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1" r:id="rId1"/>
    <p:sldMasterId id="2147483992" r:id="rId2"/>
  </p:sldMasterIdLst>
  <p:notesMasterIdLst>
    <p:notesMasterId r:id="rId51"/>
  </p:notesMasterIdLst>
  <p:handoutMasterIdLst>
    <p:handoutMasterId r:id="rId52"/>
  </p:handoutMasterIdLst>
  <p:sldIdLst>
    <p:sldId id="256" r:id="rId3"/>
    <p:sldId id="7366" r:id="rId4"/>
    <p:sldId id="7367" r:id="rId5"/>
    <p:sldId id="259" r:id="rId6"/>
    <p:sldId id="264" r:id="rId7"/>
    <p:sldId id="260" r:id="rId8"/>
    <p:sldId id="296" r:id="rId9"/>
    <p:sldId id="261" r:id="rId10"/>
    <p:sldId id="262" r:id="rId11"/>
    <p:sldId id="263" r:id="rId12"/>
    <p:sldId id="265" r:id="rId13"/>
    <p:sldId id="266" r:id="rId14"/>
    <p:sldId id="7369" r:id="rId15"/>
    <p:sldId id="309" r:id="rId16"/>
    <p:sldId id="310" r:id="rId17"/>
    <p:sldId id="268" r:id="rId18"/>
    <p:sldId id="269" r:id="rId19"/>
    <p:sldId id="270" r:id="rId20"/>
    <p:sldId id="271" r:id="rId21"/>
    <p:sldId id="273" r:id="rId22"/>
    <p:sldId id="295" r:id="rId23"/>
    <p:sldId id="274" r:id="rId24"/>
    <p:sldId id="297" r:id="rId25"/>
    <p:sldId id="298" r:id="rId26"/>
    <p:sldId id="7368" r:id="rId27"/>
    <p:sldId id="299" r:id="rId28"/>
    <p:sldId id="300" r:id="rId29"/>
    <p:sldId id="303" r:id="rId30"/>
    <p:sldId id="302" r:id="rId31"/>
    <p:sldId id="307" r:id="rId32"/>
    <p:sldId id="308" r:id="rId33"/>
    <p:sldId id="280" r:id="rId34"/>
    <p:sldId id="7370" r:id="rId35"/>
    <p:sldId id="7335" r:id="rId36"/>
    <p:sldId id="7331" r:id="rId37"/>
    <p:sldId id="2535" r:id="rId38"/>
    <p:sldId id="7337" r:id="rId39"/>
    <p:sldId id="7336" r:id="rId40"/>
    <p:sldId id="7333" r:id="rId41"/>
    <p:sldId id="7334" r:id="rId42"/>
    <p:sldId id="2560" r:id="rId43"/>
    <p:sldId id="7363" r:id="rId44"/>
    <p:sldId id="7364" r:id="rId45"/>
    <p:sldId id="7332" r:id="rId46"/>
    <p:sldId id="7365" r:id="rId47"/>
    <p:sldId id="7338" r:id="rId48"/>
    <p:sldId id="419" r:id="rId49"/>
    <p:sldId id="294" r:id="rId50"/>
  </p:sldIdLst>
  <p:sldSz cx="12192000" cy="6858000"/>
  <p:notesSz cx="7315200" cy="12344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EFA62641-8DC6-4CE4-8231-2FC8C816A08F}">
          <p14:sldIdLst>
            <p14:sldId id="256"/>
            <p14:sldId id="7366"/>
            <p14:sldId id="7367"/>
            <p14:sldId id="259"/>
            <p14:sldId id="264"/>
          </p14:sldIdLst>
        </p14:section>
        <p14:section name="Logical" id="{59FD89E6-6640-4132-A1E7-C2F14207E4E4}">
          <p14:sldIdLst>
            <p14:sldId id="260"/>
            <p14:sldId id="296"/>
            <p14:sldId id="261"/>
            <p14:sldId id="262"/>
            <p14:sldId id="263"/>
            <p14:sldId id="265"/>
            <p14:sldId id="266"/>
            <p14:sldId id="7369"/>
            <p14:sldId id="309"/>
            <p14:sldId id="310"/>
            <p14:sldId id="268"/>
          </p14:sldIdLst>
        </p14:section>
        <p14:section name="Physical" id="{F46BE290-7E40-4301-A275-13F5F57CB579}">
          <p14:sldIdLst>
            <p14:sldId id="269"/>
            <p14:sldId id="270"/>
            <p14:sldId id="271"/>
            <p14:sldId id="273"/>
            <p14:sldId id="295"/>
            <p14:sldId id="274"/>
            <p14:sldId id="297"/>
            <p14:sldId id="298"/>
            <p14:sldId id="7368"/>
            <p14:sldId id="299"/>
            <p14:sldId id="300"/>
            <p14:sldId id="303"/>
            <p14:sldId id="302"/>
            <p14:sldId id="307"/>
            <p14:sldId id="308"/>
          </p14:sldIdLst>
        </p14:section>
        <p14:section name="Icons" id="{963839D9-5DC7-4661-BDB9-8458A68572E0}">
          <p14:sldIdLst>
            <p14:sldId id="280"/>
            <p14:sldId id="7370"/>
            <p14:sldId id="7335"/>
            <p14:sldId id="7331"/>
            <p14:sldId id="2535"/>
            <p14:sldId id="7337"/>
            <p14:sldId id="7336"/>
            <p14:sldId id="7333"/>
            <p14:sldId id="7334"/>
            <p14:sldId id="2560"/>
            <p14:sldId id="7363"/>
            <p14:sldId id="7364"/>
            <p14:sldId id="7332"/>
            <p14:sldId id="7365"/>
            <p14:sldId id="7338"/>
            <p14:sldId id="419"/>
          </p14:sldIdLst>
        </p14:section>
        <p14:section name="End" id="{490789A2-D328-4EDD-92D9-F1CAC38CA6F7}">
          <p14:sldIdLst>
            <p14:sldId id="294"/>
          </p14:sldIdLst>
        </p14:section>
      </p14:sectionLst>
    </p:ext>
    <p:ext uri="{EFAFB233-063F-42B5-8137-9DF3F51BA10A}">
      <p15:sldGuideLst xmlns:p15="http://schemas.microsoft.com/office/powerpoint/2012/main">
        <p15:guide id="1" orient="horz" pos="3312" userDrawn="1">
          <p15:clr>
            <a:srgbClr val="A4A3A4"/>
          </p15:clr>
        </p15:guide>
        <p15:guide id="2" pos="1848" userDrawn="1">
          <p15:clr>
            <a:srgbClr val="A4A3A4"/>
          </p15:clr>
        </p15:guide>
        <p15:guide id="3" pos="1176" userDrawn="1">
          <p15:clr>
            <a:srgbClr val="A4A3A4"/>
          </p15:clr>
        </p15:guide>
        <p15:guide id="7" orient="horz" pos="1008" userDrawn="1">
          <p15:clr>
            <a:srgbClr val="A4A3A4"/>
          </p15:clr>
        </p15:guide>
        <p15:guide id="8" orient="horz" pos="2376" userDrawn="1">
          <p15:clr>
            <a:srgbClr val="A4A3A4"/>
          </p15:clr>
        </p15:guide>
        <p15:guide id="9" pos="2472" userDrawn="1">
          <p15:clr>
            <a:srgbClr val="A4A3A4"/>
          </p15:clr>
        </p15:guide>
        <p15:guide id="10" pos="3144" userDrawn="1">
          <p15:clr>
            <a:srgbClr val="A4A3A4"/>
          </p15:clr>
        </p15:guide>
        <p15:guide id="11" pos="3792" userDrawn="1">
          <p15:clr>
            <a:srgbClr val="A4A3A4"/>
          </p15:clr>
        </p15:guide>
        <p15:guide id="12" pos="4368" userDrawn="1">
          <p15:clr>
            <a:srgbClr val="A4A3A4"/>
          </p15:clr>
        </p15:guide>
        <p15:guide id="13" pos="5088" userDrawn="1">
          <p15:clr>
            <a:srgbClr val="A4A3A4"/>
          </p15:clr>
        </p15:guide>
        <p15:guide id="14" pos="5808" userDrawn="1">
          <p15:clr>
            <a:srgbClr val="A4A3A4"/>
          </p15:clr>
        </p15:guide>
        <p15:guide id="15" pos="6360" userDrawn="1">
          <p15:clr>
            <a:srgbClr val="A4A3A4"/>
          </p15:clr>
        </p15:guide>
        <p15:guide id="16" pos="6888" userDrawn="1">
          <p15:clr>
            <a:srgbClr val="A4A3A4"/>
          </p15:clr>
        </p15:guide>
      </p15:sldGuideLst>
    </p:ext>
    <p:ext uri="{2D200454-40CA-4A62-9FC3-DE9A4176ACB9}">
      <p15:notesGuideLst xmlns:p15="http://schemas.microsoft.com/office/powerpoint/2012/main">
        <p15:guide id="1" orient="horz" pos="3888">
          <p15:clr>
            <a:srgbClr val="A4A3A4"/>
          </p15:clr>
        </p15:guide>
        <p15:guide id="2" pos="230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5F4F2"/>
    <a:srgbClr val="FFFFFF"/>
    <a:srgbClr val="F1F0EA"/>
    <a:srgbClr val="FCFBFA"/>
    <a:srgbClr val="2C5967"/>
    <a:srgbClr val="DE5B5B"/>
    <a:srgbClr val="AE562C"/>
    <a:srgbClr val="E8908F"/>
    <a:srgbClr val="759C6C"/>
    <a:srgbClr val="7A736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97" autoAdjust="0"/>
    <p:restoredTop sz="96201" autoAdjust="0"/>
  </p:normalViewPr>
  <p:slideViewPr>
    <p:cSldViewPr snapToGrid="0" showGuides="1">
      <p:cViewPr varScale="1">
        <p:scale>
          <a:sx n="62" d="100"/>
          <a:sy n="62" d="100"/>
        </p:scale>
        <p:origin x="72" y="228"/>
      </p:cViewPr>
      <p:guideLst>
        <p:guide orient="horz" pos="3312"/>
        <p:guide pos="1848"/>
        <p:guide pos="1176"/>
        <p:guide orient="horz" pos="1008"/>
        <p:guide orient="horz" pos="2376"/>
        <p:guide pos="2472"/>
        <p:guide pos="3144"/>
        <p:guide pos="3792"/>
        <p:guide pos="4368"/>
        <p:guide pos="5088"/>
        <p:guide pos="5808"/>
        <p:guide pos="6360"/>
        <p:guide pos="6888"/>
      </p:guideLst>
    </p:cSldViewPr>
  </p:slideViewPr>
  <p:outlineViewPr>
    <p:cViewPr>
      <p:scale>
        <a:sx n="33" d="100"/>
        <a:sy n="33" d="100"/>
      </p:scale>
      <p:origin x="0" y="0"/>
    </p:cViewPr>
  </p:outlineViewPr>
  <p:notesTextViewPr>
    <p:cViewPr>
      <p:scale>
        <a:sx n="1" d="1"/>
        <a:sy n="1" d="1"/>
      </p:scale>
      <p:origin x="0" y="0"/>
    </p:cViewPr>
  </p:notesTextViewPr>
  <p:sorterViewPr>
    <p:cViewPr>
      <p:scale>
        <a:sx n="94" d="100"/>
        <a:sy n="94" d="100"/>
      </p:scale>
      <p:origin x="0" y="-9228"/>
    </p:cViewPr>
  </p:sorterViewPr>
  <p:notesViewPr>
    <p:cSldViewPr snapToGrid="0" showGuides="1">
      <p:cViewPr varScale="1">
        <p:scale>
          <a:sx n="92" d="100"/>
          <a:sy n="92" d="100"/>
        </p:scale>
        <p:origin x="7302" y="114"/>
      </p:cViewPr>
      <p:guideLst>
        <p:guide orient="horz" pos="3888"/>
        <p:guide pos="2304"/>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handoutMaster" Target="handoutMasters/handout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notesMaster" Target="notesMasters/notesMaster1.xml"/><Relationship Id="rId3" Type="http://schemas.openxmlformats.org/officeDocument/2006/relationships/slide" Target="slides/slid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70238" cy="61912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4143375" y="0"/>
            <a:ext cx="3170238" cy="619125"/>
          </a:xfrm>
          <a:prstGeom prst="rect">
            <a:avLst/>
          </a:prstGeom>
        </p:spPr>
        <p:txBody>
          <a:bodyPr vert="horz" lIns="91440" tIns="45720" rIns="91440" bIns="45720" rtlCol="0"/>
          <a:lstStyle>
            <a:lvl1pPr algn="r">
              <a:defRPr sz="1200"/>
            </a:lvl1pPr>
          </a:lstStyle>
          <a:p>
            <a:fld id="{417E3E17-B44A-4596-8D97-7B13FA17E0E1}" type="datetimeFigureOut">
              <a:rPr lang="en-US" smtClean="0"/>
              <a:t>3/30/2023</a:t>
            </a:fld>
            <a:endParaRPr lang="en-US"/>
          </a:p>
        </p:txBody>
      </p:sp>
      <p:sp>
        <p:nvSpPr>
          <p:cNvPr id="4" name="Footer Placeholder 3"/>
          <p:cNvSpPr>
            <a:spLocks noGrp="1"/>
          </p:cNvSpPr>
          <p:nvPr>
            <p:ph type="ftr" sz="quarter" idx="2"/>
          </p:nvPr>
        </p:nvSpPr>
        <p:spPr>
          <a:xfrm>
            <a:off x="0" y="11725275"/>
            <a:ext cx="3170238" cy="619125"/>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4143375" y="11725275"/>
            <a:ext cx="3170238" cy="619125"/>
          </a:xfrm>
          <a:prstGeom prst="rect">
            <a:avLst/>
          </a:prstGeom>
        </p:spPr>
        <p:txBody>
          <a:bodyPr vert="horz" lIns="91440" tIns="45720" rIns="91440" bIns="45720" rtlCol="0" anchor="b"/>
          <a:lstStyle>
            <a:lvl1pPr algn="r">
              <a:defRPr sz="1200"/>
            </a:lvl1pPr>
          </a:lstStyle>
          <a:p>
            <a:fld id="{09E7E909-7272-4510-B930-F110185FC37D}" type="slidenum">
              <a:rPr lang="en-US" smtClean="0"/>
              <a:t>‹#›</a:t>
            </a:fld>
            <a:endParaRPr lang="en-US"/>
          </a:p>
        </p:txBody>
      </p:sp>
    </p:spTree>
    <p:extLst>
      <p:ext uri="{BB962C8B-B14F-4D97-AF65-F5344CB8AC3E}">
        <p14:creationId xmlns:p14="http://schemas.microsoft.com/office/powerpoint/2010/main" val="282329252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70238" cy="61912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4143375" y="0"/>
            <a:ext cx="3170238" cy="619125"/>
          </a:xfrm>
          <a:prstGeom prst="rect">
            <a:avLst/>
          </a:prstGeom>
        </p:spPr>
        <p:txBody>
          <a:bodyPr vert="horz" lIns="91440" tIns="45720" rIns="91440" bIns="45720" rtlCol="0"/>
          <a:lstStyle>
            <a:lvl1pPr algn="r">
              <a:defRPr sz="1200"/>
            </a:lvl1pPr>
          </a:lstStyle>
          <a:p>
            <a:fld id="{EE3AED8D-77C2-42ED-9C50-449944E8E7F5}" type="datetimeFigureOut">
              <a:rPr lang="en-US" smtClean="0"/>
              <a:t>3/30/2023</a:t>
            </a:fld>
            <a:endParaRPr lang="en-US"/>
          </a:p>
        </p:txBody>
      </p:sp>
      <p:sp>
        <p:nvSpPr>
          <p:cNvPr id="4" name="Slide Image Placeholder 3"/>
          <p:cNvSpPr>
            <a:spLocks noGrp="1" noRot="1" noChangeAspect="1"/>
          </p:cNvSpPr>
          <p:nvPr>
            <p:ph type="sldImg" idx="2"/>
          </p:nvPr>
        </p:nvSpPr>
        <p:spPr>
          <a:xfrm>
            <a:off x="-44450" y="1543050"/>
            <a:ext cx="7404100" cy="41656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731838" y="5940425"/>
            <a:ext cx="5851525" cy="4860925"/>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11725275"/>
            <a:ext cx="3170238" cy="619125"/>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4143375" y="11725275"/>
            <a:ext cx="3170238" cy="619125"/>
          </a:xfrm>
          <a:prstGeom prst="rect">
            <a:avLst/>
          </a:prstGeom>
        </p:spPr>
        <p:txBody>
          <a:bodyPr vert="horz" lIns="91440" tIns="45720" rIns="91440" bIns="45720" rtlCol="0" anchor="b"/>
          <a:lstStyle>
            <a:lvl1pPr algn="r">
              <a:defRPr sz="1200"/>
            </a:lvl1pPr>
          </a:lstStyle>
          <a:p>
            <a:fld id="{DFF14B4C-E242-4560-92FD-22BB0C9A9152}" type="slidenum">
              <a:rPr lang="en-US" smtClean="0"/>
              <a:t>‹#›</a:t>
            </a:fld>
            <a:endParaRPr lang="en-US"/>
          </a:p>
        </p:txBody>
      </p:sp>
    </p:spTree>
    <p:extLst>
      <p:ext uri="{BB962C8B-B14F-4D97-AF65-F5344CB8AC3E}">
        <p14:creationId xmlns:p14="http://schemas.microsoft.com/office/powerpoint/2010/main" val="25972298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F14B4C-E242-4560-92FD-22BB0C9A9152}" type="slidenum">
              <a:rPr lang="en-US" smtClean="0"/>
              <a:t>1</a:t>
            </a:fld>
            <a:endParaRPr lang="en-US"/>
          </a:p>
        </p:txBody>
      </p:sp>
    </p:spTree>
    <p:extLst>
      <p:ext uri="{BB962C8B-B14F-4D97-AF65-F5344CB8AC3E}">
        <p14:creationId xmlns:p14="http://schemas.microsoft.com/office/powerpoint/2010/main" val="18303665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24</a:t>
            </a:fld>
            <a:endParaRPr lang="en-US"/>
          </a:p>
        </p:txBody>
      </p:sp>
    </p:spTree>
    <p:extLst>
      <p:ext uri="{BB962C8B-B14F-4D97-AF65-F5344CB8AC3E}">
        <p14:creationId xmlns:p14="http://schemas.microsoft.com/office/powerpoint/2010/main" val="18490939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26</a:t>
            </a:fld>
            <a:endParaRPr lang="en-US"/>
          </a:p>
        </p:txBody>
      </p:sp>
    </p:spTree>
    <p:extLst>
      <p:ext uri="{BB962C8B-B14F-4D97-AF65-F5344CB8AC3E}">
        <p14:creationId xmlns:p14="http://schemas.microsoft.com/office/powerpoint/2010/main" val="15391135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27</a:t>
            </a:fld>
            <a:endParaRPr lang="en-US"/>
          </a:p>
        </p:txBody>
      </p:sp>
    </p:spTree>
    <p:extLst>
      <p:ext uri="{BB962C8B-B14F-4D97-AF65-F5344CB8AC3E}">
        <p14:creationId xmlns:p14="http://schemas.microsoft.com/office/powerpoint/2010/main" val="9154358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28</a:t>
            </a:fld>
            <a:endParaRPr lang="en-US"/>
          </a:p>
        </p:txBody>
      </p:sp>
    </p:spTree>
    <p:extLst>
      <p:ext uri="{BB962C8B-B14F-4D97-AF65-F5344CB8AC3E}">
        <p14:creationId xmlns:p14="http://schemas.microsoft.com/office/powerpoint/2010/main" val="4763595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29</a:t>
            </a:fld>
            <a:endParaRPr lang="en-US"/>
          </a:p>
        </p:txBody>
      </p:sp>
    </p:spTree>
    <p:extLst>
      <p:ext uri="{BB962C8B-B14F-4D97-AF65-F5344CB8AC3E}">
        <p14:creationId xmlns:p14="http://schemas.microsoft.com/office/powerpoint/2010/main" val="20645328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30</a:t>
            </a:fld>
            <a:endParaRPr lang="en-US"/>
          </a:p>
        </p:txBody>
      </p:sp>
    </p:spTree>
    <p:extLst>
      <p:ext uri="{BB962C8B-B14F-4D97-AF65-F5344CB8AC3E}">
        <p14:creationId xmlns:p14="http://schemas.microsoft.com/office/powerpoint/2010/main" val="304216990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31</a:t>
            </a:fld>
            <a:endParaRPr lang="en-US"/>
          </a:p>
        </p:txBody>
      </p:sp>
    </p:spTree>
    <p:extLst>
      <p:ext uri="{BB962C8B-B14F-4D97-AF65-F5344CB8AC3E}">
        <p14:creationId xmlns:p14="http://schemas.microsoft.com/office/powerpoint/2010/main" val="40535534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33</a:t>
            </a:fld>
            <a:endParaRPr lang="uk-UA" dirty="0"/>
          </a:p>
        </p:txBody>
      </p:sp>
    </p:spTree>
    <p:extLst>
      <p:ext uri="{BB962C8B-B14F-4D97-AF65-F5344CB8AC3E}">
        <p14:creationId xmlns:p14="http://schemas.microsoft.com/office/powerpoint/2010/main" val="26053958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34</a:t>
            </a:fld>
            <a:endParaRPr lang="en-US"/>
          </a:p>
        </p:txBody>
      </p:sp>
    </p:spTree>
    <p:extLst>
      <p:ext uri="{BB962C8B-B14F-4D97-AF65-F5344CB8AC3E}">
        <p14:creationId xmlns:p14="http://schemas.microsoft.com/office/powerpoint/2010/main" val="3427188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35</a:t>
            </a:fld>
            <a:endParaRPr lang="uk-UA" dirty="0"/>
          </a:p>
        </p:txBody>
      </p:sp>
    </p:spTree>
    <p:extLst>
      <p:ext uri="{BB962C8B-B14F-4D97-AF65-F5344CB8AC3E}">
        <p14:creationId xmlns:p14="http://schemas.microsoft.com/office/powerpoint/2010/main" val="31771808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F14B4C-E242-4560-92FD-22BB0C9A9152}" type="slidenum">
              <a:rPr lang="en-US" smtClean="0"/>
              <a:t>7</a:t>
            </a:fld>
            <a:endParaRPr lang="en-US"/>
          </a:p>
        </p:txBody>
      </p:sp>
    </p:spTree>
    <p:extLst>
      <p:ext uri="{BB962C8B-B14F-4D97-AF65-F5344CB8AC3E}">
        <p14:creationId xmlns:p14="http://schemas.microsoft.com/office/powerpoint/2010/main" val="21447935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36</a:t>
            </a:fld>
            <a:endParaRPr lang="en-US"/>
          </a:p>
        </p:txBody>
      </p:sp>
    </p:spTree>
    <p:extLst>
      <p:ext uri="{BB962C8B-B14F-4D97-AF65-F5344CB8AC3E}">
        <p14:creationId xmlns:p14="http://schemas.microsoft.com/office/powerpoint/2010/main" val="39527452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37</a:t>
            </a:fld>
            <a:endParaRPr lang="en-US"/>
          </a:p>
        </p:txBody>
      </p:sp>
    </p:spTree>
    <p:extLst>
      <p:ext uri="{BB962C8B-B14F-4D97-AF65-F5344CB8AC3E}">
        <p14:creationId xmlns:p14="http://schemas.microsoft.com/office/powerpoint/2010/main" val="426730683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38</a:t>
            </a:fld>
            <a:endParaRPr lang="en-US"/>
          </a:p>
        </p:txBody>
      </p:sp>
    </p:spTree>
    <p:extLst>
      <p:ext uri="{BB962C8B-B14F-4D97-AF65-F5344CB8AC3E}">
        <p14:creationId xmlns:p14="http://schemas.microsoft.com/office/powerpoint/2010/main" val="379221550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39</a:t>
            </a:fld>
            <a:endParaRPr lang="uk-UA" dirty="0"/>
          </a:p>
        </p:txBody>
      </p:sp>
    </p:spTree>
    <p:extLst>
      <p:ext uri="{BB962C8B-B14F-4D97-AF65-F5344CB8AC3E}">
        <p14:creationId xmlns:p14="http://schemas.microsoft.com/office/powerpoint/2010/main" val="333124672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40</a:t>
            </a:fld>
            <a:endParaRPr lang="uk-UA" dirty="0"/>
          </a:p>
        </p:txBody>
      </p:sp>
    </p:spTree>
    <p:extLst>
      <p:ext uri="{BB962C8B-B14F-4D97-AF65-F5344CB8AC3E}">
        <p14:creationId xmlns:p14="http://schemas.microsoft.com/office/powerpoint/2010/main" val="13374690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41</a:t>
            </a:fld>
            <a:endParaRPr lang="uk-UA" dirty="0"/>
          </a:p>
        </p:txBody>
      </p:sp>
    </p:spTree>
    <p:extLst>
      <p:ext uri="{BB962C8B-B14F-4D97-AF65-F5344CB8AC3E}">
        <p14:creationId xmlns:p14="http://schemas.microsoft.com/office/powerpoint/2010/main" val="256202353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42</a:t>
            </a:fld>
            <a:endParaRPr lang="uk-UA" dirty="0"/>
          </a:p>
        </p:txBody>
      </p:sp>
    </p:spTree>
    <p:extLst>
      <p:ext uri="{BB962C8B-B14F-4D97-AF65-F5344CB8AC3E}">
        <p14:creationId xmlns:p14="http://schemas.microsoft.com/office/powerpoint/2010/main" val="25487299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Fix the License Manager Icon</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43</a:t>
            </a:fld>
            <a:endParaRPr lang="uk-UA" dirty="0"/>
          </a:p>
        </p:txBody>
      </p:sp>
    </p:spTree>
    <p:extLst>
      <p:ext uri="{BB962C8B-B14F-4D97-AF65-F5344CB8AC3E}">
        <p14:creationId xmlns:p14="http://schemas.microsoft.com/office/powerpoint/2010/main" val="86036776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44</a:t>
            </a:fld>
            <a:endParaRPr lang="uk-UA" dirty="0"/>
          </a:p>
        </p:txBody>
      </p:sp>
    </p:spTree>
    <p:extLst>
      <p:ext uri="{BB962C8B-B14F-4D97-AF65-F5344CB8AC3E}">
        <p14:creationId xmlns:p14="http://schemas.microsoft.com/office/powerpoint/2010/main" val="263609018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45</a:t>
            </a:fld>
            <a:endParaRPr lang="uk-UA" dirty="0"/>
          </a:p>
        </p:txBody>
      </p:sp>
    </p:spTree>
    <p:extLst>
      <p:ext uri="{BB962C8B-B14F-4D97-AF65-F5344CB8AC3E}">
        <p14:creationId xmlns:p14="http://schemas.microsoft.com/office/powerpoint/2010/main" val="12444556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F14B4C-E242-4560-92FD-22BB0C9A9152}" type="slidenum">
              <a:rPr lang="en-US" smtClean="0"/>
              <a:t>8</a:t>
            </a:fld>
            <a:endParaRPr lang="en-US"/>
          </a:p>
        </p:txBody>
      </p:sp>
    </p:spTree>
    <p:extLst>
      <p:ext uri="{BB962C8B-B14F-4D97-AF65-F5344CB8AC3E}">
        <p14:creationId xmlns:p14="http://schemas.microsoft.com/office/powerpoint/2010/main" val="1741741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3/30/2023</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46</a:t>
            </a:fld>
            <a:endParaRPr lang="en-US"/>
          </a:p>
        </p:txBody>
      </p:sp>
    </p:spTree>
    <p:extLst>
      <p:ext uri="{BB962C8B-B14F-4D97-AF65-F5344CB8AC3E}">
        <p14:creationId xmlns:p14="http://schemas.microsoft.com/office/powerpoint/2010/main" val="30097390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F14B4C-E242-4560-92FD-22BB0C9A9152}" type="slidenum">
              <a:rPr lang="en-US" smtClean="0"/>
              <a:t>9</a:t>
            </a:fld>
            <a:endParaRPr lang="en-US"/>
          </a:p>
        </p:txBody>
      </p:sp>
    </p:spTree>
    <p:extLst>
      <p:ext uri="{BB962C8B-B14F-4D97-AF65-F5344CB8AC3E}">
        <p14:creationId xmlns:p14="http://schemas.microsoft.com/office/powerpoint/2010/main" val="19713884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F14B4C-E242-4560-92FD-22BB0C9A9152}" type="slidenum">
              <a:rPr lang="en-US" smtClean="0"/>
              <a:t>10</a:t>
            </a:fld>
            <a:endParaRPr lang="en-US"/>
          </a:p>
        </p:txBody>
      </p:sp>
    </p:spTree>
    <p:extLst>
      <p:ext uri="{BB962C8B-B14F-4D97-AF65-F5344CB8AC3E}">
        <p14:creationId xmlns:p14="http://schemas.microsoft.com/office/powerpoint/2010/main" val="25904981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F14B4C-E242-4560-92FD-22BB0C9A9152}" type="slidenum">
              <a:rPr lang="en-US" smtClean="0"/>
              <a:t>11</a:t>
            </a:fld>
            <a:endParaRPr lang="en-US"/>
          </a:p>
        </p:txBody>
      </p:sp>
    </p:spTree>
    <p:extLst>
      <p:ext uri="{BB962C8B-B14F-4D97-AF65-F5344CB8AC3E}">
        <p14:creationId xmlns:p14="http://schemas.microsoft.com/office/powerpoint/2010/main" val="19471513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F14B4C-E242-4560-92FD-22BB0C9A9152}" type="slidenum">
              <a:rPr lang="en-US" smtClean="0"/>
              <a:t>14</a:t>
            </a:fld>
            <a:endParaRPr lang="en-US"/>
          </a:p>
        </p:txBody>
      </p:sp>
    </p:spTree>
    <p:extLst>
      <p:ext uri="{BB962C8B-B14F-4D97-AF65-F5344CB8AC3E}">
        <p14:creationId xmlns:p14="http://schemas.microsoft.com/office/powerpoint/2010/main" val="272576860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Alex: </a:t>
            </a:r>
          </a:p>
        </p:txBody>
      </p:sp>
      <p:sp>
        <p:nvSpPr>
          <p:cNvPr id="4" name="Slide Number Placeholder 3"/>
          <p:cNvSpPr>
            <a:spLocks noGrp="1"/>
          </p:cNvSpPr>
          <p:nvPr>
            <p:ph type="sldNum" sz="quarter" idx="10"/>
          </p:nvPr>
        </p:nvSpPr>
        <p:spPr/>
        <p:txBody>
          <a:bodyPr/>
          <a:lstStyle/>
          <a:p>
            <a:fld id="{DFF14B4C-E242-4560-92FD-22BB0C9A9152}" type="slidenum">
              <a:rPr lang="en-US" smtClean="0"/>
              <a:t>15</a:t>
            </a:fld>
            <a:endParaRPr lang="en-US"/>
          </a:p>
        </p:txBody>
      </p:sp>
    </p:spTree>
    <p:extLst>
      <p:ext uri="{BB962C8B-B14F-4D97-AF65-F5344CB8AC3E}">
        <p14:creationId xmlns:p14="http://schemas.microsoft.com/office/powerpoint/2010/main" val="24634721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F14B4C-E242-4560-92FD-22BB0C9A9152}" type="slidenum">
              <a:rPr lang="en-US" smtClean="0"/>
              <a:t>18</a:t>
            </a:fld>
            <a:endParaRPr lang="en-US"/>
          </a:p>
        </p:txBody>
      </p:sp>
    </p:spTree>
    <p:extLst>
      <p:ext uri="{BB962C8B-B14F-4D97-AF65-F5344CB8AC3E}">
        <p14:creationId xmlns:p14="http://schemas.microsoft.com/office/powerpoint/2010/main" val="373509563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5.jpeg"/><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mailto:mailto:quietperiod_ww_grp@oracle.com" TargetMode="External"/><Relationship Id="rId2" Type="http://schemas.openxmlformats.org/officeDocument/2006/relationships/hyperlink" Target="https://confluence.oraclecorp.com/confluence/display/DemandCenter/Safe+Harbor+Disclosures+for+Presentations" TargetMode="External"/><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8.jpeg"/><Relationship Id="rId4" Type="http://schemas.openxmlformats.org/officeDocument/2006/relationships/image" Target="../media/image4.sv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9.jpeg"/><Relationship Id="rId4" Type="http://schemas.openxmlformats.org/officeDocument/2006/relationships/image" Target="../media/image4.sv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0.jpeg"/><Relationship Id="rId4" Type="http://schemas.openxmlformats.org/officeDocument/2006/relationships/image" Target="../media/image4.sv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1.jpe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2.jpeg"/><Relationship Id="rId4" Type="http://schemas.openxmlformats.org/officeDocument/2006/relationships/image" Target="../media/image4.sv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3.jpeg"/><Relationship Id="rId4" Type="http://schemas.openxmlformats.org/officeDocument/2006/relationships/image" Target="../media/image4.sv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4.jpeg"/><Relationship Id="rId4" Type="http://schemas.openxmlformats.org/officeDocument/2006/relationships/image" Target="../media/image4.sv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5.jpeg"/><Relationship Id="rId4" Type="http://schemas.openxmlformats.org/officeDocument/2006/relationships/image" Target="../media/image4.sv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6.jpeg"/><Relationship Id="rId4" Type="http://schemas.openxmlformats.org/officeDocument/2006/relationships/image" Target="../media/image4.sv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7.jpeg"/><Relationship Id="rId4" Type="http://schemas.openxmlformats.org/officeDocument/2006/relationships/image" Target="../media/image4.sv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Light - Title">
    <p:spTree>
      <p:nvGrpSpPr>
        <p:cNvPr id="1" name=""/>
        <p:cNvGrpSpPr/>
        <p:nvPr/>
      </p:nvGrpSpPr>
      <p:grpSpPr>
        <a:xfrm>
          <a:off x="0" y="0"/>
          <a:ext cx="0" cy="0"/>
          <a:chOff x="0" y="0"/>
          <a:chExt cx="0" cy="0"/>
        </a:xfrm>
      </p:grpSpPr>
      <p:pic>
        <p:nvPicPr>
          <p:cNvPr id="28" name="Cloud">
            <a:extLst>
              <a:ext uri="{FF2B5EF4-FFF2-40B4-BE49-F238E27FC236}">
                <a16:creationId xmlns:a16="http://schemas.microsoft.com/office/drawing/2014/main" id="{C96C0F11-AAE4-4147-BF68-F2C0EE13073A}"/>
              </a:ext>
              <a:ext uri="{C183D7F6-B498-43B3-948B-1728B52AA6E4}">
                <adec:decorative xmlns:adec="http://schemas.microsoft.com/office/drawing/2017/decorative" val="1"/>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7860484" y="20917"/>
            <a:ext cx="4331516" cy="2542941"/>
          </a:xfrm>
          <a:prstGeom prst="rect">
            <a:avLst/>
          </a:prstGeom>
        </p:spPr>
      </p:pic>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Title goes here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AE562C"/>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5595"/>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3188"/>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sp>
        <p:nvSpPr>
          <p:cNvPr id="9" name="object 9">
            <a:extLst>
              <a:ext uri="{FF2B5EF4-FFF2-40B4-BE49-F238E27FC236}">
                <a16:creationId xmlns:a16="http://schemas.microsoft.com/office/drawing/2014/main" id="{26349A69-90E3-45DB-BC86-3B7FB26B13E2}"/>
              </a:ext>
            </a:extLst>
          </p:cNvPr>
          <p:cNvSpPr/>
          <p:nvPr/>
        </p:nvSpPr>
        <p:spPr>
          <a:xfrm>
            <a:off x="0" y="0"/>
            <a:ext cx="190482" cy="6857365"/>
          </a:xfrm>
          <a:prstGeom prst="rect">
            <a:avLst/>
          </a:prstGeom>
          <a:blipFill>
            <a:blip r:embed="rId6" cstate="email">
              <a:extLst>
                <a:ext uri="{28A0092B-C50C-407E-A947-70E740481C1C}">
                  <a14:useLocalDpi xmlns:a14="http://schemas.microsoft.com/office/drawing/2010/main"/>
                </a:ext>
              </a:extLst>
            </a:blip>
            <a:stretch>
              <a:fillRect/>
            </a:stretch>
          </a:blipFill>
        </p:spPr>
        <p:txBody>
          <a:bodyPr wrap="square" lIns="0" tIns="0" rIns="0" bIns="0" rtlCol="0"/>
          <a:lstStyle/>
          <a:p>
            <a:endParaRPr sz="2968"/>
          </a:p>
        </p:txBody>
      </p:sp>
    </p:spTree>
    <p:extLst>
      <p:ext uri="{BB962C8B-B14F-4D97-AF65-F5344CB8AC3E}">
        <p14:creationId xmlns:p14="http://schemas.microsoft.com/office/powerpoint/2010/main" val="1177214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Light - Title 4 Column">
    <p:bg>
      <p:bgRef idx="1001">
        <a:schemeClr val="bg1"/>
      </p:bgRef>
    </p:bg>
    <p:spTree>
      <p:nvGrpSpPr>
        <p:cNvPr id="1" name=""/>
        <p:cNvGrpSpPr/>
        <p:nvPr/>
      </p:nvGrpSpPr>
      <p:grpSpPr>
        <a:xfrm>
          <a:off x="0" y="0"/>
          <a:ext cx="0" cy="0"/>
          <a:chOff x="0" y="0"/>
          <a:chExt cx="0" cy="0"/>
        </a:xfrm>
      </p:grpSpPr>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8875" y="1609724"/>
            <a:ext cx="2478024" cy="45255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Column Divider" descr="Column Divider">
            <a:extLst>
              <a:ext uri="{FF2B5EF4-FFF2-40B4-BE49-F238E27FC236}">
                <a16:creationId xmlns:a16="http://schemas.microsoft.com/office/drawing/2014/main" id="{B228B4F2-5D6F-42F4-B132-F908BB527268}"/>
              </a:ext>
            </a:extLst>
          </p:cNvPr>
          <p:cNvCxnSpPr>
            <a:cxnSpLocks/>
          </p:cNvCxnSpPr>
          <p:nvPr/>
        </p:nvCxnSpPr>
        <p:spPr>
          <a:xfrm>
            <a:off x="3374450" y="1590159"/>
            <a:ext cx="0" cy="4525997"/>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7" name="Content 2">
            <a:extLst>
              <a:ext uri="{FF2B5EF4-FFF2-40B4-BE49-F238E27FC236}">
                <a16:creationId xmlns:a16="http://schemas.microsoft.com/office/drawing/2014/main" id="{B35B41AC-36CF-4A0C-BED4-7D06B0F6E2ED}"/>
              </a:ext>
            </a:extLst>
          </p:cNvPr>
          <p:cNvSpPr>
            <a:spLocks noGrp="1"/>
          </p:cNvSpPr>
          <p:nvPr>
            <p:ph sz="quarter" idx="16"/>
          </p:nvPr>
        </p:nvSpPr>
        <p:spPr>
          <a:xfrm>
            <a:off x="3502001" y="1609724"/>
            <a:ext cx="2478024" cy="45255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2" name="Column Divider 2" descr="Column Divider">
            <a:extLst>
              <a:ext uri="{FF2B5EF4-FFF2-40B4-BE49-F238E27FC236}">
                <a16:creationId xmlns:a16="http://schemas.microsoft.com/office/drawing/2014/main" id="{43000B2C-7C76-4F07-AF50-5F3019C384BC}"/>
              </a:ext>
            </a:extLst>
          </p:cNvPr>
          <p:cNvCxnSpPr>
            <a:cxnSpLocks/>
          </p:cNvCxnSpPr>
          <p:nvPr/>
        </p:nvCxnSpPr>
        <p:spPr>
          <a:xfrm>
            <a:off x="6107576" y="1590159"/>
            <a:ext cx="0" cy="4525997"/>
          </a:xfrm>
          <a:prstGeom prst="line">
            <a:avLst/>
          </a:prstGeom>
          <a:ln w="19050" cap="flat">
            <a:solidFill>
              <a:srgbClr val="8B8580">
                <a:alpha val="24706"/>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3">
            <a:extLst>
              <a:ext uri="{FF2B5EF4-FFF2-40B4-BE49-F238E27FC236}">
                <a16:creationId xmlns:a16="http://schemas.microsoft.com/office/drawing/2014/main" id="{22A9895A-06CA-46D6-B3EB-7038E6493585}"/>
              </a:ext>
            </a:extLst>
          </p:cNvPr>
          <p:cNvSpPr>
            <a:spLocks noGrp="1"/>
          </p:cNvSpPr>
          <p:nvPr>
            <p:ph sz="quarter" idx="15"/>
          </p:nvPr>
        </p:nvSpPr>
        <p:spPr>
          <a:xfrm>
            <a:off x="6235127" y="1609724"/>
            <a:ext cx="2478024" cy="45255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9" name="Column Divider 3" descr="Column Divider">
            <a:extLst>
              <a:ext uri="{FF2B5EF4-FFF2-40B4-BE49-F238E27FC236}">
                <a16:creationId xmlns:a16="http://schemas.microsoft.com/office/drawing/2014/main" id="{0379F816-270D-4D0F-8838-510AA3E97C28}"/>
              </a:ext>
            </a:extLst>
          </p:cNvPr>
          <p:cNvCxnSpPr>
            <a:cxnSpLocks/>
          </p:cNvCxnSpPr>
          <p:nvPr/>
        </p:nvCxnSpPr>
        <p:spPr>
          <a:xfrm>
            <a:off x="8840702" y="1590159"/>
            <a:ext cx="0" cy="4525997"/>
          </a:xfrm>
          <a:prstGeom prst="line">
            <a:avLst/>
          </a:prstGeom>
          <a:ln w="19050" cap="flat">
            <a:solidFill>
              <a:srgbClr val="8B8580">
                <a:alpha val="24706"/>
              </a:srgbClr>
            </a:solidFill>
            <a:prstDash val="solid"/>
          </a:ln>
        </p:spPr>
        <p:style>
          <a:lnRef idx="1">
            <a:schemeClr val="accent1"/>
          </a:lnRef>
          <a:fillRef idx="0">
            <a:schemeClr val="accent1"/>
          </a:fillRef>
          <a:effectRef idx="0">
            <a:schemeClr val="accent1"/>
          </a:effectRef>
          <a:fontRef idx="minor">
            <a:schemeClr val="tx1"/>
          </a:fontRef>
        </p:style>
      </p:cxnSp>
      <p:sp>
        <p:nvSpPr>
          <p:cNvPr id="15" name="Content 4">
            <a:extLst>
              <a:ext uri="{FF2B5EF4-FFF2-40B4-BE49-F238E27FC236}">
                <a16:creationId xmlns:a16="http://schemas.microsoft.com/office/drawing/2014/main" id="{4FB98D34-E09D-43FC-9515-8F7C37635BFF}"/>
              </a:ext>
            </a:extLst>
          </p:cNvPr>
          <p:cNvSpPr>
            <a:spLocks noGrp="1"/>
          </p:cNvSpPr>
          <p:nvPr>
            <p:ph sz="quarter" idx="17"/>
          </p:nvPr>
        </p:nvSpPr>
        <p:spPr>
          <a:xfrm>
            <a:off x="8968254" y="1609724"/>
            <a:ext cx="2478024" cy="45255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le 2">
            <a:extLst>
              <a:ext uri="{FF2B5EF4-FFF2-40B4-BE49-F238E27FC236}">
                <a16:creationId xmlns:a16="http://schemas.microsoft.com/office/drawing/2014/main" id="{E665C0AC-7132-4356-88D4-79E4A49B2CE4}"/>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1A131A1D-D1FF-4A37-8531-B67D54ED466D}"/>
              </a:ext>
            </a:extLst>
          </p:cNvPr>
          <p:cNvSpPr>
            <a:spLocks noGrp="1"/>
          </p:cNvSpPr>
          <p:nvPr>
            <p:ph type="dt" sz="half" idx="18"/>
          </p:nvPr>
        </p:nvSpPr>
        <p:spPr/>
        <p:txBody>
          <a:bodyPr/>
          <a:lstStyle/>
          <a:p>
            <a:fld id="{8381BC09-957D-45CD-9E0C-0CFA8700F9F5}" type="datetime1">
              <a:rPr lang="en-US" smtClean="0"/>
              <a:t>3/30/2023</a:t>
            </a:fld>
            <a:endParaRPr lang="en-US" dirty="0"/>
          </a:p>
        </p:txBody>
      </p:sp>
      <p:sp>
        <p:nvSpPr>
          <p:cNvPr id="5" name="Footer Placeholder 4">
            <a:extLst>
              <a:ext uri="{FF2B5EF4-FFF2-40B4-BE49-F238E27FC236}">
                <a16:creationId xmlns:a16="http://schemas.microsoft.com/office/drawing/2014/main" id="{C8EC9026-CA1C-465B-ADD5-AE1F9B7A0775}"/>
              </a:ext>
            </a:extLst>
          </p:cNvPr>
          <p:cNvSpPr>
            <a:spLocks noGrp="1"/>
          </p:cNvSpPr>
          <p:nvPr>
            <p:ph type="ftr" sz="quarter" idx="19"/>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13064CFB-254B-4876-8556-026D173672E6}"/>
              </a:ext>
            </a:extLst>
          </p:cNvPr>
          <p:cNvSpPr>
            <a:spLocks noGrp="1"/>
          </p:cNvSpPr>
          <p:nvPr>
            <p:ph type="sldNum" sz="quarter" idx="20"/>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84915916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Light - Title/Subtitle 4 Column">
    <p:spTree>
      <p:nvGrpSpPr>
        <p:cNvPr id="1" name=""/>
        <p:cNvGrpSpPr/>
        <p:nvPr/>
      </p:nvGrpSpPr>
      <p:grpSpPr>
        <a:xfrm>
          <a:off x="0" y="0"/>
          <a:ext cx="0" cy="0"/>
          <a:chOff x="0" y="0"/>
          <a:chExt cx="0" cy="0"/>
        </a:xfrm>
      </p:grpSpPr>
      <p:sp>
        <p:nvSpPr>
          <p:cNvPr id="3" name="Subtitle">
            <a:extLst>
              <a:ext uri="{FF2B5EF4-FFF2-40B4-BE49-F238E27FC236}">
                <a16:creationId xmlns:a16="http://schemas.microsoft.com/office/drawing/2014/main" id="{46A3BF75-E03A-3149-A8B6-C22593F32B62}"/>
              </a:ext>
            </a:extLst>
          </p:cNvPr>
          <p:cNvSpPr>
            <a:spLocks noGrp="1"/>
          </p:cNvSpPr>
          <p:nvPr>
            <p:ph type="body" sz="quarter" idx="11" hasCustomPrompt="1"/>
          </p:nvPr>
        </p:nvSpPr>
        <p:spPr>
          <a:xfrm>
            <a:off x="766763" y="1014984"/>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6763" y="1609725"/>
            <a:ext cx="2478024" cy="45069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3373924" y="1609667"/>
            <a:ext cx="0" cy="4508050"/>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3503061" y="1609725"/>
            <a:ext cx="2478024" cy="45069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3" name="Column Divider 2" descr="Column Divider">
            <a:extLst>
              <a:ext uri="{FF2B5EF4-FFF2-40B4-BE49-F238E27FC236}">
                <a16:creationId xmlns:a16="http://schemas.microsoft.com/office/drawing/2014/main" id="{A70D9BB7-9BB9-40BD-84D2-8EE238E044D3}"/>
              </a:ext>
            </a:extLst>
          </p:cNvPr>
          <p:cNvCxnSpPr>
            <a:cxnSpLocks/>
          </p:cNvCxnSpPr>
          <p:nvPr/>
        </p:nvCxnSpPr>
        <p:spPr>
          <a:xfrm>
            <a:off x="6110222" y="1609667"/>
            <a:ext cx="0" cy="4508050"/>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21" name="Content 3">
            <a:extLst>
              <a:ext uri="{FF2B5EF4-FFF2-40B4-BE49-F238E27FC236}">
                <a16:creationId xmlns:a16="http://schemas.microsoft.com/office/drawing/2014/main" id="{58EF7396-F6CE-404A-B85F-455D3F5341AE}"/>
              </a:ext>
            </a:extLst>
          </p:cNvPr>
          <p:cNvSpPr>
            <a:spLocks noGrp="1"/>
          </p:cNvSpPr>
          <p:nvPr>
            <p:ph sz="quarter" idx="16"/>
          </p:nvPr>
        </p:nvSpPr>
        <p:spPr>
          <a:xfrm>
            <a:off x="6239359" y="1609725"/>
            <a:ext cx="2478024" cy="45069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5" name="Column Divider 3" descr="Column Divider">
            <a:extLst>
              <a:ext uri="{FF2B5EF4-FFF2-40B4-BE49-F238E27FC236}">
                <a16:creationId xmlns:a16="http://schemas.microsoft.com/office/drawing/2014/main" id="{BE2D13B4-3BF3-4416-B638-87C59A2973BB}"/>
              </a:ext>
            </a:extLst>
          </p:cNvPr>
          <p:cNvCxnSpPr>
            <a:cxnSpLocks/>
          </p:cNvCxnSpPr>
          <p:nvPr/>
        </p:nvCxnSpPr>
        <p:spPr>
          <a:xfrm>
            <a:off x="8846520" y="1609667"/>
            <a:ext cx="0" cy="4508050"/>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24" name="Content 4">
            <a:extLst>
              <a:ext uri="{FF2B5EF4-FFF2-40B4-BE49-F238E27FC236}">
                <a16:creationId xmlns:a16="http://schemas.microsoft.com/office/drawing/2014/main" id="{687CB06A-9B62-47DB-BA7A-177E12DFB17E}"/>
              </a:ext>
            </a:extLst>
          </p:cNvPr>
          <p:cNvSpPr>
            <a:spLocks noGrp="1"/>
          </p:cNvSpPr>
          <p:nvPr>
            <p:ph sz="quarter" idx="17"/>
          </p:nvPr>
        </p:nvSpPr>
        <p:spPr>
          <a:xfrm>
            <a:off x="8975659" y="1609725"/>
            <a:ext cx="2478024" cy="45069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4">
            <a:extLst>
              <a:ext uri="{FF2B5EF4-FFF2-40B4-BE49-F238E27FC236}">
                <a16:creationId xmlns:a16="http://schemas.microsoft.com/office/drawing/2014/main" id="{72191157-EC2D-4417-9959-2EA7D1DAFF57}"/>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C2388CBD-B05C-4885-A081-172C87DCAD84}"/>
              </a:ext>
            </a:extLst>
          </p:cNvPr>
          <p:cNvSpPr>
            <a:spLocks noGrp="1"/>
          </p:cNvSpPr>
          <p:nvPr>
            <p:ph type="dt" sz="half" idx="18"/>
          </p:nvPr>
        </p:nvSpPr>
        <p:spPr/>
        <p:txBody>
          <a:bodyPr/>
          <a:lstStyle/>
          <a:p>
            <a:fld id="{F1BEC230-374E-4E2A-8BB1-C01222A51658}" type="datetime1">
              <a:rPr lang="en-US" smtClean="0"/>
              <a:t>3/30/2023</a:t>
            </a:fld>
            <a:endParaRPr lang="en-US" dirty="0"/>
          </a:p>
        </p:txBody>
      </p:sp>
      <p:sp>
        <p:nvSpPr>
          <p:cNvPr id="7" name="Footer Placeholder 6">
            <a:extLst>
              <a:ext uri="{FF2B5EF4-FFF2-40B4-BE49-F238E27FC236}">
                <a16:creationId xmlns:a16="http://schemas.microsoft.com/office/drawing/2014/main" id="{3CE56F53-8C5C-4F85-9969-353868B64B25}"/>
              </a:ext>
            </a:extLst>
          </p:cNvPr>
          <p:cNvSpPr>
            <a:spLocks noGrp="1"/>
          </p:cNvSpPr>
          <p:nvPr>
            <p:ph type="ftr" sz="quarter" idx="19"/>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589360B9-A253-468B-B3D3-70CC43B07468}"/>
              </a:ext>
            </a:extLst>
          </p:cNvPr>
          <p:cNvSpPr>
            <a:spLocks noGrp="1"/>
          </p:cNvSpPr>
          <p:nvPr>
            <p:ph type="sldNum" sz="quarter" idx="20"/>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338064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Light - Title Quad Infographic">
    <p:bg>
      <p:bgRef idx="1001">
        <a:schemeClr val="bg1"/>
      </p:bgRef>
    </p:bg>
    <p:spTree>
      <p:nvGrpSpPr>
        <p:cNvPr id="1" name=""/>
        <p:cNvGrpSpPr/>
        <p:nvPr/>
      </p:nvGrpSpPr>
      <p:grpSpPr>
        <a:xfrm>
          <a:off x="0" y="0"/>
          <a:ext cx="0" cy="0"/>
          <a:chOff x="0" y="0"/>
          <a:chExt cx="0" cy="0"/>
        </a:xfrm>
      </p:grpSpPr>
      <p:sp>
        <p:nvSpPr>
          <p:cNvPr id="33" name="Picture Placeholder 1">
            <a:extLst>
              <a:ext uri="{FF2B5EF4-FFF2-40B4-BE49-F238E27FC236}">
                <a16:creationId xmlns:a16="http://schemas.microsoft.com/office/drawing/2014/main" id="{DC7ED535-9B24-2444-9E27-765F743C79F0}"/>
              </a:ext>
            </a:extLst>
          </p:cNvPr>
          <p:cNvSpPr>
            <a:spLocks noGrp="1"/>
          </p:cNvSpPr>
          <p:nvPr>
            <p:ph type="pic" sz="quarter" idx="23"/>
          </p:nvPr>
        </p:nvSpPr>
        <p:spPr>
          <a:xfrm>
            <a:off x="768875" y="1609209"/>
            <a:ext cx="1618488" cy="1618488"/>
          </a:xfrm>
          <a:prstGeom prst="rect">
            <a:avLst/>
          </a:prstGeom>
        </p:spPr>
        <p:txBody>
          <a:bodyPr/>
          <a:lstStyle/>
          <a:p>
            <a:r>
              <a:rPr lang="en-US" dirty="0"/>
              <a:t>Click icon to add picture</a:t>
            </a:r>
          </a:p>
        </p:txBody>
      </p:sp>
      <p:sp>
        <p:nvSpPr>
          <p:cNvPr id="25" name="Text Field 1">
            <a:extLst>
              <a:ext uri="{FF2B5EF4-FFF2-40B4-BE49-F238E27FC236}">
                <a16:creationId xmlns:a16="http://schemas.microsoft.com/office/drawing/2014/main" id="{C023883C-5CAF-9849-B009-1426F3585365}"/>
              </a:ext>
            </a:extLst>
          </p:cNvPr>
          <p:cNvSpPr>
            <a:spLocks noGrp="1"/>
          </p:cNvSpPr>
          <p:nvPr>
            <p:ph type="body" sz="quarter" idx="14"/>
          </p:nvPr>
        </p:nvSpPr>
        <p:spPr>
          <a:xfrm>
            <a:off x="2635245" y="1609209"/>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5" name="Picture Placeholder 2">
            <a:extLst>
              <a:ext uri="{FF2B5EF4-FFF2-40B4-BE49-F238E27FC236}">
                <a16:creationId xmlns:a16="http://schemas.microsoft.com/office/drawing/2014/main" id="{422BC426-FCDB-1347-93C5-E0102AEBC39C}"/>
              </a:ext>
            </a:extLst>
          </p:cNvPr>
          <p:cNvSpPr>
            <a:spLocks noGrp="1" noChangeAspect="1"/>
          </p:cNvSpPr>
          <p:nvPr>
            <p:ph type="pic" sz="quarter" idx="25"/>
          </p:nvPr>
        </p:nvSpPr>
        <p:spPr>
          <a:xfrm>
            <a:off x="6350303" y="1609209"/>
            <a:ext cx="1618488" cy="1618488"/>
          </a:xfrm>
          <a:prstGeom prst="rect">
            <a:avLst/>
          </a:prstGeom>
        </p:spPr>
        <p:txBody>
          <a:bodyPr/>
          <a:lstStyle/>
          <a:p>
            <a:r>
              <a:rPr lang="en-US" dirty="0"/>
              <a:t>Click icon to add picture</a:t>
            </a:r>
          </a:p>
        </p:txBody>
      </p:sp>
      <p:sp>
        <p:nvSpPr>
          <p:cNvPr id="31" name="Text Field 2">
            <a:extLst>
              <a:ext uri="{FF2B5EF4-FFF2-40B4-BE49-F238E27FC236}">
                <a16:creationId xmlns:a16="http://schemas.microsoft.com/office/drawing/2014/main" id="{0EDDA99D-1B70-A347-9716-4968C6A671A3}"/>
              </a:ext>
            </a:extLst>
          </p:cNvPr>
          <p:cNvSpPr>
            <a:spLocks noGrp="1"/>
          </p:cNvSpPr>
          <p:nvPr>
            <p:ph type="body" sz="quarter" idx="21"/>
          </p:nvPr>
        </p:nvSpPr>
        <p:spPr>
          <a:xfrm>
            <a:off x="8224823" y="1609209"/>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4" name="Picture Placeholder 3">
            <a:extLst>
              <a:ext uri="{FF2B5EF4-FFF2-40B4-BE49-F238E27FC236}">
                <a16:creationId xmlns:a16="http://schemas.microsoft.com/office/drawing/2014/main" id="{B5E51CE6-D9C1-DD40-936F-2F700452F826}"/>
              </a:ext>
            </a:extLst>
          </p:cNvPr>
          <p:cNvSpPr>
            <a:spLocks noGrp="1" noChangeAspect="1"/>
          </p:cNvSpPr>
          <p:nvPr>
            <p:ph type="pic" sz="quarter" idx="24"/>
          </p:nvPr>
        </p:nvSpPr>
        <p:spPr>
          <a:xfrm>
            <a:off x="768875" y="4240646"/>
            <a:ext cx="1618488" cy="1618488"/>
          </a:xfrm>
          <a:prstGeom prst="rect">
            <a:avLst/>
          </a:prstGeom>
        </p:spPr>
        <p:txBody>
          <a:bodyPr/>
          <a:lstStyle/>
          <a:p>
            <a:r>
              <a:rPr lang="en-US" dirty="0"/>
              <a:t>Click icon to add picture</a:t>
            </a:r>
          </a:p>
        </p:txBody>
      </p:sp>
      <p:sp>
        <p:nvSpPr>
          <p:cNvPr id="29" name="Text Field 3">
            <a:extLst>
              <a:ext uri="{FF2B5EF4-FFF2-40B4-BE49-F238E27FC236}">
                <a16:creationId xmlns:a16="http://schemas.microsoft.com/office/drawing/2014/main" id="{031D2CD6-C0D8-8147-83B7-2E2A8E87228F}"/>
              </a:ext>
            </a:extLst>
          </p:cNvPr>
          <p:cNvSpPr>
            <a:spLocks noGrp="1"/>
          </p:cNvSpPr>
          <p:nvPr>
            <p:ph type="body" sz="quarter" idx="20"/>
          </p:nvPr>
        </p:nvSpPr>
        <p:spPr>
          <a:xfrm>
            <a:off x="2635245" y="4240646"/>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Picture Placeholder 4">
            <a:extLst>
              <a:ext uri="{FF2B5EF4-FFF2-40B4-BE49-F238E27FC236}">
                <a16:creationId xmlns:a16="http://schemas.microsoft.com/office/drawing/2014/main" id="{E401E47D-2565-384E-8A5E-2C02D2EAAAAB}"/>
              </a:ext>
            </a:extLst>
          </p:cNvPr>
          <p:cNvSpPr>
            <a:spLocks noGrp="1" noChangeAspect="1"/>
          </p:cNvSpPr>
          <p:nvPr>
            <p:ph type="pic" sz="quarter" idx="26"/>
          </p:nvPr>
        </p:nvSpPr>
        <p:spPr>
          <a:xfrm>
            <a:off x="6350303" y="4240646"/>
            <a:ext cx="1618488" cy="1618488"/>
          </a:xfrm>
          <a:prstGeom prst="rect">
            <a:avLst/>
          </a:prstGeom>
        </p:spPr>
        <p:txBody>
          <a:bodyPr/>
          <a:lstStyle/>
          <a:p>
            <a:r>
              <a:rPr lang="en-US"/>
              <a:t>Click icon to add picture</a:t>
            </a:r>
          </a:p>
        </p:txBody>
      </p:sp>
      <p:sp>
        <p:nvSpPr>
          <p:cNvPr id="32" name="Text Field 4">
            <a:extLst>
              <a:ext uri="{FF2B5EF4-FFF2-40B4-BE49-F238E27FC236}">
                <a16:creationId xmlns:a16="http://schemas.microsoft.com/office/drawing/2014/main" id="{41923FF5-9A13-1F4B-89D9-62FE2B438352}"/>
              </a:ext>
            </a:extLst>
          </p:cNvPr>
          <p:cNvSpPr>
            <a:spLocks noGrp="1"/>
          </p:cNvSpPr>
          <p:nvPr>
            <p:ph type="body" sz="quarter" idx="22"/>
          </p:nvPr>
        </p:nvSpPr>
        <p:spPr>
          <a:xfrm>
            <a:off x="8224823" y="4240646"/>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itle 4">
            <a:extLst>
              <a:ext uri="{FF2B5EF4-FFF2-40B4-BE49-F238E27FC236}">
                <a16:creationId xmlns:a16="http://schemas.microsoft.com/office/drawing/2014/main" id="{E3EED3DC-3691-46BD-9B48-E2C270C741F9}"/>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28BE0263-5FD6-4DE6-B9D0-79EF81804AF3}"/>
              </a:ext>
            </a:extLst>
          </p:cNvPr>
          <p:cNvSpPr>
            <a:spLocks noGrp="1"/>
          </p:cNvSpPr>
          <p:nvPr>
            <p:ph type="dt" sz="half" idx="27"/>
          </p:nvPr>
        </p:nvSpPr>
        <p:spPr/>
        <p:txBody>
          <a:bodyPr/>
          <a:lstStyle/>
          <a:p>
            <a:fld id="{144A390E-87D2-4CBA-AB20-722C39F2889C}" type="datetime1">
              <a:rPr lang="en-US" smtClean="0"/>
              <a:t>3/30/2023</a:t>
            </a:fld>
            <a:endParaRPr lang="en-US" dirty="0"/>
          </a:p>
        </p:txBody>
      </p:sp>
      <p:sp>
        <p:nvSpPr>
          <p:cNvPr id="3" name="Footer Placeholder 2">
            <a:extLst>
              <a:ext uri="{FF2B5EF4-FFF2-40B4-BE49-F238E27FC236}">
                <a16:creationId xmlns:a16="http://schemas.microsoft.com/office/drawing/2014/main" id="{FC6C050F-728D-4BEF-B207-F42452F3527D}"/>
              </a:ext>
            </a:extLst>
          </p:cNvPr>
          <p:cNvSpPr>
            <a:spLocks noGrp="1"/>
          </p:cNvSpPr>
          <p:nvPr>
            <p:ph type="ftr" sz="quarter" idx="28"/>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BD446726-6BED-4C16-B2F2-97FDB0765DB8}"/>
              </a:ext>
            </a:extLst>
          </p:cNvPr>
          <p:cNvSpPr>
            <a:spLocks noGrp="1"/>
          </p:cNvSpPr>
          <p:nvPr>
            <p:ph type="sldNum" sz="quarter" idx="29"/>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6113270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Light - Numbered Outline">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CACCDE9-9415-4B6A-88C5-02BDAA76AAC8}"/>
              </a:ext>
            </a:extLst>
          </p:cNvPr>
          <p:cNvSpPr>
            <a:spLocks noGrp="1"/>
          </p:cNvSpPr>
          <p:nvPr>
            <p:ph type="body" sz="quarter" idx="43"/>
          </p:nvPr>
        </p:nvSpPr>
        <p:spPr>
          <a:xfrm>
            <a:off x="762000" y="1609724"/>
            <a:ext cx="10687050" cy="4505325"/>
          </a:xfrm>
          <a:noFill/>
        </p:spPr>
        <p:txBody>
          <a:bodyPr vert="horz" lIns="0" tIns="0" rIns="0" bIns="0" rtlCol="0">
            <a:noAutofit/>
          </a:bodyPr>
          <a:lstStyle>
            <a:lvl1pPr marL="365125" indent="-365125">
              <a:buClr>
                <a:schemeClr val="accent5"/>
              </a:buClr>
              <a:buFont typeface="+mj-lt"/>
              <a:buAutoNum type="arabicPeriod"/>
              <a:defRPr lang="en-US" dirty="0"/>
            </a:lvl1pPr>
            <a:lvl2pPr marL="548640">
              <a:defRPr lang="en-US" dirty="0"/>
            </a:lvl2pPr>
            <a:lvl3pPr marL="731520">
              <a:defRPr lang="en-US" dirty="0"/>
            </a:lvl3pPr>
            <a:lvl4pPr marL="914400">
              <a:defRPr lang="en-US" dirty="0"/>
            </a:lvl4pPr>
            <a:lvl5pPr marL="1097280">
              <a:defRPr lang="en-US"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7">
            <a:extLst>
              <a:ext uri="{FF2B5EF4-FFF2-40B4-BE49-F238E27FC236}">
                <a16:creationId xmlns:a16="http://schemas.microsoft.com/office/drawing/2014/main" id="{9C807732-3520-4DBF-9B75-86BA2E562DF0}"/>
              </a:ext>
            </a:extLst>
          </p:cNvPr>
          <p:cNvSpPr>
            <a:spLocks noGrp="1"/>
          </p:cNvSpPr>
          <p:nvPr>
            <p:ph type="title" hasCustomPrompt="1"/>
          </p:nvPr>
        </p:nvSpPr>
        <p:spPr/>
        <p:txBody>
          <a:bodyPr/>
          <a:lstStyle>
            <a:lvl1pPr>
              <a:defRPr/>
            </a:lvl1pPr>
          </a:lstStyle>
          <a:p>
            <a:r>
              <a:rPr lang="en-US" dirty="0"/>
              <a:t>Title</a:t>
            </a:r>
          </a:p>
        </p:txBody>
      </p:sp>
      <p:sp>
        <p:nvSpPr>
          <p:cNvPr id="3" name="Date Placeholder 2">
            <a:extLst>
              <a:ext uri="{FF2B5EF4-FFF2-40B4-BE49-F238E27FC236}">
                <a16:creationId xmlns:a16="http://schemas.microsoft.com/office/drawing/2014/main" id="{2BF46362-5F33-4F04-9B32-535D333E29C7}"/>
              </a:ext>
            </a:extLst>
          </p:cNvPr>
          <p:cNvSpPr>
            <a:spLocks noGrp="1"/>
          </p:cNvSpPr>
          <p:nvPr>
            <p:ph type="dt" sz="half" idx="45"/>
          </p:nvPr>
        </p:nvSpPr>
        <p:spPr/>
        <p:txBody>
          <a:bodyPr/>
          <a:lstStyle/>
          <a:p>
            <a:fld id="{9AE8C36C-F008-469A-BF62-824F3D1C5E70}" type="datetime1">
              <a:rPr lang="en-US" smtClean="0"/>
              <a:t>3/30/2023</a:t>
            </a:fld>
            <a:endParaRPr lang="en-US" dirty="0"/>
          </a:p>
        </p:txBody>
      </p:sp>
      <p:sp>
        <p:nvSpPr>
          <p:cNvPr id="5" name="Footer Placeholder 4">
            <a:extLst>
              <a:ext uri="{FF2B5EF4-FFF2-40B4-BE49-F238E27FC236}">
                <a16:creationId xmlns:a16="http://schemas.microsoft.com/office/drawing/2014/main" id="{D4561260-593D-4AD6-A0E4-834F8BAAC63D}"/>
              </a:ext>
            </a:extLst>
          </p:cNvPr>
          <p:cNvSpPr>
            <a:spLocks noGrp="1"/>
          </p:cNvSpPr>
          <p:nvPr>
            <p:ph type="ftr" sz="quarter" idx="46"/>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B9B71F68-88E7-48F0-B084-32D91B0A0BEB}"/>
              </a:ext>
            </a:extLst>
          </p:cNvPr>
          <p:cNvSpPr>
            <a:spLocks noGrp="1"/>
          </p:cNvSpPr>
          <p:nvPr>
            <p:ph type="sldNum" sz="quarter" idx="47"/>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931372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Light - Numbered Outline 2 Colum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CACCDE9-9415-4B6A-88C5-02BDAA76AAC8}"/>
              </a:ext>
            </a:extLst>
          </p:cNvPr>
          <p:cNvSpPr>
            <a:spLocks noGrp="1"/>
          </p:cNvSpPr>
          <p:nvPr>
            <p:ph type="body" sz="quarter" idx="43"/>
          </p:nvPr>
        </p:nvSpPr>
        <p:spPr>
          <a:xfrm>
            <a:off x="762000" y="1609724"/>
            <a:ext cx="5084064" cy="4505325"/>
          </a:xfrm>
          <a:noFill/>
        </p:spPr>
        <p:txBody>
          <a:bodyPr vert="horz" lIns="0" tIns="0" rIns="0" bIns="0" rtlCol="0">
            <a:noAutofit/>
          </a:bodyPr>
          <a:lstStyle>
            <a:lvl1pPr marL="365125" indent="-365125">
              <a:buClr>
                <a:schemeClr val="accent5"/>
              </a:buClr>
              <a:buFont typeface="+mj-lt"/>
              <a:buAutoNum type="arabicPeriod"/>
              <a:defRPr lang="en-US" dirty="0"/>
            </a:lvl1pPr>
            <a:lvl2pPr marL="548640">
              <a:defRPr lang="en-US" dirty="0"/>
            </a:lvl2pPr>
            <a:lvl3pPr marL="731520">
              <a:defRPr lang="en-US" dirty="0"/>
            </a:lvl3pPr>
            <a:lvl4pPr marL="914400">
              <a:defRPr lang="en-US" dirty="0"/>
            </a:lvl4pPr>
            <a:lvl5pPr marL="1097280">
              <a:defRPr lang="en-US"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7">
            <a:extLst>
              <a:ext uri="{FF2B5EF4-FFF2-40B4-BE49-F238E27FC236}">
                <a16:creationId xmlns:a16="http://schemas.microsoft.com/office/drawing/2014/main" id="{9C807732-3520-4DBF-9B75-86BA2E562DF0}"/>
              </a:ext>
            </a:extLst>
          </p:cNvPr>
          <p:cNvSpPr>
            <a:spLocks noGrp="1"/>
          </p:cNvSpPr>
          <p:nvPr>
            <p:ph type="title" hasCustomPrompt="1"/>
          </p:nvPr>
        </p:nvSpPr>
        <p:spPr/>
        <p:txBody>
          <a:bodyPr/>
          <a:lstStyle>
            <a:lvl1pPr>
              <a:defRPr/>
            </a:lvl1pPr>
          </a:lstStyle>
          <a:p>
            <a:r>
              <a:rPr lang="en-US" dirty="0"/>
              <a:t>Title</a:t>
            </a:r>
          </a:p>
        </p:txBody>
      </p:sp>
      <p:sp>
        <p:nvSpPr>
          <p:cNvPr id="3" name="Date Placeholder 2">
            <a:extLst>
              <a:ext uri="{FF2B5EF4-FFF2-40B4-BE49-F238E27FC236}">
                <a16:creationId xmlns:a16="http://schemas.microsoft.com/office/drawing/2014/main" id="{2BF46362-5F33-4F04-9B32-535D333E29C7}"/>
              </a:ext>
            </a:extLst>
          </p:cNvPr>
          <p:cNvSpPr>
            <a:spLocks noGrp="1"/>
          </p:cNvSpPr>
          <p:nvPr>
            <p:ph type="dt" sz="half" idx="45"/>
          </p:nvPr>
        </p:nvSpPr>
        <p:spPr/>
        <p:txBody>
          <a:bodyPr/>
          <a:lstStyle/>
          <a:p>
            <a:fld id="{E2FE6BCD-072B-4C98-999C-2F1BF08A8651}" type="datetime1">
              <a:rPr lang="en-US" smtClean="0"/>
              <a:t>3/30/2023</a:t>
            </a:fld>
            <a:endParaRPr lang="en-US" dirty="0"/>
          </a:p>
        </p:txBody>
      </p:sp>
      <p:sp>
        <p:nvSpPr>
          <p:cNvPr id="5" name="Footer Placeholder 4">
            <a:extLst>
              <a:ext uri="{FF2B5EF4-FFF2-40B4-BE49-F238E27FC236}">
                <a16:creationId xmlns:a16="http://schemas.microsoft.com/office/drawing/2014/main" id="{D4561260-593D-4AD6-A0E4-834F8BAAC63D}"/>
              </a:ext>
            </a:extLst>
          </p:cNvPr>
          <p:cNvSpPr>
            <a:spLocks noGrp="1"/>
          </p:cNvSpPr>
          <p:nvPr>
            <p:ph type="ftr" sz="quarter" idx="46"/>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B9B71F68-88E7-48F0-B084-32D91B0A0BEB}"/>
              </a:ext>
            </a:extLst>
          </p:cNvPr>
          <p:cNvSpPr>
            <a:spLocks noGrp="1"/>
          </p:cNvSpPr>
          <p:nvPr>
            <p:ph type="sldNum" sz="quarter" idx="47"/>
          </p:nvPr>
        </p:nvSpPr>
        <p:spPr/>
        <p:txBody>
          <a:bodyPr/>
          <a:lstStyle/>
          <a:p>
            <a:fld id="{345D60D9-5372-5F40-9443-0F9AE5BDC3C8}" type="slidenum">
              <a:rPr lang="en-US" smtClean="0"/>
              <a:pPr/>
              <a:t>‹#›</a:t>
            </a:fld>
            <a:endParaRPr lang="en-US" dirty="0"/>
          </a:p>
        </p:txBody>
      </p:sp>
      <p:sp>
        <p:nvSpPr>
          <p:cNvPr id="9" name="Text Placeholder 3">
            <a:extLst>
              <a:ext uri="{FF2B5EF4-FFF2-40B4-BE49-F238E27FC236}">
                <a16:creationId xmlns:a16="http://schemas.microsoft.com/office/drawing/2014/main" id="{93AB42C3-C7C2-47CD-8E87-C5D5963E7A0E}"/>
              </a:ext>
            </a:extLst>
          </p:cNvPr>
          <p:cNvSpPr>
            <a:spLocks noGrp="1"/>
          </p:cNvSpPr>
          <p:nvPr>
            <p:ph type="body" sz="quarter" idx="48"/>
          </p:nvPr>
        </p:nvSpPr>
        <p:spPr>
          <a:xfrm>
            <a:off x="6364986" y="1609724"/>
            <a:ext cx="5084064" cy="4505325"/>
          </a:xfrm>
          <a:noFill/>
        </p:spPr>
        <p:txBody>
          <a:bodyPr vert="horz" lIns="0" tIns="0" rIns="0" bIns="0" rtlCol="0">
            <a:noAutofit/>
          </a:bodyPr>
          <a:lstStyle>
            <a:lvl1pPr marL="365125" indent="-365125">
              <a:buClr>
                <a:schemeClr val="accent5"/>
              </a:buClr>
              <a:buFont typeface="+mj-lt"/>
              <a:buAutoNum type="arabicPeriod"/>
              <a:defRPr lang="en-US" dirty="0"/>
            </a:lvl1pPr>
            <a:lvl2pPr marL="548640">
              <a:defRPr lang="en-US" dirty="0"/>
            </a:lvl2pPr>
            <a:lvl3pPr marL="731520">
              <a:defRPr lang="en-US" dirty="0"/>
            </a:lvl3pPr>
            <a:lvl4pPr marL="914400">
              <a:defRPr lang="en-US" dirty="0"/>
            </a:lvl4pPr>
            <a:lvl5pPr marL="1097280">
              <a:defRPr lang="en-US"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77205992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Light - Title/Subtitle Quad Infographic">
    <p:bg>
      <p:bgRef idx="1001">
        <a:schemeClr val="bg1"/>
      </p:bgRef>
    </p:bg>
    <p:spTree>
      <p:nvGrpSpPr>
        <p:cNvPr id="1" name=""/>
        <p:cNvGrpSpPr/>
        <p:nvPr/>
      </p:nvGrpSpPr>
      <p:grpSpPr>
        <a:xfrm>
          <a:off x="0" y="0"/>
          <a:ext cx="0" cy="0"/>
          <a:chOff x="0" y="0"/>
          <a:chExt cx="0" cy="0"/>
        </a:xfrm>
      </p:grpSpPr>
      <p:sp>
        <p:nvSpPr>
          <p:cNvPr id="22" name="Subtitle">
            <a:extLst>
              <a:ext uri="{FF2B5EF4-FFF2-40B4-BE49-F238E27FC236}">
                <a16:creationId xmlns:a16="http://schemas.microsoft.com/office/drawing/2014/main" id="{F8627394-C302-DF4A-A2CC-76DC053BE227}"/>
              </a:ext>
            </a:extLst>
          </p:cNvPr>
          <p:cNvSpPr>
            <a:spLocks noGrp="1"/>
          </p:cNvSpPr>
          <p:nvPr>
            <p:ph type="body" sz="quarter" idx="27" hasCustomPrompt="1"/>
          </p:nvPr>
        </p:nvSpPr>
        <p:spPr>
          <a:xfrm>
            <a:off x="766763" y="1014984"/>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33" name="Picture Placeholder 1">
            <a:extLst>
              <a:ext uri="{FF2B5EF4-FFF2-40B4-BE49-F238E27FC236}">
                <a16:creationId xmlns:a16="http://schemas.microsoft.com/office/drawing/2014/main" id="{DC7ED535-9B24-2444-9E27-765F743C79F0}"/>
              </a:ext>
            </a:extLst>
          </p:cNvPr>
          <p:cNvSpPr>
            <a:spLocks noGrp="1"/>
          </p:cNvSpPr>
          <p:nvPr>
            <p:ph type="pic" sz="quarter" idx="23"/>
          </p:nvPr>
        </p:nvSpPr>
        <p:spPr>
          <a:xfrm>
            <a:off x="766763" y="1609725"/>
            <a:ext cx="1618488" cy="1618488"/>
          </a:xfrm>
          <a:prstGeom prst="rect">
            <a:avLst/>
          </a:prstGeom>
        </p:spPr>
        <p:txBody>
          <a:bodyPr/>
          <a:lstStyle/>
          <a:p>
            <a:r>
              <a:rPr lang="en-US"/>
              <a:t>Click icon to add picture</a:t>
            </a:r>
          </a:p>
        </p:txBody>
      </p:sp>
      <p:sp>
        <p:nvSpPr>
          <p:cNvPr id="25" name="Text Field 1">
            <a:extLst>
              <a:ext uri="{FF2B5EF4-FFF2-40B4-BE49-F238E27FC236}">
                <a16:creationId xmlns:a16="http://schemas.microsoft.com/office/drawing/2014/main" id="{C023883C-5CAF-9849-B009-1426F3585365}"/>
              </a:ext>
            </a:extLst>
          </p:cNvPr>
          <p:cNvSpPr>
            <a:spLocks noGrp="1"/>
          </p:cNvSpPr>
          <p:nvPr>
            <p:ph type="body" sz="quarter" idx="14"/>
          </p:nvPr>
        </p:nvSpPr>
        <p:spPr>
          <a:xfrm>
            <a:off x="2635245" y="1609725"/>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5" name="Picture Placeholder 2">
            <a:extLst>
              <a:ext uri="{FF2B5EF4-FFF2-40B4-BE49-F238E27FC236}">
                <a16:creationId xmlns:a16="http://schemas.microsoft.com/office/drawing/2014/main" id="{422BC426-FCDB-1347-93C5-E0102AEBC39C}"/>
              </a:ext>
            </a:extLst>
          </p:cNvPr>
          <p:cNvSpPr>
            <a:spLocks noGrp="1" noChangeAspect="1"/>
          </p:cNvSpPr>
          <p:nvPr>
            <p:ph type="pic" sz="quarter" idx="25"/>
          </p:nvPr>
        </p:nvSpPr>
        <p:spPr>
          <a:xfrm>
            <a:off x="6350303" y="1609725"/>
            <a:ext cx="1618488" cy="1618488"/>
          </a:xfrm>
          <a:prstGeom prst="rect">
            <a:avLst/>
          </a:prstGeom>
        </p:spPr>
        <p:txBody>
          <a:bodyPr/>
          <a:lstStyle/>
          <a:p>
            <a:r>
              <a:rPr lang="en-US"/>
              <a:t>Click icon to add picture</a:t>
            </a:r>
          </a:p>
        </p:txBody>
      </p:sp>
      <p:sp>
        <p:nvSpPr>
          <p:cNvPr id="31" name="Text Field 2">
            <a:extLst>
              <a:ext uri="{FF2B5EF4-FFF2-40B4-BE49-F238E27FC236}">
                <a16:creationId xmlns:a16="http://schemas.microsoft.com/office/drawing/2014/main" id="{0EDDA99D-1B70-A347-9716-4968C6A671A3}"/>
              </a:ext>
            </a:extLst>
          </p:cNvPr>
          <p:cNvSpPr>
            <a:spLocks noGrp="1"/>
          </p:cNvSpPr>
          <p:nvPr>
            <p:ph type="body" sz="quarter" idx="21"/>
          </p:nvPr>
        </p:nvSpPr>
        <p:spPr>
          <a:xfrm>
            <a:off x="8224823" y="1609725"/>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4" name="Picture Placeholder 3">
            <a:extLst>
              <a:ext uri="{FF2B5EF4-FFF2-40B4-BE49-F238E27FC236}">
                <a16:creationId xmlns:a16="http://schemas.microsoft.com/office/drawing/2014/main" id="{B5E51CE6-D9C1-DD40-936F-2F700452F826}"/>
              </a:ext>
            </a:extLst>
          </p:cNvPr>
          <p:cNvSpPr>
            <a:spLocks noGrp="1" noChangeAspect="1"/>
          </p:cNvSpPr>
          <p:nvPr>
            <p:ph type="pic" sz="quarter" idx="24"/>
          </p:nvPr>
        </p:nvSpPr>
        <p:spPr>
          <a:xfrm>
            <a:off x="766763" y="4241162"/>
            <a:ext cx="1618488" cy="1618488"/>
          </a:xfrm>
          <a:prstGeom prst="rect">
            <a:avLst/>
          </a:prstGeom>
        </p:spPr>
        <p:txBody>
          <a:bodyPr/>
          <a:lstStyle/>
          <a:p>
            <a:r>
              <a:rPr lang="en-US"/>
              <a:t>Click icon to add picture</a:t>
            </a:r>
          </a:p>
        </p:txBody>
      </p:sp>
      <p:sp>
        <p:nvSpPr>
          <p:cNvPr id="29" name="Text Field 3">
            <a:extLst>
              <a:ext uri="{FF2B5EF4-FFF2-40B4-BE49-F238E27FC236}">
                <a16:creationId xmlns:a16="http://schemas.microsoft.com/office/drawing/2014/main" id="{031D2CD6-C0D8-8147-83B7-2E2A8E87228F}"/>
              </a:ext>
            </a:extLst>
          </p:cNvPr>
          <p:cNvSpPr>
            <a:spLocks noGrp="1"/>
          </p:cNvSpPr>
          <p:nvPr>
            <p:ph type="body" sz="quarter" idx="20"/>
          </p:nvPr>
        </p:nvSpPr>
        <p:spPr>
          <a:xfrm>
            <a:off x="2635245" y="4241162"/>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Picture Placeholder 4">
            <a:extLst>
              <a:ext uri="{FF2B5EF4-FFF2-40B4-BE49-F238E27FC236}">
                <a16:creationId xmlns:a16="http://schemas.microsoft.com/office/drawing/2014/main" id="{E401E47D-2565-384E-8A5E-2C02D2EAAAAB}"/>
              </a:ext>
            </a:extLst>
          </p:cNvPr>
          <p:cNvSpPr>
            <a:spLocks noGrp="1" noChangeAspect="1"/>
          </p:cNvSpPr>
          <p:nvPr>
            <p:ph type="pic" sz="quarter" idx="26"/>
          </p:nvPr>
        </p:nvSpPr>
        <p:spPr>
          <a:xfrm>
            <a:off x="6350303" y="4241162"/>
            <a:ext cx="1618488" cy="1618488"/>
          </a:xfrm>
          <a:prstGeom prst="rect">
            <a:avLst/>
          </a:prstGeom>
        </p:spPr>
        <p:txBody>
          <a:bodyPr/>
          <a:lstStyle/>
          <a:p>
            <a:r>
              <a:rPr lang="en-US"/>
              <a:t>Click icon to add picture</a:t>
            </a:r>
          </a:p>
        </p:txBody>
      </p:sp>
      <p:sp>
        <p:nvSpPr>
          <p:cNvPr id="32" name="Text Field 4">
            <a:extLst>
              <a:ext uri="{FF2B5EF4-FFF2-40B4-BE49-F238E27FC236}">
                <a16:creationId xmlns:a16="http://schemas.microsoft.com/office/drawing/2014/main" id="{41923FF5-9A13-1F4B-89D9-62FE2B438352}"/>
              </a:ext>
            </a:extLst>
          </p:cNvPr>
          <p:cNvSpPr>
            <a:spLocks noGrp="1"/>
          </p:cNvSpPr>
          <p:nvPr>
            <p:ph type="body" sz="quarter" idx="22"/>
          </p:nvPr>
        </p:nvSpPr>
        <p:spPr>
          <a:xfrm>
            <a:off x="8224823" y="4241162"/>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itle 3">
            <a:extLst>
              <a:ext uri="{FF2B5EF4-FFF2-40B4-BE49-F238E27FC236}">
                <a16:creationId xmlns:a16="http://schemas.microsoft.com/office/drawing/2014/main" id="{EA56FC21-9E73-4F6F-9512-715B2F6AE707}"/>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80A4CAAD-4985-4FFF-BE24-1873DC385CA6}"/>
              </a:ext>
            </a:extLst>
          </p:cNvPr>
          <p:cNvSpPr>
            <a:spLocks noGrp="1"/>
          </p:cNvSpPr>
          <p:nvPr>
            <p:ph type="dt" sz="half" idx="28"/>
          </p:nvPr>
        </p:nvSpPr>
        <p:spPr/>
        <p:txBody>
          <a:bodyPr/>
          <a:lstStyle/>
          <a:p>
            <a:fld id="{7567B211-6658-437D-83F1-FBB0057E47DE}" type="datetime1">
              <a:rPr lang="en-US" smtClean="0"/>
              <a:t>3/30/2023</a:t>
            </a:fld>
            <a:endParaRPr lang="en-US" dirty="0"/>
          </a:p>
        </p:txBody>
      </p:sp>
      <p:sp>
        <p:nvSpPr>
          <p:cNvPr id="5" name="Footer Placeholder 4">
            <a:extLst>
              <a:ext uri="{FF2B5EF4-FFF2-40B4-BE49-F238E27FC236}">
                <a16:creationId xmlns:a16="http://schemas.microsoft.com/office/drawing/2014/main" id="{9DD6AD3B-D115-41B9-A024-91B560E170AD}"/>
              </a:ext>
            </a:extLst>
          </p:cNvPr>
          <p:cNvSpPr>
            <a:spLocks noGrp="1"/>
          </p:cNvSpPr>
          <p:nvPr>
            <p:ph type="ftr" sz="quarter" idx="29"/>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D5F57306-2538-4D77-8134-400C30C727EE}"/>
              </a:ext>
            </a:extLst>
          </p:cNvPr>
          <p:cNvSpPr>
            <a:spLocks noGrp="1"/>
          </p:cNvSpPr>
          <p:nvPr>
            <p:ph type="sldNum" sz="quarter" idx="30"/>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9944691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p:cSld name="Light - Blank">
    <p:spTree>
      <p:nvGrpSpPr>
        <p:cNvPr id="1" name=""/>
        <p:cNvGrpSpPr/>
        <p:nvPr/>
      </p:nvGrpSpPr>
      <p:grpSpPr>
        <a:xfrm>
          <a:off x="0" y="0"/>
          <a:ext cx="0" cy="0"/>
          <a:chOff x="0" y="0"/>
          <a:chExt cx="0" cy="0"/>
        </a:xfrm>
      </p:grpSpPr>
      <p:pic>
        <p:nvPicPr>
          <p:cNvPr id="6" name="OTag">
            <a:extLst>
              <a:ext uri="{FF2B5EF4-FFF2-40B4-BE49-F238E27FC236}">
                <a16:creationId xmlns:a16="http://schemas.microsoft.com/office/drawing/2014/main" id="{0F682282-A332-4D5C-89F4-38480EC33F4D}"/>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0" name="OTag">
            <a:extLst>
              <a:ext uri="{FF2B5EF4-FFF2-40B4-BE49-F238E27FC236}">
                <a16:creationId xmlns:a16="http://schemas.microsoft.com/office/drawing/2014/main" id="{00F1077A-D301-437A-8CE7-A0EA6CDECB51}"/>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3" name="Date Placeholder 2">
            <a:extLst>
              <a:ext uri="{FF2B5EF4-FFF2-40B4-BE49-F238E27FC236}">
                <a16:creationId xmlns:a16="http://schemas.microsoft.com/office/drawing/2014/main" id="{B6E29D2F-E9BE-442D-8048-30D82B0FA2D2}"/>
              </a:ext>
            </a:extLst>
          </p:cNvPr>
          <p:cNvSpPr>
            <a:spLocks noGrp="1"/>
          </p:cNvSpPr>
          <p:nvPr>
            <p:ph type="dt" sz="half" idx="10"/>
          </p:nvPr>
        </p:nvSpPr>
        <p:spPr/>
        <p:txBody>
          <a:bodyPr/>
          <a:lstStyle/>
          <a:p>
            <a:fld id="{6FD97975-0B61-466D-9FCF-B31DF2BCED0C}" type="datetime1">
              <a:rPr lang="en-US" smtClean="0"/>
              <a:t>3/30/2023</a:t>
            </a:fld>
            <a:endParaRPr lang="en-US" dirty="0"/>
          </a:p>
        </p:txBody>
      </p:sp>
      <p:sp>
        <p:nvSpPr>
          <p:cNvPr id="4" name="Footer Placeholder 3">
            <a:extLst>
              <a:ext uri="{FF2B5EF4-FFF2-40B4-BE49-F238E27FC236}">
                <a16:creationId xmlns:a16="http://schemas.microsoft.com/office/drawing/2014/main" id="{4249E66D-873C-4E3D-B665-952DA3AD6CCF}"/>
              </a:ext>
            </a:extLst>
          </p:cNvPr>
          <p:cNvSpPr>
            <a:spLocks noGrp="1"/>
          </p:cNvSpPr>
          <p:nvPr>
            <p:ph type="ftr" sz="quarter" idx="11"/>
          </p:nvPr>
        </p:nvSpPr>
        <p:spPr/>
        <p:txBody>
          <a:bodyPr/>
          <a:lstStyle/>
          <a:p>
            <a:r>
              <a:rPr lang="en-US" dirty="0"/>
              <a:t>Copyright © 2022, Oracle and/or its affiliates  |</a:t>
            </a:r>
          </a:p>
        </p:txBody>
      </p:sp>
      <p:sp>
        <p:nvSpPr>
          <p:cNvPr id="5" name="Slide Number Placeholder 4">
            <a:extLst>
              <a:ext uri="{FF2B5EF4-FFF2-40B4-BE49-F238E27FC236}">
                <a16:creationId xmlns:a16="http://schemas.microsoft.com/office/drawing/2014/main" id="{B52D4C26-D77F-4F76-BA95-32055FEC61F8}"/>
              </a:ext>
            </a:extLst>
          </p:cNvPr>
          <p:cNvSpPr>
            <a:spLocks noGrp="1"/>
          </p:cNvSpPr>
          <p:nvPr>
            <p:ph type="sldNum" sz="quarter" idx="12"/>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608491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Light - 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5090641-BB3E-479D-A754-1B2B6F37AEB9}"/>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1153D77D-CD9E-445C-8F26-904F65B519A3}"/>
              </a:ext>
            </a:extLst>
          </p:cNvPr>
          <p:cNvSpPr>
            <a:spLocks noGrp="1"/>
          </p:cNvSpPr>
          <p:nvPr>
            <p:ph type="dt" sz="half" idx="10"/>
          </p:nvPr>
        </p:nvSpPr>
        <p:spPr/>
        <p:txBody>
          <a:bodyPr/>
          <a:lstStyle/>
          <a:p>
            <a:fld id="{3898B69A-3FDC-4CAF-AA64-2A38456C3B7B}" type="datetime1">
              <a:rPr lang="en-US" smtClean="0"/>
              <a:t>3/30/2023</a:t>
            </a:fld>
            <a:endParaRPr lang="en-US" dirty="0"/>
          </a:p>
        </p:txBody>
      </p:sp>
      <p:sp>
        <p:nvSpPr>
          <p:cNvPr id="5" name="Footer Placeholder 4">
            <a:extLst>
              <a:ext uri="{FF2B5EF4-FFF2-40B4-BE49-F238E27FC236}">
                <a16:creationId xmlns:a16="http://schemas.microsoft.com/office/drawing/2014/main" id="{50DAEFA0-C12C-4365-A532-D29F819542E1}"/>
              </a:ext>
            </a:extLst>
          </p:cNvPr>
          <p:cNvSpPr>
            <a:spLocks noGrp="1"/>
          </p:cNvSpPr>
          <p:nvPr>
            <p:ph type="ftr" sz="quarter" idx="11"/>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9E6038FD-33E0-4C25-AC00-13FEB177A45C}"/>
              </a:ext>
            </a:extLst>
          </p:cNvPr>
          <p:cNvSpPr>
            <a:spLocks noGrp="1"/>
          </p:cNvSpPr>
          <p:nvPr>
            <p:ph type="sldNum" sz="quarter" idx="12"/>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665172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Light - Title/Subtitle">
    <p:spTree>
      <p:nvGrpSpPr>
        <p:cNvPr id="1" name=""/>
        <p:cNvGrpSpPr/>
        <p:nvPr/>
      </p:nvGrpSpPr>
      <p:grpSpPr>
        <a:xfrm>
          <a:off x="0" y="0"/>
          <a:ext cx="0" cy="0"/>
          <a:chOff x="0" y="0"/>
          <a:chExt cx="0" cy="0"/>
        </a:xfrm>
      </p:grpSpPr>
      <p:sp>
        <p:nvSpPr>
          <p:cNvPr id="15" name="Subtitle">
            <a:extLst>
              <a:ext uri="{FF2B5EF4-FFF2-40B4-BE49-F238E27FC236}">
                <a16:creationId xmlns:a16="http://schemas.microsoft.com/office/drawing/2014/main" id="{FC0004EB-159B-A345-859C-0E83416ED930}"/>
              </a:ext>
            </a:extLst>
          </p:cNvPr>
          <p:cNvSpPr>
            <a:spLocks noGrp="1"/>
          </p:cNvSpPr>
          <p:nvPr>
            <p:ph type="body" sz="quarter" idx="11" hasCustomPrompt="1"/>
          </p:nvPr>
        </p:nvSpPr>
        <p:spPr>
          <a:xfrm>
            <a:off x="762000" y="1024235"/>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4" name="Title 3">
            <a:extLst>
              <a:ext uri="{FF2B5EF4-FFF2-40B4-BE49-F238E27FC236}">
                <a16:creationId xmlns:a16="http://schemas.microsoft.com/office/drawing/2014/main" id="{AC6A8D35-C90D-428D-8E15-6F958679D947}"/>
              </a:ext>
            </a:extLst>
          </p:cNvPr>
          <p:cNvSpPr>
            <a:spLocks noGrp="1"/>
          </p:cNvSpPr>
          <p:nvPr>
            <p:ph type="title" hasCustomPrompt="1"/>
          </p:nvPr>
        </p:nvSpPr>
        <p:spPr/>
        <p:txBody>
          <a:bodyPr/>
          <a:lstStyle>
            <a:lvl1pPr>
              <a:defRPr/>
            </a:lvl1pPr>
          </a:lstStyle>
          <a:p>
            <a:r>
              <a:rPr lang="en-US" dirty="0"/>
              <a:t>Title</a:t>
            </a:r>
          </a:p>
        </p:txBody>
      </p:sp>
      <p:sp>
        <p:nvSpPr>
          <p:cNvPr id="3" name="Date Placeholder 2">
            <a:extLst>
              <a:ext uri="{FF2B5EF4-FFF2-40B4-BE49-F238E27FC236}">
                <a16:creationId xmlns:a16="http://schemas.microsoft.com/office/drawing/2014/main" id="{56526A55-50C7-43D1-9A4E-DE6E31578685}"/>
              </a:ext>
            </a:extLst>
          </p:cNvPr>
          <p:cNvSpPr>
            <a:spLocks noGrp="1"/>
          </p:cNvSpPr>
          <p:nvPr>
            <p:ph type="dt" sz="half" idx="12"/>
          </p:nvPr>
        </p:nvSpPr>
        <p:spPr/>
        <p:txBody>
          <a:bodyPr/>
          <a:lstStyle/>
          <a:p>
            <a:fld id="{577B88C8-B304-42E2-BB3F-7BB2000C45BA}" type="datetime1">
              <a:rPr lang="en-US" smtClean="0"/>
              <a:t>3/30/2023</a:t>
            </a:fld>
            <a:endParaRPr lang="en-US" dirty="0"/>
          </a:p>
        </p:txBody>
      </p:sp>
      <p:sp>
        <p:nvSpPr>
          <p:cNvPr id="5" name="Footer Placeholder 4">
            <a:extLst>
              <a:ext uri="{FF2B5EF4-FFF2-40B4-BE49-F238E27FC236}">
                <a16:creationId xmlns:a16="http://schemas.microsoft.com/office/drawing/2014/main" id="{947ED885-1287-4046-BFFE-E5DEC702C7AE}"/>
              </a:ext>
            </a:extLst>
          </p:cNvPr>
          <p:cNvSpPr>
            <a:spLocks noGrp="1"/>
          </p:cNvSpPr>
          <p:nvPr>
            <p:ph type="ftr" sz="quarter" idx="13"/>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0A9C1380-E61D-4D70-B7A9-EA2CA56D1441}"/>
              </a:ext>
            </a:extLst>
          </p:cNvPr>
          <p:cNvSpPr>
            <a:spLocks noGrp="1"/>
          </p:cNvSpPr>
          <p:nvPr>
            <p:ph type="sldNum" sz="quarter" idx="14"/>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583223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Light - Metric">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B8E46438-F717-2B4C-BAC0-BFCDA780AA81}"/>
              </a:ext>
            </a:extLst>
          </p:cNvPr>
          <p:cNvPicPr>
            <a:picLocks noChangeAspect="1"/>
          </p:cNvPicPr>
          <p:nvPr/>
        </p:nvPicPr>
        <p:blipFill rotWithShape="1">
          <a:blip r:embed="rId2">
            <a:extLst>
              <a:ext uri="{28A0092B-C50C-407E-A947-70E740481C1C}">
                <a14:useLocalDpi xmlns:a14="http://schemas.microsoft.com/office/drawing/2010/main" val="0"/>
              </a:ext>
            </a:extLst>
          </a:blip>
          <a:srcRect l="49576"/>
          <a:stretch/>
        </p:blipFill>
        <p:spPr>
          <a:xfrm>
            <a:off x="6044249" y="0"/>
            <a:ext cx="6147750" cy="6858000"/>
          </a:xfrm>
          <a:prstGeom prst="rect">
            <a:avLst/>
          </a:prstGeom>
        </p:spPr>
      </p:pic>
      <p:pic>
        <p:nvPicPr>
          <p:cNvPr id="23" name="OTag">
            <a:extLst>
              <a:ext uri="{FF2B5EF4-FFF2-40B4-BE49-F238E27FC236}">
                <a16:creationId xmlns:a16="http://schemas.microsoft.com/office/drawing/2014/main" id="{000C5F04-372F-427E-81C5-11434B35699B}"/>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71217" y="6355080"/>
            <a:ext cx="502920" cy="502920"/>
          </a:xfrm>
          <a:prstGeom prst="rect">
            <a:avLst/>
          </a:prstGeom>
        </p:spPr>
      </p:pic>
      <p:sp>
        <p:nvSpPr>
          <p:cNvPr id="5" name="Text Placeholder 4">
            <a:extLst>
              <a:ext uri="{FF2B5EF4-FFF2-40B4-BE49-F238E27FC236}">
                <a16:creationId xmlns:a16="http://schemas.microsoft.com/office/drawing/2014/main" id="{9A83AB0E-EC5F-476F-B6A9-E6F9CE84E95A}"/>
              </a:ext>
            </a:extLst>
          </p:cNvPr>
          <p:cNvSpPr>
            <a:spLocks noGrp="1"/>
          </p:cNvSpPr>
          <p:nvPr>
            <p:ph type="body" sz="quarter" idx="15" hasCustomPrompt="1"/>
          </p:nvPr>
        </p:nvSpPr>
        <p:spPr>
          <a:xfrm>
            <a:off x="723900" y="1600200"/>
            <a:ext cx="5072063" cy="2319489"/>
          </a:xfrm>
        </p:spPr>
        <p:txBody>
          <a:bodyPr anchor="b" anchorCtr="0"/>
          <a:lstStyle>
            <a:lvl1pPr>
              <a:defRPr sz="6600" b="0">
                <a:solidFill>
                  <a:srgbClr val="AE562C"/>
                </a:solidFill>
              </a:defRPr>
            </a:lvl1pPr>
          </a:lstStyle>
          <a:p>
            <a:pPr lvl="0"/>
            <a:r>
              <a:rPr lang="en-US" dirty="0"/>
              <a:t>00%</a:t>
            </a:r>
          </a:p>
        </p:txBody>
      </p:sp>
      <p:sp>
        <p:nvSpPr>
          <p:cNvPr id="3" name="Date Placeholder 2">
            <a:extLst>
              <a:ext uri="{FF2B5EF4-FFF2-40B4-BE49-F238E27FC236}">
                <a16:creationId xmlns:a16="http://schemas.microsoft.com/office/drawing/2014/main" id="{14EF74DF-FD68-4CDF-B4CE-342E7A165BCB}"/>
              </a:ext>
            </a:extLst>
          </p:cNvPr>
          <p:cNvSpPr>
            <a:spLocks noGrp="1"/>
          </p:cNvSpPr>
          <p:nvPr>
            <p:ph type="dt" sz="half" idx="16"/>
          </p:nvPr>
        </p:nvSpPr>
        <p:spPr/>
        <p:txBody>
          <a:bodyPr/>
          <a:lstStyle/>
          <a:p>
            <a:fld id="{E4EB18A2-7EBE-4232-99F5-52F53521DCFC}" type="datetime1">
              <a:rPr lang="en-US" smtClean="0"/>
              <a:t>3/30/2023</a:t>
            </a:fld>
            <a:endParaRPr lang="en-US" dirty="0"/>
          </a:p>
        </p:txBody>
      </p:sp>
      <p:sp>
        <p:nvSpPr>
          <p:cNvPr id="7" name="Footer Placeholder 6">
            <a:extLst>
              <a:ext uri="{FF2B5EF4-FFF2-40B4-BE49-F238E27FC236}">
                <a16:creationId xmlns:a16="http://schemas.microsoft.com/office/drawing/2014/main" id="{89C4B030-1E0B-4CB0-87B4-DF607257368B}"/>
              </a:ext>
            </a:extLst>
          </p:cNvPr>
          <p:cNvSpPr>
            <a:spLocks noGrp="1"/>
          </p:cNvSpPr>
          <p:nvPr>
            <p:ph type="ftr" sz="quarter" idx="17"/>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CBADD7B5-9676-40DE-A88A-5EC3D33A6577}"/>
              </a:ext>
            </a:extLst>
          </p:cNvPr>
          <p:cNvSpPr>
            <a:spLocks noGrp="1"/>
          </p:cNvSpPr>
          <p:nvPr>
            <p:ph type="sldNum" sz="quarter" idx="18"/>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864391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Light - Title 1 Column">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131DBF8-F618-4198-88BA-FD1569B2979A}"/>
              </a:ext>
            </a:extLst>
          </p:cNvPr>
          <p:cNvSpPr>
            <a:spLocks noGrp="1"/>
          </p:cNvSpPr>
          <p:nvPr>
            <p:ph type="dt" sz="half" idx="14"/>
          </p:nvPr>
        </p:nvSpPr>
        <p:spPr/>
        <p:txBody>
          <a:bodyPr/>
          <a:lstStyle/>
          <a:p>
            <a:fld id="{EE332461-0228-4CE6-818B-14050AF0840D}" type="datetime1">
              <a:rPr lang="en-US" smtClean="0"/>
              <a:t>3/30/2023</a:t>
            </a:fld>
            <a:endParaRPr lang="en-US" dirty="0"/>
          </a:p>
        </p:txBody>
      </p:sp>
      <p:sp>
        <p:nvSpPr>
          <p:cNvPr id="3" name="Footer Placeholder 2">
            <a:extLst>
              <a:ext uri="{FF2B5EF4-FFF2-40B4-BE49-F238E27FC236}">
                <a16:creationId xmlns:a16="http://schemas.microsoft.com/office/drawing/2014/main" id="{158AA26E-E9A4-4CE1-9157-28062D2322ED}"/>
              </a:ext>
            </a:extLst>
          </p:cNvPr>
          <p:cNvSpPr>
            <a:spLocks noGrp="1"/>
          </p:cNvSpPr>
          <p:nvPr>
            <p:ph type="ftr" sz="quarter" idx="15"/>
          </p:nvPr>
        </p:nvSpPr>
        <p:spPr/>
        <p:txBody>
          <a:bodyPr/>
          <a:lstStyle/>
          <a:p>
            <a:r>
              <a:rPr lang="en-US" dirty="0"/>
              <a:t>Copyright © 2022, Oracle and/or its affiliates  |</a:t>
            </a:r>
          </a:p>
        </p:txBody>
      </p:sp>
      <p:sp>
        <p:nvSpPr>
          <p:cNvPr id="4" name="Slide Number Placeholder 3">
            <a:extLst>
              <a:ext uri="{FF2B5EF4-FFF2-40B4-BE49-F238E27FC236}">
                <a16:creationId xmlns:a16="http://schemas.microsoft.com/office/drawing/2014/main" id="{0FB3DA01-00EF-4B14-8325-24C1135260F9}"/>
              </a:ext>
            </a:extLst>
          </p:cNvPr>
          <p:cNvSpPr>
            <a:spLocks noGrp="1"/>
          </p:cNvSpPr>
          <p:nvPr>
            <p:ph type="sldNum" sz="quarter" idx="16"/>
          </p:nvPr>
        </p:nvSpPr>
        <p:spPr/>
        <p:txBody>
          <a:bodyPr/>
          <a:lstStyle/>
          <a:p>
            <a:fld id="{345D60D9-5372-5F40-9443-0F9AE5BDC3C8}" type="slidenum">
              <a:rPr lang="en-US" smtClean="0"/>
              <a:pPr/>
              <a:t>‹#›</a:t>
            </a:fld>
            <a:endParaRPr lang="en-US" dirty="0"/>
          </a:p>
        </p:txBody>
      </p:sp>
      <p:sp>
        <p:nvSpPr>
          <p:cNvPr id="16" name="Content">
            <a:extLst>
              <a:ext uri="{FF2B5EF4-FFF2-40B4-BE49-F238E27FC236}">
                <a16:creationId xmlns:a16="http://schemas.microsoft.com/office/drawing/2014/main" id="{B9AD53CC-DC4B-493A-A31F-251C36811399}"/>
              </a:ext>
            </a:extLst>
          </p:cNvPr>
          <p:cNvSpPr>
            <a:spLocks noGrp="1"/>
          </p:cNvSpPr>
          <p:nvPr>
            <p:ph sz="quarter" idx="17"/>
          </p:nvPr>
        </p:nvSpPr>
        <p:spPr>
          <a:xfrm>
            <a:off x="766763" y="1600201"/>
            <a:ext cx="10671175" cy="45069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itle 1">
            <a:extLst>
              <a:ext uri="{FF2B5EF4-FFF2-40B4-BE49-F238E27FC236}">
                <a16:creationId xmlns:a16="http://schemas.microsoft.com/office/drawing/2014/main" id="{C3FB6D10-A56F-46BF-8672-E18296A83AD8}"/>
              </a:ext>
            </a:extLst>
          </p:cNvPr>
          <p:cNvSpPr>
            <a:spLocks noGrp="1"/>
          </p:cNvSpPr>
          <p:nvPr>
            <p:ph type="title" hasCustomPrompt="1"/>
          </p:nvPr>
        </p:nvSpPr>
        <p:spPr>
          <a:xfrm>
            <a:off x="768875" y="182403"/>
            <a:ext cx="10671048" cy="822960"/>
          </a:xfrm>
        </p:spPr>
        <p:txBody>
          <a:bodyPr/>
          <a:lstStyle>
            <a:lvl1pPr>
              <a:defRPr/>
            </a:lvl1pPr>
          </a:lstStyle>
          <a:p>
            <a:r>
              <a:rPr lang="en-US" dirty="0"/>
              <a:t>Title</a:t>
            </a:r>
          </a:p>
        </p:txBody>
      </p:sp>
    </p:spTree>
    <p:extLst>
      <p:ext uri="{BB962C8B-B14F-4D97-AF65-F5344CB8AC3E}">
        <p14:creationId xmlns:p14="http://schemas.microsoft.com/office/powerpoint/2010/main" val="3577567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p:cSld name="Light - Data Texture 07 Blank">
    <p:bg>
      <p:bgRef idx="1001">
        <a:schemeClr val="bg1"/>
      </p:bgRef>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F681203-42C6-B54E-A5F8-FE2DAE3C0E0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5" name="OTag">
            <a:extLst>
              <a:ext uri="{FF2B5EF4-FFF2-40B4-BE49-F238E27FC236}">
                <a16:creationId xmlns:a16="http://schemas.microsoft.com/office/drawing/2014/main" id="{B620A016-1EBE-426A-BB19-9671229484AF}"/>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2" name="Date Placeholder 1">
            <a:extLst>
              <a:ext uri="{FF2B5EF4-FFF2-40B4-BE49-F238E27FC236}">
                <a16:creationId xmlns:a16="http://schemas.microsoft.com/office/drawing/2014/main" id="{AADFA4C3-C577-4944-B23B-0E8CEECA00FE}"/>
              </a:ext>
            </a:extLst>
          </p:cNvPr>
          <p:cNvSpPr>
            <a:spLocks noGrp="1"/>
          </p:cNvSpPr>
          <p:nvPr>
            <p:ph type="dt" sz="half" idx="10"/>
          </p:nvPr>
        </p:nvSpPr>
        <p:spPr/>
        <p:txBody>
          <a:bodyPr/>
          <a:lstStyle/>
          <a:p>
            <a:fld id="{95141F94-A6C5-4BF7-A508-2C3B85711BB9}" type="datetime1">
              <a:rPr lang="en-US" smtClean="0"/>
              <a:t>3/30/2023</a:t>
            </a:fld>
            <a:endParaRPr lang="en-US" dirty="0"/>
          </a:p>
        </p:txBody>
      </p:sp>
      <p:sp>
        <p:nvSpPr>
          <p:cNvPr id="6" name="Footer Placeholder 5">
            <a:extLst>
              <a:ext uri="{FF2B5EF4-FFF2-40B4-BE49-F238E27FC236}">
                <a16:creationId xmlns:a16="http://schemas.microsoft.com/office/drawing/2014/main" id="{EE548FBC-C180-4348-924F-1AD0DE33EC94}"/>
              </a:ext>
            </a:extLst>
          </p:cNvPr>
          <p:cNvSpPr>
            <a:spLocks noGrp="1"/>
          </p:cNvSpPr>
          <p:nvPr>
            <p:ph type="ftr" sz="quarter" idx="11"/>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C2993164-8F12-4A57-BCB2-ECAB88B102D4}"/>
              </a:ext>
            </a:extLst>
          </p:cNvPr>
          <p:cNvSpPr>
            <a:spLocks noGrp="1"/>
          </p:cNvSpPr>
          <p:nvPr>
            <p:ph type="sldNum" sz="quarter" idx="12"/>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8999119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Light - Safe Harbor">
    <p:spTree>
      <p:nvGrpSpPr>
        <p:cNvPr id="1" name=""/>
        <p:cNvGrpSpPr/>
        <p:nvPr/>
      </p:nvGrpSpPr>
      <p:grpSpPr>
        <a:xfrm>
          <a:off x="0" y="0"/>
          <a:ext cx="0" cy="0"/>
          <a:chOff x="0" y="0"/>
          <a:chExt cx="0" cy="0"/>
        </a:xfrm>
      </p:grpSpPr>
      <p:sp>
        <p:nvSpPr>
          <p:cNvPr id="13" name="Title">
            <a:extLst>
              <a:ext uri="{FF2B5EF4-FFF2-40B4-BE49-F238E27FC236}">
                <a16:creationId xmlns:a16="http://schemas.microsoft.com/office/drawing/2014/main" id="{F7C5FACA-CB69-F341-96EC-260102929140}"/>
              </a:ext>
            </a:extLst>
          </p:cNvPr>
          <p:cNvSpPr txBox="1"/>
          <p:nvPr/>
        </p:nvSpPr>
        <p:spPr>
          <a:xfrm>
            <a:off x="766762" y="184150"/>
            <a:ext cx="10671048" cy="822960"/>
          </a:xfrm>
          <a:prstGeom prst="rect">
            <a:avLst/>
          </a:prstGeom>
        </p:spPr>
        <p:txBody>
          <a:bodyPr vert="horz" lIns="0" tIns="0" rIns="0" bIns="0" rtlCol="0" anchor="b">
            <a:noAutofit/>
          </a:bodyPr>
          <a:lstStyle>
            <a:lvl1pPr lvl="0" indent="0">
              <a:lnSpc>
                <a:spcPct val="95000"/>
              </a:lnSpc>
              <a:spcBef>
                <a:spcPts val="1000"/>
              </a:spcBef>
              <a:buFont typeface="Arial" panose="020B0604020202020204" pitchFamily="34" charset="0"/>
              <a:buNone/>
              <a:defRPr sz="2400" b="1" i="0" baseline="0">
                <a:solidFill>
                  <a:schemeClr val="bg1"/>
                </a:solidFill>
                <a:latin typeface="Oracle Sans" panose="020B0503020204020204" pitchFamily="34" charset="0"/>
                <a:cs typeface="Oracle Sans" panose="020B0503020204020204" pitchFamily="34" charset="0"/>
              </a:defRPr>
            </a:lvl1pPr>
          </a:lstStyle>
          <a:p>
            <a:pPr lvl="0"/>
            <a:r>
              <a:rPr lang="en-US" dirty="0">
                <a:solidFill>
                  <a:schemeClr val="tx1"/>
                </a:solidFill>
                <a:latin typeface="+mn-lt"/>
                <a:cs typeface="Oracle Sans Tab" panose="020B0503020204020204" pitchFamily="34" charset="0"/>
              </a:rPr>
              <a:t>Safe harbor statement</a:t>
            </a:r>
          </a:p>
        </p:txBody>
      </p:sp>
      <p:sp>
        <p:nvSpPr>
          <p:cNvPr id="14" name="Text Field">
            <a:extLst>
              <a:ext uri="{FF2B5EF4-FFF2-40B4-BE49-F238E27FC236}">
                <a16:creationId xmlns:a16="http://schemas.microsoft.com/office/drawing/2014/main" id="{EA78FDD8-084D-2D41-A37D-7DE0C431B1DA}"/>
              </a:ext>
            </a:extLst>
          </p:cNvPr>
          <p:cNvSpPr txBox="1"/>
          <p:nvPr/>
        </p:nvSpPr>
        <p:spPr>
          <a:xfrm>
            <a:off x="766762" y="1608421"/>
            <a:ext cx="7987939" cy="2492990"/>
          </a:xfrm>
          <a:prstGeom prst="rect">
            <a:avLst/>
          </a:prstGeom>
          <a:noFill/>
        </p:spPr>
        <p:txBody>
          <a:bodyPr wrap="square" lIns="0" tIns="0" rIns="0" bIns="0" rtlCol="0">
            <a:spAutoFit/>
          </a:bodyPr>
          <a:lstStyle/>
          <a:p>
            <a:r>
              <a:rPr lang="en-US" sz="1800" b="0" i="0" u="none" strike="noStrike" kern="1200" dirty="0">
                <a:solidFill>
                  <a:schemeClr val="tx1"/>
                </a:solidFill>
                <a:effectLst/>
                <a:latin typeface="+mn-lt"/>
                <a:ea typeface="+mn-ea"/>
                <a:cs typeface="+mn-cs"/>
              </a:rPr>
              <a:t>As of August 2020, for most presentations, a safe harbor statement is no longer required, and you will not need to use this slide.  </a:t>
            </a:r>
            <a:br>
              <a:rPr lang="en-US" sz="1800" b="0" i="0" u="none" strike="noStrike" kern="1200" dirty="0">
                <a:solidFill>
                  <a:schemeClr val="tx1"/>
                </a:solidFill>
                <a:effectLst/>
                <a:latin typeface="+mn-lt"/>
                <a:ea typeface="+mn-ea"/>
                <a:cs typeface="+mn-cs"/>
              </a:rPr>
            </a:br>
            <a:endParaRPr lang="en-US" sz="1800" b="0" i="0" u="none" strike="noStrike" kern="1200" dirty="0">
              <a:solidFill>
                <a:schemeClr val="tx1"/>
              </a:solidFill>
              <a:effectLst/>
              <a:latin typeface="+mn-lt"/>
              <a:ea typeface="+mn-ea"/>
              <a:cs typeface="+mn-cs"/>
            </a:endParaRPr>
          </a:p>
          <a:p>
            <a:r>
              <a:rPr lang="en-US" sz="1800" b="0" i="0" u="none" strike="noStrike" kern="1200" dirty="0">
                <a:solidFill>
                  <a:schemeClr val="tx1"/>
                </a:solidFill>
                <a:effectLst/>
                <a:latin typeface="+mn-lt"/>
                <a:ea typeface="+mn-ea"/>
                <a:cs typeface="+mn-cs"/>
              </a:rPr>
              <a:t>The forward looking statement safe harbor slide is required ONLY for external presentations that pertain to: product launches, executive presentations and keynotes at major events, and any event attended by financial analysts.</a:t>
            </a:r>
          </a:p>
          <a:p>
            <a:endParaRPr lang="en-US" sz="1800" b="0" i="0" u="none" strike="noStrike" kern="1200" dirty="0">
              <a:solidFill>
                <a:schemeClr val="tx1"/>
              </a:solidFill>
              <a:effectLst/>
              <a:latin typeface="+mn-lt"/>
              <a:ea typeface="+mn-ea"/>
              <a:cs typeface="+mn-cs"/>
            </a:endParaRPr>
          </a:p>
          <a:p>
            <a:r>
              <a:rPr lang="en-US" dirty="0"/>
              <a:t>The notice is available at the </a:t>
            </a:r>
            <a:r>
              <a:rPr lang="en-US" u="sng" dirty="0">
                <a:solidFill>
                  <a:srgbClr val="00688C"/>
                </a:solidFill>
                <a:hlinkClick r:id="rId2">
                  <a:extLst>
                    <a:ext uri="{A12FA001-AC4F-418D-AE19-62706E023703}">
                      <ahyp:hlinkClr xmlns:ahyp="http://schemas.microsoft.com/office/drawing/2018/hyperlinkcolor" val="tx"/>
                    </a:ext>
                  </a:extLst>
                </a:hlinkClick>
              </a:rPr>
              <a:t>Safe Harbor Confluence Page</a:t>
            </a:r>
            <a:endParaRPr lang="en-US" dirty="0">
              <a:solidFill>
                <a:srgbClr val="00688C"/>
              </a:solidFill>
            </a:endParaRPr>
          </a:p>
          <a:p>
            <a:r>
              <a:rPr lang="en-US" dirty="0"/>
              <a:t>Contact for Forward Looking Statement: </a:t>
            </a:r>
            <a:r>
              <a:rPr lang="en-US" u="sng" dirty="0">
                <a:solidFill>
                  <a:srgbClr val="00688C"/>
                </a:solidFill>
                <a:hlinkClick r:id="rId3">
                  <a:extLst>
                    <a:ext uri="{A12FA001-AC4F-418D-AE19-62706E023703}">
                      <ahyp:hlinkClr xmlns:ahyp="http://schemas.microsoft.com/office/drawing/2018/hyperlinkcolor" val="tx"/>
                    </a:ext>
                  </a:extLst>
                </a:hlinkClick>
              </a:rPr>
              <a:t>quietperiod_ww_grp@oracle.com</a:t>
            </a:r>
            <a:endParaRPr lang="en-US" dirty="0">
              <a:solidFill>
                <a:srgbClr val="00688C"/>
              </a:solidFill>
            </a:endParaRPr>
          </a:p>
        </p:txBody>
      </p:sp>
      <p:sp>
        <p:nvSpPr>
          <p:cNvPr id="2" name="Date Placeholder 1">
            <a:extLst>
              <a:ext uri="{FF2B5EF4-FFF2-40B4-BE49-F238E27FC236}">
                <a16:creationId xmlns:a16="http://schemas.microsoft.com/office/drawing/2014/main" id="{7D96628B-0EF0-416B-9E8E-3931DFCB9120}"/>
              </a:ext>
            </a:extLst>
          </p:cNvPr>
          <p:cNvSpPr>
            <a:spLocks noGrp="1"/>
          </p:cNvSpPr>
          <p:nvPr>
            <p:ph type="dt" sz="half" idx="10"/>
          </p:nvPr>
        </p:nvSpPr>
        <p:spPr/>
        <p:txBody>
          <a:bodyPr/>
          <a:lstStyle/>
          <a:p>
            <a:fld id="{89A25676-9912-48C6-9E3A-F4D21A096116}" type="datetime1">
              <a:rPr lang="en-US" smtClean="0"/>
              <a:t>3/30/2023</a:t>
            </a:fld>
            <a:endParaRPr lang="en-US" dirty="0"/>
          </a:p>
        </p:txBody>
      </p:sp>
      <p:sp>
        <p:nvSpPr>
          <p:cNvPr id="3" name="Footer Placeholder 2">
            <a:extLst>
              <a:ext uri="{FF2B5EF4-FFF2-40B4-BE49-F238E27FC236}">
                <a16:creationId xmlns:a16="http://schemas.microsoft.com/office/drawing/2014/main" id="{72B72738-3834-418C-9636-B18B1A1825FD}"/>
              </a:ext>
            </a:extLst>
          </p:cNvPr>
          <p:cNvSpPr>
            <a:spLocks noGrp="1"/>
          </p:cNvSpPr>
          <p:nvPr>
            <p:ph type="ftr" sz="quarter" idx="11"/>
          </p:nvPr>
        </p:nvSpPr>
        <p:spPr/>
        <p:txBody>
          <a:bodyPr/>
          <a:lstStyle/>
          <a:p>
            <a:r>
              <a:rPr lang="en-US" dirty="0"/>
              <a:t>Copyright © 2022, Oracle and/or its affiliates  |</a:t>
            </a:r>
          </a:p>
        </p:txBody>
      </p:sp>
      <p:sp>
        <p:nvSpPr>
          <p:cNvPr id="4" name="Slide Number Placeholder 3">
            <a:extLst>
              <a:ext uri="{FF2B5EF4-FFF2-40B4-BE49-F238E27FC236}">
                <a16:creationId xmlns:a16="http://schemas.microsoft.com/office/drawing/2014/main" id="{95C840CC-B289-4EEE-9D6C-A6440E6863B5}"/>
              </a:ext>
            </a:extLst>
          </p:cNvPr>
          <p:cNvSpPr>
            <a:spLocks noGrp="1"/>
          </p:cNvSpPr>
          <p:nvPr>
            <p:ph type="sldNum" sz="quarter" idx="12"/>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2367161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Light - Remote Speaker">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CAB1892A-1B3D-014D-B9C7-BCEDE316FDA7}"/>
              </a:ext>
            </a:extLst>
          </p:cNvPr>
          <p:cNvPicPr>
            <a:picLocks noChangeAspect="1"/>
          </p:cNvPicPr>
          <p:nvPr/>
        </p:nvPicPr>
        <p:blipFill rotWithShape="1">
          <a:blip r:embed="rId2">
            <a:extLst>
              <a:ext uri="{28A0092B-C50C-407E-A947-70E740481C1C}">
                <a14:useLocalDpi xmlns:a14="http://schemas.microsoft.com/office/drawing/2010/main" val="0"/>
              </a:ext>
            </a:extLst>
          </a:blip>
          <a:srcRect l="40000"/>
          <a:stretch/>
        </p:blipFill>
        <p:spPr>
          <a:xfrm>
            <a:off x="4876800" y="0"/>
            <a:ext cx="7315200" cy="6858000"/>
          </a:xfrm>
          <a:prstGeom prst="rect">
            <a:avLst/>
          </a:prstGeom>
        </p:spPr>
      </p:pic>
      <p:sp>
        <p:nvSpPr>
          <p:cNvPr id="20" name="Title">
            <a:extLst>
              <a:ext uri="{FF2B5EF4-FFF2-40B4-BE49-F238E27FC236}">
                <a16:creationId xmlns:a16="http://schemas.microsoft.com/office/drawing/2014/main" id="{D94542D5-A1D6-E542-963D-B72B60EDE019}"/>
              </a:ext>
            </a:extLst>
          </p:cNvPr>
          <p:cNvSpPr>
            <a:spLocks noGrp="1"/>
          </p:cNvSpPr>
          <p:nvPr>
            <p:ph type="title" hasCustomPrompt="1"/>
          </p:nvPr>
        </p:nvSpPr>
        <p:spPr>
          <a:xfrm>
            <a:off x="5385816" y="2351724"/>
            <a:ext cx="6297167" cy="822960"/>
          </a:xfrm>
        </p:spPr>
        <p:txBody>
          <a:bodyPr vert="horz" lIns="0" tIns="0" rIns="0" bIns="0" rtlCol="0" anchor="b">
            <a:noAutofit/>
          </a:bodyPr>
          <a:lstStyle>
            <a:lvl1pPr>
              <a:defRPr lang="en-US" sz="2400" b="1" i="0" baseline="0">
                <a:latin typeface="Oracle Sans Tab" panose="020B0503020204020204" pitchFamily="34" charset="0"/>
                <a:ea typeface="+mn-ea"/>
                <a:cs typeface="Oracle Sans Tab" panose="020B0503020204020204" pitchFamily="34" charset="0"/>
              </a:defRPr>
            </a:lvl1pPr>
          </a:lstStyle>
          <a:p>
            <a:pPr marL="0" lvl="0" indent="0">
              <a:spcBef>
                <a:spcPts val="1000"/>
              </a:spcBef>
              <a:buFont typeface="Arial" panose="020B0604020202020204" pitchFamily="34" charset="0"/>
            </a:pPr>
            <a:r>
              <a:rPr lang="en-US" dirty="0"/>
              <a:t>Add title here. Also remove/replace placeholder image as needed.</a:t>
            </a:r>
          </a:p>
        </p:txBody>
      </p:sp>
      <p:sp>
        <p:nvSpPr>
          <p:cNvPr id="21" name="Text Field">
            <a:extLst>
              <a:ext uri="{FF2B5EF4-FFF2-40B4-BE49-F238E27FC236}">
                <a16:creationId xmlns:a16="http://schemas.microsoft.com/office/drawing/2014/main" id="{517ED098-6976-5549-9CFB-EE89734AF8D4}"/>
              </a:ext>
            </a:extLst>
          </p:cNvPr>
          <p:cNvSpPr>
            <a:spLocks noGrp="1"/>
          </p:cNvSpPr>
          <p:nvPr>
            <p:ph type="body" sz="quarter" idx="16" hasCustomPrompt="1"/>
          </p:nvPr>
        </p:nvSpPr>
        <p:spPr>
          <a:xfrm>
            <a:off x="5385816" y="3662156"/>
            <a:ext cx="6297168" cy="1132486"/>
          </a:xfrm>
          <a:prstGeom prst="rect">
            <a:avLst/>
          </a:prstGeom>
        </p:spPr>
        <p:txBody>
          <a:bodyPr lIns="0" tIns="0" rIns="0" bIns="0">
            <a:normAutofit/>
          </a:bodyPr>
          <a:lstStyle>
            <a:lvl1pPr>
              <a:defRPr sz="2000"/>
            </a:lvl1pPr>
          </a:lstStyle>
          <a:p>
            <a:pPr lvl="0"/>
            <a:r>
              <a:rPr lang="en-US" dirty="0"/>
              <a:t>Title</a:t>
            </a:r>
          </a:p>
          <a:p>
            <a:pPr lvl="0"/>
            <a:r>
              <a:rPr lang="en-US" dirty="0"/>
              <a:t>Company</a:t>
            </a:r>
          </a:p>
          <a:p>
            <a:pPr lvl="0"/>
            <a:r>
              <a:rPr lang="en-US" dirty="0"/>
              <a:t>Date</a:t>
            </a:r>
          </a:p>
        </p:txBody>
      </p:sp>
      <p:pic>
        <p:nvPicPr>
          <p:cNvPr id="10" name="OTag">
            <a:extLst>
              <a:ext uri="{FF2B5EF4-FFF2-40B4-BE49-F238E27FC236}">
                <a16:creationId xmlns:a16="http://schemas.microsoft.com/office/drawing/2014/main" id="{3CE1CF95-2ED4-4044-A052-7E6E1867A5FF}"/>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3" name="Picture Placeholder 2">
            <a:extLst>
              <a:ext uri="{FF2B5EF4-FFF2-40B4-BE49-F238E27FC236}">
                <a16:creationId xmlns:a16="http://schemas.microsoft.com/office/drawing/2014/main" id="{32F5E131-FF87-4B2F-9DB6-B4DB095B758D}"/>
              </a:ext>
            </a:extLst>
          </p:cNvPr>
          <p:cNvSpPr>
            <a:spLocks noGrp="1"/>
          </p:cNvSpPr>
          <p:nvPr>
            <p:ph type="pic" sz="quarter" idx="20" hasCustomPrompt="1"/>
          </p:nvPr>
        </p:nvSpPr>
        <p:spPr>
          <a:xfrm>
            <a:off x="0" y="0"/>
            <a:ext cx="4876800" cy="6858000"/>
          </a:xfrm>
        </p:spPr>
        <p:txBody>
          <a:bodyPr anchor="ctr" anchorCtr="1"/>
          <a:lstStyle>
            <a:lvl1pPr>
              <a:defRPr/>
            </a:lvl1pPr>
          </a:lstStyle>
          <a:p>
            <a:r>
              <a:rPr lang="en-US" dirty="0"/>
              <a:t>Click to add image</a:t>
            </a:r>
          </a:p>
        </p:txBody>
      </p:sp>
      <p:sp>
        <p:nvSpPr>
          <p:cNvPr id="2" name="Date Placeholder 1">
            <a:extLst>
              <a:ext uri="{FF2B5EF4-FFF2-40B4-BE49-F238E27FC236}">
                <a16:creationId xmlns:a16="http://schemas.microsoft.com/office/drawing/2014/main" id="{BC86FB79-6AF9-4538-98F2-33825A26DECE}"/>
              </a:ext>
            </a:extLst>
          </p:cNvPr>
          <p:cNvSpPr>
            <a:spLocks noGrp="1"/>
          </p:cNvSpPr>
          <p:nvPr>
            <p:ph type="dt" sz="half" idx="21"/>
          </p:nvPr>
        </p:nvSpPr>
        <p:spPr/>
        <p:txBody>
          <a:bodyPr/>
          <a:lstStyle/>
          <a:p>
            <a:fld id="{AEC86372-ED1D-451E-A0DA-92F70A0393B1}" type="datetime1">
              <a:rPr lang="en-US" smtClean="0"/>
              <a:t>3/30/2023</a:t>
            </a:fld>
            <a:endParaRPr lang="en-US" dirty="0"/>
          </a:p>
        </p:txBody>
      </p:sp>
      <p:sp>
        <p:nvSpPr>
          <p:cNvPr id="7" name="Footer Placeholder 6">
            <a:extLst>
              <a:ext uri="{FF2B5EF4-FFF2-40B4-BE49-F238E27FC236}">
                <a16:creationId xmlns:a16="http://schemas.microsoft.com/office/drawing/2014/main" id="{4D6A4509-AC78-4360-9126-01A3BC6609AC}"/>
              </a:ext>
            </a:extLst>
          </p:cNvPr>
          <p:cNvSpPr>
            <a:spLocks noGrp="1"/>
          </p:cNvSpPr>
          <p:nvPr>
            <p:ph type="ftr" sz="quarter" idx="22"/>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6C2FCDC2-FBB6-46F4-9BD5-AE85C1DC3F2C}"/>
              </a:ext>
            </a:extLst>
          </p:cNvPr>
          <p:cNvSpPr>
            <a:spLocks noGrp="1"/>
          </p:cNvSpPr>
          <p:nvPr>
            <p:ph type="sldNum" sz="quarter" idx="23"/>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990107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Light - Quote with Data Texture Backgroun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51C13851-8F5A-3D4E-B2BF-9068624FC3A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30" name="OTag">
            <a:extLst>
              <a:ext uri="{FF2B5EF4-FFF2-40B4-BE49-F238E27FC236}">
                <a16:creationId xmlns:a16="http://schemas.microsoft.com/office/drawing/2014/main" id="{7DC71B8D-1AA8-1D49-9770-9D8CD0F61F95}"/>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2" name="Title">
            <a:extLst>
              <a:ext uri="{FF2B5EF4-FFF2-40B4-BE49-F238E27FC236}">
                <a16:creationId xmlns:a16="http://schemas.microsoft.com/office/drawing/2014/main" id="{BA19B719-F896-40D2-A59B-8E51E7D4BB65}"/>
              </a:ext>
            </a:extLst>
          </p:cNvPr>
          <p:cNvSpPr>
            <a:spLocks noGrp="1"/>
          </p:cNvSpPr>
          <p:nvPr>
            <p:ph type="title" hasCustomPrompt="1"/>
          </p:nvPr>
        </p:nvSpPr>
        <p:spPr>
          <a:xfrm>
            <a:off x="768875" y="1828800"/>
            <a:ext cx="8049200" cy="2026447"/>
          </a:xfrm>
          <a:noFill/>
        </p:spPr>
        <p:txBody>
          <a:bodyPr vert="horz" wrap="square" lIns="0" tIns="0" rIns="0" bIns="0" rtlCol="0" anchor="b" anchorCtr="0">
            <a:noAutofit/>
          </a:bodyPr>
          <a:lstStyle>
            <a:lvl1pPr>
              <a:lnSpc>
                <a:spcPct val="100000"/>
              </a:lnSpc>
              <a:defRPr lang="en-US" sz="3200" b="0">
                <a:latin typeface="+mj-lt"/>
                <a:cs typeface="Oracle Sans Tab" panose="020B0503020204020204" pitchFamily="34" charset="0"/>
              </a:defRPr>
            </a:lvl1pPr>
          </a:lstStyle>
          <a:p>
            <a:pPr lvl="0"/>
            <a:r>
              <a:rPr lang="en-US" dirty="0"/>
              <a:t>“Click to type customer or partner quote surrounded by quotation marks.” Remove/replace placeholder logo as needed.</a:t>
            </a:r>
          </a:p>
        </p:txBody>
      </p:sp>
      <p:sp>
        <p:nvSpPr>
          <p:cNvPr id="13" name="Text Field">
            <a:extLst>
              <a:ext uri="{FF2B5EF4-FFF2-40B4-BE49-F238E27FC236}">
                <a16:creationId xmlns:a16="http://schemas.microsoft.com/office/drawing/2014/main" id="{B09058E5-A74E-C340-89D0-4D15C2F3B8D0}"/>
              </a:ext>
            </a:extLst>
          </p:cNvPr>
          <p:cNvSpPr>
            <a:spLocks noGrp="1"/>
          </p:cNvSpPr>
          <p:nvPr>
            <p:ph type="body" sz="quarter" idx="37" hasCustomPrompt="1"/>
          </p:nvPr>
        </p:nvSpPr>
        <p:spPr>
          <a:xfrm>
            <a:off x="761999" y="4540249"/>
            <a:ext cx="5333999" cy="266291"/>
          </a:xfrm>
          <a:prstGeom prst="rect">
            <a:avLst/>
          </a:prstGeom>
        </p:spPr>
        <p:txBody>
          <a:bodyPr>
            <a:noAutofit/>
          </a:bodyPr>
          <a:lstStyle>
            <a:lvl1pPr>
              <a:defRPr b="1"/>
            </a:lvl1pPr>
          </a:lstStyle>
          <a:p>
            <a:pPr lvl="0"/>
            <a:r>
              <a:rPr lang="en-US" dirty="0"/>
              <a:t>Name of person quoted</a:t>
            </a:r>
          </a:p>
        </p:txBody>
      </p:sp>
      <p:sp>
        <p:nvSpPr>
          <p:cNvPr id="12" name="Text Field 2">
            <a:extLst>
              <a:ext uri="{FF2B5EF4-FFF2-40B4-BE49-F238E27FC236}">
                <a16:creationId xmlns:a16="http://schemas.microsoft.com/office/drawing/2014/main" id="{36C31D35-A48A-6B46-A3DB-FDB99CCA72F4}"/>
              </a:ext>
            </a:extLst>
          </p:cNvPr>
          <p:cNvSpPr>
            <a:spLocks noGrp="1"/>
          </p:cNvSpPr>
          <p:nvPr>
            <p:ph type="body" sz="quarter" idx="36" hasCustomPrompt="1"/>
          </p:nvPr>
        </p:nvSpPr>
        <p:spPr>
          <a:xfrm>
            <a:off x="761999" y="4877842"/>
            <a:ext cx="5333999" cy="895181"/>
          </a:xfrm>
          <a:prstGeom prst="rect">
            <a:avLst/>
          </a:prstGeom>
        </p:spPr>
        <p:txBody>
          <a:bodyPr>
            <a:noAutofit/>
          </a:bodyPr>
          <a:lstStyle>
            <a:lvl1pPr>
              <a:defRPr/>
            </a:lvl1pPr>
          </a:lstStyle>
          <a:p>
            <a:pPr lvl="0"/>
            <a:r>
              <a:rPr lang="en-US" dirty="0"/>
              <a:t>Additional information if needed</a:t>
            </a:r>
          </a:p>
        </p:txBody>
      </p:sp>
      <p:sp>
        <p:nvSpPr>
          <p:cNvPr id="7" name="Picture Placeholder 6">
            <a:extLst>
              <a:ext uri="{FF2B5EF4-FFF2-40B4-BE49-F238E27FC236}">
                <a16:creationId xmlns:a16="http://schemas.microsoft.com/office/drawing/2014/main" id="{414A2E81-7AA0-4954-BF7E-C076C41AF7C6}"/>
              </a:ext>
            </a:extLst>
          </p:cNvPr>
          <p:cNvSpPr>
            <a:spLocks noGrp="1"/>
          </p:cNvSpPr>
          <p:nvPr>
            <p:ph type="pic" sz="quarter" idx="41" hasCustomPrompt="1"/>
          </p:nvPr>
        </p:nvSpPr>
        <p:spPr>
          <a:xfrm>
            <a:off x="771067" y="1013988"/>
            <a:ext cx="2944208" cy="814812"/>
          </a:xfrm>
        </p:spPr>
        <p:txBody>
          <a:bodyPr/>
          <a:lstStyle>
            <a:lvl1pPr>
              <a:defRPr/>
            </a:lvl1pPr>
          </a:lstStyle>
          <a:p>
            <a:r>
              <a:rPr lang="en-US" dirty="0"/>
              <a:t>Click to add logo</a:t>
            </a:r>
          </a:p>
        </p:txBody>
      </p:sp>
      <p:sp>
        <p:nvSpPr>
          <p:cNvPr id="6" name="Date Placeholder 5">
            <a:extLst>
              <a:ext uri="{FF2B5EF4-FFF2-40B4-BE49-F238E27FC236}">
                <a16:creationId xmlns:a16="http://schemas.microsoft.com/office/drawing/2014/main" id="{F17ECA2C-4CF8-48ED-893A-2958F9909B90}"/>
              </a:ext>
            </a:extLst>
          </p:cNvPr>
          <p:cNvSpPr>
            <a:spLocks noGrp="1"/>
          </p:cNvSpPr>
          <p:nvPr>
            <p:ph type="dt" sz="half" idx="42"/>
          </p:nvPr>
        </p:nvSpPr>
        <p:spPr/>
        <p:txBody>
          <a:bodyPr/>
          <a:lstStyle/>
          <a:p>
            <a:fld id="{DCEB30A5-FB54-4DA1-B38D-1B7DE81C6A48}" type="datetime1">
              <a:rPr lang="en-US" smtClean="0"/>
              <a:t>3/30/2023</a:t>
            </a:fld>
            <a:endParaRPr lang="en-US" dirty="0"/>
          </a:p>
        </p:txBody>
      </p:sp>
      <p:sp>
        <p:nvSpPr>
          <p:cNvPr id="8" name="Footer Placeholder 7">
            <a:extLst>
              <a:ext uri="{FF2B5EF4-FFF2-40B4-BE49-F238E27FC236}">
                <a16:creationId xmlns:a16="http://schemas.microsoft.com/office/drawing/2014/main" id="{144FDBCE-E35C-4859-AD9D-93665BD69FD5}"/>
              </a:ext>
            </a:extLst>
          </p:cNvPr>
          <p:cNvSpPr>
            <a:spLocks noGrp="1"/>
          </p:cNvSpPr>
          <p:nvPr>
            <p:ph type="ftr" sz="quarter" idx="43"/>
          </p:nvPr>
        </p:nvSpPr>
        <p:spPr/>
        <p:txBody>
          <a:bodyPr/>
          <a:lstStyle/>
          <a:p>
            <a:r>
              <a:rPr lang="en-US" dirty="0"/>
              <a:t>Copyright © 2022, Oracle and/or its affiliates  |</a:t>
            </a:r>
          </a:p>
        </p:txBody>
      </p:sp>
      <p:sp>
        <p:nvSpPr>
          <p:cNvPr id="9" name="Slide Number Placeholder 8">
            <a:extLst>
              <a:ext uri="{FF2B5EF4-FFF2-40B4-BE49-F238E27FC236}">
                <a16:creationId xmlns:a16="http://schemas.microsoft.com/office/drawing/2014/main" id="{0F5130C2-E640-4887-BCA9-090F40084C88}"/>
              </a:ext>
            </a:extLst>
          </p:cNvPr>
          <p:cNvSpPr>
            <a:spLocks noGrp="1"/>
          </p:cNvSpPr>
          <p:nvPr>
            <p:ph type="sldNum" sz="quarter" idx="44"/>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395689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Light - Quote with Picture">
    <p:spTree>
      <p:nvGrpSpPr>
        <p:cNvPr id="1" name=""/>
        <p:cNvGrpSpPr/>
        <p:nvPr/>
      </p:nvGrpSpPr>
      <p:grpSpPr>
        <a:xfrm>
          <a:off x="0" y="0"/>
          <a:ext cx="0" cy="0"/>
          <a:chOff x="0" y="0"/>
          <a:chExt cx="0" cy="0"/>
        </a:xfrm>
      </p:grpSpPr>
      <p:sp>
        <p:nvSpPr>
          <p:cNvPr id="3" name="Quote">
            <a:extLst>
              <a:ext uri="{FF2B5EF4-FFF2-40B4-BE49-F238E27FC236}">
                <a16:creationId xmlns:a16="http://schemas.microsoft.com/office/drawing/2014/main" id="{A13E52A3-3B72-407D-BD94-ADB27B9FCE9C}"/>
              </a:ext>
            </a:extLst>
          </p:cNvPr>
          <p:cNvSpPr>
            <a:spLocks noGrp="1"/>
          </p:cNvSpPr>
          <p:nvPr>
            <p:ph type="title" hasCustomPrompt="1"/>
          </p:nvPr>
        </p:nvSpPr>
        <p:spPr>
          <a:xfrm>
            <a:off x="5372844" y="2434528"/>
            <a:ext cx="6067096" cy="1846659"/>
          </a:xfrm>
          <a:noFill/>
        </p:spPr>
        <p:txBody>
          <a:bodyPr vert="horz" wrap="square" lIns="0" tIns="0" rIns="0" bIns="0" rtlCol="0" anchor="b" anchorCtr="0">
            <a:spAutoFit/>
          </a:bodyPr>
          <a:lstStyle>
            <a:lvl1pPr>
              <a:lnSpc>
                <a:spcPct val="100000"/>
              </a:lnSpc>
              <a:defRPr lang="en-US" sz="3000" b="0" dirty="0">
                <a:latin typeface="+mj-lt"/>
                <a:cs typeface="Oracle Sans Tab" panose="020B0503020204020204" pitchFamily="34" charset="0"/>
              </a:defRPr>
            </a:lvl1pPr>
          </a:lstStyle>
          <a:p>
            <a:pPr lvl="0"/>
            <a:r>
              <a:rPr lang="en-US" dirty="0"/>
              <a:t>“Click to type customer or partner quote surrounded by quotation marks.” Remove/replace placeholder image as needed.</a:t>
            </a:r>
          </a:p>
        </p:txBody>
      </p:sp>
      <p:sp>
        <p:nvSpPr>
          <p:cNvPr id="13" name="Text Field">
            <a:extLst>
              <a:ext uri="{FF2B5EF4-FFF2-40B4-BE49-F238E27FC236}">
                <a16:creationId xmlns:a16="http://schemas.microsoft.com/office/drawing/2014/main" id="{04A571F4-71E4-264A-BBD5-0475995E681B}"/>
              </a:ext>
            </a:extLst>
          </p:cNvPr>
          <p:cNvSpPr>
            <a:spLocks noGrp="1"/>
          </p:cNvSpPr>
          <p:nvPr>
            <p:ph type="body" sz="quarter" idx="37" hasCustomPrompt="1"/>
          </p:nvPr>
        </p:nvSpPr>
        <p:spPr>
          <a:xfrm>
            <a:off x="5372844" y="4983135"/>
            <a:ext cx="6054629" cy="266291"/>
          </a:xfrm>
          <a:prstGeom prst="rect">
            <a:avLst/>
          </a:prstGeom>
        </p:spPr>
        <p:txBody>
          <a:bodyPr>
            <a:noAutofit/>
          </a:bodyPr>
          <a:lstStyle>
            <a:lvl1pPr>
              <a:defRPr b="1"/>
            </a:lvl1pPr>
          </a:lstStyle>
          <a:p>
            <a:pPr lvl="0"/>
            <a:r>
              <a:rPr lang="en-US" dirty="0"/>
              <a:t>Name of person quoted</a:t>
            </a:r>
          </a:p>
        </p:txBody>
      </p:sp>
      <p:sp>
        <p:nvSpPr>
          <p:cNvPr id="11" name="Text Field 2">
            <a:extLst>
              <a:ext uri="{FF2B5EF4-FFF2-40B4-BE49-F238E27FC236}">
                <a16:creationId xmlns:a16="http://schemas.microsoft.com/office/drawing/2014/main" id="{CBFB97F9-F988-C34C-8B6D-BB4A4D881736}"/>
              </a:ext>
            </a:extLst>
          </p:cNvPr>
          <p:cNvSpPr>
            <a:spLocks noGrp="1"/>
          </p:cNvSpPr>
          <p:nvPr>
            <p:ph type="body" sz="quarter" idx="36" hasCustomPrompt="1"/>
          </p:nvPr>
        </p:nvSpPr>
        <p:spPr>
          <a:xfrm>
            <a:off x="5372844" y="5320728"/>
            <a:ext cx="6054629" cy="786385"/>
          </a:xfrm>
          <a:prstGeom prst="rect">
            <a:avLst/>
          </a:prstGeom>
        </p:spPr>
        <p:txBody>
          <a:bodyPr>
            <a:noAutofit/>
          </a:bodyPr>
          <a:lstStyle>
            <a:lvl1pPr>
              <a:defRPr/>
            </a:lvl1pPr>
          </a:lstStyle>
          <a:p>
            <a:pPr lvl="0"/>
            <a:r>
              <a:rPr lang="en-US" dirty="0"/>
              <a:t>Additional information if needed</a:t>
            </a:r>
          </a:p>
        </p:txBody>
      </p:sp>
      <p:pic>
        <p:nvPicPr>
          <p:cNvPr id="15" name="OTag">
            <a:extLst>
              <a:ext uri="{FF2B5EF4-FFF2-40B4-BE49-F238E27FC236}">
                <a16:creationId xmlns:a16="http://schemas.microsoft.com/office/drawing/2014/main" id="{D79573CA-7EF3-46CE-91D4-01D1A2F17BEF}"/>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6" name="TextBox 5">
            <a:extLst>
              <a:ext uri="{FF2B5EF4-FFF2-40B4-BE49-F238E27FC236}">
                <a16:creationId xmlns:a16="http://schemas.microsoft.com/office/drawing/2014/main" id="{A8F9EF32-2876-8841-ADB8-707F8BDB8530}"/>
              </a:ext>
            </a:extLst>
          </p:cNvPr>
          <p:cNvSpPr txBox="1"/>
          <p:nvPr/>
        </p:nvSpPr>
        <p:spPr>
          <a:xfrm>
            <a:off x="1295730" y="3244334"/>
            <a:ext cx="2285339" cy="369332"/>
          </a:xfrm>
          <a:prstGeom prst="rect">
            <a:avLst/>
          </a:prstGeom>
          <a:noFill/>
        </p:spPr>
        <p:txBody>
          <a:bodyPr wrap="square" rtlCol="0">
            <a:spAutoFit/>
          </a:bodyPr>
          <a:lstStyle/>
          <a:p>
            <a:r>
              <a:rPr lang="en-US" dirty="0">
                <a:solidFill>
                  <a:schemeClr val="bg2"/>
                </a:solidFill>
              </a:rPr>
              <a:t>Click to add image</a:t>
            </a:r>
          </a:p>
        </p:txBody>
      </p:sp>
      <p:sp>
        <p:nvSpPr>
          <p:cNvPr id="12" name="Picture Placeholder 6">
            <a:extLst>
              <a:ext uri="{FF2B5EF4-FFF2-40B4-BE49-F238E27FC236}">
                <a16:creationId xmlns:a16="http://schemas.microsoft.com/office/drawing/2014/main" id="{48F56FAF-A389-4DEC-BCB5-7C2BCDEBE166}"/>
              </a:ext>
            </a:extLst>
          </p:cNvPr>
          <p:cNvSpPr>
            <a:spLocks noGrp="1" noChangeAspect="1"/>
          </p:cNvSpPr>
          <p:nvPr>
            <p:ph type="pic" sz="quarter" idx="41" hasCustomPrompt="1"/>
          </p:nvPr>
        </p:nvSpPr>
        <p:spPr>
          <a:xfrm>
            <a:off x="5434085" y="1206535"/>
            <a:ext cx="2944208" cy="841248"/>
          </a:xfrm>
        </p:spPr>
        <p:txBody>
          <a:bodyPr anchor="ctr" anchorCtr="1"/>
          <a:lstStyle>
            <a:lvl1pPr>
              <a:defRPr/>
            </a:lvl1pPr>
          </a:lstStyle>
          <a:p>
            <a:r>
              <a:rPr lang="en-US" dirty="0"/>
              <a:t>Click to add logo</a:t>
            </a:r>
          </a:p>
        </p:txBody>
      </p:sp>
      <p:sp>
        <p:nvSpPr>
          <p:cNvPr id="7" name="Picture Placeholder 6">
            <a:extLst>
              <a:ext uri="{FF2B5EF4-FFF2-40B4-BE49-F238E27FC236}">
                <a16:creationId xmlns:a16="http://schemas.microsoft.com/office/drawing/2014/main" id="{6145069B-D056-45AF-BC91-ABDBFD0C3D17}"/>
              </a:ext>
            </a:extLst>
          </p:cNvPr>
          <p:cNvSpPr>
            <a:spLocks noGrp="1"/>
          </p:cNvSpPr>
          <p:nvPr>
            <p:ph type="pic" sz="quarter" idx="42" hasCustomPrompt="1"/>
          </p:nvPr>
        </p:nvSpPr>
        <p:spPr>
          <a:xfrm>
            <a:off x="0" y="0"/>
            <a:ext cx="4876800" cy="6858000"/>
          </a:xfrm>
        </p:spPr>
        <p:txBody>
          <a:bodyPr anchor="ctr" anchorCtr="1"/>
          <a:lstStyle>
            <a:lvl1pPr>
              <a:defRPr/>
            </a:lvl1pPr>
          </a:lstStyle>
          <a:p>
            <a:r>
              <a:rPr lang="en-US" dirty="0"/>
              <a:t>Click to add image</a:t>
            </a:r>
          </a:p>
        </p:txBody>
      </p:sp>
      <p:sp>
        <p:nvSpPr>
          <p:cNvPr id="4" name="Date Placeholder 3">
            <a:extLst>
              <a:ext uri="{FF2B5EF4-FFF2-40B4-BE49-F238E27FC236}">
                <a16:creationId xmlns:a16="http://schemas.microsoft.com/office/drawing/2014/main" id="{F3C7CAF2-5875-4790-8762-15A8CDD16E08}"/>
              </a:ext>
            </a:extLst>
          </p:cNvPr>
          <p:cNvSpPr>
            <a:spLocks noGrp="1"/>
          </p:cNvSpPr>
          <p:nvPr>
            <p:ph type="dt" sz="half" idx="43"/>
          </p:nvPr>
        </p:nvSpPr>
        <p:spPr/>
        <p:txBody>
          <a:bodyPr/>
          <a:lstStyle/>
          <a:p>
            <a:fld id="{1412C781-9486-495F-9009-294AB81D9257}" type="datetime1">
              <a:rPr lang="en-US" smtClean="0"/>
              <a:t>3/30/2023</a:t>
            </a:fld>
            <a:endParaRPr lang="en-US" dirty="0"/>
          </a:p>
        </p:txBody>
      </p:sp>
      <p:sp>
        <p:nvSpPr>
          <p:cNvPr id="5" name="Footer Placeholder 4">
            <a:extLst>
              <a:ext uri="{FF2B5EF4-FFF2-40B4-BE49-F238E27FC236}">
                <a16:creationId xmlns:a16="http://schemas.microsoft.com/office/drawing/2014/main" id="{0F175504-AA80-48D0-ABE0-C3B4B0480FBA}"/>
              </a:ext>
            </a:extLst>
          </p:cNvPr>
          <p:cNvSpPr>
            <a:spLocks noGrp="1"/>
          </p:cNvSpPr>
          <p:nvPr>
            <p:ph type="ftr" sz="quarter" idx="44"/>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FA2E22D8-777D-4A4E-8190-9C7E9654A636}"/>
              </a:ext>
            </a:extLst>
          </p:cNvPr>
          <p:cNvSpPr>
            <a:spLocks noGrp="1"/>
          </p:cNvSpPr>
          <p:nvPr>
            <p:ph type="sldNum" sz="quarter" idx="45"/>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2757348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p:cSld name="1_Light - Thank You">
    <p:bg>
      <p:bgRef idx="1001">
        <a:schemeClr val="bg1"/>
      </p:bgRef>
    </p:bg>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14F52034-4D0B-8F48-A20F-8F40B1A92E5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448"/>
            <a:ext cx="6560075" cy="6858000"/>
          </a:xfrm>
          <a:prstGeom prst="rect">
            <a:avLst/>
          </a:prstGeom>
        </p:spPr>
      </p:pic>
      <p:pic>
        <p:nvPicPr>
          <p:cNvPr id="26" name="OTag">
            <a:extLst>
              <a:ext uri="{FF2B5EF4-FFF2-40B4-BE49-F238E27FC236}">
                <a16:creationId xmlns:a16="http://schemas.microsoft.com/office/drawing/2014/main" id="{42D6F87D-23AA-1D42-BDBA-F6833AC9A0E3}"/>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4" name="Date Placeholder 3">
            <a:extLst>
              <a:ext uri="{FF2B5EF4-FFF2-40B4-BE49-F238E27FC236}">
                <a16:creationId xmlns:a16="http://schemas.microsoft.com/office/drawing/2014/main" id="{3698BC18-3443-48B2-97E6-989B7098DC52}"/>
              </a:ext>
            </a:extLst>
          </p:cNvPr>
          <p:cNvSpPr>
            <a:spLocks noGrp="1"/>
          </p:cNvSpPr>
          <p:nvPr>
            <p:ph type="dt" sz="half" idx="38"/>
          </p:nvPr>
        </p:nvSpPr>
        <p:spPr/>
        <p:txBody>
          <a:bodyPr/>
          <a:lstStyle/>
          <a:p>
            <a:fld id="{B80FBCF9-2936-4056-9408-59954380108C}" type="datetime1">
              <a:rPr lang="en-US" smtClean="0"/>
              <a:t>3/30/2023</a:t>
            </a:fld>
            <a:endParaRPr lang="en-US" dirty="0"/>
          </a:p>
        </p:txBody>
      </p:sp>
      <p:sp>
        <p:nvSpPr>
          <p:cNvPr id="5" name="Footer Placeholder 4">
            <a:extLst>
              <a:ext uri="{FF2B5EF4-FFF2-40B4-BE49-F238E27FC236}">
                <a16:creationId xmlns:a16="http://schemas.microsoft.com/office/drawing/2014/main" id="{572AC1E3-E104-4942-8AE8-198E477A85F9}"/>
              </a:ext>
            </a:extLst>
          </p:cNvPr>
          <p:cNvSpPr>
            <a:spLocks noGrp="1"/>
          </p:cNvSpPr>
          <p:nvPr>
            <p:ph type="ftr" sz="quarter" idx="39"/>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30968FA8-1974-461B-87A5-6D7032FA1C85}"/>
              </a:ext>
            </a:extLst>
          </p:cNvPr>
          <p:cNvSpPr>
            <a:spLocks noGrp="1"/>
          </p:cNvSpPr>
          <p:nvPr>
            <p:ph type="sldNum" sz="quarter" idx="40"/>
          </p:nvPr>
        </p:nvSpPr>
        <p:spPr/>
        <p:txBody>
          <a:bodyPr/>
          <a:lstStyle/>
          <a:p>
            <a:fld id="{345D60D9-5372-5F40-9443-0F9AE5BDC3C8}" type="slidenum">
              <a:rPr lang="en-US" smtClean="0"/>
              <a:pPr/>
              <a:t>‹#›</a:t>
            </a:fld>
            <a:endParaRPr lang="en-US" dirty="0"/>
          </a:p>
        </p:txBody>
      </p:sp>
      <p:sp>
        <p:nvSpPr>
          <p:cNvPr id="3" name="Thank You">
            <a:extLst>
              <a:ext uri="{FF2B5EF4-FFF2-40B4-BE49-F238E27FC236}">
                <a16:creationId xmlns:a16="http://schemas.microsoft.com/office/drawing/2014/main" id="{701BFB4F-AD1A-4B21-826E-A2F61F5D8AAB}"/>
              </a:ext>
            </a:extLst>
          </p:cNvPr>
          <p:cNvSpPr>
            <a:spLocks noGrp="1"/>
          </p:cNvSpPr>
          <p:nvPr>
            <p:ph type="title" hasCustomPrompt="1"/>
          </p:nvPr>
        </p:nvSpPr>
        <p:spPr>
          <a:xfrm>
            <a:off x="768875" y="3482230"/>
            <a:ext cx="5022325" cy="822960"/>
          </a:xfrm>
          <a:noFill/>
        </p:spPr>
        <p:txBody>
          <a:bodyPr vert="horz" lIns="0" tIns="0" rIns="0" bIns="0" rtlCol="0" anchor="b" anchorCtr="0">
            <a:noAutofit/>
          </a:bodyPr>
          <a:lstStyle>
            <a:lvl1pPr>
              <a:defRPr lang="en-US" sz="3200" b="0">
                <a:latin typeface="+mj-lt"/>
                <a:cs typeface="Oracle Sans Tab" panose="020B0503020204020204" pitchFamily="34" charset="0"/>
              </a:defRPr>
            </a:lvl1pPr>
          </a:lstStyle>
          <a:p>
            <a:pPr marL="0" marR="0" lvl="0" indent="0" fontAlgn="t">
              <a:lnSpc>
                <a:spcPct val="100000"/>
              </a:lnSpc>
              <a:spcBef>
                <a:spcPts val="0"/>
              </a:spcBef>
              <a:spcAft>
                <a:spcPts val="0"/>
              </a:spcAft>
              <a:buClrTx/>
              <a:buSzTx/>
              <a:buFont typeface="System Font Regular"/>
              <a:tabLst/>
            </a:pPr>
            <a:r>
              <a:rPr lang="en-US" dirty="0"/>
              <a:t>Thank you</a:t>
            </a:r>
          </a:p>
        </p:txBody>
      </p:sp>
      <p:sp>
        <p:nvSpPr>
          <p:cNvPr id="11" name="Text Field">
            <a:extLst>
              <a:ext uri="{FF2B5EF4-FFF2-40B4-BE49-F238E27FC236}">
                <a16:creationId xmlns:a16="http://schemas.microsoft.com/office/drawing/2014/main" id="{F273E805-B8FF-F84B-99E6-4636F8BD3EBF}"/>
              </a:ext>
            </a:extLst>
          </p:cNvPr>
          <p:cNvSpPr>
            <a:spLocks noGrp="1"/>
          </p:cNvSpPr>
          <p:nvPr>
            <p:ph type="body" sz="quarter" idx="37"/>
          </p:nvPr>
        </p:nvSpPr>
        <p:spPr>
          <a:xfrm>
            <a:off x="762000" y="4773585"/>
            <a:ext cx="5029200" cy="266291"/>
          </a:xfrm>
          <a:prstGeom prst="rect">
            <a:avLst/>
          </a:prstGeom>
        </p:spPr>
        <p:txBody>
          <a:bodyPr>
            <a:noAutofit/>
          </a:bodyPr>
          <a:lstStyle>
            <a:lvl1pPr>
              <a:defRPr b="1"/>
            </a:lvl1pPr>
          </a:lstStyle>
          <a:p>
            <a:pPr lvl="0"/>
            <a:r>
              <a:rPr lang="en-US"/>
              <a:t>Edit Master text styles</a:t>
            </a:r>
          </a:p>
        </p:txBody>
      </p:sp>
      <p:sp>
        <p:nvSpPr>
          <p:cNvPr id="10" name="Text Field 2">
            <a:extLst>
              <a:ext uri="{FF2B5EF4-FFF2-40B4-BE49-F238E27FC236}">
                <a16:creationId xmlns:a16="http://schemas.microsoft.com/office/drawing/2014/main" id="{283762D0-0D31-A347-AD9E-095398CD17C5}"/>
              </a:ext>
            </a:extLst>
          </p:cNvPr>
          <p:cNvSpPr>
            <a:spLocks noGrp="1"/>
          </p:cNvSpPr>
          <p:nvPr>
            <p:ph type="body" sz="quarter" idx="36"/>
          </p:nvPr>
        </p:nvSpPr>
        <p:spPr>
          <a:xfrm>
            <a:off x="762000" y="5111178"/>
            <a:ext cx="5029200" cy="895181"/>
          </a:xfrm>
          <a:prstGeom prst="rect">
            <a:avLst/>
          </a:prstGeom>
        </p:spPr>
        <p:txBody>
          <a:bodyPr>
            <a:noAutofit/>
          </a:bodyPr>
          <a:lstStyle>
            <a:lvl1pPr>
              <a:defRPr/>
            </a:lvl1pPr>
          </a:lstStyle>
          <a:p>
            <a:pPr lvl="0"/>
            <a:r>
              <a:rPr lang="en-US"/>
              <a:t>Edit Master text styles</a:t>
            </a:r>
          </a:p>
        </p:txBody>
      </p:sp>
      <p:sp>
        <p:nvSpPr>
          <p:cNvPr id="13" name="Picture Placeholder 2">
            <a:extLst>
              <a:ext uri="{FF2B5EF4-FFF2-40B4-BE49-F238E27FC236}">
                <a16:creationId xmlns:a16="http://schemas.microsoft.com/office/drawing/2014/main" id="{E3889800-62E2-CF4C-97E0-CE1310E361A3}"/>
              </a:ext>
            </a:extLst>
          </p:cNvPr>
          <p:cNvSpPr>
            <a:spLocks noGrp="1"/>
          </p:cNvSpPr>
          <p:nvPr>
            <p:ph type="pic" sz="quarter" idx="20" hasCustomPrompt="1"/>
          </p:nvPr>
        </p:nvSpPr>
        <p:spPr>
          <a:xfrm>
            <a:off x="6560075" y="0"/>
            <a:ext cx="5631925" cy="6858000"/>
          </a:xfrm>
        </p:spPr>
        <p:txBody>
          <a:bodyPr anchor="ctr" anchorCtr="1"/>
          <a:lstStyle>
            <a:lvl1pPr>
              <a:defRPr/>
            </a:lvl1pPr>
          </a:lstStyle>
          <a:p>
            <a:r>
              <a:rPr lang="en-US" dirty="0"/>
              <a:t>Click to add image</a:t>
            </a:r>
          </a:p>
        </p:txBody>
      </p:sp>
    </p:spTree>
    <p:extLst>
      <p:ext uri="{BB962C8B-B14F-4D97-AF65-F5344CB8AC3E}">
        <p14:creationId xmlns:p14="http://schemas.microsoft.com/office/powerpoint/2010/main" val="84705544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p:cSld name="Light - Thank You">
    <p:bg>
      <p:bgRef idx="1001">
        <a:schemeClr val="bg1"/>
      </p:bgRef>
    </p:bg>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14F52034-4D0B-8F48-A20F-8F40B1A92E5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448"/>
            <a:ext cx="12192000" cy="6858000"/>
          </a:xfrm>
          <a:prstGeom prst="rect">
            <a:avLst/>
          </a:prstGeom>
        </p:spPr>
      </p:pic>
      <p:pic>
        <p:nvPicPr>
          <p:cNvPr id="26" name="OTag">
            <a:extLst>
              <a:ext uri="{FF2B5EF4-FFF2-40B4-BE49-F238E27FC236}">
                <a16:creationId xmlns:a16="http://schemas.microsoft.com/office/drawing/2014/main" id="{42D6F87D-23AA-1D42-BDBA-F6833AC9A0E3}"/>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4" name="Date Placeholder 3">
            <a:extLst>
              <a:ext uri="{FF2B5EF4-FFF2-40B4-BE49-F238E27FC236}">
                <a16:creationId xmlns:a16="http://schemas.microsoft.com/office/drawing/2014/main" id="{3698BC18-3443-48B2-97E6-989B7098DC52}"/>
              </a:ext>
            </a:extLst>
          </p:cNvPr>
          <p:cNvSpPr>
            <a:spLocks noGrp="1"/>
          </p:cNvSpPr>
          <p:nvPr>
            <p:ph type="dt" sz="half" idx="38"/>
          </p:nvPr>
        </p:nvSpPr>
        <p:spPr/>
        <p:txBody>
          <a:bodyPr/>
          <a:lstStyle/>
          <a:p>
            <a:fld id="{CD6C986A-168F-4D76-86BB-5B349F7604D5}" type="datetime1">
              <a:rPr lang="en-US" smtClean="0"/>
              <a:t>3/30/2023</a:t>
            </a:fld>
            <a:endParaRPr lang="en-US" dirty="0"/>
          </a:p>
        </p:txBody>
      </p:sp>
      <p:sp>
        <p:nvSpPr>
          <p:cNvPr id="5" name="Footer Placeholder 4">
            <a:extLst>
              <a:ext uri="{FF2B5EF4-FFF2-40B4-BE49-F238E27FC236}">
                <a16:creationId xmlns:a16="http://schemas.microsoft.com/office/drawing/2014/main" id="{572AC1E3-E104-4942-8AE8-198E477A85F9}"/>
              </a:ext>
            </a:extLst>
          </p:cNvPr>
          <p:cNvSpPr>
            <a:spLocks noGrp="1"/>
          </p:cNvSpPr>
          <p:nvPr>
            <p:ph type="ftr" sz="quarter" idx="39"/>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30968FA8-1974-461B-87A5-6D7032FA1C85}"/>
              </a:ext>
            </a:extLst>
          </p:cNvPr>
          <p:cNvSpPr>
            <a:spLocks noGrp="1"/>
          </p:cNvSpPr>
          <p:nvPr>
            <p:ph type="sldNum" sz="quarter" idx="40"/>
          </p:nvPr>
        </p:nvSpPr>
        <p:spPr/>
        <p:txBody>
          <a:bodyPr/>
          <a:lstStyle/>
          <a:p>
            <a:fld id="{345D60D9-5372-5F40-9443-0F9AE5BDC3C8}" type="slidenum">
              <a:rPr lang="en-US" smtClean="0"/>
              <a:pPr/>
              <a:t>‹#›</a:t>
            </a:fld>
            <a:endParaRPr lang="en-US" dirty="0"/>
          </a:p>
        </p:txBody>
      </p:sp>
      <p:sp>
        <p:nvSpPr>
          <p:cNvPr id="3" name="Thank You">
            <a:extLst>
              <a:ext uri="{FF2B5EF4-FFF2-40B4-BE49-F238E27FC236}">
                <a16:creationId xmlns:a16="http://schemas.microsoft.com/office/drawing/2014/main" id="{701BFB4F-AD1A-4B21-826E-A2F61F5D8AAB}"/>
              </a:ext>
            </a:extLst>
          </p:cNvPr>
          <p:cNvSpPr>
            <a:spLocks noGrp="1"/>
          </p:cNvSpPr>
          <p:nvPr>
            <p:ph type="title" hasCustomPrompt="1"/>
          </p:nvPr>
        </p:nvSpPr>
        <p:spPr>
          <a:xfrm>
            <a:off x="768875" y="3482230"/>
            <a:ext cx="5022325" cy="822960"/>
          </a:xfrm>
          <a:noFill/>
        </p:spPr>
        <p:txBody>
          <a:bodyPr vert="horz" lIns="0" tIns="0" rIns="0" bIns="0" rtlCol="0" anchor="b" anchorCtr="0">
            <a:noAutofit/>
          </a:bodyPr>
          <a:lstStyle>
            <a:lvl1pPr>
              <a:defRPr lang="en-US" sz="3200" b="0">
                <a:latin typeface="+mj-lt"/>
                <a:cs typeface="Oracle Sans Tab" panose="020B0503020204020204" pitchFamily="34" charset="0"/>
              </a:defRPr>
            </a:lvl1pPr>
          </a:lstStyle>
          <a:p>
            <a:pPr marL="0" marR="0" lvl="0" indent="0" fontAlgn="t">
              <a:lnSpc>
                <a:spcPct val="100000"/>
              </a:lnSpc>
              <a:spcBef>
                <a:spcPts val="0"/>
              </a:spcBef>
              <a:spcAft>
                <a:spcPts val="0"/>
              </a:spcAft>
              <a:buClrTx/>
              <a:buSzTx/>
              <a:buFont typeface="System Font Regular"/>
              <a:tabLst/>
            </a:pPr>
            <a:r>
              <a:rPr lang="en-US" dirty="0"/>
              <a:t>Thank you</a:t>
            </a:r>
          </a:p>
        </p:txBody>
      </p:sp>
      <p:sp>
        <p:nvSpPr>
          <p:cNvPr id="11" name="Text Field">
            <a:extLst>
              <a:ext uri="{FF2B5EF4-FFF2-40B4-BE49-F238E27FC236}">
                <a16:creationId xmlns:a16="http://schemas.microsoft.com/office/drawing/2014/main" id="{F273E805-B8FF-F84B-99E6-4636F8BD3EBF}"/>
              </a:ext>
            </a:extLst>
          </p:cNvPr>
          <p:cNvSpPr>
            <a:spLocks noGrp="1"/>
          </p:cNvSpPr>
          <p:nvPr>
            <p:ph type="body" sz="quarter" idx="37"/>
          </p:nvPr>
        </p:nvSpPr>
        <p:spPr>
          <a:xfrm>
            <a:off x="762000" y="4773585"/>
            <a:ext cx="5029200" cy="266291"/>
          </a:xfrm>
          <a:prstGeom prst="rect">
            <a:avLst/>
          </a:prstGeom>
        </p:spPr>
        <p:txBody>
          <a:bodyPr>
            <a:noAutofit/>
          </a:bodyPr>
          <a:lstStyle>
            <a:lvl1pPr>
              <a:defRPr b="1"/>
            </a:lvl1pPr>
          </a:lstStyle>
          <a:p>
            <a:pPr lvl="0"/>
            <a:r>
              <a:rPr lang="en-US"/>
              <a:t>Edit Master text styles</a:t>
            </a:r>
          </a:p>
        </p:txBody>
      </p:sp>
      <p:sp>
        <p:nvSpPr>
          <p:cNvPr id="10" name="Text Field 2">
            <a:extLst>
              <a:ext uri="{FF2B5EF4-FFF2-40B4-BE49-F238E27FC236}">
                <a16:creationId xmlns:a16="http://schemas.microsoft.com/office/drawing/2014/main" id="{283762D0-0D31-A347-AD9E-095398CD17C5}"/>
              </a:ext>
            </a:extLst>
          </p:cNvPr>
          <p:cNvSpPr>
            <a:spLocks noGrp="1"/>
          </p:cNvSpPr>
          <p:nvPr>
            <p:ph type="body" sz="quarter" idx="36"/>
          </p:nvPr>
        </p:nvSpPr>
        <p:spPr>
          <a:xfrm>
            <a:off x="762000" y="5111178"/>
            <a:ext cx="5029200" cy="895181"/>
          </a:xfrm>
          <a:prstGeom prst="rect">
            <a:avLst/>
          </a:prstGeom>
        </p:spPr>
        <p:txBody>
          <a:bodyPr>
            <a:noAutofit/>
          </a:bodyPr>
          <a:lstStyle>
            <a:lvl1pPr>
              <a:defRPr/>
            </a:lvl1pPr>
          </a:lstStyle>
          <a:p>
            <a:pPr lvl="0"/>
            <a:r>
              <a:rPr lang="en-US"/>
              <a:t>Edit Master text styles</a:t>
            </a:r>
          </a:p>
        </p:txBody>
      </p:sp>
    </p:spTree>
    <p:extLst>
      <p:ext uri="{BB962C8B-B14F-4D97-AF65-F5344CB8AC3E}">
        <p14:creationId xmlns:p14="http://schemas.microsoft.com/office/powerpoint/2010/main" val="141383989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Light - Closing Slide">
    <p:spTree>
      <p:nvGrpSpPr>
        <p:cNvPr id="1" name=""/>
        <p:cNvGrpSpPr/>
        <p:nvPr/>
      </p:nvGrpSpPr>
      <p:grpSpPr>
        <a:xfrm>
          <a:off x="0" y="0"/>
          <a:ext cx="0" cy="0"/>
          <a:chOff x="0" y="0"/>
          <a:chExt cx="0" cy="0"/>
        </a:xfrm>
      </p:grpSpPr>
      <p:pic>
        <p:nvPicPr>
          <p:cNvPr id="3" name="Oracle Logo" descr="Oracle Logo">
            <a:extLst>
              <a:ext uri="{FF2B5EF4-FFF2-40B4-BE49-F238E27FC236}">
                <a16:creationId xmlns:a16="http://schemas.microsoft.com/office/drawing/2014/main" id="{675A5E3C-9B7E-1248-9024-5EE790FC683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47854" y="2915192"/>
            <a:ext cx="4896293" cy="1027617"/>
          </a:xfrm>
          <a:prstGeom prst="rect">
            <a:avLst/>
          </a:prstGeom>
        </p:spPr>
      </p:pic>
    </p:spTree>
    <p:extLst>
      <p:ext uri="{BB962C8B-B14F-4D97-AF65-F5344CB8AC3E}">
        <p14:creationId xmlns:p14="http://schemas.microsoft.com/office/powerpoint/2010/main" val="1664312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Mission Statement">
    <p:spTree>
      <p:nvGrpSpPr>
        <p:cNvPr id="1" name=""/>
        <p:cNvGrpSpPr/>
        <p:nvPr/>
      </p:nvGrpSpPr>
      <p:grpSpPr>
        <a:xfrm>
          <a:off x="0" y="0"/>
          <a:ext cx="0" cy="0"/>
          <a:chOff x="0" y="0"/>
          <a:chExt cx="0" cy="0"/>
        </a:xfrm>
      </p:grpSpPr>
      <p:pic>
        <p:nvPicPr>
          <p:cNvPr id="6" name="Illustration">
            <a:extLst>
              <a:ext uri="{FF2B5EF4-FFF2-40B4-BE49-F238E27FC236}">
                <a16:creationId xmlns:a16="http://schemas.microsoft.com/office/drawing/2014/main" id="{A6848E87-AB7D-1E4B-A882-1731BB7C3169}"/>
              </a:ext>
              <a:ext uri="{C183D7F6-B498-43B3-948B-1728B52AA6E4}">
                <adec:decorative xmlns:adec="http://schemas.microsoft.com/office/drawing/2017/decorative" val="1"/>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bwMode="invGray">
          <a:xfrm>
            <a:off x="0" y="0"/>
            <a:ext cx="12192000" cy="6926094"/>
          </a:xfrm>
          <a:prstGeom prst="rect">
            <a:avLst/>
          </a:prstGeom>
        </p:spPr>
      </p:pic>
      <p:sp>
        <p:nvSpPr>
          <p:cNvPr id="5" name="TextBox 4">
            <a:extLst>
              <a:ext uri="{FF2B5EF4-FFF2-40B4-BE49-F238E27FC236}">
                <a16:creationId xmlns:a16="http://schemas.microsoft.com/office/drawing/2014/main" id="{1138CAED-6966-416F-96DE-48D3061CAD63}"/>
              </a:ext>
            </a:extLst>
          </p:cNvPr>
          <p:cNvSpPr txBox="1"/>
          <p:nvPr/>
        </p:nvSpPr>
        <p:spPr>
          <a:xfrm>
            <a:off x="768876" y="2989724"/>
            <a:ext cx="8852644" cy="878552"/>
          </a:xfrm>
          <a:prstGeom prst="rect">
            <a:avLst/>
          </a:prstGeom>
        </p:spPr>
        <p:txBody>
          <a:bodyPr vert="horz" lIns="0" tIns="0" rIns="0" bIns="0" rtlCol="0" anchor="b">
            <a:noAutofit/>
          </a:bodyPr>
          <a:lstStyle>
            <a:lvl1pPr>
              <a:lnSpc>
                <a:spcPct val="100000"/>
              </a:lnSpc>
              <a:spcBef>
                <a:spcPct val="0"/>
              </a:spcBef>
              <a:buNone/>
              <a:defRPr lang="en-US" sz="3000" b="0" i="0" baseline="0" dirty="0">
                <a:latin typeface="+mj-lt"/>
                <a:cs typeface="+mj-cs"/>
              </a:defRPr>
            </a:lvl1pPr>
          </a:lstStyle>
          <a:p>
            <a:pPr lvl="0"/>
            <a:r>
              <a:rPr lang="en-US" dirty="0"/>
              <a:t>Our mission is to help people see data in new ways, discover insights, unlock endless possibilities.</a:t>
            </a:r>
          </a:p>
        </p:txBody>
      </p:sp>
    </p:spTree>
    <p:extLst>
      <p:ext uri="{BB962C8B-B14F-4D97-AF65-F5344CB8AC3E}">
        <p14:creationId xmlns:p14="http://schemas.microsoft.com/office/powerpoint/2010/main" val="9853090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cSld name="Brand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lnSpc>
                <a:spcPct val="95000"/>
              </a:lnSpc>
              <a:defRPr lang="en-US" sz="4000" b="0" dirty="0">
                <a:latin typeface="+mj-lt"/>
              </a:defRPr>
            </a:lvl1pPr>
          </a:lstStyle>
          <a:p>
            <a:pPr lvl="0">
              <a:lnSpc>
                <a:spcPct val="100000"/>
              </a:lnSpc>
            </a:pPr>
            <a:r>
              <a:rPr lang="en-US" dirty="0"/>
              <a:t>Brand (up to 2 lines)</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514C47"/>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2019</a:t>
            </a:r>
          </a:p>
        </p:txBody>
      </p:sp>
      <p:pic>
        <p:nvPicPr>
          <p:cNvPr id="14" name="Picture 13">
            <a:extLst>
              <a:ext uri="{FF2B5EF4-FFF2-40B4-BE49-F238E27FC236}">
                <a16:creationId xmlns:a16="http://schemas.microsoft.com/office/drawing/2014/main" id="{DF7D2267-8060-4E47-941D-1C718175FB56}"/>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
        <p:nvSpPr>
          <p:cNvPr id="5" name="Date Placeholder 4">
            <a:extLst>
              <a:ext uri="{FF2B5EF4-FFF2-40B4-BE49-F238E27FC236}">
                <a16:creationId xmlns:a16="http://schemas.microsoft.com/office/drawing/2014/main" id="{9089584B-D48B-42DB-A58B-544C997E63CE}"/>
              </a:ext>
            </a:extLst>
          </p:cNvPr>
          <p:cNvSpPr>
            <a:spLocks noGrp="1"/>
          </p:cNvSpPr>
          <p:nvPr>
            <p:ph type="dt" sz="half" idx="36"/>
          </p:nvPr>
        </p:nvSpPr>
        <p:spPr/>
        <p:txBody>
          <a:bodyPr/>
          <a:lstStyle/>
          <a:p>
            <a:fld id="{17882C04-BD69-44ED-8337-6E34F787B2EF}" type="datetime1">
              <a:rPr lang="en-US" smtClean="0"/>
              <a:t>3/30/2023</a:t>
            </a:fld>
            <a:endParaRPr lang="en-US" dirty="0"/>
          </a:p>
        </p:txBody>
      </p:sp>
      <p:sp>
        <p:nvSpPr>
          <p:cNvPr id="6" name="Footer Placeholder 5">
            <a:extLst>
              <a:ext uri="{FF2B5EF4-FFF2-40B4-BE49-F238E27FC236}">
                <a16:creationId xmlns:a16="http://schemas.microsoft.com/office/drawing/2014/main" id="{D8522066-27D4-4B40-9794-1047C9932F4F}"/>
              </a:ext>
            </a:extLst>
          </p:cNvPr>
          <p:cNvSpPr>
            <a:spLocks noGrp="1"/>
          </p:cNvSpPr>
          <p:nvPr>
            <p:ph type="ftr" sz="quarter" idx="37"/>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95E5E672-3E33-44E2-B5BA-B88BAB86607B}"/>
              </a:ext>
            </a:extLst>
          </p:cNvPr>
          <p:cNvSpPr>
            <a:spLocks noGrp="1"/>
          </p:cNvSpPr>
          <p:nvPr>
            <p:ph type="sldNum" sz="quarter" idx="38"/>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572823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Light - Title/Subtitle 1 Column">
    <p:spTree>
      <p:nvGrpSpPr>
        <p:cNvPr id="1" name=""/>
        <p:cNvGrpSpPr/>
        <p:nvPr/>
      </p:nvGrpSpPr>
      <p:grpSpPr>
        <a:xfrm>
          <a:off x="0" y="0"/>
          <a:ext cx="0" cy="0"/>
          <a:chOff x="0" y="0"/>
          <a:chExt cx="0" cy="0"/>
        </a:xfrm>
      </p:grpSpPr>
      <p:sp>
        <p:nvSpPr>
          <p:cNvPr id="3" name="Subtitle">
            <a:extLst>
              <a:ext uri="{FF2B5EF4-FFF2-40B4-BE49-F238E27FC236}">
                <a16:creationId xmlns:a16="http://schemas.microsoft.com/office/drawing/2014/main" id="{46A3BF75-E03A-3149-A8B6-C22593F32B62}"/>
              </a:ext>
            </a:extLst>
          </p:cNvPr>
          <p:cNvSpPr>
            <a:spLocks noGrp="1"/>
          </p:cNvSpPr>
          <p:nvPr>
            <p:ph type="body" sz="quarter" idx="11" hasCustomPrompt="1"/>
          </p:nvPr>
        </p:nvSpPr>
        <p:spPr>
          <a:xfrm>
            <a:off x="766763" y="1014709"/>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6763" y="1600201"/>
            <a:ext cx="10671175" cy="45069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DEE4D9CD-CDC4-4642-8CDA-7351404FC2D2}"/>
              </a:ext>
            </a:extLst>
          </p:cNvPr>
          <p:cNvSpPr>
            <a:spLocks noGrp="1"/>
          </p:cNvSpPr>
          <p:nvPr>
            <p:ph type="title" hasCustomPrompt="1"/>
          </p:nvPr>
        </p:nvSpPr>
        <p:spPr/>
        <p:txBody>
          <a:bodyPr/>
          <a:lstStyle>
            <a:lvl1pPr>
              <a:defRPr/>
            </a:lvl1pPr>
          </a:lstStyle>
          <a:p>
            <a:r>
              <a:rPr lang="en-US" dirty="0"/>
              <a:t>Title</a:t>
            </a:r>
          </a:p>
        </p:txBody>
      </p:sp>
      <p:sp>
        <p:nvSpPr>
          <p:cNvPr id="5" name="Date Placeholder 4">
            <a:extLst>
              <a:ext uri="{FF2B5EF4-FFF2-40B4-BE49-F238E27FC236}">
                <a16:creationId xmlns:a16="http://schemas.microsoft.com/office/drawing/2014/main" id="{48C5C278-52DE-4C8A-933B-1109B3282E51}"/>
              </a:ext>
            </a:extLst>
          </p:cNvPr>
          <p:cNvSpPr>
            <a:spLocks noGrp="1"/>
          </p:cNvSpPr>
          <p:nvPr>
            <p:ph type="dt" sz="half" idx="15"/>
          </p:nvPr>
        </p:nvSpPr>
        <p:spPr/>
        <p:txBody>
          <a:bodyPr/>
          <a:lstStyle/>
          <a:p>
            <a:fld id="{E7CF7386-AF3C-4BD8-832B-AC56F7B7E4F1}" type="datetime1">
              <a:rPr lang="en-US" smtClean="0"/>
              <a:t>3/30/2023</a:t>
            </a:fld>
            <a:endParaRPr lang="en-US" dirty="0"/>
          </a:p>
        </p:txBody>
      </p:sp>
      <p:sp>
        <p:nvSpPr>
          <p:cNvPr id="7" name="Footer Placeholder 6">
            <a:extLst>
              <a:ext uri="{FF2B5EF4-FFF2-40B4-BE49-F238E27FC236}">
                <a16:creationId xmlns:a16="http://schemas.microsoft.com/office/drawing/2014/main" id="{E2CE12F3-375D-4B05-A71D-DA14DF8ADB8E}"/>
              </a:ext>
            </a:extLst>
          </p:cNvPr>
          <p:cNvSpPr>
            <a:spLocks noGrp="1"/>
          </p:cNvSpPr>
          <p:nvPr>
            <p:ph type="ftr" sz="quarter" idx="16"/>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7A59FA82-C146-45DF-AE7B-4B5698706BEA}"/>
              </a:ext>
            </a:extLst>
          </p:cNvPr>
          <p:cNvSpPr>
            <a:spLocks noGrp="1"/>
          </p:cNvSpPr>
          <p:nvPr>
            <p:ph type="sldNum" sz="quarter" idx="17"/>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4109948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cSld name="Finance / Operations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lnSpc>
                <a:spcPct val="95000"/>
              </a:lnSpc>
              <a:defRPr lang="en-US" sz="4000" b="0" dirty="0">
                <a:latin typeface="+mj-lt"/>
              </a:defRPr>
            </a:lvl1pPr>
          </a:lstStyle>
          <a:p>
            <a:pPr lvl="0">
              <a:lnSpc>
                <a:spcPct val="100000"/>
              </a:lnSpc>
            </a:pPr>
            <a:r>
              <a:rPr lang="en-US" dirty="0"/>
              <a:t>Finance / Operations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315357"/>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5" name="Picture 14">
            <a:extLst>
              <a:ext uri="{FF2B5EF4-FFF2-40B4-BE49-F238E27FC236}">
                <a16:creationId xmlns:a16="http://schemas.microsoft.com/office/drawing/2014/main" id="{7CDDAA99-266A-4A1C-9F57-ACAD7EE3F259}"/>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906854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cSld name="Cloud Platform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lnSpc>
                <a:spcPct val="95000"/>
              </a:lnSpc>
              <a:defRPr lang="en-US" sz="4000" b="0" dirty="0">
                <a:latin typeface="+mj-lt"/>
              </a:defRPr>
            </a:lvl1pPr>
          </a:lstStyle>
          <a:p>
            <a:pPr lvl="0">
              <a:lnSpc>
                <a:spcPct val="100000"/>
              </a:lnSpc>
            </a:pPr>
            <a:r>
              <a:rPr lang="en-US" dirty="0"/>
              <a:t>Cloud Platform (up to two lines)</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33553C"/>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3" name="Picture 12">
            <a:extLst>
              <a:ext uri="{FF2B5EF4-FFF2-40B4-BE49-F238E27FC236}">
                <a16:creationId xmlns:a16="http://schemas.microsoft.com/office/drawing/2014/main" id="{C14DD88A-3D12-4ED2-853D-5FBC3094E39D}"/>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2970973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cSld name="HCM/HR Light - Titl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8A7595F8-74F2-499E-B59F-E0985F8614CA}"/>
              </a:ext>
            </a:extLst>
          </p:cNvPr>
          <p:cNvPicPr preferRelativeResize="0">
            <a:picLocks/>
          </p:cNvPicPr>
          <p:nvPr/>
        </p:nvPicPr>
        <p:blipFill>
          <a:blip r:embed="rId2">
            <a:extLst>
              <a:ext uri="{28A0092B-C50C-407E-A947-70E740481C1C}">
                <a14:useLocalDpi xmlns:a14="http://schemas.microsoft.com/office/drawing/2010/main" val="0"/>
              </a:ext>
            </a:extLst>
          </a:blip>
          <a:srcRect/>
          <a:stretch/>
        </p:blipFill>
        <p:spPr>
          <a:xfrm>
            <a:off x="0" y="0"/>
            <a:ext cx="192024" cy="6858000"/>
          </a:xfrm>
          <a:prstGeom prst="rect">
            <a:avLst/>
          </a:prstGeom>
        </p:spPr>
      </p:pic>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HCM/HR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6C3F49"/>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spTree>
    <p:extLst>
      <p:ext uri="{BB962C8B-B14F-4D97-AF65-F5344CB8AC3E}">
        <p14:creationId xmlns:p14="http://schemas.microsoft.com/office/powerpoint/2010/main" val="31740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cSld name="Database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Database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464F4F"/>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3" name="Picture 12">
            <a:extLst>
              <a:ext uri="{FF2B5EF4-FFF2-40B4-BE49-F238E27FC236}">
                <a16:creationId xmlns:a16="http://schemas.microsoft.com/office/drawing/2014/main" id="{58E6D7C6-18B9-45E9-BC88-5820977E7B17}"/>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3166994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cSld name="CX/Marketing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Advertising and CX (up to two lines)</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594564"/>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3" name="Picture 12">
            <a:extLst>
              <a:ext uri="{FF2B5EF4-FFF2-40B4-BE49-F238E27FC236}">
                <a16:creationId xmlns:a16="http://schemas.microsoft.com/office/drawing/2014/main" id="{B63FBFA0-AD13-4C12-A92F-20A558F85DA8}"/>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4289334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cSld name="Developer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Developer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494D53"/>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4" name="Picture 13">
            <a:extLst>
              <a:ext uri="{FF2B5EF4-FFF2-40B4-BE49-F238E27FC236}">
                <a16:creationId xmlns:a16="http://schemas.microsoft.com/office/drawing/2014/main" id="{E0666896-EE4D-4940-8EEB-A10853BA5730}"/>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4068385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cSld name="SCM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SCM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713F25"/>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4" name="Picture 13">
            <a:extLst>
              <a:ext uri="{FF2B5EF4-FFF2-40B4-BE49-F238E27FC236}">
                <a16:creationId xmlns:a16="http://schemas.microsoft.com/office/drawing/2014/main" id="{BFFCEEBC-8B55-4779-B6F6-7D71BD467A78}"/>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3846335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cSld name="GBU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GBU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464C68"/>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3" name="Picture 12">
            <a:extLst>
              <a:ext uri="{FF2B5EF4-FFF2-40B4-BE49-F238E27FC236}">
                <a16:creationId xmlns:a16="http://schemas.microsoft.com/office/drawing/2014/main" id="{00F17678-159B-4E0C-BDC5-8B50F64CAD9B}"/>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2115270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cSld name="Netsuite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NetSuite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baseline="0">
                <a:solidFill>
                  <a:srgbClr val="2C526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4" name="Picture 13">
            <a:extLst>
              <a:ext uri="{FF2B5EF4-FFF2-40B4-BE49-F238E27FC236}">
                <a16:creationId xmlns:a16="http://schemas.microsoft.com/office/drawing/2014/main" id="{746B977C-A1F3-4584-90B9-75B6D9E246A9}"/>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3376599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p:cSld name="Light - Divider">
    <p:bg>
      <p:bgRef idx="1001">
        <a:schemeClr val="bg1"/>
      </p:bgRef>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5C5FF636-5AF7-9A48-9532-FFA3A18ADD3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2" name="OTag">
            <a:extLst>
              <a:ext uri="{FF2B5EF4-FFF2-40B4-BE49-F238E27FC236}">
                <a16:creationId xmlns:a16="http://schemas.microsoft.com/office/drawing/2014/main" id="{82323826-2F7C-DC44-94F9-0225962BEA89}"/>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3" name="Date Placeholder 2">
            <a:extLst>
              <a:ext uri="{FF2B5EF4-FFF2-40B4-BE49-F238E27FC236}">
                <a16:creationId xmlns:a16="http://schemas.microsoft.com/office/drawing/2014/main" id="{F89127AD-303E-4148-925B-F8D854942DC9}"/>
              </a:ext>
            </a:extLst>
          </p:cNvPr>
          <p:cNvSpPr>
            <a:spLocks noGrp="1"/>
          </p:cNvSpPr>
          <p:nvPr>
            <p:ph type="dt" sz="half" idx="10"/>
          </p:nvPr>
        </p:nvSpPr>
        <p:spPr/>
        <p:txBody>
          <a:bodyPr/>
          <a:lstStyle/>
          <a:p>
            <a:fld id="{635E5522-276A-4151-B19E-B34F52E25495}" type="datetime1">
              <a:rPr lang="en-US" smtClean="0"/>
              <a:t>3/30/2023</a:t>
            </a:fld>
            <a:endParaRPr lang="en-US" dirty="0"/>
          </a:p>
        </p:txBody>
      </p:sp>
      <p:sp>
        <p:nvSpPr>
          <p:cNvPr id="5" name="Footer Placeholder 4">
            <a:extLst>
              <a:ext uri="{FF2B5EF4-FFF2-40B4-BE49-F238E27FC236}">
                <a16:creationId xmlns:a16="http://schemas.microsoft.com/office/drawing/2014/main" id="{6077CD67-74FC-43EC-912B-8B74B34E5B81}"/>
              </a:ext>
            </a:extLst>
          </p:cNvPr>
          <p:cNvSpPr>
            <a:spLocks noGrp="1"/>
          </p:cNvSpPr>
          <p:nvPr>
            <p:ph type="ftr" sz="quarter" idx="11"/>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AC119101-EC6A-4B95-9940-BAB31432AD02}"/>
              </a:ext>
            </a:extLst>
          </p:cNvPr>
          <p:cNvSpPr>
            <a:spLocks noGrp="1"/>
          </p:cNvSpPr>
          <p:nvPr>
            <p:ph type="sldNum" sz="quarter" idx="12"/>
          </p:nvPr>
        </p:nvSpPr>
        <p:spPr/>
        <p:txBody>
          <a:bodyPr/>
          <a:lstStyle/>
          <a:p>
            <a:fld id="{345D60D9-5372-5F40-9443-0F9AE5BDC3C8}" type="slidenum">
              <a:rPr lang="en-US" smtClean="0"/>
              <a:pPr/>
              <a:t>‹#›</a:t>
            </a:fld>
            <a:endParaRPr lang="en-US" dirty="0"/>
          </a:p>
        </p:txBody>
      </p:sp>
      <p:sp>
        <p:nvSpPr>
          <p:cNvPr id="6" name="Title 5">
            <a:extLst>
              <a:ext uri="{FF2B5EF4-FFF2-40B4-BE49-F238E27FC236}">
                <a16:creationId xmlns:a16="http://schemas.microsoft.com/office/drawing/2014/main" id="{F6BEA035-D7A5-4B84-9F05-5163378E9E57}"/>
              </a:ext>
            </a:extLst>
          </p:cNvPr>
          <p:cNvSpPr>
            <a:spLocks noGrp="1"/>
          </p:cNvSpPr>
          <p:nvPr>
            <p:ph type="title" hasCustomPrompt="1"/>
          </p:nvPr>
        </p:nvSpPr>
        <p:spPr>
          <a:xfrm>
            <a:off x="768871" y="2337132"/>
            <a:ext cx="10158984" cy="1280160"/>
          </a:xfrm>
          <a:noFill/>
        </p:spPr>
        <p:txBody>
          <a:bodyPr vert="horz" wrap="square" lIns="0" tIns="0" rIns="0" bIns="0" rtlCol="0" anchor="b">
            <a:noAutofit/>
          </a:bodyPr>
          <a:lstStyle>
            <a:lvl1pPr>
              <a:lnSpc>
                <a:spcPct val="95000"/>
              </a:lnSpc>
              <a:defRPr lang="en-US" sz="4000" b="0" dirty="0">
                <a:latin typeface="+mj-lt"/>
              </a:defRPr>
            </a:lvl1pPr>
          </a:lstStyle>
          <a:p>
            <a:pPr lvl="0">
              <a:lnSpc>
                <a:spcPct val="100000"/>
              </a:lnSpc>
            </a:pPr>
            <a:r>
              <a:rPr lang="en-US" dirty="0"/>
              <a:t>Click to add divider title (up to 2 lines)</a:t>
            </a:r>
          </a:p>
        </p:txBody>
      </p:sp>
      <p:sp>
        <p:nvSpPr>
          <p:cNvPr id="9" name="Subhead">
            <a:extLst>
              <a:ext uri="{FF2B5EF4-FFF2-40B4-BE49-F238E27FC236}">
                <a16:creationId xmlns:a16="http://schemas.microsoft.com/office/drawing/2014/main" id="{7CDB1F3E-E2D2-44FE-A725-E3ED1480C83B}"/>
              </a:ext>
            </a:extLst>
          </p:cNvPr>
          <p:cNvSpPr>
            <a:spLocks noGrp="1"/>
          </p:cNvSpPr>
          <p:nvPr>
            <p:ph type="body" sz="quarter" idx="33" hasCustomPrompt="1"/>
          </p:nvPr>
        </p:nvSpPr>
        <p:spPr>
          <a:xfrm>
            <a:off x="776689" y="4135193"/>
            <a:ext cx="10158984" cy="681251"/>
          </a:xfrm>
          <a:prstGeom prst="rect">
            <a:avLst/>
          </a:prstGeom>
          <a:noFill/>
        </p:spPr>
        <p:txBody>
          <a:bodyPr>
            <a:noAutofit/>
          </a:bodyPr>
          <a:lstStyle>
            <a:lvl1pPr marL="0" marR="0" indent="0" algn="l" defTabSz="914400" rtl="0" eaLnBrk="1" fontAlgn="auto" latinLnBrk="0" hangingPunct="1">
              <a:lnSpc>
                <a:spcPct val="95000"/>
              </a:lnSpc>
              <a:spcBef>
                <a:spcPts val="600"/>
              </a:spcBef>
              <a:spcAft>
                <a:spcPts val="0"/>
              </a:spcAft>
              <a:buClrTx/>
              <a:buSzTx/>
              <a:buFont typeface="Arial" panose="020B0604020202020204" pitchFamily="34" charset="0"/>
              <a:buNone/>
              <a:tabLst/>
              <a:defRPr sz="1800" b="0">
                <a:solidFill>
                  <a:schemeClr val="accent5"/>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a:t>
            </a:r>
          </a:p>
        </p:txBody>
      </p:sp>
    </p:spTree>
    <p:extLst>
      <p:ext uri="{BB962C8B-B14F-4D97-AF65-F5344CB8AC3E}">
        <p14:creationId xmlns:p14="http://schemas.microsoft.com/office/powerpoint/2010/main" val="349056275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Light - Title 2 Column">
    <p:bg>
      <p:bgRef idx="1001">
        <a:schemeClr val="bg1"/>
      </p:bgRef>
    </p:bg>
    <p:spTree>
      <p:nvGrpSpPr>
        <p:cNvPr id="1" name=""/>
        <p:cNvGrpSpPr/>
        <p:nvPr/>
      </p:nvGrpSpPr>
      <p:grpSpPr>
        <a:xfrm>
          <a:off x="0" y="0"/>
          <a:ext cx="0" cy="0"/>
          <a:chOff x="0" y="0"/>
          <a:chExt cx="0" cy="0"/>
        </a:xfrm>
      </p:grpSpPr>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8875" y="1608575"/>
            <a:ext cx="508406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6109577" y="1608575"/>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6366215" y="1608575"/>
            <a:ext cx="508406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12" name="OTag">
            <a:extLst>
              <a:ext uri="{FF2B5EF4-FFF2-40B4-BE49-F238E27FC236}">
                <a16:creationId xmlns:a16="http://schemas.microsoft.com/office/drawing/2014/main" id="{DDE8776E-BE08-D148-AA47-8308E0EAE40F}"/>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5" name="Title 4">
            <a:extLst>
              <a:ext uri="{FF2B5EF4-FFF2-40B4-BE49-F238E27FC236}">
                <a16:creationId xmlns:a16="http://schemas.microsoft.com/office/drawing/2014/main" id="{D69740FE-E1B8-466B-970A-4E081BCA3143}"/>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3959A2DB-C5C1-4EE1-AACB-216D980708B8}"/>
              </a:ext>
            </a:extLst>
          </p:cNvPr>
          <p:cNvSpPr>
            <a:spLocks noGrp="1"/>
          </p:cNvSpPr>
          <p:nvPr>
            <p:ph type="dt" sz="half" idx="16"/>
          </p:nvPr>
        </p:nvSpPr>
        <p:spPr/>
        <p:txBody>
          <a:bodyPr/>
          <a:lstStyle/>
          <a:p>
            <a:fld id="{3D225CC8-2DCD-421C-8DA9-5A1321322184}" type="datetime1">
              <a:rPr lang="en-US" smtClean="0"/>
              <a:t>3/30/2023</a:t>
            </a:fld>
            <a:endParaRPr lang="en-US" dirty="0"/>
          </a:p>
        </p:txBody>
      </p:sp>
      <p:sp>
        <p:nvSpPr>
          <p:cNvPr id="3" name="Footer Placeholder 2">
            <a:extLst>
              <a:ext uri="{FF2B5EF4-FFF2-40B4-BE49-F238E27FC236}">
                <a16:creationId xmlns:a16="http://schemas.microsoft.com/office/drawing/2014/main" id="{66DC0504-19F8-4069-8B02-83766B3CAF7F}"/>
              </a:ext>
            </a:extLst>
          </p:cNvPr>
          <p:cNvSpPr>
            <a:spLocks noGrp="1"/>
          </p:cNvSpPr>
          <p:nvPr>
            <p:ph type="ftr" sz="quarter" idx="17"/>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064D6D2F-6BC7-48B4-B7A5-AD19749245D6}"/>
              </a:ext>
            </a:extLst>
          </p:cNvPr>
          <p:cNvSpPr>
            <a:spLocks noGrp="1"/>
          </p:cNvSpPr>
          <p:nvPr>
            <p:ph type="sldNum" sz="quarter" idx="18"/>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53273407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_ICONS Title-Only_WHITE Bkgd">
    <p:spTree>
      <p:nvGrpSpPr>
        <p:cNvPr id="1" name=""/>
        <p:cNvGrpSpPr/>
        <p:nvPr/>
      </p:nvGrpSpPr>
      <p:grpSpPr>
        <a:xfrm>
          <a:off x="0" y="0"/>
          <a:ext cx="0" cy="0"/>
          <a:chOff x="0" y="0"/>
          <a:chExt cx="0" cy="0"/>
        </a:xfrm>
      </p:grpSpPr>
      <p:sp>
        <p:nvSpPr>
          <p:cNvPr id="2" name="Title 1"/>
          <p:cNvSpPr>
            <a:spLocks noGrp="1"/>
          </p:cNvSpPr>
          <p:nvPr>
            <p:ph type="title"/>
          </p:nvPr>
        </p:nvSpPr>
        <p:spPr>
          <a:xfrm>
            <a:off x="531950" y="249382"/>
            <a:ext cx="11465378" cy="627952"/>
          </a:xfrm>
          <a:prstGeom prst="rect">
            <a:avLst/>
          </a:prstGeom>
        </p:spPr>
        <p:txBody>
          <a:bodyPr lIns="0" rIns="0" anchor="b"/>
          <a:lstStyle>
            <a:lvl1pPr>
              <a:defRPr sz="2800" b="1" i="0">
                <a:latin typeface="Oracle Sans" panose="020B0503020204020204" pitchFamily="34" charset="0"/>
                <a:cs typeface="Oracle Sans" panose="020B0503020204020204" pitchFamily="34" charset="0"/>
              </a:defRPr>
            </a:lvl1pPr>
          </a:lstStyle>
          <a:p>
            <a:r>
              <a:rPr lang="en-US" dirty="0"/>
              <a:t>Click to edit Master title style</a:t>
            </a:r>
          </a:p>
        </p:txBody>
      </p:sp>
      <p:sp>
        <p:nvSpPr>
          <p:cNvPr id="6" name="Footer Placeholder 4">
            <a:extLst>
              <a:ext uri="{FF2B5EF4-FFF2-40B4-BE49-F238E27FC236}">
                <a16:creationId xmlns:a16="http://schemas.microsoft.com/office/drawing/2014/main" id="{4286E105-B9E8-4343-BE42-1AC736BD754A}"/>
              </a:ext>
            </a:extLst>
          </p:cNvPr>
          <p:cNvSpPr>
            <a:spLocks noGrp="1"/>
          </p:cNvSpPr>
          <p:nvPr>
            <p:ph type="ftr" sz="quarter" idx="3"/>
          </p:nvPr>
        </p:nvSpPr>
        <p:spPr>
          <a:xfrm>
            <a:off x="936978" y="6514978"/>
            <a:ext cx="6627228" cy="365125"/>
          </a:xfrm>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t>Copyright © 2022 Oracle and/or its affiliates.</a:t>
            </a:r>
          </a:p>
        </p:txBody>
      </p:sp>
      <p:sp>
        <p:nvSpPr>
          <p:cNvPr id="4" name="Slide Number Placeholder 3">
            <a:extLst>
              <a:ext uri="{FF2B5EF4-FFF2-40B4-BE49-F238E27FC236}">
                <a16:creationId xmlns:a16="http://schemas.microsoft.com/office/drawing/2014/main" id="{CDC1190C-FD65-C742-8E7C-407D18B91E2B}"/>
              </a:ext>
            </a:extLst>
          </p:cNvPr>
          <p:cNvSpPr txBox="1">
            <a:spLocks/>
          </p:cNvSpPr>
          <p:nvPr userDrawn="1"/>
        </p:nvSpPr>
        <p:spPr>
          <a:xfrm>
            <a:off x="531289" y="6507624"/>
            <a:ext cx="405689" cy="365125"/>
          </a:xfrm>
          <a:prstGeom prst="rect">
            <a:avLst/>
          </a:prstGeom>
        </p:spPr>
        <p:txBody>
          <a:bodyPr vert="horz" lIns="91440" tIns="45720" rIns="91440" bIns="45720" rtlCol="0" anchor="ctr"/>
          <a:lstStyle>
            <a:defPPr>
              <a:defRPr lang="en-US"/>
            </a:defPPr>
            <a:lvl1pPr marL="0" marR="0" indent="0" algn="l" defTabSz="914400" rtl="0" eaLnBrk="1" fontAlgn="auto" latinLnBrk="0" hangingPunct="1">
              <a:lnSpc>
                <a:spcPct val="100000"/>
              </a:lnSpc>
              <a:spcBef>
                <a:spcPts val="0"/>
              </a:spcBef>
              <a:spcAft>
                <a:spcPts val="0"/>
              </a:spcAft>
              <a:buClrTx/>
              <a:buSzTx/>
              <a:buFontTx/>
              <a:buNone/>
              <a:tabLst/>
              <a:defRPr sz="800" kern="1200">
                <a:solidFill>
                  <a:schemeClr val="tx1">
                    <a:tint val="75000"/>
                  </a:schemeClr>
                </a:solidFill>
                <a:latin typeface="Oracle Sans" panose="020B0503020204020204" pitchFamily="34" charset="0"/>
                <a:ea typeface="+mn-ea"/>
                <a:cs typeface="Oracle Sans" panose="020B0503020204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40507A-669E-A943-A4A7-E531D638091A}" type="slidenum">
              <a:rPr lang="en-US" sz="800" smtClean="0">
                <a:solidFill>
                  <a:schemeClr val="bg2">
                    <a:lumMod val="75000"/>
                  </a:schemeClr>
                </a:solidFill>
              </a:rPr>
              <a:pPr/>
              <a:t>‹#›</a:t>
            </a:fld>
            <a:endParaRPr lang="en-US" sz="800" dirty="0">
              <a:solidFill>
                <a:schemeClr val="bg2">
                  <a:lumMod val="75000"/>
                </a:schemeClr>
              </a:solidFill>
            </a:endParaRPr>
          </a:p>
        </p:txBody>
      </p:sp>
    </p:spTree>
    <p:extLst>
      <p:ext uri="{BB962C8B-B14F-4D97-AF65-F5344CB8AC3E}">
        <p14:creationId xmlns:p14="http://schemas.microsoft.com/office/powerpoint/2010/main" val="4259795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A60EB2-529A-455E-BB84-8D2BBC098766}"/>
              </a:ext>
            </a:extLst>
          </p:cNvPr>
          <p:cNvSpPr>
            <a:spLocks noGrp="1"/>
          </p:cNvSpPr>
          <p:nvPr>
            <p:ph type="dt" sz="half" idx="10"/>
          </p:nvPr>
        </p:nvSpPr>
        <p:spPr>
          <a:xfrm>
            <a:off x="838200" y="6356350"/>
            <a:ext cx="2743200" cy="365125"/>
          </a:xfrm>
          <a:prstGeom prst="rect">
            <a:avLst/>
          </a:prstGeom>
        </p:spPr>
        <p:txBody>
          <a:bodyPr/>
          <a:lstStyle/>
          <a:p>
            <a:fld id="{BBD26E73-DB8C-4CA4-A1AE-6A0221173C11}" type="datetimeFigureOut">
              <a:rPr lang="en-US" smtClean="0"/>
              <a:t>3/30/2023</a:t>
            </a:fld>
            <a:endParaRPr lang="en-US"/>
          </a:p>
        </p:txBody>
      </p:sp>
      <p:sp>
        <p:nvSpPr>
          <p:cNvPr id="3" name="Footer Placeholder 2">
            <a:extLst>
              <a:ext uri="{FF2B5EF4-FFF2-40B4-BE49-F238E27FC236}">
                <a16:creationId xmlns:a16="http://schemas.microsoft.com/office/drawing/2014/main" id="{BE9169ED-CF1C-40EB-B02B-4C674A06D699}"/>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4FC0F7A4-0D3D-46A2-A2D1-19235187982A}"/>
              </a:ext>
            </a:extLst>
          </p:cNvPr>
          <p:cNvSpPr>
            <a:spLocks noGrp="1"/>
          </p:cNvSpPr>
          <p:nvPr>
            <p:ph type="sldNum" sz="quarter" idx="12"/>
          </p:nvPr>
        </p:nvSpPr>
        <p:spPr>
          <a:xfrm>
            <a:off x="8610600" y="6356350"/>
            <a:ext cx="2743200" cy="365125"/>
          </a:xfrm>
          <a:prstGeom prst="rect">
            <a:avLst/>
          </a:prstGeom>
        </p:spPr>
        <p:txBody>
          <a:bodyPr/>
          <a:lstStyle/>
          <a:p>
            <a:fld id="{B0BE56C2-DEC3-475D-8616-6D3208302146}" type="slidenum">
              <a:rPr lang="en-US" smtClean="0"/>
              <a:t>‹#›</a:t>
            </a:fld>
            <a:endParaRPr lang="en-US"/>
          </a:p>
        </p:txBody>
      </p:sp>
      <p:sp>
        <p:nvSpPr>
          <p:cNvPr id="5" name="Title 1">
            <a:extLst>
              <a:ext uri="{FF2B5EF4-FFF2-40B4-BE49-F238E27FC236}">
                <a16:creationId xmlns:a16="http://schemas.microsoft.com/office/drawing/2014/main" id="{22103F64-37F9-43D5-9C5A-B29439CB0DFE}"/>
              </a:ext>
            </a:extLst>
          </p:cNvPr>
          <p:cNvSpPr>
            <a:spLocks noGrp="1"/>
          </p:cNvSpPr>
          <p:nvPr>
            <p:ph type="title" hasCustomPrompt="1"/>
          </p:nvPr>
        </p:nvSpPr>
        <p:spPr>
          <a:xfrm>
            <a:off x="768875" y="182403"/>
            <a:ext cx="10671048" cy="822960"/>
          </a:xfrm>
        </p:spPr>
        <p:txBody>
          <a:bodyPr/>
          <a:lstStyle/>
          <a:p>
            <a:r>
              <a:rPr lang="en-US" dirty="0"/>
              <a:t>Title (icons with text)</a:t>
            </a:r>
          </a:p>
        </p:txBody>
      </p:sp>
      <p:sp>
        <p:nvSpPr>
          <p:cNvPr id="6" name="Picture Placeholder 1">
            <a:extLst>
              <a:ext uri="{FF2B5EF4-FFF2-40B4-BE49-F238E27FC236}">
                <a16:creationId xmlns:a16="http://schemas.microsoft.com/office/drawing/2014/main" id="{F7BF46C7-9BCD-4CD6-86E3-B0C18E87084D}"/>
              </a:ext>
            </a:extLst>
          </p:cNvPr>
          <p:cNvSpPr>
            <a:spLocks noGrp="1"/>
          </p:cNvSpPr>
          <p:nvPr>
            <p:ph type="pic" sz="quarter" idx="52"/>
          </p:nvPr>
        </p:nvSpPr>
        <p:spPr>
          <a:xfrm>
            <a:off x="1050535" y="1844625"/>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7" name="Picture Placeholder 2">
            <a:extLst>
              <a:ext uri="{FF2B5EF4-FFF2-40B4-BE49-F238E27FC236}">
                <a16:creationId xmlns:a16="http://schemas.microsoft.com/office/drawing/2014/main" id="{424D4EBE-E806-4A01-9255-F8A5A3CBEA28}"/>
              </a:ext>
            </a:extLst>
          </p:cNvPr>
          <p:cNvSpPr>
            <a:spLocks noGrp="1" noChangeAspect="1"/>
          </p:cNvSpPr>
          <p:nvPr>
            <p:ph type="pic" sz="quarter" idx="53"/>
          </p:nvPr>
        </p:nvSpPr>
        <p:spPr>
          <a:xfrm>
            <a:off x="4178897" y="1844625"/>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8" name="Picture Placeholder 3">
            <a:extLst>
              <a:ext uri="{FF2B5EF4-FFF2-40B4-BE49-F238E27FC236}">
                <a16:creationId xmlns:a16="http://schemas.microsoft.com/office/drawing/2014/main" id="{7BBC89A9-3A2A-4A30-98FB-252870B24A9E}"/>
              </a:ext>
            </a:extLst>
          </p:cNvPr>
          <p:cNvSpPr>
            <a:spLocks noGrp="1" noChangeAspect="1"/>
          </p:cNvSpPr>
          <p:nvPr>
            <p:ph type="pic" sz="quarter" idx="54"/>
          </p:nvPr>
        </p:nvSpPr>
        <p:spPr>
          <a:xfrm>
            <a:off x="2614716" y="1844625"/>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9" name="Text Field 3">
            <a:extLst>
              <a:ext uri="{FF2B5EF4-FFF2-40B4-BE49-F238E27FC236}">
                <a16:creationId xmlns:a16="http://schemas.microsoft.com/office/drawing/2014/main" id="{691845B8-3F5B-4703-889A-7C53E5927D47}"/>
              </a:ext>
            </a:extLst>
          </p:cNvPr>
          <p:cNvSpPr>
            <a:spLocks noGrp="1"/>
          </p:cNvSpPr>
          <p:nvPr>
            <p:ph type="body" sz="quarter" idx="55"/>
          </p:nvPr>
        </p:nvSpPr>
        <p:spPr>
          <a:xfrm>
            <a:off x="2329802" y="2797629"/>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10" name="Picture Placeholder 4">
            <a:extLst>
              <a:ext uri="{FF2B5EF4-FFF2-40B4-BE49-F238E27FC236}">
                <a16:creationId xmlns:a16="http://schemas.microsoft.com/office/drawing/2014/main" id="{0DF91EC2-D4AB-42FD-AADB-D77FD6FD7D0B}"/>
              </a:ext>
            </a:extLst>
          </p:cNvPr>
          <p:cNvSpPr>
            <a:spLocks noGrp="1" noChangeAspect="1"/>
          </p:cNvSpPr>
          <p:nvPr>
            <p:ph type="pic" sz="quarter" idx="56"/>
          </p:nvPr>
        </p:nvSpPr>
        <p:spPr>
          <a:xfrm>
            <a:off x="5743077" y="1844625"/>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11" name="Picture Placeholder 4">
            <a:extLst>
              <a:ext uri="{FF2B5EF4-FFF2-40B4-BE49-F238E27FC236}">
                <a16:creationId xmlns:a16="http://schemas.microsoft.com/office/drawing/2014/main" id="{5DEB6885-F527-4BB6-865B-91BE35ECF884}"/>
              </a:ext>
            </a:extLst>
          </p:cNvPr>
          <p:cNvSpPr>
            <a:spLocks noGrp="1" noChangeAspect="1"/>
          </p:cNvSpPr>
          <p:nvPr>
            <p:ph type="pic" sz="quarter" idx="57"/>
          </p:nvPr>
        </p:nvSpPr>
        <p:spPr>
          <a:xfrm>
            <a:off x="7307257" y="1844625"/>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12" name="Text Field 3">
            <a:extLst>
              <a:ext uri="{FF2B5EF4-FFF2-40B4-BE49-F238E27FC236}">
                <a16:creationId xmlns:a16="http://schemas.microsoft.com/office/drawing/2014/main" id="{990AE28A-2F4B-4758-93DB-7DD93B46EDC7}"/>
              </a:ext>
            </a:extLst>
          </p:cNvPr>
          <p:cNvSpPr>
            <a:spLocks noGrp="1"/>
          </p:cNvSpPr>
          <p:nvPr>
            <p:ph type="body" sz="quarter" idx="58"/>
          </p:nvPr>
        </p:nvSpPr>
        <p:spPr>
          <a:xfrm>
            <a:off x="765621" y="2797629"/>
            <a:ext cx="1499616" cy="166932"/>
          </a:xfrm>
          <a:prstGeom prst="rect">
            <a:avLst/>
          </a:prstGeom>
        </p:spPr>
        <p:txBody>
          <a:bodyPr lIns="0" anchor="ctr" anchorCtr="0"/>
          <a:lstStyle>
            <a:lvl1pPr marL="0" marR="0" indent="0" algn="ctr" defTabSz="914400" rtl="0" eaLnBrk="1" fontAlgn="auto" latinLnBrk="0" hangingPunct="1">
              <a:lnSpc>
                <a:spcPct val="95000"/>
              </a:lnSpc>
              <a:spcBef>
                <a:spcPts val="300"/>
              </a:spcBef>
              <a:spcAft>
                <a:spcPts val="0"/>
              </a:spcAft>
              <a:buClrTx/>
              <a:buSzTx/>
              <a:buFont typeface="System Font Regular"/>
              <a:buNone/>
              <a:tabLst/>
              <a:defRPr sz="800">
                <a:solidFill>
                  <a:schemeClr val="tx1"/>
                </a:solidFill>
              </a:defRPr>
            </a:lvl1pPr>
            <a:lvl2pPr marL="0" indent="-100584" algn="l">
              <a:spcBef>
                <a:spcPts val="300"/>
              </a:spcBef>
              <a:tabLst/>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13" name="Text Field 3">
            <a:extLst>
              <a:ext uri="{FF2B5EF4-FFF2-40B4-BE49-F238E27FC236}">
                <a16:creationId xmlns:a16="http://schemas.microsoft.com/office/drawing/2014/main" id="{3637F4BC-0875-4760-AFC9-0D8432CF5AF0}"/>
              </a:ext>
            </a:extLst>
          </p:cNvPr>
          <p:cNvSpPr>
            <a:spLocks noGrp="1"/>
          </p:cNvSpPr>
          <p:nvPr>
            <p:ph type="body" sz="quarter" idx="59"/>
          </p:nvPr>
        </p:nvSpPr>
        <p:spPr>
          <a:xfrm>
            <a:off x="3893983" y="2797629"/>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14" name="Text Field 3">
            <a:extLst>
              <a:ext uri="{FF2B5EF4-FFF2-40B4-BE49-F238E27FC236}">
                <a16:creationId xmlns:a16="http://schemas.microsoft.com/office/drawing/2014/main" id="{EDF63DA8-6FD7-47B2-97B8-EFCB7227388E}"/>
              </a:ext>
            </a:extLst>
          </p:cNvPr>
          <p:cNvSpPr>
            <a:spLocks noGrp="1"/>
          </p:cNvSpPr>
          <p:nvPr>
            <p:ph type="body" sz="quarter" idx="60"/>
          </p:nvPr>
        </p:nvSpPr>
        <p:spPr>
          <a:xfrm>
            <a:off x="5458164" y="2797629"/>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15" name="Text Field 3">
            <a:extLst>
              <a:ext uri="{FF2B5EF4-FFF2-40B4-BE49-F238E27FC236}">
                <a16:creationId xmlns:a16="http://schemas.microsoft.com/office/drawing/2014/main" id="{6B5C3AA9-05E3-4CA7-971B-07F4683DFC4F}"/>
              </a:ext>
            </a:extLst>
          </p:cNvPr>
          <p:cNvSpPr>
            <a:spLocks noGrp="1"/>
          </p:cNvSpPr>
          <p:nvPr>
            <p:ph type="body" sz="quarter" idx="61"/>
          </p:nvPr>
        </p:nvSpPr>
        <p:spPr>
          <a:xfrm>
            <a:off x="8586526" y="2797630"/>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16" name="Text Field 3">
            <a:extLst>
              <a:ext uri="{FF2B5EF4-FFF2-40B4-BE49-F238E27FC236}">
                <a16:creationId xmlns:a16="http://schemas.microsoft.com/office/drawing/2014/main" id="{7A48FD6A-3AA2-46BE-AEAD-18DCCD765E7A}"/>
              </a:ext>
            </a:extLst>
          </p:cNvPr>
          <p:cNvSpPr>
            <a:spLocks noGrp="1"/>
          </p:cNvSpPr>
          <p:nvPr>
            <p:ph type="body" sz="quarter" idx="82"/>
          </p:nvPr>
        </p:nvSpPr>
        <p:spPr>
          <a:xfrm>
            <a:off x="7022345" y="2797630"/>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17" name="Text Field 3">
            <a:extLst>
              <a:ext uri="{FF2B5EF4-FFF2-40B4-BE49-F238E27FC236}">
                <a16:creationId xmlns:a16="http://schemas.microsoft.com/office/drawing/2014/main" id="{42E2FB9C-E286-4FD1-AC57-71201F9F69E5}"/>
              </a:ext>
            </a:extLst>
          </p:cNvPr>
          <p:cNvSpPr>
            <a:spLocks noGrp="1"/>
          </p:cNvSpPr>
          <p:nvPr>
            <p:ph type="body" sz="quarter" idx="83"/>
          </p:nvPr>
        </p:nvSpPr>
        <p:spPr>
          <a:xfrm>
            <a:off x="10150706" y="2797630"/>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18" name="Picture Placeholder 4">
            <a:extLst>
              <a:ext uri="{FF2B5EF4-FFF2-40B4-BE49-F238E27FC236}">
                <a16:creationId xmlns:a16="http://schemas.microsoft.com/office/drawing/2014/main" id="{93B67B4D-D110-4A91-9FCB-8B8446193755}"/>
              </a:ext>
            </a:extLst>
          </p:cNvPr>
          <p:cNvSpPr>
            <a:spLocks noGrp="1" noChangeAspect="1"/>
          </p:cNvSpPr>
          <p:nvPr>
            <p:ph type="pic" sz="quarter" idx="85"/>
          </p:nvPr>
        </p:nvSpPr>
        <p:spPr>
          <a:xfrm>
            <a:off x="8871437" y="1844625"/>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19" name="Picture Placeholder 4">
            <a:extLst>
              <a:ext uri="{FF2B5EF4-FFF2-40B4-BE49-F238E27FC236}">
                <a16:creationId xmlns:a16="http://schemas.microsoft.com/office/drawing/2014/main" id="{CAD9E5F1-3BFA-4F42-BCAB-455223D4827A}"/>
              </a:ext>
            </a:extLst>
          </p:cNvPr>
          <p:cNvSpPr>
            <a:spLocks noGrp="1" noChangeAspect="1"/>
          </p:cNvSpPr>
          <p:nvPr>
            <p:ph type="pic" sz="quarter" idx="87"/>
          </p:nvPr>
        </p:nvSpPr>
        <p:spPr>
          <a:xfrm>
            <a:off x="10435620" y="1844625"/>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0" name="Picture Placeholder 1">
            <a:extLst>
              <a:ext uri="{FF2B5EF4-FFF2-40B4-BE49-F238E27FC236}">
                <a16:creationId xmlns:a16="http://schemas.microsoft.com/office/drawing/2014/main" id="{099D264E-1A2A-49D3-913C-AB554FC4E8C3}"/>
              </a:ext>
            </a:extLst>
          </p:cNvPr>
          <p:cNvSpPr>
            <a:spLocks noGrp="1"/>
          </p:cNvSpPr>
          <p:nvPr>
            <p:ph type="pic" sz="quarter" idx="88"/>
          </p:nvPr>
        </p:nvSpPr>
        <p:spPr>
          <a:xfrm>
            <a:off x="1050535" y="3476901"/>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1" name="Picture Placeholder 2">
            <a:extLst>
              <a:ext uri="{FF2B5EF4-FFF2-40B4-BE49-F238E27FC236}">
                <a16:creationId xmlns:a16="http://schemas.microsoft.com/office/drawing/2014/main" id="{3EF888FA-FA03-4D90-B67D-21FD33ED91F1}"/>
              </a:ext>
            </a:extLst>
          </p:cNvPr>
          <p:cNvSpPr>
            <a:spLocks noGrp="1" noChangeAspect="1"/>
          </p:cNvSpPr>
          <p:nvPr>
            <p:ph type="pic" sz="quarter" idx="89"/>
          </p:nvPr>
        </p:nvSpPr>
        <p:spPr>
          <a:xfrm>
            <a:off x="417889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2" name="Picture Placeholder 3">
            <a:extLst>
              <a:ext uri="{FF2B5EF4-FFF2-40B4-BE49-F238E27FC236}">
                <a16:creationId xmlns:a16="http://schemas.microsoft.com/office/drawing/2014/main" id="{8525D977-A5B5-4398-922E-D56F1A122A46}"/>
              </a:ext>
            </a:extLst>
          </p:cNvPr>
          <p:cNvSpPr>
            <a:spLocks noGrp="1" noChangeAspect="1"/>
          </p:cNvSpPr>
          <p:nvPr>
            <p:ph type="pic" sz="quarter" idx="90"/>
          </p:nvPr>
        </p:nvSpPr>
        <p:spPr>
          <a:xfrm>
            <a:off x="2614716" y="3476901"/>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3" name="Text Field 3">
            <a:extLst>
              <a:ext uri="{FF2B5EF4-FFF2-40B4-BE49-F238E27FC236}">
                <a16:creationId xmlns:a16="http://schemas.microsoft.com/office/drawing/2014/main" id="{FC68B6D6-4271-4638-8C48-627292A61FB0}"/>
              </a:ext>
            </a:extLst>
          </p:cNvPr>
          <p:cNvSpPr>
            <a:spLocks noGrp="1"/>
          </p:cNvSpPr>
          <p:nvPr>
            <p:ph type="body" sz="quarter" idx="91"/>
          </p:nvPr>
        </p:nvSpPr>
        <p:spPr>
          <a:xfrm>
            <a:off x="2329802"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4" name="Picture Placeholder 4">
            <a:extLst>
              <a:ext uri="{FF2B5EF4-FFF2-40B4-BE49-F238E27FC236}">
                <a16:creationId xmlns:a16="http://schemas.microsoft.com/office/drawing/2014/main" id="{9F204A49-805D-412C-9EDA-25760EA2B6FB}"/>
              </a:ext>
            </a:extLst>
          </p:cNvPr>
          <p:cNvSpPr>
            <a:spLocks noGrp="1" noChangeAspect="1"/>
          </p:cNvSpPr>
          <p:nvPr>
            <p:ph type="pic" sz="quarter" idx="92"/>
          </p:nvPr>
        </p:nvSpPr>
        <p:spPr>
          <a:xfrm>
            <a:off x="574307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5" name="Picture Placeholder 4">
            <a:extLst>
              <a:ext uri="{FF2B5EF4-FFF2-40B4-BE49-F238E27FC236}">
                <a16:creationId xmlns:a16="http://schemas.microsoft.com/office/drawing/2014/main" id="{AE5E2BE9-BA0E-4626-BE92-4324E393B392}"/>
              </a:ext>
            </a:extLst>
          </p:cNvPr>
          <p:cNvSpPr>
            <a:spLocks noGrp="1" noChangeAspect="1"/>
          </p:cNvSpPr>
          <p:nvPr>
            <p:ph type="pic" sz="quarter" idx="93"/>
          </p:nvPr>
        </p:nvSpPr>
        <p:spPr>
          <a:xfrm>
            <a:off x="730725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6" name="Text Field 3">
            <a:extLst>
              <a:ext uri="{FF2B5EF4-FFF2-40B4-BE49-F238E27FC236}">
                <a16:creationId xmlns:a16="http://schemas.microsoft.com/office/drawing/2014/main" id="{23623211-130D-496D-BD63-D37F319F3E40}"/>
              </a:ext>
            </a:extLst>
          </p:cNvPr>
          <p:cNvSpPr>
            <a:spLocks noGrp="1"/>
          </p:cNvSpPr>
          <p:nvPr>
            <p:ph type="body" sz="quarter" idx="94"/>
          </p:nvPr>
        </p:nvSpPr>
        <p:spPr>
          <a:xfrm>
            <a:off x="765621" y="4429905"/>
            <a:ext cx="1499616" cy="166932"/>
          </a:xfrm>
          <a:prstGeom prst="rect">
            <a:avLst/>
          </a:prstGeom>
        </p:spPr>
        <p:txBody>
          <a:bodyPr lIns="0" anchor="ctr" anchorCtr="0"/>
          <a:lstStyle>
            <a:lvl1pPr marL="0" marR="0" indent="0" algn="ctr" defTabSz="914400" rtl="0" eaLnBrk="1" fontAlgn="auto" latinLnBrk="0" hangingPunct="1">
              <a:lnSpc>
                <a:spcPct val="95000"/>
              </a:lnSpc>
              <a:spcBef>
                <a:spcPts val="300"/>
              </a:spcBef>
              <a:spcAft>
                <a:spcPts val="0"/>
              </a:spcAft>
              <a:buClrTx/>
              <a:buSzTx/>
              <a:buFont typeface="System Font Regular"/>
              <a:buNone/>
              <a:tabLst/>
              <a:defRPr lang="en-US" sz="800" kern="1200" dirty="0">
                <a:solidFill>
                  <a:schemeClr val="tx1"/>
                </a:solidFill>
                <a:latin typeface="+mn-lt"/>
                <a:ea typeface="+mn-ea"/>
                <a:cs typeface="+mn-cs"/>
              </a:defRPr>
            </a:lvl1pPr>
            <a:lvl2pPr marL="0" indent="-100584" algn="l">
              <a:spcBef>
                <a:spcPts val="300"/>
              </a:spcBef>
              <a:tabLst/>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27" name="Text Field 3">
            <a:extLst>
              <a:ext uri="{FF2B5EF4-FFF2-40B4-BE49-F238E27FC236}">
                <a16:creationId xmlns:a16="http://schemas.microsoft.com/office/drawing/2014/main" id="{9FDA7ACD-062A-4FC3-9EF9-5E293702093E}"/>
              </a:ext>
            </a:extLst>
          </p:cNvPr>
          <p:cNvSpPr>
            <a:spLocks noGrp="1"/>
          </p:cNvSpPr>
          <p:nvPr>
            <p:ph type="body" sz="quarter" idx="95"/>
          </p:nvPr>
        </p:nvSpPr>
        <p:spPr>
          <a:xfrm>
            <a:off x="3893983"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8" name="Text Field 3">
            <a:extLst>
              <a:ext uri="{FF2B5EF4-FFF2-40B4-BE49-F238E27FC236}">
                <a16:creationId xmlns:a16="http://schemas.microsoft.com/office/drawing/2014/main" id="{30B7A401-EB5F-481F-8952-3F73CF04F4C3}"/>
              </a:ext>
            </a:extLst>
          </p:cNvPr>
          <p:cNvSpPr>
            <a:spLocks noGrp="1"/>
          </p:cNvSpPr>
          <p:nvPr>
            <p:ph type="body" sz="quarter" idx="96"/>
          </p:nvPr>
        </p:nvSpPr>
        <p:spPr>
          <a:xfrm>
            <a:off x="5458164"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9" name="Text Field 3">
            <a:extLst>
              <a:ext uri="{FF2B5EF4-FFF2-40B4-BE49-F238E27FC236}">
                <a16:creationId xmlns:a16="http://schemas.microsoft.com/office/drawing/2014/main" id="{6CF7431B-CB6B-47B7-8530-BEAAD1CD9B89}"/>
              </a:ext>
            </a:extLst>
          </p:cNvPr>
          <p:cNvSpPr>
            <a:spLocks noGrp="1"/>
          </p:cNvSpPr>
          <p:nvPr>
            <p:ph type="body" sz="quarter" idx="97"/>
          </p:nvPr>
        </p:nvSpPr>
        <p:spPr>
          <a:xfrm>
            <a:off x="8586526"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0" name="Text Field 3">
            <a:extLst>
              <a:ext uri="{FF2B5EF4-FFF2-40B4-BE49-F238E27FC236}">
                <a16:creationId xmlns:a16="http://schemas.microsoft.com/office/drawing/2014/main" id="{EB4B6A3A-676E-4AC0-918F-6AF9238CDA17}"/>
              </a:ext>
            </a:extLst>
          </p:cNvPr>
          <p:cNvSpPr>
            <a:spLocks noGrp="1"/>
          </p:cNvSpPr>
          <p:nvPr>
            <p:ph type="body" sz="quarter" idx="98"/>
          </p:nvPr>
        </p:nvSpPr>
        <p:spPr>
          <a:xfrm>
            <a:off x="7022345"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1" name="Text Field 3">
            <a:extLst>
              <a:ext uri="{FF2B5EF4-FFF2-40B4-BE49-F238E27FC236}">
                <a16:creationId xmlns:a16="http://schemas.microsoft.com/office/drawing/2014/main" id="{88DF17E6-8BF6-4489-A838-EB82D2B0407E}"/>
              </a:ext>
            </a:extLst>
          </p:cNvPr>
          <p:cNvSpPr>
            <a:spLocks noGrp="1"/>
          </p:cNvSpPr>
          <p:nvPr>
            <p:ph type="body" sz="quarter" idx="99"/>
          </p:nvPr>
        </p:nvSpPr>
        <p:spPr>
          <a:xfrm>
            <a:off x="10150706"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2" name="Picture Placeholder 4">
            <a:extLst>
              <a:ext uri="{FF2B5EF4-FFF2-40B4-BE49-F238E27FC236}">
                <a16:creationId xmlns:a16="http://schemas.microsoft.com/office/drawing/2014/main" id="{1D699F03-B1DA-4AE3-A081-0FADE23BAB48}"/>
              </a:ext>
            </a:extLst>
          </p:cNvPr>
          <p:cNvSpPr>
            <a:spLocks noGrp="1" noChangeAspect="1"/>
          </p:cNvSpPr>
          <p:nvPr>
            <p:ph type="pic" sz="quarter" idx="100"/>
          </p:nvPr>
        </p:nvSpPr>
        <p:spPr>
          <a:xfrm>
            <a:off x="887143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3" name="Picture Placeholder 4">
            <a:extLst>
              <a:ext uri="{FF2B5EF4-FFF2-40B4-BE49-F238E27FC236}">
                <a16:creationId xmlns:a16="http://schemas.microsoft.com/office/drawing/2014/main" id="{7865EDDA-D773-4E4F-A4AE-3C4881C1E7F2}"/>
              </a:ext>
            </a:extLst>
          </p:cNvPr>
          <p:cNvSpPr>
            <a:spLocks noGrp="1" noChangeAspect="1"/>
          </p:cNvSpPr>
          <p:nvPr>
            <p:ph type="pic" sz="quarter" idx="101"/>
          </p:nvPr>
        </p:nvSpPr>
        <p:spPr>
          <a:xfrm>
            <a:off x="10435620"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4" name="Picture Placeholder 1">
            <a:extLst>
              <a:ext uri="{FF2B5EF4-FFF2-40B4-BE49-F238E27FC236}">
                <a16:creationId xmlns:a16="http://schemas.microsoft.com/office/drawing/2014/main" id="{64EA4A58-CB42-4762-8287-8FBAD0F419C7}"/>
              </a:ext>
            </a:extLst>
          </p:cNvPr>
          <p:cNvSpPr>
            <a:spLocks noGrp="1"/>
          </p:cNvSpPr>
          <p:nvPr>
            <p:ph type="pic" sz="quarter" idx="102"/>
          </p:nvPr>
        </p:nvSpPr>
        <p:spPr>
          <a:xfrm>
            <a:off x="1050535" y="5001482"/>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5" name="Picture Placeholder 2">
            <a:extLst>
              <a:ext uri="{FF2B5EF4-FFF2-40B4-BE49-F238E27FC236}">
                <a16:creationId xmlns:a16="http://schemas.microsoft.com/office/drawing/2014/main" id="{0B94108C-B523-4D81-8160-4EEDCA05D19F}"/>
              </a:ext>
            </a:extLst>
          </p:cNvPr>
          <p:cNvSpPr>
            <a:spLocks noGrp="1" noChangeAspect="1"/>
          </p:cNvSpPr>
          <p:nvPr>
            <p:ph type="pic" sz="quarter" idx="103"/>
          </p:nvPr>
        </p:nvSpPr>
        <p:spPr>
          <a:xfrm>
            <a:off x="417889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6" name="Picture Placeholder 3">
            <a:extLst>
              <a:ext uri="{FF2B5EF4-FFF2-40B4-BE49-F238E27FC236}">
                <a16:creationId xmlns:a16="http://schemas.microsoft.com/office/drawing/2014/main" id="{8A0AA4CE-D667-4E22-8E4B-E33283199B8A}"/>
              </a:ext>
            </a:extLst>
          </p:cNvPr>
          <p:cNvSpPr>
            <a:spLocks noGrp="1" noChangeAspect="1"/>
          </p:cNvSpPr>
          <p:nvPr>
            <p:ph type="pic" sz="quarter" idx="104"/>
          </p:nvPr>
        </p:nvSpPr>
        <p:spPr>
          <a:xfrm>
            <a:off x="2614716" y="5001482"/>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7" name="Text Field 3">
            <a:extLst>
              <a:ext uri="{FF2B5EF4-FFF2-40B4-BE49-F238E27FC236}">
                <a16:creationId xmlns:a16="http://schemas.microsoft.com/office/drawing/2014/main" id="{9B73C80F-2017-42CE-B90A-527B3E74B68A}"/>
              </a:ext>
            </a:extLst>
          </p:cNvPr>
          <p:cNvSpPr>
            <a:spLocks noGrp="1"/>
          </p:cNvSpPr>
          <p:nvPr>
            <p:ph type="body" sz="quarter" idx="105"/>
          </p:nvPr>
        </p:nvSpPr>
        <p:spPr>
          <a:xfrm>
            <a:off x="2329802" y="5964646"/>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38" name="Picture Placeholder 4">
            <a:extLst>
              <a:ext uri="{FF2B5EF4-FFF2-40B4-BE49-F238E27FC236}">
                <a16:creationId xmlns:a16="http://schemas.microsoft.com/office/drawing/2014/main" id="{D92A14AF-09A2-4C25-8D64-64E762D8711E}"/>
              </a:ext>
            </a:extLst>
          </p:cNvPr>
          <p:cNvSpPr>
            <a:spLocks noGrp="1" noChangeAspect="1"/>
          </p:cNvSpPr>
          <p:nvPr>
            <p:ph type="pic" sz="quarter" idx="106"/>
          </p:nvPr>
        </p:nvSpPr>
        <p:spPr>
          <a:xfrm>
            <a:off x="574307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9" name="Picture Placeholder 4">
            <a:extLst>
              <a:ext uri="{FF2B5EF4-FFF2-40B4-BE49-F238E27FC236}">
                <a16:creationId xmlns:a16="http://schemas.microsoft.com/office/drawing/2014/main" id="{D8067B3C-C1D4-41DF-96DC-760411B6F75B}"/>
              </a:ext>
            </a:extLst>
          </p:cNvPr>
          <p:cNvSpPr>
            <a:spLocks noGrp="1" noChangeAspect="1"/>
          </p:cNvSpPr>
          <p:nvPr>
            <p:ph type="pic" sz="quarter" idx="107"/>
          </p:nvPr>
        </p:nvSpPr>
        <p:spPr>
          <a:xfrm>
            <a:off x="730725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40" name="Text Field 3">
            <a:extLst>
              <a:ext uri="{FF2B5EF4-FFF2-40B4-BE49-F238E27FC236}">
                <a16:creationId xmlns:a16="http://schemas.microsoft.com/office/drawing/2014/main" id="{8FEBDAF6-3565-4039-878D-72010E475DF8}"/>
              </a:ext>
            </a:extLst>
          </p:cNvPr>
          <p:cNvSpPr>
            <a:spLocks noGrp="1"/>
          </p:cNvSpPr>
          <p:nvPr>
            <p:ph type="body" sz="quarter" idx="108"/>
          </p:nvPr>
        </p:nvSpPr>
        <p:spPr>
          <a:xfrm>
            <a:off x="765621" y="5964646"/>
            <a:ext cx="1499616" cy="166932"/>
          </a:xfrm>
          <a:prstGeom prst="rect">
            <a:avLst/>
          </a:prstGeom>
        </p:spPr>
        <p:txBody>
          <a:bodyPr lIns="0" anchor="ctr" anchorCtr="0"/>
          <a:lstStyle>
            <a:lvl1pPr marL="0" marR="0" indent="0" algn="ctr" defTabSz="914400" rtl="0" eaLnBrk="1" fontAlgn="auto" latinLnBrk="0" hangingPunct="1">
              <a:lnSpc>
                <a:spcPct val="95000"/>
              </a:lnSpc>
              <a:spcBef>
                <a:spcPts val="300"/>
              </a:spcBef>
              <a:spcAft>
                <a:spcPts val="0"/>
              </a:spcAft>
              <a:buClrTx/>
              <a:buSzTx/>
              <a:buFont typeface="System Font Regular"/>
              <a:buNone/>
              <a:tabLst/>
              <a:defRPr lang="en-US" sz="800" kern="1200" dirty="0">
                <a:solidFill>
                  <a:schemeClr val="tx1"/>
                </a:solidFill>
                <a:latin typeface="+mn-lt"/>
                <a:ea typeface="+mn-ea"/>
                <a:cs typeface="+mn-cs"/>
              </a:defRPr>
            </a:lvl1pPr>
            <a:lvl2pPr marL="0" indent="-100584" algn="l">
              <a:spcBef>
                <a:spcPts val="300"/>
              </a:spcBef>
              <a:tabLst/>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1" name="Text Field 3">
            <a:extLst>
              <a:ext uri="{FF2B5EF4-FFF2-40B4-BE49-F238E27FC236}">
                <a16:creationId xmlns:a16="http://schemas.microsoft.com/office/drawing/2014/main" id="{55BC8570-FC5A-4122-9E7C-8C0446AB21FB}"/>
              </a:ext>
            </a:extLst>
          </p:cNvPr>
          <p:cNvSpPr>
            <a:spLocks noGrp="1"/>
          </p:cNvSpPr>
          <p:nvPr>
            <p:ph type="body" sz="quarter" idx="109"/>
          </p:nvPr>
        </p:nvSpPr>
        <p:spPr>
          <a:xfrm>
            <a:off x="3893983" y="5964646"/>
            <a:ext cx="1499616" cy="166932"/>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42" name="Text Field 3">
            <a:extLst>
              <a:ext uri="{FF2B5EF4-FFF2-40B4-BE49-F238E27FC236}">
                <a16:creationId xmlns:a16="http://schemas.microsoft.com/office/drawing/2014/main" id="{716F4F36-6367-4F84-AEB5-408B6729FC60}"/>
              </a:ext>
            </a:extLst>
          </p:cNvPr>
          <p:cNvSpPr>
            <a:spLocks noGrp="1"/>
          </p:cNvSpPr>
          <p:nvPr>
            <p:ph type="body" sz="quarter" idx="110"/>
          </p:nvPr>
        </p:nvSpPr>
        <p:spPr>
          <a:xfrm>
            <a:off x="5458164" y="5964646"/>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43" name="Text Field 3">
            <a:extLst>
              <a:ext uri="{FF2B5EF4-FFF2-40B4-BE49-F238E27FC236}">
                <a16:creationId xmlns:a16="http://schemas.microsoft.com/office/drawing/2014/main" id="{0F2CF83A-0833-40D7-951D-827D217AC9EC}"/>
              </a:ext>
            </a:extLst>
          </p:cNvPr>
          <p:cNvSpPr>
            <a:spLocks noGrp="1"/>
          </p:cNvSpPr>
          <p:nvPr>
            <p:ph type="body" sz="quarter" idx="111"/>
          </p:nvPr>
        </p:nvSpPr>
        <p:spPr>
          <a:xfrm>
            <a:off x="8586526"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4" name="Text Field 3">
            <a:extLst>
              <a:ext uri="{FF2B5EF4-FFF2-40B4-BE49-F238E27FC236}">
                <a16:creationId xmlns:a16="http://schemas.microsoft.com/office/drawing/2014/main" id="{4EB01A30-17E1-46B6-B392-93580EBF6C55}"/>
              </a:ext>
            </a:extLst>
          </p:cNvPr>
          <p:cNvSpPr>
            <a:spLocks noGrp="1"/>
          </p:cNvSpPr>
          <p:nvPr>
            <p:ph type="body" sz="quarter" idx="112"/>
          </p:nvPr>
        </p:nvSpPr>
        <p:spPr>
          <a:xfrm>
            <a:off x="7022345"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5" name="Text Field 3">
            <a:extLst>
              <a:ext uri="{FF2B5EF4-FFF2-40B4-BE49-F238E27FC236}">
                <a16:creationId xmlns:a16="http://schemas.microsoft.com/office/drawing/2014/main" id="{8A09EF4B-E42D-446A-90B7-21593764FD79}"/>
              </a:ext>
            </a:extLst>
          </p:cNvPr>
          <p:cNvSpPr>
            <a:spLocks noGrp="1"/>
          </p:cNvSpPr>
          <p:nvPr>
            <p:ph type="body" sz="quarter" idx="113"/>
          </p:nvPr>
        </p:nvSpPr>
        <p:spPr>
          <a:xfrm>
            <a:off x="10150706"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6" name="Picture Placeholder 4">
            <a:extLst>
              <a:ext uri="{FF2B5EF4-FFF2-40B4-BE49-F238E27FC236}">
                <a16:creationId xmlns:a16="http://schemas.microsoft.com/office/drawing/2014/main" id="{CBD10CE1-0EF2-4420-9087-1B4AEE942F5A}"/>
              </a:ext>
            </a:extLst>
          </p:cNvPr>
          <p:cNvSpPr>
            <a:spLocks noGrp="1" noChangeAspect="1"/>
          </p:cNvSpPr>
          <p:nvPr>
            <p:ph type="pic" sz="quarter" idx="114"/>
          </p:nvPr>
        </p:nvSpPr>
        <p:spPr>
          <a:xfrm>
            <a:off x="887143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47" name="Picture Placeholder 4">
            <a:extLst>
              <a:ext uri="{FF2B5EF4-FFF2-40B4-BE49-F238E27FC236}">
                <a16:creationId xmlns:a16="http://schemas.microsoft.com/office/drawing/2014/main" id="{1CA95A8D-CF98-42F6-97C8-D24C98946A22}"/>
              </a:ext>
            </a:extLst>
          </p:cNvPr>
          <p:cNvSpPr>
            <a:spLocks noGrp="1" noChangeAspect="1"/>
          </p:cNvSpPr>
          <p:nvPr>
            <p:ph type="pic" sz="quarter" idx="115"/>
          </p:nvPr>
        </p:nvSpPr>
        <p:spPr>
          <a:xfrm>
            <a:off x="10435620"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Tree>
    <p:extLst>
      <p:ext uri="{BB962C8B-B14F-4D97-AF65-F5344CB8AC3E}">
        <p14:creationId xmlns:p14="http://schemas.microsoft.com/office/powerpoint/2010/main" val="328902740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pic>
        <p:nvPicPr>
          <p:cNvPr id="48" name="Graphic 47">
            <a:extLst>
              <a:ext uri="{FF2B5EF4-FFF2-40B4-BE49-F238E27FC236}">
                <a16:creationId xmlns:a16="http://schemas.microsoft.com/office/drawing/2014/main" id="{8ACB55F7-41B0-4B89-9A1B-E68607B8A5A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0" y="1530016"/>
            <a:ext cx="12192000" cy="1283368"/>
          </a:xfrm>
          <a:prstGeom prst="rect">
            <a:avLst/>
          </a:prstGeom>
        </p:spPr>
      </p:pic>
      <p:sp>
        <p:nvSpPr>
          <p:cNvPr id="2" name="Date Placeholder 1">
            <a:extLst>
              <a:ext uri="{FF2B5EF4-FFF2-40B4-BE49-F238E27FC236}">
                <a16:creationId xmlns:a16="http://schemas.microsoft.com/office/drawing/2014/main" id="{60A60EB2-529A-455E-BB84-8D2BBC098766}"/>
              </a:ext>
            </a:extLst>
          </p:cNvPr>
          <p:cNvSpPr>
            <a:spLocks noGrp="1"/>
          </p:cNvSpPr>
          <p:nvPr>
            <p:ph type="dt" sz="half" idx="10"/>
          </p:nvPr>
        </p:nvSpPr>
        <p:spPr>
          <a:xfrm>
            <a:off x="838200" y="6356350"/>
            <a:ext cx="2743200" cy="365125"/>
          </a:xfrm>
          <a:prstGeom prst="rect">
            <a:avLst/>
          </a:prstGeom>
        </p:spPr>
        <p:txBody>
          <a:bodyPr/>
          <a:lstStyle/>
          <a:p>
            <a:fld id="{BBD26E73-DB8C-4CA4-A1AE-6A0221173C11}" type="datetimeFigureOut">
              <a:rPr lang="en-US" smtClean="0"/>
              <a:t>3/30/2023</a:t>
            </a:fld>
            <a:endParaRPr lang="en-US"/>
          </a:p>
        </p:txBody>
      </p:sp>
      <p:sp>
        <p:nvSpPr>
          <p:cNvPr id="3" name="Footer Placeholder 2">
            <a:extLst>
              <a:ext uri="{FF2B5EF4-FFF2-40B4-BE49-F238E27FC236}">
                <a16:creationId xmlns:a16="http://schemas.microsoft.com/office/drawing/2014/main" id="{BE9169ED-CF1C-40EB-B02B-4C674A06D699}"/>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4FC0F7A4-0D3D-46A2-A2D1-19235187982A}"/>
              </a:ext>
            </a:extLst>
          </p:cNvPr>
          <p:cNvSpPr>
            <a:spLocks noGrp="1"/>
          </p:cNvSpPr>
          <p:nvPr>
            <p:ph type="sldNum" sz="quarter" idx="12"/>
          </p:nvPr>
        </p:nvSpPr>
        <p:spPr>
          <a:xfrm>
            <a:off x="8610600" y="6356350"/>
            <a:ext cx="2743200" cy="365125"/>
          </a:xfrm>
          <a:prstGeom prst="rect">
            <a:avLst/>
          </a:prstGeom>
        </p:spPr>
        <p:txBody>
          <a:bodyPr/>
          <a:lstStyle/>
          <a:p>
            <a:fld id="{B0BE56C2-DEC3-475D-8616-6D3208302146}" type="slidenum">
              <a:rPr lang="en-US" smtClean="0"/>
              <a:t>‹#›</a:t>
            </a:fld>
            <a:endParaRPr lang="en-US"/>
          </a:p>
        </p:txBody>
      </p:sp>
      <p:sp>
        <p:nvSpPr>
          <p:cNvPr id="5" name="Title 1">
            <a:extLst>
              <a:ext uri="{FF2B5EF4-FFF2-40B4-BE49-F238E27FC236}">
                <a16:creationId xmlns:a16="http://schemas.microsoft.com/office/drawing/2014/main" id="{22103F64-37F9-43D5-9C5A-B29439CB0DFE}"/>
              </a:ext>
            </a:extLst>
          </p:cNvPr>
          <p:cNvSpPr>
            <a:spLocks noGrp="1"/>
          </p:cNvSpPr>
          <p:nvPr>
            <p:ph type="title" hasCustomPrompt="1"/>
          </p:nvPr>
        </p:nvSpPr>
        <p:spPr>
          <a:xfrm>
            <a:off x="768875" y="182403"/>
            <a:ext cx="10671048" cy="822960"/>
          </a:xfrm>
        </p:spPr>
        <p:txBody>
          <a:bodyPr/>
          <a:lstStyle/>
          <a:p>
            <a:r>
              <a:rPr lang="en-US" dirty="0"/>
              <a:t>Title (icons with text)</a:t>
            </a:r>
          </a:p>
        </p:txBody>
      </p:sp>
      <p:sp>
        <p:nvSpPr>
          <p:cNvPr id="17" name="Text Field 3">
            <a:extLst>
              <a:ext uri="{FF2B5EF4-FFF2-40B4-BE49-F238E27FC236}">
                <a16:creationId xmlns:a16="http://schemas.microsoft.com/office/drawing/2014/main" id="{42E2FB9C-E286-4FD1-AC57-71201F9F69E5}"/>
              </a:ext>
            </a:extLst>
          </p:cNvPr>
          <p:cNvSpPr>
            <a:spLocks noGrp="1"/>
          </p:cNvSpPr>
          <p:nvPr>
            <p:ph type="body" sz="quarter" idx="83" hasCustomPrompt="1"/>
          </p:nvPr>
        </p:nvSpPr>
        <p:spPr>
          <a:xfrm>
            <a:off x="1041010" y="2398500"/>
            <a:ext cx="685800"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Label</a:t>
            </a:r>
          </a:p>
        </p:txBody>
      </p:sp>
      <p:sp>
        <p:nvSpPr>
          <p:cNvPr id="19" name="Picture Placeholder 4">
            <a:extLst>
              <a:ext uri="{FF2B5EF4-FFF2-40B4-BE49-F238E27FC236}">
                <a16:creationId xmlns:a16="http://schemas.microsoft.com/office/drawing/2014/main" id="{CAD9E5F1-3BFA-4F42-BCAB-455223D4827A}"/>
              </a:ext>
            </a:extLst>
          </p:cNvPr>
          <p:cNvSpPr>
            <a:spLocks noGrp="1" noChangeAspect="1"/>
          </p:cNvSpPr>
          <p:nvPr>
            <p:ph type="pic" sz="quarter" idx="87" hasCustomPrompt="1"/>
          </p:nvPr>
        </p:nvSpPr>
        <p:spPr>
          <a:xfrm>
            <a:off x="1127878" y="1853060"/>
            <a:ext cx="512064" cy="512064"/>
          </a:xfrm>
          <a:prstGeom prst="rect">
            <a:avLst/>
          </a:prstGeom>
        </p:spPr>
        <p:txBody>
          <a:bodyPr/>
          <a:lstStyle>
            <a:lvl1pPr marL="0" indent="0">
              <a:buNone/>
              <a:defRPr sz="1000">
                <a:solidFill>
                  <a:schemeClr val="tx1"/>
                </a:solidFill>
              </a:defRPr>
            </a:lvl1pPr>
          </a:lstStyle>
          <a:p>
            <a:r>
              <a:rPr lang="en-US" dirty="0"/>
              <a:t>Add icon</a:t>
            </a:r>
          </a:p>
        </p:txBody>
      </p:sp>
      <p:sp>
        <p:nvSpPr>
          <p:cNvPr id="20" name="Picture Placeholder 1">
            <a:extLst>
              <a:ext uri="{FF2B5EF4-FFF2-40B4-BE49-F238E27FC236}">
                <a16:creationId xmlns:a16="http://schemas.microsoft.com/office/drawing/2014/main" id="{099D264E-1A2A-49D3-913C-AB554FC4E8C3}"/>
              </a:ext>
            </a:extLst>
          </p:cNvPr>
          <p:cNvSpPr>
            <a:spLocks noGrp="1"/>
          </p:cNvSpPr>
          <p:nvPr>
            <p:ph type="pic" sz="quarter" idx="88"/>
          </p:nvPr>
        </p:nvSpPr>
        <p:spPr>
          <a:xfrm>
            <a:off x="1050535" y="3476901"/>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1" name="Picture Placeholder 2">
            <a:extLst>
              <a:ext uri="{FF2B5EF4-FFF2-40B4-BE49-F238E27FC236}">
                <a16:creationId xmlns:a16="http://schemas.microsoft.com/office/drawing/2014/main" id="{3EF888FA-FA03-4D90-B67D-21FD33ED91F1}"/>
              </a:ext>
            </a:extLst>
          </p:cNvPr>
          <p:cNvSpPr>
            <a:spLocks noGrp="1" noChangeAspect="1"/>
          </p:cNvSpPr>
          <p:nvPr>
            <p:ph type="pic" sz="quarter" idx="89"/>
          </p:nvPr>
        </p:nvSpPr>
        <p:spPr>
          <a:xfrm>
            <a:off x="417889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2" name="Picture Placeholder 3">
            <a:extLst>
              <a:ext uri="{FF2B5EF4-FFF2-40B4-BE49-F238E27FC236}">
                <a16:creationId xmlns:a16="http://schemas.microsoft.com/office/drawing/2014/main" id="{8525D977-A5B5-4398-922E-D56F1A122A46}"/>
              </a:ext>
            </a:extLst>
          </p:cNvPr>
          <p:cNvSpPr>
            <a:spLocks noGrp="1" noChangeAspect="1"/>
          </p:cNvSpPr>
          <p:nvPr>
            <p:ph type="pic" sz="quarter" idx="90"/>
          </p:nvPr>
        </p:nvSpPr>
        <p:spPr>
          <a:xfrm>
            <a:off x="2614716" y="3476901"/>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3" name="Text Field 3">
            <a:extLst>
              <a:ext uri="{FF2B5EF4-FFF2-40B4-BE49-F238E27FC236}">
                <a16:creationId xmlns:a16="http://schemas.microsoft.com/office/drawing/2014/main" id="{FC68B6D6-4271-4638-8C48-627292A61FB0}"/>
              </a:ext>
            </a:extLst>
          </p:cNvPr>
          <p:cNvSpPr>
            <a:spLocks noGrp="1"/>
          </p:cNvSpPr>
          <p:nvPr>
            <p:ph type="body" sz="quarter" idx="91"/>
          </p:nvPr>
        </p:nvSpPr>
        <p:spPr>
          <a:xfrm>
            <a:off x="2329802"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4" name="Picture Placeholder 4">
            <a:extLst>
              <a:ext uri="{FF2B5EF4-FFF2-40B4-BE49-F238E27FC236}">
                <a16:creationId xmlns:a16="http://schemas.microsoft.com/office/drawing/2014/main" id="{9F204A49-805D-412C-9EDA-25760EA2B6FB}"/>
              </a:ext>
            </a:extLst>
          </p:cNvPr>
          <p:cNvSpPr>
            <a:spLocks noGrp="1" noChangeAspect="1"/>
          </p:cNvSpPr>
          <p:nvPr>
            <p:ph type="pic" sz="quarter" idx="92"/>
          </p:nvPr>
        </p:nvSpPr>
        <p:spPr>
          <a:xfrm>
            <a:off x="574307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5" name="Picture Placeholder 4">
            <a:extLst>
              <a:ext uri="{FF2B5EF4-FFF2-40B4-BE49-F238E27FC236}">
                <a16:creationId xmlns:a16="http://schemas.microsoft.com/office/drawing/2014/main" id="{AE5E2BE9-BA0E-4626-BE92-4324E393B392}"/>
              </a:ext>
            </a:extLst>
          </p:cNvPr>
          <p:cNvSpPr>
            <a:spLocks noGrp="1" noChangeAspect="1"/>
          </p:cNvSpPr>
          <p:nvPr>
            <p:ph type="pic" sz="quarter" idx="93"/>
          </p:nvPr>
        </p:nvSpPr>
        <p:spPr>
          <a:xfrm>
            <a:off x="730725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6" name="Text Field 3">
            <a:extLst>
              <a:ext uri="{FF2B5EF4-FFF2-40B4-BE49-F238E27FC236}">
                <a16:creationId xmlns:a16="http://schemas.microsoft.com/office/drawing/2014/main" id="{23623211-130D-496D-BD63-D37F319F3E40}"/>
              </a:ext>
            </a:extLst>
          </p:cNvPr>
          <p:cNvSpPr>
            <a:spLocks noGrp="1"/>
          </p:cNvSpPr>
          <p:nvPr>
            <p:ph type="body" sz="quarter" idx="94"/>
          </p:nvPr>
        </p:nvSpPr>
        <p:spPr>
          <a:xfrm>
            <a:off x="765621" y="4429905"/>
            <a:ext cx="1499616" cy="166932"/>
          </a:xfrm>
          <a:prstGeom prst="rect">
            <a:avLst/>
          </a:prstGeom>
        </p:spPr>
        <p:txBody>
          <a:bodyPr lIns="0" anchor="ctr" anchorCtr="0"/>
          <a:lstStyle>
            <a:lvl1pPr marL="0" marR="0" indent="0" algn="ctr" defTabSz="914400" rtl="0" eaLnBrk="1" fontAlgn="auto" latinLnBrk="0" hangingPunct="1">
              <a:lnSpc>
                <a:spcPct val="95000"/>
              </a:lnSpc>
              <a:spcBef>
                <a:spcPts val="300"/>
              </a:spcBef>
              <a:spcAft>
                <a:spcPts val="0"/>
              </a:spcAft>
              <a:buClrTx/>
              <a:buSzTx/>
              <a:buFont typeface="System Font Regular"/>
              <a:buNone/>
              <a:tabLst/>
              <a:defRPr lang="en-US" sz="800" kern="1200" dirty="0">
                <a:solidFill>
                  <a:schemeClr val="tx1"/>
                </a:solidFill>
                <a:latin typeface="+mn-lt"/>
                <a:ea typeface="+mn-ea"/>
                <a:cs typeface="+mn-cs"/>
              </a:defRPr>
            </a:lvl1pPr>
            <a:lvl2pPr marL="0" indent="-100584" algn="l">
              <a:spcBef>
                <a:spcPts val="300"/>
              </a:spcBef>
              <a:tabLst/>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27" name="Text Field 3">
            <a:extLst>
              <a:ext uri="{FF2B5EF4-FFF2-40B4-BE49-F238E27FC236}">
                <a16:creationId xmlns:a16="http://schemas.microsoft.com/office/drawing/2014/main" id="{9FDA7ACD-062A-4FC3-9EF9-5E293702093E}"/>
              </a:ext>
            </a:extLst>
          </p:cNvPr>
          <p:cNvSpPr>
            <a:spLocks noGrp="1"/>
          </p:cNvSpPr>
          <p:nvPr>
            <p:ph type="body" sz="quarter" idx="95"/>
          </p:nvPr>
        </p:nvSpPr>
        <p:spPr>
          <a:xfrm>
            <a:off x="3893983"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8" name="Text Field 3">
            <a:extLst>
              <a:ext uri="{FF2B5EF4-FFF2-40B4-BE49-F238E27FC236}">
                <a16:creationId xmlns:a16="http://schemas.microsoft.com/office/drawing/2014/main" id="{30B7A401-EB5F-481F-8952-3F73CF04F4C3}"/>
              </a:ext>
            </a:extLst>
          </p:cNvPr>
          <p:cNvSpPr>
            <a:spLocks noGrp="1"/>
          </p:cNvSpPr>
          <p:nvPr>
            <p:ph type="body" sz="quarter" idx="96"/>
          </p:nvPr>
        </p:nvSpPr>
        <p:spPr>
          <a:xfrm>
            <a:off x="5458164"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9" name="Text Field 3">
            <a:extLst>
              <a:ext uri="{FF2B5EF4-FFF2-40B4-BE49-F238E27FC236}">
                <a16:creationId xmlns:a16="http://schemas.microsoft.com/office/drawing/2014/main" id="{6CF7431B-CB6B-47B7-8530-BEAAD1CD9B89}"/>
              </a:ext>
            </a:extLst>
          </p:cNvPr>
          <p:cNvSpPr>
            <a:spLocks noGrp="1"/>
          </p:cNvSpPr>
          <p:nvPr>
            <p:ph type="body" sz="quarter" idx="97"/>
          </p:nvPr>
        </p:nvSpPr>
        <p:spPr>
          <a:xfrm>
            <a:off x="8586526"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0" name="Text Field 3">
            <a:extLst>
              <a:ext uri="{FF2B5EF4-FFF2-40B4-BE49-F238E27FC236}">
                <a16:creationId xmlns:a16="http://schemas.microsoft.com/office/drawing/2014/main" id="{EB4B6A3A-676E-4AC0-918F-6AF9238CDA17}"/>
              </a:ext>
            </a:extLst>
          </p:cNvPr>
          <p:cNvSpPr>
            <a:spLocks noGrp="1"/>
          </p:cNvSpPr>
          <p:nvPr>
            <p:ph type="body" sz="quarter" idx="98"/>
          </p:nvPr>
        </p:nvSpPr>
        <p:spPr>
          <a:xfrm>
            <a:off x="7022345"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1" name="Text Field 3">
            <a:extLst>
              <a:ext uri="{FF2B5EF4-FFF2-40B4-BE49-F238E27FC236}">
                <a16:creationId xmlns:a16="http://schemas.microsoft.com/office/drawing/2014/main" id="{88DF17E6-8BF6-4489-A838-EB82D2B0407E}"/>
              </a:ext>
            </a:extLst>
          </p:cNvPr>
          <p:cNvSpPr>
            <a:spLocks noGrp="1"/>
          </p:cNvSpPr>
          <p:nvPr>
            <p:ph type="body" sz="quarter" idx="99"/>
          </p:nvPr>
        </p:nvSpPr>
        <p:spPr>
          <a:xfrm>
            <a:off x="10150706"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2" name="Picture Placeholder 4">
            <a:extLst>
              <a:ext uri="{FF2B5EF4-FFF2-40B4-BE49-F238E27FC236}">
                <a16:creationId xmlns:a16="http://schemas.microsoft.com/office/drawing/2014/main" id="{1D699F03-B1DA-4AE3-A081-0FADE23BAB48}"/>
              </a:ext>
            </a:extLst>
          </p:cNvPr>
          <p:cNvSpPr>
            <a:spLocks noGrp="1" noChangeAspect="1"/>
          </p:cNvSpPr>
          <p:nvPr>
            <p:ph type="pic" sz="quarter" idx="100"/>
          </p:nvPr>
        </p:nvSpPr>
        <p:spPr>
          <a:xfrm>
            <a:off x="887143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3" name="Picture Placeholder 4">
            <a:extLst>
              <a:ext uri="{FF2B5EF4-FFF2-40B4-BE49-F238E27FC236}">
                <a16:creationId xmlns:a16="http://schemas.microsoft.com/office/drawing/2014/main" id="{7865EDDA-D773-4E4F-A4AE-3C4881C1E7F2}"/>
              </a:ext>
            </a:extLst>
          </p:cNvPr>
          <p:cNvSpPr>
            <a:spLocks noGrp="1" noChangeAspect="1"/>
          </p:cNvSpPr>
          <p:nvPr>
            <p:ph type="pic" sz="quarter" idx="101"/>
          </p:nvPr>
        </p:nvSpPr>
        <p:spPr>
          <a:xfrm>
            <a:off x="10435620"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4" name="Picture Placeholder 1">
            <a:extLst>
              <a:ext uri="{FF2B5EF4-FFF2-40B4-BE49-F238E27FC236}">
                <a16:creationId xmlns:a16="http://schemas.microsoft.com/office/drawing/2014/main" id="{64EA4A58-CB42-4762-8287-8FBAD0F419C7}"/>
              </a:ext>
            </a:extLst>
          </p:cNvPr>
          <p:cNvSpPr>
            <a:spLocks noGrp="1"/>
          </p:cNvSpPr>
          <p:nvPr>
            <p:ph type="pic" sz="quarter" idx="102"/>
          </p:nvPr>
        </p:nvSpPr>
        <p:spPr>
          <a:xfrm>
            <a:off x="1050535" y="5001482"/>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5" name="Picture Placeholder 2">
            <a:extLst>
              <a:ext uri="{FF2B5EF4-FFF2-40B4-BE49-F238E27FC236}">
                <a16:creationId xmlns:a16="http://schemas.microsoft.com/office/drawing/2014/main" id="{0B94108C-B523-4D81-8160-4EEDCA05D19F}"/>
              </a:ext>
            </a:extLst>
          </p:cNvPr>
          <p:cNvSpPr>
            <a:spLocks noGrp="1" noChangeAspect="1"/>
          </p:cNvSpPr>
          <p:nvPr>
            <p:ph type="pic" sz="quarter" idx="103"/>
          </p:nvPr>
        </p:nvSpPr>
        <p:spPr>
          <a:xfrm>
            <a:off x="417889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6" name="Picture Placeholder 3">
            <a:extLst>
              <a:ext uri="{FF2B5EF4-FFF2-40B4-BE49-F238E27FC236}">
                <a16:creationId xmlns:a16="http://schemas.microsoft.com/office/drawing/2014/main" id="{8A0AA4CE-D667-4E22-8E4B-E33283199B8A}"/>
              </a:ext>
            </a:extLst>
          </p:cNvPr>
          <p:cNvSpPr>
            <a:spLocks noGrp="1" noChangeAspect="1"/>
          </p:cNvSpPr>
          <p:nvPr>
            <p:ph type="pic" sz="quarter" idx="104"/>
          </p:nvPr>
        </p:nvSpPr>
        <p:spPr>
          <a:xfrm>
            <a:off x="2614716" y="5001482"/>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7" name="Text Field 3">
            <a:extLst>
              <a:ext uri="{FF2B5EF4-FFF2-40B4-BE49-F238E27FC236}">
                <a16:creationId xmlns:a16="http://schemas.microsoft.com/office/drawing/2014/main" id="{9B73C80F-2017-42CE-B90A-527B3E74B68A}"/>
              </a:ext>
            </a:extLst>
          </p:cNvPr>
          <p:cNvSpPr>
            <a:spLocks noGrp="1"/>
          </p:cNvSpPr>
          <p:nvPr>
            <p:ph type="body" sz="quarter" idx="105"/>
          </p:nvPr>
        </p:nvSpPr>
        <p:spPr>
          <a:xfrm>
            <a:off x="2329802" y="5964646"/>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38" name="Picture Placeholder 4">
            <a:extLst>
              <a:ext uri="{FF2B5EF4-FFF2-40B4-BE49-F238E27FC236}">
                <a16:creationId xmlns:a16="http://schemas.microsoft.com/office/drawing/2014/main" id="{D92A14AF-09A2-4C25-8D64-64E762D8711E}"/>
              </a:ext>
            </a:extLst>
          </p:cNvPr>
          <p:cNvSpPr>
            <a:spLocks noGrp="1" noChangeAspect="1"/>
          </p:cNvSpPr>
          <p:nvPr>
            <p:ph type="pic" sz="quarter" idx="106"/>
          </p:nvPr>
        </p:nvSpPr>
        <p:spPr>
          <a:xfrm>
            <a:off x="574307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9" name="Picture Placeholder 4">
            <a:extLst>
              <a:ext uri="{FF2B5EF4-FFF2-40B4-BE49-F238E27FC236}">
                <a16:creationId xmlns:a16="http://schemas.microsoft.com/office/drawing/2014/main" id="{D8067B3C-C1D4-41DF-96DC-760411B6F75B}"/>
              </a:ext>
            </a:extLst>
          </p:cNvPr>
          <p:cNvSpPr>
            <a:spLocks noGrp="1" noChangeAspect="1"/>
          </p:cNvSpPr>
          <p:nvPr>
            <p:ph type="pic" sz="quarter" idx="107"/>
          </p:nvPr>
        </p:nvSpPr>
        <p:spPr>
          <a:xfrm>
            <a:off x="730725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40" name="Text Field 3">
            <a:extLst>
              <a:ext uri="{FF2B5EF4-FFF2-40B4-BE49-F238E27FC236}">
                <a16:creationId xmlns:a16="http://schemas.microsoft.com/office/drawing/2014/main" id="{8FEBDAF6-3565-4039-878D-72010E475DF8}"/>
              </a:ext>
            </a:extLst>
          </p:cNvPr>
          <p:cNvSpPr>
            <a:spLocks noGrp="1"/>
          </p:cNvSpPr>
          <p:nvPr>
            <p:ph type="body" sz="quarter" idx="108"/>
          </p:nvPr>
        </p:nvSpPr>
        <p:spPr>
          <a:xfrm>
            <a:off x="765621" y="5964646"/>
            <a:ext cx="1499616" cy="166932"/>
          </a:xfrm>
          <a:prstGeom prst="rect">
            <a:avLst/>
          </a:prstGeom>
        </p:spPr>
        <p:txBody>
          <a:bodyPr lIns="0" anchor="ctr" anchorCtr="0"/>
          <a:lstStyle>
            <a:lvl1pPr marL="0" marR="0" indent="0" algn="ctr" defTabSz="914400" rtl="0" eaLnBrk="1" fontAlgn="auto" latinLnBrk="0" hangingPunct="1">
              <a:lnSpc>
                <a:spcPct val="95000"/>
              </a:lnSpc>
              <a:spcBef>
                <a:spcPts val="300"/>
              </a:spcBef>
              <a:spcAft>
                <a:spcPts val="0"/>
              </a:spcAft>
              <a:buClrTx/>
              <a:buSzTx/>
              <a:buFont typeface="System Font Regular"/>
              <a:buNone/>
              <a:tabLst/>
              <a:defRPr lang="en-US" sz="800" kern="1200" dirty="0">
                <a:solidFill>
                  <a:schemeClr val="tx1"/>
                </a:solidFill>
                <a:latin typeface="+mn-lt"/>
                <a:ea typeface="+mn-ea"/>
                <a:cs typeface="+mn-cs"/>
              </a:defRPr>
            </a:lvl1pPr>
            <a:lvl2pPr marL="0" indent="-100584" algn="l">
              <a:spcBef>
                <a:spcPts val="300"/>
              </a:spcBef>
              <a:tabLst/>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1" name="Text Field 3">
            <a:extLst>
              <a:ext uri="{FF2B5EF4-FFF2-40B4-BE49-F238E27FC236}">
                <a16:creationId xmlns:a16="http://schemas.microsoft.com/office/drawing/2014/main" id="{55BC8570-FC5A-4122-9E7C-8C0446AB21FB}"/>
              </a:ext>
            </a:extLst>
          </p:cNvPr>
          <p:cNvSpPr>
            <a:spLocks noGrp="1"/>
          </p:cNvSpPr>
          <p:nvPr>
            <p:ph type="body" sz="quarter" idx="109"/>
          </p:nvPr>
        </p:nvSpPr>
        <p:spPr>
          <a:xfrm>
            <a:off x="3893983" y="5964646"/>
            <a:ext cx="1499616" cy="166932"/>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42" name="Text Field 3">
            <a:extLst>
              <a:ext uri="{FF2B5EF4-FFF2-40B4-BE49-F238E27FC236}">
                <a16:creationId xmlns:a16="http://schemas.microsoft.com/office/drawing/2014/main" id="{716F4F36-6367-4F84-AEB5-408B6729FC60}"/>
              </a:ext>
            </a:extLst>
          </p:cNvPr>
          <p:cNvSpPr>
            <a:spLocks noGrp="1"/>
          </p:cNvSpPr>
          <p:nvPr>
            <p:ph type="body" sz="quarter" idx="110"/>
          </p:nvPr>
        </p:nvSpPr>
        <p:spPr>
          <a:xfrm>
            <a:off x="5458164" y="5964646"/>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43" name="Text Field 3">
            <a:extLst>
              <a:ext uri="{FF2B5EF4-FFF2-40B4-BE49-F238E27FC236}">
                <a16:creationId xmlns:a16="http://schemas.microsoft.com/office/drawing/2014/main" id="{0F2CF83A-0833-40D7-951D-827D217AC9EC}"/>
              </a:ext>
            </a:extLst>
          </p:cNvPr>
          <p:cNvSpPr>
            <a:spLocks noGrp="1"/>
          </p:cNvSpPr>
          <p:nvPr>
            <p:ph type="body" sz="quarter" idx="111"/>
          </p:nvPr>
        </p:nvSpPr>
        <p:spPr>
          <a:xfrm>
            <a:off x="8586526"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4" name="Text Field 3">
            <a:extLst>
              <a:ext uri="{FF2B5EF4-FFF2-40B4-BE49-F238E27FC236}">
                <a16:creationId xmlns:a16="http://schemas.microsoft.com/office/drawing/2014/main" id="{4EB01A30-17E1-46B6-B392-93580EBF6C55}"/>
              </a:ext>
            </a:extLst>
          </p:cNvPr>
          <p:cNvSpPr>
            <a:spLocks noGrp="1"/>
          </p:cNvSpPr>
          <p:nvPr>
            <p:ph type="body" sz="quarter" idx="112"/>
          </p:nvPr>
        </p:nvSpPr>
        <p:spPr>
          <a:xfrm>
            <a:off x="7022345"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5" name="Text Field 3">
            <a:extLst>
              <a:ext uri="{FF2B5EF4-FFF2-40B4-BE49-F238E27FC236}">
                <a16:creationId xmlns:a16="http://schemas.microsoft.com/office/drawing/2014/main" id="{8A09EF4B-E42D-446A-90B7-21593764FD79}"/>
              </a:ext>
            </a:extLst>
          </p:cNvPr>
          <p:cNvSpPr>
            <a:spLocks noGrp="1"/>
          </p:cNvSpPr>
          <p:nvPr>
            <p:ph type="body" sz="quarter" idx="113"/>
          </p:nvPr>
        </p:nvSpPr>
        <p:spPr>
          <a:xfrm>
            <a:off x="10150706"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6" name="Picture Placeholder 4">
            <a:extLst>
              <a:ext uri="{FF2B5EF4-FFF2-40B4-BE49-F238E27FC236}">
                <a16:creationId xmlns:a16="http://schemas.microsoft.com/office/drawing/2014/main" id="{CBD10CE1-0EF2-4420-9087-1B4AEE942F5A}"/>
              </a:ext>
            </a:extLst>
          </p:cNvPr>
          <p:cNvSpPr>
            <a:spLocks noGrp="1" noChangeAspect="1"/>
          </p:cNvSpPr>
          <p:nvPr>
            <p:ph type="pic" sz="quarter" idx="114"/>
          </p:nvPr>
        </p:nvSpPr>
        <p:spPr>
          <a:xfrm>
            <a:off x="887143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47" name="Picture Placeholder 4">
            <a:extLst>
              <a:ext uri="{FF2B5EF4-FFF2-40B4-BE49-F238E27FC236}">
                <a16:creationId xmlns:a16="http://schemas.microsoft.com/office/drawing/2014/main" id="{1CA95A8D-CF98-42F6-97C8-D24C98946A22}"/>
              </a:ext>
            </a:extLst>
          </p:cNvPr>
          <p:cNvSpPr>
            <a:spLocks noGrp="1" noChangeAspect="1"/>
          </p:cNvSpPr>
          <p:nvPr>
            <p:ph type="pic" sz="quarter" idx="115"/>
          </p:nvPr>
        </p:nvSpPr>
        <p:spPr>
          <a:xfrm>
            <a:off x="10435620"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Tree>
    <p:extLst>
      <p:ext uri="{BB962C8B-B14F-4D97-AF65-F5344CB8AC3E}">
        <p14:creationId xmlns:p14="http://schemas.microsoft.com/office/powerpoint/2010/main" val="164779486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3CCE3C-529C-49B4-A97B-0D547B28CD60}"/>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6C91FA49-12C8-4DBA-AE2C-0C5643B9D9AD}"/>
              </a:ext>
            </a:extLst>
          </p:cNvPr>
          <p:cNvSpPr>
            <a:spLocks noGrp="1"/>
          </p:cNvSpPr>
          <p:nvPr>
            <p:ph type="sldNum" sz="quarter" idx="10"/>
          </p:nvPr>
        </p:nvSpPr>
        <p:spPr/>
        <p:txBody>
          <a:bodyPr/>
          <a:lstStyle/>
          <a:p>
            <a:fld id="{345D60D9-5372-5F40-9443-0F9AE5BDC3C8}" type="slidenum">
              <a:rPr lang="en-US" smtClean="0"/>
              <a:pPr/>
              <a:t>‹#›</a:t>
            </a:fld>
            <a:endParaRPr lang="en-US" dirty="0"/>
          </a:p>
        </p:txBody>
      </p:sp>
      <p:sp>
        <p:nvSpPr>
          <p:cNvPr id="4" name="Footer Placeholder 3">
            <a:extLst>
              <a:ext uri="{FF2B5EF4-FFF2-40B4-BE49-F238E27FC236}">
                <a16:creationId xmlns:a16="http://schemas.microsoft.com/office/drawing/2014/main" id="{7D1D9B9F-A342-4210-B0DC-EDDEB3A2C36E}"/>
              </a:ext>
            </a:extLst>
          </p:cNvPr>
          <p:cNvSpPr>
            <a:spLocks noGrp="1"/>
          </p:cNvSpPr>
          <p:nvPr>
            <p:ph type="ftr" sz="quarter" idx="11"/>
          </p:nvPr>
        </p:nvSpPr>
        <p:spPr/>
        <p:txBody>
          <a:bodyPr/>
          <a:lstStyle/>
          <a:p>
            <a:r>
              <a:rPr lang="en-US"/>
              <a:t>Copyright © 2022, Oracle and/or its affiliates | Confidential: Internal/Restricted/Highly Restricted</a:t>
            </a:r>
            <a:endParaRPr lang="en-US" dirty="0"/>
          </a:p>
        </p:txBody>
      </p:sp>
      <p:sp>
        <p:nvSpPr>
          <p:cNvPr id="5" name="Date Placeholder 4">
            <a:extLst>
              <a:ext uri="{FF2B5EF4-FFF2-40B4-BE49-F238E27FC236}">
                <a16:creationId xmlns:a16="http://schemas.microsoft.com/office/drawing/2014/main" id="{5F6F638A-5EDD-4938-9DD0-A80E319DB038}"/>
              </a:ext>
            </a:extLst>
          </p:cNvPr>
          <p:cNvSpPr>
            <a:spLocks noGrp="1"/>
          </p:cNvSpPr>
          <p:nvPr>
            <p:ph type="dt" sz="half" idx="12"/>
          </p:nvPr>
        </p:nvSpPr>
        <p:spPr/>
        <p:txBody>
          <a:bodyPr/>
          <a:lstStyle/>
          <a:p>
            <a:r>
              <a:rPr lang="en-US"/>
              <a:t>[Date]</a:t>
            </a:r>
            <a:endParaRPr lang="en-US" dirty="0"/>
          </a:p>
        </p:txBody>
      </p:sp>
      <p:pic>
        <p:nvPicPr>
          <p:cNvPr id="7" name="Graphic 6">
            <a:extLst>
              <a:ext uri="{FF2B5EF4-FFF2-40B4-BE49-F238E27FC236}">
                <a16:creationId xmlns:a16="http://schemas.microsoft.com/office/drawing/2014/main" id="{3DCC4546-0B5C-473F-B2FA-7DB62407962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0" y="1329991"/>
            <a:ext cx="12192000" cy="1283368"/>
          </a:xfrm>
          <a:prstGeom prst="rect">
            <a:avLst/>
          </a:prstGeom>
        </p:spPr>
      </p:pic>
    </p:spTree>
    <p:extLst>
      <p:ext uri="{BB962C8B-B14F-4D97-AF65-F5344CB8AC3E}">
        <p14:creationId xmlns:p14="http://schemas.microsoft.com/office/powerpoint/2010/main" val="20132624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b_Light - Title 2 Column">
    <p:bg>
      <p:bgRef idx="1001">
        <a:schemeClr val="bg1"/>
      </p:bgRef>
    </p:bg>
    <p:spTree>
      <p:nvGrpSpPr>
        <p:cNvPr id="1" name=""/>
        <p:cNvGrpSpPr/>
        <p:nvPr/>
      </p:nvGrpSpPr>
      <p:grpSpPr>
        <a:xfrm>
          <a:off x="0" y="0"/>
          <a:ext cx="0" cy="0"/>
          <a:chOff x="0" y="0"/>
          <a:chExt cx="0" cy="0"/>
        </a:xfrm>
      </p:grpSpPr>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6109577" y="1608575"/>
            <a:ext cx="0" cy="137924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6366215" y="1608575"/>
            <a:ext cx="508406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12" name="OTag">
            <a:extLst>
              <a:ext uri="{FF2B5EF4-FFF2-40B4-BE49-F238E27FC236}">
                <a16:creationId xmlns:a16="http://schemas.microsoft.com/office/drawing/2014/main" id="{DDE8776E-BE08-D148-AA47-8308E0EAE40F}"/>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5" name="Title 4">
            <a:extLst>
              <a:ext uri="{FF2B5EF4-FFF2-40B4-BE49-F238E27FC236}">
                <a16:creationId xmlns:a16="http://schemas.microsoft.com/office/drawing/2014/main" id="{D69740FE-E1B8-466B-970A-4E081BCA3143}"/>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3959A2DB-C5C1-4EE1-AACB-216D980708B8}"/>
              </a:ext>
            </a:extLst>
          </p:cNvPr>
          <p:cNvSpPr>
            <a:spLocks noGrp="1"/>
          </p:cNvSpPr>
          <p:nvPr>
            <p:ph type="dt" sz="half" idx="16"/>
          </p:nvPr>
        </p:nvSpPr>
        <p:spPr/>
        <p:txBody>
          <a:bodyPr/>
          <a:lstStyle/>
          <a:p>
            <a:fld id="{3D225CC8-2DCD-421C-8DA9-5A1321322184}" type="datetime1">
              <a:rPr lang="en-US" smtClean="0"/>
              <a:t>3/30/2023</a:t>
            </a:fld>
            <a:endParaRPr lang="en-US" dirty="0"/>
          </a:p>
        </p:txBody>
      </p:sp>
      <p:sp>
        <p:nvSpPr>
          <p:cNvPr id="3" name="Footer Placeholder 2">
            <a:extLst>
              <a:ext uri="{FF2B5EF4-FFF2-40B4-BE49-F238E27FC236}">
                <a16:creationId xmlns:a16="http://schemas.microsoft.com/office/drawing/2014/main" id="{66DC0504-19F8-4069-8B02-83766B3CAF7F}"/>
              </a:ext>
            </a:extLst>
          </p:cNvPr>
          <p:cNvSpPr>
            <a:spLocks noGrp="1"/>
          </p:cNvSpPr>
          <p:nvPr>
            <p:ph type="ftr" sz="quarter" idx="17"/>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064D6D2F-6BC7-48B4-B7A5-AD19749245D6}"/>
              </a:ext>
            </a:extLst>
          </p:cNvPr>
          <p:cNvSpPr>
            <a:spLocks noGrp="1"/>
          </p:cNvSpPr>
          <p:nvPr>
            <p:ph type="sldNum" sz="quarter" idx="18"/>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22271135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Light - Title/Subtitle 2 Column">
    <p:spTree>
      <p:nvGrpSpPr>
        <p:cNvPr id="1" name=""/>
        <p:cNvGrpSpPr/>
        <p:nvPr/>
      </p:nvGrpSpPr>
      <p:grpSpPr>
        <a:xfrm>
          <a:off x="0" y="0"/>
          <a:ext cx="0" cy="0"/>
          <a:chOff x="0" y="0"/>
          <a:chExt cx="0" cy="0"/>
        </a:xfrm>
      </p:grpSpPr>
      <p:sp>
        <p:nvSpPr>
          <p:cNvPr id="3" name="Subtitle">
            <a:extLst>
              <a:ext uri="{FF2B5EF4-FFF2-40B4-BE49-F238E27FC236}">
                <a16:creationId xmlns:a16="http://schemas.microsoft.com/office/drawing/2014/main" id="{46A3BF75-E03A-3149-A8B6-C22593F32B62}"/>
              </a:ext>
            </a:extLst>
          </p:cNvPr>
          <p:cNvSpPr>
            <a:spLocks noGrp="1"/>
          </p:cNvSpPr>
          <p:nvPr>
            <p:ph type="body" sz="quarter" idx="11" hasCustomPrompt="1"/>
          </p:nvPr>
        </p:nvSpPr>
        <p:spPr>
          <a:xfrm>
            <a:off x="766763" y="1014984"/>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6763" y="1608297"/>
            <a:ext cx="508406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6108521" y="1608298"/>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6366215" y="1608297"/>
            <a:ext cx="508406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FB65FA2D-6C94-456B-8DE9-80C7A3BE2C17}"/>
              </a:ext>
            </a:extLst>
          </p:cNvPr>
          <p:cNvSpPr>
            <a:spLocks noGrp="1"/>
          </p:cNvSpPr>
          <p:nvPr>
            <p:ph type="title" hasCustomPrompt="1"/>
          </p:nvPr>
        </p:nvSpPr>
        <p:spPr/>
        <p:txBody>
          <a:bodyPr/>
          <a:lstStyle>
            <a:lvl1pPr>
              <a:defRPr/>
            </a:lvl1pPr>
          </a:lstStyle>
          <a:p>
            <a:r>
              <a:rPr lang="en-US" dirty="0"/>
              <a:t>Title</a:t>
            </a:r>
          </a:p>
        </p:txBody>
      </p:sp>
      <p:sp>
        <p:nvSpPr>
          <p:cNvPr id="5" name="Date Placeholder 4">
            <a:extLst>
              <a:ext uri="{FF2B5EF4-FFF2-40B4-BE49-F238E27FC236}">
                <a16:creationId xmlns:a16="http://schemas.microsoft.com/office/drawing/2014/main" id="{DCD06EC0-4AE6-4D7C-87DE-D393DC47ED94}"/>
              </a:ext>
            </a:extLst>
          </p:cNvPr>
          <p:cNvSpPr>
            <a:spLocks noGrp="1"/>
          </p:cNvSpPr>
          <p:nvPr>
            <p:ph type="dt" sz="half" idx="16"/>
          </p:nvPr>
        </p:nvSpPr>
        <p:spPr/>
        <p:txBody>
          <a:bodyPr/>
          <a:lstStyle/>
          <a:p>
            <a:fld id="{A41E71E9-A8ED-4FF5-B66D-14641AA84A5F}" type="datetime1">
              <a:rPr lang="en-US" smtClean="0"/>
              <a:t>3/30/2023</a:t>
            </a:fld>
            <a:endParaRPr lang="en-US" dirty="0"/>
          </a:p>
        </p:txBody>
      </p:sp>
      <p:sp>
        <p:nvSpPr>
          <p:cNvPr id="7" name="Footer Placeholder 6">
            <a:extLst>
              <a:ext uri="{FF2B5EF4-FFF2-40B4-BE49-F238E27FC236}">
                <a16:creationId xmlns:a16="http://schemas.microsoft.com/office/drawing/2014/main" id="{E594DB29-C2B8-4F61-8419-EEE3D1E837A1}"/>
              </a:ext>
            </a:extLst>
          </p:cNvPr>
          <p:cNvSpPr>
            <a:spLocks noGrp="1"/>
          </p:cNvSpPr>
          <p:nvPr>
            <p:ph type="ftr" sz="quarter" idx="17"/>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4C4C4FB3-367C-49DA-9BEF-99BD8CD346F0}"/>
              </a:ext>
            </a:extLst>
          </p:cNvPr>
          <p:cNvSpPr>
            <a:spLocks noGrp="1"/>
          </p:cNvSpPr>
          <p:nvPr>
            <p:ph type="sldNum" sz="quarter" idx="18"/>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2668598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Light - Title 3 Column">
    <p:bg>
      <p:bgRef idx="1001">
        <a:schemeClr val="bg1"/>
      </p:bgRef>
    </p:bg>
    <p:spTree>
      <p:nvGrpSpPr>
        <p:cNvPr id="1" name=""/>
        <p:cNvGrpSpPr/>
        <p:nvPr/>
      </p:nvGrpSpPr>
      <p:grpSpPr>
        <a:xfrm>
          <a:off x="0" y="0"/>
          <a:ext cx="0" cy="0"/>
          <a:chOff x="0" y="0"/>
          <a:chExt cx="0" cy="0"/>
        </a:xfrm>
      </p:grpSpPr>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8875" y="1609725"/>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Column Divider" descr="Column Divider">
            <a:extLst>
              <a:ext uri="{FF2B5EF4-FFF2-40B4-BE49-F238E27FC236}">
                <a16:creationId xmlns:a16="http://schemas.microsoft.com/office/drawing/2014/main" id="{B228B4F2-5D6F-42F4-B132-F908BB527268}"/>
              </a:ext>
            </a:extLst>
          </p:cNvPr>
          <p:cNvCxnSpPr>
            <a:cxnSpLocks/>
          </p:cNvCxnSpPr>
          <p:nvPr/>
        </p:nvCxnSpPr>
        <p:spPr>
          <a:xfrm>
            <a:off x="4263415" y="1609725"/>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7" name="Content 2">
            <a:extLst>
              <a:ext uri="{FF2B5EF4-FFF2-40B4-BE49-F238E27FC236}">
                <a16:creationId xmlns:a16="http://schemas.microsoft.com/office/drawing/2014/main" id="{B35B41AC-36CF-4A0C-BED4-7D06B0F6E2ED}"/>
              </a:ext>
            </a:extLst>
          </p:cNvPr>
          <p:cNvSpPr>
            <a:spLocks noGrp="1"/>
          </p:cNvSpPr>
          <p:nvPr>
            <p:ph sz="quarter" idx="16"/>
          </p:nvPr>
        </p:nvSpPr>
        <p:spPr>
          <a:xfrm>
            <a:off x="4456971" y="1609725"/>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2" name="Column Divider 2" descr="Column Divider">
            <a:extLst>
              <a:ext uri="{FF2B5EF4-FFF2-40B4-BE49-F238E27FC236}">
                <a16:creationId xmlns:a16="http://schemas.microsoft.com/office/drawing/2014/main" id="{43000B2C-7C76-4F07-AF50-5F3019C384BC}"/>
              </a:ext>
            </a:extLst>
          </p:cNvPr>
          <p:cNvCxnSpPr>
            <a:cxnSpLocks/>
          </p:cNvCxnSpPr>
          <p:nvPr/>
        </p:nvCxnSpPr>
        <p:spPr>
          <a:xfrm>
            <a:off x="7951511" y="1609725"/>
            <a:ext cx="0" cy="4507992"/>
          </a:xfrm>
          <a:prstGeom prst="line">
            <a:avLst/>
          </a:prstGeom>
          <a:ln w="19050" cap="flat">
            <a:solidFill>
              <a:srgbClr val="8B8580">
                <a:alpha val="24706"/>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3">
            <a:extLst>
              <a:ext uri="{FF2B5EF4-FFF2-40B4-BE49-F238E27FC236}">
                <a16:creationId xmlns:a16="http://schemas.microsoft.com/office/drawing/2014/main" id="{22A9895A-06CA-46D6-B3EB-7038E6493585}"/>
              </a:ext>
            </a:extLst>
          </p:cNvPr>
          <p:cNvSpPr>
            <a:spLocks noGrp="1"/>
          </p:cNvSpPr>
          <p:nvPr>
            <p:ph sz="quarter" idx="15"/>
          </p:nvPr>
        </p:nvSpPr>
        <p:spPr>
          <a:xfrm>
            <a:off x="8145067" y="1609725"/>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4">
            <a:extLst>
              <a:ext uri="{FF2B5EF4-FFF2-40B4-BE49-F238E27FC236}">
                <a16:creationId xmlns:a16="http://schemas.microsoft.com/office/drawing/2014/main" id="{3D2FFF47-983C-4CE2-9048-1317EB4F32CB}"/>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6D56EEFB-7FCA-4C8C-BD9A-59CFF6BBA9AB}"/>
              </a:ext>
            </a:extLst>
          </p:cNvPr>
          <p:cNvSpPr>
            <a:spLocks noGrp="1"/>
          </p:cNvSpPr>
          <p:nvPr>
            <p:ph type="dt" sz="half" idx="17"/>
          </p:nvPr>
        </p:nvSpPr>
        <p:spPr/>
        <p:txBody>
          <a:bodyPr/>
          <a:lstStyle/>
          <a:p>
            <a:fld id="{DBEB99C5-A240-43E3-B2F9-F67C2DE25171}" type="datetime1">
              <a:rPr lang="en-US" smtClean="0"/>
              <a:t>3/30/2023</a:t>
            </a:fld>
            <a:endParaRPr lang="en-US" dirty="0"/>
          </a:p>
        </p:txBody>
      </p:sp>
      <p:sp>
        <p:nvSpPr>
          <p:cNvPr id="3" name="Footer Placeholder 2">
            <a:extLst>
              <a:ext uri="{FF2B5EF4-FFF2-40B4-BE49-F238E27FC236}">
                <a16:creationId xmlns:a16="http://schemas.microsoft.com/office/drawing/2014/main" id="{DA095ECF-3404-41BC-B49D-2616D73127C4}"/>
              </a:ext>
            </a:extLst>
          </p:cNvPr>
          <p:cNvSpPr>
            <a:spLocks noGrp="1"/>
          </p:cNvSpPr>
          <p:nvPr>
            <p:ph type="ftr" sz="quarter" idx="18"/>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54F9C599-3545-4260-BC77-88BD7619A101}"/>
              </a:ext>
            </a:extLst>
          </p:cNvPr>
          <p:cNvSpPr>
            <a:spLocks noGrp="1"/>
          </p:cNvSpPr>
          <p:nvPr>
            <p:ph type="sldNum" sz="quarter" idx="19"/>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71060678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Light - Title/Subtitle 3 Column">
    <p:spTree>
      <p:nvGrpSpPr>
        <p:cNvPr id="1" name=""/>
        <p:cNvGrpSpPr/>
        <p:nvPr/>
      </p:nvGrpSpPr>
      <p:grpSpPr>
        <a:xfrm>
          <a:off x="0" y="0"/>
          <a:ext cx="0" cy="0"/>
          <a:chOff x="0" y="0"/>
          <a:chExt cx="0" cy="0"/>
        </a:xfrm>
      </p:grpSpPr>
      <p:sp>
        <p:nvSpPr>
          <p:cNvPr id="3" name="Subtitle">
            <a:extLst>
              <a:ext uri="{FF2B5EF4-FFF2-40B4-BE49-F238E27FC236}">
                <a16:creationId xmlns:a16="http://schemas.microsoft.com/office/drawing/2014/main" id="{46A3BF75-E03A-3149-A8B6-C22593F32B62}"/>
              </a:ext>
            </a:extLst>
          </p:cNvPr>
          <p:cNvSpPr>
            <a:spLocks noGrp="1"/>
          </p:cNvSpPr>
          <p:nvPr>
            <p:ph type="body" sz="quarter" idx="11" hasCustomPrompt="1"/>
          </p:nvPr>
        </p:nvSpPr>
        <p:spPr>
          <a:xfrm>
            <a:off x="766763" y="1014984"/>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6763" y="1609724"/>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4261915" y="1609724"/>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4456083" y="1609724"/>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3" name="Column Divider 2" descr="Column Divider">
            <a:extLst>
              <a:ext uri="{FF2B5EF4-FFF2-40B4-BE49-F238E27FC236}">
                <a16:creationId xmlns:a16="http://schemas.microsoft.com/office/drawing/2014/main" id="{A70D9BB7-9BB9-40BD-84D2-8EE238E044D3}"/>
              </a:ext>
            </a:extLst>
          </p:cNvPr>
          <p:cNvCxnSpPr>
            <a:cxnSpLocks/>
          </p:cNvCxnSpPr>
          <p:nvPr/>
        </p:nvCxnSpPr>
        <p:spPr>
          <a:xfrm>
            <a:off x="7951236" y="1609724"/>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21" name="Content 3">
            <a:extLst>
              <a:ext uri="{FF2B5EF4-FFF2-40B4-BE49-F238E27FC236}">
                <a16:creationId xmlns:a16="http://schemas.microsoft.com/office/drawing/2014/main" id="{58EF7396-F6CE-404A-B85F-455D3F5341AE}"/>
              </a:ext>
            </a:extLst>
          </p:cNvPr>
          <p:cNvSpPr>
            <a:spLocks noGrp="1"/>
          </p:cNvSpPr>
          <p:nvPr>
            <p:ph sz="quarter" idx="16"/>
          </p:nvPr>
        </p:nvSpPr>
        <p:spPr>
          <a:xfrm>
            <a:off x="8145405" y="1609724"/>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C226210A-4112-4730-8F81-3CAE5C391FDB}"/>
              </a:ext>
            </a:extLst>
          </p:cNvPr>
          <p:cNvSpPr>
            <a:spLocks noGrp="1"/>
          </p:cNvSpPr>
          <p:nvPr>
            <p:ph type="title" hasCustomPrompt="1"/>
          </p:nvPr>
        </p:nvSpPr>
        <p:spPr/>
        <p:txBody>
          <a:bodyPr/>
          <a:lstStyle>
            <a:lvl1pPr>
              <a:defRPr/>
            </a:lvl1pPr>
          </a:lstStyle>
          <a:p>
            <a:r>
              <a:rPr lang="en-US" dirty="0"/>
              <a:t>Title</a:t>
            </a:r>
          </a:p>
        </p:txBody>
      </p:sp>
      <p:sp>
        <p:nvSpPr>
          <p:cNvPr id="5" name="Date Placeholder 4">
            <a:extLst>
              <a:ext uri="{FF2B5EF4-FFF2-40B4-BE49-F238E27FC236}">
                <a16:creationId xmlns:a16="http://schemas.microsoft.com/office/drawing/2014/main" id="{6CAD3E0A-0143-42FC-B8B6-EBC1FF990000}"/>
              </a:ext>
            </a:extLst>
          </p:cNvPr>
          <p:cNvSpPr>
            <a:spLocks noGrp="1"/>
          </p:cNvSpPr>
          <p:nvPr>
            <p:ph type="dt" sz="half" idx="17"/>
          </p:nvPr>
        </p:nvSpPr>
        <p:spPr/>
        <p:txBody>
          <a:bodyPr/>
          <a:lstStyle/>
          <a:p>
            <a:fld id="{346C5096-6188-4396-9E8E-C7DC5E109130}" type="datetime1">
              <a:rPr lang="en-US" smtClean="0"/>
              <a:t>3/30/2023</a:t>
            </a:fld>
            <a:endParaRPr lang="en-US" dirty="0"/>
          </a:p>
        </p:txBody>
      </p:sp>
      <p:sp>
        <p:nvSpPr>
          <p:cNvPr id="7" name="Footer Placeholder 6">
            <a:extLst>
              <a:ext uri="{FF2B5EF4-FFF2-40B4-BE49-F238E27FC236}">
                <a16:creationId xmlns:a16="http://schemas.microsoft.com/office/drawing/2014/main" id="{7D46B54D-91F2-4210-9BEA-3B59824207D9}"/>
              </a:ext>
            </a:extLst>
          </p:cNvPr>
          <p:cNvSpPr>
            <a:spLocks noGrp="1"/>
          </p:cNvSpPr>
          <p:nvPr>
            <p:ph type="ftr" sz="quarter" idx="18"/>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F0900B02-4438-4597-85D3-D93A97B15462}"/>
              </a:ext>
            </a:extLst>
          </p:cNvPr>
          <p:cNvSpPr>
            <a:spLocks noGrp="1"/>
          </p:cNvSpPr>
          <p:nvPr>
            <p:ph type="sldNum" sz="quarter" idx="19"/>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800448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Light - Title/Subtitle 3 Column">
    <p:spTree>
      <p:nvGrpSpPr>
        <p:cNvPr id="1" name=""/>
        <p:cNvGrpSpPr/>
        <p:nvPr/>
      </p:nvGrpSpPr>
      <p:grpSpPr>
        <a:xfrm>
          <a:off x="0" y="0"/>
          <a:ext cx="0" cy="0"/>
          <a:chOff x="0" y="0"/>
          <a:chExt cx="0" cy="0"/>
        </a:xfrm>
      </p:grpSpPr>
      <p:sp>
        <p:nvSpPr>
          <p:cNvPr id="3" name="Subtitle">
            <a:extLst>
              <a:ext uri="{FF2B5EF4-FFF2-40B4-BE49-F238E27FC236}">
                <a16:creationId xmlns:a16="http://schemas.microsoft.com/office/drawing/2014/main" id="{46A3BF75-E03A-3149-A8B6-C22593F32B62}"/>
              </a:ext>
            </a:extLst>
          </p:cNvPr>
          <p:cNvSpPr>
            <a:spLocks noGrp="1"/>
          </p:cNvSpPr>
          <p:nvPr>
            <p:ph type="body" sz="quarter" idx="11" hasCustomPrompt="1"/>
          </p:nvPr>
        </p:nvSpPr>
        <p:spPr>
          <a:xfrm>
            <a:off x="766763" y="1014984"/>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6763" y="1609724"/>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4261915" y="1609724"/>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4456083" y="1609724"/>
            <a:ext cx="6981728"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C226210A-4112-4730-8F81-3CAE5C391FDB}"/>
              </a:ext>
            </a:extLst>
          </p:cNvPr>
          <p:cNvSpPr>
            <a:spLocks noGrp="1"/>
          </p:cNvSpPr>
          <p:nvPr>
            <p:ph type="title" hasCustomPrompt="1"/>
          </p:nvPr>
        </p:nvSpPr>
        <p:spPr/>
        <p:txBody>
          <a:bodyPr/>
          <a:lstStyle>
            <a:lvl1pPr>
              <a:defRPr/>
            </a:lvl1pPr>
          </a:lstStyle>
          <a:p>
            <a:r>
              <a:rPr lang="en-US" dirty="0"/>
              <a:t>Title</a:t>
            </a:r>
          </a:p>
        </p:txBody>
      </p:sp>
      <p:sp>
        <p:nvSpPr>
          <p:cNvPr id="5" name="Date Placeholder 4">
            <a:extLst>
              <a:ext uri="{FF2B5EF4-FFF2-40B4-BE49-F238E27FC236}">
                <a16:creationId xmlns:a16="http://schemas.microsoft.com/office/drawing/2014/main" id="{6CAD3E0A-0143-42FC-B8B6-EBC1FF990000}"/>
              </a:ext>
            </a:extLst>
          </p:cNvPr>
          <p:cNvSpPr>
            <a:spLocks noGrp="1"/>
          </p:cNvSpPr>
          <p:nvPr>
            <p:ph type="dt" sz="half" idx="17"/>
          </p:nvPr>
        </p:nvSpPr>
        <p:spPr/>
        <p:txBody>
          <a:bodyPr/>
          <a:lstStyle/>
          <a:p>
            <a:fld id="{346C5096-6188-4396-9E8E-C7DC5E109130}" type="datetime1">
              <a:rPr lang="en-US" smtClean="0"/>
              <a:t>3/30/2023</a:t>
            </a:fld>
            <a:endParaRPr lang="en-US" dirty="0"/>
          </a:p>
        </p:txBody>
      </p:sp>
      <p:sp>
        <p:nvSpPr>
          <p:cNvPr id="7" name="Footer Placeholder 6">
            <a:extLst>
              <a:ext uri="{FF2B5EF4-FFF2-40B4-BE49-F238E27FC236}">
                <a16:creationId xmlns:a16="http://schemas.microsoft.com/office/drawing/2014/main" id="{7D46B54D-91F2-4210-9BEA-3B59824207D9}"/>
              </a:ext>
            </a:extLst>
          </p:cNvPr>
          <p:cNvSpPr>
            <a:spLocks noGrp="1"/>
          </p:cNvSpPr>
          <p:nvPr>
            <p:ph type="ftr" sz="quarter" idx="18"/>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F0900B02-4438-4597-85D3-D93A97B15462}"/>
              </a:ext>
            </a:extLst>
          </p:cNvPr>
          <p:cNvSpPr>
            <a:spLocks noGrp="1"/>
          </p:cNvSpPr>
          <p:nvPr>
            <p:ph type="sldNum" sz="quarter" idx="19"/>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459890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image" Target="../media/image1.emf"/><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4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5" Type="http://schemas.openxmlformats.org/officeDocument/2006/relationships/image" Target="../media/image1.emf"/><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1" name="OTag">
            <a:extLst>
              <a:ext uri="{FF2B5EF4-FFF2-40B4-BE49-F238E27FC236}">
                <a16:creationId xmlns:a16="http://schemas.microsoft.com/office/drawing/2014/main" id="{DA16EBAD-93BE-4ACF-A78F-3C1CEDB86021}"/>
              </a:ext>
              <a:ext uri="{C183D7F6-B498-43B3-948B-1728B52AA6E4}">
                <adec:decorative xmlns:adec="http://schemas.microsoft.com/office/drawing/2017/decorative" val="1"/>
              </a:ext>
            </a:extLst>
          </p:cNvPr>
          <p:cNvPicPr>
            <a:picLocks noChangeAspect="1"/>
          </p:cNvPicPr>
          <p:nvPr/>
        </p:nvPicPr>
        <p:blipFill>
          <a:blip r:embed="rId4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2" name="Title">
            <a:extLst>
              <a:ext uri="{FF2B5EF4-FFF2-40B4-BE49-F238E27FC236}">
                <a16:creationId xmlns:a16="http://schemas.microsoft.com/office/drawing/2014/main" id="{8A70F255-3C2A-4AC7-8935-184146E3B6D6}"/>
              </a:ext>
            </a:extLst>
          </p:cNvPr>
          <p:cNvSpPr>
            <a:spLocks noGrp="1"/>
          </p:cNvSpPr>
          <p:nvPr>
            <p:ph type="title"/>
          </p:nvPr>
        </p:nvSpPr>
        <p:spPr>
          <a:xfrm>
            <a:off x="768875" y="182403"/>
            <a:ext cx="10671048" cy="822960"/>
          </a:xfrm>
          <a:prstGeom prst="rect">
            <a:avLst/>
          </a:prstGeom>
        </p:spPr>
        <p:txBody>
          <a:bodyPr vert="horz" lIns="0" tIns="0" rIns="0" bIns="0" rtlCol="0" anchor="b">
            <a:noAutofit/>
          </a:bodyPr>
          <a:lstStyle/>
          <a:p>
            <a:pPr marL="0" lvl="0" indent="0">
              <a:spcBef>
                <a:spcPts val="1000"/>
              </a:spcBef>
              <a:buFont typeface="Arial" panose="020B0604020202020204" pitchFamily="34" charset="0"/>
            </a:pPr>
            <a:r>
              <a:rPr lang="en-US" dirty="0"/>
              <a:t>Title</a:t>
            </a:r>
          </a:p>
        </p:txBody>
      </p:sp>
      <p:sp>
        <p:nvSpPr>
          <p:cNvPr id="4" name="Text Field">
            <a:extLst>
              <a:ext uri="{FF2B5EF4-FFF2-40B4-BE49-F238E27FC236}">
                <a16:creationId xmlns:a16="http://schemas.microsoft.com/office/drawing/2014/main" id="{E46619B6-A626-4CDA-96E2-B94F4637C628}"/>
              </a:ext>
            </a:extLst>
          </p:cNvPr>
          <p:cNvSpPr>
            <a:spLocks noGrp="1"/>
          </p:cNvSpPr>
          <p:nvPr>
            <p:ph type="body" idx="1"/>
          </p:nvPr>
        </p:nvSpPr>
        <p:spPr>
          <a:xfrm>
            <a:off x="768875" y="1600200"/>
            <a:ext cx="10671048" cy="4514850"/>
          </a:xfrm>
          <a:prstGeom prst="rect">
            <a:avLst/>
          </a:prstGeom>
          <a:noFill/>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Slide Number">
            <a:extLst>
              <a:ext uri="{FF2B5EF4-FFF2-40B4-BE49-F238E27FC236}">
                <a16:creationId xmlns:a16="http://schemas.microsoft.com/office/drawing/2014/main" id="{08A3F6CD-49F4-D74B-8C7F-D6CA71EFB13B}"/>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900">
                <a:solidFill>
                  <a:srgbClr val="8B8580"/>
                </a:solidFill>
              </a:defRPr>
            </a:lvl1pPr>
          </a:lstStyle>
          <a:p>
            <a:fld id="{345D60D9-5372-5F40-9443-0F9AE5BDC3C8}" type="slidenum">
              <a:rPr lang="en-US" smtClean="0"/>
              <a:pPr/>
              <a:t>‹#›</a:t>
            </a:fld>
            <a:endParaRPr lang="en-US" dirty="0"/>
          </a:p>
        </p:txBody>
      </p:sp>
      <p:sp>
        <p:nvSpPr>
          <p:cNvPr id="18" name="Footer">
            <a:extLst>
              <a:ext uri="{FF2B5EF4-FFF2-40B4-BE49-F238E27FC236}">
                <a16:creationId xmlns:a16="http://schemas.microsoft.com/office/drawing/2014/main" id="{8E003242-6B91-1949-A5CA-15BA57A045C9}"/>
              </a:ext>
            </a:extLst>
          </p:cNvPr>
          <p:cNvSpPr>
            <a:spLocks noGrp="1"/>
          </p:cNvSpPr>
          <p:nvPr>
            <p:ph type="ftr" sz="quarter" idx="3"/>
          </p:nvPr>
        </p:nvSpPr>
        <p:spPr>
          <a:xfrm>
            <a:off x="1127759" y="6423978"/>
            <a:ext cx="2478001" cy="365125"/>
          </a:xfrm>
          <a:prstGeom prst="rect">
            <a:avLst/>
          </a:prstGeom>
        </p:spPr>
        <p:txBody>
          <a:bodyPr vert="horz" lIns="0" tIns="0" rIns="0" bIns="0" rtlCol="0" anchor="ctr"/>
          <a:lstStyle>
            <a:lvl1pPr algn="l">
              <a:defRPr sz="900">
                <a:solidFill>
                  <a:srgbClr val="8B8580"/>
                </a:solidFill>
              </a:defRPr>
            </a:lvl1pPr>
          </a:lstStyle>
          <a:p>
            <a:r>
              <a:rPr lang="en-US" dirty="0"/>
              <a:t>Copyright © 2022, Oracle and/or its affiliates  |</a:t>
            </a:r>
          </a:p>
        </p:txBody>
      </p:sp>
      <p:sp>
        <p:nvSpPr>
          <p:cNvPr id="20" name="Date">
            <a:extLst>
              <a:ext uri="{FF2B5EF4-FFF2-40B4-BE49-F238E27FC236}">
                <a16:creationId xmlns:a16="http://schemas.microsoft.com/office/drawing/2014/main" id="{65BA88F5-EF53-415B-8446-19188BE675D3}"/>
              </a:ext>
            </a:extLst>
          </p:cNvPr>
          <p:cNvSpPr>
            <a:spLocks noGrp="1"/>
          </p:cNvSpPr>
          <p:nvPr>
            <p:ph type="dt" sz="half" idx="2"/>
          </p:nvPr>
        </p:nvSpPr>
        <p:spPr>
          <a:xfrm>
            <a:off x="3605760" y="6425604"/>
            <a:ext cx="2743200" cy="363500"/>
          </a:xfrm>
          <a:prstGeom prst="rect">
            <a:avLst/>
          </a:prstGeom>
        </p:spPr>
        <p:txBody>
          <a:bodyPr vert="horz" lIns="0" tIns="0" rIns="0" bIns="0" rtlCol="0" anchor="ctr"/>
          <a:lstStyle>
            <a:lvl1pPr>
              <a:defRPr lang="en-US" sz="900" smtClean="0">
                <a:solidFill>
                  <a:srgbClr val="8B8580"/>
                </a:solidFill>
              </a:defRPr>
            </a:lvl1pPr>
          </a:lstStyle>
          <a:p>
            <a:fld id="{82BDA199-1C6F-4B76-931E-007EAA6F75F8}" type="datetime1">
              <a:rPr lang="en-US" smtClean="0"/>
              <a:t>3/30/2023</a:t>
            </a:fld>
            <a:endParaRPr lang="en-US" dirty="0"/>
          </a:p>
        </p:txBody>
      </p:sp>
    </p:spTree>
    <p:extLst>
      <p:ext uri="{BB962C8B-B14F-4D97-AF65-F5344CB8AC3E}">
        <p14:creationId xmlns:p14="http://schemas.microsoft.com/office/powerpoint/2010/main" val="3632300099"/>
      </p:ext>
    </p:extLst>
  </p:cSld>
  <p:clrMap bg1="lt1" tx1="dk1" bg2="lt2" tx2="dk2" accent1="accent1" accent2="accent2" accent3="accent3" accent4="accent4" accent5="accent5" accent6="accent6" hlink="hlink" folHlink="folHlink"/>
  <p:sldLayoutIdLst>
    <p:sldLayoutId id="2147483988" r:id="rId1"/>
    <p:sldLayoutId id="2147483917" r:id="rId2"/>
    <p:sldLayoutId id="2147483774" r:id="rId3"/>
    <p:sldLayoutId id="2147483922" r:id="rId4"/>
    <p:sldLayoutId id="2147483989" r:id="rId5"/>
    <p:sldLayoutId id="2147483920" r:id="rId6"/>
    <p:sldLayoutId id="2147483931" r:id="rId7"/>
    <p:sldLayoutId id="2147483936" r:id="rId8"/>
    <p:sldLayoutId id="2147483990" r:id="rId9"/>
    <p:sldLayoutId id="2147483933" r:id="rId10"/>
    <p:sldLayoutId id="2147483938" r:id="rId11"/>
    <p:sldLayoutId id="2147483761" r:id="rId12"/>
    <p:sldLayoutId id="2147483969" r:id="rId13"/>
    <p:sldLayoutId id="2147483974" r:id="rId14"/>
    <p:sldLayoutId id="2147483781" r:id="rId15"/>
    <p:sldLayoutId id="2147483756" r:id="rId16"/>
    <p:sldLayoutId id="2147483754" r:id="rId17"/>
    <p:sldLayoutId id="2147483778" r:id="rId18"/>
    <p:sldLayoutId id="2147483762" r:id="rId19"/>
    <p:sldLayoutId id="2147483766" r:id="rId20"/>
    <p:sldLayoutId id="2147483814" r:id="rId21"/>
    <p:sldLayoutId id="2147483749" r:id="rId22"/>
    <p:sldLayoutId id="2147483751" r:id="rId23"/>
    <p:sldLayoutId id="2147483752" r:id="rId24"/>
    <p:sldLayoutId id="2147483987" r:id="rId25"/>
    <p:sldLayoutId id="2147483763" r:id="rId26"/>
    <p:sldLayoutId id="2147483744" r:id="rId27"/>
    <p:sldLayoutId id="2147483742" r:id="rId28"/>
    <p:sldLayoutId id="2147483948" r:id="rId29"/>
    <p:sldLayoutId id="2147483950" r:id="rId30"/>
    <p:sldLayoutId id="2147483952" r:id="rId31"/>
    <p:sldLayoutId id="2147483954" r:id="rId32"/>
    <p:sldLayoutId id="2147483956" r:id="rId33"/>
    <p:sldLayoutId id="2147483958" r:id="rId34"/>
    <p:sldLayoutId id="2147483960" r:id="rId35"/>
    <p:sldLayoutId id="2147483962" r:id="rId36"/>
    <p:sldLayoutId id="2147483964" r:id="rId37"/>
    <p:sldLayoutId id="2147483966" r:id="rId38"/>
    <p:sldLayoutId id="2147483972" r:id="rId39"/>
    <p:sldLayoutId id="2147483991" r:id="rId4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ct val="95000"/>
        </a:lnSpc>
        <a:spcBef>
          <a:spcPct val="0"/>
        </a:spcBef>
        <a:buNone/>
        <a:defRPr lang="en-US" sz="2400" b="1" i="0" kern="1200" baseline="0" dirty="0">
          <a:solidFill>
            <a:schemeClr val="tx1"/>
          </a:solidFill>
          <a:latin typeface="+mn-lt"/>
          <a:ea typeface="+mn-ea"/>
          <a:cs typeface="+mj-cs"/>
        </a:defRPr>
      </a:lvl1pPr>
    </p:titleStyle>
    <p:body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orient="horz" pos="1008">
          <p15:clr>
            <a:srgbClr val="F26B43"/>
          </p15:clr>
        </p15:guide>
        <p15:guide id="4" orient="horz" pos="3852">
          <p15:clr>
            <a:srgbClr val="F26B43"/>
          </p15:clr>
        </p15:guide>
        <p15:guide id="5" pos="480">
          <p15:clr>
            <a:srgbClr val="F26B43"/>
          </p15:clr>
        </p15:guide>
        <p15:guide id="6" orient="horz" pos="795">
          <p15:clr>
            <a:srgbClr val="F26B43"/>
          </p15:clr>
        </p15:guide>
        <p15:guide id="7" orient="horz" pos="590">
          <p15:clr>
            <a:srgbClr val="F26B43"/>
          </p15:clr>
        </p15:guide>
        <p15:guide id="8" pos="7212">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3" name="OTag">
            <a:extLst>
              <a:ext uri="{FF2B5EF4-FFF2-40B4-BE49-F238E27FC236}">
                <a16:creationId xmlns:a16="http://schemas.microsoft.com/office/drawing/2014/main" id="{8C6DF82D-2EFC-4488-B52E-F025EB47941E}"/>
              </a:ext>
              <a:ext uri="{C183D7F6-B498-43B3-948B-1728B52AA6E4}">
                <adec:decorative xmlns:adec="http://schemas.microsoft.com/office/drawing/2017/decorative" val="1"/>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11183112" y="6355080"/>
            <a:ext cx="502920" cy="502920"/>
          </a:xfrm>
          <a:prstGeom prst="rect">
            <a:avLst/>
          </a:prstGeom>
        </p:spPr>
      </p:pic>
      <p:sp>
        <p:nvSpPr>
          <p:cNvPr id="14" name="Title">
            <a:extLst>
              <a:ext uri="{FF2B5EF4-FFF2-40B4-BE49-F238E27FC236}">
                <a16:creationId xmlns:a16="http://schemas.microsoft.com/office/drawing/2014/main" id="{F0C18C47-A1DD-4F43-A8AB-F2F5DF4E8062}"/>
              </a:ext>
            </a:extLst>
          </p:cNvPr>
          <p:cNvSpPr>
            <a:spLocks noGrp="1"/>
          </p:cNvSpPr>
          <p:nvPr>
            <p:ph type="title"/>
          </p:nvPr>
        </p:nvSpPr>
        <p:spPr>
          <a:xfrm>
            <a:off x="768875" y="182403"/>
            <a:ext cx="10671048" cy="822960"/>
          </a:xfrm>
          <a:prstGeom prst="rect">
            <a:avLst/>
          </a:prstGeom>
        </p:spPr>
        <p:txBody>
          <a:bodyPr vert="horz" lIns="0" tIns="0" rIns="0" bIns="0" rtlCol="0" anchor="b">
            <a:noAutofit/>
          </a:bodyPr>
          <a:lstStyle/>
          <a:p>
            <a:pPr marL="0" lvl="0" indent="0">
              <a:spcBef>
                <a:spcPts val="1000"/>
              </a:spcBef>
              <a:buFont typeface="Arial" panose="020B0604020202020204" pitchFamily="34" charset="0"/>
            </a:pPr>
            <a:r>
              <a:rPr lang="en-US" dirty="0"/>
              <a:t>Title</a:t>
            </a:r>
          </a:p>
        </p:txBody>
      </p:sp>
      <p:sp>
        <p:nvSpPr>
          <p:cNvPr id="16" name="Slide Number">
            <a:extLst>
              <a:ext uri="{FF2B5EF4-FFF2-40B4-BE49-F238E27FC236}">
                <a16:creationId xmlns:a16="http://schemas.microsoft.com/office/drawing/2014/main" id="{9076D7C5-C8B8-4657-AE43-B155E4B7D915}"/>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900">
                <a:solidFill>
                  <a:srgbClr val="8B8580"/>
                </a:solidFill>
              </a:defRPr>
            </a:lvl1pPr>
          </a:lstStyle>
          <a:p>
            <a:fld id="{345D60D9-5372-5F40-9443-0F9AE5BDC3C8}" type="slidenum">
              <a:rPr lang="en-US" smtClean="0"/>
              <a:pPr/>
              <a:t>‹#›</a:t>
            </a:fld>
            <a:endParaRPr lang="en-US" dirty="0"/>
          </a:p>
        </p:txBody>
      </p:sp>
      <p:sp>
        <p:nvSpPr>
          <p:cNvPr id="17" name="Footer">
            <a:extLst>
              <a:ext uri="{FF2B5EF4-FFF2-40B4-BE49-F238E27FC236}">
                <a16:creationId xmlns:a16="http://schemas.microsoft.com/office/drawing/2014/main" id="{F2052439-E85C-4DBE-8D4D-C9AFB878EACC}"/>
              </a:ext>
            </a:extLst>
          </p:cNvPr>
          <p:cNvSpPr>
            <a:spLocks noGrp="1"/>
          </p:cNvSpPr>
          <p:nvPr>
            <p:ph type="ftr" sz="quarter" idx="3"/>
          </p:nvPr>
        </p:nvSpPr>
        <p:spPr>
          <a:xfrm>
            <a:off x="1127759" y="6423978"/>
            <a:ext cx="5745379" cy="365125"/>
          </a:xfrm>
          <a:prstGeom prst="rect">
            <a:avLst/>
          </a:prstGeom>
        </p:spPr>
        <p:txBody>
          <a:bodyPr vert="horz" lIns="0" tIns="0" rIns="0" bIns="0" rtlCol="0" anchor="ctr"/>
          <a:lstStyle>
            <a:lvl1pPr algn="l">
              <a:defRPr sz="900">
                <a:solidFill>
                  <a:srgbClr val="8B8580"/>
                </a:solidFill>
              </a:defRPr>
            </a:lvl1pPr>
          </a:lstStyle>
          <a:p>
            <a:r>
              <a:rPr lang="en-US" dirty="0"/>
              <a:t>Copyright © 2022, Oracle and/or its affiliates | Confidential: Internal/Restricted/Highly Restricted</a:t>
            </a:r>
          </a:p>
        </p:txBody>
      </p:sp>
      <p:sp>
        <p:nvSpPr>
          <p:cNvPr id="18" name="Date">
            <a:extLst>
              <a:ext uri="{FF2B5EF4-FFF2-40B4-BE49-F238E27FC236}">
                <a16:creationId xmlns:a16="http://schemas.microsoft.com/office/drawing/2014/main" id="{6CD721F1-A990-40E0-BF29-052370E467C9}"/>
              </a:ext>
            </a:extLst>
          </p:cNvPr>
          <p:cNvSpPr>
            <a:spLocks noGrp="1"/>
          </p:cNvSpPr>
          <p:nvPr>
            <p:ph type="dt" sz="half" idx="2"/>
          </p:nvPr>
        </p:nvSpPr>
        <p:spPr>
          <a:xfrm>
            <a:off x="6873138" y="6425604"/>
            <a:ext cx="2743200" cy="363500"/>
          </a:xfrm>
          <a:prstGeom prst="rect">
            <a:avLst/>
          </a:prstGeom>
        </p:spPr>
        <p:txBody>
          <a:bodyPr vert="horz" lIns="0" tIns="0" rIns="0" bIns="0" rtlCol="0" anchor="ctr"/>
          <a:lstStyle>
            <a:lvl1pPr>
              <a:defRPr lang="en-US" sz="900" smtClean="0">
                <a:solidFill>
                  <a:srgbClr val="8B8580"/>
                </a:solidFill>
              </a:defRPr>
            </a:lvl1pPr>
          </a:lstStyle>
          <a:p>
            <a:r>
              <a:rPr lang="en-US"/>
              <a:t>[Date]</a:t>
            </a:r>
            <a:endParaRPr lang="en-US" dirty="0"/>
          </a:p>
        </p:txBody>
      </p:sp>
    </p:spTree>
    <p:extLst>
      <p:ext uri="{BB962C8B-B14F-4D97-AF65-F5344CB8AC3E}">
        <p14:creationId xmlns:p14="http://schemas.microsoft.com/office/powerpoint/2010/main" val="3442837173"/>
      </p:ext>
    </p:extLst>
  </p:cSld>
  <p:clrMap bg1="lt1" tx1="dk1" bg2="lt2" tx2="dk2" accent1="accent1" accent2="accent2" accent3="accent3" accent4="accent4" accent5="accent5" accent6="accent6" hlink="hlink" folHlink="folHlink"/>
  <p:sldLayoutIdLst>
    <p:sldLayoutId id="2147483999" r:id="rId1"/>
    <p:sldLayoutId id="2147484001" r:id="rId2"/>
    <p:sldLayoutId id="2147484000" r:id="rId3"/>
  </p:sldLayoutIdLst>
  <p:txStyles>
    <p:titleStyle>
      <a:lvl1pPr algn="l" defTabSz="914400" rtl="0" eaLnBrk="1" latinLnBrk="0" hangingPunct="1">
        <a:lnSpc>
          <a:spcPct val="90000"/>
        </a:lnSpc>
        <a:spcBef>
          <a:spcPct val="0"/>
        </a:spcBef>
        <a:buNone/>
        <a:defRPr sz="2400" b="1" kern="1200">
          <a:solidFill>
            <a:schemeClr val="tx1"/>
          </a:solidFill>
          <a:latin typeface="Oracle Sans Tab" panose="020B0503020204020204" pitchFamily="34" charset="0"/>
          <a:ea typeface="+mj-ea"/>
          <a:cs typeface="Oracle Sans Tab" panose="020B050302020402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26.svg"/></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26.svg"/></Relationships>
</file>

<file path=ppt/slides/_rels/slide1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3" Type="http://schemas.openxmlformats.org/officeDocument/2006/relationships/slide" Target="slide26.xml"/><Relationship Id="rId7" Type="http://schemas.openxmlformats.org/officeDocument/2006/relationships/image" Target="../media/image31.svg"/><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30.png"/><Relationship Id="rId5" Type="http://schemas.openxmlformats.org/officeDocument/2006/relationships/image" Target="../media/image29.svg"/><Relationship Id="rId4" Type="http://schemas.openxmlformats.org/officeDocument/2006/relationships/image" Target="../media/image28.png"/></Relationships>
</file>

<file path=ppt/slides/_rels/slide19.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33.svg"/><Relationship Id="rId7" Type="http://schemas.openxmlformats.org/officeDocument/2006/relationships/image" Target="../media/image30.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35.svg"/><Relationship Id="rId4" Type="http://schemas.openxmlformats.org/officeDocument/2006/relationships/image" Target="../media/image34.png"/></Relationships>
</file>

<file path=ppt/slides/_rels/slide2.xml.rels><?xml version="1.0" encoding="UTF-8" standalone="yes"?>
<Relationships xmlns="http://schemas.openxmlformats.org/package/2006/relationships"><Relationship Id="rId8" Type="http://schemas.openxmlformats.org/officeDocument/2006/relationships/slide" Target="slide36.xml"/><Relationship Id="rId13" Type="http://schemas.openxmlformats.org/officeDocument/2006/relationships/slide" Target="slide41.xml"/><Relationship Id="rId18" Type="http://schemas.openxmlformats.org/officeDocument/2006/relationships/slide" Target="slide46.xml"/><Relationship Id="rId3" Type="http://schemas.openxmlformats.org/officeDocument/2006/relationships/slide" Target="slide17.xml"/><Relationship Id="rId7" Type="http://schemas.openxmlformats.org/officeDocument/2006/relationships/slide" Target="slide35.xml"/><Relationship Id="rId12" Type="http://schemas.openxmlformats.org/officeDocument/2006/relationships/slide" Target="slide40.xml"/><Relationship Id="rId17" Type="http://schemas.openxmlformats.org/officeDocument/2006/relationships/slide" Target="slide45.xml"/><Relationship Id="rId2" Type="http://schemas.openxmlformats.org/officeDocument/2006/relationships/slide" Target="slide6.xml"/><Relationship Id="rId16" Type="http://schemas.openxmlformats.org/officeDocument/2006/relationships/slide" Target="slide44.xml"/><Relationship Id="rId1" Type="http://schemas.openxmlformats.org/officeDocument/2006/relationships/slideLayout" Target="../slideLayouts/slideLayout4.xml"/><Relationship Id="rId6" Type="http://schemas.openxmlformats.org/officeDocument/2006/relationships/slide" Target="slide34.xml"/><Relationship Id="rId11" Type="http://schemas.openxmlformats.org/officeDocument/2006/relationships/slide" Target="slide39.xml"/><Relationship Id="rId5" Type="http://schemas.openxmlformats.org/officeDocument/2006/relationships/slide" Target="slide33.xml"/><Relationship Id="rId15" Type="http://schemas.openxmlformats.org/officeDocument/2006/relationships/slide" Target="slide43.xml"/><Relationship Id="rId10" Type="http://schemas.openxmlformats.org/officeDocument/2006/relationships/slide" Target="slide38.xml"/><Relationship Id="rId4" Type="http://schemas.openxmlformats.org/officeDocument/2006/relationships/slide" Target="slide32.xml"/><Relationship Id="rId9" Type="http://schemas.openxmlformats.org/officeDocument/2006/relationships/slide" Target="slide37.xml"/><Relationship Id="rId14" Type="http://schemas.openxmlformats.org/officeDocument/2006/relationships/slide" Target="slide42.xml"/></Relationships>
</file>

<file path=ppt/slides/_rels/slide20.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emf"/><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29.svg"/><Relationship Id="rId7" Type="http://schemas.openxmlformats.org/officeDocument/2006/relationships/image" Target="../media/image37.emf"/><Relationship Id="rId2" Type="http://schemas.openxmlformats.org/officeDocument/2006/relationships/image" Target="../media/image28.png"/><Relationship Id="rId1" Type="http://schemas.openxmlformats.org/officeDocument/2006/relationships/slideLayout" Target="../slideLayouts/slideLayout9.xml"/><Relationship Id="rId6" Type="http://schemas.openxmlformats.org/officeDocument/2006/relationships/image" Target="../media/image39.png"/><Relationship Id="rId5" Type="http://schemas.openxmlformats.org/officeDocument/2006/relationships/image" Target="../media/image36.emf"/><Relationship Id="rId4" Type="http://schemas.openxmlformats.org/officeDocument/2006/relationships/image" Target="../media/image38.png"/></Relationships>
</file>

<file path=ppt/slides/_rels/slide22.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8.png"/><Relationship Id="rId3" Type="http://schemas.openxmlformats.org/officeDocument/2006/relationships/image" Target="../media/image40.png"/><Relationship Id="rId7" Type="http://schemas.openxmlformats.org/officeDocument/2006/relationships/image" Target="../media/image42.png"/><Relationship Id="rId12" Type="http://schemas.openxmlformats.org/officeDocument/2006/relationships/image" Target="../media/image47.svg"/><Relationship Id="rId2" Type="http://schemas.openxmlformats.org/officeDocument/2006/relationships/slide" Target="slide32.xml"/><Relationship Id="rId16" Type="http://schemas.openxmlformats.org/officeDocument/2006/relationships/image" Target="../media/image51.svg"/><Relationship Id="rId1" Type="http://schemas.openxmlformats.org/officeDocument/2006/relationships/slideLayout" Target="../slideLayouts/slideLayout17.xml"/><Relationship Id="rId6" Type="http://schemas.openxmlformats.org/officeDocument/2006/relationships/image" Target="../media/image33.svg"/><Relationship Id="rId11" Type="http://schemas.openxmlformats.org/officeDocument/2006/relationships/image" Target="../media/image46.png"/><Relationship Id="rId5" Type="http://schemas.openxmlformats.org/officeDocument/2006/relationships/image" Target="../media/image32.png"/><Relationship Id="rId15" Type="http://schemas.openxmlformats.org/officeDocument/2006/relationships/image" Target="../media/image50.png"/><Relationship Id="rId10" Type="http://schemas.openxmlformats.org/officeDocument/2006/relationships/image" Target="../media/image45.svg"/><Relationship Id="rId4" Type="http://schemas.openxmlformats.org/officeDocument/2006/relationships/image" Target="../media/image41.svg"/><Relationship Id="rId9" Type="http://schemas.openxmlformats.org/officeDocument/2006/relationships/image" Target="../media/image44.png"/><Relationship Id="rId14" Type="http://schemas.openxmlformats.org/officeDocument/2006/relationships/image" Target="../media/image49.sv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17.xml"/><Relationship Id="rId6" Type="http://schemas.openxmlformats.org/officeDocument/2006/relationships/image" Target="../media/image31.svg"/><Relationship Id="rId5" Type="http://schemas.openxmlformats.org/officeDocument/2006/relationships/image" Target="../media/image30.png"/><Relationship Id="rId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40.xml"/><Relationship Id="rId6" Type="http://schemas.openxmlformats.org/officeDocument/2006/relationships/image" Target="../media/image31.svg"/><Relationship Id="rId5" Type="http://schemas.openxmlformats.org/officeDocument/2006/relationships/image" Target="../media/image30.png"/><Relationship Id="rId4" Type="http://schemas.openxmlformats.org/officeDocument/2006/relationships/image" Target="../media/image29.svg"/></Relationships>
</file>

<file path=ppt/slides/_rels/slide28.xml.rels><?xml version="1.0" encoding="UTF-8" standalone="yes"?>
<Relationships xmlns="http://schemas.openxmlformats.org/package/2006/relationships"><Relationship Id="rId8" Type="http://schemas.openxmlformats.org/officeDocument/2006/relationships/image" Target="../media/image55.png"/><Relationship Id="rId13" Type="http://schemas.openxmlformats.org/officeDocument/2006/relationships/image" Target="../media/image31.svg"/><Relationship Id="rId3" Type="http://schemas.openxmlformats.org/officeDocument/2006/relationships/image" Target="../media/image28.png"/><Relationship Id="rId7" Type="http://schemas.openxmlformats.org/officeDocument/2006/relationships/image" Target="../media/image54.png"/><Relationship Id="rId12"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17.xml"/><Relationship Id="rId6" Type="http://schemas.openxmlformats.org/officeDocument/2006/relationships/image" Target="../media/image53.svg"/><Relationship Id="rId11" Type="http://schemas.openxmlformats.org/officeDocument/2006/relationships/image" Target="../media/image58.svg"/><Relationship Id="rId5" Type="http://schemas.openxmlformats.org/officeDocument/2006/relationships/image" Target="../media/image52.png"/><Relationship Id="rId15" Type="http://schemas.openxmlformats.org/officeDocument/2006/relationships/image" Target="../media/image60.svg"/><Relationship Id="rId10" Type="http://schemas.openxmlformats.org/officeDocument/2006/relationships/image" Target="../media/image57.png"/><Relationship Id="rId4" Type="http://schemas.openxmlformats.org/officeDocument/2006/relationships/image" Target="../media/image29.svg"/><Relationship Id="rId9" Type="http://schemas.openxmlformats.org/officeDocument/2006/relationships/image" Target="../media/image56.svg"/><Relationship Id="rId14" Type="http://schemas.openxmlformats.org/officeDocument/2006/relationships/image" Target="../media/image59.png"/></Relationships>
</file>

<file path=ppt/slides/_rels/slide29.xml.rels><?xml version="1.0" encoding="UTF-8" standalone="yes"?>
<Relationships xmlns="http://schemas.openxmlformats.org/package/2006/relationships"><Relationship Id="rId8" Type="http://schemas.openxmlformats.org/officeDocument/2006/relationships/image" Target="../media/image60.svg"/><Relationship Id="rId13" Type="http://schemas.openxmlformats.org/officeDocument/2006/relationships/image" Target="../media/image31.svg"/><Relationship Id="rId3" Type="http://schemas.openxmlformats.org/officeDocument/2006/relationships/image" Target="../media/image28.png"/><Relationship Id="rId7" Type="http://schemas.openxmlformats.org/officeDocument/2006/relationships/image" Target="../media/image59.png"/><Relationship Id="rId12" Type="http://schemas.openxmlformats.org/officeDocument/2006/relationships/image" Target="../media/image30.png"/><Relationship Id="rId2" Type="http://schemas.openxmlformats.org/officeDocument/2006/relationships/notesSlide" Target="../notesSlides/notesSlide14.xml"/><Relationship Id="rId1" Type="http://schemas.openxmlformats.org/officeDocument/2006/relationships/slideLayout" Target="../slideLayouts/slideLayout17.xml"/><Relationship Id="rId6" Type="http://schemas.openxmlformats.org/officeDocument/2006/relationships/image" Target="../media/image56.svg"/><Relationship Id="rId11" Type="http://schemas.openxmlformats.org/officeDocument/2006/relationships/image" Target="../media/image54.png"/><Relationship Id="rId5" Type="http://schemas.openxmlformats.org/officeDocument/2006/relationships/image" Target="../media/image55.png"/><Relationship Id="rId15" Type="http://schemas.openxmlformats.org/officeDocument/2006/relationships/image" Target="../media/image58.svg"/><Relationship Id="rId10" Type="http://schemas.openxmlformats.org/officeDocument/2006/relationships/image" Target="../media/image53.svg"/><Relationship Id="rId4" Type="http://schemas.openxmlformats.org/officeDocument/2006/relationships/image" Target="../media/image29.svg"/><Relationship Id="rId9" Type="http://schemas.openxmlformats.org/officeDocument/2006/relationships/image" Target="../media/image52.png"/><Relationship Id="rId14" Type="http://schemas.openxmlformats.org/officeDocument/2006/relationships/image" Target="../media/image57.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image" Target="../media/image62.svg"/><Relationship Id="rId13" Type="http://schemas.openxmlformats.org/officeDocument/2006/relationships/image" Target="../media/image65.svg"/><Relationship Id="rId18" Type="http://schemas.openxmlformats.org/officeDocument/2006/relationships/image" Target="../media/image68.svg"/><Relationship Id="rId26" Type="http://schemas.openxmlformats.org/officeDocument/2006/relationships/image" Target="../media/image38.png"/><Relationship Id="rId3" Type="http://schemas.openxmlformats.org/officeDocument/2006/relationships/image" Target="../media/image57.png"/><Relationship Id="rId21" Type="http://schemas.openxmlformats.org/officeDocument/2006/relationships/image" Target="../media/image71.png"/><Relationship Id="rId7" Type="http://schemas.openxmlformats.org/officeDocument/2006/relationships/image" Target="../media/image61.png"/><Relationship Id="rId12" Type="http://schemas.openxmlformats.org/officeDocument/2006/relationships/image" Target="../media/image64.png"/><Relationship Id="rId17" Type="http://schemas.openxmlformats.org/officeDocument/2006/relationships/image" Target="../media/image67.png"/><Relationship Id="rId25" Type="http://schemas.openxmlformats.org/officeDocument/2006/relationships/image" Target="../media/image56.svg"/><Relationship Id="rId2" Type="http://schemas.openxmlformats.org/officeDocument/2006/relationships/notesSlide" Target="../notesSlides/notesSlide15.xml"/><Relationship Id="rId16" Type="http://schemas.openxmlformats.org/officeDocument/2006/relationships/image" Target="../media/image53.svg"/><Relationship Id="rId20" Type="http://schemas.openxmlformats.org/officeDocument/2006/relationships/image" Target="../media/image70.svg"/><Relationship Id="rId29" Type="http://schemas.openxmlformats.org/officeDocument/2006/relationships/image" Target="../media/image74.png"/><Relationship Id="rId1" Type="http://schemas.openxmlformats.org/officeDocument/2006/relationships/slideLayout" Target="../slideLayouts/slideLayout17.xml"/><Relationship Id="rId6" Type="http://schemas.openxmlformats.org/officeDocument/2006/relationships/image" Target="../media/image60.svg"/><Relationship Id="rId11" Type="http://schemas.openxmlformats.org/officeDocument/2006/relationships/image" Target="../media/image63.png"/><Relationship Id="rId24" Type="http://schemas.openxmlformats.org/officeDocument/2006/relationships/image" Target="../media/image55.png"/><Relationship Id="rId5" Type="http://schemas.openxmlformats.org/officeDocument/2006/relationships/image" Target="../media/image59.png"/><Relationship Id="rId15" Type="http://schemas.openxmlformats.org/officeDocument/2006/relationships/image" Target="../media/image52.png"/><Relationship Id="rId23" Type="http://schemas.openxmlformats.org/officeDocument/2006/relationships/image" Target="../media/image73.png"/><Relationship Id="rId28" Type="http://schemas.openxmlformats.org/officeDocument/2006/relationships/image" Target="../media/image31.svg"/><Relationship Id="rId10" Type="http://schemas.openxmlformats.org/officeDocument/2006/relationships/image" Target="../media/image29.svg"/><Relationship Id="rId19" Type="http://schemas.openxmlformats.org/officeDocument/2006/relationships/image" Target="../media/image69.png"/><Relationship Id="rId4" Type="http://schemas.openxmlformats.org/officeDocument/2006/relationships/image" Target="../media/image58.svg"/><Relationship Id="rId9" Type="http://schemas.openxmlformats.org/officeDocument/2006/relationships/image" Target="../media/image28.png"/><Relationship Id="rId14" Type="http://schemas.openxmlformats.org/officeDocument/2006/relationships/image" Target="../media/image66.png"/><Relationship Id="rId22" Type="http://schemas.openxmlformats.org/officeDocument/2006/relationships/image" Target="../media/image72.svg"/><Relationship Id="rId27" Type="http://schemas.openxmlformats.org/officeDocument/2006/relationships/image" Target="../media/image30.png"/></Relationships>
</file>

<file path=ppt/slides/_rels/slide31.xml.rels><?xml version="1.0" encoding="UTF-8" standalone="yes"?>
<Relationships xmlns="http://schemas.openxmlformats.org/package/2006/relationships"><Relationship Id="rId8" Type="http://schemas.openxmlformats.org/officeDocument/2006/relationships/image" Target="../media/image76.svg"/><Relationship Id="rId13" Type="http://schemas.openxmlformats.org/officeDocument/2006/relationships/image" Target="../media/image25.png"/><Relationship Id="rId3" Type="http://schemas.openxmlformats.org/officeDocument/2006/relationships/image" Target="../media/image28.png"/><Relationship Id="rId7" Type="http://schemas.openxmlformats.org/officeDocument/2006/relationships/image" Target="../media/image75.png"/><Relationship Id="rId12" Type="http://schemas.openxmlformats.org/officeDocument/2006/relationships/image" Target="../media/image78.svg"/><Relationship Id="rId2" Type="http://schemas.openxmlformats.org/officeDocument/2006/relationships/notesSlide" Target="../notesSlides/notesSlide16.xml"/><Relationship Id="rId1" Type="http://schemas.openxmlformats.org/officeDocument/2006/relationships/slideLayout" Target="../slideLayouts/slideLayout17.xml"/><Relationship Id="rId6" Type="http://schemas.openxmlformats.org/officeDocument/2006/relationships/image" Target="../media/image60.svg"/><Relationship Id="rId11" Type="http://schemas.openxmlformats.org/officeDocument/2006/relationships/image" Target="../media/image77.png"/><Relationship Id="rId5" Type="http://schemas.openxmlformats.org/officeDocument/2006/relationships/image" Target="../media/image59.png"/><Relationship Id="rId10" Type="http://schemas.openxmlformats.org/officeDocument/2006/relationships/image" Target="../media/image31.svg"/><Relationship Id="rId4" Type="http://schemas.openxmlformats.org/officeDocument/2006/relationships/image" Target="../media/image29.svg"/><Relationship Id="rId9" Type="http://schemas.openxmlformats.org/officeDocument/2006/relationships/image" Target="../media/image30.png"/><Relationship Id="rId14" Type="http://schemas.openxmlformats.org/officeDocument/2006/relationships/image" Target="../media/image26.sv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4.xml"/><Relationship Id="rId4" Type="http://schemas.openxmlformats.org/officeDocument/2006/relationships/image" Target="../media/image2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3" Type="http://schemas.openxmlformats.org/officeDocument/2006/relationships/slide" Target="slide10.xml"/><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OCI Architecture Diagram Toolkit</a:t>
            </a:r>
          </a:p>
        </p:txBody>
      </p:sp>
      <p:sp>
        <p:nvSpPr>
          <p:cNvPr id="6" name="Text Placeholder 5"/>
          <p:cNvSpPr>
            <a:spLocks noGrp="1"/>
          </p:cNvSpPr>
          <p:nvPr>
            <p:ph type="body" sz="quarter" idx="33"/>
          </p:nvPr>
        </p:nvSpPr>
        <p:spPr/>
        <p:txBody>
          <a:bodyPr/>
          <a:lstStyle/>
          <a:p>
            <a:r>
              <a:rPr lang="en-US" dirty="0"/>
              <a:t>Style guide for topologies &amp; diagrams</a:t>
            </a:r>
          </a:p>
        </p:txBody>
      </p:sp>
      <p:sp>
        <p:nvSpPr>
          <p:cNvPr id="8" name="Text Placeholder 7"/>
          <p:cNvSpPr>
            <a:spLocks noGrp="1"/>
          </p:cNvSpPr>
          <p:nvPr>
            <p:ph type="body" sz="quarter" idx="35"/>
          </p:nvPr>
        </p:nvSpPr>
        <p:spPr/>
        <p:txBody>
          <a:bodyPr/>
          <a:lstStyle/>
          <a:p>
            <a:r>
              <a:rPr lang="en-US" dirty="0"/>
              <a:t>v23.1 - March 2023</a:t>
            </a:r>
          </a:p>
        </p:txBody>
      </p:sp>
      <p:sp>
        <p:nvSpPr>
          <p:cNvPr id="7" name="Text Placeholder 6"/>
          <p:cNvSpPr>
            <a:spLocks noGrp="1"/>
          </p:cNvSpPr>
          <p:nvPr>
            <p:ph type="body" sz="quarter" idx="34"/>
          </p:nvPr>
        </p:nvSpPr>
        <p:spPr/>
        <p:txBody>
          <a:bodyPr/>
          <a:lstStyle/>
          <a:p>
            <a:r>
              <a:rPr lang="en-US" dirty="0"/>
              <a:t>Assets &amp; Standards</a:t>
            </a:r>
          </a:p>
        </p:txBody>
      </p:sp>
    </p:spTree>
    <p:extLst>
      <p:ext uri="{BB962C8B-B14F-4D97-AF65-F5344CB8AC3E}">
        <p14:creationId xmlns:p14="http://schemas.microsoft.com/office/powerpoint/2010/main" val="2571841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4"/>
          </p:nvPr>
        </p:nvSpPr>
        <p:spPr/>
        <p:txBody>
          <a:bodyPr/>
          <a:lstStyle/>
          <a:p>
            <a:pPr marL="171450" indent="-171450">
              <a:buFont typeface="Arial" panose="020B0604020202020204" pitchFamily="34" charset="0"/>
              <a:buChar char="•"/>
            </a:pPr>
            <a:r>
              <a:rPr lang="en-US" sz="1100" dirty="0"/>
              <a:t>Use connectors to show relationships between icons and grouping boxes.</a:t>
            </a:r>
          </a:p>
          <a:p>
            <a:pPr marL="171450" indent="-171450">
              <a:buFont typeface="Arial" panose="020B0604020202020204" pitchFamily="34" charset="0"/>
              <a:buChar char="•"/>
            </a:pPr>
            <a:r>
              <a:rPr lang="en-US" sz="1100" dirty="0"/>
              <a:t>Reuse these sample connectors or generate connectors. </a:t>
            </a:r>
          </a:p>
          <a:p>
            <a:pPr marL="171450" indent="-171450">
              <a:buFont typeface="Arial" panose="020B0604020202020204" pitchFamily="34" charset="0"/>
              <a:buChar char="•"/>
            </a:pPr>
            <a:r>
              <a:rPr lang="en-US" sz="1100" dirty="0"/>
              <a:t>Use Bark color for all connector lines.</a:t>
            </a:r>
          </a:p>
          <a:p>
            <a:pPr marL="171450" indent="-171450">
              <a:buFont typeface="Arial" panose="020B0604020202020204" pitchFamily="34" charset="0"/>
              <a:buChar char="•"/>
            </a:pPr>
            <a:r>
              <a:rPr lang="en-US" sz="1100" dirty="0"/>
              <a:t>Use 1pt line weight (or your app’s equivalent) for all connector lines. </a:t>
            </a:r>
          </a:p>
          <a:p>
            <a:pPr marL="171450" indent="-171450">
              <a:buFont typeface="Arial" panose="020B0604020202020204" pitchFamily="34" charset="0"/>
              <a:buChar char="•"/>
            </a:pPr>
            <a:r>
              <a:rPr lang="en-US" sz="1100" dirty="0"/>
              <a:t>Use Open Arrowhead style (or your app’s equivalent) to indicate directional flow.</a:t>
            </a:r>
          </a:p>
          <a:p>
            <a:pPr marL="171450" indent="-171450">
              <a:buFont typeface="Arial" panose="020B0604020202020204" pitchFamily="34" charset="0"/>
              <a:buChar char="•"/>
            </a:pPr>
            <a:r>
              <a:rPr lang="en-US" sz="1100" dirty="0"/>
              <a:t>Use </a:t>
            </a:r>
            <a:r>
              <a:rPr lang="en-US" sz="1100" b="1" dirty="0"/>
              <a:t>Solid-line</a:t>
            </a:r>
            <a:r>
              <a:rPr lang="en-US" sz="1100" dirty="0"/>
              <a:t> connectors for </a:t>
            </a:r>
            <a:r>
              <a:rPr lang="en-US" sz="1100" b="1" dirty="0"/>
              <a:t>Dataflow</a:t>
            </a:r>
            <a:r>
              <a:rPr lang="en-US" sz="1100" dirty="0"/>
              <a:t>.</a:t>
            </a:r>
          </a:p>
          <a:p>
            <a:pPr marL="171450" indent="-171450">
              <a:buFont typeface="Arial" panose="020B0604020202020204" pitchFamily="34" charset="0"/>
              <a:buChar char="•"/>
            </a:pPr>
            <a:r>
              <a:rPr lang="en-US" sz="1100" dirty="0"/>
              <a:t>Use </a:t>
            </a:r>
            <a:r>
              <a:rPr lang="en-US" sz="1100" b="1" dirty="0"/>
              <a:t>Dashed-line</a:t>
            </a:r>
            <a:r>
              <a:rPr lang="en-US" sz="1100" dirty="0"/>
              <a:t> connectors (or your app’s equivalent) for </a:t>
            </a:r>
            <a:r>
              <a:rPr lang="en-US" sz="1100" b="1" dirty="0"/>
              <a:t>User Interaction</a:t>
            </a:r>
            <a:r>
              <a:rPr lang="en-US" sz="1100" dirty="0"/>
              <a:t>.</a:t>
            </a:r>
          </a:p>
          <a:p>
            <a:pPr marL="171450" indent="-171450">
              <a:buFont typeface="Arial" panose="020B0604020202020204" pitchFamily="34" charset="0"/>
              <a:buChar char="•"/>
            </a:pPr>
            <a:r>
              <a:rPr lang="en-US" sz="1100" dirty="0"/>
              <a:t>Maintain consistent width and height of the connector pegs for visual clarity. </a:t>
            </a:r>
          </a:p>
          <a:p>
            <a:pPr marL="171450" indent="-171450">
              <a:buFont typeface="Arial" panose="020B0604020202020204" pitchFamily="34" charset="0"/>
              <a:buChar char="•"/>
            </a:pPr>
            <a:r>
              <a:rPr lang="en-US" sz="1100" dirty="0"/>
              <a:t>Align and center connector lines by each connector joint.</a:t>
            </a:r>
          </a:p>
          <a:p>
            <a:pPr marL="171450" indent="-171450">
              <a:buFont typeface="Arial" panose="020B0604020202020204" pitchFamily="34" charset="0"/>
              <a:buChar char="•"/>
            </a:pPr>
            <a:r>
              <a:rPr lang="en-US" sz="1100" dirty="0"/>
              <a:t>Maintain a small gap between icons </a:t>
            </a:r>
            <a:br>
              <a:rPr lang="en-US" sz="1100" dirty="0"/>
            </a:br>
            <a:r>
              <a:rPr lang="en-US" sz="1100" dirty="0"/>
              <a:t>and connectors for visual clarity.</a:t>
            </a:r>
          </a:p>
        </p:txBody>
      </p:sp>
      <p:sp>
        <p:nvSpPr>
          <p:cNvPr id="13" name="Content Placeholder 12"/>
          <p:cNvSpPr>
            <a:spLocks noGrp="1"/>
          </p:cNvSpPr>
          <p:nvPr>
            <p:ph sz="quarter" idx="16"/>
          </p:nvPr>
        </p:nvSpPr>
        <p:spPr/>
        <p:txBody>
          <a:bodyPr/>
          <a:lstStyle/>
          <a:p>
            <a:r>
              <a:rPr lang="en-US" dirty="0"/>
              <a:t>Sample Dataflow</a:t>
            </a:r>
            <a:br>
              <a:rPr lang="en-US" dirty="0"/>
            </a:br>
            <a:r>
              <a:rPr lang="en-US" sz="1100" dirty="0"/>
              <a:t>Solid-line</a:t>
            </a:r>
          </a:p>
        </p:txBody>
      </p:sp>
      <p:sp>
        <p:nvSpPr>
          <p:cNvPr id="12" name="Content Placeholder 11"/>
          <p:cNvSpPr>
            <a:spLocks noGrp="1"/>
          </p:cNvSpPr>
          <p:nvPr>
            <p:ph sz="quarter" idx="15"/>
          </p:nvPr>
        </p:nvSpPr>
        <p:spPr/>
        <p:txBody>
          <a:bodyPr/>
          <a:lstStyle/>
          <a:p>
            <a:r>
              <a:rPr lang="en-US" dirty="0"/>
              <a:t>Sample User Interaction</a:t>
            </a:r>
            <a:br>
              <a:rPr lang="en-US" dirty="0"/>
            </a:br>
            <a:r>
              <a:rPr lang="en-US" sz="1100" dirty="0"/>
              <a:t>Dashed-line</a:t>
            </a:r>
          </a:p>
        </p:txBody>
      </p:sp>
      <p:sp>
        <p:nvSpPr>
          <p:cNvPr id="10" name="Title 9"/>
          <p:cNvSpPr>
            <a:spLocks noGrp="1"/>
          </p:cNvSpPr>
          <p:nvPr>
            <p:ph type="title"/>
          </p:nvPr>
        </p:nvSpPr>
        <p:spPr/>
        <p:txBody>
          <a:bodyPr/>
          <a:lstStyle/>
          <a:p>
            <a:r>
              <a:rPr lang="en-US" dirty="0"/>
              <a:t>Connectors — Logical</a:t>
            </a:r>
          </a:p>
        </p:txBody>
      </p:sp>
      <p:sp>
        <p:nvSpPr>
          <p:cNvPr id="7" name="Date Placeholder 6"/>
          <p:cNvSpPr>
            <a:spLocks noGrp="1"/>
          </p:cNvSpPr>
          <p:nvPr>
            <p:ph type="dt" sz="half" idx="17"/>
          </p:nvPr>
        </p:nvSpPr>
        <p:spPr/>
        <p:txBody>
          <a:bodyPr/>
          <a:lstStyle/>
          <a:p>
            <a:fld id="{8381BC09-957D-45CD-9E0C-0CFA8700F9F5}" type="datetime1">
              <a:rPr lang="en-US" smtClean="0"/>
              <a:pPr/>
              <a:t>3/30/2023</a:t>
            </a:fld>
            <a:endParaRPr lang="en-US" dirty="0"/>
          </a:p>
        </p:txBody>
      </p:sp>
      <p:sp>
        <p:nvSpPr>
          <p:cNvPr id="8" name="Footer Placeholder 7"/>
          <p:cNvSpPr>
            <a:spLocks noGrp="1"/>
          </p:cNvSpPr>
          <p:nvPr>
            <p:ph type="ftr" sz="quarter" idx="18"/>
          </p:nvPr>
        </p:nvSpPr>
        <p:spPr/>
        <p:txBody>
          <a:bodyPr/>
          <a:lstStyle/>
          <a:p>
            <a:r>
              <a:rPr lang="en-US" dirty="0"/>
              <a:t>Copyright © 2022, Oracle and/or its affiliates  |</a:t>
            </a:r>
          </a:p>
        </p:txBody>
      </p:sp>
      <p:sp>
        <p:nvSpPr>
          <p:cNvPr id="9" name="Slide Number Placeholder 8"/>
          <p:cNvSpPr>
            <a:spLocks noGrp="1"/>
          </p:cNvSpPr>
          <p:nvPr>
            <p:ph type="sldNum" sz="quarter" idx="19"/>
          </p:nvPr>
        </p:nvSpPr>
        <p:spPr/>
        <p:txBody>
          <a:bodyPr/>
          <a:lstStyle/>
          <a:p>
            <a:fld id="{345D60D9-5372-5F40-9443-0F9AE5BDC3C8}" type="slidenum">
              <a:rPr lang="en-US" smtClean="0"/>
              <a:pPr/>
              <a:t>10</a:t>
            </a:fld>
            <a:endParaRPr lang="en-US" dirty="0"/>
          </a:p>
        </p:txBody>
      </p:sp>
      <p:grpSp>
        <p:nvGrpSpPr>
          <p:cNvPr id="16" name="Group 15"/>
          <p:cNvGrpSpPr/>
          <p:nvPr/>
        </p:nvGrpSpPr>
        <p:grpSpPr>
          <a:xfrm>
            <a:off x="4506996" y="2368142"/>
            <a:ext cx="3172547" cy="3449742"/>
            <a:chOff x="3833273" y="2368142"/>
            <a:chExt cx="3172547" cy="3449742"/>
          </a:xfrm>
        </p:grpSpPr>
        <p:cxnSp>
          <p:nvCxnSpPr>
            <p:cNvPr id="17" name="Straight Arrow Connector 16">
              <a:extLst>
                <a:ext uri="{FF2B5EF4-FFF2-40B4-BE49-F238E27FC236}">
                  <a16:creationId xmlns:a16="http://schemas.microsoft.com/office/drawing/2014/main" id="{9A13F389-2565-304A-B314-5EDC0335546E}"/>
                </a:ext>
              </a:extLst>
            </p:cNvPr>
            <p:cNvCxnSpPr/>
            <p:nvPr/>
          </p:nvCxnSpPr>
          <p:spPr bwMode="auto">
            <a:xfrm>
              <a:off x="6081466" y="4591896"/>
              <a:ext cx="270452" cy="527"/>
            </a:xfrm>
            <a:prstGeom prst="straightConnector1">
              <a:avLst/>
            </a:prstGeom>
            <a:solidFill>
              <a:srgbClr val="00B8FF"/>
            </a:solidFill>
            <a:ln w="12700" cap="flat" cmpd="sng" algn="ctr">
              <a:solidFill>
                <a:srgbClr val="312D2A"/>
              </a:solidFill>
              <a:prstDash val="solid"/>
              <a:miter lim="800000"/>
              <a:headEnd type="none" w="med" len="med"/>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8" name="Straight Arrow Connector 17">
              <a:extLst>
                <a:ext uri="{FF2B5EF4-FFF2-40B4-BE49-F238E27FC236}">
                  <a16:creationId xmlns:a16="http://schemas.microsoft.com/office/drawing/2014/main" id="{9A13F389-2565-304A-B314-5EDC0335546E}"/>
                </a:ext>
              </a:extLst>
            </p:cNvPr>
            <p:cNvCxnSpPr/>
            <p:nvPr/>
          </p:nvCxnSpPr>
          <p:spPr bwMode="auto">
            <a:xfrm flipH="1">
              <a:off x="6518952" y="4591896"/>
              <a:ext cx="270452" cy="527"/>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9" name="Straight Arrow Connector 18">
              <a:extLst>
                <a:ext uri="{FF2B5EF4-FFF2-40B4-BE49-F238E27FC236}">
                  <a16:creationId xmlns:a16="http://schemas.microsoft.com/office/drawing/2014/main" id="{67AD1142-FC4C-F443-A075-C28277366D08}"/>
                </a:ext>
              </a:extLst>
            </p:cNvPr>
            <p:cNvCxnSpPr/>
            <p:nvPr/>
          </p:nvCxnSpPr>
          <p:spPr bwMode="auto">
            <a:xfrm>
              <a:off x="3833273" y="2368142"/>
              <a:ext cx="1525847"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0" name="Elbow Connector 19">
              <a:extLst>
                <a:ext uri="{FF2B5EF4-FFF2-40B4-BE49-F238E27FC236}">
                  <a16:creationId xmlns:a16="http://schemas.microsoft.com/office/drawing/2014/main" id="{A2CC2F50-0086-0C40-AC76-BCF5F49A33B3}"/>
                </a:ext>
              </a:extLst>
            </p:cNvPr>
            <p:cNvCxnSpPr/>
            <p:nvPr/>
          </p:nvCxnSpPr>
          <p:spPr>
            <a:xfrm>
              <a:off x="3872946" y="5468197"/>
              <a:ext cx="705760" cy="349687"/>
            </a:xfrm>
            <a:prstGeom prst="bentConnector3">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22" name="Elbow Connector 21">
              <a:extLst>
                <a:ext uri="{FF2B5EF4-FFF2-40B4-BE49-F238E27FC236}">
                  <a16:creationId xmlns:a16="http://schemas.microsoft.com/office/drawing/2014/main" id="{9AD191C2-514D-3F49-87CE-0AB62C5E9DC5}"/>
                </a:ext>
              </a:extLst>
            </p:cNvPr>
            <p:cNvCxnSpPr/>
            <p:nvPr/>
          </p:nvCxnSpPr>
          <p:spPr>
            <a:xfrm flipV="1">
              <a:off x="4723427" y="5468197"/>
              <a:ext cx="705760" cy="349687"/>
            </a:xfrm>
            <a:prstGeom prst="bentConnector3">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23" name="Left Bracket 22"/>
            <p:cNvSpPr/>
            <p:nvPr/>
          </p:nvSpPr>
          <p:spPr>
            <a:xfrm rot="10800000">
              <a:off x="5869434" y="4324647"/>
              <a:ext cx="216567" cy="537421"/>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Left Bracket 26"/>
            <p:cNvSpPr/>
            <p:nvPr/>
          </p:nvSpPr>
          <p:spPr>
            <a:xfrm rot="10800000" flipH="1">
              <a:off x="6784870" y="4324647"/>
              <a:ext cx="216567" cy="537421"/>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8" name="Group 27"/>
            <p:cNvGrpSpPr/>
            <p:nvPr/>
          </p:nvGrpSpPr>
          <p:grpSpPr>
            <a:xfrm>
              <a:off x="5879728" y="2368142"/>
              <a:ext cx="482485" cy="537421"/>
              <a:chOff x="5837231" y="3987422"/>
              <a:chExt cx="561892" cy="625869"/>
            </a:xfrm>
          </p:grpSpPr>
          <p:cxnSp>
            <p:nvCxnSpPr>
              <p:cNvPr id="52" name="Straight Arrow Connector 51">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sq"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3" name="Left Bracket 52"/>
              <p:cNvSpPr/>
              <p:nvPr/>
            </p:nvSpPr>
            <p:spPr>
              <a:xfrm rot="10800000">
                <a:off x="5837232" y="3987422"/>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 name="Group 29"/>
            <p:cNvGrpSpPr/>
            <p:nvPr/>
          </p:nvGrpSpPr>
          <p:grpSpPr>
            <a:xfrm flipH="1">
              <a:off x="6523335" y="2368142"/>
              <a:ext cx="482485" cy="537421"/>
              <a:chOff x="5837231" y="3987422"/>
              <a:chExt cx="561892" cy="625869"/>
            </a:xfrm>
          </p:grpSpPr>
          <p:cxnSp>
            <p:nvCxnSpPr>
              <p:cNvPr id="50" name="Straight Arrow Connector 49">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1" name="Left Bracket 50"/>
              <p:cNvSpPr/>
              <p:nvPr/>
            </p:nvSpPr>
            <p:spPr>
              <a:xfrm rot="10800000">
                <a:off x="5837232" y="3987422"/>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1" name="Group 30"/>
            <p:cNvGrpSpPr/>
            <p:nvPr/>
          </p:nvGrpSpPr>
          <p:grpSpPr>
            <a:xfrm>
              <a:off x="5879728" y="3373862"/>
              <a:ext cx="537421" cy="482485"/>
              <a:chOff x="5837231" y="2977198"/>
              <a:chExt cx="625869" cy="561892"/>
            </a:xfrm>
          </p:grpSpPr>
          <p:cxnSp>
            <p:nvCxnSpPr>
              <p:cNvPr id="48" name="Straight Arrow Connector 47">
                <a:extLst>
                  <a:ext uri="{FF2B5EF4-FFF2-40B4-BE49-F238E27FC236}">
                    <a16:creationId xmlns:a16="http://schemas.microsoft.com/office/drawing/2014/main" id="{9A13F389-2565-304A-B314-5EDC0335546E}"/>
                  </a:ext>
                </a:extLst>
              </p:cNvPr>
              <p:cNvCxnSpPr/>
              <p:nvPr/>
            </p:nvCxnSpPr>
            <p:spPr bwMode="auto">
              <a:xfrm rot="5400000" flipH="1">
                <a:off x="5869219" y="3258144"/>
                <a:ext cx="561892" cy="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49" name="Left Bracket 48"/>
              <p:cNvSpPr/>
              <p:nvPr/>
            </p:nvSpPr>
            <p:spPr>
              <a:xfrm rot="16200000" flipH="1">
                <a:off x="6024061" y="3100050"/>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 name="Group 31"/>
            <p:cNvGrpSpPr/>
            <p:nvPr/>
          </p:nvGrpSpPr>
          <p:grpSpPr>
            <a:xfrm flipV="1">
              <a:off x="6468399" y="3373862"/>
              <a:ext cx="537421" cy="482485"/>
              <a:chOff x="6367071" y="1649436"/>
              <a:chExt cx="625869" cy="561892"/>
            </a:xfrm>
          </p:grpSpPr>
          <p:cxnSp>
            <p:nvCxnSpPr>
              <p:cNvPr id="46" name="Straight Arrow Connector 45">
                <a:extLst>
                  <a:ext uri="{FF2B5EF4-FFF2-40B4-BE49-F238E27FC236}">
                    <a16:creationId xmlns:a16="http://schemas.microsoft.com/office/drawing/2014/main" id="{9A13F389-2565-304A-B314-5EDC0335546E}"/>
                  </a:ext>
                </a:extLst>
              </p:cNvPr>
              <p:cNvCxnSpPr/>
              <p:nvPr/>
            </p:nvCxnSpPr>
            <p:spPr bwMode="auto">
              <a:xfrm rot="5400000" flipH="1">
                <a:off x="6399059" y="1930382"/>
                <a:ext cx="561892"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47" name="Left Bracket 46"/>
              <p:cNvSpPr/>
              <p:nvPr/>
            </p:nvSpPr>
            <p:spPr>
              <a:xfrm rot="16200000" flipH="1">
                <a:off x="6553901" y="1772288"/>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 name="Group 32"/>
            <p:cNvGrpSpPr/>
            <p:nvPr/>
          </p:nvGrpSpPr>
          <p:grpSpPr>
            <a:xfrm>
              <a:off x="5869434" y="5335400"/>
              <a:ext cx="537421" cy="482484"/>
              <a:chOff x="5825242" y="5261562"/>
              <a:chExt cx="625869" cy="561891"/>
            </a:xfrm>
          </p:grpSpPr>
          <p:cxnSp>
            <p:nvCxnSpPr>
              <p:cNvPr id="44" name="Straight Arrow Connector 43">
                <a:extLst>
                  <a:ext uri="{FF2B5EF4-FFF2-40B4-BE49-F238E27FC236}">
                    <a16:creationId xmlns:a16="http://schemas.microsoft.com/office/drawing/2014/main" id="{9A13F389-2565-304A-B314-5EDC0335546E}"/>
                  </a:ext>
                </a:extLst>
              </p:cNvPr>
              <p:cNvCxnSpPr/>
              <p:nvPr/>
            </p:nvCxnSpPr>
            <p:spPr bwMode="auto">
              <a:xfrm rot="5400000">
                <a:off x="5980695" y="5665665"/>
                <a:ext cx="314963" cy="614"/>
              </a:xfrm>
              <a:prstGeom prst="straightConnector1">
                <a:avLst/>
              </a:prstGeom>
              <a:solidFill>
                <a:srgbClr val="00B8FF"/>
              </a:solidFill>
              <a:ln w="12700" cap="flat" cmpd="sng" algn="ctr">
                <a:solidFill>
                  <a:srgbClr val="312D2A"/>
                </a:solidFill>
                <a:prstDash val="solid"/>
                <a:miter lim="800000"/>
                <a:headEnd type="none" w="med" len="med"/>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45" name="Left Bracket 44"/>
              <p:cNvSpPr/>
              <p:nvPr/>
            </p:nvSpPr>
            <p:spPr>
              <a:xfrm rot="16200000">
                <a:off x="6012072" y="5074732"/>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 name="Group 33"/>
            <p:cNvGrpSpPr/>
            <p:nvPr/>
          </p:nvGrpSpPr>
          <p:grpSpPr>
            <a:xfrm>
              <a:off x="6464015" y="5330366"/>
              <a:ext cx="537421" cy="487518"/>
              <a:chOff x="6517679" y="5255700"/>
              <a:chExt cx="625869" cy="567753"/>
            </a:xfrm>
          </p:grpSpPr>
          <p:cxnSp>
            <p:nvCxnSpPr>
              <p:cNvPr id="42" name="Straight Arrow Connector 41">
                <a:extLst>
                  <a:ext uri="{FF2B5EF4-FFF2-40B4-BE49-F238E27FC236}">
                    <a16:creationId xmlns:a16="http://schemas.microsoft.com/office/drawing/2014/main" id="{9A13F389-2565-304A-B314-5EDC0335546E}"/>
                  </a:ext>
                </a:extLst>
              </p:cNvPr>
              <p:cNvCxnSpPr/>
              <p:nvPr/>
            </p:nvCxnSpPr>
            <p:spPr bwMode="auto">
              <a:xfrm rot="5400000" flipH="1">
                <a:off x="6673132" y="5412875"/>
                <a:ext cx="314963" cy="614"/>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43" name="Left Bracket 42"/>
              <p:cNvSpPr/>
              <p:nvPr/>
            </p:nvSpPr>
            <p:spPr>
              <a:xfrm rot="16200000" flipH="1">
                <a:off x="6704509" y="5384414"/>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cxnSp>
          <p:nvCxnSpPr>
            <p:cNvPr id="35" name="Straight Arrow Connector 34">
              <a:extLst>
                <a:ext uri="{FF2B5EF4-FFF2-40B4-BE49-F238E27FC236}">
                  <a16:creationId xmlns:a16="http://schemas.microsoft.com/office/drawing/2014/main" id="{E2281E59-080A-5843-8127-8ECB839C7C2D}"/>
                </a:ext>
              </a:extLst>
            </p:cNvPr>
            <p:cNvCxnSpPr/>
            <p:nvPr/>
          </p:nvCxnSpPr>
          <p:spPr bwMode="auto">
            <a:xfrm>
              <a:off x="4598283" y="3533517"/>
              <a:ext cx="0" cy="1188075"/>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6" name="Rectangle 81"/>
            <p:cNvSpPr/>
            <p:nvPr/>
          </p:nvSpPr>
          <p:spPr>
            <a:xfrm>
              <a:off x="3834316" y="3538334"/>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miter lim="800000"/>
              <a:headEnd type="arrow" w="med" len="sm"/>
              <a:tailEnd type="arrow" w="med" len="sm"/>
            </a:ln>
            <a:effectLst/>
          </p:spPr>
          <p:txBody>
            <a:bodyPr rtlCol="0" anchor="ctr"/>
            <a:lstStyle/>
            <a:p>
              <a:pPr algn="ctr"/>
              <a:endParaRPr lang="en-US"/>
            </a:p>
          </p:txBody>
        </p:sp>
        <p:sp>
          <p:nvSpPr>
            <p:cNvPr id="37" name="Rectangle 81"/>
            <p:cNvSpPr/>
            <p:nvPr/>
          </p:nvSpPr>
          <p:spPr>
            <a:xfrm rot="5400000">
              <a:off x="4966531" y="3534561"/>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none" w="sm" len="sm"/>
              <a:tailEnd type="none" w="sm" len="sm"/>
            </a:ln>
            <a:effectLst/>
          </p:spPr>
          <p:txBody>
            <a:bodyPr rtlCol="0" anchor="ctr"/>
            <a:lstStyle/>
            <a:p>
              <a:pPr algn="ctr"/>
              <a:endParaRPr lang="en-US"/>
            </a:p>
          </p:txBody>
        </p:sp>
        <p:sp>
          <p:nvSpPr>
            <p:cNvPr id="38" name="Rectangle 81"/>
            <p:cNvSpPr/>
            <p:nvPr/>
          </p:nvSpPr>
          <p:spPr>
            <a:xfrm rot="16200000">
              <a:off x="3834775" y="4327959"/>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miter lim="800000"/>
              <a:headEnd type="arrow" w="med" len="sm"/>
              <a:tailEnd type="arrow" w="med" len="sm"/>
            </a:ln>
            <a:effectLst/>
          </p:spPr>
          <p:txBody>
            <a:bodyPr rtlCol="0" anchor="ctr"/>
            <a:lstStyle/>
            <a:p>
              <a:pPr algn="ctr"/>
              <a:endParaRPr lang="en-US"/>
            </a:p>
          </p:txBody>
        </p:sp>
        <p:sp>
          <p:nvSpPr>
            <p:cNvPr id="39" name="Rectangle 81"/>
            <p:cNvSpPr/>
            <p:nvPr/>
          </p:nvSpPr>
          <p:spPr>
            <a:xfrm rot="10800000">
              <a:off x="4966990" y="4329003"/>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none" w="sm" len="sm"/>
              <a:tailEnd type="none" w="sm" len="sm"/>
            </a:ln>
            <a:effectLst/>
          </p:spPr>
          <p:txBody>
            <a:bodyPr rtlCol="0" anchor="ctr"/>
            <a:lstStyle/>
            <a:p>
              <a:pPr algn="ctr"/>
              <a:endParaRPr lang="en-US"/>
            </a:p>
          </p:txBody>
        </p:sp>
        <p:cxnSp>
          <p:nvCxnSpPr>
            <p:cNvPr id="40" name="Straight Arrow Connector 39">
              <a:extLst>
                <a:ext uri="{FF2B5EF4-FFF2-40B4-BE49-F238E27FC236}">
                  <a16:creationId xmlns:a16="http://schemas.microsoft.com/office/drawing/2014/main" id="{21415436-E116-4616-A3C3-4FF4DE6C2851}"/>
                </a:ext>
              </a:extLst>
            </p:cNvPr>
            <p:cNvCxnSpPr/>
            <p:nvPr/>
          </p:nvCxnSpPr>
          <p:spPr bwMode="auto">
            <a:xfrm>
              <a:off x="3834316" y="2634999"/>
              <a:ext cx="1525847" cy="0"/>
            </a:xfrm>
            <a:prstGeom prst="straightConnector1">
              <a:avLst/>
            </a:prstGeom>
            <a:solidFill>
              <a:srgbClr val="00B8FF"/>
            </a:solidFill>
            <a:ln w="12700" cap="flat" cmpd="sng" algn="ctr">
              <a:solidFill>
                <a:srgbClr val="312D2A"/>
              </a:solidFill>
              <a:prstDash val="solid"/>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1" name="Straight Arrow Connector 40">
              <a:extLst>
                <a:ext uri="{FF2B5EF4-FFF2-40B4-BE49-F238E27FC236}">
                  <a16:creationId xmlns:a16="http://schemas.microsoft.com/office/drawing/2014/main" id="{06884DEA-3859-44C7-B963-1CBDA558C5DB}"/>
                </a:ext>
              </a:extLst>
            </p:cNvPr>
            <p:cNvCxnSpPr/>
            <p:nvPr/>
          </p:nvCxnSpPr>
          <p:spPr bwMode="auto">
            <a:xfrm>
              <a:off x="3834316" y="2909775"/>
              <a:ext cx="1525847" cy="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54" name="Group 53"/>
          <p:cNvGrpSpPr/>
          <p:nvPr/>
        </p:nvGrpSpPr>
        <p:grpSpPr>
          <a:xfrm>
            <a:off x="8191942" y="2371530"/>
            <a:ext cx="3172547" cy="3449742"/>
            <a:chOff x="7968383" y="2371530"/>
            <a:chExt cx="3172547" cy="3449742"/>
          </a:xfrm>
        </p:grpSpPr>
        <p:cxnSp>
          <p:nvCxnSpPr>
            <p:cNvPr id="55" name="Straight Arrow Connector 54">
              <a:extLst>
                <a:ext uri="{FF2B5EF4-FFF2-40B4-BE49-F238E27FC236}">
                  <a16:creationId xmlns:a16="http://schemas.microsoft.com/office/drawing/2014/main" id="{9A13F389-2565-304A-B314-5EDC0335546E}"/>
                </a:ext>
              </a:extLst>
            </p:cNvPr>
            <p:cNvCxnSpPr/>
            <p:nvPr/>
          </p:nvCxnSpPr>
          <p:spPr bwMode="auto">
            <a:xfrm>
              <a:off x="10216576" y="4595284"/>
              <a:ext cx="270452" cy="527"/>
            </a:xfrm>
            <a:prstGeom prst="straightConnector1">
              <a:avLst/>
            </a:prstGeom>
            <a:solidFill>
              <a:srgbClr val="00B8FF"/>
            </a:solidFill>
            <a:ln w="12700" cap="flat" cmpd="sng" algn="ctr">
              <a:solidFill>
                <a:srgbClr val="312D2A"/>
              </a:solidFill>
              <a:prstDash val="dash"/>
              <a:miter lim="800000"/>
              <a:headEnd type="none" w="med" len="med"/>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56" name="Straight Arrow Connector 55">
              <a:extLst>
                <a:ext uri="{FF2B5EF4-FFF2-40B4-BE49-F238E27FC236}">
                  <a16:creationId xmlns:a16="http://schemas.microsoft.com/office/drawing/2014/main" id="{9A13F389-2565-304A-B314-5EDC0335546E}"/>
                </a:ext>
              </a:extLst>
            </p:cNvPr>
            <p:cNvCxnSpPr/>
            <p:nvPr/>
          </p:nvCxnSpPr>
          <p:spPr bwMode="auto">
            <a:xfrm flipH="1">
              <a:off x="10654062" y="4595284"/>
              <a:ext cx="270452" cy="527"/>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57" name="Straight Arrow Connector 56">
              <a:extLst>
                <a:ext uri="{FF2B5EF4-FFF2-40B4-BE49-F238E27FC236}">
                  <a16:creationId xmlns:a16="http://schemas.microsoft.com/office/drawing/2014/main" id="{67AD1142-FC4C-F443-A075-C28277366D08}"/>
                </a:ext>
              </a:extLst>
            </p:cNvPr>
            <p:cNvCxnSpPr/>
            <p:nvPr/>
          </p:nvCxnSpPr>
          <p:spPr bwMode="auto">
            <a:xfrm>
              <a:off x="7968383" y="2371530"/>
              <a:ext cx="1525847" cy="0"/>
            </a:xfrm>
            <a:prstGeom prst="straightConnector1">
              <a:avLst/>
            </a:prstGeom>
            <a:solidFill>
              <a:srgbClr val="00B8FF"/>
            </a:solidFill>
            <a:ln w="12700" cap="flat" cmpd="sng" algn="ctr">
              <a:solidFill>
                <a:srgbClr val="312D2A"/>
              </a:solidFill>
              <a:prstDash val="dash"/>
              <a:miter lim="800000"/>
              <a:headEnd type="none"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58" name="Elbow Connector 57">
              <a:extLst>
                <a:ext uri="{FF2B5EF4-FFF2-40B4-BE49-F238E27FC236}">
                  <a16:creationId xmlns:a16="http://schemas.microsoft.com/office/drawing/2014/main" id="{A2CC2F50-0086-0C40-AC76-BCF5F49A33B3}"/>
                </a:ext>
              </a:extLst>
            </p:cNvPr>
            <p:cNvCxnSpPr/>
            <p:nvPr/>
          </p:nvCxnSpPr>
          <p:spPr>
            <a:xfrm>
              <a:off x="8008056" y="5471585"/>
              <a:ext cx="705760" cy="349687"/>
            </a:xfrm>
            <a:prstGeom prst="bentConnector3">
              <a:avLst/>
            </a:prstGeom>
            <a:ln w="12700">
              <a:solidFill>
                <a:srgbClr val="312D2A"/>
              </a:solidFill>
              <a:prstDash val="dash"/>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59" name="Elbow Connector 58">
              <a:extLst>
                <a:ext uri="{FF2B5EF4-FFF2-40B4-BE49-F238E27FC236}">
                  <a16:creationId xmlns:a16="http://schemas.microsoft.com/office/drawing/2014/main" id="{9AD191C2-514D-3F49-87CE-0AB62C5E9DC5}"/>
                </a:ext>
              </a:extLst>
            </p:cNvPr>
            <p:cNvCxnSpPr/>
            <p:nvPr/>
          </p:nvCxnSpPr>
          <p:spPr>
            <a:xfrm flipV="1">
              <a:off x="8858537" y="5471585"/>
              <a:ext cx="705760" cy="349687"/>
            </a:xfrm>
            <a:prstGeom prst="bentConnector3">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60" name="Left Bracket 59"/>
            <p:cNvSpPr/>
            <p:nvPr/>
          </p:nvSpPr>
          <p:spPr>
            <a:xfrm rot="10800000">
              <a:off x="10004544" y="4328035"/>
              <a:ext cx="216567" cy="537421"/>
            </a:xfrm>
            <a:prstGeom prst="leftBracket">
              <a:avLst>
                <a:gd name="adj" fmla="val 0"/>
              </a:avLst>
            </a:prstGeom>
            <a:ln w="12700">
              <a:solidFill>
                <a:srgbClr val="312D2A"/>
              </a:solidFill>
              <a:prstDash val="dash"/>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 name="Left Bracket 60"/>
            <p:cNvSpPr/>
            <p:nvPr/>
          </p:nvSpPr>
          <p:spPr>
            <a:xfrm rot="10800000" flipH="1">
              <a:off x="10919980" y="4328035"/>
              <a:ext cx="216567" cy="537421"/>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2" name="Group 61"/>
            <p:cNvGrpSpPr/>
            <p:nvPr/>
          </p:nvGrpSpPr>
          <p:grpSpPr>
            <a:xfrm>
              <a:off x="10014838" y="2371530"/>
              <a:ext cx="482485" cy="537421"/>
              <a:chOff x="5837231" y="3987422"/>
              <a:chExt cx="561892" cy="625869"/>
            </a:xfrm>
          </p:grpSpPr>
          <p:cxnSp>
            <p:nvCxnSpPr>
              <p:cNvPr id="85" name="Straight Arrow Connector 84">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sq"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6" name="Left Bracket 85"/>
              <p:cNvSpPr/>
              <p:nvPr/>
            </p:nvSpPr>
            <p:spPr>
              <a:xfrm rot="10800000">
                <a:off x="5837232" y="3987422"/>
                <a:ext cx="252209" cy="625869"/>
              </a:xfrm>
              <a:prstGeom prst="leftBracket">
                <a:avLst>
                  <a:gd name="adj" fmla="val 0"/>
                </a:avLst>
              </a:prstGeom>
              <a:ln w="12700">
                <a:solidFill>
                  <a:srgbClr val="312D2A"/>
                </a:solidFill>
                <a:prstDash val="dash"/>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3" name="Group 62"/>
            <p:cNvGrpSpPr/>
            <p:nvPr/>
          </p:nvGrpSpPr>
          <p:grpSpPr>
            <a:xfrm flipH="1">
              <a:off x="10658445" y="2371530"/>
              <a:ext cx="482485" cy="537421"/>
              <a:chOff x="5837231" y="3987422"/>
              <a:chExt cx="561892" cy="625869"/>
            </a:xfrm>
          </p:grpSpPr>
          <p:cxnSp>
            <p:nvCxnSpPr>
              <p:cNvPr id="83" name="Straight Arrow Connector 82">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4" name="Left Bracket 83"/>
              <p:cNvSpPr/>
              <p:nvPr/>
            </p:nvSpPr>
            <p:spPr>
              <a:xfrm rot="10800000">
                <a:off x="5837232" y="3987422"/>
                <a:ext cx="252209" cy="625869"/>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4" name="Group 63"/>
            <p:cNvGrpSpPr/>
            <p:nvPr/>
          </p:nvGrpSpPr>
          <p:grpSpPr>
            <a:xfrm>
              <a:off x="10014838" y="3377250"/>
              <a:ext cx="537421" cy="482485"/>
              <a:chOff x="5837231" y="2977198"/>
              <a:chExt cx="625869" cy="561892"/>
            </a:xfrm>
          </p:grpSpPr>
          <p:cxnSp>
            <p:nvCxnSpPr>
              <p:cNvPr id="81" name="Straight Arrow Connector 80">
                <a:extLst>
                  <a:ext uri="{FF2B5EF4-FFF2-40B4-BE49-F238E27FC236}">
                    <a16:creationId xmlns:a16="http://schemas.microsoft.com/office/drawing/2014/main" id="{9A13F389-2565-304A-B314-5EDC0335546E}"/>
                  </a:ext>
                </a:extLst>
              </p:cNvPr>
              <p:cNvCxnSpPr/>
              <p:nvPr/>
            </p:nvCxnSpPr>
            <p:spPr bwMode="auto">
              <a:xfrm rot="5400000" flipH="1">
                <a:off x="5869219" y="3258144"/>
                <a:ext cx="561892" cy="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2" name="Left Bracket 81"/>
              <p:cNvSpPr/>
              <p:nvPr/>
            </p:nvSpPr>
            <p:spPr>
              <a:xfrm rot="16200000" flipH="1">
                <a:off x="6024061" y="3100050"/>
                <a:ext cx="252209" cy="625869"/>
              </a:xfrm>
              <a:prstGeom prst="leftBracket">
                <a:avLst>
                  <a:gd name="adj" fmla="val 0"/>
                </a:avLst>
              </a:prstGeom>
              <a:ln w="12700">
                <a:solidFill>
                  <a:srgbClr val="312D2A"/>
                </a:solidFill>
                <a:prstDash val="dash"/>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5" name="Group 64"/>
            <p:cNvGrpSpPr/>
            <p:nvPr/>
          </p:nvGrpSpPr>
          <p:grpSpPr>
            <a:xfrm flipV="1">
              <a:off x="10603509" y="3377250"/>
              <a:ext cx="537421" cy="482485"/>
              <a:chOff x="6367071" y="1649436"/>
              <a:chExt cx="625869" cy="561892"/>
            </a:xfrm>
          </p:grpSpPr>
          <p:cxnSp>
            <p:nvCxnSpPr>
              <p:cNvPr id="79" name="Straight Arrow Connector 78">
                <a:extLst>
                  <a:ext uri="{FF2B5EF4-FFF2-40B4-BE49-F238E27FC236}">
                    <a16:creationId xmlns:a16="http://schemas.microsoft.com/office/drawing/2014/main" id="{9A13F389-2565-304A-B314-5EDC0335546E}"/>
                  </a:ext>
                </a:extLst>
              </p:cNvPr>
              <p:cNvCxnSpPr/>
              <p:nvPr/>
            </p:nvCxnSpPr>
            <p:spPr bwMode="auto">
              <a:xfrm rot="5400000" flipH="1">
                <a:off x="6399059" y="1930382"/>
                <a:ext cx="561892" cy="0"/>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0" name="Left Bracket 79"/>
              <p:cNvSpPr/>
              <p:nvPr/>
            </p:nvSpPr>
            <p:spPr>
              <a:xfrm rot="16200000" flipH="1">
                <a:off x="6553901" y="1772288"/>
                <a:ext cx="252209" cy="625869"/>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6" name="Group 65"/>
            <p:cNvGrpSpPr/>
            <p:nvPr/>
          </p:nvGrpSpPr>
          <p:grpSpPr>
            <a:xfrm>
              <a:off x="10004544" y="5338788"/>
              <a:ext cx="537421" cy="482484"/>
              <a:chOff x="5825242" y="5261562"/>
              <a:chExt cx="625869" cy="561891"/>
            </a:xfrm>
          </p:grpSpPr>
          <p:cxnSp>
            <p:nvCxnSpPr>
              <p:cNvPr id="77" name="Straight Arrow Connector 76">
                <a:extLst>
                  <a:ext uri="{FF2B5EF4-FFF2-40B4-BE49-F238E27FC236}">
                    <a16:creationId xmlns:a16="http://schemas.microsoft.com/office/drawing/2014/main" id="{9A13F389-2565-304A-B314-5EDC0335546E}"/>
                  </a:ext>
                </a:extLst>
              </p:cNvPr>
              <p:cNvCxnSpPr/>
              <p:nvPr/>
            </p:nvCxnSpPr>
            <p:spPr bwMode="auto">
              <a:xfrm rot="5400000">
                <a:off x="5980695" y="5665665"/>
                <a:ext cx="314963" cy="614"/>
              </a:xfrm>
              <a:prstGeom prst="straightConnector1">
                <a:avLst/>
              </a:prstGeom>
              <a:solidFill>
                <a:srgbClr val="00B8FF"/>
              </a:solidFill>
              <a:ln w="12700" cap="flat" cmpd="sng" algn="ctr">
                <a:solidFill>
                  <a:srgbClr val="312D2A"/>
                </a:solidFill>
                <a:prstDash val="dash"/>
                <a:miter lim="800000"/>
                <a:headEnd type="none" w="med" len="med"/>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8" name="Left Bracket 77"/>
              <p:cNvSpPr/>
              <p:nvPr/>
            </p:nvSpPr>
            <p:spPr>
              <a:xfrm rot="16200000">
                <a:off x="6012072" y="5074732"/>
                <a:ext cx="252209" cy="625869"/>
              </a:xfrm>
              <a:prstGeom prst="leftBracket">
                <a:avLst>
                  <a:gd name="adj" fmla="val 0"/>
                </a:avLst>
              </a:prstGeom>
              <a:ln w="12700">
                <a:solidFill>
                  <a:srgbClr val="312D2A"/>
                </a:solidFill>
                <a:prstDash val="dash"/>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7" name="Group 66"/>
            <p:cNvGrpSpPr/>
            <p:nvPr/>
          </p:nvGrpSpPr>
          <p:grpSpPr>
            <a:xfrm>
              <a:off x="10599125" y="5333754"/>
              <a:ext cx="537421" cy="487518"/>
              <a:chOff x="6517679" y="5255700"/>
              <a:chExt cx="625869" cy="567753"/>
            </a:xfrm>
          </p:grpSpPr>
          <p:cxnSp>
            <p:nvCxnSpPr>
              <p:cNvPr id="75" name="Straight Arrow Connector 74">
                <a:extLst>
                  <a:ext uri="{FF2B5EF4-FFF2-40B4-BE49-F238E27FC236}">
                    <a16:creationId xmlns:a16="http://schemas.microsoft.com/office/drawing/2014/main" id="{9A13F389-2565-304A-B314-5EDC0335546E}"/>
                  </a:ext>
                </a:extLst>
              </p:cNvPr>
              <p:cNvCxnSpPr/>
              <p:nvPr/>
            </p:nvCxnSpPr>
            <p:spPr bwMode="auto">
              <a:xfrm rot="5400000" flipH="1">
                <a:off x="6673132" y="5412875"/>
                <a:ext cx="314963" cy="614"/>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6" name="Left Bracket 75"/>
              <p:cNvSpPr/>
              <p:nvPr/>
            </p:nvSpPr>
            <p:spPr>
              <a:xfrm rot="16200000" flipH="1">
                <a:off x="6704509" y="5384414"/>
                <a:ext cx="252209" cy="625869"/>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cxnSp>
          <p:nvCxnSpPr>
            <p:cNvPr id="68" name="Straight Arrow Connector 67">
              <a:extLst>
                <a:ext uri="{FF2B5EF4-FFF2-40B4-BE49-F238E27FC236}">
                  <a16:creationId xmlns:a16="http://schemas.microsoft.com/office/drawing/2014/main" id="{E2281E59-080A-5843-8127-8ECB839C7C2D}"/>
                </a:ext>
              </a:extLst>
            </p:cNvPr>
            <p:cNvCxnSpPr/>
            <p:nvPr/>
          </p:nvCxnSpPr>
          <p:spPr bwMode="auto">
            <a:xfrm>
              <a:off x="8733393" y="3536905"/>
              <a:ext cx="0" cy="1188075"/>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9" name="Rectangle 81"/>
            <p:cNvSpPr/>
            <p:nvPr/>
          </p:nvSpPr>
          <p:spPr>
            <a:xfrm>
              <a:off x="7969426" y="3541722"/>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dash"/>
              <a:miter lim="800000"/>
              <a:headEnd type="arrow" w="med" len="sm"/>
              <a:tailEnd type="arrow" w="med" len="sm"/>
            </a:ln>
            <a:effectLst/>
          </p:spPr>
          <p:txBody>
            <a:bodyPr rtlCol="0" anchor="ctr"/>
            <a:lstStyle/>
            <a:p>
              <a:pPr algn="ctr"/>
              <a:endParaRPr lang="en-US"/>
            </a:p>
          </p:txBody>
        </p:sp>
        <p:sp>
          <p:nvSpPr>
            <p:cNvPr id="70" name="Rectangle 81"/>
            <p:cNvSpPr/>
            <p:nvPr/>
          </p:nvSpPr>
          <p:spPr>
            <a:xfrm rot="5400000">
              <a:off x="9101641" y="3537949"/>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dash"/>
              <a:round/>
              <a:headEnd type="none" w="sm" len="sm"/>
              <a:tailEnd type="none" w="sm" len="sm"/>
            </a:ln>
            <a:effectLst/>
          </p:spPr>
          <p:txBody>
            <a:bodyPr rtlCol="0" anchor="ctr"/>
            <a:lstStyle/>
            <a:p>
              <a:pPr algn="ctr"/>
              <a:endParaRPr lang="en-US"/>
            </a:p>
          </p:txBody>
        </p:sp>
        <p:sp>
          <p:nvSpPr>
            <p:cNvPr id="71" name="Rectangle 81"/>
            <p:cNvSpPr/>
            <p:nvPr/>
          </p:nvSpPr>
          <p:spPr>
            <a:xfrm rot="16200000">
              <a:off x="7969885" y="4331347"/>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dash"/>
              <a:miter lim="800000"/>
              <a:headEnd type="arrow" w="med" len="sm"/>
              <a:tailEnd type="arrow" w="med" len="sm"/>
            </a:ln>
            <a:effectLst/>
          </p:spPr>
          <p:txBody>
            <a:bodyPr rtlCol="0" anchor="ctr"/>
            <a:lstStyle/>
            <a:p>
              <a:pPr algn="ctr"/>
              <a:endParaRPr lang="en-US"/>
            </a:p>
          </p:txBody>
        </p:sp>
        <p:sp>
          <p:nvSpPr>
            <p:cNvPr id="72" name="Rectangle 81"/>
            <p:cNvSpPr/>
            <p:nvPr/>
          </p:nvSpPr>
          <p:spPr>
            <a:xfrm rot="10800000">
              <a:off x="9102100" y="4332391"/>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dash"/>
              <a:round/>
              <a:headEnd type="none" w="sm" len="sm"/>
              <a:tailEnd type="none" w="sm" len="sm"/>
            </a:ln>
            <a:effectLst/>
          </p:spPr>
          <p:txBody>
            <a:bodyPr rtlCol="0" anchor="ctr"/>
            <a:lstStyle/>
            <a:p>
              <a:pPr algn="ctr"/>
              <a:endParaRPr lang="en-US"/>
            </a:p>
          </p:txBody>
        </p:sp>
        <p:cxnSp>
          <p:nvCxnSpPr>
            <p:cNvPr id="73" name="Straight Arrow Connector 72">
              <a:extLst>
                <a:ext uri="{FF2B5EF4-FFF2-40B4-BE49-F238E27FC236}">
                  <a16:creationId xmlns:a16="http://schemas.microsoft.com/office/drawing/2014/main" id="{21415436-E116-4616-A3C3-4FF4DE6C2851}"/>
                </a:ext>
              </a:extLst>
            </p:cNvPr>
            <p:cNvCxnSpPr/>
            <p:nvPr/>
          </p:nvCxnSpPr>
          <p:spPr bwMode="auto">
            <a:xfrm>
              <a:off x="7969426" y="2638387"/>
              <a:ext cx="1525847" cy="0"/>
            </a:xfrm>
            <a:prstGeom prst="straightConnector1">
              <a:avLst/>
            </a:prstGeom>
            <a:solidFill>
              <a:srgbClr val="00B8FF"/>
            </a:solidFill>
            <a:ln w="12700" cap="flat" cmpd="sng" algn="ctr">
              <a:solidFill>
                <a:srgbClr val="312D2A"/>
              </a:solidFill>
              <a:prstDash val="dash"/>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4" name="Straight Arrow Connector 73">
              <a:extLst>
                <a:ext uri="{FF2B5EF4-FFF2-40B4-BE49-F238E27FC236}">
                  <a16:creationId xmlns:a16="http://schemas.microsoft.com/office/drawing/2014/main" id="{06884DEA-3859-44C7-B963-1CBDA558C5DB}"/>
                </a:ext>
              </a:extLst>
            </p:cNvPr>
            <p:cNvCxnSpPr/>
            <p:nvPr/>
          </p:nvCxnSpPr>
          <p:spPr bwMode="auto">
            <a:xfrm>
              <a:off x="7969426" y="2913163"/>
              <a:ext cx="1525847" cy="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87" name="Group 86"/>
          <p:cNvGrpSpPr/>
          <p:nvPr/>
        </p:nvGrpSpPr>
        <p:grpSpPr>
          <a:xfrm>
            <a:off x="775251" y="5403064"/>
            <a:ext cx="1327451" cy="704959"/>
            <a:chOff x="695739" y="3940946"/>
            <a:chExt cx="1327451" cy="704959"/>
          </a:xfrm>
        </p:grpSpPr>
        <p:sp>
          <p:nvSpPr>
            <p:cNvPr id="88" name="TextBox 87">
              <a:extLst>
                <a:ext uri="{FF2B5EF4-FFF2-40B4-BE49-F238E27FC236}">
                  <a16:creationId xmlns:a16="http://schemas.microsoft.com/office/drawing/2014/main" id="{F5DE1BC4-54A3-1B46-9683-C3DB1FE9201B}"/>
                </a:ext>
              </a:extLst>
            </p:cNvPr>
            <p:cNvSpPr txBox="1"/>
            <p:nvPr/>
          </p:nvSpPr>
          <p:spPr>
            <a:xfrm>
              <a:off x="695739" y="3940946"/>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95" name="TextBox 94"/>
            <p:cNvSpPr txBox="1"/>
            <p:nvPr/>
          </p:nvSpPr>
          <p:spPr>
            <a:xfrm>
              <a:off x="762000" y="415104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90" name="Rectangle 89"/>
            <p:cNvSpPr/>
            <p:nvPr/>
          </p:nvSpPr>
          <p:spPr>
            <a:xfrm>
              <a:off x="695739" y="4082010"/>
              <a:ext cx="1146314" cy="5638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p:nvPr/>
        </p:nvGrpSpPr>
        <p:grpSpPr>
          <a:xfrm>
            <a:off x="2477529" y="5403064"/>
            <a:ext cx="1116689" cy="704959"/>
            <a:chOff x="2484155" y="5330178"/>
            <a:chExt cx="1116689" cy="704959"/>
          </a:xfrm>
        </p:grpSpPr>
        <p:pic>
          <p:nvPicPr>
            <p:cNvPr id="4" name="Picture 3"/>
            <p:cNvPicPr>
              <a:picLocks noChangeAspect="1"/>
            </p:cNvPicPr>
            <p:nvPr/>
          </p:nvPicPr>
          <p:blipFill>
            <a:blip r:embed="rId3"/>
            <a:stretch>
              <a:fillRect/>
            </a:stretch>
          </p:blipFill>
          <p:spPr>
            <a:xfrm>
              <a:off x="2726348" y="5513770"/>
              <a:ext cx="466667" cy="466667"/>
            </a:xfrm>
            <a:prstGeom prst="rect">
              <a:avLst/>
            </a:prstGeom>
          </p:spPr>
        </p:pic>
        <p:sp>
          <p:nvSpPr>
            <p:cNvPr id="99" name="TextBox 98">
              <a:extLst>
                <a:ext uri="{FF2B5EF4-FFF2-40B4-BE49-F238E27FC236}">
                  <a16:creationId xmlns:a16="http://schemas.microsoft.com/office/drawing/2014/main" id="{F5DE1BC4-54A3-1B46-9683-C3DB1FE9201B}"/>
                </a:ext>
              </a:extLst>
            </p:cNvPr>
            <p:cNvSpPr txBox="1"/>
            <p:nvPr/>
          </p:nvSpPr>
          <p:spPr>
            <a:xfrm>
              <a:off x="2484156" y="5330178"/>
              <a:ext cx="734763"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Arrowhead:</a:t>
              </a:r>
            </a:p>
          </p:txBody>
        </p:sp>
        <p:sp>
          <p:nvSpPr>
            <p:cNvPr id="102" name="Rectangle 101"/>
            <p:cNvSpPr/>
            <p:nvPr/>
          </p:nvSpPr>
          <p:spPr>
            <a:xfrm>
              <a:off x="2484155" y="5471242"/>
              <a:ext cx="1116689" cy="5638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319585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4"/>
          </p:nvPr>
        </p:nvSpPr>
        <p:spPr/>
        <p:txBody>
          <a:bodyPr/>
          <a:lstStyle/>
          <a:p>
            <a:pPr marL="171450" indent="-171450">
              <a:buFont typeface="Arial" panose="020B0604020202020204" pitchFamily="34" charset="0"/>
              <a:buChar char="•"/>
            </a:pPr>
            <a:r>
              <a:rPr lang="en-US" sz="1100" dirty="0"/>
              <a:t>Use connector labels to distinguish different types of logical connections and relationships. </a:t>
            </a:r>
          </a:p>
          <a:p>
            <a:pPr marL="171450" indent="-171450">
              <a:buFont typeface="Arial" panose="020B0604020202020204" pitchFamily="34" charset="0"/>
              <a:buChar char="•"/>
            </a:pPr>
            <a:r>
              <a:rPr lang="en-US" sz="1100" dirty="0"/>
              <a:t>Use 8pt font size and Bark color for label text.</a:t>
            </a:r>
          </a:p>
          <a:p>
            <a:pPr marL="171450" indent="-171450">
              <a:buFont typeface="Arial" panose="020B0604020202020204" pitchFamily="34" charset="0"/>
              <a:buChar char="•"/>
            </a:pPr>
            <a:r>
              <a:rPr lang="en-US" sz="1100" dirty="0"/>
              <a:t>Place connector labels on the horizontal portions of a line whenever possible.</a:t>
            </a:r>
          </a:p>
          <a:p>
            <a:pPr marL="171450" indent="-171450">
              <a:buFont typeface="Arial" panose="020B0604020202020204" pitchFamily="34" charset="0"/>
              <a:buChar char="•"/>
            </a:pPr>
            <a:r>
              <a:rPr lang="en-US" sz="1100" dirty="0"/>
              <a:t>Center connector labels on the connector line.</a:t>
            </a:r>
          </a:p>
        </p:txBody>
      </p:sp>
      <p:sp>
        <p:nvSpPr>
          <p:cNvPr id="3" name="Content Placeholder 2"/>
          <p:cNvSpPr>
            <a:spLocks noGrp="1"/>
          </p:cNvSpPr>
          <p:nvPr>
            <p:ph sz="quarter" idx="16"/>
          </p:nvPr>
        </p:nvSpPr>
        <p:spPr/>
        <p:txBody>
          <a:bodyPr/>
          <a:lstStyle/>
          <a:p>
            <a:r>
              <a:rPr lang="en-US" dirty="0"/>
              <a:t>Text Label</a:t>
            </a:r>
          </a:p>
        </p:txBody>
      </p:sp>
      <p:sp>
        <p:nvSpPr>
          <p:cNvPr id="4" name="Content Placeholder 3"/>
          <p:cNvSpPr>
            <a:spLocks noGrp="1"/>
          </p:cNvSpPr>
          <p:nvPr>
            <p:ph sz="quarter" idx="15"/>
          </p:nvPr>
        </p:nvSpPr>
        <p:spPr>
          <a:xfrm>
            <a:off x="6235127" y="1609725"/>
            <a:ext cx="2478024" cy="407166"/>
          </a:xfrm>
        </p:spPr>
        <p:txBody>
          <a:bodyPr/>
          <a:lstStyle/>
          <a:p>
            <a:r>
              <a:rPr lang="en-US" dirty="0"/>
              <a:t>Labeled Action</a:t>
            </a:r>
          </a:p>
        </p:txBody>
      </p:sp>
      <p:sp>
        <p:nvSpPr>
          <p:cNvPr id="5" name="Content Placeholder 4"/>
          <p:cNvSpPr>
            <a:spLocks noGrp="1"/>
          </p:cNvSpPr>
          <p:nvPr>
            <p:ph sz="quarter" idx="17"/>
          </p:nvPr>
        </p:nvSpPr>
        <p:spPr>
          <a:xfrm>
            <a:off x="8993746" y="1620449"/>
            <a:ext cx="2478024" cy="464247"/>
          </a:xfrm>
        </p:spPr>
        <p:txBody>
          <a:bodyPr/>
          <a:lstStyle/>
          <a:p>
            <a:r>
              <a:rPr lang="en-US" dirty="0"/>
              <a:t>Ordered Action</a:t>
            </a:r>
          </a:p>
        </p:txBody>
      </p:sp>
      <p:sp>
        <p:nvSpPr>
          <p:cNvPr id="6" name="Title 5"/>
          <p:cNvSpPr>
            <a:spLocks noGrp="1"/>
          </p:cNvSpPr>
          <p:nvPr>
            <p:ph type="title"/>
          </p:nvPr>
        </p:nvSpPr>
        <p:spPr/>
        <p:txBody>
          <a:bodyPr/>
          <a:lstStyle/>
          <a:p>
            <a:r>
              <a:rPr lang="en-US" dirty="0"/>
              <a:t>Connector Labels</a:t>
            </a:r>
          </a:p>
        </p:txBody>
      </p:sp>
      <p:sp>
        <p:nvSpPr>
          <p:cNvPr id="7" name="Date Placeholder 6"/>
          <p:cNvSpPr>
            <a:spLocks noGrp="1"/>
          </p:cNvSpPr>
          <p:nvPr>
            <p:ph type="dt" sz="half" idx="18"/>
          </p:nvPr>
        </p:nvSpPr>
        <p:spPr/>
        <p:txBody>
          <a:bodyPr/>
          <a:lstStyle/>
          <a:p>
            <a:fld id="{8381BC09-957D-45CD-9E0C-0CFA8700F9F5}" type="datetime1">
              <a:rPr lang="en-US" smtClean="0"/>
              <a:t>3/30/2023</a:t>
            </a:fld>
            <a:endParaRPr lang="en-US" dirty="0"/>
          </a:p>
        </p:txBody>
      </p:sp>
      <p:sp>
        <p:nvSpPr>
          <p:cNvPr id="8" name="Footer Placeholder 7"/>
          <p:cNvSpPr>
            <a:spLocks noGrp="1"/>
          </p:cNvSpPr>
          <p:nvPr>
            <p:ph type="ftr" sz="quarter" idx="19"/>
          </p:nvPr>
        </p:nvSpPr>
        <p:spPr/>
        <p:txBody>
          <a:bodyPr/>
          <a:lstStyle/>
          <a:p>
            <a:r>
              <a:rPr lang="en-US" dirty="0"/>
              <a:t>Copyright © 2022, Oracle and/or its affiliates  |</a:t>
            </a:r>
          </a:p>
        </p:txBody>
      </p:sp>
      <p:sp>
        <p:nvSpPr>
          <p:cNvPr id="9" name="Slide Number Placeholder 8"/>
          <p:cNvSpPr>
            <a:spLocks noGrp="1"/>
          </p:cNvSpPr>
          <p:nvPr>
            <p:ph type="sldNum" sz="quarter" idx="20"/>
          </p:nvPr>
        </p:nvSpPr>
        <p:spPr/>
        <p:txBody>
          <a:bodyPr/>
          <a:lstStyle/>
          <a:p>
            <a:fld id="{345D60D9-5372-5F40-9443-0F9AE5BDC3C8}" type="slidenum">
              <a:rPr lang="en-US" smtClean="0"/>
              <a:pPr/>
              <a:t>11</a:t>
            </a:fld>
            <a:endParaRPr lang="en-US" dirty="0"/>
          </a:p>
        </p:txBody>
      </p:sp>
      <p:sp>
        <p:nvSpPr>
          <p:cNvPr id="39" name="Rectangle: Rounded Corners 38">
            <a:extLst>
              <a:ext uri="{FF2B5EF4-FFF2-40B4-BE49-F238E27FC236}">
                <a16:creationId xmlns:a16="http://schemas.microsoft.com/office/drawing/2014/main" id="{ADDB075B-3950-4731-9D51-718D48368E1A}"/>
              </a:ext>
            </a:extLst>
          </p:cNvPr>
          <p:cNvSpPr>
            <a:spLocks noChangeAspect="1"/>
          </p:cNvSpPr>
          <p:nvPr/>
        </p:nvSpPr>
        <p:spPr>
          <a:xfrm>
            <a:off x="6237701" y="2471234"/>
            <a:ext cx="182881" cy="182880"/>
          </a:xfrm>
          <a:prstGeom prst="roundRect">
            <a:avLst>
              <a:gd name="adj" fmla="val 13889"/>
            </a:avLst>
          </a:prstGeom>
          <a:solidFill>
            <a:schemeClr val="accent4"/>
          </a:solidFill>
          <a:ln w="19050">
            <a:solidFill>
              <a:srgbClr val="F5F4F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A</a:t>
            </a:r>
          </a:p>
        </p:txBody>
      </p:sp>
      <p:sp>
        <p:nvSpPr>
          <p:cNvPr id="40" name="Rectangle: Rounded Corners 39">
            <a:extLst>
              <a:ext uri="{FF2B5EF4-FFF2-40B4-BE49-F238E27FC236}">
                <a16:creationId xmlns:a16="http://schemas.microsoft.com/office/drawing/2014/main" id="{D2D19400-9711-4094-8778-7DAF66892978}"/>
              </a:ext>
            </a:extLst>
          </p:cNvPr>
          <p:cNvSpPr>
            <a:spLocks noChangeAspect="1"/>
          </p:cNvSpPr>
          <p:nvPr/>
        </p:nvSpPr>
        <p:spPr>
          <a:xfrm>
            <a:off x="6678037" y="2471235"/>
            <a:ext cx="182880" cy="182879"/>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B</a:t>
            </a:r>
          </a:p>
        </p:txBody>
      </p:sp>
      <p:sp>
        <p:nvSpPr>
          <p:cNvPr id="41" name="Rectangle: Rounded Corners 40">
            <a:extLst>
              <a:ext uri="{FF2B5EF4-FFF2-40B4-BE49-F238E27FC236}">
                <a16:creationId xmlns:a16="http://schemas.microsoft.com/office/drawing/2014/main" id="{438478DE-0F78-4794-8BF1-92B40221FBC2}"/>
              </a:ext>
            </a:extLst>
          </p:cNvPr>
          <p:cNvSpPr>
            <a:spLocks noChangeAspect="1"/>
          </p:cNvSpPr>
          <p:nvPr/>
        </p:nvSpPr>
        <p:spPr>
          <a:xfrm>
            <a:off x="7118372" y="2471235"/>
            <a:ext cx="182880" cy="182879"/>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C</a:t>
            </a:r>
          </a:p>
        </p:txBody>
      </p:sp>
      <p:sp>
        <p:nvSpPr>
          <p:cNvPr id="42" name="Rectangle: Rounded Corners 41">
            <a:extLst>
              <a:ext uri="{FF2B5EF4-FFF2-40B4-BE49-F238E27FC236}">
                <a16:creationId xmlns:a16="http://schemas.microsoft.com/office/drawing/2014/main" id="{A08FE208-D82D-4590-90A0-804B7B5C2A52}"/>
              </a:ext>
            </a:extLst>
          </p:cNvPr>
          <p:cNvSpPr>
            <a:spLocks noChangeAspect="1"/>
          </p:cNvSpPr>
          <p:nvPr/>
        </p:nvSpPr>
        <p:spPr>
          <a:xfrm>
            <a:off x="7558706" y="2471235"/>
            <a:ext cx="182880" cy="182879"/>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D</a:t>
            </a:r>
          </a:p>
        </p:txBody>
      </p:sp>
      <p:cxnSp>
        <p:nvCxnSpPr>
          <p:cNvPr id="37" name="Straight Arrow Connector 36">
            <a:extLst>
              <a:ext uri="{FF2B5EF4-FFF2-40B4-BE49-F238E27FC236}">
                <a16:creationId xmlns:a16="http://schemas.microsoft.com/office/drawing/2014/main" id="{21415436-E116-4616-A3C3-4FF4DE6C2851}"/>
              </a:ext>
            </a:extLst>
          </p:cNvPr>
          <p:cNvCxnSpPr/>
          <p:nvPr/>
        </p:nvCxnSpPr>
        <p:spPr bwMode="auto">
          <a:xfrm>
            <a:off x="6237701" y="3017019"/>
            <a:ext cx="1525847" cy="0"/>
          </a:xfrm>
          <a:prstGeom prst="straightConnector1">
            <a:avLst/>
          </a:prstGeom>
          <a:solidFill>
            <a:srgbClr val="00B8FF"/>
          </a:solidFill>
          <a:ln w="12700" cap="flat" cmpd="sng" algn="ctr">
            <a:solidFill>
              <a:srgbClr val="312D2A"/>
            </a:solidFill>
            <a:prstDash val="dash"/>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8" name="Rectangle: Rounded Corners 37">
            <a:extLst>
              <a:ext uri="{FF2B5EF4-FFF2-40B4-BE49-F238E27FC236}">
                <a16:creationId xmlns:a16="http://schemas.microsoft.com/office/drawing/2014/main" id="{ADDB075B-3950-4731-9D51-718D48368E1A}"/>
              </a:ext>
            </a:extLst>
          </p:cNvPr>
          <p:cNvSpPr>
            <a:spLocks noChangeAspect="1"/>
          </p:cNvSpPr>
          <p:nvPr/>
        </p:nvSpPr>
        <p:spPr>
          <a:xfrm>
            <a:off x="6237702" y="2925579"/>
            <a:ext cx="182880" cy="182880"/>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A</a:t>
            </a:r>
          </a:p>
        </p:txBody>
      </p:sp>
      <p:cxnSp>
        <p:nvCxnSpPr>
          <p:cNvPr id="35" name="Straight Arrow Connector 34">
            <a:extLst>
              <a:ext uri="{FF2B5EF4-FFF2-40B4-BE49-F238E27FC236}">
                <a16:creationId xmlns:a16="http://schemas.microsoft.com/office/drawing/2014/main" id="{21415436-E116-4616-A3C3-4FF4DE6C2851}"/>
              </a:ext>
            </a:extLst>
          </p:cNvPr>
          <p:cNvCxnSpPr/>
          <p:nvPr/>
        </p:nvCxnSpPr>
        <p:spPr bwMode="auto">
          <a:xfrm>
            <a:off x="6237701" y="3471364"/>
            <a:ext cx="1525847" cy="0"/>
          </a:xfrm>
          <a:prstGeom prst="straightConnector1">
            <a:avLst/>
          </a:prstGeom>
          <a:solidFill>
            <a:srgbClr val="00B8FF"/>
          </a:solidFill>
          <a:ln w="12700" cap="flat" cmpd="sng" algn="ctr">
            <a:solidFill>
              <a:srgbClr val="312D2A"/>
            </a:solidFill>
            <a:prstDash val="dash"/>
            <a:miter lim="800000"/>
            <a:headEnd type="arrow"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6" name="Rectangle: Rounded Corners 35">
            <a:extLst>
              <a:ext uri="{FF2B5EF4-FFF2-40B4-BE49-F238E27FC236}">
                <a16:creationId xmlns:a16="http://schemas.microsoft.com/office/drawing/2014/main" id="{D2D19400-9711-4094-8778-7DAF66892978}"/>
              </a:ext>
            </a:extLst>
          </p:cNvPr>
          <p:cNvSpPr>
            <a:spLocks noChangeAspect="1"/>
          </p:cNvSpPr>
          <p:nvPr/>
        </p:nvSpPr>
        <p:spPr>
          <a:xfrm>
            <a:off x="7577301" y="3379924"/>
            <a:ext cx="182880" cy="182880"/>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B</a:t>
            </a:r>
          </a:p>
        </p:txBody>
      </p:sp>
      <p:cxnSp>
        <p:nvCxnSpPr>
          <p:cNvPr id="30" name="Straight Arrow Connector 29">
            <a:extLst>
              <a:ext uri="{FF2B5EF4-FFF2-40B4-BE49-F238E27FC236}">
                <a16:creationId xmlns:a16="http://schemas.microsoft.com/office/drawing/2014/main" id="{21415436-E116-4616-A3C3-4FF4DE6C2851}"/>
              </a:ext>
            </a:extLst>
          </p:cNvPr>
          <p:cNvCxnSpPr/>
          <p:nvPr/>
        </p:nvCxnSpPr>
        <p:spPr bwMode="auto">
          <a:xfrm>
            <a:off x="8185707" y="2471234"/>
            <a:ext cx="0" cy="109157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1" name="Rectangle: Rounded Corners 30">
            <a:extLst>
              <a:ext uri="{FF2B5EF4-FFF2-40B4-BE49-F238E27FC236}">
                <a16:creationId xmlns:a16="http://schemas.microsoft.com/office/drawing/2014/main" id="{ADDB075B-3950-4731-9D51-718D48368E1A}"/>
              </a:ext>
            </a:extLst>
          </p:cNvPr>
          <p:cNvSpPr>
            <a:spLocks noChangeAspect="1"/>
          </p:cNvSpPr>
          <p:nvPr/>
        </p:nvSpPr>
        <p:spPr>
          <a:xfrm>
            <a:off x="8094267" y="2925579"/>
            <a:ext cx="182880" cy="182880"/>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C</a:t>
            </a:r>
          </a:p>
        </p:txBody>
      </p:sp>
      <p:sp>
        <p:nvSpPr>
          <p:cNvPr id="24" name="Oval 23">
            <a:extLst>
              <a:ext uri="{FF2B5EF4-FFF2-40B4-BE49-F238E27FC236}">
                <a16:creationId xmlns:a16="http://schemas.microsoft.com/office/drawing/2014/main" id="{04EFC0D2-99F6-459D-98AE-6AF4AD392C9C}"/>
              </a:ext>
            </a:extLst>
          </p:cNvPr>
          <p:cNvSpPr>
            <a:spLocks noChangeAspect="1"/>
          </p:cNvSpPr>
          <p:nvPr/>
        </p:nvSpPr>
        <p:spPr>
          <a:xfrm>
            <a:off x="6237701" y="4242213"/>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A</a:t>
            </a:r>
          </a:p>
        </p:txBody>
      </p:sp>
      <p:sp>
        <p:nvSpPr>
          <p:cNvPr id="25" name="Oval 24">
            <a:extLst>
              <a:ext uri="{FF2B5EF4-FFF2-40B4-BE49-F238E27FC236}">
                <a16:creationId xmlns:a16="http://schemas.microsoft.com/office/drawing/2014/main" id="{986DB396-F0FA-45E0-A7AF-9FF97E50A1D4}"/>
              </a:ext>
            </a:extLst>
          </p:cNvPr>
          <p:cNvSpPr>
            <a:spLocks noChangeAspect="1"/>
          </p:cNvSpPr>
          <p:nvPr/>
        </p:nvSpPr>
        <p:spPr>
          <a:xfrm>
            <a:off x="6678036" y="4242213"/>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dirty="0">
                <a:solidFill>
                  <a:srgbClr val="FFFFFF"/>
                </a:solidFill>
                <a:latin typeface="Oracle Sans"/>
              </a:rPr>
              <a:t>B</a:t>
            </a:r>
          </a:p>
        </p:txBody>
      </p:sp>
      <p:sp>
        <p:nvSpPr>
          <p:cNvPr id="26" name="Oval 25">
            <a:extLst>
              <a:ext uri="{FF2B5EF4-FFF2-40B4-BE49-F238E27FC236}">
                <a16:creationId xmlns:a16="http://schemas.microsoft.com/office/drawing/2014/main" id="{975467E0-722D-4638-A5E0-799132255B1F}"/>
              </a:ext>
            </a:extLst>
          </p:cNvPr>
          <p:cNvSpPr>
            <a:spLocks noChangeAspect="1"/>
          </p:cNvSpPr>
          <p:nvPr/>
        </p:nvSpPr>
        <p:spPr>
          <a:xfrm>
            <a:off x="7118371" y="4242213"/>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defRPr/>
            </a:pPr>
            <a:r>
              <a:rPr lang="en-GB" sz="800" b="1" dirty="0">
                <a:solidFill>
                  <a:srgbClr val="FFFFFF"/>
                </a:solidFill>
                <a:latin typeface="Oracle Sans"/>
              </a:rPr>
              <a:t>C</a:t>
            </a:r>
          </a:p>
        </p:txBody>
      </p:sp>
      <p:sp>
        <p:nvSpPr>
          <p:cNvPr id="27" name="Oval 26">
            <a:extLst>
              <a:ext uri="{FF2B5EF4-FFF2-40B4-BE49-F238E27FC236}">
                <a16:creationId xmlns:a16="http://schemas.microsoft.com/office/drawing/2014/main" id="{DFA9A321-7380-4A3C-97AC-804FAFB44D34}"/>
              </a:ext>
            </a:extLst>
          </p:cNvPr>
          <p:cNvSpPr>
            <a:spLocks noChangeAspect="1"/>
          </p:cNvSpPr>
          <p:nvPr/>
        </p:nvSpPr>
        <p:spPr>
          <a:xfrm>
            <a:off x="7558707" y="4242213"/>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D</a:t>
            </a:r>
          </a:p>
        </p:txBody>
      </p:sp>
      <p:grpSp>
        <p:nvGrpSpPr>
          <p:cNvPr id="43" name="Group 42"/>
          <p:cNvGrpSpPr/>
          <p:nvPr/>
        </p:nvGrpSpPr>
        <p:grpSpPr>
          <a:xfrm>
            <a:off x="11202869" y="4045147"/>
            <a:ext cx="779365" cy="1485703"/>
            <a:chOff x="1312419" y="4045147"/>
            <a:chExt cx="779365" cy="1485703"/>
          </a:xfrm>
        </p:grpSpPr>
        <p:sp>
          <p:nvSpPr>
            <p:cNvPr id="44" name="Right Brace 43">
              <a:extLst>
                <a:ext uri="{FF2B5EF4-FFF2-40B4-BE49-F238E27FC236}">
                  <a16:creationId xmlns:a16="http://schemas.microsoft.com/office/drawing/2014/main" id="{A0F4BA58-BC5C-47B6-AEC4-EFD9C6EACADF}"/>
                </a:ext>
              </a:extLst>
            </p:cNvPr>
            <p:cNvSpPr/>
            <p:nvPr/>
          </p:nvSpPr>
          <p:spPr>
            <a:xfrm>
              <a:off x="1312419" y="4045147"/>
              <a:ext cx="155058" cy="1485703"/>
            </a:xfrm>
            <a:prstGeom prst="rightBrace">
              <a:avLst/>
            </a:prstGeom>
            <a:ln>
              <a:solidFill>
                <a:srgbClr val="DE5B5B"/>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Rectangle 44">
              <a:extLst>
                <a:ext uri="{FF2B5EF4-FFF2-40B4-BE49-F238E27FC236}">
                  <a16:creationId xmlns:a16="http://schemas.microsoft.com/office/drawing/2014/main" id="{B0C524DB-8188-4E95-A09B-0E840CB9222C}"/>
                </a:ext>
              </a:extLst>
            </p:cNvPr>
            <p:cNvSpPr/>
            <p:nvPr/>
          </p:nvSpPr>
          <p:spPr>
            <a:xfrm>
              <a:off x="1424018" y="4680276"/>
              <a:ext cx="667766" cy="215444"/>
            </a:xfrm>
            <a:prstGeom prst="rect">
              <a:avLst/>
            </a:prstGeom>
          </p:spPr>
          <p:txBody>
            <a:bodyPr wrap="square">
              <a:spAutoFit/>
            </a:bodyPr>
            <a:lstStyle/>
            <a:p>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Dataflow</a:t>
              </a:r>
            </a:p>
          </p:txBody>
        </p:sp>
      </p:grpSp>
      <p:grpSp>
        <p:nvGrpSpPr>
          <p:cNvPr id="46" name="Group 45"/>
          <p:cNvGrpSpPr/>
          <p:nvPr/>
        </p:nvGrpSpPr>
        <p:grpSpPr>
          <a:xfrm>
            <a:off x="3500096" y="2446418"/>
            <a:ext cx="2147375" cy="1091570"/>
            <a:chOff x="4456083" y="2446418"/>
            <a:chExt cx="2147375" cy="1091570"/>
          </a:xfrm>
        </p:grpSpPr>
        <p:grpSp>
          <p:nvGrpSpPr>
            <p:cNvPr id="47" name="Group 46"/>
            <p:cNvGrpSpPr/>
            <p:nvPr/>
          </p:nvGrpSpPr>
          <p:grpSpPr>
            <a:xfrm>
              <a:off x="6050048" y="2446418"/>
              <a:ext cx="553410" cy="1091570"/>
              <a:chOff x="6050048" y="2446418"/>
              <a:chExt cx="553410" cy="1091570"/>
            </a:xfrm>
          </p:grpSpPr>
          <p:cxnSp>
            <p:nvCxnSpPr>
              <p:cNvPr id="58" name="Straight Arrow Connector 57">
                <a:extLst>
                  <a:ext uri="{FF2B5EF4-FFF2-40B4-BE49-F238E27FC236}">
                    <a16:creationId xmlns:a16="http://schemas.microsoft.com/office/drawing/2014/main" id="{21415436-E116-4616-A3C3-4FF4DE6C2851}"/>
                  </a:ext>
                </a:extLst>
              </p:cNvPr>
              <p:cNvCxnSpPr/>
              <p:nvPr/>
            </p:nvCxnSpPr>
            <p:spPr bwMode="auto">
              <a:xfrm>
                <a:off x="6326753" y="2446418"/>
                <a:ext cx="0" cy="109157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9" name="TextBox 58"/>
              <p:cNvSpPr txBox="1"/>
              <p:nvPr/>
            </p:nvSpPr>
            <p:spPr>
              <a:xfrm>
                <a:off x="6050048" y="2859859"/>
                <a:ext cx="553410"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grpSp>
        <p:grpSp>
          <p:nvGrpSpPr>
            <p:cNvPr id="48" name="Group 47"/>
            <p:cNvGrpSpPr/>
            <p:nvPr/>
          </p:nvGrpSpPr>
          <p:grpSpPr>
            <a:xfrm>
              <a:off x="4456083" y="2446418"/>
              <a:ext cx="1525847" cy="1091570"/>
              <a:chOff x="4456083" y="2446418"/>
              <a:chExt cx="1525847" cy="1091570"/>
            </a:xfrm>
          </p:grpSpPr>
          <p:grpSp>
            <p:nvGrpSpPr>
              <p:cNvPr id="49" name="Group 48"/>
              <p:cNvGrpSpPr/>
              <p:nvPr/>
            </p:nvGrpSpPr>
            <p:grpSpPr>
              <a:xfrm>
                <a:off x="4456083" y="2446418"/>
                <a:ext cx="1525847" cy="141577"/>
                <a:chOff x="4456083" y="2577062"/>
                <a:chExt cx="1525847" cy="141577"/>
              </a:xfrm>
            </p:grpSpPr>
            <p:cxnSp>
              <p:nvCxnSpPr>
                <p:cNvPr id="56" name="Straight Arrow Connector 55">
                  <a:extLst>
                    <a:ext uri="{FF2B5EF4-FFF2-40B4-BE49-F238E27FC236}">
                      <a16:creationId xmlns:a16="http://schemas.microsoft.com/office/drawing/2014/main" id="{21415436-E116-4616-A3C3-4FF4DE6C2851}"/>
                    </a:ext>
                  </a:extLst>
                </p:cNvPr>
                <p:cNvCxnSpPr/>
                <p:nvPr/>
              </p:nvCxnSpPr>
              <p:spPr bwMode="auto">
                <a:xfrm>
                  <a:off x="4456083" y="2647850"/>
                  <a:ext cx="1525847" cy="0"/>
                </a:xfrm>
                <a:prstGeom prst="straightConnector1">
                  <a:avLst/>
                </a:prstGeom>
                <a:solidFill>
                  <a:srgbClr val="00B8FF"/>
                </a:solidFill>
                <a:ln w="12700" cap="flat" cmpd="sng" algn="ctr">
                  <a:solidFill>
                    <a:srgbClr val="312D2A"/>
                  </a:solidFill>
                  <a:prstDash val="dash"/>
                  <a:miter lim="800000"/>
                  <a:headEnd type="none"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7" name="TextBox 56"/>
                <p:cNvSpPr txBox="1"/>
                <p:nvPr/>
              </p:nvSpPr>
              <p:spPr>
                <a:xfrm>
                  <a:off x="4833202" y="2577062"/>
                  <a:ext cx="771609"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nvGrpSpPr>
              <p:cNvPr id="50" name="Group 49"/>
              <p:cNvGrpSpPr/>
              <p:nvPr/>
            </p:nvGrpSpPr>
            <p:grpSpPr>
              <a:xfrm>
                <a:off x="4456083" y="2921415"/>
                <a:ext cx="1525847" cy="141577"/>
                <a:chOff x="4456083" y="3266149"/>
                <a:chExt cx="1525847" cy="141577"/>
              </a:xfrm>
            </p:grpSpPr>
            <p:cxnSp>
              <p:nvCxnSpPr>
                <p:cNvPr id="54" name="Straight Arrow Connector 53">
                  <a:extLst>
                    <a:ext uri="{FF2B5EF4-FFF2-40B4-BE49-F238E27FC236}">
                      <a16:creationId xmlns:a16="http://schemas.microsoft.com/office/drawing/2014/main" id="{06884DEA-3859-44C7-B963-1CBDA558C5DB}"/>
                    </a:ext>
                  </a:extLst>
                </p:cNvPr>
                <p:cNvCxnSpPr/>
                <p:nvPr/>
              </p:nvCxnSpPr>
              <p:spPr bwMode="auto">
                <a:xfrm>
                  <a:off x="4456083" y="3336937"/>
                  <a:ext cx="1525847" cy="0"/>
                </a:xfrm>
                <a:prstGeom prst="straightConnector1">
                  <a:avLst/>
                </a:prstGeom>
                <a:solidFill>
                  <a:srgbClr val="00B8FF"/>
                </a:solidFill>
                <a:ln w="12700" cap="flat" cmpd="sng" algn="ctr">
                  <a:solidFill>
                    <a:srgbClr val="312D2A"/>
                  </a:solidFill>
                  <a:prstDash val="dash"/>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5" name="TextBox 54"/>
                <p:cNvSpPr txBox="1"/>
                <p:nvPr/>
              </p:nvSpPr>
              <p:spPr>
                <a:xfrm>
                  <a:off x="4833202" y="3266149"/>
                  <a:ext cx="771609"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nvGrpSpPr>
              <p:cNvPr id="51" name="Group 50"/>
              <p:cNvGrpSpPr/>
              <p:nvPr/>
            </p:nvGrpSpPr>
            <p:grpSpPr>
              <a:xfrm>
                <a:off x="4456083" y="3396411"/>
                <a:ext cx="1525847" cy="141577"/>
                <a:chOff x="4456083" y="3266149"/>
                <a:chExt cx="1525847" cy="141577"/>
              </a:xfrm>
            </p:grpSpPr>
            <p:cxnSp>
              <p:nvCxnSpPr>
                <p:cNvPr id="52" name="Straight Arrow Connector 51">
                  <a:extLst>
                    <a:ext uri="{FF2B5EF4-FFF2-40B4-BE49-F238E27FC236}">
                      <a16:creationId xmlns:a16="http://schemas.microsoft.com/office/drawing/2014/main" id="{06884DEA-3859-44C7-B963-1CBDA558C5DB}"/>
                    </a:ext>
                  </a:extLst>
                </p:cNvPr>
                <p:cNvCxnSpPr/>
                <p:nvPr/>
              </p:nvCxnSpPr>
              <p:spPr bwMode="auto">
                <a:xfrm>
                  <a:off x="4456083" y="3336937"/>
                  <a:ext cx="1525847" cy="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3" name="TextBox 52"/>
                <p:cNvSpPr txBox="1"/>
                <p:nvPr/>
              </p:nvSpPr>
              <p:spPr>
                <a:xfrm>
                  <a:off x="4833202" y="3266149"/>
                  <a:ext cx="771609"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grpSp>
      <p:grpSp>
        <p:nvGrpSpPr>
          <p:cNvPr id="60" name="Group 59"/>
          <p:cNvGrpSpPr/>
          <p:nvPr/>
        </p:nvGrpSpPr>
        <p:grpSpPr>
          <a:xfrm>
            <a:off x="3500096" y="4246165"/>
            <a:ext cx="2145512" cy="1091570"/>
            <a:chOff x="4456083" y="4246165"/>
            <a:chExt cx="2145512" cy="1091570"/>
          </a:xfrm>
        </p:grpSpPr>
        <p:grpSp>
          <p:nvGrpSpPr>
            <p:cNvPr id="61" name="Group 60"/>
            <p:cNvGrpSpPr/>
            <p:nvPr/>
          </p:nvGrpSpPr>
          <p:grpSpPr>
            <a:xfrm>
              <a:off x="6051911" y="4246165"/>
              <a:ext cx="549684" cy="1091570"/>
              <a:chOff x="6050048" y="4246165"/>
              <a:chExt cx="549684" cy="1091570"/>
            </a:xfrm>
          </p:grpSpPr>
          <p:cxnSp>
            <p:nvCxnSpPr>
              <p:cNvPr id="72" name="Straight Arrow Connector 71">
                <a:extLst>
                  <a:ext uri="{FF2B5EF4-FFF2-40B4-BE49-F238E27FC236}">
                    <a16:creationId xmlns:a16="http://schemas.microsoft.com/office/drawing/2014/main" id="{21415436-E116-4616-A3C3-4FF4DE6C2851}"/>
                  </a:ext>
                </a:extLst>
              </p:cNvPr>
              <p:cNvCxnSpPr/>
              <p:nvPr/>
            </p:nvCxnSpPr>
            <p:spPr bwMode="auto">
              <a:xfrm>
                <a:off x="6324890" y="4246165"/>
                <a:ext cx="0" cy="109157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3" name="TextBox 72"/>
              <p:cNvSpPr txBox="1"/>
              <p:nvPr/>
            </p:nvSpPr>
            <p:spPr>
              <a:xfrm>
                <a:off x="6050048" y="4659606"/>
                <a:ext cx="549684"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grpSp>
        <p:grpSp>
          <p:nvGrpSpPr>
            <p:cNvPr id="62" name="Group 61"/>
            <p:cNvGrpSpPr/>
            <p:nvPr/>
          </p:nvGrpSpPr>
          <p:grpSpPr>
            <a:xfrm>
              <a:off x="4456083" y="4246165"/>
              <a:ext cx="1525847" cy="1091570"/>
              <a:chOff x="4456083" y="4246165"/>
              <a:chExt cx="1525847" cy="1091570"/>
            </a:xfrm>
          </p:grpSpPr>
          <p:grpSp>
            <p:nvGrpSpPr>
              <p:cNvPr id="63" name="Group 62"/>
              <p:cNvGrpSpPr/>
              <p:nvPr/>
            </p:nvGrpSpPr>
            <p:grpSpPr>
              <a:xfrm>
                <a:off x="4456083" y="4246165"/>
                <a:ext cx="1525847" cy="141577"/>
                <a:chOff x="4456083" y="4366244"/>
                <a:chExt cx="1525847" cy="141577"/>
              </a:xfrm>
            </p:grpSpPr>
            <p:cxnSp>
              <p:nvCxnSpPr>
                <p:cNvPr id="70" name="Straight Arrow Connector 69">
                  <a:extLst>
                    <a:ext uri="{FF2B5EF4-FFF2-40B4-BE49-F238E27FC236}">
                      <a16:creationId xmlns:a16="http://schemas.microsoft.com/office/drawing/2014/main" id="{21415436-E116-4616-A3C3-4FF4DE6C2851}"/>
                    </a:ext>
                  </a:extLst>
                </p:cNvPr>
                <p:cNvCxnSpPr/>
                <p:nvPr/>
              </p:nvCxnSpPr>
              <p:spPr bwMode="auto">
                <a:xfrm>
                  <a:off x="4456083" y="4437032"/>
                  <a:ext cx="1525847" cy="0"/>
                </a:xfrm>
                <a:prstGeom prst="straightConnector1">
                  <a:avLst/>
                </a:prstGeom>
                <a:solidFill>
                  <a:srgbClr val="00B8FF"/>
                </a:solidFill>
                <a:ln w="12700" cap="flat" cmpd="sng" algn="ctr">
                  <a:solidFill>
                    <a:srgbClr val="312D2A"/>
                  </a:solidFill>
                  <a:prstDash val="solid"/>
                  <a:miter lim="800000"/>
                  <a:headEnd type="none"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1" name="TextBox 70"/>
                <p:cNvSpPr txBox="1"/>
                <p:nvPr/>
              </p:nvSpPr>
              <p:spPr>
                <a:xfrm>
                  <a:off x="4829018" y="4366244"/>
                  <a:ext cx="779976"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nvGrpSpPr>
              <p:cNvPr id="64" name="Group 63"/>
              <p:cNvGrpSpPr/>
              <p:nvPr/>
            </p:nvGrpSpPr>
            <p:grpSpPr>
              <a:xfrm>
                <a:off x="4456083" y="5196158"/>
                <a:ext cx="1525847" cy="141577"/>
                <a:chOff x="4456083" y="5063373"/>
                <a:chExt cx="1525847" cy="141577"/>
              </a:xfrm>
            </p:grpSpPr>
            <p:cxnSp>
              <p:nvCxnSpPr>
                <p:cNvPr id="68" name="Straight Arrow Connector 67">
                  <a:extLst>
                    <a:ext uri="{FF2B5EF4-FFF2-40B4-BE49-F238E27FC236}">
                      <a16:creationId xmlns:a16="http://schemas.microsoft.com/office/drawing/2014/main" id="{06884DEA-3859-44C7-B963-1CBDA558C5DB}"/>
                    </a:ext>
                  </a:extLst>
                </p:cNvPr>
                <p:cNvCxnSpPr/>
                <p:nvPr/>
              </p:nvCxnSpPr>
              <p:spPr bwMode="auto">
                <a:xfrm>
                  <a:off x="4456083" y="5134161"/>
                  <a:ext cx="1525847" cy="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9" name="TextBox 68"/>
                <p:cNvSpPr txBox="1"/>
                <p:nvPr/>
              </p:nvSpPr>
              <p:spPr>
                <a:xfrm>
                  <a:off x="4833202" y="5063373"/>
                  <a:ext cx="771609"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nvGrpSpPr>
              <p:cNvPr id="65" name="Group 64"/>
              <p:cNvGrpSpPr/>
              <p:nvPr/>
            </p:nvGrpSpPr>
            <p:grpSpPr>
              <a:xfrm>
                <a:off x="4456083" y="4721162"/>
                <a:ext cx="1525847" cy="141577"/>
                <a:chOff x="4456083" y="5063373"/>
                <a:chExt cx="1525847" cy="141577"/>
              </a:xfrm>
            </p:grpSpPr>
            <p:cxnSp>
              <p:nvCxnSpPr>
                <p:cNvPr id="66" name="Straight Arrow Connector 65">
                  <a:extLst>
                    <a:ext uri="{FF2B5EF4-FFF2-40B4-BE49-F238E27FC236}">
                      <a16:creationId xmlns:a16="http://schemas.microsoft.com/office/drawing/2014/main" id="{06884DEA-3859-44C7-B963-1CBDA558C5DB}"/>
                    </a:ext>
                  </a:extLst>
                </p:cNvPr>
                <p:cNvCxnSpPr/>
                <p:nvPr/>
              </p:nvCxnSpPr>
              <p:spPr bwMode="auto">
                <a:xfrm>
                  <a:off x="4456083" y="5134161"/>
                  <a:ext cx="1525847" cy="0"/>
                </a:xfrm>
                <a:prstGeom prst="straightConnector1">
                  <a:avLst/>
                </a:prstGeom>
                <a:solidFill>
                  <a:srgbClr val="00B8FF"/>
                </a:solidFill>
                <a:ln w="12700" cap="flat" cmpd="sng" algn="ctr">
                  <a:solidFill>
                    <a:srgbClr val="312D2A"/>
                  </a:solidFill>
                  <a:prstDash val="solid"/>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7" name="TextBox 66"/>
                <p:cNvSpPr txBox="1"/>
                <p:nvPr/>
              </p:nvSpPr>
              <p:spPr>
                <a:xfrm>
                  <a:off x="4833202" y="5063373"/>
                  <a:ext cx="771609"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grpSp>
      <p:sp>
        <p:nvSpPr>
          <p:cNvPr id="107" name="Oval 106">
            <a:extLst>
              <a:ext uri="{FF2B5EF4-FFF2-40B4-BE49-F238E27FC236}">
                <a16:creationId xmlns:a16="http://schemas.microsoft.com/office/drawing/2014/main" id="{ADDB075B-3950-4731-9D51-718D48368E1A}"/>
              </a:ext>
            </a:extLst>
          </p:cNvPr>
          <p:cNvSpPr>
            <a:spLocks noChangeAspect="1"/>
          </p:cNvSpPr>
          <p:nvPr/>
        </p:nvSpPr>
        <p:spPr>
          <a:xfrm>
            <a:off x="8966348" y="2471234"/>
            <a:ext cx="182881"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1</a:t>
            </a:r>
          </a:p>
        </p:txBody>
      </p:sp>
      <p:sp>
        <p:nvSpPr>
          <p:cNvPr id="108" name="Oval 107">
            <a:extLst>
              <a:ext uri="{FF2B5EF4-FFF2-40B4-BE49-F238E27FC236}">
                <a16:creationId xmlns:a16="http://schemas.microsoft.com/office/drawing/2014/main" id="{D2D19400-9711-4094-8778-7DAF66892978}"/>
              </a:ext>
            </a:extLst>
          </p:cNvPr>
          <p:cNvSpPr>
            <a:spLocks noChangeAspect="1"/>
          </p:cNvSpPr>
          <p:nvPr/>
        </p:nvSpPr>
        <p:spPr>
          <a:xfrm>
            <a:off x="9406684" y="2471235"/>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2</a:t>
            </a:r>
          </a:p>
        </p:txBody>
      </p:sp>
      <p:sp>
        <p:nvSpPr>
          <p:cNvPr id="109" name="Oval 108">
            <a:extLst>
              <a:ext uri="{FF2B5EF4-FFF2-40B4-BE49-F238E27FC236}">
                <a16:creationId xmlns:a16="http://schemas.microsoft.com/office/drawing/2014/main" id="{438478DE-0F78-4794-8BF1-92B40221FBC2}"/>
              </a:ext>
            </a:extLst>
          </p:cNvPr>
          <p:cNvSpPr>
            <a:spLocks noChangeAspect="1"/>
          </p:cNvSpPr>
          <p:nvPr/>
        </p:nvSpPr>
        <p:spPr>
          <a:xfrm>
            <a:off x="9847019" y="2471235"/>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3</a:t>
            </a:r>
          </a:p>
        </p:txBody>
      </p:sp>
      <p:sp>
        <p:nvSpPr>
          <p:cNvPr id="110" name="Oval 109">
            <a:extLst>
              <a:ext uri="{FF2B5EF4-FFF2-40B4-BE49-F238E27FC236}">
                <a16:creationId xmlns:a16="http://schemas.microsoft.com/office/drawing/2014/main" id="{A08FE208-D82D-4590-90A0-804B7B5C2A52}"/>
              </a:ext>
            </a:extLst>
          </p:cNvPr>
          <p:cNvSpPr>
            <a:spLocks noChangeAspect="1"/>
          </p:cNvSpPr>
          <p:nvPr/>
        </p:nvSpPr>
        <p:spPr>
          <a:xfrm>
            <a:off x="10287353" y="2471235"/>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4</a:t>
            </a:r>
          </a:p>
        </p:txBody>
      </p:sp>
      <p:cxnSp>
        <p:nvCxnSpPr>
          <p:cNvPr id="76" name="Straight Arrow Connector 75">
            <a:extLst>
              <a:ext uri="{FF2B5EF4-FFF2-40B4-BE49-F238E27FC236}">
                <a16:creationId xmlns:a16="http://schemas.microsoft.com/office/drawing/2014/main" id="{21415436-E116-4616-A3C3-4FF4DE6C2851}"/>
              </a:ext>
            </a:extLst>
          </p:cNvPr>
          <p:cNvCxnSpPr/>
          <p:nvPr/>
        </p:nvCxnSpPr>
        <p:spPr bwMode="auto">
          <a:xfrm>
            <a:off x="8966348" y="3017019"/>
            <a:ext cx="1525847" cy="0"/>
          </a:xfrm>
          <a:prstGeom prst="straightConnector1">
            <a:avLst/>
          </a:prstGeom>
          <a:solidFill>
            <a:srgbClr val="00B8FF"/>
          </a:solidFill>
          <a:ln w="12700" cap="flat" cmpd="sng" algn="ctr">
            <a:solidFill>
              <a:srgbClr val="312D2A"/>
            </a:solidFill>
            <a:prstDash val="dash"/>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7" name="Straight Arrow Connector 76">
            <a:extLst>
              <a:ext uri="{FF2B5EF4-FFF2-40B4-BE49-F238E27FC236}">
                <a16:creationId xmlns:a16="http://schemas.microsoft.com/office/drawing/2014/main" id="{21415436-E116-4616-A3C3-4FF4DE6C2851}"/>
              </a:ext>
            </a:extLst>
          </p:cNvPr>
          <p:cNvCxnSpPr/>
          <p:nvPr/>
        </p:nvCxnSpPr>
        <p:spPr bwMode="auto">
          <a:xfrm>
            <a:off x="8966348" y="3471364"/>
            <a:ext cx="1525847" cy="0"/>
          </a:xfrm>
          <a:prstGeom prst="straightConnector1">
            <a:avLst/>
          </a:prstGeom>
          <a:solidFill>
            <a:srgbClr val="00B8FF"/>
          </a:solidFill>
          <a:ln w="12700" cap="flat" cmpd="sng" algn="ctr">
            <a:solidFill>
              <a:srgbClr val="312D2A"/>
            </a:solidFill>
            <a:prstDash val="dash"/>
            <a:miter lim="800000"/>
            <a:headEnd type="arrow"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03" name="Oval 102">
            <a:extLst>
              <a:ext uri="{FF2B5EF4-FFF2-40B4-BE49-F238E27FC236}">
                <a16:creationId xmlns:a16="http://schemas.microsoft.com/office/drawing/2014/main" id="{04EFC0D2-99F6-459D-98AE-6AF4AD392C9C}"/>
              </a:ext>
            </a:extLst>
          </p:cNvPr>
          <p:cNvSpPr>
            <a:spLocks noChangeAspect="1"/>
          </p:cNvSpPr>
          <p:nvPr/>
        </p:nvSpPr>
        <p:spPr>
          <a:xfrm>
            <a:off x="8966348" y="4242213"/>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1</a:t>
            </a:r>
          </a:p>
        </p:txBody>
      </p:sp>
      <p:sp>
        <p:nvSpPr>
          <p:cNvPr id="104" name="Oval 103">
            <a:extLst>
              <a:ext uri="{FF2B5EF4-FFF2-40B4-BE49-F238E27FC236}">
                <a16:creationId xmlns:a16="http://schemas.microsoft.com/office/drawing/2014/main" id="{986DB396-F0FA-45E0-A7AF-9FF97E50A1D4}"/>
              </a:ext>
            </a:extLst>
          </p:cNvPr>
          <p:cNvSpPr>
            <a:spLocks noChangeAspect="1"/>
          </p:cNvSpPr>
          <p:nvPr/>
        </p:nvSpPr>
        <p:spPr>
          <a:xfrm>
            <a:off x="9406683" y="4242213"/>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dirty="0">
                <a:solidFill>
                  <a:srgbClr val="FFFFFF"/>
                </a:solidFill>
                <a:latin typeface="Oracle Sans"/>
              </a:rPr>
              <a:t>2</a:t>
            </a:r>
          </a:p>
        </p:txBody>
      </p:sp>
      <p:sp>
        <p:nvSpPr>
          <p:cNvPr id="105" name="Oval 104">
            <a:extLst>
              <a:ext uri="{FF2B5EF4-FFF2-40B4-BE49-F238E27FC236}">
                <a16:creationId xmlns:a16="http://schemas.microsoft.com/office/drawing/2014/main" id="{975467E0-722D-4638-A5E0-799132255B1F}"/>
              </a:ext>
            </a:extLst>
          </p:cNvPr>
          <p:cNvSpPr>
            <a:spLocks noChangeAspect="1"/>
          </p:cNvSpPr>
          <p:nvPr/>
        </p:nvSpPr>
        <p:spPr>
          <a:xfrm>
            <a:off x="9847018" y="4242213"/>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defRPr/>
            </a:pPr>
            <a:r>
              <a:rPr lang="en-GB" sz="800" b="1" dirty="0">
                <a:solidFill>
                  <a:srgbClr val="FFFFFF"/>
                </a:solidFill>
                <a:latin typeface="Oracle Sans"/>
              </a:rPr>
              <a:t>3</a:t>
            </a:r>
          </a:p>
        </p:txBody>
      </p:sp>
      <p:sp>
        <p:nvSpPr>
          <p:cNvPr id="106" name="Oval 105">
            <a:extLst>
              <a:ext uri="{FF2B5EF4-FFF2-40B4-BE49-F238E27FC236}">
                <a16:creationId xmlns:a16="http://schemas.microsoft.com/office/drawing/2014/main" id="{DFA9A321-7380-4A3C-97AC-804FAFB44D34}"/>
              </a:ext>
            </a:extLst>
          </p:cNvPr>
          <p:cNvSpPr>
            <a:spLocks noChangeAspect="1"/>
          </p:cNvSpPr>
          <p:nvPr/>
        </p:nvSpPr>
        <p:spPr>
          <a:xfrm>
            <a:off x="10287354" y="4242213"/>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4</a:t>
            </a:r>
          </a:p>
        </p:txBody>
      </p:sp>
      <p:sp>
        <p:nvSpPr>
          <p:cNvPr id="101" name="TextBox 100"/>
          <p:cNvSpPr txBox="1"/>
          <p:nvPr/>
        </p:nvSpPr>
        <p:spPr>
          <a:xfrm>
            <a:off x="9119642" y="2939720"/>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102" name="Oval 101">
            <a:extLst>
              <a:ext uri="{FF2B5EF4-FFF2-40B4-BE49-F238E27FC236}">
                <a16:creationId xmlns:a16="http://schemas.microsoft.com/office/drawing/2014/main" id="{ADDB075B-3950-4731-9D51-718D48368E1A}"/>
              </a:ext>
            </a:extLst>
          </p:cNvPr>
          <p:cNvSpPr>
            <a:spLocks noChangeAspect="1"/>
          </p:cNvSpPr>
          <p:nvPr/>
        </p:nvSpPr>
        <p:spPr>
          <a:xfrm>
            <a:off x="8953226" y="2925579"/>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1</a:t>
            </a:r>
          </a:p>
        </p:txBody>
      </p:sp>
      <p:sp>
        <p:nvSpPr>
          <p:cNvPr id="99" name="TextBox 98"/>
          <p:cNvSpPr txBox="1"/>
          <p:nvPr/>
        </p:nvSpPr>
        <p:spPr>
          <a:xfrm>
            <a:off x="9498123" y="3393002"/>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100" name="Oval 99">
            <a:extLst>
              <a:ext uri="{FF2B5EF4-FFF2-40B4-BE49-F238E27FC236}">
                <a16:creationId xmlns:a16="http://schemas.microsoft.com/office/drawing/2014/main" id="{ADDB075B-3950-4731-9D51-718D48368E1A}"/>
              </a:ext>
            </a:extLst>
          </p:cNvPr>
          <p:cNvSpPr>
            <a:spLocks noChangeAspect="1"/>
          </p:cNvSpPr>
          <p:nvPr/>
        </p:nvSpPr>
        <p:spPr>
          <a:xfrm>
            <a:off x="10307007" y="3378861"/>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2</a:t>
            </a:r>
          </a:p>
        </p:txBody>
      </p:sp>
      <p:cxnSp>
        <p:nvCxnSpPr>
          <p:cNvPr id="81" name="Straight Arrow Connector 80">
            <a:extLst>
              <a:ext uri="{FF2B5EF4-FFF2-40B4-BE49-F238E27FC236}">
                <a16:creationId xmlns:a16="http://schemas.microsoft.com/office/drawing/2014/main" id="{21415436-E116-4616-A3C3-4FF4DE6C2851}"/>
              </a:ext>
            </a:extLst>
          </p:cNvPr>
          <p:cNvCxnSpPr/>
          <p:nvPr/>
        </p:nvCxnSpPr>
        <p:spPr bwMode="auto">
          <a:xfrm>
            <a:off x="8966348" y="4787998"/>
            <a:ext cx="1525847" cy="0"/>
          </a:xfrm>
          <a:prstGeom prst="straightConnector1">
            <a:avLst/>
          </a:prstGeom>
          <a:solidFill>
            <a:srgbClr val="00B8FF"/>
          </a:solidFill>
          <a:ln w="12700" cap="flat" cmpd="sng" algn="ctr">
            <a:solidFill>
              <a:srgbClr val="312D2A"/>
            </a:solidFill>
            <a:prstDash val="solid"/>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82" name="Straight Arrow Connector 81">
            <a:extLst>
              <a:ext uri="{FF2B5EF4-FFF2-40B4-BE49-F238E27FC236}">
                <a16:creationId xmlns:a16="http://schemas.microsoft.com/office/drawing/2014/main" id="{21415436-E116-4616-A3C3-4FF4DE6C2851}"/>
              </a:ext>
            </a:extLst>
          </p:cNvPr>
          <p:cNvCxnSpPr/>
          <p:nvPr/>
        </p:nvCxnSpPr>
        <p:spPr bwMode="auto">
          <a:xfrm>
            <a:off x="8966348" y="5242343"/>
            <a:ext cx="1525847" cy="0"/>
          </a:xfrm>
          <a:prstGeom prst="straightConnector1">
            <a:avLst/>
          </a:prstGeom>
          <a:solidFill>
            <a:srgbClr val="00B8FF"/>
          </a:solidFill>
          <a:ln w="12700" cap="flat" cmpd="sng" algn="ctr">
            <a:solidFill>
              <a:srgbClr val="312D2A"/>
            </a:solidFill>
            <a:prstDash val="solid"/>
            <a:miter lim="800000"/>
            <a:headEnd type="arrow"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97" name="TextBox 96"/>
          <p:cNvSpPr txBox="1"/>
          <p:nvPr/>
        </p:nvSpPr>
        <p:spPr>
          <a:xfrm>
            <a:off x="9132764" y="4710699"/>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98" name="Oval 97">
            <a:extLst>
              <a:ext uri="{FF2B5EF4-FFF2-40B4-BE49-F238E27FC236}">
                <a16:creationId xmlns:a16="http://schemas.microsoft.com/office/drawing/2014/main" id="{ADDB075B-3950-4731-9D51-718D48368E1A}"/>
              </a:ext>
            </a:extLst>
          </p:cNvPr>
          <p:cNvSpPr>
            <a:spLocks noChangeAspect="1"/>
          </p:cNvSpPr>
          <p:nvPr/>
        </p:nvSpPr>
        <p:spPr>
          <a:xfrm>
            <a:off x="8966348" y="4696558"/>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1</a:t>
            </a:r>
          </a:p>
        </p:txBody>
      </p:sp>
      <p:sp>
        <p:nvSpPr>
          <p:cNvPr id="95" name="TextBox 94"/>
          <p:cNvSpPr txBox="1"/>
          <p:nvPr/>
        </p:nvSpPr>
        <p:spPr>
          <a:xfrm>
            <a:off x="9485251" y="5163981"/>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96" name="Oval 95">
            <a:extLst>
              <a:ext uri="{FF2B5EF4-FFF2-40B4-BE49-F238E27FC236}">
                <a16:creationId xmlns:a16="http://schemas.microsoft.com/office/drawing/2014/main" id="{ADDB075B-3950-4731-9D51-718D48368E1A}"/>
              </a:ext>
            </a:extLst>
          </p:cNvPr>
          <p:cNvSpPr>
            <a:spLocks noChangeAspect="1"/>
          </p:cNvSpPr>
          <p:nvPr/>
        </p:nvSpPr>
        <p:spPr>
          <a:xfrm>
            <a:off x="10294135" y="514984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2</a:t>
            </a:r>
          </a:p>
        </p:txBody>
      </p:sp>
      <p:cxnSp>
        <p:nvCxnSpPr>
          <p:cNvPr id="91" name="Straight Arrow Connector 90">
            <a:extLst>
              <a:ext uri="{FF2B5EF4-FFF2-40B4-BE49-F238E27FC236}">
                <a16:creationId xmlns:a16="http://schemas.microsoft.com/office/drawing/2014/main" id="{21415436-E116-4616-A3C3-4FF4DE6C2851}"/>
              </a:ext>
            </a:extLst>
          </p:cNvPr>
          <p:cNvCxnSpPr/>
          <p:nvPr/>
        </p:nvCxnSpPr>
        <p:spPr bwMode="auto">
          <a:xfrm>
            <a:off x="10914354" y="2471234"/>
            <a:ext cx="0" cy="109157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93" name="Oval 92">
            <a:extLst>
              <a:ext uri="{FF2B5EF4-FFF2-40B4-BE49-F238E27FC236}">
                <a16:creationId xmlns:a16="http://schemas.microsoft.com/office/drawing/2014/main" id="{ADDB075B-3950-4731-9D51-718D48368E1A}"/>
              </a:ext>
            </a:extLst>
          </p:cNvPr>
          <p:cNvSpPr>
            <a:spLocks noChangeAspect="1"/>
          </p:cNvSpPr>
          <p:nvPr/>
        </p:nvSpPr>
        <p:spPr>
          <a:xfrm>
            <a:off x="10822914" y="279233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3</a:t>
            </a:r>
          </a:p>
        </p:txBody>
      </p:sp>
      <p:sp>
        <p:nvSpPr>
          <p:cNvPr id="94" name="TextBox 93"/>
          <p:cNvSpPr txBox="1"/>
          <p:nvPr/>
        </p:nvSpPr>
        <p:spPr>
          <a:xfrm>
            <a:off x="10633586" y="2977021"/>
            <a:ext cx="553410"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cxnSp>
        <p:nvCxnSpPr>
          <p:cNvPr id="87" name="Straight Arrow Connector 86">
            <a:extLst>
              <a:ext uri="{FF2B5EF4-FFF2-40B4-BE49-F238E27FC236}">
                <a16:creationId xmlns:a16="http://schemas.microsoft.com/office/drawing/2014/main" id="{21415436-E116-4616-A3C3-4FF4DE6C2851}"/>
              </a:ext>
            </a:extLst>
          </p:cNvPr>
          <p:cNvCxnSpPr/>
          <p:nvPr/>
        </p:nvCxnSpPr>
        <p:spPr bwMode="auto">
          <a:xfrm>
            <a:off x="10914354" y="4242213"/>
            <a:ext cx="0" cy="109157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9" name="Oval 88">
            <a:extLst>
              <a:ext uri="{FF2B5EF4-FFF2-40B4-BE49-F238E27FC236}">
                <a16:creationId xmlns:a16="http://schemas.microsoft.com/office/drawing/2014/main" id="{ADDB075B-3950-4731-9D51-718D48368E1A}"/>
              </a:ext>
            </a:extLst>
          </p:cNvPr>
          <p:cNvSpPr>
            <a:spLocks noChangeAspect="1"/>
          </p:cNvSpPr>
          <p:nvPr/>
        </p:nvSpPr>
        <p:spPr>
          <a:xfrm>
            <a:off x="10822914" y="4562776"/>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3</a:t>
            </a:r>
          </a:p>
        </p:txBody>
      </p:sp>
      <p:sp>
        <p:nvSpPr>
          <p:cNvPr id="90" name="TextBox 89"/>
          <p:cNvSpPr txBox="1"/>
          <p:nvPr/>
        </p:nvSpPr>
        <p:spPr>
          <a:xfrm>
            <a:off x="10637649" y="4748533"/>
            <a:ext cx="553410"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grpSp>
        <p:nvGrpSpPr>
          <p:cNvPr id="111" name="Group 110"/>
          <p:cNvGrpSpPr/>
          <p:nvPr/>
        </p:nvGrpSpPr>
        <p:grpSpPr>
          <a:xfrm>
            <a:off x="11206595" y="2279569"/>
            <a:ext cx="985405" cy="1474901"/>
            <a:chOff x="1316145" y="2279569"/>
            <a:chExt cx="985405" cy="1474901"/>
          </a:xfrm>
        </p:grpSpPr>
        <p:sp>
          <p:nvSpPr>
            <p:cNvPr id="112" name="Right Brace 111">
              <a:extLst>
                <a:ext uri="{FF2B5EF4-FFF2-40B4-BE49-F238E27FC236}">
                  <a16:creationId xmlns:a16="http://schemas.microsoft.com/office/drawing/2014/main" id="{F4179888-A844-40DF-9579-E6EEBA8EE868}"/>
                </a:ext>
              </a:extLst>
            </p:cNvPr>
            <p:cNvSpPr/>
            <p:nvPr/>
          </p:nvSpPr>
          <p:spPr>
            <a:xfrm>
              <a:off x="1316145" y="2279569"/>
              <a:ext cx="155058" cy="1474901"/>
            </a:xfrm>
            <a:prstGeom prst="rightBrace">
              <a:avLst/>
            </a:prstGeom>
            <a:ln>
              <a:solidFill>
                <a:srgbClr val="DE5B5B"/>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baseline="-25000" dirty="0"/>
            </a:p>
          </p:txBody>
        </p:sp>
        <p:sp>
          <p:nvSpPr>
            <p:cNvPr id="113" name="Rectangle 112">
              <a:extLst>
                <a:ext uri="{FF2B5EF4-FFF2-40B4-BE49-F238E27FC236}">
                  <a16:creationId xmlns:a16="http://schemas.microsoft.com/office/drawing/2014/main" id="{677D0414-9D7A-4574-9132-E4D760E60F5B}"/>
                </a:ext>
              </a:extLst>
            </p:cNvPr>
            <p:cNvSpPr/>
            <p:nvPr/>
          </p:nvSpPr>
          <p:spPr>
            <a:xfrm>
              <a:off x="1427743" y="2860244"/>
              <a:ext cx="873807" cy="338554"/>
            </a:xfrm>
            <a:prstGeom prst="rect">
              <a:avLst/>
            </a:prstGeom>
          </p:spPr>
          <p:txBody>
            <a:bodyPr wrap="square">
              <a:spAutoFit/>
            </a:bodyPr>
            <a:lstStyle/>
            <a:p>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User</a:t>
              </a:r>
            </a:p>
            <a:p>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Interaction</a:t>
              </a:r>
            </a:p>
          </p:txBody>
        </p:sp>
      </p:grpSp>
      <p:grpSp>
        <p:nvGrpSpPr>
          <p:cNvPr id="10" name="Group 9"/>
          <p:cNvGrpSpPr/>
          <p:nvPr/>
        </p:nvGrpSpPr>
        <p:grpSpPr>
          <a:xfrm>
            <a:off x="781877" y="4858426"/>
            <a:ext cx="2286000" cy="1254925"/>
            <a:chOff x="781877" y="4145337"/>
            <a:chExt cx="2286000" cy="1254925"/>
          </a:xfrm>
        </p:grpSpPr>
        <p:sp>
          <p:nvSpPr>
            <p:cNvPr id="136" name="TextBox 135">
              <a:extLst>
                <a:ext uri="{FF2B5EF4-FFF2-40B4-BE49-F238E27FC236}">
                  <a16:creationId xmlns:a16="http://schemas.microsoft.com/office/drawing/2014/main" id="{F5DE1BC4-54A3-1B46-9683-C3DB1FE9201B}"/>
                </a:ext>
              </a:extLst>
            </p:cNvPr>
            <p:cNvSpPr txBox="1"/>
            <p:nvPr/>
          </p:nvSpPr>
          <p:spPr>
            <a:xfrm>
              <a:off x="781877" y="4145337"/>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grpSp>
          <p:nvGrpSpPr>
            <p:cNvPr id="137" name="Group 136"/>
            <p:cNvGrpSpPr/>
            <p:nvPr/>
          </p:nvGrpSpPr>
          <p:grpSpPr>
            <a:xfrm>
              <a:off x="848138" y="4355433"/>
              <a:ext cx="2144118" cy="959131"/>
              <a:chOff x="-4367715" y="3956102"/>
              <a:chExt cx="2144118" cy="959131"/>
            </a:xfrm>
          </p:grpSpPr>
          <p:sp>
            <p:nvSpPr>
              <p:cNvPr id="140" name="TextBox 139"/>
              <p:cNvSpPr txBox="1"/>
              <p:nvPr/>
            </p:nvSpPr>
            <p:spPr>
              <a:xfrm>
                <a:off x="-3236088" y="4489326"/>
                <a:ext cx="1012491" cy="425907"/>
              </a:xfrm>
              <a:prstGeom prst="rect">
                <a:avLst/>
              </a:prstGeom>
              <a:solidFill>
                <a:srgbClr val="7A736E"/>
              </a:solidFill>
            </p:spPr>
            <p:txBody>
              <a:bodyPr wrap="none" rtlCol="0">
                <a:spAutoFit/>
              </a:bodyPr>
              <a:lstStyle/>
              <a:p>
                <a:r>
                  <a:rPr lang="en-US" sz="700" b="1" dirty="0">
                    <a:solidFill>
                      <a:schemeClr val="bg1"/>
                    </a:solidFill>
                  </a:rPr>
                  <a:t>Neutral 4</a:t>
                </a:r>
              </a:p>
              <a:p>
                <a:r>
                  <a:rPr lang="en-US" sz="700" dirty="0">
                    <a:solidFill>
                      <a:schemeClr val="bg1"/>
                    </a:solidFill>
                  </a:rPr>
                  <a:t>RGB: 112/115/110</a:t>
                </a:r>
              </a:p>
              <a:p>
                <a:r>
                  <a:rPr lang="en-US" sz="700" dirty="0">
                    <a:solidFill>
                      <a:schemeClr val="bg1"/>
                    </a:solidFill>
                  </a:rPr>
                  <a:t>HEX: #70736E</a:t>
                </a:r>
              </a:p>
            </p:txBody>
          </p:sp>
          <p:sp>
            <p:nvSpPr>
              <p:cNvPr id="142" name="TextBox 141"/>
              <p:cNvSpPr txBox="1"/>
              <p:nvPr/>
            </p:nvSpPr>
            <p:spPr>
              <a:xfrm>
                <a:off x="-4367715" y="4489326"/>
                <a:ext cx="1012491" cy="425907"/>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none" rtlCol="0">
                <a:spAutoFit/>
              </a:bodyPr>
              <a:lstStyle/>
              <a:p>
                <a:r>
                  <a:rPr lang="en-US" sz="700" b="1" dirty="0"/>
                  <a:t>Air</a:t>
                </a:r>
              </a:p>
              <a:p>
                <a:r>
                  <a:rPr lang="en-US" sz="700" dirty="0"/>
                  <a:t>RGB: </a:t>
                </a:r>
                <a:r>
                  <a:rPr lang="en-GB" sz="700" dirty="0"/>
                  <a:t>252/251/250</a:t>
                </a:r>
              </a:p>
              <a:p>
                <a:r>
                  <a:rPr lang="en-US" sz="700" dirty="0"/>
                  <a:t>HEX: #FCFBFA</a:t>
                </a:r>
              </a:p>
            </p:txBody>
          </p:sp>
          <p:sp>
            <p:nvSpPr>
              <p:cNvPr id="143" name="TextBox 142"/>
              <p:cNvSpPr txBox="1"/>
              <p:nvPr/>
            </p:nvSpPr>
            <p:spPr>
              <a:xfrm>
                <a:off x="-4367715" y="395610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144" name="TextBox 143"/>
              <p:cNvSpPr txBox="1"/>
              <p:nvPr/>
            </p:nvSpPr>
            <p:spPr>
              <a:xfrm>
                <a:off x="-3236088" y="3956102"/>
                <a:ext cx="1012491" cy="425907"/>
              </a:xfrm>
              <a:prstGeom prst="rect">
                <a:avLst/>
              </a:prstGeom>
              <a:solidFill>
                <a:srgbClr val="AE562C"/>
              </a:solidFill>
            </p:spPr>
            <p:txBody>
              <a:bodyPr wrap="square" rtlCol="0">
                <a:spAutoFit/>
              </a:bodyPr>
              <a:lstStyle/>
              <a:p>
                <a:r>
                  <a:rPr lang="en-US" sz="700" b="1" dirty="0">
                    <a:solidFill>
                      <a:schemeClr val="bg1"/>
                    </a:solidFill>
                  </a:rPr>
                  <a:t>Sienna</a:t>
                </a:r>
              </a:p>
              <a:p>
                <a:r>
                  <a:rPr lang="en-US" sz="700" dirty="0">
                    <a:solidFill>
                      <a:schemeClr val="bg1"/>
                    </a:solidFill>
                  </a:rPr>
                  <a:t>RGB: 174/86/44</a:t>
                </a:r>
              </a:p>
              <a:p>
                <a:r>
                  <a:rPr lang="en-US" sz="700" dirty="0">
                    <a:solidFill>
                      <a:schemeClr val="bg1"/>
                    </a:solidFill>
                  </a:rPr>
                  <a:t>HEX: #AE562C</a:t>
                </a:r>
              </a:p>
            </p:txBody>
          </p:sp>
        </p:grpSp>
        <p:sp>
          <p:nvSpPr>
            <p:cNvPr id="138" name="Rectangle 137"/>
            <p:cNvSpPr/>
            <p:nvPr/>
          </p:nvSpPr>
          <p:spPr>
            <a:xfrm>
              <a:off x="781877" y="4286402"/>
              <a:ext cx="2286000" cy="1113860"/>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TextBox 119">
            <a:extLst>
              <a:ext uri="{FF2B5EF4-FFF2-40B4-BE49-F238E27FC236}">
                <a16:creationId xmlns:a16="http://schemas.microsoft.com/office/drawing/2014/main" id="{F0F4383C-A28F-4A97-AC32-A75BAC3D5338}"/>
              </a:ext>
            </a:extLst>
          </p:cNvPr>
          <p:cNvSpPr txBox="1"/>
          <p:nvPr/>
        </p:nvSpPr>
        <p:spPr>
          <a:xfrm>
            <a:off x="6419947" y="2946230"/>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121" name="TextBox 120">
            <a:extLst>
              <a:ext uri="{FF2B5EF4-FFF2-40B4-BE49-F238E27FC236}">
                <a16:creationId xmlns:a16="http://schemas.microsoft.com/office/drawing/2014/main" id="{5C463B1B-179B-4781-87FC-BDCE38F2C7D2}"/>
              </a:ext>
            </a:extLst>
          </p:cNvPr>
          <p:cNvSpPr txBox="1"/>
          <p:nvPr/>
        </p:nvSpPr>
        <p:spPr>
          <a:xfrm>
            <a:off x="6754797" y="3399512"/>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122" name="TextBox 121">
            <a:extLst>
              <a:ext uri="{FF2B5EF4-FFF2-40B4-BE49-F238E27FC236}">
                <a16:creationId xmlns:a16="http://schemas.microsoft.com/office/drawing/2014/main" id="{5F9E8847-C719-4CAA-BC8B-A1C06A41DBC6}"/>
              </a:ext>
            </a:extLst>
          </p:cNvPr>
          <p:cNvSpPr txBox="1"/>
          <p:nvPr/>
        </p:nvSpPr>
        <p:spPr>
          <a:xfrm>
            <a:off x="7913842" y="3101734"/>
            <a:ext cx="553410"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cxnSp>
        <p:nvCxnSpPr>
          <p:cNvPr id="15" name="Straight Arrow Connector 14">
            <a:extLst>
              <a:ext uri="{FF2B5EF4-FFF2-40B4-BE49-F238E27FC236}">
                <a16:creationId xmlns:a16="http://schemas.microsoft.com/office/drawing/2014/main" id="{21415436-E116-4616-A3C3-4FF4DE6C2851}"/>
              </a:ext>
            </a:extLst>
          </p:cNvPr>
          <p:cNvCxnSpPr/>
          <p:nvPr/>
        </p:nvCxnSpPr>
        <p:spPr bwMode="auto">
          <a:xfrm>
            <a:off x="8185707" y="4242213"/>
            <a:ext cx="0" cy="109157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6" name="Rectangle: Rounded Corners 15">
            <a:extLst>
              <a:ext uri="{FF2B5EF4-FFF2-40B4-BE49-F238E27FC236}">
                <a16:creationId xmlns:a16="http://schemas.microsoft.com/office/drawing/2014/main" id="{ADDB075B-3950-4731-9D51-718D48368E1A}"/>
              </a:ext>
            </a:extLst>
          </p:cNvPr>
          <p:cNvSpPr>
            <a:spLocks noChangeAspect="1"/>
          </p:cNvSpPr>
          <p:nvPr/>
        </p:nvSpPr>
        <p:spPr>
          <a:xfrm>
            <a:off x="8094267" y="4696558"/>
            <a:ext cx="182880" cy="182880"/>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C</a:t>
            </a:r>
          </a:p>
        </p:txBody>
      </p:sp>
      <p:sp>
        <p:nvSpPr>
          <p:cNvPr id="123" name="TextBox 122">
            <a:extLst>
              <a:ext uri="{FF2B5EF4-FFF2-40B4-BE49-F238E27FC236}">
                <a16:creationId xmlns:a16="http://schemas.microsoft.com/office/drawing/2014/main" id="{2A8D8A44-AADD-4D6F-BD39-7A4D0BD81054}"/>
              </a:ext>
            </a:extLst>
          </p:cNvPr>
          <p:cNvSpPr txBox="1"/>
          <p:nvPr/>
        </p:nvSpPr>
        <p:spPr>
          <a:xfrm>
            <a:off x="7913842" y="4890126"/>
            <a:ext cx="553410"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cxnSp>
        <p:nvCxnSpPr>
          <p:cNvPr id="22" name="Straight Arrow Connector 21">
            <a:extLst>
              <a:ext uri="{FF2B5EF4-FFF2-40B4-BE49-F238E27FC236}">
                <a16:creationId xmlns:a16="http://schemas.microsoft.com/office/drawing/2014/main" id="{21415436-E116-4616-A3C3-4FF4DE6C2851}"/>
              </a:ext>
            </a:extLst>
          </p:cNvPr>
          <p:cNvCxnSpPr/>
          <p:nvPr/>
        </p:nvCxnSpPr>
        <p:spPr bwMode="auto">
          <a:xfrm>
            <a:off x="6237701" y="4787998"/>
            <a:ext cx="1525847" cy="0"/>
          </a:xfrm>
          <a:prstGeom prst="straightConnector1">
            <a:avLst/>
          </a:prstGeom>
          <a:solidFill>
            <a:srgbClr val="00B8FF"/>
          </a:solidFill>
          <a:ln w="12700" cap="flat" cmpd="sng" algn="ctr">
            <a:solidFill>
              <a:srgbClr val="312D2A"/>
            </a:solidFill>
            <a:prstDash val="solid"/>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3" name="Oval 22">
            <a:extLst>
              <a:ext uri="{FF2B5EF4-FFF2-40B4-BE49-F238E27FC236}">
                <a16:creationId xmlns:a16="http://schemas.microsoft.com/office/drawing/2014/main" id="{ADDB075B-3950-4731-9D51-718D48368E1A}"/>
              </a:ext>
            </a:extLst>
          </p:cNvPr>
          <p:cNvSpPr>
            <a:spLocks noChangeAspect="1"/>
          </p:cNvSpPr>
          <p:nvPr/>
        </p:nvSpPr>
        <p:spPr>
          <a:xfrm>
            <a:off x="6226515" y="4691270"/>
            <a:ext cx="188168" cy="188168"/>
          </a:xfrm>
          <a:prstGeom prst="roundRect">
            <a:avLst>
              <a:gd name="adj" fmla="val 1349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A</a:t>
            </a:r>
          </a:p>
        </p:txBody>
      </p:sp>
      <p:sp>
        <p:nvSpPr>
          <p:cNvPr id="124" name="TextBox 123">
            <a:extLst>
              <a:ext uri="{FF2B5EF4-FFF2-40B4-BE49-F238E27FC236}">
                <a16:creationId xmlns:a16="http://schemas.microsoft.com/office/drawing/2014/main" id="{2A8CC34B-A521-42E3-AE97-9A50D1877261}"/>
              </a:ext>
            </a:extLst>
          </p:cNvPr>
          <p:cNvSpPr txBox="1"/>
          <p:nvPr/>
        </p:nvSpPr>
        <p:spPr>
          <a:xfrm>
            <a:off x="6403998" y="4703168"/>
            <a:ext cx="827982" cy="156639"/>
          </a:xfrm>
          <a:prstGeom prst="round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cxnSp>
        <p:nvCxnSpPr>
          <p:cNvPr id="20" name="Straight Arrow Connector 19">
            <a:extLst>
              <a:ext uri="{FF2B5EF4-FFF2-40B4-BE49-F238E27FC236}">
                <a16:creationId xmlns:a16="http://schemas.microsoft.com/office/drawing/2014/main" id="{21415436-E116-4616-A3C3-4FF4DE6C2851}"/>
              </a:ext>
            </a:extLst>
          </p:cNvPr>
          <p:cNvCxnSpPr/>
          <p:nvPr/>
        </p:nvCxnSpPr>
        <p:spPr bwMode="auto">
          <a:xfrm>
            <a:off x="6237701" y="5242343"/>
            <a:ext cx="1525847" cy="0"/>
          </a:xfrm>
          <a:prstGeom prst="straightConnector1">
            <a:avLst/>
          </a:prstGeom>
          <a:solidFill>
            <a:srgbClr val="00B8FF"/>
          </a:solidFill>
          <a:ln w="12700" cap="flat" cmpd="sng" algn="ctr">
            <a:solidFill>
              <a:srgbClr val="312D2A"/>
            </a:solidFill>
            <a:prstDash val="solid"/>
            <a:miter lim="800000"/>
            <a:headEnd type="arrow"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1" name="Rectangle: Rounded Corners 20">
            <a:extLst>
              <a:ext uri="{FF2B5EF4-FFF2-40B4-BE49-F238E27FC236}">
                <a16:creationId xmlns:a16="http://schemas.microsoft.com/office/drawing/2014/main" id="{D2D19400-9711-4094-8778-7DAF66892978}"/>
              </a:ext>
            </a:extLst>
          </p:cNvPr>
          <p:cNvSpPr>
            <a:spLocks noChangeAspect="1"/>
          </p:cNvSpPr>
          <p:nvPr/>
        </p:nvSpPr>
        <p:spPr>
          <a:xfrm>
            <a:off x="7582574" y="5150903"/>
            <a:ext cx="182880" cy="182880"/>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B</a:t>
            </a:r>
          </a:p>
        </p:txBody>
      </p:sp>
      <p:sp>
        <p:nvSpPr>
          <p:cNvPr id="125" name="TextBox 124">
            <a:extLst>
              <a:ext uri="{FF2B5EF4-FFF2-40B4-BE49-F238E27FC236}">
                <a16:creationId xmlns:a16="http://schemas.microsoft.com/office/drawing/2014/main" id="{48C662A2-5BE4-4A81-B0DF-E33539BB1524}"/>
              </a:ext>
            </a:extLst>
          </p:cNvPr>
          <p:cNvSpPr txBox="1"/>
          <p:nvPr/>
        </p:nvSpPr>
        <p:spPr>
          <a:xfrm>
            <a:off x="6754797" y="5166390"/>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Tree>
    <p:extLst>
      <p:ext uri="{BB962C8B-B14F-4D97-AF65-F5344CB8AC3E}">
        <p14:creationId xmlns:p14="http://schemas.microsoft.com/office/powerpoint/2010/main" val="364637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quarter" idx="11"/>
          </p:nvPr>
        </p:nvSpPr>
        <p:spPr/>
        <p:txBody>
          <a:bodyPr/>
          <a:lstStyle/>
          <a:p>
            <a:r>
              <a:rPr lang="en-US" dirty="0"/>
              <a:t>Move or delete location canvas regions as needed</a:t>
            </a:r>
          </a:p>
        </p:txBody>
      </p:sp>
      <p:sp>
        <p:nvSpPr>
          <p:cNvPr id="6" name="Title 5"/>
          <p:cNvSpPr>
            <a:spLocks noGrp="1"/>
          </p:cNvSpPr>
          <p:nvPr>
            <p:ph type="title"/>
          </p:nvPr>
        </p:nvSpPr>
        <p:spPr/>
        <p:txBody>
          <a:bodyPr/>
          <a:lstStyle/>
          <a:p>
            <a:r>
              <a:rPr lang="en-GB" dirty="0"/>
              <a:t>Location Canvas</a:t>
            </a:r>
            <a:endParaRPr lang="en-US" dirty="0"/>
          </a:p>
        </p:txBody>
      </p:sp>
      <p:sp>
        <p:nvSpPr>
          <p:cNvPr id="2" name="Date Placeholder 1"/>
          <p:cNvSpPr>
            <a:spLocks noGrp="1"/>
          </p:cNvSpPr>
          <p:nvPr>
            <p:ph type="dt" sz="half" idx="15"/>
          </p:nvPr>
        </p:nvSpPr>
        <p:spPr/>
        <p:txBody>
          <a:bodyPr/>
          <a:lstStyle/>
          <a:p>
            <a:fld id="{EE332461-0228-4CE6-818B-14050AF0840D}" type="datetime1">
              <a:rPr lang="en-US" smtClean="0"/>
              <a:pPr/>
              <a:t>3/30/2023</a:t>
            </a:fld>
            <a:endParaRPr lang="en-US" dirty="0"/>
          </a:p>
        </p:txBody>
      </p:sp>
      <p:sp>
        <p:nvSpPr>
          <p:cNvPr id="3" name="Footer Placeholder 2"/>
          <p:cNvSpPr>
            <a:spLocks noGrp="1"/>
          </p:cNvSpPr>
          <p:nvPr>
            <p:ph type="ftr" sz="quarter" idx="16"/>
          </p:nvPr>
        </p:nvSpPr>
        <p:spPr/>
        <p:txBody>
          <a:bodyPr/>
          <a:lstStyle/>
          <a:p>
            <a:r>
              <a:rPr lang="en-US" dirty="0"/>
              <a:t>Copyright © 2022, Oracle and/or its affiliates  |</a:t>
            </a:r>
          </a:p>
        </p:txBody>
      </p:sp>
      <p:sp>
        <p:nvSpPr>
          <p:cNvPr id="4" name="Slide Number Placeholder 3"/>
          <p:cNvSpPr>
            <a:spLocks noGrp="1"/>
          </p:cNvSpPr>
          <p:nvPr>
            <p:ph type="sldNum" sz="quarter" idx="17"/>
          </p:nvPr>
        </p:nvSpPr>
        <p:spPr/>
        <p:txBody>
          <a:bodyPr/>
          <a:lstStyle/>
          <a:p>
            <a:fld id="{345D60D9-5372-5F40-9443-0F9AE5BDC3C8}" type="slidenum">
              <a:rPr lang="en-US" smtClean="0"/>
              <a:pPr/>
              <a:t>12</a:t>
            </a:fld>
            <a:endParaRPr lang="en-US" dirty="0"/>
          </a:p>
        </p:txBody>
      </p:sp>
      <p:grpSp>
        <p:nvGrpSpPr>
          <p:cNvPr id="11" name="Group 10"/>
          <p:cNvGrpSpPr/>
          <p:nvPr/>
        </p:nvGrpSpPr>
        <p:grpSpPr>
          <a:xfrm>
            <a:off x="781513" y="1603009"/>
            <a:ext cx="10655479" cy="4508222"/>
            <a:chOff x="777902" y="1600199"/>
            <a:chExt cx="10671141" cy="4514849"/>
          </a:xfrm>
        </p:grpSpPr>
        <p:sp>
          <p:nvSpPr>
            <p:cNvPr id="7" name="Rectangle: Rounded Corners 53">
              <a:extLst>
                <a:ext uri="{FF2B5EF4-FFF2-40B4-BE49-F238E27FC236}">
                  <a16:creationId xmlns:a16="http://schemas.microsoft.com/office/drawing/2014/main" id="{E24AC681-5444-4208-81F3-58E063FD86D0}"/>
                </a:ext>
              </a:extLst>
            </p:cNvPr>
            <p:cNvSpPr/>
            <p:nvPr/>
          </p:nvSpPr>
          <p:spPr>
            <a:xfrm>
              <a:off x="2250219" y="1600200"/>
              <a:ext cx="7728667" cy="4514848"/>
            </a:xfrm>
            <a:prstGeom prst="roundRect">
              <a:avLst>
                <a:gd name="adj" fmla="val 281"/>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OCI Region</a:t>
              </a:r>
            </a:p>
          </p:txBody>
        </p:sp>
        <p:sp>
          <p:nvSpPr>
            <p:cNvPr id="8" name="Rectangle: Rounded Corners 57">
              <a:extLst>
                <a:ext uri="{FF2B5EF4-FFF2-40B4-BE49-F238E27FC236}">
                  <a16:creationId xmlns:a16="http://schemas.microsoft.com/office/drawing/2014/main" id="{9CCB644A-92B1-4009-9AB2-CAAC3BB65C3E}"/>
                </a:ext>
              </a:extLst>
            </p:cNvPr>
            <p:cNvSpPr/>
            <p:nvPr/>
          </p:nvSpPr>
          <p:spPr>
            <a:xfrm>
              <a:off x="777902" y="1600201"/>
              <a:ext cx="1381638" cy="4514846"/>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On-Premises</a:t>
              </a:r>
            </a:p>
          </p:txBody>
        </p:sp>
        <p:sp>
          <p:nvSpPr>
            <p:cNvPr id="9" name="Rectangle: Rounded Corners 44">
              <a:extLst>
                <a:ext uri="{FF2B5EF4-FFF2-40B4-BE49-F238E27FC236}">
                  <a16:creationId xmlns:a16="http://schemas.microsoft.com/office/drawing/2014/main" id="{5BEAAA01-D660-4AAF-BD93-39A6ACB22E99}"/>
                </a:ext>
              </a:extLst>
            </p:cNvPr>
            <p:cNvSpPr/>
            <p:nvPr/>
          </p:nvSpPr>
          <p:spPr>
            <a:xfrm>
              <a:off x="10067405" y="1600199"/>
              <a:ext cx="1381638" cy="222741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Internet</a:t>
              </a:r>
            </a:p>
          </p:txBody>
        </p:sp>
        <p:sp>
          <p:nvSpPr>
            <p:cNvPr id="10" name="Rectangle: Rounded Corners 45">
              <a:extLst>
                <a:ext uri="{FF2B5EF4-FFF2-40B4-BE49-F238E27FC236}">
                  <a16:creationId xmlns:a16="http://schemas.microsoft.com/office/drawing/2014/main" id="{E228941A-B0CD-4B0B-A882-954ECAE8BA50}"/>
                </a:ext>
              </a:extLst>
            </p:cNvPr>
            <p:cNvSpPr/>
            <p:nvPr/>
          </p:nvSpPr>
          <p:spPr>
            <a:xfrm>
              <a:off x="10067405" y="3919432"/>
              <a:ext cx="1381638" cy="2195615"/>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3rd Party Cloud</a:t>
              </a:r>
            </a:p>
          </p:txBody>
        </p:sp>
      </p:grpSp>
      <p:grpSp>
        <p:nvGrpSpPr>
          <p:cNvPr id="13" name="Group 12">
            <a:extLst>
              <a:ext uri="{FF2B5EF4-FFF2-40B4-BE49-F238E27FC236}">
                <a16:creationId xmlns:a16="http://schemas.microsoft.com/office/drawing/2014/main" id="{8C9DA13B-7AAF-4F87-87EF-8BA3C6D3651A}"/>
              </a:ext>
            </a:extLst>
          </p:cNvPr>
          <p:cNvGrpSpPr/>
          <p:nvPr/>
        </p:nvGrpSpPr>
        <p:grpSpPr>
          <a:xfrm>
            <a:off x="-1299716" y="1203526"/>
            <a:ext cx="1118647" cy="3518330"/>
            <a:chOff x="-1299716" y="1203526"/>
            <a:chExt cx="1118647" cy="3518330"/>
          </a:xfrm>
        </p:grpSpPr>
        <p:sp>
          <p:nvSpPr>
            <p:cNvPr id="14" name="TextBox 13">
              <a:extLst>
                <a:ext uri="{FF2B5EF4-FFF2-40B4-BE49-F238E27FC236}">
                  <a16:creationId xmlns:a16="http://schemas.microsoft.com/office/drawing/2014/main" id="{D6DEFAA0-E2EF-46B3-9227-DB7D65176B22}"/>
                </a:ext>
              </a:extLst>
            </p:cNvPr>
            <p:cNvSpPr txBox="1"/>
            <p:nvPr/>
          </p:nvSpPr>
          <p:spPr>
            <a:xfrm>
              <a:off x="-1299716" y="1203526"/>
              <a:ext cx="1118646" cy="387191"/>
            </a:xfrm>
            <a:prstGeom prst="round2SameRect">
              <a:avLst/>
            </a:prstGeom>
            <a:solidFill>
              <a:schemeClr val="accent5"/>
            </a:solidFill>
          </p:spPr>
          <p:txBody>
            <a:bodyPr wrap="square" rtlCol="0">
              <a:spAutoFit/>
            </a:bodyPr>
            <a:lstStyle/>
            <a:p>
              <a:pPr algn="ctr"/>
              <a:r>
                <a:rPr lang="en-US" dirty="0">
                  <a:solidFill>
                    <a:schemeClr val="bg1"/>
                  </a:solidFill>
                </a:rPr>
                <a:t>Tip!</a:t>
              </a:r>
            </a:p>
          </p:txBody>
        </p:sp>
        <p:sp>
          <p:nvSpPr>
            <p:cNvPr id="15" name="TextBox 14">
              <a:extLst>
                <a:ext uri="{FF2B5EF4-FFF2-40B4-BE49-F238E27FC236}">
                  <a16:creationId xmlns:a16="http://schemas.microsoft.com/office/drawing/2014/main" id="{FCA25F79-0443-4974-AA13-7554261C5FCB}"/>
                </a:ext>
              </a:extLst>
            </p:cNvPr>
            <p:cNvSpPr txBox="1"/>
            <p:nvPr/>
          </p:nvSpPr>
          <p:spPr>
            <a:xfrm>
              <a:off x="-1299715" y="1582535"/>
              <a:ext cx="1118646" cy="3139321"/>
            </a:xfrm>
            <a:prstGeom prst="rect">
              <a:avLst/>
            </a:prstGeom>
            <a:solidFill>
              <a:schemeClr val="bg1"/>
            </a:solidFill>
          </p:spPr>
          <p:txBody>
            <a:bodyPr wrap="square" rtlCol="0">
              <a:spAutoFit/>
            </a:bodyPr>
            <a:lstStyle/>
            <a:p>
              <a:r>
                <a:rPr lang="en-US" sz="900" dirty="0"/>
                <a:t>The elements of the Location Canvas can vary and can be rearranged or deleted from solution to solution or even between landscape and portrait orientations.</a:t>
              </a:r>
            </a:p>
            <a:p>
              <a:endParaRPr lang="en-US" sz="900" dirty="0"/>
            </a:p>
            <a:p>
              <a:r>
                <a:rPr lang="en-US" sz="900" dirty="0"/>
                <a:t>The landscape orientation is typical for presentations, but for diagrams shown on websites, a portrait layout is preferred.</a:t>
              </a:r>
            </a:p>
          </p:txBody>
        </p:sp>
      </p:grpSp>
    </p:spTree>
    <p:extLst>
      <p:ext uri="{BB962C8B-B14F-4D97-AF65-F5344CB8AC3E}">
        <p14:creationId xmlns:p14="http://schemas.microsoft.com/office/powerpoint/2010/main" val="1897231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4D7C73A1-9E26-4B3D-9D65-B0C6F2A2324D}"/>
              </a:ext>
            </a:extLst>
          </p:cNvPr>
          <p:cNvSpPr>
            <a:spLocks noGrp="1"/>
          </p:cNvSpPr>
          <p:nvPr>
            <p:ph type="dt" sz="half" idx="10"/>
          </p:nvPr>
        </p:nvSpPr>
        <p:spPr/>
        <p:txBody>
          <a:bodyPr/>
          <a:lstStyle/>
          <a:p>
            <a:fld id="{E7CF7386-AF3C-4BD8-832B-AC56F7B7E4F1}" type="datetime1">
              <a:rPr lang="en-US" smtClean="0"/>
              <a:t>3/30/2023</a:t>
            </a:fld>
            <a:endParaRPr lang="en-US" dirty="0"/>
          </a:p>
        </p:txBody>
      </p:sp>
      <p:sp>
        <p:nvSpPr>
          <p:cNvPr id="6" name="Footer Placeholder 5">
            <a:extLst>
              <a:ext uri="{FF2B5EF4-FFF2-40B4-BE49-F238E27FC236}">
                <a16:creationId xmlns:a16="http://schemas.microsoft.com/office/drawing/2014/main" id="{926215AE-474B-4C09-BFFE-22FA7DCE5D8B}"/>
              </a:ext>
            </a:extLst>
          </p:cNvPr>
          <p:cNvSpPr>
            <a:spLocks noGrp="1"/>
          </p:cNvSpPr>
          <p:nvPr>
            <p:ph type="ftr" sz="quarter" idx="11"/>
          </p:nvPr>
        </p:nvSpPr>
        <p:spPr/>
        <p:txBody>
          <a:bodyPr/>
          <a:lstStyle/>
          <a:p>
            <a:r>
              <a:rPr lang="en-US"/>
              <a:t>Copyright © 2022, Oracle and/or its affiliates  |</a:t>
            </a:r>
            <a:endParaRPr lang="en-US" dirty="0"/>
          </a:p>
        </p:txBody>
      </p:sp>
      <p:sp>
        <p:nvSpPr>
          <p:cNvPr id="7" name="Slide Number Placeholder 6">
            <a:extLst>
              <a:ext uri="{FF2B5EF4-FFF2-40B4-BE49-F238E27FC236}">
                <a16:creationId xmlns:a16="http://schemas.microsoft.com/office/drawing/2014/main" id="{20677432-4EAD-493F-8CBE-00C35730078E}"/>
              </a:ext>
            </a:extLst>
          </p:cNvPr>
          <p:cNvSpPr>
            <a:spLocks noGrp="1"/>
          </p:cNvSpPr>
          <p:nvPr>
            <p:ph type="sldNum" sz="quarter" idx="12"/>
          </p:nvPr>
        </p:nvSpPr>
        <p:spPr/>
        <p:txBody>
          <a:bodyPr/>
          <a:lstStyle/>
          <a:p>
            <a:fld id="{345D60D9-5372-5F40-9443-0F9AE5BDC3C8}" type="slidenum">
              <a:rPr lang="en-US" smtClean="0"/>
              <a:pPr/>
              <a:t>13</a:t>
            </a:fld>
            <a:endParaRPr lang="en-US" dirty="0"/>
          </a:p>
        </p:txBody>
      </p:sp>
      <p:sp>
        <p:nvSpPr>
          <p:cNvPr id="8" name="Title 7">
            <a:extLst>
              <a:ext uri="{FF2B5EF4-FFF2-40B4-BE49-F238E27FC236}">
                <a16:creationId xmlns:a16="http://schemas.microsoft.com/office/drawing/2014/main" id="{83B144F9-FA58-4D20-8B91-43E4C104C55B}"/>
              </a:ext>
            </a:extLst>
          </p:cNvPr>
          <p:cNvSpPr>
            <a:spLocks noGrp="1"/>
          </p:cNvSpPr>
          <p:nvPr>
            <p:ph type="title"/>
          </p:nvPr>
        </p:nvSpPr>
        <p:spPr/>
        <p:txBody>
          <a:bodyPr/>
          <a:lstStyle/>
          <a:p>
            <a:r>
              <a:rPr lang="en-US" dirty="0"/>
              <a:t>Logical </a:t>
            </a:r>
            <a:r>
              <a:rPr lang="en-US" sz="4000" dirty="0"/>
              <a:t>architecture diagram</a:t>
            </a:r>
            <a:r>
              <a:rPr lang="en-US" dirty="0"/>
              <a:t> examples</a:t>
            </a:r>
          </a:p>
        </p:txBody>
      </p:sp>
      <p:sp>
        <p:nvSpPr>
          <p:cNvPr id="9" name="Text Placeholder 8">
            <a:extLst>
              <a:ext uri="{FF2B5EF4-FFF2-40B4-BE49-F238E27FC236}">
                <a16:creationId xmlns:a16="http://schemas.microsoft.com/office/drawing/2014/main" id="{B8DACF93-BDAE-4B22-B221-8DCE1D0FB2B1}"/>
              </a:ext>
            </a:extLst>
          </p:cNvPr>
          <p:cNvSpPr>
            <a:spLocks noGrp="1"/>
          </p:cNvSpPr>
          <p:nvPr>
            <p:ph type="body" sz="quarter" idx="33"/>
          </p:nvPr>
        </p:nvSpPr>
        <p:spPr>
          <a:xfrm>
            <a:off x="776689" y="4135193"/>
            <a:ext cx="10158984" cy="1280160"/>
          </a:xfrm>
        </p:spPr>
        <p:txBody>
          <a:bodyPr/>
          <a:lstStyle/>
          <a:p>
            <a:r>
              <a:rPr lang="en-US" dirty="0"/>
              <a:t>The following slides show examples of the architecture notation. Its purpose is to show how the different elements and icons are placed together, but these examples are not always complete or technically correct. </a:t>
            </a:r>
          </a:p>
          <a:p>
            <a:r>
              <a:rPr lang="en-US" dirty="0"/>
              <a:t>For verified example solution architectures please visit https://docs.oracle.com/solutions/</a:t>
            </a:r>
          </a:p>
        </p:txBody>
      </p:sp>
    </p:spTree>
    <p:extLst>
      <p:ext uri="{BB962C8B-B14F-4D97-AF65-F5344CB8AC3E}">
        <p14:creationId xmlns:p14="http://schemas.microsoft.com/office/powerpoint/2010/main" val="3586714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4294967295"/>
          </p:nvPr>
        </p:nvSpPr>
        <p:spPr/>
        <p:txBody>
          <a:bodyPr/>
          <a:lstStyle/>
          <a:p>
            <a:fld id="{EE332461-0228-4CE6-818B-14050AF0840D}" type="datetime1">
              <a:rPr lang="en-US" smtClean="0"/>
              <a:t>3/30/2023</a:t>
            </a:fld>
            <a:endParaRPr lang="en-US" dirty="0"/>
          </a:p>
        </p:txBody>
      </p:sp>
      <p:sp>
        <p:nvSpPr>
          <p:cNvPr id="3" name="Footer Placeholder 2"/>
          <p:cNvSpPr>
            <a:spLocks noGrp="1"/>
          </p:cNvSpPr>
          <p:nvPr>
            <p:ph type="ftr" sz="quarter" idx="15"/>
          </p:nvPr>
        </p:nvSpPr>
        <p:spPr/>
        <p:txBody>
          <a:bodyPr/>
          <a:lstStyle/>
          <a:p>
            <a:r>
              <a:rPr lang="en-US" dirty="0"/>
              <a:t>Copyright © 2022, Oracle and/or its affiliates  |</a:t>
            </a:r>
          </a:p>
        </p:txBody>
      </p:sp>
      <p:sp>
        <p:nvSpPr>
          <p:cNvPr id="4" name="Slide Number Placeholder 3"/>
          <p:cNvSpPr>
            <a:spLocks noGrp="1"/>
          </p:cNvSpPr>
          <p:nvPr>
            <p:ph type="sldNum" sz="quarter" idx="16"/>
          </p:nvPr>
        </p:nvSpPr>
        <p:spPr/>
        <p:txBody>
          <a:bodyPr/>
          <a:lstStyle/>
          <a:p>
            <a:fld id="{345D60D9-5372-5F40-9443-0F9AE5BDC3C8}" type="slidenum">
              <a:rPr lang="en-US" smtClean="0"/>
              <a:pPr/>
              <a:t>14</a:t>
            </a:fld>
            <a:endParaRPr lang="en-US" dirty="0"/>
          </a:p>
        </p:txBody>
      </p:sp>
      <p:sp>
        <p:nvSpPr>
          <p:cNvPr id="6" name="Title 5"/>
          <p:cNvSpPr>
            <a:spLocks noGrp="1"/>
          </p:cNvSpPr>
          <p:nvPr>
            <p:ph type="title"/>
          </p:nvPr>
        </p:nvSpPr>
        <p:spPr/>
        <p:txBody>
          <a:bodyPr/>
          <a:lstStyle/>
          <a:p>
            <a:r>
              <a:rPr lang="en-GB" dirty="0"/>
              <a:t>Example: Components with Groups</a:t>
            </a:r>
            <a:endParaRPr lang="en-US" dirty="0"/>
          </a:p>
        </p:txBody>
      </p:sp>
      <p:sp>
        <p:nvSpPr>
          <p:cNvPr id="7" name="Rectangle: Rounded Corners 87">
            <a:extLst>
              <a:ext uri="{FF2B5EF4-FFF2-40B4-BE49-F238E27FC236}">
                <a16:creationId xmlns:a16="http://schemas.microsoft.com/office/drawing/2014/main" id="{5EAE678F-E9A0-47C8-BC29-C1EB27D339F4}"/>
              </a:ext>
            </a:extLst>
          </p:cNvPr>
          <p:cNvSpPr/>
          <p:nvPr/>
        </p:nvSpPr>
        <p:spPr>
          <a:xfrm>
            <a:off x="2227472" y="1600200"/>
            <a:ext cx="7759366" cy="4514848"/>
          </a:xfrm>
          <a:prstGeom prst="roundRect">
            <a:avLst>
              <a:gd name="adj" fmla="val 281"/>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OCI Region</a:t>
            </a:r>
          </a:p>
        </p:txBody>
      </p:sp>
      <p:sp>
        <p:nvSpPr>
          <p:cNvPr id="8" name="Rectangle: Rounded Corners 57">
            <a:extLst>
              <a:ext uri="{FF2B5EF4-FFF2-40B4-BE49-F238E27FC236}">
                <a16:creationId xmlns:a16="http://schemas.microsoft.com/office/drawing/2014/main" id="{9CCB644A-92B1-4009-9AB2-CAAC3BB65C3E}"/>
              </a:ext>
            </a:extLst>
          </p:cNvPr>
          <p:cNvSpPr/>
          <p:nvPr/>
        </p:nvSpPr>
        <p:spPr>
          <a:xfrm>
            <a:off x="769951" y="1600200"/>
            <a:ext cx="1381638" cy="451484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On-Premises</a:t>
            </a:r>
          </a:p>
        </p:txBody>
      </p:sp>
      <p:sp>
        <p:nvSpPr>
          <p:cNvPr id="9" name="Rectangle: Rounded Corners 44">
            <a:extLst>
              <a:ext uri="{FF2B5EF4-FFF2-40B4-BE49-F238E27FC236}">
                <a16:creationId xmlns:a16="http://schemas.microsoft.com/office/drawing/2014/main" id="{5BEAAA01-D660-4AAF-BD93-39A6ACB22E99}"/>
              </a:ext>
            </a:extLst>
          </p:cNvPr>
          <p:cNvSpPr/>
          <p:nvPr/>
        </p:nvSpPr>
        <p:spPr>
          <a:xfrm>
            <a:off x="10067412" y="1600199"/>
            <a:ext cx="1381638" cy="222741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Internet</a:t>
            </a:r>
          </a:p>
        </p:txBody>
      </p:sp>
      <p:sp>
        <p:nvSpPr>
          <p:cNvPr id="10" name="Rectangle: Rounded Corners 45">
            <a:extLst>
              <a:ext uri="{FF2B5EF4-FFF2-40B4-BE49-F238E27FC236}">
                <a16:creationId xmlns:a16="http://schemas.microsoft.com/office/drawing/2014/main" id="{E228941A-B0CD-4B0B-A882-954ECAE8BA50}"/>
              </a:ext>
            </a:extLst>
          </p:cNvPr>
          <p:cNvSpPr/>
          <p:nvPr/>
        </p:nvSpPr>
        <p:spPr>
          <a:xfrm>
            <a:off x="10067412" y="3887628"/>
            <a:ext cx="1381638" cy="222741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3rd Party Cloud</a:t>
            </a:r>
          </a:p>
        </p:txBody>
      </p:sp>
      <p:sp>
        <p:nvSpPr>
          <p:cNvPr id="11" name="Rectangle: Rounded Corners 36">
            <a:extLst>
              <a:ext uri="{FF2B5EF4-FFF2-40B4-BE49-F238E27FC236}">
                <a16:creationId xmlns:a16="http://schemas.microsoft.com/office/drawing/2014/main" id="{AEA52322-0875-4237-94F8-497D47AC4331}"/>
              </a:ext>
            </a:extLst>
          </p:cNvPr>
          <p:cNvSpPr/>
          <p:nvPr/>
        </p:nvSpPr>
        <p:spPr>
          <a:xfrm>
            <a:off x="4481176" y="1855304"/>
            <a:ext cx="2072561" cy="4167809"/>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Business Logic</a:t>
            </a:r>
          </a:p>
        </p:txBody>
      </p:sp>
      <p:sp>
        <p:nvSpPr>
          <p:cNvPr id="12" name="Rectangle: Rounded Corners 37">
            <a:extLst>
              <a:ext uri="{FF2B5EF4-FFF2-40B4-BE49-F238E27FC236}">
                <a16:creationId xmlns:a16="http://schemas.microsoft.com/office/drawing/2014/main" id="{69D2CB2B-D439-4E17-9215-30A96F656DBF}"/>
              </a:ext>
            </a:extLst>
          </p:cNvPr>
          <p:cNvSpPr/>
          <p:nvPr/>
        </p:nvSpPr>
        <p:spPr>
          <a:xfrm>
            <a:off x="2309969" y="1855304"/>
            <a:ext cx="2080980" cy="4167809"/>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racle Sans" panose="020B0503020204020204" pitchFamily="34" charset="0"/>
                <a:ea typeface="Calibri" charset="0"/>
                <a:cs typeface="Oracle Sans" panose="020B0503020204020204" pitchFamily="34" charset="0"/>
              </a:rPr>
              <a:t>Integration</a:t>
            </a:r>
          </a:p>
        </p:txBody>
      </p:sp>
      <p:sp>
        <p:nvSpPr>
          <p:cNvPr id="13" name="Rectangle: Rounded Corners 38">
            <a:extLst>
              <a:ext uri="{FF2B5EF4-FFF2-40B4-BE49-F238E27FC236}">
                <a16:creationId xmlns:a16="http://schemas.microsoft.com/office/drawing/2014/main" id="{7DCB7728-DC06-4F42-95D0-D7DB8245873D}"/>
              </a:ext>
            </a:extLst>
          </p:cNvPr>
          <p:cNvSpPr/>
          <p:nvPr/>
        </p:nvSpPr>
        <p:spPr>
          <a:xfrm>
            <a:off x="6644137" y="1855304"/>
            <a:ext cx="3252302" cy="4167809"/>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Analytics</a:t>
            </a:r>
          </a:p>
        </p:txBody>
      </p:sp>
      <p:sp>
        <p:nvSpPr>
          <p:cNvPr id="14" name="Rounded Rectangle 20">
            <a:extLst>
              <a:ext uri="{FF2B5EF4-FFF2-40B4-BE49-F238E27FC236}">
                <a16:creationId xmlns:a16="http://schemas.microsoft.com/office/drawing/2014/main" id="{4B82C043-594A-4C7B-A26E-D8C121AC756B}"/>
              </a:ext>
            </a:extLst>
          </p:cNvPr>
          <p:cNvSpPr/>
          <p:nvPr/>
        </p:nvSpPr>
        <p:spPr>
          <a:xfrm>
            <a:off x="7108651" y="3249640"/>
            <a:ext cx="777240"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Analytics</a:t>
            </a:r>
          </a:p>
        </p:txBody>
      </p:sp>
      <p:sp>
        <p:nvSpPr>
          <p:cNvPr id="15" name="Rounded Rectangle 20">
            <a:extLst>
              <a:ext uri="{FF2B5EF4-FFF2-40B4-BE49-F238E27FC236}">
                <a16:creationId xmlns:a16="http://schemas.microsoft.com/office/drawing/2014/main" id="{7AD0E932-7681-4B91-AF9E-097DDFF86177}"/>
              </a:ext>
            </a:extLst>
          </p:cNvPr>
          <p:cNvSpPr/>
          <p:nvPr/>
        </p:nvSpPr>
        <p:spPr>
          <a:xfrm>
            <a:off x="3000936" y="3249640"/>
            <a:ext cx="777240"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Integration</a:t>
            </a:r>
          </a:p>
        </p:txBody>
      </p:sp>
      <p:cxnSp>
        <p:nvCxnSpPr>
          <p:cNvPr id="16" name="Straight Arrow Connector 15">
            <a:extLst>
              <a:ext uri="{FF2B5EF4-FFF2-40B4-BE49-F238E27FC236}">
                <a16:creationId xmlns:a16="http://schemas.microsoft.com/office/drawing/2014/main" id="{D55CCCA4-F19F-4548-B441-24AAD00F2163}"/>
              </a:ext>
            </a:extLst>
          </p:cNvPr>
          <p:cNvCxnSpPr>
            <a:cxnSpLocks/>
          </p:cNvCxnSpPr>
          <p:nvPr/>
        </p:nvCxnSpPr>
        <p:spPr>
          <a:xfrm>
            <a:off x="3778176" y="3432520"/>
            <a:ext cx="1350345"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857D94E6-33FA-4697-B884-A692E1F66F99}"/>
              </a:ext>
            </a:extLst>
          </p:cNvPr>
          <p:cNvCxnSpPr>
            <a:cxnSpLocks/>
          </p:cNvCxnSpPr>
          <p:nvPr/>
        </p:nvCxnSpPr>
        <p:spPr>
          <a:xfrm>
            <a:off x="5905761" y="3432520"/>
            <a:ext cx="1202890"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8" name="Straight Arrow Connector 43">
            <a:extLst>
              <a:ext uri="{FF2B5EF4-FFF2-40B4-BE49-F238E27FC236}">
                <a16:creationId xmlns:a16="http://schemas.microsoft.com/office/drawing/2014/main" id="{46A21658-EE1C-42A6-A59D-C99766E154B3}"/>
              </a:ext>
            </a:extLst>
          </p:cNvPr>
          <p:cNvCxnSpPr>
            <a:cxnSpLocks/>
            <a:stCxn id="29" idx="1"/>
            <a:endCxn id="14" idx="0"/>
          </p:cNvCxnSpPr>
          <p:nvPr/>
        </p:nvCxnSpPr>
        <p:spPr>
          <a:xfrm rot="10800000" flipV="1">
            <a:off x="7497271" y="2824364"/>
            <a:ext cx="3081346" cy="425276"/>
          </a:xfrm>
          <a:prstGeom prst="bentConnector2">
            <a:avLst/>
          </a:prstGeom>
          <a:ln w="12700">
            <a:solidFill>
              <a:srgbClr val="312D2A"/>
            </a:solidFill>
            <a:prstDash val="dash"/>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9" name="Straight Arrow Connector 50">
            <a:extLst>
              <a:ext uri="{FF2B5EF4-FFF2-40B4-BE49-F238E27FC236}">
                <a16:creationId xmlns:a16="http://schemas.microsoft.com/office/drawing/2014/main" id="{47ECC705-EB5B-4695-A015-E62172FDD92A}"/>
              </a:ext>
            </a:extLst>
          </p:cNvPr>
          <p:cNvCxnSpPr>
            <a:cxnSpLocks/>
            <a:stCxn id="24" idx="3"/>
            <a:endCxn id="14" idx="2"/>
          </p:cNvCxnSpPr>
          <p:nvPr/>
        </p:nvCxnSpPr>
        <p:spPr>
          <a:xfrm flipV="1">
            <a:off x="1640385" y="3615400"/>
            <a:ext cx="5856886" cy="1445174"/>
          </a:xfrm>
          <a:prstGeom prst="bentConnector2">
            <a:avLst/>
          </a:prstGeom>
          <a:ln w="12700">
            <a:solidFill>
              <a:srgbClr val="312D2A"/>
            </a:solidFill>
            <a:prstDash val="dash"/>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20" name="Rounded Rectangle 20">
            <a:extLst>
              <a:ext uri="{FF2B5EF4-FFF2-40B4-BE49-F238E27FC236}">
                <a16:creationId xmlns:a16="http://schemas.microsoft.com/office/drawing/2014/main" id="{22C364E3-8F02-4CAA-A595-66502A516AA2}"/>
              </a:ext>
            </a:extLst>
          </p:cNvPr>
          <p:cNvSpPr/>
          <p:nvPr/>
        </p:nvSpPr>
        <p:spPr>
          <a:xfrm>
            <a:off x="8599101" y="3249640"/>
            <a:ext cx="822960"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Data Warehouse</a:t>
            </a:r>
          </a:p>
        </p:txBody>
      </p:sp>
      <p:cxnSp>
        <p:nvCxnSpPr>
          <p:cNvPr id="21" name="Straight Arrow Connector 20">
            <a:extLst>
              <a:ext uri="{FF2B5EF4-FFF2-40B4-BE49-F238E27FC236}">
                <a16:creationId xmlns:a16="http://schemas.microsoft.com/office/drawing/2014/main" id="{56393D86-A811-449C-B9F7-46156CFC6535}"/>
              </a:ext>
            </a:extLst>
          </p:cNvPr>
          <p:cNvCxnSpPr>
            <a:cxnSpLocks/>
          </p:cNvCxnSpPr>
          <p:nvPr/>
        </p:nvCxnSpPr>
        <p:spPr>
          <a:xfrm>
            <a:off x="7885891" y="3432520"/>
            <a:ext cx="713210"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22" name="Rounded Rectangle 20">
            <a:extLst>
              <a:ext uri="{FF2B5EF4-FFF2-40B4-BE49-F238E27FC236}">
                <a16:creationId xmlns:a16="http://schemas.microsoft.com/office/drawing/2014/main" id="{535FEEDD-9E29-4601-BE3B-CE89098D9C8E}"/>
              </a:ext>
            </a:extLst>
          </p:cNvPr>
          <p:cNvSpPr/>
          <p:nvPr/>
        </p:nvSpPr>
        <p:spPr>
          <a:xfrm>
            <a:off x="5128521" y="3249640"/>
            <a:ext cx="777240" cy="365760"/>
          </a:xfrm>
          <a:prstGeom prst="roundRect">
            <a:avLst>
              <a:gd name="adj" fmla="val 12757"/>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grpSp>
        <p:nvGrpSpPr>
          <p:cNvPr id="23" name="Group 22">
            <a:extLst>
              <a:ext uri="{FF2B5EF4-FFF2-40B4-BE49-F238E27FC236}">
                <a16:creationId xmlns:a16="http://schemas.microsoft.com/office/drawing/2014/main" id="{3522FF7B-1CEB-4A81-B1E6-43AA278CE3F7}"/>
              </a:ext>
            </a:extLst>
          </p:cNvPr>
          <p:cNvGrpSpPr/>
          <p:nvPr/>
        </p:nvGrpSpPr>
        <p:grpSpPr>
          <a:xfrm>
            <a:off x="1000191" y="4831974"/>
            <a:ext cx="921158" cy="627518"/>
            <a:chOff x="10850707" y="4718963"/>
            <a:chExt cx="921158" cy="627518"/>
          </a:xfrm>
        </p:grpSpPr>
        <p:pic>
          <p:nvPicPr>
            <p:cNvPr id="24" name="Graphic 80">
              <a:extLst>
                <a:ext uri="{FF2B5EF4-FFF2-40B4-BE49-F238E27FC236}">
                  <a16:creationId xmlns:a16="http://schemas.microsoft.com/office/drawing/2014/main" id="{069216F7-1A92-496E-9B81-0C9406A88EE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31672" y="4718963"/>
              <a:ext cx="359229" cy="457200"/>
            </a:xfrm>
            <a:prstGeom prst="rect">
              <a:avLst/>
            </a:prstGeom>
          </p:spPr>
        </p:pic>
        <p:sp>
          <p:nvSpPr>
            <p:cNvPr id="25" name="Rectangle 24">
              <a:extLst>
                <a:ext uri="{FF2B5EF4-FFF2-40B4-BE49-F238E27FC236}">
                  <a16:creationId xmlns:a16="http://schemas.microsoft.com/office/drawing/2014/main" id="{643677FC-52B4-4C4B-B57E-0503F30D7D1B}"/>
                </a:ext>
              </a:extLst>
            </p:cNvPr>
            <p:cNvSpPr/>
            <p:nvPr/>
          </p:nvSpPr>
          <p:spPr>
            <a:xfrm>
              <a:off x="10850707" y="5231065"/>
              <a:ext cx="92115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Open Sans" panose="020B0606030504020204" pitchFamily="34" charset="0"/>
                  <a:cs typeface="Oracle Sans" panose="020B0503020204020204" pitchFamily="34" charset="0"/>
                </a:rPr>
                <a:t>User</a:t>
              </a:r>
            </a:p>
          </p:txBody>
        </p:sp>
      </p:grpSp>
      <p:cxnSp>
        <p:nvCxnSpPr>
          <p:cNvPr id="26" name="Elbow Connector 25"/>
          <p:cNvCxnSpPr>
            <a:stCxn id="38" idx="3"/>
            <a:endCxn id="15" idx="2"/>
          </p:cNvCxnSpPr>
          <p:nvPr/>
        </p:nvCxnSpPr>
        <p:spPr>
          <a:xfrm flipV="1">
            <a:off x="1861571" y="3615400"/>
            <a:ext cx="1527985" cy="491896"/>
          </a:xfrm>
          <a:prstGeom prst="bentConnector2">
            <a:avLst/>
          </a:prstGeom>
          <a:ln w="12700">
            <a:solidFill>
              <a:schemeClr val="tx2"/>
            </a:solidFill>
            <a:headEnd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27" name="Elbow Connector 26"/>
          <p:cNvCxnSpPr>
            <a:stCxn id="37" idx="3"/>
            <a:endCxn id="15" idx="0"/>
          </p:cNvCxnSpPr>
          <p:nvPr/>
        </p:nvCxnSpPr>
        <p:spPr>
          <a:xfrm>
            <a:off x="1861571" y="2691839"/>
            <a:ext cx="1527985" cy="557801"/>
          </a:xfrm>
          <a:prstGeom prst="bentConnector2">
            <a:avLst/>
          </a:prstGeom>
          <a:ln w="12700">
            <a:solidFill>
              <a:schemeClr val="tx2"/>
            </a:solidFill>
            <a:headEnd w="med" len="sm"/>
            <a:tailEnd type="arrow" w="med" len="sm"/>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78803DEB-701C-40F5-BE27-D1E7067ECD17}"/>
              </a:ext>
            </a:extLst>
          </p:cNvPr>
          <p:cNvGrpSpPr/>
          <p:nvPr/>
        </p:nvGrpSpPr>
        <p:grpSpPr>
          <a:xfrm>
            <a:off x="10297652" y="2595764"/>
            <a:ext cx="921158" cy="627518"/>
            <a:chOff x="10850707" y="4718963"/>
            <a:chExt cx="921158" cy="627518"/>
          </a:xfrm>
        </p:grpSpPr>
        <p:pic>
          <p:nvPicPr>
            <p:cNvPr id="29" name="Graphic 83">
              <a:extLst>
                <a:ext uri="{FF2B5EF4-FFF2-40B4-BE49-F238E27FC236}">
                  <a16:creationId xmlns:a16="http://schemas.microsoft.com/office/drawing/2014/main" id="{0C5007C4-FBB3-4A56-BAD4-E297BFD7747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31672" y="4718963"/>
              <a:ext cx="359229" cy="457200"/>
            </a:xfrm>
            <a:prstGeom prst="rect">
              <a:avLst/>
            </a:prstGeom>
          </p:spPr>
        </p:pic>
        <p:sp>
          <p:nvSpPr>
            <p:cNvPr id="30" name="Rectangle 29">
              <a:extLst>
                <a:ext uri="{FF2B5EF4-FFF2-40B4-BE49-F238E27FC236}">
                  <a16:creationId xmlns:a16="http://schemas.microsoft.com/office/drawing/2014/main" id="{02395EE3-8C4D-4EEC-BEEA-3F1CAC93227C}"/>
                </a:ext>
              </a:extLst>
            </p:cNvPr>
            <p:cNvSpPr/>
            <p:nvPr/>
          </p:nvSpPr>
          <p:spPr>
            <a:xfrm>
              <a:off x="10850707" y="5231065"/>
              <a:ext cx="92115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Open Sans" panose="020B0606030504020204" pitchFamily="34" charset="0"/>
                  <a:cs typeface="Oracle Sans" panose="020B0503020204020204" pitchFamily="34" charset="0"/>
                </a:rPr>
                <a:t>User</a:t>
              </a:r>
            </a:p>
          </p:txBody>
        </p:sp>
      </p:grpSp>
      <p:sp>
        <p:nvSpPr>
          <p:cNvPr id="31" name="Oval 30">
            <a:extLst>
              <a:ext uri="{FF2B5EF4-FFF2-40B4-BE49-F238E27FC236}">
                <a16:creationId xmlns:a16="http://schemas.microsoft.com/office/drawing/2014/main" id="{08CA2699-E3C2-4EE8-BDC4-B63802340585}"/>
              </a:ext>
            </a:extLst>
          </p:cNvPr>
          <p:cNvSpPr/>
          <p:nvPr/>
        </p:nvSpPr>
        <p:spPr>
          <a:xfrm>
            <a:off x="1631079" y="4972467"/>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5</a:t>
            </a:r>
          </a:p>
        </p:txBody>
      </p:sp>
      <p:sp>
        <p:nvSpPr>
          <p:cNvPr id="35" name="Oval 34">
            <a:extLst>
              <a:ext uri="{FF2B5EF4-FFF2-40B4-BE49-F238E27FC236}">
                <a16:creationId xmlns:a16="http://schemas.microsoft.com/office/drawing/2014/main" id="{08CA2699-E3C2-4EE8-BDC4-B63802340585}"/>
              </a:ext>
            </a:extLst>
          </p:cNvPr>
          <p:cNvSpPr/>
          <p:nvPr/>
        </p:nvSpPr>
        <p:spPr>
          <a:xfrm>
            <a:off x="5922648" y="334108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4</a:t>
            </a:r>
          </a:p>
        </p:txBody>
      </p:sp>
      <p:sp>
        <p:nvSpPr>
          <p:cNvPr id="34" name="Oval 33">
            <a:extLst>
              <a:ext uri="{FF2B5EF4-FFF2-40B4-BE49-F238E27FC236}">
                <a16:creationId xmlns:a16="http://schemas.microsoft.com/office/drawing/2014/main" id="{08CA2699-E3C2-4EE8-BDC4-B63802340585}"/>
              </a:ext>
            </a:extLst>
          </p:cNvPr>
          <p:cNvSpPr/>
          <p:nvPr/>
        </p:nvSpPr>
        <p:spPr>
          <a:xfrm>
            <a:off x="3784961" y="3341080"/>
            <a:ext cx="182880" cy="182880"/>
          </a:xfrm>
          <a:prstGeom prst="ellipse">
            <a:avLst/>
          </a:prstGeom>
          <a:solidFill>
            <a:schemeClr val="accent4"/>
          </a:solidFill>
          <a:ln w="1270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3</a:t>
            </a:r>
          </a:p>
        </p:txBody>
      </p:sp>
      <p:sp>
        <p:nvSpPr>
          <p:cNvPr id="36" name="Oval 35">
            <a:extLst>
              <a:ext uri="{FF2B5EF4-FFF2-40B4-BE49-F238E27FC236}">
                <a16:creationId xmlns:a16="http://schemas.microsoft.com/office/drawing/2014/main" id="{08CA2699-E3C2-4EE8-BDC4-B63802340585}"/>
              </a:ext>
            </a:extLst>
          </p:cNvPr>
          <p:cNvSpPr/>
          <p:nvPr/>
        </p:nvSpPr>
        <p:spPr>
          <a:xfrm>
            <a:off x="10407643" y="273349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6</a:t>
            </a:r>
          </a:p>
        </p:txBody>
      </p:sp>
      <p:sp>
        <p:nvSpPr>
          <p:cNvPr id="37" name="Rounded Rectangle 20">
            <a:extLst>
              <a:ext uri="{FF2B5EF4-FFF2-40B4-BE49-F238E27FC236}">
                <a16:creationId xmlns:a16="http://schemas.microsoft.com/office/drawing/2014/main" id="{4869B464-0F24-4366-AB65-04341E325BD3}"/>
              </a:ext>
            </a:extLst>
          </p:cNvPr>
          <p:cNvSpPr/>
          <p:nvPr/>
        </p:nvSpPr>
        <p:spPr>
          <a:xfrm>
            <a:off x="1084331" y="2508959"/>
            <a:ext cx="777240" cy="365760"/>
          </a:xfrm>
          <a:prstGeom prst="roundRect">
            <a:avLst>
              <a:gd name="adj" fmla="val 10160"/>
            </a:avLst>
          </a:prstGeom>
          <a:solidFill>
            <a:schemeClr val="bg1"/>
          </a:solid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312D2A"/>
                </a:solidFill>
                <a:latin typeface="Oracle Sans"/>
              </a:rPr>
              <a:t>Oracle</a:t>
            </a:r>
          </a:p>
          <a:p>
            <a:pPr algn="ctr">
              <a:lnSpc>
                <a:spcPct val="90000"/>
              </a:lnSpc>
            </a:pPr>
            <a:r>
              <a:rPr lang="en-US" sz="900" dirty="0">
                <a:solidFill>
                  <a:srgbClr val="312D2A"/>
                </a:solidFill>
                <a:latin typeface="Oracle Sans"/>
              </a:rPr>
              <a:t>App</a:t>
            </a:r>
          </a:p>
        </p:txBody>
      </p:sp>
      <p:sp>
        <p:nvSpPr>
          <p:cNvPr id="38" name="Rounded Rectangle 20">
            <a:extLst>
              <a:ext uri="{FF2B5EF4-FFF2-40B4-BE49-F238E27FC236}">
                <a16:creationId xmlns:a16="http://schemas.microsoft.com/office/drawing/2014/main" id="{2FEE2618-7DEB-4B5E-97E6-9CCF5A8F03C9}"/>
              </a:ext>
            </a:extLst>
          </p:cNvPr>
          <p:cNvSpPr/>
          <p:nvPr/>
        </p:nvSpPr>
        <p:spPr>
          <a:xfrm>
            <a:off x="1084331" y="3924416"/>
            <a:ext cx="777240" cy="365760"/>
          </a:xfrm>
          <a:prstGeom prst="roundRect">
            <a:avLst>
              <a:gd name="adj" fmla="val 10160"/>
            </a:avLst>
          </a:prstGeom>
          <a:solidFill>
            <a:schemeClr val="bg1"/>
          </a:solid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312D2A"/>
                </a:solidFill>
                <a:latin typeface="Oracle Sans"/>
              </a:rPr>
              <a:t>Oracle</a:t>
            </a:r>
          </a:p>
          <a:p>
            <a:pPr algn="ctr">
              <a:lnSpc>
                <a:spcPct val="90000"/>
              </a:lnSpc>
            </a:pPr>
            <a:r>
              <a:rPr lang="en-US" sz="900" dirty="0">
                <a:solidFill>
                  <a:srgbClr val="312D2A"/>
                </a:solidFill>
                <a:latin typeface="Oracle Sans"/>
              </a:rPr>
              <a:t>App</a:t>
            </a:r>
          </a:p>
        </p:txBody>
      </p:sp>
      <p:sp>
        <p:nvSpPr>
          <p:cNvPr id="32" name="Oval 31">
            <a:extLst>
              <a:ext uri="{FF2B5EF4-FFF2-40B4-BE49-F238E27FC236}">
                <a16:creationId xmlns:a16="http://schemas.microsoft.com/office/drawing/2014/main" id="{08CA2699-E3C2-4EE8-BDC4-B63802340585}"/>
              </a:ext>
            </a:extLst>
          </p:cNvPr>
          <p:cNvSpPr/>
          <p:nvPr/>
        </p:nvSpPr>
        <p:spPr>
          <a:xfrm>
            <a:off x="1879300" y="2598276"/>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1</a:t>
            </a:r>
          </a:p>
        </p:txBody>
      </p:sp>
      <p:sp>
        <p:nvSpPr>
          <p:cNvPr id="33" name="Oval 32">
            <a:extLst>
              <a:ext uri="{FF2B5EF4-FFF2-40B4-BE49-F238E27FC236}">
                <a16:creationId xmlns:a16="http://schemas.microsoft.com/office/drawing/2014/main" id="{08CA2699-E3C2-4EE8-BDC4-B63802340585}"/>
              </a:ext>
            </a:extLst>
          </p:cNvPr>
          <p:cNvSpPr/>
          <p:nvPr/>
        </p:nvSpPr>
        <p:spPr>
          <a:xfrm>
            <a:off x="1879300" y="4017878"/>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2</a:t>
            </a:r>
          </a:p>
        </p:txBody>
      </p:sp>
    </p:spTree>
    <p:extLst>
      <p:ext uri="{BB962C8B-B14F-4D97-AF65-F5344CB8AC3E}">
        <p14:creationId xmlns:p14="http://schemas.microsoft.com/office/powerpoint/2010/main" val="513215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4294967295"/>
          </p:nvPr>
        </p:nvSpPr>
        <p:spPr/>
        <p:txBody>
          <a:bodyPr/>
          <a:lstStyle/>
          <a:p>
            <a:fld id="{EE332461-0228-4CE6-818B-14050AF0840D}" type="datetime1">
              <a:rPr lang="en-US" smtClean="0"/>
              <a:t>3/30/2023</a:t>
            </a:fld>
            <a:endParaRPr lang="en-US" dirty="0"/>
          </a:p>
        </p:txBody>
      </p:sp>
      <p:sp>
        <p:nvSpPr>
          <p:cNvPr id="3" name="Footer Placeholder 2"/>
          <p:cNvSpPr>
            <a:spLocks noGrp="1"/>
          </p:cNvSpPr>
          <p:nvPr>
            <p:ph type="ftr" sz="quarter" idx="15"/>
          </p:nvPr>
        </p:nvSpPr>
        <p:spPr/>
        <p:txBody>
          <a:bodyPr/>
          <a:lstStyle/>
          <a:p>
            <a:r>
              <a:rPr lang="en-US" dirty="0"/>
              <a:t>Copyright © 2022, Oracle and/or its affiliates  |</a:t>
            </a:r>
          </a:p>
        </p:txBody>
      </p:sp>
      <p:sp>
        <p:nvSpPr>
          <p:cNvPr id="4" name="Slide Number Placeholder 3"/>
          <p:cNvSpPr>
            <a:spLocks noGrp="1"/>
          </p:cNvSpPr>
          <p:nvPr>
            <p:ph type="sldNum" sz="quarter" idx="16"/>
          </p:nvPr>
        </p:nvSpPr>
        <p:spPr/>
        <p:txBody>
          <a:bodyPr/>
          <a:lstStyle/>
          <a:p>
            <a:fld id="{345D60D9-5372-5F40-9443-0F9AE5BDC3C8}" type="slidenum">
              <a:rPr lang="en-US" smtClean="0"/>
              <a:pPr/>
              <a:t>15</a:t>
            </a:fld>
            <a:endParaRPr lang="en-US" dirty="0"/>
          </a:p>
        </p:txBody>
      </p:sp>
      <p:sp>
        <p:nvSpPr>
          <p:cNvPr id="6" name="Title 5"/>
          <p:cNvSpPr>
            <a:spLocks noGrp="1"/>
          </p:cNvSpPr>
          <p:nvPr>
            <p:ph type="title"/>
          </p:nvPr>
        </p:nvSpPr>
        <p:spPr/>
        <p:txBody>
          <a:bodyPr/>
          <a:lstStyle/>
          <a:p>
            <a:r>
              <a:rPr lang="en-GB" dirty="0"/>
              <a:t>Example: On-Premises Components with Groups</a:t>
            </a:r>
            <a:endParaRPr lang="en-US" dirty="0"/>
          </a:p>
        </p:txBody>
      </p:sp>
      <p:sp>
        <p:nvSpPr>
          <p:cNvPr id="7" name="Rectangle: Rounded Corners 87">
            <a:extLst>
              <a:ext uri="{FF2B5EF4-FFF2-40B4-BE49-F238E27FC236}">
                <a16:creationId xmlns:a16="http://schemas.microsoft.com/office/drawing/2014/main" id="{5EAE678F-E9A0-47C8-BC29-C1EB27D339F4}"/>
              </a:ext>
            </a:extLst>
          </p:cNvPr>
          <p:cNvSpPr/>
          <p:nvPr/>
        </p:nvSpPr>
        <p:spPr>
          <a:xfrm>
            <a:off x="768875" y="1600200"/>
            <a:ext cx="9217963" cy="4514848"/>
          </a:xfrm>
          <a:prstGeom prst="roundRect">
            <a:avLst>
              <a:gd name="adj" fmla="val 281"/>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On-Premises</a:t>
            </a:r>
          </a:p>
        </p:txBody>
      </p:sp>
      <p:sp>
        <p:nvSpPr>
          <p:cNvPr id="9" name="Rectangle: Rounded Corners 44">
            <a:extLst>
              <a:ext uri="{FF2B5EF4-FFF2-40B4-BE49-F238E27FC236}">
                <a16:creationId xmlns:a16="http://schemas.microsoft.com/office/drawing/2014/main" id="{5BEAAA01-D660-4AAF-BD93-39A6ACB22E99}"/>
              </a:ext>
            </a:extLst>
          </p:cNvPr>
          <p:cNvSpPr/>
          <p:nvPr/>
        </p:nvSpPr>
        <p:spPr>
          <a:xfrm>
            <a:off x="10067412" y="1600199"/>
            <a:ext cx="1381638" cy="222741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Internet</a:t>
            </a:r>
          </a:p>
        </p:txBody>
      </p:sp>
      <p:sp>
        <p:nvSpPr>
          <p:cNvPr id="10" name="Rectangle: Rounded Corners 45">
            <a:extLst>
              <a:ext uri="{FF2B5EF4-FFF2-40B4-BE49-F238E27FC236}">
                <a16:creationId xmlns:a16="http://schemas.microsoft.com/office/drawing/2014/main" id="{E228941A-B0CD-4B0B-A882-954ECAE8BA50}"/>
              </a:ext>
            </a:extLst>
          </p:cNvPr>
          <p:cNvSpPr/>
          <p:nvPr/>
        </p:nvSpPr>
        <p:spPr>
          <a:xfrm>
            <a:off x="10067412" y="3887628"/>
            <a:ext cx="1381638" cy="222741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3rd Party Cloud</a:t>
            </a:r>
          </a:p>
        </p:txBody>
      </p:sp>
      <p:sp>
        <p:nvSpPr>
          <p:cNvPr id="11" name="Rectangle: Rounded Corners 36">
            <a:extLst>
              <a:ext uri="{FF2B5EF4-FFF2-40B4-BE49-F238E27FC236}">
                <a16:creationId xmlns:a16="http://schemas.microsoft.com/office/drawing/2014/main" id="{AEA52322-0875-4237-94F8-497D47AC4331}"/>
              </a:ext>
            </a:extLst>
          </p:cNvPr>
          <p:cNvSpPr/>
          <p:nvPr/>
        </p:nvSpPr>
        <p:spPr>
          <a:xfrm>
            <a:off x="4482252" y="1913099"/>
            <a:ext cx="2077298" cy="4106701"/>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Business Logic</a:t>
            </a:r>
          </a:p>
        </p:txBody>
      </p:sp>
      <p:sp>
        <p:nvSpPr>
          <p:cNvPr id="12" name="Rectangle: Rounded Corners 37">
            <a:extLst>
              <a:ext uri="{FF2B5EF4-FFF2-40B4-BE49-F238E27FC236}">
                <a16:creationId xmlns:a16="http://schemas.microsoft.com/office/drawing/2014/main" id="{69D2CB2B-D439-4E17-9215-30A96F656DBF}"/>
              </a:ext>
            </a:extLst>
          </p:cNvPr>
          <p:cNvSpPr/>
          <p:nvPr/>
        </p:nvSpPr>
        <p:spPr>
          <a:xfrm>
            <a:off x="2353595" y="1913099"/>
            <a:ext cx="2037354" cy="4106701"/>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racle Sans" panose="020B0503020204020204" pitchFamily="34" charset="0"/>
                <a:ea typeface="Calibri" charset="0"/>
                <a:cs typeface="Oracle Sans" panose="020B0503020204020204" pitchFamily="34" charset="0"/>
              </a:rPr>
              <a:t>Integration</a:t>
            </a:r>
          </a:p>
        </p:txBody>
      </p:sp>
      <p:sp>
        <p:nvSpPr>
          <p:cNvPr id="13" name="Rectangle: Rounded Corners 38">
            <a:extLst>
              <a:ext uri="{FF2B5EF4-FFF2-40B4-BE49-F238E27FC236}">
                <a16:creationId xmlns:a16="http://schemas.microsoft.com/office/drawing/2014/main" id="{7DCB7728-DC06-4F42-95D0-D7DB8245873D}"/>
              </a:ext>
            </a:extLst>
          </p:cNvPr>
          <p:cNvSpPr/>
          <p:nvPr/>
        </p:nvSpPr>
        <p:spPr>
          <a:xfrm>
            <a:off x="6644137" y="1913099"/>
            <a:ext cx="3252302" cy="4106701"/>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Analytics</a:t>
            </a:r>
          </a:p>
        </p:txBody>
      </p:sp>
      <p:sp>
        <p:nvSpPr>
          <p:cNvPr id="14" name="Rounded Rectangle 20">
            <a:extLst>
              <a:ext uri="{FF2B5EF4-FFF2-40B4-BE49-F238E27FC236}">
                <a16:creationId xmlns:a16="http://schemas.microsoft.com/office/drawing/2014/main" id="{4B82C043-594A-4C7B-A26E-D8C121AC756B}"/>
              </a:ext>
            </a:extLst>
          </p:cNvPr>
          <p:cNvSpPr/>
          <p:nvPr/>
        </p:nvSpPr>
        <p:spPr>
          <a:xfrm>
            <a:off x="7108651" y="3249640"/>
            <a:ext cx="777240" cy="365760"/>
          </a:xfrm>
          <a:prstGeom prst="roundRect">
            <a:avLst>
              <a:gd name="adj" fmla="val 12757"/>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Analytics</a:t>
            </a:r>
          </a:p>
        </p:txBody>
      </p:sp>
      <p:sp>
        <p:nvSpPr>
          <p:cNvPr id="15" name="Rounded Rectangle 20">
            <a:extLst>
              <a:ext uri="{FF2B5EF4-FFF2-40B4-BE49-F238E27FC236}">
                <a16:creationId xmlns:a16="http://schemas.microsoft.com/office/drawing/2014/main" id="{7AD0E932-7681-4B91-AF9E-097DDFF86177}"/>
              </a:ext>
            </a:extLst>
          </p:cNvPr>
          <p:cNvSpPr/>
          <p:nvPr/>
        </p:nvSpPr>
        <p:spPr>
          <a:xfrm>
            <a:off x="3000936" y="3249640"/>
            <a:ext cx="777240"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Integration</a:t>
            </a:r>
          </a:p>
        </p:txBody>
      </p:sp>
      <p:cxnSp>
        <p:nvCxnSpPr>
          <p:cNvPr id="16" name="Straight Arrow Connector 15">
            <a:extLst>
              <a:ext uri="{FF2B5EF4-FFF2-40B4-BE49-F238E27FC236}">
                <a16:creationId xmlns:a16="http://schemas.microsoft.com/office/drawing/2014/main" id="{D55CCCA4-F19F-4548-B441-24AAD00F2163}"/>
              </a:ext>
            </a:extLst>
          </p:cNvPr>
          <p:cNvCxnSpPr>
            <a:cxnSpLocks/>
          </p:cNvCxnSpPr>
          <p:nvPr/>
        </p:nvCxnSpPr>
        <p:spPr>
          <a:xfrm>
            <a:off x="3778176" y="3432520"/>
            <a:ext cx="1350345"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857D94E6-33FA-4697-B884-A692E1F66F99}"/>
              </a:ext>
            </a:extLst>
          </p:cNvPr>
          <p:cNvCxnSpPr>
            <a:cxnSpLocks/>
          </p:cNvCxnSpPr>
          <p:nvPr/>
        </p:nvCxnSpPr>
        <p:spPr>
          <a:xfrm>
            <a:off x="5905761" y="3432520"/>
            <a:ext cx="1202890"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8" name="Straight Arrow Connector 43">
            <a:extLst>
              <a:ext uri="{FF2B5EF4-FFF2-40B4-BE49-F238E27FC236}">
                <a16:creationId xmlns:a16="http://schemas.microsoft.com/office/drawing/2014/main" id="{46A21658-EE1C-42A6-A59D-C99766E154B3}"/>
              </a:ext>
            </a:extLst>
          </p:cNvPr>
          <p:cNvCxnSpPr>
            <a:cxnSpLocks/>
            <a:stCxn id="29" idx="1"/>
            <a:endCxn id="14" idx="0"/>
          </p:cNvCxnSpPr>
          <p:nvPr/>
        </p:nvCxnSpPr>
        <p:spPr>
          <a:xfrm rot="10800000" flipV="1">
            <a:off x="7497271" y="2824364"/>
            <a:ext cx="3081346" cy="425276"/>
          </a:xfrm>
          <a:prstGeom prst="bentConnector2">
            <a:avLst/>
          </a:prstGeom>
          <a:ln w="12700">
            <a:solidFill>
              <a:srgbClr val="312D2A"/>
            </a:solidFill>
            <a:prstDash val="dash"/>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9" name="Straight Arrow Connector 50">
            <a:extLst>
              <a:ext uri="{FF2B5EF4-FFF2-40B4-BE49-F238E27FC236}">
                <a16:creationId xmlns:a16="http://schemas.microsoft.com/office/drawing/2014/main" id="{47ECC705-EB5B-4695-A015-E62172FDD92A}"/>
              </a:ext>
            </a:extLst>
          </p:cNvPr>
          <p:cNvCxnSpPr>
            <a:cxnSpLocks/>
            <a:stCxn id="24" idx="3"/>
            <a:endCxn id="14" idx="2"/>
          </p:cNvCxnSpPr>
          <p:nvPr/>
        </p:nvCxnSpPr>
        <p:spPr>
          <a:xfrm flipV="1">
            <a:off x="1640385" y="3615400"/>
            <a:ext cx="5856886" cy="1445174"/>
          </a:xfrm>
          <a:prstGeom prst="bentConnector2">
            <a:avLst/>
          </a:prstGeom>
          <a:ln w="12700">
            <a:solidFill>
              <a:srgbClr val="312D2A"/>
            </a:solidFill>
            <a:prstDash val="dash"/>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20" name="Rounded Rectangle 20">
            <a:extLst>
              <a:ext uri="{FF2B5EF4-FFF2-40B4-BE49-F238E27FC236}">
                <a16:creationId xmlns:a16="http://schemas.microsoft.com/office/drawing/2014/main" id="{22C364E3-8F02-4CAA-A595-66502A516AA2}"/>
              </a:ext>
            </a:extLst>
          </p:cNvPr>
          <p:cNvSpPr/>
          <p:nvPr/>
        </p:nvSpPr>
        <p:spPr>
          <a:xfrm>
            <a:off x="8599101" y="3249640"/>
            <a:ext cx="822960" cy="365760"/>
          </a:xfrm>
          <a:prstGeom prst="roundRect">
            <a:avLst>
              <a:gd name="adj" fmla="val 12757"/>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Data Warehouse</a:t>
            </a:r>
          </a:p>
        </p:txBody>
      </p:sp>
      <p:cxnSp>
        <p:nvCxnSpPr>
          <p:cNvPr id="21" name="Straight Arrow Connector 20">
            <a:extLst>
              <a:ext uri="{FF2B5EF4-FFF2-40B4-BE49-F238E27FC236}">
                <a16:creationId xmlns:a16="http://schemas.microsoft.com/office/drawing/2014/main" id="{56393D86-A811-449C-B9F7-46156CFC6535}"/>
              </a:ext>
            </a:extLst>
          </p:cNvPr>
          <p:cNvCxnSpPr>
            <a:cxnSpLocks/>
          </p:cNvCxnSpPr>
          <p:nvPr/>
        </p:nvCxnSpPr>
        <p:spPr>
          <a:xfrm>
            <a:off x="7885891" y="3432520"/>
            <a:ext cx="713210"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22" name="Rounded Rectangle 20">
            <a:extLst>
              <a:ext uri="{FF2B5EF4-FFF2-40B4-BE49-F238E27FC236}">
                <a16:creationId xmlns:a16="http://schemas.microsoft.com/office/drawing/2014/main" id="{535FEEDD-9E29-4601-BE3B-CE89098D9C8E}"/>
              </a:ext>
            </a:extLst>
          </p:cNvPr>
          <p:cNvSpPr/>
          <p:nvPr/>
        </p:nvSpPr>
        <p:spPr>
          <a:xfrm>
            <a:off x="5128521" y="3249640"/>
            <a:ext cx="777240" cy="365760"/>
          </a:xfrm>
          <a:prstGeom prst="roundRect">
            <a:avLst>
              <a:gd name="adj" fmla="val 12757"/>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grpSp>
        <p:nvGrpSpPr>
          <p:cNvPr id="23" name="Group 22">
            <a:extLst>
              <a:ext uri="{FF2B5EF4-FFF2-40B4-BE49-F238E27FC236}">
                <a16:creationId xmlns:a16="http://schemas.microsoft.com/office/drawing/2014/main" id="{3522FF7B-1CEB-4A81-B1E6-43AA278CE3F7}"/>
              </a:ext>
            </a:extLst>
          </p:cNvPr>
          <p:cNvGrpSpPr/>
          <p:nvPr/>
        </p:nvGrpSpPr>
        <p:grpSpPr>
          <a:xfrm>
            <a:off x="1000191" y="4831974"/>
            <a:ext cx="921158" cy="627518"/>
            <a:chOff x="10850707" y="4718963"/>
            <a:chExt cx="921158" cy="627518"/>
          </a:xfrm>
        </p:grpSpPr>
        <p:pic>
          <p:nvPicPr>
            <p:cNvPr id="24" name="Graphic 80">
              <a:extLst>
                <a:ext uri="{FF2B5EF4-FFF2-40B4-BE49-F238E27FC236}">
                  <a16:creationId xmlns:a16="http://schemas.microsoft.com/office/drawing/2014/main" id="{069216F7-1A92-496E-9B81-0C9406A88EE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31672" y="4718963"/>
              <a:ext cx="359229" cy="457200"/>
            </a:xfrm>
            <a:prstGeom prst="rect">
              <a:avLst/>
            </a:prstGeom>
          </p:spPr>
        </p:pic>
        <p:sp>
          <p:nvSpPr>
            <p:cNvPr id="25" name="Rectangle 24">
              <a:extLst>
                <a:ext uri="{FF2B5EF4-FFF2-40B4-BE49-F238E27FC236}">
                  <a16:creationId xmlns:a16="http://schemas.microsoft.com/office/drawing/2014/main" id="{643677FC-52B4-4C4B-B57E-0503F30D7D1B}"/>
                </a:ext>
              </a:extLst>
            </p:cNvPr>
            <p:cNvSpPr/>
            <p:nvPr/>
          </p:nvSpPr>
          <p:spPr>
            <a:xfrm>
              <a:off x="10850707" y="5231065"/>
              <a:ext cx="92115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Open Sans" panose="020B0606030504020204" pitchFamily="34" charset="0"/>
                  <a:cs typeface="Oracle Sans" panose="020B0503020204020204" pitchFamily="34" charset="0"/>
                </a:rPr>
                <a:t>User</a:t>
              </a:r>
            </a:p>
          </p:txBody>
        </p:sp>
      </p:grpSp>
      <p:cxnSp>
        <p:nvCxnSpPr>
          <p:cNvPr id="26" name="Elbow Connector 25"/>
          <p:cNvCxnSpPr>
            <a:stCxn id="38" idx="3"/>
            <a:endCxn id="15" idx="2"/>
          </p:cNvCxnSpPr>
          <p:nvPr/>
        </p:nvCxnSpPr>
        <p:spPr>
          <a:xfrm flipV="1">
            <a:off x="1861571" y="3615400"/>
            <a:ext cx="1527985" cy="491896"/>
          </a:xfrm>
          <a:prstGeom prst="bentConnector2">
            <a:avLst/>
          </a:prstGeom>
          <a:ln w="12700">
            <a:solidFill>
              <a:schemeClr val="tx2"/>
            </a:solidFill>
            <a:headEnd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27" name="Elbow Connector 26"/>
          <p:cNvCxnSpPr>
            <a:stCxn id="37" idx="3"/>
            <a:endCxn id="15" idx="0"/>
          </p:cNvCxnSpPr>
          <p:nvPr/>
        </p:nvCxnSpPr>
        <p:spPr>
          <a:xfrm>
            <a:off x="1861571" y="2691839"/>
            <a:ext cx="1527985" cy="557801"/>
          </a:xfrm>
          <a:prstGeom prst="bentConnector2">
            <a:avLst/>
          </a:prstGeom>
          <a:ln w="12700">
            <a:solidFill>
              <a:schemeClr val="tx2"/>
            </a:solidFill>
            <a:headEnd w="med" len="sm"/>
            <a:tailEnd type="arrow" w="med" len="sm"/>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78803DEB-701C-40F5-BE27-D1E7067ECD17}"/>
              </a:ext>
            </a:extLst>
          </p:cNvPr>
          <p:cNvGrpSpPr/>
          <p:nvPr/>
        </p:nvGrpSpPr>
        <p:grpSpPr>
          <a:xfrm>
            <a:off x="10297652" y="2595764"/>
            <a:ext cx="921158" cy="627518"/>
            <a:chOff x="10850707" y="4718963"/>
            <a:chExt cx="921158" cy="627518"/>
          </a:xfrm>
        </p:grpSpPr>
        <p:pic>
          <p:nvPicPr>
            <p:cNvPr id="29" name="Graphic 83">
              <a:extLst>
                <a:ext uri="{FF2B5EF4-FFF2-40B4-BE49-F238E27FC236}">
                  <a16:creationId xmlns:a16="http://schemas.microsoft.com/office/drawing/2014/main" id="{0C5007C4-FBB3-4A56-BAD4-E297BFD7747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31672" y="4718963"/>
              <a:ext cx="359229" cy="457200"/>
            </a:xfrm>
            <a:prstGeom prst="rect">
              <a:avLst/>
            </a:prstGeom>
          </p:spPr>
        </p:pic>
        <p:sp>
          <p:nvSpPr>
            <p:cNvPr id="30" name="Rectangle 29">
              <a:extLst>
                <a:ext uri="{FF2B5EF4-FFF2-40B4-BE49-F238E27FC236}">
                  <a16:creationId xmlns:a16="http://schemas.microsoft.com/office/drawing/2014/main" id="{02395EE3-8C4D-4EEC-BEEA-3F1CAC93227C}"/>
                </a:ext>
              </a:extLst>
            </p:cNvPr>
            <p:cNvSpPr/>
            <p:nvPr/>
          </p:nvSpPr>
          <p:spPr>
            <a:xfrm>
              <a:off x="10850707" y="5231065"/>
              <a:ext cx="92115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Open Sans" panose="020B0606030504020204" pitchFamily="34" charset="0"/>
                  <a:cs typeface="Oracle Sans" panose="020B0503020204020204" pitchFamily="34" charset="0"/>
                </a:rPr>
                <a:t>User</a:t>
              </a:r>
            </a:p>
          </p:txBody>
        </p:sp>
      </p:grpSp>
      <p:sp>
        <p:nvSpPr>
          <p:cNvPr id="31" name="Oval 30">
            <a:extLst>
              <a:ext uri="{FF2B5EF4-FFF2-40B4-BE49-F238E27FC236}">
                <a16:creationId xmlns:a16="http://schemas.microsoft.com/office/drawing/2014/main" id="{08CA2699-E3C2-4EE8-BDC4-B63802340585}"/>
              </a:ext>
            </a:extLst>
          </p:cNvPr>
          <p:cNvSpPr/>
          <p:nvPr/>
        </p:nvSpPr>
        <p:spPr>
          <a:xfrm>
            <a:off x="1631079" y="4972467"/>
            <a:ext cx="182880" cy="182880"/>
          </a:xfrm>
          <a:prstGeom prst="ellipse">
            <a:avLst/>
          </a:prstGeom>
          <a:solidFill>
            <a:srgbClr val="7A736E"/>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5</a:t>
            </a:r>
          </a:p>
        </p:txBody>
      </p:sp>
      <p:sp>
        <p:nvSpPr>
          <p:cNvPr id="32" name="Oval 31">
            <a:extLst>
              <a:ext uri="{FF2B5EF4-FFF2-40B4-BE49-F238E27FC236}">
                <a16:creationId xmlns:a16="http://schemas.microsoft.com/office/drawing/2014/main" id="{08CA2699-E3C2-4EE8-BDC4-B63802340585}"/>
              </a:ext>
            </a:extLst>
          </p:cNvPr>
          <p:cNvSpPr/>
          <p:nvPr/>
        </p:nvSpPr>
        <p:spPr>
          <a:xfrm>
            <a:off x="1864738" y="2598276"/>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1</a:t>
            </a:r>
          </a:p>
        </p:txBody>
      </p:sp>
      <p:sp>
        <p:nvSpPr>
          <p:cNvPr id="33" name="Oval 32">
            <a:extLst>
              <a:ext uri="{FF2B5EF4-FFF2-40B4-BE49-F238E27FC236}">
                <a16:creationId xmlns:a16="http://schemas.microsoft.com/office/drawing/2014/main" id="{08CA2699-E3C2-4EE8-BDC4-B63802340585}"/>
              </a:ext>
            </a:extLst>
          </p:cNvPr>
          <p:cNvSpPr/>
          <p:nvPr/>
        </p:nvSpPr>
        <p:spPr>
          <a:xfrm>
            <a:off x="1864738" y="4017878"/>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2</a:t>
            </a:r>
          </a:p>
        </p:txBody>
      </p:sp>
      <p:sp>
        <p:nvSpPr>
          <p:cNvPr id="34" name="Oval 33">
            <a:extLst>
              <a:ext uri="{FF2B5EF4-FFF2-40B4-BE49-F238E27FC236}">
                <a16:creationId xmlns:a16="http://schemas.microsoft.com/office/drawing/2014/main" id="{08CA2699-E3C2-4EE8-BDC4-B63802340585}"/>
              </a:ext>
            </a:extLst>
          </p:cNvPr>
          <p:cNvSpPr/>
          <p:nvPr/>
        </p:nvSpPr>
        <p:spPr>
          <a:xfrm>
            <a:off x="3790277" y="334108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3</a:t>
            </a:r>
          </a:p>
        </p:txBody>
      </p:sp>
      <p:sp>
        <p:nvSpPr>
          <p:cNvPr id="35" name="Oval 34">
            <a:extLst>
              <a:ext uri="{FF2B5EF4-FFF2-40B4-BE49-F238E27FC236}">
                <a16:creationId xmlns:a16="http://schemas.microsoft.com/office/drawing/2014/main" id="{08CA2699-E3C2-4EE8-BDC4-B63802340585}"/>
              </a:ext>
            </a:extLst>
          </p:cNvPr>
          <p:cNvSpPr/>
          <p:nvPr/>
        </p:nvSpPr>
        <p:spPr>
          <a:xfrm>
            <a:off x="5922648" y="334108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4</a:t>
            </a:r>
          </a:p>
        </p:txBody>
      </p:sp>
      <p:sp>
        <p:nvSpPr>
          <p:cNvPr id="36" name="Oval 35">
            <a:extLst>
              <a:ext uri="{FF2B5EF4-FFF2-40B4-BE49-F238E27FC236}">
                <a16:creationId xmlns:a16="http://schemas.microsoft.com/office/drawing/2014/main" id="{08CA2699-E3C2-4EE8-BDC4-B63802340585}"/>
              </a:ext>
            </a:extLst>
          </p:cNvPr>
          <p:cNvSpPr/>
          <p:nvPr/>
        </p:nvSpPr>
        <p:spPr>
          <a:xfrm>
            <a:off x="10407643" y="273349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6</a:t>
            </a:r>
          </a:p>
        </p:txBody>
      </p:sp>
      <p:sp>
        <p:nvSpPr>
          <p:cNvPr id="37" name="Rounded Rectangle 20">
            <a:extLst>
              <a:ext uri="{FF2B5EF4-FFF2-40B4-BE49-F238E27FC236}">
                <a16:creationId xmlns:a16="http://schemas.microsoft.com/office/drawing/2014/main" id="{4869B464-0F24-4366-AB65-04341E325BD3}"/>
              </a:ext>
            </a:extLst>
          </p:cNvPr>
          <p:cNvSpPr/>
          <p:nvPr/>
        </p:nvSpPr>
        <p:spPr>
          <a:xfrm>
            <a:off x="1084331" y="2508959"/>
            <a:ext cx="777240" cy="365760"/>
          </a:xfrm>
          <a:prstGeom prst="roundRect">
            <a:avLst>
              <a:gd name="adj" fmla="val 10160"/>
            </a:avLst>
          </a:prstGeom>
          <a:solidFill>
            <a:schemeClr val="bg1"/>
          </a:solid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312D2A"/>
                </a:solidFill>
                <a:latin typeface="Oracle Sans"/>
              </a:rPr>
              <a:t>Oracle</a:t>
            </a:r>
          </a:p>
          <a:p>
            <a:pPr algn="ctr">
              <a:lnSpc>
                <a:spcPct val="90000"/>
              </a:lnSpc>
            </a:pPr>
            <a:r>
              <a:rPr lang="en-US" sz="900" dirty="0">
                <a:solidFill>
                  <a:srgbClr val="312D2A"/>
                </a:solidFill>
                <a:latin typeface="Oracle Sans"/>
              </a:rPr>
              <a:t>App</a:t>
            </a:r>
          </a:p>
        </p:txBody>
      </p:sp>
      <p:sp>
        <p:nvSpPr>
          <p:cNvPr id="38" name="Rounded Rectangle 20">
            <a:extLst>
              <a:ext uri="{FF2B5EF4-FFF2-40B4-BE49-F238E27FC236}">
                <a16:creationId xmlns:a16="http://schemas.microsoft.com/office/drawing/2014/main" id="{2FEE2618-7DEB-4B5E-97E6-9CCF5A8F03C9}"/>
              </a:ext>
            </a:extLst>
          </p:cNvPr>
          <p:cNvSpPr/>
          <p:nvPr/>
        </p:nvSpPr>
        <p:spPr>
          <a:xfrm>
            <a:off x="1084331" y="3924416"/>
            <a:ext cx="777240" cy="365760"/>
          </a:xfrm>
          <a:prstGeom prst="roundRect">
            <a:avLst>
              <a:gd name="adj" fmla="val 10160"/>
            </a:avLst>
          </a:prstGeom>
          <a:solidFill>
            <a:schemeClr val="bg1"/>
          </a:solid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312D2A"/>
                </a:solidFill>
                <a:latin typeface="Oracle Sans"/>
              </a:rPr>
              <a:t>Oracle</a:t>
            </a:r>
          </a:p>
          <a:p>
            <a:pPr algn="ctr">
              <a:lnSpc>
                <a:spcPct val="90000"/>
              </a:lnSpc>
            </a:pPr>
            <a:r>
              <a:rPr lang="en-US" sz="900" dirty="0">
                <a:solidFill>
                  <a:srgbClr val="312D2A"/>
                </a:solidFill>
                <a:latin typeface="Oracle Sans"/>
              </a:rPr>
              <a:t>App</a:t>
            </a:r>
          </a:p>
        </p:txBody>
      </p:sp>
    </p:spTree>
    <p:extLst>
      <p:ext uri="{BB962C8B-B14F-4D97-AF65-F5344CB8AC3E}">
        <p14:creationId xmlns:p14="http://schemas.microsoft.com/office/powerpoint/2010/main" val="677985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ontent Placeholder 13"/>
          <p:cNvSpPr>
            <a:spLocks noGrp="1"/>
          </p:cNvSpPr>
          <p:nvPr>
            <p:ph sz="quarter" idx="14"/>
          </p:nvPr>
        </p:nvSpPr>
        <p:spPr>
          <a:xfrm>
            <a:off x="768875" y="1608575"/>
            <a:ext cx="5084064" cy="359373"/>
          </a:xfrm>
        </p:spPr>
        <p:txBody>
          <a:bodyPr/>
          <a:lstStyle/>
          <a:p>
            <a:r>
              <a:rPr lang="en-GB" dirty="0"/>
              <a:t>Example: Components with Groups</a:t>
            </a:r>
            <a:endParaRPr lang="en-US" dirty="0"/>
          </a:p>
        </p:txBody>
      </p:sp>
      <p:sp>
        <p:nvSpPr>
          <p:cNvPr id="3" name="Content Placeholder 2"/>
          <p:cNvSpPr>
            <a:spLocks noGrp="1"/>
          </p:cNvSpPr>
          <p:nvPr>
            <p:ph sz="quarter" idx="15"/>
          </p:nvPr>
        </p:nvSpPr>
        <p:spPr/>
        <p:txBody>
          <a:bodyPr/>
          <a:lstStyle/>
          <a:p>
            <a:r>
              <a:rPr lang="en-GB" dirty="0"/>
              <a:t>Notes:</a:t>
            </a:r>
            <a:endParaRPr lang="en-US" dirty="0"/>
          </a:p>
          <a:p>
            <a:r>
              <a:rPr lang="en-GB" sz="1200" dirty="0"/>
              <a:t>Last Updated:</a:t>
            </a:r>
            <a:r>
              <a:rPr lang="en-US" sz="1200" dirty="0"/>
              <a:t> </a:t>
            </a:r>
            <a:r>
              <a:rPr lang="en-GB" sz="1200" dirty="0"/>
              <a:t>DD-MMM-YYYY</a:t>
            </a:r>
            <a:endParaRPr lang="en-US" sz="1200" dirty="0"/>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p:txBody>
      </p:sp>
      <p:sp>
        <p:nvSpPr>
          <p:cNvPr id="4" name="Title 3"/>
          <p:cNvSpPr>
            <a:spLocks noGrp="1"/>
          </p:cNvSpPr>
          <p:nvPr>
            <p:ph type="title"/>
          </p:nvPr>
        </p:nvSpPr>
        <p:spPr/>
        <p:txBody>
          <a:bodyPr/>
          <a:lstStyle/>
          <a:p>
            <a:r>
              <a:rPr lang="en-GB" dirty="0"/>
              <a:t>Numbered Explanations</a:t>
            </a:r>
            <a:endParaRPr lang="en-US" dirty="0"/>
          </a:p>
        </p:txBody>
      </p:sp>
      <p:sp>
        <p:nvSpPr>
          <p:cNvPr id="5" name="Date Placeholder 4"/>
          <p:cNvSpPr>
            <a:spLocks noGrp="1"/>
          </p:cNvSpPr>
          <p:nvPr>
            <p:ph type="dt" sz="half" idx="16"/>
          </p:nvPr>
        </p:nvSpPr>
        <p:spPr/>
        <p:txBody>
          <a:bodyPr/>
          <a:lstStyle/>
          <a:p>
            <a:fld id="{3D225CC8-2DCD-421C-8DA9-5A1321322184}" type="datetime1">
              <a:rPr lang="en-US" smtClean="0"/>
              <a:pPr/>
              <a:t>3/30/2023</a:t>
            </a:fld>
            <a:endParaRPr lang="en-US" dirty="0"/>
          </a:p>
        </p:txBody>
      </p:sp>
      <p:sp>
        <p:nvSpPr>
          <p:cNvPr id="6" name="Footer Placeholder 5"/>
          <p:cNvSpPr>
            <a:spLocks noGrp="1"/>
          </p:cNvSpPr>
          <p:nvPr>
            <p:ph type="ftr" sz="quarter" idx="17"/>
          </p:nvPr>
        </p:nvSpPr>
        <p:spPr/>
        <p:txBody>
          <a:bodyPr/>
          <a:lstStyle/>
          <a:p>
            <a:r>
              <a:rPr lang="en-US" dirty="0"/>
              <a:t>Copyright © 2022, Oracle and/or its affiliates  |</a:t>
            </a:r>
          </a:p>
        </p:txBody>
      </p:sp>
      <p:sp>
        <p:nvSpPr>
          <p:cNvPr id="7" name="Slide Number Placeholder 6"/>
          <p:cNvSpPr>
            <a:spLocks noGrp="1"/>
          </p:cNvSpPr>
          <p:nvPr>
            <p:ph type="sldNum" sz="quarter" idx="18"/>
          </p:nvPr>
        </p:nvSpPr>
        <p:spPr/>
        <p:txBody>
          <a:bodyPr/>
          <a:lstStyle/>
          <a:p>
            <a:fld id="{345D60D9-5372-5F40-9443-0F9AE5BDC3C8}" type="slidenum">
              <a:rPr lang="en-US" smtClean="0"/>
              <a:pPr/>
              <a:t>16</a:t>
            </a:fld>
            <a:endParaRPr lang="en-US" dirty="0"/>
          </a:p>
        </p:txBody>
      </p:sp>
      <p:sp>
        <p:nvSpPr>
          <p:cNvPr id="10" name="Content Placeholder 13"/>
          <p:cNvSpPr txBox="1">
            <a:spLocks/>
          </p:cNvSpPr>
          <p:nvPr/>
        </p:nvSpPr>
        <p:spPr>
          <a:xfrm>
            <a:off x="768875" y="4264032"/>
            <a:ext cx="5084064" cy="1852535"/>
          </a:xfrm>
          <a:prstGeom prst="rect">
            <a:avLst/>
          </a:prstGeom>
          <a:noFill/>
        </p:spPr>
        <p:txBody>
          <a:bodyPr vert="horz" lIns="0" tIns="0" rIns="0" bIns="0" rtlCol="0">
            <a:noAutofit/>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solidFill>
                  <a:srgbClr val="DE5B5B"/>
                </a:solidFill>
                <a:latin typeface="Courier New" panose="02070309020205020404" pitchFamily="49" charset="0"/>
                <a:cs typeface="Courier New" panose="02070309020205020404" pitchFamily="49" charset="0"/>
              </a:rPr>
              <a:t>Using Numbered explanations makes your diagrams easier to scan quickly, and offloads text blocks to a document's body.</a:t>
            </a:r>
          </a:p>
        </p:txBody>
      </p:sp>
      <p:pic>
        <p:nvPicPr>
          <p:cNvPr id="12" name="Picture 11">
            <a:extLst>
              <a:ext uri="{FF2B5EF4-FFF2-40B4-BE49-F238E27FC236}">
                <a16:creationId xmlns:a16="http://schemas.microsoft.com/office/drawing/2014/main" id="{F7D060B6-7593-43BB-A2FB-28C7284D0355}"/>
              </a:ext>
            </a:extLst>
          </p:cNvPr>
          <p:cNvPicPr>
            <a:picLocks noChangeAspect="1"/>
          </p:cNvPicPr>
          <p:nvPr/>
        </p:nvPicPr>
        <p:blipFill>
          <a:blip r:embed="rId2"/>
          <a:stretch>
            <a:fillRect/>
          </a:stretch>
        </p:blipFill>
        <p:spPr>
          <a:xfrm>
            <a:off x="768875" y="1967948"/>
            <a:ext cx="5065081" cy="2154980"/>
          </a:xfrm>
          <a:prstGeom prst="rect">
            <a:avLst/>
          </a:prstGeom>
        </p:spPr>
      </p:pic>
      <p:grpSp>
        <p:nvGrpSpPr>
          <p:cNvPr id="11" name="Group 10">
            <a:extLst>
              <a:ext uri="{FF2B5EF4-FFF2-40B4-BE49-F238E27FC236}">
                <a16:creationId xmlns:a16="http://schemas.microsoft.com/office/drawing/2014/main" id="{4EEAA9E7-55C4-494F-A80D-101462561689}"/>
              </a:ext>
            </a:extLst>
          </p:cNvPr>
          <p:cNvGrpSpPr/>
          <p:nvPr/>
        </p:nvGrpSpPr>
        <p:grpSpPr>
          <a:xfrm>
            <a:off x="-1299716" y="1203526"/>
            <a:ext cx="1118647" cy="1994836"/>
            <a:chOff x="-1299716" y="1203526"/>
            <a:chExt cx="1118647" cy="1994836"/>
          </a:xfrm>
        </p:grpSpPr>
        <p:sp>
          <p:nvSpPr>
            <p:cNvPr id="13" name="TextBox 12">
              <a:extLst>
                <a:ext uri="{FF2B5EF4-FFF2-40B4-BE49-F238E27FC236}">
                  <a16:creationId xmlns:a16="http://schemas.microsoft.com/office/drawing/2014/main" id="{012959A1-CF28-4CB4-AF2A-23D710DE7B7B}"/>
                </a:ext>
              </a:extLst>
            </p:cNvPr>
            <p:cNvSpPr txBox="1"/>
            <p:nvPr/>
          </p:nvSpPr>
          <p:spPr>
            <a:xfrm>
              <a:off x="-1299716" y="1203526"/>
              <a:ext cx="1118646" cy="387191"/>
            </a:xfrm>
            <a:prstGeom prst="round2SameRect">
              <a:avLst/>
            </a:prstGeom>
            <a:solidFill>
              <a:schemeClr val="accent5"/>
            </a:solidFill>
          </p:spPr>
          <p:txBody>
            <a:bodyPr wrap="square" rtlCol="0">
              <a:spAutoFit/>
            </a:bodyPr>
            <a:lstStyle/>
            <a:p>
              <a:pPr algn="ctr"/>
              <a:r>
                <a:rPr lang="en-US" dirty="0">
                  <a:solidFill>
                    <a:schemeClr val="bg1"/>
                  </a:solidFill>
                </a:rPr>
                <a:t>Tip!</a:t>
              </a:r>
            </a:p>
          </p:txBody>
        </p:sp>
        <p:sp>
          <p:nvSpPr>
            <p:cNvPr id="15" name="TextBox 14">
              <a:extLst>
                <a:ext uri="{FF2B5EF4-FFF2-40B4-BE49-F238E27FC236}">
                  <a16:creationId xmlns:a16="http://schemas.microsoft.com/office/drawing/2014/main" id="{3C1FCF78-90FA-4338-B6C3-4F2F7CD9ABDD}"/>
                </a:ext>
              </a:extLst>
            </p:cNvPr>
            <p:cNvSpPr txBox="1"/>
            <p:nvPr/>
          </p:nvSpPr>
          <p:spPr>
            <a:xfrm>
              <a:off x="-1299715" y="1582535"/>
              <a:ext cx="1118646" cy="1615827"/>
            </a:xfrm>
            <a:prstGeom prst="rect">
              <a:avLst/>
            </a:prstGeom>
            <a:solidFill>
              <a:schemeClr val="bg1"/>
            </a:solidFill>
          </p:spPr>
          <p:txBody>
            <a:bodyPr wrap="square" rtlCol="0">
              <a:spAutoFit/>
            </a:bodyPr>
            <a:lstStyle/>
            <a:p>
              <a:r>
                <a:rPr lang="en-US" sz="900" dirty="0"/>
                <a:t>Additional annotations or notes can be ordered or not. A sequel of events is depicted by numbers, while an unordered list of notes is depicted by letters.</a:t>
              </a:r>
            </a:p>
          </p:txBody>
        </p:sp>
      </p:grpSp>
    </p:spTree>
    <p:extLst>
      <p:ext uri="{BB962C8B-B14F-4D97-AF65-F5344CB8AC3E}">
        <p14:creationId xmlns:p14="http://schemas.microsoft.com/office/powerpoint/2010/main" val="3551740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5"/>
          </p:nvPr>
        </p:nvSpPr>
        <p:spPr/>
        <p:txBody>
          <a:bodyPr/>
          <a:lstStyle/>
          <a:p>
            <a:r>
              <a:rPr lang="en-US" dirty="0"/>
              <a:t>Physical</a:t>
            </a:r>
          </a:p>
        </p:txBody>
      </p:sp>
      <p:sp>
        <p:nvSpPr>
          <p:cNvPr id="4" name="Date Placeholder 3"/>
          <p:cNvSpPr>
            <a:spLocks noGrp="1"/>
          </p:cNvSpPr>
          <p:nvPr>
            <p:ph type="dt" sz="half" idx="16"/>
          </p:nvPr>
        </p:nvSpPr>
        <p:spPr/>
        <p:txBody>
          <a:bodyPr/>
          <a:lstStyle/>
          <a:p>
            <a:fld id="{E4EB18A2-7EBE-4232-99F5-52F53521DCFC}" type="datetime1">
              <a:rPr lang="en-US" smtClean="0"/>
              <a:t>3/30/2023</a:t>
            </a:fld>
            <a:endParaRPr lang="en-US" dirty="0"/>
          </a:p>
        </p:txBody>
      </p:sp>
      <p:sp>
        <p:nvSpPr>
          <p:cNvPr id="5" name="Footer Placeholder 4"/>
          <p:cNvSpPr>
            <a:spLocks noGrp="1"/>
          </p:cNvSpPr>
          <p:nvPr>
            <p:ph type="ftr" sz="quarter" idx="17"/>
          </p:nvPr>
        </p:nvSpPr>
        <p:spPr/>
        <p:txBody>
          <a:bodyPr/>
          <a:lstStyle/>
          <a:p>
            <a:r>
              <a:rPr lang="en-US" dirty="0"/>
              <a:t>Copyright © 2022, Oracle and/or its affiliates  |</a:t>
            </a:r>
          </a:p>
        </p:txBody>
      </p:sp>
      <p:sp>
        <p:nvSpPr>
          <p:cNvPr id="6" name="Slide Number Placeholder 5"/>
          <p:cNvSpPr>
            <a:spLocks noGrp="1"/>
          </p:cNvSpPr>
          <p:nvPr>
            <p:ph type="sldNum" sz="quarter" idx="18"/>
          </p:nvPr>
        </p:nvSpPr>
        <p:spPr/>
        <p:txBody>
          <a:bodyPr/>
          <a:lstStyle/>
          <a:p>
            <a:fld id="{345D60D9-5372-5F40-9443-0F9AE5BDC3C8}" type="slidenum">
              <a:rPr lang="en-US" smtClean="0"/>
              <a:pPr/>
              <a:t>17</a:t>
            </a:fld>
            <a:endParaRPr lang="en-US" dirty="0"/>
          </a:p>
        </p:txBody>
      </p:sp>
      <p:sp>
        <p:nvSpPr>
          <p:cNvPr id="7" name="Text Placeholder 6">
            <a:extLst>
              <a:ext uri="{FF2B5EF4-FFF2-40B4-BE49-F238E27FC236}">
                <a16:creationId xmlns:a16="http://schemas.microsoft.com/office/drawing/2014/main" id="{FA83F2C3-C594-4D98-9E60-8AB91D835D2D}"/>
              </a:ext>
            </a:extLst>
          </p:cNvPr>
          <p:cNvSpPr txBox="1">
            <a:spLocks/>
          </p:cNvSpPr>
          <p:nvPr/>
        </p:nvSpPr>
        <p:spPr>
          <a:xfrm>
            <a:off x="717993" y="3919689"/>
            <a:ext cx="5077970" cy="1338111"/>
          </a:xfrm>
          <a:prstGeom prst="rect">
            <a:avLst/>
          </a:prstGeom>
        </p:spPr>
        <p:txBody>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A physical architecture diagram describes a solution that uses physical or virtualized components or products.  A physical diagram helps a technical audience understand components and information flow with a low-level abstraction. These diagrams are often used to constrain and drive a later implementation. A physical architecture diagram does not usually abstract technical components into a single “box.”</a:t>
            </a:r>
          </a:p>
        </p:txBody>
      </p:sp>
    </p:spTree>
    <p:extLst>
      <p:ext uri="{BB962C8B-B14F-4D97-AF65-F5344CB8AC3E}">
        <p14:creationId xmlns:p14="http://schemas.microsoft.com/office/powerpoint/2010/main" val="1739251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4"/>
          </p:nvPr>
        </p:nvSpPr>
        <p:spPr/>
        <p:txBody>
          <a:bodyPr/>
          <a:lstStyle/>
          <a:p>
            <a:r>
              <a:rPr lang="en-US" sz="1200" dirty="0">
                <a:solidFill>
                  <a:schemeClr val="tx2"/>
                </a:solidFill>
              </a:rPr>
              <a:t>Use the boxes on the right when depicting groupings in your diagrams. Groupings are divided by logical and physical resource groupings and are indicated by dashed or solid outlines.  </a:t>
            </a:r>
          </a:p>
          <a:p>
            <a:r>
              <a:rPr lang="en-US" sz="1200" dirty="0">
                <a:solidFill>
                  <a:schemeClr val="tx2"/>
                </a:solidFill>
              </a:rPr>
              <a:t>Icons and captions are not mandatory but should be used if they add clarity and purpose to your diagram.</a:t>
            </a:r>
          </a:p>
          <a:p>
            <a:r>
              <a:rPr lang="en-US" sz="1200" dirty="0">
                <a:solidFill>
                  <a:schemeClr val="tx2"/>
                </a:solidFill>
              </a:rPr>
              <a:t>VCN, routing table, and security list icons are used at half size as labels to differentiate the VCN and subnet. In complex diagrams omit them to reduce clutter in the diagram.</a:t>
            </a:r>
          </a:p>
          <a:p>
            <a:r>
              <a:rPr lang="en-US" sz="1200" dirty="0">
                <a:solidFill>
                  <a:schemeClr val="tx2"/>
                </a:solidFill>
              </a:rPr>
              <a:t>See sample usage diagrams starting on </a:t>
            </a:r>
            <a:r>
              <a:rPr lang="en-US" sz="1200" dirty="0">
                <a:solidFill>
                  <a:schemeClr val="tx2"/>
                </a:solidFill>
                <a:hlinkClick r:id="rId3" action="ppaction://hlinksldjump"/>
              </a:rPr>
              <a:t>this slide</a:t>
            </a:r>
            <a:r>
              <a:rPr lang="en-US" sz="1200" dirty="0">
                <a:solidFill>
                  <a:schemeClr val="tx2"/>
                </a:solidFill>
              </a:rPr>
              <a:t>.</a:t>
            </a:r>
          </a:p>
        </p:txBody>
      </p:sp>
      <p:sp>
        <p:nvSpPr>
          <p:cNvPr id="3" name="Content Placeholder 2"/>
          <p:cNvSpPr>
            <a:spLocks noGrp="1"/>
          </p:cNvSpPr>
          <p:nvPr>
            <p:ph sz="quarter" idx="16"/>
          </p:nvPr>
        </p:nvSpPr>
        <p:spPr>
          <a:xfrm>
            <a:off x="4456971" y="1609725"/>
            <a:ext cx="3300984" cy="286393"/>
          </a:xfrm>
        </p:spPr>
        <p:txBody>
          <a:bodyPr/>
          <a:lstStyle/>
          <a:p>
            <a:r>
              <a:rPr lang="en-US" dirty="0"/>
              <a:t>Network Grouping</a:t>
            </a:r>
          </a:p>
        </p:txBody>
      </p:sp>
      <p:sp>
        <p:nvSpPr>
          <p:cNvPr id="4" name="Content Placeholder 3"/>
          <p:cNvSpPr>
            <a:spLocks noGrp="1"/>
          </p:cNvSpPr>
          <p:nvPr>
            <p:ph sz="quarter" idx="15"/>
          </p:nvPr>
        </p:nvSpPr>
        <p:spPr>
          <a:xfrm>
            <a:off x="8145067" y="1609725"/>
            <a:ext cx="3300984" cy="286393"/>
          </a:xfrm>
        </p:spPr>
        <p:txBody>
          <a:bodyPr/>
          <a:lstStyle/>
          <a:p>
            <a:r>
              <a:rPr lang="en-US" dirty="0"/>
              <a:t>Location Grouping</a:t>
            </a:r>
          </a:p>
        </p:txBody>
      </p:sp>
      <p:sp>
        <p:nvSpPr>
          <p:cNvPr id="5" name="Title 4"/>
          <p:cNvSpPr>
            <a:spLocks noGrp="1"/>
          </p:cNvSpPr>
          <p:nvPr>
            <p:ph type="title"/>
          </p:nvPr>
        </p:nvSpPr>
        <p:spPr/>
        <p:txBody>
          <a:bodyPr/>
          <a:lstStyle/>
          <a:p>
            <a:r>
              <a:rPr lang="en-US" dirty="0"/>
              <a:t>Grouping</a:t>
            </a:r>
          </a:p>
        </p:txBody>
      </p:sp>
      <p:sp>
        <p:nvSpPr>
          <p:cNvPr id="6" name="Date Placeholder 5"/>
          <p:cNvSpPr>
            <a:spLocks noGrp="1"/>
          </p:cNvSpPr>
          <p:nvPr>
            <p:ph type="dt" sz="half" idx="17"/>
          </p:nvPr>
        </p:nvSpPr>
        <p:spPr/>
        <p:txBody>
          <a:bodyPr/>
          <a:lstStyle/>
          <a:p>
            <a:fld id="{DBEB99C5-A240-43E3-B2F9-F67C2DE25171}" type="datetime1">
              <a:rPr lang="en-US" smtClean="0"/>
              <a:t>3/30/2023</a:t>
            </a:fld>
            <a:endParaRPr lang="en-US" dirty="0"/>
          </a:p>
        </p:txBody>
      </p:sp>
      <p:sp>
        <p:nvSpPr>
          <p:cNvPr id="7" name="Footer Placeholder 6"/>
          <p:cNvSpPr>
            <a:spLocks noGrp="1"/>
          </p:cNvSpPr>
          <p:nvPr>
            <p:ph type="ftr" sz="quarter" idx="18"/>
          </p:nvPr>
        </p:nvSpPr>
        <p:spPr/>
        <p:txBody>
          <a:bodyPr/>
          <a:lstStyle/>
          <a:p>
            <a:r>
              <a:rPr lang="en-US" dirty="0"/>
              <a:t>Copyright © 2022, Oracle and/or its affiliates  |</a:t>
            </a:r>
          </a:p>
        </p:txBody>
      </p:sp>
      <p:sp>
        <p:nvSpPr>
          <p:cNvPr id="8" name="Slide Number Placeholder 7"/>
          <p:cNvSpPr>
            <a:spLocks noGrp="1"/>
          </p:cNvSpPr>
          <p:nvPr>
            <p:ph type="sldNum" sz="quarter" idx="19"/>
          </p:nvPr>
        </p:nvSpPr>
        <p:spPr/>
        <p:txBody>
          <a:bodyPr/>
          <a:lstStyle/>
          <a:p>
            <a:fld id="{345D60D9-5372-5F40-9443-0F9AE5BDC3C8}" type="slidenum">
              <a:rPr lang="en-US" smtClean="0"/>
              <a:pPr/>
              <a:t>18</a:t>
            </a:fld>
            <a:endParaRPr lang="en-US" dirty="0"/>
          </a:p>
        </p:txBody>
      </p:sp>
      <p:sp>
        <p:nvSpPr>
          <p:cNvPr id="9" name="Content Placeholder 2"/>
          <p:cNvSpPr txBox="1">
            <a:spLocks/>
          </p:cNvSpPr>
          <p:nvPr/>
        </p:nvSpPr>
        <p:spPr>
          <a:xfrm>
            <a:off x="4456971" y="4536394"/>
            <a:ext cx="3300984" cy="286393"/>
          </a:xfrm>
          <a:prstGeom prst="rect">
            <a:avLst/>
          </a:prstGeom>
          <a:noFill/>
        </p:spPr>
        <p:txBody>
          <a:bodyPr vert="horz" lIns="0" tIns="0" rIns="0" bIns="0" rtlCol="0">
            <a:noAutofit/>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Compartment Grouping</a:t>
            </a:r>
          </a:p>
        </p:txBody>
      </p:sp>
      <p:sp>
        <p:nvSpPr>
          <p:cNvPr id="10" name="Content Placeholder 3"/>
          <p:cNvSpPr txBox="1">
            <a:spLocks/>
          </p:cNvSpPr>
          <p:nvPr/>
        </p:nvSpPr>
        <p:spPr>
          <a:xfrm>
            <a:off x="8145067" y="4545447"/>
            <a:ext cx="3300984" cy="286393"/>
          </a:xfrm>
          <a:prstGeom prst="rect">
            <a:avLst/>
          </a:prstGeom>
          <a:noFill/>
        </p:spPr>
        <p:txBody>
          <a:bodyPr vert="horz" lIns="0" tIns="0" rIns="0" bIns="0" rtlCol="0">
            <a:noAutofit/>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Other Grouping</a:t>
            </a:r>
          </a:p>
        </p:txBody>
      </p:sp>
      <p:sp>
        <p:nvSpPr>
          <p:cNvPr id="18" name="Rounded Rectangle 17">
            <a:extLst>
              <a:ext uri="{FF2B5EF4-FFF2-40B4-BE49-F238E27FC236}">
                <a16:creationId xmlns:a16="http://schemas.microsoft.com/office/drawing/2014/main" id="{DF23EFAD-393E-2D48-872A-24085F913BAB}"/>
              </a:ext>
            </a:extLst>
          </p:cNvPr>
          <p:cNvSpPr/>
          <p:nvPr/>
        </p:nvSpPr>
        <p:spPr>
          <a:xfrm>
            <a:off x="8168681" y="1975939"/>
            <a:ext cx="2202049" cy="457200"/>
          </a:xfrm>
          <a:prstGeom prst="roundRect">
            <a:avLst>
              <a:gd name="adj" fmla="val 1790"/>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pen Sans" panose="020B0606030504020204" pitchFamily="34" charset="0"/>
                <a:ea typeface="Open Sans" panose="020B0606030504020204" pitchFamily="34" charset="0"/>
                <a:cs typeface="Open Sans" panose="020B0606030504020204" pitchFamily="34" charset="0"/>
              </a:rPr>
              <a:t>OCI Region</a:t>
            </a:r>
          </a:p>
        </p:txBody>
      </p:sp>
      <p:sp>
        <p:nvSpPr>
          <p:cNvPr id="19" name="Rounded Rectangle 18">
            <a:extLst>
              <a:ext uri="{FF2B5EF4-FFF2-40B4-BE49-F238E27FC236}">
                <a16:creationId xmlns:a16="http://schemas.microsoft.com/office/drawing/2014/main" id="{DF23EFAD-393E-2D48-872A-24085F913BAB}"/>
              </a:ext>
            </a:extLst>
          </p:cNvPr>
          <p:cNvSpPr/>
          <p:nvPr/>
        </p:nvSpPr>
        <p:spPr>
          <a:xfrm>
            <a:off x="8171542" y="2649369"/>
            <a:ext cx="2196326" cy="457200"/>
          </a:xfrm>
          <a:prstGeom prst="roundRect">
            <a:avLst>
              <a:gd name="adj" fmla="val 1790"/>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a:t>
            </a:r>
          </a:p>
        </p:txBody>
      </p:sp>
      <p:sp>
        <p:nvSpPr>
          <p:cNvPr id="20" name="Rounded Rectangle 19">
            <a:extLst>
              <a:ext uri="{FF2B5EF4-FFF2-40B4-BE49-F238E27FC236}">
                <a16:creationId xmlns:a16="http://schemas.microsoft.com/office/drawing/2014/main" id="{DF23EFAD-393E-2D48-872A-24085F913BAB}"/>
              </a:ext>
            </a:extLst>
          </p:cNvPr>
          <p:cNvSpPr/>
          <p:nvPr/>
        </p:nvSpPr>
        <p:spPr>
          <a:xfrm>
            <a:off x="8171542" y="3322798"/>
            <a:ext cx="2196326" cy="457200"/>
          </a:xfrm>
          <a:prstGeom prst="roundRect">
            <a:avLst>
              <a:gd name="adj" fmla="val 1790"/>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a:t>
            </a:r>
          </a:p>
        </p:txBody>
      </p:sp>
      <p:sp>
        <p:nvSpPr>
          <p:cNvPr id="21" name="Rounded Rectangle 20">
            <a:extLst>
              <a:ext uri="{FF2B5EF4-FFF2-40B4-BE49-F238E27FC236}">
                <a16:creationId xmlns:a16="http://schemas.microsoft.com/office/drawing/2014/main" id="{D46968C2-CDBE-E747-B159-213273FFA178}"/>
              </a:ext>
            </a:extLst>
          </p:cNvPr>
          <p:cNvSpPr/>
          <p:nvPr/>
        </p:nvSpPr>
        <p:spPr>
          <a:xfrm>
            <a:off x="8171542" y="4917314"/>
            <a:ext cx="2202049" cy="457200"/>
          </a:xfrm>
          <a:prstGeom prst="roundRect">
            <a:avLst>
              <a:gd name="adj" fmla="val 170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dirty="0">
                <a:solidFill>
                  <a:schemeClr val="tx2"/>
                </a:solidFill>
                <a:latin typeface="Oracle Sans" panose="020B0503020204020204" pitchFamily="34" charset="0"/>
                <a:ea typeface="Calibri" charset="0"/>
                <a:cs typeface="Oracle Sans" panose="020B0503020204020204" pitchFamily="34" charset="0"/>
              </a:rPr>
              <a:t>User Group</a:t>
            </a:r>
          </a:p>
        </p:txBody>
      </p:sp>
      <p:sp>
        <p:nvSpPr>
          <p:cNvPr id="22" name="Rectangle 21">
            <a:extLst>
              <a:ext uri="{FF2B5EF4-FFF2-40B4-BE49-F238E27FC236}">
                <a16:creationId xmlns:a16="http://schemas.microsoft.com/office/drawing/2014/main" id="{B9309EFC-D0FF-FB41-83DD-D9B2825B4285}"/>
              </a:ext>
            </a:extLst>
          </p:cNvPr>
          <p:cNvSpPr/>
          <p:nvPr/>
        </p:nvSpPr>
        <p:spPr>
          <a:xfrm>
            <a:off x="8171542" y="5564439"/>
            <a:ext cx="2202049" cy="457200"/>
          </a:xfrm>
          <a:prstGeom prst="rect">
            <a:avLst/>
          </a:prstGeom>
          <a:noFill/>
          <a:ln w="12700">
            <a:solidFill>
              <a:srgbClr val="9E9892">
                <a:alpha val="50000"/>
              </a:srgbClr>
            </a:solidFill>
            <a:prstDash val="sysDot"/>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Tier</a:t>
            </a:r>
          </a:p>
        </p:txBody>
      </p:sp>
      <p:sp>
        <p:nvSpPr>
          <p:cNvPr id="23" name="Rectangle 22">
            <a:extLst>
              <a:ext uri="{FF2B5EF4-FFF2-40B4-BE49-F238E27FC236}">
                <a16:creationId xmlns:a16="http://schemas.microsoft.com/office/drawing/2014/main" id="{8398402B-6D83-3646-8FAE-327A8D188F84}"/>
              </a:ext>
            </a:extLst>
          </p:cNvPr>
          <p:cNvSpPr/>
          <p:nvPr/>
        </p:nvSpPr>
        <p:spPr>
          <a:xfrm>
            <a:off x="4456971" y="5555386"/>
            <a:ext cx="1849612" cy="457200"/>
          </a:xfrm>
          <a:prstGeom prst="rect">
            <a:avLst/>
          </a:prstGeom>
          <a:noFill/>
          <a:ln w="12700">
            <a:solidFill>
              <a:srgbClr val="9E9892"/>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Tenancy</a:t>
            </a:r>
          </a:p>
        </p:txBody>
      </p:sp>
      <p:sp>
        <p:nvSpPr>
          <p:cNvPr id="24" name="Rectangle 23">
            <a:extLst>
              <a:ext uri="{FF2B5EF4-FFF2-40B4-BE49-F238E27FC236}">
                <a16:creationId xmlns:a16="http://schemas.microsoft.com/office/drawing/2014/main" id="{B9309EFC-D0FF-FB41-83DD-D9B2825B4285}"/>
              </a:ext>
            </a:extLst>
          </p:cNvPr>
          <p:cNvSpPr/>
          <p:nvPr/>
        </p:nvSpPr>
        <p:spPr>
          <a:xfrm>
            <a:off x="4456971" y="4907909"/>
            <a:ext cx="1849612" cy="457200"/>
          </a:xfrm>
          <a:prstGeom prst="rect">
            <a:avLst/>
          </a:prstGeom>
          <a:noFill/>
          <a:ln w="12700">
            <a:solidFill>
              <a:schemeClr val="accent5"/>
            </a:solidFill>
            <a:prstDash val="sys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dirty="0">
                <a:solidFill>
                  <a:srgbClr val="BB511C"/>
                </a:solidFill>
                <a:latin typeface="Open Sans SemiBold" panose="020B0706030804020204" pitchFamily="34" charset="0"/>
                <a:ea typeface="Open Sans SemiBold" panose="020B0706030804020204" pitchFamily="34" charset="0"/>
                <a:cs typeface="Open Sans SemiBold" panose="020B0706030804020204" pitchFamily="34" charset="0"/>
              </a:rPr>
              <a:t>Compartment</a:t>
            </a:r>
          </a:p>
        </p:txBody>
      </p:sp>
      <p:grpSp>
        <p:nvGrpSpPr>
          <p:cNvPr id="61" name="Group 60"/>
          <p:cNvGrpSpPr/>
          <p:nvPr/>
        </p:nvGrpSpPr>
        <p:grpSpPr>
          <a:xfrm>
            <a:off x="768875" y="4297516"/>
            <a:ext cx="2553341" cy="1820201"/>
            <a:chOff x="-5210402" y="4297516"/>
            <a:chExt cx="2553341" cy="1820201"/>
          </a:xfrm>
        </p:grpSpPr>
        <p:sp>
          <p:nvSpPr>
            <p:cNvPr id="50" name="TextBox 49"/>
            <p:cNvSpPr txBox="1"/>
            <p:nvPr/>
          </p:nvSpPr>
          <p:spPr>
            <a:xfrm>
              <a:off x="-5128942" y="5064055"/>
              <a:ext cx="1127721" cy="425907"/>
            </a:xfrm>
            <a:prstGeom prst="rect">
              <a:avLst/>
            </a:prstGeom>
            <a:solidFill>
              <a:srgbClr val="F5F4F2"/>
            </a:solidFill>
          </p:spPr>
          <p:txBody>
            <a:bodyPr wrap="none" rtlCol="0">
              <a:spAutoFit/>
            </a:bodyPr>
            <a:lstStyle/>
            <a:p>
              <a:r>
                <a:rPr lang="en-US" sz="700" b="1" dirty="0"/>
                <a:t>Neutral 1</a:t>
              </a:r>
            </a:p>
            <a:p>
              <a:r>
                <a:rPr lang="en-US" sz="700" dirty="0"/>
                <a:t>RGB: </a:t>
              </a:r>
              <a:r>
                <a:rPr lang="en-GB" sz="700" dirty="0"/>
                <a:t>245/244/242</a:t>
              </a:r>
              <a:endParaRPr lang="en-US" sz="700" dirty="0"/>
            </a:p>
            <a:p>
              <a:r>
                <a:rPr lang="en-US" sz="700" dirty="0"/>
                <a:t>HEX: #F5F4F2</a:t>
              </a:r>
            </a:p>
          </p:txBody>
        </p:sp>
        <p:sp>
          <p:nvSpPr>
            <p:cNvPr id="51" name="TextBox 50"/>
            <p:cNvSpPr txBox="1"/>
            <p:nvPr/>
          </p:nvSpPr>
          <p:spPr>
            <a:xfrm>
              <a:off x="-3868526" y="5064055"/>
              <a:ext cx="1127721" cy="425907"/>
            </a:xfrm>
            <a:prstGeom prst="rect">
              <a:avLst/>
            </a:prstGeom>
            <a:solidFill>
              <a:srgbClr val="DFDCD8"/>
            </a:solidFill>
          </p:spPr>
          <p:txBody>
            <a:bodyPr wrap="none" rtlCol="0">
              <a:spAutoFit/>
            </a:bodyPr>
            <a:lstStyle/>
            <a:p>
              <a:r>
                <a:rPr lang="en-US" sz="700" b="1" dirty="0"/>
                <a:t>Neutral 2</a:t>
              </a:r>
            </a:p>
            <a:p>
              <a:r>
                <a:rPr lang="en-US" sz="700" dirty="0"/>
                <a:t>RGB: 223/220/216</a:t>
              </a:r>
            </a:p>
            <a:p>
              <a:r>
                <a:rPr lang="en-US" sz="700" dirty="0"/>
                <a:t>HEX: #DFDCD8</a:t>
              </a:r>
            </a:p>
          </p:txBody>
        </p:sp>
        <p:sp>
          <p:nvSpPr>
            <p:cNvPr id="52" name="TextBox 51"/>
            <p:cNvSpPr txBox="1"/>
            <p:nvPr/>
          </p:nvSpPr>
          <p:spPr>
            <a:xfrm>
              <a:off x="-3868526" y="5600382"/>
              <a:ext cx="1127721" cy="425907"/>
            </a:xfrm>
            <a:prstGeom prst="rect">
              <a:avLst/>
            </a:prstGeom>
            <a:solidFill>
              <a:srgbClr val="9E9892"/>
            </a:solidFill>
          </p:spPr>
          <p:txBody>
            <a:bodyPr wrap="none" rtlCol="0">
              <a:spAutoFit/>
            </a:bodyPr>
            <a:lstStyle/>
            <a:p>
              <a:r>
                <a:rPr lang="en-US" sz="700" b="1" dirty="0">
                  <a:solidFill>
                    <a:schemeClr val="bg1"/>
                  </a:solidFill>
                </a:rPr>
                <a:t>Neutral 3</a:t>
              </a:r>
            </a:p>
            <a:p>
              <a:r>
                <a:rPr lang="en-US" sz="700" dirty="0">
                  <a:solidFill>
                    <a:schemeClr val="bg1"/>
                  </a:solidFill>
                </a:rPr>
                <a:t>RGB: 158/152/146</a:t>
              </a:r>
            </a:p>
            <a:p>
              <a:r>
                <a:rPr lang="en-US" sz="700" dirty="0">
                  <a:solidFill>
                    <a:schemeClr val="bg1"/>
                  </a:solidFill>
                </a:rPr>
                <a:t>HEX: #9E9892</a:t>
              </a:r>
            </a:p>
          </p:txBody>
        </p:sp>
        <p:sp>
          <p:nvSpPr>
            <p:cNvPr id="55" name="TextBox 54"/>
            <p:cNvSpPr txBox="1"/>
            <p:nvPr/>
          </p:nvSpPr>
          <p:spPr>
            <a:xfrm>
              <a:off x="-5128942" y="5600382"/>
              <a:ext cx="1127721" cy="425907"/>
            </a:xfrm>
            <a:prstGeom prst="rect">
              <a:avLst/>
            </a:prstGeom>
            <a:solidFill>
              <a:srgbClr val="AE562C"/>
            </a:solidFill>
          </p:spPr>
          <p:txBody>
            <a:bodyPr wrap="square" rtlCol="0">
              <a:spAutoFit/>
            </a:bodyPr>
            <a:lstStyle/>
            <a:p>
              <a:r>
                <a:rPr lang="en-US" sz="700" b="1" dirty="0">
                  <a:solidFill>
                    <a:schemeClr val="bg1"/>
                  </a:solidFill>
                </a:rPr>
                <a:t>Sienna</a:t>
              </a:r>
            </a:p>
            <a:p>
              <a:r>
                <a:rPr lang="en-US" sz="700" dirty="0">
                  <a:solidFill>
                    <a:schemeClr val="bg1"/>
                  </a:solidFill>
                </a:rPr>
                <a:t>RGB: 174/86/44</a:t>
              </a:r>
            </a:p>
            <a:p>
              <a:r>
                <a:rPr lang="en-US" sz="700" dirty="0">
                  <a:solidFill>
                    <a:schemeClr val="bg1"/>
                  </a:solidFill>
                </a:rPr>
                <a:t>HEX: #AE562C</a:t>
              </a:r>
            </a:p>
          </p:txBody>
        </p:sp>
        <p:sp>
          <p:nvSpPr>
            <p:cNvPr id="57" name="TextBox 56"/>
            <p:cNvSpPr txBox="1"/>
            <p:nvPr/>
          </p:nvSpPr>
          <p:spPr>
            <a:xfrm>
              <a:off x="-5128942" y="4527728"/>
              <a:ext cx="1127721" cy="425907"/>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none" rtlCol="0">
              <a:spAutoFit/>
            </a:bodyPr>
            <a:lstStyle/>
            <a:p>
              <a:r>
                <a:rPr lang="en-US" sz="700" b="1" dirty="0"/>
                <a:t>Air</a:t>
              </a:r>
            </a:p>
            <a:p>
              <a:r>
                <a:rPr lang="en-US" sz="700" dirty="0"/>
                <a:t>RGB: </a:t>
              </a:r>
              <a:r>
                <a:rPr lang="en-GB" sz="700" dirty="0"/>
                <a:t>252/251/250</a:t>
              </a:r>
            </a:p>
            <a:p>
              <a:r>
                <a:rPr lang="en-US" sz="700" dirty="0"/>
                <a:t>HEX: #FCFBFA</a:t>
              </a:r>
            </a:p>
          </p:txBody>
        </p:sp>
        <p:sp>
          <p:nvSpPr>
            <p:cNvPr id="58" name="TextBox 57"/>
            <p:cNvSpPr txBox="1"/>
            <p:nvPr/>
          </p:nvSpPr>
          <p:spPr>
            <a:xfrm>
              <a:off x="-3868526" y="4530831"/>
              <a:ext cx="112772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48" name="TextBox 47">
              <a:extLst>
                <a:ext uri="{FF2B5EF4-FFF2-40B4-BE49-F238E27FC236}">
                  <a16:creationId xmlns:a16="http://schemas.microsoft.com/office/drawing/2014/main" id="{F5DE1BC4-54A3-1B46-9683-C3DB1FE9201B}"/>
                </a:ext>
              </a:extLst>
            </p:cNvPr>
            <p:cNvSpPr txBox="1"/>
            <p:nvPr/>
          </p:nvSpPr>
          <p:spPr>
            <a:xfrm>
              <a:off x="-5210402" y="4297516"/>
              <a:ext cx="1911472"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49" name="Rectangle 48"/>
            <p:cNvSpPr/>
            <p:nvPr/>
          </p:nvSpPr>
          <p:spPr>
            <a:xfrm>
              <a:off x="-5210402" y="4452730"/>
              <a:ext cx="2553341" cy="1664987"/>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Rectangle 63"/>
          <p:cNvSpPr/>
          <p:nvPr/>
        </p:nvSpPr>
        <p:spPr>
          <a:xfrm>
            <a:off x="6452813" y="1911883"/>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Top/Left</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1.25pt dashed </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No Fill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65" name="Rectangle 64"/>
          <p:cNvSpPr/>
          <p:nvPr/>
        </p:nvSpPr>
        <p:spPr>
          <a:xfrm>
            <a:off x="6452813" y="3026429"/>
            <a:ext cx="1450231" cy="810478"/>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Top/Left</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Text2:   9pt, light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 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No Fill</a:t>
            </a:r>
          </a:p>
        </p:txBody>
      </p:sp>
      <p:sp>
        <p:nvSpPr>
          <p:cNvPr id="66" name="Rectangle 65"/>
          <p:cNvSpPr/>
          <p:nvPr/>
        </p:nvSpPr>
        <p:spPr>
          <a:xfrm>
            <a:off x="6452813" y="4828730"/>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Top/Left</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 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No Fill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67" name="Rectangle 66"/>
          <p:cNvSpPr/>
          <p:nvPr/>
        </p:nvSpPr>
        <p:spPr>
          <a:xfrm>
            <a:off x="6452813" y="5488879"/>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Top/Left</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Reg</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 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No Fill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68" name="Rectangle 67"/>
          <p:cNvSpPr/>
          <p:nvPr/>
        </p:nvSpPr>
        <p:spPr>
          <a:xfrm>
            <a:off x="10367868" y="1932953"/>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Neutral 1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69" name="Rectangle 68"/>
          <p:cNvSpPr/>
          <p:nvPr/>
        </p:nvSpPr>
        <p:spPr>
          <a:xfrm>
            <a:off x="10367868" y="2568679"/>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semi-bold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Neutral 2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70" name="Rectangle 69"/>
          <p:cNvSpPr/>
          <p:nvPr/>
        </p:nvSpPr>
        <p:spPr>
          <a:xfrm>
            <a:off x="10367868" y="3245699"/>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semi-bold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Air</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71" name="Rectangle 70"/>
          <p:cNvSpPr/>
          <p:nvPr/>
        </p:nvSpPr>
        <p:spPr>
          <a:xfrm>
            <a:off x="10367868" y="4830091"/>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Neutral 1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72" name="Rectangle 71"/>
          <p:cNvSpPr/>
          <p:nvPr/>
        </p:nvSpPr>
        <p:spPr>
          <a:xfrm>
            <a:off x="10367868" y="5497932"/>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light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 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Air</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grpSp>
        <p:nvGrpSpPr>
          <p:cNvPr id="43" name="Group 42">
            <a:extLst>
              <a:ext uri="{FF2B5EF4-FFF2-40B4-BE49-F238E27FC236}">
                <a16:creationId xmlns:a16="http://schemas.microsoft.com/office/drawing/2014/main" id="{F9A25325-2D51-4A20-823D-A53252482684}"/>
              </a:ext>
            </a:extLst>
          </p:cNvPr>
          <p:cNvGrpSpPr/>
          <p:nvPr/>
        </p:nvGrpSpPr>
        <p:grpSpPr>
          <a:xfrm>
            <a:off x="4456972" y="1877807"/>
            <a:ext cx="1860968" cy="787875"/>
            <a:chOff x="4456972" y="1877807"/>
            <a:chExt cx="1860968" cy="787875"/>
          </a:xfrm>
        </p:grpSpPr>
        <p:sp>
          <p:nvSpPr>
            <p:cNvPr id="44" name="Rectangle 43">
              <a:extLst>
                <a:ext uri="{FF2B5EF4-FFF2-40B4-BE49-F238E27FC236}">
                  <a16:creationId xmlns:a16="http://schemas.microsoft.com/office/drawing/2014/main" id="{D8FD31FF-5B33-4FFB-88EF-789CFAC2143B}"/>
                </a:ext>
              </a:extLst>
            </p:cNvPr>
            <p:cNvSpPr/>
            <p:nvPr/>
          </p:nvSpPr>
          <p:spPr>
            <a:xfrm>
              <a:off x="4456972" y="1979882"/>
              <a:ext cx="1849611" cy="685800"/>
            </a:xfrm>
            <a:prstGeom prst="rect">
              <a:avLst/>
            </a:prstGeom>
            <a:noFill/>
            <a:ln w="15875" cap="flat">
              <a:solidFill>
                <a:schemeClr val="accent5"/>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45" name="Graphic 46">
              <a:extLst>
                <a:ext uri="{FF2B5EF4-FFF2-40B4-BE49-F238E27FC236}">
                  <a16:creationId xmlns:a16="http://schemas.microsoft.com/office/drawing/2014/main" id="{60140E57-B6D1-437F-8D9F-AB6D8AAD13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078453" y="1877807"/>
              <a:ext cx="239487" cy="228600"/>
            </a:xfrm>
            <a:prstGeom prst="rect">
              <a:avLst/>
            </a:prstGeom>
          </p:spPr>
        </p:pic>
      </p:grpSp>
      <p:sp>
        <p:nvSpPr>
          <p:cNvPr id="47" name="Rectangle 46">
            <a:extLst>
              <a:ext uri="{FF2B5EF4-FFF2-40B4-BE49-F238E27FC236}">
                <a16:creationId xmlns:a16="http://schemas.microsoft.com/office/drawing/2014/main" id="{338182C0-D6F9-429E-8F4B-7D666F207F4C}"/>
              </a:ext>
            </a:extLst>
          </p:cNvPr>
          <p:cNvSpPr/>
          <p:nvPr/>
        </p:nvSpPr>
        <p:spPr>
          <a:xfrm>
            <a:off x="4456971" y="3094198"/>
            <a:ext cx="1849612" cy="685800"/>
          </a:xfrm>
          <a:prstGeom prst="rect">
            <a:avLst/>
          </a:prstGeom>
          <a:noFill/>
          <a:ln w="12700">
            <a:solidFill>
              <a:srgbClr val="BB501C"/>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a:t>
            </a:r>
          </a:p>
          <a:p>
            <a:pPr>
              <a:defRPr/>
            </a:pPr>
            <a:r>
              <a:rPr lang="en-US" sz="800" dirty="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00.0.00.0/00</a:t>
            </a:r>
          </a:p>
          <a:p>
            <a:pPr>
              <a:defRPr/>
            </a:pPr>
            <a:endParaRPr lang="en-US" sz="800" b="1" dirty="0">
              <a:solidFill>
                <a:srgbClr val="BB501C"/>
              </a:solidFill>
              <a:latin typeface="Oracle Sans" panose="020B0503020204020204" pitchFamily="34" charset="0"/>
              <a:ea typeface="Calibri" charset="0"/>
              <a:cs typeface="Oracle Sans" panose="020B0503020204020204" pitchFamily="34" charset="0"/>
            </a:endParaRPr>
          </a:p>
        </p:txBody>
      </p:sp>
      <p:pic>
        <p:nvPicPr>
          <p:cNvPr id="16" name="Graphic 15">
            <a:extLst>
              <a:ext uri="{FF2B5EF4-FFF2-40B4-BE49-F238E27FC236}">
                <a16:creationId xmlns:a16="http://schemas.microsoft.com/office/drawing/2014/main" id="{F325C28D-F1D7-4BAA-8000-149388F7B7B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069813" y="2984034"/>
            <a:ext cx="228600" cy="228600"/>
          </a:xfrm>
          <a:prstGeom prst="rect">
            <a:avLst/>
          </a:prstGeom>
        </p:spPr>
      </p:pic>
      <p:sp>
        <p:nvSpPr>
          <p:cNvPr id="41" name="Rounded Rectangle 18">
            <a:extLst>
              <a:ext uri="{FF2B5EF4-FFF2-40B4-BE49-F238E27FC236}">
                <a16:creationId xmlns:a16="http://schemas.microsoft.com/office/drawing/2014/main" id="{C84B7E76-E352-4197-A533-6E19826D5C8D}"/>
              </a:ext>
            </a:extLst>
          </p:cNvPr>
          <p:cNvSpPr/>
          <p:nvPr/>
        </p:nvSpPr>
        <p:spPr>
          <a:xfrm>
            <a:off x="8171542" y="3903618"/>
            <a:ext cx="2196326" cy="457200"/>
          </a:xfrm>
          <a:prstGeom prst="roundRect">
            <a:avLst>
              <a:gd name="adj" fmla="val 1790"/>
            </a:avLst>
          </a:prstGeom>
          <a:solidFill>
            <a:srgbClr val="DFDCD8"/>
          </a:solidFill>
          <a:ln w="12700">
            <a:solidFill>
              <a:srgbClr val="9E9892"/>
            </a:solidFill>
            <a:prstDash val="sys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Metro Area</a:t>
            </a:r>
          </a:p>
        </p:txBody>
      </p:sp>
      <p:sp>
        <p:nvSpPr>
          <p:cNvPr id="56" name="TextBox 55">
            <a:extLst>
              <a:ext uri="{FF2B5EF4-FFF2-40B4-BE49-F238E27FC236}">
                <a16:creationId xmlns:a16="http://schemas.microsoft.com/office/drawing/2014/main" id="{10450D6B-47C3-45B5-935B-F8B19DA2DCCE}"/>
              </a:ext>
            </a:extLst>
          </p:cNvPr>
          <p:cNvSpPr txBox="1"/>
          <p:nvPr/>
        </p:nvSpPr>
        <p:spPr>
          <a:xfrm>
            <a:off x="10367868" y="3850295"/>
            <a:ext cx="1629279" cy="639278"/>
          </a:xfrm>
          <a:prstGeom prst="rect">
            <a:avLst/>
          </a:prstGeom>
          <a:noFill/>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semi-bold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 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Air</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Tree>
    <p:extLst>
      <p:ext uri="{BB962C8B-B14F-4D97-AF65-F5344CB8AC3E}">
        <p14:creationId xmlns:p14="http://schemas.microsoft.com/office/powerpoint/2010/main" val="1417267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4"/>
          </p:nvPr>
        </p:nvSpPr>
        <p:spPr/>
        <p:txBody>
          <a:bodyPr/>
          <a:lstStyle/>
          <a:p>
            <a:pPr marL="171450" indent="-171450">
              <a:buFont typeface="Arial" panose="020B0604020202020204" pitchFamily="34" charset="0"/>
              <a:buChar char="•"/>
            </a:pPr>
            <a:r>
              <a:rPr lang="en-US" sz="1200" dirty="0"/>
              <a:t>Use connector lines to show relationships between icons and grouping boxes.</a:t>
            </a:r>
          </a:p>
          <a:p>
            <a:pPr marL="171450" indent="-171450">
              <a:buFont typeface="Arial" panose="020B0604020202020204" pitchFamily="34" charset="0"/>
              <a:buChar char="•"/>
            </a:pPr>
            <a:r>
              <a:rPr lang="en-US" sz="1200" dirty="0"/>
              <a:t>Reuse these sample connectors or generate equivalently formatted connectors. </a:t>
            </a:r>
          </a:p>
          <a:p>
            <a:pPr marL="171450" indent="-171450">
              <a:buFont typeface="Arial" panose="020B0604020202020204" pitchFamily="34" charset="0"/>
              <a:buChar char="•"/>
            </a:pPr>
            <a:r>
              <a:rPr lang="en-US" sz="1200" dirty="0"/>
              <a:t>Use Bark color for all connector lines.</a:t>
            </a:r>
          </a:p>
          <a:p>
            <a:pPr marL="171450" indent="-171450">
              <a:buFont typeface="Arial" panose="020B0604020202020204" pitchFamily="34" charset="0"/>
              <a:buChar char="•"/>
            </a:pPr>
            <a:r>
              <a:rPr lang="en-US" sz="1200" dirty="0"/>
              <a:t>Use 1pt line weight (or your app’s equivalent) for all connector lines. </a:t>
            </a:r>
          </a:p>
          <a:p>
            <a:pPr marL="171450" indent="-171450">
              <a:buFont typeface="Arial" panose="020B0604020202020204" pitchFamily="34" charset="0"/>
              <a:buChar char="•"/>
            </a:pPr>
            <a:r>
              <a:rPr lang="en-US" sz="1200" dirty="0"/>
              <a:t>Use Open Arrowhead style (or your app’s equivalent) to indicate directional flow.</a:t>
            </a:r>
          </a:p>
          <a:p>
            <a:pPr marL="171450" indent="-171450">
              <a:buFont typeface="Arial" panose="020B0604020202020204" pitchFamily="34" charset="0"/>
              <a:buChar char="•"/>
            </a:pPr>
            <a:r>
              <a:rPr lang="en-US" sz="1200" dirty="0"/>
              <a:t>Maintain consistent connector peg width and height for visual clarity. </a:t>
            </a:r>
          </a:p>
          <a:p>
            <a:pPr marL="171450" indent="-171450">
              <a:buFont typeface="Arial" panose="020B0604020202020204" pitchFamily="34" charset="0"/>
              <a:buChar char="•"/>
            </a:pPr>
            <a:r>
              <a:rPr lang="en-US" sz="1200" dirty="0"/>
              <a:t>Align and center connector lines by each connector joint.</a:t>
            </a:r>
          </a:p>
          <a:p>
            <a:pPr marL="171450" indent="-171450">
              <a:buFont typeface="Arial" panose="020B0604020202020204" pitchFamily="34" charset="0"/>
              <a:buChar char="•"/>
            </a:pPr>
            <a:r>
              <a:rPr lang="en-US" sz="1200" dirty="0"/>
              <a:t>Maintain a small gap between icons </a:t>
            </a:r>
            <a:br>
              <a:rPr lang="en-US" sz="1200" dirty="0"/>
            </a:br>
            <a:r>
              <a:rPr lang="en-US" sz="1200" dirty="0"/>
              <a:t>and connectors for visual clarity.</a:t>
            </a:r>
          </a:p>
          <a:p>
            <a:endParaRPr lang="en-US" sz="1200" dirty="0"/>
          </a:p>
        </p:txBody>
      </p:sp>
      <p:sp>
        <p:nvSpPr>
          <p:cNvPr id="3" name="Content Placeholder 2"/>
          <p:cNvSpPr>
            <a:spLocks noGrp="1"/>
          </p:cNvSpPr>
          <p:nvPr>
            <p:ph sz="quarter" idx="16"/>
          </p:nvPr>
        </p:nvSpPr>
        <p:spPr/>
        <p:txBody>
          <a:bodyPr/>
          <a:lstStyle/>
          <a:p>
            <a:r>
              <a:rPr lang="en-US" dirty="0"/>
              <a:t>Sample Connectors</a:t>
            </a:r>
          </a:p>
        </p:txBody>
      </p:sp>
      <p:sp>
        <p:nvSpPr>
          <p:cNvPr id="4" name="Content Placeholder 3"/>
          <p:cNvSpPr>
            <a:spLocks noGrp="1"/>
          </p:cNvSpPr>
          <p:nvPr>
            <p:ph sz="quarter" idx="15"/>
          </p:nvPr>
        </p:nvSpPr>
        <p:spPr/>
        <p:txBody>
          <a:bodyPr/>
          <a:lstStyle/>
          <a:p>
            <a:r>
              <a:rPr lang="en-US" dirty="0"/>
              <a:t>Usage Examples</a:t>
            </a:r>
          </a:p>
        </p:txBody>
      </p:sp>
      <p:sp>
        <p:nvSpPr>
          <p:cNvPr id="5" name="Title 4"/>
          <p:cNvSpPr>
            <a:spLocks noGrp="1"/>
          </p:cNvSpPr>
          <p:nvPr>
            <p:ph type="title"/>
          </p:nvPr>
        </p:nvSpPr>
        <p:spPr/>
        <p:txBody>
          <a:bodyPr/>
          <a:lstStyle/>
          <a:p>
            <a:r>
              <a:rPr lang="en-US" dirty="0"/>
              <a:t>Connectors</a:t>
            </a:r>
          </a:p>
        </p:txBody>
      </p:sp>
      <p:sp>
        <p:nvSpPr>
          <p:cNvPr id="6" name="Date Placeholder 5"/>
          <p:cNvSpPr>
            <a:spLocks noGrp="1"/>
          </p:cNvSpPr>
          <p:nvPr>
            <p:ph type="dt" sz="half" idx="17"/>
          </p:nvPr>
        </p:nvSpPr>
        <p:spPr/>
        <p:txBody>
          <a:bodyPr/>
          <a:lstStyle/>
          <a:p>
            <a:fld id="{DBEB99C5-A240-43E3-B2F9-F67C2DE25171}" type="datetime1">
              <a:rPr lang="en-US" smtClean="0"/>
              <a:t>3/30/2023</a:t>
            </a:fld>
            <a:endParaRPr lang="en-US" dirty="0"/>
          </a:p>
        </p:txBody>
      </p:sp>
      <p:sp>
        <p:nvSpPr>
          <p:cNvPr id="7" name="Footer Placeholder 6"/>
          <p:cNvSpPr>
            <a:spLocks noGrp="1"/>
          </p:cNvSpPr>
          <p:nvPr>
            <p:ph type="ftr" sz="quarter" idx="18"/>
          </p:nvPr>
        </p:nvSpPr>
        <p:spPr/>
        <p:txBody>
          <a:bodyPr/>
          <a:lstStyle/>
          <a:p>
            <a:r>
              <a:rPr lang="en-US" dirty="0"/>
              <a:t>Copyright © 2022, Oracle and/or its affiliates  |</a:t>
            </a:r>
          </a:p>
        </p:txBody>
      </p:sp>
      <p:sp>
        <p:nvSpPr>
          <p:cNvPr id="8" name="Slide Number Placeholder 7"/>
          <p:cNvSpPr>
            <a:spLocks noGrp="1"/>
          </p:cNvSpPr>
          <p:nvPr>
            <p:ph type="sldNum" sz="quarter" idx="19"/>
          </p:nvPr>
        </p:nvSpPr>
        <p:spPr/>
        <p:txBody>
          <a:bodyPr/>
          <a:lstStyle/>
          <a:p>
            <a:fld id="{345D60D9-5372-5F40-9443-0F9AE5BDC3C8}" type="slidenum">
              <a:rPr lang="en-US" smtClean="0"/>
              <a:pPr/>
              <a:t>19</a:t>
            </a:fld>
            <a:endParaRPr lang="en-US" dirty="0"/>
          </a:p>
        </p:txBody>
      </p:sp>
      <p:grpSp>
        <p:nvGrpSpPr>
          <p:cNvPr id="9" name="Group 8"/>
          <p:cNvGrpSpPr/>
          <p:nvPr/>
        </p:nvGrpSpPr>
        <p:grpSpPr>
          <a:xfrm>
            <a:off x="4515311" y="5171133"/>
            <a:ext cx="1574574" cy="353806"/>
            <a:chOff x="3500175" y="5416215"/>
            <a:chExt cx="1812365" cy="407238"/>
          </a:xfrm>
        </p:grpSpPr>
        <p:cxnSp>
          <p:nvCxnSpPr>
            <p:cNvPr id="10" name="Elbow Connector 9">
              <a:extLst>
                <a:ext uri="{FF2B5EF4-FFF2-40B4-BE49-F238E27FC236}">
                  <a16:creationId xmlns:a16="http://schemas.microsoft.com/office/drawing/2014/main" id="{A2CC2F50-0086-0C40-AC76-BCF5F49A33B3}"/>
                </a:ext>
              </a:extLst>
            </p:cNvPr>
            <p:cNvCxnSpPr/>
            <p:nvPr/>
          </p:nvCxnSpPr>
          <p:spPr>
            <a:xfrm>
              <a:off x="3500175" y="5416215"/>
              <a:ext cx="821913" cy="407238"/>
            </a:xfrm>
            <a:prstGeom prst="bentConnector3">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1" name="Elbow Connector 10">
              <a:extLst>
                <a:ext uri="{FF2B5EF4-FFF2-40B4-BE49-F238E27FC236}">
                  <a16:creationId xmlns:a16="http://schemas.microsoft.com/office/drawing/2014/main" id="{9AD191C2-514D-3F49-87CE-0AB62C5E9DC5}"/>
                </a:ext>
              </a:extLst>
            </p:cNvPr>
            <p:cNvCxnSpPr/>
            <p:nvPr/>
          </p:nvCxnSpPr>
          <p:spPr>
            <a:xfrm flipV="1">
              <a:off x="4490627" y="5416215"/>
              <a:ext cx="821913" cy="407238"/>
            </a:xfrm>
            <a:prstGeom prst="bentConnector3">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6535318" y="4014111"/>
            <a:ext cx="1145338" cy="543752"/>
            <a:chOff x="5825242" y="4084461"/>
            <a:chExt cx="1318306" cy="625869"/>
          </a:xfrm>
        </p:grpSpPr>
        <p:cxnSp>
          <p:nvCxnSpPr>
            <p:cNvPr id="13" name="Straight Arrow Connector 12">
              <a:extLst>
                <a:ext uri="{FF2B5EF4-FFF2-40B4-BE49-F238E27FC236}">
                  <a16:creationId xmlns:a16="http://schemas.microsoft.com/office/drawing/2014/main" id="{9A13F389-2565-304A-B314-5EDC0335546E}"/>
                </a:ext>
              </a:extLst>
            </p:cNvPr>
            <p:cNvCxnSpPr/>
            <p:nvPr/>
          </p:nvCxnSpPr>
          <p:spPr bwMode="auto">
            <a:xfrm>
              <a:off x="6072170" y="4395694"/>
              <a:ext cx="314963" cy="614"/>
            </a:xfrm>
            <a:prstGeom prst="straightConnector1">
              <a:avLst/>
            </a:prstGeom>
            <a:solidFill>
              <a:srgbClr val="00B8FF"/>
            </a:solidFill>
            <a:ln w="12700" cap="flat" cmpd="sng" algn="ctr">
              <a:solidFill>
                <a:srgbClr val="312D2A"/>
              </a:solidFill>
              <a:prstDash val="solid"/>
              <a:round/>
              <a:headEnd type="none" w="sm"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4" name="Left Bracket 13"/>
            <p:cNvSpPr/>
            <p:nvPr/>
          </p:nvSpPr>
          <p:spPr>
            <a:xfrm rot="10800000">
              <a:off x="5825242" y="4084461"/>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 name="Straight Arrow Connector 14">
              <a:extLst>
                <a:ext uri="{FF2B5EF4-FFF2-40B4-BE49-F238E27FC236}">
                  <a16:creationId xmlns:a16="http://schemas.microsoft.com/office/drawing/2014/main" id="{9A13F389-2565-304A-B314-5EDC0335546E}"/>
                </a:ext>
              </a:extLst>
            </p:cNvPr>
            <p:cNvCxnSpPr/>
            <p:nvPr/>
          </p:nvCxnSpPr>
          <p:spPr bwMode="auto">
            <a:xfrm flipH="1">
              <a:off x="6581657" y="4395694"/>
              <a:ext cx="314963" cy="614"/>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6" name="Left Bracket 15"/>
            <p:cNvSpPr/>
            <p:nvPr/>
          </p:nvSpPr>
          <p:spPr>
            <a:xfrm rot="10800000" flipH="1">
              <a:off x="6891339" y="4084461"/>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 name="Group 16"/>
          <p:cNvGrpSpPr/>
          <p:nvPr/>
        </p:nvGrpSpPr>
        <p:grpSpPr>
          <a:xfrm>
            <a:off x="6545734" y="2034559"/>
            <a:ext cx="1139357" cy="543752"/>
            <a:chOff x="5837231" y="1805958"/>
            <a:chExt cx="1311422" cy="625869"/>
          </a:xfrm>
        </p:grpSpPr>
        <p:grpSp>
          <p:nvGrpSpPr>
            <p:cNvPr id="18" name="Group 17"/>
            <p:cNvGrpSpPr/>
            <p:nvPr/>
          </p:nvGrpSpPr>
          <p:grpSpPr>
            <a:xfrm>
              <a:off x="5837231" y="1805958"/>
              <a:ext cx="561892" cy="625869"/>
              <a:chOff x="5837231" y="3987422"/>
              <a:chExt cx="561892" cy="625869"/>
            </a:xfrm>
          </p:grpSpPr>
          <p:cxnSp>
            <p:nvCxnSpPr>
              <p:cNvPr id="22" name="Straight Arrow Connector 21">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3" name="Left Bracket 22"/>
              <p:cNvSpPr/>
              <p:nvPr/>
            </p:nvSpPr>
            <p:spPr>
              <a:xfrm rot="10800000">
                <a:off x="5837232" y="3987422"/>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 name="Group 18"/>
            <p:cNvGrpSpPr/>
            <p:nvPr/>
          </p:nvGrpSpPr>
          <p:grpSpPr>
            <a:xfrm flipH="1">
              <a:off x="6586761" y="1805958"/>
              <a:ext cx="561892" cy="625869"/>
              <a:chOff x="5837231" y="3987422"/>
              <a:chExt cx="561892" cy="625869"/>
            </a:xfrm>
          </p:grpSpPr>
          <p:cxnSp>
            <p:nvCxnSpPr>
              <p:cNvPr id="20" name="Straight Arrow Connector 19">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1" name="Left Bracket 20"/>
              <p:cNvSpPr/>
              <p:nvPr/>
            </p:nvSpPr>
            <p:spPr>
              <a:xfrm rot="10800000">
                <a:off x="5837232" y="3987422"/>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grpSp>
        <p:nvGrpSpPr>
          <p:cNvPr id="24" name="Group 23"/>
          <p:cNvGrpSpPr/>
          <p:nvPr/>
        </p:nvGrpSpPr>
        <p:grpSpPr>
          <a:xfrm>
            <a:off x="6545734" y="3052127"/>
            <a:ext cx="1139357" cy="488169"/>
            <a:chOff x="5837231" y="2977198"/>
            <a:chExt cx="1311422" cy="561892"/>
          </a:xfrm>
        </p:grpSpPr>
        <p:grpSp>
          <p:nvGrpSpPr>
            <p:cNvPr id="25" name="Group 24"/>
            <p:cNvGrpSpPr/>
            <p:nvPr/>
          </p:nvGrpSpPr>
          <p:grpSpPr>
            <a:xfrm>
              <a:off x="5837231" y="2977198"/>
              <a:ext cx="625869" cy="561892"/>
              <a:chOff x="5837231" y="2977198"/>
              <a:chExt cx="625869" cy="561892"/>
            </a:xfrm>
          </p:grpSpPr>
          <p:cxnSp>
            <p:nvCxnSpPr>
              <p:cNvPr id="29" name="Straight Arrow Connector 28">
                <a:extLst>
                  <a:ext uri="{FF2B5EF4-FFF2-40B4-BE49-F238E27FC236}">
                    <a16:creationId xmlns:a16="http://schemas.microsoft.com/office/drawing/2014/main" id="{9A13F389-2565-304A-B314-5EDC0335546E}"/>
                  </a:ext>
                </a:extLst>
              </p:cNvPr>
              <p:cNvCxnSpPr/>
              <p:nvPr/>
            </p:nvCxnSpPr>
            <p:spPr bwMode="auto">
              <a:xfrm rot="5400000" flipH="1">
                <a:off x="5869219" y="3258144"/>
                <a:ext cx="561892"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0" name="Left Bracket 29"/>
              <p:cNvSpPr/>
              <p:nvPr/>
            </p:nvSpPr>
            <p:spPr>
              <a:xfrm rot="16200000" flipH="1">
                <a:off x="6024061" y="3100050"/>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6" name="Group 25"/>
            <p:cNvGrpSpPr/>
            <p:nvPr/>
          </p:nvGrpSpPr>
          <p:grpSpPr>
            <a:xfrm flipV="1">
              <a:off x="6522784" y="2977198"/>
              <a:ext cx="625869" cy="561892"/>
              <a:chOff x="6367071" y="1649436"/>
              <a:chExt cx="625869" cy="561892"/>
            </a:xfrm>
          </p:grpSpPr>
          <p:cxnSp>
            <p:nvCxnSpPr>
              <p:cNvPr id="27" name="Straight Arrow Connector 26">
                <a:extLst>
                  <a:ext uri="{FF2B5EF4-FFF2-40B4-BE49-F238E27FC236}">
                    <a16:creationId xmlns:a16="http://schemas.microsoft.com/office/drawing/2014/main" id="{9A13F389-2565-304A-B314-5EDC0335546E}"/>
                  </a:ext>
                </a:extLst>
              </p:cNvPr>
              <p:cNvCxnSpPr/>
              <p:nvPr/>
            </p:nvCxnSpPr>
            <p:spPr bwMode="auto">
              <a:xfrm rot="5400000" flipH="1">
                <a:off x="6399059" y="1930382"/>
                <a:ext cx="561892"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8" name="Left Bracket 27"/>
              <p:cNvSpPr/>
              <p:nvPr/>
            </p:nvSpPr>
            <p:spPr>
              <a:xfrm rot="16200000" flipH="1">
                <a:off x="6553901" y="1772288"/>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grpSp>
        <p:nvGrpSpPr>
          <p:cNvPr id="31" name="Group 30"/>
          <p:cNvGrpSpPr/>
          <p:nvPr/>
        </p:nvGrpSpPr>
        <p:grpSpPr>
          <a:xfrm>
            <a:off x="6535318" y="5031678"/>
            <a:ext cx="1145338" cy="493261"/>
            <a:chOff x="5825242" y="5255700"/>
            <a:chExt cx="1318306" cy="567753"/>
          </a:xfrm>
        </p:grpSpPr>
        <p:grpSp>
          <p:nvGrpSpPr>
            <p:cNvPr id="32" name="Group 31"/>
            <p:cNvGrpSpPr/>
            <p:nvPr/>
          </p:nvGrpSpPr>
          <p:grpSpPr>
            <a:xfrm>
              <a:off x="5825242" y="5261562"/>
              <a:ext cx="625869" cy="561891"/>
              <a:chOff x="5825242" y="5261562"/>
              <a:chExt cx="625869" cy="561891"/>
            </a:xfrm>
          </p:grpSpPr>
          <p:cxnSp>
            <p:nvCxnSpPr>
              <p:cNvPr id="36" name="Straight Arrow Connector 35">
                <a:extLst>
                  <a:ext uri="{FF2B5EF4-FFF2-40B4-BE49-F238E27FC236}">
                    <a16:creationId xmlns:a16="http://schemas.microsoft.com/office/drawing/2014/main" id="{9A13F389-2565-304A-B314-5EDC0335546E}"/>
                  </a:ext>
                </a:extLst>
              </p:cNvPr>
              <p:cNvCxnSpPr/>
              <p:nvPr/>
            </p:nvCxnSpPr>
            <p:spPr bwMode="auto">
              <a:xfrm rot="5400000">
                <a:off x="5980695" y="5665665"/>
                <a:ext cx="314963" cy="614"/>
              </a:xfrm>
              <a:prstGeom prst="straightConnector1">
                <a:avLst/>
              </a:prstGeom>
              <a:solidFill>
                <a:srgbClr val="00B8FF"/>
              </a:solidFill>
              <a:ln w="12700" cap="flat" cmpd="sng" algn="ctr">
                <a:solidFill>
                  <a:srgbClr val="312D2A"/>
                </a:solidFill>
                <a:prstDash val="solid"/>
                <a:round/>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7" name="Left Bracket 36"/>
              <p:cNvSpPr/>
              <p:nvPr/>
            </p:nvSpPr>
            <p:spPr>
              <a:xfrm rot="16200000">
                <a:off x="6012072" y="5074732"/>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 name="Group 32"/>
            <p:cNvGrpSpPr/>
            <p:nvPr/>
          </p:nvGrpSpPr>
          <p:grpSpPr>
            <a:xfrm>
              <a:off x="6517679" y="5255700"/>
              <a:ext cx="625869" cy="567753"/>
              <a:chOff x="6517679" y="5255700"/>
              <a:chExt cx="625869" cy="567753"/>
            </a:xfrm>
          </p:grpSpPr>
          <p:cxnSp>
            <p:nvCxnSpPr>
              <p:cNvPr id="34" name="Straight Arrow Connector 33">
                <a:extLst>
                  <a:ext uri="{FF2B5EF4-FFF2-40B4-BE49-F238E27FC236}">
                    <a16:creationId xmlns:a16="http://schemas.microsoft.com/office/drawing/2014/main" id="{9A13F389-2565-304A-B314-5EDC0335546E}"/>
                  </a:ext>
                </a:extLst>
              </p:cNvPr>
              <p:cNvCxnSpPr/>
              <p:nvPr/>
            </p:nvCxnSpPr>
            <p:spPr bwMode="auto">
              <a:xfrm rot="5400000" flipH="1">
                <a:off x="6673132" y="5412875"/>
                <a:ext cx="314963" cy="614"/>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5" name="Left Bracket 34"/>
              <p:cNvSpPr/>
              <p:nvPr/>
            </p:nvSpPr>
            <p:spPr>
              <a:xfrm rot="16200000" flipH="1">
                <a:off x="6704509" y="5384414"/>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cxnSp>
        <p:nvCxnSpPr>
          <p:cNvPr id="38" name="Straight Arrow Connector 37">
            <a:extLst>
              <a:ext uri="{FF2B5EF4-FFF2-40B4-BE49-F238E27FC236}">
                <a16:creationId xmlns:a16="http://schemas.microsoft.com/office/drawing/2014/main" id="{E2281E59-080A-5843-8127-8ECB839C7C2D}"/>
              </a:ext>
            </a:extLst>
          </p:cNvPr>
          <p:cNvCxnSpPr/>
          <p:nvPr/>
        </p:nvCxnSpPr>
        <p:spPr bwMode="auto">
          <a:xfrm>
            <a:off x="5248138" y="3185960"/>
            <a:ext cx="0" cy="1202071"/>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9" name="Rectangle 81"/>
          <p:cNvSpPr/>
          <p:nvPr/>
        </p:nvSpPr>
        <p:spPr>
          <a:xfrm>
            <a:off x="4475171" y="3190834"/>
            <a:ext cx="399326" cy="397213"/>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arrow" w="med" len="sm"/>
            <a:tailEnd type="arrow" w="med" len="sm"/>
          </a:ln>
          <a:effectLst/>
        </p:spPr>
        <p:txBody>
          <a:bodyPr rtlCol="0" anchor="ctr"/>
          <a:lstStyle/>
          <a:p>
            <a:pPr algn="ctr"/>
            <a:endParaRPr lang="en-US"/>
          </a:p>
        </p:txBody>
      </p:sp>
      <p:sp>
        <p:nvSpPr>
          <p:cNvPr id="40" name="Rectangle 81"/>
          <p:cNvSpPr/>
          <p:nvPr/>
        </p:nvSpPr>
        <p:spPr>
          <a:xfrm rot="5400000">
            <a:off x="5620723" y="3187016"/>
            <a:ext cx="399326" cy="397213"/>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none" w="sm" len="sm"/>
            <a:tailEnd type="none" w="sm" len="sm"/>
          </a:ln>
          <a:effectLst/>
        </p:spPr>
        <p:txBody>
          <a:bodyPr rtlCol="0" anchor="ctr"/>
          <a:lstStyle/>
          <a:p>
            <a:pPr algn="ctr"/>
            <a:endParaRPr lang="en-US"/>
          </a:p>
        </p:txBody>
      </p:sp>
      <p:sp>
        <p:nvSpPr>
          <p:cNvPr id="41" name="Rectangle 81"/>
          <p:cNvSpPr/>
          <p:nvPr/>
        </p:nvSpPr>
        <p:spPr>
          <a:xfrm rot="16200000">
            <a:off x="4475636" y="3989761"/>
            <a:ext cx="399326" cy="397213"/>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arrow" w="med" len="sm"/>
            <a:tailEnd type="arrow" w="med" len="sm"/>
          </a:ln>
          <a:effectLst/>
        </p:spPr>
        <p:txBody>
          <a:bodyPr rtlCol="0" anchor="ctr"/>
          <a:lstStyle/>
          <a:p>
            <a:pPr algn="ctr"/>
            <a:endParaRPr lang="en-US"/>
          </a:p>
        </p:txBody>
      </p:sp>
      <p:sp>
        <p:nvSpPr>
          <p:cNvPr id="42" name="Rectangle 81"/>
          <p:cNvSpPr/>
          <p:nvPr/>
        </p:nvSpPr>
        <p:spPr>
          <a:xfrm rot="10800000">
            <a:off x="5621188" y="3990817"/>
            <a:ext cx="399326" cy="397213"/>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none" w="sm" len="sm"/>
            <a:tailEnd type="none" w="sm" len="sm"/>
          </a:ln>
          <a:effectLst/>
        </p:spPr>
        <p:txBody>
          <a:bodyPr rtlCol="0" anchor="ctr"/>
          <a:lstStyle/>
          <a:p>
            <a:pPr algn="ctr"/>
            <a:endParaRPr lang="en-US"/>
          </a:p>
        </p:txBody>
      </p:sp>
      <p:cxnSp>
        <p:nvCxnSpPr>
          <p:cNvPr id="43" name="Straight Arrow Connector 42">
            <a:extLst>
              <a:ext uri="{FF2B5EF4-FFF2-40B4-BE49-F238E27FC236}">
                <a16:creationId xmlns:a16="http://schemas.microsoft.com/office/drawing/2014/main" id="{67AD1142-FC4C-F443-A075-C28277366D08}"/>
              </a:ext>
            </a:extLst>
          </p:cNvPr>
          <p:cNvCxnSpPr/>
          <p:nvPr/>
        </p:nvCxnSpPr>
        <p:spPr bwMode="auto">
          <a:xfrm>
            <a:off x="4475171" y="2034559"/>
            <a:ext cx="1543822"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4" name="Straight Arrow Connector 43">
            <a:extLst>
              <a:ext uri="{FF2B5EF4-FFF2-40B4-BE49-F238E27FC236}">
                <a16:creationId xmlns:a16="http://schemas.microsoft.com/office/drawing/2014/main" id="{21415436-E116-4616-A3C3-4FF4DE6C2851}"/>
              </a:ext>
            </a:extLst>
          </p:cNvPr>
          <p:cNvCxnSpPr/>
          <p:nvPr/>
        </p:nvCxnSpPr>
        <p:spPr bwMode="auto">
          <a:xfrm>
            <a:off x="4476227" y="2304559"/>
            <a:ext cx="1543822" cy="0"/>
          </a:xfrm>
          <a:prstGeom prst="straightConnector1">
            <a:avLst/>
          </a:prstGeom>
          <a:solidFill>
            <a:srgbClr val="00B8FF"/>
          </a:solidFill>
          <a:ln w="12700" cap="flat" cmpd="sng" algn="ctr">
            <a:solidFill>
              <a:srgbClr val="312D2A"/>
            </a:solidFill>
            <a:prstDash val="solid"/>
            <a:round/>
            <a:headEnd type="none" w="sm"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5" name="Straight Arrow Connector 44">
            <a:extLst>
              <a:ext uri="{FF2B5EF4-FFF2-40B4-BE49-F238E27FC236}">
                <a16:creationId xmlns:a16="http://schemas.microsoft.com/office/drawing/2014/main" id="{06884DEA-3859-44C7-B963-1CBDA558C5DB}"/>
              </a:ext>
            </a:extLst>
          </p:cNvPr>
          <p:cNvCxnSpPr/>
          <p:nvPr/>
        </p:nvCxnSpPr>
        <p:spPr bwMode="auto">
          <a:xfrm>
            <a:off x="4476227" y="2582572"/>
            <a:ext cx="1543822"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nvGrpSpPr>
          <p:cNvPr id="49" name="Group 48"/>
          <p:cNvGrpSpPr/>
          <p:nvPr/>
        </p:nvGrpSpPr>
        <p:grpSpPr>
          <a:xfrm>
            <a:off x="8415432" y="2504379"/>
            <a:ext cx="2633546" cy="689818"/>
            <a:chOff x="8415432" y="2504379"/>
            <a:chExt cx="2633546" cy="689818"/>
          </a:xfrm>
        </p:grpSpPr>
        <p:cxnSp>
          <p:nvCxnSpPr>
            <p:cNvPr id="46" name="Straight Arrow Connector 45">
              <a:extLst>
                <a:ext uri="{FF2B5EF4-FFF2-40B4-BE49-F238E27FC236}">
                  <a16:creationId xmlns:a16="http://schemas.microsoft.com/office/drawing/2014/main" id="{8FE0B108-3A56-7046-836A-BAB829D8FA00}"/>
                </a:ext>
              </a:extLst>
            </p:cNvPr>
            <p:cNvCxnSpPr/>
            <p:nvPr/>
          </p:nvCxnSpPr>
          <p:spPr bwMode="auto">
            <a:xfrm>
              <a:off x="9005050" y="2725282"/>
              <a:ext cx="1475050" cy="0"/>
            </a:xfrm>
            <a:prstGeom prst="straightConnector1">
              <a:avLst/>
            </a:prstGeom>
            <a:ln w="12700">
              <a:headEnd type="arrow" w="med" len="sm"/>
              <a:tailEnd type="arrow" w="med" len="sm"/>
            </a:ln>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style>
            <a:lnRef idx="2">
              <a:schemeClr val="dk1"/>
            </a:lnRef>
            <a:fillRef idx="0">
              <a:schemeClr val="dk1"/>
            </a:fillRef>
            <a:effectRef idx="1">
              <a:schemeClr val="dk1"/>
            </a:effectRef>
            <a:fontRef idx="minor">
              <a:schemeClr val="tx1"/>
            </a:fontRef>
          </p:style>
        </p:cxnSp>
        <p:grpSp>
          <p:nvGrpSpPr>
            <p:cNvPr id="50" name="Group 49"/>
            <p:cNvGrpSpPr/>
            <p:nvPr/>
          </p:nvGrpSpPr>
          <p:grpSpPr>
            <a:xfrm>
              <a:off x="8415432" y="2504379"/>
              <a:ext cx="722036" cy="689818"/>
              <a:chOff x="879431" y="1766798"/>
              <a:chExt cx="722036" cy="689818"/>
            </a:xfrm>
          </p:grpSpPr>
          <p:pic>
            <p:nvPicPr>
              <p:cNvPr id="51" name="Graphic 5">
                <a:extLst>
                  <a:ext uri="{FF2B5EF4-FFF2-40B4-BE49-F238E27FC236}">
                    <a16:creationId xmlns:a16="http://schemas.microsoft.com/office/drawing/2014/main" id="{EE50DB5C-A605-42A8-85A8-90760D00C0EE}"/>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11849" y="1766798"/>
                <a:ext cx="457200" cy="457200"/>
              </a:xfrm>
              <a:prstGeom prst="rect">
                <a:avLst/>
              </a:prstGeom>
            </p:spPr>
          </p:pic>
          <p:sp>
            <p:nvSpPr>
              <p:cNvPr id="52" name="Rectangle 51">
                <a:extLst>
                  <a:ext uri="{FF2B5EF4-FFF2-40B4-BE49-F238E27FC236}">
                    <a16:creationId xmlns:a16="http://schemas.microsoft.com/office/drawing/2014/main" id="{A7B7C0D1-E686-D144-996F-7FC656D008E0}"/>
                  </a:ext>
                </a:extLst>
              </p:cNvPr>
              <p:cNvSpPr/>
              <p:nvPr/>
            </p:nvSpPr>
            <p:spPr>
              <a:xfrm>
                <a:off x="879431" y="2225784"/>
                <a:ext cx="722036" cy="230832"/>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Bare Metal</a:t>
                </a:r>
              </a:p>
              <a:p>
                <a:pPr algn="ctr">
                  <a:lnSpc>
                    <a:spcPts val="850"/>
                  </a:lnSpc>
                </a:pPr>
                <a:r>
                  <a:rPr lang="en-US" sz="800" dirty="0">
                    <a:solidFill>
                      <a:schemeClr val="tx2"/>
                    </a:solidFill>
                    <a:ea typeface="Open Sans" panose="020B0606030504020204" pitchFamily="34" charset="0"/>
                    <a:cs typeface="Open Sans" panose="020B0606030504020204" pitchFamily="34" charset="0"/>
                  </a:rPr>
                  <a:t>Compute</a:t>
                </a:r>
              </a:p>
            </p:txBody>
          </p:sp>
        </p:grpSp>
        <p:grpSp>
          <p:nvGrpSpPr>
            <p:cNvPr id="82" name="Group 81"/>
            <p:cNvGrpSpPr/>
            <p:nvPr/>
          </p:nvGrpSpPr>
          <p:grpSpPr>
            <a:xfrm>
              <a:off x="10401078" y="2504379"/>
              <a:ext cx="647900" cy="572616"/>
              <a:chOff x="8137667" y="5894448"/>
              <a:chExt cx="647900" cy="572616"/>
            </a:xfrm>
          </p:grpSpPr>
          <p:pic>
            <p:nvPicPr>
              <p:cNvPr id="102" name="Graphic 72">
                <a:extLst>
                  <a:ext uri="{FF2B5EF4-FFF2-40B4-BE49-F238E27FC236}">
                    <a16:creationId xmlns:a16="http://schemas.microsoft.com/office/drawing/2014/main" id="{D30E96F4-797D-40D3-B57D-01F5C127B24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16689" y="5894448"/>
                <a:ext cx="489857" cy="457200"/>
              </a:xfrm>
              <a:prstGeom prst="rect">
                <a:avLst/>
              </a:prstGeom>
            </p:spPr>
          </p:pic>
          <p:sp>
            <p:nvSpPr>
              <p:cNvPr id="103" name="Rectangle 102">
                <a:extLst>
                  <a:ext uri="{FF2B5EF4-FFF2-40B4-BE49-F238E27FC236}">
                    <a16:creationId xmlns:a16="http://schemas.microsoft.com/office/drawing/2014/main" id="{6499F67C-604C-4CA1-AE55-58EFE79E4DDC}"/>
                  </a:ext>
                </a:extLst>
              </p:cNvPr>
              <p:cNvSpPr/>
              <p:nvPr/>
            </p:nvSpPr>
            <p:spPr>
              <a:xfrm>
                <a:off x="8137667" y="6351648"/>
                <a:ext cx="647900"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Database</a:t>
                </a:r>
              </a:p>
            </p:txBody>
          </p:sp>
        </p:grpSp>
      </p:grpSp>
      <p:grpSp>
        <p:nvGrpSpPr>
          <p:cNvPr id="104" name="Group 103"/>
          <p:cNvGrpSpPr/>
          <p:nvPr/>
        </p:nvGrpSpPr>
        <p:grpSpPr>
          <a:xfrm>
            <a:off x="775251" y="5403064"/>
            <a:ext cx="1327451" cy="704959"/>
            <a:chOff x="695739" y="3940946"/>
            <a:chExt cx="1327451" cy="704959"/>
          </a:xfrm>
        </p:grpSpPr>
        <p:sp>
          <p:nvSpPr>
            <p:cNvPr id="105" name="TextBox 104">
              <a:extLst>
                <a:ext uri="{FF2B5EF4-FFF2-40B4-BE49-F238E27FC236}">
                  <a16:creationId xmlns:a16="http://schemas.microsoft.com/office/drawing/2014/main" id="{F5DE1BC4-54A3-1B46-9683-C3DB1FE9201B}"/>
                </a:ext>
              </a:extLst>
            </p:cNvPr>
            <p:cNvSpPr txBox="1"/>
            <p:nvPr/>
          </p:nvSpPr>
          <p:spPr>
            <a:xfrm>
              <a:off x="695739" y="3940946"/>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106" name="TextBox 105"/>
            <p:cNvSpPr txBox="1"/>
            <p:nvPr/>
          </p:nvSpPr>
          <p:spPr>
            <a:xfrm>
              <a:off x="762000" y="415104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107" name="Rectangle 106"/>
            <p:cNvSpPr/>
            <p:nvPr/>
          </p:nvSpPr>
          <p:spPr>
            <a:xfrm>
              <a:off x="695739" y="4082010"/>
              <a:ext cx="1146314" cy="5638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p:cNvGrpSpPr/>
          <p:nvPr/>
        </p:nvGrpSpPr>
        <p:grpSpPr>
          <a:xfrm>
            <a:off x="2477529" y="5403064"/>
            <a:ext cx="1116689" cy="704959"/>
            <a:chOff x="2484155" y="5330178"/>
            <a:chExt cx="1116689" cy="704959"/>
          </a:xfrm>
        </p:grpSpPr>
        <p:pic>
          <p:nvPicPr>
            <p:cNvPr id="109" name="Picture 108"/>
            <p:cNvPicPr>
              <a:picLocks noChangeAspect="1"/>
            </p:cNvPicPr>
            <p:nvPr/>
          </p:nvPicPr>
          <p:blipFill>
            <a:blip r:embed="rId6"/>
            <a:stretch>
              <a:fillRect/>
            </a:stretch>
          </p:blipFill>
          <p:spPr>
            <a:xfrm>
              <a:off x="2726348" y="5513770"/>
              <a:ext cx="466667" cy="466667"/>
            </a:xfrm>
            <a:prstGeom prst="rect">
              <a:avLst/>
            </a:prstGeom>
          </p:spPr>
        </p:pic>
        <p:sp>
          <p:nvSpPr>
            <p:cNvPr id="110" name="TextBox 109">
              <a:extLst>
                <a:ext uri="{FF2B5EF4-FFF2-40B4-BE49-F238E27FC236}">
                  <a16:creationId xmlns:a16="http://schemas.microsoft.com/office/drawing/2014/main" id="{F5DE1BC4-54A3-1B46-9683-C3DB1FE9201B}"/>
                </a:ext>
              </a:extLst>
            </p:cNvPr>
            <p:cNvSpPr txBox="1"/>
            <p:nvPr/>
          </p:nvSpPr>
          <p:spPr>
            <a:xfrm>
              <a:off x="2484156" y="5330178"/>
              <a:ext cx="734763"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Arrowhead:</a:t>
              </a:r>
            </a:p>
          </p:txBody>
        </p:sp>
        <p:sp>
          <p:nvSpPr>
            <p:cNvPr id="111" name="Rectangle 110"/>
            <p:cNvSpPr/>
            <p:nvPr/>
          </p:nvSpPr>
          <p:spPr>
            <a:xfrm>
              <a:off x="2484155" y="5471242"/>
              <a:ext cx="1116689" cy="5638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1"/>
          <p:cNvGrpSpPr/>
          <p:nvPr/>
        </p:nvGrpSpPr>
        <p:grpSpPr>
          <a:xfrm>
            <a:off x="8056099" y="4017593"/>
            <a:ext cx="1436669" cy="1625770"/>
            <a:chOff x="9991334" y="1756633"/>
            <a:chExt cx="1436669" cy="1625770"/>
          </a:xfrm>
        </p:grpSpPr>
        <p:grpSp>
          <p:nvGrpSpPr>
            <p:cNvPr id="54" name="Group 53"/>
            <p:cNvGrpSpPr/>
            <p:nvPr/>
          </p:nvGrpSpPr>
          <p:grpSpPr>
            <a:xfrm rot="5400000">
              <a:off x="10527728" y="2234846"/>
              <a:ext cx="358969" cy="780427"/>
              <a:chOff x="8636000" y="3668181"/>
              <a:chExt cx="634642" cy="780427"/>
            </a:xfrm>
          </p:grpSpPr>
          <p:cxnSp>
            <p:nvCxnSpPr>
              <p:cNvPr id="64" name="Straight Arrow Connector 63">
                <a:extLst>
                  <a:ext uri="{FF2B5EF4-FFF2-40B4-BE49-F238E27FC236}">
                    <a16:creationId xmlns:a16="http://schemas.microsoft.com/office/drawing/2014/main" id="{9A13F389-2565-304A-B314-5EDC0335546E}"/>
                  </a:ext>
                </a:extLst>
              </p:cNvPr>
              <p:cNvCxnSpPr/>
              <p:nvPr/>
            </p:nvCxnSpPr>
            <p:spPr bwMode="auto">
              <a:xfrm flipH="1">
                <a:off x="8636000" y="4056772"/>
                <a:ext cx="348850"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5" name="Left Bracket 64"/>
              <p:cNvSpPr/>
              <p:nvPr/>
            </p:nvSpPr>
            <p:spPr>
              <a:xfrm rot="10800000" flipH="1">
                <a:off x="8986340" y="3668181"/>
                <a:ext cx="284302" cy="780427"/>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 name="Group 54"/>
            <p:cNvGrpSpPr/>
            <p:nvPr/>
          </p:nvGrpSpPr>
          <p:grpSpPr>
            <a:xfrm>
              <a:off x="10341518" y="1756633"/>
              <a:ext cx="722036" cy="689818"/>
              <a:chOff x="879431" y="1766798"/>
              <a:chExt cx="722036" cy="689818"/>
            </a:xfrm>
          </p:grpSpPr>
          <p:pic>
            <p:nvPicPr>
              <p:cNvPr id="62" name="Graphic 5">
                <a:extLst>
                  <a:ext uri="{FF2B5EF4-FFF2-40B4-BE49-F238E27FC236}">
                    <a16:creationId xmlns:a16="http://schemas.microsoft.com/office/drawing/2014/main" id="{EE50DB5C-A605-42A8-85A8-90760D00C0EE}"/>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11849" y="1766798"/>
                <a:ext cx="457200" cy="457200"/>
              </a:xfrm>
              <a:prstGeom prst="rect">
                <a:avLst/>
              </a:prstGeom>
            </p:spPr>
          </p:pic>
          <p:sp>
            <p:nvSpPr>
              <p:cNvPr id="63" name="Rectangle 62">
                <a:extLst>
                  <a:ext uri="{FF2B5EF4-FFF2-40B4-BE49-F238E27FC236}">
                    <a16:creationId xmlns:a16="http://schemas.microsoft.com/office/drawing/2014/main" id="{A7B7C0D1-E686-D144-996F-7FC656D008E0}"/>
                  </a:ext>
                </a:extLst>
              </p:cNvPr>
              <p:cNvSpPr/>
              <p:nvPr/>
            </p:nvSpPr>
            <p:spPr>
              <a:xfrm>
                <a:off x="879431" y="2225784"/>
                <a:ext cx="722036" cy="230832"/>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Bare Metal</a:t>
                </a:r>
              </a:p>
              <a:p>
                <a:pPr algn="ctr">
                  <a:lnSpc>
                    <a:spcPts val="850"/>
                  </a:lnSpc>
                </a:pPr>
                <a:r>
                  <a:rPr lang="en-US" sz="800" dirty="0">
                    <a:solidFill>
                      <a:schemeClr val="tx2"/>
                    </a:solidFill>
                    <a:ea typeface="Open Sans" panose="020B0606030504020204" pitchFamily="34" charset="0"/>
                    <a:cs typeface="Open Sans" panose="020B0606030504020204" pitchFamily="34" charset="0"/>
                  </a:rPr>
                  <a:t>Compute</a:t>
                </a:r>
              </a:p>
            </p:txBody>
          </p:sp>
        </p:grpSp>
        <p:grpSp>
          <p:nvGrpSpPr>
            <p:cNvPr id="112" name="Group 111"/>
            <p:cNvGrpSpPr/>
            <p:nvPr/>
          </p:nvGrpSpPr>
          <p:grpSpPr>
            <a:xfrm>
              <a:off x="9991334" y="2809787"/>
              <a:ext cx="647901" cy="572616"/>
              <a:chOff x="8137667" y="5894448"/>
              <a:chExt cx="647900" cy="572616"/>
            </a:xfrm>
          </p:grpSpPr>
          <p:pic>
            <p:nvPicPr>
              <p:cNvPr id="113" name="Graphic 72">
                <a:extLst>
                  <a:ext uri="{FF2B5EF4-FFF2-40B4-BE49-F238E27FC236}">
                    <a16:creationId xmlns:a16="http://schemas.microsoft.com/office/drawing/2014/main" id="{D30E96F4-797D-40D3-B57D-01F5C127B24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16689" y="5894448"/>
                <a:ext cx="489857" cy="457200"/>
              </a:xfrm>
              <a:prstGeom prst="rect">
                <a:avLst/>
              </a:prstGeom>
            </p:spPr>
          </p:pic>
          <p:sp>
            <p:nvSpPr>
              <p:cNvPr id="114" name="Rectangle 113">
                <a:extLst>
                  <a:ext uri="{FF2B5EF4-FFF2-40B4-BE49-F238E27FC236}">
                    <a16:creationId xmlns:a16="http://schemas.microsoft.com/office/drawing/2014/main" id="{6499F67C-604C-4CA1-AE55-58EFE79E4DDC}"/>
                  </a:ext>
                </a:extLst>
              </p:cNvPr>
              <p:cNvSpPr/>
              <p:nvPr/>
            </p:nvSpPr>
            <p:spPr>
              <a:xfrm>
                <a:off x="8137667" y="6351648"/>
                <a:ext cx="647900"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Database</a:t>
                </a:r>
              </a:p>
            </p:txBody>
          </p:sp>
        </p:grpSp>
        <p:grpSp>
          <p:nvGrpSpPr>
            <p:cNvPr id="115" name="Group 114"/>
            <p:cNvGrpSpPr/>
            <p:nvPr/>
          </p:nvGrpSpPr>
          <p:grpSpPr>
            <a:xfrm>
              <a:off x="10780102" y="2809787"/>
              <a:ext cx="647901" cy="572616"/>
              <a:chOff x="8137667" y="5894448"/>
              <a:chExt cx="647900" cy="572616"/>
            </a:xfrm>
          </p:grpSpPr>
          <p:pic>
            <p:nvPicPr>
              <p:cNvPr id="116" name="Graphic 72">
                <a:extLst>
                  <a:ext uri="{FF2B5EF4-FFF2-40B4-BE49-F238E27FC236}">
                    <a16:creationId xmlns:a16="http://schemas.microsoft.com/office/drawing/2014/main" id="{D30E96F4-797D-40D3-B57D-01F5C127B24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16689" y="5894448"/>
                <a:ext cx="489857" cy="457200"/>
              </a:xfrm>
              <a:prstGeom prst="rect">
                <a:avLst/>
              </a:prstGeom>
            </p:spPr>
          </p:pic>
          <p:sp>
            <p:nvSpPr>
              <p:cNvPr id="117" name="Rectangle 116">
                <a:extLst>
                  <a:ext uri="{FF2B5EF4-FFF2-40B4-BE49-F238E27FC236}">
                    <a16:creationId xmlns:a16="http://schemas.microsoft.com/office/drawing/2014/main" id="{6499F67C-604C-4CA1-AE55-58EFE79E4DDC}"/>
                  </a:ext>
                </a:extLst>
              </p:cNvPr>
              <p:cNvSpPr/>
              <p:nvPr/>
            </p:nvSpPr>
            <p:spPr>
              <a:xfrm>
                <a:off x="8137667" y="6351648"/>
                <a:ext cx="647900"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Database</a:t>
                </a:r>
              </a:p>
            </p:txBody>
          </p:sp>
        </p:grpSp>
      </p:grpSp>
      <p:cxnSp>
        <p:nvCxnSpPr>
          <p:cNvPr id="92" name="Straight Arrow Connector 91">
            <a:extLst>
              <a:ext uri="{FF2B5EF4-FFF2-40B4-BE49-F238E27FC236}">
                <a16:creationId xmlns:a16="http://schemas.microsoft.com/office/drawing/2014/main" id="{36436D7A-A756-47DE-8646-F5424F56DF25}"/>
              </a:ext>
            </a:extLst>
          </p:cNvPr>
          <p:cNvCxnSpPr/>
          <p:nvPr/>
        </p:nvCxnSpPr>
        <p:spPr bwMode="auto">
          <a:xfrm flipV="1">
            <a:off x="10731256" y="4641399"/>
            <a:ext cx="122" cy="643474"/>
          </a:xfrm>
          <a:prstGeom prst="straightConnector1">
            <a:avLst/>
          </a:prstGeom>
          <a:ln w="12700">
            <a:headEnd type="arrow" w="med" len="sm"/>
            <a:tailEnd type="arrow" w="med" len="sm"/>
          </a:ln>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style>
          <a:lnRef idx="1">
            <a:schemeClr val="dk1"/>
          </a:lnRef>
          <a:fillRef idx="0">
            <a:schemeClr val="dk1"/>
          </a:fillRef>
          <a:effectRef idx="0">
            <a:schemeClr val="dk1"/>
          </a:effectRef>
          <a:fontRef idx="minor">
            <a:schemeClr val="tx1"/>
          </a:fontRef>
        </p:style>
      </p:cxnSp>
      <p:sp>
        <p:nvSpPr>
          <p:cNvPr id="93" name="Rectangle 92">
            <a:extLst>
              <a:ext uri="{FF2B5EF4-FFF2-40B4-BE49-F238E27FC236}">
                <a16:creationId xmlns:a16="http://schemas.microsoft.com/office/drawing/2014/main" id="{7E4CA824-47E4-47F5-B7B3-9431949BB3BE}"/>
              </a:ext>
            </a:extLst>
          </p:cNvPr>
          <p:cNvSpPr/>
          <p:nvPr/>
        </p:nvSpPr>
        <p:spPr>
          <a:xfrm>
            <a:off x="9919112" y="3585649"/>
            <a:ext cx="1625848" cy="1162099"/>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defRPr/>
            </a:pPr>
            <a:r>
              <a:rPr lang="en-US" sz="900" b="1" dirty="0">
                <a:solidFill>
                  <a:srgbClr val="BB501C"/>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lvl="0">
              <a:lnSpc>
                <a:spcPct val="90000"/>
              </a:lnSpc>
            </a:pPr>
            <a:r>
              <a:rPr lang="en-US" sz="9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endParaRPr lang="en-US" sz="900" dirty="0">
              <a:solidFill>
                <a:schemeClr val="tx1"/>
              </a:solidFill>
              <a:ea typeface="Open Sans" panose="020B0606030504020204" pitchFamily="34" charset="0"/>
              <a:cs typeface="Open Sans" panose="020B0606030504020204" pitchFamily="34" charset="0"/>
            </a:endParaRPr>
          </a:p>
        </p:txBody>
      </p:sp>
      <p:grpSp>
        <p:nvGrpSpPr>
          <p:cNvPr id="94" name="Group 93">
            <a:extLst>
              <a:ext uri="{FF2B5EF4-FFF2-40B4-BE49-F238E27FC236}">
                <a16:creationId xmlns:a16="http://schemas.microsoft.com/office/drawing/2014/main" id="{AF411B76-C11E-4405-962C-900A597E81BB}"/>
              </a:ext>
            </a:extLst>
          </p:cNvPr>
          <p:cNvGrpSpPr/>
          <p:nvPr/>
        </p:nvGrpSpPr>
        <p:grpSpPr>
          <a:xfrm>
            <a:off x="10364010" y="3951581"/>
            <a:ext cx="722036" cy="689818"/>
            <a:chOff x="879431" y="1766798"/>
            <a:chExt cx="722036" cy="689818"/>
          </a:xfrm>
        </p:grpSpPr>
        <p:pic>
          <p:nvPicPr>
            <p:cNvPr id="123" name="Graphic 5">
              <a:extLst>
                <a:ext uri="{FF2B5EF4-FFF2-40B4-BE49-F238E27FC236}">
                  <a16:creationId xmlns:a16="http://schemas.microsoft.com/office/drawing/2014/main" id="{8B83D6F3-84A2-40A7-925C-7CACB381FED2}"/>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11849" y="1766798"/>
              <a:ext cx="457200" cy="457200"/>
            </a:xfrm>
            <a:prstGeom prst="rect">
              <a:avLst/>
            </a:prstGeom>
          </p:spPr>
        </p:pic>
        <p:sp>
          <p:nvSpPr>
            <p:cNvPr id="124" name="Rectangle 123">
              <a:extLst>
                <a:ext uri="{FF2B5EF4-FFF2-40B4-BE49-F238E27FC236}">
                  <a16:creationId xmlns:a16="http://schemas.microsoft.com/office/drawing/2014/main" id="{1F262C0F-A4CB-42E2-A66D-DB91CE8A2E47}"/>
                </a:ext>
              </a:extLst>
            </p:cNvPr>
            <p:cNvSpPr/>
            <p:nvPr/>
          </p:nvSpPr>
          <p:spPr>
            <a:xfrm>
              <a:off x="879431" y="2225784"/>
              <a:ext cx="722036" cy="230832"/>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Bare Metal</a:t>
              </a:r>
            </a:p>
            <a:p>
              <a:pPr algn="ctr">
                <a:lnSpc>
                  <a:spcPts val="850"/>
                </a:lnSpc>
              </a:pPr>
              <a:r>
                <a:rPr lang="en-US" sz="800" dirty="0">
                  <a:solidFill>
                    <a:schemeClr val="tx2"/>
                  </a:solidFill>
                  <a:ea typeface="Open Sans" panose="020B0606030504020204" pitchFamily="34" charset="0"/>
                  <a:cs typeface="Open Sans" panose="020B0606030504020204" pitchFamily="34" charset="0"/>
                </a:rPr>
                <a:t>Compute</a:t>
              </a:r>
            </a:p>
          </p:txBody>
        </p:sp>
      </p:grpSp>
      <p:sp>
        <p:nvSpPr>
          <p:cNvPr id="97" name="Rectangle 96">
            <a:extLst>
              <a:ext uri="{FF2B5EF4-FFF2-40B4-BE49-F238E27FC236}">
                <a16:creationId xmlns:a16="http://schemas.microsoft.com/office/drawing/2014/main" id="{0A4B7AEE-259A-4EB1-AB08-7726EDB1B698}"/>
              </a:ext>
            </a:extLst>
          </p:cNvPr>
          <p:cNvSpPr/>
          <p:nvPr/>
        </p:nvSpPr>
        <p:spPr>
          <a:xfrm>
            <a:off x="9919112" y="4912126"/>
            <a:ext cx="1625848" cy="1162099"/>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defRPr/>
            </a:pPr>
            <a:r>
              <a:rPr lang="en-US" sz="900" dirty="0">
                <a:solidFill>
                  <a:srgbClr val="BB501C"/>
                </a:solidFill>
                <a:latin typeface="Open Sans SemiBold" panose="020B0706030804020204" pitchFamily="34" charset="0"/>
                <a:ea typeface="Open Sans SemiBold" panose="020B0706030804020204" pitchFamily="34" charset="0"/>
                <a:cs typeface="Open Sans SemiBold" panose="020B0706030804020204" pitchFamily="34" charset="0"/>
              </a:rPr>
              <a:t>Subnet B</a:t>
            </a:r>
          </a:p>
          <a:p>
            <a:pPr lvl="0">
              <a:lnSpc>
                <a:spcPct val="90000"/>
              </a:lnSpc>
            </a:pPr>
            <a:r>
              <a:rPr lang="en-US" sz="9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endParaRPr lang="en-US" sz="900" dirty="0">
              <a:solidFill>
                <a:schemeClr val="tx1"/>
              </a:solidFill>
              <a:ea typeface="Open Sans" panose="020B0606030504020204" pitchFamily="34" charset="0"/>
              <a:cs typeface="Open Sans" panose="020B0606030504020204" pitchFamily="34" charset="0"/>
            </a:endParaRPr>
          </a:p>
        </p:txBody>
      </p:sp>
      <p:grpSp>
        <p:nvGrpSpPr>
          <p:cNvPr id="100" name="Group 99">
            <a:extLst>
              <a:ext uri="{FF2B5EF4-FFF2-40B4-BE49-F238E27FC236}">
                <a16:creationId xmlns:a16="http://schemas.microsoft.com/office/drawing/2014/main" id="{CFC4209E-260E-4B36-9B3E-981BC9143218}"/>
              </a:ext>
            </a:extLst>
          </p:cNvPr>
          <p:cNvGrpSpPr/>
          <p:nvPr/>
        </p:nvGrpSpPr>
        <p:grpSpPr>
          <a:xfrm>
            <a:off x="10412786" y="5291947"/>
            <a:ext cx="647901" cy="572616"/>
            <a:chOff x="8137667" y="5894448"/>
            <a:chExt cx="647900" cy="572616"/>
          </a:xfrm>
        </p:grpSpPr>
        <p:pic>
          <p:nvPicPr>
            <p:cNvPr id="101" name="Graphic 72">
              <a:extLst>
                <a:ext uri="{FF2B5EF4-FFF2-40B4-BE49-F238E27FC236}">
                  <a16:creationId xmlns:a16="http://schemas.microsoft.com/office/drawing/2014/main" id="{58A9311B-2994-4BBB-A799-22AF792BEF36}"/>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16689" y="5894448"/>
              <a:ext cx="489857" cy="457200"/>
            </a:xfrm>
            <a:prstGeom prst="rect">
              <a:avLst/>
            </a:prstGeom>
          </p:spPr>
        </p:pic>
        <p:sp>
          <p:nvSpPr>
            <p:cNvPr id="121" name="Rectangle 120">
              <a:extLst>
                <a:ext uri="{FF2B5EF4-FFF2-40B4-BE49-F238E27FC236}">
                  <a16:creationId xmlns:a16="http://schemas.microsoft.com/office/drawing/2014/main" id="{FB1AE347-FCD0-424C-A9DC-193B2694CCF7}"/>
                </a:ext>
              </a:extLst>
            </p:cNvPr>
            <p:cNvSpPr/>
            <p:nvPr/>
          </p:nvSpPr>
          <p:spPr>
            <a:xfrm>
              <a:off x="8137667" y="6351648"/>
              <a:ext cx="647900"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Database</a:t>
              </a:r>
            </a:p>
          </p:txBody>
        </p:sp>
      </p:grpSp>
      <p:pic>
        <p:nvPicPr>
          <p:cNvPr id="88" name="Graphic 87">
            <a:extLst>
              <a:ext uri="{FF2B5EF4-FFF2-40B4-BE49-F238E27FC236}">
                <a16:creationId xmlns:a16="http://schemas.microsoft.com/office/drawing/2014/main" id="{9B9EB987-EE0B-4BF2-9B21-C30AB687F46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288323" y="3471267"/>
            <a:ext cx="228600" cy="228600"/>
          </a:xfrm>
          <a:prstGeom prst="rect">
            <a:avLst/>
          </a:prstGeom>
        </p:spPr>
      </p:pic>
      <p:pic>
        <p:nvPicPr>
          <p:cNvPr id="89" name="Graphic 88">
            <a:extLst>
              <a:ext uri="{FF2B5EF4-FFF2-40B4-BE49-F238E27FC236}">
                <a16:creationId xmlns:a16="http://schemas.microsoft.com/office/drawing/2014/main" id="{9CC9B5E2-0E76-46A7-8033-CE2012770AA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288323" y="4799077"/>
            <a:ext cx="228600" cy="228600"/>
          </a:xfrm>
          <a:prstGeom prst="rect">
            <a:avLst/>
          </a:prstGeom>
        </p:spPr>
      </p:pic>
    </p:spTree>
    <p:extLst>
      <p:ext uri="{BB962C8B-B14F-4D97-AF65-F5344CB8AC3E}">
        <p14:creationId xmlns:p14="http://schemas.microsoft.com/office/powerpoint/2010/main" val="2613960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224CC002-3A80-4891-AE75-5E89E9D5201C}"/>
              </a:ext>
            </a:extLst>
          </p:cNvPr>
          <p:cNvSpPr>
            <a:spLocks noGrp="1"/>
          </p:cNvSpPr>
          <p:nvPr>
            <p:ph sz="quarter" idx="14"/>
          </p:nvPr>
        </p:nvSpPr>
        <p:spPr/>
        <p:txBody>
          <a:bodyPr/>
          <a:lstStyle/>
          <a:p>
            <a:pPr marL="285750" indent="-285750">
              <a:buFont typeface="Arial" panose="020B0604020202020204" pitchFamily="34" charset="0"/>
              <a:buChar char="•"/>
            </a:pPr>
            <a:r>
              <a:rPr lang="en-US" dirty="0">
                <a:hlinkClick r:id="rId2" action="ppaction://hlinksldjump"/>
              </a:rPr>
              <a:t>Logical</a:t>
            </a:r>
            <a:endParaRPr lang="en-US" dirty="0"/>
          </a:p>
          <a:p>
            <a:pPr marL="285750" indent="-285750">
              <a:buFont typeface="Arial" panose="020B0604020202020204" pitchFamily="34" charset="0"/>
              <a:buChar char="•"/>
            </a:pPr>
            <a:r>
              <a:rPr lang="en-US" dirty="0">
                <a:hlinkClick r:id="rId3" action="ppaction://hlinksldjump"/>
              </a:rPr>
              <a:t>Physical</a:t>
            </a:r>
            <a:endParaRPr lang="en-US" dirty="0"/>
          </a:p>
          <a:p>
            <a:pPr marL="285750" indent="-285750">
              <a:buFont typeface="Arial" panose="020B0604020202020204" pitchFamily="34" charset="0"/>
              <a:buChar char="•"/>
            </a:pPr>
            <a:r>
              <a:rPr lang="en-US" dirty="0">
                <a:hlinkClick r:id="rId4" action="ppaction://hlinksldjump"/>
              </a:rPr>
              <a:t>Icons</a:t>
            </a:r>
            <a:endParaRPr lang="en-US" dirty="0">
              <a:hlinkClick r:id="rId5" action="ppaction://hlinksldjump"/>
            </a:endParaRPr>
          </a:p>
          <a:p>
            <a:pPr marL="651510" lvl="1" indent="-285750"/>
            <a:r>
              <a:rPr lang="en-US" dirty="0">
                <a:hlinkClick r:id="rId5" action="ppaction://hlinksldjump"/>
              </a:rPr>
              <a:t>Compute</a:t>
            </a:r>
            <a:endParaRPr lang="en-US" dirty="0"/>
          </a:p>
          <a:p>
            <a:pPr marL="651510" lvl="1" indent="-285750"/>
            <a:r>
              <a:rPr lang="en-US" dirty="0">
                <a:hlinkClick r:id="rId6" action="ppaction://hlinksldjump"/>
              </a:rPr>
              <a:t>Storage</a:t>
            </a:r>
            <a:endParaRPr lang="en-US" dirty="0"/>
          </a:p>
          <a:p>
            <a:pPr marL="651510" lvl="1" indent="-285750"/>
            <a:r>
              <a:rPr lang="en-US" dirty="0">
                <a:hlinkClick r:id="rId7" action="ppaction://hlinksldjump"/>
              </a:rPr>
              <a:t>Networking</a:t>
            </a:r>
            <a:endParaRPr lang="en-US" dirty="0"/>
          </a:p>
          <a:p>
            <a:pPr marL="651510" lvl="1" indent="-285750"/>
            <a:r>
              <a:rPr lang="en-US" dirty="0">
                <a:hlinkClick r:id="rId8" action="ppaction://hlinksldjump"/>
              </a:rPr>
              <a:t>Database</a:t>
            </a:r>
            <a:endParaRPr lang="en-US" dirty="0"/>
          </a:p>
          <a:p>
            <a:pPr marL="651510" lvl="1" indent="-285750"/>
            <a:r>
              <a:rPr lang="en-US" dirty="0">
                <a:hlinkClick r:id="rId9" action="ppaction://hlinksldjump"/>
              </a:rPr>
              <a:t>Analytics and AI</a:t>
            </a:r>
            <a:endParaRPr lang="en-US" dirty="0"/>
          </a:p>
          <a:p>
            <a:pPr marL="651510" lvl="1" indent="-285750"/>
            <a:r>
              <a:rPr lang="en-US" dirty="0">
                <a:hlinkClick r:id="rId10" action="ppaction://hlinksldjump"/>
              </a:rPr>
              <a:t>Developer Services</a:t>
            </a:r>
            <a:endParaRPr lang="en-US" dirty="0"/>
          </a:p>
          <a:p>
            <a:pPr marL="651510" lvl="1" indent="-285750"/>
            <a:r>
              <a:rPr lang="en-US" dirty="0">
                <a:hlinkClick r:id="rId11" action="ppaction://hlinksldjump"/>
              </a:rPr>
              <a:t>Identity &amp; Security</a:t>
            </a:r>
            <a:endParaRPr lang="en-US" dirty="0"/>
          </a:p>
        </p:txBody>
      </p:sp>
      <p:sp>
        <p:nvSpPr>
          <p:cNvPr id="7" name="Content Placeholder 6">
            <a:extLst>
              <a:ext uri="{FF2B5EF4-FFF2-40B4-BE49-F238E27FC236}">
                <a16:creationId xmlns:a16="http://schemas.microsoft.com/office/drawing/2014/main" id="{5E6DA505-C795-4C55-915C-42D670018154}"/>
              </a:ext>
            </a:extLst>
          </p:cNvPr>
          <p:cNvSpPr>
            <a:spLocks noGrp="1"/>
          </p:cNvSpPr>
          <p:nvPr>
            <p:ph sz="quarter" idx="15"/>
          </p:nvPr>
        </p:nvSpPr>
        <p:spPr/>
        <p:txBody>
          <a:bodyPr/>
          <a:lstStyle/>
          <a:p>
            <a:pPr marL="651510" lvl="1" indent="-285750"/>
            <a:r>
              <a:rPr lang="en-US" dirty="0">
                <a:hlinkClick r:id="rId12" action="ppaction://hlinksldjump"/>
              </a:rPr>
              <a:t>Observability &amp; Management</a:t>
            </a:r>
            <a:endParaRPr lang="en-US" dirty="0"/>
          </a:p>
          <a:p>
            <a:pPr marL="651510" lvl="1" indent="-285750"/>
            <a:r>
              <a:rPr lang="en-US" dirty="0">
                <a:hlinkClick r:id="rId13" action="ppaction://hlinksldjump"/>
              </a:rPr>
              <a:t>Hybrid</a:t>
            </a:r>
            <a:endParaRPr lang="en-US" dirty="0"/>
          </a:p>
          <a:p>
            <a:pPr marL="651510" lvl="1" indent="-285750"/>
            <a:r>
              <a:rPr lang="en-US" dirty="0">
                <a:hlinkClick r:id="rId14" action="ppaction://hlinksldjump"/>
              </a:rPr>
              <a:t>Migration</a:t>
            </a:r>
            <a:endParaRPr lang="en-US" dirty="0"/>
          </a:p>
          <a:p>
            <a:pPr marL="651510" lvl="1" indent="-285750"/>
            <a:r>
              <a:rPr lang="en-US" dirty="0">
                <a:hlinkClick r:id="rId15" action="ppaction://hlinksldjump"/>
              </a:rPr>
              <a:t>Governance &amp; Administration</a:t>
            </a:r>
            <a:endParaRPr lang="en-US" dirty="0"/>
          </a:p>
          <a:p>
            <a:pPr marL="651510" lvl="1" indent="-285750"/>
            <a:r>
              <a:rPr lang="en-US" dirty="0">
                <a:hlinkClick r:id="rId16" action="ppaction://hlinksldjump"/>
              </a:rPr>
              <a:t>Marketplace</a:t>
            </a:r>
            <a:endParaRPr lang="en-US" dirty="0"/>
          </a:p>
          <a:p>
            <a:pPr marL="651510" lvl="1" indent="-285750"/>
            <a:r>
              <a:rPr lang="en-US" dirty="0">
                <a:hlinkClick r:id="rId17" action="ppaction://hlinksldjump"/>
              </a:rPr>
              <a:t>Applications</a:t>
            </a:r>
            <a:endParaRPr lang="en-US" dirty="0"/>
          </a:p>
          <a:p>
            <a:pPr marL="651510" lvl="1" indent="-285750"/>
            <a:r>
              <a:rPr lang="en-US" dirty="0">
                <a:hlinkClick r:id="rId18" action="ppaction://hlinksldjump"/>
              </a:rPr>
              <a:t>Other</a:t>
            </a:r>
            <a:endParaRPr lang="en-US" dirty="0"/>
          </a:p>
          <a:p>
            <a:endParaRPr lang="en-US" dirty="0"/>
          </a:p>
        </p:txBody>
      </p:sp>
      <p:sp>
        <p:nvSpPr>
          <p:cNvPr id="6" name="Title 5">
            <a:extLst>
              <a:ext uri="{FF2B5EF4-FFF2-40B4-BE49-F238E27FC236}">
                <a16:creationId xmlns:a16="http://schemas.microsoft.com/office/drawing/2014/main" id="{E4C4C2DA-DC46-4390-AB65-5F8B505E059B}"/>
              </a:ext>
            </a:extLst>
          </p:cNvPr>
          <p:cNvSpPr>
            <a:spLocks noGrp="1"/>
          </p:cNvSpPr>
          <p:nvPr>
            <p:ph type="title"/>
          </p:nvPr>
        </p:nvSpPr>
        <p:spPr/>
        <p:txBody>
          <a:bodyPr/>
          <a:lstStyle/>
          <a:p>
            <a:r>
              <a:rPr lang="en-US" dirty="0"/>
              <a:t>Table of Contents</a:t>
            </a:r>
          </a:p>
        </p:txBody>
      </p:sp>
      <p:sp>
        <p:nvSpPr>
          <p:cNvPr id="2" name="Date Placeholder 1">
            <a:extLst>
              <a:ext uri="{FF2B5EF4-FFF2-40B4-BE49-F238E27FC236}">
                <a16:creationId xmlns:a16="http://schemas.microsoft.com/office/drawing/2014/main" id="{3250B2D4-14D9-4238-B823-6DAB79668DB5}"/>
              </a:ext>
            </a:extLst>
          </p:cNvPr>
          <p:cNvSpPr>
            <a:spLocks noGrp="1"/>
          </p:cNvSpPr>
          <p:nvPr>
            <p:ph type="dt" sz="half" idx="16"/>
          </p:nvPr>
        </p:nvSpPr>
        <p:spPr/>
        <p:txBody>
          <a:bodyPr/>
          <a:lstStyle/>
          <a:p>
            <a:fld id="{EE332461-0228-4CE6-818B-14050AF0840D}" type="datetime1">
              <a:rPr lang="en-US" smtClean="0"/>
              <a:t>3/30/2023</a:t>
            </a:fld>
            <a:endParaRPr lang="en-US" dirty="0"/>
          </a:p>
        </p:txBody>
      </p:sp>
      <p:sp>
        <p:nvSpPr>
          <p:cNvPr id="3" name="Footer Placeholder 2">
            <a:extLst>
              <a:ext uri="{FF2B5EF4-FFF2-40B4-BE49-F238E27FC236}">
                <a16:creationId xmlns:a16="http://schemas.microsoft.com/office/drawing/2014/main" id="{857B5E85-5383-4423-B73A-AA349237272B}"/>
              </a:ext>
            </a:extLst>
          </p:cNvPr>
          <p:cNvSpPr>
            <a:spLocks noGrp="1"/>
          </p:cNvSpPr>
          <p:nvPr>
            <p:ph type="ftr" sz="quarter" idx="17"/>
          </p:nvPr>
        </p:nvSpPr>
        <p:spPr/>
        <p:txBody>
          <a:bodyPr/>
          <a:lstStyle/>
          <a:p>
            <a:r>
              <a:rPr lang="en-US" dirty="0"/>
              <a:t>Copyright © 2022, Oracle and/or its affiliates  |</a:t>
            </a:r>
          </a:p>
        </p:txBody>
      </p:sp>
      <p:sp>
        <p:nvSpPr>
          <p:cNvPr id="4" name="Slide Number Placeholder 3">
            <a:extLst>
              <a:ext uri="{FF2B5EF4-FFF2-40B4-BE49-F238E27FC236}">
                <a16:creationId xmlns:a16="http://schemas.microsoft.com/office/drawing/2014/main" id="{9F0412FF-C0BE-4B3B-9B3E-F2D1EEB33164}"/>
              </a:ext>
            </a:extLst>
          </p:cNvPr>
          <p:cNvSpPr>
            <a:spLocks noGrp="1"/>
          </p:cNvSpPr>
          <p:nvPr>
            <p:ph type="sldNum" sz="quarter" idx="18"/>
          </p:nvPr>
        </p:nvSpPr>
        <p:spPr/>
        <p:txBody>
          <a:bodyPr/>
          <a:lstStyle/>
          <a:p>
            <a:fld id="{345D60D9-5372-5F40-9443-0F9AE5BDC3C8}" type="slidenum">
              <a:rPr lang="en-US" smtClean="0"/>
              <a:pPr/>
              <a:t>2</a:t>
            </a:fld>
            <a:endParaRPr lang="en-US" dirty="0"/>
          </a:p>
        </p:txBody>
      </p:sp>
    </p:spTree>
    <p:extLst>
      <p:ext uri="{BB962C8B-B14F-4D97-AF65-F5344CB8AC3E}">
        <p14:creationId xmlns:p14="http://schemas.microsoft.com/office/powerpoint/2010/main" val="2157769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 name="Text Placeholder 250"/>
          <p:cNvSpPr>
            <a:spLocks noGrp="1"/>
          </p:cNvSpPr>
          <p:nvPr>
            <p:ph type="body" sz="quarter" idx="11"/>
          </p:nvPr>
        </p:nvSpPr>
        <p:spPr/>
        <p:txBody>
          <a:bodyPr/>
          <a:lstStyle/>
          <a:p>
            <a:r>
              <a:rPr lang="en-US" dirty="0"/>
              <a:t>Icons and Labels</a:t>
            </a:r>
          </a:p>
        </p:txBody>
      </p:sp>
      <p:sp>
        <p:nvSpPr>
          <p:cNvPr id="2" name="Content Placeholder 1"/>
          <p:cNvSpPr>
            <a:spLocks noGrp="1"/>
          </p:cNvSpPr>
          <p:nvPr>
            <p:ph sz="quarter" idx="14"/>
          </p:nvPr>
        </p:nvSpPr>
        <p:spPr/>
        <p:txBody>
          <a:bodyPr/>
          <a:lstStyle/>
          <a:p>
            <a:r>
              <a:rPr lang="en-US" sz="1100" dirty="0"/>
              <a:t>The following special connections have specific labeling considerations:</a:t>
            </a:r>
          </a:p>
          <a:p>
            <a:pPr marL="171450" indent="-171450">
              <a:buFont typeface="Arial" panose="020B0604020202020204" pitchFamily="34" charset="0"/>
              <a:buChar char="•"/>
            </a:pPr>
            <a:r>
              <a:rPr lang="en-US" sz="1100" dirty="0"/>
              <a:t>Connector specific icons, lines and text are shown in Bark color.</a:t>
            </a:r>
          </a:p>
          <a:p>
            <a:pPr marL="171450" indent="-171450">
              <a:buFont typeface="Arial" panose="020B0604020202020204" pitchFamily="34" charset="0"/>
              <a:buChar char="•"/>
            </a:pPr>
            <a:r>
              <a:rPr lang="en-US" sz="1100" dirty="0"/>
              <a:t>Connector specific icons are scaled down to ½ size and centered over the connection line.</a:t>
            </a:r>
          </a:p>
          <a:p>
            <a:pPr marL="171450" indent="-171450">
              <a:buFont typeface="Arial" panose="020B0604020202020204" pitchFamily="34" charset="0"/>
              <a:buChar char="•"/>
            </a:pPr>
            <a:r>
              <a:rPr lang="en-US" sz="1100" dirty="0"/>
              <a:t>Use the background fill color of the label textbox to mask the line behind the text and ensure legibility.</a:t>
            </a:r>
          </a:p>
        </p:txBody>
      </p:sp>
      <p:sp>
        <p:nvSpPr>
          <p:cNvPr id="238" name="Content Placeholder 237"/>
          <p:cNvSpPr>
            <a:spLocks noGrp="1"/>
          </p:cNvSpPr>
          <p:nvPr>
            <p:ph sz="quarter" idx="15"/>
          </p:nvPr>
        </p:nvSpPr>
        <p:spPr>
          <a:xfrm>
            <a:off x="4456083" y="1609724"/>
            <a:ext cx="6981728" cy="539587"/>
          </a:xfrm>
        </p:spPr>
        <p:txBody>
          <a:bodyPr/>
          <a:lstStyle/>
          <a:p>
            <a:r>
              <a:rPr lang="en-US" dirty="0"/>
              <a:t>Samples</a:t>
            </a:r>
            <a:br>
              <a:rPr lang="en-US" dirty="0"/>
            </a:br>
            <a:r>
              <a:rPr lang="en-US" sz="1100" dirty="0"/>
              <a:t>Note: Label text and icon are always placed over the connection line being labeled.</a:t>
            </a:r>
          </a:p>
        </p:txBody>
      </p:sp>
      <p:sp>
        <p:nvSpPr>
          <p:cNvPr id="5" name="Title 4"/>
          <p:cNvSpPr>
            <a:spLocks noGrp="1"/>
          </p:cNvSpPr>
          <p:nvPr>
            <p:ph type="title"/>
          </p:nvPr>
        </p:nvSpPr>
        <p:spPr/>
        <p:txBody>
          <a:bodyPr/>
          <a:lstStyle/>
          <a:p>
            <a:r>
              <a:rPr lang="en-US" dirty="0"/>
              <a:t>Special Connectors</a:t>
            </a:r>
          </a:p>
        </p:txBody>
      </p:sp>
      <p:sp>
        <p:nvSpPr>
          <p:cNvPr id="6" name="Date Placeholder 5"/>
          <p:cNvSpPr>
            <a:spLocks noGrp="1"/>
          </p:cNvSpPr>
          <p:nvPr>
            <p:ph type="dt" sz="half" idx="17"/>
          </p:nvPr>
        </p:nvSpPr>
        <p:spPr/>
        <p:txBody>
          <a:bodyPr/>
          <a:lstStyle/>
          <a:p>
            <a:fld id="{DBEB99C5-A240-43E3-B2F9-F67C2DE25171}" type="datetime1">
              <a:rPr lang="en-US" smtClean="0"/>
              <a:pPr/>
              <a:t>3/30/2023</a:t>
            </a:fld>
            <a:endParaRPr lang="en-US" dirty="0"/>
          </a:p>
        </p:txBody>
      </p:sp>
      <p:sp>
        <p:nvSpPr>
          <p:cNvPr id="7" name="Footer Placeholder 6"/>
          <p:cNvSpPr>
            <a:spLocks noGrp="1"/>
          </p:cNvSpPr>
          <p:nvPr>
            <p:ph type="ftr" sz="quarter" idx="18"/>
          </p:nvPr>
        </p:nvSpPr>
        <p:spPr/>
        <p:txBody>
          <a:bodyPr/>
          <a:lstStyle/>
          <a:p>
            <a:r>
              <a:rPr lang="en-US" dirty="0"/>
              <a:t>Copyright © 2022, Oracle and/or its affiliates  |</a:t>
            </a:r>
          </a:p>
        </p:txBody>
      </p:sp>
      <p:sp>
        <p:nvSpPr>
          <p:cNvPr id="8" name="Slide Number Placeholder 7"/>
          <p:cNvSpPr>
            <a:spLocks noGrp="1"/>
          </p:cNvSpPr>
          <p:nvPr>
            <p:ph type="sldNum" sz="quarter" idx="19"/>
          </p:nvPr>
        </p:nvSpPr>
        <p:spPr/>
        <p:txBody>
          <a:bodyPr/>
          <a:lstStyle/>
          <a:p>
            <a:fld id="{345D60D9-5372-5F40-9443-0F9AE5BDC3C8}" type="slidenum">
              <a:rPr lang="en-US" smtClean="0"/>
              <a:pPr/>
              <a:t>20</a:t>
            </a:fld>
            <a:endParaRPr lang="en-US" dirty="0"/>
          </a:p>
        </p:txBody>
      </p:sp>
      <p:grpSp>
        <p:nvGrpSpPr>
          <p:cNvPr id="48" name="Group 47"/>
          <p:cNvGrpSpPr/>
          <p:nvPr/>
        </p:nvGrpSpPr>
        <p:grpSpPr>
          <a:xfrm>
            <a:off x="775251" y="5403064"/>
            <a:ext cx="1327451" cy="704959"/>
            <a:chOff x="695739" y="3940946"/>
            <a:chExt cx="1327451" cy="704959"/>
          </a:xfrm>
        </p:grpSpPr>
        <p:sp>
          <p:nvSpPr>
            <p:cNvPr id="49" name="TextBox 48">
              <a:extLst>
                <a:ext uri="{FF2B5EF4-FFF2-40B4-BE49-F238E27FC236}">
                  <a16:creationId xmlns:a16="http://schemas.microsoft.com/office/drawing/2014/main" id="{F5DE1BC4-54A3-1B46-9683-C3DB1FE9201B}"/>
                </a:ext>
              </a:extLst>
            </p:cNvPr>
            <p:cNvSpPr txBox="1"/>
            <p:nvPr/>
          </p:nvSpPr>
          <p:spPr>
            <a:xfrm>
              <a:off x="695739" y="3940946"/>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50" name="TextBox 49"/>
            <p:cNvSpPr txBox="1"/>
            <p:nvPr/>
          </p:nvSpPr>
          <p:spPr>
            <a:xfrm>
              <a:off x="762000" y="415104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51" name="Rectangle 50"/>
            <p:cNvSpPr/>
            <p:nvPr/>
          </p:nvSpPr>
          <p:spPr>
            <a:xfrm>
              <a:off x="695739" y="4082010"/>
              <a:ext cx="1146314" cy="5638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F5DE1BC4-54A3-1B46-9683-C3DB1FE9201B}"/>
              </a:ext>
            </a:extLst>
          </p:cNvPr>
          <p:cNvSpPr txBox="1"/>
          <p:nvPr/>
        </p:nvSpPr>
        <p:spPr>
          <a:xfrm>
            <a:off x="8220924" y="2752506"/>
            <a:ext cx="3392424" cy="400110"/>
          </a:xfrm>
          <a:prstGeom prst="rect">
            <a:avLst/>
          </a:prstGeom>
          <a:noFill/>
        </p:spPr>
        <p:txBody>
          <a:bodyPr wrap="square" lIns="0" tIns="182880" rIns="0" bIns="0" rtlCol="0">
            <a:spAutoFit/>
          </a:bodyPr>
          <a:lstStyle/>
          <a:p>
            <a:pPr algn="ctr"/>
            <a:r>
              <a:rPr lang="en-US" sz="700" b="1" dirty="0">
                <a:solidFill>
                  <a:srgbClr val="DE5B5B"/>
                </a:solidFill>
                <a:latin typeface="Courier New" panose="02070309020205020404" pitchFamily="49" charset="0"/>
                <a:cs typeface="Courier New" panose="02070309020205020404" pitchFamily="49" charset="0"/>
              </a:rPr>
              <a:t>Local Peering label</a:t>
            </a:r>
            <a:r>
              <a:rPr lang="en-US" sz="700" dirty="0">
                <a:solidFill>
                  <a:srgbClr val="DE5B5B"/>
                </a:solidFill>
                <a:latin typeface="Courier New" panose="02070309020205020404" pitchFamily="49" charset="0"/>
                <a:cs typeface="Courier New" panose="02070309020205020404" pitchFamily="49" charset="0"/>
              </a:rPr>
              <a:t> text is placed over</a:t>
            </a:r>
            <a:br>
              <a:rPr lang="en-US" sz="700" dirty="0">
                <a:solidFill>
                  <a:srgbClr val="DE5B5B"/>
                </a:solidFill>
                <a:latin typeface="Courier New" panose="02070309020205020404" pitchFamily="49" charset="0"/>
                <a:cs typeface="Courier New" panose="02070309020205020404" pitchFamily="49" charset="0"/>
              </a:rPr>
            </a:br>
            <a:r>
              <a:rPr lang="en-US" sz="700" dirty="0">
                <a:solidFill>
                  <a:srgbClr val="DE5B5B"/>
                </a:solidFill>
                <a:latin typeface="Courier New" panose="02070309020205020404" pitchFamily="49" charset="0"/>
                <a:cs typeface="Courier New" panose="02070309020205020404" pitchFamily="49" charset="0"/>
              </a:rPr>
              <a:t>the connection line </a:t>
            </a:r>
            <a:r>
              <a:rPr lang="en-US" sz="700" b="1" dirty="0">
                <a:solidFill>
                  <a:srgbClr val="DE5B5B"/>
                </a:solidFill>
                <a:latin typeface="Courier New" panose="02070309020205020404" pitchFamily="49" charset="0"/>
                <a:cs typeface="Courier New" panose="02070309020205020404" pitchFamily="49" charset="0"/>
              </a:rPr>
              <a:t>without an icon</a:t>
            </a:r>
            <a:r>
              <a:rPr lang="en-US" sz="700" dirty="0">
                <a:solidFill>
                  <a:srgbClr val="DE5B5B"/>
                </a:solidFill>
                <a:latin typeface="Courier New" panose="02070309020205020404" pitchFamily="49" charset="0"/>
                <a:cs typeface="Courier New" panose="02070309020205020404" pitchFamily="49" charset="0"/>
              </a:rPr>
              <a:t>.</a:t>
            </a:r>
          </a:p>
        </p:txBody>
      </p:sp>
      <p:grpSp>
        <p:nvGrpSpPr>
          <p:cNvPr id="9" name="Group 8"/>
          <p:cNvGrpSpPr/>
          <p:nvPr/>
        </p:nvGrpSpPr>
        <p:grpSpPr>
          <a:xfrm>
            <a:off x="5326828" y="2629787"/>
            <a:ext cx="1670320" cy="228600"/>
            <a:chOff x="5326828" y="2194712"/>
            <a:chExt cx="1670320" cy="228600"/>
          </a:xfrm>
        </p:grpSpPr>
        <p:cxnSp>
          <p:nvCxnSpPr>
            <p:cNvPr id="74" name="Straight Arrow Connector 73">
              <a:extLst>
                <a:ext uri="{FF2B5EF4-FFF2-40B4-BE49-F238E27FC236}">
                  <a16:creationId xmlns:a16="http://schemas.microsoft.com/office/drawing/2014/main" id="{67AD1142-FC4C-F443-A075-C28277366D08}"/>
                </a:ext>
              </a:extLst>
            </p:cNvPr>
            <p:cNvCxnSpPr/>
            <p:nvPr/>
          </p:nvCxnSpPr>
          <p:spPr bwMode="auto">
            <a:xfrm>
              <a:off x="5326828" y="2307022"/>
              <a:ext cx="1670320"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75" name="Group 74"/>
            <p:cNvGrpSpPr/>
            <p:nvPr/>
          </p:nvGrpSpPr>
          <p:grpSpPr>
            <a:xfrm>
              <a:off x="5604611" y="2194712"/>
              <a:ext cx="1067375" cy="228600"/>
              <a:chOff x="5452925" y="2346580"/>
              <a:chExt cx="1067375" cy="228600"/>
            </a:xfrm>
          </p:grpSpPr>
          <p:sp>
            <p:nvSpPr>
              <p:cNvPr id="76" name="Rectangle 75">
                <a:extLst>
                  <a:ext uri="{FF2B5EF4-FFF2-40B4-BE49-F238E27FC236}">
                    <a16:creationId xmlns:a16="http://schemas.microsoft.com/office/drawing/2014/main" id="{A0446699-3157-7B47-8151-EF0C58687DC6}"/>
                  </a:ext>
                </a:extLst>
              </p:cNvPr>
              <p:cNvSpPr/>
              <p:nvPr/>
            </p:nvSpPr>
            <p:spPr>
              <a:xfrm>
                <a:off x="5452925" y="2401337"/>
                <a:ext cx="1067375" cy="123111"/>
              </a:xfrm>
              <a:prstGeom prst="rect">
                <a:avLst/>
              </a:prstGeom>
              <a:solidFill>
                <a:srgbClr val="FCFBFA"/>
              </a:solidFill>
            </p:spPr>
            <p:txBody>
              <a:bodyPr wrap="square" lIns="27432" tIns="0" rIns="27432" bIns="0">
                <a:spAutoFit/>
              </a:bodyPr>
              <a:lstStyle/>
              <a:p>
                <a:pPr algn="r"/>
                <a:r>
                  <a:rPr lang="en-US" sz="800" dirty="0">
                    <a:solidFill>
                      <a:srgbClr val="312D2A"/>
                    </a:solidFill>
                    <a:ea typeface="Open Sans" panose="020B0606030504020204" pitchFamily="34" charset="0"/>
                    <a:cs typeface="Open Sans" panose="020B0606030504020204" pitchFamily="34" charset="0"/>
                  </a:rPr>
                  <a:t>Remote Peering</a:t>
                </a:r>
              </a:p>
            </p:txBody>
          </p:sp>
          <p:pic>
            <p:nvPicPr>
              <p:cNvPr id="77" name="Picture 76"/>
              <p:cNvPicPr>
                <a:picLocks noChangeAspect="1"/>
              </p:cNvPicPr>
              <p:nvPr/>
            </p:nvPicPr>
            <p:blipFill>
              <a:blip r:embed="rId2"/>
              <a:stretch>
                <a:fillRect/>
              </a:stretch>
            </p:blipFill>
            <p:spPr>
              <a:xfrm>
                <a:off x="5458955" y="2346580"/>
                <a:ext cx="300789" cy="228600"/>
              </a:xfrm>
              <a:prstGeom prst="rect">
                <a:avLst/>
              </a:prstGeom>
            </p:spPr>
          </p:pic>
        </p:grpSp>
      </p:grpSp>
      <p:sp>
        <p:nvSpPr>
          <p:cNvPr id="78" name="TextBox 77">
            <a:extLst>
              <a:ext uri="{FF2B5EF4-FFF2-40B4-BE49-F238E27FC236}">
                <a16:creationId xmlns:a16="http://schemas.microsoft.com/office/drawing/2014/main" id="{F5DE1BC4-54A3-1B46-9683-C3DB1FE9201B}"/>
              </a:ext>
            </a:extLst>
          </p:cNvPr>
          <p:cNvSpPr txBox="1"/>
          <p:nvPr/>
        </p:nvSpPr>
        <p:spPr>
          <a:xfrm>
            <a:off x="4482238" y="2752506"/>
            <a:ext cx="3383579" cy="400110"/>
          </a:xfrm>
          <a:prstGeom prst="rect">
            <a:avLst/>
          </a:prstGeom>
          <a:noFill/>
        </p:spPr>
        <p:txBody>
          <a:bodyPr wrap="square" lIns="0" tIns="182880" rIns="0" bIns="0" rtlCol="0">
            <a:spAutoFit/>
          </a:bodyPr>
          <a:lstStyle/>
          <a:p>
            <a:pPr algn="ctr"/>
            <a:r>
              <a:rPr lang="en-US" sz="700" b="1" dirty="0">
                <a:solidFill>
                  <a:srgbClr val="DE5B5B"/>
                </a:solidFill>
                <a:latin typeface="Courier New" panose="02070309020205020404" pitchFamily="49" charset="0"/>
                <a:cs typeface="Courier New" panose="02070309020205020404" pitchFamily="49" charset="0"/>
              </a:rPr>
              <a:t>Remote Peering label</a:t>
            </a:r>
            <a:r>
              <a:rPr lang="en-US" sz="700" dirty="0">
                <a:solidFill>
                  <a:srgbClr val="DE5B5B"/>
                </a:solidFill>
                <a:latin typeface="Courier New" panose="02070309020205020404" pitchFamily="49" charset="0"/>
                <a:cs typeface="Courier New" panose="02070309020205020404" pitchFamily="49" charset="0"/>
              </a:rPr>
              <a:t> text is placed over</a:t>
            </a:r>
            <a:br>
              <a:rPr lang="en-US" sz="700" dirty="0">
                <a:solidFill>
                  <a:srgbClr val="DE5B5B"/>
                </a:solidFill>
                <a:latin typeface="Courier New" panose="02070309020205020404" pitchFamily="49" charset="0"/>
                <a:cs typeface="Courier New" panose="02070309020205020404" pitchFamily="49" charset="0"/>
              </a:rPr>
            </a:br>
            <a:r>
              <a:rPr lang="en-US" sz="700" dirty="0">
                <a:solidFill>
                  <a:srgbClr val="DE5B5B"/>
                </a:solidFill>
                <a:latin typeface="Courier New" panose="02070309020205020404" pitchFamily="49" charset="0"/>
                <a:cs typeface="Courier New" panose="02070309020205020404" pitchFamily="49" charset="0"/>
              </a:rPr>
              <a:t>the connection line and grouped with the </a:t>
            </a:r>
            <a:r>
              <a:rPr lang="en-US" sz="700" b="1" dirty="0">
                <a:solidFill>
                  <a:srgbClr val="DE5B5B"/>
                </a:solidFill>
                <a:latin typeface="Courier New" panose="02070309020205020404" pitchFamily="49" charset="0"/>
                <a:cs typeface="Courier New" panose="02070309020205020404" pitchFamily="49" charset="0"/>
              </a:rPr>
              <a:t>Remote Peering icon</a:t>
            </a:r>
            <a:r>
              <a:rPr lang="en-US" sz="700" dirty="0">
                <a:solidFill>
                  <a:srgbClr val="DE5B5B"/>
                </a:solidFill>
                <a:latin typeface="Courier New" panose="02070309020205020404" pitchFamily="49" charset="0"/>
                <a:cs typeface="Courier New" panose="02070309020205020404" pitchFamily="49" charset="0"/>
              </a:rPr>
              <a:t>.</a:t>
            </a:r>
          </a:p>
        </p:txBody>
      </p:sp>
      <p:sp>
        <p:nvSpPr>
          <p:cNvPr id="92" name="TextBox 91">
            <a:extLst>
              <a:ext uri="{FF2B5EF4-FFF2-40B4-BE49-F238E27FC236}">
                <a16:creationId xmlns:a16="http://schemas.microsoft.com/office/drawing/2014/main" id="{F5DE1BC4-54A3-1B46-9683-C3DB1FE9201B}"/>
              </a:ext>
            </a:extLst>
          </p:cNvPr>
          <p:cNvSpPr txBox="1"/>
          <p:nvPr/>
        </p:nvSpPr>
        <p:spPr>
          <a:xfrm>
            <a:off x="4480311" y="4119116"/>
            <a:ext cx="3385506" cy="400110"/>
          </a:xfrm>
          <a:prstGeom prst="rect">
            <a:avLst/>
          </a:prstGeom>
          <a:noFill/>
        </p:spPr>
        <p:txBody>
          <a:bodyPr wrap="square" lIns="0" tIns="182880" rIns="0" bIns="0" rtlCol="0">
            <a:spAutoFit/>
          </a:bodyPr>
          <a:lstStyle/>
          <a:p>
            <a:pPr algn="ctr"/>
            <a:r>
              <a:rPr lang="en-US" sz="700" b="1" dirty="0">
                <a:solidFill>
                  <a:srgbClr val="DE5B5B"/>
                </a:solidFill>
                <a:latin typeface="Courier New" panose="02070309020205020404" pitchFamily="49" charset="0"/>
                <a:cs typeface="Courier New" panose="02070309020205020404" pitchFamily="49" charset="0"/>
              </a:rPr>
              <a:t>Site-to-Site VPN label</a:t>
            </a:r>
            <a:r>
              <a:rPr lang="en-US" sz="700" dirty="0">
                <a:solidFill>
                  <a:srgbClr val="DE5B5B"/>
                </a:solidFill>
                <a:latin typeface="Courier New" panose="02070309020205020404" pitchFamily="49" charset="0"/>
                <a:cs typeface="Courier New" panose="02070309020205020404" pitchFamily="49" charset="0"/>
              </a:rPr>
              <a:t> text is placed over</a:t>
            </a:r>
            <a:br>
              <a:rPr lang="en-US" sz="700" dirty="0">
                <a:solidFill>
                  <a:srgbClr val="DE5B5B"/>
                </a:solidFill>
                <a:latin typeface="Courier New" panose="02070309020205020404" pitchFamily="49" charset="0"/>
                <a:cs typeface="Courier New" panose="02070309020205020404" pitchFamily="49" charset="0"/>
              </a:rPr>
            </a:br>
            <a:r>
              <a:rPr lang="en-US" sz="700" dirty="0">
                <a:solidFill>
                  <a:srgbClr val="DE5B5B"/>
                </a:solidFill>
                <a:latin typeface="Courier New" panose="02070309020205020404" pitchFamily="49" charset="0"/>
                <a:cs typeface="Courier New" panose="02070309020205020404" pitchFamily="49" charset="0"/>
              </a:rPr>
              <a:t>the connection line and grouped with the </a:t>
            </a:r>
            <a:r>
              <a:rPr lang="en-US" sz="700" b="1" dirty="0">
                <a:solidFill>
                  <a:srgbClr val="DE5B5B"/>
                </a:solidFill>
                <a:latin typeface="Courier New" panose="02070309020205020404" pitchFamily="49" charset="0"/>
                <a:cs typeface="Courier New" panose="02070309020205020404" pitchFamily="49" charset="0"/>
              </a:rPr>
              <a:t>VPN icon</a:t>
            </a:r>
            <a:r>
              <a:rPr lang="en-US" sz="700" dirty="0">
                <a:solidFill>
                  <a:srgbClr val="DE5B5B"/>
                </a:solidFill>
                <a:latin typeface="Courier New" panose="02070309020205020404" pitchFamily="49" charset="0"/>
                <a:cs typeface="Courier New" panose="02070309020205020404" pitchFamily="49" charset="0"/>
              </a:rPr>
              <a:t>.</a:t>
            </a:r>
          </a:p>
        </p:txBody>
      </p:sp>
      <p:sp>
        <p:nvSpPr>
          <p:cNvPr id="93" name="TextBox 92">
            <a:extLst>
              <a:ext uri="{FF2B5EF4-FFF2-40B4-BE49-F238E27FC236}">
                <a16:creationId xmlns:a16="http://schemas.microsoft.com/office/drawing/2014/main" id="{F5DE1BC4-54A3-1B46-9683-C3DB1FE9201B}"/>
              </a:ext>
            </a:extLst>
          </p:cNvPr>
          <p:cNvSpPr txBox="1"/>
          <p:nvPr/>
        </p:nvSpPr>
        <p:spPr>
          <a:xfrm>
            <a:off x="8244677" y="4119116"/>
            <a:ext cx="3368672" cy="400110"/>
          </a:xfrm>
          <a:prstGeom prst="rect">
            <a:avLst/>
          </a:prstGeom>
          <a:noFill/>
        </p:spPr>
        <p:txBody>
          <a:bodyPr wrap="square" lIns="0" tIns="182880" rIns="0" bIns="0" rtlCol="0">
            <a:spAutoFit/>
          </a:bodyPr>
          <a:lstStyle/>
          <a:p>
            <a:pPr algn="ctr"/>
            <a:r>
              <a:rPr lang="en-US" sz="700" b="1" dirty="0" err="1">
                <a:solidFill>
                  <a:srgbClr val="DE5B5B"/>
                </a:solidFill>
                <a:latin typeface="Courier New" panose="02070309020205020404" pitchFamily="49" charset="0"/>
                <a:cs typeface="Courier New" panose="02070309020205020404" pitchFamily="49" charset="0"/>
              </a:rPr>
              <a:t>FastConnect</a:t>
            </a:r>
            <a:r>
              <a:rPr lang="en-US" sz="700" b="1" dirty="0">
                <a:solidFill>
                  <a:srgbClr val="DE5B5B"/>
                </a:solidFill>
                <a:latin typeface="Courier New" panose="02070309020205020404" pitchFamily="49" charset="0"/>
                <a:cs typeface="Courier New" panose="02070309020205020404" pitchFamily="49" charset="0"/>
              </a:rPr>
              <a:t> label</a:t>
            </a:r>
            <a:r>
              <a:rPr lang="en-US" sz="700" dirty="0">
                <a:solidFill>
                  <a:srgbClr val="DE5B5B"/>
                </a:solidFill>
                <a:latin typeface="Courier New" panose="02070309020205020404" pitchFamily="49" charset="0"/>
                <a:cs typeface="Courier New" panose="02070309020205020404" pitchFamily="49" charset="0"/>
              </a:rPr>
              <a:t> text is placed over</a:t>
            </a:r>
            <a:br>
              <a:rPr lang="en-US" sz="700" dirty="0">
                <a:solidFill>
                  <a:srgbClr val="DE5B5B"/>
                </a:solidFill>
                <a:latin typeface="Courier New" panose="02070309020205020404" pitchFamily="49" charset="0"/>
                <a:cs typeface="Courier New" panose="02070309020205020404" pitchFamily="49" charset="0"/>
              </a:rPr>
            </a:br>
            <a:r>
              <a:rPr lang="en-US" sz="700" dirty="0">
                <a:solidFill>
                  <a:srgbClr val="DE5B5B"/>
                </a:solidFill>
                <a:latin typeface="Courier New" panose="02070309020205020404" pitchFamily="49" charset="0"/>
                <a:cs typeface="Courier New" panose="02070309020205020404" pitchFamily="49" charset="0"/>
              </a:rPr>
              <a:t>the connection line and grouped with the </a:t>
            </a:r>
            <a:r>
              <a:rPr lang="en-US" sz="700" b="1" dirty="0" err="1">
                <a:solidFill>
                  <a:srgbClr val="DE5B5B"/>
                </a:solidFill>
                <a:latin typeface="Courier New" panose="02070309020205020404" pitchFamily="49" charset="0"/>
                <a:cs typeface="Courier New" panose="02070309020205020404" pitchFamily="49" charset="0"/>
              </a:rPr>
              <a:t>FastConnect</a:t>
            </a:r>
            <a:r>
              <a:rPr lang="en-US" sz="700" b="1" dirty="0">
                <a:solidFill>
                  <a:srgbClr val="DE5B5B"/>
                </a:solidFill>
                <a:latin typeface="Courier New" panose="02070309020205020404" pitchFamily="49" charset="0"/>
                <a:cs typeface="Courier New" panose="02070309020205020404" pitchFamily="49" charset="0"/>
              </a:rPr>
              <a:t> icon</a:t>
            </a:r>
            <a:r>
              <a:rPr lang="en-US" sz="700" dirty="0">
                <a:solidFill>
                  <a:srgbClr val="DE5B5B"/>
                </a:solidFill>
                <a:latin typeface="Courier New" panose="02070309020205020404" pitchFamily="49" charset="0"/>
                <a:cs typeface="Courier New" panose="02070309020205020404" pitchFamily="49" charset="0"/>
              </a:rPr>
              <a:t>.</a:t>
            </a:r>
          </a:p>
        </p:txBody>
      </p:sp>
      <p:sp>
        <p:nvSpPr>
          <p:cNvPr id="94" name="TextBox 93">
            <a:extLst>
              <a:ext uri="{FF2B5EF4-FFF2-40B4-BE49-F238E27FC236}">
                <a16:creationId xmlns:a16="http://schemas.microsoft.com/office/drawing/2014/main" id="{F5DE1BC4-54A3-1B46-9683-C3DB1FE9201B}"/>
              </a:ext>
            </a:extLst>
          </p:cNvPr>
          <p:cNvSpPr txBox="1"/>
          <p:nvPr/>
        </p:nvSpPr>
        <p:spPr>
          <a:xfrm>
            <a:off x="6157640" y="5386366"/>
            <a:ext cx="3620667" cy="400110"/>
          </a:xfrm>
          <a:prstGeom prst="rect">
            <a:avLst/>
          </a:prstGeom>
          <a:noFill/>
        </p:spPr>
        <p:txBody>
          <a:bodyPr wrap="square" lIns="0" tIns="182880" rIns="0" bIns="0" rtlCol="0">
            <a:spAutoFit/>
          </a:bodyPr>
          <a:lstStyle>
            <a:defPPr>
              <a:defRPr lang="en-US"/>
            </a:defPPr>
            <a:lvl1pPr algn="ctr">
              <a:defRPr sz="700">
                <a:solidFill>
                  <a:srgbClr val="DE5B5B"/>
                </a:solidFill>
                <a:latin typeface="Courier New" panose="02070309020205020404" pitchFamily="49" charset="0"/>
                <a:cs typeface="Courier New" panose="02070309020205020404" pitchFamily="49" charset="0"/>
              </a:defRPr>
            </a:lvl1pPr>
          </a:lstStyle>
          <a:p>
            <a:r>
              <a:rPr lang="en-US" b="1" dirty="0"/>
              <a:t>Site-to-Site VPN or </a:t>
            </a:r>
            <a:r>
              <a:rPr lang="en-US" b="1" dirty="0" err="1"/>
              <a:t>FastConnect</a:t>
            </a:r>
            <a:r>
              <a:rPr lang="en-US" b="1" dirty="0"/>
              <a:t> label</a:t>
            </a:r>
            <a:r>
              <a:rPr lang="en-US" dirty="0"/>
              <a:t> text is placed over</a:t>
            </a:r>
            <a:br>
              <a:rPr lang="en-US" dirty="0"/>
            </a:br>
            <a:r>
              <a:rPr lang="en-US" dirty="0"/>
              <a:t>the connection line </a:t>
            </a:r>
            <a:r>
              <a:rPr lang="en-US" b="1" dirty="0"/>
              <a:t>without an icon</a:t>
            </a:r>
            <a:r>
              <a:rPr lang="en-US" dirty="0"/>
              <a:t>.</a:t>
            </a:r>
          </a:p>
        </p:txBody>
      </p:sp>
      <p:grpSp>
        <p:nvGrpSpPr>
          <p:cNvPr id="12" name="Group 11"/>
          <p:cNvGrpSpPr/>
          <p:nvPr/>
        </p:nvGrpSpPr>
        <p:grpSpPr>
          <a:xfrm>
            <a:off x="9059491" y="4013611"/>
            <a:ext cx="1686056" cy="228600"/>
            <a:chOff x="9059491" y="4013611"/>
            <a:chExt cx="1686056" cy="228600"/>
          </a:xfrm>
        </p:grpSpPr>
        <p:cxnSp>
          <p:nvCxnSpPr>
            <p:cNvPr id="101" name="Straight Arrow Connector 100">
              <a:extLst>
                <a:ext uri="{FF2B5EF4-FFF2-40B4-BE49-F238E27FC236}">
                  <a16:creationId xmlns:a16="http://schemas.microsoft.com/office/drawing/2014/main" id="{06884DEA-3859-44C7-B963-1CBDA558C5DB}"/>
                </a:ext>
              </a:extLst>
            </p:cNvPr>
            <p:cNvCxnSpPr>
              <a:endCxn id="100" idx="1"/>
            </p:cNvCxnSpPr>
            <p:nvPr/>
          </p:nvCxnSpPr>
          <p:spPr bwMode="auto">
            <a:xfrm flipV="1">
              <a:off x="9059491" y="4123760"/>
              <a:ext cx="1686056" cy="1335"/>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3" name="Group 2"/>
            <p:cNvGrpSpPr/>
            <p:nvPr/>
          </p:nvGrpSpPr>
          <p:grpSpPr>
            <a:xfrm>
              <a:off x="9401802" y="4013611"/>
              <a:ext cx="985466" cy="228600"/>
              <a:chOff x="9623323" y="4013611"/>
              <a:chExt cx="985466" cy="228600"/>
            </a:xfrm>
          </p:grpSpPr>
          <p:sp>
            <p:nvSpPr>
              <p:cNvPr id="102" name="Rectangle 101">
                <a:extLst>
                  <a:ext uri="{FF2B5EF4-FFF2-40B4-BE49-F238E27FC236}">
                    <a16:creationId xmlns:a16="http://schemas.microsoft.com/office/drawing/2014/main" id="{A0446699-3157-7B47-8151-EF0C58687DC6}"/>
                  </a:ext>
                </a:extLst>
              </p:cNvPr>
              <p:cNvSpPr/>
              <p:nvPr/>
            </p:nvSpPr>
            <p:spPr>
              <a:xfrm>
                <a:off x="9623323" y="4066063"/>
                <a:ext cx="985466" cy="123111"/>
              </a:xfrm>
              <a:prstGeom prst="rect">
                <a:avLst/>
              </a:prstGeom>
              <a:solidFill>
                <a:srgbClr val="FCFBFA"/>
              </a:solidFill>
            </p:spPr>
            <p:txBody>
              <a:bodyPr wrap="square" lIns="27432" tIns="0" rIns="27432" bIns="0">
                <a:spAutoFit/>
              </a:bodyPr>
              <a:lstStyle/>
              <a:p>
                <a:pPr algn="r"/>
                <a:r>
                  <a:rPr lang="en-US" sz="800" dirty="0" err="1">
                    <a:solidFill>
                      <a:srgbClr val="312D2A"/>
                    </a:solidFill>
                    <a:ea typeface="Open Sans" panose="020B0606030504020204" pitchFamily="34" charset="0"/>
                    <a:cs typeface="Open Sans" panose="020B0606030504020204" pitchFamily="34" charset="0"/>
                  </a:rPr>
                  <a:t>FastConnect</a:t>
                </a:r>
                <a:endParaRPr lang="en-US" sz="800" dirty="0">
                  <a:solidFill>
                    <a:srgbClr val="312D2A"/>
                  </a:solidFill>
                  <a:ea typeface="Open Sans" panose="020B0606030504020204" pitchFamily="34" charset="0"/>
                  <a:cs typeface="Open Sans" panose="020B0606030504020204" pitchFamily="34" charset="0"/>
                </a:endParaRPr>
              </a:p>
            </p:txBody>
          </p:sp>
          <p:pic>
            <p:nvPicPr>
              <p:cNvPr id="103" name="Picture 102"/>
              <p:cNvPicPr>
                <a:picLocks noChangeAspect="1"/>
              </p:cNvPicPr>
              <p:nvPr/>
            </p:nvPicPr>
            <p:blipFill>
              <a:blip r:embed="rId3"/>
              <a:stretch>
                <a:fillRect/>
              </a:stretch>
            </p:blipFill>
            <p:spPr>
              <a:xfrm>
                <a:off x="9659285" y="4013611"/>
                <a:ext cx="328863" cy="228600"/>
              </a:xfrm>
              <a:prstGeom prst="rect">
                <a:avLst/>
              </a:prstGeom>
            </p:spPr>
          </p:pic>
        </p:grpSp>
      </p:grpSp>
      <p:grpSp>
        <p:nvGrpSpPr>
          <p:cNvPr id="4" name="Group 3"/>
          <p:cNvGrpSpPr/>
          <p:nvPr/>
        </p:nvGrpSpPr>
        <p:grpSpPr>
          <a:xfrm>
            <a:off x="9059491" y="2678193"/>
            <a:ext cx="1722205" cy="123111"/>
            <a:chOff x="9059491" y="2206245"/>
            <a:chExt cx="1722205" cy="123111"/>
          </a:xfrm>
        </p:grpSpPr>
        <p:cxnSp>
          <p:nvCxnSpPr>
            <p:cNvPr id="111" name="Straight Arrow Connector 110">
              <a:extLst>
                <a:ext uri="{FF2B5EF4-FFF2-40B4-BE49-F238E27FC236}">
                  <a16:creationId xmlns:a16="http://schemas.microsoft.com/office/drawing/2014/main" id="{67AD1142-FC4C-F443-A075-C28277366D08}"/>
                </a:ext>
              </a:extLst>
            </p:cNvPr>
            <p:cNvCxnSpPr/>
            <p:nvPr/>
          </p:nvCxnSpPr>
          <p:spPr bwMode="auto">
            <a:xfrm>
              <a:off x="9059491" y="2273835"/>
              <a:ext cx="1722205"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12" name="Rectangle 111">
              <a:extLst>
                <a:ext uri="{FF2B5EF4-FFF2-40B4-BE49-F238E27FC236}">
                  <a16:creationId xmlns:a16="http://schemas.microsoft.com/office/drawing/2014/main" id="{A0446699-3157-7B47-8151-EF0C58687DC6}"/>
                </a:ext>
              </a:extLst>
            </p:cNvPr>
            <p:cNvSpPr/>
            <p:nvPr/>
          </p:nvSpPr>
          <p:spPr>
            <a:xfrm>
              <a:off x="9558346" y="2206245"/>
              <a:ext cx="696541" cy="123111"/>
            </a:xfrm>
            <a:prstGeom prst="rect">
              <a:avLst/>
            </a:prstGeom>
            <a:solidFill>
              <a:srgbClr val="FCFBFA"/>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Local Peering</a:t>
              </a:r>
            </a:p>
          </p:txBody>
        </p:sp>
      </p:grpSp>
      <p:grpSp>
        <p:nvGrpSpPr>
          <p:cNvPr id="132" name="Group 131"/>
          <p:cNvGrpSpPr/>
          <p:nvPr/>
        </p:nvGrpSpPr>
        <p:grpSpPr>
          <a:xfrm>
            <a:off x="7005970" y="5306979"/>
            <a:ext cx="1924007" cy="123111"/>
            <a:chOff x="6934488" y="5801474"/>
            <a:chExt cx="1924007" cy="123111"/>
          </a:xfrm>
        </p:grpSpPr>
        <p:cxnSp>
          <p:nvCxnSpPr>
            <p:cNvPr id="133" name="Straight Arrow Connector 132">
              <a:extLst>
                <a:ext uri="{FF2B5EF4-FFF2-40B4-BE49-F238E27FC236}">
                  <a16:creationId xmlns:a16="http://schemas.microsoft.com/office/drawing/2014/main" id="{06884DEA-3859-44C7-B963-1CBDA558C5DB}"/>
                </a:ext>
              </a:extLst>
            </p:cNvPr>
            <p:cNvCxnSpPr/>
            <p:nvPr/>
          </p:nvCxnSpPr>
          <p:spPr bwMode="auto">
            <a:xfrm flipV="1">
              <a:off x="6934488" y="5868026"/>
              <a:ext cx="1924007" cy="1234"/>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34" name="Rectangle 133">
              <a:extLst>
                <a:ext uri="{FF2B5EF4-FFF2-40B4-BE49-F238E27FC236}">
                  <a16:creationId xmlns:a16="http://schemas.microsoft.com/office/drawing/2014/main" id="{A0446699-3157-7B47-8151-EF0C58687DC6}"/>
                </a:ext>
              </a:extLst>
            </p:cNvPr>
            <p:cNvSpPr/>
            <p:nvPr/>
          </p:nvSpPr>
          <p:spPr>
            <a:xfrm>
              <a:off x="7111614" y="5801474"/>
              <a:ext cx="1568455" cy="123111"/>
            </a:xfrm>
            <a:prstGeom prst="rect">
              <a:avLst/>
            </a:prstGeom>
            <a:solidFill>
              <a:srgbClr val="FCFBFA"/>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Site-to-Site VPN or </a:t>
              </a:r>
              <a:r>
                <a:rPr lang="en-US" sz="800" dirty="0" err="1">
                  <a:solidFill>
                    <a:srgbClr val="312D2A"/>
                  </a:solidFill>
                  <a:ea typeface="Open Sans" panose="020B0606030504020204" pitchFamily="34" charset="0"/>
                  <a:cs typeface="Open Sans" panose="020B0606030504020204" pitchFamily="34" charset="0"/>
                </a:rPr>
                <a:t>FastConnect</a:t>
              </a:r>
              <a:endParaRPr lang="en-US" sz="800" dirty="0">
                <a:solidFill>
                  <a:srgbClr val="312D2A"/>
                </a:solidFill>
                <a:ea typeface="Open Sans" panose="020B0606030504020204" pitchFamily="34" charset="0"/>
                <a:cs typeface="Open Sans" panose="020B0606030504020204" pitchFamily="34" charset="0"/>
              </a:endParaRPr>
            </a:p>
          </p:txBody>
        </p:sp>
      </p:grpSp>
      <p:grpSp>
        <p:nvGrpSpPr>
          <p:cNvPr id="10" name="Group 9"/>
          <p:cNvGrpSpPr/>
          <p:nvPr/>
        </p:nvGrpSpPr>
        <p:grpSpPr>
          <a:xfrm>
            <a:off x="5326828" y="4006323"/>
            <a:ext cx="1704415" cy="228600"/>
            <a:chOff x="5478650" y="4006323"/>
            <a:chExt cx="1704415" cy="228600"/>
          </a:xfrm>
        </p:grpSpPr>
        <p:cxnSp>
          <p:nvCxnSpPr>
            <p:cNvPr id="79" name="Straight Arrow Connector 78">
              <a:extLst>
                <a:ext uri="{FF2B5EF4-FFF2-40B4-BE49-F238E27FC236}">
                  <a16:creationId xmlns:a16="http://schemas.microsoft.com/office/drawing/2014/main" id="{06884DEA-3859-44C7-B963-1CBDA558C5DB}"/>
                </a:ext>
              </a:extLst>
            </p:cNvPr>
            <p:cNvCxnSpPr/>
            <p:nvPr/>
          </p:nvCxnSpPr>
          <p:spPr bwMode="auto">
            <a:xfrm flipV="1">
              <a:off x="5478650" y="4116810"/>
              <a:ext cx="1704415" cy="59"/>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147" name="Group 146"/>
            <p:cNvGrpSpPr/>
            <p:nvPr/>
          </p:nvGrpSpPr>
          <p:grpSpPr>
            <a:xfrm>
              <a:off x="5810866" y="4006323"/>
              <a:ext cx="1063264" cy="228600"/>
              <a:chOff x="5863251" y="4006323"/>
              <a:chExt cx="1063264" cy="228600"/>
            </a:xfrm>
          </p:grpSpPr>
          <p:sp>
            <p:nvSpPr>
              <p:cNvPr id="148" name="Rectangle 147">
                <a:extLst>
                  <a:ext uri="{FF2B5EF4-FFF2-40B4-BE49-F238E27FC236}">
                    <a16:creationId xmlns:a16="http://schemas.microsoft.com/office/drawing/2014/main" id="{A0446699-3157-7B47-8151-EF0C58687DC6}"/>
                  </a:ext>
                </a:extLst>
              </p:cNvPr>
              <p:cNvSpPr/>
              <p:nvPr/>
            </p:nvSpPr>
            <p:spPr>
              <a:xfrm>
                <a:off x="5863251" y="4056248"/>
                <a:ext cx="1063264" cy="123111"/>
              </a:xfrm>
              <a:prstGeom prst="rect">
                <a:avLst/>
              </a:prstGeom>
              <a:solidFill>
                <a:srgbClr val="FCFBFA"/>
              </a:solidFill>
            </p:spPr>
            <p:txBody>
              <a:bodyPr wrap="square" lIns="27432" tIns="0" rIns="27432" bIns="0">
                <a:spAutoFit/>
              </a:bodyPr>
              <a:lstStyle/>
              <a:p>
                <a:pPr algn="r"/>
                <a:r>
                  <a:rPr lang="en-US" sz="800" dirty="0">
                    <a:solidFill>
                      <a:srgbClr val="312D2A"/>
                    </a:solidFill>
                    <a:ea typeface="Open Sans" panose="020B0606030504020204" pitchFamily="34" charset="0"/>
                    <a:cs typeface="Open Sans" panose="020B0606030504020204" pitchFamily="34" charset="0"/>
                  </a:rPr>
                  <a:t>Site-to-Site VPN</a:t>
                </a:r>
              </a:p>
            </p:txBody>
          </p:sp>
          <p:grpSp>
            <p:nvGrpSpPr>
              <p:cNvPr id="149" name="Group 148"/>
              <p:cNvGrpSpPr>
                <a:grpSpLocks noChangeAspect="1"/>
              </p:cNvGrpSpPr>
              <p:nvPr/>
            </p:nvGrpSpPr>
            <p:grpSpPr>
              <a:xfrm>
                <a:off x="5884615" y="4006323"/>
                <a:ext cx="245927" cy="228600"/>
                <a:chOff x="2859691" y="5061250"/>
                <a:chExt cx="319364" cy="296863"/>
              </a:xfrm>
            </p:grpSpPr>
            <p:sp>
              <p:nvSpPr>
                <p:cNvPr id="150" name="Freeform 5"/>
                <p:cNvSpPr>
                  <a:spLocks noChangeAspect="1"/>
                </p:cNvSpPr>
                <p:nvPr/>
              </p:nvSpPr>
              <p:spPr bwMode="auto">
                <a:xfrm>
                  <a:off x="2859691" y="5061250"/>
                  <a:ext cx="319088" cy="296863"/>
                </a:xfrm>
                <a:custGeom>
                  <a:avLst/>
                  <a:gdLst>
                    <a:gd name="T0" fmla="*/ 31 w 174"/>
                    <a:gd name="T1" fmla="*/ 162 h 162"/>
                    <a:gd name="T2" fmla="*/ 31 w 174"/>
                    <a:gd name="T3" fmla="*/ 85 h 162"/>
                    <a:gd name="T4" fmla="*/ 16 w 174"/>
                    <a:gd name="T5" fmla="*/ 85 h 162"/>
                    <a:gd name="T6" fmla="*/ 27 w 174"/>
                    <a:gd name="T7" fmla="*/ 96 h 162"/>
                    <a:gd name="T8" fmla="*/ 21 w 174"/>
                    <a:gd name="T9" fmla="*/ 102 h 162"/>
                    <a:gd name="T10" fmla="*/ 0 w 174"/>
                    <a:gd name="T11" fmla="*/ 80 h 162"/>
                    <a:gd name="T12" fmla="*/ 21 w 174"/>
                    <a:gd name="T13" fmla="*/ 59 h 162"/>
                    <a:gd name="T14" fmla="*/ 27 w 174"/>
                    <a:gd name="T15" fmla="*/ 65 h 162"/>
                    <a:gd name="T16" fmla="*/ 16 w 174"/>
                    <a:gd name="T17" fmla="*/ 76 h 162"/>
                    <a:gd name="T18" fmla="*/ 31 w 174"/>
                    <a:gd name="T19" fmla="*/ 76 h 162"/>
                    <a:gd name="T20" fmla="*/ 31 w 174"/>
                    <a:gd name="T21" fmla="*/ 48 h 162"/>
                    <a:gd name="T22" fmla="*/ 47 w 174"/>
                    <a:gd name="T23" fmla="*/ 48 h 162"/>
                    <a:gd name="T24" fmla="*/ 47 w 174"/>
                    <a:gd name="T25" fmla="*/ 41 h 162"/>
                    <a:gd name="T26" fmla="*/ 85 w 174"/>
                    <a:gd name="T27" fmla="*/ 0 h 162"/>
                    <a:gd name="T28" fmla="*/ 87 w 174"/>
                    <a:gd name="T29" fmla="*/ 0 h 162"/>
                    <a:gd name="T30" fmla="*/ 115 w 174"/>
                    <a:gd name="T31" fmla="*/ 11 h 162"/>
                    <a:gd name="T32" fmla="*/ 127 w 174"/>
                    <a:gd name="T33" fmla="*/ 40 h 162"/>
                    <a:gd name="T34" fmla="*/ 127 w 174"/>
                    <a:gd name="T35" fmla="*/ 48 h 162"/>
                    <a:gd name="T36" fmla="*/ 143 w 174"/>
                    <a:gd name="T37" fmla="*/ 48 h 162"/>
                    <a:gd name="T38" fmla="*/ 143 w 174"/>
                    <a:gd name="T39" fmla="*/ 76 h 162"/>
                    <a:gd name="T40" fmla="*/ 158 w 174"/>
                    <a:gd name="T41" fmla="*/ 76 h 162"/>
                    <a:gd name="T42" fmla="*/ 147 w 174"/>
                    <a:gd name="T43" fmla="*/ 65 h 162"/>
                    <a:gd name="T44" fmla="*/ 153 w 174"/>
                    <a:gd name="T45" fmla="*/ 59 h 162"/>
                    <a:gd name="T46" fmla="*/ 174 w 174"/>
                    <a:gd name="T47" fmla="*/ 80 h 162"/>
                    <a:gd name="T48" fmla="*/ 153 w 174"/>
                    <a:gd name="T49" fmla="*/ 102 h 162"/>
                    <a:gd name="T50" fmla="*/ 147 w 174"/>
                    <a:gd name="T51" fmla="*/ 96 h 162"/>
                    <a:gd name="T52" fmla="*/ 158 w 174"/>
                    <a:gd name="T53" fmla="*/ 85 h 162"/>
                    <a:gd name="T54" fmla="*/ 143 w 174"/>
                    <a:gd name="T55" fmla="*/ 85 h 162"/>
                    <a:gd name="T56" fmla="*/ 143 w 174"/>
                    <a:gd name="T57" fmla="*/ 162 h 162"/>
                    <a:gd name="T58" fmla="*/ 31 w 174"/>
                    <a:gd name="T5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162">
                      <a:moveTo>
                        <a:pt x="31" y="162"/>
                      </a:moveTo>
                      <a:cubicBezTo>
                        <a:pt x="31" y="85"/>
                        <a:pt x="31" y="85"/>
                        <a:pt x="31" y="85"/>
                      </a:cubicBezTo>
                      <a:cubicBezTo>
                        <a:pt x="16" y="85"/>
                        <a:pt x="16" y="85"/>
                        <a:pt x="16" y="85"/>
                      </a:cubicBezTo>
                      <a:cubicBezTo>
                        <a:pt x="27" y="96"/>
                        <a:pt x="27" y="96"/>
                        <a:pt x="27" y="96"/>
                      </a:cubicBezTo>
                      <a:cubicBezTo>
                        <a:pt x="21" y="102"/>
                        <a:pt x="21" y="102"/>
                        <a:pt x="21" y="102"/>
                      </a:cubicBezTo>
                      <a:cubicBezTo>
                        <a:pt x="0" y="80"/>
                        <a:pt x="0" y="80"/>
                        <a:pt x="0" y="80"/>
                      </a:cubicBezTo>
                      <a:cubicBezTo>
                        <a:pt x="21" y="59"/>
                        <a:pt x="21" y="59"/>
                        <a:pt x="21" y="59"/>
                      </a:cubicBezTo>
                      <a:cubicBezTo>
                        <a:pt x="27" y="65"/>
                        <a:pt x="27" y="65"/>
                        <a:pt x="27" y="65"/>
                      </a:cubicBezTo>
                      <a:cubicBezTo>
                        <a:pt x="16" y="76"/>
                        <a:pt x="16" y="76"/>
                        <a:pt x="16" y="76"/>
                      </a:cubicBezTo>
                      <a:cubicBezTo>
                        <a:pt x="31" y="76"/>
                        <a:pt x="31" y="76"/>
                        <a:pt x="31" y="76"/>
                      </a:cubicBezTo>
                      <a:cubicBezTo>
                        <a:pt x="31" y="48"/>
                        <a:pt x="31" y="48"/>
                        <a:pt x="31" y="48"/>
                      </a:cubicBezTo>
                      <a:cubicBezTo>
                        <a:pt x="47" y="48"/>
                        <a:pt x="47" y="48"/>
                        <a:pt x="47" y="48"/>
                      </a:cubicBezTo>
                      <a:cubicBezTo>
                        <a:pt x="47" y="41"/>
                        <a:pt x="47" y="41"/>
                        <a:pt x="47" y="41"/>
                      </a:cubicBezTo>
                      <a:cubicBezTo>
                        <a:pt x="47" y="19"/>
                        <a:pt x="64" y="1"/>
                        <a:pt x="85" y="0"/>
                      </a:cubicBezTo>
                      <a:cubicBezTo>
                        <a:pt x="86" y="0"/>
                        <a:pt x="86" y="0"/>
                        <a:pt x="87" y="0"/>
                      </a:cubicBezTo>
                      <a:cubicBezTo>
                        <a:pt x="97" y="0"/>
                        <a:pt x="107" y="4"/>
                        <a:pt x="115" y="11"/>
                      </a:cubicBezTo>
                      <a:cubicBezTo>
                        <a:pt x="123" y="19"/>
                        <a:pt x="127" y="29"/>
                        <a:pt x="127" y="40"/>
                      </a:cubicBezTo>
                      <a:cubicBezTo>
                        <a:pt x="127" y="48"/>
                        <a:pt x="127" y="48"/>
                        <a:pt x="127" y="48"/>
                      </a:cubicBezTo>
                      <a:cubicBezTo>
                        <a:pt x="143" y="48"/>
                        <a:pt x="143" y="48"/>
                        <a:pt x="143" y="48"/>
                      </a:cubicBezTo>
                      <a:cubicBezTo>
                        <a:pt x="143" y="76"/>
                        <a:pt x="143" y="76"/>
                        <a:pt x="143" y="76"/>
                      </a:cubicBezTo>
                      <a:cubicBezTo>
                        <a:pt x="158" y="76"/>
                        <a:pt x="158" y="76"/>
                        <a:pt x="158" y="76"/>
                      </a:cubicBezTo>
                      <a:cubicBezTo>
                        <a:pt x="147" y="65"/>
                        <a:pt x="147" y="65"/>
                        <a:pt x="147" y="65"/>
                      </a:cubicBezTo>
                      <a:cubicBezTo>
                        <a:pt x="153" y="59"/>
                        <a:pt x="153" y="59"/>
                        <a:pt x="153" y="59"/>
                      </a:cubicBezTo>
                      <a:cubicBezTo>
                        <a:pt x="174" y="80"/>
                        <a:pt x="174" y="80"/>
                        <a:pt x="174" y="80"/>
                      </a:cubicBezTo>
                      <a:cubicBezTo>
                        <a:pt x="153" y="102"/>
                        <a:pt x="153" y="102"/>
                        <a:pt x="153" y="102"/>
                      </a:cubicBezTo>
                      <a:cubicBezTo>
                        <a:pt x="147" y="96"/>
                        <a:pt x="147" y="96"/>
                        <a:pt x="147" y="96"/>
                      </a:cubicBezTo>
                      <a:cubicBezTo>
                        <a:pt x="158" y="85"/>
                        <a:pt x="158" y="85"/>
                        <a:pt x="158" y="85"/>
                      </a:cubicBezTo>
                      <a:cubicBezTo>
                        <a:pt x="143" y="85"/>
                        <a:pt x="143" y="85"/>
                        <a:pt x="143" y="85"/>
                      </a:cubicBezTo>
                      <a:cubicBezTo>
                        <a:pt x="143" y="162"/>
                        <a:pt x="143" y="162"/>
                        <a:pt x="143" y="162"/>
                      </a:cubicBezTo>
                      <a:lnTo>
                        <a:pt x="31" y="162"/>
                      </a:lnTo>
                      <a:close/>
                    </a:path>
                  </a:pathLst>
                </a:custGeom>
                <a:solidFill>
                  <a:srgbClr val="FFFFFF"/>
                </a:solidFill>
                <a:ln w="12700">
                  <a:solidFill>
                    <a:srgbClr val="FFFFFF"/>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1" name="Freeform 7"/>
                <p:cNvSpPr>
                  <a:spLocks/>
                </p:cNvSpPr>
                <p:nvPr/>
              </p:nvSpPr>
              <p:spPr bwMode="auto">
                <a:xfrm>
                  <a:off x="2994905" y="5227938"/>
                  <a:ext cx="52388" cy="80963"/>
                </a:xfrm>
                <a:custGeom>
                  <a:avLst/>
                  <a:gdLst>
                    <a:gd name="T0" fmla="*/ 8 w 28"/>
                    <a:gd name="T1" fmla="*/ 26 h 44"/>
                    <a:gd name="T2" fmla="*/ 5 w 28"/>
                    <a:gd name="T3" fmla="*/ 44 h 44"/>
                    <a:gd name="T4" fmla="*/ 23 w 28"/>
                    <a:gd name="T5" fmla="*/ 44 h 44"/>
                    <a:gd name="T6" fmla="*/ 21 w 28"/>
                    <a:gd name="T7" fmla="*/ 26 h 44"/>
                    <a:gd name="T8" fmla="*/ 28 w 28"/>
                    <a:gd name="T9" fmla="*/ 14 h 44"/>
                    <a:gd name="T10" fmla="*/ 12 w 28"/>
                    <a:gd name="T11" fmla="*/ 1 h 44"/>
                    <a:gd name="T12" fmla="*/ 1 w 28"/>
                    <a:gd name="T13" fmla="*/ 12 h 44"/>
                    <a:gd name="T14" fmla="*/ 8 w 28"/>
                    <a:gd name="T15" fmla="*/ 2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4">
                      <a:moveTo>
                        <a:pt x="8" y="26"/>
                      </a:moveTo>
                      <a:cubicBezTo>
                        <a:pt x="5" y="44"/>
                        <a:pt x="5" y="44"/>
                        <a:pt x="5" y="44"/>
                      </a:cubicBezTo>
                      <a:cubicBezTo>
                        <a:pt x="23" y="44"/>
                        <a:pt x="23" y="44"/>
                        <a:pt x="23" y="44"/>
                      </a:cubicBezTo>
                      <a:cubicBezTo>
                        <a:pt x="21" y="26"/>
                        <a:pt x="21" y="26"/>
                        <a:pt x="21" y="26"/>
                      </a:cubicBezTo>
                      <a:cubicBezTo>
                        <a:pt x="25" y="24"/>
                        <a:pt x="28" y="19"/>
                        <a:pt x="28" y="14"/>
                      </a:cubicBezTo>
                      <a:cubicBezTo>
                        <a:pt x="28" y="6"/>
                        <a:pt x="20" y="0"/>
                        <a:pt x="12" y="1"/>
                      </a:cubicBezTo>
                      <a:cubicBezTo>
                        <a:pt x="6" y="2"/>
                        <a:pt x="2" y="6"/>
                        <a:pt x="1" y="12"/>
                      </a:cubicBezTo>
                      <a:cubicBezTo>
                        <a:pt x="0" y="18"/>
                        <a:pt x="3" y="24"/>
                        <a:pt x="8" y="26"/>
                      </a:cubicBez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Rectangle 8"/>
                <p:cNvSpPr>
                  <a:spLocks noChangeArrowheads="1"/>
                </p:cNvSpPr>
                <p:nvPr/>
              </p:nvSpPr>
              <p:spPr bwMode="auto">
                <a:xfrm>
                  <a:off x="2974267"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Rectangle 9"/>
                <p:cNvSpPr>
                  <a:spLocks noChangeArrowheads="1"/>
                </p:cNvSpPr>
                <p:nvPr/>
              </p:nvSpPr>
              <p:spPr bwMode="auto">
                <a:xfrm>
                  <a:off x="2994905"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Rectangle 10"/>
                <p:cNvSpPr>
                  <a:spLocks noChangeArrowheads="1"/>
                </p:cNvSpPr>
                <p:nvPr/>
              </p:nvSpPr>
              <p:spPr bwMode="auto">
                <a:xfrm>
                  <a:off x="3015542"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1"/>
                <p:cNvSpPr>
                  <a:spLocks noChangeArrowheads="1"/>
                </p:cNvSpPr>
                <p:nvPr/>
              </p:nvSpPr>
              <p:spPr bwMode="auto">
                <a:xfrm>
                  <a:off x="3036180"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12"/>
                <p:cNvSpPr>
                  <a:spLocks noChangeArrowheads="1"/>
                </p:cNvSpPr>
                <p:nvPr/>
              </p:nvSpPr>
              <p:spPr bwMode="auto">
                <a:xfrm>
                  <a:off x="2953630"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Rectangle 13"/>
                <p:cNvSpPr>
                  <a:spLocks noChangeArrowheads="1"/>
                </p:cNvSpPr>
                <p:nvPr/>
              </p:nvSpPr>
              <p:spPr bwMode="auto">
                <a:xfrm>
                  <a:off x="3077455"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4"/>
                <p:cNvSpPr>
                  <a:spLocks noChangeArrowheads="1"/>
                </p:cNvSpPr>
                <p:nvPr/>
              </p:nvSpPr>
              <p:spPr bwMode="auto">
                <a:xfrm>
                  <a:off x="3058405"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5"/>
                <p:cNvSpPr>
                  <a:spLocks noEditPoints="1"/>
                </p:cNvSpPr>
                <p:nvPr/>
              </p:nvSpPr>
              <p:spPr bwMode="auto">
                <a:xfrm>
                  <a:off x="2863142" y="5062838"/>
                  <a:ext cx="315913" cy="293688"/>
                </a:xfrm>
                <a:custGeom>
                  <a:avLst/>
                  <a:gdLst>
                    <a:gd name="T0" fmla="*/ 152 w 172"/>
                    <a:gd name="T1" fmla="*/ 60 h 160"/>
                    <a:gd name="T2" fmla="*/ 148 w 172"/>
                    <a:gd name="T3" fmla="*/ 64 h 160"/>
                    <a:gd name="T4" fmla="*/ 160 w 172"/>
                    <a:gd name="T5" fmla="*/ 76 h 160"/>
                    <a:gd name="T6" fmla="*/ 141 w 172"/>
                    <a:gd name="T7" fmla="*/ 76 h 160"/>
                    <a:gd name="T8" fmla="*/ 141 w 172"/>
                    <a:gd name="T9" fmla="*/ 48 h 160"/>
                    <a:gd name="T10" fmla="*/ 125 w 172"/>
                    <a:gd name="T11" fmla="*/ 48 h 160"/>
                    <a:gd name="T12" fmla="*/ 125 w 172"/>
                    <a:gd name="T13" fmla="*/ 39 h 160"/>
                    <a:gd name="T14" fmla="*/ 113 w 172"/>
                    <a:gd name="T15" fmla="*/ 11 h 160"/>
                    <a:gd name="T16" fmla="*/ 84 w 172"/>
                    <a:gd name="T17" fmla="*/ 0 h 160"/>
                    <a:gd name="T18" fmla="*/ 47 w 172"/>
                    <a:gd name="T19" fmla="*/ 40 h 160"/>
                    <a:gd name="T20" fmla="*/ 47 w 172"/>
                    <a:gd name="T21" fmla="*/ 48 h 160"/>
                    <a:gd name="T22" fmla="*/ 31 w 172"/>
                    <a:gd name="T23" fmla="*/ 48 h 160"/>
                    <a:gd name="T24" fmla="*/ 31 w 172"/>
                    <a:gd name="T25" fmla="*/ 76 h 160"/>
                    <a:gd name="T26" fmla="*/ 13 w 172"/>
                    <a:gd name="T27" fmla="*/ 76 h 160"/>
                    <a:gd name="T28" fmla="*/ 25 w 172"/>
                    <a:gd name="T29" fmla="*/ 64 h 160"/>
                    <a:gd name="T30" fmla="*/ 20 w 172"/>
                    <a:gd name="T31" fmla="*/ 60 h 160"/>
                    <a:gd name="T32" fmla="*/ 0 w 172"/>
                    <a:gd name="T33" fmla="*/ 79 h 160"/>
                    <a:gd name="T34" fmla="*/ 20 w 172"/>
                    <a:gd name="T35" fmla="*/ 99 h 160"/>
                    <a:gd name="T36" fmla="*/ 25 w 172"/>
                    <a:gd name="T37" fmla="*/ 95 h 160"/>
                    <a:gd name="T38" fmla="*/ 13 w 172"/>
                    <a:gd name="T39" fmla="*/ 83 h 160"/>
                    <a:gd name="T40" fmla="*/ 31 w 172"/>
                    <a:gd name="T41" fmla="*/ 83 h 160"/>
                    <a:gd name="T42" fmla="*/ 31 w 172"/>
                    <a:gd name="T43" fmla="*/ 160 h 160"/>
                    <a:gd name="T44" fmla="*/ 141 w 172"/>
                    <a:gd name="T45" fmla="*/ 160 h 160"/>
                    <a:gd name="T46" fmla="*/ 141 w 172"/>
                    <a:gd name="T47" fmla="*/ 83 h 160"/>
                    <a:gd name="T48" fmla="*/ 160 w 172"/>
                    <a:gd name="T49" fmla="*/ 83 h 160"/>
                    <a:gd name="T50" fmla="*/ 148 w 172"/>
                    <a:gd name="T51" fmla="*/ 95 h 160"/>
                    <a:gd name="T52" fmla="*/ 152 w 172"/>
                    <a:gd name="T53" fmla="*/ 99 h 160"/>
                    <a:gd name="T54" fmla="*/ 172 w 172"/>
                    <a:gd name="T55" fmla="*/ 79 h 160"/>
                    <a:gd name="T56" fmla="*/ 152 w 172"/>
                    <a:gd name="T57" fmla="*/ 60 h 160"/>
                    <a:gd name="T58" fmla="*/ 53 w 172"/>
                    <a:gd name="T59" fmla="*/ 40 h 160"/>
                    <a:gd name="T60" fmla="*/ 84 w 172"/>
                    <a:gd name="T61" fmla="*/ 7 h 160"/>
                    <a:gd name="T62" fmla="*/ 109 w 172"/>
                    <a:gd name="T63" fmla="*/ 16 h 160"/>
                    <a:gd name="T64" fmla="*/ 119 w 172"/>
                    <a:gd name="T65" fmla="*/ 39 h 160"/>
                    <a:gd name="T66" fmla="*/ 119 w 172"/>
                    <a:gd name="T67" fmla="*/ 48 h 160"/>
                    <a:gd name="T68" fmla="*/ 114 w 172"/>
                    <a:gd name="T69" fmla="*/ 48 h 160"/>
                    <a:gd name="T70" fmla="*/ 114 w 172"/>
                    <a:gd name="T71" fmla="*/ 39 h 160"/>
                    <a:gd name="T72" fmla="*/ 106 w 172"/>
                    <a:gd name="T73" fmla="*/ 19 h 160"/>
                    <a:gd name="T74" fmla="*/ 85 w 172"/>
                    <a:gd name="T75" fmla="*/ 11 h 160"/>
                    <a:gd name="T76" fmla="*/ 58 w 172"/>
                    <a:gd name="T77" fmla="*/ 40 h 160"/>
                    <a:gd name="T78" fmla="*/ 58 w 172"/>
                    <a:gd name="T79" fmla="*/ 48 h 160"/>
                    <a:gd name="T80" fmla="*/ 53 w 172"/>
                    <a:gd name="T81" fmla="*/ 48 h 160"/>
                    <a:gd name="T82" fmla="*/ 53 w 172"/>
                    <a:gd name="T83" fmla="*/ 40 h 160"/>
                    <a:gd name="T84" fmla="*/ 108 w 172"/>
                    <a:gd name="T85" fmla="*/ 39 h 160"/>
                    <a:gd name="T86" fmla="*/ 108 w 172"/>
                    <a:gd name="T87" fmla="*/ 48 h 160"/>
                    <a:gd name="T88" fmla="*/ 65 w 172"/>
                    <a:gd name="T89" fmla="*/ 48 h 160"/>
                    <a:gd name="T90" fmla="*/ 65 w 172"/>
                    <a:gd name="T91" fmla="*/ 40 h 160"/>
                    <a:gd name="T92" fmla="*/ 86 w 172"/>
                    <a:gd name="T93" fmla="*/ 18 h 160"/>
                    <a:gd name="T94" fmla="*/ 101 w 172"/>
                    <a:gd name="T95" fmla="*/ 24 h 160"/>
                    <a:gd name="T96" fmla="*/ 108 w 172"/>
                    <a:gd name="T97" fmla="*/ 39 h 160"/>
                    <a:gd name="T98" fmla="*/ 38 w 172"/>
                    <a:gd name="T99" fmla="*/ 154 h 160"/>
                    <a:gd name="T100" fmla="*/ 38 w 172"/>
                    <a:gd name="T101" fmla="*/ 83 h 160"/>
                    <a:gd name="T102" fmla="*/ 44 w 172"/>
                    <a:gd name="T103" fmla="*/ 83 h 160"/>
                    <a:gd name="T104" fmla="*/ 44 w 172"/>
                    <a:gd name="T105" fmla="*/ 76 h 160"/>
                    <a:gd name="T106" fmla="*/ 38 w 172"/>
                    <a:gd name="T107" fmla="*/ 76 h 160"/>
                    <a:gd name="T108" fmla="*/ 38 w 172"/>
                    <a:gd name="T109" fmla="*/ 54 h 160"/>
                    <a:gd name="T110" fmla="*/ 135 w 172"/>
                    <a:gd name="T111" fmla="*/ 54 h 160"/>
                    <a:gd name="T112" fmla="*/ 135 w 172"/>
                    <a:gd name="T113" fmla="*/ 76 h 160"/>
                    <a:gd name="T114" fmla="*/ 128 w 172"/>
                    <a:gd name="T115" fmla="*/ 76 h 160"/>
                    <a:gd name="T116" fmla="*/ 128 w 172"/>
                    <a:gd name="T117" fmla="*/ 83 h 160"/>
                    <a:gd name="T118" fmla="*/ 135 w 172"/>
                    <a:gd name="T119" fmla="*/ 83 h 160"/>
                    <a:gd name="T120" fmla="*/ 135 w 172"/>
                    <a:gd name="T121" fmla="*/ 154 h 160"/>
                    <a:gd name="T122" fmla="*/ 38 w 172"/>
                    <a:gd name="T12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60">
                      <a:moveTo>
                        <a:pt x="152" y="60"/>
                      </a:moveTo>
                      <a:cubicBezTo>
                        <a:pt x="148" y="64"/>
                        <a:pt x="148" y="64"/>
                        <a:pt x="148" y="64"/>
                      </a:cubicBezTo>
                      <a:cubicBezTo>
                        <a:pt x="160" y="76"/>
                        <a:pt x="160" y="76"/>
                        <a:pt x="160" y="76"/>
                      </a:cubicBezTo>
                      <a:cubicBezTo>
                        <a:pt x="141" y="76"/>
                        <a:pt x="141" y="76"/>
                        <a:pt x="141" y="76"/>
                      </a:cubicBezTo>
                      <a:cubicBezTo>
                        <a:pt x="141" y="48"/>
                        <a:pt x="141" y="48"/>
                        <a:pt x="141" y="48"/>
                      </a:cubicBezTo>
                      <a:cubicBezTo>
                        <a:pt x="125" y="48"/>
                        <a:pt x="125" y="48"/>
                        <a:pt x="125" y="48"/>
                      </a:cubicBezTo>
                      <a:cubicBezTo>
                        <a:pt x="125" y="39"/>
                        <a:pt x="125" y="39"/>
                        <a:pt x="125" y="39"/>
                      </a:cubicBezTo>
                      <a:cubicBezTo>
                        <a:pt x="125" y="28"/>
                        <a:pt x="121" y="18"/>
                        <a:pt x="113" y="11"/>
                      </a:cubicBezTo>
                      <a:cubicBezTo>
                        <a:pt x="105" y="3"/>
                        <a:pt x="95" y="0"/>
                        <a:pt x="84" y="0"/>
                      </a:cubicBezTo>
                      <a:cubicBezTo>
                        <a:pt x="63" y="1"/>
                        <a:pt x="47" y="19"/>
                        <a:pt x="47" y="40"/>
                      </a:cubicBezTo>
                      <a:cubicBezTo>
                        <a:pt x="47" y="48"/>
                        <a:pt x="47" y="48"/>
                        <a:pt x="47" y="48"/>
                      </a:cubicBezTo>
                      <a:cubicBezTo>
                        <a:pt x="31" y="48"/>
                        <a:pt x="31" y="48"/>
                        <a:pt x="31" y="48"/>
                      </a:cubicBezTo>
                      <a:cubicBezTo>
                        <a:pt x="31" y="76"/>
                        <a:pt x="31" y="76"/>
                        <a:pt x="31" y="76"/>
                      </a:cubicBezTo>
                      <a:cubicBezTo>
                        <a:pt x="13" y="76"/>
                        <a:pt x="13" y="76"/>
                        <a:pt x="13" y="76"/>
                      </a:cubicBezTo>
                      <a:cubicBezTo>
                        <a:pt x="25" y="64"/>
                        <a:pt x="25" y="64"/>
                        <a:pt x="25" y="64"/>
                      </a:cubicBezTo>
                      <a:cubicBezTo>
                        <a:pt x="20" y="60"/>
                        <a:pt x="20" y="60"/>
                        <a:pt x="20" y="60"/>
                      </a:cubicBezTo>
                      <a:cubicBezTo>
                        <a:pt x="0" y="79"/>
                        <a:pt x="0" y="79"/>
                        <a:pt x="0" y="79"/>
                      </a:cubicBezTo>
                      <a:cubicBezTo>
                        <a:pt x="20" y="99"/>
                        <a:pt x="20" y="99"/>
                        <a:pt x="20" y="99"/>
                      </a:cubicBezTo>
                      <a:cubicBezTo>
                        <a:pt x="25" y="95"/>
                        <a:pt x="25" y="95"/>
                        <a:pt x="25" y="95"/>
                      </a:cubicBezTo>
                      <a:cubicBezTo>
                        <a:pt x="13" y="83"/>
                        <a:pt x="13" y="83"/>
                        <a:pt x="13" y="83"/>
                      </a:cubicBezTo>
                      <a:cubicBezTo>
                        <a:pt x="31" y="83"/>
                        <a:pt x="31" y="83"/>
                        <a:pt x="31" y="83"/>
                      </a:cubicBezTo>
                      <a:cubicBezTo>
                        <a:pt x="31" y="160"/>
                        <a:pt x="31" y="160"/>
                        <a:pt x="31" y="160"/>
                      </a:cubicBezTo>
                      <a:cubicBezTo>
                        <a:pt x="141" y="160"/>
                        <a:pt x="141" y="160"/>
                        <a:pt x="141" y="160"/>
                      </a:cubicBezTo>
                      <a:cubicBezTo>
                        <a:pt x="141" y="83"/>
                        <a:pt x="141" y="83"/>
                        <a:pt x="141" y="83"/>
                      </a:cubicBezTo>
                      <a:cubicBezTo>
                        <a:pt x="160" y="83"/>
                        <a:pt x="160" y="83"/>
                        <a:pt x="160" y="83"/>
                      </a:cubicBezTo>
                      <a:cubicBezTo>
                        <a:pt x="148" y="95"/>
                        <a:pt x="148" y="95"/>
                        <a:pt x="148" y="95"/>
                      </a:cubicBezTo>
                      <a:cubicBezTo>
                        <a:pt x="152" y="99"/>
                        <a:pt x="152" y="99"/>
                        <a:pt x="152" y="99"/>
                      </a:cubicBezTo>
                      <a:cubicBezTo>
                        <a:pt x="172" y="79"/>
                        <a:pt x="172" y="79"/>
                        <a:pt x="172" y="79"/>
                      </a:cubicBezTo>
                      <a:lnTo>
                        <a:pt x="152" y="60"/>
                      </a:lnTo>
                      <a:close/>
                      <a:moveTo>
                        <a:pt x="53" y="40"/>
                      </a:moveTo>
                      <a:cubicBezTo>
                        <a:pt x="53" y="22"/>
                        <a:pt x="67" y="8"/>
                        <a:pt x="84" y="7"/>
                      </a:cubicBezTo>
                      <a:cubicBezTo>
                        <a:pt x="93" y="6"/>
                        <a:pt x="102" y="9"/>
                        <a:pt x="109" y="16"/>
                      </a:cubicBezTo>
                      <a:cubicBezTo>
                        <a:pt x="115" y="22"/>
                        <a:pt x="119" y="30"/>
                        <a:pt x="119" y="39"/>
                      </a:cubicBezTo>
                      <a:cubicBezTo>
                        <a:pt x="119" y="48"/>
                        <a:pt x="119" y="48"/>
                        <a:pt x="119" y="48"/>
                      </a:cubicBezTo>
                      <a:cubicBezTo>
                        <a:pt x="114" y="48"/>
                        <a:pt x="114" y="48"/>
                        <a:pt x="114" y="48"/>
                      </a:cubicBezTo>
                      <a:cubicBezTo>
                        <a:pt x="114" y="39"/>
                        <a:pt x="114" y="39"/>
                        <a:pt x="114" y="39"/>
                      </a:cubicBezTo>
                      <a:cubicBezTo>
                        <a:pt x="114" y="32"/>
                        <a:pt x="111" y="25"/>
                        <a:pt x="106" y="19"/>
                      </a:cubicBezTo>
                      <a:cubicBezTo>
                        <a:pt x="100" y="14"/>
                        <a:pt x="93" y="11"/>
                        <a:pt x="85" y="11"/>
                      </a:cubicBezTo>
                      <a:cubicBezTo>
                        <a:pt x="70" y="12"/>
                        <a:pt x="58" y="24"/>
                        <a:pt x="58" y="40"/>
                      </a:cubicBezTo>
                      <a:cubicBezTo>
                        <a:pt x="58" y="48"/>
                        <a:pt x="58" y="48"/>
                        <a:pt x="58" y="48"/>
                      </a:cubicBezTo>
                      <a:cubicBezTo>
                        <a:pt x="53" y="48"/>
                        <a:pt x="53" y="48"/>
                        <a:pt x="53" y="48"/>
                      </a:cubicBezTo>
                      <a:lnTo>
                        <a:pt x="53" y="40"/>
                      </a:lnTo>
                      <a:close/>
                      <a:moveTo>
                        <a:pt x="108" y="39"/>
                      </a:moveTo>
                      <a:cubicBezTo>
                        <a:pt x="108" y="48"/>
                        <a:pt x="108" y="48"/>
                        <a:pt x="108" y="48"/>
                      </a:cubicBezTo>
                      <a:cubicBezTo>
                        <a:pt x="65" y="48"/>
                        <a:pt x="65" y="48"/>
                        <a:pt x="65" y="48"/>
                      </a:cubicBezTo>
                      <a:cubicBezTo>
                        <a:pt x="65" y="40"/>
                        <a:pt x="65" y="40"/>
                        <a:pt x="65" y="40"/>
                      </a:cubicBezTo>
                      <a:cubicBezTo>
                        <a:pt x="65" y="28"/>
                        <a:pt x="74" y="18"/>
                        <a:pt x="86" y="18"/>
                      </a:cubicBezTo>
                      <a:cubicBezTo>
                        <a:pt x="91" y="18"/>
                        <a:pt x="97" y="20"/>
                        <a:pt x="101" y="24"/>
                      </a:cubicBezTo>
                      <a:cubicBezTo>
                        <a:pt x="105" y="28"/>
                        <a:pt x="108" y="33"/>
                        <a:pt x="108" y="39"/>
                      </a:cubicBezTo>
                      <a:close/>
                      <a:moveTo>
                        <a:pt x="38" y="154"/>
                      </a:moveTo>
                      <a:cubicBezTo>
                        <a:pt x="38" y="83"/>
                        <a:pt x="38" y="83"/>
                        <a:pt x="38" y="83"/>
                      </a:cubicBezTo>
                      <a:cubicBezTo>
                        <a:pt x="44" y="83"/>
                        <a:pt x="44" y="83"/>
                        <a:pt x="44" y="83"/>
                      </a:cubicBezTo>
                      <a:cubicBezTo>
                        <a:pt x="44" y="76"/>
                        <a:pt x="44" y="76"/>
                        <a:pt x="44" y="76"/>
                      </a:cubicBezTo>
                      <a:cubicBezTo>
                        <a:pt x="38" y="76"/>
                        <a:pt x="38" y="76"/>
                        <a:pt x="38" y="76"/>
                      </a:cubicBezTo>
                      <a:cubicBezTo>
                        <a:pt x="38" y="54"/>
                        <a:pt x="38" y="54"/>
                        <a:pt x="38" y="54"/>
                      </a:cubicBezTo>
                      <a:cubicBezTo>
                        <a:pt x="135" y="54"/>
                        <a:pt x="135" y="54"/>
                        <a:pt x="135" y="54"/>
                      </a:cubicBezTo>
                      <a:cubicBezTo>
                        <a:pt x="135" y="76"/>
                        <a:pt x="135" y="76"/>
                        <a:pt x="135" y="76"/>
                      </a:cubicBezTo>
                      <a:cubicBezTo>
                        <a:pt x="128" y="76"/>
                        <a:pt x="128" y="76"/>
                        <a:pt x="128" y="76"/>
                      </a:cubicBezTo>
                      <a:cubicBezTo>
                        <a:pt x="128" y="83"/>
                        <a:pt x="128" y="83"/>
                        <a:pt x="128" y="83"/>
                      </a:cubicBezTo>
                      <a:cubicBezTo>
                        <a:pt x="135" y="83"/>
                        <a:pt x="135" y="83"/>
                        <a:pt x="135" y="83"/>
                      </a:cubicBezTo>
                      <a:cubicBezTo>
                        <a:pt x="135" y="154"/>
                        <a:pt x="135" y="154"/>
                        <a:pt x="135" y="154"/>
                      </a:cubicBezTo>
                      <a:lnTo>
                        <a:pt x="38" y="154"/>
                      </a:ln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spTree>
    <p:extLst>
      <p:ext uri="{BB962C8B-B14F-4D97-AF65-F5344CB8AC3E}">
        <p14:creationId xmlns:p14="http://schemas.microsoft.com/office/powerpoint/2010/main" val="1447770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p:cNvSpPr>
            <a:spLocks noGrp="1"/>
          </p:cNvSpPr>
          <p:nvPr>
            <p:ph type="body" sz="quarter" idx="11"/>
          </p:nvPr>
        </p:nvSpPr>
        <p:spPr/>
        <p:txBody>
          <a:bodyPr/>
          <a:lstStyle/>
          <a:p>
            <a:r>
              <a:rPr lang="en-US" dirty="0"/>
              <a:t>Usage Examples</a:t>
            </a:r>
          </a:p>
        </p:txBody>
      </p:sp>
      <p:sp>
        <p:nvSpPr>
          <p:cNvPr id="2" name="Content Placeholder 1"/>
          <p:cNvSpPr>
            <a:spLocks noGrp="1"/>
          </p:cNvSpPr>
          <p:nvPr>
            <p:ph sz="quarter" idx="14"/>
          </p:nvPr>
        </p:nvSpPr>
        <p:spPr/>
        <p:txBody>
          <a:bodyPr/>
          <a:lstStyle/>
          <a:p>
            <a:r>
              <a:rPr lang="en-US" sz="1100" dirty="0"/>
              <a:t>The following special connections have specific usage considerations:</a:t>
            </a:r>
          </a:p>
          <a:p>
            <a:pPr marL="171450" indent="-171450">
              <a:buFont typeface="Arial" panose="020B0604020202020204" pitchFamily="34" charset="0"/>
              <a:buChar char="•"/>
            </a:pPr>
            <a:r>
              <a:rPr lang="en-US" sz="1100" b="1" dirty="0"/>
              <a:t>Remote Peering</a:t>
            </a:r>
            <a:r>
              <a:rPr lang="en-US" sz="1100" dirty="0"/>
              <a:t> always occurs between DRGs in different regions.</a:t>
            </a:r>
          </a:p>
          <a:p>
            <a:pPr marL="171450" indent="-171450">
              <a:buFont typeface="Arial" panose="020B0604020202020204" pitchFamily="34" charset="0"/>
              <a:buChar char="•"/>
            </a:pPr>
            <a:r>
              <a:rPr lang="en-US" sz="1100" b="1" dirty="0"/>
              <a:t>Local Peering</a:t>
            </a:r>
            <a:r>
              <a:rPr lang="en-US" sz="1100" dirty="0"/>
              <a:t> always occurs between Local Peering Gateways in the same region. This is always a 1:1 connection.</a:t>
            </a:r>
          </a:p>
          <a:p>
            <a:pPr marL="171450" indent="-171450">
              <a:buFont typeface="Arial" panose="020B0604020202020204" pitchFamily="34" charset="0"/>
              <a:buChar char="•"/>
            </a:pPr>
            <a:r>
              <a:rPr lang="en-US" sz="1100" b="1" dirty="0"/>
              <a:t>Site-to-Site VPN</a:t>
            </a:r>
            <a:r>
              <a:rPr lang="en-US" sz="1100" dirty="0"/>
              <a:t> connections always connect a DRG to a CPE device.</a:t>
            </a:r>
          </a:p>
          <a:p>
            <a:pPr marL="171450" indent="-171450">
              <a:buFont typeface="Arial" panose="020B0604020202020204" pitchFamily="34" charset="0"/>
              <a:buChar char="•"/>
            </a:pPr>
            <a:r>
              <a:rPr lang="en-US" sz="1100" b="1" dirty="0" err="1"/>
              <a:t>FastConnect</a:t>
            </a:r>
            <a:r>
              <a:rPr lang="en-US" sz="1100" dirty="0"/>
              <a:t> always connects a DRG to an on-premises network, usually to a CPE device.</a:t>
            </a:r>
          </a:p>
          <a:p>
            <a:pPr marL="171450" indent="-171450">
              <a:buFont typeface="Arial" panose="020B0604020202020204" pitchFamily="34" charset="0"/>
              <a:buChar char="•"/>
            </a:pPr>
            <a:r>
              <a:rPr lang="en-US" sz="1100" dirty="0"/>
              <a:t>In cases where connectivity between cloud and on-premises needs to be shown but the connection method is not important to the diagram, use </a:t>
            </a:r>
            <a:r>
              <a:rPr lang="en-US" sz="1100" b="1" dirty="0"/>
              <a:t>Site-to-Site VPN or </a:t>
            </a:r>
            <a:r>
              <a:rPr lang="en-US" sz="1100" b="1" dirty="0" err="1"/>
              <a:t>FastConnect</a:t>
            </a:r>
            <a:r>
              <a:rPr lang="en-US" sz="1100" dirty="0"/>
              <a:t> as shown.</a:t>
            </a:r>
          </a:p>
        </p:txBody>
      </p:sp>
      <p:sp>
        <p:nvSpPr>
          <p:cNvPr id="5" name="Title 4"/>
          <p:cNvSpPr>
            <a:spLocks noGrp="1"/>
          </p:cNvSpPr>
          <p:nvPr>
            <p:ph type="title"/>
          </p:nvPr>
        </p:nvSpPr>
        <p:spPr/>
        <p:txBody>
          <a:bodyPr/>
          <a:lstStyle/>
          <a:p>
            <a:r>
              <a:rPr lang="en-US" dirty="0"/>
              <a:t>Special Connections</a:t>
            </a:r>
          </a:p>
        </p:txBody>
      </p:sp>
      <p:sp>
        <p:nvSpPr>
          <p:cNvPr id="6" name="Date Placeholder 5"/>
          <p:cNvSpPr>
            <a:spLocks noGrp="1"/>
          </p:cNvSpPr>
          <p:nvPr>
            <p:ph type="dt" sz="half" idx="17"/>
          </p:nvPr>
        </p:nvSpPr>
        <p:spPr/>
        <p:txBody>
          <a:bodyPr/>
          <a:lstStyle/>
          <a:p>
            <a:fld id="{DBEB99C5-A240-43E3-B2F9-F67C2DE25171}" type="datetime1">
              <a:rPr lang="en-US" smtClean="0"/>
              <a:pPr/>
              <a:t>3/30/2023</a:t>
            </a:fld>
            <a:endParaRPr lang="en-US" dirty="0"/>
          </a:p>
        </p:txBody>
      </p:sp>
      <p:sp>
        <p:nvSpPr>
          <p:cNvPr id="7" name="Footer Placeholder 6"/>
          <p:cNvSpPr>
            <a:spLocks noGrp="1"/>
          </p:cNvSpPr>
          <p:nvPr>
            <p:ph type="ftr" sz="quarter" idx="18"/>
          </p:nvPr>
        </p:nvSpPr>
        <p:spPr/>
        <p:txBody>
          <a:bodyPr/>
          <a:lstStyle/>
          <a:p>
            <a:r>
              <a:rPr lang="en-US" dirty="0"/>
              <a:t>Copyright © 2022, Oracle and/or its affiliates  |</a:t>
            </a:r>
          </a:p>
        </p:txBody>
      </p:sp>
      <p:sp>
        <p:nvSpPr>
          <p:cNvPr id="8" name="Slide Number Placeholder 7"/>
          <p:cNvSpPr>
            <a:spLocks noGrp="1"/>
          </p:cNvSpPr>
          <p:nvPr>
            <p:ph type="sldNum" sz="quarter" idx="19"/>
          </p:nvPr>
        </p:nvSpPr>
        <p:spPr/>
        <p:txBody>
          <a:bodyPr/>
          <a:lstStyle/>
          <a:p>
            <a:fld id="{345D60D9-5372-5F40-9443-0F9AE5BDC3C8}" type="slidenum">
              <a:rPr lang="en-US" smtClean="0"/>
              <a:pPr/>
              <a:t>21</a:t>
            </a:fld>
            <a:endParaRPr lang="en-US" dirty="0"/>
          </a:p>
        </p:txBody>
      </p:sp>
      <p:sp>
        <p:nvSpPr>
          <p:cNvPr id="148" name="TextBox 147">
            <a:extLst>
              <a:ext uri="{FF2B5EF4-FFF2-40B4-BE49-F238E27FC236}">
                <a16:creationId xmlns:a16="http://schemas.microsoft.com/office/drawing/2014/main" id="{F5DE1BC4-54A3-1B46-9683-C3DB1FE9201B}"/>
              </a:ext>
            </a:extLst>
          </p:cNvPr>
          <p:cNvSpPr txBox="1"/>
          <p:nvPr/>
        </p:nvSpPr>
        <p:spPr>
          <a:xfrm>
            <a:off x="8220924" y="2826246"/>
            <a:ext cx="3392424" cy="323165"/>
          </a:xfrm>
          <a:prstGeom prst="rect">
            <a:avLst/>
          </a:prstGeom>
          <a:noFill/>
        </p:spPr>
        <p:txBody>
          <a:bodyPr wrap="square" lIns="0" tIns="91440" rIns="0" bIns="0" rtlCol="0">
            <a:spAutoFit/>
          </a:bodyPr>
          <a:lstStyle/>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LPG icons at both endpoints and</a:t>
            </a:r>
            <a:br>
              <a:rPr lang="en-US" sz="700" dirty="0">
                <a:solidFill>
                  <a:srgbClr val="DE5B5B"/>
                </a:solidFill>
                <a:latin typeface="Courier New" panose="02070309020205020404" pitchFamily="49" charset="0"/>
                <a:cs typeface="Courier New" panose="02070309020205020404" pitchFamily="49" charset="0"/>
              </a:rPr>
            </a:br>
            <a:r>
              <a:rPr lang="en-US" sz="700" dirty="0">
                <a:solidFill>
                  <a:srgbClr val="DE5B5B"/>
                </a:solidFill>
                <a:latin typeface="Courier New" panose="02070309020205020404" pitchFamily="49" charset="0"/>
                <a:cs typeface="Courier New" panose="02070309020205020404" pitchFamily="49" charset="0"/>
              </a:rPr>
              <a:t>Local Peering text label at center with no icon.</a:t>
            </a:r>
          </a:p>
        </p:txBody>
      </p:sp>
      <p:sp>
        <p:nvSpPr>
          <p:cNvPr id="223" name="Rounded Rectangle 222">
            <a:extLst>
              <a:ext uri="{FF2B5EF4-FFF2-40B4-BE49-F238E27FC236}">
                <a16:creationId xmlns:a16="http://schemas.microsoft.com/office/drawing/2014/main" id="{DF23EFAD-393E-2D48-872A-24085F913BAB}"/>
              </a:ext>
            </a:extLst>
          </p:cNvPr>
          <p:cNvSpPr/>
          <p:nvPr/>
        </p:nvSpPr>
        <p:spPr>
          <a:xfrm>
            <a:off x="4471915" y="1623449"/>
            <a:ext cx="971513" cy="1194193"/>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Region</a:t>
            </a:r>
          </a:p>
        </p:txBody>
      </p:sp>
      <p:sp>
        <p:nvSpPr>
          <p:cNvPr id="80" name="Rectangle 79">
            <a:extLst>
              <a:ext uri="{FF2B5EF4-FFF2-40B4-BE49-F238E27FC236}">
                <a16:creationId xmlns:a16="http://schemas.microsoft.com/office/drawing/2014/main" id="{A14CF699-B107-6540-8326-E40C05526B96}"/>
              </a:ext>
            </a:extLst>
          </p:cNvPr>
          <p:cNvSpPr/>
          <p:nvPr/>
        </p:nvSpPr>
        <p:spPr>
          <a:xfrm>
            <a:off x="4633098" y="1868559"/>
            <a:ext cx="540718" cy="826394"/>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81"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31286" y="1760763"/>
            <a:ext cx="239487" cy="228600"/>
          </a:xfrm>
          <a:prstGeom prst="rect">
            <a:avLst/>
          </a:prstGeom>
        </p:spPr>
      </p:pic>
      <p:grpSp>
        <p:nvGrpSpPr>
          <p:cNvPr id="83" name="Group 82"/>
          <p:cNvGrpSpPr/>
          <p:nvPr/>
        </p:nvGrpSpPr>
        <p:grpSpPr>
          <a:xfrm>
            <a:off x="5025076" y="2156146"/>
            <a:ext cx="301752" cy="426468"/>
            <a:chOff x="4847350" y="2341674"/>
            <a:chExt cx="301752" cy="426468"/>
          </a:xfrm>
        </p:grpSpPr>
        <p:sp>
          <p:nvSpPr>
            <p:cNvPr id="53" name="Rectangle 52"/>
            <p:cNvSpPr/>
            <p:nvPr/>
          </p:nvSpPr>
          <p:spPr>
            <a:xfrm>
              <a:off x="4866238" y="2348027"/>
              <a:ext cx="267535" cy="420115"/>
            </a:xfrm>
            <a:prstGeom prst="rect">
              <a:avLst/>
            </a:prstGeom>
            <a:solidFill>
              <a:srgbClr val="F5F4F2"/>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54" name="Picture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47350" y="2341674"/>
              <a:ext cx="301752" cy="301752"/>
            </a:xfrm>
            <a:prstGeom prst="rect">
              <a:avLst/>
            </a:prstGeom>
          </p:spPr>
        </p:pic>
      </p:grpSp>
      <p:sp>
        <p:nvSpPr>
          <p:cNvPr id="256" name="Rounded Rectangle 255">
            <a:extLst>
              <a:ext uri="{FF2B5EF4-FFF2-40B4-BE49-F238E27FC236}">
                <a16:creationId xmlns:a16="http://schemas.microsoft.com/office/drawing/2014/main" id="{DF23EFAD-393E-2D48-872A-24085F913BAB}"/>
              </a:ext>
            </a:extLst>
          </p:cNvPr>
          <p:cNvSpPr/>
          <p:nvPr/>
        </p:nvSpPr>
        <p:spPr>
          <a:xfrm>
            <a:off x="6894305" y="1623449"/>
            <a:ext cx="971513" cy="1194193"/>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Region</a:t>
            </a:r>
          </a:p>
        </p:txBody>
      </p:sp>
      <p:sp>
        <p:nvSpPr>
          <p:cNvPr id="78" name="Rectangle 77">
            <a:extLst>
              <a:ext uri="{FF2B5EF4-FFF2-40B4-BE49-F238E27FC236}">
                <a16:creationId xmlns:a16="http://schemas.microsoft.com/office/drawing/2014/main" id="{A14CF699-B107-6540-8326-E40C05526B96}"/>
              </a:ext>
            </a:extLst>
          </p:cNvPr>
          <p:cNvSpPr/>
          <p:nvPr/>
        </p:nvSpPr>
        <p:spPr>
          <a:xfrm>
            <a:off x="7161710" y="1868559"/>
            <a:ext cx="540718" cy="823170"/>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79"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453001" y="1751846"/>
            <a:ext cx="239487" cy="228600"/>
          </a:xfrm>
          <a:prstGeom prst="rect">
            <a:avLst/>
          </a:prstGeom>
        </p:spPr>
      </p:pic>
      <p:grpSp>
        <p:nvGrpSpPr>
          <p:cNvPr id="42" name="Group 41"/>
          <p:cNvGrpSpPr/>
          <p:nvPr/>
        </p:nvGrpSpPr>
        <p:grpSpPr>
          <a:xfrm>
            <a:off x="7010953" y="2156146"/>
            <a:ext cx="301752" cy="428927"/>
            <a:chOff x="8582692" y="2395907"/>
            <a:chExt cx="301752" cy="428927"/>
          </a:xfrm>
        </p:grpSpPr>
        <p:sp>
          <p:nvSpPr>
            <p:cNvPr id="76" name="Rectangle 75"/>
            <p:cNvSpPr/>
            <p:nvPr/>
          </p:nvSpPr>
          <p:spPr>
            <a:xfrm>
              <a:off x="8592361" y="2404719"/>
              <a:ext cx="284161" cy="420115"/>
            </a:xfrm>
            <a:prstGeom prst="rect">
              <a:avLst/>
            </a:prstGeom>
            <a:solidFill>
              <a:srgbClr val="F5F4F2"/>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77" name="Picture 7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582692" y="2395907"/>
              <a:ext cx="301752" cy="301752"/>
            </a:xfrm>
            <a:prstGeom prst="rect">
              <a:avLst/>
            </a:prstGeom>
          </p:spPr>
        </p:pic>
      </p:grpSp>
      <p:cxnSp>
        <p:nvCxnSpPr>
          <p:cNvPr id="57" name="Straight Arrow Connector 56">
            <a:extLst>
              <a:ext uri="{FF2B5EF4-FFF2-40B4-BE49-F238E27FC236}">
                <a16:creationId xmlns:a16="http://schemas.microsoft.com/office/drawing/2014/main" id="{67AD1142-FC4C-F443-A075-C28277366D08}"/>
              </a:ext>
            </a:extLst>
          </p:cNvPr>
          <p:cNvCxnSpPr/>
          <p:nvPr/>
        </p:nvCxnSpPr>
        <p:spPr bwMode="auto">
          <a:xfrm>
            <a:off x="5326828" y="2307022"/>
            <a:ext cx="1670320"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249" name="Group 248"/>
          <p:cNvGrpSpPr/>
          <p:nvPr/>
        </p:nvGrpSpPr>
        <p:grpSpPr>
          <a:xfrm>
            <a:off x="5604611" y="2194712"/>
            <a:ext cx="1067375" cy="228600"/>
            <a:chOff x="5452925" y="2346580"/>
            <a:chExt cx="1067375" cy="228600"/>
          </a:xfrm>
        </p:grpSpPr>
        <p:sp>
          <p:nvSpPr>
            <p:cNvPr id="59" name="Rectangle 58">
              <a:extLst>
                <a:ext uri="{FF2B5EF4-FFF2-40B4-BE49-F238E27FC236}">
                  <a16:creationId xmlns:a16="http://schemas.microsoft.com/office/drawing/2014/main" id="{A0446699-3157-7B47-8151-EF0C58687DC6}"/>
                </a:ext>
              </a:extLst>
            </p:cNvPr>
            <p:cNvSpPr/>
            <p:nvPr/>
          </p:nvSpPr>
          <p:spPr>
            <a:xfrm>
              <a:off x="5452925" y="2401337"/>
              <a:ext cx="1067375" cy="123111"/>
            </a:xfrm>
            <a:prstGeom prst="rect">
              <a:avLst/>
            </a:prstGeom>
            <a:solidFill>
              <a:srgbClr val="FCFBFA"/>
            </a:solidFill>
          </p:spPr>
          <p:txBody>
            <a:bodyPr wrap="square" lIns="27432" tIns="0" rIns="27432" bIns="0">
              <a:spAutoFit/>
            </a:bodyPr>
            <a:lstStyle/>
            <a:p>
              <a:pPr algn="r"/>
              <a:r>
                <a:rPr lang="en-US" sz="800" dirty="0">
                  <a:solidFill>
                    <a:srgbClr val="312D2A"/>
                  </a:solidFill>
                  <a:ea typeface="Open Sans" panose="020B0606030504020204" pitchFamily="34" charset="0"/>
                  <a:cs typeface="Open Sans" panose="020B0606030504020204" pitchFamily="34" charset="0"/>
                </a:rPr>
                <a:t>Remote Peering</a:t>
              </a:r>
            </a:p>
          </p:txBody>
        </p:sp>
        <p:pic>
          <p:nvPicPr>
            <p:cNvPr id="60" name="Picture 59"/>
            <p:cNvPicPr>
              <a:picLocks noChangeAspect="1"/>
            </p:cNvPicPr>
            <p:nvPr/>
          </p:nvPicPr>
          <p:blipFill>
            <a:blip r:embed="rId5"/>
            <a:stretch>
              <a:fillRect/>
            </a:stretch>
          </p:blipFill>
          <p:spPr>
            <a:xfrm>
              <a:off x="5458955" y="2346580"/>
              <a:ext cx="300789" cy="228600"/>
            </a:xfrm>
            <a:prstGeom prst="rect">
              <a:avLst/>
            </a:prstGeom>
          </p:spPr>
        </p:pic>
      </p:grpSp>
      <p:sp>
        <p:nvSpPr>
          <p:cNvPr id="149" name="TextBox 148">
            <a:extLst>
              <a:ext uri="{FF2B5EF4-FFF2-40B4-BE49-F238E27FC236}">
                <a16:creationId xmlns:a16="http://schemas.microsoft.com/office/drawing/2014/main" id="{F5DE1BC4-54A3-1B46-9683-C3DB1FE9201B}"/>
              </a:ext>
            </a:extLst>
          </p:cNvPr>
          <p:cNvSpPr txBox="1"/>
          <p:nvPr/>
        </p:nvSpPr>
        <p:spPr>
          <a:xfrm>
            <a:off x="4482238" y="2826246"/>
            <a:ext cx="3383579" cy="323165"/>
          </a:xfrm>
          <a:prstGeom prst="rect">
            <a:avLst/>
          </a:prstGeom>
          <a:noFill/>
        </p:spPr>
        <p:txBody>
          <a:bodyPr wrap="square" lIns="0" tIns="91440" rIns="0" bIns="0" rtlCol="0">
            <a:spAutoFit/>
          </a:bodyPr>
          <a:lstStyle/>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DRG icons at both endpoints and</a:t>
            </a:r>
          </a:p>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Remote Peering icon and text label at center.</a:t>
            </a:r>
          </a:p>
        </p:txBody>
      </p:sp>
      <p:cxnSp>
        <p:nvCxnSpPr>
          <p:cNvPr id="61" name="Straight Arrow Connector 60">
            <a:extLst>
              <a:ext uri="{FF2B5EF4-FFF2-40B4-BE49-F238E27FC236}">
                <a16:creationId xmlns:a16="http://schemas.microsoft.com/office/drawing/2014/main" id="{06884DEA-3859-44C7-B963-1CBDA558C5DB}"/>
              </a:ext>
            </a:extLst>
          </p:cNvPr>
          <p:cNvCxnSpPr/>
          <p:nvPr/>
        </p:nvCxnSpPr>
        <p:spPr bwMode="auto">
          <a:xfrm flipV="1">
            <a:off x="5478650" y="4116810"/>
            <a:ext cx="1704415" cy="59"/>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51" name="Rectangle 50">
            <a:extLst>
              <a:ext uri="{FF2B5EF4-FFF2-40B4-BE49-F238E27FC236}">
                <a16:creationId xmlns:a16="http://schemas.microsoft.com/office/drawing/2014/main" id="{A14CF699-B107-6540-8326-E40C05526B96}"/>
              </a:ext>
            </a:extLst>
          </p:cNvPr>
          <p:cNvSpPr/>
          <p:nvPr/>
        </p:nvSpPr>
        <p:spPr>
          <a:xfrm>
            <a:off x="7333986" y="3699885"/>
            <a:ext cx="540718" cy="804672"/>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52"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25277" y="3588637"/>
            <a:ext cx="239487" cy="228600"/>
          </a:xfrm>
          <a:prstGeom prst="rect">
            <a:avLst/>
          </a:prstGeom>
        </p:spPr>
      </p:pic>
      <p:grpSp>
        <p:nvGrpSpPr>
          <p:cNvPr id="48" name="Group 47"/>
          <p:cNvGrpSpPr/>
          <p:nvPr/>
        </p:nvGrpSpPr>
        <p:grpSpPr>
          <a:xfrm>
            <a:off x="7183065" y="3969244"/>
            <a:ext cx="301752" cy="428927"/>
            <a:chOff x="8582692" y="2395907"/>
            <a:chExt cx="301752" cy="428927"/>
          </a:xfrm>
        </p:grpSpPr>
        <p:sp>
          <p:nvSpPr>
            <p:cNvPr id="49" name="Rectangle 48"/>
            <p:cNvSpPr/>
            <p:nvPr/>
          </p:nvSpPr>
          <p:spPr>
            <a:xfrm>
              <a:off x="8592361" y="2404719"/>
              <a:ext cx="284161" cy="420115"/>
            </a:xfrm>
            <a:prstGeom prst="rect">
              <a:avLst/>
            </a:prstGeom>
            <a:solidFill>
              <a:srgbClr val="FDFEFE"/>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50" name="Picture 4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582692" y="2395907"/>
              <a:ext cx="301752" cy="301752"/>
            </a:xfrm>
            <a:prstGeom prst="rect">
              <a:avLst/>
            </a:prstGeom>
          </p:spPr>
        </p:pic>
      </p:grpSp>
      <p:sp>
        <p:nvSpPr>
          <p:cNvPr id="157" name="Rounded Rectangle 156">
            <a:extLst>
              <a:ext uri="{FF2B5EF4-FFF2-40B4-BE49-F238E27FC236}">
                <a16:creationId xmlns:a16="http://schemas.microsoft.com/office/drawing/2014/main" id="{DF23EFAD-393E-2D48-872A-24085F913BAB}"/>
              </a:ext>
            </a:extLst>
          </p:cNvPr>
          <p:cNvSpPr/>
          <p:nvPr/>
        </p:nvSpPr>
        <p:spPr>
          <a:xfrm>
            <a:off x="4482239" y="3699885"/>
            <a:ext cx="846393" cy="809259"/>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On-Premises</a:t>
            </a:r>
          </a:p>
        </p:txBody>
      </p:sp>
      <p:grpSp>
        <p:nvGrpSpPr>
          <p:cNvPr id="9" name="Group 8"/>
          <p:cNvGrpSpPr/>
          <p:nvPr/>
        </p:nvGrpSpPr>
        <p:grpSpPr>
          <a:xfrm>
            <a:off x="5176898" y="3969303"/>
            <a:ext cx="301752" cy="418738"/>
            <a:chOff x="8440042" y="3848357"/>
            <a:chExt cx="301752" cy="418738"/>
          </a:xfrm>
        </p:grpSpPr>
        <p:sp>
          <p:nvSpPr>
            <p:cNvPr id="106" name="Rectangle 105">
              <a:extLst>
                <a:ext uri="{FF2B5EF4-FFF2-40B4-BE49-F238E27FC236}">
                  <a16:creationId xmlns:a16="http://schemas.microsoft.com/office/drawing/2014/main" id="{FBAE5FDC-4CB3-7E4A-A5A1-7B42EAE45D16}"/>
                </a:ext>
              </a:extLst>
            </p:cNvPr>
            <p:cNvSpPr/>
            <p:nvPr/>
          </p:nvSpPr>
          <p:spPr>
            <a:xfrm>
              <a:off x="8480139" y="4133212"/>
              <a:ext cx="222715" cy="133883"/>
            </a:xfrm>
            <a:prstGeom prst="rect">
              <a:avLst/>
            </a:prstGeom>
            <a:solidFill>
              <a:srgbClr val="FCFBFA"/>
            </a:solidFill>
            <a:effectLst>
              <a:softEdge rad="6350"/>
            </a:effectLst>
          </p:spPr>
          <p:txBody>
            <a:bodyPr wrap="square" lIns="0" tIns="18288"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CPE</a:t>
              </a:r>
            </a:p>
          </p:txBody>
        </p:sp>
        <p:pic>
          <p:nvPicPr>
            <p:cNvPr id="108" name="Picture 10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0042" y="3848357"/>
              <a:ext cx="301752" cy="301752"/>
            </a:xfrm>
            <a:prstGeom prst="rect">
              <a:avLst/>
            </a:prstGeom>
          </p:spPr>
        </p:pic>
      </p:grpSp>
      <p:sp>
        <p:nvSpPr>
          <p:cNvPr id="200" name="TextBox 199">
            <a:extLst>
              <a:ext uri="{FF2B5EF4-FFF2-40B4-BE49-F238E27FC236}">
                <a16:creationId xmlns:a16="http://schemas.microsoft.com/office/drawing/2014/main" id="{F5DE1BC4-54A3-1B46-9683-C3DB1FE9201B}"/>
              </a:ext>
            </a:extLst>
          </p:cNvPr>
          <p:cNvSpPr txBox="1"/>
          <p:nvPr/>
        </p:nvSpPr>
        <p:spPr>
          <a:xfrm>
            <a:off x="4480311" y="4517318"/>
            <a:ext cx="3385506" cy="321242"/>
          </a:xfrm>
          <a:prstGeom prst="rect">
            <a:avLst/>
          </a:prstGeom>
          <a:noFill/>
        </p:spPr>
        <p:txBody>
          <a:bodyPr wrap="square" lIns="0" tIns="91440" rIns="0" bIns="0" rtlCol="0">
            <a:spAutoFit/>
          </a:bodyPr>
          <a:lstStyle/>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CPE and DRG icons at endpoints and</a:t>
            </a:r>
          </a:p>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VPN icon and text label at center.</a:t>
            </a:r>
          </a:p>
        </p:txBody>
      </p:sp>
      <p:sp>
        <p:nvSpPr>
          <p:cNvPr id="201" name="TextBox 200">
            <a:extLst>
              <a:ext uri="{FF2B5EF4-FFF2-40B4-BE49-F238E27FC236}">
                <a16:creationId xmlns:a16="http://schemas.microsoft.com/office/drawing/2014/main" id="{F5DE1BC4-54A3-1B46-9683-C3DB1FE9201B}"/>
              </a:ext>
            </a:extLst>
          </p:cNvPr>
          <p:cNvSpPr txBox="1"/>
          <p:nvPr/>
        </p:nvSpPr>
        <p:spPr>
          <a:xfrm>
            <a:off x="8244677" y="4517318"/>
            <a:ext cx="3368672" cy="321242"/>
          </a:xfrm>
          <a:prstGeom prst="rect">
            <a:avLst/>
          </a:prstGeom>
          <a:noFill/>
        </p:spPr>
        <p:txBody>
          <a:bodyPr wrap="square" lIns="0" tIns="91440" rIns="0" bIns="0" rtlCol="0">
            <a:spAutoFit/>
          </a:bodyPr>
          <a:lstStyle/>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CPE and DRG icons at endpoints and</a:t>
            </a:r>
          </a:p>
          <a:p>
            <a:pPr algn="ctr">
              <a:lnSpc>
                <a:spcPts val="900"/>
              </a:lnSpc>
            </a:pPr>
            <a:r>
              <a:rPr lang="en-US" sz="700" dirty="0" err="1">
                <a:solidFill>
                  <a:srgbClr val="DE5B5B"/>
                </a:solidFill>
                <a:latin typeface="Courier New" panose="02070309020205020404" pitchFamily="49" charset="0"/>
                <a:cs typeface="Courier New" panose="02070309020205020404" pitchFamily="49" charset="0"/>
              </a:rPr>
              <a:t>FastConnect</a:t>
            </a:r>
            <a:r>
              <a:rPr lang="en-US" sz="700" dirty="0">
                <a:solidFill>
                  <a:srgbClr val="DE5B5B"/>
                </a:solidFill>
                <a:latin typeface="Courier New" panose="02070309020205020404" pitchFamily="49" charset="0"/>
                <a:cs typeface="Courier New" panose="02070309020205020404" pitchFamily="49" charset="0"/>
              </a:rPr>
              <a:t> icon and text label at center.</a:t>
            </a:r>
          </a:p>
        </p:txBody>
      </p:sp>
      <p:grpSp>
        <p:nvGrpSpPr>
          <p:cNvPr id="237" name="Group 236"/>
          <p:cNvGrpSpPr/>
          <p:nvPr/>
        </p:nvGrpSpPr>
        <p:grpSpPr>
          <a:xfrm>
            <a:off x="768875" y="4829451"/>
            <a:ext cx="2553341" cy="1277953"/>
            <a:chOff x="768875" y="4297516"/>
            <a:chExt cx="2553341" cy="1277953"/>
          </a:xfrm>
        </p:grpSpPr>
        <p:sp>
          <p:nvSpPr>
            <p:cNvPr id="215" name="TextBox 214"/>
            <p:cNvSpPr txBox="1"/>
            <p:nvPr/>
          </p:nvSpPr>
          <p:spPr>
            <a:xfrm>
              <a:off x="850335" y="5064055"/>
              <a:ext cx="1127721" cy="415498"/>
            </a:xfrm>
            <a:prstGeom prst="rect">
              <a:avLst/>
            </a:prstGeom>
            <a:solidFill>
              <a:srgbClr val="2C5967"/>
            </a:solidFill>
          </p:spPr>
          <p:txBody>
            <a:bodyPr wrap="square" rtlCol="0">
              <a:spAutoFit/>
            </a:bodyPr>
            <a:lstStyle/>
            <a:p>
              <a:r>
                <a:rPr lang="en-US" sz="700" b="1" dirty="0">
                  <a:solidFill>
                    <a:schemeClr val="bg1"/>
                  </a:solidFill>
                </a:rPr>
                <a:t>Ocean</a:t>
              </a:r>
            </a:p>
            <a:p>
              <a:r>
                <a:rPr lang="en-US" sz="700" dirty="0">
                  <a:solidFill>
                    <a:schemeClr val="bg1"/>
                  </a:solidFill>
                </a:rPr>
                <a:t>RGB: 44/89/103</a:t>
              </a:r>
            </a:p>
            <a:p>
              <a:r>
                <a:rPr lang="en-US" sz="700" dirty="0">
                  <a:solidFill>
                    <a:schemeClr val="bg1"/>
                  </a:solidFill>
                </a:rPr>
                <a:t>HEX: #2C5967</a:t>
              </a:r>
            </a:p>
          </p:txBody>
        </p:sp>
        <p:sp>
          <p:nvSpPr>
            <p:cNvPr id="216" name="TextBox 215"/>
            <p:cNvSpPr txBox="1"/>
            <p:nvPr/>
          </p:nvSpPr>
          <p:spPr>
            <a:xfrm>
              <a:off x="2110751" y="5064055"/>
              <a:ext cx="1127721" cy="415498"/>
            </a:xfrm>
            <a:prstGeom prst="rect">
              <a:avLst/>
            </a:prstGeom>
            <a:solidFill>
              <a:srgbClr val="AE562C"/>
            </a:solidFill>
          </p:spPr>
          <p:txBody>
            <a:bodyPr wrap="square" rtlCol="0">
              <a:spAutoFit/>
            </a:bodyPr>
            <a:lstStyle/>
            <a:p>
              <a:r>
                <a:rPr lang="en-US" sz="700" b="1" dirty="0">
                  <a:solidFill>
                    <a:schemeClr val="bg1"/>
                  </a:solidFill>
                </a:rPr>
                <a:t>Sienna</a:t>
              </a:r>
            </a:p>
            <a:p>
              <a:r>
                <a:rPr lang="en-US" sz="700" dirty="0">
                  <a:solidFill>
                    <a:schemeClr val="bg1"/>
                  </a:solidFill>
                </a:rPr>
                <a:t>RGB: 174/86/44</a:t>
              </a:r>
            </a:p>
            <a:p>
              <a:r>
                <a:rPr lang="en-US" sz="700" dirty="0">
                  <a:solidFill>
                    <a:schemeClr val="bg1"/>
                  </a:solidFill>
                </a:rPr>
                <a:t>HEX: #AE562C</a:t>
              </a:r>
            </a:p>
          </p:txBody>
        </p:sp>
        <p:sp>
          <p:nvSpPr>
            <p:cNvPr id="219" name="TextBox 218"/>
            <p:cNvSpPr txBox="1"/>
            <p:nvPr/>
          </p:nvSpPr>
          <p:spPr>
            <a:xfrm>
              <a:off x="850335" y="4527728"/>
              <a:ext cx="1127721" cy="425907"/>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none" rtlCol="0">
              <a:spAutoFit/>
            </a:bodyPr>
            <a:lstStyle/>
            <a:p>
              <a:r>
                <a:rPr lang="en-US" sz="700" b="1" dirty="0"/>
                <a:t>Air</a:t>
              </a:r>
            </a:p>
            <a:p>
              <a:r>
                <a:rPr lang="en-US" sz="700" dirty="0"/>
                <a:t>RGB: </a:t>
              </a:r>
              <a:r>
                <a:rPr lang="en-GB" sz="700" dirty="0"/>
                <a:t>252/251/250</a:t>
              </a:r>
            </a:p>
            <a:p>
              <a:r>
                <a:rPr lang="en-US" sz="700" dirty="0"/>
                <a:t>HEX: #FCFBFA</a:t>
              </a:r>
            </a:p>
          </p:txBody>
        </p:sp>
        <p:sp>
          <p:nvSpPr>
            <p:cNvPr id="220" name="TextBox 219"/>
            <p:cNvSpPr txBox="1"/>
            <p:nvPr/>
          </p:nvSpPr>
          <p:spPr>
            <a:xfrm>
              <a:off x="2110751" y="4530831"/>
              <a:ext cx="112772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221" name="TextBox 220">
              <a:extLst>
                <a:ext uri="{FF2B5EF4-FFF2-40B4-BE49-F238E27FC236}">
                  <a16:creationId xmlns:a16="http://schemas.microsoft.com/office/drawing/2014/main" id="{F5DE1BC4-54A3-1B46-9683-C3DB1FE9201B}"/>
                </a:ext>
              </a:extLst>
            </p:cNvPr>
            <p:cNvSpPr txBox="1"/>
            <p:nvPr/>
          </p:nvSpPr>
          <p:spPr>
            <a:xfrm>
              <a:off x="768875" y="4297516"/>
              <a:ext cx="1911472"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222" name="Rectangle 221"/>
            <p:cNvSpPr/>
            <p:nvPr/>
          </p:nvSpPr>
          <p:spPr>
            <a:xfrm>
              <a:off x="768875" y="4452731"/>
              <a:ext cx="2553341" cy="1122738"/>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Box 154">
            <a:extLst>
              <a:ext uri="{FF2B5EF4-FFF2-40B4-BE49-F238E27FC236}">
                <a16:creationId xmlns:a16="http://schemas.microsoft.com/office/drawing/2014/main" id="{F5DE1BC4-54A3-1B46-9683-C3DB1FE9201B}"/>
              </a:ext>
            </a:extLst>
          </p:cNvPr>
          <p:cNvSpPr txBox="1"/>
          <p:nvPr/>
        </p:nvSpPr>
        <p:spPr>
          <a:xfrm>
            <a:off x="6209258" y="6079537"/>
            <a:ext cx="3620667" cy="323165"/>
          </a:xfrm>
          <a:prstGeom prst="rect">
            <a:avLst/>
          </a:prstGeom>
          <a:noFill/>
        </p:spPr>
        <p:txBody>
          <a:bodyPr wrap="square" lIns="0" tIns="91440" rIns="0" bIns="0" rtlCol="0">
            <a:spAutoFit/>
          </a:bodyPr>
          <a:lstStyle/>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CPE and DRG icons at either endpoint and </a:t>
            </a:r>
          </a:p>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Site-to-Site VPN or </a:t>
            </a:r>
            <a:r>
              <a:rPr lang="en-US" sz="700" dirty="0" err="1">
                <a:solidFill>
                  <a:srgbClr val="DE5B5B"/>
                </a:solidFill>
                <a:latin typeface="Courier New" panose="02070309020205020404" pitchFamily="49" charset="0"/>
                <a:cs typeface="Courier New" panose="02070309020205020404" pitchFamily="49" charset="0"/>
              </a:rPr>
              <a:t>FastConnect</a:t>
            </a:r>
            <a:r>
              <a:rPr lang="en-US" sz="700" dirty="0">
                <a:solidFill>
                  <a:srgbClr val="DE5B5B"/>
                </a:solidFill>
                <a:latin typeface="Courier New" panose="02070309020205020404" pitchFamily="49" charset="0"/>
                <a:cs typeface="Courier New" panose="02070309020205020404" pitchFamily="49" charset="0"/>
              </a:rPr>
              <a:t> text label at center with no icon.</a:t>
            </a:r>
          </a:p>
        </p:txBody>
      </p:sp>
      <p:sp>
        <p:nvSpPr>
          <p:cNvPr id="182" name="Rectangle 181">
            <a:extLst>
              <a:ext uri="{FF2B5EF4-FFF2-40B4-BE49-F238E27FC236}">
                <a16:creationId xmlns:a16="http://schemas.microsoft.com/office/drawing/2014/main" id="{A14CF699-B107-6540-8326-E40C05526B96}"/>
              </a:ext>
            </a:extLst>
          </p:cNvPr>
          <p:cNvSpPr/>
          <p:nvPr/>
        </p:nvSpPr>
        <p:spPr>
          <a:xfrm>
            <a:off x="11073745" y="3699885"/>
            <a:ext cx="540718" cy="817432"/>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183"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365036" y="3578014"/>
            <a:ext cx="239487" cy="228600"/>
          </a:xfrm>
          <a:prstGeom prst="rect">
            <a:avLst/>
          </a:prstGeom>
        </p:spPr>
      </p:pic>
      <p:grpSp>
        <p:nvGrpSpPr>
          <p:cNvPr id="184" name="Group 183"/>
          <p:cNvGrpSpPr/>
          <p:nvPr/>
        </p:nvGrpSpPr>
        <p:grpSpPr>
          <a:xfrm>
            <a:off x="10922824" y="3972884"/>
            <a:ext cx="301752" cy="428927"/>
            <a:chOff x="8582692" y="2395907"/>
            <a:chExt cx="301752" cy="428927"/>
          </a:xfrm>
        </p:grpSpPr>
        <p:sp>
          <p:nvSpPr>
            <p:cNvPr id="185" name="Rectangle 184"/>
            <p:cNvSpPr/>
            <p:nvPr/>
          </p:nvSpPr>
          <p:spPr>
            <a:xfrm>
              <a:off x="8592361" y="2404719"/>
              <a:ext cx="284161" cy="420115"/>
            </a:xfrm>
            <a:prstGeom prst="rect">
              <a:avLst/>
            </a:prstGeom>
            <a:solidFill>
              <a:srgbClr val="FDFEFE"/>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186" name="Picture 18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582692" y="2395907"/>
              <a:ext cx="301752" cy="301752"/>
            </a:xfrm>
            <a:prstGeom prst="rect">
              <a:avLst/>
            </a:prstGeom>
          </p:spPr>
        </p:pic>
      </p:grpSp>
      <p:cxnSp>
        <p:nvCxnSpPr>
          <p:cNvPr id="193" name="Straight Arrow Connector 192">
            <a:extLst>
              <a:ext uri="{FF2B5EF4-FFF2-40B4-BE49-F238E27FC236}">
                <a16:creationId xmlns:a16="http://schemas.microsoft.com/office/drawing/2014/main" id="{06884DEA-3859-44C7-B963-1CBDA558C5DB}"/>
              </a:ext>
            </a:extLst>
          </p:cNvPr>
          <p:cNvCxnSpPr>
            <a:endCxn id="186" idx="1"/>
          </p:cNvCxnSpPr>
          <p:nvPr/>
        </p:nvCxnSpPr>
        <p:spPr bwMode="auto">
          <a:xfrm flipV="1">
            <a:off x="9236768" y="4123760"/>
            <a:ext cx="1686056" cy="1335"/>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95" name="Rectangle 194">
            <a:extLst>
              <a:ext uri="{FF2B5EF4-FFF2-40B4-BE49-F238E27FC236}">
                <a16:creationId xmlns:a16="http://schemas.microsoft.com/office/drawing/2014/main" id="{A0446699-3157-7B47-8151-EF0C58687DC6}"/>
              </a:ext>
            </a:extLst>
          </p:cNvPr>
          <p:cNvSpPr/>
          <p:nvPr/>
        </p:nvSpPr>
        <p:spPr>
          <a:xfrm>
            <a:off x="9623323" y="4066063"/>
            <a:ext cx="985466" cy="123111"/>
          </a:xfrm>
          <a:prstGeom prst="rect">
            <a:avLst/>
          </a:prstGeom>
          <a:solidFill>
            <a:srgbClr val="FCFBFA"/>
          </a:solidFill>
        </p:spPr>
        <p:txBody>
          <a:bodyPr wrap="square" lIns="27432" tIns="0" rIns="27432" bIns="0">
            <a:spAutoFit/>
          </a:bodyPr>
          <a:lstStyle/>
          <a:p>
            <a:pPr algn="r"/>
            <a:r>
              <a:rPr lang="en-US" sz="800" dirty="0" err="1">
                <a:solidFill>
                  <a:srgbClr val="312D2A"/>
                </a:solidFill>
                <a:ea typeface="Open Sans" panose="020B0606030504020204" pitchFamily="34" charset="0"/>
                <a:cs typeface="Open Sans" panose="020B0606030504020204" pitchFamily="34" charset="0"/>
              </a:rPr>
              <a:t>FastConnect</a:t>
            </a:r>
            <a:endParaRPr lang="en-US" sz="800" dirty="0">
              <a:solidFill>
                <a:srgbClr val="312D2A"/>
              </a:solidFill>
              <a:ea typeface="Open Sans" panose="020B0606030504020204" pitchFamily="34" charset="0"/>
              <a:cs typeface="Open Sans" panose="020B0606030504020204" pitchFamily="34" charset="0"/>
            </a:endParaRPr>
          </a:p>
        </p:txBody>
      </p:sp>
      <p:pic>
        <p:nvPicPr>
          <p:cNvPr id="196" name="Picture 195"/>
          <p:cNvPicPr>
            <a:picLocks noChangeAspect="1"/>
          </p:cNvPicPr>
          <p:nvPr/>
        </p:nvPicPr>
        <p:blipFill>
          <a:blip r:embed="rId7"/>
          <a:stretch>
            <a:fillRect/>
          </a:stretch>
        </p:blipFill>
        <p:spPr>
          <a:xfrm>
            <a:off x="9659285" y="4013611"/>
            <a:ext cx="328863" cy="228600"/>
          </a:xfrm>
          <a:prstGeom prst="rect">
            <a:avLst/>
          </a:prstGeom>
        </p:spPr>
      </p:pic>
      <p:sp>
        <p:nvSpPr>
          <p:cNvPr id="197" name="Rounded Rectangle 196">
            <a:extLst>
              <a:ext uri="{FF2B5EF4-FFF2-40B4-BE49-F238E27FC236}">
                <a16:creationId xmlns:a16="http://schemas.microsoft.com/office/drawing/2014/main" id="{DF23EFAD-393E-2D48-872A-24085F913BAB}"/>
              </a:ext>
            </a:extLst>
          </p:cNvPr>
          <p:cNvSpPr/>
          <p:nvPr/>
        </p:nvSpPr>
        <p:spPr>
          <a:xfrm>
            <a:off x="8244677" y="3699885"/>
            <a:ext cx="846393" cy="809259"/>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On-Premises</a:t>
            </a:r>
          </a:p>
        </p:txBody>
      </p:sp>
      <p:grpSp>
        <p:nvGrpSpPr>
          <p:cNvPr id="198" name="Group 197"/>
          <p:cNvGrpSpPr/>
          <p:nvPr/>
        </p:nvGrpSpPr>
        <p:grpSpPr>
          <a:xfrm>
            <a:off x="8939336" y="3969303"/>
            <a:ext cx="301752" cy="418738"/>
            <a:chOff x="8440042" y="3848357"/>
            <a:chExt cx="301752" cy="418738"/>
          </a:xfrm>
        </p:grpSpPr>
        <p:sp>
          <p:nvSpPr>
            <p:cNvPr id="199" name="Rectangle 198">
              <a:extLst>
                <a:ext uri="{FF2B5EF4-FFF2-40B4-BE49-F238E27FC236}">
                  <a16:creationId xmlns:a16="http://schemas.microsoft.com/office/drawing/2014/main" id="{FBAE5FDC-4CB3-7E4A-A5A1-7B42EAE45D16}"/>
                </a:ext>
              </a:extLst>
            </p:cNvPr>
            <p:cNvSpPr/>
            <p:nvPr/>
          </p:nvSpPr>
          <p:spPr>
            <a:xfrm>
              <a:off x="8480139" y="4133212"/>
              <a:ext cx="222715" cy="133883"/>
            </a:xfrm>
            <a:prstGeom prst="rect">
              <a:avLst/>
            </a:prstGeom>
            <a:solidFill>
              <a:srgbClr val="FCFBFA"/>
            </a:solidFill>
            <a:effectLst>
              <a:softEdge rad="6350"/>
            </a:effectLst>
          </p:spPr>
          <p:txBody>
            <a:bodyPr wrap="square" lIns="0" tIns="18288"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CPE</a:t>
              </a:r>
            </a:p>
          </p:txBody>
        </p:sp>
        <p:pic>
          <p:nvPicPr>
            <p:cNvPr id="202" name="Picture 20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0042" y="3848357"/>
              <a:ext cx="301752" cy="301752"/>
            </a:xfrm>
            <a:prstGeom prst="rect">
              <a:avLst/>
            </a:prstGeom>
          </p:spPr>
        </p:pic>
      </p:grpSp>
      <p:sp>
        <p:nvSpPr>
          <p:cNvPr id="257" name="Rounded Rectangle 256">
            <a:extLst>
              <a:ext uri="{FF2B5EF4-FFF2-40B4-BE49-F238E27FC236}">
                <a16:creationId xmlns:a16="http://schemas.microsoft.com/office/drawing/2014/main" id="{DF23EFAD-393E-2D48-872A-24085F913BAB}"/>
              </a:ext>
            </a:extLst>
          </p:cNvPr>
          <p:cNvSpPr/>
          <p:nvPr/>
        </p:nvSpPr>
        <p:spPr>
          <a:xfrm>
            <a:off x="8220924" y="1623449"/>
            <a:ext cx="3392424" cy="1194193"/>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Region</a:t>
            </a:r>
          </a:p>
        </p:txBody>
      </p:sp>
      <p:sp>
        <p:nvSpPr>
          <p:cNvPr id="133" name="Rectangle 132">
            <a:extLst>
              <a:ext uri="{FF2B5EF4-FFF2-40B4-BE49-F238E27FC236}">
                <a16:creationId xmlns:a16="http://schemas.microsoft.com/office/drawing/2014/main" id="{A14CF699-B107-6540-8326-E40C05526B96}"/>
              </a:ext>
            </a:extLst>
          </p:cNvPr>
          <p:cNvSpPr/>
          <p:nvPr/>
        </p:nvSpPr>
        <p:spPr>
          <a:xfrm>
            <a:off x="10927973" y="1868559"/>
            <a:ext cx="540718" cy="807378"/>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134"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225890" y="1749309"/>
            <a:ext cx="239487" cy="228600"/>
          </a:xfrm>
          <a:prstGeom prst="rect">
            <a:avLst/>
          </a:prstGeom>
        </p:spPr>
      </p:pic>
      <p:cxnSp>
        <p:nvCxnSpPr>
          <p:cNvPr id="125" name="Straight Arrow Connector 124">
            <a:extLst>
              <a:ext uri="{FF2B5EF4-FFF2-40B4-BE49-F238E27FC236}">
                <a16:creationId xmlns:a16="http://schemas.microsoft.com/office/drawing/2014/main" id="{67AD1142-FC4C-F443-A075-C28277366D08}"/>
              </a:ext>
            </a:extLst>
          </p:cNvPr>
          <p:cNvCxnSpPr/>
          <p:nvPr/>
        </p:nvCxnSpPr>
        <p:spPr bwMode="auto">
          <a:xfrm>
            <a:off x="9059491" y="2273835"/>
            <a:ext cx="1722205"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26" name="Rectangle 125">
            <a:extLst>
              <a:ext uri="{FF2B5EF4-FFF2-40B4-BE49-F238E27FC236}">
                <a16:creationId xmlns:a16="http://schemas.microsoft.com/office/drawing/2014/main" id="{A0446699-3157-7B47-8151-EF0C58687DC6}"/>
              </a:ext>
            </a:extLst>
          </p:cNvPr>
          <p:cNvSpPr/>
          <p:nvPr/>
        </p:nvSpPr>
        <p:spPr>
          <a:xfrm>
            <a:off x="9558346" y="2206245"/>
            <a:ext cx="696541" cy="123111"/>
          </a:xfrm>
          <a:prstGeom prst="rect">
            <a:avLst/>
          </a:prstGeom>
          <a:solidFill>
            <a:srgbClr val="F5F4F2"/>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Local Peering</a:t>
            </a:r>
          </a:p>
        </p:txBody>
      </p:sp>
      <p:grpSp>
        <p:nvGrpSpPr>
          <p:cNvPr id="137" name="Group 136"/>
          <p:cNvGrpSpPr/>
          <p:nvPr/>
        </p:nvGrpSpPr>
        <p:grpSpPr>
          <a:xfrm>
            <a:off x="10781696" y="2123524"/>
            <a:ext cx="301626" cy="420115"/>
            <a:chOff x="8751121" y="4218708"/>
            <a:chExt cx="301625" cy="420115"/>
          </a:xfrm>
        </p:grpSpPr>
        <p:sp>
          <p:nvSpPr>
            <p:cNvPr id="138" name="Rectangle 137"/>
            <p:cNvSpPr/>
            <p:nvPr/>
          </p:nvSpPr>
          <p:spPr>
            <a:xfrm>
              <a:off x="8759853" y="4218708"/>
              <a:ext cx="284161" cy="420115"/>
            </a:xfrm>
            <a:prstGeom prst="rect">
              <a:avLst/>
            </a:prstGeom>
            <a:solidFill>
              <a:srgbClr val="F5F4F2"/>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LPG</a:t>
              </a:r>
            </a:p>
          </p:txBody>
        </p:sp>
        <p:grpSp>
          <p:nvGrpSpPr>
            <p:cNvPr id="139" name="Group 138"/>
            <p:cNvGrpSpPr/>
            <p:nvPr/>
          </p:nvGrpSpPr>
          <p:grpSpPr>
            <a:xfrm>
              <a:off x="8751121" y="4218708"/>
              <a:ext cx="301625" cy="301625"/>
              <a:chOff x="5946776" y="3276601"/>
              <a:chExt cx="301625" cy="301625"/>
            </a:xfrm>
          </p:grpSpPr>
          <p:sp>
            <p:nvSpPr>
              <p:cNvPr id="140" name="Oval 5"/>
              <p:cNvSpPr>
                <a:spLocks noChangeArrowheads="1"/>
              </p:cNvSpPr>
              <p:nvPr/>
            </p:nvSpPr>
            <p:spPr bwMode="auto">
              <a:xfrm>
                <a:off x="5949951" y="3279776"/>
                <a:ext cx="295275" cy="295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6"/>
              <p:cNvSpPr>
                <a:spLocks noEditPoints="1"/>
              </p:cNvSpPr>
              <p:nvPr/>
            </p:nvSpPr>
            <p:spPr bwMode="auto">
              <a:xfrm>
                <a:off x="5946776" y="3276601"/>
                <a:ext cx="301625" cy="301625"/>
              </a:xfrm>
              <a:custGeom>
                <a:avLst/>
                <a:gdLst>
                  <a:gd name="T0" fmla="*/ 84 w 168"/>
                  <a:gd name="T1" fmla="*/ 4 h 168"/>
                  <a:gd name="T2" fmla="*/ 164 w 168"/>
                  <a:gd name="T3" fmla="*/ 84 h 168"/>
                  <a:gd name="T4" fmla="*/ 84 w 168"/>
                  <a:gd name="T5" fmla="*/ 164 h 168"/>
                  <a:gd name="T6" fmla="*/ 4 w 168"/>
                  <a:gd name="T7" fmla="*/ 84 h 168"/>
                  <a:gd name="T8" fmla="*/ 84 w 168"/>
                  <a:gd name="T9" fmla="*/ 4 h 168"/>
                  <a:gd name="T10" fmla="*/ 84 w 168"/>
                  <a:gd name="T11" fmla="*/ 0 h 168"/>
                  <a:gd name="T12" fmla="*/ 0 w 168"/>
                  <a:gd name="T13" fmla="*/ 84 h 168"/>
                  <a:gd name="T14" fmla="*/ 84 w 168"/>
                  <a:gd name="T15" fmla="*/ 168 h 168"/>
                  <a:gd name="T16" fmla="*/ 168 w 168"/>
                  <a:gd name="T17" fmla="*/ 84 h 168"/>
                  <a:gd name="T18" fmla="*/ 84 w 168"/>
                  <a:gd name="T1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68">
                    <a:moveTo>
                      <a:pt x="84" y="4"/>
                    </a:moveTo>
                    <a:cubicBezTo>
                      <a:pt x="128" y="4"/>
                      <a:pt x="164" y="40"/>
                      <a:pt x="164" y="84"/>
                    </a:cubicBezTo>
                    <a:cubicBezTo>
                      <a:pt x="164" y="128"/>
                      <a:pt x="128" y="164"/>
                      <a:pt x="84" y="164"/>
                    </a:cubicBezTo>
                    <a:cubicBezTo>
                      <a:pt x="40" y="164"/>
                      <a:pt x="4" y="128"/>
                      <a:pt x="4" y="84"/>
                    </a:cubicBezTo>
                    <a:cubicBezTo>
                      <a:pt x="4" y="40"/>
                      <a:pt x="40" y="4"/>
                      <a:pt x="84" y="4"/>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7"/>
              <p:cNvSpPr>
                <a:spLocks noEditPoints="1"/>
              </p:cNvSpPr>
              <p:nvPr/>
            </p:nvSpPr>
            <p:spPr bwMode="auto">
              <a:xfrm>
                <a:off x="5954713" y="3282951"/>
                <a:ext cx="287338" cy="287338"/>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3 h 160"/>
                  <a:gd name="T12" fmla="*/ 7 w 160"/>
                  <a:gd name="T13" fmla="*/ 80 h 160"/>
                  <a:gd name="T14" fmla="*/ 80 w 160"/>
                  <a:gd name="T15" fmla="*/ 7 h 160"/>
                  <a:gd name="T16" fmla="*/ 153 w 160"/>
                  <a:gd name="T17" fmla="*/ 80 h 160"/>
                  <a:gd name="T18" fmla="*/ 80 w 160"/>
                  <a:gd name="T19" fmla="*/ 1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3"/>
                    </a:moveTo>
                    <a:cubicBezTo>
                      <a:pt x="40" y="153"/>
                      <a:pt x="7" y="120"/>
                      <a:pt x="7" y="80"/>
                    </a:cubicBezTo>
                    <a:cubicBezTo>
                      <a:pt x="7" y="40"/>
                      <a:pt x="40" y="7"/>
                      <a:pt x="80" y="7"/>
                    </a:cubicBezTo>
                    <a:cubicBezTo>
                      <a:pt x="120" y="7"/>
                      <a:pt x="153" y="40"/>
                      <a:pt x="153" y="80"/>
                    </a:cubicBezTo>
                    <a:cubicBezTo>
                      <a:pt x="153" y="120"/>
                      <a:pt x="120" y="153"/>
                      <a:pt x="80" y="153"/>
                    </a:cubicBezTo>
                    <a:close/>
                  </a:path>
                </a:pathLst>
              </a:custGeom>
              <a:solidFill>
                <a:srgbClr val="2C59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8"/>
              <p:cNvSpPr>
                <a:spLocks/>
              </p:cNvSpPr>
              <p:nvPr/>
            </p:nvSpPr>
            <p:spPr bwMode="auto">
              <a:xfrm>
                <a:off x="5991226" y="3394076"/>
                <a:ext cx="214313" cy="65088"/>
              </a:xfrm>
              <a:custGeom>
                <a:avLst/>
                <a:gdLst>
                  <a:gd name="T0" fmla="*/ 115 w 135"/>
                  <a:gd name="T1" fmla="*/ 0 h 41"/>
                  <a:gd name="T2" fmla="*/ 109 w 135"/>
                  <a:gd name="T3" fmla="*/ 6 h 41"/>
                  <a:gd name="T4" fmla="*/ 120 w 135"/>
                  <a:gd name="T5" fmla="*/ 17 h 41"/>
                  <a:gd name="T6" fmla="*/ 15 w 135"/>
                  <a:gd name="T7" fmla="*/ 17 h 41"/>
                  <a:gd name="T8" fmla="*/ 26 w 135"/>
                  <a:gd name="T9" fmla="*/ 6 h 41"/>
                  <a:gd name="T10" fmla="*/ 21 w 135"/>
                  <a:gd name="T11" fmla="*/ 0 h 41"/>
                  <a:gd name="T12" fmla="*/ 0 w 135"/>
                  <a:gd name="T13" fmla="*/ 21 h 41"/>
                  <a:gd name="T14" fmla="*/ 21 w 135"/>
                  <a:gd name="T15" fmla="*/ 41 h 41"/>
                  <a:gd name="T16" fmla="*/ 26 w 135"/>
                  <a:gd name="T17" fmla="*/ 36 h 41"/>
                  <a:gd name="T18" fmla="*/ 15 w 135"/>
                  <a:gd name="T19" fmla="*/ 24 h 41"/>
                  <a:gd name="T20" fmla="*/ 120 w 135"/>
                  <a:gd name="T21" fmla="*/ 24 h 41"/>
                  <a:gd name="T22" fmla="*/ 109 w 135"/>
                  <a:gd name="T23" fmla="*/ 36 h 41"/>
                  <a:gd name="T24" fmla="*/ 115 w 135"/>
                  <a:gd name="T25" fmla="*/ 41 h 41"/>
                  <a:gd name="T26" fmla="*/ 135 w 135"/>
                  <a:gd name="T27" fmla="*/ 21 h 41"/>
                  <a:gd name="T28" fmla="*/ 115 w 13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41">
                    <a:moveTo>
                      <a:pt x="115" y="0"/>
                    </a:moveTo>
                    <a:lnTo>
                      <a:pt x="109" y="6"/>
                    </a:lnTo>
                    <a:lnTo>
                      <a:pt x="120" y="17"/>
                    </a:lnTo>
                    <a:lnTo>
                      <a:pt x="15" y="17"/>
                    </a:lnTo>
                    <a:lnTo>
                      <a:pt x="26" y="6"/>
                    </a:lnTo>
                    <a:lnTo>
                      <a:pt x="21" y="0"/>
                    </a:lnTo>
                    <a:lnTo>
                      <a:pt x="0" y="21"/>
                    </a:lnTo>
                    <a:lnTo>
                      <a:pt x="21" y="41"/>
                    </a:lnTo>
                    <a:lnTo>
                      <a:pt x="26" y="36"/>
                    </a:lnTo>
                    <a:lnTo>
                      <a:pt x="15" y="24"/>
                    </a:lnTo>
                    <a:lnTo>
                      <a:pt x="120" y="24"/>
                    </a:lnTo>
                    <a:lnTo>
                      <a:pt x="109" y="36"/>
                    </a:lnTo>
                    <a:lnTo>
                      <a:pt x="115" y="41"/>
                    </a:lnTo>
                    <a:lnTo>
                      <a:pt x="135" y="21"/>
                    </a:lnTo>
                    <a:lnTo>
                      <a:pt x="115" y="0"/>
                    </a:lnTo>
                    <a:close/>
                  </a:path>
                </a:pathLst>
              </a:custGeom>
              <a:solidFill>
                <a:srgbClr val="2C59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4" name="Rectangle 203">
            <a:extLst>
              <a:ext uri="{FF2B5EF4-FFF2-40B4-BE49-F238E27FC236}">
                <a16:creationId xmlns:a16="http://schemas.microsoft.com/office/drawing/2014/main" id="{A14CF699-B107-6540-8326-E40C05526B96}"/>
              </a:ext>
            </a:extLst>
          </p:cNvPr>
          <p:cNvSpPr/>
          <p:nvPr/>
        </p:nvSpPr>
        <p:spPr>
          <a:xfrm>
            <a:off x="8363766" y="1868559"/>
            <a:ext cx="540718" cy="826394"/>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205"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655329" y="1754140"/>
            <a:ext cx="239487" cy="228600"/>
          </a:xfrm>
          <a:prstGeom prst="rect">
            <a:avLst/>
          </a:prstGeom>
        </p:spPr>
      </p:pic>
      <p:grpSp>
        <p:nvGrpSpPr>
          <p:cNvPr id="119" name="Group 118"/>
          <p:cNvGrpSpPr/>
          <p:nvPr/>
        </p:nvGrpSpPr>
        <p:grpSpPr>
          <a:xfrm>
            <a:off x="8749135" y="2122785"/>
            <a:ext cx="301625" cy="420115"/>
            <a:chOff x="8751121" y="4218708"/>
            <a:chExt cx="301625" cy="420115"/>
          </a:xfrm>
        </p:grpSpPr>
        <p:sp>
          <p:nvSpPr>
            <p:cNvPr id="118" name="Rectangle 117"/>
            <p:cNvSpPr/>
            <p:nvPr/>
          </p:nvSpPr>
          <p:spPr>
            <a:xfrm>
              <a:off x="8759853" y="4218708"/>
              <a:ext cx="284161" cy="420115"/>
            </a:xfrm>
            <a:prstGeom prst="rect">
              <a:avLst/>
            </a:prstGeom>
            <a:solidFill>
              <a:srgbClr val="F5F4F2"/>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LPG</a:t>
              </a:r>
            </a:p>
          </p:txBody>
        </p:sp>
        <p:grpSp>
          <p:nvGrpSpPr>
            <p:cNvPr id="117" name="Group 116"/>
            <p:cNvGrpSpPr/>
            <p:nvPr/>
          </p:nvGrpSpPr>
          <p:grpSpPr>
            <a:xfrm>
              <a:off x="8751121" y="4218708"/>
              <a:ext cx="301625" cy="301625"/>
              <a:chOff x="5946776" y="3276601"/>
              <a:chExt cx="301625" cy="301625"/>
            </a:xfrm>
          </p:grpSpPr>
          <p:sp>
            <p:nvSpPr>
              <p:cNvPr id="113" name="Oval 5"/>
              <p:cNvSpPr>
                <a:spLocks noChangeArrowheads="1"/>
              </p:cNvSpPr>
              <p:nvPr/>
            </p:nvSpPr>
            <p:spPr bwMode="auto">
              <a:xfrm>
                <a:off x="5949951" y="3279776"/>
                <a:ext cx="295275" cy="295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6"/>
              <p:cNvSpPr>
                <a:spLocks noEditPoints="1"/>
              </p:cNvSpPr>
              <p:nvPr/>
            </p:nvSpPr>
            <p:spPr bwMode="auto">
              <a:xfrm>
                <a:off x="5946776" y="3276601"/>
                <a:ext cx="301625" cy="301625"/>
              </a:xfrm>
              <a:custGeom>
                <a:avLst/>
                <a:gdLst>
                  <a:gd name="T0" fmla="*/ 84 w 168"/>
                  <a:gd name="T1" fmla="*/ 4 h 168"/>
                  <a:gd name="T2" fmla="*/ 164 w 168"/>
                  <a:gd name="T3" fmla="*/ 84 h 168"/>
                  <a:gd name="T4" fmla="*/ 84 w 168"/>
                  <a:gd name="T5" fmla="*/ 164 h 168"/>
                  <a:gd name="T6" fmla="*/ 4 w 168"/>
                  <a:gd name="T7" fmla="*/ 84 h 168"/>
                  <a:gd name="T8" fmla="*/ 84 w 168"/>
                  <a:gd name="T9" fmla="*/ 4 h 168"/>
                  <a:gd name="T10" fmla="*/ 84 w 168"/>
                  <a:gd name="T11" fmla="*/ 0 h 168"/>
                  <a:gd name="T12" fmla="*/ 0 w 168"/>
                  <a:gd name="T13" fmla="*/ 84 h 168"/>
                  <a:gd name="T14" fmla="*/ 84 w 168"/>
                  <a:gd name="T15" fmla="*/ 168 h 168"/>
                  <a:gd name="T16" fmla="*/ 168 w 168"/>
                  <a:gd name="T17" fmla="*/ 84 h 168"/>
                  <a:gd name="T18" fmla="*/ 84 w 168"/>
                  <a:gd name="T1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68">
                    <a:moveTo>
                      <a:pt x="84" y="4"/>
                    </a:moveTo>
                    <a:cubicBezTo>
                      <a:pt x="128" y="4"/>
                      <a:pt x="164" y="40"/>
                      <a:pt x="164" y="84"/>
                    </a:cubicBezTo>
                    <a:cubicBezTo>
                      <a:pt x="164" y="128"/>
                      <a:pt x="128" y="164"/>
                      <a:pt x="84" y="164"/>
                    </a:cubicBezTo>
                    <a:cubicBezTo>
                      <a:pt x="40" y="164"/>
                      <a:pt x="4" y="128"/>
                      <a:pt x="4" y="84"/>
                    </a:cubicBezTo>
                    <a:cubicBezTo>
                      <a:pt x="4" y="40"/>
                      <a:pt x="40" y="4"/>
                      <a:pt x="84" y="4"/>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7"/>
              <p:cNvSpPr>
                <a:spLocks noEditPoints="1"/>
              </p:cNvSpPr>
              <p:nvPr/>
            </p:nvSpPr>
            <p:spPr bwMode="auto">
              <a:xfrm>
                <a:off x="5954713" y="3282951"/>
                <a:ext cx="287338" cy="287338"/>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3 h 160"/>
                  <a:gd name="T12" fmla="*/ 7 w 160"/>
                  <a:gd name="T13" fmla="*/ 80 h 160"/>
                  <a:gd name="T14" fmla="*/ 80 w 160"/>
                  <a:gd name="T15" fmla="*/ 7 h 160"/>
                  <a:gd name="T16" fmla="*/ 153 w 160"/>
                  <a:gd name="T17" fmla="*/ 80 h 160"/>
                  <a:gd name="T18" fmla="*/ 80 w 160"/>
                  <a:gd name="T19" fmla="*/ 1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3"/>
                    </a:moveTo>
                    <a:cubicBezTo>
                      <a:pt x="40" y="153"/>
                      <a:pt x="7" y="120"/>
                      <a:pt x="7" y="80"/>
                    </a:cubicBezTo>
                    <a:cubicBezTo>
                      <a:pt x="7" y="40"/>
                      <a:pt x="40" y="7"/>
                      <a:pt x="80" y="7"/>
                    </a:cubicBezTo>
                    <a:cubicBezTo>
                      <a:pt x="120" y="7"/>
                      <a:pt x="153" y="40"/>
                      <a:pt x="153" y="80"/>
                    </a:cubicBezTo>
                    <a:cubicBezTo>
                      <a:pt x="153" y="120"/>
                      <a:pt x="120" y="153"/>
                      <a:pt x="80" y="153"/>
                    </a:cubicBezTo>
                    <a:close/>
                  </a:path>
                </a:pathLst>
              </a:custGeom>
              <a:solidFill>
                <a:srgbClr val="2C59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
              <p:cNvSpPr>
                <a:spLocks/>
              </p:cNvSpPr>
              <p:nvPr/>
            </p:nvSpPr>
            <p:spPr bwMode="auto">
              <a:xfrm>
                <a:off x="5991226" y="3394076"/>
                <a:ext cx="214313" cy="65088"/>
              </a:xfrm>
              <a:custGeom>
                <a:avLst/>
                <a:gdLst>
                  <a:gd name="T0" fmla="*/ 115 w 135"/>
                  <a:gd name="T1" fmla="*/ 0 h 41"/>
                  <a:gd name="T2" fmla="*/ 109 w 135"/>
                  <a:gd name="T3" fmla="*/ 6 h 41"/>
                  <a:gd name="T4" fmla="*/ 120 w 135"/>
                  <a:gd name="T5" fmla="*/ 17 h 41"/>
                  <a:gd name="T6" fmla="*/ 15 w 135"/>
                  <a:gd name="T7" fmla="*/ 17 h 41"/>
                  <a:gd name="T8" fmla="*/ 26 w 135"/>
                  <a:gd name="T9" fmla="*/ 6 h 41"/>
                  <a:gd name="T10" fmla="*/ 21 w 135"/>
                  <a:gd name="T11" fmla="*/ 0 h 41"/>
                  <a:gd name="T12" fmla="*/ 0 w 135"/>
                  <a:gd name="T13" fmla="*/ 21 h 41"/>
                  <a:gd name="T14" fmla="*/ 21 w 135"/>
                  <a:gd name="T15" fmla="*/ 41 h 41"/>
                  <a:gd name="T16" fmla="*/ 26 w 135"/>
                  <a:gd name="T17" fmla="*/ 36 h 41"/>
                  <a:gd name="T18" fmla="*/ 15 w 135"/>
                  <a:gd name="T19" fmla="*/ 24 h 41"/>
                  <a:gd name="T20" fmla="*/ 120 w 135"/>
                  <a:gd name="T21" fmla="*/ 24 h 41"/>
                  <a:gd name="T22" fmla="*/ 109 w 135"/>
                  <a:gd name="T23" fmla="*/ 36 h 41"/>
                  <a:gd name="T24" fmla="*/ 115 w 135"/>
                  <a:gd name="T25" fmla="*/ 41 h 41"/>
                  <a:gd name="T26" fmla="*/ 135 w 135"/>
                  <a:gd name="T27" fmla="*/ 21 h 41"/>
                  <a:gd name="T28" fmla="*/ 115 w 13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41">
                    <a:moveTo>
                      <a:pt x="115" y="0"/>
                    </a:moveTo>
                    <a:lnTo>
                      <a:pt x="109" y="6"/>
                    </a:lnTo>
                    <a:lnTo>
                      <a:pt x="120" y="17"/>
                    </a:lnTo>
                    <a:lnTo>
                      <a:pt x="15" y="17"/>
                    </a:lnTo>
                    <a:lnTo>
                      <a:pt x="26" y="6"/>
                    </a:lnTo>
                    <a:lnTo>
                      <a:pt x="21" y="0"/>
                    </a:lnTo>
                    <a:lnTo>
                      <a:pt x="0" y="21"/>
                    </a:lnTo>
                    <a:lnTo>
                      <a:pt x="21" y="41"/>
                    </a:lnTo>
                    <a:lnTo>
                      <a:pt x="26" y="36"/>
                    </a:lnTo>
                    <a:lnTo>
                      <a:pt x="15" y="24"/>
                    </a:lnTo>
                    <a:lnTo>
                      <a:pt x="120" y="24"/>
                    </a:lnTo>
                    <a:lnTo>
                      <a:pt x="109" y="36"/>
                    </a:lnTo>
                    <a:lnTo>
                      <a:pt x="115" y="41"/>
                    </a:lnTo>
                    <a:lnTo>
                      <a:pt x="135" y="21"/>
                    </a:lnTo>
                    <a:lnTo>
                      <a:pt x="115" y="0"/>
                    </a:lnTo>
                    <a:close/>
                  </a:path>
                </a:pathLst>
              </a:custGeom>
              <a:solidFill>
                <a:srgbClr val="2C59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3" name="Group 42"/>
          <p:cNvGrpSpPr/>
          <p:nvPr/>
        </p:nvGrpSpPr>
        <p:grpSpPr>
          <a:xfrm>
            <a:off x="7206892" y="5609320"/>
            <a:ext cx="1924007" cy="123111"/>
            <a:chOff x="6934488" y="5801474"/>
            <a:chExt cx="1924007" cy="123111"/>
          </a:xfrm>
        </p:grpSpPr>
        <p:cxnSp>
          <p:nvCxnSpPr>
            <p:cNvPr id="131" name="Straight Arrow Connector 130">
              <a:extLst>
                <a:ext uri="{FF2B5EF4-FFF2-40B4-BE49-F238E27FC236}">
                  <a16:creationId xmlns:a16="http://schemas.microsoft.com/office/drawing/2014/main" id="{06884DEA-3859-44C7-B963-1CBDA558C5DB}"/>
                </a:ext>
              </a:extLst>
            </p:cNvPr>
            <p:cNvCxnSpPr/>
            <p:nvPr/>
          </p:nvCxnSpPr>
          <p:spPr bwMode="auto">
            <a:xfrm flipV="1">
              <a:off x="6934488" y="5868026"/>
              <a:ext cx="1924007" cy="1234"/>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32" name="Rectangle 131">
              <a:extLst>
                <a:ext uri="{FF2B5EF4-FFF2-40B4-BE49-F238E27FC236}">
                  <a16:creationId xmlns:a16="http://schemas.microsoft.com/office/drawing/2014/main" id="{A0446699-3157-7B47-8151-EF0C58687DC6}"/>
                </a:ext>
              </a:extLst>
            </p:cNvPr>
            <p:cNvSpPr/>
            <p:nvPr/>
          </p:nvSpPr>
          <p:spPr>
            <a:xfrm>
              <a:off x="7111614" y="5801474"/>
              <a:ext cx="1568455" cy="123111"/>
            </a:xfrm>
            <a:prstGeom prst="rect">
              <a:avLst/>
            </a:prstGeom>
            <a:solidFill>
              <a:srgbClr val="FCFBFA"/>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Site-to-Site VPN or </a:t>
              </a:r>
              <a:r>
                <a:rPr lang="en-US" sz="800" dirty="0" err="1">
                  <a:solidFill>
                    <a:srgbClr val="312D2A"/>
                  </a:solidFill>
                  <a:ea typeface="Open Sans" panose="020B0606030504020204" pitchFamily="34" charset="0"/>
                  <a:cs typeface="Open Sans" panose="020B0606030504020204" pitchFamily="34" charset="0"/>
                </a:rPr>
                <a:t>FastConnect</a:t>
              </a:r>
              <a:endParaRPr lang="en-US" sz="800" dirty="0">
                <a:solidFill>
                  <a:srgbClr val="312D2A"/>
                </a:solidFill>
                <a:ea typeface="Open Sans" panose="020B0606030504020204" pitchFamily="34" charset="0"/>
                <a:cs typeface="Open Sans" panose="020B0606030504020204" pitchFamily="34" charset="0"/>
              </a:endParaRPr>
            </a:p>
          </p:txBody>
        </p:sp>
      </p:grpSp>
      <p:sp>
        <p:nvSpPr>
          <p:cNvPr id="207" name="Rounded Rectangle 206">
            <a:extLst>
              <a:ext uri="{FF2B5EF4-FFF2-40B4-BE49-F238E27FC236}">
                <a16:creationId xmlns:a16="http://schemas.microsoft.com/office/drawing/2014/main" id="{DF23EFAD-393E-2D48-872A-24085F913BAB}"/>
              </a:ext>
            </a:extLst>
          </p:cNvPr>
          <p:cNvSpPr/>
          <p:nvPr/>
        </p:nvSpPr>
        <p:spPr>
          <a:xfrm>
            <a:off x="6209259" y="5260547"/>
            <a:ext cx="846393" cy="809259"/>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On-Premises</a:t>
            </a:r>
          </a:p>
        </p:txBody>
      </p:sp>
      <p:grpSp>
        <p:nvGrpSpPr>
          <p:cNvPr id="208" name="Group 207"/>
          <p:cNvGrpSpPr/>
          <p:nvPr/>
        </p:nvGrpSpPr>
        <p:grpSpPr>
          <a:xfrm>
            <a:off x="6903918" y="5529965"/>
            <a:ext cx="301752" cy="418738"/>
            <a:chOff x="8440042" y="3848357"/>
            <a:chExt cx="301752" cy="418738"/>
          </a:xfrm>
        </p:grpSpPr>
        <p:sp>
          <p:nvSpPr>
            <p:cNvPr id="209" name="Rectangle 208">
              <a:extLst>
                <a:ext uri="{FF2B5EF4-FFF2-40B4-BE49-F238E27FC236}">
                  <a16:creationId xmlns:a16="http://schemas.microsoft.com/office/drawing/2014/main" id="{FBAE5FDC-4CB3-7E4A-A5A1-7B42EAE45D16}"/>
                </a:ext>
              </a:extLst>
            </p:cNvPr>
            <p:cNvSpPr/>
            <p:nvPr/>
          </p:nvSpPr>
          <p:spPr>
            <a:xfrm>
              <a:off x="8480139" y="4133212"/>
              <a:ext cx="222715" cy="133883"/>
            </a:xfrm>
            <a:prstGeom prst="rect">
              <a:avLst/>
            </a:prstGeom>
            <a:solidFill>
              <a:srgbClr val="FCFBFA"/>
            </a:solidFill>
            <a:effectLst>
              <a:softEdge rad="6350"/>
            </a:effectLst>
          </p:spPr>
          <p:txBody>
            <a:bodyPr wrap="square" lIns="0" tIns="18288"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CPE</a:t>
              </a:r>
            </a:p>
          </p:txBody>
        </p:sp>
        <p:pic>
          <p:nvPicPr>
            <p:cNvPr id="210" name="Picture 20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0042" y="3848357"/>
              <a:ext cx="301752" cy="301752"/>
            </a:xfrm>
            <a:prstGeom prst="rect">
              <a:avLst/>
            </a:prstGeom>
          </p:spPr>
        </p:pic>
      </p:grpSp>
      <p:sp>
        <p:nvSpPr>
          <p:cNvPr id="212" name="Rectangle 211">
            <a:extLst>
              <a:ext uri="{FF2B5EF4-FFF2-40B4-BE49-F238E27FC236}">
                <a16:creationId xmlns:a16="http://schemas.microsoft.com/office/drawing/2014/main" id="{A14CF699-B107-6540-8326-E40C05526B96}"/>
              </a:ext>
            </a:extLst>
          </p:cNvPr>
          <p:cNvSpPr/>
          <p:nvPr/>
        </p:nvSpPr>
        <p:spPr>
          <a:xfrm>
            <a:off x="9289208" y="5260547"/>
            <a:ext cx="540718" cy="809258"/>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213"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587125" y="5148014"/>
            <a:ext cx="239487" cy="228600"/>
          </a:xfrm>
          <a:prstGeom prst="rect">
            <a:avLst/>
          </a:prstGeom>
        </p:spPr>
      </p:pic>
      <p:grpSp>
        <p:nvGrpSpPr>
          <p:cNvPr id="214" name="Group 213"/>
          <p:cNvGrpSpPr/>
          <p:nvPr/>
        </p:nvGrpSpPr>
        <p:grpSpPr>
          <a:xfrm>
            <a:off x="9138287" y="5523006"/>
            <a:ext cx="301752" cy="428927"/>
            <a:chOff x="8582692" y="2395907"/>
            <a:chExt cx="301752" cy="428927"/>
          </a:xfrm>
        </p:grpSpPr>
        <p:sp>
          <p:nvSpPr>
            <p:cNvPr id="217" name="Rectangle 216"/>
            <p:cNvSpPr/>
            <p:nvPr/>
          </p:nvSpPr>
          <p:spPr>
            <a:xfrm>
              <a:off x="8592361" y="2404719"/>
              <a:ext cx="284161" cy="420115"/>
            </a:xfrm>
            <a:prstGeom prst="rect">
              <a:avLst/>
            </a:prstGeom>
            <a:solidFill>
              <a:srgbClr val="FDFEFE"/>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218" name="Picture 2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582692" y="2395907"/>
              <a:ext cx="301752" cy="301752"/>
            </a:xfrm>
            <a:prstGeom prst="rect">
              <a:avLst/>
            </a:prstGeom>
          </p:spPr>
        </p:pic>
      </p:grpSp>
      <p:grpSp>
        <p:nvGrpSpPr>
          <p:cNvPr id="28" name="Group 27"/>
          <p:cNvGrpSpPr/>
          <p:nvPr/>
        </p:nvGrpSpPr>
        <p:grpSpPr>
          <a:xfrm>
            <a:off x="5810866" y="4006323"/>
            <a:ext cx="1063264" cy="228600"/>
            <a:chOff x="5863251" y="4006323"/>
            <a:chExt cx="1063264" cy="228600"/>
          </a:xfrm>
        </p:grpSpPr>
        <p:sp>
          <p:nvSpPr>
            <p:cNvPr id="63" name="Rectangle 62">
              <a:extLst>
                <a:ext uri="{FF2B5EF4-FFF2-40B4-BE49-F238E27FC236}">
                  <a16:creationId xmlns:a16="http://schemas.microsoft.com/office/drawing/2014/main" id="{A0446699-3157-7B47-8151-EF0C58687DC6}"/>
                </a:ext>
              </a:extLst>
            </p:cNvPr>
            <p:cNvSpPr/>
            <p:nvPr/>
          </p:nvSpPr>
          <p:spPr>
            <a:xfrm>
              <a:off x="5863251" y="4056248"/>
              <a:ext cx="1063264" cy="123111"/>
            </a:xfrm>
            <a:prstGeom prst="rect">
              <a:avLst/>
            </a:prstGeom>
            <a:solidFill>
              <a:srgbClr val="FCFBFA"/>
            </a:solidFill>
          </p:spPr>
          <p:txBody>
            <a:bodyPr wrap="square" lIns="27432" tIns="0" rIns="27432" bIns="0">
              <a:spAutoFit/>
            </a:bodyPr>
            <a:lstStyle/>
            <a:p>
              <a:pPr algn="r"/>
              <a:r>
                <a:rPr lang="en-US" sz="800" dirty="0">
                  <a:solidFill>
                    <a:srgbClr val="312D2A"/>
                  </a:solidFill>
                  <a:ea typeface="Open Sans" panose="020B0606030504020204" pitchFamily="34" charset="0"/>
                  <a:cs typeface="Open Sans" panose="020B0606030504020204" pitchFamily="34" charset="0"/>
                </a:rPr>
                <a:t>Site-to-Site VPN</a:t>
              </a:r>
            </a:p>
          </p:txBody>
        </p:sp>
        <p:grpSp>
          <p:nvGrpSpPr>
            <p:cNvPr id="27" name="Group 26"/>
            <p:cNvGrpSpPr>
              <a:grpSpLocks noChangeAspect="1"/>
            </p:cNvGrpSpPr>
            <p:nvPr/>
          </p:nvGrpSpPr>
          <p:grpSpPr>
            <a:xfrm>
              <a:off x="5884615" y="4006323"/>
              <a:ext cx="245927" cy="228600"/>
              <a:chOff x="2859691" y="5061250"/>
              <a:chExt cx="319364" cy="296863"/>
            </a:xfrm>
          </p:grpSpPr>
          <p:sp>
            <p:nvSpPr>
              <p:cNvPr id="65" name="Freeform 5"/>
              <p:cNvSpPr>
                <a:spLocks noChangeAspect="1"/>
              </p:cNvSpPr>
              <p:nvPr/>
            </p:nvSpPr>
            <p:spPr bwMode="auto">
              <a:xfrm>
                <a:off x="2859691" y="5061250"/>
                <a:ext cx="319088" cy="296863"/>
              </a:xfrm>
              <a:custGeom>
                <a:avLst/>
                <a:gdLst>
                  <a:gd name="T0" fmla="*/ 31 w 174"/>
                  <a:gd name="T1" fmla="*/ 162 h 162"/>
                  <a:gd name="T2" fmla="*/ 31 w 174"/>
                  <a:gd name="T3" fmla="*/ 85 h 162"/>
                  <a:gd name="T4" fmla="*/ 16 w 174"/>
                  <a:gd name="T5" fmla="*/ 85 h 162"/>
                  <a:gd name="T6" fmla="*/ 27 w 174"/>
                  <a:gd name="T7" fmla="*/ 96 h 162"/>
                  <a:gd name="T8" fmla="*/ 21 w 174"/>
                  <a:gd name="T9" fmla="*/ 102 h 162"/>
                  <a:gd name="T10" fmla="*/ 0 w 174"/>
                  <a:gd name="T11" fmla="*/ 80 h 162"/>
                  <a:gd name="T12" fmla="*/ 21 w 174"/>
                  <a:gd name="T13" fmla="*/ 59 h 162"/>
                  <a:gd name="T14" fmla="*/ 27 w 174"/>
                  <a:gd name="T15" fmla="*/ 65 h 162"/>
                  <a:gd name="T16" fmla="*/ 16 w 174"/>
                  <a:gd name="T17" fmla="*/ 76 h 162"/>
                  <a:gd name="T18" fmla="*/ 31 w 174"/>
                  <a:gd name="T19" fmla="*/ 76 h 162"/>
                  <a:gd name="T20" fmla="*/ 31 w 174"/>
                  <a:gd name="T21" fmla="*/ 48 h 162"/>
                  <a:gd name="T22" fmla="*/ 47 w 174"/>
                  <a:gd name="T23" fmla="*/ 48 h 162"/>
                  <a:gd name="T24" fmla="*/ 47 w 174"/>
                  <a:gd name="T25" fmla="*/ 41 h 162"/>
                  <a:gd name="T26" fmla="*/ 85 w 174"/>
                  <a:gd name="T27" fmla="*/ 0 h 162"/>
                  <a:gd name="T28" fmla="*/ 87 w 174"/>
                  <a:gd name="T29" fmla="*/ 0 h 162"/>
                  <a:gd name="T30" fmla="*/ 115 w 174"/>
                  <a:gd name="T31" fmla="*/ 11 h 162"/>
                  <a:gd name="T32" fmla="*/ 127 w 174"/>
                  <a:gd name="T33" fmla="*/ 40 h 162"/>
                  <a:gd name="T34" fmla="*/ 127 w 174"/>
                  <a:gd name="T35" fmla="*/ 48 h 162"/>
                  <a:gd name="T36" fmla="*/ 143 w 174"/>
                  <a:gd name="T37" fmla="*/ 48 h 162"/>
                  <a:gd name="T38" fmla="*/ 143 w 174"/>
                  <a:gd name="T39" fmla="*/ 76 h 162"/>
                  <a:gd name="T40" fmla="*/ 158 w 174"/>
                  <a:gd name="T41" fmla="*/ 76 h 162"/>
                  <a:gd name="T42" fmla="*/ 147 w 174"/>
                  <a:gd name="T43" fmla="*/ 65 h 162"/>
                  <a:gd name="T44" fmla="*/ 153 w 174"/>
                  <a:gd name="T45" fmla="*/ 59 h 162"/>
                  <a:gd name="T46" fmla="*/ 174 w 174"/>
                  <a:gd name="T47" fmla="*/ 80 h 162"/>
                  <a:gd name="T48" fmla="*/ 153 w 174"/>
                  <a:gd name="T49" fmla="*/ 102 h 162"/>
                  <a:gd name="T50" fmla="*/ 147 w 174"/>
                  <a:gd name="T51" fmla="*/ 96 h 162"/>
                  <a:gd name="T52" fmla="*/ 158 w 174"/>
                  <a:gd name="T53" fmla="*/ 85 h 162"/>
                  <a:gd name="T54" fmla="*/ 143 w 174"/>
                  <a:gd name="T55" fmla="*/ 85 h 162"/>
                  <a:gd name="T56" fmla="*/ 143 w 174"/>
                  <a:gd name="T57" fmla="*/ 162 h 162"/>
                  <a:gd name="T58" fmla="*/ 31 w 174"/>
                  <a:gd name="T5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162">
                    <a:moveTo>
                      <a:pt x="31" y="162"/>
                    </a:moveTo>
                    <a:cubicBezTo>
                      <a:pt x="31" y="85"/>
                      <a:pt x="31" y="85"/>
                      <a:pt x="31" y="85"/>
                    </a:cubicBezTo>
                    <a:cubicBezTo>
                      <a:pt x="16" y="85"/>
                      <a:pt x="16" y="85"/>
                      <a:pt x="16" y="85"/>
                    </a:cubicBezTo>
                    <a:cubicBezTo>
                      <a:pt x="27" y="96"/>
                      <a:pt x="27" y="96"/>
                      <a:pt x="27" y="96"/>
                    </a:cubicBezTo>
                    <a:cubicBezTo>
                      <a:pt x="21" y="102"/>
                      <a:pt x="21" y="102"/>
                      <a:pt x="21" y="102"/>
                    </a:cubicBezTo>
                    <a:cubicBezTo>
                      <a:pt x="0" y="80"/>
                      <a:pt x="0" y="80"/>
                      <a:pt x="0" y="80"/>
                    </a:cubicBezTo>
                    <a:cubicBezTo>
                      <a:pt x="21" y="59"/>
                      <a:pt x="21" y="59"/>
                      <a:pt x="21" y="59"/>
                    </a:cubicBezTo>
                    <a:cubicBezTo>
                      <a:pt x="27" y="65"/>
                      <a:pt x="27" y="65"/>
                      <a:pt x="27" y="65"/>
                    </a:cubicBezTo>
                    <a:cubicBezTo>
                      <a:pt x="16" y="76"/>
                      <a:pt x="16" y="76"/>
                      <a:pt x="16" y="76"/>
                    </a:cubicBezTo>
                    <a:cubicBezTo>
                      <a:pt x="31" y="76"/>
                      <a:pt x="31" y="76"/>
                      <a:pt x="31" y="76"/>
                    </a:cubicBezTo>
                    <a:cubicBezTo>
                      <a:pt x="31" y="48"/>
                      <a:pt x="31" y="48"/>
                      <a:pt x="31" y="48"/>
                    </a:cubicBezTo>
                    <a:cubicBezTo>
                      <a:pt x="47" y="48"/>
                      <a:pt x="47" y="48"/>
                      <a:pt x="47" y="48"/>
                    </a:cubicBezTo>
                    <a:cubicBezTo>
                      <a:pt x="47" y="41"/>
                      <a:pt x="47" y="41"/>
                      <a:pt x="47" y="41"/>
                    </a:cubicBezTo>
                    <a:cubicBezTo>
                      <a:pt x="47" y="19"/>
                      <a:pt x="64" y="1"/>
                      <a:pt x="85" y="0"/>
                    </a:cubicBezTo>
                    <a:cubicBezTo>
                      <a:pt x="86" y="0"/>
                      <a:pt x="86" y="0"/>
                      <a:pt x="87" y="0"/>
                    </a:cubicBezTo>
                    <a:cubicBezTo>
                      <a:pt x="97" y="0"/>
                      <a:pt x="107" y="4"/>
                      <a:pt x="115" y="11"/>
                    </a:cubicBezTo>
                    <a:cubicBezTo>
                      <a:pt x="123" y="19"/>
                      <a:pt x="127" y="29"/>
                      <a:pt x="127" y="40"/>
                    </a:cubicBezTo>
                    <a:cubicBezTo>
                      <a:pt x="127" y="48"/>
                      <a:pt x="127" y="48"/>
                      <a:pt x="127" y="48"/>
                    </a:cubicBezTo>
                    <a:cubicBezTo>
                      <a:pt x="143" y="48"/>
                      <a:pt x="143" y="48"/>
                      <a:pt x="143" y="48"/>
                    </a:cubicBezTo>
                    <a:cubicBezTo>
                      <a:pt x="143" y="76"/>
                      <a:pt x="143" y="76"/>
                      <a:pt x="143" y="76"/>
                    </a:cubicBezTo>
                    <a:cubicBezTo>
                      <a:pt x="158" y="76"/>
                      <a:pt x="158" y="76"/>
                      <a:pt x="158" y="76"/>
                    </a:cubicBezTo>
                    <a:cubicBezTo>
                      <a:pt x="147" y="65"/>
                      <a:pt x="147" y="65"/>
                      <a:pt x="147" y="65"/>
                    </a:cubicBezTo>
                    <a:cubicBezTo>
                      <a:pt x="153" y="59"/>
                      <a:pt x="153" y="59"/>
                      <a:pt x="153" y="59"/>
                    </a:cubicBezTo>
                    <a:cubicBezTo>
                      <a:pt x="174" y="80"/>
                      <a:pt x="174" y="80"/>
                      <a:pt x="174" y="80"/>
                    </a:cubicBezTo>
                    <a:cubicBezTo>
                      <a:pt x="153" y="102"/>
                      <a:pt x="153" y="102"/>
                      <a:pt x="153" y="102"/>
                    </a:cubicBezTo>
                    <a:cubicBezTo>
                      <a:pt x="147" y="96"/>
                      <a:pt x="147" y="96"/>
                      <a:pt x="147" y="96"/>
                    </a:cubicBezTo>
                    <a:cubicBezTo>
                      <a:pt x="158" y="85"/>
                      <a:pt x="158" y="85"/>
                      <a:pt x="158" y="85"/>
                    </a:cubicBezTo>
                    <a:cubicBezTo>
                      <a:pt x="143" y="85"/>
                      <a:pt x="143" y="85"/>
                      <a:pt x="143" y="85"/>
                    </a:cubicBezTo>
                    <a:cubicBezTo>
                      <a:pt x="143" y="162"/>
                      <a:pt x="143" y="162"/>
                      <a:pt x="143" y="162"/>
                    </a:cubicBezTo>
                    <a:lnTo>
                      <a:pt x="31" y="162"/>
                    </a:lnTo>
                    <a:close/>
                  </a:path>
                </a:pathLst>
              </a:custGeom>
              <a:solidFill>
                <a:srgbClr val="FFFFFF"/>
              </a:solidFill>
              <a:ln w="12700">
                <a:solidFill>
                  <a:srgbClr val="FFFFFF"/>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7" name="Freeform 7"/>
              <p:cNvSpPr>
                <a:spLocks/>
              </p:cNvSpPr>
              <p:nvPr/>
            </p:nvSpPr>
            <p:spPr bwMode="auto">
              <a:xfrm>
                <a:off x="2994905" y="5227938"/>
                <a:ext cx="52388" cy="80963"/>
              </a:xfrm>
              <a:custGeom>
                <a:avLst/>
                <a:gdLst>
                  <a:gd name="T0" fmla="*/ 8 w 28"/>
                  <a:gd name="T1" fmla="*/ 26 h 44"/>
                  <a:gd name="T2" fmla="*/ 5 w 28"/>
                  <a:gd name="T3" fmla="*/ 44 h 44"/>
                  <a:gd name="T4" fmla="*/ 23 w 28"/>
                  <a:gd name="T5" fmla="*/ 44 h 44"/>
                  <a:gd name="T6" fmla="*/ 21 w 28"/>
                  <a:gd name="T7" fmla="*/ 26 h 44"/>
                  <a:gd name="T8" fmla="*/ 28 w 28"/>
                  <a:gd name="T9" fmla="*/ 14 h 44"/>
                  <a:gd name="T10" fmla="*/ 12 w 28"/>
                  <a:gd name="T11" fmla="*/ 1 h 44"/>
                  <a:gd name="T12" fmla="*/ 1 w 28"/>
                  <a:gd name="T13" fmla="*/ 12 h 44"/>
                  <a:gd name="T14" fmla="*/ 8 w 28"/>
                  <a:gd name="T15" fmla="*/ 2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4">
                    <a:moveTo>
                      <a:pt x="8" y="26"/>
                    </a:moveTo>
                    <a:cubicBezTo>
                      <a:pt x="5" y="44"/>
                      <a:pt x="5" y="44"/>
                      <a:pt x="5" y="44"/>
                    </a:cubicBezTo>
                    <a:cubicBezTo>
                      <a:pt x="23" y="44"/>
                      <a:pt x="23" y="44"/>
                      <a:pt x="23" y="44"/>
                    </a:cubicBezTo>
                    <a:cubicBezTo>
                      <a:pt x="21" y="26"/>
                      <a:pt x="21" y="26"/>
                      <a:pt x="21" y="26"/>
                    </a:cubicBezTo>
                    <a:cubicBezTo>
                      <a:pt x="25" y="24"/>
                      <a:pt x="28" y="19"/>
                      <a:pt x="28" y="14"/>
                    </a:cubicBezTo>
                    <a:cubicBezTo>
                      <a:pt x="28" y="6"/>
                      <a:pt x="20" y="0"/>
                      <a:pt x="12" y="1"/>
                    </a:cubicBezTo>
                    <a:cubicBezTo>
                      <a:pt x="6" y="2"/>
                      <a:pt x="2" y="6"/>
                      <a:pt x="1" y="12"/>
                    </a:cubicBezTo>
                    <a:cubicBezTo>
                      <a:pt x="0" y="18"/>
                      <a:pt x="3" y="24"/>
                      <a:pt x="8" y="26"/>
                    </a:cubicBez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Rectangle 8"/>
              <p:cNvSpPr>
                <a:spLocks noChangeArrowheads="1"/>
              </p:cNvSpPr>
              <p:nvPr/>
            </p:nvSpPr>
            <p:spPr bwMode="auto">
              <a:xfrm>
                <a:off x="2974267"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Rectangle 9"/>
              <p:cNvSpPr>
                <a:spLocks noChangeArrowheads="1"/>
              </p:cNvSpPr>
              <p:nvPr/>
            </p:nvSpPr>
            <p:spPr bwMode="auto">
              <a:xfrm>
                <a:off x="2994905"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10"/>
              <p:cNvSpPr>
                <a:spLocks noChangeArrowheads="1"/>
              </p:cNvSpPr>
              <p:nvPr/>
            </p:nvSpPr>
            <p:spPr bwMode="auto">
              <a:xfrm>
                <a:off x="3015542"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1"/>
              <p:cNvSpPr>
                <a:spLocks noChangeArrowheads="1"/>
              </p:cNvSpPr>
              <p:nvPr/>
            </p:nvSpPr>
            <p:spPr bwMode="auto">
              <a:xfrm>
                <a:off x="3036180"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
              <p:cNvSpPr>
                <a:spLocks noChangeArrowheads="1"/>
              </p:cNvSpPr>
              <p:nvPr/>
            </p:nvSpPr>
            <p:spPr bwMode="auto">
              <a:xfrm>
                <a:off x="2953630"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13"/>
              <p:cNvSpPr>
                <a:spLocks noChangeArrowheads="1"/>
              </p:cNvSpPr>
              <p:nvPr/>
            </p:nvSpPr>
            <p:spPr bwMode="auto">
              <a:xfrm>
                <a:off x="3077455"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4"/>
              <p:cNvSpPr>
                <a:spLocks noChangeArrowheads="1"/>
              </p:cNvSpPr>
              <p:nvPr/>
            </p:nvSpPr>
            <p:spPr bwMode="auto">
              <a:xfrm>
                <a:off x="3058405"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5"/>
              <p:cNvSpPr>
                <a:spLocks noEditPoints="1"/>
              </p:cNvSpPr>
              <p:nvPr/>
            </p:nvSpPr>
            <p:spPr bwMode="auto">
              <a:xfrm>
                <a:off x="2863142" y="5062838"/>
                <a:ext cx="315913" cy="293688"/>
              </a:xfrm>
              <a:custGeom>
                <a:avLst/>
                <a:gdLst>
                  <a:gd name="T0" fmla="*/ 152 w 172"/>
                  <a:gd name="T1" fmla="*/ 60 h 160"/>
                  <a:gd name="T2" fmla="*/ 148 w 172"/>
                  <a:gd name="T3" fmla="*/ 64 h 160"/>
                  <a:gd name="T4" fmla="*/ 160 w 172"/>
                  <a:gd name="T5" fmla="*/ 76 h 160"/>
                  <a:gd name="T6" fmla="*/ 141 w 172"/>
                  <a:gd name="T7" fmla="*/ 76 h 160"/>
                  <a:gd name="T8" fmla="*/ 141 w 172"/>
                  <a:gd name="T9" fmla="*/ 48 h 160"/>
                  <a:gd name="T10" fmla="*/ 125 w 172"/>
                  <a:gd name="T11" fmla="*/ 48 h 160"/>
                  <a:gd name="T12" fmla="*/ 125 w 172"/>
                  <a:gd name="T13" fmla="*/ 39 h 160"/>
                  <a:gd name="T14" fmla="*/ 113 w 172"/>
                  <a:gd name="T15" fmla="*/ 11 h 160"/>
                  <a:gd name="T16" fmla="*/ 84 w 172"/>
                  <a:gd name="T17" fmla="*/ 0 h 160"/>
                  <a:gd name="T18" fmla="*/ 47 w 172"/>
                  <a:gd name="T19" fmla="*/ 40 h 160"/>
                  <a:gd name="T20" fmla="*/ 47 w 172"/>
                  <a:gd name="T21" fmla="*/ 48 h 160"/>
                  <a:gd name="T22" fmla="*/ 31 w 172"/>
                  <a:gd name="T23" fmla="*/ 48 h 160"/>
                  <a:gd name="T24" fmla="*/ 31 w 172"/>
                  <a:gd name="T25" fmla="*/ 76 h 160"/>
                  <a:gd name="T26" fmla="*/ 13 w 172"/>
                  <a:gd name="T27" fmla="*/ 76 h 160"/>
                  <a:gd name="T28" fmla="*/ 25 w 172"/>
                  <a:gd name="T29" fmla="*/ 64 h 160"/>
                  <a:gd name="T30" fmla="*/ 20 w 172"/>
                  <a:gd name="T31" fmla="*/ 60 h 160"/>
                  <a:gd name="T32" fmla="*/ 0 w 172"/>
                  <a:gd name="T33" fmla="*/ 79 h 160"/>
                  <a:gd name="T34" fmla="*/ 20 w 172"/>
                  <a:gd name="T35" fmla="*/ 99 h 160"/>
                  <a:gd name="T36" fmla="*/ 25 w 172"/>
                  <a:gd name="T37" fmla="*/ 95 h 160"/>
                  <a:gd name="T38" fmla="*/ 13 w 172"/>
                  <a:gd name="T39" fmla="*/ 83 h 160"/>
                  <a:gd name="T40" fmla="*/ 31 w 172"/>
                  <a:gd name="T41" fmla="*/ 83 h 160"/>
                  <a:gd name="T42" fmla="*/ 31 w 172"/>
                  <a:gd name="T43" fmla="*/ 160 h 160"/>
                  <a:gd name="T44" fmla="*/ 141 w 172"/>
                  <a:gd name="T45" fmla="*/ 160 h 160"/>
                  <a:gd name="T46" fmla="*/ 141 w 172"/>
                  <a:gd name="T47" fmla="*/ 83 h 160"/>
                  <a:gd name="T48" fmla="*/ 160 w 172"/>
                  <a:gd name="T49" fmla="*/ 83 h 160"/>
                  <a:gd name="T50" fmla="*/ 148 w 172"/>
                  <a:gd name="T51" fmla="*/ 95 h 160"/>
                  <a:gd name="T52" fmla="*/ 152 w 172"/>
                  <a:gd name="T53" fmla="*/ 99 h 160"/>
                  <a:gd name="T54" fmla="*/ 172 w 172"/>
                  <a:gd name="T55" fmla="*/ 79 h 160"/>
                  <a:gd name="T56" fmla="*/ 152 w 172"/>
                  <a:gd name="T57" fmla="*/ 60 h 160"/>
                  <a:gd name="T58" fmla="*/ 53 w 172"/>
                  <a:gd name="T59" fmla="*/ 40 h 160"/>
                  <a:gd name="T60" fmla="*/ 84 w 172"/>
                  <a:gd name="T61" fmla="*/ 7 h 160"/>
                  <a:gd name="T62" fmla="*/ 109 w 172"/>
                  <a:gd name="T63" fmla="*/ 16 h 160"/>
                  <a:gd name="T64" fmla="*/ 119 w 172"/>
                  <a:gd name="T65" fmla="*/ 39 h 160"/>
                  <a:gd name="T66" fmla="*/ 119 w 172"/>
                  <a:gd name="T67" fmla="*/ 48 h 160"/>
                  <a:gd name="T68" fmla="*/ 114 w 172"/>
                  <a:gd name="T69" fmla="*/ 48 h 160"/>
                  <a:gd name="T70" fmla="*/ 114 w 172"/>
                  <a:gd name="T71" fmla="*/ 39 h 160"/>
                  <a:gd name="T72" fmla="*/ 106 w 172"/>
                  <a:gd name="T73" fmla="*/ 19 h 160"/>
                  <a:gd name="T74" fmla="*/ 85 w 172"/>
                  <a:gd name="T75" fmla="*/ 11 h 160"/>
                  <a:gd name="T76" fmla="*/ 58 w 172"/>
                  <a:gd name="T77" fmla="*/ 40 h 160"/>
                  <a:gd name="T78" fmla="*/ 58 w 172"/>
                  <a:gd name="T79" fmla="*/ 48 h 160"/>
                  <a:gd name="T80" fmla="*/ 53 w 172"/>
                  <a:gd name="T81" fmla="*/ 48 h 160"/>
                  <a:gd name="T82" fmla="*/ 53 w 172"/>
                  <a:gd name="T83" fmla="*/ 40 h 160"/>
                  <a:gd name="T84" fmla="*/ 108 w 172"/>
                  <a:gd name="T85" fmla="*/ 39 h 160"/>
                  <a:gd name="T86" fmla="*/ 108 w 172"/>
                  <a:gd name="T87" fmla="*/ 48 h 160"/>
                  <a:gd name="T88" fmla="*/ 65 w 172"/>
                  <a:gd name="T89" fmla="*/ 48 h 160"/>
                  <a:gd name="T90" fmla="*/ 65 w 172"/>
                  <a:gd name="T91" fmla="*/ 40 h 160"/>
                  <a:gd name="T92" fmla="*/ 86 w 172"/>
                  <a:gd name="T93" fmla="*/ 18 h 160"/>
                  <a:gd name="T94" fmla="*/ 101 w 172"/>
                  <a:gd name="T95" fmla="*/ 24 h 160"/>
                  <a:gd name="T96" fmla="*/ 108 w 172"/>
                  <a:gd name="T97" fmla="*/ 39 h 160"/>
                  <a:gd name="T98" fmla="*/ 38 w 172"/>
                  <a:gd name="T99" fmla="*/ 154 h 160"/>
                  <a:gd name="T100" fmla="*/ 38 w 172"/>
                  <a:gd name="T101" fmla="*/ 83 h 160"/>
                  <a:gd name="T102" fmla="*/ 44 w 172"/>
                  <a:gd name="T103" fmla="*/ 83 h 160"/>
                  <a:gd name="T104" fmla="*/ 44 w 172"/>
                  <a:gd name="T105" fmla="*/ 76 h 160"/>
                  <a:gd name="T106" fmla="*/ 38 w 172"/>
                  <a:gd name="T107" fmla="*/ 76 h 160"/>
                  <a:gd name="T108" fmla="*/ 38 w 172"/>
                  <a:gd name="T109" fmla="*/ 54 h 160"/>
                  <a:gd name="T110" fmla="*/ 135 w 172"/>
                  <a:gd name="T111" fmla="*/ 54 h 160"/>
                  <a:gd name="T112" fmla="*/ 135 w 172"/>
                  <a:gd name="T113" fmla="*/ 76 h 160"/>
                  <a:gd name="T114" fmla="*/ 128 w 172"/>
                  <a:gd name="T115" fmla="*/ 76 h 160"/>
                  <a:gd name="T116" fmla="*/ 128 w 172"/>
                  <a:gd name="T117" fmla="*/ 83 h 160"/>
                  <a:gd name="T118" fmla="*/ 135 w 172"/>
                  <a:gd name="T119" fmla="*/ 83 h 160"/>
                  <a:gd name="T120" fmla="*/ 135 w 172"/>
                  <a:gd name="T121" fmla="*/ 154 h 160"/>
                  <a:gd name="T122" fmla="*/ 38 w 172"/>
                  <a:gd name="T12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60">
                    <a:moveTo>
                      <a:pt x="152" y="60"/>
                    </a:moveTo>
                    <a:cubicBezTo>
                      <a:pt x="148" y="64"/>
                      <a:pt x="148" y="64"/>
                      <a:pt x="148" y="64"/>
                    </a:cubicBezTo>
                    <a:cubicBezTo>
                      <a:pt x="160" y="76"/>
                      <a:pt x="160" y="76"/>
                      <a:pt x="160" y="76"/>
                    </a:cubicBezTo>
                    <a:cubicBezTo>
                      <a:pt x="141" y="76"/>
                      <a:pt x="141" y="76"/>
                      <a:pt x="141" y="76"/>
                    </a:cubicBezTo>
                    <a:cubicBezTo>
                      <a:pt x="141" y="48"/>
                      <a:pt x="141" y="48"/>
                      <a:pt x="141" y="48"/>
                    </a:cubicBezTo>
                    <a:cubicBezTo>
                      <a:pt x="125" y="48"/>
                      <a:pt x="125" y="48"/>
                      <a:pt x="125" y="48"/>
                    </a:cubicBezTo>
                    <a:cubicBezTo>
                      <a:pt x="125" y="39"/>
                      <a:pt x="125" y="39"/>
                      <a:pt x="125" y="39"/>
                    </a:cubicBezTo>
                    <a:cubicBezTo>
                      <a:pt x="125" y="28"/>
                      <a:pt x="121" y="18"/>
                      <a:pt x="113" y="11"/>
                    </a:cubicBezTo>
                    <a:cubicBezTo>
                      <a:pt x="105" y="3"/>
                      <a:pt x="95" y="0"/>
                      <a:pt x="84" y="0"/>
                    </a:cubicBezTo>
                    <a:cubicBezTo>
                      <a:pt x="63" y="1"/>
                      <a:pt x="47" y="19"/>
                      <a:pt x="47" y="40"/>
                    </a:cubicBezTo>
                    <a:cubicBezTo>
                      <a:pt x="47" y="48"/>
                      <a:pt x="47" y="48"/>
                      <a:pt x="47" y="48"/>
                    </a:cubicBezTo>
                    <a:cubicBezTo>
                      <a:pt x="31" y="48"/>
                      <a:pt x="31" y="48"/>
                      <a:pt x="31" y="48"/>
                    </a:cubicBezTo>
                    <a:cubicBezTo>
                      <a:pt x="31" y="76"/>
                      <a:pt x="31" y="76"/>
                      <a:pt x="31" y="76"/>
                    </a:cubicBezTo>
                    <a:cubicBezTo>
                      <a:pt x="13" y="76"/>
                      <a:pt x="13" y="76"/>
                      <a:pt x="13" y="76"/>
                    </a:cubicBezTo>
                    <a:cubicBezTo>
                      <a:pt x="25" y="64"/>
                      <a:pt x="25" y="64"/>
                      <a:pt x="25" y="64"/>
                    </a:cubicBezTo>
                    <a:cubicBezTo>
                      <a:pt x="20" y="60"/>
                      <a:pt x="20" y="60"/>
                      <a:pt x="20" y="60"/>
                    </a:cubicBezTo>
                    <a:cubicBezTo>
                      <a:pt x="0" y="79"/>
                      <a:pt x="0" y="79"/>
                      <a:pt x="0" y="79"/>
                    </a:cubicBezTo>
                    <a:cubicBezTo>
                      <a:pt x="20" y="99"/>
                      <a:pt x="20" y="99"/>
                      <a:pt x="20" y="99"/>
                    </a:cubicBezTo>
                    <a:cubicBezTo>
                      <a:pt x="25" y="95"/>
                      <a:pt x="25" y="95"/>
                      <a:pt x="25" y="95"/>
                    </a:cubicBezTo>
                    <a:cubicBezTo>
                      <a:pt x="13" y="83"/>
                      <a:pt x="13" y="83"/>
                      <a:pt x="13" y="83"/>
                    </a:cubicBezTo>
                    <a:cubicBezTo>
                      <a:pt x="31" y="83"/>
                      <a:pt x="31" y="83"/>
                      <a:pt x="31" y="83"/>
                    </a:cubicBezTo>
                    <a:cubicBezTo>
                      <a:pt x="31" y="160"/>
                      <a:pt x="31" y="160"/>
                      <a:pt x="31" y="160"/>
                    </a:cubicBezTo>
                    <a:cubicBezTo>
                      <a:pt x="141" y="160"/>
                      <a:pt x="141" y="160"/>
                      <a:pt x="141" y="160"/>
                    </a:cubicBezTo>
                    <a:cubicBezTo>
                      <a:pt x="141" y="83"/>
                      <a:pt x="141" y="83"/>
                      <a:pt x="141" y="83"/>
                    </a:cubicBezTo>
                    <a:cubicBezTo>
                      <a:pt x="160" y="83"/>
                      <a:pt x="160" y="83"/>
                      <a:pt x="160" y="83"/>
                    </a:cubicBezTo>
                    <a:cubicBezTo>
                      <a:pt x="148" y="95"/>
                      <a:pt x="148" y="95"/>
                      <a:pt x="148" y="95"/>
                    </a:cubicBezTo>
                    <a:cubicBezTo>
                      <a:pt x="152" y="99"/>
                      <a:pt x="152" y="99"/>
                      <a:pt x="152" y="99"/>
                    </a:cubicBezTo>
                    <a:cubicBezTo>
                      <a:pt x="172" y="79"/>
                      <a:pt x="172" y="79"/>
                      <a:pt x="172" y="79"/>
                    </a:cubicBezTo>
                    <a:lnTo>
                      <a:pt x="152" y="60"/>
                    </a:lnTo>
                    <a:close/>
                    <a:moveTo>
                      <a:pt x="53" y="40"/>
                    </a:moveTo>
                    <a:cubicBezTo>
                      <a:pt x="53" y="22"/>
                      <a:pt x="67" y="8"/>
                      <a:pt x="84" y="7"/>
                    </a:cubicBezTo>
                    <a:cubicBezTo>
                      <a:pt x="93" y="6"/>
                      <a:pt x="102" y="9"/>
                      <a:pt x="109" y="16"/>
                    </a:cubicBezTo>
                    <a:cubicBezTo>
                      <a:pt x="115" y="22"/>
                      <a:pt x="119" y="30"/>
                      <a:pt x="119" y="39"/>
                    </a:cubicBezTo>
                    <a:cubicBezTo>
                      <a:pt x="119" y="48"/>
                      <a:pt x="119" y="48"/>
                      <a:pt x="119" y="48"/>
                    </a:cubicBezTo>
                    <a:cubicBezTo>
                      <a:pt x="114" y="48"/>
                      <a:pt x="114" y="48"/>
                      <a:pt x="114" y="48"/>
                    </a:cubicBezTo>
                    <a:cubicBezTo>
                      <a:pt x="114" y="39"/>
                      <a:pt x="114" y="39"/>
                      <a:pt x="114" y="39"/>
                    </a:cubicBezTo>
                    <a:cubicBezTo>
                      <a:pt x="114" y="32"/>
                      <a:pt x="111" y="25"/>
                      <a:pt x="106" y="19"/>
                    </a:cubicBezTo>
                    <a:cubicBezTo>
                      <a:pt x="100" y="14"/>
                      <a:pt x="93" y="11"/>
                      <a:pt x="85" y="11"/>
                    </a:cubicBezTo>
                    <a:cubicBezTo>
                      <a:pt x="70" y="12"/>
                      <a:pt x="58" y="24"/>
                      <a:pt x="58" y="40"/>
                    </a:cubicBezTo>
                    <a:cubicBezTo>
                      <a:pt x="58" y="48"/>
                      <a:pt x="58" y="48"/>
                      <a:pt x="58" y="48"/>
                    </a:cubicBezTo>
                    <a:cubicBezTo>
                      <a:pt x="53" y="48"/>
                      <a:pt x="53" y="48"/>
                      <a:pt x="53" y="48"/>
                    </a:cubicBezTo>
                    <a:lnTo>
                      <a:pt x="53" y="40"/>
                    </a:lnTo>
                    <a:close/>
                    <a:moveTo>
                      <a:pt x="108" y="39"/>
                    </a:moveTo>
                    <a:cubicBezTo>
                      <a:pt x="108" y="48"/>
                      <a:pt x="108" y="48"/>
                      <a:pt x="108" y="48"/>
                    </a:cubicBezTo>
                    <a:cubicBezTo>
                      <a:pt x="65" y="48"/>
                      <a:pt x="65" y="48"/>
                      <a:pt x="65" y="48"/>
                    </a:cubicBezTo>
                    <a:cubicBezTo>
                      <a:pt x="65" y="40"/>
                      <a:pt x="65" y="40"/>
                      <a:pt x="65" y="40"/>
                    </a:cubicBezTo>
                    <a:cubicBezTo>
                      <a:pt x="65" y="28"/>
                      <a:pt x="74" y="18"/>
                      <a:pt x="86" y="18"/>
                    </a:cubicBezTo>
                    <a:cubicBezTo>
                      <a:pt x="91" y="18"/>
                      <a:pt x="97" y="20"/>
                      <a:pt x="101" y="24"/>
                    </a:cubicBezTo>
                    <a:cubicBezTo>
                      <a:pt x="105" y="28"/>
                      <a:pt x="108" y="33"/>
                      <a:pt x="108" y="39"/>
                    </a:cubicBezTo>
                    <a:close/>
                    <a:moveTo>
                      <a:pt x="38" y="154"/>
                    </a:moveTo>
                    <a:cubicBezTo>
                      <a:pt x="38" y="83"/>
                      <a:pt x="38" y="83"/>
                      <a:pt x="38" y="83"/>
                    </a:cubicBezTo>
                    <a:cubicBezTo>
                      <a:pt x="44" y="83"/>
                      <a:pt x="44" y="83"/>
                      <a:pt x="44" y="83"/>
                    </a:cubicBezTo>
                    <a:cubicBezTo>
                      <a:pt x="44" y="76"/>
                      <a:pt x="44" y="76"/>
                      <a:pt x="44" y="76"/>
                    </a:cubicBezTo>
                    <a:cubicBezTo>
                      <a:pt x="38" y="76"/>
                      <a:pt x="38" y="76"/>
                      <a:pt x="38" y="76"/>
                    </a:cubicBezTo>
                    <a:cubicBezTo>
                      <a:pt x="38" y="54"/>
                      <a:pt x="38" y="54"/>
                      <a:pt x="38" y="54"/>
                    </a:cubicBezTo>
                    <a:cubicBezTo>
                      <a:pt x="135" y="54"/>
                      <a:pt x="135" y="54"/>
                      <a:pt x="135" y="54"/>
                    </a:cubicBezTo>
                    <a:cubicBezTo>
                      <a:pt x="135" y="76"/>
                      <a:pt x="135" y="76"/>
                      <a:pt x="135" y="76"/>
                    </a:cubicBezTo>
                    <a:cubicBezTo>
                      <a:pt x="128" y="76"/>
                      <a:pt x="128" y="76"/>
                      <a:pt x="128" y="76"/>
                    </a:cubicBezTo>
                    <a:cubicBezTo>
                      <a:pt x="128" y="83"/>
                      <a:pt x="128" y="83"/>
                      <a:pt x="128" y="83"/>
                    </a:cubicBezTo>
                    <a:cubicBezTo>
                      <a:pt x="135" y="83"/>
                      <a:pt x="135" y="83"/>
                      <a:pt x="135" y="83"/>
                    </a:cubicBezTo>
                    <a:cubicBezTo>
                      <a:pt x="135" y="154"/>
                      <a:pt x="135" y="154"/>
                      <a:pt x="135" y="154"/>
                    </a:cubicBezTo>
                    <a:lnTo>
                      <a:pt x="38" y="154"/>
                    </a:ln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2384815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dirty="0"/>
              <a:t>Icon Scaling, Color and Labeling</a:t>
            </a:r>
          </a:p>
        </p:txBody>
      </p:sp>
      <p:sp>
        <p:nvSpPr>
          <p:cNvPr id="6" name="Date Placeholder 5"/>
          <p:cNvSpPr>
            <a:spLocks noGrp="1"/>
          </p:cNvSpPr>
          <p:nvPr>
            <p:ph type="dt" sz="half" idx="10"/>
          </p:nvPr>
        </p:nvSpPr>
        <p:spPr/>
        <p:txBody>
          <a:bodyPr/>
          <a:lstStyle/>
          <a:p>
            <a:fld id="{DBEB99C5-A240-43E3-B2F9-F67C2DE25171}" type="datetime1">
              <a:rPr lang="en-US" smtClean="0"/>
              <a:pPr/>
              <a:t>3/30/2023</a:t>
            </a:fld>
            <a:endParaRPr lang="en-US" dirty="0"/>
          </a:p>
        </p:txBody>
      </p:sp>
      <p:sp>
        <p:nvSpPr>
          <p:cNvPr id="7" name="Footer Placeholder 6"/>
          <p:cNvSpPr>
            <a:spLocks noGrp="1"/>
          </p:cNvSpPr>
          <p:nvPr>
            <p:ph type="ftr" sz="quarter" idx="11"/>
          </p:nvPr>
        </p:nvSpPr>
        <p:spPr/>
        <p:txBody>
          <a:bodyPr/>
          <a:lstStyle/>
          <a:p>
            <a:r>
              <a:rPr lang="en-US" dirty="0"/>
              <a:t>Copyright © 2022, Oracle and/or its affiliates  |</a:t>
            </a:r>
          </a:p>
        </p:txBody>
      </p:sp>
      <p:sp>
        <p:nvSpPr>
          <p:cNvPr id="8" name="Slide Number Placeholder 7"/>
          <p:cNvSpPr>
            <a:spLocks noGrp="1"/>
          </p:cNvSpPr>
          <p:nvPr>
            <p:ph type="sldNum" sz="quarter" idx="12"/>
          </p:nvPr>
        </p:nvSpPr>
        <p:spPr/>
        <p:txBody>
          <a:bodyPr/>
          <a:lstStyle/>
          <a:p>
            <a:fld id="{345D60D9-5372-5F40-9443-0F9AE5BDC3C8}" type="slidenum">
              <a:rPr lang="en-US" smtClean="0"/>
              <a:pPr/>
              <a:t>22</a:t>
            </a:fld>
            <a:endParaRPr lang="en-US" dirty="0"/>
          </a:p>
        </p:txBody>
      </p:sp>
      <p:sp>
        <p:nvSpPr>
          <p:cNvPr id="15" name="Content Placeholder 17"/>
          <p:cNvSpPr txBox="1">
            <a:spLocks/>
          </p:cNvSpPr>
          <p:nvPr/>
        </p:nvSpPr>
        <p:spPr>
          <a:xfrm>
            <a:off x="689365" y="1608575"/>
            <a:ext cx="2604563" cy="1585475"/>
          </a:xfrm>
          <a:prstGeom prst="rect">
            <a:avLst/>
          </a:prstGeom>
        </p:spPr>
        <p:txBody>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Maintain Aspect Ratio</a:t>
            </a:r>
          </a:p>
          <a:p>
            <a:r>
              <a:rPr lang="en-US" sz="1100" dirty="0">
                <a:solidFill>
                  <a:schemeClr val="tx2"/>
                </a:solidFill>
              </a:rPr>
              <a:t>Never alter icon proportions (aspect ratio). To resize, hold the shift key in most software programs to maintain the proportions while scaling up or down.</a:t>
            </a:r>
          </a:p>
          <a:p>
            <a:endParaRPr lang="en-US" dirty="0"/>
          </a:p>
        </p:txBody>
      </p:sp>
      <p:sp>
        <p:nvSpPr>
          <p:cNvPr id="16" name="Content Placeholder 18"/>
          <p:cNvSpPr txBox="1">
            <a:spLocks/>
          </p:cNvSpPr>
          <p:nvPr/>
        </p:nvSpPr>
        <p:spPr>
          <a:xfrm>
            <a:off x="6366215" y="1608575"/>
            <a:ext cx="2472985" cy="2192622"/>
          </a:xfrm>
          <a:prstGeom prst="rect">
            <a:avLst/>
          </a:prstGeom>
        </p:spPr>
        <p:txBody>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Color</a:t>
            </a:r>
          </a:p>
          <a:p>
            <a:r>
              <a:rPr lang="en-US" sz="1100" dirty="0"/>
              <a:t>To ensure brand consistency and clarity in your diagrams, limit color usage to Oracle Ocean and Oracle Sienna. </a:t>
            </a:r>
          </a:p>
          <a:p>
            <a:r>
              <a:rPr lang="en-US" sz="1100" dirty="0"/>
              <a:t>Never use colors that are not in the Oracle corporate palette. Never use more than one color on a single icon.</a:t>
            </a:r>
          </a:p>
          <a:p>
            <a:r>
              <a:rPr lang="en-US" sz="1100" dirty="0"/>
              <a:t>Copy and paste icons in approved colors located in </a:t>
            </a:r>
            <a:r>
              <a:rPr lang="en-US" sz="1100" dirty="0">
                <a:hlinkClick r:id="rId2" action="ppaction://hlinksldjump"/>
              </a:rPr>
              <a:t>the Icons section.</a:t>
            </a:r>
            <a:endParaRPr lang="en-US" sz="1100" dirty="0"/>
          </a:p>
        </p:txBody>
      </p:sp>
      <p:sp>
        <p:nvSpPr>
          <p:cNvPr id="17" name="Content Placeholder 18"/>
          <p:cNvSpPr txBox="1">
            <a:spLocks/>
          </p:cNvSpPr>
          <p:nvPr/>
        </p:nvSpPr>
        <p:spPr>
          <a:xfrm>
            <a:off x="6366215" y="4227298"/>
            <a:ext cx="2472985" cy="1318784"/>
          </a:xfrm>
          <a:prstGeom prst="rect">
            <a:avLst/>
          </a:prstGeom>
        </p:spPr>
        <p:txBody>
          <a:bodyPr/>
          <a:lstStyle>
            <a:defPPr>
              <a:defRPr lang="en-US"/>
            </a:defPPr>
            <a:lvl1pPr marR="0" indent="0" fontAlgn="auto">
              <a:lnSpc>
                <a:spcPct val="95000"/>
              </a:lnSpc>
              <a:spcBef>
                <a:spcPts val="600"/>
              </a:spcBef>
              <a:spcAft>
                <a:spcPts val="0"/>
              </a:spcAft>
              <a:buClrTx/>
              <a:buSzTx/>
              <a:buFont typeface="System Font Regular"/>
              <a:buNone/>
              <a:tabLst/>
              <a:defRPr b="0" i="0">
                <a:cs typeface="Oracle Sans Tab" panose="020B0503020204020204" pitchFamily="34" charset="0"/>
              </a:defRPr>
            </a:lvl1pPr>
            <a:lvl2pPr marL="365760" marR="0" indent="-182880" fontAlgn="auto">
              <a:lnSpc>
                <a:spcPct val="95000"/>
              </a:lnSpc>
              <a:spcBef>
                <a:spcPts val="600"/>
              </a:spcBef>
              <a:spcAft>
                <a:spcPts val="0"/>
              </a:spcAft>
              <a:buClrTx/>
              <a:buSzPct val="100000"/>
              <a:buFont typeface="Arial" panose="020B0604020202020204" pitchFamily="34" charset="0"/>
              <a:buChar char="•"/>
              <a:tabLst/>
              <a:defRPr b="0" i="0">
                <a:cs typeface="Oracle Sans Tab" panose="020B0503020204020204" pitchFamily="34" charset="0"/>
              </a:defRPr>
            </a:lvl2pPr>
            <a:lvl3pPr marL="547688" marR="0" indent="-182563" fontAlgn="auto">
              <a:lnSpc>
                <a:spcPct val="95000"/>
              </a:lnSpc>
              <a:spcBef>
                <a:spcPts val="400"/>
              </a:spcBef>
              <a:spcAft>
                <a:spcPts val="0"/>
              </a:spcAft>
              <a:buClrTx/>
              <a:buSzPct val="100000"/>
              <a:buFont typeface="Arial" panose="020B0604020202020204" pitchFamily="34" charset="0"/>
              <a:buChar char="•"/>
              <a:tabLst/>
              <a:defRPr sz="1600">
                <a:latin typeface="Oracle Sans Tab Light" panose="020B0403020204020204" pitchFamily="34" charset="0"/>
                <a:cs typeface="Oracle Sans Tab Light" panose="020B0403020204020204" pitchFamily="34" charset="0"/>
              </a:defRPr>
            </a:lvl3pPr>
            <a:lvl4pPr marL="730250" marR="0" indent="-182563" fontAlgn="auto">
              <a:lnSpc>
                <a:spcPct val="95000"/>
              </a:lnSpc>
              <a:spcBef>
                <a:spcPts val="400"/>
              </a:spcBef>
              <a:spcAft>
                <a:spcPts val="0"/>
              </a:spcAft>
              <a:buClrTx/>
              <a:buSzPct val="100000"/>
              <a:buFont typeface="Arial" panose="020B0604020202020204" pitchFamily="34" charset="0"/>
              <a:buChar char="•"/>
              <a:tabLst/>
              <a:defRPr sz="1400">
                <a:latin typeface="Oracle Sans Tab Light" panose="020B0403020204020204" pitchFamily="34" charset="0"/>
                <a:cs typeface="Oracle Sans Tab Light" panose="020B0403020204020204" pitchFamily="34" charset="0"/>
              </a:defRPr>
            </a:lvl4pPr>
            <a:lvl5pPr marL="914400" marR="0" indent="-182880" fontAlgn="auto">
              <a:lnSpc>
                <a:spcPct val="95000"/>
              </a:lnSpc>
              <a:spcBef>
                <a:spcPts val="400"/>
              </a:spcBef>
              <a:spcAft>
                <a:spcPts val="0"/>
              </a:spcAft>
              <a:buClrTx/>
              <a:buSzTx/>
              <a:buFont typeface="System Font Regular"/>
              <a:buChar char="•"/>
              <a:tabLst/>
              <a:defRPr sz="1200">
                <a:latin typeface="Oracle Sans Tab Light" panose="020B0403020204020204" pitchFamily="34" charset="0"/>
                <a:cs typeface="Oracle Sans Tab Light" panose="020B0403020204020204" pitchFamily="34" charset="0"/>
              </a:defRPr>
            </a:lvl5pPr>
            <a:lvl6pPr marL="1097280" indent="-182880">
              <a:lnSpc>
                <a:spcPct val="95000"/>
              </a:lnSpc>
              <a:spcBef>
                <a:spcPts val="400"/>
              </a:spcBef>
              <a:spcAft>
                <a:spcPts val="0"/>
              </a:spcAft>
              <a:buSzPct val="100000"/>
              <a:buFont typeface="Arial" panose="020B0604020202020204" pitchFamily="34" charset="0"/>
              <a:buChar char="•"/>
              <a:defRPr sz="1200" b="0" i="0">
                <a:latin typeface="Oracle Sans Light" panose="020B0403020204020204" pitchFamily="34" charset="0"/>
                <a:cs typeface="Oracle Sans Light" panose="020B0403020204020204" pitchFamily="34" charset="0"/>
              </a:defRPr>
            </a:lvl6pPr>
            <a:lvl7pPr marL="1280160" indent="-182880">
              <a:lnSpc>
                <a:spcPct val="95000"/>
              </a:lnSpc>
              <a:spcBef>
                <a:spcPts val="400"/>
              </a:spcBef>
              <a:spcAft>
                <a:spcPts val="0"/>
              </a:spcAft>
              <a:buFont typeface="Arial" panose="020B0604020202020204" pitchFamily="34" charset="0"/>
              <a:buChar char="•"/>
              <a:defRPr sz="1200" b="0" i="0">
                <a:latin typeface="Oracle Sans Light" panose="020B0403020204020204" pitchFamily="34" charset="0"/>
                <a:cs typeface="Oracle Sans Light" panose="020B0403020204020204" pitchFamily="34" charset="0"/>
              </a:defRP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Labeling</a:t>
            </a:r>
          </a:p>
          <a:p>
            <a:r>
              <a:rPr lang="en-US" sz="1100" dirty="0"/>
              <a:t>Always include identification labels provided with Icons.</a:t>
            </a:r>
          </a:p>
          <a:p>
            <a:r>
              <a:rPr lang="en-US" sz="1100" dirty="0"/>
              <a:t>Use Icons as indicated by labels included in the Icons section.</a:t>
            </a:r>
          </a:p>
        </p:txBody>
      </p:sp>
      <p:sp>
        <p:nvSpPr>
          <p:cNvPr id="18" name="Content Placeholder 17"/>
          <p:cNvSpPr txBox="1">
            <a:spLocks/>
          </p:cNvSpPr>
          <p:nvPr/>
        </p:nvSpPr>
        <p:spPr>
          <a:xfrm>
            <a:off x="689365" y="3797261"/>
            <a:ext cx="2604563" cy="1585475"/>
          </a:xfrm>
          <a:prstGeom prst="rect">
            <a:avLst/>
          </a:prstGeom>
        </p:spPr>
        <p:txBody>
          <a:bodyPr/>
          <a:lstStyle>
            <a:defPPr>
              <a:defRPr lang="en-US"/>
            </a:defPPr>
            <a:lvl1pPr marR="0" indent="0" fontAlgn="auto">
              <a:lnSpc>
                <a:spcPct val="95000"/>
              </a:lnSpc>
              <a:spcBef>
                <a:spcPts val="600"/>
              </a:spcBef>
              <a:spcAft>
                <a:spcPts val="0"/>
              </a:spcAft>
              <a:buClrTx/>
              <a:buSzTx/>
              <a:buFont typeface="System Font Regular"/>
              <a:buNone/>
              <a:tabLst/>
              <a:defRPr b="0" i="0">
                <a:cs typeface="Oracle Sans Tab" panose="020B0503020204020204" pitchFamily="34" charset="0"/>
              </a:defRPr>
            </a:lvl1pPr>
            <a:lvl2pPr marL="365760" marR="0" indent="-182880" fontAlgn="auto">
              <a:lnSpc>
                <a:spcPct val="95000"/>
              </a:lnSpc>
              <a:spcBef>
                <a:spcPts val="600"/>
              </a:spcBef>
              <a:spcAft>
                <a:spcPts val="0"/>
              </a:spcAft>
              <a:buClrTx/>
              <a:buSzPct val="100000"/>
              <a:buFont typeface="Arial" panose="020B0604020202020204" pitchFamily="34" charset="0"/>
              <a:buChar char="•"/>
              <a:tabLst/>
              <a:defRPr b="0" i="0">
                <a:cs typeface="Oracle Sans Tab" panose="020B0503020204020204" pitchFamily="34" charset="0"/>
              </a:defRPr>
            </a:lvl2pPr>
            <a:lvl3pPr marL="547688" marR="0" indent="-182563" fontAlgn="auto">
              <a:lnSpc>
                <a:spcPct val="95000"/>
              </a:lnSpc>
              <a:spcBef>
                <a:spcPts val="400"/>
              </a:spcBef>
              <a:spcAft>
                <a:spcPts val="0"/>
              </a:spcAft>
              <a:buClrTx/>
              <a:buSzPct val="100000"/>
              <a:buFont typeface="Arial" panose="020B0604020202020204" pitchFamily="34" charset="0"/>
              <a:buChar char="•"/>
              <a:tabLst/>
              <a:defRPr sz="1600">
                <a:latin typeface="Oracle Sans Tab Light" panose="020B0403020204020204" pitchFamily="34" charset="0"/>
                <a:cs typeface="Oracle Sans Tab Light" panose="020B0403020204020204" pitchFamily="34" charset="0"/>
              </a:defRPr>
            </a:lvl3pPr>
            <a:lvl4pPr marL="730250" marR="0" indent="-182563" fontAlgn="auto">
              <a:lnSpc>
                <a:spcPct val="95000"/>
              </a:lnSpc>
              <a:spcBef>
                <a:spcPts val="400"/>
              </a:spcBef>
              <a:spcAft>
                <a:spcPts val="0"/>
              </a:spcAft>
              <a:buClrTx/>
              <a:buSzPct val="100000"/>
              <a:buFont typeface="Arial" panose="020B0604020202020204" pitchFamily="34" charset="0"/>
              <a:buChar char="•"/>
              <a:tabLst/>
              <a:defRPr sz="1400">
                <a:latin typeface="Oracle Sans Tab Light" panose="020B0403020204020204" pitchFamily="34" charset="0"/>
                <a:cs typeface="Oracle Sans Tab Light" panose="020B0403020204020204" pitchFamily="34" charset="0"/>
              </a:defRPr>
            </a:lvl4pPr>
            <a:lvl5pPr marL="914400" marR="0" indent="-182880" fontAlgn="auto">
              <a:lnSpc>
                <a:spcPct val="95000"/>
              </a:lnSpc>
              <a:spcBef>
                <a:spcPts val="400"/>
              </a:spcBef>
              <a:spcAft>
                <a:spcPts val="0"/>
              </a:spcAft>
              <a:buClrTx/>
              <a:buSzTx/>
              <a:buFont typeface="System Font Regular"/>
              <a:buChar char="•"/>
              <a:tabLst/>
              <a:defRPr sz="1200">
                <a:latin typeface="Oracle Sans Tab Light" panose="020B0403020204020204" pitchFamily="34" charset="0"/>
                <a:cs typeface="Oracle Sans Tab Light" panose="020B0403020204020204" pitchFamily="34" charset="0"/>
              </a:defRPr>
            </a:lvl5pPr>
            <a:lvl6pPr marL="1097280" indent="-182880">
              <a:lnSpc>
                <a:spcPct val="95000"/>
              </a:lnSpc>
              <a:spcBef>
                <a:spcPts val="400"/>
              </a:spcBef>
              <a:spcAft>
                <a:spcPts val="0"/>
              </a:spcAft>
              <a:buSzPct val="100000"/>
              <a:buFont typeface="Arial" panose="020B0604020202020204" pitchFamily="34" charset="0"/>
              <a:buChar char="•"/>
              <a:defRPr sz="1200" b="0" i="0">
                <a:latin typeface="Oracle Sans Light" panose="020B0403020204020204" pitchFamily="34" charset="0"/>
                <a:cs typeface="Oracle Sans Light" panose="020B0403020204020204" pitchFamily="34" charset="0"/>
              </a:defRPr>
            </a:lvl6pPr>
            <a:lvl7pPr marL="1280160" indent="-182880">
              <a:lnSpc>
                <a:spcPct val="95000"/>
              </a:lnSpc>
              <a:spcBef>
                <a:spcPts val="400"/>
              </a:spcBef>
              <a:spcAft>
                <a:spcPts val="0"/>
              </a:spcAft>
              <a:buFont typeface="Arial" panose="020B0604020202020204" pitchFamily="34" charset="0"/>
              <a:buChar char="•"/>
              <a:defRPr sz="1200" b="0" i="0">
                <a:latin typeface="Oracle Sans Light" panose="020B0403020204020204" pitchFamily="34" charset="0"/>
                <a:cs typeface="Oracle Sans Light" panose="020B0403020204020204" pitchFamily="34" charset="0"/>
              </a:defRP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Maintain Shape</a:t>
            </a:r>
          </a:p>
          <a:p>
            <a:r>
              <a:rPr lang="en-US" sz="1100" dirty="0"/>
              <a:t>To ensure accurate and consistent use, never alter, rotate or embellish the icons. Do not use effects such as drop-shadow or 3d effects on icons.</a:t>
            </a:r>
          </a:p>
        </p:txBody>
      </p:sp>
      <p:grpSp>
        <p:nvGrpSpPr>
          <p:cNvPr id="19" name="Group 18"/>
          <p:cNvGrpSpPr/>
          <p:nvPr/>
        </p:nvGrpSpPr>
        <p:grpSpPr>
          <a:xfrm>
            <a:off x="3956698" y="1612797"/>
            <a:ext cx="1477240" cy="1722687"/>
            <a:chOff x="3797948" y="1257197"/>
            <a:chExt cx="1477240" cy="1722687"/>
          </a:xfrm>
        </p:grpSpPr>
        <p:pic>
          <p:nvPicPr>
            <p:cNvPr id="20" name="Graphic 10">
              <a:extLst>
                <a:ext uri="{FF2B5EF4-FFF2-40B4-BE49-F238E27FC236}">
                  <a16:creationId xmlns:a16="http://schemas.microsoft.com/office/drawing/2014/main" id="{C9FB6979-90E6-4760-BEAA-73CB757A51E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97948" y="1897826"/>
              <a:ext cx="839950" cy="839950"/>
            </a:xfrm>
            <a:prstGeom prst="rect">
              <a:avLst/>
            </a:prstGeom>
          </p:spPr>
        </p:pic>
        <p:pic>
          <p:nvPicPr>
            <p:cNvPr id="21" name="Graphic 52">
              <a:extLst>
                <a:ext uri="{FF2B5EF4-FFF2-40B4-BE49-F238E27FC236}">
                  <a16:creationId xmlns:a16="http://schemas.microsoft.com/office/drawing/2014/main" id="{1EEF95C4-08D0-4681-A141-F5874CEB99F0}"/>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817988" y="1257197"/>
              <a:ext cx="457200" cy="457200"/>
            </a:xfrm>
            <a:prstGeom prst="rect">
              <a:avLst/>
            </a:prstGeom>
          </p:spPr>
        </p:pic>
        <p:sp>
          <p:nvSpPr>
            <p:cNvPr id="22" name="TextBox 21">
              <a:extLst>
                <a:ext uri="{FF2B5EF4-FFF2-40B4-BE49-F238E27FC236}">
                  <a16:creationId xmlns:a16="http://schemas.microsoft.com/office/drawing/2014/main" id="{1A55FF02-DFD8-4447-BAAB-20B06240E6C1}"/>
                </a:ext>
              </a:extLst>
            </p:cNvPr>
            <p:cNvSpPr txBox="1"/>
            <p:nvPr/>
          </p:nvSpPr>
          <p:spPr>
            <a:xfrm>
              <a:off x="3857802" y="2816252"/>
              <a:ext cx="1348187" cy="163632"/>
            </a:xfrm>
            <a:prstGeom prst="rect">
              <a:avLst/>
            </a:prstGeom>
            <a:noFill/>
          </p:spPr>
          <p:txBody>
            <a:bodyPr wrap="none" lIns="0" tIns="0" rIns="0" bIns="0" rtlCol="0">
              <a:noAutofit/>
            </a:bodyPr>
            <a:lstStyle/>
            <a:p>
              <a:pPr algn="ctr">
                <a:lnSpc>
                  <a:spcPct val="90000"/>
                </a:lnSpc>
              </a:pPr>
              <a:r>
                <a:rPr lang="en-US" sz="900" dirty="0">
                  <a:solidFill>
                    <a:srgbClr val="DE5B5B"/>
                  </a:solidFill>
                  <a:latin typeface="Courier New" panose="02070309020205020404" pitchFamily="49" charset="0"/>
                  <a:cs typeface="Courier New" panose="02070309020205020404" pitchFamily="49" charset="0"/>
                </a:rPr>
                <a:t>Do use</a:t>
              </a:r>
              <a:br>
                <a:rPr lang="en-US" sz="900" dirty="0">
                  <a:solidFill>
                    <a:srgbClr val="DE5B5B"/>
                  </a:solidFill>
                  <a:latin typeface="Courier New" panose="02070309020205020404" pitchFamily="49" charset="0"/>
                  <a:cs typeface="Courier New" panose="02070309020205020404" pitchFamily="49" charset="0"/>
                </a:rPr>
              </a:br>
              <a:r>
                <a:rPr lang="en-US" sz="900" dirty="0">
                  <a:solidFill>
                    <a:srgbClr val="DE5B5B"/>
                  </a:solidFill>
                  <a:latin typeface="Courier New" panose="02070309020205020404" pitchFamily="49" charset="0"/>
                  <a:cs typeface="Courier New" panose="02070309020205020404" pitchFamily="49" charset="0"/>
                </a:rPr>
                <a:t>Shift + Scale</a:t>
              </a:r>
            </a:p>
          </p:txBody>
        </p:sp>
        <p:sp>
          <p:nvSpPr>
            <p:cNvPr id="23" name="Rectangle 22">
              <a:extLst>
                <a:ext uri="{FF2B5EF4-FFF2-40B4-BE49-F238E27FC236}">
                  <a16:creationId xmlns:a16="http://schemas.microsoft.com/office/drawing/2014/main" id="{AEF325A2-3D64-6C41-BF74-3F65D74696F5}"/>
                </a:ext>
              </a:extLst>
            </p:cNvPr>
            <p:cNvSpPr/>
            <p:nvPr/>
          </p:nvSpPr>
          <p:spPr>
            <a:xfrm>
              <a:off x="3798573" y="1259403"/>
              <a:ext cx="1466646" cy="1466646"/>
            </a:xfrm>
            <a:prstGeom prst="rect">
              <a:avLst/>
            </a:prstGeom>
            <a:noFill/>
            <a:ln w="12700">
              <a:solidFill>
                <a:schemeClr val="tx2">
                  <a:lumMod val="50000"/>
                  <a:lumOff val="50000"/>
                </a:schemeClr>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p>
          </p:txBody>
        </p:sp>
        <p:cxnSp>
          <p:nvCxnSpPr>
            <p:cNvPr id="24" name="Straight Arrow Connector 23">
              <a:extLst>
                <a:ext uri="{FF2B5EF4-FFF2-40B4-BE49-F238E27FC236}">
                  <a16:creationId xmlns:a16="http://schemas.microsoft.com/office/drawing/2014/main" id="{8AE20E92-04D0-D340-B899-C7BEE62E1493}"/>
                </a:ext>
              </a:extLst>
            </p:cNvPr>
            <p:cNvCxnSpPr>
              <a:cxnSpLocks/>
            </p:cNvCxnSpPr>
            <p:nvPr/>
          </p:nvCxnSpPr>
          <p:spPr>
            <a:xfrm flipH="1">
              <a:off x="3798573" y="1718494"/>
              <a:ext cx="1016596" cy="1007555"/>
            </a:xfrm>
            <a:prstGeom prst="straightConnector1">
              <a:avLst/>
            </a:prstGeom>
            <a:ln w="22225">
              <a:solidFill>
                <a:schemeClr val="accent3">
                  <a:lumMod val="75000"/>
                </a:schemeClr>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3602986" y="3776797"/>
            <a:ext cx="1149674" cy="957222"/>
            <a:chOff x="3583936" y="3776797"/>
            <a:chExt cx="1149674" cy="957222"/>
          </a:xfrm>
        </p:grpSpPr>
        <p:sp>
          <p:nvSpPr>
            <p:cNvPr id="26" name="Rectangle 25">
              <a:extLst>
                <a:ext uri="{FF2B5EF4-FFF2-40B4-BE49-F238E27FC236}">
                  <a16:creationId xmlns:a16="http://schemas.microsoft.com/office/drawing/2014/main" id="{3EC18526-0020-714B-8706-BFA54A74C4CC}"/>
                </a:ext>
              </a:extLst>
            </p:cNvPr>
            <p:cNvSpPr/>
            <p:nvPr/>
          </p:nvSpPr>
          <p:spPr>
            <a:xfrm>
              <a:off x="3583936" y="4364687"/>
              <a:ext cx="1149674" cy="3693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a:t>
              </a:r>
            </a:p>
            <a:p>
              <a:pPr algn="ctr"/>
              <a:r>
                <a:rPr lang="en-US" sz="900" dirty="0">
                  <a:solidFill>
                    <a:srgbClr val="DE5B5B"/>
                  </a:solidFill>
                  <a:latin typeface="Courier New" panose="02070309020205020404" pitchFamily="49" charset="0"/>
                  <a:cs typeface="Courier New" panose="02070309020205020404" pitchFamily="49" charset="0"/>
                </a:rPr>
                <a:t>rotate or flip</a:t>
              </a:r>
            </a:p>
          </p:txBody>
        </p:sp>
        <p:grpSp>
          <p:nvGrpSpPr>
            <p:cNvPr id="27" name="Group 26"/>
            <p:cNvGrpSpPr/>
            <p:nvPr/>
          </p:nvGrpSpPr>
          <p:grpSpPr>
            <a:xfrm>
              <a:off x="3867429" y="3776797"/>
              <a:ext cx="582688" cy="575236"/>
              <a:chOff x="3554931" y="3776797"/>
              <a:chExt cx="582688" cy="575236"/>
            </a:xfrm>
          </p:grpSpPr>
          <p:pic>
            <p:nvPicPr>
              <p:cNvPr id="28" name="Graphic 53">
                <a:extLst>
                  <a:ext uri="{FF2B5EF4-FFF2-40B4-BE49-F238E27FC236}">
                    <a16:creationId xmlns:a16="http://schemas.microsoft.com/office/drawing/2014/main" id="{9F4B81C5-3E22-40A2-A692-6DE7B8D3DC2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5400000">
                <a:off x="3583057" y="3801198"/>
                <a:ext cx="526435" cy="526435"/>
              </a:xfrm>
              <a:prstGeom prst="rect">
                <a:avLst/>
              </a:prstGeom>
            </p:spPr>
          </p:pic>
          <p:cxnSp>
            <p:nvCxnSpPr>
              <p:cNvPr id="29" name="Straight Connector 28">
                <a:extLst>
                  <a:ext uri="{FF2B5EF4-FFF2-40B4-BE49-F238E27FC236}">
                    <a16:creationId xmlns:a16="http://schemas.microsoft.com/office/drawing/2014/main" id="{669815D1-52C7-FE4B-BD19-2724082BC342}"/>
                  </a:ext>
                </a:extLst>
              </p:cNvPr>
              <p:cNvCxnSpPr/>
              <p:nvPr/>
            </p:nvCxnSpPr>
            <p:spPr>
              <a:xfrm flipH="1">
                <a:off x="3554931" y="3776797"/>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30" name="Group 29"/>
          <p:cNvGrpSpPr/>
          <p:nvPr/>
        </p:nvGrpSpPr>
        <p:grpSpPr>
          <a:xfrm>
            <a:off x="4808783" y="3776797"/>
            <a:ext cx="805029" cy="957222"/>
            <a:chOff x="4923083" y="3776797"/>
            <a:chExt cx="805029" cy="957222"/>
          </a:xfrm>
        </p:grpSpPr>
        <p:sp>
          <p:nvSpPr>
            <p:cNvPr id="31" name="Rectangle 30">
              <a:extLst>
                <a:ext uri="{FF2B5EF4-FFF2-40B4-BE49-F238E27FC236}">
                  <a16:creationId xmlns:a16="http://schemas.microsoft.com/office/drawing/2014/main" id="{2A7395DA-C58C-8949-9D1E-592FCAAAEAA0}"/>
                </a:ext>
              </a:extLst>
            </p:cNvPr>
            <p:cNvSpPr/>
            <p:nvPr/>
          </p:nvSpPr>
          <p:spPr>
            <a:xfrm>
              <a:off x="4923083" y="4364687"/>
              <a:ext cx="805029" cy="3693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a:t>
              </a:r>
            </a:p>
            <a:p>
              <a:pPr algn="ctr"/>
              <a:r>
                <a:rPr lang="en-US" sz="900" dirty="0">
                  <a:solidFill>
                    <a:srgbClr val="DE5B5B"/>
                  </a:solidFill>
                  <a:latin typeface="Courier New" panose="02070309020205020404" pitchFamily="49" charset="0"/>
                  <a:cs typeface="Courier New" panose="02070309020205020404" pitchFamily="49" charset="0"/>
                </a:rPr>
                <a:t>embellish</a:t>
              </a:r>
            </a:p>
          </p:txBody>
        </p:sp>
        <p:grpSp>
          <p:nvGrpSpPr>
            <p:cNvPr id="32" name="Group 31"/>
            <p:cNvGrpSpPr/>
            <p:nvPr/>
          </p:nvGrpSpPr>
          <p:grpSpPr>
            <a:xfrm>
              <a:off x="5034254" y="3776797"/>
              <a:ext cx="582688" cy="575236"/>
              <a:chOff x="5034254" y="3787245"/>
              <a:chExt cx="582688" cy="575236"/>
            </a:xfrm>
          </p:grpSpPr>
          <p:pic>
            <p:nvPicPr>
              <p:cNvPr id="33" name="Graphic 9">
                <a:extLst>
                  <a:ext uri="{FF2B5EF4-FFF2-40B4-BE49-F238E27FC236}">
                    <a16:creationId xmlns:a16="http://schemas.microsoft.com/office/drawing/2014/main" id="{441C5875-FD2B-404C-860D-DEDD483A14A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054758" y="3804023"/>
                <a:ext cx="541680" cy="541680"/>
              </a:xfrm>
              <a:prstGeom prst="rect">
                <a:avLst/>
              </a:prstGeom>
            </p:spPr>
          </p:pic>
          <p:cxnSp>
            <p:nvCxnSpPr>
              <p:cNvPr id="34" name="Straight Connector 33">
                <a:extLst>
                  <a:ext uri="{FF2B5EF4-FFF2-40B4-BE49-F238E27FC236}">
                    <a16:creationId xmlns:a16="http://schemas.microsoft.com/office/drawing/2014/main" id="{56FE6444-D3B6-CE43-B3BB-F84B202F2B15}"/>
                  </a:ext>
                </a:extLst>
              </p:cNvPr>
              <p:cNvCxnSpPr/>
              <p:nvPr/>
            </p:nvCxnSpPr>
            <p:spPr>
              <a:xfrm flipH="1">
                <a:off x="5034254" y="3787245"/>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35" name="Group 34"/>
          <p:cNvGrpSpPr/>
          <p:nvPr/>
        </p:nvGrpSpPr>
        <p:grpSpPr>
          <a:xfrm>
            <a:off x="3731367" y="4852818"/>
            <a:ext cx="942886" cy="969671"/>
            <a:chOff x="3712317" y="4852818"/>
            <a:chExt cx="942886" cy="969671"/>
          </a:xfrm>
        </p:grpSpPr>
        <p:sp>
          <p:nvSpPr>
            <p:cNvPr id="36" name="Rectangle 35">
              <a:extLst>
                <a:ext uri="{FF2B5EF4-FFF2-40B4-BE49-F238E27FC236}">
                  <a16:creationId xmlns:a16="http://schemas.microsoft.com/office/drawing/2014/main" id="{07617062-217A-4843-93CE-191244A99ADA}"/>
                </a:ext>
              </a:extLst>
            </p:cNvPr>
            <p:cNvSpPr/>
            <p:nvPr/>
          </p:nvSpPr>
          <p:spPr>
            <a:xfrm>
              <a:off x="3712317" y="5453157"/>
              <a:ext cx="942886" cy="3693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a:t>
              </a:r>
              <a:br>
                <a:rPr lang="en-US" sz="900" dirty="0">
                  <a:solidFill>
                    <a:srgbClr val="DE5B5B"/>
                  </a:solidFill>
                  <a:latin typeface="Courier New" panose="02070309020205020404" pitchFamily="49" charset="0"/>
                  <a:cs typeface="Courier New" panose="02070309020205020404" pitchFamily="49" charset="0"/>
                </a:rPr>
              </a:br>
              <a:r>
                <a:rPr lang="en-US" sz="900" dirty="0">
                  <a:solidFill>
                    <a:srgbClr val="DE5B5B"/>
                  </a:solidFill>
                  <a:latin typeface="Courier New" panose="02070309020205020404" pitchFamily="49" charset="0"/>
                  <a:cs typeface="Courier New" panose="02070309020205020404" pitchFamily="49" charset="0"/>
                </a:rPr>
                <a:t>add effects</a:t>
              </a:r>
            </a:p>
          </p:txBody>
        </p:sp>
        <p:grpSp>
          <p:nvGrpSpPr>
            <p:cNvPr id="37" name="Group 36"/>
            <p:cNvGrpSpPr/>
            <p:nvPr/>
          </p:nvGrpSpPr>
          <p:grpSpPr>
            <a:xfrm>
              <a:off x="3892416" y="4852818"/>
              <a:ext cx="582688" cy="575236"/>
              <a:chOff x="3706167" y="4852818"/>
              <a:chExt cx="582688" cy="575236"/>
            </a:xfrm>
          </p:grpSpPr>
          <p:pic>
            <p:nvPicPr>
              <p:cNvPr id="38" name="Graphic 7">
                <a:extLst>
                  <a:ext uri="{FF2B5EF4-FFF2-40B4-BE49-F238E27FC236}">
                    <a16:creationId xmlns:a16="http://schemas.microsoft.com/office/drawing/2014/main" id="{E470F3ED-EBF0-4EA2-8848-0FE37A7FDB7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718734" y="4861659"/>
                <a:ext cx="557555" cy="557555"/>
              </a:xfrm>
              <a:prstGeom prst="rect">
                <a:avLst/>
              </a:prstGeom>
              <a:effectLst>
                <a:outerShdw blurRad="50800" dist="38100" dir="8100000" algn="tr" rotWithShape="0">
                  <a:prstClr val="black">
                    <a:alpha val="40000"/>
                  </a:prstClr>
                </a:outerShdw>
              </a:effectLst>
            </p:spPr>
          </p:pic>
          <p:cxnSp>
            <p:nvCxnSpPr>
              <p:cNvPr id="39" name="Straight Connector 38">
                <a:extLst>
                  <a:ext uri="{FF2B5EF4-FFF2-40B4-BE49-F238E27FC236}">
                    <a16:creationId xmlns:a16="http://schemas.microsoft.com/office/drawing/2014/main" id="{19DDDD61-5DA6-664F-B991-329DEFC04CD8}"/>
                  </a:ext>
                </a:extLst>
              </p:cNvPr>
              <p:cNvCxnSpPr/>
              <p:nvPr/>
            </p:nvCxnSpPr>
            <p:spPr>
              <a:xfrm flipH="1">
                <a:off x="3706167" y="4852818"/>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40" name="Group 39"/>
          <p:cNvGrpSpPr/>
          <p:nvPr/>
        </p:nvGrpSpPr>
        <p:grpSpPr>
          <a:xfrm>
            <a:off x="4902135" y="4899765"/>
            <a:ext cx="598241" cy="922724"/>
            <a:chOff x="5016435" y="4899765"/>
            <a:chExt cx="598241" cy="922724"/>
          </a:xfrm>
        </p:grpSpPr>
        <p:sp>
          <p:nvSpPr>
            <p:cNvPr id="41" name="Rectangle 40">
              <a:extLst>
                <a:ext uri="{FF2B5EF4-FFF2-40B4-BE49-F238E27FC236}">
                  <a16:creationId xmlns:a16="http://schemas.microsoft.com/office/drawing/2014/main" id="{5162E615-A2D1-F945-986B-3AB34E0300B8}"/>
                </a:ext>
              </a:extLst>
            </p:cNvPr>
            <p:cNvSpPr/>
            <p:nvPr/>
          </p:nvSpPr>
          <p:spPr>
            <a:xfrm>
              <a:off x="5016435" y="5453157"/>
              <a:ext cx="598241" cy="3693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a:t>
              </a:r>
            </a:p>
            <a:p>
              <a:pPr algn="ctr"/>
              <a:r>
                <a:rPr lang="en-US" sz="900" dirty="0">
                  <a:solidFill>
                    <a:srgbClr val="DE5B5B"/>
                  </a:solidFill>
                  <a:latin typeface="Courier New" panose="02070309020205020404" pitchFamily="49" charset="0"/>
                  <a:cs typeface="Courier New" panose="02070309020205020404" pitchFamily="49" charset="0"/>
                </a:rPr>
                <a:t>skew</a:t>
              </a:r>
            </a:p>
          </p:txBody>
        </p:sp>
        <p:grpSp>
          <p:nvGrpSpPr>
            <p:cNvPr id="42" name="Group 41"/>
            <p:cNvGrpSpPr/>
            <p:nvPr/>
          </p:nvGrpSpPr>
          <p:grpSpPr>
            <a:xfrm>
              <a:off x="5024211" y="4899765"/>
              <a:ext cx="582688" cy="575236"/>
              <a:chOff x="5034254" y="4899765"/>
              <a:chExt cx="582688" cy="575236"/>
            </a:xfrm>
          </p:grpSpPr>
          <p:pic>
            <p:nvPicPr>
              <p:cNvPr id="43" name="Graphic 54">
                <a:extLst>
                  <a:ext uri="{FF2B5EF4-FFF2-40B4-BE49-F238E27FC236}">
                    <a16:creationId xmlns:a16="http://schemas.microsoft.com/office/drawing/2014/main" id="{43A928F7-F5B5-45D1-892A-1B81467A7B3D}"/>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060018" y="5027477"/>
                <a:ext cx="531160" cy="319812"/>
              </a:xfrm>
              <a:prstGeom prst="rect">
                <a:avLst/>
              </a:prstGeom>
            </p:spPr>
          </p:pic>
          <p:cxnSp>
            <p:nvCxnSpPr>
              <p:cNvPr id="44" name="Straight Connector 43">
                <a:extLst>
                  <a:ext uri="{FF2B5EF4-FFF2-40B4-BE49-F238E27FC236}">
                    <a16:creationId xmlns:a16="http://schemas.microsoft.com/office/drawing/2014/main" id="{21B9BD35-F799-7A45-8A65-6E72E728B29B}"/>
                  </a:ext>
                </a:extLst>
              </p:cNvPr>
              <p:cNvCxnSpPr/>
              <p:nvPr/>
            </p:nvCxnSpPr>
            <p:spPr>
              <a:xfrm flipH="1">
                <a:off x="5034254" y="4899765"/>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45" name="Group 44"/>
          <p:cNvGrpSpPr/>
          <p:nvPr/>
        </p:nvGrpSpPr>
        <p:grpSpPr>
          <a:xfrm>
            <a:off x="9191512" y="3793575"/>
            <a:ext cx="2127761" cy="825985"/>
            <a:chOff x="9197862" y="3793575"/>
            <a:chExt cx="2127761" cy="825985"/>
          </a:xfrm>
        </p:grpSpPr>
        <p:grpSp>
          <p:nvGrpSpPr>
            <p:cNvPr id="46" name="Group 45"/>
            <p:cNvGrpSpPr/>
            <p:nvPr/>
          </p:nvGrpSpPr>
          <p:grpSpPr>
            <a:xfrm>
              <a:off x="9197862" y="3793575"/>
              <a:ext cx="825985" cy="825985"/>
              <a:chOff x="10118716" y="2380788"/>
              <a:chExt cx="825985" cy="825985"/>
            </a:xfrm>
          </p:grpSpPr>
          <p:sp>
            <p:nvSpPr>
              <p:cNvPr id="48" name="Rectangle 47">
                <a:extLst>
                  <a:ext uri="{FF2B5EF4-FFF2-40B4-BE49-F238E27FC236}">
                    <a16:creationId xmlns:a16="http://schemas.microsoft.com/office/drawing/2014/main" id="{D68A6609-D30D-264A-B0EA-297840DD2B3C}"/>
                  </a:ext>
                </a:extLst>
              </p:cNvPr>
              <p:cNvSpPr/>
              <p:nvPr/>
            </p:nvSpPr>
            <p:spPr>
              <a:xfrm>
                <a:off x="10118716" y="2380788"/>
                <a:ext cx="825985" cy="82598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9" name="Graphic 56">
                <a:extLst>
                  <a:ext uri="{FF2B5EF4-FFF2-40B4-BE49-F238E27FC236}">
                    <a16:creationId xmlns:a16="http://schemas.microsoft.com/office/drawing/2014/main" id="{E237E405-775A-4107-9935-7ECB5E8247B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75010" y="2537082"/>
                <a:ext cx="513397" cy="513397"/>
              </a:xfrm>
              <a:prstGeom prst="rect">
                <a:avLst/>
              </a:prstGeom>
            </p:spPr>
          </p:pic>
        </p:grpSp>
        <p:sp>
          <p:nvSpPr>
            <p:cNvPr id="47" name="Rectangle 46">
              <a:extLst>
                <a:ext uri="{FF2B5EF4-FFF2-40B4-BE49-F238E27FC236}">
                  <a16:creationId xmlns:a16="http://schemas.microsoft.com/office/drawing/2014/main" id="{28484AEF-7A5F-C04D-8221-E436CB870CF5}"/>
                </a:ext>
              </a:extLst>
            </p:cNvPr>
            <p:cNvSpPr/>
            <p:nvPr/>
          </p:nvSpPr>
          <p:spPr>
            <a:xfrm>
              <a:off x="10030903" y="3956465"/>
              <a:ext cx="1294720" cy="507831"/>
            </a:xfrm>
            <a:prstGeom prst="rect">
              <a:avLst/>
            </a:prstGeom>
          </p:spPr>
          <p:txBody>
            <a:bodyPr wrap="square">
              <a:spAutoFit/>
            </a:bodyPr>
            <a:lstStyle/>
            <a:p>
              <a:r>
                <a:rPr lang="en-US" sz="900" dirty="0">
                  <a:solidFill>
                    <a:srgbClr val="DE5B5B"/>
                  </a:solidFill>
                  <a:latin typeface="Courier New" panose="02070309020205020404" pitchFamily="49" charset="0"/>
                  <a:cs typeface="Courier New" panose="02070309020205020404" pitchFamily="49" charset="0"/>
                </a:rPr>
                <a:t>Ocean</a:t>
              </a:r>
              <a:br>
                <a:rPr lang="en-US" sz="900" dirty="0">
                  <a:solidFill>
                    <a:srgbClr val="DE5B5B"/>
                  </a:solidFill>
                  <a:latin typeface="Courier New" panose="02070309020205020404" pitchFamily="49" charset="0"/>
                  <a:cs typeface="Courier New" panose="02070309020205020404" pitchFamily="49" charset="0"/>
                </a:rPr>
              </a:br>
              <a:r>
                <a:rPr lang="en-US" sz="900" dirty="0">
                  <a:solidFill>
                    <a:srgbClr val="DE5B5B"/>
                  </a:solidFill>
                  <a:latin typeface="Courier New" panose="02070309020205020404" pitchFamily="49" charset="0"/>
                  <a:cs typeface="Courier New" panose="02070309020205020404" pitchFamily="49" charset="0"/>
                </a:rPr>
                <a:t>on dark </a:t>
              </a:r>
              <a:br>
                <a:rPr lang="en-US" sz="900" dirty="0">
                  <a:solidFill>
                    <a:srgbClr val="DE5B5B"/>
                  </a:solidFill>
                  <a:latin typeface="Courier New" panose="02070309020205020404" pitchFamily="49" charset="0"/>
                  <a:cs typeface="Courier New" panose="02070309020205020404" pitchFamily="49" charset="0"/>
                </a:rPr>
              </a:br>
              <a:r>
                <a:rPr lang="en-US" sz="900" dirty="0">
                  <a:solidFill>
                    <a:srgbClr val="DE5B5B"/>
                  </a:solidFill>
                  <a:latin typeface="Courier New" panose="02070309020205020404" pitchFamily="49" charset="0"/>
                  <a:cs typeface="Courier New" panose="02070309020205020404" pitchFamily="49" charset="0"/>
                </a:rPr>
                <a:t>background color</a:t>
              </a:r>
            </a:p>
          </p:txBody>
        </p:sp>
      </p:grpSp>
      <p:grpSp>
        <p:nvGrpSpPr>
          <p:cNvPr id="50" name="Group 49"/>
          <p:cNvGrpSpPr/>
          <p:nvPr/>
        </p:nvGrpSpPr>
        <p:grpSpPr>
          <a:xfrm>
            <a:off x="8935357" y="2627418"/>
            <a:ext cx="1276002" cy="1087569"/>
            <a:chOff x="9220272" y="4316128"/>
            <a:chExt cx="1276002" cy="1087569"/>
          </a:xfrm>
        </p:grpSpPr>
        <p:pic>
          <p:nvPicPr>
            <p:cNvPr id="51" name="Graphic 11">
              <a:extLst>
                <a:ext uri="{FF2B5EF4-FFF2-40B4-BE49-F238E27FC236}">
                  <a16:creationId xmlns:a16="http://schemas.microsoft.com/office/drawing/2014/main" id="{44B3C670-E9D5-444D-A299-EC3C0059CE0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9615534" y="4379079"/>
              <a:ext cx="494827" cy="494827"/>
            </a:xfrm>
            <a:prstGeom prst="rect">
              <a:avLst/>
            </a:prstGeom>
          </p:spPr>
        </p:pic>
        <p:sp>
          <p:nvSpPr>
            <p:cNvPr id="52" name="Rectangle 51">
              <a:extLst>
                <a:ext uri="{FF2B5EF4-FFF2-40B4-BE49-F238E27FC236}">
                  <a16:creationId xmlns:a16="http://schemas.microsoft.com/office/drawing/2014/main" id="{79017E7A-6CB2-E745-B950-F40D5213447C}"/>
                </a:ext>
              </a:extLst>
            </p:cNvPr>
            <p:cNvSpPr/>
            <p:nvPr/>
          </p:nvSpPr>
          <p:spPr>
            <a:xfrm>
              <a:off x="9220272" y="4895866"/>
              <a:ext cx="1276002" cy="507831"/>
            </a:xfrm>
            <a:prstGeom prst="rect">
              <a:avLst/>
            </a:prstGeom>
          </p:spPr>
          <p:txBody>
            <a:bodyPr wrap="squar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 use unapproved colors</a:t>
              </a:r>
            </a:p>
          </p:txBody>
        </p:sp>
        <p:cxnSp>
          <p:nvCxnSpPr>
            <p:cNvPr id="53" name="Straight Connector 52">
              <a:extLst>
                <a:ext uri="{FF2B5EF4-FFF2-40B4-BE49-F238E27FC236}">
                  <a16:creationId xmlns:a16="http://schemas.microsoft.com/office/drawing/2014/main" id="{C95CC77F-42E7-484A-A5D7-A3CA4BBA8570}"/>
                </a:ext>
              </a:extLst>
            </p:cNvPr>
            <p:cNvCxnSpPr>
              <a:cxnSpLocks/>
            </p:cNvCxnSpPr>
            <p:nvPr/>
          </p:nvCxnSpPr>
          <p:spPr>
            <a:xfrm flipH="1">
              <a:off x="9566916" y="4316128"/>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nvGrpSpPr>
          <p:cNvPr id="54" name="Group 53"/>
          <p:cNvGrpSpPr/>
          <p:nvPr/>
        </p:nvGrpSpPr>
        <p:grpSpPr>
          <a:xfrm>
            <a:off x="10071589" y="2627418"/>
            <a:ext cx="1198472" cy="1201577"/>
            <a:chOff x="10558201" y="4340620"/>
            <a:chExt cx="1198472" cy="1201577"/>
          </a:xfrm>
        </p:grpSpPr>
        <p:sp>
          <p:nvSpPr>
            <p:cNvPr id="55" name="Rectangle 54">
              <a:extLst>
                <a:ext uri="{FF2B5EF4-FFF2-40B4-BE49-F238E27FC236}">
                  <a16:creationId xmlns:a16="http://schemas.microsoft.com/office/drawing/2014/main" id="{C2BCBF86-F825-1043-A53C-831D6B37360B}"/>
                </a:ext>
              </a:extLst>
            </p:cNvPr>
            <p:cNvSpPr/>
            <p:nvPr/>
          </p:nvSpPr>
          <p:spPr>
            <a:xfrm>
              <a:off x="10558201" y="4895866"/>
              <a:ext cx="1198472" cy="646331"/>
            </a:xfrm>
            <a:prstGeom prst="rect">
              <a:avLst/>
            </a:prstGeom>
          </p:spPr>
          <p:txBody>
            <a:bodyPr wrap="squar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 use more than one color on a single icon</a:t>
              </a:r>
            </a:p>
          </p:txBody>
        </p:sp>
        <p:grpSp>
          <p:nvGrpSpPr>
            <p:cNvPr id="56" name="Group 55"/>
            <p:cNvGrpSpPr/>
            <p:nvPr/>
          </p:nvGrpSpPr>
          <p:grpSpPr>
            <a:xfrm>
              <a:off x="10848215" y="4340620"/>
              <a:ext cx="582688" cy="575236"/>
              <a:chOff x="10848215" y="4340620"/>
              <a:chExt cx="582688" cy="575236"/>
            </a:xfrm>
          </p:grpSpPr>
          <p:pic>
            <p:nvPicPr>
              <p:cNvPr id="57" name="Graphic 15">
                <a:extLst>
                  <a:ext uri="{FF2B5EF4-FFF2-40B4-BE49-F238E27FC236}">
                    <a16:creationId xmlns:a16="http://schemas.microsoft.com/office/drawing/2014/main" id="{692F2FF0-016B-481A-A3EF-365F8554882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0888771" y="4378688"/>
                <a:ext cx="497942" cy="497942"/>
              </a:xfrm>
              <a:prstGeom prst="rect">
                <a:avLst/>
              </a:prstGeom>
            </p:spPr>
          </p:pic>
          <p:cxnSp>
            <p:nvCxnSpPr>
              <p:cNvPr id="58" name="Straight Connector 57">
                <a:extLst>
                  <a:ext uri="{FF2B5EF4-FFF2-40B4-BE49-F238E27FC236}">
                    <a16:creationId xmlns:a16="http://schemas.microsoft.com/office/drawing/2014/main" id="{5FC5BC00-ECED-8246-B2B2-831715FB06CB}"/>
                  </a:ext>
                </a:extLst>
              </p:cNvPr>
              <p:cNvCxnSpPr>
                <a:cxnSpLocks/>
              </p:cNvCxnSpPr>
              <p:nvPr/>
            </p:nvCxnSpPr>
            <p:spPr>
              <a:xfrm flipH="1">
                <a:off x="10848215" y="4340620"/>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59" name="Group 58"/>
          <p:cNvGrpSpPr/>
          <p:nvPr/>
        </p:nvGrpSpPr>
        <p:grpSpPr>
          <a:xfrm>
            <a:off x="10371705" y="1590393"/>
            <a:ext cx="598241" cy="768314"/>
            <a:chOff x="10813308" y="1190874"/>
            <a:chExt cx="598241" cy="768314"/>
          </a:xfrm>
        </p:grpSpPr>
        <p:sp>
          <p:nvSpPr>
            <p:cNvPr id="60" name="Rectangle 59">
              <a:extLst>
                <a:ext uri="{FF2B5EF4-FFF2-40B4-BE49-F238E27FC236}">
                  <a16:creationId xmlns:a16="http://schemas.microsoft.com/office/drawing/2014/main" id="{F46AE9F8-DD06-3B4D-965D-A11C6E87B5BE}"/>
                </a:ext>
              </a:extLst>
            </p:cNvPr>
            <p:cNvSpPr/>
            <p:nvPr/>
          </p:nvSpPr>
          <p:spPr>
            <a:xfrm>
              <a:off x="10813308" y="1728356"/>
              <a:ext cx="598241" cy="2308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Sienna</a:t>
              </a:r>
            </a:p>
          </p:txBody>
        </p:sp>
        <p:pic>
          <p:nvPicPr>
            <p:cNvPr id="61" name="Graphic 4">
              <a:extLst>
                <a:ext uri="{FF2B5EF4-FFF2-40B4-BE49-F238E27FC236}">
                  <a16:creationId xmlns:a16="http://schemas.microsoft.com/office/drawing/2014/main" id="{BC442604-F7FA-4F98-BBB4-EDE1C8ABB768}"/>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0838106" y="1190874"/>
              <a:ext cx="548640" cy="548640"/>
            </a:xfrm>
            <a:prstGeom prst="rect">
              <a:avLst/>
            </a:prstGeom>
          </p:spPr>
        </p:pic>
      </p:grpSp>
      <p:grpSp>
        <p:nvGrpSpPr>
          <p:cNvPr id="62" name="Group 61"/>
          <p:cNvGrpSpPr/>
          <p:nvPr/>
        </p:nvGrpSpPr>
        <p:grpSpPr>
          <a:xfrm>
            <a:off x="9298270" y="1600200"/>
            <a:ext cx="550176" cy="758509"/>
            <a:chOff x="9918135" y="1200679"/>
            <a:chExt cx="550176" cy="758509"/>
          </a:xfrm>
        </p:grpSpPr>
        <p:sp>
          <p:nvSpPr>
            <p:cNvPr id="63" name="Freeform 44">
              <a:extLst>
                <a:ext uri="{FF2B5EF4-FFF2-40B4-BE49-F238E27FC236}">
                  <a16:creationId xmlns:a16="http://schemas.microsoft.com/office/drawing/2014/main" id="{3DF39003-10B5-B54F-92D2-3AABF859744F}"/>
                </a:ext>
              </a:extLst>
            </p:cNvPr>
            <p:cNvSpPr>
              <a:spLocks noChangeArrowheads="1"/>
            </p:cNvSpPr>
            <p:nvPr/>
          </p:nvSpPr>
          <p:spPr bwMode="auto">
            <a:xfrm>
              <a:off x="10024415" y="1733961"/>
              <a:ext cx="33807" cy="33807"/>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CFB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pic>
          <p:nvPicPr>
            <p:cNvPr id="64" name="Graphic 55">
              <a:extLst>
                <a:ext uri="{FF2B5EF4-FFF2-40B4-BE49-F238E27FC236}">
                  <a16:creationId xmlns:a16="http://schemas.microsoft.com/office/drawing/2014/main" id="{3D8A19E5-0EB8-48D8-BAFB-2F6ACF18957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18135" y="1200679"/>
              <a:ext cx="550176" cy="550176"/>
            </a:xfrm>
            <a:prstGeom prst="rect">
              <a:avLst/>
            </a:prstGeom>
          </p:spPr>
        </p:pic>
        <p:sp>
          <p:nvSpPr>
            <p:cNvPr id="65" name="Rectangle 64">
              <a:extLst>
                <a:ext uri="{FF2B5EF4-FFF2-40B4-BE49-F238E27FC236}">
                  <a16:creationId xmlns:a16="http://schemas.microsoft.com/office/drawing/2014/main" id="{F46AE9F8-DD06-3B4D-965D-A11C6E87B5BE}"/>
                </a:ext>
              </a:extLst>
            </p:cNvPr>
            <p:cNvSpPr/>
            <p:nvPr/>
          </p:nvSpPr>
          <p:spPr>
            <a:xfrm>
              <a:off x="9932501" y="1728356"/>
              <a:ext cx="529311" cy="2308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Ocean</a:t>
              </a:r>
            </a:p>
          </p:txBody>
        </p:sp>
      </p:grpSp>
      <p:grpSp>
        <p:nvGrpSpPr>
          <p:cNvPr id="66" name="Group 65"/>
          <p:cNvGrpSpPr/>
          <p:nvPr/>
        </p:nvGrpSpPr>
        <p:grpSpPr>
          <a:xfrm>
            <a:off x="9208614" y="4976127"/>
            <a:ext cx="2018789" cy="782862"/>
            <a:chOff x="6840683" y="4371042"/>
            <a:chExt cx="2018789" cy="782862"/>
          </a:xfrm>
        </p:grpSpPr>
        <p:sp>
          <p:nvSpPr>
            <p:cNvPr id="67" name="Rectangle 66">
              <a:extLst>
                <a:ext uri="{FF2B5EF4-FFF2-40B4-BE49-F238E27FC236}">
                  <a16:creationId xmlns:a16="http://schemas.microsoft.com/office/drawing/2014/main" id="{F46AE9F8-DD06-3B4D-965D-A11C6E87B5BE}"/>
                </a:ext>
              </a:extLst>
            </p:cNvPr>
            <p:cNvSpPr/>
            <p:nvPr/>
          </p:nvSpPr>
          <p:spPr>
            <a:xfrm>
              <a:off x="7563283" y="4481437"/>
              <a:ext cx="1296189" cy="369332"/>
            </a:xfrm>
            <a:prstGeom prst="rect">
              <a:avLst/>
            </a:prstGeom>
          </p:spPr>
          <p:txBody>
            <a:bodyPr wrap="square">
              <a:spAutoFit/>
            </a:bodyPr>
            <a:lstStyle/>
            <a:p>
              <a:r>
                <a:rPr lang="en-US" sz="900" dirty="0">
                  <a:solidFill>
                    <a:srgbClr val="DE5B5B"/>
                  </a:solidFill>
                  <a:latin typeface="Courier New" panose="02070309020205020404" pitchFamily="49" charset="0"/>
                  <a:cs typeface="Courier New" panose="02070309020205020404" pitchFamily="49" charset="0"/>
                </a:rPr>
                <a:t>Do not use icons without labels</a:t>
              </a:r>
            </a:p>
          </p:txBody>
        </p:sp>
        <p:grpSp>
          <p:nvGrpSpPr>
            <p:cNvPr id="68" name="Group 67"/>
            <p:cNvGrpSpPr/>
            <p:nvPr/>
          </p:nvGrpSpPr>
          <p:grpSpPr>
            <a:xfrm>
              <a:off x="6840683" y="4371042"/>
              <a:ext cx="793004" cy="782862"/>
              <a:chOff x="6840683" y="4371042"/>
              <a:chExt cx="793004" cy="782862"/>
            </a:xfrm>
          </p:grpSpPr>
          <p:grpSp>
            <p:nvGrpSpPr>
              <p:cNvPr id="69" name="Group 68"/>
              <p:cNvGrpSpPr/>
              <p:nvPr/>
            </p:nvGrpSpPr>
            <p:grpSpPr>
              <a:xfrm>
                <a:off x="6962097" y="4390821"/>
                <a:ext cx="550176" cy="743304"/>
                <a:chOff x="6968949" y="4363397"/>
                <a:chExt cx="550176" cy="743304"/>
              </a:xfrm>
            </p:grpSpPr>
            <p:pic>
              <p:nvPicPr>
                <p:cNvPr id="71" name="Graphic 55">
                  <a:extLst>
                    <a:ext uri="{FF2B5EF4-FFF2-40B4-BE49-F238E27FC236}">
                      <a16:creationId xmlns:a16="http://schemas.microsoft.com/office/drawing/2014/main" id="{3D8A19E5-0EB8-48D8-BAFB-2F6ACF18957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68949" y="4363397"/>
                  <a:ext cx="550176" cy="550176"/>
                </a:xfrm>
                <a:prstGeom prst="rect">
                  <a:avLst/>
                </a:prstGeom>
              </p:spPr>
            </p:pic>
            <p:sp>
              <p:nvSpPr>
                <p:cNvPr id="72" name="Rectangle 71"/>
                <p:cNvSpPr/>
                <p:nvPr/>
              </p:nvSpPr>
              <p:spPr>
                <a:xfrm>
                  <a:off x="6968949" y="4968422"/>
                  <a:ext cx="550176" cy="138279"/>
                </a:xfrm>
                <a:prstGeom prst="rect">
                  <a:avLst/>
                </a:prstGeom>
                <a:noFill/>
                <a:ln w="9525">
                  <a:solidFill>
                    <a:srgbClr val="DE5B5B"/>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70" name="Straight Connector 69">
                <a:extLst>
                  <a:ext uri="{FF2B5EF4-FFF2-40B4-BE49-F238E27FC236}">
                    <a16:creationId xmlns:a16="http://schemas.microsoft.com/office/drawing/2014/main" id="{21B9BD35-F799-7A45-8A65-6E72E728B29B}"/>
                  </a:ext>
                </a:extLst>
              </p:cNvPr>
              <p:cNvCxnSpPr/>
              <p:nvPr/>
            </p:nvCxnSpPr>
            <p:spPr>
              <a:xfrm flipH="1">
                <a:off x="6840683" y="4371042"/>
                <a:ext cx="793004" cy="782862"/>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73" name="Group 72"/>
          <p:cNvGrpSpPr/>
          <p:nvPr/>
        </p:nvGrpSpPr>
        <p:grpSpPr>
          <a:xfrm>
            <a:off x="768875" y="5360162"/>
            <a:ext cx="2553341" cy="747241"/>
            <a:chOff x="768875" y="4828227"/>
            <a:chExt cx="2553341" cy="747241"/>
          </a:xfrm>
        </p:grpSpPr>
        <p:sp>
          <p:nvSpPr>
            <p:cNvPr id="74" name="TextBox 73"/>
            <p:cNvSpPr txBox="1"/>
            <p:nvPr/>
          </p:nvSpPr>
          <p:spPr>
            <a:xfrm>
              <a:off x="850335" y="5064055"/>
              <a:ext cx="1127721" cy="415498"/>
            </a:xfrm>
            <a:prstGeom prst="rect">
              <a:avLst/>
            </a:prstGeom>
            <a:solidFill>
              <a:srgbClr val="2C5967"/>
            </a:solidFill>
          </p:spPr>
          <p:txBody>
            <a:bodyPr wrap="square" rtlCol="0">
              <a:spAutoFit/>
            </a:bodyPr>
            <a:lstStyle/>
            <a:p>
              <a:r>
                <a:rPr lang="en-US" sz="700" b="1" dirty="0">
                  <a:solidFill>
                    <a:schemeClr val="bg1"/>
                  </a:solidFill>
                </a:rPr>
                <a:t>Ocean</a:t>
              </a:r>
            </a:p>
            <a:p>
              <a:r>
                <a:rPr lang="en-US" sz="700" dirty="0">
                  <a:solidFill>
                    <a:schemeClr val="bg1"/>
                  </a:solidFill>
                </a:rPr>
                <a:t>RGB: 44/89/103</a:t>
              </a:r>
            </a:p>
            <a:p>
              <a:r>
                <a:rPr lang="en-US" sz="700" dirty="0">
                  <a:solidFill>
                    <a:schemeClr val="bg1"/>
                  </a:solidFill>
                </a:rPr>
                <a:t>HEX: #2C5967</a:t>
              </a:r>
            </a:p>
          </p:txBody>
        </p:sp>
        <p:sp>
          <p:nvSpPr>
            <p:cNvPr id="75" name="TextBox 74"/>
            <p:cNvSpPr txBox="1"/>
            <p:nvPr/>
          </p:nvSpPr>
          <p:spPr>
            <a:xfrm>
              <a:off x="2110751" y="5064055"/>
              <a:ext cx="1127721" cy="415498"/>
            </a:xfrm>
            <a:prstGeom prst="rect">
              <a:avLst/>
            </a:prstGeom>
            <a:solidFill>
              <a:srgbClr val="AE562C"/>
            </a:solidFill>
          </p:spPr>
          <p:txBody>
            <a:bodyPr wrap="square" rtlCol="0">
              <a:spAutoFit/>
            </a:bodyPr>
            <a:lstStyle/>
            <a:p>
              <a:r>
                <a:rPr lang="en-US" sz="700" b="1" dirty="0">
                  <a:solidFill>
                    <a:schemeClr val="bg1"/>
                  </a:solidFill>
                </a:rPr>
                <a:t>Sienna</a:t>
              </a:r>
            </a:p>
            <a:p>
              <a:r>
                <a:rPr lang="en-US" sz="700" dirty="0">
                  <a:solidFill>
                    <a:schemeClr val="bg1"/>
                  </a:solidFill>
                </a:rPr>
                <a:t>RGB: 174/86/44</a:t>
              </a:r>
            </a:p>
            <a:p>
              <a:r>
                <a:rPr lang="en-US" sz="700" dirty="0">
                  <a:solidFill>
                    <a:schemeClr val="bg1"/>
                  </a:solidFill>
                </a:rPr>
                <a:t>HEX: #AE562C</a:t>
              </a:r>
            </a:p>
          </p:txBody>
        </p:sp>
        <p:sp>
          <p:nvSpPr>
            <p:cNvPr id="80" name="TextBox 79">
              <a:extLst>
                <a:ext uri="{FF2B5EF4-FFF2-40B4-BE49-F238E27FC236}">
                  <a16:creationId xmlns:a16="http://schemas.microsoft.com/office/drawing/2014/main" id="{F5DE1BC4-54A3-1B46-9683-C3DB1FE9201B}"/>
                </a:ext>
              </a:extLst>
            </p:cNvPr>
            <p:cNvSpPr txBox="1"/>
            <p:nvPr/>
          </p:nvSpPr>
          <p:spPr>
            <a:xfrm>
              <a:off x="768875" y="4828227"/>
              <a:ext cx="1911472"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81" name="Rectangle 80"/>
            <p:cNvSpPr/>
            <p:nvPr/>
          </p:nvSpPr>
          <p:spPr>
            <a:xfrm>
              <a:off x="768875" y="4983961"/>
              <a:ext cx="2553341" cy="591507"/>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84179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 Blank Template</a:t>
            </a:r>
            <a:endParaRPr lang="en-US" dirty="0">
              <a:cs typeface="Oracle Sans Tab" panose="020B0503020204020204" pitchFamily="34" charset="0"/>
            </a:endParaRPr>
          </a:p>
        </p:txBody>
      </p:sp>
      <p:sp>
        <p:nvSpPr>
          <p:cNvPr id="3" name="Footer Placeholder 2"/>
          <p:cNvSpPr>
            <a:spLocks noGrp="1"/>
          </p:cNvSpPr>
          <p:nvPr>
            <p:ph type="ftr" sz="quarter" idx="11"/>
          </p:nvPr>
        </p:nvSpPr>
        <p:spPr/>
        <p:txBody>
          <a:bodyPr/>
          <a:lstStyle/>
          <a:p>
            <a:r>
              <a:rPr lang="en-US" dirty="0"/>
              <a:t>Copyright © 2022 Oracle and/or its affiliates.</a:t>
            </a:r>
          </a:p>
        </p:txBody>
      </p:sp>
      <p:sp>
        <p:nvSpPr>
          <p:cNvPr id="4" name="Slide Number Placeholder 3"/>
          <p:cNvSpPr>
            <a:spLocks noGrp="1"/>
          </p:cNvSpPr>
          <p:nvPr>
            <p:ph type="sldNum" sz="quarter" idx="12"/>
          </p:nvPr>
        </p:nvSpPr>
        <p:spPr/>
        <p:txBody>
          <a:bodyPr/>
          <a:lstStyle/>
          <a:p>
            <a:fld id="{345D60D9-5372-5F40-9443-0F9AE5BDC3C8}" type="slidenum">
              <a:rPr lang="en-US" smtClean="0"/>
              <a:pPr/>
              <a:t>23</a:t>
            </a:fld>
            <a:endParaRPr lang="en-US" dirty="0"/>
          </a:p>
        </p:txBody>
      </p:sp>
      <p:grpSp>
        <p:nvGrpSpPr>
          <p:cNvPr id="9" name="Group 8">
            <a:extLst>
              <a:ext uri="{FF2B5EF4-FFF2-40B4-BE49-F238E27FC236}">
                <a16:creationId xmlns:a16="http://schemas.microsoft.com/office/drawing/2014/main" id="{F84C92D7-2499-4981-AE32-4A6C7ECA8827}"/>
              </a:ext>
            </a:extLst>
          </p:cNvPr>
          <p:cNvGrpSpPr/>
          <p:nvPr/>
        </p:nvGrpSpPr>
        <p:grpSpPr>
          <a:xfrm>
            <a:off x="743691" y="1639956"/>
            <a:ext cx="10704619" cy="4572000"/>
            <a:chOff x="743272" y="1600200"/>
            <a:chExt cx="10704619" cy="4572000"/>
          </a:xfrm>
        </p:grpSpPr>
        <p:sp>
          <p:nvSpPr>
            <p:cNvPr id="5" name="Rectangle: Rounded Corners 92">
              <a:extLst>
                <a:ext uri="{FF2B5EF4-FFF2-40B4-BE49-F238E27FC236}">
                  <a16:creationId xmlns:a16="http://schemas.microsoft.com/office/drawing/2014/main" id="{E23E924E-F08D-4220-99EE-8C868016D9F3}"/>
                </a:ext>
              </a:extLst>
            </p:cNvPr>
            <p:cNvSpPr/>
            <p:nvPr/>
          </p:nvSpPr>
          <p:spPr>
            <a:xfrm>
              <a:off x="2209800" y="1600200"/>
              <a:ext cx="7772400" cy="4572000"/>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6" name="Rectangle: Rounded Corners 93">
              <a:extLst>
                <a:ext uri="{FF2B5EF4-FFF2-40B4-BE49-F238E27FC236}">
                  <a16:creationId xmlns:a16="http://schemas.microsoft.com/office/drawing/2014/main" id="{6D5A37A2-671D-485C-9DEB-E9B458D68CA8}"/>
                </a:ext>
              </a:extLst>
            </p:cNvPr>
            <p:cNvSpPr/>
            <p:nvPr/>
          </p:nvSpPr>
          <p:spPr>
            <a:xfrm>
              <a:off x="743272" y="1600200"/>
              <a:ext cx="1371600" cy="4572000"/>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7" name="Rectangle: Rounded Corners 94">
              <a:extLst>
                <a:ext uri="{FF2B5EF4-FFF2-40B4-BE49-F238E27FC236}">
                  <a16:creationId xmlns:a16="http://schemas.microsoft.com/office/drawing/2014/main" id="{E6935A37-E8CA-4594-BC62-C031026ECE25}"/>
                </a:ext>
              </a:extLst>
            </p:cNvPr>
            <p:cNvSpPr/>
            <p:nvPr/>
          </p:nvSpPr>
          <p:spPr>
            <a:xfrm>
              <a:off x="10076291" y="1600200"/>
              <a:ext cx="1371600" cy="2240280"/>
            </a:xfrm>
            <a:prstGeom prst="roundRect">
              <a:avLst>
                <a:gd name="adj" fmla="val 203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8" name="Rectangle: Rounded Corners 95">
              <a:extLst>
                <a:ext uri="{FF2B5EF4-FFF2-40B4-BE49-F238E27FC236}">
                  <a16:creationId xmlns:a16="http://schemas.microsoft.com/office/drawing/2014/main" id="{843DDD45-31C7-415E-B01D-CCE313434AC9}"/>
                </a:ext>
              </a:extLst>
            </p:cNvPr>
            <p:cNvSpPr/>
            <p:nvPr/>
          </p:nvSpPr>
          <p:spPr>
            <a:xfrm>
              <a:off x="10076291" y="3931920"/>
              <a:ext cx="1371600" cy="2240280"/>
            </a:xfrm>
            <a:prstGeom prst="roundRect">
              <a:avLst>
                <a:gd name="adj" fmla="val 203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grpSp>
      <p:grpSp>
        <p:nvGrpSpPr>
          <p:cNvPr id="16" name="Group 15">
            <a:extLst>
              <a:ext uri="{FF2B5EF4-FFF2-40B4-BE49-F238E27FC236}">
                <a16:creationId xmlns:a16="http://schemas.microsoft.com/office/drawing/2014/main" id="{4F88D0E4-FFA6-4A0A-93D1-0EB60F46CD20}"/>
              </a:ext>
            </a:extLst>
          </p:cNvPr>
          <p:cNvGrpSpPr/>
          <p:nvPr/>
        </p:nvGrpSpPr>
        <p:grpSpPr>
          <a:xfrm>
            <a:off x="-1299716" y="1203526"/>
            <a:ext cx="1118647" cy="3518330"/>
            <a:chOff x="-1299716" y="1203526"/>
            <a:chExt cx="1118647" cy="3518330"/>
          </a:xfrm>
        </p:grpSpPr>
        <p:sp>
          <p:nvSpPr>
            <p:cNvPr id="11" name="TextBox 10">
              <a:extLst>
                <a:ext uri="{FF2B5EF4-FFF2-40B4-BE49-F238E27FC236}">
                  <a16:creationId xmlns:a16="http://schemas.microsoft.com/office/drawing/2014/main" id="{66CB4B8F-6F0A-439E-ACD3-2715B0FDF8BD}"/>
                </a:ext>
              </a:extLst>
            </p:cNvPr>
            <p:cNvSpPr txBox="1"/>
            <p:nvPr/>
          </p:nvSpPr>
          <p:spPr>
            <a:xfrm>
              <a:off x="-1299716" y="1203526"/>
              <a:ext cx="1118646" cy="387191"/>
            </a:xfrm>
            <a:prstGeom prst="round2SameRect">
              <a:avLst/>
            </a:prstGeom>
            <a:solidFill>
              <a:schemeClr val="accent5"/>
            </a:solidFill>
          </p:spPr>
          <p:txBody>
            <a:bodyPr wrap="square" rtlCol="0">
              <a:spAutoFit/>
            </a:bodyPr>
            <a:lstStyle/>
            <a:p>
              <a:pPr algn="ctr"/>
              <a:r>
                <a:rPr lang="en-US" dirty="0">
                  <a:solidFill>
                    <a:schemeClr val="bg1"/>
                  </a:solidFill>
                </a:rPr>
                <a:t>Tip!</a:t>
              </a:r>
            </a:p>
          </p:txBody>
        </p:sp>
        <p:sp>
          <p:nvSpPr>
            <p:cNvPr id="12" name="TextBox 11">
              <a:extLst>
                <a:ext uri="{FF2B5EF4-FFF2-40B4-BE49-F238E27FC236}">
                  <a16:creationId xmlns:a16="http://schemas.microsoft.com/office/drawing/2014/main" id="{9BBC9727-EF9B-4775-9F9C-A8A717763561}"/>
                </a:ext>
              </a:extLst>
            </p:cNvPr>
            <p:cNvSpPr txBox="1"/>
            <p:nvPr/>
          </p:nvSpPr>
          <p:spPr>
            <a:xfrm>
              <a:off x="-1299715" y="1582535"/>
              <a:ext cx="1118646" cy="3139321"/>
            </a:xfrm>
            <a:prstGeom prst="rect">
              <a:avLst/>
            </a:prstGeom>
            <a:solidFill>
              <a:schemeClr val="bg1"/>
            </a:solidFill>
          </p:spPr>
          <p:txBody>
            <a:bodyPr wrap="square" rtlCol="0">
              <a:spAutoFit/>
            </a:bodyPr>
            <a:lstStyle/>
            <a:p>
              <a:r>
                <a:rPr lang="en-US" sz="900" dirty="0"/>
                <a:t>The elements of the Location Canvas can vary and can be rearranged or deleted from solution to solution or even between landscape- and portrait orientations.</a:t>
              </a:r>
            </a:p>
            <a:p>
              <a:endParaRPr lang="en-US" sz="900" dirty="0"/>
            </a:p>
            <a:p>
              <a:r>
                <a:rPr lang="en-US" sz="900" dirty="0"/>
                <a:t>The landscape orientation is typical for presentations, but for diagrams shown on websites, a portrait layout is preferred.</a:t>
              </a:r>
            </a:p>
          </p:txBody>
        </p:sp>
      </p:grpSp>
    </p:spTree>
    <p:extLst>
      <p:ext uri="{BB962C8B-B14F-4D97-AF65-F5344CB8AC3E}">
        <p14:creationId xmlns:p14="http://schemas.microsoft.com/office/powerpoint/2010/main" val="451611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FFCE62B-0B24-4FFD-BDFD-05005BEA7142}"/>
              </a:ext>
            </a:extLst>
          </p:cNvPr>
          <p:cNvSpPr>
            <a:spLocks noGrp="1"/>
          </p:cNvSpPr>
          <p:nvPr>
            <p:ph type="title"/>
          </p:nvPr>
        </p:nvSpPr>
        <p:spPr/>
        <p:txBody>
          <a:bodyPr/>
          <a:lstStyle/>
          <a:p>
            <a:r>
              <a:rPr lang="en-US" dirty="0"/>
              <a:t>Portrait Blank Template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2022 Oracle and/or its affiliates.</a:t>
            </a:r>
          </a:p>
        </p:txBody>
      </p:sp>
      <p:sp>
        <p:nvSpPr>
          <p:cNvPr id="75" name="Title 1">
            <a:extLst>
              <a:ext uri="{FF2B5EF4-FFF2-40B4-BE49-F238E27FC236}">
                <a16:creationId xmlns:a16="http://schemas.microsoft.com/office/drawing/2014/main" id="{059E0CED-E8FD-4A46-A1F9-6DDEDC960437}"/>
              </a:ext>
            </a:extLst>
          </p:cNvPr>
          <p:cNvSpPr txBox="1">
            <a:spLocks/>
          </p:cNvSpPr>
          <p:nvPr/>
        </p:nvSpPr>
        <p:spPr>
          <a:xfrm>
            <a:off x="768875" y="182403"/>
            <a:ext cx="10671048" cy="822960"/>
          </a:xfrm>
          <a:prstGeom prst="rect">
            <a:avLst/>
          </a:prstGeom>
        </p:spPr>
        <p:txBody>
          <a:bodyPr vert="horz" lIns="0" tIns="0" rIns="0" bIns="0" rtlCol="0" anchor="b">
            <a:noAutofit/>
          </a:bodyPr>
          <a:lstStyle>
            <a:lvl1pPr algn="l" defTabSz="914400" rtl="0" eaLnBrk="1" latinLnBrk="0" hangingPunct="1">
              <a:lnSpc>
                <a:spcPct val="95000"/>
              </a:lnSpc>
              <a:spcBef>
                <a:spcPct val="0"/>
              </a:spcBef>
              <a:buNone/>
              <a:defRPr lang="en-US" sz="2800" b="1" i="0" kern="1200" baseline="0">
                <a:solidFill>
                  <a:schemeClr val="tx1"/>
                </a:solidFill>
                <a:latin typeface="Oracle Sans" panose="020B0503020204020204" pitchFamily="34" charset="0"/>
                <a:ea typeface="+mn-ea"/>
                <a:cs typeface="Oracle Sans" panose="020B0503020204020204" pitchFamily="34" charset="0"/>
              </a:defRPr>
            </a:lvl1pPr>
          </a:lstStyle>
          <a:p>
            <a:endParaRPr lang="en-US" sz="2400" dirty="0">
              <a:latin typeface="+mn-lt"/>
              <a:cs typeface="Oracle Sans Tab" panose="020B0503020204020204" pitchFamily="34" charset="0"/>
            </a:endParaRPr>
          </a:p>
        </p:txBody>
      </p:sp>
      <p:grpSp>
        <p:nvGrpSpPr>
          <p:cNvPr id="2" name="Group 1">
            <a:extLst>
              <a:ext uri="{FF2B5EF4-FFF2-40B4-BE49-F238E27FC236}">
                <a16:creationId xmlns:a16="http://schemas.microsoft.com/office/drawing/2014/main" id="{B5B0E405-8292-4E3C-9AFC-2E8C685FD97C}"/>
              </a:ext>
            </a:extLst>
          </p:cNvPr>
          <p:cNvGrpSpPr/>
          <p:nvPr/>
        </p:nvGrpSpPr>
        <p:grpSpPr>
          <a:xfrm>
            <a:off x="2321979" y="1453310"/>
            <a:ext cx="7548042" cy="4868108"/>
            <a:chOff x="2434158" y="1115384"/>
            <a:chExt cx="7548042" cy="4868108"/>
          </a:xfrm>
        </p:grpSpPr>
        <p:sp>
          <p:nvSpPr>
            <p:cNvPr id="93" name="Rectangle: Rounded Corners 92">
              <a:extLst>
                <a:ext uri="{FF2B5EF4-FFF2-40B4-BE49-F238E27FC236}">
                  <a16:creationId xmlns:a16="http://schemas.microsoft.com/office/drawing/2014/main" id="{E23E924E-F08D-4220-99EE-8C868016D9F3}"/>
                </a:ext>
              </a:extLst>
            </p:cNvPr>
            <p:cNvSpPr/>
            <p:nvPr/>
          </p:nvSpPr>
          <p:spPr>
            <a:xfrm>
              <a:off x="2434158" y="2066607"/>
              <a:ext cx="7548042" cy="2965662"/>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94" name="Rectangle: Rounded Corners 93">
              <a:extLst>
                <a:ext uri="{FF2B5EF4-FFF2-40B4-BE49-F238E27FC236}">
                  <a16:creationId xmlns:a16="http://schemas.microsoft.com/office/drawing/2014/main" id="{6D5A37A2-671D-485C-9DEB-E9B458D68CA8}"/>
                </a:ext>
              </a:extLst>
            </p:cNvPr>
            <p:cNvSpPr/>
            <p:nvPr/>
          </p:nvSpPr>
          <p:spPr>
            <a:xfrm>
              <a:off x="2434158" y="1115384"/>
              <a:ext cx="7548041" cy="859934"/>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32" name="Rectangle: Rounded Corners 93">
              <a:extLst>
                <a:ext uri="{FF2B5EF4-FFF2-40B4-BE49-F238E27FC236}">
                  <a16:creationId xmlns:a16="http://schemas.microsoft.com/office/drawing/2014/main" id="{6D5A37A2-671D-485C-9DEB-E9B458D68CA8}"/>
                </a:ext>
              </a:extLst>
            </p:cNvPr>
            <p:cNvSpPr/>
            <p:nvPr/>
          </p:nvSpPr>
          <p:spPr>
            <a:xfrm>
              <a:off x="2434158" y="5123558"/>
              <a:ext cx="3794807" cy="859934"/>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33" name="Rectangle: Rounded Corners 93">
              <a:extLst>
                <a:ext uri="{FF2B5EF4-FFF2-40B4-BE49-F238E27FC236}">
                  <a16:creationId xmlns:a16="http://schemas.microsoft.com/office/drawing/2014/main" id="{6D5A37A2-671D-485C-9DEB-E9B458D68CA8}"/>
                </a:ext>
              </a:extLst>
            </p:cNvPr>
            <p:cNvSpPr/>
            <p:nvPr/>
          </p:nvSpPr>
          <p:spPr>
            <a:xfrm>
              <a:off x="6333294" y="5123558"/>
              <a:ext cx="3648905" cy="859934"/>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grpSp>
      <p:grpSp>
        <p:nvGrpSpPr>
          <p:cNvPr id="9" name="Group 8">
            <a:extLst>
              <a:ext uri="{FF2B5EF4-FFF2-40B4-BE49-F238E27FC236}">
                <a16:creationId xmlns:a16="http://schemas.microsoft.com/office/drawing/2014/main" id="{418BCA4E-12A1-488A-9BF9-9F1D4CE7E22B}"/>
              </a:ext>
            </a:extLst>
          </p:cNvPr>
          <p:cNvGrpSpPr/>
          <p:nvPr/>
        </p:nvGrpSpPr>
        <p:grpSpPr>
          <a:xfrm>
            <a:off x="-1299716" y="1203526"/>
            <a:ext cx="1118647" cy="3518330"/>
            <a:chOff x="-1299716" y="1203526"/>
            <a:chExt cx="1118647" cy="3518330"/>
          </a:xfrm>
        </p:grpSpPr>
        <p:sp>
          <p:nvSpPr>
            <p:cNvPr id="10" name="TextBox 9">
              <a:extLst>
                <a:ext uri="{FF2B5EF4-FFF2-40B4-BE49-F238E27FC236}">
                  <a16:creationId xmlns:a16="http://schemas.microsoft.com/office/drawing/2014/main" id="{A48EC1D4-4603-4710-B832-99474CD7C417}"/>
                </a:ext>
              </a:extLst>
            </p:cNvPr>
            <p:cNvSpPr txBox="1"/>
            <p:nvPr/>
          </p:nvSpPr>
          <p:spPr>
            <a:xfrm>
              <a:off x="-1299716" y="1203526"/>
              <a:ext cx="1118646" cy="387191"/>
            </a:xfrm>
            <a:prstGeom prst="round2SameRect">
              <a:avLst/>
            </a:prstGeom>
            <a:solidFill>
              <a:schemeClr val="accent5"/>
            </a:solidFill>
          </p:spPr>
          <p:txBody>
            <a:bodyPr wrap="square" rtlCol="0">
              <a:spAutoFit/>
            </a:bodyPr>
            <a:lstStyle/>
            <a:p>
              <a:pPr algn="ctr"/>
              <a:r>
                <a:rPr lang="en-US" dirty="0">
                  <a:solidFill>
                    <a:schemeClr val="bg1"/>
                  </a:solidFill>
                </a:rPr>
                <a:t>Tip!</a:t>
              </a:r>
            </a:p>
          </p:txBody>
        </p:sp>
        <p:sp>
          <p:nvSpPr>
            <p:cNvPr id="11" name="TextBox 10">
              <a:extLst>
                <a:ext uri="{FF2B5EF4-FFF2-40B4-BE49-F238E27FC236}">
                  <a16:creationId xmlns:a16="http://schemas.microsoft.com/office/drawing/2014/main" id="{D8126F9A-C6C3-4765-897F-6CDDDD2C09CB}"/>
                </a:ext>
              </a:extLst>
            </p:cNvPr>
            <p:cNvSpPr txBox="1"/>
            <p:nvPr/>
          </p:nvSpPr>
          <p:spPr>
            <a:xfrm>
              <a:off x="-1299715" y="1582535"/>
              <a:ext cx="1118646" cy="3139321"/>
            </a:xfrm>
            <a:prstGeom prst="rect">
              <a:avLst/>
            </a:prstGeom>
            <a:solidFill>
              <a:schemeClr val="bg1"/>
            </a:solidFill>
          </p:spPr>
          <p:txBody>
            <a:bodyPr wrap="square" rtlCol="0">
              <a:spAutoFit/>
            </a:bodyPr>
            <a:lstStyle/>
            <a:p>
              <a:r>
                <a:rPr lang="en-US" sz="900" dirty="0"/>
                <a:t>The elements of the Location Canvas can vary and can be rearranged or deleted from solution to solution or even between landscape- and horizontal- orientations.</a:t>
              </a:r>
            </a:p>
            <a:p>
              <a:endParaRPr lang="en-US" sz="900" dirty="0"/>
            </a:p>
            <a:p>
              <a:r>
                <a:rPr lang="en-US" sz="900" dirty="0"/>
                <a:t>The landscape orientation is typical for presentations, but for diagrams shown on websites, a portrait layout is preferred.</a:t>
              </a:r>
            </a:p>
          </p:txBody>
        </p:sp>
      </p:grpSp>
    </p:spTree>
    <p:extLst>
      <p:ext uri="{BB962C8B-B14F-4D97-AF65-F5344CB8AC3E}">
        <p14:creationId xmlns:p14="http://schemas.microsoft.com/office/powerpoint/2010/main" val="1104894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4D7C73A1-9E26-4B3D-9D65-B0C6F2A2324D}"/>
              </a:ext>
            </a:extLst>
          </p:cNvPr>
          <p:cNvSpPr>
            <a:spLocks noGrp="1"/>
          </p:cNvSpPr>
          <p:nvPr>
            <p:ph type="dt" sz="half" idx="10"/>
          </p:nvPr>
        </p:nvSpPr>
        <p:spPr/>
        <p:txBody>
          <a:bodyPr/>
          <a:lstStyle/>
          <a:p>
            <a:fld id="{E7CF7386-AF3C-4BD8-832B-AC56F7B7E4F1}" type="datetime1">
              <a:rPr lang="en-US" smtClean="0"/>
              <a:t>3/30/2023</a:t>
            </a:fld>
            <a:endParaRPr lang="en-US" dirty="0"/>
          </a:p>
        </p:txBody>
      </p:sp>
      <p:sp>
        <p:nvSpPr>
          <p:cNvPr id="6" name="Footer Placeholder 5">
            <a:extLst>
              <a:ext uri="{FF2B5EF4-FFF2-40B4-BE49-F238E27FC236}">
                <a16:creationId xmlns:a16="http://schemas.microsoft.com/office/drawing/2014/main" id="{926215AE-474B-4C09-BFFE-22FA7DCE5D8B}"/>
              </a:ext>
            </a:extLst>
          </p:cNvPr>
          <p:cNvSpPr>
            <a:spLocks noGrp="1"/>
          </p:cNvSpPr>
          <p:nvPr>
            <p:ph type="ftr" sz="quarter" idx="11"/>
          </p:nvPr>
        </p:nvSpPr>
        <p:spPr/>
        <p:txBody>
          <a:bodyPr/>
          <a:lstStyle/>
          <a:p>
            <a:r>
              <a:rPr lang="en-US"/>
              <a:t>Copyright © 2022, Oracle and/or its affiliates  |</a:t>
            </a:r>
            <a:endParaRPr lang="en-US" dirty="0"/>
          </a:p>
        </p:txBody>
      </p:sp>
      <p:sp>
        <p:nvSpPr>
          <p:cNvPr id="7" name="Slide Number Placeholder 6">
            <a:extLst>
              <a:ext uri="{FF2B5EF4-FFF2-40B4-BE49-F238E27FC236}">
                <a16:creationId xmlns:a16="http://schemas.microsoft.com/office/drawing/2014/main" id="{20677432-4EAD-493F-8CBE-00C35730078E}"/>
              </a:ext>
            </a:extLst>
          </p:cNvPr>
          <p:cNvSpPr>
            <a:spLocks noGrp="1"/>
          </p:cNvSpPr>
          <p:nvPr>
            <p:ph type="sldNum" sz="quarter" idx="12"/>
          </p:nvPr>
        </p:nvSpPr>
        <p:spPr/>
        <p:txBody>
          <a:bodyPr/>
          <a:lstStyle/>
          <a:p>
            <a:fld id="{345D60D9-5372-5F40-9443-0F9AE5BDC3C8}" type="slidenum">
              <a:rPr lang="en-US" smtClean="0"/>
              <a:pPr/>
              <a:t>25</a:t>
            </a:fld>
            <a:endParaRPr lang="en-US" dirty="0"/>
          </a:p>
        </p:txBody>
      </p:sp>
      <p:sp>
        <p:nvSpPr>
          <p:cNvPr id="8" name="Title 7">
            <a:extLst>
              <a:ext uri="{FF2B5EF4-FFF2-40B4-BE49-F238E27FC236}">
                <a16:creationId xmlns:a16="http://schemas.microsoft.com/office/drawing/2014/main" id="{83B144F9-FA58-4D20-8B91-43E4C104C55B}"/>
              </a:ext>
            </a:extLst>
          </p:cNvPr>
          <p:cNvSpPr>
            <a:spLocks noGrp="1"/>
          </p:cNvSpPr>
          <p:nvPr>
            <p:ph type="title"/>
          </p:nvPr>
        </p:nvSpPr>
        <p:spPr/>
        <p:txBody>
          <a:bodyPr/>
          <a:lstStyle/>
          <a:p>
            <a:r>
              <a:rPr lang="en-US" dirty="0"/>
              <a:t>Physical </a:t>
            </a:r>
            <a:r>
              <a:rPr lang="en-US" sz="4000" dirty="0"/>
              <a:t>architecture diagram</a:t>
            </a:r>
            <a:r>
              <a:rPr lang="en-US" dirty="0"/>
              <a:t> examples</a:t>
            </a:r>
          </a:p>
        </p:txBody>
      </p:sp>
      <p:sp>
        <p:nvSpPr>
          <p:cNvPr id="9" name="Text Placeholder 8">
            <a:extLst>
              <a:ext uri="{FF2B5EF4-FFF2-40B4-BE49-F238E27FC236}">
                <a16:creationId xmlns:a16="http://schemas.microsoft.com/office/drawing/2014/main" id="{B8DACF93-BDAE-4B22-B221-8DCE1D0FB2B1}"/>
              </a:ext>
            </a:extLst>
          </p:cNvPr>
          <p:cNvSpPr>
            <a:spLocks noGrp="1"/>
          </p:cNvSpPr>
          <p:nvPr>
            <p:ph type="body" sz="quarter" idx="33"/>
          </p:nvPr>
        </p:nvSpPr>
        <p:spPr>
          <a:xfrm>
            <a:off x="776689" y="4135193"/>
            <a:ext cx="10158984" cy="1280160"/>
          </a:xfrm>
        </p:spPr>
        <p:txBody>
          <a:bodyPr/>
          <a:lstStyle/>
          <a:p>
            <a:r>
              <a:rPr lang="en-US" dirty="0"/>
              <a:t>The following slides show examples of the architecture notation. Its purpose is to show how the different elements and icons are placed together, but these examples are not always complete or technically correct. </a:t>
            </a:r>
          </a:p>
          <a:p>
            <a:r>
              <a:rPr lang="en-US" dirty="0"/>
              <a:t>For verified example solution architectures please visit https://docs.oracle.com/solutions/</a:t>
            </a:r>
          </a:p>
        </p:txBody>
      </p:sp>
    </p:spTree>
    <p:extLst>
      <p:ext uri="{BB962C8B-B14F-4D97-AF65-F5344CB8AC3E}">
        <p14:creationId xmlns:p14="http://schemas.microsoft.com/office/powerpoint/2010/main" val="1423609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C34E7BA7-C278-419A-B22D-C6460C19B85E}"/>
              </a:ext>
            </a:extLst>
          </p:cNvPr>
          <p:cNvSpPr>
            <a:spLocks noGrp="1"/>
          </p:cNvSpPr>
          <p:nvPr>
            <p:ph type="title"/>
          </p:nvPr>
        </p:nvSpPr>
        <p:spPr/>
        <p:txBody>
          <a:bodyPr/>
          <a:lstStyle/>
          <a:p>
            <a:r>
              <a:rPr lang="en-US" dirty="0"/>
              <a:t>Landscape Blank Template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2023 Oracle and/or its affiliates.</a:t>
            </a:r>
          </a:p>
        </p:txBody>
      </p:sp>
      <p:sp>
        <p:nvSpPr>
          <p:cNvPr id="93" name="Rectangle: Rounded Corners 92">
            <a:extLst>
              <a:ext uri="{FF2B5EF4-FFF2-40B4-BE49-F238E27FC236}">
                <a16:creationId xmlns:a16="http://schemas.microsoft.com/office/drawing/2014/main" id="{E23E924E-F08D-4220-99EE-8C868016D9F3}"/>
              </a:ext>
            </a:extLst>
          </p:cNvPr>
          <p:cNvSpPr/>
          <p:nvPr/>
        </p:nvSpPr>
        <p:spPr>
          <a:xfrm>
            <a:off x="3092705" y="1646583"/>
            <a:ext cx="6778681" cy="4572000"/>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94" name="Rectangle: Rounded Corners 93">
            <a:extLst>
              <a:ext uri="{FF2B5EF4-FFF2-40B4-BE49-F238E27FC236}">
                <a16:creationId xmlns:a16="http://schemas.microsoft.com/office/drawing/2014/main" id="{6D5A37A2-671D-485C-9DEB-E9B458D68CA8}"/>
              </a:ext>
            </a:extLst>
          </p:cNvPr>
          <p:cNvSpPr/>
          <p:nvPr/>
        </p:nvSpPr>
        <p:spPr>
          <a:xfrm>
            <a:off x="854922" y="1646583"/>
            <a:ext cx="1371600" cy="4572000"/>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95" name="Rectangle: Rounded Corners 94">
            <a:extLst>
              <a:ext uri="{FF2B5EF4-FFF2-40B4-BE49-F238E27FC236}">
                <a16:creationId xmlns:a16="http://schemas.microsoft.com/office/drawing/2014/main" id="{E6935A37-E8CA-4594-BC62-C031026ECE25}"/>
              </a:ext>
            </a:extLst>
          </p:cNvPr>
          <p:cNvSpPr/>
          <p:nvPr/>
        </p:nvSpPr>
        <p:spPr>
          <a:xfrm>
            <a:off x="9965478" y="1646583"/>
            <a:ext cx="1371600" cy="2240280"/>
          </a:xfrm>
          <a:prstGeom prst="roundRect">
            <a:avLst>
              <a:gd name="adj" fmla="val 203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96" name="Rectangle: Rounded Corners 95">
            <a:extLst>
              <a:ext uri="{FF2B5EF4-FFF2-40B4-BE49-F238E27FC236}">
                <a16:creationId xmlns:a16="http://schemas.microsoft.com/office/drawing/2014/main" id="{843DDD45-31C7-415E-B01D-CCE313434AC9}"/>
              </a:ext>
            </a:extLst>
          </p:cNvPr>
          <p:cNvSpPr/>
          <p:nvPr/>
        </p:nvSpPr>
        <p:spPr>
          <a:xfrm>
            <a:off x="9964108" y="3978303"/>
            <a:ext cx="1371600" cy="2240280"/>
          </a:xfrm>
          <a:prstGeom prst="roundRect">
            <a:avLst>
              <a:gd name="adj" fmla="val 203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sp>
        <p:nvSpPr>
          <p:cNvPr id="9" name="Rounded Rectangle 8">
            <a:extLst>
              <a:ext uri="{FF2B5EF4-FFF2-40B4-BE49-F238E27FC236}">
                <a16:creationId xmlns:a16="http://schemas.microsoft.com/office/drawing/2014/main" id="{EDA8D78E-0483-2746-9483-927253A055B9}"/>
              </a:ext>
            </a:extLst>
          </p:cNvPr>
          <p:cNvSpPr/>
          <p:nvPr/>
        </p:nvSpPr>
        <p:spPr>
          <a:xfrm>
            <a:off x="4173278" y="1721760"/>
            <a:ext cx="5008433" cy="4406303"/>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19" name="Rounded Rectangle 18">
            <a:extLst>
              <a:ext uri="{FF2B5EF4-FFF2-40B4-BE49-F238E27FC236}">
                <a16:creationId xmlns:a16="http://schemas.microsoft.com/office/drawing/2014/main" id="{DF23EFAD-393E-2D48-872A-24085F913BAB}"/>
              </a:ext>
            </a:extLst>
          </p:cNvPr>
          <p:cNvSpPr/>
          <p:nvPr/>
        </p:nvSpPr>
        <p:spPr>
          <a:xfrm>
            <a:off x="4262815" y="1943391"/>
            <a:ext cx="1554480" cy="4091415"/>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1</a:t>
            </a:r>
          </a:p>
        </p:txBody>
      </p:sp>
      <p:sp>
        <p:nvSpPr>
          <p:cNvPr id="20" name="Rounded Rectangle 19">
            <a:extLst>
              <a:ext uri="{FF2B5EF4-FFF2-40B4-BE49-F238E27FC236}">
                <a16:creationId xmlns:a16="http://schemas.microsoft.com/office/drawing/2014/main" id="{DF23EFAD-393E-2D48-872A-24085F913BAB}"/>
              </a:ext>
            </a:extLst>
          </p:cNvPr>
          <p:cNvSpPr/>
          <p:nvPr/>
        </p:nvSpPr>
        <p:spPr>
          <a:xfrm>
            <a:off x="5896235" y="1943391"/>
            <a:ext cx="1554480" cy="4091415"/>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2</a:t>
            </a:r>
          </a:p>
        </p:txBody>
      </p:sp>
      <p:sp>
        <p:nvSpPr>
          <p:cNvPr id="21" name="Rounded Rectangle 20">
            <a:extLst>
              <a:ext uri="{FF2B5EF4-FFF2-40B4-BE49-F238E27FC236}">
                <a16:creationId xmlns:a16="http://schemas.microsoft.com/office/drawing/2014/main" id="{DF23EFAD-393E-2D48-872A-24085F913BAB}"/>
              </a:ext>
            </a:extLst>
          </p:cNvPr>
          <p:cNvSpPr/>
          <p:nvPr/>
        </p:nvSpPr>
        <p:spPr>
          <a:xfrm>
            <a:off x="7532085" y="1943391"/>
            <a:ext cx="1554480" cy="4091415"/>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3</a:t>
            </a:r>
          </a:p>
        </p:txBody>
      </p:sp>
      <p:sp>
        <p:nvSpPr>
          <p:cNvPr id="4" name="Rectangle 3">
            <a:extLst>
              <a:ext uri="{FF2B5EF4-FFF2-40B4-BE49-F238E27FC236}">
                <a16:creationId xmlns:a16="http://schemas.microsoft.com/office/drawing/2014/main" id="{86D08F6F-185C-8944-B5DB-DF35BE019BA8}"/>
              </a:ext>
            </a:extLst>
          </p:cNvPr>
          <p:cNvSpPr/>
          <p:nvPr/>
        </p:nvSpPr>
        <p:spPr>
          <a:xfrm>
            <a:off x="3292972" y="2206576"/>
            <a:ext cx="6513465" cy="3755791"/>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sp>
        <p:nvSpPr>
          <p:cNvPr id="6" name="Rectangle 5">
            <a:extLst>
              <a:ext uri="{FF2B5EF4-FFF2-40B4-BE49-F238E27FC236}">
                <a16:creationId xmlns:a16="http://schemas.microsoft.com/office/drawing/2014/main" id="{72FF4F6E-F0D4-134D-89C6-A7A27357694F}"/>
              </a:ext>
            </a:extLst>
          </p:cNvPr>
          <p:cNvSpPr/>
          <p:nvPr/>
        </p:nvSpPr>
        <p:spPr>
          <a:xfrm>
            <a:off x="3485523" y="2501975"/>
            <a:ext cx="6259546" cy="1571757"/>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sp>
        <p:nvSpPr>
          <p:cNvPr id="5" name="Rectangle 4">
            <a:extLst>
              <a:ext uri="{FF2B5EF4-FFF2-40B4-BE49-F238E27FC236}">
                <a16:creationId xmlns:a16="http://schemas.microsoft.com/office/drawing/2014/main" id="{1774C416-8005-BE4A-AB58-15994074FF2E}"/>
              </a:ext>
            </a:extLst>
          </p:cNvPr>
          <p:cNvSpPr/>
          <p:nvPr/>
        </p:nvSpPr>
        <p:spPr>
          <a:xfrm>
            <a:off x="3485523" y="4293126"/>
            <a:ext cx="6259546" cy="1607872"/>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B</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pic>
        <p:nvPicPr>
          <p:cNvPr id="74" name="Graphic 46">
            <a:extLst>
              <a:ext uri="{FF2B5EF4-FFF2-40B4-BE49-F238E27FC236}">
                <a16:creationId xmlns:a16="http://schemas.microsoft.com/office/drawing/2014/main" id="{4DAE47C0-A841-443B-881D-F8DDFBFD7E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558730" y="2092135"/>
            <a:ext cx="239486" cy="228600"/>
          </a:xfrm>
          <a:prstGeom prst="rect">
            <a:avLst/>
          </a:prstGeom>
        </p:spPr>
      </p:pic>
      <p:pic>
        <p:nvPicPr>
          <p:cNvPr id="26" name="Graphic 25">
            <a:extLst>
              <a:ext uri="{FF2B5EF4-FFF2-40B4-BE49-F238E27FC236}">
                <a16:creationId xmlns:a16="http://schemas.microsoft.com/office/drawing/2014/main" id="{C9D6F402-C356-496A-84E5-25B97B3ADC8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09802" y="2388512"/>
            <a:ext cx="228600" cy="228600"/>
          </a:xfrm>
          <a:prstGeom prst="rect">
            <a:avLst/>
          </a:prstGeom>
        </p:spPr>
      </p:pic>
      <p:pic>
        <p:nvPicPr>
          <p:cNvPr id="27" name="Graphic 26">
            <a:extLst>
              <a:ext uri="{FF2B5EF4-FFF2-40B4-BE49-F238E27FC236}">
                <a16:creationId xmlns:a16="http://schemas.microsoft.com/office/drawing/2014/main" id="{3E3AF02C-6F66-4F3B-B11C-4C858A6FFF1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09802" y="4180205"/>
            <a:ext cx="228600" cy="228600"/>
          </a:xfrm>
          <a:prstGeom prst="rect">
            <a:avLst/>
          </a:prstGeom>
        </p:spPr>
      </p:pic>
      <p:grpSp>
        <p:nvGrpSpPr>
          <p:cNvPr id="14" name="Group 13">
            <a:extLst>
              <a:ext uri="{FF2B5EF4-FFF2-40B4-BE49-F238E27FC236}">
                <a16:creationId xmlns:a16="http://schemas.microsoft.com/office/drawing/2014/main" id="{82CC79DD-A920-49FA-8544-432C92AA848B}"/>
              </a:ext>
            </a:extLst>
          </p:cNvPr>
          <p:cNvGrpSpPr/>
          <p:nvPr/>
        </p:nvGrpSpPr>
        <p:grpSpPr>
          <a:xfrm>
            <a:off x="1974852" y="3111306"/>
            <a:ext cx="500513" cy="566277"/>
            <a:chOff x="1974852" y="3111306"/>
            <a:chExt cx="500513" cy="566277"/>
          </a:xfrm>
        </p:grpSpPr>
        <p:grpSp>
          <p:nvGrpSpPr>
            <p:cNvPr id="29" name="Graphic 2">
              <a:extLst>
                <a:ext uri="{FF2B5EF4-FFF2-40B4-BE49-F238E27FC236}">
                  <a16:creationId xmlns:a16="http://schemas.microsoft.com/office/drawing/2014/main" id="{6AF3A6B9-4005-425E-848B-13316A1B3EB7}"/>
                </a:ext>
              </a:extLst>
            </p:cNvPr>
            <p:cNvGrpSpPr>
              <a:grpSpLocks noChangeAspect="1"/>
            </p:cNvGrpSpPr>
            <p:nvPr/>
          </p:nvGrpSpPr>
          <p:grpSpPr>
            <a:xfrm>
              <a:off x="2111612" y="3111306"/>
              <a:ext cx="228600" cy="228600"/>
              <a:chOff x="4610501" y="1582905"/>
              <a:chExt cx="513347" cy="513347"/>
            </a:xfrm>
          </p:grpSpPr>
          <p:sp>
            <p:nvSpPr>
              <p:cNvPr id="34" name="Freeform: Shape 33">
                <a:extLst>
                  <a:ext uri="{FF2B5EF4-FFF2-40B4-BE49-F238E27FC236}">
                    <a16:creationId xmlns:a16="http://schemas.microsoft.com/office/drawing/2014/main" id="{62E5D524-CABA-4949-A7F8-6DED97509812}"/>
                  </a:ext>
                </a:extLst>
              </p:cNvPr>
              <p:cNvSpPr/>
              <p:nvPr/>
            </p:nvSpPr>
            <p:spPr>
              <a:xfrm>
                <a:off x="4616610" y="1589016"/>
                <a:ext cx="501129" cy="501127"/>
              </a:xfrm>
              <a:custGeom>
                <a:avLst/>
                <a:gdLst>
                  <a:gd name="connsiteX0" fmla="*/ 474602 w 501129"/>
                  <a:gd name="connsiteY0" fmla="*/ 0 h 501127"/>
                  <a:gd name="connsiteX1" fmla="*/ 26527 w 501129"/>
                  <a:gd name="connsiteY1" fmla="*/ 0 h 501127"/>
                  <a:gd name="connsiteX2" fmla="*/ 0 w 501129"/>
                  <a:gd name="connsiteY2" fmla="*/ 26523 h 501127"/>
                  <a:gd name="connsiteX3" fmla="*/ 0 w 501129"/>
                  <a:gd name="connsiteY3" fmla="*/ 474600 h 501127"/>
                  <a:gd name="connsiteX4" fmla="*/ 26527 w 501129"/>
                  <a:gd name="connsiteY4" fmla="*/ 501127 h 501127"/>
                  <a:gd name="connsiteX5" fmla="*/ 474602 w 501129"/>
                  <a:gd name="connsiteY5" fmla="*/ 501127 h 501127"/>
                  <a:gd name="connsiteX6" fmla="*/ 501129 w 501129"/>
                  <a:gd name="connsiteY6" fmla="*/ 474600 h 501127"/>
                  <a:gd name="connsiteX7" fmla="*/ 501129 w 501129"/>
                  <a:gd name="connsiteY7" fmla="*/ 26523 h 501127"/>
                  <a:gd name="connsiteX8" fmla="*/ 474602 w 501129"/>
                  <a:gd name="connsiteY8" fmla="*/ 0 h 5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29" h="501127">
                    <a:moveTo>
                      <a:pt x="474602" y="0"/>
                    </a:moveTo>
                    <a:lnTo>
                      <a:pt x="26527" y="0"/>
                    </a:lnTo>
                    <a:cubicBezTo>
                      <a:pt x="11877" y="0"/>
                      <a:pt x="0" y="11874"/>
                      <a:pt x="0" y="26523"/>
                    </a:cubicBezTo>
                    <a:lnTo>
                      <a:pt x="0" y="474600"/>
                    </a:lnTo>
                    <a:cubicBezTo>
                      <a:pt x="0" y="489249"/>
                      <a:pt x="11877" y="501127"/>
                      <a:pt x="26527" y="501127"/>
                    </a:cubicBezTo>
                    <a:lnTo>
                      <a:pt x="474602" y="501127"/>
                    </a:lnTo>
                    <a:cubicBezTo>
                      <a:pt x="489252" y="501127"/>
                      <a:pt x="501129" y="489249"/>
                      <a:pt x="501129" y="474600"/>
                    </a:cubicBezTo>
                    <a:lnTo>
                      <a:pt x="501129" y="26523"/>
                    </a:lnTo>
                    <a:cubicBezTo>
                      <a:pt x="501129" y="11874"/>
                      <a:pt x="489252" y="0"/>
                      <a:pt x="474602" y="0"/>
                    </a:cubicBezTo>
                    <a:close/>
                  </a:path>
                </a:pathLst>
              </a:custGeom>
              <a:solidFill>
                <a:srgbClr val="FFFFFF"/>
              </a:solidFill>
              <a:ln w="6417"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756B5630-8869-49D4-9107-D207703B59D8}"/>
                  </a:ext>
                </a:extLst>
              </p:cNvPr>
              <p:cNvSpPr/>
              <p:nvPr/>
            </p:nvSpPr>
            <p:spPr>
              <a:xfrm>
                <a:off x="4610501" y="1582905"/>
                <a:ext cx="513347" cy="513347"/>
              </a:xfrm>
              <a:custGeom>
                <a:avLst/>
                <a:gdLst>
                  <a:gd name="connsiteX0" fmla="*/ 480711 w 513347"/>
                  <a:gd name="connsiteY0" fmla="*/ 12223 h 513347"/>
                  <a:gd name="connsiteX1" fmla="*/ 495149 w 513347"/>
                  <a:gd name="connsiteY1" fmla="*/ 18201 h 513347"/>
                  <a:gd name="connsiteX2" fmla="*/ 501123 w 513347"/>
                  <a:gd name="connsiteY2" fmla="*/ 32634 h 513347"/>
                  <a:gd name="connsiteX3" fmla="*/ 501123 w 513347"/>
                  <a:gd name="connsiteY3" fmla="*/ 480711 h 513347"/>
                  <a:gd name="connsiteX4" fmla="*/ 495149 w 513347"/>
                  <a:gd name="connsiteY4" fmla="*/ 495149 h 513347"/>
                  <a:gd name="connsiteX5" fmla="*/ 480711 w 513347"/>
                  <a:gd name="connsiteY5" fmla="*/ 501123 h 513347"/>
                  <a:gd name="connsiteX6" fmla="*/ 32636 w 513347"/>
                  <a:gd name="connsiteY6" fmla="*/ 501123 h 513347"/>
                  <a:gd name="connsiteX7" fmla="*/ 18198 w 513347"/>
                  <a:gd name="connsiteY7" fmla="*/ 495149 h 513347"/>
                  <a:gd name="connsiteX8" fmla="*/ 12224 w 513347"/>
                  <a:gd name="connsiteY8" fmla="*/ 480711 h 513347"/>
                  <a:gd name="connsiteX9" fmla="*/ 12224 w 513347"/>
                  <a:gd name="connsiteY9" fmla="*/ 32634 h 513347"/>
                  <a:gd name="connsiteX10" fmla="*/ 18198 w 513347"/>
                  <a:gd name="connsiteY10" fmla="*/ 18201 h 513347"/>
                  <a:gd name="connsiteX11" fmla="*/ 32636 w 513347"/>
                  <a:gd name="connsiteY11" fmla="*/ 12223 h 513347"/>
                  <a:gd name="connsiteX12" fmla="*/ 480711 w 513347"/>
                  <a:gd name="connsiteY12" fmla="*/ 12223 h 513347"/>
                  <a:gd name="connsiteX13" fmla="*/ 480711 w 513347"/>
                  <a:gd name="connsiteY13" fmla="*/ 0 h 513347"/>
                  <a:gd name="connsiteX14" fmla="*/ 32636 w 513347"/>
                  <a:gd name="connsiteY14" fmla="*/ 0 h 513347"/>
                  <a:gd name="connsiteX15" fmla="*/ 9593 w 513347"/>
                  <a:gd name="connsiteY15" fmla="*/ 9594 h 513347"/>
                  <a:gd name="connsiteX16" fmla="*/ 0 w 513347"/>
                  <a:gd name="connsiteY16" fmla="*/ 32634 h 513347"/>
                  <a:gd name="connsiteX17" fmla="*/ 0 w 513347"/>
                  <a:gd name="connsiteY17" fmla="*/ 480711 h 513347"/>
                  <a:gd name="connsiteX18" fmla="*/ 9593 w 513347"/>
                  <a:gd name="connsiteY18" fmla="*/ 503754 h 513347"/>
                  <a:gd name="connsiteX19" fmla="*/ 32636 w 513347"/>
                  <a:gd name="connsiteY19" fmla="*/ 513347 h 513347"/>
                  <a:gd name="connsiteX20" fmla="*/ 480711 w 513347"/>
                  <a:gd name="connsiteY20" fmla="*/ 513347 h 513347"/>
                  <a:gd name="connsiteX21" fmla="*/ 503754 w 513347"/>
                  <a:gd name="connsiteY21" fmla="*/ 503754 h 513347"/>
                  <a:gd name="connsiteX22" fmla="*/ 513347 w 513347"/>
                  <a:gd name="connsiteY22" fmla="*/ 480711 h 513347"/>
                  <a:gd name="connsiteX23" fmla="*/ 513347 w 513347"/>
                  <a:gd name="connsiteY23" fmla="*/ 32634 h 513347"/>
                  <a:gd name="connsiteX24" fmla="*/ 503754 w 513347"/>
                  <a:gd name="connsiteY24" fmla="*/ 9594 h 513347"/>
                  <a:gd name="connsiteX25" fmla="*/ 480711 w 513347"/>
                  <a:gd name="connsiteY25" fmla="*/ 0 h 513347"/>
                  <a:gd name="connsiteX26" fmla="*/ 480711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80711" y="12223"/>
                    </a:moveTo>
                    <a:cubicBezTo>
                      <a:pt x="486127" y="12223"/>
                      <a:pt x="491318" y="14373"/>
                      <a:pt x="495149" y="18201"/>
                    </a:cubicBezTo>
                    <a:cubicBezTo>
                      <a:pt x="498974" y="22029"/>
                      <a:pt x="501123" y="27221"/>
                      <a:pt x="501123" y="32634"/>
                    </a:cubicBezTo>
                    <a:lnTo>
                      <a:pt x="501123" y="480711"/>
                    </a:lnTo>
                    <a:cubicBezTo>
                      <a:pt x="501123" y="486127"/>
                      <a:pt x="498974" y="491318"/>
                      <a:pt x="495149" y="495149"/>
                    </a:cubicBezTo>
                    <a:cubicBezTo>
                      <a:pt x="491318" y="498974"/>
                      <a:pt x="486127" y="501123"/>
                      <a:pt x="480711" y="501123"/>
                    </a:cubicBezTo>
                    <a:lnTo>
                      <a:pt x="32636" y="501123"/>
                    </a:lnTo>
                    <a:cubicBezTo>
                      <a:pt x="27220" y="501123"/>
                      <a:pt x="22029" y="498974"/>
                      <a:pt x="18198" y="495149"/>
                    </a:cubicBezTo>
                    <a:cubicBezTo>
                      <a:pt x="14374" y="491318"/>
                      <a:pt x="12224" y="486127"/>
                      <a:pt x="12224" y="480711"/>
                    </a:cubicBezTo>
                    <a:lnTo>
                      <a:pt x="12224" y="32634"/>
                    </a:lnTo>
                    <a:cubicBezTo>
                      <a:pt x="12224" y="27221"/>
                      <a:pt x="14374" y="22029"/>
                      <a:pt x="18198" y="18201"/>
                    </a:cubicBezTo>
                    <a:cubicBezTo>
                      <a:pt x="22029" y="14373"/>
                      <a:pt x="27220" y="12223"/>
                      <a:pt x="32636" y="12223"/>
                    </a:cubicBezTo>
                    <a:lnTo>
                      <a:pt x="480711" y="12223"/>
                    </a:lnTo>
                    <a:close/>
                    <a:moveTo>
                      <a:pt x="480711" y="0"/>
                    </a:moveTo>
                    <a:lnTo>
                      <a:pt x="32636" y="0"/>
                    </a:lnTo>
                    <a:cubicBezTo>
                      <a:pt x="23986" y="32"/>
                      <a:pt x="15708" y="3480"/>
                      <a:pt x="9593" y="9594"/>
                    </a:cubicBezTo>
                    <a:cubicBezTo>
                      <a:pt x="3478" y="15707"/>
                      <a:pt x="32" y="23989"/>
                      <a:pt x="0" y="32634"/>
                    </a:cubicBezTo>
                    <a:lnTo>
                      <a:pt x="0" y="480711"/>
                    </a:lnTo>
                    <a:cubicBezTo>
                      <a:pt x="32" y="489361"/>
                      <a:pt x="3478" y="497639"/>
                      <a:pt x="9593" y="503754"/>
                    </a:cubicBezTo>
                    <a:cubicBezTo>
                      <a:pt x="15708" y="509869"/>
                      <a:pt x="23986" y="513315"/>
                      <a:pt x="32636" y="513347"/>
                    </a:cubicBezTo>
                    <a:lnTo>
                      <a:pt x="480711" y="513347"/>
                    </a:lnTo>
                    <a:cubicBezTo>
                      <a:pt x="489361" y="513315"/>
                      <a:pt x="497639" y="509869"/>
                      <a:pt x="503754" y="503754"/>
                    </a:cubicBezTo>
                    <a:cubicBezTo>
                      <a:pt x="509870" y="497639"/>
                      <a:pt x="513315" y="489361"/>
                      <a:pt x="513347" y="480711"/>
                    </a:cubicBezTo>
                    <a:lnTo>
                      <a:pt x="513347" y="32634"/>
                    </a:lnTo>
                    <a:cubicBezTo>
                      <a:pt x="513315" y="23989"/>
                      <a:pt x="509870" y="15707"/>
                      <a:pt x="503754" y="9594"/>
                    </a:cubicBezTo>
                    <a:cubicBezTo>
                      <a:pt x="497639" y="3480"/>
                      <a:pt x="489361" y="32"/>
                      <a:pt x="480711" y="0"/>
                    </a:cubicBezTo>
                    <a:lnTo>
                      <a:pt x="480711" y="0"/>
                    </a:lnTo>
                    <a:close/>
                  </a:path>
                </a:pathLst>
              </a:custGeom>
              <a:solidFill>
                <a:srgbClr val="FFFFFF"/>
              </a:solidFill>
              <a:ln w="6417"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E186633B-EB2E-469B-A006-0846448CFBC3}"/>
                  </a:ext>
                </a:extLst>
              </p:cNvPr>
              <p:cNvSpPr/>
              <p:nvPr/>
            </p:nvSpPr>
            <p:spPr>
              <a:xfrm>
                <a:off x="4622725" y="1595127"/>
                <a:ext cx="488898" cy="488900"/>
              </a:xfrm>
              <a:custGeom>
                <a:avLst/>
                <a:gdLst>
                  <a:gd name="connsiteX0" fmla="*/ 468487 w 488898"/>
                  <a:gd name="connsiteY0" fmla="*/ 0 h 488900"/>
                  <a:gd name="connsiteX1" fmla="*/ 20412 w 488898"/>
                  <a:gd name="connsiteY1" fmla="*/ 0 h 488900"/>
                  <a:gd name="connsiteX2" fmla="*/ 5974 w 488898"/>
                  <a:gd name="connsiteY2" fmla="*/ 5979 h 488900"/>
                  <a:gd name="connsiteX3" fmla="*/ 0 w 488898"/>
                  <a:gd name="connsiteY3" fmla="*/ 20411 h 488900"/>
                  <a:gd name="connsiteX4" fmla="*/ 0 w 488898"/>
                  <a:gd name="connsiteY4" fmla="*/ 468488 h 488900"/>
                  <a:gd name="connsiteX5" fmla="*/ 5974 w 488898"/>
                  <a:gd name="connsiteY5" fmla="*/ 482926 h 488900"/>
                  <a:gd name="connsiteX6" fmla="*/ 20412 w 488898"/>
                  <a:gd name="connsiteY6" fmla="*/ 488900 h 488900"/>
                  <a:gd name="connsiteX7" fmla="*/ 468487 w 488898"/>
                  <a:gd name="connsiteY7" fmla="*/ 488900 h 488900"/>
                  <a:gd name="connsiteX8" fmla="*/ 482925 w 488898"/>
                  <a:gd name="connsiteY8" fmla="*/ 482926 h 488900"/>
                  <a:gd name="connsiteX9" fmla="*/ 488899 w 488898"/>
                  <a:gd name="connsiteY9" fmla="*/ 468488 h 488900"/>
                  <a:gd name="connsiteX10" fmla="*/ 488899 w 488898"/>
                  <a:gd name="connsiteY10" fmla="*/ 20411 h 488900"/>
                  <a:gd name="connsiteX11" fmla="*/ 482925 w 488898"/>
                  <a:gd name="connsiteY11" fmla="*/ 5979 h 488900"/>
                  <a:gd name="connsiteX12" fmla="*/ 468487 w 488898"/>
                  <a:gd name="connsiteY12" fmla="*/ 0 h 488900"/>
                  <a:gd name="connsiteX13" fmla="*/ 470810 w 488898"/>
                  <a:gd name="connsiteY13" fmla="*/ 468488 h 488900"/>
                  <a:gd name="connsiteX14" fmla="*/ 470098 w 488898"/>
                  <a:gd name="connsiteY14" fmla="*/ 470099 h 488900"/>
                  <a:gd name="connsiteX15" fmla="*/ 468487 w 488898"/>
                  <a:gd name="connsiteY15" fmla="*/ 470811 h 488900"/>
                  <a:gd name="connsiteX16" fmla="*/ 20412 w 488898"/>
                  <a:gd name="connsiteY16" fmla="*/ 470811 h 488900"/>
                  <a:gd name="connsiteX17" fmla="*/ 18801 w 488898"/>
                  <a:gd name="connsiteY17" fmla="*/ 470099 h 488900"/>
                  <a:gd name="connsiteX18" fmla="*/ 18089 w 488898"/>
                  <a:gd name="connsiteY18" fmla="*/ 468488 h 488900"/>
                  <a:gd name="connsiteX19" fmla="*/ 18089 w 488898"/>
                  <a:gd name="connsiteY19" fmla="*/ 20411 h 488900"/>
                  <a:gd name="connsiteX20" fmla="*/ 18801 w 488898"/>
                  <a:gd name="connsiteY20" fmla="*/ 18803 h 488900"/>
                  <a:gd name="connsiteX21" fmla="*/ 20412 w 488898"/>
                  <a:gd name="connsiteY21" fmla="*/ 18089 h 488900"/>
                  <a:gd name="connsiteX22" fmla="*/ 468487 w 488898"/>
                  <a:gd name="connsiteY22" fmla="*/ 18089 h 488900"/>
                  <a:gd name="connsiteX23" fmla="*/ 470098 w 488898"/>
                  <a:gd name="connsiteY23" fmla="*/ 18803 h 488900"/>
                  <a:gd name="connsiteX24" fmla="*/ 470810 w 488898"/>
                  <a:gd name="connsiteY24" fmla="*/ 20411 h 488900"/>
                  <a:gd name="connsiteX25" fmla="*/ 470810 w 488898"/>
                  <a:gd name="connsiteY25" fmla="*/ 468488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898" h="488900">
                    <a:moveTo>
                      <a:pt x="468487" y="0"/>
                    </a:moveTo>
                    <a:lnTo>
                      <a:pt x="20412" y="0"/>
                    </a:lnTo>
                    <a:cubicBezTo>
                      <a:pt x="14996" y="0"/>
                      <a:pt x="9805" y="2150"/>
                      <a:pt x="5974" y="5979"/>
                    </a:cubicBezTo>
                    <a:cubicBezTo>
                      <a:pt x="2149" y="9806"/>
                      <a:pt x="0" y="14998"/>
                      <a:pt x="0" y="20411"/>
                    </a:cubicBezTo>
                    <a:lnTo>
                      <a:pt x="0" y="468488"/>
                    </a:lnTo>
                    <a:cubicBezTo>
                      <a:pt x="0" y="473904"/>
                      <a:pt x="2149" y="479095"/>
                      <a:pt x="5974" y="482926"/>
                    </a:cubicBezTo>
                    <a:cubicBezTo>
                      <a:pt x="9805" y="486751"/>
                      <a:pt x="14996" y="488900"/>
                      <a:pt x="20412" y="488900"/>
                    </a:cubicBezTo>
                    <a:lnTo>
                      <a:pt x="468487" y="488900"/>
                    </a:lnTo>
                    <a:cubicBezTo>
                      <a:pt x="473903" y="488900"/>
                      <a:pt x="479094" y="486751"/>
                      <a:pt x="482925" y="482926"/>
                    </a:cubicBezTo>
                    <a:cubicBezTo>
                      <a:pt x="486749" y="479095"/>
                      <a:pt x="488899" y="473904"/>
                      <a:pt x="488899" y="468488"/>
                    </a:cubicBezTo>
                    <a:lnTo>
                      <a:pt x="488899" y="20411"/>
                    </a:lnTo>
                    <a:cubicBezTo>
                      <a:pt x="488899" y="14998"/>
                      <a:pt x="486749" y="9806"/>
                      <a:pt x="482925" y="5979"/>
                    </a:cubicBezTo>
                    <a:cubicBezTo>
                      <a:pt x="479094" y="2150"/>
                      <a:pt x="473903" y="0"/>
                      <a:pt x="468487" y="0"/>
                    </a:cubicBezTo>
                    <a:close/>
                    <a:moveTo>
                      <a:pt x="470810" y="468488"/>
                    </a:moveTo>
                    <a:cubicBezTo>
                      <a:pt x="470784" y="469098"/>
                      <a:pt x="470528" y="469669"/>
                      <a:pt x="470098" y="470099"/>
                    </a:cubicBezTo>
                    <a:cubicBezTo>
                      <a:pt x="469668" y="470529"/>
                      <a:pt x="469096" y="470786"/>
                      <a:pt x="468487" y="470811"/>
                    </a:cubicBezTo>
                    <a:lnTo>
                      <a:pt x="20412" y="470811"/>
                    </a:lnTo>
                    <a:cubicBezTo>
                      <a:pt x="19802" y="470786"/>
                      <a:pt x="19231" y="470529"/>
                      <a:pt x="18801" y="470099"/>
                    </a:cubicBezTo>
                    <a:cubicBezTo>
                      <a:pt x="18371" y="469669"/>
                      <a:pt x="18115" y="469098"/>
                      <a:pt x="18089" y="468488"/>
                    </a:cubicBezTo>
                    <a:lnTo>
                      <a:pt x="18089" y="20411"/>
                    </a:lnTo>
                    <a:cubicBezTo>
                      <a:pt x="18115" y="19805"/>
                      <a:pt x="18371" y="19232"/>
                      <a:pt x="18801" y="18803"/>
                    </a:cubicBezTo>
                    <a:cubicBezTo>
                      <a:pt x="19231" y="18373"/>
                      <a:pt x="19802" y="18119"/>
                      <a:pt x="20412" y="18089"/>
                    </a:cubicBezTo>
                    <a:lnTo>
                      <a:pt x="468487" y="18089"/>
                    </a:lnTo>
                    <a:cubicBezTo>
                      <a:pt x="469096" y="18119"/>
                      <a:pt x="469668" y="18373"/>
                      <a:pt x="470098" y="18803"/>
                    </a:cubicBezTo>
                    <a:cubicBezTo>
                      <a:pt x="470528" y="19232"/>
                      <a:pt x="470784" y="19805"/>
                      <a:pt x="470810" y="20411"/>
                    </a:cubicBezTo>
                    <a:lnTo>
                      <a:pt x="470810" y="468488"/>
                    </a:lnTo>
                    <a:close/>
                  </a:path>
                </a:pathLst>
              </a:custGeom>
              <a:solidFill>
                <a:srgbClr val="2D5967"/>
              </a:solidFill>
              <a:ln w="6417"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4442412-F50A-4D1C-9ACE-D215BD566F62}"/>
                  </a:ext>
                </a:extLst>
              </p:cNvPr>
              <p:cNvSpPr/>
              <p:nvPr/>
            </p:nvSpPr>
            <p:spPr>
              <a:xfrm>
                <a:off x="4654380" y="1626784"/>
                <a:ext cx="425589" cy="425589"/>
              </a:xfrm>
              <a:custGeom>
                <a:avLst/>
                <a:gdLst>
                  <a:gd name="connsiteX0" fmla="*/ 212794 w 425589"/>
                  <a:gd name="connsiteY0" fmla="*/ 0 h 425589"/>
                  <a:gd name="connsiteX1" fmla="*/ 94570 w 425589"/>
                  <a:gd name="connsiteY1" fmla="*/ 35862 h 425589"/>
                  <a:gd name="connsiteX2" fmla="*/ 16195 w 425589"/>
                  <a:gd name="connsiteY2" fmla="*/ 131362 h 425589"/>
                  <a:gd name="connsiteX3" fmla="*/ 4086 w 425589"/>
                  <a:gd name="connsiteY3" fmla="*/ 254309 h 425589"/>
                  <a:gd name="connsiteX4" fmla="*/ 62326 w 425589"/>
                  <a:gd name="connsiteY4" fmla="*/ 363263 h 425589"/>
                  <a:gd name="connsiteX5" fmla="*/ 171277 w 425589"/>
                  <a:gd name="connsiteY5" fmla="*/ 421502 h 425589"/>
                  <a:gd name="connsiteX6" fmla="*/ 294230 w 425589"/>
                  <a:gd name="connsiteY6" fmla="*/ 409394 h 425589"/>
                  <a:gd name="connsiteX7" fmla="*/ 389726 w 425589"/>
                  <a:gd name="connsiteY7" fmla="*/ 331019 h 425589"/>
                  <a:gd name="connsiteX8" fmla="*/ 425589 w 425589"/>
                  <a:gd name="connsiteY8" fmla="*/ 212795 h 425589"/>
                  <a:gd name="connsiteX9" fmla="*/ 363192 w 425589"/>
                  <a:gd name="connsiteY9" fmla="*/ 62398 h 425589"/>
                  <a:gd name="connsiteX10" fmla="*/ 212794 w 425589"/>
                  <a:gd name="connsiteY10" fmla="*/ 0 h 425589"/>
                  <a:gd name="connsiteX11" fmla="*/ 212794 w 425589"/>
                  <a:gd name="connsiteY11" fmla="*/ 407501 h 425589"/>
                  <a:gd name="connsiteX12" fmla="*/ 104619 w 425589"/>
                  <a:gd name="connsiteY12" fmla="*/ 374685 h 425589"/>
                  <a:gd name="connsiteX13" fmla="*/ 32910 w 425589"/>
                  <a:gd name="connsiteY13" fmla="*/ 287307 h 425589"/>
                  <a:gd name="connsiteX14" fmla="*/ 21829 w 425589"/>
                  <a:gd name="connsiteY14" fmla="*/ 174809 h 425589"/>
                  <a:gd name="connsiteX15" fmla="*/ 75114 w 425589"/>
                  <a:gd name="connsiteY15" fmla="*/ 75117 h 425589"/>
                  <a:gd name="connsiteX16" fmla="*/ 174806 w 425589"/>
                  <a:gd name="connsiteY16" fmla="*/ 21831 h 425589"/>
                  <a:gd name="connsiteX17" fmla="*/ 287306 w 425589"/>
                  <a:gd name="connsiteY17" fmla="*/ 32911 h 425589"/>
                  <a:gd name="connsiteX18" fmla="*/ 374685 w 425589"/>
                  <a:gd name="connsiteY18" fmla="*/ 104623 h 425589"/>
                  <a:gd name="connsiteX19" fmla="*/ 407500 w 425589"/>
                  <a:gd name="connsiteY19" fmla="*/ 212795 h 425589"/>
                  <a:gd name="connsiteX20" fmla="*/ 350223 w 425589"/>
                  <a:gd name="connsiteY20" fmla="*/ 350224 h 425589"/>
                  <a:gd name="connsiteX21" fmla="*/ 212794 w 425589"/>
                  <a:gd name="connsiteY21" fmla="*/ 407501 h 42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5589" h="425589">
                    <a:moveTo>
                      <a:pt x="212794" y="0"/>
                    </a:moveTo>
                    <a:cubicBezTo>
                      <a:pt x="170706" y="0"/>
                      <a:pt x="129568" y="12480"/>
                      <a:pt x="94570" y="35862"/>
                    </a:cubicBezTo>
                    <a:cubicBezTo>
                      <a:pt x="59579" y="59245"/>
                      <a:pt x="32301" y="92479"/>
                      <a:pt x="16195" y="131362"/>
                    </a:cubicBezTo>
                    <a:cubicBezTo>
                      <a:pt x="95" y="170245"/>
                      <a:pt x="-4121" y="213031"/>
                      <a:pt x="4086" y="254309"/>
                    </a:cubicBezTo>
                    <a:cubicBezTo>
                      <a:pt x="12300" y="295585"/>
                      <a:pt x="32564" y="333502"/>
                      <a:pt x="62326" y="363263"/>
                    </a:cubicBezTo>
                    <a:cubicBezTo>
                      <a:pt x="92087" y="393024"/>
                      <a:pt x="130004" y="413289"/>
                      <a:pt x="171277" y="421502"/>
                    </a:cubicBezTo>
                    <a:cubicBezTo>
                      <a:pt x="212557" y="429710"/>
                      <a:pt x="255344" y="425500"/>
                      <a:pt x="294230" y="409394"/>
                    </a:cubicBezTo>
                    <a:cubicBezTo>
                      <a:pt x="333110" y="393288"/>
                      <a:pt x="366343" y="366010"/>
                      <a:pt x="389726" y="331019"/>
                    </a:cubicBezTo>
                    <a:cubicBezTo>
                      <a:pt x="413108" y="296021"/>
                      <a:pt x="425589" y="254881"/>
                      <a:pt x="425589" y="212795"/>
                    </a:cubicBezTo>
                    <a:cubicBezTo>
                      <a:pt x="425525" y="156378"/>
                      <a:pt x="403086" y="102290"/>
                      <a:pt x="363192" y="62398"/>
                    </a:cubicBezTo>
                    <a:cubicBezTo>
                      <a:pt x="323298" y="22505"/>
                      <a:pt x="269211" y="65"/>
                      <a:pt x="212794" y="0"/>
                    </a:cubicBezTo>
                    <a:close/>
                    <a:moveTo>
                      <a:pt x="212794" y="407501"/>
                    </a:moveTo>
                    <a:cubicBezTo>
                      <a:pt x="174287" y="407501"/>
                      <a:pt x="136639" y="396079"/>
                      <a:pt x="104619" y="374685"/>
                    </a:cubicBezTo>
                    <a:cubicBezTo>
                      <a:pt x="72605" y="353291"/>
                      <a:pt x="47644" y="322882"/>
                      <a:pt x="32910" y="287307"/>
                    </a:cubicBezTo>
                    <a:cubicBezTo>
                      <a:pt x="18171" y="251728"/>
                      <a:pt x="14314" y="212579"/>
                      <a:pt x="21829" y="174809"/>
                    </a:cubicBezTo>
                    <a:cubicBezTo>
                      <a:pt x="29343" y="137041"/>
                      <a:pt x="47888" y="102347"/>
                      <a:pt x="75114" y="75117"/>
                    </a:cubicBezTo>
                    <a:cubicBezTo>
                      <a:pt x="102347" y="47888"/>
                      <a:pt x="137043" y="29344"/>
                      <a:pt x="174806" y="21831"/>
                    </a:cubicBezTo>
                    <a:cubicBezTo>
                      <a:pt x="212576" y="14318"/>
                      <a:pt x="251725" y="18174"/>
                      <a:pt x="287306" y="32911"/>
                    </a:cubicBezTo>
                    <a:cubicBezTo>
                      <a:pt x="322881" y="47648"/>
                      <a:pt x="353291" y="72603"/>
                      <a:pt x="374685" y="104623"/>
                    </a:cubicBezTo>
                    <a:cubicBezTo>
                      <a:pt x="396078" y="136641"/>
                      <a:pt x="407500" y="174286"/>
                      <a:pt x="407500" y="212795"/>
                    </a:cubicBezTo>
                    <a:cubicBezTo>
                      <a:pt x="407276" y="264365"/>
                      <a:pt x="386690" y="313757"/>
                      <a:pt x="350223" y="350224"/>
                    </a:cubicBezTo>
                    <a:cubicBezTo>
                      <a:pt x="313757" y="386691"/>
                      <a:pt x="264366" y="407276"/>
                      <a:pt x="212794" y="407501"/>
                    </a:cubicBezTo>
                    <a:close/>
                  </a:path>
                </a:pathLst>
              </a:custGeom>
              <a:solidFill>
                <a:srgbClr val="2D5967"/>
              </a:solidFill>
              <a:ln w="6417"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EC5D4554-346E-40CA-AF0D-E4F85501C377}"/>
                  </a:ext>
                </a:extLst>
              </p:cNvPr>
              <p:cNvSpPr/>
              <p:nvPr/>
            </p:nvSpPr>
            <p:spPr>
              <a:xfrm>
                <a:off x="4817790" y="1684230"/>
                <a:ext cx="98761" cy="313016"/>
              </a:xfrm>
              <a:custGeom>
                <a:avLst/>
                <a:gdLst>
                  <a:gd name="connsiteX0" fmla="*/ 58425 w 98761"/>
                  <a:gd name="connsiteY0" fmla="*/ 278308 h 313016"/>
                  <a:gd name="connsiteX1" fmla="*/ 58425 w 98761"/>
                  <a:gd name="connsiteY1" fmla="*/ 34590 h 313016"/>
                  <a:gd name="connsiteX2" fmla="*/ 86050 w 98761"/>
                  <a:gd name="connsiteY2" fmla="*/ 62213 h 313016"/>
                  <a:gd name="connsiteX3" fmla="*/ 98762 w 98761"/>
                  <a:gd name="connsiteY3" fmla="*/ 49380 h 313016"/>
                  <a:gd name="connsiteX4" fmla="*/ 49384 w 98761"/>
                  <a:gd name="connsiteY4" fmla="*/ 0 h 313016"/>
                  <a:gd name="connsiteX5" fmla="*/ 0 w 98761"/>
                  <a:gd name="connsiteY5" fmla="*/ 49380 h 313016"/>
                  <a:gd name="connsiteX6" fmla="*/ 12711 w 98761"/>
                  <a:gd name="connsiteY6" fmla="*/ 62213 h 313016"/>
                  <a:gd name="connsiteX7" fmla="*/ 40336 w 98761"/>
                  <a:gd name="connsiteY7" fmla="*/ 34590 h 313016"/>
                  <a:gd name="connsiteX8" fmla="*/ 40336 w 98761"/>
                  <a:gd name="connsiteY8" fmla="*/ 278308 h 313016"/>
                  <a:gd name="connsiteX9" fmla="*/ 12711 w 98761"/>
                  <a:gd name="connsiteY9" fmla="*/ 250805 h 313016"/>
                  <a:gd name="connsiteX10" fmla="*/ 0 w 98761"/>
                  <a:gd name="connsiteY10" fmla="*/ 263639 h 313016"/>
                  <a:gd name="connsiteX11" fmla="*/ 49384 w 98761"/>
                  <a:gd name="connsiteY11" fmla="*/ 313017 h 313016"/>
                  <a:gd name="connsiteX12" fmla="*/ 98762 w 98761"/>
                  <a:gd name="connsiteY12" fmla="*/ 263639 h 313016"/>
                  <a:gd name="connsiteX13" fmla="*/ 86050 w 98761"/>
                  <a:gd name="connsiteY13" fmla="*/ 250805 h 313016"/>
                  <a:gd name="connsiteX14" fmla="*/ 58425 w 98761"/>
                  <a:gd name="connsiteY14" fmla="*/ 278308 h 31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761" h="313016">
                    <a:moveTo>
                      <a:pt x="58425" y="278308"/>
                    </a:moveTo>
                    <a:lnTo>
                      <a:pt x="58425" y="34590"/>
                    </a:lnTo>
                    <a:lnTo>
                      <a:pt x="86050" y="62213"/>
                    </a:lnTo>
                    <a:lnTo>
                      <a:pt x="98762" y="49380"/>
                    </a:lnTo>
                    <a:lnTo>
                      <a:pt x="49384" y="0"/>
                    </a:lnTo>
                    <a:lnTo>
                      <a:pt x="0" y="49380"/>
                    </a:lnTo>
                    <a:lnTo>
                      <a:pt x="12711" y="62213"/>
                    </a:lnTo>
                    <a:lnTo>
                      <a:pt x="40336" y="34590"/>
                    </a:lnTo>
                    <a:lnTo>
                      <a:pt x="40336" y="278308"/>
                    </a:lnTo>
                    <a:lnTo>
                      <a:pt x="12711" y="250805"/>
                    </a:lnTo>
                    <a:lnTo>
                      <a:pt x="0" y="263639"/>
                    </a:lnTo>
                    <a:lnTo>
                      <a:pt x="49384" y="313017"/>
                    </a:lnTo>
                    <a:lnTo>
                      <a:pt x="98762" y="263639"/>
                    </a:lnTo>
                    <a:lnTo>
                      <a:pt x="86050" y="250805"/>
                    </a:lnTo>
                    <a:lnTo>
                      <a:pt x="58425" y="278308"/>
                    </a:lnTo>
                    <a:close/>
                  </a:path>
                </a:pathLst>
              </a:custGeom>
              <a:solidFill>
                <a:srgbClr val="2D5967"/>
              </a:solidFill>
              <a:ln w="6417"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C56449B-C272-4A8A-987C-A4EB3EB9FA5A}"/>
                  </a:ext>
                </a:extLst>
              </p:cNvPr>
              <p:cNvSpPr/>
              <p:nvPr/>
            </p:nvSpPr>
            <p:spPr>
              <a:xfrm>
                <a:off x="4876953" y="1790199"/>
                <a:ext cx="146303" cy="98758"/>
              </a:xfrm>
              <a:custGeom>
                <a:avLst/>
                <a:gdLst>
                  <a:gd name="connsiteX0" fmla="*/ 62211 w 146303"/>
                  <a:gd name="connsiteY0" fmla="*/ 12711 h 98758"/>
                  <a:gd name="connsiteX1" fmla="*/ 49499 w 146303"/>
                  <a:gd name="connsiteY1" fmla="*/ 0 h 98758"/>
                  <a:gd name="connsiteX2" fmla="*/ 0 w 146303"/>
                  <a:gd name="connsiteY2" fmla="*/ 49379 h 98758"/>
                  <a:gd name="connsiteX3" fmla="*/ 49499 w 146303"/>
                  <a:gd name="connsiteY3" fmla="*/ 98758 h 98758"/>
                  <a:gd name="connsiteX4" fmla="*/ 62211 w 146303"/>
                  <a:gd name="connsiteY4" fmla="*/ 86047 h 98758"/>
                  <a:gd name="connsiteX5" fmla="*/ 34709 w 146303"/>
                  <a:gd name="connsiteY5" fmla="*/ 58423 h 98758"/>
                  <a:gd name="connsiteX6" fmla="*/ 146304 w 146303"/>
                  <a:gd name="connsiteY6" fmla="*/ 58423 h 98758"/>
                  <a:gd name="connsiteX7" fmla="*/ 146304 w 146303"/>
                  <a:gd name="connsiteY7" fmla="*/ 40334 h 98758"/>
                  <a:gd name="connsiteX8" fmla="*/ 34709 w 146303"/>
                  <a:gd name="connsiteY8" fmla="*/ 40334 h 98758"/>
                  <a:gd name="connsiteX9" fmla="*/ 62211 w 146303"/>
                  <a:gd name="connsiteY9" fmla="*/ 12711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303" h="98758">
                    <a:moveTo>
                      <a:pt x="62211" y="12711"/>
                    </a:moveTo>
                    <a:lnTo>
                      <a:pt x="49499" y="0"/>
                    </a:lnTo>
                    <a:lnTo>
                      <a:pt x="0" y="49379"/>
                    </a:lnTo>
                    <a:lnTo>
                      <a:pt x="49499" y="98758"/>
                    </a:lnTo>
                    <a:lnTo>
                      <a:pt x="62211" y="86047"/>
                    </a:lnTo>
                    <a:lnTo>
                      <a:pt x="34709" y="58423"/>
                    </a:lnTo>
                    <a:lnTo>
                      <a:pt x="146304" y="58423"/>
                    </a:lnTo>
                    <a:lnTo>
                      <a:pt x="146304" y="40334"/>
                    </a:lnTo>
                    <a:lnTo>
                      <a:pt x="34709" y="40334"/>
                    </a:lnTo>
                    <a:lnTo>
                      <a:pt x="62211" y="12711"/>
                    </a:lnTo>
                    <a:close/>
                  </a:path>
                </a:pathLst>
              </a:custGeom>
              <a:solidFill>
                <a:srgbClr val="2D5967"/>
              </a:solidFill>
              <a:ln w="6417"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8FAAC307-0B40-49E0-BAA6-9DA110F19CBD}"/>
                  </a:ext>
                </a:extLst>
              </p:cNvPr>
              <p:cNvSpPr/>
              <p:nvPr/>
            </p:nvSpPr>
            <p:spPr>
              <a:xfrm>
                <a:off x="4710969" y="1790199"/>
                <a:ext cx="146426" cy="98758"/>
              </a:xfrm>
              <a:custGeom>
                <a:avLst/>
                <a:gdLst>
                  <a:gd name="connsiteX0" fmla="*/ 96927 w 146426"/>
                  <a:gd name="connsiteY0" fmla="*/ 0 h 98758"/>
                  <a:gd name="connsiteX1" fmla="*/ 84215 w 146426"/>
                  <a:gd name="connsiteY1" fmla="*/ 12711 h 98758"/>
                  <a:gd name="connsiteX2" fmla="*/ 111711 w 146426"/>
                  <a:gd name="connsiteY2" fmla="*/ 40334 h 98758"/>
                  <a:gd name="connsiteX3" fmla="*/ 0 w 146426"/>
                  <a:gd name="connsiteY3" fmla="*/ 40334 h 98758"/>
                  <a:gd name="connsiteX4" fmla="*/ 0 w 146426"/>
                  <a:gd name="connsiteY4" fmla="*/ 58423 h 98758"/>
                  <a:gd name="connsiteX5" fmla="*/ 111711 w 146426"/>
                  <a:gd name="connsiteY5" fmla="*/ 58423 h 98758"/>
                  <a:gd name="connsiteX6" fmla="*/ 84215 w 146426"/>
                  <a:gd name="connsiteY6" fmla="*/ 86047 h 98758"/>
                  <a:gd name="connsiteX7" fmla="*/ 96927 w 146426"/>
                  <a:gd name="connsiteY7" fmla="*/ 98758 h 98758"/>
                  <a:gd name="connsiteX8" fmla="*/ 146426 w 146426"/>
                  <a:gd name="connsiteY8" fmla="*/ 49379 h 98758"/>
                  <a:gd name="connsiteX9" fmla="*/ 96927 w 146426"/>
                  <a:gd name="connsiteY9" fmla="*/ 0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426" h="98758">
                    <a:moveTo>
                      <a:pt x="96927" y="0"/>
                    </a:moveTo>
                    <a:lnTo>
                      <a:pt x="84215" y="12711"/>
                    </a:lnTo>
                    <a:lnTo>
                      <a:pt x="111711" y="40334"/>
                    </a:lnTo>
                    <a:lnTo>
                      <a:pt x="0" y="40334"/>
                    </a:lnTo>
                    <a:lnTo>
                      <a:pt x="0" y="58423"/>
                    </a:lnTo>
                    <a:lnTo>
                      <a:pt x="111711" y="58423"/>
                    </a:lnTo>
                    <a:lnTo>
                      <a:pt x="84215" y="86047"/>
                    </a:lnTo>
                    <a:lnTo>
                      <a:pt x="96927" y="98758"/>
                    </a:lnTo>
                    <a:lnTo>
                      <a:pt x="146426" y="49379"/>
                    </a:lnTo>
                    <a:lnTo>
                      <a:pt x="96927" y="0"/>
                    </a:lnTo>
                    <a:close/>
                  </a:path>
                </a:pathLst>
              </a:custGeom>
              <a:solidFill>
                <a:srgbClr val="2D5967"/>
              </a:solidFill>
              <a:ln w="6417"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CAB9635C-1DAB-41E9-8726-880E7E0A2A95}"/>
                </a:ext>
              </a:extLst>
            </p:cNvPr>
            <p:cNvGrpSpPr/>
            <p:nvPr/>
          </p:nvGrpSpPr>
          <p:grpSpPr>
            <a:xfrm>
              <a:off x="1974852" y="3337491"/>
              <a:ext cx="500513" cy="340092"/>
              <a:chOff x="4611957" y="2101488"/>
              <a:chExt cx="500513" cy="340092"/>
            </a:xfrm>
            <a:solidFill>
              <a:srgbClr val="000000"/>
            </a:solidFill>
          </p:grpSpPr>
          <p:sp>
            <p:nvSpPr>
              <p:cNvPr id="31" name="TextBox 30">
                <a:extLst>
                  <a:ext uri="{FF2B5EF4-FFF2-40B4-BE49-F238E27FC236}">
                    <a16:creationId xmlns:a16="http://schemas.microsoft.com/office/drawing/2014/main" id="{A7382F49-F0B8-4CC3-B0A8-4727221FE086}"/>
                  </a:ext>
                </a:extLst>
              </p:cNvPr>
              <p:cNvSpPr txBox="1"/>
              <p:nvPr/>
            </p:nvSpPr>
            <p:spPr>
              <a:xfrm>
                <a:off x="4549290" y="2055768"/>
                <a:ext cx="625642"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Customer</a:t>
                </a:r>
              </a:p>
            </p:txBody>
          </p:sp>
          <p:sp>
            <p:nvSpPr>
              <p:cNvPr id="32" name="TextBox 31">
                <a:extLst>
                  <a:ext uri="{FF2B5EF4-FFF2-40B4-BE49-F238E27FC236}">
                    <a16:creationId xmlns:a16="http://schemas.microsoft.com/office/drawing/2014/main" id="{FAAC1FD0-F7E4-4CFA-9872-4897C7E383A3}"/>
                  </a:ext>
                </a:extLst>
              </p:cNvPr>
              <p:cNvSpPr txBox="1"/>
              <p:nvPr/>
            </p:nvSpPr>
            <p:spPr>
              <a:xfrm>
                <a:off x="4564633" y="2158437"/>
                <a:ext cx="60639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Premises</a:t>
                </a:r>
              </a:p>
            </p:txBody>
          </p:sp>
          <p:sp>
            <p:nvSpPr>
              <p:cNvPr id="33" name="TextBox 32">
                <a:extLst>
                  <a:ext uri="{FF2B5EF4-FFF2-40B4-BE49-F238E27FC236}">
                    <a16:creationId xmlns:a16="http://schemas.microsoft.com/office/drawing/2014/main" id="{70B6F5AE-AB93-48FA-BB1D-2448209D5DF0}"/>
                  </a:ext>
                </a:extLst>
              </p:cNvPr>
              <p:cNvSpPr txBox="1"/>
              <p:nvPr/>
            </p:nvSpPr>
            <p:spPr>
              <a:xfrm>
                <a:off x="4520517" y="2261107"/>
                <a:ext cx="68339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Equipment</a:t>
                </a:r>
              </a:p>
            </p:txBody>
          </p:sp>
        </p:grpSp>
      </p:grpSp>
      <p:grpSp>
        <p:nvGrpSpPr>
          <p:cNvPr id="11" name="Group 10">
            <a:extLst>
              <a:ext uri="{FF2B5EF4-FFF2-40B4-BE49-F238E27FC236}">
                <a16:creationId xmlns:a16="http://schemas.microsoft.com/office/drawing/2014/main" id="{6C94E3E4-A4DC-4D33-B7F4-EADEA655D4E6}"/>
              </a:ext>
            </a:extLst>
          </p:cNvPr>
          <p:cNvGrpSpPr/>
          <p:nvPr/>
        </p:nvGrpSpPr>
        <p:grpSpPr>
          <a:xfrm>
            <a:off x="3092706" y="3116136"/>
            <a:ext cx="394660" cy="391809"/>
            <a:chOff x="-1085338" y="3898016"/>
            <a:chExt cx="394660" cy="391809"/>
          </a:xfrm>
        </p:grpSpPr>
        <p:grpSp>
          <p:nvGrpSpPr>
            <p:cNvPr id="42" name="Graphic 4">
              <a:extLst>
                <a:ext uri="{FF2B5EF4-FFF2-40B4-BE49-F238E27FC236}">
                  <a16:creationId xmlns:a16="http://schemas.microsoft.com/office/drawing/2014/main" id="{2472398E-93B6-4751-9662-FFB79D64D5FB}"/>
                </a:ext>
              </a:extLst>
            </p:cNvPr>
            <p:cNvGrpSpPr>
              <a:grpSpLocks noChangeAspect="1"/>
            </p:cNvGrpSpPr>
            <p:nvPr/>
          </p:nvGrpSpPr>
          <p:grpSpPr>
            <a:xfrm>
              <a:off x="-1002308" y="3898016"/>
              <a:ext cx="228600" cy="228600"/>
              <a:chOff x="2091890" y="2828841"/>
              <a:chExt cx="513347" cy="513347"/>
            </a:xfrm>
          </p:grpSpPr>
          <p:sp>
            <p:nvSpPr>
              <p:cNvPr id="46" name="Freeform: Shape 45">
                <a:extLst>
                  <a:ext uri="{FF2B5EF4-FFF2-40B4-BE49-F238E27FC236}">
                    <a16:creationId xmlns:a16="http://schemas.microsoft.com/office/drawing/2014/main" id="{2ED7859E-D629-4D1D-ACA2-4B771D6B7371}"/>
                  </a:ext>
                </a:extLst>
              </p:cNvPr>
              <p:cNvSpPr/>
              <p:nvPr/>
            </p:nvSpPr>
            <p:spPr>
              <a:xfrm>
                <a:off x="2097999" y="2834952"/>
                <a:ext cx="501129" cy="501127"/>
              </a:xfrm>
              <a:custGeom>
                <a:avLst/>
                <a:gdLst>
                  <a:gd name="connsiteX0" fmla="*/ 250565 w 501129"/>
                  <a:gd name="connsiteY0" fmla="*/ 501127 h 501127"/>
                  <a:gd name="connsiteX1" fmla="*/ 501130 w 501129"/>
                  <a:gd name="connsiteY1" fmla="*/ 250562 h 501127"/>
                  <a:gd name="connsiteX2" fmla="*/ 250565 w 501129"/>
                  <a:gd name="connsiteY2" fmla="*/ 0 h 501127"/>
                  <a:gd name="connsiteX3" fmla="*/ 0 w 501129"/>
                  <a:gd name="connsiteY3" fmla="*/ 250562 h 501127"/>
                  <a:gd name="connsiteX4" fmla="*/ 250565 w 501129"/>
                  <a:gd name="connsiteY4" fmla="*/ 501127 h 501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29" h="501127">
                    <a:moveTo>
                      <a:pt x="250565" y="501127"/>
                    </a:moveTo>
                    <a:cubicBezTo>
                      <a:pt x="388944" y="501127"/>
                      <a:pt x="501130" y="388942"/>
                      <a:pt x="501130" y="250562"/>
                    </a:cubicBezTo>
                    <a:cubicBezTo>
                      <a:pt x="501130" y="112181"/>
                      <a:pt x="388944" y="0"/>
                      <a:pt x="250565" y="0"/>
                    </a:cubicBezTo>
                    <a:cubicBezTo>
                      <a:pt x="112186" y="0"/>
                      <a:pt x="0" y="112181"/>
                      <a:pt x="0" y="250562"/>
                    </a:cubicBezTo>
                    <a:cubicBezTo>
                      <a:pt x="0" y="388942"/>
                      <a:pt x="112186" y="501127"/>
                      <a:pt x="250565" y="501127"/>
                    </a:cubicBezTo>
                    <a:close/>
                  </a:path>
                </a:pathLst>
              </a:custGeom>
              <a:solidFill>
                <a:srgbClr val="FFFFFF"/>
              </a:solidFill>
              <a:ln w="6417"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87695CB-2088-4E52-A058-2CC9978AD8E7}"/>
                  </a:ext>
                </a:extLst>
              </p:cNvPr>
              <p:cNvSpPr/>
              <p:nvPr/>
            </p:nvSpPr>
            <p:spPr>
              <a:xfrm>
                <a:off x="2091890" y="2828841"/>
                <a:ext cx="513347" cy="513347"/>
              </a:xfrm>
              <a:custGeom>
                <a:avLst/>
                <a:gdLst>
                  <a:gd name="connsiteX0" fmla="*/ 256674 w 513347"/>
                  <a:gd name="connsiteY0" fmla="*/ 12223 h 513347"/>
                  <a:gd name="connsiteX1" fmla="*/ 392486 w 513347"/>
                  <a:gd name="connsiteY1" fmla="*/ 53420 h 513347"/>
                  <a:gd name="connsiteX2" fmla="*/ 482515 w 513347"/>
                  <a:gd name="connsiteY2" fmla="*/ 163126 h 513347"/>
                  <a:gd name="connsiteX3" fmla="*/ 496426 w 513347"/>
                  <a:gd name="connsiteY3" fmla="*/ 304364 h 513347"/>
                  <a:gd name="connsiteX4" fmla="*/ 429524 w 513347"/>
                  <a:gd name="connsiteY4" fmla="*/ 429524 h 513347"/>
                  <a:gd name="connsiteX5" fmla="*/ 304364 w 513347"/>
                  <a:gd name="connsiteY5" fmla="*/ 496426 h 513347"/>
                  <a:gd name="connsiteX6" fmla="*/ 163129 w 513347"/>
                  <a:gd name="connsiteY6" fmla="*/ 482514 h 513347"/>
                  <a:gd name="connsiteX7" fmla="*/ 53420 w 513347"/>
                  <a:gd name="connsiteY7" fmla="*/ 392486 h 513347"/>
                  <a:gd name="connsiteX8" fmla="*/ 12224 w 513347"/>
                  <a:gd name="connsiteY8" fmla="*/ 256674 h 513347"/>
                  <a:gd name="connsiteX9" fmla="*/ 83823 w 513347"/>
                  <a:gd name="connsiteY9" fmla="*/ 83821 h 513347"/>
                  <a:gd name="connsiteX10" fmla="*/ 256674 w 513347"/>
                  <a:gd name="connsiteY10" fmla="*/ 12223 h 513347"/>
                  <a:gd name="connsiteX11" fmla="*/ 256674 w 513347"/>
                  <a:gd name="connsiteY11" fmla="*/ 12223 h 513347"/>
                  <a:gd name="connsiteX12" fmla="*/ 256674 w 513347"/>
                  <a:gd name="connsiteY12" fmla="*/ 0 h 513347"/>
                  <a:gd name="connsiteX13" fmla="*/ 114072 w 513347"/>
                  <a:gd name="connsiteY13" fmla="*/ 43257 h 513347"/>
                  <a:gd name="connsiteX14" fmla="*/ 19540 w 513347"/>
                  <a:gd name="connsiteY14" fmla="*/ 158449 h 513347"/>
                  <a:gd name="connsiteX15" fmla="*/ 4935 w 513347"/>
                  <a:gd name="connsiteY15" fmla="*/ 306748 h 513347"/>
                  <a:gd name="connsiteX16" fmla="*/ 75180 w 513347"/>
                  <a:gd name="connsiteY16" fmla="*/ 438168 h 513347"/>
                  <a:gd name="connsiteX17" fmla="*/ 206597 w 513347"/>
                  <a:gd name="connsiteY17" fmla="*/ 508413 h 513347"/>
                  <a:gd name="connsiteX18" fmla="*/ 354897 w 513347"/>
                  <a:gd name="connsiteY18" fmla="*/ 493808 h 513347"/>
                  <a:gd name="connsiteX19" fmla="*/ 470092 w 513347"/>
                  <a:gd name="connsiteY19" fmla="*/ 399275 h 513347"/>
                  <a:gd name="connsiteX20" fmla="*/ 513348 w 513347"/>
                  <a:gd name="connsiteY20" fmla="*/ 256674 h 513347"/>
                  <a:gd name="connsiteX21" fmla="*/ 438168 w 513347"/>
                  <a:gd name="connsiteY21" fmla="*/ 75178 h 513347"/>
                  <a:gd name="connsiteX22" fmla="*/ 256674 w 513347"/>
                  <a:gd name="connsiteY22" fmla="*/ 0 h 513347"/>
                  <a:gd name="connsiteX23" fmla="*/ 256674 w 513347"/>
                  <a:gd name="connsiteY2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3347" h="513347">
                    <a:moveTo>
                      <a:pt x="256674" y="12223"/>
                    </a:moveTo>
                    <a:cubicBezTo>
                      <a:pt x="305025" y="12223"/>
                      <a:pt x="352285" y="26559"/>
                      <a:pt x="392486" y="53420"/>
                    </a:cubicBezTo>
                    <a:cubicBezTo>
                      <a:pt x="432681" y="80280"/>
                      <a:pt x="464015" y="118459"/>
                      <a:pt x="482515" y="163126"/>
                    </a:cubicBezTo>
                    <a:cubicBezTo>
                      <a:pt x="501021" y="207794"/>
                      <a:pt x="505859" y="256945"/>
                      <a:pt x="496426" y="304364"/>
                    </a:cubicBezTo>
                    <a:cubicBezTo>
                      <a:pt x="486994" y="351784"/>
                      <a:pt x="463713" y="395342"/>
                      <a:pt x="429524" y="429524"/>
                    </a:cubicBezTo>
                    <a:cubicBezTo>
                      <a:pt x="395342" y="463713"/>
                      <a:pt x="351784" y="486993"/>
                      <a:pt x="304364" y="496426"/>
                    </a:cubicBezTo>
                    <a:cubicBezTo>
                      <a:pt x="256943" y="505859"/>
                      <a:pt x="207797" y="501021"/>
                      <a:pt x="163129" y="482514"/>
                    </a:cubicBezTo>
                    <a:cubicBezTo>
                      <a:pt x="118462" y="464015"/>
                      <a:pt x="80281" y="432681"/>
                      <a:pt x="53420" y="392486"/>
                    </a:cubicBezTo>
                    <a:cubicBezTo>
                      <a:pt x="26560" y="352285"/>
                      <a:pt x="12224" y="305021"/>
                      <a:pt x="12224" y="256674"/>
                    </a:cubicBezTo>
                    <a:cubicBezTo>
                      <a:pt x="12224" y="191841"/>
                      <a:pt x="37975" y="129664"/>
                      <a:pt x="83823" y="83821"/>
                    </a:cubicBezTo>
                    <a:cubicBezTo>
                      <a:pt x="129665" y="37977"/>
                      <a:pt x="191845" y="12223"/>
                      <a:pt x="256674" y="12223"/>
                    </a:cubicBezTo>
                    <a:lnTo>
                      <a:pt x="256674" y="12223"/>
                    </a:lnTo>
                    <a:close/>
                    <a:moveTo>
                      <a:pt x="256674" y="0"/>
                    </a:moveTo>
                    <a:cubicBezTo>
                      <a:pt x="205910" y="0"/>
                      <a:pt x="156282" y="15054"/>
                      <a:pt x="114072" y="43257"/>
                    </a:cubicBezTo>
                    <a:cubicBezTo>
                      <a:pt x="71862" y="71461"/>
                      <a:pt x="38963" y="111548"/>
                      <a:pt x="19540" y="158449"/>
                    </a:cubicBezTo>
                    <a:cubicBezTo>
                      <a:pt x="109" y="205350"/>
                      <a:pt x="-4973" y="256959"/>
                      <a:pt x="4935" y="306748"/>
                    </a:cubicBezTo>
                    <a:cubicBezTo>
                      <a:pt x="14836" y="356539"/>
                      <a:pt x="39284" y="402272"/>
                      <a:pt x="75180" y="438168"/>
                    </a:cubicBezTo>
                    <a:cubicBezTo>
                      <a:pt x="111076" y="474064"/>
                      <a:pt x="156809" y="498512"/>
                      <a:pt x="206597" y="508413"/>
                    </a:cubicBezTo>
                    <a:cubicBezTo>
                      <a:pt x="256392" y="518320"/>
                      <a:pt x="307996" y="513238"/>
                      <a:pt x="354897" y="493808"/>
                    </a:cubicBezTo>
                    <a:cubicBezTo>
                      <a:pt x="401797" y="474384"/>
                      <a:pt x="441890" y="441485"/>
                      <a:pt x="470092" y="399275"/>
                    </a:cubicBezTo>
                    <a:cubicBezTo>
                      <a:pt x="498294" y="357065"/>
                      <a:pt x="513348" y="307439"/>
                      <a:pt x="513348" y="256674"/>
                    </a:cubicBezTo>
                    <a:cubicBezTo>
                      <a:pt x="513348" y="188599"/>
                      <a:pt x="486307" y="123314"/>
                      <a:pt x="438168" y="75178"/>
                    </a:cubicBezTo>
                    <a:cubicBezTo>
                      <a:pt x="390035" y="27042"/>
                      <a:pt x="324750" y="0"/>
                      <a:pt x="256674" y="0"/>
                    </a:cubicBezTo>
                    <a:lnTo>
                      <a:pt x="256674" y="0"/>
                    </a:lnTo>
                    <a:close/>
                  </a:path>
                </a:pathLst>
              </a:custGeom>
              <a:solidFill>
                <a:srgbClr val="FFFFFF"/>
              </a:solidFill>
              <a:ln w="6417"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401C1932-8B5D-4B86-BD44-D0D60021440D}"/>
                  </a:ext>
                </a:extLst>
              </p:cNvPr>
              <p:cNvSpPr>
                <a:spLocks noChangeAspect="1"/>
              </p:cNvSpPr>
              <p:nvPr/>
            </p:nvSpPr>
            <p:spPr>
              <a:xfrm>
                <a:off x="2104113" y="2841063"/>
                <a:ext cx="488900" cy="488901"/>
              </a:xfrm>
              <a:custGeom>
                <a:avLst/>
                <a:gdLst>
                  <a:gd name="connsiteX0" fmla="*/ 244451 w 488900"/>
                  <a:gd name="connsiteY0" fmla="*/ 0 h 488901"/>
                  <a:gd name="connsiteX1" fmla="*/ 108638 w 488900"/>
                  <a:gd name="connsiteY1" fmla="*/ 41197 h 488901"/>
                  <a:gd name="connsiteX2" fmla="*/ 18610 w 488900"/>
                  <a:gd name="connsiteY2" fmla="*/ 150904 h 488901"/>
                  <a:gd name="connsiteX3" fmla="*/ 4698 w 488900"/>
                  <a:gd name="connsiteY3" fmla="*/ 292141 h 488901"/>
                  <a:gd name="connsiteX4" fmla="*/ 71600 w 488900"/>
                  <a:gd name="connsiteY4" fmla="*/ 417301 h 488901"/>
                  <a:gd name="connsiteX5" fmla="*/ 196761 w 488900"/>
                  <a:gd name="connsiteY5" fmla="*/ 484203 h 488901"/>
                  <a:gd name="connsiteX6" fmla="*/ 337995 w 488900"/>
                  <a:gd name="connsiteY6" fmla="*/ 470292 h 488901"/>
                  <a:gd name="connsiteX7" fmla="*/ 447704 w 488900"/>
                  <a:gd name="connsiteY7" fmla="*/ 380263 h 488901"/>
                  <a:gd name="connsiteX8" fmla="*/ 488900 w 488900"/>
                  <a:gd name="connsiteY8" fmla="*/ 244451 h 488901"/>
                  <a:gd name="connsiteX9" fmla="*/ 470291 w 488900"/>
                  <a:gd name="connsiteY9" fmla="*/ 150904 h 488901"/>
                  <a:gd name="connsiteX10" fmla="*/ 417301 w 488900"/>
                  <a:gd name="connsiteY10" fmla="*/ 71598 h 488901"/>
                  <a:gd name="connsiteX11" fmla="*/ 337995 w 488900"/>
                  <a:gd name="connsiteY11" fmla="*/ 18608 h 488901"/>
                  <a:gd name="connsiteX12" fmla="*/ 244451 w 488900"/>
                  <a:gd name="connsiteY12" fmla="*/ 0 h 488901"/>
                  <a:gd name="connsiteX13" fmla="*/ 244451 w 488900"/>
                  <a:gd name="connsiteY13" fmla="*/ 0 h 488901"/>
                  <a:gd name="connsiteX14" fmla="*/ 244451 w 488900"/>
                  <a:gd name="connsiteY14" fmla="*/ 468489 h 488901"/>
                  <a:gd name="connsiteX15" fmla="*/ 119983 w 488900"/>
                  <a:gd name="connsiteY15" fmla="*/ 430732 h 488901"/>
                  <a:gd name="connsiteX16" fmla="*/ 37463 w 488900"/>
                  <a:gd name="connsiteY16" fmla="*/ 330186 h 488901"/>
                  <a:gd name="connsiteX17" fmla="*/ 24719 w 488900"/>
                  <a:gd name="connsiteY17" fmla="*/ 200743 h 488901"/>
                  <a:gd name="connsiteX18" fmla="*/ 86032 w 488900"/>
                  <a:gd name="connsiteY18" fmla="*/ 86031 h 488901"/>
                  <a:gd name="connsiteX19" fmla="*/ 200745 w 488900"/>
                  <a:gd name="connsiteY19" fmla="*/ 24716 h 488901"/>
                  <a:gd name="connsiteX20" fmla="*/ 330186 w 488900"/>
                  <a:gd name="connsiteY20" fmla="*/ 37465 h 488901"/>
                  <a:gd name="connsiteX21" fmla="*/ 430732 w 488900"/>
                  <a:gd name="connsiteY21" fmla="*/ 119981 h 488901"/>
                  <a:gd name="connsiteX22" fmla="*/ 468488 w 488900"/>
                  <a:gd name="connsiteY22" fmla="*/ 244451 h 488901"/>
                  <a:gd name="connsiteX23" fmla="*/ 402799 w 488900"/>
                  <a:gd name="connsiteY23" fmla="*/ 402799 h 488901"/>
                  <a:gd name="connsiteX24" fmla="*/ 244451 w 488900"/>
                  <a:gd name="connsiteY24" fmla="*/ 468489 h 488901"/>
                  <a:gd name="connsiteX25" fmla="*/ 244451 w 488900"/>
                  <a:gd name="connsiteY25" fmla="*/ 468489 h 48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900" h="488901">
                    <a:moveTo>
                      <a:pt x="244451" y="0"/>
                    </a:moveTo>
                    <a:cubicBezTo>
                      <a:pt x="196106" y="0"/>
                      <a:pt x="148840" y="14337"/>
                      <a:pt x="108638" y="41197"/>
                    </a:cubicBezTo>
                    <a:cubicBezTo>
                      <a:pt x="68443" y="68058"/>
                      <a:pt x="37110" y="106236"/>
                      <a:pt x="18610" y="150904"/>
                    </a:cubicBezTo>
                    <a:cubicBezTo>
                      <a:pt x="104" y="195571"/>
                      <a:pt x="-4735" y="244722"/>
                      <a:pt x="4698" y="292141"/>
                    </a:cubicBezTo>
                    <a:cubicBezTo>
                      <a:pt x="14131" y="339561"/>
                      <a:pt x="37411" y="383119"/>
                      <a:pt x="71600" y="417301"/>
                    </a:cubicBezTo>
                    <a:cubicBezTo>
                      <a:pt x="105783" y="451490"/>
                      <a:pt x="149340" y="474771"/>
                      <a:pt x="196761" y="484203"/>
                    </a:cubicBezTo>
                    <a:cubicBezTo>
                      <a:pt x="244181" y="493636"/>
                      <a:pt x="293328" y="488798"/>
                      <a:pt x="337995" y="470292"/>
                    </a:cubicBezTo>
                    <a:cubicBezTo>
                      <a:pt x="382663" y="451792"/>
                      <a:pt x="420843" y="420458"/>
                      <a:pt x="447704" y="380263"/>
                    </a:cubicBezTo>
                    <a:cubicBezTo>
                      <a:pt x="474565" y="340062"/>
                      <a:pt x="488900" y="292799"/>
                      <a:pt x="488900" y="244451"/>
                    </a:cubicBezTo>
                    <a:cubicBezTo>
                      <a:pt x="488900" y="212349"/>
                      <a:pt x="482580" y="180562"/>
                      <a:pt x="470291" y="150904"/>
                    </a:cubicBezTo>
                    <a:cubicBezTo>
                      <a:pt x="458010" y="121246"/>
                      <a:pt x="440004" y="94297"/>
                      <a:pt x="417301" y="71598"/>
                    </a:cubicBezTo>
                    <a:cubicBezTo>
                      <a:pt x="394605" y="48899"/>
                      <a:pt x="367654" y="30893"/>
                      <a:pt x="337995" y="18608"/>
                    </a:cubicBezTo>
                    <a:cubicBezTo>
                      <a:pt x="308343" y="6323"/>
                      <a:pt x="276554" y="0"/>
                      <a:pt x="244451" y="0"/>
                    </a:cubicBezTo>
                    <a:lnTo>
                      <a:pt x="244451" y="0"/>
                    </a:lnTo>
                    <a:close/>
                    <a:moveTo>
                      <a:pt x="244451" y="468489"/>
                    </a:moveTo>
                    <a:cubicBezTo>
                      <a:pt x="200142" y="468489"/>
                      <a:pt x="156822" y="455353"/>
                      <a:pt x="119983" y="430732"/>
                    </a:cubicBezTo>
                    <a:cubicBezTo>
                      <a:pt x="83138" y="406117"/>
                      <a:pt x="54422" y="371126"/>
                      <a:pt x="37463" y="330186"/>
                    </a:cubicBezTo>
                    <a:cubicBezTo>
                      <a:pt x="20509" y="289249"/>
                      <a:pt x="16069" y="244203"/>
                      <a:pt x="24719" y="200743"/>
                    </a:cubicBezTo>
                    <a:cubicBezTo>
                      <a:pt x="33362" y="157284"/>
                      <a:pt x="54698" y="117363"/>
                      <a:pt x="86032" y="86031"/>
                    </a:cubicBezTo>
                    <a:cubicBezTo>
                      <a:pt x="117365" y="54698"/>
                      <a:pt x="157284" y="33361"/>
                      <a:pt x="200745" y="24716"/>
                    </a:cubicBezTo>
                    <a:cubicBezTo>
                      <a:pt x="244200" y="16072"/>
                      <a:pt x="289247" y="20508"/>
                      <a:pt x="330186" y="37465"/>
                    </a:cubicBezTo>
                    <a:cubicBezTo>
                      <a:pt x="371125" y="54423"/>
                      <a:pt x="406117" y="83139"/>
                      <a:pt x="430732" y="119981"/>
                    </a:cubicBezTo>
                    <a:cubicBezTo>
                      <a:pt x="455353" y="156824"/>
                      <a:pt x="468488" y="200140"/>
                      <a:pt x="468488" y="244451"/>
                    </a:cubicBezTo>
                    <a:cubicBezTo>
                      <a:pt x="468424" y="303850"/>
                      <a:pt x="444804" y="360801"/>
                      <a:pt x="402799" y="402799"/>
                    </a:cubicBezTo>
                    <a:cubicBezTo>
                      <a:pt x="360801" y="444804"/>
                      <a:pt x="303851" y="468424"/>
                      <a:pt x="244451" y="468489"/>
                    </a:cubicBezTo>
                    <a:lnTo>
                      <a:pt x="244451" y="468489"/>
                    </a:lnTo>
                    <a:close/>
                  </a:path>
                </a:pathLst>
              </a:custGeom>
              <a:solidFill>
                <a:srgbClr val="2D5967"/>
              </a:solidFill>
              <a:ln w="6417"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04EC9C54-0C9F-4AC7-B392-96EACE24C927}"/>
                  </a:ext>
                </a:extLst>
              </p:cNvPr>
              <p:cNvSpPr/>
              <p:nvPr/>
            </p:nvSpPr>
            <p:spPr>
              <a:xfrm>
                <a:off x="2292949" y="2905598"/>
                <a:ext cx="111229" cy="362398"/>
              </a:xfrm>
              <a:custGeom>
                <a:avLst/>
                <a:gdLst>
                  <a:gd name="connsiteX0" fmla="*/ 65760 w 111229"/>
                  <a:gd name="connsiteY0" fmla="*/ 323410 h 362398"/>
                  <a:gd name="connsiteX1" fmla="*/ 65760 w 111229"/>
                  <a:gd name="connsiteY1" fmla="*/ 38990 h 362398"/>
                  <a:gd name="connsiteX2" fmla="*/ 96804 w 111229"/>
                  <a:gd name="connsiteY2" fmla="*/ 70035 h 362398"/>
                  <a:gd name="connsiteX3" fmla="*/ 111229 w 111229"/>
                  <a:gd name="connsiteY3" fmla="*/ 55613 h 362398"/>
                  <a:gd name="connsiteX4" fmla="*/ 55615 w 111229"/>
                  <a:gd name="connsiteY4" fmla="*/ 0 h 362398"/>
                  <a:gd name="connsiteX5" fmla="*/ 0 w 111229"/>
                  <a:gd name="connsiteY5" fmla="*/ 55613 h 362398"/>
                  <a:gd name="connsiteX6" fmla="*/ 14425 w 111229"/>
                  <a:gd name="connsiteY6" fmla="*/ 70035 h 362398"/>
                  <a:gd name="connsiteX7" fmla="*/ 45470 w 111229"/>
                  <a:gd name="connsiteY7" fmla="*/ 38990 h 362398"/>
                  <a:gd name="connsiteX8" fmla="*/ 45470 w 111229"/>
                  <a:gd name="connsiteY8" fmla="*/ 323410 h 362398"/>
                  <a:gd name="connsiteX9" fmla="*/ 14425 w 111229"/>
                  <a:gd name="connsiteY9" fmla="*/ 292365 h 362398"/>
                  <a:gd name="connsiteX10" fmla="*/ 0 w 111229"/>
                  <a:gd name="connsiteY10" fmla="*/ 306784 h 362398"/>
                  <a:gd name="connsiteX11" fmla="*/ 55615 w 111229"/>
                  <a:gd name="connsiteY11" fmla="*/ 362398 h 362398"/>
                  <a:gd name="connsiteX12" fmla="*/ 111229 w 111229"/>
                  <a:gd name="connsiteY12" fmla="*/ 306784 h 362398"/>
                  <a:gd name="connsiteX13" fmla="*/ 96804 w 111229"/>
                  <a:gd name="connsiteY13" fmla="*/ 292365 h 362398"/>
                  <a:gd name="connsiteX14" fmla="*/ 65760 w 111229"/>
                  <a:gd name="connsiteY14" fmla="*/ 323410 h 3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229" h="362398">
                    <a:moveTo>
                      <a:pt x="65760" y="323410"/>
                    </a:moveTo>
                    <a:lnTo>
                      <a:pt x="65760" y="38990"/>
                    </a:lnTo>
                    <a:lnTo>
                      <a:pt x="96804" y="70035"/>
                    </a:lnTo>
                    <a:lnTo>
                      <a:pt x="111229" y="55613"/>
                    </a:lnTo>
                    <a:lnTo>
                      <a:pt x="55615" y="0"/>
                    </a:lnTo>
                    <a:lnTo>
                      <a:pt x="0" y="55613"/>
                    </a:lnTo>
                    <a:lnTo>
                      <a:pt x="14425" y="70035"/>
                    </a:lnTo>
                    <a:lnTo>
                      <a:pt x="45470" y="38990"/>
                    </a:lnTo>
                    <a:lnTo>
                      <a:pt x="45470" y="323410"/>
                    </a:lnTo>
                    <a:lnTo>
                      <a:pt x="14425" y="292365"/>
                    </a:lnTo>
                    <a:lnTo>
                      <a:pt x="0" y="306784"/>
                    </a:lnTo>
                    <a:lnTo>
                      <a:pt x="55615" y="362398"/>
                    </a:lnTo>
                    <a:lnTo>
                      <a:pt x="111229" y="306784"/>
                    </a:lnTo>
                    <a:lnTo>
                      <a:pt x="96804" y="292365"/>
                    </a:lnTo>
                    <a:lnTo>
                      <a:pt x="65760" y="323410"/>
                    </a:lnTo>
                    <a:close/>
                  </a:path>
                </a:pathLst>
              </a:custGeom>
              <a:solidFill>
                <a:srgbClr val="2D5967"/>
              </a:solidFill>
              <a:ln w="6417"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7C267EC-15F4-4CE2-A7AC-F4CB96FC339F}"/>
                  </a:ext>
                </a:extLst>
              </p:cNvPr>
              <p:cNvSpPr/>
              <p:nvPr/>
            </p:nvSpPr>
            <p:spPr>
              <a:xfrm>
                <a:off x="2167788" y="3029901"/>
                <a:ext cx="169648" cy="111225"/>
              </a:xfrm>
              <a:custGeom>
                <a:avLst/>
                <a:gdLst>
                  <a:gd name="connsiteX0" fmla="*/ 114162 w 169648"/>
                  <a:gd name="connsiteY0" fmla="*/ 0 h 111225"/>
                  <a:gd name="connsiteX1" fmla="*/ 99737 w 169648"/>
                  <a:gd name="connsiteY1" fmla="*/ 14423 h 111225"/>
                  <a:gd name="connsiteX2" fmla="*/ 130782 w 169648"/>
                  <a:gd name="connsiteY2" fmla="*/ 45468 h 111225"/>
                  <a:gd name="connsiteX3" fmla="*/ 0 w 169648"/>
                  <a:gd name="connsiteY3" fmla="*/ 45468 h 111225"/>
                  <a:gd name="connsiteX4" fmla="*/ 0 w 169648"/>
                  <a:gd name="connsiteY4" fmla="*/ 65757 h 111225"/>
                  <a:gd name="connsiteX5" fmla="*/ 130782 w 169648"/>
                  <a:gd name="connsiteY5" fmla="*/ 65757 h 111225"/>
                  <a:gd name="connsiteX6" fmla="*/ 99737 w 169648"/>
                  <a:gd name="connsiteY6" fmla="*/ 96803 h 111225"/>
                  <a:gd name="connsiteX7" fmla="*/ 114162 w 169648"/>
                  <a:gd name="connsiteY7" fmla="*/ 111225 h 111225"/>
                  <a:gd name="connsiteX8" fmla="*/ 169648 w 169648"/>
                  <a:gd name="connsiteY8" fmla="*/ 55612 h 111225"/>
                  <a:gd name="connsiteX9" fmla="*/ 114162 w 169648"/>
                  <a:gd name="connsiteY9" fmla="*/ 0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114162" y="0"/>
                    </a:moveTo>
                    <a:lnTo>
                      <a:pt x="99737" y="14423"/>
                    </a:lnTo>
                    <a:lnTo>
                      <a:pt x="130782" y="45468"/>
                    </a:lnTo>
                    <a:lnTo>
                      <a:pt x="0" y="45468"/>
                    </a:lnTo>
                    <a:lnTo>
                      <a:pt x="0" y="65757"/>
                    </a:lnTo>
                    <a:lnTo>
                      <a:pt x="130782" y="65757"/>
                    </a:lnTo>
                    <a:lnTo>
                      <a:pt x="99737" y="96803"/>
                    </a:lnTo>
                    <a:lnTo>
                      <a:pt x="114162" y="111225"/>
                    </a:lnTo>
                    <a:lnTo>
                      <a:pt x="169648" y="55612"/>
                    </a:lnTo>
                    <a:lnTo>
                      <a:pt x="114162" y="0"/>
                    </a:lnTo>
                    <a:close/>
                  </a:path>
                </a:pathLst>
              </a:custGeom>
              <a:solidFill>
                <a:srgbClr val="2D5967"/>
              </a:solidFill>
              <a:ln w="6417"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37D3C646-6503-4564-8E4A-49D7FC372805}"/>
                  </a:ext>
                </a:extLst>
              </p:cNvPr>
              <p:cNvSpPr/>
              <p:nvPr/>
            </p:nvSpPr>
            <p:spPr>
              <a:xfrm>
                <a:off x="2359684" y="3029901"/>
                <a:ext cx="169648" cy="111225"/>
              </a:xfrm>
              <a:custGeom>
                <a:avLst/>
                <a:gdLst>
                  <a:gd name="connsiteX0" fmla="*/ 38873 w 169648"/>
                  <a:gd name="connsiteY0" fmla="*/ 45468 h 111225"/>
                  <a:gd name="connsiteX1" fmla="*/ 69918 w 169648"/>
                  <a:gd name="connsiteY1" fmla="*/ 14423 h 111225"/>
                  <a:gd name="connsiteX2" fmla="*/ 55493 w 169648"/>
                  <a:gd name="connsiteY2" fmla="*/ 0 h 111225"/>
                  <a:gd name="connsiteX3" fmla="*/ 0 w 169648"/>
                  <a:gd name="connsiteY3" fmla="*/ 55612 h 111225"/>
                  <a:gd name="connsiteX4" fmla="*/ 55493 w 169648"/>
                  <a:gd name="connsiteY4" fmla="*/ 111225 h 111225"/>
                  <a:gd name="connsiteX5" fmla="*/ 69918 w 169648"/>
                  <a:gd name="connsiteY5" fmla="*/ 96803 h 111225"/>
                  <a:gd name="connsiteX6" fmla="*/ 38873 w 169648"/>
                  <a:gd name="connsiteY6" fmla="*/ 65757 h 111225"/>
                  <a:gd name="connsiteX7" fmla="*/ 169648 w 169648"/>
                  <a:gd name="connsiteY7" fmla="*/ 65757 h 111225"/>
                  <a:gd name="connsiteX8" fmla="*/ 169648 w 169648"/>
                  <a:gd name="connsiteY8" fmla="*/ 45468 h 111225"/>
                  <a:gd name="connsiteX9" fmla="*/ 38873 w 169648"/>
                  <a:gd name="connsiteY9" fmla="*/ 45468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38873" y="45468"/>
                    </a:moveTo>
                    <a:lnTo>
                      <a:pt x="69918" y="14423"/>
                    </a:lnTo>
                    <a:lnTo>
                      <a:pt x="55493" y="0"/>
                    </a:lnTo>
                    <a:lnTo>
                      <a:pt x="0" y="55612"/>
                    </a:lnTo>
                    <a:lnTo>
                      <a:pt x="55493" y="111225"/>
                    </a:lnTo>
                    <a:lnTo>
                      <a:pt x="69918" y="96803"/>
                    </a:lnTo>
                    <a:lnTo>
                      <a:pt x="38873" y="65757"/>
                    </a:lnTo>
                    <a:lnTo>
                      <a:pt x="169648" y="65757"/>
                    </a:lnTo>
                    <a:lnTo>
                      <a:pt x="169648" y="45468"/>
                    </a:lnTo>
                    <a:lnTo>
                      <a:pt x="38873" y="45468"/>
                    </a:lnTo>
                    <a:close/>
                  </a:path>
                </a:pathLst>
              </a:custGeom>
              <a:solidFill>
                <a:srgbClr val="2D5967"/>
              </a:solidFill>
              <a:ln w="6417" cap="flat">
                <a:noFill/>
                <a:prstDash val="solid"/>
                <a:miter/>
              </a:ln>
            </p:spPr>
            <p:txBody>
              <a:bodyPr rtlCol="0" anchor="ctr"/>
              <a:lstStyle/>
              <a:p>
                <a:endParaRPr lang="en-US"/>
              </a:p>
            </p:txBody>
          </p:sp>
        </p:grpSp>
        <p:sp>
          <p:nvSpPr>
            <p:cNvPr id="44" name="TextBox 43">
              <a:extLst>
                <a:ext uri="{FF2B5EF4-FFF2-40B4-BE49-F238E27FC236}">
                  <a16:creationId xmlns:a16="http://schemas.microsoft.com/office/drawing/2014/main" id="{7B015B06-F7B9-4CE6-846F-1A35B7B59A5E}"/>
                </a:ext>
              </a:extLst>
            </p:cNvPr>
            <p:cNvSpPr txBox="1"/>
            <p:nvPr/>
          </p:nvSpPr>
          <p:spPr>
            <a:xfrm>
              <a:off x="-1085338" y="4073163"/>
              <a:ext cx="394660" cy="216662"/>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DRG</a:t>
              </a:r>
            </a:p>
          </p:txBody>
        </p:sp>
      </p:grpSp>
      <p:cxnSp>
        <p:nvCxnSpPr>
          <p:cNvPr id="53" name="Straight Arrow Connector 52">
            <a:extLst>
              <a:ext uri="{FF2B5EF4-FFF2-40B4-BE49-F238E27FC236}">
                <a16:creationId xmlns:a16="http://schemas.microsoft.com/office/drawing/2014/main" id="{801AE439-874C-49E5-BDD2-39F78B9FD5A9}"/>
              </a:ext>
            </a:extLst>
          </p:cNvPr>
          <p:cNvCxnSpPr>
            <a:cxnSpLocks/>
            <a:stCxn id="37" idx="8"/>
          </p:cNvCxnSpPr>
          <p:nvPr/>
        </p:nvCxnSpPr>
        <p:spPr bwMode="auto">
          <a:xfrm flipV="1">
            <a:off x="2320672" y="3225514"/>
            <a:ext cx="855064" cy="92"/>
          </a:xfrm>
          <a:prstGeom prst="straightConnector1">
            <a:avLst/>
          </a:prstGeom>
          <a:solidFill>
            <a:srgbClr val="00B8FF"/>
          </a:solidFill>
          <a:ln w="12700" cap="flat" cmpd="sng" algn="ctr">
            <a:solidFill>
              <a:srgbClr val="312D2A"/>
            </a:solidFill>
            <a:prstDash val="solid"/>
            <a:round/>
            <a:headEnd type="none" w="sm"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3190599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3"/>
          </p:nvPr>
        </p:nvSpPr>
        <p:spPr>
          <a:xfrm>
            <a:off x="870437" y="6510622"/>
            <a:ext cx="6627228" cy="365125"/>
          </a:xfrm>
        </p:spPr>
        <p:txBody>
          <a:bodyPr/>
          <a:lstStyle/>
          <a:p>
            <a:r>
              <a:rPr lang="en-US" sz="800" dirty="0"/>
              <a:t>Copyright © 2023 Oracle and/or its affiliates.</a:t>
            </a:r>
          </a:p>
        </p:txBody>
      </p:sp>
      <p:sp>
        <p:nvSpPr>
          <p:cNvPr id="93" name="Rectangle: Rounded Corners 92">
            <a:extLst>
              <a:ext uri="{FF2B5EF4-FFF2-40B4-BE49-F238E27FC236}">
                <a16:creationId xmlns:a16="http://schemas.microsoft.com/office/drawing/2014/main" id="{E23E924E-F08D-4220-99EE-8C868016D9F3}"/>
              </a:ext>
            </a:extLst>
          </p:cNvPr>
          <p:cNvSpPr/>
          <p:nvPr/>
        </p:nvSpPr>
        <p:spPr>
          <a:xfrm>
            <a:off x="2321979" y="2078689"/>
            <a:ext cx="7548042" cy="2965662"/>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94" name="Rectangle: Rounded Corners 93">
            <a:extLst>
              <a:ext uri="{FF2B5EF4-FFF2-40B4-BE49-F238E27FC236}">
                <a16:creationId xmlns:a16="http://schemas.microsoft.com/office/drawing/2014/main" id="{6D5A37A2-671D-485C-9DEB-E9B458D68CA8}"/>
              </a:ext>
            </a:extLst>
          </p:cNvPr>
          <p:cNvSpPr/>
          <p:nvPr/>
        </p:nvSpPr>
        <p:spPr>
          <a:xfrm>
            <a:off x="2321979" y="612418"/>
            <a:ext cx="7548041" cy="957917"/>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9" name="Rounded Rectangle 8">
            <a:extLst>
              <a:ext uri="{FF2B5EF4-FFF2-40B4-BE49-F238E27FC236}">
                <a16:creationId xmlns:a16="http://schemas.microsoft.com/office/drawing/2014/main" id="{EDA8D78E-0483-2746-9483-927253A055B9}"/>
              </a:ext>
            </a:extLst>
          </p:cNvPr>
          <p:cNvSpPr/>
          <p:nvPr/>
        </p:nvSpPr>
        <p:spPr>
          <a:xfrm>
            <a:off x="4215808" y="2153867"/>
            <a:ext cx="4964537" cy="2804568"/>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19" name="Rounded Rectangle 18">
            <a:extLst>
              <a:ext uri="{FF2B5EF4-FFF2-40B4-BE49-F238E27FC236}">
                <a16:creationId xmlns:a16="http://schemas.microsoft.com/office/drawing/2014/main" id="{DF23EFAD-393E-2D48-872A-24085F913BAB}"/>
              </a:ext>
            </a:extLst>
          </p:cNvPr>
          <p:cNvSpPr/>
          <p:nvPr/>
        </p:nvSpPr>
        <p:spPr>
          <a:xfrm>
            <a:off x="4291601" y="2375498"/>
            <a:ext cx="1554480" cy="2492930"/>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1</a:t>
            </a:r>
          </a:p>
        </p:txBody>
      </p:sp>
      <p:sp>
        <p:nvSpPr>
          <p:cNvPr id="20" name="Rounded Rectangle 19">
            <a:extLst>
              <a:ext uri="{FF2B5EF4-FFF2-40B4-BE49-F238E27FC236}">
                <a16:creationId xmlns:a16="http://schemas.microsoft.com/office/drawing/2014/main" id="{DF23EFAD-393E-2D48-872A-24085F913BAB}"/>
              </a:ext>
            </a:extLst>
          </p:cNvPr>
          <p:cNvSpPr/>
          <p:nvPr/>
        </p:nvSpPr>
        <p:spPr>
          <a:xfrm>
            <a:off x="5921791" y="2375498"/>
            <a:ext cx="1554480" cy="2492930"/>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2</a:t>
            </a:r>
          </a:p>
        </p:txBody>
      </p:sp>
      <p:sp>
        <p:nvSpPr>
          <p:cNvPr id="21" name="Rounded Rectangle 20">
            <a:extLst>
              <a:ext uri="{FF2B5EF4-FFF2-40B4-BE49-F238E27FC236}">
                <a16:creationId xmlns:a16="http://schemas.microsoft.com/office/drawing/2014/main" id="{DF23EFAD-393E-2D48-872A-24085F913BAB}"/>
              </a:ext>
            </a:extLst>
          </p:cNvPr>
          <p:cNvSpPr>
            <a:spLocks/>
          </p:cNvSpPr>
          <p:nvPr/>
        </p:nvSpPr>
        <p:spPr>
          <a:xfrm>
            <a:off x="7551981" y="2375498"/>
            <a:ext cx="1554480" cy="2492930"/>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3</a:t>
            </a:r>
          </a:p>
        </p:txBody>
      </p:sp>
      <p:sp>
        <p:nvSpPr>
          <p:cNvPr id="4" name="Rectangle 3">
            <a:extLst>
              <a:ext uri="{FF2B5EF4-FFF2-40B4-BE49-F238E27FC236}">
                <a16:creationId xmlns:a16="http://schemas.microsoft.com/office/drawing/2014/main" id="{86D08F6F-185C-8944-B5DB-DF35BE019BA8}"/>
              </a:ext>
            </a:extLst>
          </p:cNvPr>
          <p:cNvSpPr/>
          <p:nvPr/>
        </p:nvSpPr>
        <p:spPr>
          <a:xfrm>
            <a:off x="2397818" y="2638683"/>
            <a:ext cx="7407254" cy="2135644"/>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grpSp>
        <p:nvGrpSpPr>
          <p:cNvPr id="7" name="Group 6"/>
          <p:cNvGrpSpPr/>
          <p:nvPr/>
        </p:nvGrpSpPr>
        <p:grpSpPr>
          <a:xfrm>
            <a:off x="2471461" y="2934081"/>
            <a:ext cx="7272242" cy="1766193"/>
            <a:chOff x="2583640" y="2657282"/>
            <a:chExt cx="7272242" cy="1766193"/>
          </a:xfrm>
        </p:grpSpPr>
        <p:sp>
          <p:nvSpPr>
            <p:cNvPr id="6" name="Rectangle 5">
              <a:extLst>
                <a:ext uri="{FF2B5EF4-FFF2-40B4-BE49-F238E27FC236}">
                  <a16:creationId xmlns:a16="http://schemas.microsoft.com/office/drawing/2014/main" id="{72FF4F6E-F0D4-134D-89C6-A7A27357694F}"/>
                </a:ext>
              </a:extLst>
            </p:cNvPr>
            <p:cNvSpPr/>
            <p:nvPr/>
          </p:nvSpPr>
          <p:spPr>
            <a:xfrm>
              <a:off x="2583640" y="2657282"/>
              <a:ext cx="7272242" cy="796969"/>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sp>
          <p:nvSpPr>
            <p:cNvPr id="29" name="Rectangle 28">
              <a:extLst>
                <a:ext uri="{FF2B5EF4-FFF2-40B4-BE49-F238E27FC236}">
                  <a16:creationId xmlns:a16="http://schemas.microsoft.com/office/drawing/2014/main" id="{72FF4F6E-F0D4-134D-89C6-A7A27357694F}"/>
                </a:ext>
              </a:extLst>
            </p:cNvPr>
            <p:cNvSpPr/>
            <p:nvPr/>
          </p:nvSpPr>
          <p:spPr>
            <a:xfrm>
              <a:off x="2583640" y="3626506"/>
              <a:ext cx="7272242" cy="796969"/>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grpSp>
      <p:pic>
        <p:nvPicPr>
          <p:cNvPr id="74" name="Graphic 46">
            <a:extLst>
              <a:ext uri="{FF2B5EF4-FFF2-40B4-BE49-F238E27FC236}">
                <a16:creationId xmlns:a16="http://schemas.microsoft.com/office/drawing/2014/main" id="{4DAE47C0-A841-443B-881D-F8DDFBFD7E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554825" y="2513641"/>
            <a:ext cx="239486" cy="228600"/>
          </a:xfrm>
          <a:prstGeom prst="rect">
            <a:avLst/>
          </a:prstGeom>
        </p:spPr>
      </p:pic>
      <p:sp>
        <p:nvSpPr>
          <p:cNvPr id="32" name="Rectangle: Rounded Corners 93">
            <a:extLst>
              <a:ext uri="{FF2B5EF4-FFF2-40B4-BE49-F238E27FC236}">
                <a16:creationId xmlns:a16="http://schemas.microsoft.com/office/drawing/2014/main" id="{6D5A37A2-671D-485C-9DEB-E9B458D68CA8}"/>
              </a:ext>
            </a:extLst>
          </p:cNvPr>
          <p:cNvSpPr/>
          <p:nvPr/>
        </p:nvSpPr>
        <p:spPr>
          <a:xfrm>
            <a:off x="2321979" y="5135640"/>
            <a:ext cx="3727637" cy="859934"/>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33" name="Rectangle: Rounded Corners 93">
            <a:extLst>
              <a:ext uri="{FF2B5EF4-FFF2-40B4-BE49-F238E27FC236}">
                <a16:creationId xmlns:a16="http://schemas.microsoft.com/office/drawing/2014/main" id="{6D5A37A2-671D-485C-9DEB-E9B458D68CA8}"/>
              </a:ext>
            </a:extLst>
          </p:cNvPr>
          <p:cNvSpPr/>
          <p:nvPr/>
        </p:nvSpPr>
        <p:spPr>
          <a:xfrm>
            <a:off x="6142383" y="5135640"/>
            <a:ext cx="3727637" cy="859934"/>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pic>
        <p:nvPicPr>
          <p:cNvPr id="24" name="Graphic 23">
            <a:extLst>
              <a:ext uri="{FF2B5EF4-FFF2-40B4-BE49-F238E27FC236}">
                <a16:creationId xmlns:a16="http://schemas.microsoft.com/office/drawing/2014/main" id="{49C57843-1855-46F8-8936-B6DF3668100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04135" y="2819228"/>
            <a:ext cx="228600" cy="228600"/>
          </a:xfrm>
          <a:prstGeom prst="rect">
            <a:avLst/>
          </a:prstGeom>
        </p:spPr>
      </p:pic>
      <p:pic>
        <p:nvPicPr>
          <p:cNvPr id="25" name="Graphic 24">
            <a:extLst>
              <a:ext uri="{FF2B5EF4-FFF2-40B4-BE49-F238E27FC236}">
                <a16:creationId xmlns:a16="http://schemas.microsoft.com/office/drawing/2014/main" id="{38642C7A-4EF9-45B3-842A-D2BA4ABCB87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04135" y="3783689"/>
            <a:ext cx="228600" cy="228600"/>
          </a:xfrm>
          <a:prstGeom prst="rect">
            <a:avLst/>
          </a:prstGeom>
        </p:spPr>
      </p:pic>
      <p:grpSp>
        <p:nvGrpSpPr>
          <p:cNvPr id="26" name="Group 25">
            <a:extLst>
              <a:ext uri="{FF2B5EF4-FFF2-40B4-BE49-F238E27FC236}">
                <a16:creationId xmlns:a16="http://schemas.microsoft.com/office/drawing/2014/main" id="{0CE86648-BA4C-4B50-852A-C51680EE5D03}"/>
              </a:ext>
            </a:extLst>
          </p:cNvPr>
          <p:cNvGrpSpPr/>
          <p:nvPr/>
        </p:nvGrpSpPr>
        <p:grpSpPr>
          <a:xfrm>
            <a:off x="3430696" y="2520923"/>
            <a:ext cx="394660" cy="391809"/>
            <a:chOff x="-1085338" y="3898016"/>
            <a:chExt cx="394660" cy="391809"/>
          </a:xfrm>
        </p:grpSpPr>
        <p:grpSp>
          <p:nvGrpSpPr>
            <p:cNvPr id="27" name="Graphic 4">
              <a:extLst>
                <a:ext uri="{FF2B5EF4-FFF2-40B4-BE49-F238E27FC236}">
                  <a16:creationId xmlns:a16="http://schemas.microsoft.com/office/drawing/2014/main" id="{68AC1577-14F0-4C7C-9615-BF9B02004E65}"/>
                </a:ext>
              </a:extLst>
            </p:cNvPr>
            <p:cNvGrpSpPr>
              <a:grpSpLocks noChangeAspect="1"/>
            </p:cNvGrpSpPr>
            <p:nvPr/>
          </p:nvGrpSpPr>
          <p:grpSpPr>
            <a:xfrm>
              <a:off x="-1002308" y="3898016"/>
              <a:ext cx="228600" cy="228600"/>
              <a:chOff x="2091890" y="2828841"/>
              <a:chExt cx="513347" cy="513347"/>
            </a:xfrm>
          </p:grpSpPr>
          <p:sp>
            <p:nvSpPr>
              <p:cNvPr id="30" name="Freeform: Shape 29">
                <a:extLst>
                  <a:ext uri="{FF2B5EF4-FFF2-40B4-BE49-F238E27FC236}">
                    <a16:creationId xmlns:a16="http://schemas.microsoft.com/office/drawing/2014/main" id="{55F4FE0A-FE6C-4EF1-94A4-43297170EF8E}"/>
                  </a:ext>
                </a:extLst>
              </p:cNvPr>
              <p:cNvSpPr/>
              <p:nvPr/>
            </p:nvSpPr>
            <p:spPr>
              <a:xfrm>
                <a:off x="2097999" y="2834952"/>
                <a:ext cx="501129" cy="501127"/>
              </a:xfrm>
              <a:custGeom>
                <a:avLst/>
                <a:gdLst>
                  <a:gd name="connsiteX0" fmla="*/ 250565 w 501129"/>
                  <a:gd name="connsiteY0" fmla="*/ 501127 h 501127"/>
                  <a:gd name="connsiteX1" fmla="*/ 501130 w 501129"/>
                  <a:gd name="connsiteY1" fmla="*/ 250562 h 501127"/>
                  <a:gd name="connsiteX2" fmla="*/ 250565 w 501129"/>
                  <a:gd name="connsiteY2" fmla="*/ 0 h 501127"/>
                  <a:gd name="connsiteX3" fmla="*/ 0 w 501129"/>
                  <a:gd name="connsiteY3" fmla="*/ 250562 h 501127"/>
                  <a:gd name="connsiteX4" fmla="*/ 250565 w 501129"/>
                  <a:gd name="connsiteY4" fmla="*/ 501127 h 501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29" h="501127">
                    <a:moveTo>
                      <a:pt x="250565" y="501127"/>
                    </a:moveTo>
                    <a:cubicBezTo>
                      <a:pt x="388944" y="501127"/>
                      <a:pt x="501130" y="388942"/>
                      <a:pt x="501130" y="250562"/>
                    </a:cubicBezTo>
                    <a:cubicBezTo>
                      <a:pt x="501130" y="112181"/>
                      <a:pt x="388944" y="0"/>
                      <a:pt x="250565" y="0"/>
                    </a:cubicBezTo>
                    <a:cubicBezTo>
                      <a:pt x="112186" y="0"/>
                      <a:pt x="0" y="112181"/>
                      <a:pt x="0" y="250562"/>
                    </a:cubicBezTo>
                    <a:cubicBezTo>
                      <a:pt x="0" y="388942"/>
                      <a:pt x="112186" y="501127"/>
                      <a:pt x="250565" y="501127"/>
                    </a:cubicBezTo>
                    <a:close/>
                  </a:path>
                </a:pathLst>
              </a:custGeom>
              <a:solidFill>
                <a:srgbClr val="FFFFFF"/>
              </a:solidFill>
              <a:ln w="6417"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C2097BB7-C310-4E7F-A844-3580B12E9A4C}"/>
                  </a:ext>
                </a:extLst>
              </p:cNvPr>
              <p:cNvSpPr/>
              <p:nvPr/>
            </p:nvSpPr>
            <p:spPr>
              <a:xfrm>
                <a:off x="2091890" y="2828841"/>
                <a:ext cx="513347" cy="513347"/>
              </a:xfrm>
              <a:custGeom>
                <a:avLst/>
                <a:gdLst>
                  <a:gd name="connsiteX0" fmla="*/ 256674 w 513347"/>
                  <a:gd name="connsiteY0" fmla="*/ 12223 h 513347"/>
                  <a:gd name="connsiteX1" fmla="*/ 392486 w 513347"/>
                  <a:gd name="connsiteY1" fmla="*/ 53420 h 513347"/>
                  <a:gd name="connsiteX2" fmla="*/ 482515 w 513347"/>
                  <a:gd name="connsiteY2" fmla="*/ 163126 h 513347"/>
                  <a:gd name="connsiteX3" fmla="*/ 496426 w 513347"/>
                  <a:gd name="connsiteY3" fmla="*/ 304364 h 513347"/>
                  <a:gd name="connsiteX4" fmla="*/ 429524 w 513347"/>
                  <a:gd name="connsiteY4" fmla="*/ 429524 h 513347"/>
                  <a:gd name="connsiteX5" fmla="*/ 304364 w 513347"/>
                  <a:gd name="connsiteY5" fmla="*/ 496426 h 513347"/>
                  <a:gd name="connsiteX6" fmla="*/ 163129 w 513347"/>
                  <a:gd name="connsiteY6" fmla="*/ 482514 h 513347"/>
                  <a:gd name="connsiteX7" fmla="*/ 53420 w 513347"/>
                  <a:gd name="connsiteY7" fmla="*/ 392486 h 513347"/>
                  <a:gd name="connsiteX8" fmla="*/ 12224 w 513347"/>
                  <a:gd name="connsiteY8" fmla="*/ 256674 h 513347"/>
                  <a:gd name="connsiteX9" fmla="*/ 83823 w 513347"/>
                  <a:gd name="connsiteY9" fmla="*/ 83821 h 513347"/>
                  <a:gd name="connsiteX10" fmla="*/ 256674 w 513347"/>
                  <a:gd name="connsiteY10" fmla="*/ 12223 h 513347"/>
                  <a:gd name="connsiteX11" fmla="*/ 256674 w 513347"/>
                  <a:gd name="connsiteY11" fmla="*/ 12223 h 513347"/>
                  <a:gd name="connsiteX12" fmla="*/ 256674 w 513347"/>
                  <a:gd name="connsiteY12" fmla="*/ 0 h 513347"/>
                  <a:gd name="connsiteX13" fmla="*/ 114072 w 513347"/>
                  <a:gd name="connsiteY13" fmla="*/ 43257 h 513347"/>
                  <a:gd name="connsiteX14" fmla="*/ 19540 w 513347"/>
                  <a:gd name="connsiteY14" fmla="*/ 158449 h 513347"/>
                  <a:gd name="connsiteX15" fmla="*/ 4935 w 513347"/>
                  <a:gd name="connsiteY15" fmla="*/ 306748 h 513347"/>
                  <a:gd name="connsiteX16" fmla="*/ 75180 w 513347"/>
                  <a:gd name="connsiteY16" fmla="*/ 438168 h 513347"/>
                  <a:gd name="connsiteX17" fmla="*/ 206597 w 513347"/>
                  <a:gd name="connsiteY17" fmla="*/ 508413 h 513347"/>
                  <a:gd name="connsiteX18" fmla="*/ 354897 w 513347"/>
                  <a:gd name="connsiteY18" fmla="*/ 493808 h 513347"/>
                  <a:gd name="connsiteX19" fmla="*/ 470092 w 513347"/>
                  <a:gd name="connsiteY19" fmla="*/ 399275 h 513347"/>
                  <a:gd name="connsiteX20" fmla="*/ 513348 w 513347"/>
                  <a:gd name="connsiteY20" fmla="*/ 256674 h 513347"/>
                  <a:gd name="connsiteX21" fmla="*/ 438168 w 513347"/>
                  <a:gd name="connsiteY21" fmla="*/ 75178 h 513347"/>
                  <a:gd name="connsiteX22" fmla="*/ 256674 w 513347"/>
                  <a:gd name="connsiteY22" fmla="*/ 0 h 513347"/>
                  <a:gd name="connsiteX23" fmla="*/ 256674 w 513347"/>
                  <a:gd name="connsiteY2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3347" h="513347">
                    <a:moveTo>
                      <a:pt x="256674" y="12223"/>
                    </a:moveTo>
                    <a:cubicBezTo>
                      <a:pt x="305025" y="12223"/>
                      <a:pt x="352285" y="26559"/>
                      <a:pt x="392486" y="53420"/>
                    </a:cubicBezTo>
                    <a:cubicBezTo>
                      <a:pt x="432681" y="80280"/>
                      <a:pt x="464015" y="118459"/>
                      <a:pt x="482515" y="163126"/>
                    </a:cubicBezTo>
                    <a:cubicBezTo>
                      <a:pt x="501021" y="207794"/>
                      <a:pt x="505859" y="256945"/>
                      <a:pt x="496426" y="304364"/>
                    </a:cubicBezTo>
                    <a:cubicBezTo>
                      <a:pt x="486994" y="351784"/>
                      <a:pt x="463713" y="395342"/>
                      <a:pt x="429524" y="429524"/>
                    </a:cubicBezTo>
                    <a:cubicBezTo>
                      <a:pt x="395342" y="463713"/>
                      <a:pt x="351784" y="486993"/>
                      <a:pt x="304364" y="496426"/>
                    </a:cubicBezTo>
                    <a:cubicBezTo>
                      <a:pt x="256943" y="505859"/>
                      <a:pt x="207797" y="501021"/>
                      <a:pt x="163129" y="482514"/>
                    </a:cubicBezTo>
                    <a:cubicBezTo>
                      <a:pt x="118462" y="464015"/>
                      <a:pt x="80281" y="432681"/>
                      <a:pt x="53420" y="392486"/>
                    </a:cubicBezTo>
                    <a:cubicBezTo>
                      <a:pt x="26560" y="352285"/>
                      <a:pt x="12224" y="305021"/>
                      <a:pt x="12224" y="256674"/>
                    </a:cubicBezTo>
                    <a:cubicBezTo>
                      <a:pt x="12224" y="191841"/>
                      <a:pt x="37975" y="129664"/>
                      <a:pt x="83823" y="83821"/>
                    </a:cubicBezTo>
                    <a:cubicBezTo>
                      <a:pt x="129665" y="37977"/>
                      <a:pt x="191845" y="12223"/>
                      <a:pt x="256674" y="12223"/>
                    </a:cubicBezTo>
                    <a:lnTo>
                      <a:pt x="256674" y="12223"/>
                    </a:lnTo>
                    <a:close/>
                    <a:moveTo>
                      <a:pt x="256674" y="0"/>
                    </a:moveTo>
                    <a:cubicBezTo>
                      <a:pt x="205910" y="0"/>
                      <a:pt x="156282" y="15054"/>
                      <a:pt x="114072" y="43257"/>
                    </a:cubicBezTo>
                    <a:cubicBezTo>
                      <a:pt x="71862" y="71461"/>
                      <a:pt x="38963" y="111548"/>
                      <a:pt x="19540" y="158449"/>
                    </a:cubicBezTo>
                    <a:cubicBezTo>
                      <a:pt x="109" y="205350"/>
                      <a:pt x="-4973" y="256959"/>
                      <a:pt x="4935" y="306748"/>
                    </a:cubicBezTo>
                    <a:cubicBezTo>
                      <a:pt x="14836" y="356539"/>
                      <a:pt x="39284" y="402272"/>
                      <a:pt x="75180" y="438168"/>
                    </a:cubicBezTo>
                    <a:cubicBezTo>
                      <a:pt x="111076" y="474064"/>
                      <a:pt x="156809" y="498512"/>
                      <a:pt x="206597" y="508413"/>
                    </a:cubicBezTo>
                    <a:cubicBezTo>
                      <a:pt x="256392" y="518320"/>
                      <a:pt x="307996" y="513238"/>
                      <a:pt x="354897" y="493808"/>
                    </a:cubicBezTo>
                    <a:cubicBezTo>
                      <a:pt x="401797" y="474384"/>
                      <a:pt x="441890" y="441485"/>
                      <a:pt x="470092" y="399275"/>
                    </a:cubicBezTo>
                    <a:cubicBezTo>
                      <a:pt x="498294" y="357065"/>
                      <a:pt x="513348" y="307439"/>
                      <a:pt x="513348" y="256674"/>
                    </a:cubicBezTo>
                    <a:cubicBezTo>
                      <a:pt x="513348" y="188599"/>
                      <a:pt x="486307" y="123314"/>
                      <a:pt x="438168" y="75178"/>
                    </a:cubicBezTo>
                    <a:cubicBezTo>
                      <a:pt x="390035" y="27042"/>
                      <a:pt x="324750" y="0"/>
                      <a:pt x="256674" y="0"/>
                    </a:cubicBezTo>
                    <a:lnTo>
                      <a:pt x="256674" y="0"/>
                    </a:lnTo>
                    <a:close/>
                  </a:path>
                </a:pathLst>
              </a:custGeom>
              <a:solidFill>
                <a:srgbClr val="FFFFFF"/>
              </a:solidFill>
              <a:ln w="6417"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09EED5C7-47C1-41C2-9D7E-33A4AB86F3B2}"/>
                  </a:ext>
                </a:extLst>
              </p:cNvPr>
              <p:cNvSpPr>
                <a:spLocks noChangeAspect="1"/>
              </p:cNvSpPr>
              <p:nvPr/>
            </p:nvSpPr>
            <p:spPr>
              <a:xfrm>
                <a:off x="2104113" y="2841063"/>
                <a:ext cx="488900" cy="488901"/>
              </a:xfrm>
              <a:custGeom>
                <a:avLst/>
                <a:gdLst>
                  <a:gd name="connsiteX0" fmla="*/ 244451 w 488900"/>
                  <a:gd name="connsiteY0" fmla="*/ 0 h 488901"/>
                  <a:gd name="connsiteX1" fmla="*/ 108638 w 488900"/>
                  <a:gd name="connsiteY1" fmla="*/ 41197 h 488901"/>
                  <a:gd name="connsiteX2" fmla="*/ 18610 w 488900"/>
                  <a:gd name="connsiteY2" fmla="*/ 150904 h 488901"/>
                  <a:gd name="connsiteX3" fmla="*/ 4698 w 488900"/>
                  <a:gd name="connsiteY3" fmla="*/ 292141 h 488901"/>
                  <a:gd name="connsiteX4" fmla="*/ 71600 w 488900"/>
                  <a:gd name="connsiteY4" fmla="*/ 417301 h 488901"/>
                  <a:gd name="connsiteX5" fmla="*/ 196761 w 488900"/>
                  <a:gd name="connsiteY5" fmla="*/ 484203 h 488901"/>
                  <a:gd name="connsiteX6" fmla="*/ 337995 w 488900"/>
                  <a:gd name="connsiteY6" fmla="*/ 470292 h 488901"/>
                  <a:gd name="connsiteX7" fmla="*/ 447704 w 488900"/>
                  <a:gd name="connsiteY7" fmla="*/ 380263 h 488901"/>
                  <a:gd name="connsiteX8" fmla="*/ 488900 w 488900"/>
                  <a:gd name="connsiteY8" fmla="*/ 244451 h 488901"/>
                  <a:gd name="connsiteX9" fmla="*/ 470291 w 488900"/>
                  <a:gd name="connsiteY9" fmla="*/ 150904 h 488901"/>
                  <a:gd name="connsiteX10" fmla="*/ 417301 w 488900"/>
                  <a:gd name="connsiteY10" fmla="*/ 71598 h 488901"/>
                  <a:gd name="connsiteX11" fmla="*/ 337995 w 488900"/>
                  <a:gd name="connsiteY11" fmla="*/ 18608 h 488901"/>
                  <a:gd name="connsiteX12" fmla="*/ 244451 w 488900"/>
                  <a:gd name="connsiteY12" fmla="*/ 0 h 488901"/>
                  <a:gd name="connsiteX13" fmla="*/ 244451 w 488900"/>
                  <a:gd name="connsiteY13" fmla="*/ 0 h 488901"/>
                  <a:gd name="connsiteX14" fmla="*/ 244451 w 488900"/>
                  <a:gd name="connsiteY14" fmla="*/ 468489 h 488901"/>
                  <a:gd name="connsiteX15" fmla="*/ 119983 w 488900"/>
                  <a:gd name="connsiteY15" fmla="*/ 430732 h 488901"/>
                  <a:gd name="connsiteX16" fmla="*/ 37463 w 488900"/>
                  <a:gd name="connsiteY16" fmla="*/ 330186 h 488901"/>
                  <a:gd name="connsiteX17" fmla="*/ 24719 w 488900"/>
                  <a:gd name="connsiteY17" fmla="*/ 200743 h 488901"/>
                  <a:gd name="connsiteX18" fmla="*/ 86032 w 488900"/>
                  <a:gd name="connsiteY18" fmla="*/ 86031 h 488901"/>
                  <a:gd name="connsiteX19" fmla="*/ 200745 w 488900"/>
                  <a:gd name="connsiteY19" fmla="*/ 24716 h 488901"/>
                  <a:gd name="connsiteX20" fmla="*/ 330186 w 488900"/>
                  <a:gd name="connsiteY20" fmla="*/ 37465 h 488901"/>
                  <a:gd name="connsiteX21" fmla="*/ 430732 w 488900"/>
                  <a:gd name="connsiteY21" fmla="*/ 119981 h 488901"/>
                  <a:gd name="connsiteX22" fmla="*/ 468488 w 488900"/>
                  <a:gd name="connsiteY22" fmla="*/ 244451 h 488901"/>
                  <a:gd name="connsiteX23" fmla="*/ 402799 w 488900"/>
                  <a:gd name="connsiteY23" fmla="*/ 402799 h 488901"/>
                  <a:gd name="connsiteX24" fmla="*/ 244451 w 488900"/>
                  <a:gd name="connsiteY24" fmla="*/ 468489 h 488901"/>
                  <a:gd name="connsiteX25" fmla="*/ 244451 w 488900"/>
                  <a:gd name="connsiteY25" fmla="*/ 468489 h 48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900" h="488901">
                    <a:moveTo>
                      <a:pt x="244451" y="0"/>
                    </a:moveTo>
                    <a:cubicBezTo>
                      <a:pt x="196106" y="0"/>
                      <a:pt x="148840" y="14337"/>
                      <a:pt x="108638" y="41197"/>
                    </a:cubicBezTo>
                    <a:cubicBezTo>
                      <a:pt x="68443" y="68058"/>
                      <a:pt x="37110" y="106236"/>
                      <a:pt x="18610" y="150904"/>
                    </a:cubicBezTo>
                    <a:cubicBezTo>
                      <a:pt x="104" y="195571"/>
                      <a:pt x="-4735" y="244722"/>
                      <a:pt x="4698" y="292141"/>
                    </a:cubicBezTo>
                    <a:cubicBezTo>
                      <a:pt x="14131" y="339561"/>
                      <a:pt x="37411" y="383119"/>
                      <a:pt x="71600" y="417301"/>
                    </a:cubicBezTo>
                    <a:cubicBezTo>
                      <a:pt x="105783" y="451490"/>
                      <a:pt x="149340" y="474771"/>
                      <a:pt x="196761" y="484203"/>
                    </a:cubicBezTo>
                    <a:cubicBezTo>
                      <a:pt x="244181" y="493636"/>
                      <a:pt x="293328" y="488798"/>
                      <a:pt x="337995" y="470292"/>
                    </a:cubicBezTo>
                    <a:cubicBezTo>
                      <a:pt x="382663" y="451792"/>
                      <a:pt x="420843" y="420458"/>
                      <a:pt x="447704" y="380263"/>
                    </a:cubicBezTo>
                    <a:cubicBezTo>
                      <a:pt x="474565" y="340062"/>
                      <a:pt x="488900" y="292799"/>
                      <a:pt x="488900" y="244451"/>
                    </a:cubicBezTo>
                    <a:cubicBezTo>
                      <a:pt x="488900" y="212349"/>
                      <a:pt x="482580" y="180562"/>
                      <a:pt x="470291" y="150904"/>
                    </a:cubicBezTo>
                    <a:cubicBezTo>
                      <a:pt x="458010" y="121246"/>
                      <a:pt x="440004" y="94297"/>
                      <a:pt x="417301" y="71598"/>
                    </a:cubicBezTo>
                    <a:cubicBezTo>
                      <a:pt x="394605" y="48899"/>
                      <a:pt x="367654" y="30893"/>
                      <a:pt x="337995" y="18608"/>
                    </a:cubicBezTo>
                    <a:cubicBezTo>
                      <a:pt x="308343" y="6323"/>
                      <a:pt x="276554" y="0"/>
                      <a:pt x="244451" y="0"/>
                    </a:cubicBezTo>
                    <a:lnTo>
                      <a:pt x="244451" y="0"/>
                    </a:lnTo>
                    <a:close/>
                    <a:moveTo>
                      <a:pt x="244451" y="468489"/>
                    </a:moveTo>
                    <a:cubicBezTo>
                      <a:pt x="200142" y="468489"/>
                      <a:pt x="156822" y="455353"/>
                      <a:pt x="119983" y="430732"/>
                    </a:cubicBezTo>
                    <a:cubicBezTo>
                      <a:pt x="83138" y="406117"/>
                      <a:pt x="54422" y="371126"/>
                      <a:pt x="37463" y="330186"/>
                    </a:cubicBezTo>
                    <a:cubicBezTo>
                      <a:pt x="20509" y="289249"/>
                      <a:pt x="16069" y="244203"/>
                      <a:pt x="24719" y="200743"/>
                    </a:cubicBezTo>
                    <a:cubicBezTo>
                      <a:pt x="33362" y="157284"/>
                      <a:pt x="54698" y="117363"/>
                      <a:pt x="86032" y="86031"/>
                    </a:cubicBezTo>
                    <a:cubicBezTo>
                      <a:pt x="117365" y="54698"/>
                      <a:pt x="157284" y="33361"/>
                      <a:pt x="200745" y="24716"/>
                    </a:cubicBezTo>
                    <a:cubicBezTo>
                      <a:pt x="244200" y="16072"/>
                      <a:pt x="289247" y="20508"/>
                      <a:pt x="330186" y="37465"/>
                    </a:cubicBezTo>
                    <a:cubicBezTo>
                      <a:pt x="371125" y="54423"/>
                      <a:pt x="406117" y="83139"/>
                      <a:pt x="430732" y="119981"/>
                    </a:cubicBezTo>
                    <a:cubicBezTo>
                      <a:pt x="455353" y="156824"/>
                      <a:pt x="468488" y="200140"/>
                      <a:pt x="468488" y="244451"/>
                    </a:cubicBezTo>
                    <a:cubicBezTo>
                      <a:pt x="468424" y="303850"/>
                      <a:pt x="444804" y="360801"/>
                      <a:pt x="402799" y="402799"/>
                    </a:cubicBezTo>
                    <a:cubicBezTo>
                      <a:pt x="360801" y="444804"/>
                      <a:pt x="303851" y="468424"/>
                      <a:pt x="244451" y="468489"/>
                    </a:cubicBezTo>
                    <a:lnTo>
                      <a:pt x="244451" y="468489"/>
                    </a:lnTo>
                    <a:close/>
                  </a:path>
                </a:pathLst>
              </a:custGeom>
              <a:solidFill>
                <a:srgbClr val="2D5967"/>
              </a:solidFill>
              <a:ln w="6417"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77E9AA61-9586-4583-96BB-B5A21D7D40BC}"/>
                  </a:ext>
                </a:extLst>
              </p:cNvPr>
              <p:cNvSpPr/>
              <p:nvPr/>
            </p:nvSpPr>
            <p:spPr>
              <a:xfrm>
                <a:off x="2292949" y="2905598"/>
                <a:ext cx="111229" cy="362398"/>
              </a:xfrm>
              <a:custGeom>
                <a:avLst/>
                <a:gdLst>
                  <a:gd name="connsiteX0" fmla="*/ 65760 w 111229"/>
                  <a:gd name="connsiteY0" fmla="*/ 323410 h 362398"/>
                  <a:gd name="connsiteX1" fmla="*/ 65760 w 111229"/>
                  <a:gd name="connsiteY1" fmla="*/ 38990 h 362398"/>
                  <a:gd name="connsiteX2" fmla="*/ 96804 w 111229"/>
                  <a:gd name="connsiteY2" fmla="*/ 70035 h 362398"/>
                  <a:gd name="connsiteX3" fmla="*/ 111229 w 111229"/>
                  <a:gd name="connsiteY3" fmla="*/ 55613 h 362398"/>
                  <a:gd name="connsiteX4" fmla="*/ 55615 w 111229"/>
                  <a:gd name="connsiteY4" fmla="*/ 0 h 362398"/>
                  <a:gd name="connsiteX5" fmla="*/ 0 w 111229"/>
                  <a:gd name="connsiteY5" fmla="*/ 55613 h 362398"/>
                  <a:gd name="connsiteX6" fmla="*/ 14425 w 111229"/>
                  <a:gd name="connsiteY6" fmla="*/ 70035 h 362398"/>
                  <a:gd name="connsiteX7" fmla="*/ 45470 w 111229"/>
                  <a:gd name="connsiteY7" fmla="*/ 38990 h 362398"/>
                  <a:gd name="connsiteX8" fmla="*/ 45470 w 111229"/>
                  <a:gd name="connsiteY8" fmla="*/ 323410 h 362398"/>
                  <a:gd name="connsiteX9" fmla="*/ 14425 w 111229"/>
                  <a:gd name="connsiteY9" fmla="*/ 292365 h 362398"/>
                  <a:gd name="connsiteX10" fmla="*/ 0 w 111229"/>
                  <a:gd name="connsiteY10" fmla="*/ 306784 h 362398"/>
                  <a:gd name="connsiteX11" fmla="*/ 55615 w 111229"/>
                  <a:gd name="connsiteY11" fmla="*/ 362398 h 362398"/>
                  <a:gd name="connsiteX12" fmla="*/ 111229 w 111229"/>
                  <a:gd name="connsiteY12" fmla="*/ 306784 h 362398"/>
                  <a:gd name="connsiteX13" fmla="*/ 96804 w 111229"/>
                  <a:gd name="connsiteY13" fmla="*/ 292365 h 362398"/>
                  <a:gd name="connsiteX14" fmla="*/ 65760 w 111229"/>
                  <a:gd name="connsiteY14" fmla="*/ 323410 h 3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229" h="362398">
                    <a:moveTo>
                      <a:pt x="65760" y="323410"/>
                    </a:moveTo>
                    <a:lnTo>
                      <a:pt x="65760" y="38990"/>
                    </a:lnTo>
                    <a:lnTo>
                      <a:pt x="96804" y="70035"/>
                    </a:lnTo>
                    <a:lnTo>
                      <a:pt x="111229" y="55613"/>
                    </a:lnTo>
                    <a:lnTo>
                      <a:pt x="55615" y="0"/>
                    </a:lnTo>
                    <a:lnTo>
                      <a:pt x="0" y="55613"/>
                    </a:lnTo>
                    <a:lnTo>
                      <a:pt x="14425" y="70035"/>
                    </a:lnTo>
                    <a:lnTo>
                      <a:pt x="45470" y="38990"/>
                    </a:lnTo>
                    <a:lnTo>
                      <a:pt x="45470" y="323410"/>
                    </a:lnTo>
                    <a:lnTo>
                      <a:pt x="14425" y="292365"/>
                    </a:lnTo>
                    <a:lnTo>
                      <a:pt x="0" y="306784"/>
                    </a:lnTo>
                    <a:lnTo>
                      <a:pt x="55615" y="362398"/>
                    </a:lnTo>
                    <a:lnTo>
                      <a:pt x="111229" y="306784"/>
                    </a:lnTo>
                    <a:lnTo>
                      <a:pt x="96804" y="292365"/>
                    </a:lnTo>
                    <a:lnTo>
                      <a:pt x="65760" y="323410"/>
                    </a:lnTo>
                    <a:close/>
                  </a:path>
                </a:pathLst>
              </a:custGeom>
              <a:solidFill>
                <a:srgbClr val="2D5967"/>
              </a:solidFill>
              <a:ln w="6417"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C4C647C2-404A-4686-83C4-83E56C2E89CA}"/>
                  </a:ext>
                </a:extLst>
              </p:cNvPr>
              <p:cNvSpPr/>
              <p:nvPr/>
            </p:nvSpPr>
            <p:spPr>
              <a:xfrm>
                <a:off x="2167788" y="3029901"/>
                <a:ext cx="169648" cy="111225"/>
              </a:xfrm>
              <a:custGeom>
                <a:avLst/>
                <a:gdLst>
                  <a:gd name="connsiteX0" fmla="*/ 114162 w 169648"/>
                  <a:gd name="connsiteY0" fmla="*/ 0 h 111225"/>
                  <a:gd name="connsiteX1" fmla="*/ 99737 w 169648"/>
                  <a:gd name="connsiteY1" fmla="*/ 14423 h 111225"/>
                  <a:gd name="connsiteX2" fmla="*/ 130782 w 169648"/>
                  <a:gd name="connsiteY2" fmla="*/ 45468 h 111225"/>
                  <a:gd name="connsiteX3" fmla="*/ 0 w 169648"/>
                  <a:gd name="connsiteY3" fmla="*/ 45468 h 111225"/>
                  <a:gd name="connsiteX4" fmla="*/ 0 w 169648"/>
                  <a:gd name="connsiteY4" fmla="*/ 65757 h 111225"/>
                  <a:gd name="connsiteX5" fmla="*/ 130782 w 169648"/>
                  <a:gd name="connsiteY5" fmla="*/ 65757 h 111225"/>
                  <a:gd name="connsiteX6" fmla="*/ 99737 w 169648"/>
                  <a:gd name="connsiteY6" fmla="*/ 96803 h 111225"/>
                  <a:gd name="connsiteX7" fmla="*/ 114162 w 169648"/>
                  <a:gd name="connsiteY7" fmla="*/ 111225 h 111225"/>
                  <a:gd name="connsiteX8" fmla="*/ 169648 w 169648"/>
                  <a:gd name="connsiteY8" fmla="*/ 55612 h 111225"/>
                  <a:gd name="connsiteX9" fmla="*/ 114162 w 169648"/>
                  <a:gd name="connsiteY9" fmla="*/ 0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114162" y="0"/>
                    </a:moveTo>
                    <a:lnTo>
                      <a:pt x="99737" y="14423"/>
                    </a:lnTo>
                    <a:lnTo>
                      <a:pt x="130782" y="45468"/>
                    </a:lnTo>
                    <a:lnTo>
                      <a:pt x="0" y="45468"/>
                    </a:lnTo>
                    <a:lnTo>
                      <a:pt x="0" y="65757"/>
                    </a:lnTo>
                    <a:lnTo>
                      <a:pt x="130782" y="65757"/>
                    </a:lnTo>
                    <a:lnTo>
                      <a:pt x="99737" y="96803"/>
                    </a:lnTo>
                    <a:lnTo>
                      <a:pt x="114162" y="111225"/>
                    </a:lnTo>
                    <a:lnTo>
                      <a:pt x="169648" y="55612"/>
                    </a:lnTo>
                    <a:lnTo>
                      <a:pt x="114162" y="0"/>
                    </a:lnTo>
                    <a:close/>
                  </a:path>
                </a:pathLst>
              </a:custGeom>
              <a:solidFill>
                <a:srgbClr val="2D5967"/>
              </a:solidFill>
              <a:ln w="6417"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29D69DCB-F32C-4BA1-B0E6-530518DD0637}"/>
                  </a:ext>
                </a:extLst>
              </p:cNvPr>
              <p:cNvSpPr/>
              <p:nvPr/>
            </p:nvSpPr>
            <p:spPr>
              <a:xfrm>
                <a:off x="2359684" y="3029901"/>
                <a:ext cx="169648" cy="111225"/>
              </a:xfrm>
              <a:custGeom>
                <a:avLst/>
                <a:gdLst>
                  <a:gd name="connsiteX0" fmla="*/ 38873 w 169648"/>
                  <a:gd name="connsiteY0" fmla="*/ 45468 h 111225"/>
                  <a:gd name="connsiteX1" fmla="*/ 69918 w 169648"/>
                  <a:gd name="connsiteY1" fmla="*/ 14423 h 111225"/>
                  <a:gd name="connsiteX2" fmla="*/ 55493 w 169648"/>
                  <a:gd name="connsiteY2" fmla="*/ 0 h 111225"/>
                  <a:gd name="connsiteX3" fmla="*/ 0 w 169648"/>
                  <a:gd name="connsiteY3" fmla="*/ 55612 h 111225"/>
                  <a:gd name="connsiteX4" fmla="*/ 55493 w 169648"/>
                  <a:gd name="connsiteY4" fmla="*/ 111225 h 111225"/>
                  <a:gd name="connsiteX5" fmla="*/ 69918 w 169648"/>
                  <a:gd name="connsiteY5" fmla="*/ 96803 h 111225"/>
                  <a:gd name="connsiteX6" fmla="*/ 38873 w 169648"/>
                  <a:gd name="connsiteY6" fmla="*/ 65757 h 111225"/>
                  <a:gd name="connsiteX7" fmla="*/ 169648 w 169648"/>
                  <a:gd name="connsiteY7" fmla="*/ 65757 h 111225"/>
                  <a:gd name="connsiteX8" fmla="*/ 169648 w 169648"/>
                  <a:gd name="connsiteY8" fmla="*/ 45468 h 111225"/>
                  <a:gd name="connsiteX9" fmla="*/ 38873 w 169648"/>
                  <a:gd name="connsiteY9" fmla="*/ 45468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38873" y="45468"/>
                    </a:moveTo>
                    <a:lnTo>
                      <a:pt x="69918" y="14423"/>
                    </a:lnTo>
                    <a:lnTo>
                      <a:pt x="55493" y="0"/>
                    </a:lnTo>
                    <a:lnTo>
                      <a:pt x="0" y="55612"/>
                    </a:lnTo>
                    <a:lnTo>
                      <a:pt x="55493" y="111225"/>
                    </a:lnTo>
                    <a:lnTo>
                      <a:pt x="69918" y="96803"/>
                    </a:lnTo>
                    <a:lnTo>
                      <a:pt x="38873" y="65757"/>
                    </a:lnTo>
                    <a:lnTo>
                      <a:pt x="169648" y="65757"/>
                    </a:lnTo>
                    <a:lnTo>
                      <a:pt x="169648" y="45468"/>
                    </a:lnTo>
                    <a:lnTo>
                      <a:pt x="38873" y="45468"/>
                    </a:lnTo>
                    <a:close/>
                  </a:path>
                </a:pathLst>
              </a:custGeom>
              <a:solidFill>
                <a:srgbClr val="2D5967"/>
              </a:solidFill>
              <a:ln w="6417" cap="flat">
                <a:noFill/>
                <a:prstDash val="solid"/>
                <a:miter/>
              </a:ln>
            </p:spPr>
            <p:txBody>
              <a:bodyPr rtlCol="0" anchor="ctr"/>
              <a:lstStyle/>
              <a:p>
                <a:endParaRPr lang="en-US"/>
              </a:p>
            </p:txBody>
          </p:sp>
        </p:grpSp>
        <p:sp>
          <p:nvSpPr>
            <p:cNvPr id="28" name="TextBox 27">
              <a:extLst>
                <a:ext uri="{FF2B5EF4-FFF2-40B4-BE49-F238E27FC236}">
                  <a16:creationId xmlns:a16="http://schemas.microsoft.com/office/drawing/2014/main" id="{23861761-8CD6-44A0-BD89-2BB0B137EE88}"/>
                </a:ext>
              </a:extLst>
            </p:cNvPr>
            <p:cNvSpPr txBox="1"/>
            <p:nvPr/>
          </p:nvSpPr>
          <p:spPr>
            <a:xfrm>
              <a:off x="-1085338" y="4073163"/>
              <a:ext cx="394660" cy="216662"/>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DRG</a:t>
              </a:r>
            </a:p>
          </p:txBody>
        </p:sp>
      </p:grpSp>
      <p:grpSp>
        <p:nvGrpSpPr>
          <p:cNvPr id="38" name="Group 37">
            <a:extLst>
              <a:ext uri="{FF2B5EF4-FFF2-40B4-BE49-F238E27FC236}">
                <a16:creationId xmlns:a16="http://schemas.microsoft.com/office/drawing/2014/main" id="{7E7EAB82-DADA-475F-A2AD-935233BCE442}"/>
              </a:ext>
            </a:extLst>
          </p:cNvPr>
          <p:cNvGrpSpPr/>
          <p:nvPr/>
        </p:nvGrpSpPr>
        <p:grpSpPr>
          <a:xfrm>
            <a:off x="3377770" y="1454522"/>
            <a:ext cx="500513" cy="566277"/>
            <a:chOff x="1974852" y="3111306"/>
            <a:chExt cx="500513" cy="566277"/>
          </a:xfrm>
        </p:grpSpPr>
        <p:grpSp>
          <p:nvGrpSpPr>
            <p:cNvPr id="39" name="Graphic 2">
              <a:extLst>
                <a:ext uri="{FF2B5EF4-FFF2-40B4-BE49-F238E27FC236}">
                  <a16:creationId xmlns:a16="http://schemas.microsoft.com/office/drawing/2014/main" id="{7A2A83FD-909F-44AC-AA84-F1158095CCEB}"/>
                </a:ext>
              </a:extLst>
            </p:cNvPr>
            <p:cNvGrpSpPr>
              <a:grpSpLocks noChangeAspect="1"/>
            </p:cNvGrpSpPr>
            <p:nvPr/>
          </p:nvGrpSpPr>
          <p:grpSpPr>
            <a:xfrm>
              <a:off x="2111612" y="3111306"/>
              <a:ext cx="228600" cy="228600"/>
              <a:chOff x="4610501" y="1582905"/>
              <a:chExt cx="513347" cy="513347"/>
            </a:xfrm>
          </p:grpSpPr>
          <p:sp>
            <p:nvSpPr>
              <p:cNvPr id="44" name="Freeform: Shape 43">
                <a:extLst>
                  <a:ext uri="{FF2B5EF4-FFF2-40B4-BE49-F238E27FC236}">
                    <a16:creationId xmlns:a16="http://schemas.microsoft.com/office/drawing/2014/main" id="{802B430D-0A6F-4143-BA00-91FF8B4FC5C6}"/>
                  </a:ext>
                </a:extLst>
              </p:cNvPr>
              <p:cNvSpPr/>
              <p:nvPr/>
            </p:nvSpPr>
            <p:spPr>
              <a:xfrm>
                <a:off x="4616610" y="1589016"/>
                <a:ext cx="501129" cy="501127"/>
              </a:xfrm>
              <a:custGeom>
                <a:avLst/>
                <a:gdLst>
                  <a:gd name="connsiteX0" fmla="*/ 474602 w 501129"/>
                  <a:gd name="connsiteY0" fmla="*/ 0 h 501127"/>
                  <a:gd name="connsiteX1" fmla="*/ 26527 w 501129"/>
                  <a:gd name="connsiteY1" fmla="*/ 0 h 501127"/>
                  <a:gd name="connsiteX2" fmla="*/ 0 w 501129"/>
                  <a:gd name="connsiteY2" fmla="*/ 26523 h 501127"/>
                  <a:gd name="connsiteX3" fmla="*/ 0 w 501129"/>
                  <a:gd name="connsiteY3" fmla="*/ 474600 h 501127"/>
                  <a:gd name="connsiteX4" fmla="*/ 26527 w 501129"/>
                  <a:gd name="connsiteY4" fmla="*/ 501127 h 501127"/>
                  <a:gd name="connsiteX5" fmla="*/ 474602 w 501129"/>
                  <a:gd name="connsiteY5" fmla="*/ 501127 h 501127"/>
                  <a:gd name="connsiteX6" fmla="*/ 501129 w 501129"/>
                  <a:gd name="connsiteY6" fmla="*/ 474600 h 501127"/>
                  <a:gd name="connsiteX7" fmla="*/ 501129 w 501129"/>
                  <a:gd name="connsiteY7" fmla="*/ 26523 h 501127"/>
                  <a:gd name="connsiteX8" fmla="*/ 474602 w 501129"/>
                  <a:gd name="connsiteY8" fmla="*/ 0 h 5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29" h="501127">
                    <a:moveTo>
                      <a:pt x="474602" y="0"/>
                    </a:moveTo>
                    <a:lnTo>
                      <a:pt x="26527" y="0"/>
                    </a:lnTo>
                    <a:cubicBezTo>
                      <a:pt x="11877" y="0"/>
                      <a:pt x="0" y="11874"/>
                      <a:pt x="0" y="26523"/>
                    </a:cubicBezTo>
                    <a:lnTo>
                      <a:pt x="0" y="474600"/>
                    </a:lnTo>
                    <a:cubicBezTo>
                      <a:pt x="0" y="489249"/>
                      <a:pt x="11877" y="501127"/>
                      <a:pt x="26527" y="501127"/>
                    </a:cubicBezTo>
                    <a:lnTo>
                      <a:pt x="474602" y="501127"/>
                    </a:lnTo>
                    <a:cubicBezTo>
                      <a:pt x="489252" y="501127"/>
                      <a:pt x="501129" y="489249"/>
                      <a:pt x="501129" y="474600"/>
                    </a:cubicBezTo>
                    <a:lnTo>
                      <a:pt x="501129" y="26523"/>
                    </a:lnTo>
                    <a:cubicBezTo>
                      <a:pt x="501129" y="11874"/>
                      <a:pt x="489252" y="0"/>
                      <a:pt x="474602" y="0"/>
                    </a:cubicBezTo>
                    <a:close/>
                  </a:path>
                </a:pathLst>
              </a:custGeom>
              <a:solidFill>
                <a:srgbClr val="FFFFFF"/>
              </a:solidFill>
              <a:ln w="6417"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98DA7A5-257D-4D2A-9B9E-6733DC55F2B7}"/>
                  </a:ext>
                </a:extLst>
              </p:cNvPr>
              <p:cNvSpPr/>
              <p:nvPr/>
            </p:nvSpPr>
            <p:spPr>
              <a:xfrm>
                <a:off x="4610501" y="1582905"/>
                <a:ext cx="513347" cy="513347"/>
              </a:xfrm>
              <a:custGeom>
                <a:avLst/>
                <a:gdLst>
                  <a:gd name="connsiteX0" fmla="*/ 480711 w 513347"/>
                  <a:gd name="connsiteY0" fmla="*/ 12223 h 513347"/>
                  <a:gd name="connsiteX1" fmla="*/ 495149 w 513347"/>
                  <a:gd name="connsiteY1" fmla="*/ 18201 h 513347"/>
                  <a:gd name="connsiteX2" fmla="*/ 501123 w 513347"/>
                  <a:gd name="connsiteY2" fmla="*/ 32634 h 513347"/>
                  <a:gd name="connsiteX3" fmla="*/ 501123 w 513347"/>
                  <a:gd name="connsiteY3" fmla="*/ 480711 h 513347"/>
                  <a:gd name="connsiteX4" fmla="*/ 495149 w 513347"/>
                  <a:gd name="connsiteY4" fmla="*/ 495149 h 513347"/>
                  <a:gd name="connsiteX5" fmla="*/ 480711 w 513347"/>
                  <a:gd name="connsiteY5" fmla="*/ 501123 h 513347"/>
                  <a:gd name="connsiteX6" fmla="*/ 32636 w 513347"/>
                  <a:gd name="connsiteY6" fmla="*/ 501123 h 513347"/>
                  <a:gd name="connsiteX7" fmla="*/ 18198 w 513347"/>
                  <a:gd name="connsiteY7" fmla="*/ 495149 h 513347"/>
                  <a:gd name="connsiteX8" fmla="*/ 12224 w 513347"/>
                  <a:gd name="connsiteY8" fmla="*/ 480711 h 513347"/>
                  <a:gd name="connsiteX9" fmla="*/ 12224 w 513347"/>
                  <a:gd name="connsiteY9" fmla="*/ 32634 h 513347"/>
                  <a:gd name="connsiteX10" fmla="*/ 18198 w 513347"/>
                  <a:gd name="connsiteY10" fmla="*/ 18201 h 513347"/>
                  <a:gd name="connsiteX11" fmla="*/ 32636 w 513347"/>
                  <a:gd name="connsiteY11" fmla="*/ 12223 h 513347"/>
                  <a:gd name="connsiteX12" fmla="*/ 480711 w 513347"/>
                  <a:gd name="connsiteY12" fmla="*/ 12223 h 513347"/>
                  <a:gd name="connsiteX13" fmla="*/ 480711 w 513347"/>
                  <a:gd name="connsiteY13" fmla="*/ 0 h 513347"/>
                  <a:gd name="connsiteX14" fmla="*/ 32636 w 513347"/>
                  <a:gd name="connsiteY14" fmla="*/ 0 h 513347"/>
                  <a:gd name="connsiteX15" fmla="*/ 9593 w 513347"/>
                  <a:gd name="connsiteY15" fmla="*/ 9594 h 513347"/>
                  <a:gd name="connsiteX16" fmla="*/ 0 w 513347"/>
                  <a:gd name="connsiteY16" fmla="*/ 32634 h 513347"/>
                  <a:gd name="connsiteX17" fmla="*/ 0 w 513347"/>
                  <a:gd name="connsiteY17" fmla="*/ 480711 h 513347"/>
                  <a:gd name="connsiteX18" fmla="*/ 9593 w 513347"/>
                  <a:gd name="connsiteY18" fmla="*/ 503754 h 513347"/>
                  <a:gd name="connsiteX19" fmla="*/ 32636 w 513347"/>
                  <a:gd name="connsiteY19" fmla="*/ 513347 h 513347"/>
                  <a:gd name="connsiteX20" fmla="*/ 480711 w 513347"/>
                  <a:gd name="connsiteY20" fmla="*/ 513347 h 513347"/>
                  <a:gd name="connsiteX21" fmla="*/ 503754 w 513347"/>
                  <a:gd name="connsiteY21" fmla="*/ 503754 h 513347"/>
                  <a:gd name="connsiteX22" fmla="*/ 513347 w 513347"/>
                  <a:gd name="connsiteY22" fmla="*/ 480711 h 513347"/>
                  <a:gd name="connsiteX23" fmla="*/ 513347 w 513347"/>
                  <a:gd name="connsiteY23" fmla="*/ 32634 h 513347"/>
                  <a:gd name="connsiteX24" fmla="*/ 503754 w 513347"/>
                  <a:gd name="connsiteY24" fmla="*/ 9594 h 513347"/>
                  <a:gd name="connsiteX25" fmla="*/ 480711 w 513347"/>
                  <a:gd name="connsiteY25" fmla="*/ 0 h 513347"/>
                  <a:gd name="connsiteX26" fmla="*/ 480711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80711" y="12223"/>
                    </a:moveTo>
                    <a:cubicBezTo>
                      <a:pt x="486127" y="12223"/>
                      <a:pt x="491318" y="14373"/>
                      <a:pt x="495149" y="18201"/>
                    </a:cubicBezTo>
                    <a:cubicBezTo>
                      <a:pt x="498974" y="22029"/>
                      <a:pt x="501123" y="27221"/>
                      <a:pt x="501123" y="32634"/>
                    </a:cubicBezTo>
                    <a:lnTo>
                      <a:pt x="501123" y="480711"/>
                    </a:lnTo>
                    <a:cubicBezTo>
                      <a:pt x="501123" y="486127"/>
                      <a:pt x="498974" y="491318"/>
                      <a:pt x="495149" y="495149"/>
                    </a:cubicBezTo>
                    <a:cubicBezTo>
                      <a:pt x="491318" y="498974"/>
                      <a:pt x="486127" y="501123"/>
                      <a:pt x="480711" y="501123"/>
                    </a:cubicBezTo>
                    <a:lnTo>
                      <a:pt x="32636" y="501123"/>
                    </a:lnTo>
                    <a:cubicBezTo>
                      <a:pt x="27220" y="501123"/>
                      <a:pt x="22029" y="498974"/>
                      <a:pt x="18198" y="495149"/>
                    </a:cubicBezTo>
                    <a:cubicBezTo>
                      <a:pt x="14374" y="491318"/>
                      <a:pt x="12224" y="486127"/>
                      <a:pt x="12224" y="480711"/>
                    </a:cubicBezTo>
                    <a:lnTo>
                      <a:pt x="12224" y="32634"/>
                    </a:lnTo>
                    <a:cubicBezTo>
                      <a:pt x="12224" y="27221"/>
                      <a:pt x="14374" y="22029"/>
                      <a:pt x="18198" y="18201"/>
                    </a:cubicBezTo>
                    <a:cubicBezTo>
                      <a:pt x="22029" y="14373"/>
                      <a:pt x="27220" y="12223"/>
                      <a:pt x="32636" y="12223"/>
                    </a:cubicBezTo>
                    <a:lnTo>
                      <a:pt x="480711" y="12223"/>
                    </a:lnTo>
                    <a:close/>
                    <a:moveTo>
                      <a:pt x="480711" y="0"/>
                    </a:moveTo>
                    <a:lnTo>
                      <a:pt x="32636" y="0"/>
                    </a:lnTo>
                    <a:cubicBezTo>
                      <a:pt x="23986" y="32"/>
                      <a:pt x="15708" y="3480"/>
                      <a:pt x="9593" y="9594"/>
                    </a:cubicBezTo>
                    <a:cubicBezTo>
                      <a:pt x="3478" y="15707"/>
                      <a:pt x="32" y="23989"/>
                      <a:pt x="0" y="32634"/>
                    </a:cubicBezTo>
                    <a:lnTo>
                      <a:pt x="0" y="480711"/>
                    </a:lnTo>
                    <a:cubicBezTo>
                      <a:pt x="32" y="489361"/>
                      <a:pt x="3478" y="497639"/>
                      <a:pt x="9593" y="503754"/>
                    </a:cubicBezTo>
                    <a:cubicBezTo>
                      <a:pt x="15708" y="509869"/>
                      <a:pt x="23986" y="513315"/>
                      <a:pt x="32636" y="513347"/>
                    </a:cubicBezTo>
                    <a:lnTo>
                      <a:pt x="480711" y="513347"/>
                    </a:lnTo>
                    <a:cubicBezTo>
                      <a:pt x="489361" y="513315"/>
                      <a:pt x="497639" y="509869"/>
                      <a:pt x="503754" y="503754"/>
                    </a:cubicBezTo>
                    <a:cubicBezTo>
                      <a:pt x="509870" y="497639"/>
                      <a:pt x="513315" y="489361"/>
                      <a:pt x="513347" y="480711"/>
                    </a:cubicBezTo>
                    <a:lnTo>
                      <a:pt x="513347" y="32634"/>
                    </a:lnTo>
                    <a:cubicBezTo>
                      <a:pt x="513315" y="23989"/>
                      <a:pt x="509870" y="15707"/>
                      <a:pt x="503754" y="9594"/>
                    </a:cubicBezTo>
                    <a:cubicBezTo>
                      <a:pt x="497639" y="3480"/>
                      <a:pt x="489361" y="32"/>
                      <a:pt x="480711" y="0"/>
                    </a:cubicBezTo>
                    <a:lnTo>
                      <a:pt x="480711" y="0"/>
                    </a:lnTo>
                    <a:close/>
                  </a:path>
                </a:pathLst>
              </a:custGeom>
              <a:solidFill>
                <a:srgbClr val="FFFFFF"/>
              </a:solidFill>
              <a:ln w="6417"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8B512543-DF84-4000-93FF-52BB424E7813}"/>
                  </a:ext>
                </a:extLst>
              </p:cNvPr>
              <p:cNvSpPr/>
              <p:nvPr/>
            </p:nvSpPr>
            <p:spPr>
              <a:xfrm>
                <a:off x="4622725" y="1595127"/>
                <a:ext cx="488898" cy="488900"/>
              </a:xfrm>
              <a:custGeom>
                <a:avLst/>
                <a:gdLst>
                  <a:gd name="connsiteX0" fmla="*/ 468487 w 488898"/>
                  <a:gd name="connsiteY0" fmla="*/ 0 h 488900"/>
                  <a:gd name="connsiteX1" fmla="*/ 20412 w 488898"/>
                  <a:gd name="connsiteY1" fmla="*/ 0 h 488900"/>
                  <a:gd name="connsiteX2" fmla="*/ 5974 w 488898"/>
                  <a:gd name="connsiteY2" fmla="*/ 5979 h 488900"/>
                  <a:gd name="connsiteX3" fmla="*/ 0 w 488898"/>
                  <a:gd name="connsiteY3" fmla="*/ 20411 h 488900"/>
                  <a:gd name="connsiteX4" fmla="*/ 0 w 488898"/>
                  <a:gd name="connsiteY4" fmla="*/ 468488 h 488900"/>
                  <a:gd name="connsiteX5" fmla="*/ 5974 w 488898"/>
                  <a:gd name="connsiteY5" fmla="*/ 482926 h 488900"/>
                  <a:gd name="connsiteX6" fmla="*/ 20412 w 488898"/>
                  <a:gd name="connsiteY6" fmla="*/ 488900 h 488900"/>
                  <a:gd name="connsiteX7" fmla="*/ 468487 w 488898"/>
                  <a:gd name="connsiteY7" fmla="*/ 488900 h 488900"/>
                  <a:gd name="connsiteX8" fmla="*/ 482925 w 488898"/>
                  <a:gd name="connsiteY8" fmla="*/ 482926 h 488900"/>
                  <a:gd name="connsiteX9" fmla="*/ 488899 w 488898"/>
                  <a:gd name="connsiteY9" fmla="*/ 468488 h 488900"/>
                  <a:gd name="connsiteX10" fmla="*/ 488899 w 488898"/>
                  <a:gd name="connsiteY10" fmla="*/ 20411 h 488900"/>
                  <a:gd name="connsiteX11" fmla="*/ 482925 w 488898"/>
                  <a:gd name="connsiteY11" fmla="*/ 5979 h 488900"/>
                  <a:gd name="connsiteX12" fmla="*/ 468487 w 488898"/>
                  <a:gd name="connsiteY12" fmla="*/ 0 h 488900"/>
                  <a:gd name="connsiteX13" fmla="*/ 470810 w 488898"/>
                  <a:gd name="connsiteY13" fmla="*/ 468488 h 488900"/>
                  <a:gd name="connsiteX14" fmla="*/ 470098 w 488898"/>
                  <a:gd name="connsiteY14" fmla="*/ 470099 h 488900"/>
                  <a:gd name="connsiteX15" fmla="*/ 468487 w 488898"/>
                  <a:gd name="connsiteY15" fmla="*/ 470811 h 488900"/>
                  <a:gd name="connsiteX16" fmla="*/ 20412 w 488898"/>
                  <a:gd name="connsiteY16" fmla="*/ 470811 h 488900"/>
                  <a:gd name="connsiteX17" fmla="*/ 18801 w 488898"/>
                  <a:gd name="connsiteY17" fmla="*/ 470099 h 488900"/>
                  <a:gd name="connsiteX18" fmla="*/ 18089 w 488898"/>
                  <a:gd name="connsiteY18" fmla="*/ 468488 h 488900"/>
                  <a:gd name="connsiteX19" fmla="*/ 18089 w 488898"/>
                  <a:gd name="connsiteY19" fmla="*/ 20411 h 488900"/>
                  <a:gd name="connsiteX20" fmla="*/ 18801 w 488898"/>
                  <a:gd name="connsiteY20" fmla="*/ 18803 h 488900"/>
                  <a:gd name="connsiteX21" fmla="*/ 20412 w 488898"/>
                  <a:gd name="connsiteY21" fmla="*/ 18089 h 488900"/>
                  <a:gd name="connsiteX22" fmla="*/ 468487 w 488898"/>
                  <a:gd name="connsiteY22" fmla="*/ 18089 h 488900"/>
                  <a:gd name="connsiteX23" fmla="*/ 470098 w 488898"/>
                  <a:gd name="connsiteY23" fmla="*/ 18803 h 488900"/>
                  <a:gd name="connsiteX24" fmla="*/ 470810 w 488898"/>
                  <a:gd name="connsiteY24" fmla="*/ 20411 h 488900"/>
                  <a:gd name="connsiteX25" fmla="*/ 470810 w 488898"/>
                  <a:gd name="connsiteY25" fmla="*/ 468488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898" h="488900">
                    <a:moveTo>
                      <a:pt x="468487" y="0"/>
                    </a:moveTo>
                    <a:lnTo>
                      <a:pt x="20412" y="0"/>
                    </a:lnTo>
                    <a:cubicBezTo>
                      <a:pt x="14996" y="0"/>
                      <a:pt x="9805" y="2150"/>
                      <a:pt x="5974" y="5979"/>
                    </a:cubicBezTo>
                    <a:cubicBezTo>
                      <a:pt x="2149" y="9806"/>
                      <a:pt x="0" y="14998"/>
                      <a:pt x="0" y="20411"/>
                    </a:cubicBezTo>
                    <a:lnTo>
                      <a:pt x="0" y="468488"/>
                    </a:lnTo>
                    <a:cubicBezTo>
                      <a:pt x="0" y="473904"/>
                      <a:pt x="2149" y="479095"/>
                      <a:pt x="5974" y="482926"/>
                    </a:cubicBezTo>
                    <a:cubicBezTo>
                      <a:pt x="9805" y="486751"/>
                      <a:pt x="14996" y="488900"/>
                      <a:pt x="20412" y="488900"/>
                    </a:cubicBezTo>
                    <a:lnTo>
                      <a:pt x="468487" y="488900"/>
                    </a:lnTo>
                    <a:cubicBezTo>
                      <a:pt x="473903" y="488900"/>
                      <a:pt x="479094" y="486751"/>
                      <a:pt x="482925" y="482926"/>
                    </a:cubicBezTo>
                    <a:cubicBezTo>
                      <a:pt x="486749" y="479095"/>
                      <a:pt x="488899" y="473904"/>
                      <a:pt x="488899" y="468488"/>
                    </a:cubicBezTo>
                    <a:lnTo>
                      <a:pt x="488899" y="20411"/>
                    </a:lnTo>
                    <a:cubicBezTo>
                      <a:pt x="488899" y="14998"/>
                      <a:pt x="486749" y="9806"/>
                      <a:pt x="482925" y="5979"/>
                    </a:cubicBezTo>
                    <a:cubicBezTo>
                      <a:pt x="479094" y="2150"/>
                      <a:pt x="473903" y="0"/>
                      <a:pt x="468487" y="0"/>
                    </a:cubicBezTo>
                    <a:close/>
                    <a:moveTo>
                      <a:pt x="470810" y="468488"/>
                    </a:moveTo>
                    <a:cubicBezTo>
                      <a:pt x="470784" y="469098"/>
                      <a:pt x="470528" y="469669"/>
                      <a:pt x="470098" y="470099"/>
                    </a:cubicBezTo>
                    <a:cubicBezTo>
                      <a:pt x="469668" y="470529"/>
                      <a:pt x="469096" y="470786"/>
                      <a:pt x="468487" y="470811"/>
                    </a:cubicBezTo>
                    <a:lnTo>
                      <a:pt x="20412" y="470811"/>
                    </a:lnTo>
                    <a:cubicBezTo>
                      <a:pt x="19802" y="470786"/>
                      <a:pt x="19231" y="470529"/>
                      <a:pt x="18801" y="470099"/>
                    </a:cubicBezTo>
                    <a:cubicBezTo>
                      <a:pt x="18371" y="469669"/>
                      <a:pt x="18115" y="469098"/>
                      <a:pt x="18089" y="468488"/>
                    </a:cubicBezTo>
                    <a:lnTo>
                      <a:pt x="18089" y="20411"/>
                    </a:lnTo>
                    <a:cubicBezTo>
                      <a:pt x="18115" y="19805"/>
                      <a:pt x="18371" y="19232"/>
                      <a:pt x="18801" y="18803"/>
                    </a:cubicBezTo>
                    <a:cubicBezTo>
                      <a:pt x="19231" y="18373"/>
                      <a:pt x="19802" y="18119"/>
                      <a:pt x="20412" y="18089"/>
                    </a:cubicBezTo>
                    <a:lnTo>
                      <a:pt x="468487" y="18089"/>
                    </a:lnTo>
                    <a:cubicBezTo>
                      <a:pt x="469096" y="18119"/>
                      <a:pt x="469668" y="18373"/>
                      <a:pt x="470098" y="18803"/>
                    </a:cubicBezTo>
                    <a:cubicBezTo>
                      <a:pt x="470528" y="19232"/>
                      <a:pt x="470784" y="19805"/>
                      <a:pt x="470810" y="20411"/>
                    </a:cubicBezTo>
                    <a:lnTo>
                      <a:pt x="470810" y="468488"/>
                    </a:lnTo>
                    <a:close/>
                  </a:path>
                </a:pathLst>
              </a:custGeom>
              <a:solidFill>
                <a:srgbClr val="2D5967"/>
              </a:solidFill>
              <a:ln w="6417"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7A59776-9164-4EB5-B582-1F4AD4EFE4FD}"/>
                  </a:ext>
                </a:extLst>
              </p:cNvPr>
              <p:cNvSpPr/>
              <p:nvPr/>
            </p:nvSpPr>
            <p:spPr>
              <a:xfrm>
                <a:off x="4654380" y="1626784"/>
                <a:ext cx="425589" cy="425589"/>
              </a:xfrm>
              <a:custGeom>
                <a:avLst/>
                <a:gdLst>
                  <a:gd name="connsiteX0" fmla="*/ 212794 w 425589"/>
                  <a:gd name="connsiteY0" fmla="*/ 0 h 425589"/>
                  <a:gd name="connsiteX1" fmla="*/ 94570 w 425589"/>
                  <a:gd name="connsiteY1" fmla="*/ 35862 h 425589"/>
                  <a:gd name="connsiteX2" fmla="*/ 16195 w 425589"/>
                  <a:gd name="connsiteY2" fmla="*/ 131362 h 425589"/>
                  <a:gd name="connsiteX3" fmla="*/ 4086 w 425589"/>
                  <a:gd name="connsiteY3" fmla="*/ 254309 h 425589"/>
                  <a:gd name="connsiteX4" fmla="*/ 62326 w 425589"/>
                  <a:gd name="connsiteY4" fmla="*/ 363263 h 425589"/>
                  <a:gd name="connsiteX5" fmla="*/ 171277 w 425589"/>
                  <a:gd name="connsiteY5" fmla="*/ 421502 h 425589"/>
                  <a:gd name="connsiteX6" fmla="*/ 294230 w 425589"/>
                  <a:gd name="connsiteY6" fmla="*/ 409394 h 425589"/>
                  <a:gd name="connsiteX7" fmla="*/ 389726 w 425589"/>
                  <a:gd name="connsiteY7" fmla="*/ 331019 h 425589"/>
                  <a:gd name="connsiteX8" fmla="*/ 425589 w 425589"/>
                  <a:gd name="connsiteY8" fmla="*/ 212795 h 425589"/>
                  <a:gd name="connsiteX9" fmla="*/ 363192 w 425589"/>
                  <a:gd name="connsiteY9" fmla="*/ 62398 h 425589"/>
                  <a:gd name="connsiteX10" fmla="*/ 212794 w 425589"/>
                  <a:gd name="connsiteY10" fmla="*/ 0 h 425589"/>
                  <a:gd name="connsiteX11" fmla="*/ 212794 w 425589"/>
                  <a:gd name="connsiteY11" fmla="*/ 407501 h 425589"/>
                  <a:gd name="connsiteX12" fmla="*/ 104619 w 425589"/>
                  <a:gd name="connsiteY12" fmla="*/ 374685 h 425589"/>
                  <a:gd name="connsiteX13" fmla="*/ 32910 w 425589"/>
                  <a:gd name="connsiteY13" fmla="*/ 287307 h 425589"/>
                  <a:gd name="connsiteX14" fmla="*/ 21829 w 425589"/>
                  <a:gd name="connsiteY14" fmla="*/ 174809 h 425589"/>
                  <a:gd name="connsiteX15" fmla="*/ 75114 w 425589"/>
                  <a:gd name="connsiteY15" fmla="*/ 75117 h 425589"/>
                  <a:gd name="connsiteX16" fmla="*/ 174806 w 425589"/>
                  <a:gd name="connsiteY16" fmla="*/ 21831 h 425589"/>
                  <a:gd name="connsiteX17" fmla="*/ 287306 w 425589"/>
                  <a:gd name="connsiteY17" fmla="*/ 32911 h 425589"/>
                  <a:gd name="connsiteX18" fmla="*/ 374685 w 425589"/>
                  <a:gd name="connsiteY18" fmla="*/ 104623 h 425589"/>
                  <a:gd name="connsiteX19" fmla="*/ 407500 w 425589"/>
                  <a:gd name="connsiteY19" fmla="*/ 212795 h 425589"/>
                  <a:gd name="connsiteX20" fmla="*/ 350223 w 425589"/>
                  <a:gd name="connsiteY20" fmla="*/ 350224 h 425589"/>
                  <a:gd name="connsiteX21" fmla="*/ 212794 w 425589"/>
                  <a:gd name="connsiteY21" fmla="*/ 407501 h 42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5589" h="425589">
                    <a:moveTo>
                      <a:pt x="212794" y="0"/>
                    </a:moveTo>
                    <a:cubicBezTo>
                      <a:pt x="170706" y="0"/>
                      <a:pt x="129568" y="12480"/>
                      <a:pt x="94570" y="35862"/>
                    </a:cubicBezTo>
                    <a:cubicBezTo>
                      <a:pt x="59579" y="59245"/>
                      <a:pt x="32301" y="92479"/>
                      <a:pt x="16195" y="131362"/>
                    </a:cubicBezTo>
                    <a:cubicBezTo>
                      <a:pt x="95" y="170245"/>
                      <a:pt x="-4121" y="213031"/>
                      <a:pt x="4086" y="254309"/>
                    </a:cubicBezTo>
                    <a:cubicBezTo>
                      <a:pt x="12300" y="295585"/>
                      <a:pt x="32564" y="333502"/>
                      <a:pt x="62326" y="363263"/>
                    </a:cubicBezTo>
                    <a:cubicBezTo>
                      <a:pt x="92087" y="393024"/>
                      <a:pt x="130004" y="413289"/>
                      <a:pt x="171277" y="421502"/>
                    </a:cubicBezTo>
                    <a:cubicBezTo>
                      <a:pt x="212557" y="429710"/>
                      <a:pt x="255344" y="425500"/>
                      <a:pt x="294230" y="409394"/>
                    </a:cubicBezTo>
                    <a:cubicBezTo>
                      <a:pt x="333110" y="393288"/>
                      <a:pt x="366343" y="366010"/>
                      <a:pt x="389726" y="331019"/>
                    </a:cubicBezTo>
                    <a:cubicBezTo>
                      <a:pt x="413108" y="296021"/>
                      <a:pt x="425589" y="254881"/>
                      <a:pt x="425589" y="212795"/>
                    </a:cubicBezTo>
                    <a:cubicBezTo>
                      <a:pt x="425525" y="156378"/>
                      <a:pt x="403086" y="102290"/>
                      <a:pt x="363192" y="62398"/>
                    </a:cubicBezTo>
                    <a:cubicBezTo>
                      <a:pt x="323298" y="22505"/>
                      <a:pt x="269211" y="65"/>
                      <a:pt x="212794" y="0"/>
                    </a:cubicBezTo>
                    <a:close/>
                    <a:moveTo>
                      <a:pt x="212794" y="407501"/>
                    </a:moveTo>
                    <a:cubicBezTo>
                      <a:pt x="174287" y="407501"/>
                      <a:pt x="136639" y="396079"/>
                      <a:pt x="104619" y="374685"/>
                    </a:cubicBezTo>
                    <a:cubicBezTo>
                      <a:pt x="72605" y="353291"/>
                      <a:pt x="47644" y="322882"/>
                      <a:pt x="32910" y="287307"/>
                    </a:cubicBezTo>
                    <a:cubicBezTo>
                      <a:pt x="18171" y="251728"/>
                      <a:pt x="14314" y="212579"/>
                      <a:pt x="21829" y="174809"/>
                    </a:cubicBezTo>
                    <a:cubicBezTo>
                      <a:pt x="29343" y="137041"/>
                      <a:pt x="47888" y="102347"/>
                      <a:pt x="75114" y="75117"/>
                    </a:cubicBezTo>
                    <a:cubicBezTo>
                      <a:pt x="102347" y="47888"/>
                      <a:pt x="137043" y="29344"/>
                      <a:pt x="174806" y="21831"/>
                    </a:cubicBezTo>
                    <a:cubicBezTo>
                      <a:pt x="212576" y="14318"/>
                      <a:pt x="251725" y="18174"/>
                      <a:pt x="287306" y="32911"/>
                    </a:cubicBezTo>
                    <a:cubicBezTo>
                      <a:pt x="322881" y="47648"/>
                      <a:pt x="353291" y="72603"/>
                      <a:pt x="374685" y="104623"/>
                    </a:cubicBezTo>
                    <a:cubicBezTo>
                      <a:pt x="396078" y="136641"/>
                      <a:pt x="407500" y="174286"/>
                      <a:pt x="407500" y="212795"/>
                    </a:cubicBezTo>
                    <a:cubicBezTo>
                      <a:pt x="407276" y="264365"/>
                      <a:pt x="386690" y="313757"/>
                      <a:pt x="350223" y="350224"/>
                    </a:cubicBezTo>
                    <a:cubicBezTo>
                      <a:pt x="313757" y="386691"/>
                      <a:pt x="264366" y="407276"/>
                      <a:pt x="212794" y="407501"/>
                    </a:cubicBezTo>
                    <a:close/>
                  </a:path>
                </a:pathLst>
              </a:custGeom>
              <a:solidFill>
                <a:srgbClr val="2D5967"/>
              </a:solidFill>
              <a:ln w="6417"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318FDA-ED0A-45FA-8987-CADF625B7E76}"/>
                  </a:ext>
                </a:extLst>
              </p:cNvPr>
              <p:cNvSpPr/>
              <p:nvPr/>
            </p:nvSpPr>
            <p:spPr>
              <a:xfrm>
                <a:off x="4817790" y="1684230"/>
                <a:ext cx="98761" cy="313016"/>
              </a:xfrm>
              <a:custGeom>
                <a:avLst/>
                <a:gdLst>
                  <a:gd name="connsiteX0" fmla="*/ 58425 w 98761"/>
                  <a:gd name="connsiteY0" fmla="*/ 278308 h 313016"/>
                  <a:gd name="connsiteX1" fmla="*/ 58425 w 98761"/>
                  <a:gd name="connsiteY1" fmla="*/ 34590 h 313016"/>
                  <a:gd name="connsiteX2" fmla="*/ 86050 w 98761"/>
                  <a:gd name="connsiteY2" fmla="*/ 62213 h 313016"/>
                  <a:gd name="connsiteX3" fmla="*/ 98762 w 98761"/>
                  <a:gd name="connsiteY3" fmla="*/ 49380 h 313016"/>
                  <a:gd name="connsiteX4" fmla="*/ 49384 w 98761"/>
                  <a:gd name="connsiteY4" fmla="*/ 0 h 313016"/>
                  <a:gd name="connsiteX5" fmla="*/ 0 w 98761"/>
                  <a:gd name="connsiteY5" fmla="*/ 49380 h 313016"/>
                  <a:gd name="connsiteX6" fmla="*/ 12711 w 98761"/>
                  <a:gd name="connsiteY6" fmla="*/ 62213 h 313016"/>
                  <a:gd name="connsiteX7" fmla="*/ 40336 w 98761"/>
                  <a:gd name="connsiteY7" fmla="*/ 34590 h 313016"/>
                  <a:gd name="connsiteX8" fmla="*/ 40336 w 98761"/>
                  <a:gd name="connsiteY8" fmla="*/ 278308 h 313016"/>
                  <a:gd name="connsiteX9" fmla="*/ 12711 w 98761"/>
                  <a:gd name="connsiteY9" fmla="*/ 250805 h 313016"/>
                  <a:gd name="connsiteX10" fmla="*/ 0 w 98761"/>
                  <a:gd name="connsiteY10" fmla="*/ 263639 h 313016"/>
                  <a:gd name="connsiteX11" fmla="*/ 49384 w 98761"/>
                  <a:gd name="connsiteY11" fmla="*/ 313017 h 313016"/>
                  <a:gd name="connsiteX12" fmla="*/ 98762 w 98761"/>
                  <a:gd name="connsiteY12" fmla="*/ 263639 h 313016"/>
                  <a:gd name="connsiteX13" fmla="*/ 86050 w 98761"/>
                  <a:gd name="connsiteY13" fmla="*/ 250805 h 313016"/>
                  <a:gd name="connsiteX14" fmla="*/ 58425 w 98761"/>
                  <a:gd name="connsiteY14" fmla="*/ 278308 h 31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761" h="313016">
                    <a:moveTo>
                      <a:pt x="58425" y="278308"/>
                    </a:moveTo>
                    <a:lnTo>
                      <a:pt x="58425" y="34590"/>
                    </a:lnTo>
                    <a:lnTo>
                      <a:pt x="86050" y="62213"/>
                    </a:lnTo>
                    <a:lnTo>
                      <a:pt x="98762" y="49380"/>
                    </a:lnTo>
                    <a:lnTo>
                      <a:pt x="49384" y="0"/>
                    </a:lnTo>
                    <a:lnTo>
                      <a:pt x="0" y="49380"/>
                    </a:lnTo>
                    <a:lnTo>
                      <a:pt x="12711" y="62213"/>
                    </a:lnTo>
                    <a:lnTo>
                      <a:pt x="40336" y="34590"/>
                    </a:lnTo>
                    <a:lnTo>
                      <a:pt x="40336" y="278308"/>
                    </a:lnTo>
                    <a:lnTo>
                      <a:pt x="12711" y="250805"/>
                    </a:lnTo>
                    <a:lnTo>
                      <a:pt x="0" y="263639"/>
                    </a:lnTo>
                    <a:lnTo>
                      <a:pt x="49384" y="313017"/>
                    </a:lnTo>
                    <a:lnTo>
                      <a:pt x="98762" y="263639"/>
                    </a:lnTo>
                    <a:lnTo>
                      <a:pt x="86050" y="250805"/>
                    </a:lnTo>
                    <a:lnTo>
                      <a:pt x="58425" y="278308"/>
                    </a:lnTo>
                    <a:close/>
                  </a:path>
                </a:pathLst>
              </a:custGeom>
              <a:solidFill>
                <a:srgbClr val="2D5967"/>
              </a:solidFill>
              <a:ln w="6417"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FCB3FCDF-47F3-461C-9598-5D1AD4D1E0B0}"/>
                  </a:ext>
                </a:extLst>
              </p:cNvPr>
              <p:cNvSpPr/>
              <p:nvPr/>
            </p:nvSpPr>
            <p:spPr>
              <a:xfrm>
                <a:off x="4876953" y="1790199"/>
                <a:ext cx="146303" cy="98758"/>
              </a:xfrm>
              <a:custGeom>
                <a:avLst/>
                <a:gdLst>
                  <a:gd name="connsiteX0" fmla="*/ 62211 w 146303"/>
                  <a:gd name="connsiteY0" fmla="*/ 12711 h 98758"/>
                  <a:gd name="connsiteX1" fmla="*/ 49499 w 146303"/>
                  <a:gd name="connsiteY1" fmla="*/ 0 h 98758"/>
                  <a:gd name="connsiteX2" fmla="*/ 0 w 146303"/>
                  <a:gd name="connsiteY2" fmla="*/ 49379 h 98758"/>
                  <a:gd name="connsiteX3" fmla="*/ 49499 w 146303"/>
                  <a:gd name="connsiteY3" fmla="*/ 98758 h 98758"/>
                  <a:gd name="connsiteX4" fmla="*/ 62211 w 146303"/>
                  <a:gd name="connsiteY4" fmla="*/ 86047 h 98758"/>
                  <a:gd name="connsiteX5" fmla="*/ 34709 w 146303"/>
                  <a:gd name="connsiteY5" fmla="*/ 58423 h 98758"/>
                  <a:gd name="connsiteX6" fmla="*/ 146304 w 146303"/>
                  <a:gd name="connsiteY6" fmla="*/ 58423 h 98758"/>
                  <a:gd name="connsiteX7" fmla="*/ 146304 w 146303"/>
                  <a:gd name="connsiteY7" fmla="*/ 40334 h 98758"/>
                  <a:gd name="connsiteX8" fmla="*/ 34709 w 146303"/>
                  <a:gd name="connsiteY8" fmla="*/ 40334 h 98758"/>
                  <a:gd name="connsiteX9" fmla="*/ 62211 w 146303"/>
                  <a:gd name="connsiteY9" fmla="*/ 12711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303" h="98758">
                    <a:moveTo>
                      <a:pt x="62211" y="12711"/>
                    </a:moveTo>
                    <a:lnTo>
                      <a:pt x="49499" y="0"/>
                    </a:lnTo>
                    <a:lnTo>
                      <a:pt x="0" y="49379"/>
                    </a:lnTo>
                    <a:lnTo>
                      <a:pt x="49499" y="98758"/>
                    </a:lnTo>
                    <a:lnTo>
                      <a:pt x="62211" y="86047"/>
                    </a:lnTo>
                    <a:lnTo>
                      <a:pt x="34709" y="58423"/>
                    </a:lnTo>
                    <a:lnTo>
                      <a:pt x="146304" y="58423"/>
                    </a:lnTo>
                    <a:lnTo>
                      <a:pt x="146304" y="40334"/>
                    </a:lnTo>
                    <a:lnTo>
                      <a:pt x="34709" y="40334"/>
                    </a:lnTo>
                    <a:lnTo>
                      <a:pt x="62211" y="12711"/>
                    </a:lnTo>
                    <a:close/>
                  </a:path>
                </a:pathLst>
              </a:custGeom>
              <a:solidFill>
                <a:srgbClr val="2D5967"/>
              </a:solidFill>
              <a:ln w="6417"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5E598D77-78B9-44E5-92BC-62C3870371A5}"/>
                  </a:ext>
                </a:extLst>
              </p:cNvPr>
              <p:cNvSpPr/>
              <p:nvPr/>
            </p:nvSpPr>
            <p:spPr>
              <a:xfrm>
                <a:off x="4710969" y="1790199"/>
                <a:ext cx="146426" cy="98758"/>
              </a:xfrm>
              <a:custGeom>
                <a:avLst/>
                <a:gdLst>
                  <a:gd name="connsiteX0" fmla="*/ 96927 w 146426"/>
                  <a:gd name="connsiteY0" fmla="*/ 0 h 98758"/>
                  <a:gd name="connsiteX1" fmla="*/ 84215 w 146426"/>
                  <a:gd name="connsiteY1" fmla="*/ 12711 h 98758"/>
                  <a:gd name="connsiteX2" fmla="*/ 111711 w 146426"/>
                  <a:gd name="connsiteY2" fmla="*/ 40334 h 98758"/>
                  <a:gd name="connsiteX3" fmla="*/ 0 w 146426"/>
                  <a:gd name="connsiteY3" fmla="*/ 40334 h 98758"/>
                  <a:gd name="connsiteX4" fmla="*/ 0 w 146426"/>
                  <a:gd name="connsiteY4" fmla="*/ 58423 h 98758"/>
                  <a:gd name="connsiteX5" fmla="*/ 111711 w 146426"/>
                  <a:gd name="connsiteY5" fmla="*/ 58423 h 98758"/>
                  <a:gd name="connsiteX6" fmla="*/ 84215 w 146426"/>
                  <a:gd name="connsiteY6" fmla="*/ 86047 h 98758"/>
                  <a:gd name="connsiteX7" fmla="*/ 96927 w 146426"/>
                  <a:gd name="connsiteY7" fmla="*/ 98758 h 98758"/>
                  <a:gd name="connsiteX8" fmla="*/ 146426 w 146426"/>
                  <a:gd name="connsiteY8" fmla="*/ 49379 h 98758"/>
                  <a:gd name="connsiteX9" fmla="*/ 96927 w 146426"/>
                  <a:gd name="connsiteY9" fmla="*/ 0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426" h="98758">
                    <a:moveTo>
                      <a:pt x="96927" y="0"/>
                    </a:moveTo>
                    <a:lnTo>
                      <a:pt x="84215" y="12711"/>
                    </a:lnTo>
                    <a:lnTo>
                      <a:pt x="111711" y="40334"/>
                    </a:lnTo>
                    <a:lnTo>
                      <a:pt x="0" y="40334"/>
                    </a:lnTo>
                    <a:lnTo>
                      <a:pt x="0" y="58423"/>
                    </a:lnTo>
                    <a:lnTo>
                      <a:pt x="111711" y="58423"/>
                    </a:lnTo>
                    <a:lnTo>
                      <a:pt x="84215" y="86047"/>
                    </a:lnTo>
                    <a:lnTo>
                      <a:pt x="96927" y="98758"/>
                    </a:lnTo>
                    <a:lnTo>
                      <a:pt x="146426" y="49379"/>
                    </a:lnTo>
                    <a:lnTo>
                      <a:pt x="96927" y="0"/>
                    </a:lnTo>
                    <a:close/>
                  </a:path>
                </a:pathLst>
              </a:custGeom>
              <a:solidFill>
                <a:srgbClr val="2D5967"/>
              </a:solidFill>
              <a:ln w="6417" cap="flat">
                <a:noFill/>
                <a:prstDash val="solid"/>
                <a:miter/>
              </a:ln>
            </p:spPr>
            <p:txBody>
              <a:bodyPr rtlCol="0" anchor="ctr"/>
              <a:lstStyle/>
              <a:p>
                <a:endParaRPr lang="en-US"/>
              </a:p>
            </p:txBody>
          </p:sp>
        </p:grpSp>
        <p:grpSp>
          <p:nvGrpSpPr>
            <p:cNvPr id="40" name="Graphic 2">
              <a:extLst>
                <a:ext uri="{FF2B5EF4-FFF2-40B4-BE49-F238E27FC236}">
                  <a16:creationId xmlns:a16="http://schemas.microsoft.com/office/drawing/2014/main" id="{C223D6AD-7392-4E27-A260-D04C3EF4834D}"/>
                </a:ext>
              </a:extLst>
            </p:cNvPr>
            <p:cNvGrpSpPr/>
            <p:nvPr/>
          </p:nvGrpSpPr>
          <p:grpSpPr>
            <a:xfrm>
              <a:off x="1974852" y="3337491"/>
              <a:ext cx="500513" cy="340092"/>
              <a:chOff x="4611957" y="2101488"/>
              <a:chExt cx="500513" cy="340092"/>
            </a:xfrm>
            <a:solidFill>
              <a:srgbClr val="000000"/>
            </a:solidFill>
          </p:grpSpPr>
          <p:sp>
            <p:nvSpPr>
              <p:cNvPr id="41" name="TextBox 40">
                <a:extLst>
                  <a:ext uri="{FF2B5EF4-FFF2-40B4-BE49-F238E27FC236}">
                    <a16:creationId xmlns:a16="http://schemas.microsoft.com/office/drawing/2014/main" id="{135B7957-811E-4387-B267-9276D0CD3497}"/>
                  </a:ext>
                </a:extLst>
              </p:cNvPr>
              <p:cNvSpPr txBox="1"/>
              <p:nvPr/>
            </p:nvSpPr>
            <p:spPr>
              <a:xfrm>
                <a:off x="4549290" y="2055768"/>
                <a:ext cx="625642"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Customer</a:t>
                </a:r>
              </a:p>
            </p:txBody>
          </p:sp>
          <p:sp>
            <p:nvSpPr>
              <p:cNvPr id="42" name="TextBox 41">
                <a:extLst>
                  <a:ext uri="{FF2B5EF4-FFF2-40B4-BE49-F238E27FC236}">
                    <a16:creationId xmlns:a16="http://schemas.microsoft.com/office/drawing/2014/main" id="{EA6B5DAF-4673-48BF-915F-09C2737BD5DB}"/>
                  </a:ext>
                </a:extLst>
              </p:cNvPr>
              <p:cNvSpPr txBox="1"/>
              <p:nvPr/>
            </p:nvSpPr>
            <p:spPr>
              <a:xfrm>
                <a:off x="4564633" y="2158437"/>
                <a:ext cx="60639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Premises</a:t>
                </a:r>
              </a:p>
            </p:txBody>
          </p:sp>
          <p:sp>
            <p:nvSpPr>
              <p:cNvPr id="43" name="TextBox 42">
                <a:extLst>
                  <a:ext uri="{FF2B5EF4-FFF2-40B4-BE49-F238E27FC236}">
                    <a16:creationId xmlns:a16="http://schemas.microsoft.com/office/drawing/2014/main" id="{DBD39CB6-F7BD-4E31-9235-38DDBCB7B975}"/>
                  </a:ext>
                </a:extLst>
              </p:cNvPr>
              <p:cNvSpPr txBox="1"/>
              <p:nvPr/>
            </p:nvSpPr>
            <p:spPr>
              <a:xfrm>
                <a:off x="4520517" y="2261107"/>
                <a:ext cx="68339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Equipment</a:t>
                </a:r>
              </a:p>
            </p:txBody>
          </p:sp>
        </p:grpSp>
      </p:grpSp>
      <p:cxnSp>
        <p:nvCxnSpPr>
          <p:cNvPr id="51" name="Straight Arrow Connector 50">
            <a:extLst>
              <a:ext uri="{FF2B5EF4-FFF2-40B4-BE49-F238E27FC236}">
                <a16:creationId xmlns:a16="http://schemas.microsoft.com/office/drawing/2014/main" id="{637BBB0F-5E7A-442B-AC63-7F7511D444CC}"/>
              </a:ext>
            </a:extLst>
          </p:cNvPr>
          <p:cNvCxnSpPr>
            <a:cxnSpLocks/>
          </p:cNvCxnSpPr>
          <p:nvPr/>
        </p:nvCxnSpPr>
        <p:spPr bwMode="auto">
          <a:xfrm>
            <a:off x="3628026" y="2018674"/>
            <a:ext cx="0" cy="437103"/>
          </a:xfrm>
          <a:prstGeom prst="straightConnector1">
            <a:avLst/>
          </a:prstGeom>
          <a:solidFill>
            <a:srgbClr val="00B8FF"/>
          </a:solidFill>
          <a:ln w="12700" cap="flat" cmpd="sng" algn="ctr">
            <a:solidFill>
              <a:srgbClr val="312D2A"/>
            </a:solidFill>
            <a:prstDash val="solid"/>
            <a:round/>
            <a:headEnd type="none" w="sm"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 name="Title 7">
            <a:extLst>
              <a:ext uri="{FF2B5EF4-FFF2-40B4-BE49-F238E27FC236}">
                <a16:creationId xmlns:a16="http://schemas.microsoft.com/office/drawing/2014/main" id="{54238DD7-C546-4474-AE87-5B735289AABC}"/>
              </a:ext>
            </a:extLst>
          </p:cNvPr>
          <p:cNvSpPr>
            <a:spLocks noGrp="1"/>
          </p:cNvSpPr>
          <p:nvPr>
            <p:ph type="title"/>
          </p:nvPr>
        </p:nvSpPr>
        <p:spPr>
          <a:xfrm>
            <a:off x="531950" y="-20782"/>
            <a:ext cx="11465378" cy="1371509"/>
          </a:xfrm>
        </p:spPr>
        <p:txBody>
          <a:bodyPr/>
          <a:lstStyle/>
          <a:p>
            <a:pPr rtl="0" eaLnBrk="1" latinLnBrk="0" hangingPunct="1"/>
            <a:r>
              <a:rPr lang="en-US" sz="2400" kern="1200" dirty="0">
                <a:solidFill>
                  <a:srgbClr val="312D2A"/>
                </a:solidFill>
                <a:effectLst/>
                <a:latin typeface="Oracle Sans Tab" panose="020B0503020204020204" pitchFamily="34" charset="0"/>
                <a:ea typeface="+mn-ea"/>
                <a:cs typeface="+mn-cs"/>
              </a:rPr>
              <a:t>Portrait </a:t>
            </a:r>
            <a:br>
              <a:rPr lang="en-US" sz="2400" kern="1200" dirty="0">
                <a:solidFill>
                  <a:srgbClr val="312D2A"/>
                </a:solidFill>
                <a:effectLst/>
                <a:latin typeface="Oracle Sans Tab" panose="020B0503020204020204" pitchFamily="34" charset="0"/>
                <a:ea typeface="+mn-ea"/>
                <a:cs typeface="+mn-cs"/>
              </a:rPr>
            </a:br>
            <a:r>
              <a:rPr lang="en-US" sz="2400" kern="1200" dirty="0">
                <a:solidFill>
                  <a:srgbClr val="312D2A"/>
                </a:solidFill>
                <a:effectLst/>
                <a:latin typeface="Oracle Sans Tab" panose="020B0503020204020204" pitchFamily="34" charset="0"/>
                <a:ea typeface="+mn-ea"/>
                <a:cs typeface="+mn-cs"/>
              </a:rPr>
              <a:t>Template</a:t>
            </a:r>
            <a:endParaRPr lang="en-US" dirty="0">
              <a:effectLst/>
            </a:endParaRPr>
          </a:p>
        </p:txBody>
      </p:sp>
    </p:spTree>
    <p:extLst>
      <p:ext uri="{BB962C8B-B14F-4D97-AF65-F5344CB8AC3E}">
        <p14:creationId xmlns:p14="http://schemas.microsoft.com/office/powerpoint/2010/main" val="365504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D1C60E3-4E4B-4FA1-A8B4-5C4C54CC28A5}"/>
              </a:ext>
            </a:extLst>
          </p:cNvPr>
          <p:cNvSpPr>
            <a:spLocks noGrp="1"/>
          </p:cNvSpPr>
          <p:nvPr>
            <p:ph type="title"/>
          </p:nvPr>
        </p:nvSpPr>
        <p:spPr/>
        <p:txBody>
          <a:bodyPr/>
          <a:lstStyle/>
          <a:p>
            <a:r>
              <a:rPr lang="en-US" dirty="0"/>
              <a:t>Landscape Sample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2023 Oracle and/or its affiliates.</a:t>
            </a:r>
          </a:p>
        </p:txBody>
      </p:sp>
      <p:sp>
        <p:nvSpPr>
          <p:cNvPr id="69" name="Rectangle: Rounded Corners 93">
            <a:extLst>
              <a:ext uri="{FF2B5EF4-FFF2-40B4-BE49-F238E27FC236}">
                <a16:creationId xmlns:a16="http://schemas.microsoft.com/office/drawing/2014/main" id="{454FFC9C-F8C2-4D83-B73E-6A0ED82FFBB6}"/>
              </a:ext>
            </a:extLst>
          </p:cNvPr>
          <p:cNvSpPr/>
          <p:nvPr/>
        </p:nvSpPr>
        <p:spPr>
          <a:xfrm>
            <a:off x="975035" y="1610139"/>
            <a:ext cx="815963" cy="3955774"/>
          </a:xfrm>
          <a:prstGeom prst="roundRect">
            <a:avLst>
              <a:gd name="adj" fmla="val 311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70" name="Rectangle: Rounded Corners 69">
            <a:extLst>
              <a:ext uri="{FF2B5EF4-FFF2-40B4-BE49-F238E27FC236}">
                <a16:creationId xmlns:a16="http://schemas.microsoft.com/office/drawing/2014/main" id="{7C8AB6C9-83C9-4542-96ED-EEB94705E10A}"/>
              </a:ext>
            </a:extLst>
          </p:cNvPr>
          <p:cNvSpPr/>
          <p:nvPr/>
        </p:nvSpPr>
        <p:spPr>
          <a:xfrm>
            <a:off x="2960625" y="1602757"/>
            <a:ext cx="8256341" cy="3959843"/>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71" name="Rounded Rectangle 8">
            <a:extLst>
              <a:ext uri="{FF2B5EF4-FFF2-40B4-BE49-F238E27FC236}">
                <a16:creationId xmlns:a16="http://schemas.microsoft.com/office/drawing/2014/main" id="{D00CA16D-1CC3-4876-AB74-BA2FA5A21D51}"/>
              </a:ext>
            </a:extLst>
          </p:cNvPr>
          <p:cNvSpPr/>
          <p:nvPr/>
        </p:nvSpPr>
        <p:spPr>
          <a:xfrm>
            <a:off x="4216429" y="1677934"/>
            <a:ext cx="1558776" cy="3811023"/>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78" name="Rectangle 77">
            <a:extLst>
              <a:ext uri="{FF2B5EF4-FFF2-40B4-BE49-F238E27FC236}">
                <a16:creationId xmlns:a16="http://schemas.microsoft.com/office/drawing/2014/main" id="{65943EC9-5386-40E0-9123-251746FE71D1}"/>
              </a:ext>
            </a:extLst>
          </p:cNvPr>
          <p:cNvSpPr/>
          <p:nvPr/>
        </p:nvSpPr>
        <p:spPr>
          <a:xfrm>
            <a:off x="3527196" y="2188298"/>
            <a:ext cx="2761611" cy="1486821"/>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Bastion</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Server</a:t>
            </a:r>
          </a:p>
        </p:txBody>
      </p:sp>
      <p:sp>
        <p:nvSpPr>
          <p:cNvPr id="82" name="Rectangle 81">
            <a:extLst>
              <a:ext uri="{FF2B5EF4-FFF2-40B4-BE49-F238E27FC236}">
                <a16:creationId xmlns:a16="http://schemas.microsoft.com/office/drawing/2014/main" id="{740007B5-73EA-46B2-B3DA-F5C553D0568B}"/>
              </a:ext>
            </a:extLst>
          </p:cNvPr>
          <p:cNvSpPr/>
          <p:nvPr/>
        </p:nvSpPr>
        <p:spPr>
          <a:xfrm>
            <a:off x="3541368" y="3837807"/>
            <a:ext cx="2761611" cy="1486821"/>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B</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Primary</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Database</a:t>
            </a:r>
          </a:p>
        </p:txBody>
      </p:sp>
      <p:sp>
        <p:nvSpPr>
          <p:cNvPr id="83" name="Rounded Rectangle 37">
            <a:extLst>
              <a:ext uri="{FF2B5EF4-FFF2-40B4-BE49-F238E27FC236}">
                <a16:creationId xmlns:a16="http://schemas.microsoft.com/office/drawing/2014/main" id="{2B02D6A8-1261-4146-AE79-4945AF4D1C25}"/>
              </a:ext>
            </a:extLst>
          </p:cNvPr>
          <p:cNvSpPr/>
          <p:nvPr/>
        </p:nvSpPr>
        <p:spPr>
          <a:xfrm>
            <a:off x="7830632" y="1677934"/>
            <a:ext cx="1558776" cy="3811023"/>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2</a:t>
            </a:r>
          </a:p>
        </p:txBody>
      </p:sp>
      <p:sp>
        <p:nvSpPr>
          <p:cNvPr id="84" name="Rectangle 83">
            <a:extLst>
              <a:ext uri="{FF2B5EF4-FFF2-40B4-BE49-F238E27FC236}">
                <a16:creationId xmlns:a16="http://schemas.microsoft.com/office/drawing/2014/main" id="{F95D0DF7-F4AE-431E-903B-16A362B5E823}"/>
              </a:ext>
            </a:extLst>
          </p:cNvPr>
          <p:cNvSpPr/>
          <p:nvPr/>
        </p:nvSpPr>
        <p:spPr>
          <a:xfrm>
            <a:off x="6928005" y="3837807"/>
            <a:ext cx="2770059" cy="1486821"/>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D</a:t>
            </a:r>
          </a:p>
          <a:p>
            <a:pPr lvl="0">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Standby</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Database</a:t>
            </a:r>
          </a:p>
        </p:txBody>
      </p:sp>
      <p:sp>
        <p:nvSpPr>
          <p:cNvPr id="85" name="Rectangle 84">
            <a:extLst>
              <a:ext uri="{FF2B5EF4-FFF2-40B4-BE49-F238E27FC236}">
                <a16:creationId xmlns:a16="http://schemas.microsoft.com/office/drawing/2014/main" id="{2DAFF088-33A0-4842-BF6E-171BCFE5E7FB}"/>
              </a:ext>
            </a:extLst>
          </p:cNvPr>
          <p:cNvSpPr/>
          <p:nvPr/>
        </p:nvSpPr>
        <p:spPr>
          <a:xfrm>
            <a:off x="3371552" y="1912671"/>
            <a:ext cx="6403120" cy="3490370"/>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86" name="Graphic 46">
            <a:extLst>
              <a:ext uri="{FF2B5EF4-FFF2-40B4-BE49-F238E27FC236}">
                <a16:creationId xmlns:a16="http://schemas.microsoft.com/office/drawing/2014/main" id="{7531324E-D21D-455B-B600-2C91DFCBE84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553193" y="1807197"/>
            <a:ext cx="217715" cy="207818"/>
          </a:xfrm>
          <a:prstGeom prst="rect">
            <a:avLst/>
          </a:prstGeom>
        </p:spPr>
      </p:pic>
      <p:grpSp>
        <p:nvGrpSpPr>
          <p:cNvPr id="87" name="Group 86">
            <a:extLst>
              <a:ext uri="{FF2B5EF4-FFF2-40B4-BE49-F238E27FC236}">
                <a16:creationId xmlns:a16="http://schemas.microsoft.com/office/drawing/2014/main" id="{54214584-BE10-4B77-A009-3A41F062BEEC}"/>
              </a:ext>
            </a:extLst>
          </p:cNvPr>
          <p:cNvGrpSpPr/>
          <p:nvPr/>
        </p:nvGrpSpPr>
        <p:grpSpPr>
          <a:xfrm>
            <a:off x="10092598" y="3549576"/>
            <a:ext cx="805942" cy="629223"/>
            <a:chOff x="8985948" y="3490128"/>
            <a:chExt cx="805942" cy="629223"/>
          </a:xfrm>
        </p:grpSpPr>
        <p:pic>
          <p:nvPicPr>
            <p:cNvPr id="88" name="Graphic 86">
              <a:extLst>
                <a:ext uri="{FF2B5EF4-FFF2-40B4-BE49-F238E27FC236}">
                  <a16:creationId xmlns:a16="http://schemas.microsoft.com/office/drawing/2014/main" id="{AAA1C94E-9104-4C7F-8C4E-D21EDB0FC033}"/>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160319" y="3490128"/>
              <a:ext cx="457200" cy="457200"/>
            </a:xfrm>
            <a:prstGeom prst="rect">
              <a:avLst/>
            </a:prstGeom>
          </p:spPr>
        </p:pic>
        <p:sp>
          <p:nvSpPr>
            <p:cNvPr id="89" name="Rectangle 88">
              <a:extLst>
                <a:ext uri="{FF2B5EF4-FFF2-40B4-BE49-F238E27FC236}">
                  <a16:creationId xmlns:a16="http://schemas.microsoft.com/office/drawing/2014/main" id="{61248EE7-DF1A-4346-915B-228D1EC2BEFD}"/>
                </a:ext>
              </a:extLst>
            </p:cNvPr>
            <p:cNvSpPr/>
            <p:nvPr/>
          </p:nvSpPr>
          <p:spPr>
            <a:xfrm>
              <a:off x="8985948" y="3913269"/>
              <a:ext cx="805942" cy="20608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Auditing</a:t>
              </a:r>
            </a:p>
          </p:txBody>
        </p:sp>
      </p:grpSp>
      <p:grpSp>
        <p:nvGrpSpPr>
          <p:cNvPr id="90" name="Group 89">
            <a:extLst>
              <a:ext uri="{FF2B5EF4-FFF2-40B4-BE49-F238E27FC236}">
                <a16:creationId xmlns:a16="http://schemas.microsoft.com/office/drawing/2014/main" id="{16603327-7C63-46E1-819B-239B1CB20F0C}"/>
              </a:ext>
            </a:extLst>
          </p:cNvPr>
          <p:cNvGrpSpPr/>
          <p:nvPr/>
        </p:nvGrpSpPr>
        <p:grpSpPr>
          <a:xfrm>
            <a:off x="9971137" y="2569151"/>
            <a:ext cx="1048864" cy="725232"/>
            <a:chOff x="9557303" y="3154203"/>
            <a:chExt cx="1048864" cy="725232"/>
          </a:xfrm>
        </p:grpSpPr>
        <p:pic>
          <p:nvPicPr>
            <p:cNvPr id="92" name="Graphic 85">
              <a:extLst>
                <a:ext uri="{FF2B5EF4-FFF2-40B4-BE49-F238E27FC236}">
                  <a16:creationId xmlns:a16="http://schemas.microsoft.com/office/drawing/2014/main" id="{74267773-ACDC-4F3C-9E4C-639F4472FE5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837187" y="3154203"/>
              <a:ext cx="489097" cy="457200"/>
            </a:xfrm>
            <a:prstGeom prst="rect">
              <a:avLst/>
            </a:prstGeom>
          </p:spPr>
        </p:pic>
        <p:sp>
          <p:nvSpPr>
            <p:cNvPr id="94" name="Rectangle 93">
              <a:extLst>
                <a:ext uri="{FF2B5EF4-FFF2-40B4-BE49-F238E27FC236}">
                  <a16:creationId xmlns:a16="http://schemas.microsoft.com/office/drawing/2014/main" id="{849102F3-669A-475D-AC73-ABE07ABF71B7}"/>
                </a:ext>
              </a:extLst>
            </p:cNvPr>
            <p:cNvSpPr/>
            <p:nvPr/>
          </p:nvSpPr>
          <p:spPr>
            <a:xfrm>
              <a:off x="9557303" y="3565503"/>
              <a:ext cx="1048864"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Identity &amp; Access</a:t>
              </a:r>
            </a:p>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Management </a:t>
              </a:r>
            </a:p>
          </p:txBody>
        </p:sp>
      </p:grpSp>
      <p:sp>
        <p:nvSpPr>
          <p:cNvPr id="100" name="Rectangle 99">
            <a:extLst>
              <a:ext uri="{FF2B5EF4-FFF2-40B4-BE49-F238E27FC236}">
                <a16:creationId xmlns:a16="http://schemas.microsoft.com/office/drawing/2014/main" id="{9037E68F-0B83-474B-8030-BF734B1B84D4}"/>
              </a:ext>
            </a:extLst>
          </p:cNvPr>
          <p:cNvSpPr/>
          <p:nvPr/>
        </p:nvSpPr>
        <p:spPr>
          <a:xfrm>
            <a:off x="6928006" y="2187774"/>
            <a:ext cx="2770059" cy="1487345"/>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C</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Loaded Balanced </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Web Servers</a:t>
            </a:r>
          </a:p>
        </p:txBody>
      </p:sp>
      <p:grpSp>
        <p:nvGrpSpPr>
          <p:cNvPr id="113" name="Group 112">
            <a:extLst>
              <a:ext uri="{FF2B5EF4-FFF2-40B4-BE49-F238E27FC236}">
                <a16:creationId xmlns:a16="http://schemas.microsoft.com/office/drawing/2014/main" id="{3B5CB2A6-8856-4F94-A765-3EBCE8227710}"/>
              </a:ext>
            </a:extLst>
          </p:cNvPr>
          <p:cNvGrpSpPr/>
          <p:nvPr/>
        </p:nvGrpSpPr>
        <p:grpSpPr>
          <a:xfrm>
            <a:off x="7795832" y="2908292"/>
            <a:ext cx="1000492" cy="736142"/>
            <a:chOff x="6713653" y="2763311"/>
            <a:chExt cx="1000492" cy="736142"/>
          </a:xfrm>
        </p:grpSpPr>
        <p:pic>
          <p:nvPicPr>
            <p:cNvPr id="114" name="Graphic 80">
              <a:extLst>
                <a:ext uri="{FF2B5EF4-FFF2-40B4-BE49-F238E27FC236}">
                  <a16:creationId xmlns:a16="http://schemas.microsoft.com/office/drawing/2014/main" id="{37E181D0-BE2F-4C41-96A2-B978ED20ACBB}"/>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985299" y="2763311"/>
              <a:ext cx="457200" cy="457200"/>
            </a:xfrm>
            <a:prstGeom prst="rect">
              <a:avLst/>
            </a:prstGeom>
          </p:spPr>
        </p:pic>
        <p:sp>
          <p:nvSpPr>
            <p:cNvPr id="115" name="Rectangle 114">
              <a:extLst>
                <a:ext uri="{FF2B5EF4-FFF2-40B4-BE49-F238E27FC236}">
                  <a16:creationId xmlns:a16="http://schemas.microsoft.com/office/drawing/2014/main" id="{E8763B78-27E7-4920-B1C1-359D4EC3EF5C}"/>
                </a:ext>
              </a:extLst>
            </p:cNvPr>
            <p:cNvSpPr/>
            <p:nvPr/>
          </p:nvSpPr>
          <p:spPr>
            <a:xfrm>
              <a:off x="6713653" y="3185521"/>
              <a:ext cx="1000492" cy="313932"/>
            </a:xfrm>
            <a:prstGeom prst="rect">
              <a:avLst/>
            </a:prstGeom>
          </p:spPr>
          <p:txBody>
            <a:bodyPr wrap="square">
              <a:spAutoFit/>
            </a:bodyPr>
            <a:lstStyle/>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Virtual</a:t>
              </a:r>
              <a:r>
                <a:rPr lang="en-US" sz="600" b="1" dirty="0">
                  <a:solidFill>
                    <a:schemeClr val="tx2"/>
                  </a:solidFill>
                  <a:latin typeface="Open Sans SemiBold" panose="020B0706030804020204" pitchFamily="34" charset="0"/>
                  <a:ea typeface="Open Sans SemiBold" panose="020B0706030804020204" pitchFamily="34" charset="0"/>
                  <a:cs typeface="Open Sans SemiBold" panose="020B0706030804020204" pitchFamily="34" charset="0"/>
                </a:rPr>
                <a:t> </a:t>
              </a:r>
            </a:p>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Machine</a:t>
              </a:r>
            </a:p>
          </p:txBody>
        </p:sp>
      </p:grpSp>
      <p:cxnSp>
        <p:nvCxnSpPr>
          <p:cNvPr id="121" name="Straight Arrow Connector 120">
            <a:extLst>
              <a:ext uri="{FF2B5EF4-FFF2-40B4-BE49-F238E27FC236}">
                <a16:creationId xmlns:a16="http://schemas.microsoft.com/office/drawing/2014/main" id="{CF94E134-71F4-4931-8829-4D25E6AAA3F1}"/>
              </a:ext>
            </a:extLst>
          </p:cNvPr>
          <p:cNvCxnSpPr>
            <a:cxnSpLocks/>
            <a:endCxn id="116" idx="0"/>
          </p:cNvCxnSpPr>
          <p:nvPr/>
        </p:nvCxnSpPr>
        <p:spPr bwMode="auto">
          <a:xfrm>
            <a:off x="8939368" y="2738957"/>
            <a:ext cx="2583" cy="169335"/>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22" name="Elbow Connector 66">
            <a:extLst>
              <a:ext uri="{FF2B5EF4-FFF2-40B4-BE49-F238E27FC236}">
                <a16:creationId xmlns:a16="http://schemas.microsoft.com/office/drawing/2014/main" id="{2E327D5C-7E1C-4B9B-987C-97B8D7753A53}"/>
              </a:ext>
            </a:extLst>
          </p:cNvPr>
          <p:cNvCxnSpPr>
            <a:cxnSpLocks/>
          </p:cNvCxnSpPr>
          <p:nvPr/>
        </p:nvCxnSpPr>
        <p:spPr>
          <a:xfrm rot="16200000" flipH="1">
            <a:off x="8304067" y="3696146"/>
            <a:ext cx="1531132" cy="404799"/>
          </a:xfrm>
          <a:prstGeom prst="bentConnector3">
            <a:avLst>
              <a:gd name="adj1" fmla="val 233"/>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7E343D7F-9282-42C8-A618-B46619CC58E5}"/>
              </a:ext>
            </a:extLst>
          </p:cNvPr>
          <p:cNvCxnSpPr>
            <a:cxnSpLocks/>
          </p:cNvCxnSpPr>
          <p:nvPr/>
        </p:nvCxnSpPr>
        <p:spPr bwMode="auto">
          <a:xfrm>
            <a:off x="3459431" y="2738957"/>
            <a:ext cx="5482930" cy="0"/>
          </a:xfrm>
          <a:prstGeom prst="straightConnector1">
            <a:avLst/>
          </a:prstGeom>
          <a:ln w="12700">
            <a:solidFill>
              <a:srgbClr val="312D2A"/>
            </a:solidFill>
            <a:headEnd type="none" w="sm" len="sm"/>
            <a:tailEnd type="none" w="sm" len="sm"/>
          </a:ln>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style>
          <a:lnRef idx="1">
            <a:schemeClr val="dk1"/>
          </a:lnRef>
          <a:fillRef idx="0">
            <a:schemeClr val="dk1"/>
          </a:fillRef>
          <a:effectRef idx="0">
            <a:schemeClr val="dk1"/>
          </a:effectRef>
          <a:fontRef idx="minor">
            <a:schemeClr val="tx1"/>
          </a:fontRef>
        </p:style>
      </p:cxnSp>
      <p:grpSp>
        <p:nvGrpSpPr>
          <p:cNvPr id="124" name="Group 123">
            <a:extLst>
              <a:ext uri="{FF2B5EF4-FFF2-40B4-BE49-F238E27FC236}">
                <a16:creationId xmlns:a16="http://schemas.microsoft.com/office/drawing/2014/main" id="{B330B174-4151-45A9-A157-6F089AE25569}"/>
              </a:ext>
            </a:extLst>
          </p:cNvPr>
          <p:cNvGrpSpPr/>
          <p:nvPr/>
        </p:nvGrpSpPr>
        <p:grpSpPr>
          <a:xfrm>
            <a:off x="10092598" y="4464312"/>
            <a:ext cx="805942" cy="733938"/>
            <a:chOff x="8983106" y="4235388"/>
            <a:chExt cx="805942" cy="733938"/>
          </a:xfrm>
        </p:grpSpPr>
        <p:pic>
          <p:nvPicPr>
            <p:cNvPr id="125" name="Graphic 87">
              <a:extLst>
                <a:ext uri="{FF2B5EF4-FFF2-40B4-BE49-F238E27FC236}">
                  <a16:creationId xmlns:a16="http://schemas.microsoft.com/office/drawing/2014/main" id="{1F00F3E2-C1D6-48F3-9627-58179CB60CF2}"/>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9157477" y="4235388"/>
              <a:ext cx="457200" cy="457200"/>
            </a:xfrm>
            <a:prstGeom prst="rect">
              <a:avLst/>
            </a:prstGeom>
          </p:spPr>
        </p:pic>
        <p:sp>
          <p:nvSpPr>
            <p:cNvPr id="127" name="Rectangle 126">
              <a:extLst>
                <a:ext uri="{FF2B5EF4-FFF2-40B4-BE49-F238E27FC236}">
                  <a16:creationId xmlns:a16="http://schemas.microsoft.com/office/drawing/2014/main" id="{C2C179DE-2121-428E-8116-37B8D68E910D}"/>
                </a:ext>
              </a:extLst>
            </p:cNvPr>
            <p:cNvSpPr/>
            <p:nvPr/>
          </p:nvSpPr>
          <p:spPr>
            <a:xfrm>
              <a:off x="8983106" y="4655394"/>
              <a:ext cx="805942"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Object Storage</a:t>
              </a:r>
            </a:p>
          </p:txBody>
        </p:sp>
      </p:grpSp>
      <p:grpSp>
        <p:nvGrpSpPr>
          <p:cNvPr id="147" name="Group 146">
            <a:extLst>
              <a:ext uri="{FF2B5EF4-FFF2-40B4-BE49-F238E27FC236}">
                <a16:creationId xmlns:a16="http://schemas.microsoft.com/office/drawing/2014/main" id="{61B55D50-CED9-4C2B-98AD-1A4E08F51B22}"/>
              </a:ext>
            </a:extLst>
          </p:cNvPr>
          <p:cNvGrpSpPr/>
          <p:nvPr/>
        </p:nvGrpSpPr>
        <p:grpSpPr>
          <a:xfrm>
            <a:off x="8630629" y="4384396"/>
            <a:ext cx="617477" cy="813854"/>
            <a:chOff x="-2406652" y="4550025"/>
            <a:chExt cx="617477" cy="813854"/>
          </a:xfrm>
        </p:grpSpPr>
        <p:grpSp>
          <p:nvGrpSpPr>
            <p:cNvPr id="148" name="Graphic 2">
              <a:extLst>
                <a:ext uri="{FF2B5EF4-FFF2-40B4-BE49-F238E27FC236}">
                  <a16:creationId xmlns:a16="http://schemas.microsoft.com/office/drawing/2014/main" id="{2EB6E7B3-65A0-40BC-BE19-64280319C9EE}"/>
                </a:ext>
              </a:extLst>
            </p:cNvPr>
            <p:cNvGrpSpPr/>
            <p:nvPr/>
          </p:nvGrpSpPr>
          <p:grpSpPr>
            <a:xfrm>
              <a:off x="-2326750" y="4550025"/>
              <a:ext cx="459696" cy="513347"/>
              <a:chOff x="1943943" y="1582905"/>
              <a:chExt cx="459696" cy="513347"/>
            </a:xfrm>
          </p:grpSpPr>
          <p:sp>
            <p:nvSpPr>
              <p:cNvPr id="150" name="Freeform: Shape 149">
                <a:extLst>
                  <a:ext uri="{FF2B5EF4-FFF2-40B4-BE49-F238E27FC236}">
                    <a16:creationId xmlns:a16="http://schemas.microsoft.com/office/drawing/2014/main" id="{E2E822BA-ADDA-4C5F-853B-88C3E90A2AFE}"/>
                  </a:ext>
                </a:extLst>
              </p:cNvPr>
              <p:cNvSpPr/>
              <p:nvPr/>
            </p:nvSpPr>
            <p:spPr>
              <a:xfrm>
                <a:off x="1950046" y="1589017"/>
                <a:ext cx="447465" cy="501125"/>
              </a:xfrm>
              <a:custGeom>
                <a:avLst/>
                <a:gdLst>
                  <a:gd name="connsiteX0" fmla="*/ 223672 w 447465"/>
                  <a:gd name="connsiteY0" fmla="*/ 501126 h 501125"/>
                  <a:gd name="connsiteX1" fmla="*/ 0 w 447465"/>
                  <a:gd name="connsiteY1" fmla="*/ 433903 h 501125"/>
                  <a:gd name="connsiteX2" fmla="*/ 0 w 447465"/>
                  <a:gd name="connsiteY2" fmla="*/ 69180 h 501125"/>
                  <a:gd name="connsiteX3" fmla="*/ 223672 w 447465"/>
                  <a:gd name="connsiteY3" fmla="*/ 0 h 501125"/>
                  <a:gd name="connsiteX4" fmla="*/ 447466 w 447465"/>
                  <a:gd name="connsiteY4" fmla="*/ 69180 h 501125"/>
                  <a:gd name="connsiteX5" fmla="*/ 447466 w 447465"/>
                  <a:gd name="connsiteY5" fmla="*/ 433903 h 501125"/>
                  <a:gd name="connsiteX6" fmla="*/ 223672 w 447465"/>
                  <a:gd name="connsiteY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465" h="501125">
                    <a:moveTo>
                      <a:pt x="223672" y="501126"/>
                    </a:moveTo>
                    <a:cubicBezTo>
                      <a:pt x="200815" y="501126"/>
                      <a:pt x="0" y="499290"/>
                      <a:pt x="0" y="433903"/>
                    </a:cubicBezTo>
                    <a:lnTo>
                      <a:pt x="0" y="69180"/>
                    </a:lnTo>
                    <a:cubicBezTo>
                      <a:pt x="0" y="1956"/>
                      <a:pt x="200815" y="0"/>
                      <a:pt x="223672" y="0"/>
                    </a:cubicBezTo>
                    <a:cubicBezTo>
                      <a:pt x="246529" y="0"/>
                      <a:pt x="447466" y="1956"/>
                      <a:pt x="447466" y="69180"/>
                    </a:cubicBezTo>
                    <a:lnTo>
                      <a:pt x="447466" y="433903"/>
                    </a:lnTo>
                    <a:cubicBezTo>
                      <a:pt x="447466" y="499290"/>
                      <a:pt x="246651" y="501126"/>
                      <a:pt x="223672" y="501126"/>
                    </a:cubicBezTo>
                    <a:close/>
                  </a:path>
                </a:pathLst>
              </a:custGeom>
              <a:solidFill>
                <a:srgbClr val="FFFFFF"/>
              </a:solidFill>
              <a:ln w="641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1EB9409-512D-478D-A4B6-E7B3C6D87F94}"/>
                  </a:ext>
                </a:extLst>
              </p:cNvPr>
              <p:cNvSpPr/>
              <p:nvPr/>
            </p:nvSpPr>
            <p:spPr>
              <a:xfrm>
                <a:off x="1943943" y="1582905"/>
                <a:ext cx="459696" cy="513347"/>
              </a:xfrm>
              <a:custGeom>
                <a:avLst/>
                <a:gdLst>
                  <a:gd name="connsiteX0" fmla="*/ 229787 w 459696"/>
                  <a:gd name="connsiteY0" fmla="*/ 12223 h 513347"/>
                  <a:gd name="connsiteX1" fmla="*/ 447472 w 459696"/>
                  <a:gd name="connsiteY1" fmla="*/ 75291 h 513347"/>
                  <a:gd name="connsiteX2" fmla="*/ 447472 w 459696"/>
                  <a:gd name="connsiteY2" fmla="*/ 440009 h 513347"/>
                  <a:gd name="connsiteX3" fmla="*/ 229787 w 459696"/>
                  <a:gd name="connsiteY3" fmla="*/ 501123 h 513347"/>
                  <a:gd name="connsiteX4" fmla="*/ 12224 w 459696"/>
                  <a:gd name="connsiteY4" fmla="*/ 440009 h 513347"/>
                  <a:gd name="connsiteX5" fmla="*/ 12224 w 459696"/>
                  <a:gd name="connsiteY5" fmla="*/ 75291 h 513347"/>
                  <a:gd name="connsiteX6" fmla="*/ 229787 w 459696"/>
                  <a:gd name="connsiteY6" fmla="*/ 12223 h 513347"/>
                  <a:gd name="connsiteX7" fmla="*/ 229787 w 459696"/>
                  <a:gd name="connsiteY7" fmla="*/ 0 h 513347"/>
                  <a:gd name="connsiteX8" fmla="*/ 0 w 459696"/>
                  <a:gd name="connsiteY8" fmla="*/ 75291 h 513347"/>
                  <a:gd name="connsiteX9" fmla="*/ 0 w 459696"/>
                  <a:gd name="connsiteY9" fmla="*/ 440009 h 513347"/>
                  <a:gd name="connsiteX10" fmla="*/ 229787 w 459696"/>
                  <a:gd name="connsiteY10" fmla="*/ 513347 h 513347"/>
                  <a:gd name="connsiteX11" fmla="*/ 459696 w 459696"/>
                  <a:gd name="connsiteY11" fmla="*/ 440009 h 513347"/>
                  <a:gd name="connsiteX12" fmla="*/ 459696 w 459696"/>
                  <a:gd name="connsiteY12" fmla="*/ 75291 h 513347"/>
                  <a:gd name="connsiteX13" fmla="*/ 229787 w 459696"/>
                  <a:gd name="connsiteY1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9696" h="513347">
                    <a:moveTo>
                      <a:pt x="229787" y="12223"/>
                    </a:moveTo>
                    <a:cubicBezTo>
                      <a:pt x="305570" y="12223"/>
                      <a:pt x="447472" y="25423"/>
                      <a:pt x="447472" y="75291"/>
                    </a:cubicBezTo>
                    <a:lnTo>
                      <a:pt x="447472" y="440009"/>
                    </a:lnTo>
                    <a:cubicBezTo>
                      <a:pt x="447472" y="488899"/>
                      <a:pt x="305076" y="501123"/>
                      <a:pt x="229787" y="501123"/>
                    </a:cubicBezTo>
                    <a:cubicBezTo>
                      <a:pt x="154498" y="501123"/>
                      <a:pt x="12224" y="488899"/>
                      <a:pt x="12224" y="440009"/>
                    </a:cubicBezTo>
                    <a:lnTo>
                      <a:pt x="12224" y="75291"/>
                    </a:lnTo>
                    <a:cubicBezTo>
                      <a:pt x="12224" y="25423"/>
                      <a:pt x="154620" y="12223"/>
                      <a:pt x="229787" y="12223"/>
                    </a:cubicBezTo>
                    <a:close/>
                    <a:moveTo>
                      <a:pt x="229787" y="0"/>
                    </a:moveTo>
                    <a:cubicBezTo>
                      <a:pt x="191408" y="0"/>
                      <a:pt x="0" y="3667"/>
                      <a:pt x="0" y="75291"/>
                    </a:cubicBezTo>
                    <a:lnTo>
                      <a:pt x="0" y="440009"/>
                    </a:lnTo>
                    <a:cubicBezTo>
                      <a:pt x="0" y="510049"/>
                      <a:pt x="191408" y="513347"/>
                      <a:pt x="229787" y="513347"/>
                    </a:cubicBezTo>
                    <a:cubicBezTo>
                      <a:pt x="268166" y="513347"/>
                      <a:pt x="459696" y="509805"/>
                      <a:pt x="459696" y="440009"/>
                    </a:cubicBezTo>
                    <a:lnTo>
                      <a:pt x="459696" y="75291"/>
                    </a:lnTo>
                    <a:cubicBezTo>
                      <a:pt x="459696" y="3667"/>
                      <a:pt x="268898" y="0"/>
                      <a:pt x="229787" y="0"/>
                    </a:cubicBezTo>
                    <a:close/>
                  </a:path>
                </a:pathLst>
              </a:custGeom>
              <a:solidFill>
                <a:srgbClr val="FFFFFF"/>
              </a:solidFill>
              <a:ln w="6417"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D4E280CF-72D0-4C30-9DB7-57AD9DA20709}"/>
                  </a:ext>
                </a:extLst>
              </p:cNvPr>
              <p:cNvSpPr/>
              <p:nvPr/>
            </p:nvSpPr>
            <p:spPr>
              <a:xfrm>
                <a:off x="1956174" y="1595131"/>
                <a:ext cx="435241" cy="488902"/>
              </a:xfrm>
              <a:custGeom>
                <a:avLst/>
                <a:gdLst>
                  <a:gd name="connsiteX0" fmla="*/ 435242 w 435241"/>
                  <a:gd name="connsiteY0" fmla="*/ 63069 h 488902"/>
                  <a:gd name="connsiteX1" fmla="*/ 217563 w 435241"/>
                  <a:gd name="connsiteY1" fmla="*/ 0 h 488902"/>
                  <a:gd name="connsiteX2" fmla="*/ 0 w 435241"/>
                  <a:gd name="connsiteY2" fmla="*/ 63069 h 488902"/>
                  <a:gd name="connsiteX3" fmla="*/ 0 w 435241"/>
                  <a:gd name="connsiteY3" fmla="*/ 427789 h 488902"/>
                  <a:gd name="connsiteX4" fmla="*/ 217563 w 435241"/>
                  <a:gd name="connsiteY4" fmla="*/ 488903 h 488902"/>
                  <a:gd name="connsiteX5" fmla="*/ 435242 w 435241"/>
                  <a:gd name="connsiteY5" fmla="*/ 427789 h 488902"/>
                  <a:gd name="connsiteX6" fmla="*/ 435242 w 435241"/>
                  <a:gd name="connsiteY6" fmla="*/ 63069 h 488902"/>
                  <a:gd name="connsiteX7" fmla="*/ 410800 w 435241"/>
                  <a:gd name="connsiteY7" fmla="*/ 307519 h 488902"/>
                  <a:gd name="connsiteX8" fmla="*/ 359709 w 435241"/>
                  <a:gd name="connsiteY8" fmla="*/ 330863 h 488902"/>
                  <a:gd name="connsiteX9" fmla="*/ 217563 w 435241"/>
                  <a:gd name="connsiteY9" fmla="*/ 344800 h 488902"/>
                  <a:gd name="connsiteX10" fmla="*/ 74923 w 435241"/>
                  <a:gd name="connsiteY10" fmla="*/ 330619 h 488902"/>
                  <a:gd name="connsiteX11" fmla="*/ 24442 w 435241"/>
                  <a:gd name="connsiteY11" fmla="*/ 307275 h 488902"/>
                  <a:gd name="connsiteX12" fmla="*/ 24442 w 435241"/>
                  <a:gd name="connsiteY12" fmla="*/ 217562 h 488902"/>
                  <a:gd name="connsiteX13" fmla="*/ 218173 w 435241"/>
                  <a:gd name="connsiteY13" fmla="*/ 248607 h 488902"/>
                  <a:gd name="connsiteX14" fmla="*/ 412019 w 435241"/>
                  <a:gd name="connsiteY14" fmla="*/ 217562 h 488902"/>
                  <a:gd name="connsiteX15" fmla="*/ 410800 w 435241"/>
                  <a:gd name="connsiteY15" fmla="*/ 307519 h 488902"/>
                  <a:gd name="connsiteX16" fmla="*/ 410800 w 435241"/>
                  <a:gd name="connsiteY16" fmla="*/ 187494 h 488902"/>
                  <a:gd name="connsiteX17" fmla="*/ 359709 w 435241"/>
                  <a:gd name="connsiteY17" fmla="*/ 210839 h 488902"/>
                  <a:gd name="connsiteX18" fmla="*/ 217563 w 435241"/>
                  <a:gd name="connsiteY18" fmla="*/ 224773 h 488902"/>
                  <a:gd name="connsiteX19" fmla="*/ 74923 w 435241"/>
                  <a:gd name="connsiteY19" fmla="*/ 210594 h 488902"/>
                  <a:gd name="connsiteX20" fmla="*/ 24442 w 435241"/>
                  <a:gd name="connsiteY20" fmla="*/ 187249 h 488902"/>
                  <a:gd name="connsiteX21" fmla="*/ 24442 w 435241"/>
                  <a:gd name="connsiteY21" fmla="*/ 94114 h 488902"/>
                  <a:gd name="connsiteX22" fmla="*/ 218173 w 435241"/>
                  <a:gd name="connsiteY22" fmla="*/ 126015 h 488902"/>
                  <a:gd name="connsiteX23" fmla="*/ 412019 w 435241"/>
                  <a:gd name="connsiteY23" fmla="*/ 94114 h 488902"/>
                  <a:gd name="connsiteX24" fmla="*/ 410800 w 435241"/>
                  <a:gd name="connsiteY24" fmla="*/ 187494 h 488902"/>
                  <a:gd name="connsiteX25" fmla="*/ 75045 w 435241"/>
                  <a:gd name="connsiteY25" fmla="*/ 38501 h 488902"/>
                  <a:gd name="connsiteX26" fmla="*/ 217563 w 435241"/>
                  <a:gd name="connsiteY26" fmla="*/ 24445 h 488902"/>
                  <a:gd name="connsiteX27" fmla="*/ 360197 w 435241"/>
                  <a:gd name="connsiteY27" fmla="*/ 39112 h 488902"/>
                  <a:gd name="connsiteX28" fmla="*/ 411409 w 435241"/>
                  <a:gd name="connsiteY28" fmla="*/ 63069 h 488902"/>
                  <a:gd name="connsiteX29" fmla="*/ 360197 w 435241"/>
                  <a:gd name="connsiteY29" fmla="*/ 87514 h 488902"/>
                  <a:gd name="connsiteX30" fmla="*/ 217563 w 435241"/>
                  <a:gd name="connsiteY30" fmla="*/ 102180 h 488902"/>
                  <a:gd name="connsiteX31" fmla="*/ 75045 w 435241"/>
                  <a:gd name="connsiteY31" fmla="*/ 87635 h 488902"/>
                  <a:gd name="connsiteX32" fmla="*/ 24442 w 435241"/>
                  <a:gd name="connsiteY32" fmla="*/ 63069 h 488902"/>
                  <a:gd name="connsiteX33" fmla="*/ 75655 w 435241"/>
                  <a:gd name="connsiteY33" fmla="*/ 38623 h 488902"/>
                  <a:gd name="connsiteX34" fmla="*/ 75045 w 435241"/>
                  <a:gd name="connsiteY34" fmla="*/ 38501 h 488902"/>
                  <a:gd name="connsiteX35" fmla="*/ 360319 w 435241"/>
                  <a:gd name="connsiteY35" fmla="*/ 450890 h 488902"/>
                  <a:gd name="connsiteX36" fmla="*/ 217563 w 435241"/>
                  <a:gd name="connsiteY36" fmla="*/ 465071 h 488902"/>
                  <a:gd name="connsiteX37" fmla="*/ 74923 w 435241"/>
                  <a:gd name="connsiteY37" fmla="*/ 450890 h 488902"/>
                  <a:gd name="connsiteX38" fmla="*/ 24442 w 435241"/>
                  <a:gd name="connsiteY38" fmla="*/ 427789 h 488902"/>
                  <a:gd name="connsiteX39" fmla="*/ 24442 w 435241"/>
                  <a:gd name="connsiteY39" fmla="*/ 337587 h 488902"/>
                  <a:gd name="connsiteX40" fmla="*/ 218173 w 435241"/>
                  <a:gd name="connsiteY40" fmla="*/ 368632 h 488902"/>
                  <a:gd name="connsiteX41" fmla="*/ 412019 w 435241"/>
                  <a:gd name="connsiteY41" fmla="*/ 337587 h 488902"/>
                  <a:gd name="connsiteX42" fmla="*/ 412019 w 435241"/>
                  <a:gd name="connsiteY42" fmla="*/ 427789 h 488902"/>
                  <a:gd name="connsiteX43" fmla="*/ 360928 w 435241"/>
                  <a:gd name="connsiteY43" fmla="*/ 451133 h 48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241" h="488902">
                    <a:moveTo>
                      <a:pt x="435242" y="63069"/>
                    </a:moveTo>
                    <a:cubicBezTo>
                      <a:pt x="435242" y="13200"/>
                      <a:pt x="293339" y="0"/>
                      <a:pt x="217563" y="0"/>
                    </a:cubicBezTo>
                    <a:cubicBezTo>
                      <a:pt x="141780" y="0"/>
                      <a:pt x="0" y="13200"/>
                      <a:pt x="0" y="63069"/>
                    </a:cubicBezTo>
                    <a:lnTo>
                      <a:pt x="0" y="427789"/>
                    </a:lnTo>
                    <a:cubicBezTo>
                      <a:pt x="0" y="476679"/>
                      <a:pt x="142390" y="488903"/>
                      <a:pt x="217563" y="488903"/>
                    </a:cubicBezTo>
                    <a:cubicBezTo>
                      <a:pt x="292730" y="488903"/>
                      <a:pt x="435242" y="476679"/>
                      <a:pt x="435242" y="427789"/>
                    </a:cubicBezTo>
                    <a:lnTo>
                      <a:pt x="435242" y="63069"/>
                    </a:lnTo>
                    <a:close/>
                    <a:moveTo>
                      <a:pt x="410800" y="307519"/>
                    </a:moveTo>
                    <a:cubicBezTo>
                      <a:pt x="410800" y="309719"/>
                      <a:pt x="401630" y="320718"/>
                      <a:pt x="359709" y="330863"/>
                    </a:cubicBezTo>
                    <a:cubicBezTo>
                      <a:pt x="312994" y="340815"/>
                      <a:pt x="265317" y="345487"/>
                      <a:pt x="217563" y="344800"/>
                    </a:cubicBezTo>
                    <a:cubicBezTo>
                      <a:pt x="169636" y="345448"/>
                      <a:pt x="121785" y="340693"/>
                      <a:pt x="74923" y="330619"/>
                    </a:cubicBezTo>
                    <a:cubicBezTo>
                      <a:pt x="33002" y="320474"/>
                      <a:pt x="24442" y="309475"/>
                      <a:pt x="24442" y="307275"/>
                    </a:cubicBezTo>
                    <a:lnTo>
                      <a:pt x="24442" y="217562"/>
                    </a:lnTo>
                    <a:cubicBezTo>
                      <a:pt x="68198" y="241395"/>
                      <a:pt x="161948" y="248607"/>
                      <a:pt x="218173" y="248607"/>
                    </a:cubicBezTo>
                    <a:cubicBezTo>
                      <a:pt x="274397" y="248607"/>
                      <a:pt x="368262" y="241395"/>
                      <a:pt x="412019" y="217562"/>
                    </a:cubicBezTo>
                    <a:lnTo>
                      <a:pt x="410800" y="307519"/>
                    </a:lnTo>
                    <a:close/>
                    <a:moveTo>
                      <a:pt x="410800" y="187494"/>
                    </a:moveTo>
                    <a:cubicBezTo>
                      <a:pt x="410800" y="189694"/>
                      <a:pt x="401630" y="200816"/>
                      <a:pt x="359709" y="210839"/>
                    </a:cubicBezTo>
                    <a:cubicBezTo>
                      <a:pt x="312994" y="220788"/>
                      <a:pt x="265317" y="225462"/>
                      <a:pt x="217563" y="224773"/>
                    </a:cubicBezTo>
                    <a:cubicBezTo>
                      <a:pt x="169636" y="225422"/>
                      <a:pt x="121785" y="220666"/>
                      <a:pt x="74923" y="210594"/>
                    </a:cubicBezTo>
                    <a:cubicBezTo>
                      <a:pt x="33002" y="200572"/>
                      <a:pt x="24442" y="189450"/>
                      <a:pt x="24442" y="187249"/>
                    </a:cubicBezTo>
                    <a:lnTo>
                      <a:pt x="24442" y="94114"/>
                    </a:lnTo>
                    <a:cubicBezTo>
                      <a:pt x="68198" y="118559"/>
                      <a:pt x="161948" y="126015"/>
                      <a:pt x="218173" y="126015"/>
                    </a:cubicBezTo>
                    <a:cubicBezTo>
                      <a:pt x="274397" y="126015"/>
                      <a:pt x="368262" y="118681"/>
                      <a:pt x="412019" y="94114"/>
                    </a:cubicBezTo>
                    <a:lnTo>
                      <a:pt x="410800" y="187494"/>
                    </a:lnTo>
                    <a:close/>
                    <a:moveTo>
                      <a:pt x="75045" y="38501"/>
                    </a:moveTo>
                    <a:cubicBezTo>
                      <a:pt x="121849" y="28328"/>
                      <a:pt x="169674" y="23611"/>
                      <a:pt x="217563" y="24445"/>
                    </a:cubicBezTo>
                    <a:cubicBezTo>
                      <a:pt x="265516" y="23806"/>
                      <a:pt x="313379" y="28728"/>
                      <a:pt x="360197" y="39112"/>
                    </a:cubicBezTo>
                    <a:cubicBezTo>
                      <a:pt x="403343" y="48890"/>
                      <a:pt x="411409" y="61113"/>
                      <a:pt x="411409" y="63069"/>
                    </a:cubicBezTo>
                    <a:cubicBezTo>
                      <a:pt x="411409" y="65024"/>
                      <a:pt x="402734" y="77002"/>
                      <a:pt x="360197" y="87514"/>
                    </a:cubicBezTo>
                    <a:cubicBezTo>
                      <a:pt x="313379" y="97892"/>
                      <a:pt x="265516" y="102814"/>
                      <a:pt x="217563" y="102180"/>
                    </a:cubicBezTo>
                    <a:cubicBezTo>
                      <a:pt x="169655" y="102848"/>
                      <a:pt x="121830" y="97967"/>
                      <a:pt x="75045" y="87635"/>
                    </a:cubicBezTo>
                    <a:cubicBezTo>
                      <a:pt x="32514" y="77002"/>
                      <a:pt x="24442" y="65513"/>
                      <a:pt x="24442" y="63069"/>
                    </a:cubicBezTo>
                    <a:cubicBezTo>
                      <a:pt x="24442" y="60624"/>
                      <a:pt x="33124" y="49012"/>
                      <a:pt x="75655" y="38623"/>
                    </a:cubicBezTo>
                    <a:lnTo>
                      <a:pt x="75045" y="38501"/>
                    </a:lnTo>
                    <a:close/>
                    <a:moveTo>
                      <a:pt x="360319" y="450890"/>
                    </a:moveTo>
                    <a:cubicBezTo>
                      <a:pt x="313418" y="460964"/>
                      <a:pt x="265529" y="465725"/>
                      <a:pt x="217563" y="465071"/>
                    </a:cubicBezTo>
                    <a:cubicBezTo>
                      <a:pt x="169636" y="465719"/>
                      <a:pt x="121785" y="460964"/>
                      <a:pt x="74923" y="450890"/>
                    </a:cubicBezTo>
                    <a:cubicBezTo>
                      <a:pt x="33002" y="440866"/>
                      <a:pt x="24442" y="429746"/>
                      <a:pt x="24442" y="427789"/>
                    </a:cubicBezTo>
                    <a:lnTo>
                      <a:pt x="24442" y="337587"/>
                    </a:lnTo>
                    <a:cubicBezTo>
                      <a:pt x="68198" y="361420"/>
                      <a:pt x="161948" y="368632"/>
                      <a:pt x="218173" y="368632"/>
                    </a:cubicBezTo>
                    <a:cubicBezTo>
                      <a:pt x="274397" y="368632"/>
                      <a:pt x="368262" y="361420"/>
                      <a:pt x="412019" y="337587"/>
                    </a:cubicBezTo>
                    <a:lnTo>
                      <a:pt x="412019" y="427789"/>
                    </a:lnTo>
                    <a:cubicBezTo>
                      <a:pt x="412019" y="429990"/>
                      <a:pt x="402856" y="441110"/>
                      <a:pt x="360928" y="451133"/>
                    </a:cubicBezTo>
                  </a:path>
                </a:pathLst>
              </a:custGeom>
              <a:solidFill>
                <a:srgbClr val="2D5967"/>
              </a:solidFill>
              <a:ln w="6417" cap="flat">
                <a:noFill/>
                <a:prstDash val="solid"/>
                <a:miter/>
              </a:ln>
            </p:spPr>
            <p:txBody>
              <a:bodyPr rtlCol="0" anchor="ctr"/>
              <a:lstStyle/>
              <a:p>
                <a:endParaRPr lang="en-US"/>
              </a:p>
            </p:txBody>
          </p:sp>
        </p:grpSp>
        <p:sp>
          <p:nvSpPr>
            <p:cNvPr id="149" name="TextBox 148">
              <a:extLst>
                <a:ext uri="{FF2B5EF4-FFF2-40B4-BE49-F238E27FC236}">
                  <a16:creationId xmlns:a16="http://schemas.microsoft.com/office/drawing/2014/main" id="{25A48F8B-01D5-4076-AA4F-A0655C3CDFA3}"/>
                </a:ext>
              </a:extLst>
            </p:cNvPr>
            <p:cNvSpPr txBox="1"/>
            <p:nvPr/>
          </p:nvSpPr>
          <p:spPr>
            <a:xfrm>
              <a:off x="-2406652" y="5022888"/>
              <a:ext cx="617477" cy="340991"/>
            </a:xfrm>
            <a:prstGeom prst="rect">
              <a:avLst/>
            </a:prstGeom>
            <a:noFill/>
          </p:spPr>
          <p:txBody>
            <a:bodyPr wrap="none" rtlCol="0">
              <a:spAutoFit/>
            </a:bodyPr>
            <a:lstStyle/>
            <a:p>
              <a:pPr algn="ctr"/>
              <a:r>
                <a:rPr lang="en-US" sz="808" spc="0" baseline="0" dirty="0">
                  <a:solidFill>
                    <a:srgbClr val="000000"/>
                  </a:solidFill>
                  <a:latin typeface="Oracle Sans"/>
                  <a:cs typeface="Oracle Sans"/>
                  <a:sym typeface="Oracle Sans"/>
                  <a:rtl val="0"/>
                </a:rPr>
                <a:t>Database</a:t>
              </a:r>
            </a:p>
            <a:p>
              <a:pPr algn="ctr"/>
              <a:r>
                <a:rPr lang="en-US" sz="808" spc="0" baseline="0" dirty="0">
                  <a:solidFill>
                    <a:srgbClr val="000000"/>
                  </a:solidFill>
                  <a:latin typeface="Oracle Sans"/>
                  <a:cs typeface="Oracle Sans"/>
                  <a:sym typeface="Oracle Sans"/>
                  <a:rtl val="0"/>
                </a:rPr>
                <a:t>System</a:t>
              </a:r>
            </a:p>
          </p:txBody>
        </p:sp>
      </p:grpSp>
      <p:pic>
        <p:nvPicPr>
          <p:cNvPr id="72" name="Graphic 71">
            <a:extLst>
              <a:ext uri="{FF2B5EF4-FFF2-40B4-BE49-F238E27FC236}">
                <a16:creationId xmlns:a16="http://schemas.microsoft.com/office/drawing/2014/main" id="{9A15FCB0-1263-4C8D-861A-29942841919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054883" y="2042539"/>
            <a:ext cx="228600" cy="228600"/>
          </a:xfrm>
          <a:prstGeom prst="rect">
            <a:avLst/>
          </a:prstGeom>
        </p:spPr>
      </p:pic>
      <p:pic>
        <p:nvPicPr>
          <p:cNvPr id="73" name="Graphic 72">
            <a:extLst>
              <a:ext uri="{FF2B5EF4-FFF2-40B4-BE49-F238E27FC236}">
                <a16:creationId xmlns:a16="http://schemas.microsoft.com/office/drawing/2014/main" id="{086AAE49-ECD0-44D3-A748-639AFFF89E9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452954" y="3726075"/>
            <a:ext cx="228600" cy="228600"/>
          </a:xfrm>
          <a:prstGeom prst="rect">
            <a:avLst/>
          </a:prstGeom>
        </p:spPr>
      </p:pic>
      <p:pic>
        <p:nvPicPr>
          <p:cNvPr id="74" name="Graphic 73">
            <a:extLst>
              <a:ext uri="{FF2B5EF4-FFF2-40B4-BE49-F238E27FC236}">
                <a16:creationId xmlns:a16="http://schemas.microsoft.com/office/drawing/2014/main" id="{79EFA82E-83E2-4E84-BF6A-33290F76AB2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452954" y="2040918"/>
            <a:ext cx="228600" cy="228600"/>
          </a:xfrm>
          <a:prstGeom prst="rect">
            <a:avLst/>
          </a:prstGeom>
        </p:spPr>
      </p:pic>
      <p:pic>
        <p:nvPicPr>
          <p:cNvPr id="76" name="Graphic 75">
            <a:extLst>
              <a:ext uri="{FF2B5EF4-FFF2-40B4-BE49-F238E27FC236}">
                <a16:creationId xmlns:a16="http://schemas.microsoft.com/office/drawing/2014/main" id="{8CA4EDC0-5450-494B-BF3C-4998308AFAB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068831" y="3726075"/>
            <a:ext cx="228600" cy="228600"/>
          </a:xfrm>
          <a:prstGeom prst="rect">
            <a:avLst/>
          </a:prstGeom>
        </p:spPr>
      </p:pic>
      <p:grpSp>
        <p:nvGrpSpPr>
          <p:cNvPr id="6" name="Group 5">
            <a:extLst>
              <a:ext uri="{FF2B5EF4-FFF2-40B4-BE49-F238E27FC236}">
                <a16:creationId xmlns:a16="http://schemas.microsoft.com/office/drawing/2014/main" id="{6D2CC9D8-634A-4A6F-8ADF-D89F2B4B656A}"/>
              </a:ext>
            </a:extLst>
          </p:cNvPr>
          <p:cNvGrpSpPr/>
          <p:nvPr/>
        </p:nvGrpSpPr>
        <p:grpSpPr>
          <a:xfrm>
            <a:off x="1540654" y="2629192"/>
            <a:ext cx="2021141" cy="568038"/>
            <a:chOff x="-2696034" y="3773542"/>
            <a:chExt cx="2021141" cy="568038"/>
          </a:xfrm>
        </p:grpSpPr>
        <p:grpSp>
          <p:nvGrpSpPr>
            <p:cNvPr id="91" name="Group 90">
              <a:extLst>
                <a:ext uri="{FF2B5EF4-FFF2-40B4-BE49-F238E27FC236}">
                  <a16:creationId xmlns:a16="http://schemas.microsoft.com/office/drawing/2014/main" id="{91B6E0A0-4521-43DC-8CB9-2C515186355A}"/>
                </a:ext>
              </a:extLst>
            </p:cNvPr>
            <p:cNvGrpSpPr/>
            <p:nvPr/>
          </p:nvGrpSpPr>
          <p:grpSpPr>
            <a:xfrm>
              <a:off x="-1069553" y="3773542"/>
              <a:ext cx="394660" cy="391809"/>
              <a:chOff x="-1085338" y="3898016"/>
              <a:chExt cx="394660" cy="391809"/>
            </a:xfrm>
          </p:grpSpPr>
          <p:grpSp>
            <p:nvGrpSpPr>
              <p:cNvPr id="93" name="Graphic 4">
                <a:extLst>
                  <a:ext uri="{FF2B5EF4-FFF2-40B4-BE49-F238E27FC236}">
                    <a16:creationId xmlns:a16="http://schemas.microsoft.com/office/drawing/2014/main" id="{011C0EAF-C824-43F0-AA29-065614A36AC0}"/>
                  </a:ext>
                </a:extLst>
              </p:cNvPr>
              <p:cNvGrpSpPr>
                <a:grpSpLocks noChangeAspect="1"/>
              </p:cNvGrpSpPr>
              <p:nvPr/>
            </p:nvGrpSpPr>
            <p:grpSpPr>
              <a:xfrm>
                <a:off x="-1002308" y="3898016"/>
                <a:ext cx="228600" cy="228600"/>
                <a:chOff x="2091890" y="2828841"/>
                <a:chExt cx="513347" cy="513347"/>
              </a:xfrm>
            </p:grpSpPr>
            <p:sp>
              <p:nvSpPr>
                <p:cNvPr id="102" name="Freeform: Shape 101">
                  <a:extLst>
                    <a:ext uri="{FF2B5EF4-FFF2-40B4-BE49-F238E27FC236}">
                      <a16:creationId xmlns:a16="http://schemas.microsoft.com/office/drawing/2014/main" id="{02E78233-F9F9-4BDB-A902-1F0DE8FB36B9}"/>
                    </a:ext>
                  </a:extLst>
                </p:cNvPr>
                <p:cNvSpPr/>
                <p:nvPr/>
              </p:nvSpPr>
              <p:spPr>
                <a:xfrm>
                  <a:off x="2097999" y="2834952"/>
                  <a:ext cx="501129" cy="501127"/>
                </a:xfrm>
                <a:custGeom>
                  <a:avLst/>
                  <a:gdLst>
                    <a:gd name="connsiteX0" fmla="*/ 250565 w 501129"/>
                    <a:gd name="connsiteY0" fmla="*/ 501127 h 501127"/>
                    <a:gd name="connsiteX1" fmla="*/ 501130 w 501129"/>
                    <a:gd name="connsiteY1" fmla="*/ 250562 h 501127"/>
                    <a:gd name="connsiteX2" fmla="*/ 250565 w 501129"/>
                    <a:gd name="connsiteY2" fmla="*/ 0 h 501127"/>
                    <a:gd name="connsiteX3" fmla="*/ 0 w 501129"/>
                    <a:gd name="connsiteY3" fmla="*/ 250562 h 501127"/>
                    <a:gd name="connsiteX4" fmla="*/ 250565 w 501129"/>
                    <a:gd name="connsiteY4" fmla="*/ 501127 h 501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29" h="501127">
                      <a:moveTo>
                        <a:pt x="250565" y="501127"/>
                      </a:moveTo>
                      <a:cubicBezTo>
                        <a:pt x="388944" y="501127"/>
                        <a:pt x="501130" y="388942"/>
                        <a:pt x="501130" y="250562"/>
                      </a:cubicBezTo>
                      <a:cubicBezTo>
                        <a:pt x="501130" y="112181"/>
                        <a:pt x="388944" y="0"/>
                        <a:pt x="250565" y="0"/>
                      </a:cubicBezTo>
                      <a:cubicBezTo>
                        <a:pt x="112186" y="0"/>
                        <a:pt x="0" y="112181"/>
                        <a:pt x="0" y="250562"/>
                      </a:cubicBezTo>
                      <a:cubicBezTo>
                        <a:pt x="0" y="388942"/>
                        <a:pt x="112186" y="501127"/>
                        <a:pt x="250565" y="501127"/>
                      </a:cubicBezTo>
                      <a:close/>
                    </a:path>
                  </a:pathLst>
                </a:custGeom>
                <a:solidFill>
                  <a:srgbClr val="FFFFFF"/>
                </a:solidFill>
                <a:ln w="641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97F70402-0654-4183-BFB5-F76111EE6F74}"/>
                    </a:ext>
                  </a:extLst>
                </p:cNvPr>
                <p:cNvSpPr/>
                <p:nvPr/>
              </p:nvSpPr>
              <p:spPr>
                <a:xfrm>
                  <a:off x="2091890" y="2828841"/>
                  <a:ext cx="513347" cy="513347"/>
                </a:xfrm>
                <a:custGeom>
                  <a:avLst/>
                  <a:gdLst>
                    <a:gd name="connsiteX0" fmla="*/ 256674 w 513347"/>
                    <a:gd name="connsiteY0" fmla="*/ 12223 h 513347"/>
                    <a:gd name="connsiteX1" fmla="*/ 392486 w 513347"/>
                    <a:gd name="connsiteY1" fmla="*/ 53420 h 513347"/>
                    <a:gd name="connsiteX2" fmla="*/ 482515 w 513347"/>
                    <a:gd name="connsiteY2" fmla="*/ 163126 h 513347"/>
                    <a:gd name="connsiteX3" fmla="*/ 496426 w 513347"/>
                    <a:gd name="connsiteY3" fmla="*/ 304364 h 513347"/>
                    <a:gd name="connsiteX4" fmla="*/ 429524 w 513347"/>
                    <a:gd name="connsiteY4" fmla="*/ 429524 h 513347"/>
                    <a:gd name="connsiteX5" fmla="*/ 304364 w 513347"/>
                    <a:gd name="connsiteY5" fmla="*/ 496426 h 513347"/>
                    <a:gd name="connsiteX6" fmla="*/ 163129 w 513347"/>
                    <a:gd name="connsiteY6" fmla="*/ 482514 h 513347"/>
                    <a:gd name="connsiteX7" fmla="*/ 53420 w 513347"/>
                    <a:gd name="connsiteY7" fmla="*/ 392486 h 513347"/>
                    <a:gd name="connsiteX8" fmla="*/ 12224 w 513347"/>
                    <a:gd name="connsiteY8" fmla="*/ 256674 h 513347"/>
                    <a:gd name="connsiteX9" fmla="*/ 83823 w 513347"/>
                    <a:gd name="connsiteY9" fmla="*/ 83821 h 513347"/>
                    <a:gd name="connsiteX10" fmla="*/ 256674 w 513347"/>
                    <a:gd name="connsiteY10" fmla="*/ 12223 h 513347"/>
                    <a:gd name="connsiteX11" fmla="*/ 256674 w 513347"/>
                    <a:gd name="connsiteY11" fmla="*/ 12223 h 513347"/>
                    <a:gd name="connsiteX12" fmla="*/ 256674 w 513347"/>
                    <a:gd name="connsiteY12" fmla="*/ 0 h 513347"/>
                    <a:gd name="connsiteX13" fmla="*/ 114072 w 513347"/>
                    <a:gd name="connsiteY13" fmla="*/ 43257 h 513347"/>
                    <a:gd name="connsiteX14" fmla="*/ 19540 w 513347"/>
                    <a:gd name="connsiteY14" fmla="*/ 158449 h 513347"/>
                    <a:gd name="connsiteX15" fmla="*/ 4935 w 513347"/>
                    <a:gd name="connsiteY15" fmla="*/ 306748 h 513347"/>
                    <a:gd name="connsiteX16" fmla="*/ 75180 w 513347"/>
                    <a:gd name="connsiteY16" fmla="*/ 438168 h 513347"/>
                    <a:gd name="connsiteX17" fmla="*/ 206597 w 513347"/>
                    <a:gd name="connsiteY17" fmla="*/ 508413 h 513347"/>
                    <a:gd name="connsiteX18" fmla="*/ 354897 w 513347"/>
                    <a:gd name="connsiteY18" fmla="*/ 493808 h 513347"/>
                    <a:gd name="connsiteX19" fmla="*/ 470092 w 513347"/>
                    <a:gd name="connsiteY19" fmla="*/ 399275 h 513347"/>
                    <a:gd name="connsiteX20" fmla="*/ 513348 w 513347"/>
                    <a:gd name="connsiteY20" fmla="*/ 256674 h 513347"/>
                    <a:gd name="connsiteX21" fmla="*/ 438168 w 513347"/>
                    <a:gd name="connsiteY21" fmla="*/ 75178 h 513347"/>
                    <a:gd name="connsiteX22" fmla="*/ 256674 w 513347"/>
                    <a:gd name="connsiteY22" fmla="*/ 0 h 513347"/>
                    <a:gd name="connsiteX23" fmla="*/ 256674 w 513347"/>
                    <a:gd name="connsiteY2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3347" h="513347">
                      <a:moveTo>
                        <a:pt x="256674" y="12223"/>
                      </a:moveTo>
                      <a:cubicBezTo>
                        <a:pt x="305025" y="12223"/>
                        <a:pt x="352285" y="26559"/>
                        <a:pt x="392486" y="53420"/>
                      </a:cubicBezTo>
                      <a:cubicBezTo>
                        <a:pt x="432681" y="80280"/>
                        <a:pt x="464015" y="118459"/>
                        <a:pt x="482515" y="163126"/>
                      </a:cubicBezTo>
                      <a:cubicBezTo>
                        <a:pt x="501021" y="207794"/>
                        <a:pt x="505859" y="256945"/>
                        <a:pt x="496426" y="304364"/>
                      </a:cubicBezTo>
                      <a:cubicBezTo>
                        <a:pt x="486994" y="351784"/>
                        <a:pt x="463713" y="395342"/>
                        <a:pt x="429524" y="429524"/>
                      </a:cubicBezTo>
                      <a:cubicBezTo>
                        <a:pt x="395342" y="463713"/>
                        <a:pt x="351784" y="486993"/>
                        <a:pt x="304364" y="496426"/>
                      </a:cubicBezTo>
                      <a:cubicBezTo>
                        <a:pt x="256943" y="505859"/>
                        <a:pt x="207797" y="501021"/>
                        <a:pt x="163129" y="482514"/>
                      </a:cubicBezTo>
                      <a:cubicBezTo>
                        <a:pt x="118462" y="464015"/>
                        <a:pt x="80281" y="432681"/>
                        <a:pt x="53420" y="392486"/>
                      </a:cubicBezTo>
                      <a:cubicBezTo>
                        <a:pt x="26560" y="352285"/>
                        <a:pt x="12224" y="305021"/>
                        <a:pt x="12224" y="256674"/>
                      </a:cubicBezTo>
                      <a:cubicBezTo>
                        <a:pt x="12224" y="191841"/>
                        <a:pt x="37975" y="129664"/>
                        <a:pt x="83823" y="83821"/>
                      </a:cubicBezTo>
                      <a:cubicBezTo>
                        <a:pt x="129665" y="37977"/>
                        <a:pt x="191845" y="12223"/>
                        <a:pt x="256674" y="12223"/>
                      </a:cubicBezTo>
                      <a:lnTo>
                        <a:pt x="256674" y="12223"/>
                      </a:lnTo>
                      <a:close/>
                      <a:moveTo>
                        <a:pt x="256674" y="0"/>
                      </a:moveTo>
                      <a:cubicBezTo>
                        <a:pt x="205910" y="0"/>
                        <a:pt x="156282" y="15054"/>
                        <a:pt x="114072" y="43257"/>
                      </a:cubicBezTo>
                      <a:cubicBezTo>
                        <a:pt x="71862" y="71461"/>
                        <a:pt x="38963" y="111548"/>
                        <a:pt x="19540" y="158449"/>
                      </a:cubicBezTo>
                      <a:cubicBezTo>
                        <a:pt x="109" y="205350"/>
                        <a:pt x="-4973" y="256959"/>
                        <a:pt x="4935" y="306748"/>
                      </a:cubicBezTo>
                      <a:cubicBezTo>
                        <a:pt x="14836" y="356539"/>
                        <a:pt x="39284" y="402272"/>
                        <a:pt x="75180" y="438168"/>
                      </a:cubicBezTo>
                      <a:cubicBezTo>
                        <a:pt x="111076" y="474064"/>
                        <a:pt x="156809" y="498512"/>
                        <a:pt x="206597" y="508413"/>
                      </a:cubicBezTo>
                      <a:cubicBezTo>
                        <a:pt x="256392" y="518320"/>
                        <a:pt x="307996" y="513238"/>
                        <a:pt x="354897" y="493808"/>
                      </a:cubicBezTo>
                      <a:cubicBezTo>
                        <a:pt x="401797" y="474384"/>
                        <a:pt x="441890" y="441485"/>
                        <a:pt x="470092" y="399275"/>
                      </a:cubicBezTo>
                      <a:cubicBezTo>
                        <a:pt x="498294" y="357065"/>
                        <a:pt x="513348" y="307439"/>
                        <a:pt x="513348" y="256674"/>
                      </a:cubicBezTo>
                      <a:cubicBezTo>
                        <a:pt x="513348" y="188599"/>
                        <a:pt x="486307" y="123314"/>
                        <a:pt x="438168" y="75178"/>
                      </a:cubicBezTo>
                      <a:cubicBezTo>
                        <a:pt x="390035" y="27042"/>
                        <a:pt x="324750" y="0"/>
                        <a:pt x="256674" y="0"/>
                      </a:cubicBezTo>
                      <a:lnTo>
                        <a:pt x="256674" y="0"/>
                      </a:lnTo>
                      <a:close/>
                    </a:path>
                  </a:pathLst>
                </a:custGeom>
                <a:solidFill>
                  <a:srgbClr val="FFFFFF"/>
                </a:solidFill>
                <a:ln w="641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FA25BF9D-BDE2-4976-9EE0-A0EDA1A49601}"/>
                    </a:ext>
                  </a:extLst>
                </p:cNvPr>
                <p:cNvSpPr>
                  <a:spLocks noChangeAspect="1"/>
                </p:cNvSpPr>
                <p:nvPr/>
              </p:nvSpPr>
              <p:spPr>
                <a:xfrm>
                  <a:off x="2104113" y="2841063"/>
                  <a:ext cx="488900" cy="488901"/>
                </a:xfrm>
                <a:custGeom>
                  <a:avLst/>
                  <a:gdLst>
                    <a:gd name="connsiteX0" fmla="*/ 244451 w 488900"/>
                    <a:gd name="connsiteY0" fmla="*/ 0 h 488901"/>
                    <a:gd name="connsiteX1" fmla="*/ 108638 w 488900"/>
                    <a:gd name="connsiteY1" fmla="*/ 41197 h 488901"/>
                    <a:gd name="connsiteX2" fmla="*/ 18610 w 488900"/>
                    <a:gd name="connsiteY2" fmla="*/ 150904 h 488901"/>
                    <a:gd name="connsiteX3" fmla="*/ 4698 w 488900"/>
                    <a:gd name="connsiteY3" fmla="*/ 292141 h 488901"/>
                    <a:gd name="connsiteX4" fmla="*/ 71600 w 488900"/>
                    <a:gd name="connsiteY4" fmla="*/ 417301 h 488901"/>
                    <a:gd name="connsiteX5" fmla="*/ 196761 w 488900"/>
                    <a:gd name="connsiteY5" fmla="*/ 484203 h 488901"/>
                    <a:gd name="connsiteX6" fmla="*/ 337995 w 488900"/>
                    <a:gd name="connsiteY6" fmla="*/ 470292 h 488901"/>
                    <a:gd name="connsiteX7" fmla="*/ 447704 w 488900"/>
                    <a:gd name="connsiteY7" fmla="*/ 380263 h 488901"/>
                    <a:gd name="connsiteX8" fmla="*/ 488900 w 488900"/>
                    <a:gd name="connsiteY8" fmla="*/ 244451 h 488901"/>
                    <a:gd name="connsiteX9" fmla="*/ 470291 w 488900"/>
                    <a:gd name="connsiteY9" fmla="*/ 150904 h 488901"/>
                    <a:gd name="connsiteX10" fmla="*/ 417301 w 488900"/>
                    <a:gd name="connsiteY10" fmla="*/ 71598 h 488901"/>
                    <a:gd name="connsiteX11" fmla="*/ 337995 w 488900"/>
                    <a:gd name="connsiteY11" fmla="*/ 18608 h 488901"/>
                    <a:gd name="connsiteX12" fmla="*/ 244451 w 488900"/>
                    <a:gd name="connsiteY12" fmla="*/ 0 h 488901"/>
                    <a:gd name="connsiteX13" fmla="*/ 244451 w 488900"/>
                    <a:gd name="connsiteY13" fmla="*/ 0 h 488901"/>
                    <a:gd name="connsiteX14" fmla="*/ 244451 w 488900"/>
                    <a:gd name="connsiteY14" fmla="*/ 468489 h 488901"/>
                    <a:gd name="connsiteX15" fmla="*/ 119983 w 488900"/>
                    <a:gd name="connsiteY15" fmla="*/ 430732 h 488901"/>
                    <a:gd name="connsiteX16" fmla="*/ 37463 w 488900"/>
                    <a:gd name="connsiteY16" fmla="*/ 330186 h 488901"/>
                    <a:gd name="connsiteX17" fmla="*/ 24719 w 488900"/>
                    <a:gd name="connsiteY17" fmla="*/ 200743 h 488901"/>
                    <a:gd name="connsiteX18" fmla="*/ 86032 w 488900"/>
                    <a:gd name="connsiteY18" fmla="*/ 86031 h 488901"/>
                    <a:gd name="connsiteX19" fmla="*/ 200745 w 488900"/>
                    <a:gd name="connsiteY19" fmla="*/ 24716 h 488901"/>
                    <a:gd name="connsiteX20" fmla="*/ 330186 w 488900"/>
                    <a:gd name="connsiteY20" fmla="*/ 37465 h 488901"/>
                    <a:gd name="connsiteX21" fmla="*/ 430732 w 488900"/>
                    <a:gd name="connsiteY21" fmla="*/ 119981 h 488901"/>
                    <a:gd name="connsiteX22" fmla="*/ 468488 w 488900"/>
                    <a:gd name="connsiteY22" fmla="*/ 244451 h 488901"/>
                    <a:gd name="connsiteX23" fmla="*/ 402799 w 488900"/>
                    <a:gd name="connsiteY23" fmla="*/ 402799 h 488901"/>
                    <a:gd name="connsiteX24" fmla="*/ 244451 w 488900"/>
                    <a:gd name="connsiteY24" fmla="*/ 468489 h 488901"/>
                    <a:gd name="connsiteX25" fmla="*/ 244451 w 488900"/>
                    <a:gd name="connsiteY25" fmla="*/ 468489 h 48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900" h="488901">
                      <a:moveTo>
                        <a:pt x="244451" y="0"/>
                      </a:moveTo>
                      <a:cubicBezTo>
                        <a:pt x="196106" y="0"/>
                        <a:pt x="148840" y="14337"/>
                        <a:pt x="108638" y="41197"/>
                      </a:cubicBezTo>
                      <a:cubicBezTo>
                        <a:pt x="68443" y="68058"/>
                        <a:pt x="37110" y="106236"/>
                        <a:pt x="18610" y="150904"/>
                      </a:cubicBezTo>
                      <a:cubicBezTo>
                        <a:pt x="104" y="195571"/>
                        <a:pt x="-4735" y="244722"/>
                        <a:pt x="4698" y="292141"/>
                      </a:cubicBezTo>
                      <a:cubicBezTo>
                        <a:pt x="14131" y="339561"/>
                        <a:pt x="37411" y="383119"/>
                        <a:pt x="71600" y="417301"/>
                      </a:cubicBezTo>
                      <a:cubicBezTo>
                        <a:pt x="105783" y="451490"/>
                        <a:pt x="149340" y="474771"/>
                        <a:pt x="196761" y="484203"/>
                      </a:cubicBezTo>
                      <a:cubicBezTo>
                        <a:pt x="244181" y="493636"/>
                        <a:pt x="293328" y="488798"/>
                        <a:pt x="337995" y="470292"/>
                      </a:cubicBezTo>
                      <a:cubicBezTo>
                        <a:pt x="382663" y="451792"/>
                        <a:pt x="420843" y="420458"/>
                        <a:pt x="447704" y="380263"/>
                      </a:cubicBezTo>
                      <a:cubicBezTo>
                        <a:pt x="474565" y="340062"/>
                        <a:pt x="488900" y="292799"/>
                        <a:pt x="488900" y="244451"/>
                      </a:cubicBezTo>
                      <a:cubicBezTo>
                        <a:pt x="488900" y="212349"/>
                        <a:pt x="482580" y="180562"/>
                        <a:pt x="470291" y="150904"/>
                      </a:cubicBezTo>
                      <a:cubicBezTo>
                        <a:pt x="458010" y="121246"/>
                        <a:pt x="440004" y="94297"/>
                        <a:pt x="417301" y="71598"/>
                      </a:cubicBezTo>
                      <a:cubicBezTo>
                        <a:pt x="394605" y="48899"/>
                        <a:pt x="367654" y="30893"/>
                        <a:pt x="337995" y="18608"/>
                      </a:cubicBezTo>
                      <a:cubicBezTo>
                        <a:pt x="308343" y="6323"/>
                        <a:pt x="276554" y="0"/>
                        <a:pt x="244451" y="0"/>
                      </a:cubicBezTo>
                      <a:lnTo>
                        <a:pt x="244451" y="0"/>
                      </a:lnTo>
                      <a:close/>
                      <a:moveTo>
                        <a:pt x="244451" y="468489"/>
                      </a:moveTo>
                      <a:cubicBezTo>
                        <a:pt x="200142" y="468489"/>
                        <a:pt x="156822" y="455353"/>
                        <a:pt x="119983" y="430732"/>
                      </a:cubicBezTo>
                      <a:cubicBezTo>
                        <a:pt x="83138" y="406117"/>
                        <a:pt x="54422" y="371126"/>
                        <a:pt x="37463" y="330186"/>
                      </a:cubicBezTo>
                      <a:cubicBezTo>
                        <a:pt x="20509" y="289249"/>
                        <a:pt x="16069" y="244203"/>
                        <a:pt x="24719" y="200743"/>
                      </a:cubicBezTo>
                      <a:cubicBezTo>
                        <a:pt x="33362" y="157284"/>
                        <a:pt x="54698" y="117363"/>
                        <a:pt x="86032" y="86031"/>
                      </a:cubicBezTo>
                      <a:cubicBezTo>
                        <a:pt x="117365" y="54698"/>
                        <a:pt x="157284" y="33361"/>
                        <a:pt x="200745" y="24716"/>
                      </a:cubicBezTo>
                      <a:cubicBezTo>
                        <a:pt x="244200" y="16072"/>
                        <a:pt x="289247" y="20508"/>
                        <a:pt x="330186" y="37465"/>
                      </a:cubicBezTo>
                      <a:cubicBezTo>
                        <a:pt x="371125" y="54423"/>
                        <a:pt x="406117" y="83139"/>
                        <a:pt x="430732" y="119981"/>
                      </a:cubicBezTo>
                      <a:cubicBezTo>
                        <a:pt x="455353" y="156824"/>
                        <a:pt x="468488" y="200140"/>
                        <a:pt x="468488" y="244451"/>
                      </a:cubicBezTo>
                      <a:cubicBezTo>
                        <a:pt x="468424" y="303850"/>
                        <a:pt x="444804" y="360801"/>
                        <a:pt x="402799" y="402799"/>
                      </a:cubicBezTo>
                      <a:cubicBezTo>
                        <a:pt x="360801" y="444804"/>
                        <a:pt x="303851" y="468424"/>
                        <a:pt x="244451" y="468489"/>
                      </a:cubicBezTo>
                      <a:lnTo>
                        <a:pt x="244451" y="468489"/>
                      </a:lnTo>
                      <a:close/>
                    </a:path>
                  </a:pathLst>
                </a:custGeom>
                <a:solidFill>
                  <a:srgbClr val="2D5967"/>
                </a:solidFill>
                <a:ln w="641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3680E175-F03A-4005-B5D8-BA0A13E7F4CE}"/>
                    </a:ext>
                  </a:extLst>
                </p:cNvPr>
                <p:cNvSpPr/>
                <p:nvPr/>
              </p:nvSpPr>
              <p:spPr>
                <a:xfrm>
                  <a:off x="2292949" y="2905598"/>
                  <a:ext cx="111229" cy="362398"/>
                </a:xfrm>
                <a:custGeom>
                  <a:avLst/>
                  <a:gdLst>
                    <a:gd name="connsiteX0" fmla="*/ 65760 w 111229"/>
                    <a:gd name="connsiteY0" fmla="*/ 323410 h 362398"/>
                    <a:gd name="connsiteX1" fmla="*/ 65760 w 111229"/>
                    <a:gd name="connsiteY1" fmla="*/ 38990 h 362398"/>
                    <a:gd name="connsiteX2" fmla="*/ 96804 w 111229"/>
                    <a:gd name="connsiteY2" fmla="*/ 70035 h 362398"/>
                    <a:gd name="connsiteX3" fmla="*/ 111229 w 111229"/>
                    <a:gd name="connsiteY3" fmla="*/ 55613 h 362398"/>
                    <a:gd name="connsiteX4" fmla="*/ 55615 w 111229"/>
                    <a:gd name="connsiteY4" fmla="*/ 0 h 362398"/>
                    <a:gd name="connsiteX5" fmla="*/ 0 w 111229"/>
                    <a:gd name="connsiteY5" fmla="*/ 55613 h 362398"/>
                    <a:gd name="connsiteX6" fmla="*/ 14425 w 111229"/>
                    <a:gd name="connsiteY6" fmla="*/ 70035 h 362398"/>
                    <a:gd name="connsiteX7" fmla="*/ 45470 w 111229"/>
                    <a:gd name="connsiteY7" fmla="*/ 38990 h 362398"/>
                    <a:gd name="connsiteX8" fmla="*/ 45470 w 111229"/>
                    <a:gd name="connsiteY8" fmla="*/ 323410 h 362398"/>
                    <a:gd name="connsiteX9" fmla="*/ 14425 w 111229"/>
                    <a:gd name="connsiteY9" fmla="*/ 292365 h 362398"/>
                    <a:gd name="connsiteX10" fmla="*/ 0 w 111229"/>
                    <a:gd name="connsiteY10" fmla="*/ 306784 h 362398"/>
                    <a:gd name="connsiteX11" fmla="*/ 55615 w 111229"/>
                    <a:gd name="connsiteY11" fmla="*/ 362398 h 362398"/>
                    <a:gd name="connsiteX12" fmla="*/ 111229 w 111229"/>
                    <a:gd name="connsiteY12" fmla="*/ 306784 h 362398"/>
                    <a:gd name="connsiteX13" fmla="*/ 96804 w 111229"/>
                    <a:gd name="connsiteY13" fmla="*/ 292365 h 362398"/>
                    <a:gd name="connsiteX14" fmla="*/ 65760 w 111229"/>
                    <a:gd name="connsiteY14" fmla="*/ 323410 h 3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229" h="362398">
                      <a:moveTo>
                        <a:pt x="65760" y="323410"/>
                      </a:moveTo>
                      <a:lnTo>
                        <a:pt x="65760" y="38990"/>
                      </a:lnTo>
                      <a:lnTo>
                        <a:pt x="96804" y="70035"/>
                      </a:lnTo>
                      <a:lnTo>
                        <a:pt x="111229" y="55613"/>
                      </a:lnTo>
                      <a:lnTo>
                        <a:pt x="55615" y="0"/>
                      </a:lnTo>
                      <a:lnTo>
                        <a:pt x="0" y="55613"/>
                      </a:lnTo>
                      <a:lnTo>
                        <a:pt x="14425" y="70035"/>
                      </a:lnTo>
                      <a:lnTo>
                        <a:pt x="45470" y="38990"/>
                      </a:lnTo>
                      <a:lnTo>
                        <a:pt x="45470" y="323410"/>
                      </a:lnTo>
                      <a:lnTo>
                        <a:pt x="14425" y="292365"/>
                      </a:lnTo>
                      <a:lnTo>
                        <a:pt x="0" y="306784"/>
                      </a:lnTo>
                      <a:lnTo>
                        <a:pt x="55615" y="362398"/>
                      </a:lnTo>
                      <a:lnTo>
                        <a:pt x="111229" y="306784"/>
                      </a:lnTo>
                      <a:lnTo>
                        <a:pt x="96804" y="292365"/>
                      </a:lnTo>
                      <a:lnTo>
                        <a:pt x="65760" y="323410"/>
                      </a:lnTo>
                      <a:close/>
                    </a:path>
                  </a:pathLst>
                </a:custGeom>
                <a:solidFill>
                  <a:srgbClr val="2D5967"/>
                </a:solidFill>
                <a:ln w="641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7C01C55-3DFE-4950-B0C9-F7D379800F74}"/>
                    </a:ext>
                  </a:extLst>
                </p:cNvPr>
                <p:cNvSpPr/>
                <p:nvPr/>
              </p:nvSpPr>
              <p:spPr>
                <a:xfrm>
                  <a:off x="2167788" y="3029901"/>
                  <a:ext cx="169648" cy="111225"/>
                </a:xfrm>
                <a:custGeom>
                  <a:avLst/>
                  <a:gdLst>
                    <a:gd name="connsiteX0" fmla="*/ 114162 w 169648"/>
                    <a:gd name="connsiteY0" fmla="*/ 0 h 111225"/>
                    <a:gd name="connsiteX1" fmla="*/ 99737 w 169648"/>
                    <a:gd name="connsiteY1" fmla="*/ 14423 h 111225"/>
                    <a:gd name="connsiteX2" fmla="*/ 130782 w 169648"/>
                    <a:gd name="connsiteY2" fmla="*/ 45468 h 111225"/>
                    <a:gd name="connsiteX3" fmla="*/ 0 w 169648"/>
                    <a:gd name="connsiteY3" fmla="*/ 45468 h 111225"/>
                    <a:gd name="connsiteX4" fmla="*/ 0 w 169648"/>
                    <a:gd name="connsiteY4" fmla="*/ 65757 h 111225"/>
                    <a:gd name="connsiteX5" fmla="*/ 130782 w 169648"/>
                    <a:gd name="connsiteY5" fmla="*/ 65757 h 111225"/>
                    <a:gd name="connsiteX6" fmla="*/ 99737 w 169648"/>
                    <a:gd name="connsiteY6" fmla="*/ 96803 h 111225"/>
                    <a:gd name="connsiteX7" fmla="*/ 114162 w 169648"/>
                    <a:gd name="connsiteY7" fmla="*/ 111225 h 111225"/>
                    <a:gd name="connsiteX8" fmla="*/ 169648 w 169648"/>
                    <a:gd name="connsiteY8" fmla="*/ 55612 h 111225"/>
                    <a:gd name="connsiteX9" fmla="*/ 114162 w 169648"/>
                    <a:gd name="connsiteY9" fmla="*/ 0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114162" y="0"/>
                      </a:moveTo>
                      <a:lnTo>
                        <a:pt x="99737" y="14423"/>
                      </a:lnTo>
                      <a:lnTo>
                        <a:pt x="130782" y="45468"/>
                      </a:lnTo>
                      <a:lnTo>
                        <a:pt x="0" y="45468"/>
                      </a:lnTo>
                      <a:lnTo>
                        <a:pt x="0" y="65757"/>
                      </a:lnTo>
                      <a:lnTo>
                        <a:pt x="130782" y="65757"/>
                      </a:lnTo>
                      <a:lnTo>
                        <a:pt x="99737" y="96803"/>
                      </a:lnTo>
                      <a:lnTo>
                        <a:pt x="114162" y="111225"/>
                      </a:lnTo>
                      <a:lnTo>
                        <a:pt x="169648" y="55612"/>
                      </a:lnTo>
                      <a:lnTo>
                        <a:pt x="114162" y="0"/>
                      </a:lnTo>
                      <a:close/>
                    </a:path>
                  </a:pathLst>
                </a:custGeom>
                <a:solidFill>
                  <a:srgbClr val="2D5967"/>
                </a:solidFill>
                <a:ln w="6417"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E40D9C8D-120B-468A-8C80-F827EBA9250B}"/>
                    </a:ext>
                  </a:extLst>
                </p:cNvPr>
                <p:cNvSpPr/>
                <p:nvPr/>
              </p:nvSpPr>
              <p:spPr>
                <a:xfrm>
                  <a:off x="2359684" y="3029901"/>
                  <a:ext cx="169648" cy="111225"/>
                </a:xfrm>
                <a:custGeom>
                  <a:avLst/>
                  <a:gdLst>
                    <a:gd name="connsiteX0" fmla="*/ 38873 w 169648"/>
                    <a:gd name="connsiteY0" fmla="*/ 45468 h 111225"/>
                    <a:gd name="connsiteX1" fmla="*/ 69918 w 169648"/>
                    <a:gd name="connsiteY1" fmla="*/ 14423 h 111225"/>
                    <a:gd name="connsiteX2" fmla="*/ 55493 w 169648"/>
                    <a:gd name="connsiteY2" fmla="*/ 0 h 111225"/>
                    <a:gd name="connsiteX3" fmla="*/ 0 w 169648"/>
                    <a:gd name="connsiteY3" fmla="*/ 55612 h 111225"/>
                    <a:gd name="connsiteX4" fmla="*/ 55493 w 169648"/>
                    <a:gd name="connsiteY4" fmla="*/ 111225 h 111225"/>
                    <a:gd name="connsiteX5" fmla="*/ 69918 w 169648"/>
                    <a:gd name="connsiteY5" fmla="*/ 96803 h 111225"/>
                    <a:gd name="connsiteX6" fmla="*/ 38873 w 169648"/>
                    <a:gd name="connsiteY6" fmla="*/ 65757 h 111225"/>
                    <a:gd name="connsiteX7" fmla="*/ 169648 w 169648"/>
                    <a:gd name="connsiteY7" fmla="*/ 65757 h 111225"/>
                    <a:gd name="connsiteX8" fmla="*/ 169648 w 169648"/>
                    <a:gd name="connsiteY8" fmla="*/ 45468 h 111225"/>
                    <a:gd name="connsiteX9" fmla="*/ 38873 w 169648"/>
                    <a:gd name="connsiteY9" fmla="*/ 45468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38873" y="45468"/>
                      </a:moveTo>
                      <a:lnTo>
                        <a:pt x="69918" y="14423"/>
                      </a:lnTo>
                      <a:lnTo>
                        <a:pt x="55493" y="0"/>
                      </a:lnTo>
                      <a:lnTo>
                        <a:pt x="0" y="55612"/>
                      </a:lnTo>
                      <a:lnTo>
                        <a:pt x="55493" y="111225"/>
                      </a:lnTo>
                      <a:lnTo>
                        <a:pt x="69918" y="96803"/>
                      </a:lnTo>
                      <a:lnTo>
                        <a:pt x="38873" y="65757"/>
                      </a:lnTo>
                      <a:lnTo>
                        <a:pt x="169648" y="65757"/>
                      </a:lnTo>
                      <a:lnTo>
                        <a:pt x="169648" y="45468"/>
                      </a:lnTo>
                      <a:lnTo>
                        <a:pt x="38873" y="45468"/>
                      </a:lnTo>
                      <a:close/>
                    </a:path>
                  </a:pathLst>
                </a:custGeom>
                <a:solidFill>
                  <a:srgbClr val="2D5967"/>
                </a:solidFill>
                <a:ln w="6417" cap="flat">
                  <a:noFill/>
                  <a:prstDash val="solid"/>
                  <a:miter/>
                </a:ln>
              </p:spPr>
              <p:txBody>
                <a:bodyPr rtlCol="0" anchor="ctr"/>
                <a:lstStyle/>
                <a:p>
                  <a:endParaRPr lang="en-US"/>
                </a:p>
              </p:txBody>
            </p:sp>
          </p:grpSp>
          <p:sp>
            <p:nvSpPr>
              <p:cNvPr id="97" name="TextBox 96">
                <a:extLst>
                  <a:ext uri="{FF2B5EF4-FFF2-40B4-BE49-F238E27FC236}">
                    <a16:creationId xmlns:a16="http://schemas.microsoft.com/office/drawing/2014/main" id="{A401EF8B-45E7-4C0A-A9A0-203C6F90899B}"/>
                  </a:ext>
                </a:extLst>
              </p:cNvPr>
              <p:cNvSpPr txBox="1"/>
              <p:nvPr/>
            </p:nvSpPr>
            <p:spPr>
              <a:xfrm>
                <a:off x="-1085338" y="4073163"/>
                <a:ext cx="394660" cy="216662"/>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DRG</a:t>
                </a:r>
              </a:p>
            </p:txBody>
          </p:sp>
        </p:grpSp>
        <p:grpSp>
          <p:nvGrpSpPr>
            <p:cNvPr id="110" name="Group 109">
              <a:extLst>
                <a:ext uri="{FF2B5EF4-FFF2-40B4-BE49-F238E27FC236}">
                  <a16:creationId xmlns:a16="http://schemas.microsoft.com/office/drawing/2014/main" id="{34D7AAF1-3133-4526-845A-DD95C18E8ADB}"/>
                </a:ext>
              </a:extLst>
            </p:cNvPr>
            <p:cNvGrpSpPr/>
            <p:nvPr/>
          </p:nvGrpSpPr>
          <p:grpSpPr>
            <a:xfrm>
              <a:off x="-2696034" y="3775303"/>
              <a:ext cx="500513" cy="566277"/>
              <a:chOff x="1974852" y="3111306"/>
              <a:chExt cx="500513" cy="566277"/>
            </a:xfrm>
          </p:grpSpPr>
          <p:grpSp>
            <p:nvGrpSpPr>
              <p:cNvPr id="126" name="Graphic 2">
                <a:extLst>
                  <a:ext uri="{FF2B5EF4-FFF2-40B4-BE49-F238E27FC236}">
                    <a16:creationId xmlns:a16="http://schemas.microsoft.com/office/drawing/2014/main" id="{D36CE682-3110-4C08-AA1F-6F5B61A730A9}"/>
                  </a:ext>
                </a:extLst>
              </p:cNvPr>
              <p:cNvGrpSpPr>
                <a:grpSpLocks noChangeAspect="1"/>
              </p:cNvGrpSpPr>
              <p:nvPr/>
            </p:nvGrpSpPr>
            <p:grpSpPr>
              <a:xfrm>
                <a:off x="2111612" y="3111306"/>
                <a:ext cx="228600" cy="228600"/>
                <a:chOff x="4610501" y="1582905"/>
                <a:chExt cx="513347" cy="513347"/>
              </a:xfrm>
            </p:grpSpPr>
            <p:sp>
              <p:nvSpPr>
                <p:cNvPr id="156" name="Freeform: Shape 155">
                  <a:extLst>
                    <a:ext uri="{FF2B5EF4-FFF2-40B4-BE49-F238E27FC236}">
                      <a16:creationId xmlns:a16="http://schemas.microsoft.com/office/drawing/2014/main" id="{4B5078BF-C30C-4949-8D69-01C665162894}"/>
                    </a:ext>
                  </a:extLst>
                </p:cNvPr>
                <p:cNvSpPr/>
                <p:nvPr/>
              </p:nvSpPr>
              <p:spPr>
                <a:xfrm>
                  <a:off x="4616610" y="1589016"/>
                  <a:ext cx="501129" cy="501127"/>
                </a:xfrm>
                <a:custGeom>
                  <a:avLst/>
                  <a:gdLst>
                    <a:gd name="connsiteX0" fmla="*/ 474602 w 501129"/>
                    <a:gd name="connsiteY0" fmla="*/ 0 h 501127"/>
                    <a:gd name="connsiteX1" fmla="*/ 26527 w 501129"/>
                    <a:gd name="connsiteY1" fmla="*/ 0 h 501127"/>
                    <a:gd name="connsiteX2" fmla="*/ 0 w 501129"/>
                    <a:gd name="connsiteY2" fmla="*/ 26523 h 501127"/>
                    <a:gd name="connsiteX3" fmla="*/ 0 w 501129"/>
                    <a:gd name="connsiteY3" fmla="*/ 474600 h 501127"/>
                    <a:gd name="connsiteX4" fmla="*/ 26527 w 501129"/>
                    <a:gd name="connsiteY4" fmla="*/ 501127 h 501127"/>
                    <a:gd name="connsiteX5" fmla="*/ 474602 w 501129"/>
                    <a:gd name="connsiteY5" fmla="*/ 501127 h 501127"/>
                    <a:gd name="connsiteX6" fmla="*/ 501129 w 501129"/>
                    <a:gd name="connsiteY6" fmla="*/ 474600 h 501127"/>
                    <a:gd name="connsiteX7" fmla="*/ 501129 w 501129"/>
                    <a:gd name="connsiteY7" fmla="*/ 26523 h 501127"/>
                    <a:gd name="connsiteX8" fmla="*/ 474602 w 501129"/>
                    <a:gd name="connsiteY8" fmla="*/ 0 h 5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29" h="501127">
                      <a:moveTo>
                        <a:pt x="474602" y="0"/>
                      </a:moveTo>
                      <a:lnTo>
                        <a:pt x="26527" y="0"/>
                      </a:lnTo>
                      <a:cubicBezTo>
                        <a:pt x="11877" y="0"/>
                        <a:pt x="0" y="11874"/>
                        <a:pt x="0" y="26523"/>
                      </a:cubicBezTo>
                      <a:lnTo>
                        <a:pt x="0" y="474600"/>
                      </a:lnTo>
                      <a:cubicBezTo>
                        <a:pt x="0" y="489249"/>
                        <a:pt x="11877" y="501127"/>
                        <a:pt x="26527" y="501127"/>
                      </a:cubicBezTo>
                      <a:lnTo>
                        <a:pt x="474602" y="501127"/>
                      </a:lnTo>
                      <a:cubicBezTo>
                        <a:pt x="489252" y="501127"/>
                        <a:pt x="501129" y="489249"/>
                        <a:pt x="501129" y="474600"/>
                      </a:cubicBezTo>
                      <a:lnTo>
                        <a:pt x="501129" y="26523"/>
                      </a:lnTo>
                      <a:cubicBezTo>
                        <a:pt x="501129" y="11874"/>
                        <a:pt x="489252" y="0"/>
                        <a:pt x="474602" y="0"/>
                      </a:cubicBezTo>
                      <a:close/>
                    </a:path>
                  </a:pathLst>
                </a:custGeom>
                <a:solidFill>
                  <a:srgbClr val="FFFFFF"/>
                </a:solidFill>
                <a:ln w="641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D20A6836-0A98-47E5-BFA7-5111EEC3385C}"/>
                    </a:ext>
                  </a:extLst>
                </p:cNvPr>
                <p:cNvSpPr/>
                <p:nvPr/>
              </p:nvSpPr>
              <p:spPr>
                <a:xfrm>
                  <a:off x="4610501" y="1582905"/>
                  <a:ext cx="513347" cy="513347"/>
                </a:xfrm>
                <a:custGeom>
                  <a:avLst/>
                  <a:gdLst>
                    <a:gd name="connsiteX0" fmla="*/ 480711 w 513347"/>
                    <a:gd name="connsiteY0" fmla="*/ 12223 h 513347"/>
                    <a:gd name="connsiteX1" fmla="*/ 495149 w 513347"/>
                    <a:gd name="connsiteY1" fmla="*/ 18201 h 513347"/>
                    <a:gd name="connsiteX2" fmla="*/ 501123 w 513347"/>
                    <a:gd name="connsiteY2" fmla="*/ 32634 h 513347"/>
                    <a:gd name="connsiteX3" fmla="*/ 501123 w 513347"/>
                    <a:gd name="connsiteY3" fmla="*/ 480711 h 513347"/>
                    <a:gd name="connsiteX4" fmla="*/ 495149 w 513347"/>
                    <a:gd name="connsiteY4" fmla="*/ 495149 h 513347"/>
                    <a:gd name="connsiteX5" fmla="*/ 480711 w 513347"/>
                    <a:gd name="connsiteY5" fmla="*/ 501123 h 513347"/>
                    <a:gd name="connsiteX6" fmla="*/ 32636 w 513347"/>
                    <a:gd name="connsiteY6" fmla="*/ 501123 h 513347"/>
                    <a:gd name="connsiteX7" fmla="*/ 18198 w 513347"/>
                    <a:gd name="connsiteY7" fmla="*/ 495149 h 513347"/>
                    <a:gd name="connsiteX8" fmla="*/ 12224 w 513347"/>
                    <a:gd name="connsiteY8" fmla="*/ 480711 h 513347"/>
                    <a:gd name="connsiteX9" fmla="*/ 12224 w 513347"/>
                    <a:gd name="connsiteY9" fmla="*/ 32634 h 513347"/>
                    <a:gd name="connsiteX10" fmla="*/ 18198 w 513347"/>
                    <a:gd name="connsiteY10" fmla="*/ 18201 h 513347"/>
                    <a:gd name="connsiteX11" fmla="*/ 32636 w 513347"/>
                    <a:gd name="connsiteY11" fmla="*/ 12223 h 513347"/>
                    <a:gd name="connsiteX12" fmla="*/ 480711 w 513347"/>
                    <a:gd name="connsiteY12" fmla="*/ 12223 h 513347"/>
                    <a:gd name="connsiteX13" fmla="*/ 480711 w 513347"/>
                    <a:gd name="connsiteY13" fmla="*/ 0 h 513347"/>
                    <a:gd name="connsiteX14" fmla="*/ 32636 w 513347"/>
                    <a:gd name="connsiteY14" fmla="*/ 0 h 513347"/>
                    <a:gd name="connsiteX15" fmla="*/ 9593 w 513347"/>
                    <a:gd name="connsiteY15" fmla="*/ 9594 h 513347"/>
                    <a:gd name="connsiteX16" fmla="*/ 0 w 513347"/>
                    <a:gd name="connsiteY16" fmla="*/ 32634 h 513347"/>
                    <a:gd name="connsiteX17" fmla="*/ 0 w 513347"/>
                    <a:gd name="connsiteY17" fmla="*/ 480711 h 513347"/>
                    <a:gd name="connsiteX18" fmla="*/ 9593 w 513347"/>
                    <a:gd name="connsiteY18" fmla="*/ 503754 h 513347"/>
                    <a:gd name="connsiteX19" fmla="*/ 32636 w 513347"/>
                    <a:gd name="connsiteY19" fmla="*/ 513347 h 513347"/>
                    <a:gd name="connsiteX20" fmla="*/ 480711 w 513347"/>
                    <a:gd name="connsiteY20" fmla="*/ 513347 h 513347"/>
                    <a:gd name="connsiteX21" fmla="*/ 503754 w 513347"/>
                    <a:gd name="connsiteY21" fmla="*/ 503754 h 513347"/>
                    <a:gd name="connsiteX22" fmla="*/ 513347 w 513347"/>
                    <a:gd name="connsiteY22" fmla="*/ 480711 h 513347"/>
                    <a:gd name="connsiteX23" fmla="*/ 513347 w 513347"/>
                    <a:gd name="connsiteY23" fmla="*/ 32634 h 513347"/>
                    <a:gd name="connsiteX24" fmla="*/ 503754 w 513347"/>
                    <a:gd name="connsiteY24" fmla="*/ 9594 h 513347"/>
                    <a:gd name="connsiteX25" fmla="*/ 480711 w 513347"/>
                    <a:gd name="connsiteY25" fmla="*/ 0 h 513347"/>
                    <a:gd name="connsiteX26" fmla="*/ 480711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80711" y="12223"/>
                      </a:moveTo>
                      <a:cubicBezTo>
                        <a:pt x="486127" y="12223"/>
                        <a:pt x="491318" y="14373"/>
                        <a:pt x="495149" y="18201"/>
                      </a:cubicBezTo>
                      <a:cubicBezTo>
                        <a:pt x="498974" y="22029"/>
                        <a:pt x="501123" y="27221"/>
                        <a:pt x="501123" y="32634"/>
                      </a:cubicBezTo>
                      <a:lnTo>
                        <a:pt x="501123" y="480711"/>
                      </a:lnTo>
                      <a:cubicBezTo>
                        <a:pt x="501123" y="486127"/>
                        <a:pt x="498974" y="491318"/>
                        <a:pt x="495149" y="495149"/>
                      </a:cubicBezTo>
                      <a:cubicBezTo>
                        <a:pt x="491318" y="498974"/>
                        <a:pt x="486127" y="501123"/>
                        <a:pt x="480711" y="501123"/>
                      </a:cubicBezTo>
                      <a:lnTo>
                        <a:pt x="32636" y="501123"/>
                      </a:lnTo>
                      <a:cubicBezTo>
                        <a:pt x="27220" y="501123"/>
                        <a:pt x="22029" y="498974"/>
                        <a:pt x="18198" y="495149"/>
                      </a:cubicBezTo>
                      <a:cubicBezTo>
                        <a:pt x="14374" y="491318"/>
                        <a:pt x="12224" y="486127"/>
                        <a:pt x="12224" y="480711"/>
                      </a:cubicBezTo>
                      <a:lnTo>
                        <a:pt x="12224" y="32634"/>
                      </a:lnTo>
                      <a:cubicBezTo>
                        <a:pt x="12224" y="27221"/>
                        <a:pt x="14374" y="22029"/>
                        <a:pt x="18198" y="18201"/>
                      </a:cubicBezTo>
                      <a:cubicBezTo>
                        <a:pt x="22029" y="14373"/>
                        <a:pt x="27220" y="12223"/>
                        <a:pt x="32636" y="12223"/>
                      </a:cubicBezTo>
                      <a:lnTo>
                        <a:pt x="480711" y="12223"/>
                      </a:lnTo>
                      <a:close/>
                      <a:moveTo>
                        <a:pt x="480711" y="0"/>
                      </a:moveTo>
                      <a:lnTo>
                        <a:pt x="32636" y="0"/>
                      </a:lnTo>
                      <a:cubicBezTo>
                        <a:pt x="23986" y="32"/>
                        <a:pt x="15708" y="3480"/>
                        <a:pt x="9593" y="9594"/>
                      </a:cubicBezTo>
                      <a:cubicBezTo>
                        <a:pt x="3478" y="15707"/>
                        <a:pt x="32" y="23989"/>
                        <a:pt x="0" y="32634"/>
                      </a:cubicBezTo>
                      <a:lnTo>
                        <a:pt x="0" y="480711"/>
                      </a:lnTo>
                      <a:cubicBezTo>
                        <a:pt x="32" y="489361"/>
                        <a:pt x="3478" y="497639"/>
                        <a:pt x="9593" y="503754"/>
                      </a:cubicBezTo>
                      <a:cubicBezTo>
                        <a:pt x="15708" y="509869"/>
                        <a:pt x="23986" y="513315"/>
                        <a:pt x="32636" y="513347"/>
                      </a:cubicBezTo>
                      <a:lnTo>
                        <a:pt x="480711" y="513347"/>
                      </a:lnTo>
                      <a:cubicBezTo>
                        <a:pt x="489361" y="513315"/>
                        <a:pt x="497639" y="509869"/>
                        <a:pt x="503754" y="503754"/>
                      </a:cubicBezTo>
                      <a:cubicBezTo>
                        <a:pt x="509870" y="497639"/>
                        <a:pt x="513315" y="489361"/>
                        <a:pt x="513347" y="480711"/>
                      </a:cubicBezTo>
                      <a:lnTo>
                        <a:pt x="513347" y="32634"/>
                      </a:lnTo>
                      <a:cubicBezTo>
                        <a:pt x="513315" y="23989"/>
                        <a:pt x="509870" y="15707"/>
                        <a:pt x="503754" y="9594"/>
                      </a:cubicBezTo>
                      <a:cubicBezTo>
                        <a:pt x="497639" y="3480"/>
                        <a:pt x="489361" y="32"/>
                        <a:pt x="480711" y="0"/>
                      </a:cubicBezTo>
                      <a:lnTo>
                        <a:pt x="480711" y="0"/>
                      </a:lnTo>
                      <a:close/>
                    </a:path>
                  </a:pathLst>
                </a:custGeom>
                <a:solidFill>
                  <a:srgbClr val="FFFFFF"/>
                </a:solidFill>
                <a:ln w="641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D7AF1FAD-C81E-4FE0-99B6-7AF78360AF91}"/>
                    </a:ext>
                  </a:extLst>
                </p:cNvPr>
                <p:cNvSpPr/>
                <p:nvPr/>
              </p:nvSpPr>
              <p:spPr>
                <a:xfrm>
                  <a:off x="4622725" y="1595127"/>
                  <a:ext cx="488898" cy="488900"/>
                </a:xfrm>
                <a:custGeom>
                  <a:avLst/>
                  <a:gdLst>
                    <a:gd name="connsiteX0" fmla="*/ 468487 w 488898"/>
                    <a:gd name="connsiteY0" fmla="*/ 0 h 488900"/>
                    <a:gd name="connsiteX1" fmla="*/ 20412 w 488898"/>
                    <a:gd name="connsiteY1" fmla="*/ 0 h 488900"/>
                    <a:gd name="connsiteX2" fmla="*/ 5974 w 488898"/>
                    <a:gd name="connsiteY2" fmla="*/ 5979 h 488900"/>
                    <a:gd name="connsiteX3" fmla="*/ 0 w 488898"/>
                    <a:gd name="connsiteY3" fmla="*/ 20411 h 488900"/>
                    <a:gd name="connsiteX4" fmla="*/ 0 w 488898"/>
                    <a:gd name="connsiteY4" fmla="*/ 468488 h 488900"/>
                    <a:gd name="connsiteX5" fmla="*/ 5974 w 488898"/>
                    <a:gd name="connsiteY5" fmla="*/ 482926 h 488900"/>
                    <a:gd name="connsiteX6" fmla="*/ 20412 w 488898"/>
                    <a:gd name="connsiteY6" fmla="*/ 488900 h 488900"/>
                    <a:gd name="connsiteX7" fmla="*/ 468487 w 488898"/>
                    <a:gd name="connsiteY7" fmla="*/ 488900 h 488900"/>
                    <a:gd name="connsiteX8" fmla="*/ 482925 w 488898"/>
                    <a:gd name="connsiteY8" fmla="*/ 482926 h 488900"/>
                    <a:gd name="connsiteX9" fmla="*/ 488899 w 488898"/>
                    <a:gd name="connsiteY9" fmla="*/ 468488 h 488900"/>
                    <a:gd name="connsiteX10" fmla="*/ 488899 w 488898"/>
                    <a:gd name="connsiteY10" fmla="*/ 20411 h 488900"/>
                    <a:gd name="connsiteX11" fmla="*/ 482925 w 488898"/>
                    <a:gd name="connsiteY11" fmla="*/ 5979 h 488900"/>
                    <a:gd name="connsiteX12" fmla="*/ 468487 w 488898"/>
                    <a:gd name="connsiteY12" fmla="*/ 0 h 488900"/>
                    <a:gd name="connsiteX13" fmla="*/ 470810 w 488898"/>
                    <a:gd name="connsiteY13" fmla="*/ 468488 h 488900"/>
                    <a:gd name="connsiteX14" fmla="*/ 470098 w 488898"/>
                    <a:gd name="connsiteY14" fmla="*/ 470099 h 488900"/>
                    <a:gd name="connsiteX15" fmla="*/ 468487 w 488898"/>
                    <a:gd name="connsiteY15" fmla="*/ 470811 h 488900"/>
                    <a:gd name="connsiteX16" fmla="*/ 20412 w 488898"/>
                    <a:gd name="connsiteY16" fmla="*/ 470811 h 488900"/>
                    <a:gd name="connsiteX17" fmla="*/ 18801 w 488898"/>
                    <a:gd name="connsiteY17" fmla="*/ 470099 h 488900"/>
                    <a:gd name="connsiteX18" fmla="*/ 18089 w 488898"/>
                    <a:gd name="connsiteY18" fmla="*/ 468488 h 488900"/>
                    <a:gd name="connsiteX19" fmla="*/ 18089 w 488898"/>
                    <a:gd name="connsiteY19" fmla="*/ 20411 h 488900"/>
                    <a:gd name="connsiteX20" fmla="*/ 18801 w 488898"/>
                    <a:gd name="connsiteY20" fmla="*/ 18803 h 488900"/>
                    <a:gd name="connsiteX21" fmla="*/ 20412 w 488898"/>
                    <a:gd name="connsiteY21" fmla="*/ 18089 h 488900"/>
                    <a:gd name="connsiteX22" fmla="*/ 468487 w 488898"/>
                    <a:gd name="connsiteY22" fmla="*/ 18089 h 488900"/>
                    <a:gd name="connsiteX23" fmla="*/ 470098 w 488898"/>
                    <a:gd name="connsiteY23" fmla="*/ 18803 h 488900"/>
                    <a:gd name="connsiteX24" fmla="*/ 470810 w 488898"/>
                    <a:gd name="connsiteY24" fmla="*/ 20411 h 488900"/>
                    <a:gd name="connsiteX25" fmla="*/ 470810 w 488898"/>
                    <a:gd name="connsiteY25" fmla="*/ 468488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898" h="488900">
                      <a:moveTo>
                        <a:pt x="468487" y="0"/>
                      </a:moveTo>
                      <a:lnTo>
                        <a:pt x="20412" y="0"/>
                      </a:lnTo>
                      <a:cubicBezTo>
                        <a:pt x="14996" y="0"/>
                        <a:pt x="9805" y="2150"/>
                        <a:pt x="5974" y="5979"/>
                      </a:cubicBezTo>
                      <a:cubicBezTo>
                        <a:pt x="2149" y="9806"/>
                        <a:pt x="0" y="14998"/>
                        <a:pt x="0" y="20411"/>
                      </a:cubicBezTo>
                      <a:lnTo>
                        <a:pt x="0" y="468488"/>
                      </a:lnTo>
                      <a:cubicBezTo>
                        <a:pt x="0" y="473904"/>
                        <a:pt x="2149" y="479095"/>
                        <a:pt x="5974" y="482926"/>
                      </a:cubicBezTo>
                      <a:cubicBezTo>
                        <a:pt x="9805" y="486751"/>
                        <a:pt x="14996" y="488900"/>
                        <a:pt x="20412" y="488900"/>
                      </a:cubicBezTo>
                      <a:lnTo>
                        <a:pt x="468487" y="488900"/>
                      </a:lnTo>
                      <a:cubicBezTo>
                        <a:pt x="473903" y="488900"/>
                        <a:pt x="479094" y="486751"/>
                        <a:pt x="482925" y="482926"/>
                      </a:cubicBezTo>
                      <a:cubicBezTo>
                        <a:pt x="486749" y="479095"/>
                        <a:pt x="488899" y="473904"/>
                        <a:pt x="488899" y="468488"/>
                      </a:cubicBezTo>
                      <a:lnTo>
                        <a:pt x="488899" y="20411"/>
                      </a:lnTo>
                      <a:cubicBezTo>
                        <a:pt x="488899" y="14998"/>
                        <a:pt x="486749" y="9806"/>
                        <a:pt x="482925" y="5979"/>
                      </a:cubicBezTo>
                      <a:cubicBezTo>
                        <a:pt x="479094" y="2150"/>
                        <a:pt x="473903" y="0"/>
                        <a:pt x="468487" y="0"/>
                      </a:cubicBezTo>
                      <a:close/>
                      <a:moveTo>
                        <a:pt x="470810" y="468488"/>
                      </a:moveTo>
                      <a:cubicBezTo>
                        <a:pt x="470784" y="469098"/>
                        <a:pt x="470528" y="469669"/>
                        <a:pt x="470098" y="470099"/>
                      </a:cubicBezTo>
                      <a:cubicBezTo>
                        <a:pt x="469668" y="470529"/>
                        <a:pt x="469096" y="470786"/>
                        <a:pt x="468487" y="470811"/>
                      </a:cubicBezTo>
                      <a:lnTo>
                        <a:pt x="20412" y="470811"/>
                      </a:lnTo>
                      <a:cubicBezTo>
                        <a:pt x="19802" y="470786"/>
                        <a:pt x="19231" y="470529"/>
                        <a:pt x="18801" y="470099"/>
                      </a:cubicBezTo>
                      <a:cubicBezTo>
                        <a:pt x="18371" y="469669"/>
                        <a:pt x="18115" y="469098"/>
                        <a:pt x="18089" y="468488"/>
                      </a:cubicBezTo>
                      <a:lnTo>
                        <a:pt x="18089" y="20411"/>
                      </a:lnTo>
                      <a:cubicBezTo>
                        <a:pt x="18115" y="19805"/>
                        <a:pt x="18371" y="19232"/>
                        <a:pt x="18801" y="18803"/>
                      </a:cubicBezTo>
                      <a:cubicBezTo>
                        <a:pt x="19231" y="18373"/>
                        <a:pt x="19802" y="18119"/>
                        <a:pt x="20412" y="18089"/>
                      </a:cubicBezTo>
                      <a:lnTo>
                        <a:pt x="468487" y="18089"/>
                      </a:lnTo>
                      <a:cubicBezTo>
                        <a:pt x="469096" y="18119"/>
                        <a:pt x="469668" y="18373"/>
                        <a:pt x="470098" y="18803"/>
                      </a:cubicBezTo>
                      <a:cubicBezTo>
                        <a:pt x="470528" y="19232"/>
                        <a:pt x="470784" y="19805"/>
                        <a:pt x="470810" y="20411"/>
                      </a:cubicBezTo>
                      <a:lnTo>
                        <a:pt x="470810" y="468488"/>
                      </a:lnTo>
                      <a:close/>
                    </a:path>
                  </a:pathLst>
                </a:custGeom>
                <a:solidFill>
                  <a:srgbClr val="2D5967"/>
                </a:solidFill>
                <a:ln w="641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C96DD4A8-A963-442B-A8C7-FC76BAF38727}"/>
                    </a:ext>
                  </a:extLst>
                </p:cNvPr>
                <p:cNvSpPr/>
                <p:nvPr/>
              </p:nvSpPr>
              <p:spPr>
                <a:xfrm>
                  <a:off x="4654380" y="1626784"/>
                  <a:ext cx="425589" cy="425589"/>
                </a:xfrm>
                <a:custGeom>
                  <a:avLst/>
                  <a:gdLst>
                    <a:gd name="connsiteX0" fmla="*/ 212794 w 425589"/>
                    <a:gd name="connsiteY0" fmla="*/ 0 h 425589"/>
                    <a:gd name="connsiteX1" fmla="*/ 94570 w 425589"/>
                    <a:gd name="connsiteY1" fmla="*/ 35862 h 425589"/>
                    <a:gd name="connsiteX2" fmla="*/ 16195 w 425589"/>
                    <a:gd name="connsiteY2" fmla="*/ 131362 h 425589"/>
                    <a:gd name="connsiteX3" fmla="*/ 4086 w 425589"/>
                    <a:gd name="connsiteY3" fmla="*/ 254309 h 425589"/>
                    <a:gd name="connsiteX4" fmla="*/ 62326 w 425589"/>
                    <a:gd name="connsiteY4" fmla="*/ 363263 h 425589"/>
                    <a:gd name="connsiteX5" fmla="*/ 171277 w 425589"/>
                    <a:gd name="connsiteY5" fmla="*/ 421502 h 425589"/>
                    <a:gd name="connsiteX6" fmla="*/ 294230 w 425589"/>
                    <a:gd name="connsiteY6" fmla="*/ 409394 h 425589"/>
                    <a:gd name="connsiteX7" fmla="*/ 389726 w 425589"/>
                    <a:gd name="connsiteY7" fmla="*/ 331019 h 425589"/>
                    <a:gd name="connsiteX8" fmla="*/ 425589 w 425589"/>
                    <a:gd name="connsiteY8" fmla="*/ 212795 h 425589"/>
                    <a:gd name="connsiteX9" fmla="*/ 363192 w 425589"/>
                    <a:gd name="connsiteY9" fmla="*/ 62398 h 425589"/>
                    <a:gd name="connsiteX10" fmla="*/ 212794 w 425589"/>
                    <a:gd name="connsiteY10" fmla="*/ 0 h 425589"/>
                    <a:gd name="connsiteX11" fmla="*/ 212794 w 425589"/>
                    <a:gd name="connsiteY11" fmla="*/ 407501 h 425589"/>
                    <a:gd name="connsiteX12" fmla="*/ 104619 w 425589"/>
                    <a:gd name="connsiteY12" fmla="*/ 374685 h 425589"/>
                    <a:gd name="connsiteX13" fmla="*/ 32910 w 425589"/>
                    <a:gd name="connsiteY13" fmla="*/ 287307 h 425589"/>
                    <a:gd name="connsiteX14" fmla="*/ 21829 w 425589"/>
                    <a:gd name="connsiteY14" fmla="*/ 174809 h 425589"/>
                    <a:gd name="connsiteX15" fmla="*/ 75114 w 425589"/>
                    <a:gd name="connsiteY15" fmla="*/ 75117 h 425589"/>
                    <a:gd name="connsiteX16" fmla="*/ 174806 w 425589"/>
                    <a:gd name="connsiteY16" fmla="*/ 21831 h 425589"/>
                    <a:gd name="connsiteX17" fmla="*/ 287306 w 425589"/>
                    <a:gd name="connsiteY17" fmla="*/ 32911 h 425589"/>
                    <a:gd name="connsiteX18" fmla="*/ 374685 w 425589"/>
                    <a:gd name="connsiteY18" fmla="*/ 104623 h 425589"/>
                    <a:gd name="connsiteX19" fmla="*/ 407500 w 425589"/>
                    <a:gd name="connsiteY19" fmla="*/ 212795 h 425589"/>
                    <a:gd name="connsiteX20" fmla="*/ 350223 w 425589"/>
                    <a:gd name="connsiteY20" fmla="*/ 350224 h 425589"/>
                    <a:gd name="connsiteX21" fmla="*/ 212794 w 425589"/>
                    <a:gd name="connsiteY21" fmla="*/ 407501 h 42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5589" h="425589">
                      <a:moveTo>
                        <a:pt x="212794" y="0"/>
                      </a:moveTo>
                      <a:cubicBezTo>
                        <a:pt x="170706" y="0"/>
                        <a:pt x="129568" y="12480"/>
                        <a:pt x="94570" y="35862"/>
                      </a:cubicBezTo>
                      <a:cubicBezTo>
                        <a:pt x="59579" y="59245"/>
                        <a:pt x="32301" y="92479"/>
                        <a:pt x="16195" y="131362"/>
                      </a:cubicBezTo>
                      <a:cubicBezTo>
                        <a:pt x="95" y="170245"/>
                        <a:pt x="-4121" y="213031"/>
                        <a:pt x="4086" y="254309"/>
                      </a:cubicBezTo>
                      <a:cubicBezTo>
                        <a:pt x="12300" y="295585"/>
                        <a:pt x="32564" y="333502"/>
                        <a:pt x="62326" y="363263"/>
                      </a:cubicBezTo>
                      <a:cubicBezTo>
                        <a:pt x="92087" y="393024"/>
                        <a:pt x="130004" y="413289"/>
                        <a:pt x="171277" y="421502"/>
                      </a:cubicBezTo>
                      <a:cubicBezTo>
                        <a:pt x="212557" y="429710"/>
                        <a:pt x="255344" y="425500"/>
                        <a:pt x="294230" y="409394"/>
                      </a:cubicBezTo>
                      <a:cubicBezTo>
                        <a:pt x="333110" y="393288"/>
                        <a:pt x="366343" y="366010"/>
                        <a:pt x="389726" y="331019"/>
                      </a:cubicBezTo>
                      <a:cubicBezTo>
                        <a:pt x="413108" y="296021"/>
                        <a:pt x="425589" y="254881"/>
                        <a:pt x="425589" y="212795"/>
                      </a:cubicBezTo>
                      <a:cubicBezTo>
                        <a:pt x="425525" y="156378"/>
                        <a:pt x="403086" y="102290"/>
                        <a:pt x="363192" y="62398"/>
                      </a:cubicBezTo>
                      <a:cubicBezTo>
                        <a:pt x="323298" y="22505"/>
                        <a:pt x="269211" y="65"/>
                        <a:pt x="212794" y="0"/>
                      </a:cubicBezTo>
                      <a:close/>
                      <a:moveTo>
                        <a:pt x="212794" y="407501"/>
                      </a:moveTo>
                      <a:cubicBezTo>
                        <a:pt x="174287" y="407501"/>
                        <a:pt x="136639" y="396079"/>
                        <a:pt x="104619" y="374685"/>
                      </a:cubicBezTo>
                      <a:cubicBezTo>
                        <a:pt x="72605" y="353291"/>
                        <a:pt x="47644" y="322882"/>
                        <a:pt x="32910" y="287307"/>
                      </a:cubicBezTo>
                      <a:cubicBezTo>
                        <a:pt x="18171" y="251728"/>
                        <a:pt x="14314" y="212579"/>
                        <a:pt x="21829" y="174809"/>
                      </a:cubicBezTo>
                      <a:cubicBezTo>
                        <a:pt x="29343" y="137041"/>
                        <a:pt x="47888" y="102347"/>
                        <a:pt x="75114" y="75117"/>
                      </a:cubicBezTo>
                      <a:cubicBezTo>
                        <a:pt x="102347" y="47888"/>
                        <a:pt x="137043" y="29344"/>
                        <a:pt x="174806" y="21831"/>
                      </a:cubicBezTo>
                      <a:cubicBezTo>
                        <a:pt x="212576" y="14318"/>
                        <a:pt x="251725" y="18174"/>
                        <a:pt x="287306" y="32911"/>
                      </a:cubicBezTo>
                      <a:cubicBezTo>
                        <a:pt x="322881" y="47648"/>
                        <a:pt x="353291" y="72603"/>
                        <a:pt x="374685" y="104623"/>
                      </a:cubicBezTo>
                      <a:cubicBezTo>
                        <a:pt x="396078" y="136641"/>
                        <a:pt x="407500" y="174286"/>
                        <a:pt x="407500" y="212795"/>
                      </a:cubicBezTo>
                      <a:cubicBezTo>
                        <a:pt x="407276" y="264365"/>
                        <a:pt x="386690" y="313757"/>
                        <a:pt x="350223" y="350224"/>
                      </a:cubicBezTo>
                      <a:cubicBezTo>
                        <a:pt x="313757" y="386691"/>
                        <a:pt x="264366" y="407276"/>
                        <a:pt x="212794" y="407501"/>
                      </a:cubicBezTo>
                      <a:close/>
                    </a:path>
                  </a:pathLst>
                </a:custGeom>
                <a:solidFill>
                  <a:srgbClr val="2D5967"/>
                </a:solidFill>
                <a:ln w="641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20641E68-E634-4881-8FBE-BE7183072462}"/>
                    </a:ext>
                  </a:extLst>
                </p:cNvPr>
                <p:cNvSpPr/>
                <p:nvPr/>
              </p:nvSpPr>
              <p:spPr>
                <a:xfrm>
                  <a:off x="4817790" y="1684230"/>
                  <a:ext cx="98761" cy="313016"/>
                </a:xfrm>
                <a:custGeom>
                  <a:avLst/>
                  <a:gdLst>
                    <a:gd name="connsiteX0" fmla="*/ 58425 w 98761"/>
                    <a:gd name="connsiteY0" fmla="*/ 278308 h 313016"/>
                    <a:gd name="connsiteX1" fmla="*/ 58425 w 98761"/>
                    <a:gd name="connsiteY1" fmla="*/ 34590 h 313016"/>
                    <a:gd name="connsiteX2" fmla="*/ 86050 w 98761"/>
                    <a:gd name="connsiteY2" fmla="*/ 62213 h 313016"/>
                    <a:gd name="connsiteX3" fmla="*/ 98762 w 98761"/>
                    <a:gd name="connsiteY3" fmla="*/ 49380 h 313016"/>
                    <a:gd name="connsiteX4" fmla="*/ 49384 w 98761"/>
                    <a:gd name="connsiteY4" fmla="*/ 0 h 313016"/>
                    <a:gd name="connsiteX5" fmla="*/ 0 w 98761"/>
                    <a:gd name="connsiteY5" fmla="*/ 49380 h 313016"/>
                    <a:gd name="connsiteX6" fmla="*/ 12711 w 98761"/>
                    <a:gd name="connsiteY6" fmla="*/ 62213 h 313016"/>
                    <a:gd name="connsiteX7" fmla="*/ 40336 w 98761"/>
                    <a:gd name="connsiteY7" fmla="*/ 34590 h 313016"/>
                    <a:gd name="connsiteX8" fmla="*/ 40336 w 98761"/>
                    <a:gd name="connsiteY8" fmla="*/ 278308 h 313016"/>
                    <a:gd name="connsiteX9" fmla="*/ 12711 w 98761"/>
                    <a:gd name="connsiteY9" fmla="*/ 250805 h 313016"/>
                    <a:gd name="connsiteX10" fmla="*/ 0 w 98761"/>
                    <a:gd name="connsiteY10" fmla="*/ 263639 h 313016"/>
                    <a:gd name="connsiteX11" fmla="*/ 49384 w 98761"/>
                    <a:gd name="connsiteY11" fmla="*/ 313017 h 313016"/>
                    <a:gd name="connsiteX12" fmla="*/ 98762 w 98761"/>
                    <a:gd name="connsiteY12" fmla="*/ 263639 h 313016"/>
                    <a:gd name="connsiteX13" fmla="*/ 86050 w 98761"/>
                    <a:gd name="connsiteY13" fmla="*/ 250805 h 313016"/>
                    <a:gd name="connsiteX14" fmla="*/ 58425 w 98761"/>
                    <a:gd name="connsiteY14" fmla="*/ 278308 h 31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761" h="313016">
                      <a:moveTo>
                        <a:pt x="58425" y="278308"/>
                      </a:moveTo>
                      <a:lnTo>
                        <a:pt x="58425" y="34590"/>
                      </a:lnTo>
                      <a:lnTo>
                        <a:pt x="86050" y="62213"/>
                      </a:lnTo>
                      <a:lnTo>
                        <a:pt x="98762" y="49380"/>
                      </a:lnTo>
                      <a:lnTo>
                        <a:pt x="49384" y="0"/>
                      </a:lnTo>
                      <a:lnTo>
                        <a:pt x="0" y="49380"/>
                      </a:lnTo>
                      <a:lnTo>
                        <a:pt x="12711" y="62213"/>
                      </a:lnTo>
                      <a:lnTo>
                        <a:pt x="40336" y="34590"/>
                      </a:lnTo>
                      <a:lnTo>
                        <a:pt x="40336" y="278308"/>
                      </a:lnTo>
                      <a:lnTo>
                        <a:pt x="12711" y="250805"/>
                      </a:lnTo>
                      <a:lnTo>
                        <a:pt x="0" y="263639"/>
                      </a:lnTo>
                      <a:lnTo>
                        <a:pt x="49384" y="313017"/>
                      </a:lnTo>
                      <a:lnTo>
                        <a:pt x="98762" y="263639"/>
                      </a:lnTo>
                      <a:lnTo>
                        <a:pt x="86050" y="250805"/>
                      </a:lnTo>
                      <a:lnTo>
                        <a:pt x="58425" y="278308"/>
                      </a:lnTo>
                      <a:close/>
                    </a:path>
                  </a:pathLst>
                </a:custGeom>
                <a:solidFill>
                  <a:srgbClr val="2D5967"/>
                </a:solidFill>
                <a:ln w="6417"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DC96BA3-8F8F-4810-B474-1820CC48A82F}"/>
                    </a:ext>
                  </a:extLst>
                </p:cNvPr>
                <p:cNvSpPr/>
                <p:nvPr/>
              </p:nvSpPr>
              <p:spPr>
                <a:xfrm>
                  <a:off x="4876953" y="1790199"/>
                  <a:ext cx="146303" cy="98758"/>
                </a:xfrm>
                <a:custGeom>
                  <a:avLst/>
                  <a:gdLst>
                    <a:gd name="connsiteX0" fmla="*/ 62211 w 146303"/>
                    <a:gd name="connsiteY0" fmla="*/ 12711 h 98758"/>
                    <a:gd name="connsiteX1" fmla="*/ 49499 w 146303"/>
                    <a:gd name="connsiteY1" fmla="*/ 0 h 98758"/>
                    <a:gd name="connsiteX2" fmla="*/ 0 w 146303"/>
                    <a:gd name="connsiteY2" fmla="*/ 49379 h 98758"/>
                    <a:gd name="connsiteX3" fmla="*/ 49499 w 146303"/>
                    <a:gd name="connsiteY3" fmla="*/ 98758 h 98758"/>
                    <a:gd name="connsiteX4" fmla="*/ 62211 w 146303"/>
                    <a:gd name="connsiteY4" fmla="*/ 86047 h 98758"/>
                    <a:gd name="connsiteX5" fmla="*/ 34709 w 146303"/>
                    <a:gd name="connsiteY5" fmla="*/ 58423 h 98758"/>
                    <a:gd name="connsiteX6" fmla="*/ 146304 w 146303"/>
                    <a:gd name="connsiteY6" fmla="*/ 58423 h 98758"/>
                    <a:gd name="connsiteX7" fmla="*/ 146304 w 146303"/>
                    <a:gd name="connsiteY7" fmla="*/ 40334 h 98758"/>
                    <a:gd name="connsiteX8" fmla="*/ 34709 w 146303"/>
                    <a:gd name="connsiteY8" fmla="*/ 40334 h 98758"/>
                    <a:gd name="connsiteX9" fmla="*/ 62211 w 146303"/>
                    <a:gd name="connsiteY9" fmla="*/ 12711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303" h="98758">
                      <a:moveTo>
                        <a:pt x="62211" y="12711"/>
                      </a:moveTo>
                      <a:lnTo>
                        <a:pt x="49499" y="0"/>
                      </a:lnTo>
                      <a:lnTo>
                        <a:pt x="0" y="49379"/>
                      </a:lnTo>
                      <a:lnTo>
                        <a:pt x="49499" y="98758"/>
                      </a:lnTo>
                      <a:lnTo>
                        <a:pt x="62211" y="86047"/>
                      </a:lnTo>
                      <a:lnTo>
                        <a:pt x="34709" y="58423"/>
                      </a:lnTo>
                      <a:lnTo>
                        <a:pt x="146304" y="58423"/>
                      </a:lnTo>
                      <a:lnTo>
                        <a:pt x="146304" y="40334"/>
                      </a:lnTo>
                      <a:lnTo>
                        <a:pt x="34709" y="40334"/>
                      </a:lnTo>
                      <a:lnTo>
                        <a:pt x="62211" y="12711"/>
                      </a:lnTo>
                      <a:close/>
                    </a:path>
                  </a:pathLst>
                </a:custGeom>
                <a:solidFill>
                  <a:srgbClr val="2D5967"/>
                </a:solidFill>
                <a:ln w="6417"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5D463778-CD09-411B-9A98-35162E1D9E80}"/>
                    </a:ext>
                  </a:extLst>
                </p:cNvPr>
                <p:cNvSpPr/>
                <p:nvPr/>
              </p:nvSpPr>
              <p:spPr>
                <a:xfrm>
                  <a:off x="4710969" y="1790199"/>
                  <a:ext cx="146426" cy="98758"/>
                </a:xfrm>
                <a:custGeom>
                  <a:avLst/>
                  <a:gdLst>
                    <a:gd name="connsiteX0" fmla="*/ 96927 w 146426"/>
                    <a:gd name="connsiteY0" fmla="*/ 0 h 98758"/>
                    <a:gd name="connsiteX1" fmla="*/ 84215 w 146426"/>
                    <a:gd name="connsiteY1" fmla="*/ 12711 h 98758"/>
                    <a:gd name="connsiteX2" fmla="*/ 111711 w 146426"/>
                    <a:gd name="connsiteY2" fmla="*/ 40334 h 98758"/>
                    <a:gd name="connsiteX3" fmla="*/ 0 w 146426"/>
                    <a:gd name="connsiteY3" fmla="*/ 40334 h 98758"/>
                    <a:gd name="connsiteX4" fmla="*/ 0 w 146426"/>
                    <a:gd name="connsiteY4" fmla="*/ 58423 h 98758"/>
                    <a:gd name="connsiteX5" fmla="*/ 111711 w 146426"/>
                    <a:gd name="connsiteY5" fmla="*/ 58423 h 98758"/>
                    <a:gd name="connsiteX6" fmla="*/ 84215 w 146426"/>
                    <a:gd name="connsiteY6" fmla="*/ 86047 h 98758"/>
                    <a:gd name="connsiteX7" fmla="*/ 96927 w 146426"/>
                    <a:gd name="connsiteY7" fmla="*/ 98758 h 98758"/>
                    <a:gd name="connsiteX8" fmla="*/ 146426 w 146426"/>
                    <a:gd name="connsiteY8" fmla="*/ 49379 h 98758"/>
                    <a:gd name="connsiteX9" fmla="*/ 96927 w 146426"/>
                    <a:gd name="connsiteY9" fmla="*/ 0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426" h="98758">
                      <a:moveTo>
                        <a:pt x="96927" y="0"/>
                      </a:moveTo>
                      <a:lnTo>
                        <a:pt x="84215" y="12711"/>
                      </a:lnTo>
                      <a:lnTo>
                        <a:pt x="111711" y="40334"/>
                      </a:lnTo>
                      <a:lnTo>
                        <a:pt x="0" y="40334"/>
                      </a:lnTo>
                      <a:lnTo>
                        <a:pt x="0" y="58423"/>
                      </a:lnTo>
                      <a:lnTo>
                        <a:pt x="111711" y="58423"/>
                      </a:lnTo>
                      <a:lnTo>
                        <a:pt x="84215" y="86047"/>
                      </a:lnTo>
                      <a:lnTo>
                        <a:pt x="96927" y="98758"/>
                      </a:lnTo>
                      <a:lnTo>
                        <a:pt x="146426" y="49379"/>
                      </a:lnTo>
                      <a:lnTo>
                        <a:pt x="96927" y="0"/>
                      </a:lnTo>
                      <a:close/>
                    </a:path>
                  </a:pathLst>
                </a:custGeom>
                <a:solidFill>
                  <a:srgbClr val="2D5967"/>
                </a:solidFill>
                <a:ln w="6417" cap="flat">
                  <a:noFill/>
                  <a:prstDash val="solid"/>
                  <a:miter/>
                </a:ln>
              </p:spPr>
              <p:txBody>
                <a:bodyPr rtlCol="0" anchor="ctr"/>
                <a:lstStyle/>
                <a:p>
                  <a:endParaRPr lang="en-US" dirty="0"/>
                </a:p>
              </p:txBody>
            </p:sp>
          </p:grpSp>
          <p:grpSp>
            <p:nvGrpSpPr>
              <p:cNvPr id="128" name="Graphic 2">
                <a:extLst>
                  <a:ext uri="{FF2B5EF4-FFF2-40B4-BE49-F238E27FC236}">
                    <a16:creationId xmlns:a16="http://schemas.microsoft.com/office/drawing/2014/main" id="{4E984529-121C-4B60-BBFB-94CDB5107117}"/>
                  </a:ext>
                </a:extLst>
              </p:cNvPr>
              <p:cNvGrpSpPr/>
              <p:nvPr/>
            </p:nvGrpSpPr>
            <p:grpSpPr>
              <a:xfrm>
                <a:off x="1974852" y="3337491"/>
                <a:ext cx="500513" cy="340092"/>
                <a:chOff x="4611957" y="2101488"/>
                <a:chExt cx="500513" cy="340092"/>
              </a:xfrm>
              <a:solidFill>
                <a:srgbClr val="000000"/>
              </a:solidFill>
            </p:grpSpPr>
            <p:sp>
              <p:nvSpPr>
                <p:cNvPr id="153" name="TextBox 152">
                  <a:extLst>
                    <a:ext uri="{FF2B5EF4-FFF2-40B4-BE49-F238E27FC236}">
                      <a16:creationId xmlns:a16="http://schemas.microsoft.com/office/drawing/2014/main" id="{9975CD88-AE11-4B4B-BC20-1C6F7ADE93E2}"/>
                    </a:ext>
                  </a:extLst>
                </p:cNvPr>
                <p:cNvSpPr txBox="1"/>
                <p:nvPr/>
              </p:nvSpPr>
              <p:spPr>
                <a:xfrm>
                  <a:off x="4549290" y="2055768"/>
                  <a:ext cx="625642"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Customer</a:t>
                  </a:r>
                </a:p>
              </p:txBody>
            </p:sp>
            <p:sp>
              <p:nvSpPr>
                <p:cNvPr id="154" name="TextBox 153">
                  <a:extLst>
                    <a:ext uri="{FF2B5EF4-FFF2-40B4-BE49-F238E27FC236}">
                      <a16:creationId xmlns:a16="http://schemas.microsoft.com/office/drawing/2014/main" id="{969AA713-CC8E-43D2-A1BA-80241E26458D}"/>
                    </a:ext>
                  </a:extLst>
                </p:cNvPr>
                <p:cNvSpPr txBox="1"/>
                <p:nvPr/>
              </p:nvSpPr>
              <p:spPr>
                <a:xfrm>
                  <a:off x="4564633" y="2158437"/>
                  <a:ext cx="60639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Premises</a:t>
                  </a:r>
                </a:p>
              </p:txBody>
            </p:sp>
            <p:sp>
              <p:nvSpPr>
                <p:cNvPr id="155" name="TextBox 154">
                  <a:extLst>
                    <a:ext uri="{FF2B5EF4-FFF2-40B4-BE49-F238E27FC236}">
                      <a16:creationId xmlns:a16="http://schemas.microsoft.com/office/drawing/2014/main" id="{238CD66D-ABA1-4677-AA6B-A1EE69A92129}"/>
                    </a:ext>
                  </a:extLst>
                </p:cNvPr>
                <p:cNvSpPr txBox="1"/>
                <p:nvPr/>
              </p:nvSpPr>
              <p:spPr>
                <a:xfrm>
                  <a:off x="4520517" y="2261107"/>
                  <a:ext cx="68339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Equipment</a:t>
                  </a:r>
                </a:p>
              </p:txBody>
            </p:sp>
          </p:grpSp>
        </p:grpSp>
        <p:cxnSp>
          <p:nvCxnSpPr>
            <p:cNvPr id="165" name="Straight Arrow Connector 164">
              <a:extLst>
                <a:ext uri="{FF2B5EF4-FFF2-40B4-BE49-F238E27FC236}">
                  <a16:creationId xmlns:a16="http://schemas.microsoft.com/office/drawing/2014/main" id="{48821D19-6A07-45C6-A077-8022733E606C}"/>
                </a:ext>
              </a:extLst>
            </p:cNvPr>
            <p:cNvCxnSpPr>
              <a:cxnSpLocks/>
            </p:cNvCxnSpPr>
            <p:nvPr/>
          </p:nvCxnSpPr>
          <p:spPr bwMode="auto">
            <a:xfrm>
              <a:off x="-2325861" y="3888722"/>
              <a:ext cx="1334593"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166" name="Group 165">
              <a:extLst>
                <a:ext uri="{FF2B5EF4-FFF2-40B4-BE49-F238E27FC236}">
                  <a16:creationId xmlns:a16="http://schemas.microsoft.com/office/drawing/2014/main" id="{4EF7E276-27B3-44D6-9411-F4E180838F08}"/>
                </a:ext>
              </a:extLst>
            </p:cNvPr>
            <p:cNvGrpSpPr/>
            <p:nvPr/>
          </p:nvGrpSpPr>
          <p:grpSpPr>
            <a:xfrm>
              <a:off x="-2222402" y="3778176"/>
              <a:ext cx="851784" cy="296146"/>
              <a:chOff x="5884615" y="4006323"/>
              <a:chExt cx="851784" cy="296146"/>
            </a:xfrm>
          </p:grpSpPr>
          <p:sp>
            <p:nvSpPr>
              <p:cNvPr id="167" name="Rectangle 166">
                <a:extLst>
                  <a:ext uri="{FF2B5EF4-FFF2-40B4-BE49-F238E27FC236}">
                    <a16:creationId xmlns:a16="http://schemas.microsoft.com/office/drawing/2014/main" id="{A26836A1-4D7A-40D9-8CFA-59BE71690735}"/>
                  </a:ext>
                </a:extLst>
              </p:cNvPr>
              <p:cNvSpPr/>
              <p:nvPr/>
            </p:nvSpPr>
            <p:spPr>
              <a:xfrm>
                <a:off x="6091851" y="4056248"/>
                <a:ext cx="644548" cy="246221"/>
              </a:xfrm>
              <a:prstGeom prst="rect">
                <a:avLst/>
              </a:prstGeom>
              <a:solidFill>
                <a:srgbClr val="FCFBFA"/>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Site-to-Site</a:t>
                </a:r>
              </a:p>
              <a:p>
                <a:pPr algn="ctr"/>
                <a:r>
                  <a:rPr lang="en-US" sz="800" dirty="0">
                    <a:solidFill>
                      <a:srgbClr val="312D2A"/>
                    </a:solidFill>
                    <a:ea typeface="Open Sans" panose="020B0606030504020204" pitchFamily="34" charset="0"/>
                    <a:cs typeface="Open Sans" panose="020B0606030504020204" pitchFamily="34" charset="0"/>
                  </a:rPr>
                  <a:t>VPN</a:t>
                </a:r>
              </a:p>
            </p:txBody>
          </p:sp>
          <p:grpSp>
            <p:nvGrpSpPr>
              <p:cNvPr id="168" name="Group 167">
                <a:extLst>
                  <a:ext uri="{FF2B5EF4-FFF2-40B4-BE49-F238E27FC236}">
                    <a16:creationId xmlns:a16="http://schemas.microsoft.com/office/drawing/2014/main" id="{253E0A12-F883-470A-BACE-DEEC910E8BC7}"/>
                  </a:ext>
                </a:extLst>
              </p:cNvPr>
              <p:cNvGrpSpPr>
                <a:grpSpLocks noChangeAspect="1"/>
              </p:cNvGrpSpPr>
              <p:nvPr/>
            </p:nvGrpSpPr>
            <p:grpSpPr>
              <a:xfrm>
                <a:off x="5884615" y="4006323"/>
                <a:ext cx="245927" cy="228600"/>
                <a:chOff x="2859691" y="5061250"/>
                <a:chExt cx="319364" cy="296863"/>
              </a:xfrm>
            </p:grpSpPr>
            <p:sp>
              <p:nvSpPr>
                <p:cNvPr id="169" name="Freeform 5">
                  <a:extLst>
                    <a:ext uri="{FF2B5EF4-FFF2-40B4-BE49-F238E27FC236}">
                      <a16:creationId xmlns:a16="http://schemas.microsoft.com/office/drawing/2014/main" id="{62B88EAA-99CF-4716-90E2-23319A28A007}"/>
                    </a:ext>
                  </a:extLst>
                </p:cNvPr>
                <p:cNvSpPr>
                  <a:spLocks noChangeAspect="1"/>
                </p:cNvSpPr>
                <p:nvPr/>
              </p:nvSpPr>
              <p:spPr bwMode="auto">
                <a:xfrm>
                  <a:off x="2859691" y="5061250"/>
                  <a:ext cx="319088" cy="296863"/>
                </a:xfrm>
                <a:custGeom>
                  <a:avLst/>
                  <a:gdLst>
                    <a:gd name="T0" fmla="*/ 31 w 174"/>
                    <a:gd name="T1" fmla="*/ 162 h 162"/>
                    <a:gd name="T2" fmla="*/ 31 w 174"/>
                    <a:gd name="T3" fmla="*/ 85 h 162"/>
                    <a:gd name="T4" fmla="*/ 16 w 174"/>
                    <a:gd name="T5" fmla="*/ 85 h 162"/>
                    <a:gd name="T6" fmla="*/ 27 w 174"/>
                    <a:gd name="T7" fmla="*/ 96 h 162"/>
                    <a:gd name="T8" fmla="*/ 21 w 174"/>
                    <a:gd name="T9" fmla="*/ 102 h 162"/>
                    <a:gd name="T10" fmla="*/ 0 w 174"/>
                    <a:gd name="T11" fmla="*/ 80 h 162"/>
                    <a:gd name="T12" fmla="*/ 21 w 174"/>
                    <a:gd name="T13" fmla="*/ 59 h 162"/>
                    <a:gd name="T14" fmla="*/ 27 w 174"/>
                    <a:gd name="T15" fmla="*/ 65 h 162"/>
                    <a:gd name="T16" fmla="*/ 16 w 174"/>
                    <a:gd name="T17" fmla="*/ 76 h 162"/>
                    <a:gd name="T18" fmla="*/ 31 w 174"/>
                    <a:gd name="T19" fmla="*/ 76 h 162"/>
                    <a:gd name="T20" fmla="*/ 31 w 174"/>
                    <a:gd name="T21" fmla="*/ 48 h 162"/>
                    <a:gd name="T22" fmla="*/ 47 w 174"/>
                    <a:gd name="T23" fmla="*/ 48 h 162"/>
                    <a:gd name="T24" fmla="*/ 47 w 174"/>
                    <a:gd name="T25" fmla="*/ 41 h 162"/>
                    <a:gd name="T26" fmla="*/ 85 w 174"/>
                    <a:gd name="T27" fmla="*/ 0 h 162"/>
                    <a:gd name="T28" fmla="*/ 87 w 174"/>
                    <a:gd name="T29" fmla="*/ 0 h 162"/>
                    <a:gd name="T30" fmla="*/ 115 w 174"/>
                    <a:gd name="T31" fmla="*/ 11 h 162"/>
                    <a:gd name="T32" fmla="*/ 127 w 174"/>
                    <a:gd name="T33" fmla="*/ 40 h 162"/>
                    <a:gd name="T34" fmla="*/ 127 w 174"/>
                    <a:gd name="T35" fmla="*/ 48 h 162"/>
                    <a:gd name="T36" fmla="*/ 143 w 174"/>
                    <a:gd name="T37" fmla="*/ 48 h 162"/>
                    <a:gd name="T38" fmla="*/ 143 w 174"/>
                    <a:gd name="T39" fmla="*/ 76 h 162"/>
                    <a:gd name="T40" fmla="*/ 158 w 174"/>
                    <a:gd name="T41" fmla="*/ 76 h 162"/>
                    <a:gd name="T42" fmla="*/ 147 w 174"/>
                    <a:gd name="T43" fmla="*/ 65 h 162"/>
                    <a:gd name="T44" fmla="*/ 153 w 174"/>
                    <a:gd name="T45" fmla="*/ 59 h 162"/>
                    <a:gd name="T46" fmla="*/ 174 w 174"/>
                    <a:gd name="T47" fmla="*/ 80 h 162"/>
                    <a:gd name="T48" fmla="*/ 153 w 174"/>
                    <a:gd name="T49" fmla="*/ 102 h 162"/>
                    <a:gd name="T50" fmla="*/ 147 w 174"/>
                    <a:gd name="T51" fmla="*/ 96 h 162"/>
                    <a:gd name="T52" fmla="*/ 158 w 174"/>
                    <a:gd name="T53" fmla="*/ 85 h 162"/>
                    <a:gd name="T54" fmla="*/ 143 w 174"/>
                    <a:gd name="T55" fmla="*/ 85 h 162"/>
                    <a:gd name="T56" fmla="*/ 143 w 174"/>
                    <a:gd name="T57" fmla="*/ 162 h 162"/>
                    <a:gd name="T58" fmla="*/ 31 w 174"/>
                    <a:gd name="T5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162">
                      <a:moveTo>
                        <a:pt x="31" y="162"/>
                      </a:moveTo>
                      <a:cubicBezTo>
                        <a:pt x="31" y="85"/>
                        <a:pt x="31" y="85"/>
                        <a:pt x="31" y="85"/>
                      </a:cubicBezTo>
                      <a:cubicBezTo>
                        <a:pt x="16" y="85"/>
                        <a:pt x="16" y="85"/>
                        <a:pt x="16" y="85"/>
                      </a:cubicBezTo>
                      <a:cubicBezTo>
                        <a:pt x="27" y="96"/>
                        <a:pt x="27" y="96"/>
                        <a:pt x="27" y="96"/>
                      </a:cubicBezTo>
                      <a:cubicBezTo>
                        <a:pt x="21" y="102"/>
                        <a:pt x="21" y="102"/>
                        <a:pt x="21" y="102"/>
                      </a:cubicBezTo>
                      <a:cubicBezTo>
                        <a:pt x="0" y="80"/>
                        <a:pt x="0" y="80"/>
                        <a:pt x="0" y="80"/>
                      </a:cubicBezTo>
                      <a:cubicBezTo>
                        <a:pt x="21" y="59"/>
                        <a:pt x="21" y="59"/>
                        <a:pt x="21" y="59"/>
                      </a:cubicBezTo>
                      <a:cubicBezTo>
                        <a:pt x="27" y="65"/>
                        <a:pt x="27" y="65"/>
                        <a:pt x="27" y="65"/>
                      </a:cubicBezTo>
                      <a:cubicBezTo>
                        <a:pt x="16" y="76"/>
                        <a:pt x="16" y="76"/>
                        <a:pt x="16" y="76"/>
                      </a:cubicBezTo>
                      <a:cubicBezTo>
                        <a:pt x="31" y="76"/>
                        <a:pt x="31" y="76"/>
                        <a:pt x="31" y="76"/>
                      </a:cubicBezTo>
                      <a:cubicBezTo>
                        <a:pt x="31" y="48"/>
                        <a:pt x="31" y="48"/>
                        <a:pt x="31" y="48"/>
                      </a:cubicBezTo>
                      <a:cubicBezTo>
                        <a:pt x="47" y="48"/>
                        <a:pt x="47" y="48"/>
                        <a:pt x="47" y="48"/>
                      </a:cubicBezTo>
                      <a:cubicBezTo>
                        <a:pt x="47" y="41"/>
                        <a:pt x="47" y="41"/>
                        <a:pt x="47" y="41"/>
                      </a:cubicBezTo>
                      <a:cubicBezTo>
                        <a:pt x="47" y="19"/>
                        <a:pt x="64" y="1"/>
                        <a:pt x="85" y="0"/>
                      </a:cubicBezTo>
                      <a:cubicBezTo>
                        <a:pt x="86" y="0"/>
                        <a:pt x="86" y="0"/>
                        <a:pt x="87" y="0"/>
                      </a:cubicBezTo>
                      <a:cubicBezTo>
                        <a:pt x="97" y="0"/>
                        <a:pt x="107" y="4"/>
                        <a:pt x="115" y="11"/>
                      </a:cubicBezTo>
                      <a:cubicBezTo>
                        <a:pt x="123" y="19"/>
                        <a:pt x="127" y="29"/>
                        <a:pt x="127" y="40"/>
                      </a:cubicBezTo>
                      <a:cubicBezTo>
                        <a:pt x="127" y="48"/>
                        <a:pt x="127" y="48"/>
                        <a:pt x="127" y="48"/>
                      </a:cubicBezTo>
                      <a:cubicBezTo>
                        <a:pt x="143" y="48"/>
                        <a:pt x="143" y="48"/>
                        <a:pt x="143" y="48"/>
                      </a:cubicBezTo>
                      <a:cubicBezTo>
                        <a:pt x="143" y="76"/>
                        <a:pt x="143" y="76"/>
                        <a:pt x="143" y="76"/>
                      </a:cubicBezTo>
                      <a:cubicBezTo>
                        <a:pt x="158" y="76"/>
                        <a:pt x="158" y="76"/>
                        <a:pt x="158" y="76"/>
                      </a:cubicBezTo>
                      <a:cubicBezTo>
                        <a:pt x="147" y="65"/>
                        <a:pt x="147" y="65"/>
                        <a:pt x="147" y="65"/>
                      </a:cubicBezTo>
                      <a:cubicBezTo>
                        <a:pt x="153" y="59"/>
                        <a:pt x="153" y="59"/>
                        <a:pt x="153" y="59"/>
                      </a:cubicBezTo>
                      <a:cubicBezTo>
                        <a:pt x="174" y="80"/>
                        <a:pt x="174" y="80"/>
                        <a:pt x="174" y="80"/>
                      </a:cubicBezTo>
                      <a:cubicBezTo>
                        <a:pt x="153" y="102"/>
                        <a:pt x="153" y="102"/>
                        <a:pt x="153" y="102"/>
                      </a:cubicBezTo>
                      <a:cubicBezTo>
                        <a:pt x="147" y="96"/>
                        <a:pt x="147" y="96"/>
                        <a:pt x="147" y="96"/>
                      </a:cubicBezTo>
                      <a:cubicBezTo>
                        <a:pt x="158" y="85"/>
                        <a:pt x="158" y="85"/>
                        <a:pt x="158" y="85"/>
                      </a:cubicBezTo>
                      <a:cubicBezTo>
                        <a:pt x="143" y="85"/>
                        <a:pt x="143" y="85"/>
                        <a:pt x="143" y="85"/>
                      </a:cubicBezTo>
                      <a:cubicBezTo>
                        <a:pt x="143" y="162"/>
                        <a:pt x="143" y="162"/>
                        <a:pt x="143" y="162"/>
                      </a:cubicBezTo>
                      <a:lnTo>
                        <a:pt x="31" y="162"/>
                      </a:lnTo>
                      <a:close/>
                    </a:path>
                  </a:pathLst>
                </a:custGeom>
                <a:solidFill>
                  <a:srgbClr val="FFFFFF"/>
                </a:solidFill>
                <a:ln w="12700">
                  <a:solidFill>
                    <a:srgbClr val="FFFFFF"/>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0" name="Freeform 7">
                  <a:extLst>
                    <a:ext uri="{FF2B5EF4-FFF2-40B4-BE49-F238E27FC236}">
                      <a16:creationId xmlns:a16="http://schemas.microsoft.com/office/drawing/2014/main" id="{82A2CE97-7F71-4BFD-B296-CD04F6C41D21}"/>
                    </a:ext>
                  </a:extLst>
                </p:cNvPr>
                <p:cNvSpPr>
                  <a:spLocks/>
                </p:cNvSpPr>
                <p:nvPr/>
              </p:nvSpPr>
              <p:spPr bwMode="auto">
                <a:xfrm>
                  <a:off x="2994905" y="5227938"/>
                  <a:ext cx="52388" cy="80963"/>
                </a:xfrm>
                <a:custGeom>
                  <a:avLst/>
                  <a:gdLst>
                    <a:gd name="T0" fmla="*/ 8 w 28"/>
                    <a:gd name="T1" fmla="*/ 26 h 44"/>
                    <a:gd name="T2" fmla="*/ 5 w 28"/>
                    <a:gd name="T3" fmla="*/ 44 h 44"/>
                    <a:gd name="T4" fmla="*/ 23 w 28"/>
                    <a:gd name="T5" fmla="*/ 44 h 44"/>
                    <a:gd name="T6" fmla="*/ 21 w 28"/>
                    <a:gd name="T7" fmla="*/ 26 h 44"/>
                    <a:gd name="T8" fmla="*/ 28 w 28"/>
                    <a:gd name="T9" fmla="*/ 14 h 44"/>
                    <a:gd name="T10" fmla="*/ 12 w 28"/>
                    <a:gd name="T11" fmla="*/ 1 h 44"/>
                    <a:gd name="T12" fmla="*/ 1 w 28"/>
                    <a:gd name="T13" fmla="*/ 12 h 44"/>
                    <a:gd name="T14" fmla="*/ 8 w 28"/>
                    <a:gd name="T15" fmla="*/ 2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4">
                      <a:moveTo>
                        <a:pt x="8" y="26"/>
                      </a:moveTo>
                      <a:cubicBezTo>
                        <a:pt x="5" y="44"/>
                        <a:pt x="5" y="44"/>
                        <a:pt x="5" y="44"/>
                      </a:cubicBezTo>
                      <a:cubicBezTo>
                        <a:pt x="23" y="44"/>
                        <a:pt x="23" y="44"/>
                        <a:pt x="23" y="44"/>
                      </a:cubicBezTo>
                      <a:cubicBezTo>
                        <a:pt x="21" y="26"/>
                        <a:pt x="21" y="26"/>
                        <a:pt x="21" y="26"/>
                      </a:cubicBezTo>
                      <a:cubicBezTo>
                        <a:pt x="25" y="24"/>
                        <a:pt x="28" y="19"/>
                        <a:pt x="28" y="14"/>
                      </a:cubicBezTo>
                      <a:cubicBezTo>
                        <a:pt x="28" y="6"/>
                        <a:pt x="20" y="0"/>
                        <a:pt x="12" y="1"/>
                      </a:cubicBezTo>
                      <a:cubicBezTo>
                        <a:pt x="6" y="2"/>
                        <a:pt x="2" y="6"/>
                        <a:pt x="1" y="12"/>
                      </a:cubicBezTo>
                      <a:cubicBezTo>
                        <a:pt x="0" y="18"/>
                        <a:pt x="3" y="24"/>
                        <a:pt x="8" y="26"/>
                      </a:cubicBez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8">
                  <a:extLst>
                    <a:ext uri="{FF2B5EF4-FFF2-40B4-BE49-F238E27FC236}">
                      <a16:creationId xmlns:a16="http://schemas.microsoft.com/office/drawing/2014/main" id="{EF9E28D7-774F-4FFD-B618-EBA992F444EF}"/>
                    </a:ext>
                  </a:extLst>
                </p:cNvPr>
                <p:cNvSpPr>
                  <a:spLocks noChangeArrowheads="1"/>
                </p:cNvSpPr>
                <p:nvPr/>
              </p:nvSpPr>
              <p:spPr bwMode="auto">
                <a:xfrm>
                  <a:off x="2974267"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Rectangle 9">
                  <a:extLst>
                    <a:ext uri="{FF2B5EF4-FFF2-40B4-BE49-F238E27FC236}">
                      <a16:creationId xmlns:a16="http://schemas.microsoft.com/office/drawing/2014/main" id="{CC0A1BE7-DCF8-4086-9246-C61572A9A3AE}"/>
                    </a:ext>
                  </a:extLst>
                </p:cNvPr>
                <p:cNvSpPr>
                  <a:spLocks noChangeArrowheads="1"/>
                </p:cNvSpPr>
                <p:nvPr/>
              </p:nvSpPr>
              <p:spPr bwMode="auto">
                <a:xfrm>
                  <a:off x="2994905"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Rectangle 10">
                  <a:extLst>
                    <a:ext uri="{FF2B5EF4-FFF2-40B4-BE49-F238E27FC236}">
                      <a16:creationId xmlns:a16="http://schemas.microsoft.com/office/drawing/2014/main" id="{06D0853A-1EAE-4BEF-A3C7-D77614B3B230}"/>
                    </a:ext>
                  </a:extLst>
                </p:cNvPr>
                <p:cNvSpPr>
                  <a:spLocks noChangeArrowheads="1"/>
                </p:cNvSpPr>
                <p:nvPr/>
              </p:nvSpPr>
              <p:spPr bwMode="auto">
                <a:xfrm>
                  <a:off x="3015542"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11">
                  <a:extLst>
                    <a:ext uri="{FF2B5EF4-FFF2-40B4-BE49-F238E27FC236}">
                      <a16:creationId xmlns:a16="http://schemas.microsoft.com/office/drawing/2014/main" id="{625A4DDF-962C-4ADB-8253-A7B877C39A7E}"/>
                    </a:ext>
                  </a:extLst>
                </p:cNvPr>
                <p:cNvSpPr>
                  <a:spLocks noChangeArrowheads="1"/>
                </p:cNvSpPr>
                <p:nvPr/>
              </p:nvSpPr>
              <p:spPr bwMode="auto">
                <a:xfrm>
                  <a:off x="3036180"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12">
                  <a:extLst>
                    <a:ext uri="{FF2B5EF4-FFF2-40B4-BE49-F238E27FC236}">
                      <a16:creationId xmlns:a16="http://schemas.microsoft.com/office/drawing/2014/main" id="{B1A61115-284F-4E0E-B28D-03307C4860FA}"/>
                    </a:ext>
                  </a:extLst>
                </p:cNvPr>
                <p:cNvSpPr>
                  <a:spLocks noChangeArrowheads="1"/>
                </p:cNvSpPr>
                <p:nvPr/>
              </p:nvSpPr>
              <p:spPr bwMode="auto">
                <a:xfrm>
                  <a:off x="2953630"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Rectangle 13">
                  <a:extLst>
                    <a:ext uri="{FF2B5EF4-FFF2-40B4-BE49-F238E27FC236}">
                      <a16:creationId xmlns:a16="http://schemas.microsoft.com/office/drawing/2014/main" id="{D4C97FDE-4F7F-4518-90A5-42DFD0963E53}"/>
                    </a:ext>
                  </a:extLst>
                </p:cNvPr>
                <p:cNvSpPr>
                  <a:spLocks noChangeArrowheads="1"/>
                </p:cNvSpPr>
                <p:nvPr/>
              </p:nvSpPr>
              <p:spPr bwMode="auto">
                <a:xfrm>
                  <a:off x="3077455"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Rectangle 14">
                  <a:extLst>
                    <a:ext uri="{FF2B5EF4-FFF2-40B4-BE49-F238E27FC236}">
                      <a16:creationId xmlns:a16="http://schemas.microsoft.com/office/drawing/2014/main" id="{CDE56A76-19A1-4FC6-9BF5-66876434CC1F}"/>
                    </a:ext>
                  </a:extLst>
                </p:cNvPr>
                <p:cNvSpPr>
                  <a:spLocks noChangeArrowheads="1"/>
                </p:cNvSpPr>
                <p:nvPr/>
              </p:nvSpPr>
              <p:spPr bwMode="auto">
                <a:xfrm>
                  <a:off x="3058405"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
                  <a:extLst>
                    <a:ext uri="{FF2B5EF4-FFF2-40B4-BE49-F238E27FC236}">
                      <a16:creationId xmlns:a16="http://schemas.microsoft.com/office/drawing/2014/main" id="{A7D1EEB3-E100-4312-885E-E2FB23C8DAEE}"/>
                    </a:ext>
                  </a:extLst>
                </p:cNvPr>
                <p:cNvSpPr>
                  <a:spLocks noEditPoints="1"/>
                </p:cNvSpPr>
                <p:nvPr/>
              </p:nvSpPr>
              <p:spPr bwMode="auto">
                <a:xfrm>
                  <a:off x="2863142" y="5062838"/>
                  <a:ext cx="315913" cy="293688"/>
                </a:xfrm>
                <a:custGeom>
                  <a:avLst/>
                  <a:gdLst>
                    <a:gd name="T0" fmla="*/ 152 w 172"/>
                    <a:gd name="T1" fmla="*/ 60 h 160"/>
                    <a:gd name="T2" fmla="*/ 148 w 172"/>
                    <a:gd name="T3" fmla="*/ 64 h 160"/>
                    <a:gd name="T4" fmla="*/ 160 w 172"/>
                    <a:gd name="T5" fmla="*/ 76 h 160"/>
                    <a:gd name="T6" fmla="*/ 141 w 172"/>
                    <a:gd name="T7" fmla="*/ 76 h 160"/>
                    <a:gd name="T8" fmla="*/ 141 w 172"/>
                    <a:gd name="T9" fmla="*/ 48 h 160"/>
                    <a:gd name="T10" fmla="*/ 125 w 172"/>
                    <a:gd name="T11" fmla="*/ 48 h 160"/>
                    <a:gd name="T12" fmla="*/ 125 w 172"/>
                    <a:gd name="T13" fmla="*/ 39 h 160"/>
                    <a:gd name="T14" fmla="*/ 113 w 172"/>
                    <a:gd name="T15" fmla="*/ 11 h 160"/>
                    <a:gd name="T16" fmla="*/ 84 w 172"/>
                    <a:gd name="T17" fmla="*/ 0 h 160"/>
                    <a:gd name="T18" fmla="*/ 47 w 172"/>
                    <a:gd name="T19" fmla="*/ 40 h 160"/>
                    <a:gd name="T20" fmla="*/ 47 w 172"/>
                    <a:gd name="T21" fmla="*/ 48 h 160"/>
                    <a:gd name="T22" fmla="*/ 31 w 172"/>
                    <a:gd name="T23" fmla="*/ 48 h 160"/>
                    <a:gd name="T24" fmla="*/ 31 w 172"/>
                    <a:gd name="T25" fmla="*/ 76 h 160"/>
                    <a:gd name="T26" fmla="*/ 13 w 172"/>
                    <a:gd name="T27" fmla="*/ 76 h 160"/>
                    <a:gd name="T28" fmla="*/ 25 w 172"/>
                    <a:gd name="T29" fmla="*/ 64 h 160"/>
                    <a:gd name="T30" fmla="*/ 20 w 172"/>
                    <a:gd name="T31" fmla="*/ 60 h 160"/>
                    <a:gd name="T32" fmla="*/ 0 w 172"/>
                    <a:gd name="T33" fmla="*/ 79 h 160"/>
                    <a:gd name="T34" fmla="*/ 20 w 172"/>
                    <a:gd name="T35" fmla="*/ 99 h 160"/>
                    <a:gd name="T36" fmla="*/ 25 w 172"/>
                    <a:gd name="T37" fmla="*/ 95 h 160"/>
                    <a:gd name="T38" fmla="*/ 13 w 172"/>
                    <a:gd name="T39" fmla="*/ 83 h 160"/>
                    <a:gd name="T40" fmla="*/ 31 w 172"/>
                    <a:gd name="T41" fmla="*/ 83 h 160"/>
                    <a:gd name="T42" fmla="*/ 31 w 172"/>
                    <a:gd name="T43" fmla="*/ 160 h 160"/>
                    <a:gd name="T44" fmla="*/ 141 w 172"/>
                    <a:gd name="T45" fmla="*/ 160 h 160"/>
                    <a:gd name="T46" fmla="*/ 141 w 172"/>
                    <a:gd name="T47" fmla="*/ 83 h 160"/>
                    <a:gd name="T48" fmla="*/ 160 w 172"/>
                    <a:gd name="T49" fmla="*/ 83 h 160"/>
                    <a:gd name="T50" fmla="*/ 148 w 172"/>
                    <a:gd name="T51" fmla="*/ 95 h 160"/>
                    <a:gd name="T52" fmla="*/ 152 w 172"/>
                    <a:gd name="T53" fmla="*/ 99 h 160"/>
                    <a:gd name="T54" fmla="*/ 172 w 172"/>
                    <a:gd name="T55" fmla="*/ 79 h 160"/>
                    <a:gd name="T56" fmla="*/ 152 w 172"/>
                    <a:gd name="T57" fmla="*/ 60 h 160"/>
                    <a:gd name="T58" fmla="*/ 53 w 172"/>
                    <a:gd name="T59" fmla="*/ 40 h 160"/>
                    <a:gd name="T60" fmla="*/ 84 w 172"/>
                    <a:gd name="T61" fmla="*/ 7 h 160"/>
                    <a:gd name="T62" fmla="*/ 109 w 172"/>
                    <a:gd name="T63" fmla="*/ 16 h 160"/>
                    <a:gd name="T64" fmla="*/ 119 w 172"/>
                    <a:gd name="T65" fmla="*/ 39 h 160"/>
                    <a:gd name="T66" fmla="*/ 119 w 172"/>
                    <a:gd name="T67" fmla="*/ 48 h 160"/>
                    <a:gd name="T68" fmla="*/ 114 w 172"/>
                    <a:gd name="T69" fmla="*/ 48 h 160"/>
                    <a:gd name="T70" fmla="*/ 114 w 172"/>
                    <a:gd name="T71" fmla="*/ 39 h 160"/>
                    <a:gd name="T72" fmla="*/ 106 w 172"/>
                    <a:gd name="T73" fmla="*/ 19 h 160"/>
                    <a:gd name="T74" fmla="*/ 85 w 172"/>
                    <a:gd name="T75" fmla="*/ 11 h 160"/>
                    <a:gd name="T76" fmla="*/ 58 w 172"/>
                    <a:gd name="T77" fmla="*/ 40 h 160"/>
                    <a:gd name="T78" fmla="*/ 58 w 172"/>
                    <a:gd name="T79" fmla="*/ 48 h 160"/>
                    <a:gd name="T80" fmla="*/ 53 w 172"/>
                    <a:gd name="T81" fmla="*/ 48 h 160"/>
                    <a:gd name="T82" fmla="*/ 53 w 172"/>
                    <a:gd name="T83" fmla="*/ 40 h 160"/>
                    <a:gd name="T84" fmla="*/ 108 w 172"/>
                    <a:gd name="T85" fmla="*/ 39 h 160"/>
                    <a:gd name="T86" fmla="*/ 108 w 172"/>
                    <a:gd name="T87" fmla="*/ 48 h 160"/>
                    <a:gd name="T88" fmla="*/ 65 w 172"/>
                    <a:gd name="T89" fmla="*/ 48 h 160"/>
                    <a:gd name="T90" fmla="*/ 65 w 172"/>
                    <a:gd name="T91" fmla="*/ 40 h 160"/>
                    <a:gd name="T92" fmla="*/ 86 w 172"/>
                    <a:gd name="T93" fmla="*/ 18 h 160"/>
                    <a:gd name="T94" fmla="*/ 101 w 172"/>
                    <a:gd name="T95" fmla="*/ 24 h 160"/>
                    <a:gd name="T96" fmla="*/ 108 w 172"/>
                    <a:gd name="T97" fmla="*/ 39 h 160"/>
                    <a:gd name="T98" fmla="*/ 38 w 172"/>
                    <a:gd name="T99" fmla="*/ 154 h 160"/>
                    <a:gd name="T100" fmla="*/ 38 w 172"/>
                    <a:gd name="T101" fmla="*/ 83 h 160"/>
                    <a:gd name="T102" fmla="*/ 44 w 172"/>
                    <a:gd name="T103" fmla="*/ 83 h 160"/>
                    <a:gd name="T104" fmla="*/ 44 w 172"/>
                    <a:gd name="T105" fmla="*/ 76 h 160"/>
                    <a:gd name="T106" fmla="*/ 38 w 172"/>
                    <a:gd name="T107" fmla="*/ 76 h 160"/>
                    <a:gd name="T108" fmla="*/ 38 w 172"/>
                    <a:gd name="T109" fmla="*/ 54 h 160"/>
                    <a:gd name="T110" fmla="*/ 135 w 172"/>
                    <a:gd name="T111" fmla="*/ 54 h 160"/>
                    <a:gd name="T112" fmla="*/ 135 w 172"/>
                    <a:gd name="T113" fmla="*/ 76 h 160"/>
                    <a:gd name="T114" fmla="*/ 128 w 172"/>
                    <a:gd name="T115" fmla="*/ 76 h 160"/>
                    <a:gd name="T116" fmla="*/ 128 w 172"/>
                    <a:gd name="T117" fmla="*/ 83 h 160"/>
                    <a:gd name="T118" fmla="*/ 135 w 172"/>
                    <a:gd name="T119" fmla="*/ 83 h 160"/>
                    <a:gd name="T120" fmla="*/ 135 w 172"/>
                    <a:gd name="T121" fmla="*/ 154 h 160"/>
                    <a:gd name="T122" fmla="*/ 38 w 172"/>
                    <a:gd name="T12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60">
                      <a:moveTo>
                        <a:pt x="152" y="60"/>
                      </a:moveTo>
                      <a:cubicBezTo>
                        <a:pt x="148" y="64"/>
                        <a:pt x="148" y="64"/>
                        <a:pt x="148" y="64"/>
                      </a:cubicBezTo>
                      <a:cubicBezTo>
                        <a:pt x="160" y="76"/>
                        <a:pt x="160" y="76"/>
                        <a:pt x="160" y="76"/>
                      </a:cubicBezTo>
                      <a:cubicBezTo>
                        <a:pt x="141" y="76"/>
                        <a:pt x="141" y="76"/>
                        <a:pt x="141" y="76"/>
                      </a:cubicBezTo>
                      <a:cubicBezTo>
                        <a:pt x="141" y="48"/>
                        <a:pt x="141" y="48"/>
                        <a:pt x="141" y="48"/>
                      </a:cubicBezTo>
                      <a:cubicBezTo>
                        <a:pt x="125" y="48"/>
                        <a:pt x="125" y="48"/>
                        <a:pt x="125" y="48"/>
                      </a:cubicBezTo>
                      <a:cubicBezTo>
                        <a:pt x="125" y="39"/>
                        <a:pt x="125" y="39"/>
                        <a:pt x="125" y="39"/>
                      </a:cubicBezTo>
                      <a:cubicBezTo>
                        <a:pt x="125" y="28"/>
                        <a:pt x="121" y="18"/>
                        <a:pt x="113" y="11"/>
                      </a:cubicBezTo>
                      <a:cubicBezTo>
                        <a:pt x="105" y="3"/>
                        <a:pt x="95" y="0"/>
                        <a:pt x="84" y="0"/>
                      </a:cubicBezTo>
                      <a:cubicBezTo>
                        <a:pt x="63" y="1"/>
                        <a:pt x="47" y="19"/>
                        <a:pt x="47" y="40"/>
                      </a:cubicBezTo>
                      <a:cubicBezTo>
                        <a:pt x="47" y="48"/>
                        <a:pt x="47" y="48"/>
                        <a:pt x="47" y="48"/>
                      </a:cubicBezTo>
                      <a:cubicBezTo>
                        <a:pt x="31" y="48"/>
                        <a:pt x="31" y="48"/>
                        <a:pt x="31" y="48"/>
                      </a:cubicBezTo>
                      <a:cubicBezTo>
                        <a:pt x="31" y="76"/>
                        <a:pt x="31" y="76"/>
                        <a:pt x="31" y="76"/>
                      </a:cubicBezTo>
                      <a:cubicBezTo>
                        <a:pt x="13" y="76"/>
                        <a:pt x="13" y="76"/>
                        <a:pt x="13" y="76"/>
                      </a:cubicBezTo>
                      <a:cubicBezTo>
                        <a:pt x="25" y="64"/>
                        <a:pt x="25" y="64"/>
                        <a:pt x="25" y="64"/>
                      </a:cubicBezTo>
                      <a:cubicBezTo>
                        <a:pt x="20" y="60"/>
                        <a:pt x="20" y="60"/>
                        <a:pt x="20" y="60"/>
                      </a:cubicBezTo>
                      <a:cubicBezTo>
                        <a:pt x="0" y="79"/>
                        <a:pt x="0" y="79"/>
                        <a:pt x="0" y="79"/>
                      </a:cubicBezTo>
                      <a:cubicBezTo>
                        <a:pt x="20" y="99"/>
                        <a:pt x="20" y="99"/>
                        <a:pt x="20" y="99"/>
                      </a:cubicBezTo>
                      <a:cubicBezTo>
                        <a:pt x="25" y="95"/>
                        <a:pt x="25" y="95"/>
                        <a:pt x="25" y="95"/>
                      </a:cubicBezTo>
                      <a:cubicBezTo>
                        <a:pt x="13" y="83"/>
                        <a:pt x="13" y="83"/>
                        <a:pt x="13" y="83"/>
                      </a:cubicBezTo>
                      <a:cubicBezTo>
                        <a:pt x="31" y="83"/>
                        <a:pt x="31" y="83"/>
                        <a:pt x="31" y="83"/>
                      </a:cubicBezTo>
                      <a:cubicBezTo>
                        <a:pt x="31" y="160"/>
                        <a:pt x="31" y="160"/>
                        <a:pt x="31" y="160"/>
                      </a:cubicBezTo>
                      <a:cubicBezTo>
                        <a:pt x="141" y="160"/>
                        <a:pt x="141" y="160"/>
                        <a:pt x="141" y="160"/>
                      </a:cubicBezTo>
                      <a:cubicBezTo>
                        <a:pt x="141" y="83"/>
                        <a:pt x="141" y="83"/>
                        <a:pt x="141" y="83"/>
                      </a:cubicBezTo>
                      <a:cubicBezTo>
                        <a:pt x="160" y="83"/>
                        <a:pt x="160" y="83"/>
                        <a:pt x="160" y="83"/>
                      </a:cubicBezTo>
                      <a:cubicBezTo>
                        <a:pt x="148" y="95"/>
                        <a:pt x="148" y="95"/>
                        <a:pt x="148" y="95"/>
                      </a:cubicBezTo>
                      <a:cubicBezTo>
                        <a:pt x="152" y="99"/>
                        <a:pt x="152" y="99"/>
                        <a:pt x="152" y="99"/>
                      </a:cubicBezTo>
                      <a:cubicBezTo>
                        <a:pt x="172" y="79"/>
                        <a:pt x="172" y="79"/>
                        <a:pt x="172" y="79"/>
                      </a:cubicBezTo>
                      <a:lnTo>
                        <a:pt x="152" y="60"/>
                      </a:lnTo>
                      <a:close/>
                      <a:moveTo>
                        <a:pt x="53" y="40"/>
                      </a:moveTo>
                      <a:cubicBezTo>
                        <a:pt x="53" y="22"/>
                        <a:pt x="67" y="8"/>
                        <a:pt x="84" y="7"/>
                      </a:cubicBezTo>
                      <a:cubicBezTo>
                        <a:pt x="93" y="6"/>
                        <a:pt x="102" y="9"/>
                        <a:pt x="109" y="16"/>
                      </a:cubicBezTo>
                      <a:cubicBezTo>
                        <a:pt x="115" y="22"/>
                        <a:pt x="119" y="30"/>
                        <a:pt x="119" y="39"/>
                      </a:cubicBezTo>
                      <a:cubicBezTo>
                        <a:pt x="119" y="48"/>
                        <a:pt x="119" y="48"/>
                        <a:pt x="119" y="48"/>
                      </a:cubicBezTo>
                      <a:cubicBezTo>
                        <a:pt x="114" y="48"/>
                        <a:pt x="114" y="48"/>
                        <a:pt x="114" y="48"/>
                      </a:cubicBezTo>
                      <a:cubicBezTo>
                        <a:pt x="114" y="39"/>
                        <a:pt x="114" y="39"/>
                        <a:pt x="114" y="39"/>
                      </a:cubicBezTo>
                      <a:cubicBezTo>
                        <a:pt x="114" y="32"/>
                        <a:pt x="111" y="25"/>
                        <a:pt x="106" y="19"/>
                      </a:cubicBezTo>
                      <a:cubicBezTo>
                        <a:pt x="100" y="14"/>
                        <a:pt x="93" y="11"/>
                        <a:pt x="85" y="11"/>
                      </a:cubicBezTo>
                      <a:cubicBezTo>
                        <a:pt x="70" y="12"/>
                        <a:pt x="58" y="24"/>
                        <a:pt x="58" y="40"/>
                      </a:cubicBezTo>
                      <a:cubicBezTo>
                        <a:pt x="58" y="48"/>
                        <a:pt x="58" y="48"/>
                        <a:pt x="58" y="48"/>
                      </a:cubicBezTo>
                      <a:cubicBezTo>
                        <a:pt x="53" y="48"/>
                        <a:pt x="53" y="48"/>
                        <a:pt x="53" y="48"/>
                      </a:cubicBezTo>
                      <a:lnTo>
                        <a:pt x="53" y="40"/>
                      </a:lnTo>
                      <a:close/>
                      <a:moveTo>
                        <a:pt x="108" y="39"/>
                      </a:moveTo>
                      <a:cubicBezTo>
                        <a:pt x="108" y="48"/>
                        <a:pt x="108" y="48"/>
                        <a:pt x="108" y="48"/>
                      </a:cubicBezTo>
                      <a:cubicBezTo>
                        <a:pt x="65" y="48"/>
                        <a:pt x="65" y="48"/>
                        <a:pt x="65" y="48"/>
                      </a:cubicBezTo>
                      <a:cubicBezTo>
                        <a:pt x="65" y="40"/>
                        <a:pt x="65" y="40"/>
                        <a:pt x="65" y="40"/>
                      </a:cubicBezTo>
                      <a:cubicBezTo>
                        <a:pt x="65" y="28"/>
                        <a:pt x="74" y="18"/>
                        <a:pt x="86" y="18"/>
                      </a:cubicBezTo>
                      <a:cubicBezTo>
                        <a:pt x="91" y="18"/>
                        <a:pt x="97" y="20"/>
                        <a:pt x="101" y="24"/>
                      </a:cubicBezTo>
                      <a:cubicBezTo>
                        <a:pt x="105" y="28"/>
                        <a:pt x="108" y="33"/>
                        <a:pt x="108" y="39"/>
                      </a:cubicBezTo>
                      <a:close/>
                      <a:moveTo>
                        <a:pt x="38" y="154"/>
                      </a:moveTo>
                      <a:cubicBezTo>
                        <a:pt x="38" y="83"/>
                        <a:pt x="38" y="83"/>
                        <a:pt x="38" y="83"/>
                      </a:cubicBezTo>
                      <a:cubicBezTo>
                        <a:pt x="44" y="83"/>
                        <a:pt x="44" y="83"/>
                        <a:pt x="44" y="83"/>
                      </a:cubicBezTo>
                      <a:cubicBezTo>
                        <a:pt x="44" y="76"/>
                        <a:pt x="44" y="76"/>
                        <a:pt x="44" y="76"/>
                      </a:cubicBezTo>
                      <a:cubicBezTo>
                        <a:pt x="38" y="76"/>
                        <a:pt x="38" y="76"/>
                        <a:pt x="38" y="76"/>
                      </a:cubicBezTo>
                      <a:cubicBezTo>
                        <a:pt x="38" y="54"/>
                        <a:pt x="38" y="54"/>
                        <a:pt x="38" y="54"/>
                      </a:cubicBezTo>
                      <a:cubicBezTo>
                        <a:pt x="135" y="54"/>
                        <a:pt x="135" y="54"/>
                        <a:pt x="135" y="54"/>
                      </a:cubicBezTo>
                      <a:cubicBezTo>
                        <a:pt x="135" y="76"/>
                        <a:pt x="135" y="76"/>
                        <a:pt x="135" y="76"/>
                      </a:cubicBezTo>
                      <a:cubicBezTo>
                        <a:pt x="128" y="76"/>
                        <a:pt x="128" y="76"/>
                        <a:pt x="128" y="76"/>
                      </a:cubicBezTo>
                      <a:cubicBezTo>
                        <a:pt x="128" y="83"/>
                        <a:pt x="128" y="83"/>
                        <a:pt x="128" y="83"/>
                      </a:cubicBezTo>
                      <a:cubicBezTo>
                        <a:pt x="135" y="83"/>
                        <a:pt x="135" y="83"/>
                        <a:pt x="135" y="83"/>
                      </a:cubicBezTo>
                      <a:cubicBezTo>
                        <a:pt x="135" y="154"/>
                        <a:pt x="135" y="154"/>
                        <a:pt x="135" y="154"/>
                      </a:cubicBezTo>
                      <a:lnTo>
                        <a:pt x="38" y="154"/>
                      </a:ln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118" name="Group 117">
            <a:extLst>
              <a:ext uri="{FF2B5EF4-FFF2-40B4-BE49-F238E27FC236}">
                <a16:creationId xmlns:a16="http://schemas.microsoft.com/office/drawing/2014/main" id="{7AC6B80C-662F-49B6-A09B-EBBF57B3F9D0}"/>
              </a:ext>
            </a:extLst>
          </p:cNvPr>
          <p:cNvGrpSpPr/>
          <p:nvPr/>
        </p:nvGrpSpPr>
        <p:grpSpPr>
          <a:xfrm>
            <a:off x="4679933" y="2499153"/>
            <a:ext cx="625782" cy="734228"/>
            <a:chOff x="6318107" y="2959365"/>
            <a:chExt cx="625782" cy="734228"/>
          </a:xfrm>
        </p:grpSpPr>
        <p:pic>
          <p:nvPicPr>
            <p:cNvPr id="119" name="Graphic 78">
              <a:extLst>
                <a:ext uri="{FF2B5EF4-FFF2-40B4-BE49-F238E27FC236}">
                  <a16:creationId xmlns:a16="http://schemas.microsoft.com/office/drawing/2014/main" id="{AC355AFA-29C8-4EC0-A342-77BBDB9D8F11}"/>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6402398" y="2959365"/>
              <a:ext cx="457200" cy="457200"/>
            </a:xfrm>
            <a:prstGeom prst="rect">
              <a:avLst/>
            </a:prstGeom>
          </p:spPr>
        </p:pic>
        <p:sp>
          <p:nvSpPr>
            <p:cNvPr id="120" name="Rectangle 119">
              <a:extLst>
                <a:ext uri="{FF2B5EF4-FFF2-40B4-BE49-F238E27FC236}">
                  <a16:creationId xmlns:a16="http://schemas.microsoft.com/office/drawing/2014/main" id="{12BF02BC-B5CD-41FF-8201-C01709B4A612}"/>
                </a:ext>
              </a:extLst>
            </p:cNvPr>
            <p:cNvSpPr/>
            <p:nvPr/>
          </p:nvSpPr>
          <p:spPr>
            <a:xfrm>
              <a:off x="6318107" y="3376711"/>
              <a:ext cx="625782" cy="31688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Load</a:t>
              </a:r>
            </a:p>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Balancer</a:t>
              </a:r>
            </a:p>
          </p:txBody>
        </p:sp>
      </p:grpSp>
      <p:cxnSp>
        <p:nvCxnSpPr>
          <p:cNvPr id="106" name="Straight Arrow Connector 105">
            <a:extLst>
              <a:ext uri="{FF2B5EF4-FFF2-40B4-BE49-F238E27FC236}">
                <a16:creationId xmlns:a16="http://schemas.microsoft.com/office/drawing/2014/main" id="{3F6789A2-597A-41A8-A692-15DF365A41CA}"/>
              </a:ext>
            </a:extLst>
          </p:cNvPr>
          <p:cNvCxnSpPr>
            <a:cxnSpLocks/>
          </p:cNvCxnSpPr>
          <p:nvPr/>
        </p:nvCxnSpPr>
        <p:spPr bwMode="auto">
          <a:xfrm>
            <a:off x="8296078" y="2738957"/>
            <a:ext cx="2583" cy="169335"/>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32" name="Straight Arrow Connector 131">
            <a:extLst>
              <a:ext uri="{FF2B5EF4-FFF2-40B4-BE49-F238E27FC236}">
                <a16:creationId xmlns:a16="http://schemas.microsoft.com/office/drawing/2014/main" id="{663EE46D-C427-48E2-96D3-3F046EDAB202}"/>
              </a:ext>
            </a:extLst>
          </p:cNvPr>
          <p:cNvCxnSpPr>
            <a:cxnSpLocks/>
          </p:cNvCxnSpPr>
          <p:nvPr/>
        </p:nvCxnSpPr>
        <p:spPr bwMode="auto">
          <a:xfrm>
            <a:off x="8939368" y="3582678"/>
            <a:ext cx="0" cy="801718"/>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3" name="Connector: Elbow 12">
            <a:extLst>
              <a:ext uri="{FF2B5EF4-FFF2-40B4-BE49-F238E27FC236}">
                <a16:creationId xmlns:a16="http://schemas.microsoft.com/office/drawing/2014/main" id="{BA85DC46-B5D1-4F3F-9020-9B751A6B00CE}"/>
              </a:ext>
            </a:extLst>
          </p:cNvPr>
          <p:cNvCxnSpPr>
            <a:cxnSpLocks/>
          </p:cNvCxnSpPr>
          <p:nvPr/>
        </p:nvCxnSpPr>
        <p:spPr>
          <a:xfrm rot="10800000" flipV="1">
            <a:off x="5182404" y="3591344"/>
            <a:ext cx="3105351" cy="1015320"/>
          </a:xfrm>
          <a:prstGeom prst="bentConnector3">
            <a:avLst>
              <a:gd name="adj1" fmla="val -100"/>
            </a:avLst>
          </a:prstGeom>
          <a:ln w="12700">
            <a:solidFill>
              <a:srgbClr val="312D2A"/>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35E6C18D-28DC-4A82-8989-031FD7C7A2E8}"/>
              </a:ext>
            </a:extLst>
          </p:cNvPr>
          <p:cNvGrpSpPr/>
          <p:nvPr/>
        </p:nvGrpSpPr>
        <p:grpSpPr>
          <a:xfrm>
            <a:off x="4695007" y="4347544"/>
            <a:ext cx="617477" cy="813854"/>
            <a:chOff x="-2406652" y="4550025"/>
            <a:chExt cx="617477" cy="813854"/>
          </a:xfrm>
        </p:grpSpPr>
        <p:grpSp>
          <p:nvGrpSpPr>
            <p:cNvPr id="142" name="Graphic 2">
              <a:extLst>
                <a:ext uri="{FF2B5EF4-FFF2-40B4-BE49-F238E27FC236}">
                  <a16:creationId xmlns:a16="http://schemas.microsoft.com/office/drawing/2014/main" id="{ABE1A6C7-D588-4CAF-B4A7-A64A9D37CB0D}"/>
                </a:ext>
              </a:extLst>
            </p:cNvPr>
            <p:cNvGrpSpPr/>
            <p:nvPr/>
          </p:nvGrpSpPr>
          <p:grpSpPr>
            <a:xfrm>
              <a:off x="-2326750" y="4550025"/>
              <a:ext cx="459696" cy="513347"/>
              <a:chOff x="1943943" y="1582905"/>
              <a:chExt cx="459696" cy="513347"/>
            </a:xfrm>
          </p:grpSpPr>
          <p:sp>
            <p:nvSpPr>
              <p:cNvPr id="144" name="Freeform: Shape 143">
                <a:extLst>
                  <a:ext uri="{FF2B5EF4-FFF2-40B4-BE49-F238E27FC236}">
                    <a16:creationId xmlns:a16="http://schemas.microsoft.com/office/drawing/2014/main" id="{EDFFA8F5-CD80-4AE1-A16E-656C478CFE6F}"/>
                  </a:ext>
                </a:extLst>
              </p:cNvPr>
              <p:cNvSpPr/>
              <p:nvPr/>
            </p:nvSpPr>
            <p:spPr>
              <a:xfrm>
                <a:off x="1950046" y="1589017"/>
                <a:ext cx="447465" cy="501125"/>
              </a:xfrm>
              <a:custGeom>
                <a:avLst/>
                <a:gdLst>
                  <a:gd name="connsiteX0" fmla="*/ 223672 w 447465"/>
                  <a:gd name="connsiteY0" fmla="*/ 501126 h 501125"/>
                  <a:gd name="connsiteX1" fmla="*/ 0 w 447465"/>
                  <a:gd name="connsiteY1" fmla="*/ 433903 h 501125"/>
                  <a:gd name="connsiteX2" fmla="*/ 0 w 447465"/>
                  <a:gd name="connsiteY2" fmla="*/ 69180 h 501125"/>
                  <a:gd name="connsiteX3" fmla="*/ 223672 w 447465"/>
                  <a:gd name="connsiteY3" fmla="*/ 0 h 501125"/>
                  <a:gd name="connsiteX4" fmla="*/ 447466 w 447465"/>
                  <a:gd name="connsiteY4" fmla="*/ 69180 h 501125"/>
                  <a:gd name="connsiteX5" fmla="*/ 447466 w 447465"/>
                  <a:gd name="connsiteY5" fmla="*/ 433903 h 501125"/>
                  <a:gd name="connsiteX6" fmla="*/ 223672 w 447465"/>
                  <a:gd name="connsiteY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465" h="501125">
                    <a:moveTo>
                      <a:pt x="223672" y="501126"/>
                    </a:moveTo>
                    <a:cubicBezTo>
                      <a:pt x="200815" y="501126"/>
                      <a:pt x="0" y="499290"/>
                      <a:pt x="0" y="433903"/>
                    </a:cubicBezTo>
                    <a:lnTo>
                      <a:pt x="0" y="69180"/>
                    </a:lnTo>
                    <a:cubicBezTo>
                      <a:pt x="0" y="1956"/>
                      <a:pt x="200815" y="0"/>
                      <a:pt x="223672" y="0"/>
                    </a:cubicBezTo>
                    <a:cubicBezTo>
                      <a:pt x="246529" y="0"/>
                      <a:pt x="447466" y="1956"/>
                      <a:pt x="447466" y="69180"/>
                    </a:cubicBezTo>
                    <a:lnTo>
                      <a:pt x="447466" y="433903"/>
                    </a:lnTo>
                    <a:cubicBezTo>
                      <a:pt x="447466" y="499290"/>
                      <a:pt x="246651" y="501126"/>
                      <a:pt x="223672" y="501126"/>
                    </a:cubicBezTo>
                    <a:close/>
                  </a:path>
                </a:pathLst>
              </a:custGeom>
              <a:solidFill>
                <a:srgbClr val="FFFFFF"/>
              </a:solidFill>
              <a:ln w="641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612BE411-76F4-4813-BE46-1CB47AF4B145}"/>
                  </a:ext>
                </a:extLst>
              </p:cNvPr>
              <p:cNvSpPr/>
              <p:nvPr/>
            </p:nvSpPr>
            <p:spPr>
              <a:xfrm>
                <a:off x="1943943" y="1582905"/>
                <a:ext cx="459696" cy="513347"/>
              </a:xfrm>
              <a:custGeom>
                <a:avLst/>
                <a:gdLst>
                  <a:gd name="connsiteX0" fmla="*/ 229787 w 459696"/>
                  <a:gd name="connsiteY0" fmla="*/ 12223 h 513347"/>
                  <a:gd name="connsiteX1" fmla="*/ 447472 w 459696"/>
                  <a:gd name="connsiteY1" fmla="*/ 75291 h 513347"/>
                  <a:gd name="connsiteX2" fmla="*/ 447472 w 459696"/>
                  <a:gd name="connsiteY2" fmla="*/ 440009 h 513347"/>
                  <a:gd name="connsiteX3" fmla="*/ 229787 w 459696"/>
                  <a:gd name="connsiteY3" fmla="*/ 501123 h 513347"/>
                  <a:gd name="connsiteX4" fmla="*/ 12224 w 459696"/>
                  <a:gd name="connsiteY4" fmla="*/ 440009 h 513347"/>
                  <a:gd name="connsiteX5" fmla="*/ 12224 w 459696"/>
                  <a:gd name="connsiteY5" fmla="*/ 75291 h 513347"/>
                  <a:gd name="connsiteX6" fmla="*/ 229787 w 459696"/>
                  <a:gd name="connsiteY6" fmla="*/ 12223 h 513347"/>
                  <a:gd name="connsiteX7" fmla="*/ 229787 w 459696"/>
                  <a:gd name="connsiteY7" fmla="*/ 0 h 513347"/>
                  <a:gd name="connsiteX8" fmla="*/ 0 w 459696"/>
                  <a:gd name="connsiteY8" fmla="*/ 75291 h 513347"/>
                  <a:gd name="connsiteX9" fmla="*/ 0 w 459696"/>
                  <a:gd name="connsiteY9" fmla="*/ 440009 h 513347"/>
                  <a:gd name="connsiteX10" fmla="*/ 229787 w 459696"/>
                  <a:gd name="connsiteY10" fmla="*/ 513347 h 513347"/>
                  <a:gd name="connsiteX11" fmla="*/ 459696 w 459696"/>
                  <a:gd name="connsiteY11" fmla="*/ 440009 h 513347"/>
                  <a:gd name="connsiteX12" fmla="*/ 459696 w 459696"/>
                  <a:gd name="connsiteY12" fmla="*/ 75291 h 513347"/>
                  <a:gd name="connsiteX13" fmla="*/ 229787 w 459696"/>
                  <a:gd name="connsiteY1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9696" h="513347">
                    <a:moveTo>
                      <a:pt x="229787" y="12223"/>
                    </a:moveTo>
                    <a:cubicBezTo>
                      <a:pt x="305570" y="12223"/>
                      <a:pt x="447472" y="25423"/>
                      <a:pt x="447472" y="75291"/>
                    </a:cubicBezTo>
                    <a:lnTo>
                      <a:pt x="447472" y="440009"/>
                    </a:lnTo>
                    <a:cubicBezTo>
                      <a:pt x="447472" y="488899"/>
                      <a:pt x="305076" y="501123"/>
                      <a:pt x="229787" y="501123"/>
                    </a:cubicBezTo>
                    <a:cubicBezTo>
                      <a:pt x="154498" y="501123"/>
                      <a:pt x="12224" y="488899"/>
                      <a:pt x="12224" y="440009"/>
                    </a:cubicBezTo>
                    <a:lnTo>
                      <a:pt x="12224" y="75291"/>
                    </a:lnTo>
                    <a:cubicBezTo>
                      <a:pt x="12224" y="25423"/>
                      <a:pt x="154620" y="12223"/>
                      <a:pt x="229787" y="12223"/>
                    </a:cubicBezTo>
                    <a:close/>
                    <a:moveTo>
                      <a:pt x="229787" y="0"/>
                    </a:moveTo>
                    <a:cubicBezTo>
                      <a:pt x="191408" y="0"/>
                      <a:pt x="0" y="3667"/>
                      <a:pt x="0" y="75291"/>
                    </a:cubicBezTo>
                    <a:lnTo>
                      <a:pt x="0" y="440009"/>
                    </a:lnTo>
                    <a:cubicBezTo>
                      <a:pt x="0" y="510049"/>
                      <a:pt x="191408" y="513347"/>
                      <a:pt x="229787" y="513347"/>
                    </a:cubicBezTo>
                    <a:cubicBezTo>
                      <a:pt x="268166" y="513347"/>
                      <a:pt x="459696" y="509805"/>
                      <a:pt x="459696" y="440009"/>
                    </a:cubicBezTo>
                    <a:lnTo>
                      <a:pt x="459696" y="75291"/>
                    </a:lnTo>
                    <a:cubicBezTo>
                      <a:pt x="459696" y="3667"/>
                      <a:pt x="268898" y="0"/>
                      <a:pt x="229787" y="0"/>
                    </a:cubicBezTo>
                    <a:close/>
                  </a:path>
                </a:pathLst>
              </a:custGeom>
              <a:solidFill>
                <a:srgbClr val="FFFFFF"/>
              </a:solidFill>
              <a:ln w="6417"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44027540-1C36-4106-82C1-3E693F70BB0C}"/>
                  </a:ext>
                </a:extLst>
              </p:cNvPr>
              <p:cNvSpPr/>
              <p:nvPr/>
            </p:nvSpPr>
            <p:spPr>
              <a:xfrm>
                <a:off x="1956174" y="1595131"/>
                <a:ext cx="435241" cy="488902"/>
              </a:xfrm>
              <a:custGeom>
                <a:avLst/>
                <a:gdLst>
                  <a:gd name="connsiteX0" fmla="*/ 435242 w 435241"/>
                  <a:gd name="connsiteY0" fmla="*/ 63069 h 488902"/>
                  <a:gd name="connsiteX1" fmla="*/ 217563 w 435241"/>
                  <a:gd name="connsiteY1" fmla="*/ 0 h 488902"/>
                  <a:gd name="connsiteX2" fmla="*/ 0 w 435241"/>
                  <a:gd name="connsiteY2" fmla="*/ 63069 h 488902"/>
                  <a:gd name="connsiteX3" fmla="*/ 0 w 435241"/>
                  <a:gd name="connsiteY3" fmla="*/ 427789 h 488902"/>
                  <a:gd name="connsiteX4" fmla="*/ 217563 w 435241"/>
                  <a:gd name="connsiteY4" fmla="*/ 488903 h 488902"/>
                  <a:gd name="connsiteX5" fmla="*/ 435242 w 435241"/>
                  <a:gd name="connsiteY5" fmla="*/ 427789 h 488902"/>
                  <a:gd name="connsiteX6" fmla="*/ 435242 w 435241"/>
                  <a:gd name="connsiteY6" fmla="*/ 63069 h 488902"/>
                  <a:gd name="connsiteX7" fmla="*/ 410800 w 435241"/>
                  <a:gd name="connsiteY7" fmla="*/ 307519 h 488902"/>
                  <a:gd name="connsiteX8" fmla="*/ 359709 w 435241"/>
                  <a:gd name="connsiteY8" fmla="*/ 330863 h 488902"/>
                  <a:gd name="connsiteX9" fmla="*/ 217563 w 435241"/>
                  <a:gd name="connsiteY9" fmla="*/ 344800 h 488902"/>
                  <a:gd name="connsiteX10" fmla="*/ 74923 w 435241"/>
                  <a:gd name="connsiteY10" fmla="*/ 330619 h 488902"/>
                  <a:gd name="connsiteX11" fmla="*/ 24442 w 435241"/>
                  <a:gd name="connsiteY11" fmla="*/ 307275 h 488902"/>
                  <a:gd name="connsiteX12" fmla="*/ 24442 w 435241"/>
                  <a:gd name="connsiteY12" fmla="*/ 217562 h 488902"/>
                  <a:gd name="connsiteX13" fmla="*/ 218173 w 435241"/>
                  <a:gd name="connsiteY13" fmla="*/ 248607 h 488902"/>
                  <a:gd name="connsiteX14" fmla="*/ 412019 w 435241"/>
                  <a:gd name="connsiteY14" fmla="*/ 217562 h 488902"/>
                  <a:gd name="connsiteX15" fmla="*/ 410800 w 435241"/>
                  <a:gd name="connsiteY15" fmla="*/ 307519 h 488902"/>
                  <a:gd name="connsiteX16" fmla="*/ 410800 w 435241"/>
                  <a:gd name="connsiteY16" fmla="*/ 187494 h 488902"/>
                  <a:gd name="connsiteX17" fmla="*/ 359709 w 435241"/>
                  <a:gd name="connsiteY17" fmla="*/ 210839 h 488902"/>
                  <a:gd name="connsiteX18" fmla="*/ 217563 w 435241"/>
                  <a:gd name="connsiteY18" fmla="*/ 224773 h 488902"/>
                  <a:gd name="connsiteX19" fmla="*/ 74923 w 435241"/>
                  <a:gd name="connsiteY19" fmla="*/ 210594 h 488902"/>
                  <a:gd name="connsiteX20" fmla="*/ 24442 w 435241"/>
                  <a:gd name="connsiteY20" fmla="*/ 187249 h 488902"/>
                  <a:gd name="connsiteX21" fmla="*/ 24442 w 435241"/>
                  <a:gd name="connsiteY21" fmla="*/ 94114 h 488902"/>
                  <a:gd name="connsiteX22" fmla="*/ 218173 w 435241"/>
                  <a:gd name="connsiteY22" fmla="*/ 126015 h 488902"/>
                  <a:gd name="connsiteX23" fmla="*/ 412019 w 435241"/>
                  <a:gd name="connsiteY23" fmla="*/ 94114 h 488902"/>
                  <a:gd name="connsiteX24" fmla="*/ 410800 w 435241"/>
                  <a:gd name="connsiteY24" fmla="*/ 187494 h 488902"/>
                  <a:gd name="connsiteX25" fmla="*/ 75045 w 435241"/>
                  <a:gd name="connsiteY25" fmla="*/ 38501 h 488902"/>
                  <a:gd name="connsiteX26" fmla="*/ 217563 w 435241"/>
                  <a:gd name="connsiteY26" fmla="*/ 24445 h 488902"/>
                  <a:gd name="connsiteX27" fmla="*/ 360197 w 435241"/>
                  <a:gd name="connsiteY27" fmla="*/ 39112 h 488902"/>
                  <a:gd name="connsiteX28" fmla="*/ 411409 w 435241"/>
                  <a:gd name="connsiteY28" fmla="*/ 63069 h 488902"/>
                  <a:gd name="connsiteX29" fmla="*/ 360197 w 435241"/>
                  <a:gd name="connsiteY29" fmla="*/ 87514 h 488902"/>
                  <a:gd name="connsiteX30" fmla="*/ 217563 w 435241"/>
                  <a:gd name="connsiteY30" fmla="*/ 102180 h 488902"/>
                  <a:gd name="connsiteX31" fmla="*/ 75045 w 435241"/>
                  <a:gd name="connsiteY31" fmla="*/ 87635 h 488902"/>
                  <a:gd name="connsiteX32" fmla="*/ 24442 w 435241"/>
                  <a:gd name="connsiteY32" fmla="*/ 63069 h 488902"/>
                  <a:gd name="connsiteX33" fmla="*/ 75655 w 435241"/>
                  <a:gd name="connsiteY33" fmla="*/ 38623 h 488902"/>
                  <a:gd name="connsiteX34" fmla="*/ 75045 w 435241"/>
                  <a:gd name="connsiteY34" fmla="*/ 38501 h 488902"/>
                  <a:gd name="connsiteX35" fmla="*/ 360319 w 435241"/>
                  <a:gd name="connsiteY35" fmla="*/ 450890 h 488902"/>
                  <a:gd name="connsiteX36" fmla="*/ 217563 w 435241"/>
                  <a:gd name="connsiteY36" fmla="*/ 465071 h 488902"/>
                  <a:gd name="connsiteX37" fmla="*/ 74923 w 435241"/>
                  <a:gd name="connsiteY37" fmla="*/ 450890 h 488902"/>
                  <a:gd name="connsiteX38" fmla="*/ 24442 w 435241"/>
                  <a:gd name="connsiteY38" fmla="*/ 427789 h 488902"/>
                  <a:gd name="connsiteX39" fmla="*/ 24442 w 435241"/>
                  <a:gd name="connsiteY39" fmla="*/ 337587 h 488902"/>
                  <a:gd name="connsiteX40" fmla="*/ 218173 w 435241"/>
                  <a:gd name="connsiteY40" fmla="*/ 368632 h 488902"/>
                  <a:gd name="connsiteX41" fmla="*/ 412019 w 435241"/>
                  <a:gd name="connsiteY41" fmla="*/ 337587 h 488902"/>
                  <a:gd name="connsiteX42" fmla="*/ 412019 w 435241"/>
                  <a:gd name="connsiteY42" fmla="*/ 427789 h 488902"/>
                  <a:gd name="connsiteX43" fmla="*/ 360928 w 435241"/>
                  <a:gd name="connsiteY43" fmla="*/ 451133 h 48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241" h="488902">
                    <a:moveTo>
                      <a:pt x="435242" y="63069"/>
                    </a:moveTo>
                    <a:cubicBezTo>
                      <a:pt x="435242" y="13200"/>
                      <a:pt x="293339" y="0"/>
                      <a:pt x="217563" y="0"/>
                    </a:cubicBezTo>
                    <a:cubicBezTo>
                      <a:pt x="141780" y="0"/>
                      <a:pt x="0" y="13200"/>
                      <a:pt x="0" y="63069"/>
                    </a:cubicBezTo>
                    <a:lnTo>
                      <a:pt x="0" y="427789"/>
                    </a:lnTo>
                    <a:cubicBezTo>
                      <a:pt x="0" y="476679"/>
                      <a:pt x="142390" y="488903"/>
                      <a:pt x="217563" y="488903"/>
                    </a:cubicBezTo>
                    <a:cubicBezTo>
                      <a:pt x="292730" y="488903"/>
                      <a:pt x="435242" y="476679"/>
                      <a:pt x="435242" y="427789"/>
                    </a:cubicBezTo>
                    <a:lnTo>
                      <a:pt x="435242" y="63069"/>
                    </a:lnTo>
                    <a:close/>
                    <a:moveTo>
                      <a:pt x="410800" y="307519"/>
                    </a:moveTo>
                    <a:cubicBezTo>
                      <a:pt x="410800" y="309719"/>
                      <a:pt x="401630" y="320718"/>
                      <a:pt x="359709" y="330863"/>
                    </a:cubicBezTo>
                    <a:cubicBezTo>
                      <a:pt x="312994" y="340815"/>
                      <a:pt x="265317" y="345487"/>
                      <a:pt x="217563" y="344800"/>
                    </a:cubicBezTo>
                    <a:cubicBezTo>
                      <a:pt x="169636" y="345448"/>
                      <a:pt x="121785" y="340693"/>
                      <a:pt x="74923" y="330619"/>
                    </a:cubicBezTo>
                    <a:cubicBezTo>
                      <a:pt x="33002" y="320474"/>
                      <a:pt x="24442" y="309475"/>
                      <a:pt x="24442" y="307275"/>
                    </a:cubicBezTo>
                    <a:lnTo>
                      <a:pt x="24442" y="217562"/>
                    </a:lnTo>
                    <a:cubicBezTo>
                      <a:pt x="68198" y="241395"/>
                      <a:pt x="161948" y="248607"/>
                      <a:pt x="218173" y="248607"/>
                    </a:cubicBezTo>
                    <a:cubicBezTo>
                      <a:pt x="274397" y="248607"/>
                      <a:pt x="368262" y="241395"/>
                      <a:pt x="412019" y="217562"/>
                    </a:cubicBezTo>
                    <a:lnTo>
                      <a:pt x="410800" y="307519"/>
                    </a:lnTo>
                    <a:close/>
                    <a:moveTo>
                      <a:pt x="410800" y="187494"/>
                    </a:moveTo>
                    <a:cubicBezTo>
                      <a:pt x="410800" y="189694"/>
                      <a:pt x="401630" y="200816"/>
                      <a:pt x="359709" y="210839"/>
                    </a:cubicBezTo>
                    <a:cubicBezTo>
                      <a:pt x="312994" y="220788"/>
                      <a:pt x="265317" y="225462"/>
                      <a:pt x="217563" y="224773"/>
                    </a:cubicBezTo>
                    <a:cubicBezTo>
                      <a:pt x="169636" y="225422"/>
                      <a:pt x="121785" y="220666"/>
                      <a:pt x="74923" y="210594"/>
                    </a:cubicBezTo>
                    <a:cubicBezTo>
                      <a:pt x="33002" y="200572"/>
                      <a:pt x="24442" y="189450"/>
                      <a:pt x="24442" y="187249"/>
                    </a:cubicBezTo>
                    <a:lnTo>
                      <a:pt x="24442" y="94114"/>
                    </a:lnTo>
                    <a:cubicBezTo>
                      <a:pt x="68198" y="118559"/>
                      <a:pt x="161948" y="126015"/>
                      <a:pt x="218173" y="126015"/>
                    </a:cubicBezTo>
                    <a:cubicBezTo>
                      <a:pt x="274397" y="126015"/>
                      <a:pt x="368262" y="118681"/>
                      <a:pt x="412019" y="94114"/>
                    </a:cubicBezTo>
                    <a:lnTo>
                      <a:pt x="410800" y="187494"/>
                    </a:lnTo>
                    <a:close/>
                    <a:moveTo>
                      <a:pt x="75045" y="38501"/>
                    </a:moveTo>
                    <a:cubicBezTo>
                      <a:pt x="121849" y="28328"/>
                      <a:pt x="169674" y="23611"/>
                      <a:pt x="217563" y="24445"/>
                    </a:cubicBezTo>
                    <a:cubicBezTo>
                      <a:pt x="265516" y="23806"/>
                      <a:pt x="313379" y="28728"/>
                      <a:pt x="360197" y="39112"/>
                    </a:cubicBezTo>
                    <a:cubicBezTo>
                      <a:pt x="403343" y="48890"/>
                      <a:pt x="411409" y="61113"/>
                      <a:pt x="411409" y="63069"/>
                    </a:cubicBezTo>
                    <a:cubicBezTo>
                      <a:pt x="411409" y="65024"/>
                      <a:pt x="402734" y="77002"/>
                      <a:pt x="360197" y="87514"/>
                    </a:cubicBezTo>
                    <a:cubicBezTo>
                      <a:pt x="313379" y="97892"/>
                      <a:pt x="265516" y="102814"/>
                      <a:pt x="217563" y="102180"/>
                    </a:cubicBezTo>
                    <a:cubicBezTo>
                      <a:pt x="169655" y="102848"/>
                      <a:pt x="121830" y="97967"/>
                      <a:pt x="75045" y="87635"/>
                    </a:cubicBezTo>
                    <a:cubicBezTo>
                      <a:pt x="32514" y="77002"/>
                      <a:pt x="24442" y="65513"/>
                      <a:pt x="24442" y="63069"/>
                    </a:cubicBezTo>
                    <a:cubicBezTo>
                      <a:pt x="24442" y="60624"/>
                      <a:pt x="33124" y="49012"/>
                      <a:pt x="75655" y="38623"/>
                    </a:cubicBezTo>
                    <a:lnTo>
                      <a:pt x="75045" y="38501"/>
                    </a:lnTo>
                    <a:close/>
                    <a:moveTo>
                      <a:pt x="360319" y="450890"/>
                    </a:moveTo>
                    <a:cubicBezTo>
                      <a:pt x="313418" y="460964"/>
                      <a:pt x="265529" y="465725"/>
                      <a:pt x="217563" y="465071"/>
                    </a:cubicBezTo>
                    <a:cubicBezTo>
                      <a:pt x="169636" y="465719"/>
                      <a:pt x="121785" y="460964"/>
                      <a:pt x="74923" y="450890"/>
                    </a:cubicBezTo>
                    <a:cubicBezTo>
                      <a:pt x="33002" y="440866"/>
                      <a:pt x="24442" y="429746"/>
                      <a:pt x="24442" y="427789"/>
                    </a:cubicBezTo>
                    <a:lnTo>
                      <a:pt x="24442" y="337587"/>
                    </a:lnTo>
                    <a:cubicBezTo>
                      <a:pt x="68198" y="361420"/>
                      <a:pt x="161948" y="368632"/>
                      <a:pt x="218173" y="368632"/>
                    </a:cubicBezTo>
                    <a:cubicBezTo>
                      <a:pt x="274397" y="368632"/>
                      <a:pt x="368262" y="361420"/>
                      <a:pt x="412019" y="337587"/>
                    </a:cubicBezTo>
                    <a:lnTo>
                      <a:pt x="412019" y="427789"/>
                    </a:lnTo>
                    <a:cubicBezTo>
                      <a:pt x="412019" y="429990"/>
                      <a:pt x="402856" y="441110"/>
                      <a:pt x="360928" y="451133"/>
                    </a:cubicBezTo>
                  </a:path>
                </a:pathLst>
              </a:custGeom>
              <a:solidFill>
                <a:srgbClr val="2D5967"/>
              </a:solidFill>
              <a:ln w="6417" cap="flat">
                <a:noFill/>
                <a:prstDash val="solid"/>
                <a:miter/>
              </a:ln>
            </p:spPr>
            <p:txBody>
              <a:bodyPr rtlCol="0" anchor="ctr"/>
              <a:lstStyle/>
              <a:p>
                <a:endParaRPr lang="en-US"/>
              </a:p>
            </p:txBody>
          </p:sp>
        </p:grpSp>
        <p:sp>
          <p:nvSpPr>
            <p:cNvPr id="143" name="TextBox 142">
              <a:extLst>
                <a:ext uri="{FF2B5EF4-FFF2-40B4-BE49-F238E27FC236}">
                  <a16:creationId xmlns:a16="http://schemas.microsoft.com/office/drawing/2014/main" id="{5BCBA9CF-9BDE-4133-8099-510251B89691}"/>
                </a:ext>
              </a:extLst>
            </p:cNvPr>
            <p:cNvSpPr txBox="1"/>
            <p:nvPr/>
          </p:nvSpPr>
          <p:spPr>
            <a:xfrm>
              <a:off x="-2406652" y="5022888"/>
              <a:ext cx="617477" cy="340991"/>
            </a:xfrm>
            <a:prstGeom prst="rect">
              <a:avLst/>
            </a:prstGeom>
            <a:noFill/>
          </p:spPr>
          <p:txBody>
            <a:bodyPr wrap="none" rtlCol="0">
              <a:spAutoFit/>
            </a:bodyPr>
            <a:lstStyle/>
            <a:p>
              <a:pPr algn="ctr"/>
              <a:r>
                <a:rPr lang="en-US" sz="808" spc="0" baseline="0" dirty="0">
                  <a:solidFill>
                    <a:srgbClr val="000000"/>
                  </a:solidFill>
                  <a:latin typeface="Oracle Sans"/>
                  <a:cs typeface="Oracle Sans"/>
                  <a:sym typeface="Oracle Sans"/>
                  <a:rtl val="0"/>
                </a:rPr>
                <a:t>Database</a:t>
              </a:r>
            </a:p>
            <a:p>
              <a:pPr algn="ctr"/>
              <a:r>
                <a:rPr lang="en-US" sz="808" spc="0" baseline="0" dirty="0">
                  <a:solidFill>
                    <a:srgbClr val="000000"/>
                  </a:solidFill>
                  <a:latin typeface="Oracle Sans"/>
                  <a:cs typeface="Oracle Sans"/>
                  <a:sym typeface="Oracle Sans"/>
                  <a:rtl val="0"/>
                </a:rPr>
                <a:t>System</a:t>
              </a:r>
            </a:p>
          </p:txBody>
        </p:sp>
      </p:grpSp>
      <p:sp>
        <p:nvSpPr>
          <p:cNvPr id="186" name="Rectangle 185">
            <a:extLst>
              <a:ext uri="{FF2B5EF4-FFF2-40B4-BE49-F238E27FC236}">
                <a16:creationId xmlns:a16="http://schemas.microsoft.com/office/drawing/2014/main" id="{659D044D-5078-4A35-B055-FB88308227F0}"/>
              </a:ext>
            </a:extLst>
          </p:cNvPr>
          <p:cNvSpPr/>
          <p:nvPr/>
        </p:nvSpPr>
        <p:spPr>
          <a:xfrm>
            <a:off x="9851736" y="1912671"/>
            <a:ext cx="1298280" cy="3490370"/>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Oracle</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Services</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Network</a:t>
            </a:r>
          </a:p>
        </p:txBody>
      </p:sp>
      <p:grpSp>
        <p:nvGrpSpPr>
          <p:cNvPr id="112" name="Group 111">
            <a:extLst>
              <a:ext uri="{FF2B5EF4-FFF2-40B4-BE49-F238E27FC236}">
                <a16:creationId xmlns:a16="http://schemas.microsoft.com/office/drawing/2014/main" id="{02F81541-7196-440F-BFC9-0B81B51055E7}"/>
              </a:ext>
            </a:extLst>
          </p:cNvPr>
          <p:cNvGrpSpPr/>
          <p:nvPr/>
        </p:nvGrpSpPr>
        <p:grpSpPr>
          <a:xfrm>
            <a:off x="8441705" y="2908292"/>
            <a:ext cx="1000492" cy="736142"/>
            <a:chOff x="6713653" y="2763311"/>
            <a:chExt cx="1000492" cy="736142"/>
          </a:xfrm>
        </p:grpSpPr>
        <p:pic>
          <p:nvPicPr>
            <p:cNvPr id="116" name="Graphic 80">
              <a:extLst>
                <a:ext uri="{FF2B5EF4-FFF2-40B4-BE49-F238E27FC236}">
                  <a16:creationId xmlns:a16="http://schemas.microsoft.com/office/drawing/2014/main" id="{C886423E-EB6A-4F25-A7D5-62D29F39674E}"/>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985299" y="2763311"/>
              <a:ext cx="457200" cy="457200"/>
            </a:xfrm>
            <a:prstGeom prst="rect">
              <a:avLst/>
            </a:prstGeom>
          </p:spPr>
        </p:pic>
        <p:sp>
          <p:nvSpPr>
            <p:cNvPr id="117" name="Rectangle 116">
              <a:extLst>
                <a:ext uri="{FF2B5EF4-FFF2-40B4-BE49-F238E27FC236}">
                  <a16:creationId xmlns:a16="http://schemas.microsoft.com/office/drawing/2014/main" id="{559C6575-49A9-45A6-9761-B6BA962AE7D7}"/>
                </a:ext>
              </a:extLst>
            </p:cNvPr>
            <p:cNvSpPr/>
            <p:nvPr/>
          </p:nvSpPr>
          <p:spPr>
            <a:xfrm>
              <a:off x="6713653" y="3185521"/>
              <a:ext cx="1000492" cy="313932"/>
            </a:xfrm>
            <a:prstGeom prst="rect">
              <a:avLst/>
            </a:prstGeom>
          </p:spPr>
          <p:txBody>
            <a:bodyPr wrap="square">
              <a:spAutoFit/>
            </a:bodyPr>
            <a:lstStyle/>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Virtual</a:t>
              </a:r>
              <a:endParaRPr lang="en-US" sz="600" b="1" dirty="0">
                <a:solidFill>
                  <a:schemeClr val="tx2"/>
                </a:solidFill>
                <a:latin typeface="Open Sans SemiBold" panose="020B0706030804020204" pitchFamily="34" charset="0"/>
                <a:ea typeface="Open Sans SemiBold" panose="020B0706030804020204" pitchFamily="34" charset="0"/>
                <a:cs typeface="Open Sans SemiBold" panose="020B0706030804020204" pitchFamily="34" charset="0"/>
              </a:endParaRPr>
            </a:p>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Machine</a:t>
              </a:r>
            </a:p>
          </p:txBody>
        </p:sp>
      </p:grpSp>
      <p:cxnSp>
        <p:nvCxnSpPr>
          <p:cNvPr id="187" name="Straight Arrow Connector 186">
            <a:extLst>
              <a:ext uri="{FF2B5EF4-FFF2-40B4-BE49-F238E27FC236}">
                <a16:creationId xmlns:a16="http://schemas.microsoft.com/office/drawing/2014/main" id="{5C730E92-14F0-4574-B1CC-CE82D35FE65E}"/>
              </a:ext>
            </a:extLst>
          </p:cNvPr>
          <p:cNvCxnSpPr>
            <a:cxnSpLocks/>
          </p:cNvCxnSpPr>
          <p:nvPr/>
        </p:nvCxnSpPr>
        <p:spPr bwMode="auto">
          <a:xfrm>
            <a:off x="9272033" y="4659025"/>
            <a:ext cx="994936" cy="0"/>
          </a:xfrm>
          <a:prstGeom prst="straightConnector1">
            <a:avLst/>
          </a:prstGeom>
          <a:ln w="12700">
            <a:solidFill>
              <a:srgbClr val="312D2A"/>
            </a:solidFill>
            <a:headEnd type="none" w="sm" len="sm"/>
            <a:tailEnd type="none" w="sm" len="sm"/>
          </a:ln>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style>
          <a:lnRef idx="1">
            <a:schemeClr val="dk1"/>
          </a:lnRef>
          <a:fillRef idx="0">
            <a:schemeClr val="dk1"/>
          </a:fillRef>
          <a:effectRef idx="0">
            <a:schemeClr val="dk1"/>
          </a:effectRef>
          <a:fontRef idx="minor">
            <a:schemeClr val="tx1"/>
          </a:fontRef>
        </p:style>
      </p:cxnSp>
      <p:sp>
        <p:nvSpPr>
          <p:cNvPr id="101" name="Rectangle 100">
            <a:extLst>
              <a:ext uri="{FF2B5EF4-FFF2-40B4-BE49-F238E27FC236}">
                <a16:creationId xmlns:a16="http://schemas.microsoft.com/office/drawing/2014/main" id="{FC18D681-A131-43E9-8167-2C95D826E1D7}"/>
              </a:ext>
            </a:extLst>
          </p:cNvPr>
          <p:cNvSpPr/>
          <p:nvPr/>
        </p:nvSpPr>
        <p:spPr>
          <a:xfrm>
            <a:off x="9553193" y="4757177"/>
            <a:ext cx="455372" cy="2464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a:extLst>
              <a:ext uri="{FF2B5EF4-FFF2-40B4-BE49-F238E27FC236}">
                <a16:creationId xmlns:a16="http://schemas.microsoft.com/office/drawing/2014/main" id="{73B7CD2C-E0D4-41C1-BF27-30A299043D74}"/>
              </a:ext>
            </a:extLst>
          </p:cNvPr>
          <p:cNvGrpSpPr/>
          <p:nvPr/>
        </p:nvGrpSpPr>
        <p:grpSpPr>
          <a:xfrm>
            <a:off x="9571565" y="4532944"/>
            <a:ext cx="404261" cy="462799"/>
            <a:chOff x="1746730" y="4212478"/>
            <a:chExt cx="404261" cy="462799"/>
          </a:xfrm>
        </p:grpSpPr>
        <p:grpSp>
          <p:nvGrpSpPr>
            <p:cNvPr id="134" name="Graphic 4">
              <a:extLst>
                <a:ext uri="{FF2B5EF4-FFF2-40B4-BE49-F238E27FC236}">
                  <a16:creationId xmlns:a16="http://schemas.microsoft.com/office/drawing/2014/main" id="{31934F9A-5B02-46C3-AA9F-0434A9E0FFB4}"/>
                </a:ext>
              </a:extLst>
            </p:cNvPr>
            <p:cNvGrpSpPr>
              <a:grpSpLocks noChangeAspect="1"/>
            </p:cNvGrpSpPr>
            <p:nvPr/>
          </p:nvGrpSpPr>
          <p:grpSpPr>
            <a:xfrm>
              <a:off x="1833921" y="4212478"/>
              <a:ext cx="229878" cy="228600"/>
              <a:chOff x="3070458" y="2831687"/>
              <a:chExt cx="513346" cy="510493"/>
            </a:xfrm>
          </p:grpSpPr>
          <p:sp>
            <p:nvSpPr>
              <p:cNvPr id="179" name="Freeform: Shape 178">
                <a:extLst>
                  <a:ext uri="{FF2B5EF4-FFF2-40B4-BE49-F238E27FC236}">
                    <a16:creationId xmlns:a16="http://schemas.microsoft.com/office/drawing/2014/main" id="{273F19FD-6555-4548-93F9-2BC22C41F549}"/>
                  </a:ext>
                </a:extLst>
              </p:cNvPr>
              <p:cNvSpPr/>
              <p:nvPr/>
            </p:nvSpPr>
            <p:spPr>
              <a:xfrm>
                <a:off x="3076575" y="2837795"/>
                <a:ext cx="503522" cy="500617"/>
              </a:xfrm>
              <a:custGeom>
                <a:avLst/>
                <a:gdLst>
                  <a:gd name="connsiteX0" fmla="*/ 278099 w 503522"/>
                  <a:gd name="connsiteY0" fmla="*/ 500618 h 500618"/>
                  <a:gd name="connsiteX1" fmla="*/ 177830 w 503522"/>
                  <a:gd name="connsiteY1" fmla="*/ 477165 h 500618"/>
                  <a:gd name="connsiteX2" fmla="*/ 98691 w 503522"/>
                  <a:gd name="connsiteY2" fmla="*/ 411360 h 500618"/>
                  <a:gd name="connsiteX3" fmla="*/ 64816 w 503522"/>
                  <a:gd name="connsiteY3" fmla="*/ 383036 h 500618"/>
                  <a:gd name="connsiteX4" fmla="*/ 50873 w 503522"/>
                  <a:gd name="connsiteY4" fmla="*/ 367770 h 500618"/>
                  <a:gd name="connsiteX5" fmla="*/ 38649 w 503522"/>
                  <a:gd name="connsiteY5" fmla="*/ 350554 h 500618"/>
                  <a:gd name="connsiteX6" fmla="*/ 35222 w 503522"/>
                  <a:gd name="connsiteY6" fmla="*/ 344939 h 500618"/>
                  <a:gd name="connsiteX7" fmla="*/ 31917 w 503522"/>
                  <a:gd name="connsiteY7" fmla="*/ 339568 h 500618"/>
                  <a:gd name="connsiteX8" fmla="*/ 27515 w 503522"/>
                  <a:gd name="connsiteY8" fmla="*/ 331997 h 500618"/>
                  <a:gd name="connsiteX9" fmla="*/ 24461 w 503522"/>
                  <a:gd name="connsiteY9" fmla="*/ 325894 h 500618"/>
                  <a:gd name="connsiteX10" fmla="*/ 21644 w 503522"/>
                  <a:gd name="connsiteY10" fmla="*/ 319907 h 500618"/>
                  <a:gd name="connsiteX11" fmla="*/ 18102 w 503522"/>
                  <a:gd name="connsiteY11" fmla="*/ 312457 h 500618"/>
                  <a:gd name="connsiteX12" fmla="*/ 15407 w 503522"/>
                  <a:gd name="connsiteY12" fmla="*/ 305378 h 500618"/>
                  <a:gd name="connsiteX13" fmla="*/ 12718 w 503522"/>
                  <a:gd name="connsiteY13" fmla="*/ 299151 h 500618"/>
                  <a:gd name="connsiteX14" fmla="*/ 10029 w 503522"/>
                  <a:gd name="connsiteY14" fmla="*/ 291825 h 500618"/>
                  <a:gd name="connsiteX15" fmla="*/ 7829 w 503522"/>
                  <a:gd name="connsiteY15" fmla="*/ 283399 h 500618"/>
                  <a:gd name="connsiteX16" fmla="*/ 6115 w 503522"/>
                  <a:gd name="connsiteY16" fmla="*/ 276806 h 500618"/>
                  <a:gd name="connsiteX17" fmla="*/ 4524 w 503522"/>
                  <a:gd name="connsiteY17" fmla="*/ 270335 h 500618"/>
                  <a:gd name="connsiteX18" fmla="*/ 2689 w 503522"/>
                  <a:gd name="connsiteY18" fmla="*/ 258124 h 500618"/>
                  <a:gd name="connsiteX19" fmla="*/ 1957 w 503522"/>
                  <a:gd name="connsiteY19" fmla="*/ 252630 h 500618"/>
                  <a:gd name="connsiteX20" fmla="*/ 1104 w 503522"/>
                  <a:gd name="connsiteY20" fmla="*/ 247623 h 500618"/>
                  <a:gd name="connsiteX21" fmla="*/ 0 w 503522"/>
                  <a:gd name="connsiteY21" fmla="*/ 225157 h 500618"/>
                  <a:gd name="connsiteX22" fmla="*/ 66126 w 503522"/>
                  <a:gd name="connsiteY22" fmla="*/ 66018 h 500618"/>
                  <a:gd name="connsiteX23" fmla="*/ 225513 w 503522"/>
                  <a:gd name="connsiteY23" fmla="*/ 0 h 500618"/>
                  <a:gd name="connsiteX24" fmla="*/ 247896 w 503522"/>
                  <a:gd name="connsiteY24" fmla="*/ 1099 h 500618"/>
                  <a:gd name="connsiteX25" fmla="*/ 252419 w 503522"/>
                  <a:gd name="connsiteY25" fmla="*/ 1709 h 500618"/>
                  <a:gd name="connsiteX26" fmla="*/ 255108 w 503522"/>
                  <a:gd name="connsiteY26" fmla="*/ 1709 h 500618"/>
                  <a:gd name="connsiteX27" fmla="*/ 269539 w 503522"/>
                  <a:gd name="connsiteY27" fmla="*/ 3907 h 500618"/>
                  <a:gd name="connsiteX28" fmla="*/ 275167 w 503522"/>
                  <a:gd name="connsiteY28" fmla="*/ 6105 h 500618"/>
                  <a:gd name="connsiteX29" fmla="*/ 277612 w 503522"/>
                  <a:gd name="connsiteY29" fmla="*/ 6716 h 500618"/>
                  <a:gd name="connsiteX30" fmla="*/ 289842 w 503522"/>
                  <a:gd name="connsiteY30" fmla="*/ 10013 h 500618"/>
                  <a:gd name="connsiteX31" fmla="*/ 296201 w 503522"/>
                  <a:gd name="connsiteY31" fmla="*/ 12088 h 500618"/>
                  <a:gd name="connsiteX32" fmla="*/ 298646 w 503522"/>
                  <a:gd name="connsiteY32" fmla="*/ 12943 h 500618"/>
                  <a:gd name="connsiteX33" fmla="*/ 309895 w 503522"/>
                  <a:gd name="connsiteY33" fmla="*/ 17094 h 500618"/>
                  <a:gd name="connsiteX34" fmla="*/ 317358 w 503522"/>
                  <a:gd name="connsiteY34" fmla="*/ 20391 h 500618"/>
                  <a:gd name="connsiteX35" fmla="*/ 318699 w 503522"/>
                  <a:gd name="connsiteY35" fmla="*/ 20391 h 500618"/>
                  <a:gd name="connsiteX36" fmla="*/ 329094 w 503522"/>
                  <a:gd name="connsiteY36" fmla="*/ 25397 h 500618"/>
                  <a:gd name="connsiteX37" fmla="*/ 337410 w 503522"/>
                  <a:gd name="connsiteY37" fmla="*/ 30037 h 500618"/>
                  <a:gd name="connsiteX38" fmla="*/ 347318 w 503522"/>
                  <a:gd name="connsiteY38" fmla="*/ 36020 h 500618"/>
                  <a:gd name="connsiteX39" fmla="*/ 355390 w 503522"/>
                  <a:gd name="connsiteY39" fmla="*/ 41515 h 500618"/>
                  <a:gd name="connsiteX40" fmla="*/ 364316 w 503522"/>
                  <a:gd name="connsiteY40" fmla="*/ 48230 h 500618"/>
                  <a:gd name="connsiteX41" fmla="*/ 375443 w 503522"/>
                  <a:gd name="connsiteY41" fmla="*/ 57755 h 500618"/>
                  <a:gd name="connsiteX42" fmla="*/ 404428 w 503522"/>
                  <a:gd name="connsiteY42" fmla="*/ 89013 h 500618"/>
                  <a:gd name="connsiteX43" fmla="*/ 490677 w 503522"/>
                  <a:gd name="connsiteY43" fmla="*/ 200552 h 500618"/>
                  <a:gd name="connsiteX44" fmla="*/ 493622 w 503522"/>
                  <a:gd name="connsiteY44" fmla="*/ 341429 h 500618"/>
                  <a:gd name="connsiteX45" fmla="*/ 412128 w 503522"/>
                  <a:gd name="connsiteY45" fmla="*/ 456470 h 500618"/>
                  <a:gd name="connsiteX46" fmla="*/ 278099 w 503522"/>
                  <a:gd name="connsiteY46" fmla="*/ 500618 h 50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03522" h="500618">
                    <a:moveTo>
                      <a:pt x="278099" y="500618"/>
                    </a:moveTo>
                    <a:cubicBezTo>
                      <a:pt x="243301" y="500689"/>
                      <a:pt x="208971" y="492661"/>
                      <a:pt x="177830" y="477165"/>
                    </a:cubicBezTo>
                    <a:cubicBezTo>
                      <a:pt x="146683" y="461675"/>
                      <a:pt x="119591" y="439139"/>
                      <a:pt x="98691" y="411360"/>
                    </a:cubicBezTo>
                    <a:cubicBezTo>
                      <a:pt x="86525" y="403018"/>
                      <a:pt x="75180" y="393534"/>
                      <a:pt x="64816" y="383036"/>
                    </a:cubicBezTo>
                    <a:cubicBezTo>
                      <a:pt x="59734" y="378358"/>
                      <a:pt x="55069" y="373250"/>
                      <a:pt x="50873" y="367770"/>
                    </a:cubicBezTo>
                    <a:cubicBezTo>
                      <a:pt x="48915" y="365332"/>
                      <a:pt x="40477" y="354096"/>
                      <a:pt x="38649" y="350554"/>
                    </a:cubicBezTo>
                    <a:cubicBezTo>
                      <a:pt x="36813" y="347012"/>
                      <a:pt x="36319" y="346890"/>
                      <a:pt x="35222" y="344939"/>
                    </a:cubicBezTo>
                    <a:lnTo>
                      <a:pt x="31917" y="339568"/>
                    </a:lnTo>
                    <a:cubicBezTo>
                      <a:pt x="30454" y="337002"/>
                      <a:pt x="28863" y="334563"/>
                      <a:pt x="27515" y="331997"/>
                    </a:cubicBezTo>
                    <a:cubicBezTo>
                      <a:pt x="26174" y="329430"/>
                      <a:pt x="25436" y="327967"/>
                      <a:pt x="24461" y="325894"/>
                    </a:cubicBezTo>
                    <a:lnTo>
                      <a:pt x="21644" y="319907"/>
                    </a:lnTo>
                    <a:cubicBezTo>
                      <a:pt x="20425" y="317469"/>
                      <a:pt x="19199" y="315024"/>
                      <a:pt x="18102" y="312457"/>
                    </a:cubicBezTo>
                    <a:cubicBezTo>
                      <a:pt x="16998" y="309896"/>
                      <a:pt x="16267" y="307820"/>
                      <a:pt x="15407" y="305378"/>
                    </a:cubicBezTo>
                    <a:lnTo>
                      <a:pt x="12718" y="299151"/>
                    </a:lnTo>
                    <a:cubicBezTo>
                      <a:pt x="11743" y="296831"/>
                      <a:pt x="10883" y="294389"/>
                      <a:pt x="10029" y="291825"/>
                    </a:cubicBezTo>
                    <a:cubicBezTo>
                      <a:pt x="9176" y="289260"/>
                      <a:pt x="8560" y="286208"/>
                      <a:pt x="7829" y="283399"/>
                    </a:cubicBezTo>
                    <a:lnTo>
                      <a:pt x="6115" y="276806"/>
                    </a:lnTo>
                    <a:cubicBezTo>
                      <a:pt x="6115" y="274730"/>
                      <a:pt x="5018" y="272532"/>
                      <a:pt x="4524" y="270335"/>
                    </a:cubicBezTo>
                    <a:cubicBezTo>
                      <a:pt x="4036" y="268137"/>
                      <a:pt x="3183" y="262520"/>
                      <a:pt x="2689" y="258124"/>
                    </a:cubicBezTo>
                    <a:lnTo>
                      <a:pt x="1957" y="252630"/>
                    </a:lnTo>
                    <a:cubicBezTo>
                      <a:pt x="1957" y="250920"/>
                      <a:pt x="1347" y="249333"/>
                      <a:pt x="1104" y="247623"/>
                    </a:cubicBezTo>
                    <a:cubicBezTo>
                      <a:pt x="366" y="240542"/>
                      <a:pt x="0" y="232849"/>
                      <a:pt x="0" y="225157"/>
                    </a:cubicBezTo>
                    <a:cubicBezTo>
                      <a:pt x="64" y="165461"/>
                      <a:pt x="23845" y="108230"/>
                      <a:pt x="66126" y="66018"/>
                    </a:cubicBezTo>
                    <a:cubicBezTo>
                      <a:pt x="108400" y="23807"/>
                      <a:pt x="165721" y="65"/>
                      <a:pt x="225513" y="0"/>
                    </a:cubicBezTo>
                    <a:cubicBezTo>
                      <a:pt x="232726" y="0"/>
                      <a:pt x="240311" y="0"/>
                      <a:pt x="247896" y="1099"/>
                    </a:cubicBezTo>
                    <a:lnTo>
                      <a:pt x="252419" y="1709"/>
                    </a:lnTo>
                    <a:lnTo>
                      <a:pt x="255108" y="1709"/>
                    </a:lnTo>
                    <a:cubicBezTo>
                      <a:pt x="259876" y="1709"/>
                      <a:pt x="264772" y="2931"/>
                      <a:pt x="269539" y="3907"/>
                    </a:cubicBezTo>
                    <a:lnTo>
                      <a:pt x="275167" y="6105"/>
                    </a:lnTo>
                    <a:lnTo>
                      <a:pt x="277612" y="6716"/>
                    </a:lnTo>
                    <a:cubicBezTo>
                      <a:pt x="282136" y="7814"/>
                      <a:pt x="286172" y="8792"/>
                      <a:pt x="289842" y="10013"/>
                    </a:cubicBezTo>
                    <a:lnTo>
                      <a:pt x="296201" y="12088"/>
                    </a:lnTo>
                    <a:lnTo>
                      <a:pt x="298646" y="12943"/>
                    </a:lnTo>
                    <a:lnTo>
                      <a:pt x="309895" y="17094"/>
                    </a:lnTo>
                    <a:cubicBezTo>
                      <a:pt x="312462" y="18071"/>
                      <a:pt x="314913" y="19292"/>
                      <a:pt x="317358" y="20391"/>
                    </a:cubicBezTo>
                    <a:lnTo>
                      <a:pt x="318699" y="20391"/>
                    </a:lnTo>
                    <a:lnTo>
                      <a:pt x="329094" y="25397"/>
                    </a:lnTo>
                    <a:lnTo>
                      <a:pt x="337410" y="30037"/>
                    </a:lnTo>
                    <a:cubicBezTo>
                      <a:pt x="340837" y="31991"/>
                      <a:pt x="344135" y="33944"/>
                      <a:pt x="347318" y="36020"/>
                    </a:cubicBezTo>
                    <a:lnTo>
                      <a:pt x="355390" y="41515"/>
                    </a:lnTo>
                    <a:lnTo>
                      <a:pt x="364316" y="48230"/>
                    </a:lnTo>
                    <a:cubicBezTo>
                      <a:pt x="368263" y="51123"/>
                      <a:pt x="371978" y="54306"/>
                      <a:pt x="375443" y="57755"/>
                    </a:cubicBezTo>
                    <a:cubicBezTo>
                      <a:pt x="386069" y="67241"/>
                      <a:pt x="395772" y="77707"/>
                      <a:pt x="404428" y="89013"/>
                    </a:cubicBezTo>
                    <a:cubicBezTo>
                      <a:pt x="444392" y="116022"/>
                      <a:pt x="474622" y="155117"/>
                      <a:pt x="490677" y="200552"/>
                    </a:cubicBezTo>
                    <a:cubicBezTo>
                      <a:pt x="506732" y="245987"/>
                      <a:pt x="507765" y="295366"/>
                      <a:pt x="493622" y="341429"/>
                    </a:cubicBezTo>
                    <a:cubicBezTo>
                      <a:pt x="479486" y="387496"/>
                      <a:pt x="450918" y="427819"/>
                      <a:pt x="412128" y="456470"/>
                    </a:cubicBezTo>
                    <a:cubicBezTo>
                      <a:pt x="373332" y="485128"/>
                      <a:pt x="326354" y="500599"/>
                      <a:pt x="278099" y="500618"/>
                    </a:cubicBezTo>
                    <a:close/>
                  </a:path>
                </a:pathLst>
              </a:custGeom>
              <a:solidFill>
                <a:srgbClr val="FFFFFF"/>
              </a:solidFill>
              <a:ln w="641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A1174935-695E-45E3-8C8C-771AF1AAB01E}"/>
                  </a:ext>
                </a:extLst>
              </p:cNvPr>
              <p:cNvSpPr/>
              <p:nvPr/>
            </p:nvSpPr>
            <p:spPr>
              <a:xfrm>
                <a:off x="3070458" y="2831687"/>
                <a:ext cx="513346" cy="510493"/>
              </a:xfrm>
              <a:custGeom>
                <a:avLst/>
                <a:gdLst>
                  <a:gd name="connsiteX0" fmla="*/ 231629 w 513346"/>
                  <a:gd name="connsiteY0" fmla="*/ 12210 h 510493"/>
                  <a:gd name="connsiteX1" fmla="*/ 253395 w 513346"/>
                  <a:gd name="connsiteY1" fmla="*/ 13309 h 510493"/>
                  <a:gd name="connsiteX2" fmla="*/ 260364 w 513346"/>
                  <a:gd name="connsiteY2" fmla="*/ 14286 h 510493"/>
                  <a:gd name="connsiteX3" fmla="*/ 274430 w 513346"/>
                  <a:gd name="connsiteY3" fmla="*/ 16484 h 510493"/>
                  <a:gd name="connsiteX4" fmla="*/ 282746 w 513346"/>
                  <a:gd name="connsiteY4" fmla="*/ 18438 h 510493"/>
                  <a:gd name="connsiteX5" fmla="*/ 294976 w 513346"/>
                  <a:gd name="connsiteY5" fmla="*/ 21490 h 510493"/>
                  <a:gd name="connsiteX6" fmla="*/ 303293 w 513346"/>
                  <a:gd name="connsiteY6" fmla="*/ 24421 h 510493"/>
                  <a:gd name="connsiteX7" fmla="*/ 314420 w 513346"/>
                  <a:gd name="connsiteY7" fmla="*/ 28450 h 510493"/>
                  <a:gd name="connsiteX8" fmla="*/ 322858 w 513346"/>
                  <a:gd name="connsiteY8" fmla="*/ 32235 h 510493"/>
                  <a:gd name="connsiteX9" fmla="*/ 333009 w 513346"/>
                  <a:gd name="connsiteY9" fmla="*/ 37119 h 510493"/>
                  <a:gd name="connsiteX10" fmla="*/ 341203 w 513346"/>
                  <a:gd name="connsiteY10" fmla="*/ 41759 h 510493"/>
                  <a:gd name="connsiteX11" fmla="*/ 350745 w 513346"/>
                  <a:gd name="connsiteY11" fmla="*/ 47497 h 510493"/>
                  <a:gd name="connsiteX12" fmla="*/ 358568 w 513346"/>
                  <a:gd name="connsiteY12" fmla="*/ 52870 h 510493"/>
                  <a:gd name="connsiteX13" fmla="*/ 367378 w 513346"/>
                  <a:gd name="connsiteY13" fmla="*/ 59464 h 510493"/>
                  <a:gd name="connsiteX14" fmla="*/ 377895 w 513346"/>
                  <a:gd name="connsiteY14" fmla="*/ 68377 h 510493"/>
                  <a:gd name="connsiteX15" fmla="*/ 406873 w 513346"/>
                  <a:gd name="connsiteY15" fmla="*/ 99879 h 510493"/>
                  <a:gd name="connsiteX16" fmla="*/ 472075 w 513346"/>
                  <a:gd name="connsiteY16" fmla="*/ 168214 h 510493"/>
                  <a:gd name="connsiteX17" fmla="*/ 502401 w 513346"/>
                  <a:gd name="connsiteY17" fmla="*/ 257601 h 510493"/>
                  <a:gd name="connsiteX18" fmla="*/ 492230 w 513346"/>
                  <a:gd name="connsiteY18" fmla="*/ 351427 h 510493"/>
                  <a:gd name="connsiteX19" fmla="*/ 443436 w 513346"/>
                  <a:gd name="connsiteY19" fmla="*/ 432260 h 510493"/>
                  <a:gd name="connsiteX20" fmla="*/ 365100 w 513346"/>
                  <a:gd name="connsiteY20" fmla="*/ 485077 h 510493"/>
                  <a:gd name="connsiteX21" fmla="*/ 271773 w 513346"/>
                  <a:gd name="connsiteY21" fmla="*/ 500067 h 510493"/>
                  <a:gd name="connsiteX22" fmla="*/ 180802 w 513346"/>
                  <a:gd name="connsiteY22" fmla="*/ 474432 h 510493"/>
                  <a:gd name="connsiteX23" fmla="*/ 109087 w 513346"/>
                  <a:gd name="connsiteY23" fmla="*/ 412952 h 510493"/>
                  <a:gd name="connsiteX24" fmla="*/ 75334 w 513346"/>
                  <a:gd name="connsiteY24" fmla="*/ 384866 h 510493"/>
                  <a:gd name="connsiteX25" fmla="*/ 61885 w 513346"/>
                  <a:gd name="connsiteY25" fmla="*/ 369972 h 510493"/>
                  <a:gd name="connsiteX26" fmla="*/ 49654 w 513346"/>
                  <a:gd name="connsiteY26" fmla="*/ 353121 h 510493"/>
                  <a:gd name="connsiteX27" fmla="*/ 44758 w 513346"/>
                  <a:gd name="connsiteY27" fmla="*/ 345062 h 510493"/>
                  <a:gd name="connsiteX28" fmla="*/ 38771 w 513346"/>
                  <a:gd name="connsiteY28" fmla="*/ 335174 h 510493"/>
                  <a:gd name="connsiteX29" fmla="*/ 34491 w 513346"/>
                  <a:gd name="connsiteY29" fmla="*/ 326254 h 510493"/>
                  <a:gd name="connsiteX30" fmla="*/ 29595 w 513346"/>
                  <a:gd name="connsiteY30" fmla="*/ 316001 h 510493"/>
                  <a:gd name="connsiteX31" fmla="*/ 25925 w 513346"/>
                  <a:gd name="connsiteY31" fmla="*/ 306110 h 510493"/>
                  <a:gd name="connsiteX32" fmla="*/ 22261 w 513346"/>
                  <a:gd name="connsiteY32" fmla="*/ 296098 h 510493"/>
                  <a:gd name="connsiteX33" fmla="*/ 19322 w 513346"/>
                  <a:gd name="connsiteY33" fmla="*/ 284620 h 510493"/>
                  <a:gd name="connsiteX34" fmla="*/ 16877 w 513346"/>
                  <a:gd name="connsiteY34" fmla="*/ 275218 h 510493"/>
                  <a:gd name="connsiteX35" fmla="*/ 14798 w 513346"/>
                  <a:gd name="connsiteY35" fmla="*/ 261299 h 510493"/>
                  <a:gd name="connsiteX36" fmla="*/ 13579 w 513346"/>
                  <a:gd name="connsiteY36" fmla="*/ 253606 h 510493"/>
                  <a:gd name="connsiteX37" fmla="*/ 12231 w 513346"/>
                  <a:gd name="connsiteY37" fmla="*/ 231262 h 510493"/>
                  <a:gd name="connsiteX38" fmla="*/ 76701 w 513346"/>
                  <a:gd name="connsiteY38" fmla="*/ 76582 h 510493"/>
                  <a:gd name="connsiteX39" fmla="*/ 231629 w 513346"/>
                  <a:gd name="connsiteY39" fmla="*/ 12210 h 510493"/>
                  <a:gd name="connsiteX40" fmla="*/ 231629 w 513346"/>
                  <a:gd name="connsiteY40" fmla="*/ 0 h 510493"/>
                  <a:gd name="connsiteX41" fmla="*/ 68058 w 513346"/>
                  <a:gd name="connsiteY41" fmla="*/ 67949 h 510493"/>
                  <a:gd name="connsiteX42" fmla="*/ 1 w 513346"/>
                  <a:gd name="connsiteY42" fmla="*/ 231262 h 510493"/>
                  <a:gd name="connsiteX43" fmla="*/ 1226 w 513346"/>
                  <a:gd name="connsiteY43" fmla="*/ 254828 h 510493"/>
                  <a:gd name="connsiteX44" fmla="*/ 1958 w 513346"/>
                  <a:gd name="connsiteY44" fmla="*/ 260200 h 510493"/>
                  <a:gd name="connsiteX45" fmla="*/ 1958 w 513346"/>
                  <a:gd name="connsiteY45" fmla="*/ 263008 h 510493"/>
                  <a:gd name="connsiteX46" fmla="*/ 1958 w 513346"/>
                  <a:gd name="connsiteY46" fmla="*/ 265573 h 510493"/>
                  <a:gd name="connsiteX47" fmla="*/ 3793 w 513346"/>
                  <a:gd name="connsiteY47" fmla="*/ 277783 h 510493"/>
                  <a:gd name="connsiteX48" fmla="*/ 5506 w 513346"/>
                  <a:gd name="connsiteY48" fmla="*/ 284620 h 510493"/>
                  <a:gd name="connsiteX49" fmla="*/ 6360 w 513346"/>
                  <a:gd name="connsiteY49" fmla="*/ 287673 h 510493"/>
                  <a:gd name="connsiteX50" fmla="*/ 7091 w 513346"/>
                  <a:gd name="connsiteY50" fmla="*/ 290847 h 510493"/>
                  <a:gd name="connsiteX51" fmla="*/ 9542 w 513346"/>
                  <a:gd name="connsiteY51" fmla="*/ 299761 h 510493"/>
                  <a:gd name="connsiteX52" fmla="*/ 12231 w 513346"/>
                  <a:gd name="connsiteY52" fmla="*/ 307453 h 510493"/>
                  <a:gd name="connsiteX53" fmla="*/ 13328 w 513346"/>
                  <a:gd name="connsiteY53" fmla="*/ 310384 h 510493"/>
                  <a:gd name="connsiteX54" fmla="*/ 14432 w 513346"/>
                  <a:gd name="connsiteY54" fmla="*/ 313436 h 510493"/>
                  <a:gd name="connsiteX55" fmla="*/ 17243 w 513346"/>
                  <a:gd name="connsiteY55" fmla="*/ 320883 h 510493"/>
                  <a:gd name="connsiteX56" fmla="*/ 20913 w 513346"/>
                  <a:gd name="connsiteY56" fmla="*/ 328821 h 510493"/>
                  <a:gd name="connsiteX57" fmla="*/ 22383 w 513346"/>
                  <a:gd name="connsiteY57" fmla="*/ 331631 h 510493"/>
                  <a:gd name="connsiteX58" fmla="*/ 23724 w 513346"/>
                  <a:gd name="connsiteY58" fmla="*/ 334558 h 510493"/>
                  <a:gd name="connsiteX59" fmla="*/ 26906 w 513346"/>
                  <a:gd name="connsiteY59" fmla="*/ 341032 h 510493"/>
                  <a:gd name="connsiteX60" fmla="*/ 31552 w 513346"/>
                  <a:gd name="connsiteY60" fmla="*/ 348970 h 510493"/>
                  <a:gd name="connsiteX61" fmla="*/ 33144 w 513346"/>
                  <a:gd name="connsiteY61" fmla="*/ 351530 h 510493"/>
                  <a:gd name="connsiteX62" fmla="*/ 34735 w 513346"/>
                  <a:gd name="connsiteY62" fmla="*/ 354097 h 510493"/>
                  <a:gd name="connsiteX63" fmla="*/ 38399 w 513346"/>
                  <a:gd name="connsiteY63" fmla="*/ 360077 h 510493"/>
                  <a:gd name="connsiteX64" fmla="*/ 51611 w 513346"/>
                  <a:gd name="connsiteY64" fmla="*/ 377781 h 510493"/>
                  <a:gd name="connsiteX65" fmla="*/ 66165 w 513346"/>
                  <a:gd name="connsiteY65" fmla="*/ 393900 h 510493"/>
                  <a:gd name="connsiteX66" fmla="*/ 99673 w 513346"/>
                  <a:gd name="connsiteY66" fmla="*/ 421987 h 510493"/>
                  <a:gd name="connsiteX67" fmla="*/ 175559 w 513346"/>
                  <a:gd name="connsiteY67" fmla="*/ 484692 h 510493"/>
                  <a:gd name="connsiteX68" fmla="*/ 270689 w 513346"/>
                  <a:gd name="connsiteY68" fmla="*/ 510225 h 510493"/>
                  <a:gd name="connsiteX69" fmla="*/ 367840 w 513346"/>
                  <a:gd name="connsiteY69" fmla="*/ 493958 h 510493"/>
                  <a:gd name="connsiteX70" fmla="*/ 449417 w 513346"/>
                  <a:gd name="connsiteY70" fmla="*/ 438831 h 510493"/>
                  <a:gd name="connsiteX71" fmla="*/ 500655 w 513346"/>
                  <a:gd name="connsiteY71" fmla="*/ 354835 h 510493"/>
                  <a:gd name="connsiteX72" fmla="*/ 512276 w 513346"/>
                  <a:gd name="connsiteY72" fmla="*/ 257167 h 510493"/>
                  <a:gd name="connsiteX73" fmla="*/ 482175 w 513346"/>
                  <a:gd name="connsiteY73" fmla="*/ 163518 h 510493"/>
                  <a:gd name="connsiteX74" fmla="*/ 415806 w 513346"/>
                  <a:gd name="connsiteY74" fmla="*/ 90844 h 510493"/>
                  <a:gd name="connsiteX75" fmla="*/ 386455 w 513346"/>
                  <a:gd name="connsiteY75" fmla="*/ 59220 h 510493"/>
                  <a:gd name="connsiteX76" fmla="*/ 375443 w 513346"/>
                  <a:gd name="connsiteY76" fmla="*/ 49818 h 510493"/>
                  <a:gd name="connsiteX77" fmla="*/ 366152 w 513346"/>
                  <a:gd name="connsiteY77" fmla="*/ 42858 h 510493"/>
                  <a:gd name="connsiteX78" fmla="*/ 357836 w 513346"/>
                  <a:gd name="connsiteY78" fmla="*/ 37241 h 510493"/>
                  <a:gd name="connsiteX79" fmla="*/ 347928 w 513346"/>
                  <a:gd name="connsiteY79" fmla="*/ 31258 h 510493"/>
                  <a:gd name="connsiteX80" fmla="*/ 339246 w 513346"/>
                  <a:gd name="connsiteY80" fmla="*/ 26374 h 510493"/>
                  <a:gd name="connsiteX81" fmla="*/ 328485 w 513346"/>
                  <a:gd name="connsiteY81" fmla="*/ 21124 h 510493"/>
                  <a:gd name="connsiteX82" fmla="*/ 327016 w 513346"/>
                  <a:gd name="connsiteY82" fmla="*/ 20513 h 510493"/>
                  <a:gd name="connsiteX83" fmla="*/ 319559 w 513346"/>
                  <a:gd name="connsiteY83" fmla="*/ 17216 h 510493"/>
                  <a:gd name="connsiteX84" fmla="*/ 308060 w 513346"/>
                  <a:gd name="connsiteY84" fmla="*/ 12943 h 510493"/>
                  <a:gd name="connsiteX85" fmla="*/ 305006 w 513346"/>
                  <a:gd name="connsiteY85" fmla="*/ 12210 h 510493"/>
                  <a:gd name="connsiteX86" fmla="*/ 298403 w 513346"/>
                  <a:gd name="connsiteY86" fmla="*/ 9890 h 510493"/>
                  <a:gd name="connsiteX87" fmla="*/ 286172 w 513346"/>
                  <a:gd name="connsiteY87" fmla="*/ 6716 h 510493"/>
                  <a:gd name="connsiteX88" fmla="*/ 285313 w 513346"/>
                  <a:gd name="connsiteY88" fmla="*/ 6716 h 510493"/>
                  <a:gd name="connsiteX89" fmla="*/ 282868 w 513346"/>
                  <a:gd name="connsiteY89" fmla="*/ 5861 h 510493"/>
                  <a:gd name="connsiteX90" fmla="*/ 276875 w 513346"/>
                  <a:gd name="connsiteY90" fmla="*/ 4518 h 510493"/>
                  <a:gd name="connsiteX91" fmla="*/ 261955 w 513346"/>
                  <a:gd name="connsiteY91" fmla="*/ 2198 h 510493"/>
                  <a:gd name="connsiteX92" fmla="*/ 259632 w 513346"/>
                  <a:gd name="connsiteY92" fmla="*/ 2198 h 510493"/>
                  <a:gd name="connsiteX93" fmla="*/ 254499 w 513346"/>
                  <a:gd name="connsiteY93" fmla="*/ 1099 h 510493"/>
                  <a:gd name="connsiteX94" fmla="*/ 231629 w 513346"/>
                  <a:gd name="connsiteY94" fmla="*/ 0 h 5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13346" h="510493">
                    <a:moveTo>
                      <a:pt x="231629" y="12210"/>
                    </a:moveTo>
                    <a:cubicBezTo>
                      <a:pt x="238900" y="12208"/>
                      <a:pt x="246164" y="12574"/>
                      <a:pt x="253395" y="13309"/>
                    </a:cubicBezTo>
                    <a:lnTo>
                      <a:pt x="260364" y="14286"/>
                    </a:lnTo>
                    <a:cubicBezTo>
                      <a:pt x="265138" y="14897"/>
                      <a:pt x="269784" y="15507"/>
                      <a:pt x="274430" y="16484"/>
                    </a:cubicBezTo>
                    <a:cubicBezTo>
                      <a:pt x="277247" y="16484"/>
                      <a:pt x="279935" y="17827"/>
                      <a:pt x="282746" y="18438"/>
                    </a:cubicBezTo>
                    <a:lnTo>
                      <a:pt x="294976" y="21490"/>
                    </a:lnTo>
                    <a:lnTo>
                      <a:pt x="303293" y="24421"/>
                    </a:lnTo>
                    <a:cubicBezTo>
                      <a:pt x="307085" y="25764"/>
                      <a:pt x="310755" y="26985"/>
                      <a:pt x="314420" y="28450"/>
                    </a:cubicBezTo>
                    <a:lnTo>
                      <a:pt x="322858" y="32235"/>
                    </a:lnTo>
                    <a:lnTo>
                      <a:pt x="333009" y="37119"/>
                    </a:lnTo>
                    <a:cubicBezTo>
                      <a:pt x="335820" y="38584"/>
                      <a:pt x="338515" y="40171"/>
                      <a:pt x="341203" y="41759"/>
                    </a:cubicBezTo>
                    <a:cubicBezTo>
                      <a:pt x="343892" y="43346"/>
                      <a:pt x="347684" y="45544"/>
                      <a:pt x="350745" y="47497"/>
                    </a:cubicBezTo>
                    <a:cubicBezTo>
                      <a:pt x="353800" y="49451"/>
                      <a:pt x="356001" y="51039"/>
                      <a:pt x="358568" y="52870"/>
                    </a:cubicBezTo>
                    <a:cubicBezTo>
                      <a:pt x="361141" y="54702"/>
                      <a:pt x="364439" y="57144"/>
                      <a:pt x="367378" y="59464"/>
                    </a:cubicBezTo>
                    <a:lnTo>
                      <a:pt x="377895" y="68377"/>
                    </a:lnTo>
                    <a:cubicBezTo>
                      <a:pt x="388547" y="77920"/>
                      <a:pt x="398256" y="88470"/>
                      <a:pt x="406873" y="99879"/>
                    </a:cubicBezTo>
                    <a:cubicBezTo>
                      <a:pt x="433324" y="117654"/>
                      <a:pt x="455577" y="140974"/>
                      <a:pt x="472075" y="168214"/>
                    </a:cubicBezTo>
                    <a:cubicBezTo>
                      <a:pt x="488572" y="195454"/>
                      <a:pt x="498923" y="225958"/>
                      <a:pt x="502401" y="257601"/>
                    </a:cubicBezTo>
                    <a:cubicBezTo>
                      <a:pt x="505885" y="289244"/>
                      <a:pt x="502414" y="321262"/>
                      <a:pt x="492230" y="351427"/>
                    </a:cubicBezTo>
                    <a:cubicBezTo>
                      <a:pt x="482047" y="381593"/>
                      <a:pt x="465395" y="409179"/>
                      <a:pt x="443436" y="432260"/>
                    </a:cubicBezTo>
                    <a:cubicBezTo>
                      <a:pt x="421485" y="455348"/>
                      <a:pt x="394752" y="473373"/>
                      <a:pt x="365100" y="485077"/>
                    </a:cubicBezTo>
                    <a:cubicBezTo>
                      <a:pt x="335454" y="496788"/>
                      <a:pt x="303607" y="501902"/>
                      <a:pt x="271773" y="500067"/>
                    </a:cubicBezTo>
                    <a:cubicBezTo>
                      <a:pt x="239946" y="498226"/>
                      <a:pt x="208901" y="489479"/>
                      <a:pt x="180802" y="474432"/>
                    </a:cubicBezTo>
                    <a:cubicBezTo>
                      <a:pt x="152702" y="459391"/>
                      <a:pt x="128228" y="438408"/>
                      <a:pt x="109087" y="412952"/>
                    </a:cubicBezTo>
                    <a:cubicBezTo>
                      <a:pt x="96921" y="404738"/>
                      <a:pt x="85614" y="395331"/>
                      <a:pt x="75334" y="384866"/>
                    </a:cubicBezTo>
                    <a:cubicBezTo>
                      <a:pt x="75334" y="384866"/>
                      <a:pt x="64329" y="372654"/>
                      <a:pt x="61885" y="369972"/>
                    </a:cubicBezTo>
                    <a:cubicBezTo>
                      <a:pt x="59433" y="367283"/>
                      <a:pt x="51611" y="356413"/>
                      <a:pt x="49654" y="353121"/>
                    </a:cubicBezTo>
                    <a:cubicBezTo>
                      <a:pt x="47697" y="349823"/>
                      <a:pt x="46349" y="347744"/>
                      <a:pt x="44758" y="345062"/>
                    </a:cubicBezTo>
                    <a:cubicBezTo>
                      <a:pt x="43173" y="342373"/>
                      <a:pt x="40600" y="338465"/>
                      <a:pt x="38771" y="335174"/>
                    </a:cubicBezTo>
                    <a:cubicBezTo>
                      <a:pt x="36936" y="331875"/>
                      <a:pt x="35832" y="329187"/>
                      <a:pt x="34491" y="326254"/>
                    </a:cubicBezTo>
                    <a:cubicBezTo>
                      <a:pt x="33144" y="323328"/>
                      <a:pt x="31065" y="319542"/>
                      <a:pt x="29595" y="316001"/>
                    </a:cubicBezTo>
                    <a:cubicBezTo>
                      <a:pt x="28132" y="312460"/>
                      <a:pt x="27150" y="309407"/>
                      <a:pt x="25925" y="306110"/>
                    </a:cubicBezTo>
                    <a:cubicBezTo>
                      <a:pt x="24706" y="302813"/>
                      <a:pt x="23358" y="299517"/>
                      <a:pt x="22261" y="296098"/>
                    </a:cubicBezTo>
                    <a:cubicBezTo>
                      <a:pt x="21157" y="292679"/>
                      <a:pt x="20304" y="288406"/>
                      <a:pt x="19322" y="284620"/>
                    </a:cubicBezTo>
                    <a:cubicBezTo>
                      <a:pt x="18346" y="280835"/>
                      <a:pt x="17615" y="278393"/>
                      <a:pt x="16877" y="275218"/>
                    </a:cubicBezTo>
                    <a:cubicBezTo>
                      <a:pt x="16145" y="272044"/>
                      <a:pt x="15407" y="265938"/>
                      <a:pt x="14798" y="261299"/>
                    </a:cubicBezTo>
                    <a:cubicBezTo>
                      <a:pt x="14798" y="258735"/>
                      <a:pt x="13822" y="256171"/>
                      <a:pt x="13579" y="253606"/>
                    </a:cubicBezTo>
                    <a:cubicBezTo>
                      <a:pt x="12680" y="246280"/>
                      <a:pt x="12231" y="238832"/>
                      <a:pt x="12231" y="231262"/>
                    </a:cubicBezTo>
                    <a:cubicBezTo>
                      <a:pt x="12424" y="173225"/>
                      <a:pt x="35601" y="117621"/>
                      <a:pt x="76701" y="76582"/>
                    </a:cubicBezTo>
                    <a:cubicBezTo>
                      <a:pt x="117808" y="35544"/>
                      <a:pt x="173499" y="12403"/>
                      <a:pt x="231629" y="12210"/>
                    </a:cubicBezTo>
                    <a:close/>
                    <a:moveTo>
                      <a:pt x="231629" y="0"/>
                    </a:moveTo>
                    <a:cubicBezTo>
                      <a:pt x="170259" y="193"/>
                      <a:pt x="111455" y="24620"/>
                      <a:pt x="68058" y="67949"/>
                    </a:cubicBezTo>
                    <a:cubicBezTo>
                      <a:pt x="24660" y="111276"/>
                      <a:pt x="193" y="169987"/>
                      <a:pt x="1" y="231262"/>
                    </a:cubicBezTo>
                    <a:cubicBezTo>
                      <a:pt x="-19" y="239133"/>
                      <a:pt x="392" y="247000"/>
                      <a:pt x="1226" y="254828"/>
                    </a:cubicBezTo>
                    <a:cubicBezTo>
                      <a:pt x="1226" y="256659"/>
                      <a:pt x="1226" y="258490"/>
                      <a:pt x="1958" y="260200"/>
                    </a:cubicBezTo>
                    <a:cubicBezTo>
                      <a:pt x="2689" y="261909"/>
                      <a:pt x="1958" y="262031"/>
                      <a:pt x="1958" y="263008"/>
                    </a:cubicBezTo>
                    <a:lnTo>
                      <a:pt x="1958" y="265573"/>
                    </a:lnTo>
                    <a:cubicBezTo>
                      <a:pt x="1958" y="269480"/>
                      <a:pt x="2940" y="273509"/>
                      <a:pt x="3793" y="277783"/>
                    </a:cubicBezTo>
                    <a:cubicBezTo>
                      <a:pt x="4646" y="282056"/>
                      <a:pt x="4890" y="282300"/>
                      <a:pt x="5506" y="284620"/>
                    </a:cubicBezTo>
                    <a:cubicBezTo>
                      <a:pt x="6116" y="286940"/>
                      <a:pt x="5506" y="286696"/>
                      <a:pt x="6360" y="287673"/>
                    </a:cubicBezTo>
                    <a:lnTo>
                      <a:pt x="7091" y="290847"/>
                    </a:lnTo>
                    <a:cubicBezTo>
                      <a:pt x="7829" y="293900"/>
                      <a:pt x="8561" y="296830"/>
                      <a:pt x="9542" y="299761"/>
                    </a:cubicBezTo>
                    <a:cubicBezTo>
                      <a:pt x="10518" y="302691"/>
                      <a:pt x="11249" y="304889"/>
                      <a:pt x="12231" y="307453"/>
                    </a:cubicBezTo>
                    <a:lnTo>
                      <a:pt x="13328" y="310384"/>
                    </a:lnTo>
                    <a:lnTo>
                      <a:pt x="14432" y="313436"/>
                    </a:lnTo>
                    <a:cubicBezTo>
                      <a:pt x="15241" y="315965"/>
                      <a:pt x="16177" y="318451"/>
                      <a:pt x="17243" y="320883"/>
                    </a:cubicBezTo>
                    <a:cubicBezTo>
                      <a:pt x="18346" y="323572"/>
                      <a:pt x="19694" y="326254"/>
                      <a:pt x="20913" y="328821"/>
                    </a:cubicBezTo>
                    <a:lnTo>
                      <a:pt x="22383" y="331631"/>
                    </a:lnTo>
                    <a:lnTo>
                      <a:pt x="23724" y="334558"/>
                    </a:lnTo>
                    <a:cubicBezTo>
                      <a:pt x="24660" y="336778"/>
                      <a:pt x="25726" y="338934"/>
                      <a:pt x="26906" y="341032"/>
                    </a:cubicBezTo>
                    <a:cubicBezTo>
                      <a:pt x="28376" y="343721"/>
                      <a:pt x="29961" y="346281"/>
                      <a:pt x="31552" y="348970"/>
                    </a:cubicBezTo>
                    <a:lnTo>
                      <a:pt x="33144" y="351530"/>
                    </a:lnTo>
                    <a:lnTo>
                      <a:pt x="34735" y="354097"/>
                    </a:lnTo>
                    <a:cubicBezTo>
                      <a:pt x="35954" y="356169"/>
                      <a:pt x="37058" y="358127"/>
                      <a:pt x="38399" y="360077"/>
                    </a:cubicBezTo>
                    <a:cubicBezTo>
                      <a:pt x="39747" y="362034"/>
                      <a:pt x="49410" y="375221"/>
                      <a:pt x="51611" y="377781"/>
                    </a:cubicBezTo>
                    <a:cubicBezTo>
                      <a:pt x="56020" y="383537"/>
                      <a:pt x="60884" y="388927"/>
                      <a:pt x="66165" y="393900"/>
                    </a:cubicBezTo>
                    <a:cubicBezTo>
                      <a:pt x="76400" y="404321"/>
                      <a:pt x="87623" y="413722"/>
                      <a:pt x="99673" y="421987"/>
                    </a:cubicBezTo>
                    <a:cubicBezTo>
                      <a:pt x="120169" y="448084"/>
                      <a:pt x="146048" y="469472"/>
                      <a:pt x="175559" y="484692"/>
                    </a:cubicBezTo>
                    <a:cubicBezTo>
                      <a:pt x="205064" y="499920"/>
                      <a:pt x="237513" y="508627"/>
                      <a:pt x="270689" y="510225"/>
                    </a:cubicBezTo>
                    <a:cubicBezTo>
                      <a:pt x="303864" y="511823"/>
                      <a:pt x="337000" y="506279"/>
                      <a:pt x="367840" y="493958"/>
                    </a:cubicBezTo>
                    <a:cubicBezTo>
                      <a:pt x="398679" y="481638"/>
                      <a:pt x="426503" y="462837"/>
                      <a:pt x="449417" y="438831"/>
                    </a:cubicBezTo>
                    <a:cubicBezTo>
                      <a:pt x="472338" y="414826"/>
                      <a:pt x="489811" y="386175"/>
                      <a:pt x="500655" y="354835"/>
                    </a:cubicBezTo>
                    <a:cubicBezTo>
                      <a:pt x="511506" y="323488"/>
                      <a:pt x="515466" y="290177"/>
                      <a:pt x="512276" y="257167"/>
                    </a:cubicBezTo>
                    <a:cubicBezTo>
                      <a:pt x="509087" y="224156"/>
                      <a:pt x="498827" y="192217"/>
                      <a:pt x="482175" y="163518"/>
                    </a:cubicBezTo>
                    <a:cubicBezTo>
                      <a:pt x="465530" y="134820"/>
                      <a:pt x="442891" y="110034"/>
                      <a:pt x="415806" y="90844"/>
                    </a:cubicBezTo>
                    <a:cubicBezTo>
                      <a:pt x="407028" y="79413"/>
                      <a:pt x="397203" y="68826"/>
                      <a:pt x="386455" y="59220"/>
                    </a:cubicBezTo>
                    <a:cubicBezTo>
                      <a:pt x="382984" y="55860"/>
                      <a:pt x="379307" y="52720"/>
                      <a:pt x="375443" y="49818"/>
                    </a:cubicBezTo>
                    <a:lnTo>
                      <a:pt x="366152" y="42858"/>
                    </a:lnTo>
                    <a:lnTo>
                      <a:pt x="357836" y="37241"/>
                    </a:lnTo>
                    <a:cubicBezTo>
                      <a:pt x="354653" y="35166"/>
                      <a:pt x="351233" y="33212"/>
                      <a:pt x="347928" y="31258"/>
                    </a:cubicBezTo>
                    <a:cubicBezTo>
                      <a:pt x="344630" y="29304"/>
                      <a:pt x="342185" y="27839"/>
                      <a:pt x="339246" y="26374"/>
                    </a:cubicBezTo>
                    <a:lnTo>
                      <a:pt x="328485" y="21124"/>
                    </a:lnTo>
                    <a:lnTo>
                      <a:pt x="327016" y="20513"/>
                    </a:lnTo>
                    <a:lnTo>
                      <a:pt x="319559" y="17216"/>
                    </a:lnTo>
                    <a:cubicBezTo>
                      <a:pt x="315767" y="15629"/>
                      <a:pt x="311853" y="14286"/>
                      <a:pt x="308060" y="12943"/>
                    </a:cubicBezTo>
                    <a:lnTo>
                      <a:pt x="305006" y="12210"/>
                    </a:lnTo>
                    <a:lnTo>
                      <a:pt x="298403" y="9890"/>
                    </a:lnTo>
                    <a:cubicBezTo>
                      <a:pt x="294367" y="8669"/>
                      <a:pt x="290331" y="7693"/>
                      <a:pt x="286172" y="6716"/>
                    </a:cubicBezTo>
                    <a:lnTo>
                      <a:pt x="285313" y="6716"/>
                    </a:lnTo>
                    <a:lnTo>
                      <a:pt x="282868" y="5861"/>
                    </a:lnTo>
                    <a:lnTo>
                      <a:pt x="276875" y="4518"/>
                    </a:lnTo>
                    <a:cubicBezTo>
                      <a:pt x="271863" y="3541"/>
                      <a:pt x="266851" y="2809"/>
                      <a:pt x="261955" y="2198"/>
                    </a:cubicBezTo>
                    <a:lnTo>
                      <a:pt x="259632" y="2198"/>
                    </a:lnTo>
                    <a:lnTo>
                      <a:pt x="254499" y="1099"/>
                    </a:lnTo>
                    <a:cubicBezTo>
                      <a:pt x="246793" y="0"/>
                      <a:pt x="239086" y="0"/>
                      <a:pt x="231629" y="0"/>
                    </a:cubicBezTo>
                    <a:close/>
                  </a:path>
                </a:pathLst>
              </a:custGeom>
              <a:solidFill>
                <a:srgbClr val="FFFFFF"/>
              </a:solidFill>
              <a:ln w="641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9428FC71-F9D7-409A-84A8-58DAADAA7881}"/>
                  </a:ext>
                </a:extLst>
              </p:cNvPr>
              <p:cNvSpPr/>
              <p:nvPr/>
            </p:nvSpPr>
            <p:spPr>
              <a:xfrm>
                <a:off x="3078308" y="2839413"/>
                <a:ext cx="371270" cy="377274"/>
              </a:xfrm>
              <a:custGeom>
                <a:avLst/>
                <a:gdLst>
                  <a:gd name="connsiteX0" fmla="*/ 48170 w 371270"/>
                  <a:gd name="connsiteY0" fmla="*/ 321229 h 377274"/>
                  <a:gd name="connsiteX1" fmla="*/ 22727 w 371270"/>
                  <a:gd name="connsiteY1" fmla="*/ 223550 h 377274"/>
                  <a:gd name="connsiteX2" fmla="*/ 48253 w 371270"/>
                  <a:gd name="connsiteY2" fmla="*/ 125778 h 377274"/>
                  <a:gd name="connsiteX3" fmla="*/ 118222 w 371270"/>
                  <a:gd name="connsiteY3" fmla="*/ 52782 h 377274"/>
                  <a:gd name="connsiteX4" fmla="*/ 214931 w 371270"/>
                  <a:gd name="connsiteY4" fmla="*/ 23034 h 377274"/>
                  <a:gd name="connsiteX5" fmla="*/ 313910 w 371270"/>
                  <a:gd name="connsiteY5" fmla="*/ 44059 h 377274"/>
                  <a:gd name="connsiteX6" fmla="*/ 371270 w 371270"/>
                  <a:gd name="connsiteY6" fmla="*/ 60910 h 377274"/>
                  <a:gd name="connsiteX7" fmla="*/ 214770 w 371270"/>
                  <a:gd name="connsiteY7" fmla="*/ 50 h 377274"/>
                  <a:gd name="connsiteX8" fmla="*/ 61010 w 371270"/>
                  <a:gd name="connsiteY8" fmla="*/ 67503 h 377274"/>
                  <a:gd name="connsiteX9" fmla="*/ 50 w 371270"/>
                  <a:gd name="connsiteY9" fmla="*/ 223755 h 377274"/>
                  <a:gd name="connsiteX10" fmla="*/ 67613 w 371270"/>
                  <a:gd name="connsiteY10" fmla="*/ 377274 h 377274"/>
                  <a:gd name="connsiteX11" fmla="*/ 48170 w 371270"/>
                  <a:gd name="connsiteY11" fmla="*/ 321229 h 37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270" h="377274">
                    <a:moveTo>
                      <a:pt x="48170" y="321229"/>
                    </a:moveTo>
                    <a:cubicBezTo>
                      <a:pt x="31409" y="291400"/>
                      <a:pt x="22644" y="257753"/>
                      <a:pt x="22727" y="223550"/>
                    </a:cubicBezTo>
                    <a:cubicBezTo>
                      <a:pt x="22753" y="189320"/>
                      <a:pt x="31537" y="155665"/>
                      <a:pt x="48253" y="125778"/>
                    </a:cubicBezTo>
                    <a:cubicBezTo>
                      <a:pt x="64963" y="95891"/>
                      <a:pt x="89052" y="70764"/>
                      <a:pt x="118222" y="52782"/>
                    </a:cubicBezTo>
                    <a:cubicBezTo>
                      <a:pt x="147393" y="34801"/>
                      <a:pt x="180684" y="24560"/>
                      <a:pt x="214931" y="23034"/>
                    </a:cubicBezTo>
                    <a:cubicBezTo>
                      <a:pt x="249184" y="21507"/>
                      <a:pt x="283251" y="28745"/>
                      <a:pt x="313910" y="44059"/>
                    </a:cubicBezTo>
                    <a:cubicBezTo>
                      <a:pt x="333687" y="47146"/>
                      <a:pt x="352970" y="52811"/>
                      <a:pt x="371270" y="60910"/>
                    </a:cubicBezTo>
                    <a:cubicBezTo>
                      <a:pt x="329253" y="20706"/>
                      <a:pt x="272958" y="-1187"/>
                      <a:pt x="214770" y="50"/>
                    </a:cubicBezTo>
                    <a:cubicBezTo>
                      <a:pt x="156589" y="1286"/>
                      <a:pt x="101276" y="25550"/>
                      <a:pt x="61010" y="67503"/>
                    </a:cubicBezTo>
                    <a:cubicBezTo>
                      <a:pt x="20738" y="109456"/>
                      <a:pt x="-1189" y="165661"/>
                      <a:pt x="50" y="223755"/>
                    </a:cubicBezTo>
                    <a:cubicBezTo>
                      <a:pt x="1288" y="281849"/>
                      <a:pt x="25595" y="337073"/>
                      <a:pt x="67613" y="377274"/>
                    </a:cubicBezTo>
                    <a:cubicBezTo>
                      <a:pt x="58687" y="359531"/>
                      <a:pt x="52148" y="340685"/>
                      <a:pt x="48170" y="321229"/>
                    </a:cubicBezTo>
                    <a:close/>
                  </a:path>
                </a:pathLst>
              </a:custGeom>
              <a:solidFill>
                <a:srgbClr val="2D5967"/>
              </a:solidFill>
              <a:ln w="641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D25CCC19-14DC-44C8-AF65-0DB55234C284}"/>
                  </a:ext>
                </a:extLst>
              </p:cNvPr>
              <p:cNvSpPr/>
              <p:nvPr/>
            </p:nvSpPr>
            <p:spPr>
              <a:xfrm>
                <a:off x="3135769" y="2894082"/>
                <a:ext cx="439041" cy="438346"/>
              </a:xfrm>
              <a:custGeom>
                <a:avLst/>
                <a:gdLst>
                  <a:gd name="connsiteX0" fmla="*/ 218905 w 439041"/>
                  <a:gd name="connsiteY0" fmla="*/ 0 h 438346"/>
                  <a:gd name="connsiteX1" fmla="*/ 97177 w 439041"/>
                  <a:gd name="connsiteY1" fmla="*/ 37192 h 438346"/>
                  <a:gd name="connsiteX2" fmla="*/ 16595 w 439041"/>
                  <a:gd name="connsiteY2" fmla="*/ 135582 h 438346"/>
                  <a:gd name="connsiteX3" fmla="*/ 4248 w 439041"/>
                  <a:gd name="connsiteY3" fmla="*/ 262082 h 438346"/>
                  <a:gd name="connsiteX4" fmla="*/ 64297 w 439041"/>
                  <a:gd name="connsiteY4" fmla="*/ 374152 h 438346"/>
                  <a:gd name="connsiteX5" fmla="*/ 176541 w 439041"/>
                  <a:gd name="connsiteY5" fmla="*/ 434105 h 438346"/>
                  <a:gd name="connsiteX6" fmla="*/ 303241 w 439041"/>
                  <a:gd name="connsiteY6" fmla="*/ 421778 h 438346"/>
                  <a:gd name="connsiteX7" fmla="*/ 401785 w 439041"/>
                  <a:gd name="connsiteY7" fmla="*/ 341317 h 438346"/>
                  <a:gd name="connsiteX8" fmla="*/ 439041 w 439041"/>
                  <a:gd name="connsiteY8" fmla="*/ 219784 h 438346"/>
                  <a:gd name="connsiteX9" fmla="*/ 374564 w 439041"/>
                  <a:gd name="connsiteY9" fmla="*/ 64374 h 438346"/>
                  <a:gd name="connsiteX10" fmla="*/ 218905 w 439041"/>
                  <a:gd name="connsiteY10" fmla="*/ 0 h 438346"/>
                  <a:gd name="connsiteX11" fmla="*/ 218905 w 439041"/>
                  <a:gd name="connsiteY11" fmla="*/ 419911 h 438346"/>
                  <a:gd name="connsiteX12" fmla="*/ 107130 w 439041"/>
                  <a:gd name="connsiteY12" fmla="*/ 386049 h 438346"/>
                  <a:gd name="connsiteX13" fmla="*/ 33034 w 439041"/>
                  <a:gd name="connsiteY13" fmla="*/ 295886 h 438346"/>
                  <a:gd name="connsiteX14" fmla="*/ 21606 w 439041"/>
                  <a:gd name="connsiteY14" fmla="*/ 179821 h 438346"/>
                  <a:gd name="connsiteX15" fmla="*/ 76701 w 439041"/>
                  <a:gd name="connsiteY15" fmla="*/ 76980 h 438346"/>
                  <a:gd name="connsiteX16" fmla="*/ 179736 w 439041"/>
                  <a:gd name="connsiteY16" fmla="*/ 22038 h 438346"/>
                  <a:gd name="connsiteX17" fmla="*/ 295977 w 439041"/>
                  <a:gd name="connsiteY17" fmla="*/ 33518 h 438346"/>
                  <a:gd name="connsiteX18" fmla="*/ 386237 w 439041"/>
                  <a:gd name="connsiteY18" fmla="*/ 107549 h 438346"/>
                  <a:gd name="connsiteX19" fmla="*/ 420079 w 439041"/>
                  <a:gd name="connsiteY19" fmla="*/ 219174 h 438346"/>
                  <a:gd name="connsiteX20" fmla="*/ 361082 w 439041"/>
                  <a:gd name="connsiteY20" fmla="*/ 361087 h 438346"/>
                  <a:gd name="connsiteX21" fmla="*/ 218905 w 439041"/>
                  <a:gd name="connsiteY21" fmla="*/ 419911 h 43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9041" h="438346">
                    <a:moveTo>
                      <a:pt x="218905" y="0"/>
                    </a:moveTo>
                    <a:cubicBezTo>
                      <a:pt x="175540" y="121"/>
                      <a:pt x="133188" y="13063"/>
                      <a:pt x="97177" y="37192"/>
                    </a:cubicBezTo>
                    <a:cubicBezTo>
                      <a:pt x="61172" y="61321"/>
                      <a:pt x="33131" y="95558"/>
                      <a:pt x="16595" y="135582"/>
                    </a:cubicBezTo>
                    <a:cubicBezTo>
                      <a:pt x="52" y="175605"/>
                      <a:pt x="-4241" y="219623"/>
                      <a:pt x="4248" y="262082"/>
                    </a:cubicBezTo>
                    <a:cubicBezTo>
                      <a:pt x="12738" y="304542"/>
                      <a:pt x="33631" y="343537"/>
                      <a:pt x="64297" y="374152"/>
                    </a:cubicBezTo>
                    <a:cubicBezTo>
                      <a:pt x="94957" y="404767"/>
                      <a:pt x="134016" y="425628"/>
                      <a:pt x="176541" y="434105"/>
                    </a:cubicBezTo>
                    <a:cubicBezTo>
                      <a:pt x="219071" y="442581"/>
                      <a:pt x="263155" y="438295"/>
                      <a:pt x="303241" y="421778"/>
                    </a:cubicBezTo>
                    <a:cubicBezTo>
                      <a:pt x="343327" y="405267"/>
                      <a:pt x="377619" y="377271"/>
                      <a:pt x="401785" y="341317"/>
                    </a:cubicBezTo>
                    <a:cubicBezTo>
                      <a:pt x="425957" y="305370"/>
                      <a:pt x="438919" y="263083"/>
                      <a:pt x="439041" y="219784"/>
                    </a:cubicBezTo>
                    <a:cubicBezTo>
                      <a:pt x="439041" y="161494"/>
                      <a:pt x="415844" y="105591"/>
                      <a:pt x="374564" y="64374"/>
                    </a:cubicBezTo>
                    <a:cubicBezTo>
                      <a:pt x="333279" y="23156"/>
                      <a:pt x="277291" y="0"/>
                      <a:pt x="218905" y="0"/>
                    </a:cubicBezTo>
                    <a:close/>
                    <a:moveTo>
                      <a:pt x="218905" y="419911"/>
                    </a:moveTo>
                    <a:cubicBezTo>
                      <a:pt x="179114" y="419911"/>
                      <a:pt x="140215" y="408129"/>
                      <a:pt x="107130" y="386049"/>
                    </a:cubicBezTo>
                    <a:cubicBezTo>
                      <a:pt x="74045" y="363975"/>
                      <a:pt x="48255" y="332597"/>
                      <a:pt x="33034" y="295886"/>
                    </a:cubicBezTo>
                    <a:cubicBezTo>
                      <a:pt x="17814" y="259181"/>
                      <a:pt x="13835" y="218787"/>
                      <a:pt x="21606" y="179821"/>
                    </a:cubicBezTo>
                    <a:cubicBezTo>
                      <a:pt x="29377" y="140856"/>
                      <a:pt x="48550" y="105066"/>
                      <a:pt x="76701" y="76980"/>
                    </a:cubicBezTo>
                    <a:cubicBezTo>
                      <a:pt x="104845" y="48894"/>
                      <a:pt x="140703" y="29774"/>
                      <a:pt x="179736" y="22038"/>
                    </a:cubicBezTo>
                    <a:cubicBezTo>
                      <a:pt x="218770" y="14302"/>
                      <a:pt x="259222" y="18297"/>
                      <a:pt x="295977" y="33518"/>
                    </a:cubicBezTo>
                    <a:cubicBezTo>
                      <a:pt x="332733" y="48739"/>
                      <a:pt x="364150" y="74503"/>
                      <a:pt x="386237" y="107549"/>
                    </a:cubicBezTo>
                    <a:cubicBezTo>
                      <a:pt x="408330" y="140597"/>
                      <a:pt x="420105" y="179443"/>
                      <a:pt x="420079" y="219174"/>
                    </a:cubicBezTo>
                    <a:cubicBezTo>
                      <a:pt x="420015" y="272413"/>
                      <a:pt x="398794" y="323453"/>
                      <a:pt x="361082" y="361087"/>
                    </a:cubicBezTo>
                    <a:cubicBezTo>
                      <a:pt x="323364" y="398722"/>
                      <a:pt x="272229" y="419878"/>
                      <a:pt x="218905" y="419911"/>
                    </a:cubicBezTo>
                    <a:close/>
                  </a:path>
                </a:pathLst>
              </a:custGeom>
              <a:solidFill>
                <a:srgbClr val="2D5967"/>
              </a:solidFill>
              <a:ln w="641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7F6141A7-4FA4-4DC9-AD97-45880D24A3D2}"/>
                  </a:ext>
                </a:extLst>
              </p:cNvPr>
              <p:cNvSpPr/>
              <p:nvPr/>
            </p:nvSpPr>
            <p:spPr>
              <a:xfrm>
                <a:off x="3304770" y="2951968"/>
                <a:ext cx="99788" cy="324793"/>
              </a:xfrm>
              <a:custGeom>
                <a:avLst/>
                <a:gdLst>
                  <a:gd name="connsiteX0" fmla="*/ 99788 w 99788"/>
                  <a:gd name="connsiteY0" fmla="*/ 274973 h 324793"/>
                  <a:gd name="connsiteX1" fmla="*/ 86948 w 99788"/>
                  <a:gd name="connsiteY1" fmla="*/ 262030 h 324793"/>
                  <a:gd name="connsiteX2" fmla="*/ 59067 w 99788"/>
                  <a:gd name="connsiteY2" fmla="*/ 289873 h 324793"/>
                  <a:gd name="connsiteX3" fmla="*/ 59067 w 99788"/>
                  <a:gd name="connsiteY3" fmla="*/ 34922 h 324793"/>
                  <a:gd name="connsiteX4" fmla="*/ 86948 w 99788"/>
                  <a:gd name="connsiteY4" fmla="*/ 62761 h 324793"/>
                  <a:gd name="connsiteX5" fmla="*/ 99788 w 99788"/>
                  <a:gd name="connsiteY5" fmla="*/ 49818 h 324793"/>
                  <a:gd name="connsiteX6" fmla="*/ 49891 w 99788"/>
                  <a:gd name="connsiteY6" fmla="*/ 0 h 324793"/>
                  <a:gd name="connsiteX7" fmla="*/ 0 w 99788"/>
                  <a:gd name="connsiteY7" fmla="*/ 49818 h 324793"/>
                  <a:gd name="connsiteX8" fmla="*/ 12962 w 99788"/>
                  <a:gd name="connsiteY8" fmla="*/ 62761 h 324793"/>
                  <a:gd name="connsiteX9" fmla="*/ 40843 w 99788"/>
                  <a:gd name="connsiteY9" fmla="*/ 34922 h 324793"/>
                  <a:gd name="connsiteX10" fmla="*/ 40843 w 99788"/>
                  <a:gd name="connsiteY10" fmla="*/ 289873 h 324793"/>
                  <a:gd name="connsiteX11" fmla="*/ 12962 w 99788"/>
                  <a:gd name="connsiteY11" fmla="*/ 262030 h 324793"/>
                  <a:gd name="connsiteX12" fmla="*/ 0 w 99788"/>
                  <a:gd name="connsiteY12" fmla="*/ 274973 h 324793"/>
                  <a:gd name="connsiteX13" fmla="*/ 49891 w 99788"/>
                  <a:gd name="connsiteY13" fmla="*/ 324794 h 324793"/>
                  <a:gd name="connsiteX14" fmla="*/ 99788 w 99788"/>
                  <a:gd name="connsiteY14" fmla="*/ 274973 h 32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9788" h="324793">
                    <a:moveTo>
                      <a:pt x="99788" y="274973"/>
                    </a:moveTo>
                    <a:lnTo>
                      <a:pt x="86948" y="262030"/>
                    </a:lnTo>
                    <a:lnTo>
                      <a:pt x="59067" y="289873"/>
                    </a:lnTo>
                    <a:lnTo>
                      <a:pt x="59067" y="34922"/>
                    </a:lnTo>
                    <a:lnTo>
                      <a:pt x="86948" y="62761"/>
                    </a:lnTo>
                    <a:lnTo>
                      <a:pt x="99788" y="49818"/>
                    </a:lnTo>
                    <a:lnTo>
                      <a:pt x="49891" y="0"/>
                    </a:lnTo>
                    <a:lnTo>
                      <a:pt x="0" y="49818"/>
                    </a:lnTo>
                    <a:lnTo>
                      <a:pt x="12962" y="62761"/>
                    </a:lnTo>
                    <a:lnTo>
                      <a:pt x="40843" y="34922"/>
                    </a:lnTo>
                    <a:lnTo>
                      <a:pt x="40843" y="289873"/>
                    </a:lnTo>
                    <a:lnTo>
                      <a:pt x="12962" y="262030"/>
                    </a:lnTo>
                    <a:lnTo>
                      <a:pt x="0" y="274973"/>
                    </a:lnTo>
                    <a:lnTo>
                      <a:pt x="49891" y="324794"/>
                    </a:lnTo>
                    <a:lnTo>
                      <a:pt x="99788" y="274973"/>
                    </a:lnTo>
                    <a:close/>
                  </a:path>
                </a:pathLst>
              </a:custGeom>
              <a:solidFill>
                <a:srgbClr val="2D5967"/>
              </a:solidFill>
              <a:ln w="6417"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82AAB2EB-AF9A-4B67-A6AF-6FCA9520B182}"/>
                  </a:ext>
                </a:extLst>
              </p:cNvPr>
              <p:cNvSpPr/>
              <p:nvPr/>
            </p:nvSpPr>
            <p:spPr>
              <a:xfrm>
                <a:off x="3192378" y="3063425"/>
                <a:ext cx="152374" cy="99636"/>
              </a:xfrm>
              <a:custGeom>
                <a:avLst/>
                <a:gdLst>
                  <a:gd name="connsiteX0" fmla="*/ 102477 w 152374"/>
                  <a:gd name="connsiteY0" fmla="*/ 99637 h 99636"/>
                  <a:gd name="connsiteX1" fmla="*/ 152374 w 152374"/>
                  <a:gd name="connsiteY1" fmla="*/ 49818 h 99636"/>
                  <a:gd name="connsiteX2" fmla="*/ 102477 w 152374"/>
                  <a:gd name="connsiteY2" fmla="*/ 0 h 99636"/>
                  <a:gd name="connsiteX3" fmla="*/ 89515 w 152374"/>
                  <a:gd name="connsiteY3" fmla="*/ 12821 h 99636"/>
                  <a:gd name="connsiteX4" fmla="*/ 117403 w 152374"/>
                  <a:gd name="connsiteY4" fmla="*/ 40660 h 99636"/>
                  <a:gd name="connsiteX5" fmla="*/ 0 w 152374"/>
                  <a:gd name="connsiteY5" fmla="*/ 40660 h 99636"/>
                  <a:gd name="connsiteX6" fmla="*/ 0 w 152374"/>
                  <a:gd name="connsiteY6" fmla="*/ 58853 h 99636"/>
                  <a:gd name="connsiteX7" fmla="*/ 117403 w 152374"/>
                  <a:gd name="connsiteY7" fmla="*/ 58853 h 99636"/>
                  <a:gd name="connsiteX8" fmla="*/ 89515 w 152374"/>
                  <a:gd name="connsiteY8" fmla="*/ 86694 h 99636"/>
                  <a:gd name="connsiteX9" fmla="*/ 102477 w 152374"/>
                  <a:gd name="connsiteY9" fmla="*/ 99637 h 9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4" h="99636">
                    <a:moveTo>
                      <a:pt x="102477" y="99637"/>
                    </a:moveTo>
                    <a:lnTo>
                      <a:pt x="152374" y="49818"/>
                    </a:lnTo>
                    <a:lnTo>
                      <a:pt x="102477" y="0"/>
                    </a:lnTo>
                    <a:lnTo>
                      <a:pt x="89515" y="12821"/>
                    </a:lnTo>
                    <a:lnTo>
                      <a:pt x="117403" y="40660"/>
                    </a:lnTo>
                    <a:lnTo>
                      <a:pt x="0" y="40660"/>
                    </a:lnTo>
                    <a:lnTo>
                      <a:pt x="0" y="58853"/>
                    </a:lnTo>
                    <a:lnTo>
                      <a:pt x="117403" y="58853"/>
                    </a:lnTo>
                    <a:lnTo>
                      <a:pt x="89515" y="86694"/>
                    </a:lnTo>
                    <a:lnTo>
                      <a:pt x="102477" y="99637"/>
                    </a:lnTo>
                    <a:close/>
                  </a:path>
                </a:pathLst>
              </a:custGeom>
              <a:solidFill>
                <a:srgbClr val="2D5967"/>
              </a:solidFill>
              <a:ln w="6417"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4D7A51A8-60D4-4B05-A9CA-090EF0D808FE}"/>
                  </a:ext>
                </a:extLst>
              </p:cNvPr>
              <p:cNvSpPr/>
              <p:nvPr/>
            </p:nvSpPr>
            <p:spPr>
              <a:xfrm>
                <a:off x="3364575" y="3063425"/>
                <a:ext cx="152380" cy="99636"/>
              </a:xfrm>
              <a:custGeom>
                <a:avLst/>
                <a:gdLst>
                  <a:gd name="connsiteX0" fmla="*/ 152380 w 152380"/>
                  <a:gd name="connsiteY0" fmla="*/ 40660 h 99636"/>
                  <a:gd name="connsiteX1" fmla="*/ 35100 w 152380"/>
                  <a:gd name="connsiteY1" fmla="*/ 40660 h 99636"/>
                  <a:gd name="connsiteX2" fmla="*/ 62859 w 152380"/>
                  <a:gd name="connsiteY2" fmla="*/ 12821 h 99636"/>
                  <a:gd name="connsiteX3" fmla="*/ 50019 w 152380"/>
                  <a:gd name="connsiteY3" fmla="*/ 0 h 99636"/>
                  <a:gd name="connsiteX4" fmla="*/ 0 w 152380"/>
                  <a:gd name="connsiteY4" fmla="*/ 49818 h 99636"/>
                  <a:gd name="connsiteX5" fmla="*/ 50019 w 152380"/>
                  <a:gd name="connsiteY5" fmla="*/ 99637 h 99636"/>
                  <a:gd name="connsiteX6" fmla="*/ 62859 w 152380"/>
                  <a:gd name="connsiteY6" fmla="*/ 86694 h 99636"/>
                  <a:gd name="connsiteX7" fmla="*/ 35100 w 152380"/>
                  <a:gd name="connsiteY7" fmla="*/ 58853 h 99636"/>
                  <a:gd name="connsiteX8" fmla="*/ 152380 w 152380"/>
                  <a:gd name="connsiteY8" fmla="*/ 58853 h 99636"/>
                  <a:gd name="connsiteX9" fmla="*/ 152380 w 152380"/>
                  <a:gd name="connsiteY9" fmla="*/ 40660 h 9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80" h="99636">
                    <a:moveTo>
                      <a:pt x="152380" y="40660"/>
                    </a:moveTo>
                    <a:lnTo>
                      <a:pt x="35100" y="40660"/>
                    </a:lnTo>
                    <a:lnTo>
                      <a:pt x="62859" y="12821"/>
                    </a:lnTo>
                    <a:lnTo>
                      <a:pt x="50019" y="0"/>
                    </a:lnTo>
                    <a:lnTo>
                      <a:pt x="0" y="49818"/>
                    </a:lnTo>
                    <a:lnTo>
                      <a:pt x="50019" y="99637"/>
                    </a:lnTo>
                    <a:lnTo>
                      <a:pt x="62859" y="86694"/>
                    </a:lnTo>
                    <a:lnTo>
                      <a:pt x="35100" y="58853"/>
                    </a:lnTo>
                    <a:lnTo>
                      <a:pt x="152380" y="58853"/>
                    </a:lnTo>
                    <a:lnTo>
                      <a:pt x="152380" y="40660"/>
                    </a:lnTo>
                    <a:close/>
                  </a:path>
                </a:pathLst>
              </a:custGeom>
              <a:solidFill>
                <a:srgbClr val="2D5967"/>
              </a:solidFill>
              <a:ln w="6417" cap="flat">
                <a:noFill/>
                <a:prstDash val="solid"/>
                <a:miter/>
              </a:ln>
            </p:spPr>
            <p:txBody>
              <a:bodyPr rtlCol="0" anchor="ctr"/>
              <a:lstStyle/>
              <a:p>
                <a:endParaRPr lang="en-US"/>
              </a:p>
            </p:txBody>
          </p:sp>
        </p:grpSp>
        <p:grpSp>
          <p:nvGrpSpPr>
            <p:cNvPr id="138" name="Graphic 4">
              <a:extLst>
                <a:ext uri="{FF2B5EF4-FFF2-40B4-BE49-F238E27FC236}">
                  <a16:creationId xmlns:a16="http://schemas.microsoft.com/office/drawing/2014/main" id="{01B60132-7B54-42FC-97D2-9141B28D11C1}"/>
                </a:ext>
              </a:extLst>
            </p:cNvPr>
            <p:cNvGrpSpPr/>
            <p:nvPr/>
          </p:nvGrpSpPr>
          <p:grpSpPr>
            <a:xfrm>
              <a:off x="1746730" y="4437854"/>
              <a:ext cx="404261" cy="237423"/>
              <a:chOff x="3128961" y="3347424"/>
              <a:chExt cx="404261" cy="237423"/>
            </a:xfrm>
            <a:solidFill>
              <a:srgbClr val="000000"/>
            </a:solidFill>
          </p:grpSpPr>
          <p:sp>
            <p:nvSpPr>
              <p:cNvPr id="139" name="TextBox 138">
                <a:extLst>
                  <a:ext uri="{FF2B5EF4-FFF2-40B4-BE49-F238E27FC236}">
                    <a16:creationId xmlns:a16="http://schemas.microsoft.com/office/drawing/2014/main" id="{1F0D4535-CA92-4C0E-AFCA-749B8B189E3A}"/>
                  </a:ext>
                </a:extLst>
              </p:cNvPr>
              <p:cNvSpPr txBox="1"/>
              <p:nvPr/>
            </p:nvSpPr>
            <p:spPr>
              <a:xfrm>
                <a:off x="3067500" y="3301704"/>
                <a:ext cx="52297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a:t>
                </a:r>
              </a:p>
            </p:txBody>
          </p:sp>
          <p:sp>
            <p:nvSpPr>
              <p:cNvPr id="140" name="TextBox 139">
                <a:extLst>
                  <a:ext uri="{FF2B5EF4-FFF2-40B4-BE49-F238E27FC236}">
                    <a16:creationId xmlns:a16="http://schemas.microsoft.com/office/drawing/2014/main" id="{D3F983EA-C4FA-4D4C-9D77-5336C65FDE34}"/>
                  </a:ext>
                </a:extLst>
              </p:cNvPr>
              <p:cNvSpPr txBox="1"/>
              <p:nvPr/>
            </p:nvSpPr>
            <p:spPr>
              <a:xfrm>
                <a:off x="3037521" y="3404374"/>
                <a:ext cx="58714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Gateway</a:t>
                </a:r>
              </a:p>
            </p:txBody>
          </p:sp>
        </p:grpSp>
      </p:grpSp>
    </p:spTree>
    <p:extLst>
      <p:ext uri="{BB962C8B-B14F-4D97-AF65-F5344CB8AC3E}">
        <p14:creationId xmlns:p14="http://schemas.microsoft.com/office/powerpoint/2010/main" val="325807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B1F23C8-F71C-4EF0-813F-1E69EF25FE23}"/>
              </a:ext>
            </a:extLst>
          </p:cNvPr>
          <p:cNvSpPr>
            <a:spLocks noGrp="1"/>
          </p:cNvSpPr>
          <p:nvPr>
            <p:ph type="title"/>
          </p:nvPr>
        </p:nvSpPr>
        <p:spPr>
          <a:xfrm>
            <a:off x="768875" y="530582"/>
            <a:ext cx="10671048" cy="822960"/>
          </a:xfrm>
        </p:spPr>
        <p:txBody>
          <a:bodyPr/>
          <a:lstStyle/>
          <a:p>
            <a:r>
              <a:rPr lang="en-US" dirty="0"/>
              <a:t>Portrait</a:t>
            </a:r>
            <a:br>
              <a:rPr lang="en-US" dirty="0"/>
            </a:br>
            <a:r>
              <a:rPr lang="en-US" dirty="0"/>
              <a:t>Sample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2023 Oracle and/or its affiliates.</a:t>
            </a:r>
          </a:p>
        </p:txBody>
      </p:sp>
      <p:sp>
        <p:nvSpPr>
          <p:cNvPr id="96" name="Rectangle: Rounded Corners 95">
            <a:extLst>
              <a:ext uri="{FF2B5EF4-FFF2-40B4-BE49-F238E27FC236}">
                <a16:creationId xmlns:a16="http://schemas.microsoft.com/office/drawing/2014/main" id="{843DDD45-31C7-415E-B01D-CCE313434AC9}"/>
              </a:ext>
            </a:extLst>
          </p:cNvPr>
          <p:cNvSpPr/>
          <p:nvPr/>
        </p:nvSpPr>
        <p:spPr>
          <a:xfrm>
            <a:off x="2759490" y="142507"/>
            <a:ext cx="6673021" cy="584873"/>
          </a:xfrm>
          <a:prstGeom prst="roundRect">
            <a:avLst>
              <a:gd name="adj" fmla="val 203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93" name="Rectangle: Rounded Corners 92">
            <a:extLst>
              <a:ext uri="{FF2B5EF4-FFF2-40B4-BE49-F238E27FC236}">
                <a16:creationId xmlns:a16="http://schemas.microsoft.com/office/drawing/2014/main" id="{E23E924E-F08D-4220-99EE-8C868016D9F3}"/>
              </a:ext>
            </a:extLst>
          </p:cNvPr>
          <p:cNvSpPr/>
          <p:nvPr/>
        </p:nvSpPr>
        <p:spPr>
          <a:xfrm>
            <a:off x="2759490" y="1773567"/>
            <a:ext cx="6673021" cy="4800600"/>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9" name="Rounded Rectangle 8">
            <a:extLst>
              <a:ext uri="{FF2B5EF4-FFF2-40B4-BE49-F238E27FC236}">
                <a16:creationId xmlns:a16="http://schemas.microsoft.com/office/drawing/2014/main" id="{EDA8D78E-0483-2746-9483-927253A055B9}"/>
              </a:ext>
            </a:extLst>
          </p:cNvPr>
          <p:cNvSpPr/>
          <p:nvPr/>
        </p:nvSpPr>
        <p:spPr>
          <a:xfrm>
            <a:off x="3584033" y="1847211"/>
            <a:ext cx="1558776" cy="3553723"/>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6" name="Rectangle 5">
            <a:extLst>
              <a:ext uri="{FF2B5EF4-FFF2-40B4-BE49-F238E27FC236}">
                <a16:creationId xmlns:a16="http://schemas.microsoft.com/office/drawing/2014/main" id="{72FF4F6E-F0D4-134D-89C6-A7A27357694F}"/>
              </a:ext>
            </a:extLst>
          </p:cNvPr>
          <p:cNvSpPr/>
          <p:nvPr/>
        </p:nvSpPr>
        <p:spPr>
          <a:xfrm>
            <a:off x="2908972" y="2461723"/>
            <a:ext cx="2761611" cy="1571757"/>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Bastion</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Server</a:t>
            </a:r>
          </a:p>
        </p:txBody>
      </p:sp>
      <p:sp>
        <p:nvSpPr>
          <p:cNvPr id="5" name="Rectangle 4">
            <a:extLst>
              <a:ext uri="{FF2B5EF4-FFF2-40B4-BE49-F238E27FC236}">
                <a16:creationId xmlns:a16="http://schemas.microsoft.com/office/drawing/2014/main" id="{1774C416-8005-BE4A-AB58-15994074FF2E}"/>
              </a:ext>
            </a:extLst>
          </p:cNvPr>
          <p:cNvSpPr/>
          <p:nvPr/>
        </p:nvSpPr>
        <p:spPr>
          <a:xfrm>
            <a:off x="2908972" y="4252874"/>
            <a:ext cx="2761611" cy="1075328"/>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B</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Primary</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Database</a:t>
            </a:r>
          </a:p>
        </p:txBody>
      </p:sp>
      <p:sp>
        <p:nvSpPr>
          <p:cNvPr id="38" name="Rounded Rectangle 37">
            <a:extLst>
              <a:ext uri="{FF2B5EF4-FFF2-40B4-BE49-F238E27FC236}">
                <a16:creationId xmlns:a16="http://schemas.microsoft.com/office/drawing/2014/main" id="{EDA8D78E-0483-2746-9483-927253A055B9}"/>
              </a:ext>
            </a:extLst>
          </p:cNvPr>
          <p:cNvSpPr/>
          <p:nvPr/>
        </p:nvSpPr>
        <p:spPr>
          <a:xfrm>
            <a:off x="7198279" y="1847211"/>
            <a:ext cx="1558776" cy="3559404"/>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2</a:t>
            </a:r>
          </a:p>
        </p:txBody>
      </p:sp>
      <p:sp>
        <p:nvSpPr>
          <p:cNvPr id="43" name="Rectangle 42">
            <a:extLst>
              <a:ext uri="{FF2B5EF4-FFF2-40B4-BE49-F238E27FC236}">
                <a16:creationId xmlns:a16="http://schemas.microsoft.com/office/drawing/2014/main" id="{1774C416-8005-BE4A-AB58-15994074FF2E}"/>
              </a:ext>
            </a:extLst>
          </p:cNvPr>
          <p:cNvSpPr/>
          <p:nvPr/>
        </p:nvSpPr>
        <p:spPr>
          <a:xfrm>
            <a:off x="6316475" y="4252874"/>
            <a:ext cx="2980337" cy="1075328"/>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D</a:t>
            </a:r>
          </a:p>
          <a:p>
            <a:pPr lvl="0">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Standby</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Database</a:t>
            </a:r>
          </a:p>
        </p:txBody>
      </p:sp>
      <p:sp>
        <p:nvSpPr>
          <p:cNvPr id="4" name="Rectangle 3">
            <a:extLst>
              <a:ext uri="{FF2B5EF4-FFF2-40B4-BE49-F238E27FC236}">
                <a16:creationId xmlns:a16="http://schemas.microsoft.com/office/drawing/2014/main" id="{86D08F6F-185C-8944-B5DB-DF35BE019BA8}"/>
              </a:ext>
            </a:extLst>
          </p:cNvPr>
          <p:cNvSpPr/>
          <p:nvPr/>
        </p:nvSpPr>
        <p:spPr>
          <a:xfrm>
            <a:off x="2835328" y="2166324"/>
            <a:ext cx="6529676" cy="3308253"/>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74" name="Graphic 46">
            <a:extLst>
              <a:ext uri="{FF2B5EF4-FFF2-40B4-BE49-F238E27FC236}">
                <a16:creationId xmlns:a16="http://schemas.microsoft.com/office/drawing/2014/main" id="{4DAE47C0-A841-443B-881D-F8DDFBFD7E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18100" y="2053188"/>
            <a:ext cx="239486" cy="228600"/>
          </a:xfrm>
          <a:prstGeom prst="rect">
            <a:avLst/>
          </a:prstGeom>
        </p:spPr>
      </p:pic>
      <p:sp>
        <p:nvSpPr>
          <p:cNvPr id="39" name="Rectangle 38">
            <a:extLst>
              <a:ext uri="{FF2B5EF4-FFF2-40B4-BE49-F238E27FC236}">
                <a16:creationId xmlns:a16="http://schemas.microsoft.com/office/drawing/2014/main" id="{72FF4F6E-F0D4-134D-89C6-A7A27357694F}"/>
              </a:ext>
            </a:extLst>
          </p:cNvPr>
          <p:cNvSpPr/>
          <p:nvPr/>
        </p:nvSpPr>
        <p:spPr>
          <a:xfrm>
            <a:off x="6316476" y="2461723"/>
            <a:ext cx="2980337" cy="1571757"/>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C</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Loaded Balanced </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Web Servers</a:t>
            </a:r>
          </a:p>
        </p:txBody>
      </p:sp>
      <p:grpSp>
        <p:nvGrpSpPr>
          <p:cNvPr id="57" name="Group 56"/>
          <p:cNvGrpSpPr/>
          <p:nvPr/>
        </p:nvGrpSpPr>
        <p:grpSpPr>
          <a:xfrm>
            <a:off x="7755517" y="3266653"/>
            <a:ext cx="1000492" cy="736142"/>
            <a:chOff x="6713653" y="2763311"/>
            <a:chExt cx="1000492" cy="736142"/>
          </a:xfrm>
        </p:grpSpPr>
        <p:pic>
          <p:nvPicPr>
            <p:cNvPr id="61" name="Graphic 80">
              <a:extLst>
                <a:ext uri="{FF2B5EF4-FFF2-40B4-BE49-F238E27FC236}">
                  <a16:creationId xmlns:a16="http://schemas.microsoft.com/office/drawing/2014/main" id="{11E3B55A-78A9-4B1A-927B-C95905836BF3}"/>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85299" y="2763311"/>
              <a:ext cx="457200" cy="457200"/>
            </a:xfrm>
            <a:prstGeom prst="rect">
              <a:avLst/>
            </a:prstGeom>
          </p:spPr>
        </p:pic>
        <p:sp>
          <p:nvSpPr>
            <p:cNvPr id="62" name="Rectangle 61">
              <a:extLst>
                <a:ext uri="{FF2B5EF4-FFF2-40B4-BE49-F238E27FC236}">
                  <a16:creationId xmlns:a16="http://schemas.microsoft.com/office/drawing/2014/main" id="{4BD9EFEB-3CB0-0843-8BA8-40B12B5FA1BD}"/>
                </a:ext>
              </a:extLst>
            </p:cNvPr>
            <p:cNvSpPr/>
            <p:nvPr/>
          </p:nvSpPr>
          <p:spPr>
            <a:xfrm>
              <a:off x="6713653" y="3185521"/>
              <a:ext cx="1000492" cy="313932"/>
            </a:xfrm>
            <a:prstGeom prst="rect">
              <a:avLst/>
            </a:prstGeom>
          </p:spPr>
          <p:txBody>
            <a:bodyPr wrap="square">
              <a:spAutoFit/>
            </a:bodyPr>
            <a:lstStyle/>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Virtual</a:t>
              </a:r>
              <a:endParaRPr lang="en-US" sz="600" b="1" dirty="0">
                <a:solidFill>
                  <a:schemeClr val="tx2"/>
                </a:solidFill>
                <a:latin typeface="Open Sans SemiBold" panose="020B0706030804020204" pitchFamily="34" charset="0"/>
                <a:ea typeface="Open Sans SemiBold" panose="020B0706030804020204" pitchFamily="34" charset="0"/>
                <a:cs typeface="Open Sans SemiBold" panose="020B0706030804020204" pitchFamily="34" charset="0"/>
              </a:endParaRPr>
            </a:p>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Machine</a:t>
              </a:r>
            </a:p>
          </p:txBody>
        </p:sp>
      </p:grpSp>
      <p:grpSp>
        <p:nvGrpSpPr>
          <p:cNvPr id="58" name="Group 57"/>
          <p:cNvGrpSpPr/>
          <p:nvPr/>
        </p:nvGrpSpPr>
        <p:grpSpPr>
          <a:xfrm>
            <a:off x="7147012" y="3266332"/>
            <a:ext cx="1000492" cy="736142"/>
            <a:chOff x="6713653" y="2763311"/>
            <a:chExt cx="1000492" cy="736142"/>
          </a:xfrm>
        </p:grpSpPr>
        <p:pic>
          <p:nvPicPr>
            <p:cNvPr id="59" name="Graphic 80">
              <a:extLst>
                <a:ext uri="{FF2B5EF4-FFF2-40B4-BE49-F238E27FC236}">
                  <a16:creationId xmlns:a16="http://schemas.microsoft.com/office/drawing/2014/main" id="{11E3B55A-78A9-4B1A-927B-C95905836BF3}"/>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85299" y="2763311"/>
              <a:ext cx="457200" cy="457200"/>
            </a:xfrm>
            <a:prstGeom prst="rect">
              <a:avLst/>
            </a:prstGeom>
          </p:spPr>
        </p:pic>
        <p:sp>
          <p:nvSpPr>
            <p:cNvPr id="60" name="Rectangle 59">
              <a:extLst>
                <a:ext uri="{FF2B5EF4-FFF2-40B4-BE49-F238E27FC236}">
                  <a16:creationId xmlns:a16="http://schemas.microsoft.com/office/drawing/2014/main" id="{4BD9EFEB-3CB0-0843-8BA8-40B12B5FA1BD}"/>
                </a:ext>
              </a:extLst>
            </p:cNvPr>
            <p:cNvSpPr/>
            <p:nvPr/>
          </p:nvSpPr>
          <p:spPr>
            <a:xfrm>
              <a:off x="6713653" y="3185521"/>
              <a:ext cx="1000492" cy="313932"/>
            </a:xfrm>
            <a:prstGeom prst="rect">
              <a:avLst/>
            </a:prstGeom>
          </p:spPr>
          <p:txBody>
            <a:bodyPr wrap="square">
              <a:spAutoFit/>
            </a:bodyPr>
            <a:lstStyle/>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Virtual</a:t>
              </a:r>
              <a:r>
                <a:rPr lang="en-US" sz="600" b="1" dirty="0">
                  <a:solidFill>
                    <a:schemeClr val="tx2"/>
                  </a:solidFill>
                  <a:latin typeface="Open Sans SemiBold" panose="020B0706030804020204" pitchFamily="34" charset="0"/>
                  <a:ea typeface="Open Sans SemiBold" panose="020B0706030804020204" pitchFamily="34" charset="0"/>
                  <a:cs typeface="Open Sans SemiBold" panose="020B0706030804020204" pitchFamily="34" charset="0"/>
                </a:rPr>
                <a:t> </a:t>
              </a:r>
            </a:p>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Machine</a:t>
              </a:r>
            </a:p>
          </p:txBody>
        </p:sp>
      </p:grpSp>
      <p:grpSp>
        <p:nvGrpSpPr>
          <p:cNvPr id="53" name="Group 52">
            <a:extLst>
              <a:ext uri="{FF2B5EF4-FFF2-40B4-BE49-F238E27FC236}">
                <a16:creationId xmlns:a16="http://schemas.microsoft.com/office/drawing/2014/main" id="{B676955F-7905-492C-A646-9D97ED8FE8A4}"/>
              </a:ext>
            </a:extLst>
          </p:cNvPr>
          <p:cNvGrpSpPr/>
          <p:nvPr/>
        </p:nvGrpSpPr>
        <p:grpSpPr>
          <a:xfrm>
            <a:off x="4051366" y="2845234"/>
            <a:ext cx="625782" cy="734228"/>
            <a:chOff x="6318107" y="2959365"/>
            <a:chExt cx="625782" cy="734228"/>
          </a:xfrm>
        </p:grpSpPr>
        <p:pic>
          <p:nvPicPr>
            <p:cNvPr id="54" name="Graphic 78">
              <a:extLst>
                <a:ext uri="{FF2B5EF4-FFF2-40B4-BE49-F238E27FC236}">
                  <a16:creationId xmlns:a16="http://schemas.microsoft.com/office/drawing/2014/main" id="{23A2230A-55DA-40C9-AF40-06797802AE9A}"/>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02398" y="2959365"/>
              <a:ext cx="457200" cy="457200"/>
            </a:xfrm>
            <a:prstGeom prst="rect">
              <a:avLst/>
            </a:prstGeom>
          </p:spPr>
        </p:pic>
        <p:sp>
          <p:nvSpPr>
            <p:cNvPr id="55" name="Rectangle 54">
              <a:extLst>
                <a:ext uri="{FF2B5EF4-FFF2-40B4-BE49-F238E27FC236}">
                  <a16:creationId xmlns:a16="http://schemas.microsoft.com/office/drawing/2014/main" id="{93355025-BA11-4746-BCB3-7CAA40FD8653}"/>
                </a:ext>
              </a:extLst>
            </p:cNvPr>
            <p:cNvSpPr/>
            <p:nvPr/>
          </p:nvSpPr>
          <p:spPr>
            <a:xfrm>
              <a:off x="6318107" y="3376711"/>
              <a:ext cx="625782" cy="31688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Load</a:t>
              </a:r>
            </a:p>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Balancer</a:t>
              </a:r>
            </a:p>
          </p:txBody>
        </p:sp>
      </p:grpSp>
      <p:cxnSp>
        <p:nvCxnSpPr>
          <p:cNvPr id="66" name="Straight Arrow Connector 65">
            <a:extLst>
              <a:ext uri="{FF2B5EF4-FFF2-40B4-BE49-F238E27FC236}">
                <a16:creationId xmlns:a16="http://schemas.microsoft.com/office/drawing/2014/main" id="{BC7EC118-7F74-8B45-B6C4-B818896B32FF}"/>
              </a:ext>
            </a:extLst>
          </p:cNvPr>
          <p:cNvCxnSpPr>
            <a:cxnSpLocks/>
          </p:cNvCxnSpPr>
          <p:nvPr/>
        </p:nvCxnSpPr>
        <p:spPr bwMode="auto">
          <a:xfrm>
            <a:off x="8243688" y="3965656"/>
            <a:ext cx="0" cy="611107"/>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7" name="Elbow Connector 66">
            <a:extLst>
              <a:ext uri="{FF2B5EF4-FFF2-40B4-BE49-F238E27FC236}">
                <a16:creationId xmlns:a16="http://schemas.microsoft.com/office/drawing/2014/main" id="{DA5A87D4-CC2B-DF46-8AD3-9414ED5B669E}"/>
              </a:ext>
            </a:extLst>
          </p:cNvPr>
          <p:cNvCxnSpPr>
            <a:cxnSpLocks/>
          </p:cNvCxnSpPr>
          <p:nvPr/>
        </p:nvCxnSpPr>
        <p:spPr>
          <a:xfrm flipV="1">
            <a:off x="4590963" y="2401463"/>
            <a:ext cx="1397657" cy="544712"/>
          </a:xfrm>
          <a:prstGeom prst="bentConnector2">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3975622" y="5780290"/>
            <a:ext cx="805942" cy="629223"/>
            <a:chOff x="8985948" y="3490128"/>
            <a:chExt cx="805942" cy="629223"/>
          </a:xfrm>
        </p:grpSpPr>
        <p:pic>
          <p:nvPicPr>
            <p:cNvPr id="45" name="Graphic 86">
              <a:extLst>
                <a:ext uri="{FF2B5EF4-FFF2-40B4-BE49-F238E27FC236}">
                  <a16:creationId xmlns:a16="http://schemas.microsoft.com/office/drawing/2014/main" id="{29C1FEFC-3843-428E-9180-BD391226FAC0}"/>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160319" y="3490128"/>
              <a:ext cx="457200" cy="457200"/>
            </a:xfrm>
            <a:prstGeom prst="rect">
              <a:avLst/>
            </a:prstGeom>
          </p:spPr>
        </p:pic>
        <p:sp>
          <p:nvSpPr>
            <p:cNvPr id="46" name="Rectangle 45">
              <a:extLst>
                <a:ext uri="{FF2B5EF4-FFF2-40B4-BE49-F238E27FC236}">
                  <a16:creationId xmlns:a16="http://schemas.microsoft.com/office/drawing/2014/main" id="{FD62A2BF-9E4D-2249-B42D-C2DE0335568F}"/>
                </a:ext>
              </a:extLst>
            </p:cNvPr>
            <p:cNvSpPr/>
            <p:nvPr/>
          </p:nvSpPr>
          <p:spPr>
            <a:xfrm>
              <a:off x="8985948" y="3913269"/>
              <a:ext cx="805942" cy="20608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Auditing</a:t>
              </a:r>
            </a:p>
          </p:txBody>
        </p:sp>
      </p:grpSp>
      <p:grpSp>
        <p:nvGrpSpPr>
          <p:cNvPr id="47" name="Group 46"/>
          <p:cNvGrpSpPr/>
          <p:nvPr/>
        </p:nvGrpSpPr>
        <p:grpSpPr>
          <a:xfrm>
            <a:off x="5633287" y="5780290"/>
            <a:ext cx="1048864" cy="725232"/>
            <a:chOff x="8838559" y="2528921"/>
            <a:chExt cx="1048864" cy="725232"/>
          </a:xfrm>
        </p:grpSpPr>
        <p:pic>
          <p:nvPicPr>
            <p:cNvPr id="48" name="Graphic 85">
              <a:extLst>
                <a:ext uri="{FF2B5EF4-FFF2-40B4-BE49-F238E27FC236}">
                  <a16:creationId xmlns:a16="http://schemas.microsoft.com/office/drawing/2014/main" id="{5D1BF5A6-ACC6-4F15-B2AC-0C6A0D8F2C20}"/>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118443" y="2528921"/>
              <a:ext cx="489097" cy="457200"/>
            </a:xfrm>
            <a:prstGeom prst="rect">
              <a:avLst/>
            </a:prstGeom>
          </p:spPr>
        </p:pic>
        <p:sp>
          <p:nvSpPr>
            <p:cNvPr id="49" name="Rectangle 48">
              <a:extLst>
                <a:ext uri="{FF2B5EF4-FFF2-40B4-BE49-F238E27FC236}">
                  <a16:creationId xmlns:a16="http://schemas.microsoft.com/office/drawing/2014/main" id="{3441DCD4-E4AE-6E4F-8C9A-EF3C967B899E}"/>
                </a:ext>
              </a:extLst>
            </p:cNvPr>
            <p:cNvSpPr/>
            <p:nvPr/>
          </p:nvSpPr>
          <p:spPr>
            <a:xfrm>
              <a:off x="8838559" y="2940221"/>
              <a:ext cx="1048864"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Identity &amp; Access</a:t>
              </a:r>
            </a:p>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Management </a:t>
              </a:r>
            </a:p>
          </p:txBody>
        </p:sp>
      </p:grpSp>
      <p:cxnSp>
        <p:nvCxnSpPr>
          <p:cNvPr id="78" name="Elbow Connector 77">
            <a:extLst>
              <a:ext uri="{FF2B5EF4-FFF2-40B4-BE49-F238E27FC236}">
                <a16:creationId xmlns:a16="http://schemas.microsoft.com/office/drawing/2014/main" id="{DA5A87D4-CC2B-DF46-8AD3-9414ED5B669E}"/>
              </a:ext>
            </a:extLst>
          </p:cNvPr>
          <p:cNvCxnSpPr>
            <a:cxnSpLocks/>
            <a:stCxn id="61" idx="3"/>
          </p:cNvCxnSpPr>
          <p:nvPr/>
        </p:nvCxnSpPr>
        <p:spPr>
          <a:xfrm>
            <a:off x="8484363" y="3495253"/>
            <a:ext cx="394387" cy="1918226"/>
          </a:xfrm>
          <a:prstGeom prst="bentConnector2">
            <a:avLst/>
          </a:prstGeom>
          <a:ln w="12700">
            <a:solidFill>
              <a:srgbClr val="312D2A"/>
            </a:solidFill>
            <a:miter lim="800000"/>
            <a:headEnd type="none" w="med" len="sm"/>
            <a:tailEnd type="none" w="med" len="sm"/>
          </a:ln>
        </p:spPr>
        <p:style>
          <a:lnRef idx="1">
            <a:schemeClr val="accent1"/>
          </a:lnRef>
          <a:fillRef idx="0">
            <a:schemeClr val="accent1"/>
          </a:fillRef>
          <a:effectRef idx="0">
            <a:schemeClr val="accent1"/>
          </a:effectRef>
          <a:fontRef idx="minor">
            <a:schemeClr val="tx1"/>
          </a:fontRef>
        </p:style>
      </p:cxnSp>
      <p:pic>
        <p:nvPicPr>
          <p:cNvPr id="82" name="Graphic 81">
            <a:extLst>
              <a:ext uri="{FF2B5EF4-FFF2-40B4-BE49-F238E27FC236}">
                <a16:creationId xmlns:a16="http://schemas.microsoft.com/office/drawing/2014/main" id="{9A8F36D0-859A-47E4-9B53-3872F9184EC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433629" y="2349803"/>
            <a:ext cx="228600" cy="228600"/>
          </a:xfrm>
          <a:prstGeom prst="rect">
            <a:avLst/>
          </a:prstGeom>
        </p:spPr>
      </p:pic>
      <p:pic>
        <p:nvPicPr>
          <p:cNvPr id="83" name="Graphic 82">
            <a:extLst>
              <a:ext uri="{FF2B5EF4-FFF2-40B4-BE49-F238E27FC236}">
                <a16:creationId xmlns:a16="http://schemas.microsoft.com/office/drawing/2014/main" id="{02453191-D9D8-4DFE-8913-CF73B52FB04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433192" y="4140866"/>
            <a:ext cx="228600" cy="228600"/>
          </a:xfrm>
          <a:prstGeom prst="rect">
            <a:avLst/>
          </a:prstGeom>
        </p:spPr>
      </p:pic>
      <p:pic>
        <p:nvPicPr>
          <p:cNvPr id="84" name="Graphic 83">
            <a:extLst>
              <a:ext uri="{FF2B5EF4-FFF2-40B4-BE49-F238E27FC236}">
                <a16:creationId xmlns:a16="http://schemas.microsoft.com/office/drawing/2014/main" id="{15F8F747-195D-4EA4-9102-DD4C6DBB473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061475" y="4141802"/>
            <a:ext cx="228600" cy="228600"/>
          </a:xfrm>
          <a:prstGeom prst="rect">
            <a:avLst/>
          </a:prstGeom>
        </p:spPr>
      </p:pic>
      <p:pic>
        <p:nvPicPr>
          <p:cNvPr id="85" name="Graphic 84">
            <a:extLst>
              <a:ext uri="{FF2B5EF4-FFF2-40B4-BE49-F238E27FC236}">
                <a16:creationId xmlns:a16="http://schemas.microsoft.com/office/drawing/2014/main" id="{01FCEF22-BC13-4B09-91B8-1551B9672F4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061628" y="2348065"/>
            <a:ext cx="228600" cy="228600"/>
          </a:xfrm>
          <a:prstGeom prst="rect">
            <a:avLst/>
          </a:prstGeom>
        </p:spPr>
      </p:pic>
      <p:grpSp>
        <p:nvGrpSpPr>
          <p:cNvPr id="86" name="Group 85">
            <a:extLst>
              <a:ext uri="{FF2B5EF4-FFF2-40B4-BE49-F238E27FC236}">
                <a16:creationId xmlns:a16="http://schemas.microsoft.com/office/drawing/2014/main" id="{D2668861-0E4D-4C89-A6CD-F9405EABCBA2}"/>
              </a:ext>
            </a:extLst>
          </p:cNvPr>
          <p:cNvGrpSpPr/>
          <p:nvPr/>
        </p:nvGrpSpPr>
        <p:grpSpPr>
          <a:xfrm>
            <a:off x="4057493" y="4488215"/>
            <a:ext cx="617477" cy="813854"/>
            <a:chOff x="-2406652" y="4550025"/>
            <a:chExt cx="617477" cy="813854"/>
          </a:xfrm>
        </p:grpSpPr>
        <p:grpSp>
          <p:nvGrpSpPr>
            <p:cNvPr id="87" name="Graphic 2">
              <a:extLst>
                <a:ext uri="{FF2B5EF4-FFF2-40B4-BE49-F238E27FC236}">
                  <a16:creationId xmlns:a16="http://schemas.microsoft.com/office/drawing/2014/main" id="{6B232775-05FE-4761-9438-C114FBC1C85C}"/>
                </a:ext>
              </a:extLst>
            </p:cNvPr>
            <p:cNvGrpSpPr/>
            <p:nvPr/>
          </p:nvGrpSpPr>
          <p:grpSpPr>
            <a:xfrm>
              <a:off x="-2326750" y="4550025"/>
              <a:ext cx="459696" cy="513347"/>
              <a:chOff x="1943943" y="1582905"/>
              <a:chExt cx="459696" cy="513347"/>
            </a:xfrm>
          </p:grpSpPr>
          <p:sp>
            <p:nvSpPr>
              <p:cNvPr id="89" name="Freeform: Shape 88">
                <a:extLst>
                  <a:ext uri="{FF2B5EF4-FFF2-40B4-BE49-F238E27FC236}">
                    <a16:creationId xmlns:a16="http://schemas.microsoft.com/office/drawing/2014/main" id="{A952381B-DA7B-4B54-8171-593F73CDB3CE}"/>
                  </a:ext>
                </a:extLst>
              </p:cNvPr>
              <p:cNvSpPr/>
              <p:nvPr/>
            </p:nvSpPr>
            <p:spPr>
              <a:xfrm>
                <a:off x="1950046" y="1589017"/>
                <a:ext cx="447465" cy="501125"/>
              </a:xfrm>
              <a:custGeom>
                <a:avLst/>
                <a:gdLst>
                  <a:gd name="connsiteX0" fmla="*/ 223672 w 447465"/>
                  <a:gd name="connsiteY0" fmla="*/ 501126 h 501125"/>
                  <a:gd name="connsiteX1" fmla="*/ 0 w 447465"/>
                  <a:gd name="connsiteY1" fmla="*/ 433903 h 501125"/>
                  <a:gd name="connsiteX2" fmla="*/ 0 w 447465"/>
                  <a:gd name="connsiteY2" fmla="*/ 69180 h 501125"/>
                  <a:gd name="connsiteX3" fmla="*/ 223672 w 447465"/>
                  <a:gd name="connsiteY3" fmla="*/ 0 h 501125"/>
                  <a:gd name="connsiteX4" fmla="*/ 447466 w 447465"/>
                  <a:gd name="connsiteY4" fmla="*/ 69180 h 501125"/>
                  <a:gd name="connsiteX5" fmla="*/ 447466 w 447465"/>
                  <a:gd name="connsiteY5" fmla="*/ 433903 h 501125"/>
                  <a:gd name="connsiteX6" fmla="*/ 223672 w 447465"/>
                  <a:gd name="connsiteY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465" h="501125">
                    <a:moveTo>
                      <a:pt x="223672" y="501126"/>
                    </a:moveTo>
                    <a:cubicBezTo>
                      <a:pt x="200815" y="501126"/>
                      <a:pt x="0" y="499290"/>
                      <a:pt x="0" y="433903"/>
                    </a:cubicBezTo>
                    <a:lnTo>
                      <a:pt x="0" y="69180"/>
                    </a:lnTo>
                    <a:cubicBezTo>
                      <a:pt x="0" y="1956"/>
                      <a:pt x="200815" y="0"/>
                      <a:pt x="223672" y="0"/>
                    </a:cubicBezTo>
                    <a:cubicBezTo>
                      <a:pt x="246529" y="0"/>
                      <a:pt x="447466" y="1956"/>
                      <a:pt x="447466" y="69180"/>
                    </a:cubicBezTo>
                    <a:lnTo>
                      <a:pt x="447466" y="433903"/>
                    </a:lnTo>
                    <a:cubicBezTo>
                      <a:pt x="447466" y="499290"/>
                      <a:pt x="246651" y="501126"/>
                      <a:pt x="223672" y="501126"/>
                    </a:cubicBezTo>
                    <a:close/>
                  </a:path>
                </a:pathLst>
              </a:custGeom>
              <a:solidFill>
                <a:srgbClr val="FFFFFF"/>
              </a:solidFill>
              <a:ln w="641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0A7D49B-B938-4EB3-91E8-D62DEFF7EFD0}"/>
                  </a:ext>
                </a:extLst>
              </p:cNvPr>
              <p:cNvSpPr/>
              <p:nvPr/>
            </p:nvSpPr>
            <p:spPr>
              <a:xfrm>
                <a:off x="1943943" y="1582905"/>
                <a:ext cx="459696" cy="513347"/>
              </a:xfrm>
              <a:custGeom>
                <a:avLst/>
                <a:gdLst>
                  <a:gd name="connsiteX0" fmla="*/ 229787 w 459696"/>
                  <a:gd name="connsiteY0" fmla="*/ 12223 h 513347"/>
                  <a:gd name="connsiteX1" fmla="*/ 447472 w 459696"/>
                  <a:gd name="connsiteY1" fmla="*/ 75291 h 513347"/>
                  <a:gd name="connsiteX2" fmla="*/ 447472 w 459696"/>
                  <a:gd name="connsiteY2" fmla="*/ 440009 h 513347"/>
                  <a:gd name="connsiteX3" fmla="*/ 229787 w 459696"/>
                  <a:gd name="connsiteY3" fmla="*/ 501123 h 513347"/>
                  <a:gd name="connsiteX4" fmla="*/ 12224 w 459696"/>
                  <a:gd name="connsiteY4" fmla="*/ 440009 h 513347"/>
                  <a:gd name="connsiteX5" fmla="*/ 12224 w 459696"/>
                  <a:gd name="connsiteY5" fmla="*/ 75291 h 513347"/>
                  <a:gd name="connsiteX6" fmla="*/ 229787 w 459696"/>
                  <a:gd name="connsiteY6" fmla="*/ 12223 h 513347"/>
                  <a:gd name="connsiteX7" fmla="*/ 229787 w 459696"/>
                  <a:gd name="connsiteY7" fmla="*/ 0 h 513347"/>
                  <a:gd name="connsiteX8" fmla="*/ 0 w 459696"/>
                  <a:gd name="connsiteY8" fmla="*/ 75291 h 513347"/>
                  <a:gd name="connsiteX9" fmla="*/ 0 w 459696"/>
                  <a:gd name="connsiteY9" fmla="*/ 440009 h 513347"/>
                  <a:gd name="connsiteX10" fmla="*/ 229787 w 459696"/>
                  <a:gd name="connsiteY10" fmla="*/ 513347 h 513347"/>
                  <a:gd name="connsiteX11" fmla="*/ 459696 w 459696"/>
                  <a:gd name="connsiteY11" fmla="*/ 440009 h 513347"/>
                  <a:gd name="connsiteX12" fmla="*/ 459696 w 459696"/>
                  <a:gd name="connsiteY12" fmla="*/ 75291 h 513347"/>
                  <a:gd name="connsiteX13" fmla="*/ 229787 w 459696"/>
                  <a:gd name="connsiteY1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9696" h="513347">
                    <a:moveTo>
                      <a:pt x="229787" y="12223"/>
                    </a:moveTo>
                    <a:cubicBezTo>
                      <a:pt x="305570" y="12223"/>
                      <a:pt x="447472" y="25423"/>
                      <a:pt x="447472" y="75291"/>
                    </a:cubicBezTo>
                    <a:lnTo>
                      <a:pt x="447472" y="440009"/>
                    </a:lnTo>
                    <a:cubicBezTo>
                      <a:pt x="447472" y="488899"/>
                      <a:pt x="305076" y="501123"/>
                      <a:pt x="229787" y="501123"/>
                    </a:cubicBezTo>
                    <a:cubicBezTo>
                      <a:pt x="154498" y="501123"/>
                      <a:pt x="12224" y="488899"/>
                      <a:pt x="12224" y="440009"/>
                    </a:cubicBezTo>
                    <a:lnTo>
                      <a:pt x="12224" y="75291"/>
                    </a:lnTo>
                    <a:cubicBezTo>
                      <a:pt x="12224" y="25423"/>
                      <a:pt x="154620" y="12223"/>
                      <a:pt x="229787" y="12223"/>
                    </a:cubicBezTo>
                    <a:close/>
                    <a:moveTo>
                      <a:pt x="229787" y="0"/>
                    </a:moveTo>
                    <a:cubicBezTo>
                      <a:pt x="191408" y="0"/>
                      <a:pt x="0" y="3667"/>
                      <a:pt x="0" y="75291"/>
                    </a:cubicBezTo>
                    <a:lnTo>
                      <a:pt x="0" y="440009"/>
                    </a:lnTo>
                    <a:cubicBezTo>
                      <a:pt x="0" y="510049"/>
                      <a:pt x="191408" y="513347"/>
                      <a:pt x="229787" y="513347"/>
                    </a:cubicBezTo>
                    <a:cubicBezTo>
                      <a:pt x="268166" y="513347"/>
                      <a:pt x="459696" y="509805"/>
                      <a:pt x="459696" y="440009"/>
                    </a:cubicBezTo>
                    <a:lnTo>
                      <a:pt x="459696" y="75291"/>
                    </a:lnTo>
                    <a:cubicBezTo>
                      <a:pt x="459696" y="3667"/>
                      <a:pt x="268898" y="0"/>
                      <a:pt x="229787" y="0"/>
                    </a:cubicBezTo>
                    <a:close/>
                  </a:path>
                </a:pathLst>
              </a:custGeom>
              <a:solidFill>
                <a:srgbClr val="FFFFFF"/>
              </a:solidFill>
              <a:ln w="641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CC02557F-9347-45C6-BB52-A278620C8BFA}"/>
                  </a:ext>
                </a:extLst>
              </p:cNvPr>
              <p:cNvSpPr/>
              <p:nvPr/>
            </p:nvSpPr>
            <p:spPr>
              <a:xfrm>
                <a:off x="1956174" y="1595131"/>
                <a:ext cx="435241" cy="488902"/>
              </a:xfrm>
              <a:custGeom>
                <a:avLst/>
                <a:gdLst>
                  <a:gd name="connsiteX0" fmla="*/ 435242 w 435241"/>
                  <a:gd name="connsiteY0" fmla="*/ 63069 h 488902"/>
                  <a:gd name="connsiteX1" fmla="*/ 217563 w 435241"/>
                  <a:gd name="connsiteY1" fmla="*/ 0 h 488902"/>
                  <a:gd name="connsiteX2" fmla="*/ 0 w 435241"/>
                  <a:gd name="connsiteY2" fmla="*/ 63069 h 488902"/>
                  <a:gd name="connsiteX3" fmla="*/ 0 w 435241"/>
                  <a:gd name="connsiteY3" fmla="*/ 427789 h 488902"/>
                  <a:gd name="connsiteX4" fmla="*/ 217563 w 435241"/>
                  <a:gd name="connsiteY4" fmla="*/ 488903 h 488902"/>
                  <a:gd name="connsiteX5" fmla="*/ 435242 w 435241"/>
                  <a:gd name="connsiteY5" fmla="*/ 427789 h 488902"/>
                  <a:gd name="connsiteX6" fmla="*/ 435242 w 435241"/>
                  <a:gd name="connsiteY6" fmla="*/ 63069 h 488902"/>
                  <a:gd name="connsiteX7" fmla="*/ 410800 w 435241"/>
                  <a:gd name="connsiteY7" fmla="*/ 307519 h 488902"/>
                  <a:gd name="connsiteX8" fmla="*/ 359709 w 435241"/>
                  <a:gd name="connsiteY8" fmla="*/ 330863 h 488902"/>
                  <a:gd name="connsiteX9" fmla="*/ 217563 w 435241"/>
                  <a:gd name="connsiteY9" fmla="*/ 344800 h 488902"/>
                  <a:gd name="connsiteX10" fmla="*/ 74923 w 435241"/>
                  <a:gd name="connsiteY10" fmla="*/ 330619 h 488902"/>
                  <a:gd name="connsiteX11" fmla="*/ 24442 w 435241"/>
                  <a:gd name="connsiteY11" fmla="*/ 307275 h 488902"/>
                  <a:gd name="connsiteX12" fmla="*/ 24442 w 435241"/>
                  <a:gd name="connsiteY12" fmla="*/ 217562 h 488902"/>
                  <a:gd name="connsiteX13" fmla="*/ 218173 w 435241"/>
                  <a:gd name="connsiteY13" fmla="*/ 248607 h 488902"/>
                  <a:gd name="connsiteX14" fmla="*/ 412019 w 435241"/>
                  <a:gd name="connsiteY14" fmla="*/ 217562 h 488902"/>
                  <a:gd name="connsiteX15" fmla="*/ 410800 w 435241"/>
                  <a:gd name="connsiteY15" fmla="*/ 307519 h 488902"/>
                  <a:gd name="connsiteX16" fmla="*/ 410800 w 435241"/>
                  <a:gd name="connsiteY16" fmla="*/ 187494 h 488902"/>
                  <a:gd name="connsiteX17" fmla="*/ 359709 w 435241"/>
                  <a:gd name="connsiteY17" fmla="*/ 210839 h 488902"/>
                  <a:gd name="connsiteX18" fmla="*/ 217563 w 435241"/>
                  <a:gd name="connsiteY18" fmla="*/ 224773 h 488902"/>
                  <a:gd name="connsiteX19" fmla="*/ 74923 w 435241"/>
                  <a:gd name="connsiteY19" fmla="*/ 210594 h 488902"/>
                  <a:gd name="connsiteX20" fmla="*/ 24442 w 435241"/>
                  <a:gd name="connsiteY20" fmla="*/ 187249 h 488902"/>
                  <a:gd name="connsiteX21" fmla="*/ 24442 w 435241"/>
                  <a:gd name="connsiteY21" fmla="*/ 94114 h 488902"/>
                  <a:gd name="connsiteX22" fmla="*/ 218173 w 435241"/>
                  <a:gd name="connsiteY22" fmla="*/ 126015 h 488902"/>
                  <a:gd name="connsiteX23" fmla="*/ 412019 w 435241"/>
                  <a:gd name="connsiteY23" fmla="*/ 94114 h 488902"/>
                  <a:gd name="connsiteX24" fmla="*/ 410800 w 435241"/>
                  <a:gd name="connsiteY24" fmla="*/ 187494 h 488902"/>
                  <a:gd name="connsiteX25" fmla="*/ 75045 w 435241"/>
                  <a:gd name="connsiteY25" fmla="*/ 38501 h 488902"/>
                  <a:gd name="connsiteX26" fmla="*/ 217563 w 435241"/>
                  <a:gd name="connsiteY26" fmla="*/ 24445 h 488902"/>
                  <a:gd name="connsiteX27" fmla="*/ 360197 w 435241"/>
                  <a:gd name="connsiteY27" fmla="*/ 39112 h 488902"/>
                  <a:gd name="connsiteX28" fmla="*/ 411409 w 435241"/>
                  <a:gd name="connsiteY28" fmla="*/ 63069 h 488902"/>
                  <a:gd name="connsiteX29" fmla="*/ 360197 w 435241"/>
                  <a:gd name="connsiteY29" fmla="*/ 87514 h 488902"/>
                  <a:gd name="connsiteX30" fmla="*/ 217563 w 435241"/>
                  <a:gd name="connsiteY30" fmla="*/ 102180 h 488902"/>
                  <a:gd name="connsiteX31" fmla="*/ 75045 w 435241"/>
                  <a:gd name="connsiteY31" fmla="*/ 87635 h 488902"/>
                  <a:gd name="connsiteX32" fmla="*/ 24442 w 435241"/>
                  <a:gd name="connsiteY32" fmla="*/ 63069 h 488902"/>
                  <a:gd name="connsiteX33" fmla="*/ 75655 w 435241"/>
                  <a:gd name="connsiteY33" fmla="*/ 38623 h 488902"/>
                  <a:gd name="connsiteX34" fmla="*/ 75045 w 435241"/>
                  <a:gd name="connsiteY34" fmla="*/ 38501 h 488902"/>
                  <a:gd name="connsiteX35" fmla="*/ 360319 w 435241"/>
                  <a:gd name="connsiteY35" fmla="*/ 450890 h 488902"/>
                  <a:gd name="connsiteX36" fmla="*/ 217563 w 435241"/>
                  <a:gd name="connsiteY36" fmla="*/ 465071 h 488902"/>
                  <a:gd name="connsiteX37" fmla="*/ 74923 w 435241"/>
                  <a:gd name="connsiteY37" fmla="*/ 450890 h 488902"/>
                  <a:gd name="connsiteX38" fmla="*/ 24442 w 435241"/>
                  <a:gd name="connsiteY38" fmla="*/ 427789 h 488902"/>
                  <a:gd name="connsiteX39" fmla="*/ 24442 w 435241"/>
                  <a:gd name="connsiteY39" fmla="*/ 337587 h 488902"/>
                  <a:gd name="connsiteX40" fmla="*/ 218173 w 435241"/>
                  <a:gd name="connsiteY40" fmla="*/ 368632 h 488902"/>
                  <a:gd name="connsiteX41" fmla="*/ 412019 w 435241"/>
                  <a:gd name="connsiteY41" fmla="*/ 337587 h 488902"/>
                  <a:gd name="connsiteX42" fmla="*/ 412019 w 435241"/>
                  <a:gd name="connsiteY42" fmla="*/ 427789 h 488902"/>
                  <a:gd name="connsiteX43" fmla="*/ 360928 w 435241"/>
                  <a:gd name="connsiteY43" fmla="*/ 451133 h 48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241" h="488902">
                    <a:moveTo>
                      <a:pt x="435242" y="63069"/>
                    </a:moveTo>
                    <a:cubicBezTo>
                      <a:pt x="435242" y="13200"/>
                      <a:pt x="293339" y="0"/>
                      <a:pt x="217563" y="0"/>
                    </a:cubicBezTo>
                    <a:cubicBezTo>
                      <a:pt x="141780" y="0"/>
                      <a:pt x="0" y="13200"/>
                      <a:pt x="0" y="63069"/>
                    </a:cubicBezTo>
                    <a:lnTo>
                      <a:pt x="0" y="427789"/>
                    </a:lnTo>
                    <a:cubicBezTo>
                      <a:pt x="0" y="476679"/>
                      <a:pt x="142390" y="488903"/>
                      <a:pt x="217563" y="488903"/>
                    </a:cubicBezTo>
                    <a:cubicBezTo>
                      <a:pt x="292730" y="488903"/>
                      <a:pt x="435242" y="476679"/>
                      <a:pt x="435242" y="427789"/>
                    </a:cubicBezTo>
                    <a:lnTo>
                      <a:pt x="435242" y="63069"/>
                    </a:lnTo>
                    <a:close/>
                    <a:moveTo>
                      <a:pt x="410800" y="307519"/>
                    </a:moveTo>
                    <a:cubicBezTo>
                      <a:pt x="410800" y="309719"/>
                      <a:pt x="401630" y="320718"/>
                      <a:pt x="359709" y="330863"/>
                    </a:cubicBezTo>
                    <a:cubicBezTo>
                      <a:pt x="312994" y="340815"/>
                      <a:pt x="265317" y="345487"/>
                      <a:pt x="217563" y="344800"/>
                    </a:cubicBezTo>
                    <a:cubicBezTo>
                      <a:pt x="169636" y="345448"/>
                      <a:pt x="121785" y="340693"/>
                      <a:pt x="74923" y="330619"/>
                    </a:cubicBezTo>
                    <a:cubicBezTo>
                      <a:pt x="33002" y="320474"/>
                      <a:pt x="24442" y="309475"/>
                      <a:pt x="24442" y="307275"/>
                    </a:cubicBezTo>
                    <a:lnTo>
                      <a:pt x="24442" y="217562"/>
                    </a:lnTo>
                    <a:cubicBezTo>
                      <a:pt x="68198" y="241395"/>
                      <a:pt x="161948" y="248607"/>
                      <a:pt x="218173" y="248607"/>
                    </a:cubicBezTo>
                    <a:cubicBezTo>
                      <a:pt x="274397" y="248607"/>
                      <a:pt x="368262" y="241395"/>
                      <a:pt x="412019" y="217562"/>
                    </a:cubicBezTo>
                    <a:lnTo>
                      <a:pt x="410800" y="307519"/>
                    </a:lnTo>
                    <a:close/>
                    <a:moveTo>
                      <a:pt x="410800" y="187494"/>
                    </a:moveTo>
                    <a:cubicBezTo>
                      <a:pt x="410800" y="189694"/>
                      <a:pt x="401630" y="200816"/>
                      <a:pt x="359709" y="210839"/>
                    </a:cubicBezTo>
                    <a:cubicBezTo>
                      <a:pt x="312994" y="220788"/>
                      <a:pt x="265317" y="225462"/>
                      <a:pt x="217563" y="224773"/>
                    </a:cubicBezTo>
                    <a:cubicBezTo>
                      <a:pt x="169636" y="225422"/>
                      <a:pt x="121785" y="220666"/>
                      <a:pt x="74923" y="210594"/>
                    </a:cubicBezTo>
                    <a:cubicBezTo>
                      <a:pt x="33002" y="200572"/>
                      <a:pt x="24442" y="189450"/>
                      <a:pt x="24442" y="187249"/>
                    </a:cubicBezTo>
                    <a:lnTo>
                      <a:pt x="24442" y="94114"/>
                    </a:lnTo>
                    <a:cubicBezTo>
                      <a:pt x="68198" y="118559"/>
                      <a:pt x="161948" y="126015"/>
                      <a:pt x="218173" y="126015"/>
                    </a:cubicBezTo>
                    <a:cubicBezTo>
                      <a:pt x="274397" y="126015"/>
                      <a:pt x="368262" y="118681"/>
                      <a:pt x="412019" y="94114"/>
                    </a:cubicBezTo>
                    <a:lnTo>
                      <a:pt x="410800" y="187494"/>
                    </a:lnTo>
                    <a:close/>
                    <a:moveTo>
                      <a:pt x="75045" y="38501"/>
                    </a:moveTo>
                    <a:cubicBezTo>
                      <a:pt x="121849" y="28328"/>
                      <a:pt x="169674" y="23611"/>
                      <a:pt x="217563" y="24445"/>
                    </a:cubicBezTo>
                    <a:cubicBezTo>
                      <a:pt x="265516" y="23806"/>
                      <a:pt x="313379" y="28728"/>
                      <a:pt x="360197" y="39112"/>
                    </a:cubicBezTo>
                    <a:cubicBezTo>
                      <a:pt x="403343" y="48890"/>
                      <a:pt x="411409" y="61113"/>
                      <a:pt x="411409" y="63069"/>
                    </a:cubicBezTo>
                    <a:cubicBezTo>
                      <a:pt x="411409" y="65024"/>
                      <a:pt x="402734" y="77002"/>
                      <a:pt x="360197" y="87514"/>
                    </a:cubicBezTo>
                    <a:cubicBezTo>
                      <a:pt x="313379" y="97892"/>
                      <a:pt x="265516" y="102814"/>
                      <a:pt x="217563" y="102180"/>
                    </a:cubicBezTo>
                    <a:cubicBezTo>
                      <a:pt x="169655" y="102848"/>
                      <a:pt x="121830" y="97967"/>
                      <a:pt x="75045" y="87635"/>
                    </a:cubicBezTo>
                    <a:cubicBezTo>
                      <a:pt x="32514" y="77002"/>
                      <a:pt x="24442" y="65513"/>
                      <a:pt x="24442" y="63069"/>
                    </a:cubicBezTo>
                    <a:cubicBezTo>
                      <a:pt x="24442" y="60624"/>
                      <a:pt x="33124" y="49012"/>
                      <a:pt x="75655" y="38623"/>
                    </a:cubicBezTo>
                    <a:lnTo>
                      <a:pt x="75045" y="38501"/>
                    </a:lnTo>
                    <a:close/>
                    <a:moveTo>
                      <a:pt x="360319" y="450890"/>
                    </a:moveTo>
                    <a:cubicBezTo>
                      <a:pt x="313418" y="460964"/>
                      <a:pt x="265529" y="465725"/>
                      <a:pt x="217563" y="465071"/>
                    </a:cubicBezTo>
                    <a:cubicBezTo>
                      <a:pt x="169636" y="465719"/>
                      <a:pt x="121785" y="460964"/>
                      <a:pt x="74923" y="450890"/>
                    </a:cubicBezTo>
                    <a:cubicBezTo>
                      <a:pt x="33002" y="440866"/>
                      <a:pt x="24442" y="429746"/>
                      <a:pt x="24442" y="427789"/>
                    </a:cubicBezTo>
                    <a:lnTo>
                      <a:pt x="24442" y="337587"/>
                    </a:lnTo>
                    <a:cubicBezTo>
                      <a:pt x="68198" y="361420"/>
                      <a:pt x="161948" y="368632"/>
                      <a:pt x="218173" y="368632"/>
                    </a:cubicBezTo>
                    <a:cubicBezTo>
                      <a:pt x="274397" y="368632"/>
                      <a:pt x="368262" y="361420"/>
                      <a:pt x="412019" y="337587"/>
                    </a:cubicBezTo>
                    <a:lnTo>
                      <a:pt x="412019" y="427789"/>
                    </a:lnTo>
                    <a:cubicBezTo>
                      <a:pt x="412019" y="429990"/>
                      <a:pt x="402856" y="441110"/>
                      <a:pt x="360928" y="451133"/>
                    </a:cubicBezTo>
                  </a:path>
                </a:pathLst>
              </a:custGeom>
              <a:solidFill>
                <a:srgbClr val="2D5967"/>
              </a:solidFill>
              <a:ln w="6417" cap="flat">
                <a:noFill/>
                <a:prstDash val="solid"/>
                <a:miter/>
              </a:ln>
            </p:spPr>
            <p:txBody>
              <a:bodyPr rtlCol="0" anchor="ctr"/>
              <a:lstStyle/>
              <a:p>
                <a:endParaRPr lang="en-US"/>
              </a:p>
            </p:txBody>
          </p:sp>
        </p:grpSp>
        <p:sp>
          <p:nvSpPr>
            <p:cNvPr id="88" name="TextBox 87">
              <a:extLst>
                <a:ext uri="{FF2B5EF4-FFF2-40B4-BE49-F238E27FC236}">
                  <a16:creationId xmlns:a16="http://schemas.microsoft.com/office/drawing/2014/main" id="{A95C3CA4-4A61-4B92-8707-E5F634CC30C7}"/>
                </a:ext>
              </a:extLst>
            </p:cNvPr>
            <p:cNvSpPr txBox="1"/>
            <p:nvPr/>
          </p:nvSpPr>
          <p:spPr>
            <a:xfrm>
              <a:off x="-2406652" y="5022888"/>
              <a:ext cx="617477" cy="340991"/>
            </a:xfrm>
            <a:prstGeom prst="rect">
              <a:avLst/>
            </a:prstGeom>
            <a:noFill/>
          </p:spPr>
          <p:txBody>
            <a:bodyPr wrap="none" rtlCol="0">
              <a:spAutoFit/>
            </a:bodyPr>
            <a:lstStyle/>
            <a:p>
              <a:pPr algn="ctr"/>
              <a:r>
                <a:rPr lang="en-US" sz="808" spc="0" baseline="0" dirty="0">
                  <a:solidFill>
                    <a:srgbClr val="000000"/>
                  </a:solidFill>
                  <a:latin typeface="Oracle Sans"/>
                  <a:cs typeface="Oracle Sans"/>
                  <a:sym typeface="Oracle Sans"/>
                  <a:rtl val="0"/>
                </a:rPr>
                <a:t>Database</a:t>
              </a:r>
            </a:p>
            <a:p>
              <a:pPr algn="ctr"/>
              <a:r>
                <a:rPr lang="en-US" sz="808" spc="0" baseline="0" dirty="0">
                  <a:solidFill>
                    <a:srgbClr val="000000"/>
                  </a:solidFill>
                  <a:latin typeface="Oracle Sans"/>
                  <a:cs typeface="Oracle Sans"/>
                  <a:sym typeface="Oracle Sans"/>
                  <a:rtl val="0"/>
                </a:rPr>
                <a:t>System</a:t>
              </a:r>
            </a:p>
          </p:txBody>
        </p:sp>
      </p:grpSp>
      <p:grpSp>
        <p:nvGrpSpPr>
          <p:cNvPr id="92" name="Group 91">
            <a:extLst>
              <a:ext uri="{FF2B5EF4-FFF2-40B4-BE49-F238E27FC236}">
                <a16:creationId xmlns:a16="http://schemas.microsoft.com/office/drawing/2014/main" id="{CFDEB23B-BD82-4825-B3E9-2D2077EA49AB}"/>
              </a:ext>
            </a:extLst>
          </p:cNvPr>
          <p:cNvGrpSpPr/>
          <p:nvPr/>
        </p:nvGrpSpPr>
        <p:grpSpPr>
          <a:xfrm>
            <a:off x="7937770" y="4488215"/>
            <a:ext cx="617477" cy="813854"/>
            <a:chOff x="-2406652" y="4550025"/>
            <a:chExt cx="617477" cy="813854"/>
          </a:xfrm>
        </p:grpSpPr>
        <p:grpSp>
          <p:nvGrpSpPr>
            <p:cNvPr id="94" name="Graphic 2">
              <a:extLst>
                <a:ext uri="{FF2B5EF4-FFF2-40B4-BE49-F238E27FC236}">
                  <a16:creationId xmlns:a16="http://schemas.microsoft.com/office/drawing/2014/main" id="{29754F8C-C6F5-47A7-B2DA-0B9A4DE784E0}"/>
                </a:ext>
              </a:extLst>
            </p:cNvPr>
            <p:cNvGrpSpPr/>
            <p:nvPr/>
          </p:nvGrpSpPr>
          <p:grpSpPr>
            <a:xfrm>
              <a:off x="-2326750" y="4550025"/>
              <a:ext cx="459696" cy="513347"/>
              <a:chOff x="1943943" y="1582905"/>
              <a:chExt cx="459696" cy="513347"/>
            </a:xfrm>
          </p:grpSpPr>
          <p:sp>
            <p:nvSpPr>
              <p:cNvPr id="97" name="Freeform: Shape 96">
                <a:extLst>
                  <a:ext uri="{FF2B5EF4-FFF2-40B4-BE49-F238E27FC236}">
                    <a16:creationId xmlns:a16="http://schemas.microsoft.com/office/drawing/2014/main" id="{D9A735D5-89E4-47F0-9143-36FDEAFED99D}"/>
                  </a:ext>
                </a:extLst>
              </p:cNvPr>
              <p:cNvSpPr/>
              <p:nvPr/>
            </p:nvSpPr>
            <p:spPr>
              <a:xfrm>
                <a:off x="1950046" y="1589017"/>
                <a:ext cx="447465" cy="501125"/>
              </a:xfrm>
              <a:custGeom>
                <a:avLst/>
                <a:gdLst>
                  <a:gd name="connsiteX0" fmla="*/ 223672 w 447465"/>
                  <a:gd name="connsiteY0" fmla="*/ 501126 h 501125"/>
                  <a:gd name="connsiteX1" fmla="*/ 0 w 447465"/>
                  <a:gd name="connsiteY1" fmla="*/ 433903 h 501125"/>
                  <a:gd name="connsiteX2" fmla="*/ 0 w 447465"/>
                  <a:gd name="connsiteY2" fmla="*/ 69180 h 501125"/>
                  <a:gd name="connsiteX3" fmla="*/ 223672 w 447465"/>
                  <a:gd name="connsiteY3" fmla="*/ 0 h 501125"/>
                  <a:gd name="connsiteX4" fmla="*/ 447466 w 447465"/>
                  <a:gd name="connsiteY4" fmla="*/ 69180 h 501125"/>
                  <a:gd name="connsiteX5" fmla="*/ 447466 w 447465"/>
                  <a:gd name="connsiteY5" fmla="*/ 433903 h 501125"/>
                  <a:gd name="connsiteX6" fmla="*/ 223672 w 447465"/>
                  <a:gd name="connsiteY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465" h="501125">
                    <a:moveTo>
                      <a:pt x="223672" y="501126"/>
                    </a:moveTo>
                    <a:cubicBezTo>
                      <a:pt x="200815" y="501126"/>
                      <a:pt x="0" y="499290"/>
                      <a:pt x="0" y="433903"/>
                    </a:cubicBezTo>
                    <a:lnTo>
                      <a:pt x="0" y="69180"/>
                    </a:lnTo>
                    <a:cubicBezTo>
                      <a:pt x="0" y="1956"/>
                      <a:pt x="200815" y="0"/>
                      <a:pt x="223672" y="0"/>
                    </a:cubicBezTo>
                    <a:cubicBezTo>
                      <a:pt x="246529" y="0"/>
                      <a:pt x="447466" y="1956"/>
                      <a:pt x="447466" y="69180"/>
                    </a:cubicBezTo>
                    <a:lnTo>
                      <a:pt x="447466" y="433903"/>
                    </a:lnTo>
                    <a:cubicBezTo>
                      <a:pt x="447466" y="499290"/>
                      <a:pt x="246651" y="501126"/>
                      <a:pt x="223672" y="501126"/>
                    </a:cubicBezTo>
                    <a:close/>
                  </a:path>
                </a:pathLst>
              </a:custGeom>
              <a:solidFill>
                <a:srgbClr val="FFFFFF"/>
              </a:solidFill>
              <a:ln w="641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2ACA6039-9F83-47A7-AEE5-43DD4DF728AC}"/>
                  </a:ext>
                </a:extLst>
              </p:cNvPr>
              <p:cNvSpPr/>
              <p:nvPr/>
            </p:nvSpPr>
            <p:spPr>
              <a:xfrm>
                <a:off x="1943943" y="1582905"/>
                <a:ext cx="459696" cy="513347"/>
              </a:xfrm>
              <a:custGeom>
                <a:avLst/>
                <a:gdLst>
                  <a:gd name="connsiteX0" fmla="*/ 229787 w 459696"/>
                  <a:gd name="connsiteY0" fmla="*/ 12223 h 513347"/>
                  <a:gd name="connsiteX1" fmla="*/ 447472 w 459696"/>
                  <a:gd name="connsiteY1" fmla="*/ 75291 h 513347"/>
                  <a:gd name="connsiteX2" fmla="*/ 447472 w 459696"/>
                  <a:gd name="connsiteY2" fmla="*/ 440009 h 513347"/>
                  <a:gd name="connsiteX3" fmla="*/ 229787 w 459696"/>
                  <a:gd name="connsiteY3" fmla="*/ 501123 h 513347"/>
                  <a:gd name="connsiteX4" fmla="*/ 12224 w 459696"/>
                  <a:gd name="connsiteY4" fmla="*/ 440009 h 513347"/>
                  <a:gd name="connsiteX5" fmla="*/ 12224 w 459696"/>
                  <a:gd name="connsiteY5" fmla="*/ 75291 h 513347"/>
                  <a:gd name="connsiteX6" fmla="*/ 229787 w 459696"/>
                  <a:gd name="connsiteY6" fmla="*/ 12223 h 513347"/>
                  <a:gd name="connsiteX7" fmla="*/ 229787 w 459696"/>
                  <a:gd name="connsiteY7" fmla="*/ 0 h 513347"/>
                  <a:gd name="connsiteX8" fmla="*/ 0 w 459696"/>
                  <a:gd name="connsiteY8" fmla="*/ 75291 h 513347"/>
                  <a:gd name="connsiteX9" fmla="*/ 0 w 459696"/>
                  <a:gd name="connsiteY9" fmla="*/ 440009 h 513347"/>
                  <a:gd name="connsiteX10" fmla="*/ 229787 w 459696"/>
                  <a:gd name="connsiteY10" fmla="*/ 513347 h 513347"/>
                  <a:gd name="connsiteX11" fmla="*/ 459696 w 459696"/>
                  <a:gd name="connsiteY11" fmla="*/ 440009 h 513347"/>
                  <a:gd name="connsiteX12" fmla="*/ 459696 w 459696"/>
                  <a:gd name="connsiteY12" fmla="*/ 75291 h 513347"/>
                  <a:gd name="connsiteX13" fmla="*/ 229787 w 459696"/>
                  <a:gd name="connsiteY1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9696" h="513347">
                    <a:moveTo>
                      <a:pt x="229787" y="12223"/>
                    </a:moveTo>
                    <a:cubicBezTo>
                      <a:pt x="305570" y="12223"/>
                      <a:pt x="447472" y="25423"/>
                      <a:pt x="447472" y="75291"/>
                    </a:cubicBezTo>
                    <a:lnTo>
                      <a:pt x="447472" y="440009"/>
                    </a:lnTo>
                    <a:cubicBezTo>
                      <a:pt x="447472" y="488899"/>
                      <a:pt x="305076" y="501123"/>
                      <a:pt x="229787" y="501123"/>
                    </a:cubicBezTo>
                    <a:cubicBezTo>
                      <a:pt x="154498" y="501123"/>
                      <a:pt x="12224" y="488899"/>
                      <a:pt x="12224" y="440009"/>
                    </a:cubicBezTo>
                    <a:lnTo>
                      <a:pt x="12224" y="75291"/>
                    </a:lnTo>
                    <a:cubicBezTo>
                      <a:pt x="12224" y="25423"/>
                      <a:pt x="154620" y="12223"/>
                      <a:pt x="229787" y="12223"/>
                    </a:cubicBezTo>
                    <a:close/>
                    <a:moveTo>
                      <a:pt x="229787" y="0"/>
                    </a:moveTo>
                    <a:cubicBezTo>
                      <a:pt x="191408" y="0"/>
                      <a:pt x="0" y="3667"/>
                      <a:pt x="0" y="75291"/>
                    </a:cubicBezTo>
                    <a:lnTo>
                      <a:pt x="0" y="440009"/>
                    </a:lnTo>
                    <a:cubicBezTo>
                      <a:pt x="0" y="510049"/>
                      <a:pt x="191408" y="513347"/>
                      <a:pt x="229787" y="513347"/>
                    </a:cubicBezTo>
                    <a:cubicBezTo>
                      <a:pt x="268166" y="513347"/>
                      <a:pt x="459696" y="509805"/>
                      <a:pt x="459696" y="440009"/>
                    </a:cubicBezTo>
                    <a:lnTo>
                      <a:pt x="459696" y="75291"/>
                    </a:lnTo>
                    <a:cubicBezTo>
                      <a:pt x="459696" y="3667"/>
                      <a:pt x="268898" y="0"/>
                      <a:pt x="229787" y="0"/>
                    </a:cubicBezTo>
                    <a:close/>
                  </a:path>
                </a:pathLst>
              </a:custGeom>
              <a:solidFill>
                <a:srgbClr val="FFFFFF"/>
              </a:solidFill>
              <a:ln w="641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CBCA7252-019A-46A9-88DC-05BCF1AA53B3}"/>
                  </a:ext>
                </a:extLst>
              </p:cNvPr>
              <p:cNvSpPr/>
              <p:nvPr/>
            </p:nvSpPr>
            <p:spPr>
              <a:xfrm>
                <a:off x="1956174" y="1595131"/>
                <a:ext cx="435241" cy="488902"/>
              </a:xfrm>
              <a:custGeom>
                <a:avLst/>
                <a:gdLst>
                  <a:gd name="connsiteX0" fmla="*/ 435242 w 435241"/>
                  <a:gd name="connsiteY0" fmla="*/ 63069 h 488902"/>
                  <a:gd name="connsiteX1" fmla="*/ 217563 w 435241"/>
                  <a:gd name="connsiteY1" fmla="*/ 0 h 488902"/>
                  <a:gd name="connsiteX2" fmla="*/ 0 w 435241"/>
                  <a:gd name="connsiteY2" fmla="*/ 63069 h 488902"/>
                  <a:gd name="connsiteX3" fmla="*/ 0 w 435241"/>
                  <a:gd name="connsiteY3" fmla="*/ 427789 h 488902"/>
                  <a:gd name="connsiteX4" fmla="*/ 217563 w 435241"/>
                  <a:gd name="connsiteY4" fmla="*/ 488903 h 488902"/>
                  <a:gd name="connsiteX5" fmla="*/ 435242 w 435241"/>
                  <a:gd name="connsiteY5" fmla="*/ 427789 h 488902"/>
                  <a:gd name="connsiteX6" fmla="*/ 435242 w 435241"/>
                  <a:gd name="connsiteY6" fmla="*/ 63069 h 488902"/>
                  <a:gd name="connsiteX7" fmla="*/ 410800 w 435241"/>
                  <a:gd name="connsiteY7" fmla="*/ 307519 h 488902"/>
                  <a:gd name="connsiteX8" fmla="*/ 359709 w 435241"/>
                  <a:gd name="connsiteY8" fmla="*/ 330863 h 488902"/>
                  <a:gd name="connsiteX9" fmla="*/ 217563 w 435241"/>
                  <a:gd name="connsiteY9" fmla="*/ 344800 h 488902"/>
                  <a:gd name="connsiteX10" fmla="*/ 74923 w 435241"/>
                  <a:gd name="connsiteY10" fmla="*/ 330619 h 488902"/>
                  <a:gd name="connsiteX11" fmla="*/ 24442 w 435241"/>
                  <a:gd name="connsiteY11" fmla="*/ 307275 h 488902"/>
                  <a:gd name="connsiteX12" fmla="*/ 24442 w 435241"/>
                  <a:gd name="connsiteY12" fmla="*/ 217562 h 488902"/>
                  <a:gd name="connsiteX13" fmla="*/ 218173 w 435241"/>
                  <a:gd name="connsiteY13" fmla="*/ 248607 h 488902"/>
                  <a:gd name="connsiteX14" fmla="*/ 412019 w 435241"/>
                  <a:gd name="connsiteY14" fmla="*/ 217562 h 488902"/>
                  <a:gd name="connsiteX15" fmla="*/ 410800 w 435241"/>
                  <a:gd name="connsiteY15" fmla="*/ 307519 h 488902"/>
                  <a:gd name="connsiteX16" fmla="*/ 410800 w 435241"/>
                  <a:gd name="connsiteY16" fmla="*/ 187494 h 488902"/>
                  <a:gd name="connsiteX17" fmla="*/ 359709 w 435241"/>
                  <a:gd name="connsiteY17" fmla="*/ 210839 h 488902"/>
                  <a:gd name="connsiteX18" fmla="*/ 217563 w 435241"/>
                  <a:gd name="connsiteY18" fmla="*/ 224773 h 488902"/>
                  <a:gd name="connsiteX19" fmla="*/ 74923 w 435241"/>
                  <a:gd name="connsiteY19" fmla="*/ 210594 h 488902"/>
                  <a:gd name="connsiteX20" fmla="*/ 24442 w 435241"/>
                  <a:gd name="connsiteY20" fmla="*/ 187249 h 488902"/>
                  <a:gd name="connsiteX21" fmla="*/ 24442 w 435241"/>
                  <a:gd name="connsiteY21" fmla="*/ 94114 h 488902"/>
                  <a:gd name="connsiteX22" fmla="*/ 218173 w 435241"/>
                  <a:gd name="connsiteY22" fmla="*/ 126015 h 488902"/>
                  <a:gd name="connsiteX23" fmla="*/ 412019 w 435241"/>
                  <a:gd name="connsiteY23" fmla="*/ 94114 h 488902"/>
                  <a:gd name="connsiteX24" fmla="*/ 410800 w 435241"/>
                  <a:gd name="connsiteY24" fmla="*/ 187494 h 488902"/>
                  <a:gd name="connsiteX25" fmla="*/ 75045 w 435241"/>
                  <a:gd name="connsiteY25" fmla="*/ 38501 h 488902"/>
                  <a:gd name="connsiteX26" fmla="*/ 217563 w 435241"/>
                  <a:gd name="connsiteY26" fmla="*/ 24445 h 488902"/>
                  <a:gd name="connsiteX27" fmla="*/ 360197 w 435241"/>
                  <a:gd name="connsiteY27" fmla="*/ 39112 h 488902"/>
                  <a:gd name="connsiteX28" fmla="*/ 411409 w 435241"/>
                  <a:gd name="connsiteY28" fmla="*/ 63069 h 488902"/>
                  <a:gd name="connsiteX29" fmla="*/ 360197 w 435241"/>
                  <a:gd name="connsiteY29" fmla="*/ 87514 h 488902"/>
                  <a:gd name="connsiteX30" fmla="*/ 217563 w 435241"/>
                  <a:gd name="connsiteY30" fmla="*/ 102180 h 488902"/>
                  <a:gd name="connsiteX31" fmla="*/ 75045 w 435241"/>
                  <a:gd name="connsiteY31" fmla="*/ 87635 h 488902"/>
                  <a:gd name="connsiteX32" fmla="*/ 24442 w 435241"/>
                  <a:gd name="connsiteY32" fmla="*/ 63069 h 488902"/>
                  <a:gd name="connsiteX33" fmla="*/ 75655 w 435241"/>
                  <a:gd name="connsiteY33" fmla="*/ 38623 h 488902"/>
                  <a:gd name="connsiteX34" fmla="*/ 75045 w 435241"/>
                  <a:gd name="connsiteY34" fmla="*/ 38501 h 488902"/>
                  <a:gd name="connsiteX35" fmla="*/ 360319 w 435241"/>
                  <a:gd name="connsiteY35" fmla="*/ 450890 h 488902"/>
                  <a:gd name="connsiteX36" fmla="*/ 217563 w 435241"/>
                  <a:gd name="connsiteY36" fmla="*/ 465071 h 488902"/>
                  <a:gd name="connsiteX37" fmla="*/ 74923 w 435241"/>
                  <a:gd name="connsiteY37" fmla="*/ 450890 h 488902"/>
                  <a:gd name="connsiteX38" fmla="*/ 24442 w 435241"/>
                  <a:gd name="connsiteY38" fmla="*/ 427789 h 488902"/>
                  <a:gd name="connsiteX39" fmla="*/ 24442 w 435241"/>
                  <a:gd name="connsiteY39" fmla="*/ 337587 h 488902"/>
                  <a:gd name="connsiteX40" fmla="*/ 218173 w 435241"/>
                  <a:gd name="connsiteY40" fmla="*/ 368632 h 488902"/>
                  <a:gd name="connsiteX41" fmla="*/ 412019 w 435241"/>
                  <a:gd name="connsiteY41" fmla="*/ 337587 h 488902"/>
                  <a:gd name="connsiteX42" fmla="*/ 412019 w 435241"/>
                  <a:gd name="connsiteY42" fmla="*/ 427789 h 488902"/>
                  <a:gd name="connsiteX43" fmla="*/ 360928 w 435241"/>
                  <a:gd name="connsiteY43" fmla="*/ 451133 h 48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241" h="488902">
                    <a:moveTo>
                      <a:pt x="435242" y="63069"/>
                    </a:moveTo>
                    <a:cubicBezTo>
                      <a:pt x="435242" y="13200"/>
                      <a:pt x="293339" y="0"/>
                      <a:pt x="217563" y="0"/>
                    </a:cubicBezTo>
                    <a:cubicBezTo>
                      <a:pt x="141780" y="0"/>
                      <a:pt x="0" y="13200"/>
                      <a:pt x="0" y="63069"/>
                    </a:cubicBezTo>
                    <a:lnTo>
                      <a:pt x="0" y="427789"/>
                    </a:lnTo>
                    <a:cubicBezTo>
                      <a:pt x="0" y="476679"/>
                      <a:pt x="142390" y="488903"/>
                      <a:pt x="217563" y="488903"/>
                    </a:cubicBezTo>
                    <a:cubicBezTo>
                      <a:pt x="292730" y="488903"/>
                      <a:pt x="435242" y="476679"/>
                      <a:pt x="435242" y="427789"/>
                    </a:cubicBezTo>
                    <a:lnTo>
                      <a:pt x="435242" y="63069"/>
                    </a:lnTo>
                    <a:close/>
                    <a:moveTo>
                      <a:pt x="410800" y="307519"/>
                    </a:moveTo>
                    <a:cubicBezTo>
                      <a:pt x="410800" y="309719"/>
                      <a:pt x="401630" y="320718"/>
                      <a:pt x="359709" y="330863"/>
                    </a:cubicBezTo>
                    <a:cubicBezTo>
                      <a:pt x="312994" y="340815"/>
                      <a:pt x="265317" y="345487"/>
                      <a:pt x="217563" y="344800"/>
                    </a:cubicBezTo>
                    <a:cubicBezTo>
                      <a:pt x="169636" y="345448"/>
                      <a:pt x="121785" y="340693"/>
                      <a:pt x="74923" y="330619"/>
                    </a:cubicBezTo>
                    <a:cubicBezTo>
                      <a:pt x="33002" y="320474"/>
                      <a:pt x="24442" y="309475"/>
                      <a:pt x="24442" y="307275"/>
                    </a:cubicBezTo>
                    <a:lnTo>
                      <a:pt x="24442" y="217562"/>
                    </a:lnTo>
                    <a:cubicBezTo>
                      <a:pt x="68198" y="241395"/>
                      <a:pt x="161948" y="248607"/>
                      <a:pt x="218173" y="248607"/>
                    </a:cubicBezTo>
                    <a:cubicBezTo>
                      <a:pt x="274397" y="248607"/>
                      <a:pt x="368262" y="241395"/>
                      <a:pt x="412019" y="217562"/>
                    </a:cubicBezTo>
                    <a:lnTo>
                      <a:pt x="410800" y="307519"/>
                    </a:lnTo>
                    <a:close/>
                    <a:moveTo>
                      <a:pt x="410800" y="187494"/>
                    </a:moveTo>
                    <a:cubicBezTo>
                      <a:pt x="410800" y="189694"/>
                      <a:pt x="401630" y="200816"/>
                      <a:pt x="359709" y="210839"/>
                    </a:cubicBezTo>
                    <a:cubicBezTo>
                      <a:pt x="312994" y="220788"/>
                      <a:pt x="265317" y="225462"/>
                      <a:pt x="217563" y="224773"/>
                    </a:cubicBezTo>
                    <a:cubicBezTo>
                      <a:pt x="169636" y="225422"/>
                      <a:pt x="121785" y="220666"/>
                      <a:pt x="74923" y="210594"/>
                    </a:cubicBezTo>
                    <a:cubicBezTo>
                      <a:pt x="33002" y="200572"/>
                      <a:pt x="24442" y="189450"/>
                      <a:pt x="24442" y="187249"/>
                    </a:cubicBezTo>
                    <a:lnTo>
                      <a:pt x="24442" y="94114"/>
                    </a:lnTo>
                    <a:cubicBezTo>
                      <a:pt x="68198" y="118559"/>
                      <a:pt x="161948" y="126015"/>
                      <a:pt x="218173" y="126015"/>
                    </a:cubicBezTo>
                    <a:cubicBezTo>
                      <a:pt x="274397" y="126015"/>
                      <a:pt x="368262" y="118681"/>
                      <a:pt x="412019" y="94114"/>
                    </a:cubicBezTo>
                    <a:lnTo>
                      <a:pt x="410800" y="187494"/>
                    </a:lnTo>
                    <a:close/>
                    <a:moveTo>
                      <a:pt x="75045" y="38501"/>
                    </a:moveTo>
                    <a:cubicBezTo>
                      <a:pt x="121849" y="28328"/>
                      <a:pt x="169674" y="23611"/>
                      <a:pt x="217563" y="24445"/>
                    </a:cubicBezTo>
                    <a:cubicBezTo>
                      <a:pt x="265516" y="23806"/>
                      <a:pt x="313379" y="28728"/>
                      <a:pt x="360197" y="39112"/>
                    </a:cubicBezTo>
                    <a:cubicBezTo>
                      <a:pt x="403343" y="48890"/>
                      <a:pt x="411409" y="61113"/>
                      <a:pt x="411409" y="63069"/>
                    </a:cubicBezTo>
                    <a:cubicBezTo>
                      <a:pt x="411409" y="65024"/>
                      <a:pt x="402734" y="77002"/>
                      <a:pt x="360197" y="87514"/>
                    </a:cubicBezTo>
                    <a:cubicBezTo>
                      <a:pt x="313379" y="97892"/>
                      <a:pt x="265516" y="102814"/>
                      <a:pt x="217563" y="102180"/>
                    </a:cubicBezTo>
                    <a:cubicBezTo>
                      <a:pt x="169655" y="102848"/>
                      <a:pt x="121830" y="97967"/>
                      <a:pt x="75045" y="87635"/>
                    </a:cubicBezTo>
                    <a:cubicBezTo>
                      <a:pt x="32514" y="77002"/>
                      <a:pt x="24442" y="65513"/>
                      <a:pt x="24442" y="63069"/>
                    </a:cubicBezTo>
                    <a:cubicBezTo>
                      <a:pt x="24442" y="60624"/>
                      <a:pt x="33124" y="49012"/>
                      <a:pt x="75655" y="38623"/>
                    </a:cubicBezTo>
                    <a:lnTo>
                      <a:pt x="75045" y="38501"/>
                    </a:lnTo>
                    <a:close/>
                    <a:moveTo>
                      <a:pt x="360319" y="450890"/>
                    </a:moveTo>
                    <a:cubicBezTo>
                      <a:pt x="313418" y="460964"/>
                      <a:pt x="265529" y="465725"/>
                      <a:pt x="217563" y="465071"/>
                    </a:cubicBezTo>
                    <a:cubicBezTo>
                      <a:pt x="169636" y="465719"/>
                      <a:pt x="121785" y="460964"/>
                      <a:pt x="74923" y="450890"/>
                    </a:cubicBezTo>
                    <a:cubicBezTo>
                      <a:pt x="33002" y="440866"/>
                      <a:pt x="24442" y="429746"/>
                      <a:pt x="24442" y="427789"/>
                    </a:cubicBezTo>
                    <a:lnTo>
                      <a:pt x="24442" y="337587"/>
                    </a:lnTo>
                    <a:cubicBezTo>
                      <a:pt x="68198" y="361420"/>
                      <a:pt x="161948" y="368632"/>
                      <a:pt x="218173" y="368632"/>
                    </a:cubicBezTo>
                    <a:cubicBezTo>
                      <a:pt x="274397" y="368632"/>
                      <a:pt x="368262" y="361420"/>
                      <a:pt x="412019" y="337587"/>
                    </a:cubicBezTo>
                    <a:lnTo>
                      <a:pt x="412019" y="427789"/>
                    </a:lnTo>
                    <a:cubicBezTo>
                      <a:pt x="412019" y="429990"/>
                      <a:pt x="402856" y="441110"/>
                      <a:pt x="360928" y="451133"/>
                    </a:cubicBezTo>
                  </a:path>
                </a:pathLst>
              </a:custGeom>
              <a:solidFill>
                <a:srgbClr val="2D5967"/>
              </a:solidFill>
              <a:ln w="6417" cap="flat">
                <a:noFill/>
                <a:prstDash val="solid"/>
                <a:miter/>
              </a:ln>
            </p:spPr>
            <p:txBody>
              <a:bodyPr rtlCol="0" anchor="ctr"/>
              <a:lstStyle/>
              <a:p>
                <a:endParaRPr lang="en-US"/>
              </a:p>
            </p:txBody>
          </p:sp>
        </p:grpSp>
        <p:sp>
          <p:nvSpPr>
            <p:cNvPr id="95" name="TextBox 94">
              <a:extLst>
                <a:ext uri="{FF2B5EF4-FFF2-40B4-BE49-F238E27FC236}">
                  <a16:creationId xmlns:a16="http://schemas.microsoft.com/office/drawing/2014/main" id="{180FC209-FB45-4A68-BDF4-D7E5492F838E}"/>
                </a:ext>
              </a:extLst>
            </p:cNvPr>
            <p:cNvSpPr txBox="1"/>
            <p:nvPr/>
          </p:nvSpPr>
          <p:spPr>
            <a:xfrm>
              <a:off x="-2406652" y="5022888"/>
              <a:ext cx="617477" cy="340991"/>
            </a:xfrm>
            <a:prstGeom prst="rect">
              <a:avLst/>
            </a:prstGeom>
            <a:noFill/>
          </p:spPr>
          <p:txBody>
            <a:bodyPr wrap="none" rtlCol="0">
              <a:spAutoFit/>
            </a:bodyPr>
            <a:lstStyle/>
            <a:p>
              <a:pPr algn="ctr"/>
              <a:r>
                <a:rPr lang="en-US" sz="808" spc="0" baseline="0" dirty="0">
                  <a:solidFill>
                    <a:srgbClr val="000000"/>
                  </a:solidFill>
                  <a:latin typeface="Oracle Sans"/>
                  <a:cs typeface="Oracle Sans"/>
                  <a:sym typeface="Oracle Sans"/>
                  <a:rtl val="0"/>
                </a:rPr>
                <a:t>Database</a:t>
              </a:r>
            </a:p>
            <a:p>
              <a:pPr algn="ctr"/>
              <a:r>
                <a:rPr lang="en-US" sz="808" spc="0" baseline="0" dirty="0">
                  <a:solidFill>
                    <a:srgbClr val="000000"/>
                  </a:solidFill>
                  <a:latin typeface="Oracle Sans"/>
                  <a:cs typeface="Oracle Sans"/>
                  <a:sym typeface="Oracle Sans"/>
                  <a:rtl val="0"/>
                </a:rPr>
                <a:t>System</a:t>
              </a:r>
            </a:p>
          </p:txBody>
        </p:sp>
      </p:grpSp>
      <p:grpSp>
        <p:nvGrpSpPr>
          <p:cNvPr id="73" name="Group 72">
            <a:extLst>
              <a:ext uri="{FF2B5EF4-FFF2-40B4-BE49-F238E27FC236}">
                <a16:creationId xmlns:a16="http://schemas.microsoft.com/office/drawing/2014/main" id="{B05C35A6-52AB-468C-926C-3B413AD0197A}"/>
              </a:ext>
            </a:extLst>
          </p:cNvPr>
          <p:cNvGrpSpPr/>
          <p:nvPr/>
        </p:nvGrpSpPr>
        <p:grpSpPr>
          <a:xfrm>
            <a:off x="5791290" y="2046866"/>
            <a:ext cx="394660" cy="391809"/>
            <a:chOff x="-1085338" y="3898016"/>
            <a:chExt cx="394660" cy="391809"/>
          </a:xfrm>
        </p:grpSpPr>
        <p:grpSp>
          <p:nvGrpSpPr>
            <p:cNvPr id="123" name="Graphic 4">
              <a:extLst>
                <a:ext uri="{FF2B5EF4-FFF2-40B4-BE49-F238E27FC236}">
                  <a16:creationId xmlns:a16="http://schemas.microsoft.com/office/drawing/2014/main" id="{773391D1-F4AB-4E60-971A-1E9507F2B82B}"/>
                </a:ext>
              </a:extLst>
            </p:cNvPr>
            <p:cNvGrpSpPr>
              <a:grpSpLocks noChangeAspect="1"/>
            </p:cNvGrpSpPr>
            <p:nvPr/>
          </p:nvGrpSpPr>
          <p:grpSpPr>
            <a:xfrm>
              <a:off x="-1002308" y="3898016"/>
              <a:ext cx="228600" cy="228600"/>
              <a:chOff x="2091890" y="2828841"/>
              <a:chExt cx="513347" cy="513347"/>
            </a:xfrm>
          </p:grpSpPr>
          <p:sp>
            <p:nvSpPr>
              <p:cNvPr id="125" name="Freeform: Shape 124">
                <a:extLst>
                  <a:ext uri="{FF2B5EF4-FFF2-40B4-BE49-F238E27FC236}">
                    <a16:creationId xmlns:a16="http://schemas.microsoft.com/office/drawing/2014/main" id="{04D3E1F4-B7EA-40CD-8FD2-CEBD04BE2ADB}"/>
                  </a:ext>
                </a:extLst>
              </p:cNvPr>
              <p:cNvSpPr/>
              <p:nvPr/>
            </p:nvSpPr>
            <p:spPr>
              <a:xfrm>
                <a:off x="2097999" y="2834952"/>
                <a:ext cx="501129" cy="501127"/>
              </a:xfrm>
              <a:custGeom>
                <a:avLst/>
                <a:gdLst>
                  <a:gd name="connsiteX0" fmla="*/ 250565 w 501129"/>
                  <a:gd name="connsiteY0" fmla="*/ 501127 h 501127"/>
                  <a:gd name="connsiteX1" fmla="*/ 501130 w 501129"/>
                  <a:gd name="connsiteY1" fmla="*/ 250562 h 501127"/>
                  <a:gd name="connsiteX2" fmla="*/ 250565 w 501129"/>
                  <a:gd name="connsiteY2" fmla="*/ 0 h 501127"/>
                  <a:gd name="connsiteX3" fmla="*/ 0 w 501129"/>
                  <a:gd name="connsiteY3" fmla="*/ 250562 h 501127"/>
                  <a:gd name="connsiteX4" fmla="*/ 250565 w 501129"/>
                  <a:gd name="connsiteY4" fmla="*/ 501127 h 501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29" h="501127">
                    <a:moveTo>
                      <a:pt x="250565" y="501127"/>
                    </a:moveTo>
                    <a:cubicBezTo>
                      <a:pt x="388944" y="501127"/>
                      <a:pt x="501130" y="388942"/>
                      <a:pt x="501130" y="250562"/>
                    </a:cubicBezTo>
                    <a:cubicBezTo>
                      <a:pt x="501130" y="112181"/>
                      <a:pt x="388944" y="0"/>
                      <a:pt x="250565" y="0"/>
                    </a:cubicBezTo>
                    <a:cubicBezTo>
                      <a:pt x="112186" y="0"/>
                      <a:pt x="0" y="112181"/>
                      <a:pt x="0" y="250562"/>
                    </a:cubicBezTo>
                    <a:cubicBezTo>
                      <a:pt x="0" y="388942"/>
                      <a:pt x="112186" y="501127"/>
                      <a:pt x="250565" y="501127"/>
                    </a:cubicBezTo>
                    <a:close/>
                  </a:path>
                </a:pathLst>
              </a:custGeom>
              <a:solidFill>
                <a:srgbClr val="FFFFFF"/>
              </a:solidFill>
              <a:ln w="641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3F593B8D-5264-40B5-A4B2-3FEE9588151F}"/>
                  </a:ext>
                </a:extLst>
              </p:cNvPr>
              <p:cNvSpPr/>
              <p:nvPr/>
            </p:nvSpPr>
            <p:spPr>
              <a:xfrm>
                <a:off x="2091890" y="2828841"/>
                <a:ext cx="513347" cy="513347"/>
              </a:xfrm>
              <a:custGeom>
                <a:avLst/>
                <a:gdLst>
                  <a:gd name="connsiteX0" fmla="*/ 256674 w 513347"/>
                  <a:gd name="connsiteY0" fmla="*/ 12223 h 513347"/>
                  <a:gd name="connsiteX1" fmla="*/ 392486 w 513347"/>
                  <a:gd name="connsiteY1" fmla="*/ 53420 h 513347"/>
                  <a:gd name="connsiteX2" fmla="*/ 482515 w 513347"/>
                  <a:gd name="connsiteY2" fmla="*/ 163126 h 513347"/>
                  <a:gd name="connsiteX3" fmla="*/ 496426 w 513347"/>
                  <a:gd name="connsiteY3" fmla="*/ 304364 h 513347"/>
                  <a:gd name="connsiteX4" fmla="*/ 429524 w 513347"/>
                  <a:gd name="connsiteY4" fmla="*/ 429524 h 513347"/>
                  <a:gd name="connsiteX5" fmla="*/ 304364 w 513347"/>
                  <a:gd name="connsiteY5" fmla="*/ 496426 h 513347"/>
                  <a:gd name="connsiteX6" fmla="*/ 163129 w 513347"/>
                  <a:gd name="connsiteY6" fmla="*/ 482514 h 513347"/>
                  <a:gd name="connsiteX7" fmla="*/ 53420 w 513347"/>
                  <a:gd name="connsiteY7" fmla="*/ 392486 h 513347"/>
                  <a:gd name="connsiteX8" fmla="*/ 12224 w 513347"/>
                  <a:gd name="connsiteY8" fmla="*/ 256674 h 513347"/>
                  <a:gd name="connsiteX9" fmla="*/ 83823 w 513347"/>
                  <a:gd name="connsiteY9" fmla="*/ 83821 h 513347"/>
                  <a:gd name="connsiteX10" fmla="*/ 256674 w 513347"/>
                  <a:gd name="connsiteY10" fmla="*/ 12223 h 513347"/>
                  <a:gd name="connsiteX11" fmla="*/ 256674 w 513347"/>
                  <a:gd name="connsiteY11" fmla="*/ 12223 h 513347"/>
                  <a:gd name="connsiteX12" fmla="*/ 256674 w 513347"/>
                  <a:gd name="connsiteY12" fmla="*/ 0 h 513347"/>
                  <a:gd name="connsiteX13" fmla="*/ 114072 w 513347"/>
                  <a:gd name="connsiteY13" fmla="*/ 43257 h 513347"/>
                  <a:gd name="connsiteX14" fmla="*/ 19540 w 513347"/>
                  <a:gd name="connsiteY14" fmla="*/ 158449 h 513347"/>
                  <a:gd name="connsiteX15" fmla="*/ 4935 w 513347"/>
                  <a:gd name="connsiteY15" fmla="*/ 306748 h 513347"/>
                  <a:gd name="connsiteX16" fmla="*/ 75180 w 513347"/>
                  <a:gd name="connsiteY16" fmla="*/ 438168 h 513347"/>
                  <a:gd name="connsiteX17" fmla="*/ 206597 w 513347"/>
                  <a:gd name="connsiteY17" fmla="*/ 508413 h 513347"/>
                  <a:gd name="connsiteX18" fmla="*/ 354897 w 513347"/>
                  <a:gd name="connsiteY18" fmla="*/ 493808 h 513347"/>
                  <a:gd name="connsiteX19" fmla="*/ 470092 w 513347"/>
                  <a:gd name="connsiteY19" fmla="*/ 399275 h 513347"/>
                  <a:gd name="connsiteX20" fmla="*/ 513348 w 513347"/>
                  <a:gd name="connsiteY20" fmla="*/ 256674 h 513347"/>
                  <a:gd name="connsiteX21" fmla="*/ 438168 w 513347"/>
                  <a:gd name="connsiteY21" fmla="*/ 75178 h 513347"/>
                  <a:gd name="connsiteX22" fmla="*/ 256674 w 513347"/>
                  <a:gd name="connsiteY22" fmla="*/ 0 h 513347"/>
                  <a:gd name="connsiteX23" fmla="*/ 256674 w 513347"/>
                  <a:gd name="connsiteY2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3347" h="513347">
                    <a:moveTo>
                      <a:pt x="256674" y="12223"/>
                    </a:moveTo>
                    <a:cubicBezTo>
                      <a:pt x="305025" y="12223"/>
                      <a:pt x="352285" y="26559"/>
                      <a:pt x="392486" y="53420"/>
                    </a:cubicBezTo>
                    <a:cubicBezTo>
                      <a:pt x="432681" y="80280"/>
                      <a:pt x="464015" y="118459"/>
                      <a:pt x="482515" y="163126"/>
                    </a:cubicBezTo>
                    <a:cubicBezTo>
                      <a:pt x="501021" y="207794"/>
                      <a:pt x="505859" y="256945"/>
                      <a:pt x="496426" y="304364"/>
                    </a:cubicBezTo>
                    <a:cubicBezTo>
                      <a:pt x="486994" y="351784"/>
                      <a:pt x="463713" y="395342"/>
                      <a:pt x="429524" y="429524"/>
                    </a:cubicBezTo>
                    <a:cubicBezTo>
                      <a:pt x="395342" y="463713"/>
                      <a:pt x="351784" y="486993"/>
                      <a:pt x="304364" y="496426"/>
                    </a:cubicBezTo>
                    <a:cubicBezTo>
                      <a:pt x="256943" y="505859"/>
                      <a:pt x="207797" y="501021"/>
                      <a:pt x="163129" y="482514"/>
                    </a:cubicBezTo>
                    <a:cubicBezTo>
                      <a:pt x="118462" y="464015"/>
                      <a:pt x="80281" y="432681"/>
                      <a:pt x="53420" y="392486"/>
                    </a:cubicBezTo>
                    <a:cubicBezTo>
                      <a:pt x="26560" y="352285"/>
                      <a:pt x="12224" y="305021"/>
                      <a:pt x="12224" y="256674"/>
                    </a:cubicBezTo>
                    <a:cubicBezTo>
                      <a:pt x="12224" y="191841"/>
                      <a:pt x="37975" y="129664"/>
                      <a:pt x="83823" y="83821"/>
                    </a:cubicBezTo>
                    <a:cubicBezTo>
                      <a:pt x="129665" y="37977"/>
                      <a:pt x="191845" y="12223"/>
                      <a:pt x="256674" y="12223"/>
                    </a:cubicBezTo>
                    <a:lnTo>
                      <a:pt x="256674" y="12223"/>
                    </a:lnTo>
                    <a:close/>
                    <a:moveTo>
                      <a:pt x="256674" y="0"/>
                    </a:moveTo>
                    <a:cubicBezTo>
                      <a:pt x="205910" y="0"/>
                      <a:pt x="156282" y="15054"/>
                      <a:pt x="114072" y="43257"/>
                    </a:cubicBezTo>
                    <a:cubicBezTo>
                      <a:pt x="71862" y="71461"/>
                      <a:pt x="38963" y="111548"/>
                      <a:pt x="19540" y="158449"/>
                    </a:cubicBezTo>
                    <a:cubicBezTo>
                      <a:pt x="109" y="205350"/>
                      <a:pt x="-4973" y="256959"/>
                      <a:pt x="4935" y="306748"/>
                    </a:cubicBezTo>
                    <a:cubicBezTo>
                      <a:pt x="14836" y="356539"/>
                      <a:pt x="39284" y="402272"/>
                      <a:pt x="75180" y="438168"/>
                    </a:cubicBezTo>
                    <a:cubicBezTo>
                      <a:pt x="111076" y="474064"/>
                      <a:pt x="156809" y="498512"/>
                      <a:pt x="206597" y="508413"/>
                    </a:cubicBezTo>
                    <a:cubicBezTo>
                      <a:pt x="256392" y="518320"/>
                      <a:pt x="307996" y="513238"/>
                      <a:pt x="354897" y="493808"/>
                    </a:cubicBezTo>
                    <a:cubicBezTo>
                      <a:pt x="401797" y="474384"/>
                      <a:pt x="441890" y="441485"/>
                      <a:pt x="470092" y="399275"/>
                    </a:cubicBezTo>
                    <a:cubicBezTo>
                      <a:pt x="498294" y="357065"/>
                      <a:pt x="513348" y="307439"/>
                      <a:pt x="513348" y="256674"/>
                    </a:cubicBezTo>
                    <a:cubicBezTo>
                      <a:pt x="513348" y="188599"/>
                      <a:pt x="486307" y="123314"/>
                      <a:pt x="438168" y="75178"/>
                    </a:cubicBezTo>
                    <a:cubicBezTo>
                      <a:pt x="390035" y="27042"/>
                      <a:pt x="324750" y="0"/>
                      <a:pt x="256674" y="0"/>
                    </a:cubicBezTo>
                    <a:lnTo>
                      <a:pt x="256674" y="0"/>
                    </a:lnTo>
                    <a:close/>
                  </a:path>
                </a:pathLst>
              </a:custGeom>
              <a:solidFill>
                <a:srgbClr val="FFFFFF"/>
              </a:solidFill>
              <a:ln w="641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88269E8-2369-45D6-8C38-794365769629}"/>
                  </a:ext>
                </a:extLst>
              </p:cNvPr>
              <p:cNvSpPr>
                <a:spLocks noChangeAspect="1"/>
              </p:cNvSpPr>
              <p:nvPr/>
            </p:nvSpPr>
            <p:spPr>
              <a:xfrm>
                <a:off x="2104113" y="2841063"/>
                <a:ext cx="488900" cy="488901"/>
              </a:xfrm>
              <a:custGeom>
                <a:avLst/>
                <a:gdLst>
                  <a:gd name="connsiteX0" fmla="*/ 244451 w 488900"/>
                  <a:gd name="connsiteY0" fmla="*/ 0 h 488901"/>
                  <a:gd name="connsiteX1" fmla="*/ 108638 w 488900"/>
                  <a:gd name="connsiteY1" fmla="*/ 41197 h 488901"/>
                  <a:gd name="connsiteX2" fmla="*/ 18610 w 488900"/>
                  <a:gd name="connsiteY2" fmla="*/ 150904 h 488901"/>
                  <a:gd name="connsiteX3" fmla="*/ 4698 w 488900"/>
                  <a:gd name="connsiteY3" fmla="*/ 292141 h 488901"/>
                  <a:gd name="connsiteX4" fmla="*/ 71600 w 488900"/>
                  <a:gd name="connsiteY4" fmla="*/ 417301 h 488901"/>
                  <a:gd name="connsiteX5" fmla="*/ 196761 w 488900"/>
                  <a:gd name="connsiteY5" fmla="*/ 484203 h 488901"/>
                  <a:gd name="connsiteX6" fmla="*/ 337995 w 488900"/>
                  <a:gd name="connsiteY6" fmla="*/ 470292 h 488901"/>
                  <a:gd name="connsiteX7" fmla="*/ 447704 w 488900"/>
                  <a:gd name="connsiteY7" fmla="*/ 380263 h 488901"/>
                  <a:gd name="connsiteX8" fmla="*/ 488900 w 488900"/>
                  <a:gd name="connsiteY8" fmla="*/ 244451 h 488901"/>
                  <a:gd name="connsiteX9" fmla="*/ 470291 w 488900"/>
                  <a:gd name="connsiteY9" fmla="*/ 150904 h 488901"/>
                  <a:gd name="connsiteX10" fmla="*/ 417301 w 488900"/>
                  <a:gd name="connsiteY10" fmla="*/ 71598 h 488901"/>
                  <a:gd name="connsiteX11" fmla="*/ 337995 w 488900"/>
                  <a:gd name="connsiteY11" fmla="*/ 18608 h 488901"/>
                  <a:gd name="connsiteX12" fmla="*/ 244451 w 488900"/>
                  <a:gd name="connsiteY12" fmla="*/ 0 h 488901"/>
                  <a:gd name="connsiteX13" fmla="*/ 244451 w 488900"/>
                  <a:gd name="connsiteY13" fmla="*/ 0 h 488901"/>
                  <a:gd name="connsiteX14" fmla="*/ 244451 w 488900"/>
                  <a:gd name="connsiteY14" fmla="*/ 468489 h 488901"/>
                  <a:gd name="connsiteX15" fmla="*/ 119983 w 488900"/>
                  <a:gd name="connsiteY15" fmla="*/ 430732 h 488901"/>
                  <a:gd name="connsiteX16" fmla="*/ 37463 w 488900"/>
                  <a:gd name="connsiteY16" fmla="*/ 330186 h 488901"/>
                  <a:gd name="connsiteX17" fmla="*/ 24719 w 488900"/>
                  <a:gd name="connsiteY17" fmla="*/ 200743 h 488901"/>
                  <a:gd name="connsiteX18" fmla="*/ 86032 w 488900"/>
                  <a:gd name="connsiteY18" fmla="*/ 86031 h 488901"/>
                  <a:gd name="connsiteX19" fmla="*/ 200745 w 488900"/>
                  <a:gd name="connsiteY19" fmla="*/ 24716 h 488901"/>
                  <a:gd name="connsiteX20" fmla="*/ 330186 w 488900"/>
                  <a:gd name="connsiteY20" fmla="*/ 37465 h 488901"/>
                  <a:gd name="connsiteX21" fmla="*/ 430732 w 488900"/>
                  <a:gd name="connsiteY21" fmla="*/ 119981 h 488901"/>
                  <a:gd name="connsiteX22" fmla="*/ 468488 w 488900"/>
                  <a:gd name="connsiteY22" fmla="*/ 244451 h 488901"/>
                  <a:gd name="connsiteX23" fmla="*/ 402799 w 488900"/>
                  <a:gd name="connsiteY23" fmla="*/ 402799 h 488901"/>
                  <a:gd name="connsiteX24" fmla="*/ 244451 w 488900"/>
                  <a:gd name="connsiteY24" fmla="*/ 468489 h 488901"/>
                  <a:gd name="connsiteX25" fmla="*/ 244451 w 488900"/>
                  <a:gd name="connsiteY25" fmla="*/ 468489 h 48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900" h="488901">
                    <a:moveTo>
                      <a:pt x="244451" y="0"/>
                    </a:moveTo>
                    <a:cubicBezTo>
                      <a:pt x="196106" y="0"/>
                      <a:pt x="148840" y="14337"/>
                      <a:pt x="108638" y="41197"/>
                    </a:cubicBezTo>
                    <a:cubicBezTo>
                      <a:pt x="68443" y="68058"/>
                      <a:pt x="37110" y="106236"/>
                      <a:pt x="18610" y="150904"/>
                    </a:cubicBezTo>
                    <a:cubicBezTo>
                      <a:pt x="104" y="195571"/>
                      <a:pt x="-4735" y="244722"/>
                      <a:pt x="4698" y="292141"/>
                    </a:cubicBezTo>
                    <a:cubicBezTo>
                      <a:pt x="14131" y="339561"/>
                      <a:pt x="37411" y="383119"/>
                      <a:pt x="71600" y="417301"/>
                    </a:cubicBezTo>
                    <a:cubicBezTo>
                      <a:pt x="105783" y="451490"/>
                      <a:pt x="149340" y="474771"/>
                      <a:pt x="196761" y="484203"/>
                    </a:cubicBezTo>
                    <a:cubicBezTo>
                      <a:pt x="244181" y="493636"/>
                      <a:pt x="293328" y="488798"/>
                      <a:pt x="337995" y="470292"/>
                    </a:cubicBezTo>
                    <a:cubicBezTo>
                      <a:pt x="382663" y="451792"/>
                      <a:pt x="420843" y="420458"/>
                      <a:pt x="447704" y="380263"/>
                    </a:cubicBezTo>
                    <a:cubicBezTo>
                      <a:pt x="474565" y="340062"/>
                      <a:pt x="488900" y="292799"/>
                      <a:pt x="488900" y="244451"/>
                    </a:cubicBezTo>
                    <a:cubicBezTo>
                      <a:pt x="488900" y="212349"/>
                      <a:pt x="482580" y="180562"/>
                      <a:pt x="470291" y="150904"/>
                    </a:cubicBezTo>
                    <a:cubicBezTo>
                      <a:pt x="458010" y="121246"/>
                      <a:pt x="440004" y="94297"/>
                      <a:pt x="417301" y="71598"/>
                    </a:cubicBezTo>
                    <a:cubicBezTo>
                      <a:pt x="394605" y="48899"/>
                      <a:pt x="367654" y="30893"/>
                      <a:pt x="337995" y="18608"/>
                    </a:cubicBezTo>
                    <a:cubicBezTo>
                      <a:pt x="308343" y="6323"/>
                      <a:pt x="276554" y="0"/>
                      <a:pt x="244451" y="0"/>
                    </a:cubicBezTo>
                    <a:lnTo>
                      <a:pt x="244451" y="0"/>
                    </a:lnTo>
                    <a:close/>
                    <a:moveTo>
                      <a:pt x="244451" y="468489"/>
                    </a:moveTo>
                    <a:cubicBezTo>
                      <a:pt x="200142" y="468489"/>
                      <a:pt x="156822" y="455353"/>
                      <a:pt x="119983" y="430732"/>
                    </a:cubicBezTo>
                    <a:cubicBezTo>
                      <a:pt x="83138" y="406117"/>
                      <a:pt x="54422" y="371126"/>
                      <a:pt x="37463" y="330186"/>
                    </a:cubicBezTo>
                    <a:cubicBezTo>
                      <a:pt x="20509" y="289249"/>
                      <a:pt x="16069" y="244203"/>
                      <a:pt x="24719" y="200743"/>
                    </a:cubicBezTo>
                    <a:cubicBezTo>
                      <a:pt x="33362" y="157284"/>
                      <a:pt x="54698" y="117363"/>
                      <a:pt x="86032" y="86031"/>
                    </a:cubicBezTo>
                    <a:cubicBezTo>
                      <a:pt x="117365" y="54698"/>
                      <a:pt x="157284" y="33361"/>
                      <a:pt x="200745" y="24716"/>
                    </a:cubicBezTo>
                    <a:cubicBezTo>
                      <a:pt x="244200" y="16072"/>
                      <a:pt x="289247" y="20508"/>
                      <a:pt x="330186" y="37465"/>
                    </a:cubicBezTo>
                    <a:cubicBezTo>
                      <a:pt x="371125" y="54423"/>
                      <a:pt x="406117" y="83139"/>
                      <a:pt x="430732" y="119981"/>
                    </a:cubicBezTo>
                    <a:cubicBezTo>
                      <a:pt x="455353" y="156824"/>
                      <a:pt x="468488" y="200140"/>
                      <a:pt x="468488" y="244451"/>
                    </a:cubicBezTo>
                    <a:cubicBezTo>
                      <a:pt x="468424" y="303850"/>
                      <a:pt x="444804" y="360801"/>
                      <a:pt x="402799" y="402799"/>
                    </a:cubicBezTo>
                    <a:cubicBezTo>
                      <a:pt x="360801" y="444804"/>
                      <a:pt x="303851" y="468424"/>
                      <a:pt x="244451" y="468489"/>
                    </a:cubicBezTo>
                    <a:lnTo>
                      <a:pt x="244451" y="468489"/>
                    </a:lnTo>
                    <a:close/>
                  </a:path>
                </a:pathLst>
              </a:custGeom>
              <a:solidFill>
                <a:srgbClr val="2D5967"/>
              </a:solidFill>
              <a:ln w="641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B15F2D54-B47D-4953-996E-24B46CFA407B}"/>
                  </a:ext>
                </a:extLst>
              </p:cNvPr>
              <p:cNvSpPr/>
              <p:nvPr/>
            </p:nvSpPr>
            <p:spPr>
              <a:xfrm>
                <a:off x="2292949" y="2905598"/>
                <a:ext cx="111229" cy="362398"/>
              </a:xfrm>
              <a:custGeom>
                <a:avLst/>
                <a:gdLst>
                  <a:gd name="connsiteX0" fmla="*/ 65760 w 111229"/>
                  <a:gd name="connsiteY0" fmla="*/ 323410 h 362398"/>
                  <a:gd name="connsiteX1" fmla="*/ 65760 w 111229"/>
                  <a:gd name="connsiteY1" fmla="*/ 38990 h 362398"/>
                  <a:gd name="connsiteX2" fmla="*/ 96804 w 111229"/>
                  <a:gd name="connsiteY2" fmla="*/ 70035 h 362398"/>
                  <a:gd name="connsiteX3" fmla="*/ 111229 w 111229"/>
                  <a:gd name="connsiteY3" fmla="*/ 55613 h 362398"/>
                  <a:gd name="connsiteX4" fmla="*/ 55615 w 111229"/>
                  <a:gd name="connsiteY4" fmla="*/ 0 h 362398"/>
                  <a:gd name="connsiteX5" fmla="*/ 0 w 111229"/>
                  <a:gd name="connsiteY5" fmla="*/ 55613 h 362398"/>
                  <a:gd name="connsiteX6" fmla="*/ 14425 w 111229"/>
                  <a:gd name="connsiteY6" fmla="*/ 70035 h 362398"/>
                  <a:gd name="connsiteX7" fmla="*/ 45470 w 111229"/>
                  <a:gd name="connsiteY7" fmla="*/ 38990 h 362398"/>
                  <a:gd name="connsiteX8" fmla="*/ 45470 w 111229"/>
                  <a:gd name="connsiteY8" fmla="*/ 323410 h 362398"/>
                  <a:gd name="connsiteX9" fmla="*/ 14425 w 111229"/>
                  <a:gd name="connsiteY9" fmla="*/ 292365 h 362398"/>
                  <a:gd name="connsiteX10" fmla="*/ 0 w 111229"/>
                  <a:gd name="connsiteY10" fmla="*/ 306784 h 362398"/>
                  <a:gd name="connsiteX11" fmla="*/ 55615 w 111229"/>
                  <a:gd name="connsiteY11" fmla="*/ 362398 h 362398"/>
                  <a:gd name="connsiteX12" fmla="*/ 111229 w 111229"/>
                  <a:gd name="connsiteY12" fmla="*/ 306784 h 362398"/>
                  <a:gd name="connsiteX13" fmla="*/ 96804 w 111229"/>
                  <a:gd name="connsiteY13" fmla="*/ 292365 h 362398"/>
                  <a:gd name="connsiteX14" fmla="*/ 65760 w 111229"/>
                  <a:gd name="connsiteY14" fmla="*/ 323410 h 3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229" h="362398">
                    <a:moveTo>
                      <a:pt x="65760" y="323410"/>
                    </a:moveTo>
                    <a:lnTo>
                      <a:pt x="65760" y="38990"/>
                    </a:lnTo>
                    <a:lnTo>
                      <a:pt x="96804" y="70035"/>
                    </a:lnTo>
                    <a:lnTo>
                      <a:pt x="111229" y="55613"/>
                    </a:lnTo>
                    <a:lnTo>
                      <a:pt x="55615" y="0"/>
                    </a:lnTo>
                    <a:lnTo>
                      <a:pt x="0" y="55613"/>
                    </a:lnTo>
                    <a:lnTo>
                      <a:pt x="14425" y="70035"/>
                    </a:lnTo>
                    <a:lnTo>
                      <a:pt x="45470" y="38990"/>
                    </a:lnTo>
                    <a:lnTo>
                      <a:pt x="45470" y="323410"/>
                    </a:lnTo>
                    <a:lnTo>
                      <a:pt x="14425" y="292365"/>
                    </a:lnTo>
                    <a:lnTo>
                      <a:pt x="0" y="306784"/>
                    </a:lnTo>
                    <a:lnTo>
                      <a:pt x="55615" y="362398"/>
                    </a:lnTo>
                    <a:lnTo>
                      <a:pt x="111229" y="306784"/>
                    </a:lnTo>
                    <a:lnTo>
                      <a:pt x="96804" y="292365"/>
                    </a:lnTo>
                    <a:lnTo>
                      <a:pt x="65760" y="323410"/>
                    </a:lnTo>
                    <a:close/>
                  </a:path>
                </a:pathLst>
              </a:custGeom>
              <a:solidFill>
                <a:srgbClr val="2D5967"/>
              </a:solidFill>
              <a:ln w="641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7346A23-EFFE-4A9C-BF5F-B1A4F4D8C63A}"/>
                  </a:ext>
                </a:extLst>
              </p:cNvPr>
              <p:cNvSpPr/>
              <p:nvPr/>
            </p:nvSpPr>
            <p:spPr>
              <a:xfrm>
                <a:off x="2167788" y="3029901"/>
                <a:ext cx="169648" cy="111225"/>
              </a:xfrm>
              <a:custGeom>
                <a:avLst/>
                <a:gdLst>
                  <a:gd name="connsiteX0" fmla="*/ 114162 w 169648"/>
                  <a:gd name="connsiteY0" fmla="*/ 0 h 111225"/>
                  <a:gd name="connsiteX1" fmla="*/ 99737 w 169648"/>
                  <a:gd name="connsiteY1" fmla="*/ 14423 h 111225"/>
                  <a:gd name="connsiteX2" fmla="*/ 130782 w 169648"/>
                  <a:gd name="connsiteY2" fmla="*/ 45468 h 111225"/>
                  <a:gd name="connsiteX3" fmla="*/ 0 w 169648"/>
                  <a:gd name="connsiteY3" fmla="*/ 45468 h 111225"/>
                  <a:gd name="connsiteX4" fmla="*/ 0 w 169648"/>
                  <a:gd name="connsiteY4" fmla="*/ 65757 h 111225"/>
                  <a:gd name="connsiteX5" fmla="*/ 130782 w 169648"/>
                  <a:gd name="connsiteY5" fmla="*/ 65757 h 111225"/>
                  <a:gd name="connsiteX6" fmla="*/ 99737 w 169648"/>
                  <a:gd name="connsiteY6" fmla="*/ 96803 h 111225"/>
                  <a:gd name="connsiteX7" fmla="*/ 114162 w 169648"/>
                  <a:gd name="connsiteY7" fmla="*/ 111225 h 111225"/>
                  <a:gd name="connsiteX8" fmla="*/ 169648 w 169648"/>
                  <a:gd name="connsiteY8" fmla="*/ 55612 h 111225"/>
                  <a:gd name="connsiteX9" fmla="*/ 114162 w 169648"/>
                  <a:gd name="connsiteY9" fmla="*/ 0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114162" y="0"/>
                    </a:moveTo>
                    <a:lnTo>
                      <a:pt x="99737" y="14423"/>
                    </a:lnTo>
                    <a:lnTo>
                      <a:pt x="130782" y="45468"/>
                    </a:lnTo>
                    <a:lnTo>
                      <a:pt x="0" y="45468"/>
                    </a:lnTo>
                    <a:lnTo>
                      <a:pt x="0" y="65757"/>
                    </a:lnTo>
                    <a:lnTo>
                      <a:pt x="130782" y="65757"/>
                    </a:lnTo>
                    <a:lnTo>
                      <a:pt x="99737" y="96803"/>
                    </a:lnTo>
                    <a:lnTo>
                      <a:pt x="114162" y="111225"/>
                    </a:lnTo>
                    <a:lnTo>
                      <a:pt x="169648" y="55612"/>
                    </a:lnTo>
                    <a:lnTo>
                      <a:pt x="114162" y="0"/>
                    </a:lnTo>
                    <a:close/>
                  </a:path>
                </a:pathLst>
              </a:custGeom>
              <a:solidFill>
                <a:srgbClr val="2D5967"/>
              </a:solidFill>
              <a:ln w="6417"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CDC61DB8-2669-404F-A20F-6EC8A6498FC7}"/>
                  </a:ext>
                </a:extLst>
              </p:cNvPr>
              <p:cNvSpPr/>
              <p:nvPr/>
            </p:nvSpPr>
            <p:spPr>
              <a:xfrm>
                <a:off x="2359684" y="3029901"/>
                <a:ext cx="169648" cy="111225"/>
              </a:xfrm>
              <a:custGeom>
                <a:avLst/>
                <a:gdLst>
                  <a:gd name="connsiteX0" fmla="*/ 38873 w 169648"/>
                  <a:gd name="connsiteY0" fmla="*/ 45468 h 111225"/>
                  <a:gd name="connsiteX1" fmla="*/ 69918 w 169648"/>
                  <a:gd name="connsiteY1" fmla="*/ 14423 h 111225"/>
                  <a:gd name="connsiteX2" fmla="*/ 55493 w 169648"/>
                  <a:gd name="connsiteY2" fmla="*/ 0 h 111225"/>
                  <a:gd name="connsiteX3" fmla="*/ 0 w 169648"/>
                  <a:gd name="connsiteY3" fmla="*/ 55612 h 111225"/>
                  <a:gd name="connsiteX4" fmla="*/ 55493 w 169648"/>
                  <a:gd name="connsiteY4" fmla="*/ 111225 h 111225"/>
                  <a:gd name="connsiteX5" fmla="*/ 69918 w 169648"/>
                  <a:gd name="connsiteY5" fmla="*/ 96803 h 111225"/>
                  <a:gd name="connsiteX6" fmla="*/ 38873 w 169648"/>
                  <a:gd name="connsiteY6" fmla="*/ 65757 h 111225"/>
                  <a:gd name="connsiteX7" fmla="*/ 169648 w 169648"/>
                  <a:gd name="connsiteY7" fmla="*/ 65757 h 111225"/>
                  <a:gd name="connsiteX8" fmla="*/ 169648 w 169648"/>
                  <a:gd name="connsiteY8" fmla="*/ 45468 h 111225"/>
                  <a:gd name="connsiteX9" fmla="*/ 38873 w 169648"/>
                  <a:gd name="connsiteY9" fmla="*/ 45468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38873" y="45468"/>
                    </a:moveTo>
                    <a:lnTo>
                      <a:pt x="69918" y="14423"/>
                    </a:lnTo>
                    <a:lnTo>
                      <a:pt x="55493" y="0"/>
                    </a:lnTo>
                    <a:lnTo>
                      <a:pt x="0" y="55612"/>
                    </a:lnTo>
                    <a:lnTo>
                      <a:pt x="55493" y="111225"/>
                    </a:lnTo>
                    <a:lnTo>
                      <a:pt x="69918" y="96803"/>
                    </a:lnTo>
                    <a:lnTo>
                      <a:pt x="38873" y="65757"/>
                    </a:lnTo>
                    <a:lnTo>
                      <a:pt x="169648" y="65757"/>
                    </a:lnTo>
                    <a:lnTo>
                      <a:pt x="169648" y="45468"/>
                    </a:lnTo>
                    <a:lnTo>
                      <a:pt x="38873" y="45468"/>
                    </a:lnTo>
                    <a:close/>
                  </a:path>
                </a:pathLst>
              </a:custGeom>
              <a:solidFill>
                <a:srgbClr val="2D5967"/>
              </a:solidFill>
              <a:ln w="6417" cap="flat">
                <a:noFill/>
                <a:prstDash val="solid"/>
                <a:miter/>
              </a:ln>
            </p:spPr>
            <p:txBody>
              <a:bodyPr rtlCol="0" anchor="ctr"/>
              <a:lstStyle/>
              <a:p>
                <a:endParaRPr lang="en-US"/>
              </a:p>
            </p:txBody>
          </p:sp>
        </p:grpSp>
        <p:sp>
          <p:nvSpPr>
            <p:cNvPr id="124" name="TextBox 123">
              <a:extLst>
                <a:ext uri="{FF2B5EF4-FFF2-40B4-BE49-F238E27FC236}">
                  <a16:creationId xmlns:a16="http://schemas.microsoft.com/office/drawing/2014/main" id="{4053E6DE-F78A-42ED-BECE-4BD44B43DD59}"/>
                </a:ext>
              </a:extLst>
            </p:cNvPr>
            <p:cNvSpPr txBox="1"/>
            <p:nvPr/>
          </p:nvSpPr>
          <p:spPr>
            <a:xfrm>
              <a:off x="-1085338" y="4073163"/>
              <a:ext cx="394660" cy="216662"/>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DRG</a:t>
              </a:r>
            </a:p>
          </p:txBody>
        </p:sp>
      </p:grpSp>
      <p:grpSp>
        <p:nvGrpSpPr>
          <p:cNvPr id="76" name="Group 75">
            <a:extLst>
              <a:ext uri="{FF2B5EF4-FFF2-40B4-BE49-F238E27FC236}">
                <a16:creationId xmlns:a16="http://schemas.microsoft.com/office/drawing/2014/main" id="{4BAB5B16-64DE-48E1-8108-F8AF8D9BB125}"/>
              </a:ext>
            </a:extLst>
          </p:cNvPr>
          <p:cNvGrpSpPr/>
          <p:nvPr/>
        </p:nvGrpSpPr>
        <p:grpSpPr>
          <a:xfrm>
            <a:off x="5737850" y="614028"/>
            <a:ext cx="500513" cy="566277"/>
            <a:chOff x="1974852" y="3111306"/>
            <a:chExt cx="500513" cy="566277"/>
          </a:xfrm>
        </p:grpSpPr>
        <p:grpSp>
          <p:nvGrpSpPr>
            <p:cNvPr id="111" name="Graphic 2">
              <a:extLst>
                <a:ext uri="{FF2B5EF4-FFF2-40B4-BE49-F238E27FC236}">
                  <a16:creationId xmlns:a16="http://schemas.microsoft.com/office/drawing/2014/main" id="{13D6E613-85DD-4BFA-9863-7A8173E02FA1}"/>
                </a:ext>
              </a:extLst>
            </p:cNvPr>
            <p:cNvGrpSpPr>
              <a:grpSpLocks noChangeAspect="1"/>
            </p:cNvGrpSpPr>
            <p:nvPr/>
          </p:nvGrpSpPr>
          <p:grpSpPr>
            <a:xfrm>
              <a:off x="2111612" y="3111306"/>
              <a:ext cx="228600" cy="228600"/>
              <a:chOff x="4610501" y="1582905"/>
              <a:chExt cx="513347" cy="513347"/>
            </a:xfrm>
          </p:grpSpPr>
          <p:sp>
            <p:nvSpPr>
              <p:cNvPr id="116" name="Freeform: Shape 115">
                <a:extLst>
                  <a:ext uri="{FF2B5EF4-FFF2-40B4-BE49-F238E27FC236}">
                    <a16:creationId xmlns:a16="http://schemas.microsoft.com/office/drawing/2014/main" id="{CE389D85-6B5E-4175-A1B3-123D275978BA}"/>
                  </a:ext>
                </a:extLst>
              </p:cNvPr>
              <p:cNvSpPr/>
              <p:nvPr/>
            </p:nvSpPr>
            <p:spPr>
              <a:xfrm>
                <a:off x="4616610" y="1589016"/>
                <a:ext cx="501129" cy="501127"/>
              </a:xfrm>
              <a:custGeom>
                <a:avLst/>
                <a:gdLst>
                  <a:gd name="connsiteX0" fmla="*/ 474602 w 501129"/>
                  <a:gd name="connsiteY0" fmla="*/ 0 h 501127"/>
                  <a:gd name="connsiteX1" fmla="*/ 26527 w 501129"/>
                  <a:gd name="connsiteY1" fmla="*/ 0 h 501127"/>
                  <a:gd name="connsiteX2" fmla="*/ 0 w 501129"/>
                  <a:gd name="connsiteY2" fmla="*/ 26523 h 501127"/>
                  <a:gd name="connsiteX3" fmla="*/ 0 w 501129"/>
                  <a:gd name="connsiteY3" fmla="*/ 474600 h 501127"/>
                  <a:gd name="connsiteX4" fmla="*/ 26527 w 501129"/>
                  <a:gd name="connsiteY4" fmla="*/ 501127 h 501127"/>
                  <a:gd name="connsiteX5" fmla="*/ 474602 w 501129"/>
                  <a:gd name="connsiteY5" fmla="*/ 501127 h 501127"/>
                  <a:gd name="connsiteX6" fmla="*/ 501129 w 501129"/>
                  <a:gd name="connsiteY6" fmla="*/ 474600 h 501127"/>
                  <a:gd name="connsiteX7" fmla="*/ 501129 w 501129"/>
                  <a:gd name="connsiteY7" fmla="*/ 26523 h 501127"/>
                  <a:gd name="connsiteX8" fmla="*/ 474602 w 501129"/>
                  <a:gd name="connsiteY8" fmla="*/ 0 h 5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29" h="501127">
                    <a:moveTo>
                      <a:pt x="474602" y="0"/>
                    </a:moveTo>
                    <a:lnTo>
                      <a:pt x="26527" y="0"/>
                    </a:lnTo>
                    <a:cubicBezTo>
                      <a:pt x="11877" y="0"/>
                      <a:pt x="0" y="11874"/>
                      <a:pt x="0" y="26523"/>
                    </a:cubicBezTo>
                    <a:lnTo>
                      <a:pt x="0" y="474600"/>
                    </a:lnTo>
                    <a:cubicBezTo>
                      <a:pt x="0" y="489249"/>
                      <a:pt x="11877" y="501127"/>
                      <a:pt x="26527" y="501127"/>
                    </a:cubicBezTo>
                    <a:lnTo>
                      <a:pt x="474602" y="501127"/>
                    </a:lnTo>
                    <a:cubicBezTo>
                      <a:pt x="489252" y="501127"/>
                      <a:pt x="501129" y="489249"/>
                      <a:pt x="501129" y="474600"/>
                    </a:cubicBezTo>
                    <a:lnTo>
                      <a:pt x="501129" y="26523"/>
                    </a:lnTo>
                    <a:cubicBezTo>
                      <a:pt x="501129" y="11874"/>
                      <a:pt x="489252" y="0"/>
                      <a:pt x="474602" y="0"/>
                    </a:cubicBezTo>
                    <a:close/>
                  </a:path>
                </a:pathLst>
              </a:custGeom>
              <a:solidFill>
                <a:srgbClr val="FFFFFF"/>
              </a:solidFill>
              <a:ln w="6417"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62CBF4D1-8340-4CBA-880A-A848351BECF4}"/>
                  </a:ext>
                </a:extLst>
              </p:cNvPr>
              <p:cNvSpPr/>
              <p:nvPr/>
            </p:nvSpPr>
            <p:spPr>
              <a:xfrm>
                <a:off x="4610501" y="1582905"/>
                <a:ext cx="513347" cy="513347"/>
              </a:xfrm>
              <a:custGeom>
                <a:avLst/>
                <a:gdLst>
                  <a:gd name="connsiteX0" fmla="*/ 480711 w 513347"/>
                  <a:gd name="connsiteY0" fmla="*/ 12223 h 513347"/>
                  <a:gd name="connsiteX1" fmla="*/ 495149 w 513347"/>
                  <a:gd name="connsiteY1" fmla="*/ 18201 h 513347"/>
                  <a:gd name="connsiteX2" fmla="*/ 501123 w 513347"/>
                  <a:gd name="connsiteY2" fmla="*/ 32634 h 513347"/>
                  <a:gd name="connsiteX3" fmla="*/ 501123 w 513347"/>
                  <a:gd name="connsiteY3" fmla="*/ 480711 h 513347"/>
                  <a:gd name="connsiteX4" fmla="*/ 495149 w 513347"/>
                  <a:gd name="connsiteY4" fmla="*/ 495149 h 513347"/>
                  <a:gd name="connsiteX5" fmla="*/ 480711 w 513347"/>
                  <a:gd name="connsiteY5" fmla="*/ 501123 h 513347"/>
                  <a:gd name="connsiteX6" fmla="*/ 32636 w 513347"/>
                  <a:gd name="connsiteY6" fmla="*/ 501123 h 513347"/>
                  <a:gd name="connsiteX7" fmla="*/ 18198 w 513347"/>
                  <a:gd name="connsiteY7" fmla="*/ 495149 h 513347"/>
                  <a:gd name="connsiteX8" fmla="*/ 12224 w 513347"/>
                  <a:gd name="connsiteY8" fmla="*/ 480711 h 513347"/>
                  <a:gd name="connsiteX9" fmla="*/ 12224 w 513347"/>
                  <a:gd name="connsiteY9" fmla="*/ 32634 h 513347"/>
                  <a:gd name="connsiteX10" fmla="*/ 18198 w 513347"/>
                  <a:gd name="connsiteY10" fmla="*/ 18201 h 513347"/>
                  <a:gd name="connsiteX11" fmla="*/ 32636 w 513347"/>
                  <a:gd name="connsiteY11" fmla="*/ 12223 h 513347"/>
                  <a:gd name="connsiteX12" fmla="*/ 480711 w 513347"/>
                  <a:gd name="connsiteY12" fmla="*/ 12223 h 513347"/>
                  <a:gd name="connsiteX13" fmla="*/ 480711 w 513347"/>
                  <a:gd name="connsiteY13" fmla="*/ 0 h 513347"/>
                  <a:gd name="connsiteX14" fmla="*/ 32636 w 513347"/>
                  <a:gd name="connsiteY14" fmla="*/ 0 h 513347"/>
                  <a:gd name="connsiteX15" fmla="*/ 9593 w 513347"/>
                  <a:gd name="connsiteY15" fmla="*/ 9594 h 513347"/>
                  <a:gd name="connsiteX16" fmla="*/ 0 w 513347"/>
                  <a:gd name="connsiteY16" fmla="*/ 32634 h 513347"/>
                  <a:gd name="connsiteX17" fmla="*/ 0 w 513347"/>
                  <a:gd name="connsiteY17" fmla="*/ 480711 h 513347"/>
                  <a:gd name="connsiteX18" fmla="*/ 9593 w 513347"/>
                  <a:gd name="connsiteY18" fmla="*/ 503754 h 513347"/>
                  <a:gd name="connsiteX19" fmla="*/ 32636 w 513347"/>
                  <a:gd name="connsiteY19" fmla="*/ 513347 h 513347"/>
                  <a:gd name="connsiteX20" fmla="*/ 480711 w 513347"/>
                  <a:gd name="connsiteY20" fmla="*/ 513347 h 513347"/>
                  <a:gd name="connsiteX21" fmla="*/ 503754 w 513347"/>
                  <a:gd name="connsiteY21" fmla="*/ 503754 h 513347"/>
                  <a:gd name="connsiteX22" fmla="*/ 513347 w 513347"/>
                  <a:gd name="connsiteY22" fmla="*/ 480711 h 513347"/>
                  <a:gd name="connsiteX23" fmla="*/ 513347 w 513347"/>
                  <a:gd name="connsiteY23" fmla="*/ 32634 h 513347"/>
                  <a:gd name="connsiteX24" fmla="*/ 503754 w 513347"/>
                  <a:gd name="connsiteY24" fmla="*/ 9594 h 513347"/>
                  <a:gd name="connsiteX25" fmla="*/ 480711 w 513347"/>
                  <a:gd name="connsiteY25" fmla="*/ 0 h 513347"/>
                  <a:gd name="connsiteX26" fmla="*/ 480711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80711" y="12223"/>
                    </a:moveTo>
                    <a:cubicBezTo>
                      <a:pt x="486127" y="12223"/>
                      <a:pt x="491318" y="14373"/>
                      <a:pt x="495149" y="18201"/>
                    </a:cubicBezTo>
                    <a:cubicBezTo>
                      <a:pt x="498974" y="22029"/>
                      <a:pt x="501123" y="27221"/>
                      <a:pt x="501123" y="32634"/>
                    </a:cubicBezTo>
                    <a:lnTo>
                      <a:pt x="501123" y="480711"/>
                    </a:lnTo>
                    <a:cubicBezTo>
                      <a:pt x="501123" y="486127"/>
                      <a:pt x="498974" y="491318"/>
                      <a:pt x="495149" y="495149"/>
                    </a:cubicBezTo>
                    <a:cubicBezTo>
                      <a:pt x="491318" y="498974"/>
                      <a:pt x="486127" y="501123"/>
                      <a:pt x="480711" y="501123"/>
                    </a:cubicBezTo>
                    <a:lnTo>
                      <a:pt x="32636" y="501123"/>
                    </a:lnTo>
                    <a:cubicBezTo>
                      <a:pt x="27220" y="501123"/>
                      <a:pt x="22029" y="498974"/>
                      <a:pt x="18198" y="495149"/>
                    </a:cubicBezTo>
                    <a:cubicBezTo>
                      <a:pt x="14374" y="491318"/>
                      <a:pt x="12224" y="486127"/>
                      <a:pt x="12224" y="480711"/>
                    </a:cubicBezTo>
                    <a:lnTo>
                      <a:pt x="12224" y="32634"/>
                    </a:lnTo>
                    <a:cubicBezTo>
                      <a:pt x="12224" y="27221"/>
                      <a:pt x="14374" y="22029"/>
                      <a:pt x="18198" y="18201"/>
                    </a:cubicBezTo>
                    <a:cubicBezTo>
                      <a:pt x="22029" y="14373"/>
                      <a:pt x="27220" y="12223"/>
                      <a:pt x="32636" y="12223"/>
                    </a:cubicBezTo>
                    <a:lnTo>
                      <a:pt x="480711" y="12223"/>
                    </a:lnTo>
                    <a:close/>
                    <a:moveTo>
                      <a:pt x="480711" y="0"/>
                    </a:moveTo>
                    <a:lnTo>
                      <a:pt x="32636" y="0"/>
                    </a:lnTo>
                    <a:cubicBezTo>
                      <a:pt x="23986" y="32"/>
                      <a:pt x="15708" y="3480"/>
                      <a:pt x="9593" y="9594"/>
                    </a:cubicBezTo>
                    <a:cubicBezTo>
                      <a:pt x="3478" y="15707"/>
                      <a:pt x="32" y="23989"/>
                      <a:pt x="0" y="32634"/>
                    </a:cubicBezTo>
                    <a:lnTo>
                      <a:pt x="0" y="480711"/>
                    </a:lnTo>
                    <a:cubicBezTo>
                      <a:pt x="32" y="489361"/>
                      <a:pt x="3478" y="497639"/>
                      <a:pt x="9593" y="503754"/>
                    </a:cubicBezTo>
                    <a:cubicBezTo>
                      <a:pt x="15708" y="509869"/>
                      <a:pt x="23986" y="513315"/>
                      <a:pt x="32636" y="513347"/>
                    </a:cubicBezTo>
                    <a:lnTo>
                      <a:pt x="480711" y="513347"/>
                    </a:lnTo>
                    <a:cubicBezTo>
                      <a:pt x="489361" y="513315"/>
                      <a:pt x="497639" y="509869"/>
                      <a:pt x="503754" y="503754"/>
                    </a:cubicBezTo>
                    <a:cubicBezTo>
                      <a:pt x="509870" y="497639"/>
                      <a:pt x="513315" y="489361"/>
                      <a:pt x="513347" y="480711"/>
                    </a:cubicBezTo>
                    <a:lnTo>
                      <a:pt x="513347" y="32634"/>
                    </a:lnTo>
                    <a:cubicBezTo>
                      <a:pt x="513315" y="23989"/>
                      <a:pt x="509870" y="15707"/>
                      <a:pt x="503754" y="9594"/>
                    </a:cubicBezTo>
                    <a:cubicBezTo>
                      <a:pt x="497639" y="3480"/>
                      <a:pt x="489361" y="32"/>
                      <a:pt x="480711" y="0"/>
                    </a:cubicBezTo>
                    <a:lnTo>
                      <a:pt x="480711" y="0"/>
                    </a:lnTo>
                    <a:close/>
                  </a:path>
                </a:pathLst>
              </a:custGeom>
              <a:solidFill>
                <a:srgbClr val="FFFFFF"/>
              </a:solidFill>
              <a:ln w="6417"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E08C53D4-3BC1-45F0-A742-B0B067F05A83}"/>
                  </a:ext>
                </a:extLst>
              </p:cNvPr>
              <p:cNvSpPr/>
              <p:nvPr/>
            </p:nvSpPr>
            <p:spPr>
              <a:xfrm>
                <a:off x="4622725" y="1595127"/>
                <a:ext cx="488898" cy="488900"/>
              </a:xfrm>
              <a:custGeom>
                <a:avLst/>
                <a:gdLst>
                  <a:gd name="connsiteX0" fmla="*/ 468487 w 488898"/>
                  <a:gd name="connsiteY0" fmla="*/ 0 h 488900"/>
                  <a:gd name="connsiteX1" fmla="*/ 20412 w 488898"/>
                  <a:gd name="connsiteY1" fmla="*/ 0 h 488900"/>
                  <a:gd name="connsiteX2" fmla="*/ 5974 w 488898"/>
                  <a:gd name="connsiteY2" fmla="*/ 5979 h 488900"/>
                  <a:gd name="connsiteX3" fmla="*/ 0 w 488898"/>
                  <a:gd name="connsiteY3" fmla="*/ 20411 h 488900"/>
                  <a:gd name="connsiteX4" fmla="*/ 0 w 488898"/>
                  <a:gd name="connsiteY4" fmla="*/ 468488 h 488900"/>
                  <a:gd name="connsiteX5" fmla="*/ 5974 w 488898"/>
                  <a:gd name="connsiteY5" fmla="*/ 482926 h 488900"/>
                  <a:gd name="connsiteX6" fmla="*/ 20412 w 488898"/>
                  <a:gd name="connsiteY6" fmla="*/ 488900 h 488900"/>
                  <a:gd name="connsiteX7" fmla="*/ 468487 w 488898"/>
                  <a:gd name="connsiteY7" fmla="*/ 488900 h 488900"/>
                  <a:gd name="connsiteX8" fmla="*/ 482925 w 488898"/>
                  <a:gd name="connsiteY8" fmla="*/ 482926 h 488900"/>
                  <a:gd name="connsiteX9" fmla="*/ 488899 w 488898"/>
                  <a:gd name="connsiteY9" fmla="*/ 468488 h 488900"/>
                  <a:gd name="connsiteX10" fmla="*/ 488899 w 488898"/>
                  <a:gd name="connsiteY10" fmla="*/ 20411 h 488900"/>
                  <a:gd name="connsiteX11" fmla="*/ 482925 w 488898"/>
                  <a:gd name="connsiteY11" fmla="*/ 5979 h 488900"/>
                  <a:gd name="connsiteX12" fmla="*/ 468487 w 488898"/>
                  <a:gd name="connsiteY12" fmla="*/ 0 h 488900"/>
                  <a:gd name="connsiteX13" fmla="*/ 470810 w 488898"/>
                  <a:gd name="connsiteY13" fmla="*/ 468488 h 488900"/>
                  <a:gd name="connsiteX14" fmla="*/ 470098 w 488898"/>
                  <a:gd name="connsiteY14" fmla="*/ 470099 h 488900"/>
                  <a:gd name="connsiteX15" fmla="*/ 468487 w 488898"/>
                  <a:gd name="connsiteY15" fmla="*/ 470811 h 488900"/>
                  <a:gd name="connsiteX16" fmla="*/ 20412 w 488898"/>
                  <a:gd name="connsiteY16" fmla="*/ 470811 h 488900"/>
                  <a:gd name="connsiteX17" fmla="*/ 18801 w 488898"/>
                  <a:gd name="connsiteY17" fmla="*/ 470099 h 488900"/>
                  <a:gd name="connsiteX18" fmla="*/ 18089 w 488898"/>
                  <a:gd name="connsiteY18" fmla="*/ 468488 h 488900"/>
                  <a:gd name="connsiteX19" fmla="*/ 18089 w 488898"/>
                  <a:gd name="connsiteY19" fmla="*/ 20411 h 488900"/>
                  <a:gd name="connsiteX20" fmla="*/ 18801 w 488898"/>
                  <a:gd name="connsiteY20" fmla="*/ 18803 h 488900"/>
                  <a:gd name="connsiteX21" fmla="*/ 20412 w 488898"/>
                  <a:gd name="connsiteY21" fmla="*/ 18089 h 488900"/>
                  <a:gd name="connsiteX22" fmla="*/ 468487 w 488898"/>
                  <a:gd name="connsiteY22" fmla="*/ 18089 h 488900"/>
                  <a:gd name="connsiteX23" fmla="*/ 470098 w 488898"/>
                  <a:gd name="connsiteY23" fmla="*/ 18803 h 488900"/>
                  <a:gd name="connsiteX24" fmla="*/ 470810 w 488898"/>
                  <a:gd name="connsiteY24" fmla="*/ 20411 h 488900"/>
                  <a:gd name="connsiteX25" fmla="*/ 470810 w 488898"/>
                  <a:gd name="connsiteY25" fmla="*/ 468488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898" h="488900">
                    <a:moveTo>
                      <a:pt x="468487" y="0"/>
                    </a:moveTo>
                    <a:lnTo>
                      <a:pt x="20412" y="0"/>
                    </a:lnTo>
                    <a:cubicBezTo>
                      <a:pt x="14996" y="0"/>
                      <a:pt x="9805" y="2150"/>
                      <a:pt x="5974" y="5979"/>
                    </a:cubicBezTo>
                    <a:cubicBezTo>
                      <a:pt x="2149" y="9806"/>
                      <a:pt x="0" y="14998"/>
                      <a:pt x="0" y="20411"/>
                    </a:cubicBezTo>
                    <a:lnTo>
                      <a:pt x="0" y="468488"/>
                    </a:lnTo>
                    <a:cubicBezTo>
                      <a:pt x="0" y="473904"/>
                      <a:pt x="2149" y="479095"/>
                      <a:pt x="5974" y="482926"/>
                    </a:cubicBezTo>
                    <a:cubicBezTo>
                      <a:pt x="9805" y="486751"/>
                      <a:pt x="14996" y="488900"/>
                      <a:pt x="20412" y="488900"/>
                    </a:cubicBezTo>
                    <a:lnTo>
                      <a:pt x="468487" y="488900"/>
                    </a:lnTo>
                    <a:cubicBezTo>
                      <a:pt x="473903" y="488900"/>
                      <a:pt x="479094" y="486751"/>
                      <a:pt x="482925" y="482926"/>
                    </a:cubicBezTo>
                    <a:cubicBezTo>
                      <a:pt x="486749" y="479095"/>
                      <a:pt x="488899" y="473904"/>
                      <a:pt x="488899" y="468488"/>
                    </a:cubicBezTo>
                    <a:lnTo>
                      <a:pt x="488899" y="20411"/>
                    </a:lnTo>
                    <a:cubicBezTo>
                      <a:pt x="488899" y="14998"/>
                      <a:pt x="486749" y="9806"/>
                      <a:pt x="482925" y="5979"/>
                    </a:cubicBezTo>
                    <a:cubicBezTo>
                      <a:pt x="479094" y="2150"/>
                      <a:pt x="473903" y="0"/>
                      <a:pt x="468487" y="0"/>
                    </a:cubicBezTo>
                    <a:close/>
                    <a:moveTo>
                      <a:pt x="470810" y="468488"/>
                    </a:moveTo>
                    <a:cubicBezTo>
                      <a:pt x="470784" y="469098"/>
                      <a:pt x="470528" y="469669"/>
                      <a:pt x="470098" y="470099"/>
                    </a:cubicBezTo>
                    <a:cubicBezTo>
                      <a:pt x="469668" y="470529"/>
                      <a:pt x="469096" y="470786"/>
                      <a:pt x="468487" y="470811"/>
                    </a:cubicBezTo>
                    <a:lnTo>
                      <a:pt x="20412" y="470811"/>
                    </a:lnTo>
                    <a:cubicBezTo>
                      <a:pt x="19802" y="470786"/>
                      <a:pt x="19231" y="470529"/>
                      <a:pt x="18801" y="470099"/>
                    </a:cubicBezTo>
                    <a:cubicBezTo>
                      <a:pt x="18371" y="469669"/>
                      <a:pt x="18115" y="469098"/>
                      <a:pt x="18089" y="468488"/>
                    </a:cubicBezTo>
                    <a:lnTo>
                      <a:pt x="18089" y="20411"/>
                    </a:lnTo>
                    <a:cubicBezTo>
                      <a:pt x="18115" y="19805"/>
                      <a:pt x="18371" y="19232"/>
                      <a:pt x="18801" y="18803"/>
                    </a:cubicBezTo>
                    <a:cubicBezTo>
                      <a:pt x="19231" y="18373"/>
                      <a:pt x="19802" y="18119"/>
                      <a:pt x="20412" y="18089"/>
                    </a:cubicBezTo>
                    <a:lnTo>
                      <a:pt x="468487" y="18089"/>
                    </a:lnTo>
                    <a:cubicBezTo>
                      <a:pt x="469096" y="18119"/>
                      <a:pt x="469668" y="18373"/>
                      <a:pt x="470098" y="18803"/>
                    </a:cubicBezTo>
                    <a:cubicBezTo>
                      <a:pt x="470528" y="19232"/>
                      <a:pt x="470784" y="19805"/>
                      <a:pt x="470810" y="20411"/>
                    </a:cubicBezTo>
                    <a:lnTo>
                      <a:pt x="470810" y="468488"/>
                    </a:lnTo>
                    <a:close/>
                  </a:path>
                </a:pathLst>
              </a:custGeom>
              <a:solidFill>
                <a:srgbClr val="2D5967"/>
              </a:solidFill>
              <a:ln w="6417"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C62D9E1D-AFD4-48EF-82F5-B4F6DE8ADD99}"/>
                  </a:ext>
                </a:extLst>
              </p:cNvPr>
              <p:cNvSpPr/>
              <p:nvPr/>
            </p:nvSpPr>
            <p:spPr>
              <a:xfrm>
                <a:off x="4654380" y="1626784"/>
                <a:ext cx="425589" cy="425589"/>
              </a:xfrm>
              <a:custGeom>
                <a:avLst/>
                <a:gdLst>
                  <a:gd name="connsiteX0" fmla="*/ 212794 w 425589"/>
                  <a:gd name="connsiteY0" fmla="*/ 0 h 425589"/>
                  <a:gd name="connsiteX1" fmla="*/ 94570 w 425589"/>
                  <a:gd name="connsiteY1" fmla="*/ 35862 h 425589"/>
                  <a:gd name="connsiteX2" fmla="*/ 16195 w 425589"/>
                  <a:gd name="connsiteY2" fmla="*/ 131362 h 425589"/>
                  <a:gd name="connsiteX3" fmla="*/ 4086 w 425589"/>
                  <a:gd name="connsiteY3" fmla="*/ 254309 h 425589"/>
                  <a:gd name="connsiteX4" fmla="*/ 62326 w 425589"/>
                  <a:gd name="connsiteY4" fmla="*/ 363263 h 425589"/>
                  <a:gd name="connsiteX5" fmla="*/ 171277 w 425589"/>
                  <a:gd name="connsiteY5" fmla="*/ 421502 h 425589"/>
                  <a:gd name="connsiteX6" fmla="*/ 294230 w 425589"/>
                  <a:gd name="connsiteY6" fmla="*/ 409394 h 425589"/>
                  <a:gd name="connsiteX7" fmla="*/ 389726 w 425589"/>
                  <a:gd name="connsiteY7" fmla="*/ 331019 h 425589"/>
                  <a:gd name="connsiteX8" fmla="*/ 425589 w 425589"/>
                  <a:gd name="connsiteY8" fmla="*/ 212795 h 425589"/>
                  <a:gd name="connsiteX9" fmla="*/ 363192 w 425589"/>
                  <a:gd name="connsiteY9" fmla="*/ 62398 h 425589"/>
                  <a:gd name="connsiteX10" fmla="*/ 212794 w 425589"/>
                  <a:gd name="connsiteY10" fmla="*/ 0 h 425589"/>
                  <a:gd name="connsiteX11" fmla="*/ 212794 w 425589"/>
                  <a:gd name="connsiteY11" fmla="*/ 407501 h 425589"/>
                  <a:gd name="connsiteX12" fmla="*/ 104619 w 425589"/>
                  <a:gd name="connsiteY12" fmla="*/ 374685 h 425589"/>
                  <a:gd name="connsiteX13" fmla="*/ 32910 w 425589"/>
                  <a:gd name="connsiteY13" fmla="*/ 287307 h 425589"/>
                  <a:gd name="connsiteX14" fmla="*/ 21829 w 425589"/>
                  <a:gd name="connsiteY14" fmla="*/ 174809 h 425589"/>
                  <a:gd name="connsiteX15" fmla="*/ 75114 w 425589"/>
                  <a:gd name="connsiteY15" fmla="*/ 75117 h 425589"/>
                  <a:gd name="connsiteX16" fmla="*/ 174806 w 425589"/>
                  <a:gd name="connsiteY16" fmla="*/ 21831 h 425589"/>
                  <a:gd name="connsiteX17" fmla="*/ 287306 w 425589"/>
                  <a:gd name="connsiteY17" fmla="*/ 32911 h 425589"/>
                  <a:gd name="connsiteX18" fmla="*/ 374685 w 425589"/>
                  <a:gd name="connsiteY18" fmla="*/ 104623 h 425589"/>
                  <a:gd name="connsiteX19" fmla="*/ 407500 w 425589"/>
                  <a:gd name="connsiteY19" fmla="*/ 212795 h 425589"/>
                  <a:gd name="connsiteX20" fmla="*/ 350223 w 425589"/>
                  <a:gd name="connsiteY20" fmla="*/ 350224 h 425589"/>
                  <a:gd name="connsiteX21" fmla="*/ 212794 w 425589"/>
                  <a:gd name="connsiteY21" fmla="*/ 407501 h 42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5589" h="425589">
                    <a:moveTo>
                      <a:pt x="212794" y="0"/>
                    </a:moveTo>
                    <a:cubicBezTo>
                      <a:pt x="170706" y="0"/>
                      <a:pt x="129568" y="12480"/>
                      <a:pt x="94570" y="35862"/>
                    </a:cubicBezTo>
                    <a:cubicBezTo>
                      <a:pt x="59579" y="59245"/>
                      <a:pt x="32301" y="92479"/>
                      <a:pt x="16195" y="131362"/>
                    </a:cubicBezTo>
                    <a:cubicBezTo>
                      <a:pt x="95" y="170245"/>
                      <a:pt x="-4121" y="213031"/>
                      <a:pt x="4086" y="254309"/>
                    </a:cubicBezTo>
                    <a:cubicBezTo>
                      <a:pt x="12300" y="295585"/>
                      <a:pt x="32564" y="333502"/>
                      <a:pt x="62326" y="363263"/>
                    </a:cubicBezTo>
                    <a:cubicBezTo>
                      <a:pt x="92087" y="393024"/>
                      <a:pt x="130004" y="413289"/>
                      <a:pt x="171277" y="421502"/>
                    </a:cubicBezTo>
                    <a:cubicBezTo>
                      <a:pt x="212557" y="429710"/>
                      <a:pt x="255344" y="425500"/>
                      <a:pt x="294230" y="409394"/>
                    </a:cubicBezTo>
                    <a:cubicBezTo>
                      <a:pt x="333110" y="393288"/>
                      <a:pt x="366343" y="366010"/>
                      <a:pt x="389726" y="331019"/>
                    </a:cubicBezTo>
                    <a:cubicBezTo>
                      <a:pt x="413108" y="296021"/>
                      <a:pt x="425589" y="254881"/>
                      <a:pt x="425589" y="212795"/>
                    </a:cubicBezTo>
                    <a:cubicBezTo>
                      <a:pt x="425525" y="156378"/>
                      <a:pt x="403086" y="102290"/>
                      <a:pt x="363192" y="62398"/>
                    </a:cubicBezTo>
                    <a:cubicBezTo>
                      <a:pt x="323298" y="22505"/>
                      <a:pt x="269211" y="65"/>
                      <a:pt x="212794" y="0"/>
                    </a:cubicBezTo>
                    <a:close/>
                    <a:moveTo>
                      <a:pt x="212794" y="407501"/>
                    </a:moveTo>
                    <a:cubicBezTo>
                      <a:pt x="174287" y="407501"/>
                      <a:pt x="136639" y="396079"/>
                      <a:pt x="104619" y="374685"/>
                    </a:cubicBezTo>
                    <a:cubicBezTo>
                      <a:pt x="72605" y="353291"/>
                      <a:pt x="47644" y="322882"/>
                      <a:pt x="32910" y="287307"/>
                    </a:cubicBezTo>
                    <a:cubicBezTo>
                      <a:pt x="18171" y="251728"/>
                      <a:pt x="14314" y="212579"/>
                      <a:pt x="21829" y="174809"/>
                    </a:cubicBezTo>
                    <a:cubicBezTo>
                      <a:pt x="29343" y="137041"/>
                      <a:pt x="47888" y="102347"/>
                      <a:pt x="75114" y="75117"/>
                    </a:cubicBezTo>
                    <a:cubicBezTo>
                      <a:pt x="102347" y="47888"/>
                      <a:pt x="137043" y="29344"/>
                      <a:pt x="174806" y="21831"/>
                    </a:cubicBezTo>
                    <a:cubicBezTo>
                      <a:pt x="212576" y="14318"/>
                      <a:pt x="251725" y="18174"/>
                      <a:pt x="287306" y="32911"/>
                    </a:cubicBezTo>
                    <a:cubicBezTo>
                      <a:pt x="322881" y="47648"/>
                      <a:pt x="353291" y="72603"/>
                      <a:pt x="374685" y="104623"/>
                    </a:cubicBezTo>
                    <a:cubicBezTo>
                      <a:pt x="396078" y="136641"/>
                      <a:pt x="407500" y="174286"/>
                      <a:pt x="407500" y="212795"/>
                    </a:cubicBezTo>
                    <a:cubicBezTo>
                      <a:pt x="407276" y="264365"/>
                      <a:pt x="386690" y="313757"/>
                      <a:pt x="350223" y="350224"/>
                    </a:cubicBezTo>
                    <a:cubicBezTo>
                      <a:pt x="313757" y="386691"/>
                      <a:pt x="264366" y="407276"/>
                      <a:pt x="212794" y="407501"/>
                    </a:cubicBezTo>
                    <a:close/>
                  </a:path>
                </a:pathLst>
              </a:custGeom>
              <a:solidFill>
                <a:srgbClr val="2D5967"/>
              </a:solidFill>
              <a:ln w="641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C13866C1-28EA-42FE-BEE3-25C902B3AB64}"/>
                  </a:ext>
                </a:extLst>
              </p:cNvPr>
              <p:cNvSpPr/>
              <p:nvPr/>
            </p:nvSpPr>
            <p:spPr>
              <a:xfrm>
                <a:off x="4817790" y="1684230"/>
                <a:ext cx="98761" cy="313016"/>
              </a:xfrm>
              <a:custGeom>
                <a:avLst/>
                <a:gdLst>
                  <a:gd name="connsiteX0" fmla="*/ 58425 w 98761"/>
                  <a:gd name="connsiteY0" fmla="*/ 278308 h 313016"/>
                  <a:gd name="connsiteX1" fmla="*/ 58425 w 98761"/>
                  <a:gd name="connsiteY1" fmla="*/ 34590 h 313016"/>
                  <a:gd name="connsiteX2" fmla="*/ 86050 w 98761"/>
                  <a:gd name="connsiteY2" fmla="*/ 62213 h 313016"/>
                  <a:gd name="connsiteX3" fmla="*/ 98762 w 98761"/>
                  <a:gd name="connsiteY3" fmla="*/ 49380 h 313016"/>
                  <a:gd name="connsiteX4" fmla="*/ 49384 w 98761"/>
                  <a:gd name="connsiteY4" fmla="*/ 0 h 313016"/>
                  <a:gd name="connsiteX5" fmla="*/ 0 w 98761"/>
                  <a:gd name="connsiteY5" fmla="*/ 49380 h 313016"/>
                  <a:gd name="connsiteX6" fmla="*/ 12711 w 98761"/>
                  <a:gd name="connsiteY6" fmla="*/ 62213 h 313016"/>
                  <a:gd name="connsiteX7" fmla="*/ 40336 w 98761"/>
                  <a:gd name="connsiteY7" fmla="*/ 34590 h 313016"/>
                  <a:gd name="connsiteX8" fmla="*/ 40336 w 98761"/>
                  <a:gd name="connsiteY8" fmla="*/ 278308 h 313016"/>
                  <a:gd name="connsiteX9" fmla="*/ 12711 w 98761"/>
                  <a:gd name="connsiteY9" fmla="*/ 250805 h 313016"/>
                  <a:gd name="connsiteX10" fmla="*/ 0 w 98761"/>
                  <a:gd name="connsiteY10" fmla="*/ 263639 h 313016"/>
                  <a:gd name="connsiteX11" fmla="*/ 49384 w 98761"/>
                  <a:gd name="connsiteY11" fmla="*/ 313017 h 313016"/>
                  <a:gd name="connsiteX12" fmla="*/ 98762 w 98761"/>
                  <a:gd name="connsiteY12" fmla="*/ 263639 h 313016"/>
                  <a:gd name="connsiteX13" fmla="*/ 86050 w 98761"/>
                  <a:gd name="connsiteY13" fmla="*/ 250805 h 313016"/>
                  <a:gd name="connsiteX14" fmla="*/ 58425 w 98761"/>
                  <a:gd name="connsiteY14" fmla="*/ 278308 h 31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761" h="313016">
                    <a:moveTo>
                      <a:pt x="58425" y="278308"/>
                    </a:moveTo>
                    <a:lnTo>
                      <a:pt x="58425" y="34590"/>
                    </a:lnTo>
                    <a:lnTo>
                      <a:pt x="86050" y="62213"/>
                    </a:lnTo>
                    <a:lnTo>
                      <a:pt x="98762" y="49380"/>
                    </a:lnTo>
                    <a:lnTo>
                      <a:pt x="49384" y="0"/>
                    </a:lnTo>
                    <a:lnTo>
                      <a:pt x="0" y="49380"/>
                    </a:lnTo>
                    <a:lnTo>
                      <a:pt x="12711" y="62213"/>
                    </a:lnTo>
                    <a:lnTo>
                      <a:pt x="40336" y="34590"/>
                    </a:lnTo>
                    <a:lnTo>
                      <a:pt x="40336" y="278308"/>
                    </a:lnTo>
                    <a:lnTo>
                      <a:pt x="12711" y="250805"/>
                    </a:lnTo>
                    <a:lnTo>
                      <a:pt x="0" y="263639"/>
                    </a:lnTo>
                    <a:lnTo>
                      <a:pt x="49384" y="313017"/>
                    </a:lnTo>
                    <a:lnTo>
                      <a:pt x="98762" y="263639"/>
                    </a:lnTo>
                    <a:lnTo>
                      <a:pt x="86050" y="250805"/>
                    </a:lnTo>
                    <a:lnTo>
                      <a:pt x="58425" y="278308"/>
                    </a:lnTo>
                    <a:close/>
                  </a:path>
                </a:pathLst>
              </a:custGeom>
              <a:solidFill>
                <a:srgbClr val="2D5967"/>
              </a:solidFill>
              <a:ln w="641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635DA454-3B0B-4F8A-BA7D-1F4CB3F00F59}"/>
                  </a:ext>
                </a:extLst>
              </p:cNvPr>
              <p:cNvSpPr/>
              <p:nvPr/>
            </p:nvSpPr>
            <p:spPr>
              <a:xfrm>
                <a:off x="4876953" y="1790199"/>
                <a:ext cx="146303" cy="98758"/>
              </a:xfrm>
              <a:custGeom>
                <a:avLst/>
                <a:gdLst>
                  <a:gd name="connsiteX0" fmla="*/ 62211 w 146303"/>
                  <a:gd name="connsiteY0" fmla="*/ 12711 h 98758"/>
                  <a:gd name="connsiteX1" fmla="*/ 49499 w 146303"/>
                  <a:gd name="connsiteY1" fmla="*/ 0 h 98758"/>
                  <a:gd name="connsiteX2" fmla="*/ 0 w 146303"/>
                  <a:gd name="connsiteY2" fmla="*/ 49379 h 98758"/>
                  <a:gd name="connsiteX3" fmla="*/ 49499 w 146303"/>
                  <a:gd name="connsiteY3" fmla="*/ 98758 h 98758"/>
                  <a:gd name="connsiteX4" fmla="*/ 62211 w 146303"/>
                  <a:gd name="connsiteY4" fmla="*/ 86047 h 98758"/>
                  <a:gd name="connsiteX5" fmla="*/ 34709 w 146303"/>
                  <a:gd name="connsiteY5" fmla="*/ 58423 h 98758"/>
                  <a:gd name="connsiteX6" fmla="*/ 146304 w 146303"/>
                  <a:gd name="connsiteY6" fmla="*/ 58423 h 98758"/>
                  <a:gd name="connsiteX7" fmla="*/ 146304 w 146303"/>
                  <a:gd name="connsiteY7" fmla="*/ 40334 h 98758"/>
                  <a:gd name="connsiteX8" fmla="*/ 34709 w 146303"/>
                  <a:gd name="connsiteY8" fmla="*/ 40334 h 98758"/>
                  <a:gd name="connsiteX9" fmla="*/ 62211 w 146303"/>
                  <a:gd name="connsiteY9" fmla="*/ 12711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303" h="98758">
                    <a:moveTo>
                      <a:pt x="62211" y="12711"/>
                    </a:moveTo>
                    <a:lnTo>
                      <a:pt x="49499" y="0"/>
                    </a:lnTo>
                    <a:lnTo>
                      <a:pt x="0" y="49379"/>
                    </a:lnTo>
                    <a:lnTo>
                      <a:pt x="49499" y="98758"/>
                    </a:lnTo>
                    <a:lnTo>
                      <a:pt x="62211" y="86047"/>
                    </a:lnTo>
                    <a:lnTo>
                      <a:pt x="34709" y="58423"/>
                    </a:lnTo>
                    <a:lnTo>
                      <a:pt x="146304" y="58423"/>
                    </a:lnTo>
                    <a:lnTo>
                      <a:pt x="146304" y="40334"/>
                    </a:lnTo>
                    <a:lnTo>
                      <a:pt x="34709" y="40334"/>
                    </a:lnTo>
                    <a:lnTo>
                      <a:pt x="62211" y="12711"/>
                    </a:lnTo>
                    <a:close/>
                  </a:path>
                </a:pathLst>
              </a:custGeom>
              <a:solidFill>
                <a:srgbClr val="2D5967"/>
              </a:solidFill>
              <a:ln w="641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DFD77D68-299D-40F4-B303-32AC4793B8FF}"/>
                  </a:ext>
                </a:extLst>
              </p:cNvPr>
              <p:cNvSpPr/>
              <p:nvPr/>
            </p:nvSpPr>
            <p:spPr>
              <a:xfrm>
                <a:off x="4710969" y="1790199"/>
                <a:ext cx="146426" cy="98758"/>
              </a:xfrm>
              <a:custGeom>
                <a:avLst/>
                <a:gdLst>
                  <a:gd name="connsiteX0" fmla="*/ 96927 w 146426"/>
                  <a:gd name="connsiteY0" fmla="*/ 0 h 98758"/>
                  <a:gd name="connsiteX1" fmla="*/ 84215 w 146426"/>
                  <a:gd name="connsiteY1" fmla="*/ 12711 h 98758"/>
                  <a:gd name="connsiteX2" fmla="*/ 111711 w 146426"/>
                  <a:gd name="connsiteY2" fmla="*/ 40334 h 98758"/>
                  <a:gd name="connsiteX3" fmla="*/ 0 w 146426"/>
                  <a:gd name="connsiteY3" fmla="*/ 40334 h 98758"/>
                  <a:gd name="connsiteX4" fmla="*/ 0 w 146426"/>
                  <a:gd name="connsiteY4" fmla="*/ 58423 h 98758"/>
                  <a:gd name="connsiteX5" fmla="*/ 111711 w 146426"/>
                  <a:gd name="connsiteY5" fmla="*/ 58423 h 98758"/>
                  <a:gd name="connsiteX6" fmla="*/ 84215 w 146426"/>
                  <a:gd name="connsiteY6" fmla="*/ 86047 h 98758"/>
                  <a:gd name="connsiteX7" fmla="*/ 96927 w 146426"/>
                  <a:gd name="connsiteY7" fmla="*/ 98758 h 98758"/>
                  <a:gd name="connsiteX8" fmla="*/ 146426 w 146426"/>
                  <a:gd name="connsiteY8" fmla="*/ 49379 h 98758"/>
                  <a:gd name="connsiteX9" fmla="*/ 96927 w 146426"/>
                  <a:gd name="connsiteY9" fmla="*/ 0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426" h="98758">
                    <a:moveTo>
                      <a:pt x="96927" y="0"/>
                    </a:moveTo>
                    <a:lnTo>
                      <a:pt x="84215" y="12711"/>
                    </a:lnTo>
                    <a:lnTo>
                      <a:pt x="111711" y="40334"/>
                    </a:lnTo>
                    <a:lnTo>
                      <a:pt x="0" y="40334"/>
                    </a:lnTo>
                    <a:lnTo>
                      <a:pt x="0" y="58423"/>
                    </a:lnTo>
                    <a:lnTo>
                      <a:pt x="111711" y="58423"/>
                    </a:lnTo>
                    <a:lnTo>
                      <a:pt x="84215" y="86047"/>
                    </a:lnTo>
                    <a:lnTo>
                      <a:pt x="96927" y="98758"/>
                    </a:lnTo>
                    <a:lnTo>
                      <a:pt x="146426" y="49379"/>
                    </a:lnTo>
                    <a:lnTo>
                      <a:pt x="96927" y="0"/>
                    </a:lnTo>
                    <a:close/>
                  </a:path>
                </a:pathLst>
              </a:custGeom>
              <a:solidFill>
                <a:srgbClr val="2D5967"/>
              </a:solidFill>
              <a:ln w="6417" cap="flat">
                <a:noFill/>
                <a:prstDash val="solid"/>
                <a:miter/>
              </a:ln>
            </p:spPr>
            <p:txBody>
              <a:bodyPr rtlCol="0" anchor="ctr"/>
              <a:lstStyle/>
              <a:p>
                <a:endParaRPr lang="en-US" dirty="0"/>
              </a:p>
            </p:txBody>
          </p:sp>
        </p:grpSp>
        <p:grpSp>
          <p:nvGrpSpPr>
            <p:cNvPr id="112" name="Graphic 2">
              <a:extLst>
                <a:ext uri="{FF2B5EF4-FFF2-40B4-BE49-F238E27FC236}">
                  <a16:creationId xmlns:a16="http://schemas.microsoft.com/office/drawing/2014/main" id="{E3EB06F6-FB25-447F-A4A7-9D2D720C1861}"/>
                </a:ext>
              </a:extLst>
            </p:cNvPr>
            <p:cNvGrpSpPr/>
            <p:nvPr/>
          </p:nvGrpSpPr>
          <p:grpSpPr>
            <a:xfrm>
              <a:off x="1974852" y="3337491"/>
              <a:ext cx="500513" cy="340092"/>
              <a:chOff x="4611957" y="2101488"/>
              <a:chExt cx="500513" cy="340092"/>
            </a:xfrm>
            <a:solidFill>
              <a:srgbClr val="000000"/>
            </a:solidFill>
          </p:grpSpPr>
          <p:sp>
            <p:nvSpPr>
              <p:cNvPr id="113" name="TextBox 112">
                <a:extLst>
                  <a:ext uri="{FF2B5EF4-FFF2-40B4-BE49-F238E27FC236}">
                    <a16:creationId xmlns:a16="http://schemas.microsoft.com/office/drawing/2014/main" id="{F46CB745-5E31-46E3-AB2F-083B95B896E0}"/>
                  </a:ext>
                </a:extLst>
              </p:cNvPr>
              <p:cNvSpPr txBox="1"/>
              <p:nvPr/>
            </p:nvSpPr>
            <p:spPr>
              <a:xfrm>
                <a:off x="4549290" y="2055768"/>
                <a:ext cx="625642"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Customer</a:t>
                </a:r>
              </a:p>
            </p:txBody>
          </p:sp>
          <p:sp>
            <p:nvSpPr>
              <p:cNvPr id="114" name="TextBox 113">
                <a:extLst>
                  <a:ext uri="{FF2B5EF4-FFF2-40B4-BE49-F238E27FC236}">
                    <a16:creationId xmlns:a16="http://schemas.microsoft.com/office/drawing/2014/main" id="{1F97852D-9723-4EF7-B69C-8B2B8A4276CF}"/>
                  </a:ext>
                </a:extLst>
              </p:cNvPr>
              <p:cNvSpPr txBox="1"/>
              <p:nvPr/>
            </p:nvSpPr>
            <p:spPr>
              <a:xfrm>
                <a:off x="4564633" y="2158437"/>
                <a:ext cx="60639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Premises</a:t>
                </a:r>
              </a:p>
            </p:txBody>
          </p:sp>
          <p:sp>
            <p:nvSpPr>
              <p:cNvPr id="115" name="TextBox 114">
                <a:extLst>
                  <a:ext uri="{FF2B5EF4-FFF2-40B4-BE49-F238E27FC236}">
                    <a16:creationId xmlns:a16="http://schemas.microsoft.com/office/drawing/2014/main" id="{EC07AF56-6A0F-4D0F-AC2F-CCF99FF8E080}"/>
                  </a:ext>
                </a:extLst>
              </p:cNvPr>
              <p:cNvSpPr txBox="1"/>
              <p:nvPr/>
            </p:nvSpPr>
            <p:spPr>
              <a:xfrm>
                <a:off x="4520517" y="2261107"/>
                <a:ext cx="68339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Equipment</a:t>
                </a:r>
              </a:p>
            </p:txBody>
          </p:sp>
        </p:grpSp>
      </p:grpSp>
      <p:cxnSp>
        <p:nvCxnSpPr>
          <p:cNvPr id="79" name="Straight Arrow Connector 78">
            <a:extLst>
              <a:ext uri="{FF2B5EF4-FFF2-40B4-BE49-F238E27FC236}">
                <a16:creationId xmlns:a16="http://schemas.microsoft.com/office/drawing/2014/main" id="{37476C27-D2E7-40A5-B3D7-901849DC844C}"/>
              </a:ext>
            </a:extLst>
          </p:cNvPr>
          <p:cNvCxnSpPr>
            <a:cxnSpLocks/>
          </p:cNvCxnSpPr>
          <p:nvPr/>
        </p:nvCxnSpPr>
        <p:spPr bwMode="auto">
          <a:xfrm>
            <a:off x="5984509" y="1167262"/>
            <a:ext cx="0" cy="879604"/>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2" name="Group 1">
            <a:extLst>
              <a:ext uri="{FF2B5EF4-FFF2-40B4-BE49-F238E27FC236}">
                <a16:creationId xmlns:a16="http://schemas.microsoft.com/office/drawing/2014/main" id="{E5E2944D-FE7A-4F22-A9E9-7D870AD09543}"/>
              </a:ext>
            </a:extLst>
          </p:cNvPr>
          <p:cNvGrpSpPr/>
          <p:nvPr/>
        </p:nvGrpSpPr>
        <p:grpSpPr>
          <a:xfrm>
            <a:off x="5661390" y="1291915"/>
            <a:ext cx="644548" cy="470443"/>
            <a:chOff x="1482725" y="2986349"/>
            <a:chExt cx="644548" cy="470443"/>
          </a:xfrm>
        </p:grpSpPr>
        <p:sp>
          <p:nvSpPr>
            <p:cNvPr id="81" name="Rectangle 80">
              <a:extLst>
                <a:ext uri="{FF2B5EF4-FFF2-40B4-BE49-F238E27FC236}">
                  <a16:creationId xmlns:a16="http://schemas.microsoft.com/office/drawing/2014/main" id="{AC761C6B-1565-49B2-BCD8-9BB0577E90E0}"/>
                </a:ext>
              </a:extLst>
            </p:cNvPr>
            <p:cNvSpPr/>
            <p:nvPr/>
          </p:nvSpPr>
          <p:spPr>
            <a:xfrm>
              <a:off x="1482725" y="3210571"/>
              <a:ext cx="644548" cy="246221"/>
            </a:xfrm>
            <a:prstGeom prst="rect">
              <a:avLst/>
            </a:prstGeom>
            <a:solidFill>
              <a:srgbClr val="FCFBFA"/>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Site-to-Site</a:t>
              </a:r>
            </a:p>
            <a:p>
              <a:pPr algn="ctr"/>
              <a:r>
                <a:rPr lang="en-US" sz="800" dirty="0">
                  <a:solidFill>
                    <a:srgbClr val="312D2A"/>
                  </a:solidFill>
                  <a:ea typeface="Open Sans" panose="020B0606030504020204" pitchFamily="34" charset="0"/>
                  <a:cs typeface="Open Sans" panose="020B0606030504020204" pitchFamily="34" charset="0"/>
                </a:rPr>
                <a:t>VPN</a:t>
              </a:r>
            </a:p>
          </p:txBody>
        </p:sp>
        <p:grpSp>
          <p:nvGrpSpPr>
            <p:cNvPr id="100" name="Group 99">
              <a:extLst>
                <a:ext uri="{FF2B5EF4-FFF2-40B4-BE49-F238E27FC236}">
                  <a16:creationId xmlns:a16="http://schemas.microsoft.com/office/drawing/2014/main" id="{40C95E48-1819-474C-9766-E2C5A4BC26BF}"/>
                </a:ext>
              </a:extLst>
            </p:cNvPr>
            <p:cNvGrpSpPr>
              <a:grpSpLocks noChangeAspect="1"/>
            </p:cNvGrpSpPr>
            <p:nvPr/>
          </p:nvGrpSpPr>
          <p:grpSpPr>
            <a:xfrm>
              <a:off x="1682036" y="2986349"/>
              <a:ext cx="245927" cy="228600"/>
              <a:chOff x="2859691" y="5061250"/>
              <a:chExt cx="319364" cy="296863"/>
            </a:xfrm>
          </p:grpSpPr>
          <p:sp>
            <p:nvSpPr>
              <p:cNvPr id="101" name="Freeform 5">
                <a:extLst>
                  <a:ext uri="{FF2B5EF4-FFF2-40B4-BE49-F238E27FC236}">
                    <a16:creationId xmlns:a16="http://schemas.microsoft.com/office/drawing/2014/main" id="{A209CAFB-21A9-4DD8-B586-66A784D2CA2C}"/>
                  </a:ext>
                </a:extLst>
              </p:cNvPr>
              <p:cNvSpPr>
                <a:spLocks noChangeAspect="1"/>
              </p:cNvSpPr>
              <p:nvPr/>
            </p:nvSpPr>
            <p:spPr bwMode="auto">
              <a:xfrm>
                <a:off x="2859691" y="5061250"/>
                <a:ext cx="319088" cy="296863"/>
              </a:xfrm>
              <a:custGeom>
                <a:avLst/>
                <a:gdLst>
                  <a:gd name="T0" fmla="*/ 31 w 174"/>
                  <a:gd name="T1" fmla="*/ 162 h 162"/>
                  <a:gd name="T2" fmla="*/ 31 w 174"/>
                  <a:gd name="T3" fmla="*/ 85 h 162"/>
                  <a:gd name="T4" fmla="*/ 16 w 174"/>
                  <a:gd name="T5" fmla="*/ 85 h 162"/>
                  <a:gd name="T6" fmla="*/ 27 w 174"/>
                  <a:gd name="T7" fmla="*/ 96 h 162"/>
                  <a:gd name="T8" fmla="*/ 21 w 174"/>
                  <a:gd name="T9" fmla="*/ 102 h 162"/>
                  <a:gd name="T10" fmla="*/ 0 w 174"/>
                  <a:gd name="T11" fmla="*/ 80 h 162"/>
                  <a:gd name="T12" fmla="*/ 21 w 174"/>
                  <a:gd name="T13" fmla="*/ 59 h 162"/>
                  <a:gd name="T14" fmla="*/ 27 w 174"/>
                  <a:gd name="T15" fmla="*/ 65 h 162"/>
                  <a:gd name="T16" fmla="*/ 16 w 174"/>
                  <a:gd name="T17" fmla="*/ 76 h 162"/>
                  <a:gd name="T18" fmla="*/ 31 w 174"/>
                  <a:gd name="T19" fmla="*/ 76 h 162"/>
                  <a:gd name="T20" fmla="*/ 31 w 174"/>
                  <a:gd name="T21" fmla="*/ 48 h 162"/>
                  <a:gd name="T22" fmla="*/ 47 w 174"/>
                  <a:gd name="T23" fmla="*/ 48 h 162"/>
                  <a:gd name="T24" fmla="*/ 47 w 174"/>
                  <a:gd name="T25" fmla="*/ 41 h 162"/>
                  <a:gd name="T26" fmla="*/ 85 w 174"/>
                  <a:gd name="T27" fmla="*/ 0 h 162"/>
                  <a:gd name="T28" fmla="*/ 87 w 174"/>
                  <a:gd name="T29" fmla="*/ 0 h 162"/>
                  <a:gd name="T30" fmla="*/ 115 w 174"/>
                  <a:gd name="T31" fmla="*/ 11 h 162"/>
                  <a:gd name="T32" fmla="*/ 127 w 174"/>
                  <a:gd name="T33" fmla="*/ 40 h 162"/>
                  <a:gd name="T34" fmla="*/ 127 w 174"/>
                  <a:gd name="T35" fmla="*/ 48 h 162"/>
                  <a:gd name="T36" fmla="*/ 143 w 174"/>
                  <a:gd name="T37" fmla="*/ 48 h 162"/>
                  <a:gd name="T38" fmla="*/ 143 w 174"/>
                  <a:gd name="T39" fmla="*/ 76 h 162"/>
                  <a:gd name="T40" fmla="*/ 158 w 174"/>
                  <a:gd name="T41" fmla="*/ 76 h 162"/>
                  <a:gd name="T42" fmla="*/ 147 w 174"/>
                  <a:gd name="T43" fmla="*/ 65 h 162"/>
                  <a:gd name="T44" fmla="*/ 153 w 174"/>
                  <a:gd name="T45" fmla="*/ 59 h 162"/>
                  <a:gd name="T46" fmla="*/ 174 w 174"/>
                  <a:gd name="T47" fmla="*/ 80 h 162"/>
                  <a:gd name="T48" fmla="*/ 153 w 174"/>
                  <a:gd name="T49" fmla="*/ 102 h 162"/>
                  <a:gd name="T50" fmla="*/ 147 w 174"/>
                  <a:gd name="T51" fmla="*/ 96 h 162"/>
                  <a:gd name="T52" fmla="*/ 158 w 174"/>
                  <a:gd name="T53" fmla="*/ 85 h 162"/>
                  <a:gd name="T54" fmla="*/ 143 w 174"/>
                  <a:gd name="T55" fmla="*/ 85 h 162"/>
                  <a:gd name="T56" fmla="*/ 143 w 174"/>
                  <a:gd name="T57" fmla="*/ 162 h 162"/>
                  <a:gd name="T58" fmla="*/ 31 w 174"/>
                  <a:gd name="T5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162">
                    <a:moveTo>
                      <a:pt x="31" y="162"/>
                    </a:moveTo>
                    <a:cubicBezTo>
                      <a:pt x="31" y="85"/>
                      <a:pt x="31" y="85"/>
                      <a:pt x="31" y="85"/>
                    </a:cubicBezTo>
                    <a:cubicBezTo>
                      <a:pt x="16" y="85"/>
                      <a:pt x="16" y="85"/>
                      <a:pt x="16" y="85"/>
                    </a:cubicBezTo>
                    <a:cubicBezTo>
                      <a:pt x="27" y="96"/>
                      <a:pt x="27" y="96"/>
                      <a:pt x="27" y="96"/>
                    </a:cubicBezTo>
                    <a:cubicBezTo>
                      <a:pt x="21" y="102"/>
                      <a:pt x="21" y="102"/>
                      <a:pt x="21" y="102"/>
                    </a:cubicBezTo>
                    <a:cubicBezTo>
                      <a:pt x="0" y="80"/>
                      <a:pt x="0" y="80"/>
                      <a:pt x="0" y="80"/>
                    </a:cubicBezTo>
                    <a:cubicBezTo>
                      <a:pt x="21" y="59"/>
                      <a:pt x="21" y="59"/>
                      <a:pt x="21" y="59"/>
                    </a:cubicBezTo>
                    <a:cubicBezTo>
                      <a:pt x="27" y="65"/>
                      <a:pt x="27" y="65"/>
                      <a:pt x="27" y="65"/>
                    </a:cubicBezTo>
                    <a:cubicBezTo>
                      <a:pt x="16" y="76"/>
                      <a:pt x="16" y="76"/>
                      <a:pt x="16" y="76"/>
                    </a:cubicBezTo>
                    <a:cubicBezTo>
                      <a:pt x="31" y="76"/>
                      <a:pt x="31" y="76"/>
                      <a:pt x="31" y="76"/>
                    </a:cubicBezTo>
                    <a:cubicBezTo>
                      <a:pt x="31" y="48"/>
                      <a:pt x="31" y="48"/>
                      <a:pt x="31" y="48"/>
                    </a:cubicBezTo>
                    <a:cubicBezTo>
                      <a:pt x="47" y="48"/>
                      <a:pt x="47" y="48"/>
                      <a:pt x="47" y="48"/>
                    </a:cubicBezTo>
                    <a:cubicBezTo>
                      <a:pt x="47" y="41"/>
                      <a:pt x="47" y="41"/>
                      <a:pt x="47" y="41"/>
                    </a:cubicBezTo>
                    <a:cubicBezTo>
                      <a:pt x="47" y="19"/>
                      <a:pt x="64" y="1"/>
                      <a:pt x="85" y="0"/>
                    </a:cubicBezTo>
                    <a:cubicBezTo>
                      <a:pt x="86" y="0"/>
                      <a:pt x="86" y="0"/>
                      <a:pt x="87" y="0"/>
                    </a:cubicBezTo>
                    <a:cubicBezTo>
                      <a:pt x="97" y="0"/>
                      <a:pt x="107" y="4"/>
                      <a:pt x="115" y="11"/>
                    </a:cubicBezTo>
                    <a:cubicBezTo>
                      <a:pt x="123" y="19"/>
                      <a:pt x="127" y="29"/>
                      <a:pt x="127" y="40"/>
                    </a:cubicBezTo>
                    <a:cubicBezTo>
                      <a:pt x="127" y="48"/>
                      <a:pt x="127" y="48"/>
                      <a:pt x="127" y="48"/>
                    </a:cubicBezTo>
                    <a:cubicBezTo>
                      <a:pt x="143" y="48"/>
                      <a:pt x="143" y="48"/>
                      <a:pt x="143" y="48"/>
                    </a:cubicBezTo>
                    <a:cubicBezTo>
                      <a:pt x="143" y="76"/>
                      <a:pt x="143" y="76"/>
                      <a:pt x="143" y="76"/>
                    </a:cubicBezTo>
                    <a:cubicBezTo>
                      <a:pt x="158" y="76"/>
                      <a:pt x="158" y="76"/>
                      <a:pt x="158" y="76"/>
                    </a:cubicBezTo>
                    <a:cubicBezTo>
                      <a:pt x="147" y="65"/>
                      <a:pt x="147" y="65"/>
                      <a:pt x="147" y="65"/>
                    </a:cubicBezTo>
                    <a:cubicBezTo>
                      <a:pt x="153" y="59"/>
                      <a:pt x="153" y="59"/>
                      <a:pt x="153" y="59"/>
                    </a:cubicBezTo>
                    <a:cubicBezTo>
                      <a:pt x="174" y="80"/>
                      <a:pt x="174" y="80"/>
                      <a:pt x="174" y="80"/>
                    </a:cubicBezTo>
                    <a:cubicBezTo>
                      <a:pt x="153" y="102"/>
                      <a:pt x="153" y="102"/>
                      <a:pt x="153" y="102"/>
                    </a:cubicBezTo>
                    <a:cubicBezTo>
                      <a:pt x="147" y="96"/>
                      <a:pt x="147" y="96"/>
                      <a:pt x="147" y="96"/>
                    </a:cubicBezTo>
                    <a:cubicBezTo>
                      <a:pt x="158" y="85"/>
                      <a:pt x="158" y="85"/>
                      <a:pt x="158" y="85"/>
                    </a:cubicBezTo>
                    <a:cubicBezTo>
                      <a:pt x="143" y="85"/>
                      <a:pt x="143" y="85"/>
                      <a:pt x="143" y="85"/>
                    </a:cubicBezTo>
                    <a:cubicBezTo>
                      <a:pt x="143" y="162"/>
                      <a:pt x="143" y="162"/>
                      <a:pt x="143" y="162"/>
                    </a:cubicBezTo>
                    <a:lnTo>
                      <a:pt x="31" y="162"/>
                    </a:lnTo>
                    <a:close/>
                  </a:path>
                </a:pathLst>
              </a:custGeom>
              <a:solidFill>
                <a:srgbClr val="FFFFFF"/>
              </a:solidFill>
              <a:ln w="12700">
                <a:solidFill>
                  <a:srgbClr val="FFFFFF"/>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2" name="Freeform 7">
                <a:extLst>
                  <a:ext uri="{FF2B5EF4-FFF2-40B4-BE49-F238E27FC236}">
                    <a16:creationId xmlns:a16="http://schemas.microsoft.com/office/drawing/2014/main" id="{6B098E5D-2399-4333-821A-06C758B9BE69}"/>
                  </a:ext>
                </a:extLst>
              </p:cNvPr>
              <p:cNvSpPr>
                <a:spLocks/>
              </p:cNvSpPr>
              <p:nvPr/>
            </p:nvSpPr>
            <p:spPr bwMode="auto">
              <a:xfrm>
                <a:off x="2994905" y="5227938"/>
                <a:ext cx="52388" cy="80963"/>
              </a:xfrm>
              <a:custGeom>
                <a:avLst/>
                <a:gdLst>
                  <a:gd name="T0" fmla="*/ 8 w 28"/>
                  <a:gd name="T1" fmla="*/ 26 h 44"/>
                  <a:gd name="T2" fmla="*/ 5 w 28"/>
                  <a:gd name="T3" fmla="*/ 44 h 44"/>
                  <a:gd name="T4" fmla="*/ 23 w 28"/>
                  <a:gd name="T5" fmla="*/ 44 h 44"/>
                  <a:gd name="T6" fmla="*/ 21 w 28"/>
                  <a:gd name="T7" fmla="*/ 26 h 44"/>
                  <a:gd name="T8" fmla="*/ 28 w 28"/>
                  <a:gd name="T9" fmla="*/ 14 h 44"/>
                  <a:gd name="T10" fmla="*/ 12 w 28"/>
                  <a:gd name="T11" fmla="*/ 1 h 44"/>
                  <a:gd name="T12" fmla="*/ 1 w 28"/>
                  <a:gd name="T13" fmla="*/ 12 h 44"/>
                  <a:gd name="T14" fmla="*/ 8 w 28"/>
                  <a:gd name="T15" fmla="*/ 2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4">
                    <a:moveTo>
                      <a:pt x="8" y="26"/>
                    </a:moveTo>
                    <a:cubicBezTo>
                      <a:pt x="5" y="44"/>
                      <a:pt x="5" y="44"/>
                      <a:pt x="5" y="44"/>
                    </a:cubicBezTo>
                    <a:cubicBezTo>
                      <a:pt x="23" y="44"/>
                      <a:pt x="23" y="44"/>
                      <a:pt x="23" y="44"/>
                    </a:cubicBezTo>
                    <a:cubicBezTo>
                      <a:pt x="21" y="26"/>
                      <a:pt x="21" y="26"/>
                      <a:pt x="21" y="26"/>
                    </a:cubicBezTo>
                    <a:cubicBezTo>
                      <a:pt x="25" y="24"/>
                      <a:pt x="28" y="19"/>
                      <a:pt x="28" y="14"/>
                    </a:cubicBezTo>
                    <a:cubicBezTo>
                      <a:pt x="28" y="6"/>
                      <a:pt x="20" y="0"/>
                      <a:pt x="12" y="1"/>
                    </a:cubicBezTo>
                    <a:cubicBezTo>
                      <a:pt x="6" y="2"/>
                      <a:pt x="2" y="6"/>
                      <a:pt x="1" y="12"/>
                    </a:cubicBezTo>
                    <a:cubicBezTo>
                      <a:pt x="0" y="18"/>
                      <a:pt x="3" y="24"/>
                      <a:pt x="8" y="26"/>
                    </a:cubicBez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8">
                <a:extLst>
                  <a:ext uri="{FF2B5EF4-FFF2-40B4-BE49-F238E27FC236}">
                    <a16:creationId xmlns:a16="http://schemas.microsoft.com/office/drawing/2014/main" id="{F93B0CAF-9D9C-4C0D-BDCA-A86D3EB2D4D6}"/>
                  </a:ext>
                </a:extLst>
              </p:cNvPr>
              <p:cNvSpPr>
                <a:spLocks noChangeArrowheads="1"/>
              </p:cNvSpPr>
              <p:nvPr/>
            </p:nvSpPr>
            <p:spPr bwMode="auto">
              <a:xfrm>
                <a:off x="2974267"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9">
                <a:extLst>
                  <a:ext uri="{FF2B5EF4-FFF2-40B4-BE49-F238E27FC236}">
                    <a16:creationId xmlns:a16="http://schemas.microsoft.com/office/drawing/2014/main" id="{BE637392-1E6E-4AD9-88BE-211D7BB3F8A0}"/>
                  </a:ext>
                </a:extLst>
              </p:cNvPr>
              <p:cNvSpPr>
                <a:spLocks noChangeArrowheads="1"/>
              </p:cNvSpPr>
              <p:nvPr/>
            </p:nvSpPr>
            <p:spPr bwMode="auto">
              <a:xfrm>
                <a:off x="2994905"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0">
                <a:extLst>
                  <a:ext uri="{FF2B5EF4-FFF2-40B4-BE49-F238E27FC236}">
                    <a16:creationId xmlns:a16="http://schemas.microsoft.com/office/drawing/2014/main" id="{707FA4B9-5921-4BA1-A4DF-8DCEBB007C5A}"/>
                  </a:ext>
                </a:extLst>
              </p:cNvPr>
              <p:cNvSpPr>
                <a:spLocks noChangeArrowheads="1"/>
              </p:cNvSpPr>
              <p:nvPr/>
            </p:nvSpPr>
            <p:spPr bwMode="auto">
              <a:xfrm>
                <a:off x="3015542"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
                <a:extLst>
                  <a:ext uri="{FF2B5EF4-FFF2-40B4-BE49-F238E27FC236}">
                    <a16:creationId xmlns:a16="http://schemas.microsoft.com/office/drawing/2014/main" id="{8A6251EB-2C61-4BD2-B852-A88A76445E4E}"/>
                  </a:ext>
                </a:extLst>
              </p:cNvPr>
              <p:cNvSpPr>
                <a:spLocks noChangeArrowheads="1"/>
              </p:cNvSpPr>
              <p:nvPr/>
            </p:nvSpPr>
            <p:spPr bwMode="auto">
              <a:xfrm>
                <a:off x="3036180"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
                <a:extLst>
                  <a:ext uri="{FF2B5EF4-FFF2-40B4-BE49-F238E27FC236}">
                    <a16:creationId xmlns:a16="http://schemas.microsoft.com/office/drawing/2014/main" id="{89EF53C8-F831-4B4D-86B0-E5E1AB2813C3}"/>
                  </a:ext>
                </a:extLst>
              </p:cNvPr>
              <p:cNvSpPr>
                <a:spLocks noChangeArrowheads="1"/>
              </p:cNvSpPr>
              <p:nvPr/>
            </p:nvSpPr>
            <p:spPr bwMode="auto">
              <a:xfrm>
                <a:off x="2953630"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3">
                <a:extLst>
                  <a:ext uri="{FF2B5EF4-FFF2-40B4-BE49-F238E27FC236}">
                    <a16:creationId xmlns:a16="http://schemas.microsoft.com/office/drawing/2014/main" id="{32D35702-4599-4229-BCDD-206BC4A5827E}"/>
                  </a:ext>
                </a:extLst>
              </p:cNvPr>
              <p:cNvSpPr>
                <a:spLocks noChangeArrowheads="1"/>
              </p:cNvSpPr>
              <p:nvPr/>
            </p:nvSpPr>
            <p:spPr bwMode="auto">
              <a:xfrm>
                <a:off x="3077455"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4">
                <a:extLst>
                  <a:ext uri="{FF2B5EF4-FFF2-40B4-BE49-F238E27FC236}">
                    <a16:creationId xmlns:a16="http://schemas.microsoft.com/office/drawing/2014/main" id="{726A31F1-9116-4A9D-A092-680151687939}"/>
                  </a:ext>
                </a:extLst>
              </p:cNvPr>
              <p:cNvSpPr>
                <a:spLocks noChangeArrowheads="1"/>
              </p:cNvSpPr>
              <p:nvPr/>
            </p:nvSpPr>
            <p:spPr bwMode="auto">
              <a:xfrm>
                <a:off x="3058405"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5">
                <a:extLst>
                  <a:ext uri="{FF2B5EF4-FFF2-40B4-BE49-F238E27FC236}">
                    <a16:creationId xmlns:a16="http://schemas.microsoft.com/office/drawing/2014/main" id="{A407C663-5061-423C-8E3C-1D8371B73CDC}"/>
                  </a:ext>
                </a:extLst>
              </p:cNvPr>
              <p:cNvSpPr>
                <a:spLocks noEditPoints="1"/>
              </p:cNvSpPr>
              <p:nvPr/>
            </p:nvSpPr>
            <p:spPr bwMode="auto">
              <a:xfrm>
                <a:off x="2863142" y="5062838"/>
                <a:ext cx="315913" cy="293688"/>
              </a:xfrm>
              <a:custGeom>
                <a:avLst/>
                <a:gdLst>
                  <a:gd name="T0" fmla="*/ 152 w 172"/>
                  <a:gd name="T1" fmla="*/ 60 h 160"/>
                  <a:gd name="T2" fmla="*/ 148 w 172"/>
                  <a:gd name="T3" fmla="*/ 64 h 160"/>
                  <a:gd name="T4" fmla="*/ 160 w 172"/>
                  <a:gd name="T5" fmla="*/ 76 h 160"/>
                  <a:gd name="T6" fmla="*/ 141 w 172"/>
                  <a:gd name="T7" fmla="*/ 76 h 160"/>
                  <a:gd name="T8" fmla="*/ 141 w 172"/>
                  <a:gd name="T9" fmla="*/ 48 h 160"/>
                  <a:gd name="T10" fmla="*/ 125 w 172"/>
                  <a:gd name="T11" fmla="*/ 48 h 160"/>
                  <a:gd name="T12" fmla="*/ 125 w 172"/>
                  <a:gd name="T13" fmla="*/ 39 h 160"/>
                  <a:gd name="T14" fmla="*/ 113 w 172"/>
                  <a:gd name="T15" fmla="*/ 11 h 160"/>
                  <a:gd name="T16" fmla="*/ 84 w 172"/>
                  <a:gd name="T17" fmla="*/ 0 h 160"/>
                  <a:gd name="T18" fmla="*/ 47 w 172"/>
                  <a:gd name="T19" fmla="*/ 40 h 160"/>
                  <a:gd name="T20" fmla="*/ 47 w 172"/>
                  <a:gd name="T21" fmla="*/ 48 h 160"/>
                  <a:gd name="T22" fmla="*/ 31 w 172"/>
                  <a:gd name="T23" fmla="*/ 48 h 160"/>
                  <a:gd name="T24" fmla="*/ 31 w 172"/>
                  <a:gd name="T25" fmla="*/ 76 h 160"/>
                  <a:gd name="T26" fmla="*/ 13 w 172"/>
                  <a:gd name="T27" fmla="*/ 76 h 160"/>
                  <a:gd name="T28" fmla="*/ 25 w 172"/>
                  <a:gd name="T29" fmla="*/ 64 h 160"/>
                  <a:gd name="T30" fmla="*/ 20 w 172"/>
                  <a:gd name="T31" fmla="*/ 60 h 160"/>
                  <a:gd name="T32" fmla="*/ 0 w 172"/>
                  <a:gd name="T33" fmla="*/ 79 h 160"/>
                  <a:gd name="T34" fmla="*/ 20 w 172"/>
                  <a:gd name="T35" fmla="*/ 99 h 160"/>
                  <a:gd name="T36" fmla="*/ 25 w 172"/>
                  <a:gd name="T37" fmla="*/ 95 h 160"/>
                  <a:gd name="T38" fmla="*/ 13 w 172"/>
                  <a:gd name="T39" fmla="*/ 83 h 160"/>
                  <a:gd name="T40" fmla="*/ 31 w 172"/>
                  <a:gd name="T41" fmla="*/ 83 h 160"/>
                  <a:gd name="T42" fmla="*/ 31 w 172"/>
                  <a:gd name="T43" fmla="*/ 160 h 160"/>
                  <a:gd name="T44" fmla="*/ 141 w 172"/>
                  <a:gd name="T45" fmla="*/ 160 h 160"/>
                  <a:gd name="T46" fmla="*/ 141 w 172"/>
                  <a:gd name="T47" fmla="*/ 83 h 160"/>
                  <a:gd name="T48" fmla="*/ 160 w 172"/>
                  <a:gd name="T49" fmla="*/ 83 h 160"/>
                  <a:gd name="T50" fmla="*/ 148 w 172"/>
                  <a:gd name="T51" fmla="*/ 95 h 160"/>
                  <a:gd name="T52" fmla="*/ 152 w 172"/>
                  <a:gd name="T53" fmla="*/ 99 h 160"/>
                  <a:gd name="T54" fmla="*/ 172 w 172"/>
                  <a:gd name="T55" fmla="*/ 79 h 160"/>
                  <a:gd name="T56" fmla="*/ 152 w 172"/>
                  <a:gd name="T57" fmla="*/ 60 h 160"/>
                  <a:gd name="T58" fmla="*/ 53 w 172"/>
                  <a:gd name="T59" fmla="*/ 40 h 160"/>
                  <a:gd name="T60" fmla="*/ 84 w 172"/>
                  <a:gd name="T61" fmla="*/ 7 h 160"/>
                  <a:gd name="T62" fmla="*/ 109 w 172"/>
                  <a:gd name="T63" fmla="*/ 16 h 160"/>
                  <a:gd name="T64" fmla="*/ 119 w 172"/>
                  <a:gd name="T65" fmla="*/ 39 h 160"/>
                  <a:gd name="T66" fmla="*/ 119 w 172"/>
                  <a:gd name="T67" fmla="*/ 48 h 160"/>
                  <a:gd name="T68" fmla="*/ 114 w 172"/>
                  <a:gd name="T69" fmla="*/ 48 h 160"/>
                  <a:gd name="T70" fmla="*/ 114 w 172"/>
                  <a:gd name="T71" fmla="*/ 39 h 160"/>
                  <a:gd name="T72" fmla="*/ 106 w 172"/>
                  <a:gd name="T73" fmla="*/ 19 h 160"/>
                  <a:gd name="T74" fmla="*/ 85 w 172"/>
                  <a:gd name="T75" fmla="*/ 11 h 160"/>
                  <a:gd name="T76" fmla="*/ 58 w 172"/>
                  <a:gd name="T77" fmla="*/ 40 h 160"/>
                  <a:gd name="T78" fmla="*/ 58 w 172"/>
                  <a:gd name="T79" fmla="*/ 48 h 160"/>
                  <a:gd name="T80" fmla="*/ 53 w 172"/>
                  <a:gd name="T81" fmla="*/ 48 h 160"/>
                  <a:gd name="T82" fmla="*/ 53 w 172"/>
                  <a:gd name="T83" fmla="*/ 40 h 160"/>
                  <a:gd name="T84" fmla="*/ 108 w 172"/>
                  <a:gd name="T85" fmla="*/ 39 h 160"/>
                  <a:gd name="T86" fmla="*/ 108 w 172"/>
                  <a:gd name="T87" fmla="*/ 48 h 160"/>
                  <a:gd name="T88" fmla="*/ 65 w 172"/>
                  <a:gd name="T89" fmla="*/ 48 h 160"/>
                  <a:gd name="T90" fmla="*/ 65 w 172"/>
                  <a:gd name="T91" fmla="*/ 40 h 160"/>
                  <a:gd name="T92" fmla="*/ 86 w 172"/>
                  <a:gd name="T93" fmla="*/ 18 h 160"/>
                  <a:gd name="T94" fmla="*/ 101 w 172"/>
                  <a:gd name="T95" fmla="*/ 24 h 160"/>
                  <a:gd name="T96" fmla="*/ 108 w 172"/>
                  <a:gd name="T97" fmla="*/ 39 h 160"/>
                  <a:gd name="T98" fmla="*/ 38 w 172"/>
                  <a:gd name="T99" fmla="*/ 154 h 160"/>
                  <a:gd name="T100" fmla="*/ 38 w 172"/>
                  <a:gd name="T101" fmla="*/ 83 h 160"/>
                  <a:gd name="T102" fmla="*/ 44 w 172"/>
                  <a:gd name="T103" fmla="*/ 83 h 160"/>
                  <a:gd name="T104" fmla="*/ 44 w 172"/>
                  <a:gd name="T105" fmla="*/ 76 h 160"/>
                  <a:gd name="T106" fmla="*/ 38 w 172"/>
                  <a:gd name="T107" fmla="*/ 76 h 160"/>
                  <a:gd name="T108" fmla="*/ 38 w 172"/>
                  <a:gd name="T109" fmla="*/ 54 h 160"/>
                  <a:gd name="T110" fmla="*/ 135 w 172"/>
                  <a:gd name="T111" fmla="*/ 54 h 160"/>
                  <a:gd name="T112" fmla="*/ 135 w 172"/>
                  <a:gd name="T113" fmla="*/ 76 h 160"/>
                  <a:gd name="T114" fmla="*/ 128 w 172"/>
                  <a:gd name="T115" fmla="*/ 76 h 160"/>
                  <a:gd name="T116" fmla="*/ 128 w 172"/>
                  <a:gd name="T117" fmla="*/ 83 h 160"/>
                  <a:gd name="T118" fmla="*/ 135 w 172"/>
                  <a:gd name="T119" fmla="*/ 83 h 160"/>
                  <a:gd name="T120" fmla="*/ 135 w 172"/>
                  <a:gd name="T121" fmla="*/ 154 h 160"/>
                  <a:gd name="T122" fmla="*/ 38 w 172"/>
                  <a:gd name="T12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60">
                    <a:moveTo>
                      <a:pt x="152" y="60"/>
                    </a:moveTo>
                    <a:cubicBezTo>
                      <a:pt x="148" y="64"/>
                      <a:pt x="148" y="64"/>
                      <a:pt x="148" y="64"/>
                    </a:cubicBezTo>
                    <a:cubicBezTo>
                      <a:pt x="160" y="76"/>
                      <a:pt x="160" y="76"/>
                      <a:pt x="160" y="76"/>
                    </a:cubicBezTo>
                    <a:cubicBezTo>
                      <a:pt x="141" y="76"/>
                      <a:pt x="141" y="76"/>
                      <a:pt x="141" y="76"/>
                    </a:cubicBezTo>
                    <a:cubicBezTo>
                      <a:pt x="141" y="48"/>
                      <a:pt x="141" y="48"/>
                      <a:pt x="141" y="48"/>
                    </a:cubicBezTo>
                    <a:cubicBezTo>
                      <a:pt x="125" y="48"/>
                      <a:pt x="125" y="48"/>
                      <a:pt x="125" y="48"/>
                    </a:cubicBezTo>
                    <a:cubicBezTo>
                      <a:pt x="125" y="39"/>
                      <a:pt x="125" y="39"/>
                      <a:pt x="125" y="39"/>
                    </a:cubicBezTo>
                    <a:cubicBezTo>
                      <a:pt x="125" y="28"/>
                      <a:pt x="121" y="18"/>
                      <a:pt x="113" y="11"/>
                    </a:cubicBezTo>
                    <a:cubicBezTo>
                      <a:pt x="105" y="3"/>
                      <a:pt x="95" y="0"/>
                      <a:pt x="84" y="0"/>
                    </a:cubicBezTo>
                    <a:cubicBezTo>
                      <a:pt x="63" y="1"/>
                      <a:pt x="47" y="19"/>
                      <a:pt x="47" y="40"/>
                    </a:cubicBezTo>
                    <a:cubicBezTo>
                      <a:pt x="47" y="48"/>
                      <a:pt x="47" y="48"/>
                      <a:pt x="47" y="48"/>
                    </a:cubicBezTo>
                    <a:cubicBezTo>
                      <a:pt x="31" y="48"/>
                      <a:pt x="31" y="48"/>
                      <a:pt x="31" y="48"/>
                    </a:cubicBezTo>
                    <a:cubicBezTo>
                      <a:pt x="31" y="76"/>
                      <a:pt x="31" y="76"/>
                      <a:pt x="31" y="76"/>
                    </a:cubicBezTo>
                    <a:cubicBezTo>
                      <a:pt x="13" y="76"/>
                      <a:pt x="13" y="76"/>
                      <a:pt x="13" y="76"/>
                    </a:cubicBezTo>
                    <a:cubicBezTo>
                      <a:pt x="25" y="64"/>
                      <a:pt x="25" y="64"/>
                      <a:pt x="25" y="64"/>
                    </a:cubicBezTo>
                    <a:cubicBezTo>
                      <a:pt x="20" y="60"/>
                      <a:pt x="20" y="60"/>
                      <a:pt x="20" y="60"/>
                    </a:cubicBezTo>
                    <a:cubicBezTo>
                      <a:pt x="0" y="79"/>
                      <a:pt x="0" y="79"/>
                      <a:pt x="0" y="79"/>
                    </a:cubicBezTo>
                    <a:cubicBezTo>
                      <a:pt x="20" y="99"/>
                      <a:pt x="20" y="99"/>
                      <a:pt x="20" y="99"/>
                    </a:cubicBezTo>
                    <a:cubicBezTo>
                      <a:pt x="25" y="95"/>
                      <a:pt x="25" y="95"/>
                      <a:pt x="25" y="95"/>
                    </a:cubicBezTo>
                    <a:cubicBezTo>
                      <a:pt x="13" y="83"/>
                      <a:pt x="13" y="83"/>
                      <a:pt x="13" y="83"/>
                    </a:cubicBezTo>
                    <a:cubicBezTo>
                      <a:pt x="31" y="83"/>
                      <a:pt x="31" y="83"/>
                      <a:pt x="31" y="83"/>
                    </a:cubicBezTo>
                    <a:cubicBezTo>
                      <a:pt x="31" y="160"/>
                      <a:pt x="31" y="160"/>
                      <a:pt x="31" y="160"/>
                    </a:cubicBezTo>
                    <a:cubicBezTo>
                      <a:pt x="141" y="160"/>
                      <a:pt x="141" y="160"/>
                      <a:pt x="141" y="160"/>
                    </a:cubicBezTo>
                    <a:cubicBezTo>
                      <a:pt x="141" y="83"/>
                      <a:pt x="141" y="83"/>
                      <a:pt x="141" y="83"/>
                    </a:cubicBezTo>
                    <a:cubicBezTo>
                      <a:pt x="160" y="83"/>
                      <a:pt x="160" y="83"/>
                      <a:pt x="160" y="83"/>
                    </a:cubicBezTo>
                    <a:cubicBezTo>
                      <a:pt x="148" y="95"/>
                      <a:pt x="148" y="95"/>
                      <a:pt x="148" y="95"/>
                    </a:cubicBezTo>
                    <a:cubicBezTo>
                      <a:pt x="152" y="99"/>
                      <a:pt x="152" y="99"/>
                      <a:pt x="152" y="99"/>
                    </a:cubicBezTo>
                    <a:cubicBezTo>
                      <a:pt x="172" y="79"/>
                      <a:pt x="172" y="79"/>
                      <a:pt x="172" y="79"/>
                    </a:cubicBezTo>
                    <a:lnTo>
                      <a:pt x="152" y="60"/>
                    </a:lnTo>
                    <a:close/>
                    <a:moveTo>
                      <a:pt x="53" y="40"/>
                    </a:moveTo>
                    <a:cubicBezTo>
                      <a:pt x="53" y="22"/>
                      <a:pt x="67" y="8"/>
                      <a:pt x="84" y="7"/>
                    </a:cubicBezTo>
                    <a:cubicBezTo>
                      <a:pt x="93" y="6"/>
                      <a:pt x="102" y="9"/>
                      <a:pt x="109" y="16"/>
                    </a:cubicBezTo>
                    <a:cubicBezTo>
                      <a:pt x="115" y="22"/>
                      <a:pt x="119" y="30"/>
                      <a:pt x="119" y="39"/>
                    </a:cubicBezTo>
                    <a:cubicBezTo>
                      <a:pt x="119" y="48"/>
                      <a:pt x="119" y="48"/>
                      <a:pt x="119" y="48"/>
                    </a:cubicBezTo>
                    <a:cubicBezTo>
                      <a:pt x="114" y="48"/>
                      <a:pt x="114" y="48"/>
                      <a:pt x="114" y="48"/>
                    </a:cubicBezTo>
                    <a:cubicBezTo>
                      <a:pt x="114" y="39"/>
                      <a:pt x="114" y="39"/>
                      <a:pt x="114" y="39"/>
                    </a:cubicBezTo>
                    <a:cubicBezTo>
                      <a:pt x="114" y="32"/>
                      <a:pt x="111" y="25"/>
                      <a:pt x="106" y="19"/>
                    </a:cubicBezTo>
                    <a:cubicBezTo>
                      <a:pt x="100" y="14"/>
                      <a:pt x="93" y="11"/>
                      <a:pt x="85" y="11"/>
                    </a:cubicBezTo>
                    <a:cubicBezTo>
                      <a:pt x="70" y="12"/>
                      <a:pt x="58" y="24"/>
                      <a:pt x="58" y="40"/>
                    </a:cubicBezTo>
                    <a:cubicBezTo>
                      <a:pt x="58" y="48"/>
                      <a:pt x="58" y="48"/>
                      <a:pt x="58" y="48"/>
                    </a:cubicBezTo>
                    <a:cubicBezTo>
                      <a:pt x="53" y="48"/>
                      <a:pt x="53" y="48"/>
                      <a:pt x="53" y="48"/>
                    </a:cubicBezTo>
                    <a:lnTo>
                      <a:pt x="53" y="40"/>
                    </a:lnTo>
                    <a:close/>
                    <a:moveTo>
                      <a:pt x="108" y="39"/>
                    </a:moveTo>
                    <a:cubicBezTo>
                      <a:pt x="108" y="48"/>
                      <a:pt x="108" y="48"/>
                      <a:pt x="108" y="48"/>
                    </a:cubicBezTo>
                    <a:cubicBezTo>
                      <a:pt x="65" y="48"/>
                      <a:pt x="65" y="48"/>
                      <a:pt x="65" y="48"/>
                    </a:cubicBezTo>
                    <a:cubicBezTo>
                      <a:pt x="65" y="40"/>
                      <a:pt x="65" y="40"/>
                      <a:pt x="65" y="40"/>
                    </a:cubicBezTo>
                    <a:cubicBezTo>
                      <a:pt x="65" y="28"/>
                      <a:pt x="74" y="18"/>
                      <a:pt x="86" y="18"/>
                    </a:cubicBezTo>
                    <a:cubicBezTo>
                      <a:pt x="91" y="18"/>
                      <a:pt x="97" y="20"/>
                      <a:pt x="101" y="24"/>
                    </a:cubicBezTo>
                    <a:cubicBezTo>
                      <a:pt x="105" y="28"/>
                      <a:pt x="108" y="33"/>
                      <a:pt x="108" y="39"/>
                    </a:cubicBezTo>
                    <a:close/>
                    <a:moveTo>
                      <a:pt x="38" y="154"/>
                    </a:moveTo>
                    <a:cubicBezTo>
                      <a:pt x="38" y="83"/>
                      <a:pt x="38" y="83"/>
                      <a:pt x="38" y="83"/>
                    </a:cubicBezTo>
                    <a:cubicBezTo>
                      <a:pt x="44" y="83"/>
                      <a:pt x="44" y="83"/>
                      <a:pt x="44" y="83"/>
                    </a:cubicBezTo>
                    <a:cubicBezTo>
                      <a:pt x="44" y="76"/>
                      <a:pt x="44" y="76"/>
                      <a:pt x="44" y="76"/>
                    </a:cubicBezTo>
                    <a:cubicBezTo>
                      <a:pt x="38" y="76"/>
                      <a:pt x="38" y="76"/>
                      <a:pt x="38" y="76"/>
                    </a:cubicBezTo>
                    <a:cubicBezTo>
                      <a:pt x="38" y="54"/>
                      <a:pt x="38" y="54"/>
                      <a:pt x="38" y="54"/>
                    </a:cubicBezTo>
                    <a:cubicBezTo>
                      <a:pt x="135" y="54"/>
                      <a:pt x="135" y="54"/>
                      <a:pt x="135" y="54"/>
                    </a:cubicBezTo>
                    <a:cubicBezTo>
                      <a:pt x="135" y="76"/>
                      <a:pt x="135" y="76"/>
                      <a:pt x="135" y="76"/>
                    </a:cubicBezTo>
                    <a:cubicBezTo>
                      <a:pt x="128" y="76"/>
                      <a:pt x="128" y="76"/>
                      <a:pt x="128" y="76"/>
                    </a:cubicBezTo>
                    <a:cubicBezTo>
                      <a:pt x="128" y="83"/>
                      <a:pt x="128" y="83"/>
                      <a:pt x="128" y="83"/>
                    </a:cubicBezTo>
                    <a:cubicBezTo>
                      <a:pt x="135" y="83"/>
                      <a:pt x="135" y="83"/>
                      <a:pt x="135" y="83"/>
                    </a:cubicBezTo>
                    <a:cubicBezTo>
                      <a:pt x="135" y="154"/>
                      <a:pt x="135" y="154"/>
                      <a:pt x="135" y="154"/>
                    </a:cubicBezTo>
                    <a:lnTo>
                      <a:pt x="38" y="154"/>
                    </a:ln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143" name="Straight Arrow Connector 142">
            <a:extLst>
              <a:ext uri="{FF2B5EF4-FFF2-40B4-BE49-F238E27FC236}">
                <a16:creationId xmlns:a16="http://schemas.microsoft.com/office/drawing/2014/main" id="{9264931E-5D09-4652-9D00-58C0079DBB93}"/>
              </a:ext>
            </a:extLst>
          </p:cNvPr>
          <p:cNvCxnSpPr>
            <a:cxnSpLocks/>
            <a:stCxn id="54" idx="3"/>
          </p:cNvCxnSpPr>
          <p:nvPr/>
        </p:nvCxnSpPr>
        <p:spPr bwMode="auto">
          <a:xfrm>
            <a:off x="4592857" y="3073834"/>
            <a:ext cx="3654164" cy="3266"/>
          </a:xfrm>
          <a:prstGeom prst="straightConnector1">
            <a:avLst/>
          </a:prstGeom>
          <a:ln w="12700">
            <a:solidFill>
              <a:srgbClr val="312D2A"/>
            </a:solidFill>
            <a:headEnd type="none" w="sm" len="sm"/>
            <a:tailEnd type="none" w="sm" len="sm"/>
          </a:ln>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style>
          <a:lnRef idx="1">
            <a:schemeClr val="dk1"/>
          </a:lnRef>
          <a:fillRef idx="0">
            <a:schemeClr val="dk1"/>
          </a:fillRef>
          <a:effectRef idx="0">
            <a:schemeClr val="dk1"/>
          </a:effectRef>
          <a:fontRef idx="minor">
            <a:schemeClr val="tx1"/>
          </a:fontRef>
        </p:style>
      </p:cxnSp>
      <p:cxnSp>
        <p:nvCxnSpPr>
          <p:cNvPr id="144" name="Straight Arrow Connector 143">
            <a:extLst>
              <a:ext uri="{FF2B5EF4-FFF2-40B4-BE49-F238E27FC236}">
                <a16:creationId xmlns:a16="http://schemas.microsoft.com/office/drawing/2014/main" id="{E2A3014E-3925-46B0-9E79-878CDEE56386}"/>
              </a:ext>
            </a:extLst>
          </p:cNvPr>
          <p:cNvCxnSpPr>
            <a:cxnSpLocks/>
          </p:cNvCxnSpPr>
          <p:nvPr/>
        </p:nvCxnSpPr>
        <p:spPr bwMode="auto">
          <a:xfrm>
            <a:off x="7650952" y="3076635"/>
            <a:ext cx="0" cy="16980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45" name="Straight Arrow Connector 144">
            <a:extLst>
              <a:ext uri="{FF2B5EF4-FFF2-40B4-BE49-F238E27FC236}">
                <a16:creationId xmlns:a16="http://schemas.microsoft.com/office/drawing/2014/main" id="{F1941D58-F3FC-49DA-A83A-80CA4DD246B7}"/>
              </a:ext>
            </a:extLst>
          </p:cNvPr>
          <p:cNvCxnSpPr>
            <a:cxnSpLocks/>
          </p:cNvCxnSpPr>
          <p:nvPr/>
        </p:nvCxnSpPr>
        <p:spPr bwMode="auto">
          <a:xfrm>
            <a:off x="8243688" y="3077094"/>
            <a:ext cx="0" cy="169334"/>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46" name="Connector: Elbow 145">
            <a:extLst>
              <a:ext uri="{FF2B5EF4-FFF2-40B4-BE49-F238E27FC236}">
                <a16:creationId xmlns:a16="http://schemas.microsoft.com/office/drawing/2014/main" id="{005D8595-A578-4F33-8E08-DE2BF0E4CDBF}"/>
              </a:ext>
            </a:extLst>
          </p:cNvPr>
          <p:cNvCxnSpPr>
            <a:cxnSpLocks/>
          </p:cNvCxnSpPr>
          <p:nvPr/>
        </p:nvCxnSpPr>
        <p:spPr>
          <a:xfrm rot="10800000" flipV="1">
            <a:off x="4592857" y="3950916"/>
            <a:ext cx="3051954" cy="804439"/>
          </a:xfrm>
          <a:prstGeom prst="bentConnector3">
            <a:avLst>
              <a:gd name="adj1" fmla="val -169"/>
            </a:avLst>
          </a:prstGeom>
          <a:ln w="12700">
            <a:solidFill>
              <a:srgbClr val="312D2A"/>
            </a:solidFill>
          </a:ln>
        </p:spPr>
        <p:style>
          <a:lnRef idx="1">
            <a:schemeClr val="accent1"/>
          </a:lnRef>
          <a:fillRef idx="0">
            <a:schemeClr val="accent1"/>
          </a:fillRef>
          <a:effectRef idx="0">
            <a:schemeClr val="accent1"/>
          </a:effectRef>
          <a:fontRef idx="minor">
            <a:schemeClr val="tx1"/>
          </a:fontRef>
        </p:style>
      </p:cxnSp>
      <p:sp>
        <p:nvSpPr>
          <p:cNvPr id="147" name="Rectangle 146">
            <a:extLst>
              <a:ext uri="{FF2B5EF4-FFF2-40B4-BE49-F238E27FC236}">
                <a16:creationId xmlns:a16="http://schemas.microsoft.com/office/drawing/2014/main" id="{FC60608A-AC0A-463E-AFEA-4DB94E23D6D9}"/>
              </a:ext>
            </a:extLst>
          </p:cNvPr>
          <p:cNvSpPr/>
          <p:nvPr/>
        </p:nvSpPr>
        <p:spPr>
          <a:xfrm>
            <a:off x="2835328" y="5588355"/>
            <a:ext cx="6529676" cy="914400"/>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Oracle</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Services</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Network</a:t>
            </a:r>
          </a:p>
        </p:txBody>
      </p:sp>
      <p:grpSp>
        <p:nvGrpSpPr>
          <p:cNvPr id="131" name="Group 130">
            <a:extLst>
              <a:ext uri="{FF2B5EF4-FFF2-40B4-BE49-F238E27FC236}">
                <a16:creationId xmlns:a16="http://schemas.microsoft.com/office/drawing/2014/main" id="{C6A022E3-8202-409D-BA75-4236D722747B}"/>
              </a:ext>
            </a:extLst>
          </p:cNvPr>
          <p:cNvGrpSpPr/>
          <p:nvPr/>
        </p:nvGrpSpPr>
        <p:grpSpPr>
          <a:xfrm>
            <a:off x="8690996" y="5426192"/>
            <a:ext cx="404261" cy="462799"/>
            <a:chOff x="1746730" y="4212478"/>
            <a:chExt cx="404261" cy="462799"/>
          </a:xfrm>
        </p:grpSpPr>
        <p:grpSp>
          <p:nvGrpSpPr>
            <p:cNvPr id="132" name="Graphic 4">
              <a:extLst>
                <a:ext uri="{FF2B5EF4-FFF2-40B4-BE49-F238E27FC236}">
                  <a16:creationId xmlns:a16="http://schemas.microsoft.com/office/drawing/2014/main" id="{9D294C4E-B3E6-4423-AB51-DD6B55B2E566}"/>
                </a:ext>
              </a:extLst>
            </p:cNvPr>
            <p:cNvGrpSpPr>
              <a:grpSpLocks noChangeAspect="1"/>
            </p:cNvGrpSpPr>
            <p:nvPr/>
          </p:nvGrpSpPr>
          <p:grpSpPr>
            <a:xfrm>
              <a:off x="1833921" y="4212478"/>
              <a:ext cx="229878" cy="228600"/>
              <a:chOff x="3070458" y="2831687"/>
              <a:chExt cx="513346" cy="510493"/>
            </a:xfrm>
          </p:grpSpPr>
          <p:sp>
            <p:nvSpPr>
              <p:cNvPr id="136" name="Freeform: Shape 135">
                <a:extLst>
                  <a:ext uri="{FF2B5EF4-FFF2-40B4-BE49-F238E27FC236}">
                    <a16:creationId xmlns:a16="http://schemas.microsoft.com/office/drawing/2014/main" id="{FD7D93C0-B728-4199-A8D1-2A9C35C75856}"/>
                  </a:ext>
                </a:extLst>
              </p:cNvPr>
              <p:cNvSpPr/>
              <p:nvPr/>
            </p:nvSpPr>
            <p:spPr>
              <a:xfrm>
                <a:off x="3076575" y="2837795"/>
                <a:ext cx="503522" cy="500617"/>
              </a:xfrm>
              <a:custGeom>
                <a:avLst/>
                <a:gdLst>
                  <a:gd name="connsiteX0" fmla="*/ 278099 w 503522"/>
                  <a:gd name="connsiteY0" fmla="*/ 500618 h 500618"/>
                  <a:gd name="connsiteX1" fmla="*/ 177830 w 503522"/>
                  <a:gd name="connsiteY1" fmla="*/ 477165 h 500618"/>
                  <a:gd name="connsiteX2" fmla="*/ 98691 w 503522"/>
                  <a:gd name="connsiteY2" fmla="*/ 411360 h 500618"/>
                  <a:gd name="connsiteX3" fmla="*/ 64816 w 503522"/>
                  <a:gd name="connsiteY3" fmla="*/ 383036 h 500618"/>
                  <a:gd name="connsiteX4" fmla="*/ 50873 w 503522"/>
                  <a:gd name="connsiteY4" fmla="*/ 367770 h 500618"/>
                  <a:gd name="connsiteX5" fmla="*/ 38649 w 503522"/>
                  <a:gd name="connsiteY5" fmla="*/ 350554 h 500618"/>
                  <a:gd name="connsiteX6" fmla="*/ 35222 w 503522"/>
                  <a:gd name="connsiteY6" fmla="*/ 344939 h 500618"/>
                  <a:gd name="connsiteX7" fmla="*/ 31917 w 503522"/>
                  <a:gd name="connsiteY7" fmla="*/ 339568 h 500618"/>
                  <a:gd name="connsiteX8" fmla="*/ 27515 w 503522"/>
                  <a:gd name="connsiteY8" fmla="*/ 331997 h 500618"/>
                  <a:gd name="connsiteX9" fmla="*/ 24461 w 503522"/>
                  <a:gd name="connsiteY9" fmla="*/ 325894 h 500618"/>
                  <a:gd name="connsiteX10" fmla="*/ 21644 w 503522"/>
                  <a:gd name="connsiteY10" fmla="*/ 319907 h 500618"/>
                  <a:gd name="connsiteX11" fmla="*/ 18102 w 503522"/>
                  <a:gd name="connsiteY11" fmla="*/ 312457 h 500618"/>
                  <a:gd name="connsiteX12" fmla="*/ 15407 w 503522"/>
                  <a:gd name="connsiteY12" fmla="*/ 305378 h 500618"/>
                  <a:gd name="connsiteX13" fmla="*/ 12718 w 503522"/>
                  <a:gd name="connsiteY13" fmla="*/ 299151 h 500618"/>
                  <a:gd name="connsiteX14" fmla="*/ 10029 w 503522"/>
                  <a:gd name="connsiteY14" fmla="*/ 291825 h 500618"/>
                  <a:gd name="connsiteX15" fmla="*/ 7829 w 503522"/>
                  <a:gd name="connsiteY15" fmla="*/ 283399 h 500618"/>
                  <a:gd name="connsiteX16" fmla="*/ 6115 w 503522"/>
                  <a:gd name="connsiteY16" fmla="*/ 276806 h 500618"/>
                  <a:gd name="connsiteX17" fmla="*/ 4524 w 503522"/>
                  <a:gd name="connsiteY17" fmla="*/ 270335 h 500618"/>
                  <a:gd name="connsiteX18" fmla="*/ 2689 w 503522"/>
                  <a:gd name="connsiteY18" fmla="*/ 258124 h 500618"/>
                  <a:gd name="connsiteX19" fmla="*/ 1957 w 503522"/>
                  <a:gd name="connsiteY19" fmla="*/ 252630 h 500618"/>
                  <a:gd name="connsiteX20" fmla="*/ 1104 w 503522"/>
                  <a:gd name="connsiteY20" fmla="*/ 247623 h 500618"/>
                  <a:gd name="connsiteX21" fmla="*/ 0 w 503522"/>
                  <a:gd name="connsiteY21" fmla="*/ 225157 h 500618"/>
                  <a:gd name="connsiteX22" fmla="*/ 66126 w 503522"/>
                  <a:gd name="connsiteY22" fmla="*/ 66018 h 500618"/>
                  <a:gd name="connsiteX23" fmla="*/ 225513 w 503522"/>
                  <a:gd name="connsiteY23" fmla="*/ 0 h 500618"/>
                  <a:gd name="connsiteX24" fmla="*/ 247896 w 503522"/>
                  <a:gd name="connsiteY24" fmla="*/ 1099 h 500618"/>
                  <a:gd name="connsiteX25" fmla="*/ 252419 w 503522"/>
                  <a:gd name="connsiteY25" fmla="*/ 1709 h 500618"/>
                  <a:gd name="connsiteX26" fmla="*/ 255108 w 503522"/>
                  <a:gd name="connsiteY26" fmla="*/ 1709 h 500618"/>
                  <a:gd name="connsiteX27" fmla="*/ 269539 w 503522"/>
                  <a:gd name="connsiteY27" fmla="*/ 3907 h 500618"/>
                  <a:gd name="connsiteX28" fmla="*/ 275167 w 503522"/>
                  <a:gd name="connsiteY28" fmla="*/ 6105 h 500618"/>
                  <a:gd name="connsiteX29" fmla="*/ 277612 w 503522"/>
                  <a:gd name="connsiteY29" fmla="*/ 6716 h 500618"/>
                  <a:gd name="connsiteX30" fmla="*/ 289842 w 503522"/>
                  <a:gd name="connsiteY30" fmla="*/ 10013 h 500618"/>
                  <a:gd name="connsiteX31" fmla="*/ 296201 w 503522"/>
                  <a:gd name="connsiteY31" fmla="*/ 12088 h 500618"/>
                  <a:gd name="connsiteX32" fmla="*/ 298646 w 503522"/>
                  <a:gd name="connsiteY32" fmla="*/ 12943 h 500618"/>
                  <a:gd name="connsiteX33" fmla="*/ 309895 w 503522"/>
                  <a:gd name="connsiteY33" fmla="*/ 17094 h 500618"/>
                  <a:gd name="connsiteX34" fmla="*/ 317358 w 503522"/>
                  <a:gd name="connsiteY34" fmla="*/ 20391 h 500618"/>
                  <a:gd name="connsiteX35" fmla="*/ 318699 w 503522"/>
                  <a:gd name="connsiteY35" fmla="*/ 20391 h 500618"/>
                  <a:gd name="connsiteX36" fmla="*/ 329094 w 503522"/>
                  <a:gd name="connsiteY36" fmla="*/ 25397 h 500618"/>
                  <a:gd name="connsiteX37" fmla="*/ 337410 w 503522"/>
                  <a:gd name="connsiteY37" fmla="*/ 30037 h 500618"/>
                  <a:gd name="connsiteX38" fmla="*/ 347318 w 503522"/>
                  <a:gd name="connsiteY38" fmla="*/ 36020 h 500618"/>
                  <a:gd name="connsiteX39" fmla="*/ 355390 w 503522"/>
                  <a:gd name="connsiteY39" fmla="*/ 41515 h 500618"/>
                  <a:gd name="connsiteX40" fmla="*/ 364316 w 503522"/>
                  <a:gd name="connsiteY40" fmla="*/ 48230 h 500618"/>
                  <a:gd name="connsiteX41" fmla="*/ 375443 w 503522"/>
                  <a:gd name="connsiteY41" fmla="*/ 57755 h 500618"/>
                  <a:gd name="connsiteX42" fmla="*/ 404428 w 503522"/>
                  <a:gd name="connsiteY42" fmla="*/ 89013 h 500618"/>
                  <a:gd name="connsiteX43" fmla="*/ 490677 w 503522"/>
                  <a:gd name="connsiteY43" fmla="*/ 200552 h 500618"/>
                  <a:gd name="connsiteX44" fmla="*/ 493622 w 503522"/>
                  <a:gd name="connsiteY44" fmla="*/ 341429 h 500618"/>
                  <a:gd name="connsiteX45" fmla="*/ 412128 w 503522"/>
                  <a:gd name="connsiteY45" fmla="*/ 456470 h 500618"/>
                  <a:gd name="connsiteX46" fmla="*/ 278099 w 503522"/>
                  <a:gd name="connsiteY46" fmla="*/ 500618 h 50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03522" h="500618">
                    <a:moveTo>
                      <a:pt x="278099" y="500618"/>
                    </a:moveTo>
                    <a:cubicBezTo>
                      <a:pt x="243301" y="500689"/>
                      <a:pt x="208971" y="492661"/>
                      <a:pt x="177830" y="477165"/>
                    </a:cubicBezTo>
                    <a:cubicBezTo>
                      <a:pt x="146683" y="461675"/>
                      <a:pt x="119591" y="439139"/>
                      <a:pt x="98691" y="411360"/>
                    </a:cubicBezTo>
                    <a:cubicBezTo>
                      <a:pt x="86525" y="403018"/>
                      <a:pt x="75180" y="393534"/>
                      <a:pt x="64816" y="383036"/>
                    </a:cubicBezTo>
                    <a:cubicBezTo>
                      <a:pt x="59734" y="378358"/>
                      <a:pt x="55069" y="373250"/>
                      <a:pt x="50873" y="367770"/>
                    </a:cubicBezTo>
                    <a:cubicBezTo>
                      <a:pt x="48915" y="365332"/>
                      <a:pt x="40477" y="354096"/>
                      <a:pt x="38649" y="350554"/>
                    </a:cubicBezTo>
                    <a:cubicBezTo>
                      <a:pt x="36813" y="347012"/>
                      <a:pt x="36319" y="346890"/>
                      <a:pt x="35222" y="344939"/>
                    </a:cubicBezTo>
                    <a:lnTo>
                      <a:pt x="31917" y="339568"/>
                    </a:lnTo>
                    <a:cubicBezTo>
                      <a:pt x="30454" y="337002"/>
                      <a:pt x="28863" y="334563"/>
                      <a:pt x="27515" y="331997"/>
                    </a:cubicBezTo>
                    <a:cubicBezTo>
                      <a:pt x="26174" y="329430"/>
                      <a:pt x="25436" y="327967"/>
                      <a:pt x="24461" y="325894"/>
                    </a:cubicBezTo>
                    <a:lnTo>
                      <a:pt x="21644" y="319907"/>
                    </a:lnTo>
                    <a:cubicBezTo>
                      <a:pt x="20425" y="317469"/>
                      <a:pt x="19199" y="315024"/>
                      <a:pt x="18102" y="312457"/>
                    </a:cubicBezTo>
                    <a:cubicBezTo>
                      <a:pt x="16998" y="309896"/>
                      <a:pt x="16267" y="307820"/>
                      <a:pt x="15407" y="305378"/>
                    </a:cubicBezTo>
                    <a:lnTo>
                      <a:pt x="12718" y="299151"/>
                    </a:lnTo>
                    <a:cubicBezTo>
                      <a:pt x="11743" y="296831"/>
                      <a:pt x="10883" y="294389"/>
                      <a:pt x="10029" y="291825"/>
                    </a:cubicBezTo>
                    <a:cubicBezTo>
                      <a:pt x="9176" y="289260"/>
                      <a:pt x="8560" y="286208"/>
                      <a:pt x="7829" y="283399"/>
                    </a:cubicBezTo>
                    <a:lnTo>
                      <a:pt x="6115" y="276806"/>
                    </a:lnTo>
                    <a:cubicBezTo>
                      <a:pt x="6115" y="274730"/>
                      <a:pt x="5018" y="272532"/>
                      <a:pt x="4524" y="270335"/>
                    </a:cubicBezTo>
                    <a:cubicBezTo>
                      <a:pt x="4036" y="268137"/>
                      <a:pt x="3183" y="262520"/>
                      <a:pt x="2689" y="258124"/>
                    </a:cubicBezTo>
                    <a:lnTo>
                      <a:pt x="1957" y="252630"/>
                    </a:lnTo>
                    <a:cubicBezTo>
                      <a:pt x="1957" y="250920"/>
                      <a:pt x="1347" y="249333"/>
                      <a:pt x="1104" y="247623"/>
                    </a:cubicBezTo>
                    <a:cubicBezTo>
                      <a:pt x="366" y="240542"/>
                      <a:pt x="0" y="232849"/>
                      <a:pt x="0" y="225157"/>
                    </a:cubicBezTo>
                    <a:cubicBezTo>
                      <a:pt x="64" y="165461"/>
                      <a:pt x="23845" y="108230"/>
                      <a:pt x="66126" y="66018"/>
                    </a:cubicBezTo>
                    <a:cubicBezTo>
                      <a:pt x="108400" y="23807"/>
                      <a:pt x="165721" y="65"/>
                      <a:pt x="225513" y="0"/>
                    </a:cubicBezTo>
                    <a:cubicBezTo>
                      <a:pt x="232726" y="0"/>
                      <a:pt x="240311" y="0"/>
                      <a:pt x="247896" y="1099"/>
                    </a:cubicBezTo>
                    <a:lnTo>
                      <a:pt x="252419" y="1709"/>
                    </a:lnTo>
                    <a:lnTo>
                      <a:pt x="255108" y="1709"/>
                    </a:lnTo>
                    <a:cubicBezTo>
                      <a:pt x="259876" y="1709"/>
                      <a:pt x="264772" y="2931"/>
                      <a:pt x="269539" y="3907"/>
                    </a:cubicBezTo>
                    <a:lnTo>
                      <a:pt x="275167" y="6105"/>
                    </a:lnTo>
                    <a:lnTo>
                      <a:pt x="277612" y="6716"/>
                    </a:lnTo>
                    <a:cubicBezTo>
                      <a:pt x="282136" y="7814"/>
                      <a:pt x="286172" y="8792"/>
                      <a:pt x="289842" y="10013"/>
                    </a:cubicBezTo>
                    <a:lnTo>
                      <a:pt x="296201" y="12088"/>
                    </a:lnTo>
                    <a:lnTo>
                      <a:pt x="298646" y="12943"/>
                    </a:lnTo>
                    <a:lnTo>
                      <a:pt x="309895" y="17094"/>
                    </a:lnTo>
                    <a:cubicBezTo>
                      <a:pt x="312462" y="18071"/>
                      <a:pt x="314913" y="19292"/>
                      <a:pt x="317358" y="20391"/>
                    </a:cubicBezTo>
                    <a:lnTo>
                      <a:pt x="318699" y="20391"/>
                    </a:lnTo>
                    <a:lnTo>
                      <a:pt x="329094" y="25397"/>
                    </a:lnTo>
                    <a:lnTo>
                      <a:pt x="337410" y="30037"/>
                    </a:lnTo>
                    <a:cubicBezTo>
                      <a:pt x="340837" y="31991"/>
                      <a:pt x="344135" y="33944"/>
                      <a:pt x="347318" y="36020"/>
                    </a:cubicBezTo>
                    <a:lnTo>
                      <a:pt x="355390" y="41515"/>
                    </a:lnTo>
                    <a:lnTo>
                      <a:pt x="364316" y="48230"/>
                    </a:lnTo>
                    <a:cubicBezTo>
                      <a:pt x="368263" y="51123"/>
                      <a:pt x="371978" y="54306"/>
                      <a:pt x="375443" y="57755"/>
                    </a:cubicBezTo>
                    <a:cubicBezTo>
                      <a:pt x="386069" y="67241"/>
                      <a:pt x="395772" y="77707"/>
                      <a:pt x="404428" y="89013"/>
                    </a:cubicBezTo>
                    <a:cubicBezTo>
                      <a:pt x="444392" y="116022"/>
                      <a:pt x="474622" y="155117"/>
                      <a:pt x="490677" y="200552"/>
                    </a:cubicBezTo>
                    <a:cubicBezTo>
                      <a:pt x="506732" y="245987"/>
                      <a:pt x="507765" y="295366"/>
                      <a:pt x="493622" y="341429"/>
                    </a:cubicBezTo>
                    <a:cubicBezTo>
                      <a:pt x="479486" y="387496"/>
                      <a:pt x="450918" y="427819"/>
                      <a:pt x="412128" y="456470"/>
                    </a:cubicBezTo>
                    <a:cubicBezTo>
                      <a:pt x="373332" y="485128"/>
                      <a:pt x="326354" y="500599"/>
                      <a:pt x="278099" y="500618"/>
                    </a:cubicBezTo>
                    <a:close/>
                  </a:path>
                </a:pathLst>
              </a:custGeom>
              <a:solidFill>
                <a:srgbClr val="FFFFFF"/>
              </a:solidFill>
              <a:ln w="6417"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84AA8296-ECE8-46A0-860A-1936B7A4ED0E}"/>
                  </a:ext>
                </a:extLst>
              </p:cNvPr>
              <p:cNvSpPr/>
              <p:nvPr/>
            </p:nvSpPr>
            <p:spPr>
              <a:xfrm>
                <a:off x="3070458" y="2831687"/>
                <a:ext cx="513346" cy="510493"/>
              </a:xfrm>
              <a:custGeom>
                <a:avLst/>
                <a:gdLst>
                  <a:gd name="connsiteX0" fmla="*/ 231629 w 513346"/>
                  <a:gd name="connsiteY0" fmla="*/ 12210 h 510493"/>
                  <a:gd name="connsiteX1" fmla="*/ 253395 w 513346"/>
                  <a:gd name="connsiteY1" fmla="*/ 13309 h 510493"/>
                  <a:gd name="connsiteX2" fmla="*/ 260364 w 513346"/>
                  <a:gd name="connsiteY2" fmla="*/ 14286 h 510493"/>
                  <a:gd name="connsiteX3" fmla="*/ 274430 w 513346"/>
                  <a:gd name="connsiteY3" fmla="*/ 16484 h 510493"/>
                  <a:gd name="connsiteX4" fmla="*/ 282746 w 513346"/>
                  <a:gd name="connsiteY4" fmla="*/ 18438 h 510493"/>
                  <a:gd name="connsiteX5" fmla="*/ 294976 w 513346"/>
                  <a:gd name="connsiteY5" fmla="*/ 21490 h 510493"/>
                  <a:gd name="connsiteX6" fmla="*/ 303293 w 513346"/>
                  <a:gd name="connsiteY6" fmla="*/ 24421 h 510493"/>
                  <a:gd name="connsiteX7" fmla="*/ 314420 w 513346"/>
                  <a:gd name="connsiteY7" fmla="*/ 28450 h 510493"/>
                  <a:gd name="connsiteX8" fmla="*/ 322858 w 513346"/>
                  <a:gd name="connsiteY8" fmla="*/ 32235 h 510493"/>
                  <a:gd name="connsiteX9" fmla="*/ 333009 w 513346"/>
                  <a:gd name="connsiteY9" fmla="*/ 37119 h 510493"/>
                  <a:gd name="connsiteX10" fmla="*/ 341203 w 513346"/>
                  <a:gd name="connsiteY10" fmla="*/ 41759 h 510493"/>
                  <a:gd name="connsiteX11" fmla="*/ 350745 w 513346"/>
                  <a:gd name="connsiteY11" fmla="*/ 47497 h 510493"/>
                  <a:gd name="connsiteX12" fmla="*/ 358568 w 513346"/>
                  <a:gd name="connsiteY12" fmla="*/ 52870 h 510493"/>
                  <a:gd name="connsiteX13" fmla="*/ 367378 w 513346"/>
                  <a:gd name="connsiteY13" fmla="*/ 59464 h 510493"/>
                  <a:gd name="connsiteX14" fmla="*/ 377895 w 513346"/>
                  <a:gd name="connsiteY14" fmla="*/ 68377 h 510493"/>
                  <a:gd name="connsiteX15" fmla="*/ 406873 w 513346"/>
                  <a:gd name="connsiteY15" fmla="*/ 99879 h 510493"/>
                  <a:gd name="connsiteX16" fmla="*/ 472075 w 513346"/>
                  <a:gd name="connsiteY16" fmla="*/ 168214 h 510493"/>
                  <a:gd name="connsiteX17" fmla="*/ 502401 w 513346"/>
                  <a:gd name="connsiteY17" fmla="*/ 257601 h 510493"/>
                  <a:gd name="connsiteX18" fmla="*/ 492230 w 513346"/>
                  <a:gd name="connsiteY18" fmla="*/ 351427 h 510493"/>
                  <a:gd name="connsiteX19" fmla="*/ 443436 w 513346"/>
                  <a:gd name="connsiteY19" fmla="*/ 432260 h 510493"/>
                  <a:gd name="connsiteX20" fmla="*/ 365100 w 513346"/>
                  <a:gd name="connsiteY20" fmla="*/ 485077 h 510493"/>
                  <a:gd name="connsiteX21" fmla="*/ 271773 w 513346"/>
                  <a:gd name="connsiteY21" fmla="*/ 500067 h 510493"/>
                  <a:gd name="connsiteX22" fmla="*/ 180802 w 513346"/>
                  <a:gd name="connsiteY22" fmla="*/ 474432 h 510493"/>
                  <a:gd name="connsiteX23" fmla="*/ 109087 w 513346"/>
                  <a:gd name="connsiteY23" fmla="*/ 412952 h 510493"/>
                  <a:gd name="connsiteX24" fmla="*/ 75334 w 513346"/>
                  <a:gd name="connsiteY24" fmla="*/ 384866 h 510493"/>
                  <a:gd name="connsiteX25" fmla="*/ 61885 w 513346"/>
                  <a:gd name="connsiteY25" fmla="*/ 369972 h 510493"/>
                  <a:gd name="connsiteX26" fmla="*/ 49654 w 513346"/>
                  <a:gd name="connsiteY26" fmla="*/ 353121 h 510493"/>
                  <a:gd name="connsiteX27" fmla="*/ 44758 w 513346"/>
                  <a:gd name="connsiteY27" fmla="*/ 345062 h 510493"/>
                  <a:gd name="connsiteX28" fmla="*/ 38771 w 513346"/>
                  <a:gd name="connsiteY28" fmla="*/ 335174 h 510493"/>
                  <a:gd name="connsiteX29" fmla="*/ 34491 w 513346"/>
                  <a:gd name="connsiteY29" fmla="*/ 326254 h 510493"/>
                  <a:gd name="connsiteX30" fmla="*/ 29595 w 513346"/>
                  <a:gd name="connsiteY30" fmla="*/ 316001 h 510493"/>
                  <a:gd name="connsiteX31" fmla="*/ 25925 w 513346"/>
                  <a:gd name="connsiteY31" fmla="*/ 306110 h 510493"/>
                  <a:gd name="connsiteX32" fmla="*/ 22261 w 513346"/>
                  <a:gd name="connsiteY32" fmla="*/ 296098 h 510493"/>
                  <a:gd name="connsiteX33" fmla="*/ 19322 w 513346"/>
                  <a:gd name="connsiteY33" fmla="*/ 284620 h 510493"/>
                  <a:gd name="connsiteX34" fmla="*/ 16877 w 513346"/>
                  <a:gd name="connsiteY34" fmla="*/ 275218 h 510493"/>
                  <a:gd name="connsiteX35" fmla="*/ 14798 w 513346"/>
                  <a:gd name="connsiteY35" fmla="*/ 261299 h 510493"/>
                  <a:gd name="connsiteX36" fmla="*/ 13579 w 513346"/>
                  <a:gd name="connsiteY36" fmla="*/ 253606 h 510493"/>
                  <a:gd name="connsiteX37" fmla="*/ 12231 w 513346"/>
                  <a:gd name="connsiteY37" fmla="*/ 231262 h 510493"/>
                  <a:gd name="connsiteX38" fmla="*/ 76701 w 513346"/>
                  <a:gd name="connsiteY38" fmla="*/ 76582 h 510493"/>
                  <a:gd name="connsiteX39" fmla="*/ 231629 w 513346"/>
                  <a:gd name="connsiteY39" fmla="*/ 12210 h 510493"/>
                  <a:gd name="connsiteX40" fmla="*/ 231629 w 513346"/>
                  <a:gd name="connsiteY40" fmla="*/ 0 h 510493"/>
                  <a:gd name="connsiteX41" fmla="*/ 68058 w 513346"/>
                  <a:gd name="connsiteY41" fmla="*/ 67949 h 510493"/>
                  <a:gd name="connsiteX42" fmla="*/ 1 w 513346"/>
                  <a:gd name="connsiteY42" fmla="*/ 231262 h 510493"/>
                  <a:gd name="connsiteX43" fmla="*/ 1226 w 513346"/>
                  <a:gd name="connsiteY43" fmla="*/ 254828 h 510493"/>
                  <a:gd name="connsiteX44" fmla="*/ 1958 w 513346"/>
                  <a:gd name="connsiteY44" fmla="*/ 260200 h 510493"/>
                  <a:gd name="connsiteX45" fmla="*/ 1958 w 513346"/>
                  <a:gd name="connsiteY45" fmla="*/ 263008 h 510493"/>
                  <a:gd name="connsiteX46" fmla="*/ 1958 w 513346"/>
                  <a:gd name="connsiteY46" fmla="*/ 265573 h 510493"/>
                  <a:gd name="connsiteX47" fmla="*/ 3793 w 513346"/>
                  <a:gd name="connsiteY47" fmla="*/ 277783 h 510493"/>
                  <a:gd name="connsiteX48" fmla="*/ 5506 w 513346"/>
                  <a:gd name="connsiteY48" fmla="*/ 284620 h 510493"/>
                  <a:gd name="connsiteX49" fmla="*/ 6360 w 513346"/>
                  <a:gd name="connsiteY49" fmla="*/ 287673 h 510493"/>
                  <a:gd name="connsiteX50" fmla="*/ 7091 w 513346"/>
                  <a:gd name="connsiteY50" fmla="*/ 290847 h 510493"/>
                  <a:gd name="connsiteX51" fmla="*/ 9542 w 513346"/>
                  <a:gd name="connsiteY51" fmla="*/ 299761 h 510493"/>
                  <a:gd name="connsiteX52" fmla="*/ 12231 w 513346"/>
                  <a:gd name="connsiteY52" fmla="*/ 307453 h 510493"/>
                  <a:gd name="connsiteX53" fmla="*/ 13328 w 513346"/>
                  <a:gd name="connsiteY53" fmla="*/ 310384 h 510493"/>
                  <a:gd name="connsiteX54" fmla="*/ 14432 w 513346"/>
                  <a:gd name="connsiteY54" fmla="*/ 313436 h 510493"/>
                  <a:gd name="connsiteX55" fmla="*/ 17243 w 513346"/>
                  <a:gd name="connsiteY55" fmla="*/ 320883 h 510493"/>
                  <a:gd name="connsiteX56" fmla="*/ 20913 w 513346"/>
                  <a:gd name="connsiteY56" fmla="*/ 328821 h 510493"/>
                  <a:gd name="connsiteX57" fmla="*/ 22383 w 513346"/>
                  <a:gd name="connsiteY57" fmla="*/ 331631 h 510493"/>
                  <a:gd name="connsiteX58" fmla="*/ 23724 w 513346"/>
                  <a:gd name="connsiteY58" fmla="*/ 334558 h 510493"/>
                  <a:gd name="connsiteX59" fmla="*/ 26906 w 513346"/>
                  <a:gd name="connsiteY59" fmla="*/ 341032 h 510493"/>
                  <a:gd name="connsiteX60" fmla="*/ 31552 w 513346"/>
                  <a:gd name="connsiteY60" fmla="*/ 348970 h 510493"/>
                  <a:gd name="connsiteX61" fmla="*/ 33144 w 513346"/>
                  <a:gd name="connsiteY61" fmla="*/ 351530 h 510493"/>
                  <a:gd name="connsiteX62" fmla="*/ 34735 w 513346"/>
                  <a:gd name="connsiteY62" fmla="*/ 354097 h 510493"/>
                  <a:gd name="connsiteX63" fmla="*/ 38399 w 513346"/>
                  <a:gd name="connsiteY63" fmla="*/ 360077 h 510493"/>
                  <a:gd name="connsiteX64" fmla="*/ 51611 w 513346"/>
                  <a:gd name="connsiteY64" fmla="*/ 377781 h 510493"/>
                  <a:gd name="connsiteX65" fmla="*/ 66165 w 513346"/>
                  <a:gd name="connsiteY65" fmla="*/ 393900 h 510493"/>
                  <a:gd name="connsiteX66" fmla="*/ 99673 w 513346"/>
                  <a:gd name="connsiteY66" fmla="*/ 421987 h 510493"/>
                  <a:gd name="connsiteX67" fmla="*/ 175559 w 513346"/>
                  <a:gd name="connsiteY67" fmla="*/ 484692 h 510493"/>
                  <a:gd name="connsiteX68" fmla="*/ 270689 w 513346"/>
                  <a:gd name="connsiteY68" fmla="*/ 510225 h 510493"/>
                  <a:gd name="connsiteX69" fmla="*/ 367840 w 513346"/>
                  <a:gd name="connsiteY69" fmla="*/ 493958 h 510493"/>
                  <a:gd name="connsiteX70" fmla="*/ 449417 w 513346"/>
                  <a:gd name="connsiteY70" fmla="*/ 438831 h 510493"/>
                  <a:gd name="connsiteX71" fmla="*/ 500655 w 513346"/>
                  <a:gd name="connsiteY71" fmla="*/ 354835 h 510493"/>
                  <a:gd name="connsiteX72" fmla="*/ 512276 w 513346"/>
                  <a:gd name="connsiteY72" fmla="*/ 257167 h 510493"/>
                  <a:gd name="connsiteX73" fmla="*/ 482175 w 513346"/>
                  <a:gd name="connsiteY73" fmla="*/ 163518 h 510493"/>
                  <a:gd name="connsiteX74" fmla="*/ 415806 w 513346"/>
                  <a:gd name="connsiteY74" fmla="*/ 90844 h 510493"/>
                  <a:gd name="connsiteX75" fmla="*/ 386455 w 513346"/>
                  <a:gd name="connsiteY75" fmla="*/ 59220 h 510493"/>
                  <a:gd name="connsiteX76" fmla="*/ 375443 w 513346"/>
                  <a:gd name="connsiteY76" fmla="*/ 49818 h 510493"/>
                  <a:gd name="connsiteX77" fmla="*/ 366152 w 513346"/>
                  <a:gd name="connsiteY77" fmla="*/ 42858 h 510493"/>
                  <a:gd name="connsiteX78" fmla="*/ 357836 w 513346"/>
                  <a:gd name="connsiteY78" fmla="*/ 37241 h 510493"/>
                  <a:gd name="connsiteX79" fmla="*/ 347928 w 513346"/>
                  <a:gd name="connsiteY79" fmla="*/ 31258 h 510493"/>
                  <a:gd name="connsiteX80" fmla="*/ 339246 w 513346"/>
                  <a:gd name="connsiteY80" fmla="*/ 26374 h 510493"/>
                  <a:gd name="connsiteX81" fmla="*/ 328485 w 513346"/>
                  <a:gd name="connsiteY81" fmla="*/ 21124 h 510493"/>
                  <a:gd name="connsiteX82" fmla="*/ 327016 w 513346"/>
                  <a:gd name="connsiteY82" fmla="*/ 20513 h 510493"/>
                  <a:gd name="connsiteX83" fmla="*/ 319559 w 513346"/>
                  <a:gd name="connsiteY83" fmla="*/ 17216 h 510493"/>
                  <a:gd name="connsiteX84" fmla="*/ 308060 w 513346"/>
                  <a:gd name="connsiteY84" fmla="*/ 12943 h 510493"/>
                  <a:gd name="connsiteX85" fmla="*/ 305006 w 513346"/>
                  <a:gd name="connsiteY85" fmla="*/ 12210 h 510493"/>
                  <a:gd name="connsiteX86" fmla="*/ 298403 w 513346"/>
                  <a:gd name="connsiteY86" fmla="*/ 9890 h 510493"/>
                  <a:gd name="connsiteX87" fmla="*/ 286172 w 513346"/>
                  <a:gd name="connsiteY87" fmla="*/ 6716 h 510493"/>
                  <a:gd name="connsiteX88" fmla="*/ 285313 w 513346"/>
                  <a:gd name="connsiteY88" fmla="*/ 6716 h 510493"/>
                  <a:gd name="connsiteX89" fmla="*/ 282868 w 513346"/>
                  <a:gd name="connsiteY89" fmla="*/ 5861 h 510493"/>
                  <a:gd name="connsiteX90" fmla="*/ 276875 w 513346"/>
                  <a:gd name="connsiteY90" fmla="*/ 4518 h 510493"/>
                  <a:gd name="connsiteX91" fmla="*/ 261955 w 513346"/>
                  <a:gd name="connsiteY91" fmla="*/ 2198 h 510493"/>
                  <a:gd name="connsiteX92" fmla="*/ 259632 w 513346"/>
                  <a:gd name="connsiteY92" fmla="*/ 2198 h 510493"/>
                  <a:gd name="connsiteX93" fmla="*/ 254499 w 513346"/>
                  <a:gd name="connsiteY93" fmla="*/ 1099 h 510493"/>
                  <a:gd name="connsiteX94" fmla="*/ 231629 w 513346"/>
                  <a:gd name="connsiteY94" fmla="*/ 0 h 5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13346" h="510493">
                    <a:moveTo>
                      <a:pt x="231629" y="12210"/>
                    </a:moveTo>
                    <a:cubicBezTo>
                      <a:pt x="238900" y="12208"/>
                      <a:pt x="246164" y="12574"/>
                      <a:pt x="253395" y="13309"/>
                    </a:cubicBezTo>
                    <a:lnTo>
                      <a:pt x="260364" y="14286"/>
                    </a:lnTo>
                    <a:cubicBezTo>
                      <a:pt x="265138" y="14897"/>
                      <a:pt x="269784" y="15507"/>
                      <a:pt x="274430" y="16484"/>
                    </a:cubicBezTo>
                    <a:cubicBezTo>
                      <a:pt x="277247" y="16484"/>
                      <a:pt x="279935" y="17827"/>
                      <a:pt x="282746" y="18438"/>
                    </a:cubicBezTo>
                    <a:lnTo>
                      <a:pt x="294976" y="21490"/>
                    </a:lnTo>
                    <a:lnTo>
                      <a:pt x="303293" y="24421"/>
                    </a:lnTo>
                    <a:cubicBezTo>
                      <a:pt x="307085" y="25764"/>
                      <a:pt x="310755" y="26985"/>
                      <a:pt x="314420" y="28450"/>
                    </a:cubicBezTo>
                    <a:lnTo>
                      <a:pt x="322858" y="32235"/>
                    </a:lnTo>
                    <a:lnTo>
                      <a:pt x="333009" y="37119"/>
                    </a:lnTo>
                    <a:cubicBezTo>
                      <a:pt x="335820" y="38584"/>
                      <a:pt x="338515" y="40171"/>
                      <a:pt x="341203" y="41759"/>
                    </a:cubicBezTo>
                    <a:cubicBezTo>
                      <a:pt x="343892" y="43346"/>
                      <a:pt x="347684" y="45544"/>
                      <a:pt x="350745" y="47497"/>
                    </a:cubicBezTo>
                    <a:cubicBezTo>
                      <a:pt x="353800" y="49451"/>
                      <a:pt x="356001" y="51039"/>
                      <a:pt x="358568" y="52870"/>
                    </a:cubicBezTo>
                    <a:cubicBezTo>
                      <a:pt x="361141" y="54702"/>
                      <a:pt x="364439" y="57144"/>
                      <a:pt x="367378" y="59464"/>
                    </a:cubicBezTo>
                    <a:lnTo>
                      <a:pt x="377895" y="68377"/>
                    </a:lnTo>
                    <a:cubicBezTo>
                      <a:pt x="388547" y="77920"/>
                      <a:pt x="398256" y="88470"/>
                      <a:pt x="406873" y="99879"/>
                    </a:cubicBezTo>
                    <a:cubicBezTo>
                      <a:pt x="433324" y="117654"/>
                      <a:pt x="455577" y="140974"/>
                      <a:pt x="472075" y="168214"/>
                    </a:cubicBezTo>
                    <a:cubicBezTo>
                      <a:pt x="488572" y="195454"/>
                      <a:pt x="498923" y="225958"/>
                      <a:pt x="502401" y="257601"/>
                    </a:cubicBezTo>
                    <a:cubicBezTo>
                      <a:pt x="505885" y="289244"/>
                      <a:pt x="502414" y="321262"/>
                      <a:pt x="492230" y="351427"/>
                    </a:cubicBezTo>
                    <a:cubicBezTo>
                      <a:pt x="482047" y="381593"/>
                      <a:pt x="465395" y="409179"/>
                      <a:pt x="443436" y="432260"/>
                    </a:cubicBezTo>
                    <a:cubicBezTo>
                      <a:pt x="421485" y="455348"/>
                      <a:pt x="394752" y="473373"/>
                      <a:pt x="365100" y="485077"/>
                    </a:cubicBezTo>
                    <a:cubicBezTo>
                      <a:pt x="335454" y="496788"/>
                      <a:pt x="303607" y="501902"/>
                      <a:pt x="271773" y="500067"/>
                    </a:cubicBezTo>
                    <a:cubicBezTo>
                      <a:pt x="239946" y="498226"/>
                      <a:pt x="208901" y="489479"/>
                      <a:pt x="180802" y="474432"/>
                    </a:cubicBezTo>
                    <a:cubicBezTo>
                      <a:pt x="152702" y="459391"/>
                      <a:pt x="128228" y="438408"/>
                      <a:pt x="109087" y="412952"/>
                    </a:cubicBezTo>
                    <a:cubicBezTo>
                      <a:pt x="96921" y="404738"/>
                      <a:pt x="85614" y="395331"/>
                      <a:pt x="75334" y="384866"/>
                    </a:cubicBezTo>
                    <a:cubicBezTo>
                      <a:pt x="75334" y="384866"/>
                      <a:pt x="64329" y="372654"/>
                      <a:pt x="61885" y="369972"/>
                    </a:cubicBezTo>
                    <a:cubicBezTo>
                      <a:pt x="59433" y="367283"/>
                      <a:pt x="51611" y="356413"/>
                      <a:pt x="49654" y="353121"/>
                    </a:cubicBezTo>
                    <a:cubicBezTo>
                      <a:pt x="47697" y="349823"/>
                      <a:pt x="46349" y="347744"/>
                      <a:pt x="44758" y="345062"/>
                    </a:cubicBezTo>
                    <a:cubicBezTo>
                      <a:pt x="43173" y="342373"/>
                      <a:pt x="40600" y="338465"/>
                      <a:pt x="38771" y="335174"/>
                    </a:cubicBezTo>
                    <a:cubicBezTo>
                      <a:pt x="36936" y="331875"/>
                      <a:pt x="35832" y="329187"/>
                      <a:pt x="34491" y="326254"/>
                    </a:cubicBezTo>
                    <a:cubicBezTo>
                      <a:pt x="33144" y="323328"/>
                      <a:pt x="31065" y="319542"/>
                      <a:pt x="29595" y="316001"/>
                    </a:cubicBezTo>
                    <a:cubicBezTo>
                      <a:pt x="28132" y="312460"/>
                      <a:pt x="27150" y="309407"/>
                      <a:pt x="25925" y="306110"/>
                    </a:cubicBezTo>
                    <a:cubicBezTo>
                      <a:pt x="24706" y="302813"/>
                      <a:pt x="23358" y="299517"/>
                      <a:pt x="22261" y="296098"/>
                    </a:cubicBezTo>
                    <a:cubicBezTo>
                      <a:pt x="21157" y="292679"/>
                      <a:pt x="20304" y="288406"/>
                      <a:pt x="19322" y="284620"/>
                    </a:cubicBezTo>
                    <a:cubicBezTo>
                      <a:pt x="18346" y="280835"/>
                      <a:pt x="17615" y="278393"/>
                      <a:pt x="16877" y="275218"/>
                    </a:cubicBezTo>
                    <a:cubicBezTo>
                      <a:pt x="16145" y="272044"/>
                      <a:pt x="15407" y="265938"/>
                      <a:pt x="14798" y="261299"/>
                    </a:cubicBezTo>
                    <a:cubicBezTo>
                      <a:pt x="14798" y="258735"/>
                      <a:pt x="13822" y="256171"/>
                      <a:pt x="13579" y="253606"/>
                    </a:cubicBezTo>
                    <a:cubicBezTo>
                      <a:pt x="12680" y="246280"/>
                      <a:pt x="12231" y="238832"/>
                      <a:pt x="12231" y="231262"/>
                    </a:cubicBezTo>
                    <a:cubicBezTo>
                      <a:pt x="12424" y="173225"/>
                      <a:pt x="35601" y="117621"/>
                      <a:pt x="76701" y="76582"/>
                    </a:cubicBezTo>
                    <a:cubicBezTo>
                      <a:pt x="117808" y="35544"/>
                      <a:pt x="173499" y="12403"/>
                      <a:pt x="231629" y="12210"/>
                    </a:cubicBezTo>
                    <a:close/>
                    <a:moveTo>
                      <a:pt x="231629" y="0"/>
                    </a:moveTo>
                    <a:cubicBezTo>
                      <a:pt x="170259" y="193"/>
                      <a:pt x="111455" y="24620"/>
                      <a:pt x="68058" y="67949"/>
                    </a:cubicBezTo>
                    <a:cubicBezTo>
                      <a:pt x="24660" y="111276"/>
                      <a:pt x="193" y="169987"/>
                      <a:pt x="1" y="231262"/>
                    </a:cubicBezTo>
                    <a:cubicBezTo>
                      <a:pt x="-19" y="239133"/>
                      <a:pt x="392" y="247000"/>
                      <a:pt x="1226" y="254828"/>
                    </a:cubicBezTo>
                    <a:cubicBezTo>
                      <a:pt x="1226" y="256659"/>
                      <a:pt x="1226" y="258490"/>
                      <a:pt x="1958" y="260200"/>
                    </a:cubicBezTo>
                    <a:cubicBezTo>
                      <a:pt x="2689" y="261909"/>
                      <a:pt x="1958" y="262031"/>
                      <a:pt x="1958" y="263008"/>
                    </a:cubicBezTo>
                    <a:lnTo>
                      <a:pt x="1958" y="265573"/>
                    </a:lnTo>
                    <a:cubicBezTo>
                      <a:pt x="1958" y="269480"/>
                      <a:pt x="2940" y="273509"/>
                      <a:pt x="3793" y="277783"/>
                    </a:cubicBezTo>
                    <a:cubicBezTo>
                      <a:pt x="4646" y="282056"/>
                      <a:pt x="4890" y="282300"/>
                      <a:pt x="5506" y="284620"/>
                    </a:cubicBezTo>
                    <a:cubicBezTo>
                      <a:pt x="6116" y="286940"/>
                      <a:pt x="5506" y="286696"/>
                      <a:pt x="6360" y="287673"/>
                    </a:cubicBezTo>
                    <a:lnTo>
                      <a:pt x="7091" y="290847"/>
                    </a:lnTo>
                    <a:cubicBezTo>
                      <a:pt x="7829" y="293900"/>
                      <a:pt x="8561" y="296830"/>
                      <a:pt x="9542" y="299761"/>
                    </a:cubicBezTo>
                    <a:cubicBezTo>
                      <a:pt x="10518" y="302691"/>
                      <a:pt x="11249" y="304889"/>
                      <a:pt x="12231" y="307453"/>
                    </a:cubicBezTo>
                    <a:lnTo>
                      <a:pt x="13328" y="310384"/>
                    </a:lnTo>
                    <a:lnTo>
                      <a:pt x="14432" y="313436"/>
                    </a:lnTo>
                    <a:cubicBezTo>
                      <a:pt x="15241" y="315965"/>
                      <a:pt x="16177" y="318451"/>
                      <a:pt x="17243" y="320883"/>
                    </a:cubicBezTo>
                    <a:cubicBezTo>
                      <a:pt x="18346" y="323572"/>
                      <a:pt x="19694" y="326254"/>
                      <a:pt x="20913" y="328821"/>
                    </a:cubicBezTo>
                    <a:lnTo>
                      <a:pt x="22383" y="331631"/>
                    </a:lnTo>
                    <a:lnTo>
                      <a:pt x="23724" y="334558"/>
                    </a:lnTo>
                    <a:cubicBezTo>
                      <a:pt x="24660" y="336778"/>
                      <a:pt x="25726" y="338934"/>
                      <a:pt x="26906" y="341032"/>
                    </a:cubicBezTo>
                    <a:cubicBezTo>
                      <a:pt x="28376" y="343721"/>
                      <a:pt x="29961" y="346281"/>
                      <a:pt x="31552" y="348970"/>
                    </a:cubicBezTo>
                    <a:lnTo>
                      <a:pt x="33144" y="351530"/>
                    </a:lnTo>
                    <a:lnTo>
                      <a:pt x="34735" y="354097"/>
                    </a:lnTo>
                    <a:cubicBezTo>
                      <a:pt x="35954" y="356169"/>
                      <a:pt x="37058" y="358127"/>
                      <a:pt x="38399" y="360077"/>
                    </a:cubicBezTo>
                    <a:cubicBezTo>
                      <a:pt x="39747" y="362034"/>
                      <a:pt x="49410" y="375221"/>
                      <a:pt x="51611" y="377781"/>
                    </a:cubicBezTo>
                    <a:cubicBezTo>
                      <a:pt x="56020" y="383537"/>
                      <a:pt x="60884" y="388927"/>
                      <a:pt x="66165" y="393900"/>
                    </a:cubicBezTo>
                    <a:cubicBezTo>
                      <a:pt x="76400" y="404321"/>
                      <a:pt x="87623" y="413722"/>
                      <a:pt x="99673" y="421987"/>
                    </a:cubicBezTo>
                    <a:cubicBezTo>
                      <a:pt x="120169" y="448084"/>
                      <a:pt x="146048" y="469472"/>
                      <a:pt x="175559" y="484692"/>
                    </a:cubicBezTo>
                    <a:cubicBezTo>
                      <a:pt x="205064" y="499920"/>
                      <a:pt x="237513" y="508627"/>
                      <a:pt x="270689" y="510225"/>
                    </a:cubicBezTo>
                    <a:cubicBezTo>
                      <a:pt x="303864" y="511823"/>
                      <a:pt x="337000" y="506279"/>
                      <a:pt x="367840" y="493958"/>
                    </a:cubicBezTo>
                    <a:cubicBezTo>
                      <a:pt x="398679" y="481638"/>
                      <a:pt x="426503" y="462837"/>
                      <a:pt x="449417" y="438831"/>
                    </a:cubicBezTo>
                    <a:cubicBezTo>
                      <a:pt x="472338" y="414826"/>
                      <a:pt x="489811" y="386175"/>
                      <a:pt x="500655" y="354835"/>
                    </a:cubicBezTo>
                    <a:cubicBezTo>
                      <a:pt x="511506" y="323488"/>
                      <a:pt x="515466" y="290177"/>
                      <a:pt x="512276" y="257167"/>
                    </a:cubicBezTo>
                    <a:cubicBezTo>
                      <a:pt x="509087" y="224156"/>
                      <a:pt x="498827" y="192217"/>
                      <a:pt x="482175" y="163518"/>
                    </a:cubicBezTo>
                    <a:cubicBezTo>
                      <a:pt x="465530" y="134820"/>
                      <a:pt x="442891" y="110034"/>
                      <a:pt x="415806" y="90844"/>
                    </a:cubicBezTo>
                    <a:cubicBezTo>
                      <a:pt x="407028" y="79413"/>
                      <a:pt x="397203" y="68826"/>
                      <a:pt x="386455" y="59220"/>
                    </a:cubicBezTo>
                    <a:cubicBezTo>
                      <a:pt x="382984" y="55860"/>
                      <a:pt x="379307" y="52720"/>
                      <a:pt x="375443" y="49818"/>
                    </a:cubicBezTo>
                    <a:lnTo>
                      <a:pt x="366152" y="42858"/>
                    </a:lnTo>
                    <a:lnTo>
                      <a:pt x="357836" y="37241"/>
                    </a:lnTo>
                    <a:cubicBezTo>
                      <a:pt x="354653" y="35166"/>
                      <a:pt x="351233" y="33212"/>
                      <a:pt x="347928" y="31258"/>
                    </a:cubicBezTo>
                    <a:cubicBezTo>
                      <a:pt x="344630" y="29304"/>
                      <a:pt x="342185" y="27839"/>
                      <a:pt x="339246" y="26374"/>
                    </a:cubicBezTo>
                    <a:lnTo>
                      <a:pt x="328485" y="21124"/>
                    </a:lnTo>
                    <a:lnTo>
                      <a:pt x="327016" y="20513"/>
                    </a:lnTo>
                    <a:lnTo>
                      <a:pt x="319559" y="17216"/>
                    </a:lnTo>
                    <a:cubicBezTo>
                      <a:pt x="315767" y="15629"/>
                      <a:pt x="311853" y="14286"/>
                      <a:pt x="308060" y="12943"/>
                    </a:cubicBezTo>
                    <a:lnTo>
                      <a:pt x="305006" y="12210"/>
                    </a:lnTo>
                    <a:lnTo>
                      <a:pt x="298403" y="9890"/>
                    </a:lnTo>
                    <a:cubicBezTo>
                      <a:pt x="294367" y="8669"/>
                      <a:pt x="290331" y="7693"/>
                      <a:pt x="286172" y="6716"/>
                    </a:cubicBezTo>
                    <a:lnTo>
                      <a:pt x="285313" y="6716"/>
                    </a:lnTo>
                    <a:lnTo>
                      <a:pt x="282868" y="5861"/>
                    </a:lnTo>
                    <a:lnTo>
                      <a:pt x="276875" y="4518"/>
                    </a:lnTo>
                    <a:cubicBezTo>
                      <a:pt x="271863" y="3541"/>
                      <a:pt x="266851" y="2809"/>
                      <a:pt x="261955" y="2198"/>
                    </a:cubicBezTo>
                    <a:lnTo>
                      <a:pt x="259632" y="2198"/>
                    </a:lnTo>
                    <a:lnTo>
                      <a:pt x="254499" y="1099"/>
                    </a:lnTo>
                    <a:cubicBezTo>
                      <a:pt x="246793" y="0"/>
                      <a:pt x="239086" y="0"/>
                      <a:pt x="231629" y="0"/>
                    </a:cubicBezTo>
                    <a:close/>
                  </a:path>
                </a:pathLst>
              </a:custGeom>
              <a:solidFill>
                <a:srgbClr val="FFFFFF"/>
              </a:solidFill>
              <a:ln w="641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B5B192B-E369-45B7-A2F3-1C31F2B2DB40}"/>
                  </a:ext>
                </a:extLst>
              </p:cNvPr>
              <p:cNvSpPr/>
              <p:nvPr/>
            </p:nvSpPr>
            <p:spPr>
              <a:xfrm>
                <a:off x="3078308" y="2839413"/>
                <a:ext cx="371270" cy="377274"/>
              </a:xfrm>
              <a:custGeom>
                <a:avLst/>
                <a:gdLst>
                  <a:gd name="connsiteX0" fmla="*/ 48170 w 371270"/>
                  <a:gd name="connsiteY0" fmla="*/ 321229 h 377274"/>
                  <a:gd name="connsiteX1" fmla="*/ 22727 w 371270"/>
                  <a:gd name="connsiteY1" fmla="*/ 223550 h 377274"/>
                  <a:gd name="connsiteX2" fmla="*/ 48253 w 371270"/>
                  <a:gd name="connsiteY2" fmla="*/ 125778 h 377274"/>
                  <a:gd name="connsiteX3" fmla="*/ 118222 w 371270"/>
                  <a:gd name="connsiteY3" fmla="*/ 52782 h 377274"/>
                  <a:gd name="connsiteX4" fmla="*/ 214931 w 371270"/>
                  <a:gd name="connsiteY4" fmla="*/ 23034 h 377274"/>
                  <a:gd name="connsiteX5" fmla="*/ 313910 w 371270"/>
                  <a:gd name="connsiteY5" fmla="*/ 44059 h 377274"/>
                  <a:gd name="connsiteX6" fmla="*/ 371270 w 371270"/>
                  <a:gd name="connsiteY6" fmla="*/ 60910 h 377274"/>
                  <a:gd name="connsiteX7" fmla="*/ 214770 w 371270"/>
                  <a:gd name="connsiteY7" fmla="*/ 50 h 377274"/>
                  <a:gd name="connsiteX8" fmla="*/ 61010 w 371270"/>
                  <a:gd name="connsiteY8" fmla="*/ 67503 h 377274"/>
                  <a:gd name="connsiteX9" fmla="*/ 50 w 371270"/>
                  <a:gd name="connsiteY9" fmla="*/ 223755 h 377274"/>
                  <a:gd name="connsiteX10" fmla="*/ 67613 w 371270"/>
                  <a:gd name="connsiteY10" fmla="*/ 377274 h 377274"/>
                  <a:gd name="connsiteX11" fmla="*/ 48170 w 371270"/>
                  <a:gd name="connsiteY11" fmla="*/ 321229 h 37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270" h="377274">
                    <a:moveTo>
                      <a:pt x="48170" y="321229"/>
                    </a:moveTo>
                    <a:cubicBezTo>
                      <a:pt x="31409" y="291400"/>
                      <a:pt x="22644" y="257753"/>
                      <a:pt x="22727" y="223550"/>
                    </a:cubicBezTo>
                    <a:cubicBezTo>
                      <a:pt x="22753" y="189320"/>
                      <a:pt x="31537" y="155665"/>
                      <a:pt x="48253" y="125778"/>
                    </a:cubicBezTo>
                    <a:cubicBezTo>
                      <a:pt x="64963" y="95891"/>
                      <a:pt x="89052" y="70764"/>
                      <a:pt x="118222" y="52782"/>
                    </a:cubicBezTo>
                    <a:cubicBezTo>
                      <a:pt x="147393" y="34801"/>
                      <a:pt x="180684" y="24560"/>
                      <a:pt x="214931" y="23034"/>
                    </a:cubicBezTo>
                    <a:cubicBezTo>
                      <a:pt x="249184" y="21507"/>
                      <a:pt x="283251" y="28745"/>
                      <a:pt x="313910" y="44059"/>
                    </a:cubicBezTo>
                    <a:cubicBezTo>
                      <a:pt x="333687" y="47146"/>
                      <a:pt x="352970" y="52811"/>
                      <a:pt x="371270" y="60910"/>
                    </a:cubicBezTo>
                    <a:cubicBezTo>
                      <a:pt x="329253" y="20706"/>
                      <a:pt x="272958" y="-1187"/>
                      <a:pt x="214770" y="50"/>
                    </a:cubicBezTo>
                    <a:cubicBezTo>
                      <a:pt x="156589" y="1286"/>
                      <a:pt x="101276" y="25550"/>
                      <a:pt x="61010" y="67503"/>
                    </a:cubicBezTo>
                    <a:cubicBezTo>
                      <a:pt x="20738" y="109456"/>
                      <a:pt x="-1189" y="165661"/>
                      <a:pt x="50" y="223755"/>
                    </a:cubicBezTo>
                    <a:cubicBezTo>
                      <a:pt x="1288" y="281849"/>
                      <a:pt x="25595" y="337073"/>
                      <a:pt x="67613" y="377274"/>
                    </a:cubicBezTo>
                    <a:cubicBezTo>
                      <a:pt x="58687" y="359531"/>
                      <a:pt x="52148" y="340685"/>
                      <a:pt x="48170" y="321229"/>
                    </a:cubicBezTo>
                    <a:close/>
                  </a:path>
                </a:pathLst>
              </a:custGeom>
              <a:solidFill>
                <a:srgbClr val="2D5967"/>
              </a:solidFill>
              <a:ln w="641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995F28E-F263-446C-A5A6-6AA799401A13}"/>
                  </a:ext>
                </a:extLst>
              </p:cNvPr>
              <p:cNvSpPr/>
              <p:nvPr/>
            </p:nvSpPr>
            <p:spPr>
              <a:xfrm>
                <a:off x="3135769" y="2894082"/>
                <a:ext cx="439041" cy="438346"/>
              </a:xfrm>
              <a:custGeom>
                <a:avLst/>
                <a:gdLst>
                  <a:gd name="connsiteX0" fmla="*/ 218905 w 439041"/>
                  <a:gd name="connsiteY0" fmla="*/ 0 h 438346"/>
                  <a:gd name="connsiteX1" fmla="*/ 97177 w 439041"/>
                  <a:gd name="connsiteY1" fmla="*/ 37192 h 438346"/>
                  <a:gd name="connsiteX2" fmla="*/ 16595 w 439041"/>
                  <a:gd name="connsiteY2" fmla="*/ 135582 h 438346"/>
                  <a:gd name="connsiteX3" fmla="*/ 4248 w 439041"/>
                  <a:gd name="connsiteY3" fmla="*/ 262082 h 438346"/>
                  <a:gd name="connsiteX4" fmla="*/ 64297 w 439041"/>
                  <a:gd name="connsiteY4" fmla="*/ 374152 h 438346"/>
                  <a:gd name="connsiteX5" fmla="*/ 176541 w 439041"/>
                  <a:gd name="connsiteY5" fmla="*/ 434105 h 438346"/>
                  <a:gd name="connsiteX6" fmla="*/ 303241 w 439041"/>
                  <a:gd name="connsiteY6" fmla="*/ 421778 h 438346"/>
                  <a:gd name="connsiteX7" fmla="*/ 401785 w 439041"/>
                  <a:gd name="connsiteY7" fmla="*/ 341317 h 438346"/>
                  <a:gd name="connsiteX8" fmla="*/ 439041 w 439041"/>
                  <a:gd name="connsiteY8" fmla="*/ 219784 h 438346"/>
                  <a:gd name="connsiteX9" fmla="*/ 374564 w 439041"/>
                  <a:gd name="connsiteY9" fmla="*/ 64374 h 438346"/>
                  <a:gd name="connsiteX10" fmla="*/ 218905 w 439041"/>
                  <a:gd name="connsiteY10" fmla="*/ 0 h 438346"/>
                  <a:gd name="connsiteX11" fmla="*/ 218905 w 439041"/>
                  <a:gd name="connsiteY11" fmla="*/ 419911 h 438346"/>
                  <a:gd name="connsiteX12" fmla="*/ 107130 w 439041"/>
                  <a:gd name="connsiteY12" fmla="*/ 386049 h 438346"/>
                  <a:gd name="connsiteX13" fmla="*/ 33034 w 439041"/>
                  <a:gd name="connsiteY13" fmla="*/ 295886 h 438346"/>
                  <a:gd name="connsiteX14" fmla="*/ 21606 w 439041"/>
                  <a:gd name="connsiteY14" fmla="*/ 179821 h 438346"/>
                  <a:gd name="connsiteX15" fmla="*/ 76701 w 439041"/>
                  <a:gd name="connsiteY15" fmla="*/ 76980 h 438346"/>
                  <a:gd name="connsiteX16" fmla="*/ 179736 w 439041"/>
                  <a:gd name="connsiteY16" fmla="*/ 22038 h 438346"/>
                  <a:gd name="connsiteX17" fmla="*/ 295977 w 439041"/>
                  <a:gd name="connsiteY17" fmla="*/ 33518 h 438346"/>
                  <a:gd name="connsiteX18" fmla="*/ 386237 w 439041"/>
                  <a:gd name="connsiteY18" fmla="*/ 107549 h 438346"/>
                  <a:gd name="connsiteX19" fmla="*/ 420079 w 439041"/>
                  <a:gd name="connsiteY19" fmla="*/ 219174 h 438346"/>
                  <a:gd name="connsiteX20" fmla="*/ 361082 w 439041"/>
                  <a:gd name="connsiteY20" fmla="*/ 361087 h 438346"/>
                  <a:gd name="connsiteX21" fmla="*/ 218905 w 439041"/>
                  <a:gd name="connsiteY21" fmla="*/ 419911 h 43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9041" h="438346">
                    <a:moveTo>
                      <a:pt x="218905" y="0"/>
                    </a:moveTo>
                    <a:cubicBezTo>
                      <a:pt x="175540" y="121"/>
                      <a:pt x="133188" y="13063"/>
                      <a:pt x="97177" y="37192"/>
                    </a:cubicBezTo>
                    <a:cubicBezTo>
                      <a:pt x="61172" y="61321"/>
                      <a:pt x="33131" y="95558"/>
                      <a:pt x="16595" y="135582"/>
                    </a:cubicBezTo>
                    <a:cubicBezTo>
                      <a:pt x="52" y="175605"/>
                      <a:pt x="-4241" y="219623"/>
                      <a:pt x="4248" y="262082"/>
                    </a:cubicBezTo>
                    <a:cubicBezTo>
                      <a:pt x="12738" y="304542"/>
                      <a:pt x="33631" y="343537"/>
                      <a:pt x="64297" y="374152"/>
                    </a:cubicBezTo>
                    <a:cubicBezTo>
                      <a:pt x="94957" y="404767"/>
                      <a:pt x="134016" y="425628"/>
                      <a:pt x="176541" y="434105"/>
                    </a:cubicBezTo>
                    <a:cubicBezTo>
                      <a:pt x="219071" y="442581"/>
                      <a:pt x="263155" y="438295"/>
                      <a:pt x="303241" y="421778"/>
                    </a:cubicBezTo>
                    <a:cubicBezTo>
                      <a:pt x="343327" y="405267"/>
                      <a:pt x="377619" y="377271"/>
                      <a:pt x="401785" y="341317"/>
                    </a:cubicBezTo>
                    <a:cubicBezTo>
                      <a:pt x="425957" y="305370"/>
                      <a:pt x="438919" y="263083"/>
                      <a:pt x="439041" y="219784"/>
                    </a:cubicBezTo>
                    <a:cubicBezTo>
                      <a:pt x="439041" y="161494"/>
                      <a:pt x="415844" y="105591"/>
                      <a:pt x="374564" y="64374"/>
                    </a:cubicBezTo>
                    <a:cubicBezTo>
                      <a:pt x="333279" y="23156"/>
                      <a:pt x="277291" y="0"/>
                      <a:pt x="218905" y="0"/>
                    </a:cubicBezTo>
                    <a:close/>
                    <a:moveTo>
                      <a:pt x="218905" y="419911"/>
                    </a:moveTo>
                    <a:cubicBezTo>
                      <a:pt x="179114" y="419911"/>
                      <a:pt x="140215" y="408129"/>
                      <a:pt x="107130" y="386049"/>
                    </a:cubicBezTo>
                    <a:cubicBezTo>
                      <a:pt x="74045" y="363975"/>
                      <a:pt x="48255" y="332597"/>
                      <a:pt x="33034" y="295886"/>
                    </a:cubicBezTo>
                    <a:cubicBezTo>
                      <a:pt x="17814" y="259181"/>
                      <a:pt x="13835" y="218787"/>
                      <a:pt x="21606" y="179821"/>
                    </a:cubicBezTo>
                    <a:cubicBezTo>
                      <a:pt x="29377" y="140856"/>
                      <a:pt x="48550" y="105066"/>
                      <a:pt x="76701" y="76980"/>
                    </a:cubicBezTo>
                    <a:cubicBezTo>
                      <a:pt x="104845" y="48894"/>
                      <a:pt x="140703" y="29774"/>
                      <a:pt x="179736" y="22038"/>
                    </a:cubicBezTo>
                    <a:cubicBezTo>
                      <a:pt x="218770" y="14302"/>
                      <a:pt x="259222" y="18297"/>
                      <a:pt x="295977" y="33518"/>
                    </a:cubicBezTo>
                    <a:cubicBezTo>
                      <a:pt x="332733" y="48739"/>
                      <a:pt x="364150" y="74503"/>
                      <a:pt x="386237" y="107549"/>
                    </a:cubicBezTo>
                    <a:cubicBezTo>
                      <a:pt x="408330" y="140597"/>
                      <a:pt x="420105" y="179443"/>
                      <a:pt x="420079" y="219174"/>
                    </a:cubicBezTo>
                    <a:cubicBezTo>
                      <a:pt x="420015" y="272413"/>
                      <a:pt x="398794" y="323453"/>
                      <a:pt x="361082" y="361087"/>
                    </a:cubicBezTo>
                    <a:cubicBezTo>
                      <a:pt x="323364" y="398722"/>
                      <a:pt x="272229" y="419878"/>
                      <a:pt x="218905" y="419911"/>
                    </a:cubicBezTo>
                    <a:close/>
                  </a:path>
                </a:pathLst>
              </a:custGeom>
              <a:solidFill>
                <a:srgbClr val="2D5967"/>
              </a:solidFill>
              <a:ln w="641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C9555E9-C3F5-4583-BEEA-BCD1EE1CEC86}"/>
                  </a:ext>
                </a:extLst>
              </p:cNvPr>
              <p:cNvSpPr/>
              <p:nvPr/>
            </p:nvSpPr>
            <p:spPr>
              <a:xfrm>
                <a:off x="3304770" y="2951968"/>
                <a:ext cx="99788" cy="324793"/>
              </a:xfrm>
              <a:custGeom>
                <a:avLst/>
                <a:gdLst>
                  <a:gd name="connsiteX0" fmla="*/ 99788 w 99788"/>
                  <a:gd name="connsiteY0" fmla="*/ 274973 h 324793"/>
                  <a:gd name="connsiteX1" fmla="*/ 86948 w 99788"/>
                  <a:gd name="connsiteY1" fmla="*/ 262030 h 324793"/>
                  <a:gd name="connsiteX2" fmla="*/ 59067 w 99788"/>
                  <a:gd name="connsiteY2" fmla="*/ 289873 h 324793"/>
                  <a:gd name="connsiteX3" fmla="*/ 59067 w 99788"/>
                  <a:gd name="connsiteY3" fmla="*/ 34922 h 324793"/>
                  <a:gd name="connsiteX4" fmla="*/ 86948 w 99788"/>
                  <a:gd name="connsiteY4" fmla="*/ 62761 h 324793"/>
                  <a:gd name="connsiteX5" fmla="*/ 99788 w 99788"/>
                  <a:gd name="connsiteY5" fmla="*/ 49818 h 324793"/>
                  <a:gd name="connsiteX6" fmla="*/ 49891 w 99788"/>
                  <a:gd name="connsiteY6" fmla="*/ 0 h 324793"/>
                  <a:gd name="connsiteX7" fmla="*/ 0 w 99788"/>
                  <a:gd name="connsiteY7" fmla="*/ 49818 h 324793"/>
                  <a:gd name="connsiteX8" fmla="*/ 12962 w 99788"/>
                  <a:gd name="connsiteY8" fmla="*/ 62761 h 324793"/>
                  <a:gd name="connsiteX9" fmla="*/ 40843 w 99788"/>
                  <a:gd name="connsiteY9" fmla="*/ 34922 h 324793"/>
                  <a:gd name="connsiteX10" fmla="*/ 40843 w 99788"/>
                  <a:gd name="connsiteY10" fmla="*/ 289873 h 324793"/>
                  <a:gd name="connsiteX11" fmla="*/ 12962 w 99788"/>
                  <a:gd name="connsiteY11" fmla="*/ 262030 h 324793"/>
                  <a:gd name="connsiteX12" fmla="*/ 0 w 99788"/>
                  <a:gd name="connsiteY12" fmla="*/ 274973 h 324793"/>
                  <a:gd name="connsiteX13" fmla="*/ 49891 w 99788"/>
                  <a:gd name="connsiteY13" fmla="*/ 324794 h 324793"/>
                  <a:gd name="connsiteX14" fmla="*/ 99788 w 99788"/>
                  <a:gd name="connsiteY14" fmla="*/ 274973 h 32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9788" h="324793">
                    <a:moveTo>
                      <a:pt x="99788" y="274973"/>
                    </a:moveTo>
                    <a:lnTo>
                      <a:pt x="86948" y="262030"/>
                    </a:lnTo>
                    <a:lnTo>
                      <a:pt x="59067" y="289873"/>
                    </a:lnTo>
                    <a:lnTo>
                      <a:pt x="59067" y="34922"/>
                    </a:lnTo>
                    <a:lnTo>
                      <a:pt x="86948" y="62761"/>
                    </a:lnTo>
                    <a:lnTo>
                      <a:pt x="99788" y="49818"/>
                    </a:lnTo>
                    <a:lnTo>
                      <a:pt x="49891" y="0"/>
                    </a:lnTo>
                    <a:lnTo>
                      <a:pt x="0" y="49818"/>
                    </a:lnTo>
                    <a:lnTo>
                      <a:pt x="12962" y="62761"/>
                    </a:lnTo>
                    <a:lnTo>
                      <a:pt x="40843" y="34922"/>
                    </a:lnTo>
                    <a:lnTo>
                      <a:pt x="40843" y="289873"/>
                    </a:lnTo>
                    <a:lnTo>
                      <a:pt x="12962" y="262030"/>
                    </a:lnTo>
                    <a:lnTo>
                      <a:pt x="0" y="274973"/>
                    </a:lnTo>
                    <a:lnTo>
                      <a:pt x="49891" y="324794"/>
                    </a:lnTo>
                    <a:lnTo>
                      <a:pt x="99788" y="274973"/>
                    </a:lnTo>
                    <a:close/>
                  </a:path>
                </a:pathLst>
              </a:custGeom>
              <a:solidFill>
                <a:srgbClr val="2D5967"/>
              </a:solidFill>
              <a:ln w="641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F2F5A88-7C39-4078-8C0E-C5D07B7C7CC4}"/>
                  </a:ext>
                </a:extLst>
              </p:cNvPr>
              <p:cNvSpPr/>
              <p:nvPr/>
            </p:nvSpPr>
            <p:spPr>
              <a:xfrm>
                <a:off x="3192378" y="3063425"/>
                <a:ext cx="152374" cy="99636"/>
              </a:xfrm>
              <a:custGeom>
                <a:avLst/>
                <a:gdLst>
                  <a:gd name="connsiteX0" fmla="*/ 102477 w 152374"/>
                  <a:gd name="connsiteY0" fmla="*/ 99637 h 99636"/>
                  <a:gd name="connsiteX1" fmla="*/ 152374 w 152374"/>
                  <a:gd name="connsiteY1" fmla="*/ 49818 h 99636"/>
                  <a:gd name="connsiteX2" fmla="*/ 102477 w 152374"/>
                  <a:gd name="connsiteY2" fmla="*/ 0 h 99636"/>
                  <a:gd name="connsiteX3" fmla="*/ 89515 w 152374"/>
                  <a:gd name="connsiteY3" fmla="*/ 12821 h 99636"/>
                  <a:gd name="connsiteX4" fmla="*/ 117403 w 152374"/>
                  <a:gd name="connsiteY4" fmla="*/ 40660 h 99636"/>
                  <a:gd name="connsiteX5" fmla="*/ 0 w 152374"/>
                  <a:gd name="connsiteY5" fmla="*/ 40660 h 99636"/>
                  <a:gd name="connsiteX6" fmla="*/ 0 w 152374"/>
                  <a:gd name="connsiteY6" fmla="*/ 58853 h 99636"/>
                  <a:gd name="connsiteX7" fmla="*/ 117403 w 152374"/>
                  <a:gd name="connsiteY7" fmla="*/ 58853 h 99636"/>
                  <a:gd name="connsiteX8" fmla="*/ 89515 w 152374"/>
                  <a:gd name="connsiteY8" fmla="*/ 86694 h 99636"/>
                  <a:gd name="connsiteX9" fmla="*/ 102477 w 152374"/>
                  <a:gd name="connsiteY9" fmla="*/ 99637 h 9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4" h="99636">
                    <a:moveTo>
                      <a:pt x="102477" y="99637"/>
                    </a:moveTo>
                    <a:lnTo>
                      <a:pt x="152374" y="49818"/>
                    </a:lnTo>
                    <a:lnTo>
                      <a:pt x="102477" y="0"/>
                    </a:lnTo>
                    <a:lnTo>
                      <a:pt x="89515" y="12821"/>
                    </a:lnTo>
                    <a:lnTo>
                      <a:pt x="117403" y="40660"/>
                    </a:lnTo>
                    <a:lnTo>
                      <a:pt x="0" y="40660"/>
                    </a:lnTo>
                    <a:lnTo>
                      <a:pt x="0" y="58853"/>
                    </a:lnTo>
                    <a:lnTo>
                      <a:pt x="117403" y="58853"/>
                    </a:lnTo>
                    <a:lnTo>
                      <a:pt x="89515" y="86694"/>
                    </a:lnTo>
                    <a:lnTo>
                      <a:pt x="102477" y="99637"/>
                    </a:lnTo>
                    <a:close/>
                  </a:path>
                </a:pathLst>
              </a:custGeom>
              <a:solidFill>
                <a:srgbClr val="2D5967"/>
              </a:solidFill>
              <a:ln w="641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9D56081-BF7D-4911-8B0D-6BE2516B15D6}"/>
                  </a:ext>
                </a:extLst>
              </p:cNvPr>
              <p:cNvSpPr/>
              <p:nvPr/>
            </p:nvSpPr>
            <p:spPr>
              <a:xfrm>
                <a:off x="3364575" y="3063425"/>
                <a:ext cx="152380" cy="99636"/>
              </a:xfrm>
              <a:custGeom>
                <a:avLst/>
                <a:gdLst>
                  <a:gd name="connsiteX0" fmla="*/ 152380 w 152380"/>
                  <a:gd name="connsiteY0" fmla="*/ 40660 h 99636"/>
                  <a:gd name="connsiteX1" fmla="*/ 35100 w 152380"/>
                  <a:gd name="connsiteY1" fmla="*/ 40660 h 99636"/>
                  <a:gd name="connsiteX2" fmla="*/ 62859 w 152380"/>
                  <a:gd name="connsiteY2" fmla="*/ 12821 h 99636"/>
                  <a:gd name="connsiteX3" fmla="*/ 50019 w 152380"/>
                  <a:gd name="connsiteY3" fmla="*/ 0 h 99636"/>
                  <a:gd name="connsiteX4" fmla="*/ 0 w 152380"/>
                  <a:gd name="connsiteY4" fmla="*/ 49818 h 99636"/>
                  <a:gd name="connsiteX5" fmla="*/ 50019 w 152380"/>
                  <a:gd name="connsiteY5" fmla="*/ 99637 h 99636"/>
                  <a:gd name="connsiteX6" fmla="*/ 62859 w 152380"/>
                  <a:gd name="connsiteY6" fmla="*/ 86694 h 99636"/>
                  <a:gd name="connsiteX7" fmla="*/ 35100 w 152380"/>
                  <a:gd name="connsiteY7" fmla="*/ 58853 h 99636"/>
                  <a:gd name="connsiteX8" fmla="*/ 152380 w 152380"/>
                  <a:gd name="connsiteY8" fmla="*/ 58853 h 99636"/>
                  <a:gd name="connsiteX9" fmla="*/ 152380 w 152380"/>
                  <a:gd name="connsiteY9" fmla="*/ 40660 h 9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80" h="99636">
                    <a:moveTo>
                      <a:pt x="152380" y="40660"/>
                    </a:moveTo>
                    <a:lnTo>
                      <a:pt x="35100" y="40660"/>
                    </a:lnTo>
                    <a:lnTo>
                      <a:pt x="62859" y="12821"/>
                    </a:lnTo>
                    <a:lnTo>
                      <a:pt x="50019" y="0"/>
                    </a:lnTo>
                    <a:lnTo>
                      <a:pt x="0" y="49818"/>
                    </a:lnTo>
                    <a:lnTo>
                      <a:pt x="50019" y="99637"/>
                    </a:lnTo>
                    <a:lnTo>
                      <a:pt x="62859" y="86694"/>
                    </a:lnTo>
                    <a:lnTo>
                      <a:pt x="35100" y="58853"/>
                    </a:lnTo>
                    <a:lnTo>
                      <a:pt x="152380" y="58853"/>
                    </a:lnTo>
                    <a:lnTo>
                      <a:pt x="152380" y="40660"/>
                    </a:lnTo>
                    <a:close/>
                  </a:path>
                </a:pathLst>
              </a:custGeom>
              <a:solidFill>
                <a:srgbClr val="2D5967"/>
              </a:solidFill>
              <a:ln w="6417" cap="flat">
                <a:noFill/>
                <a:prstDash val="solid"/>
                <a:miter/>
              </a:ln>
            </p:spPr>
            <p:txBody>
              <a:bodyPr rtlCol="0" anchor="ctr"/>
              <a:lstStyle/>
              <a:p>
                <a:endParaRPr lang="en-US"/>
              </a:p>
            </p:txBody>
          </p:sp>
        </p:grpSp>
        <p:grpSp>
          <p:nvGrpSpPr>
            <p:cNvPr id="133" name="Graphic 4">
              <a:extLst>
                <a:ext uri="{FF2B5EF4-FFF2-40B4-BE49-F238E27FC236}">
                  <a16:creationId xmlns:a16="http://schemas.microsoft.com/office/drawing/2014/main" id="{17C5725E-C58A-4671-BE40-C398779F8F7E}"/>
                </a:ext>
              </a:extLst>
            </p:cNvPr>
            <p:cNvGrpSpPr/>
            <p:nvPr/>
          </p:nvGrpSpPr>
          <p:grpSpPr>
            <a:xfrm>
              <a:off x="1746730" y="4437854"/>
              <a:ext cx="404261" cy="237423"/>
              <a:chOff x="3128961" y="3347424"/>
              <a:chExt cx="404261" cy="237423"/>
            </a:xfrm>
            <a:solidFill>
              <a:srgbClr val="000000"/>
            </a:solidFill>
          </p:grpSpPr>
          <p:sp>
            <p:nvSpPr>
              <p:cNvPr id="134" name="TextBox 133">
                <a:extLst>
                  <a:ext uri="{FF2B5EF4-FFF2-40B4-BE49-F238E27FC236}">
                    <a16:creationId xmlns:a16="http://schemas.microsoft.com/office/drawing/2014/main" id="{C3A3818A-AC44-428C-A663-B8B6AEAEF595}"/>
                  </a:ext>
                </a:extLst>
              </p:cNvPr>
              <p:cNvSpPr txBox="1"/>
              <p:nvPr/>
            </p:nvSpPr>
            <p:spPr>
              <a:xfrm>
                <a:off x="3067500" y="3301704"/>
                <a:ext cx="52297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a:t>
                </a:r>
              </a:p>
            </p:txBody>
          </p:sp>
          <p:sp>
            <p:nvSpPr>
              <p:cNvPr id="135" name="TextBox 134">
                <a:extLst>
                  <a:ext uri="{FF2B5EF4-FFF2-40B4-BE49-F238E27FC236}">
                    <a16:creationId xmlns:a16="http://schemas.microsoft.com/office/drawing/2014/main" id="{F169D152-872C-4301-92D6-2C2F8BBFBCB0}"/>
                  </a:ext>
                </a:extLst>
              </p:cNvPr>
              <p:cNvSpPr txBox="1"/>
              <p:nvPr/>
            </p:nvSpPr>
            <p:spPr>
              <a:xfrm>
                <a:off x="3037521" y="3404374"/>
                <a:ext cx="58714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Gateway</a:t>
                </a:r>
              </a:p>
            </p:txBody>
          </p:sp>
        </p:grpSp>
      </p:grpSp>
      <p:cxnSp>
        <p:nvCxnSpPr>
          <p:cNvPr id="148" name="Elbow Connector 77">
            <a:extLst>
              <a:ext uri="{FF2B5EF4-FFF2-40B4-BE49-F238E27FC236}">
                <a16:creationId xmlns:a16="http://schemas.microsoft.com/office/drawing/2014/main" id="{5448E055-C2CE-4293-ABC6-1AAC011B2F20}"/>
              </a:ext>
            </a:extLst>
          </p:cNvPr>
          <p:cNvCxnSpPr>
            <a:cxnSpLocks/>
          </p:cNvCxnSpPr>
          <p:nvPr/>
        </p:nvCxnSpPr>
        <p:spPr>
          <a:xfrm rot="5400000">
            <a:off x="8457668" y="5584399"/>
            <a:ext cx="137160" cy="731520"/>
          </a:xfrm>
          <a:prstGeom prst="bentConnector2">
            <a:avLst/>
          </a:prstGeom>
          <a:ln w="12700">
            <a:solidFill>
              <a:srgbClr val="312D2A"/>
            </a:solidFill>
            <a:miter lim="800000"/>
            <a:headEnd type="none" w="med" len="sm"/>
            <a:tailEnd type="none" w="med" len="sm"/>
          </a:ln>
        </p:spPr>
        <p:style>
          <a:lnRef idx="1">
            <a:schemeClr val="accent1"/>
          </a:lnRef>
          <a:fillRef idx="0">
            <a:schemeClr val="accent1"/>
          </a:fillRef>
          <a:effectRef idx="0">
            <a:schemeClr val="accent1"/>
          </a:effectRef>
          <a:fontRef idx="minor">
            <a:schemeClr val="tx1"/>
          </a:fontRef>
        </p:style>
      </p:cxnSp>
      <p:grpSp>
        <p:nvGrpSpPr>
          <p:cNvPr id="50" name="Group 49"/>
          <p:cNvGrpSpPr/>
          <p:nvPr/>
        </p:nvGrpSpPr>
        <p:grpSpPr>
          <a:xfrm>
            <a:off x="7550148" y="5780290"/>
            <a:ext cx="805942" cy="733938"/>
            <a:chOff x="8983106" y="4345854"/>
            <a:chExt cx="805942" cy="733938"/>
          </a:xfrm>
        </p:grpSpPr>
        <p:pic>
          <p:nvPicPr>
            <p:cNvPr id="51" name="Graphic 87">
              <a:extLst>
                <a:ext uri="{FF2B5EF4-FFF2-40B4-BE49-F238E27FC236}">
                  <a16:creationId xmlns:a16="http://schemas.microsoft.com/office/drawing/2014/main" id="{3DE8C024-BC12-4ED4-849E-41C0D70217CB}"/>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9157477" y="4345854"/>
              <a:ext cx="457200" cy="457200"/>
            </a:xfrm>
            <a:prstGeom prst="rect">
              <a:avLst/>
            </a:prstGeom>
          </p:spPr>
        </p:pic>
        <p:sp>
          <p:nvSpPr>
            <p:cNvPr id="52" name="Rectangle 51">
              <a:extLst>
                <a:ext uri="{FF2B5EF4-FFF2-40B4-BE49-F238E27FC236}">
                  <a16:creationId xmlns:a16="http://schemas.microsoft.com/office/drawing/2014/main" id="{D6175370-6E0D-2747-96AA-0A55FE6822BF}"/>
                </a:ext>
              </a:extLst>
            </p:cNvPr>
            <p:cNvSpPr/>
            <p:nvPr/>
          </p:nvSpPr>
          <p:spPr>
            <a:xfrm>
              <a:off x="8983106" y="4765860"/>
              <a:ext cx="805942"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Object Storage</a:t>
              </a:r>
            </a:p>
          </p:txBody>
        </p:sp>
      </p:grpSp>
    </p:spTree>
    <p:extLst>
      <p:ext uri="{BB962C8B-B14F-4D97-AF65-F5344CB8AC3E}">
        <p14:creationId xmlns:p14="http://schemas.microsoft.com/office/powerpoint/2010/main" val="181470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14"/>
          </p:nvPr>
        </p:nvSpPr>
        <p:spPr/>
        <p:txBody>
          <a:bodyPr/>
          <a:lstStyle/>
          <a:p>
            <a:fld id="{EE332461-0228-4CE6-818B-14050AF0840D}" type="datetime1">
              <a:rPr lang="en-US" smtClean="0"/>
              <a:t>3/30/2023</a:t>
            </a:fld>
            <a:endParaRPr lang="en-US" dirty="0"/>
          </a:p>
        </p:txBody>
      </p:sp>
      <p:sp>
        <p:nvSpPr>
          <p:cNvPr id="3" name="Footer Placeholder 2"/>
          <p:cNvSpPr>
            <a:spLocks noGrp="1"/>
          </p:cNvSpPr>
          <p:nvPr>
            <p:ph type="ftr" sz="quarter" idx="15"/>
          </p:nvPr>
        </p:nvSpPr>
        <p:spPr/>
        <p:txBody>
          <a:bodyPr/>
          <a:lstStyle/>
          <a:p>
            <a:r>
              <a:rPr lang="en-US" dirty="0"/>
              <a:t>Copyright © 2022, Oracle and/or its affiliates  |</a:t>
            </a:r>
          </a:p>
        </p:txBody>
      </p:sp>
      <p:sp>
        <p:nvSpPr>
          <p:cNvPr id="4" name="Slide Number Placeholder 3"/>
          <p:cNvSpPr>
            <a:spLocks noGrp="1"/>
          </p:cNvSpPr>
          <p:nvPr>
            <p:ph type="sldNum" sz="quarter" idx="16"/>
          </p:nvPr>
        </p:nvSpPr>
        <p:spPr/>
        <p:txBody>
          <a:bodyPr/>
          <a:lstStyle/>
          <a:p>
            <a:fld id="{345D60D9-5372-5F40-9443-0F9AE5BDC3C8}" type="slidenum">
              <a:rPr lang="en-US" smtClean="0"/>
              <a:pPr/>
              <a:t>3</a:t>
            </a:fld>
            <a:endParaRPr lang="en-US" dirty="0"/>
          </a:p>
        </p:txBody>
      </p:sp>
      <p:sp>
        <p:nvSpPr>
          <p:cNvPr id="5" name="Content Placeholder 4"/>
          <p:cNvSpPr>
            <a:spLocks noGrp="1"/>
          </p:cNvSpPr>
          <p:nvPr>
            <p:ph sz="quarter" idx="17"/>
          </p:nvPr>
        </p:nvSpPr>
        <p:spPr/>
        <p:txBody>
          <a:bodyPr/>
          <a:lstStyle/>
          <a:p>
            <a:pPr lvl="1"/>
            <a:r>
              <a:rPr lang="en-US" dirty="0"/>
              <a:t>Added Oracle service and service-related icons</a:t>
            </a:r>
          </a:p>
          <a:p>
            <a:pPr lvl="1"/>
            <a:r>
              <a:rPr lang="en-US" dirty="0"/>
              <a:t>Add a combination icon for situations when both a route table and security list icon are needed</a:t>
            </a:r>
          </a:p>
          <a:p>
            <a:pPr lvl="1"/>
            <a:r>
              <a:rPr lang="en-US" dirty="0"/>
              <a:t>A tip has been added to the left of some slides. You will have to zoom out (reduce to about 90%) in order to see the tip.</a:t>
            </a:r>
          </a:p>
          <a:p>
            <a:pPr lvl="1"/>
            <a:r>
              <a:rPr lang="en-US" dirty="0"/>
              <a:t>The physical template now has both a landscape and portrait orientation </a:t>
            </a:r>
          </a:p>
        </p:txBody>
      </p:sp>
      <p:sp>
        <p:nvSpPr>
          <p:cNvPr id="6" name="Title 5"/>
          <p:cNvSpPr>
            <a:spLocks noGrp="1"/>
          </p:cNvSpPr>
          <p:nvPr>
            <p:ph type="title"/>
          </p:nvPr>
        </p:nvSpPr>
        <p:spPr/>
        <p:txBody>
          <a:bodyPr/>
          <a:lstStyle/>
          <a:p>
            <a:r>
              <a:rPr lang="en-US" dirty="0"/>
              <a:t>Changelog</a:t>
            </a:r>
          </a:p>
        </p:txBody>
      </p:sp>
    </p:spTree>
    <p:extLst>
      <p:ext uri="{BB962C8B-B14F-4D97-AF65-F5344CB8AC3E}">
        <p14:creationId xmlns:p14="http://schemas.microsoft.com/office/powerpoint/2010/main" val="588769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E71894-8D99-4051-B590-583BE2710E71}"/>
              </a:ext>
            </a:extLst>
          </p:cNvPr>
          <p:cNvSpPr>
            <a:spLocks noGrp="1"/>
          </p:cNvSpPr>
          <p:nvPr>
            <p:ph type="title"/>
          </p:nvPr>
        </p:nvSpPr>
        <p:spPr/>
        <p:txBody>
          <a:bodyPr/>
          <a:lstStyle/>
          <a:p>
            <a:r>
              <a:rPr lang="en-US" dirty="0"/>
              <a:t>Landscape Sample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2023 Oracle and/or its affiliates.</a:t>
            </a:r>
          </a:p>
        </p:txBody>
      </p:sp>
      <p:grpSp>
        <p:nvGrpSpPr>
          <p:cNvPr id="151" name="Group 150">
            <a:extLst>
              <a:ext uri="{FF2B5EF4-FFF2-40B4-BE49-F238E27FC236}">
                <a16:creationId xmlns:a16="http://schemas.microsoft.com/office/drawing/2014/main" id="{9FC93806-8BF7-44F9-B942-FB423B174169}"/>
              </a:ext>
            </a:extLst>
          </p:cNvPr>
          <p:cNvGrpSpPr/>
          <p:nvPr/>
        </p:nvGrpSpPr>
        <p:grpSpPr>
          <a:xfrm>
            <a:off x="-1299716" y="1203526"/>
            <a:ext cx="1118647" cy="1717837"/>
            <a:chOff x="-1299716" y="1320478"/>
            <a:chExt cx="1118647" cy="1717837"/>
          </a:xfrm>
        </p:grpSpPr>
        <p:sp>
          <p:nvSpPr>
            <p:cNvPr id="152" name="TextBox 151">
              <a:extLst>
                <a:ext uri="{FF2B5EF4-FFF2-40B4-BE49-F238E27FC236}">
                  <a16:creationId xmlns:a16="http://schemas.microsoft.com/office/drawing/2014/main" id="{3358B746-CFD1-48C2-9987-10C48A3E06D0}"/>
                </a:ext>
              </a:extLst>
            </p:cNvPr>
            <p:cNvSpPr txBox="1"/>
            <p:nvPr/>
          </p:nvSpPr>
          <p:spPr>
            <a:xfrm>
              <a:off x="-1299716" y="1320478"/>
              <a:ext cx="1118646" cy="387191"/>
            </a:xfrm>
            <a:prstGeom prst="round2SameRect">
              <a:avLst/>
            </a:prstGeom>
            <a:solidFill>
              <a:schemeClr val="accent5"/>
            </a:solidFill>
          </p:spPr>
          <p:txBody>
            <a:bodyPr wrap="square" rtlCol="0">
              <a:spAutoFit/>
            </a:bodyPr>
            <a:lstStyle/>
            <a:p>
              <a:pPr algn="ctr"/>
              <a:r>
                <a:rPr lang="en-US" dirty="0">
                  <a:solidFill>
                    <a:schemeClr val="bg1"/>
                  </a:solidFill>
                </a:rPr>
                <a:t>Tip!</a:t>
              </a:r>
            </a:p>
          </p:txBody>
        </p:sp>
        <p:sp>
          <p:nvSpPr>
            <p:cNvPr id="153" name="TextBox 152">
              <a:extLst>
                <a:ext uri="{FF2B5EF4-FFF2-40B4-BE49-F238E27FC236}">
                  <a16:creationId xmlns:a16="http://schemas.microsoft.com/office/drawing/2014/main" id="{D489B1CB-7B1B-40BF-94DD-235194D87839}"/>
                </a:ext>
              </a:extLst>
            </p:cNvPr>
            <p:cNvSpPr txBox="1"/>
            <p:nvPr/>
          </p:nvSpPr>
          <p:spPr>
            <a:xfrm>
              <a:off x="-1299715" y="1699487"/>
              <a:ext cx="1118646" cy="1338828"/>
            </a:xfrm>
            <a:prstGeom prst="rect">
              <a:avLst/>
            </a:prstGeom>
            <a:solidFill>
              <a:schemeClr val="bg1"/>
            </a:solidFill>
          </p:spPr>
          <p:txBody>
            <a:bodyPr wrap="square" rtlCol="0">
              <a:spAutoFit/>
            </a:bodyPr>
            <a:lstStyle/>
            <a:p>
              <a:r>
                <a:rPr lang="en-US" sz="900" dirty="0"/>
                <a:t>If you use annotation such as A, B, C, etc.  explain what it means in the text body or a legend.</a:t>
              </a:r>
            </a:p>
            <a:p>
              <a:endParaRPr lang="en-US" sz="900" dirty="0"/>
            </a:p>
            <a:p>
              <a:endParaRPr lang="en-US" sz="900" dirty="0"/>
            </a:p>
            <a:p>
              <a:endParaRPr lang="en-US" sz="900" dirty="0"/>
            </a:p>
          </p:txBody>
        </p:sp>
        <p:sp>
          <p:nvSpPr>
            <p:cNvPr id="154" name="Oval 23">
              <a:extLst>
                <a:ext uri="{FF2B5EF4-FFF2-40B4-BE49-F238E27FC236}">
                  <a16:creationId xmlns:a16="http://schemas.microsoft.com/office/drawing/2014/main" id="{903DFA36-4AEB-4E82-B783-8465DD994CEA}"/>
                </a:ext>
              </a:extLst>
            </p:cNvPr>
            <p:cNvSpPr>
              <a:spLocks noChangeAspect="1"/>
            </p:cNvSpPr>
            <p:nvPr/>
          </p:nvSpPr>
          <p:spPr>
            <a:xfrm>
              <a:off x="-1180261" y="2780580"/>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A</a:t>
              </a:r>
            </a:p>
          </p:txBody>
        </p:sp>
        <p:sp>
          <p:nvSpPr>
            <p:cNvPr id="156" name="Oval 24">
              <a:extLst>
                <a:ext uri="{FF2B5EF4-FFF2-40B4-BE49-F238E27FC236}">
                  <a16:creationId xmlns:a16="http://schemas.microsoft.com/office/drawing/2014/main" id="{8B0DECB4-F701-4009-B790-37C5B16A5F92}"/>
                </a:ext>
              </a:extLst>
            </p:cNvPr>
            <p:cNvSpPr>
              <a:spLocks noChangeAspect="1"/>
            </p:cNvSpPr>
            <p:nvPr/>
          </p:nvSpPr>
          <p:spPr>
            <a:xfrm>
              <a:off x="-829255" y="2780580"/>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dirty="0">
                  <a:solidFill>
                    <a:srgbClr val="FFFFFF"/>
                  </a:solidFill>
                  <a:latin typeface="Oracle Sans"/>
                </a:rPr>
                <a:t>B</a:t>
              </a:r>
            </a:p>
          </p:txBody>
        </p:sp>
        <p:sp>
          <p:nvSpPr>
            <p:cNvPr id="157" name="Oval 25">
              <a:extLst>
                <a:ext uri="{FF2B5EF4-FFF2-40B4-BE49-F238E27FC236}">
                  <a16:creationId xmlns:a16="http://schemas.microsoft.com/office/drawing/2014/main" id="{C1A17F54-DA88-4E09-84D5-3339DBDE12CB}"/>
                </a:ext>
              </a:extLst>
            </p:cNvPr>
            <p:cNvSpPr>
              <a:spLocks noChangeAspect="1"/>
            </p:cNvSpPr>
            <p:nvPr/>
          </p:nvSpPr>
          <p:spPr>
            <a:xfrm>
              <a:off x="-478250" y="2780580"/>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defRPr/>
              </a:pPr>
              <a:r>
                <a:rPr lang="en-GB" sz="800" b="1" dirty="0">
                  <a:solidFill>
                    <a:srgbClr val="FFFFFF"/>
                  </a:solidFill>
                  <a:latin typeface="Oracle Sans"/>
                </a:rPr>
                <a:t>C</a:t>
              </a:r>
            </a:p>
          </p:txBody>
        </p:sp>
      </p:grpSp>
      <p:sp>
        <p:nvSpPr>
          <p:cNvPr id="93" name="Rectangle: Rounded Corners 92">
            <a:extLst>
              <a:ext uri="{FF2B5EF4-FFF2-40B4-BE49-F238E27FC236}">
                <a16:creationId xmlns:a16="http://schemas.microsoft.com/office/drawing/2014/main" id="{E23E924E-F08D-4220-99EE-8C868016D9F3}"/>
              </a:ext>
            </a:extLst>
          </p:cNvPr>
          <p:cNvSpPr/>
          <p:nvPr/>
        </p:nvSpPr>
        <p:spPr>
          <a:xfrm>
            <a:off x="3162718" y="1197635"/>
            <a:ext cx="6868519" cy="4572000"/>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9" name="Rounded Rectangle 8">
            <a:extLst>
              <a:ext uri="{FF2B5EF4-FFF2-40B4-BE49-F238E27FC236}">
                <a16:creationId xmlns:a16="http://schemas.microsoft.com/office/drawing/2014/main" id="{EDA8D78E-0483-2746-9483-927253A055B9}"/>
              </a:ext>
            </a:extLst>
          </p:cNvPr>
          <p:cNvSpPr/>
          <p:nvPr/>
        </p:nvSpPr>
        <p:spPr>
          <a:xfrm>
            <a:off x="4389935" y="1272812"/>
            <a:ext cx="2970266" cy="4443125"/>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19" name="Rounded Rectangle 18">
            <a:extLst>
              <a:ext uri="{FF2B5EF4-FFF2-40B4-BE49-F238E27FC236}">
                <a16:creationId xmlns:a16="http://schemas.microsoft.com/office/drawing/2014/main" id="{DF23EFAD-393E-2D48-872A-24085F913BAB}"/>
              </a:ext>
            </a:extLst>
          </p:cNvPr>
          <p:cNvSpPr/>
          <p:nvPr/>
        </p:nvSpPr>
        <p:spPr>
          <a:xfrm>
            <a:off x="4446498" y="1494443"/>
            <a:ext cx="1390747" cy="4166262"/>
          </a:xfrm>
          <a:prstGeom prst="roundRect">
            <a:avLst>
              <a:gd name="adj" fmla="val 182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1</a:t>
            </a:r>
          </a:p>
        </p:txBody>
      </p:sp>
      <p:sp>
        <p:nvSpPr>
          <p:cNvPr id="65" name="Rounded Rectangle 64">
            <a:extLst>
              <a:ext uri="{FF2B5EF4-FFF2-40B4-BE49-F238E27FC236}">
                <a16:creationId xmlns:a16="http://schemas.microsoft.com/office/drawing/2014/main" id="{DF23EFAD-393E-2D48-872A-24085F913BAB}"/>
              </a:ext>
            </a:extLst>
          </p:cNvPr>
          <p:cNvSpPr/>
          <p:nvPr/>
        </p:nvSpPr>
        <p:spPr>
          <a:xfrm>
            <a:off x="5907083" y="1494443"/>
            <a:ext cx="1390747" cy="4166262"/>
          </a:xfrm>
          <a:prstGeom prst="roundRect">
            <a:avLst>
              <a:gd name="adj" fmla="val 182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2</a:t>
            </a:r>
          </a:p>
        </p:txBody>
      </p:sp>
      <p:sp>
        <p:nvSpPr>
          <p:cNvPr id="94" name="Rectangle: Rounded Corners 93">
            <a:extLst>
              <a:ext uri="{FF2B5EF4-FFF2-40B4-BE49-F238E27FC236}">
                <a16:creationId xmlns:a16="http://schemas.microsoft.com/office/drawing/2014/main" id="{6D5A37A2-671D-485C-9DEB-E9B458D68CA8}"/>
              </a:ext>
            </a:extLst>
          </p:cNvPr>
          <p:cNvSpPr/>
          <p:nvPr/>
        </p:nvSpPr>
        <p:spPr>
          <a:xfrm>
            <a:off x="1091523" y="1197635"/>
            <a:ext cx="912742" cy="4572000"/>
          </a:xfrm>
          <a:prstGeom prst="roundRect">
            <a:avLst>
              <a:gd name="adj" fmla="val 278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95" name="Rectangle: Rounded Corners 94">
            <a:extLst>
              <a:ext uri="{FF2B5EF4-FFF2-40B4-BE49-F238E27FC236}">
                <a16:creationId xmlns:a16="http://schemas.microsoft.com/office/drawing/2014/main" id="{E6935A37-E8CA-4594-BC62-C031026ECE25}"/>
              </a:ext>
            </a:extLst>
          </p:cNvPr>
          <p:cNvSpPr/>
          <p:nvPr/>
        </p:nvSpPr>
        <p:spPr>
          <a:xfrm>
            <a:off x="10116681" y="1197635"/>
            <a:ext cx="983796" cy="2382078"/>
          </a:xfrm>
          <a:prstGeom prst="roundRect">
            <a:avLst>
              <a:gd name="adj" fmla="val 2582"/>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96" name="Rectangle: Rounded Corners 95">
            <a:extLst>
              <a:ext uri="{FF2B5EF4-FFF2-40B4-BE49-F238E27FC236}">
                <a16:creationId xmlns:a16="http://schemas.microsoft.com/office/drawing/2014/main" id="{843DDD45-31C7-415E-B01D-CCE313434AC9}"/>
              </a:ext>
            </a:extLst>
          </p:cNvPr>
          <p:cNvSpPr/>
          <p:nvPr/>
        </p:nvSpPr>
        <p:spPr>
          <a:xfrm>
            <a:off x="10116681" y="3676901"/>
            <a:ext cx="983796" cy="2092734"/>
          </a:xfrm>
          <a:prstGeom prst="roundRect">
            <a:avLst>
              <a:gd name="adj" fmla="val 2582"/>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grpSp>
        <p:nvGrpSpPr>
          <p:cNvPr id="42" name="Group 41"/>
          <p:cNvGrpSpPr/>
          <p:nvPr/>
        </p:nvGrpSpPr>
        <p:grpSpPr>
          <a:xfrm>
            <a:off x="10205608" y="4676169"/>
            <a:ext cx="805942" cy="733938"/>
            <a:chOff x="8983106" y="4345854"/>
            <a:chExt cx="805942" cy="733938"/>
          </a:xfrm>
        </p:grpSpPr>
        <p:pic>
          <p:nvPicPr>
            <p:cNvPr id="43" name="Graphic 87">
              <a:extLst>
                <a:ext uri="{FF2B5EF4-FFF2-40B4-BE49-F238E27FC236}">
                  <a16:creationId xmlns:a16="http://schemas.microsoft.com/office/drawing/2014/main" id="{3DE8C024-BC12-4ED4-849E-41C0D70217C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157477" y="4345854"/>
              <a:ext cx="457200" cy="457200"/>
            </a:xfrm>
            <a:prstGeom prst="rect">
              <a:avLst/>
            </a:prstGeom>
          </p:spPr>
        </p:pic>
        <p:sp>
          <p:nvSpPr>
            <p:cNvPr id="44" name="Rectangle 43">
              <a:extLst>
                <a:ext uri="{FF2B5EF4-FFF2-40B4-BE49-F238E27FC236}">
                  <a16:creationId xmlns:a16="http://schemas.microsoft.com/office/drawing/2014/main" id="{D6175370-6E0D-2747-96AA-0A55FE6822BF}"/>
                </a:ext>
              </a:extLst>
            </p:cNvPr>
            <p:cNvSpPr/>
            <p:nvPr/>
          </p:nvSpPr>
          <p:spPr>
            <a:xfrm>
              <a:off x="8983106" y="4765860"/>
              <a:ext cx="805942"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Object Storage</a:t>
              </a:r>
            </a:p>
          </p:txBody>
        </p:sp>
      </p:grpSp>
      <p:grpSp>
        <p:nvGrpSpPr>
          <p:cNvPr id="52" name="Group 51">
            <a:extLst>
              <a:ext uri="{FF2B5EF4-FFF2-40B4-BE49-F238E27FC236}">
                <a16:creationId xmlns:a16="http://schemas.microsoft.com/office/drawing/2014/main" id="{B676955F-7905-492C-A646-9D97ED8FE8A4}"/>
              </a:ext>
            </a:extLst>
          </p:cNvPr>
          <p:cNvGrpSpPr/>
          <p:nvPr/>
        </p:nvGrpSpPr>
        <p:grpSpPr>
          <a:xfrm>
            <a:off x="4700912" y="2905325"/>
            <a:ext cx="869089" cy="620479"/>
            <a:chOff x="6219648" y="2959365"/>
            <a:chExt cx="869089" cy="620479"/>
          </a:xfrm>
        </p:grpSpPr>
        <p:pic>
          <p:nvPicPr>
            <p:cNvPr id="53" name="Graphic 78">
              <a:extLst>
                <a:ext uri="{FF2B5EF4-FFF2-40B4-BE49-F238E27FC236}">
                  <a16:creationId xmlns:a16="http://schemas.microsoft.com/office/drawing/2014/main" id="{23A2230A-55DA-40C9-AF40-06797802AE9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402398" y="2959365"/>
              <a:ext cx="457200" cy="457200"/>
            </a:xfrm>
            <a:prstGeom prst="rect">
              <a:avLst/>
            </a:prstGeom>
          </p:spPr>
        </p:pic>
        <p:sp>
          <p:nvSpPr>
            <p:cNvPr id="54" name="Rectangle 53">
              <a:extLst>
                <a:ext uri="{FF2B5EF4-FFF2-40B4-BE49-F238E27FC236}">
                  <a16:creationId xmlns:a16="http://schemas.microsoft.com/office/drawing/2014/main" id="{93355025-BA11-4746-BCB3-7CAA40FD8653}"/>
                </a:ext>
              </a:extLst>
            </p:cNvPr>
            <p:cNvSpPr/>
            <p:nvPr/>
          </p:nvSpPr>
          <p:spPr>
            <a:xfrm>
              <a:off x="6219648" y="3376711"/>
              <a:ext cx="869089" cy="203133"/>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LB INFO</a:t>
              </a:r>
            </a:p>
          </p:txBody>
        </p:sp>
      </p:grpSp>
      <p:grpSp>
        <p:nvGrpSpPr>
          <p:cNvPr id="59" name="Group 58">
            <a:extLst>
              <a:ext uri="{FF2B5EF4-FFF2-40B4-BE49-F238E27FC236}">
                <a16:creationId xmlns:a16="http://schemas.microsoft.com/office/drawing/2014/main" id="{584006DC-B53A-43E7-9A12-B69A59771FDF}"/>
              </a:ext>
            </a:extLst>
          </p:cNvPr>
          <p:cNvGrpSpPr/>
          <p:nvPr/>
        </p:nvGrpSpPr>
        <p:grpSpPr>
          <a:xfrm>
            <a:off x="4362000" y="4842775"/>
            <a:ext cx="884561" cy="588448"/>
            <a:chOff x="2691994" y="2841409"/>
            <a:chExt cx="884561" cy="588448"/>
          </a:xfrm>
        </p:grpSpPr>
        <p:pic>
          <p:nvPicPr>
            <p:cNvPr id="63" name="Graphic 96">
              <a:extLst>
                <a:ext uri="{FF2B5EF4-FFF2-40B4-BE49-F238E27FC236}">
                  <a16:creationId xmlns:a16="http://schemas.microsoft.com/office/drawing/2014/main" id="{F0FA2021-09B4-4A37-B497-8B63D83F4F36}"/>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3017" y="2841409"/>
              <a:ext cx="522514" cy="457200"/>
            </a:xfrm>
            <a:prstGeom prst="rect">
              <a:avLst/>
            </a:prstGeom>
          </p:spPr>
        </p:pic>
        <p:sp>
          <p:nvSpPr>
            <p:cNvPr id="64" name="Rectangle 63">
              <a:extLst>
                <a:ext uri="{FF2B5EF4-FFF2-40B4-BE49-F238E27FC236}">
                  <a16:creationId xmlns:a16="http://schemas.microsoft.com/office/drawing/2014/main" id="{DC3EDBBE-4236-48FF-B785-169BC79E684D}"/>
                </a:ext>
              </a:extLst>
            </p:cNvPr>
            <p:cNvSpPr/>
            <p:nvPr/>
          </p:nvSpPr>
          <p:spPr>
            <a:xfrm>
              <a:off x="2691994" y="3314441"/>
              <a:ext cx="884561"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LUNATST</a:t>
              </a:r>
            </a:p>
          </p:txBody>
        </p:sp>
      </p:grpSp>
      <p:grpSp>
        <p:nvGrpSpPr>
          <p:cNvPr id="60" name="Group 59">
            <a:extLst>
              <a:ext uri="{FF2B5EF4-FFF2-40B4-BE49-F238E27FC236}">
                <a16:creationId xmlns:a16="http://schemas.microsoft.com/office/drawing/2014/main" id="{584006DC-B53A-43E7-9A12-B69A59771FDF}"/>
              </a:ext>
            </a:extLst>
          </p:cNvPr>
          <p:cNvGrpSpPr/>
          <p:nvPr/>
        </p:nvGrpSpPr>
        <p:grpSpPr>
          <a:xfrm>
            <a:off x="5024649" y="4842775"/>
            <a:ext cx="884561" cy="588448"/>
            <a:chOff x="2691994" y="2841409"/>
            <a:chExt cx="884561" cy="588448"/>
          </a:xfrm>
        </p:grpSpPr>
        <p:pic>
          <p:nvPicPr>
            <p:cNvPr id="61" name="Graphic 96">
              <a:extLst>
                <a:ext uri="{FF2B5EF4-FFF2-40B4-BE49-F238E27FC236}">
                  <a16:creationId xmlns:a16="http://schemas.microsoft.com/office/drawing/2014/main" id="{F0FA2021-09B4-4A37-B497-8B63D83F4F36}"/>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3017" y="2841409"/>
              <a:ext cx="522514" cy="457200"/>
            </a:xfrm>
            <a:prstGeom prst="rect">
              <a:avLst/>
            </a:prstGeom>
          </p:spPr>
        </p:pic>
        <p:sp>
          <p:nvSpPr>
            <p:cNvPr id="62" name="Rectangle 61">
              <a:extLst>
                <a:ext uri="{FF2B5EF4-FFF2-40B4-BE49-F238E27FC236}">
                  <a16:creationId xmlns:a16="http://schemas.microsoft.com/office/drawing/2014/main" id="{DC3EDBBE-4236-48FF-B785-169BC79E684D}"/>
                </a:ext>
              </a:extLst>
            </p:cNvPr>
            <p:cNvSpPr/>
            <p:nvPr/>
          </p:nvSpPr>
          <p:spPr>
            <a:xfrm>
              <a:off x="2691994" y="3314441"/>
              <a:ext cx="884561"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MIZARTST</a:t>
              </a:r>
            </a:p>
          </p:txBody>
        </p:sp>
      </p:grpSp>
      <p:sp>
        <p:nvSpPr>
          <p:cNvPr id="5" name="Rectangle 4">
            <a:extLst>
              <a:ext uri="{FF2B5EF4-FFF2-40B4-BE49-F238E27FC236}">
                <a16:creationId xmlns:a16="http://schemas.microsoft.com/office/drawing/2014/main" id="{1774C416-8005-BE4A-AB58-15994074FF2E}"/>
              </a:ext>
            </a:extLst>
          </p:cNvPr>
          <p:cNvSpPr/>
          <p:nvPr/>
        </p:nvSpPr>
        <p:spPr>
          <a:xfrm>
            <a:off x="3671917" y="1930932"/>
            <a:ext cx="4203785" cy="765644"/>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sp>
        <p:nvSpPr>
          <p:cNvPr id="4" name="Rectangle 3">
            <a:extLst>
              <a:ext uri="{FF2B5EF4-FFF2-40B4-BE49-F238E27FC236}">
                <a16:creationId xmlns:a16="http://schemas.microsoft.com/office/drawing/2014/main" id="{86D08F6F-185C-8944-B5DB-DF35BE019BA8}"/>
              </a:ext>
            </a:extLst>
          </p:cNvPr>
          <p:cNvSpPr/>
          <p:nvPr/>
        </p:nvSpPr>
        <p:spPr>
          <a:xfrm>
            <a:off x="3459834" y="1708533"/>
            <a:ext cx="5409104" cy="1049412"/>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74" name="Graphic 46">
            <a:extLst>
              <a:ext uri="{FF2B5EF4-FFF2-40B4-BE49-F238E27FC236}">
                <a16:creationId xmlns:a16="http://schemas.microsoft.com/office/drawing/2014/main" id="{4DAE47C0-A841-443B-881D-F8DDFBFD7EA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618484" y="1593305"/>
            <a:ext cx="239486" cy="228600"/>
          </a:xfrm>
          <a:prstGeom prst="rect">
            <a:avLst/>
          </a:prstGeom>
        </p:spPr>
      </p:pic>
      <p:sp>
        <p:nvSpPr>
          <p:cNvPr id="99" name="Rectangle 98">
            <a:extLst>
              <a:ext uri="{FF2B5EF4-FFF2-40B4-BE49-F238E27FC236}">
                <a16:creationId xmlns:a16="http://schemas.microsoft.com/office/drawing/2014/main" id="{86D08F6F-185C-8944-B5DB-DF35BE019BA8}"/>
              </a:ext>
            </a:extLst>
          </p:cNvPr>
          <p:cNvSpPr/>
          <p:nvPr/>
        </p:nvSpPr>
        <p:spPr>
          <a:xfrm>
            <a:off x="3459834" y="2876078"/>
            <a:ext cx="5408885" cy="1594068"/>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grpSp>
        <p:nvGrpSpPr>
          <p:cNvPr id="58" name="Group 57"/>
          <p:cNvGrpSpPr/>
          <p:nvPr/>
        </p:nvGrpSpPr>
        <p:grpSpPr>
          <a:xfrm>
            <a:off x="7719618" y="2262804"/>
            <a:ext cx="311545" cy="424984"/>
            <a:chOff x="-528212" y="181359"/>
            <a:chExt cx="311545" cy="424984"/>
          </a:xfrm>
        </p:grpSpPr>
        <p:sp>
          <p:nvSpPr>
            <p:cNvPr id="67" name="Rectangle 66">
              <a:extLst>
                <a:ext uri="{FF2B5EF4-FFF2-40B4-BE49-F238E27FC236}">
                  <a16:creationId xmlns:a16="http://schemas.microsoft.com/office/drawing/2014/main" id="{A0446699-3157-7B47-8151-EF0C58687DC6}"/>
                </a:ext>
              </a:extLst>
            </p:cNvPr>
            <p:cNvSpPr/>
            <p:nvPr/>
          </p:nvSpPr>
          <p:spPr>
            <a:xfrm>
              <a:off x="-525010" y="490927"/>
              <a:ext cx="308343" cy="115416"/>
            </a:xfrm>
            <a:prstGeom prst="rect">
              <a:avLst/>
            </a:prstGeom>
            <a:solidFill>
              <a:srgbClr val="F1F0EA"/>
            </a:solidFill>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SG-0</a:t>
              </a:r>
            </a:p>
          </p:txBody>
        </p:sp>
        <p:pic>
          <p:nvPicPr>
            <p:cNvPr id="68" name="Picture 6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8212" y="181359"/>
              <a:ext cx="305345" cy="301752"/>
            </a:xfrm>
            <a:prstGeom prst="rect">
              <a:avLst/>
            </a:prstGeom>
          </p:spPr>
        </p:pic>
      </p:grpSp>
      <p:grpSp>
        <p:nvGrpSpPr>
          <p:cNvPr id="69" name="Group 68"/>
          <p:cNvGrpSpPr/>
          <p:nvPr/>
        </p:nvGrpSpPr>
        <p:grpSpPr>
          <a:xfrm>
            <a:off x="9272455" y="2267608"/>
            <a:ext cx="457200" cy="576413"/>
            <a:chOff x="1785903" y="1619938"/>
            <a:chExt cx="457200" cy="576413"/>
          </a:xfrm>
        </p:grpSpPr>
        <p:pic>
          <p:nvPicPr>
            <p:cNvPr id="70" name="Graphic 14">
              <a:extLst>
                <a:ext uri="{FF2B5EF4-FFF2-40B4-BE49-F238E27FC236}">
                  <a16:creationId xmlns:a16="http://schemas.microsoft.com/office/drawing/2014/main" id="{642EDA65-35EE-4F26-804D-2AA441AB7F5A}"/>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785903" y="1619938"/>
              <a:ext cx="457200" cy="457200"/>
            </a:xfrm>
            <a:prstGeom prst="rect">
              <a:avLst/>
            </a:prstGeom>
          </p:spPr>
        </p:pic>
        <p:sp>
          <p:nvSpPr>
            <p:cNvPr id="71" name="Rectangle 70">
              <a:extLst>
                <a:ext uri="{FF2B5EF4-FFF2-40B4-BE49-F238E27FC236}">
                  <a16:creationId xmlns:a16="http://schemas.microsoft.com/office/drawing/2014/main" id="{29DF0CD5-05FA-48CB-B5D8-5A2C77AE5A9C}"/>
                </a:ext>
              </a:extLst>
            </p:cNvPr>
            <p:cNvSpPr/>
            <p:nvPr/>
          </p:nvSpPr>
          <p:spPr>
            <a:xfrm>
              <a:off x="1830400" y="2080935"/>
              <a:ext cx="368207"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Policies</a:t>
              </a:r>
            </a:p>
          </p:txBody>
        </p:sp>
      </p:grpSp>
      <p:grpSp>
        <p:nvGrpSpPr>
          <p:cNvPr id="72" name="Group 71"/>
          <p:cNvGrpSpPr/>
          <p:nvPr/>
        </p:nvGrpSpPr>
        <p:grpSpPr>
          <a:xfrm>
            <a:off x="9249183" y="2899392"/>
            <a:ext cx="503744" cy="464066"/>
            <a:chOff x="9732128" y="2418186"/>
            <a:chExt cx="503744" cy="464066"/>
          </a:xfrm>
        </p:grpSpPr>
        <p:pic>
          <p:nvPicPr>
            <p:cNvPr id="73" name="Graphic 18">
              <a:extLst>
                <a:ext uri="{FF2B5EF4-FFF2-40B4-BE49-F238E27FC236}">
                  <a16:creationId xmlns:a16="http://schemas.microsoft.com/office/drawing/2014/main" id="{12B7EF9E-A44A-4E52-A344-CF3417166D9E}"/>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746775" y="2418186"/>
              <a:ext cx="489097" cy="457200"/>
            </a:xfrm>
            <a:prstGeom prst="rect">
              <a:avLst/>
            </a:prstGeom>
          </p:spPr>
        </p:pic>
        <p:sp>
          <p:nvSpPr>
            <p:cNvPr id="76" name="Rectangle 75">
              <a:extLst>
                <a:ext uri="{FF2B5EF4-FFF2-40B4-BE49-F238E27FC236}">
                  <a16:creationId xmlns:a16="http://schemas.microsoft.com/office/drawing/2014/main" id="{A3E3B0A5-42CE-41B3-9EEB-D99E155969D8}"/>
                </a:ext>
              </a:extLst>
            </p:cNvPr>
            <p:cNvSpPr/>
            <p:nvPr/>
          </p:nvSpPr>
          <p:spPr>
            <a:xfrm>
              <a:off x="9732128" y="2766836"/>
              <a:ext cx="291491"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IDCS</a:t>
              </a:r>
            </a:p>
          </p:txBody>
        </p:sp>
      </p:grpSp>
      <p:grpSp>
        <p:nvGrpSpPr>
          <p:cNvPr id="77" name="Group 76"/>
          <p:cNvGrpSpPr/>
          <p:nvPr/>
        </p:nvGrpSpPr>
        <p:grpSpPr>
          <a:xfrm>
            <a:off x="9272455" y="3418828"/>
            <a:ext cx="457200" cy="578491"/>
            <a:chOff x="5900380" y="1617860"/>
            <a:chExt cx="457200" cy="578491"/>
          </a:xfrm>
        </p:grpSpPr>
        <p:pic>
          <p:nvPicPr>
            <p:cNvPr id="78" name="Graphic 2">
              <a:extLst>
                <a:ext uri="{FF2B5EF4-FFF2-40B4-BE49-F238E27FC236}">
                  <a16:creationId xmlns:a16="http://schemas.microsoft.com/office/drawing/2014/main" id="{FFFFC962-37E8-4EBE-9A50-82F97BFFD458}"/>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5900380" y="1617860"/>
              <a:ext cx="457200" cy="457200"/>
            </a:xfrm>
            <a:prstGeom prst="rect">
              <a:avLst/>
            </a:prstGeom>
          </p:spPr>
        </p:pic>
        <p:sp>
          <p:nvSpPr>
            <p:cNvPr id="79" name="Rectangle 78">
              <a:extLst>
                <a:ext uri="{FF2B5EF4-FFF2-40B4-BE49-F238E27FC236}">
                  <a16:creationId xmlns:a16="http://schemas.microsoft.com/office/drawing/2014/main" id="{2CE52344-7ACB-4092-865A-E7466C34790C}"/>
                </a:ext>
              </a:extLst>
            </p:cNvPr>
            <p:cNvSpPr/>
            <p:nvPr/>
          </p:nvSpPr>
          <p:spPr>
            <a:xfrm>
              <a:off x="5928046" y="2080935"/>
              <a:ext cx="40186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Auditing</a:t>
              </a:r>
            </a:p>
          </p:txBody>
        </p:sp>
      </p:grpSp>
      <p:grpSp>
        <p:nvGrpSpPr>
          <p:cNvPr id="80" name="Group 79"/>
          <p:cNvGrpSpPr/>
          <p:nvPr/>
        </p:nvGrpSpPr>
        <p:grpSpPr>
          <a:xfrm>
            <a:off x="9272455" y="4052689"/>
            <a:ext cx="457200" cy="568109"/>
            <a:chOff x="4883944" y="1628242"/>
            <a:chExt cx="457200" cy="568109"/>
          </a:xfrm>
        </p:grpSpPr>
        <p:pic>
          <p:nvPicPr>
            <p:cNvPr id="81" name="Graphic 8">
              <a:extLst>
                <a:ext uri="{FF2B5EF4-FFF2-40B4-BE49-F238E27FC236}">
                  <a16:creationId xmlns:a16="http://schemas.microsoft.com/office/drawing/2014/main" id="{7A9FA33A-AFCC-4287-B70F-8399CA5D69F2}"/>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883944" y="1628242"/>
              <a:ext cx="457200" cy="457200"/>
            </a:xfrm>
            <a:prstGeom prst="rect">
              <a:avLst/>
            </a:prstGeom>
          </p:spPr>
        </p:pic>
        <p:sp>
          <p:nvSpPr>
            <p:cNvPr id="82" name="Rectangle 81">
              <a:extLst>
                <a:ext uri="{FF2B5EF4-FFF2-40B4-BE49-F238E27FC236}">
                  <a16:creationId xmlns:a16="http://schemas.microsoft.com/office/drawing/2014/main" id="{E70E50C0-FC06-4954-976D-B07E76076DB4}"/>
                </a:ext>
              </a:extLst>
            </p:cNvPr>
            <p:cNvSpPr/>
            <p:nvPr/>
          </p:nvSpPr>
          <p:spPr>
            <a:xfrm>
              <a:off x="4893928" y="2080935"/>
              <a:ext cx="399129"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Logging</a:t>
              </a:r>
            </a:p>
          </p:txBody>
        </p:sp>
      </p:grpSp>
      <p:sp>
        <p:nvSpPr>
          <p:cNvPr id="97" name="Rectangle 96">
            <a:extLst>
              <a:ext uri="{FF2B5EF4-FFF2-40B4-BE49-F238E27FC236}">
                <a16:creationId xmlns:a16="http://schemas.microsoft.com/office/drawing/2014/main" id="{B9309EFC-D0FF-FB41-83DD-D9B2825B4285}"/>
              </a:ext>
            </a:extLst>
          </p:cNvPr>
          <p:cNvSpPr/>
          <p:nvPr/>
        </p:nvSpPr>
        <p:spPr>
          <a:xfrm>
            <a:off x="4498445" y="3556891"/>
            <a:ext cx="1284570" cy="1913570"/>
          </a:xfrm>
          <a:prstGeom prst="rect">
            <a:avLst/>
          </a:prstGeom>
          <a:noFill/>
          <a:ln w="12700">
            <a:solidFill>
              <a:schemeClr val="accent5"/>
            </a:solidFill>
            <a:prstDash val="sys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dirty="0">
                <a:solidFill>
                  <a:srgbClr val="BB511C"/>
                </a:solidFill>
                <a:latin typeface="Open Sans SemiBold" panose="020B0706030804020204" pitchFamily="34" charset="0"/>
                <a:ea typeface="Open Sans SemiBold" panose="020B0706030804020204" pitchFamily="34" charset="0"/>
                <a:cs typeface="Open Sans SemiBold" panose="020B0706030804020204" pitchFamily="34" charset="0"/>
              </a:rPr>
              <a:t>Compartment A</a:t>
            </a:r>
          </a:p>
        </p:txBody>
      </p:sp>
      <p:sp>
        <p:nvSpPr>
          <p:cNvPr id="100" name="Rectangle 99">
            <a:extLst>
              <a:ext uri="{FF2B5EF4-FFF2-40B4-BE49-F238E27FC236}">
                <a16:creationId xmlns:a16="http://schemas.microsoft.com/office/drawing/2014/main" id="{86D08F6F-185C-8944-B5DB-DF35BE019BA8}"/>
              </a:ext>
            </a:extLst>
          </p:cNvPr>
          <p:cNvSpPr/>
          <p:nvPr/>
        </p:nvSpPr>
        <p:spPr>
          <a:xfrm>
            <a:off x="3459834" y="4606048"/>
            <a:ext cx="5408885" cy="986003"/>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sp>
        <p:nvSpPr>
          <p:cNvPr id="102" name="Rectangle 101">
            <a:extLst>
              <a:ext uri="{FF2B5EF4-FFF2-40B4-BE49-F238E27FC236}">
                <a16:creationId xmlns:a16="http://schemas.microsoft.com/office/drawing/2014/main" id="{1774C416-8005-BE4A-AB58-15994074FF2E}"/>
              </a:ext>
            </a:extLst>
          </p:cNvPr>
          <p:cNvSpPr/>
          <p:nvPr/>
        </p:nvSpPr>
        <p:spPr>
          <a:xfrm>
            <a:off x="3671917" y="3494374"/>
            <a:ext cx="4203785" cy="914403"/>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B</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pic>
        <p:nvPicPr>
          <p:cNvPr id="106" name="Graphic 46">
            <a:extLst>
              <a:ext uri="{FF2B5EF4-FFF2-40B4-BE49-F238E27FC236}">
                <a16:creationId xmlns:a16="http://schemas.microsoft.com/office/drawing/2014/main" id="{4DAE47C0-A841-443B-881D-F8DDFBFD7EA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623799" y="2764728"/>
            <a:ext cx="239487" cy="228600"/>
          </a:xfrm>
          <a:prstGeom prst="rect">
            <a:avLst/>
          </a:prstGeom>
        </p:spPr>
      </p:pic>
      <p:pic>
        <p:nvPicPr>
          <p:cNvPr id="107" name="Graphic 46">
            <a:extLst>
              <a:ext uri="{FF2B5EF4-FFF2-40B4-BE49-F238E27FC236}">
                <a16:creationId xmlns:a16="http://schemas.microsoft.com/office/drawing/2014/main" id="{4DAE47C0-A841-443B-881D-F8DDFBFD7EA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623800" y="4493243"/>
            <a:ext cx="239486" cy="228600"/>
          </a:xfrm>
          <a:prstGeom prst="rect">
            <a:avLst/>
          </a:prstGeom>
        </p:spPr>
      </p:pic>
      <p:grpSp>
        <p:nvGrpSpPr>
          <p:cNvPr id="108" name="Group 107"/>
          <p:cNvGrpSpPr/>
          <p:nvPr/>
        </p:nvGrpSpPr>
        <p:grpSpPr>
          <a:xfrm>
            <a:off x="4784116" y="3772766"/>
            <a:ext cx="721239" cy="584376"/>
            <a:chOff x="12969645" y="3617660"/>
            <a:chExt cx="721239" cy="584376"/>
          </a:xfrm>
        </p:grpSpPr>
        <p:pic>
          <p:nvPicPr>
            <p:cNvPr id="109" name="Graphic 12">
              <a:extLst>
                <a:ext uri="{FF2B5EF4-FFF2-40B4-BE49-F238E27FC236}">
                  <a16:creationId xmlns:a16="http://schemas.microsoft.com/office/drawing/2014/main" id="{CFFEDFE7-60F9-42E9-9A9C-55CDBD511AE1}"/>
                </a:ext>
              </a:extLst>
            </p:cNvPr>
            <p:cNvPicPr>
              <a:picLocks noChangeAspect="1"/>
            </p:cNvPicPr>
            <p:nvPr/>
          </p:nvPicPr>
          <p:blipFill>
            <a:blip r:embed="rId19" cstate="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3101664" y="3617660"/>
              <a:ext cx="457200" cy="457200"/>
            </a:xfrm>
            <a:prstGeom prst="rect">
              <a:avLst/>
            </a:prstGeom>
          </p:spPr>
        </p:pic>
        <p:sp>
          <p:nvSpPr>
            <p:cNvPr id="110" name="Rectangle 109"/>
            <p:cNvSpPr/>
            <p:nvPr/>
          </p:nvSpPr>
          <p:spPr>
            <a:xfrm>
              <a:off x="12969645" y="4086620"/>
              <a:ext cx="721239" cy="115416"/>
            </a:xfrm>
            <a:prstGeom prst="rect">
              <a:avLst/>
            </a:prstGeom>
          </p:spPr>
          <p:txBody>
            <a:bodyPr wrap="square" lIns="0" tIns="0" rIns="0" bIns="0">
              <a:spAutoFit/>
            </a:bodyPr>
            <a:lstStyle/>
            <a:p>
              <a:pPr algn="ctr">
                <a:lnSpc>
                  <a:spcPts val="850"/>
                </a:lnSpc>
              </a:pPr>
              <a:r>
                <a:rPr lang="en-US" sz="800" dirty="0" err="1">
                  <a:solidFill>
                    <a:schemeClr val="tx2"/>
                  </a:solidFill>
                  <a:ea typeface="Open Sans" panose="020B0606030504020204" pitchFamily="34" charset="0"/>
                  <a:cs typeface="Open Sans" panose="020B0606030504020204" pitchFamily="34" charset="0"/>
                </a:rPr>
                <a:t>Kuber_Test</a:t>
              </a:r>
              <a:endParaRPr lang="en-US" sz="800" dirty="0">
                <a:solidFill>
                  <a:schemeClr val="tx2"/>
                </a:solidFill>
                <a:ea typeface="Open Sans" panose="020B0606030504020204" pitchFamily="34" charset="0"/>
                <a:cs typeface="Open Sans" panose="020B0606030504020204" pitchFamily="34" charset="0"/>
              </a:endParaRPr>
            </a:p>
          </p:txBody>
        </p:sp>
      </p:grpSp>
      <p:sp>
        <p:nvSpPr>
          <p:cNvPr id="112" name="Rectangle 111">
            <a:extLst>
              <a:ext uri="{FF2B5EF4-FFF2-40B4-BE49-F238E27FC236}">
                <a16:creationId xmlns:a16="http://schemas.microsoft.com/office/drawing/2014/main" id="{1774C416-8005-BE4A-AB58-15994074FF2E}"/>
              </a:ext>
            </a:extLst>
          </p:cNvPr>
          <p:cNvSpPr/>
          <p:nvPr/>
        </p:nvSpPr>
        <p:spPr>
          <a:xfrm>
            <a:off x="3671917" y="4799945"/>
            <a:ext cx="4203785" cy="730231"/>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C</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grpSp>
        <p:nvGrpSpPr>
          <p:cNvPr id="119" name="Group 118">
            <a:extLst>
              <a:ext uri="{FF2B5EF4-FFF2-40B4-BE49-F238E27FC236}">
                <a16:creationId xmlns:a16="http://schemas.microsoft.com/office/drawing/2014/main" id="{B676955F-7905-492C-A646-9D97ED8FE8A4}"/>
              </a:ext>
            </a:extLst>
          </p:cNvPr>
          <p:cNvGrpSpPr/>
          <p:nvPr/>
        </p:nvGrpSpPr>
        <p:grpSpPr>
          <a:xfrm>
            <a:off x="6161251" y="2905325"/>
            <a:ext cx="869089" cy="620479"/>
            <a:chOff x="6219648" y="2959365"/>
            <a:chExt cx="869089" cy="620479"/>
          </a:xfrm>
        </p:grpSpPr>
        <p:pic>
          <p:nvPicPr>
            <p:cNvPr id="120" name="Graphic 78">
              <a:extLst>
                <a:ext uri="{FF2B5EF4-FFF2-40B4-BE49-F238E27FC236}">
                  <a16:creationId xmlns:a16="http://schemas.microsoft.com/office/drawing/2014/main" id="{23A2230A-55DA-40C9-AF40-06797802AE9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402398" y="2959365"/>
              <a:ext cx="457200" cy="457200"/>
            </a:xfrm>
            <a:prstGeom prst="rect">
              <a:avLst/>
            </a:prstGeom>
          </p:spPr>
        </p:pic>
        <p:sp>
          <p:nvSpPr>
            <p:cNvPr id="121" name="Rectangle 120">
              <a:extLst>
                <a:ext uri="{FF2B5EF4-FFF2-40B4-BE49-F238E27FC236}">
                  <a16:creationId xmlns:a16="http://schemas.microsoft.com/office/drawing/2014/main" id="{93355025-BA11-4746-BCB3-7CAA40FD8653}"/>
                </a:ext>
              </a:extLst>
            </p:cNvPr>
            <p:cNvSpPr/>
            <p:nvPr/>
          </p:nvSpPr>
          <p:spPr>
            <a:xfrm>
              <a:off x="6219648" y="3376711"/>
              <a:ext cx="869089" cy="203133"/>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LB WEBF</a:t>
              </a:r>
            </a:p>
          </p:txBody>
        </p:sp>
      </p:grpSp>
      <p:sp>
        <p:nvSpPr>
          <p:cNvPr id="122" name="Rectangle 121">
            <a:extLst>
              <a:ext uri="{FF2B5EF4-FFF2-40B4-BE49-F238E27FC236}">
                <a16:creationId xmlns:a16="http://schemas.microsoft.com/office/drawing/2014/main" id="{B9309EFC-D0FF-FB41-83DD-D9B2825B4285}"/>
              </a:ext>
            </a:extLst>
          </p:cNvPr>
          <p:cNvSpPr/>
          <p:nvPr/>
        </p:nvSpPr>
        <p:spPr>
          <a:xfrm>
            <a:off x="5959030" y="3556891"/>
            <a:ext cx="1284570" cy="1913570"/>
          </a:xfrm>
          <a:prstGeom prst="rect">
            <a:avLst/>
          </a:prstGeom>
          <a:noFill/>
          <a:ln w="12700">
            <a:solidFill>
              <a:schemeClr val="accent5"/>
            </a:solidFill>
            <a:prstDash val="sys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dirty="0">
                <a:solidFill>
                  <a:srgbClr val="BB511C"/>
                </a:solidFill>
                <a:latin typeface="Open Sans SemiBold" panose="020B0706030804020204" pitchFamily="34" charset="0"/>
                <a:ea typeface="Open Sans SemiBold" panose="020B0706030804020204" pitchFamily="34" charset="0"/>
                <a:cs typeface="Open Sans SemiBold" panose="020B0706030804020204" pitchFamily="34" charset="0"/>
              </a:rPr>
              <a:t>Compartment B</a:t>
            </a:r>
          </a:p>
        </p:txBody>
      </p:sp>
      <p:grpSp>
        <p:nvGrpSpPr>
          <p:cNvPr id="123" name="Group 122">
            <a:extLst>
              <a:ext uri="{FF2B5EF4-FFF2-40B4-BE49-F238E27FC236}">
                <a16:creationId xmlns:a16="http://schemas.microsoft.com/office/drawing/2014/main" id="{584006DC-B53A-43E7-9A12-B69A59771FDF}"/>
              </a:ext>
            </a:extLst>
          </p:cNvPr>
          <p:cNvGrpSpPr/>
          <p:nvPr/>
        </p:nvGrpSpPr>
        <p:grpSpPr>
          <a:xfrm>
            <a:off x="5828722" y="4842775"/>
            <a:ext cx="884561" cy="588448"/>
            <a:chOff x="2691994" y="2841409"/>
            <a:chExt cx="884561" cy="588448"/>
          </a:xfrm>
        </p:grpSpPr>
        <p:pic>
          <p:nvPicPr>
            <p:cNvPr id="124" name="Graphic 96">
              <a:extLst>
                <a:ext uri="{FF2B5EF4-FFF2-40B4-BE49-F238E27FC236}">
                  <a16:creationId xmlns:a16="http://schemas.microsoft.com/office/drawing/2014/main" id="{F0FA2021-09B4-4A37-B497-8B63D83F4F36}"/>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3017" y="2841409"/>
              <a:ext cx="522514" cy="457200"/>
            </a:xfrm>
            <a:prstGeom prst="rect">
              <a:avLst/>
            </a:prstGeom>
          </p:spPr>
        </p:pic>
        <p:sp>
          <p:nvSpPr>
            <p:cNvPr id="125" name="Rectangle 124">
              <a:extLst>
                <a:ext uri="{FF2B5EF4-FFF2-40B4-BE49-F238E27FC236}">
                  <a16:creationId xmlns:a16="http://schemas.microsoft.com/office/drawing/2014/main" id="{DC3EDBBE-4236-48FF-B785-169BC79E684D}"/>
                </a:ext>
              </a:extLst>
            </p:cNvPr>
            <p:cNvSpPr/>
            <p:nvPr/>
          </p:nvSpPr>
          <p:spPr>
            <a:xfrm>
              <a:off x="2691994" y="3314441"/>
              <a:ext cx="884561"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LUNAPRD</a:t>
              </a:r>
            </a:p>
          </p:txBody>
        </p:sp>
      </p:grpSp>
      <p:grpSp>
        <p:nvGrpSpPr>
          <p:cNvPr id="126" name="Group 125">
            <a:extLst>
              <a:ext uri="{FF2B5EF4-FFF2-40B4-BE49-F238E27FC236}">
                <a16:creationId xmlns:a16="http://schemas.microsoft.com/office/drawing/2014/main" id="{584006DC-B53A-43E7-9A12-B69A59771FDF}"/>
              </a:ext>
            </a:extLst>
          </p:cNvPr>
          <p:cNvGrpSpPr/>
          <p:nvPr/>
        </p:nvGrpSpPr>
        <p:grpSpPr>
          <a:xfrm>
            <a:off x="6491371" y="4842775"/>
            <a:ext cx="884561" cy="588448"/>
            <a:chOff x="2691994" y="2841409"/>
            <a:chExt cx="884561" cy="588448"/>
          </a:xfrm>
        </p:grpSpPr>
        <p:pic>
          <p:nvPicPr>
            <p:cNvPr id="127" name="Graphic 96">
              <a:extLst>
                <a:ext uri="{FF2B5EF4-FFF2-40B4-BE49-F238E27FC236}">
                  <a16:creationId xmlns:a16="http://schemas.microsoft.com/office/drawing/2014/main" id="{F0FA2021-09B4-4A37-B497-8B63D83F4F36}"/>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3017" y="2841409"/>
              <a:ext cx="522514" cy="457200"/>
            </a:xfrm>
            <a:prstGeom prst="rect">
              <a:avLst/>
            </a:prstGeom>
          </p:spPr>
        </p:pic>
        <p:sp>
          <p:nvSpPr>
            <p:cNvPr id="128" name="Rectangle 127">
              <a:extLst>
                <a:ext uri="{FF2B5EF4-FFF2-40B4-BE49-F238E27FC236}">
                  <a16:creationId xmlns:a16="http://schemas.microsoft.com/office/drawing/2014/main" id="{DC3EDBBE-4236-48FF-B785-169BC79E684D}"/>
                </a:ext>
              </a:extLst>
            </p:cNvPr>
            <p:cNvSpPr/>
            <p:nvPr/>
          </p:nvSpPr>
          <p:spPr>
            <a:xfrm>
              <a:off x="2691994" y="3314441"/>
              <a:ext cx="884561"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MIZARPRD</a:t>
              </a:r>
            </a:p>
          </p:txBody>
        </p:sp>
      </p:grpSp>
      <p:grpSp>
        <p:nvGrpSpPr>
          <p:cNvPr id="129" name="Group 128"/>
          <p:cNvGrpSpPr/>
          <p:nvPr/>
        </p:nvGrpSpPr>
        <p:grpSpPr>
          <a:xfrm>
            <a:off x="6240015" y="3772766"/>
            <a:ext cx="721239" cy="584376"/>
            <a:chOff x="12969645" y="3617660"/>
            <a:chExt cx="721239" cy="584376"/>
          </a:xfrm>
        </p:grpSpPr>
        <p:pic>
          <p:nvPicPr>
            <p:cNvPr id="130" name="Graphic 12">
              <a:extLst>
                <a:ext uri="{FF2B5EF4-FFF2-40B4-BE49-F238E27FC236}">
                  <a16:creationId xmlns:a16="http://schemas.microsoft.com/office/drawing/2014/main" id="{CFFEDFE7-60F9-42E9-9A9C-55CDBD511AE1}"/>
                </a:ext>
              </a:extLst>
            </p:cNvPr>
            <p:cNvPicPr>
              <a:picLocks noChangeAspect="1"/>
            </p:cNvPicPr>
            <p:nvPr/>
          </p:nvPicPr>
          <p:blipFill>
            <a:blip r:embed="rId19" cstate="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3101664" y="3617660"/>
              <a:ext cx="457200" cy="457200"/>
            </a:xfrm>
            <a:prstGeom prst="rect">
              <a:avLst/>
            </a:prstGeom>
          </p:spPr>
        </p:pic>
        <p:sp>
          <p:nvSpPr>
            <p:cNvPr id="131" name="Rectangle 130"/>
            <p:cNvSpPr/>
            <p:nvPr/>
          </p:nvSpPr>
          <p:spPr>
            <a:xfrm>
              <a:off x="12969645" y="4086620"/>
              <a:ext cx="721239" cy="115416"/>
            </a:xfrm>
            <a:prstGeom prst="rect">
              <a:avLst/>
            </a:prstGeom>
          </p:spPr>
          <p:txBody>
            <a:bodyPr wrap="square" lIns="0" tIns="0" rIns="0" bIns="0">
              <a:spAutoFit/>
            </a:bodyPr>
            <a:lstStyle/>
            <a:p>
              <a:pPr algn="ctr">
                <a:lnSpc>
                  <a:spcPts val="850"/>
                </a:lnSpc>
              </a:pPr>
              <a:r>
                <a:rPr lang="en-US" sz="800" dirty="0" err="1">
                  <a:solidFill>
                    <a:schemeClr val="tx2"/>
                  </a:solidFill>
                  <a:ea typeface="Open Sans" panose="020B0606030504020204" pitchFamily="34" charset="0"/>
                  <a:cs typeface="Open Sans" panose="020B0606030504020204" pitchFamily="34" charset="0"/>
                </a:rPr>
                <a:t>Kuber_Prod</a:t>
              </a:r>
              <a:endParaRPr lang="en-US" sz="800" dirty="0">
                <a:solidFill>
                  <a:schemeClr val="tx2"/>
                </a:solidFill>
                <a:ea typeface="Open Sans" panose="020B0606030504020204" pitchFamily="34" charset="0"/>
                <a:cs typeface="Open Sans" panose="020B0606030504020204" pitchFamily="34" charset="0"/>
              </a:endParaRPr>
            </a:p>
          </p:txBody>
        </p:sp>
      </p:grpSp>
      <p:grpSp>
        <p:nvGrpSpPr>
          <p:cNvPr id="83" name="Group 82"/>
          <p:cNvGrpSpPr/>
          <p:nvPr/>
        </p:nvGrpSpPr>
        <p:grpSpPr>
          <a:xfrm>
            <a:off x="7712774" y="3974377"/>
            <a:ext cx="310669" cy="424984"/>
            <a:chOff x="-528212" y="181359"/>
            <a:chExt cx="310669" cy="424984"/>
          </a:xfrm>
        </p:grpSpPr>
        <p:sp>
          <p:nvSpPr>
            <p:cNvPr id="84" name="Rectangle 83">
              <a:extLst>
                <a:ext uri="{FF2B5EF4-FFF2-40B4-BE49-F238E27FC236}">
                  <a16:creationId xmlns:a16="http://schemas.microsoft.com/office/drawing/2014/main" id="{A0446699-3157-7B47-8151-EF0C58687DC6}"/>
                </a:ext>
              </a:extLst>
            </p:cNvPr>
            <p:cNvSpPr/>
            <p:nvPr/>
          </p:nvSpPr>
          <p:spPr>
            <a:xfrm>
              <a:off x="-525010" y="490927"/>
              <a:ext cx="307467" cy="115416"/>
            </a:xfrm>
            <a:prstGeom prst="rect">
              <a:avLst/>
            </a:prstGeom>
            <a:solidFill>
              <a:srgbClr val="F5F4F2"/>
            </a:solidFill>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SG-1</a:t>
              </a:r>
            </a:p>
          </p:txBody>
        </p:sp>
        <p:pic>
          <p:nvPicPr>
            <p:cNvPr id="85" name="Picture 8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8212" y="181359"/>
              <a:ext cx="305345" cy="301752"/>
            </a:xfrm>
            <a:prstGeom prst="rect">
              <a:avLst/>
            </a:prstGeom>
          </p:spPr>
        </p:pic>
      </p:grpSp>
      <p:grpSp>
        <p:nvGrpSpPr>
          <p:cNvPr id="86" name="Group 85"/>
          <p:cNvGrpSpPr/>
          <p:nvPr/>
        </p:nvGrpSpPr>
        <p:grpSpPr>
          <a:xfrm>
            <a:off x="7654606" y="5097905"/>
            <a:ext cx="428504" cy="421674"/>
            <a:chOff x="-586380" y="181359"/>
            <a:chExt cx="428504" cy="421674"/>
          </a:xfrm>
        </p:grpSpPr>
        <p:sp>
          <p:nvSpPr>
            <p:cNvPr id="87" name="Rectangle 86">
              <a:extLst>
                <a:ext uri="{FF2B5EF4-FFF2-40B4-BE49-F238E27FC236}">
                  <a16:creationId xmlns:a16="http://schemas.microsoft.com/office/drawing/2014/main" id="{A0446699-3157-7B47-8151-EF0C58687DC6}"/>
                </a:ext>
              </a:extLst>
            </p:cNvPr>
            <p:cNvSpPr/>
            <p:nvPr/>
          </p:nvSpPr>
          <p:spPr>
            <a:xfrm>
              <a:off x="-586380" y="487617"/>
              <a:ext cx="428504" cy="115416"/>
            </a:xfrm>
            <a:prstGeom prst="rect">
              <a:avLst/>
            </a:prstGeom>
            <a:solidFill>
              <a:srgbClr val="F5F4F2"/>
            </a:solidFill>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SG-2</a:t>
              </a:r>
            </a:p>
          </p:txBody>
        </p:sp>
        <p:pic>
          <p:nvPicPr>
            <p:cNvPr id="88" name="Picture 8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8212" y="181359"/>
              <a:ext cx="305345" cy="301752"/>
            </a:xfrm>
            <a:prstGeom prst="rect">
              <a:avLst/>
            </a:prstGeom>
          </p:spPr>
        </p:pic>
      </p:grpSp>
      <p:sp>
        <p:nvSpPr>
          <p:cNvPr id="89" name="Left Bracket 88"/>
          <p:cNvSpPr/>
          <p:nvPr/>
        </p:nvSpPr>
        <p:spPr>
          <a:xfrm flipH="1">
            <a:off x="8028239" y="2424919"/>
            <a:ext cx="932704" cy="2836886"/>
          </a:xfrm>
          <a:prstGeom prst="leftBracket">
            <a:avLst>
              <a:gd name="adj" fmla="val 0"/>
            </a:avLst>
          </a:prstGeom>
          <a:noFill/>
          <a:ln w="12700" cap="flat" cmpd="sng" algn="ctr">
            <a:solidFill>
              <a:srgbClr val="312D2A"/>
            </a:solidFill>
            <a:prstDash val="solid"/>
            <a:round/>
            <a:headEnd type="arrow" w="med" len="sm"/>
            <a:tailEnd type="arrow" w="med" len="sm"/>
          </a:ln>
          <a:effectLst/>
        </p:spPr>
        <p:txBody>
          <a:bodyPr rtlCol="0" anchor="ctr"/>
          <a:lstStyle/>
          <a:p>
            <a:pPr algn="ctr"/>
            <a:endParaRPr lang="en-US"/>
          </a:p>
        </p:txBody>
      </p:sp>
      <p:cxnSp>
        <p:nvCxnSpPr>
          <p:cNvPr id="8" name="Straight Arrow Connector 7"/>
          <p:cNvCxnSpPr/>
          <p:nvPr/>
        </p:nvCxnSpPr>
        <p:spPr>
          <a:xfrm flipH="1">
            <a:off x="8024963" y="4141560"/>
            <a:ext cx="935982" cy="0"/>
          </a:xfrm>
          <a:prstGeom prst="straightConnector1">
            <a:avLst/>
          </a:prstGeom>
          <a:ln w="12700">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a:cxnSpLocks/>
          </p:cNvCxnSpPr>
          <p:nvPr/>
        </p:nvCxnSpPr>
        <p:spPr>
          <a:xfrm>
            <a:off x="8960945" y="4915395"/>
            <a:ext cx="302885" cy="0"/>
          </a:xfrm>
          <a:prstGeom prst="straightConnector1">
            <a:avLst/>
          </a:prstGeom>
          <a:ln w="12700">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37" name="Straight Arrow Connector 136"/>
          <p:cNvCxnSpPr>
            <a:cxnSpLocks/>
          </p:cNvCxnSpPr>
          <p:nvPr/>
        </p:nvCxnSpPr>
        <p:spPr>
          <a:xfrm>
            <a:off x="9501586" y="4915395"/>
            <a:ext cx="878393" cy="0"/>
          </a:xfrm>
          <a:prstGeom prst="straightConnector1">
            <a:avLst/>
          </a:prstGeom>
          <a:ln w="12700">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grpSp>
        <p:nvGrpSpPr>
          <p:cNvPr id="90" name="Group 89"/>
          <p:cNvGrpSpPr/>
          <p:nvPr/>
        </p:nvGrpSpPr>
        <p:grpSpPr>
          <a:xfrm>
            <a:off x="9098084" y="4676169"/>
            <a:ext cx="805942" cy="690741"/>
            <a:chOff x="8222643" y="1767932"/>
            <a:chExt cx="805942" cy="690741"/>
          </a:xfrm>
        </p:grpSpPr>
        <p:pic>
          <p:nvPicPr>
            <p:cNvPr id="91" name="Graphic 42">
              <a:extLst>
                <a:ext uri="{FF2B5EF4-FFF2-40B4-BE49-F238E27FC236}">
                  <a16:creationId xmlns:a16="http://schemas.microsoft.com/office/drawing/2014/main" id="{DB6FBD17-173E-46A8-A0A6-6818BD28BDF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397014" y="1767932"/>
              <a:ext cx="457200" cy="457200"/>
            </a:xfrm>
            <a:prstGeom prst="rect">
              <a:avLst/>
            </a:prstGeom>
          </p:spPr>
        </p:pic>
        <p:sp>
          <p:nvSpPr>
            <p:cNvPr id="92" name="Rectangle 91">
              <a:extLst>
                <a:ext uri="{FF2B5EF4-FFF2-40B4-BE49-F238E27FC236}">
                  <a16:creationId xmlns:a16="http://schemas.microsoft.com/office/drawing/2014/main" id="{66C79F93-2AF2-744F-BF3F-63A82B103270}"/>
                </a:ext>
              </a:extLst>
            </p:cNvPr>
            <p:cNvSpPr/>
            <p:nvPr/>
          </p:nvSpPr>
          <p:spPr>
            <a:xfrm>
              <a:off x="8222643" y="2227841"/>
              <a:ext cx="805942" cy="230832"/>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Object</a:t>
              </a:r>
            </a:p>
            <a:p>
              <a:pPr algn="ctr">
                <a:lnSpc>
                  <a:spcPts val="850"/>
                </a:lnSpc>
              </a:pPr>
              <a:r>
                <a:rPr lang="en-US" sz="800" dirty="0">
                  <a:solidFill>
                    <a:schemeClr val="tx2"/>
                  </a:solidFill>
                  <a:ea typeface="Open Sans" panose="020B0606030504020204" pitchFamily="34" charset="0"/>
                  <a:cs typeface="Open Sans" panose="020B0606030504020204" pitchFamily="34" charset="0"/>
                </a:rPr>
                <a:t>Storage</a:t>
              </a:r>
            </a:p>
          </p:txBody>
        </p:sp>
      </p:grpSp>
      <p:cxnSp>
        <p:nvCxnSpPr>
          <p:cNvPr id="146" name="Straight Connector 145">
            <a:extLst>
              <a:ext uri="{FF2B5EF4-FFF2-40B4-BE49-F238E27FC236}">
                <a16:creationId xmlns:a16="http://schemas.microsoft.com/office/drawing/2014/main" id="{6C1D5A6F-A73C-1642-8924-78DE0D8E0B0A}"/>
              </a:ext>
            </a:extLst>
          </p:cNvPr>
          <p:cNvCxnSpPr>
            <a:cxnSpLocks/>
          </p:cNvCxnSpPr>
          <p:nvPr/>
        </p:nvCxnSpPr>
        <p:spPr>
          <a:xfrm flipV="1">
            <a:off x="6491371" y="2218155"/>
            <a:ext cx="1891932" cy="1"/>
          </a:xfrm>
          <a:prstGeom prst="line">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132" name="Group 131">
            <a:extLst>
              <a:ext uri="{FF2B5EF4-FFF2-40B4-BE49-F238E27FC236}">
                <a16:creationId xmlns:a16="http://schemas.microsoft.com/office/drawing/2014/main" id="{B676955F-7905-492C-A646-9D97ED8FE8A4}"/>
              </a:ext>
            </a:extLst>
          </p:cNvPr>
          <p:cNvGrpSpPr/>
          <p:nvPr/>
        </p:nvGrpSpPr>
        <p:grpSpPr>
          <a:xfrm>
            <a:off x="6160312" y="1990925"/>
            <a:ext cx="869089" cy="731278"/>
            <a:chOff x="6219648" y="2959365"/>
            <a:chExt cx="869089" cy="731278"/>
          </a:xfrm>
        </p:grpSpPr>
        <p:pic>
          <p:nvPicPr>
            <p:cNvPr id="133" name="Graphic 78">
              <a:extLst>
                <a:ext uri="{FF2B5EF4-FFF2-40B4-BE49-F238E27FC236}">
                  <a16:creationId xmlns:a16="http://schemas.microsoft.com/office/drawing/2014/main" id="{23A2230A-55DA-40C9-AF40-06797802AE9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402398" y="2959365"/>
              <a:ext cx="457200" cy="457200"/>
            </a:xfrm>
            <a:prstGeom prst="rect">
              <a:avLst/>
            </a:prstGeom>
          </p:spPr>
        </p:pic>
        <p:sp>
          <p:nvSpPr>
            <p:cNvPr id="134" name="Rectangle 133">
              <a:extLst>
                <a:ext uri="{FF2B5EF4-FFF2-40B4-BE49-F238E27FC236}">
                  <a16:creationId xmlns:a16="http://schemas.microsoft.com/office/drawing/2014/main" id="{93355025-BA11-4746-BCB3-7CAA40FD8653}"/>
                </a:ext>
              </a:extLst>
            </p:cNvPr>
            <p:cNvSpPr/>
            <p:nvPr/>
          </p:nvSpPr>
          <p:spPr>
            <a:xfrm>
              <a:off x="6219648" y="3376711"/>
              <a:ext cx="869089"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Public</a:t>
              </a:r>
            </a:p>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Load Balancer</a:t>
              </a:r>
            </a:p>
          </p:txBody>
        </p:sp>
      </p:grpSp>
      <p:sp>
        <p:nvSpPr>
          <p:cNvPr id="147" name="Rectangle 146"/>
          <p:cNvSpPr/>
          <p:nvPr/>
        </p:nvSpPr>
        <p:spPr>
          <a:xfrm>
            <a:off x="8137116" y="1259371"/>
            <a:ext cx="438220" cy="230832"/>
          </a:xfrm>
          <a:prstGeom prst="rect">
            <a:avLst/>
          </a:prstGeom>
          <a:solidFill>
            <a:srgbClr val="F5F4F2"/>
          </a:solidFill>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Internet</a:t>
            </a:r>
          </a:p>
          <a:p>
            <a:pPr algn="ctr">
              <a:lnSpc>
                <a:spcPts val="850"/>
              </a:lnSpc>
            </a:pPr>
            <a:r>
              <a:rPr lang="en-US" sz="800" dirty="0">
                <a:solidFill>
                  <a:schemeClr val="tx2"/>
                </a:solidFill>
                <a:ea typeface="Open Sans" panose="020B0606030504020204" pitchFamily="34" charset="0"/>
                <a:cs typeface="Open Sans" panose="020B0606030504020204" pitchFamily="34" charset="0"/>
              </a:rPr>
              <a:t>Gateway</a:t>
            </a:r>
          </a:p>
        </p:txBody>
      </p:sp>
      <p:cxnSp>
        <p:nvCxnSpPr>
          <p:cNvPr id="148" name="Straight Connector 147">
            <a:extLst>
              <a:ext uri="{FF2B5EF4-FFF2-40B4-BE49-F238E27FC236}">
                <a16:creationId xmlns:a16="http://schemas.microsoft.com/office/drawing/2014/main" id="{6C1D5A6F-A73C-1642-8924-78DE0D8E0B0A}"/>
              </a:ext>
            </a:extLst>
          </p:cNvPr>
          <p:cNvCxnSpPr>
            <a:cxnSpLocks/>
          </p:cNvCxnSpPr>
          <p:nvPr/>
        </p:nvCxnSpPr>
        <p:spPr>
          <a:xfrm rot="16200000">
            <a:off x="8102891" y="1987574"/>
            <a:ext cx="495949" cy="1"/>
          </a:xfrm>
          <a:prstGeom prst="line">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142" name="Group 141">
            <a:extLst>
              <a:ext uri="{FF2B5EF4-FFF2-40B4-BE49-F238E27FC236}">
                <a16:creationId xmlns:a16="http://schemas.microsoft.com/office/drawing/2014/main" id="{4B0FD7D2-5046-A84D-8B0A-D09509BADACB}"/>
              </a:ext>
            </a:extLst>
          </p:cNvPr>
          <p:cNvGrpSpPr/>
          <p:nvPr/>
        </p:nvGrpSpPr>
        <p:grpSpPr>
          <a:xfrm>
            <a:off x="8012938" y="1936945"/>
            <a:ext cx="539367" cy="457200"/>
            <a:chOff x="1715992" y="4469929"/>
            <a:chExt cx="539367" cy="457200"/>
          </a:xfrm>
        </p:grpSpPr>
        <p:pic>
          <p:nvPicPr>
            <p:cNvPr id="143" name="Graphic 227">
              <a:extLst>
                <a:ext uri="{FF2B5EF4-FFF2-40B4-BE49-F238E27FC236}">
                  <a16:creationId xmlns:a16="http://schemas.microsoft.com/office/drawing/2014/main" id="{C5817A98-497B-4C87-A29D-CC76E85F9D3D}"/>
                </a:ext>
              </a:extLst>
            </p:cNvPr>
            <p:cNvPicPr>
              <a:picLocks noChangeAspect="1"/>
            </p:cNvPicPr>
            <p:nvPr/>
          </p:nvPicPr>
          <p:blipFill>
            <a:blip r:embed="rId21" cstate="print">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787273" y="4469929"/>
              <a:ext cx="468086" cy="457200"/>
            </a:xfrm>
            <a:prstGeom prst="rect">
              <a:avLst/>
            </a:prstGeom>
          </p:spPr>
        </p:pic>
        <p:sp>
          <p:nvSpPr>
            <p:cNvPr id="144" name="Rectangle 143">
              <a:extLst>
                <a:ext uri="{FF2B5EF4-FFF2-40B4-BE49-F238E27FC236}">
                  <a16:creationId xmlns:a16="http://schemas.microsoft.com/office/drawing/2014/main" id="{AD7F18EF-5836-4B74-ABC6-9E8D4119D7ED}"/>
                </a:ext>
              </a:extLst>
            </p:cNvPr>
            <p:cNvSpPr/>
            <p:nvPr/>
          </p:nvSpPr>
          <p:spPr>
            <a:xfrm>
              <a:off x="1715992" y="4781912"/>
              <a:ext cx="264027"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WAF</a:t>
              </a:r>
            </a:p>
          </p:txBody>
        </p:sp>
      </p:grpSp>
      <p:cxnSp>
        <p:nvCxnSpPr>
          <p:cNvPr id="162" name="Straight Arrow Connector 161"/>
          <p:cNvCxnSpPr/>
          <p:nvPr/>
        </p:nvCxnSpPr>
        <p:spPr>
          <a:xfrm>
            <a:off x="3317798" y="3676900"/>
            <a:ext cx="140614" cy="0"/>
          </a:xfrm>
          <a:prstGeom prst="straightConnector1">
            <a:avLst/>
          </a:prstGeom>
          <a:ln w="12700">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sp>
        <p:nvSpPr>
          <p:cNvPr id="141" name="Rectangle 81"/>
          <p:cNvSpPr/>
          <p:nvPr/>
        </p:nvSpPr>
        <p:spPr>
          <a:xfrm rot="5400000">
            <a:off x="1932999" y="3600896"/>
            <a:ext cx="2911083" cy="139739"/>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arrow" w="med" len="sm"/>
            <a:tailEnd type="none" w="med" len="sm"/>
          </a:ln>
          <a:effectLst/>
        </p:spPr>
        <p:txBody>
          <a:bodyPr rtlCol="0" anchor="ctr"/>
          <a:lstStyle/>
          <a:p>
            <a:pPr algn="ctr"/>
            <a:endParaRPr lang="en-US"/>
          </a:p>
        </p:txBody>
      </p:sp>
      <p:cxnSp>
        <p:nvCxnSpPr>
          <p:cNvPr id="178" name="Straight Connector 177">
            <a:extLst>
              <a:ext uri="{FF2B5EF4-FFF2-40B4-BE49-F238E27FC236}">
                <a16:creationId xmlns:a16="http://schemas.microsoft.com/office/drawing/2014/main" id="{6C1D5A6F-A73C-1642-8924-78DE0D8E0B0A}"/>
              </a:ext>
            </a:extLst>
          </p:cNvPr>
          <p:cNvCxnSpPr>
            <a:cxnSpLocks/>
          </p:cNvCxnSpPr>
          <p:nvPr/>
        </p:nvCxnSpPr>
        <p:spPr>
          <a:xfrm>
            <a:off x="1657096" y="2218155"/>
            <a:ext cx="3335307" cy="1"/>
          </a:xfrm>
          <a:prstGeom prst="line">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26" name="Group 25"/>
          <p:cNvGrpSpPr/>
          <p:nvPr/>
        </p:nvGrpSpPr>
        <p:grpSpPr>
          <a:xfrm>
            <a:off x="1233495" y="1868923"/>
            <a:ext cx="631371" cy="571028"/>
            <a:chOff x="2805424" y="1625323"/>
            <a:chExt cx="631371" cy="571028"/>
          </a:xfrm>
        </p:grpSpPr>
        <p:sp>
          <p:nvSpPr>
            <p:cNvPr id="27" name="Rectangle 26">
              <a:extLst>
                <a:ext uri="{FF2B5EF4-FFF2-40B4-BE49-F238E27FC236}">
                  <a16:creationId xmlns:a16="http://schemas.microsoft.com/office/drawing/2014/main" id="{F693E7D9-5010-42A8-BC16-22C478B66D95}"/>
                </a:ext>
              </a:extLst>
            </p:cNvPr>
            <p:cNvSpPr/>
            <p:nvPr/>
          </p:nvSpPr>
          <p:spPr>
            <a:xfrm>
              <a:off x="2907840" y="2080935"/>
              <a:ext cx="414310"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Admins</a:t>
              </a:r>
            </a:p>
          </p:txBody>
        </p:sp>
        <p:pic>
          <p:nvPicPr>
            <p:cNvPr id="28" name="Graphic 95">
              <a:extLst>
                <a:ext uri="{FF2B5EF4-FFF2-40B4-BE49-F238E27FC236}">
                  <a16:creationId xmlns:a16="http://schemas.microsoft.com/office/drawing/2014/main" id="{8EFA3579-78FB-4B35-B3EB-C9C84AEDD632}"/>
                </a:ext>
              </a:extLst>
            </p:cNvPr>
            <p:cNvPicPr>
              <a:picLocks noChangeAspect="1"/>
            </p:cNvPicPr>
            <p:nvPr/>
          </p:nvPicPr>
          <p:blipFill>
            <a:blip r:embed="rId23" cstate="hqprint">
              <a:extLst>
                <a:ext uri="{28A0092B-C50C-407E-A947-70E740481C1C}">
                  <a14:useLocalDpi xmlns:a14="http://schemas.microsoft.com/office/drawing/2010/main" val="0"/>
                </a:ext>
              </a:extLst>
            </a:blip>
            <a:stretch>
              <a:fillRect/>
            </a:stretch>
          </p:blipFill>
          <p:spPr>
            <a:xfrm>
              <a:off x="2805424" y="1625323"/>
              <a:ext cx="631371" cy="457200"/>
            </a:xfrm>
            <a:prstGeom prst="rect">
              <a:avLst/>
            </a:prstGeom>
          </p:spPr>
        </p:pic>
      </p:grpSp>
      <p:grpSp>
        <p:nvGrpSpPr>
          <p:cNvPr id="155" name="Group 154"/>
          <p:cNvGrpSpPr/>
          <p:nvPr/>
        </p:nvGrpSpPr>
        <p:grpSpPr>
          <a:xfrm>
            <a:off x="2052673" y="2106425"/>
            <a:ext cx="1052338" cy="228600"/>
            <a:chOff x="1533937" y="3200937"/>
            <a:chExt cx="1052338" cy="228600"/>
          </a:xfrm>
        </p:grpSpPr>
        <p:sp>
          <p:nvSpPr>
            <p:cNvPr id="30" name="Rectangle 29">
              <a:extLst>
                <a:ext uri="{FF2B5EF4-FFF2-40B4-BE49-F238E27FC236}">
                  <a16:creationId xmlns:a16="http://schemas.microsoft.com/office/drawing/2014/main" id="{A0446699-3157-7B47-8151-EF0C58687DC6}"/>
                </a:ext>
              </a:extLst>
            </p:cNvPr>
            <p:cNvSpPr/>
            <p:nvPr/>
          </p:nvSpPr>
          <p:spPr>
            <a:xfrm>
              <a:off x="1597386" y="3254713"/>
              <a:ext cx="988889" cy="123111"/>
            </a:xfrm>
            <a:prstGeom prst="rect">
              <a:avLst/>
            </a:prstGeom>
            <a:solidFill>
              <a:srgbClr val="FCFBFA"/>
            </a:solidFill>
          </p:spPr>
          <p:txBody>
            <a:bodyPr wrap="square" lIns="27432" tIns="0" rIns="27432" bIns="0">
              <a:spAutoFit/>
            </a:bodyPr>
            <a:lstStyle/>
            <a:p>
              <a:pPr algn="r"/>
              <a:r>
                <a:rPr lang="en-US" sz="800" dirty="0">
                  <a:solidFill>
                    <a:srgbClr val="312D2A"/>
                  </a:solidFill>
                  <a:ea typeface="Open Sans" panose="020B0606030504020204" pitchFamily="34" charset="0"/>
                  <a:cs typeface="Open Sans" panose="020B0606030504020204" pitchFamily="34" charset="0"/>
                </a:rPr>
                <a:t>Site-to-Site VPN</a:t>
              </a:r>
            </a:p>
          </p:txBody>
        </p:sp>
        <p:grpSp>
          <p:nvGrpSpPr>
            <p:cNvPr id="31" name="Group 30"/>
            <p:cNvGrpSpPr>
              <a:grpSpLocks noChangeAspect="1"/>
            </p:cNvGrpSpPr>
            <p:nvPr/>
          </p:nvGrpSpPr>
          <p:grpSpPr>
            <a:xfrm>
              <a:off x="1533937" y="3200937"/>
              <a:ext cx="245927" cy="228600"/>
              <a:chOff x="2859691" y="5061250"/>
              <a:chExt cx="319364" cy="296863"/>
            </a:xfrm>
          </p:grpSpPr>
          <p:sp>
            <p:nvSpPr>
              <p:cNvPr id="32" name="Freeform 5"/>
              <p:cNvSpPr>
                <a:spLocks noChangeAspect="1"/>
              </p:cNvSpPr>
              <p:nvPr/>
            </p:nvSpPr>
            <p:spPr bwMode="auto">
              <a:xfrm>
                <a:off x="2859691" y="5061250"/>
                <a:ext cx="319088" cy="296863"/>
              </a:xfrm>
              <a:custGeom>
                <a:avLst/>
                <a:gdLst>
                  <a:gd name="T0" fmla="*/ 31 w 174"/>
                  <a:gd name="T1" fmla="*/ 162 h 162"/>
                  <a:gd name="T2" fmla="*/ 31 w 174"/>
                  <a:gd name="T3" fmla="*/ 85 h 162"/>
                  <a:gd name="T4" fmla="*/ 16 w 174"/>
                  <a:gd name="T5" fmla="*/ 85 h 162"/>
                  <a:gd name="T6" fmla="*/ 27 w 174"/>
                  <a:gd name="T7" fmla="*/ 96 h 162"/>
                  <a:gd name="T8" fmla="*/ 21 w 174"/>
                  <a:gd name="T9" fmla="*/ 102 h 162"/>
                  <a:gd name="T10" fmla="*/ 0 w 174"/>
                  <a:gd name="T11" fmla="*/ 80 h 162"/>
                  <a:gd name="T12" fmla="*/ 21 w 174"/>
                  <a:gd name="T13" fmla="*/ 59 h 162"/>
                  <a:gd name="T14" fmla="*/ 27 w 174"/>
                  <a:gd name="T15" fmla="*/ 65 h 162"/>
                  <a:gd name="T16" fmla="*/ 16 w 174"/>
                  <a:gd name="T17" fmla="*/ 76 h 162"/>
                  <a:gd name="T18" fmla="*/ 31 w 174"/>
                  <a:gd name="T19" fmla="*/ 76 h 162"/>
                  <a:gd name="T20" fmla="*/ 31 w 174"/>
                  <a:gd name="T21" fmla="*/ 48 h 162"/>
                  <a:gd name="T22" fmla="*/ 47 w 174"/>
                  <a:gd name="T23" fmla="*/ 48 h 162"/>
                  <a:gd name="T24" fmla="*/ 47 w 174"/>
                  <a:gd name="T25" fmla="*/ 41 h 162"/>
                  <a:gd name="T26" fmla="*/ 85 w 174"/>
                  <a:gd name="T27" fmla="*/ 0 h 162"/>
                  <a:gd name="T28" fmla="*/ 87 w 174"/>
                  <a:gd name="T29" fmla="*/ 0 h 162"/>
                  <a:gd name="T30" fmla="*/ 115 w 174"/>
                  <a:gd name="T31" fmla="*/ 11 h 162"/>
                  <a:gd name="T32" fmla="*/ 127 w 174"/>
                  <a:gd name="T33" fmla="*/ 40 h 162"/>
                  <a:gd name="T34" fmla="*/ 127 w 174"/>
                  <a:gd name="T35" fmla="*/ 48 h 162"/>
                  <a:gd name="T36" fmla="*/ 143 w 174"/>
                  <a:gd name="T37" fmla="*/ 48 h 162"/>
                  <a:gd name="T38" fmla="*/ 143 w 174"/>
                  <a:gd name="T39" fmla="*/ 76 h 162"/>
                  <a:gd name="T40" fmla="*/ 158 w 174"/>
                  <a:gd name="T41" fmla="*/ 76 h 162"/>
                  <a:gd name="T42" fmla="*/ 147 w 174"/>
                  <a:gd name="T43" fmla="*/ 65 h 162"/>
                  <a:gd name="T44" fmla="*/ 153 w 174"/>
                  <a:gd name="T45" fmla="*/ 59 h 162"/>
                  <a:gd name="T46" fmla="*/ 174 w 174"/>
                  <a:gd name="T47" fmla="*/ 80 h 162"/>
                  <a:gd name="T48" fmla="*/ 153 w 174"/>
                  <a:gd name="T49" fmla="*/ 102 h 162"/>
                  <a:gd name="T50" fmla="*/ 147 w 174"/>
                  <a:gd name="T51" fmla="*/ 96 h 162"/>
                  <a:gd name="T52" fmla="*/ 158 w 174"/>
                  <a:gd name="T53" fmla="*/ 85 h 162"/>
                  <a:gd name="T54" fmla="*/ 143 w 174"/>
                  <a:gd name="T55" fmla="*/ 85 h 162"/>
                  <a:gd name="T56" fmla="*/ 143 w 174"/>
                  <a:gd name="T57" fmla="*/ 162 h 162"/>
                  <a:gd name="T58" fmla="*/ 31 w 174"/>
                  <a:gd name="T5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162">
                    <a:moveTo>
                      <a:pt x="31" y="162"/>
                    </a:moveTo>
                    <a:cubicBezTo>
                      <a:pt x="31" y="85"/>
                      <a:pt x="31" y="85"/>
                      <a:pt x="31" y="85"/>
                    </a:cubicBezTo>
                    <a:cubicBezTo>
                      <a:pt x="16" y="85"/>
                      <a:pt x="16" y="85"/>
                      <a:pt x="16" y="85"/>
                    </a:cubicBezTo>
                    <a:cubicBezTo>
                      <a:pt x="27" y="96"/>
                      <a:pt x="27" y="96"/>
                      <a:pt x="27" y="96"/>
                    </a:cubicBezTo>
                    <a:cubicBezTo>
                      <a:pt x="21" y="102"/>
                      <a:pt x="21" y="102"/>
                      <a:pt x="21" y="102"/>
                    </a:cubicBezTo>
                    <a:cubicBezTo>
                      <a:pt x="0" y="80"/>
                      <a:pt x="0" y="80"/>
                      <a:pt x="0" y="80"/>
                    </a:cubicBezTo>
                    <a:cubicBezTo>
                      <a:pt x="21" y="59"/>
                      <a:pt x="21" y="59"/>
                      <a:pt x="21" y="59"/>
                    </a:cubicBezTo>
                    <a:cubicBezTo>
                      <a:pt x="27" y="65"/>
                      <a:pt x="27" y="65"/>
                      <a:pt x="27" y="65"/>
                    </a:cubicBezTo>
                    <a:cubicBezTo>
                      <a:pt x="16" y="76"/>
                      <a:pt x="16" y="76"/>
                      <a:pt x="16" y="76"/>
                    </a:cubicBezTo>
                    <a:cubicBezTo>
                      <a:pt x="31" y="76"/>
                      <a:pt x="31" y="76"/>
                      <a:pt x="31" y="76"/>
                    </a:cubicBezTo>
                    <a:cubicBezTo>
                      <a:pt x="31" y="48"/>
                      <a:pt x="31" y="48"/>
                      <a:pt x="31" y="48"/>
                    </a:cubicBezTo>
                    <a:cubicBezTo>
                      <a:pt x="47" y="48"/>
                      <a:pt x="47" y="48"/>
                      <a:pt x="47" y="48"/>
                    </a:cubicBezTo>
                    <a:cubicBezTo>
                      <a:pt x="47" y="41"/>
                      <a:pt x="47" y="41"/>
                      <a:pt x="47" y="41"/>
                    </a:cubicBezTo>
                    <a:cubicBezTo>
                      <a:pt x="47" y="19"/>
                      <a:pt x="64" y="1"/>
                      <a:pt x="85" y="0"/>
                    </a:cubicBezTo>
                    <a:cubicBezTo>
                      <a:pt x="86" y="0"/>
                      <a:pt x="86" y="0"/>
                      <a:pt x="87" y="0"/>
                    </a:cubicBezTo>
                    <a:cubicBezTo>
                      <a:pt x="97" y="0"/>
                      <a:pt x="107" y="4"/>
                      <a:pt x="115" y="11"/>
                    </a:cubicBezTo>
                    <a:cubicBezTo>
                      <a:pt x="123" y="19"/>
                      <a:pt x="127" y="29"/>
                      <a:pt x="127" y="40"/>
                    </a:cubicBezTo>
                    <a:cubicBezTo>
                      <a:pt x="127" y="48"/>
                      <a:pt x="127" y="48"/>
                      <a:pt x="127" y="48"/>
                    </a:cubicBezTo>
                    <a:cubicBezTo>
                      <a:pt x="143" y="48"/>
                      <a:pt x="143" y="48"/>
                      <a:pt x="143" y="48"/>
                    </a:cubicBezTo>
                    <a:cubicBezTo>
                      <a:pt x="143" y="76"/>
                      <a:pt x="143" y="76"/>
                      <a:pt x="143" y="76"/>
                    </a:cubicBezTo>
                    <a:cubicBezTo>
                      <a:pt x="158" y="76"/>
                      <a:pt x="158" y="76"/>
                      <a:pt x="158" y="76"/>
                    </a:cubicBezTo>
                    <a:cubicBezTo>
                      <a:pt x="147" y="65"/>
                      <a:pt x="147" y="65"/>
                      <a:pt x="147" y="65"/>
                    </a:cubicBezTo>
                    <a:cubicBezTo>
                      <a:pt x="153" y="59"/>
                      <a:pt x="153" y="59"/>
                      <a:pt x="153" y="59"/>
                    </a:cubicBezTo>
                    <a:cubicBezTo>
                      <a:pt x="174" y="80"/>
                      <a:pt x="174" y="80"/>
                      <a:pt x="174" y="80"/>
                    </a:cubicBezTo>
                    <a:cubicBezTo>
                      <a:pt x="153" y="102"/>
                      <a:pt x="153" y="102"/>
                      <a:pt x="153" y="102"/>
                    </a:cubicBezTo>
                    <a:cubicBezTo>
                      <a:pt x="147" y="96"/>
                      <a:pt x="147" y="96"/>
                      <a:pt x="147" y="96"/>
                    </a:cubicBezTo>
                    <a:cubicBezTo>
                      <a:pt x="158" y="85"/>
                      <a:pt x="158" y="85"/>
                      <a:pt x="158" y="85"/>
                    </a:cubicBezTo>
                    <a:cubicBezTo>
                      <a:pt x="143" y="85"/>
                      <a:pt x="143" y="85"/>
                      <a:pt x="143" y="85"/>
                    </a:cubicBezTo>
                    <a:cubicBezTo>
                      <a:pt x="143" y="162"/>
                      <a:pt x="143" y="162"/>
                      <a:pt x="143" y="162"/>
                    </a:cubicBezTo>
                    <a:lnTo>
                      <a:pt x="31" y="162"/>
                    </a:lnTo>
                    <a:close/>
                  </a:path>
                </a:pathLst>
              </a:custGeom>
              <a:solidFill>
                <a:srgbClr val="FFFFFF"/>
              </a:solidFill>
              <a:ln w="12700">
                <a:solidFill>
                  <a:srgbClr val="FFFFFF"/>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7"/>
              <p:cNvSpPr>
                <a:spLocks/>
              </p:cNvSpPr>
              <p:nvPr/>
            </p:nvSpPr>
            <p:spPr bwMode="auto">
              <a:xfrm>
                <a:off x="2994905" y="5227938"/>
                <a:ext cx="52388" cy="80963"/>
              </a:xfrm>
              <a:custGeom>
                <a:avLst/>
                <a:gdLst>
                  <a:gd name="T0" fmla="*/ 8 w 28"/>
                  <a:gd name="T1" fmla="*/ 26 h 44"/>
                  <a:gd name="T2" fmla="*/ 5 w 28"/>
                  <a:gd name="T3" fmla="*/ 44 h 44"/>
                  <a:gd name="T4" fmla="*/ 23 w 28"/>
                  <a:gd name="T5" fmla="*/ 44 h 44"/>
                  <a:gd name="T6" fmla="*/ 21 w 28"/>
                  <a:gd name="T7" fmla="*/ 26 h 44"/>
                  <a:gd name="T8" fmla="*/ 28 w 28"/>
                  <a:gd name="T9" fmla="*/ 14 h 44"/>
                  <a:gd name="T10" fmla="*/ 12 w 28"/>
                  <a:gd name="T11" fmla="*/ 1 h 44"/>
                  <a:gd name="T12" fmla="*/ 1 w 28"/>
                  <a:gd name="T13" fmla="*/ 12 h 44"/>
                  <a:gd name="T14" fmla="*/ 8 w 28"/>
                  <a:gd name="T15" fmla="*/ 2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4">
                    <a:moveTo>
                      <a:pt x="8" y="26"/>
                    </a:moveTo>
                    <a:cubicBezTo>
                      <a:pt x="5" y="44"/>
                      <a:pt x="5" y="44"/>
                      <a:pt x="5" y="44"/>
                    </a:cubicBezTo>
                    <a:cubicBezTo>
                      <a:pt x="23" y="44"/>
                      <a:pt x="23" y="44"/>
                      <a:pt x="23" y="44"/>
                    </a:cubicBezTo>
                    <a:cubicBezTo>
                      <a:pt x="21" y="26"/>
                      <a:pt x="21" y="26"/>
                      <a:pt x="21" y="26"/>
                    </a:cubicBezTo>
                    <a:cubicBezTo>
                      <a:pt x="25" y="24"/>
                      <a:pt x="28" y="19"/>
                      <a:pt x="28" y="14"/>
                    </a:cubicBezTo>
                    <a:cubicBezTo>
                      <a:pt x="28" y="6"/>
                      <a:pt x="20" y="0"/>
                      <a:pt x="12" y="1"/>
                    </a:cubicBezTo>
                    <a:cubicBezTo>
                      <a:pt x="6" y="2"/>
                      <a:pt x="2" y="6"/>
                      <a:pt x="1" y="12"/>
                    </a:cubicBezTo>
                    <a:cubicBezTo>
                      <a:pt x="0" y="18"/>
                      <a:pt x="3" y="24"/>
                      <a:pt x="8" y="26"/>
                    </a:cubicBez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8"/>
              <p:cNvSpPr>
                <a:spLocks noChangeArrowheads="1"/>
              </p:cNvSpPr>
              <p:nvPr/>
            </p:nvSpPr>
            <p:spPr bwMode="auto">
              <a:xfrm>
                <a:off x="2974267"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9"/>
              <p:cNvSpPr>
                <a:spLocks noChangeArrowheads="1"/>
              </p:cNvSpPr>
              <p:nvPr/>
            </p:nvSpPr>
            <p:spPr bwMode="auto">
              <a:xfrm>
                <a:off x="2994905"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0"/>
              <p:cNvSpPr>
                <a:spLocks noChangeArrowheads="1"/>
              </p:cNvSpPr>
              <p:nvPr/>
            </p:nvSpPr>
            <p:spPr bwMode="auto">
              <a:xfrm>
                <a:off x="3015542"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1"/>
              <p:cNvSpPr>
                <a:spLocks noChangeArrowheads="1"/>
              </p:cNvSpPr>
              <p:nvPr/>
            </p:nvSpPr>
            <p:spPr bwMode="auto">
              <a:xfrm>
                <a:off x="3036180"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12"/>
              <p:cNvSpPr>
                <a:spLocks noChangeArrowheads="1"/>
              </p:cNvSpPr>
              <p:nvPr/>
            </p:nvSpPr>
            <p:spPr bwMode="auto">
              <a:xfrm>
                <a:off x="2953630"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13"/>
              <p:cNvSpPr>
                <a:spLocks noChangeArrowheads="1"/>
              </p:cNvSpPr>
              <p:nvPr/>
            </p:nvSpPr>
            <p:spPr bwMode="auto">
              <a:xfrm>
                <a:off x="3077455"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14"/>
              <p:cNvSpPr>
                <a:spLocks noChangeArrowheads="1"/>
              </p:cNvSpPr>
              <p:nvPr/>
            </p:nvSpPr>
            <p:spPr bwMode="auto">
              <a:xfrm>
                <a:off x="3058405"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5"/>
              <p:cNvSpPr>
                <a:spLocks noEditPoints="1"/>
              </p:cNvSpPr>
              <p:nvPr/>
            </p:nvSpPr>
            <p:spPr bwMode="auto">
              <a:xfrm>
                <a:off x="2863142" y="5062838"/>
                <a:ext cx="315913" cy="293688"/>
              </a:xfrm>
              <a:custGeom>
                <a:avLst/>
                <a:gdLst>
                  <a:gd name="T0" fmla="*/ 152 w 172"/>
                  <a:gd name="T1" fmla="*/ 60 h 160"/>
                  <a:gd name="T2" fmla="*/ 148 w 172"/>
                  <a:gd name="T3" fmla="*/ 64 h 160"/>
                  <a:gd name="T4" fmla="*/ 160 w 172"/>
                  <a:gd name="T5" fmla="*/ 76 h 160"/>
                  <a:gd name="T6" fmla="*/ 141 w 172"/>
                  <a:gd name="T7" fmla="*/ 76 h 160"/>
                  <a:gd name="T8" fmla="*/ 141 w 172"/>
                  <a:gd name="T9" fmla="*/ 48 h 160"/>
                  <a:gd name="T10" fmla="*/ 125 w 172"/>
                  <a:gd name="T11" fmla="*/ 48 h 160"/>
                  <a:gd name="T12" fmla="*/ 125 w 172"/>
                  <a:gd name="T13" fmla="*/ 39 h 160"/>
                  <a:gd name="T14" fmla="*/ 113 w 172"/>
                  <a:gd name="T15" fmla="*/ 11 h 160"/>
                  <a:gd name="T16" fmla="*/ 84 w 172"/>
                  <a:gd name="T17" fmla="*/ 0 h 160"/>
                  <a:gd name="T18" fmla="*/ 47 w 172"/>
                  <a:gd name="T19" fmla="*/ 40 h 160"/>
                  <a:gd name="T20" fmla="*/ 47 w 172"/>
                  <a:gd name="T21" fmla="*/ 48 h 160"/>
                  <a:gd name="T22" fmla="*/ 31 w 172"/>
                  <a:gd name="T23" fmla="*/ 48 h 160"/>
                  <a:gd name="T24" fmla="*/ 31 w 172"/>
                  <a:gd name="T25" fmla="*/ 76 h 160"/>
                  <a:gd name="T26" fmla="*/ 13 w 172"/>
                  <a:gd name="T27" fmla="*/ 76 h 160"/>
                  <a:gd name="T28" fmla="*/ 25 w 172"/>
                  <a:gd name="T29" fmla="*/ 64 h 160"/>
                  <a:gd name="T30" fmla="*/ 20 w 172"/>
                  <a:gd name="T31" fmla="*/ 60 h 160"/>
                  <a:gd name="T32" fmla="*/ 0 w 172"/>
                  <a:gd name="T33" fmla="*/ 79 h 160"/>
                  <a:gd name="T34" fmla="*/ 20 w 172"/>
                  <a:gd name="T35" fmla="*/ 99 h 160"/>
                  <a:gd name="T36" fmla="*/ 25 w 172"/>
                  <a:gd name="T37" fmla="*/ 95 h 160"/>
                  <a:gd name="T38" fmla="*/ 13 w 172"/>
                  <a:gd name="T39" fmla="*/ 83 h 160"/>
                  <a:gd name="T40" fmla="*/ 31 w 172"/>
                  <a:gd name="T41" fmla="*/ 83 h 160"/>
                  <a:gd name="T42" fmla="*/ 31 w 172"/>
                  <a:gd name="T43" fmla="*/ 160 h 160"/>
                  <a:gd name="T44" fmla="*/ 141 w 172"/>
                  <a:gd name="T45" fmla="*/ 160 h 160"/>
                  <a:gd name="T46" fmla="*/ 141 w 172"/>
                  <a:gd name="T47" fmla="*/ 83 h 160"/>
                  <a:gd name="T48" fmla="*/ 160 w 172"/>
                  <a:gd name="T49" fmla="*/ 83 h 160"/>
                  <a:gd name="T50" fmla="*/ 148 w 172"/>
                  <a:gd name="T51" fmla="*/ 95 h 160"/>
                  <a:gd name="T52" fmla="*/ 152 w 172"/>
                  <a:gd name="T53" fmla="*/ 99 h 160"/>
                  <a:gd name="T54" fmla="*/ 172 w 172"/>
                  <a:gd name="T55" fmla="*/ 79 h 160"/>
                  <a:gd name="T56" fmla="*/ 152 w 172"/>
                  <a:gd name="T57" fmla="*/ 60 h 160"/>
                  <a:gd name="T58" fmla="*/ 53 w 172"/>
                  <a:gd name="T59" fmla="*/ 40 h 160"/>
                  <a:gd name="T60" fmla="*/ 84 w 172"/>
                  <a:gd name="T61" fmla="*/ 7 h 160"/>
                  <a:gd name="T62" fmla="*/ 109 w 172"/>
                  <a:gd name="T63" fmla="*/ 16 h 160"/>
                  <a:gd name="T64" fmla="*/ 119 w 172"/>
                  <a:gd name="T65" fmla="*/ 39 h 160"/>
                  <a:gd name="T66" fmla="*/ 119 w 172"/>
                  <a:gd name="T67" fmla="*/ 48 h 160"/>
                  <a:gd name="T68" fmla="*/ 114 w 172"/>
                  <a:gd name="T69" fmla="*/ 48 h 160"/>
                  <a:gd name="T70" fmla="*/ 114 w 172"/>
                  <a:gd name="T71" fmla="*/ 39 h 160"/>
                  <a:gd name="T72" fmla="*/ 106 w 172"/>
                  <a:gd name="T73" fmla="*/ 19 h 160"/>
                  <a:gd name="T74" fmla="*/ 85 w 172"/>
                  <a:gd name="T75" fmla="*/ 11 h 160"/>
                  <a:gd name="T76" fmla="*/ 58 w 172"/>
                  <a:gd name="T77" fmla="*/ 40 h 160"/>
                  <a:gd name="T78" fmla="*/ 58 w 172"/>
                  <a:gd name="T79" fmla="*/ 48 h 160"/>
                  <a:gd name="T80" fmla="*/ 53 w 172"/>
                  <a:gd name="T81" fmla="*/ 48 h 160"/>
                  <a:gd name="T82" fmla="*/ 53 w 172"/>
                  <a:gd name="T83" fmla="*/ 40 h 160"/>
                  <a:gd name="T84" fmla="*/ 108 w 172"/>
                  <a:gd name="T85" fmla="*/ 39 h 160"/>
                  <a:gd name="T86" fmla="*/ 108 w 172"/>
                  <a:gd name="T87" fmla="*/ 48 h 160"/>
                  <a:gd name="T88" fmla="*/ 65 w 172"/>
                  <a:gd name="T89" fmla="*/ 48 h 160"/>
                  <a:gd name="T90" fmla="*/ 65 w 172"/>
                  <a:gd name="T91" fmla="*/ 40 h 160"/>
                  <a:gd name="T92" fmla="*/ 86 w 172"/>
                  <a:gd name="T93" fmla="*/ 18 h 160"/>
                  <a:gd name="T94" fmla="*/ 101 w 172"/>
                  <a:gd name="T95" fmla="*/ 24 h 160"/>
                  <a:gd name="T96" fmla="*/ 108 w 172"/>
                  <a:gd name="T97" fmla="*/ 39 h 160"/>
                  <a:gd name="T98" fmla="*/ 38 w 172"/>
                  <a:gd name="T99" fmla="*/ 154 h 160"/>
                  <a:gd name="T100" fmla="*/ 38 w 172"/>
                  <a:gd name="T101" fmla="*/ 83 h 160"/>
                  <a:gd name="T102" fmla="*/ 44 w 172"/>
                  <a:gd name="T103" fmla="*/ 83 h 160"/>
                  <a:gd name="T104" fmla="*/ 44 w 172"/>
                  <a:gd name="T105" fmla="*/ 76 h 160"/>
                  <a:gd name="T106" fmla="*/ 38 w 172"/>
                  <a:gd name="T107" fmla="*/ 76 h 160"/>
                  <a:gd name="T108" fmla="*/ 38 w 172"/>
                  <a:gd name="T109" fmla="*/ 54 h 160"/>
                  <a:gd name="T110" fmla="*/ 135 w 172"/>
                  <a:gd name="T111" fmla="*/ 54 h 160"/>
                  <a:gd name="T112" fmla="*/ 135 w 172"/>
                  <a:gd name="T113" fmla="*/ 76 h 160"/>
                  <a:gd name="T114" fmla="*/ 128 w 172"/>
                  <a:gd name="T115" fmla="*/ 76 h 160"/>
                  <a:gd name="T116" fmla="*/ 128 w 172"/>
                  <a:gd name="T117" fmla="*/ 83 h 160"/>
                  <a:gd name="T118" fmla="*/ 135 w 172"/>
                  <a:gd name="T119" fmla="*/ 83 h 160"/>
                  <a:gd name="T120" fmla="*/ 135 w 172"/>
                  <a:gd name="T121" fmla="*/ 154 h 160"/>
                  <a:gd name="T122" fmla="*/ 38 w 172"/>
                  <a:gd name="T12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60">
                    <a:moveTo>
                      <a:pt x="152" y="60"/>
                    </a:moveTo>
                    <a:cubicBezTo>
                      <a:pt x="148" y="64"/>
                      <a:pt x="148" y="64"/>
                      <a:pt x="148" y="64"/>
                    </a:cubicBezTo>
                    <a:cubicBezTo>
                      <a:pt x="160" y="76"/>
                      <a:pt x="160" y="76"/>
                      <a:pt x="160" y="76"/>
                    </a:cubicBezTo>
                    <a:cubicBezTo>
                      <a:pt x="141" y="76"/>
                      <a:pt x="141" y="76"/>
                      <a:pt x="141" y="76"/>
                    </a:cubicBezTo>
                    <a:cubicBezTo>
                      <a:pt x="141" y="48"/>
                      <a:pt x="141" y="48"/>
                      <a:pt x="141" y="48"/>
                    </a:cubicBezTo>
                    <a:cubicBezTo>
                      <a:pt x="125" y="48"/>
                      <a:pt x="125" y="48"/>
                      <a:pt x="125" y="48"/>
                    </a:cubicBezTo>
                    <a:cubicBezTo>
                      <a:pt x="125" y="39"/>
                      <a:pt x="125" y="39"/>
                      <a:pt x="125" y="39"/>
                    </a:cubicBezTo>
                    <a:cubicBezTo>
                      <a:pt x="125" y="28"/>
                      <a:pt x="121" y="18"/>
                      <a:pt x="113" y="11"/>
                    </a:cubicBezTo>
                    <a:cubicBezTo>
                      <a:pt x="105" y="3"/>
                      <a:pt x="95" y="0"/>
                      <a:pt x="84" y="0"/>
                    </a:cubicBezTo>
                    <a:cubicBezTo>
                      <a:pt x="63" y="1"/>
                      <a:pt x="47" y="19"/>
                      <a:pt x="47" y="40"/>
                    </a:cubicBezTo>
                    <a:cubicBezTo>
                      <a:pt x="47" y="48"/>
                      <a:pt x="47" y="48"/>
                      <a:pt x="47" y="48"/>
                    </a:cubicBezTo>
                    <a:cubicBezTo>
                      <a:pt x="31" y="48"/>
                      <a:pt x="31" y="48"/>
                      <a:pt x="31" y="48"/>
                    </a:cubicBezTo>
                    <a:cubicBezTo>
                      <a:pt x="31" y="76"/>
                      <a:pt x="31" y="76"/>
                      <a:pt x="31" y="76"/>
                    </a:cubicBezTo>
                    <a:cubicBezTo>
                      <a:pt x="13" y="76"/>
                      <a:pt x="13" y="76"/>
                      <a:pt x="13" y="76"/>
                    </a:cubicBezTo>
                    <a:cubicBezTo>
                      <a:pt x="25" y="64"/>
                      <a:pt x="25" y="64"/>
                      <a:pt x="25" y="64"/>
                    </a:cubicBezTo>
                    <a:cubicBezTo>
                      <a:pt x="20" y="60"/>
                      <a:pt x="20" y="60"/>
                      <a:pt x="20" y="60"/>
                    </a:cubicBezTo>
                    <a:cubicBezTo>
                      <a:pt x="0" y="79"/>
                      <a:pt x="0" y="79"/>
                      <a:pt x="0" y="79"/>
                    </a:cubicBezTo>
                    <a:cubicBezTo>
                      <a:pt x="20" y="99"/>
                      <a:pt x="20" y="99"/>
                      <a:pt x="20" y="99"/>
                    </a:cubicBezTo>
                    <a:cubicBezTo>
                      <a:pt x="25" y="95"/>
                      <a:pt x="25" y="95"/>
                      <a:pt x="25" y="95"/>
                    </a:cubicBezTo>
                    <a:cubicBezTo>
                      <a:pt x="13" y="83"/>
                      <a:pt x="13" y="83"/>
                      <a:pt x="13" y="83"/>
                    </a:cubicBezTo>
                    <a:cubicBezTo>
                      <a:pt x="31" y="83"/>
                      <a:pt x="31" y="83"/>
                      <a:pt x="31" y="83"/>
                    </a:cubicBezTo>
                    <a:cubicBezTo>
                      <a:pt x="31" y="160"/>
                      <a:pt x="31" y="160"/>
                      <a:pt x="31" y="160"/>
                    </a:cubicBezTo>
                    <a:cubicBezTo>
                      <a:pt x="141" y="160"/>
                      <a:pt x="141" y="160"/>
                      <a:pt x="141" y="160"/>
                    </a:cubicBezTo>
                    <a:cubicBezTo>
                      <a:pt x="141" y="83"/>
                      <a:pt x="141" y="83"/>
                      <a:pt x="141" y="83"/>
                    </a:cubicBezTo>
                    <a:cubicBezTo>
                      <a:pt x="160" y="83"/>
                      <a:pt x="160" y="83"/>
                      <a:pt x="160" y="83"/>
                    </a:cubicBezTo>
                    <a:cubicBezTo>
                      <a:pt x="148" y="95"/>
                      <a:pt x="148" y="95"/>
                      <a:pt x="148" y="95"/>
                    </a:cubicBezTo>
                    <a:cubicBezTo>
                      <a:pt x="152" y="99"/>
                      <a:pt x="152" y="99"/>
                      <a:pt x="152" y="99"/>
                    </a:cubicBezTo>
                    <a:cubicBezTo>
                      <a:pt x="172" y="79"/>
                      <a:pt x="172" y="79"/>
                      <a:pt x="172" y="79"/>
                    </a:cubicBezTo>
                    <a:lnTo>
                      <a:pt x="152" y="60"/>
                    </a:lnTo>
                    <a:close/>
                    <a:moveTo>
                      <a:pt x="53" y="40"/>
                    </a:moveTo>
                    <a:cubicBezTo>
                      <a:pt x="53" y="22"/>
                      <a:pt x="67" y="8"/>
                      <a:pt x="84" y="7"/>
                    </a:cubicBezTo>
                    <a:cubicBezTo>
                      <a:pt x="93" y="6"/>
                      <a:pt x="102" y="9"/>
                      <a:pt x="109" y="16"/>
                    </a:cubicBezTo>
                    <a:cubicBezTo>
                      <a:pt x="115" y="22"/>
                      <a:pt x="119" y="30"/>
                      <a:pt x="119" y="39"/>
                    </a:cubicBezTo>
                    <a:cubicBezTo>
                      <a:pt x="119" y="48"/>
                      <a:pt x="119" y="48"/>
                      <a:pt x="119" y="48"/>
                    </a:cubicBezTo>
                    <a:cubicBezTo>
                      <a:pt x="114" y="48"/>
                      <a:pt x="114" y="48"/>
                      <a:pt x="114" y="48"/>
                    </a:cubicBezTo>
                    <a:cubicBezTo>
                      <a:pt x="114" y="39"/>
                      <a:pt x="114" y="39"/>
                      <a:pt x="114" y="39"/>
                    </a:cubicBezTo>
                    <a:cubicBezTo>
                      <a:pt x="114" y="32"/>
                      <a:pt x="111" y="25"/>
                      <a:pt x="106" y="19"/>
                    </a:cubicBezTo>
                    <a:cubicBezTo>
                      <a:pt x="100" y="14"/>
                      <a:pt x="93" y="11"/>
                      <a:pt x="85" y="11"/>
                    </a:cubicBezTo>
                    <a:cubicBezTo>
                      <a:pt x="70" y="12"/>
                      <a:pt x="58" y="24"/>
                      <a:pt x="58" y="40"/>
                    </a:cubicBezTo>
                    <a:cubicBezTo>
                      <a:pt x="58" y="48"/>
                      <a:pt x="58" y="48"/>
                      <a:pt x="58" y="48"/>
                    </a:cubicBezTo>
                    <a:cubicBezTo>
                      <a:pt x="53" y="48"/>
                      <a:pt x="53" y="48"/>
                      <a:pt x="53" y="48"/>
                    </a:cubicBezTo>
                    <a:lnTo>
                      <a:pt x="53" y="40"/>
                    </a:lnTo>
                    <a:close/>
                    <a:moveTo>
                      <a:pt x="108" y="39"/>
                    </a:moveTo>
                    <a:cubicBezTo>
                      <a:pt x="108" y="48"/>
                      <a:pt x="108" y="48"/>
                      <a:pt x="108" y="48"/>
                    </a:cubicBezTo>
                    <a:cubicBezTo>
                      <a:pt x="65" y="48"/>
                      <a:pt x="65" y="48"/>
                      <a:pt x="65" y="48"/>
                    </a:cubicBezTo>
                    <a:cubicBezTo>
                      <a:pt x="65" y="40"/>
                      <a:pt x="65" y="40"/>
                      <a:pt x="65" y="40"/>
                    </a:cubicBezTo>
                    <a:cubicBezTo>
                      <a:pt x="65" y="28"/>
                      <a:pt x="74" y="18"/>
                      <a:pt x="86" y="18"/>
                    </a:cubicBezTo>
                    <a:cubicBezTo>
                      <a:pt x="91" y="18"/>
                      <a:pt x="97" y="20"/>
                      <a:pt x="101" y="24"/>
                    </a:cubicBezTo>
                    <a:cubicBezTo>
                      <a:pt x="105" y="28"/>
                      <a:pt x="108" y="33"/>
                      <a:pt x="108" y="39"/>
                    </a:cubicBezTo>
                    <a:close/>
                    <a:moveTo>
                      <a:pt x="38" y="154"/>
                    </a:moveTo>
                    <a:cubicBezTo>
                      <a:pt x="38" y="83"/>
                      <a:pt x="38" y="83"/>
                      <a:pt x="38" y="83"/>
                    </a:cubicBezTo>
                    <a:cubicBezTo>
                      <a:pt x="44" y="83"/>
                      <a:pt x="44" y="83"/>
                      <a:pt x="44" y="83"/>
                    </a:cubicBezTo>
                    <a:cubicBezTo>
                      <a:pt x="44" y="76"/>
                      <a:pt x="44" y="76"/>
                      <a:pt x="44" y="76"/>
                    </a:cubicBezTo>
                    <a:cubicBezTo>
                      <a:pt x="38" y="76"/>
                      <a:pt x="38" y="76"/>
                      <a:pt x="38" y="76"/>
                    </a:cubicBezTo>
                    <a:cubicBezTo>
                      <a:pt x="38" y="54"/>
                      <a:pt x="38" y="54"/>
                      <a:pt x="38" y="54"/>
                    </a:cubicBezTo>
                    <a:cubicBezTo>
                      <a:pt x="135" y="54"/>
                      <a:pt x="135" y="54"/>
                      <a:pt x="135" y="54"/>
                    </a:cubicBezTo>
                    <a:cubicBezTo>
                      <a:pt x="135" y="76"/>
                      <a:pt x="135" y="76"/>
                      <a:pt x="135" y="76"/>
                    </a:cubicBezTo>
                    <a:cubicBezTo>
                      <a:pt x="128" y="76"/>
                      <a:pt x="128" y="76"/>
                      <a:pt x="128" y="76"/>
                    </a:cubicBezTo>
                    <a:cubicBezTo>
                      <a:pt x="128" y="83"/>
                      <a:pt x="128" y="83"/>
                      <a:pt x="128" y="83"/>
                    </a:cubicBezTo>
                    <a:cubicBezTo>
                      <a:pt x="135" y="83"/>
                      <a:pt x="135" y="83"/>
                      <a:pt x="135" y="83"/>
                    </a:cubicBezTo>
                    <a:cubicBezTo>
                      <a:pt x="135" y="154"/>
                      <a:pt x="135" y="154"/>
                      <a:pt x="135" y="154"/>
                    </a:cubicBezTo>
                    <a:lnTo>
                      <a:pt x="38" y="154"/>
                    </a:ln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5" name="Group 54"/>
          <p:cNvGrpSpPr/>
          <p:nvPr/>
        </p:nvGrpSpPr>
        <p:grpSpPr>
          <a:xfrm>
            <a:off x="4808083" y="1984788"/>
            <a:ext cx="673418" cy="689818"/>
            <a:chOff x="2162417" y="1766798"/>
            <a:chExt cx="673418" cy="689818"/>
          </a:xfrm>
        </p:grpSpPr>
        <p:pic>
          <p:nvPicPr>
            <p:cNvPr id="56" name="Graphic 8">
              <a:extLst>
                <a:ext uri="{FF2B5EF4-FFF2-40B4-BE49-F238E27FC236}">
                  <a16:creationId xmlns:a16="http://schemas.microsoft.com/office/drawing/2014/main" id="{2961B752-FB23-4B14-BA1C-FB44C446A12A}"/>
                </a:ext>
              </a:extLst>
            </p:cNvPr>
            <p:cNvPicPr>
              <a:picLocks noChangeAspect="1"/>
            </p:cNvPicPr>
            <p:nvPr/>
          </p:nvPicPr>
          <p:blipFill>
            <a:blip r:embed="rId24" cstate="print">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2270526" y="1766798"/>
              <a:ext cx="457200" cy="457200"/>
            </a:xfrm>
            <a:prstGeom prst="rect">
              <a:avLst/>
            </a:prstGeom>
          </p:spPr>
        </p:pic>
        <p:sp>
          <p:nvSpPr>
            <p:cNvPr id="57" name="Rectangle 56">
              <a:extLst>
                <a:ext uri="{FF2B5EF4-FFF2-40B4-BE49-F238E27FC236}">
                  <a16:creationId xmlns:a16="http://schemas.microsoft.com/office/drawing/2014/main" id="{5188FE04-284D-CC46-B2A5-2D977414F574}"/>
                </a:ext>
              </a:extLst>
            </p:cNvPr>
            <p:cNvSpPr/>
            <p:nvPr/>
          </p:nvSpPr>
          <p:spPr>
            <a:xfrm>
              <a:off x="2162417" y="2225784"/>
              <a:ext cx="673418" cy="230832"/>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Bastion Service</a:t>
              </a:r>
            </a:p>
          </p:txBody>
        </p:sp>
      </p:grpSp>
      <p:grpSp>
        <p:nvGrpSpPr>
          <p:cNvPr id="46" name="Group 45"/>
          <p:cNvGrpSpPr/>
          <p:nvPr/>
        </p:nvGrpSpPr>
        <p:grpSpPr>
          <a:xfrm>
            <a:off x="3309003" y="2069849"/>
            <a:ext cx="301752" cy="426359"/>
            <a:chOff x="2464726" y="3320155"/>
            <a:chExt cx="301752" cy="426359"/>
          </a:xfrm>
        </p:grpSpPr>
        <p:sp>
          <p:nvSpPr>
            <p:cNvPr id="47" name="Rectangle 46"/>
            <p:cNvSpPr/>
            <p:nvPr/>
          </p:nvSpPr>
          <p:spPr>
            <a:xfrm>
              <a:off x="2497669" y="3326399"/>
              <a:ext cx="246177" cy="420115"/>
            </a:xfrm>
            <a:prstGeom prst="rect">
              <a:avLst/>
            </a:prstGeom>
            <a:solidFill>
              <a:srgbClr val="F5F4F2"/>
            </a:solidFill>
            <a:ln>
              <a:solidFill>
                <a:srgbClr val="F5F4F2"/>
              </a:solidFill>
            </a:ln>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48" name="Picture 47"/>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2464726" y="3320155"/>
              <a:ext cx="301752" cy="301752"/>
            </a:xfrm>
            <a:prstGeom prst="rect">
              <a:avLst/>
            </a:prstGeom>
          </p:spPr>
        </p:pic>
      </p:grpSp>
      <p:pic>
        <p:nvPicPr>
          <p:cNvPr id="135" name="Graphic 134">
            <a:extLst>
              <a:ext uri="{FF2B5EF4-FFF2-40B4-BE49-F238E27FC236}">
                <a16:creationId xmlns:a16="http://schemas.microsoft.com/office/drawing/2014/main" id="{7A41A86D-C8E9-4877-9B37-1EA03341F7D7}"/>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7641059" y="1816136"/>
            <a:ext cx="228600" cy="228600"/>
          </a:xfrm>
          <a:prstGeom prst="rect">
            <a:avLst/>
          </a:prstGeom>
        </p:spPr>
      </p:pic>
      <p:pic>
        <p:nvPicPr>
          <p:cNvPr id="149" name="Graphic 148">
            <a:extLst>
              <a:ext uri="{FF2B5EF4-FFF2-40B4-BE49-F238E27FC236}">
                <a16:creationId xmlns:a16="http://schemas.microsoft.com/office/drawing/2014/main" id="{9141DC5D-0008-4F7C-BFBB-F58015ADF2F2}"/>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7639695" y="3381240"/>
            <a:ext cx="228600" cy="228600"/>
          </a:xfrm>
          <a:prstGeom prst="rect">
            <a:avLst/>
          </a:prstGeom>
        </p:spPr>
      </p:pic>
      <p:pic>
        <p:nvPicPr>
          <p:cNvPr id="150" name="Graphic 149">
            <a:extLst>
              <a:ext uri="{FF2B5EF4-FFF2-40B4-BE49-F238E27FC236}">
                <a16:creationId xmlns:a16="http://schemas.microsoft.com/office/drawing/2014/main" id="{CF2B9A9E-4160-456F-9F24-77F132113087}"/>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7641487" y="4685594"/>
            <a:ext cx="228600" cy="228600"/>
          </a:xfrm>
          <a:prstGeom prst="rect">
            <a:avLst/>
          </a:prstGeom>
        </p:spPr>
      </p:pic>
      <p:sp>
        <p:nvSpPr>
          <p:cNvPr id="158" name="Oval 23">
            <a:extLst>
              <a:ext uri="{FF2B5EF4-FFF2-40B4-BE49-F238E27FC236}">
                <a16:creationId xmlns:a16="http://schemas.microsoft.com/office/drawing/2014/main" id="{8FA95FF0-1708-43FC-9565-CE4676DED261}"/>
              </a:ext>
            </a:extLst>
          </p:cNvPr>
          <p:cNvSpPr>
            <a:spLocks noChangeAspect="1"/>
          </p:cNvSpPr>
          <p:nvPr/>
        </p:nvSpPr>
        <p:spPr>
          <a:xfrm>
            <a:off x="7447390" y="1951196"/>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A</a:t>
            </a:r>
          </a:p>
        </p:txBody>
      </p:sp>
      <p:sp>
        <p:nvSpPr>
          <p:cNvPr id="159" name="Oval 24">
            <a:extLst>
              <a:ext uri="{FF2B5EF4-FFF2-40B4-BE49-F238E27FC236}">
                <a16:creationId xmlns:a16="http://schemas.microsoft.com/office/drawing/2014/main" id="{FB3541FE-8A39-41B9-8BD3-67F7EE1E2272}"/>
              </a:ext>
            </a:extLst>
          </p:cNvPr>
          <p:cNvSpPr>
            <a:spLocks noChangeAspect="1"/>
          </p:cNvSpPr>
          <p:nvPr/>
        </p:nvSpPr>
        <p:spPr>
          <a:xfrm>
            <a:off x="7445047" y="3507765"/>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dirty="0">
                <a:solidFill>
                  <a:srgbClr val="FFFFFF"/>
                </a:solidFill>
                <a:latin typeface="Oracle Sans"/>
              </a:rPr>
              <a:t>B</a:t>
            </a:r>
          </a:p>
        </p:txBody>
      </p:sp>
      <p:sp>
        <p:nvSpPr>
          <p:cNvPr id="160" name="Oval 25">
            <a:extLst>
              <a:ext uri="{FF2B5EF4-FFF2-40B4-BE49-F238E27FC236}">
                <a16:creationId xmlns:a16="http://schemas.microsoft.com/office/drawing/2014/main" id="{6482AC06-0C66-418E-A6CE-A47809D96A6C}"/>
              </a:ext>
            </a:extLst>
          </p:cNvPr>
          <p:cNvSpPr>
            <a:spLocks noChangeAspect="1"/>
          </p:cNvSpPr>
          <p:nvPr/>
        </p:nvSpPr>
        <p:spPr>
          <a:xfrm>
            <a:off x="7443132" y="4822753"/>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defRPr/>
            </a:pPr>
            <a:r>
              <a:rPr lang="en-GB" sz="800" b="1" dirty="0">
                <a:solidFill>
                  <a:srgbClr val="FFFFFF"/>
                </a:solidFill>
                <a:latin typeface="Oracle Sans"/>
              </a:rPr>
              <a:t>C</a:t>
            </a:r>
          </a:p>
        </p:txBody>
      </p:sp>
      <p:sp>
        <p:nvSpPr>
          <p:cNvPr id="161" name="Rectangle 160">
            <a:extLst>
              <a:ext uri="{FF2B5EF4-FFF2-40B4-BE49-F238E27FC236}">
                <a16:creationId xmlns:a16="http://schemas.microsoft.com/office/drawing/2014/main" id="{C4E2294E-6A2B-4D5C-8BBC-7BF1BB3168DD}"/>
              </a:ext>
            </a:extLst>
          </p:cNvPr>
          <p:cNvSpPr/>
          <p:nvPr/>
        </p:nvSpPr>
        <p:spPr>
          <a:xfrm>
            <a:off x="9057083" y="1708532"/>
            <a:ext cx="883386" cy="3883515"/>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Oracle</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Services</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Network</a:t>
            </a:r>
          </a:p>
        </p:txBody>
      </p:sp>
      <p:cxnSp>
        <p:nvCxnSpPr>
          <p:cNvPr id="163" name="Straight Connector 162">
            <a:extLst>
              <a:ext uri="{FF2B5EF4-FFF2-40B4-BE49-F238E27FC236}">
                <a16:creationId xmlns:a16="http://schemas.microsoft.com/office/drawing/2014/main" id="{02BE2470-4599-4B52-9E16-95573507D0AD}"/>
              </a:ext>
            </a:extLst>
          </p:cNvPr>
          <p:cNvCxnSpPr>
            <a:cxnSpLocks/>
          </p:cNvCxnSpPr>
          <p:nvPr/>
        </p:nvCxnSpPr>
        <p:spPr>
          <a:xfrm flipV="1">
            <a:off x="8353118" y="1544711"/>
            <a:ext cx="2135901" cy="1"/>
          </a:xfrm>
          <a:prstGeom prst="line">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138" name="Group 137"/>
          <p:cNvGrpSpPr/>
          <p:nvPr/>
        </p:nvGrpSpPr>
        <p:grpSpPr>
          <a:xfrm>
            <a:off x="10292894" y="1430672"/>
            <a:ext cx="631371" cy="571028"/>
            <a:chOff x="2805424" y="1625323"/>
            <a:chExt cx="631371" cy="571028"/>
          </a:xfrm>
        </p:grpSpPr>
        <p:sp>
          <p:nvSpPr>
            <p:cNvPr id="139" name="Rectangle 138">
              <a:extLst>
                <a:ext uri="{FF2B5EF4-FFF2-40B4-BE49-F238E27FC236}">
                  <a16:creationId xmlns:a16="http://schemas.microsoft.com/office/drawing/2014/main" id="{F693E7D9-5010-42A8-BC16-22C478B66D95}"/>
                </a:ext>
              </a:extLst>
            </p:cNvPr>
            <p:cNvSpPr/>
            <p:nvPr/>
          </p:nvSpPr>
          <p:spPr>
            <a:xfrm>
              <a:off x="2944662" y="2080935"/>
              <a:ext cx="352894"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Groups</a:t>
              </a:r>
            </a:p>
          </p:txBody>
        </p:sp>
        <p:pic>
          <p:nvPicPr>
            <p:cNvPr id="140" name="Graphic 95">
              <a:extLst>
                <a:ext uri="{FF2B5EF4-FFF2-40B4-BE49-F238E27FC236}">
                  <a16:creationId xmlns:a16="http://schemas.microsoft.com/office/drawing/2014/main" id="{8EFA3579-78FB-4B35-B3EB-C9C84AEDD632}"/>
                </a:ext>
              </a:extLst>
            </p:cNvPr>
            <p:cNvPicPr>
              <a:picLocks noChangeAspect="1"/>
            </p:cNvPicPr>
            <p:nvPr/>
          </p:nvPicPr>
          <p:blipFill>
            <a:blip r:embed="rId23" cstate="hqprint">
              <a:extLst>
                <a:ext uri="{28A0092B-C50C-407E-A947-70E740481C1C}">
                  <a14:useLocalDpi xmlns:a14="http://schemas.microsoft.com/office/drawing/2010/main" val="0"/>
                </a:ext>
              </a:extLst>
            </a:blip>
            <a:stretch>
              <a:fillRect/>
            </a:stretch>
          </p:blipFill>
          <p:spPr>
            <a:xfrm>
              <a:off x="2805424" y="1625323"/>
              <a:ext cx="631371" cy="457200"/>
            </a:xfrm>
            <a:prstGeom prst="rect">
              <a:avLst/>
            </a:prstGeom>
          </p:spPr>
        </p:pic>
      </p:grpSp>
      <p:pic>
        <p:nvPicPr>
          <p:cNvPr id="145" name="Picture 144"/>
          <p:cNvPicPr>
            <a:picLocks noChangeAspect="1"/>
          </p:cNvPicPr>
          <p:nvPr/>
        </p:nvPicPr>
        <p:blipFill>
          <a:blip r:embed="rId29">
            <a:extLst>
              <a:ext uri="{28A0092B-C50C-407E-A947-70E740481C1C}">
                <a14:useLocalDpi xmlns:a14="http://schemas.microsoft.com/office/drawing/2010/main" val="0"/>
              </a:ext>
            </a:extLst>
          </a:blip>
          <a:stretch>
            <a:fillRect/>
          </a:stretch>
        </p:blipFill>
        <p:spPr>
          <a:xfrm>
            <a:off x="8169606" y="1514751"/>
            <a:ext cx="365761" cy="393192"/>
          </a:xfrm>
          <a:prstGeom prst="rect">
            <a:avLst/>
          </a:prstGeom>
        </p:spPr>
      </p:pic>
    </p:spTree>
    <p:extLst>
      <p:ext uri="{BB962C8B-B14F-4D97-AF65-F5344CB8AC3E}">
        <p14:creationId xmlns:p14="http://schemas.microsoft.com/office/powerpoint/2010/main" val="1706122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ADA016-46B2-41EF-95EE-49D75B5B327D}"/>
              </a:ext>
            </a:extLst>
          </p:cNvPr>
          <p:cNvSpPr>
            <a:spLocks noGrp="1"/>
          </p:cNvSpPr>
          <p:nvPr>
            <p:ph type="title"/>
          </p:nvPr>
        </p:nvSpPr>
        <p:spPr/>
        <p:txBody>
          <a:bodyPr/>
          <a:lstStyle/>
          <a:p>
            <a:r>
              <a:rPr lang="en-US" dirty="0"/>
              <a:t>Landscape Sample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2023 Oracle and/or its affiliates.</a:t>
            </a:r>
          </a:p>
        </p:txBody>
      </p:sp>
      <p:sp>
        <p:nvSpPr>
          <p:cNvPr id="26" name="Rectangle: Rounded Corners 92">
            <a:extLst>
              <a:ext uri="{FF2B5EF4-FFF2-40B4-BE49-F238E27FC236}">
                <a16:creationId xmlns:a16="http://schemas.microsoft.com/office/drawing/2014/main" id="{E23E924E-F08D-4220-99EE-8C868016D9F3}"/>
              </a:ext>
            </a:extLst>
          </p:cNvPr>
          <p:cNvSpPr/>
          <p:nvPr/>
        </p:nvSpPr>
        <p:spPr>
          <a:xfrm>
            <a:off x="2185420" y="1193228"/>
            <a:ext cx="8830340" cy="4635500"/>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34" name="Rounded Rectangle 33">
            <a:extLst>
              <a:ext uri="{FF2B5EF4-FFF2-40B4-BE49-F238E27FC236}">
                <a16:creationId xmlns:a16="http://schemas.microsoft.com/office/drawing/2014/main" id="{DF23EFAD-393E-2D48-872A-24085F913BAB}"/>
              </a:ext>
            </a:extLst>
          </p:cNvPr>
          <p:cNvSpPr/>
          <p:nvPr/>
        </p:nvSpPr>
        <p:spPr>
          <a:xfrm>
            <a:off x="3473837" y="1269428"/>
            <a:ext cx="1879574" cy="4483100"/>
          </a:xfrm>
          <a:prstGeom prst="roundRect">
            <a:avLst>
              <a:gd name="adj" fmla="val 676"/>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35" name="Rounded Rectangle 34">
            <a:extLst>
              <a:ext uri="{FF2B5EF4-FFF2-40B4-BE49-F238E27FC236}">
                <a16:creationId xmlns:a16="http://schemas.microsoft.com/office/drawing/2014/main" id="{DF23EFAD-393E-2D48-872A-24085F913BAB}"/>
              </a:ext>
            </a:extLst>
          </p:cNvPr>
          <p:cNvSpPr/>
          <p:nvPr/>
        </p:nvSpPr>
        <p:spPr>
          <a:xfrm>
            <a:off x="5447502" y="1269428"/>
            <a:ext cx="1879574" cy="4483100"/>
          </a:xfrm>
          <a:prstGeom prst="roundRect">
            <a:avLst>
              <a:gd name="adj" fmla="val 676"/>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2</a:t>
            </a:r>
          </a:p>
        </p:txBody>
      </p:sp>
      <p:sp>
        <p:nvSpPr>
          <p:cNvPr id="36" name="Rounded Rectangle 35">
            <a:extLst>
              <a:ext uri="{FF2B5EF4-FFF2-40B4-BE49-F238E27FC236}">
                <a16:creationId xmlns:a16="http://schemas.microsoft.com/office/drawing/2014/main" id="{DF23EFAD-393E-2D48-872A-24085F913BAB}"/>
              </a:ext>
            </a:extLst>
          </p:cNvPr>
          <p:cNvSpPr/>
          <p:nvPr/>
        </p:nvSpPr>
        <p:spPr>
          <a:xfrm>
            <a:off x="7423588" y="1269428"/>
            <a:ext cx="1879574" cy="4483100"/>
          </a:xfrm>
          <a:prstGeom prst="roundRect">
            <a:avLst>
              <a:gd name="adj" fmla="val 676"/>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3</a:t>
            </a:r>
          </a:p>
        </p:txBody>
      </p:sp>
      <p:sp>
        <p:nvSpPr>
          <p:cNvPr id="37" name="Rectangle 36">
            <a:extLst>
              <a:ext uri="{FF2B5EF4-FFF2-40B4-BE49-F238E27FC236}">
                <a16:creationId xmlns:a16="http://schemas.microsoft.com/office/drawing/2014/main" id="{86D08F6F-185C-8944-B5DB-DF35BE019BA8}"/>
              </a:ext>
            </a:extLst>
          </p:cNvPr>
          <p:cNvSpPr/>
          <p:nvPr/>
        </p:nvSpPr>
        <p:spPr>
          <a:xfrm>
            <a:off x="2274616" y="1740522"/>
            <a:ext cx="7758251" cy="3929310"/>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sp>
        <p:nvSpPr>
          <p:cNvPr id="39" name="Rectangle 38">
            <a:extLst>
              <a:ext uri="{FF2B5EF4-FFF2-40B4-BE49-F238E27FC236}">
                <a16:creationId xmlns:a16="http://schemas.microsoft.com/office/drawing/2014/main" id="{72FF4F6E-F0D4-134D-89C6-A7A27357694F}"/>
              </a:ext>
            </a:extLst>
          </p:cNvPr>
          <p:cNvSpPr/>
          <p:nvPr/>
        </p:nvSpPr>
        <p:spPr>
          <a:xfrm>
            <a:off x="2354657" y="2035920"/>
            <a:ext cx="7616841" cy="804533"/>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Edge Tier 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sp>
        <p:nvSpPr>
          <p:cNvPr id="105" name="Rectangle 104">
            <a:extLst>
              <a:ext uri="{FF2B5EF4-FFF2-40B4-BE49-F238E27FC236}">
                <a16:creationId xmlns:a16="http://schemas.microsoft.com/office/drawing/2014/main" id="{72FF4F6E-F0D4-134D-89C6-A7A27357694F}"/>
              </a:ext>
            </a:extLst>
          </p:cNvPr>
          <p:cNvSpPr/>
          <p:nvPr/>
        </p:nvSpPr>
        <p:spPr>
          <a:xfrm>
            <a:off x="2354657" y="4777350"/>
            <a:ext cx="7616841" cy="824538"/>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Data Tier Subnet C</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sp>
        <p:nvSpPr>
          <p:cNvPr id="44" name="Rectangle 43">
            <a:extLst>
              <a:ext uri="{FF2B5EF4-FFF2-40B4-BE49-F238E27FC236}">
                <a16:creationId xmlns:a16="http://schemas.microsoft.com/office/drawing/2014/main" id="{1774C416-8005-BE4A-AB58-15994074FF2E}"/>
              </a:ext>
            </a:extLst>
          </p:cNvPr>
          <p:cNvSpPr/>
          <p:nvPr/>
        </p:nvSpPr>
        <p:spPr>
          <a:xfrm>
            <a:off x="2354657" y="3007274"/>
            <a:ext cx="7616841" cy="1607872"/>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App Tier Subnet B</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pic>
        <p:nvPicPr>
          <p:cNvPr id="48" name="Graphic 46">
            <a:extLst>
              <a:ext uri="{FF2B5EF4-FFF2-40B4-BE49-F238E27FC236}">
                <a16:creationId xmlns:a16="http://schemas.microsoft.com/office/drawing/2014/main" id="{4DAE47C0-A841-443B-881D-F8DDFBFD7E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785886" y="1627385"/>
            <a:ext cx="239486" cy="228600"/>
          </a:xfrm>
          <a:prstGeom prst="rect">
            <a:avLst/>
          </a:prstGeom>
        </p:spPr>
      </p:pic>
      <p:grpSp>
        <p:nvGrpSpPr>
          <p:cNvPr id="52" name="Group 51">
            <a:extLst>
              <a:ext uri="{FF2B5EF4-FFF2-40B4-BE49-F238E27FC236}">
                <a16:creationId xmlns:a16="http://schemas.microsoft.com/office/drawing/2014/main" id="{B676955F-7905-492C-A646-9D97ED8FE8A4}"/>
              </a:ext>
            </a:extLst>
          </p:cNvPr>
          <p:cNvGrpSpPr/>
          <p:nvPr/>
        </p:nvGrpSpPr>
        <p:grpSpPr>
          <a:xfrm>
            <a:off x="5797806" y="2169270"/>
            <a:ext cx="1163173" cy="620479"/>
            <a:chOff x="6074879" y="3029215"/>
            <a:chExt cx="1163173" cy="620479"/>
          </a:xfrm>
        </p:grpSpPr>
        <p:pic>
          <p:nvPicPr>
            <p:cNvPr id="53" name="Graphic 78">
              <a:extLst>
                <a:ext uri="{FF2B5EF4-FFF2-40B4-BE49-F238E27FC236}">
                  <a16:creationId xmlns:a16="http://schemas.microsoft.com/office/drawing/2014/main" id="{23A2230A-55DA-40C9-AF40-06797802AE9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427865" y="3029215"/>
              <a:ext cx="457200" cy="457200"/>
            </a:xfrm>
            <a:prstGeom prst="rect">
              <a:avLst/>
            </a:prstGeom>
          </p:spPr>
        </p:pic>
        <p:sp>
          <p:nvSpPr>
            <p:cNvPr id="54" name="Rectangle 53">
              <a:extLst>
                <a:ext uri="{FF2B5EF4-FFF2-40B4-BE49-F238E27FC236}">
                  <a16:creationId xmlns:a16="http://schemas.microsoft.com/office/drawing/2014/main" id="{93355025-BA11-4746-BCB3-7CAA40FD8653}"/>
                </a:ext>
              </a:extLst>
            </p:cNvPr>
            <p:cNvSpPr/>
            <p:nvPr/>
          </p:nvSpPr>
          <p:spPr>
            <a:xfrm>
              <a:off x="6074879" y="3446561"/>
              <a:ext cx="1163173" cy="203133"/>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Public Load Balancer</a:t>
              </a:r>
            </a:p>
          </p:txBody>
        </p:sp>
      </p:grpSp>
      <p:sp>
        <p:nvSpPr>
          <p:cNvPr id="58" name="Rectangle 57">
            <a:extLst>
              <a:ext uri="{FF2B5EF4-FFF2-40B4-BE49-F238E27FC236}">
                <a16:creationId xmlns:a16="http://schemas.microsoft.com/office/drawing/2014/main" id="{B9309EFC-D0FF-FB41-83DD-D9B2825B4285}"/>
              </a:ext>
            </a:extLst>
          </p:cNvPr>
          <p:cNvSpPr/>
          <p:nvPr/>
        </p:nvSpPr>
        <p:spPr>
          <a:xfrm>
            <a:off x="3539886" y="3082314"/>
            <a:ext cx="5700680" cy="1476414"/>
          </a:xfrm>
          <a:prstGeom prst="rect">
            <a:avLst/>
          </a:prstGeom>
          <a:noFill/>
          <a:ln w="12700">
            <a:solidFill>
              <a:schemeClr val="accent5"/>
            </a:solidFill>
            <a:prstDash val="sys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dirty="0">
                <a:solidFill>
                  <a:srgbClr val="BB511C"/>
                </a:solidFill>
                <a:latin typeface="Open Sans SemiBold" panose="020B0706030804020204" pitchFamily="34" charset="0"/>
                <a:ea typeface="Open Sans SemiBold" panose="020B0706030804020204" pitchFamily="34" charset="0"/>
                <a:cs typeface="Open Sans SemiBold" panose="020B0706030804020204" pitchFamily="34" charset="0"/>
              </a:rPr>
              <a:t>Container Engine for</a:t>
            </a:r>
          </a:p>
          <a:p>
            <a:pPr algn="ctr">
              <a:defRPr/>
            </a:pPr>
            <a:r>
              <a:rPr lang="en-US" sz="900" dirty="0">
                <a:solidFill>
                  <a:srgbClr val="BB511C"/>
                </a:solidFill>
                <a:latin typeface="Open Sans SemiBold" panose="020B0706030804020204" pitchFamily="34" charset="0"/>
                <a:ea typeface="Open Sans SemiBold" panose="020B0706030804020204" pitchFamily="34" charset="0"/>
                <a:cs typeface="Open Sans SemiBold" panose="020B0706030804020204" pitchFamily="34" charset="0"/>
              </a:rPr>
              <a:t>Kubernetes Cluster</a:t>
            </a:r>
          </a:p>
        </p:txBody>
      </p:sp>
      <p:grpSp>
        <p:nvGrpSpPr>
          <p:cNvPr id="99" name="Group 98"/>
          <p:cNvGrpSpPr/>
          <p:nvPr/>
        </p:nvGrpSpPr>
        <p:grpSpPr>
          <a:xfrm>
            <a:off x="10281350" y="3629245"/>
            <a:ext cx="471283" cy="689989"/>
            <a:chOff x="2263485" y="4798938"/>
            <a:chExt cx="471283" cy="689989"/>
          </a:xfrm>
        </p:grpSpPr>
        <p:pic>
          <p:nvPicPr>
            <p:cNvPr id="100" name="Graphic 18">
              <a:extLst>
                <a:ext uri="{FF2B5EF4-FFF2-40B4-BE49-F238E27FC236}">
                  <a16:creationId xmlns:a16="http://schemas.microsoft.com/office/drawing/2014/main" id="{4FD86B9B-2868-4332-BEFE-8A8A0091B03D}"/>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270526" y="4798938"/>
              <a:ext cx="457200" cy="457200"/>
            </a:xfrm>
            <a:prstGeom prst="rect">
              <a:avLst/>
            </a:prstGeom>
          </p:spPr>
        </p:pic>
        <p:sp>
          <p:nvSpPr>
            <p:cNvPr id="101" name="Rectangle 100">
              <a:extLst>
                <a:ext uri="{FF2B5EF4-FFF2-40B4-BE49-F238E27FC236}">
                  <a16:creationId xmlns:a16="http://schemas.microsoft.com/office/drawing/2014/main" id="{5E099DB0-9D8B-2F44-902A-6B7970FD3C93}"/>
                </a:ext>
              </a:extLst>
            </p:cNvPr>
            <p:cNvSpPr/>
            <p:nvPr/>
          </p:nvSpPr>
          <p:spPr>
            <a:xfrm>
              <a:off x="2263485" y="5258095"/>
              <a:ext cx="471283" cy="230832"/>
            </a:xfrm>
            <a:prstGeom prst="rect">
              <a:avLst/>
            </a:prstGeom>
          </p:spPr>
          <p:txBody>
            <a:bodyPr wrap="non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Container</a:t>
              </a:r>
              <a:br>
                <a:rPr lang="en-US" sz="800" dirty="0">
                  <a:solidFill>
                    <a:schemeClr val="tx2"/>
                  </a:solidFill>
                  <a:ea typeface="Open Sans" panose="020B0606030504020204" pitchFamily="34" charset="0"/>
                  <a:cs typeface="Open Sans" panose="020B0606030504020204" pitchFamily="34" charset="0"/>
                </a:rPr>
              </a:br>
              <a:r>
                <a:rPr lang="en-US" sz="800" dirty="0">
                  <a:solidFill>
                    <a:schemeClr val="tx2"/>
                  </a:solidFill>
                  <a:ea typeface="Open Sans" panose="020B0606030504020204" pitchFamily="34" charset="0"/>
                  <a:cs typeface="Open Sans" panose="020B0606030504020204" pitchFamily="34" charset="0"/>
                </a:rPr>
                <a:t>Registry</a:t>
              </a:r>
            </a:p>
          </p:txBody>
        </p:sp>
      </p:grpSp>
      <p:cxnSp>
        <p:nvCxnSpPr>
          <p:cNvPr id="107" name="Straight Connector 106"/>
          <p:cNvCxnSpPr>
            <a:cxnSpLocks/>
          </p:cNvCxnSpPr>
          <p:nvPr/>
        </p:nvCxnSpPr>
        <p:spPr>
          <a:xfrm>
            <a:off x="6381664" y="2740700"/>
            <a:ext cx="0" cy="341614"/>
          </a:xfrm>
          <a:prstGeom prst="line">
            <a:avLst/>
          </a:prstGeom>
          <a:ln w="12700">
            <a:solidFill>
              <a:schemeClr val="tx1"/>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6385946" y="4570223"/>
            <a:ext cx="0" cy="289600"/>
          </a:xfrm>
          <a:prstGeom prst="line">
            <a:avLst/>
          </a:prstGeom>
          <a:ln w="12700">
            <a:solidFill>
              <a:schemeClr val="tx1"/>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pic>
        <p:nvPicPr>
          <p:cNvPr id="93" name="Graphic 92">
            <a:extLst>
              <a:ext uri="{FF2B5EF4-FFF2-40B4-BE49-F238E27FC236}">
                <a16:creationId xmlns:a16="http://schemas.microsoft.com/office/drawing/2014/main" id="{053E9263-A383-4B38-98C5-D92BEEB18D5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735157" y="2894231"/>
            <a:ext cx="228600" cy="228600"/>
          </a:xfrm>
          <a:prstGeom prst="rect">
            <a:avLst/>
          </a:prstGeom>
        </p:spPr>
      </p:pic>
      <p:pic>
        <p:nvPicPr>
          <p:cNvPr id="94" name="Graphic 93">
            <a:extLst>
              <a:ext uri="{FF2B5EF4-FFF2-40B4-BE49-F238E27FC236}">
                <a16:creationId xmlns:a16="http://schemas.microsoft.com/office/drawing/2014/main" id="{A923876C-3E80-4B7D-BEF0-076AD266292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736318" y="4664783"/>
            <a:ext cx="228600" cy="228600"/>
          </a:xfrm>
          <a:prstGeom prst="rect">
            <a:avLst/>
          </a:prstGeom>
        </p:spPr>
      </p:pic>
      <p:pic>
        <p:nvPicPr>
          <p:cNvPr id="96" name="Graphic 95">
            <a:extLst>
              <a:ext uri="{FF2B5EF4-FFF2-40B4-BE49-F238E27FC236}">
                <a16:creationId xmlns:a16="http://schemas.microsoft.com/office/drawing/2014/main" id="{3E7E5DAB-3B20-4DBC-853E-872C84B572E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734781" y="1922995"/>
            <a:ext cx="228600" cy="228600"/>
          </a:xfrm>
          <a:prstGeom prst="rect">
            <a:avLst/>
          </a:prstGeom>
        </p:spPr>
      </p:pic>
      <p:grpSp>
        <p:nvGrpSpPr>
          <p:cNvPr id="97" name="Group 96">
            <a:extLst>
              <a:ext uri="{FF2B5EF4-FFF2-40B4-BE49-F238E27FC236}">
                <a16:creationId xmlns:a16="http://schemas.microsoft.com/office/drawing/2014/main" id="{71C3E745-8DA8-49FB-B961-5A38715D8127}"/>
              </a:ext>
            </a:extLst>
          </p:cNvPr>
          <p:cNvGrpSpPr/>
          <p:nvPr/>
        </p:nvGrpSpPr>
        <p:grpSpPr>
          <a:xfrm>
            <a:off x="5887404" y="4881383"/>
            <a:ext cx="987771" cy="680151"/>
            <a:chOff x="-2591799" y="4550025"/>
            <a:chExt cx="987771" cy="680151"/>
          </a:xfrm>
        </p:grpSpPr>
        <p:grpSp>
          <p:nvGrpSpPr>
            <p:cNvPr id="98" name="Graphic 2">
              <a:extLst>
                <a:ext uri="{FF2B5EF4-FFF2-40B4-BE49-F238E27FC236}">
                  <a16:creationId xmlns:a16="http://schemas.microsoft.com/office/drawing/2014/main" id="{85A88EAC-85B3-48ED-8A6A-C73D0CFA30F8}"/>
                </a:ext>
              </a:extLst>
            </p:cNvPr>
            <p:cNvGrpSpPr/>
            <p:nvPr/>
          </p:nvGrpSpPr>
          <p:grpSpPr>
            <a:xfrm>
              <a:off x="-2326750" y="4550025"/>
              <a:ext cx="459696" cy="513347"/>
              <a:chOff x="1943943" y="1582905"/>
              <a:chExt cx="459696" cy="513347"/>
            </a:xfrm>
          </p:grpSpPr>
          <p:sp>
            <p:nvSpPr>
              <p:cNvPr id="109" name="Freeform: Shape 108">
                <a:extLst>
                  <a:ext uri="{FF2B5EF4-FFF2-40B4-BE49-F238E27FC236}">
                    <a16:creationId xmlns:a16="http://schemas.microsoft.com/office/drawing/2014/main" id="{338286EB-0312-447D-87FE-3F667748E9D9}"/>
                  </a:ext>
                </a:extLst>
              </p:cNvPr>
              <p:cNvSpPr/>
              <p:nvPr/>
            </p:nvSpPr>
            <p:spPr>
              <a:xfrm>
                <a:off x="1950046" y="1589017"/>
                <a:ext cx="447465" cy="501125"/>
              </a:xfrm>
              <a:custGeom>
                <a:avLst/>
                <a:gdLst>
                  <a:gd name="connsiteX0" fmla="*/ 223672 w 447465"/>
                  <a:gd name="connsiteY0" fmla="*/ 501126 h 501125"/>
                  <a:gd name="connsiteX1" fmla="*/ 0 w 447465"/>
                  <a:gd name="connsiteY1" fmla="*/ 433903 h 501125"/>
                  <a:gd name="connsiteX2" fmla="*/ 0 w 447465"/>
                  <a:gd name="connsiteY2" fmla="*/ 69180 h 501125"/>
                  <a:gd name="connsiteX3" fmla="*/ 223672 w 447465"/>
                  <a:gd name="connsiteY3" fmla="*/ 0 h 501125"/>
                  <a:gd name="connsiteX4" fmla="*/ 447466 w 447465"/>
                  <a:gd name="connsiteY4" fmla="*/ 69180 h 501125"/>
                  <a:gd name="connsiteX5" fmla="*/ 447466 w 447465"/>
                  <a:gd name="connsiteY5" fmla="*/ 433903 h 501125"/>
                  <a:gd name="connsiteX6" fmla="*/ 223672 w 447465"/>
                  <a:gd name="connsiteY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465" h="501125">
                    <a:moveTo>
                      <a:pt x="223672" y="501126"/>
                    </a:moveTo>
                    <a:cubicBezTo>
                      <a:pt x="200815" y="501126"/>
                      <a:pt x="0" y="499290"/>
                      <a:pt x="0" y="433903"/>
                    </a:cubicBezTo>
                    <a:lnTo>
                      <a:pt x="0" y="69180"/>
                    </a:lnTo>
                    <a:cubicBezTo>
                      <a:pt x="0" y="1956"/>
                      <a:pt x="200815" y="0"/>
                      <a:pt x="223672" y="0"/>
                    </a:cubicBezTo>
                    <a:cubicBezTo>
                      <a:pt x="246529" y="0"/>
                      <a:pt x="447466" y="1956"/>
                      <a:pt x="447466" y="69180"/>
                    </a:cubicBezTo>
                    <a:lnTo>
                      <a:pt x="447466" y="433903"/>
                    </a:lnTo>
                    <a:cubicBezTo>
                      <a:pt x="447466" y="499290"/>
                      <a:pt x="246651" y="501126"/>
                      <a:pt x="223672" y="501126"/>
                    </a:cubicBezTo>
                    <a:close/>
                  </a:path>
                </a:pathLst>
              </a:custGeom>
              <a:solidFill>
                <a:srgbClr val="FFFFFF"/>
              </a:solidFill>
              <a:ln w="641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CD704A2B-7A8D-48A6-91BF-69E182C8B4ED}"/>
                  </a:ext>
                </a:extLst>
              </p:cNvPr>
              <p:cNvSpPr/>
              <p:nvPr/>
            </p:nvSpPr>
            <p:spPr>
              <a:xfrm>
                <a:off x="1943943" y="1582905"/>
                <a:ext cx="459696" cy="513347"/>
              </a:xfrm>
              <a:custGeom>
                <a:avLst/>
                <a:gdLst>
                  <a:gd name="connsiteX0" fmla="*/ 229787 w 459696"/>
                  <a:gd name="connsiteY0" fmla="*/ 12223 h 513347"/>
                  <a:gd name="connsiteX1" fmla="*/ 447472 w 459696"/>
                  <a:gd name="connsiteY1" fmla="*/ 75291 h 513347"/>
                  <a:gd name="connsiteX2" fmla="*/ 447472 w 459696"/>
                  <a:gd name="connsiteY2" fmla="*/ 440009 h 513347"/>
                  <a:gd name="connsiteX3" fmla="*/ 229787 w 459696"/>
                  <a:gd name="connsiteY3" fmla="*/ 501123 h 513347"/>
                  <a:gd name="connsiteX4" fmla="*/ 12224 w 459696"/>
                  <a:gd name="connsiteY4" fmla="*/ 440009 h 513347"/>
                  <a:gd name="connsiteX5" fmla="*/ 12224 w 459696"/>
                  <a:gd name="connsiteY5" fmla="*/ 75291 h 513347"/>
                  <a:gd name="connsiteX6" fmla="*/ 229787 w 459696"/>
                  <a:gd name="connsiteY6" fmla="*/ 12223 h 513347"/>
                  <a:gd name="connsiteX7" fmla="*/ 229787 w 459696"/>
                  <a:gd name="connsiteY7" fmla="*/ 0 h 513347"/>
                  <a:gd name="connsiteX8" fmla="*/ 0 w 459696"/>
                  <a:gd name="connsiteY8" fmla="*/ 75291 h 513347"/>
                  <a:gd name="connsiteX9" fmla="*/ 0 w 459696"/>
                  <a:gd name="connsiteY9" fmla="*/ 440009 h 513347"/>
                  <a:gd name="connsiteX10" fmla="*/ 229787 w 459696"/>
                  <a:gd name="connsiteY10" fmla="*/ 513347 h 513347"/>
                  <a:gd name="connsiteX11" fmla="*/ 459696 w 459696"/>
                  <a:gd name="connsiteY11" fmla="*/ 440009 h 513347"/>
                  <a:gd name="connsiteX12" fmla="*/ 459696 w 459696"/>
                  <a:gd name="connsiteY12" fmla="*/ 75291 h 513347"/>
                  <a:gd name="connsiteX13" fmla="*/ 229787 w 459696"/>
                  <a:gd name="connsiteY1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9696" h="513347">
                    <a:moveTo>
                      <a:pt x="229787" y="12223"/>
                    </a:moveTo>
                    <a:cubicBezTo>
                      <a:pt x="305570" y="12223"/>
                      <a:pt x="447472" y="25423"/>
                      <a:pt x="447472" y="75291"/>
                    </a:cubicBezTo>
                    <a:lnTo>
                      <a:pt x="447472" y="440009"/>
                    </a:lnTo>
                    <a:cubicBezTo>
                      <a:pt x="447472" y="488899"/>
                      <a:pt x="305076" y="501123"/>
                      <a:pt x="229787" y="501123"/>
                    </a:cubicBezTo>
                    <a:cubicBezTo>
                      <a:pt x="154498" y="501123"/>
                      <a:pt x="12224" y="488899"/>
                      <a:pt x="12224" y="440009"/>
                    </a:cubicBezTo>
                    <a:lnTo>
                      <a:pt x="12224" y="75291"/>
                    </a:lnTo>
                    <a:cubicBezTo>
                      <a:pt x="12224" y="25423"/>
                      <a:pt x="154620" y="12223"/>
                      <a:pt x="229787" y="12223"/>
                    </a:cubicBezTo>
                    <a:close/>
                    <a:moveTo>
                      <a:pt x="229787" y="0"/>
                    </a:moveTo>
                    <a:cubicBezTo>
                      <a:pt x="191408" y="0"/>
                      <a:pt x="0" y="3667"/>
                      <a:pt x="0" y="75291"/>
                    </a:cubicBezTo>
                    <a:lnTo>
                      <a:pt x="0" y="440009"/>
                    </a:lnTo>
                    <a:cubicBezTo>
                      <a:pt x="0" y="510049"/>
                      <a:pt x="191408" y="513347"/>
                      <a:pt x="229787" y="513347"/>
                    </a:cubicBezTo>
                    <a:cubicBezTo>
                      <a:pt x="268166" y="513347"/>
                      <a:pt x="459696" y="509805"/>
                      <a:pt x="459696" y="440009"/>
                    </a:cubicBezTo>
                    <a:lnTo>
                      <a:pt x="459696" y="75291"/>
                    </a:lnTo>
                    <a:cubicBezTo>
                      <a:pt x="459696" y="3667"/>
                      <a:pt x="268898" y="0"/>
                      <a:pt x="229787" y="0"/>
                    </a:cubicBezTo>
                    <a:close/>
                  </a:path>
                </a:pathLst>
              </a:custGeom>
              <a:solidFill>
                <a:srgbClr val="FFFFFF"/>
              </a:solidFill>
              <a:ln w="641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B2D59DE6-9159-4C6D-A4A7-764E74ACCBD8}"/>
                  </a:ext>
                </a:extLst>
              </p:cNvPr>
              <p:cNvSpPr/>
              <p:nvPr/>
            </p:nvSpPr>
            <p:spPr>
              <a:xfrm>
                <a:off x="1956174" y="1595131"/>
                <a:ext cx="435241" cy="488902"/>
              </a:xfrm>
              <a:custGeom>
                <a:avLst/>
                <a:gdLst>
                  <a:gd name="connsiteX0" fmla="*/ 435242 w 435241"/>
                  <a:gd name="connsiteY0" fmla="*/ 63069 h 488902"/>
                  <a:gd name="connsiteX1" fmla="*/ 217563 w 435241"/>
                  <a:gd name="connsiteY1" fmla="*/ 0 h 488902"/>
                  <a:gd name="connsiteX2" fmla="*/ 0 w 435241"/>
                  <a:gd name="connsiteY2" fmla="*/ 63069 h 488902"/>
                  <a:gd name="connsiteX3" fmla="*/ 0 w 435241"/>
                  <a:gd name="connsiteY3" fmla="*/ 427789 h 488902"/>
                  <a:gd name="connsiteX4" fmla="*/ 217563 w 435241"/>
                  <a:gd name="connsiteY4" fmla="*/ 488903 h 488902"/>
                  <a:gd name="connsiteX5" fmla="*/ 435242 w 435241"/>
                  <a:gd name="connsiteY5" fmla="*/ 427789 h 488902"/>
                  <a:gd name="connsiteX6" fmla="*/ 435242 w 435241"/>
                  <a:gd name="connsiteY6" fmla="*/ 63069 h 488902"/>
                  <a:gd name="connsiteX7" fmla="*/ 410800 w 435241"/>
                  <a:gd name="connsiteY7" fmla="*/ 307519 h 488902"/>
                  <a:gd name="connsiteX8" fmla="*/ 359709 w 435241"/>
                  <a:gd name="connsiteY8" fmla="*/ 330863 h 488902"/>
                  <a:gd name="connsiteX9" fmla="*/ 217563 w 435241"/>
                  <a:gd name="connsiteY9" fmla="*/ 344800 h 488902"/>
                  <a:gd name="connsiteX10" fmla="*/ 74923 w 435241"/>
                  <a:gd name="connsiteY10" fmla="*/ 330619 h 488902"/>
                  <a:gd name="connsiteX11" fmla="*/ 24442 w 435241"/>
                  <a:gd name="connsiteY11" fmla="*/ 307275 h 488902"/>
                  <a:gd name="connsiteX12" fmla="*/ 24442 w 435241"/>
                  <a:gd name="connsiteY12" fmla="*/ 217562 h 488902"/>
                  <a:gd name="connsiteX13" fmla="*/ 218173 w 435241"/>
                  <a:gd name="connsiteY13" fmla="*/ 248607 h 488902"/>
                  <a:gd name="connsiteX14" fmla="*/ 412019 w 435241"/>
                  <a:gd name="connsiteY14" fmla="*/ 217562 h 488902"/>
                  <a:gd name="connsiteX15" fmla="*/ 410800 w 435241"/>
                  <a:gd name="connsiteY15" fmla="*/ 307519 h 488902"/>
                  <a:gd name="connsiteX16" fmla="*/ 410800 w 435241"/>
                  <a:gd name="connsiteY16" fmla="*/ 187494 h 488902"/>
                  <a:gd name="connsiteX17" fmla="*/ 359709 w 435241"/>
                  <a:gd name="connsiteY17" fmla="*/ 210839 h 488902"/>
                  <a:gd name="connsiteX18" fmla="*/ 217563 w 435241"/>
                  <a:gd name="connsiteY18" fmla="*/ 224773 h 488902"/>
                  <a:gd name="connsiteX19" fmla="*/ 74923 w 435241"/>
                  <a:gd name="connsiteY19" fmla="*/ 210594 h 488902"/>
                  <a:gd name="connsiteX20" fmla="*/ 24442 w 435241"/>
                  <a:gd name="connsiteY20" fmla="*/ 187249 h 488902"/>
                  <a:gd name="connsiteX21" fmla="*/ 24442 w 435241"/>
                  <a:gd name="connsiteY21" fmla="*/ 94114 h 488902"/>
                  <a:gd name="connsiteX22" fmla="*/ 218173 w 435241"/>
                  <a:gd name="connsiteY22" fmla="*/ 126015 h 488902"/>
                  <a:gd name="connsiteX23" fmla="*/ 412019 w 435241"/>
                  <a:gd name="connsiteY23" fmla="*/ 94114 h 488902"/>
                  <a:gd name="connsiteX24" fmla="*/ 410800 w 435241"/>
                  <a:gd name="connsiteY24" fmla="*/ 187494 h 488902"/>
                  <a:gd name="connsiteX25" fmla="*/ 75045 w 435241"/>
                  <a:gd name="connsiteY25" fmla="*/ 38501 h 488902"/>
                  <a:gd name="connsiteX26" fmla="*/ 217563 w 435241"/>
                  <a:gd name="connsiteY26" fmla="*/ 24445 h 488902"/>
                  <a:gd name="connsiteX27" fmla="*/ 360197 w 435241"/>
                  <a:gd name="connsiteY27" fmla="*/ 39112 h 488902"/>
                  <a:gd name="connsiteX28" fmla="*/ 411409 w 435241"/>
                  <a:gd name="connsiteY28" fmla="*/ 63069 h 488902"/>
                  <a:gd name="connsiteX29" fmla="*/ 360197 w 435241"/>
                  <a:gd name="connsiteY29" fmla="*/ 87514 h 488902"/>
                  <a:gd name="connsiteX30" fmla="*/ 217563 w 435241"/>
                  <a:gd name="connsiteY30" fmla="*/ 102180 h 488902"/>
                  <a:gd name="connsiteX31" fmla="*/ 75045 w 435241"/>
                  <a:gd name="connsiteY31" fmla="*/ 87635 h 488902"/>
                  <a:gd name="connsiteX32" fmla="*/ 24442 w 435241"/>
                  <a:gd name="connsiteY32" fmla="*/ 63069 h 488902"/>
                  <a:gd name="connsiteX33" fmla="*/ 75655 w 435241"/>
                  <a:gd name="connsiteY33" fmla="*/ 38623 h 488902"/>
                  <a:gd name="connsiteX34" fmla="*/ 75045 w 435241"/>
                  <a:gd name="connsiteY34" fmla="*/ 38501 h 488902"/>
                  <a:gd name="connsiteX35" fmla="*/ 360319 w 435241"/>
                  <a:gd name="connsiteY35" fmla="*/ 450890 h 488902"/>
                  <a:gd name="connsiteX36" fmla="*/ 217563 w 435241"/>
                  <a:gd name="connsiteY36" fmla="*/ 465071 h 488902"/>
                  <a:gd name="connsiteX37" fmla="*/ 74923 w 435241"/>
                  <a:gd name="connsiteY37" fmla="*/ 450890 h 488902"/>
                  <a:gd name="connsiteX38" fmla="*/ 24442 w 435241"/>
                  <a:gd name="connsiteY38" fmla="*/ 427789 h 488902"/>
                  <a:gd name="connsiteX39" fmla="*/ 24442 w 435241"/>
                  <a:gd name="connsiteY39" fmla="*/ 337587 h 488902"/>
                  <a:gd name="connsiteX40" fmla="*/ 218173 w 435241"/>
                  <a:gd name="connsiteY40" fmla="*/ 368632 h 488902"/>
                  <a:gd name="connsiteX41" fmla="*/ 412019 w 435241"/>
                  <a:gd name="connsiteY41" fmla="*/ 337587 h 488902"/>
                  <a:gd name="connsiteX42" fmla="*/ 412019 w 435241"/>
                  <a:gd name="connsiteY42" fmla="*/ 427789 h 488902"/>
                  <a:gd name="connsiteX43" fmla="*/ 360928 w 435241"/>
                  <a:gd name="connsiteY43" fmla="*/ 451133 h 48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241" h="488902">
                    <a:moveTo>
                      <a:pt x="435242" y="63069"/>
                    </a:moveTo>
                    <a:cubicBezTo>
                      <a:pt x="435242" y="13200"/>
                      <a:pt x="293339" y="0"/>
                      <a:pt x="217563" y="0"/>
                    </a:cubicBezTo>
                    <a:cubicBezTo>
                      <a:pt x="141780" y="0"/>
                      <a:pt x="0" y="13200"/>
                      <a:pt x="0" y="63069"/>
                    </a:cubicBezTo>
                    <a:lnTo>
                      <a:pt x="0" y="427789"/>
                    </a:lnTo>
                    <a:cubicBezTo>
                      <a:pt x="0" y="476679"/>
                      <a:pt x="142390" y="488903"/>
                      <a:pt x="217563" y="488903"/>
                    </a:cubicBezTo>
                    <a:cubicBezTo>
                      <a:pt x="292730" y="488903"/>
                      <a:pt x="435242" y="476679"/>
                      <a:pt x="435242" y="427789"/>
                    </a:cubicBezTo>
                    <a:lnTo>
                      <a:pt x="435242" y="63069"/>
                    </a:lnTo>
                    <a:close/>
                    <a:moveTo>
                      <a:pt x="410800" y="307519"/>
                    </a:moveTo>
                    <a:cubicBezTo>
                      <a:pt x="410800" y="309719"/>
                      <a:pt x="401630" y="320718"/>
                      <a:pt x="359709" y="330863"/>
                    </a:cubicBezTo>
                    <a:cubicBezTo>
                      <a:pt x="312994" y="340815"/>
                      <a:pt x="265317" y="345487"/>
                      <a:pt x="217563" y="344800"/>
                    </a:cubicBezTo>
                    <a:cubicBezTo>
                      <a:pt x="169636" y="345448"/>
                      <a:pt x="121785" y="340693"/>
                      <a:pt x="74923" y="330619"/>
                    </a:cubicBezTo>
                    <a:cubicBezTo>
                      <a:pt x="33002" y="320474"/>
                      <a:pt x="24442" y="309475"/>
                      <a:pt x="24442" y="307275"/>
                    </a:cubicBezTo>
                    <a:lnTo>
                      <a:pt x="24442" y="217562"/>
                    </a:lnTo>
                    <a:cubicBezTo>
                      <a:pt x="68198" y="241395"/>
                      <a:pt x="161948" y="248607"/>
                      <a:pt x="218173" y="248607"/>
                    </a:cubicBezTo>
                    <a:cubicBezTo>
                      <a:pt x="274397" y="248607"/>
                      <a:pt x="368262" y="241395"/>
                      <a:pt x="412019" y="217562"/>
                    </a:cubicBezTo>
                    <a:lnTo>
                      <a:pt x="410800" y="307519"/>
                    </a:lnTo>
                    <a:close/>
                    <a:moveTo>
                      <a:pt x="410800" y="187494"/>
                    </a:moveTo>
                    <a:cubicBezTo>
                      <a:pt x="410800" y="189694"/>
                      <a:pt x="401630" y="200816"/>
                      <a:pt x="359709" y="210839"/>
                    </a:cubicBezTo>
                    <a:cubicBezTo>
                      <a:pt x="312994" y="220788"/>
                      <a:pt x="265317" y="225462"/>
                      <a:pt x="217563" y="224773"/>
                    </a:cubicBezTo>
                    <a:cubicBezTo>
                      <a:pt x="169636" y="225422"/>
                      <a:pt x="121785" y="220666"/>
                      <a:pt x="74923" y="210594"/>
                    </a:cubicBezTo>
                    <a:cubicBezTo>
                      <a:pt x="33002" y="200572"/>
                      <a:pt x="24442" y="189450"/>
                      <a:pt x="24442" y="187249"/>
                    </a:cubicBezTo>
                    <a:lnTo>
                      <a:pt x="24442" y="94114"/>
                    </a:lnTo>
                    <a:cubicBezTo>
                      <a:pt x="68198" y="118559"/>
                      <a:pt x="161948" y="126015"/>
                      <a:pt x="218173" y="126015"/>
                    </a:cubicBezTo>
                    <a:cubicBezTo>
                      <a:pt x="274397" y="126015"/>
                      <a:pt x="368262" y="118681"/>
                      <a:pt x="412019" y="94114"/>
                    </a:cubicBezTo>
                    <a:lnTo>
                      <a:pt x="410800" y="187494"/>
                    </a:lnTo>
                    <a:close/>
                    <a:moveTo>
                      <a:pt x="75045" y="38501"/>
                    </a:moveTo>
                    <a:cubicBezTo>
                      <a:pt x="121849" y="28328"/>
                      <a:pt x="169674" y="23611"/>
                      <a:pt x="217563" y="24445"/>
                    </a:cubicBezTo>
                    <a:cubicBezTo>
                      <a:pt x="265516" y="23806"/>
                      <a:pt x="313379" y="28728"/>
                      <a:pt x="360197" y="39112"/>
                    </a:cubicBezTo>
                    <a:cubicBezTo>
                      <a:pt x="403343" y="48890"/>
                      <a:pt x="411409" y="61113"/>
                      <a:pt x="411409" y="63069"/>
                    </a:cubicBezTo>
                    <a:cubicBezTo>
                      <a:pt x="411409" y="65024"/>
                      <a:pt x="402734" y="77002"/>
                      <a:pt x="360197" y="87514"/>
                    </a:cubicBezTo>
                    <a:cubicBezTo>
                      <a:pt x="313379" y="97892"/>
                      <a:pt x="265516" y="102814"/>
                      <a:pt x="217563" y="102180"/>
                    </a:cubicBezTo>
                    <a:cubicBezTo>
                      <a:pt x="169655" y="102848"/>
                      <a:pt x="121830" y="97967"/>
                      <a:pt x="75045" y="87635"/>
                    </a:cubicBezTo>
                    <a:cubicBezTo>
                      <a:pt x="32514" y="77002"/>
                      <a:pt x="24442" y="65513"/>
                      <a:pt x="24442" y="63069"/>
                    </a:cubicBezTo>
                    <a:cubicBezTo>
                      <a:pt x="24442" y="60624"/>
                      <a:pt x="33124" y="49012"/>
                      <a:pt x="75655" y="38623"/>
                    </a:cubicBezTo>
                    <a:lnTo>
                      <a:pt x="75045" y="38501"/>
                    </a:lnTo>
                    <a:close/>
                    <a:moveTo>
                      <a:pt x="360319" y="450890"/>
                    </a:moveTo>
                    <a:cubicBezTo>
                      <a:pt x="313418" y="460964"/>
                      <a:pt x="265529" y="465725"/>
                      <a:pt x="217563" y="465071"/>
                    </a:cubicBezTo>
                    <a:cubicBezTo>
                      <a:pt x="169636" y="465719"/>
                      <a:pt x="121785" y="460964"/>
                      <a:pt x="74923" y="450890"/>
                    </a:cubicBezTo>
                    <a:cubicBezTo>
                      <a:pt x="33002" y="440866"/>
                      <a:pt x="24442" y="429746"/>
                      <a:pt x="24442" y="427789"/>
                    </a:cubicBezTo>
                    <a:lnTo>
                      <a:pt x="24442" y="337587"/>
                    </a:lnTo>
                    <a:cubicBezTo>
                      <a:pt x="68198" y="361420"/>
                      <a:pt x="161948" y="368632"/>
                      <a:pt x="218173" y="368632"/>
                    </a:cubicBezTo>
                    <a:cubicBezTo>
                      <a:pt x="274397" y="368632"/>
                      <a:pt x="368262" y="361420"/>
                      <a:pt x="412019" y="337587"/>
                    </a:cubicBezTo>
                    <a:lnTo>
                      <a:pt x="412019" y="427789"/>
                    </a:lnTo>
                    <a:cubicBezTo>
                      <a:pt x="412019" y="429990"/>
                      <a:pt x="402856" y="441110"/>
                      <a:pt x="360928" y="451133"/>
                    </a:cubicBezTo>
                  </a:path>
                </a:pathLst>
              </a:custGeom>
              <a:solidFill>
                <a:srgbClr val="2D5967"/>
              </a:solidFill>
              <a:ln w="6417" cap="flat">
                <a:noFill/>
                <a:prstDash val="solid"/>
                <a:miter/>
              </a:ln>
            </p:spPr>
            <p:txBody>
              <a:bodyPr rtlCol="0" anchor="ctr"/>
              <a:lstStyle/>
              <a:p>
                <a:endParaRPr lang="en-US" dirty="0"/>
              </a:p>
            </p:txBody>
          </p:sp>
        </p:grpSp>
        <p:sp>
          <p:nvSpPr>
            <p:cNvPr id="108" name="TextBox 107">
              <a:extLst>
                <a:ext uri="{FF2B5EF4-FFF2-40B4-BE49-F238E27FC236}">
                  <a16:creationId xmlns:a16="http://schemas.microsoft.com/office/drawing/2014/main" id="{9138B23D-F6BD-4387-8366-E89D562E7318}"/>
                </a:ext>
              </a:extLst>
            </p:cNvPr>
            <p:cNvSpPr txBox="1"/>
            <p:nvPr/>
          </p:nvSpPr>
          <p:spPr>
            <a:xfrm>
              <a:off x="-2591799" y="5046792"/>
              <a:ext cx="987771" cy="183384"/>
            </a:xfrm>
            <a:prstGeom prst="rect">
              <a:avLst/>
            </a:prstGeom>
            <a:noFill/>
          </p:spPr>
          <p:txBody>
            <a:bodyPr wrap="none" rtlCol="0">
              <a:spAutoFit/>
            </a:bodyPr>
            <a:lstStyle/>
            <a:p>
              <a:pPr algn="ctr">
                <a:lnSpc>
                  <a:spcPts val="700"/>
                </a:lnSpc>
              </a:pPr>
              <a:r>
                <a:rPr lang="en-US" sz="808" spc="0" baseline="0" dirty="0">
                  <a:solidFill>
                    <a:srgbClr val="000000"/>
                  </a:solidFill>
                  <a:latin typeface="Oracle Sans"/>
                  <a:cs typeface="Oracle Sans"/>
                  <a:sym typeface="Oracle Sans"/>
                  <a:rtl val="0"/>
                </a:rPr>
                <a:t>Database System</a:t>
              </a:r>
            </a:p>
          </p:txBody>
        </p:sp>
      </p:grpSp>
      <p:grpSp>
        <p:nvGrpSpPr>
          <p:cNvPr id="11" name="Group 10">
            <a:extLst>
              <a:ext uri="{FF2B5EF4-FFF2-40B4-BE49-F238E27FC236}">
                <a16:creationId xmlns:a16="http://schemas.microsoft.com/office/drawing/2014/main" id="{3DE5A5AC-5B5B-4615-A53A-87E914FA3098}"/>
              </a:ext>
            </a:extLst>
          </p:cNvPr>
          <p:cNvGrpSpPr/>
          <p:nvPr/>
        </p:nvGrpSpPr>
        <p:grpSpPr>
          <a:xfrm>
            <a:off x="7997043" y="3629245"/>
            <a:ext cx="721239" cy="627103"/>
            <a:chOff x="7933251" y="3719296"/>
            <a:chExt cx="721239" cy="627103"/>
          </a:xfrm>
        </p:grpSpPr>
        <p:sp>
          <p:nvSpPr>
            <p:cNvPr id="119" name="Rectangle 118">
              <a:extLst>
                <a:ext uri="{FF2B5EF4-FFF2-40B4-BE49-F238E27FC236}">
                  <a16:creationId xmlns:a16="http://schemas.microsoft.com/office/drawing/2014/main" id="{4D10F39F-9C79-4517-9830-B12C7B2D2341}"/>
                </a:ext>
              </a:extLst>
            </p:cNvPr>
            <p:cNvSpPr/>
            <p:nvPr/>
          </p:nvSpPr>
          <p:spPr>
            <a:xfrm>
              <a:off x="7933251" y="4230983"/>
              <a:ext cx="721239"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Microservices</a:t>
              </a:r>
            </a:p>
          </p:txBody>
        </p:sp>
        <p:pic>
          <p:nvPicPr>
            <p:cNvPr id="120" name="Graphic 119">
              <a:extLst>
                <a:ext uri="{FF2B5EF4-FFF2-40B4-BE49-F238E27FC236}">
                  <a16:creationId xmlns:a16="http://schemas.microsoft.com/office/drawing/2014/main" id="{C9E6C990-15D6-40E6-BA83-D2E7789E1C6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994612" y="3719296"/>
              <a:ext cx="598516" cy="493776"/>
            </a:xfrm>
            <a:prstGeom prst="rect">
              <a:avLst/>
            </a:prstGeom>
          </p:spPr>
        </p:pic>
      </p:grpSp>
      <p:sp>
        <p:nvSpPr>
          <p:cNvPr id="121" name="Rectangle 120">
            <a:extLst>
              <a:ext uri="{FF2B5EF4-FFF2-40B4-BE49-F238E27FC236}">
                <a16:creationId xmlns:a16="http://schemas.microsoft.com/office/drawing/2014/main" id="{13BDCDCF-5A99-4634-9B68-B4FBDB0D3710}"/>
              </a:ext>
            </a:extLst>
          </p:cNvPr>
          <p:cNvSpPr/>
          <p:nvPr/>
        </p:nvSpPr>
        <p:spPr>
          <a:xfrm>
            <a:off x="10091644" y="1740522"/>
            <a:ext cx="854121" cy="3929310"/>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Oracle</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Services</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Network</a:t>
            </a:r>
          </a:p>
        </p:txBody>
      </p:sp>
      <p:cxnSp>
        <p:nvCxnSpPr>
          <p:cNvPr id="106" name="Straight Connector 105"/>
          <p:cNvCxnSpPr>
            <a:cxnSpLocks/>
          </p:cNvCxnSpPr>
          <p:nvPr/>
        </p:nvCxnSpPr>
        <p:spPr>
          <a:xfrm>
            <a:off x="9263898" y="3868108"/>
            <a:ext cx="1005840" cy="0"/>
          </a:xfrm>
          <a:prstGeom prst="line">
            <a:avLst/>
          </a:prstGeom>
          <a:ln w="12700">
            <a:solidFill>
              <a:schemeClr val="tx1"/>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sp>
        <p:nvSpPr>
          <p:cNvPr id="122" name="Rectangle: Rounded Corners 121">
            <a:extLst>
              <a:ext uri="{FF2B5EF4-FFF2-40B4-BE49-F238E27FC236}">
                <a16:creationId xmlns:a16="http://schemas.microsoft.com/office/drawing/2014/main" id="{EE045019-5884-4450-8FD1-592A6610A64F}"/>
              </a:ext>
            </a:extLst>
          </p:cNvPr>
          <p:cNvSpPr/>
          <p:nvPr/>
        </p:nvSpPr>
        <p:spPr>
          <a:xfrm>
            <a:off x="1176241" y="1193228"/>
            <a:ext cx="912742" cy="4636008"/>
          </a:xfrm>
          <a:prstGeom prst="roundRect">
            <a:avLst>
              <a:gd name="adj" fmla="val 278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grpSp>
        <p:nvGrpSpPr>
          <p:cNvPr id="102" name="Group 101"/>
          <p:cNvGrpSpPr/>
          <p:nvPr/>
        </p:nvGrpSpPr>
        <p:grpSpPr>
          <a:xfrm>
            <a:off x="1458485" y="2169270"/>
            <a:ext cx="359229" cy="578922"/>
            <a:chOff x="7972848" y="1617429"/>
            <a:chExt cx="359229" cy="578922"/>
          </a:xfrm>
        </p:grpSpPr>
        <p:pic>
          <p:nvPicPr>
            <p:cNvPr id="103" name="Graphic 91">
              <a:extLst>
                <a:ext uri="{FF2B5EF4-FFF2-40B4-BE49-F238E27FC236}">
                  <a16:creationId xmlns:a16="http://schemas.microsoft.com/office/drawing/2014/main" id="{B73754D8-7C29-426C-AE1A-FF4FEB32900D}"/>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972848" y="1617429"/>
              <a:ext cx="359229" cy="457200"/>
            </a:xfrm>
            <a:prstGeom prst="rect">
              <a:avLst/>
            </a:prstGeom>
          </p:spPr>
        </p:pic>
        <p:sp>
          <p:nvSpPr>
            <p:cNvPr id="104" name="Rectangle 103">
              <a:extLst>
                <a:ext uri="{FF2B5EF4-FFF2-40B4-BE49-F238E27FC236}">
                  <a16:creationId xmlns:a16="http://schemas.microsoft.com/office/drawing/2014/main" id="{596045DC-2F83-421E-B543-83716A48AD23}"/>
                </a:ext>
              </a:extLst>
            </p:cNvPr>
            <p:cNvSpPr/>
            <p:nvPr/>
          </p:nvSpPr>
          <p:spPr>
            <a:xfrm>
              <a:off x="8013648" y="2080935"/>
              <a:ext cx="27762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Open Sans" panose="020B0606030504020204" pitchFamily="34" charset="0"/>
                  <a:cs typeface="Oracle Sans" panose="020B0503020204020204" pitchFamily="34" charset="0"/>
                </a:rPr>
                <a:t>User</a:t>
              </a:r>
            </a:p>
          </p:txBody>
        </p:sp>
      </p:grpSp>
      <p:cxnSp>
        <p:nvCxnSpPr>
          <p:cNvPr id="142" name="Straight Connector 141"/>
          <p:cNvCxnSpPr>
            <a:cxnSpLocks/>
            <a:stCxn id="103" idx="3"/>
          </p:cNvCxnSpPr>
          <p:nvPr/>
        </p:nvCxnSpPr>
        <p:spPr>
          <a:xfrm flipV="1">
            <a:off x="1817714" y="2395942"/>
            <a:ext cx="4314208" cy="1928"/>
          </a:xfrm>
          <a:prstGeom prst="line">
            <a:avLst/>
          </a:prstGeom>
          <a:ln w="12700">
            <a:solidFill>
              <a:schemeClr val="tx1"/>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grpSp>
        <p:nvGrpSpPr>
          <p:cNvPr id="123" name="Group 122">
            <a:extLst>
              <a:ext uri="{FF2B5EF4-FFF2-40B4-BE49-F238E27FC236}">
                <a16:creationId xmlns:a16="http://schemas.microsoft.com/office/drawing/2014/main" id="{E702E368-24D5-4A5F-812B-F846A1B26ECB}"/>
              </a:ext>
            </a:extLst>
          </p:cNvPr>
          <p:cNvGrpSpPr/>
          <p:nvPr/>
        </p:nvGrpSpPr>
        <p:grpSpPr>
          <a:xfrm>
            <a:off x="6014694" y="3629245"/>
            <a:ext cx="721239" cy="627103"/>
            <a:chOff x="7933251" y="3719296"/>
            <a:chExt cx="721239" cy="627103"/>
          </a:xfrm>
        </p:grpSpPr>
        <p:sp>
          <p:nvSpPr>
            <p:cNvPr id="124" name="Rectangle 123">
              <a:extLst>
                <a:ext uri="{FF2B5EF4-FFF2-40B4-BE49-F238E27FC236}">
                  <a16:creationId xmlns:a16="http://schemas.microsoft.com/office/drawing/2014/main" id="{8ED1674F-E303-45DC-841C-3A2A93A8E96D}"/>
                </a:ext>
              </a:extLst>
            </p:cNvPr>
            <p:cNvSpPr/>
            <p:nvPr/>
          </p:nvSpPr>
          <p:spPr>
            <a:xfrm>
              <a:off x="7933251" y="4230983"/>
              <a:ext cx="721239"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Microservices</a:t>
              </a:r>
            </a:p>
          </p:txBody>
        </p:sp>
        <p:pic>
          <p:nvPicPr>
            <p:cNvPr id="125" name="Graphic 124">
              <a:extLst>
                <a:ext uri="{FF2B5EF4-FFF2-40B4-BE49-F238E27FC236}">
                  <a16:creationId xmlns:a16="http://schemas.microsoft.com/office/drawing/2014/main" id="{47052F6B-2636-4D40-9AC7-5CD2341E208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994612" y="3719296"/>
              <a:ext cx="598516" cy="493776"/>
            </a:xfrm>
            <a:prstGeom prst="rect">
              <a:avLst/>
            </a:prstGeom>
          </p:spPr>
        </p:pic>
      </p:grpSp>
      <p:grpSp>
        <p:nvGrpSpPr>
          <p:cNvPr id="126" name="Group 125">
            <a:extLst>
              <a:ext uri="{FF2B5EF4-FFF2-40B4-BE49-F238E27FC236}">
                <a16:creationId xmlns:a16="http://schemas.microsoft.com/office/drawing/2014/main" id="{55A029A5-0C7C-42F3-B871-1FC2199E2A0B}"/>
              </a:ext>
            </a:extLst>
          </p:cNvPr>
          <p:cNvGrpSpPr/>
          <p:nvPr/>
        </p:nvGrpSpPr>
        <p:grpSpPr>
          <a:xfrm>
            <a:off x="4053004" y="3629245"/>
            <a:ext cx="721239" cy="627103"/>
            <a:chOff x="7933251" y="3719296"/>
            <a:chExt cx="721239" cy="627103"/>
          </a:xfrm>
        </p:grpSpPr>
        <p:sp>
          <p:nvSpPr>
            <p:cNvPr id="127" name="Rectangle 126">
              <a:extLst>
                <a:ext uri="{FF2B5EF4-FFF2-40B4-BE49-F238E27FC236}">
                  <a16:creationId xmlns:a16="http://schemas.microsoft.com/office/drawing/2014/main" id="{28784126-FDD9-44D4-85B3-78672D0870A6}"/>
                </a:ext>
              </a:extLst>
            </p:cNvPr>
            <p:cNvSpPr/>
            <p:nvPr/>
          </p:nvSpPr>
          <p:spPr>
            <a:xfrm>
              <a:off x="7933251" y="4230983"/>
              <a:ext cx="721239"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Microservices</a:t>
              </a:r>
            </a:p>
          </p:txBody>
        </p:sp>
        <p:pic>
          <p:nvPicPr>
            <p:cNvPr id="128" name="Graphic 127">
              <a:extLst>
                <a:ext uri="{FF2B5EF4-FFF2-40B4-BE49-F238E27FC236}">
                  <a16:creationId xmlns:a16="http://schemas.microsoft.com/office/drawing/2014/main" id="{F49CA188-CE67-4A93-BC01-4ED83DF376C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994612" y="3719296"/>
              <a:ext cx="598516" cy="493776"/>
            </a:xfrm>
            <a:prstGeom prst="rect">
              <a:avLst/>
            </a:prstGeom>
          </p:spPr>
        </p:pic>
      </p:grpSp>
    </p:spTree>
    <p:extLst>
      <p:ext uri="{BB962C8B-B14F-4D97-AF65-F5344CB8AC3E}">
        <p14:creationId xmlns:p14="http://schemas.microsoft.com/office/powerpoint/2010/main" val="3689237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5"/>
          </p:nvPr>
        </p:nvSpPr>
        <p:spPr/>
        <p:txBody>
          <a:bodyPr/>
          <a:lstStyle/>
          <a:p>
            <a:r>
              <a:rPr lang="en-US" dirty="0"/>
              <a:t>Icons</a:t>
            </a:r>
          </a:p>
        </p:txBody>
      </p:sp>
      <p:sp>
        <p:nvSpPr>
          <p:cNvPr id="4" name="Date Placeholder 3"/>
          <p:cNvSpPr>
            <a:spLocks noGrp="1"/>
          </p:cNvSpPr>
          <p:nvPr>
            <p:ph type="dt" sz="half" idx="16"/>
          </p:nvPr>
        </p:nvSpPr>
        <p:spPr/>
        <p:txBody>
          <a:bodyPr/>
          <a:lstStyle/>
          <a:p>
            <a:fld id="{E4EB18A2-7EBE-4232-99F5-52F53521DCFC}" type="datetime1">
              <a:rPr lang="en-US" smtClean="0"/>
              <a:t>3/30/2023</a:t>
            </a:fld>
            <a:endParaRPr lang="en-US" dirty="0"/>
          </a:p>
        </p:txBody>
      </p:sp>
      <p:sp>
        <p:nvSpPr>
          <p:cNvPr id="5" name="Footer Placeholder 4"/>
          <p:cNvSpPr>
            <a:spLocks noGrp="1"/>
          </p:cNvSpPr>
          <p:nvPr>
            <p:ph type="ftr" sz="quarter" idx="17"/>
          </p:nvPr>
        </p:nvSpPr>
        <p:spPr/>
        <p:txBody>
          <a:bodyPr/>
          <a:lstStyle/>
          <a:p>
            <a:r>
              <a:rPr lang="en-US" dirty="0"/>
              <a:t>Copyright © 2022, Oracle and/or its affiliates  |</a:t>
            </a:r>
          </a:p>
        </p:txBody>
      </p:sp>
      <p:sp>
        <p:nvSpPr>
          <p:cNvPr id="6" name="Slide Number Placeholder 5"/>
          <p:cNvSpPr>
            <a:spLocks noGrp="1"/>
          </p:cNvSpPr>
          <p:nvPr>
            <p:ph type="sldNum" sz="quarter" idx="18"/>
          </p:nvPr>
        </p:nvSpPr>
        <p:spPr/>
        <p:txBody>
          <a:bodyPr/>
          <a:lstStyle/>
          <a:p>
            <a:fld id="{345D60D9-5372-5F40-9443-0F9AE5BDC3C8}" type="slidenum">
              <a:rPr lang="en-US" smtClean="0"/>
              <a:pPr/>
              <a:t>32</a:t>
            </a:fld>
            <a:endParaRPr lang="en-US" dirty="0"/>
          </a:p>
        </p:txBody>
      </p:sp>
    </p:spTree>
    <p:extLst>
      <p:ext uri="{BB962C8B-B14F-4D97-AF65-F5344CB8AC3E}">
        <p14:creationId xmlns:p14="http://schemas.microsoft.com/office/powerpoint/2010/main" val="863592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Compute</a:t>
            </a:r>
            <a:endParaRPr lang="en-US" dirty="0"/>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4" name="Slide Number Placeholder 3">
            <a:extLst>
              <a:ext uri="{FF2B5EF4-FFF2-40B4-BE49-F238E27FC236}">
                <a16:creationId xmlns:a16="http://schemas.microsoft.com/office/drawing/2014/main" id="{546FAA29-0099-47A8-B3CD-D703DDBBDB3B}"/>
              </a:ext>
            </a:extLst>
          </p:cNvPr>
          <p:cNvSpPr>
            <a:spLocks noGrp="1"/>
          </p:cNvSpPr>
          <p:nvPr>
            <p:ph type="sldNum" sz="quarter" idx="12"/>
          </p:nvPr>
        </p:nvSpPr>
        <p:spPr/>
        <p:txBody>
          <a:bodyPr/>
          <a:lstStyle/>
          <a:p>
            <a:fld id="{345D60D9-5372-5F40-9443-0F9AE5BDC3C8}" type="slidenum">
              <a:rPr lang="en-US" smtClean="0"/>
              <a:pPr/>
              <a:t>33</a:t>
            </a:fld>
            <a:endParaRPr lang="en-US" dirty="0"/>
          </a:p>
        </p:txBody>
      </p:sp>
      <p:grpSp>
        <p:nvGrpSpPr>
          <p:cNvPr id="9" name="Graphic 2">
            <a:extLst>
              <a:ext uri="{FF2B5EF4-FFF2-40B4-BE49-F238E27FC236}">
                <a16:creationId xmlns:a16="http://schemas.microsoft.com/office/drawing/2014/main" id="{731D04B8-7C55-4B4D-BB4E-7FAEB760F0F5}"/>
              </a:ext>
            </a:extLst>
          </p:cNvPr>
          <p:cNvGrpSpPr/>
          <p:nvPr/>
        </p:nvGrpSpPr>
        <p:grpSpPr>
          <a:xfrm>
            <a:off x="1079107" y="1582905"/>
            <a:ext cx="514701" cy="756006"/>
            <a:chOff x="1079107" y="3005488"/>
            <a:chExt cx="514701" cy="756006"/>
          </a:xfrm>
        </p:grpSpPr>
        <p:grpSp>
          <p:nvGrpSpPr>
            <p:cNvPr id="10" name="Graphic 2">
              <a:extLst>
                <a:ext uri="{FF2B5EF4-FFF2-40B4-BE49-F238E27FC236}">
                  <a16:creationId xmlns:a16="http://schemas.microsoft.com/office/drawing/2014/main" id="{F7F4148F-4478-4A22-9A63-A7B18330DAB5}"/>
                </a:ext>
              </a:extLst>
            </p:cNvPr>
            <p:cNvGrpSpPr/>
            <p:nvPr/>
          </p:nvGrpSpPr>
          <p:grpSpPr>
            <a:xfrm>
              <a:off x="1079107" y="3005488"/>
              <a:ext cx="514566" cy="513347"/>
              <a:chOff x="1079107" y="3005488"/>
              <a:chExt cx="514566" cy="513347"/>
            </a:xfrm>
          </p:grpSpPr>
          <p:grpSp>
            <p:nvGrpSpPr>
              <p:cNvPr id="11" name="Graphic 2">
                <a:extLst>
                  <a:ext uri="{FF2B5EF4-FFF2-40B4-BE49-F238E27FC236}">
                    <a16:creationId xmlns:a16="http://schemas.microsoft.com/office/drawing/2014/main" id="{F6F91758-310B-459F-8DAC-A05957051155}"/>
                  </a:ext>
                </a:extLst>
              </p:cNvPr>
              <p:cNvGrpSpPr/>
              <p:nvPr/>
            </p:nvGrpSpPr>
            <p:grpSpPr>
              <a:xfrm>
                <a:off x="1079107" y="3005488"/>
                <a:ext cx="514566" cy="513347"/>
                <a:chOff x="1079107" y="3005488"/>
                <a:chExt cx="514566" cy="513347"/>
              </a:xfrm>
              <a:solidFill>
                <a:srgbClr val="FFFFFF"/>
              </a:solidFill>
            </p:grpSpPr>
            <p:sp>
              <p:nvSpPr>
                <p:cNvPr id="12" name="Freeform: Shape 11">
                  <a:extLst>
                    <a:ext uri="{FF2B5EF4-FFF2-40B4-BE49-F238E27FC236}">
                      <a16:creationId xmlns:a16="http://schemas.microsoft.com/office/drawing/2014/main" id="{EE6994EA-7FD9-4BA3-B4B0-86B7937B7CDD}"/>
                    </a:ext>
                  </a:extLst>
                </p:cNvPr>
                <p:cNvSpPr/>
                <p:nvPr/>
              </p:nvSpPr>
              <p:spPr>
                <a:xfrm>
                  <a:off x="1085216" y="3011597"/>
                  <a:ext cx="502348" cy="502348"/>
                </a:xfrm>
                <a:custGeom>
                  <a:avLst/>
                  <a:gdLst>
                    <a:gd name="connsiteX0" fmla="*/ 26893 w 502348"/>
                    <a:gd name="connsiteY0" fmla="*/ 501123 h 502348"/>
                    <a:gd name="connsiteX1" fmla="*/ 0 w 502348"/>
                    <a:gd name="connsiteY1" fmla="*/ 474236 h 502348"/>
                    <a:gd name="connsiteX2" fmla="*/ 0 w 502348"/>
                    <a:gd name="connsiteY2" fmla="*/ 26890 h 502348"/>
                    <a:gd name="connsiteX3" fmla="*/ 26893 w 502348"/>
                    <a:gd name="connsiteY3" fmla="*/ 0 h 502348"/>
                    <a:gd name="connsiteX4" fmla="*/ 475462 w 502348"/>
                    <a:gd name="connsiteY4" fmla="*/ 0 h 502348"/>
                    <a:gd name="connsiteX5" fmla="*/ 502349 w 502348"/>
                    <a:gd name="connsiteY5" fmla="*/ 26890 h 502348"/>
                    <a:gd name="connsiteX6" fmla="*/ 502349 w 502348"/>
                    <a:gd name="connsiteY6" fmla="*/ 475455 h 502348"/>
                    <a:gd name="connsiteX7" fmla="*/ 475462 w 502348"/>
                    <a:gd name="connsiteY7" fmla="*/ 502348 h 502348"/>
                    <a:gd name="connsiteX8" fmla="*/ 26893 w 502348"/>
                    <a:gd name="connsiteY8" fmla="*/ 501123 h 50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348" h="502348">
                      <a:moveTo>
                        <a:pt x="26893" y="501123"/>
                      </a:moveTo>
                      <a:cubicBezTo>
                        <a:pt x="12224" y="501123"/>
                        <a:pt x="0" y="488905"/>
                        <a:pt x="0" y="474236"/>
                      </a:cubicBezTo>
                      <a:lnTo>
                        <a:pt x="0" y="26890"/>
                      </a:lnTo>
                      <a:cubicBezTo>
                        <a:pt x="0" y="12223"/>
                        <a:pt x="12224" y="0"/>
                        <a:pt x="26893" y="0"/>
                      </a:cubicBezTo>
                      <a:lnTo>
                        <a:pt x="475462" y="0"/>
                      </a:lnTo>
                      <a:cubicBezTo>
                        <a:pt x="490125" y="0"/>
                        <a:pt x="502349" y="12223"/>
                        <a:pt x="502349" y="26890"/>
                      </a:cubicBezTo>
                      <a:lnTo>
                        <a:pt x="502349" y="475455"/>
                      </a:lnTo>
                      <a:cubicBezTo>
                        <a:pt x="502349" y="490124"/>
                        <a:pt x="490125" y="502348"/>
                        <a:pt x="475462" y="502348"/>
                      </a:cubicBezTo>
                      <a:lnTo>
                        <a:pt x="26893" y="501123"/>
                      </a:lnTo>
                      <a:close/>
                    </a:path>
                  </a:pathLst>
                </a:custGeom>
                <a:solidFill>
                  <a:srgbClr val="FFFFFF"/>
                </a:solidFill>
                <a:ln w="641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F5C65B51-27A9-4FF1-8B39-D2D72F898D0B}"/>
                    </a:ext>
                  </a:extLst>
                </p:cNvPr>
                <p:cNvSpPr/>
                <p:nvPr/>
              </p:nvSpPr>
              <p:spPr>
                <a:xfrm>
                  <a:off x="1079107" y="3005488"/>
                  <a:ext cx="514566" cy="513347"/>
                </a:xfrm>
                <a:custGeom>
                  <a:avLst/>
                  <a:gdLst>
                    <a:gd name="connsiteX0" fmla="*/ 480346 w 514566"/>
                    <a:gd name="connsiteY0" fmla="*/ 12223 h 513347"/>
                    <a:gd name="connsiteX1" fmla="*/ 501123 w 514566"/>
                    <a:gd name="connsiteY1" fmla="*/ 33001 h 513347"/>
                    <a:gd name="connsiteX2" fmla="*/ 501123 w 514566"/>
                    <a:gd name="connsiteY2" fmla="*/ 481571 h 513347"/>
                    <a:gd name="connsiteX3" fmla="*/ 480346 w 514566"/>
                    <a:gd name="connsiteY3" fmla="*/ 502349 h 513347"/>
                    <a:gd name="connsiteX4" fmla="*/ 33002 w 514566"/>
                    <a:gd name="connsiteY4" fmla="*/ 502349 h 513347"/>
                    <a:gd name="connsiteX5" fmla="*/ 12224 w 514566"/>
                    <a:gd name="connsiteY5" fmla="*/ 480345 h 513347"/>
                    <a:gd name="connsiteX6" fmla="*/ 12224 w 514566"/>
                    <a:gd name="connsiteY6" fmla="*/ 33001 h 513347"/>
                    <a:gd name="connsiteX7" fmla="*/ 33002 w 514566"/>
                    <a:gd name="connsiteY7" fmla="*/ 12223 h 513347"/>
                    <a:gd name="connsiteX8" fmla="*/ 480346 w 514566"/>
                    <a:gd name="connsiteY8" fmla="*/ 12223 h 513347"/>
                    <a:gd name="connsiteX9" fmla="*/ 480346 w 514566"/>
                    <a:gd name="connsiteY9" fmla="*/ 0 h 513347"/>
                    <a:gd name="connsiteX10" fmla="*/ 33002 w 514566"/>
                    <a:gd name="connsiteY10" fmla="*/ 0 h 513347"/>
                    <a:gd name="connsiteX11" fmla="*/ 0 w 514566"/>
                    <a:gd name="connsiteY11" fmla="*/ 33001 h 513347"/>
                    <a:gd name="connsiteX12" fmla="*/ 0 w 514566"/>
                    <a:gd name="connsiteY12" fmla="*/ 481571 h 513347"/>
                    <a:gd name="connsiteX13" fmla="*/ 33002 w 514566"/>
                    <a:gd name="connsiteY13" fmla="*/ 513347 h 513347"/>
                    <a:gd name="connsiteX14" fmla="*/ 481571 w 514566"/>
                    <a:gd name="connsiteY14" fmla="*/ 513347 h 513347"/>
                    <a:gd name="connsiteX15" fmla="*/ 514567 w 514566"/>
                    <a:gd name="connsiteY15" fmla="*/ 480345 h 513347"/>
                    <a:gd name="connsiteX16" fmla="*/ 514567 w 514566"/>
                    <a:gd name="connsiteY16" fmla="*/ 33001 h 513347"/>
                    <a:gd name="connsiteX17" fmla="*/ 480346 w 514566"/>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566" h="513347">
                      <a:moveTo>
                        <a:pt x="480346" y="12223"/>
                      </a:moveTo>
                      <a:cubicBezTo>
                        <a:pt x="491344" y="12223"/>
                        <a:pt x="501123" y="22001"/>
                        <a:pt x="501123" y="33001"/>
                      </a:cubicBezTo>
                      <a:lnTo>
                        <a:pt x="501123" y="481571"/>
                      </a:lnTo>
                      <a:cubicBezTo>
                        <a:pt x="501123" y="492570"/>
                        <a:pt x="491344" y="502349"/>
                        <a:pt x="480346" y="502349"/>
                      </a:cubicBezTo>
                      <a:lnTo>
                        <a:pt x="33002" y="502349"/>
                      </a:lnTo>
                      <a:cubicBezTo>
                        <a:pt x="22003" y="501123"/>
                        <a:pt x="12224" y="491344"/>
                        <a:pt x="12224" y="480345"/>
                      </a:cubicBezTo>
                      <a:lnTo>
                        <a:pt x="12224" y="33001"/>
                      </a:lnTo>
                      <a:cubicBezTo>
                        <a:pt x="12224" y="22001"/>
                        <a:pt x="22003" y="12223"/>
                        <a:pt x="33002" y="12223"/>
                      </a:cubicBezTo>
                      <a:lnTo>
                        <a:pt x="480346" y="12223"/>
                      </a:lnTo>
                      <a:close/>
                      <a:moveTo>
                        <a:pt x="480346" y="0"/>
                      </a:moveTo>
                      <a:lnTo>
                        <a:pt x="33002" y="0"/>
                      </a:lnTo>
                      <a:cubicBezTo>
                        <a:pt x="14669" y="0"/>
                        <a:pt x="0" y="14667"/>
                        <a:pt x="0" y="33001"/>
                      </a:cubicBezTo>
                      <a:lnTo>
                        <a:pt x="0" y="481571"/>
                      </a:lnTo>
                      <a:cubicBezTo>
                        <a:pt x="0" y="498678"/>
                        <a:pt x="14669" y="513347"/>
                        <a:pt x="33002" y="513347"/>
                      </a:cubicBezTo>
                      <a:lnTo>
                        <a:pt x="481571" y="513347"/>
                      </a:lnTo>
                      <a:cubicBezTo>
                        <a:pt x="499904" y="513347"/>
                        <a:pt x="514567" y="498678"/>
                        <a:pt x="514567" y="480345"/>
                      </a:cubicBezTo>
                      <a:lnTo>
                        <a:pt x="514567" y="33001"/>
                      </a:lnTo>
                      <a:cubicBezTo>
                        <a:pt x="513347" y="14667"/>
                        <a:pt x="498679" y="0"/>
                        <a:pt x="480346" y="0"/>
                      </a:cubicBezTo>
                      <a:close/>
                    </a:path>
                  </a:pathLst>
                </a:custGeom>
                <a:solidFill>
                  <a:srgbClr val="FFFFFF"/>
                </a:solidFill>
                <a:ln w="6417" cap="flat">
                  <a:noFill/>
                  <a:prstDash val="solid"/>
                  <a:miter/>
                </a:ln>
              </p:spPr>
              <p:txBody>
                <a:bodyPr rtlCol="0" anchor="ctr"/>
                <a:lstStyle/>
                <a:p>
                  <a:endParaRPr lang="en-US"/>
                </a:p>
              </p:txBody>
            </p:sp>
          </p:grpSp>
          <p:grpSp>
            <p:nvGrpSpPr>
              <p:cNvPr id="14" name="Graphic 2">
                <a:extLst>
                  <a:ext uri="{FF2B5EF4-FFF2-40B4-BE49-F238E27FC236}">
                    <a16:creationId xmlns:a16="http://schemas.microsoft.com/office/drawing/2014/main" id="{12AEC0D7-72C5-485E-A2B6-E343A7400825}"/>
                  </a:ext>
                </a:extLst>
              </p:cNvPr>
              <p:cNvGrpSpPr/>
              <p:nvPr/>
            </p:nvGrpSpPr>
            <p:grpSpPr>
              <a:xfrm>
                <a:off x="1091331" y="3017710"/>
                <a:ext cx="490124" cy="488900"/>
                <a:chOff x="1091331" y="3017710"/>
                <a:chExt cx="490124" cy="488900"/>
              </a:xfrm>
              <a:solidFill>
                <a:srgbClr val="2D5967"/>
              </a:solidFill>
            </p:grpSpPr>
            <p:sp>
              <p:nvSpPr>
                <p:cNvPr id="15" name="Freeform: Shape 14">
                  <a:extLst>
                    <a:ext uri="{FF2B5EF4-FFF2-40B4-BE49-F238E27FC236}">
                      <a16:creationId xmlns:a16="http://schemas.microsoft.com/office/drawing/2014/main" id="{AE7E18CD-8A43-4F0A-9BCB-0D2CAE2F943A}"/>
                    </a:ext>
                  </a:extLst>
                </p:cNvPr>
                <p:cNvSpPr/>
                <p:nvPr/>
              </p:nvSpPr>
              <p:spPr>
                <a:xfrm>
                  <a:off x="1091331" y="3017710"/>
                  <a:ext cx="490124" cy="488900"/>
                </a:xfrm>
                <a:custGeom>
                  <a:avLst/>
                  <a:gdLst>
                    <a:gd name="connsiteX0" fmla="*/ 468121 w 490124"/>
                    <a:gd name="connsiteY0" fmla="*/ 0 h 488900"/>
                    <a:gd name="connsiteX1" fmla="*/ 20778 w 490124"/>
                    <a:gd name="connsiteY1" fmla="*/ 0 h 488900"/>
                    <a:gd name="connsiteX2" fmla="*/ 0 w 490124"/>
                    <a:gd name="connsiteY2" fmla="*/ 20778 h 488900"/>
                    <a:gd name="connsiteX3" fmla="*/ 0 w 490124"/>
                    <a:gd name="connsiteY3" fmla="*/ 469348 h 488900"/>
                    <a:gd name="connsiteX4" fmla="*/ 20778 w 490124"/>
                    <a:gd name="connsiteY4" fmla="*/ 488900 h 488900"/>
                    <a:gd name="connsiteX5" fmla="*/ 469347 w 490124"/>
                    <a:gd name="connsiteY5" fmla="*/ 488900 h 488900"/>
                    <a:gd name="connsiteX6" fmla="*/ 490125 w 490124"/>
                    <a:gd name="connsiteY6" fmla="*/ 468123 h 488900"/>
                    <a:gd name="connsiteX7" fmla="*/ 490125 w 490124"/>
                    <a:gd name="connsiteY7" fmla="*/ 20778 h 488900"/>
                    <a:gd name="connsiteX8" fmla="*/ 468121 w 490124"/>
                    <a:gd name="connsiteY8" fmla="*/ 0 h 488900"/>
                    <a:gd name="connsiteX9" fmla="*/ 470566 w 490124"/>
                    <a:gd name="connsiteY9" fmla="*/ 468123 h 488900"/>
                    <a:gd name="connsiteX10" fmla="*/ 468121 w 490124"/>
                    <a:gd name="connsiteY10" fmla="*/ 470567 h 488900"/>
                    <a:gd name="connsiteX11" fmla="*/ 20778 w 490124"/>
                    <a:gd name="connsiteY11" fmla="*/ 470567 h 488900"/>
                    <a:gd name="connsiteX12" fmla="*/ 18333 w 490124"/>
                    <a:gd name="connsiteY12" fmla="*/ 468123 h 488900"/>
                    <a:gd name="connsiteX13" fmla="*/ 18333 w 490124"/>
                    <a:gd name="connsiteY13" fmla="*/ 20778 h 488900"/>
                    <a:gd name="connsiteX14" fmla="*/ 20778 w 490124"/>
                    <a:gd name="connsiteY14" fmla="*/ 18334 h 488900"/>
                    <a:gd name="connsiteX15" fmla="*/ 469347 w 490124"/>
                    <a:gd name="connsiteY15" fmla="*/ 18334 h 488900"/>
                    <a:gd name="connsiteX16" fmla="*/ 471792 w 490124"/>
                    <a:gd name="connsiteY16" fmla="*/ 20778 h 488900"/>
                    <a:gd name="connsiteX17" fmla="*/ 470566 w 490124"/>
                    <a:gd name="connsiteY17" fmla="*/ 468123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24" h="488900">
                      <a:moveTo>
                        <a:pt x="468121" y="0"/>
                      </a:moveTo>
                      <a:lnTo>
                        <a:pt x="20778" y="0"/>
                      </a:lnTo>
                      <a:cubicBezTo>
                        <a:pt x="9779" y="0"/>
                        <a:pt x="0" y="9778"/>
                        <a:pt x="0" y="20778"/>
                      </a:cubicBezTo>
                      <a:lnTo>
                        <a:pt x="0" y="469348"/>
                      </a:lnTo>
                      <a:cubicBezTo>
                        <a:pt x="0" y="479121"/>
                        <a:pt x="9779" y="488900"/>
                        <a:pt x="20778" y="488900"/>
                      </a:cubicBezTo>
                      <a:lnTo>
                        <a:pt x="469347" y="488900"/>
                      </a:lnTo>
                      <a:cubicBezTo>
                        <a:pt x="480346" y="488900"/>
                        <a:pt x="490125" y="479121"/>
                        <a:pt x="490125" y="468123"/>
                      </a:cubicBezTo>
                      <a:lnTo>
                        <a:pt x="490125" y="20778"/>
                      </a:lnTo>
                      <a:cubicBezTo>
                        <a:pt x="488899" y="9778"/>
                        <a:pt x="479120" y="0"/>
                        <a:pt x="468121" y="0"/>
                      </a:cubicBezTo>
                      <a:close/>
                      <a:moveTo>
                        <a:pt x="470566" y="468123"/>
                      </a:moveTo>
                      <a:cubicBezTo>
                        <a:pt x="470566" y="469348"/>
                        <a:pt x="469347" y="470567"/>
                        <a:pt x="468121" y="470567"/>
                      </a:cubicBezTo>
                      <a:lnTo>
                        <a:pt x="20778" y="470567"/>
                      </a:lnTo>
                      <a:cubicBezTo>
                        <a:pt x="19552" y="470567"/>
                        <a:pt x="18333" y="469348"/>
                        <a:pt x="18333" y="468123"/>
                      </a:cubicBezTo>
                      <a:lnTo>
                        <a:pt x="18333" y="20778"/>
                      </a:lnTo>
                      <a:cubicBezTo>
                        <a:pt x="18333" y="19556"/>
                        <a:pt x="19552" y="18334"/>
                        <a:pt x="20778" y="18334"/>
                      </a:cubicBezTo>
                      <a:lnTo>
                        <a:pt x="469347" y="18334"/>
                      </a:lnTo>
                      <a:cubicBezTo>
                        <a:pt x="470566" y="18334"/>
                        <a:pt x="471792" y="19556"/>
                        <a:pt x="471792" y="20778"/>
                      </a:cubicBezTo>
                      <a:lnTo>
                        <a:pt x="470566" y="468123"/>
                      </a:lnTo>
                      <a:close/>
                    </a:path>
                  </a:pathLst>
                </a:custGeom>
                <a:solidFill>
                  <a:srgbClr val="2D5967"/>
                </a:solidFill>
                <a:ln w="641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4F47DD82-DD10-437E-ACFD-C76A5C9F4E3B}"/>
                    </a:ext>
                  </a:extLst>
                </p:cNvPr>
                <p:cNvSpPr/>
                <p:nvPr/>
              </p:nvSpPr>
              <p:spPr>
                <a:xfrm>
                  <a:off x="1145111" y="3341608"/>
                  <a:ext cx="380120" cy="108778"/>
                </a:xfrm>
                <a:custGeom>
                  <a:avLst/>
                  <a:gdLst>
                    <a:gd name="connsiteX0" fmla="*/ 0 w 380120"/>
                    <a:gd name="connsiteY0" fmla="*/ 108778 h 108778"/>
                    <a:gd name="connsiteX1" fmla="*/ 380121 w 380120"/>
                    <a:gd name="connsiteY1" fmla="*/ 108778 h 108778"/>
                    <a:gd name="connsiteX2" fmla="*/ 380121 w 380120"/>
                    <a:gd name="connsiteY2" fmla="*/ 0 h 108778"/>
                    <a:gd name="connsiteX3" fmla="*/ 0 w 380120"/>
                    <a:gd name="connsiteY3" fmla="*/ 0 h 108778"/>
                    <a:gd name="connsiteX4" fmla="*/ 0 w 380120"/>
                    <a:gd name="connsiteY4" fmla="*/ 108778 h 108778"/>
                    <a:gd name="connsiteX5" fmla="*/ 18333 w 380120"/>
                    <a:gd name="connsiteY5" fmla="*/ 18333 h 108778"/>
                    <a:gd name="connsiteX6" fmla="*/ 361788 w 380120"/>
                    <a:gd name="connsiteY6" fmla="*/ 18333 h 108778"/>
                    <a:gd name="connsiteX7" fmla="*/ 361788 w 380120"/>
                    <a:gd name="connsiteY7" fmla="*/ 90445 h 108778"/>
                    <a:gd name="connsiteX8" fmla="*/ 18333 w 380120"/>
                    <a:gd name="connsiteY8" fmla="*/ 90445 h 108778"/>
                    <a:gd name="connsiteX9" fmla="*/ 18333 w 380120"/>
                    <a:gd name="connsiteY9" fmla="*/ 18333 h 10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120" h="108778">
                      <a:moveTo>
                        <a:pt x="0" y="108778"/>
                      </a:moveTo>
                      <a:lnTo>
                        <a:pt x="380121" y="108778"/>
                      </a:lnTo>
                      <a:lnTo>
                        <a:pt x="380121" y="0"/>
                      </a:lnTo>
                      <a:lnTo>
                        <a:pt x="0" y="0"/>
                      </a:lnTo>
                      <a:lnTo>
                        <a:pt x="0" y="108778"/>
                      </a:lnTo>
                      <a:close/>
                      <a:moveTo>
                        <a:pt x="18333" y="18333"/>
                      </a:moveTo>
                      <a:lnTo>
                        <a:pt x="361788" y="18333"/>
                      </a:lnTo>
                      <a:lnTo>
                        <a:pt x="361788" y="90445"/>
                      </a:lnTo>
                      <a:lnTo>
                        <a:pt x="18333" y="90445"/>
                      </a:lnTo>
                      <a:lnTo>
                        <a:pt x="18333" y="18333"/>
                      </a:lnTo>
                      <a:close/>
                    </a:path>
                  </a:pathLst>
                </a:custGeom>
                <a:solidFill>
                  <a:srgbClr val="2D5967"/>
                </a:solidFill>
                <a:ln w="641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161B1121-1ED3-49AE-A202-B4F6947F148A}"/>
                    </a:ext>
                  </a:extLst>
                </p:cNvPr>
                <p:cNvSpPr/>
                <p:nvPr/>
              </p:nvSpPr>
              <p:spPr>
                <a:xfrm>
                  <a:off x="1453119" y="3381944"/>
                  <a:ext cx="26886" cy="26886"/>
                </a:xfrm>
                <a:custGeom>
                  <a:avLst/>
                  <a:gdLst>
                    <a:gd name="connsiteX0" fmla="*/ 13443 w 26886"/>
                    <a:gd name="connsiteY0" fmla="*/ 26887 h 26886"/>
                    <a:gd name="connsiteX1" fmla="*/ 26887 w 26886"/>
                    <a:gd name="connsiteY1" fmla="*/ 13443 h 26886"/>
                    <a:gd name="connsiteX2" fmla="*/ 13443 w 26886"/>
                    <a:gd name="connsiteY2" fmla="*/ 0 h 26886"/>
                    <a:gd name="connsiteX3" fmla="*/ 0 w 26886"/>
                    <a:gd name="connsiteY3" fmla="*/ 13443 h 26886"/>
                    <a:gd name="connsiteX4" fmla="*/ 13443 w 26886"/>
                    <a:gd name="connsiteY4" fmla="*/ 26887 h 26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6" h="26886">
                      <a:moveTo>
                        <a:pt x="13443" y="26887"/>
                      </a:moveTo>
                      <a:cubicBezTo>
                        <a:pt x="20868" y="26887"/>
                        <a:pt x="26887" y="20868"/>
                        <a:pt x="26887" y="13443"/>
                      </a:cubicBezTo>
                      <a:cubicBezTo>
                        <a:pt x="26887" y="6019"/>
                        <a:pt x="20868" y="0"/>
                        <a:pt x="13443" y="0"/>
                      </a:cubicBezTo>
                      <a:cubicBezTo>
                        <a:pt x="6019" y="0"/>
                        <a:pt x="0" y="6019"/>
                        <a:pt x="0" y="13443"/>
                      </a:cubicBezTo>
                      <a:cubicBezTo>
                        <a:pt x="0" y="20868"/>
                        <a:pt x="6019" y="26887"/>
                        <a:pt x="13443" y="26887"/>
                      </a:cubicBezTo>
                      <a:close/>
                    </a:path>
                  </a:pathLst>
                </a:custGeom>
                <a:solidFill>
                  <a:srgbClr val="2D5967"/>
                </a:solidFill>
                <a:ln w="641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7573648D-6CBD-498E-ACA7-46897FB15872}"/>
                    </a:ext>
                  </a:extLst>
                </p:cNvPr>
                <p:cNvSpPr/>
                <p:nvPr/>
              </p:nvSpPr>
              <p:spPr>
                <a:xfrm>
                  <a:off x="1145111" y="3071489"/>
                  <a:ext cx="380120" cy="108780"/>
                </a:xfrm>
                <a:custGeom>
                  <a:avLst/>
                  <a:gdLst>
                    <a:gd name="connsiteX0" fmla="*/ 0 w 380120"/>
                    <a:gd name="connsiteY0" fmla="*/ 108781 h 108780"/>
                    <a:gd name="connsiteX1" fmla="*/ 380121 w 380120"/>
                    <a:gd name="connsiteY1" fmla="*/ 108781 h 108780"/>
                    <a:gd name="connsiteX2" fmla="*/ 380121 w 380120"/>
                    <a:gd name="connsiteY2" fmla="*/ 0 h 108780"/>
                    <a:gd name="connsiteX3" fmla="*/ 0 w 380120"/>
                    <a:gd name="connsiteY3" fmla="*/ 0 h 108780"/>
                    <a:gd name="connsiteX4" fmla="*/ 0 w 380120"/>
                    <a:gd name="connsiteY4" fmla="*/ 108781 h 108780"/>
                    <a:gd name="connsiteX5" fmla="*/ 18333 w 380120"/>
                    <a:gd name="connsiteY5" fmla="*/ 18334 h 108780"/>
                    <a:gd name="connsiteX6" fmla="*/ 361788 w 380120"/>
                    <a:gd name="connsiteY6" fmla="*/ 18334 h 108780"/>
                    <a:gd name="connsiteX7" fmla="*/ 361788 w 380120"/>
                    <a:gd name="connsiteY7" fmla="*/ 90447 h 108780"/>
                    <a:gd name="connsiteX8" fmla="*/ 18333 w 380120"/>
                    <a:gd name="connsiteY8" fmla="*/ 90447 h 108780"/>
                    <a:gd name="connsiteX9" fmla="*/ 18333 w 380120"/>
                    <a:gd name="connsiteY9" fmla="*/ 18334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120" h="108780">
                      <a:moveTo>
                        <a:pt x="0" y="108781"/>
                      </a:moveTo>
                      <a:lnTo>
                        <a:pt x="380121" y="108781"/>
                      </a:lnTo>
                      <a:lnTo>
                        <a:pt x="380121" y="0"/>
                      </a:lnTo>
                      <a:lnTo>
                        <a:pt x="0" y="0"/>
                      </a:lnTo>
                      <a:lnTo>
                        <a:pt x="0" y="108781"/>
                      </a:lnTo>
                      <a:close/>
                      <a:moveTo>
                        <a:pt x="18333" y="18334"/>
                      </a:moveTo>
                      <a:lnTo>
                        <a:pt x="361788" y="18334"/>
                      </a:lnTo>
                      <a:lnTo>
                        <a:pt x="361788" y="90447"/>
                      </a:lnTo>
                      <a:lnTo>
                        <a:pt x="18333" y="90447"/>
                      </a:lnTo>
                      <a:lnTo>
                        <a:pt x="18333" y="18334"/>
                      </a:lnTo>
                      <a:close/>
                    </a:path>
                  </a:pathLst>
                </a:custGeom>
                <a:solidFill>
                  <a:srgbClr val="2D5967"/>
                </a:solidFill>
                <a:ln w="641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E322B76-B1B6-4448-9808-D14D175D81A7}"/>
                    </a:ext>
                  </a:extLst>
                </p:cNvPr>
                <p:cNvSpPr/>
                <p:nvPr/>
              </p:nvSpPr>
              <p:spPr>
                <a:xfrm>
                  <a:off x="1453119" y="3113048"/>
                  <a:ext cx="26886" cy="26889"/>
                </a:xfrm>
                <a:custGeom>
                  <a:avLst/>
                  <a:gdLst>
                    <a:gd name="connsiteX0" fmla="*/ 13443 w 26886"/>
                    <a:gd name="connsiteY0" fmla="*/ 26890 h 26889"/>
                    <a:gd name="connsiteX1" fmla="*/ 26887 w 26886"/>
                    <a:gd name="connsiteY1" fmla="*/ 13445 h 26889"/>
                    <a:gd name="connsiteX2" fmla="*/ 13443 w 26886"/>
                    <a:gd name="connsiteY2" fmla="*/ 0 h 26889"/>
                    <a:gd name="connsiteX3" fmla="*/ 0 w 26886"/>
                    <a:gd name="connsiteY3" fmla="*/ 13445 h 26889"/>
                    <a:gd name="connsiteX4" fmla="*/ 13443 w 26886"/>
                    <a:gd name="connsiteY4" fmla="*/ 26890 h 26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6" h="26889">
                      <a:moveTo>
                        <a:pt x="13443" y="26890"/>
                      </a:moveTo>
                      <a:cubicBezTo>
                        <a:pt x="20868" y="26890"/>
                        <a:pt x="26887" y="20870"/>
                        <a:pt x="26887" y="13445"/>
                      </a:cubicBezTo>
                      <a:cubicBezTo>
                        <a:pt x="26887" y="6020"/>
                        <a:pt x="20868" y="0"/>
                        <a:pt x="13443" y="0"/>
                      </a:cubicBezTo>
                      <a:cubicBezTo>
                        <a:pt x="6019" y="0"/>
                        <a:pt x="0" y="6020"/>
                        <a:pt x="0" y="13445"/>
                      </a:cubicBezTo>
                      <a:cubicBezTo>
                        <a:pt x="0" y="20870"/>
                        <a:pt x="6019" y="26890"/>
                        <a:pt x="13443" y="26890"/>
                      </a:cubicBezTo>
                      <a:close/>
                    </a:path>
                  </a:pathLst>
                </a:custGeom>
                <a:solidFill>
                  <a:srgbClr val="2D5967"/>
                </a:solidFill>
                <a:ln w="641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CB1A4C69-8EAB-43C8-933F-F3B406D79ED4}"/>
                    </a:ext>
                  </a:extLst>
                </p:cNvPr>
                <p:cNvSpPr/>
                <p:nvPr/>
              </p:nvSpPr>
              <p:spPr>
                <a:xfrm>
                  <a:off x="1145111" y="3207161"/>
                  <a:ext cx="380120" cy="108780"/>
                </a:xfrm>
                <a:custGeom>
                  <a:avLst/>
                  <a:gdLst>
                    <a:gd name="connsiteX0" fmla="*/ 0 w 380120"/>
                    <a:gd name="connsiteY0" fmla="*/ 108781 h 108780"/>
                    <a:gd name="connsiteX1" fmla="*/ 380121 w 380120"/>
                    <a:gd name="connsiteY1" fmla="*/ 108781 h 108780"/>
                    <a:gd name="connsiteX2" fmla="*/ 380121 w 380120"/>
                    <a:gd name="connsiteY2" fmla="*/ 0 h 108780"/>
                    <a:gd name="connsiteX3" fmla="*/ 0 w 380120"/>
                    <a:gd name="connsiteY3" fmla="*/ 0 h 108780"/>
                    <a:gd name="connsiteX4" fmla="*/ 0 w 380120"/>
                    <a:gd name="connsiteY4" fmla="*/ 108781 h 108780"/>
                    <a:gd name="connsiteX5" fmla="*/ 18333 w 380120"/>
                    <a:gd name="connsiteY5" fmla="*/ 18334 h 108780"/>
                    <a:gd name="connsiteX6" fmla="*/ 361788 w 380120"/>
                    <a:gd name="connsiteY6" fmla="*/ 18334 h 108780"/>
                    <a:gd name="connsiteX7" fmla="*/ 361788 w 380120"/>
                    <a:gd name="connsiteY7" fmla="*/ 91669 h 108780"/>
                    <a:gd name="connsiteX8" fmla="*/ 18333 w 380120"/>
                    <a:gd name="connsiteY8" fmla="*/ 91669 h 108780"/>
                    <a:gd name="connsiteX9" fmla="*/ 18333 w 380120"/>
                    <a:gd name="connsiteY9" fmla="*/ 18334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120" h="108780">
                      <a:moveTo>
                        <a:pt x="0" y="108781"/>
                      </a:moveTo>
                      <a:lnTo>
                        <a:pt x="380121" y="108781"/>
                      </a:lnTo>
                      <a:lnTo>
                        <a:pt x="380121" y="0"/>
                      </a:lnTo>
                      <a:lnTo>
                        <a:pt x="0" y="0"/>
                      </a:lnTo>
                      <a:lnTo>
                        <a:pt x="0" y="108781"/>
                      </a:lnTo>
                      <a:close/>
                      <a:moveTo>
                        <a:pt x="18333" y="18334"/>
                      </a:moveTo>
                      <a:lnTo>
                        <a:pt x="361788" y="18334"/>
                      </a:lnTo>
                      <a:lnTo>
                        <a:pt x="361788" y="91669"/>
                      </a:lnTo>
                      <a:lnTo>
                        <a:pt x="18333" y="91669"/>
                      </a:lnTo>
                      <a:lnTo>
                        <a:pt x="18333" y="18334"/>
                      </a:lnTo>
                      <a:close/>
                    </a:path>
                  </a:pathLst>
                </a:custGeom>
                <a:solidFill>
                  <a:srgbClr val="2D5967"/>
                </a:solidFill>
                <a:ln w="6417"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38D3297A-2945-45D7-ABE8-137832B95ADB}"/>
                    </a:ext>
                  </a:extLst>
                </p:cNvPr>
                <p:cNvSpPr/>
                <p:nvPr/>
              </p:nvSpPr>
              <p:spPr>
                <a:xfrm>
                  <a:off x="1453119" y="3248717"/>
                  <a:ext cx="26886" cy="26889"/>
                </a:xfrm>
                <a:custGeom>
                  <a:avLst/>
                  <a:gdLst>
                    <a:gd name="connsiteX0" fmla="*/ 13443 w 26886"/>
                    <a:gd name="connsiteY0" fmla="*/ 26890 h 26889"/>
                    <a:gd name="connsiteX1" fmla="*/ 26887 w 26886"/>
                    <a:gd name="connsiteY1" fmla="*/ 13445 h 26889"/>
                    <a:gd name="connsiteX2" fmla="*/ 13443 w 26886"/>
                    <a:gd name="connsiteY2" fmla="*/ 0 h 26889"/>
                    <a:gd name="connsiteX3" fmla="*/ 0 w 26886"/>
                    <a:gd name="connsiteY3" fmla="*/ 13445 h 26889"/>
                    <a:gd name="connsiteX4" fmla="*/ 13443 w 26886"/>
                    <a:gd name="connsiteY4" fmla="*/ 26890 h 26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6" h="26889">
                      <a:moveTo>
                        <a:pt x="13443" y="26890"/>
                      </a:moveTo>
                      <a:cubicBezTo>
                        <a:pt x="20868" y="26890"/>
                        <a:pt x="26887" y="20870"/>
                        <a:pt x="26887" y="13445"/>
                      </a:cubicBezTo>
                      <a:cubicBezTo>
                        <a:pt x="26887" y="6020"/>
                        <a:pt x="20868" y="0"/>
                        <a:pt x="13443" y="0"/>
                      </a:cubicBezTo>
                      <a:cubicBezTo>
                        <a:pt x="6019" y="0"/>
                        <a:pt x="0" y="6020"/>
                        <a:pt x="0" y="13445"/>
                      </a:cubicBezTo>
                      <a:cubicBezTo>
                        <a:pt x="0" y="20870"/>
                        <a:pt x="6019" y="26890"/>
                        <a:pt x="13443" y="26890"/>
                      </a:cubicBezTo>
                      <a:close/>
                    </a:path>
                  </a:pathLst>
                </a:custGeom>
                <a:solidFill>
                  <a:srgbClr val="2D5967"/>
                </a:solidFill>
                <a:ln w="6417" cap="flat">
                  <a:noFill/>
                  <a:prstDash val="solid"/>
                  <a:miter/>
                </a:ln>
              </p:spPr>
              <p:txBody>
                <a:bodyPr rtlCol="0" anchor="ctr"/>
                <a:lstStyle/>
                <a:p>
                  <a:endParaRPr lang="en-US"/>
                </a:p>
              </p:txBody>
            </p:sp>
          </p:grpSp>
        </p:grpSp>
        <p:grpSp>
          <p:nvGrpSpPr>
            <p:cNvPr id="22" name="Graphic 2">
              <a:extLst>
                <a:ext uri="{FF2B5EF4-FFF2-40B4-BE49-F238E27FC236}">
                  <a16:creationId xmlns:a16="http://schemas.microsoft.com/office/drawing/2014/main" id="{69366D4B-5834-4A7D-8747-E0E013CDA3AC}"/>
                </a:ext>
              </a:extLst>
            </p:cNvPr>
            <p:cNvGrpSpPr/>
            <p:nvPr/>
          </p:nvGrpSpPr>
          <p:grpSpPr>
            <a:xfrm>
              <a:off x="1086878" y="3524071"/>
              <a:ext cx="506930" cy="237423"/>
              <a:chOff x="1086878" y="3524071"/>
              <a:chExt cx="506930" cy="237423"/>
            </a:xfrm>
            <a:solidFill>
              <a:srgbClr val="000000"/>
            </a:solidFill>
          </p:grpSpPr>
          <p:sp>
            <p:nvSpPr>
              <p:cNvPr id="23" name="TextBox 22">
                <a:extLst>
                  <a:ext uri="{FF2B5EF4-FFF2-40B4-BE49-F238E27FC236}">
                    <a16:creationId xmlns:a16="http://schemas.microsoft.com/office/drawing/2014/main" id="{A7658425-A1C9-442A-87DC-AF15FD026B26}"/>
                  </a:ext>
                </a:extLst>
              </p:cNvPr>
              <p:cNvSpPr txBox="1"/>
              <p:nvPr/>
            </p:nvSpPr>
            <p:spPr>
              <a:xfrm>
                <a:off x="995438" y="3478351"/>
                <a:ext cx="68981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Bare Metal</a:t>
                </a:r>
              </a:p>
            </p:txBody>
          </p:sp>
          <p:sp>
            <p:nvSpPr>
              <p:cNvPr id="24" name="TextBox 23">
                <a:extLst>
                  <a:ext uri="{FF2B5EF4-FFF2-40B4-BE49-F238E27FC236}">
                    <a16:creationId xmlns:a16="http://schemas.microsoft.com/office/drawing/2014/main" id="{20954AAC-4914-49FF-BBDB-BDE5A8F6013C}"/>
                  </a:ext>
                </a:extLst>
              </p:cNvPr>
              <p:cNvSpPr txBox="1"/>
              <p:nvPr/>
            </p:nvSpPr>
            <p:spPr>
              <a:xfrm>
                <a:off x="1031032" y="3581020"/>
                <a:ext cx="59997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Compute</a:t>
                </a:r>
              </a:p>
            </p:txBody>
          </p:sp>
        </p:grpSp>
      </p:grpSp>
      <p:grpSp>
        <p:nvGrpSpPr>
          <p:cNvPr id="25" name="Graphic 2">
            <a:extLst>
              <a:ext uri="{FF2B5EF4-FFF2-40B4-BE49-F238E27FC236}">
                <a16:creationId xmlns:a16="http://schemas.microsoft.com/office/drawing/2014/main" id="{DC485D3F-A4F9-470D-95A0-B42D00181526}"/>
              </a:ext>
            </a:extLst>
          </p:cNvPr>
          <p:cNvGrpSpPr/>
          <p:nvPr/>
        </p:nvGrpSpPr>
        <p:grpSpPr>
          <a:xfrm>
            <a:off x="1913296" y="1582905"/>
            <a:ext cx="513347" cy="756006"/>
            <a:chOff x="1913296" y="3005488"/>
            <a:chExt cx="513347" cy="756006"/>
          </a:xfrm>
        </p:grpSpPr>
        <p:grpSp>
          <p:nvGrpSpPr>
            <p:cNvPr id="26" name="Graphic 2">
              <a:extLst>
                <a:ext uri="{FF2B5EF4-FFF2-40B4-BE49-F238E27FC236}">
                  <a16:creationId xmlns:a16="http://schemas.microsoft.com/office/drawing/2014/main" id="{615E5560-164B-432D-86B1-1B20EBCB5B44}"/>
                </a:ext>
              </a:extLst>
            </p:cNvPr>
            <p:cNvGrpSpPr/>
            <p:nvPr/>
          </p:nvGrpSpPr>
          <p:grpSpPr>
            <a:xfrm>
              <a:off x="1913296" y="3005488"/>
              <a:ext cx="513347" cy="513347"/>
              <a:chOff x="1913296" y="3005488"/>
              <a:chExt cx="513347" cy="513347"/>
            </a:xfrm>
          </p:grpSpPr>
          <p:grpSp>
            <p:nvGrpSpPr>
              <p:cNvPr id="27" name="Graphic 2">
                <a:extLst>
                  <a:ext uri="{FF2B5EF4-FFF2-40B4-BE49-F238E27FC236}">
                    <a16:creationId xmlns:a16="http://schemas.microsoft.com/office/drawing/2014/main" id="{C3ACB78C-CAB0-4D77-850B-7BB77A5061F1}"/>
                  </a:ext>
                </a:extLst>
              </p:cNvPr>
              <p:cNvGrpSpPr/>
              <p:nvPr/>
            </p:nvGrpSpPr>
            <p:grpSpPr>
              <a:xfrm>
                <a:off x="1913296" y="3005488"/>
                <a:ext cx="513347" cy="513347"/>
                <a:chOff x="1913296" y="3005488"/>
                <a:chExt cx="513347" cy="513347"/>
              </a:xfrm>
              <a:solidFill>
                <a:srgbClr val="FFFFFF"/>
              </a:solidFill>
            </p:grpSpPr>
            <p:sp>
              <p:nvSpPr>
                <p:cNvPr id="28" name="Freeform: Shape 27">
                  <a:extLst>
                    <a:ext uri="{FF2B5EF4-FFF2-40B4-BE49-F238E27FC236}">
                      <a16:creationId xmlns:a16="http://schemas.microsoft.com/office/drawing/2014/main" id="{94A48E2E-6BEF-4098-8F80-3A33EE010014}"/>
                    </a:ext>
                  </a:extLst>
                </p:cNvPr>
                <p:cNvSpPr/>
                <p:nvPr/>
              </p:nvSpPr>
              <p:spPr>
                <a:xfrm>
                  <a:off x="1919380" y="3011600"/>
                  <a:ext cx="501155" cy="502344"/>
                </a:xfrm>
                <a:custGeom>
                  <a:avLst/>
                  <a:gdLst>
                    <a:gd name="connsiteX0" fmla="*/ 26829 w 501155"/>
                    <a:gd name="connsiteY0" fmla="*/ 501126 h 502344"/>
                    <a:gd name="connsiteX1" fmla="*/ 0 w 501155"/>
                    <a:gd name="connsiteY1" fmla="*/ 474233 h 502344"/>
                    <a:gd name="connsiteX2" fmla="*/ 0 w 501155"/>
                    <a:gd name="connsiteY2" fmla="*/ 26890 h 502344"/>
                    <a:gd name="connsiteX3" fmla="*/ 26829 w 501155"/>
                    <a:gd name="connsiteY3" fmla="*/ 0 h 502344"/>
                    <a:gd name="connsiteX4" fmla="*/ 474327 w 501155"/>
                    <a:gd name="connsiteY4" fmla="*/ 0 h 502344"/>
                    <a:gd name="connsiteX5" fmla="*/ 501155 w 501155"/>
                    <a:gd name="connsiteY5" fmla="*/ 26890 h 502344"/>
                    <a:gd name="connsiteX6" fmla="*/ 501155 w 501155"/>
                    <a:gd name="connsiteY6" fmla="*/ 475458 h 502344"/>
                    <a:gd name="connsiteX7" fmla="*/ 474327 w 501155"/>
                    <a:gd name="connsiteY7" fmla="*/ 502345 h 502344"/>
                    <a:gd name="connsiteX8" fmla="*/ 26829 w 501155"/>
                    <a:gd name="connsiteY8" fmla="*/ 501126 h 5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55" h="502344">
                      <a:moveTo>
                        <a:pt x="26829" y="501126"/>
                      </a:moveTo>
                      <a:cubicBezTo>
                        <a:pt x="12192" y="501126"/>
                        <a:pt x="0" y="488902"/>
                        <a:pt x="0" y="474233"/>
                      </a:cubicBezTo>
                      <a:lnTo>
                        <a:pt x="0" y="26890"/>
                      </a:lnTo>
                      <a:cubicBezTo>
                        <a:pt x="0" y="12223"/>
                        <a:pt x="12192" y="0"/>
                        <a:pt x="26829" y="0"/>
                      </a:cubicBezTo>
                      <a:lnTo>
                        <a:pt x="474327" y="0"/>
                      </a:lnTo>
                      <a:cubicBezTo>
                        <a:pt x="488963" y="0"/>
                        <a:pt x="501155" y="12223"/>
                        <a:pt x="501155" y="26890"/>
                      </a:cubicBezTo>
                      <a:lnTo>
                        <a:pt x="501155" y="475458"/>
                      </a:lnTo>
                      <a:cubicBezTo>
                        <a:pt x="501155" y="490127"/>
                        <a:pt x="488963" y="502345"/>
                        <a:pt x="474327" y="502345"/>
                      </a:cubicBezTo>
                      <a:lnTo>
                        <a:pt x="26829" y="501126"/>
                      </a:lnTo>
                      <a:close/>
                    </a:path>
                  </a:pathLst>
                </a:custGeom>
                <a:solidFill>
                  <a:srgbClr val="FFFFFF"/>
                </a:solidFill>
                <a:ln w="6417"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FBD5E68C-7517-4CA8-AACE-2C0D3CAFF261}"/>
                    </a:ext>
                  </a:extLst>
                </p:cNvPr>
                <p:cNvSpPr/>
                <p:nvPr/>
              </p:nvSpPr>
              <p:spPr>
                <a:xfrm>
                  <a:off x="1913296" y="3005488"/>
                  <a:ext cx="513347" cy="513347"/>
                </a:xfrm>
                <a:custGeom>
                  <a:avLst/>
                  <a:gdLst>
                    <a:gd name="connsiteX0" fmla="*/ 479203 w 513347"/>
                    <a:gd name="connsiteY0" fmla="*/ 12223 h 513347"/>
                    <a:gd name="connsiteX1" fmla="*/ 499936 w 513347"/>
                    <a:gd name="connsiteY1" fmla="*/ 33001 h 513347"/>
                    <a:gd name="connsiteX2" fmla="*/ 499936 w 513347"/>
                    <a:gd name="connsiteY2" fmla="*/ 481571 h 513347"/>
                    <a:gd name="connsiteX3" fmla="*/ 479203 w 513347"/>
                    <a:gd name="connsiteY3" fmla="*/ 502349 h 513347"/>
                    <a:gd name="connsiteX4" fmla="*/ 32925 w 513347"/>
                    <a:gd name="connsiteY4" fmla="*/ 502349 h 513347"/>
                    <a:gd name="connsiteX5" fmla="*/ 12192 w 513347"/>
                    <a:gd name="connsiteY5" fmla="*/ 480345 h 513347"/>
                    <a:gd name="connsiteX6" fmla="*/ 12192 w 513347"/>
                    <a:gd name="connsiteY6" fmla="*/ 33001 h 513347"/>
                    <a:gd name="connsiteX7" fmla="*/ 32925 w 513347"/>
                    <a:gd name="connsiteY7" fmla="*/ 12223 h 513347"/>
                    <a:gd name="connsiteX8" fmla="*/ 479203 w 513347"/>
                    <a:gd name="connsiteY8" fmla="*/ 12223 h 513347"/>
                    <a:gd name="connsiteX9" fmla="*/ 479203 w 513347"/>
                    <a:gd name="connsiteY9" fmla="*/ 0 h 513347"/>
                    <a:gd name="connsiteX10" fmla="*/ 32925 w 513347"/>
                    <a:gd name="connsiteY10" fmla="*/ 0 h 513347"/>
                    <a:gd name="connsiteX11" fmla="*/ 0 w 513347"/>
                    <a:gd name="connsiteY11" fmla="*/ 33001 h 513347"/>
                    <a:gd name="connsiteX12" fmla="*/ 0 w 513347"/>
                    <a:gd name="connsiteY12" fmla="*/ 481571 h 513347"/>
                    <a:gd name="connsiteX13" fmla="*/ 32925 w 513347"/>
                    <a:gd name="connsiteY13" fmla="*/ 513347 h 513347"/>
                    <a:gd name="connsiteX14" fmla="*/ 480422 w 513347"/>
                    <a:gd name="connsiteY14" fmla="*/ 513347 h 513347"/>
                    <a:gd name="connsiteX15" fmla="*/ 513347 w 513347"/>
                    <a:gd name="connsiteY15" fmla="*/ 480345 h 513347"/>
                    <a:gd name="connsiteX16" fmla="*/ 513347 w 513347"/>
                    <a:gd name="connsiteY16" fmla="*/ 33001 h 513347"/>
                    <a:gd name="connsiteX17" fmla="*/ 479203 w 513347"/>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347" h="513347">
                      <a:moveTo>
                        <a:pt x="479203" y="12223"/>
                      </a:moveTo>
                      <a:cubicBezTo>
                        <a:pt x="490183" y="12223"/>
                        <a:pt x="499936" y="22001"/>
                        <a:pt x="499936" y="33001"/>
                      </a:cubicBezTo>
                      <a:lnTo>
                        <a:pt x="499936" y="481571"/>
                      </a:lnTo>
                      <a:cubicBezTo>
                        <a:pt x="499936" y="492570"/>
                        <a:pt x="490183" y="502349"/>
                        <a:pt x="479203" y="502349"/>
                      </a:cubicBezTo>
                      <a:lnTo>
                        <a:pt x="32925" y="502349"/>
                      </a:lnTo>
                      <a:cubicBezTo>
                        <a:pt x="21946" y="501123"/>
                        <a:pt x="12192" y="491344"/>
                        <a:pt x="12192" y="480345"/>
                      </a:cubicBezTo>
                      <a:lnTo>
                        <a:pt x="12192" y="33001"/>
                      </a:lnTo>
                      <a:cubicBezTo>
                        <a:pt x="12192" y="22001"/>
                        <a:pt x="21946" y="12223"/>
                        <a:pt x="32925" y="12223"/>
                      </a:cubicBezTo>
                      <a:lnTo>
                        <a:pt x="479203" y="12223"/>
                      </a:lnTo>
                      <a:close/>
                      <a:moveTo>
                        <a:pt x="479203" y="0"/>
                      </a:moveTo>
                      <a:lnTo>
                        <a:pt x="32925" y="0"/>
                      </a:lnTo>
                      <a:cubicBezTo>
                        <a:pt x="14630" y="0"/>
                        <a:pt x="0" y="14667"/>
                        <a:pt x="0" y="33001"/>
                      </a:cubicBezTo>
                      <a:lnTo>
                        <a:pt x="0" y="481571"/>
                      </a:lnTo>
                      <a:cubicBezTo>
                        <a:pt x="0" y="498678"/>
                        <a:pt x="14630" y="513347"/>
                        <a:pt x="32925" y="513347"/>
                      </a:cubicBezTo>
                      <a:lnTo>
                        <a:pt x="480422" y="513347"/>
                      </a:lnTo>
                      <a:cubicBezTo>
                        <a:pt x="498717" y="513347"/>
                        <a:pt x="513347" y="498678"/>
                        <a:pt x="513347" y="480345"/>
                      </a:cubicBezTo>
                      <a:lnTo>
                        <a:pt x="513347" y="33001"/>
                      </a:lnTo>
                      <a:cubicBezTo>
                        <a:pt x="512128" y="14667"/>
                        <a:pt x="497498" y="0"/>
                        <a:pt x="479203" y="0"/>
                      </a:cubicBezTo>
                      <a:close/>
                    </a:path>
                  </a:pathLst>
                </a:custGeom>
                <a:solidFill>
                  <a:srgbClr val="FFFFFF"/>
                </a:solidFill>
                <a:ln w="6417"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BE3088D8-9D26-44C6-9B63-DEAEFCCAAF08}"/>
                  </a:ext>
                </a:extLst>
              </p:cNvPr>
              <p:cNvGrpSpPr/>
              <p:nvPr/>
            </p:nvGrpSpPr>
            <p:grpSpPr>
              <a:xfrm>
                <a:off x="1925495" y="3017714"/>
                <a:ext cx="488956" cy="488903"/>
                <a:chOff x="1925495" y="3017714"/>
                <a:chExt cx="488956" cy="488903"/>
              </a:xfrm>
              <a:solidFill>
                <a:srgbClr val="2D5967"/>
              </a:solidFill>
            </p:grpSpPr>
            <p:sp>
              <p:nvSpPr>
                <p:cNvPr id="31" name="Freeform: Shape 30">
                  <a:extLst>
                    <a:ext uri="{FF2B5EF4-FFF2-40B4-BE49-F238E27FC236}">
                      <a16:creationId xmlns:a16="http://schemas.microsoft.com/office/drawing/2014/main" id="{13F7F4F7-1362-43F5-9891-37BDF5FCA31A}"/>
                    </a:ext>
                  </a:extLst>
                </p:cNvPr>
                <p:cNvSpPr/>
                <p:nvPr/>
              </p:nvSpPr>
              <p:spPr>
                <a:xfrm>
                  <a:off x="1925495" y="3017714"/>
                  <a:ext cx="488956" cy="488903"/>
                </a:xfrm>
                <a:custGeom>
                  <a:avLst/>
                  <a:gdLst>
                    <a:gd name="connsiteX0" fmla="*/ 467011 w 488956"/>
                    <a:gd name="connsiteY0" fmla="*/ 0 h 488903"/>
                    <a:gd name="connsiteX1" fmla="*/ 20726 w 488956"/>
                    <a:gd name="connsiteY1" fmla="*/ 0 h 488903"/>
                    <a:gd name="connsiteX2" fmla="*/ 0 w 488956"/>
                    <a:gd name="connsiteY2" fmla="*/ 20778 h 488903"/>
                    <a:gd name="connsiteX3" fmla="*/ 0 w 488956"/>
                    <a:gd name="connsiteY3" fmla="*/ 469345 h 488903"/>
                    <a:gd name="connsiteX4" fmla="*/ 20726 w 488956"/>
                    <a:gd name="connsiteY4" fmla="*/ 488904 h 488903"/>
                    <a:gd name="connsiteX5" fmla="*/ 468231 w 488956"/>
                    <a:gd name="connsiteY5" fmla="*/ 488904 h 488903"/>
                    <a:gd name="connsiteX6" fmla="*/ 488957 w 488956"/>
                    <a:gd name="connsiteY6" fmla="*/ 468126 h 488903"/>
                    <a:gd name="connsiteX7" fmla="*/ 488957 w 488956"/>
                    <a:gd name="connsiteY7" fmla="*/ 20778 h 488903"/>
                    <a:gd name="connsiteX8" fmla="*/ 467011 w 488956"/>
                    <a:gd name="connsiteY8" fmla="*/ 0 h 488903"/>
                    <a:gd name="connsiteX9" fmla="*/ 469450 w 488956"/>
                    <a:gd name="connsiteY9" fmla="*/ 468126 h 488903"/>
                    <a:gd name="connsiteX10" fmla="*/ 467011 w 488956"/>
                    <a:gd name="connsiteY10" fmla="*/ 470571 h 488903"/>
                    <a:gd name="connsiteX11" fmla="*/ 20726 w 488956"/>
                    <a:gd name="connsiteY11" fmla="*/ 470571 h 488903"/>
                    <a:gd name="connsiteX12" fmla="*/ 18288 w 488956"/>
                    <a:gd name="connsiteY12" fmla="*/ 468126 h 488903"/>
                    <a:gd name="connsiteX13" fmla="*/ 18288 w 488956"/>
                    <a:gd name="connsiteY13" fmla="*/ 20778 h 488903"/>
                    <a:gd name="connsiteX14" fmla="*/ 20726 w 488956"/>
                    <a:gd name="connsiteY14" fmla="*/ 18334 h 488903"/>
                    <a:gd name="connsiteX15" fmla="*/ 468231 w 488956"/>
                    <a:gd name="connsiteY15" fmla="*/ 18334 h 488903"/>
                    <a:gd name="connsiteX16" fmla="*/ 470669 w 488956"/>
                    <a:gd name="connsiteY16" fmla="*/ 20778 h 488903"/>
                    <a:gd name="connsiteX17" fmla="*/ 469450 w 488956"/>
                    <a:gd name="connsiteY17" fmla="*/ 468126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956" h="488903">
                      <a:moveTo>
                        <a:pt x="467011" y="0"/>
                      </a:moveTo>
                      <a:lnTo>
                        <a:pt x="20726" y="0"/>
                      </a:lnTo>
                      <a:cubicBezTo>
                        <a:pt x="9754" y="0"/>
                        <a:pt x="0" y="9778"/>
                        <a:pt x="0" y="20778"/>
                      </a:cubicBezTo>
                      <a:lnTo>
                        <a:pt x="0" y="469345"/>
                      </a:lnTo>
                      <a:cubicBezTo>
                        <a:pt x="0" y="479124"/>
                        <a:pt x="9754" y="488904"/>
                        <a:pt x="20726" y="488904"/>
                      </a:cubicBezTo>
                      <a:lnTo>
                        <a:pt x="468231" y="488904"/>
                      </a:lnTo>
                      <a:cubicBezTo>
                        <a:pt x="479203" y="488904"/>
                        <a:pt x="488957" y="479124"/>
                        <a:pt x="488957" y="468126"/>
                      </a:cubicBezTo>
                      <a:lnTo>
                        <a:pt x="488957" y="20778"/>
                      </a:lnTo>
                      <a:cubicBezTo>
                        <a:pt x="487738" y="9778"/>
                        <a:pt x="477984" y="0"/>
                        <a:pt x="467011" y="0"/>
                      </a:cubicBezTo>
                      <a:close/>
                      <a:moveTo>
                        <a:pt x="469450" y="468126"/>
                      </a:moveTo>
                      <a:cubicBezTo>
                        <a:pt x="469450" y="469345"/>
                        <a:pt x="468231" y="470571"/>
                        <a:pt x="467011" y="470571"/>
                      </a:cubicBezTo>
                      <a:lnTo>
                        <a:pt x="20726" y="470571"/>
                      </a:lnTo>
                      <a:cubicBezTo>
                        <a:pt x="19507" y="470571"/>
                        <a:pt x="18288" y="469345"/>
                        <a:pt x="18288" y="468126"/>
                      </a:cubicBezTo>
                      <a:lnTo>
                        <a:pt x="18288" y="20778"/>
                      </a:lnTo>
                      <a:cubicBezTo>
                        <a:pt x="18288" y="19556"/>
                        <a:pt x="19507" y="18334"/>
                        <a:pt x="20726" y="18334"/>
                      </a:cubicBezTo>
                      <a:lnTo>
                        <a:pt x="468231" y="18334"/>
                      </a:lnTo>
                      <a:cubicBezTo>
                        <a:pt x="469450" y="18334"/>
                        <a:pt x="470669" y="19556"/>
                        <a:pt x="470669" y="20778"/>
                      </a:cubicBezTo>
                      <a:lnTo>
                        <a:pt x="469450" y="468126"/>
                      </a:lnTo>
                      <a:close/>
                    </a:path>
                  </a:pathLst>
                </a:custGeom>
                <a:solidFill>
                  <a:srgbClr val="2D5967"/>
                </a:solidFill>
                <a:ln w="6417"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19D519EC-7AF0-411D-BAF0-E5828A97CD0B}"/>
                    </a:ext>
                  </a:extLst>
                </p:cNvPr>
                <p:cNvSpPr/>
                <p:nvPr/>
              </p:nvSpPr>
              <p:spPr>
                <a:xfrm>
                  <a:off x="2085229" y="3111823"/>
                  <a:ext cx="169488" cy="90446"/>
                </a:xfrm>
                <a:custGeom>
                  <a:avLst/>
                  <a:gdLst>
                    <a:gd name="connsiteX0" fmla="*/ 168269 w 169488"/>
                    <a:gd name="connsiteY0" fmla="*/ 0 h 90446"/>
                    <a:gd name="connsiteX1" fmla="*/ 0 w 169488"/>
                    <a:gd name="connsiteY1" fmla="*/ 0 h 90446"/>
                    <a:gd name="connsiteX2" fmla="*/ 0 w 169488"/>
                    <a:gd name="connsiteY2" fmla="*/ 90447 h 90446"/>
                    <a:gd name="connsiteX3" fmla="*/ 169488 w 169488"/>
                    <a:gd name="connsiteY3" fmla="*/ 90447 h 90446"/>
                    <a:gd name="connsiteX4" fmla="*/ 168269 w 169488"/>
                    <a:gd name="connsiteY4" fmla="*/ 0 h 90446"/>
                    <a:gd name="connsiteX5" fmla="*/ 151200 w 169488"/>
                    <a:gd name="connsiteY5" fmla="*/ 72113 h 90446"/>
                    <a:gd name="connsiteX6" fmla="*/ 17069 w 169488"/>
                    <a:gd name="connsiteY6" fmla="*/ 72113 h 90446"/>
                    <a:gd name="connsiteX7" fmla="*/ 17069 w 169488"/>
                    <a:gd name="connsiteY7" fmla="*/ 18334 h 90446"/>
                    <a:gd name="connsiteX8" fmla="*/ 149981 w 169488"/>
                    <a:gd name="connsiteY8" fmla="*/ 18334 h 90446"/>
                    <a:gd name="connsiteX9" fmla="*/ 151200 w 169488"/>
                    <a:gd name="connsiteY9" fmla="*/ 72113 h 9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488" h="90446">
                      <a:moveTo>
                        <a:pt x="168269" y="0"/>
                      </a:moveTo>
                      <a:lnTo>
                        <a:pt x="0" y="0"/>
                      </a:lnTo>
                      <a:lnTo>
                        <a:pt x="0" y="90447"/>
                      </a:lnTo>
                      <a:lnTo>
                        <a:pt x="169488" y="90447"/>
                      </a:lnTo>
                      <a:lnTo>
                        <a:pt x="168269" y="0"/>
                      </a:lnTo>
                      <a:close/>
                      <a:moveTo>
                        <a:pt x="151200" y="72113"/>
                      </a:moveTo>
                      <a:lnTo>
                        <a:pt x="17069" y="72113"/>
                      </a:lnTo>
                      <a:lnTo>
                        <a:pt x="17069" y="18334"/>
                      </a:lnTo>
                      <a:lnTo>
                        <a:pt x="149981" y="18334"/>
                      </a:lnTo>
                      <a:lnTo>
                        <a:pt x="151200" y="72113"/>
                      </a:lnTo>
                      <a:close/>
                    </a:path>
                  </a:pathLst>
                </a:custGeom>
                <a:solidFill>
                  <a:srgbClr val="2D5967"/>
                </a:solidFill>
                <a:ln w="6417"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4B888C43-7066-486C-A03F-5D9BB0B9606D}"/>
                    </a:ext>
                  </a:extLst>
                </p:cNvPr>
                <p:cNvSpPr/>
                <p:nvPr/>
              </p:nvSpPr>
              <p:spPr>
                <a:xfrm>
                  <a:off x="2199841" y="3148500"/>
                  <a:ext cx="17068" cy="17111"/>
                </a:xfrm>
                <a:custGeom>
                  <a:avLst/>
                  <a:gdLst>
                    <a:gd name="connsiteX0" fmla="*/ 8535 w 17068"/>
                    <a:gd name="connsiteY0" fmla="*/ 17112 h 17111"/>
                    <a:gd name="connsiteX1" fmla="*/ 17069 w 17068"/>
                    <a:gd name="connsiteY1" fmla="*/ 8556 h 17111"/>
                    <a:gd name="connsiteX2" fmla="*/ 8535 w 17068"/>
                    <a:gd name="connsiteY2" fmla="*/ 0 h 17111"/>
                    <a:gd name="connsiteX3" fmla="*/ 0 w 17068"/>
                    <a:gd name="connsiteY3" fmla="*/ 8556 h 17111"/>
                    <a:gd name="connsiteX4" fmla="*/ 8535 w 17068"/>
                    <a:gd name="connsiteY4" fmla="*/ 17112 h 1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8" h="17111">
                      <a:moveTo>
                        <a:pt x="8535" y="17112"/>
                      </a:moveTo>
                      <a:cubicBezTo>
                        <a:pt x="13251" y="17112"/>
                        <a:pt x="17069" y="13281"/>
                        <a:pt x="17069" y="8556"/>
                      </a:cubicBezTo>
                      <a:cubicBezTo>
                        <a:pt x="17069" y="3831"/>
                        <a:pt x="13251" y="0"/>
                        <a:pt x="8535" y="0"/>
                      </a:cubicBezTo>
                      <a:cubicBezTo>
                        <a:pt x="3818" y="0"/>
                        <a:pt x="0" y="3831"/>
                        <a:pt x="0" y="8556"/>
                      </a:cubicBezTo>
                      <a:cubicBezTo>
                        <a:pt x="0" y="13281"/>
                        <a:pt x="3818" y="17112"/>
                        <a:pt x="8535" y="17112"/>
                      </a:cubicBezTo>
                      <a:close/>
                    </a:path>
                  </a:pathLst>
                </a:custGeom>
                <a:solidFill>
                  <a:srgbClr val="2D5967"/>
                </a:solidFill>
                <a:ln w="6417"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51A1083F-EF5E-4A6C-B9DF-8610B4D2E759}"/>
                    </a:ext>
                  </a:extLst>
                </p:cNvPr>
                <p:cNvSpPr/>
                <p:nvPr/>
              </p:nvSpPr>
              <p:spPr>
                <a:xfrm>
                  <a:off x="2176669" y="3215721"/>
                  <a:ext cx="169488" cy="90446"/>
                </a:xfrm>
                <a:custGeom>
                  <a:avLst/>
                  <a:gdLst>
                    <a:gd name="connsiteX0" fmla="*/ 0 w 169488"/>
                    <a:gd name="connsiteY0" fmla="*/ 90447 h 90446"/>
                    <a:gd name="connsiteX1" fmla="*/ 169488 w 169488"/>
                    <a:gd name="connsiteY1" fmla="*/ 90447 h 90446"/>
                    <a:gd name="connsiteX2" fmla="*/ 169488 w 169488"/>
                    <a:gd name="connsiteY2" fmla="*/ 0 h 90446"/>
                    <a:gd name="connsiteX3" fmla="*/ 0 w 169488"/>
                    <a:gd name="connsiteY3" fmla="*/ 0 h 90446"/>
                    <a:gd name="connsiteX4" fmla="*/ 0 w 169488"/>
                    <a:gd name="connsiteY4" fmla="*/ 90447 h 90446"/>
                    <a:gd name="connsiteX5" fmla="*/ 17069 w 169488"/>
                    <a:gd name="connsiteY5" fmla="*/ 18334 h 90446"/>
                    <a:gd name="connsiteX6" fmla="*/ 151200 w 169488"/>
                    <a:gd name="connsiteY6" fmla="*/ 18334 h 90446"/>
                    <a:gd name="connsiteX7" fmla="*/ 151200 w 169488"/>
                    <a:gd name="connsiteY7" fmla="*/ 72113 h 90446"/>
                    <a:gd name="connsiteX8" fmla="*/ 17069 w 169488"/>
                    <a:gd name="connsiteY8" fmla="*/ 72113 h 90446"/>
                    <a:gd name="connsiteX9" fmla="*/ 17069 w 169488"/>
                    <a:gd name="connsiteY9" fmla="*/ 18334 h 9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488" h="90446">
                      <a:moveTo>
                        <a:pt x="0" y="90447"/>
                      </a:moveTo>
                      <a:lnTo>
                        <a:pt x="169488" y="90447"/>
                      </a:lnTo>
                      <a:lnTo>
                        <a:pt x="169488" y="0"/>
                      </a:lnTo>
                      <a:lnTo>
                        <a:pt x="0" y="0"/>
                      </a:lnTo>
                      <a:lnTo>
                        <a:pt x="0" y="90447"/>
                      </a:lnTo>
                      <a:close/>
                      <a:moveTo>
                        <a:pt x="17069" y="18334"/>
                      </a:moveTo>
                      <a:lnTo>
                        <a:pt x="151200" y="18334"/>
                      </a:lnTo>
                      <a:lnTo>
                        <a:pt x="151200" y="72113"/>
                      </a:lnTo>
                      <a:lnTo>
                        <a:pt x="17069" y="72113"/>
                      </a:lnTo>
                      <a:lnTo>
                        <a:pt x="17069" y="18334"/>
                      </a:lnTo>
                      <a:close/>
                    </a:path>
                  </a:pathLst>
                </a:custGeom>
                <a:solidFill>
                  <a:srgbClr val="2D5967"/>
                </a:solidFill>
                <a:ln w="6417"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67097631-E3B5-46D1-990D-6831B58CC7DD}"/>
                    </a:ext>
                  </a:extLst>
                </p:cNvPr>
                <p:cNvSpPr/>
                <p:nvPr/>
              </p:nvSpPr>
              <p:spPr>
                <a:xfrm>
                  <a:off x="2291306" y="3252386"/>
                  <a:ext cx="17068" cy="17111"/>
                </a:xfrm>
                <a:custGeom>
                  <a:avLst/>
                  <a:gdLst>
                    <a:gd name="connsiteX0" fmla="*/ 8535 w 17068"/>
                    <a:gd name="connsiteY0" fmla="*/ 17111 h 17111"/>
                    <a:gd name="connsiteX1" fmla="*/ 17069 w 17068"/>
                    <a:gd name="connsiteY1" fmla="*/ 8556 h 17111"/>
                    <a:gd name="connsiteX2" fmla="*/ 8535 w 17068"/>
                    <a:gd name="connsiteY2" fmla="*/ 0 h 17111"/>
                    <a:gd name="connsiteX3" fmla="*/ 0 w 17068"/>
                    <a:gd name="connsiteY3" fmla="*/ 8556 h 17111"/>
                    <a:gd name="connsiteX4" fmla="*/ 8535 w 17068"/>
                    <a:gd name="connsiteY4" fmla="*/ 17111 h 1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8" h="17111">
                      <a:moveTo>
                        <a:pt x="8535" y="17111"/>
                      </a:moveTo>
                      <a:cubicBezTo>
                        <a:pt x="13251" y="17111"/>
                        <a:pt x="17069" y="13281"/>
                        <a:pt x="17069" y="8556"/>
                      </a:cubicBezTo>
                      <a:cubicBezTo>
                        <a:pt x="17069" y="3830"/>
                        <a:pt x="13251" y="0"/>
                        <a:pt x="8535" y="0"/>
                      </a:cubicBezTo>
                      <a:cubicBezTo>
                        <a:pt x="3824" y="0"/>
                        <a:pt x="0" y="3830"/>
                        <a:pt x="0" y="8556"/>
                      </a:cubicBezTo>
                      <a:cubicBezTo>
                        <a:pt x="0" y="13281"/>
                        <a:pt x="3824" y="17111"/>
                        <a:pt x="8535" y="17111"/>
                      </a:cubicBezTo>
                      <a:close/>
                    </a:path>
                  </a:pathLst>
                </a:custGeom>
                <a:solidFill>
                  <a:srgbClr val="2D5967"/>
                </a:solidFill>
                <a:ln w="6417"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BBEDE75D-BD92-41C2-BB90-0D0F111ED5AC}"/>
                    </a:ext>
                  </a:extLst>
                </p:cNvPr>
                <p:cNvSpPr/>
                <p:nvPr/>
              </p:nvSpPr>
              <p:spPr>
                <a:xfrm>
                  <a:off x="1993789" y="3215721"/>
                  <a:ext cx="169488" cy="90446"/>
                </a:xfrm>
                <a:custGeom>
                  <a:avLst/>
                  <a:gdLst>
                    <a:gd name="connsiteX0" fmla="*/ 168269 w 169488"/>
                    <a:gd name="connsiteY0" fmla="*/ 0 h 90446"/>
                    <a:gd name="connsiteX1" fmla="*/ 0 w 169488"/>
                    <a:gd name="connsiteY1" fmla="*/ 0 h 90446"/>
                    <a:gd name="connsiteX2" fmla="*/ 0 w 169488"/>
                    <a:gd name="connsiteY2" fmla="*/ 90447 h 90446"/>
                    <a:gd name="connsiteX3" fmla="*/ 169488 w 169488"/>
                    <a:gd name="connsiteY3" fmla="*/ 90447 h 90446"/>
                    <a:gd name="connsiteX4" fmla="*/ 168269 w 169488"/>
                    <a:gd name="connsiteY4" fmla="*/ 0 h 90446"/>
                    <a:gd name="connsiteX5" fmla="*/ 151200 w 169488"/>
                    <a:gd name="connsiteY5" fmla="*/ 72113 h 90446"/>
                    <a:gd name="connsiteX6" fmla="*/ 17069 w 169488"/>
                    <a:gd name="connsiteY6" fmla="*/ 72113 h 90446"/>
                    <a:gd name="connsiteX7" fmla="*/ 17069 w 169488"/>
                    <a:gd name="connsiteY7" fmla="*/ 18334 h 90446"/>
                    <a:gd name="connsiteX8" fmla="*/ 151200 w 169488"/>
                    <a:gd name="connsiteY8" fmla="*/ 18334 h 90446"/>
                    <a:gd name="connsiteX9" fmla="*/ 151200 w 169488"/>
                    <a:gd name="connsiteY9" fmla="*/ 72113 h 9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488" h="90446">
                      <a:moveTo>
                        <a:pt x="168269" y="0"/>
                      </a:moveTo>
                      <a:lnTo>
                        <a:pt x="0" y="0"/>
                      </a:lnTo>
                      <a:lnTo>
                        <a:pt x="0" y="90447"/>
                      </a:lnTo>
                      <a:lnTo>
                        <a:pt x="169488" y="90447"/>
                      </a:lnTo>
                      <a:lnTo>
                        <a:pt x="168269" y="0"/>
                      </a:lnTo>
                      <a:close/>
                      <a:moveTo>
                        <a:pt x="151200" y="72113"/>
                      </a:moveTo>
                      <a:lnTo>
                        <a:pt x="17069" y="72113"/>
                      </a:lnTo>
                      <a:lnTo>
                        <a:pt x="17069" y="18334"/>
                      </a:lnTo>
                      <a:lnTo>
                        <a:pt x="151200" y="18334"/>
                      </a:lnTo>
                      <a:lnTo>
                        <a:pt x="151200" y="72113"/>
                      </a:lnTo>
                      <a:close/>
                    </a:path>
                  </a:pathLst>
                </a:custGeom>
                <a:solidFill>
                  <a:srgbClr val="2D5967"/>
                </a:solidFill>
                <a:ln w="6417"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8F685A36-337D-40C4-AD87-227D44C02A0D}"/>
                    </a:ext>
                  </a:extLst>
                </p:cNvPr>
                <p:cNvSpPr/>
                <p:nvPr/>
              </p:nvSpPr>
              <p:spPr>
                <a:xfrm>
                  <a:off x="2108401" y="3252386"/>
                  <a:ext cx="17068" cy="17111"/>
                </a:xfrm>
                <a:custGeom>
                  <a:avLst/>
                  <a:gdLst>
                    <a:gd name="connsiteX0" fmla="*/ 8535 w 17068"/>
                    <a:gd name="connsiteY0" fmla="*/ 17111 h 17111"/>
                    <a:gd name="connsiteX1" fmla="*/ 17069 w 17068"/>
                    <a:gd name="connsiteY1" fmla="*/ 8556 h 17111"/>
                    <a:gd name="connsiteX2" fmla="*/ 8535 w 17068"/>
                    <a:gd name="connsiteY2" fmla="*/ 0 h 17111"/>
                    <a:gd name="connsiteX3" fmla="*/ 0 w 17068"/>
                    <a:gd name="connsiteY3" fmla="*/ 8556 h 17111"/>
                    <a:gd name="connsiteX4" fmla="*/ 8535 w 17068"/>
                    <a:gd name="connsiteY4" fmla="*/ 17111 h 1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8" h="17111">
                      <a:moveTo>
                        <a:pt x="8535" y="17111"/>
                      </a:moveTo>
                      <a:cubicBezTo>
                        <a:pt x="13251" y="17111"/>
                        <a:pt x="17069" y="13281"/>
                        <a:pt x="17069" y="8556"/>
                      </a:cubicBezTo>
                      <a:cubicBezTo>
                        <a:pt x="17069" y="3830"/>
                        <a:pt x="13251" y="0"/>
                        <a:pt x="8535" y="0"/>
                      </a:cubicBezTo>
                      <a:cubicBezTo>
                        <a:pt x="3818" y="0"/>
                        <a:pt x="0" y="3830"/>
                        <a:pt x="0" y="8556"/>
                      </a:cubicBezTo>
                      <a:cubicBezTo>
                        <a:pt x="0" y="13281"/>
                        <a:pt x="3818" y="17111"/>
                        <a:pt x="8535" y="17111"/>
                      </a:cubicBezTo>
                      <a:close/>
                    </a:path>
                  </a:pathLst>
                </a:custGeom>
                <a:solidFill>
                  <a:srgbClr val="2D5967"/>
                </a:solidFill>
                <a:ln w="6417"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1DF2F110-F9CE-4060-8B3A-BA14E592FEEE}"/>
                    </a:ext>
                  </a:extLst>
                </p:cNvPr>
                <p:cNvSpPr/>
                <p:nvPr/>
              </p:nvSpPr>
              <p:spPr>
                <a:xfrm>
                  <a:off x="1962084" y="3307389"/>
                  <a:ext cx="415798" cy="106337"/>
                </a:xfrm>
                <a:custGeom>
                  <a:avLst/>
                  <a:gdLst>
                    <a:gd name="connsiteX0" fmla="*/ 397511 w 415798"/>
                    <a:gd name="connsiteY0" fmla="*/ 50114 h 106337"/>
                    <a:gd name="connsiteX1" fmla="*/ 208509 w 415798"/>
                    <a:gd name="connsiteY1" fmla="*/ 88005 h 106337"/>
                    <a:gd name="connsiteX2" fmla="*/ 18295 w 415798"/>
                    <a:gd name="connsiteY2" fmla="*/ 52558 h 106337"/>
                    <a:gd name="connsiteX3" fmla="*/ 18295 w 415798"/>
                    <a:gd name="connsiteY3" fmla="*/ 0 h 106337"/>
                    <a:gd name="connsiteX4" fmla="*/ 0 w 415798"/>
                    <a:gd name="connsiteY4" fmla="*/ 0 h 106337"/>
                    <a:gd name="connsiteX5" fmla="*/ 0 w 415798"/>
                    <a:gd name="connsiteY5" fmla="*/ 62338 h 106337"/>
                    <a:gd name="connsiteX6" fmla="*/ 3658 w 415798"/>
                    <a:gd name="connsiteY6" fmla="*/ 64782 h 106337"/>
                    <a:gd name="connsiteX7" fmla="*/ 208509 w 415798"/>
                    <a:gd name="connsiteY7" fmla="*/ 106338 h 106337"/>
                    <a:gd name="connsiteX8" fmla="*/ 410922 w 415798"/>
                    <a:gd name="connsiteY8" fmla="*/ 63557 h 106337"/>
                    <a:gd name="connsiteX9" fmla="*/ 415799 w 415798"/>
                    <a:gd name="connsiteY9" fmla="*/ 61112 h 106337"/>
                    <a:gd name="connsiteX10" fmla="*/ 415799 w 415798"/>
                    <a:gd name="connsiteY10" fmla="*/ 0 h 106337"/>
                    <a:gd name="connsiteX11" fmla="*/ 397511 w 415798"/>
                    <a:gd name="connsiteY11" fmla="*/ 0 h 106337"/>
                    <a:gd name="connsiteX12" fmla="*/ 397511 w 415798"/>
                    <a:gd name="connsiteY12" fmla="*/ 50114 h 10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5798" h="106337">
                      <a:moveTo>
                        <a:pt x="397511" y="50114"/>
                      </a:moveTo>
                      <a:cubicBezTo>
                        <a:pt x="376784" y="61112"/>
                        <a:pt x="317031" y="88005"/>
                        <a:pt x="208509" y="88005"/>
                      </a:cubicBezTo>
                      <a:cubicBezTo>
                        <a:pt x="84138" y="88005"/>
                        <a:pt x="34144" y="63557"/>
                        <a:pt x="18295" y="52558"/>
                      </a:cubicBezTo>
                      <a:lnTo>
                        <a:pt x="18295" y="0"/>
                      </a:lnTo>
                      <a:lnTo>
                        <a:pt x="0" y="0"/>
                      </a:lnTo>
                      <a:lnTo>
                        <a:pt x="0" y="62338"/>
                      </a:lnTo>
                      <a:lnTo>
                        <a:pt x="3658" y="64782"/>
                      </a:lnTo>
                      <a:cubicBezTo>
                        <a:pt x="19514" y="77000"/>
                        <a:pt x="71946" y="106338"/>
                        <a:pt x="208509" y="106338"/>
                      </a:cubicBezTo>
                      <a:cubicBezTo>
                        <a:pt x="330448" y="106338"/>
                        <a:pt x="393853" y="73336"/>
                        <a:pt x="410922" y="63557"/>
                      </a:cubicBezTo>
                      <a:lnTo>
                        <a:pt x="415799" y="61112"/>
                      </a:lnTo>
                      <a:lnTo>
                        <a:pt x="415799" y="0"/>
                      </a:lnTo>
                      <a:lnTo>
                        <a:pt x="397511" y="0"/>
                      </a:lnTo>
                      <a:lnTo>
                        <a:pt x="397511" y="50114"/>
                      </a:lnTo>
                      <a:close/>
                    </a:path>
                  </a:pathLst>
                </a:custGeom>
                <a:solidFill>
                  <a:srgbClr val="2D5967"/>
                </a:solidFill>
                <a:ln w="6417" cap="flat">
                  <a:noFill/>
                  <a:prstDash val="solid"/>
                  <a:miter/>
                </a:ln>
              </p:spPr>
              <p:txBody>
                <a:bodyPr rtlCol="0" anchor="ctr"/>
                <a:lstStyle/>
                <a:p>
                  <a:endParaRPr lang="en-US"/>
                </a:p>
              </p:txBody>
            </p:sp>
          </p:grpSp>
        </p:grpSp>
        <p:grpSp>
          <p:nvGrpSpPr>
            <p:cNvPr id="506" name="Graphic 2">
              <a:extLst>
                <a:ext uri="{FF2B5EF4-FFF2-40B4-BE49-F238E27FC236}">
                  <a16:creationId xmlns:a16="http://schemas.microsoft.com/office/drawing/2014/main" id="{698076B0-52EE-4017-A510-89434783F5F4}"/>
                </a:ext>
              </a:extLst>
            </p:cNvPr>
            <p:cNvGrpSpPr/>
            <p:nvPr/>
          </p:nvGrpSpPr>
          <p:grpSpPr>
            <a:xfrm>
              <a:off x="1974154" y="3524071"/>
              <a:ext cx="397844" cy="237423"/>
              <a:chOff x="1974154" y="3524071"/>
              <a:chExt cx="397844" cy="237423"/>
            </a:xfrm>
            <a:solidFill>
              <a:srgbClr val="000000"/>
            </a:solidFill>
          </p:grpSpPr>
          <p:sp>
            <p:nvSpPr>
              <p:cNvPr id="507" name="TextBox 506">
                <a:extLst>
                  <a:ext uri="{FF2B5EF4-FFF2-40B4-BE49-F238E27FC236}">
                    <a16:creationId xmlns:a16="http://schemas.microsoft.com/office/drawing/2014/main" id="{4544A56A-9204-48CF-901D-CBAD89100B6E}"/>
                  </a:ext>
                </a:extLst>
              </p:cNvPr>
              <p:cNvSpPr txBox="1"/>
              <p:nvPr/>
            </p:nvSpPr>
            <p:spPr>
              <a:xfrm>
                <a:off x="1882714" y="3478351"/>
                <a:ext cx="58072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Instance</a:t>
                </a:r>
              </a:p>
            </p:txBody>
          </p:sp>
          <p:sp>
            <p:nvSpPr>
              <p:cNvPr id="508" name="TextBox 507">
                <a:extLst>
                  <a:ext uri="{FF2B5EF4-FFF2-40B4-BE49-F238E27FC236}">
                    <a16:creationId xmlns:a16="http://schemas.microsoft.com/office/drawing/2014/main" id="{103A1C79-11EC-4105-9897-D3528CC45608}"/>
                  </a:ext>
                </a:extLst>
              </p:cNvPr>
              <p:cNvSpPr txBox="1"/>
              <p:nvPr/>
            </p:nvSpPr>
            <p:spPr>
              <a:xfrm>
                <a:off x="1952953" y="3581020"/>
                <a:ext cx="43313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Pools</a:t>
                </a:r>
              </a:p>
            </p:txBody>
          </p:sp>
        </p:grpSp>
      </p:grpSp>
      <p:grpSp>
        <p:nvGrpSpPr>
          <p:cNvPr id="509" name="Graphic 2">
            <a:extLst>
              <a:ext uri="{FF2B5EF4-FFF2-40B4-BE49-F238E27FC236}">
                <a16:creationId xmlns:a16="http://schemas.microsoft.com/office/drawing/2014/main" id="{3784A5C0-8ABC-43CF-ACB0-B13DBB08DB60}"/>
              </a:ext>
            </a:extLst>
          </p:cNvPr>
          <p:cNvGrpSpPr/>
          <p:nvPr/>
        </p:nvGrpSpPr>
        <p:grpSpPr>
          <a:xfrm>
            <a:off x="2748737" y="1582905"/>
            <a:ext cx="648100" cy="653336"/>
            <a:chOff x="2748737" y="3005488"/>
            <a:chExt cx="648100" cy="653336"/>
          </a:xfrm>
        </p:grpSpPr>
        <p:grpSp>
          <p:nvGrpSpPr>
            <p:cNvPr id="510" name="Graphic 2">
              <a:extLst>
                <a:ext uri="{FF2B5EF4-FFF2-40B4-BE49-F238E27FC236}">
                  <a16:creationId xmlns:a16="http://schemas.microsoft.com/office/drawing/2014/main" id="{5939FA0B-4527-4B7C-BFEF-7261E1F6C6FC}"/>
                </a:ext>
              </a:extLst>
            </p:cNvPr>
            <p:cNvGrpSpPr/>
            <p:nvPr/>
          </p:nvGrpSpPr>
          <p:grpSpPr>
            <a:xfrm>
              <a:off x="2818071" y="3005488"/>
              <a:ext cx="513347" cy="513347"/>
              <a:chOff x="2818071" y="3005488"/>
              <a:chExt cx="513347" cy="513347"/>
            </a:xfrm>
          </p:grpSpPr>
          <p:grpSp>
            <p:nvGrpSpPr>
              <p:cNvPr id="511" name="Graphic 2">
                <a:extLst>
                  <a:ext uri="{FF2B5EF4-FFF2-40B4-BE49-F238E27FC236}">
                    <a16:creationId xmlns:a16="http://schemas.microsoft.com/office/drawing/2014/main" id="{9BED007F-EBE9-4760-B15C-3149E033C5CC}"/>
                  </a:ext>
                </a:extLst>
              </p:cNvPr>
              <p:cNvGrpSpPr/>
              <p:nvPr/>
            </p:nvGrpSpPr>
            <p:grpSpPr>
              <a:xfrm>
                <a:off x="2818071" y="3005488"/>
                <a:ext cx="513347" cy="513347"/>
                <a:chOff x="2818071" y="3005488"/>
                <a:chExt cx="513347" cy="513347"/>
              </a:xfrm>
              <a:solidFill>
                <a:srgbClr val="FFFFFF"/>
              </a:solidFill>
            </p:grpSpPr>
            <p:sp>
              <p:nvSpPr>
                <p:cNvPr id="718" name="Freeform: Shape 717">
                  <a:extLst>
                    <a:ext uri="{FF2B5EF4-FFF2-40B4-BE49-F238E27FC236}">
                      <a16:creationId xmlns:a16="http://schemas.microsoft.com/office/drawing/2014/main" id="{0F2291FB-9CC1-46AD-9045-883644931C0D}"/>
                    </a:ext>
                  </a:extLst>
                </p:cNvPr>
                <p:cNvSpPr/>
                <p:nvPr/>
              </p:nvSpPr>
              <p:spPr>
                <a:xfrm>
                  <a:off x="2824154" y="3011600"/>
                  <a:ext cx="501155" cy="502344"/>
                </a:xfrm>
                <a:custGeom>
                  <a:avLst/>
                  <a:gdLst>
                    <a:gd name="connsiteX0" fmla="*/ 26829 w 501155"/>
                    <a:gd name="connsiteY0" fmla="*/ 501126 h 502344"/>
                    <a:gd name="connsiteX1" fmla="*/ 0 w 501155"/>
                    <a:gd name="connsiteY1" fmla="*/ 474233 h 502344"/>
                    <a:gd name="connsiteX2" fmla="*/ 0 w 501155"/>
                    <a:gd name="connsiteY2" fmla="*/ 26890 h 502344"/>
                    <a:gd name="connsiteX3" fmla="*/ 26829 w 501155"/>
                    <a:gd name="connsiteY3" fmla="*/ 0 h 502344"/>
                    <a:gd name="connsiteX4" fmla="*/ 474333 w 501155"/>
                    <a:gd name="connsiteY4" fmla="*/ 0 h 502344"/>
                    <a:gd name="connsiteX5" fmla="*/ 501155 w 501155"/>
                    <a:gd name="connsiteY5" fmla="*/ 26890 h 502344"/>
                    <a:gd name="connsiteX6" fmla="*/ 501155 w 501155"/>
                    <a:gd name="connsiteY6" fmla="*/ 475458 h 502344"/>
                    <a:gd name="connsiteX7" fmla="*/ 474333 w 501155"/>
                    <a:gd name="connsiteY7" fmla="*/ 502345 h 502344"/>
                    <a:gd name="connsiteX8" fmla="*/ 26829 w 501155"/>
                    <a:gd name="connsiteY8" fmla="*/ 501126 h 5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55" h="502344">
                      <a:moveTo>
                        <a:pt x="26829" y="501126"/>
                      </a:moveTo>
                      <a:cubicBezTo>
                        <a:pt x="12198" y="501126"/>
                        <a:pt x="0" y="488902"/>
                        <a:pt x="0" y="474233"/>
                      </a:cubicBezTo>
                      <a:lnTo>
                        <a:pt x="0" y="26890"/>
                      </a:lnTo>
                      <a:cubicBezTo>
                        <a:pt x="0" y="12223"/>
                        <a:pt x="12198" y="0"/>
                        <a:pt x="26829" y="0"/>
                      </a:cubicBezTo>
                      <a:lnTo>
                        <a:pt x="474333" y="0"/>
                      </a:lnTo>
                      <a:cubicBezTo>
                        <a:pt x="488963" y="0"/>
                        <a:pt x="501155" y="12223"/>
                        <a:pt x="501155" y="26890"/>
                      </a:cubicBezTo>
                      <a:lnTo>
                        <a:pt x="501155" y="475458"/>
                      </a:lnTo>
                      <a:cubicBezTo>
                        <a:pt x="501155" y="490127"/>
                        <a:pt x="488963" y="502345"/>
                        <a:pt x="474333" y="502345"/>
                      </a:cubicBezTo>
                      <a:lnTo>
                        <a:pt x="26829" y="501126"/>
                      </a:lnTo>
                      <a:close/>
                    </a:path>
                  </a:pathLst>
                </a:custGeom>
                <a:solidFill>
                  <a:srgbClr val="FFFFFF"/>
                </a:solidFill>
                <a:ln w="6417"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561264B2-104A-4621-8C79-E596F486FF27}"/>
                    </a:ext>
                  </a:extLst>
                </p:cNvPr>
                <p:cNvSpPr/>
                <p:nvPr/>
              </p:nvSpPr>
              <p:spPr>
                <a:xfrm>
                  <a:off x="2818071" y="3005488"/>
                  <a:ext cx="513347" cy="513347"/>
                </a:xfrm>
                <a:custGeom>
                  <a:avLst/>
                  <a:gdLst>
                    <a:gd name="connsiteX0" fmla="*/ 479203 w 513347"/>
                    <a:gd name="connsiteY0" fmla="*/ 12223 h 513347"/>
                    <a:gd name="connsiteX1" fmla="*/ 499936 w 513347"/>
                    <a:gd name="connsiteY1" fmla="*/ 33001 h 513347"/>
                    <a:gd name="connsiteX2" fmla="*/ 499936 w 513347"/>
                    <a:gd name="connsiteY2" fmla="*/ 481571 h 513347"/>
                    <a:gd name="connsiteX3" fmla="*/ 479203 w 513347"/>
                    <a:gd name="connsiteY3" fmla="*/ 502349 h 513347"/>
                    <a:gd name="connsiteX4" fmla="*/ 32925 w 513347"/>
                    <a:gd name="connsiteY4" fmla="*/ 502349 h 513347"/>
                    <a:gd name="connsiteX5" fmla="*/ 12192 w 513347"/>
                    <a:gd name="connsiteY5" fmla="*/ 480345 h 513347"/>
                    <a:gd name="connsiteX6" fmla="*/ 12192 w 513347"/>
                    <a:gd name="connsiteY6" fmla="*/ 33001 h 513347"/>
                    <a:gd name="connsiteX7" fmla="*/ 32925 w 513347"/>
                    <a:gd name="connsiteY7" fmla="*/ 12223 h 513347"/>
                    <a:gd name="connsiteX8" fmla="*/ 479203 w 513347"/>
                    <a:gd name="connsiteY8" fmla="*/ 12223 h 513347"/>
                    <a:gd name="connsiteX9" fmla="*/ 479203 w 513347"/>
                    <a:gd name="connsiteY9" fmla="*/ 0 h 513347"/>
                    <a:gd name="connsiteX10" fmla="*/ 32925 w 513347"/>
                    <a:gd name="connsiteY10" fmla="*/ 0 h 513347"/>
                    <a:gd name="connsiteX11" fmla="*/ 0 w 513347"/>
                    <a:gd name="connsiteY11" fmla="*/ 33001 h 513347"/>
                    <a:gd name="connsiteX12" fmla="*/ 0 w 513347"/>
                    <a:gd name="connsiteY12" fmla="*/ 481571 h 513347"/>
                    <a:gd name="connsiteX13" fmla="*/ 32925 w 513347"/>
                    <a:gd name="connsiteY13" fmla="*/ 513347 h 513347"/>
                    <a:gd name="connsiteX14" fmla="*/ 480422 w 513347"/>
                    <a:gd name="connsiteY14" fmla="*/ 513347 h 513347"/>
                    <a:gd name="connsiteX15" fmla="*/ 513348 w 513347"/>
                    <a:gd name="connsiteY15" fmla="*/ 480345 h 513347"/>
                    <a:gd name="connsiteX16" fmla="*/ 513348 w 513347"/>
                    <a:gd name="connsiteY16" fmla="*/ 33001 h 513347"/>
                    <a:gd name="connsiteX17" fmla="*/ 479203 w 513347"/>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347" h="513347">
                      <a:moveTo>
                        <a:pt x="479203" y="12223"/>
                      </a:moveTo>
                      <a:cubicBezTo>
                        <a:pt x="490182" y="12223"/>
                        <a:pt x="499936" y="22001"/>
                        <a:pt x="499936" y="33001"/>
                      </a:cubicBezTo>
                      <a:lnTo>
                        <a:pt x="499936" y="481571"/>
                      </a:lnTo>
                      <a:cubicBezTo>
                        <a:pt x="499936" y="492570"/>
                        <a:pt x="490182" y="502349"/>
                        <a:pt x="479203" y="502349"/>
                      </a:cubicBezTo>
                      <a:lnTo>
                        <a:pt x="32925" y="502349"/>
                      </a:lnTo>
                      <a:cubicBezTo>
                        <a:pt x="21946" y="501123"/>
                        <a:pt x="12192" y="491344"/>
                        <a:pt x="12192" y="480345"/>
                      </a:cubicBezTo>
                      <a:lnTo>
                        <a:pt x="12192" y="33001"/>
                      </a:lnTo>
                      <a:cubicBezTo>
                        <a:pt x="12192" y="22001"/>
                        <a:pt x="21946" y="12223"/>
                        <a:pt x="32925" y="12223"/>
                      </a:cubicBezTo>
                      <a:lnTo>
                        <a:pt x="479203" y="12223"/>
                      </a:lnTo>
                      <a:close/>
                      <a:moveTo>
                        <a:pt x="479203" y="0"/>
                      </a:moveTo>
                      <a:lnTo>
                        <a:pt x="32925" y="0"/>
                      </a:lnTo>
                      <a:cubicBezTo>
                        <a:pt x="14630" y="0"/>
                        <a:pt x="0" y="14667"/>
                        <a:pt x="0" y="33001"/>
                      </a:cubicBezTo>
                      <a:lnTo>
                        <a:pt x="0" y="481571"/>
                      </a:lnTo>
                      <a:cubicBezTo>
                        <a:pt x="0" y="498678"/>
                        <a:pt x="14630" y="513347"/>
                        <a:pt x="32925" y="513347"/>
                      </a:cubicBezTo>
                      <a:lnTo>
                        <a:pt x="480422" y="513347"/>
                      </a:lnTo>
                      <a:cubicBezTo>
                        <a:pt x="498717" y="513347"/>
                        <a:pt x="513348" y="498678"/>
                        <a:pt x="513348" y="480345"/>
                      </a:cubicBezTo>
                      <a:lnTo>
                        <a:pt x="513348" y="33001"/>
                      </a:lnTo>
                      <a:cubicBezTo>
                        <a:pt x="512128" y="14667"/>
                        <a:pt x="497498" y="0"/>
                        <a:pt x="479203" y="0"/>
                      </a:cubicBezTo>
                      <a:close/>
                    </a:path>
                  </a:pathLst>
                </a:custGeom>
                <a:solidFill>
                  <a:srgbClr val="FFFFFF"/>
                </a:solidFill>
                <a:ln w="6417" cap="flat">
                  <a:noFill/>
                  <a:prstDash val="solid"/>
                  <a:miter/>
                </a:ln>
              </p:spPr>
              <p:txBody>
                <a:bodyPr rtlCol="0" anchor="ctr"/>
                <a:lstStyle/>
                <a:p>
                  <a:endParaRPr lang="en-US"/>
                </a:p>
              </p:txBody>
            </p:sp>
          </p:grpSp>
          <p:grpSp>
            <p:nvGrpSpPr>
              <p:cNvPr id="720" name="Graphic 2">
                <a:extLst>
                  <a:ext uri="{FF2B5EF4-FFF2-40B4-BE49-F238E27FC236}">
                    <a16:creationId xmlns:a16="http://schemas.microsoft.com/office/drawing/2014/main" id="{9C3C950B-7C46-47CD-860C-8F23D5491C14}"/>
                  </a:ext>
                </a:extLst>
              </p:cNvPr>
              <p:cNvGrpSpPr/>
              <p:nvPr/>
            </p:nvGrpSpPr>
            <p:grpSpPr>
              <a:xfrm>
                <a:off x="2830270" y="3017714"/>
                <a:ext cx="488956" cy="488903"/>
                <a:chOff x="2830270" y="3017714"/>
                <a:chExt cx="488956" cy="488903"/>
              </a:xfrm>
              <a:solidFill>
                <a:srgbClr val="2D5967"/>
              </a:solidFill>
            </p:grpSpPr>
            <p:sp>
              <p:nvSpPr>
                <p:cNvPr id="721" name="Freeform: Shape 720">
                  <a:extLst>
                    <a:ext uri="{FF2B5EF4-FFF2-40B4-BE49-F238E27FC236}">
                      <a16:creationId xmlns:a16="http://schemas.microsoft.com/office/drawing/2014/main" id="{8120F2A6-8525-461E-A08F-211995A8C060}"/>
                    </a:ext>
                  </a:extLst>
                </p:cNvPr>
                <p:cNvSpPr/>
                <p:nvPr/>
              </p:nvSpPr>
              <p:spPr>
                <a:xfrm>
                  <a:off x="2830270" y="3017714"/>
                  <a:ext cx="488956" cy="488903"/>
                </a:xfrm>
                <a:custGeom>
                  <a:avLst/>
                  <a:gdLst>
                    <a:gd name="connsiteX0" fmla="*/ 467012 w 488956"/>
                    <a:gd name="connsiteY0" fmla="*/ 0 h 488903"/>
                    <a:gd name="connsiteX1" fmla="*/ 20726 w 488956"/>
                    <a:gd name="connsiteY1" fmla="*/ 0 h 488903"/>
                    <a:gd name="connsiteX2" fmla="*/ 0 w 488956"/>
                    <a:gd name="connsiteY2" fmla="*/ 20778 h 488903"/>
                    <a:gd name="connsiteX3" fmla="*/ 0 w 488956"/>
                    <a:gd name="connsiteY3" fmla="*/ 469345 h 488903"/>
                    <a:gd name="connsiteX4" fmla="*/ 20726 w 488956"/>
                    <a:gd name="connsiteY4" fmla="*/ 488904 h 488903"/>
                    <a:gd name="connsiteX5" fmla="*/ 468231 w 488956"/>
                    <a:gd name="connsiteY5" fmla="*/ 488904 h 488903"/>
                    <a:gd name="connsiteX6" fmla="*/ 488957 w 488956"/>
                    <a:gd name="connsiteY6" fmla="*/ 468126 h 488903"/>
                    <a:gd name="connsiteX7" fmla="*/ 488957 w 488956"/>
                    <a:gd name="connsiteY7" fmla="*/ 20778 h 488903"/>
                    <a:gd name="connsiteX8" fmla="*/ 467012 w 488956"/>
                    <a:gd name="connsiteY8" fmla="*/ 0 h 488903"/>
                    <a:gd name="connsiteX9" fmla="*/ 469450 w 488956"/>
                    <a:gd name="connsiteY9" fmla="*/ 468126 h 488903"/>
                    <a:gd name="connsiteX10" fmla="*/ 467012 w 488956"/>
                    <a:gd name="connsiteY10" fmla="*/ 470571 h 488903"/>
                    <a:gd name="connsiteX11" fmla="*/ 20726 w 488956"/>
                    <a:gd name="connsiteY11" fmla="*/ 470571 h 488903"/>
                    <a:gd name="connsiteX12" fmla="*/ 18288 w 488956"/>
                    <a:gd name="connsiteY12" fmla="*/ 468126 h 488903"/>
                    <a:gd name="connsiteX13" fmla="*/ 18288 w 488956"/>
                    <a:gd name="connsiteY13" fmla="*/ 20778 h 488903"/>
                    <a:gd name="connsiteX14" fmla="*/ 20726 w 488956"/>
                    <a:gd name="connsiteY14" fmla="*/ 18334 h 488903"/>
                    <a:gd name="connsiteX15" fmla="*/ 468231 w 488956"/>
                    <a:gd name="connsiteY15" fmla="*/ 18334 h 488903"/>
                    <a:gd name="connsiteX16" fmla="*/ 470669 w 488956"/>
                    <a:gd name="connsiteY16" fmla="*/ 20778 h 488903"/>
                    <a:gd name="connsiteX17" fmla="*/ 469450 w 488956"/>
                    <a:gd name="connsiteY17" fmla="*/ 468126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956" h="488903">
                      <a:moveTo>
                        <a:pt x="467012" y="0"/>
                      </a:moveTo>
                      <a:lnTo>
                        <a:pt x="20726" y="0"/>
                      </a:lnTo>
                      <a:cubicBezTo>
                        <a:pt x="9754" y="0"/>
                        <a:pt x="0" y="9778"/>
                        <a:pt x="0" y="20778"/>
                      </a:cubicBezTo>
                      <a:lnTo>
                        <a:pt x="0" y="469345"/>
                      </a:lnTo>
                      <a:cubicBezTo>
                        <a:pt x="0" y="479124"/>
                        <a:pt x="9754" y="488904"/>
                        <a:pt x="20726" y="488904"/>
                      </a:cubicBezTo>
                      <a:lnTo>
                        <a:pt x="468231" y="488904"/>
                      </a:lnTo>
                      <a:cubicBezTo>
                        <a:pt x="479203" y="488904"/>
                        <a:pt x="488957" y="479124"/>
                        <a:pt x="488957" y="468126"/>
                      </a:cubicBezTo>
                      <a:lnTo>
                        <a:pt x="488957" y="20778"/>
                      </a:lnTo>
                      <a:cubicBezTo>
                        <a:pt x="487738" y="9778"/>
                        <a:pt x="477984" y="0"/>
                        <a:pt x="467012" y="0"/>
                      </a:cubicBezTo>
                      <a:close/>
                      <a:moveTo>
                        <a:pt x="469450" y="468126"/>
                      </a:moveTo>
                      <a:cubicBezTo>
                        <a:pt x="469450" y="469345"/>
                        <a:pt x="468231" y="470571"/>
                        <a:pt x="467012" y="470571"/>
                      </a:cubicBezTo>
                      <a:lnTo>
                        <a:pt x="20726" y="470571"/>
                      </a:lnTo>
                      <a:cubicBezTo>
                        <a:pt x="19507" y="470571"/>
                        <a:pt x="18288" y="469345"/>
                        <a:pt x="18288" y="468126"/>
                      </a:cubicBezTo>
                      <a:lnTo>
                        <a:pt x="18288" y="20778"/>
                      </a:lnTo>
                      <a:cubicBezTo>
                        <a:pt x="18288" y="19556"/>
                        <a:pt x="19507" y="18334"/>
                        <a:pt x="20726" y="18334"/>
                      </a:cubicBezTo>
                      <a:lnTo>
                        <a:pt x="468231" y="18334"/>
                      </a:lnTo>
                      <a:cubicBezTo>
                        <a:pt x="469450" y="18334"/>
                        <a:pt x="470669" y="19556"/>
                        <a:pt x="470669" y="20778"/>
                      </a:cubicBezTo>
                      <a:lnTo>
                        <a:pt x="469450" y="468126"/>
                      </a:lnTo>
                      <a:close/>
                    </a:path>
                  </a:pathLst>
                </a:custGeom>
                <a:solidFill>
                  <a:srgbClr val="2D5967"/>
                </a:solidFill>
                <a:ln w="6417"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F3A6E2B1-2882-42F8-8B90-4F9491E59547}"/>
                    </a:ext>
                  </a:extLst>
                </p:cNvPr>
                <p:cNvSpPr/>
                <p:nvPr/>
              </p:nvSpPr>
              <p:spPr>
                <a:xfrm>
                  <a:off x="2883921" y="3341602"/>
                  <a:ext cx="137788" cy="108784"/>
                </a:xfrm>
                <a:custGeom>
                  <a:avLst/>
                  <a:gdLst>
                    <a:gd name="connsiteX0" fmla="*/ 0 w 137788"/>
                    <a:gd name="connsiteY0" fmla="*/ 108785 h 108784"/>
                    <a:gd name="connsiteX1" fmla="*/ 137789 w 137788"/>
                    <a:gd name="connsiteY1" fmla="*/ 108785 h 108784"/>
                    <a:gd name="connsiteX2" fmla="*/ 137789 w 137788"/>
                    <a:gd name="connsiteY2" fmla="*/ 0 h 108784"/>
                    <a:gd name="connsiteX3" fmla="*/ 0 w 137788"/>
                    <a:gd name="connsiteY3" fmla="*/ 0 h 108784"/>
                    <a:gd name="connsiteX4" fmla="*/ 0 w 137788"/>
                    <a:gd name="connsiteY4" fmla="*/ 108785 h 108784"/>
                    <a:gd name="connsiteX5" fmla="*/ 18288 w 137788"/>
                    <a:gd name="connsiteY5" fmla="*/ 18339 h 108784"/>
                    <a:gd name="connsiteX6" fmla="*/ 119494 w 137788"/>
                    <a:gd name="connsiteY6" fmla="*/ 18339 h 108784"/>
                    <a:gd name="connsiteX7" fmla="*/ 119494 w 137788"/>
                    <a:gd name="connsiteY7" fmla="*/ 90452 h 108784"/>
                    <a:gd name="connsiteX8" fmla="*/ 18288 w 137788"/>
                    <a:gd name="connsiteY8" fmla="*/ 90452 h 108784"/>
                    <a:gd name="connsiteX9" fmla="*/ 18288 w 137788"/>
                    <a:gd name="connsiteY9" fmla="*/ 18339 h 10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788" h="108784">
                      <a:moveTo>
                        <a:pt x="0" y="108785"/>
                      </a:moveTo>
                      <a:lnTo>
                        <a:pt x="137789" y="108785"/>
                      </a:lnTo>
                      <a:lnTo>
                        <a:pt x="137789" y="0"/>
                      </a:lnTo>
                      <a:lnTo>
                        <a:pt x="0" y="0"/>
                      </a:lnTo>
                      <a:lnTo>
                        <a:pt x="0" y="108785"/>
                      </a:lnTo>
                      <a:close/>
                      <a:moveTo>
                        <a:pt x="18288" y="18339"/>
                      </a:moveTo>
                      <a:lnTo>
                        <a:pt x="119494" y="18339"/>
                      </a:lnTo>
                      <a:lnTo>
                        <a:pt x="119494" y="90452"/>
                      </a:lnTo>
                      <a:lnTo>
                        <a:pt x="18288" y="90452"/>
                      </a:lnTo>
                      <a:lnTo>
                        <a:pt x="18288" y="18339"/>
                      </a:lnTo>
                      <a:close/>
                    </a:path>
                  </a:pathLst>
                </a:custGeom>
                <a:solidFill>
                  <a:srgbClr val="2D5967"/>
                </a:solidFill>
                <a:ln w="6417"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B7CD7DA2-BE9B-4922-9176-C38CCC50298A}"/>
                    </a:ext>
                  </a:extLst>
                </p:cNvPr>
                <p:cNvSpPr/>
                <p:nvPr/>
              </p:nvSpPr>
              <p:spPr>
                <a:xfrm>
                  <a:off x="2883921" y="3071492"/>
                  <a:ext cx="379216" cy="108780"/>
                </a:xfrm>
                <a:custGeom>
                  <a:avLst/>
                  <a:gdLst>
                    <a:gd name="connsiteX0" fmla="*/ 0 w 379216"/>
                    <a:gd name="connsiteY0" fmla="*/ 108781 h 108780"/>
                    <a:gd name="connsiteX1" fmla="*/ 379216 w 379216"/>
                    <a:gd name="connsiteY1" fmla="*/ 108781 h 108780"/>
                    <a:gd name="connsiteX2" fmla="*/ 379216 w 379216"/>
                    <a:gd name="connsiteY2" fmla="*/ 0 h 108780"/>
                    <a:gd name="connsiteX3" fmla="*/ 0 w 379216"/>
                    <a:gd name="connsiteY3" fmla="*/ 0 h 108780"/>
                    <a:gd name="connsiteX4" fmla="*/ 0 w 379216"/>
                    <a:gd name="connsiteY4" fmla="*/ 108781 h 108780"/>
                    <a:gd name="connsiteX5" fmla="*/ 18288 w 379216"/>
                    <a:gd name="connsiteY5" fmla="*/ 18334 h 108780"/>
                    <a:gd name="connsiteX6" fmla="*/ 360928 w 379216"/>
                    <a:gd name="connsiteY6" fmla="*/ 18334 h 108780"/>
                    <a:gd name="connsiteX7" fmla="*/ 360928 w 379216"/>
                    <a:gd name="connsiteY7" fmla="*/ 90447 h 108780"/>
                    <a:gd name="connsiteX8" fmla="*/ 18288 w 379216"/>
                    <a:gd name="connsiteY8" fmla="*/ 90447 h 108780"/>
                    <a:gd name="connsiteX9" fmla="*/ 18288 w 379216"/>
                    <a:gd name="connsiteY9" fmla="*/ 18334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216" h="108780">
                      <a:moveTo>
                        <a:pt x="0" y="108781"/>
                      </a:moveTo>
                      <a:lnTo>
                        <a:pt x="379216" y="108781"/>
                      </a:lnTo>
                      <a:lnTo>
                        <a:pt x="379216" y="0"/>
                      </a:lnTo>
                      <a:lnTo>
                        <a:pt x="0" y="0"/>
                      </a:lnTo>
                      <a:lnTo>
                        <a:pt x="0" y="108781"/>
                      </a:lnTo>
                      <a:close/>
                      <a:moveTo>
                        <a:pt x="18288" y="18334"/>
                      </a:moveTo>
                      <a:lnTo>
                        <a:pt x="360928" y="18334"/>
                      </a:lnTo>
                      <a:lnTo>
                        <a:pt x="360928" y="90447"/>
                      </a:lnTo>
                      <a:lnTo>
                        <a:pt x="18288" y="90447"/>
                      </a:lnTo>
                      <a:lnTo>
                        <a:pt x="18288" y="18334"/>
                      </a:lnTo>
                      <a:close/>
                    </a:path>
                  </a:pathLst>
                </a:custGeom>
                <a:solidFill>
                  <a:srgbClr val="2D5967"/>
                </a:solidFill>
                <a:ln w="6417"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7163D753-F5D2-4A4F-B8C9-B27D3C7D868E}"/>
                    </a:ext>
                  </a:extLst>
                </p:cNvPr>
                <p:cNvSpPr/>
                <p:nvPr/>
              </p:nvSpPr>
              <p:spPr>
                <a:xfrm>
                  <a:off x="2883921" y="3208380"/>
                  <a:ext cx="256064" cy="108780"/>
                </a:xfrm>
                <a:custGeom>
                  <a:avLst/>
                  <a:gdLst>
                    <a:gd name="connsiteX0" fmla="*/ 256064 w 256064"/>
                    <a:gd name="connsiteY0" fmla="*/ 0 h 108780"/>
                    <a:gd name="connsiteX1" fmla="*/ 0 w 256064"/>
                    <a:gd name="connsiteY1" fmla="*/ 0 h 108780"/>
                    <a:gd name="connsiteX2" fmla="*/ 0 w 256064"/>
                    <a:gd name="connsiteY2" fmla="*/ 108780 h 108780"/>
                    <a:gd name="connsiteX3" fmla="*/ 254845 w 256064"/>
                    <a:gd name="connsiteY3" fmla="*/ 108780 h 108780"/>
                    <a:gd name="connsiteX4" fmla="*/ 254845 w 256064"/>
                    <a:gd name="connsiteY4" fmla="*/ 0 h 108780"/>
                    <a:gd name="connsiteX5" fmla="*/ 256064 w 256064"/>
                    <a:gd name="connsiteY5" fmla="*/ 0 h 108780"/>
                    <a:gd name="connsiteX6" fmla="*/ 237770 w 256064"/>
                    <a:gd name="connsiteY6" fmla="*/ 90447 h 108780"/>
                    <a:gd name="connsiteX7" fmla="*/ 18288 w 256064"/>
                    <a:gd name="connsiteY7" fmla="*/ 90447 h 108780"/>
                    <a:gd name="connsiteX8" fmla="*/ 18288 w 256064"/>
                    <a:gd name="connsiteY8" fmla="*/ 17111 h 108780"/>
                    <a:gd name="connsiteX9" fmla="*/ 237770 w 256064"/>
                    <a:gd name="connsiteY9" fmla="*/ 17111 h 108780"/>
                    <a:gd name="connsiteX10" fmla="*/ 237770 w 256064"/>
                    <a:gd name="connsiteY10" fmla="*/ 90447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064" h="108780">
                      <a:moveTo>
                        <a:pt x="256064" y="0"/>
                      </a:moveTo>
                      <a:lnTo>
                        <a:pt x="0" y="0"/>
                      </a:lnTo>
                      <a:lnTo>
                        <a:pt x="0" y="108780"/>
                      </a:lnTo>
                      <a:lnTo>
                        <a:pt x="254845" y="108780"/>
                      </a:lnTo>
                      <a:lnTo>
                        <a:pt x="254845" y="0"/>
                      </a:lnTo>
                      <a:lnTo>
                        <a:pt x="256064" y="0"/>
                      </a:lnTo>
                      <a:close/>
                      <a:moveTo>
                        <a:pt x="237770" y="90447"/>
                      </a:moveTo>
                      <a:lnTo>
                        <a:pt x="18288" y="90447"/>
                      </a:lnTo>
                      <a:lnTo>
                        <a:pt x="18288" y="17111"/>
                      </a:lnTo>
                      <a:lnTo>
                        <a:pt x="237770" y="17111"/>
                      </a:lnTo>
                      <a:lnTo>
                        <a:pt x="237770" y="90447"/>
                      </a:lnTo>
                      <a:close/>
                    </a:path>
                  </a:pathLst>
                </a:custGeom>
                <a:solidFill>
                  <a:srgbClr val="2D5967"/>
                </a:solidFill>
                <a:ln w="6417"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1253B57A-4E93-4322-B868-D0057CDA3667}"/>
                    </a:ext>
                  </a:extLst>
                </p:cNvPr>
                <p:cNvSpPr/>
                <p:nvPr/>
              </p:nvSpPr>
              <p:spPr>
                <a:xfrm>
                  <a:off x="3161931" y="3216946"/>
                  <a:ext cx="92671" cy="90447"/>
                </a:xfrm>
                <a:custGeom>
                  <a:avLst/>
                  <a:gdLst>
                    <a:gd name="connsiteX0" fmla="*/ 92672 w 92671"/>
                    <a:gd name="connsiteY0" fmla="*/ 0 h 90447"/>
                    <a:gd name="connsiteX1" fmla="*/ 0 w 92671"/>
                    <a:gd name="connsiteY1" fmla="*/ 0 h 90447"/>
                    <a:gd name="connsiteX2" fmla="*/ 0 w 92671"/>
                    <a:gd name="connsiteY2" fmla="*/ 90447 h 90447"/>
                    <a:gd name="connsiteX3" fmla="*/ 92672 w 92671"/>
                    <a:gd name="connsiteY3" fmla="*/ 90447 h 90447"/>
                    <a:gd name="connsiteX4" fmla="*/ 92672 w 92671"/>
                    <a:gd name="connsiteY4" fmla="*/ 0 h 90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71" h="90447">
                      <a:moveTo>
                        <a:pt x="92672" y="0"/>
                      </a:moveTo>
                      <a:lnTo>
                        <a:pt x="0" y="0"/>
                      </a:lnTo>
                      <a:lnTo>
                        <a:pt x="0" y="90447"/>
                      </a:lnTo>
                      <a:lnTo>
                        <a:pt x="92672" y="90447"/>
                      </a:lnTo>
                      <a:lnTo>
                        <a:pt x="92672" y="0"/>
                      </a:lnTo>
                      <a:close/>
                    </a:path>
                  </a:pathLst>
                </a:custGeom>
                <a:solidFill>
                  <a:srgbClr val="2D5967"/>
                </a:solidFill>
                <a:ln w="6417"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9F24500B-69A9-4331-B31F-4E5068C3261D}"/>
                    </a:ext>
                  </a:extLst>
                </p:cNvPr>
                <p:cNvSpPr/>
                <p:nvPr/>
              </p:nvSpPr>
              <p:spPr>
                <a:xfrm>
                  <a:off x="3161931" y="3350168"/>
                  <a:ext cx="92671" cy="90451"/>
                </a:xfrm>
                <a:custGeom>
                  <a:avLst/>
                  <a:gdLst>
                    <a:gd name="connsiteX0" fmla="*/ 92672 w 92671"/>
                    <a:gd name="connsiteY0" fmla="*/ 0 h 90451"/>
                    <a:gd name="connsiteX1" fmla="*/ 0 w 92671"/>
                    <a:gd name="connsiteY1" fmla="*/ 0 h 90451"/>
                    <a:gd name="connsiteX2" fmla="*/ 0 w 92671"/>
                    <a:gd name="connsiteY2" fmla="*/ 90452 h 90451"/>
                    <a:gd name="connsiteX3" fmla="*/ 92672 w 92671"/>
                    <a:gd name="connsiteY3" fmla="*/ 90452 h 90451"/>
                    <a:gd name="connsiteX4" fmla="*/ 92672 w 92671"/>
                    <a:gd name="connsiteY4" fmla="*/ 0 h 90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71" h="90451">
                      <a:moveTo>
                        <a:pt x="92672" y="0"/>
                      </a:moveTo>
                      <a:lnTo>
                        <a:pt x="0" y="0"/>
                      </a:lnTo>
                      <a:lnTo>
                        <a:pt x="0" y="90452"/>
                      </a:lnTo>
                      <a:lnTo>
                        <a:pt x="92672" y="90452"/>
                      </a:lnTo>
                      <a:lnTo>
                        <a:pt x="92672" y="0"/>
                      </a:lnTo>
                      <a:close/>
                    </a:path>
                  </a:pathLst>
                </a:custGeom>
                <a:solidFill>
                  <a:srgbClr val="2D5967"/>
                </a:solidFill>
                <a:ln w="6417"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D0BAF744-4553-4656-9A32-98ECBDD655FD}"/>
                    </a:ext>
                  </a:extLst>
                </p:cNvPr>
                <p:cNvSpPr/>
                <p:nvPr/>
              </p:nvSpPr>
              <p:spPr>
                <a:xfrm>
                  <a:off x="3047319" y="3350168"/>
                  <a:ext cx="92671" cy="90451"/>
                </a:xfrm>
                <a:custGeom>
                  <a:avLst/>
                  <a:gdLst>
                    <a:gd name="connsiteX0" fmla="*/ 92672 w 92671"/>
                    <a:gd name="connsiteY0" fmla="*/ 0 h 90451"/>
                    <a:gd name="connsiteX1" fmla="*/ 0 w 92671"/>
                    <a:gd name="connsiteY1" fmla="*/ 0 h 90451"/>
                    <a:gd name="connsiteX2" fmla="*/ 0 w 92671"/>
                    <a:gd name="connsiteY2" fmla="*/ 90452 h 90451"/>
                    <a:gd name="connsiteX3" fmla="*/ 92672 w 92671"/>
                    <a:gd name="connsiteY3" fmla="*/ 90452 h 90451"/>
                    <a:gd name="connsiteX4" fmla="*/ 92672 w 92671"/>
                    <a:gd name="connsiteY4" fmla="*/ 0 h 90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71" h="90451">
                      <a:moveTo>
                        <a:pt x="92672" y="0"/>
                      </a:moveTo>
                      <a:lnTo>
                        <a:pt x="0" y="0"/>
                      </a:lnTo>
                      <a:lnTo>
                        <a:pt x="0" y="90452"/>
                      </a:lnTo>
                      <a:lnTo>
                        <a:pt x="92672" y="90452"/>
                      </a:lnTo>
                      <a:lnTo>
                        <a:pt x="92672" y="0"/>
                      </a:lnTo>
                      <a:close/>
                    </a:path>
                  </a:pathLst>
                </a:custGeom>
                <a:solidFill>
                  <a:srgbClr val="2D5967"/>
                </a:solidFill>
                <a:ln w="6417" cap="flat">
                  <a:noFill/>
                  <a:prstDash val="solid"/>
                  <a:miter/>
                </a:ln>
              </p:spPr>
              <p:txBody>
                <a:bodyPr rtlCol="0" anchor="ctr"/>
                <a:lstStyle/>
                <a:p>
                  <a:endParaRPr lang="en-US"/>
                </a:p>
              </p:txBody>
            </p:sp>
          </p:grpSp>
        </p:grpSp>
        <p:sp>
          <p:nvSpPr>
            <p:cNvPr id="728" name="TextBox 727">
              <a:extLst>
                <a:ext uri="{FF2B5EF4-FFF2-40B4-BE49-F238E27FC236}">
                  <a16:creationId xmlns:a16="http://schemas.microsoft.com/office/drawing/2014/main" id="{8B251C12-06C2-4D02-B82A-30FB79967E17}"/>
                </a:ext>
              </a:extLst>
            </p:cNvPr>
            <p:cNvSpPr txBox="1"/>
            <p:nvPr/>
          </p:nvSpPr>
          <p:spPr>
            <a:xfrm>
              <a:off x="2657297" y="3478351"/>
              <a:ext cx="83098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OCI Functions</a:t>
              </a:r>
            </a:p>
          </p:txBody>
        </p:sp>
      </p:grpSp>
      <p:grpSp>
        <p:nvGrpSpPr>
          <p:cNvPr id="729" name="Graphic 2">
            <a:extLst>
              <a:ext uri="{FF2B5EF4-FFF2-40B4-BE49-F238E27FC236}">
                <a16:creationId xmlns:a16="http://schemas.microsoft.com/office/drawing/2014/main" id="{6580EEB6-E862-4822-BE3A-1B5FDE2D0254}"/>
              </a:ext>
            </a:extLst>
          </p:cNvPr>
          <p:cNvGrpSpPr/>
          <p:nvPr/>
        </p:nvGrpSpPr>
        <p:grpSpPr>
          <a:xfrm>
            <a:off x="3722846" y="1582905"/>
            <a:ext cx="513347" cy="756006"/>
            <a:chOff x="3722846" y="3005488"/>
            <a:chExt cx="513347" cy="756006"/>
          </a:xfrm>
        </p:grpSpPr>
        <p:grpSp>
          <p:nvGrpSpPr>
            <p:cNvPr id="730" name="Graphic 2">
              <a:extLst>
                <a:ext uri="{FF2B5EF4-FFF2-40B4-BE49-F238E27FC236}">
                  <a16:creationId xmlns:a16="http://schemas.microsoft.com/office/drawing/2014/main" id="{FCACA286-29FA-4C95-923D-BAD5A7D0B675}"/>
                </a:ext>
              </a:extLst>
            </p:cNvPr>
            <p:cNvGrpSpPr/>
            <p:nvPr/>
          </p:nvGrpSpPr>
          <p:grpSpPr>
            <a:xfrm>
              <a:off x="3722846" y="3005488"/>
              <a:ext cx="513347" cy="513347"/>
              <a:chOff x="3722846" y="3005488"/>
              <a:chExt cx="513347" cy="513347"/>
            </a:xfrm>
          </p:grpSpPr>
          <p:grpSp>
            <p:nvGrpSpPr>
              <p:cNvPr id="731" name="Graphic 2">
                <a:extLst>
                  <a:ext uri="{FF2B5EF4-FFF2-40B4-BE49-F238E27FC236}">
                    <a16:creationId xmlns:a16="http://schemas.microsoft.com/office/drawing/2014/main" id="{1E73415A-A7DE-4DAB-8405-B9128F6CBADE}"/>
                  </a:ext>
                </a:extLst>
              </p:cNvPr>
              <p:cNvGrpSpPr/>
              <p:nvPr/>
            </p:nvGrpSpPr>
            <p:grpSpPr>
              <a:xfrm>
                <a:off x="3722846" y="3005488"/>
                <a:ext cx="513347" cy="513347"/>
                <a:chOff x="3722846" y="3005488"/>
                <a:chExt cx="513347" cy="513347"/>
              </a:xfrm>
              <a:solidFill>
                <a:srgbClr val="FFFFFF"/>
              </a:solidFill>
            </p:grpSpPr>
            <p:sp>
              <p:nvSpPr>
                <p:cNvPr id="732" name="Freeform: Shape 731">
                  <a:extLst>
                    <a:ext uri="{FF2B5EF4-FFF2-40B4-BE49-F238E27FC236}">
                      <a16:creationId xmlns:a16="http://schemas.microsoft.com/office/drawing/2014/main" id="{FCC9A84A-1574-4D4B-B10B-BB2E00001EE8}"/>
                    </a:ext>
                  </a:extLst>
                </p:cNvPr>
                <p:cNvSpPr/>
                <p:nvPr/>
              </p:nvSpPr>
              <p:spPr>
                <a:xfrm>
                  <a:off x="3728955" y="3011600"/>
                  <a:ext cx="501155" cy="502344"/>
                </a:xfrm>
                <a:custGeom>
                  <a:avLst/>
                  <a:gdLst>
                    <a:gd name="connsiteX0" fmla="*/ 26829 w 501155"/>
                    <a:gd name="connsiteY0" fmla="*/ 501126 h 502344"/>
                    <a:gd name="connsiteX1" fmla="*/ 0 w 501155"/>
                    <a:gd name="connsiteY1" fmla="*/ 474233 h 502344"/>
                    <a:gd name="connsiteX2" fmla="*/ 0 w 501155"/>
                    <a:gd name="connsiteY2" fmla="*/ 26890 h 502344"/>
                    <a:gd name="connsiteX3" fmla="*/ 26829 w 501155"/>
                    <a:gd name="connsiteY3" fmla="*/ 0 h 502344"/>
                    <a:gd name="connsiteX4" fmla="*/ 474333 w 501155"/>
                    <a:gd name="connsiteY4" fmla="*/ 0 h 502344"/>
                    <a:gd name="connsiteX5" fmla="*/ 501155 w 501155"/>
                    <a:gd name="connsiteY5" fmla="*/ 26890 h 502344"/>
                    <a:gd name="connsiteX6" fmla="*/ 501155 w 501155"/>
                    <a:gd name="connsiteY6" fmla="*/ 475458 h 502344"/>
                    <a:gd name="connsiteX7" fmla="*/ 474333 w 501155"/>
                    <a:gd name="connsiteY7" fmla="*/ 502345 h 502344"/>
                    <a:gd name="connsiteX8" fmla="*/ 26829 w 501155"/>
                    <a:gd name="connsiteY8" fmla="*/ 501126 h 5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55" h="502344">
                      <a:moveTo>
                        <a:pt x="26829" y="501126"/>
                      </a:moveTo>
                      <a:cubicBezTo>
                        <a:pt x="12198" y="501126"/>
                        <a:pt x="0" y="488902"/>
                        <a:pt x="0" y="474233"/>
                      </a:cubicBezTo>
                      <a:lnTo>
                        <a:pt x="0" y="26890"/>
                      </a:lnTo>
                      <a:cubicBezTo>
                        <a:pt x="0" y="12223"/>
                        <a:pt x="12198" y="0"/>
                        <a:pt x="26829" y="0"/>
                      </a:cubicBezTo>
                      <a:lnTo>
                        <a:pt x="474333" y="0"/>
                      </a:lnTo>
                      <a:cubicBezTo>
                        <a:pt x="488963" y="0"/>
                        <a:pt x="501155" y="12223"/>
                        <a:pt x="501155" y="26890"/>
                      </a:cubicBezTo>
                      <a:lnTo>
                        <a:pt x="501155" y="475458"/>
                      </a:lnTo>
                      <a:cubicBezTo>
                        <a:pt x="501155" y="490127"/>
                        <a:pt x="488963" y="502345"/>
                        <a:pt x="474333" y="502345"/>
                      </a:cubicBezTo>
                      <a:lnTo>
                        <a:pt x="26829" y="501126"/>
                      </a:lnTo>
                      <a:close/>
                    </a:path>
                  </a:pathLst>
                </a:custGeom>
                <a:solidFill>
                  <a:srgbClr val="FFFFFF"/>
                </a:solidFill>
                <a:ln w="6417"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08CD21E5-8744-4863-81CF-3A18000CD7FC}"/>
                    </a:ext>
                  </a:extLst>
                </p:cNvPr>
                <p:cNvSpPr/>
                <p:nvPr/>
              </p:nvSpPr>
              <p:spPr>
                <a:xfrm>
                  <a:off x="3722846" y="3005488"/>
                  <a:ext cx="513347" cy="513347"/>
                </a:xfrm>
                <a:custGeom>
                  <a:avLst/>
                  <a:gdLst>
                    <a:gd name="connsiteX0" fmla="*/ 479203 w 513347"/>
                    <a:gd name="connsiteY0" fmla="*/ 12223 h 513347"/>
                    <a:gd name="connsiteX1" fmla="*/ 499936 w 513347"/>
                    <a:gd name="connsiteY1" fmla="*/ 33001 h 513347"/>
                    <a:gd name="connsiteX2" fmla="*/ 499936 w 513347"/>
                    <a:gd name="connsiteY2" fmla="*/ 481571 h 513347"/>
                    <a:gd name="connsiteX3" fmla="*/ 479203 w 513347"/>
                    <a:gd name="connsiteY3" fmla="*/ 502349 h 513347"/>
                    <a:gd name="connsiteX4" fmla="*/ 32925 w 513347"/>
                    <a:gd name="connsiteY4" fmla="*/ 502349 h 513347"/>
                    <a:gd name="connsiteX5" fmla="*/ 12192 w 513347"/>
                    <a:gd name="connsiteY5" fmla="*/ 480345 h 513347"/>
                    <a:gd name="connsiteX6" fmla="*/ 12192 w 513347"/>
                    <a:gd name="connsiteY6" fmla="*/ 33001 h 513347"/>
                    <a:gd name="connsiteX7" fmla="*/ 32925 w 513347"/>
                    <a:gd name="connsiteY7" fmla="*/ 12223 h 513347"/>
                    <a:gd name="connsiteX8" fmla="*/ 479203 w 513347"/>
                    <a:gd name="connsiteY8" fmla="*/ 12223 h 513347"/>
                    <a:gd name="connsiteX9" fmla="*/ 479203 w 513347"/>
                    <a:gd name="connsiteY9" fmla="*/ 0 h 513347"/>
                    <a:gd name="connsiteX10" fmla="*/ 32925 w 513347"/>
                    <a:gd name="connsiteY10" fmla="*/ 0 h 513347"/>
                    <a:gd name="connsiteX11" fmla="*/ 0 w 513347"/>
                    <a:gd name="connsiteY11" fmla="*/ 33001 h 513347"/>
                    <a:gd name="connsiteX12" fmla="*/ 0 w 513347"/>
                    <a:gd name="connsiteY12" fmla="*/ 481571 h 513347"/>
                    <a:gd name="connsiteX13" fmla="*/ 32925 w 513347"/>
                    <a:gd name="connsiteY13" fmla="*/ 513347 h 513347"/>
                    <a:gd name="connsiteX14" fmla="*/ 480422 w 513347"/>
                    <a:gd name="connsiteY14" fmla="*/ 513347 h 513347"/>
                    <a:gd name="connsiteX15" fmla="*/ 513347 w 513347"/>
                    <a:gd name="connsiteY15" fmla="*/ 480345 h 513347"/>
                    <a:gd name="connsiteX16" fmla="*/ 513347 w 513347"/>
                    <a:gd name="connsiteY16" fmla="*/ 33001 h 513347"/>
                    <a:gd name="connsiteX17" fmla="*/ 479203 w 513347"/>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347" h="513347">
                      <a:moveTo>
                        <a:pt x="479203" y="12223"/>
                      </a:moveTo>
                      <a:cubicBezTo>
                        <a:pt x="490182" y="12223"/>
                        <a:pt x="499936" y="22001"/>
                        <a:pt x="499936" y="33001"/>
                      </a:cubicBezTo>
                      <a:lnTo>
                        <a:pt x="499936" y="481571"/>
                      </a:lnTo>
                      <a:cubicBezTo>
                        <a:pt x="499936" y="492570"/>
                        <a:pt x="490182" y="502349"/>
                        <a:pt x="479203" y="502349"/>
                      </a:cubicBezTo>
                      <a:lnTo>
                        <a:pt x="32925" y="502349"/>
                      </a:lnTo>
                      <a:cubicBezTo>
                        <a:pt x="21945" y="501123"/>
                        <a:pt x="12192" y="491344"/>
                        <a:pt x="12192" y="480345"/>
                      </a:cubicBezTo>
                      <a:lnTo>
                        <a:pt x="12192" y="33001"/>
                      </a:lnTo>
                      <a:cubicBezTo>
                        <a:pt x="12192" y="22001"/>
                        <a:pt x="21945" y="12223"/>
                        <a:pt x="32925" y="12223"/>
                      </a:cubicBezTo>
                      <a:lnTo>
                        <a:pt x="479203" y="12223"/>
                      </a:lnTo>
                      <a:close/>
                      <a:moveTo>
                        <a:pt x="479203" y="0"/>
                      </a:moveTo>
                      <a:lnTo>
                        <a:pt x="32925" y="0"/>
                      </a:lnTo>
                      <a:cubicBezTo>
                        <a:pt x="14630" y="0"/>
                        <a:pt x="0" y="14667"/>
                        <a:pt x="0" y="33001"/>
                      </a:cubicBezTo>
                      <a:lnTo>
                        <a:pt x="0" y="481571"/>
                      </a:lnTo>
                      <a:cubicBezTo>
                        <a:pt x="0" y="498678"/>
                        <a:pt x="14630" y="513347"/>
                        <a:pt x="32925" y="513347"/>
                      </a:cubicBezTo>
                      <a:lnTo>
                        <a:pt x="480422" y="513347"/>
                      </a:lnTo>
                      <a:cubicBezTo>
                        <a:pt x="498717" y="513347"/>
                        <a:pt x="513347" y="498678"/>
                        <a:pt x="513347" y="480345"/>
                      </a:cubicBezTo>
                      <a:lnTo>
                        <a:pt x="513347" y="33001"/>
                      </a:lnTo>
                      <a:cubicBezTo>
                        <a:pt x="512128" y="14667"/>
                        <a:pt x="497498" y="0"/>
                        <a:pt x="479203" y="0"/>
                      </a:cubicBezTo>
                      <a:close/>
                    </a:path>
                  </a:pathLst>
                </a:custGeom>
                <a:solidFill>
                  <a:srgbClr val="FFFFFF"/>
                </a:solidFill>
                <a:ln w="6417" cap="flat">
                  <a:noFill/>
                  <a:prstDash val="solid"/>
                  <a:miter/>
                </a:ln>
              </p:spPr>
              <p:txBody>
                <a:bodyPr rtlCol="0" anchor="ctr"/>
                <a:lstStyle/>
                <a:p>
                  <a:endParaRPr lang="en-US"/>
                </a:p>
              </p:txBody>
            </p:sp>
          </p:grpSp>
          <p:grpSp>
            <p:nvGrpSpPr>
              <p:cNvPr id="734" name="Graphic 2">
                <a:extLst>
                  <a:ext uri="{FF2B5EF4-FFF2-40B4-BE49-F238E27FC236}">
                    <a16:creationId xmlns:a16="http://schemas.microsoft.com/office/drawing/2014/main" id="{6F69981E-16C4-4E04-AD57-1CBB34D20722}"/>
                  </a:ext>
                </a:extLst>
              </p:cNvPr>
              <p:cNvGrpSpPr/>
              <p:nvPr/>
            </p:nvGrpSpPr>
            <p:grpSpPr>
              <a:xfrm>
                <a:off x="3735044" y="3017714"/>
                <a:ext cx="488957" cy="488903"/>
                <a:chOff x="3735044" y="3017714"/>
                <a:chExt cx="488957" cy="488903"/>
              </a:xfrm>
              <a:solidFill>
                <a:srgbClr val="2D5967"/>
              </a:solidFill>
            </p:grpSpPr>
            <p:sp>
              <p:nvSpPr>
                <p:cNvPr id="735" name="Freeform: Shape 734">
                  <a:extLst>
                    <a:ext uri="{FF2B5EF4-FFF2-40B4-BE49-F238E27FC236}">
                      <a16:creationId xmlns:a16="http://schemas.microsoft.com/office/drawing/2014/main" id="{54C94FC2-EE34-48B2-AC32-A6AB30A156F6}"/>
                    </a:ext>
                  </a:extLst>
                </p:cNvPr>
                <p:cNvSpPr/>
                <p:nvPr/>
              </p:nvSpPr>
              <p:spPr>
                <a:xfrm>
                  <a:off x="3735044" y="3017714"/>
                  <a:ext cx="488957" cy="488903"/>
                </a:xfrm>
                <a:custGeom>
                  <a:avLst/>
                  <a:gdLst>
                    <a:gd name="connsiteX0" fmla="*/ 467012 w 488957"/>
                    <a:gd name="connsiteY0" fmla="*/ 0 h 488903"/>
                    <a:gd name="connsiteX1" fmla="*/ 20727 w 488957"/>
                    <a:gd name="connsiteY1" fmla="*/ 0 h 488903"/>
                    <a:gd name="connsiteX2" fmla="*/ 0 w 488957"/>
                    <a:gd name="connsiteY2" fmla="*/ 20778 h 488903"/>
                    <a:gd name="connsiteX3" fmla="*/ 0 w 488957"/>
                    <a:gd name="connsiteY3" fmla="*/ 469345 h 488903"/>
                    <a:gd name="connsiteX4" fmla="*/ 20727 w 488957"/>
                    <a:gd name="connsiteY4" fmla="*/ 488904 h 488903"/>
                    <a:gd name="connsiteX5" fmla="*/ 468231 w 488957"/>
                    <a:gd name="connsiteY5" fmla="*/ 488904 h 488903"/>
                    <a:gd name="connsiteX6" fmla="*/ 488957 w 488957"/>
                    <a:gd name="connsiteY6" fmla="*/ 468126 h 488903"/>
                    <a:gd name="connsiteX7" fmla="*/ 488957 w 488957"/>
                    <a:gd name="connsiteY7" fmla="*/ 20778 h 488903"/>
                    <a:gd name="connsiteX8" fmla="*/ 467012 w 488957"/>
                    <a:gd name="connsiteY8" fmla="*/ 0 h 488903"/>
                    <a:gd name="connsiteX9" fmla="*/ 469450 w 488957"/>
                    <a:gd name="connsiteY9" fmla="*/ 468126 h 488903"/>
                    <a:gd name="connsiteX10" fmla="*/ 467012 w 488957"/>
                    <a:gd name="connsiteY10" fmla="*/ 470571 h 488903"/>
                    <a:gd name="connsiteX11" fmla="*/ 20727 w 488957"/>
                    <a:gd name="connsiteY11" fmla="*/ 470571 h 488903"/>
                    <a:gd name="connsiteX12" fmla="*/ 18288 w 488957"/>
                    <a:gd name="connsiteY12" fmla="*/ 468126 h 488903"/>
                    <a:gd name="connsiteX13" fmla="*/ 18288 w 488957"/>
                    <a:gd name="connsiteY13" fmla="*/ 20778 h 488903"/>
                    <a:gd name="connsiteX14" fmla="*/ 20727 w 488957"/>
                    <a:gd name="connsiteY14" fmla="*/ 18334 h 488903"/>
                    <a:gd name="connsiteX15" fmla="*/ 468231 w 488957"/>
                    <a:gd name="connsiteY15" fmla="*/ 18334 h 488903"/>
                    <a:gd name="connsiteX16" fmla="*/ 470669 w 488957"/>
                    <a:gd name="connsiteY16" fmla="*/ 20778 h 488903"/>
                    <a:gd name="connsiteX17" fmla="*/ 469450 w 488957"/>
                    <a:gd name="connsiteY17" fmla="*/ 468126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957" h="488903">
                      <a:moveTo>
                        <a:pt x="467012" y="0"/>
                      </a:moveTo>
                      <a:lnTo>
                        <a:pt x="20727" y="0"/>
                      </a:lnTo>
                      <a:cubicBezTo>
                        <a:pt x="9754" y="0"/>
                        <a:pt x="0" y="9778"/>
                        <a:pt x="0" y="20778"/>
                      </a:cubicBezTo>
                      <a:lnTo>
                        <a:pt x="0" y="469345"/>
                      </a:lnTo>
                      <a:cubicBezTo>
                        <a:pt x="0" y="479124"/>
                        <a:pt x="9754" y="488904"/>
                        <a:pt x="20727" y="488904"/>
                      </a:cubicBezTo>
                      <a:lnTo>
                        <a:pt x="468231" y="488904"/>
                      </a:lnTo>
                      <a:cubicBezTo>
                        <a:pt x="479203" y="488904"/>
                        <a:pt x="488957" y="479124"/>
                        <a:pt x="488957" y="468126"/>
                      </a:cubicBezTo>
                      <a:lnTo>
                        <a:pt x="488957" y="20778"/>
                      </a:lnTo>
                      <a:cubicBezTo>
                        <a:pt x="487738" y="9778"/>
                        <a:pt x="477984" y="0"/>
                        <a:pt x="467012" y="0"/>
                      </a:cubicBezTo>
                      <a:close/>
                      <a:moveTo>
                        <a:pt x="469450" y="468126"/>
                      </a:moveTo>
                      <a:cubicBezTo>
                        <a:pt x="469450" y="469345"/>
                        <a:pt x="468231" y="470571"/>
                        <a:pt x="467012" y="470571"/>
                      </a:cubicBezTo>
                      <a:lnTo>
                        <a:pt x="20727" y="470571"/>
                      </a:lnTo>
                      <a:cubicBezTo>
                        <a:pt x="19507" y="470571"/>
                        <a:pt x="18288" y="469345"/>
                        <a:pt x="18288" y="468126"/>
                      </a:cubicBezTo>
                      <a:lnTo>
                        <a:pt x="18288" y="20778"/>
                      </a:lnTo>
                      <a:cubicBezTo>
                        <a:pt x="18288" y="19556"/>
                        <a:pt x="19507" y="18334"/>
                        <a:pt x="20727" y="18334"/>
                      </a:cubicBezTo>
                      <a:lnTo>
                        <a:pt x="468231" y="18334"/>
                      </a:lnTo>
                      <a:cubicBezTo>
                        <a:pt x="469450" y="18334"/>
                        <a:pt x="470669" y="19556"/>
                        <a:pt x="470669" y="20778"/>
                      </a:cubicBezTo>
                      <a:lnTo>
                        <a:pt x="469450" y="468126"/>
                      </a:lnTo>
                      <a:close/>
                    </a:path>
                  </a:pathLst>
                </a:custGeom>
                <a:solidFill>
                  <a:srgbClr val="2D5967"/>
                </a:solidFill>
                <a:ln w="6417"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ADAB9B55-A638-4CE0-BD8E-63C2B141BA2E}"/>
                    </a:ext>
                  </a:extLst>
                </p:cNvPr>
                <p:cNvSpPr/>
                <p:nvPr/>
              </p:nvSpPr>
              <p:spPr>
                <a:xfrm>
                  <a:off x="3803326" y="3329397"/>
                  <a:ext cx="354825" cy="108778"/>
                </a:xfrm>
                <a:custGeom>
                  <a:avLst/>
                  <a:gdLst>
                    <a:gd name="connsiteX0" fmla="*/ 0 w 354825"/>
                    <a:gd name="connsiteY0" fmla="*/ 108778 h 108778"/>
                    <a:gd name="connsiteX1" fmla="*/ 354825 w 354825"/>
                    <a:gd name="connsiteY1" fmla="*/ 108778 h 108778"/>
                    <a:gd name="connsiteX2" fmla="*/ 354825 w 354825"/>
                    <a:gd name="connsiteY2" fmla="*/ 0 h 108778"/>
                    <a:gd name="connsiteX3" fmla="*/ 0 w 354825"/>
                    <a:gd name="connsiteY3" fmla="*/ 0 h 108778"/>
                    <a:gd name="connsiteX4" fmla="*/ 0 w 354825"/>
                    <a:gd name="connsiteY4" fmla="*/ 108778 h 108778"/>
                    <a:gd name="connsiteX5" fmla="*/ 17069 w 354825"/>
                    <a:gd name="connsiteY5" fmla="*/ 18333 h 108778"/>
                    <a:gd name="connsiteX6" fmla="*/ 335318 w 354825"/>
                    <a:gd name="connsiteY6" fmla="*/ 18333 h 108778"/>
                    <a:gd name="connsiteX7" fmla="*/ 335318 w 354825"/>
                    <a:gd name="connsiteY7" fmla="*/ 91665 h 108778"/>
                    <a:gd name="connsiteX8" fmla="*/ 17069 w 354825"/>
                    <a:gd name="connsiteY8" fmla="*/ 91665 h 108778"/>
                    <a:gd name="connsiteX9" fmla="*/ 17069 w 354825"/>
                    <a:gd name="connsiteY9" fmla="*/ 18333 h 10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4825" h="108778">
                      <a:moveTo>
                        <a:pt x="0" y="108778"/>
                      </a:moveTo>
                      <a:lnTo>
                        <a:pt x="354825" y="108778"/>
                      </a:lnTo>
                      <a:lnTo>
                        <a:pt x="354825" y="0"/>
                      </a:lnTo>
                      <a:lnTo>
                        <a:pt x="0" y="0"/>
                      </a:lnTo>
                      <a:lnTo>
                        <a:pt x="0" y="108778"/>
                      </a:lnTo>
                      <a:close/>
                      <a:moveTo>
                        <a:pt x="17069" y="18333"/>
                      </a:moveTo>
                      <a:lnTo>
                        <a:pt x="335318" y="18333"/>
                      </a:lnTo>
                      <a:lnTo>
                        <a:pt x="335318" y="91665"/>
                      </a:lnTo>
                      <a:lnTo>
                        <a:pt x="17069" y="91665"/>
                      </a:lnTo>
                      <a:lnTo>
                        <a:pt x="17069" y="18333"/>
                      </a:lnTo>
                      <a:close/>
                    </a:path>
                  </a:pathLst>
                </a:custGeom>
                <a:solidFill>
                  <a:srgbClr val="2D5967"/>
                </a:solidFill>
                <a:ln w="6417"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0A2D4A05-FB33-40D5-B021-2B5DCE56C5AC}"/>
                    </a:ext>
                  </a:extLst>
                </p:cNvPr>
                <p:cNvSpPr/>
                <p:nvPr/>
              </p:nvSpPr>
              <p:spPr>
                <a:xfrm>
                  <a:off x="4084993" y="3370946"/>
                  <a:ext cx="26822" cy="26892"/>
                </a:xfrm>
                <a:custGeom>
                  <a:avLst/>
                  <a:gdLst>
                    <a:gd name="connsiteX0" fmla="*/ 13411 w 26822"/>
                    <a:gd name="connsiteY0" fmla="*/ 26893 h 26892"/>
                    <a:gd name="connsiteX1" fmla="*/ 26822 w 26822"/>
                    <a:gd name="connsiteY1" fmla="*/ 13443 h 26892"/>
                    <a:gd name="connsiteX2" fmla="*/ 13411 w 26822"/>
                    <a:gd name="connsiteY2" fmla="*/ 0 h 26892"/>
                    <a:gd name="connsiteX3" fmla="*/ 0 w 26822"/>
                    <a:gd name="connsiteY3" fmla="*/ 13443 h 26892"/>
                    <a:gd name="connsiteX4" fmla="*/ 13411 w 26822"/>
                    <a:gd name="connsiteY4" fmla="*/ 26893 h 26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22" h="26892">
                      <a:moveTo>
                        <a:pt x="13411" y="26893"/>
                      </a:moveTo>
                      <a:cubicBezTo>
                        <a:pt x="20816" y="26893"/>
                        <a:pt x="26822" y="20874"/>
                        <a:pt x="26822" y="13443"/>
                      </a:cubicBezTo>
                      <a:cubicBezTo>
                        <a:pt x="26822" y="6019"/>
                        <a:pt x="20816" y="0"/>
                        <a:pt x="13411" y="0"/>
                      </a:cubicBezTo>
                      <a:cubicBezTo>
                        <a:pt x="6000" y="0"/>
                        <a:pt x="0" y="6019"/>
                        <a:pt x="0" y="13443"/>
                      </a:cubicBezTo>
                      <a:cubicBezTo>
                        <a:pt x="0" y="20874"/>
                        <a:pt x="6000" y="26893"/>
                        <a:pt x="13411" y="26893"/>
                      </a:cubicBezTo>
                      <a:close/>
                    </a:path>
                  </a:pathLst>
                </a:custGeom>
                <a:solidFill>
                  <a:srgbClr val="2D5967"/>
                </a:solidFill>
                <a:ln w="6417"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AA8B4C2F-26A8-4E9B-9C33-DE5A788E44F6}"/>
                    </a:ext>
                  </a:extLst>
                </p:cNvPr>
                <p:cNvSpPr/>
                <p:nvPr/>
              </p:nvSpPr>
              <p:spPr>
                <a:xfrm>
                  <a:off x="3803326" y="3086156"/>
                  <a:ext cx="108521" cy="108780"/>
                </a:xfrm>
                <a:custGeom>
                  <a:avLst/>
                  <a:gdLst>
                    <a:gd name="connsiteX0" fmla="*/ 107302 w 108521"/>
                    <a:gd name="connsiteY0" fmla="*/ 0 h 108780"/>
                    <a:gd name="connsiteX1" fmla="*/ 0 w 108521"/>
                    <a:gd name="connsiteY1" fmla="*/ 0 h 108780"/>
                    <a:gd name="connsiteX2" fmla="*/ 0 w 108521"/>
                    <a:gd name="connsiteY2" fmla="*/ 108781 h 108780"/>
                    <a:gd name="connsiteX3" fmla="*/ 108522 w 108521"/>
                    <a:gd name="connsiteY3" fmla="*/ 108781 h 108780"/>
                    <a:gd name="connsiteX4" fmla="*/ 107302 w 108521"/>
                    <a:gd name="connsiteY4" fmla="*/ 0 h 108780"/>
                    <a:gd name="connsiteX5" fmla="*/ 90227 w 108521"/>
                    <a:gd name="connsiteY5" fmla="*/ 90447 h 108780"/>
                    <a:gd name="connsiteX6" fmla="*/ 17069 w 108521"/>
                    <a:gd name="connsiteY6" fmla="*/ 90447 h 108780"/>
                    <a:gd name="connsiteX7" fmla="*/ 17069 w 108521"/>
                    <a:gd name="connsiteY7" fmla="*/ 17112 h 108780"/>
                    <a:gd name="connsiteX8" fmla="*/ 90227 w 108521"/>
                    <a:gd name="connsiteY8" fmla="*/ 17112 h 108780"/>
                    <a:gd name="connsiteX9" fmla="*/ 90227 w 108521"/>
                    <a:gd name="connsiteY9" fmla="*/ 90447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21" h="108780">
                      <a:moveTo>
                        <a:pt x="107302" y="0"/>
                      </a:moveTo>
                      <a:lnTo>
                        <a:pt x="0" y="0"/>
                      </a:lnTo>
                      <a:lnTo>
                        <a:pt x="0" y="108781"/>
                      </a:lnTo>
                      <a:lnTo>
                        <a:pt x="108522" y="108781"/>
                      </a:lnTo>
                      <a:lnTo>
                        <a:pt x="107302" y="0"/>
                      </a:lnTo>
                      <a:close/>
                      <a:moveTo>
                        <a:pt x="90227" y="90447"/>
                      </a:moveTo>
                      <a:lnTo>
                        <a:pt x="17069" y="90447"/>
                      </a:lnTo>
                      <a:lnTo>
                        <a:pt x="17069" y="17112"/>
                      </a:lnTo>
                      <a:lnTo>
                        <a:pt x="90227" y="17112"/>
                      </a:lnTo>
                      <a:lnTo>
                        <a:pt x="90227" y="90447"/>
                      </a:lnTo>
                      <a:close/>
                    </a:path>
                  </a:pathLst>
                </a:custGeom>
                <a:solidFill>
                  <a:srgbClr val="2D5967"/>
                </a:solidFill>
                <a:ln w="6417"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3F7C59AA-A40F-4941-8F2C-7BC605FB0485}"/>
                    </a:ext>
                  </a:extLst>
                </p:cNvPr>
                <p:cNvSpPr/>
                <p:nvPr/>
              </p:nvSpPr>
              <p:spPr>
                <a:xfrm>
                  <a:off x="3924046" y="3086156"/>
                  <a:ext cx="108521" cy="108780"/>
                </a:xfrm>
                <a:custGeom>
                  <a:avLst/>
                  <a:gdLst>
                    <a:gd name="connsiteX0" fmla="*/ 108522 w 108521"/>
                    <a:gd name="connsiteY0" fmla="*/ 0 h 108780"/>
                    <a:gd name="connsiteX1" fmla="*/ 0 w 108521"/>
                    <a:gd name="connsiteY1" fmla="*/ 0 h 108780"/>
                    <a:gd name="connsiteX2" fmla="*/ 0 w 108521"/>
                    <a:gd name="connsiteY2" fmla="*/ 108781 h 108780"/>
                    <a:gd name="connsiteX3" fmla="*/ 108522 w 108521"/>
                    <a:gd name="connsiteY3" fmla="*/ 108781 h 108780"/>
                    <a:gd name="connsiteX4" fmla="*/ 108522 w 108521"/>
                    <a:gd name="connsiteY4" fmla="*/ 0 h 108780"/>
                    <a:gd name="connsiteX5" fmla="*/ 91453 w 108521"/>
                    <a:gd name="connsiteY5" fmla="*/ 90447 h 108780"/>
                    <a:gd name="connsiteX6" fmla="*/ 18295 w 108521"/>
                    <a:gd name="connsiteY6" fmla="*/ 90447 h 108780"/>
                    <a:gd name="connsiteX7" fmla="*/ 18295 w 108521"/>
                    <a:gd name="connsiteY7" fmla="*/ 17112 h 108780"/>
                    <a:gd name="connsiteX8" fmla="*/ 91453 w 108521"/>
                    <a:gd name="connsiteY8" fmla="*/ 17112 h 108780"/>
                    <a:gd name="connsiteX9" fmla="*/ 91453 w 108521"/>
                    <a:gd name="connsiteY9" fmla="*/ 90447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21" h="108780">
                      <a:moveTo>
                        <a:pt x="108522" y="0"/>
                      </a:moveTo>
                      <a:lnTo>
                        <a:pt x="0" y="0"/>
                      </a:lnTo>
                      <a:lnTo>
                        <a:pt x="0" y="108781"/>
                      </a:lnTo>
                      <a:lnTo>
                        <a:pt x="108522" y="108781"/>
                      </a:lnTo>
                      <a:lnTo>
                        <a:pt x="108522" y="0"/>
                      </a:lnTo>
                      <a:close/>
                      <a:moveTo>
                        <a:pt x="91453" y="90447"/>
                      </a:moveTo>
                      <a:lnTo>
                        <a:pt x="18295" y="90447"/>
                      </a:lnTo>
                      <a:lnTo>
                        <a:pt x="18295" y="17112"/>
                      </a:lnTo>
                      <a:lnTo>
                        <a:pt x="91453" y="17112"/>
                      </a:lnTo>
                      <a:lnTo>
                        <a:pt x="91453" y="90447"/>
                      </a:lnTo>
                      <a:close/>
                    </a:path>
                  </a:pathLst>
                </a:custGeom>
                <a:solidFill>
                  <a:srgbClr val="2D5967"/>
                </a:solidFill>
                <a:ln w="6417"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8A7DBA28-33A1-4944-9779-2C6778A31704}"/>
                    </a:ext>
                  </a:extLst>
                </p:cNvPr>
                <p:cNvSpPr/>
                <p:nvPr/>
              </p:nvSpPr>
              <p:spPr>
                <a:xfrm>
                  <a:off x="3803326" y="3208380"/>
                  <a:ext cx="108521" cy="108780"/>
                </a:xfrm>
                <a:custGeom>
                  <a:avLst/>
                  <a:gdLst>
                    <a:gd name="connsiteX0" fmla="*/ 107302 w 108521"/>
                    <a:gd name="connsiteY0" fmla="*/ 0 h 108780"/>
                    <a:gd name="connsiteX1" fmla="*/ 0 w 108521"/>
                    <a:gd name="connsiteY1" fmla="*/ 0 h 108780"/>
                    <a:gd name="connsiteX2" fmla="*/ 0 w 108521"/>
                    <a:gd name="connsiteY2" fmla="*/ 108780 h 108780"/>
                    <a:gd name="connsiteX3" fmla="*/ 108522 w 108521"/>
                    <a:gd name="connsiteY3" fmla="*/ 108780 h 108780"/>
                    <a:gd name="connsiteX4" fmla="*/ 107302 w 108521"/>
                    <a:gd name="connsiteY4" fmla="*/ 0 h 108780"/>
                    <a:gd name="connsiteX5" fmla="*/ 90227 w 108521"/>
                    <a:gd name="connsiteY5" fmla="*/ 90447 h 108780"/>
                    <a:gd name="connsiteX6" fmla="*/ 17069 w 108521"/>
                    <a:gd name="connsiteY6" fmla="*/ 90447 h 108780"/>
                    <a:gd name="connsiteX7" fmla="*/ 17069 w 108521"/>
                    <a:gd name="connsiteY7" fmla="*/ 17111 h 108780"/>
                    <a:gd name="connsiteX8" fmla="*/ 90227 w 108521"/>
                    <a:gd name="connsiteY8" fmla="*/ 17111 h 108780"/>
                    <a:gd name="connsiteX9" fmla="*/ 90227 w 108521"/>
                    <a:gd name="connsiteY9" fmla="*/ 90447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21" h="108780">
                      <a:moveTo>
                        <a:pt x="107302" y="0"/>
                      </a:moveTo>
                      <a:lnTo>
                        <a:pt x="0" y="0"/>
                      </a:lnTo>
                      <a:lnTo>
                        <a:pt x="0" y="108780"/>
                      </a:lnTo>
                      <a:lnTo>
                        <a:pt x="108522" y="108780"/>
                      </a:lnTo>
                      <a:lnTo>
                        <a:pt x="107302" y="0"/>
                      </a:lnTo>
                      <a:close/>
                      <a:moveTo>
                        <a:pt x="90227" y="90447"/>
                      </a:moveTo>
                      <a:lnTo>
                        <a:pt x="17069" y="90447"/>
                      </a:lnTo>
                      <a:lnTo>
                        <a:pt x="17069" y="17111"/>
                      </a:lnTo>
                      <a:lnTo>
                        <a:pt x="90227" y="17111"/>
                      </a:lnTo>
                      <a:lnTo>
                        <a:pt x="90227" y="90447"/>
                      </a:lnTo>
                      <a:close/>
                    </a:path>
                  </a:pathLst>
                </a:custGeom>
                <a:solidFill>
                  <a:srgbClr val="2D5967"/>
                </a:solidFill>
                <a:ln w="6417"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76EF2D6F-CDF4-40D5-B320-92F1998FE9E7}"/>
                    </a:ext>
                  </a:extLst>
                </p:cNvPr>
                <p:cNvSpPr/>
                <p:nvPr/>
              </p:nvSpPr>
              <p:spPr>
                <a:xfrm>
                  <a:off x="3924046" y="3208380"/>
                  <a:ext cx="108521" cy="108780"/>
                </a:xfrm>
                <a:custGeom>
                  <a:avLst/>
                  <a:gdLst>
                    <a:gd name="connsiteX0" fmla="*/ 108522 w 108521"/>
                    <a:gd name="connsiteY0" fmla="*/ 0 h 108780"/>
                    <a:gd name="connsiteX1" fmla="*/ 0 w 108521"/>
                    <a:gd name="connsiteY1" fmla="*/ 0 h 108780"/>
                    <a:gd name="connsiteX2" fmla="*/ 0 w 108521"/>
                    <a:gd name="connsiteY2" fmla="*/ 108780 h 108780"/>
                    <a:gd name="connsiteX3" fmla="*/ 108522 w 108521"/>
                    <a:gd name="connsiteY3" fmla="*/ 108780 h 108780"/>
                    <a:gd name="connsiteX4" fmla="*/ 108522 w 108521"/>
                    <a:gd name="connsiteY4" fmla="*/ 0 h 108780"/>
                    <a:gd name="connsiteX5" fmla="*/ 91453 w 108521"/>
                    <a:gd name="connsiteY5" fmla="*/ 90447 h 108780"/>
                    <a:gd name="connsiteX6" fmla="*/ 18295 w 108521"/>
                    <a:gd name="connsiteY6" fmla="*/ 90447 h 108780"/>
                    <a:gd name="connsiteX7" fmla="*/ 18295 w 108521"/>
                    <a:gd name="connsiteY7" fmla="*/ 17111 h 108780"/>
                    <a:gd name="connsiteX8" fmla="*/ 91453 w 108521"/>
                    <a:gd name="connsiteY8" fmla="*/ 17111 h 108780"/>
                    <a:gd name="connsiteX9" fmla="*/ 91453 w 108521"/>
                    <a:gd name="connsiteY9" fmla="*/ 90447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21" h="108780">
                      <a:moveTo>
                        <a:pt x="108522" y="0"/>
                      </a:moveTo>
                      <a:lnTo>
                        <a:pt x="0" y="0"/>
                      </a:lnTo>
                      <a:lnTo>
                        <a:pt x="0" y="108780"/>
                      </a:lnTo>
                      <a:lnTo>
                        <a:pt x="108522" y="108780"/>
                      </a:lnTo>
                      <a:lnTo>
                        <a:pt x="108522" y="0"/>
                      </a:lnTo>
                      <a:close/>
                      <a:moveTo>
                        <a:pt x="91453" y="90447"/>
                      </a:moveTo>
                      <a:lnTo>
                        <a:pt x="18295" y="90447"/>
                      </a:lnTo>
                      <a:lnTo>
                        <a:pt x="18295" y="17111"/>
                      </a:lnTo>
                      <a:lnTo>
                        <a:pt x="91453" y="17111"/>
                      </a:lnTo>
                      <a:lnTo>
                        <a:pt x="91453" y="90447"/>
                      </a:lnTo>
                      <a:close/>
                    </a:path>
                  </a:pathLst>
                </a:custGeom>
                <a:solidFill>
                  <a:srgbClr val="2D5967"/>
                </a:solidFill>
                <a:ln w="6417"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71D71933-67C0-47BB-9DE0-BC85A6396A48}"/>
                    </a:ext>
                  </a:extLst>
                </p:cNvPr>
                <p:cNvSpPr/>
                <p:nvPr/>
              </p:nvSpPr>
              <p:spPr>
                <a:xfrm>
                  <a:off x="4045979" y="3086156"/>
                  <a:ext cx="108521" cy="108780"/>
                </a:xfrm>
                <a:custGeom>
                  <a:avLst/>
                  <a:gdLst>
                    <a:gd name="connsiteX0" fmla="*/ 108522 w 108521"/>
                    <a:gd name="connsiteY0" fmla="*/ 0 h 108780"/>
                    <a:gd name="connsiteX1" fmla="*/ 0 w 108521"/>
                    <a:gd name="connsiteY1" fmla="*/ 0 h 108780"/>
                    <a:gd name="connsiteX2" fmla="*/ 0 w 108521"/>
                    <a:gd name="connsiteY2" fmla="*/ 108781 h 108780"/>
                    <a:gd name="connsiteX3" fmla="*/ 108522 w 108521"/>
                    <a:gd name="connsiteY3" fmla="*/ 108781 h 108780"/>
                    <a:gd name="connsiteX4" fmla="*/ 108522 w 108521"/>
                    <a:gd name="connsiteY4" fmla="*/ 0 h 108780"/>
                    <a:gd name="connsiteX5" fmla="*/ 91453 w 108521"/>
                    <a:gd name="connsiteY5" fmla="*/ 90447 h 108780"/>
                    <a:gd name="connsiteX6" fmla="*/ 18294 w 108521"/>
                    <a:gd name="connsiteY6" fmla="*/ 90447 h 108780"/>
                    <a:gd name="connsiteX7" fmla="*/ 18294 w 108521"/>
                    <a:gd name="connsiteY7" fmla="*/ 17112 h 108780"/>
                    <a:gd name="connsiteX8" fmla="*/ 91453 w 108521"/>
                    <a:gd name="connsiteY8" fmla="*/ 17112 h 108780"/>
                    <a:gd name="connsiteX9" fmla="*/ 91453 w 108521"/>
                    <a:gd name="connsiteY9" fmla="*/ 90447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21" h="108780">
                      <a:moveTo>
                        <a:pt x="108522" y="0"/>
                      </a:moveTo>
                      <a:lnTo>
                        <a:pt x="0" y="0"/>
                      </a:lnTo>
                      <a:lnTo>
                        <a:pt x="0" y="108781"/>
                      </a:lnTo>
                      <a:lnTo>
                        <a:pt x="108522" y="108781"/>
                      </a:lnTo>
                      <a:lnTo>
                        <a:pt x="108522" y="0"/>
                      </a:lnTo>
                      <a:close/>
                      <a:moveTo>
                        <a:pt x="91453" y="90447"/>
                      </a:moveTo>
                      <a:lnTo>
                        <a:pt x="18294" y="90447"/>
                      </a:lnTo>
                      <a:lnTo>
                        <a:pt x="18294" y="17112"/>
                      </a:lnTo>
                      <a:lnTo>
                        <a:pt x="91453" y="17112"/>
                      </a:lnTo>
                      <a:lnTo>
                        <a:pt x="91453" y="90447"/>
                      </a:lnTo>
                      <a:close/>
                    </a:path>
                  </a:pathLst>
                </a:custGeom>
                <a:solidFill>
                  <a:srgbClr val="2D5967"/>
                </a:solidFill>
                <a:ln w="6417"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C3B9DC06-6EDA-4BCC-99D6-7F73E66CF097}"/>
                    </a:ext>
                  </a:extLst>
                </p:cNvPr>
                <p:cNvSpPr/>
                <p:nvPr/>
              </p:nvSpPr>
              <p:spPr>
                <a:xfrm>
                  <a:off x="4045979" y="3208380"/>
                  <a:ext cx="108521" cy="108780"/>
                </a:xfrm>
                <a:custGeom>
                  <a:avLst/>
                  <a:gdLst>
                    <a:gd name="connsiteX0" fmla="*/ 108522 w 108521"/>
                    <a:gd name="connsiteY0" fmla="*/ 0 h 108780"/>
                    <a:gd name="connsiteX1" fmla="*/ 0 w 108521"/>
                    <a:gd name="connsiteY1" fmla="*/ 0 h 108780"/>
                    <a:gd name="connsiteX2" fmla="*/ 0 w 108521"/>
                    <a:gd name="connsiteY2" fmla="*/ 108780 h 108780"/>
                    <a:gd name="connsiteX3" fmla="*/ 108522 w 108521"/>
                    <a:gd name="connsiteY3" fmla="*/ 108780 h 108780"/>
                    <a:gd name="connsiteX4" fmla="*/ 108522 w 108521"/>
                    <a:gd name="connsiteY4" fmla="*/ 0 h 108780"/>
                    <a:gd name="connsiteX5" fmla="*/ 91453 w 108521"/>
                    <a:gd name="connsiteY5" fmla="*/ 90447 h 108780"/>
                    <a:gd name="connsiteX6" fmla="*/ 18294 w 108521"/>
                    <a:gd name="connsiteY6" fmla="*/ 90447 h 108780"/>
                    <a:gd name="connsiteX7" fmla="*/ 18294 w 108521"/>
                    <a:gd name="connsiteY7" fmla="*/ 17111 h 108780"/>
                    <a:gd name="connsiteX8" fmla="*/ 91453 w 108521"/>
                    <a:gd name="connsiteY8" fmla="*/ 17111 h 108780"/>
                    <a:gd name="connsiteX9" fmla="*/ 91453 w 108521"/>
                    <a:gd name="connsiteY9" fmla="*/ 90447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21" h="108780">
                      <a:moveTo>
                        <a:pt x="108522" y="0"/>
                      </a:moveTo>
                      <a:lnTo>
                        <a:pt x="0" y="0"/>
                      </a:lnTo>
                      <a:lnTo>
                        <a:pt x="0" y="108780"/>
                      </a:lnTo>
                      <a:lnTo>
                        <a:pt x="108522" y="108780"/>
                      </a:lnTo>
                      <a:lnTo>
                        <a:pt x="108522" y="0"/>
                      </a:lnTo>
                      <a:close/>
                      <a:moveTo>
                        <a:pt x="91453" y="90447"/>
                      </a:moveTo>
                      <a:lnTo>
                        <a:pt x="18294" y="90447"/>
                      </a:lnTo>
                      <a:lnTo>
                        <a:pt x="18294" y="17111"/>
                      </a:lnTo>
                      <a:lnTo>
                        <a:pt x="91453" y="17111"/>
                      </a:lnTo>
                      <a:lnTo>
                        <a:pt x="91453" y="90447"/>
                      </a:lnTo>
                      <a:close/>
                    </a:path>
                  </a:pathLst>
                </a:custGeom>
                <a:solidFill>
                  <a:srgbClr val="2D5967"/>
                </a:solidFill>
                <a:ln w="6417" cap="flat">
                  <a:noFill/>
                  <a:prstDash val="solid"/>
                  <a:miter/>
                </a:ln>
              </p:spPr>
              <p:txBody>
                <a:bodyPr rtlCol="0" anchor="ctr"/>
                <a:lstStyle/>
                <a:p>
                  <a:endParaRPr lang="en-US"/>
                </a:p>
              </p:txBody>
            </p:sp>
          </p:grpSp>
        </p:grpSp>
        <p:grpSp>
          <p:nvGrpSpPr>
            <p:cNvPr id="520" name="Graphic 2">
              <a:extLst>
                <a:ext uri="{FF2B5EF4-FFF2-40B4-BE49-F238E27FC236}">
                  <a16:creationId xmlns:a16="http://schemas.microsoft.com/office/drawing/2014/main" id="{934705A5-0B60-4E20-BD82-97CBF4A648E2}"/>
                </a:ext>
              </a:extLst>
            </p:cNvPr>
            <p:cNvGrpSpPr/>
            <p:nvPr/>
          </p:nvGrpSpPr>
          <p:grpSpPr>
            <a:xfrm>
              <a:off x="3780450" y="3524071"/>
              <a:ext cx="410677" cy="237423"/>
              <a:chOff x="3780450" y="3524071"/>
              <a:chExt cx="410677" cy="237423"/>
            </a:xfrm>
            <a:solidFill>
              <a:srgbClr val="000000"/>
            </a:solidFill>
          </p:grpSpPr>
          <p:sp>
            <p:nvSpPr>
              <p:cNvPr id="521" name="TextBox 520">
                <a:extLst>
                  <a:ext uri="{FF2B5EF4-FFF2-40B4-BE49-F238E27FC236}">
                    <a16:creationId xmlns:a16="http://schemas.microsoft.com/office/drawing/2014/main" id="{23921E01-3AA8-45CA-A9BF-7AEEB17CCA83}"/>
                  </a:ext>
                </a:extLst>
              </p:cNvPr>
              <p:cNvSpPr txBox="1"/>
              <p:nvPr/>
            </p:nvSpPr>
            <p:spPr>
              <a:xfrm>
                <a:off x="3733825" y="3478351"/>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Virtual</a:t>
                </a:r>
              </a:p>
            </p:txBody>
          </p:sp>
          <p:sp>
            <p:nvSpPr>
              <p:cNvPr id="522" name="TextBox 521">
                <a:extLst>
                  <a:ext uri="{FF2B5EF4-FFF2-40B4-BE49-F238E27FC236}">
                    <a16:creationId xmlns:a16="http://schemas.microsoft.com/office/drawing/2014/main" id="{E0980411-6470-4E37-BD09-F92D9330AA6C}"/>
                  </a:ext>
                </a:extLst>
              </p:cNvPr>
              <p:cNvSpPr txBox="1"/>
              <p:nvPr/>
            </p:nvSpPr>
            <p:spPr>
              <a:xfrm>
                <a:off x="3689010" y="3581020"/>
                <a:ext cx="59355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Machine</a:t>
                </a:r>
              </a:p>
            </p:txBody>
          </p:sp>
        </p:grpSp>
      </p:grpSp>
      <p:grpSp>
        <p:nvGrpSpPr>
          <p:cNvPr id="523" name="Graphic 2">
            <a:extLst>
              <a:ext uri="{FF2B5EF4-FFF2-40B4-BE49-F238E27FC236}">
                <a16:creationId xmlns:a16="http://schemas.microsoft.com/office/drawing/2014/main" id="{AE837C9C-1C01-4491-9BA1-7366E7EB5A7B}"/>
              </a:ext>
            </a:extLst>
          </p:cNvPr>
          <p:cNvGrpSpPr/>
          <p:nvPr/>
        </p:nvGrpSpPr>
        <p:grpSpPr>
          <a:xfrm>
            <a:off x="4557433" y="1582905"/>
            <a:ext cx="545431" cy="653336"/>
            <a:chOff x="4557433" y="3005488"/>
            <a:chExt cx="545431" cy="653336"/>
          </a:xfrm>
        </p:grpSpPr>
        <p:grpSp>
          <p:nvGrpSpPr>
            <p:cNvPr id="524" name="Graphic 2">
              <a:extLst>
                <a:ext uri="{FF2B5EF4-FFF2-40B4-BE49-F238E27FC236}">
                  <a16:creationId xmlns:a16="http://schemas.microsoft.com/office/drawing/2014/main" id="{C8EB814E-BBFC-418A-81E9-530F0F595DE0}"/>
                </a:ext>
              </a:extLst>
            </p:cNvPr>
            <p:cNvGrpSpPr/>
            <p:nvPr/>
          </p:nvGrpSpPr>
          <p:grpSpPr>
            <a:xfrm>
              <a:off x="4573078" y="3005488"/>
              <a:ext cx="514566" cy="513347"/>
              <a:chOff x="4573078" y="3005488"/>
              <a:chExt cx="514566" cy="513347"/>
            </a:xfrm>
          </p:grpSpPr>
          <p:grpSp>
            <p:nvGrpSpPr>
              <p:cNvPr id="525" name="Graphic 2">
                <a:extLst>
                  <a:ext uri="{FF2B5EF4-FFF2-40B4-BE49-F238E27FC236}">
                    <a16:creationId xmlns:a16="http://schemas.microsoft.com/office/drawing/2014/main" id="{6EF7BC95-6308-4D47-9E8A-471925D149E1}"/>
                  </a:ext>
                </a:extLst>
              </p:cNvPr>
              <p:cNvGrpSpPr/>
              <p:nvPr/>
            </p:nvGrpSpPr>
            <p:grpSpPr>
              <a:xfrm>
                <a:off x="4573078" y="3005488"/>
                <a:ext cx="514566" cy="513347"/>
                <a:chOff x="4573078" y="3005488"/>
                <a:chExt cx="514566" cy="513347"/>
              </a:xfrm>
              <a:solidFill>
                <a:srgbClr val="FFFFFF"/>
              </a:solidFill>
            </p:grpSpPr>
            <p:sp>
              <p:nvSpPr>
                <p:cNvPr id="526" name="Freeform: Shape 525">
                  <a:extLst>
                    <a:ext uri="{FF2B5EF4-FFF2-40B4-BE49-F238E27FC236}">
                      <a16:creationId xmlns:a16="http://schemas.microsoft.com/office/drawing/2014/main" id="{CB0ACB2E-03DB-4F72-A597-4F86F8405FD0}"/>
                    </a:ext>
                  </a:extLst>
                </p:cNvPr>
                <p:cNvSpPr/>
                <p:nvPr/>
              </p:nvSpPr>
              <p:spPr>
                <a:xfrm>
                  <a:off x="4579186" y="3011597"/>
                  <a:ext cx="502348" cy="502348"/>
                </a:xfrm>
                <a:custGeom>
                  <a:avLst/>
                  <a:gdLst>
                    <a:gd name="connsiteX0" fmla="*/ 26893 w 502348"/>
                    <a:gd name="connsiteY0" fmla="*/ 501123 h 502348"/>
                    <a:gd name="connsiteX1" fmla="*/ 0 w 502348"/>
                    <a:gd name="connsiteY1" fmla="*/ 474236 h 502348"/>
                    <a:gd name="connsiteX2" fmla="*/ 0 w 502348"/>
                    <a:gd name="connsiteY2" fmla="*/ 26890 h 502348"/>
                    <a:gd name="connsiteX3" fmla="*/ 26893 w 502348"/>
                    <a:gd name="connsiteY3" fmla="*/ 0 h 502348"/>
                    <a:gd name="connsiteX4" fmla="*/ 475462 w 502348"/>
                    <a:gd name="connsiteY4" fmla="*/ 0 h 502348"/>
                    <a:gd name="connsiteX5" fmla="*/ 502349 w 502348"/>
                    <a:gd name="connsiteY5" fmla="*/ 26890 h 502348"/>
                    <a:gd name="connsiteX6" fmla="*/ 502349 w 502348"/>
                    <a:gd name="connsiteY6" fmla="*/ 475455 h 502348"/>
                    <a:gd name="connsiteX7" fmla="*/ 475462 w 502348"/>
                    <a:gd name="connsiteY7" fmla="*/ 502348 h 502348"/>
                    <a:gd name="connsiteX8" fmla="*/ 26893 w 502348"/>
                    <a:gd name="connsiteY8" fmla="*/ 501123 h 50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348" h="502348">
                      <a:moveTo>
                        <a:pt x="26893" y="501123"/>
                      </a:moveTo>
                      <a:cubicBezTo>
                        <a:pt x="12224" y="501123"/>
                        <a:pt x="0" y="488905"/>
                        <a:pt x="0" y="474236"/>
                      </a:cubicBezTo>
                      <a:lnTo>
                        <a:pt x="0" y="26890"/>
                      </a:lnTo>
                      <a:cubicBezTo>
                        <a:pt x="0" y="12223"/>
                        <a:pt x="12224" y="0"/>
                        <a:pt x="26893" y="0"/>
                      </a:cubicBezTo>
                      <a:lnTo>
                        <a:pt x="475462" y="0"/>
                      </a:lnTo>
                      <a:cubicBezTo>
                        <a:pt x="490125" y="0"/>
                        <a:pt x="502349" y="12223"/>
                        <a:pt x="502349" y="26890"/>
                      </a:cubicBezTo>
                      <a:lnTo>
                        <a:pt x="502349" y="475455"/>
                      </a:lnTo>
                      <a:cubicBezTo>
                        <a:pt x="502349" y="490124"/>
                        <a:pt x="490125" y="502348"/>
                        <a:pt x="475462" y="502348"/>
                      </a:cubicBezTo>
                      <a:lnTo>
                        <a:pt x="26893" y="501123"/>
                      </a:lnTo>
                      <a:close/>
                    </a:path>
                  </a:pathLst>
                </a:custGeom>
                <a:solidFill>
                  <a:srgbClr val="FFFFFF"/>
                </a:solidFill>
                <a:ln w="6417"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B18B551E-762A-477E-91F9-4673AB131339}"/>
                    </a:ext>
                  </a:extLst>
                </p:cNvPr>
                <p:cNvSpPr/>
                <p:nvPr/>
              </p:nvSpPr>
              <p:spPr>
                <a:xfrm>
                  <a:off x="4573078" y="3005488"/>
                  <a:ext cx="514566" cy="513347"/>
                </a:xfrm>
                <a:custGeom>
                  <a:avLst/>
                  <a:gdLst>
                    <a:gd name="connsiteX0" fmla="*/ 480346 w 514566"/>
                    <a:gd name="connsiteY0" fmla="*/ 12223 h 513347"/>
                    <a:gd name="connsiteX1" fmla="*/ 501123 w 514566"/>
                    <a:gd name="connsiteY1" fmla="*/ 33001 h 513347"/>
                    <a:gd name="connsiteX2" fmla="*/ 501123 w 514566"/>
                    <a:gd name="connsiteY2" fmla="*/ 481571 h 513347"/>
                    <a:gd name="connsiteX3" fmla="*/ 480346 w 514566"/>
                    <a:gd name="connsiteY3" fmla="*/ 502349 h 513347"/>
                    <a:gd name="connsiteX4" fmla="*/ 33001 w 514566"/>
                    <a:gd name="connsiteY4" fmla="*/ 502349 h 513347"/>
                    <a:gd name="connsiteX5" fmla="*/ 12224 w 514566"/>
                    <a:gd name="connsiteY5" fmla="*/ 480345 h 513347"/>
                    <a:gd name="connsiteX6" fmla="*/ 12224 w 514566"/>
                    <a:gd name="connsiteY6" fmla="*/ 33001 h 513347"/>
                    <a:gd name="connsiteX7" fmla="*/ 33001 w 514566"/>
                    <a:gd name="connsiteY7" fmla="*/ 12223 h 513347"/>
                    <a:gd name="connsiteX8" fmla="*/ 480346 w 514566"/>
                    <a:gd name="connsiteY8" fmla="*/ 12223 h 513347"/>
                    <a:gd name="connsiteX9" fmla="*/ 480346 w 514566"/>
                    <a:gd name="connsiteY9" fmla="*/ 0 h 513347"/>
                    <a:gd name="connsiteX10" fmla="*/ 33001 w 514566"/>
                    <a:gd name="connsiteY10" fmla="*/ 0 h 513347"/>
                    <a:gd name="connsiteX11" fmla="*/ 0 w 514566"/>
                    <a:gd name="connsiteY11" fmla="*/ 33001 h 513347"/>
                    <a:gd name="connsiteX12" fmla="*/ 0 w 514566"/>
                    <a:gd name="connsiteY12" fmla="*/ 481571 h 513347"/>
                    <a:gd name="connsiteX13" fmla="*/ 33001 w 514566"/>
                    <a:gd name="connsiteY13" fmla="*/ 513347 h 513347"/>
                    <a:gd name="connsiteX14" fmla="*/ 481571 w 514566"/>
                    <a:gd name="connsiteY14" fmla="*/ 513347 h 513347"/>
                    <a:gd name="connsiteX15" fmla="*/ 514566 w 514566"/>
                    <a:gd name="connsiteY15" fmla="*/ 480345 h 513347"/>
                    <a:gd name="connsiteX16" fmla="*/ 514566 w 514566"/>
                    <a:gd name="connsiteY16" fmla="*/ 33001 h 513347"/>
                    <a:gd name="connsiteX17" fmla="*/ 480346 w 514566"/>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566" h="513347">
                      <a:moveTo>
                        <a:pt x="480346" y="12223"/>
                      </a:moveTo>
                      <a:cubicBezTo>
                        <a:pt x="491344" y="12223"/>
                        <a:pt x="501123" y="22001"/>
                        <a:pt x="501123" y="33001"/>
                      </a:cubicBezTo>
                      <a:lnTo>
                        <a:pt x="501123" y="481571"/>
                      </a:lnTo>
                      <a:cubicBezTo>
                        <a:pt x="501123" y="492570"/>
                        <a:pt x="491344" y="502349"/>
                        <a:pt x="480346" y="502349"/>
                      </a:cubicBezTo>
                      <a:lnTo>
                        <a:pt x="33001" y="502349"/>
                      </a:lnTo>
                      <a:cubicBezTo>
                        <a:pt x="22003" y="501123"/>
                        <a:pt x="12224" y="491344"/>
                        <a:pt x="12224" y="480345"/>
                      </a:cubicBezTo>
                      <a:lnTo>
                        <a:pt x="12224" y="33001"/>
                      </a:lnTo>
                      <a:cubicBezTo>
                        <a:pt x="12224" y="22001"/>
                        <a:pt x="22003" y="12223"/>
                        <a:pt x="33001" y="12223"/>
                      </a:cubicBezTo>
                      <a:lnTo>
                        <a:pt x="480346" y="12223"/>
                      </a:lnTo>
                      <a:close/>
                      <a:moveTo>
                        <a:pt x="480346" y="0"/>
                      </a:moveTo>
                      <a:lnTo>
                        <a:pt x="33001" y="0"/>
                      </a:lnTo>
                      <a:cubicBezTo>
                        <a:pt x="14669" y="0"/>
                        <a:pt x="0" y="14667"/>
                        <a:pt x="0" y="33001"/>
                      </a:cubicBezTo>
                      <a:lnTo>
                        <a:pt x="0" y="481571"/>
                      </a:lnTo>
                      <a:cubicBezTo>
                        <a:pt x="0" y="498678"/>
                        <a:pt x="14669" y="513347"/>
                        <a:pt x="33001" y="513347"/>
                      </a:cubicBezTo>
                      <a:lnTo>
                        <a:pt x="481571" y="513347"/>
                      </a:lnTo>
                      <a:cubicBezTo>
                        <a:pt x="499904" y="513347"/>
                        <a:pt x="514566" y="498678"/>
                        <a:pt x="514566" y="480345"/>
                      </a:cubicBezTo>
                      <a:lnTo>
                        <a:pt x="514566" y="33001"/>
                      </a:lnTo>
                      <a:cubicBezTo>
                        <a:pt x="513347" y="14667"/>
                        <a:pt x="498678" y="0"/>
                        <a:pt x="480346" y="0"/>
                      </a:cubicBezTo>
                      <a:close/>
                    </a:path>
                  </a:pathLst>
                </a:custGeom>
                <a:solidFill>
                  <a:srgbClr val="FFFFFF"/>
                </a:solidFill>
                <a:ln w="6417" cap="flat">
                  <a:noFill/>
                  <a:prstDash val="solid"/>
                  <a:miter/>
                </a:ln>
              </p:spPr>
              <p:txBody>
                <a:bodyPr rtlCol="0" anchor="ctr"/>
                <a:lstStyle/>
                <a:p>
                  <a:endParaRPr lang="en-US"/>
                </a:p>
              </p:txBody>
            </p:sp>
          </p:grpSp>
          <p:grpSp>
            <p:nvGrpSpPr>
              <p:cNvPr id="528" name="Graphic 2">
                <a:extLst>
                  <a:ext uri="{FF2B5EF4-FFF2-40B4-BE49-F238E27FC236}">
                    <a16:creationId xmlns:a16="http://schemas.microsoft.com/office/drawing/2014/main" id="{CD85BEE6-A794-4C60-AA36-9C2866504073}"/>
                  </a:ext>
                </a:extLst>
              </p:cNvPr>
              <p:cNvGrpSpPr/>
              <p:nvPr/>
            </p:nvGrpSpPr>
            <p:grpSpPr>
              <a:xfrm>
                <a:off x="4585302" y="3017710"/>
                <a:ext cx="490124" cy="488900"/>
                <a:chOff x="4585302" y="3017710"/>
                <a:chExt cx="490124" cy="488900"/>
              </a:xfrm>
              <a:solidFill>
                <a:srgbClr val="2D5967"/>
              </a:solidFill>
            </p:grpSpPr>
            <p:sp>
              <p:nvSpPr>
                <p:cNvPr id="529" name="Freeform: Shape 528">
                  <a:extLst>
                    <a:ext uri="{FF2B5EF4-FFF2-40B4-BE49-F238E27FC236}">
                      <a16:creationId xmlns:a16="http://schemas.microsoft.com/office/drawing/2014/main" id="{C3F41903-CD20-4F99-802D-C367058B9670}"/>
                    </a:ext>
                  </a:extLst>
                </p:cNvPr>
                <p:cNvSpPr/>
                <p:nvPr/>
              </p:nvSpPr>
              <p:spPr>
                <a:xfrm>
                  <a:off x="4585302" y="3017710"/>
                  <a:ext cx="490124" cy="488900"/>
                </a:xfrm>
                <a:custGeom>
                  <a:avLst/>
                  <a:gdLst>
                    <a:gd name="connsiteX0" fmla="*/ 468122 w 490124"/>
                    <a:gd name="connsiteY0" fmla="*/ 0 h 488900"/>
                    <a:gd name="connsiteX1" fmla="*/ 20778 w 490124"/>
                    <a:gd name="connsiteY1" fmla="*/ 0 h 488900"/>
                    <a:gd name="connsiteX2" fmla="*/ 0 w 490124"/>
                    <a:gd name="connsiteY2" fmla="*/ 20778 h 488900"/>
                    <a:gd name="connsiteX3" fmla="*/ 0 w 490124"/>
                    <a:gd name="connsiteY3" fmla="*/ 469348 h 488900"/>
                    <a:gd name="connsiteX4" fmla="*/ 20778 w 490124"/>
                    <a:gd name="connsiteY4" fmla="*/ 488900 h 488900"/>
                    <a:gd name="connsiteX5" fmla="*/ 469347 w 490124"/>
                    <a:gd name="connsiteY5" fmla="*/ 488900 h 488900"/>
                    <a:gd name="connsiteX6" fmla="*/ 490125 w 490124"/>
                    <a:gd name="connsiteY6" fmla="*/ 468123 h 488900"/>
                    <a:gd name="connsiteX7" fmla="*/ 490125 w 490124"/>
                    <a:gd name="connsiteY7" fmla="*/ 20778 h 488900"/>
                    <a:gd name="connsiteX8" fmla="*/ 468122 w 490124"/>
                    <a:gd name="connsiteY8" fmla="*/ 0 h 488900"/>
                    <a:gd name="connsiteX9" fmla="*/ 470566 w 490124"/>
                    <a:gd name="connsiteY9" fmla="*/ 468123 h 488900"/>
                    <a:gd name="connsiteX10" fmla="*/ 468122 w 490124"/>
                    <a:gd name="connsiteY10" fmla="*/ 470567 h 488900"/>
                    <a:gd name="connsiteX11" fmla="*/ 20778 w 490124"/>
                    <a:gd name="connsiteY11" fmla="*/ 470567 h 488900"/>
                    <a:gd name="connsiteX12" fmla="*/ 18333 w 490124"/>
                    <a:gd name="connsiteY12" fmla="*/ 468123 h 488900"/>
                    <a:gd name="connsiteX13" fmla="*/ 18333 w 490124"/>
                    <a:gd name="connsiteY13" fmla="*/ 20778 h 488900"/>
                    <a:gd name="connsiteX14" fmla="*/ 20778 w 490124"/>
                    <a:gd name="connsiteY14" fmla="*/ 18334 h 488900"/>
                    <a:gd name="connsiteX15" fmla="*/ 469347 w 490124"/>
                    <a:gd name="connsiteY15" fmla="*/ 18334 h 488900"/>
                    <a:gd name="connsiteX16" fmla="*/ 471792 w 490124"/>
                    <a:gd name="connsiteY16" fmla="*/ 20778 h 488900"/>
                    <a:gd name="connsiteX17" fmla="*/ 470566 w 490124"/>
                    <a:gd name="connsiteY17" fmla="*/ 468123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24" h="488900">
                      <a:moveTo>
                        <a:pt x="468122" y="0"/>
                      </a:moveTo>
                      <a:lnTo>
                        <a:pt x="20778" y="0"/>
                      </a:lnTo>
                      <a:cubicBezTo>
                        <a:pt x="9779" y="0"/>
                        <a:pt x="0" y="9778"/>
                        <a:pt x="0" y="20778"/>
                      </a:cubicBezTo>
                      <a:lnTo>
                        <a:pt x="0" y="469348"/>
                      </a:lnTo>
                      <a:cubicBezTo>
                        <a:pt x="0" y="479121"/>
                        <a:pt x="9779" y="488900"/>
                        <a:pt x="20778" y="488900"/>
                      </a:cubicBezTo>
                      <a:lnTo>
                        <a:pt x="469347" y="488900"/>
                      </a:lnTo>
                      <a:cubicBezTo>
                        <a:pt x="480346" y="488900"/>
                        <a:pt x="490125" y="479121"/>
                        <a:pt x="490125" y="468123"/>
                      </a:cubicBezTo>
                      <a:lnTo>
                        <a:pt x="490125" y="20778"/>
                      </a:lnTo>
                      <a:cubicBezTo>
                        <a:pt x="488899" y="9778"/>
                        <a:pt x="479120" y="0"/>
                        <a:pt x="468122" y="0"/>
                      </a:cubicBezTo>
                      <a:close/>
                      <a:moveTo>
                        <a:pt x="470566" y="468123"/>
                      </a:moveTo>
                      <a:cubicBezTo>
                        <a:pt x="470566" y="469348"/>
                        <a:pt x="469347" y="470567"/>
                        <a:pt x="468122" y="470567"/>
                      </a:cubicBezTo>
                      <a:lnTo>
                        <a:pt x="20778" y="470567"/>
                      </a:lnTo>
                      <a:cubicBezTo>
                        <a:pt x="19552" y="470567"/>
                        <a:pt x="18333" y="469348"/>
                        <a:pt x="18333" y="468123"/>
                      </a:cubicBezTo>
                      <a:lnTo>
                        <a:pt x="18333" y="20778"/>
                      </a:lnTo>
                      <a:cubicBezTo>
                        <a:pt x="18333" y="19556"/>
                        <a:pt x="19552" y="18334"/>
                        <a:pt x="20778" y="18334"/>
                      </a:cubicBezTo>
                      <a:lnTo>
                        <a:pt x="469347" y="18334"/>
                      </a:lnTo>
                      <a:cubicBezTo>
                        <a:pt x="470566" y="18334"/>
                        <a:pt x="471792" y="19556"/>
                        <a:pt x="471792" y="20778"/>
                      </a:cubicBezTo>
                      <a:lnTo>
                        <a:pt x="470566" y="468123"/>
                      </a:lnTo>
                      <a:close/>
                    </a:path>
                  </a:pathLst>
                </a:custGeom>
                <a:solidFill>
                  <a:srgbClr val="2D5967"/>
                </a:solidFill>
                <a:ln w="6417"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F9D79B87-6BB2-49DF-B063-6BD5A0B5B2D1}"/>
                    </a:ext>
                  </a:extLst>
                </p:cNvPr>
                <p:cNvSpPr/>
                <p:nvPr/>
              </p:nvSpPr>
              <p:spPr>
                <a:xfrm>
                  <a:off x="4621967" y="3187603"/>
                  <a:ext cx="283566" cy="282341"/>
                </a:xfrm>
                <a:custGeom>
                  <a:avLst/>
                  <a:gdLst>
                    <a:gd name="connsiteX0" fmla="*/ 0 w 283566"/>
                    <a:gd name="connsiteY0" fmla="*/ 282342 h 282341"/>
                    <a:gd name="connsiteX1" fmla="*/ 283567 w 283566"/>
                    <a:gd name="connsiteY1" fmla="*/ 282342 h 282341"/>
                    <a:gd name="connsiteX2" fmla="*/ 283567 w 283566"/>
                    <a:gd name="connsiteY2" fmla="*/ 0 h 282341"/>
                    <a:gd name="connsiteX3" fmla="*/ 0 w 283566"/>
                    <a:gd name="connsiteY3" fmla="*/ 0 h 282341"/>
                    <a:gd name="connsiteX4" fmla="*/ 0 w 283566"/>
                    <a:gd name="connsiteY4" fmla="*/ 282342 h 282341"/>
                    <a:gd name="connsiteX5" fmla="*/ 17114 w 283566"/>
                    <a:gd name="connsiteY5" fmla="*/ 18334 h 282341"/>
                    <a:gd name="connsiteX6" fmla="*/ 264008 w 283566"/>
                    <a:gd name="connsiteY6" fmla="*/ 18334 h 282341"/>
                    <a:gd name="connsiteX7" fmla="*/ 264008 w 283566"/>
                    <a:gd name="connsiteY7" fmla="*/ 265228 h 282341"/>
                    <a:gd name="connsiteX8" fmla="*/ 17114 w 283566"/>
                    <a:gd name="connsiteY8" fmla="*/ 265228 h 282341"/>
                    <a:gd name="connsiteX9" fmla="*/ 17114 w 283566"/>
                    <a:gd name="connsiteY9" fmla="*/ 18334 h 28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66" h="282341">
                      <a:moveTo>
                        <a:pt x="0" y="282342"/>
                      </a:moveTo>
                      <a:lnTo>
                        <a:pt x="283567" y="282342"/>
                      </a:lnTo>
                      <a:lnTo>
                        <a:pt x="283567" y="0"/>
                      </a:lnTo>
                      <a:lnTo>
                        <a:pt x="0" y="0"/>
                      </a:lnTo>
                      <a:lnTo>
                        <a:pt x="0" y="282342"/>
                      </a:lnTo>
                      <a:close/>
                      <a:moveTo>
                        <a:pt x="17114" y="18334"/>
                      </a:moveTo>
                      <a:lnTo>
                        <a:pt x="264008" y="18334"/>
                      </a:lnTo>
                      <a:lnTo>
                        <a:pt x="264008" y="265228"/>
                      </a:lnTo>
                      <a:lnTo>
                        <a:pt x="17114" y="265228"/>
                      </a:lnTo>
                      <a:lnTo>
                        <a:pt x="17114" y="18334"/>
                      </a:lnTo>
                      <a:close/>
                    </a:path>
                  </a:pathLst>
                </a:custGeom>
                <a:solidFill>
                  <a:srgbClr val="2D5967"/>
                </a:solidFill>
                <a:ln w="6417"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959974C8-C1FB-4198-9766-CD6AE9E4861C}"/>
                    </a:ext>
                  </a:extLst>
                </p:cNvPr>
                <p:cNvSpPr/>
                <p:nvPr/>
              </p:nvSpPr>
              <p:spPr>
                <a:xfrm>
                  <a:off x="4657414" y="3054378"/>
                  <a:ext cx="18333" cy="18334"/>
                </a:xfrm>
                <a:custGeom>
                  <a:avLst/>
                  <a:gdLst>
                    <a:gd name="connsiteX0" fmla="*/ 18333 w 18333"/>
                    <a:gd name="connsiteY0" fmla="*/ 0 h 18334"/>
                    <a:gd name="connsiteX1" fmla="*/ 0 w 18333"/>
                    <a:gd name="connsiteY1" fmla="*/ 0 h 18334"/>
                    <a:gd name="connsiteX2" fmla="*/ 0 w 18333"/>
                    <a:gd name="connsiteY2" fmla="*/ 18334 h 18334"/>
                    <a:gd name="connsiteX3" fmla="*/ 18333 w 18333"/>
                    <a:gd name="connsiteY3" fmla="*/ 18334 h 18334"/>
                    <a:gd name="connsiteX4" fmla="*/ 18333 w 18333"/>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3" h="18334">
                      <a:moveTo>
                        <a:pt x="18333" y="0"/>
                      </a:moveTo>
                      <a:lnTo>
                        <a:pt x="0" y="0"/>
                      </a:lnTo>
                      <a:lnTo>
                        <a:pt x="0" y="18334"/>
                      </a:lnTo>
                      <a:lnTo>
                        <a:pt x="18333" y="18334"/>
                      </a:lnTo>
                      <a:lnTo>
                        <a:pt x="18333" y="0"/>
                      </a:lnTo>
                      <a:close/>
                    </a:path>
                  </a:pathLst>
                </a:custGeom>
                <a:solidFill>
                  <a:srgbClr val="2D5967"/>
                </a:solidFill>
                <a:ln w="6417"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03FBE176-A96D-4C19-A555-582567670E27}"/>
                    </a:ext>
                  </a:extLst>
                </p:cNvPr>
                <p:cNvSpPr/>
                <p:nvPr/>
              </p:nvSpPr>
              <p:spPr>
                <a:xfrm>
                  <a:off x="4621967" y="3054378"/>
                  <a:ext cx="18332" cy="18334"/>
                </a:xfrm>
                <a:custGeom>
                  <a:avLst/>
                  <a:gdLst>
                    <a:gd name="connsiteX0" fmla="*/ 18333 w 18332"/>
                    <a:gd name="connsiteY0" fmla="*/ 0 h 18334"/>
                    <a:gd name="connsiteX1" fmla="*/ 0 w 18332"/>
                    <a:gd name="connsiteY1" fmla="*/ 0 h 18334"/>
                    <a:gd name="connsiteX2" fmla="*/ 0 w 18332"/>
                    <a:gd name="connsiteY2" fmla="*/ 18334 h 18334"/>
                    <a:gd name="connsiteX3" fmla="*/ 18333 w 18332"/>
                    <a:gd name="connsiteY3" fmla="*/ 18334 h 18334"/>
                    <a:gd name="connsiteX4" fmla="*/ 18333 w 1833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2" h="18334">
                      <a:moveTo>
                        <a:pt x="18333" y="0"/>
                      </a:moveTo>
                      <a:lnTo>
                        <a:pt x="0" y="0"/>
                      </a:lnTo>
                      <a:lnTo>
                        <a:pt x="0" y="18334"/>
                      </a:lnTo>
                      <a:lnTo>
                        <a:pt x="18333" y="18334"/>
                      </a:lnTo>
                      <a:lnTo>
                        <a:pt x="18333" y="0"/>
                      </a:lnTo>
                      <a:close/>
                    </a:path>
                  </a:pathLst>
                </a:custGeom>
                <a:solidFill>
                  <a:srgbClr val="2D5967"/>
                </a:solidFill>
                <a:ln w="6417"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42401C60-E4D1-4251-A4A9-D75B77E9A3F4}"/>
                    </a:ext>
                  </a:extLst>
                </p:cNvPr>
                <p:cNvSpPr/>
                <p:nvPr/>
              </p:nvSpPr>
              <p:spPr>
                <a:xfrm>
                  <a:off x="4694080" y="3054378"/>
                  <a:ext cx="18332" cy="18334"/>
                </a:xfrm>
                <a:custGeom>
                  <a:avLst/>
                  <a:gdLst>
                    <a:gd name="connsiteX0" fmla="*/ 18333 w 18332"/>
                    <a:gd name="connsiteY0" fmla="*/ 0 h 18334"/>
                    <a:gd name="connsiteX1" fmla="*/ 0 w 18332"/>
                    <a:gd name="connsiteY1" fmla="*/ 0 h 18334"/>
                    <a:gd name="connsiteX2" fmla="*/ 0 w 18332"/>
                    <a:gd name="connsiteY2" fmla="*/ 18334 h 18334"/>
                    <a:gd name="connsiteX3" fmla="*/ 18333 w 18332"/>
                    <a:gd name="connsiteY3" fmla="*/ 18334 h 18334"/>
                    <a:gd name="connsiteX4" fmla="*/ 18333 w 1833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2" h="18334">
                      <a:moveTo>
                        <a:pt x="18333" y="0"/>
                      </a:moveTo>
                      <a:lnTo>
                        <a:pt x="0" y="0"/>
                      </a:lnTo>
                      <a:lnTo>
                        <a:pt x="0" y="18334"/>
                      </a:lnTo>
                      <a:lnTo>
                        <a:pt x="18333" y="18334"/>
                      </a:lnTo>
                      <a:lnTo>
                        <a:pt x="18333" y="0"/>
                      </a:lnTo>
                      <a:close/>
                    </a:path>
                  </a:pathLst>
                </a:custGeom>
                <a:solidFill>
                  <a:srgbClr val="2D5967"/>
                </a:solidFill>
                <a:ln w="6417"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AE5CB4AA-ABB2-4578-BE3F-94D18893FDA7}"/>
                    </a:ext>
                  </a:extLst>
                </p:cNvPr>
                <p:cNvSpPr/>
                <p:nvPr/>
              </p:nvSpPr>
              <p:spPr>
                <a:xfrm>
                  <a:off x="4730746" y="3054378"/>
                  <a:ext cx="18332" cy="18334"/>
                </a:xfrm>
                <a:custGeom>
                  <a:avLst/>
                  <a:gdLst>
                    <a:gd name="connsiteX0" fmla="*/ 18333 w 18332"/>
                    <a:gd name="connsiteY0" fmla="*/ 0 h 18334"/>
                    <a:gd name="connsiteX1" fmla="*/ 0 w 18332"/>
                    <a:gd name="connsiteY1" fmla="*/ 0 h 18334"/>
                    <a:gd name="connsiteX2" fmla="*/ 0 w 18332"/>
                    <a:gd name="connsiteY2" fmla="*/ 18334 h 18334"/>
                    <a:gd name="connsiteX3" fmla="*/ 18333 w 18332"/>
                    <a:gd name="connsiteY3" fmla="*/ 18334 h 18334"/>
                    <a:gd name="connsiteX4" fmla="*/ 18333 w 1833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2" h="18334">
                      <a:moveTo>
                        <a:pt x="18333" y="0"/>
                      </a:moveTo>
                      <a:lnTo>
                        <a:pt x="0" y="0"/>
                      </a:lnTo>
                      <a:lnTo>
                        <a:pt x="0" y="18334"/>
                      </a:lnTo>
                      <a:lnTo>
                        <a:pt x="18333" y="18334"/>
                      </a:lnTo>
                      <a:lnTo>
                        <a:pt x="18333" y="0"/>
                      </a:lnTo>
                      <a:close/>
                    </a:path>
                  </a:pathLst>
                </a:custGeom>
                <a:solidFill>
                  <a:srgbClr val="2D5967"/>
                </a:solidFill>
                <a:ln w="6417"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0FC3D078-01C1-4951-ABE8-F8068212C2F8}"/>
                    </a:ext>
                  </a:extLst>
                </p:cNvPr>
                <p:cNvSpPr/>
                <p:nvPr/>
              </p:nvSpPr>
              <p:spPr>
                <a:xfrm>
                  <a:off x="4766192" y="3054378"/>
                  <a:ext cx="18332" cy="18334"/>
                </a:xfrm>
                <a:custGeom>
                  <a:avLst/>
                  <a:gdLst>
                    <a:gd name="connsiteX0" fmla="*/ 18333 w 18332"/>
                    <a:gd name="connsiteY0" fmla="*/ 0 h 18334"/>
                    <a:gd name="connsiteX1" fmla="*/ 0 w 18332"/>
                    <a:gd name="connsiteY1" fmla="*/ 0 h 18334"/>
                    <a:gd name="connsiteX2" fmla="*/ 0 w 18332"/>
                    <a:gd name="connsiteY2" fmla="*/ 18334 h 18334"/>
                    <a:gd name="connsiteX3" fmla="*/ 18333 w 18332"/>
                    <a:gd name="connsiteY3" fmla="*/ 18334 h 18334"/>
                    <a:gd name="connsiteX4" fmla="*/ 18333 w 1833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2" h="18334">
                      <a:moveTo>
                        <a:pt x="18333" y="0"/>
                      </a:moveTo>
                      <a:lnTo>
                        <a:pt x="0" y="0"/>
                      </a:lnTo>
                      <a:lnTo>
                        <a:pt x="0" y="18334"/>
                      </a:lnTo>
                      <a:lnTo>
                        <a:pt x="18333" y="18334"/>
                      </a:lnTo>
                      <a:lnTo>
                        <a:pt x="18333" y="0"/>
                      </a:lnTo>
                      <a:close/>
                    </a:path>
                  </a:pathLst>
                </a:custGeom>
                <a:solidFill>
                  <a:srgbClr val="2D5967"/>
                </a:solidFill>
                <a:ln w="6417"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F39336AD-340E-43DB-AA4D-247672A734B1}"/>
                    </a:ext>
                  </a:extLst>
                </p:cNvPr>
                <p:cNvSpPr/>
                <p:nvPr/>
              </p:nvSpPr>
              <p:spPr>
                <a:xfrm>
                  <a:off x="4802858" y="3054378"/>
                  <a:ext cx="18332" cy="18334"/>
                </a:xfrm>
                <a:custGeom>
                  <a:avLst/>
                  <a:gdLst>
                    <a:gd name="connsiteX0" fmla="*/ 18333 w 18332"/>
                    <a:gd name="connsiteY0" fmla="*/ 0 h 18334"/>
                    <a:gd name="connsiteX1" fmla="*/ 0 w 18332"/>
                    <a:gd name="connsiteY1" fmla="*/ 0 h 18334"/>
                    <a:gd name="connsiteX2" fmla="*/ 0 w 18332"/>
                    <a:gd name="connsiteY2" fmla="*/ 18334 h 18334"/>
                    <a:gd name="connsiteX3" fmla="*/ 18333 w 18332"/>
                    <a:gd name="connsiteY3" fmla="*/ 18334 h 18334"/>
                    <a:gd name="connsiteX4" fmla="*/ 18333 w 1833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2" h="18334">
                      <a:moveTo>
                        <a:pt x="18333" y="0"/>
                      </a:moveTo>
                      <a:lnTo>
                        <a:pt x="0" y="0"/>
                      </a:lnTo>
                      <a:lnTo>
                        <a:pt x="0" y="18334"/>
                      </a:lnTo>
                      <a:lnTo>
                        <a:pt x="18333" y="18334"/>
                      </a:lnTo>
                      <a:lnTo>
                        <a:pt x="18333" y="0"/>
                      </a:lnTo>
                      <a:close/>
                    </a:path>
                  </a:pathLst>
                </a:custGeom>
                <a:solidFill>
                  <a:srgbClr val="2D5967"/>
                </a:solidFill>
                <a:ln w="6417"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F4CF23FB-0A2A-4D78-98FA-8C3073CE69D7}"/>
                    </a:ext>
                  </a:extLst>
                </p:cNvPr>
                <p:cNvSpPr/>
                <p:nvPr/>
              </p:nvSpPr>
              <p:spPr>
                <a:xfrm>
                  <a:off x="4838305" y="3054378"/>
                  <a:ext cx="18332" cy="18334"/>
                </a:xfrm>
                <a:custGeom>
                  <a:avLst/>
                  <a:gdLst>
                    <a:gd name="connsiteX0" fmla="*/ 18333 w 18332"/>
                    <a:gd name="connsiteY0" fmla="*/ 0 h 18334"/>
                    <a:gd name="connsiteX1" fmla="*/ 0 w 18332"/>
                    <a:gd name="connsiteY1" fmla="*/ 0 h 18334"/>
                    <a:gd name="connsiteX2" fmla="*/ 0 w 18332"/>
                    <a:gd name="connsiteY2" fmla="*/ 18334 h 18334"/>
                    <a:gd name="connsiteX3" fmla="*/ 18333 w 18332"/>
                    <a:gd name="connsiteY3" fmla="*/ 18334 h 18334"/>
                    <a:gd name="connsiteX4" fmla="*/ 18333 w 1833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2" h="18334">
                      <a:moveTo>
                        <a:pt x="18333" y="0"/>
                      </a:moveTo>
                      <a:lnTo>
                        <a:pt x="0" y="0"/>
                      </a:lnTo>
                      <a:lnTo>
                        <a:pt x="0" y="18334"/>
                      </a:lnTo>
                      <a:lnTo>
                        <a:pt x="18333" y="18334"/>
                      </a:lnTo>
                      <a:lnTo>
                        <a:pt x="18333" y="0"/>
                      </a:lnTo>
                      <a:close/>
                    </a:path>
                  </a:pathLst>
                </a:custGeom>
                <a:solidFill>
                  <a:srgbClr val="2D5967"/>
                </a:solidFill>
                <a:ln w="6417"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82EC2B1A-E542-42BD-BAE4-CD75327D0806}"/>
                    </a:ext>
                  </a:extLst>
                </p:cNvPr>
                <p:cNvSpPr/>
                <p:nvPr/>
              </p:nvSpPr>
              <p:spPr>
                <a:xfrm>
                  <a:off x="4874977" y="3054378"/>
                  <a:ext cx="18332" cy="18334"/>
                </a:xfrm>
                <a:custGeom>
                  <a:avLst/>
                  <a:gdLst>
                    <a:gd name="connsiteX0" fmla="*/ 18333 w 18332"/>
                    <a:gd name="connsiteY0" fmla="*/ 0 h 18334"/>
                    <a:gd name="connsiteX1" fmla="*/ 0 w 18332"/>
                    <a:gd name="connsiteY1" fmla="*/ 0 h 18334"/>
                    <a:gd name="connsiteX2" fmla="*/ 0 w 18332"/>
                    <a:gd name="connsiteY2" fmla="*/ 18334 h 18334"/>
                    <a:gd name="connsiteX3" fmla="*/ 18333 w 18332"/>
                    <a:gd name="connsiteY3" fmla="*/ 18334 h 18334"/>
                    <a:gd name="connsiteX4" fmla="*/ 18333 w 1833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2" h="18334">
                      <a:moveTo>
                        <a:pt x="18333" y="0"/>
                      </a:moveTo>
                      <a:lnTo>
                        <a:pt x="0" y="0"/>
                      </a:lnTo>
                      <a:lnTo>
                        <a:pt x="0" y="18334"/>
                      </a:lnTo>
                      <a:lnTo>
                        <a:pt x="18333" y="18334"/>
                      </a:lnTo>
                      <a:lnTo>
                        <a:pt x="18333" y="0"/>
                      </a:lnTo>
                      <a:close/>
                    </a:path>
                  </a:pathLst>
                </a:custGeom>
                <a:solidFill>
                  <a:srgbClr val="2D5967"/>
                </a:solidFill>
                <a:ln w="6417"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4FBBB8D3-E4BC-4733-A594-8F0B90C0D239}"/>
                    </a:ext>
                  </a:extLst>
                </p:cNvPr>
                <p:cNvSpPr/>
                <p:nvPr/>
              </p:nvSpPr>
              <p:spPr>
                <a:xfrm>
                  <a:off x="4911643" y="3054378"/>
                  <a:ext cx="18332" cy="18334"/>
                </a:xfrm>
                <a:custGeom>
                  <a:avLst/>
                  <a:gdLst>
                    <a:gd name="connsiteX0" fmla="*/ 18333 w 18332"/>
                    <a:gd name="connsiteY0" fmla="*/ 0 h 18334"/>
                    <a:gd name="connsiteX1" fmla="*/ 0 w 18332"/>
                    <a:gd name="connsiteY1" fmla="*/ 0 h 18334"/>
                    <a:gd name="connsiteX2" fmla="*/ 0 w 18332"/>
                    <a:gd name="connsiteY2" fmla="*/ 18334 h 18334"/>
                    <a:gd name="connsiteX3" fmla="*/ 18333 w 18332"/>
                    <a:gd name="connsiteY3" fmla="*/ 18334 h 18334"/>
                    <a:gd name="connsiteX4" fmla="*/ 18333 w 1833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2" h="18334">
                      <a:moveTo>
                        <a:pt x="18333" y="0"/>
                      </a:moveTo>
                      <a:lnTo>
                        <a:pt x="0" y="0"/>
                      </a:lnTo>
                      <a:lnTo>
                        <a:pt x="0" y="18334"/>
                      </a:lnTo>
                      <a:lnTo>
                        <a:pt x="18333" y="18334"/>
                      </a:lnTo>
                      <a:lnTo>
                        <a:pt x="18333" y="0"/>
                      </a:lnTo>
                      <a:close/>
                    </a:path>
                  </a:pathLst>
                </a:custGeom>
                <a:solidFill>
                  <a:srgbClr val="2D5967"/>
                </a:solidFill>
                <a:ln w="6417"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58D1B4A2-894A-4237-BC7B-046ECF8956B3}"/>
                    </a:ext>
                  </a:extLst>
                </p:cNvPr>
                <p:cNvSpPr/>
                <p:nvPr/>
              </p:nvSpPr>
              <p:spPr>
                <a:xfrm>
                  <a:off x="4947089" y="3054378"/>
                  <a:ext cx="18332" cy="18334"/>
                </a:xfrm>
                <a:custGeom>
                  <a:avLst/>
                  <a:gdLst>
                    <a:gd name="connsiteX0" fmla="*/ 18333 w 18332"/>
                    <a:gd name="connsiteY0" fmla="*/ 0 h 18334"/>
                    <a:gd name="connsiteX1" fmla="*/ 0 w 18332"/>
                    <a:gd name="connsiteY1" fmla="*/ 0 h 18334"/>
                    <a:gd name="connsiteX2" fmla="*/ 0 w 18332"/>
                    <a:gd name="connsiteY2" fmla="*/ 18334 h 18334"/>
                    <a:gd name="connsiteX3" fmla="*/ 18333 w 18332"/>
                    <a:gd name="connsiteY3" fmla="*/ 18334 h 18334"/>
                    <a:gd name="connsiteX4" fmla="*/ 18333 w 1833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2" h="18334">
                      <a:moveTo>
                        <a:pt x="18333" y="0"/>
                      </a:moveTo>
                      <a:lnTo>
                        <a:pt x="0" y="0"/>
                      </a:lnTo>
                      <a:lnTo>
                        <a:pt x="0" y="18334"/>
                      </a:lnTo>
                      <a:lnTo>
                        <a:pt x="18333" y="18334"/>
                      </a:lnTo>
                      <a:lnTo>
                        <a:pt x="18333" y="0"/>
                      </a:lnTo>
                      <a:close/>
                    </a:path>
                  </a:pathLst>
                </a:custGeom>
                <a:solidFill>
                  <a:srgbClr val="2D5967"/>
                </a:solidFill>
                <a:ln w="6417"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037AA60C-BEEB-4D3F-9FA6-33F006D83E9B}"/>
                    </a:ext>
                  </a:extLst>
                </p:cNvPr>
                <p:cNvSpPr/>
                <p:nvPr/>
              </p:nvSpPr>
              <p:spPr>
                <a:xfrm>
                  <a:off x="4983756" y="3054378"/>
                  <a:ext cx="18332" cy="18334"/>
                </a:xfrm>
                <a:custGeom>
                  <a:avLst/>
                  <a:gdLst>
                    <a:gd name="connsiteX0" fmla="*/ 18333 w 18332"/>
                    <a:gd name="connsiteY0" fmla="*/ 0 h 18334"/>
                    <a:gd name="connsiteX1" fmla="*/ 0 w 18332"/>
                    <a:gd name="connsiteY1" fmla="*/ 0 h 18334"/>
                    <a:gd name="connsiteX2" fmla="*/ 0 w 18332"/>
                    <a:gd name="connsiteY2" fmla="*/ 18334 h 18334"/>
                    <a:gd name="connsiteX3" fmla="*/ 18333 w 18332"/>
                    <a:gd name="connsiteY3" fmla="*/ 18334 h 18334"/>
                    <a:gd name="connsiteX4" fmla="*/ 18333 w 1833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2" h="18334">
                      <a:moveTo>
                        <a:pt x="18333" y="0"/>
                      </a:moveTo>
                      <a:lnTo>
                        <a:pt x="0" y="0"/>
                      </a:lnTo>
                      <a:lnTo>
                        <a:pt x="0" y="18334"/>
                      </a:lnTo>
                      <a:lnTo>
                        <a:pt x="18333" y="18334"/>
                      </a:lnTo>
                      <a:lnTo>
                        <a:pt x="18333" y="0"/>
                      </a:lnTo>
                      <a:close/>
                    </a:path>
                  </a:pathLst>
                </a:custGeom>
                <a:solidFill>
                  <a:srgbClr val="2D5967"/>
                </a:solidFill>
                <a:ln w="641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6C9F5C51-01CC-494E-BF0E-2CA74D8FFFC5}"/>
                    </a:ext>
                  </a:extLst>
                </p:cNvPr>
                <p:cNvSpPr/>
                <p:nvPr/>
              </p:nvSpPr>
              <p:spPr>
                <a:xfrm>
                  <a:off x="5020421" y="3054378"/>
                  <a:ext cx="18339" cy="18334"/>
                </a:xfrm>
                <a:custGeom>
                  <a:avLst/>
                  <a:gdLst>
                    <a:gd name="connsiteX0" fmla="*/ 18339 w 18339"/>
                    <a:gd name="connsiteY0" fmla="*/ 0 h 18334"/>
                    <a:gd name="connsiteX1" fmla="*/ 0 w 18339"/>
                    <a:gd name="connsiteY1" fmla="*/ 0 h 18334"/>
                    <a:gd name="connsiteX2" fmla="*/ 0 w 18339"/>
                    <a:gd name="connsiteY2" fmla="*/ 18334 h 18334"/>
                    <a:gd name="connsiteX3" fmla="*/ 18339 w 18339"/>
                    <a:gd name="connsiteY3" fmla="*/ 18334 h 18334"/>
                    <a:gd name="connsiteX4" fmla="*/ 18339 w 18339"/>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4">
                      <a:moveTo>
                        <a:pt x="18339" y="0"/>
                      </a:moveTo>
                      <a:lnTo>
                        <a:pt x="0" y="0"/>
                      </a:lnTo>
                      <a:lnTo>
                        <a:pt x="0" y="18334"/>
                      </a:lnTo>
                      <a:lnTo>
                        <a:pt x="18339" y="18334"/>
                      </a:lnTo>
                      <a:lnTo>
                        <a:pt x="18339" y="0"/>
                      </a:lnTo>
                      <a:close/>
                    </a:path>
                  </a:pathLst>
                </a:custGeom>
                <a:solidFill>
                  <a:srgbClr val="2D5967"/>
                </a:solidFill>
                <a:ln w="641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E1A970B8-9218-478E-9D44-84B8B33A3F65}"/>
                    </a:ext>
                  </a:extLst>
                </p:cNvPr>
                <p:cNvSpPr/>
                <p:nvPr/>
              </p:nvSpPr>
              <p:spPr>
                <a:xfrm>
                  <a:off x="5020421" y="3089825"/>
                  <a:ext cx="18339" cy="18333"/>
                </a:xfrm>
                <a:custGeom>
                  <a:avLst/>
                  <a:gdLst>
                    <a:gd name="connsiteX0" fmla="*/ 18339 w 18339"/>
                    <a:gd name="connsiteY0" fmla="*/ 0 h 18333"/>
                    <a:gd name="connsiteX1" fmla="*/ 0 w 18339"/>
                    <a:gd name="connsiteY1" fmla="*/ 0 h 18333"/>
                    <a:gd name="connsiteX2" fmla="*/ 0 w 18339"/>
                    <a:gd name="connsiteY2" fmla="*/ 18334 h 18333"/>
                    <a:gd name="connsiteX3" fmla="*/ 18339 w 18339"/>
                    <a:gd name="connsiteY3" fmla="*/ 18334 h 18333"/>
                    <a:gd name="connsiteX4" fmla="*/ 18339 w 18339"/>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3">
                      <a:moveTo>
                        <a:pt x="18339" y="0"/>
                      </a:moveTo>
                      <a:lnTo>
                        <a:pt x="0" y="0"/>
                      </a:lnTo>
                      <a:lnTo>
                        <a:pt x="0" y="18334"/>
                      </a:lnTo>
                      <a:lnTo>
                        <a:pt x="18339" y="18334"/>
                      </a:lnTo>
                      <a:lnTo>
                        <a:pt x="18339" y="0"/>
                      </a:lnTo>
                      <a:close/>
                    </a:path>
                  </a:pathLst>
                </a:custGeom>
                <a:solidFill>
                  <a:srgbClr val="2D5967"/>
                </a:solidFill>
                <a:ln w="641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6F1196E-2E89-49AC-B040-DFF15B0BB7E2}"/>
                    </a:ext>
                  </a:extLst>
                </p:cNvPr>
                <p:cNvSpPr/>
                <p:nvPr/>
              </p:nvSpPr>
              <p:spPr>
                <a:xfrm>
                  <a:off x="5020421" y="3126489"/>
                  <a:ext cx="18339" cy="18334"/>
                </a:xfrm>
                <a:custGeom>
                  <a:avLst/>
                  <a:gdLst>
                    <a:gd name="connsiteX0" fmla="*/ 18339 w 18339"/>
                    <a:gd name="connsiteY0" fmla="*/ 0 h 18334"/>
                    <a:gd name="connsiteX1" fmla="*/ 0 w 18339"/>
                    <a:gd name="connsiteY1" fmla="*/ 0 h 18334"/>
                    <a:gd name="connsiteX2" fmla="*/ 0 w 18339"/>
                    <a:gd name="connsiteY2" fmla="*/ 18334 h 18334"/>
                    <a:gd name="connsiteX3" fmla="*/ 18339 w 18339"/>
                    <a:gd name="connsiteY3" fmla="*/ 18334 h 18334"/>
                    <a:gd name="connsiteX4" fmla="*/ 18339 w 18339"/>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4">
                      <a:moveTo>
                        <a:pt x="18339" y="0"/>
                      </a:moveTo>
                      <a:lnTo>
                        <a:pt x="0" y="0"/>
                      </a:lnTo>
                      <a:lnTo>
                        <a:pt x="0" y="18334"/>
                      </a:lnTo>
                      <a:lnTo>
                        <a:pt x="18339" y="18334"/>
                      </a:lnTo>
                      <a:lnTo>
                        <a:pt x="18339" y="0"/>
                      </a:lnTo>
                      <a:close/>
                    </a:path>
                  </a:pathLst>
                </a:custGeom>
                <a:solidFill>
                  <a:srgbClr val="2D5967"/>
                </a:solidFill>
                <a:ln w="641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D5D5FFA8-F71F-47FA-9E3A-D1F0EBD75D99}"/>
                    </a:ext>
                  </a:extLst>
                </p:cNvPr>
                <p:cNvSpPr/>
                <p:nvPr/>
              </p:nvSpPr>
              <p:spPr>
                <a:xfrm>
                  <a:off x="5020421" y="3163158"/>
                  <a:ext cx="18339" cy="18333"/>
                </a:xfrm>
                <a:custGeom>
                  <a:avLst/>
                  <a:gdLst>
                    <a:gd name="connsiteX0" fmla="*/ 18339 w 18339"/>
                    <a:gd name="connsiteY0" fmla="*/ 0 h 18333"/>
                    <a:gd name="connsiteX1" fmla="*/ 0 w 18339"/>
                    <a:gd name="connsiteY1" fmla="*/ 0 h 18333"/>
                    <a:gd name="connsiteX2" fmla="*/ 0 w 18339"/>
                    <a:gd name="connsiteY2" fmla="*/ 18334 h 18333"/>
                    <a:gd name="connsiteX3" fmla="*/ 18339 w 18339"/>
                    <a:gd name="connsiteY3" fmla="*/ 18334 h 18333"/>
                    <a:gd name="connsiteX4" fmla="*/ 18339 w 18339"/>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3">
                      <a:moveTo>
                        <a:pt x="18339" y="0"/>
                      </a:moveTo>
                      <a:lnTo>
                        <a:pt x="0" y="0"/>
                      </a:lnTo>
                      <a:lnTo>
                        <a:pt x="0" y="18334"/>
                      </a:lnTo>
                      <a:lnTo>
                        <a:pt x="18339" y="18334"/>
                      </a:lnTo>
                      <a:lnTo>
                        <a:pt x="18339" y="0"/>
                      </a:lnTo>
                      <a:close/>
                    </a:path>
                  </a:pathLst>
                </a:custGeom>
                <a:solidFill>
                  <a:srgbClr val="2D5967"/>
                </a:solidFill>
                <a:ln w="641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3F9C43E-6367-4719-8D1E-D17B28229EFB}"/>
                    </a:ext>
                  </a:extLst>
                </p:cNvPr>
                <p:cNvSpPr/>
                <p:nvPr/>
              </p:nvSpPr>
              <p:spPr>
                <a:xfrm>
                  <a:off x="5020421" y="3198604"/>
                  <a:ext cx="18339" cy="18334"/>
                </a:xfrm>
                <a:custGeom>
                  <a:avLst/>
                  <a:gdLst>
                    <a:gd name="connsiteX0" fmla="*/ 18339 w 18339"/>
                    <a:gd name="connsiteY0" fmla="*/ 0 h 18334"/>
                    <a:gd name="connsiteX1" fmla="*/ 0 w 18339"/>
                    <a:gd name="connsiteY1" fmla="*/ 0 h 18334"/>
                    <a:gd name="connsiteX2" fmla="*/ 0 w 18339"/>
                    <a:gd name="connsiteY2" fmla="*/ 18334 h 18334"/>
                    <a:gd name="connsiteX3" fmla="*/ 18339 w 18339"/>
                    <a:gd name="connsiteY3" fmla="*/ 18334 h 18334"/>
                    <a:gd name="connsiteX4" fmla="*/ 18339 w 18339"/>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4">
                      <a:moveTo>
                        <a:pt x="18339" y="0"/>
                      </a:moveTo>
                      <a:lnTo>
                        <a:pt x="0" y="0"/>
                      </a:lnTo>
                      <a:lnTo>
                        <a:pt x="0" y="18334"/>
                      </a:lnTo>
                      <a:lnTo>
                        <a:pt x="18339" y="18334"/>
                      </a:lnTo>
                      <a:lnTo>
                        <a:pt x="18339" y="0"/>
                      </a:lnTo>
                      <a:close/>
                    </a:path>
                  </a:pathLst>
                </a:custGeom>
                <a:solidFill>
                  <a:srgbClr val="2D5967"/>
                </a:solidFill>
                <a:ln w="641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B5195CA2-C824-431F-86F1-2CD2CCAD0086}"/>
                    </a:ext>
                  </a:extLst>
                </p:cNvPr>
                <p:cNvSpPr/>
                <p:nvPr/>
              </p:nvSpPr>
              <p:spPr>
                <a:xfrm>
                  <a:off x="5020421" y="3235272"/>
                  <a:ext cx="18339" cy="18333"/>
                </a:xfrm>
                <a:custGeom>
                  <a:avLst/>
                  <a:gdLst>
                    <a:gd name="connsiteX0" fmla="*/ 18339 w 18339"/>
                    <a:gd name="connsiteY0" fmla="*/ 0 h 18333"/>
                    <a:gd name="connsiteX1" fmla="*/ 0 w 18339"/>
                    <a:gd name="connsiteY1" fmla="*/ 0 h 18333"/>
                    <a:gd name="connsiteX2" fmla="*/ 0 w 18339"/>
                    <a:gd name="connsiteY2" fmla="*/ 18334 h 18333"/>
                    <a:gd name="connsiteX3" fmla="*/ 18339 w 18339"/>
                    <a:gd name="connsiteY3" fmla="*/ 18334 h 18333"/>
                    <a:gd name="connsiteX4" fmla="*/ 18339 w 18339"/>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3">
                      <a:moveTo>
                        <a:pt x="18339" y="0"/>
                      </a:moveTo>
                      <a:lnTo>
                        <a:pt x="0" y="0"/>
                      </a:lnTo>
                      <a:lnTo>
                        <a:pt x="0" y="18334"/>
                      </a:lnTo>
                      <a:lnTo>
                        <a:pt x="18339" y="18334"/>
                      </a:lnTo>
                      <a:lnTo>
                        <a:pt x="18339" y="0"/>
                      </a:lnTo>
                      <a:close/>
                    </a:path>
                  </a:pathLst>
                </a:custGeom>
                <a:solidFill>
                  <a:srgbClr val="2D5967"/>
                </a:solidFill>
                <a:ln w="641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7C04EE9-C9CB-4C64-80A7-56C14716E9E8}"/>
                    </a:ext>
                  </a:extLst>
                </p:cNvPr>
                <p:cNvSpPr/>
                <p:nvPr/>
              </p:nvSpPr>
              <p:spPr>
                <a:xfrm>
                  <a:off x="5020421" y="3270718"/>
                  <a:ext cx="18339" cy="18333"/>
                </a:xfrm>
                <a:custGeom>
                  <a:avLst/>
                  <a:gdLst>
                    <a:gd name="connsiteX0" fmla="*/ 18339 w 18339"/>
                    <a:gd name="connsiteY0" fmla="*/ 0 h 18333"/>
                    <a:gd name="connsiteX1" fmla="*/ 0 w 18339"/>
                    <a:gd name="connsiteY1" fmla="*/ 0 h 18333"/>
                    <a:gd name="connsiteX2" fmla="*/ 0 w 18339"/>
                    <a:gd name="connsiteY2" fmla="*/ 18334 h 18333"/>
                    <a:gd name="connsiteX3" fmla="*/ 18339 w 18339"/>
                    <a:gd name="connsiteY3" fmla="*/ 18334 h 18333"/>
                    <a:gd name="connsiteX4" fmla="*/ 18339 w 18339"/>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3">
                      <a:moveTo>
                        <a:pt x="18339" y="0"/>
                      </a:moveTo>
                      <a:lnTo>
                        <a:pt x="0" y="0"/>
                      </a:lnTo>
                      <a:lnTo>
                        <a:pt x="0" y="18334"/>
                      </a:lnTo>
                      <a:lnTo>
                        <a:pt x="18339" y="18334"/>
                      </a:lnTo>
                      <a:lnTo>
                        <a:pt x="18339" y="0"/>
                      </a:lnTo>
                      <a:close/>
                    </a:path>
                  </a:pathLst>
                </a:custGeom>
                <a:solidFill>
                  <a:srgbClr val="2D5967"/>
                </a:solidFill>
                <a:ln w="641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FDFCD30B-64C7-498D-B713-82FDC3680F4C}"/>
                    </a:ext>
                  </a:extLst>
                </p:cNvPr>
                <p:cNvSpPr/>
                <p:nvPr/>
              </p:nvSpPr>
              <p:spPr>
                <a:xfrm>
                  <a:off x="5020421" y="3307386"/>
                  <a:ext cx="18339" cy="18333"/>
                </a:xfrm>
                <a:custGeom>
                  <a:avLst/>
                  <a:gdLst>
                    <a:gd name="connsiteX0" fmla="*/ 18339 w 18339"/>
                    <a:gd name="connsiteY0" fmla="*/ 0 h 18333"/>
                    <a:gd name="connsiteX1" fmla="*/ 0 w 18339"/>
                    <a:gd name="connsiteY1" fmla="*/ 0 h 18333"/>
                    <a:gd name="connsiteX2" fmla="*/ 0 w 18339"/>
                    <a:gd name="connsiteY2" fmla="*/ 18334 h 18333"/>
                    <a:gd name="connsiteX3" fmla="*/ 18339 w 18339"/>
                    <a:gd name="connsiteY3" fmla="*/ 18334 h 18333"/>
                    <a:gd name="connsiteX4" fmla="*/ 18339 w 18339"/>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3">
                      <a:moveTo>
                        <a:pt x="18339" y="0"/>
                      </a:moveTo>
                      <a:lnTo>
                        <a:pt x="0" y="0"/>
                      </a:lnTo>
                      <a:lnTo>
                        <a:pt x="0" y="18334"/>
                      </a:lnTo>
                      <a:lnTo>
                        <a:pt x="18339" y="18334"/>
                      </a:lnTo>
                      <a:lnTo>
                        <a:pt x="18339" y="0"/>
                      </a:lnTo>
                      <a:close/>
                    </a:path>
                  </a:pathLst>
                </a:custGeom>
                <a:solidFill>
                  <a:srgbClr val="2D5967"/>
                </a:solidFill>
                <a:ln w="641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0F09F08D-847A-4012-849A-F4085866E471}"/>
                    </a:ext>
                  </a:extLst>
                </p:cNvPr>
                <p:cNvSpPr/>
                <p:nvPr/>
              </p:nvSpPr>
              <p:spPr>
                <a:xfrm>
                  <a:off x="5020421" y="3344053"/>
                  <a:ext cx="18339" cy="18332"/>
                </a:xfrm>
                <a:custGeom>
                  <a:avLst/>
                  <a:gdLst>
                    <a:gd name="connsiteX0" fmla="*/ 18339 w 18339"/>
                    <a:gd name="connsiteY0" fmla="*/ 0 h 18332"/>
                    <a:gd name="connsiteX1" fmla="*/ 0 w 18339"/>
                    <a:gd name="connsiteY1" fmla="*/ 0 h 18332"/>
                    <a:gd name="connsiteX2" fmla="*/ 0 w 18339"/>
                    <a:gd name="connsiteY2" fmla="*/ 18333 h 18332"/>
                    <a:gd name="connsiteX3" fmla="*/ 18339 w 18339"/>
                    <a:gd name="connsiteY3" fmla="*/ 18333 h 18332"/>
                    <a:gd name="connsiteX4" fmla="*/ 18339 w 18339"/>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2">
                      <a:moveTo>
                        <a:pt x="18339" y="0"/>
                      </a:moveTo>
                      <a:lnTo>
                        <a:pt x="0" y="0"/>
                      </a:lnTo>
                      <a:lnTo>
                        <a:pt x="0" y="18333"/>
                      </a:lnTo>
                      <a:lnTo>
                        <a:pt x="18339" y="18333"/>
                      </a:lnTo>
                      <a:lnTo>
                        <a:pt x="18339" y="0"/>
                      </a:lnTo>
                      <a:close/>
                    </a:path>
                  </a:pathLst>
                </a:custGeom>
                <a:solidFill>
                  <a:srgbClr val="2D5967"/>
                </a:solidFill>
                <a:ln w="641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F49E440-D050-4FD0-99C7-CBBE5B86021E}"/>
                    </a:ext>
                  </a:extLst>
                </p:cNvPr>
                <p:cNvSpPr/>
                <p:nvPr/>
              </p:nvSpPr>
              <p:spPr>
                <a:xfrm>
                  <a:off x="5020421" y="3379500"/>
                  <a:ext cx="18339" cy="18332"/>
                </a:xfrm>
                <a:custGeom>
                  <a:avLst/>
                  <a:gdLst>
                    <a:gd name="connsiteX0" fmla="*/ 18339 w 18339"/>
                    <a:gd name="connsiteY0" fmla="*/ 0 h 18332"/>
                    <a:gd name="connsiteX1" fmla="*/ 0 w 18339"/>
                    <a:gd name="connsiteY1" fmla="*/ 0 h 18332"/>
                    <a:gd name="connsiteX2" fmla="*/ 0 w 18339"/>
                    <a:gd name="connsiteY2" fmla="*/ 18333 h 18332"/>
                    <a:gd name="connsiteX3" fmla="*/ 18339 w 18339"/>
                    <a:gd name="connsiteY3" fmla="*/ 18333 h 18332"/>
                    <a:gd name="connsiteX4" fmla="*/ 18339 w 18339"/>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2">
                      <a:moveTo>
                        <a:pt x="18339" y="0"/>
                      </a:moveTo>
                      <a:lnTo>
                        <a:pt x="0" y="0"/>
                      </a:lnTo>
                      <a:lnTo>
                        <a:pt x="0" y="18333"/>
                      </a:lnTo>
                      <a:lnTo>
                        <a:pt x="18339" y="18333"/>
                      </a:lnTo>
                      <a:lnTo>
                        <a:pt x="18339" y="0"/>
                      </a:lnTo>
                      <a:close/>
                    </a:path>
                  </a:pathLst>
                </a:custGeom>
                <a:solidFill>
                  <a:srgbClr val="2D5967"/>
                </a:solidFill>
                <a:ln w="641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18F977F9-6B6F-4BAB-8F39-D2048600DA0C}"/>
                    </a:ext>
                  </a:extLst>
                </p:cNvPr>
                <p:cNvSpPr/>
                <p:nvPr/>
              </p:nvSpPr>
              <p:spPr>
                <a:xfrm>
                  <a:off x="5020421" y="3416165"/>
                  <a:ext cx="18339" cy="18332"/>
                </a:xfrm>
                <a:custGeom>
                  <a:avLst/>
                  <a:gdLst>
                    <a:gd name="connsiteX0" fmla="*/ 18339 w 18339"/>
                    <a:gd name="connsiteY0" fmla="*/ 0 h 18332"/>
                    <a:gd name="connsiteX1" fmla="*/ 0 w 18339"/>
                    <a:gd name="connsiteY1" fmla="*/ 0 h 18332"/>
                    <a:gd name="connsiteX2" fmla="*/ 0 w 18339"/>
                    <a:gd name="connsiteY2" fmla="*/ 18333 h 18332"/>
                    <a:gd name="connsiteX3" fmla="*/ 18339 w 18339"/>
                    <a:gd name="connsiteY3" fmla="*/ 18333 h 18332"/>
                    <a:gd name="connsiteX4" fmla="*/ 18339 w 18339"/>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2">
                      <a:moveTo>
                        <a:pt x="18339" y="0"/>
                      </a:moveTo>
                      <a:lnTo>
                        <a:pt x="0" y="0"/>
                      </a:lnTo>
                      <a:lnTo>
                        <a:pt x="0" y="18333"/>
                      </a:lnTo>
                      <a:lnTo>
                        <a:pt x="18339" y="18333"/>
                      </a:lnTo>
                      <a:lnTo>
                        <a:pt x="18339" y="0"/>
                      </a:lnTo>
                      <a:close/>
                    </a:path>
                  </a:pathLst>
                </a:custGeom>
                <a:solidFill>
                  <a:srgbClr val="2D5967"/>
                </a:solidFill>
                <a:ln w="641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6297687B-E25B-481D-BD3E-66FD2C627297}"/>
                    </a:ext>
                  </a:extLst>
                </p:cNvPr>
                <p:cNvSpPr/>
                <p:nvPr/>
              </p:nvSpPr>
              <p:spPr>
                <a:xfrm>
                  <a:off x="5020421" y="3452831"/>
                  <a:ext cx="18339" cy="18332"/>
                </a:xfrm>
                <a:custGeom>
                  <a:avLst/>
                  <a:gdLst>
                    <a:gd name="connsiteX0" fmla="*/ 18339 w 18339"/>
                    <a:gd name="connsiteY0" fmla="*/ 0 h 18332"/>
                    <a:gd name="connsiteX1" fmla="*/ 0 w 18339"/>
                    <a:gd name="connsiteY1" fmla="*/ 0 h 18332"/>
                    <a:gd name="connsiteX2" fmla="*/ 0 w 18339"/>
                    <a:gd name="connsiteY2" fmla="*/ 18333 h 18332"/>
                    <a:gd name="connsiteX3" fmla="*/ 18339 w 18339"/>
                    <a:gd name="connsiteY3" fmla="*/ 18333 h 18332"/>
                    <a:gd name="connsiteX4" fmla="*/ 18339 w 18339"/>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9" h="18332">
                      <a:moveTo>
                        <a:pt x="18339" y="0"/>
                      </a:moveTo>
                      <a:lnTo>
                        <a:pt x="0" y="0"/>
                      </a:lnTo>
                      <a:lnTo>
                        <a:pt x="0" y="18333"/>
                      </a:lnTo>
                      <a:lnTo>
                        <a:pt x="18339" y="18333"/>
                      </a:lnTo>
                      <a:lnTo>
                        <a:pt x="18339" y="0"/>
                      </a:lnTo>
                      <a:close/>
                    </a:path>
                  </a:pathLst>
                </a:custGeom>
                <a:solidFill>
                  <a:srgbClr val="2D5967"/>
                </a:solidFill>
                <a:ln w="641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7AC853C2-73D1-4830-8DA3-F0600986AF5B}"/>
                    </a:ext>
                  </a:extLst>
                </p:cNvPr>
                <p:cNvSpPr/>
                <p:nvPr/>
              </p:nvSpPr>
              <p:spPr>
                <a:xfrm>
                  <a:off x="4915307" y="3089825"/>
                  <a:ext cx="86781" cy="86780"/>
                </a:xfrm>
                <a:custGeom>
                  <a:avLst/>
                  <a:gdLst>
                    <a:gd name="connsiteX0" fmla="*/ 39117 w 86781"/>
                    <a:gd name="connsiteY0" fmla="*/ 18334 h 86780"/>
                    <a:gd name="connsiteX1" fmla="*/ 55005 w 86781"/>
                    <a:gd name="connsiteY1" fmla="*/ 18334 h 86780"/>
                    <a:gd name="connsiteX2" fmla="*/ 18333 w 86781"/>
                    <a:gd name="connsiteY2" fmla="*/ 55001 h 86780"/>
                    <a:gd name="connsiteX3" fmla="*/ 18333 w 86781"/>
                    <a:gd name="connsiteY3" fmla="*/ 39112 h 86780"/>
                    <a:gd name="connsiteX4" fmla="*/ 0 w 86781"/>
                    <a:gd name="connsiteY4" fmla="*/ 39112 h 86780"/>
                    <a:gd name="connsiteX5" fmla="*/ 0 w 86781"/>
                    <a:gd name="connsiteY5" fmla="*/ 86780 h 86780"/>
                    <a:gd name="connsiteX6" fmla="*/ 47671 w 86781"/>
                    <a:gd name="connsiteY6" fmla="*/ 86780 h 86780"/>
                    <a:gd name="connsiteX7" fmla="*/ 47671 w 86781"/>
                    <a:gd name="connsiteY7" fmla="*/ 68446 h 86780"/>
                    <a:gd name="connsiteX8" fmla="*/ 31783 w 86781"/>
                    <a:gd name="connsiteY8" fmla="*/ 68446 h 86780"/>
                    <a:gd name="connsiteX9" fmla="*/ 68449 w 86781"/>
                    <a:gd name="connsiteY9" fmla="*/ 31778 h 86780"/>
                    <a:gd name="connsiteX10" fmla="*/ 68449 w 86781"/>
                    <a:gd name="connsiteY10" fmla="*/ 47668 h 86780"/>
                    <a:gd name="connsiteX11" fmla="*/ 86782 w 86781"/>
                    <a:gd name="connsiteY11" fmla="*/ 47668 h 86780"/>
                    <a:gd name="connsiteX12" fmla="*/ 86782 w 86781"/>
                    <a:gd name="connsiteY12" fmla="*/ 0 h 86780"/>
                    <a:gd name="connsiteX13" fmla="*/ 39117 w 86781"/>
                    <a:gd name="connsiteY13" fmla="*/ 0 h 86780"/>
                    <a:gd name="connsiteX14" fmla="*/ 39117 w 86781"/>
                    <a:gd name="connsiteY14" fmla="*/ 18334 h 8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781" h="86780">
                      <a:moveTo>
                        <a:pt x="39117" y="18334"/>
                      </a:moveTo>
                      <a:lnTo>
                        <a:pt x="55005" y="18334"/>
                      </a:lnTo>
                      <a:lnTo>
                        <a:pt x="18333" y="55001"/>
                      </a:lnTo>
                      <a:lnTo>
                        <a:pt x="18333" y="39112"/>
                      </a:lnTo>
                      <a:lnTo>
                        <a:pt x="0" y="39112"/>
                      </a:lnTo>
                      <a:lnTo>
                        <a:pt x="0" y="86780"/>
                      </a:lnTo>
                      <a:lnTo>
                        <a:pt x="47671" y="86780"/>
                      </a:lnTo>
                      <a:lnTo>
                        <a:pt x="47671" y="68446"/>
                      </a:lnTo>
                      <a:lnTo>
                        <a:pt x="31783" y="68446"/>
                      </a:lnTo>
                      <a:lnTo>
                        <a:pt x="68449" y="31778"/>
                      </a:lnTo>
                      <a:lnTo>
                        <a:pt x="68449" y="47668"/>
                      </a:lnTo>
                      <a:lnTo>
                        <a:pt x="86782" y="47668"/>
                      </a:lnTo>
                      <a:lnTo>
                        <a:pt x="86782" y="0"/>
                      </a:lnTo>
                      <a:lnTo>
                        <a:pt x="39117" y="0"/>
                      </a:lnTo>
                      <a:lnTo>
                        <a:pt x="39117" y="18334"/>
                      </a:lnTo>
                      <a:close/>
                    </a:path>
                  </a:pathLst>
                </a:custGeom>
                <a:solidFill>
                  <a:srgbClr val="2D5967"/>
                </a:solidFill>
                <a:ln w="641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C2E86B6F-085B-4F9D-AFA9-D19C2F1C31A1}"/>
                    </a:ext>
                  </a:extLst>
                </p:cNvPr>
                <p:cNvSpPr/>
                <p:nvPr/>
              </p:nvSpPr>
              <p:spPr>
                <a:xfrm>
                  <a:off x="4653744" y="3370939"/>
                  <a:ext cx="220007" cy="67222"/>
                </a:xfrm>
                <a:custGeom>
                  <a:avLst/>
                  <a:gdLst>
                    <a:gd name="connsiteX0" fmla="*/ 0 w 220007"/>
                    <a:gd name="connsiteY0" fmla="*/ 67223 h 67222"/>
                    <a:gd name="connsiteX1" fmla="*/ 220008 w 220007"/>
                    <a:gd name="connsiteY1" fmla="*/ 67223 h 67222"/>
                    <a:gd name="connsiteX2" fmla="*/ 220008 w 220007"/>
                    <a:gd name="connsiteY2" fmla="*/ 0 h 67222"/>
                    <a:gd name="connsiteX3" fmla="*/ 0 w 220007"/>
                    <a:gd name="connsiteY3" fmla="*/ 0 h 67222"/>
                    <a:gd name="connsiteX4" fmla="*/ 0 w 220007"/>
                    <a:gd name="connsiteY4" fmla="*/ 67223 h 67222"/>
                    <a:gd name="connsiteX5" fmla="*/ 17114 w 220007"/>
                    <a:gd name="connsiteY5" fmla="*/ 18333 h 67222"/>
                    <a:gd name="connsiteX6" fmla="*/ 200456 w 220007"/>
                    <a:gd name="connsiteY6" fmla="*/ 18333 h 67222"/>
                    <a:gd name="connsiteX7" fmla="*/ 200456 w 220007"/>
                    <a:gd name="connsiteY7" fmla="*/ 50116 h 67222"/>
                    <a:gd name="connsiteX8" fmla="*/ 17114 w 220007"/>
                    <a:gd name="connsiteY8" fmla="*/ 50116 h 67222"/>
                    <a:gd name="connsiteX9" fmla="*/ 17114 w 220007"/>
                    <a:gd name="connsiteY9" fmla="*/ 18333 h 6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007" h="67222">
                      <a:moveTo>
                        <a:pt x="0" y="67223"/>
                      </a:moveTo>
                      <a:lnTo>
                        <a:pt x="220008" y="67223"/>
                      </a:lnTo>
                      <a:lnTo>
                        <a:pt x="220008" y="0"/>
                      </a:lnTo>
                      <a:lnTo>
                        <a:pt x="0" y="0"/>
                      </a:lnTo>
                      <a:lnTo>
                        <a:pt x="0" y="67223"/>
                      </a:lnTo>
                      <a:close/>
                      <a:moveTo>
                        <a:pt x="17114" y="18333"/>
                      </a:moveTo>
                      <a:lnTo>
                        <a:pt x="200456" y="18333"/>
                      </a:lnTo>
                      <a:lnTo>
                        <a:pt x="200456" y="50116"/>
                      </a:lnTo>
                      <a:lnTo>
                        <a:pt x="17114" y="50116"/>
                      </a:lnTo>
                      <a:lnTo>
                        <a:pt x="17114" y="18333"/>
                      </a:lnTo>
                      <a:close/>
                    </a:path>
                  </a:pathLst>
                </a:custGeom>
                <a:solidFill>
                  <a:srgbClr val="2D5967"/>
                </a:solidFill>
                <a:ln w="641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BB496C83-25F7-489B-B081-0C5F246AB579}"/>
                    </a:ext>
                  </a:extLst>
                </p:cNvPr>
                <p:cNvSpPr/>
                <p:nvPr/>
              </p:nvSpPr>
              <p:spPr>
                <a:xfrm>
                  <a:off x="4653744" y="3296385"/>
                  <a:ext cx="63558" cy="63555"/>
                </a:xfrm>
                <a:custGeom>
                  <a:avLst/>
                  <a:gdLst>
                    <a:gd name="connsiteX0" fmla="*/ 62339 w 63558"/>
                    <a:gd name="connsiteY0" fmla="*/ 0 h 63555"/>
                    <a:gd name="connsiteX1" fmla="*/ 0 w 63558"/>
                    <a:gd name="connsiteY1" fmla="*/ 0 h 63555"/>
                    <a:gd name="connsiteX2" fmla="*/ 0 w 63558"/>
                    <a:gd name="connsiteY2" fmla="*/ 63556 h 63555"/>
                    <a:gd name="connsiteX3" fmla="*/ 63559 w 63558"/>
                    <a:gd name="connsiteY3" fmla="*/ 63556 h 63555"/>
                    <a:gd name="connsiteX4" fmla="*/ 62339 w 63558"/>
                    <a:gd name="connsiteY4" fmla="*/ 0 h 63555"/>
                    <a:gd name="connsiteX5" fmla="*/ 45226 w 63558"/>
                    <a:gd name="connsiteY5" fmla="*/ 45223 h 63555"/>
                    <a:gd name="connsiteX6" fmla="*/ 17114 w 63558"/>
                    <a:gd name="connsiteY6" fmla="*/ 45223 h 63555"/>
                    <a:gd name="connsiteX7" fmla="*/ 17114 w 63558"/>
                    <a:gd name="connsiteY7" fmla="*/ 18334 h 63555"/>
                    <a:gd name="connsiteX8" fmla="*/ 44007 w 63558"/>
                    <a:gd name="connsiteY8" fmla="*/ 18334 h 63555"/>
                    <a:gd name="connsiteX9" fmla="*/ 44007 w 63558"/>
                    <a:gd name="connsiteY9" fmla="*/ 45223 h 63555"/>
                    <a:gd name="connsiteX10" fmla="*/ 45226 w 63558"/>
                    <a:gd name="connsiteY10" fmla="*/ 45223 h 6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58" h="63555">
                      <a:moveTo>
                        <a:pt x="62339" y="0"/>
                      </a:moveTo>
                      <a:lnTo>
                        <a:pt x="0" y="0"/>
                      </a:lnTo>
                      <a:lnTo>
                        <a:pt x="0" y="63556"/>
                      </a:lnTo>
                      <a:lnTo>
                        <a:pt x="63559" y="63556"/>
                      </a:lnTo>
                      <a:lnTo>
                        <a:pt x="62339" y="0"/>
                      </a:lnTo>
                      <a:close/>
                      <a:moveTo>
                        <a:pt x="45226" y="45223"/>
                      </a:moveTo>
                      <a:lnTo>
                        <a:pt x="17114" y="45223"/>
                      </a:lnTo>
                      <a:lnTo>
                        <a:pt x="17114" y="18334"/>
                      </a:lnTo>
                      <a:lnTo>
                        <a:pt x="44007" y="18334"/>
                      </a:lnTo>
                      <a:lnTo>
                        <a:pt x="44007" y="45223"/>
                      </a:lnTo>
                      <a:lnTo>
                        <a:pt x="45226" y="45223"/>
                      </a:lnTo>
                      <a:close/>
                    </a:path>
                  </a:pathLst>
                </a:custGeom>
                <a:solidFill>
                  <a:srgbClr val="2D5967"/>
                </a:solidFill>
                <a:ln w="641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0B0097D5-E013-440C-A168-3159337D6369}"/>
                    </a:ext>
                  </a:extLst>
                </p:cNvPr>
                <p:cNvSpPr/>
                <p:nvPr/>
              </p:nvSpPr>
              <p:spPr>
                <a:xfrm>
                  <a:off x="4730746" y="3296385"/>
                  <a:ext cx="63558" cy="63555"/>
                </a:xfrm>
                <a:custGeom>
                  <a:avLst/>
                  <a:gdLst>
                    <a:gd name="connsiteX0" fmla="*/ 63559 w 63558"/>
                    <a:gd name="connsiteY0" fmla="*/ 0 h 63555"/>
                    <a:gd name="connsiteX1" fmla="*/ 0 w 63558"/>
                    <a:gd name="connsiteY1" fmla="*/ 0 h 63555"/>
                    <a:gd name="connsiteX2" fmla="*/ 0 w 63558"/>
                    <a:gd name="connsiteY2" fmla="*/ 63556 h 63555"/>
                    <a:gd name="connsiteX3" fmla="*/ 63559 w 63558"/>
                    <a:gd name="connsiteY3" fmla="*/ 63556 h 63555"/>
                    <a:gd name="connsiteX4" fmla="*/ 63559 w 63558"/>
                    <a:gd name="connsiteY4" fmla="*/ 0 h 63555"/>
                    <a:gd name="connsiteX5" fmla="*/ 45226 w 63558"/>
                    <a:gd name="connsiteY5" fmla="*/ 45223 h 63555"/>
                    <a:gd name="connsiteX6" fmla="*/ 18333 w 63558"/>
                    <a:gd name="connsiteY6" fmla="*/ 45223 h 63555"/>
                    <a:gd name="connsiteX7" fmla="*/ 18333 w 63558"/>
                    <a:gd name="connsiteY7" fmla="*/ 18334 h 63555"/>
                    <a:gd name="connsiteX8" fmla="*/ 45226 w 63558"/>
                    <a:gd name="connsiteY8" fmla="*/ 18334 h 63555"/>
                    <a:gd name="connsiteX9" fmla="*/ 45226 w 63558"/>
                    <a:gd name="connsiteY9" fmla="*/ 45223 h 6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58" h="63555">
                      <a:moveTo>
                        <a:pt x="63559" y="0"/>
                      </a:moveTo>
                      <a:lnTo>
                        <a:pt x="0" y="0"/>
                      </a:lnTo>
                      <a:lnTo>
                        <a:pt x="0" y="63556"/>
                      </a:lnTo>
                      <a:lnTo>
                        <a:pt x="63559" y="63556"/>
                      </a:lnTo>
                      <a:lnTo>
                        <a:pt x="63559" y="0"/>
                      </a:lnTo>
                      <a:close/>
                      <a:moveTo>
                        <a:pt x="45226" y="45223"/>
                      </a:moveTo>
                      <a:lnTo>
                        <a:pt x="18333" y="45223"/>
                      </a:lnTo>
                      <a:lnTo>
                        <a:pt x="18333" y="18334"/>
                      </a:lnTo>
                      <a:lnTo>
                        <a:pt x="45226" y="18334"/>
                      </a:lnTo>
                      <a:lnTo>
                        <a:pt x="45226" y="45223"/>
                      </a:lnTo>
                      <a:close/>
                    </a:path>
                  </a:pathLst>
                </a:custGeom>
                <a:solidFill>
                  <a:srgbClr val="2D5967"/>
                </a:solidFill>
                <a:ln w="641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E2FCB76-198F-460E-A3A1-CABDB6EF14E9}"/>
                    </a:ext>
                  </a:extLst>
                </p:cNvPr>
                <p:cNvSpPr/>
                <p:nvPr/>
              </p:nvSpPr>
              <p:spPr>
                <a:xfrm>
                  <a:off x="4808973" y="3296385"/>
                  <a:ext cx="63559" cy="63555"/>
                </a:xfrm>
                <a:custGeom>
                  <a:avLst/>
                  <a:gdLst>
                    <a:gd name="connsiteX0" fmla="*/ 0 w 63559"/>
                    <a:gd name="connsiteY0" fmla="*/ 63556 h 63555"/>
                    <a:gd name="connsiteX1" fmla="*/ 63559 w 63559"/>
                    <a:gd name="connsiteY1" fmla="*/ 63556 h 63555"/>
                    <a:gd name="connsiteX2" fmla="*/ 63559 w 63559"/>
                    <a:gd name="connsiteY2" fmla="*/ 0 h 63555"/>
                    <a:gd name="connsiteX3" fmla="*/ 0 w 63559"/>
                    <a:gd name="connsiteY3" fmla="*/ 0 h 63555"/>
                    <a:gd name="connsiteX4" fmla="*/ 0 w 63559"/>
                    <a:gd name="connsiteY4" fmla="*/ 63556 h 63555"/>
                    <a:gd name="connsiteX5" fmla="*/ 18333 w 63559"/>
                    <a:gd name="connsiteY5" fmla="*/ 18334 h 63555"/>
                    <a:gd name="connsiteX6" fmla="*/ 45226 w 63559"/>
                    <a:gd name="connsiteY6" fmla="*/ 18334 h 63555"/>
                    <a:gd name="connsiteX7" fmla="*/ 45226 w 63559"/>
                    <a:gd name="connsiteY7" fmla="*/ 45223 h 63555"/>
                    <a:gd name="connsiteX8" fmla="*/ 18333 w 63559"/>
                    <a:gd name="connsiteY8" fmla="*/ 45223 h 63555"/>
                    <a:gd name="connsiteX9" fmla="*/ 18333 w 63559"/>
                    <a:gd name="connsiteY9" fmla="*/ 18334 h 6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59" h="63555">
                      <a:moveTo>
                        <a:pt x="0" y="63556"/>
                      </a:moveTo>
                      <a:lnTo>
                        <a:pt x="63559" y="63556"/>
                      </a:lnTo>
                      <a:lnTo>
                        <a:pt x="63559" y="0"/>
                      </a:lnTo>
                      <a:lnTo>
                        <a:pt x="0" y="0"/>
                      </a:lnTo>
                      <a:lnTo>
                        <a:pt x="0" y="63556"/>
                      </a:lnTo>
                      <a:close/>
                      <a:moveTo>
                        <a:pt x="18333" y="18334"/>
                      </a:moveTo>
                      <a:lnTo>
                        <a:pt x="45226" y="18334"/>
                      </a:lnTo>
                      <a:lnTo>
                        <a:pt x="45226" y="45223"/>
                      </a:lnTo>
                      <a:lnTo>
                        <a:pt x="18333" y="45223"/>
                      </a:lnTo>
                      <a:lnTo>
                        <a:pt x="18333" y="18334"/>
                      </a:lnTo>
                      <a:close/>
                    </a:path>
                  </a:pathLst>
                </a:custGeom>
                <a:solidFill>
                  <a:srgbClr val="2D5967"/>
                </a:solidFill>
                <a:ln w="641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AE6A62F3-9DD4-4395-9C08-D6C1106BA4CB}"/>
                    </a:ext>
                  </a:extLst>
                </p:cNvPr>
                <p:cNvSpPr/>
                <p:nvPr/>
              </p:nvSpPr>
              <p:spPr>
                <a:xfrm>
                  <a:off x="4653744" y="3219383"/>
                  <a:ext cx="63558" cy="63557"/>
                </a:xfrm>
                <a:custGeom>
                  <a:avLst/>
                  <a:gdLst>
                    <a:gd name="connsiteX0" fmla="*/ 62339 w 63558"/>
                    <a:gd name="connsiteY0" fmla="*/ 0 h 63557"/>
                    <a:gd name="connsiteX1" fmla="*/ 0 w 63558"/>
                    <a:gd name="connsiteY1" fmla="*/ 0 h 63557"/>
                    <a:gd name="connsiteX2" fmla="*/ 0 w 63558"/>
                    <a:gd name="connsiteY2" fmla="*/ 63557 h 63557"/>
                    <a:gd name="connsiteX3" fmla="*/ 63559 w 63558"/>
                    <a:gd name="connsiteY3" fmla="*/ 63557 h 63557"/>
                    <a:gd name="connsiteX4" fmla="*/ 62339 w 63558"/>
                    <a:gd name="connsiteY4" fmla="*/ 0 h 63557"/>
                    <a:gd name="connsiteX5" fmla="*/ 45226 w 63558"/>
                    <a:gd name="connsiteY5" fmla="*/ 45223 h 63557"/>
                    <a:gd name="connsiteX6" fmla="*/ 17114 w 63558"/>
                    <a:gd name="connsiteY6" fmla="*/ 45223 h 63557"/>
                    <a:gd name="connsiteX7" fmla="*/ 17114 w 63558"/>
                    <a:gd name="connsiteY7" fmla="*/ 18334 h 63557"/>
                    <a:gd name="connsiteX8" fmla="*/ 44007 w 63558"/>
                    <a:gd name="connsiteY8" fmla="*/ 18334 h 63557"/>
                    <a:gd name="connsiteX9" fmla="*/ 44007 w 63558"/>
                    <a:gd name="connsiteY9" fmla="*/ 45223 h 63557"/>
                    <a:gd name="connsiteX10" fmla="*/ 45226 w 63558"/>
                    <a:gd name="connsiteY10" fmla="*/ 45223 h 6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58" h="63557">
                      <a:moveTo>
                        <a:pt x="62339" y="0"/>
                      </a:moveTo>
                      <a:lnTo>
                        <a:pt x="0" y="0"/>
                      </a:lnTo>
                      <a:lnTo>
                        <a:pt x="0" y="63557"/>
                      </a:lnTo>
                      <a:lnTo>
                        <a:pt x="63559" y="63557"/>
                      </a:lnTo>
                      <a:lnTo>
                        <a:pt x="62339" y="0"/>
                      </a:lnTo>
                      <a:close/>
                      <a:moveTo>
                        <a:pt x="45226" y="45223"/>
                      </a:moveTo>
                      <a:lnTo>
                        <a:pt x="17114" y="45223"/>
                      </a:lnTo>
                      <a:lnTo>
                        <a:pt x="17114" y="18334"/>
                      </a:lnTo>
                      <a:lnTo>
                        <a:pt x="44007" y="18334"/>
                      </a:lnTo>
                      <a:lnTo>
                        <a:pt x="44007" y="45223"/>
                      </a:lnTo>
                      <a:lnTo>
                        <a:pt x="45226" y="45223"/>
                      </a:lnTo>
                      <a:close/>
                    </a:path>
                  </a:pathLst>
                </a:custGeom>
                <a:solidFill>
                  <a:srgbClr val="2D5967"/>
                </a:solidFill>
                <a:ln w="6417"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0B1FCCC-3A85-4F88-85A5-928B0E6892E6}"/>
                    </a:ext>
                  </a:extLst>
                </p:cNvPr>
                <p:cNvSpPr/>
                <p:nvPr/>
              </p:nvSpPr>
              <p:spPr>
                <a:xfrm>
                  <a:off x="4730746" y="3219383"/>
                  <a:ext cx="63558" cy="63557"/>
                </a:xfrm>
                <a:custGeom>
                  <a:avLst/>
                  <a:gdLst>
                    <a:gd name="connsiteX0" fmla="*/ 63559 w 63558"/>
                    <a:gd name="connsiteY0" fmla="*/ 0 h 63557"/>
                    <a:gd name="connsiteX1" fmla="*/ 0 w 63558"/>
                    <a:gd name="connsiteY1" fmla="*/ 0 h 63557"/>
                    <a:gd name="connsiteX2" fmla="*/ 0 w 63558"/>
                    <a:gd name="connsiteY2" fmla="*/ 63557 h 63557"/>
                    <a:gd name="connsiteX3" fmla="*/ 63559 w 63558"/>
                    <a:gd name="connsiteY3" fmla="*/ 63557 h 63557"/>
                    <a:gd name="connsiteX4" fmla="*/ 63559 w 63558"/>
                    <a:gd name="connsiteY4" fmla="*/ 0 h 63557"/>
                    <a:gd name="connsiteX5" fmla="*/ 45226 w 63558"/>
                    <a:gd name="connsiteY5" fmla="*/ 45223 h 63557"/>
                    <a:gd name="connsiteX6" fmla="*/ 18333 w 63558"/>
                    <a:gd name="connsiteY6" fmla="*/ 45223 h 63557"/>
                    <a:gd name="connsiteX7" fmla="*/ 18333 w 63558"/>
                    <a:gd name="connsiteY7" fmla="*/ 18334 h 63557"/>
                    <a:gd name="connsiteX8" fmla="*/ 45226 w 63558"/>
                    <a:gd name="connsiteY8" fmla="*/ 18334 h 63557"/>
                    <a:gd name="connsiteX9" fmla="*/ 45226 w 63558"/>
                    <a:gd name="connsiteY9" fmla="*/ 45223 h 6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58" h="63557">
                      <a:moveTo>
                        <a:pt x="63559" y="0"/>
                      </a:moveTo>
                      <a:lnTo>
                        <a:pt x="0" y="0"/>
                      </a:lnTo>
                      <a:lnTo>
                        <a:pt x="0" y="63557"/>
                      </a:lnTo>
                      <a:lnTo>
                        <a:pt x="63559" y="63557"/>
                      </a:lnTo>
                      <a:lnTo>
                        <a:pt x="63559" y="0"/>
                      </a:lnTo>
                      <a:close/>
                      <a:moveTo>
                        <a:pt x="45226" y="45223"/>
                      </a:moveTo>
                      <a:lnTo>
                        <a:pt x="18333" y="45223"/>
                      </a:lnTo>
                      <a:lnTo>
                        <a:pt x="18333" y="18334"/>
                      </a:lnTo>
                      <a:lnTo>
                        <a:pt x="45226" y="18334"/>
                      </a:lnTo>
                      <a:lnTo>
                        <a:pt x="45226" y="45223"/>
                      </a:lnTo>
                      <a:close/>
                    </a:path>
                  </a:pathLst>
                </a:custGeom>
                <a:solidFill>
                  <a:srgbClr val="2D5967"/>
                </a:solidFill>
                <a:ln w="6417"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8D6A0A76-4D1F-4B03-83C2-28CED9A1054E}"/>
                    </a:ext>
                  </a:extLst>
                </p:cNvPr>
                <p:cNvSpPr/>
                <p:nvPr/>
              </p:nvSpPr>
              <p:spPr>
                <a:xfrm>
                  <a:off x="4808973" y="3219383"/>
                  <a:ext cx="63559" cy="63557"/>
                </a:xfrm>
                <a:custGeom>
                  <a:avLst/>
                  <a:gdLst>
                    <a:gd name="connsiteX0" fmla="*/ 0 w 63559"/>
                    <a:gd name="connsiteY0" fmla="*/ 63557 h 63557"/>
                    <a:gd name="connsiteX1" fmla="*/ 63559 w 63559"/>
                    <a:gd name="connsiteY1" fmla="*/ 63557 h 63557"/>
                    <a:gd name="connsiteX2" fmla="*/ 63559 w 63559"/>
                    <a:gd name="connsiteY2" fmla="*/ 0 h 63557"/>
                    <a:gd name="connsiteX3" fmla="*/ 0 w 63559"/>
                    <a:gd name="connsiteY3" fmla="*/ 0 h 63557"/>
                    <a:gd name="connsiteX4" fmla="*/ 0 w 63559"/>
                    <a:gd name="connsiteY4" fmla="*/ 63557 h 63557"/>
                    <a:gd name="connsiteX5" fmla="*/ 18333 w 63559"/>
                    <a:gd name="connsiteY5" fmla="*/ 18334 h 63557"/>
                    <a:gd name="connsiteX6" fmla="*/ 45226 w 63559"/>
                    <a:gd name="connsiteY6" fmla="*/ 18334 h 63557"/>
                    <a:gd name="connsiteX7" fmla="*/ 45226 w 63559"/>
                    <a:gd name="connsiteY7" fmla="*/ 45223 h 63557"/>
                    <a:gd name="connsiteX8" fmla="*/ 18333 w 63559"/>
                    <a:gd name="connsiteY8" fmla="*/ 45223 h 63557"/>
                    <a:gd name="connsiteX9" fmla="*/ 18333 w 63559"/>
                    <a:gd name="connsiteY9" fmla="*/ 18334 h 6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59" h="63557">
                      <a:moveTo>
                        <a:pt x="0" y="63557"/>
                      </a:moveTo>
                      <a:lnTo>
                        <a:pt x="63559" y="63557"/>
                      </a:lnTo>
                      <a:lnTo>
                        <a:pt x="63559" y="0"/>
                      </a:lnTo>
                      <a:lnTo>
                        <a:pt x="0" y="0"/>
                      </a:lnTo>
                      <a:lnTo>
                        <a:pt x="0" y="63557"/>
                      </a:lnTo>
                      <a:close/>
                      <a:moveTo>
                        <a:pt x="18333" y="18334"/>
                      </a:moveTo>
                      <a:lnTo>
                        <a:pt x="45226" y="18334"/>
                      </a:lnTo>
                      <a:lnTo>
                        <a:pt x="45226" y="45223"/>
                      </a:lnTo>
                      <a:lnTo>
                        <a:pt x="18333" y="45223"/>
                      </a:lnTo>
                      <a:lnTo>
                        <a:pt x="18333" y="18334"/>
                      </a:lnTo>
                      <a:close/>
                    </a:path>
                  </a:pathLst>
                </a:custGeom>
                <a:solidFill>
                  <a:srgbClr val="2D5967"/>
                </a:solidFill>
                <a:ln w="6417" cap="flat">
                  <a:noFill/>
                  <a:prstDash val="solid"/>
                  <a:miter/>
                </a:ln>
              </p:spPr>
              <p:txBody>
                <a:bodyPr rtlCol="0" anchor="ctr"/>
                <a:lstStyle/>
                <a:p>
                  <a:endParaRPr lang="en-US"/>
                </a:p>
              </p:txBody>
            </p:sp>
          </p:grpSp>
        </p:grpSp>
        <p:sp>
          <p:nvSpPr>
            <p:cNvPr id="119" name="TextBox 118">
              <a:extLst>
                <a:ext uri="{FF2B5EF4-FFF2-40B4-BE49-F238E27FC236}">
                  <a16:creationId xmlns:a16="http://schemas.microsoft.com/office/drawing/2014/main" id="{8DA140A0-7387-4497-B8E8-78A9AA12BE1C}"/>
                </a:ext>
              </a:extLst>
            </p:cNvPr>
            <p:cNvSpPr txBox="1"/>
            <p:nvPr/>
          </p:nvSpPr>
          <p:spPr>
            <a:xfrm>
              <a:off x="4465993" y="3478351"/>
              <a:ext cx="72831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Autoscaling</a:t>
              </a:r>
            </a:p>
          </p:txBody>
        </p:sp>
      </p:grpSp>
      <p:grpSp>
        <p:nvGrpSpPr>
          <p:cNvPr id="120" name="Graphic 2">
            <a:extLst>
              <a:ext uri="{FF2B5EF4-FFF2-40B4-BE49-F238E27FC236}">
                <a16:creationId xmlns:a16="http://schemas.microsoft.com/office/drawing/2014/main" id="{6C7B62EE-88A4-4E49-A5D3-13721A8759B3}"/>
              </a:ext>
            </a:extLst>
          </p:cNvPr>
          <p:cNvGrpSpPr/>
          <p:nvPr/>
        </p:nvGrpSpPr>
        <p:grpSpPr>
          <a:xfrm>
            <a:off x="5423309" y="1582905"/>
            <a:ext cx="513347" cy="653336"/>
            <a:chOff x="5423309" y="3005488"/>
            <a:chExt cx="513347" cy="653336"/>
          </a:xfrm>
        </p:grpSpPr>
        <p:grpSp>
          <p:nvGrpSpPr>
            <p:cNvPr id="121" name="Graphic 2">
              <a:extLst>
                <a:ext uri="{FF2B5EF4-FFF2-40B4-BE49-F238E27FC236}">
                  <a16:creationId xmlns:a16="http://schemas.microsoft.com/office/drawing/2014/main" id="{7EABF0A6-09C0-4055-9C11-55238C5E41A0}"/>
                </a:ext>
              </a:extLst>
            </p:cNvPr>
            <p:cNvGrpSpPr/>
            <p:nvPr/>
          </p:nvGrpSpPr>
          <p:grpSpPr>
            <a:xfrm>
              <a:off x="5423309" y="3005488"/>
              <a:ext cx="513347" cy="513347"/>
              <a:chOff x="5423309" y="3005488"/>
              <a:chExt cx="513347" cy="513347"/>
            </a:xfrm>
          </p:grpSpPr>
          <p:sp>
            <p:nvSpPr>
              <p:cNvPr id="122" name="Freeform: Shape 121">
                <a:extLst>
                  <a:ext uri="{FF2B5EF4-FFF2-40B4-BE49-F238E27FC236}">
                    <a16:creationId xmlns:a16="http://schemas.microsoft.com/office/drawing/2014/main" id="{DC83F0EA-CE21-413F-A2ED-4CE564D8E276}"/>
                  </a:ext>
                </a:extLst>
              </p:cNvPr>
              <p:cNvSpPr/>
              <p:nvPr/>
            </p:nvSpPr>
            <p:spPr>
              <a:xfrm>
                <a:off x="5429405" y="3011600"/>
                <a:ext cx="501129" cy="501125"/>
              </a:xfrm>
              <a:custGeom>
                <a:avLst/>
                <a:gdLst>
                  <a:gd name="connsiteX0" fmla="*/ 474603 w 501129"/>
                  <a:gd name="connsiteY0" fmla="*/ 0 h 501125"/>
                  <a:gd name="connsiteX1" fmla="*/ 26527 w 501129"/>
                  <a:gd name="connsiteY1" fmla="*/ 0 h 501125"/>
                  <a:gd name="connsiteX2" fmla="*/ 0 w 501129"/>
                  <a:gd name="connsiteY2" fmla="*/ 26523 h 501125"/>
                  <a:gd name="connsiteX3" fmla="*/ 0 w 501129"/>
                  <a:gd name="connsiteY3" fmla="*/ 474605 h 501125"/>
                  <a:gd name="connsiteX4" fmla="*/ 26527 w 501129"/>
                  <a:gd name="connsiteY4" fmla="*/ 501126 h 501125"/>
                  <a:gd name="connsiteX5" fmla="*/ 474603 w 501129"/>
                  <a:gd name="connsiteY5" fmla="*/ 501126 h 501125"/>
                  <a:gd name="connsiteX6" fmla="*/ 501130 w 501129"/>
                  <a:gd name="connsiteY6" fmla="*/ 474605 h 501125"/>
                  <a:gd name="connsiteX7" fmla="*/ 501130 w 501129"/>
                  <a:gd name="connsiteY7" fmla="*/ 26523 h 501125"/>
                  <a:gd name="connsiteX8" fmla="*/ 474603 w 501129"/>
                  <a:gd name="connsiteY8" fmla="*/ 0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29" h="501125">
                    <a:moveTo>
                      <a:pt x="474603" y="0"/>
                    </a:moveTo>
                    <a:lnTo>
                      <a:pt x="26527" y="0"/>
                    </a:lnTo>
                    <a:cubicBezTo>
                      <a:pt x="11878" y="0"/>
                      <a:pt x="0" y="11875"/>
                      <a:pt x="0" y="26523"/>
                    </a:cubicBezTo>
                    <a:lnTo>
                      <a:pt x="0" y="474605"/>
                    </a:lnTo>
                    <a:cubicBezTo>
                      <a:pt x="0" y="489248"/>
                      <a:pt x="11878" y="501126"/>
                      <a:pt x="26527" y="501126"/>
                    </a:cubicBezTo>
                    <a:lnTo>
                      <a:pt x="474603" y="501126"/>
                    </a:lnTo>
                    <a:cubicBezTo>
                      <a:pt x="489252" y="501126"/>
                      <a:pt x="501130" y="489248"/>
                      <a:pt x="501130" y="474605"/>
                    </a:cubicBezTo>
                    <a:lnTo>
                      <a:pt x="501130" y="26523"/>
                    </a:lnTo>
                    <a:cubicBezTo>
                      <a:pt x="501130" y="11875"/>
                      <a:pt x="489252" y="0"/>
                      <a:pt x="474603" y="0"/>
                    </a:cubicBezTo>
                    <a:close/>
                  </a:path>
                </a:pathLst>
              </a:custGeom>
              <a:solidFill>
                <a:srgbClr val="FFFFFF"/>
              </a:solidFill>
              <a:ln w="641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CEDF616B-5539-4B4A-B0AE-7660F189365D}"/>
                  </a:ext>
                </a:extLst>
              </p:cNvPr>
              <p:cNvSpPr/>
              <p:nvPr/>
            </p:nvSpPr>
            <p:spPr>
              <a:xfrm>
                <a:off x="5423309" y="3005488"/>
                <a:ext cx="513347" cy="513347"/>
              </a:xfrm>
              <a:custGeom>
                <a:avLst/>
                <a:gdLst>
                  <a:gd name="connsiteX0" fmla="*/ 480711 w 513347"/>
                  <a:gd name="connsiteY0" fmla="*/ 12223 h 513347"/>
                  <a:gd name="connsiteX1" fmla="*/ 495149 w 513347"/>
                  <a:gd name="connsiteY1" fmla="*/ 18201 h 513347"/>
                  <a:gd name="connsiteX2" fmla="*/ 501123 w 513347"/>
                  <a:gd name="connsiteY2" fmla="*/ 32634 h 513347"/>
                  <a:gd name="connsiteX3" fmla="*/ 501123 w 513347"/>
                  <a:gd name="connsiteY3" fmla="*/ 480711 h 513347"/>
                  <a:gd name="connsiteX4" fmla="*/ 495149 w 513347"/>
                  <a:gd name="connsiteY4" fmla="*/ 495149 h 513347"/>
                  <a:gd name="connsiteX5" fmla="*/ 480711 w 513347"/>
                  <a:gd name="connsiteY5" fmla="*/ 501123 h 513347"/>
                  <a:gd name="connsiteX6" fmla="*/ 32636 w 513347"/>
                  <a:gd name="connsiteY6" fmla="*/ 501123 h 513347"/>
                  <a:gd name="connsiteX7" fmla="*/ 18198 w 513347"/>
                  <a:gd name="connsiteY7" fmla="*/ 495149 h 513347"/>
                  <a:gd name="connsiteX8" fmla="*/ 12224 w 513347"/>
                  <a:gd name="connsiteY8" fmla="*/ 480711 h 513347"/>
                  <a:gd name="connsiteX9" fmla="*/ 12224 w 513347"/>
                  <a:gd name="connsiteY9" fmla="*/ 32634 h 513347"/>
                  <a:gd name="connsiteX10" fmla="*/ 18198 w 513347"/>
                  <a:gd name="connsiteY10" fmla="*/ 18201 h 513347"/>
                  <a:gd name="connsiteX11" fmla="*/ 32636 w 513347"/>
                  <a:gd name="connsiteY11" fmla="*/ 12223 h 513347"/>
                  <a:gd name="connsiteX12" fmla="*/ 480711 w 513347"/>
                  <a:gd name="connsiteY12" fmla="*/ 12223 h 513347"/>
                  <a:gd name="connsiteX13" fmla="*/ 480711 w 513347"/>
                  <a:gd name="connsiteY13" fmla="*/ 0 h 513347"/>
                  <a:gd name="connsiteX14" fmla="*/ 32636 w 513347"/>
                  <a:gd name="connsiteY14" fmla="*/ 0 h 513347"/>
                  <a:gd name="connsiteX15" fmla="*/ 9593 w 513347"/>
                  <a:gd name="connsiteY15" fmla="*/ 9594 h 513347"/>
                  <a:gd name="connsiteX16" fmla="*/ 0 w 513347"/>
                  <a:gd name="connsiteY16" fmla="*/ 32634 h 513347"/>
                  <a:gd name="connsiteX17" fmla="*/ 0 w 513347"/>
                  <a:gd name="connsiteY17" fmla="*/ 480711 h 513347"/>
                  <a:gd name="connsiteX18" fmla="*/ 9593 w 513347"/>
                  <a:gd name="connsiteY18" fmla="*/ 503754 h 513347"/>
                  <a:gd name="connsiteX19" fmla="*/ 32636 w 513347"/>
                  <a:gd name="connsiteY19" fmla="*/ 513347 h 513347"/>
                  <a:gd name="connsiteX20" fmla="*/ 480711 w 513347"/>
                  <a:gd name="connsiteY20" fmla="*/ 513347 h 513347"/>
                  <a:gd name="connsiteX21" fmla="*/ 503754 w 513347"/>
                  <a:gd name="connsiteY21" fmla="*/ 503754 h 513347"/>
                  <a:gd name="connsiteX22" fmla="*/ 513347 w 513347"/>
                  <a:gd name="connsiteY22" fmla="*/ 480711 h 513347"/>
                  <a:gd name="connsiteX23" fmla="*/ 513347 w 513347"/>
                  <a:gd name="connsiteY23" fmla="*/ 32634 h 513347"/>
                  <a:gd name="connsiteX24" fmla="*/ 503754 w 513347"/>
                  <a:gd name="connsiteY24" fmla="*/ 9594 h 513347"/>
                  <a:gd name="connsiteX25" fmla="*/ 480711 w 513347"/>
                  <a:gd name="connsiteY25" fmla="*/ 0 h 513347"/>
                  <a:gd name="connsiteX26" fmla="*/ 480711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80711" y="12223"/>
                    </a:moveTo>
                    <a:cubicBezTo>
                      <a:pt x="486127" y="12223"/>
                      <a:pt x="491318" y="14373"/>
                      <a:pt x="495149" y="18201"/>
                    </a:cubicBezTo>
                    <a:cubicBezTo>
                      <a:pt x="498973" y="22029"/>
                      <a:pt x="501123" y="27221"/>
                      <a:pt x="501123" y="32634"/>
                    </a:cubicBezTo>
                    <a:lnTo>
                      <a:pt x="501123" y="480711"/>
                    </a:lnTo>
                    <a:cubicBezTo>
                      <a:pt x="501123" y="486127"/>
                      <a:pt x="498973" y="491318"/>
                      <a:pt x="495149" y="495149"/>
                    </a:cubicBezTo>
                    <a:cubicBezTo>
                      <a:pt x="491318" y="498974"/>
                      <a:pt x="486127" y="501123"/>
                      <a:pt x="480711" y="501123"/>
                    </a:cubicBezTo>
                    <a:lnTo>
                      <a:pt x="32636" y="501123"/>
                    </a:lnTo>
                    <a:cubicBezTo>
                      <a:pt x="27220" y="501123"/>
                      <a:pt x="22029" y="498974"/>
                      <a:pt x="18198" y="495149"/>
                    </a:cubicBezTo>
                    <a:cubicBezTo>
                      <a:pt x="14374" y="491318"/>
                      <a:pt x="12224" y="486127"/>
                      <a:pt x="12224" y="480711"/>
                    </a:cubicBezTo>
                    <a:lnTo>
                      <a:pt x="12224" y="32634"/>
                    </a:lnTo>
                    <a:cubicBezTo>
                      <a:pt x="12224" y="27221"/>
                      <a:pt x="14374" y="22029"/>
                      <a:pt x="18198" y="18201"/>
                    </a:cubicBezTo>
                    <a:cubicBezTo>
                      <a:pt x="22029" y="14373"/>
                      <a:pt x="27220" y="12223"/>
                      <a:pt x="32636" y="12223"/>
                    </a:cubicBezTo>
                    <a:lnTo>
                      <a:pt x="480711" y="12223"/>
                    </a:lnTo>
                    <a:close/>
                    <a:moveTo>
                      <a:pt x="480711" y="0"/>
                    </a:moveTo>
                    <a:lnTo>
                      <a:pt x="32636" y="0"/>
                    </a:lnTo>
                    <a:cubicBezTo>
                      <a:pt x="23986" y="32"/>
                      <a:pt x="15708" y="3480"/>
                      <a:pt x="9593" y="9594"/>
                    </a:cubicBezTo>
                    <a:cubicBezTo>
                      <a:pt x="3478" y="15707"/>
                      <a:pt x="32" y="23989"/>
                      <a:pt x="0" y="32634"/>
                    </a:cubicBezTo>
                    <a:lnTo>
                      <a:pt x="0" y="480711"/>
                    </a:lnTo>
                    <a:cubicBezTo>
                      <a:pt x="32" y="489361"/>
                      <a:pt x="3478" y="497639"/>
                      <a:pt x="9593" y="503754"/>
                    </a:cubicBezTo>
                    <a:cubicBezTo>
                      <a:pt x="15708" y="509869"/>
                      <a:pt x="23986" y="513315"/>
                      <a:pt x="32636" y="513347"/>
                    </a:cubicBezTo>
                    <a:lnTo>
                      <a:pt x="480711" y="513347"/>
                    </a:lnTo>
                    <a:cubicBezTo>
                      <a:pt x="489361" y="513315"/>
                      <a:pt x="497639" y="509869"/>
                      <a:pt x="503754" y="503754"/>
                    </a:cubicBezTo>
                    <a:cubicBezTo>
                      <a:pt x="509869" y="497639"/>
                      <a:pt x="513315" y="489361"/>
                      <a:pt x="513347" y="480711"/>
                    </a:cubicBezTo>
                    <a:lnTo>
                      <a:pt x="513347" y="32634"/>
                    </a:lnTo>
                    <a:cubicBezTo>
                      <a:pt x="513315" y="23989"/>
                      <a:pt x="509869" y="15707"/>
                      <a:pt x="503754" y="9594"/>
                    </a:cubicBezTo>
                    <a:cubicBezTo>
                      <a:pt x="497639" y="3480"/>
                      <a:pt x="489361" y="32"/>
                      <a:pt x="480711" y="0"/>
                    </a:cubicBezTo>
                    <a:lnTo>
                      <a:pt x="480711" y="0"/>
                    </a:lnTo>
                    <a:close/>
                  </a:path>
                </a:pathLst>
              </a:custGeom>
              <a:solidFill>
                <a:srgbClr val="FFFFFF"/>
              </a:solidFill>
              <a:ln w="641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813E23C6-A96E-46D1-A182-B61C2E3C8989}"/>
                  </a:ext>
                </a:extLst>
              </p:cNvPr>
              <p:cNvSpPr/>
              <p:nvPr/>
            </p:nvSpPr>
            <p:spPr>
              <a:xfrm>
                <a:off x="5435533" y="3017714"/>
                <a:ext cx="488905" cy="488903"/>
              </a:xfrm>
              <a:custGeom>
                <a:avLst/>
                <a:gdLst>
                  <a:gd name="connsiteX0" fmla="*/ 468494 w 488905"/>
                  <a:gd name="connsiteY0" fmla="*/ 0 h 488903"/>
                  <a:gd name="connsiteX1" fmla="*/ 20412 w 488905"/>
                  <a:gd name="connsiteY1" fmla="*/ 0 h 488903"/>
                  <a:gd name="connsiteX2" fmla="*/ 5981 w 488905"/>
                  <a:gd name="connsiteY2" fmla="*/ 5979 h 488903"/>
                  <a:gd name="connsiteX3" fmla="*/ 0 w 488905"/>
                  <a:gd name="connsiteY3" fmla="*/ 20411 h 488903"/>
                  <a:gd name="connsiteX4" fmla="*/ 0 w 488905"/>
                  <a:gd name="connsiteY4" fmla="*/ 468492 h 488903"/>
                  <a:gd name="connsiteX5" fmla="*/ 5981 w 488905"/>
                  <a:gd name="connsiteY5" fmla="*/ 482923 h 488903"/>
                  <a:gd name="connsiteX6" fmla="*/ 20412 w 488905"/>
                  <a:gd name="connsiteY6" fmla="*/ 488904 h 488903"/>
                  <a:gd name="connsiteX7" fmla="*/ 71381 w 488905"/>
                  <a:gd name="connsiteY7" fmla="*/ 488904 h 488903"/>
                  <a:gd name="connsiteX8" fmla="*/ 64663 w 488905"/>
                  <a:gd name="connsiteY8" fmla="*/ 470815 h 488903"/>
                  <a:gd name="connsiteX9" fmla="*/ 20412 w 488905"/>
                  <a:gd name="connsiteY9" fmla="*/ 470815 h 488903"/>
                  <a:gd name="connsiteX10" fmla="*/ 18808 w 488905"/>
                  <a:gd name="connsiteY10" fmla="*/ 470102 h 488903"/>
                  <a:gd name="connsiteX11" fmla="*/ 18089 w 488905"/>
                  <a:gd name="connsiteY11" fmla="*/ 468492 h 488903"/>
                  <a:gd name="connsiteX12" fmla="*/ 18089 w 488905"/>
                  <a:gd name="connsiteY12" fmla="*/ 20411 h 488903"/>
                  <a:gd name="connsiteX13" fmla="*/ 18808 w 488905"/>
                  <a:gd name="connsiteY13" fmla="*/ 18802 h 488903"/>
                  <a:gd name="connsiteX14" fmla="*/ 20412 w 488905"/>
                  <a:gd name="connsiteY14" fmla="*/ 18089 h 488903"/>
                  <a:gd name="connsiteX15" fmla="*/ 468494 w 488905"/>
                  <a:gd name="connsiteY15" fmla="*/ 18089 h 488903"/>
                  <a:gd name="connsiteX16" fmla="*/ 470104 w 488905"/>
                  <a:gd name="connsiteY16" fmla="*/ 18802 h 488903"/>
                  <a:gd name="connsiteX17" fmla="*/ 470817 w 488905"/>
                  <a:gd name="connsiteY17" fmla="*/ 20411 h 488903"/>
                  <a:gd name="connsiteX18" fmla="*/ 470817 w 488905"/>
                  <a:gd name="connsiteY18" fmla="*/ 468492 h 488903"/>
                  <a:gd name="connsiteX19" fmla="*/ 470104 w 488905"/>
                  <a:gd name="connsiteY19" fmla="*/ 470102 h 488903"/>
                  <a:gd name="connsiteX20" fmla="*/ 468494 w 488905"/>
                  <a:gd name="connsiteY20" fmla="*/ 470815 h 488903"/>
                  <a:gd name="connsiteX21" fmla="*/ 424249 w 488905"/>
                  <a:gd name="connsiteY21" fmla="*/ 470815 h 488903"/>
                  <a:gd name="connsiteX22" fmla="*/ 417525 w 488905"/>
                  <a:gd name="connsiteY22" fmla="*/ 488904 h 488903"/>
                  <a:gd name="connsiteX23" fmla="*/ 468494 w 488905"/>
                  <a:gd name="connsiteY23" fmla="*/ 488904 h 488903"/>
                  <a:gd name="connsiteX24" fmla="*/ 482925 w 488905"/>
                  <a:gd name="connsiteY24" fmla="*/ 482923 h 488903"/>
                  <a:gd name="connsiteX25" fmla="*/ 488905 w 488905"/>
                  <a:gd name="connsiteY25" fmla="*/ 468492 h 488903"/>
                  <a:gd name="connsiteX26" fmla="*/ 488905 w 488905"/>
                  <a:gd name="connsiteY26" fmla="*/ 20411 h 488903"/>
                  <a:gd name="connsiteX27" fmla="*/ 482925 w 488905"/>
                  <a:gd name="connsiteY27" fmla="*/ 5979 h 488903"/>
                  <a:gd name="connsiteX28" fmla="*/ 468494 w 488905"/>
                  <a:gd name="connsiteY28" fmla="*/ 0 h 488903"/>
                  <a:gd name="connsiteX29" fmla="*/ 468494 w 488905"/>
                  <a:gd name="connsiteY29" fmla="*/ 0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8905" h="488903">
                    <a:moveTo>
                      <a:pt x="468494" y="0"/>
                    </a:moveTo>
                    <a:lnTo>
                      <a:pt x="20412" y="0"/>
                    </a:lnTo>
                    <a:cubicBezTo>
                      <a:pt x="15003" y="0"/>
                      <a:pt x="9811" y="2150"/>
                      <a:pt x="5981" y="5979"/>
                    </a:cubicBezTo>
                    <a:cubicBezTo>
                      <a:pt x="2150" y="9806"/>
                      <a:pt x="0" y="14998"/>
                      <a:pt x="0" y="20411"/>
                    </a:cubicBezTo>
                    <a:lnTo>
                      <a:pt x="0" y="468492"/>
                    </a:lnTo>
                    <a:cubicBezTo>
                      <a:pt x="0" y="473901"/>
                      <a:pt x="2150" y="479099"/>
                      <a:pt x="5981" y="482923"/>
                    </a:cubicBezTo>
                    <a:cubicBezTo>
                      <a:pt x="9811" y="486754"/>
                      <a:pt x="15003" y="488904"/>
                      <a:pt x="20412" y="488904"/>
                    </a:cubicBezTo>
                    <a:lnTo>
                      <a:pt x="71381" y="488904"/>
                    </a:lnTo>
                    <a:cubicBezTo>
                      <a:pt x="67377" y="483687"/>
                      <a:pt x="65035" y="477379"/>
                      <a:pt x="64663" y="470815"/>
                    </a:cubicBezTo>
                    <a:lnTo>
                      <a:pt x="20412" y="470815"/>
                    </a:lnTo>
                    <a:cubicBezTo>
                      <a:pt x="19809" y="470782"/>
                      <a:pt x="19231" y="470526"/>
                      <a:pt x="18808" y="470102"/>
                    </a:cubicBezTo>
                    <a:cubicBezTo>
                      <a:pt x="18378" y="469672"/>
                      <a:pt x="18121" y="469095"/>
                      <a:pt x="18089" y="468492"/>
                    </a:cubicBezTo>
                    <a:lnTo>
                      <a:pt x="18089" y="20411"/>
                    </a:lnTo>
                    <a:cubicBezTo>
                      <a:pt x="18121" y="19805"/>
                      <a:pt x="18378" y="19231"/>
                      <a:pt x="18808" y="18802"/>
                    </a:cubicBezTo>
                    <a:cubicBezTo>
                      <a:pt x="19231" y="18373"/>
                      <a:pt x="19809" y="18119"/>
                      <a:pt x="20412" y="18089"/>
                    </a:cubicBezTo>
                    <a:lnTo>
                      <a:pt x="468494" y="18089"/>
                    </a:lnTo>
                    <a:cubicBezTo>
                      <a:pt x="469097" y="18119"/>
                      <a:pt x="469675" y="18373"/>
                      <a:pt x="470104" y="18802"/>
                    </a:cubicBezTo>
                    <a:cubicBezTo>
                      <a:pt x="470534" y="19231"/>
                      <a:pt x="470784" y="19805"/>
                      <a:pt x="470817" y="20411"/>
                    </a:cubicBezTo>
                    <a:lnTo>
                      <a:pt x="470817" y="468492"/>
                    </a:lnTo>
                    <a:cubicBezTo>
                      <a:pt x="470784" y="469095"/>
                      <a:pt x="470534" y="469672"/>
                      <a:pt x="470104" y="470102"/>
                    </a:cubicBezTo>
                    <a:cubicBezTo>
                      <a:pt x="469675" y="470526"/>
                      <a:pt x="469097" y="470782"/>
                      <a:pt x="468494" y="470815"/>
                    </a:cubicBezTo>
                    <a:lnTo>
                      <a:pt x="424249" y="470815"/>
                    </a:lnTo>
                    <a:cubicBezTo>
                      <a:pt x="423871" y="477379"/>
                      <a:pt x="421529" y="483687"/>
                      <a:pt x="417525" y="488904"/>
                    </a:cubicBezTo>
                    <a:lnTo>
                      <a:pt x="468494" y="488904"/>
                    </a:lnTo>
                    <a:cubicBezTo>
                      <a:pt x="473909" y="488904"/>
                      <a:pt x="479101" y="486754"/>
                      <a:pt x="482925" y="482923"/>
                    </a:cubicBezTo>
                    <a:cubicBezTo>
                      <a:pt x="486756" y="479099"/>
                      <a:pt x="488905" y="473901"/>
                      <a:pt x="488905" y="468492"/>
                    </a:cubicBezTo>
                    <a:lnTo>
                      <a:pt x="488905" y="20411"/>
                    </a:lnTo>
                    <a:cubicBezTo>
                      <a:pt x="488905" y="14998"/>
                      <a:pt x="486756" y="9806"/>
                      <a:pt x="482925" y="5979"/>
                    </a:cubicBezTo>
                    <a:cubicBezTo>
                      <a:pt x="479101" y="2150"/>
                      <a:pt x="473909" y="0"/>
                      <a:pt x="468494" y="0"/>
                    </a:cubicBezTo>
                    <a:lnTo>
                      <a:pt x="468494" y="0"/>
                    </a:lnTo>
                    <a:close/>
                  </a:path>
                </a:pathLst>
              </a:custGeom>
              <a:solidFill>
                <a:srgbClr val="2D5967"/>
              </a:solidFill>
              <a:ln w="641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26E0C124-C051-44EF-AEA4-BD75E4B3A3A3}"/>
                  </a:ext>
                </a:extLst>
              </p:cNvPr>
              <p:cNvSpPr/>
              <p:nvPr/>
            </p:nvSpPr>
            <p:spPr>
              <a:xfrm>
                <a:off x="5503494" y="3085670"/>
                <a:ext cx="109022" cy="93869"/>
              </a:xfrm>
              <a:custGeom>
                <a:avLst/>
                <a:gdLst>
                  <a:gd name="connsiteX0" fmla="*/ 0 w 109022"/>
                  <a:gd name="connsiteY0" fmla="*/ 0 h 93869"/>
                  <a:gd name="connsiteX1" fmla="*/ 0 w 109022"/>
                  <a:gd name="connsiteY1" fmla="*/ 93869 h 93869"/>
                  <a:gd name="connsiteX2" fmla="*/ 17595 w 109022"/>
                  <a:gd name="connsiteY2" fmla="*/ 77002 h 93869"/>
                  <a:gd name="connsiteX3" fmla="*/ 17595 w 109022"/>
                  <a:gd name="connsiteY3" fmla="*/ 17601 h 93869"/>
                  <a:gd name="connsiteX4" fmla="*/ 90933 w 109022"/>
                  <a:gd name="connsiteY4" fmla="*/ 17601 h 93869"/>
                  <a:gd name="connsiteX5" fmla="*/ 90933 w 109022"/>
                  <a:gd name="connsiteY5" fmla="*/ 74191 h 93869"/>
                  <a:gd name="connsiteX6" fmla="*/ 109022 w 109022"/>
                  <a:gd name="connsiteY6" fmla="*/ 74191 h 93869"/>
                  <a:gd name="connsiteX7" fmla="*/ 109022 w 109022"/>
                  <a:gd name="connsiteY7" fmla="*/ 0 h 93869"/>
                  <a:gd name="connsiteX8" fmla="*/ 0 w 109022"/>
                  <a:gd name="connsiteY8" fmla="*/ 0 h 9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22" h="93869">
                    <a:moveTo>
                      <a:pt x="0" y="0"/>
                    </a:moveTo>
                    <a:lnTo>
                      <a:pt x="0" y="93869"/>
                    </a:lnTo>
                    <a:cubicBezTo>
                      <a:pt x="3606" y="86284"/>
                      <a:pt x="9869" y="80283"/>
                      <a:pt x="17595" y="77002"/>
                    </a:cubicBezTo>
                    <a:lnTo>
                      <a:pt x="17595" y="17601"/>
                    </a:lnTo>
                    <a:lnTo>
                      <a:pt x="90933" y="17601"/>
                    </a:lnTo>
                    <a:lnTo>
                      <a:pt x="90933" y="74191"/>
                    </a:lnTo>
                    <a:lnTo>
                      <a:pt x="109022" y="74191"/>
                    </a:lnTo>
                    <a:lnTo>
                      <a:pt x="109022" y="0"/>
                    </a:lnTo>
                    <a:lnTo>
                      <a:pt x="0" y="0"/>
                    </a:lnTo>
                    <a:close/>
                  </a:path>
                </a:pathLst>
              </a:custGeom>
              <a:solidFill>
                <a:srgbClr val="2D5967"/>
              </a:solidFill>
              <a:ln w="641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386EE067-41F2-4D03-A101-E0BB1FE401EB}"/>
                  </a:ext>
                </a:extLst>
              </p:cNvPr>
              <p:cNvSpPr/>
              <p:nvPr/>
            </p:nvSpPr>
            <p:spPr>
              <a:xfrm>
                <a:off x="5625703" y="3085670"/>
                <a:ext cx="108534" cy="74679"/>
              </a:xfrm>
              <a:custGeom>
                <a:avLst/>
                <a:gdLst>
                  <a:gd name="connsiteX0" fmla="*/ 0 w 108534"/>
                  <a:gd name="connsiteY0" fmla="*/ 0 h 74679"/>
                  <a:gd name="connsiteX1" fmla="*/ 0 w 108534"/>
                  <a:gd name="connsiteY1" fmla="*/ 74680 h 74679"/>
                  <a:gd name="connsiteX2" fmla="*/ 18089 w 108534"/>
                  <a:gd name="connsiteY2" fmla="*/ 74680 h 74679"/>
                  <a:gd name="connsiteX3" fmla="*/ 18089 w 108534"/>
                  <a:gd name="connsiteY3" fmla="*/ 18090 h 74679"/>
                  <a:gd name="connsiteX4" fmla="*/ 90446 w 108534"/>
                  <a:gd name="connsiteY4" fmla="*/ 18090 h 74679"/>
                  <a:gd name="connsiteX5" fmla="*/ 90446 w 108534"/>
                  <a:gd name="connsiteY5" fmla="*/ 74680 h 74679"/>
                  <a:gd name="connsiteX6" fmla="*/ 108534 w 108534"/>
                  <a:gd name="connsiteY6" fmla="*/ 74680 h 74679"/>
                  <a:gd name="connsiteX7" fmla="*/ 108534 w 108534"/>
                  <a:gd name="connsiteY7" fmla="*/ 0 h 74679"/>
                  <a:gd name="connsiteX8" fmla="*/ 0 w 108534"/>
                  <a:gd name="connsiteY8" fmla="*/ 0 h 7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34" h="74679">
                    <a:moveTo>
                      <a:pt x="0" y="0"/>
                    </a:moveTo>
                    <a:lnTo>
                      <a:pt x="0" y="74680"/>
                    </a:lnTo>
                    <a:lnTo>
                      <a:pt x="18089" y="74680"/>
                    </a:lnTo>
                    <a:lnTo>
                      <a:pt x="18089" y="18090"/>
                    </a:lnTo>
                    <a:lnTo>
                      <a:pt x="90446" y="18090"/>
                    </a:lnTo>
                    <a:lnTo>
                      <a:pt x="90446" y="74680"/>
                    </a:lnTo>
                    <a:lnTo>
                      <a:pt x="108534" y="74680"/>
                    </a:lnTo>
                    <a:lnTo>
                      <a:pt x="108534" y="0"/>
                    </a:lnTo>
                    <a:lnTo>
                      <a:pt x="0" y="0"/>
                    </a:lnTo>
                    <a:close/>
                  </a:path>
                </a:pathLst>
              </a:custGeom>
              <a:solidFill>
                <a:srgbClr val="2D5967"/>
              </a:solidFill>
              <a:ln w="641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4871CC28-968C-4B8F-99C2-010451614BA5}"/>
                  </a:ext>
                </a:extLst>
              </p:cNvPr>
              <p:cNvSpPr/>
              <p:nvPr/>
            </p:nvSpPr>
            <p:spPr>
              <a:xfrm>
                <a:off x="5747937" y="3085670"/>
                <a:ext cx="109028" cy="93380"/>
              </a:xfrm>
              <a:custGeom>
                <a:avLst/>
                <a:gdLst>
                  <a:gd name="connsiteX0" fmla="*/ 0 w 109028"/>
                  <a:gd name="connsiteY0" fmla="*/ 0 h 93380"/>
                  <a:gd name="connsiteX1" fmla="*/ 0 w 109028"/>
                  <a:gd name="connsiteY1" fmla="*/ 74680 h 93380"/>
                  <a:gd name="connsiteX2" fmla="*/ 17601 w 109028"/>
                  <a:gd name="connsiteY2" fmla="*/ 74680 h 93380"/>
                  <a:gd name="connsiteX3" fmla="*/ 17601 w 109028"/>
                  <a:gd name="connsiteY3" fmla="*/ 17601 h 93380"/>
                  <a:gd name="connsiteX4" fmla="*/ 90939 w 109028"/>
                  <a:gd name="connsiteY4" fmla="*/ 17601 h 93380"/>
                  <a:gd name="connsiteX5" fmla="*/ 90939 w 109028"/>
                  <a:gd name="connsiteY5" fmla="*/ 76513 h 93380"/>
                  <a:gd name="connsiteX6" fmla="*/ 109029 w 109028"/>
                  <a:gd name="connsiteY6" fmla="*/ 93380 h 93380"/>
                  <a:gd name="connsiteX7" fmla="*/ 109029 w 109028"/>
                  <a:gd name="connsiteY7" fmla="*/ 0 h 93380"/>
                  <a:gd name="connsiteX8" fmla="*/ 0 w 109028"/>
                  <a:gd name="connsiteY8" fmla="*/ 0 h 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28" h="93380">
                    <a:moveTo>
                      <a:pt x="0" y="0"/>
                    </a:moveTo>
                    <a:lnTo>
                      <a:pt x="0" y="74680"/>
                    </a:lnTo>
                    <a:lnTo>
                      <a:pt x="17601" y="74680"/>
                    </a:lnTo>
                    <a:lnTo>
                      <a:pt x="17601" y="17601"/>
                    </a:lnTo>
                    <a:lnTo>
                      <a:pt x="90939" y="17601"/>
                    </a:lnTo>
                    <a:lnTo>
                      <a:pt x="90939" y="76513"/>
                    </a:lnTo>
                    <a:cubicBezTo>
                      <a:pt x="98852" y="79694"/>
                      <a:pt x="105301" y="85707"/>
                      <a:pt x="109029" y="93380"/>
                    </a:cubicBezTo>
                    <a:lnTo>
                      <a:pt x="109029" y="0"/>
                    </a:lnTo>
                    <a:lnTo>
                      <a:pt x="0" y="0"/>
                    </a:lnTo>
                    <a:close/>
                  </a:path>
                </a:pathLst>
              </a:custGeom>
              <a:solidFill>
                <a:srgbClr val="2D5967"/>
              </a:solidFill>
              <a:ln w="6417"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8A5493BE-EB27-495D-8B94-9D6140FE189A}"/>
                  </a:ext>
                </a:extLst>
              </p:cNvPr>
              <p:cNvSpPr/>
              <p:nvPr/>
            </p:nvSpPr>
            <p:spPr>
              <a:xfrm>
                <a:off x="5513626" y="3173917"/>
                <a:ext cx="332700" cy="332700"/>
              </a:xfrm>
              <a:custGeom>
                <a:avLst/>
                <a:gdLst>
                  <a:gd name="connsiteX0" fmla="*/ 332701 w 332700"/>
                  <a:gd name="connsiteY0" fmla="*/ 312288 h 332700"/>
                  <a:gd name="connsiteX1" fmla="*/ 332701 w 332700"/>
                  <a:gd name="connsiteY1" fmla="*/ 20290 h 332700"/>
                  <a:gd name="connsiteX2" fmla="*/ 326682 w 332700"/>
                  <a:gd name="connsiteY2" fmla="*/ 5936 h 332700"/>
                  <a:gd name="connsiteX3" fmla="*/ 312288 w 332700"/>
                  <a:gd name="connsiteY3" fmla="*/ 0 h 332700"/>
                  <a:gd name="connsiteX4" fmla="*/ 20412 w 332700"/>
                  <a:gd name="connsiteY4" fmla="*/ 0 h 332700"/>
                  <a:gd name="connsiteX5" fmla="*/ 6026 w 332700"/>
                  <a:gd name="connsiteY5" fmla="*/ 5936 h 332700"/>
                  <a:gd name="connsiteX6" fmla="*/ 0 w 332700"/>
                  <a:gd name="connsiteY6" fmla="*/ 20290 h 332700"/>
                  <a:gd name="connsiteX7" fmla="*/ 0 w 332700"/>
                  <a:gd name="connsiteY7" fmla="*/ 312288 h 332700"/>
                  <a:gd name="connsiteX8" fmla="*/ 5981 w 332700"/>
                  <a:gd name="connsiteY8" fmla="*/ 326720 h 332700"/>
                  <a:gd name="connsiteX9" fmla="*/ 20412 w 332700"/>
                  <a:gd name="connsiteY9" fmla="*/ 332700 h 332700"/>
                  <a:gd name="connsiteX10" fmla="*/ 47549 w 332700"/>
                  <a:gd name="connsiteY10" fmla="*/ 332700 h 332700"/>
                  <a:gd name="connsiteX11" fmla="*/ 40824 w 332700"/>
                  <a:gd name="connsiteY11" fmla="*/ 314611 h 332700"/>
                  <a:gd name="connsiteX12" fmla="*/ 20412 w 332700"/>
                  <a:gd name="connsiteY12" fmla="*/ 314611 h 332700"/>
                  <a:gd name="connsiteX13" fmla="*/ 18808 w 332700"/>
                  <a:gd name="connsiteY13" fmla="*/ 313893 h 332700"/>
                  <a:gd name="connsiteX14" fmla="*/ 18096 w 332700"/>
                  <a:gd name="connsiteY14" fmla="*/ 312288 h 332700"/>
                  <a:gd name="connsiteX15" fmla="*/ 18096 w 332700"/>
                  <a:gd name="connsiteY15" fmla="*/ 20290 h 332700"/>
                  <a:gd name="connsiteX16" fmla="*/ 18814 w 332700"/>
                  <a:gd name="connsiteY16" fmla="*/ 18726 h 332700"/>
                  <a:gd name="connsiteX17" fmla="*/ 20412 w 332700"/>
                  <a:gd name="connsiteY17" fmla="*/ 18090 h 332700"/>
                  <a:gd name="connsiteX18" fmla="*/ 312288 w 332700"/>
                  <a:gd name="connsiteY18" fmla="*/ 18090 h 332700"/>
                  <a:gd name="connsiteX19" fmla="*/ 313893 w 332700"/>
                  <a:gd name="connsiteY19" fmla="*/ 18726 h 332700"/>
                  <a:gd name="connsiteX20" fmla="*/ 314611 w 332700"/>
                  <a:gd name="connsiteY20" fmla="*/ 20290 h 332700"/>
                  <a:gd name="connsiteX21" fmla="*/ 314611 w 332700"/>
                  <a:gd name="connsiteY21" fmla="*/ 312288 h 332700"/>
                  <a:gd name="connsiteX22" fmla="*/ 313899 w 332700"/>
                  <a:gd name="connsiteY22" fmla="*/ 313893 h 332700"/>
                  <a:gd name="connsiteX23" fmla="*/ 312288 w 332700"/>
                  <a:gd name="connsiteY23" fmla="*/ 314611 h 332700"/>
                  <a:gd name="connsiteX24" fmla="*/ 291877 w 332700"/>
                  <a:gd name="connsiteY24" fmla="*/ 314611 h 332700"/>
                  <a:gd name="connsiteX25" fmla="*/ 285158 w 332700"/>
                  <a:gd name="connsiteY25" fmla="*/ 332700 h 332700"/>
                  <a:gd name="connsiteX26" fmla="*/ 312288 w 332700"/>
                  <a:gd name="connsiteY26" fmla="*/ 332700 h 332700"/>
                  <a:gd name="connsiteX27" fmla="*/ 320098 w 332700"/>
                  <a:gd name="connsiteY27" fmla="*/ 331147 h 332700"/>
                  <a:gd name="connsiteX28" fmla="*/ 326720 w 332700"/>
                  <a:gd name="connsiteY28" fmla="*/ 326720 h 332700"/>
                  <a:gd name="connsiteX29" fmla="*/ 331148 w 332700"/>
                  <a:gd name="connsiteY29" fmla="*/ 320098 h 332700"/>
                  <a:gd name="connsiteX30" fmla="*/ 332701 w 332700"/>
                  <a:gd name="connsiteY30" fmla="*/ 312288 h 332700"/>
                  <a:gd name="connsiteX31" fmla="*/ 332701 w 332700"/>
                  <a:gd name="connsiteY31" fmla="*/ 312288 h 33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2700" h="332700">
                    <a:moveTo>
                      <a:pt x="332701" y="312288"/>
                    </a:moveTo>
                    <a:lnTo>
                      <a:pt x="332701" y="20290"/>
                    </a:lnTo>
                    <a:cubicBezTo>
                      <a:pt x="332668" y="14897"/>
                      <a:pt x="330506" y="9737"/>
                      <a:pt x="326682" y="5936"/>
                    </a:cubicBezTo>
                    <a:cubicBezTo>
                      <a:pt x="322857" y="2134"/>
                      <a:pt x="317679" y="0"/>
                      <a:pt x="312288" y="0"/>
                    </a:cubicBezTo>
                    <a:lnTo>
                      <a:pt x="20412" y="0"/>
                    </a:lnTo>
                    <a:cubicBezTo>
                      <a:pt x="15022" y="0"/>
                      <a:pt x="9850" y="2134"/>
                      <a:pt x="6026" y="5936"/>
                    </a:cubicBezTo>
                    <a:cubicBezTo>
                      <a:pt x="2201" y="9737"/>
                      <a:pt x="39" y="14897"/>
                      <a:pt x="0" y="20290"/>
                    </a:cubicBezTo>
                    <a:lnTo>
                      <a:pt x="0" y="312288"/>
                    </a:lnTo>
                    <a:cubicBezTo>
                      <a:pt x="0" y="317698"/>
                      <a:pt x="2156" y="322889"/>
                      <a:pt x="5981" y="326720"/>
                    </a:cubicBezTo>
                    <a:cubicBezTo>
                      <a:pt x="9811" y="330551"/>
                      <a:pt x="15003" y="332700"/>
                      <a:pt x="20412" y="332700"/>
                    </a:cubicBezTo>
                    <a:lnTo>
                      <a:pt x="47549" y="332700"/>
                    </a:lnTo>
                    <a:cubicBezTo>
                      <a:pt x="43641" y="327426"/>
                      <a:pt x="41312" y="321150"/>
                      <a:pt x="40824" y="314611"/>
                    </a:cubicBezTo>
                    <a:lnTo>
                      <a:pt x="20412" y="314611"/>
                    </a:lnTo>
                    <a:cubicBezTo>
                      <a:pt x="19809" y="314579"/>
                      <a:pt x="19238" y="314323"/>
                      <a:pt x="18808" y="313893"/>
                    </a:cubicBezTo>
                    <a:cubicBezTo>
                      <a:pt x="18378" y="313469"/>
                      <a:pt x="18121" y="312892"/>
                      <a:pt x="18096" y="312288"/>
                    </a:cubicBezTo>
                    <a:lnTo>
                      <a:pt x="18096" y="20290"/>
                    </a:lnTo>
                    <a:cubicBezTo>
                      <a:pt x="18121" y="19695"/>
                      <a:pt x="18384" y="19136"/>
                      <a:pt x="18814" y="18726"/>
                    </a:cubicBezTo>
                    <a:cubicBezTo>
                      <a:pt x="19244" y="18317"/>
                      <a:pt x="19822" y="18089"/>
                      <a:pt x="20412" y="18090"/>
                    </a:cubicBezTo>
                    <a:lnTo>
                      <a:pt x="312288" y="18090"/>
                    </a:lnTo>
                    <a:cubicBezTo>
                      <a:pt x="312885" y="18089"/>
                      <a:pt x="313456" y="18317"/>
                      <a:pt x="313893" y="18726"/>
                    </a:cubicBezTo>
                    <a:cubicBezTo>
                      <a:pt x="314323" y="19136"/>
                      <a:pt x="314580" y="19695"/>
                      <a:pt x="314611" y="20290"/>
                    </a:cubicBezTo>
                    <a:lnTo>
                      <a:pt x="314611" y="312288"/>
                    </a:lnTo>
                    <a:cubicBezTo>
                      <a:pt x="314580" y="312892"/>
                      <a:pt x="314329" y="313469"/>
                      <a:pt x="313899" y="313893"/>
                    </a:cubicBezTo>
                    <a:cubicBezTo>
                      <a:pt x="313469" y="314323"/>
                      <a:pt x="312898" y="314579"/>
                      <a:pt x="312288" y="314611"/>
                    </a:cubicBezTo>
                    <a:lnTo>
                      <a:pt x="291877" y="314611"/>
                    </a:lnTo>
                    <a:cubicBezTo>
                      <a:pt x="291389" y="321150"/>
                      <a:pt x="289059" y="327426"/>
                      <a:pt x="285158" y="332700"/>
                    </a:cubicBezTo>
                    <a:lnTo>
                      <a:pt x="312288" y="332700"/>
                    </a:lnTo>
                    <a:cubicBezTo>
                      <a:pt x="314971" y="332700"/>
                      <a:pt x="317627" y="332168"/>
                      <a:pt x="320098" y="331147"/>
                    </a:cubicBezTo>
                    <a:cubicBezTo>
                      <a:pt x="322575" y="330121"/>
                      <a:pt x="324827" y="328613"/>
                      <a:pt x="326720" y="326720"/>
                    </a:cubicBezTo>
                    <a:cubicBezTo>
                      <a:pt x="328620" y="324827"/>
                      <a:pt x="330121" y="322575"/>
                      <a:pt x="331148" y="320098"/>
                    </a:cubicBezTo>
                    <a:cubicBezTo>
                      <a:pt x="332174" y="317621"/>
                      <a:pt x="332701" y="314964"/>
                      <a:pt x="332701" y="312288"/>
                    </a:cubicBezTo>
                    <a:lnTo>
                      <a:pt x="332701" y="312288"/>
                    </a:lnTo>
                    <a:close/>
                  </a:path>
                </a:pathLst>
              </a:custGeom>
              <a:solidFill>
                <a:srgbClr val="2D5967"/>
              </a:solidFill>
              <a:ln w="6417"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EDEBD41F-C996-416D-82AE-9E5AB91EE834}"/>
                  </a:ext>
                </a:extLst>
              </p:cNvPr>
              <p:cNvSpPr/>
              <p:nvPr/>
            </p:nvSpPr>
            <p:spPr>
              <a:xfrm>
                <a:off x="5568022" y="3228310"/>
                <a:ext cx="60626" cy="47423"/>
              </a:xfrm>
              <a:custGeom>
                <a:avLst/>
                <a:gdLst>
                  <a:gd name="connsiteX0" fmla="*/ 0 w 60626"/>
                  <a:gd name="connsiteY0" fmla="*/ 0 h 47423"/>
                  <a:gd name="connsiteX1" fmla="*/ 0 w 60626"/>
                  <a:gd name="connsiteY1" fmla="*/ 47424 h 47423"/>
                  <a:gd name="connsiteX2" fmla="*/ 18089 w 60626"/>
                  <a:gd name="connsiteY2" fmla="*/ 40701 h 47423"/>
                  <a:gd name="connsiteX3" fmla="*/ 18089 w 60626"/>
                  <a:gd name="connsiteY3" fmla="*/ 18090 h 47423"/>
                  <a:gd name="connsiteX4" fmla="*/ 42537 w 60626"/>
                  <a:gd name="connsiteY4" fmla="*/ 18090 h 47423"/>
                  <a:gd name="connsiteX5" fmla="*/ 42537 w 60626"/>
                  <a:gd name="connsiteY5" fmla="*/ 40701 h 47423"/>
                  <a:gd name="connsiteX6" fmla="*/ 60627 w 60626"/>
                  <a:gd name="connsiteY6" fmla="*/ 40701 h 47423"/>
                  <a:gd name="connsiteX7" fmla="*/ 60627 w 60626"/>
                  <a:gd name="connsiteY7" fmla="*/ 0 h 47423"/>
                  <a:gd name="connsiteX8" fmla="*/ 0 w 60626"/>
                  <a:gd name="connsiteY8" fmla="*/ 0 h 4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626" h="47423">
                    <a:moveTo>
                      <a:pt x="0" y="0"/>
                    </a:moveTo>
                    <a:lnTo>
                      <a:pt x="0" y="47424"/>
                    </a:lnTo>
                    <a:cubicBezTo>
                      <a:pt x="5275" y="43518"/>
                      <a:pt x="11544" y="41187"/>
                      <a:pt x="18089" y="40701"/>
                    </a:cubicBezTo>
                    <a:lnTo>
                      <a:pt x="18089" y="18090"/>
                    </a:lnTo>
                    <a:lnTo>
                      <a:pt x="42537" y="18090"/>
                    </a:lnTo>
                    <a:lnTo>
                      <a:pt x="42537" y="40701"/>
                    </a:lnTo>
                    <a:lnTo>
                      <a:pt x="60627" y="40701"/>
                    </a:lnTo>
                    <a:lnTo>
                      <a:pt x="60627" y="0"/>
                    </a:lnTo>
                    <a:lnTo>
                      <a:pt x="0" y="0"/>
                    </a:lnTo>
                    <a:close/>
                  </a:path>
                </a:pathLst>
              </a:custGeom>
              <a:solidFill>
                <a:srgbClr val="2D5967"/>
              </a:solidFill>
              <a:ln w="6417"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925A0BBE-BD12-4BAA-8AAA-11946F234950}"/>
                  </a:ext>
                </a:extLst>
              </p:cNvPr>
              <p:cNvSpPr/>
              <p:nvPr/>
            </p:nvSpPr>
            <p:spPr>
              <a:xfrm>
                <a:off x="5649682" y="3228310"/>
                <a:ext cx="60620" cy="40701"/>
              </a:xfrm>
              <a:custGeom>
                <a:avLst/>
                <a:gdLst>
                  <a:gd name="connsiteX0" fmla="*/ 0 w 60620"/>
                  <a:gd name="connsiteY0" fmla="*/ 0 h 40701"/>
                  <a:gd name="connsiteX1" fmla="*/ 0 w 60620"/>
                  <a:gd name="connsiteY1" fmla="*/ 40701 h 40701"/>
                  <a:gd name="connsiteX2" fmla="*/ 18211 w 60620"/>
                  <a:gd name="connsiteY2" fmla="*/ 40701 h 40701"/>
                  <a:gd name="connsiteX3" fmla="*/ 18211 w 60620"/>
                  <a:gd name="connsiteY3" fmla="*/ 18090 h 40701"/>
                  <a:gd name="connsiteX4" fmla="*/ 42409 w 60620"/>
                  <a:gd name="connsiteY4" fmla="*/ 18090 h 40701"/>
                  <a:gd name="connsiteX5" fmla="*/ 42409 w 60620"/>
                  <a:gd name="connsiteY5" fmla="*/ 40701 h 40701"/>
                  <a:gd name="connsiteX6" fmla="*/ 60620 w 60620"/>
                  <a:gd name="connsiteY6" fmla="*/ 40701 h 40701"/>
                  <a:gd name="connsiteX7" fmla="*/ 60620 w 60620"/>
                  <a:gd name="connsiteY7" fmla="*/ 0 h 40701"/>
                  <a:gd name="connsiteX8" fmla="*/ 0 w 60620"/>
                  <a:gd name="connsiteY8" fmla="*/ 0 h 40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620" h="40701">
                    <a:moveTo>
                      <a:pt x="0" y="0"/>
                    </a:moveTo>
                    <a:lnTo>
                      <a:pt x="0" y="40701"/>
                    </a:lnTo>
                    <a:lnTo>
                      <a:pt x="18211" y="40701"/>
                    </a:lnTo>
                    <a:lnTo>
                      <a:pt x="18211" y="18090"/>
                    </a:lnTo>
                    <a:lnTo>
                      <a:pt x="42409" y="18090"/>
                    </a:lnTo>
                    <a:lnTo>
                      <a:pt x="42409" y="40701"/>
                    </a:lnTo>
                    <a:lnTo>
                      <a:pt x="60620" y="40701"/>
                    </a:lnTo>
                    <a:lnTo>
                      <a:pt x="60620" y="0"/>
                    </a:lnTo>
                    <a:lnTo>
                      <a:pt x="0" y="0"/>
                    </a:lnTo>
                    <a:close/>
                  </a:path>
                </a:pathLst>
              </a:custGeom>
              <a:solidFill>
                <a:srgbClr val="2D5967"/>
              </a:solidFill>
              <a:ln w="6417"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AC1DF0C6-EF2E-4BFA-8F43-DC8C234AB723}"/>
                  </a:ext>
                </a:extLst>
              </p:cNvPr>
              <p:cNvSpPr/>
              <p:nvPr/>
            </p:nvSpPr>
            <p:spPr>
              <a:xfrm>
                <a:off x="5731452" y="3228310"/>
                <a:ext cx="60619" cy="47423"/>
              </a:xfrm>
              <a:custGeom>
                <a:avLst/>
                <a:gdLst>
                  <a:gd name="connsiteX0" fmla="*/ 0 w 60619"/>
                  <a:gd name="connsiteY0" fmla="*/ 0 h 47423"/>
                  <a:gd name="connsiteX1" fmla="*/ 0 w 60619"/>
                  <a:gd name="connsiteY1" fmla="*/ 40701 h 47423"/>
                  <a:gd name="connsiteX2" fmla="*/ 18089 w 60619"/>
                  <a:gd name="connsiteY2" fmla="*/ 40701 h 47423"/>
                  <a:gd name="connsiteX3" fmla="*/ 18089 w 60619"/>
                  <a:gd name="connsiteY3" fmla="*/ 18090 h 47423"/>
                  <a:gd name="connsiteX4" fmla="*/ 42531 w 60619"/>
                  <a:gd name="connsiteY4" fmla="*/ 18090 h 47423"/>
                  <a:gd name="connsiteX5" fmla="*/ 42531 w 60619"/>
                  <a:gd name="connsiteY5" fmla="*/ 40701 h 47423"/>
                  <a:gd name="connsiteX6" fmla="*/ 60620 w 60619"/>
                  <a:gd name="connsiteY6" fmla="*/ 47424 h 47423"/>
                  <a:gd name="connsiteX7" fmla="*/ 60620 w 60619"/>
                  <a:gd name="connsiteY7" fmla="*/ 0 h 47423"/>
                  <a:gd name="connsiteX8" fmla="*/ 0 w 60619"/>
                  <a:gd name="connsiteY8" fmla="*/ 0 h 4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619" h="47423">
                    <a:moveTo>
                      <a:pt x="0" y="0"/>
                    </a:moveTo>
                    <a:lnTo>
                      <a:pt x="0" y="40701"/>
                    </a:lnTo>
                    <a:lnTo>
                      <a:pt x="18089" y="40701"/>
                    </a:lnTo>
                    <a:lnTo>
                      <a:pt x="18089" y="18090"/>
                    </a:lnTo>
                    <a:lnTo>
                      <a:pt x="42531" y="18090"/>
                    </a:lnTo>
                    <a:lnTo>
                      <a:pt x="42531" y="40701"/>
                    </a:lnTo>
                    <a:cubicBezTo>
                      <a:pt x="49076" y="41187"/>
                      <a:pt x="55352" y="43518"/>
                      <a:pt x="60620" y="47424"/>
                    </a:cubicBezTo>
                    <a:lnTo>
                      <a:pt x="60620" y="0"/>
                    </a:lnTo>
                    <a:lnTo>
                      <a:pt x="0" y="0"/>
                    </a:lnTo>
                    <a:close/>
                  </a:path>
                </a:pathLst>
              </a:custGeom>
              <a:solidFill>
                <a:srgbClr val="2D5967"/>
              </a:solidFill>
              <a:ln w="6417"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FF617067-0042-4598-B0C3-F92EDFFCAA0B}"/>
                  </a:ext>
                </a:extLst>
              </p:cNvPr>
              <p:cNvSpPr/>
              <p:nvPr/>
            </p:nvSpPr>
            <p:spPr>
              <a:xfrm>
                <a:off x="5567913" y="3282577"/>
                <a:ext cx="224159" cy="224039"/>
              </a:xfrm>
              <a:custGeom>
                <a:avLst/>
                <a:gdLst>
                  <a:gd name="connsiteX0" fmla="*/ 224159 w 224159"/>
                  <a:gd name="connsiteY0" fmla="*/ 203628 h 224039"/>
                  <a:gd name="connsiteX1" fmla="*/ 224159 w 224159"/>
                  <a:gd name="connsiteY1" fmla="*/ 20290 h 224039"/>
                  <a:gd name="connsiteX2" fmla="*/ 222607 w 224159"/>
                  <a:gd name="connsiteY2" fmla="*/ 12497 h 224039"/>
                  <a:gd name="connsiteX3" fmla="*/ 218173 w 224159"/>
                  <a:gd name="connsiteY3" fmla="*/ 5899 h 224039"/>
                  <a:gd name="connsiteX4" fmla="*/ 211551 w 224159"/>
                  <a:gd name="connsiteY4" fmla="*/ 1510 h 224039"/>
                  <a:gd name="connsiteX5" fmla="*/ 203748 w 224159"/>
                  <a:gd name="connsiteY5" fmla="*/ 0 h 224039"/>
                  <a:gd name="connsiteX6" fmla="*/ 20412 w 224159"/>
                  <a:gd name="connsiteY6" fmla="*/ 0 h 224039"/>
                  <a:gd name="connsiteX7" fmla="*/ 12609 w 224159"/>
                  <a:gd name="connsiteY7" fmla="*/ 1510 h 224039"/>
                  <a:gd name="connsiteX8" fmla="*/ 5987 w 224159"/>
                  <a:gd name="connsiteY8" fmla="*/ 5899 h 224039"/>
                  <a:gd name="connsiteX9" fmla="*/ 1553 w 224159"/>
                  <a:gd name="connsiteY9" fmla="*/ 12497 h 224039"/>
                  <a:gd name="connsiteX10" fmla="*/ 0 w 224159"/>
                  <a:gd name="connsiteY10" fmla="*/ 20290 h 224039"/>
                  <a:gd name="connsiteX11" fmla="*/ 0 w 224159"/>
                  <a:gd name="connsiteY11" fmla="*/ 203628 h 224039"/>
                  <a:gd name="connsiteX12" fmla="*/ 5974 w 224159"/>
                  <a:gd name="connsiteY12" fmla="*/ 218059 h 224039"/>
                  <a:gd name="connsiteX13" fmla="*/ 20412 w 224159"/>
                  <a:gd name="connsiteY13" fmla="*/ 224040 h 224039"/>
                  <a:gd name="connsiteX14" fmla="*/ 203748 w 224159"/>
                  <a:gd name="connsiteY14" fmla="*/ 224040 h 224039"/>
                  <a:gd name="connsiteX15" fmla="*/ 218179 w 224159"/>
                  <a:gd name="connsiteY15" fmla="*/ 218059 h 224039"/>
                  <a:gd name="connsiteX16" fmla="*/ 224159 w 224159"/>
                  <a:gd name="connsiteY16" fmla="*/ 203628 h 224039"/>
                  <a:gd name="connsiteX17" fmla="*/ 18089 w 224159"/>
                  <a:gd name="connsiteY17" fmla="*/ 203628 h 224039"/>
                  <a:gd name="connsiteX18" fmla="*/ 18089 w 224159"/>
                  <a:gd name="connsiteY18" fmla="*/ 20290 h 224039"/>
                  <a:gd name="connsiteX19" fmla="*/ 18808 w 224159"/>
                  <a:gd name="connsiteY19" fmla="*/ 18726 h 224039"/>
                  <a:gd name="connsiteX20" fmla="*/ 20412 w 224159"/>
                  <a:gd name="connsiteY20" fmla="*/ 18089 h 224039"/>
                  <a:gd name="connsiteX21" fmla="*/ 203748 w 224159"/>
                  <a:gd name="connsiteY21" fmla="*/ 18089 h 224039"/>
                  <a:gd name="connsiteX22" fmla="*/ 205345 w 224159"/>
                  <a:gd name="connsiteY22" fmla="*/ 18726 h 224039"/>
                  <a:gd name="connsiteX23" fmla="*/ 206071 w 224159"/>
                  <a:gd name="connsiteY23" fmla="*/ 20290 h 224039"/>
                  <a:gd name="connsiteX24" fmla="*/ 206071 w 224159"/>
                  <a:gd name="connsiteY24" fmla="*/ 203628 h 224039"/>
                  <a:gd name="connsiteX25" fmla="*/ 205358 w 224159"/>
                  <a:gd name="connsiteY25" fmla="*/ 205239 h 224039"/>
                  <a:gd name="connsiteX26" fmla="*/ 203748 w 224159"/>
                  <a:gd name="connsiteY26" fmla="*/ 205951 h 224039"/>
                  <a:gd name="connsiteX27" fmla="*/ 20412 w 224159"/>
                  <a:gd name="connsiteY27" fmla="*/ 205951 h 224039"/>
                  <a:gd name="connsiteX28" fmla="*/ 18801 w 224159"/>
                  <a:gd name="connsiteY28" fmla="*/ 205239 h 224039"/>
                  <a:gd name="connsiteX29" fmla="*/ 18089 w 224159"/>
                  <a:gd name="connsiteY29" fmla="*/ 203628 h 224039"/>
                  <a:gd name="connsiteX30" fmla="*/ 18089 w 224159"/>
                  <a:gd name="connsiteY30" fmla="*/ 203628 h 22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4159" h="224039">
                    <a:moveTo>
                      <a:pt x="224159" y="203628"/>
                    </a:moveTo>
                    <a:lnTo>
                      <a:pt x="224159" y="20290"/>
                    </a:lnTo>
                    <a:cubicBezTo>
                      <a:pt x="224159" y="17615"/>
                      <a:pt x="223633" y="14966"/>
                      <a:pt x="222607" y="12497"/>
                    </a:cubicBezTo>
                    <a:cubicBezTo>
                      <a:pt x="221573" y="10027"/>
                      <a:pt x="220072" y="7785"/>
                      <a:pt x="218173" y="5899"/>
                    </a:cubicBezTo>
                    <a:cubicBezTo>
                      <a:pt x="216280" y="4014"/>
                      <a:pt x="214027" y="2522"/>
                      <a:pt x="211551" y="1510"/>
                    </a:cubicBezTo>
                    <a:cubicBezTo>
                      <a:pt x="209073" y="497"/>
                      <a:pt x="206423" y="-16"/>
                      <a:pt x="203748" y="0"/>
                    </a:cubicBezTo>
                    <a:lnTo>
                      <a:pt x="20412" y="0"/>
                    </a:lnTo>
                    <a:cubicBezTo>
                      <a:pt x="17736" y="-16"/>
                      <a:pt x="15086" y="497"/>
                      <a:pt x="12609" y="1510"/>
                    </a:cubicBezTo>
                    <a:cubicBezTo>
                      <a:pt x="10132" y="2522"/>
                      <a:pt x="7880" y="4014"/>
                      <a:pt x="5987" y="5899"/>
                    </a:cubicBezTo>
                    <a:cubicBezTo>
                      <a:pt x="4088" y="7785"/>
                      <a:pt x="2579" y="10027"/>
                      <a:pt x="1553" y="12497"/>
                    </a:cubicBezTo>
                    <a:cubicBezTo>
                      <a:pt x="526" y="14966"/>
                      <a:pt x="0" y="17615"/>
                      <a:pt x="0" y="20290"/>
                    </a:cubicBezTo>
                    <a:lnTo>
                      <a:pt x="0" y="203628"/>
                    </a:lnTo>
                    <a:cubicBezTo>
                      <a:pt x="0" y="209044"/>
                      <a:pt x="2150" y="214235"/>
                      <a:pt x="5974" y="218059"/>
                    </a:cubicBezTo>
                    <a:cubicBezTo>
                      <a:pt x="9805" y="221890"/>
                      <a:pt x="14996" y="224040"/>
                      <a:pt x="20412" y="224040"/>
                    </a:cubicBezTo>
                    <a:lnTo>
                      <a:pt x="203748" y="224040"/>
                    </a:lnTo>
                    <a:cubicBezTo>
                      <a:pt x="209163" y="224040"/>
                      <a:pt x="214354" y="221890"/>
                      <a:pt x="218179" y="218059"/>
                    </a:cubicBezTo>
                    <a:cubicBezTo>
                      <a:pt x="222010" y="214235"/>
                      <a:pt x="224159" y="209044"/>
                      <a:pt x="224159" y="203628"/>
                    </a:cubicBezTo>
                    <a:close/>
                    <a:moveTo>
                      <a:pt x="18089" y="203628"/>
                    </a:moveTo>
                    <a:lnTo>
                      <a:pt x="18089" y="20290"/>
                    </a:lnTo>
                    <a:cubicBezTo>
                      <a:pt x="18121" y="19696"/>
                      <a:pt x="18378" y="19135"/>
                      <a:pt x="18808" y="18726"/>
                    </a:cubicBezTo>
                    <a:cubicBezTo>
                      <a:pt x="19244" y="18317"/>
                      <a:pt x="19815" y="18089"/>
                      <a:pt x="20412" y="18089"/>
                    </a:cubicBezTo>
                    <a:lnTo>
                      <a:pt x="203748" y="18089"/>
                    </a:lnTo>
                    <a:cubicBezTo>
                      <a:pt x="204344" y="18089"/>
                      <a:pt x="204916" y="18317"/>
                      <a:pt x="205345" y="18726"/>
                    </a:cubicBezTo>
                    <a:cubicBezTo>
                      <a:pt x="205782" y="19135"/>
                      <a:pt x="206038" y="19696"/>
                      <a:pt x="206071" y="20290"/>
                    </a:cubicBezTo>
                    <a:lnTo>
                      <a:pt x="206071" y="203628"/>
                    </a:lnTo>
                    <a:cubicBezTo>
                      <a:pt x="206038" y="204238"/>
                      <a:pt x="205788" y="204809"/>
                      <a:pt x="205358" y="205239"/>
                    </a:cubicBezTo>
                    <a:cubicBezTo>
                      <a:pt x="204928" y="205668"/>
                      <a:pt x="204357" y="205919"/>
                      <a:pt x="203748" y="205951"/>
                    </a:cubicBezTo>
                    <a:lnTo>
                      <a:pt x="20412" y="205951"/>
                    </a:lnTo>
                    <a:cubicBezTo>
                      <a:pt x="19802" y="205919"/>
                      <a:pt x="19231" y="205668"/>
                      <a:pt x="18801" y="205239"/>
                    </a:cubicBezTo>
                    <a:cubicBezTo>
                      <a:pt x="18371" y="204809"/>
                      <a:pt x="18115" y="204238"/>
                      <a:pt x="18089" y="203628"/>
                    </a:cubicBezTo>
                    <a:lnTo>
                      <a:pt x="18089" y="203628"/>
                    </a:lnTo>
                    <a:close/>
                  </a:path>
                </a:pathLst>
              </a:custGeom>
              <a:solidFill>
                <a:srgbClr val="2D5967"/>
              </a:solidFill>
              <a:ln w="6417"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A824EEF5-4CCD-4861-B8EF-90A9456A49E9}"/>
                  </a:ext>
                </a:extLst>
              </p:cNvPr>
              <p:cNvSpPr/>
              <p:nvPr/>
            </p:nvSpPr>
            <p:spPr>
              <a:xfrm>
                <a:off x="5606651" y="3428261"/>
                <a:ext cx="147523" cy="39604"/>
              </a:xfrm>
              <a:custGeom>
                <a:avLst/>
                <a:gdLst>
                  <a:gd name="connsiteX0" fmla="*/ 147523 w 147523"/>
                  <a:gd name="connsiteY0" fmla="*/ 0 h 39604"/>
                  <a:gd name="connsiteX1" fmla="*/ 0 w 147523"/>
                  <a:gd name="connsiteY1" fmla="*/ 0 h 39604"/>
                  <a:gd name="connsiteX2" fmla="*/ 0 w 147523"/>
                  <a:gd name="connsiteY2" fmla="*/ 39605 h 39604"/>
                  <a:gd name="connsiteX3" fmla="*/ 147523 w 147523"/>
                  <a:gd name="connsiteY3" fmla="*/ 39605 h 39604"/>
                  <a:gd name="connsiteX4" fmla="*/ 147523 w 147523"/>
                  <a:gd name="connsiteY4" fmla="*/ 0 h 39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23" h="39604">
                    <a:moveTo>
                      <a:pt x="147523" y="0"/>
                    </a:moveTo>
                    <a:lnTo>
                      <a:pt x="0" y="0"/>
                    </a:lnTo>
                    <a:lnTo>
                      <a:pt x="0" y="39605"/>
                    </a:lnTo>
                    <a:lnTo>
                      <a:pt x="147523" y="39605"/>
                    </a:lnTo>
                    <a:lnTo>
                      <a:pt x="147523" y="0"/>
                    </a:lnTo>
                    <a:close/>
                  </a:path>
                </a:pathLst>
              </a:custGeom>
              <a:solidFill>
                <a:srgbClr val="2D5967"/>
              </a:solidFill>
              <a:ln w="6417"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F3597349-DBA5-4754-BDA0-FFE4BED310D1}"/>
                  </a:ext>
                </a:extLst>
              </p:cNvPr>
              <p:cNvSpPr/>
              <p:nvPr/>
            </p:nvSpPr>
            <p:spPr>
              <a:xfrm>
                <a:off x="5606651" y="3321317"/>
                <a:ext cx="39598" cy="39599"/>
              </a:xfrm>
              <a:custGeom>
                <a:avLst/>
                <a:gdLst>
                  <a:gd name="connsiteX0" fmla="*/ 39598 w 39598"/>
                  <a:gd name="connsiteY0" fmla="*/ 0 h 39599"/>
                  <a:gd name="connsiteX1" fmla="*/ 0 w 39598"/>
                  <a:gd name="connsiteY1" fmla="*/ 0 h 39599"/>
                  <a:gd name="connsiteX2" fmla="*/ 0 w 39598"/>
                  <a:gd name="connsiteY2" fmla="*/ 39600 h 39599"/>
                  <a:gd name="connsiteX3" fmla="*/ 39598 w 39598"/>
                  <a:gd name="connsiteY3" fmla="*/ 39600 h 39599"/>
                  <a:gd name="connsiteX4" fmla="*/ 39598 w 39598"/>
                  <a:gd name="connsiteY4" fmla="*/ 0 h 39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8" h="39599">
                    <a:moveTo>
                      <a:pt x="39598" y="0"/>
                    </a:moveTo>
                    <a:lnTo>
                      <a:pt x="0" y="0"/>
                    </a:lnTo>
                    <a:lnTo>
                      <a:pt x="0" y="39600"/>
                    </a:lnTo>
                    <a:lnTo>
                      <a:pt x="39598" y="39600"/>
                    </a:lnTo>
                    <a:lnTo>
                      <a:pt x="39598" y="0"/>
                    </a:lnTo>
                    <a:close/>
                  </a:path>
                </a:pathLst>
              </a:custGeom>
              <a:solidFill>
                <a:srgbClr val="2D5967"/>
              </a:solidFill>
              <a:ln w="6417"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E099E1D9-1374-4FE5-A57B-AAABA296A8A9}"/>
                  </a:ext>
                </a:extLst>
              </p:cNvPr>
              <p:cNvSpPr/>
              <p:nvPr/>
            </p:nvSpPr>
            <p:spPr>
              <a:xfrm>
                <a:off x="5660180" y="3321317"/>
                <a:ext cx="39598" cy="39599"/>
              </a:xfrm>
              <a:custGeom>
                <a:avLst/>
                <a:gdLst>
                  <a:gd name="connsiteX0" fmla="*/ 39598 w 39598"/>
                  <a:gd name="connsiteY0" fmla="*/ 0 h 39599"/>
                  <a:gd name="connsiteX1" fmla="*/ 0 w 39598"/>
                  <a:gd name="connsiteY1" fmla="*/ 0 h 39599"/>
                  <a:gd name="connsiteX2" fmla="*/ 0 w 39598"/>
                  <a:gd name="connsiteY2" fmla="*/ 39600 h 39599"/>
                  <a:gd name="connsiteX3" fmla="*/ 39598 w 39598"/>
                  <a:gd name="connsiteY3" fmla="*/ 39600 h 39599"/>
                  <a:gd name="connsiteX4" fmla="*/ 39598 w 39598"/>
                  <a:gd name="connsiteY4" fmla="*/ 0 h 39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8" h="39599">
                    <a:moveTo>
                      <a:pt x="39598" y="0"/>
                    </a:moveTo>
                    <a:lnTo>
                      <a:pt x="0" y="0"/>
                    </a:lnTo>
                    <a:lnTo>
                      <a:pt x="0" y="39600"/>
                    </a:lnTo>
                    <a:lnTo>
                      <a:pt x="39598" y="39600"/>
                    </a:lnTo>
                    <a:lnTo>
                      <a:pt x="39598" y="0"/>
                    </a:lnTo>
                    <a:close/>
                  </a:path>
                </a:pathLst>
              </a:custGeom>
              <a:solidFill>
                <a:srgbClr val="2D5967"/>
              </a:solidFill>
              <a:ln w="6417"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83AAEEE1-F91F-457C-B559-A33221D663F0}"/>
                  </a:ext>
                </a:extLst>
              </p:cNvPr>
              <p:cNvSpPr/>
              <p:nvPr/>
            </p:nvSpPr>
            <p:spPr>
              <a:xfrm>
                <a:off x="5606651" y="3374732"/>
                <a:ext cx="39598" cy="39604"/>
              </a:xfrm>
              <a:custGeom>
                <a:avLst/>
                <a:gdLst>
                  <a:gd name="connsiteX0" fmla="*/ 39598 w 39598"/>
                  <a:gd name="connsiteY0" fmla="*/ 0 h 39604"/>
                  <a:gd name="connsiteX1" fmla="*/ 0 w 39598"/>
                  <a:gd name="connsiteY1" fmla="*/ 0 h 39604"/>
                  <a:gd name="connsiteX2" fmla="*/ 0 w 39598"/>
                  <a:gd name="connsiteY2" fmla="*/ 39605 h 39604"/>
                  <a:gd name="connsiteX3" fmla="*/ 39598 w 39598"/>
                  <a:gd name="connsiteY3" fmla="*/ 39605 h 39604"/>
                  <a:gd name="connsiteX4" fmla="*/ 39598 w 39598"/>
                  <a:gd name="connsiteY4" fmla="*/ 0 h 39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8" h="39604">
                    <a:moveTo>
                      <a:pt x="39598" y="0"/>
                    </a:moveTo>
                    <a:lnTo>
                      <a:pt x="0" y="0"/>
                    </a:lnTo>
                    <a:lnTo>
                      <a:pt x="0" y="39605"/>
                    </a:lnTo>
                    <a:lnTo>
                      <a:pt x="39598" y="39605"/>
                    </a:lnTo>
                    <a:lnTo>
                      <a:pt x="39598" y="0"/>
                    </a:lnTo>
                    <a:close/>
                  </a:path>
                </a:pathLst>
              </a:custGeom>
              <a:solidFill>
                <a:srgbClr val="2D5967"/>
              </a:solidFill>
              <a:ln w="6417"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878CBC9B-6384-446C-8E5B-53CE5CDCE003}"/>
                  </a:ext>
                </a:extLst>
              </p:cNvPr>
              <p:cNvSpPr/>
              <p:nvPr/>
            </p:nvSpPr>
            <p:spPr>
              <a:xfrm>
                <a:off x="5660180" y="3374732"/>
                <a:ext cx="39598" cy="39604"/>
              </a:xfrm>
              <a:custGeom>
                <a:avLst/>
                <a:gdLst>
                  <a:gd name="connsiteX0" fmla="*/ 39598 w 39598"/>
                  <a:gd name="connsiteY0" fmla="*/ 0 h 39604"/>
                  <a:gd name="connsiteX1" fmla="*/ 0 w 39598"/>
                  <a:gd name="connsiteY1" fmla="*/ 0 h 39604"/>
                  <a:gd name="connsiteX2" fmla="*/ 0 w 39598"/>
                  <a:gd name="connsiteY2" fmla="*/ 39605 h 39604"/>
                  <a:gd name="connsiteX3" fmla="*/ 39598 w 39598"/>
                  <a:gd name="connsiteY3" fmla="*/ 39605 h 39604"/>
                  <a:gd name="connsiteX4" fmla="*/ 39598 w 39598"/>
                  <a:gd name="connsiteY4" fmla="*/ 0 h 39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8" h="39604">
                    <a:moveTo>
                      <a:pt x="39598" y="0"/>
                    </a:moveTo>
                    <a:lnTo>
                      <a:pt x="0" y="0"/>
                    </a:lnTo>
                    <a:lnTo>
                      <a:pt x="0" y="39605"/>
                    </a:lnTo>
                    <a:lnTo>
                      <a:pt x="39598" y="39605"/>
                    </a:lnTo>
                    <a:lnTo>
                      <a:pt x="39598" y="0"/>
                    </a:lnTo>
                    <a:close/>
                  </a:path>
                </a:pathLst>
              </a:custGeom>
              <a:solidFill>
                <a:srgbClr val="2D5967"/>
              </a:solidFill>
              <a:ln w="6417"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922D97A4-4947-4113-BA13-F3E5FCF80327}"/>
                  </a:ext>
                </a:extLst>
              </p:cNvPr>
              <p:cNvSpPr/>
              <p:nvPr/>
            </p:nvSpPr>
            <p:spPr>
              <a:xfrm>
                <a:off x="5713601" y="3321317"/>
                <a:ext cx="39598" cy="39599"/>
              </a:xfrm>
              <a:custGeom>
                <a:avLst/>
                <a:gdLst>
                  <a:gd name="connsiteX0" fmla="*/ 39598 w 39598"/>
                  <a:gd name="connsiteY0" fmla="*/ 0 h 39599"/>
                  <a:gd name="connsiteX1" fmla="*/ 0 w 39598"/>
                  <a:gd name="connsiteY1" fmla="*/ 0 h 39599"/>
                  <a:gd name="connsiteX2" fmla="*/ 0 w 39598"/>
                  <a:gd name="connsiteY2" fmla="*/ 39600 h 39599"/>
                  <a:gd name="connsiteX3" fmla="*/ 39598 w 39598"/>
                  <a:gd name="connsiteY3" fmla="*/ 39600 h 39599"/>
                  <a:gd name="connsiteX4" fmla="*/ 39598 w 39598"/>
                  <a:gd name="connsiteY4" fmla="*/ 0 h 39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8" h="39599">
                    <a:moveTo>
                      <a:pt x="39598" y="0"/>
                    </a:moveTo>
                    <a:lnTo>
                      <a:pt x="0" y="0"/>
                    </a:lnTo>
                    <a:lnTo>
                      <a:pt x="0" y="39600"/>
                    </a:lnTo>
                    <a:lnTo>
                      <a:pt x="39598" y="39600"/>
                    </a:lnTo>
                    <a:lnTo>
                      <a:pt x="39598" y="0"/>
                    </a:lnTo>
                    <a:close/>
                  </a:path>
                </a:pathLst>
              </a:custGeom>
              <a:solidFill>
                <a:srgbClr val="2D5967"/>
              </a:solidFill>
              <a:ln w="6417"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BE17443B-12EB-41D7-863C-CA39DFECD2B8}"/>
                  </a:ext>
                </a:extLst>
              </p:cNvPr>
              <p:cNvSpPr/>
              <p:nvPr/>
            </p:nvSpPr>
            <p:spPr>
              <a:xfrm>
                <a:off x="5713601" y="3374732"/>
                <a:ext cx="39598" cy="39604"/>
              </a:xfrm>
              <a:custGeom>
                <a:avLst/>
                <a:gdLst>
                  <a:gd name="connsiteX0" fmla="*/ 39598 w 39598"/>
                  <a:gd name="connsiteY0" fmla="*/ 0 h 39604"/>
                  <a:gd name="connsiteX1" fmla="*/ 0 w 39598"/>
                  <a:gd name="connsiteY1" fmla="*/ 0 h 39604"/>
                  <a:gd name="connsiteX2" fmla="*/ 0 w 39598"/>
                  <a:gd name="connsiteY2" fmla="*/ 39605 h 39604"/>
                  <a:gd name="connsiteX3" fmla="*/ 39598 w 39598"/>
                  <a:gd name="connsiteY3" fmla="*/ 39605 h 39604"/>
                  <a:gd name="connsiteX4" fmla="*/ 39598 w 39598"/>
                  <a:gd name="connsiteY4" fmla="*/ 0 h 39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8" h="39604">
                    <a:moveTo>
                      <a:pt x="39598" y="0"/>
                    </a:moveTo>
                    <a:lnTo>
                      <a:pt x="0" y="0"/>
                    </a:lnTo>
                    <a:lnTo>
                      <a:pt x="0" y="39605"/>
                    </a:lnTo>
                    <a:lnTo>
                      <a:pt x="39598" y="39605"/>
                    </a:lnTo>
                    <a:lnTo>
                      <a:pt x="39598" y="0"/>
                    </a:lnTo>
                    <a:close/>
                  </a:path>
                </a:pathLst>
              </a:custGeom>
              <a:solidFill>
                <a:srgbClr val="2D5967"/>
              </a:solidFill>
              <a:ln w="6417" cap="flat">
                <a:noFill/>
                <a:prstDash val="solid"/>
                <a:miter/>
              </a:ln>
            </p:spPr>
            <p:txBody>
              <a:bodyPr rtlCol="0" anchor="ctr"/>
              <a:lstStyle/>
              <a:p>
                <a:endParaRPr lang="en-US"/>
              </a:p>
            </p:txBody>
          </p:sp>
        </p:grpSp>
        <p:sp>
          <p:nvSpPr>
            <p:cNvPr id="556" name="TextBox 555">
              <a:extLst>
                <a:ext uri="{FF2B5EF4-FFF2-40B4-BE49-F238E27FC236}">
                  <a16:creationId xmlns:a16="http://schemas.microsoft.com/office/drawing/2014/main" id="{8ECA2563-9247-46A2-B894-C8A7956662B6}"/>
                </a:ext>
              </a:extLst>
            </p:cNvPr>
            <p:cNvSpPr txBox="1"/>
            <p:nvPr/>
          </p:nvSpPr>
          <p:spPr>
            <a:xfrm>
              <a:off x="5401704" y="3478351"/>
              <a:ext cx="56147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Flex VM</a:t>
              </a:r>
            </a:p>
          </p:txBody>
        </p:sp>
      </p:grpSp>
      <p:grpSp>
        <p:nvGrpSpPr>
          <p:cNvPr id="557" name="Graphic 2">
            <a:extLst>
              <a:ext uri="{FF2B5EF4-FFF2-40B4-BE49-F238E27FC236}">
                <a16:creationId xmlns:a16="http://schemas.microsoft.com/office/drawing/2014/main" id="{239818F6-F99B-4325-87A2-446F857AC178}"/>
              </a:ext>
            </a:extLst>
          </p:cNvPr>
          <p:cNvGrpSpPr/>
          <p:nvPr/>
        </p:nvGrpSpPr>
        <p:grpSpPr>
          <a:xfrm>
            <a:off x="6259802" y="1582124"/>
            <a:ext cx="622433" cy="654117"/>
            <a:chOff x="6259802" y="3004707"/>
            <a:chExt cx="622433" cy="654117"/>
          </a:xfrm>
        </p:grpSpPr>
        <p:grpSp>
          <p:nvGrpSpPr>
            <p:cNvPr id="559" name="Graphic 2">
              <a:extLst>
                <a:ext uri="{FF2B5EF4-FFF2-40B4-BE49-F238E27FC236}">
                  <a16:creationId xmlns:a16="http://schemas.microsoft.com/office/drawing/2014/main" id="{303A87D2-8EA9-486F-A573-1A1ED2C12050}"/>
                </a:ext>
              </a:extLst>
            </p:cNvPr>
            <p:cNvGrpSpPr/>
            <p:nvPr/>
          </p:nvGrpSpPr>
          <p:grpSpPr>
            <a:xfrm>
              <a:off x="6315250" y="3004707"/>
              <a:ext cx="513360" cy="513902"/>
              <a:chOff x="6315250" y="3004707"/>
              <a:chExt cx="513360" cy="513902"/>
            </a:xfrm>
          </p:grpSpPr>
          <p:sp>
            <p:nvSpPr>
              <p:cNvPr id="561" name="Freeform: Shape 560">
                <a:extLst>
                  <a:ext uri="{FF2B5EF4-FFF2-40B4-BE49-F238E27FC236}">
                    <a16:creationId xmlns:a16="http://schemas.microsoft.com/office/drawing/2014/main" id="{B91C5785-02BC-4EEC-90D7-DA67C0B5A4FB}"/>
                  </a:ext>
                </a:extLst>
              </p:cNvPr>
              <p:cNvSpPr/>
              <p:nvPr/>
            </p:nvSpPr>
            <p:spPr>
              <a:xfrm>
                <a:off x="6332293" y="3022517"/>
                <a:ext cx="479312" cy="480398"/>
              </a:xfrm>
              <a:custGeom>
                <a:avLst/>
                <a:gdLst>
                  <a:gd name="connsiteX0" fmla="*/ 209613 w 479312"/>
                  <a:gd name="connsiteY0" fmla="*/ 392577 h 480398"/>
                  <a:gd name="connsiteX1" fmla="*/ 204864 w 479312"/>
                  <a:gd name="connsiteY1" fmla="*/ 386257 h 480398"/>
                  <a:gd name="connsiteX2" fmla="*/ 197357 w 479312"/>
                  <a:gd name="connsiteY2" fmla="*/ 383895 h 480398"/>
                  <a:gd name="connsiteX3" fmla="*/ 189143 w 479312"/>
                  <a:gd name="connsiteY3" fmla="*/ 387123 h 480398"/>
                  <a:gd name="connsiteX4" fmla="*/ 119777 w 479312"/>
                  <a:gd name="connsiteY4" fmla="*/ 447120 h 480398"/>
                  <a:gd name="connsiteX5" fmla="*/ 137102 w 479312"/>
                  <a:gd name="connsiteY5" fmla="*/ 357073 h 480398"/>
                  <a:gd name="connsiteX6" fmla="*/ 136974 w 479312"/>
                  <a:gd name="connsiteY6" fmla="*/ 351503 h 480398"/>
                  <a:gd name="connsiteX7" fmla="*/ 134472 w 479312"/>
                  <a:gd name="connsiteY7" fmla="*/ 346524 h 480398"/>
                  <a:gd name="connsiteX8" fmla="*/ 130108 w 479312"/>
                  <a:gd name="connsiteY8" fmla="*/ 343078 h 480398"/>
                  <a:gd name="connsiteX9" fmla="*/ 124654 w 479312"/>
                  <a:gd name="connsiteY9" fmla="*/ 341826 h 480398"/>
                  <a:gd name="connsiteX10" fmla="*/ 122087 w 479312"/>
                  <a:gd name="connsiteY10" fmla="*/ 341826 h 480398"/>
                  <a:gd name="connsiteX11" fmla="*/ 32059 w 479312"/>
                  <a:gd name="connsiteY11" fmla="*/ 359409 h 480398"/>
                  <a:gd name="connsiteX12" fmla="*/ 92185 w 479312"/>
                  <a:gd name="connsiteY12" fmla="*/ 290066 h 480398"/>
                  <a:gd name="connsiteX13" fmla="*/ 95072 w 479312"/>
                  <a:gd name="connsiteY13" fmla="*/ 284575 h 480398"/>
                  <a:gd name="connsiteX14" fmla="*/ 94815 w 479312"/>
                  <a:gd name="connsiteY14" fmla="*/ 278379 h 480398"/>
                  <a:gd name="connsiteX15" fmla="*/ 91928 w 479312"/>
                  <a:gd name="connsiteY15" fmla="*/ 272943 h 480398"/>
                  <a:gd name="connsiteX16" fmla="*/ 86730 w 479312"/>
                  <a:gd name="connsiteY16" fmla="*/ 269586 h 480398"/>
                  <a:gd name="connsiteX17" fmla="*/ 0 w 479312"/>
                  <a:gd name="connsiteY17" fmla="*/ 239532 h 480398"/>
                  <a:gd name="connsiteX18" fmla="*/ 86730 w 479312"/>
                  <a:gd name="connsiteY18" fmla="*/ 209591 h 480398"/>
                  <a:gd name="connsiteX19" fmla="*/ 91928 w 479312"/>
                  <a:gd name="connsiteY19" fmla="*/ 206224 h 480398"/>
                  <a:gd name="connsiteX20" fmla="*/ 94944 w 479312"/>
                  <a:gd name="connsiteY20" fmla="*/ 200798 h 480398"/>
                  <a:gd name="connsiteX21" fmla="*/ 95072 w 479312"/>
                  <a:gd name="connsiteY21" fmla="*/ 194596 h 480398"/>
                  <a:gd name="connsiteX22" fmla="*/ 92185 w 479312"/>
                  <a:gd name="connsiteY22" fmla="*/ 189111 h 480398"/>
                  <a:gd name="connsiteX23" fmla="*/ 32168 w 479312"/>
                  <a:gd name="connsiteY23" fmla="*/ 119766 h 480398"/>
                  <a:gd name="connsiteX24" fmla="*/ 122215 w 479312"/>
                  <a:gd name="connsiteY24" fmla="*/ 137130 h 480398"/>
                  <a:gd name="connsiteX25" fmla="*/ 124782 w 479312"/>
                  <a:gd name="connsiteY25" fmla="*/ 137130 h 480398"/>
                  <a:gd name="connsiteX26" fmla="*/ 130236 w 479312"/>
                  <a:gd name="connsiteY26" fmla="*/ 135843 h 480398"/>
                  <a:gd name="connsiteX27" fmla="*/ 134600 w 479312"/>
                  <a:gd name="connsiteY27" fmla="*/ 132344 h 480398"/>
                  <a:gd name="connsiteX28" fmla="*/ 137167 w 479312"/>
                  <a:gd name="connsiteY28" fmla="*/ 127368 h 480398"/>
                  <a:gd name="connsiteX29" fmla="*/ 137231 w 479312"/>
                  <a:gd name="connsiteY29" fmla="*/ 121770 h 480398"/>
                  <a:gd name="connsiteX30" fmla="*/ 119905 w 479312"/>
                  <a:gd name="connsiteY30" fmla="*/ 32057 h 480398"/>
                  <a:gd name="connsiteX31" fmla="*/ 189207 w 479312"/>
                  <a:gd name="connsiteY31" fmla="*/ 92162 h 480398"/>
                  <a:gd name="connsiteX32" fmla="*/ 197485 w 479312"/>
                  <a:gd name="connsiteY32" fmla="*/ 95390 h 480398"/>
                  <a:gd name="connsiteX33" fmla="*/ 204993 w 479312"/>
                  <a:gd name="connsiteY33" fmla="*/ 93011 h 480398"/>
                  <a:gd name="connsiteX34" fmla="*/ 209677 w 479312"/>
                  <a:gd name="connsiteY34" fmla="*/ 86708 h 480398"/>
                  <a:gd name="connsiteX35" fmla="*/ 239644 w 479312"/>
                  <a:gd name="connsiteY35" fmla="*/ 0 h 480398"/>
                  <a:gd name="connsiteX36" fmla="*/ 269674 w 479312"/>
                  <a:gd name="connsiteY36" fmla="*/ 86708 h 480398"/>
                  <a:gd name="connsiteX37" fmla="*/ 274358 w 479312"/>
                  <a:gd name="connsiteY37" fmla="*/ 93020 h 480398"/>
                  <a:gd name="connsiteX38" fmla="*/ 281802 w 479312"/>
                  <a:gd name="connsiteY38" fmla="*/ 95390 h 480398"/>
                  <a:gd name="connsiteX39" fmla="*/ 290209 w 479312"/>
                  <a:gd name="connsiteY39" fmla="*/ 92162 h 480398"/>
                  <a:gd name="connsiteX40" fmla="*/ 359510 w 479312"/>
                  <a:gd name="connsiteY40" fmla="*/ 32168 h 480398"/>
                  <a:gd name="connsiteX41" fmla="*/ 342185 w 479312"/>
                  <a:gd name="connsiteY41" fmla="*/ 122215 h 480398"/>
                  <a:gd name="connsiteX42" fmla="*/ 342121 w 479312"/>
                  <a:gd name="connsiteY42" fmla="*/ 128115 h 480398"/>
                  <a:gd name="connsiteX43" fmla="*/ 344816 w 479312"/>
                  <a:gd name="connsiteY43" fmla="*/ 133346 h 480398"/>
                  <a:gd name="connsiteX44" fmla="*/ 349179 w 479312"/>
                  <a:gd name="connsiteY44" fmla="*/ 136794 h 480398"/>
                  <a:gd name="connsiteX45" fmla="*/ 354633 w 479312"/>
                  <a:gd name="connsiteY45" fmla="*/ 138020 h 480398"/>
                  <a:gd name="connsiteX46" fmla="*/ 357072 w 479312"/>
                  <a:gd name="connsiteY46" fmla="*/ 138020 h 480398"/>
                  <a:gd name="connsiteX47" fmla="*/ 447229 w 479312"/>
                  <a:gd name="connsiteY47" fmla="*/ 120657 h 480398"/>
                  <a:gd name="connsiteX48" fmla="*/ 387103 w 479312"/>
                  <a:gd name="connsiteY48" fmla="*/ 189890 h 480398"/>
                  <a:gd name="connsiteX49" fmla="*/ 384279 w 479312"/>
                  <a:gd name="connsiteY49" fmla="*/ 195418 h 480398"/>
                  <a:gd name="connsiteX50" fmla="*/ 384343 w 479312"/>
                  <a:gd name="connsiteY50" fmla="*/ 201645 h 480398"/>
                  <a:gd name="connsiteX51" fmla="*/ 387359 w 479312"/>
                  <a:gd name="connsiteY51" fmla="*/ 207096 h 480398"/>
                  <a:gd name="connsiteX52" fmla="*/ 392557 w 479312"/>
                  <a:gd name="connsiteY52" fmla="*/ 210481 h 480398"/>
                  <a:gd name="connsiteX53" fmla="*/ 479313 w 479312"/>
                  <a:gd name="connsiteY53" fmla="*/ 240423 h 480398"/>
                  <a:gd name="connsiteX54" fmla="*/ 392557 w 479312"/>
                  <a:gd name="connsiteY54" fmla="*/ 270476 h 480398"/>
                  <a:gd name="connsiteX55" fmla="*/ 387295 w 479312"/>
                  <a:gd name="connsiteY55" fmla="*/ 273800 h 480398"/>
                  <a:gd name="connsiteX56" fmla="*/ 384343 w 479312"/>
                  <a:gd name="connsiteY56" fmla="*/ 279269 h 480398"/>
                  <a:gd name="connsiteX57" fmla="*/ 384215 w 479312"/>
                  <a:gd name="connsiteY57" fmla="*/ 285448 h 480398"/>
                  <a:gd name="connsiteX58" fmla="*/ 387039 w 479312"/>
                  <a:gd name="connsiteY58" fmla="*/ 290956 h 480398"/>
                  <a:gd name="connsiteX59" fmla="*/ 447100 w 479312"/>
                  <a:gd name="connsiteY59" fmla="*/ 360300 h 480398"/>
                  <a:gd name="connsiteX60" fmla="*/ 357072 w 479312"/>
                  <a:gd name="connsiteY60" fmla="*/ 342937 h 480398"/>
                  <a:gd name="connsiteX61" fmla="*/ 354505 w 479312"/>
                  <a:gd name="connsiteY61" fmla="*/ 342937 h 480398"/>
                  <a:gd name="connsiteX62" fmla="*/ 349051 w 479312"/>
                  <a:gd name="connsiteY62" fmla="*/ 344226 h 480398"/>
                  <a:gd name="connsiteX63" fmla="*/ 344688 w 479312"/>
                  <a:gd name="connsiteY63" fmla="*/ 347723 h 480398"/>
                  <a:gd name="connsiteX64" fmla="*/ 342121 w 479312"/>
                  <a:gd name="connsiteY64" fmla="*/ 352632 h 480398"/>
                  <a:gd name="connsiteX65" fmla="*/ 342056 w 479312"/>
                  <a:gd name="connsiteY65" fmla="*/ 358183 h 480398"/>
                  <a:gd name="connsiteX66" fmla="*/ 359382 w 479312"/>
                  <a:gd name="connsiteY66" fmla="*/ 448346 h 480398"/>
                  <a:gd name="connsiteX67" fmla="*/ 290080 w 479312"/>
                  <a:gd name="connsiteY67" fmla="*/ 388239 h 480398"/>
                  <a:gd name="connsiteX68" fmla="*/ 281802 w 479312"/>
                  <a:gd name="connsiteY68" fmla="*/ 385012 h 480398"/>
                  <a:gd name="connsiteX69" fmla="*/ 274294 w 479312"/>
                  <a:gd name="connsiteY69" fmla="*/ 387367 h 480398"/>
                  <a:gd name="connsiteX70" fmla="*/ 269610 w 479312"/>
                  <a:gd name="connsiteY70" fmla="*/ 393694 h 480398"/>
                  <a:gd name="connsiteX71" fmla="*/ 239515 w 479312"/>
                  <a:gd name="connsiteY71" fmla="*/ 480398 h 480398"/>
                  <a:gd name="connsiteX72" fmla="*/ 209613 w 479312"/>
                  <a:gd name="connsiteY72" fmla="*/ 392577 h 48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79312" h="480398">
                    <a:moveTo>
                      <a:pt x="209613" y="392577"/>
                    </a:moveTo>
                    <a:cubicBezTo>
                      <a:pt x="208714" y="390030"/>
                      <a:pt x="207046" y="387816"/>
                      <a:pt x="204864" y="386257"/>
                    </a:cubicBezTo>
                    <a:cubicBezTo>
                      <a:pt x="202682" y="384697"/>
                      <a:pt x="200052" y="383870"/>
                      <a:pt x="197357" y="383895"/>
                    </a:cubicBezTo>
                    <a:cubicBezTo>
                      <a:pt x="194276" y="383908"/>
                      <a:pt x="191389" y="385063"/>
                      <a:pt x="189143" y="387123"/>
                    </a:cubicBezTo>
                    <a:lnTo>
                      <a:pt x="119777" y="447120"/>
                    </a:lnTo>
                    <a:lnTo>
                      <a:pt x="137102" y="357073"/>
                    </a:lnTo>
                    <a:cubicBezTo>
                      <a:pt x="137487" y="355225"/>
                      <a:pt x="137423" y="353325"/>
                      <a:pt x="136974" y="351503"/>
                    </a:cubicBezTo>
                    <a:cubicBezTo>
                      <a:pt x="136525" y="349681"/>
                      <a:pt x="135691" y="347980"/>
                      <a:pt x="134472" y="346524"/>
                    </a:cubicBezTo>
                    <a:cubicBezTo>
                      <a:pt x="133316" y="345067"/>
                      <a:pt x="131776" y="343893"/>
                      <a:pt x="130108" y="343078"/>
                    </a:cubicBezTo>
                    <a:cubicBezTo>
                      <a:pt x="128376" y="342269"/>
                      <a:pt x="126514" y="341839"/>
                      <a:pt x="124654" y="341826"/>
                    </a:cubicBezTo>
                    <a:lnTo>
                      <a:pt x="122087" y="341826"/>
                    </a:lnTo>
                    <a:lnTo>
                      <a:pt x="32059" y="359409"/>
                    </a:lnTo>
                    <a:lnTo>
                      <a:pt x="92185" y="290066"/>
                    </a:lnTo>
                    <a:cubicBezTo>
                      <a:pt x="93596" y="288516"/>
                      <a:pt x="94559" y="286624"/>
                      <a:pt x="95072" y="284575"/>
                    </a:cubicBezTo>
                    <a:cubicBezTo>
                      <a:pt x="95521" y="282526"/>
                      <a:pt x="95457" y="280391"/>
                      <a:pt x="94815" y="278379"/>
                    </a:cubicBezTo>
                    <a:cubicBezTo>
                      <a:pt x="94302" y="276349"/>
                      <a:pt x="93340" y="274479"/>
                      <a:pt x="91928" y="272943"/>
                    </a:cubicBezTo>
                    <a:cubicBezTo>
                      <a:pt x="90452" y="271406"/>
                      <a:pt x="88720" y="270251"/>
                      <a:pt x="86730" y="269586"/>
                    </a:cubicBezTo>
                    <a:lnTo>
                      <a:pt x="0" y="239532"/>
                    </a:lnTo>
                    <a:lnTo>
                      <a:pt x="86730" y="209591"/>
                    </a:lnTo>
                    <a:cubicBezTo>
                      <a:pt x="88720" y="208914"/>
                      <a:pt x="90516" y="207757"/>
                      <a:pt x="91928" y="206224"/>
                    </a:cubicBezTo>
                    <a:cubicBezTo>
                      <a:pt x="93340" y="204690"/>
                      <a:pt x="94430" y="202827"/>
                      <a:pt x="94944" y="200798"/>
                    </a:cubicBezTo>
                    <a:cubicBezTo>
                      <a:pt x="95521" y="198773"/>
                      <a:pt x="95521" y="196640"/>
                      <a:pt x="95072" y="194596"/>
                    </a:cubicBezTo>
                    <a:cubicBezTo>
                      <a:pt x="94559" y="192553"/>
                      <a:pt x="93596" y="190666"/>
                      <a:pt x="92185" y="189111"/>
                    </a:cubicBezTo>
                    <a:lnTo>
                      <a:pt x="32168" y="119766"/>
                    </a:lnTo>
                    <a:lnTo>
                      <a:pt x="122215" y="137130"/>
                    </a:lnTo>
                    <a:cubicBezTo>
                      <a:pt x="123050" y="137246"/>
                      <a:pt x="123948" y="137246"/>
                      <a:pt x="124782" y="137130"/>
                    </a:cubicBezTo>
                    <a:cubicBezTo>
                      <a:pt x="126643" y="137111"/>
                      <a:pt x="128504" y="136670"/>
                      <a:pt x="130236" y="135843"/>
                    </a:cubicBezTo>
                    <a:cubicBezTo>
                      <a:pt x="131905" y="135015"/>
                      <a:pt x="133381" y="133819"/>
                      <a:pt x="134600" y="132344"/>
                    </a:cubicBezTo>
                    <a:cubicBezTo>
                      <a:pt x="135819" y="130904"/>
                      <a:pt x="136653" y="129201"/>
                      <a:pt x="137167" y="127368"/>
                    </a:cubicBezTo>
                    <a:cubicBezTo>
                      <a:pt x="137616" y="125535"/>
                      <a:pt x="137616" y="123619"/>
                      <a:pt x="137231" y="121770"/>
                    </a:cubicBezTo>
                    <a:lnTo>
                      <a:pt x="119905" y="32057"/>
                    </a:lnTo>
                    <a:lnTo>
                      <a:pt x="189207" y="92162"/>
                    </a:lnTo>
                    <a:cubicBezTo>
                      <a:pt x="191453" y="94227"/>
                      <a:pt x="194405" y="95378"/>
                      <a:pt x="197485" y="95390"/>
                    </a:cubicBezTo>
                    <a:cubicBezTo>
                      <a:pt x="200180" y="95399"/>
                      <a:pt x="202747" y="94568"/>
                      <a:pt x="204993" y="93011"/>
                    </a:cubicBezTo>
                    <a:cubicBezTo>
                      <a:pt x="207174" y="91454"/>
                      <a:pt x="208843" y="89251"/>
                      <a:pt x="209677" y="86708"/>
                    </a:cubicBezTo>
                    <a:lnTo>
                      <a:pt x="239644" y="0"/>
                    </a:lnTo>
                    <a:lnTo>
                      <a:pt x="269674" y="86708"/>
                    </a:lnTo>
                    <a:cubicBezTo>
                      <a:pt x="270573" y="89251"/>
                      <a:pt x="272177" y="91460"/>
                      <a:pt x="274358" y="93020"/>
                    </a:cubicBezTo>
                    <a:cubicBezTo>
                      <a:pt x="276541" y="94580"/>
                      <a:pt x="279171" y="95409"/>
                      <a:pt x="281802" y="95390"/>
                    </a:cubicBezTo>
                    <a:cubicBezTo>
                      <a:pt x="284946" y="95406"/>
                      <a:pt x="287898" y="94253"/>
                      <a:pt x="290209" y="92162"/>
                    </a:cubicBezTo>
                    <a:lnTo>
                      <a:pt x="359510" y="32168"/>
                    </a:lnTo>
                    <a:lnTo>
                      <a:pt x="342185" y="122215"/>
                    </a:lnTo>
                    <a:cubicBezTo>
                      <a:pt x="341671" y="124147"/>
                      <a:pt x="341608" y="126174"/>
                      <a:pt x="342121" y="128115"/>
                    </a:cubicBezTo>
                    <a:cubicBezTo>
                      <a:pt x="342569" y="130057"/>
                      <a:pt x="343532" y="131853"/>
                      <a:pt x="344816" y="133346"/>
                    </a:cubicBezTo>
                    <a:cubicBezTo>
                      <a:pt x="346035" y="134807"/>
                      <a:pt x="347511" y="135985"/>
                      <a:pt x="349179" y="136794"/>
                    </a:cubicBezTo>
                    <a:cubicBezTo>
                      <a:pt x="350912" y="137603"/>
                      <a:pt x="352773" y="138022"/>
                      <a:pt x="354633" y="138020"/>
                    </a:cubicBezTo>
                    <a:lnTo>
                      <a:pt x="357072" y="138020"/>
                    </a:lnTo>
                    <a:lnTo>
                      <a:pt x="447229" y="120657"/>
                    </a:lnTo>
                    <a:lnTo>
                      <a:pt x="387103" y="189890"/>
                    </a:lnTo>
                    <a:cubicBezTo>
                      <a:pt x="385755" y="191468"/>
                      <a:pt x="384729" y="193368"/>
                      <a:pt x="384279" y="195418"/>
                    </a:cubicBezTo>
                    <a:cubicBezTo>
                      <a:pt x="383766" y="197469"/>
                      <a:pt x="383830" y="199608"/>
                      <a:pt x="384343" y="201645"/>
                    </a:cubicBezTo>
                    <a:cubicBezTo>
                      <a:pt x="384857" y="203682"/>
                      <a:pt x="385947" y="205555"/>
                      <a:pt x="387359" y="207096"/>
                    </a:cubicBezTo>
                    <a:cubicBezTo>
                      <a:pt x="388771" y="208638"/>
                      <a:pt x="390567" y="209801"/>
                      <a:pt x="392557" y="210481"/>
                    </a:cubicBezTo>
                    <a:lnTo>
                      <a:pt x="479313" y="240423"/>
                    </a:lnTo>
                    <a:lnTo>
                      <a:pt x="392557" y="270476"/>
                    </a:lnTo>
                    <a:cubicBezTo>
                      <a:pt x="390567" y="271117"/>
                      <a:pt x="388771" y="272261"/>
                      <a:pt x="387295" y="273800"/>
                    </a:cubicBezTo>
                    <a:cubicBezTo>
                      <a:pt x="385883" y="275340"/>
                      <a:pt x="384857" y="277222"/>
                      <a:pt x="384343" y="279269"/>
                    </a:cubicBezTo>
                    <a:cubicBezTo>
                      <a:pt x="383766" y="281286"/>
                      <a:pt x="383766" y="283409"/>
                      <a:pt x="384215" y="285448"/>
                    </a:cubicBezTo>
                    <a:cubicBezTo>
                      <a:pt x="384664" y="287487"/>
                      <a:pt x="385627" y="289379"/>
                      <a:pt x="387039" y="290956"/>
                    </a:cubicBezTo>
                    <a:lnTo>
                      <a:pt x="447100" y="360300"/>
                    </a:lnTo>
                    <a:lnTo>
                      <a:pt x="357072" y="342937"/>
                    </a:lnTo>
                    <a:lnTo>
                      <a:pt x="354505" y="342937"/>
                    </a:lnTo>
                    <a:cubicBezTo>
                      <a:pt x="352644" y="342956"/>
                      <a:pt x="350783" y="343399"/>
                      <a:pt x="349051" y="344226"/>
                    </a:cubicBezTo>
                    <a:cubicBezTo>
                      <a:pt x="347382" y="345054"/>
                      <a:pt x="345906" y="346248"/>
                      <a:pt x="344688" y="347723"/>
                    </a:cubicBezTo>
                    <a:cubicBezTo>
                      <a:pt x="343468" y="349135"/>
                      <a:pt x="342569" y="350816"/>
                      <a:pt x="342121" y="352632"/>
                    </a:cubicBezTo>
                    <a:cubicBezTo>
                      <a:pt x="341671" y="354455"/>
                      <a:pt x="341608" y="356354"/>
                      <a:pt x="342056" y="358183"/>
                    </a:cubicBezTo>
                    <a:lnTo>
                      <a:pt x="359382" y="448346"/>
                    </a:lnTo>
                    <a:lnTo>
                      <a:pt x="290080" y="388239"/>
                    </a:lnTo>
                    <a:cubicBezTo>
                      <a:pt x="287834" y="386173"/>
                      <a:pt x="284882" y="385025"/>
                      <a:pt x="281802" y="385012"/>
                    </a:cubicBezTo>
                    <a:cubicBezTo>
                      <a:pt x="279107" y="384986"/>
                      <a:pt x="276476" y="385807"/>
                      <a:pt x="274294" y="387367"/>
                    </a:cubicBezTo>
                    <a:cubicBezTo>
                      <a:pt x="272113" y="388926"/>
                      <a:pt x="270444" y="391140"/>
                      <a:pt x="269610" y="393694"/>
                    </a:cubicBezTo>
                    <a:lnTo>
                      <a:pt x="239515" y="480398"/>
                    </a:lnTo>
                    <a:lnTo>
                      <a:pt x="209613" y="392577"/>
                    </a:lnTo>
                    <a:close/>
                  </a:path>
                </a:pathLst>
              </a:custGeom>
              <a:solidFill>
                <a:srgbClr val="FFFFFF"/>
              </a:solidFill>
              <a:ln w="6417"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964C8253-E300-4DAC-A7A1-3930ED3DB7DA}"/>
                  </a:ext>
                </a:extLst>
              </p:cNvPr>
              <p:cNvSpPr/>
              <p:nvPr/>
            </p:nvSpPr>
            <p:spPr>
              <a:xfrm>
                <a:off x="6315250" y="3004707"/>
                <a:ext cx="513360" cy="513902"/>
              </a:xfrm>
              <a:custGeom>
                <a:avLst/>
                <a:gdLst>
                  <a:gd name="connsiteX0" fmla="*/ 256687 w 513360"/>
                  <a:gd name="connsiteY0" fmla="*/ 34839 h 513902"/>
                  <a:gd name="connsiteX1" fmla="*/ 270226 w 513360"/>
                  <a:gd name="connsiteY1" fmla="*/ 74131 h 513902"/>
                  <a:gd name="connsiteX2" fmla="*/ 281391 w 513360"/>
                  <a:gd name="connsiteY2" fmla="*/ 106298 h 513902"/>
                  <a:gd name="connsiteX3" fmla="*/ 288129 w 513360"/>
                  <a:gd name="connsiteY3" fmla="*/ 115350 h 513902"/>
                  <a:gd name="connsiteX4" fmla="*/ 298845 w 513360"/>
                  <a:gd name="connsiteY4" fmla="*/ 118765 h 513902"/>
                  <a:gd name="connsiteX5" fmla="*/ 310909 w 513360"/>
                  <a:gd name="connsiteY5" fmla="*/ 114201 h 513902"/>
                  <a:gd name="connsiteX6" fmla="*/ 336576 w 513360"/>
                  <a:gd name="connsiteY6" fmla="*/ 91940 h 513902"/>
                  <a:gd name="connsiteX7" fmla="*/ 367954 w 513360"/>
                  <a:gd name="connsiteY7" fmla="*/ 64670 h 513902"/>
                  <a:gd name="connsiteX8" fmla="*/ 360190 w 513360"/>
                  <a:gd name="connsiteY8" fmla="*/ 105519 h 513902"/>
                  <a:gd name="connsiteX9" fmla="*/ 353645 w 513360"/>
                  <a:gd name="connsiteY9" fmla="*/ 138911 h 513902"/>
                  <a:gd name="connsiteX10" fmla="*/ 353901 w 513360"/>
                  <a:gd name="connsiteY10" fmla="*/ 146962 h 513902"/>
                  <a:gd name="connsiteX11" fmla="*/ 357495 w 513360"/>
                  <a:gd name="connsiteY11" fmla="*/ 154160 h 513902"/>
                  <a:gd name="connsiteX12" fmla="*/ 363848 w 513360"/>
                  <a:gd name="connsiteY12" fmla="*/ 159068 h 513902"/>
                  <a:gd name="connsiteX13" fmla="*/ 371676 w 513360"/>
                  <a:gd name="connsiteY13" fmla="*/ 160839 h 513902"/>
                  <a:gd name="connsiteX14" fmla="*/ 375206 w 513360"/>
                  <a:gd name="connsiteY14" fmla="*/ 160839 h 513902"/>
                  <a:gd name="connsiteX15" fmla="*/ 408637 w 513360"/>
                  <a:gd name="connsiteY15" fmla="*/ 154383 h 513902"/>
                  <a:gd name="connsiteX16" fmla="*/ 449320 w 513360"/>
                  <a:gd name="connsiteY16" fmla="*/ 146480 h 513902"/>
                  <a:gd name="connsiteX17" fmla="*/ 422176 w 513360"/>
                  <a:gd name="connsiteY17" fmla="*/ 177868 h 513902"/>
                  <a:gd name="connsiteX18" fmla="*/ 399910 w 513360"/>
                  <a:gd name="connsiteY18" fmla="*/ 203692 h 513902"/>
                  <a:gd name="connsiteX19" fmla="*/ 395868 w 513360"/>
                  <a:gd name="connsiteY19" fmla="*/ 211604 h 513902"/>
                  <a:gd name="connsiteX20" fmla="*/ 395996 w 513360"/>
                  <a:gd name="connsiteY20" fmla="*/ 220506 h 513902"/>
                  <a:gd name="connsiteX21" fmla="*/ 400360 w 513360"/>
                  <a:gd name="connsiteY21" fmla="*/ 228280 h 513902"/>
                  <a:gd name="connsiteX22" fmla="*/ 407803 w 513360"/>
                  <a:gd name="connsiteY22" fmla="*/ 233077 h 513902"/>
                  <a:gd name="connsiteX23" fmla="*/ 440015 w 513360"/>
                  <a:gd name="connsiteY23" fmla="*/ 244208 h 513902"/>
                  <a:gd name="connsiteX24" fmla="*/ 479287 w 513360"/>
                  <a:gd name="connsiteY24" fmla="*/ 257787 h 513902"/>
                  <a:gd name="connsiteX25" fmla="*/ 440015 w 513360"/>
                  <a:gd name="connsiteY25" fmla="*/ 271366 h 513902"/>
                  <a:gd name="connsiteX26" fmla="*/ 407803 w 513360"/>
                  <a:gd name="connsiteY26" fmla="*/ 282497 h 513902"/>
                  <a:gd name="connsiteX27" fmla="*/ 400360 w 513360"/>
                  <a:gd name="connsiteY27" fmla="*/ 287370 h 513902"/>
                  <a:gd name="connsiteX28" fmla="*/ 396060 w 513360"/>
                  <a:gd name="connsiteY28" fmla="*/ 295156 h 513902"/>
                  <a:gd name="connsiteX29" fmla="*/ 395932 w 513360"/>
                  <a:gd name="connsiteY29" fmla="*/ 304052 h 513902"/>
                  <a:gd name="connsiteX30" fmla="*/ 399910 w 513360"/>
                  <a:gd name="connsiteY30" fmla="*/ 311993 h 513902"/>
                  <a:gd name="connsiteX31" fmla="*/ 422176 w 513360"/>
                  <a:gd name="connsiteY31" fmla="*/ 337703 h 513902"/>
                  <a:gd name="connsiteX32" fmla="*/ 449448 w 513360"/>
                  <a:gd name="connsiteY32" fmla="*/ 369094 h 513902"/>
                  <a:gd name="connsiteX33" fmla="*/ 408637 w 513360"/>
                  <a:gd name="connsiteY33" fmla="*/ 361304 h 513902"/>
                  <a:gd name="connsiteX34" fmla="*/ 375206 w 513360"/>
                  <a:gd name="connsiteY34" fmla="*/ 354733 h 513902"/>
                  <a:gd name="connsiteX35" fmla="*/ 371676 w 513360"/>
                  <a:gd name="connsiteY35" fmla="*/ 354733 h 513902"/>
                  <a:gd name="connsiteX36" fmla="*/ 363719 w 513360"/>
                  <a:gd name="connsiteY36" fmla="*/ 356543 h 513902"/>
                  <a:gd name="connsiteX37" fmla="*/ 357367 w 513360"/>
                  <a:gd name="connsiteY37" fmla="*/ 361586 h 513902"/>
                  <a:gd name="connsiteX38" fmla="*/ 353838 w 513360"/>
                  <a:gd name="connsiteY38" fmla="*/ 368876 h 513902"/>
                  <a:gd name="connsiteX39" fmla="*/ 353709 w 513360"/>
                  <a:gd name="connsiteY39" fmla="*/ 377000 h 513902"/>
                  <a:gd name="connsiteX40" fmla="*/ 360190 w 513360"/>
                  <a:gd name="connsiteY40" fmla="*/ 410386 h 513902"/>
                  <a:gd name="connsiteX41" fmla="*/ 367954 w 513360"/>
                  <a:gd name="connsiteY41" fmla="*/ 451127 h 513902"/>
                  <a:gd name="connsiteX42" fmla="*/ 336704 w 513360"/>
                  <a:gd name="connsiteY42" fmla="*/ 423971 h 513902"/>
                  <a:gd name="connsiteX43" fmla="*/ 310909 w 513360"/>
                  <a:gd name="connsiteY43" fmla="*/ 401705 h 513902"/>
                  <a:gd name="connsiteX44" fmla="*/ 298973 w 513360"/>
                  <a:gd name="connsiteY44" fmla="*/ 397142 h 513902"/>
                  <a:gd name="connsiteX45" fmla="*/ 288193 w 513360"/>
                  <a:gd name="connsiteY45" fmla="*/ 400556 h 513902"/>
                  <a:gd name="connsiteX46" fmla="*/ 281520 w 513360"/>
                  <a:gd name="connsiteY46" fmla="*/ 409610 h 513902"/>
                  <a:gd name="connsiteX47" fmla="*/ 270355 w 513360"/>
                  <a:gd name="connsiteY47" fmla="*/ 441778 h 513902"/>
                  <a:gd name="connsiteX48" fmla="*/ 256814 w 513360"/>
                  <a:gd name="connsiteY48" fmla="*/ 481068 h 513902"/>
                  <a:gd name="connsiteX49" fmla="*/ 243339 w 513360"/>
                  <a:gd name="connsiteY49" fmla="*/ 441778 h 513902"/>
                  <a:gd name="connsiteX50" fmla="*/ 232174 w 513360"/>
                  <a:gd name="connsiteY50" fmla="*/ 409610 h 513902"/>
                  <a:gd name="connsiteX51" fmla="*/ 225500 w 513360"/>
                  <a:gd name="connsiteY51" fmla="*/ 400517 h 513902"/>
                  <a:gd name="connsiteX52" fmla="*/ 214720 w 513360"/>
                  <a:gd name="connsiteY52" fmla="*/ 397142 h 513902"/>
                  <a:gd name="connsiteX53" fmla="*/ 202785 w 513360"/>
                  <a:gd name="connsiteY53" fmla="*/ 401705 h 513902"/>
                  <a:gd name="connsiteX54" fmla="*/ 177118 w 513360"/>
                  <a:gd name="connsiteY54" fmla="*/ 423971 h 513902"/>
                  <a:gd name="connsiteX55" fmla="*/ 145611 w 513360"/>
                  <a:gd name="connsiteY55" fmla="*/ 451236 h 513902"/>
                  <a:gd name="connsiteX56" fmla="*/ 153504 w 513360"/>
                  <a:gd name="connsiteY56" fmla="*/ 410386 h 513902"/>
                  <a:gd name="connsiteX57" fmla="*/ 159921 w 513360"/>
                  <a:gd name="connsiteY57" fmla="*/ 377000 h 513902"/>
                  <a:gd name="connsiteX58" fmla="*/ 159921 w 513360"/>
                  <a:gd name="connsiteY58" fmla="*/ 368857 h 513902"/>
                  <a:gd name="connsiteX59" fmla="*/ 156327 w 513360"/>
                  <a:gd name="connsiteY59" fmla="*/ 361542 h 513902"/>
                  <a:gd name="connsiteX60" fmla="*/ 149974 w 513360"/>
                  <a:gd name="connsiteY60" fmla="*/ 356498 h 513902"/>
                  <a:gd name="connsiteX61" fmla="*/ 142017 w 513360"/>
                  <a:gd name="connsiteY61" fmla="*/ 354733 h 513902"/>
                  <a:gd name="connsiteX62" fmla="*/ 138488 w 513360"/>
                  <a:gd name="connsiteY62" fmla="*/ 354733 h 513902"/>
                  <a:gd name="connsiteX63" fmla="*/ 105056 w 513360"/>
                  <a:gd name="connsiteY63" fmla="*/ 361189 h 513902"/>
                  <a:gd name="connsiteX64" fmla="*/ 64335 w 513360"/>
                  <a:gd name="connsiteY64" fmla="*/ 369094 h 513902"/>
                  <a:gd name="connsiteX65" fmla="*/ 91491 w 513360"/>
                  <a:gd name="connsiteY65" fmla="*/ 337703 h 513902"/>
                  <a:gd name="connsiteX66" fmla="*/ 113783 w 513360"/>
                  <a:gd name="connsiteY66" fmla="*/ 311882 h 513902"/>
                  <a:gd name="connsiteX67" fmla="*/ 117826 w 513360"/>
                  <a:gd name="connsiteY67" fmla="*/ 303964 h 513902"/>
                  <a:gd name="connsiteX68" fmla="*/ 117633 w 513360"/>
                  <a:gd name="connsiteY68" fmla="*/ 295075 h 513902"/>
                  <a:gd name="connsiteX69" fmla="*/ 113334 w 513360"/>
                  <a:gd name="connsiteY69" fmla="*/ 287294 h 513902"/>
                  <a:gd name="connsiteX70" fmla="*/ 105826 w 513360"/>
                  <a:gd name="connsiteY70" fmla="*/ 282497 h 513902"/>
                  <a:gd name="connsiteX71" fmla="*/ 73684 w 513360"/>
                  <a:gd name="connsiteY71" fmla="*/ 271366 h 513902"/>
                  <a:gd name="connsiteX72" fmla="*/ 34060 w 513360"/>
                  <a:gd name="connsiteY72" fmla="*/ 257342 h 513902"/>
                  <a:gd name="connsiteX73" fmla="*/ 73351 w 513360"/>
                  <a:gd name="connsiteY73" fmla="*/ 243873 h 513902"/>
                  <a:gd name="connsiteX74" fmla="*/ 105505 w 513360"/>
                  <a:gd name="connsiteY74" fmla="*/ 232743 h 513902"/>
                  <a:gd name="connsiteX75" fmla="*/ 113013 w 513360"/>
                  <a:gd name="connsiteY75" fmla="*/ 227945 h 513902"/>
                  <a:gd name="connsiteX76" fmla="*/ 117377 w 513360"/>
                  <a:gd name="connsiteY76" fmla="*/ 220171 h 513902"/>
                  <a:gd name="connsiteX77" fmla="*/ 117505 w 513360"/>
                  <a:gd name="connsiteY77" fmla="*/ 211270 h 513902"/>
                  <a:gd name="connsiteX78" fmla="*/ 113398 w 513360"/>
                  <a:gd name="connsiteY78" fmla="*/ 203358 h 513902"/>
                  <a:gd name="connsiteX79" fmla="*/ 91158 w 513360"/>
                  <a:gd name="connsiteY79" fmla="*/ 177646 h 513902"/>
                  <a:gd name="connsiteX80" fmla="*/ 63892 w 513360"/>
                  <a:gd name="connsiteY80" fmla="*/ 146146 h 513902"/>
                  <a:gd name="connsiteX81" fmla="*/ 104735 w 513360"/>
                  <a:gd name="connsiteY81" fmla="*/ 153937 h 513902"/>
                  <a:gd name="connsiteX82" fmla="*/ 138103 w 513360"/>
                  <a:gd name="connsiteY82" fmla="*/ 160393 h 513902"/>
                  <a:gd name="connsiteX83" fmla="*/ 141825 w 513360"/>
                  <a:gd name="connsiteY83" fmla="*/ 160393 h 513902"/>
                  <a:gd name="connsiteX84" fmla="*/ 149653 w 513360"/>
                  <a:gd name="connsiteY84" fmla="*/ 158508 h 513902"/>
                  <a:gd name="connsiteX85" fmla="*/ 156006 w 513360"/>
                  <a:gd name="connsiteY85" fmla="*/ 153464 h 513902"/>
                  <a:gd name="connsiteX86" fmla="*/ 159536 w 513360"/>
                  <a:gd name="connsiteY86" fmla="*/ 146215 h 513902"/>
                  <a:gd name="connsiteX87" fmla="*/ 159728 w 513360"/>
                  <a:gd name="connsiteY87" fmla="*/ 138132 h 513902"/>
                  <a:gd name="connsiteX88" fmla="*/ 153247 w 513360"/>
                  <a:gd name="connsiteY88" fmla="*/ 104740 h 513902"/>
                  <a:gd name="connsiteX89" fmla="*/ 145354 w 513360"/>
                  <a:gd name="connsiteY89" fmla="*/ 64002 h 513902"/>
                  <a:gd name="connsiteX90" fmla="*/ 176733 w 513360"/>
                  <a:gd name="connsiteY90" fmla="*/ 91160 h 513902"/>
                  <a:gd name="connsiteX91" fmla="*/ 202592 w 513360"/>
                  <a:gd name="connsiteY91" fmla="*/ 113422 h 513902"/>
                  <a:gd name="connsiteX92" fmla="*/ 214464 w 513360"/>
                  <a:gd name="connsiteY92" fmla="*/ 117874 h 513902"/>
                  <a:gd name="connsiteX93" fmla="*/ 225244 w 513360"/>
                  <a:gd name="connsiteY93" fmla="*/ 114526 h 513902"/>
                  <a:gd name="connsiteX94" fmla="*/ 231982 w 513360"/>
                  <a:gd name="connsiteY94" fmla="*/ 105519 h 513902"/>
                  <a:gd name="connsiteX95" fmla="*/ 243083 w 513360"/>
                  <a:gd name="connsiteY95" fmla="*/ 73352 h 513902"/>
                  <a:gd name="connsiteX96" fmla="*/ 256687 w 513360"/>
                  <a:gd name="connsiteY96" fmla="*/ 34060 h 513902"/>
                  <a:gd name="connsiteX97" fmla="*/ 256687 w 513360"/>
                  <a:gd name="connsiteY97" fmla="*/ 34839 h 513902"/>
                  <a:gd name="connsiteX98" fmla="*/ 256687 w 513360"/>
                  <a:gd name="connsiteY98" fmla="*/ 0 h 513902"/>
                  <a:gd name="connsiteX99" fmla="*/ 246099 w 513360"/>
                  <a:gd name="connsiteY99" fmla="*/ 30387 h 513902"/>
                  <a:gd name="connsiteX100" fmla="*/ 232623 w 513360"/>
                  <a:gd name="connsiteY100" fmla="*/ 70458 h 513902"/>
                  <a:gd name="connsiteX101" fmla="*/ 221522 w 513360"/>
                  <a:gd name="connsiteY101" fmla="*/ 102625 h 513902"/>
                  <a:gd name="connsiteX102" fmla="*/ 218763 w 513360"/>
                  <a:gd name="connsiteY102" fmla="*/ 106199 h 513902"/>
                  <a:gd name="connsiteX103" fmla="*/ 214464 w 513360"/>
                  <a:gd name="connsiteY103" fmla="*/ 107522 h 513902"/>
                  <a:gd name="connsiteX104" fmla="*/ 209843 w 513360"/>
                  <a:gd name="connsiteY104" fmla="*/ 105742 h 513902"/>
                  <a:gd name="connsiteX105" fmla="*/ 184112 w 513360"/>
                  <a:gd name="connsiteY105" fmla="*/ 83481 h 513902"/>
                  <a:gd name="connsiteX106" fmla="*/ 152733 w 513360"/>
                  <a:gd name="connsiteY106" fmla="*/ 56433 h 513902"/>
                  <a:gd name="connsiteX107" fmla="*/ 128349 w 513360"/>
                  <a:gd name="connsiteY107" fmla="*/ 35173 h 513902"/>
                  <a:gd name="connsiteX108" fmla="*/ 134445 w 513360"/>
                  <a:gd name="connsiteY108" fmla="*/ 66785 h 513902"/>
                  <a:gd name="connsiteX109" fmla="*/ 142338 w 513360"/>
                  <a:gd name="connsiteY109" fmla="*/ 107522 h 513902"/>
                  <a:gd name="connsiteX110" fmla="*/ 148819 w 513360"/>
                  <a:gd name="connsiteY110" fmla="*/ 140914 h 513902"/>
                  <a:gd name="connsiteX111" fmla="*/ 148691 w 513360"/>
                  <a:gd name="connsiteY111" fmla="*/ 144057 h 513902"/>
                  <a:gd name="connsiteX112" fmla="*/ 147279 w 513360"/>
                  <a:gd name="connsiteY112" fmla="*/ 146869 h 513902"/>
                  <a:gd name="connsiteX113" fmla="*/ 144841 w 513360"/>
                  <a:gd name="connsiteY113" fmla="*/ 148836 h 513902"/>
                  <a:gd name="connsiteX114" fmla="*/ 141825 w 513360"/>
                  <a:gd name="connsiteY114" fmla="*/ 149596 h 513902"/>
                  <a:gd name="connsiteX115" fmla="*/ 140221 w 513360"/>
                  <a:gd name="connsiteY115" fmla="*/ 149596 h 513902"/>
                  <a:gd name="connsiteX116" fmla="*/ 106853 w 513360"/>
                  <a:gd name="connsiteY116" fmla="*/ 143140 h 513902"/>
                  <a:gd name="connsiteX117" fmla="*/ 66119 w 513360"/>
                  <a:gd name="connsiteY117" fmla="*/ 135238 h 513902"/>
                  <a:gd name="connsiteX118" fmla="*/ 34503 w 513360"/>
                  <a:gd name="connsiteY118" fmla="*/ 129116 h 513902"/>
                  <a:gd name="connsiteX119" fmla="*/ 55653 w 513360"/>
                  <a:gd name="connsiteY119" fmla="*/ 153381 h 513902"/>
                  <a:gd name="connsiteX120" fmla="*/ 82809 w 513360"/>
                  <a:gd name="connsiteY120" fmla="*/ 184770 h 513902"/>
                  <a:gd name="connsiteX121" fmla="*/ 105056 w 513360"/>
                  <a:gd name="connsiteY121" fmla="*/ 210593 h 513902"/>
                  <a:gd name="connsiteX122" fmla="*/ 106660 w 513360"/>
                  <a:gd name="connsiteY122" fmla="*/ 213692 h 513902"/>
                  <a:gd name="connsiteX123" fmla="*/ 106532 w 513360"/>
                  <a:gd name="connsiteY123" fmla="*/ 217160 h 513902"/>
                  <a:gd name="connsiteX124" fmla="*/ 104864 w 513360"/>
                  <a:gd name="connsiteY124" fmla="*/ 220263 h 513902"/>
                  <a:gd name="connsiteX125" fmla="*/ 101976 w 513360"/>
                  <a:gd name="connsiteY125" fmla="*/ 222168 h 513902"/>
                  <a:gd name="connsiteX126" fmla="*/ 69680 w 513360"/>
                  <a:gd name="connsiteY126" fmla="*/ 233300 h 513902"/>
                  <a:gd name="connsiteX127" fmla="*/ 30384 w 513360"/>
                  <a:gd name="connsiteY127" fmla="*/ 246879 h 513902"/>
                  <a:gd name="connsiteX128" fmla="*/ 0 w 513360"/>
                  <a:gd name="connsiteY128" fmla="*/ 257342 h 513902"/>
                  <a:gd name="connsiteX129" fmla="*/ 30384 w 513360"/>
                  <a:gd name="connsiteY129" fmla="*/ 267916 h 513902"/>
                  <a:gd name="connsiteX130" fmla="*/ 69680 w 513360"/>
                  <a:gd name="connsiteY130" fmla="*/ 281495 h 513902"/>
                  <a:gd name="connsiteX131" fmla="*/ 101848 w 513360"/>
                  <a:gd name="connsiteY131" fmla="*/ 292626 h 513902"/>
                  <a:gd name="connsiteX132" fmla="*/ 104864 w 513360"/>
                  <a:gd name="connsiteY132" fmla="*/ 294521 h 513902"/>
                  <a:gd name="connsiteX133" fmla="*/ 106532 w 513360"/>
                  <a:gd name="connsiteY133" fmla="*/ 297635 h 513902"/>
                  <a:gd name="connsiteX134" fmla="*/ 106597 w 513360"/>
                  <a:gd name="connsiteY134" fmla="*/ 301178 h 513902"/>
                  <a:gd name="connsiteX135" fmla="*/ 104992 w 513360"/>
                  <a:gd name="connsiteY135" fmla="*/ 304313 h 513902"/>
                  <a:gd name="connsiteX136" fmla="*/ 82700 w 513360"/>
                  <a:gd name="connsiteY136" fmla="*/ 330022 h 513902"/>
                  <a:gd name="connsiteX137" fmla="*/ 55653 w 513360"/>
                  <a:gd name="connsiteY137" fmla="*/ 361413 h 513902"/>
                  <a:gd name="connsiteX138" fmla="*/ 34394 w 513360"/>
                  <a:gd name="connsiteY138" fmla="*/ 385682 h 513902"/>
                  <a:gd name="connsiteX139" fmla="*/ 66003 w 513360"/>
                  <a:gd name="connsiteY139" fmla="*/ 379220 h 513902"/>
                  <a:gd name="connsiteX140" fmla="*/ 106725 w 513360"/>
                  <a:gd name="connsiteY140" fmla="*/ 371321 h 513902"/>
                  <a:gd name="connsiteX141" fmla="*/ 140157 w 513360"/>
                  <a:gd name="connsiteY141" fmla="*/ 364865 h 513902"/>
                  <a:gd name="connsiteX142" fmla="*/ 141568 w 513360"/>
                  <a:gd name="connsiteY142" fmla="*/ 364865 h 513902"/>
                  <a:gd name="connsiteX143" fmla="*/ 144648 w 513360"/>
                  <a:gd name="connsiteY143" fmla="*/ 365597 h 513902"/>
                  <a:gd name="connsiteX144" fmla="*/ 147151 w 513360"/>
                  <a:gd name="connsiteY144" fmla="*/ 367535 h 513902"/>
                  <a:gd name="connsiteX145" fmla="*/ 148563 w 513360"/>
                  <a:gd name="connsiteY145" fmla="*/ 370365 h 513902"/>
                  <a:gd name="connsiteX146" fmla="*/ 148563 w 513360"/>
                  <a:gd name="connsiteY146" fmla="*/ 373547 h 513902"/>
                  <a:gd name="connsiteX147" fmla="*/ 142146 w 513360"/>
                  <a:gd name="connsiteY147" fmla="*/ 406941 h 513902"/>
                  <a:gd name="connsiteX148" fmla="*/ 134253 w 513360"/>
                  <a:gd name="connsiteY148" fmla="*/ 447790 h 513902"/>
                  <a:gd name="connsiteX149" fmla="*/ 128221 w 513360"/>
                  <a:gd name="connsiteY149" fmla="*/ 479400 h 513902"/>
                  <a:gd name="connsiteX150" fmla="*/ 152605 w 513360"/>
                  <a:gd name="connsiteY150" fmla="*/ 458250 h 513902"/>
                  <a:gd name="connsiteX151" fmla="*/ 183984 w 513360"/>
                  <a:gd name="connsiteY151" fmla="*/ 431094 h 513902"/>
                  <a:gd name="connsiteX152" fmla="*/ 209843 w 513360"/>
                  <a:gd name="connsiteY152" fmla="*/ 408827 h 513902"/>
                  <a:gd name="connsiteX153" fmla="*/ 214399 w 513360"/>
                  <a:gd name="connsiteY153" fmla="*/ 407050 h 513902"/>
                  <a:gd name="connsiteX154" fmla="*/ 218699 w 513360"/>
                  <a:gd name="connsiteY154" fmla="*/ 408372 h 513902"/>
                  <a:gd name="connsiteX155" fmla="*/ 221394 w 513360"/>
                  <a:gd name="connsiteY155" fmla="*/ 411946 h 513902"/>
                  <a:gd name="connsiteX156" fmla="*/ 232495 w 513360"/>
                  <a:gd name="connsiteY156" fmla="*/ 444229 h 513902"/>
                  <a:gd name="connsiteX157" fmla="*/ 246099 w 513360"/>
                  <a:gd name="connsiteY157" fmla="*/ 483519 h 513902"/>
                  <a:gd name="connsiteX158" fmla="*/ 256558 w 513360"/>
                  <a:gd name="connsiteY158" fmla="*/ 513903 h 513902"/>
                  <a:gd name="connsiteX159" fmla="*/ 267146 w 513360"/>
                  <a:gd name="connsiteY159" fmla="*/ 483737 h 513902"/>
                  <a:gd name="connsiteX160" fmla="*/ 280686 w 513360"/>
                  <a:gd name="connsiteY160" fmla="*/ 444447 h 513902"/>
                  <a:gd name="connsiteX161" fmla="*/ 291851 w 513360"/>
                  <a:gd name="connsiteY161" fmla="*/ 412170 h 513902"/>
                  <a:gd name="connsiteX162" fmla="*/ 294610 w 513360"/>
                  <a:gd name="connsiteY162" fmla="*/ 408635 h 513902"/>
                  <a:gd name="connsiteX163" fmla="*/ 298845 w 513360"/>
                  <a:gd name="connsiteY163" fmla="*/ 407274 h 513902"/>
                  <a:gd name="connsiteX164" fmla="*/ 303529 w 513360"/>
                  <a:gd name="connsiteY164" fmla="*/ 409167 h 513902"/>
                  <a:gd name="connsiteX165" fmla="*/ 329261 w 513360"/>
                  <a:gd name="connsiteY165" fmla="*/ 431427 h 513902"/>
                  <a:gd name="connsiteX166" fmla="*/ 360639 w 513360"/>
                  <a:gd name="connsiteY166" fmla="*/ 458699 h 513902"/>
                  <a:gd name="connsiteX167" fmla="*/ 384895 w 513360"/>
                  <a:gd name="connsiteY167" fmla="*/ 479400 h 513902"/>
                  <a:gd name="connsiteX168" fmla="*/ 378414 w 513360"/>
                  <a:gd name="connsiteY168" fmla="*/ 448124 h 513902"/>
                  <a:gd name="connsiteX169" fmla="*/ 370521 w 513360"/>
                  <a:gd name="connsiteY169" fmla="*/ 407383 h 513902"/>
                  <a:gd name="connsiteX170" fmla="*/ 364104 w 513360"/>
                  <a:gd name="connsiteY170" fmla="*/ 373990 h 513902"/>
                  <a:gd name="connsiteX171" fmla="*/ 364169 w 513360"/>
                  <a:gd name="connsiteY171" fmla="*/ 370846 h 513902"/>
                  <a:gd name="connsiteX172" fmla="*/ 365580 w 513360"/>
                  <a:gd name="connsiteY172" fmla="*/ 368035 h 513902"/>
                  <a:gd name="connsiteX173" fmla="*/ 368019 w 513360"/>
                  <a:gd name="connsiteY173" fmla="*/ 366072 h 513902"/>
                  <a:gd name="connsiteX174" fmla="*/ 371099 w 513360"/>
                  <a:gd name="connsiteY174" fmla="*/ 365308 h 513902"/>
                  <a:gd name="connsiteX175" fmla="*/ 372574 w 513360"/>
                  <a:gd name="connsiteY175" fmla="*/ 365308 h 513902"/>
                  <a:gd name="connsiteX176" fmla="*/ 405942 w 513360"/>
                  <a:gd name="connsiteY176" fmla="*/ 371764 h 513902"/>
                  <a:gd name="connsiteX177" fmla="*/ 446818 w 513360"/>
                  <a:gd name="connsiteY177" fmla="*/ 379669 h 513902"/>
                  <a:gd name="connsiteX178" fmla="*/ 478388 w 513360"/>
                  <a:gd name="connsiteY178" fmla="*/ 385682 h 513902"/>
                  <a:gd name="connsiteX179" fmla="*/ 457277 w 513360"/>
                  <a:gd name="connsiteY179" fmla="*/ 361413 h 513902"/>
                  <a:gd name="connsiteX180" fmla="*/ 430069 w 513360"/>
                  <a:gd name="connsiteY180" fmla="*/ 330022 h 513902"/>
                  <a:gd name="connsiteX181" fmla="*/ 407803 w 513360"/>
                  <a:gd name="connsiteY181" fmla="*/ 304202 h 513902"/>
                  <a:gd name="connsiteX182" fmla="*/ 406520 w 513360"/>
                  <a:gd name="connsiteY182" fmla="*/ 301173 h 513902"/>
                  <a:gd name="connsiteX183" fmla="*/ 406648 w 513360"/>
                  <a:gd name="connsiteY183" fmla="*/ 297879 h 513902"/>
                  <a:gd name="connsiteX184" fmla="*/ 408252 w 513360"/>
                  <a:gd name="connsiteY184" fmla="*/ 294983 h 513902"/>
                  <a:gd name="connsiteX185" fmla="*/ 410947 w 513360"/>
                  <a:gd name="connsiteY185" fmla="*/ 293071 h 513902"/>
                  <a:gd name="connsiteX186" fmla="*/ 443224 w 513360"/>
                  <a:gd name="connsiteY186" fmla="*/ 281941 h 513902"/>
                  <a:gd name="connsiteX187" fmla="*/ 482945 w 513360"/>
                  <a:gd name="connsiteY187" fmla="*/ 267916 h 513902"/>
                  <a:gd name="connsiteX188" fmla="*/ 513360 w 513360"/>
                  <a:gd name="connsiteY188" fmla="*/ 257453 h 513902"/>
                  <a:gd name="connsiteX189" fmla="*/ 482945 w 513360"/>
                  <a:gd name="connsiteY189" fmla="*/ 246879 h 513902"/>
                  <a:gd name="connsiteX190" fmla="*/ 443673 w 513360"/>
                  <a:gd name="connsiteY190" fmla="*/ 233411 h 513902"/>
                  <a:gd name="connsiteX191" fmla="*/ 411397 w 513360"/>
                  <a:gd name="connsiteY191" fmla="*/ 222280 h 513902"/>
                  <a:gd name="connsiteX192" fmla="*/ 408444 w 513360"/>
                  <a:gd name="connsiteY192" fmla="*/ 220353 h 513902"/>
                  <a:gd name="connsiteX193" fmla="*/ 406840 w 513360"/>
                  <a:gd name="connsiteY193" fmla="*/ 217271 h 513902"/>
                  <a:gd name="connsiteX194" fmla="*/ 406712 w 513360"/>
                  <a:gd name="connsiteY194" fmla="*/ 213728 h 513902"/>
                  <a:gd name="connsiteX195" fmla="*/ 408381 w 513360"/>
                  <a:gd name="connsiteY195" fmla="*/ 210593 h 513902"/>
                  <a:gd name="connsiteX196" fmla="*/ 430647 w 513360"/>
                  <a:gd name="connsiteY196" fmla="*/ 184881 h 513902"/>
                  <a:gd name="connsiteX197" fmla="*/ 457919 w 513360"/>
                  <a:gd name="connsiteY197" fmla="*/ 153492 h 513902"/>
                  <a:gd name="connsiteX198" fmla="*/ 478645 w 513360"/>
                  <a:gd name="connsiteY198" fmla="*/ 129227 h 513902"/>
                  <a:gd name="connsiteX199" fmla="*/ 447010 w 513360"/>
                  <a:gd name="connsiteY199" fmla="*/ 135238 h 513902"/>
                  <a:gd name="connsiteX200" fmla="*/ 406263 w 513360"/>
                  <a:gd name="connsiteY200" fmla="*/ 143140 h 513902"/>
                  <a:gd name="connsiteX201" fmla="*/ 372896 w 513360"/>
                  <a:gd name="connsiteY201" fmla="*/ 149596 h 513902"/>
                  <a:gd name="connsiteX202" fmla="*/ 371420 w 513360"/>
                  <a:gd name="connsiteY202" fmla="*/ 149596 h 513902"/>
                  <a:gd name="connsiteX203" fmla="*/ 368339 w 513360"/>
                  <a:gd name="connsiteY203" fmla="*/ 148864 h 513902"/>
                  <a:gd name="connsiteX204" fmla="*/ 365837 w 513360"/>
                  <a:gd name="connsiteY204" fmla="*/ 146925 h 513902"/>
                  <a:gd name="connsiteX205" fmla="*/ 364425 w 513360"/>
                  <a:gd name="connsiteY205" fmla="*/ 144091 h 513902"/>
                  <a:gd name="connsiteX206" fmla="*/ 364425 w 513360"/>
                  <a:gd name="connsiteY206" fmla="*/ 140914 h 513902"/>
                  <a:gd name="connsiteX207" fmla="*/ 370906 w 513360"/>
                  <a:gd name="connsiteY207" fmla="*/ 107522 h 513902"/>
                  <a:gd name="connsiteX208" fmla="*/ 378799 w 513360"/>
                  <a:gd name="connsiteY208" fmla="*/ 66673 h 513902"/>
                  <a:gd name="connsiteX209" fmla="*/ 384767 w 513360"/>
                  <a:gd name="connsiteY209" fmla="*/ 35062 h 513902"/>
                  <a:gd name="connsiteX210" fmla="*/ 360768 w 513360"/>
                  <a:gd name="connsiteY210" fmla="*/ 56433 h 513902"/>
                  <a:gd name="connsiteX211" fmla="*/ 329325 w 513360"/>
                  <a:gd name="connsiteY211" fmla="*/ 83481 h 513902"/>
                  <a:gd name="connsiteX212" fmla="*/ 303529 w 513360"/>
                  <a:gd name="connsiteY212" fmla="*/ 105742 h 513902"/>
                  <a:gd name="connsiteX213" fmla="*/ 300513 w 513360"/>
                  <a:gd name="connsiteY213" fmla="*/ 107098 h 513902"/>
                  <a:gd name="connsiteX214" fmla="*/ 297176 w 513360"/>
                  <a:gd name="connsiteY214" fmla="*/ 106959 h 513902"/>
                  <a:gd name="connsiteX215" fmla="*/ 294289 w 513360"/>
                  <a:gd name="connsiteY215" fmla="*/ 105356 h 513902"/>
                  <a:gd name="connsiteX216" fmla="*/ 292428 w 513360"/>
                  <a:gd name="connsiteY216" fmla="*/ 102625 h 513902"/>
                  <a:gd name="connsiteX217" fmla="*/ 281263 w 513360"/>
                  <a:gd name="connsiteY217" fmla="*/ 70346 h 513902"/>
                  <a:gd name="connsiteX218" fmla="*/ 267146 w 513360"/>
                  <a:gd name="connsiteY218" fmla="*/ 31166 h 513902"/>
                  <a:gd name="connsiteX219" fmla="*/ 256814 w 513360"/>
                  <a:gd name="connsiteY219" fmla="*/ 779 h 513902"/>
                  <a:gd name="connsiteX220" fmla="*/ 256687 w 513360"/>
                  <a:gd name="connsiteY220" fmla="*/ 0 h 51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513360" h="513902">
                    <a:moveTo>
                      <a:pt x="256687" y="34839"/>
                    </a:moveTo>
                    <a:lnTo>
                      <a:pt x="270226" y="74131"/>
                    </a:lnTo>
                    <a:lnTo>
                      <a:pt x="281391" y="106298"/>
                    </a:lnTo>
                    <a:cubicBezTo>
                      <a:pt x="282610" y="109946"/>
                      <a:pt x="284984" y="113113"/>
                      <a:pt x="288129" y="115350"/>
                    </a:cubicBezTo>
                    <a:cubicBezTo>
                      <a:pt x="291273" y="117587"/>
                      <a:pt x="294995" y="118782"/>
                      <a:pt x="298845" y="118765"/>
                    </a:cubicBezTo>
                    <a:cubicBezTo>
                      <a:pt x="303273" y="118773"/>
                      <a:pt x="307572" y="117148"/>
                      <a:pt x="310909" y="114201"/>
                    </a:cubicBezTo>
                    <a:lnTo>
                      <a:pt x="336576" y="91940"/>
                    </a:lnTo>
                    <a:lnTo>
                      <a:pt x="367954" y="64670"/>
                    </a:lnTo>
                    <a:lnTo>
                      <a:pt x="360190" y="105519"/>
                    </a:lnTo>
                    <a:lnTo>
                      <a:pt x="353645" y="138911"/>
                    </a:lnTo>
                    <a:cubicBezTo>
                      <a:pt x="353131" y="141583"/>
                      <a:pt x="353195" y="144330"/>
                      <a:pt x="353901" y="146962"/>
                    </a:cubicBezTo>
                    <a:cubicBezTo>
                      <a:pt x="354543" y="149595"/>
                      <a:pt x="355827" y="152050"/>
                      <a:pt x="357495" y="154160"/>
                    </a:cubicBezTo>
                    <a:cubicBezTo>
                      <a:pt x="359228" y="156239"/>
                      <a:pt x="361409" y="157914"/>
                      <a:pt x="363848" y="159068"/>
                    </a:cubicBezTo>
                    <a:cubicBezTo>
                      <a:pt x="366286" y="160222"/>
                      <a:pt x="368981" y="160827"/>
                      <a:pt x="371676" y="160839"/>
                    </a:cubicBezTo>
                    <a:lnTo>
                      <a:pt x="375206" y="160839"/>
                    </a:lnTo>
                    <a:lnTo>
                      <a:pt x="408637" y="154383"/>
                    </a:lnTo>
                    <a:lnTo>
                      <a:pt x="449320" y="146480"/>
                    </a:lnTo>
                    <a:lnTo>
                      <a:pt x="422176" y="177868"/>
                    </a:lnTo>
                    <a:lnTo>
                      <a:pt x="399910" y="203692"/>
                    </a:lnTo>
                    <a:cubicBezTo>
                      <a:pt x="397921" y="205952"/>
                      <a:pt x="396509" y="208670"/>
                      <a:pt x="395868" y="211604"/>
                    </a:cubicBezTo>
                    <a:cubicBezTo>
                      <a:pt x="395162" y="214537"/>
                      <a:pt x="395226" y="217596"/>
                      <a:pt x="395996" y="220506"/>
                    </a:cubicBezTo>
                    <a:cubicBezTo>
                      <a:pt x="396766" y="223415"/>
                      <a:pt x="398242" y="226086"/>
                      <a:pt x="400360" y="228280"/>
                    </a:cubicBezTo>
                    <a:cubicBezTo>
                      <a:pt x="402413" y="230473"/>
                      <a:pt x="404980" y="232121"/>
                      <a:pt x="407803" y="233077"/>
                    </a:cubicBezTo>
                    <a:lnTo>
                      <a:pt x="440015" y="244208"/>
                    </a:lnTo>
                    <a:lnTo>
                      <a:pt x="479287" y="257787"/>
                    </a:lnTo>
                    <a:lnTo>
                      <a:pt x="440015" y="271366"/>
                    </a:lnTo>
                    <a:lnTo>
                      <a:pt x="407803" y="282497"/>
                    </a:lnTo>
                    <a:cubicBezTo>
                      <a:pt x="404980" y="283491"/>
                      <a:pt x="402413" y="285163"/>
                      <a:pt x="400360" y="287370"/>
                    </a:cubicBezTo>
                    <a:cubicBezTo>
                      <a:pt x="398306" y="289576"/>
                      <a:pt x="396830" y="292249"/>
                      <a:pt x="396060" y="295156"/>
                    </a:cubicBezTo>
                    <a:cubicBezTo>
                      <a:pt x="395290" y="298064"/>
                      <a:pt x="395226" y="301117"/>
                      <a:pt x="395932" y="304052"/>
                    </a:cubicBezTo>
                    <a:cubicBezTo>
                      <a:pt x="396573" y="306986"/>
                      <a:pt x="397985" y="309712"/>
                      <a:pt x="399910" y="311993"/>
                    </a:cubicBezTo>
                    <a:lnTo>
                      <a:pt x="422176" y="337703"/>
                    </a:lnTo>
                    <a:lnTo>
                      <a:pt x="449448" y="369094"/>
                    </a:lnTo>
                    <a:lnTo>
                      <a:pt x="408637" y="361304"/>
                    </a:lnTo>
                    <a:lnTo>
                      <a:pt x="375206" y="354733"/>
                    </a:lnTo>
                    <a:cubicBezTo>
                      <a:pt x="374050" y="354618"/>
                      <a:pt x="372831" y="354618"/>
                      <a:pt x="371676" y="354733"/>
                    </a:cubicBezTo>
                    <a:cubicBezTo>
                      <a:pt x="368917" y="354740"/>
                      <a:pt x="366222" y="355356"/>
                      <a:pt x="363719" y="356543"/>
                    </a:cubicBezTo>
                    <a:cubicBezTo>
                      <a:pt x="361281" y="357730"/>
                      <a:pt x="359099" y="359450"/>
                      <a:pt x="357367" y="361586"/>
                    </a:cubicBezTo>
                    <a:cubicBezTo>
                      <a:pt x="355634" y="363717"/>
                      <a:pt x="354415" y="366213"/>
                      <a:pt x="353838" y="368876"/>
                    </a:cubicBezTo>
                    <a:cubicBezTo>
                      <a:pt x="353195" y="371545"/>
                      <a:pt x="353131" y="374317"/>
                      <a:pt x="353709" y="377000"/>
                    </a:cubicBezTo>
                    <a:lnTo>
                      <a:pt x="360190" y="410386"/>
                    </a:lnTo>
                    <a:lnTo>
                      <a:pt x="367954" y="451127"/>
                    </a:lnTo>
                    <a:lnTo>
                      <a:pt x="336704" y="423971"/>
                    </a:lnTo>
                    <a:lnTo>
                      <a:pt x="310909" y="401705"/>
                    </a:lnTo>
                    <a:cubicBezTo>
                      <a:pt x="307572" y="398778"/>
                      <a:pt x="303336" y="397155"/>
                      <a:pt x="298973" y="397142"/>
                    </a:cubicBezTo>
                    <a:cubicBezTo>
                      <a:pt x="295123" y="397123"/>
                      <a:pt x="291337" y="398323"/>
                      <a:pt x="288193" y="400556"/>
                    </a:cubicBezTo>
                    <a:cubicBezTo>
                      <a:pt x="285113" y="402795"/>
                      <a:pt x="282739" y="405959"/>
                      <a:pt x="281520" y="409610"/>
                    </a:cubicBezTo>
                    <a:lnTo>
                      <a:pt x="270355" y="441778"/>
                    </a:lnTo>
                    <a:lnTo>
                      <a:pt x="256814" y="481068"/>
                    </a:lnTo>
                    <a:lnTo>
                      <a:pt x="243339" y="441778"/>
                    </a:lnTo>
                    <a:lnTo>
                      <a:pt x="232174" y="409610"/>
                    </a:lnTo>
                    <a:cubicBezTo>
                      <a:pt x="230955" y="405940"/>
                      <a:pt x="228645" y="402757"/>
                      <a:pt x="225500" y="400517"/>
                    </a:cubicBezTo>
                    <a:cubicBezTo>
                      <a:pt x="222356" y="398271"/>
                      <a:pt x="218570" y="397091"/>
                      <a:pt x="214720" y="397142"/>
                    </a:cubicBezTo>
                    <a:cubicBezTo>
                      <a:pt x="210293" y="397155"/>
                      <a:pt x="206058" y="398778"/>
                      <a:pt x="202785" y="401705"/>
                    </a:cubicBezTo>
                    <a:lnTo>
                      <a:pt x="177118" y="423971"/>
                    </a:lnTo>
                    <a:lnTo>
                      <a:pt x="145611" y="451236"/>
                    </a:lnTo>
                    <a:lnTo>
                      <a:pt x="153504" y="410386"/>
                    </a:lnTo>
                    <a:lnTo>
                      <a:pt x="159921" y="377000"/>
                    </a:lnTo>
                    <a:cubicBezTo>
                      <a:pt x="160562" y="374317"/>
                      <a:pt x="160562" y="371533"/>
                      <a:pt x="159921" y="368857"/>
                    </a:cubicBezTo>
                    <a:cubicBezTo>
                      <a:pt x="159279" y="366181"/>
                      <a:pt x="158059" y="363685"/>
                      <a:pt x="156327" y="361542"/>
                    </a:cubicBezTo>
                    <a:cubicBezTo>
                      <a:pt x="154659" y="359405"/>
                      <a:pt x="152477" y="357679"/>
                      <a:pt x="149974" y="356498"/>
                    </a:cubicBezTo>
                    <a:cubicBezTo>
                      <a:pt x="147472" y="355324"/>
                      <a:pt x="144776" y="354720"/>
                      <a:pt x="142017" y="354733"/>
                    </a:cubicBezTo>
                    <a:lnTo>
                      <a:pt x="138488" y="354733"/>
                    </a:lnTo>
                    <a:lnTo>
                      <a:pt x="105056" y="361189"/>
                    </a:lnTo>
                    <a:lnTo>
                      <a:pt x="64335" y="369094"/>
                    </a:lnTo>
                    <a:lnTo>
                      <a:pt x="91491" y="337703"/>
                    </a:lnTo>
                    <a:lnTo>
                      <a:pt x="113783" y="311882"/>
                    </a:lnTo>
                    <a:cubicBezTo>
                      <a:pt x="115708" y="309614"/>
                      <a:pt x="117120" y="306895"/>
                      <a:pt x="117826" y="303964"/>
                    </a:cubicBezTo>
                    <a:cubicBezTo>
                      <a:pt x="118468" y="301034"/>
                      <a:pt x="118403" y="297981"/>
                      <a:pt x="117633" y="295075"/>
                    </a:cubicBezTo>
                    <a:cubicBezTo>
                      <a:pt x="116863" y="292164"/>
                      <a:pt x="115388" y="289490"/>
                      <a:pt x="113334" y="287294"/>
                    </a:cubicBezTo>
                    <a:cubicBezTo>
                      <a:pt x="111281" y="285099"/>
                      <a:pt x="108714" y="283450"/>
                      <a:pt x="105826" y="282497"/>
                    </a:cubicBezTo>
                    <a:lnTo>
                      <a:pt x="73684" y="271366"/>
                    </a:lnTo>
                    <a:lnTo>
                      <a:pt x="34060" y="257342"/>
                    </a:lnTo>
                    <a:lnTo>
                      <a:pt x="73351" y="243873"/>
                    </a:lnTo>
                    <a:lnTo>
                      <a:pt x="105505" y="232743"/>
                    </a:lnTo>
                    <a:cubicBezTo>
                      <a:pt x="108393" y="231787"/>
                      <a:pt x="110960" y="230139"/>
                      <a:pt x="113013" y="227945"/>
                    </a:cubicBezTo>
                    <a:cubicBezTo>
                      <a:pt x="115066" y="225752"/>
                      <a:pt x="116607" y="223081"/>
                      <a:pt x="117377" y="220171"/>
                    </a:cubicBezTo>
                    <a:cubicBezTo>
                      <a:pt x="118147" y="217262"/>
                      <a:pt x="118211" y="214204"/>
                      <a:pt x="117505" y="211270"/>
                    </a:cubicBezTo>
                    <a:cubicBezTo>
                      <a:pt x="116799" y="208336"/>
                      <a:pt x="115388" y="205618"/>
                      <a:pt x="113398" y="203358"/>
                    </a:cubicBezTo>
                    <a:lnTo>
                      <a:pt x="91158" y="177646"/>
                    </a:lnTo>
                    <a:lnTo>
                      <a:pt x="63892" y="146146"/>
                    </a:lnTo>
                    <a:lnTo>
                      <a:pt x="104735" y="153937"/>
                    </a:lnTo>
                    <a:lnTo>
                      <a:pt x="138103" y="160393"/>
                    </a:lnTo>
                    <a:cubicBezTo>
                      <a:pt x="139322" y="160557"/>
                      <a:pt x="140606" y="160557"/>
                      <a:pt x="141825" y="160393"/>
                    </a:cubicBezTo>
                    <a:cubicBezTo>
                      <a:pt x="144520" y="160349"/>
                      <a:pt x="147215" y="159706"/>
                      <a:pt x="149653" y="158508"/>
                    </a:cubicBezTo>
                    <a:cubicBezTo>
                      <a:pt x="152092" y="157310"/>
                      <a:pt x="154274" y="155588"/>
                      <a:pt x="156006" y="153464"/>
                    </a:cubicBezTo>
                    <a:cubicBezTo>
                      <a:pt x="157674" y="151339"/>
                      <a:pt x="158894" y="148864"/>
                      <a:pt x="159536" y="146215"/>
                    </a:cubicBezTo>
                    <a:cubicBezTo>
                      <a:pt x="160177" y="143565"/>
                      <a:pt x="160241" y="140805"/>
                      <a:pt x="159728" y="138132"/>
                    </a:cubicBezTo>
                    <a:lnTo>
                      <a:pt x="153247" y="104740"/>
                    </a:lnTo>
                    <a:lnTo>
                      <a:pt x="145354" y="64002"/>
                    </a:lnTo>
                    <a:lnTo>
                      <a:pt x="176733" y="91160"/>
                    </a:lnTo>
                    <a:lnTo>
                      <a:pt x="202592" y="113422"/>
                    </a:lnTo>
                    <a:cubicBezTo>
                      <a:pt x="205865" y="116312"/>
                      <a:pt x="210100" y="117895"/>
                      <a:pt x="214464" y="117874"/>
                    </a:cubicBezTo>
                    <a:cubicBezTo>
                      <a:pt x="218314" y="117917"/>
                      <a:pt x="222100" y="116745"/>
                      <a:pt x="225244" y="114526"/>
                    </a:cubicBezTo>
                    <a:cubicBezTo>
                      <a:pt x="228388" y="112308"/>
                      <a:pt x="230698" y="109156"/>
                      <a:pt x="231982" y="105519"/>
                    </a:cubicBezTo>
                    <a:lnTo>
                      <a:pt x="243083" y="73352"/>
                    </a:lnTo>
                    <a:lnTo>
                      <a:pt x="256687" y="34060"/>
                    </a:lnTo>
                    <a:lnTo>
                      <a:pt x="256687" y="34839"/>
                    </a:lnTo>
                    <a:close/>
                    <a:moveTo>
                      <a:pt x="256687" y="0"/>
                    </a:moveTo>
                    <a:lnTo>
                      <a:pt x="246099" y="30387"/>
                    </a:lnTo>
                    <a:lnTo>
                      <a:pt x="232623" y="70458"/>
                    </a:lnTo>
                    <a:lnTo>
                      <a:pt x="221522" y="102625"/>
                    </a:lnTo>
                    <a:cubicBezTo>
                      <a:pt x="221009" y="104072"/>
                      <a:pt x="220046" y="105322"/>
                      <a:pt x="218763" y="106199"/>
                    </a:cubicBezTo>
                    <a:cubicBezTo>
                      <a:pt x="217544" y="107078"/>
                      <a:pt x="216004" y="107540"/>
                      <a:pt x="214464" y="107522"/>
                    </a:cubicBezTo>
                    <a:cubicBezTo>
                      <a:pt x="212731" y="107546"/>
                      <a:pt x="211063" y="106908"/>
                      <a:pt x="209843" y="105742"/>
                    </a:cubicBezTo>
                    <a:lnTo>
                      <a:pt x="184112" y="83481"/>
                    </a:lnTo>
                    <a:lnTo>
                      <a:pt x="152733" y="56433"/>
                    </a:lnTo>
                    <a:lnTo>
                      <a:pt x="128349" y="35173"/>
                    </a:lnTo>
                    <a:lnTo>
                      <a:pt x="134445" y="66785"/>
                    </a:lnTo>
                    <a:lnTo>
                      <a:pt x="142338" y="107522"/>
                    </a:lnTo>
                    <a:lnTo>
                      <a:pt x="148819" y="140914"/>
                    </a:lnTo>
                    <a:cubicBezTo>
                      <a:pt x="149012" y="141957"/>
                      <a:pt x="148948" y="143029"/>
                      <a:pt x="148691" y="144057"/>
                    </a:cubicBezTo>
                    <a:cubicBezTo>
                      <a:pt x="148434" y="145085"/>
                      <a:pt x="147985" y="146044"/>
                      <a:pt x="147279" y="146869"/>
                    </a:cubicBezTo>
                    <a:cubicBezTo>
                      <a:pt x="146638" y="147694"/>
                      <a:pt x="145803" y="148365"/>
                      <a:pt x="144841" y="148836"/>
                    </a:cubicBezTo>
                    <a:cubicBezTo>
                      <a:pt x="143878" y="149306"/>
                      <a:pt x="142852" y="149566"/>
                      <a:pt x="141825" y="149596"/>
                    </a:cubicBezTo>
                    <a:lnTo>
                      <a:pt x="140221" y="149596"/>
                    </a:lnTo>
                    <a:lnTo>
                      <a:pt x="106853" y="143140"/>
                    </a:lnTo>
                    <a:lnTo>
                      <a:pt x="66119" y="135238"/>
                    </a:lnTo>
                    <a:lnTo>
                      <a:pt x="34503" y="129116"/>
                    </a:lnTo>
                    <a:lnTo>
                      <a:pt x="55653" y="153381"/>
                    </a:lnTo>
                    <a:lnTo>
                      <a:pt x="82809" y="184770"/>
                    </a:lnTo>
                    <a:lnTo>
                      <a:pt x="105056" y="210593"/>
                    </a:lnTo>
                    <a:cubicBezTo>
                      <a:pt x="105826" y="211479"/>
                      <a:pt x="106404" y="212544"/>
                      <a:pt x="106660" y="213692"/>
                    </a:cubicBezTo>
                    <a:cubicBezTo>
                      <a:pt x="106917" y="214839"/>
                      <a:pt x="106853" y="216032"/>
                      <a:pt x="106532" y="217160"/>
                    </a:cubicBezTo>
                    <a:cubicBezTo>
                      <a:pt x="106275" y="218317"/>
                      <a:pt x="105698" y="219385"/>
                      <a:pt x="104864" y="220263"/>
                    </a:cubicBezTo>
                    <a:cubicBezTo>
                      <a:pt x="104094" y="221140"/>
                      <a:pt x="103067" y="221797"/>
                      <a:pt x="101976" y="222168"/>
                    </a:cubicBezTo>
                    <a:lnTo>
                      <a:pt x="69680" y="233300"/>
                    </a:lnTo>
                    <a:lnTo>
                      <a:pt x="30384" y="246879"/>
                    </a:lnTo>
                    <a:lnTo>
                      <a:pt x="0" y="257342"/>
                    </a:lnTo>
                    <a:lnTo>
                      <a:pt x="30384" y="267916"/>
                    </a:lnTo>
                    <a:lnTo>
                      <a:pt x="69680" y="281495"/>
                    </a:lnTo>
                    <a:lnTo>
                      <a:pt x="101848" y="292626"/>
                    </a:lnTo>
                    <a:cubicBezTo>
                      <a:pt x="103003" y="292991"/>
                      <a:pt x="104030" y="293644"/>
                      <a:pt x="104864" y="294521"/>
                    </a:cubicBezTo>
                    <a:cubicBezTo>
                      <a:pt x="105634" y="295397"/>
                      <a:pt x="106211" y="296470"/>
                      <a:pt x="106532" y="297635"/>
                    </a:cubicBezTo>
                    <a:cubicBezTo>
                      <a:pt x="106853" y="298788"/>
                      <a:pt x="106917" y="300008"/>
                      <a:pt x="106597" y="301178"/>
                    </a:cubicBezTo>
                    <a:cubicBezTo>
                      <a:pt x="106340" y="302347"/>
                      <a:pt x="105762" y="303427"/>
                      <a:pt x="104992" y="304313"/>
                    </a:cubicBezTo>
                    <a:lnTo>
                      <a:pt x="82700" y="330022"/>
                    </a:lnTo>
                    <a:lnTo>
                      <a:pt x="55653" y="361413"/>
                    </a:lnTo>
                    <a:lnTo>
                      <a:pt x="34394" y="385682"/>
                    </a:lnTo>
                    <a:lnTo>
                      <a:pt x="66003" y="379220"/>
                    </a:lnTo>
                    <a:lnTo>
                      <a:pt x="106725" y="371321"/>
                    </a:lnTo>
                    <a:lnTo>
                      <a:pt x="140157" y="364865"/>
                    </a:lnTo>
                    <a:lnTo>
                      <a:pt x="141568" y="364865"/>
                    </a:lnTo>
                    <a:cubicBezTo>
                      <a:pt x="142659" y="364885"/>
                      <a:pt x="143686" y="365135"/>
                      <a:pt x="144648" y="365597"/>
                    </a:cubicBezTo>
                    <a:cubicBezTo>
                      <a:pt x="145611" y="366059"/>
                      <a:pt x="146445" y="366720"/>
                      <a:pt x="147151" y="367535"/>
                    </a:cubicBezTo>
                    <a:cubicBezTo>
                      <a:pt x="147857" y="368350"/>
                      <a:pt x="148370" y="369319"/>
                      <a:pt x="148563" y="370365"/>
                    </a:cubicBezTo>
                    <a:cubicBezTo>
                      <a:pt x="148819" y="371411"/>
                      <a:pt x="148819" y="372501"/>
                      <a:pt x="148563" y="373547"/>
                    </a:cubicBezTo>
                    <a:lnTo>
                      <a:pt x="142146" y="406941"/>
                    </a:lnTo>
                    <a:lnTo>
                      <a:pt x="134253" y="447790"/>
                    </a:lnTo>
                    <a:lnTo>
                      <a:pt x="128221" y="479400"/>
                    </a:lnTo>
                    <a:lnTo>
                      <a:pt x="152605" y="458250"/>
                    </a:lnTo>
                    <a:lnTo>
                      <a:pt x="183984" y="431094"/>
                    </a:lnTo>
                    <a:lnTo>
                      <a:pt x="209843" y="408827"/>
                    </a:lnTo>
                    <a:cubicBezTo>
                      <a:pt x="211063" y="407717"/>
                      <a:pt x="212667" y="407082"/>
                      <a:pt x="214399" y="407050"/>
                    </a:cubicBezTo>
                    <a:cubicBezTo>
                      <a:pt x="215939" y="407030"/>
                      <a:pt x="217415" y="407493"/>
                      <a:pt x="218699" y="408372"/>
                    </a:cubicBezTo>
                    <a:cubicBezTo>
                      <a:pt x="219918" y="409251"/>
                      <a:pt x="220881" y="410502"/>
                      <a:pt x="221394" y="411946"/>
                    </a:cubicBezTo>
                    <a:lnTo>
                      <a:pt x="232495" y="444229"/>
                    </a:lnTo>
                    <a:lnTo>
                      <a:pt x="246099" y="483519"/>
                    </a:lnTo>
                    <a:lnTo>
                      <a:pt x="256558" y="513903"/>
                    </a:lnTo>
                    <a:lnTo>
                      <a:pt x="267146" y="483737"/>
                    </a:lnTo>
                    <a:lnTo>
                      <a:pt x="280686" y="444447"/>
                    </a:lnTo>
                    <a:lnTo>
                      <a:pt x="291851" y="412170"/>
                    </a:lnTo>
                    <a:cubicBezTo>
                      <a:pt x="292364" y="410739"/>
                      <a:pt x="293327" y="409507"/>
                      <a:pt x="294610" y="408635"/>
                    </a:cubicBezTo>
                    <a:cubicBezTo>
                      <a:pt x="295829" y="407762"/>
                      <a:pt x="297305" y="407287"/>
                      <a:pt x="298845" y="407274"/>
                    </a:cubicBezTo>
                    <a:cubicBezTo>
                      <a:pt x="300578" y="407313"/>
                      <a:pt x="302246" y="407987"/>
                      <a:pt x="303529" y="409167"/>
                    </a:cubicBezTo>
                    <a:lnTo>
                      <a:pt x="329261" y="431427"/>
                    </a:lnTo>
                    <a:lnTo>
                      <a:pt x="360639" y="458699"/>
                    </a:lnTo>
                    <a:lnTo>
                      <a:pt x="384895" y="479400"/>
                    </a:lnTo>
                    <a:lnTo>
                      <a:pt x="378414" y="448124"/>
                    </a:lnTo>
                    <a:lnTo>
                      <a:pt x="370521" y="407383"/>
                    </a:lnTo>
                    <a:lnTo>
                      <a:pt x="364104" y="373990"/>
                    </a:lnTo>
                    <a:cubicBezTo>
                      <a:pt x="363912" y="372951"/>
                      <a:pt x="363912" y="371879"/>
                      <a:pt x="364169" y="370846"/>
                    </a:cubicBezTo>
                    <a:cubicBezTo>
                      <a:pt x="364425" y="369819"/>
                      <a:pt x="364939" y="368863"/>
                      <a:pt x="365580" y="368035"/>
                    </a:cubicBezTo>
                    <a:cubicBezTo>
                      <a:pt x="366286" y="367214"/>
                      <a:pt x="367120" y="366540"/>
                      <a:pt x="368019" y="366072"/>
                    </a:cubicBezTo>
                    <a:cubicBezTo>
                      <a:pt x="368981" y="365597"/>
                      <a:pt x="370007" y="365340"/>
                      <a:pt x="371099" y="365308"/>
                    </a:cubicBezTo>
                    <a:lnTo>
                      <a:pt x="372574" y="365308"/>
                    </a:lnTo>
                    <a:lnTo>
                      <a:pt x="405942" y="371764"/>
                    </a:lnTo>
                    <a:lnTo>
                      <a:pt x="446818" y="379669"/>
                    </a:lnTo>
                    <a:lnTo>
                      <a:pt x="478388" y="385682"/>
                    </a:lnTo>
                    <a:lnTo>
                      <a:pt x="457277" y="361413"/>
                    </a:lnTo>
                    <a:lnTo>
                      <a:pt x="430069" y="330022"/>
                    </a:lnTo>
                    <a:lnTo>
                      <a:pt x="407803" y="304202"/>
                    </a:lnTo>
                    <a:cubicBezTo>
                      <a:pt x="407161" y="303304"/>
                      <a:pt x="406712" y="302268"/>
                      <a:pt x="406520" y="301173"/>
                    </a:cubicBezTo>
                    <a:cubicBezTo>
                      <a:pt x="406327" y="300077"/>
                      <a:pt x="406391" y="298950"/>
                      <a:pt x="406648" y="297879"/>
                    </a:cubicBezTo>
                    <a:cubicBezTo>
                      <a:pt x="406969" y="296806"/>
                      <a:pt x="407547" y="295816"/>
                      <a:pt x="408252" y="294983"/>
                    </a:cubicBezTo>
                    <a:cubicBezTo>
                      <a:pt x="409022" y="294151"/>
                      <a:pt x="409921" y="293497"/>
                      <a:pt x="410947" y="293071"/>
                    </a:cubicBezTo>
                    <a:lnTo>
                      <a:pt x="443224" y="281941"/>
                    </a:lnTo>
                    <a:lnTo>
                      <a:pt x="482945" y="267916"/>
                    </a:lnTo>
                    <a:lnTo>
                      <a:pt x="513360" y="257453"/>
                    </a:lnTo>
                    <a:lnTo>
                      <a:pt x="482945" y="246879"/>
                    </a:lnTo>
                    <a:lnTo>
                      <a:pt x="443673" y="233411"/>
                    </a:lnTo>
                    <a:lnTo>
                      <a:pt x="411397" y="222280"/>
                    </a:lnTo>
                    <a:cubicBezTo>
                      <a:pt x="410241" y="221890"/>
                      <a:pt x="409279" y="221228"/>
                      <a:pt x="408444" y="220353"/>
                    </a:cubicBezTo>
                    <a:cubicBezTo>
                      <a:pt x="407674" y="219478"/>
                      <a:pt x="407097" y="218420"/>
                      <a:pt x="406840" y="217271"/>
                    </a:cubicBezTo>
                    <a:cubicBezTo>
                      <a:pt x="406520" y="216118"/>
                      <a:pt x="406455" y="214898"/>
                      <a:pt x="406712" y="213728"/>
                    </a:cubicBezTo>
                    <a:cubicBezTo>
                      <a:pt x="407033" y="212559"/>
                      <a:pt x="407547" y="211479"/>
                      <a:pt x="408381" y="210593"/>
                    </a:cubicBezTo>
                    <a:lnTo>
                      <a:pt x="430647" y="184881"/>
                    </a:lnTo>
                    <a:lnTo>
                      <a:pt x="457919" y="153492"/>
                    </a:lnTo>
                    <a:lnTo>
                      <a:pt x="478645" y="129227"/>
                    </a:lnTo>
                    <a:lnTo>
                      <a:pt x="447010" y="135238"/>
                    </a:lnTo>
                    <a:lnTo>
                      <a:pt x="406263" y="143140"/>
                    </a:lnTo>
                    <a:lnTo>
                      <a:pt x="372896" y="149596"/>
                    </a:lnTo>
                    <a:lnTo>
                      <a:pt x="371420" y="149596"/>
                    </a:lnTo>
                    <a:cubicBezTo>
                      <a:pt x="370393" y="149575"/>
                      <a:pt x="369302" y="149324"/>
                      <a:pt x="368339" y="148864"/>
                    </a:cubicBezTo>
                    <a:cubicBezTo>
                      <a:pt x="367377" y="148403"/>
                      <a:pt x="366543" y="147742"/>
                      <a:pt x="365837" y="146925"/>
                    </a:cubicBezTo>
                    <a:cubicBezTo>
                      <a:pt x="365195" y="146105"/>
                      <a:pt x="364682" y="145134"/>
                      <a:pt x="364425" y="144091"/>
                    </a:cubicBezTo>
                    <a:cubicBezTo>
                      <a:pt x="364169" y="143047"/>
                      <a:pt x="364169" y="141960"/>
                      <a:pt x="364425" y="140914"/>
                    </a:cubicBezTo>
                    <a:lnTo>
                      <a:pt x="370906" y="107522"/>
                    </a:lnTo>
                    <a:lnTo>
                      <a:pt x="378799" y="66673"/>
                    </a:lnTo>
                    <a:lnTo>
                      <a:pt x="384767" y="35062"/>
                    </a:lnTo>
                    <a:lnTo>
                      <a:pt x="360768" y="56433"/>
                    </a:lnTo>
                    <a:lnTo>
                      <a:pt x="329325" y="83481"/>
                    </a:lnTo>
                    <a:lnTo>
                      <a:pt x="303529" y="105742"/>
                    </a:lnTo>
                    <a:cubicBezTo>
                      <a:pt x="302631" y="106422"/>
                      <a:pt x="301605" y="106886"/>
                      <a:pt x="300513" y="107098"/>
                    </a:cubicBezTo>
                    <a:cubicBezTo>
                      <a:pt x="299422" y="107309"/>
                      <a:pt x="298268" y="107261"/>
                      <a:pt x="297176" y="106959"/>
                    </a:cubicBezTo>
                    <a:cubicBezTo>
                      <a:pt x="296086" y="106657"/>
                      <a:pt x="295123" y="106108"/>
                      <a:pt x="294289" y="105356"/>
                    </a:cubicBezTo>
                    <a:cubicBezTo>
                      <a:pt x="293455" y="104604"/>
                      <a:pt x="292813" y="103669"/>
                      <a:pt x="292428" y="102625"/>
                    </a:cubicBezTo>
                    <a:lnTo>
                      <a:pt x="281263" y="70346"/>
                    </a:lnTo>
                    <a:lnTo>
                      <a:pt x="267146" y="31166"/>
                    </a:lnTo>
                    <a:lnTo>
                      <a:pt x="256814" y="779"/>
                    </a:lnTo>
                    <a:lnTo>
                      <a:pt x="256687" y="0"/>
                    </a:lnTo>
                    <a:close/>
                  </a:path>
                </a:pathLst>
              </a:custGeom>
              <a:solidFill>
                <a:srgbClr val="FFFFFF"/>
              </a:solidFill>
              <a:ln w="6417"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657D01A6-BEC6-409C-9F69-76B45441329E}"/>
                  </a:ext>
                </a:extLst>
              </p:cNvPr>
              <p:cNvSpPr/>
              <p:nvPr/>
            </p:nvSpPr>
            <p:spPr>
              <a:xfrm>
                <a:off x="6349311" y="3039549"/>
                <a:ext cx="445225" cy="445892"/>
              </a:xfrm>
              <a:custGeom>
                <a:avLst/>
                <a:gdLst>
                  <a:gd name="connsiteX0" fmla="*/ 365850 w 445225"/>
                  <a:gd name="connsiteY0" fmla="*/ 276820 h 445892"/>
                  <a:gd name="connsiteX1" fmla="*/ 361871 w 445225"/>
                  <a:gd name="connsiteY1" fmla="*/ 268878 h 445892"/>
                  <a:gd name="connsiteX2" fmla="*/ 362000 w 445225"/>
                  <a:gd name="connsiteY2" fmla="*/ 259983 h 445892"/>
                  <a:gd name="connsiteX3" fmla="*/ 366299 w 445225"/>
                  <a:gd name="connsiteY3" fmla="*/ 252197 h 445892"/>
                  <a:gd name="connsiteX4" fmla="*/ 373742 w 445225"/>
                  <a:gd name="connsiteY4" fmla="*/ 247324 h 445892"/>
                  <a:gd name="connsiteX5" fmla="*/ 405955 w 445225"/>
                  <a:gd name="connsiteY5" fmla="*/ 236193 h 445892"/>
                  <a:gd name="connsiteX6" fmla="*/ 445226 w 445225"/>
                  <a:gd name="connsiteY6" fmla="*/ 222614 h 445892"/>
                  <a:gd name="connsiteX7" fmla="*/ 405955 w 445225"/>
                  <a:gd name="connsiteY7" fmla="*/ 209034 h 445892"/>
                  <a:gd name="connsiteX8" fmla="*/ 373742 w 445225"/>
                  <a:gd name="connsiteY8" fmla="*/ 197904 h 445892"/>
                  <a:gd name="connsiteX9" fmla="*/ 366299 w 445225"/>
                  <a:gd name="connsiteY9" fmla="*/ 193106 h 445892"/>
                  <a:gd name="connsiteX10" fmla="*/ 361936 w 445225"/>
                  <a:gd name="connsiteY10" fmla="*/ 185332 h 445892"/>
                  <a:gd name="connsiteX11" fmla="*/ 361807 w 445225"/>
                  <a:gd name="connsiteY11" fmla="*/ 176430 h 445892"/>
                  <a:gd name="connsiteX12" fmla="*/ 365850 w 445225"/>
                  <a:gd name="connsiteY12" fmla="*/ 168518 h 445892"/>
                  <a:gd name="connsiteX13" fmla="*/ 388116 w 445225"/>
                  <a:gd name="connsiteY13" fmla="*/ 142695 h 445892"/>
                  <a:gd name="connsiteX14" fmla="*/ 415259 w 445225"/>
                  <a:gd name="connsiteY14" fmla="*/ 111307 h 445892"/>
                  <a:gd name="connsiteX15" fmla="*/ 374577 w 445225"/>
                  <a:gd name="connsiteY15" fmla="*/ 119209 h 445892"/>
                  <a:gd name="connsiteX16" fmla="*/ 341145 w 445225"/>
                  <a:gd name="connsiteY16" fmla="*/ 125665 h 445892"/>
                  <a:gd name="connsiteX17" fmla="*/ 337615 w 445225"/>
                  <a:gd name="connsiteY17" fmla="*/ 125665 h 445892"/>
                  <a:gd name="connsiteX18" fmla="*/ 329787 w 445225"/>
                  <a:gd name="connsiteY18" fmla="*/ 123895 h 445892"/>
                  <a:gd name="connsiteX19" fmla="*/ 323434 w 445225"/>
                  <a:gd name="connsiteY19" fmla="*/ 118987 h 445892"/>
                  <a:gd name="connsiteX20" fmla="*/ 319841 w 445225"/>
                  <a:gd name="connsiteY20" fmla="*/ 111790 h 445892"/>
                  <a:gd name="connsiteX21" fmla="*/ 319585 w 445225"/>
                  <a:gd name="connsiteY21" fmla="*/ 103738 h 445892"/>
                  <a:gd name="connsiteX22" fmla="*/ 326130 w 445225"/>
                  <a:gd name="connsiteY22" fmla="*/ 70346 h 445892"/>
                  <a:gd name="connsiteX23" fmla="*/ 333894 w 445225"/>
                  <a:gd name="connsiteY23" fmla="*/ 29496 h 445892"/>
                  <a:gd name="connsiteX24" fmla="*/ 302516 w 445225"/>
                  <a:gd name="connsiteY24" fmla="*/ 57100 h 445892"/>
                  <a:gd name="connsiteX25" fmla="*/ 276848 w 445225"/>
                  <a:gd name="connsiteY25" fmla="*/ 79362 h 445892"/>
                  <a:gd name="connsiteX26" fmla="*/ 264784 w 445225"/>
                  <a:gd name="connsiteY26" fmla="*/ 83925 h 445892"/>
                  <a:gd name="connsiteX27" fmla="*/ 254068 w 445225"/>
                  <a:gd name="connsiteY27" fmla="*/ 80511 h 445892"/>
                  <a:gd name="connsiteX28" fmla="*/ 247331 w 445225"/>
                  <a:gd name="connsiteY28" fmla="*/ 71459 h 445892"/>
                  <a:gd name="connsiteX29" fmla="*/ 236166 w 445225"/>
                  <a:gd name="connsiteY29" fmla="*/ 39292 h 445892"/>
                  <a:gd name="connsiteX30" fmla="*/ 222626 w 445225"/>
                  <a:gd name="connsiteY30" fmla="*/ 0 h 445892"/>
                  <a:gd name="connsiteX31" fmla="*/ 209022 w 445225"/>
                  <a:gd name="connsiteY31" fmla="*/ 39292 h 445892"/>
                  <a:gd name="connsiteX32" fmla="*/ 197921 w 445225"/>
                  <a:gd name="connsiteY32" fmla="*/ 71459 h 445892"/>
                  <a:gd name="connsiteX33" fmla="*/ 191183 w 445225"/>
                  <a:gd name="connsiteY33" fmla="*/ 80466 h 445892"/>
                  <a:gd name="connsiteX34" fmla="*/ 180403 w 445225"/>
                  <a:gd name="connsiteY34" fmla="*/ 83814 h 445892"/>
                  <a:gd name="connsiteX35" fmla="*/ 168532 w 445225"/>
                  <a:gd name="connsiteY35" fmla="*/ 79362 h 445892"/>
                  <a:gd name="connsiteX36" fmla="*/ 142672 w 445225"/>
                  <a:gd name="connsiteY36" fmla="*/ 57100 h 445892"/>
                  <a:gd name="connsiteX37" fmla="*/ 111294 w 445225"/>
                  <a:gd name="connsiteY37" fmla="*/ 29830 h 445892"/>
                  <a:gd name="connsiteX38" fmla="*/ 119186 w 445225"/>
                  <a:gd name="connsiteY38" fmla="*/ 70569 h 445892"/>
                  <a:gd name="connsiteX39" fmla="*/ 125667 w 445225"/>
                  <a:gd name="connsiteY39" fmla="*/ 103961 h 445892"/>
                  <a:gd name="connsiteX40" fmla="*/ 125475 w 445225"/>
                  <a:gd name="connsiteY40" fmla="*/ 112043 h 445892"/>
                  <a:gd name="connsiteX41" fmla="*/ 121945 w 445225"/>
                  <a:gd name="connsiteY41" fmla="*/ 119292 h 445892"/>
                  <a:gd name="connsiteX42" fmla="*/ 115593 w 445225"/>
                  <a:gd name="connsiteY42" fmla="*/ 124337 h 445892"/>
                  <a:gd name="connsiteX43" fmla="*/ 107764 w 445225"/>
                  <a:gd name="connsiteY43" fmla="*/ 126222 h 445892"/>
                  <a:gd name="connsiteX44" fmla="*/ 104043 w 445225"/>
                  <a:gd name="connsiteY44" fmla="*/ 126222 h 445892"/>
                  <a:gd name="connsiteX45" fmla="*/ 70675 w 445225"/>
                  <a:gd name="connsiteY45" fmla="*/ 119766 h 445892"/>
                  <a:gd name="connsiteX46" fmla="*/ 29832 w 445225"/>
                  <a:gd name="connsiteY46" fmla="*/ 111975 h 445892"/>
                  <a:gd name="connsiteX47" fmla="*/ 56988 w 445225"/>
                  <a:gd name="connsiteY47" fmla="*/ 143363 h 445892"/>
                  <a:gd name="connsiteX48" fmla="*/ 79274 w 445225"/>
                  <a:gd name="connsiteY48" fmla="*/ 169075 h 445892"/>
                  <a:gd name="connsiteX49" fmla="*/ 83316 w 445225"/>
                  <a:gd name="connsiteY49" fmla="*/ 176987 h 445892"/>
                  <a:gd name="connsiteX50" fmla="*/ 83188 w 445225"/>
                  <a:gd name="connsiteY50" fmla="*/ 185889 h 445892"/>
                  <a:gd name="connsiteX51" fmla="*/ 78824 w 445225"/>
                  <a:gd name="connsiteY51" fmla="*/ 193663 h 445892"/>
                  <a:gd name="connsiteX52" fmla="*/ 71317 w 445225"/>
                  <a:gd name="connsiteY52" fmla="*/ 198460 h 445892"/>
                  <a:gd name="connsiteX53" fmla="*/ 39181 w 445225"/>
                  <a:gd name="connsiteY53" fmla="*/ 209591 h 445892"/>
                  <a:gd name="connsiteX54" fmla="*/ 0 w 445225"/>
                  <a:gd name="connsiteY54" fmla="*/ 222503 h 445892"/>
                  <a:gd name="connsiteX55" fmla="*/ 39290 w 445225"/>
                  <a:gd name="connsiteY55" fmla="*/ 236193 h 445892"/>
                  <a:gd name="connsiteX56" fmla="*/ 71445 w 445225"/>
                  <a:gd name="connsiteY56" fmla="*/ 247324 h 445892"/>
                  <a:gd name="connsiteX57" fmla="*/ 78953 w 445225"/>
                  <a:gd name="connsiteY57" fmla="*/ 252122 h 445892"/>
                  <a:gd name="connsiteX58" fmla="*/ 83252 w 445225"/>
                  <a:gd name="connsiteY58" fmla="*/ 259901 h 445892"/>
                  <a:gd name="connsiteX59" fmla="*/ 83380 w 445225"/>
                  <a:gd name="connsiteY59" fmla="*/ 268791 h 445892"/>
                  <a:gd name="connsiteX60" fmla="*/ 79338 w 445225"/>
                  <a:gd name="connsiteY60" fmla="*/ 276709 h 445892"/>
                  <a:gd name="connsiteX61" fmla="*/ 57103 w 445225"/>
                  <a:gd name="connsiteY61" fmla="*/ 302534 h 445892"/>
                  <a:gd name="connsiteX62" fmla="*/ 29832 w 445225"/>
                  <a:gd name="connsiteY62" fmla="*/ 333919 h 445892"/>
                  <a:gd name="connsiteX63" fmla="*/ 70546 w 445225"/>
                  <a:gd name="connsiteY63" fmla="*/ 326020 h 445892"/>
                  <a:gd name="connsiteX64" fmla="*/ 103978 w 445225"/>
                  <a:gd name="connsiteY64" fmla="*/ 319564 h 445892"/>
                  <a:gd name="connsiteX65" fmla="*/ 107508 w 445225"/>
                  <a:gd name="connsiteY65" fmla="*/ 319564 h 445892"/>
                  <a:gd name="connsiteX66" fmla="*/ 115464 w 445225"/>
                  <a:gd name="connsiteY66" fmla="*/ 321329 h 445892"/>
                  <a:gd name="connsiteX67" fmla="*/ 121881 w 445225"/>
                  <a:gd name="connsiteY67" fmla="*/ 326366 h 445892"/>
                  <a:gd name="connsiteX68" fmla="*/ 125411 w 445225"/>
                  <a:gd name="connsiteY68" fmla="*/ 333688 h 445892"/>
                  <a:gd name="connsiteX69" fmla="*/ 125475 w 445225"/>
                  <a:gd name="connsiteY69" fmla="*/ 341824 h 445892"/>
                  <a:gd name="connsiteX70" fmla="*/ 118994 w 445225"/>
                  <a:gd name="connsiteY70" fmla="*/ 375218 h 445892"/>
                  <a:gd name="connsiteX71" fmla="*/ 111101 w 445225"/>
                  <a:gd name="connsiteY71" fmla="*/ 416067 h 445892"/>
                  <a:gd name="connsiteX72" fmla="*/ 142608 w 445225"/>
                  <a:gd name="connsiteY72" fmla="*/ 388796 h 445892"/>
                  <a:gd name="connsiteX73" fmla="*/ 168275 w 445225"/>
                  <a:gd name="connsiteY73" fmla="*/ 366536 h 445892"/>
                  <a:gd name="connsiteX74" fmla="*/ 180211 w 445225"/>
                  <a:gd name="connsiteY74" fmla="*/ 361967 h 445892"/>
                  <a:gd name="connsiteX75" fmla="*/ 190991 w 445225"/>
                  <a:gd name="connsiteY75" fmla="*/ 365342 h 445892"/>
                  <a:gd name="connsiteX76" fmla="*/ 197665 w 445225"/>
                  <a:gd name="connsiteY76" fmla="*/ 374435 h 445892"/>
                  <a:gd name="connsiteX77" fmla="*/ 208830 w 445225"/>
                  <a:gd name="connsiteY77" fmla="*/ 406602 h 445892"/>
                  <a:gd name="connsiteX78" fmla="*/ 222305 w 445225"/>
                  <a:gd name="connsiteY78" fmla="*/ 445893 h 445892"/>
                  <a:gd name="connsiteX79" fmla="*/ 235844 w 445225"/>
                  <a:gd name="connsiteY79" fmla="*/ 406602 h 445892"/>
                  <a:gd name="connsiteX80" fmla="*/ 247010 w 445225"/>
                  <a:gd name="connsiteY80" fmla="*/ 374435 h 445892"/>
                  <a:gd name="connsiteX81" fmla="*/ 253748 w 445225"/>
                  <a:gd name="connsiteY81" fmla="*/ 365387 h 445892"/>
                  <a:gd name="connsiteX82" fmla="*/ 264463 w 445225"/>
                  <a:gd name="connsiteY82" fmla="*/ 361967 h 445892"/>
                  <a:gd name="connsiteX83" fmla="*/ 276399 w 445225"/>
                  <a:gd name="connsiteY83" fmla="*/ 366536 h 445892"/>
                  <a:gd name="connsiteX84" fmla="*/ 302194 w 445225"/>
                  <a:gd name="connsiteY84" fmla="*/ 388796 h 445892"/>
                  <a:gd name="connsiteX85" fmla="*/ 333444 w 445225"/>
                  <a:gd name="connsiteY85" fmla="*/ 415952 h 445892"/>
                  <a:gd name="connsiteX86" fmla="*/ 325680 w 445225"/>
                  <a:gd name="connsiteY86" fmla="*/ 375218 h 445892"/>
                  <a:gd name="connsiteX87" fmla="*/ 319199 w 445225"/>
                  <a:gd name="connsiteY87" fmla="*/ 341824 h 445892"/>
                  <a:gd name="connsiteX88" fmla="*/ 319328 w 445225"/>
                  <a:gd name="connsiteY88" fmla="*/ 333707 h 445892"/>
                  <a:gd name="connsiteX89" fmla="*/ 322857 w 445225"/>
                  <a:gd name="connsiteY89" fmla="*/ 326411 h 445892"/>
                  <a:gd name="connsiteX90" fmla="*/ 329210 w 445225"/>
                  <a:gd name="connsiteY90" fmla="*/ 321368 h 445892"/>
                  <a:gd name="connsiteX91" fmla="*/ 337167 w 445225"/>
                  <a:gd name="connsiteY91" fmla="*/ 319564 h 445892"/>
                  <a:gd name="connsiteX92" fmla="*/ 340695 w 445225"/>
                  <a:gd name="connsiteY92" fmla="*/ 319564 h 445892"/>
                  <a:gd name="connsiteX93" fmla="*/ 374128 w 445225"/>
                  <a:gd name="connsiteY93" fmla="*/ 326129 h 445892"/>
                  <a:gd name="connsiteX94" fmla="*/ 414939 w 445225"/>
                  <a:gd name="connsiteY94" fmla="*/ 333919 h 445892"/>
                  <a:gd name="connsiteX95" fmla="*/ 387667 w 445225"/>
                  <a:gd name="connsiteY95" fmla="*/ 302534 h 445892"/>
                  <a:gd name="connsiteX96" fmla="*/ 365850 w 445225"/>
                  <a:gd name="connsiteY96" fmla="*/ 276820 h 445892"/>
                  <a:gd name="connsiteX97" fmla="*/ 343583 w 445225"/>
                  <a:gd name="connsiteY97" fmla="*/ 305537 h 445892"/>
                  <a:gd name="connsiteX98" fmla="*/ 337231 w 445225"/>
                  <a:gd name="connsiteY98" fmla="*/ 304870 h 445892"/>
                  <a:gd name="connsiteX99" fmla="*/ 323370 w 445225"/>
                  <a:gd name="connsiteY99" fmla="*/ 308341 h 445892"/>
                  <a:gd name="connsiteX100" fmla="*/ 312269 w 445225"/>
                  <a:gd name="connsiteY100" fmla="*/ 317299 h 445892"/>
                  <a:gd name="connsiteX101" fmla="*/ 305852 w 445225"/>
                  <a:gd name="connsiteY101" fmla="*/ 330094 h 445892"/>
                  <a:gd name="connsiteX102" fmla="*/ 305403 w 445225"/>
                  <a:gd name="connsiteY102" fmla="*/ 344385 h 445892"/>
                  <a:gd name="connsiteX103" fmla="*/ 311884 w 445225"/>
                  <a:gd name="connsiteY103" fmla="*/ 377778 h 445892"/>
                  <a:gd name="connsiteX104" fmla="*/ 286152 w 445225"/>
                  <a:gd name="connsiteY104" fmla="*/ 355512 h 445892"/>
                  <a:gd name="connsiteX105" fmla="*/ 272036 w 445225"/>
                  <a:gd name="connsiteY105" fmla="*/ 348331 h 445892"/>
                  <a:gd name="connsiteX106" fmla="*/ 256186 w 445225"/>
                  <a:gd name="connsiteY106" fmla="*/ 348626 h 445892"/>
                  <a:gd name="connsiteX107" fmla="*/ 242325 w 445225"/>
                  <a:gd name="connsiteY107" fmla="*/ 356339 h 445892"/>
                  <a:gd name="connsiteX108" fmla="*/ 233727 w 445225"/>
                  <a:gd name="connsiteY108" fmla="*/ 369648 h 445892"/>
                  <a:gd name="connsiteX109" fmla="*/ 222626 w 445225"/>
                  <a:gd name="connsiteY109" fmla="*/ 401816 h 445892"/>
                  <a:gd name="connsiteX110" fmla="*/ 211460 w 445225"/>
                  <a:gd name="connsiteY110" fmla="*/ 369539 h 445892"/>
                  <a:gd name="connsiteX111" fmla="*/ 199525 w 445225"/>
                  <a:gd name="connsiteY111" fmla="*/ 353407 h 445892"/>
                  <a:gd name="connsiteX112" fmla="*/ 180403 w 445225"/>
                  <a:gd name="connsiteY112" fmla="*/ 347279 h 445892"/>
                  <a:gd name="connsiteX113" fmla="*/ 159163 w 445225"/>
                  <a:gd name="connsiteY113" fmla="*/ 355293 h 445892"/>
                  <a:gd name="connsiteX114" fmla="*/ 132918 w 445225"/>
                  <a:gd name="connsiteY114" fmla="*/ 377778 h 445892"/>
                  <a:gd name="connsiteX115" fmla="*/ 139335 w 445225"/>
                  <a:gd name="connsiteY115" fmla="*/ 344385 h 445892"/>
                  <a:gd name="connsiteX116" fmla="*/ 138950 w 445225"/>
                  <a:gd name="connsiteY116" fmla="*/ 330101 h 445892"/>
                  <a:gd name="connsiteX117" fmla="*/ 132469 w 445225"/>
                  <a:gd name="connsiteY117" fmla="*/ 317357 h 445892"/>
                  <a:gd name="connsiteX118" fmla="*/ 121240 w 445225"/>
                  <a:gd name="connsiteY118" fmla="*/ 308572 h 445892"/>
                  <a:gd name="connsiteX119" fmla="*/ 107315 w 445225"/>
                  <a:gd name="connsiteY119" fmla="*/ 305428 h 445892"/>
                  <a:gd name="connsiteX120" fmla="*/ 101091 w 445225"/>
                  <a:gd name="connsiteY120" fmla="*/ 305980 h 445892"/>
                  <a:gd name="connsiteX121" fmla="*/ 67659 w 445225"/>
                  <a:gd name="connsiteY121" fmla="*/ 312435 h 445892"/>
                  <a:gd name="connsiteX122" fmla="*/ 89925 w 445225"/>
                  <a:gd name="connsiteY122" fmla="*/ 286726 h 445892"/>
                  <a:gd name="connsiteX123" fmla="*/ 97497 w 445225"/>
                  <a:gd name="connsiteY123" fmla="*/ 272554 h 445892"/>
                  <a:gd name="connsiteX124" fmla="*/ 97369 w 445225"/>
                  <a:gd name="connsiteY124" fmla="*/ 256506 h 445892"/>
                  <a:gd name="connsiteX125" fmla="*/ 89605 w 445225"/>
                  <a:gd name="connsiteY125" fmla="*/ 242442 h 445892"/>
                  <a:gd name="connsiteX126" fmla="*/ 76130 w 445225"/>
                  <a:gd name="connsiteY126" fmla="*/ 233744 h 445892"/>
                  <a:gd name="connsiteX127" fmla="*/ 43853 w 445225"/>
                  <a:gd name="connsiteY127" fmla="*/ 222614 h 445892"/>
                  <a:gd name="connsiteX128" fmla="*/ 76001 w 445225"/>
                  <a:gd name="connsiteY128" fmla="*/ 211483 h 445892"/>
                  <a:gd name="connsiteX129" fmla="*/ 89284 w 445225"/>
                  <a:gd name="connsiteY129" fmla="*/ 202885 h 445892"/>
                  <a:gd name="connsiteX130" fmla="*/ 96984 w 445225"/>
                  <a:gd name="connsiteY130" fmla="*/ 189075 h 445892"/>
                  <a:gd name="connsiteX131" fmla="*/ 97305 w 445225"/>
                  <a:gd name="connsiteY131" fmla="*/ 173275 h 445892"/>
                  <a:gd name="connsiteX132" fmla="*/ 90182 w 445225"/>
                  <a:gd name="connsiteY132" fmla="*/ 159169 h 445892"/>
                  <a:gd name="connsiteX133" fmla="*/ 67916 w 445225"/>
                  <a:gd name="connsiteY133" fmla="*/ 132900 h 445892"/>
                  <a:gd name="connsiteX134" fmla="*/ 101283 w 445225"/>
                  <a:gd name="connsiteY134" fmla="*/ 139356 h 445892"/>
                  <a:gd name="connsiteX135" fmla="*/ 107636 w 445225"/>
                  <a:gd name="connsiteY135" fmla="*/ 140024 h 445892"/>
                  <a:gd name="connsiteX136" fmla="*/ 121432 w 445225"/>
                  <a:gd name="connsiteY136" fmla="*/ 136651 h 445892"/>
                  <a:gd name="connsiteX137" fmla="*/ 132533 w 445225"/>
                  <a:gd name="connsiteY137" fmla="*/ 127861 h 445892"/>
                  <a:gd name="connsiteX138" fmla="*/ 139014 w 445225"/>
                  <a:gd name="connsiteY138" fmla="*/ 115239 h 445892"/>
                  <a:gd name="connsiteX139" fmla="*/ 139720 w 445225"/>
                  <a:gd name="connsiteY139" fmla="*/ 101066 h 445892"/>
                  <a:gd name="connsiteX140" fmla="*/ 133239 w 445225"/>
                  <a:gd name="connsiteY140" fmla="*/ 67675 h 445892"/>
                  <a:gd name="connsiteX141" fmla="*/ 158971 w 445225"/>
                  <a:gd name="connsiteY141" fmla="*/ 89936 h 445892"/>
                  <a:gd name="connsiteX142" fmla="*/ 180339 w 445225"/>
                  <a:gd name="connsiteY142" fmla="*/ 98061 h 445892"/>
                  <a:gd name="connsiteX143" fmla="*/ 199461 w 445225"/>
                  <a:gd name="connsiteY143" fmla="*/ 91934 h 445892"/>
                  <a:gd name="connsiteX144" fmla="*/ 211396 w 445225"/>
                  <a:gd name="connsiteY144" fmla="*/ 75800 h 445892"/>
                  <a:gd name="connsiteX145" fmla="*/ 222498 w 445225"/>
                  <a:gd name="connsiteY145" fmla="*/ 43633 h 445892"/>
                  <a:gd name="connsiteX146" fmla="*/ 233663 w 445225"/>
                  <a:gd name="connsiteY146" fmla="*/ 75800 h 445892"/>
                  <a:gd name="connsiteX147" fmla="*/ 245662 w 445225"/>
                  <a:gd name="connsiteY147" fmla="*/ 91811 h 445892"/>
                  <a:gd name="connsiteX148" fmla="*/ 264720 w 445225"/>
                  <a:gd name="connsiteY148" fmla="*/ 98061 h 445892"/>
                  <a:gd name="connsiteX149" fmla="*/ 286089 w 445225"/>
                  <a:gd name="connsiteY149" fmla="*/ 90048 h 445892"/>
                  <a:gd name="connsiteX150" fmla="*/ 311884 w 445225"/>
                  <a:gd name="connsiteY150" fmla="*/ 67786 h 445892"/>
                  <a:gd name="connsiteX151" fmla="*/ 305403 w 445225"/>
                  <a:gd name="connsiteY151" fmla="*/ 101178 h 445892"/>
                  <a:gd name="connsiteX152" fmla="*/ 305852 w 445225"/>
                  <a:gd name="connsiteY152" fmla="*/ 115458 h 445892"/>
                  <a:gd name="connsiteX153" fmla="*/ 312269 w 445225"/>
                  <a:gd name="connsiteY153" fmla="*/ 128204 h 445892"/>
                  <a:gd name="connsiteX154" fmla="*/ 323563 w 445225"/>
                  <a:gd name="connsiteY154" fmla="*/ 136988 h 445892"/>
                  <a:gd name="connsiteX155" fmla="*/ 337487 w 445225"/>
                  <a:gd name="connsiteY155" fmla="*/ 140135 h 445892"/>
                  <a:gd name="connsiteX156" fmla="*/ 343712 w 445225"/>
                  <a:gd name="connsiteY156" fmla="*/ 139579 h 445892"/>
                  <a:gd name="connsiteX157" fmla="*/ 377785 w 445225"/>
                  <a:gd name="connsiteY157" fmla="*/ 132900 h 445892"/>
                  <a:gd name="connsiteX158" fmla="*/ 355519 w 445225"/>
                  <a:gd name="connsiteY158" fmla="*/ 158612 h 445892"/>
                  <a:gd name="connsiteX159" fmla="*/ 348716 w 445225"/>
                  <a:gd name="connsiteY159" fmla="*/ 172740 h 445892"/>
                  <a:gd name="connsiteX160" fmla="*/ 349102 w 445225"/>
                  <a:gd name="connsiteY160" fmla="*/ 188425 h 445892"/>
                  <a:gd name="connsiteX161" fmla="*/ 356546 w 445225"/>
                  <a:gd name="connsiteY161" fmla="*/ 202206 h 445892"/>
                  <a:gd name="connsiteX162" fmla="*/ 369571 w 445225"/>
                  <a:gd name="connsiteY162" fmla="*/ 211038 h 445892"/>
                  <a:gd name="connsiteX163" fmla="*/ 401848 w 445225"/>
                  <a:gd name="connsiteY163" fmla="*/ 222168 h 445892"/>
                  <a:gd name="connsiteX164" fmla="*/ 369571 w 445225"/>
                  <a:gd name="connsiteY164" fmla="*/ 233299 h 445892"/>
                  <a:gd name="connsiteX165" fmla="*/ 356353 w 445225"/>
                  <a:gd name="connsiteY165" fmla="*/ 242152 h 445892"/>
                  <a:gd name="connsiteX166" fmla="*/ 348781 w 445225"/>
                  <a:gd name="connsiteY166" fmla="*/ 256085 h 445892"/>
                  <a:gd name="connsiteX167" fmla="*/ 348460 w 445225"/>
                  <a:gd name="connsiteY167" fmla="*/ 271953 h 445892"/>
                  <a:gd name="connsiteX168" fmla="*/ 355519 w 445225"/>
                  <a:gd name="connsiteY168" fmla="*/ 286170 h 445892"/>
                  <a:gd name="connsiteX169" fmla="*/ 377785 w 445225"/>
                  <a:gd name="connsiteY169" fmla="*/ 311993 h 445892"/>
                  <a:gd name="connsiteX170" fmla="*/ 343583 w 445225"/>
                  <a:gd name="connsiteY170" fmla="*/ 305537 h 44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445225" h="445892">
                    <a:moveTo>
                      <a:pt x="365850" y="276820"/>
                    </a:moveTo>
                    <a:cubicBezTo>
                      <a:pt x="363924" y="274539"/>
                      <a:pt x="362513" y="271813"/>
                      <a:pt x="361871" y="268878"/>
                    </a:cubicBezTo>
                    <a:cubicBezTo>
                      <a:pt x="361166" y="265944"/>
                      <a:pt x="361230" y="262891"/>
                      <a:pt x="362000" y="259983"/>
                    </a:cubicBezTo>
                    <a:cubicBezTo>
                      <a:pt x="362770" y="257076"/>
                      <a:pt x="364310" y="254403"/>
                      <a:pt x="366299" y="252197"/>
                    </a:cubicBezTo>
                    <a:cubicBezTo>
                      <a:pt x="368352" y="249990"/>
                      <a:pt x="370919" y="248318"/>
                      <a:pt x="373742" y="247324"/>
                    </a:cubicBezTo>
                    <a:lnTo>
                      <a:pt x="405955" y="236193"/>
                    </a:lnTo>
                    <a:lnTo>
                      <a:pt x="445226" y="222614"/>
                    </a:lnTo>
                    <a:lnTo>
                      <a:pt x="405955" y="209034"/>
                    </a:lnTo>
                    <a:lnTo>
                      <a:pt x="373742" y="197904"/>
                    </a:lnTo>
                    <a:cubicBezTo>
                      <a:pt x="370919" y="196948"/>
                      <a:pt x="368352" y="195300"/>
                      <a:pt x="366299" y="193106"/>
                    </a:cubicBezTo>
                    <a:cubicBezTo>
                      <a:pt x="364181" y="190913"/>
                      <a:pt x="362706" y="188242"/>
                      <a:pt x="361936" y="185332"/>
                    </a:cubicBezTo>
                    <a:cubicBezTo>
                      <a:pt x="361166" y="182422"/>
                      <a:pt x="361101" y="179364"/>
                      <a:pt x="361807" y="176430"/>
                    </a:cubicBezTo>
                    <a:cubicBezTo>
                      <a:pt x="362449" y="173497"/>
                      <a:pt x="363861" y="170778"/>
                      <a:pt x="365850" y="168518"/>
                    </a:cubicBezTo>
                    <a:lnTo>
                      <a:pt x="388116" y="142695"/>
                    </a:lnTo>
                    <a:lnTo>
                      <a:pt x="415259" y="111307"/>
                    </a:lnTo>
                    <a:lnTo>
                      <a:pt x="374577" y="119209"/>
                    </a:lnTo>
                    <a:lnTo>
                      <a:pt x="341145" y="125665"/>
                    </a:lnTo>
                    <a:lnTo>
                      <a:pt x="337615" y="125665"/>
                    </a:lnTo>
                    <a:cubicBezTo>
                      <a:pt x="334921" y="125653"/>
                      <a:pt x="332226" y="125049"/>
                      <a:pt x="329787" y="123895"/>
                    </a:cubicBezTo>
                    <a:cubicBezTo>
                      <a:pt x="327349" y="122741"/>
                      <a:pt x="325167" y="121066"/>
                      <a:pt x="323434" y="118987"/>
                    </a:cubicBezTo>
                    <a:cubicBezTo>
                      <a:pt x="321766" y="116878"/>
                      <a:pt x="320483" y="114422"/>
                      <a:pt x="319841" y="111790"/>
                    </a:cubicBezTo>
                    <a:cubicBezTo>
                      <a:pt x="319135" y="109157"/>
                      <a:pt x="319071" y="106410"/>
                      <a:pt x="319585" y="103738"/>
                    </a:cubicBezTo>
                    <a:lnTo>
                      <a:pt x="326130" y="70346"/>
                    </a:lnTo>
                    <a:lnTo>
                      <a:pt x="333894" y="29496"/>
                    </a:lnTo>
                    <a:lnTo>
                      <a:pt x="302516" y="57100"/>
                    </a:lnTo>
                    <a:lnTo>
                      <a:pt x="276848" y="79362"/>
                    </a:lnTo>
                    <a:cubicBezTo>
                      <a:pt x="273511" y="82309"/>
                      <a:pt x="269212" y="83933"/>
                      <a:pt x="264784" y="83925"/>
                    </a:cubicBezTo>
                    <a:cubicBezTo>
                      <a:pt x="260934" y="83943"/>
                      <a:pt x="257213" y="82748"/>
                      <a:pt x="254068" y="80511"/>
                    </a:cubicBezTo>
                    <a:cubicBezTo>
                      <a:pt x="250924" y="78274"/>
                      <a:pt x="248550" y="75107"/>
                      <a:pt x="247331" y="71459"/>
                    </a:cubicBezTo>
                    <a:lnTo>
                      <a:pt x="236166" y="39292"/>
                    </a:lnTo>
                    <a:lnTo>
                      <a:pt x="222626" y="0"/>
                    </a:lnTo>
                    <a:lnTo>
                      <a:pt x="209022" y="39292"/>
                    </a:lnTo>
                    <a:lnTo>
                      <a:pt x="197921" y="71459"/>
                    </a:lnTo>
                    <a:cubicBezTo>
                      <a:pt x="196638" y="75096"/>
                      <a:pt x="194328" y="78248"/>
                      <a:pt x="191183" y="80466"/>
                    </a:cubicBezTo>
                    <a:cubicBezTo>
                      <a:pt x="188039" y="82685"/>
                      <a:pt x="184253" y="83856"/>
                      <a:pt x="180403" y="83814"/>
                    </a:cubicBezTo>
                    <a:cubicBezTo>
                      <a:pt x="176039" y="83835"/>
                      <a:pt x="171804" y="82252"/>
                      <a:pt x="168532" y="79362"/>
                    </a:cubicBezTo>
                    <a:lnTo>
                      <a:pt x="142672" y="57100"/>
                    </a:lnTo>
                    <a:lnTo>
                      <a:pt x="111294" y="29830"/>
                    </a:lnTo>
                    <a:lnTo>
                      <a:pt x="119186" y="70569"/>
                    </a:lnTo>
                    <a:lnTo>
                      <a:pt x="125667" y="103961"/>
                    </a:lnTo>
                    <a:cubicBezTo>
                      <a:pt x="126181" y="106634"/>
                      <a:pt x="126181" y="109394"/>
                      <a:pt x="125475" y="112043"/>
                    </a:cubicBezTo>
                    <a:cubicBezTo>
                      <a:pt x="124833" y="114693"/>
                      <a:pt x="123614" y="117168"/>
                      <a:pt x="121945" y="119292"/>
                    </a:cubicBezTo>
                    <a:cubicBezTo>
                      <a:pt x="120213" y="121417"/>
                      <a:pt x="118031" y="123139"/>
                      <a:pt x="115593" y="124337"/>
                    </a:cubicBezTo>
                    <a:cubicBezTo>
                      <a:pt x="113154" y="125534"/>
                      <a:pt x="110459" y="126178"/>
                      <a:pt x="107764" y="126222"/>
                    </a:cubicBezTo>
                    <a:cubicBezTo>
                      <a:pt x="106545" y="126385"/>
                      <a:pt x="105262" y="126385"/>
                      <a:pt x="104043" y="126222"/>
                    </a:cubicBezTo>
                    <a:lnTo>
                      <a:pt x="70675" y="119766"/>
                    </a:lnTo>
                    <a:lnTo>
                      <a:pt x="29832" y="111975"/>
                    </a:lnTo>
                    <a:lnTo>
                      <a:pt x="56988" y="143363"/>
                    </a:lnTo>
                    <a:lnTo>
                      <a:pt x="79274" y="169075"/>
                    </a:lnTo>
                    <a:cubicBezTo>
                      <a:pt x="81263" y="171335"/>
                      <a:pt x="82674" y="174054"/>
                      <a:pt x="83316" y="176987"/>
                    </a:cubicBezTo>
                    <a:cubicBezTo>
                      <a:pt x="84022" y="179921"/>
                      <a:pt x="83958" y="182979"/>
                      <a:pt x="83188" y="185889"/>
                    </a:cubicBezTo>
                    <a:cubicBezTo>
                      <a:pt x="82418" y="188799"/>
                      <a:pt x="80942" y="191470"/>
                      <a:pt x="78824" y="193663"/>
                    </a:cubicBezTo>
                    <a:cubicBezTo>
                      <a:pt x="76771" y="195857"/>
                      <a:pt x="74204" y="197505"/>
                      <a:pt x="71317" y="198460"/>
                    </a:cubicBezTo>
                    <a:lnTo>
                      <a:pt x="39181" y="209591"/>
                    </a:lnTo>
                    <a:lnTo>
                      <a:pt x="0" y="222503"/>
                    </a:lnTo>
                    <a:lnTo>
                      <a:pt x="39290" y="236193"/>
                    </a:lnTo>
                    <a:lnTo>
                      <a:pt x="71445" y="247324"/>
                    </a:lnTo>
                    <a:cubicBezTo>
                      <a:pt x="74333" y="248277"/>
                      <a:pt x="76899" y="249926"/>
                      <a:pt x="78953" y="252122"/>
                    </a:cubicBezTo>
                    <a:cubicBezTo>
                      <a:pt x="81006" y="254317"/>
                      <a:pt x="82482" y="256991"/>
                      <a:pt x="83252" y="259901"/>
                    </a:cubicBezTo>
                    <a:cubicBezTo>
                      <a:pt x="84022" y="262808"/>
                      <a:pt x="84086" y="265861"/>
                      <a:pt x="83380" y="268791"/>
                    </a:cubicBezTo>
                    <a:cubicBezTo>
                      <a:pt x="82739" y="271722"/>
                      <a:pt x="81327" y="274441"/>
                      <a:pt x="79338" y="276709"/>
                    </a:cubicBezTo>
                    <a:lnTo>
                      <a:pt x="57103" y="302534"/>
                    </a:lnTo>
                    <a:lnTo>
                      <a:pt x="29832" y="333919"/>
                    </a:lnTo>
                    <a:lnTo>
                      <a:pt x="70546" y="326020"/>
                    </a:lnTo>
                    <a:lnTo>
                      <a:pt x="103978" y="319564"/>
                    </a:lnTo>
                    <a:lnTo>
                      <a:pt x="107508" y="319564"/>
                    </a:lnTo>
                    <a:cubicBezTo>
                      <a:pt x="110267" y="319545"/>
                      <a:pt x="112962" y="320148"/>
                      <a:pt x="115464" y="321329"/>
                    </a:cubicBezTo>
                    <a:cubicBezTo>
                      <a:pt x="117967" y="322503"/>
                      <a:pt x="120149" y="324229"/>
                      <a:pt x="121881" y="326366"/>
                    </a:cubicBezTo>
                    <a:cubicBezTo>
                      <a:pt x="123550" y="328510"/>
                      <a:pt x="124769" y="331012"/>
                      <a:pt x="125411" y="333688"/>
                    </a:cubicBezTo>
                    <a:cubicBezTo>
                      <a:pt x="126052" y="336364"/>
                      <a:pt x="126052" y="339142"/>
                      <a:pt x="125475" y="341824"/>
                    </a:cubicBezTo>
                    <a:lnTo>
                      <a:pt x="118994" y="375218"/>
                    </a:lnTo>
                    <a:lnTo>
                      <a:pt x="111101" y="416067"/>
                    </a:lnTo>
                    <a:lnTo>
                      <a:pt x="142608" y="388796"/>
                    </a:lnTo>
                    <a:lnTo>
                      <a:pt x="168275" y="366536"/>
                    </a:lnTo>
                    <a:cubicBezTo>
                      <a:pt x="171548" y="363603"/>
                      <a:pt x="175783" y="361980"/>
                      <a:pt x="180211" y="361967"/>
                    </a:cubicBezTo>
                    <a:cubicBezTo>
                      <a:pt x="184060" y="361916"/>
                      <a:pt x="187847" y="363096"/>
                      <a:pt x="190991" y="365342"/>
                    </a:cubicBezTo>
                    <a:cubicBezTo>
                      <a:pt x="194135" y="367582"/>
                      <a:pt x="196445" y="370771"/>
                      <a:pt x="197665" y="374435"/>
                    </a:cubicBezTo>
                    <a:lnTo>
                      <a:pt x="208830" y="406602"/>
                    </a:lnTo>
                    <a:lnTo>
                      <a:pt x="222305" y="445893"/>
                    </a:lnTo>
                    <a:lnTo>
                      <a:pt x="235844" y="406602"/>
                    </a:lnTo>
                    <a:lnTo>
                      <a:pt x="247010" y="374435"/>
                    </a:lnTo>
                    <a:cubicBezTo>
                      <a:pt x="248229" y="370790"/>
                      <a:pt x="250603" y="367620"/>
                      <a:pt x="253748" y="365387"/>
                    </a:cubicBezTo>
                    <a:cubicBezTo>
                      <a:pt x="256828" y="363148"/>
                      <a:pt x="260613" y="361954"/>
                      <a:pt x="264463" y="361967"/>
                    </a:cubicBezTo>
                    <a:cubicBezTo>
                      <a:pt x="268891" y="361980"/>
                      <a:pt x="273127" y="363603"/>
                      <a:pt x="276399" y="366536"/>
                    </a:cubicBezTo>
                    <a:lnTo>
                      <a:pt x="302194" y="388796"/>
                    </a:lnTo>
                    <a:lnTo>
                      <a:pt x="333444" y="415952"/>
                    </a:lnTo>
                    <a:lnTo>
                      <a:pt x="325680" y="375218"/>
                    </a:lnTo>
                    <a:lnTo>
                      <a:pt x="319199" y="341824"/>
                    </a:lnTo>
                    <a:cubicBezTo>
                      <a:pt x="318622" y="339149"/>
                      <a:pt x="318686" y="336370"/>
                      <a:pt x="319328" y="333707"/>
                    </a:cubicBezTo>
                    <a:cubicBezTo>
                      <a:pt x="319905" y="331038"/>
                      <a:pt x="321125" y="328548"/>
                      <a:pt x="322857" y="326411"/>
                    </a:cubicBezTo>
                    <a:cubicBezTo>
                      <a:pt x="324590" y="324274"/>
                      <a:pt x="326771" y="322555"/>
                      <a:pt x="329210" y="321368"/>
                    </a:cubicBezTo>
                    <a:cubicBezTo>
                      <a:pt x="331712" y="320180"/>
                      <a:pt x="334407" y="319564"/>
                      <a:pt x="337167" y="319564"/>
                    </a:cubicBezTo>
                    <a:cubicBezTo>
                      <a:pt x="338321" y="319449"/>
                      <a:pt x="339541" y="319449"/>
                      <a:pt x="340695" y="319564"/>
                    </a:cubicBezTo>
                    <a:lnTo>
                      <a:pt x="374128" y="326129"/>
                    </a:lnTo>
                    <a:lnTo>
                      <a:pt x="414939" y="333919"/>
                    </a:lnTo>
                    <a:lnTo>
                      <a:pt x="387667" y="302534"/>
                    </a:lnTo>
                    <a:lnTo>
                      <a:pt x="365850" y="276820"/>
                    </a:lnTo>
                    <a:close/>
                    <a:moveTo>
                      <a:pt x="343583" y="305537"/>
                    </a:moveTo>
                    <a:cubicBezTo>
                      <a:pt x="341530" y="305094"/>
                      <a:pt x="339412" y="304870"/>
                      <a:pt x="337231" y="304870"/>
                    </a:cubicBezTo>
                    <a:cubicBezTo>
                      <a:pt x="332418" y="305011"/>
                      <a:pt x="327734" y="306198"/>
                      <a:pt x="323370" y="308341"/>
                    </a:cubicBezTo>
                    <a:cubicBezTo>
                      <a:pt x="319071" y="310491"/>
                      <a:pt x="315285" y="313545"/>
                      <a:pt x="312269" y="317299"/>
                    </a:cubicBezTo>
                    <a:cubicBezTo>
                      <a:pt x="309254" y="321053"/>
                      <a:pt x="307071" y="325417"/>
                      <a:pt x="305852" y="330094"/>
                    </a:cubicBezTo>
                    <a:cubicBezTo>
                      <a:pt x="304697" y="334766"/>
                      <a:pt x="304569" y="339643"/>
                      <a:pt x="305403" y="344385"/>
                    </a:cubicBezTo>
                    <a:lnTo>
                      <a:pt x="311884" y="377778"/>
                    </a:lnTo>
                    <a:lnTo>
                      <a:pt x="286152" y="355512"/>
                    </a:lnTo>
                    <a:cubicBezTo>
                      <a:pt x="282110" y="351995"/>
                      <a:pt x="277297" y="349531"/>
                      <a:pt x="272036" y="348331"/>
                    </a:cubicBezTo>
                    <a:cubicBezTo>
                      <a:pt x="266838" y="347131"/>
                      <a:pt x="261383" y="347227"/>
                      <a:pt x="256186" y="348626"/>
                    </a:cubicBezTo>
                    <a:cubicBezTo>
                      <a:pt x="250988" y="350025"/>
                      <a:pt x="246240" y="352669"/>
                      <a:pt x="242325" y="356339"/>
                    </a:cubicBezTo>
                    <a:cubicBezTo>
                      <a:pt x="238411" y="360003"/>
                      <a:pt x="235460" y="364572"/>
                      <a:pt x="233727" y="369648"/>
                    </a:cubicBezTo>
                    <a:lnTo>
                      <a:pt x="222626" y="401816"/>
                    </a:lnTo>
                    <a:lnTo>
                      <a:pt x="211460" y="369539"/>
                    </a:lnTo>
                    <a:cubicBezTo>
                      <a:pt x="209279" y="363045"/>
                      <a:pt x="205108" y="357398"/>
                      <a:pt x="199525" y="353407"/>
                    </a:cubicBezTo>
                    <a:cubicBezTo>
                      <a:pt x="193943" y="349409"/>
                      <a:pt x="187269" y="347266"/>
                      <a:pt x="180403" y="347279"/>
                    </a:cubicBezTo>
                    <a:cubicBezTo>
                      <a:pt x="172574" y="347266"/>
                      <a:pt x="165067" y="350115"/>
                      <a:pt x="159163" y="355293"/>
                    </a:cubicBezTo>
                    <a:lnTo>
                      <a:pt x="132918" y="377778"/>
                    </a:lnTo>
                    <a:lnTo>
                      <a:pt x="139335" y="344385"/>
                    </a:lnTo>
                    <a:cubicBezTo>
                      <a:pt x="140298" y="339649"/>
                      <a:pt x="140105" y="334779"/>
                      <a:pt x="138950" y="330101"/>
                    </a:cubicBezTo>
                    <a:cubicBezTo>
                      <a:pt x="137795" y="325429"/>
                      <a:pt x="135549" y="321079"/>
                      <a:pt x="132469" y="317357"/>
                    </a:cubicBezTo>
                    <a:cubicBezTo>
                      <a:pt x="129453" y="313635"/>
                      <a:pt x="125603" y="310639"/>
                      <a:pt x="121240" y="308572"/>
                    </a:cubicBezTo>
                    <a:cubicBezTo>
                      <a:pt x="116876" y="306513"/>
                      <a:pt x="112128" y="305435"/>
                      <a:pt x="107315" y="305428"/>
                    </a:cubicBezTo>
                    <a:cubicBezTo>
                      <a:pt x="105198" y="305396"/>
                      <a:pt x="103144" y="305582"/>
                      <a:pt x="101091" y="305980"/>
                    </a:cubicBezTo>
                    <a:lnTo>
                      <a:pt x="67659" y="312435"/>
                    </a:lnTo>
                    <a:lnTo>
                      <a:pt x="89925" y="286726"/>
                    </a:lnTo>
                    <a:cubicBezTo>
                      <a:pt x="93583" y="282700"/>
                      <a:pt x="96150" y="277830"/>
                      <a:pt x="97497" y="272554"/>
                    </a:cubicBezTo>
                    <a:cubicBezTo>
                      <a:pt x="98781" y="267278"/>
                      <a:pt x="98717" y="261763"/>
                      <a:pt x="97369" y="256506"/>
                    </a:cubicBezTo>
                    <a:cubicBezTo>
                      <a:pt x="95957" y="251249"/>
                      <a:pt x="93327" y="246416"/>
                      <a:pt x="89605" y="242442"/>
                    </a:cubicBezTo>
                    <a:cubicBezTo>
                      <a:pt x="85947" y="238468"/>
                      <a:pt x="81263" y="235479"/>
                      <a:pt x="76130" y="233744"/>
                    </a:cubicBezTo>
                    <a:lnTo>
                      <a:pt x="43853" y="222614"/>
                    </a:lnTo>
                    <a:lnTo>
                      <a:pt x="76001" y="211483"/>
                    </a:lnTo>
                    <a:cubicBezTo>
                      <a:pt x="81070" y="209743"/>
                      <a:pt x="85626" y="206792"/>
                      <a:pt x="89284" y="202885"/>
                    </a:cubicBezTo>
                    <a:cubicBezTo>
                      <a:pt x="92942" y="198979"/>
                      <a:pt x="95572" y="194238"/>
                      <a:pt x="96984" y="189075"/>
                    </a:cubicBezTo>
                    <a:cubicBezTo>
                      <a:pt x="98332" y="183914"/>
                      <a:pt x="98460" y="178489"/>
                      <a:pt x="97305" y="173275"/>
                    </a:cubicBezTo>
                    <a:cubicBezTo>
                      <a:pt x="96086" y="168062"/>
                      <a:pt x="93647" y="163218"/>
                      <a:pt x="90182" y="159169"/>
                    </a:cubicBezTo>
                    <a:lnTo>
                      <a:pt x="67916" y="132900"/>
                    </a:lnTo>
                    <a:lnTo>
                      <a:pt x="101283" y="139356"/>
                    </a:lnTo>
                    <a:cubicBezTo>
                      <a:pt x="103401" y="139799"/>
                      <a:pt x="105518" y="140023"/>
                      <a:pt x="107636" y="140024"/>
                    </a:cubicBezTo>
                    <a:cubicBezTo>
                      <a:pt x="112449" y="139900"/>
                      <a:pt x="117133" y="138749"/>
                      <a:pt x="121432" y="136651"/>
                    </a:cubicBezTo>
                    <a:cubicBezTo>
                      <a:pt x="125732" y="134552"/>
                      <a:pt x="129517" y="131555"/>
                      <a:pt x="132533" y="127861"/>
                    </a:cubicBezTo>
                    <a:cubicBezTo>
                      <a:pt x="135613" y="124167"/>
                      <a:pt x="137795" y="119862"/>
                      <a:pt x="139014" y="115239"/>
                    </a:cubicBezTo>
                    <a:cubicBezTo>
                      <a:pt x="140298" y="110617"/>
                      <a:pt x="140490" y="105784"/>
                      <a:pt x="139720" y="101066"/>
                    </a:cubicBezTo>
                    <a:lnTo>
                      <a:pt x="133239" y="67675"/>
                    </a:lnTo>
                    <a:lnTo>
                      <a:pt x="158971" y="89936"/>
                    </a:lnTo>
                    <a:cubicBezTo>
                      <a:pt x="164810" y="95170"/>
                      <a:pt x="172446" y="98061"/>
                      <a:pt x="180339" y="98061"/>
                    </a:cubicBezTo>
                    <a:cubicBezTo>
                      <a:pt x="187205" y="98071"/>
                      <a:pt x="193878" y="95928"/>
                      <a:pt x="199461" y="91934"/>
                    </a:cubicBezTo>
                    <a:cubicBezTo>
                      <a:pt x="204979" y="87940"/>
                      <a:pt x="209151" y="82296"/>
                      <a:pt x="211396" y="75800"/>
                    </a:cubicBezTo>
                    <a:lnTo>
                      <a:pt x="222498" y="43633"/>
                    </a:lnTo>
                    <a:lnTo>
                      <a:pt x="233663" y="75800"/>
                    </a:lnTo>
                    <a:cubicBezTo>
                      <a:pt x="235909" y="82242"/>
                      <a:pt x="240080" y="87830"/>
                      <a:pt x="245662" y="91811"/>
                    </a:cubicBezTo>
                    <a:cubicBezTo>
                      <a:pt x="251245" y="95792"/>
                      <a:pt x="257855" y="97974"/>
                      <a:pt x="264720" y="98061"/>
                    </a:cubicBezTo>
                    <a:cubicBezTo>
                      <a:pt x="272549" y="98072"/>
                      <a:pt x="280121" y="95223"/>
                      <a:pt x="286089" y="90048"/>
                    </a:cubicBezTo>
                    <a:lnTo>
                      <a:pt x="311884" y="67786"/>
                    </a:lnTo>
                    <a:lnTo>
                      <a:pt x="305403" y="101178"/>
                    </a:lnTo>
                    <a:cubicBezTo>
                      <a:pt x="304505" y="105910"/>
                      <a:pt x="304633" y="110786"/>
                      <a:pt x="305852" y="115458"/>
                    </a:cubicBezTo>
                    <a:cubicBezTo>
                      <a:pt x="307007" y="120130"/>
                      <a:pt x="309189" y="124482"/>
                      <a:pt x="312269" y="128204"/>
                    </a:cubicBezTo>
                    <a:cubicBezTo>
                      <a:pt x="315349" y="131926"/>
                      <a:pt x="319199" y="134926"/>
                      <a:pt x="323563" y="136988"/>
                    </a:cubicBezTo>
                    <a:cubicBezTo>
                      <a:pt x="327926" y="139050"/>
                      <a:pt x="332674" y="140125"/>
                      <a:pt x="337487" y="140135"/>
                    </a:cubicBezTo>
                    <a:cubicBezTo>
                      <a:pt x="339541" y="140111"/>
                      <a:pt x="341658" y="139925"/>
                      <a:pt x="343712" y="139579"/>
                    </a:cubicBezTo>
                    <a:lnTo>
                      <a:pt x="377785" y="132900"/>
                    </a:lnTo>
                    <a:lnTo>
                      <a:pt x="355519" y="158612"/>
                    </a:lnTo>
                    <a:cubicBezTo>
                      <a:pt x="352182" y="162712"/>
                      <a:pt x="349808" y="167555"/>
                      <a:pt x="348716" y="172740"/>
                    </a:cubicBezTo>
                    <a:cubicBezTo>
                      <a:pt x="347562" y="177924"/>
                      <a:pt x="347690" y="183301"/>
                      <a:pt x="349102" y="188425"/>
                    </a:cubicBezTo>
                    <a:cubicBezTo>
                      <a:pt x="350449" y="193549"/>
                      <a:pt x="353016" y="198273"/>
                      <a:pt x="356546" y="202206"/>
                    </a:cubicBezTo>
                    <a:cubicBezTo>
                      <a:pt x="360139" y="206138"/>
                      <a:pt x="364567" y="209165"/>
                      <a:pt x="369571" y="211038"/>
                    </a:cubicBezTo>
                    <a:lnTo>
                      <a:pt x="401848" y="222168"/>
                    </a:lnTo>
                    <a:lnTo>
                      <a:pt x="369571" y="233299"/>
                    </a:lnTo>
                    <a:cubicBezTo>
                      <a:pt x="364502" y="235148"/>
                      <a:pt x="360010" y="238185"/>
                      <a:pt x="356353" y="242152"/>
                    </a:cubicBezTo>
                    <a:cubicBezTo>
                      <a:pt x="352759" y="246118"/>
                      <a:pt x="350129" y="250897"/>
                      <a:pt x="348781" y="256085"/>
                    </a:cubicBezTo>
                    <a:cubicBezTo>
                      <a:pt x="347369" y="261273"/>
                      <a:pt x="347305" y="266716"/>
                      <a:pt x="348460" y="271953"/>
                    </a:cubicBezTo>
                    <a:cubicBezTo>
                      <a:pt x="349615" y="277190"/>
                      <a:pt x="352053" y="282066"/>
                      <a:pt x="355519" y="286170"/>
                    </a:cubicBezTo>
                    <a:lnTo>
                      <a:pt x="377785" y="311993"/>
                    </a:lnTo>
                    <a:lnTo>
                      <a:pt x="343583" y="305537"/>
                    </a:lnTo>
                    <a:close/>
                  </a:path>
                </a:pathLst>
              </a:custGeom>
              <a:solidFill>
                <a:srgbClr val="2D5967"/>
              </a:solidFill>
              <a:ln w="6417"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B380A2FE-C697-4BBD-B27E-9AEF13E96554}"/>
                  </a:ext>
                </a:extLst>
              </p:cNvPr>
              <p:cNvSpPr/>
              <p:nvPr/>
            </p:nvSpPr>
            <p:spPr>
              <a:xfrm>
                <a:off x="6482999" y="3173219"/>
                <a:ext cx="177296" cy="177867"/>
              </a:xfrm>
              <a:custGeom>
                <a:avLst/>
                <a:gdLst>
                  <a:gd name="connsiteX0" fmla="*/ 161640 w 177296"/>
                  <a:gd name="connsiteY0" fmla="*/ 0 h 177867"/>
                  <a:gd name="connsiteX1" fmla="*/ 16235 w 177296"/>
                  <a:gd name="connsiteY1" fmla="*/ 0 h 177867"/>
                  <a:gd name="connsiteX2" fmla="*/ 4813 w 177296"/>
                  <a:gd name="connsiteY2" fmla="*/ 4791 h 177867"/>
                  <a:gd name="connsiteX3" fmla="*/ 0 w 177296"/>
                  <a:gd name="connsiteY3" fmla="*/ 16251 h 177867"/>
                  <a:gd name="connsiteX4" fmla="*/ 0 w 177296"/>
                  <a:gd name="connsiteY4" fmla="*/ 161620 h 177867"/>
                  <a:gd name="connsiteX5" fmla="*/ 4813 w 177296"/>
                  <a:gd name="connsiteY5" fmla="*/ 173074 h 177867"/>
                  <a:gd name="connsiteX6" fmla="*/ 16235 w 177296"/>
                  <a:gd name="connsiteY6" fmla="*/ 177867 h 177867"/>
                  <a:gd name="connsiteX7" fmla="*/ 161640 w 177296"/>
                  <a:gd name="connsiteY7" fmla="*/ 177867 h 177867"/>
                  <a:gd name="connsiteX8" fmla="*/ 172741 w 177296"/>
                  <a:gd name="connsiteY8" fmla="*/ 172913 h 177867"/>
                  <a:gd name="connsiteX9" fmla="*/ 177297 w 177296"/>
                  <a:gd name="connsiteY9" fmla="*/ 161620 h 177867"/>
                  <a:gd name="connsiteX10" fmla="*/ 177297 w 177296"/>
                  <a:gd name="connsiteY10" fmla="*/ 16251 h 177867"/>
                  <a:gd name="connsiteX11" fmla="*/ 172741 w 177296"/>
                  <a:gd name="connsiteY11" fmla="*/ 4952 h 177867"/>
                  <a:gd name="connsiteX12" fmla="*/ 161640 w 177296"/>
                  <a:gd name="connsiteY12" fmla="*/ 0 h 177867"/>
                  <a:gd name="connsiteX13" fmla="*/ 163373 w 177296"/>
                  <a:gd name="connsiteY13" fmla="*/ 161620 h 177867"/>
                  <a:gd name="connsiteX14" fmla="*/ 162859 w 177296"/>
                  <a:gd name="connsiteY14" fmla="*/ 162877 h 177867"/>
                  <a:gd name="connsiteX15" fmla="*/ 161640 w 177296"/>
                  <a:gd name="connsiteY15" fmla="*/ 163397 h 177867"/>
                  <a:gd name="connsiteX16" fmla="*/ 16235 w 177296"/>
                  <a:gd name="connsiteY16" fmla="*/ 163397 h 177867"/>
                  <a:gd name="connsiteX17" fmla="*/ 14951 w 177296"/>
                  <a:gd name="connsiteY17" fmla="*/ 162884 h 177867"/>
                  <a:gd name="connsiteX18" fmla="*/ 14374 w 177296"/>
                  <a:gd name="connsiteY18" fmla="*/ 161620 h 177867"/>
                  <a:gd name="connsiteX19" fmla="*/ 14374 w 177296"/>
                  <a:gd name="connsiteY19" fmla="*/ 16251 h 177867"/>
                  <a:gd name="connsiteX20" fmla="*/ 14951 w 177296"/>
                  <a:gd name="connsiteY20" fmla="*/ 14942 h 177867"/>
                  <a:gd name="connsiteX21" fmla="*/ 16235 w 177296"/>
                  <a:gd name="connsiteY21" fmla="*/ 14358 h 177867"/>
                  <a:gd name="connsiteX22" fmla="*/ 161640 w 177296"/>
                  <a:gd name="connsiteY22" fmla="*/ 14358 h 177867"/>
                  <a:gd name="connsiteX23" fmla="*/ 162859 w 177296"/>
                  <a:gd name="connsiteY23" fmla="*/ 14951 h 177867"/>
                  <a:gd name="connsiteX24" fmla="*/ 163373 w 177296"/>
                  <a:gd name="connsiteY24" fmla="*/ 16251 h 177867"/>
                  <a:gd name="connsiteX25" fmla="*/ 163373 w 177296"/>
                  <a:gd name="connsiteY25" fmla="*/ 161620 h 17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7296" h="177867">
                    <a:moveTo>
                      <a:pt x="161640" y="0"/>
                    </a:moveTo>
                    <a:lnTo>
                      <a:pt x="16235" y="0"/>
                    </a:lnTo>
                    <a:cubicBezTo>
                      <a:pt x="11935" y="29"/>
                      <a:pt x="7829" y="1751"/>
                      <a:pt x="4813" y="4791"/>
                    </a:cubicBezTo>
                    <a:cubicBezTo>
                      <a:pt x="1733" y="7833"/>
                      <a:pt x="0" y="11949"/>
                      <a:pt x="0" y="16251"/>
                    </a:cubicBezTo>
                    <a:lnTo>
                      <a:pt x="0" y="161620"/>
                    </a:lnTo>
                    <a:cubicBezTo>
                      <a:pt x="0" y="165919"/>
                      <a:pt x="1733" y="170032"/>
                      <a:pt x="4813" y="173074"/>
                    </a:cubicBezTo>
                    <a:cubicBezTo>
                      <a:pt x="7829" y="176115"/>
                      <a:pt x="11935" y="177841"/>
                      <a:pt x="16235" y="177867"/>
                    </a:cubicBezTo>
                    <a:lnTo>
                      <a:pt x="161640" y="177867"/>
                    </a:lnTo>
                    <a:cubicBezTo>
                      <a:pt x="165811" y="177726"/>
                      <a:pt x="169790" y="175948"/>
                      <a:pt x="172741" y="172913"/>
                    </a:cubicBezTo>
                    <a:cubicBezTo>
                      <a:pt x="175693" y="169885"/>
                      <a:pt x="177297" y="165836"/>
                      <a:pt x="177297" y="161620"/>
                    </a:cubicBezTo>
                    <a:lnTo>
                      <a:pt x="177297" y="16251"/>
                    </a:lnTo>
                    <a:cubicBezTo>
                      <a:pt x="177297" y="12035"/>
                      <a:pt x="175693" y="7984"/>
                      <a:pt x="172741" y="4952"/>
                    </a:cubicBezTo>
                    <a:cubicBezTo>
                      <a:pt x="169790" y="1920"/>
                      <a:pt x="165811" y="144"/>
                      <a:pt x="161640" y="0"/>
                    </a:cubicBezTo>
                    <a:close/>
                    <a:moveTo>
                      <a:pt x="163373" y="161620"/>
                    </a:moveTo>
                    <a:cubicBezTo>
                      <a:pt x="163373" y="162088"/>
                      <a:pt x="163180" y="162544"/>
                      <a:pt x="162859" y="162877"/>
                    </a:cubicBezTo>
                    <a:cubicBezTo>
                      <a:pt x="162539" y="163211"/>
                      <a:pt x="162089" y="163397"/>
                      <a:pt x="161640" y="163397"/>
                    </a:cubicBezTo>
                    <a:lnTo>
                      <a:pt x="16235" y="163397"/>
                    </a:lnTo>
                    <a:cubicBezTo>
                      <a:pt x="15786" y="163397"/>
                      <a:pt x="15272" y="163217"/>
                      <a:pt x="14951" y="162884"/>
                    </a:cubicBezTo>
                    <a:cubicBezTo>
                      <a:pt x="14566" y="162550"/>
                      <a:pt x="14374" y="162101"/>
                      <a:pt x="14374" y="161620"/>
                    </a:cubicBezTo>
                    <a:lnTo>
                      <a:pt x="14374" y="16251"/>
                    </a:lnTo>
                    <a:cubicBezTo>
                      <a:pt x="14374" y="15757"/>
                      <a:pt x="14566" y="15291"/>
                      <a:pt x="14951" y="14942"/>
                    </a:cubicBezTo>
                    <a:cubicBezTo>
                      <a:pt x="15272" y="14593"/>
                      <a:pt x="15786" y="14385"/>
                      <a:pt x="16235" y="14358"/>
                    </a:cubicBezTo>
                    <a:lnTo>
                      <a:pt x="161640" y="14358"/>
                    </a:lnTo>
                    <a:cubicBezTo>
                      <a:pt x="162089" y="14387"/>
                      <a:pt x="162539" y="14598"/>
                      <a:pt x="162859" y="14951"/>
                    </a:cubicBezTo>
                    <a:cubicBezTo>
                      <a:pt x="163180" y="15302"/>
                      <a:pt x="163373" y="15767"/>
                      <a:pt x="163373" y="16251"/>
                    </a:cubicBezTo>
                    <a:lnTo>
                      <a:pt x="163373" y="161620"/>
                    </a:lnTo>
                    <a:close/>
                  </a:path>
                </a:pathLst>
              </a:custGeom>
              <a:solidFill>
                <a:srgbClr val="2D5967"/>
              </a:solidFill>
              <a:ln w="6417"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9CD7BE50-B8CA-43AB-9DCB-4F648D22BA0F}"/>
                  </a:ext>
                </a:extLst>
              </p:cNvPr>
              <p:cNvSpPr/>
              <p:nvPr/>
            </p:nvSpPr>
            <p:spPr>
              <a:xfrm>
                <a:off x="6513800" y="3288869"/>
                <a:ext cx="117107" cy="31388"/>
              </a:xfrm>
              <a:custGeom>
                <a:avLst/>
                <a:gdLst>
                  <a:gd name="connsiteX0" fmla="*/ 117107 w 117107"/>
                  <a:gd name="connsiteY0" fmla="*/ 0 h 31388"/>
                  <a:gd name="connsiteX1" fmla="*/ 0 w 117107"/>
                  <a:gd name="connsiteY1" fmla="*/ 0 h 31388"/>
                  <a:gd name="connsiteX2" fmla="*/ 0 w 117107"/>
                  <a:gd name="connsiteY2" fmla="*/ 31389 h 31388"/>
                  <a:gd name="connsiteX3" fmla="*/ 117107 w 117107"/>
                  <a:gd name="connsiteY3" fmla="*/ 31389 h 31388"/>
                  <a:gd name="connsiteX4" fmla="*/ 117107 w 117107"/>
                  <a:gd name="connsiteY4" fmla="*/ 0 h 31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07" h="31388">
                    <a:moveTo>
                      <a:pt x="117107" y="0"/>
                    </a:moveTo>
                    <a:lnTo>
                      <a:pt x="0" y="0"/>
                    </a:lnTo>
                    <a:lnTo>
                      <a:pt x="0" y="31389"/>
                    </a:lnTo>
                    <a:lnTo>
                      <a:pt x="117107" y="31389"/>
                    </a:lnTo>
                    <a:lnTo>
                      <a:pt x="117107" y="0"/>
                    </a:lnTo>
                    <a:close/>
                  </a:path>
                </a:pathLst>
              </a:custGeom>
              <a:solidFill>
                <a:srgbClr val="2D5967"/>
              </a:solidFill>
              <a:ln w="6417"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24DD19A0-4352-4D2E-9472-2E239DEEEEC0}"/>
                  </a:ext>
                </a:extLst>
              </p:cNvPr>
              <p:cNvSpPr/>
              <p:nvPr/>
            </p:nvSpPr>
            <p:spPr>
              <a:xfrm>
                <a:off x="6513800" y="3204065"/>
                <a:ext cx="31442" cy="31388"/>
              </a:xfrm>
              <a:custGeom>
                <a:avLst/>
                <a:gdLst>
                  <a:gd name="connsiteX0" fmla="*/ 31443 w 31442"/>
                  <a:gd name="connsiteY0" fmla="*/ 0 h 31388"/>
                  <a:gd name="connsiteX1" fmla="*/ 0 w 31442"/>
                  <a:gd name="connsiteY1" fmla="*/ 0 h 31388"/>
                  <a:gd name="connsiteX2" fmla="*/ 0 w 31442"/>
                  <a:gd name="connsiteY2" fmla="*/ 31389 h 31388"/>
                  <a:gd name="connsiteX3" fmla="*/ 31443 w 31442"/>
                  <a:gd name="connsiteY3" fmla="*/ 31389 h 31388"/>
                  <a:gd name="connsiteX4" fmla="*/ 31443 w 31442"/>
                  <a:gd name="connsiteY4" fmla="*/ 0 h 31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42" h="31388">
                    <a:moveTo>
                      <a:pt x="31443" y="0"/>
                    </a:moveTo>
                    <a:lnTo>
                      <a:pt x="0" y="0"/>
                    </a:lnTo>
                    <a:lnTo>
                      <a:pt x="0" y="31389"/>
                    </a:lnTo>
                    <a:lnTo>
                      <a:pt x="31443" y="31389"/>
                    </a:lnTo>
                    <a:lnTo>
                      <a:pt x="31443" y="0"/>
                    </a:lnTo>
                    <a:close/>
                  </a:path>
                </a:pathLst>
              </a:custGeom>
              <a:solidFill>
                <a:srgbClr val="2D5967"/>
              </a:solidFill>
              <a:ln w="6417"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A75E6C8E-9E3F-4B29-A5E4-4C74823489FA}"/>
                  </a:ext>
                </a:extLst>
              </p:cNvPr>
              <p:cNvSpPr/>
              <p:nvPr/>
            </p:nvSpPr>
            <p:spPr>
              <a:xfrm>
                <a:off x="6556215" y="3204065"/>
                <a:ext cx="31378" cy="31388"/>
              </a:xfrm>
              <a:custGeom>
                <a:avLst/>
                <a:gdLst>
                  <a:gd name="connsiteX0" fmla="*/ 31378 w 31378"/>
                  <a:gd name="connsiteY0" fmla="*/ 0 h 31388"/>
                  <a:gd name="connsiteX1" fmla="*/ 0 w 31378"/>
                  <a:gd name="connsiteY1" fmla="*/ 0 h 31388"/>
                  <a:gd name="connsiteX2" fmla="*/ 0 w 31378"/>
                  <a:gd name="connsiteY2" fmla="*/ 31389 h 31388"/>
                  <a:gd name="connsiteX3" fmla="*/ 31378 w 31378"/>
                  <a:gd name="connsiteY3" fmla="*/ 31389 h 31388"/>
                  <a:gd name="connsiteX4" fmla="*/ 31378 w 31378"/>
                  <a:gd name="connsiteY4" fmla="*/ 0 h 31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78" h="31388">
                    <a:moveTo>
                      <a:pt x="31378" y="0"/>
                    </a:moveTo>
                    <a:lnTo>
                      <a:pt x="0" y="0"/>
                    </a:lnTo>
                    <a:lnTo>
                      <a:pt x="0" y="31389"/>
                    </a:lnTo>
                    <a:lnTo>
                      <a:pt x="31378" y="31389"/>
                    </a:lnTo>
                    <a:lnTo>
                      <a:pt x="31378" y="0"/>
                    </a:lnTo>
                    <a:close/>
                  </a:path>
                </a:pathLst>
              </a:custGeom>
              <a:solidFill>
                <a:srgbClr val="2D5967"/>
              </a:solidFill>
              <a:ln w="6417"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5132C3CB-5953-4F40-B1B9-CC20CF9674B3}"/>
                  </a:ext>
                </a:extLst>
              </p:cNvPr>
              <p:cNvSpPr/>
              <p:nvPr/>
            </p:nvSpPr>
            <p:spPr>
              <a:xfrm>
                <a:off x="6513800" y="3246467"/>
                <a:ext cx="31442" cy="31388"/>
              </a:xfrm>
              <a:custGeom>
                <a:avLst/>
                <a:gdLst>
                  <a:gd name="connsiteX0" fmla="*/ 31443 w 31442"/>
                  <a:gd name="connsiteY0" fmla="*/ 0 h 31388"/>
                  <a:gd name="connsiteX1" fmla="*/ 0 w 31442"/>
                  <a:gd name="connsiteY1" fmla="*/ 0 h 31388"/>
                  <a:gd name="connsiteX2" fmla="*/ 0 w 31442"/>
                  <a:gd name="connsiteY2" fmla="*/ 31389 h 31388"/>
                  <a:gd name="connsiteX3" fmla="*/ 31443 w 31442"/>
                  <a:gd name="connsiteY3" fmla="*/ 31389 h 31388"/>
                  <a:gd name="connsiteX4" fmla="*/ 31443 w 31442"/>
                  <a:gd name="connsiteY4" fmla="*/ 0 h 31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42" h="31388">
                    <a:moveTo>
                      <a:pt x="31443" y="0"/>
                    </a:moveTo>
                    <a:lnTo>
                      <a:pt x="0" y="0"/>
                    </a:lnTo>
                    <a:lnTo>
                      <a:pt x="0" y="31389"/>
                    </a:lnTo>
                    <a:lnTo>
                      <a:pt x="31443" y="31389"/>
                    </a:lnTo>
                    <a:lnTo>
                      <a:pt x="31443" y="0"/>
                    </a:lnTo>
                    <a:close/>
                  </a:path>
                </a:pathLst>
              </a:custGeom>
              <a:solidFill>
                <a:srgbClr val="2D5967"/>
              </a:solidFill>
              <a:ln w="6417"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822EAC84-757C-4AEE-A712-C85BCD9C17F7}"/>
                  </a:ext>
                </a:extLst>
              </p:cNvPr>
              <p:cNvSpPr/>
              <p:nvPr/>
            </p:nvSpPr>
            <p:spPr>
              <a:xfrm>
                <a:off x="6556215" y="3246467"/>
                <a:ext cx="31378" cy="31388"/>
              </a:xfrm>
              <a:custGeom>
                <a:avLst/>
                <a:gdLst>
                  <a:gd name="connsiteX0" fmla="*/ 31378 w 31378"/>
                  <a:gd name="connsiteY0" fmla="*/ 0 h 31388"/>
                  <a:gd name="connsiteX1" fmla="*/ 0 w 31378"/>
                  <a:gd name="connsiteY1" fmla="*/ 0 h 31388"/>
                  <a:gd name="connsiteX2" fmla="*/ 0 w 31378"/>
                  <a:gd name="connsiteY2" fmla="*/ 31389 h 31388"/>
                  <a:gd name="connsiteX3" fmla="*/ 31378 w 31378"/>
                  <a:gd name="connsiteY3" fmla="*/ 31389 h 31388"/>
                  <a:gd name="connsiteX4" fmla="*/ 31378 w 31378"/>
                  <a:gd name="connsiteY4" fmla="*/ 0 h 31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78" h="31388">
                    <a:moveTo>
                      <a:pt x="31378" y="0"/>
                    </a:moveTo>
                    <a:lnTo>
                      <a:pt x="0" y="0"/>
                    </a:lnTo>
                    <a:lnTo>
                      <a:pt x="0" y="31389"/>
                    </a:lnTo>
                    <a:lnTo>
                      <a:pt x="31378" y="31389"/>
                    </a:lnTo>
                    <a:lnTo>
                      <a:pt x="31378" y="0"/>
                    </a:lnTo>
                    <a:close/>
                  </a:path>
                </a:pathLst>
              </a:custGeom>
              <a:solidFill>
                <a:srgbClr val="2D5967"/>
              </a:solidFill>
              <a:ln w="6417"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2BF3F31B-CC7D-4DC8-A8E4-74FC8479AD28}"/>
                  </a:ext>
                </a:extLst>
              </p:cNvPr>
              <p:cNvSpPr/>
              <p:nvPr/>
            </p:nvSpPr>
            <p:spPr>
              <a:xfrm>
                <a:off x="6598630" y="3204065"/>
                <a:ext cx="31378" cy="31388"/>
              </a:xfrm>
              <a:custGeom>
                <a:avLst/>
                <a:gdLst>
                  <a:gd name="connsiteX0" fmla="*/ 31378 w 31378"/>
                  <a:gd name="connsiteY0" fmla="*/ 0 h 31388"/>
                  <a:gd name="connsiteX1" fmla="*/ 0 w 31378"/>
                  <a:gd name="connsiteY1" fmla="*/ 0 h 31388"/>
                  <a:gd name="connsiteX2" fmla="*/ 0 w 31378"/>
                  <a:gd name="connsiteY2" fmla="*/ 31389 h 31388"/>
                  <a:gd name="connsiteX3" fmla="*/ 31378 w 31378"/>
                  <a:gd name="connsiteY3" fmla="*/ 31389 h 31388"/>
                  <a:gd name="connsiteX4" fmla="*/ 31378 w 31378"/>
                  <a:gd name="connsiteY4" fmla="*/ 0 h 31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78" h="31388">
                    <a:moveTo>
                      <a:pt x="31378" y="0"/>
                    </a:moveTo>
                    <a:lnTo>
                      <a:pt x="0" y="0"/>
                    </a:lnTo>
                    <a:lnTo>
                      <a:pt x="0" y="31389"/>
                    </a:lnTo>
                    <a:lnTo>
                      <a:pt x="31378" y="31389"/>
                    </a:lnTo>
                    <a:lnTo>
                      <a:pt x="31378" y="0"/>
                    </a:lnTo>
                    <a:close/>
                  </a:path>
                </a:pathLst>
              </a:custGeom>
              <a:solidFill>
                <a:srgbClr val="2D5967"/>
              </a:solidFill>
              <a:ln w="6417"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8B70A4C8-611A-4EDD-AF56-D8FF1714ED62}"/>
                  </a:ext>
                </a:extLst>
              </p:cNvPr>
              <p:cNvSpPr/>
              <p:nvPr/>
            </p:nvSpPr>
            <p:spPr>
              <a:xfrm>
                <a:off x="6598630" y="3246467"/>
                <a:ext cx="31378" cy="31388"/>
              </a:xfrm>
              <a:custGeom>
                <a:avLst/>
                <a:gdLst>
                  <a:gd name="connsiteX0" fmla="*/ 31378 w 31378"/>
                  <a:gd name="connsiteY0" fmla="*/ 0 h 31388"/>
                  <a:gd name="connsiteX1" fmla="*/ 0 w 31378"/>
                  <a:gd name="connsiteY1" fmla="*/ 0 h 31388"/>
                  <a:gd name="connsiteX2" fmla="*/ 0 w 31378"/>
                  <a:gd name="connsiteY2" fmla="*/ 31389 h 31388"/>
                  <a:gd name="connsiteX3" fmla="*/ 31378 w 31378"/>
                  <a:gd name="connsiteY3" fmla="*/ 31389 h 31388"/>
                  <a:gd name="connsiteX4" fmla="*/ 31378 w 31378"/>
                  <a:gd name="connsiteY4" fmla="*/ 0 h 31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78" h="31388">
                    <a:moveTo>
                      <a:pt x="31378" y="0"/>
                    </a:moveTo>
                    <a:lnTo>
                      <a:pt x="0" y="0"/>
                    </a:lnTo>
                    <a:lnTo>
                      <a:pt x="0" y="31389"/>
                    </a:lnTo>
                    <a:lnTo>
                      <a:pt x="31378" y="31389"/>
                    </a:lnTo>
                    <a:lnTo>
                      <a:pt x="31378" y="0"/>
                    </a:lnTo>
                    <a:close/>
                  </a:path>
                </a:pathLst>
              </a:custGeom>
              <a:solidFill>
                <a:srgbClr val="2D5967"/>
              </a:solidFill>
              <a:ln w="6417" cap="flat">
                <a:noFill/>
                <a:prstDash val="solid"/>
                <a:miter/>
              </a:ln>
            </p:spPr>
            <p:txBody>
              <a:bodyPr rtlCol="0" anchor="ctr"/>
              <a:lstStyle/>
              <a:p>
                <a:endParaRPr lang="en-US"/>
              </a:p>
            </p:txBody>
          </p:sp>
        </p:grpSp>
        <p:sp>
          <p:nvSpPr>
            <p:cNvPr id="572" name="TextBox 571">
              <a:extLst>
                <a:ext uri="{FF2B5EF4-FFF2-40B4-BE49-F238E27FC236}">
                  <a16:creationId xmlns:a16="http://schemas.microsoft.com/office/drawing/2014/main" id="{2B84B96B-4EF4-46D1-BBA1-BA47590CF2A9}"/>
                </a:ext>
              </a:extLst>
            </p:cNvPr>
            <p:cNvSpPr txBox="1"/>
            <p:nvPr/>
          </p:nvSpPr>
          <p:spPr>
            <a:xfrm>
              <a:off x="6168362" y="3478351"/>
              <a:ext cx="80531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Burstable VM</a:t>
              </a:r>
            </a:p>
          </p:txBody>
        </p:sp>
      </p:grpSp>
      <p:grpSp>
        <p:nvGrpSpPr>
          <p:cNvPr id="573" name="Graphic 2">
            <a:extLst>
              <a:ext uri="{FF2B5EF4-FFF2-40B4-BE49-F238E27FC236}">
                <a16:creationId xmlns:a16="http://schemas.microsoft.com/office/drawing/2014/main" id="{2F76FD8A-F7D0-4080-A86C-EC340A4F27D7}"/>
              </a:ext>
            </a:extLst>
          </p:cNvPr>
          <p:cNvGrpSpPr/>
          <p:nvPr/>
        </p:nvGrpSpPr>
        <p:grpSpPr>
          <a:xfrm>
            <a:off x="7207204" y="1600607"/>
            <a:ext cx="513347" cy="840973"/>
            <a:chOff x="7207204" y="3023190"/>
            <a:chExt cx="513347" cy="840973"/>
          </a:xfrm>
        </p:grpSpPr>
        <p:grpSp>
          <p:nvGrpSpPr>
            <p:cNvPr id="575" name="Graphic 2">
              <a:extLst>
                <a:ext uri="{FF2B5EF4-FFF2-40B4-BE49-F238E27FC236}">
                  <a16:creationId xmlns:a16="http://schemas.microsoft.com/office/drawing/2014/main" id="{47DB45E0-862D-41CA-BD33-1C0F2DE468CD}"/>
                </a:ext>
              </a:extLst>
            </p:cNvPr>
            <p:cNvGrpSpPr/>
            <p:nvPr/>
          </p:nvGrpSpPr>
          <p:grpSpPr>
            <a:xfrm>
              <a:off x="7207204" y="3023190"/>
              <a:ext cx="513347" cy="495644"/>
              <a:chOff x="7207204" y="3023190"/>
              <a:chExt cx="513347" cy="495644"/>
            </a:xfrm>
          </p:grpSpPr>
          <p:grpSp>
            <p:nvGrpSpPr>
              <p:cNvPr id="128" name="Graphic 2">
                <a:extLst>
                  <a:ext uri="{FF2B5EF4-FFF2-40B4-BE49-F238E27FC236}">
                    <a16:creationId xmlns:a16="http://schemas.microsoft.com/office/drawing/2014/main" id="{857ADC16-AAAC-478C-8495-85B3E37D82BE}"/>
                  </a:ext>
                </a:extLst>
              </p:cNvPr>
              <p:cNvGrpSpPr/>
              <p:nvPr/>
            </p:nvGrpSpPr>
            <p:grpSpPr>
              <a:xfrm>
                <a:off x="7207204" y="3023190"/>
                <a:ext cx="513347" cy="495644"/>
                <a:chOff x="7207204" y="3023190"/>
                <a:chExt cx="513347" cy="495644"/>
              </a:xfrm>
              <a:solidFill>
                <a:srgbClr val="FFFFFF"/>
              </a:solidFill>
            </p:grpSpPr>
            <p:sp>
              <p:nvSpPr>
                <p:cNvPr id="129" name="Freeform: Shape 128">
                  <a:extLst>
                    <a:ext uri="{FF2B5EF4-FFF2-40B4-BE49-F238E27FC236}">
                      <a16:creationId xmlns:a16="http://schemas.microsoft.com/office/drawing/2014/main" id="{B9B7B324-9747-4CDD-8C59-688928BC0962}"/>
                    </a:ext>
                  </a:extLst>
                </p:cNvPr>
                <p:cNvSpPr/>
                <p:nvPr/>
              </p:nvSpPr>
              <p:spPr>
                <a:xfrm>
                  <a:off x="7213107" y="3029090"/>
                  <a:ext cx="502695" cy="485022"/>
                </a:xfrm>
                <a:custGeom>
                  <a:avLst/>
                  <a:gdLst>
                    <a:gd name="connsiteX0" fmla="*/ 0 w 502695"/>
                    <a:gd name="connsiteY0" fmla="*/ 483848 h 485022"/>
                    <a:gd name="connsiteX1" fmla="*/ 0 w 502695"/>
                    <a:gd name="connsiteY1" fmla="*/ 318627 h 485022"/>
                    <a:gd name="connsiteX2" fmla="*/ 17711 w 502695"/>
                    <a:gd name="connsiteY2" fmla="*/ 318627 h 485022"/>
                    <a:gd name="connsiteX3" fmla="*/ 17711 w 502695"/>
                    <a:gd name="connsiteY3" fmla="*/ 25963 h 485022"/>
                    <a:gd name="connsiteX4" fmla="*/ 43635 w 502695"/>
                    <a:gd name="connsiteY4" fmla="*/ 0 h 485022"/>
                    <a:gd name="connsiteX5" fmla="*/ 476772 w 502695"/>
                    <a:gd name="connsiteY5" fmla="*/ 0 h 485022"/>
                    <a:gd name="connsiteX6" fmla="*/ 502696 w 502695"/>
                    <a:gd name="connsiteY6" fmla="*/ 25963 h 485022"/>
                    <a:gd name="connsiteX7" fmla="*/ 502696 w 502695"/>
                    <a:gd name="connsiteY7" fmla="*/ 459060 h 485022"/>
                    <a:gd name="connsiteX8" fmla="*/ 476772 w 502695"/>
                    <a:gd name="connsiteY8" fmla="*/ 485022 h 485022"/>
                    <a:gd name="connsiteX9" fmla="*/ 0 w 502695"/>
                    <a:gd name="connsiteY9" fmla="*/ 485022 h 485022"/>
                    <a:gd name="connsiteX10" fmla="*/ 0 w 502695"/>
                    <a:gd name="connsiteY10" fmla="*/ 483848 h 48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2695" h="485022">
                      <a:moveTo>
                        <a:pt x="0" y="483848"/>
                      </a:moveTo>
                      <a:lnTo>
                        <a:pt x="0" y="318627"/>
                      </a:lnTo>
                      <a:lnTo>
                        <a:pt x="17711" y="318627"/>
                      </a:lnTo>
                      <a:lnTo>
                        <a:pt x="17711" y="25963"/>
                      </a:lnTo>
                      <a:cubicBezTo>
                        <a:pt x="17711" y="11801"/>
                        <a:pt x="29517" y="0"/>
                        <a:pt x="43635" y="0"/>
                      </a:cubicBezTo>
                      <a:lnTo>
                        <a:pt x="476772" y="0"/>
                      </a:lnTo>
                      <a:cubicBezTo>
                        <a:pt x="490888" y="0"/>
                        <a:pt x="502696" y="11801"/>
                        <a:pt x="502696" y="25963"/>
                      </a:cubicBezTo>
                      <a:lnTo>
                        <a:pt x="502696" y="459060"/>
                      </a:lnTo>
                      <a:cubicBezTo>
                        <a:pt x="502696" y="473221"/>
                        <a:pt x="490888" y="485022"/>
                        <a:pt x="476772" y="485022"/>
                      </a:cubicBezTo>
                      <a:lnTo>
                        <a:pt x="0" y="485022"/>
                      </a:lnTo>
                      <a:lnTo>
                        <a:pt x="0" y="483848"/>
                      </a:lnTo>
                      <a:close/>
                    </a:path>
                  </a:pathLst>
                </a:custGeom>
                <a:solidFill>
                  <a:srgbClr val="FFFFFF"/>
                </a:solidFill>
                <a:ln w="641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445D3FE0-01C7-4A07-8DCF-7C8D8EBDDA23}"/>
                    </a:ext>
                  </a:extLst>
                </p:cNvPr>
                <p:cNvSpPr/>
                <p:nvPr/>
              </p:nvSpPr>
              <p:spPr>
                <a:xfrm>
                  <a:off x="7207204" y="3023190"/>
                  <a:ext cx="513347" cy="495644"/>
                </a:xfrm>
                <a:custGeom>
                  <a:avLst/>
                  <a:gdLst>
                    <a:gd name="connsiteX0" fmla="*/ 481455 w 513347"/>
                    <a:gd name="connsiteY0" fmla="*/ 11801 h 495644"/>
                    <a:gd name="connsiteX1" fmla="*/ 501540 w 513347"/>
                    <a:gd name="connsiteY1" fmla="*/ 31863 h 495644"/>
                    <a:gd name="connsiteX2" fmla="*/ 501540 w 513347"/>
                    <a:gd name="connsiteY2" fmla="*/ 464966 h 495644"/>
                    <a:gd name="connsiteX3" fmla="*/ 481455 w 513347"/>
                    <a:gd name="connsiteY3" fmla="*/ 485025 h 495644"/>
                    <a:gd name="connsiteX4" fmla="*/ 11807 w 513347"/>
                    <a:gd name="connsiteY4" fmla="*/ 485025 h 495644"/>
                    <a:gd name="connsiteX5" fmla="*/ 11807 w 513347"/>
                    <a:gd name="connsiteY5" fmla="*/ 330430 h 495644"/>
                    <a:gd name="connsiteX6" fmla="*/ 29517 w 513347"/>
                    <a:gd name="connsiteY6" fmla="*/ 330430 h 495644"/>
                    <a:gd name="connsiteX7" fmla="*/ 29517 w 513347"/>
                    <a:gd name="connsiteY7" fmla="*/ 31863 h 495644"/>
                    <a:gd name="connsiteX8" fmla="*/ 48382 w 513347"/>
                    <a:gd name="connsiteY8" fmla="*/ 11801 h 495644"/>
                    <a:gd name="connsiteX9" fmla="*/ 481455 w 513347"/>
                    <a:gd name="connsiteY9" fmla="*/ 11801 h 495644"/>
                    <a:gd name="connsiteX10" fmla="*/ 481455 w 513347"/>
                    <a:gd name="connsiteY10" fmla="*/ 0 h 495644"/>
                    <a:gd name="connsiteX11" fmla="*/ 48382 w 513347"/>
                    <a:gd name="connsiteY11" fmla="*/ 0 h 495644"/>
                    <a:gd name="connsiteX12" fmla="*/ 17711 w 513347"/>
                    <a:gd name="connsiteY12" fmla="*/ 31863 h 495644"/>
                    <a:gd name="connsiteX13" fmla="*/ 17711 w 513347"/>
                    <a:gd name="connsiteY13" fmla="*/ 318630 h 495644"/>
                    <a:gd name="connsiteX14" fmla="*/ 11807 w 513347"/>
                    <a:gd name="connsiteY14" fmla="*/ 318630 h 495644"/>
                    <a:gd name="connsiteX15" fmla="*/ 0 w 513347"/>
                    <a:gd name="connsiteY15" fmla="*/ 318630 h 495644"/>
                    <a:gd name="connsiteX16" fmla="*/ 0 w 513347"/>
                    <a:gd name="connsiteY16" fmla="*/ 330430 h 495644"/>
                    <a:gd name="connsiteX17" fmla="*/ 0 w 513347"/>
                    <a:gd name="connsiteY17" fmla="*/ 483844 h 495644"/>
                    <a:gd name="connsiteX18" fmla="*/ 0 w 513347"/>
                    <a:gd name="connsiteY18" fmla="*/ 495644 h 495644"/>
                    <a:gd name="connsiteX19" fmla="*/ 11807 w 513347"/>
                    <a:gd name="connsiteY19" fmla="*/ 495644 h 495644"/>
                    <a:gd name="connsiteX20" fmla="*/ 481455 w 513347"/>
                    <a:gd name="connsiteY20" fmla="*/ 495644 h 495644"/>
                    <a:gd name="connsiteX21" fmla="*/ 513347 w 513347"/>
                    <a:gd name="connsiteY21" fmla="*/ 463785 h 495644"/>
                    <a:gd name="connsiteX22" fmla="*/ 513347 w 513347"/>
                    <a:gd name="connsiteY22" fmla="*/ 31863 h 495644"/>
                    <a:gd name="connsiteX23" fmla="*/ 481455 w 513347"/>
                    <a:gd name="connsiteY23" fmla="*/ 0 h 49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3347" h="495644">
                      <a:moveTo>
                        <a:pt x="481455" y="11801"/>
                      </a:moveTo>
                      <a:cubicBezTo>
                        <a:pt x="492107" y="11801"/>
                        <a:pt x="501540" y="20062"/>
                        <a:pt x="501540" y="31863"/>
                      </a:cubicBezTo>
                      <a:lnTo>
                        <a:pt x="501540" y="464966"/>
                      </a:lnTo>
                      <a:cubicBezTo>
                        <a:pt x="501540" y="475585"/>
                        <a:pt x="493263" y="485025"/>
                        <a:pt x="481455" y="485025"/>
                      </a:cubicBezTo>
                      <a:lnTo>
                        <a:pt x="11807" y="485025"/>
                      </a:lnTo>
                      <a:lnTo>
                        <a:pt x="11807" y="330430"/>
                      </a:lnTo>
                      <a:lnTo>
                        <a:pt x="29517" y="330430"/>
                      </a:lnTo>
                      <a:lnTo>
                        <a:pt x="29517" y="31863"/>
                      </a:lnTo>
                      <a:cubicBezTo>
                        <a:pt x="29517" y="20062"/>
                        <a:pt x="37731" y="11801"/>
                        <a:pt x="48382" y="11801"/>
                      </a:cubicBezTo>
                      <a:lnTo>
                        <a:pt x="481455" y="11801"/>
                      </a:lnTo>
                      <a:close/>
                      <a:moveTo>
                        <a:pt x="481455" y="0"/>
                      </a:moveTo>
                      <a:lnTo>
                        <a:pt x="48382" y="0"/>
                      </a:lnTo>
                      <a:cubicBezTo>
                        <a:pt x="31827" y="0"/>
                        <a:pt x="17711" y="14161"/>
                        <a:pt x="17711" y="31863"/>
                      </a:cubicBezTo>
                      <a:lnTo>
                        <a:pt x="17711" y="318630"/>
                      </a:lnTo>
                      <a:lnTo>
                        <a:pt x="11807" y="318630"/>
                      </a:lnTo>
                      <a:lnTo>
                        <a:pt x="0" y="318630"/>
                      </a:lnTo>
                      <a:lnTo>
                        <a:pt x="0" y="330430"/>
                      </a:lnTo>
                      <a:lnTo>
                        <a:pt x="0" y="483844"/>
                      </a:lnTo>
                      <a:lnTo>
                        <a:pt x="0" y="495644"/>
                      </a:lnTo>
                      <a:lnTo>
                        <a:pt x="11807" y="495644"/>
                      </a:lnTo>
                      <a:lnTo>
                        <a:pt x="481455" y="495644"/>
                      </a:lnTo>
                      <a:cubicBezTo>
                        <a:pt x="499166" y="495644"/>
                        <a:pt x="513347" y="481483"/>
                        <a:pt x="513347" y="463785"/>
                      </a:cubicBezTo>
                      <a:lnTo>
                        <a:pt x="513347" y="31863"/>
                      </a:lnTo>
                      <a:cubicBezTo>
                        <a:pt x="513347" y="14161"/>
                        <a:pt x="499166" y="0"/>
                        <a:pt x="481455" y="0"/>
                      </a:cubicBezTo>
                      <a:close/>
                    </a:path>
                  </a:pathLst>
                </a:custGeom>
                <a:solidFill>
                  <a:srgbClr val="FFFFFF"/>
                </a:solidFill>
                <a:ln w="6417" cap="flat">
                  <a:noFill/>
                  <a:prstDash val="solid"/>
                  <a:miter/>
                </a:ln>
              </p:spPr>
              <p:txBody>
                <a:bodyPr rtlCol="0" anchor="ctr"/>
                <a:lstStyle/>
                <a:p>
                  <a:endParaRPr lang="en-US"/>
                </a:p>
              </p:txBody>
            </p:sp>
          </p:grpSp>
          <p:grpSp>
            <p:nvGrpSpPr>
              <p:cNvPr id="131" name="Graphic 2">
                <a:extLst>
                  <a:ext uri="{FF2B5EF4-FFF2-40B4-BE49-F238E27FC236}">
                    <a16:creationId xmlns:a16="http://schemas.microsoft.com/office/drawing/2014/main" id="{B8EA2854-D406-4B34-9942-D7051D20FDEB}"/>
                  </a:ext>
                </a:extLst>
              </p:cNvPr>
              <p:cNvGrpSpPr/>
              <p:nvPr/>
            </p:nvGrpSpPr>
            <p:grpSpPr>
              <a:xfrm>
                <a:off x="7219011" y="3034990"/>
                <a:ext cx="489733" cy="472043"/>
                <a:chOff x="7219011" y="3034990"/>
                <a:chExt cx="489733" cy="472043"/>
              </a:xfrm>
              <a:solidFill>
                <a:srgbClr val="2C5967"/>
              </a:solidFill>
            </p:grpSpPr>
            <p:sp>
              <p:nvSpPr>
                <p:cNvPr id="132" name="Freeform: Shape 131">
                  <a:extLst>
                    <a:ext uri="{FF2B5EF4-FFF2-40B4-BE49-F238E27FC236}">
                      <a16:creationId xmlns:a16="http://schemas.microsoft.com/office/drawing/2014/main" id="{149CB334-CE95-422D-9CA7-F924A5701506}"/>
                    </a:ext>
                  </a:extLst>
                </p:cNvPr>
                <p:cNvSpPr/>
                <p:nvPr/>
              </p:nvSpPr>
              <p:spPr>
                <a:xfrm>
                  <a:off x="7236722" y="3034990"/>
                  <a:ext cx="472022" cy="472043"/>
                </a:xfrm>
                <a:custGeom>
                  <a:avLst/>
                  <a:gdLst>
                    <a:gd name="connsiteX0" fmla="*/ 451938 w 472022"/>
                    <a:gd name="connsiteY0" fmla="*/ 0 h 472043"/>
                    <a:gd name="connsiteX1" fmla="*/ 18865 w 472022"/>
                    <a:gd name="connsiteY1" fmla="*/ 0 h 472043"/>
                    <a:gd name="connsiteX2" fmla="*/ 0 w 472022"/>
                    <a:gd name="connsiteY2" fmla="*/ 20062 h 472043"/>
                    <a:gd name="connsiteX3" fmla="*/ 0 w 472022"/>
                    <a:gd name="connsiteY3" fmla="*/ 306830 h 472043"/>
                    <a:gd name="connsiteX4" fmla="*/ 17646 w 472022"/>
                    <a:gd name="connsiteY4" fmla="*/ 306830 h 472043"/>
                    <a:gd name="connsiteX5" fmla="*/ 17646 w 472022"/>
                    <a:gd name="connsiteY5" fmla="*/ 20062 h 472043"/>
                    <a:gd name="connsiteX6" fmla="*/ 18865 w 472022"/>
                    <a:gd name="connsiteY6" fmla="*/ 17702 h 472043"/>
                    <a:gd name="connsiteX7" fmla="*/ 451938 w 472022"/>
                    <a:gd name="connsiteY7" fmla="*/ 17702 h 472043"/>
                    <a:gd name="connsiteX8" fmla="*/ 454312 w 472022"/>
                    <a:gd name="connsiteY8" fmla="*/ 20062 h 472043"/>
                    <a:gd name="connsiteX9" fmla="*/ 454312 w 472022"/>
                    <a:gd name="connsiteY9" fmla="*/ 453159 h 472043"/>
                    <a:gd name="connsiteX10" fmla="*/ 451938 w 472022"/>
                    <a:gd name="connsiteY10" fmla="*/ 455521 h 472043"/>
                    <a:gd name="connsiteX11" fmla="*/ 226578 w 472022"/>
                    <a:gd name="connsiteY11" fmla="*/ 455521 h 472043"/>
                    <a:gd name="connsiteX12" fmla="*/ 226578 w 472022"/>
                    <a:gd name="connsiteY12" fmla="*/ 472044 h 472043"/>
                    <a:gd name="connsiteX13" fmla="*/ 451938 w 472022"/>
                    <a:gd name="connsiteY13" fmla="*/ 472044 h 472043"/>
                    <a:gd name="connsiteX14" fmla="*/ 472023 w 472022"/>
                    <a:gd name="connsiteY14" fmla="*/ 451979 h 472043"/>
                    <a:gd name="connsiteX15" fmla="*/ 472023 w 472022"/>
                    <a:gd name="connsiteY15" fmla="*/ 20062 h 472043"/>
                    <a:gd name="connsiteX16" fmla="*/ 451938 w 472022"/>
                    <a:gd name="connsiteY16" fmla="*/ 0 h 472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2022" h="472043">
                      <a:moveTo>
                        <a:pt x="451938" y="0"/>
                      </a:moveTo>
                      <a:lnTo>
                        <a:pt x="18865" y="0"/>
                      </a:lnTo>
                      <a:cubicBezTo>
                        <a:pt x="8214" y="0"/>
                        <a:pt x="0" y="8260"/>
                        <a:pt x="0" y="20062"/>
                      </a:cubicBezTo>
                      <a:lnTo>
                        <a:pt x="0" y="306830"/>
                      </a:lnTo>
                      <a:lnTo>
                        <a:pt x="17646" y="306830"/>
                      </a:lnTo>
                      <a:lnTo>
                        <a:pt x="17646" y="20062"/>
                      </a:lnTo>
                      <a:cubicBezTo>
                        <a:pt x="17646" y="18882"/>
                        <a:pt x="17646" y="17702"/>
                        <a:pt x="18865" y="17702"/>
                      </a:cubicBezTo>
                      <a:lnTo>
                        <a:pt x="451938" y="17702"/>
                      </a:lnTo>
                      <a:cubicBezTo>
                        <a:pt x="453157" y="17702"/>
                        <a:pt x="454312" y="18882"/>
                        <a:pt x="454312" y="20062"/>
                      </a:cubicBezTo>
                      <a:lnTo>
                        <a:pt x="454312" y="453159"/>
                      </a:lnTo>
                      <a:cubicBezTo>
                        <a:pt x="454312" y="454340"/>
                        <a:pt x="453157" y="455521"/>
                        <a:pt x="451938" y="455521"/>
                      </a:cubicBezTo>
                      <a:lnTo>
                        <a:pt x="226578" y="455521"/>
                      </a:lnTo>
                      <a:lnTo>
                        <a:pt x="226578" y="472044"/>
                      </a:lnTo>
                      <a:lnTo>
                        <a:pt x="451938" y="472044"/>
                      </a:lnTo>
                      <a:cubicBezTo>
                        <a:pt x="462590" y="472044"/>
                        <a:pt x="472023" y="463786"/>
                        <a:pt x="472023" y="451979"/>
                      </a:cubicBezTo>
                      <a:lnTo>
                        <a:pt x="472023" y="20062"/>
                      </a:lnTo>
                      <a:cubicBezTo>
                        <a:pt x="472023" y="8260"/>
                        <a:pt x="462590" y="0"/>
                        <a:pt x="451938" y="0"/>
                      </a:cubicBezTo>
                      <a:close/>
                    </a:path>
                  </a:pathLst>
                </a:custGeom>
                <a:solidFill>
                  <a:srgbClr val="2C5967"/>
                </a:solidFill>
                <a:ln w="641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FEA27E85-4D39-4FBC-8294-C28B99669061}"/>
                    </a:ext>
                  </a:extLst>
                </p:cNvPr>
                <p:cNvSpPr/>
                <p:nvPr/>
              </p:nvSpPr>
              <p:spPr>
                <a:xfrm>
                  <a:off x="7463300" y="3337097"/>
                  <a:ext cx="181725" cy="103850"/>
                </a:xfrm>
                <a:custGeom>
                  <a:avLst/>
                  <a:gdLst>
                    <a:gd name="connsiteX0" fmla="*/ 181725 w 181725"/>
                    <a:gd name="connsiteY0" fmla="*/ 0 h 103850"/>
                    <a:gd name="connsiteX1" fmla="*/ 0 w 181725"/>
                    <a:gd name="connsiteY1" fmla="*/ 0 h 103850"/>
                    <a:gd name="connsiteX2" fmla="*/ 0 w 181725"/>
                    <a:gd name="connsiteY2" fmla="*/ 3542 h 103850"/>
                    <a:gd name="connsiteX3" fmla="*/ 0 w 181725"/>
                    <a:gd name="connsiteY3" fmla="*/ 12981 h 103850"/>
                    <a:gd name="connsiteX4" fmla="*/ 0 w 181725"/>
                    <a:gd name="connsiteY4" fmla="*/ 16523 h 103850"/>
                    <a:gd name="connsiteX5" fmla="*/ 164015 w 181725"/>
                    <a:gd name="connsiteY5" fmla="*/ 16523 h 103850"/>
                    <a:gd name="connsiteX6" fmla="*/ 164015 w 181725"/>
                    <a:gd name="connsiteY6" fmla="*/ 87327 h 103850"/>
                    <a:gd name="connsiteX7" fmla="*/ 0 w 181725"/>
                    <a:gd name="connsiteY7" fmla="*/ 87327 h 103850"/>
                    <a:gd name="connsiteX8" fmla="*/ 0 w 181725"/>
                    <a:gd name="connsiteY8" fmla="*/ 103850 h 103850"/>
                    <a:gd name="connsiteX9" fmla="*/ 181725 w 181725"/>
                    <a:gd name="connsiteY9" fmla="*/ 103850 h 103850"/>
                    <a:gd name="connsiteX10" fmla="*/ 181725 w 181725"/>
                    <a:gd name="connsiteY10" fmla="*/ 0 h 10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725" h="103850">
                      <a:moveTo>
                        <a:pt x="181725" y="0"/>
                      </a:moveTo>
                      <a:lnTo>
                        <a:pt x="0" y="0"/>
                      </a:lnTo>
                      <a:lnTo>
                        <a:pt x="0" y="3542"/>
                      </a:lnTo>
                      <a:lnTo>
                        <a:pt x="0" y="12981"/>
                      </a:lnTo>
                      <a:lnTo>
                        <a:pt x="0" y="16523"/>
                      </a:lnTo>
                      <a:lnTo>
                        <a:pt x="164015" y="16523"/>
                      </a:lnTo>
                      <a:lnTo>
                        <a:pt x="164015" y="87327"/>
                      </a:lnTo>
                      <a:lnTo>
                        <a:pt x="0" y="87327"/>
                      </a:lnTo>
                      <a:lnTo>
                        <a:pt x="0" y="103850"/>
                      </a:lnTo>
                      <a:lnTo>
                        <a:pt x="181725" y="103850"/>
                      </a:lnTo>
                      <a:lnTo>
                        <a:pt x="181725" y="0"/>
                      </a:lnTo>
                      <a:close/>
                    </a:path>
                  </a:pathLst>
                </a:custGeom>
                <a:solidFill>
                  <a:srgbClr val="2C5967"/>
                </a:solidFill>
                <a:ln w="641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3725D497-AF08-4385-95B3-B8345398BB02}"/>
                    </a:ext>
                  </a:extLst>
                </p:cNvPr>
                <p:cNvSpPr/>
                <p:nvPr/>
              </p:nvSpPr>
              <p:spPr>
                <a:xfrm>
                  <a:off x="7575403" y="3376041"/>
                  <a:ext cx="25923" cy="25962"/>
                </a:xfrm>
                <a:custGeom>
                  <a:avLst/>
                  <a:gdLst>
                    <a:gd name="connsiteX0" fmla="*/ 12961 w 25923"/>
                    <a:gd name="connsiteY0" fmla="*/ 25963 h 25962"/>
                    <a:gd name="connsiteX1" fmla="*/ 25924 w 25923"/>
                    <a:gd name="connsiteY1" fmla="*/ 12981 h 25962"/>
                    <a:gd name="connsiteX2" fmla="*/ 12961 w 25923"/>
                    <a:gd name="connsiteY2" fmla="*/ 0 h 25962"/>
                    <a:gd name="connsiteX3" fmla="*/ 0 w 25923"/>
                    <a:gd name="connsiteY3" fmla="*/ 12981 h 25962"/>
                    <a:gd name="connsiteX4" fmla="*/ 12961 w 25923"/>
                    <a:gd name="connsiteY4" fmla="*/ 25963 h 25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3" h="25962">
                      <a:moveTo>
                        <a:pt x="12961" y="25963"/>
                      </a:moveTo>
                      <a:cubicBezTo>
                        <a:pt x="20148" y="25963"/>
                        <a:pt x="25924" y="20149"/>
                        <a:pt x="25924" y="12981"/>
                      </a:cubicBezTo>
                      <a:cubicBezTo>
                        <a:pt x="25924" y="5807"/>
                        <a:pt x="20148" y="0"/>
                        <a:pt x="12961" y="0"/>
                      </a:cubicBezTo>
                      <a:cubicBezTo>
                        <a:pt x="5775" y="0"/>
                        <a:pt x="0" y="5807"/>
                        <a:pt x="0" y="12981"/>
                      </a:cubicBezTo>
                      <a:cubicBezTo>
                        <a:pt x="0" y="20149"/>
                        <a:pt x="5775" y="25963"/>
                        <a:pt x="12961" y="25963"/>
                      </a:cubicBezTo>
                      <a:close/>
                    </a:path>
                  </a:pathLst>
                </a:custGeom>
                <a:solidFill>
                  <a:srgbClr val="2C5967"/>
                </a:solidFill>
                <a:ln w="641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ADD1CF58-486E-446B-A656-7544AE92B51B}"/>
                    </a:ext>
                  </a:extLst>
                </p:cNvPr>
                <p:cNvSpPr/>
                <p:nvPr/>
              </p:nvSpPr>
              <p:spPr>
                <a:xfrm>
                  <a:off x="7301596" y="3101076"/>
                  <a:ext cx="105043" cy="105029"/>
                </a:xfrm>
                <a:custGeom>
                  <a:avLst/>
                  <a:gdLst>
                    <a:gd name="connsiteX0" fmla="*/ 105044 w 105043"/>
                    <a:gd name="connsiteY0" fmla="*/ 0 h 105029"/>
                    <a:gd name="connsiteX1" fmla="*/ 0 w 105043"/>
                    <a:gd name="connsiteY1" fmla="*/ 0 h 105029"/>
                    <a:gd name="connsiteX2" fmla="*/ 0 w 105043"/>
                    <a:gd name="connsiteY2" fmla="*/ 105030 h 105029"/>
                    <a:gd name="connsiteX3" fmla="*/ 105044 w 105043"/>
                    <a:gd name="connsiteY3" fmla="*/ 105030 h 105029"/>
                    <a:gd name="connsiteX4" fmla="*/ 105044 w 105043"/>
                    <a:gd name="connsiteY4" fmla="*/ 0 h 105029"/>
                    <a:gd name="connsiteX5" fmla="*/ 87333 w 105043"/>
                    <a:gd name="connsiteY5" fmla="*/ 87328 h 105029"/>
                    <a:gd name="connsiteX6" fmla="*/ 17711 w 105043"/>
                    <a:gd name="connsiteY6" fmla="*/ 87328 h 105029"/>
                    <a:gd name="connsiteX7" fmla="*/ 17711 w 105043"/>
                    <a:gd name="connsiteY7" fmla="*/ 16521 h 105029"/>
                    <a:gd name="connsiteX8" fmla="*/ 87333 w 105043"/>
                    <a:gd name="connsiteY8" fmla="*/ 16521 h 105029"/>
                    <a:gd name="connsiteX9" fmla="*/ 87333 w 105043"/>
                    <a:gd name="connsiteY9" fmla="*/ 87328 h 10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43" h="105029">
                      <a:moveTo>
                        <a:pt x="105044" y="0"/>
                      </a:moveTo>
                      <a:lnTo>
                        <a:pt x="0" y="0"/>
                      </a:lnTo>
                      <a:lnTo>
                        <a:pt x="0" y="105030"/>
                      </a:lnTo>
                      <a:lnTo>
                        <a:pt x="105044" y="105030"/>
                      </a:lnTo>
                      <a:lnTo>
                        <a:pt x="105044" y="0"/>
                      </a:lnTo>
                      <a:close/>
                      <a:moveTo>
                        <a:pt x="87333" y="87328"/>
                      </a:moveTo>
                      <a:lnTo>
                        <a:pt x="17711" y="87328"/>
                      </a:lnTo>
                      <a:lnTo>
                        <a:pt x="17711" y="16521"/>
                      </a:lnTo>
                      <a:lnTo>
                        <a:pt x="87333" y="16521"/>
                      </a:lnTo>
                      <a:lnTo>
                        <a:pt x="87333" y="87328"/>
                      </a:lnTo>
                      <a:close/>
                    </a:path>
                  </a:pathLst>
                </a:custGeom>
                <a:solidFill>
                  <a:srgbClr val="2C5967"/>
                </a:solidFill>
                <a:ln w="6417"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D3CDA605-2C38-4D00-B5D8-E99608794479}"/>
                    </a:ext>
                  </a:extLst>
                </p:cNvPr>
                <p:cNvSpPr/>
                <p:nvPr/>
              </p:nvSpPr>
              <p:spPr>
                <a:xfrm>
                  <a:off x="7419602" y="3101076"/>
                  <a:ext cx="105043" cy="105029"/>
                </a:xfrm>
                <a:custGeom>
                  <a:avLst/>
                  <a:gdLst>
                    <a:gd name="connsiteX0" fmla="*/ 105044 w 105043"/>
                    <a:gd name="connsiteY0" fmla="*/ 0 h 105029"/>
                    <a:gd name="connsiteX1" fmla="*/ 0 w 105043"/>
                    <a:gd name="connsiteY1" fmla="*/ 0 h 105029"/>
                    <a:gd name="connsiteX2" fmla="*/ 0 w 105043"/>
                    <a:gd name="connsiteY2" fmla="*/ 105030 h 105029"/>
                    <a:gd name="connsiteX3" fmla="*/ 105044 w 105043"/>
                    <a:gd name="connsiteY3" fmla="*/ 105030 h 105029"/>
                    <a:gd name="connsiteX4" fmla="*/ 105044 w 105043"/>
                    <a:gd name="connsiteY4" fmla="*/ 0 h 105029"/>
                    <a:gd name="connsiteX5" fmla="*/ 87333 w 105043"/>
                    <a:gd name="connsiteY5" fmla="*/ 87328 h 105029"/>
                    <a:gd name="connsiteX6" fmla="*/ 17711 w 105043"/>
                    <a:gd name="connsiteY6" fmla="*/ 87328 h 105029"/>
                    <a:gd name="connsiteX7" fmla="*/ 17711 w 105043"/>
                    <a:gd name="connsiteY7" fmla="*/ 16521 h 105029"/>
                    <a:gd name="connsiteX8" fmla="*/ 87333 w 105043"/>
                    <a:gd name="connsiteY8" fmla="*/ 16521 h 105029"/>
                    <a:gd name="connsiteX9" fmla="*/ 87333 w 105043"/>
                    <a:gd name="connsiteY9" fmla="*/ 87328 h 10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43" h="105029">
                      <a:moveTo>
                        <a:pt x="105044" y="0"/>
                      </a:moveTo>
                      <a:lnTo>
                        <a:pt x="0" y="0"/>
                      </a:lnTo>
                      <a:lnTo>
                        <a:pt x="0" y="105030"/>
                      </a:lnTo>
                      <a:lnTo>
                        <a:pt x="105044" y="105030"/>
                      </a:lnTo>
                      <a:lnTo>
                        <a:pt x="105044" y="0"/>
                      </a:lnTo>
                      <a:close/>
                      <a:moveTo>
                        <a:pt x="87333" y="87328"/>
                      </a:moveTo>
                      <a:lnTo>
                        <a:pt x="17711" y="87328"/>
                      </a:lnTo>
                      <a:lnTo>
                        <a:pt x="17711" y="16521"/>
                      </a:lnTo>
                      <a:lnTo>
                        <a:pt x="87333" y="16521"/>
                      </a:lnTo>
                      <a:lnTo>
                        <a:pt x="87333" y="87328"/>
                      </a:lnTo>
                      <a:close/>
                    </a:path>
                  </a:pathLst>
                </a:custGeom>
                <a:solidFill>
                  <a:srgbClr val="2C5967"/>
                </a:solidFill>
                <a:ln w="641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EECAC476-26EE-4CDF-826D-30CE1E251F61}"/>
                    </a:ext>
                  </a:extLst>
                </p:cNvPr>
                <p:cNvSpPr/>
                <p:nvPr/>
              </p:nvSpPr>
              <p:spPr>
                <a:xfrm>
                  <a:off x="7301596" y="3219089"/>
                  <a:ext cx="105043" cy="105029"/>
                </a:xfrm>
                <a:custGeom>
                  <a:avLst/>
                  <a:gdLst>
                    <a:gd name="connsiteX0" fmla="*/ 105044 w 105043"/>
                    <a:gd name="connsiteY0" fmla="*/ 0 h 105029"/>
                    <a:gd name="connsiteX1" fmla="*/ 0 w 105043"/>
                    <a:gd name="connsiteY1" fmla="*/ 0 h 105029"/>
                    <a:gd name="connsiteX2" fmla="*/ 0 w 105043"/>
                    <a:gd name="connsiteY2" fmla="*/ 105030 h 105029"/>
                    <a:gd name="connsiteX3" fmla="*/ 105044 w 105043"/>
                    <a:gd name="connsiteY3" fmla="*/ 105030 h 105029"/>
                    <a:gd name="connsiteX4" fmla="*/ 105044 w 105043"/>
                    <a:gd name="connsiteY4" fmla="*/ 0 h 105029"/>
                    <a:gd name="connsiteX5" fmla="*/ 87333 w 105043"/>
                    <a:gd name="connsiteY5" fmla="*/ 87328 h 105029"/>
                    <a:gd name="connsiteX6" fmla="*/ 17711 w 105043"/>
                    <a:gd name="connsiteY6" fmla="*/ 87328 h 105029"/>
                    <a:gd name="connsiteX7" fmla="*/ 17711 w 105043"/>
                    <a:gd name="connsiteY7" fmla="*/ 16521 h 105029"/>
                    <a:gd name="connsiteX8" fmla="*/ 87333 w 105043"/>
                    <a:gd name="connsiteY8" fmla="*/ 16521 h 105029"/>
                    <a:gd name="connsiteX9" fmla="*/ 87333 w 105043"/>
                    <a:gd name="connsiteY9" fmla="*/ 87328 h 10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43" h="105029">
                      <a:moveTo>
                        <a:pt x="105044" y="0"/>
                      </a:moveTo>
                      <a:lnTo>
                        <a:pt x="0" y="0"/>
                      </a:lnTo>
                      <a:lnTo>
                        <a:pt x="0" y="105030"/>
                      </a:lnTo>
                      <a:lnTo>
                        <a:pt x="105044" y="105030"/>
                      </a:lnTo>
                      <a:lnTo>
                        <a:pt x="105044" y="0"/>
                      </a:lnTo>
                      <a:close/>
                      <a:moveTo>
                        <a:pt x="87333" y="87328"/>
                      </a:moveTo>
                      <a:lnTo>
                        <a:pt x="17711" y="87328"/>
                      </a:lnTo>
                      <a:lnTo>
                        <a:pt x="17711" y="16521"/>
                      </a:lnTo>
                      <a:lnTo>
                        <a:pt x="87333" y="16521"/>
                      </a:lnTo>
                      <a:lnTo>
                        <a:pt x="87333" y="87328"/>
                      </a:lnTo>
                      <a:close/>
                    </a:path>
                  </a:pathLst>
                </a:custGeom>
                <a:solidFill>
                  <a:srgbClr val="2C5967"/>
                </a:solidFill>
                <a:ln w="641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B8A1ADB2-0D78-4242-8C93-209D0B5C1052}"/>
                    </a:ext>
                  </a:extLst>
                </p:cNvPr>
                <p:cNvSpPr/>
                <p:nvPr/>
              </p:nvSpPr>
              <p:spPr>
                <a:xfrm>
                  <a:off x="7419602" y="3219089"/>
                  <a:ext cx="105043" cy="105029"/>
                </a:xfrm>
                <a:custGeom>
                  <a:avLst/>
                  <a:gdLst>
                    <a:gd name="connsiteX0" fmla="*/ 105044 w 105043"/>
                    <a:gd name="connsiteY0" fmla="*/ 0 h 105029"/>
                    <a:gd name="connsiteX1" fmla="*/ 0 w 105043"/>
                    <a:gd name="connsiteY1" fmla="*/ 0 h 105029"/>
                    <a:gd name="connsiteX2" fmla="*/ 0 w 105043"/>
                    <a:gd name="connsiteY2" fmla="*/ 105030 h 105029"/>
                    <a:gd name="connsiteX3" fmla="*/ 105044 w 105043"/>
                    <a:gd name="connsiteY3" fmla="*/ 105030 h 105029"/>
                    <a:gd name="connsiteX4" fmla="*/ 105044 w 105043"/>
                    <a:gd name="connsiteY4" fmla="*/ 0 h 105029"/>
                    <a:gd name="connsiteX5" fmla="*/ 87333 w 105043"/>
                    <a:gd name="connsiteY5" fmla="*/ 87328 h 105029"/>
                    <a:gd name="connsiteX6" fmla="*/ 17711 w 105043"/>
                    <a:gd name="connsiteY6" fmla="*/ 87328 h 105029"/>
                    <a:gd name="connsiteX7" fmla="*/ 17711 w 105043"/>
                    <a:gd name="connsiteY7" fmla="*/ 16521 h 105029"/>
                    <a:gd name="connsiteX8" fmla="*/ 87333 w 105043"/>
                    <a:gd name="connsiteY8" fmla="*/ 16521 h 105029"/>
                    <a:gd name="connsiteX9" fmla="*/ 87333 w 105043"/>
                    <a:gd name="connsiteY9" fmla="*/ 87328 h 10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43" h="105029">
                      <a:moveTo>
                        <a:pt x="105044" y="0"/>
                      </a:moveTo>
                      <a:lnTo>
                        <a:pt x="0" y="0"/>
                      </a:lnTo>
                      <a:lnTo>
                        <a:pt x="0" y="105030"/>
                      </a:lnTo>
                      <a:lnTo>
                        <a:pt x="105044" y="105030"/>
                      </a:lnTo>
                      <a:lnTo>
                        <a:pt x="105044" y="0"/>
                      </a:lnTo>
                      <a:close/>
                      <a:moveTo>
                        <a:pt x="87333" y="87328"/>
                      </a:moveTo>
                      <a:lnTo>
                        <a:pt x="17711" y="87328"/>
                      </a:lnTo>
                      <a:lnTo>
                        <a:pt x="17711" y="16521"/>
                      </a:lnTo>
                      <a:lnTo>
                        <a:pt x="87333" y="16521"/>
                      </a:lnTo>
                      <a:lnTo>
                        <a:pt x="87333" y="87328"/>
                      </a:lnTo>
                      <a:close/>
                    </a:path>
                  </a:pathLst>
                </a:custGeom>
                <a:solidFill>
                  <a:srgbClr val="2C5967"/>
                </a:solidFill>
                <a:ln w="641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4FDA9280-42F6-441B-A473-B95C17728A4D}"/>
                    </a:ext>
                  </a:extLst>
                </p:cNvPr>
                <p:cNvSpPr/>
                <p:nvPr/>
              </p:nvSpPr>
              <p:spPr>
                <a:xfrm>
                  <a:off x="7537607" y="3101076"/>
                  <a:ext cx="105043" cy="105029"/>
                </a:xfrm>
                <a:custGeom>
                  <a:avLst/>
                  <a:gdLst>
                    <a:gd name="connsiteX0" fmla="*/ 105044 w 105043"/>
                    <a:gd name="connsiteY0" fmla="*/ 0 h 105029"/>
                    <a:gd name="connsiteX1" fmla="*/ 0 w 105043"/>
                    <a:gd name="connsiteY1" fmla="*/ 0 h 105029"/>
                    <a:gd name="connsiteX2" fmla="*/ 0 w 105043"/>
                    <a:gd name="connsiteY2" fmla="*/ 105030 h 105029"/>
                    <a:gd name="connsiteX3" fmla="*/ 105044 w 105043"/>
                    <a:gd name="connsiteY3" fmla="*/ 105030 h 105029"/>
                    <a:gd name="connsiteX4" fmla="*/ 105044 w 105043"/>
                    <a:gd name="connsiteY4" fmla="*/ 0 h 105029"/>
                    <a:gd name="connsiteX5" fmla="*/ 87333 w 105043"/>
                    <a:gd name="connsiteY5" fmla="*/ 87328 h 105029"/>
                    <a:gd name="connsiteX6" fmla="*/ 17711 w 105043"/>
                    <a:gd name="connsiteY6" fmla="*/ 87328 h 105029"/>
                    <a:gd name="connsiteX7" fmla="*/ 17711 w 105043"/>
                    <a:gd name="connsiteY7" fmla="*/ 16521 h 105029"/>
                    <a:gd name="connsiteX8" fmla="*/ 87333 w 105043"/>
                    <a:gd name="connsiteY8" fmla="*/ 16521 h 105029"/>
                    <a:gd name="connsiteX9" fmla="*/ 87333 w 105043"/>
                    <a:gd name="connsiteY9" fmla="*/ 87328 h 10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43" h="105029">
                      <a:moveTo>
                        <a:pt x="105044" y="0"/>
                      </a:moveTo>
                      <a:lnTo>
                        <a:pt x="0" y="0"/>
                      </a:lnTo>
                      <a:lnTo>
                        <a:pt x="0" y="105030"/>
                      </a:lnTo>
                      <a:lnTo>
                        <a:pt x="105044" y="105030"/>
                      </a:lnTo>
                      <a:lnTo>
                        <a:pt x="105044" y="0"/>
                      </a:lnTo>
                      <a:close/>
                      <a:moveTo>
                        <a:pt x="87333" y="87328"/>
                      </a:moveTo>
                      <a:lnTo>
                        <a:pt x="17711" y="87328"/>
                      </a:lnTo>
                      <a:lnTo>
                        <a:pt x="17711" y="16521"/>
                      </a:lnTo>
                      <a:lnTo>
                        <a:pt x="87333" y="16521"/>
                      </a:lnTo>
                      <a:lnTo>
                        <a:pt x="87333" y="87328"/>
                      </a:lnTo>
                      <a:close/>
                    </a:path>
                  </a:pathLst>
                </a:custGeom>
                <a:solidFill>
                  <a:srgbClr val="2C5967"/>
                </a:solidFill>
                <a:ln w="641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970571F3-F4C6-46FF-ACDA-CE7B48357780}"/>
                    </a:ext>
                  </a:extLst>
                </p:cNvPr>
                <p:cNvSpPr/>
                <p:nvPr/>
              </p:nvSpPr>
              <p:spPr>
                <a:xfrm>
                  <a:off x="7537607" y="3219089"/>
                  <a:ext cx="105043" cy="105029"/>
                </a:xfrm>
                <a:custGeom>
                  <a:avLst/>
                  <a:gdLst>
                    <a:gd name="connsiteX0" fmla="*/ 105044 w 105043"/>
                    <a:gd name="connsiteY0" fmla="*/ 0 h 105029"/>
                    <a:gd name="connsiteX1" fmla="*/ 0 w 105043"/>
                    <a:gd name="connsiteY1" fmla="*/ 0 h 105029"/>
                    <a:gd name="connsiteX2" fmla="*/ 0 w 105043"/>
                    <a:gd name="connsiteY2" fmla="*/ 105030 h 105029"/>
                    <a:gd name="connsiteX3" fmla="*/ 105044 w 105043"/>
                    <a:gd name="connsiteY3" fmla="*/ 105030 h 105029"/>
                    <a:gd name="connsiteX4" fmla="*/ 105044 w 105043"/>
                    <a:gd name="connsiteY4" fmla="*/ 0 h 105029"/>
                    <a:gd name="connsiteX5" fmla="*/ 87333 w 105043"/>
                    <a:gd name="connsiteY5" fmla="*/ 87328 h 105029"/>
                    <a:gd name="connsiteX6" fmla="*/ 17711 w 105043"/>
                    <a:gd name="connsiteY6" fmla="*/ 87328 h 105029"/>
                    <a:gd name="connsiteX7" fmla="*/ 17711 w 105043"/>
                    <a:gd name="connsiteY7" fmla="*/ 16521 h 105029"/>
                    <a:gd name="connsiteX8" fmla="*/ 87333 w 105043"/>
                    <a:gd name="connsiteY8" fmla="*/ 16521 h 105029"/>
                    <a:gd name="connsiteX9" fmla="*/ 87333 w 105043"/>
                    <a:gd name="connsiteY9" fmla="*/ 87328 h 10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43" h="105029">
                      <a:moveTo>
                        <a:pt x="105044" y="0"/>
                      </a:moveTo>
                      <a:lnTo>
                        <a:pt x="0" y="0"/>
                      </a:lnTo>
                      <a:lnTo>
                        <a:pt x="0" y="105030"/>
                      </a:lnTo>
                      <a:lnTo>
                        <a:pt x="105044" y="105030"/>
                      </a:lnTo>
                      <a:lnTo>
                        <a:pt x="105044" y="0"/>
                      </a:lnTo>
                      <a:close/>
                      <a:moveTo>
                        <a:pt x="87333" y="87328"/>
                      </a:moveTo>
                      <a:lnTo>
                        <a:pt x="17711" y="87328"/>
                      </a:lnTo>
                      <a:lnTo>
                        <a:pt x="17711" y="16521"/>
                      </a:lnTo>
                      <a:lnTo>
                        <a:pt x="87333" y="16521"/>
                      </a:lnTo>
                      <a:lnTo>
                        <a:pt x="87333" y="87328"/>
                      </a:lnTo>
                      <a:close/>
                    </a:path>
                  </a:pathLst>
                </a:custGeom>
                <a:solidFill>
                  <a:srgbClr val="2C5967"/>
                </a:solidFill>
                <a:ln w="641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E78B8F6F-AF37-4B2C-B91C-E5837D0835DF}"/>
                    </a:ext>
                  </a:extLst>
                </p:cNvPr>
                <p:cNvSpPr/>
                <p:nvPr/>
              </p:nvSpPr>
              <p:spPr>
                <a:xfrm>
                  <a:off x="7219011" y="3353620"/>
                  <a:ext cx="231263" cy="153413"/>
                </a:xfrm>
                <a:custGeom>
                  <a:avLst/>
                  <a:gdLst>
                    <a:gd name="connsiteX0" fmla="*/ 231263 w 231263"/>
                    <a:gd name="connsiteY0" fmla="*/ 0 h 153413"/>
                    <a:gd name="connsiteX1" fmla="*/ 100295 w 231263"/>
                    <a:gd name="connsiteY1" fmla="*/ 0 h 153413"/>
                    <a:gd name="connsiteX2" fmla="*/ 0 w 231263"/>
                    <a:gd name="connsiteY2" fmla="*/ 0 h 153413"/>
                    <a:gd name="connsiteX3" fmla="*/ 0 w 231263"/>
                    <a:gd name="connsiteY3" fmla="*/ 153414 h 153413"/>
                    <a:gd name="connsiteX4" fmla="*/ 36576 w 231263"/>
                    <a:gd name="connsiteY4" fmla="*/ 153414 h 153413"/>
                    <a:gd name="connsiteX5" fmla="*/ 231263 w 231263"/>
                    <a:gd name="connsiteY5" fmla="*/ 153414 h 153413"/>
                    <a:gd name="connsiteX6" fmla="*/ 231263 w 231263"/>
                    <a:gd name="connsiteY6" fmla="*/ 0 h 153413"/>
                    <a:gd name="connsiteX7" fmla="*/ 36576 w 231263"/>
                    <a:gd name="connsiteY7" fmla="*/ 135710 h 153413"/>
                    <a:gd name="connsiteX8" fmla="*/ 17711 w 231263"/>
                    <a:gd name="connsiteY8" fmla="*/ 135710 h 153413"/>
                    <a:gd name="connsiteX9" fmla="*/ 17711 w 231263"/>
                    <a:gd name="connsiteY9" fmla="*/ 133355 h 153413"/>
                    <a:gd name="connsiteX10" fmla="*/ 17711 w 231263"/>
                    <a:gd name="connsiteY10" fmla="*/ 17704 h 153413"/>
                    <a:gd name="connsiteX11" fmla="*/ 214772 w 231263"/>
                    <a:gd name="connsiteY11" fmla="*/ 17704 h 153413"/>
                    <a:gd name="connsiteX12" fmla="*/ 214772 w 231263"/>
                    <a:gd name="connsiteY12" fmla="*/ 135710 h 153413"/>
                    <a:gd name="connsiteX13" fmla="*/ 36576 w 231263"/>
                    <a:gd name="connsiteY13" fmla="*/ 135710 h 153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263" h="153413">
                      <a:moveTo>
                        <a:pt x="231263" y="0"/>
                      </a:moveTo>
                      <a:lnTo>
                        <a:pt x="100295" y="0"/>
                      </a:lnTo>
                      <a:lnTo>
                        <a:pt x="0" y="0"/>
                      </a:lnTo>
                      <a:lnTo>
                        <a:pt x="0" y="153414"/>
                      </a:lnTo>
                      <a:lnTo>
                        <a:pt x="36576" y="153414"/>
                      </a:lnTo>
                      <a:lnTo>
                        <a:pt x="231263" y="153414"/>
                      </a:lnTo>
                      <a:lnTo>
                        <a:pt x="231263" y="0"/>
                      </a:lnTo>
                      <a:close/>
                      <a:moveTo>
                        <a:pt x="36576" y="135710"/>
                      </a:moveTo>
                      <a:lnTo>
                        <a:pt x="17711" y="135710"/>
                      </a:lnTo>
                      <a:lnTo>
                        <a:pt x="17711" y="133355"/>
                      </a:lnTo>
                      <a:lnTo>
                        <a:pt x="17711" y="17704"/>
                      </a:lnTo>
                      <a:lnTo>
                        <a:pt x="214772" y="17704"/>
                      </a:lnTo>
                      <a:lnTo>
                        <a:pt x="214772" y="135710"/>
                      </a:lnTo>
                      <a:lnTo>
                        <a:pt x="36576" y="135710"/>
                      </a:lnTo>
                      <a:close/>
                    </a:path>
                  </a:pathLst>
                </a:custGeom>
                <a:solidFill>
                  <a:srgbClr val="2C5967"/>
                </a:solidFill>
                <a:ln w="641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7F6FF0A8-C5C6-4973-9200-C4EE6E8C8328}"/>
                    </a:ext>
                  </a:extLst>
                </p:cNvPr>
                <p:cNvSpPr/>
                <p:nvPr/>
              </p:nvSpPr>
              <p:spPr>
                <a:xfrm>
                  <a:off x="7256742" y="3400823"/>
                  <a:ext cx="48383" cy="61364"/>
                </a:xfrm>
                <a:custGeom>
                  <a:avLst/>
                  <a:gdLst>
                    <a:gd name="connsiteX0" fmla="*/ 28363 w 48383"/>
                    <a:gd name="connsiteY0" fmla="*/ 61364 h 61364"/>
                    <a:gd name="connsiteX1" fmla="*/ 48383 w 48383"/>
                    <a:gd name="connsiteY1" fmla="*/ 57822 h 61364"/>
                    <a:gd name="connsiteX2" fmla="*/ 48383 w 48383"/>
                    <a:gd name="connsiteY2" fmla="*/ 29505 h 61364"/>
                    <a:gd name="connsiteX3" fmla="*/ 27143 w 48383"/>
                    <a:gd name="connsiteY3" fmla="*/ 29505 h 61364"/>
                    <a:gd name="connsiteX4" fmla="*/ 27143 w 48383"/>
                    <a:gd name="connsiteY4" fmla="*/ 35402 h 61364"/>
                    <a:gd name="connsiteX5" fmla="*/ 36576 w 48383"/>
                    <a:gd name="connsiteY5" fmla="*/ 38944 h 61364"/>
                    <a:gd name="connsiteX6" fmla="*/ 36576 w 48383"/>
                    <a:gd name="connsiteY6" fmla="*/ 50744 h 61364"/>
                    <a:gd name="connsiteX7" fmla="*/ 29517 w 48383"/>
                    <a:gd name="connsiteY7" fmla="*/ 50744 h 61364"/>
                    <a:gd name="connsiteX8" fmla="*/ 16555 w 48383"/>
                    <a:gd name="connsiteY8" fmla="*/ 46022 h 61364"/>
                    <a:gd name="connsiteX9" fmla="*/ 11807 w 48383"/>
                    <a:gd name="connsiteY9" fmla="*/ 30679 h 61364"/>
                    <a:gd name="connsiteX10" fmla="*/ 16555 w 48383"/>
                    <a:gd name="connsiteY10" fmla="*/ 16523 h 61364"/>
                    <a:gd name="connsiteX11" fmla="*/ 30673 w 48383"/>
                    <a:gd name="connsiteY11" fmla="*/ 11801 h 61364"/>
                    <a:gd name="connsiteX12" fmla="*/ 36576 w 48383"/>
                    <a:gd name="connsiteY12" fmla="*/ 11801 h 61364"/>
                    <a:gd name="connsiteX13" fmla="*/ 43698 w 48383"/>
                    <a:gd name="connsiteY13" fmla="*/ 14162 h 61364"/>
                    <a:gd name="connsiteX14" fmla="*/ 43698 w 48383"/>
                    <a:gd name="connsiteY14" fmla="*/ 3542 h 61364"/>
                    <a:gd name="connsiteX15" fmla="*/ 36576 w 48383"/>
                    <a:gd name="connsiteY15" fmla="*/ 1181 h 61364"/>
                    <a:gd name="connsiteX16" fmla="*/ 30673 w 48383"/>
                    <a:gd name="connsiteY16" fmla="*/ 0 h 61364"/>
                    <a:gd name="connsiteX17" fmla="*/ 14181 w 48383"/>
                    <a:gd name="connsiteY17" fmla="*/ 3542 h 61364"/>
                    <a:gd name="connsiteX18" fmla="*/ 3529 w 48383"/>
                    <a:gd name="connsiteY18" fmla="*/ 14162 h 61364"/>
                    <a:gd name="connsiteX19" fmla="*/ 0 w 48383"/>
                    <a:gd name="connsiteY19" fmla="*/ 30679 h 61364"/>
                    <a:gd name="connsiteX20" fmla="*/ 7123 w 48383"/>
                    <a:gd name="connsiteY20" fmla="*/ 54286 h 61364"/>
                    <a:gd name="connsiteX21" fmla="*/ 28363 w 48383"/>
                    <a:gd name="connsiteY21" fmla="*/ 61364 h 6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83" h="61364">
                      <a:moveTo>
                        <a:pt x="28363" y="61364"/>
                      </a:moveTo>
                      <a:cubicBezTo>
                        <a:pt x="35421" y="61364"/>
                        <a:pt x="42479" y="60184"/>
                        <a:pt x="48383" y="57822"/>
                      </a:cubicBezTo>
                      <a:lnTo>
                        <a:pt x="48383" y="29505"/>
                      </a:lnTo>
                      <a:lnTo>
                        <a:pt x="27143" y="29505"/>
                      </a:lnTo>
                      <a:lnTo>
                        <a:pt x="27143" y="35402"/>
                      </a:lnTo>
                      <a:lnTo>
                        <a:pt x="36576" y="38944"/>
                      </a:lnTo>
                      <a:lnTo>
                        <a:pt x="36576" y="50744"/>
                      </a:lnTo>
                      <a:cubicBezTo>
                        <a:pt x="34266" y="50744"/>
                        <a:pt x="31892" y="50744"/>
                        <a:pt x="29517" y="50744"/>
                      </a:cubicBezTo>
                      <a:cubicBezTo>
                        <a:pt x="23614" y="50744"/>
                        <a:pt x="18865" y="49564"/>
                        <a:pt x="16555" y="46022"/>
                      </a:cubicBezTo>
                      <a:cubicBezTo>
                        <a:pt x="14181" y="42486"/>
                        <a:pt x="11807" y="37763"/>
                        <a:pt x="11807" y="30679"/>
                      </a:cubicBezTo>
                      <a:cubicBezTo>
                        <a:pt x="11807" y="24782"/>
                        <a:pt x="12962" y="20059"/>
                        <a:pt x="16555" y="16523"/>
                      </a:cubicBezTo>
                      <a:cubicBezTo>
                        <a:pt x="20085" y="12981"/>
                        <a:pt x="24769" y="11801"/>
                        <a:pt x="30673" y="11801"/>
                      </a:cubicBezTo>
                      <a:cubicBezTo>
                        <a:pt x="33047" y="11801"/>
                        <a:pt x="35421" y="11801"/>
                        <a:pt x="36576" y="11801"/>
                      </a:cubicBezTo>
                      <a:cubicBezTo>
                        <a:pt x="38950" y="11801"/>
                        <a:pt x="41324" y="12981"/>
                        <a:pt x="43698" y="14162"/>
                      </a:cubicBezTo>
                      <a:lnTo>
                        <a:pt x="43698" y="3542"/>
                      </a:lnTo>
                      <a:cubicBezTo>
                        <a:pt x="41324" y="2361"/>
                        <a:pt x="38950" y="2361"/>
                        <a:pt x="36576" y="1181"/>
                      </a:cubicBezTo>
                      <a:cubicBezTo>
                        <a:pt x="35421" y="0"/>
                        <a:pt x="33047" y="0"/>
                        <a:pt x="30673" y="0"/>
                      </a:cubicBezTo>
                      <a:cubicBezTo>
                        <a:pt x="23614" y="0"/>
                        <a:pt x="18865" y="1181"/>
                        <a:pt x="14181" y="3542"/>
                      </a:cubicBezTo>
                      <a:cubicBezTo>
                        <a:pt x="9433" y="5897"/>
                        <a:pt x="5904" y="9439"/>
                        <a:pt x="3529" y="14162"/>
                      </a:cubicBezTo>
                      <a:cubicBezTo>
                        <a:pt x="1219" y="18878"/>
                        <a:pt x="0" y="23601"/>
                        <a:pt x="0" y="30679"/>
                      </a:cubicBezTo>
                      <a:cubicBezTo>
                        <a:pt x="0" y="41305"/>
                        <a:pt x="2374" y="48383"/>
                        <a:pt x="7123" y="54286"/>
                      </a:cubicBezTo>
                      <a:cubicBezTo>
                        <a:pt x="11807" y="59003"/>
                        <a:pt x="18865" y="61364"/>
                        <a:pt x="28363" y="61364"/>
                      </a:cubicBezTo>
                      <a:close/>
                    </a:path>
                  </a:pathLst>
                </a:custGeom>
                <a:solidFill>
                  <a:srgbClr val="2C5967"/>
                </a:solidFill>
                <a:ln w="641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9703207A-61EA-4DB3-AC73-A7C48A2DA7B3}"/>
                    </a:ext>
                  </a:extLst>
                </p:cNvPr>
                <p:cNvSpPr/>
                <p:nvPr/>
              </p:nvSpPr>
              <p:spPr>
                <a:xfrm>
                  <a:off x="7314558" y="3402003"/>
                  <a:ext cx="43698" cy="59002"/>
                </a:xfrm>
                <a:custGeom>
                  <a:avLst/>
                  <a:gdLst>
                    <a:gd name="connsiteX0" fmla="*/ 0 w 43698"/>
                    <a:gd name="connsiteY0" fmla="*/ 0 h 59002"/>
                    <a:gd name="connsiteX1" fmla="*/ 0 w 43698"/>
                    <a:gd name="connsiteY1" fmla="*/ 59003 h 59002"/>
                    <a:gd name="connsiteX2" fmla="*/ 13026 w 43698"/>
                    <a:gd name="connsiteY2" fmla="*/ 59003 h 59002"/>
                    <a:gd name="connsiteX3" fmla="*/ 13026 w 43698"/>
                    <a:gd name="connsiteY3" fmla="*/ 40124 h 59002"/>
                    <a:gd name="connsiteX4" fmla="*/ 21239 w 43698"/>
                    <a:gd name="connsiteY4" fmla="*/ 40124 h 59002"/>
                    <a:gd name="connsiteX5" fmla="*/ 37795 w 43698"/>
                    <a:gd name="connsiteY5" fmla="*/ 35402 h 59002"/>
                    <a:gd name="connsiteX6" fmla="*/ 43698 w 43698"/>
                    <a:gd name="connsiteY6" fmla="*/ 20059 h 59002"/>
                    <a:gd name="connsiteX7" fmla="*/ 37795 w 43698"/>
                    <a:gd name="connsiteY7" fmla="*/ 4723 h 59002"/>
                    <a:gd name="connsiteX8" fmla="*/ 21239 w 43698"/>
                    <a:gd name="connsiteY8" fmla="*/ 0 h 59002"/>
                    <a:gd name="connsiteX9" fmla="*/ 0 w 43698"/>
                    <a:gd name="connsiteY9" fmla="*/ 0 h 59002"/>
                    <a:gd name="connsiteX10" fmla="*/ 18929 w 43698"/>
                    <a:gd name="connsiteY10" fmla="*/ 10620 h 59002"/>
                    <a:gd name="connsiteX11" fmla="*/ 28362 w 43698"/>
                    <a:gd name="connsiteY11" fmla="*/ 12981 h 59002"/>
                    <a:gd name="connsiteX12" fmla="*/ 30736 w 43698"/>
                    <a:gd name="connsiteY12" fmla="*/ 20059 h 59002"/>
                    <a:gd name="connsiteX13" fmla="*/ 28362 w 43698"/>
                    <a:gd name="connsiteY13" fmla="*/ 27143 h 59002"/>
                    <a:gd name="connsiteX14" fmla="*/ 18929 w 43698"/>
                    <a:gd name="connsiteY14" fmla="*/ 29505 h 59002"/>
                    <a:gd name="connsiteX15" fmla="*/ 13026 w 43698"/>
                    <a:gd name="connsiteY15" fmla="*/ 29505 h 59002"/>
                    <a:gd name="connsiteX16" fmla="*/ 13026 w 43698"/>
                    <a:gd name="connsiteY16" fmla="*/ 10620 h 59002"/>
                    <a:gd name="connsiteX17" fmla="*/ 18929 w 43698"/>
                    <a:gd name="connsiteY17" fmla="*/ 10620 h 5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698" h="59002">
                      <a:moveTo>
                        <a:pt x="0" y="0"/>
                      </a:moveTo>
                      <a:lnTo>
                        <a:pt x="0" y="59003"/>
                      </a:lnTo>
                      <a:lnTo>
                        <a:pt x="13026" y="59003"/>
                      </a:lnTo>
                      <a:lnTo>
                        <a:pt x="13026" y="40124"/>
                      </a:lnTo>
                      <a:lnTo>
                        <a:pt x="21239" y="40124"/>
                      </a:lnTo>
                      <a:cubicBezTo>
                        <a:pt x="28362" y="40124"/>
                        <a:pt x="34266" y="38944"/>
                        <a:pt x="37795" y="35402"/>
                      </a:cubicBezTo>
                      <a:cubicBezTo>
                        <a:pt x="41324" y="31860"/>
                        <a:pt x="43698" y="27143"/>
                        <a:pt x="43698" y="20059"/>
                      </a:cubicBezTo>
                      <a:cubicBezTo>
                        <a:pt x="43698" y="12981"/>
                        <a:pt x="41324" y="8258"/>
                        <a:pt x="37795" y="4723"/>
                      </a:cubicBezTo>
                      <a:cubicBezTo>
                        <a:pt x="34266" y="1181"/>
                        <a:pt x="28362" y="0"/>
                        <a:pt x="21239" y="0"/>
                      </a:cubicBezTo>
                      <a:lnTo>
                        <a:pt x="0" y="0"/>
                      </a:lnTo>
                      <a:close/>
                      <a:moveTo>
                        <a:pt x="18929" y="10620"/>
                      </a:moveTo>
                      <a:cubicBezTo>
                        <a:pt x="23614" y="10620"/>
                        <a:pt x="25988" y="11801"/>
                        <a:pt x="28362" y="12981"/>
                      </a:cubicBezTo>
                      <a:cubicBezTo>
                        <a:pt x="30736" y="14162"/>
                        <a:pt x="30736" y="16523"/>
                        <a:pt x="30736" y="20059"/>
                      </a:cubicBezTo>
                      <a:cubicBezTo>
                        <a:pt x="30736" y="23601"/>
                        <a:pt x="29517" y="25963"/>
                        <a:pt x="28362" y="27143"/>
                      </a:cubicBezTo>
                      <a:cubicBezTo>
                        <a:pt x="25988" y="28324"/>
                        <a:pt x="23614" y="29505"/>
                        <a:pt x="18929" y="29505"/>
                      </a:cubicBezTo>
                      <a:lnTo>
                        <a:pt x="13026" y="29505"/>
                      </a:lnTo>
                      <a:lnTo>
                        <a:pt x="13026" y="10620"/>
                      </a:lnTo>
                      <a:lnTo>
                        <a:pt x="18929" y="10620"/>
                      </a:lnTo>
                      <a:close/>
                    </a:path>
                  </a:pathLst>
                </a:custGeom>
                <a:solidFill>
                  <a:srgbClr val="2C5967"/>
                </a:solidFill>
                <a:ln w="641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342E5A12-0AEE-43AB-9B0E-C982FD3A00B2}"/>
                    </a:ext>
                  </a:extLst>
                </p:cNvPr>
                <p:cNvSpPr/>
                <p:nvPr/>
              </p:nvSpPr>
              <p:spPr>
                <a:xfrm>
                  <a:off x="7364160" y="3403184"/>
                  <a:ext cx="49537" cy="60183"/>
                </a:xfrm>
                <a:custGeom>
                  <a:avLst/>
                  <a:gdLst>
                    <a:gd name="connsiteX0" fmla="*/ 49538 w 49537"/>
                    <a:gd name="connsiteY0" fmla="*/ 30685 h 60183"/>
                    <a:gd name="connsiteX1" fmla="*/ 49538 w 49537"/>
                    <a:gd name="connsiteY1" fmla="*/ 0 h 60183"/>
                    <a:gd name="connsiteX2" fmla="*/ 36576 w 49537"/>
                    <a:gd name="connsiteY2" fmla="*/ 0 h 60183"/>
                    <a:gd name="connsiteX3" fmla="*/ 36576 w 49537"/>
                    <a:gd name="connsiteY3" fmla="*/ 30685 h 60183"/>
                    <a:gd name="connsiteX4" fmla="*/ 34201 w 49537"/>
                    <a:gd name="connsiteY4" fmla="*/ 44847 h 60183"/>
                    <a:gd name="connsiteX5" fmla="*/ 24769 w 49537"/>
                    <a:gd name="connsiteY5" fmla="*/ 49564 h 60183"/>
                    <a:gd name="connsiteX6" fmla="*/ 15336 w 49537"/>
                    <a:gd name="connsiteY6" fmla="*/ 44847 h 60183"/>
                    <a:gd name="connsiteX7" fmla="*/ 12962 w 49537"/>
                    <a:gd name="connsiteY7" fmla="*/ 30685 h 60183"/>
                    <a:gd name="connsiteX8" fmla="*/ 12962 w 49537"/>
                    <a:gd name="connsiteY8" fmla="*/ 0 h 60183"/>
                    <a:gd name="connsiteX9" fmla="*/ 0 w 49537"/>
                    <a:gd name="connsiteY9" fmla="*/ 0 h 60183"/>
                    <a:gd name="connsiteX10" fmla="*/ 0 w 49537"/>
                    <a:gd name="connsiteY10" fmla="*/ 30685 h 60183"/>
                    <a:gd name="connsiteX11" fmla="*/ 5904 w 49537"/>
                    <a:gd name="connsiteY11" fmla="*/ 53106 h 60183"/>
                    <a:gd name="connsiteX12" fmla="*/ 24769 w 49537"/>
                    <a:gd name="connsiteY12" fmla="*/ 60184 h 60183"/>
                    <a:gd name="connsiteX13" fmla="*/ 43635 w 49537"/>
                    <a:gd name="connsiteY13" fmla="*/ 53106 h 60183"/>
                    <a:gd name="connsiteX14" fmla="*/ 49538 w 49537"/>
                    <a:gd name="connsiteY14" fmla="*/ 30685 h 6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37" h="60183">
                      <a:moveTo>
                        <a:pt x="49538" y="30685"/>
                      </a:moveTo>
                      <a:lnTo>
                        <a:pt x="49538" y="0"/>
                      </a:lnTo>
                      <a:lnTo>
                        <a:pt x="36576" y="0"/>
                      </a:lnTo>
                      <a:lnTo>
                        <a:pt x="36576" y="30685"/>
                      </a:lnTo>
                      <a:cubicBezTo>
                        <a:pt x="36576" y="36582"/>
                        <a:pt x="35357" y="41305"/>
                        <a:pt x="34201" y="44847"/>
                      </a:cubicBezTo>
                      <a:cubicBezTo>
                        <a:pt x="31827" y="47202"/>
                        <a:pt x="29517" y="49564"/>
                        <a:pt x="24769" y="49564"/>
                      </a:cubicBezTo>
                      <a:cubicBezTo>
                        <a:pt x="21239" y="49564"/>
                        <a:pt x="17711" y="48383"/>
                        <a:pt x="15336" y="44847"/>
                      </a:cubicBezTo>
                      <a:cubicBezTo>
                        <a:pt x="12962" y="42486"/>
                        <a:pt x="12962" y="37763"/>
                        <a:pt x="12962" y="30685"/>
                      </a:cubicBezTo>
                      <a:lnTo>
                        <a:pt x="12962" y="0"/>
                      </a:lnTo>
                      <a:lnTo>
                        <a:pt x="0" y="0"/>
                      </a:lnTo>
                      <a:lnTo>
                        <a:pt x="0" y="30685"/>
                      </a:lnTo>
                      <a:cubicBezTo>
                        <a:pt x="0" y="40125"/>
                        <a:pt x="2374" y="48383"/>
                        <a:pt x="5904" y="53106"/>
                      </a:cubicBezTo>
                      <a:cubicBezTo>
                        <a:pt x="9433" y="57829"/>
                        <a:pt x="16491" y="60184"/>
                        <a:pt x="24769" y="60184"/>
                      </a:cubicBezTo>
                      <a:cubicBezTo>
                        <a:pt x="33047" y="60184"/>
                        <a:pt x="38950" y="57829"/>
                        <a:pt x="43635" y="53106"/>
                      </a:cubicBezTo>
                      <a:cubicBezTo>
                        <a:pt x="47164" y="47202"/>
                        <a:pt x="49538" y="40125"/>
                        <a:pt x="49538" y="30685"/>
                      </a:cubicBezTo>
                      <a:close/>
                    </a:path>
                  </a:pathLst>
                </a:custGeom>
                <a:solidFill>
                  <a:srgbClr val="2C5967"/>
                </a:solidFill>
                <a:ln w="6417" cap="flat">
                  <a:noFill/>
                  <a:prstDash val="solid"/>
                  <a:miter/>
                </a:ln>
              </p:spPr>
              <p:txBody>
                <a:bodyPr rtlCol="0" anchor="ctr"/>
                <a:lstStyle/>
                <a:p>
                  <a:endParaRPr lang="en-US"/>
                </a:p>
              </p:txBody>
            </p:sp>
          </p:grpSp>
        </p:grpSp>
        <p:grpSp>
          <p:nvGrpSpPr>
            <p:cNvPr id="146" name="Graphic 2">
              <a:extLst>
                <a:ext uri="{FF2B5EF4-FFF2-40B4-BE49-F238E27FC236}">
                  <a16:creationId xmlns:a16="http://schemas.microsoft.com/office/drawing/2014/main" id="{7C79C0B1-7D6E-462A-BF1E-5E7D5AC3127C}"/>
                </a:ext>
              </a:extLst>
            </p:cNvPr>
            <p:cNvGrpSpPr/>
            <p:nvPr/>
          </p:nvGrpSpPr>
          <p:grpSpPr>
            <a:xfrm>
              <a:off x="7264763" y="3524071"/>
              <a:ext cx="410677" cy="340092"/>
              <a:chOff x="7264763" y="3524071"/>
              <a:chExt cx="410677" cy="340092"/>
            </a:xfrm>
            <a:solidFill>
              <a:srgbClr val="000000"/>
            </a:solidFill>
          </p:grpSpPr>
          <p:sp>
            <p:nvSpPr>
              <p:cNvPr id="736" name="TextBox 735">
                <a:extLst>
                  <a:ext uri="{FF2B5EF4-FFF2-40B4-BE49-F238E27FC236}">
                    <a16:creationId xmlns:a16="http://schemas.microsoft.com/office/drawing/2014/main" id="{E1260E15-0FB5-4617-8A10-BF9C154BEFFD}"/>
                  </a:ext>
                </a:extLst>
              </p:cNvPr>
              <p:cNvSpPr txBox="1"/>
              <p:nvPr/>
            </p:nvSpPr>
            <p:spPr>
              <a:xfrm>
                <a:off x="7218177" y="3478351"/>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Virtual</a:t>
                </a:r>
              </a:p>
            </p:txBody>
          </p:sp>
          <p:sp>
            <p:nvSpPr>
              <p:cNvPr id="737" name="TextBox 736">
                <a:extLst>
                  <a:ext uri="{FF2B5EF4-FFF2-40B4-BE49-F238E27FC236}">
                    <a16:creationId xmlns:a16="http://schemas.microsoft.com/office/drawing/2014/main" id="{6A4A98DE-0CCC-4C34-9F49-FB342717B065}"/>
                  </a:ext>
                </a:extLst>
              </p:cNvPr>
              <p:cNvSpPr txBox="1"/>
              <p:nvPr/>
            </p:nvSpPr>
            <p:spPr>
              <a:xfrm>
                <a:off x="7173323" y="3581020"/>
                <a:ext cx="59355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Machine</a:t>
                </a:r>
              </a:p>
            </p:txBody>
          </p:sp>
          <p:sp>
            <p:nvSpPr>
              <p:cNvPr id="738" name="TextBox 737">
                <a:extLst>
                  <a:ext uri="{FF2B5EF4-FFF2-40B4-BE49-F238E27FC236}">
                    <a16:creationId xmlns:a16="http://schemas.microsoft.com/office/drawing/2014/main" id="{6F3AACAE-DD08-4F11-8FD7-70330369BFA2}"/>
                  </a:ext>
                </a:extLst>
              </p:cNvPr>
              <p:cNvSpPr txBox="1"/>
              <p:nvPr/>
            </p:nvSpPr>
            <p:spPr>
              <a:xfrm>
                <a:off x="7269704" y="3683690"/>
                <a:ext cx="38821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GPU</a:t>
                </a:r>
              </a:p>
            </p:txBody>
          </p:sp>
        </p:grpSp>
      </p:grpSp>
      <p:grpSp>
        <p:nvGrpSpPr>
          <p:cNvPr id="739" name="Graphic 2">
            <a:extLst>
              <a:ext uri="{FF2B5EF4-FFF2-40B4-BE49-F238E27FC236}">
                <a16:creationId xmlns:a16="http://schemas.microsoft.com/office/drawing/2014/main" id="{807921B4-F6B9-4CEE-B8FC-1E7E44E1E44C}"/>
              </a:ext>
            </a:extLst>
          </p:cNvPr>
          <p:cNvGrpSpPr/>
          <p:nvPr/>
        </p:nvGrpSpPr>
        <p:grpSpPr>
          <a:xfrm>
            <a:off x="8041907" y="1582905"/>
            <a:ext cx="526181" cy="858675"/>
            <a:chOff x="8041907" y="3005488"/>
            <a:chExt cx="526181" cy="858675"/>
          </a:xfrm>
        </p:grpSpPr>
        <p:grpSp>
          <p:nvGrpSpPr>
            <p:cNvPr id="740" name="Graphic 2">
              <a:extLst>
                <a:ext uri="{FF2B5EF4-FFF2-40B4-BE49-F238E27FC236}">
                  <a16:creationId xmlns:a16="http://schemas.microsoft.com/office/drawing/2014/main" id="{98D71842-DE3C-4CB9-AAA5-BBEF3C6C600A}"/>
                </a:ext>
              </a:extLst>
            </p:cNvPr>
            <p:cNvGrpSpPr/>
            <p:nvPr/>
          </p:nvGrpSpPr>
          <p:grpSpPr>
            <a:xfrm>
              <a:off x="8047811" y="3005488"/>
              <a:ext cx="513347" cy="513347"/>
              <a:chOff x="8047811" y="3005488"/>
              <a:chExt cx="513347" cy="513347"/>
            </a:xfrm>
          </p:grpSpPr>
          <p:grpSp>
            <p:nvGrpSpPr>
              <p:cNvPr id="741" name="Graphic 2">
                <a:extLst>
                  <a:ext uri="{FF2B5EF4-FFF2-40B4-BE49-F238E27FC236}">
                    <a16:creationId xmlns:a16="http://schemas.microsoft.com/office/drawing/2014/main" id="{08479ABB-0C3D-41CE-9F5A-68B5E0907B30}"/>
                  </a:ext>
                </a:extLst>
              </p:cNvPr>
              <p:cNvGrpSpPr/>
              <p:nvPr/>
            </p:nvGrpSpPr>
            <p:grpSpPr>
              <a:xfrm>
                <a:off x="8047811" y="3005488"/>
                <a:ext cx="513347" cy="513347"/>
                <a:chOff x="8047811" y="3005488"/>
                <a:chExt cx="513347" cy="513347"/>
              </a:xfrm>
              <a:solidFill>
                <a:srgbClr val="FFFFFF"/>
              </a:solidFill>
            </p:grpSpPr>
            <p:sp>
              <p:nvSpPr>
                <p:cNvPr id="742" name="Freeform: Shape 741">
                  <a:extLst>
                    <a:ext uri="{FF2B5EF4-FFF2-40B4-BE49-F238E27FC236}">
                      <a16:creationId xmlns:a16="http://schemas.microsoft.com/office/drawing/2014/main" id="{7286D906-1B86-4061-AAEC-CF21F026FB05}"/>
                    </a:ext>
                  </a:extLst>
                </p:cNvPr>
                <p:cNvSpPr/>
                <p:nvPr/>
              </p:nvSpPr>
              <p:spPr>
                <a:xfrm>
                  <a:off x="8053906" y="3011597"/>
                  <a:ext cx="502374" cy="501122"/>
                </a:xfrm>
                <a:custGeom>
                  <a:avLst/>
                  <a:gdLst>
                    <a:gd name="connsiteX0" fmla="*/ 26887 w 502374"/>
                    <a:gd name="connsiteY0" fmla="*/ 501123 h 501122"/>
                    <a:gd name="connsiteX1" fmla="*/ 0 w 502374"/>
                    <a:gd name="connsiteY1" fmla="*/ 474236 h 501122"/>
                    <a:gd name="connsiteX2" fmla="*/ 0 w 502374"/>
                    <a:gd name="connsiteY2" fmla="*/ 26890 h 501122"/>
                    <a:gd name="connsiteX3" fmla="*/ 26887 w 502374"/>
                    <a:gd name="connsiteY3" fmla="*/ 0 h 501122"/>
                    <a:gd name="connsiteX4" fmla="*/ 475488 w 502374"/>
                    <a:gd name="connsiteY4" fmla="*/ 0 h 501122"/>
                    <a:gd name="connsiteX5" fmla="*/ 502375 w 502374"/>
                    <a:gd name="connsiteY5" fmla="*/ 26890 h 501122"/>
                    <a:gd name="connsiteX6" fmla="*/ 502375 w 502374"/>
                    <a:gd name="connsiteY6" fmla="*/ 407013 h 501122"/>
                    <a:gd name="connsiteX7" fmla="*/ 408239 w 502374"/>
                    <a:gd name="connsiteY7" fmla="*/ 501123 h 501122"/>
                    <a:gd name="connsiteX8" fmla="*/ 26887 w 502374"/>
                    <a:gd name="connsiteY8" fmla="*/ 501123 h 501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374" h="501122">
                      <a:moveTo>
                        <a:pt x="26887" y="501123"/>
                      </a:moveTo>
                      <a:cubicBezTo>
                        <a:pt x="12256" y="501123"/>
                        <a:pt x="0" y="488905"/>
                        <a:pt x="0" y="474236"/>
                      </a:cubicBezTo>
                      <a:lnTo>
                        <a:pt x="0" y="26890"/>
                      </a:lnTo>
                      <a:cubicBezTo>
                        <a:pt x="0" y="12223"/>
                        <a:pt x="12256" y="0"/>
                        <a:pt x="26887" y="0"/>
                      </a:cubicBezTo>
                      <a:lnTo>
                        <a:pt x="475488" y="0"/>
                      </a:lnTo>
                      <a:cubicBezTo>
                        <a:pt x="490118" y="0"/>
                        <a:pt x="502375" y="12223"/>
                        <a:pt x="502375" y="26890"/>
                      </a:cubicBezTo>
                      <a:lnTo>
                        <a:pt x="502375" y="407013"/>
                      </a:lnTo>
                      <a:cubicBezTo>
                        <a:pt x="502375" y="459567"/>
                        <a:pt x="459574" y="501123"/>
                        <a:pt x="408239" y="501123"/>
                      </a:cubicBezTo>
                      <a:lnTo>
                        <a:pt x="26887" y="501123"/>
                      </a:lnTo>
                      <a:close/>
                    </a:path>
                  </a:pathLst>
                </a:custGeom>
                <a:solidFill>
                  <a:srgbClr val="FFFFFF"/>
                </a:solidFill>
                <a:ln w="6417"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9C57D753-46B6-4516-A74C-E49A985AF559}"/>
                    </a:ext>
                  </a:extLst>
                </p:cNvPr>
                <p:cNvSpPr/>
                <p:nvPr/>
              </p:nvSpPr>
              <p:spPr>
                <a:xfrm>
                  <a:off x="8047811" y="3005488"/>
                  <a:ext cx="513347" cy="513347"/>
                </a:xfrm>
                <a:custGeom>
                  <a:avLst/>
                  <a:gdLst>
                    <a:gd name="connsiteX0" fmla="*/ 480365 w 513347"/>
                    <a:gd name="connsiteY0" fmla="*/ 12223 h 513347"/>
                    <a:gd name="connsiteX1" fmla="*/ 501091 w 513347"/>
                    <a:gd name="connsiteY1" fmla="*/ 33001 h 513347"/>
                    <a:gd name="connsiteX2" fmla="*/ 501091 w 513347"/>
                    <a:gd name="connsiteY2" fmla="*/ 413123 h 513347"/>
                    <a:gd name="connsiteX3" fmla="*/ 413116 w 513347"/>
                    <a:gd name="connsiteY3" fmla="*/ 501123 h 513347"/>
                    <a:gd name="connsiteX4" fmla="*/ 32983 w 513347"/>
                    <a:gd name="connsiteY4" fmla="*/ 501123 h 513347"/>
                    <a:gd name="connsiteX5" fmla="*/ 12191 w 513347"/>
                    <a:gd name="connsiteY5" fmla="*/ 480345 h 513347"/>
                    <a:gd name="connsiteX6" fmla="*/ 12191 w 513347"/>
                    <a:gd name="connsiteY6" fmla="*/ 33001 h 513347"/>
                    <a:gd name="connsiteX7" fmla="*/ 32983 w 513347"/>
                    <a:gd name="connsiteY7" fmla="*/ 12223 h 513347"/>
                    <a:gd name="connsiteX8" fmla="*/ 480365 w 513347"/>
                    <a:gd name="connsiteY8" fmla="*/ 12223 h 513347"/>
                    <a:gd name="connsiteX9" fmla="*/ 480365 w 513347"/>
                    <a:gd name="connsiteY9" fmla="*/ 0 h 513347"/>
                    <a:gd name="connsiteX10" fmla="*/ 32983 w 513347"/>
                    <a:gd name="connsiteY10" fmla="*/ 0 h 513347"/>
                    <a:gd name="connsiteX11" fmla="*/ 0 w 513347"/>
                    <a:gd name="connsiteY11" fmla="*/ 33001 h 513347"/>
                    <a:gd name="connsiteX12" fmla="*/ 0 w 513347"/>
                    <a:gd name="connsiteY12" fmla="*/ 481571 h 513347"/>
                    <a:gd name="connsiteX13" fmla="*/ 32983 w 513347"/>
                    <a:gd name="connsiteY13" fmla="*/ 513347 h 513347"/>
                    <a:gd name="connsiteX14" fmla="*/ 413116 w 513347"/>
                    <a:gd name="connsiteY14" fmla="*/ 513347 h 513347"/>
                    <a:gd name="connsiteX15" fmla="*/ 513347 w 513347"/>
                    <a:gd name="connsiteY15" fmla="*/ 413123 h 513347"/>
                    <a:gd name="connsiteX16" fmla="*/ 513347 w 513347"/>
                    <a:gd name="connsiteY16" fmla="*/ 33001 h 513347"/>
                    <a:gd name="connsiteX17" fmla="*/ 480365 w 513347"/>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347" h="513347">
                      <a:moveTo>
                        <a:pt x="480365" y="12223"/>
                      </a:moveTo>
                      <a:cubicBezTo>
                        <a:pt x="492557" y="12223"/>
                        <a:pt x="501091" y="20778"/>
                        <a:pt x="501091" y="33001"/>
                      </a:cubicBezTo>
                      <a:lnTo>
                        <a:pt x="501091" y="413123"/>
                      </a:lnTo>
                      <a:cubicBezTo>
                        <a:pt x="501091" y="462013"/>
                        <a:pt x="462013" y="501123"/>
                        <a:pt x="413116" y="501123"/>
                      </a:cubicBezTo>
                      <a:lnTo>
                        <a:pt x="32983" y="501123"/>
                      </a:lnTo>
                      <a:cubicBezTo>
                        <a:pt x="20791" y="501123"/>
                        <a:pt x="12191" y="492570"/>
                        <a:pt x="12191" y="480345"/>
                      </a:cubicBezTo>
                      <a:lnTo>
                        <a:pt x="12191" y="33001"/>
                      </a:lnTo>
                      <a:cubicBezTo>
                        <a:pt x="12191" y="20778"/>
                        <a:pt x="20791" y="12223"/>
                        <a:pt x="32983" y="12223"/>
                      </a:cubicBezTo>
                      <a:lnTo>
                        <a:pt x="480365" y="12223"/>
                      </a:lnTo>
                      <a:close/>
                      <a:moveTo>
                        <a:pt x="480365" y="0"/>
                      </a:moveTo>
                      <a:lnTo>
                        <a:pt x="32983" y="0"/>
                      </a:lnTo>
                      <a:cubicBezTo>
                        <a:pt x="14630" y="0"/>
                        <a:pt x="0" y="14667"/>
                        <a:pt x="0" y="33001"/>
                      </a:cubicBezTo>
                      <a:lnTo>
                        <a:pt x="0" y="481571"/>
                      </a:lnTo>
                      <a:cubicBezTo>
                        <a:pt x="0" y="498678"/>
                        <a:pt x="14630" y="513347"/>
                        <a:pt x="32983" y="513347"/>
                      </a:cubicBezTo>
                      <a:lnTo>
                        <a:pt x="413116" y="513347"/>
                      </a:lnTo>
                      <a:cubicBezTo>
                        <a:pt x="468108" y="513347"/>
                        <a:pt x="513347" y="468121"/>
                        <a:pt x="513347" y="413123"/>
                      </a:cubicBezTo>
                      <a:lnTo>
                        <a:pt x="513347" y="33001"/>
                      </a:lnTo>
                      <a:cubicBezTo>
                        <a:pt x="513347" y="14667"/>
                        <a:pt x="498653" y="0"/>
                        <a:pt x="480365" y="0"/>
                      </a:cubicBezTo>
                      <a:close/>
                    </a:path>
                  </a:pathLst>
                </a:custGeom>
                <a:solidFill>
                  <a:srgbClr val="FFFFFF"/>
                </a:solidFill>
                <a:ln w="6417" cap="flat">
                  <a:noFill/>
                  <a:prstDash val="solid"/>
                  <a:miter/>
                </a:ln>
              </p:spPr>
              <p:txBody>
                <a:bodyPr rtlCol="0" anchor="ctr"/>
                <a:lstStyle/>
                <a:p>
                  <a:endParaRPr lang="en-US"/>
                </a:p>
              </p:txBody>
            </p:sp>
          </p:grpSp>
          <p:grpSp>
            <p:nvGrpSpPr>
              <p:cNvPr id="744" name="Graphic 2">
                <a:extLst>
                  <a:ext uri="{FF2B5EF4-FFF2-40B4-BE49-F238E27FC236}">
                    <a16:creationId xmlns:a16="http://schemas.microsoft.com/office/drawing/2014/main" id="{FC4E8E8A-B10F-4EB3-9F39-75ABF748622A}"/>
                  </a:ext>
                </a:extLst>
              </p:cNvPr>
              <p:cNvGrpSpPr/>
              <p:nvPr/>
            </p:nvGrpSpPr>
            <p:grpSpPr>
              <a:xfrm>
                <a:off x="8060002" y="3017710"/>
                <a:ext cx="490118" cy="488906"/>
                <a:chOff x="8060002" y="3017710"/>
                <a:chExt cx="490118" cy="488906"/>
              </a:xfrm>
              <a:solidFill>
                <a:srgbClr val="2C5967"/>
              </a:solidFill>
            </p:grpSpPr>
            <p:sp>
              <p:nvSpPr>
                <p:cNvPr id="745" name="Freeform: Shape 744">
                  <a:extLst>
                    <a:ext uri="{FF2B5EF4-FFF2-40B4-BE49-F238E27FC236}">
                      <a16:creationId xmlns:a16="http://schemas.microsoft.com/office/drawing/2014/main" id="{B5B257DA-A61C-497D-9ED5-8DD001FD89C6}"/>
                    </a:ext>
                  </a:extLst>
                </p:cNvPr>
                <p:cNvSpPr/>
                <p:nvPr/>
              </p:nvSpPr>
              <p:spPr>
                <a:xfrm>
                  <a:off x="8060002" y="3017710"/>
                  <a:ext cx="490118" cy="488900"/>
                </a:xfrm>
                <a:custGeom>
                  <a:avLst/>
                  <a:gdLst>
                    <a:gd name="connsiteX0" fmla="*/ 326361 w 490118"/>
                    <a:gd name="connsiteY0" fmla="*/ 470567 h 488900"/>
                    <a:gd name="connsiteX1" fmla="*/ 20791 w 490118"/>
                    <a:gd name="connsiteY1" fmla="*/ 470567 h 488900"/>
                    <a:gd name="connsiteX2" fmla="*/ 18353 w 490118"/>
                    <a:gd name="connsiteY2" fmla="*/ 468123 h 488900"/>
                    <a:gd name="connsiteX3" fmla="*/ 18353 w 490118"/>
                    <a:gd name="connsiteY3" fmla="*/ 20778 h 488900"/>
                    <a:gd name="connsiteX4" fmla="*/ 20791 w 490118"/>
                    <a:gd name="connsiteY4" fmla="*/ 18334 h 488900"/>
                    <a:gd name="connsiteX5" fmla="*/ 469392 w 490118"/>
                    <a:gd name="connsiteY5" fmla="*/ 18334 h 488900"/>
                    <a:gd name="connsiteX6" fmla="*/ 471831 w 490118"/>
                    <a:gd name="connsiteY6" fmla="*/ 20778 h 488900"/>
                    <a:gd name="connsiteX7" fmla="*/ 471831 w 490118"/>
                    <a:gd name="connsiteY7" fmla="*/ 327562 h 488900"/>
                    <a:gd name="connsiteX8" fmla="*/ 490118 w 490118"/>
                    <a:gd name="connsiteY8" fmla="*/ 350784 h 488900"/>
                    <a:gd name="connsiteX9" fmla="*/ 490118 w 490118"/>
                    <a:gd name="connsiteY9" fmla="*/ 20778 h 488900"/>
                    <a:gd name="connsiteX10" fmla="*/ 468173 w 490118"/>
                    <a:gd name="connsiteY10" fmla="*/ 0 h 488900"/>
                    <a:gd name="connsiteX11" fmla="*/ 20791 w 490118"/>
                    <a:gd name="connsiteY11" fmla="*/ 0 h 488900"/>
                    <a:gd name="connsiteX12" fmla="*/ 0 w 490118"/>
                    <a:gd name="connsiteY12" fmla="*/ 20778 h 488900"/>
                    <a:gd name="connsiteX13" fmla="*/ 0 w 490118"/>
                    <a:gd name="connsiteY13" fmla="*/ 469348 h 488900"/>
                    <a:gd name="connsiteX14" fmla="*/ 20791 w 490118"/>
                    <a:gd name="connsiteY14" fmla="*/ 488900 h 488900"/>
                    <a:gd name="connsiteX15" fmla="*/ 350809 w 490118"/>
                    <a:gd name="connsiteY15" fmla="*/ 488900 h 488900"/>
                    <a:gd name="connsiteX16" fmla="*/ 326361 w 490118"/>
                    <a:gd name="connsiteY16" fmla="*/ 470567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0118" h="488900">
                      <a:moveTo>
                        <a:pt x="326361" y="470567"/>
                      </a:moveTo>
                      <a:lnTo>
                        <a:pt x="20791" y="470567"/>
                      </a:lnTo>
                      <a:cubicBezTo>
                        <a:pt x="19572" y="470567"/>
                        <a:pt x="18353" y="469348"/>
                        <a:pt x="18353" y="468123"/>
                      </a:cubicBezTo>
                      <a:lnTo>
                        <a:pt x="18353" y="20778"/>
                      </a:lnTo>
                      <a:cubicBezTo>
                        <a:pt x="18353" y="19556"/>
                        <a:pt x="19572" y="18334"/>
                        <a:pt x="20791" y="18334"/>
                      </a:cubicBezTo>
                      <a:lnTo>
                        <a:pt x="469392" y="18334"/>
                      </a:lnTo>
                      <a:cubicBezTo>
                        <a:pt x="470612" y="18334"/>
                        <a:pt x="471831" y="19556"/>
                        <a:pt x="471831" y="20778"/>
                      </a:cubicBezTo>
                      <a:lnTo>
                        <a:pt x="471831" y="327562"/>
                      </a:lnTo>
                      <a:cubicBezTo>
                        <a:pt x="479146" y="334896"/>
                        <a:pt x="485242" y="342231"/>
                        <a:pt x="490118" y="350784"/>
                      </a:cubicBezTo>
                      <a:lnTo>
                        <a:pt x="490118" y="20778"/>
                      </a:lnTo>
                      <a:cubicBezTo>
                        <a:pt x="488900" y="8556"/>
                        <a:pt x="480366" y="0"/>
                        <a:pt x="468173" y="0"/>
                      </a:cubicBezTo>
                      <a:lnTo>
                        <a:pt x="20791" y="0"/>
                      </a:lnTo>
                      <a:cubicBezTo>
                        <a:pt x="8599" y="0"/>
                        <a:pt x="0" y="8556"/>
                        <a:pt x="0" y="20778"/>
                      </a:cubicBezTo>
                      <a:lnTo>
                        <a:pt x="0" y="469348"/>
                      </a:lnTo>
                      <a:cubicBezTo>
                        <a:pt x="0" y="480347"/>
                        <a:pt x="8599" y="488900"/>
                        <a:pt x="20791" y="488900"/>
                      </a:cubicBezTo>
                      <a:lnTo>
                        <a:pt x="350809" y="488900"/>
                      </a:lnTo>
                      <a:cubicBezTo>
                        <a:pt x="341055" y="484011"/>
                        <a:pt x="333676" y="477902"/>
                        <a:pt x="326361" y="470567"/>
                      </a:cubicBezTo>
                      <a:close/>
                    </a:path>
                  </a:pathLst>
                </a:custGeom>
                <a:solidFill>
                  <a:srgbClr val="2C5967"/>
                </a:solidFill>
                <a:ln w="6417"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7C041107-F38A-440A-8A46-7106E599771F}"/>
                    </a:ext>
                  </a:extLst>
                </p:cNvPr>
                <p:cNvSpPr/>
                <p:nvPr/>
              </p:nvSpPr>
              <p:spPr>
                <a:xfrm>
                  <a:off x="8128470" y="3329390"/>
                  <a:ext cx="281122" cy="108778"/>
                </a:xfrm>
                <a:custGeom>
                  <a:avLst/>
                  <a:gdLst>
                    <a:gd name="connsiteX0" fmla="*/ 0 w 281122"/>
                    <a:gd name="connsiteY0" fmla="*/ 108778 h 108778"/>
                    <a:gd name="connsiteX1" fmla="*/ 233445 w 281122"/>
                    <a:gd name="connsiteY1" fmla="*/ 108778 h 108778"/>
                    <a:gd name="connsiteX2" fmla="*/ 231006 w 281122"/>
                    <a:gd name="connsiteY2" fmla="*/ 90445 h 108778"/>
                    <a:gd name="connsiteX3" fmla="*/ 17133 w 281122"/>
                    <a:gd name="connsiteY3" fmla="*/ 90445 h 108778"/>
                    <a:gd name="connsiteX4" fmla="*/ 17133 w 281122"/>
                    <a:gd name="connsiteY4" fmla="*/ 18333 h 108778"/>
                    <a:gd name="connsiteX5" fmla="*/ 257893 w 281122"/>
                    <a:gd name="connsiteY5" fmla="*/ 18333 h 108778"/>
                    <a:gd name="connsiteX6" fmla="*/ 281122 w 281122"/>
                    <a:gd name="connsiteY6" fmla="*/ 0 h 108778"/>
                    <a:gd name="connsiteX7" fmla="*/ 0 w 281122"/>
                    <a:gd name="connsiteY7" fmla="*/ 0 h 108778"/>
                    <a:gd name="connsiteX8" fmla="*/ 0 w 281122"/>
                    <a:gd name="connsiteY8" fmla="*/ 108778 h 10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122" h="108778">
                      <a:moveTo>
                        <a:pt x="0" y="108778"/>
                      </a:moveTo>
                      <a:lnTo>
                        <a:pt x="233445" y="108778"/>
                      </a:lnTo>
                      <a:cubicBezTo>
                        <a:pt x="232226" y="102669"/>
                        <a:pt x="231006" y="96554"/>
                        <a:pt x="231006" y="90445"/>
                      </a:cubicBezTo>
                      <a:lnTo>
                        <a:pt x="17133" y="90445"/>
                      </a:lnTo>
                      <a:lnTo>
                        <a:pt x="17133" y="18333"/>
                      </a:lnTo>
                      <a:lnTo>
                        <a:pt x="257893" y="18333"/>
                      </a:lnTo>
                      <a:cubicBezTo>
                        <a:pt x="265208" y="10998"/>
                        <a:pt x="272587" y="4883"/>
                        <a:pt x="281122" y="0"/>
                      </a:cubicBezTo>
                      <a:lnTo>
                        <a:pt x="0" y="0"/>
                      </a:lnTo>
                      <a:lnTo>
                        <a:pt x="0" y="108778"/>
                      </a:lnTo>
                      <a:close/>
                    </a:path>
                  </a:pathLst>
                </a:custGeom>
                <a:solidFill>
                  <a:srgbClr val="2C5967"/>
                </a:solidFill>
                <a:ln w="6417"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DEACF4CC-A2C3-4709-AC2E-34EB97D240C9}"/>
                    </a:ext>
                  </a:extLst>
                </p:cNvPr>
                <p:cNvSpPr/>
                <p:nvPr/>
              </p:nvSpPr>
              <p:spPr>
                <a:xfrm>
                  <a:off x="8128470" y="3086162"/>
                  <a:ext cx="108765" cy="107558"/>
                </a:xfrm>
                <a:custGeom>
                  <a:avLst/>
                  <a:gdLst>
                    <a:gd name="connsiteX0" fmla="*/ 0 w 108765"/>
                    <a:gd name="connsiteY0" fmla="*/ 107558 h 107558"/>
                    <a:gd name="connsiteX1" fmla="*/ 108765 w 108765"/>
                    <a:gd name="connsiteY1" fmla="*/ 107558 h 107558"/>
                    <a:gd name="connsiteX2" fmla="*/ 108765 w 108765"/>
                    <a:gd name="connsiteY2" fmla="*/ 0 h 107558"/>
                    <a:gd name="connsiteX3" fmla="*/ 0 w 108765"/>
                    <a:gd name="connsiteY3" fmla="*/ 0 h 107558"/>
                    <a:gd name="connsiteX4" fmla="*/ 0 w 108765"/>
                    <a:gd name="connsiteY4" fmla="*/ 107558 h 107558"/>
                    <a:gd name="connsiteX5" fmla="*/ 17133 w 108765"/>
                    <a:gd name="connsiteY5" fmla="*/ 17111 h 107558"/>
                    <a:gd name="connsiteX6" fmla="*/ 90413 w 108765"/>
                    <a:gd name="connsiteY6" fmla="*/ 17111 h 107558"/>
                    <a:gd name="connsiteX7" fmla="*/ 90413 w 108765"/>
                    <a:gd name="connsiteY7" fmla="*/ 90447 h 107558"/>
                    <a:gd name="connsiteX8" fmla="*/ 17133 w 108765"/>
                    <a:gd name="connsiteY8" fmla="*/ 90447 h 107558"/>
                    <a:gd name="connsiteX9" fmla="*/ 17133 w 108765"/>
                    <a:gd name="connsiteY9" fmla="*/ 17111 h 10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65" h="107558">
                      <a:moveTo>
                        <a:pt x="0" y="107558"/>
                      </a:moveTo>
                      <a:lnTo>
                        <a:pt x="108765" y="107558"/>
                      </a:lnTo>
                      <a:lnTo>
                        <a:pt x="108765" y="0"/>
                      </a:lnTo>
                      <a:lnTo>
                        <a:pt x="0" y="0"/>
                      </a:lnTo>
                      <a:lnTo>
                        <a:pt x="0" y="107558"/>
                      </a:lnTo>
                      <a:close/>
                      <a:moveTo>
                        <a:pt x="17133" y="17111"/>
                      </a:moveTo>
                      <a:lnTo>
                        <a:pt x="90413" y="17111"/>
                      </a:lnTo>
                      <a:lnTo>
                        <a:pt x="90413" y="90447"/>
                      </a:lnTo>
                      <a:lnTo>
                        <a:pt x="17133" y="90447"/>
                      </a:lnTo>
                      <a:lnTo>
                        <a:pt x="17133" y="17111"/>
                      </a:lnTo>
                      <a:close/>
                    </a:path>
                  </a:pathLst>
                </a:custGeom>
                <a:solidFill>
                  <a:srgbClr val="2C5967"/>
                </a:solidFill>
                <a:ln w="6417"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8F87089C-19B6-4EA4-A588-6D37A22A7DC8}"/>
                    </a:ext>
                  </a:extLst>
                </p:cNvPr>
                <p:cNvSpPr/>
                <p:nvPr/>
              </p:nvSpPr>
              <p:spPr>
                <a:xfrm>
                  <a:off x="8250711" y="3086162"/>
                  <a:ext cx="108765" cy="107558"/>
                </a:xfrm>
                <a:custGeom>
                  <a:avLst/>
                  <a:gdLst>
                    <a:gd name="connsiteX0" fmla="*/ 0 w 108765"/>
                    <a:gd name="connsiteY0" fmla="*/ 107558 h 107558"/>
                    <a:gd name="connsiteX1" fmla="*/ 108765 w 108765"/>
                    <a:gd name="connsiteY1" fmla="*/ 107558 h 107558"/>
                    <a:gd name="connsiteX2" fmla="*/ 108765 w 108765"/>
                    <a:gd name="connsiteY2" fmla="*/ 0 h 107558"/>
                    <a:gd name="connsiteX3" fmla="*/ 0 w 108765"/>
                    <a:gd name="connsiteY3" fmla="*/ 0 h 107558"/>
                    <a:gd name="connsiteX4" fmla="*/ 0 w 108765"/>
                    <a:gd name="connsiteY4" fmla="*/ 107558 h 107558"/>
                    <a:gd name="connsiteX5" fmla="*/ 17068 w 108765"/>
                    <a:gd name="connsiteY5" fmla="*/ 17111 h 107558"/>
                    <a:gd name="connsiteX6" fmla="*/ 90413 w 108765"/>
                    <a:gd name="connsiteY6" fmla="*/ 17111 h 107558"/>
                    <a:gd name="connsiteX7" fmla="*/ 90413 w 108765"/>
                    <a:gd name="connsiteY7" fmla="*/ 90447 h 107558"/>
                    <a:gd name="connsiteX8" fmla="*/ 17068 w 108765"/>
                    <a:gd name="connsiteY8" fmla="*/ 90447 h 107558"/>
                    <a:gd name="connsiteX9" fmla="*/ 17068 w 108765"/>
                    <a:gd name="connsiteY9" fmla="*/ 17111 h 10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65" h="107558">
                      <a:moveTo>
                        <a:pt x="0" y="107558"/>
                      </a:moveTo>
                      <a:lnTo>
                        <a:pt x="108765" y="107558"/>
                      </a:lnTo>
                      <a:lnTo>
                        <a:pt x="108765" y="0"/>
                      </a:lnTo>
                      <a:lnTo>
                        <a:pt x="0" y="0"/>
                      </a:lnTo>
                      <a:lnTo>
                        <a:pt x="0" y="107558"/>
                      </a:lnTo>
                      <a:close/>
                      <a:moveTo>
                        <a:pt x="17068" y="17111"/>
                      </a:moveTo>
                      <a:lnTo>
                        <a:pt x="90413" y="17111"/>
                      </a:lnTo>
                      <a:lnTo>
                        <a:pt x="90413" y="90447"/>
                      </a:lnTo>
                      <a:lnTo>
                        <a:pt x="17068" y="90447"/>
                      </a:lnTo>
                      <a:lnTo>
                        <a:pt x="17068" y="17111"/>
                      </a:lnTo>
                      <a:close/>
                    </a:path>
                  </a:pathLst>
                </a:custGeom>
                <a:solidFill>
                  <a:srgbClr val="2C5967"/>
                </a:solidFill>
                <a:ln w="6417"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A9466FA0-4EE4-476E-9D6A-2C3466EC8B3F}"/>
                    </a:ext>
                  </a:extLst>
                </p:cNvPr>
                <p:cNvSpPr/>
                <p:nvPr/>
              </p:nvSpPr>
              <p:spPr>
                <a:xfrm>
                  <a:off x="8128470" y="3207164"/>
                  <a:ext cx="108765" cy="108780"/>
                </a:xfrm>
                <a:custGeom>
                  <a:avLst/>
                  <a:gdLst>
                    <a:gd name="connsiteX0" fmla="*/ 0 w 108765"/>
                    <a:gd name="connsiteY0" fmla="*/ 108781 h 108780"/>
                    <a:gd name="connsiteX1" fmla="*/ 108765 w 108765"/>
                    <a:gd name="connsiteY1" fmla="*/ 108781 h 108780"/>
                    <a:gd name="connsiteX2" fmla="*/ 108765 w 108765"/>
                    <a:gd name="connsiteY2" fmla="*/ 0 h 108780"/>
                    <a:gd name="connsiteX3" fmla="*/ 0 w 108765"/>
                    <a:gd name="connsiteY3" fmla="*/ 0 h 108780"/>
                    <a:gd name="connsiteX4" fmla="*/ 0 w 108765"/>
                    <a:gd name="connsiteY4" fmla="*/ 108781 h 108780"/>
                    <a:gd name="connsiteX5" fmla="*/ 17133 w 108765"/>
                    <a:gd name="connsiteY5" fmla="*/ 18334 h 108780"/>
                    <a:gd name="connsiteX6" fmla="*/ 90413 w 108765"/>
                    <a:gd name="connsiteY6" fmla="*/ 18334 h 108780"/>
                    <a:gd name="connsiteX7" fmla="*/ 90413 w 108765"/>
                    <a:gd name="connsiteY7" fmla="*/ 91669 h 108780"/>
                    <a:gd name="connsiteX8" fmla="*/ 17133 w 108765"/>
                    <a:gd name="connsiteY8" fmla="*/ 91669 h 108780"/>
                    <a:gd name="connsiteX9" fmla="*/ 17133 w 108765"/>
                    <a:gd name="connsiteY9" fmla="*/ 18334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65" h="108780">
                      <a:moveTo>
                        <a:pt x="0" y="108781"/>
                      </a:moveTo>
                      <a:lnTo>
                        <a:pt x="108765" y="108781"/>
                      </a:lnTo>
                      <a:lnTo>
                        <a:pt x="108765" y="0"/>
                      </a:lnTo>
                      <a:lnTo>
                        <a:pt x="0" y="0"/>
                      </a:lnTo>
                      <a:lnTo>
                        <a:pt x="0" y="108781"/>
                      </a:lnTo>
                      <a:close/>
                      <a:moveTo>
                        <a:pt x="17133" y="18334"/>
                      </a:moveTo>
                      <a:lnTo>
                        <a:pt x="90413" y="18334"/>
                      </a:lnTo>
                      <a:lnTo>
                        <a:pt x="90413" y="91669"/>
                      </a:lnTo>
                      <a:lnTo>
                        <a:pt x="17133" y="91669"/>
                      </a:lnTo>
                      <a:lnTo>
                        <a:pt x="17133" y="18334"/>
                      </a:lnTo>
                      <a:close/>
                    </a:path>
                  </a:pathLst>
                </a:custGeom>
                <a:solidFill>
                  <a:srgbClr val="2C5967"/>
                </a:solidFill>
                <a:ln w="6417"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BC64104D-A9CF-46E8-8E13-D6CC10FB2477}"/>
                    </a:ext>
                  </a:extLst>
                </p:cNvPr>
                <p:cNvSpPr/>
                <p:nvPr/>
              </p:nvSpPr>
              <p:spPr>
                <a:xfrm>
                  <a:off x="8250711" y="3207164"/>
                  <a:ext cx="108765" cy="108780"/>
                </a:xfrm>
                <a:custGeom>
                  <a:avLst/>
                  <a:gdLst>
                    <a:gd name="connsiteX0" fmla="*/ 0 w 108765"/>
                    <a:gd name="connsiteY0" fmla="*/ 108781 h 108780"/>
                    <a:gd name="connsiteX1" fmla="*/ 108765 w 108765"/>
                    <a:gd name="connsiteY1" fmla="*/ 108781 h 108780"/>
                    <a:gd name="connsiteX2" fmla="*/ 108765 w 108765"/>
                    <a:gd name="connsiteY2" fmla="*/ 0 h 108780"/>
                    <a:gd name="connsiteX3" fmla="*/ 0 w 108765"/>
                    <a:gd name="connsiteY3" fmla="*/ 0 h 108780"/>
                    <a:gd name="connsiteX4" fmla="*/ 0 w 108765"/>
                    <a:gd name="connsiteY4" fmla="*/ 108781 h 108780"/>
                    <a:gd name="connsiteX5" fmla="*/ 17068 w 108765"/>
                    <a:gd name="connsiteY5" fmla="*/ 18334 h 108780"/>
                    <a:gd name="connsiteX6" fmla="*/ 90413 w 108765"/>
                    <a:gd name="connsiteY6" fmla="*/ 18334 h 108780"/>
                    <a:gd name="connsiteX7" fmla="*/ 90413 w 108765"/>
                    <a:gd name="connsiteY7" fmla="*/ 91669 h 108780"/>
                    <a:gd name="connsiteX8" fmla="*/ 17068 w 108765"/>
                    <a:gd name="connsiteY8" fmla="*/ 91669 h 108780"/>
                    <a:gd name="connsiteX9" fmla="*/ 17068 w 108765"/>
                    <a:gd name="connsiteY9" fmla="*/ 18334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65" h="108780">
                      <a:moveTo>
                        <a:pt x="0" y="108781"/>
                      </a:moveTo>
                      <a:lnTo>
                        <a:pt x="108765" y="108781"/>
                      </a:lnTo>
                      <a:lnTo>
                        <a:pt x="108765" y="0"/>
                      </a:lnTo>
                      <a:lnTo>
                        <a:pt x="0" y="0"/>
                      </a:lnTo>
                      <a:lnTo>
                        <a:pt x="0" y="108781"/>
                      </a:lnTo>
                      <a:close/>
                      <a:moveTo>
                        <a:pt x="17068" y="18334"/>
                      </a:moveTo>
                      <a:lnTo>
                        <a:pt x="90413" y="18334"/>
                      </a:lnTo>
                      <a:lnTo>
                        <a:pt x="90413" y="91669"/>
                      </a:lnTo>
                      <a:lnTo>
                        <a:pt x="17068" y="91669"/>
                      </a:lnTo>
                      <a:lnTo>
                        <a:pt x="17068" y="18334"/>
                      </a:lnTo>
                      <a:close/>
                    </a:path>
                  </a:pathLst>
                </a:custGeom>
                <a:solidFill>
                  <a:srgbClr val="2C5967"/>
                </a:solidFill>
                <a:ln w="6417"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534A02DC-7576-4CB2-9017-0DD7E8AEAD4F}"/>
                    </a:ext>
                  </a:extLst>
                </p:cNvPr>
                <p:cNvSpPr/>
                <p:nvPr/>
              </p:nvSpPr>
              <p:spPr>
                <a:xfrm>
                  <a:off x="8372887" y="3086162"/>
                  <a:ext cx="108830" cy="107558"/>
                </a:xfrm>
                <a:custGeom>
                  <a:avLst/>
                  <a:gdLst>
                    <a:gd name="connsiteX0" fmla="*/ 0 w 108830"/>
                    <a:gd name="connsiteY0" fmla="*/ 107558 h 107558"/>
                    <a:gd name="connsiteX1" fmla="*/ 108830 w 108830"/>
                    <a:gd name="connsiteY1" fmla="*/ 107558 h 107558"/>
                    <a:gd name="connsiteX2" fmla="*/ 108830 w 108830"/>
                    <a:gd name="connsiteY2" fmla="*/ 0 h 107558"/>
                    <a:gd name="connsiteX3" fmla="*/ 0 w 108830"/>
                    <a:gd name="connsiteY3" fmla="*/ 0 h 107558"/>
                    <a:gd name="connsiteX4" fmla="*/ 0 w 108830"/>
                    <a:gd name="connsiteY4" fmla="*/ 107558 h 107558"/>
                    <a:gd name="connsiteX5" fmla="*/ 17133 w 108830"/>
                    <a:gd name="connsiteY5" fmla="*/ 17111 h 107558"/>
                    <a:gd name="connsiteX6" fmla="*/ 90478 w 108830"/>
                    <a:gd name="connsiteY6" fmla="*/ 17111 h 107558"/>
                    <a:gd name="connsiteX7" fmla="*/ 90478 w 108830"/>
                    <a:gd name="connsiteY7" fmla="*/ 90447 h 107558"/>
                    <a:gd name="connsiteX8" fmla="*/ 17133 w 108830"/>
                    <a:gd name="connsiteY8" fmla="*/ 90447 h 107558"/>
                    <a:gd name="connsiteX9" fmla="*/ 17133 w 108830"/>
                    <a:gd name="connsiteY9" fmla="*/ 17111 h 10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830" h="107558">
                      <a:moveTo>
                        <a:pt x="0" y="107558"/>
                      </a:moveTo>
                      <a:lnTo>
                        <a:pt x="108830" y="107558"/>
                      </a:lnTo>
                      <a:lnTo>
                        <a:pt x="108830" y="0"/>
                      </a:lnTo>
                      <a:lnTo>
                        <a:pt x="0" y="0"/>
                      </a:lnTo>
                      <a:lnTo>
                        <a:pt x="0" y="107558"/>
                      </a:lnTo>
                      <a:close/>
                      <a:moveTo>
                        <a:pt x="17133" y="17111"/>
                      </a:moveTo>
                      <a:lnTo>
                        <a:pt x="90478" y="17111"/>
                      </a:lnTo>
                      <a:lnTo>
                        <a:pt x="90478" y="90447"/>
                      </a:lnTo>
                      <a:lnTo>
                        <a:pt x="17133" y="90447"/>
                      </a:lnTo>
                      <a:lnTo>
                        <a:pt x="17133" y="17111"/>
                      </a:lnTo>
                      <a:close/>
                    </a:path>
                  </a:pathLst>
                </a:custGeom>
                <a:solidFill>
                  <a:srgbClr val="2C5967"/>
                </a:solidFill>
                <a:ln w="6417"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D04A2D62-8BA9-4BEE-982B-FE210E8B1F74}"/>
                    </a:ext>
                  </a:extLst>
                </p:cNvPr>
                <p:cNvSpPr/>
                <p:nvPr/>
              </p:nvSpPr>
              <p:spPr>
                <a:xfrm>
                  <a:off x="8371668" y="3208385"/>
                  <a:ext cx="108829" cy="108780"/>
                </a:xfrm>
                <a:custGeom>
                  <a:avLst/>
                  <a:gdLst>
                    <a:gd name="connsiteX0" fmla="*/ 108829 w 108829"/>
                    <a:gd name="connsiteY0" fmla="*/ 0 h 108780"/>
                    <a:gd name="connsiteX1" fmla="*/ 0 w 108829"/>
                    <a:gd name="connsiteY1" fmla="*/ 0 h 108780"/>
                    <a:gd name="connsiteX2" fmla="*/ 0 w 108829"/>
                    <a:gd name="connsiteY2" fmla="*/ 108781 h 108780"/>
                    <a:gd name="connsiteX3" fmla="*/ 88039 w 108829"/>
                    <a:gd name="connsiteY3" fmla="*/ 108781 h 108780"/>
                    <a:gd name="connsiteX4" fmla="*/ 108829 w 108829"/>
                    <a:gd name="connsiteY4" fmla="*/ 108781 h 108780"/>
                    <a:gd name="connsiteX5" fmla="*/ 108829 w 108829"/>
                    <a:gd name="connsiteY5" fmla="*/ 0 h 108780"/>
                    <a:gd name="connsiteX6" fmla="*/ 91697 w 108829"/>
                    <a:gd name="connsiteY6" fmla="*/ 90447 h 108780"/>
                    <a:gd name="connsiteX7" fmla="*/ 18352 w 108829"/>
                    <a:gd name="connsiteY7" fmla="*/ 90447 h 108780"/>
                    <a:gd name="connsiteX8" fmla="*/ 18352 w 108829"/>
                    <a:gd name="connsiteY8" fmla="*/ 17112 h 108780"/>
                    <a:gd name="connsiteX9" fmla="*/ 91697 w 108829"/>
                    <a:gd name="connsiteY9" fmla="*/ 17112 h 108780"/>
                    <a:gd name="connsiteX10" fmla="*/ 91697 w 108829"/>
                    <a:gd name="connsiteY10" fmla="*/ 90447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29" h="108780">
                      <a:moveTo>
                        <a:pt x="108829" y="0"/>
                      </a:moveTo>
                      <a:lnTo>
                        <a:pt x="0" y="0"/>
                      </a:lnTo>
                      <a:lnTo>
                        <a:pt x="0" y="108781"/>
                      </a:lnTo>
                      <a:lnTo>
                        <a:pt x="88039" y="108781"/>
                      </a:lnTo>
                      <a:lnTo>
                        <a:pt x="108829" y="108781"/>
                      </a:lnTo>
                      <a:lnTo>
                        <a:pt x="108829" y="0"/>
                      </a:lnTo>
                      <a:close/>
                      <a:moveTo>
                        <a:pt x="91697" y="90447"/>
                      </a:moveTo>
                      <a:lnTo>
                        <a:pt x="18352" y="90447"/>
                      </a:lnTo>
                      <a:lnTo>
                        <a:pt x="18352" y="17112"/>
                      </a:lnTo>
                      <a:lnTo>
                        <a:pt x="91697" y="17112"/>
                      </a:lnTo>
                      <a:lnTo>
                        <a:pt x="91697" y="90447"/>
                      </a:lnTo>
                      <a:close/>
                    </a:path>
                  </a:pathLst>
                </a:custGeom>
                <a:solidFill>
                  <a:srgbClr val="2C5967"/>
                </a:solidFill>
                <a:ln w="6417"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D6D52A81-DC78-4086-8097-20FBE6124292}"/>
                    </a:ext>
                  </a:extLst>
                </p:cNvPr>
                <p:cNvSpPr/>
                <p:nvPr/>
              </p:nvSpPr>
              <p:spPr>
                <a:xfrm>
                  <a:off x="8372887" y="3330610"/>
                  <a:ext cx="176014" cy="176007"/>
                </a:xfrm>
                <a:custGeom>
                  <a:avLst/>
                  <a:gdLst>
                    <a:gd name="connsiteX0" fmla="*/ 176014 w 176014"/>
                    <a:gd name="connsiteY0" fmla="*/ 88007 h 176007"/>
                    <a:gd name="connsiteX1" fmla="*/ 88040 w 176014"/>
                    <a:gd name="connsiteY1" fmla="*/ 0 h 176007"/>
                    <a:gd name="connsiteX2" fmla="*/ 0 w 176014"/>
                    <a:gd name="connsiteY2" fmla="*/ 88007 h 176007"/>
                    <a:gd name="connsiteX3" fmla="*/ 88040 w 176014"/>
                    <a:gd name="connsiteY3" fmla="*/ 176007 h 176007"/>
                    <a:gd name="connsiteX4" fmla="*/ 176014 w 176014"/>
                    <a:gd name="connsiteY4" fmla="*/ 88007 h 176007"/>
                    <a:gd name="connsiteX5" fmla="*/ 17133 w 176014"/>
                    <a:gd name="connsiteY5" fmla="*/ 88007 h 176007"/>
                    <a:gd name="connsiteX6" fmla="*/ 86820 w 176014"/>
                    <a:gd name="connsiteY6" fmla="*/ 18339 h 176007"/>
                    <a:gd name="connsiteX7" fmla="*/ 156507 w 176014"/>
                    <a:gd name="connsiteY7" fmla="*/ 88007 h 176007"/>
                    <a:gd name="connsiteX8" fmla="*/ 86820 w 176014"/>
                    <a:gd name="connsiteY8" fmla="*/ 157675 h 176007"/>
                    <a:gd name="connsiteX9" fmla="*/ 17133 w 176014"/>
                    <a:gd name="connsiteY9" fmla="*/ 88007 h 17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014" h="176007">
                      <a:moveTo>
                        <a:pt x="176014" y="88007"/>
                      </a:moveTo>
                      <a:cubicBezTo>
                        <a:pt x="176014" y="39117"/>
                        <a:pt x="136936" y="0"/>
                        <a:pt x="88040" y="0"/>
                      </a:cubicBezTo>
                      <a:cubicBezTo>
                        <a:pt x="39143" y="0"/>
                        <a:pt x="0" y="39117"/>
                        <a:pt x="0" y="88007"/>
                      </a:cubicBezTo>
                      <a:cubicBezTo>
                        <a:pt x="0" y="136897"/>
                        <a:pt x="39143" y="176007"/>
                        <a:pt x="88040" y="176007"/>
                      </a:cubicBezTo>
                      <a:cubicBezTo>
                        <a:pt x="136936" y="176007"/>
                        <a:pt x="176014" y="136897"/>
                        <a:pt x="176014" y="88007"/>
                      </a:cubicBezTo>
                      <a:close/>
                      <a:moveTo>
                        <a:pt x="17133" y="88007"/>
                      </a:moveTo>
                      <a:cubicBezTo>
                        <a:pt x="17133" y="48896"/>
                        <a:pt x="48896" y="18339"/>
                        <a:pt x="86820" y="18339"/>
                      </a:cubicBezTo>
                      <a:cubicBezTo>
                        <a:pt x="124680" y="18339"/>
                        <a:pt x="156507" y="50116"/>
                        <a:pt x="156507" y="88007"/>
                      </a:cubicBezTo>
                      <a:cubicBezTo>
                        <a:pt x="156507" y="125898"/>
                        <a:pt x="124680" y="157675"/>
                        <a:pt x="86820" y="157675"/>
                      </a:cubicBezTo>
                      <a:cubicBezTo>
                        <a:pt x="48896" y="157675"/>
                        <a:pt x="17133" y="125898"/>
                        <a:pt x="17133" y="88007"/>
                      </a:cubicBezTo>
                      <a:close/>
                    </a:path>
                  </a:pathLst>
                </a:custGeom>
                <a:solidFill>
                  <a:srgbClr val="2C5967"/>
                </a:solidFill>
                <a:ln w="6417"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540F6420-9741-4E29-87EF-60F7A7D67075}"/>
                    </a:ext>
                  </a:extLst>
                </p:cNvPr>
                <p:cNvSpPr/>
                <p:nvPr/>
              </p:nvSpPr>
              <p:spPr>
                <a:xfrm>
                  <a:off x="8407154" y="3364831"/>
                  <a:ext cx="107546" cy="106339"/>
                </a:xfrm>
                <a:custGeom>
                  <a:avLst/>
                  <a:gdLst>
                    <a:gd name="connsiteX0" fmla="*/ 91632 w 107546"/>
                    <a:gd name="connsiteY0" fmla="*/ 73338 h 106339"/>
                    <a:gd name="connsiteX1" fmla="*/ 94070 w 107546"/>
                    <a:gd name="connsiteY1" fmla="*/ 67229 h 106339"/>
                    <a:gd name="connsiteX2" fmla="*/ 107546 w 107546"/>
                    <a:gd name="connsiteY2" fmla="*/ 66004 h 106339"/>
                    <a:gd name="connsiteX3" fmla="*/ 107546 w 107546"/>
                    <a:gd name="connsiteY3" fmla="*/ 42781 h 106339"/>
                    <a:gd name="connsiteX4" fmla="*/ 94070 w 107546"/>
                    <a:gd name="connsiteY4" fmla="*/ 41562 h 106339"/>
                    <a:gd name="connsiteX5" fmla="*/ 91632 w 107546"/>
                    <a:gd name="connsiteY5" fmla="*/ 35447 h 106339"/>
                    <a:gd name="connsiteX6" fmla="*/ 100231 w 107546"/>
                    <a:gd name="connsiteY6" fmla="*/ 25667 h 106339"/>
                    <a:gd name="connsiteX7" fmla="*/ 83098 w 107546"/>
                    <a:gd name="connsiteY7" fmla="*/ 7334 h 106339"/>
                    <a:gd name="connsiteX8" fmla="*/ 73344 w 107546"/>
                    <a:gd name="connsiteY8" fmla="*/ 15894 h 106339"/>
                    <a:gd name="connsiteX9" fmla="*/ 67184 w 107546"/>
                    <a:gd name="connsiteY9" fmla="*/ 13450 h 106339"/>
                    <a:gd name="connsiteX10" fmla="*/ 65965 w 107546"/>
                    <a:gd name="connsiteY10" fmla="*/ 0 h 106339"/>
                    <a:gd name="connsiteX11" fmla="*/ 42736 w 107546"/>
                    <a:gd name="connsiteY11" fmla="*/ 0 h 106339"/>
                    <a:gd name="connsiteX12" fmla="*/ 41517 w 107546"/>
                    <a:gd name="connsiteY12" fmla="*/ 13450 h 106339"/>
                    <a:gd name="connsiteX13" fmla="*/ 35420 w 107546"/>
                    <a:gd name="connsiteY13" fmla="*/ 15894 h 106339"/>
                    <a:gd name="connsiteX14" fmla="*/ 23229 w 107546"/>
                    <a:gd name="connsiteY14" fmla="*/ 7334 h 106339"/>
                    <a:gd name="connsiteX15" fmla="*/ 7315 w 107546"/>
                    <a:gd name="connsiteY15" fmla="*/ 23229 h 106339"/>
                    <a:gd name="connsiteX16" fmla="*/ 15849 w 107546"/>
                    <a:gd name="connsiteY16" fmla="*/ 33002 h 106339"/>
                    <a:gd name="connsiteX17" fmla="*/ 13411 w 107546"/>
                    <a:gd name="connsiteY17" fmla="*/ 39117 h 106339"/>
                    <a:gd name="connsiteX18" fmla="*/ 0 w 107546"/>
                    <a:gd name="connsiteY18" fmla="*/ 40336 h 106339"/>
                    <a:gd name="connsiteX19" fmla="*/ 0 w 107546"/>
                    <a:gd name="connsiteY19" fmla="*/ 63559 h 106339"/>
                    <a:gd name="connsiteX20" fmla="*/ 13411 w 107546"/>
                    <a:gd name="connsiteY20" fmla="*/ 64784 h 106339"/>
                    <a:gd name="connsiteX21" fmla="*/ 15849 w 107546"/>
                    <a:gd name="connsiteY21" fmla="*/ 70893 h 106339"/>
                    <a:gd name="connsiteX22" fmla="*/ 7315 w 107546"/>
                    <a:gd name="connsiteY22" fmla="*/ 83117 h 106339"/>
                    <a:gd name="connsiteX23" fmla="*/ 23229 w 107546"/>
                    <a:gd name="connsiteY23" fmla="*/ 99005 h 106339"/>
                    <a:gd name="connsiteX24" fmla="*/ 32983 w 107546"/>
                    <a:gd name="connsiteY24" fmla="*/ 90452 h 106339"/>
                    <a:gd name="connsiteX25" fmla="*/ 39078 w 107546"/>
                    <a:gd name="connsiteY25" fmla="*/ 92897 h 106339"/>
                    <a:gd name="connsiteX26" fmla="*/ 40297 w 107546"/>
                    <a:gd name="connsiteY26" fmla="*/ 106340 h 106339"/>
                    <a:gd name="connsiteX27" fmla="*/ 63526 w 107546"/>
                    <a:gd name="connsiteY27" fmla="*/ 106340 h 106339"/>
                    <a:gd name="connsiteX28" fmla="*/ 64746 w 107546"/>
                    <a:gd name="connsiteY28" fmla="*/ 92897 h 106339"/>
                    <a:gd name="connsiteX29" fmla="*/ 70906 w 107546"/>
                    <a:gd name="connsiteY29" fmla="*/ 90452 h 106339"/>
                    <a:gd name="connsiteX30" fmla="*/ 80659 w 107546"/>
                    <a:gd name="connsiteY30" fmla="*/ 99005 h 106339"/>
                    <a:gd name="connsiteX31" fmla="*/ 96573 w 107546"/>
                    <a:gd name="connsiteY31" fmla="*/ 83117 h 106339"/>
                    <a:gd name="connsiteX32" fmla="*/ 91632 w 107546"/>
                    <a:gd name="connsiteY32" fmla="*/ 73338 h 106339"/>
                    <a:gd name="connsiteX33" fmla="*/ 30544 w 107546"/>
                    <a:gd name="connsiteY33" fmla="*/ 53780 h 106339"/>
                    <a:gd name="connsiteX34" fmla="*/ 53773 w 107546"/>
                    <a:gd name="connsiteY34" fmla="*/ 30557 h 106339"/>
                    <a:gd name="connsiteX35" fmla="*/ 77002 w 107546"/>
                    <a:gd name="connsiteY35" fmla="*/ 53780 h 106339"/>
                    <a:gd name="connsiteX36" fmla="*/ 53773 w 107546"/>
                    <a:gd name="connsiteY36" fmla="*/ 77002 h 106339"/>
                    <a:gd name="connsiteX37" fmla="*/ 30544 w 107546"/>
                    <a:gd name="connsiteY37" fmla="*/ 53780 h 10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7546" h="106339">
                      <a:moveTo>
                        <a:pt x="91632" y="73338"/>
                      </a:moveTo>
                      <a:cubicBezTo>
                        <a:pt x="92852" y="70893"/>
                        <a:pt x="94070" y="68448"/>
                        <a:pt x="94070" y="67229"/>
                      </a:cubicBezTo>
                      <a:lnTo>
                        <a:pt x="107546" y="66004"/>
                      </a:lnTo>
                      <a:lnTo>
                        <a:pt x="107546" y="42781"/>
                      </a:lnTo>
                      <a:lnTo>
                        <a:pt x="94070" y="41562"/>
                      </a:lnTo>
                      <a:cubicBezTo>
                        <a:pt x="92852" y="39117"/>
                        <a:pt x="92852" y="36672"/>
                        <a:pt x="91632" y="35447"/>
                      </a:cubicBezTo>
                      <a:lnTo>
                        <a:pt x="100231" y="25667"/>
                      </a:lnTo>
                      <a:lnTo>
                        <a:pt x="83098" y="7334"/>
                      </a:lnTo>
                      <a:lnTo>
                        <a:pt x="73344" y="15894"/>
                      </a:lnTo>
                      <a:cubicBezTo>
                        <a:pt x="70906" y="14669"/>
                        <a:pt x="68403" y="13450"/>
                        <a:pt x="67184" y="13450"/>
                      </a:cubicBezTo>
                      <a:lnTo>
                        <a:pt x="65965" y="0"/>
                      </a:lnTo>
                      <a:lnTo>
                        <a:pt x="42736" y="0"/>
                      </a:lnTo>
                      <a:lnTo>
                        <a:pt x="41517" y="13450"/>
                      </a:lnTo>
                      <a:cubicBezTo>
                        <a:pt x="39078" y="14669"/>
                        <a:pt x="36640" y="14669"/>
                        <a:pt x="35420" y="15894"/>
                      </a:cubicBezTo>
                      <a:lnTo>
                        <a:pt x="23229" y="7334"/>
                      </a:lnTo>
                      <a:lnTo>
                        <a:pt x="7315" y="23229"/>
                      </a:lnTo>
                      <a:lnTo>
                        <a:pt x="15849" y="33002"/>
                      </a:lnTo>
                      <a:cubicBezTo>
                        <a:pt x="14630" y="35447"/>
                        <a:pt x="13411" y="37891"/>
                        <a:pt x="13411" y="39117"/>
                      </a:cubicBezTo>
                      <a:lnTo>
                        <a:pt x="0" y="40336"/>
                      </a:lnTo>
                      <a:lnTo>
                        <a:pt x="0" y="63559"/>
                      </a:lnTo>
                      <a:lnTo>
                        <a:pt x="13411" y="64784"/>
                      </a:lnTo>
                      <a:cubicBezTo>
                        <a:pt x="14630" y="67229"/>
                        <a:pt x="14630" y="69674"/>
                        <a:pt x="15849" y="70893"/>
                      </a:cubicBezTo>
                      <a:lnTo>
                        <a:pt x="7315" y="83117"/>
                      </a:lnTo>
                      <a:lnTo>
                        <a:pt x="23229" y="99005"/>
                      </a:lnTo>
                      <a:lnTo>
                        <a:pt x="32983" y="90452"/>
                      </a:lnTo>
                      <a:cubicBezTo>
                        <a:pt x="35420" y="91671"/>
                        <a:pt x="37859" y="92897"/>
                        <a:pt x="39078" y="92897"/>
                      </a:cubicBezTo>
                      <a:lnTo>
                        <a:pt x="40297" y="106340"/>
                      </a:lnTo>
                      <a:lnTo>
                        <a:pt x="63526" y="106340"/>
                      </a:lnTo>
                      <a:lnTo>
                        <a:pt x="64746" y="92897"/>
                      </a:lnTo>
                      <a:cubicBezTo>
                        <a:pt x="67184" y="91671"/>
                        <a:pt x="69623" y="91671"/>
                        <a:pt x="70906" y="90452"/>
                      </a:cubicBezTo>
                      <a:lnTo>
                        <a:pt x="80659" y="99005"/>
                      </a:lnTo>
                      <a:lnTo>
                        <a:pt x="96573" y="83117"/>
                      </a:lnTo>
                      <a:lnTo>
                        <a:pt x="91632" y="73338"/>
                      </a:lnTo>
                      <a:close/>
                      <a:moveTo>
                        <a:pt x="30544" y="53780"/>
                      </a:moveTo>
                      <a:cubicBezTo>
                        <a:pt x="30544" y="41562"/>
                        <a:pt x="41517" y="30557"/>
                        <a:pt x="53773" y="30557"/>
                      </a:cubicBezTo>
                      <a:cubicBezTo>
                        <a:pt x="65965" y="30557"/>
                        <a:pt x="77002" y="41562"/>
                        <a:pt x="77002" y="53780"/>
                      </a:cubicBezTo>
                      <a:cubicBezTo>
                        <a:pt x="77002" y="66004"/>
                        <a:pt x="65965" y="77002"/>
                        <a:pt x="53773" y="77002"/>
                      </a:cubicBezTo>
                      <a:cubicBezTo>
                        <a:pt x="40297" y="77002"/>
                        <a:pt x="30544" y="66004"/>
                        <a:pt x="30544" y="53780"/>
                      </a:cubicBezTo>
                      <a:close/>
                    </a:path>
                  </a:pathLst>
                </a:custGeom>
                <a:solidFill>
                  <a:srgbClr val="2C5967"/>
                </a:solidFill>
                <a:ln w="6417" cap="flat">
                  <a:noFill/>
                  <a:prstDash val="solid"/>
                  <a:miter/>
                </a:ln>
              </p:spPr>
              <p:txBody>
                <a:bodyPr rtlCol="0" anchor="ctr"/>
                <a:lstStyle/>
                <a:p>
                  <a:endParaRPr lang="en-US"/>
                </a:p>
              </p:txBody>
            </p:sp>
          </p:grpSp>
        </p:grpSp>
        <p:grpSp>
          <p:nvGrpSpPr>
            <p:cNvPr id="755" name="Graphic 2">
              <a:extLst>
                <a:ext uri="{FF2B5EF4-FFF2-40B4-BE49-F238E27FC236}">
                  <a16:creationId xmlns:a16="http://schemas.microsoft.com/office/drawing/2014/main" id="{29FBCB2D-C9C1-43A1-B38C-445A93E7E987}"/>
                </a:ext>
              </a:extLst>
            </p:cNvPr>
            <p:cNvGrpSpPr/>
            <p:nvPr/>
          </p:nvGrpSpPr>
          <p:grpSpPr>
            <a:xfrm>
              <a:off x="8041907" y="3524071"/>
              <a:ext cx="526181" cy="340092"/>
              <a:chOff x="8041907" y="3524071"/>
              <a:chExt cx="526181" cy="340092"/>
            </a:xfrm>
            <a:solidFill>
              <a:srgbClr val="000000"/>
            </a:solidFill>
          </p:grpSpPr>
          <p:sp>
            <p:nvSpPr>
              <p:cNvPr id="756" name="TextBox 755">
                <a:extLst>
                  <a:ext uri="{FF2B5EF4-FFF2-40B4-BE49-F238E27FC236}">
                    <a16:creationId xmlns:a16="http://schemas.microsoft.com/office/drawing/2014/main" id="{F3454A8C-B2F7-48C3-93F6-CDA73DE611B0}"/>
                  </a:ext>
                </a:extLst>
              </p:cNvPr>
              <p:cNvSpPr txBox="1"/>
              <p:nvPr/>
            </p:nvSpPr>
            <p:spPr>
              <a:xfrm>
                <a:off x="8058783" y="3478351"/>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Virtual</a:t>
                </a:r>
              </a:p>
            </p:txBody>
          </p:sp>
          <p:sp>
            <p:nvSpPr>
              <p:cNvPr id="757" name="TextBox 756">
                <a:extLst>
                  <a:ext uri="{FF2B5EF4-FFF2-40B4-BE49-F238E27FC236}">
                    <a16:creationId xmlns:a16="http://schemas.microsoft.com/office/drawing/2014/main" id="{62CFB4B3-01C4-4606-9E13-2C67C54489A8}"/>
                  </a:ext>
                </a:extLst>
              </p:cNvPr>
              <p:cNvSpPr txBox="1"/>
              <p:nvPr/>
            </p:nvSpPr>
            <p:spPr>
              <a:xfrm>
                <a:off x="8013930" y="3581020"/>
                <a:ext cx="59355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Machine</a:t>
                </a:r>
              </a:p>
            </p:txBody>
          </p:sp>
          <p:sp>
            <p:nvSpPr>
              <p:cNvPr id="758" name="TextBox 757">
                <a:extLst>
                  <a:ext uri="{FF2B5EF4-FFF2-40B4-BE49-F238E27FC236}">
                    <a16:creationId xmlns:a16="http://schemas.microsoft.com/office/drawing/2014/main" id="{B4A9A102-7481-4861-8537-E9D03A208E3D}"/>
                  </a:ext>
                </a:extLst>
              </p:cNvPr>
              <p:cNvSpPr txBox="1"/>
              <p:nvPr/>
            </p:nvSpPr>
            <p:spPr>
              <a:xfrm>
                <a:off x="7950467" y="3683690"/>
                <a:ext cx="70906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Application</a:t>
                </a:r>
              </a:p>
            </p:txBody>
          </p:sp>
        </p:grpSp>
      </p:grpSp>
      <p:grpSp>
        <p:nvGrpSpPr>
          <p:cNvPr id="2" name="Group 1">
            <a:extLst>
              <a:ext uri="{FF2B5EF4-FFF2-40B4-BE49-F238E27FC236}">
                <a16:creationId xmlns:a16="http://schemas.microsoft.com/office/drawing/2014/main" id="{89E8911C-9401-4A62-965A-164DF8EF7606}"/>
              </a:ext>
            </a:extLst>
          </p:cNvPr>
          <p:cNvGrpSpPr/>
          <p:nvPr/>
        </p:nvGrpSpPr>
        <p:grpSpPr>
          <a:xfrm>
            <a:off x="8888417" y="1646995"/>
            <a:ext cx="513347" cy="794585"/>
            <a:chOff x="8888417" y="1646995"/>
            <a:chExt cx="513347" cy="794585"/>
          </a:xfrm>
        </p:grpSpPr>
        <p:grpSp>
          <p:nvGrpSpPr>
            <p:cNvPr id="760" name="Graphic 2">
              <a:extLst>
                <a:ext uri="{FF2B5EF4-FFF2-40B4-BE49-F238E27FC236}">
                  <a16:creationId xmlns:a16="http://schemas.microsoft.com/office/drawing/2014/main" id="{8D4819FC-C5DE-4936-BBEA-F8AF864BD28A}"/>
                </a:ext>
              </a:extLst>
            </p:cNvPr>
            <p:cNvGrpSpPr/>
            <p:nvPr/>
          </p:nvGrpSpPr>
          <p:grpSpPr>
            <a:xfrm>
              <a:off x="8888417" y="1646995"/>
              <a:ext cx="513347" cy="449180"/>
              <a:chOff x="8888417" y="3069578"/>
              <a:chExt cx="513347" cy="449180"/>
            </a:xfrm>
          </p:grpSpPr>
          <p:grpSp>
            <p:nvGrpSpPr>
              <p:cNvPr id="761" name="Graphic 2">
                <a:extLst>
                  <a:ext uri="{FF2B5EF4-FFF2-40B4-BE49-F238E27FC236}">
                    <a16:creationId xmlns:a16="http://schemas.microsoft.com/office/drawing/2014/main" id="{6661417F-D0F5-4112-8ABA-6D72CF261E17}"/>
                  </a:ext>
                </a:extLst>
              </p:cNvPr>
              <p:cNvGrpSpPr/>
              <p:nvPr/>
            </p:nvGrpSpPr>
            <p:grpSpPr>
              <a:xfrm>
                <a:off x="8888417" y="3069578"/>
                <a:ext cx="513347" cy="449180"/>
                <a:chOff x="8888417" y="3069578"/>
                <a:chExt cx="513347" cy="449180"/>
              </a:xfrm>
              <a:solidFill>
                <a:srgbClr val="FFFFFF"/>
              </a:solidFill>
            </p:grpSpPr>
            <p:sp>
              <p:nvSpPr>
                <p:cNvPr id="762" name="Freeform: Shape 761">
                  <a:extLst>
                    <a:ext uri="{FF2B5EF4-FFF2-40B4-BE49-F238E27FC236}">
                      <a16:creationId xmlns:a16="http://schemas.microsoft.com/office/drawing/2014/main" id="{5CC28738-2A8A-48E1-82F9-3384C9BB3BBC}"/>
                    </a:ext>
                  </a:extLst>
                </p:cNvPr>
                <p:cNvSpPr/>
                <p:nvPr/>
              </p:nvSpPr>
              <p:spPr>
                <a:xfrm>
                  <a:off x="8894513" y="3075700"/>
                  <a:ext cx="501155" cy="436942"/>
                </a:xfrm>
                <a:custGeom>
                  <a:avLst/>
                  <a:gdLst>
                    <a:gd name="connsiteX0" fmla="*/ 127118 w 501155"/>
                    <a:gd name="connsiteY0" fmla="*/ 436943 h 436942"/>
                    <a:gd name="connsiteX1" fmla="*/ 127118 w 501155"/>
                    <a:gd name="connsiteY1" fmla="*/ 417358 h 436942"/>
                    <a:gd name="connsiteX2" fmla="*/ 152785 w 501155"/>
                    <a:gd name="connsiteY2" fmla="*/ 405115 h 436942"/>
                    <a:gd name="connsiteX3" fmla="*/ 173576 w 501155"/>
                    <a:gd name="connsiteY3" fmla="*/ 405115 h 436942"/>
                    <a:gd name="connsiteX4" fmla="*/ 177233 w 501155"/>
                    <a:gd name="connsiteY4" fmla="*/ 375745 h 436942"/>
                    <a:gd name="connsiteX5" fmla="*/ 0 w 501155"/>
                    <a:gd name="connsiteY5" fmla="*/ 375745 h 436942"/>
                    <a:gd name="connsiteX6" fmla="*/ 0 w 501155"/>
                    <a:gd name="connsiteY6" fmla="*/ 0 h 436942"/>
                    <a:gd name="connsiteX7" fmla="*/ 501155 w 501155"/>
                    <a:gd name="connsiteY7" fmla="*/ 0 h 436942"/>
                    <a:gd name="connsiteX8" fmla="*/ 501155 w 501155"/>
                    <a:gd name="connsiteY8" fmla="*/ 375745 h 436942"/>
                    <a:gd name="connsiteX9" fmla="*/ 327580 w 501155"/>
                    <a:gd name="connsiteY9" fmla="*/ 375745 h 436942"/>
                    <a:gd name="connsiteX10" fmla="*/ 331237 w 501155"/>
                    <a:gd name="connsiteY10" fmla="*/ 405115 h 436942"/>
                    <a:gd name="connsiteX11" fmla="*/ 352028 w 501155"/>
                    <a:gd name="connsiteY11" fmla="*/ 405115 h 436942"/>
                    <a:gd name="connsiteX12" fmla="*/ 376476 w 501155"/>
                    <a:gd name="connsiteY12" fmla="*/ 417358 h 436942"/>
                    <a:gd name="connsiteX13" fmla="*/ 376476 w 501155"/>
                    <a:gd name="connsiteY13" fmla="*/ 436943 h 436942"/>
                    <a:gd name="connsiteX14" fmla="*/ 127118 w 501155"/>
                    <a:gd name="connsiteY14" fmla="*/ 436943 h 43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155" h="436942">
                      <a:moveTo>
                        <a:pt x="127118" y="436943"/>
                      </a:moveTo>
                      <a:lnTo>
                        <a:pt x="127118" y="417358"/>
                      </a:lnTo>
                      <a:lnTo>
                        <a:pt x="152785" y="405115"/>
                      </a:lnTo>
                      <a:lnTo>
                        <a:pt x="173576" y="405115"/>
                      </a:lnTo>
                      <a:lnTo>
                        <a:pt x="177233" y="375745"/>
                      </a:lnTo>
                      <a:lnTo>
                        <a:pt x="0" y="375745"/>
                      </a:lnTo>
                      <a:lnTo>
                        <a:pt x="0" y="0"/>
                      </a:lnTo>
                      <a:lnTo>
                        <a:pt x="501155" y="0"/>
                      </a:lnTo>
                      <a:lnTo>
                        <a:pt x="501155" y="375745"/>
                      </a:lnTo>
                      <a:lnTo>
                        <a:pt x="327580" y="375745"/>
                      </a:lnTo>
                      <a:lnTo>
                        <a:pt x="331237" y="405115"/>
                      </a:lnTo>
                      <a:lnTo>
                        <a:pt x="352028" y="405115"/>
                      </a:lnTo>
                      <a:lnTo>
                        <a:pt x="376476" y="417358"/>
                      </a:lnTo>
                      <a:lnTo>
                        <a:pt x="376476" y="436943"/>
                      </a:lnTo>
                      <a:lnTo>
                        <a:pt x="127118" y="436943"/>
                      </a:lnTo>
                      <a:close/>
                    </a:path>
                  </a:pathLst>
                </a:custGeom>
                <a:solidFill>
                  <a:srgbClr val="FFFFFF"/>
                </a:solidFill>
                <a:ln w="6417"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078B060F-7488-4215-AA51-B6998CCA387A}"/>
                    </a:ext>
                  </a:extLst>
                </p:cNvPr>
                <p:cNvSpPr/>
                <p:nvPr/>
              </p:nvSpPr>
              <p:spPr>
                <a:xfrm>
                  <a:off x="8888417" y="3069578"/>
                  <a:ext cx="513347" cy="449180"/>
                </a:xfrm>
                <a:custGeom>
                  <a:avLst/>
                  <a:gdLst>
                    <a:gd name="connsiteX0" fmla="*/ 501091 w 513347"/>
                    <a:gd name="connsiteY0" fmla="*/ 12239 h 449180"/>
                    <a:gd name="connsiteX1" fmla="*/ 501091 w 513347"/>
                    <a:gd name="connsiteY1" fmla="*/ 375746 h 449180"/>
                    <a:gd name="connsiteX2" fmla="*/ 326361 w 513347"/>
                    <a:gd name="connsiteY2" fmla="*/ 375746 h 449180"/>
                    <a:gd name="connsiteX3" fmla="*/ 332456 w 513347"/>
                    <a:gd name="connsiteY3" fmla="*/ 417359 h 449180"/>
                    <a:gd name="connsiteX4" fmla="*/ 356905 w 513347"/>
                    <a:gd name="connsiteY4" fmla="*/ 417359 h 449180"/>
                    <a:gd name="connsiteX5" fmla="*/ 377695 w 513347"/>
                    <a:gd name="connsiteY5" fmla="*/ 427151 h 449180"/>
                    <a:gd name="connsiteX6" fmla="*/ 377695 w 513347"/>
                    <a:gd name="connsiteY6" fmla="*/ 436937 h 449180"/>
                    <a:gd name="connsiteX7" fmla="*/ 356905 w 513347"/>
                    <a:gd name="connsiteY7" fmla="*/ 436937 h 449180"/>
                    <a:gd name="connsiteX8" fmla="*/ 160100 w 513347"/>
                    <a:gd name="connsiteY8" fmla="*/ 436937 h 449180"/>
                    <a:gd name="connsiteX9" fmla="*/ 139309 w 513347"/>
                    <a:gd name="connsiteY9" fmla="*/ 436937 h 449180"/>
                    <a:gd name="connsiteX10" fmla="*/ 139309 w 513347"/>
                    <a:gd name="connsiteY10" fmla="*/ 427151 h 449180"/>
                    <a:gd name="connsiteX11" fmla="*/ 160100 w 513347"/>
                    <a:gd name="connsiteY11" fmla="*/ 417359 h 449180"/>
                    <a:gd name="connsiteX12" fmla="*/ 184548 w 513347"/>
                    <a:gd name="connsiteY12" fmla="*/ 417359 h 449180"/>
                    <a:gd name="connsiteX13" fmla="*/ 190644 w 513347"/>
                    <a:gd name="connsiteY13" fmla="*/ 375746 h 449180"/>
                    <a:gd name="connsiteX14" fmla="*/ 12191 w 513347"/>
                    <a:gd name="connsiteY14" fmla="*/ 375746 h 449180"/>
                    <a:gd name="connsiteX15" fmla="*/ 12191 w 513347"/>
                    <a:gd name="connsiteY15" fmla="*/ 12239 h 449180"/>
                    <a:gd name="connsiteX16" fmla="*/ 501091 w 513347"/>
                    <a:gd name="connsiteY16" fmla="*/ 12239 h 449180"/>
                    <a:gd name="connsiteX17" fmla="*/ 513347 w 513347"/>
                    <a:gd name="connsiteY17" fmla="*/ 0 h 449180"/>
                    <a:gd name="connsiteX18" fmla="*/ 501091 w 513347"/>
                    <a:gd name="connsiteY18" fmla="*/ 0 h 449180"/>
                    <a:gd name="connsiteX19" fmla="*/ 12191 w 513347"/>
                    <a:gd name="connsiteY19" fmla="*/ 0 h 449180"/>
                    <a:gd name="connsiteX20" fmla="*/ 0 w 513347"/>
                    <a:gd name="connsiteY20" fmla="*/ 0 h 449180"/>
                    <a:gd name="connsiteX21" fmla="*/ 0 w 513347"/>
                    <a:gd name="connsiteY21" fmla="*/ 12239 h 449180"/>
                    <a:gd name="connsiteX22" fmla="*/ 0 w 513347"/>
                    <a:gd name="connsiteY22" fmla="*/ 375746 h 449180"/>
                    <a:gd name="connsiteX23" fmla="*/ 0 w 513347"/>
                    <a:gd name="connsiteY23" fmla="*/ 387983 h 449180"/>
                    <a:gd name="connsiteX24" fmla="*/ 12191 w 513347"/>
                    <a:gd name="connsiteY24" fmla="*/ 387983 h 449180"/>
                    <a:gd name="connsiteX25" fmla="*/ 176014 w 513347"/>
                    <a:gd name="connsiteY25" fmla="*/ 387983 h 449180"/>
                    <a:gd name="connsiteX26" fmla="*/ 173575 w 513347"/>
                    <a:gd name="connsiteY26" fmla="*/ 405116 h 449180"/>
                    <a:gd name="connsiteX27" fmla="*/ 160100 w 513347"/>
                    <a:gd name="connsiteY27" fmla="*/ 405116 h 449180"/>
                    <a:gd name="connsiteX28" fmla="*/ 157661 w 513347"/>
                    <a:gd name="connsiteY28" fmla="*/ 405116 h 449180"/>
                    <a:gd name="connsiteX29" fmla="*/ 155223 w 513347"/>
                    <a:gd name="connsiteY29" fmla="*/ 406341 h 449180"/>
                    <a:gd name="connsiteX30" fmla="*/ 134433 w 513347"/>
                    <a:gd name="connsiteY30" fmla="*/ 416133 h 449180"/>
                    <a:gd name="connsiteX31" fmla="*/ 127117 w 513347"/>
                    <a:gd name="connsiteY31" fmla="*/ 419804 h 449180"/>
                    <a:gd name="connsiteX32" fmla="*/ 127117 w 513347"/>
                    <a:gd name="connsiteY32" fmla="*/ 427151 h 449180"/>
                    <a:gd name="connsiteX33" fmla="*/ 127117 w 513347"/>
                    <a:gd name="connsiteY33" fmla="*/ 436937 h 449180"/>
                    <a:gd name="connsiteX34" fmla="*/ 127117 w 513347"/>
                    <a:gd name="connsiteY34" fmla="*/ 449180 h 449180"/>
                    <a:gd name="connsiteX35" fmla="*/ 139309 w 513347"/>
                    <a:gd name="connsiteY35" fmla="*/ 449180 h 449180"/>
                    <a:gd name="connsiteX36" fmla="*/ 160100 w 513347"/>
                    <a:gd name="connsiteY36" fmla="*/ 449180 h 449180"/>
                    <a:gd name="connsiteX37" fmla="*/ 356905 w 513347"/>
                    <a:gd name="connsiteY37" fmla="*/ 449180 h 449180"/>
                    <a:gd name="connsiteX38" fmla="*/ 377695 w 513347"/>
                    <a:gd name="connsiteY38" fmla="*/ 449180 h 449180"/>
                    <a:gd name="connsiteX39" fmla="*/ 389887 w 513347"/>
                    <a:gd name="connsiteY39" fmla="*/ 449180 h 449180"/>
                    <a:gd name="connsiteX40" fmla="*/ 389887 w 513347"/>
                    <a:gd name="connsiteY40" fmla="*/ 436937 h 449180"/>
                    <a:gd name="connsiteX41" fmla="*/ 389887 w 513347"/>
                    <a:gd name="connsiteY41" fmla="*/ 427151 h 449180"/>
                    <a:gd name="connsiteX42" fmla="*/ 389887 w 513347"/>
                    <a:gd name="connsiteY42" fmla="*/ 419804 h 449180"/>
                    <a:gd name="connsiteX43" fmla="*/ 382572 w 513347"/>
                    <a:gd name="connsiteY43" fmla="*/ 416133 h 449180"/>
                    <a:gd name="connsiteX44" fmla="*/ 361782 w 513347"/>
                    <a:gd name="connsiteY44" fmla="*/ 406341 h 449180"/>
                    <a:gd name="connsiteX45" fmla="*/ 359343 w 513347"/>
                    <a:gd name="connsiteY45" fmla="*/ 405116 h 449180"/>
                    <a:gd name="connsiteX46" fmla="*/ 356905 w 513347"/>
                    <a:gd name="connsiteY46" fmla="*/ 405116 h 449180"/>
                    <a:gd name="connsiteX47" fmla="*/ 343429 w 513347"/>
                    <a:gd name="connsiteY47" fmla="*/ 405116 h 449180"/>
                    <a:gd name="connsiteX48" fmla="*/ 340991 w 513347"/>
                    <a:gd name="connsiteY48" fmla="*/ 387983 h 449180"/>
                    <a:gd name="connsiteX49" fmla="*/ 501091 w 513347"/>
                    <a:gd name="connsiteY49" fmla="*/ 387983 h 449180"/>
                    <a:gd name="connsiteX50" fmla="*/ 513347 w 513347"/>
                    <a:gd name="connsiteY50" fmla="*/ 387983 h 449180"/>
                    <a:gd name="connsiteX51" fmla="*/ 513347 w 513347"/>
                    <a:gd name="connsiteY51" fmla="*/ 375746 h 449180"/>
                    <a:gd name="connsiteX52" fmla="*/ 513347 w 513347"/>
                    <a:gd name="connsiteY52" fmla="*/ 12239 h 449180"/>
                    <a:gd name="connsiteX53" fmla="*/ 513347 w 513347"/>
                    <a:gd name="connsiteY53" fmla="*/ 0 h 44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13347" h="449180">
                      <a:moveTo>
                        <a:pt x="501091" y="12239"/>
                      </a:moveTo>
                      <a:lnTo>
                        <a:pt x="501091" y="375746"/>
                      </a:lnTo>
                      <a:lnTo>
                        <a:pt x="326361" y="375746"/>
                      </a:lnTo>
                      <a:lnTo>
                        <a:pt x="332456" y="417359"/>
                      </a:lnTo>
                      <a:lnTo>
                        <a:pt x="356905" y="417359"/>
                      </a:lnTo>
                      <a:lnTo>
                        <a:pt x="377695" y="427151"/>
                      </a:lnTo>
                      <a:lnTo>
                        <a:pt x="377695" y="436937"/>
                      </a:lnTo>
                      <a:lnTo>
                        <a:pt x="356905" y="436937"/>
                      </a:lnTo>
                      <a:lnTo>
                        <a:pt x="160100" y="436937"/>
                      </a:lnTo>
                      <a:lnTo>
                        <a:pt x="139309" y="436937"/>
                      </a:lnTo>
                      <a:lnTo>
                        <a:pt x="139309" y="427151"/>
                      </a:lnTo>
                      <a:lnTo>
                        <a:pt x="160100" y="417359"/>
                      </a:lnTo>
                      <a:lnTo>
                        <a:pt x="184548" y="417359"/>
                      </a:lnTo>
                      <a:lnTo>
                        <a:pt x="190644" y="375746"/>
                      </a:lnTo>
                      <a:lnTo>
                        <a:pt x="12191" y="375746"/>
                      </a:lnTo>
                      <a:lnTo>
                        <a:pt x="12191" y="12239"/>
                      </a:lnTo>
                      <a:lnTo>
                        <a:pt x="501091" y="12239"/>
                      </a:lnTo>
                      <a:close/>
                      <a:moveTo>
                        <a:pt x="513347" y="0"/>
                      </a:moveTo>
                      <a:lnTo>
                        <a:pt x="501091" y="0"/>
                      </a:lnTo>
                      <a:lnTo>
                        <a:pt x="12191" y="0"/>
                      </a:lnTo>
                      <a:lnTo>
                        <a:pt x="0" y="0"/>
                      </a:lnTo>
                      <a:lnTo>
                        <a:pt x="0" y="12239"/>
                      </a:lnTo>
                      <a:lnTo>
                        <a:pt x="0" y="375746"/>
                      </a:lnTo>
                      <a:lnTo>
                        <a:pt x="0" y="387983"/>
                      </a:lnTo>
                      <a:lnTo>
                        <a:pt x="12191" y="387983"/>
                      </a:lnTo>
                      <a:lnTo>
                        <a:pt x="176014" y="387983"/>
                      </a:lnTo>
                      <a:lnTo>
                        <a:pt x="173575" y="405116"/>
                      </a:lnTo>
                      <a:lnTo>
                        <a:pt x="160100" y="405116"/>
                      </a:lnTo>
                      <a:lnTo>
                        <a:pt x="157661" y="405116"/>
                      </a:lnTo>
                      <a:lnTo>
                        <a:pt x="155223" y="406341"/>
                      </a:lnTo>
                      <a:lnTo>
                        <a:pt x="134433" y="416133"/>
                      </a:lnTo>
                      <a:lnTo>
                        <a:pt x="127117" y="419804"/>
                      </a:lnTo>
                      <a:lnTo>
                        <a:pt x="127117" y="427151"/>
                      </a:lnTo>
                      <a:lnTo>
                        <a:pt x="127117" y="436937"/>
                      </a:lnTo>
                      <a:lnTo>
                        <a:pt x="127117" y="449180"/>
                      </a:lnTo>
                      <a:lnTo>
                        <a:pt x="139309" y="449180"/>
                      </a:lnTo>
                      <a:lnTo>
                        <a:pt x="160100" y="449180"/>
                      </a:lnTo>
                      <a:lnTo>
                        <a:pt x="356905" y="449180"/>
                      </a:lnTo>
                      <a:lnTo>
                        <a:pt x="377695" y="449180"/>
                      </a:lnTo>
                      <a:lnTo>
                        <a:pt x="389887" y="449180"/>
                      </a:lnTo>
                      <a:lnTo>
                        <a:pt x="389887" y="436937"/>
                      </a:lnTo>
                      <a:lnTo>
                        <a:pt x="389887" y="427151"/>
                      </a:lnTo>
                      <a:lnTo>
                        <a:pt x="389887" y="419804"/>
                      </a:lnTo>
                      <a:lnTo>
                        <a:pt x="382572" y="416133"/>
                      </a:lnTo>
                      <a:lnTo>
                        <a:pt x="361782" y="406341"/>
                      </a:lnTo>
                      <a:lnTo>
                        <a:pt x="359343" y="405116"/>
                      </a:lnTo>
                      <a:lnTo>
                        <a:pt x="356905" y="405116"/>
                      </a:lnTo>
                      <a:lnTo>
                        <a:pt x="343429" y="405116"/>
                      </a:lnTo>
                      <a:lnTo>
                        <a:pt x="340991" y="387983"/>
                      </a:lnTo>
                      <a:lnTo>
                        <a:pt x="501091" y="387983"/>
                      </a:lnTo>
                      <a:lnTo>
                        <a:pt x="513347" y="387983"/>
                      </a:lnTo>
                      <a:lnTo>
                        <a:pt x="513347" y="375746"/>
                      </a:lnTo>
                      <a:lnTo>
                        <a:pt x="513347" y="12239"/>
                      </a:lnTo>
                      <a:lnTo>
                        <a:pt x="513347" y="0"/>
                      </a:lnTo>
                      <a:close/>
                    </a:path>
                  </a:pathLst>
                </a:custGeom>
                <a:solidFill>
                  <a:srgbClr val="FFFFFF"/>
                </a:solidFill>
                <a:ln w="6417" cap="flat">
                  <a:noFill/>
                  <a:prstDash val="solid"/>
                  <a:miter/>
                </a:ln>
              </p:spPr>
              <p:txBody>
                <a:bodyPr rtlCol="0" anchor="ctr"/>
                <a:lstStyle/>
                <a:p>
                  <a:endParaRPr lang="en-US"/>
                </a:p>
              </p:txBody>
            </p:sp>
          </p:grpSp>
          <p:grpSp>
            <p:nvGrpSpPr>
              <p:cNvPr id="764" name="Graphic 2">
                <a:extLst>
                  <a:ext uri="{FF2B5EF4-FFF2-40B4-BE49-F238E27FC236}">
                    <a16:creationId xmlns:a16="http://schemas.microsoft.com/office/drawing/2014/main" id="{1CD262A4-4C12-4438-8FFC-1DA2CAD45B95}"/>
                  </a:ext>
                </a:extLst>
              </p:cNvPr>
              <p:cNvGrpSpPr/>
              <p:nvPr/>
            </p:nvGrpSpPr>
            <p:grpSpPr>
              <a:xfrm>
                <a:off x="8900608" y="3081813"/>
                <a:ext cx="488899" cy="424701"/>
                <a:chOff x="8900608" y="3081813"/>
                <a:chExt cx="488899" cy="424701"/>
              </a:xfrm>
              <a:solidFill>
                <a:srgbClr val="2C5967"/>
              </a:solidFill>
            </p:grpSpPr>
            <p:sp>
              <p:nvSpPr>
                <p:cNvPr id="765" name="Freeform: Shape 764">
                  <a:extLst>
                    <a:ext uri="{FF2B5EF4-FFF2-40B4-BE49-F238E27FC236}">
                      <a16:creationId xmlns:a16="http://schemas.microsoft.com/office/drawing/2014/main" id="{B5A82050-A67B-45FF-8E48-ED996A81F346}"/>
                    </a:ext>
                  </a:extLst>
                </p:cNvPr>
                <p:cNvSpPr/>
                <p:nvPr/>
              </p:nvSpPr>
              <p:spPr>
                <a:xfrm>
                  <a:off x="8900608" y="3081813"/>
                  <a:ext cx="488899" cy="424701"/>
                </a:xfrm>
                <a:custGeom>
                  <a:avLst/>
                  <a:gdLst>
                    <a:gd name="connsiteX0" fmla="*/ 488900 w 488899"/>
                    <a:gd name="connsiteY0" fmla="*/ 0 h 424701"/>
                    <a:gd name="connsiteX1" fmla="*/ 0 w 488899"/>
                    <a:gd name="connsiteY1" fmla="*/ 0 h 424701"/>
                    <a:gd name="connsiteX2" fmla="*/ 0 w 488899"/>
                    <a:gd name="connsiteY2" fmla="*/ 363504 h 424701"/>
                    <a:gd name="connsiteX3" fmla="*/ 178453 w 488899"/>
                    <a:gd name="connsiteY3" fmla="*/ 363504 h 424701"/>
                    <a:gd name="connsiteX4" fmla="*/ 172357 w 488899"/>
                    <a:gd name="connsiteY4" fmla="*/ 405118 h 424701"/>
                    <a:gd name="connsiteX5" fmla="*/ 147909 w 488899"/>
                    <a:gd name="connsiteY5" fmla="*/ 405118 h 424701"/>
                    <a:gd name="connsiteX6" fmla="*/ 127118 w 488899"/>
                    <a:gd name="connsiteY6" fmla="*/ 414910 h 424701"/>
                    <a:gd name="connsiteX7" fmla="*/ 127118 w 488899"/>
                    <a:gd name="connsiteY7" fmla="*/ 424702 h 424701"/>
                    <a:gd name="connsiteX8" fmla="*/ 147909 w 488899"/>
                    <a:gd name="connsiteY8" fmla="*/ 424702 h 424701"/>
                    <a:gd name="connsiteX9" fmla="*/ 344713 w 488899"/>
                    <a:gd name="connsiteY9" fmla="*/ 424702 h 424701"/>
                    <a:gd name="connsiteX10" fmla="*/ 365504 w 488899"/>
                    <a:gd name="connsiteY10" fmla="*/ 424702 h 424701"/>
                    <a:gd name="connsiteX11" fmla="*/ 365504 w 488899"/>
                    <a:gd name="connsiteY11" fmla="*/ 414910 h 424701"/>
                    <a:gd name="connsiteX12" fmla="*/ 344713 w 488899"/>
                    <a:gd name="connsiteY12" fmla="*/ 405118 h 424701"/>
                    <a:gd name="connsiteX13" fmla="*/ 320265 w 488899"/>
                    <a:gd name="connsiteY13" fmla="*/ 405118 h 424701"/>
                    <a:gd name="connsiteX14" fmla="*/ 314169 w 488899"/>
                    <a:gd name="connsiteY14" fmla="*/ 363504 h 424701"/>
                    <a:gd name="connsiteX15" fmla="*/ 488900 w 488899"/>
                    <a:gd name="connsiteY15" fmla="*/ 363504 h 424701"/>
                    <a:gd name="connsiteX16" fmla="*/ 488900 w 488899"/>
                    <a:gd name="connsiteY16" fmla="*/ 0 h 424701"/>
                    <a:gd name="connsiteX17" fmla="*/ 193148 w 488899"/>
                    <a:gd name="connsiteY17" fmla="*/ 405118 h 424701"/>
                    <a:gd name="connsiteX18" fmla="*/ 199243 w 488899"/>
                    <a:gd name="connsiteY18" fmla="*/ 363504 h 424701"/>
                    <a:gd name="connsiteX19" fmla="*/ 293379 w 488899"/>
                    <a:gd name="connsiteY19" fmla="*/ 363504 h 424701"/>
                    <a:gd name="connsiteX20" fmla="*/ 299474 w 488899"/>
                    <a:gd name="connsiteY20" fmla="*/ 405118 h 424701"/>
                    <a:gd name="connsiteX21" fmla="*/ 193148 w 488899"/>
                    <a:gd name="connsiteY21" fmla="*/ 405118 h 424701"/>
                    <a:gd name="connsiteX22" fmla="*/ 468173 w 488899"/>
                    <a:gd name="connsiteY22" fmla="*/ 342701 h 424701"/>
                    <a:gd name="connsiteX23" fmla="*/ 20791 w 488899"/>
                    <a:gd name="connsiteY23" fmla="*/ 342701 h 424701"/>
                    <a:gd name="connsiteX24" fmla="*/ 20791 w 488899"/>
                    <a:gd name="connsiteY24" fmla="*/ 321891 h 424701"/>
                    <a:gd name="connsiteX25" fmla="*/ 469392 w 488899"/>
                    <a:gd name="connsiteY25" fmla="*/ 321891 h 424701"/>
                    <a:gd name="connsiteX26" fmla="*/ 469392 w 488899"/>
                    <a:gd name="connsiteY26" fmla="*/ 342701 h 424701"/>
                    <a:gd name="connsiteX27" fmla="*/ 468173 w 488899"/>
                    <a:gd name="connsiteY27" fmla="*/ 342701 h 424701"/>
                    <a:gd name="connsiteX28" fmla="*/ 468173 w 488899"/>
                    <a:gd name="connsiteY28" fmla="*/ 302307 h 424701"/>
                    <a:gd name="connsiteX29" fmla="*/ 20791 w 488899"/>
                    <a:gd name="connsiteY29" fmla="*/ 302307 h 424701"/>
                    <a:gd name="connsiteX30" fmla="*/ 20791 w 488899"/>
                    <a:gd name="connsiteY30" fmla="*/ 20807 h 424701"/>
                    <a:gd name="connsiteX31" fmla="*/ 469392 w 488899"/>
                    <a:gd name="connsiteY31" fmla="*/ 20807 h 424701"/>
                    <a:gd name="connsiteX32" fmla="*/ 469392 w 488899"/>
                    <a:gd name="connsiteY32" fmla="*/ 302307 h 424701"/>
                    <a:gd name="connsiteX33" fmla="*/ 468173 w 488899"/>
                    <a:gd name="connsiteY33" fmla="*/ 302307 h 42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8899" h="424701">
                      <a:moveTo>
                        <a:pt x="488900" y="0"/>
                      </a:moveTo>
                      <a:lnTo>
                        <a:pt x="0" y="0"/>
                      </a:lnTo>
                      <a:lnTo>
                        <a:pt x="0" y="363504"/>
                      </a:lnTo>
                      <a:lnTo>
                        <a:pt x="178453" y="363504"/>
                      </a:lnTo>
                      <a:lnTo>
                        <a:pt x="172357" y="405118"/>
                      </a:lnTo>
                      <a:lnTo>
                        <a:pt x="147909" y="405118"/>
                      </a:lnTo>
                      <a:lnTo>
                        <a:pt x="127118" y="414910"/>
                      </a:lnTo>
                      <a:lnTo>
                        <a:pt x="127118" y="424702"/>
                      </a:lnTo>
                      <a:lnTo>
                        <a:pt x="147909" y="424702"/>
                      </a:lnTo>
                      <a:lnTo>
                        <a:pt x="344713" y="424702"/>
                      </a:lnTo>
                      <a:lnTo>
                        <a:pt x="365504" y="424702"/>
                      </a:lnTo>
                      <a:lnTo>
                        <a:pt x="365504" y="414910"/>
                      </a:lnTo>
                      <a:lnTo>
                        <a:pt x="344713" y="405118"/>
                      </a:lnTo>
                      <a:lnTo>
                        <a:pt x="320265" y="405118"/>
                      </a:lnTo>
                      <a:lnTo>
                        <a:pt x="314169" y="363504"/>
                      </a:lnTo>
                      <a:lnTo>
                        <a:pt x="488900" y="363504"/>
                      </a:lnTo>
                      <a:lnTo>
                        <a:pt x="488900" y="0"/>
                      </a:lnTo>
                      <a:close/>
                      <a:moveTo>
                        <a:pt x="193148" y="405118"/>
                      </a:moveTo>
                      <a:lnTo>
                        <a:pt x="199243" y="363504"/>
                      </a:lnTo>
                      <a:lnTo>
                        <a:pt x="293379" y="363504"/>
                      </a:lnTo>
                      <a:lnTo>
                        <a:pt x="299474" y="405118"/>
                      </a:lnTo>
                      <a:lnTo>
                        <a:pt x="193148" y="405118"/>
                      </a:lnTo>
                      <a:close/>
                      <a:moveTo>
                        <a:pt x="468173" y="342701"/>
                      </a:moveTo>
                      <a:lnTo>
                        <a:pt x="20791" y="342701"/>
                      </a:lnTo>
                      <a:lnTo>
                        <a:pt x="20791" y="321891"/>
                      </a:lnTo>
                      <a:lnTo>
                        <a:pt x="469392" y="321891"/>
                      </a:lnTo>
                      <a:lnTo>
                        <a:pt x="469392" y="342701"/>
                      </a:lnTo>
                      <a:lnTo>
                        <a:pt x="468173" y="342701"/>
                      </a:lnTo>
                      <a:close/>
                      <a:moveTo>
                        <a:pt x="468173" y="302307"/>
                      </a:moveTo>
                      <a:lnTo>
                        <a:pt x="20791" y="302307"/>
                      </a:lnTo>
                      <a:lnTo>
                        <a:pt x="20791" y="20807"/>
                      </a:lnTo>
                      <a:lnTo>
                        <a:pt x="469392" y="20807"/>
                      </a:lnTo>
                      <a:lnTo>
                        <a:pt x="469392" y="302307"/>
                      </a:lnTo>
                      <a:lnTo>
                        <a:pt x="468173" y="302307"/>
                      </a:lnTo>
                      <a:close/>
                    </a:path>
                  </a:pathLst>
                </a:custGeom>
                <a:solidFill>
                  <a:srgbClr val="2C5967"/>
                </a:solidFill>
                <a:ln w="6417"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72FDAAA5-169E-4FE7-9BD2-6CFB92B7C3E3}"/>
                    </a:ext>
                  </a:extLst>
                </p:cNvPr>
                <p:cNvSpPr/>
                <p:nvPr/>
              </p:nvSpPr>
              <p:spPr>
                <a:xfrm>
                  <a:off x="9054613" y="3154027"/>
                  <a:ext cx="180891" cy="189704"/>
                </a:xfrm>
                <a:custGeom>
                  <a:avLst/>
                  <a:gdLst>
                    <a:gd name="connsiteX0" fmla="*/ 180891 w 180891"/>
                    <a:gd name="connsiteY0" fmla="*/ 155438 h 189704"/>
                    <a:gd name="connsiteX1" fmla="*/ 180891 w 180891"/>
                    <a:gd name="connsiteY1" fmla="*/ 34270 h 189704"/>
                    <a:gd name="connsiteX2" fmla="*/ 91697 w 180891"/>
                    <a:gd name="connsiteY2" fmla="*/ 0 h 189704"/>
                    <a:gd name="connsiteX3" fmla="*/ 0 w 180891"/>
                    <a:gd name="connsiteY3" fmla="*/ 34270 h 189704"/>
                    <a:gd name="connsiteX4" fmla="*/ 0 w 180891"/>
                    <a:gd name="connsiteY4" fmla="*/ 155438 h 189704"/>
                    <a:gd name="connsiteX5" fmla="*/ 91697 w 180891"/>
                    <a:gd name="connsiteY5" fmla="*/ 189705 h 189704"/>
                    <a:gd name="connsiteX6" fmla="*/ 180891 w 180891"/>
                    <a:gd name="connsiteY6" fmla="*/ 155438 h 189704"/>
                    <a:gd name="connsiteX7" fmla="*/ 160165 w 180891"/>
                    <a:gd name="connsiteY7" fmla="*/ 141975 h 189704"/>
                    <a:gd name="connsiteX8" fmla="*/ 101451 w 180891"/>
                    <a:gd name="connsiteY8" fmla="*/ 165230 h 189704"/>
                    <a:gd name="connsiteX9" fmla="*/ 101451 w 180891"/>
                    <a:gd name="connsiteY9" fmla="*/ 82003 h 189704"/>
                    <a:gd name="connsiteX10" fmla="*/ 160165 w 180891"/>
                    <a:gd name="connsiteY10" fmla="*/ 57524 h 189704"/>
                    <a:gd name="connsiteX11" fmla="*/ 160165 w 180891"/>
                    <a:gd name="connsiteY11" fmla="*/ 141975 h 189704"/>
                    <a:gd name="connsiteX12" fmla="*/ 81879 w 180891"/>
                    <a:gd name="connsiteY12" fmla="*/ 165230 h 189704"/>
                    <a:gd name="connsiteX13" fmla="*/ 20791 w 180891"/>
                    <a:gd name="connsiteY13" fmla="*/ 141975 h 189704"/>
                    <a:gd name="connsiteX14" fmla="*/ 20791 w 180891"/>
                    <a:gd name="connsiteY14" fmla="*/ 57524 h 189704"/>
                    <a:gd name="connsiteX15" fmla="*/ 81879 w 180891"/>
                    <a:gd name="connsiteY15" fmla="*/ 82003 h 189704"/>
                    <a:gd name="connsiteX16" fmla="*/ 81879 w 180891"/>
                    <a:gd name="connsiteY16" fmla="*/ 165230 h 189704"/>
                    <a:gd name="connsiteX17" fmla="*/ 37924 w 180891"/>
                    <a:gd name="connsiteY17" fmla="*/ 41614 h 189704"/>
                    <a:gd name="connsiteX18" fmla="*/ 91697 w 180891"/>
                    <a:gd name="connsiteY18" fmla="*/ 22031 h 189704"/>
                    <a:gd name="connsiteX19" fmla="*/ 143032 w 180891"/>
                    <a:gd name="connsiteY19" fmla="*/ 41614 h 189704"/>
                    <a:gd name="connsiteX20" fmla="*/ 91697 w 180891"/>
                    <a:gd name="connsiteY20" fmla="*/ 63644 h 189704"/>
                    <a:gd name="connsiteX21" fmla="*/ 37924 w 180891"/>
                    <a:gd name="connsiteY21" fmla="*/ 41614 h 18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891" h="189704">
                      <a:moveTo>
                        <a:pt x="180891" y="155438"/>
                      </a:moveTo>
                      <a:lnTo>
                        <a:pt x="180891" y="34270"/>
                      </a:lnTo>
                      <a:lnTo>
                        <a:pt x="91697" y="0"/>
                      </a:lnTo>
                      <a:lnTo>
                        <a:pt x="0" y="34270"/>
                      </a:lnTo>
                      <a:lnTo>
                        <a:pt x="0" y="155438"/>
                      </a:lnTo>
                      <a:lnTo>
                        <a:pt x="91697" y="189705"/>
                      </a:lnTo>
                      <a:lnTo>
                        <a:pt x="180891" y="155438"/>
                      </a:lnTo>
                      <a:close/>
                      <a:moveTo>
                        <a:pt x="160165" y="141975"/>
                      </a:moveTo>
                      <a:lnTo>
                        <a:pt x="101451" y="165230"/>
                      </a:lnTo>
                      <a:lnTo>
                        <a:pt x="101451" y="82003"/>
                      </a:lnTo>
                      <a:lnTo>
                        <a:pt x="160165" y="57524"/>
                      </a:lnTo>
                      <a:lnTo>
                        <a:pt x="160165" y="141975"/>
                      </a:lnTo>
                      <a:close/>
                      <a:moveTo>
                        <a:pt x="81879" y="165230"/>
                      </a:moveTo>
                      <a:lnTo>
                        <a:pt x="20791" y="141975"/>
                      </a:lnTo>
                      <a:lnTo>
                        <a:pt x="20791" y="57524"/>
                      </a:lnTo>
                      <a:lnTo>
                        <a:pt x="81879" y="82003"/>
                      </a:lnTo>
                      <a:lnTo>
                        <a:pt x="81879" y="165230"/>
                      </a:lnTo>
                      <a:close/>
                      <a:moveTo>
                        <a:pt x="37924" y="41614"/>
                      </a:moveTo>
                      <a:lnTo>
                        <a:pt x="91697" y="22031"/>
                      </a:lnTo>
                      <a:lnTo>
                        <a:pt x="143032" y="41614"/>
                      </a:lnTo>
                      <a:lnTo>
                        <a:pt x="91697" y="63644"/>
                      </a:lnTo>
                      <a:lnTo>
                        <a:pt x="37924" y="41614"/>
                      </a:lnTo>
                      <a:close/>
                    </a:path>
                  </a:pathLst>
                </a:custGeom>
                <a:solidFill>
                  <a:srgbClr val="2C5967"/>
                </a:solidFill>
                <a:ln w="6417" cap="flat">
                  <a:noFill/>
                  <a:prstDash val="solid"/>
                  <a:miter/>
                </a:ln>
              </p:spPr>
              <p:txBody>
                <a:bodyPr rtlCol="0" anchor="ctr"/>
                <a:lstStyle/>
                <a:p>
                  <a:endParaRPr lang="en-US"/>
                </a:p>
              </p:txBody>
            </p:sp>
          </p:grpSp>
        </p:grpSp>
        <p:grpSp>
          <p:nvGrpSpPr>
            <p:cNvPr id="767" name="Graphic 2">
              <a:extLst>
                <a:ext uri="{FF2B5EF4-FFF2-40B4-BE49-F238E27FC236}">
                  <a16:creationId xmlns:a16="http://schemas.microsoft.com/office/drawing/2014/main" id="{F451C0B3-058C-49AC-8D89-F6D0D6761197}"/>
                </a:ext>
              </a:extLst>
            </p:cNvPr>
            <p:cNvGrpSpPr/>
            <p:nvPr/>
          </p:nvGrpSpPr>
          <p:grpSpPr>
            <a:xfrm>
              <a:off x="8940008" y="2101488"/>
              <a:ext cx="417094" cy="340092"/>
              <a:chOff x="8940008" y="3524071"/>
              <a:chExt cx="417094" cy="340092"/>
            </a:xfrm>
            <a:solidFill>
              <a:srgbClr val="000000"/>
            </a:solidFill>
          </p:grpSpPr>
          <p:sp>
            <p:nvSpPr>
              <p:cNvPr id="768" name="TextBox 767">
                <a:extLst>
                  <a:ext uri="{FF2B5EF4-FFF2-40B4-BE49-F238E27FC236}">
                    <a16:creationId xmlns:a16="http://schemas.microsoft.com/office/drawing/2014/main" id="{F97DA13A-AFB7-4BE4-BAFA-AE04834A8E44}"/>
                  </a:ext>
                </a:extLst>
              </p:cNvPr>
              <p:cNvSpPr txBox="1"/>
              <p:nvPr/>
            </p:nvSpPr>
            <p:spPr>
              <a:xfrm>
                <a:off x="8899390" y="3478351"/>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Virtual</a:t>
                </a:r>
              </a:p>
            </p:txBody>
          </p:sp>
          <p:sp>
            <p:nvSpPr>
              <p:cNvPr id="769" name="TextBox 768">
                <a:extLst>
                  <a:ext uri="{FF2B5EF4-FFF2-40B4-BE49-F238E27FC236}">
                    <a16:creationId xmlns:a16="http://schemas.microsoft.com/office/drawing/2014/main" id="{4253EB6A-55AE-4CF2-B725-3D1C0AE6B68A}"/>
                  </a:ext>
                </a:extLst>
              </p:cNvPr>
              <p:cNvSpPr txBox="1"/>
              <p:nvPr/>
            </p:nvSpPr>
            <p:spPr>
              <a:xfrm>
                <a:off x="8854536" y="3581020"/>
                <a:ext cx="59355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Machine</a:t>
                </a:r>
              </a:p>
            </p:txBody>
          </p:sp>
          <p:sp>
            <p:nvSpPr>
              <p:cNvPr id="770" name="TextBox 769">
                <a:extLst>
                  <a:ext uri="{FF2B5EF4-FFF2-40B4-BE49-F238E27FC236}">
                    <a16:creationId xmlns:a16="http://schemas.microsoft.com/office/drawing/2014/main" id="{7C857058-0D9D-49C3-B06E-4AABFC529D24}"/>
                  </a:ext>
                </a:extLst>
              </p:cNvPr>
              <p:cNvSpPr txBox="1"/>
              <p:nvPr/>
            </p:nvSpPr>
            <p:spPr>
              <a:xfrm>
                <a:off x="8848568" y="3683690"/>
                <a:ext cx="59997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(generic)</a:t>
                </a:r>
              </a:p>
            </p:txBody>
          </p:sp>
        </p:grpSp>
      </p:grpSp>
      <p:grpSp>
        <p:nvGrpSpPr>
          <p:cNvPr id="772" name="Graphic 2">
            <a:extLst>
              <a:ext uri="{FF2B5EF4-FFF2-40B4-BE49-F238E27FC236}">
                <a16:creationId xmlns:a16="http://schemas.microsoft.com/office/drawing/2014/main" id="{4C2A4EA2-8794-431B-9D24-0725884B2DE2}"/>
              </a:ext>
            </a:extLst>
          </p:cNvPr>
          <p:cNvGrpSpPr/>
          <p:nvPr/>
        </p:nvGrpSpPr>
        <p:grpSpPr>
          <a:xfrm>
            <a:off x="9722606" y="1602872"/>
            <a:ext cx="513347" cy="493385"/>
            <a:chOff x="9722606" y="3025455"/>
            <a:chExt cx="513347" cy="493385"/>
          </a:xfrm>
        </p:grpSpPr>
        <p:grpSp>
          <p:nvGrpSpPr>
            <p:cNvPr id="773" name="Graphic 2">
              <a:extLst>
                <a:ext uri="{FF2B5EF4-FFF2-40B4-BE49-F238E27FC236}">
                  <a16:creationId xmlns:a16="http://schemas.microsoft.com/office/drawing/2014/main" id="{10DE9A8C-4E47-4CB3-B784-7D3876B0158B}"/>
                </a:ext>
              </a:extLst>
            </p:cNvPr>
            <p:cNvGrpSpPr/>
            <p:nvPr/>
          </p:nvGrpSpPr>
          <p:grpSpPr>
            <a:xfrm>
              <a:off x="9722606" y="3025455"/>
              <a:ext cx="513347" cy="493385"/>
              <a:chOff x="9722606" y="3025455"/>
              <a:chExt cx="513347" cy="493385"/>
            </a:xfrm>
            <a:solidFill>
              <a:srgbClr val="FFFFFF"/>
            </a:solidFill>
          </p:grpSpPr>
          <p:sp>
            <p:nvSpPr>
              <p:cNvPr id="774" name="Freeform: Shape 773">
                <a:extLst>
                  <a:ext uri="{FF2B5EF4-FFF2-40B4-BE49-F238E27FC236}">
                    <a16:creationId xmlns:a16="http://schemas.microsoft.com/office/drawing/2014/main" id="{496ABDBF-B7E3-48E6-B342-35BC2BFFE528}"/>
                  </a:ext>
                </a:extLst>
              </p:cNvPr>
              <p:cNvSpPr/>
              <p:nvPr/>
            </p:nvSpPr>
            <p:spPr>
              <a:xfrm>
                <a:off x="9728702" y="3031566"/>
                <a:ext cx="501155" cy="481173"/>
              </a:xfrm>
              <a:custGeom>
                <a:avLst/>
                <a:gdLst>
                  <a:gd name="connsiteX0" fmla="*/ 139309 w 501155"/>
                  <a:gd name="connsiteY0" fmla="*/ 481173 h 481173"/>
                  <a:gd name="connsiteX1" fmla="*/ 139309 w 501155"/>
                  <a:gd name="connsiteY1" fmla="*/ 461634 h 481173"/>
                  <a:gd name="connsiteX2" fmla="*/ 163758 w 501155"/>
                  <a:gd name="connsiteY2" fmla="*/ 449416 h 481173"/>
                  <a:gd name="connsiteX3" fmla="*/ 183329 w 501155"/>
                  <a:gd name="connsiteY3" fmla="*/ 449416 h 481173"/>
                  <a:gd name="connsiteX4" fmla="*/ 188206 w 501155"/>
                  <a:gd name="connsiteY4" fmla="*/ 410338 h 481173"/>
                  <a:gd name="connsiteX5" fmla="*/ 28106 w 501155"/>
                  <a:gd name="connsiteY5" fmla="*/ 410338 h 481173"/>
                  <a:gd name="connsiteX6" fmla="*/ 0 w 501155"/>
                  <a:gd name="connsiteY6" fmla="*/ 382251 h 481173"/>
                  <a:gd name="connsiteX7" fmla="*/ 0 w 501155"/>
                  <a:gd name="connsiteY7" fmla="*/ 28088 h 481173"/>
                  <a:gd name="connsiteX8" fmla="*/ 28106 w 501155"/>
                  <a:gd name="connsiteY8" fmla="*/ 0 h 481173"/>
                  <a:gd name="connsiteX9" fmla="*/ 472985 w 501155"/>
                  <a:gd name="connsiteY9" fmla="*/ 0 h 481173"/>
                  <a:gd name="connsiteX10" fmla="*/ 501155 w 501155"/>
                  <a:gd name="connsiteY10" fmla="*/ 28088 h 481173"/>
                  <a:gd name="connsiteX11" fmla="*/ 501155 w 501155"/>
                  <a:gd name="connsiteY11" fmla="*/ 382251 h 481173"/>
                  <a:gd name="connsiteX12" fmla="*/ 472985 w 501155"/>
                  <a:gd name="connsiteY12" fmla="*/ 410338 h 481173"/>
                  <a:gd name="connsiteX13" fmla="*/ 311666 w 501155"/>
                  <a:gd name="connsiteY13" fmla="*/ 410338 h 481173"/>
                  <a:gd name="connsiteX14" fmla="*/ 316543 w 501155"/>
                  <a:gd name="connsiteY14" fmla="*/ 449416 h 481173"/>
                  <a:gd name="connsiteX15" fmla="*/ 336114 w 501155"/>
                  <a:gd name="connsiteY15" fmla="*/ 449416 h 481173"/>
                  <a:gd name="connsiteX16" fmla="*/ 360563 w 501155"/>
                  <a:gd name="connsiteY16" fmla="*/ 461634 h 481173"/>
                  <a:gd name="connsiteX17" fmla="*/ 360563 w 501155"/>
                  <a:gd name="connsiteY17" fmla="*/ 481173 h 481173"/>
                  <a:gd name="connsiteX18" fmla="*/ 139309 w 501155"/>
                  <a:gd name="connsiteY18" fmla="*/ 481173 h 48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1155" h="481173">
                    <a:moveTo>
                      <a:pt x="139309" y="481173"/>
                    </a:moveTo>
                    <a:lnTo>
                      <a:pt x="139309" y="461634"/>
                    </a:lnTo>
                    <a:lnTo>
                      <a:pt x="163758" y="449416"/>
                    </a:lnTo>
                    <a:lnTo>
                      <a:pt x="183329" y="449416"/>
                    </a:lnTo>
                    <a:lnTo>
                      <a:pt x="188206" y="410338"/>
                    </a:lnTo>
                    <a:lnTo>
                      <a:pt x="28106" y="410338"/>
                    </a:lnTo>
                    <a:cubicBezTo>
                      <a:pt x="12256" y="410338"/>
                      <a:pt x="0" y="398126"/>
                      <a:pt x="0" y="382251"/>
                    </a:cubicBezTo>
                    <a:lnTo>
                      <a:pt x="0" y="28088"/>
                    </a:lnTo>
                    <a:cubicBezTo>
                      <a:pt x="0" y="12213"/>
                      <a:pt x="12256" y="0"/>
                      <a:pt x="28106" y="0"/>
                    </a:cubicBezTo>
                    <a:lnTo>
                      <a:pt x="472985" y="0"/>
                    </a:lnTo>
                    <a:cubicBezTo>
                      <a:pt x="488900" y="0"/>
                      <a:pt x="501155" y="12213"/>
                      <a:pt x="501155" y="28088"/>
                    </a:cubicBezTo>
                    <a:lnTo>
                      <a:pt x="501155" y="382251"/>
                    </a:lnTo>
                    <a:cubicBezTo>
                      <a:pt x="501155" y="398126"/>
                      <a:pt x="488900" y="410338"/>
                      <a:pt x="472985" y="410338"/>
                    </a:cubicBezTo>
                    <a:lnTo>
                      <a:pt x="311666" y="410338"/>
                    </a:lnTo>
                    <a:lnTo>
                      <a:pt x="316543" y="449416"/>
                    </a:lnTo>
                    <a:lnTo>
                      <a:pt x="336114" y="449416"/>
                    </a:lnTo>
                    <a:lnTo>
                      <a:pt x="360563" y="461634"/>
                    </a:lnTo>
                    <a:lnTo>
                      <a:pt x="360563" y="481173"/>
                    </a:lnTo>
                    <a:lnTo>
                      <a:pt x="139309" y="481173"/>
                    </a:lnTo>
                    <a:close/>
                  </a:path>
                </a:pathLst>
              </a:custGeom>
              <a:solidFill>
                <a:srgbClr val="FFFFFF"/>
              </a:solidFill>
              <a:ln w="6417"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A01E1322-69C6-4E6F-A019-6C0D50583A1D}"/>
                  </a:ext>
                </a:extLst>
              </p:cNvPr>
              <p:cNvSpPr/>
              <p:nvPr/>
            </p:nvSpPr>
            <p:spPr>
              <a:xfrm>
                <a:off x="9722606" y="3025455"/>
                <a:ext cx="513347" cy="493385"/>
              </a:xfrm>
              <a:custGeom>
                <a:avLst/>
                <a:gdLst>
                  <a:gd name="connsiteX0" fmla="*/ 479081 w 513347"/>
                  <a:gd name="connsiteY0" fmla="*/ 12213 h 493385"/>
                  <a:gd name="connsiteX1" fmla="*/ 501091 w 513347"/>
                  <a:gd name="connsiteY1" fmla="*/ 34195 h 493385"/>
                  <a:gd name="connsiteX2" fmla="*/ 501091 w 513347"/>
                  <a:gd name="connsiteY2" fmla="*/ 388355 h 493385"/>
                  <a:gd name="connsiteX3" fmla="*/ 479081 w 513347"/>
                  <a:gd name="connsiteY3" fmla="*/ 410339 h 493385"/>
                  <a:gd name="connsiteX4" fmla="*/ 311666 w 513347"/>
                  <a:gd name="connsiteY4" fmla="*/ 410339 h 493385"/>
                  <a:gd name="connsiteX5" fmla="*/ 318981 w 513347"/>
                  <a:gd name="connsiteY5" fmla="*/ 461629 h 493385"/>
                  <a:gd name="connsiteX6" fmla="*/ 343429 w 513347"/>
                  <a:gd name="connsiteY6" fmla="*/ 461629 h 493385"/>
                  <a:gd name="connsiteX7" fmla="*/ 363000 w 513347"/>
                  <a:gd name="connsiteY7" fmla="*/ 471402 h 493385"/>
                  <a:gd name="connsiteX8" fmla="*/ 363000 w 513347"/>
                  <a:gd name="connsiteY8" fmla="*/ 481175 h 493385"/>
                  <a:gd name="connsiteX9" fmla="*/ 342210 w 513347"/>
                  <a:gd name="connsiteY9" fmla="*/ 481175 h 493385"/>
                  <a:gd name="connsiteX10" fmla="*/ 171072 w 513347"/>
                  <a:gd name="connsiteY10" fmla="*/ 481175 h 493385"/>
                  <a:gd name="connsiteX11" fmla="*/ 151566 w 513347"/>
                  <a:gd name="connsiteY11" fmla="*/ 481175 h 493385"/>
                  <a:gd name="connsiteX12" fmla="*/ 151566 w 513347"/>
                  <a:gd name="connsiteY12" fmla="*/ 471402 h 493385"/>
                  <a:gd name="connsiteX13" fmla="*/ 171072 w 513347"/>
                  <a:gd name="connsiteY13" fmla="*/ 461629 h 493385"/>
                  <a:gd name="connsiteX14" fmla="*/ 195521 w 513347"/>
                  <a:gd name="connsiteY14" fmla="*/ 461629 h 493385"/>
                  <a:gd name="connsiteX15" fmla="*/ 202901 w 513347"/>
                  <a:gd name="connsiteY15" fmla="*/ 410339 h 493385"/>
                  <a:gd name="connsiteX16" fmla="*/ 34201 w 513347"/>
                  <a:gd name="connsiteY16" fmla="*/ 410339 h 493385"/>
                  <a:gd name="connsiteX17" fmla="*/ 12191 w 513347"/>
                  <a:gd name="connsiteY17" fmla="*/ 388355 h 493385"/>
                  <a:gd name="connsiteX18" fmla="*/ 12191 w 513347"/>
                  <a:gd name="connsiteY18" fmla="*/ 34195 h 493385"/>
                  <a:gd name="connsiteX19" fmla="*/ 34201 w 513347"/>
                  <a:gd name="connsiteY19" fmla="*/ 12213 h 493385"/>
                  <a:gd name="connsiteX20" fmla="*/ 479081 w 513347"/>
                  <a:gd name="connsiteY20" fmla="*/ 12213 h 493385"/>
                  <a:gd name="connsiteX21" fmla="*/ 479081 w 513347"/>
                  <a:gd name="connsiteY21" fmla="*/ 0 h 493385"/>
                  <a:gd name="connsiteX22" fmla="*/ 34201 w 513347"/>
                  <a:gd name="connsiteY22" fmla="*/ 0 h 493385"/>
                  <a:gd name="connsiteX23" fmla="*/ 0 w 513347"/>
                  <a:gd name="connsiteY23" fmla="*/ 34195 h 493385"/>
                  <a:gd name="connsiteX24" fmla="*/ 0 w 513347"/>
                  <a:gd name="connsiteY24" fmla="*/ 388355 h 493385"/>
                  <a:gd name="connsiteX25" fmla="*/ 34201 w 513347"/>
                  <a:gd name="connsiteY25" fmla="*/ 422550 h 493385"/>
                  <a:gd name="connsiteX26" fmla="*/ 188206 w 513347"/>
                  <a:gd name="connsiteY26" fmla="*/ 422550 h 493385"/>
                  <a:gd name="connsiteX27" fmla="*/ 184548 w 513347"/>
                  <a:gd name="connsiteY27" fmla="*/ 449418 h 493385"/>
                  <a:gd name="connsiteX28" fmla="*/ 171072 w 513347"/>
                  <a:gd name="connsiteY28" fmla="*/ 449418 h 493385"/>
                  <a:gd name="connsiteX29" fmla="*/ 168634 w 513347"/>
                  <a:gd name="connsiteY29" fmla="*/ 449418 h 493385"/>
                  <a:gd name="connsiteX30" fmla="*/ 166196 w 513347"/>
                  <a:gd name="connsiteY30" fmla="*/ 450643 h 493385"/>
                  <a:gd name="connsiteX31" fmla="*/ 146689 w 513347"/>
                  <a:gd name="connsiteY31" fmla="*/ 460410 h 493385"/>
                  <a:gd name="connsiteX32" fmla="*/ 139309 w 513347"/>
                  <a:gd name="connsiteY32" fmla="*/ 464074 h 493385"/>
                  <a:gd name="connsiteX33" fmla="*/ 139309 w 513347"/>
                  <a:gd name="connsiteY33" fmla="*/ 471402 h 493385"/>
                  <a:gd name="connsiteX34" fmla="*/ 139309 w 513347"/>
                  <a:gd name="connsiteY34" fmla="*/ 481175 h 493385"/>
                  <a:gd name="connsiteX35" fmla="*/ 139309 w 513347"/>
                  <a:gd name="connsiteY35" fmla="*/ 493386 h 493385"/>
                  <a:gd name="connsiteX36" fmla="*/ 151566 w 513347"/>
                  <a:gd name="connsiteY36" fmla="*/ 493386 h 493385"/>
                  <a:gd name="connsiteX37" fmla="*/ 171072 w 513347"/>
                  <a:gd name="connsiteY37" fmla="*/ 493386 h 493385"/>
                  <a:gd name="connsiteX38" fmla="*/ 342210 w 513347"/>
                  <a:gd name="connsiteY38" fmla="*/ 493386 h 493385"/>
                  <a:gd name="connsiteX39" fmla="*/ 361782 w 513347"/>
                  <a:gd name="connsiteY39" fmla="*/ 493386 h 493385"/>
                  <a:gd name="connsiteX40" fmla="*/ 373973 w 513347"/>
                  <a:gd name="connsiteY40" fmla="*/ 493386 h 493385"/>
                  <a:gd name="connsiteX41" fmla="*/ 373973 w 513347"/>
                  <a:gd name="connsiteY41" fmla="*/ 481175 h 493385"/>
                  <a:gd name="connsiteX42" fmla="*/ 373973 w 513347"/>
                  <a:gd name="connsiteY42" fmla="*/ 471402 h 493385"/>
                  <a:gd name="connsiteX43" fmla="*/ 373973 w 513347"/>
                  <a:gd name="connsiteY43" fmla="*/ 464074 h 493385"/>
                  <a:gd name="connsiteX44" fmla="*/ 366658 w 513347"/>
                  <a:gd name="connsiteY44" fmla="*/ 460410 h 493385"/>
                  <a:gd name="connsiteX45" fmla="*/ 347087 w 513347"/>
                  <a:gd name="connsiteY45" fmla="*/ 450643 h 493385"/>
                  <a:gd name="connsiteX46" fmla="*/ 344648 w 513347"/>
                  <a:gd name="connsiteY46" fmla="*/ 449418 h 493385"/>
                  <a:gd name="connsiteX47" fmla="*/ 342210 w 513347"/>
                  <a:gd name="connsiteY47" fmla="*/ 449418 h 493385"/>
                  <a:gd name="connsiteX48" fmla="*/ 328799 w 513347"/>
                  <a:gd name="connsiteY48" fmla="*/ 449418 h 493385"/>
                  <a:gd name="connsiteX49" fmla="*/ 325077 w 513347"/>
                  <a:gd name="connsiteY49" fmla="*/ 422550 h 493385"/>
                  <a:gd name="connsiteX50" fmla="*/ 479081 w 513347"/>
                  <a:gd name="connsiteY50" fmla="*/ 422550 h 493385"/>
                  <a:gd name="connsiteX51" fmla="*/ 513347 w 513347"/>
                  <a:gd name="connsiteY51" fmla="*/ 388355 h 493385"/>
                  <a:gd name="connsiteX52" fmla="*/ 513347 w 513347"/>
                  <a:gd name="connsiteY52" fmla="*/ 34195 h 493385"/>
                  <a:gd name="connsiteX53" fmla="*/ 479081 w 513347"/>
                  <a:gd name="connsiteY53" fmla="*/ 0 h 49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13347" h="493385">
                    <a:moveTo>
                      <a:pt x="479081" y="12213"/>
                    </a:moveTo>
                    <a:cubicBezTo>
                      <a:pt x="491337" y="12213"/>
                      <a:pt x="501091" y="21983"/>
                      <a:pt x="501091" y="34195"/>
                    </a:cubicBezTo>
                    <a:lnTo>
                      <a:pt x="501091" y="388355"/>
                    </a:lnTo>
                    <a:cubicBezTo>
                      <a:pt x="501091" y="400566"/>
                      <a:pt x="491337" y="410339"/>
                      <a:pt x="479081" y="410339"/>
                    </a:cubicBezTo>
                    <a:lnTo>
                      <a:pt x="311666" y="410339"/>
                    </a:lnTo>
                    <a:lnTo>
                      <a:pt x="318981" y="461629"/>
                    </a:lnTo>
                    <a:lnTo>
                      <a:pt x="343429" y="461629"/>
                    </a:lnTo>
                    <a:lnTo>
                      <a:pt x="363000" y="471402"/>
                    </a:lnTo>
                    <a:lnTo>
                      <a:pt x="363000" y="481175"/>
                    </a:lnTo>
                    <a:lnTo>
                      <a:pt x="342210" y="481175"/>
                    </a:lnTo>
                    <a:lnTo>
                      <a:pt x="171072" y="481175"/>
                    </a:lnTo>
                    <a:lnTo>
                      <a:pt x="151566" y="481175"/>
                    </a:lnTo>
                    <a:lnTo>
                      <a:pt x="151566" y="471402"/>
                    </a:lnTo>
                    <a:lnTo>
                      <a:pt x="171072" y="461629"/>
                    </a:lnTo>
                    <a:lnTo>
                      <a:pt x="195521" y="461629"/>
                    </a:lnTo>
                    <a:lnTo>
                      <a:pt x="202901" y="410339"/>
                    </a:lnTo>
                    <a:lnTo>
                      <a:pt x="34201" y="410339"/>
                    </a:lnTo>
                    <a:cubicBezTo>
                      <a:pt x="22009" y="410339"/>
                      <a:pt x="12191" y="400566"/>
                      <a:pt x="12191" y="388355"/>
                    </a:cubicBezTo>
                    <a:lnTo>
                      <a:pt x="12191" y="34195"/>
                    </a:lnTo>
                    <a:cubicBezTo>
                      <a:pt x="12191" y="21983"/>
                      <a:pt x="22009" y="12213"/>
                      <a:pt x="34201" y="12213"/>
                    </a:cubicBezTo>
                    <a:lnTo>
                      <a:pt x="479081" y="12213"/>
                    </a:lnTo>
                    <a:close/>
                    <a:moveTo>
                      <a:pt x="479081" y="0"/>
                    </a:moveTo>
                    <a:lnTo>
                      <a:pt x="34201" y="0"/>
                    </a:lnTo>
                    <a:cubicBezTo>
                      <a:pt x="15849" y="0"/>
                      <a:pt x="0" y="15877"/>
                      <a:pt x="0" y="34195"/>
                    </a:cubicBezTo>
                    <a:lnTo>
                      <a:pt x="0" y="388355"/>
                    </a:lnTo>
                    <a:cubicBezTo>
                      <a:pt x="0" y="406675"/>
                      <a:pt x="15849" y="422550"/>
                      <a:pt x="34201" y="422550"/>
                    </a:cubicBezTo>
                    <a:lnTo>
                      <a:pt x="188206" y="422550"/>
                    </a:lnTo>
                    <a:lnTo>
                      <a:pt x="184548" y="449418"/>
                    </a:lnTo>
                    <a:lnTo>
                      <a:pt x="171072" y="449418"/>
                    </a:lnTo>
                    <a:lnTo>
                      <a:pt x="168634" y="449418"/>
                    </a:lnTo>
                    <a:lnTo>
                      <a:pt x="166196" y="450643"/>
                    </a:lnTo>
                    <a:lnTo>
                      <a:pt x="146689" y="460410"/>
                    </a:lnTo>
                    <a:lnTo>
                      <a:pt x="139309" y="464074"/>
                    </a:lnTo>
                    <a:lnTo>
                      <a:pt x="139309" y="471402"/>
                    </a:lnTo>
                    <a:lnTo>
                      <a:pt x="139309" y="481175"/>
                    </a:lnTo>
                    <a:lnTo>
                      <a:pt x="139309" y="493386"/>
                    </a:lnTo>
                    <a:lnTo>
                      <a:pt x="151566" y="493386"/>
                    </a:lnTo>
                    <a:lnTo>
                      <a:pt x="171072" y="493386"/>
                    </a:lnTo>
                    <a:lnTo>
                      <a:pt x="342210" y="493386"/>
                    </a:lnTo>
                    <a:lnTo>
                      <a:pt x="361782" y="493386"/>
                    </a:lnTo>
                    <a:lnTo>
                      <a:pt x="373973" y="493386"/>
                    </a:lnTo>
                    <a:lnTo>
                      <a:pt x="373973" y="481175"/>
                    </a:lnTo>
                    <a:lnTo>
                      <a:pt x="373973" y="471402"/>
                    </a:lnTo>
                    <a:lnTo>
                      <a:pt x="373973" y="464074"/>
                    </a:lnTo>
                    <a:lnTo>
                      <a:pt x="366658" y="460410"/>
                    </a:lnTo>
                    <a:lnTo>
                      <a:pt x="347087" y="450643"/>
                    </a:lnTo>
                    <a:lnTo>
                      <a:pt x="344648" y="449418"/>
                    </a:lnTo>
                    <a:lnTo>
                      <a:pt x="342210" y="449418"/>
                    </a:lnTo>
                    <a:lnTo>
                      <a:pt x="328799" y="449418"/>
                    </a:lnTo>
                    <a:lnTo>
                      <a:pt x="325077" y="422550"/>
                    </a:lnTo>
                    <a:lnTo>
                      <a:pt x="479081" y="422550"/>
                    </a:lnTo>
                    <a:cubicBezTo>
                      <a:pt x="497433" y="422550"/>
                      <a:pt x="513347" y="406675"/>
                      <a:pt x="513347" y="388355"/>
                    </a:cubicBezTo>
                    <a:lnTo>
                      <a:pt x="513347" y="34195"/>
                    </a:lnTo>
                    <a:cubicBezTo>
                      <a:pt x="513347" y="15877"/>
                      <a:pt x="497433" y="0"/>
                      <a:pt x="479081" y="0"/>
                    </a:cubicBezTo>
                    <a:close/>
                  </a:path>
                </a:pathLst>
              </a:custGeom>
              <a:solidFill>
                <a:srgbClr val="FFFFFF"/>
              </a:solidFill>
              <a:ln w="6417" cap="flat">
                <a:noFill/>
                <a:prstDash val="solid"/>
                <a:miter/>
              </a:ln>
            </p:spPr>
            <p:txBody>
              <a:bodyPr rtlCol="0" anchor="ctr"/>
              <a:lstStyle/>
              <a:p>
                <a:endParaRPr lang="en-US"/>
              </a:p>
            </p:txBody>
          </p:sp>
        </p:grpSp>
        <p:grpSp>
          <p:nvGrpSpPr>
            <p:cNvPr id="776" name="Graphic 2">
              <a:extLst>
                <a:ext uri="{FF2B5EF4-FFF2-40B4-BE49-F238E27FC236}">
                  <a16:creationId xmlns:a16="http://schemas.microsoft.com/office/drawing/2014/main" id="{1D7765D5-2267-4C6B-8922-727E679D2C34}"/>
                </a:ext>
              </a:extLst>
            </p:cNvPr>
            <p:cNvGrpSpPr/>
            <p:nvPr/>
          </p:nvGrpSpPr>
          <p:grpSpPr>
            <a:xfrm>
              <a:off x="9734798" y="3037665"/>
              <a:ext cx="487783" cy="468958"/>
              <a:chOff x="9734798" y="3037665"/>
              <a:chExt cx="487783" cy="468958"/>
            </a:xfrm>
            <a:solidFill>
              <a:srgbClr val="2C5967"/>
            </a:solidFill>
          </p:grpSpPr>
          <p:sp>
            <p:nvSpPr>
              <p:cNvPr id="777" name="Freeform: Shape 776">
                <a:extLst>
                  <a:ext uri="{FF2B5EF4-FFF2-40B4-BE49-F238E27FC236}">
                    <a16:creationId xmlns:a16="http://schemas.microsoft.com/office/drawing/2014/main" id="{3CB6C310-5FDA-4139-A108-23D3FFF029D4}"/>
                  </a:ext>
                </a:extLst>
              </p:cNvPr>
              <p:cNvSpPr/>
              <p:nvPr/>
            </p:nvSpPr>
            <p:spPr>
              <a:xfrm>
                <a:off x="9734798" y="3037665"/>
                <a:ext cx="487783" cy="468958"/>
              </a:xfrm>
              <a:custGeom>
                <a:avLst/>
                <a:gdLst>
                  <a:gd name="connsiteX0" fmla="*/ 466890 w 487783"/>
                  <a:gd name="connsiteY0" fmla="*/ 0 h 468958"/>
                  <a:gd name="connsiteX1" fmla="*/ 22010 w 487783"/>
                  <a:gd name="connsiteY1" fmla="*/ 0 h 468958"/>
                  <a:gd name="connsiteX2" fmla="*/ 0 w 487783"/>
                  <a:gd name="connsiteY2" fmla="*/ 21983 h 468958"/>
                  <a:gd name="connsiteX3" fmla="*/ 0 w 487783"/>
                  <a:gd name="connsiteY3" fmla="*/ 376145 h 468958"/>
                  <a:gd name="connsiteX4" fmla="*/ 22010 w 487783"/>
                  <a:gd name="connsiteY4" fmla="*/ 398129 h 468958"/>
                  <a:gd name="connsiteX5" fmla="*/ 189490 w 487783"/>
                  <a:gd name="connsiteY5" fmla="*/ 398129 h 468958"/>
                  <a:gd name="connsiteX6" fmla="*/ 183330 w 487783"/>
                  <a:gd name="connsiteY6" fmla="*/ 449419 h 468958"/>
                  <a:gd name="connsiteX7" fmla="*/ 158881 w 487783"/>
                  <a:gd name="connsiteY7" fmla="*/ 449419 h 468958"/>
                  <a:gd name="connsiteX8" fmla="*/ 139374 w 487783"/>
                  <a:gd name="connsiteY8" fmla="*/ 459192 h 468958"/>
                  <a:gd name="connsiteX9" fmla="*/ 139374 w 487783"/>
                  <a:gd name="connsiteY9" fmla="*/ 468958 h 468958"/>
                  <a:gd name="connsiteX10" fmla="*/ 158881 w 487783"/>
                  <a:gd name="connsiteY10" fmla="*/ 468958 h 468958"/>
                  <a:gd name="connsiteX11" fmla="*/ 330019 w 487783"/>
                  <a:gd name="connsiteY11" fmla="*/ 468958 h 468958"/>
                  <a:gd name="connsiteX12" fmla="*/ 349590 w 487783"/>
                  <a:gd name="connsiteY12" fmla="*/ 468958 h 468958"/>
                  <a:gd name="connsiteX13" fmla="*/ 349590 w 487783"/>
                  <a:gd name="connsiteY13" fmla="*/ 459192 h 468958"/>
                  <a:gd name="connsiteX14" fmla="*/ 330019 w 487783"/>
                  <a:gd name="connsiteY14" fmla="*/ 449419 h 468958"/>
                  <a:gd name="connsiteX15" fmla="*/ 305570 w 487783"/>
                  <a:gd name="connsiteY15" fmla="*/ 449419 h 468958"/>
                  <a:gd name="connsiteX16" fmla="*/ 298255 w 487783"/>
                  <a:gd name="connsiteY16" fmla="*/ 398129 h 468958"/>
                  <a:gd name="connsiteX17" fmla="*/ 465671 w 487783"/>
                  <a:gd name="connsiteY17" fmla="*/ 398129 h 468958"/>
                  <a:gd name="connsiteX18" fmla="*/ 487680 w 487783"/>
                  <a:gd name="connsiteY18" fmla="*/ 376145 h 468958"/>
                  <a:gd name="connsiteX19" fmla="*/ 487680 w 487783"/>
                  <a:gd name="connsiteY19" fmla="*/ 21983 h 468958"/>
                  <a:gd name="connsiteX20" fmla="*/ 466890 w 487783"/>
                  <a:gd name="connsiteY20" fmla="*/ 0 h 468958"/>
                  <a:gd name="connsiteX21" fmla="*/ 22010 w 487783"/>
                  <a:gd name="connsiteY21" fmla="*/ 19541 h 468958"/>
                  <a:gd name="connsiteX22" fmla="*/ 466890 w 487783"/>
                  <a:gd name="connsiteY22" fmla="*/ 19541 h 468958"/>
                  <a:gd name="connsiteX23" fmla="*/ 469392 w 487783"/>
                  <a:gd name="connsiteY23" fmla="*/ 21983 h 468958"/>
                  <a:gd name="connsiteX24" fmla="*/ 469392 w 487783"/>
                  <a:gd name="connsiteY24" fmla="*/ 339505 h 468958"/>
                  <a:gd name="connsiteX25" fmla="*/ 19572 w 487783"/>
                  <a:gd name="connsiteY25" fmla="*/ 339505 h 468958"/>
                  <a:gd name="connsiteX26" fmla="*/ 19572 w 487783"/>
                  <a:gd name="connsiteY26" fmla="*/ 21983 h 468958"/>
                  <a:gd name="connsiteX27" fmla="*/ 22010 w 487783"/>
                  <a:gd name="connsiteY27" fmla="*/ 19541 h 468958"/>
                  <a:gd name="connsiteX28" fmla="*/ 285999 w 487783"/>
                  <a:gd name="connsiteY28" fmla="*/ 449419 h 468958"/>
                  <a:gd name="connsiteX29" fmla="*/ 202901 w 487783"/>
                  <a:gd name="connsiteY29" fmla="*/ 449419 h 468958"/>
                  <a:gd name="connsiteX30" fmla="*/ 210216 w 487783"/>
                  <a:gd name="connsiteY30" fmla="*/ 398129 h 468958"/>
                  <a:gd name="connsiteX31" fmla="*/ 279903 w 487783"/>
                  <a:gd name="connsiteY31" fmla="*/ 398129 h 468958"/>
                  <a:gd name="connsiteX32" fmla="*/ 285999 w 487783"/>
                  <a:gd name="connsiteY32" fmla="*/ 449419 h 468958"/>
                  <a:gd name="connsiteX33" fmla="*/ 466890 w 487783"/>
                  <a:gd name="connsiteY33" fmla="*/ 378590 h 468958"/>
                  <a:gd name="connsiteX34" fmla="*/ 22010 w 487783"/>
                  <a:gd name="connsiteY34" fmla="*/ 378590 h 468958"/>
                  <a:gd name="connsiteX35" fmla="*/ 19572 w 487783"/>
                  <a:gd name="connsiteY35" fmla="*/ 376145 h 468958"/>
                  <a:gd name="connsiteX36" fmla="*/ 19572 w 487783"/>
                  <a:gd name="connsiteY36" fmla="*/ 359044 h 468958"/>
                  <a:gd name="connsiteX37" fmla="*/ 469392 w 487783"/>
                  <a:gd name="connsiteY37" fmla="*/ 359044 h 468958"/>
                  <a:gd name="connsiteX38" fmla="*/ 469392 w 487783"/>
                  <a:gd name="connsiteY38" fmla="*/ 376145 h 468958"/>
                  <a:gd name="connsiteX39" fmla="*/ 466890 w 487783"/>
                  <a:gd name="connsiteY39" fmla="*/ 378590 h 46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7783" h="468958">
                    <a:moveTo>
                      <a:pt x="466890" y="0"/>
                    </a:moveTo>
                    <a:lnTo>
                      <a:pt x="22010" y="0"/>
                    </a:lnTo>
                    <a:cubicBezTo>
                      <a:pt x="9818" y="0"/>
                      <a:pt x="0" y="9770"/>
                      <a:pt x="0" y="21983"/>
                    </a:cubicBezTo>
                    <a:lnTo>
                      <a:pt x="0" y="376145"/>
                    </a:lnTo>
                    <a:cubicBezTo>
                      <a:pt x="0" y="388356"/>
                      <a:pt x="9818" y="398129"/>
                      <a:pt x="22010" y="398129"/>
                    </a:cubicBezTo>
                    <a:lnTo>
                      <a:pt x="189490" y="398129"/>
                    </a:lnTo>
                    <a:lnTo>
                      <a:pt x="183330" y="449419"/>
                    </a:lnTo>
                    <a:lnTo>
                      <a:pt x="158881" y="449419"/>
                    </a:lnTo>
                    <a:lnTo>
                      <a:pt x="139374" y="459192"/>
                    </a:lnTo>
                    <a:lnTo>
                      <a:pt x="139374" y="468958"/>
                    </a:lnTo>
                    <a:lnTo>
                      <a:pt x="158881" y="468958"/>
                    </a:lnTo>
                    <a:lnTo>
                      <a:pt x="330019" y="468958"/>
                    </a:lnTo>
                    <a:lnTo>
                      <a:pt x="349590" y="468958"/>
                    </a:lnTo>
                    <a:lnTo>
                      <a:pt x="349590" y="459192"/>
                    </a:lnTo>
                    <a:lnTo>
                      <a:pt x="330019" y="449419"/>
                    </a:lnTo>
                    <a:lnTo>
                      <a:pt x="305570" y="449419"/>
                    </a:lnTo>
                    <a:lnTo>
                      <a:pt x="298255" y="398129"/>
                    </a:lnTo>
                    <a:lnTo>
                      <a:pt x="465671" y="398129"/>
                    </a:lnTo>
                    <a:cubicBezTo>
                      <a:pt x="477927" y="398129"/>
                      <a:pt x="487680" y="388356"/>
                      <a:pt x="487680" y="376145"/>
                    </a:cubicBezTo>
                    <a:lnTo>
                      <a:pt x="487680" y="21983"/>
                    </a:lnTo>
                    <a:cubicBezTo>
                      <a:pt x="488900" y="9770"/>
                      <a:pt x="479146" y="0"/>
                      <a:pt x="466890" y="0"/>
                    </a:cubicBezTo>
                    <a:close/>
                    <a:moveTo>
                      <a:pt x="22010" y="19541"/>
                    </a:moveTo>
                    <a:lnTo>
                      <a:pt x="466890" y="19541"/>
                    </a:lnTo>
                    <a:cubicBezTo>
                      <a:pt x="468173" y="19541"/>
                      <a:pt x="469392" y="20762"/>
                      <a:pt x="469392" y="21983"/>
                    </a:cubicBezTo>
                    <a:lnTo>
                      <a:pt x="469392" y="339505"/>
                    </a:lnTo>
                    <a:lnTo>
                      <a:pt x="19572" y="339505"/>
                    </a:lnTo>
                    <a:lnTo>
                      <a:pt x="19572" y="21983"/>
                    </a:lnTo>
                    <a:cubicBezTo>
                      <a:pt x="19572" y="20762"/>
                      <a:pt x="20791" y="19541"/>
                      <a:pt x="22010" y="19541"/>
                    </a:cubicBezTo>
                    <a:close/>
                    <a:moveTo>
                      <a:pt x="285999" y="449419"/>
                    </a:moveTo>
                    <a:lnTo>
                      <a:pt x="202901" y="449419"/>
                    </a:lnTo>
                    <a:lnTo>
                      <a:pt x="210216" y="398129"/>
                    </a:lnTo>
                    <a:lnTo>
                      <a:pt x="279903" y="398129"/>
                    </a:lnTo>
                    <a:lnTo>
                      <a:pt x="285999" y="449419"/>
                    </a:lnTo>
                    <a:close/>
                    <a:moveTo>
                      <a:pt x="466890" y="378590"/>
                    </a:moveTo>
                    <a:lnTo>
                      <a:pt x="22010" y="378590"/>
                    </a:lnTo>
                    <a:cubicBezTo>
                      <a:pt x="20791" y="378590"/>
                      <a:pt x="19572" y="377364"/>
                      <a:pt x="19572" y="376145"/>
                    </a:cubicBezTo>
                    <a:lnTo>
                      <a:pt x="19572" y="359044"/>
                    </a:lnTo>
                    <a:lnTo>
                      <a:pt x="469392" y="359044"/>
                    </a:lnTo>
                    <a:lnTo>
                      <a:pt x="469392" y="376145"/>
                    </a:lnTo>
                    <a:cubicBezTo>
                      <a:pt x="469392" y="377364"/>
                      <a:pt x="468173" y="378590"/>
                      <a:pt x="466890" y="378590"/>
                    </a:cubicBezTo>
                    <a:close/>
                  </a:path>
                </a:pathLst>
              </a:custGeom>
              <a:solidFill>
                <a:srgbClr val="2C5967"/>
              </a:solidFill>
              <a:ln w="6417"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5E088AEF-671B-4607-8F2F-E394ACA49344}"/>
                  </a:ext>
                </a:extLst>
              </p:cNvPr>
              <p:cNvSpPr/>
              <p:nvPr/>
            </p:nvSpPr>
            <p:spPr>
              <a:xfrm>
                <a:off x="9773941" y="3076740"/>
                <a:ext cx="411896" cy="285773"/>
              </a:xfrm>
              <a:custGeom>
                <a:avLst/>
                <a:gdLst>
                  <a:gd name="connsiteX0" fmla="*/ 154004 w 411896"/>
                  <a:gd name="connsiteY0" fmla="*/ 266235 h 285773"/>
                  <a:gd name="connsiteX1" fmla="*/ 140528 w 411896"/>
                  <a:gd name="connsiteY1" fmla="*/ 266235 h 285773"/>
                  <a:gd name="connsiteX2" fmla="*/ 121022 w 411896"/>
                  <a:gd name="connsiteY2" fmla="*/ 276001 h 285773"/>
                  <a:gd name="connsiteX3" fmla="*/ 121022 w 411896"/>
                  <a:gd name="connsiteY3" fmla="*/ 285774 h 285773"/>
                  <a:gd name="connsiteX4" fmla="*/ 140528 w 411896"/>
                  <a:gd name="connsiteY4" fmla="*/ 285774 h 285773"/>
                  <a:gd name="connsiteX5" fmla="*/ 272523 w 411896"/>
                  <a:gd name="connsiteY5" fmla="*/ 285774 h 285773"/>
                  <a:gd name="connsiteX6" fmla="*/ 292094 w 411896"/>
                  <a:gd name="connsiteY6" fmla="*/ 285774 h 285773"/>
                  <a:gd name="connsiteX7" fmla="*/ 292094 w 411896"/>
                  <a:gd name="connsiteY7" fmla="*/ 276001 h 285773"/>
                  <a:gd name="connsiteX8" fmla="*/ 272523 w 411896"/>
                  <a:gd name="connsiteY8" fmla="*/ 266235 h 285773"/>
                  <a:gd name="connsiteX9" fmla="*/ 259112 w 411896"/>
                  <a:gd name="connsiteY9" fmla="*/ 266235 h 285773"/>
                  <a:gd name="connsiteX10" fmla="*/ 256674 w 411896"/>
                  <a:gd name="connsiteY10" fmla="*/ 244249 h 285773"/>
                  <a:gd name="connsiteX11" fmla="*/ 411897 w 411896"/>
                  <a:gd name="connsiteY11" fmla="*/ 244249 h 285773"/>
                  <a:gd name="connsiteX12" fmla="*/ 411897 w 411896"/>
                  <a:gd name="connsiteY12" fmla="*/ 0 h 285773"/>
                  <a:gd name="connsiteX13" fmla="*/ 0 w 411896"/>
                  <a:gd name="connsiteY13" fmla="*/ 0 h 285773"/>
                  <a:gd name="connsiteX14" fmla="*/ 0 w 411896"/>
                  <a:gd name="connsiteY14" fmla="*/ 244249 h 285773"/>
                  <a:gd name="connsiteX15" fmla="*/ 157661 w 411896"/>
                  <a:gd name="connsiteY15" fmla="*/ 244249 h 285773"/>
                  <a:gd name="connsiteX16" fmla="*/ 154004 w 411896"/>
                  <a:gd name="connsiteY16" fmla="*/ 266235 h 285773"/>
                  <a:gd name="connsiteX17" fmla="*/ 238322 w 411896"/>
                  <a:gd name="connsiteY17" fmla="*/ 266235 h 285773"/>
                  <a:gd name="connsiteX18" fmla="*/ 173575 w 411896"/>
                  <a:gd name="connsiteY18" fmla="*/ 266235 h 285773"/>
                  <a:gd name="connsiteX19" fmla="*/ 176014 w 411896"/>
                  <a:gd name="connsiteY19" fmla="*/ 244249 h 285773"/>
                  <a:gd name="connsiteX20" fmla="*/ 234664 w 411896"/>
                  <a:gd name="connsiteY20" fmla="*/ 244249 h 285773"/>
                  <a:gd name="connsiteX21" fmla="*/ 238322 w 411896"/>
                  <a:gd name="connsiteY21" fmla="*/ 266235 h 285773"/>
                  <a:gd name="connsiteX22" fmla="*/ 19571 w 411896"/>
                  <a:gd name="connsiteY22" fmla="*/ 19540 h 285773"/>
                  <a:gd name="connsiteX23" fmla="*/ 391106 w 411896"/>
                  <a:gd name="connsiteY23" fmla="*/ 19540 h 285773"/>
                  <a:gd name="connsiteX24" fmla="*/ 391106 w 411896"/>
                  <a:gd name="connsiteY24" fmla="*/ 224709 h 285773"/>
                  <a:gd name="connsiteX25" fmla="*/ 19571 w 411896"/>
                  <a:gd name="connsiteY25" fmla="*/ 224709 h 285773"/>
                  <a:gd name="connsiteX26" fmla="*/ 19571 w 411896"/>
                  <a:gd name="connsiteY26" fmla="*/ 19540 h 28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1896" h="285773">
                    <a:moveTo>
                      <a:pt x="154004" y="266235"/>
                    </a:moveTo>
                    <a:lnTo>
                      <a:pt x="140528" y="266235"/>
                    </a:lnTo>
                    <a:lnTo>
                      <a:pt x="121022" y="276001"/>
                    </a:lnTo>
                    <a:lnTo>
                      <a:pt x="121022" y="285774"/>
                    </a:lnTo>
                    <a:lnTo>
                      <a:pt x="140528" y="285774"/>
                    </a:lnTo>
                    <a:lnTo>
                      <a:pt x="272523" y="285774"/>
                    </a:lnTo>
                    <a:lnTo>
                      <a:pt x="292094" y="285774"/>
                    </a:lnTo>
                    <a:lnTo>
                      <a:pt x="292094" y="276001"/>
                    </a:lnTo>
                    <a:lnTo>
                      <a:pt x="272523" y="266235"/>
                    </a:lnTo>
                    <a:lnTo>
                      <a:pt x="259112" y="266235"/>
                    </a:lnTo>
                    <a:lnTo>
                      <a:pt x="256674" y="244249"/>
                    </a:lnTo>
                    <a:lnTo>
                      <a:pt x="411897" y="244249"/>
                    </a:lnTo>
                    <a:lnTo>
                      <a:pt x="411897" y="0"/>
                    </a:lnTo>
                    <a:lnTo>
                      <a:pt x="0" y="0"/>
                    </a:lnTo>
                    <a:lnTo>
                      <a:pt x="0" y="244249"/>
                    </a:lnTo>
                    <a:lnTo>
                      <a:pt x="157661" y="244249"/>
                    </a:lnTo>
                    <a:lnTo>
                      <a:pt x="154004" y="266235"/>
                    </a:lnTo>
                    <a:close/>
                    <a:moveTo>
                      <a:pt x="238322" y="266235"/>
                    </a:moveTo>
                    <a:lnTo>
                      <a:pt x="173575" y="266235"/>
                    </a:lnTo>
                    <a:lnTo>
                      <a:pt x="176014" y="244249"/>
                    </a:lnTo>
                    <a:lnTo>
                      <a:pt x="234664" y="244249"/>
                    </a:lnTo>
                    <a:lnTo>
                      <a:pt x="238322" y="266235"/>
                    </a:lnTo>
                    <a:close/>
                    <a:moveTo>
                      <a:pt x="19571" y="19540"/>
                    </a:moveTo>
                    <a:lnTo>
                      <a:pt x="391106" y="19540"/>
                    </a:lnTo>
                    <a:lnTo>
                      <a:pt x="391106" y="224709"/>
                    </a:lnTo>
                    <a:lnTo>
                      <a:pt x="19571" y="224709"/>
                    </a:lnTo>
                    <a:lnTo>
                      <a:pt x="19571" y="19540"/>
                    </a:lnTo>
                    <a:close/>
                  </a:path>
                </a:pathLst>
              </a:custGeom>
              <a:solidFill>
                <a:srgbClr val="2C5967"/>
              </a:solidFill>
              <a:ln w="6417" cap="flat">
                <a:noFill/>
                <a:prstDash val="solid"/>
                <a:miter/>
              </a:ln>
            </p:spPr>
            <p:txBody>
              <a:bodyPr rtlCol="0" anchor="ctr"/>
              <a:lstStyle/>
              <a:p>
                <a:endParaRPr lang="en-US"/>
              </a:p>
            </p:txBody>
          </p:sp>
        </p:grpSp>
      </p:grpSp>
      <p:grpSp>
        <p:nvGrpSpPr>
          <p:cNvPr id="779" name="Graphic 2">
            <a:extLst>
              <a:ext uri="{FF2B5EF4-FFF2-40B4-BE49-F238E27FC236}">
                <a16:creationId xmlns:a16="http://schemas.microsoft.com/office/drawing/2014/main" id="{087BCBE3-699E-41E6-BDA4-1A30AC526F3B}"/>
              </a:ext>
            </a:extLst>
          </p:cNvPr>
          <p:cNvGrpSpPr/>
          <p:nvPr/>
        </p:nvGrpSpPr>
        <p:grpSpPr>
          <a:xfrm>
            <a:off x="9774197" y="2101488"/>
            <a:ext cx="417094" cy="340092"/>
            <a:chOff x="9774197" y="3524071"/>
            <a:chExt cx="417094" cy="340092"/>
          </a:xfrm>
          <a:solidFill>
            <a:srgbClr val="000000"/>
          </a:solidFill>
        </p:grpSpPr>
        <p:sp>
          <p:nvSpPr>
            <p:cNvPr id="780" name="TextBox 779">
              <a:extLst>
                <a:ext uri="{FF2B5EF4-FFF2-40B4-BE49-F238E27FC236}">
                  <a16:creationId xmlns:a16="http://schemas.microsoft.com/office/drawing/2014/main" id="{851C17DF-390F-4A9D-B2B1-439C875AF41C}"/>
                </a:ext>
              </a:extLst>
            </p:cNvPr>
            <p:cNvSpPr txBox="1"/>
            <p:nvPr/>
          </p:nvSpPr>
          <p:spPr>
            <a:xfrm>
              <a:off x="9733579" y="3478351"/>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Virtual</a:t>
              </a:r>
            </a:p>
          </p:txBody>
        </p:sp>
        <p:sp>
          <p:nvSpPr>
            <p:cNvPr id="781" name="TextBox 780">
              <a:extLst>
                <a:ext uri="{FF2B5EF4-FFF2-40B4-BE49-F238E27FC236}">
                  <a16:creationId xmlns:a16="http://schemas.microsoft.com/office/drawing/2014/main" id="{041985E3-24F1-4606-9939-EA5EC7A6EB54}"/>
                </a:ext>
              </a:extLst>
            </p:cNvPr>
            <p:cNvSpPr txBox="1"/>
            <p:nvPr/>
          </p:nvSpPr>
          <p:spPr>
            <a:xfrm>
              <a:off x="9688725" y="3581020"/>
              <a:ext cx="59355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Machine</a:t>
              </a:r>
            </a:p>
          </p:txBody>
        </p:sp>
        <p:sp>
          <p:nvSpPr>
            <p:cNvPr id="782" name="TextBox 781">
              <a:extLst>
                <a:ext uri="{FF2B5EF4-FFF2-40B4-BE49-F238E27FC236}">
                  <a16:creationId xmlns:a16="http://schemas.microsoft.com/office/drawing/2014/main" id="{B396379B-43F1-4D92-9B91-ACB96C9E6C7D}"/>
                </a:ext>
              </a:extLst>
            </p:cNvPr>
            <p:cNvSpPr txBox="1"/>
            <p:nvPr/>
          </p:nvSpPr>
          <p:spPr>
            <a:xfrm>
              <a:off x="9682757" y="3683690"/>
              <a:ext cx="59997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(generic)</a:t>
              </a:r>
            </a:p>
          </p:txBody>
        </p:sp>
      </p:grpSp>
    </p:spTree>
    <p:extLst>
      <p:ext uri="{BB962C8B-B14F-4D97-AF65-F5344CB8AC3E}">
        <p14:creationId xmlns:p14="http://schemas.microsoft.com/office/powerpoint/2010/main" val="909440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itle 3">
            <a:extLst>
              <a:ext uri="{FF2B5EF4-FFF2-40B4-BE49-F238E27FC236}">
                <a16:creationId xmlns:a16="http://schemas.microsoft.com/office/drawing/2014/main" id="{9069E63F-674F-3A45-84E7-B01B411721CF}"/>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Storage</a:t>
            </a:r>
            <a:endParaRPr lang="en-US" dirty="0"/>
          </a:p>
        </p:txBody>
      </p:sp>
      <p:sp>
        <p:nvSpPr>
          <p:cNvPr id="28" name="Footer Placeholder 4">
            <a:extLst>
              <a:ext uri="{FF2B5EF4-FFF2-40B4-BE49-F238E27FC236}">
                <a16:creationId xmlns:a16="http://schemas.microsoft.com/office/drawing/2014/main" id="{6F6F2567-35ED-F243-9696-95890DC255AA}"/>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0E0BA40A-AA2B-4381-8204-3F35B622382D}"/>
              </a:ext>
            </a:extLst>
          </p:cNvPr>
          <p:cNvSpPr>
            <a:spLocks noGrp="1"/>
          </p:cNvSpPr>
          <p:nvPr>
            <p:ph type="sldNum" sz="quarter" idx="12"/>
          </p:nvPr>
        </p:nvSpPr>
        <p:spPr/>
        <p:txBody>
          <a:bodyPr/>
          <a:lstStyle/>
          <a:p>
            <a:fld id="{345D60D9-5372-5F40-9443-0F9AE5BDC3C8}" type="slidenum">
              <a:rPr lang="en-US" smtClean="0"/>
              <a:pPr/>
              <a:t>34</a:t>
            </a:fld>
            <a:endParaRPr lang="en-US" dirty="0"/>
          </a:p>
        </p:txBody>
      </p:sp>
      <p:grpSp>
        <p:nvGrpSpPr>
          <p:cNvPr id="21" name="Graphic 3">
            <a:extLst>
              <a:ext uri="{FF2B5EF4-FFF2-40B4-BE49-F238E27FC236}">
                <a16:creationId xmlns:a16="http://schemas.microsoft.com/office/drawing/2014/main" id="{554E7888-BA3E-4661-A8DA-4D67AC7E0C4E}"/>
              </a:ext>
            </a:extLst>
          </p:cNvPr>
          <p:cNvGrpSpPr/>
          <p:nvPr/>
        </p:nvGrpSpPr>
        <p:grpSpPr>
          <a:xfrm>
            <a:off x="1081841" y="1608270"/>
            <a:ext cx="635267" cy="653337"/>
            <a:chOff x="1081841" y="2312469"/>
            <a:chExt cx="635267" cy="653337"/>
          </a:xfrm>
        </p:grpSpPr>
        <p:grpSp>
          <p:nvGrpSpPr>
            <p:cNvPr id="23" name="Graphic 3">
              <a:extLst>
                <a:ext uri="{FF2B5EF4-FFF2-40B4-BE49-F238E27FC236}">
                  <a16:creationId xmlns:a16="http://schemas.microsoft.com/office/drawing/2014/main" id="{F0513605-15EB-4235-886D-F613B683F167}"/>
                </a:ext>
              </a:extLst>
            </p:cNvPr>
            <p:cNvGrpSpPr/>
            <p:nvPr/>
          </p:nvGrpSpPr>
          <p:grpSpPr>
            <a:xfrm>
              <a:off x="1142197" y="2312469"/>
              <a:ext cx="514566" cy="513347"/>
              <a:chOff x="1142197" y="2312469"/>
              <a:chExt cx="514566" cy="513347"/>
            </a:xfrm>
          </p:grpSpPr>
          <p:grpSp>
            <p:nvGrpSpPr>
              <p:cNvPr id="27" name="Graphic 3">
                <a:extLst>
                  <a:ext uri="{FF2B5EF4-FFF2-40B4-BE49-F238E27FC236}">
                    <a16:creationId xmlns:a16="http://schemas.microsoft.com/office/drawing/2014/main" id="{87BFC420-99B4-4809-A336-87A0BF1C9282}"/>
                  </a:ext>
                </a:extLst>
              </p:cNvPr>
              <p:cNvGrpSpPr/>
              <p:nvPr/>
            </p:nvGrpSpPr>
            <p:grpSpPr>
              <a:xfrm>
                <a:off x="1142197" y="2312469"/>
                <a:ext cx="514566" cy="513347"/>
                <a:chOff x="1142197" y="2312469"/>
                <a:chExt cx="514566" cy="513347"/>
              </a:xfrm>
              <a:solidFill>
                <a:srgbClr val="FFFFFF"/>
              </a:solidFill>
            </p:grpSpPr>
            <p:sp>
              <p:nvSpPr>
                <p:cNvPr id="30" name="Freeform: Shape 29">
                  <a:extLst>
                    <a:ext uri="{FF2B5EF4-FFF2-40B4-BE49-F238E27FC236}">
                      <a16:creationId xmlns:a16="http://schemas.microsoft.com/office/drawing/2014/main" id="{C29CD792-6EAE-4083-92E2-BD2843797EE0}"/>
                    </a:ext>
                  </a:extLst>
                </p:cNvPr>
                <p:cNvSpPr/>
                <p:nvPr/>
              </p:nvSpPr>
              <p:spPr>
                <a:xfrm>
                  <a:off x="1148306" y="2318578"/>
                  <a:ext cx="502348" cy="502348"/>
                </a:xfrm>
                <a:custGeom>
                  <a:avLst/>
                  <a:gdLst>
                    <a:gd name="connsiteX0" fmla="*/ 26893 w 502348"/>
                    <a:gd name="connsiteY0" fmla="*/ 501123 h 502348"/>
                    <a:gd name="connsiteX1" fmla="*/ 0 w 502348"/>
                    <a:gd name="connsiteY1" fmla="*/ 474236 h 502348"/>
                    <a:gd name="connsiteX2" fmla="*/ 0 w 502348"/>
                    <a:gd name="connsiteY2" fmla="*/ 26890 h 502348"/>
                    <a:gd name="connsiteX3" fmla="*/ 26893 w 502348"/>
                    <a:gd name="connsiteY3" fmla="*/ 0 h 502348"/>
                    <a:gd name="connsiteX4" fmla="*/ 475462 w 502348"/>
                    <a:gd name="connsiteY4" fmla="*/ 0 h 502348"/>
                    <a:gd name="connsiteX5" fmla="*/ 502349 w 502348"/>
                    <a:gd name="connsiteY5" fmla="*/ 26890 h 502348"/>
                    <a:gd name="connsiteX6" fmla="*/ 502349 w 502348"/>
                    <a:gd name="connsiteY6" fmla="*/ 475455 h 502348"/>
                    <a:gd name="connsiteX7" fmla="*/ 475462 w 502348"/>
                    <a:gd name="connsiteY7" fmla="*/ 502348 h 502348"/>
                    <a:gd name="connsiteX8" fmla="*/ 26893 w 502348"/>
                    <a:gd name="connsiteY8" fmla="*/ 501123 h 50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348" h="502348">
                      <a:moveTo>
                        <a:pt x="26893" y="501123"/>
                      </a:moveTo>
                      <a:cubicBezTo>
                        <a:pt x="12224" y="501123"/>
                        <a:pt x="0" y="488905"/>
                        <a:pt x="0" y="474236"/>
                      </a:cubicBezTo>
                      <a:lnTo>
                        <a:pt x="0" y="26890"/>
                      </a:lnTo>
                      <a:cubicBezTo>
                        <a:pt x="0" y="12223"/>
                        <a:pt x="12224" y="0"/>
                        <a:pt x="26893" y="0"/>
                      </a:cubicBezTo>
                      <a:lnTo>
                        <a:pt x="475462" y="0"/>
                      </a:lnTo>
                      <a:cubicBezTo>
                        <a:pt x="490125" y="0"/>
                        <a:pt x="502349" y="12223"/>
                        <a:pt x="502349" y="26890"/>
                      </a:cubicBezTo>
                      <a:lnTo>
                        <a:pt x="502349" y="475455"/>
                      </a:lnTo>
                      <a:cubicBezTo>
                        <a:pt x="502349" y="490124"/>
                        <a:pt x="490125" y="502348"/>
                        <a:pt x="475462" y="502348"/>
                      </a:cubicBezTo>
                      <a:lnTo>
                        <a:pt x="26893" y="501123"/>
                      </a:lnTo>
                      <a:close/>
                    </a:path>
                  </a:pathLst>
                </a:custGeom>
                <a:solidFill>
                  <a:srgbClr val="FFFFFF"/>
                </a:solidFill>
                <a:ln w="6417"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73A665B1-7B46-484F-AE63-B6AC084DA0E7}"/>
                    </a:ext>
                  </a:extLst>
                </p:cNvPr>
                <p:cNvSpPr/>
                <p:nvPr/>
              </p:nvSpPr>
              <p:spPr>
                <a:xfrm>
                  <a:off x="1142197" y="2312469"/>
                  <a:ext cx="514566" cy="513347"/>
                </a:xfrm>
                <a:custGeom>
                  <a:avLst/>
                  <a:gdLst>
                    <a:gd name="connsiteX0" fmla="*/ 480346 w 514566"/>
                    <a:gd name="connsiteY0" fmla="*/ 12223 h 513347"/>
                    <a:gd name="connsiteX1" fmla="*/ 501123 w 514566"/>
                    <a:gd name="connsiteY1" fmla="*/ 33001 h 513347"/>
                    <a:gd name="connsiteX2" fmla="*/ 501123 w 514566"/>
                    <a:gd name="connsiteY2" fmla="*/ 45223 h 513347"/>
                    <a:gd name="connsiteX3" fmla="*/ 501123 w 514566"/>
                    <a:gd name="connsiteY3" fmla="*/ 47668 h 513347"/>
                    <a:gd name="connsiteX4" fmla="*/ 501123 w 514566"/>
                    <a:gd name="connsiteY4" fmla="*/ 481571 h 513347"/>
                    <a:gd name="connsiteX5" fmla="*/ 480346 w 514566"/>
                    <a:gd name="connsiteY5" fmla="*/ 502349 h 513347"/>
                    <a:gd name="connsiteX6" fmla="*/ 33002 w 514566"/>
                    <a:gd name="connsiteY6" fmla="*/ 502349 h 513347"/>
                    <a:gd name="connsiteX7" fmla="*/ 12224 w 514566"/>
                    <a:gd name="connsiteY7" fmla="*/ 480346 h 513347"/>
                    <a:gd name="connsiteX8" fmla="*/ 12224 w 514566"/>
                    <a:gd name="connsiteY8" fmla="*/ 47668 h 513347"/>
                    <a:gd name="connsiteX9" fmla="*/ 12224 w 514566"/>
                    <a:gd name="connsiteY9" fmla="*/ 44001 h 513347"/>
                    <a:gd name="connsiteX10" fmla="*/ 12224 w 514566"/>
                    <a:gd name="connsiteY10" fmla="*/ 31779 h 513347"/>
                    <a:gd name="connsiteX11" fmla="*/ 33002 w 514566"/>
                    <a:gd name="connsiteY11" fmla="*/ 12223 h 513347"/>
                    <a:gd name="connsiteX12" fmla="*/ 480346 w 514566"/>
                    <a:gd name="connsiteY12" fmla="*/ 12223 h 513347"/>
                    <a:gd name="connsiteX13" fmla="*/ 480346 w 514566"/>
                    <a:gd name="connsiteY13" fmla="*/ 0 h 513347"/>
                    <a:gd name="connsiteX14" fmla="*/ 33002 w 514566"/>
                    <a:gd name="connsiteY14" fmla="*/ 0 h 513347"/>
                    <a:gd name="connsiteX15" fmla="*/ 0 w 514566"/>
                    <a:gd name="connsiteY15" fmla="*/ 33001 h 513347"/>
                    <a:gd name="connsiteX16" fmla="*/ 0 w 514566"/>
                    <a:gd name="connsiteY16" fmla="*/ 45223 h 513347"/>
                    <a:gd name="connsiteX17" fmla="*/ 0 w 514566"/>
                    <a:gd name="connsiteY17" fmla="*/ 47668 h 513347"/>
                    <a:gd name="connsiteX18" fmla="*/ 0 w 514566"/>
                    <a:gd name="connsiteY18" fmla="*/ 481571 h 513347"/>
                    <a:gd name="connsiteX19" fmla="*/ 33002 w 514566"/>
                    <a:gd name="connsiteY19" fmla="*/ 513347 h 513347"/>
                    <a:gd name="connsiteX20" fmla="*/ 481571 w 514566"/>
                    <a:gd name="connsiteY20" fmla="*/ 513347 h 513347"/>
                    <a:gd name="connsiteX21" fmla="*/ 514567 w 514566"/>
                    <a:gd name="connsiteY21" fmla="*/ 480346 h 513347"/>
                    <a:gd name="connsiteX22" fmla="*/ 514567 w 514566"/>
                    <a:gd name="connsiteY22" fmla="*/ 47668 h 513347"/>
                    <a:gd name="connsiteX23" fmla="*/ 514567 w 514566"/>
                    <a:gd name="connsiteY23" fmla="*/ 44001 h 513347"/>
                    <a:gd name="connsiteX24" fmla="*/ 514567 w 514566"/>
                    <a:gd name="connsiteY24" fmla="*/ 31779 h 513347"/>
                    <a:gd name="connsiteX25" fmla="*/ 480346 w 514566"/>
                    <a:gd name="connsiteY25"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4566" h="513347">
                      <a:moveTo>
                        <a:pt x="480346" y="12223"/>
                      </a:moveTo>
                      <a:cubicBezTo>
                        <a:pt x="491344" y="12223"/>
                        <a:pt x="501123" y="22001"/>
                        <a:pt x="501123" y="33001"/>
                      </a:cubicBezTo>
                      <a:lnTo>
                        <a:pt x="501123" y="45223"/>
                      </a:lnTo>
                      <a:lnTo>
                        <a:pt x="501123" y="47668"/>
                      </a:lnTo>
                      <a:lnTo>
                        <a:pt x="501123" y="481571"/>
                      </a:lnTo>
                      <a:cubicBezTo>
                        <a:pt x="501123" y="492570"/>
                        <a:pt x="491344" y="502349"/>
                        <a:pt x="480346" y="502349"/>
                      </a:cubicBezTo>
                      <a:lnTo>
                        <a:pt x="33002" y="502349"/>
                      </a:lnTo>
                      <a:cubicBezTo>
                        <a:pt x="22003" y="501123"/>
                        <a:pt x="12224" y="491344"/>
                        <a:pt x="12224" y="480346"/>
                      </a:cubicBezTo>
                      <a:lnTo>
                        <a:pt x="12224" y="47668"/>
                      </a:lnTo>
                      <a:lnTo>
                        <a:pt x="12224" y="44001"/>
                      </a:lnTo>
                      <a:lnTo>
                        <a:pt x="12224" y="31779"/>
                      </a:lnTo>
                      <a:cubicBezTo>
                        <a:pt x="12224" y="22001"/>
                        <a:pt x="22003" y="12223"/>
                        <a:pt x="33002" y="12223"/>
                      </a:cubicBezTo>
                      <a:lnTo>
                        <a:pt x="480346" y="12223"/>
                      </a:lnTo>
                      <a:close/>
                      <a:moveTo>
                        <a:pt x="480346" y="0"/>
                      </a:moveTo>
                      <a:lnTo>
                        <a:pt x="33002" y="0"/>
                      </a:lnTo>
                      <a:cubicBezTo>
                        <a:pt x="14669" y="0"/>
                        <a:pt x="0" y="14667"/>
                        <a:pt x="0" y="33001"/>
                      </a:cubicBezTo>
                      <a:lnTo>
                        <a:pt x="0" y="45223"/>
                      </a:lnTo>
                      <a:lnTo>
                        <a:pt x="0" y="47668"/>
                      </a:lnTo>
                      <a:lnTo>
                        <a:pt x="0" y="481571"/>
                      </a:lnTo>
                      <a:cubicBezTo>
                        <a:pt x="0" y="498678"/>
                        <a:pt x="14669" y="513347"/>
                        <a:pt x="33002" y="513347"/>
                      </a:cubicBezTo>
                      <a:lnTo>
                        <a:pt x="481571" y="513347"/>
                      </a:lnTo>
                      <a:cubicBezTo>
                        <a:pt x="499904" y="513347"/>
                        <a:pt x="514567" y="498678"/>
                        <a:pt x="514567" y="480346"/>
                      </a:cubicBezTo>
                      <a:lnTo>
                        <a:pt x="514567" y="47668"/>
                      </a:lnTo>
                      <a:lnTo>
                        <a:pt x="514567" y="44001"/>
                      </a:lnTo>
                      <a:lnTo>
                        <a:pt x="514567" y="31779"/>
                      </a:lnTo>
                      <a:cubicBezTo>
                        <a:pt x="513347" y="14667"/>
                        <a:pt x="498679" y="0"/>
                        <a:pt x="480346" y="0"/>
                      </a:cubicBezTo>
                      <a:close/>
                    </a:path>
                  </a:pathLst>
                </a:custGeom>
                <a:solidFill>
                  <a:srgbClr val="FFFFFF"/>
                </a:solidFill>
                <a:ln w="6417" cap="flat">
                  <a:noFill/>
                  <a:prstDash val="solid"/>
                  <a:miter/>
                </a:ln>
              </p:spPr>
              <p:txBody>
                <a:bodyPr rtlCol="0" anchor="ctr"/>
                <a:lstStyle/>
                <a:p>
                  <a:endParaRPr lang="en-US"/>
                </a:p>
              </p:txBody>
            </p:sp>
          </p:grpSp>
          <p:grpSp>
            <p:nvGrpSpPr>
              <p:cNvPr id="32" name="Graphic 3">
                <a:extLst>
                  <a:ext uri="{FF2B5EF4-FFF2-40B4-BE49-F238E27FC236}">
                    <a16:creationId xmlns:a16="http://schemas.microsoft.com/office/drawing/2014/main" id="{AD052BA1-CB46-46F7-91C7-7486F3F03C05}"/>
                  </a:ext>
                </a:extLst>
              </p:cNvPr>
              <p:cNvGrpSpPr/>
              <p:nvPr/>
            </p:nvGrpSpPr>
            <p:grpSpPr>
              <a:xfrm>
                <a:off x="1154421" y="2324691"/>
                <a:ext cx="490124" cy="488900"/>
                <a:chOff x="1154421" y="2324691"/>
                <a:chExt cx="490124" cy="488900"/>
              </a:xfrm>
              <a:solidFill>
                <a:srgbClr val="2D5967"/>
              </a:solidFill>
            </p:grpSpPr>
            <p:sp>
              <p:nvSpPr>
                <p:cNvPr id="33" name="Freeform: Shape 32">
                  <a:extLst>
                    <a:ext uri="{FF2B5EF4-FFF2-40B4-BE49-F238E27FC236}">
                      <a16:creationId xmlns:a16="http://schemas.microsoft.com/office/drawing/2014/main" id="{332B421B-2F58-4B91-AC75-F99B245EF0F3}"/>
                    </a:ext>
                  </a:extLst>
                </p:cNvPr>
                <p:cNvSpPr/>
                <p:nvPr/>
              </p:nvSpPr>
              <p:spPr>
                <a:xfrm>
                  <a:off x="1232643" y="2428583"/>
                  <a:ext cx="152784" cy="149115"/>
                </a:xfrm>
                <a:custGeom>
                  <a:avLst/>
                  <a:gdLst>
                    <a:gd name="connsiteX0" fmla="*/ 152785 w 152784"/>
                    <a:gd name="connsiteY0" fmla="*/ 0 h 149115"/>
                    <a:gd name="connsiteX1" fmla="*/ 0 w 152784"/>
                    <a:gd name="connsiteY1" fmla="*/ 0 h 149115"/>
                    <a:gd name="connsiteX2" fmla="*/ 0 w 152784"/>
                    <a:gd name="connsiteY2" fmla="*/ 149115 h 149115"/>
                    <a:gd name="connsiteX3" fmla="*/ 152785 w 152784"/>
                    <a:gd name="connsiteY3" fmla="*/ 149115 h 149115"/>
                    <a:gd name="connsiteX4" fmla="*/ 152785 w 152784"/>
                    <a:gd name="connsiteY4" fmla="*/ 0 h 149115"/>
                    <a:gd name="connsiteX5" fmla="*/ 134446 w 152784"/>
                    <a:gd name="connsiteY5" fmla="*/ 130782 h 149115"/>
                    <a:gd name="connsiteX6" fmla="*/ 18333 w 152784"/>
                    <a:gd name="connsiteY6" fmla="*/ 130782 h 149115"/>
                    <a:gd name="connsiteX7" fmla="*/ 18333 w 152784"/>
                    <a:gd name="connsiteY7" fmla="*/ 17112 h 149115"/>
                    <a:gd name="connsiteX8" fmla="*/ 134446 w 152784"/>
                    <a:gd name="connsiteY8" fmla="*/ 17112 h 149115"/>
                    <a:gd name="connsiteX9" fmla="*/ 134446 w 152784"/>
                    <a:gd name="connsiteY9" fmla="*/ 130782 h 14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784" h="149115">
                      <a:moveTo>
                        <a:pt x="152785" y="0"/>
                      </a:moveTo>
                      <a:lnTo>
                        <a:pt x="0" y="0"/>
                      </a:lnTo>
                      <a:lnTo>
                        <a:pt x="0" y="149115"/>
                      </a:lnTo>
                      <a:lnTo>
                        <a:pt x="152785" y="149115"/>
                      </a:lnTo>
                      <a:lnTo>
                        <a:pt x="152785" y="0"/>
                      </a:lnTo>
                      <a:close/>
                      <a:moveTo>
                        <a:pt x="134446" y="130782"/>
                      </a:moveTo>
                      <a:lnTo>
                        <a:pt x="18333" y="130782"/>
                      </a:lnTo>
                      <a:lnTo>
                        <a:pt x="18333" y="17112"/>
                      </a:lnTo>
                      <a:lnTo>
                        <a:pt x="134446" y="17112"/>
                      </a:lnTo>
                      <a:cubicBezTo>
                        <a:pt x="134446" y="17112"/>
                        <a:pt x="134446" y="130782"/>
                        <a:pt x="134446" y="130782"/>
                      </a:cubicBezTo>
                      <a:close/>
                    </a:path>
                  </a:pathLst>
                </a:custGeom>
                <a:solidFill>
                  <a:srgbClr val="2D5967"/>
                </a:solidFill>
                <a:ln w="6417"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B7555510-2D6A-43D9-9ED0-4FBB45A0DB8F}"/>
                    </a:ext>
                  </a:extLst>
                </p:cNvPr>
                <p:cNvSpPr/>
                <p:nvPr/>
              </p:nvSpPr>
              <p:spPr>
                <a:xfrm>
                  <a:off x="1413540" y="2428583"/>
                  <a:ext cx="152778" cy="149115"/>
                </a:xfrm>
                <a:custGeom>
                  <a:avLst/>
                  <a:gdLst>
                    <a:gd name="connsiteX0" fmla="*/ 152779 w 152778"/>
                    <a:gd name="connsiteY0" fmla="*/ 0 h 149115"/>
                    <a:gd name="connsiteX1" fmla="*/ 0 w 152778"/>
                    <a:gd name="connsiteY1" fmla="*/ 0 h 149115"/>
                    <a:gd name="connsiteX2" fmla="*/ 0 w 152778"/>
                    <a:gd name="connsiteY2" fmla="*/ 149115 h 149115"/>
                    <a:gd name="connsiteX3" fmla="*/ 152779 w 152778"/>
                    <a:gd name="connsiteY3" fmla="*/ 149115 h 149115"/>
                    <a:gd name="connsiteX4" fmla="*/ 152779 w 152778"/>
                    <a:gd name="connsiteY4" fmla="*/ 0 h 149115"/>
                    <a:gd name="connsiteX5" fmla="*/ 134446 w 152778"/>
                    <a:gd name="connsiteY5" fmla="*/ 130782 h 149115"/>
                    <a:gd name="connsiteX6" fmla="*/ 18333 w 152778"/>
                    <a:gd name="connsiteY6" fmla="*/ 130782 h 149115"/>
                    <a:gd name="connsiteX7" fmla="*/ 18333 w 152778"/>
                    <a:gd name="connsiteY7" fmla="*/ 17112 h 149115"/>
                    <a:gd name="connsiteX8" fmla="*/ 134446 w 152778"/>
                    <a:gd name="connsiteY8" fmla="*/ 17112 h 149115"/>
                    <a:gd name="connsiteX9" fmla="*/ 134446 w 152778"/>
                    <a:gd name="connsiteY9" fmla="*/ 130782 h 14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778" h="149115">
                      <a:moveTo>
                        <a:pt x="152779" y="0"/>
                      </a:moveTo>
                      <a:lnTo>
                        <a:pt x="0" y="0"/>
                      </a:lnTo>
                      <a:lnTo>
                        <a:pt x="0" y="149115"/>
                      </a:lnTo>
                      <a:lnTo>
                        <a:pt x="152779" y="149115"/>
                      </a:lnTo>
                      <a:lnTo>
                        <a:pt x="152779" y="0"/>
                      </a:lnTo>
                      <a:close/>
                      <a:moveTo>
                        <a:pt x="134446" y="130782"/>
                      </a:moveTo>
                      <a:lnTo>
                        <a:pt x="18333" y="130782"/>
                      </a:lnTo>
                      <a:lnTo>
                        <a:pt x="18333" y="17112"/>
                      </a:lnTo>
                      <a:lnTo>
                        <a:pt x="134446" y="17112"/>
                      </a:lnTo>
                      <a:lnTo>
                        <a:pt x="134446" y="130782"/>
                      </a:lnTo>
                      <a:close/>
                    </a:path>
                  </a:pathLst>
                </a:custGeom>
                <a:solidFill>
                  <a:srgbClr val="2D5967"/>
                </a:solidFill>
                <a:ln w="6417"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5F015A8-C3A5-4C8B-9D41-9056D7661D3B}"/>
                    </a:ext>
                  </a:extLst>
                </p:cNvPr>
                <p:cNvSpPr/>
                <p:nvPr/>
              </p:nvSpPr>
              <p:spPr>
                <a:xfrm>
                  <a:off x="1232643" y="2605811"/>
                  <a:ext cx="152784" cy="149112"/>
                </a:xfrm>
                <a:custGeom>
                  <a:avLst/>
                  <a:gdLst>
                    <a:gd name="connsiteX0" fmla="*/ 152785 w 152784"/>
                    <a:gd name="connsiteY0" fmla="*/ 0 h 149112"/>
                    <a:gd name="connsiteX1" fmla="*/ 0 w 152784"/>
                    <a:gd name="connsiteY1" fmla="*/ 0 h 149112"/>
                    <a:gd name="connsiteX2" fmla="*/ 0 w 152784"/>
                    <a:gd name="connsiteY2" fmla="*/ 149112 h 149112"/>
                    <a:gd name="connsiteX3" fmla="*/ 152785 w 152784"/>
                    <a:gd name="connsiteY3" fmla="*/ 149112 h 149112"/>
                    <a:gd name="connsiteX4" fmla="*/ 152785 w 152784"/>
                    <a:gd name="connsiteY4" fmla="*/ 0 h 149112"/>
                    <a:gd name="connsiteX5" fmla="*/ 134446 w 152784"/>
                    <a:gd name="connsiteY5" fmla="*/ 132005 h 149112"/>
                    <a:gd name="connsiteX6" fmla="*/ 18333 w 152784"/>
                    <a:gd name="connsiteY6" fmla="*/ 132005 h 149112"/>
                    <a:gd name="connsiteX7" fmla="*/ 18333 w 152784"/>
                    <a:gd name="connsiteY7" fmla="*/ 18334 h 149112"/>
                    <a:gd name="connsiteX8" fmla="*/ 134446 w 152784"/>
                    <a:gd name="connsiteY8" fmla="*/ 18334 h 149112"/>
                    <a:gd name="connsiteX9" fmla="*/ 134446 w 152784"/>
                    <a:gd name="connsiteY9" fmla="*/ 132005 h 14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784" h="149112">
                      <a:moveTo>
                        <a:pt x="152785" y="0"/>
                      </a:moveTo>
                      <a:lnTo>
                        <a:pt x="0" y="0"/>
                      </a:lnTo>
                      <a:lnTo>
                        <a:pt x="0" y="149112"/>
                      </a:lnTo>
                      <a:lnTo>
                        <a:pt x="152785" y="149112"/>
                      </a:lnTo>
                      <a:lnTo>
                        <a:pt x="152785" y="0"/>
                      </a:lnTo>
                      <a:close/>
                      <a:moveTo>
                        <a:pt x="134446" y="132005"/>
                      </a:moveTo>
                      <a:lnTo>
                        <a:pt x="18333" y="132005"/>
                      </a:lnTo>
                      <a:lnTo>
                        <a:pt x="18333" y="18334"/>
                      </a:lnTo>
                      <a:lnTo>
                        <a:pt x="134446" y="18334"/>
                      </a:lnTo>
                      <a:cubicBezTo>
                        <a:pt x="134446" y="18334"/>
                        <a:pt x="134446" y="132005"/>
                        <a:pt x="134446" y="132005"/>
                      </a:cubicBezTo>
                      <a:close/>
                    </a:path>
                  </a:pathLst>
                </a:custGeom>
                <a:solidFill>
                  <a:srgbClr val="2D5967"/>
                </a:solidFill>
                <a:ln w="6417"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2B85D94-4493-4640-8A9F-FFB29A45867D}"/>
                    </a:ext>
                  </a:extLst>
                </p:cNvPr>
                <p:cNvSpPr/>
                <p:nvPr/>
              </p:nvSpPr>
              <p:spPr>
                <a:xfrm>
                  <a:off x="1413540" y="2605811"/>
                  <a:ext cx="152778" cy="149112"/>
                </a:xfrm>
                <a:custGeom>
                  <a:avLst/>
                  <a:gdLst>
                    <a:gd name="connsiteX0" fmla="*/ 152779 w 152778"/>
                    <a:gd name="connsiteY0" fmla="*/ 0 h 149112"/>
                    <a:gd name="connsiteX1" fmla="*/ 0 w 152778"/>
                    <a:gd name="connsiteY1" fmla="*/ 0 h 149112"/>
                    <a:gd name="connsiteX2" fmla="*/ 0 w 152778"/>
                    <a:gd name="connsiteY2" fmla="*/ 149112 h 149112"/>
                    <a:gd name="connsiteX3" fmla="*/ 152779 w 152778"/>
                    <a:gd name="connsiteY3" fmla="*/ 149112 h 149112"/>
                    <a:gd name="connsiteX4" fmla="*/ 152779 w 152778"/>
                    <a:gd name="connsiteY4" fmla="*/ 0 h 149112"/>
                    <a:gd name="connsiteX5" fmla="*/ 134446 w 152778"/>
                    <a:gd name="connsiteY5" fmla="*/ 132005 h 149112"/>
                    <a:gd name="connsiteX6" fmla="*/ 18333 w 152778"/>
                    <a:gd name="connsiteY6" fmla="*/ 132005 h 149112"/>
                    <a:gd name="connsiteX7" fmla="*/ 18333 w 152778"/>
                    <a:gd name="connsiteY7" fmla="*/ 18334 h 149112"/>
                    <a:gd name="connsiteX8" fmla="*/ 134446 w 152778"/>
                    <a:gd name="connsiteY8" fmla="*/ 18334 h 149112"/>
                    <a:gd name="connsiteX9" fmla="*/ 134446 w 152778"/>
                    <a:gd name="connsiteY9" fmla="*/ 132005 h 14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778" h="149112">
                      <a:moveTo>
                        <a:pt x="152779" y="0"/>
                      </a:moveTo>
                      <a:lnTo>
                        <a:pt x="0" y="0"/>
                      </a:lnTo>
                      <a:lnTo>
                        <a:pt x="0" y="149112"/>
                      </a:lnTo>
                      <a:lnTo>
                        <a:pt x="152779" y="149112"/>
                      </a:lnTo>
                      <a:lnTo>
                        <a:pt x="152779" y="0"/>
                      </a:lnTo>
                      <a:close/>
                      <a:moveTo>
                        <a:pt x="134446" y="132005"/>
                      </a:moveTo>
                      <a:lnTo>
                        <a:pt x="18333" y="132005"/>
                      </a:lnTo>
                      <a:lnTo>
                        <a:pt x="18333" y="18334"/>
                      </a:lnTo>
                      <a:lnTo>
                        <a:pt x="134446" y="18334"/>
                      </a:lnTo>
                      <a:lnTo>
                        <a:pt x="134446" y="132005"/>
                      </a:lnTo>
                      <a:close/>
                    </a:path>
                  </a:pathLst>
                </a:custGeom>
                <a:solidFill>
                  <a:srgbClr val="2D5967"/>
                </a:solidFill>
                <a:ln w="6417"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7D462E3-3930-4D04-B441-0B4DEC952E5A}"/>
                    </a:ext>
                  </a:extLst>
                </p:cNvPr>
                <p:cNvSpPr/>
                <p:nvPr/>
              </p:nvSpPr>
              <p:spPr>
                <a:xfrm>
                  <a:off x="1154421" y="2373582"/>
                  <a:ext cx="490124" cy="440009"/>
                </a:xfrm>
                <a:custGeom>
                  <a:avLst/>
                  <a:gdLst>
                    <a:gd name="connsiteX0" fmla="*/ 0 w 490124"/>
                    <a:gd name="connsiteY0" fmla="*/ 419232 h 440009"/>
                    <a:gd name="connsiteX1" fmla="*/ 20778 w 490124"/>
                    <a:gd name="connsiteY1" fmla="*/ 440010 h 440009"/>
                    <a:gd name="connsiteX2" fmla="*/ 469347 w 490124"/>
                    <a:gd name="connsiteY2" fmla="*/ 440010 h 440009"/>
                    <a:gd name="connsiteX3" fmla="*/ 490125 w 490124"/>
                    <a:gd name="connsiteY3" fmla="*/ 419232 h 440009"/>
                    <a:gd name="connsiteX4" fmla="*/ 490125 w 490124"/>
                    <a:gd name="connsiteY4" fmla="*/ 0 h 440009"/>
                    <a:gd name="connsiteX5" fmla="*/ 0 w 490124"/>
                    <a:gd name="connsiteY5" fmla="*/ 0 h 440009"/>
                    <a:gd name="connsiteX6" fmla="*/ 0 w 490124"/>
                    <a:gd name="connsiteY6" fmla="*/ 419232 h 440009"/>
                    <a:gd name="connsiteX7" fmla="*/ 18333 w 490124"/>
                    <a:gd name="connsiteY7" fmla="*/ 18334 h 440009"/>
                    <a:gd name="connsiteX8" fmla="*/ 470566 w 490124"/>
                    <a:gd name="connsiteY8" fmla="*/ 18334 h 440009"/>
                    <a:gd name="connsiteX9" fmla="*/ 470566 w 490124"/>
                    <a:gd name="connsiteY9" fmla="*/ 420458 h 440009"/>
                    <a:gd name="connsiteX10" fmla="*/ 468121 w 490124"/>
                    <a:gd name="connsiteY10" fmla="*/ 422903 h 440009"/>
                    <a:gd name="connsiteX11" fmla="*/ 20778 w 490124"/>
                    <a:gd name="connsiteY11" fmla="*/ 422903 h 440009"/>
                    <a:gd name="connsiteX12" fmla="*/ 18333 w 490124"/>
                    <a:gd name="connsiteY12" fmla="*/ 420458 h 440009"/>
                    <a:gd name="connsiteX13" fmla="*/ 18333 w 490124"/>
                    <a:gd name="connsiteY13" fmla="*/ 18334 h 44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124" h="440009">
                      <a:moveTo>
                        <a:pt x="0" y="419232"/>
                      </a:moveTo>
                      <a:cubicBezTo>
                        <a:pt x="0" y="430237"/>
                        <a:pt x="9779" y="440010"/>
                        <a:pt x="20778" y="440010"/>
                      </a:cubicBezTo>
                      <a:lnTo>
                        <a:pt x="469347" y="440010"/>
                      </a:lnTo>
                      <a:cubicBezTo>
                        <a:pt x="480346" y="440010"/>
                        <a:pt x="490125" y="430237"/>
                        <a:pt x="490125" y="419232"/>
                      </a:cubicBezTo>
                      <a:lnTo>
                        <a:pt x="490125" y="0"/>
                      </a:lnTo>
                      <a:lnTo>
                        <a:pt x="0" y="0"/>
                      </a:lnTo>
                      <a:lnTo>
                        <a:pt x="0" y="419232"/>
                      </a:lnTo>
                      <a:close/>
                      <a:moveTo>
                        <a:pt x="18333" y="18334"/>
                      </a:moveTo>
                      <a:lnTo>
                        <a:pt x="470566" y="18334"/>
                      </a:lnTo>
                      <a:lnTo>
                        <a:pt x="470566" y="420458"/>
                      </a:lnTo>
                      <a:cubicBezTo>
                        <a:pt x="470566" y="421677"/>
                        <a:pt x="469347" y="422903"/>
                        <a:pt x="468121" y="422903"/>
                      </a:cubicBezTo>
                      <a:lnTo>
                        <a:pt x="20778" y="422903"/>
                      </a:lnTo>
                      <a:cubicBezTo>
                        <a:pt x="19552" y="422903"/>
                        <a:pt x="18333" y="421677"/>
                        <a:pt x="18333" y="420458"/>
                      </a:cubicBezTo>
                      <a:lnTo>
                        <a:pt x="18333" y="18334"/>
                      </a:lnTo>
                      <a:close/>
                    </a:path>
                  </a:pathLst>
                </a:custGeom>
                <a:solidFill>
                  <a:srgbClr val="2D5967"/>
                </a:solidFill>
                <a:ln w="6417"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06E949E-2FFF-4814-B87E-24FB535925BB}"/>
                    </a:ext>
                  </a:extLst>
                </p:cNvPr>
                <p:cNvSpPr/>
                <p:nvPr/>
              </p:nvSpPr>
              <p:spPr>
                <a:xfrm>
                  <a:off x="1154421" y="2324691"/>
                  <a:ext cx="488899" cy="35445"/>
                </a:xfrm>
                <a:custGeom>
                  <a:avLst/>
                  <a:gdLst>
                    <a:gd name="connsiteX0" fmla="*/ 468121 w 488899"/>
                    <a:gd name="connsiteY0" fmla="*/ 0 h 35445"/>
                    <a:gd name="connsiteX1" fmla="*/ 20778 w 488899"/>
                    <a:gd name="connsiteY1" fmla="*/ 0 h 35445"/>
                    <a:gd name="connsiteX2" fmla="*/ 0 w 488899"/>
                    <a:gd name="connsiteY2" fmla="*/ 20778 h 35445"/>
                    <a:gd name="connsiteX3" fmla="*/ 0 w 488899"/>
                    <a:gd name="connsiteY3" fmla="*/ 35445 h 35445"/>
                    <a:gd name="connsiteX4" fmla="*/ 488899 w 488899"/>
                    <a:gd name="connsiteY4" fmla="*/ 35445 h 35445"/>
                    <a:gd name="connsiteX5" fmla="*/ 488899 w 488899"/>
                    <a:gd name="connsiteY5" fmla="*/ 20778 h 35445"/>
                    <a:gd name="connsiteX6" fmla="*/ 468121 w 488899"/>
                    <a:gd name="connsiteY6" fmla="*/ 0 h 3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8899" h="35445">
                      <a:moveTo>
                        <a:pt x="468121" y="0"/>
                      </a:moveTo>
                      <a:lnTo>
                        <a:pt x="20778" y="0"/>
                      </a:lnTo>
                      <a:cubicBezTo>
                        <a:pt x="9779" y="0"/>
                        <a:pt x="0" y="9778"/>
                        <a:pt x="0" y="20778"/>
                      </a:cubicBezTo>
                      <a:lnTo>
                        <a:pt x="0" y="35445"/>
                      </a:lnTo>
                      <a:lnTo>
                        <a:pt x="488899" y="35445"/>
                      </a:lnTo>
                      <a:lnTo>
                        <a:pt x="488899" y="20778"/>
                      </a:lnTo>
                      <a:cubicBezTo>
                        <a:pt x="488899" y="9778"/>
                        <a:pt x="479120" y="0"/>
                        <a:pt x="468121" y="0"/>
                      </a:cubicBezTo>
                      <a:close/>
                    </a:path>
                  </a:pathLst>
                </a:custGeom>
                <a:solidFill>
                  <a:srgbClr val="2D5967"/>
                </a:solidFill>
                <a:ln w="6417" cap="flat">
                  <a:noFill/>
                  <a:prstDash val="solid"/>
                  <a:miter/>
                </a:ln>
              </p:spPr>
              <p:txBody>
                <a:bodyPr rtlCol="0" anchor="ctr"/>
                <a:lstStyle/>
                <a:p>
                  <a:endParaRPr lang="en-US"/>
                </a:p>
              </p:txBody>
            </p:sp>
          </p:grpSp>
        </p:grpSp>
        <p:sp>
          <p:nvSpPr>
            <p:cNvPr id="44" name="TextBox 43">
              <a:extLst>
                <a:ext uri="{FF2B5EF4-FFF2-40B4-BE49-F238E27FC236}">
                  <a16:creationId xmlns:a16="http://schemas.microsoft.com/office/drawing/2014/main" id="{85120C94-8F63-44FE-8FB3-31F789832A6C}"/>
                </a:ext>
              </a:extLst>
            </p:cNvPr>
            <p:cNvSpPr txBox="1"/>
            <p:nvPr/>
          </p:nvSpPr>
          <p:spPr>
            <a:xfrm>
              <a:off x="990401" y="2785332"/>
              <a:ext cx="81814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Block Storage</a:t>
              </a:r>
            </a:p>
          </p:txBody>
        </p:sp>
      </p:grpSp>
      <p:grpSp>
        <p:nvGrpSpPr>
          <p:cNvPr id="54" name="Graphic 3">
            <a:extLst>
              <a:ext uri="{FF2B5EF4-FFF2-40B4-BE49-F238E27FC236}">
                <a16:creationId xmlns:a16="http://schemas.microsoft.com/office/drawing/2014/main" id="{50B90F72-6C38-41E7-9D48-BBA080F3A76D}"/>
              </a:ext>
            </a:extLst>
          </p:cNvPr>
          <p:cNvGrpSpPr/>
          <p:nvPr/>
        </p:nvGrpSpPr>
        <p:grpSpPr>
          <a:xfrm>
            <a:off x="2037950" y="1697244"/>
            <a:ext cx="635267" cy="667032"/>
            <a:chOff x="2037950" y="2401443"/>
            <a:chExt cx="635267" cy="667032"/>
          </a:xfrm>
        </p:grpSpPr>
        <p:grpSp>
          <p:nvGrpSpPr>
            <p:cNvPr id="55" name="Graphic 3">
              <a:extLst>
                <a:ext uri="{FF2B5EF4-FFF2-40B4-BE49-F238E27FC236}">
                  <a16:creationId xmlns:a16="http://schemas.microsoft.com/office/drawing/2014/main" id="{C29B40D3-1761-40C2-ACC1-A725CEB566B1}"/>
                </a:ext>
              </a:extLst>
            </p:cNvPr>
            <p:cNvGrpSpPr/>
            <p:nvPr/>
          </p:nvGrpSpPr>
          <p:grpSpPr>
            <a:xfrm>
              <a:off x="2098307" y="2401443"/>
              <a:ext cx="513348" cy="424373"/>
              <a:chOff x="2098307" y="2401443"/>
              <a:chExt cx="513348" cy="424373"/>
            </a:xfrm>
          </p:grpSpPr>
          <p:grpSp>
            <p:nvGrpSpPr>
              <p:cNvPr id="58" name="Graphic 3">
                <a:extLst>
                  <a:ext uri="{FF2B5EF4-FFF2-40B4-BE49-F238E27FC236}">
                    <a16:creationId xmlns:a16="http://schemas.microsoft.com/office/drawing/2014/main" id="{43727C04-20C4-4673-BB80-32090D6D32A3}"/>
                  </a:ext>
                </a:extLst>
              </p:cNvPr>
              <p:cNvGrpSpPr/>
              <p:nvPr/>
            </p:nvGrpSpPr>
            <p:grpSpPr>
              <a:xfrm>
                <a:off x="2098307" y="2401443"/>
                <a:ext cx="513348" cy="424373"/>
                <a:chOff x="2098307" y="2401443"/>
                <a:chExt cx="513348" cy="424373"/>
              </a:xfrm>
              <a:solidFill>
                <a:srgbClr val="FFFFFF"/>
              </a:solidFill>
            </p:grpSpPr>
            <p:sp>
              <p:nvSpPr>
                <p:cNvPr id="60" name="Freeform: Shape 59">
                  <a:extLst>
                    <a:ext uri="{FF2B5EF4-FFF2-40B4-BE49-F238E27FC236}">
                      <a16:creationId xmlns:a16="http://schemas.microsoft.com/office/drawing/2014/main" id="{B8F005B2-500D-45E5-A4DA-C6C3A10C3F33}"/>
                    </a:ext>
                  </a:extLst>
                </p:cNvPr>
                <p:cNvSpPr/>
                <p:nvPr/>
              </p:nvSpPr>
              <p:spPr>
                <a:xfrm>
                  <a:off x="2103357" y="2406493"/>
                  <a:ext cx="505204" cy="415279"/>
                </a:xfrm>
                <a:custGeom>
                  <a:avLst/>
                  <a:gdLst>
                    <a:gd name="connsiteX0" fmla="*/ 22228 w 505204"/>
                    <a:gd name="connsiteY0" fmla="*/ 414266 h 415279"/>
                    <a:gd name="connsiteX1" fmla="*/ 0 w 505204"/>
                    <a:gd name="connsiteY1" fmla="*/ 392038 h 415279"/>
                    <a:gd name="connsiteX2" fmla="*/ 0 w 505204"/>
                    <a:gd name="connsiteY2" fmla="*/ 22229 h 415279"/>
                    <a:gd name="connsiteX3" fmla="*/ 22228 w 505204"/>
                    <a:gd name="connsiteY3" fmla="*/ 0 h 415279"/>
                    <a:gd name="connsiteX4" fmla="*/ 482976 w 505204"/>
                    <a:gd name="connsiteY4" fmla="*/ 0 h 415279"/>
                    <a:gd name="connsiteX5" fmla="*/ 505205 w 505204"/>
                    <a:gd name="connsiteY5" fmla="*/ 22229 h 415279"/>
                    <a:gd name="connsiteX6" fmla="*/ 505205 w 505204"/>
                    <a:gd name="connsiteY6" fmla="*/ 393052 h 415279"/>
                    <a:gd name="connsiteX7" fmla="*/ 482976 w 505204"/>
                    <a:gd name="connsiteY7" fmla="*/ 415280 h 415279"/>
                    <a:gd name="connsiteX8" fmla="*/ 22228 w 505204"/>
                    <a:gd name="connsiteY8" fmla="*/ 415280 h 415279"/>
                    <a:gd name="connsiteX9" fmla="*/ 22228 w 505204"/>
                    <a:gd name="connsiteY9" fmla="*/ 414266 h 41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204" h="415279">
                      <a:moveTo>
                        <a:pt x="22228" y="414266"/>
                      </a:moveTo>
                      <a:cubicBezTo>
                        <a:pt x="10107" y="414266"/>
                        <a:pt x="0" y="404166"/>
                        <a:pt x="0" y="392038"/>
                      </a:cubicBezTo>
                      <a:lnTo>
                        <a:pt x="0" y="22229"/>
                      </a:lnTo>
                      <a:cubicBezTo>
                        <a:pt x="0" y="10105"/>
                        <a:pt x="10107" y="0"/>
                        <a:pt x="22228" y="0"/>
                      </a:cubicBezTo>
                      <a:lnTo>
                        <a:pt x="482976" y="0"/>
                      </a:lnTo>
                      <a:cubicBezTo>
                        <a:pt x="495104" y="0"/>
                        <a:pt x="505205" y="10105"/>
                        <a:pt x="505205" y="22229"/>
                      </a:cubicBezTo>
                      <a:lnTo>
                        <a:pt x="505205" y="393052"/>
                      </a:lnTo>
                      <a:cubicBezTo>
                        <a:pt x="505205" y="405173"/>
                        <a:pt x="495104" y="415280"/>
                        <a:pt x="482976" y="415280"/>
                      </a:cubicBezTo>
                      <a:lnTo>
                        <a:pt x="22228" y="415280"/>
                      </a:lnTo>
                      <a:lnTo>
                        <a:pt x="22228" y="414266"/>
                      </a:lnTo>
                      <a:close/>
                    </a:path>
                  </a:pathLst>
                </a:custGeom>
                <a:solidFill>
                  <a:srgbClr val="FFFFFF"/>
                </a:solidFill>
                <a:ln w="6417"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25E85E5C-71EA-4CF9-8765-8E955B3620D4}"/>
                    </a:ext>
                  </a:extLst>
                </p:cNvPr>
                <p:cNvSpPr/>
                <p:nvPr/>
              </p:nvSpPr>
              <p:spPr>
                <a:xfrm>
                  <a:off x="2098307" y="2401443"/>
                  <a:ext cx="513348" cy="424373"/>
                </a:xfrm>
                <a:custGeom>
                  <a:avLst/>
                  <a:gdLst>
                    <a:gd name="connsiteX0" fmla="*/ 487019 w 513348"/>
                    <a:gd name="connsiteY0" fmla="*/ 10104 h 424373"/>
                    <a:gd name="connsiteX1" fmla="*/ 504197 w 513348"/>
                    <a:gd name="connsiteY1" fmla="*/ 27281 h 424373"/>
                    <a:gd name="connsiteX2" fmla="*/ 504197 w 513348"/>
                    <a:gd name="connsiteY2" fmla="*/ 50520 h 424373"/>
                    <a:gd name="connsiteX3" fmla="*/ 504197 w 513348"/>
                    <a:gd name="connsiteY3" fmla="*/ 65677 h 424373"/>
                    <a:gd name="connsiteX4" fmla="*/ 504197 w 513348"/>
                    <a:gd name="connsiteY4" fmla="*/ 398103 h 424373"/>
                    <a:gd name="connsiteX5" fmla="*/ 487019 w 513348"/>
                    <a:gd name="connsiteY5" fmla="*/ 415281 h 424373"/>
                    <a:gd name="connsiteX6" fmla="*/ 442557 w 513348"/>
                    <a:gd name="connsiteY6" fmla="*/ 415281 h 424373"/>
                    <a:gd name="connsiteX7" fmla="*/ 398101 w 513348"/>
                    <a:gd name="connsiteY7" fmla="*/ 415281 h 424373"/>
                    <a:gd name="connsiteX8" fmla="*/ 130345 w 513348"/>
                    <a:gd name="connsiteY8" fmla="*/ 415281 h 424373"/>
                    <a:gd name="connsiteX9" fmla="*/ 117210 w 513348"/>
                    <a:gd name="connsiteY9" fmla="*/ 415281 h 424373"/>
                    <a:gd name="connsiteX10" fmla="*/ 93968 w 513348"/>
                    <a:gd name="connsiteY10" fmla="*/ 415281 h 424373"/>
                    <a:gd name="connsiteX11" fmla="*/ 71740 w 513348"/>
                    <a:gd name="connsiteY11" fmla="*/ 415281 h 424373"/>
                    <a:gd name="connsiteX12" fmla="*/ 27278 w 513348"/>
                    <a:gd name="connsiteY12" fmla="*/ 415281 h 424373"/>
                    <a:gd name="connsiteX13" fmla="*/ 10107 w 513348"/>
                    <a:gd name="connsiteY13" fmla="*/ 397089 h 424373"/>
                    <a:gd name="connsiteX14" fmla="*/ 10107 w 513348"/>
                    <a:gd name="connsiteY14" fmla="*/ 55572 h 424373"/>
                    <a:gd name="connsiteX15" fmla="*/ 10107 w 513348"/>
                    <a:gd name="connsiteY15" fmla="*/ 50520 h 424373"/>
                    <a:gd name="connsiteX16" fmla="*/ 10107 w 513348"/>
                    <a:gd name="connsiteY16" fmla="*/ 27281 h 424373"/>
                    <a:gd name="connsiteX17" fmla="*/ 27278 w 513348"/>
                    <a:gd name="connsiteY17" fmla="*/ 10104 h 424373"/>
                    <a:gd name="connsiteX18" fmla="*/ 71740 w 513348"/>
                    <a:gd name="connsiteY18" fmla="*/ 10104 h 424373"/>
                    <a:gd name="connsiteX19" fmla="*/ 93968 w 513348"/>
                    <a:gd name="connsiteY19" fmla="*/ 10104 h 424373"/>
                    <a:gd name="connsiteX20" fmla="*/ 116196 w 513348"/>
                    <a:gd name="connsiteY20" fmla="*/ 10104 h 424373"/>
                    <a:gd name="connsiteX21" fmla="*/ 122260 w 513348"/>
                    <a:gd name="connsiteY21" fmla="*/ 10104 h 424373"/>
                    <a:gd name="connsiteX22" fmla="*/ 396080 w 513348"/>
                    <a:gd name="connsiteY22" fmla="*/ 10104 h 424373"/>
                    <a:gd name="connsiteX23" fmla="*/ 440542 w 513348"/>
                    <a:gd name="connsiteY23" fmla="*/ 10104 h 424373"/>
                    <a:gd name="connsiteX24" fmla="*/ 487019 w 513348"/>
                    <a:gd name="connsiteY24" fmla="*/ 10104 h 424373"/>
                    <a:gd name="connsiteX25" fmla="*/ 487019 w 513348"/>
                    <a:gd name="connsiteY25" fmla="*/ 0 h 424373"/>
                    <a:gd name="connsiteX26" fmla="*/ 442557 w 513348"/>
                    <a:gd name="connsiteY26" fmla="*/ 0 h 424373"/>
                    <a:gd name="connsiteX27" fmla="*/ 398101 w 513348"/>
                    <a:gd name="connsiteY27" fmla="*/ 0 h 424373"/>
                    <a:gd name="connsiteX28" fmla="*/ 123267 w 513348"/>
                    <a:gd name="connsiteY28" fmla="*/ 0 h 424373"/>
                    <a:gd name="connsiteX29" fmla="*/ 117210 w 513348"/>
                    <a:gd name="connsiteY29" fmla="*/ 0 h 424373"/>
                    <a:gd name="connsiteX30" fmla="*/ 93968 w 513348"/>
                    <a:gd name="connsiteY30" fmla="*/ 0 h 424373"/>
                    <a:gd name="connsiteX31" fmla="*/ 71740 w 513348"/>
                    <a:gd name="connsiteY31" fmla="*/ 0 h 424373"/>
                    <a:gd name="connsiteX32" fmla="*/ 27278 w 513348"/>
                    <a:gd name="connsiteY32" fmla="*/ 0 h 424373"/>
                    <a:gd name="connsiteX33" fmla="*/ 0 w 513348"/>
                    <a:gd name="connsiteY33" fmla="*/ 27281 h 424373"/>
                    <a:gd name="connsiteX34" fmla="*/ 0 w 513348"/>
                    <a:gd name="connsiteY34" fmla="*/ 50520 h 424373"/>
                    <a:gd name="connsiteX35" fmla="*/ 0 w 513348"/>
                    <a:gd name="connsiteY35" fmla="*/ 55572 h 424373"/>
                    <a:gd name="connsiteX36" fmla="*/ 0 w 513348"/>
                    <a:gd name="connsiteY36" fmla="*/ 397089 h 424373"/>
                    <a:gd name="connsiteX37" fmla="*/ 27278 w 513348"/>
                    <a:gd name="connsiteY37" fmla="*/ 424373 h 424373"/>
                    <a:gd name="connsiteX38" fmla="*/ 71740 w 513348"/>
                    <a:gd name="connsiteY38" fmla="*/ 424373 h 424373"/>
                    <a:gd name="connsiteX39" fmla="*/ 93968 w 513348"/>
                    <a:gd name="connsiteY39" fmla="*/ 424373 h 424373"/>
                    <a:gd name="connsiteX40" fmla="*/ 116196 w 513348"/>
                    <a:gd name="connsiteY40" fmla="*/ 424373 h 424373"/>
                    <a:gd name="connsiteX41" fmla="*/ 129331 w 513348"/>
                    <a:gd name="connsiteY41" fmla="*/ 424373 h 424373"/>
                    <a:gd name="connsiteX42" fmla="*/ 397093 w 513348"/>
                    <a:gd name="connsiteY42" fmla="*/ 424373 h 424373"/>
                    <a:gd name="connsiteX43" fmla="*/ 441549 w 513348"/>
                    <a:gd name="connsiteY43" fmla="*/ 424373 h 424373"/>
                    <a:gd name="connsiteX44" fmla="*/ 486005 w 513348"/>
                    <a:gd name="connsiteY44" fmla="*/ 424373 h 424373"/>
                    <a:gd name="connsiteX45" fmla="*/ 513290 w 513348"/>
                    <a:gd name="connsiteY45" fmla="*/ 397089 h 424373"/>
                    <a:gd name="connsiteX46" fmla="*/ 513290 w 513348"/>
                    <a:gd name="connsiteY46" fmla="*/ 65677 h 424373"/>
                    <a:gd name="connsiteX47" fmla="*/ 513290 w 513348"/>
                    <a:gd name="connsiteY47" fmla="*/ 50520 h 424373"/>
                    <a:gd name="connsiteX48" fmla="*/ 513290 w 513348"/>
                    <a:gd name="connsiteY48" fmla="*/ 27281 h 424373"/>
                    <a:gd name="connsiteX49" fmla="*/ 487019 w 513348"/>
                    <a:gd name="connsiteY49" fmla="*/ 0 h 42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13348" h="424373">
                      <a:moveTo>
                        <a:pt x="487019" y="10104"/>
                      </a:moveTo>
                      <a:cubicBezTo>
                        <a:pt x="496112" y="10104"/>
                        <a:pt x="504197" y="17177"/>
                        <a:pt x="504197" y="27281"/>
                      </a:cubicBezTo>
                      <a:lnTo>
                        <a:pt x="504197" y="50520"/>
                      </a:lnTo>
                      <a:lnTo>
                        <a:pt x="504197" y="65677"/>
                      </a:lnTo>
                      <a:lnTo>
                        <a:pt x="504197" y="398103"/>
                      </a:lnTo>
                      <a:cubicBezTo>
                        <a:pt x="504197" y="407195"/>
                        <a:pt x="497119" y="415281"/>
                        <a:pt x="487019" y="415281"/>
                      </a:cubicBezTo>
                      <a:lnTo>
                        <a:pt x="442557" y="415281"/>
                      </a:lnTo>
                      <a:lnTo>
                        <a:pt x="398101" y="415281"/>
                      </a:lnTo>
                      <a:lnTo>
                        <a:pt x="130345" y="415281"/>
                      </a:lnTo>
                      <a:lnTo>
                        <a:pt x="117210" y="415281"/>
                      </a:lnTo>
                      <a:lnTo>
                        <a:pt x="93968" y="415281"/>
                      </a:lnTo>
                      <a:lnTo>
                        <a:pt x="71740" y="415281"/>
                      </a:lnTo>
                      <a:lnTo>
                        <a:pt x="27278" y="415281"/>
                      </a:lnTo>
                      <a:cubicBezTo>
                        <a:pt x="17178" y="414267"/>
                        <a:pt x="10107" y="407195"/>
                        <a:pt x="10107" y="397089"/>
                      </a:cubicBezTo>
                      <a:lnTo>
                        <a:pt x="10107" y="55572"/>
                      </a:lnTo>
                      <a:lnTo>
                        <a:pt x="10107" y="50520"/>
                      </a:lnTo>
                      <a:lnTo>
                        <a:pt x="10107" y="27281"/>
                      </a:lnTo>
                      <a:cubicBezTo>
                        <a:pt x="10107" y="17177"/>
                        <a:pt x="17178" y="10104"/>
                        <a:pt x="27278" y="10104"/>
                      </a:cubicBezTo>
                      <a:lnTo>
                        <a:pt x="71740" y="10104"/>
                      </a:lnTo>
                      <a:lnTo>
                        <a:pt x="93968" y="10104"/>
                      </a:lnTo>
                      <a:lnTo>
                        <a:pt x="116196" y="10104"/>
                      </a:lnTo>
                      <a:lnTo>
                        <a:pt x="122260" y="10104"/>
                      </a:lnTo>
                      <a:lnTo>
                        <a:pt x="396080" y="10104"/>
                      </a:lnTo>
                      <a:lnTo>
                        <a:pt x="440542" y="10104"/>
                      </a:lnTo>
                      <a:lnTo>
                        <a:pt x="487019" y="10104"/>
                      </a:lnTo>
                      <a:close/>
                      <a:moveTo>
                        <a:pt x="487019" y="0"/>
                      </a:moveTo>
                      <a:lnTo>
                        <a:pt x="442557" y="0"/>
                      </a:lnTo>
                      <a:lnTo>
                        <a:pt x="398101" y="0"/>
                      </a:lnTo>
                      <a:lnTo>
                        <a:pt x="123267" y="0"/>
                      </a:lnTo>
                      <a:lnTo>
                        <a:pt x="117210" y="0"/>
                      </a:lnTo>
                      <a:lnTo>
                        <a:pt x="93968" y="0"/>
                      </a:lnTo>
                      <a:lnTo>
                        <a:pt x="71740" y="0"/>
                      </a:lnTo>
                      <a:lnTo>
                        <a:pt x="27278" y="0"/>
                      </a:lnTo>
                      <a:cubicBezTo>
                        <a:pt x="12128" y="0"/>
                        <a:pt x="0" y="12125"/>
                        <a:pt x="0" y="27281"/>
                      </a:cubicBezTo>
                      <a:lnTo>
                        <a:pt x="0" y="50520"/>
                      </a:lnTo>
                      <a:lnTo>
                        <a:pt x="0" y="55572"/>
                      </a:lnTo>
                      <a:lnTo>
                        <a:pt x="0" y="397089"/>
                      </a:lnTo>
                      <a:cubicBezTo>
                        <a:pt x="0" y="412246"/>
                        <a:pt x="12128" y="424373"/>
                        <a:pt x="27278" y="424373"/>
                      </a:cubicBezTo>
                      <a:lnTo>
                        <a:pt x="71740" y="424373"/>
                      </a:lnTo>
                      <a:lnTo>
                        <a:pt x="93968" y="424373"/>
                      </a:lnTo>
                      <a:lnTo>
                        <a:pt x="116196" y="424373"/>
                      </a:lnTo>
                      <a:lnTo>
                        <a:pt x="129331" y="424373"/>
                      </a:lnTo>
                      <a:lnTo>
                        <a:pt x="397093" y="424373"/>
                      </a:lnTo>
                      <a:lnTo>
                        <a:pt x="441549" y="424373"/>
                      </a:lnTo>
                      <a:lnTo>
                        <a:pt x="486005" y="424373"/>
                      </a:lnTo>
                      <a:cubicBezTo>
                        <a:pt x="501162" y="424373"/>
                        <a:pt x="513290" y="412246"/>
                        <a:pt x="513290" y="397089"/>
                      </a:cubicBezTo>
                      <a:lnTo>
                        <a:pt x="513290" y="65677"/>
                      </a:lnTo>
                      <a:lnTo>
                        <a:pt x="513290" y="50520"/>
                      </a:lnTo>
                      <a:lnTo>
                        <a:pt x="513290" y="27281"/>
                      </a:lnTo>
                      <a:cubicBezTo>
                        <a:pt x="514297" y="12125"/>
                        <a:pt x="502176" y="0"/>
                        <a:pt x="487019" y="0"/>
                      </a:cubicBezTo>
                      <a:close/>
                    </a:path>
                  </a:pathLst>
                </a:custGeom>
                <a:solidFill>
                  <a:srgbClr val="FFFFFF"/>
                </a:solidFill>
                <a:ln w="6417" cap="flat">
                  <a:noFill/>
                  <a:prstDash val="solid"/>
                  <a:miter/>
                </a:ln>
              </p:spPr>
              <p:txBody>
                <a:bodyPr rtlCol="0" anchor="ctr"/>
                <a:lstStyle/>
                <a:p>
                  <a:endParaRPr lang="en-US"/>
                </a:p>
              </p:txBody>
            </p:sp>
          </p:grpSp>
          <p:grpSp>
            <p:nvGrpSpPr>
              <p:cNvPr id="71" name="Graphic 3">
                <a:extLst>
                  <a:ext uri="{FF2B5EF4-FFF2-40B4-BE49-F238E27FC236}">
                    <a16:creationId xmlns:a16="http://schemas.microsoft.com/office/drawing/2014/main" id="{4F403584-7B33-4749-B1C6-2D9FEA88A3D2}"/>
                  </a:ext>
                </a:extLst>
              </p:cNvPr>
              <p:cNvGrpSpPr/>
              <p:nvPr/>
            </p:nvGrpSpPr>
            <p:grpSpPr>
              <a:xfrm>
                <a:off x="2108413" y="2411547"/>
                <a:ext cx="494090" cy="404168"/>
                <a:chOff x="2108413" y="2411547"/>
                <a:chExt cx="494090" cy="404168"/>
              </a:xfrm>
              <a:solidFill>
                <a:srgbClr val="2C5967"/>
              </a:solidFill>
            </p:grpSpPr>
            <p:sp>
              <p:nvSpPr>
                <p:cNvPr id="74" name="Freeform: Shape 73">
                  <a:extLst>
                    <a:ext uri="{FF2B5EF4-FFF2-40B4-BE49-F238E27FC236}">
                      <a16:creationId xmlns:a16="http://schemas.microsoft.com/office/drawing/2014/main" id="{5295FA5C-EFF9-462A-B894-57DD9B85BC6E}"/>
                    </a:ext>
                  </a:extLst>
                </p:cNvPr>
                <p:cNvSpPr/>
                <p:nvPr/>
              </p:nvSpPr>
              <p:spPr>
                <a:xfrm>
                  <a:off x="2108413" y="2451966"/>
                  <a:ext cx="39405" cy="363749"/>
                </a:xfrm>
                <a:custGeom>
                  <a:avLst/>
                  <a:gdLst>
                    <a:gd name="connsiteX0" fmla="*/ 33342 w 39405"/>
                    <a:gd name="connsiteY0" fmla="*/ 348593 h 363749"/>
                    <a:gd name="connsiteX1" fmla="*/ 17178 w 39405"/>
                    <a:gd name="connsiteY1" fmla="*/ 348593 h 363749"/>
                    <a:gd name="connsiteX2" fmla="*/ 15157 w 39405"/>
                    <a:gd name="connsiteY2" fmla="*/ 346572 h 363749"/>
                    <a:gd name="connsiteX3" fmla="*/ 15157 w 39405"/>
                    <a:gd name="connsiteY3" fmla="*/ 15156 h 363749"/>
                    <a:gd name="connsiteX4" fmla="*/ 34356 w 39405"/>
                    <a:gd name="connsiteY4" fmla="*/ 15156 h 363749"/>
                    <a:gd name="connsiteX5" fmla="*/ 34356 w 39405"/>
                    <a:gd name="connsiteY5" fmla="*/ 0 h 363749"/>
                    <a:gd name="connsiteX6" fmla="*/ 0 w 39405"/>
                    <a:gd name="connsiteY6" fmla="*/ 0 h 363749"/>
                    <a:gd name="connsiteX7" fmla="*/ 0 w 39405"/>
                    <a:gd name="connsiteY7" fmla="*/ 346572 h 363749"/>
                    <a:gd name="connsiteX8" fmla="*/ 17178 w 39405"/>
                    <a:gd name="connsiteY8" fmla="*/ 363750 h 363749"/>
                    <a:gd name="connsiteX9" fmla="*/ 39406 w 39405"/>
                    <a:gd name="connsiteY9" fmla="*/ 363750 h 363749"/>
                    <a:gd name="connsiteX10" fmla="*/ 33342 w 39405"/>
                    <a:gd name="connsiteY10" fmla="*/ 348593 h 36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05" h="363749">
                      <a:moveTo>
                        <a:pt x="33342" y="348593"/>
                      </a:moveTo>
                      <a:lnTo>
                        <a:pt x="17178" y="348593"/>
                      </a:lnTo>
                      <a:cubicBezTo>
                        <a:pt x="16164" y="348593"/>
                        <a:pt x="15157" y="347579"/>
                        <a:pt x="15157" y="346572"/>
                      </a:cubicBezTo>
                      <a:lnTo>
                        <a:pt x="15157" y="15156"/>
                      </a:lnTo>
                      <a:lnTo>
                        <a:pt x="34356" y="15156"/>
                      </a:lnTo>
                      <a:lnTo>
                        <a:pt x="34356" y="0"/>
                      </a:lnTo>
                      <a:lnTo>
                        <a:pt x="0" y="0"/>
                      </a:lnTo>
                      <a:lnTo>
                        <a:pt x="0" y="346572"/>
                      </a:lnTo>
                      <a:cubicBezTo>
                        <a:pt x="0" y="356672"/>
                        <a:pt x="7071" y="363750"/>
                        <a:pt x="17178" y="363750"/>
                      </a:cubicBezTo>
                      <a:lnTo>
                        <a:pt x="39406" y="363750"/>
                      </a:lnTo>
                      <a:cubicBezTo>
                        <a:pt x="36371" y="359707"/>
                        <a:pt x="34356" y="354657"/>
                        <a:pt x="33342" y="348593"/>
                      </a:cubicBezTo>
                      <a:close/>
                    </a:path>
                  </a:pathLst>
                </a:custGeom>
                <a:solidFill>
                  <a:srgbClr val="2C5967"/>
                </a:solidFill>
                <a:ln w="641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7C0F870-232B-4807-A828-C6AB68FEB07E}"/>
                    </a:ext>
                  </a:extLst>
                </p:cNvPr>
                <p:cNvSpPr/>
                <p:nvPr/>
              </p:nvSpPr>
              <p:spPr>
                <a:xfrm>
                  <a:off x="2108413" y="2411547"/>
                  <a:ext cx="39405" cy="29301"/>
                </a:xfrm>
                <a:custGeom>
                  <a:avLst/>
                  <a:gdLst>
                    <a:gd name="connsiteX0" fmla="*/ 33342 w 39405"/>
                    <a:gd name="connsiteY0" fmla="*/ 17177 h 29301"/>
                    <a:gd name="connsiteX1" fmla="*/ 39406 w 39405"/>
                    <a:gd name="connsiteY1" fmla="*/ 0 h 29301"/>
                    <a:gd name="connsiteX2" fmla="*/ 17171 w 39405"/>
                    <a:gd name="connsiteY2" fmla="*/ 0 h 29301"/>
                    <a:gd name="connsiteX3" fmla="*/ 0 w 39405"/>
                    <a:gd name="connsiteY3" fmla="*/ 17177 h 29301"/>
                    <a:gd name="connsiteX4" fmla="*/ 0 w 39405"/>
                    <a:gd name="connsiteY4" fmla="*/ 29302 h 29301"/>
                    <a:gd name="connsiteX5" fmla="*/ 33342 w 39405"/>
                    <a:gd name="connsiteY5" fmla="*/ 29302 h 29301"/>
                    <a:gd name="connsiteX6" fmla="*/ 33342 w 39405"/>
                    <a:gd name="connsiteY6" fmla="*/ 17177 h 2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5" h="29301">
                      <a:moveTo>
                        <a:pt x="33342" y="17177"/>
                      </a:moveTo>
                      <a:cubicBezTo>
                        <a:pt x="33342" y="10105"/>
                        <a:pt x="35363" y="5052"/>
                        <a:pt x="39406" y="0"/>
                      </a:cubicBezTo>
                      <a:lnTo>
                        <a:pt x="17171" y="0"/>
                      </a:lnTo>
                      <a:cubicBezTo>
                        <a:pt x="7071" y="0"/>
                        <a:pt x="0" y="7073"/>
                        <a:pt x="0" y="17177"/>
                      </a:cubicBezTo>
                      <a:lnTo>
                        <a:pt x="0" y="29302"/>
                      </a:lnTo>
                      <a:lnTo>
                        <a:pt x="33342" y="29302"/>
                      </a:lnTo>
                      <a:lnTo>
                        <a:pt x="33342" y="17177"/>
                      </a:lnTo>
                      <a:close/>
                    </a:path>
                  </a:pathLst>
                </a:custGeom>
                <a:solidFill>
                  <a:srgbClr val="2C5967"/>
                </a:solidFill>
                <a:ln w="641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2DB08CC5-C86F-4D27-9FE9-81C62D2C335C}"/>
                    </a:ext>
                  </a:extLst>
                </p:cNvPr>
                <p:cNvSpPr/>
                <p:nvPr/>
              </p:nvSpPr>
              <p:spPr>
                <a:xfrm>
                  <a:off x="2152869" y="2451966"/>
                  <a:ext cx="39405" cy="363749"/>
                </a:xfrm>
                <a:custGeom>
                  <a:avLst/>
                  <a:gdLst>
                    <a:gd name="connsiteX0" fmla="*/ 34356 w 39405"/>
                    <a:gd name="connsiteY0" fmla="*/ 348593 h 363749"/>
                    <a:gd name="connsiteX1" fmla="*/ 17178 w 39405"/>
                    <a:gd name="connsiteY1" fmla="*/ 348593 h 363749"/>
                    <a:gd name="connsiteX2" fmla="*/ 15157 w 39405"/>
                    <a:gd name="connsiteY2" fmla="*/ 346572 h 363749"/>
                    <a:gd name="connsiteX3" fmla="*/ 15157 w 39405"/>
                    <a:gd name="connsiteY3" fmla="*/ 15156 h 363749"/>
                    <a:gd name="connsiteX4" fmla="*/ 34356 w 39405"/>
                    <a:gd name="connsiteY4" fmla="*/ 15156 h 363749"/>
                    <a:gd name="connsiteX5" fmla="*/ 34356 w 39405"/>
                    <a:gd name="connsiteY5" fmla="*/ 0 h 363749"/>
                    <a:gd name="connsiteX6" fmla="*/ 0 w 39405"/>
                    <a:gd name="connsiteY6" fmla="*/ 0 h 363749"/>
                    <a:gd name="connsiteX7" fmla="*/ 0 w 39405"/>
                    <a:gd name="connsiteY7" fmla="*/ 346572 h 363749"/>
                    <a:gd name="connsiteX8" fmla="*/ 17178 w 39405"/>
                    <a:gd name="connsiteY8" fmla="*/ 363750 h 363749"/>
                    <a:gd name="connsiteX9" fmla="*/ 39406 w 39405"/>
                    <a:gd name="connsiteY9" fmla="*/ 363750 h 363749"/>
                    <a:gd name="connsiteX10" fmla="*/ 34356 w 39405"/>
                    <a:gd name="connsiteY10" fmla="*/ 348593 h 36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05" h="363749">
                      <a:moveTo>
                        <a:pt x="34356" y="348593"/>
                      </a:moveTo>
                      <a:lnTo>
                        <a:pt x="17178" y="348593"/>
                      </a:lnTo>
                      <a:cubicBezTo>
                        <a:pt x="16164" y="348593"/>
                        <a:pt x="15157" y="347579"/>
                        <a:pt x="15157" y="346572"/>
                      </a:cubicBezTo>
                      <a:lnTo>
                        <a:pt x="15157" y="15156"/>
                      </a:lnTo>
                      <a:lnTo>
                        <a:pt x="34356" y="15156"/>
                      </a:lnTo>
                      <a:lnTo>
                        <a:pt x="34356" y="0"/>
                      </a:lnTo>
                      <a:lnTo>
                        <a:pt x="0" y="0"/>
                      </a:lnTo>
                      <a:lnTo>
                        <a:pt x="0" y="346572"/>
                      </a:lnTo>
                      <a:cubicBezTo>
                        <a:pt x="0" y="355664"/>
                        <a:pt x="7071" y="363750"/>
                        <a:pt x="17178" y="363750"/>
                      </a:cubicBezTo>
                      <a:lnTo>
                        <a:pt x="39406" y="363750"/>
                      </a:lnTo>
                      <a:cubicBezTo>
                        <a:pt x="36377" y="359707"/>
                        <a:pt x="34356" y="354657"/>
                        <a:pt x="34356" y="348593"/>
                      </a:cubicBezTo>
                      <a:close/>
                    </a:path>
                  </a:pathLst>
                </a:custGeom>
                <a:solidFill>
                  <a:srgbClr val="2C5967"/>
                </a:solidFill>
                <a:ln w="6417"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F5E1F6E4-950E-4FE8-8DD0-E79591318A94}"/>
                    </a:ext>
                  </a:extLst>
                </p:cNvPr>
                <p:cNvSpPr/>
                <p:nvPr/>
              </p:nvSpPr>
              <p:spPr>
                <a:xfrm>
                  <a:off x="2152869" y="2411547"/>
                  <a:ext cx="39405" cy="29301"/>
                </a:xfrm>
                <a:custGeom>
                  <a:avLst/>
                  <a:gdLst>
                    <a:gd name="connsiteX0" fmla="*/ 0 w 39405"/>
                    <a:gd name="connsiteY0" fmla="*/ 17177 h 29301"/>
                    <a:gd name="connsiteX1" fmla="*/ 0 w 39405"/>
                    <a:gd name="connsiteY1" fmla="*/ 29302 h 29301"/>
                    <a:gd name="connsiteX2" fmla="*/ 33342 w 39405"/>
                    <a:gd name="connsiteY2" fmla="*/ 29302 h 29301"/>
                    <a:gd name="connsiteX3" fmla="*/ 33342 w 39405"/>
                    <a:gd name="connsiteY3" fmla="*/ 17177 h 29301"/>
                    <a:gd name="connsiteX4" fmla="*/ 39406 w 39405"/>
                    <a:gd name="connsiteY4" fmla="*/ 0 h 29301"/>
                    <a:gd name="connsiteX5" fmla="*/ 17178 w 39405"/>
                    <a:gd name="connsiteY5" fmla="*/ 0 h 29301"/>
                    <a:gd name="connsiteX6" fmla="*/ 0 w 39405"/>
                    <a:gd name="connsiteY6" fmla="*/ 17177 h 2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5" h="29301">
                      <a:moveTo>
                        <a:pt x="0" y="17177"/>
                      </a:moveTo>
                      <a:lnTo>
                        <a:pt x="0" y="29302"/>
                      </a:lnTo>
                      <a:lnTo>
                        <a:pt x="33342" y="29302"/>
                      </a:lnTo>
                      <a:lnTo>
                        <a:pt x="33342" y="17177"/>
                      </a:lnTo>
                      <a:cubicBezTo>
                        <a:pt x="34356" y="10105"/>
                        <a:pt x="36377" y="5052"/>
                        <a:pt x="39406" y="0"/>
                      </a:cubicBezTo>
                      <a:lnTo>
                        <a:pt x="17178" y="0"/>
                      </a:lnTo>
                      <a:cubicBezTo>
                        <a:pt x="8085" y="0"/>
                        <a:pt x="0" y="7073"/>
                        <a:pt x="0" y="17177"/>
                      </a:cubicBezTo>
                      <a:close/>
                    </a:path>
                  </a:pathLst>
                </a:custGeom>
                <a:solidFill>
                  <a:srgbClr val="2C5967"/>
                </a:solidFill>
                <a:ln w="6417"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29F0E10E-FD7A-4910-8D6A-8BB407FFE3EB}"/>
                    </a:ext>
                  </a:extLst>
                </p:cNvPr>
                <p:cNvSpPr/>
                <p:nvPr/>
              </p:nvSpPr>
              <p:spPr>
                <a:xfrm>
                  <a:off x="2198339" y="2451966"/>
                  <a:ext cx="404164" cy="363749"/>
                </a:xfrm>
                <a:custGeom>
                  <a:avLst/>
                  <a:gdLst>
                    <a:gd name="connsiteX0" fmla="*/ 358695 w 404164"/>
                    <a:gd name="connsiteY0" fmla="*/ 0 h 363749"/>
                    <a:gd name="connsiteX1" fmla="*/ 325353 w 404164"/>
                    <a:gd name="connsiteY1" fmla="*/ 0 h 363749"/>
                    <a:gd name="connsiteX2" fmla="*/ 314239 w 404164"/>
                    <a:gd name="connsiteY2" fmla="*/ 0 h 363749"/>
                    <a:gd name="connsiteX3" fmla="*/ 0 w 404164"/>
                    <a:gd name="connsiteY3" fmla="*/ 0 h 363749"/>
                    <a:gd name="connsiteX4" fmla="*/ 0 w 404164"/>
                    <a:gd name="connsiteY4" fmla="*/ 346572 h 363749"/>
                    <a:gd name="connsiteX5" fmla="*/ 17178 w 404164"/>
                    <a:gd name="connsiteY5" fmla="*/ 363750 h 363749"/>
                    <a:gd name="connsiteX6" fmla="*/ 298069 w 404164"/>
                    <a:gd name="connsiteY6" fmla="*/ 363750 h 363749"/>
                    <a:gd name="connsiteX7" fmla="*/ 342525 w 404164"/>
                    <a:gd name="connsiteY7" fmla="*/ 363750 h 363749"/>
                    <a:gd name="connsiteX8" fmla="*/ 386987 w 404164"/>
                    <a:gd name="connsiteY8" fmla="*/ 363750 h 363749"/>
                    <a:gd name="connsiteX9" fmla="*/ 404165 w 404164"/>
                    <a:gd name="connsiteY9" fmla="*/ 346572 h 363749"/>
                    <a:gd name="connsiteX10" fmla="*/ 404165 w 404164"/>
                    <a:gd name="connsiteY10" fmla="*/ 0 h 363749"/>
                    <a:gd name="connsiteX11" fmla="*/ 370817 w 404164"/>
                    <a:gd name="connsiteY11" fmla="*/ 0 h 363749"/>
                    <a:gd name="connsiteX12" fmla="*/ 358695 w 404164"/>
                    <a:gd name="connsiteY12" fmla="*/ 0 h 363749"/>
                    <a:gd name="connsiteX13" fmla="*/ 389008 w 404164"/>
                    <a:gd name="connsiteY13" fmla="*/ 346572 h 363749"/>
                    <a:gd name="connsiteX14" fmla="*/ 386987 w 404164"/>
                    <a:gd name="connsiteY14" fmla="*/ 348593 h 363749"/>
                    <a:gd name="connsiteX15" fmla="*/ 342525 w 404164"/>
                    <a:gd name="connsiteY15" fmla="*/ 348593 h 363749"/>
                    <a:gd name="connsiteX16" fmla="*/ 298069 w 404164"/>
                    <a:gd name="connsiteY16" fmla="*/ 348593 h 363749"/>
                    <a:gd name="connsiteX17" fmla="*/ 17178 w 404164"/>
                    <a:gd name="connsiteY17" fmla="*/ 348593 h 363749"/>
                    <a:gd name="connsiteX18" fmla="*/ 15157 w 404164"/>
                    <a:gd name="connsiteY18" fmla="*/ 346572 h 363749"/>
                    <a:gd name="connsiteX19" fmla="*/ 15157 w 404164"/>
                    <a:gd name="connsiteY19" fmla="*/ 15156 h 363749"/>
                    <a:gd name="connsiteX20" fmla="*/ 299083 w 404164"/>
                    <a:gd name="connsiteY20" fmla="*/ 15156 h 363749"/>
                    <a:gd name="connsiteX21" fmla="*/ 344546 w 404164"/>
                    <a:gd name="connsiteY21" fmla="*/ 15156 h 363749"/>
                    <a:gd name="connsiteX22" fmla="*/ 389008 w 404164"/>
                    <a:gd name="connsiteY22" fmla="*/ 15156 h 363749"/>
                    <a:gd name="connsiteX23" fmla="*/ 389008 w 404164"/>
                    <a:gd name="connsiteY23" fmla="*/ 346572 h 36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4164" h="363749">
                      <a:moveTo>
                        <a:pt x="358695" y="0"/>
                      </a:moveTo>
                      <a:lnTo>
                        <a:pt x="325353" y="0"/>
                      </a:lnTo>
                      <a:lnTo>
                        <a:pt x="314239" y="0"/>
                      </a:lnTo>
                      <a:lnTo>
                        <a:pt x="0" y="0"/>
                      </a:lnTo>
                      <a:lnTo>
                        <a:pt x="0" y="346572"/>
                      </a:lnTo>
                      <a:cubicBezTo>
                        <a:pt x="0" y="355664"/>
                        <a:pt x="7071" y="363750"/>
                        <a:pt x="17178" y="363750"/>
                      </a:cubicBezTo>
                      <a:lnTo>
                        <a:pt x="298069" y="363750"/>
                      </a:lnTo>
                      <a:lnTo>
                        <a:pt x="342525" y="363750"/>
                      </a:lnTo>
                      <a:lnTo>
                        <a:pt x="386987" y="363750"/>
                      </a:lnTo>
                      <a:cubicBezTo>
                        <a:pt x="396080" y="363750"/>
                        <a:pt x="404165" y="356672"/>
                        <a:pt x="404165" y="346572"/>
                      </a:cubicBezTo>
                      <a:lnTo>
                        <a:pt x="404165" y="0"/>
                      </a:lnTo>
                      <a:lnTo>
                        <a:pt x="370817" y="0"/>
                      </a:lnTo>
                      <a:lnTo>
                        <a:pt x="358695" y="0"/>
                      </a:lnTo>
                      <a:close/>
                      <a:moveTo>
                        <a:pt x="389008" y="346572"/>
                      </a:moveTo>
                      <a:cubicBezTo>
                        <a:pt x="389008" y="347579"/>
                        <a:pt x="387994" y="348593"/>
                        <a:pt x="386987" y="348593"/>
                      </a:cubicBezTo>
                      <a:lnTo>
                        <a:pt x="342525" y="348593"/>
                      </a:lnTo>
                      <a:lnTo>
                        <a:pt x="298069" y="348593"/>
                      </a:lnTo>
                      <a:lnTo>
                        <a:pt x="17178" y="348593"/>
                      </a:lnTo>
                      <a:cubicBezTo>
                        <a:pt x="16164" y="348593"/>
                        <a:pt x="15157" y="347579"/>
                        <a:pt x="15157" y="346572"/>
                      </a:cubicBezTo>
                      <a:lnTo>
                        <a:pt x="15157" y="15156"/>
                      </a:lnTo>
                      <a:lnTo>
                        <a:pt x="299083" y="15156"/>
                      </a:lnTo>
                      <a:lnTo>
                        <a:pt x="344546" y="15156"/>
                      </a:lnTo>
                      <a:lnTo>
                        <a:pt x="389008" y="15156"/>
                      </a:lnTo>
                      <a:lnTo>
                        <a:pt x="389008" y="346572"/>
                      </a:lnTo>
                      <a:close/>
                    </a:path>
                  </a:pathLst>
                </a:custGeom>
                <a:solidFill>
                  <a:srgbClr val="2C5967"/>
                </a:solidFill>
                <a:ln w="6417"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A84F78FB-703C-4219-A17E-B00D4C7F7A95}"/>
                    </a:ext>
                  </a:extLst>
                </p:cNvPr>
                <p:cNvSpPr/>
                <p:nvPr/>
              </p:nvSpPr>
              <p:spPr>
                <a:xfrm>
                  <a:off x="2263008" y="2497432"/>
                  <a:ext cx="125288" cy="123270"/>
                </a:xfrm>
                <a:custGeom>
                  <a:avLst/>
                  <a:gdLst>
                    <a:gd name="connsiteX0" fmla="*/ 125289 w 125288"/>
                    <a:gd name="connsiteY0" fmla="*/ 123270 h 123270"/>
                    <a:gd name="connsiteX1" fmla="*/ 125289 w 125288"/>
                    <a:gd name="connsiteY1" fmla="*/ 0 h 123270"/>
                    <a:gd name="connsiteX2" fmla="*/ 0 w 125288"/>
                    <a:gd name="connsiteY2" fmla="*/ 0 h 123270"/>
                    <a:gd name="connsiteX3" fmla="*/ 0 w 125288"/>
                    <a:gd name="connsiteY3" fmla="*/ 123270 h 123270"/>
                    <a:gd name="connsiteX4" fmla="*/ 125289 w 125288"/>
                    <a:gd name="connsiteY4" fmla="*/ 123270 h 123270"/>
                    <a:gd name="connsiteX5" fmla="*/ 15157 w 125288"/>
                    <a:gd name="connsiteY5" fmla="*/ 14146 h 123270"/>
                    <a:gd name="connsiteX6" fmla="*/ 111140 w 125288"/>
                    <a:gd name="connsiteY6" fmla="*/ 14146 h 123270"/>
                    <a:gd name="connsiteX7" fmla="*/ 111140 w 125288"/>
                    <a:gd name="connsiteY7" fmla="*/ 108114 h 123270"/>
                    <a:gd name="connsiteX8" fmla="*/ 15157 w 125288"/>
                    <a:gd name="connsiteY8" fmla="*/ 108114 h 123270"/>
                    <a:gd name="connsiteX9" fmla="*/ 15157 w 125288"/>
                    <a:gd name="connsiteY9" fmla="*/ 14146 h 12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288" h="123270">
                      <a:moveTo>
                        <a:pt x="125289" y="123270"/>
                      </a:moveTo>
                      <a:lnTo>
                        <a:pt x="125289" y="0"/>
                      </a:lnTo>
                      <a:lnTo>
                        <a:pt x="0" y="0"/>
                      </a:lnTo>
                      <a:lnTo>
                        <a:pt x="0" y="123270"/>
                      </a:lnTo>
                      <a:lnTo>
                        <a:pt x="125289" y="123270"/>
                      </a:lnTo>
                      <a:close/>
                      <a:moveTo>
                        <a:pt x="15157" y="14146"/>
                      </a:moveTo>
                      <a:lnTo>
                        <a:pt x="111140" y="14146"/>
                      </a:lnTo>
                      <a:lnTo>
                        <a:pt x="111140" y="108114"/>
                      </a:lnTo>
                      <a:lnTo>
                        <a:pt x="15157" y="108114"/>
                      </a:lnTo>
                      <a:lnTo>
                        <a:pt x="15157" y="14146"/>
                      </a:lnTo>
                      <a:close/>
                    </a:path>
                  </a:pathLst>
                </a:custGeom>
                <a:solidFill>
                  <a:srgbClr val="2C5967"/>
                </a:solidFill>
                <a:ln w="641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58F48FF1-17A6-4BED-B2E7-B1D303394140}"/>
                    </a:ext>
                  </a:extLst>
                </p:cNvPr>
                <p:cNvSpPr/>
                <p:nvPr/>
              </p:nvSpPr>
              <p:spPr>
                <a:xfrm>
                  <a:off x="2412546" y="2497432"/>
                  <a:ext cx="125288" cy="123270"/>
                </a:xfrm>
                <a:custGeom>
                  <a:avLst/>
                  <a:gdLst>
                    <a:gd name="connsiteX0" fmla="*/ 125289 w 125288"/>
                    <a:gd name="connsiteY0" fmla="*/ 123270 h 123270"/>
                    <a:gd name="connsiteX1" fmla="*/ 125289 w 125288"/>
                    <a:gd name="connsiteY1" fmla="*/ 0 h 123270"/>
                    <a:gd name="connsiteX2" fmla="*/ 0 w 125288"/>
                    <a:gd name="connsiteY2" fmla="*/ 0 h 123270"/>
                    <a:gd name="connsiteX3" fmla="*/ 0 w 125288"/>
                    <a:gd name="connsiteY3" fmla="*/ 123270 h 123270"/>
                    <a:gd name="connsiteX4" fmla="*/ 125289 w 125288"/>
                    <a:gd name="connsiteY4" fmla="*/ 123270 h 123270"/>
                    <a:gd name="connsiteX5" fmla="*/ 15157 w 125288"/>
                    <a:gd name="connsiteY5" fmla="*/ 14146 h 123270"/>
                    <a:gd name="connsiteX6" fmla="*/ 111146 w 125288"/>
                    <a:gd name="connsiteY6" fmla="*/ 14146 h 123270"/>
                    <a:gd name="connsiteX7" fmla="*/ 111146 w 125288"/>
                    <a:gd name="connsiteY7" fmla="*/ 108114 h 123270"/>
                    <a:gd name="connsiteX8" fmla="*/ 15157 w 125288"/>
                    <a:gd name="connsiteY8" fmla="*/ 108114 h 123270"/>
                    <a:gd name="connsiteX9" fmla="*/ 15157 w 125288"/>
                    <a:gd name="connsiteY9" fmla="*/ 14146 h 12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288" h="123270">
                      <a:moveTo>
                        <a:pt x="125289" y="123270"/>
                      </a:moveTo>
                      <a:lnTo>
                        <a:pt x="125289" y="0"/>
                      </a:lnTo>
                      <a:lnTo>
                        <a:pt x="0" y="0"/>
                      </a:lnTo>
                      <a:lnTo>
                        <a:pt x="0" y="123270"/>
                      </a:lnTo>
                      <a:lnTo>
                        <a:pt x="125289" y="123270"/>
                      </a:lnTo>
                      <a:close/>
                      <a:moveTo>
                        <a:pt x="15157" y="14146"/>
                      </a:moveTo>
                      <a:lnTo>
                        <a:pt x="111146" y="14146"/>
                      </a:lnTo>
                      <a:lnTo>
                        <a:pt x="111146" y="108114"/>
                      </a:lnTo>
                      <a:lnTo>
                        <a:pt x="15157" y="108114"/>
                      </a:lnTo>
                      <a:lnTo>
                        <a:pt x="15157" y="14146"/>
                      </a:lnTo>
                      <a:close/>
                    </a:path>
                  </a:pathLst>
                </a:custGeom>
                <a:solidFill>
                  <a:srgbClr val="2C5967"/>
                </a:solidFill>
                <a:ln w="641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AA91C731-7F4F-4042-AAA6-F50DAA4E38D3}"/>
                    </a:ext>
                  </a:extLst>
                </p:cNvPr>
                <p:cNvSpPr/>
                <p:nvPr/>
              </p:nvSpPr>
              <p:spPr>
                <a:xfrm>
                  <a:off x="2263008" y="2643943"/>
                  <a:ext cx="125288" cy="123267"/>
                </a:xfrm>
                <a:custGeom>
                  <a:avLst/>
                  <a:gdLst>
                    <a:gd name="connsiteX0" fmla="*/ 125289 w 125288"/>
                    <a:gd name="connsiteY0" fmla="*/ 0 h 123267"/>
                    <a:gd name="connsiteX1" fmla="*/ 0 w 125288"/>
                    <a:gd name="connsiteY1" fmla="*/ 0 h 123267"/>
                    <a:gd name="connsiteX2" fmla="*/ 0 w 125288"/>
                    <a:gd name="connsiteY2" fmla="*/ 123268 h 123267"/>
                    <a:gd name="connsiteX3" fmla="*/ 125289 w 125288"/>
                    <a:gd name="connsiteY3" fmla="*/ 123268 h 123267"/>
                    <a:gd name="connsiteX4" fmla="*/ 125289 w 125288"/>
                    <a:gd name="connsiteY4" fmla="*/ 0 h 123267"/>
                    <a:gd name="connsiteX5" fmla="*/ 125289 w 125288"/>
                    <a:gd name="connsiteY5" fmla="*/ 0 h 123267"/>
                    <a:gd name="connsiteX6" fmla="*/ 111140 w 125288"/>
                    <a:gd name="connsiteY6" fmla="*/ 108111 h 123267"/>
                    <a:gd name="connsiteX7" fmla="*/ 15157 w 125288"/>
                    <a:gd name="connsiteY7" fmla="*/ 108111 h 123267"/>
                    <a:gd name="connsiteX8" fmla="*/ 15157 w 125288"/>
                    <a:gd name="connsiteY8" fmla="*/ 14143 h 123267"/>
                    <a:gd name="connsiteX9" fmla="*/ 111140 w 125288"/>
                    <a:gd name="connsiteY9" fmla="*/ 14143 h 123267"/>
                    <a:gd name="connsiteX10" fmla="*/ 111140 w 125288"/>
                    <a:gd name="connsiteY10" fmla="*/ 108111 h 12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288" h="123267">
                      <a:moveTo>
                        <a:pt x="125289" y="0"/>
                      </a:moveTo>
                      <a:lnTo>
                        <a:pt x="0" y="0"/>
                      </a:lnTo>
                      <a:lnTo>
                        <a:pt x="0" y="123268"/>
                      </a:lnTo>
                      <a:lnTo>
                        <a:pt x="125289" y="123268"/>
                      </a:lnTo>
                      <a:lnTo>
                        <a:pt x="125289" y="0"/>
                      </a:lnTo>
                      <a:lnTo>
                        <a:pt x="125289" y="0"/>
                      </a:lnTo>
                      <a:close/>
                      <a:moveTo>
                        <a:pt x="111140" y="108111"/>
                      </a:moveTo>
                      <a:lnTo>
                        <a:pt x="15157" y="108111"/>
                      </a:lnTo>
                      <a:lnTo>
                        <a:pt x="15157" y="14143"/>
                      </a:lnTo>
                      <a:lnTo>
                        <a:pt x="111140" y="14143"/>
                      </a:lnTo>
                      <a:lnTo>
                        <a:pt x="111140" y="108111"/>
                      </a:lnTo>
                      <a:close/>
                    </a:path>
                  </a:pathLst>
                </a:custGeom>
                <a:solidFill>
                  <a:srgbClr val="2C5967"/>
                </a:solidFill>
                <a:ln w="641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75602518-8899-4915-A34A-1D49C5723DB6}"/>
                    </a:ext>
                  </a:extLst>
                </p:cNvPr>
                <p:cNvSpPr/>
                <p:nvPr/>
              </p:nvSpPr>
              <p:spPr>
                <a:xfrm>
                  <a:off x="2412546" y="2643943"/>
                  <a:ext cx="125288" cy="123267"/>
                </a:xfrm>
                <a:custGeom>
                  <a:avLst/>
                  <a:gdLst>
                    <a:gd name="connsiteX0" fmla="*/ 125289 w 125288"/>
                    <a:gd name="connsiteY0" fmla="*/ 123268 h 123267"/>
                    <a:gd name="connsiteX1" fmla="*/ 125289 w 125288"/>
                    <a:gd name="connsiteY1" fmla="*/ 0 h 123267"/>
                    <a:gd name="connsiteX2" fmla="*/ 0 w 125288"/>
                    <a:gd name="connsiteY2" fmla="*/ 0 h 123267"/>
                    <a:gd name="connsiteX3" fmla="*/ 0 w 125288"/>
                    <a:gd name="connsiteY3" fmla="*/ 123268 h 123267"/>
                    <a:gd name="connsiteX4" fmla="*/ 125289 w 125288"/>
                    <a:gd name="connsiteY4" fmla="*/ 123268 h 123267"/>
                    <a:gd name="connsiteX5" fmla="*/ 111146 w 125288"/>
                    <a:gd name="connsiteY5" fmla="*/ 108111 h 123267"/>
                    <a:gd name="connsiteX6" fmla="*/ 15157 w 125288"/>
                    <a:gd name="connsiteY6" fmla="*/ 108111 h 123267"/>
                    <a:gd name="connsiteX7" fmla="*/ 15157 w 125288"/>
                    <a:gd name="connsiteY7" fmla="*/ 14143 h 123267"/>
                    <a:gd name="connsiteX8" fmla="*/ 111146 w 125288"/>
                    <a:gd name="connsiteY8" fmla="*/ 14143 h 123267"/>
                    <a:gd name="connsiteX9" fmla="*/ 111146 w 125288"/>
                    <a:gd name="connsiteY9" fmla="*/ 108111 h 12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288" h="123267">
                      <a:moveTo>
                        <a:pt x="125289" y="123268"/>
                      </a:moveTo>
                      <a:lnTo>
                        <a:pt x="125289" y="0"/>
                      </a:lnTo>
                      <a:lnTo>
                        <a:pt x="0" y="0"/>
                      </a:lnTo>
                      <a:lnTo>
                        <a:pt x="0" y="123268"/>
                      </a:lnTo>
                      <a:lnTo>
                        <a:pt x="125289" y="123268"/>
                      </a:lnTo>
                      <a:close/>
                      <a:moveTo>
                        <a:pt x="111146" y="108111"/>
                      </a:moveTo>
                      <a:lnTo>
                        <a:pt x="15157" y="108111"/>
                      </a:lnTo>
                      <a:lnTo>
                        <a:pt x="15157" y="14143"/>
                      </a:lnTo>
                      <a:lnTo>
                        <a:pt x="111146" y="14143"/>
                      </a:lnTo>
                      <a:lnTo>
                        <a:pt x="111146" y="108111"/>
                      </a:lnTo>
                      <a:close/>
                    </a:path>
                  </a:pathLst>
                </a:custGeom>
                <a:solidFill>
                  <a:srgbClr val="2C5967"/>
                </a:solidFill>
                <a:ln w="641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CED05563-1C11-4180-A3CE-23041614BF27}"/>
                    </a:ext>
                  </a:extLst>
                </p:cNvPr>
                <p:cNvSpPr/>
                <p:nvPr/>
              </p:nvSpPr>
              <p:spPr>
                <a:xfrm>
                  <a:off x="2198339" y="2411547"/>
                  <a:ext cx="403237" cy="29301"/>
                </a:xfrm>
                <a:custGeom>
                  <a:avLst/>
                  <a:gdLst>
                    <a:gd name="connsiteX0" fmla="*/ 386987 w 403237"/>
                    <a:gd name="connsiteY0" fmla="*/ 0 h 29301"/>
                    <a:gd name="connsiteX1" fmla="*/ 342525 w 403237"/>
                    <a:gd name="connsiteY1" fmla="*/ 0 h 29301"/>
                    <a:gd name="connsiteX2" fmla="*/ 298069 w 403237"/>
                    <a:gd name="connsiteY2" fmla="*/ 0 h 29301"/>
                    <a:gd name="connsiteX3" fmla="*/ 17178 w 403237"/>
                    <a:gd name="connsiteY3" fmla="*/ 0 h 29301"/>
                    <a:gd name="connsiteX4" fmla="*/ 0 w 403237"/>
                    <a:gd name="connsiteY4" fmla="*/ 17177 h 29301"/>
                    <a:gd name="connsiteX5" fmla="*/ 0 w 403237"/>
                    <a:gd name="connsiteY5" fmla="*/ 29302 h 29301"/>
                    <a:gd name="connsiteX6" fmla="*/ 314239 w 403237"/>
                    <a:gd name="connsiteY6" fmla="*/ 29302 h 29301"/>
                    <a:gd name="connsiteX7" fmla="*/ 325353 w 403237"/>
                    <a:gd name="connsiteY7" fmla="*/ 29302 h 29301"/>
                    <a:gd name="connsiteX8" fmla="*/ 358695 w 403237"/>
                    <a:gd name="connsiteY8" fmla="*/ 29302 h 29301"/>
                    <a:gd name="connsiteX9" fmla="*/ 369809 w 403237"/>
                    <a:gd name="connsiteY9" fmla="*/ 29302 h 29301"/>
                    <a:gd name="connsiteX10" fmla="*/ 403151 w 403237"/>
                    <a:gd name="connsiteY10" fmla="*/ 29302 h 29301"/>
                    <a:gd name="connsiteX11" fmla="*/ 403151 w 403237"/>
                    <a:gd name="connsiteY11" fmla="*/ 17177 h 29301"/>
                    <a:gd name="connsiteX12" fmla="*/ 386987 w 403237"/>
                    <a:gd name="connsiteY12" fmla="*/ 0 h 2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3237" h="29301">
                      <a:moveTo>
                        <a:pt x="386987" y="0"/>
                      </a:moveTo>
                      <a:lnTo>
                        <a:pt x="342525" y="0"/>
                      </a:lnTo>
                      <a:lnTo>
                        <a:pt x="298069" y="0"/>
                      </a:lnTo>
                      <a:lnTo>
                        <a:pt x="17178" y="0"/>
                      </a:lnTo>
                      <a:cubicBezTo>
                        <a:pt x="8079" y="0"/>
                        <a:pt x="0" y="7073"/>
                        <a:pt x="0" y="17177"/>
                      </a:cubicBezTo>
                      <a:lnTo>
                        <a:pt x="0" y="29302"/>
                      </a:lnTo>
                      <a:lnTo>
                        <a:pt x="314239" y="29302"/>
                      </a:lnTo>
                      <a:lnTo>
                        <a:pt x="325353" y="29302"/>
                      </a:lnTo>
                      <a:lnTo>
                        <a:pt x="358695" y="29302"/>
                      </a:lnTo>
                      <a:lnTo>
                        <a:pt x="369809" y="29302"/>
                      </a:lnTo>
                      <a:lnTo>
                        <a:pt x="403151" y="29302"/>
                      </a:lnTo>
                      <a:lnTo>
                        <a:pt x="403151" y="17177"/>
                      </a:lnTo>
                      <a:cubicBezTo>
                        <a:pt x="404165" y="7073"/>
                        <a:pt x="396080" y="0"/>
                        <a:pt x="386987" y="0"/>
                      </a:cubicBezTo>
                      <a:close/>
                    </a:path>
                  </a:pathLst>
                </a:custGeom>
                <a:solidFill>
                  <a:srgbClr val="2C5967"/>
                </a:solidFill>
                <a:ln w="6417" cap="flat">
                  <a:noFill/>
                  <a:prstDash val="solid"/>
                  <a:miter/>
                </a:ln>
              </p:spPr>
              <p:txBody>
                <a:bodyPr rtlCol="0" anchor="ctr"/>
                <a:lstStyle/>
                <a:p>
                  <a:endParaRPr lang="en-US"/>
                </a:p>
              </p:txBody>
            </p:sp>
          </p:grpSp>
        </p:grpSp>
        <p:grpSp>
          <p:nvGrpSpPr>
            <p:cNvPr id="159" name="Graphic 3">
              <a:extLst>
                <a:ext uri="{FF2B5EF4-FFF2-40B4-BE49-F238E27FC236}">
                  <a16:creationId xmlns:a16="http://schemas.microsoft.com/office/drawing/2014/main" id="{67888467-C710-4306-8C65-D4284F5C0B53}"/>
                </a:ext>
              </a:extLst>
            </p:cNvPr>
            <p:cNvGrpSpPr/>
            <p:nvPr/>
          </p:nvGrpSpPr>
          <p:grpSpPr>
            <a:xfrm>
              <a:off x="2037950" y="2831052"/>
              <a:ext cx="635267" cy="237423"/>
              <a:chOff x="2037950" y="2831052"/>
              <a:chExt cx="635267" cy="237423"/>
            </a:xfrm>
            <a:solidFill>
              <a:srgbClr val="000000"/>
            </a:solidFill>
          </p:grpSpPr>
          <p:sp>
            <p:nvSpPr>
              <p:cNvPr id="160" name="TextBox 159">
                <a:extLst>
                  <a:ext uri="{FF2B5EF4-FFF2-40B4-BE49-F238E27FC236}">
                    <a16:creationId xmlns:a16="http://schemas.microsoft.com/office/drawing/2014/main" id="{4C9E6F05-AB68-486E-888C-CDF07F448930}"/>
                  </a:ext>
                </a:extLst>
              </p:cNvPr>
              <p:cNvSpPr txBox="1"/>
              <p:nvPr/>
            </p:nvSpPr>
            <p:spPr>
              <a:xfrm>
                <a:off x="1946510" y="2785332"/>
                <a:ext cx="81814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Block Storage</a:t>
                </a:r>
              </a:p>
            </p:txBody>
          </p:sp>
          <p:sp>
            <p:nvSpPr>
              <p:cNvPr id="161" name="TextBox 160">
                <a:extLst>
                  <a:ext uri="{FF2B5EF4-FFF2-40B4-BE49-F238E27FC236}">
                    <a16:creationId xmlns:a16="http://schemas.microsoft.com/office/drawing/2014/main" id="{D40B0CD5-FED4-4F9B-90D5-FDDE0DAA3E8D}"/>
                  </a:ext>
                </a:extLst>
              </p:cNvPr>
              <p:cNvSpPr txBox="1"/>
              <p:nvPr/>
            </p:nvSpPr>
            <p:spPr>
              <a:xfrm>
                <a:off x="2074995" y="2888001"/>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Multiple</a:t>
                </a:r>
              </a:p>
            </p:txBody>
          </p:sp>
        </p:grpSp>
      </p:grpSp>
      <p:grpSp>
        <p:nvGrpSpPr>
          <p:cNvPr id="162" name="Graphic 3">
            <a:extLst>
              <a:ext uri="{FF2B5EF4-FFF2-40B4-BE49-F238E27FC236}">
                <a16:creationId xmlns:a16="http://schemas.microsoft.com/office/drawing/2014/main" id="{3D728AA3-7789-42E3-9B72-9595DF07FADE}"/>
              </a:ext>
            </a:extLst>
          </p:cNvPr>
          <p:cNvGrpSpPr/>
          <p:nvPr/>
        </p:nvGrpSpPr>
        <p:grpSpPr>
          <a:xfrm>
            <a:off x="2993456" y="1608270"/>
            <a:ext cx="514566" cy="756006"/>
            <a:chOff x="2993456" y="2312469"/>
            <a:chExt cx="514566" cy="756006"/>
          </a:xfrm>
        </p:grpSpPr>
        <p:grpSp>
          <p:nvGrpSpPr>
            <p:cNvPr id="163" name="Graphic 3">
              <a:extLst>
                <a:ext uri="{FF2B5EF4-FFF2-40B4-BE49-F238E27FC236}">
                  <a16:creationId xmlns:a16="http://schemas.microsoft.com/office/drawing/2014/main" id="{B6E5702C-CCA2-4514-B6F4-D915C7990627}"/>
                </a:ext>
              </a:extLst>
            </p:cNvPr>
            <p:cNvGrpSpPr/>
            <p:nvPr/>
          </p:nvGrpSpPr>
          <p:grpSpPr>
            <a:xfrm>
              <a:off x="2993456" y="2312469"/>
              <a:ext cx="514566" cy="513347"/>
              <a:chOff x="2993456" y="2312469"/>
              <a:chExt cx="514566" cy="513347"/>
            </a:xfrm>
          </p:grpSpPr>
          <p:grpSp>
            <p:nvGrpSpPr>
              <p:cNvPr id="164" name="Graphic 3">
                <a:extLst>
                  <a:ext uri="{FF2B5EF4-FFF2-40B4-BE49-F238E27FC236}">
                    <a16:creationId xmlns:a16="http://schemas.microsoft.com/office/drawing/2014/main" id="{40D29FE6-377F-4DCD-A3F0-C0E05D3FBF95}"/>
                  </a:ext>
                </a:extLst>
              </p:cNvPr>
              <p:cNvGrpSpPr/>
              <p:nvPr/>
            </p:nvGrpSpPr>
            <p:grpSpPr>
              <a:xfrm>
                <a:off x="2993456" y="2312469"/>
                <a:ext cx="514566" cy="513347"/>
                <a:chOff x="2993456" y="2312469"/>
                <a:chExt cx="514566" cy="513347"/>
              </a:xfrm>
              <a:solidFill>
                <a:srgbClr val="FFFFFF"/>
              </a:solidFill>
            </p:grpSpPr>
            <p:sp>
              <p:nvSpPr>
                <p:cNvPr id="165" name="Freeform: Shape 164">
                  <a:extLst>
                    <a:ext uri="{FF2B5EF4-FFF2-40B4-BE49-F238E27FC236}">
                      <a16:creationId xmlns:a16="http://schemas.microsoft.com/office/drawing/2014/main" id="{2E189D23-AF57-43BD-BA6A-2EE3EED58D57}"/>
                    </a:ext>
                  </a:extLst>
                </p:cNvPr>
                <p:cNvSpPr/>
                <p:nvPr/>
              </p:nvSpPr>
              <p:spPr>
                <a:xfrm>
                  <a:off x="2999565" y="2318578"/>
                  <a:ext cx="502348" cy="502348"/>
                </a:xfrm>
                <a:custGeom>
                  <a:avLst/>
                  <a:gdLst>
                    <a:gd name="connsiteX0" fmla="*/ 26893 w 502348"/>
                    <a:gd name="connsiteY0" fmla="*/ 501123 h 502348"/>
                    <a:gd name="connsiteX1" fmla="*/ 0 w 502348"/>
                    <a:gd name="connsiteY1" fmla="*/ 474236 h 502348"/>
                    <a:gd name="connsiteX2" fmla="*/ 0 w 502348"/>
                    <a:gd name="connsiteY2" fmla="*/ 26890 h 502348"/>
                    <a:gd name="connsiteX3" fmla="*/ 26893 w 502348"/>
                    <a:gd name="connsiteY3" fmla="*/ 0 h 502348"/>
                    <a:gd name="connsiteX4" fmla="*/ 475462 w 502348"/>
                    <a:gd name="connsiteY4" fmla="*/ 0 h 502348"/>
                    <a:gd name="connsiteX5" fmla="*/ 502349 w 502348"/>
                    <a:gd name="connsiteY5" fmla="*/ 26890 h 502348"/>
                    <a:gd name="connsiteX6" fmla="*/ 502349 w 502348"/>
                    <a:gd name="connsiteY6" fmla="*/ 475455 h 502348"/>
                    <a:gd name="connsiteX7" fmla="*/ 475462 w 502348"/>
                    <a:gd name="connsiteY7" fmla="*/ 502348 h 502348"/>
                    <a:gd name="connsiteX8" fmla="*/ 26893 w 502348"/>
                    <a:gd name="connsiteY8" fmla="*/ 501123 h 50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348" h="502348">
                      <a:moveTo>
                        <a:pt x="26893" y="501123"/>
                      </a:moveTo>
                      <a:cubicBezTo>
                        <a:pt x="12224" y="501123"/>
                        <a:pt x="0" y="488905"/>
                        <a:pt x="0" y="474236"/>
                      </a:cubicBezTo>
                      <a:lnTo>
                        <a:pt x="0" y="26890"/>
                      </a:lnTo>
                      <a:cubicBezTo>
                        <a:pt x="0" y="12223"/>
                        <a:pt x="12224" y="0"/>
                        <a:pt x="26893" y="0"/>
                      </a:cubicBezTo>
                      <a:lnTo>
                        <a:pt x="475462" y="0"/>
                      </a:lnTo>
                      <a:cubicBezTo>
                        <a:pt x="490125" y="0"/>
                        <a:pt x="502349" y="12223"/>
                        <a:pt x="502349" y="26890"/>
                      </a:cubicBezTo>
                      <a:lnTo>
                        <a:pt x="502349" y="475455"/>
                      </a:lnTo>
                      <a:cubicBezTo>
                        <a:pt x="502349" y="490124"/>
                        <a:pt x="490125" y="502348"/>
                        <a:pt x="475462" y="502348"/>
                      </a:cubicBezTo>
                      <a:lnTo>
                        <a:pt x="26893" y="501123"/>
                      </a:lnTo>
                      <a:close/>
                    </a:path>
                  </a:pathLst>
                </a:custGeom>
                <a:solidFill>
                  <a:srgbClr val="FFFFFF"/>
                </a:solidFill>
                <a:ln w="6417"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738954CC-9776-4970-8CE9-43399F4C3B79}"/>
                    </a:ext>
                  </a:extLst>
                </p:cNvPr>
                <p:cNvSpPr/>
                <p:nvPr/>
              </p:nvSpPr>
              <p:spPr>
                <a:xfrm>
                  <a:off x="2993456" y="2312469"/>
                  <a:ext cx="514566" cy="513347"/>
                </a:xfrm>
                <a:custGeom>
                  <a:avLst/>
                  <a:gdLst>
                    <a:gd name="connsiteX0" fmla="*/ 480346 w 514566"/>
                    <a:gd name="connsiteY0" fmla="*/ 12223 h 513347"/>
                    <a:gd name="connsiteX1" fmla="*/ 501123 w 514566"/>
                    <a:gd name="connsiteY1" fmla="*/ 33001 h 513347"/>
                    <a:gd name="connsiteX2" fmla="*/ 501123 w 514566"/>
                    <a:gd name="connsiteY2" fmla="*/ 481571 h 513347"/>
                    <a:gd name="connsiteX3" fmla="*/ 480346 w 514566"/>
                    <a:gd name="connsiteY3" fmla="*/ 502349 h 513347"/>
                    <a:gd name="connsiteX4" fmla="*/ 33002 w 514566"/>
                    <a:gd name="connsiteY4" fmla="*/ 502349 h 513347"/>
                    <a:gd name="connsiteX5" fmla="*/ 12224 w 514566"/>
                    <a:gd name="connsiteY5" fmla="*/ 480346 h 513347"/>
                    <a:gd name="connsiteX6" fmla="*/ 12224 w 514566"/>
                    <a:gd name="connsiteY6" fmla="*/ 33001 h 513347"/>
                    <a:gd name="connsiteX7" fmla="*/ 33002 w 514566"/>
                    <a:gd name="connsiteY7" fmla="*/ 12223 h 513347"/>
                    <a:gd name="connsiteX8" fmla="*/ 480346 w 514566"/>
                    <a:gd name="connsiteY8" fmla="*/ 12223 h 513347"/>
                    <a:gd name="connsiteX9" fmla="*/ 480346 w 514566"/>
                    <a:gd name="connsiteY9" fmla="*/ 0 h 513347"/>
                    <a:gd name="connsiteX10" fmla="*/ 33002 w 514566"/>
                    <a:gd name="connsiteY10" fmla="*/ 0 h 513347"/>
                    <a:gd name="connsiteX11" fmla="*/ 0 w 514566"/>
                    <a:gd name="connsiteY11" fmla="*/ 33001 h 513347"/>
                    <a:gd name="connsiteX12" fmla="*/ 0 w 514566"/>
                    <a:gd name="connsiteY12" fmla="*/ 481571 h 513347"/>
                    <a:gd name="connsiteX13" fmla="*/ 33002 w 514566"/>
                    <a:gd name="connsiteY13" fmla="*/ 513347 h 513347"/>
                    <a:gd name="connsiteX14" fmla="*/ 481571 w 514566"/>
                    <a:gd name="connsiteY14" fmla="*/ 513347 h 513347"/>
                    <a:gd name="connsiteX15" fmla="*/ 514567 w 514566"/>
                    <a:gd name="connsiteY15" fmla="*/ 480346 h 513347"/>
                    <a:gd name="connsiteX16" fmla="*/ 514567 w 514566"/>
                    <a:gd name="connsiteY16" fmla="*/ 33001 h 513347"/>
                    <a:gd name="connsiteX17" fmla="*/ 480346 w 514566"/>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566" h="513347">
                      <a:moveTo>
                        <a:pt x="480346" y="12223"/>
                      </a:moveTo>
                      <a:cubicBezTo>
                        <a:pt x="491344" y="12223"/>
                        <a:pt x="501123" y="22001"/>
                        <a:pt x="501123" y="33001"/>
                      </a:cubicBezTo>
                      <a:lnTo>
                        <a:pt x="501123" y="481571"/>
                      </a:lnTo>
                      <a:cubicBezTo>
                        <a:pt x="501123" y="492570"/>
                        <a:pt x="491344" y="502349"/>
                        <a:pt x="480346" y="502349"/>
                      </a:cubicBezTo>
                      <a:lnTo>
                        <a:pt x="33002" y="502349"/>
                      </a:lnTo>
                      <a:cubicBezTo>
                        <a:pt x="22003" y="501123"/>
                        <a:pt x="12224" y="491344"/>
                        <a:pt x="12224" y="480346"/>
                      </a:cubicBezTo>
                      <a:lnTo>
                        <a:pt x="12224" y="33001"/>
                      </a:lnTo>
                      <a:cubicBezTo>
                        <a:pt x="12224" y="22001"/>
                        <a:pt x="22003" y="12223"/>
                        <a:pt x="33002" y="12223"/>
                      </a:cubicBezTo>
                      <a:lnTo>
                        <a:pt x="480346" y="12223"/>
                      </a:lnTo>
                      <a:close/>
                      <a:moveTo>
                        <a:pt x="480346" y="0"/>
                      </a:moveTo>
                      <a:lnTo>
                        <a:pt x="33002" y="0"/>
                      </a:lnTo>
                      <a:cubicBezTo>
                        <a:pt x="14669" y="0"/>
                        <a:pt x="0" y="14667"/>
                        <a:pt x="0" y="33001"/>
                      </a:cubicBezTo>
                      <a:lnTo>
                        <a:pt x="0" y="481571"/>
                      </a:lnTo>
                      <a:cubicBezTo>
                        <a:pt x="0" y="498678"/>
                        <a:pt x="14669" y="513347"/>
                        <a:pt x="33002" y="513347"/>
                      </a:cubicBezTo>
                      <a:lnTo>
                        <a:pt x="481571" y="513347"/>
                      </a:lnTo>
                      <a:cubicBezTo>
                        <a:pt x="499904" y="513347"/>
                        <a:pt x="514567" y="498678"/>
                        <a:pt x="514567" y="480346"/>
                      </a:cubicBezTo>
                      <a:lnTo>
                        <a:pt x="514567" y="33001"/>
                      </a:lnTo>
                      <a:cubicBezTo>
                        <a:pt x="513347" y="14667"/>
                        <a:pt x="498678" y="0"/>
                        <a:pt x="480346" y="0"/>
                      </a:cubicBezTo>
                      <a:close/>
                    </a:path>
                  </a:pathLst>
                </a:custGeom>
                <a:solidFill>
                  <a:srgbClr val="FFFFFF"/>
                </a:solidFill>
                <a:ln w="6417" cap="flat">
                  <a:noFill/>
                  <a:prstDash val="solid"/>
                  <a:miter/>
                </a:ln>
              </p:spPr>
              <p:txBody>
                <a:bodyPr rtlCol="0" anchor="ctr"/>
                <a:lstStyle/>
                <a:p>
                  <a:endParaRPr lang="en-US"/>
                </a:p>
              </p:txBody>
            </p:sp>
          </p:grpSp>
          <p:grpSp>
            <p:nvGrpSpPr>
              <p:cNvPr id="167" name="Graphic 3">
                <a:extLst>
                  <a:ext uri="{FF2B5EF4-FFF2-40B4-BE49-F238E27FC236}">
                    <a16:creationId xmlns:a16="http://schemas.microsoft.com/office/drawing/2014/main" id="{DF0D8861-5B7D-411F-AF60-C6623AE1D768}"/>
                  </a:ext>
                </a:extLst>
              </p:cNvPr>
              <p:cNvGrpSpPr/>
              <p:nvPr/>
            </p:nvGrpSpPr>
            <p:grpSpPr>
              <a:xfrm>
                <a:off x="3005680" y="2324691"/>
                <a:ext cx="490124" cy="488900"/>
                <a:chOff x="3005680" y="2324691"/>
                <a:chExt cx="490124" cy="488900"/>
              </a:xfrm>
              <a:solidFill>
                <a:srgbClr val="2D5967"/>
              </a:solidFill>
            </p:grpSpPr>
            <p:sp>
              <p:nvSpPr>
                <p:cNvPr id="168" name="Freeform: Shape 167">
                  <a:extLst>
                    <a:ext uri="{FF2B5EF4-FFF2-40B4-BE49-F238E27FC236}">
                      <a16:creationId xmlns:a16="http://schemas.microsoft.com/office/drawing/2014/main" id="{6B436107-D980-499B-8C65-CFE9FE399D41}"/>
                    </a:ext>
                  </a:extLst>
                </p:cNvPr>
                <p:cNvSpPr/>
                <p:nvPr/>
              </p:nvSpPr>
              <p:spPr>
                <a:xfrm>
                  <a:off x="3138907" y="2484808"/>
                  <a:ext cx="224891" cy="222450"/>
                </a:xfrm>
                <a:custGeom>
                  <a:avLst/>
                  <a:gdLst>
                    <a:gd name="connsiteX0" fmla="*/ 0 w 224891"/>
                    <a:gd name="connsiteY0" fmla="*/ 111225 h 222450"/>
                    <a:gd name="connsiteX1" fmla="*/ 112449 w 224891"/>
                    <a:gd name="connsiteY1" fmla="*/ 222450 h 222450"/>
                    <a:gd name="connsiteX2" fmla="*/ 224891 w 224891"/>
                    <a:gd name="connsiteY2" fmla="*/ 111225 h 222450"/>
                    <a:gd name="connsiteX3" fmla="*/ 112449 w 224891"/>
                    <a:gd name="connsiteY3" fmla="*/ 0 h 222450"/>
                    <a:gd name="connsiteX4" fmla="*/ 0 w 224891"/>
                    <a:gd name="connsiteY4" fmla="*/ 111225 h 222450"/>
                    <a:gd name="connsiteX5" fmla="*/ 206558 w 224891"/>
                    <a:gd name="connsiteY5" fmla="*/ 102669 h 222450"/>
                    <a:gd name="connsiteX6" fmla="*/ 188225 w 224891"/>
                    <a:gd name="connsiteY6" fmla="*/ 102669 h 222450"/>
                    <a:gd name="connsiteX7" fmla="*/ 188225 w 224891"/>
                    <a:gd name="connsiteY7" fmla="*/ 121004 h 222450"/>
                    <a:gd name="connsiteX8" fmla="*/ 206558 w 224891"/>
                    <a:gd name="connsiteY8" fmla="*/ 121004 h 222450"/>
                    <a:gd name="connsiteX9" fmla="*/ 121002 w 224891"/>
                    <a:gd name="connsiteY9" fmla="*/ 204117 h 222450"/>
                    <a:gd name="connsiteX10" fmla="*/ 121002 w 224891"/>
                    <a:gd name="connsiteY10" fmla="*/ 185784 h 222450"/>
                    <a:gd name="connsiteX11" fmla="*/ 102669 w 224891"/>
                    <a:gd name="connsiteY11" fmla="*/ 185784 h 222450"/>
                    <a:gd name="connsiteX12" fmla="*/ 102669 w 224891"/>
                    <a:gd name="connsiteY12" fmla="*/ 204117 h 222450"/>
                    <a:gd name="connsiteX13" fmla="*/ 17107 w 224891"/>
                    <a:gd name="connsiteY13" fmla="*/ 121004 h 222450"/>
                    <a:gd name="connsiteX14" fmla="*/ 34221 w 224891"/>
                    <a:gd name="connsiteY14" fmla="*/ 121004 h 222450"/>
                    <a:gd name="connsiteX15" fmla="*/ 34221 w 224891"/>
                    <a:gd name="connsiteY15" fmla="*/ 102669 h 222450"/>
                    <a:gd name="connsiteX16" fmla="*/ 17107 w 224891"/>
                    <a:gd name="connsiteY16" fmla="*/ 102669 h 222450"/>
                    <a:gd name="connsiteX17" fmla="*/ 102669 w 224891"/>
                    <a:gd name="connsiteY17" fmla="*/ 19556 h 222450"/>
                    <a:gd name="connsiteX18" fmla="*/ 102669 w 224891"/>
                    <a:gd name="connsiteY18" fmla="*/ 35445 h 222450"/>
                    <a:gd name="connsiteX19" fmla="*/ 121002 w 224891"/>
                    <a:gd name="connsiteY19" fmla="*/ 35445 h 222450"/>
                    <a:gd name="connsiteX20" fmla="*/ 121002 w 224891"/>
                    <a:gd name="connsiteY20" fmla="*/ 18334 h 222450"/>
                    <a:gd name="connsiteX21" fmla="*/ 206558 w 224891"/>
                    <a:gd name="connsiteY21" fmla="*/ 102669 h 22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891" h="222450">
                      <a:moveTo>
                        <a:pt x="0" y="111225"/>
                      </a:moveTo>
                      <a:cubicBezTo>
                        <a:pt x="0" y="172341"/>
                        <a:pt x="50109" y="222450"/>
                        <a:pt x="112449" y="222450"/>
                      </a:cubicBezTo>
                      <a:cubicBezTo>
                        <a:pt x="174782" y="222450"/>
                        <a:pt x="224891" y="172341"/>
                        <a:pt x="224891" y="111225"/>
                      </a:cubicBezTo>
                      <a:cubicBezTo>
                        <a:pt x="224891" y="50112"/>
                        <a:pt x="174782" y="0"/>
                        <a:pt x="112449" y="0"/>
                      </a:cubicBezTo>
                      <a:cubicBezTo>
                        <a:pt x="50109" y="0"/>
                        <a:pt x="0" y="50112"/>
                        <a:pt x="0" y="111225"/>
                      </a:cubicBezTo>
                      <a:close/>
                      <a:moveTo>
                        <a:pt x="206558" y="102669"/>
                      </a:moveTo>
                      <a:lnTo>
                        <a:pt x="188225" y="102669"/>
                      </a:lnTo>
                      <a:lnTo>
                        <a:pt x="188225" y="121004"/>
                      </a:lnTo>
                      <a:lnTo>
                        <a:pt x="206558" y="121004"/>
                      </a:lnTo>
                      <a:cubicBezTo>
                        <a:pt x="201668" y="165007"/>
                        <a:pt x="166228" y="200453"/>
                        <a:pt x="121002" y="204117"/>
                      </a:cubicBezTo>
                      <a:lnTo>
                        <a:pt x="121002" y="185784"/>
                      </a:lnTo>
                      <a:lnTo>
                        <a:pt x="102669" y="185784"/>
                      </a:lnTo>
                      <a:lnTo>
                        <a:pt x="102669" y="204117"/>
                      </a:lnTo>
                      <a:cubicBezTo>
                        <a:pt x="57444" y="200453"/>
                        <a:pt x="21997" y="165007"/>
                        <a:pt x="17107" y="121004"/>
                      </a:cubicBezTo>
                      <a:lnTo>
                        <a:pt x="34221" y="121004"/>
                      </a:lnTo>
                      <a:lnTo>
                        <a:pt x="34221" y="102669"/>
                      </a:lnTo>
                      <a:lnTo>
                        <a:pt x="17107" y="102669"/>
                      </a:lnTo>
                      <a:cubicBezTo>
                        <a:pt x="21997" y="58669"/>
                        <a:pt x="57444" y="23223"/>
                        <a:pt x="102669" y="19556"/>
                      </a:cubicBezTo>
                      <a:lnTo>
                        <a:pt x="102669" y="35445"/>
                      </a:lnTo>
                      <a:lnTo>
                        <a:pt x="121002" y="35445"/>
                      </a:lnTo>
                      <a:lnTo>
                        <a:pt x="121002" y="18334"/>
                      </a:lnTo>
                      <a:cubicBezTo>
                        <a:pt x="166228" y="23223"/>
                        <a:pt x="202894" y="58669"/>
                        <a:pt x="206558" y="102669"/>
                      </a:cubicBezTo>
                      <a:close/>
                    </a:path>
                  </a:pathLst>
                </a:custGeom>
                <a:solidFill>
                  <a:srgbClr val="2D5967"/>
                </a:solidFill>
                <a:ln w="641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239478AE-1CE3-4D07-9302-3F495708A4E0}"/>
                    </a:ext>
                  </a:extLst>
                </p:cNvPr>
                <p:cNvSpPr/>
                <p:nvPr/>
              </p:nvSpPr>
              <p:spPr>
                <a:xfrm>
                  <a:off x="3079012" y="2413916"/>
                  <a:ext cx="382565" cy="207783"/>
                </a:xfrm>
                <a:custGeom>
                  <a:avLst/>
                  <a:gdLst>
                    <a:gd name="connsiteX0" fmla="*/ 172337 w 382565"/>
                    <a:gd name="connsiteY0" fmla="*/ 18334 h 207783"/>
                    <a:gd name="connsiteX1" fmla="*/ 338565 w 382565"/>
                    <a:gd name="connsiteY1" fmla="*/ 172338 h 207783"/>
                    <a:gd name="connsiteX2" fmla="*/ 326341 w 382565"/>
                    <a:gd name="connsiteY2" fmla="*/ 160116 h 207783"/>
                    <a:gd name="connsiteX3" fmla="*/ 314124 w 382565"/>
                    <a:gd name="connsiteY3" fmla="*/ 173560 h 207783"/>
                    <a:gd name="connsiteX4" fmla="*/ 348345 w 382565"/>
                    <a:gd name="connsiteY4" fmla="*/ 207783 h 207783"/>
                    <a:gd name="connsiteX5" fmla="*/ 382566 w 382565"/>
                    <a:gd name="connsiteY5" fmla="*/ 173560 h 207783"/>
                    <a:gd name="connsiteX6" fmla="*/ 370348 w 382565"/>
                    <a:gd name="connsiteY6" fmla="*/ 160116 h 207783"/>
                    <a:gd name="connsiteX7" fmla="*/ 356898 w 382565"/>
                    <a:gd name="connsiteY7" fmla="*/ 173560 h 207783"/>
                    <a:gd name="connsiteX8" fmla="*/ 172337 w 382565"/>
                    <a:gd name="connsiteY8" fmla="*/ 0 h 207783"/>
                    <a:gd name="connsiteX9" fmla="*/ 0 w 382565"/>
                    <a:gd name="connsiteY9" fmla="*/ 113670 h 207783"/>
                    <a:gd name="connsiteX10" fmla="*/ 17114 w 382565"/>
                    <a:gd name="connsiteY10" fmla="*/ 121003 h 207783"/>
                    <a:gd name="connsiteX11" fmla="*/ 172337 w 382565"/>
                    <a:gd name="connsiteY11" fmla="*/ 18334 h 20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2565" h="207783">
                      <a:moveTo>
                        <a:pt x="172337" y="18334"/>
                      </a:moveTo>
                      <a:cubicBezTo>
                        <a:pt x="261563" y="18334"/>
                        <a:pt x="333676" y="86780"/>
                        <a:pt x="338565" y="172338"/>
                      </a:cubicBezTo>
                      <a:lnTo>
                        <a:pt x="326341" y="160116"/>
                      </a:lnTo>
                      <a:lnTo>
                        <a:pt x="314124" y="173560"/>
                      </a:lnTo>
                      <a:lnTo>
                        <a:pt x="348345" y="207783"/>
                      </a:lnTo>
                      <a:lnTo>
                        <a:pt x="382566" y="173560"/>
                      </a:lnTo>
                      <a:lnTo>
                        <a:pt x="370348" y="160116"/>
                      </a:lnTo>
                      <a:lnTo>
                        <a:pt x="356898" y="173560"/>
                      </a:lnTo>
                      <a:cubicBezTo>
                        <a:pt x="352009" y="77002"/>
                        <a:pt x="271343" y="0"/>
                        <a:pt x="172337" y="0"/>
                      </a:cubicBezTo>
                      <a:cubicBezTo>
                        <a:pt x="96561" y="0"/>
                        <a:pt x="28112" y="45223"/>
                        <a:pt x="0" y="113670"/>
                      </a:cubicBezTo>
                      <a:lnTo>
                        <a:pt x="17114" y="121003"/>
                      </a:lnTo>
                      <a:cubicBezTo>
                        <a:pt x="42781" y="58668"/>
                        <a:pt x="103895" y="18334"/>
                        <a:pt x="172337" y="18334"/>
                      </a:cubicBezTo>
                      <a:close/>
                    </a:path>
                  </a:pathLst>
                </a:custGeom>
                <a:solidFill>
                  <a:srgbClr val="2D5967"/>
                </a:solidFill>
                <a:ln w="6417"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025F53AC-3C48-4C40-B11E-DDF1E10CE572}"/>
                    </a:ext>
                  </a:extLst>
                </p:cNvPr>
                <p:cNvSpPr/>
                <p:nvPr/>
              </p:nvSpPr>
              <p:spPr>
                <a:xfrm>
                  <a:off x="3242796" y="2532474"/>
                  <a:ext cx="43084" cy="100225"/>
                </a:xfrm>
                <a:custGeom>
                  <a:avLst/>
                  <a:gdLst>
                    <a:gd name="connsiteX0" fmla="*/ 17114 w 43084"/>
                    <a:gd name="connsiteY0" fmla="*/ 62335 h 100225"/>
                    <a:gd name="connsiteX1" fmla="*/ 17114 w 43084"/>
                    <a:gd name="connsiteY1" fmla="*/ 8556 h 100225"/>
                    <a:gd name="connsiteX2" fmla="*/ 8560 w 43084"/>
                    <a:gd name="connsiteY2" fmla="*/ 0 h 100225"/>
                    <a:gd name="connsiteX3" fmla="*/ 0 w 43084"/>
                    <a:gd name="connsiteY3" fmla="*/ 8556 h 100225"/>
                    <a:gd name="connsiteX4" fmla="*/ 0 w 43084"/>
                    <a:gd name="connsiteY4" fmla="*/ 66002 h 100225"/>
                    <a:gd name="connsiteX5" fmla="*/ 2445 w 43084"/>
                    <a:gd name="connsiteY5" fmla="*/ 72113 h 100225"/>
                    <a:gd name="connsiteX6" fmla="*/ 28112 w 43084"/>
                    <a:gd name="connsiteY6" fmla="*/ 97780 h 100225"/>
                    <a:gd name="connsiteX7" fmla="*/ 34228 w 43084"/>
                    <a:gd name="connsiteY7" fmla="*/ 100225 h 100225"/>
                    <a:gd name="connsiteX8" fmla="*/ 40336 w 43084"/>
                    <a:gd name="connsiteY8" fmla="*/ 97780 h 100225"/>
                    <a:gd name="connsiteX9" fmla="*/ 40336 w 43084"/>
                    <a:gd name="connsiteY9" fmla="*/ 85558 h 100225"/>
                    <a:gd name="connsiteX10" fmla="*/ 17114 w 43084"/>
                    <a:gd name="connsiteY10" fmla="*/ 62335 h 100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84" h="100225">
                      <a:moveTo>
                        <a:pt x="17114" y="62335"/>
                      </a:moveTo>
                      <a:lnTo>
                        <a:pt x="17114" y="8556"/>
                      </a:lnTo>
                      <a:cubicBezTo>
                        <a:pt x="17114" y="3667"/>
                        <a:pt x="13443" y="0"/>
                        <a:pt x="8560" y="0"/>
                      </a:cubicBezTo>
                      <a:cubicBezTo>
                        <a:pt x="3670" y="0"/>
                        <a:pt x="0" y="3667"/>
                        <a:pt x="0" y="8556"/>
                      </a:cubicBezTo>
                      <a:lnTo>
                        <a:pt x="0" y="66002"/>
                      </a:lnTo>
                      <a:cubicBezTo>
                        <a:pt x="0" y="68447"/>
                        <a:pt x="1226" y="70891"/>
                        <a:pt x="2445" y="72113"/>
                      </a:cubicBezTo>
                      <a:lnTo>
                        <a:pt x="28112" y="97780"/>
                      </a:lnTo>
                      <a:cubicBezTo>
                        <a:pt x="29338" y="99003"/>
                        <a:pt x="31783" y="100225"/>
                        <a:pt x="34228" y="100225"/>
                      </a:cubicBezTo>
                      <a:cubicBezTo>
                        <a:pt x="36672" y="100225"/>
                        <a:pt x="39111" y="99003"/>
                        <a:pt x="40336" y="97780"/>
                      </a:cubicBezTo>
                      <a:cubicBezTo>
                        <a:pt x="44000" y="94114"/>
                        <a:pt x="44000" y="88003"/>
                        <a:pt x="40336" y="85558"/>
                      </a:cubicBezTo>
                      <a:lnTo>
                        <a:pt x="17114" y="62335"/>
                      </a:lnTo>
                      <a:close/>
                    </a:path>
                  </a:pathLst>
                </a:custGeom>
                <a:solidFill>
                  <a:srgbClr val="2D5967"/>
                </a:solidFill>
                <a:ln w="6417"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46B7068A-A40C-4B31-8A0D-48D6F46AD049}"/>
                    </a:ext>
                  </a:extLst>
                </p:cNvPr>
                <p:cNvSpPr/>
                <p:nvPr/>
              </p:nvSpPr>
              <p:spPr>
                <a:xfrm>
                  <a:off x="3042346" y="2570364"/>
                  <a:ext cx="381346" cy="211451"/>
                </a:xfrm>
                <a:custGeom>
                  <a:avLst/>
                  <a:gdLst>
                    <a:gd name="connsiteX0" fmla="*/ 24448 w 381346"/>
                    <a:gd name="connsiteY0" fmla="*/ 34224 h 211451"/>
                    <a:gd name="connsiteX1" fmla="*/ 209010 w 381346"/>
                    <a:gd name="connsiteY1" fmla="*/ 211452 h 211451"/>
                    <a:gd name="connsiteX2" fmla="*/ 381346 w 381346"/>
                    <a:gd name="connsiteY2" fmla="*/ 96558 h 211451"/>
                    <a:gd name="connsiteX3" fmla="*/ 364233 w 381346"/>
                    <a:gd name="connsiteY3" fmla="*/ 90449 h 211451"/>
                    <a:gd name="connsiteX4" fmla="*/ 209010 w 381346"/>
                    <a:gd name="connsiteY4" fmla="*/ 194338 h 211451"/>
                    <a:gd name="connsiteX5" fmla="*/ 42781 w 381346"/>
                    <a:gd name="connsiteY5" fmla="*/ 35445 h 211451"/>
                    <a:gd name="connsiteX6" fmla="*/ 56225 w 381346"/>
                    <a:gd name="connsiteY6" fmla="*/ 47668 h 211451"/>
                    <a:gd name="connsiteX7" fmla="*/ 68449 w 381346"/>
                    <a:gd name="connsiteY7" fmla="*/ 34224 h 211451"/>
                    <a:gd name="connsiteX8" fmla="*/ 34221 w 381346"/>
                    <a:gd name="connsiteY8" fmla="*/ 0 h 211451"/>
                    <a:gd name="connsiteX9" fmla="*/ 0 w 381346"/>
                    <a:gd name="connsiteY9" fmla="*/ 34224 h 211451"/>
                    <a:gd name="connsiteX10" fmla="*/ 12224 w 381346"/>
                    <a:gd name="connsiteY10" fmla="*/ 47668 h 211451"/>
                    <a:gd name="connsiteX11" fmla="*/ 24448 w 381346"/>
                    <a:gd name="connsiteY11" fmla="*/ 34224 h 21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346" h="211451">
                      <a:moveTo>
                        <a:pt x="24448" y="34224"/>
                      </a:moveTo>
                      <a:cubicBezTo>
                        <a:pt x="26893" y="132005"/>
                        <a:pt x="108778" y="211452"/>
                        <a:pt x="209010" y="211452"/>
                      </a:cubicBezTo>
                      <a:cubicBezTo>
                        <a:pt x="286011" y="211452"/>
                        <a:pt x="353234" y="166226"/>
                        <a:pt x="381346" y="96558"/>
                      </a:cubicBezTo>
                      <a:lnTo>
                        <a:pt x="364233" y="90449"/>
                      </a:lnTo>
                      <a:cubicBezTo>
                        <a:pt x="338565" y="154002"/>
                        <a:pt x="277451" y="194338"/>
                        <a:pt x="209010" y="194338"/>
                      </a:cubicBezTo>
                      <a:cubicBezTo>
                        <a:pt x="118558" y="194338"/>
                        <a:pt x="45226" y="123451"/>
                        <a:pt x="42781" y="35445"/>
                      </a:cubicBezTo>
                      <a:lnTo>
                        <a:pt x="56225" y="47668"/>
                      </a:lnTo>
                      <a:lnTo>
                        <a:pt x="68449" y="34224"/>
                      </a:lnTo>
                      <a:lnTo>
                        <a:pt x="34221" y="0"/>
                      </a:lnTo>
                      <a:lnTo>
                        <a:pt x="0" y="34224"/>
                      </a:lnTo>
                      <a:lnTo>
                        <a:pt x="12224" y="47668"/>
                      </a:lnTo>
                      <a:lnTo>
                        <a:pt x="24448" y="34224"/>
                      </a:lnTo>
                      <a:close/>
                    </a:path>
                  </a:pathLst>
                </a:custGeom>
                <a:solidFill>
                  <a:srgbClr val="2D5967"/>
                </a:solidFill>
                <a:ln w="641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34541F73-036A-4D5A-8323-310792CD3A38}"/>
                    </a:ext>
                  </a:extLst>
                </p:cNvPr>
                <p:cNvSpPr/>
                <p:nvPr/>
              </p:nvSpPr>
              <p:spPr>
                <a:xfrm>
                  <a:off x="3005680" y="2373582"/>
                  <a:ext cx="490124" cy="440009"/>
                </a:xfrm>
                <a:custGeom>
                  <a:avLst/>
                  <a:gdLst>
                    <a:gd name="connsiteX0" fmla="*/ 0 w 490124"/>
                    <a:gd name="connsiteY0" fmla="*/ 419232 h 440009"/>
                    <a:gd name="connsiteX1" fmla="*/ 20778 w 490124"/>
                    <a:gd name="connsiteY1" fmla="*/ 440010 h 440009"/>
                    <a:gd name="connsiteX2" fmla="*/ 469347 w 490124"/>
                    <a:gd name="connsiteY2" fmla="*/ 440010 h 440009"/>
                    <a:gd name="connsiteX3" fmla="*/ 490125 w 490124"/>
                    <a:gd name="connsiteY3" fmla="*/ 419232 h 440009"/>
                    <a:gd name="connsiteX4" fmla="*/ 490125 w 490124"/>
                    <a:gd name="connsiteY4" fmla="*/ 0 h 440009"/>
                    <a:gd name="connsiteX5" fmla="*/ 0 w 490124"/>
                    <a:gd name="connsiteY5" fmla="*/ 0 h 440009"/>
                    <a:gd name="connsiteX6" fmla="*/ 0 w 490124"/>
                    <a:gd name="connsiteY6" fmla="*/ 419232 h 440009"/>
                    <a:gd name="connsiteX7" fmla="*/ 18333 w 490124"/>
                    <a:gd name="connsiteY7" fmla="*/ 18334 h 440009"/>
                    <a:gd name="connsiteX8" fmla="*/ 470566 w 490124"/>
                    <a:gd name="connsiteY8" fmla="*/ 18334 h 440009"/>
                    <a:gd name="connsiteX9" fmla="*/ 470566 w 490124"/>
                    <a:gd name="connsiteY9" fmla="*/ 420458 h 440009"/>
                    <a:gd name="connsiteX10" fmla="*/ 468121 w 490124"/>
                    <a:gd name="connsiteY10" fmla="*/ 422903 h 440009"/>
                    <a:gd name="connsiteX11" fmla="*/ 20778 w 490124"/>
                    <a:gd name="connsiteY11" fmla="*/ 422903 h 440009"/>
                    <a:gd name="connsiteX12" fmla="*/ 18333 w 490124"/>
                    <a:gd name="connsiteY12" fmla="*/ 420458 h 440009"/>
                    <a:gd name="connsiteX13" fmla="*/ 18333 w 490124"/>
                    <a:gd name="connsiteY13" fmla="*/ 18334 h 44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124" h="440009">
                      <a:moveTo>
                        <a:pt x="0" y="419232"/>
                      </a:moveTo>
                      <a:cubicBezTo>
                        <a:pt x="0" y="430237"/>
                        <a:pt x="9779" y="440010"/>
                        <a:pt x="20778" y="440010"/>
                      </a:cubicBezTo>
                      <a:lnTo>
                        <a:pt x="469347" y="440010"/>
                      </a:lnTo>
                      <a:cubicBezTo>
                        <a:pt x="480346" y="440010"/>
                        <a:pt x="490125" y="430237"/>
                        <a:pt x="490125" y="419232"/>
                      </a:cubicBezTo>
                      <a:lnTo>
                        <a:pt x="490125" y="0"/>
                      </a:lnTo>
                      <a:lnTo>
                        <a:pt x="0" y="0"/>
                      </a:lnTo>
                      <a:lnTo>
                        <a:pt x="0" y="419232"/>
                      </a:lnTo>
                      <a:close/>
                      <a:moveTo>
                        <a:pt x="18333" y="18334"/>
                      </a:moveTo>
                      <a:lnTo>
                        <a:pt x="470566" y="18334"/>
                      </a:lnTo>
                      <a:lnTo>
                        <a:pt x="470566" y="420458"/>
                      </a:lnTo>
                      <a:cubicBezTo>
                        <a:pt x="470566" y="421677"/>
                        <a:pt x="469347" y="422903"/>
                        <a:pt x="468121" y="422903"/>
                      </a:cubicBezTo>
                      <a:lnTo>
                        <a:pt x="20778" y="422903"/>
                      </a:lnTo>
                      <a:cubicBezTo>
                        <a:pt x="19552" y="422903"/>
                        <a:pt x="18333" y="421677"/>
                        <a:pt x="18333" y="420458"/>
                      </a:cubicBezTo>
                      <a:lnTo>
                        <a:pt x="18333" y="18334"/>
                      </a:lnTo>
                      <a:close/>
                    </a:path>
                  </a:pathLst>
                </a:custGeom>
                <a:solidFill>
                  <a:srgbClr val="2D5967"/>
                </a:solidFill>
                <a:ln w="6417"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78F0D85B-9006-401B-9C0F-6A96A99CBE1A}"/>
                    </a:ext>
                  </a:extLst>
                </p:cNvPr>
                <p:cNvSpPr/>
                <p:nvPr/>
              </p:nvSpPr>
              <p:spPr>
                <a:xfrm>
                  <a:off x="3005680" y="2324691"/>
                  <a:ext cx="488899" cy="35445"/>
                </a:xfrm>
                <a:custGeom>
                  <a:avLst/>
                  <a:gdLst>
                    <a:gd name="connsiteX0" fmla="*/ 468121 w 488899"/>
                    <a:gd name="connsiteY0" fmla="*/ 0 h 35445"/>
                    <a:gd name="connsiteX1" fmla="*/ 20778 w 488899"/>
                    <a:gd name="connsiteY1" fmla="*/ 0 h 35445"/>
                    <a:gd name="connsiteX2" fmla="*/ 0 w 488899"/>
                    <a:gd name="connsiteY2" fmla="*/ 20778 h 35445"/>
                    <a:gd name="connsiteX3" fmla="*/ 0 w 488899"/>
                    <a:gd name="connsiteY3" fmla="*/ 35445 h 35445"/>
                    <a:gd name="connsiteX4" fmla="*/ 488899 w 488899"/>
                    <a:gd name="connsiteY4" fmla="*/ 35445 h 35445"/>
                    <a:gd name="connsiteX5" fmla="*/ 488899 w 488899"/>
                    <a:gd name="connsiteY5" fmla="*/ 20778 h 35445"/>
                    <a:gd name="connsiteX6" fmla="*/ 468121 w 488899"/>
                    <a:gd name="connsiteY6" fmla="*/ 0 h 3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8899" h="35445">
                      <a:moveTo>
                        <a:pt x="468121" y="0"/>
                      </a:moveTo>
                      <a:lnTo>
                        <a:pt x="20778" y="0"/>
                      </a:lnTo>
                      <a:cubicBezTo>
                        <a:pt x="9779" y="0"/>
                        <a:pt x="0" y="9778"/>
                        <a:pt x="0" y="20778"/>
                      </a:cubicBezTo>
                      <a:lnTo>
                        <a:pt x="0" y="35445"/>
                      </a:lnTo>
                      <a:lnTo>
                        <a:pt x="488899" y="35445"/>
                      </a:lnTo>
                      <a:lnTo>
                        <a:pt x="488899" y="20778"/>
                      </a:lnTo>
                      <a:cubicBezTo>
                        <a:pt x="488899" y="9778"/>
                        <a:pt x="479120" y="0"/>
                        <a:pt x="468121" y="0"/>
                      </a:cubicBezTo>
                      <a:close/>
                    </a:path>
                  </a:pathLst>
                </a:custGeom>
                <a:solidFill>
                  <a:srgbClr val="2D5967"/>
                </a:solidFill>
                <a:ln w="6417" cap="flat">
                  <a:noFill/>
                  <a:prstDash val="solid"/>
                  <a:miter/>
                </a:ln>
              </p:spPr>
              <p:txBody>
                <a:bodyPr rtlCol="0" anchor="ctr"/>
                <a:lstStyle/>
                <a:p>
                  <a:endParaRPr lang="en-US"/>
                </a:p>
              </p:txBody>
            </p:sp>
          </p:grpSp>
        </p:grpSp>
        <p:grpSp>
          <p:nvGrpSpPr>
            <p:cNvPr id="174" name="Graphic 3">
              <a:extLst>
                <a:ext uri="{FF2B5EF4-FFF2-40B4-BE49-F238E27FC236}">
                  <a16:creationId xmlns:a16="http://schemas.microsoft.com/office/drawing/2014/main" id="{7E120B91-917A-475B-8BDD-789B71570C73}"/>
                </a:ext>
              </a:extLst>
            </p:cNvPr>
            <p:cNvGrpSpPr/>
            <p:nvPr/>
          </p:nvGrpSpPr>
          <p:grpSpPr>
            <a:xfrm>
              <a:off x="3034011" y="2831052"/>
              <a:ext cx="429928" cy="237423"/>
              <a:chOff x="3034011" y="2831052"/>
              <a:chExt cx="429928" cy="237423"/>
            </a:xfrm>
            <a:solidFill>
              <a:srgbClr val="000000"/>
            </a:solidFill>
          </p:grpSpPr>
          <p:sp>
            <p:nvSpPr>
              <p:cNvPr id="175" name="TextBox 174">
                <a:extLst>
                  <a:ext uri="{FF2B5EF4-FFF2-40B4-BE49-F238E27FC236}">
                    <a16:creationId xmlns:a16="http://schemas.microsoft.com/office/drawing/2014/main" id="{F6FC0292-B83B-46CD-AC96-8D0F7AC002DA}"/>
                  </a:ext>
                </a:extLst>
              </p:cNvPr>
              <p:cNvSpPr txBox="1"/>
              <p:nvPr/>
            </p:nvSpPr>
            <p:spPr>
              <a:xfrm>
                <a:off x="2942571" y="2785332"/>
                <a:ext cx="61280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Back Up/</a:t>
                </a:r>
              </a:p>
            </p:txBody>
          </p:sp>
          <p:sp>
            <p:nvSpPr>
              <p:cNvPr id="176" name="TextBox 175">
                <a:extLst>
                  <a:ext uri="{FF2B5EF4-FFF2-40B4-BE49-F238E27FC236}">
                    <a16:creationId xmlns:a16="http://schemas.microsoft.com/office/drawing/2014/main" id="{2BC08701-08EE-453D-B444-3B1EDC63A4A9}"/>
                  </a:ext>
                </a:extLst>
              </p:cNvPr>
              <p:cNvSpPr txBox="1"/>
              <p:nvPr/>
            </p:nvSpPr>
            <p:spPr>
              <a:xfrm>
                <a:off x="2982926" y="2888001"/>
                <a:ext cx="53580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Restore</a:t>
                </a:r>
              </a:p>
            </p:txBody>
          </p:sp>
        </p:grpSp>
      </p:grpSp>
      <p:grpSp>
        <p:nvGrpSpPr>
          <p:cNvPr id="177" name="Graphic 3">
            <a:extLst>
              <a:ext uri="{FF2B5EF4-FFF2-40B4-BE49-F238E27FC236}">
                <a16:creationId xmlns:a16="http://schemas.microsoft.com/office/drawing/2014/main" id="{B381F481-A7CC-41B1-B5BD-AEA636584B1D}"/>
              </a:ext>
            </a:extLst>
          </p:cNvPr>
          <p:cNvGrpSpPr/>
          <p:nvPr/>
        </p:nvGrpSpPr>
        <p:grpSpPr>
          <a:xfrm>
            <a:off x="3828249" y="1608270"/>
            <a:ext cx="635267" cy="756006"/>
            <a:chOff x="3828249" y="2312469"/>
            <a:chExt cx="635267" cy="756006"/>
          </a:xfrm>
        </p:grpSpPr>
        <p:grpSp>
          <p:nvGrpSpPr>
            <p:cNvPr id="178" name="Graphic 3">
              <a:extLst>
                <a:ext uri="{FF2B5EF4-FFF2-40B4-BE49-F238E27FC236}">
                  <a16:creationId xmlns:a16="http://schemas.microsoft.com/office/drawing/2014/main" id="{8762B15A-3786-4941-9512-C0C8AE867509}"/>
                </a:ext>
              </a:extLst>
            </p:cNvPr>
            <p:cNvGrpSpPr/>
            <p:nvPr/>
          </p:nvGrpSpPr>
          <p:grpSpPr>
            <a:xfrm>
              <a:off x="3888606" y="2312469"/>
              <a:ext cx="514566" cy="513347"/>
              <a:chOff x="3888606" y="2312469"/>
              <a:chExt cx="514566" cy="513347"/>
            </a:xfrm>
          </p:grpSpPr>
          <p:grpSp>
            <p:nvGrpSpPr>
              <p:cNvPr id="179" name="Graphic 3">
                <a:extLst>
                  <a:ext uri="{FF2B5EF4-FFF2-40B4-BE49-F238E27FC236}">
                    <a16:creationId xmlns:a16="http://schemas.microsoft.com/office/drawing/2014/main" id="{0CED7AEC-4047-4DD0-9023-3176E1DE9F64}"/>
                  </a:ext>
                </a:extLst>
              </p:cNvPr>
              <p:cNvGrpSpPr/>
              <p:nvPr/>
            </p:nvGrpSpPr>
            <p:grpSpPr>
              <a:xfrm>
                <a:off x="3888606" y="2312469"/>
                <a:ext cx="514566" cy="513347"/>
                <a:chOff x="3888606" y="2312469"/>
                <a:chExt cx="514566" cy="513347"/>
              </a:xfrm>
              <a:solidFill>
                <a:srgbClr val="FFFFFF"/>
              </a:solidFill>
            </p:grpSpPr>
            <p:sp>
              <p:nvSpPr>
                <p:cNvPr id="180" name="Freeform: Shape 179">
                  <a:extLst>
                    <a:ext uri="{FF2B5EF4-FFF2-40B4-BE49-F238E27FC236}">
                      <a16:creationId xmlns:a16="http://schemas.microsoft.com/office/drawing/2014/main" id="{EEE81A08-7B2E-4A14-906C-FA8B3234F620}"/>
                    </a:ext>
                  </a:extLst>
                </p:cNvPr>
                <p:cNvSpPr/>
                <p:nvPr/>
              </p:nvSpPr>
              <p:spPr>
                <a:xfrm>
                  <a:off x="3894715" y="2318578"/>
                  <a:ext cx="502348" cy="502348"/>
                </a:xfrm>
                <a:custGeom>
                  <a:avLst/>
                  <a:gdLst>
                    <a:gd name="connsiteX0" fmla="*/ 26893 w 502348"/>
                    <a:gd name="connsiteY0" fmla="*/ 501123 h 502348"/>
                    <a:gd name="connsiteX1" fmla="*/ 0 w 502348"/>
                    <a:gd name="connsiteY1" fmla="*/ 474236 h 502348"/>
                    <a:gd name="connsiteX2" fmla="*/ 0 w 502348"/>
                    <a:gd name="connsiteY2" fmla="*/ 26890 h 502348"/>
                    <a:gd name="connsiteX3" fmla="*/ 26893 w 502348"/>
                    <a:gd name="connsiteY3" fmla="*/ 0 h 502348"/>
                    <a:gd name="connsiteX4" fmla="*/ 475462 w 502348"/>
                    <a:gd name="connsiteY4" fmla="*/ 0 h 502348"/>
                    <a:gd name="connsiteX5" fmla="*/ 502349 w 502348"/>
                    <a:gd name="connsiteY5" fmla="*/ 26890 h 502348"/>
                    <a:gd name="connsiteX6" fmla="*/ 502349 w 502348"/>
                    <a:gd name="connsiteY6" fmla="*/ 475455 h 502348"/>
                    <a:gd name="connsiteX7" fmla="*/ 475462 w 502348"/>
                    <a:gd name="connsiteY7" fmla="*/ 502348 h 502348"/>
                    <a:gd name="connsiteX8" fmla="*/ 26893 w 502348"/>
                    <a:gd name="connsiteY8" fmla="*/ 501123 h 50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348" h="502348">
                      <a:moveTo>
                        <a:pt x="26893" y="501123"/>
                      </a:moveTo>
                      <a:cubicBezTo>
                        <a:pt x="12224" y="501123"/>
                        <a:pt x="0" y="488905"/>
                        <a:pt x="0" y="474236"/>
                      </a:cubicBezTo>
                      <a:lnTo>
                        <a:pt x="0" y="26890"/>
                      </a:lnTo>
                      <a:cubicBezTo>
                        <a:pt x="0" y="12223"/>
                        <a:pt x="12224" y="0"/>
                        <a:pt x="26893" y="0"/>
                      </a:cubicBezTo>
                      <a:lnTo>
                        <a:pt x="475462" y="0"/>
                      </a:lnTo>
                      <a:cubicBezTo>
                        <a:pt x="490125" y="0"/>
                        <a:pt x="502349" y="12223"/>
                        <a:pt x="502349" y="26890"/>
                      </a:cubicBezTo>
                      <a:lnTo>
                        <a:pt x="502349" y="475455"/>
                      </a:lnTo>
                      <a:cubicBezTo>
                        <a:pt x="502349" y="490124"/>
                        <a:pt x="490125" y="502348"/>
                        <a:pt x="475462" y="502348"/>
                      </a:cubicBezTo>
                      <a:lnTo>
                        <a:pt x="26893" y="501123"/>
                      </a:lnTo>
                      <a:close/>
                    </a:path>
                  </a:pathLst>
                </a:custGeom>
                <a:solidFill>
                  <a:srgbClr val="FFFFFF"/>
                </a:solidFill>
                <a:ln w="641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E07D6B12-D80F-45EF-8FFC-BFEC78D86ED9}"/>
                    </a:ext>
                  </a:extLst>
                </p:cNvPr>
                <p:cNvSpPr/>
                <p:nvPr/>
              </p:nvSpPr>
              <p:spPr>
                <a:xfrm>
                  <a:off x="3888606" y="2312469"/>
                  <a:ext cx="514566" cy="513347"/>
                </a:xfrm>
                <a:custGeom>
                  <a:avLst/>
                  <a:gdLst>
                    <a:gd name="connsiteX0" fmla="*/ 480346 w 514566"/>
                    <a:gd name="connsiteY0" fmla="*/ 12223 h 513347"/>
                    <a:gd name="connsiteX1" fmla="*/ 501123 w 514566"/>
                    <a:gd name="connsiteY1" fmla="*/ 33001 h 513347"/>
                    <a:gd name="connsiteX2" fmla="*/ 501123 w 514566"/>
                    <a:gd name="connsiteY2" fmla="*/ 481571 h 513347"/>
                    <a:gd name="connsiteX3" fmla="*/ 480346 w 514566"/>
                    <a:gd name="connsiteY3" fmla="*/ 502349 h 513347"/>
                    <a:gd name="connsiteX4" fmla="*/ 33002 w 514566"/>
                    <a:gd name="connsiteY4" fmla="*/ 502349 h 513347"/>
                    <a:gd name="connsiteX5" fmla="*/ 12224 w 514566"/>
                    <a:gd name="connsiteY5" fmla="*/ 480346 h 513347"/>
                    <a:gd name="connsiteX6" fmla="*/ 12224 w 514566"/>
                    <a:gd name="connsiteY6" fmla="*/ 33001 h 513347"/>
                    <a:gd name="connsiteX7" fmla="*/ 33002 w 514566"/>
                    <a:gd name="connsiteY7" fmla="*/ 12223 h 513347"/>
                    <a:gd name="connsiteX8" fmla="*/ 480346 w 514566"/>
                    <a:gd name="connsiteY8" fmla="*/ 12223 h 513347"/>
                    <a:gd name="connsiteX9" fmla="*/ 480346 w 514566"/>
                    <a:gd name="connsiteY9" fmla="*/ 0 h 513347"/>
                    <a:gd name="connsiteX10" fmla="*/ 33002 w 514566"/>
                    <a:gd name="connsiteY10" fmla="*/ 0 h 513347"/>
                    <a:gd name="connsiteX11" fmla="*/ 0 w 514566"/>
                    <a:gd name="connsiteY11" fmla="*/ 33001 h 513347"/>
                    <a:gd name="connsiteX12" fmla="*/ 0 w 514566"/>
                    <a:gd name="connsiteY12" fmla="*/ 481571 h 513347"/>
                    <a:gd name="connsiteX13" fmla="*/ 33002 w 514566"/>
                    <a:gd name="connsiteY13" fmla="*/ 513347 h 513347"/>
                    <a:gd name="connsiteX14" fmla="*/ 481571 w 514566"/>
                    <a:gd name="connsiteY14" fmla="*/ 513347 h 513347"/>
                    <a:gd name="connsiteX15" fmla="*/ 514567 w 514566"/>
                    <a:gd name="connsiteY15" fmla="*/ 480346 h 513347"/>
                    <a:gd name="connsiteX16" fmla="*/ 514567 w 514566"/>
                    <a:gd name="connsiteY16" fmla="*/ 33001 h 513347"/>
                    <a:gd name="connsiteX17" fmla="*/ 480346 w 514566"/>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566" h="513347">
                      <a:moveTo>
                        <a:pt x="480346" y="12223"/>
                      </a:moveTo>
                      <a:cubicBezTo>
                        <a:pt x="491344" y="12223"/>
                        <a:pt x="501123" y="22001"/>
                        <a:pt x="501123" y="33001"/>
                      </a:cubicBezTo>
                      <a:lnTo>
                        <a:pt x="501123" y="481571"/>
                      </a:lnTo>
                      <a:cubicBezTo>
                        <a:pt x="501123" y="492570"/>
                        <a:pt x="491344" y="502349"/>
                        <a:pt x="480346" y="502349"/>
                      </a:cubicBezTo>
                      <a:lnTo>
                        <a:pt x="33002" y="502349"/>
                      </a:lnTo>
                      <a:cubicBezTo>
                        <a:pt x="22003" y="501123"/>
                        <a:pt x="12224" y="491344"/>
                        <a:pt x="12224" y="480346"/>
                      </a:cubicBezTo>
                      <a:lnTo>
                        <a:pt x="12224" y="33001"/>
                      </a:lnTo>
                      <a:cubicBezTo>
                        <a:pt x="12224" y="22001"/>
                        <a:pt x="22003" y="12223"/>
                        <a:pt x="33002" y="12223"/>
                      </a:cubicBezTo>
                      <a:lnTo>
                        <a:pt x="480346" y="12223"/>
                      </a:lnTo>
                      <a:close/>
                      <a:moveTo>
                        <a:pt x="480346" y="0"/>
                      </a:moveTo>
                      <a:lnTo>
                        <a:pt x="33002" y="0"/>
                      </a:lnTo>
                      <a:cubicBezTo>
                        <a:pt x="14669" y="0"/>
                        <a:pt x="0" y="14667"/>
                        <a:pt x="0" y="33001"/>
                      </a:cubicBezTo>
                      <a:lnTo>
                        <a:pt x="0" y="481571"/>
                      </a:lnTo>
                      <a:cubicBezTo>
                        <a:pt x="0" y="498678"/>
                        <a:pt x="14669" y="513347"/>
                        <a:pt x="33002" y="513347"/>
                      </a:cubicBezTo>
                      <a:lnTo>
                        <a:pt x="481571" y="513347"/>
                      </a:lnTo>
                      <a:cubicBezTo>
                        <a:pt x="499904" y="513347"/>
                        <a:pt x="514567" y="498678"/>
                        <a:pt x="514567" y="480346"/>
                      </a:cubicBezTo>
                      <a:lnTo>
                        <a:pt x="514567" y="33001"/>
                      </a:lnTo>
                      <a:cubicBezTo>
                        <a:pt x="513347" y="14667"/>
                        <a:pt x="498678" y="0"/>
                        <a:pt x="480346" y="0"/>
                      </a:cubicBezTo>
                      <a:close/>
                    </a:path>
                  </a:pathLst>
                </a:custGeom>
                <a:solidFill>
                  <a:srgbClr val="FFFFFF"/>
                </a:solidFill>
                <a:ln w="6417" cap="flat">
                  <a:noFill/>
                  <a:prstDash val="solid"/>
                  <a:miter/>
                </a:ln>
              </p:spPr>
              <p:txBody>
                <a:bodyPr rtlCol="0" anchor="ctr"/>
                <a:lstStyle/>
                <a:p>
                  <a:endParaRPr lang="en-US"/>
                </a:p>
              </p:txBody>
            </p:sp>
          </p:grpSp>
          <p:grpSp>
            <p:nvGrpSpPr>
              <p:cNvPr id="182" name="Graphic 3">
                <a:extLst>
                  <a:ext uri="{FF2B5EF4-FFF2-40B4-BE49-F238E27FC236}">
                    <a16:creationId xmlns:a16="http://schemas.microsoft.com/office/drawing/2014/main" id="{5D9BD2A1-70EF-4F6D-9EAE-4895BD57DD54}"/>
                  </a:ext>
                </a:extLst>
              </p:cNvPr>
              <p:cNvGrpSpPr/>
              <p:nvPr/>
            </p:nvGrpSpPr>
            <p:grpSpPr>
              <a:xfrm>
                <a:off x="3900830" y="2324691"/>
                <a:ext cx="490124" cy="488900"/>
                <a:chOff x="3900830" y="2324691"/>
                <a:chExt cx="490124" cy="488900"/>
              </a:xfrm>
              <a:solidFill>
                <a:srgbClr val="2D5967"/>
              </a:solidFill>
            </p:grpSpPr>
            <p:sp>
              <p:nvSpPr>
                <p:cNvPr id="183" name="Freeform: Shape 182">
                  <a:extLst>
                    <a:ext uri="{FF2B5EF4-FFF2-40B4-BE49-F238E27FC236}">
                      <a16:creationId xmlns:a16="http://schemas.microsoft.com/office/drawing/2014/main" id="{6DB7C743-838C-4745-A575-5A0169CAD1F6}"/>
                    </a:ext>
                  </a:extLst>
                </p:cNvPr>
                <p:cNvSpPr/>
                <p:nvPr/>
              </p:nvSpPr>
              <p:spPr>
                <a:xfrm>
                  <a:off x="4137945" y="2448140"/>
                  <a:ext cx="174781" cy="157670"/>
                </a:xfrm>
                <a:custGeom>
                  <a:avLst/>
                  <a:gdLst>
                    <a:gd name="connsiteX0" fmla="*/ 18333 w 174781"/>
                    <a:gd name="connsiteY0" fmla="*/ 68446 h 157670"/>
                    <a:gd name="connsiteX1" fmla="*/ 18333 w 174781"/>
                    <a:gd name="connsiteY1" fmla="*/ 19556 h 157670"/>
                    <a:gd name="connsiteX2" fmla="*/ 157675 w 174781"/>
                    <a:gd name="connsiteY2" fmla="*/ 19556 h 157670"/>
                    <a:gd name="connsiteX3" fmla="*/ 157675 w 174781"/>
                    <a:gd name="connsiteY3" fmla="*/ 140559 h 157670"/>
                    <a:gd name="connsiteX4" fmla="*/ 88001 w 174781"/>
                    <a:gd name="connsiteY4" fmla="*/ 140559 h 157670"/>
                    <a:gd name="connsiteX5" fmla="*/ 88001 w 174781"/>
                    <a:gd name="connsiteY5" fmla="*/ 157671 h 157670"/>
                    <a:gd name="connsiteX6" fmla="*/ 162564 w 174781"/>
                    <a:gd name="connsiteY6" fmla="*/ 157671 h 157670"/>
                    <a:gd name="connsiteX7" fmla="*/ 174782 w 174781"/>
                    <a:gd name="connsiteY7" fmla="*/ 145448 h 157670"/>
                    <a:gd name="connsiteX8" fmla="*/ 174782 w 174781"/>
                    <a:gd name="connsiteY8" fmla="*/ 0 h 157670"/>
                    <a:gd name="connsiteX9" fmla="*/ 0 w 174781"/>
                    <a:gd name="connsiteY9" fmla="*/ 0 h 157670"/>
                    <a:gd name="connsiteX10" fmla="*/ 0 w 174781"/>
                    <a:gd name="connsiteY10" fmla="*/ 67224 h 157670"/>
                    <a:gd name="connsiteX11" fmla="*/ 18333 w 174781"/>
                    <a:gd name="connsiteY11" fmla="*/ 67224 h 157670"/>
                    <a:gd name="connsiteX12" fmla="*/ 18333 w 174781"/>
                    <a:gd name="connsiteY12" fmla="*/ 68446 h 15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781" h="157670">
                      <a:moveTo>
                        <a:pt x="18333" y="68446"/>
                      </a:moveTo>
                      <a:lnTo>
                        <a:pt x="18333" y="19556"/>
                      </a:lnTo>
                      <a:lnTo>
                        <a:pt x="157675" y="19556"/>
                      </a:lnTo>
                      <a:lnTo>
                        <a:pt x="157675" y="140559"/>
                      </a:lnTo>
                      <a:lnTo>
                        <a:pt x="88001" y="140559"/>
                      </a:lnTo>
                      <a:lnTo>
                        <a:pt x="88001" y="157671"/>
                      </a:lnTo>
                      <a:lnTo>
                        <a:pt x="162564" y="157671"/>
                      </a:lnTo>
                      <a:cubicBezTo>
                        <a:pt x="169892" y="157671"/>
                        <a:pt x="174782" y="151559"/>
                        <a:pt x="174782" y="145448"/>
                      </a:cubicBezTo>
                      <a:lnTo>
                        <a:pt x="174782" y="0"/>
                      </a:lnTo>
                      <a:lnTo>
                        <a:pt x="0" y="0"/>
                      </a:lnTo>
                      <a:lnTo>
                        <a:pt x="0" y="67224"/>
                      </a:lnTo>
                      <a:lnTo>
                        <a:pt x="18333" y="67224"/>
                      </a:lnTo>
                      <a:lnTo>
                        <a:pt x="18333" y="68446"/>
                      </a:lnTo>
                      <a:close/>
                    </a:path>
                  </a:pathLst>
                </a:custGeom>
                <a:solidFill>
                  <a:srgbClr val="2D5967"/>
                </a:solidFill>
                <a:ln w="6417"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6B30CE83-8ED7-4573-A4AE-5C66B638ADCB}"/>
                    </a:ext>
                  </a:extLst>
                </p:cNvPr>
                <p:cNvSpPr/>
                <p:nvPr/>
              </p:nvSpPr>
              <p:spPr>
                <a:xfrm>
                  <a:off x="4137945" y="2410250"/>
                  <a:ext cx="176007" cy="23222"/>
                </a:xfrm>
                <a:custGeom>
                  <a:avLst/>
                  <a:gdLst>
                    <a:gd name="connsiteX0" fmla="*/ 176008 w 176007"/>
                    <a:gd name="connsiteY0" fmla="*/ 12222 h 23222"/>
                    <a:gd name="connsiteX1" fmla="*/ 163783 w 176007"/>
                    <a:gd name="connsiteY1" fmla="*/ 0 h 23222"/>
                    <a:gd name="connsiteX2" fmla="*/ 12224 w 176007"/>
                    <a:gd name="connsiteY2" fmla="*/ 0 h 23222"/>
                    <a:gd name="connsiteX3" fmla="*/ 0 w 176007"/>
                    <a:gd name="connsiteY3" fmla="*/ 12222 h 23222"/>
                    <a:gd name="connsiteX4" fmla="*/ 0 w 176007"/>
                    <a:gd name="connsiteY4" fmla="*/ 23223 h 23222"/>
                    <a:gd name="connsiteX5" fmla="*/ 176008 w 176007"/>
                    <a:gd name="connsiteY5" fmla="*/ 23223 h 23222"/>
                    <a:gd name="connsiteX6" fmla="*/ 176008 w 176007"/>
                    <a:gd name="connsiteY6" fmla="*/ 12222 h 2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007" h="23222">
                      <a:moveTo>
                        <a:pt x="176008" y="12222"/>
                      </a:moveTo>
                      <a:cubicBezTo>
                        <a:pt x="176008" y="4889"/>
                        <a:pt x="169892" y="0"/>
                        <a:pt x="163783" y="0"/>
                      </a:cubicBezTo>
                      <a:lnTo>
                        <a:pt x="12224" y="0"/>
                      </a:lnTo>
                      <a:cubicBezTo>
                        <a:pt x="4890" y="0"/>
                        <a:pt x="0" y="6111"/>
                        <a:pt x="0" y="12222"/>
                      </a:cubicBezTo>
                      <a:lnTo>
                        <a:pt x="0" y="23223"/>
                      </a:lnTo>
                      <a:lnTo>
                        <a:pt x="176008" y="23223"/>
                      </a:lnTo>
                      <a:lnTo>
                        <a:pt x="176008" y="12222"/>
                      </a:lnTo>
                      <a:close/>
                    </a:path>
                  </a:pathLst>
                </a:custGeom>
                <a:solidFill>
                  <a:srgbClr val="2D5967"/>
                </a:solidFill>
                <a:ln w="6417"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4695EAB-67EA-4840-9B72-DDD4F17AD285}"/>
                    </a:ext>
                  </a:extLst>
                </p:cNvPr>
                <p:cNvSpPr/>
                <p:nvPr/>
              </p:nvSpPr>
              <p:spPr>
                <a:xfrm>
                  <a:off x="4185616" y="2488474"/>
                  <a:ext cx="28112" cy="28112"/>
                </a:xfrm>
                <a:custGeom>
                  <a:avLst/>
                  <a:gdLst>
                    <a:gd name="connsiteX0" fmla="*/ 28112 w 28112"/>
                    <a:gd name="connsiteY0" fmla="*/ 0 h 28112"/>
                    <a:gd name="connsiteX1" fmla="*/ 0 w 28112"/>
                    <a:gd name="connsiteY1" fmla="*/ 0 h 28112"/>
                    <a:gd name="connsiteX2" fmla="*/ 0 w 28112"/>
                    <a:gd name="connsiteY2" fmla="*/ 28112 h 28112"/>
                    <a:gd name="connsiteX3" fmla="*/ 12224 w 28112"/>
                    <a:gd name="connsiteY3" fmla="*/ 28112 h 28112"/>
                    <a:gd name="connsiteX4" fmla="*/ 15888 w 28112"/>
                    <a:gd name="connsiteY4" fmla="*/ 28112 h 28112"/>
                    <a:gd name="connsiteX5" fmla="*/ 28112 w 28112"/>
                    <a:gd name="connsiteY5" fmla="*/ 28112 h 28112"/>
                    <a:gd name="connsiteX6" fmla="*/ 28112 w 28112"/>
                    <a:gd name="connsiteY6" fmla="*/ 0 h 2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2" h="28112">
                      <a:moveTo>
                        <a:pt x="28112" y="0"/>
                      </a:moveTo>
                      <a:lnTo>
                        <a:pt x="0" y="0"/>
                      </a:lnTo>
                      <a:lnTo>
                        <a:pt x="0" y="28112"/>
                      </a:lnTo>
                      <a:lnTo>
                        <a:pt x="12224" y="28112"/>
                      </a:lnTo>
                      <a:cubicBezTo>
                        <a:pt x="13443" y="28112"/>
                        <a:pt x="14662" y="28112"/>
                        <a:pt x="15888" y="28112"/>
                      </a:cubicBezTo>
                      <a:lnTo>
                        <a:pt x="28112" y="28112"/>
                      </a:lnTo>
                      <a:lnTo>
                        <a:pt x="28112" y="0"/>
                      </a:lnTo>
                      <a:close/>
                    </a:path>
                  </a:pathLst>
                </a:custGeom>
                <a:solidFill>
                  <a:srgbClr val="2D5967"/>
                </a:solidFill>
                <a:ln w="6417"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2B025859-42A0-441C-B389-243260B4F975}"/>
                    </a:ext>
                  </a:extLst>
                </p:cNvPr>
                <p:cNvSpPr/>
                <p:nvPr/>
              </p:nvSpPr>
              <p:spPr>
                <a:xfrm>
                  <a:off x="4238170" y="2488474"/>
                  <a:ext cx="28112" cy="28112"/>
                </a:xfrm>
                <a:custGeom>
                  <a:avLst/>
                  <a:gdLst>
                    <a:gd name="connsiteX0" fmla="*/ 28112 w 28112"/>
                    <a:gd name="connsiteY0" fmla="*/ 0 h 28112"/>
                    <a:gd name="connsiteX1" fmla="*/ 0 w 28112"/>
                    <a:gd name="connsiteY1" fmla="*/ 0 h 28112"/>
                    <a:gd name="connsiteX2" fmla="*/ 0 w 28112"/>
                    <a:gd name="connsiteY2" fmla="*/ 28112 h 28112"/>
                    <a:gd name="connsiteX3" fmla="*/ 28112 w 28112"/>
                    <a:gd name="connsiteY3" fmla="*/ 28112 h 28112"/>
                    <a:gd name="connsiteX4" fmla="*/ 28112 w 28112"/>
                    <a:gd name="connsiteY4" fmla="*/ 0 h 2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12" h="28112">
                      <a:moveTo>
                        <a:pt x="28112" y="0"/>
                      </a:moveTo>
                      <a:lnTo>
                        <a:pt x="0" y="0"/>
                      </a:lnTo>
                      <a:lnTo>
                        <a:pt x="0" y="28112"/>
                      </a:lnTo>
                      <a:lnTo>
                        <a:pt x="28112" y="28112"/>
                      </a:lnTo>
                      <a:lnTo>
                        <a:pt x="28112" y="0"/>
                      </a:lnTo>
                      <a:close/>
                    </a:path>
                  </a:pathLst>
                </a:custGeom>
                <a:solidFill>
                  <a:srgbClr val="2D5967"/>
                </a:solidFill>
                <a:ln w="6417"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6AF352FB-625D-4721-8C0D-CB12367AAFEF}"/>
                    </a:ext>
                  </a:extLst>
                </p:cNvPr>
                <p:cNvSpPr/>
                <p:nvPr/>
              </p:nvSpPr>
              <p:spPr>
                <a:xfrm>
                  <a:off x="4238170" y="2538587"/>
                  <a:ext cx="28112" cy="28111"/>
                </a:xfrm>
                <a:custGeom>
                  <a:avLst/>
                  <a:gdLst>
                    <a:gd name="connsiteX0" fmla="*/ 28112 w 28112"/>
                    <a:gd name="connsiteY0" fmla="*/ 0 h 28111"/>
                    <a:gd name="connsiteX1" fmla="*/ 0 w 28112"/>
                    <a:gd name="connsiteY1" fmla="*/ 0 h 28111"/>
                    <a:gd name="connsiteX2" fmla="*/ 0 w 28112"/>
                    <a:gd name="connsiteY2" fmla="*/ 28112 h 28111"/>
                    <a:gd name="connsiteX3" fmla="*/ 28112 w 28112"/>
                    <a:gd name="connsiteY3" fmla="*/ 28112 h 28111"/>
                    <a:gd name="connsiteX4" fmla="*/ 28112 w 28112"/>
                    <a:gd name="connsiteY4" fmla="*/ 0 h 2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12" h="28111">
                      <a:moveTo>
                        <a:pt x="28112" y="0"/>
                      </a:moveTo>
                      <a:lnTo>
                        <a:pt x="0" y="0"/>
                      </a:lnTo>
                      <a:lnTo>
                        <a:pt x="0" y="28112"/>
                      </a:lnTo>
                      <a:lnTo>
                        <a:pt x="28112" y="28112"/>
                      </a:lnTo>
                      <a:lnTo>
                        <a:pt x="28112" y="0"/>
                      </a:lnTo>
                      <a:close/>
                    </a:path>
                  </a:pathLst>
                </a:custGeom>
                <a:solidFill>
                  <a:srgbClr val="2D5967"/>
                </a:solidFill>
                <a:ln w="6417"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2108DC0E-CFB3-4778-9A2E-04E8228BAF02}"/>
                    </a:ext>
                  </a:extLst>
                </p:cNvPr>
                <p:cNvSpPr/>
                <p:nvPr/>
              </p:nvSpPr>
              <p:spPr>
                <a:xfrm>
                  <a:off x="3976606" y="2569142"/>
                  <a:ext cx="237121" cy="209002"/>
                </a:xfrm>
                <a:custGeom>
                  <a:avLst/>
                  <a:gdLst>
                    <a:gd name="connsiteX0" fmla="*/ 0 w 237121"/>
                    <a:gd name="connsiteY0" fmla="*/ 0 h 209002"/>
                    <a:gd name="connsiteX1" fmla="*/ 0 w 237121"/>
                    <a:gd name="connsiteY1" fmla="*/ 194340 h 209002"/>
                    <a:gd name="connsiteX2" fmla="*/ 14669 w 237121"/>
                    <a:gd name="connsiteY2" fmla="*/ 209003 h 209002"/>
                    <a:gd name="connsiteX3" fmla="*/ 222453 w 237121"/>
                    <a:gd name="connsiteY3" fmla="*/ 209003 h 209002"/>
                    <a:gd name="connsiteX4" fmla="*/ 237122 w 237121"/>
                    <a:gd name="connsiteY4" fmla="*/ 194340 h 209002"/>
                    <a:gd name="connsiteX5" fmla="*/ 237122 w 237121"/>
                    <a:gd name="connsiteY5" fmla="*/ 0 h 209002"/>
                    <a:gd name="connsiteX6" fmla="*/ 0 w 237121"/>
                    <a:gd name="connsiteY6" fmla="*/ 0 h 209002"/>
                    <a:gd name="connsiteX7" fmla="*/ 217563 w 237121"/>
                    <a:gd name="connsiteY7" fmla="*/ 190670 h 209002"/>
                    <a:gd name="connsiteX8" fmla="*/ 17114 w 237121"/>
                    <a:gd name="connsiteY8" fmla="*/ 190670 h 209002"/>
                    <a:gd name="connsiteX9" fmla="*/ 17114 w 237121"/>
                    <a:gd name="connsiteY9" fmla="*/ 17112 h 209002"/>
                    <a:gd name="connsiteX10" fmla="*/ 217563 w 237121"/>
                    <a:gd name="connsiteY10" fmla="*/ 17112 h 209002"/>
                    <a:gd name="connsiteX11" fmla="*/ 217563 w 237121"/>
                    <a:gd name="connsiteY11" fmla="*/ 190670 h 20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21" h="209002">
                      <a:moveTo>
                        <a:pt x="0" y="0"/>
                      </a:moveTo>
                      <a:lnTo>
                        <a:pt x="0" y="194340"/>
                      </a:lnTo>
                      <a:cubicBezTo>
                        <a:pt x="0" y="201675"/>
                        <a:pt x="6115" y="209003"/>
                        <a:pt x="14669" y="209003"/>
                      </a:cubicBezTo>
                      <a:lnTo>
                        <a:pt x="222453" y="209003"/>
                      </a:lnTo>
                      <a:cubicBezTo>
                        <a:pt x="229787" y="209003"/>
                        <a:pt x="237122" y="202894"/>
                        <a:pt x="237122" y="194340"/>
                      </a:cubicBezTo>
                      <a:lnTo>
                        <a:pt x="237122" y="0"/>
                      </a:lnTo>
                      <a:lnTo>
                        <a:pt x="0" y="0"/>
                      </a:lnTo>
                      <a:close/>
                      <a:moveTo>
                        <a:pt x="217563" y="190670"/>
                      </a:moveTo>
                      <a:lnTo>
                        <a:pt x="17114" y="190670"/>
                      </a:lnTo>
                      <a:lnTo>
                        <a:pt x="17114" y="17112"/>
                      </a:lnTo>
                      <a:lnTo>
                        <a:pt x="217563" y="17112"/>
                      </a:lnTo>
                      <a:lnTo>
                        <a:pt x="217563" y="190670"/>
                      </a:lnTo>
                      <a:close/>
                    </a:path>
                  </a:pathLst>
                </a:custGeom>
                <a:solidFill>
                  <a:srgbClr val="2D5967"/>
                </a:solidFill>
                <a:ln w="6417"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C0F10C02-6500-4C04-88B8-BF574A2D9222}"/>
                    </a:ext>
                  </a:extLst>
                </p:cNvPr>
                <p:cNvSpPr/>
                <p:nvPr/>
              </p:nvSpPr>
              <p:spPr>
                <a:xfrm>
                  <a:off x="3975387" y="2528809"/>
                  <a:ext cx="237115" cy="26889"/>
                </a:xfrm>
                <a:custGeom>
                  <a:avLst/>
                  <a:gdLst>
                    <a:gd name="connsiteX0" fmla="*/ 237115 w 237115"/>
                    <a:gd name="connsiteY0" fmla="*/ 26889 h 26889"/>
                    <a:gd name="connsiteX1" fmla="*/ 237115 w 237115"/>
                    <a:gd name="connsiteY1" fmla="*/ 14667 h 26889"/>
                    <a:gd name="connsiteX2" fmla="*/ 222453 w 237115"/>
                    <a:gd name="connsiteY2" fmla="*/ 0 h 26889"/>
                    <a:gd name="connsiteX3" fmla="*/ 14669 w 237115"/>
                    <a:gd name="connsiteY3" fmla="*/ 0 h 26889"/>
                    <a:gd name="connsiteX4" fmla="*/ 0 w 237115"/>
                    <a:gd name="connsiteY4" fmla="*/ 14667 h 26889"/>
                    <a:gd name="connsiteX5" fmla="*/ 0 w 237115"/>
                    <a:gd name="connsiteY5" fmla="*/ 26889 h 26889"/>
                    <a:gd name="connsiteX6" fmla="*/ 237115 w 237115"/>
                    <a:gd name="connsiteY6" fmla="*/ 26889 h 2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115" h="26889">
                      <a:moveTo>
                        <a:pt x="237115" y="26889"/>
                      </a:moveTo>
                      <a:lnTo>
                        <a:pt x="237115" y="14667"/>
                      </a:lnTo>
                      <a:cubicBezTo>
                        <a:pt x="237115" y="7333"/>
                        <a:pt x="231006" y="0"/>
                        <a:pt x="222453" y="0"/>
                      </a:cubicBezTo>
                      <a:lnTo>
                        <a:pt x="14669" y="0"/>
                      </a:lnTo>
                      <a:cubicBezTo>
                        <a:pt x="7334" y="0"/>
                        <a:pt x="0" y="6111"/>
                        <a:pt x="0" y="14667"/>
                      </a:cubicBezTo>
                      <a:lnTo>
                        <a:pt x="0" y="26889"/>
                      </a:lnTo>
                      <a:lnTo>
                        <a:pt x="237115" y="26889"/>
                      </a:lnTo>
                      <a:close/>
                    </a:path>
                  </a:pathLst>
                </a:custGeom>
                <a:solidFill>
                  <a:srgbClr val="2D5967"/>
                </a:solidFill>
                <a:ln w="6417"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D024407E-CE59-4CA4-9CCF-68C9709E5DD7}"/>
                    </a:ext>
                  </a:extLst>
                </p:cNvPr>
                <p:cNvSpPr/>
                <p:nvPr/>
              </p:nvSpPr>
              <p:spPr>
                <a:xfrm>
                  <a:off x="4021832" y="2600922"/>
                  <a:ext cx="67222" cy="67225"/>
                </a:xfrm>
                <a:custGeom>
                  <a:avLst/>
                  <a:gdLst>
                    <a:gd name="connsiteX0" fmla="*/ 0 w 67222"/>
                    <a:gd name="connsiteY0" fmla="*/ 67225 h 67225"/>
                    <a:gd name="connsiteX1" fmla="*/ 67223 w 67222"/>
                    <a:gd name="connsiteY1" fmla="*/ 67225 h 67225"/>
                    <a:gd name="connsiteX2" fmla="*/ 67223 w 67222"/>
                    <a:gd name="connsiteY2" fmla="*/ 0 h 67225"/>
                    <a:gd name="connsiteX3" fmla="*/ 0 w 67222"/>
                    <a:gd name="connsiteY3" fmla="*/ 0 h 67225"/>
                    <a:gd name="connsiteX4" fmla="*/ 0 w 67222"/>
                    <a:gd name="connsiteY4" fmla="*/ 67225 h 67225"/>
                    <a:gd name="connsiteX5" fmla="*/ 0 w 67222"/>
                    <a:gd name="connsiteY5" fmla="*/ 67225 h 67225"/>
                    <a:gd name="connsiteX6" fmla="*/ 18333 w 67222"/>
                    <a:gd name="connsiteY6" fmla="*/ 18334 h 67225"/>
                    <a:gd name="connsiteX7" fmla="*/ 48890 w 67222"/>
                    <a:gd name="connsiteY7" fmla="*/ 18334 h 67225"/>
                    <a:gd name="connsiteX8" fmla="*/ 48890 w 67222"/>
                    <a:gd name="connsiteY8" fmla="*/ 48892 h 67225"/>
                    <a:gd name="connsiteX9" fmla="*/ 18333 w 67222"/>
                    <a:gd name="connsiteY9" fmla="*/ 48892 h 67225"/>
                    <a:gd name="connsiteX10" fmla="*/ 18333 w 67222"/>
                    <a:gd name="connsiteY10" fmla="*/ 18334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222" h="67225">
                      <a:moveTo>
                        <a:pt x="0" y="67225"/>
                      </a:moveTo>
                      <a:lnTo>
                        <a:pt x="67223" y="67225"/>
                      </a:lnTo>
                      <a:lnTo>
                        <a:pt x="67223" y="0"/>
                      </a:lnTo>
                      <a:lnTo>
                        <a:pt x="0" y="0"/>
                      </a:lnTo>
                      <a:lnTo>
                        <a:pt x="0" y="67225"/>
                      </a:lnTo>
                      <a:lnTo>
                        <a:pt x="0" y="67225"/>
                      </a:lnTo>
                      <a:close/>
                      <a:moveTo>
                        <a:pt x="18333" y="18334"/>
                      </a:moveTo>
                      <a:lnTo>
                        <a:pt x="48890" y="18334"/>
                      </a:lnTo>
                      <a:lnTo>
                        <a:pt x="48890" y="48892"/>
                      </a:lnTo>
                      <a:lnTo>
                        <a:pt x="18333" y="48892"/>
                      </a:lnTo>
                      <a:lnTo>
                        <a:pt x="18333" y="18334"/>
                      </a:lnTo>
                      <a:close/>
                    </a:path>
                  </a:pathLst>
                </a:custGeom>
                <a:solidFill>
                  <a:srgbClr val="2D5967"/>
                </a:solidFill>
                <a:ln w="641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739EDE9A-7DD5-4F6A-90C3-E5259525914E}"/>
                    </a:ext>
                  </a:extLst>
                </p:cNvPr>
                <p:cNvSpPr/>
                <p:nvPr/>
              </p:nvSpPr>
              <p:spPr>
                <a:xfrm>
                  <a:off x="4098835" y="2600922"/>
                  <a:ext cx="67222" cy="67225"/>
                </a:xfrm>
                <a:custGeom>
                  <a:avLst/>
                  <a:gdLst>
                    <a:gd name="connsiteX0" fmla="*/ 67223 w 67222"/>
                    <a:gd name="connsiteY0" fmla="*/ 0 h 67225"/>
                    <a:gd name="connsiteX1" fmla="*/ 0 w 67222"/>
                    <a:gd name="connsiteY1" fmla="*/ 0 h 67225"/>
                    <a:gd name="connsiteX2" fmla="*/ 0 w 67222"/>
                    <a:gd name="connsiteY2" fmla="*/ 67225 h 67225"/>
                    <a:gd name="connsiteX3" fmla="*/ 67223 w 67222"/>
                    <a:gd name="connsiteY3" fmla="*/ 67225 h 67225"/>
                    <a:gd name="connsiteX4" fmla="*/ 67223 w 67222"/>
                    <a:gd name="connsiteY4" fmla="*/ 0 h 67225"/>
                    <a:gd name="connsiteX5" fmla="*/ 48890 w 67222"/>
                    <a:gd name="connsiteY5" fmla="*/ 48892 h 67225"/>
                    <a:gd name="connsiteX6" fmla="*/ 18333 w 67222"/>
                    <a:gd name="connsiteY6" fmla="*/ 48892 h 67225"/>
                    <a:gd name="connsiteX7" fmla="*/ 18333 w 67222"/>
                    <a:gd name="connsiteY7" fmla="*/ 18334 h 67225"/>
                    <a:gd name="connsiteX8" fmla="*/ 48890 w 67222"/>
                    <a:gd name="connsiteY8" fmla="*/ 18334 h 67225"/>
                    <a:gd name="connsiteX9" fmla="*/ 48890 w 67222"/>
                    <a:gd name="connsiteY9" fmla="*/ 4889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2" h="67225">
                      <a:moveTo>
                        <a:pt x="67223" y="0"/>
                      </a:moveTo>
                      <a:lnTo>
                        <a:pt x="0" y="0"/>
                      </a:lnTo>
                      <a:lnTo>
                        <a:pt x="0" y="67225"/>
                      </a:lnTo>
                      <a:lnTo>
                        <a:pt x="67223" y="67225"/>
                      </a:lnTo>
                      <a:lnTo>
                        <a:pt x="67223" y="0"/>
                      </a:lnTo>
                      <a:close/>
                      <a:moveTo>
                        <a:pt x="48890" y="48892"/>
                      </a:moveTo>
                      <a:lnTo>
                        <a:pt x="18333" y="48892"/>
                      </a:lnTo>
                      <a:lnTo>
                        <a:pt x="18333" y="18334"/>
                      </a:lnTo>
                      <a:lnTo>
                        <a:pt x="48890" y="18334"/>
                      </a:lnTo>
                      <a:lnTo>
                        <a:pt x="48890" y="48892"/>
                      </a:lnTo>
                      <a:close/>
                    </a:path>
                  </a:pathLst>
                </a:custGeom>
                <a:solidFill>
                  <a:srgbClr val="2D5967"/>
                </a:solidFill>
                <a:ln w="641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0D38949F-DDAF-4F9F-BDE9-A30DABF83C9C}"/>
                    </a:ext>
                  </a:extLst>
                </p:cNvPr>
                <p:cNvSpPr/>
                <p:nvPr/>
              </p:nvSpPr>
              <p:spPr>
                <a:xfrm>
                  <a:off x="4021832" y="2676701"/>
                  <a:ext cx="67222" cy="67222"/>
                </a:xfrm>
                <a:custGeom>
                  <a:avLst/>
                  <a:gdLst>
                    <a:gd name="connsiteX0" fmla="*/ 0 w 67222"/>
                    <a:gd name="connsiteY0" fmla="*/ 67223 h 67222"/>
                    <a:gd name="connsiteX1" fmla="*/ 67223 w 67222"/>
                    <a:gd name="connsiteY1" fmla="*/ 67223 h 67222"/>
                    <a:gd name="connsiteX2" fmla="*/ 67223 w 67222"/>
                    <a:gd name="connsiteY2" fmla="*/ 0 h 67222"/>
                    <a:gd name="connsiteX3" fmla="*/ 0 w 67222"/>
                    <a:gd name="connsiteY3" fmla="*/ 0 h 67222"/>
                    <a:gd name="connsiteX4" fmla="*/ 0 w 67222"/>
                    <a:gd name="connsiteY4" fmla="*/ 67223 h 67222"/>
                    <a:gd name="connsiteX5" fmla="*/ 0 w 67222"/>
                    <a:gd name="connsiteY5" fmla="*/ 67223 h 67222"/>
                    <a:gd name="connsiteX6" fmla="*/ 18333 w 67222"/>
                    <a:gd name="connsiteY6" fmla="*/ 18333 h 67222"/>
                    <a:gd name="connsiteX7" fmla="*/ 48890 w 67222"/>
                    <a:gd name="connsiteY7" fmla="*/ 18333 h 67222"/>
                    <a:gd name="connsiteX8" fmla="*/ 48890 w 67222"/>
                    <a:gd name="connsiteY8" fmla="*/ 48890 h 67222"/>
                    <a:gd name="connsiteX9" fmla="*/ 18333 w 67222"/>
                    <a:gd name="connsiteY9" fmla="*/ 48890 h 67222"/>
                    <a:gd name="connsiteX10" fmla="*/ 18333 w 67222"/>
                    <a:gd name="connsiteY10" fmla="*/ 18333 h 6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222" h="67222">
                      <a:moveTo>
                        <a:pt x="0" y="67223"/>
                      </a:moveTo>
                      <a:lnTo>
                        <a:pt x="67223" y="67223"/>
                      </a:lnTo>
                      <a:lnTo>
                        <a:pt x="67223" y="0"/>
                      </a:lnTo>
                      <a:lnTo>
                        <a:pt x="0" y="0"/>
                      </a:lnTo>
                      <a:lnTo>
                        <a:pt x="0" y="67223"/>
                      </a:lnTo>
                      <a:lnTo>
                        <a:pt x="0" y="67223"/>
                      </a:lnTo>
                      <a:close/>
                      <a:moveTo>
                        <a:pt x="18333" y="18333"/>
                      </a:moveTo>
                      <a:lnTo>
                        <a:pt x="48890" y="18333"/>
                      </a:lnTo>
                      <a:lnTo>
                        <a:pt x="48890" y="48890"/>
                      </a:lnTo>
                      <a:lnTo>
                        <a:pt x="18333" y="48890"/>
                      </a:lnTo>
                      <a:lnTo>
                        <a:pt x="18333" y="18333"/>
                      </a:lnTo>
                      <a:close/>
                    </a:path>
                  </a:pathLst>
                </a:custGeom>
                <a:solidFill>
                  <a:srgbClr val="2D5967"/>
                </a:solidFill>
                <a:ln w="641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A2D16F8F-6486-49C8-A794-39DC6F0D27B4}"/>
                    </a:ext>
                  </a:extLst>
                </p:cNvPr>
                <p:cNvSpPr/>
                <p:nvPr/>
              </p:nvSpPr>
              <p:spPr>
                <a:xfrm>
                  <a:off x="4098835" y="2676701"/>
                  <a:ext cx="67222" cy="67222"/>
                </a:xfrm>
                <a:custGeom>
                  <a:avLst/>
                  <a:gdLst>
                    <a:gd name="connsiteX0" fmla="*/ 0 w 67222"/>
                    <a:gd name="connsiteY0" fmla="*/ 67223 h 67222"/>
                    <a:gd name="connsiteX1" fmla="*/ 67223 w 67222"/>
                    <a:gd name="connsiteY1" fmla="*/ 67223 h 67222"/>
                    <a:gd name="connsiteX2" fmla="*/ 67223 w 67222"/>
                    <a:gd name="connsiteY2" fmla="*/ 0 h 67222"/>
                    <a:gd name="connsiteX3" fmla="*/ 0 w 67222"/>
                    <a:gd name="connsiteY3" fmla="*/ 0 h 67222"/>
                    <a:gd name="connsiteX4" fmla="*/ 0 w 67222"/>
                    <a:gd name="connsiteY4" fmla="*/ 67223 h 67222"/>
                    <a:gd name="connsiteX5" fmla="*/ 18333 w 67222"/>
                    <a:gd name="connsiteY5" fmla="*/ 18333 h 67222"/>
                    <a:gd name="connsiteX6" fmla="*/ 48890 w 67222"/>
                    <a:gd name="connsiteY6" fmla="*/ 18333 h 67222"/>
                    <a:gd name="connsiteX7" fmla="*/ 48890 w 67222"/>
                    <a:gd name="connsiteY7" fmla="*/ 48890 h 67222"/>
                    <a:gd name="connsiteX8" fmla="*/ 18333 w 67222"/>
                    <a:gd name="connsiteY8" fmla="*/ 48890 h 67222"/>
                    <a:gd name="connsiteX9" fmla="*/ 18333 w 67222"/>
                    <a:gd name="connsiteY9" fmla="*/ 18333 h 6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2" h="67222">
                      <a:moveTo>
                        <a:pt x="0" y="67223"/>
                      </a:moveTo>
                      <a:lnTo>
                        <a:pt x="67223" y="67223"/>
                      </a:lnTo>
                      <a:lnTo>
                        <a:pt x="67223" y="0"/>
                      </a:lnTo>
                      <a:lnTo>
                        <a:pt x="0" y="0"/>
                      </a:lnTo>
                      <a:lnTo>
                        <a:pt x="0" y="67223"/>
                      </a:lnTo>
                      <a:close/>
                      <a:moveTo>
                        <a:pt x="18333" y="18333"/>
                      </a:moveTo>
                      <a:lnTo>
                        <a:pt x="48890" y="18333"/>
                      </a:lnTo>
                      <a:lnTo>
                        <a:pt x="48890" y="48890"/>
                      </a:lnTo>
                      <a:lnTo>
                        <a:pt x="18333" y="48890"/>
                      </a:lnTo>
                      <a:lnTo>
                        <a:pt x="18333" y="18333"/>
                      </a:lnTo>
                      <a:close/>
                    </a:path>
                  </a:pathLst>
                </a:custGeom>
                <a:solidFill>
                  <a:srgbClr val="2D5967"/>
                </a:solidFill>
                <a:ln w="641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1D6A168B-EE93-485B-906F-23DC74DAEAC4}"/>
                    </a:ext>
                  </a:extLst>
                </p:cNvPr>
                <p:cNvSpPr/>
                <p:nvPr/>
              </p:nvSpPr>
              <p:spPr>
                <a:xfrm>
                  <a:off x="4224726" y="2611920"/>
                  <a:ext cx="69667" cy="90448"/>
                </a:xfrm>
                <a:custGeom>
                  <a:avLst/>
                  <a:gdLst>
                    <a:gd name="connsiteX0" fmla="*/ 25667 w 69667"/>
                    <a:gd name="connsiteY0" fmla="*/ 7334 h 90448"/>
                    <a:gd name="connsiteX1" fmla="*/ 1219 w 69667"/>
                    <a:gd name="connsiteY1" fmla="*/ 31779 h 90448"/>
                    <a:gd name="connsiteX2" fmla="*/ 0 w 69667"/>
                    <a:gd name="connsiteY2" fmla="*/ 32999 h 90448"/>
                    <a:gd name="connsiteX3" fmla="*/ 1219 w 69667"/>
                    <a:gd name="connsiteY3" fmla="*/ 34224 h 90448"/>
                    <a:gd name="connsiteX4" fmla="*/ 12224 w 69667"/>
                    <a:gd name="connsiteY4" fmla="*/ 45223 h 90448"/>
                    <a:gd name="connsiteX5" fmla="*/ 25667 w 69667"/>
                    <a:gd name="connsiteY5" fmla="*/ 32999 h 90448"/>
                    <a:gd name="connsiteX6" fmla="*/ 25667 w 69667"/>
                    <a:gd name="connsiteY6" fmla="*/ 72116 h 90448"/>
                    <a:gd name="connsiteX7" fmla="*/ 1219 w 69667"/>
                    <a:gd name="connsiteY7" fmla="*/ 72116 h 90448"/>
                    <a:gd name="connsiteX8" fmla="*/ 1219 w 69667"/>
                    <a:gd name="connsiteY8" fmla="*/ 90449 h 90448"/>
                    <a:gd name="connsiteX9" fmla="*/ 44000 w 69667"/>
                    <a:gd name="connsiteY9" fmla="*/ 90449 h 90448"/>
                    <a:gd name="connsiteX10" fmla="*/ 44000 w 69667"/>
                    <a:gd name="connsiteY10" fmla="*/ 32999 h 90448"/>
                    <a:gd name="connsiteX11" fmla="*/ 57444 w 69667"/>
                    <a:gd name="connsiteY11" fmla="*/ 45223 h 90448"/>
                    <a:gd name="connsiteX12" fmla="*/ 69668 w 69667"/>
                    <a:gd name="connsiteY12" fmla="*/ 31779 h 90448"/>
                    <a:gd name="connsiteX13" fmla="*/ 42781 w 69667"/>
                    <a:gd name="connsiteY13" fmla="*/ 7334 h 90448"/>
                    <a:gd name="connsiteX14" fmla="*/ 34221 w 69667"/>
                    <a:gd name="connsiteY14" fmla="*/ 0 h 90448"/>
                    <a:gd name="connsiteX15" fmla="*/ 25667 w 69667"/>
                    <a:gd name="connsiteY15" fmla="*/ 7334 h 9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667" h="90448">
                      <a:moveTo>
                        <a:pt x="25667" y="7334"/>
                      </a:moveTo>
                      <a:lnTo>
                        <a:pt x="1219" y="31779"/>
                      </a:lnTo>
                      <a:lnTo>
                        <a:pt x="0" y="32999"/>
                      </a:lnTo>
                      <a:lnTo>
                        <a:pt x="1219" y="34224"/>
                      </a:lnTo>
                      <a:lnTo>
                        <a:pt x="12224" y="45223"/>
                      </a:lnTo>
                      <a:lnTo>
                        <a:pt x="25667" y="32999"/>
                      </a:lnTo>
                      <a:lnTo>
                        <a:pt x="25667" y="72116"/>
                      </a:lnTo>
                      <a:lnTo>
                        <a:pt x="1219" y="72116"/>
                      </a:lnTo>
                      <a:lnTo>
                        <a:pt x="1219" y="90449"/>
                      </a:lnTo>
                      <a:lnTo>
                        <a:pt x="44000" y="90449"/>
                      </a:lnTo>
                      <a:lnTo>
                        <a:pt x="44000" y="32999"/>
                      </a:lnTo>
                      <a:lnTo>
                        <a:pt x="57444" y="45223"/>
                      </a:lnTo>
                      <a:lnTo>
                        <a:pt x="69668" y="31779"/>
                      </a:lnTo>
                      <a:lnTo>
                        <a:pt x="42781" y="7334"/>
                      </a:lnTo>
                      <a:lnTo>
                        <a:pt x="34221" y="0"/>
                      </a:lnTo>
                      <a:lnTo>
                        <a:pt x="25667" y="7334"/>
                      </a:lnTo>
                      <a:close/>
                    </a:path>
                  </a:pathLst>
                </a:custGeom>
                <a:solidFill>
                  <a:srgbClr val="2D5967"/>
                </a:solidFill>
                <a:ln w="641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5CA84D2D-B7BE-4F61-9595-0D83590B88EF}"/>
                    </a:ext>
                  </a:extLst>
                </p:cNvPr>
                <p:cNvSpPr/>
                <p:nvPr/>
              </p:nvSpPr>
              <p:spPr>
                <a:xfrm>
                  <a:off x="3900830" y="2373582"/>
                  <a:ext cx="490124" cy="440009"/>
                </a:xfrm>
                <a:custGeom>
                  <a:avLst/>
                  <a:gdLst>
                    <a:gd name="connsiteX0" fmla="*/ 0 w 490124"/>
                    <a:gd name="connsiteY0" fmla="*/ 419232 h 440009"/>
                    <a:gd name="connsiteX1" fmla="*/ 20778 w 490124"/>
                    <a:gd name="connsiteY1" fmla="*/ 440010 h 440009"/>
                    <a:gd name="connsiteX2" fmla="*/ 469347 w 490124"/>
                    <a:gd name="connsiteY2" fmla="*/ 440010 h 440009"/>
                    <a:gd name="connsiteX3" fmla="*/ 490125 w 490124"/>
                    <a:gd name="connsiteY3" fmla="*/ 419232 h 440009"/>
                    <a:gd name="connsiteX4" fmla="*/ 490125 w 490124"/>
                    <a:gd name="connsiteY4" fmla="*/ 0 h 440009"/>
                    <a:gd name="connsiteX5" fmla="*/ 0 w 490124"/>
                    <a:gd name="connsiteY5" fmla="*/ 0 h 440009"/>
                    <a:gd name="connsiteX6" fmla="*/ 0 w 490124"/>
                    <a:gd name="connsiteY6" fmla="*/ 419232 h 440009"/>
                    <a:gd name="connsiteX7" fmla="*/ 18333 w 490124"/>
                    <a:gd name="connsiteY7" fmla="*/ 18334 h 440009"/>
                    <a:gd name="connsiteX8" fmla="*/ 470566 w 490124"/>
                    <a:gd name="connsiteY8" fmla="*/ 18334 h 440009"/>
                    <a:gd name="connsiteX9" fmla="*/ 470566 w 490124"/>
                    <a:gd name="connsiteY9" fmla="*/ 420458 h 440009"/>
                    <a:gd name="connsiteX10" fmla="*/ 468121 w 490124"/>
                    <a:gd name="connsiteY10" fmla="*/ 422903 h 440009"/>
                    <a:gd name="connsiteX11" fmla="*/ 20778 w 490124"/>
                    <a:gd name="connsiteY11" fmla="*/ 422903 h 440009"/>
                    <a:gd name="connsiteX12" fmla="*/ 18333 w 490124"/>
                    <a:gd name="connsiteY12" fmla="*/ 420458 h 440009"/>
                    <a:gd name="connsiteX13" fmla="*/ 18333 w 490124"/>
                    <a:gd name="connsiteY13" fmla="*/ 18334 h 44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124" h="440009">
                      <a:moveTo>
                        <a:pt x="0" y="419232"/>
                      </a:moveTo>
                      <a:cubicBezTo>
                        <a:pt x="0" y="430237"/>
                        <a:pt x="9779" y="440010"/>
                        <a:pt x="20778" y="440010"/>
                      </a:cubicBezTo>
                      <a:lnTo>
                        <a:pt x="469347" y="440010"/>
                      </a:lnTo>
                      <a:cubicBezTo>
                        <a:pt x="480346" y="440010"/>
                        <a:pt x="490125" y="430237"/>
                        <a:pt x="490125" y="419232"/>
                      </a:cubicBezTo>
                      <a:lnTo>
                        <a:pt x="490125" y="0"/>
                      </a:lnTo>
                      <a:lnTo>
                        <a:pt x="0" y="0"/>
                      </a:lnTo>
                      <a:lnTo>
                        <a:pt x="0" y="419232"/>
                      </a:lnTo>
                      <a:close/>
                      <a:moveTo>
                        <a:pt x="18333" y="18334"/>
                      </a:moveTo>
                      <a:lnTo>
                        <a:pt x="470566" y="18334"/>
                      </a:lnTo>
                      <a:lnTo>
                        <a:pt x="470566" y="420458"/>
                      </a:lnTo>
                      <a:cubicBezTo>
                        <a:pt x="470566" y="421677"/>
                        <a:pt x="469347" y="422903"/>
                        <a:pt x="468121" y="422903"/>
                      </a:cubicBezTo>
                      <a:lnTo>
                        <a:pt x="20778" y="422903"/>
                      </a:lnTo>
                      <a:cubicBezTo>
                        <a:pt x="19552" y="422903"/>
                        <a:pt x="18333" y="421677"/>
                        <a:pt x="18333" y="420458"/>
                      </a:cubicBezTo>
                      <a:lnTo>
                        <a:pt x="18333" y="18334"/>
                      </a:lnTo>
                      <a:close/>
                    </a:path>
                  </a:pathLst>
                </a:custGeom>
                <a:solidFill>
                  <a:srgbClr val="2D5967"/>
                </a:solidFill>
                <a:ln w="641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73C359DB-9570-4042-B92C-8893E8B8EE3B}"/>
                    </a:ext>
                  </a:extLst>
                </p:cNvPr>
                <p:cNvSpPr/>
                <p:nvPr/>
              </p:nvSpPr>
              <p:spPr>
                <a:xfrm>
                  <a:off x="3900830" y="2324691"/>
                  <a:ext cx="488898" cy="35445"/>
                </a:xfrm>
                <a:custGeom>
                  <a:avLst/>
                  <a:gdLst>
                    <a:gd name="connsiteX0" fmla="*/ 468121 w 488898"/>
                    <a:gd name="connsiteY0" fmla="*/ 0 h 35445"/>
                    <a:gd name="connsiteX1" fmla="*/ 20778 w 488898"/>
                    <a:gd name="connsiteY1" fmla="*/ 0 h 35445"/>
                    <a:gd name="connsiteX2" fmla="*/ 0 w 488898"/>
                    <a:gd name="connsiteY2" fmla="*/ 20778 h 35445"/>
                    <a:gd name="connsiteX3" fmla="*/ 0 w 488898"/>
                    <a:gd name="connsiteY3" fmla="*/ 35445 h 35445"/>
                    <a:gd name="connsiteX4" fmla="*/ 488899 w 488898"/>
                    <a:gd name="connsiteY4" fmla="*/ 35445 h 35445"/>
                    <a:gd name="connsiteX5" fmla="*/ 488899 w 488898"/>
                    <a:gd name="connsiteY5" fmla="*/ 20778 h 35445"/>
                    <a:gd name="connsiteX6" fmla="*/ 468121 w 488898"/>
                    <a:gd name="connsiteY6" fmla="*/ 0 h 3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8898" h="35445">
                      <a:moveTo>
                        <a:pt x="468121" y="0"/>
                      </a:moveTo>
                      <a:lnTo>
                        <a:pt x="20778" y="0"/>
                      </a:lnTo>
                      <a:cubicBezTo>
                        <a:pt x="9779" y="0"/>
                        <a:pt x="0" y="9778"/>
                        <a:pt x="0" y="20778"/>
                      </a:cubicBezTo>
                      <a:lnTo>
                        <a:pt x="0" y="35445"/>
                      </a:lnTo>
                      <a:lnTo>
                        <a:pt x="488899" y="35445"/>
                      </a:lnTo>
                      <a:lnTo>
                        <a:pt x="488899" y="20778"/>
                      </a:lnTo>
                      <a:cubicBezTo>
                        <a:pt x="488899" y="9778"/>
                        <a:pt x="479120" y="0"/>
                        <a:pt x="468121" y="0"/>
                      </a:cubicBezTo>
                      <a:close/>
                    </a:path>
                  </a:pathLst>
                </a:custGeom>
                <a:solidFill>
                  <a:srgbClr val="2D5967"/>
                </a:solidFill>
                <a:ln w="6417" cap="flat">
                  <a:noFill/>
                  <a:prstDash val="solid"/>
                  <a:miter/>
                </a:ln>
              </p:spPr>
              <p:txBody>
                <a:bodyPr rtlCol="0" anchor="ctr"/>
                <a:lstStyle/>
                <a:p>
                  <a:endParaRPr lang="en-US"/>
                </a:p>
              </p:txBody>
            </p:sp>
          </p:grpSp>
        </p:grpSp>
        <p:grpSp>
          <p:nvGrpSpPr>
            <p:cNvPr id="199" name="Graphic 3">
              <a:extLst>
                <a:ext uri="{FF2B5EF4-FFF2-40B4-BE49-F238E27FC236}">
                  <a16:creationId xmlns:a16="http://schemas.microsoft.com/office/drawing/2014/main" id="{68830B69-483B-4DF1-880E-2ADE43621323}"/>
                </a:ext>
              </a:extLst>
            </p:cNvPr>
            <p:cNvGrpSpPr/>
            <p:nvPr/>
          </p:nvGrpSpPr>
          <p:grpSpPr>
            <a:xfrm>
              <a:off x="3828249" y="2831052"/>
              <a:ext cx="635267" cy="237423"/>
              <a:chOff x="3828249" y="2831052"/>
              <a:chExt cx="635267" cy="237423"/>
            </a:xfrm>
            <a:solidFill>
              <a:srgbClr val="000000"/>
            </a:solidFill>
          </p:grpSpPr>
          <p:sp>
            <p:nvSpPr>
              <p:cNvPr id="200" name="TextBox 199">
                <a:extLst>
                  <a:ext uri="{FF2B5EF4-FFF2-40B4-BE49-F238E27FC236}">
                    <a16:creationId xmlns:a16="http://schemas.microsoft.com/office/drawing/2014/main" id="{60637B43-AFAF-408C-BF14-56E25101B44C}"/>
                  </a:ext>
                </a:extLst>
              </p:cNvPr>
              <p:cNvSpPr txBox="1"/>
              <p:nvPr/>
            </p:nvSpPr>
            <p:spPr>
              <a:xfrm>
                <a:off x="3736809" y="2785332"/>
                <a:ext cx="81814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Block Storage</a:t>
                </a:r>
              </a:p>
            </p:txBody>
          </p:sp>
          <p:sp>
            <p:nvSpPr>
              <p:cNvPr id="201" name="TextBox 200">
                <a:extLst>
                  <a:ext uri="{FF2B5EF4-FFF2-40B4-BE49-F238E27FC236}">
                    <a16:creationId xmlns:a16="http://schemas.microsoft.com/office/drawing/2014/main" id="{61EE0426-8A7F-49A9-ACDF-A06C5F66908E}"/>
                  </a:ext>
                </a:extLst>
              </p:cNvPr>
              <p:cNvSpPr txBox="1"/>
              <p:nvPr/>
            </p:nvSpPr>
            <p:spPr>
              <a:xfrm>
                <a:off x="3875021" y="2888001"/>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Cloning</a:t>
                </a:r>
              </a:p>
            </p:txBody>
          </p:sp>
        </p:grpSp>
      </p:grpSp>
      <p:grpSp>
        <p:nvGrpSpPr>
          <p:cNvPr id="202" name="Graphic 3">
            <a:extLst>
              <a:ext uri="{FF2B5EF4-FFF2-40B4-BE49-F238E27FC236}">
                <a16:creationId xmlns:a16="http://schemas.microsoft.com/office/drawing/2014/main" id="{09A83679-6B6A-4A78-922F-5C37F92C7EF9}"/>
              </a:ext>
            </a:extLst>
          </p:cNvPr>
          <p:cNvGrpSpPr/>
          <p:nvPr/>
        </p:nvGrpSpPr>
        <p:grpSpPr>
          <a:xfrm>
            <a:off x="4784307" y="1608270"/>
            <a:ext cx="551848" cy="653337"/>
            <a:chOff x="4784307" y="2312469"/>
            <a:chExt cx="551848" cy="653337"/>
          </a:xfrm>
        </p:grpSpPr>
        <p:grpSp>
          <p:nvGrpSpPr>
            <p:cNvPr id="203" name="Graphic 3">
              <a:extLst>
                <a:ext uri="{FF2B5EF4-FFF2-40B4-BE49-F238E27FC236}">
                  <a16:creationId xmlns:a16="http://schemas.microsoft.com/office/drawing/2014/main" id="{9354EF25-40A7-461A-A028-70FA9AB43B73}"/>
                </a:ext>
              </a:extLst>
            </p:cNvPr>
            <p:cNvGrpSpPr/>
            <p:nvPr/>
          </p:nvGrpSpPr>
          <p:grpSpPr>
            <a:xfrm>
              <a:off x="4799797" y="2312469"/>
              <a:ext cx="513347" cy="513347"/>
              <a:chOff x="4799797" y="2312469"/>
              <a:chExt cx="513347" cy="513347"/>
            </a:xfrm>
          </p:grpSpPr>
          <p:grpSp>
            <p:nvGrpSpPr>
              <p:cNvPr id="204" name="Graphic 3">
                <a:extLst>
                  <a:ext uri="{FF2B5EF4-FFF2-40B4-BE49-F238E27FC236}">
                    <a16:creationId xmlns:a16="http://schemas.microsoft.com/office/drawing/2014/main" id="{49735EEC-9BF0-4281-B641-5B84D4BC86F3}"/>
                  </a:ext>
                </a:extLst>
              </p:cNvPr>
              <p:cNvGrpSpPr/>
              <p:nvPr/>
            </p:nvGrpSpPr>
            <p:grpSpPr>
              <a:xfrm>
                <a:off x="4799797" y="2312469"/>
                <a:ext cx="513347" cy="513347"/>
                <a:chOff x="4799797" y="2312469"/>
                <a:chExt cx="513347" cy="513347"/>
              </a:xfrm>
              <a:solidFill>
                <a:srgbClr val="FFFFFF"/>
              </a:solidFill>
            </p:grpSpPr>
            <p:sp>
              <p:nvSpPr>
                <p:cNvPr id="206" name="Freeform: Shape 205">
                  <a:extLst>
                    <a:ext uri="{FF2B5EF4-FFF2-40B4-BE49-F238E27FC236}">
                      <a16:creationId xmlns:a16="http://schemas.microsoft.com/office/drawing/2014/main" id="{41A3F2BC-592B-4E8E-884B-66D721786FAD}"/>
                    </a:ext>
                  </a:extLst>
                </p:cNvPr>
                <p:cNvSpPr/>
                <p:nvPr/>
              </p:nvSpPr>
              <p:spPr>
                <a:xfrm>
                  <a:off x="4805881" y="2318581"/>
                  <a:ext cx="501155" cy="502345"/>
                </a:xfrm>
                <a:custGeom>
                  <a:avLst/>
                  <a:gdLst>
                    <a:gd name="connsiteX0" fmla="*/ 26829 w 501155"/>
                    <a:gd name="connsiteY0" fmla="*/ 501126 h 502345"/>
                    <a:gd name="connsiteX1" fmla="*/ 0 w 501155"/>
                    <a:gd name="connsiteY1" fmla="*/ 474233 h 502345"/>
                    <a:gd name="connsiteX2" fmla="*/ 0 w 501155"/>
                    <a:gd name="connsiteY2" fmla="*/ 26890 h 502345"/>
                    <a:gd name="connsiteX3" fmla="*/ 26829 w 501155"/>
                    <a:gd name="connsiteY3" fmla="*/ 0 h 502345"/>
                    <a:gd name="connsiteX4" fmla="*/ 474327 w 501155"/>
                    <a:gd name="connsiteY4" fmla="*/ 0 h 502345"/>
                    <a:gd name="connsiteX5" fmla="*/ 501155 w 501155"/>
                    <a:gd name="connsiteY5" fmla="*/ 26890 h 502345"/>
                    <a:gd name="connsiteX6" fmla="*/ 501155 w 501155"/>
                    <a:gd name="connsiteY6" fmla="*/ 475458 h 502345"/>
                    <a:gd name="connsiteX7" fmla="*/ 474327 w 501155"/>
                    <a:gd name="connsiteY7" fmla="*/ 502345 h 502345"/>
                    <a:gd name="connsiteX8" fmla="*/ 26829 w 501155"/>
                    <a:gd name="connsiteY8" fmla="*/ 501126 h 50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55" h="502345">
                      <a:moveTo>
                        <a:pt x="26829" y="501126"/>
                      </a:moveTo>
                      <a:cubicBezTo>
                        <a:pt x="12192" y="501126"/>
                        <a:pt x="0" y="488902"/>
                        <a:pt x="0" y="474233"/>
                      </a:cubicBezTo>
                      <a:lnTo>
                        <a:pt x="0" y="26890"/>
                      </a:lnTo>
                      <a:cubicBezTo>
                        <a:pt x="0" y="12223"/>
                        <a:pt x="12192" y="0"/>
                        <a:pt x="26829" y="0"/>
                      </a:cubicBezTo>
                      <a:lnTo>
                        <a:pt x="474327" y="0"/>
                      </a:lnTo>
                      <a:cubicBezTo>
                        <a:pt x="488963" y="0"/>
                        <a:pt x="501155" y="12223"/>
                        <a:pt x="501155" y="26890"/>
                      </a:cubicBezTo>
                      <a:lnTo>
                        <a:pt x="501155" y="475458"/>
                      </a:lnTo>
                      <a:cubicBezTo>
                        <a:pt x="501155" y="490127"/>
                        <a:pt x="488963" y="502345"/>
                        <a:pt x="474327" y="502345"/>
                      </a:cubicBezTo>
                      <a:lnTo>
                        <a:pt x="26829" y="501126"/>
                      </a:lnTo>
                      <a:close/>
                    </a:path>
                  </a:pathLst>
                </a:custGeom>
                <a:solidFill>
                  <a:srgbClr val="FFFFFF"/>
                </a:solidFill>
                <a:ln w="641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C60E17B4-8460-455E-951C-B3D2CA1C4F6A}"/>
                    </a:ext>
                  </a:extLst>
                </p:cNvPr>
                <p:cNvSpPr/>
                <p:nvPr/>
              </p:nvSpPr>
              <p:spPr>
                <a:xfrm>
                  <a:off x="4799797" y="2312469"/>
                  <a:ext cx="513347" cy="513347"/>
                </a:xfrm>
                <a:custGeom>
                  <a:avLst/>
                  <a:gdLst>
                    <a:gd name="connsiteX0" fmla="*/ 479203 w 513347"/>
                    <a:gd name="connsiteY0" fmla="*/ 12223 h 513347"/>
                    <a:gd name="connsiteX1" fmla="*/ 499936 w 513347"/>
                    <a:gd name="connsiteY1" fmla="*/ 33001 h 513347"/>
                    <a:gd name="connsiteX2" fmla="*/ 499936 w 513347"/>
                    <a:gd name="connsiteY2" fmla="*/ 481571 h 513347"/>
                    <a:gd name="connsiteX3" fmla="*/ 479203 w 513347"/>
                    <a:gd name="connsiteY3" fmla="*/ 502349 h 513347"/>
                    <a:gd name="connsiteX4" fmla="*/ 32925 w 513347"/>
                    <a:gd name="connsiteY4" fmla="*/ 502349 h 513347"/>
                    <a:gd name="connsiteX5" fmla="*/ 12192 w 513347"/>
                    <a:gd name="connsiteY5" fmla="*/ 480346 h 513347"/>
                    <a:gd name="connsiteX6" fmla="*/ 12192 w 513347"/>
                    <a:gd name="connsiteY6" fmla="*/ 33001 h 513347"/>
                    <a:gd name="connsiteX7" fmla="*/ 32925 w 513347"/>
                    <a:gd name="connsiteY7" fmla="*/ 12223 h 513347"/>
                    <a:gd name="connsiteX8" fmla="*/ 479203 w 513347"/>
                    <a:gd name="connsiteY8" fmla="*/ 12223 h 513347"/>
                    <a:gd name="connsiteX9" fmla="*/ 479203 w 513347"/>
                    <a:gd name="connsiteY9" fmla="*/ 0 h 513347"/>
                    <a:gd name="connsiteX10" fmla="*/ 32925 w 513347"/>
                    <a:gd name="connsiteY10" fmla="*/ 0 h 513347"/>
                    <a:gd name="connsiteX11" fmla="*/ 0 w 513347"/>
                    <a:gd name="connsiteY11" fmla="*/ 33001 h 513347"/>
                    <a:gd name="connsiteX12" fmla="*/ 0 w 513347"/>
                    <a:gd name="connsiteY12" fmla="*/ 481571 h 513347"/>
                    <a:gd name="connsiteX13" fmla="*/ 32925 w 513347"/>
                    <a:gd name="connsiteY13" fmla="*/ 513347 h 513347"/>
                    <a:gd name="connsiteX14" fmla="*/ 480423 w 513347"/>
                    <a:gd name="connsiteY14" fmla="*/ 513347 h 513347"/>
                    <a:gd name="connsiteX15" fmla="*/ 513347 w 513347"/>
                    <a:gd name="connsiteY15" fmla="*/ 480346 h 513347"/>
                    <a:gd name="connsiteX16" fmla="*/ 513347 w 513347"/>
                    <a:gd name="connsiteY16" fmla="*/ 33001 h 513347"/>
                    <a:gd name="connsiteX17" fmla="*/ 479203 w 513347"/>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347" h="513347">
                      <a:moveTo>
                        <a:pt x="479203" y="12223"/>
                      </a:moveTo>
                      <a:cubicBezTo>
                        <a:pt x="490183" y="12223"/>
                        <a:pt x="499936" y="22001"/>
                        <a:pt x="499936" y="33001"/>
                      </a:cubicBezTo>
                      <a:lnTo>
                        <a:pt x="499936" y="481571"/>
                      </a:lnTo>
                      <a:cubicBezTo>
                        <a:pt x="499936" y="492570"/>
                        <a:pt x="490183" y="502349"/>
                        <a:pt x="479203" y="502349"/>
                      </a:cubicBezTo>
                      <a:lnTo>
                        <a:pt x="32925" y="502349"/>
                      </a:lnTo>
                      <a:cubicBezTo>
                        <a:pt x="21945" y="501123"/>
                        <a:pt x="12192" y="491344"/>
                        <a:pt x="12192" y="480346"/>
                      </a:cubicBezTo>
                      <a:lnTo>
                        <a:pt x="12192" y="33001"/>
                      </a:lnTo>
                      <a:cubicBezTo>
                        <a:pt x="12192" y="22001"/>
                        <a:pt x="21945" y="12223"/>
                        <a:pt x="32925" y="12223"/>
                      </a:cubicBezTo>
                      <a:lnTo>
                        <a:pt x="479203" y="12223"/>
                      </a:lnTo>
                      <a:close/>
                      <a:moveTo>
                        <a:pt x="479203" y="0"/>
                      </a:moveTo>
                      <a:lnTo>
                        <a:pt x="32925" y="0"/>
                      </a:lnTo>
                      <a:cubicBezTo>
                        <a:pt x="14631" y="0"/>
                        <a:pt x="0" y="14667"/>
                        <a:pt x="0" y="33001"/>
                      </a:cubicBezTo>
                      <a:lnTo>
                        <a:pt x="0" y="481571"/>
                      </a:lnTo>
                      <a:cubicBezTo>
                        <a:pt x="0" y="498678"/>
                        <a:pt x="14631" y="513347"/>
                        <a:pt x="32925" y="513347"/>
                      </a:cubicBezTo>
                      <a:lnTo>
                        <a:pt x="480423" y="513347"/>
                      </a:lnTo>
                      <a:cubicBezTo>
                        <a:pt x="498717" y="513347"/>
                        <a:pt x="513347" y="498678"/>
                        <a:pt x="513347" y="480346"/>
                      </a:cubicBezTo>
                      <a:lnTo>
                        <a:pt x="513347" y="33001"/>
                      </a:lnTo>
                      <a:cubicBezTo>
                        <a:pt x="512128" y="14667"/>
                        <a:pt x="497498" y="0"/>
                        <a:pt x="479203" y="0"/>
                      </a:cubicBezTo>
                      <a:close/>
                    </a:path>
                  </a:pathLst>
                </a:custGeom>
                <a:solidFill>
                  <a:srgbClr val="FFFFFF"/>
                </a:solidFill>
                <a:ln w="6417" cap="flat">
                  <a:noFill/>
                  <a:prstDash val="solid"/>
                  <a:miter/>
                </a:ln>
              </p:spPr>
              <p:txBody>
                <a:bodyPr rtlCol="0" anchor="ctr"/>
                <a:lstStyle/>
                <a:p>
                  <a:endParaRPr lang="en-US"/>
                </a:p>
              </p:txBody>
            </p:sp>
          </p:grpSp>
          <p:grpSp>
            <p:nvGrpSpPr>
              <p:cNvPr id="209" name="Graphic 3">
                <a:extLst>
                  <a:ext uri="{FF2B5EF4-FFF2-40B4-BE49-F238E27FC236}">
                    <a16:creationId xmlns:a16="http://schemas.microsoft.com/office/drawing/2014/main" id="{45E0A0ED-6FA2-45CB-9B5C-74AA2DEF1C94}"/>
                  </a:ext>
                </a:extLst>
              </p:cNvPr>
              <p:cNvGrpSpPr/>
              <p:nvPr/>
            </p:nvGrpSpPr>
            <p:grpSpPr>
              <a:xfrm>
                <a:off x="4811996" y="2324695"/>
                <a:ext cx="488956" cy="488903"/>
                <a:chOff x="4811996" y="2324695"/>
                <a:chExt cx="488956" cy="488903"/>
              </a:xfrm>
              <a:solidFill>
                <a:srgbClr val="2D5967"/>
              </a:solidFill>
            </p:grpSpPr>
            <p:sp>
              <p:nvSpPr>
                <p:cNvPr id="210" name="Freeform: Shape 209">
                  <a:extLst>
                    <a:ext uri="{FF2B5EF4-FFF2-40B4-BE49-F238E27FC236}">
                      <a16:creationId xmlns:a16="http://schemas.microsoft.com/office/drawing/2014/main" id="{0117B2E6-6875-45C4-848C-B115366AC1D4}"/>
                    </a:ext>
                  </a:extLst>
                </p:cNvPr>
                <p:cNvSpPr/>
                <p:nvPr/>
              </p:nvSpPr>
              <p:spPr>
                <a:xfrm>
                  <a:off x="4811996" y="2373585"/>
                  <a:ext cx="488956" cy="440013"/>
                </a:xfrm>
                <a:custGeom>
                  <a:avLst/>
                  <a:gdLst>
                    <a:gd name="connsiteX0" fmla="*/ 0 w 488956"/>
                    <a:gd name="connsiteY0" fmla="*/ 419235 h 440013"/>
                    <a:gd name="connsiteX1" fmla="*/ 20726 w 488956"/>
                    <a:gd name="connsiteY1" fmla="*/ 440013 h 440013"/>
                    <a:gd name="connsiteX2" fmla="*/ 468231 w 488956"/>
                    <a:gd name="connsiteY2" fmla="*/ 440013 h 440013"/>
                    <a:gd name="connsiteX3" fmla="*/ 488957 w 488956"/>
                    <a:gd name="connsiteY3" fmla="*/ 419235 h 440013"/>
                    <a:gd name="connsiteX4" fmla="*/ 488957 w 488956"/>
                    <a:gd name="connsiteY4" fmla="*/ 0 h 440013"/>
                    <a:gd name="connsiteX5" fmla="*/ 0 w 488956"/>
                    <a:gd name="connsiteY5" fmla="*/ 0 h 440013"/>
                    <a:gd name="connsiteX6" fmla="*/ 0 w 488956"/>
                    <a:gd name="connsiteY6" fmla="*/ 419235 h 440013"/>
                    <a:gd name="connsiteX7" fmla="*/ 18288 w 488956"/>
                    <a:gd name="connsiteY7" fmla="*/ 18334 h 440013"/>
                    <a:gd name="connsiteX8" fmla="*/ 469450 w 488956"/>
                    <a:gd name="connsiteY8" fmla="*/ 18334 h 440013"/>
                    <a:gd name="connsiteX9" fmla="*/ 469450 w 488956"/>
                    <a:gd name="connsiteY9" fmla="*/ 420455 h 440013"/>
                    <a:gd name="connsiteX10" fmla="*/ 467011 w 488956"/>
                    <a:gd name="connsiteY10" fmla="*/ 422899 h 440013"/>
                    <a:gd name="connsiteX11" fmla="*/ 20726 w 488956"/>
                    <a:gd name="connsiteY11" fmla="*/ 422899 h 440013"/>
                    <a:gd name="connsiteX12" fmla="*/ 18288 w 488956"/>
                    <a:gd name="connsiteY12" fmla="*/ 420455 h 440013"/>
                    <a:gd name="connsiteX13" fmla="*/ 18288 w 488956"/>
                    <a:gd name="connsiteY13" fmla="*/ 18334 h 44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956" h="440013">
                      <a:moveTo>
                        <a:pt x="0" y="419235"/>
                      </a:moveTo>
                      <a:cubicBezTo>
                        <a:pt x="0" y="430234"/>
                        <a:pt x="9754" y="440013"/>
                        <a:pt x="20726" y="440013"/>
                      </a:cubicBezTo>
                      <a:lnTo>
                        <a:pt x="468231" y="440013"/>
                      </a:lnTo>
                      <a:cubicBezTo>
                        <a:pt x="479203" y="440013"/>
                        <a:pt x="488957" y="430234"/>
                        <a:pt x="488957" y="419235"/>
                      </a:cubicBezTo>
                      <a:lnTo>
                        <a:pt x="488957" y="0"/>
                      </a:lnTo>
                      <a:lnTo>
                        <a:pt x="0" y="0"/>
                      </a:lnTo>
                      <a:lnTo>
                        <a:pt x="0" y="419235"/>
                      </a:lnTo>
                      <a:close/>
                      <a:moveTo>
                        <a:pt x="18288" y="18334"/>
                      </a:moveTo>
                      <a:lnTo>
                        <a:pt x="469450" y="18334"/>
                      </a:lnTo>
                      <a:lnTo>
                        <a:pt x="469450" y="420455"/>
                      </a:lnTo>
                      <a:cubicBezTo>
                        <a:pt x="469450" y="421680"/>
                        <a:pt x="468231" y="422899"/>
                        <a:pt x="467011" y="422899"/>
                      </a:cubicBezTo>
                      <a:lnTo>
                        <a:pt x="20726" y="422899"/>
                      </a:lnTo>
                      <a:cubicBezTo>
                        <a:pt x="19507" y="422899"/>
                        <a:pt x="18288" y="421680"/>
                        <a:pt x="18288" y="420455"/>
                      </a:cubicBezTo>
                      <a:lnTo>
                        <a:pt x="18288" y="18334"/>
                      </a:lnTo>
                      <a:close/>
                    </a:path>
                  </a:pathLst>
                </a:custGeom>
                <a:solidFill>
                  <a:srgbClr val="2D5967"/>
                </a:solidFill>
                <a:ln w="641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FD480C61-81E3-42A8-B1A2-C026498F047F}"/>
                    </a:ext>
                  </a:extLst>
                </p:cNvPr>
                <p:cNvSpPr/>
                <p:nvPr/>
              </p:nvSpPr>
              <p:spPr>
                <a:xfrm>
                  <a:off x="4811996" y="2324695"/>
                  <a:ext cx="487737" cy="35445"/>
                </a:xfrm>
                <a:custGeom>
                  <a:avLst/>
                  <a:gdLst>
                    <a:gd name="connsiteX0" fmla="*/ 467011 w 487737"/>
                    <a:gd name="connsiteY0" fmla="*/ 0 h 35445"/>
                    <a:gd name="connsiteX1" fmla="*/ 20726 w 487737"/>
                    <a:gd name="connsiteY1" fmla="*/ 0 h 35445"/>
                    <a:gd name="connsiteX2" fmla="*/ 0 w 487737"/>
                    <a:gd name="connsiteY2" fmla="*/ 20778 h 35445"/>
                    <a:gd name="connsiteX3" fmla="*/ 0 w 487737"/>
                    <a:gd name="connsiteY3" fmla="*/ 35445 h 35445"/>
                    <a:gd name="connsiteX4" fmla="*/ 487738 w 487737"/>
                    <a:gd name="connsiteY4" fmla="*/ 35445 h 35445"/>
                    <a:gd name="connsiteX5" fmla="*/ 487738 w 487737"/>
                    <a:gd name="connsiteY5" fmla="*/ 20778 h 35445"/>
                    <a:gd name="connsiteX6" fmla="*/ 467011 w 487737"/>
                    <a:gd name="connsiteY6" fmla="*/ 0 h 3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737" h="35445">
                      <a:moveTo>
                        <a:pt x="467011" y="0"/>
                      </a:moveTo>
                      <a:lnTo>
                        <a:pt x="20726" y="0"/>
                      </a:lnTo>
                      <a:cubicBezTo>
                        <a:pt x="9754" y="0"/>
                        <a:pt x="0" y="9778"/>
                        <a:pt x="0" y="20778"/>
                      </a:cubicBezTo>
                      <a:lnTo>
                        <a:pt x="0" y="35445"/>
                      </a:lnTo>
                      <a:lnTo>
                        <a:pt x="487738" y="35445"/>
                      </a:lnTo>
                      <a:lnTo>
                        <a:pt x="487738" y="20778"/>
                      </a:lnTo>
                      <a:cubicBezTo>
                        <a:pt x="487738" y="9778"/>
                        <a:pt x="477984" y="0"/>
                        <a:pt x="467011" y="0"/>
                      </a:cubicBezTo>
                      <a:close/>
                    </a:path>
                  </a:pathLst>
                </a:custGeom>
                <a:solidFill>
                  <a:srgbClr val="2D5967"/>
                </a:solidFill>
                <a:ln w="641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1D9C0EB-8760-45F7-9EA7-969A241FD0E1}"/>
                    </a:ext>
                  </a:extLst>
                </p:cNvPr>
                <p:cNvSpPr/>
                <p:nvPr/>
              </p:nvSpPr>
              <p:spPr>
                <a:xfrm>
                  <a:off x="4872956" y="2453031"/>
                  <a:ext cx="367024" cy="278675"/>
                </a:xfrm>
                <a:custGeom>
                  <a:avLst/>
                  <a:gdLst>
                    <a:gd name="connsiteX0" fmla="*/ 367024 w 367024"/>
                    <a:gd name="connsiteY0" fmla="*/ 51335 h 278675"/>
                    <a:gd name="connsiteX1" fmla="*/ 348730 w 367024"/>
                    <a:gd name="connsiteY1" fmla="*/ 33001 h 278675"/>
                    <a:gd name="connsiteX2" fmla="*/ 147542 w 367024"/>
                    <a:gd name="connsiteY2" fmla="*/ 33001 h 278675"/>
                    <a:gd name="connsiteX3" fmla="*/ 128029 w 367024"/>
                    <a:gd name="connsiteY3" fmla="*/ 7333 h 278675"/>
                    <a:gd name="connsiteX4" fmla="*/ 113398 w 367024"/>
                    <a:gd name="connsiteY4" fmla="*/ 0 h 278675"/>
                    <a:gd name="connsiteX5" fmla="*/ 18288 w 367024"/>
                    <a:gd name="connsiteY5" fmla="*/ 0 h 278675"/>
                    <a:gd name="connsiteX6" fmla="*/ 0 w 367024"/>
                    <a:gd name="connsiteY6" fmla="*/ 18334 h 278675"/>
                    <a:gd name="connsiteX7" fmla="*/ 0 w 367024"/>
                    <a:gd name="connsiteY7" fmla="*/ 278675 h 278675"/>
                    <a:gd name="connsiteX8" fmla="*/ 367024 w 367024"/>
                    <a:gd name="connsiteY8" fmla="*/ 278675 h 278675"/>
                    <a:gd name="connsiteX9" fmla="*/ 367024 w 367024"/>
                    <a:gd name="connsiteY9" fmla="*/ 51335 h 278675"/>
                    <a:gd name="connsiteX10" fmla="*/ 18288 w 367024"/>
                    <a:gd name="connsiteY10" fmla="*/ 18334 h 278675"/>
                    <a:gd name="connsiteX11" fmla="*/ 113398 w 367024"/>
                    <a:gd name="connsiteY11" fmla="*/ 18334 h 278675"/>
                    <a:gd name="connsiteX12" fmla="*/ 131686 w 367024"/>
                    <a:gd name="connsiteY12" fmla="*/ 41557 h 278675"/>
                    <a:gd name="connsiteX13" fmla="*/ 113398 w 367024"/>
                    <a:gd name="connsiteY13" fmla="*/ 64779 h 278675"/>
                    <a:gd name="connsiteX14" fmla="*/ 17069 w 367024"/>
                    <a:gd name="connsiteY14" fmla="*/ 64779 h 278675"/>
                    <a:gd name="connsiteX15" fmla="*/ 18288 w 367024"/>
                    <a:gd name="connsiteY15" fmla="*/ 18334 h 278675"/>
                    <a:gd name="connsiteX16" fmla="*/ 18288 w 367024"/>
                    <a:gd name="connsiteY16" fmla="*/ 18334 h 278675"/>
                    <a:gd name="connsiteX17" fmla="*/ 348730 w 367024"/>
                    <a:gd name="connsiteY17" fmla="*/ 260342 h 278675"/>
                    <a:gd name="connsiteX18" fmla="*/ 17069 w 367024"/>
                    <a:gd name="connsiteY18" fmla="*/ 260342 h 278675"/>
                    <a:gd name="connsiteX19" fmla="*/ 17069 w 367024"/>
                    <a:gd name="connsiteY19" fmla="*/ 83114 h 278675"/>
                    <a:gd name="connsiteX20" fmla="*/ 112179 w 367024"/>
                    <a:gd name="connsiteY20" fmla="*/ 83114 h 278675"/>
                    <a:gd name="connsiteX21" fmla="*/ 126810 w 367024"/>
                    <a:gd name="connsiteY21" fmla="*/ 75780 h 278675"/>
                    <a:gd name="connsiteX22" fmla="*/ 146317 w 367024"/>
                    <a:gd name="connsiteY22" fmla="*/ 50112 h 278675"/>
                    <a:gd name="connsiteX23" fmla="*/ 347511 w 367024"/>
                    <a:gd name="connsiteY23" fmla="*/ 50112 h 278675"/>
                    <a:gd name="connsiteX24" fmla="*/ 347511 w 367024"/>
                    <a:gd name="connsiteY24" fmla="*/ 260342 h 278675"/>
                    <a:gd name="connsiteX25" fmla="*/ 348730 w 367024"/>
                    <a:gd name="connsiteY25" fmla="*/ 260342 h 27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7024" h="278675">
                      <a:moveTo>
                        <a:pt x="367024" y="51335"/>
                      </a:moveTo>
                      <a:cubicBezTo>
                        <a:pt x="367024" y="41557"/>
                        <a:pt x="358490" y="33001"/>
                        <a:pt x="348730" y="33001"/>
                      </a:cubicBezTo>
                      <a:lnTo>
                        <a:pt x="147542" y="33001"/>
                      </a:lnTo>
                      <a:lnTo>
                        <a:pt x="128029" y="7333"/>
                      </a:lnTo>
                      <a:cubicBezTo>
                        <a:pt x="124371" y="2444"/>
                        <a:pt x="119494" y="0"/>
                        <a:pt x="113398" y="0"/>
                      </a:cubicBezTo>
                      <a:lnTo>
                        <a:pt x="18288" y="0"/>
                      </a:lnTo>
                      <a:cubicBezTo>
                        <a:pt x="8535" y="0"/>
                        <a:pt x="0" y="8556"/>
                        <a:pt x="0" y="18334"/>
                      </a:cubicBezTo>
                      <a:lnTo>
                        <a:pt x="0" y="278675"/>
                      </a:lnTo>
                      <a:lnTo>
                        <a:pt x="367024" y="278675"/>
                      </a:lnTo>
                      <a:lnTo>
                        <a:pt x="367024" y="51335"/>
                      </a:lnTo>
                      <a:close/>
                      <a:moveTo>
                        <a:pt x="18288" y="18334"/>
                      </a:moveTo>
                      <a:lnTo>
                        <a:pt x="113398" y="18334"/>
                      </a:lnTo>
                      <a:lnTo>
                        <a:pt x="131686" y="41557"/>
                      </a:lnTo>
                      <a:lnTo>
                        <a:pt x="113398" y="64779"/>
                      </a:lnTo>
                      <a:lnTo>
                        <a:pt x="17069" y="64779"/>
                      </a:lnTo>
                      <a:lnTo>
                        <a:pt x="18288" y="18334"/>
                      </a:lnTo>
                      <a:cubicBezTo>
                        <a:pt x="17069" y="18334"/>
                        <a:pt x="17069" y="18334"/>
                        <a:pt x="18288" y="18334"/>
                      </a:cubicBezTo>
                      <a:close/>
                      <a:moveTo>
                        <a:pt x="348730" y="260342"/>
                      </a:moveTo>
                      <a:lnTo>
                        <a:pt x="17069" y="260342"/>
                      </a:lnTo>
                      <a:lnTo>
                        <a:pt x="17069" y="83114"/>
                      </a:lnTo>
                      <a:lnTo>
                        <a:pt x="112179" y="83114"/>
                      </a:lnTo>
                      <a:cubicBezTo>
                        <a:pt x="118275" y="83114"/>
                        <a:pt x="123152" y="80669"/>
                        <a:pt x="126810" y="75780"/>
                      </a:cubicBezTo>
                      <a:lnTo>
                        <a:pt x="146317" y="50112"/>
                      </a:lnTo>
                      <a:lnTo>
                        <a:pt x="347511" y="50112"/>
                      </a:lnTo>
                      <a:lnTo>
                        <a:pt x="347511" y="260342"/>
                      </a:lnTo>
                      <a:lnTo>
                        <a:pt x="348730" y="260342"/>
                      </a:lnTo>
                      <a:close/>
                    </a:path>
                  </a:pathLst>
                </a:custGeom>
                <a:solidFill>
                  <a:srgbClr val="2D5967"/>
                </a:solidFill>
                <a:ln w="641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7BE10222-5BB9-4B5C-B549-989578E3E8CD}"/>
                    </a:ext>
                  </a:extLst>
                </p:cNvPr>
                <p:cNvSpPr/>
                <p:nvPr/>
              </p:nvSpPr>
              <p:spPr>
                <a:xfrm>
                  <a:off x="4905881" y="2486033"/>
                  <a:ext cx="70719" cy="18334"/>
                </a:xfrm>
                <a:custGeom>
                  <a:avLst/>
                  <a:gdLst>
                    <a:gd name="connsiteX0" fmla="*/ 70720 w 70719"/>
                    <a:gd name="connsiteY0" fmla="*/ 0 h 18334"/>
                    <a:gd name="connsiteX1" fmla="*/ 0 w 70719"/>
                    <a:gd name="connsiteY1" fmla="*/ 0 h 18334"/>
                    <a:gd name="connsiteX2" fmla="*/ 0 w 70719"/>
                    <a:gd name="connsiteY2" fmla="*/ 18334 h 18334"/>
                    <a:gd name="connsiteX3" fmla="*/ 70720 w 70719"/>
                    <a:gd name="connsiteY3" fmla="*/ 18334 h 18334"/>
                    <a:gd name="connsiteX4" fmla="*/ 70720 w 70719"/>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9" h="18334">
                      <a:moveTo>
                        <a:pt x="70720" y="0"/>
                      </a:moveTo>
                      <a:lnTo>
                        <a:pt x="0" y="0"/>
                      </a:lnTo>
                      <a:lnTo>
                        <a:pt x="0" y="18334"/>
                      </a:lnTo>
                      <a:lnTo>
                        <a:pt x="70720" y="18334"/>
                      </a:lnTo>
                      <a:lnTo>
                        <a:pt x="70720" y="0"/>
                      </a:lnTo>
                      <a:close/>
                    </a:path>
                  </a:pathLst>
                </a:custGeom>
                <a:solidFill>
                  <a:srgbClr val="2D5967"/>
                </a:solidFill>
                <a:ln w="6417" cap="flat">
                  <a:noFill/>
                  <a:prstDash val="solid"/>
                  <a:miter/>
                </a:ln>
              </p:spPr>
              <p:txBody>
                <a:bodyPr rtlCol="0" anchor="ctr"/>
                <a:lstStyle/>
                <a:p>
                  <a:endParaRPr lang="en-US"/>
                </a:p>
              </p:txBody>
            </p:sp>
          </p:grpSp>
        </p:grpSp>
        <p:sp>
          <p:nvSpPr>
            <p:cNvPr id="214" name="TextBox 213">
              <a:extLst>
                <a:ext uri="{FF2B5EF4-FFF2-40B4-BE49-F238E27FC236}">
                  <a16:creationId xmlns:a16="http://schemas.microsoft.com/office/drawing/2014/main" id="{1711F2CA-8C46-4ACB-946A-E2C04B39CBF3}"/>
                </a:ext>
              </a:extLst>
            </p:cNvPr>
            <p:cNvSpPr txBox="1"/>
            <p:nvPr/>
          </p:nvSpPr>
          <p:spPr>
            <a:xfrm>
              <a:off x="4692867" y="2785332"/>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File Storage</a:t>
              </a:r>
            </a:p>
          </p:txBody>
        </p:sp>
      </p:grpSp>
      <p:grpSp>
        <p:nvGrpSpPr>
          <p:cNvPr id="215" name="Graphic 3">
            <a:extLst>
              <a:ext uri="{FF2B5EF4-FFF2-40B4-BE49-F238E27FC236}">
                <a16:creationId xmlns:a16="http://schemas.microsoft.com/office/drawing/2014/main" id="{46F077D9-2A39-419F-873D-74DE1F8A3A47}"/>
              </a:ext>
            </a:extLst>
          </p:cNvPr>
          <p:cNvGrpSpPr/>
          <p:nvPr/>
        </p:nvGrpSpPr>
        <p:grpSpPr>
          <a:xfrm>
            <a:off x="5651832" y="1609488"/>
            <a:ext cx="744353" cy="754788"/>
            <a:chOff x="5651832" y="2313687"/>
            <a:chExt cx="744353" cy="754788"/>
          </a:xfrm>
        </p:grpSpPr>
        <p:grpSp>
          <p:nvGrpSpPr>
            <p:cNvPr id="216" name="Graphic 3">
              <a:extLst>
                <a:ext uri="{FF2B5EF4-FFF2-40B4-BE49-F238E27FC236}">
                  <a16:creationId xmlns:a16="http://schemas.microsoft.com/office/drawing/2014/main" id="{19D04D0B-E98D-4FB1-A3EA-9A8CE46DF653}"/>
                </a:ext>
              </a:extLst>
            </p:cNvPr>
            <p:cNvGrpSpPr/>
            <p:nvPr/>
          </p:nvGrpSpPr>
          <p:grpSpPr>
            <a:xfrm>
              <a:off x="5765532" y="2313687"/>
              <a:ext cx="513347" cy="512128"/>
              <a:chOff x="5765532" y="2313687"/>
              <a:chExt cx="513347" cy="512128"/>
            </a:xfrm>
          </p:grpSpPr>
          <p:grpSp>
            <p:nvGrpSpPr>
              <p:cNvPr id="217" name="Graphic 3">
                <a:extLst>
                  <a:ext uri="{FF2B5EF4-FFF2-40B4-BE49-F238E27FC236}">
                    <a16:creationId xmlns:a16="http://schemas.microsoft.com/office/drawing/2014/main" id="{0065F7FD-2099-4AFC-8A97-477891D7D086}"/>
                  </a:ext>
                </a:extLst>
              </p:cNvPr>
              <p:cNvGrpSpPr/>
              <p:nvPr/>
            </p:nvGrpSpPr>
            <p:grpSpPr>
              <a:xfrm>
                <a:off x="5765532" y="2313687"/>
                <a:ext cx="513347" cy="512128"/>
                <a:chOff x="5765532" y="2313687"/>
                <a:chExt cx="513347" cy="512128"/>
              </a:xfrm>
              <a:solidFill>
                <a:srgbClr val="FFFFFF"/>
              </a:solidFill>
            </p:grpSpPr>
            <p:sp>
              <p:nvSpPr>
                <p:cNvPr id="218" name="Freeform: Shape 217">
                  <a:extLst>
                    <a:ext uri="{FF2B5EF4-FFF2-40B4-BE49-F238E27FC236}">
                      <a16:creationId xmlns:a16="http://schemas.microsoft.com/office/drawing/2014/main" id="{A43460F6-225A-4607-B154-2D5CA5709289}"/>
                    </a:ext>
                  </a:extLst>
                </p:cNvPr>
                <p:cNvSpPr/>
                <p:nvPr/>
              </p:nvSpPr>
              <p:spPr>
                <a:xfrm>
                  <a:off x="5771628" y="2319784"/>
                  <a:ext cx="501155" cy="501154"/>
                </a:xfrm>
                <a:custGeom>
                  <a:avLst/>
                  <a:gdLst>
                    <a:gd name="connsiteX0" fmla="*/ 26829 w 501155"/>
                    <a:gd name="connsiteY0" fmla="*/ 499936 h 501154"/>
                    <a:gd name="connsiteX1" fmla="*/ 0 w 501155"/>
                    <a:gd name="connsiteY1" fmla="*/ 473107 h 501154"/>
                    <a:gd name="connsiteX2" fmla="*/ 0 w 501155"/>
                    <a:gd name="connsiteY2" fmla="*/ 26826 h 501154"/>
                    <a:gd name="connsiteX3" fmla="*/ 26829 w 501155"/>
                    <a:gd name="connsiteY3" fmla="*/ 0 h 501154"/>
                    <a:gd name="connsiteX4" fmla="*/ 474327 w 501155"/>
                    <a:gd name="connsiteY4" fmla="*/ 0 h 501154"/>
                    <a:gd name="connsiteX5" fmla="*/ 501155 w 501155"/>
                    <a:gd name="connsiteY5" fmla="*/ 26826 h 501154"/>
                    <a:gd name="connsiteX6" fmla="*/ 501155 w 501155"/>
                    <a:gd name="connsiteY6" fmla="*/ 474326 h 501154"/>
                    <a:gd name="connsiteX7" fmla="*/ 474327 w 501155"/>
                    <a:gd name="connsiteY7" fmla="*/ 501155 h 501154"/>
                    <a:gd name="connsiteX8" fmla="*/ 26829 w 501155"/>
                    <a:gd name="connsiteY8" fmla="*/ 501155 h 501154"/>
                    <a:gd name="connsiteX9" fmla="*/ 26829 w 501155"/>
                    <a:gd name="connsiteY9" fmla="*/ 499936 h 50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155" h="501154">
                      <a:moveTo>
                        <a:pt x="26829" y="499936"/>
                      </a:moveTo>
                      <a:cubicBezTo>
                        <a:pt x="12192" y="499936"/>
                        <a:pt x="0" y="487744"/>
                        <a:pt x="0" y="473107"/>
                      </a:cubicBezTo>
                      <a:lnTo>
                        <a:pt x="0" y="26826"/>
                      </a:lnTo>
                      <a:cubicBezTo>
                        <a:pt x="0" y="12194"/>
                        <a:pt x="12192" y="0"/>
                        <a:pt x="26829" y="0"/>
                      </a:cubicBezTo>
                      <a:lnTo>
                        <a:pt x="474327" y="0"/>
                      </a:lnTo>
                      <a:cubicBezTo>
                        <a:pt x="488963" y="0"/>
                        <a:pt x="501155" y="12194"/>
                        <a:pt x="501155" y="26826"/>
                      </a:cubicBezTo>
                      <a:lnTo>
                        <a:pt x="501155" y="474326"/>
                      </a:lnTo>
                      <a:cubicBezTo>
                        <a:pt x="501155" y="488963"/>
                        <a:pt x="488963" y="501155"/>
                        <a:pt x="474327" y="501155"/>
                      </a:cubicBezTo>
                      <a:lnTo>
                        <a:pt x="26829" y="501155"/>
                      </a:lnTo>
                      <a:lnTo>
                        <a:pt x="26829" y="499936"/>
                      </a:lnTo>
                      <a:close/>
                    </a:path>
                  </a:pathLst>
                </a:custGeom>
                <a:solidFill>
                  <a:srgbClr val="FFFFFF"/>
                </a:solidFill>
                <a:ln w="641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E7D6D8AF-B5DA-4E6E-AEC1-2F6CEF1F67EE}"/>
                    </a:ext>
                  </a:extLst>
                </p:cNvPr>
                <p:cNvSpPr/>
                <p:nvPr/>
              </p:nvSpPr>
              <p:spPr>
                <a:xfrm>
                  <a:off x="5765532" y="2313687"/>
                  <a:ext cx="513347" cy="512128"/>
                </a:xfrm>
                <a:custGeom>
                  <a:avLst/>
                  <a:gdLst>
                    <a:gd name="connsiteX0" fmla="*/ 479203 w 513347"/>
                    <a:gd name="connsiteY0" fmla="*/ 12194 h 512128"/>
                    <a:gd name="connsiteX1" fmla="*/ 499936 w 513347"/>
                    <a:gd name="connsiteY1" fmla="*/ 32923 h 512128"/>
                    <a:gd name="connsiteX2" fmla="*/ 499936 w 513347"/>
                    <a:gd name="connsiteY2" fmla="*/ 480423 h 512128"/>
                    <a:gd name="connsiteX3" fmla="*/ 479203 w 513347"/>
                    <a:gd name="connsiteY3" fmla="*/ 501156 h 512128"/>
                    <a:gd name="connsiteX4" fmla="*/ 32925 w 513347"/>
                    <a:gd name="connsiteY4" fmla="*/ 501156 h 512128"/>
                    <a:gd name="connsiteX5" fmla="*/ 12192 w 513347"/>
                    <a:gd name="connsiteY5" fmla="*/ 479204 h 512128"/>
                    <a:gd name="connsiteX6" fmla="*/ 12192 w 513347"/>
                    <a:gd name="connsiteY6" fmla="*/ 32923 h 512128"/>
                    <a:gd name="connsiteX7" fmla="*/ 32925 w 513347"/>
                    <a:gd name="connsiteY7" fmla="*/ 12194 h 512128"/>
                    <a:gd name="connsiteX8" fmla="*/ 479203 w 513347"/>
                    <a:gd name="connsiteY8" fmla="*/ 12194 h 512128"/>
                    <a:gd name="connsiteX9" fmla="*/ 479203 w 513347"/>
                    <a:gd name="connsiteY9" fmla="*/ 0 h 512128"/>
                    <a:gd name="connsiteX10" fmla="*/ 32925 w 513347"/>
                    <a:gd name="connsiteY10" fmla="*/ 0 h 512128"/>
                    <a:gd name="connsiteX11" fmla="*/ 0 w 513347"/>
                    <a:gd name="connsiteY11" fmla="*/ 32923 h 512128"/>
                    <a:gd name="connsiteX12" fmla="*/ 0 w 513347"/>
                    <a:gd name="connsiteY12" fmla="*/ 480423 h 512128"/>
                    <a:gd name="connsiteX13" fmla="*/ 32925 w 513347"/>
                    <a:gd name="connsiteY13" fmla="*/ 512129 h 512128"/>
                    <a:gd name="connsiteX14" fmla="*/ 480423 w 513347"/>
                    <a:gd name="connsiteY14" fmla="*/ 512129 h 512128"/>
                    <a:gd name="connsiteX15" fmla="*/ 513347 w 513347"/>
                    <a:gd name="connsiteY15" fmla="*/ 479204 h 512128"/>
                    <a:gd name="connsiteX16" fmla="*/ 513347 w 513347"/>
                    <a:gd name="connsiteY16" fmla="*/ 32923 h 512128"/>
                    <a:gd name="connsiteX17" fmla="*/ 479203 w 513347"/>
                    <a:gd name="connsiteY17" fmla="*/ 0 h 51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347" h="512128">
                      <a:moveTo>
                        <a:pt x="479203" y="12194"/>
                      </a:moveTo>
                      <a:cubicBezTo>
                        <a:pt x="491402" y="12194"/>
                        <a:pt x="499936" y="20729"/>
                        <a:pt x="499936" y="32923"/>
                      </a:cubicBezTo>
                      <a:lnTo>
                        <a:pt x="499936" y="480423"/>
                      </a:lnTo>
                      <a:cubicBezTo>
                        <a:pt x="499936" y="491402"/>
                        <a:pt x="491402" y="501156"/>
                        <a:pt x="479203" y="501156"/>
                      </a:cubicBezTo>
                      <a:lnTo>
                        <a:pt x="32925" y="501156"/>
                      </a:lnTo>
                      <a:cubicBezTo>
                        <a:pt x="20726" y="499937"/>
                        <a:pt x="12192" y="491402"/>
                        <a:pt x="12192" y="479204"/>
                      </a:cubicBezTo>
                      <a:lnTo>
                        <a:pt x="12192" y="32923"/>
                      </a:lnTo>
                      <a:cubicBezTo>
                        <a:pt x="12192" y="20729"/>
                        <a:pt x="20726" y="12194"/>
                        <a:pt x="32925" y="12194"/>
                      </a:cubicBezTo>
                      <a:lnTo>
                        <a:pt x="479203" y="12194"/>
                      </a:lnTo>
                      <a:close/>
                      <a:moveTo>
                        <a:pt x="479203" y="0"/>
                      </a:moveTo>
                      <a:lnTo>
                        <a:pt x="32925" y="0"/>
                      </a:lnTo>
                      <a:cubicBezTo>
                        <a:pt x="14631" y="0"/>
                        <a:pt x="0" y="14632"/>
                        <a:pt x="0" y="32923"/>
                      </a:cubicBezTo>
                      <a:lnTo>
                        <a:pt x="0" y="480423"/>
                      </a:lnTo>
                      <a:cubicBezTo>
                        <a:pt x="0" y="497498"/>
                        <a:pt x="14631" y="512129"/>
                        <a:pt x="32925" y="512129"/>
                      </a:cubicBezTo>
                      <a:lnTo>
                        <a:pt x="480423" y="512129"/>
                      </a:lnTo>
                      <a:cubicBezTo>
                        <a:pt x="498717" y="512129"/>
                        <a:pt x="513347" y="497498"/>
                        <a:pt x="513347" y="479204"/>
                      </a:cubicBezTo>
                      <a:lnTo>
                        <a:pt x="513347" y="32923"/>
                      </a:lnTo>
                      <a:cubicBezTo>
                        <a:pt x="512128" y="14632"/>
                        <a:pt x="497498" y="0"/>
                        <a:pt x="479203" y="0"/>
                      </a:cubicBezTo>
                      <a:close/>
                    </a:path>
                  </a:pathLst>
                </a:custGeom>
                <a:solidFill>
                  <a:srgbClr val="FFFFFF"/>
                </a:solidFill>
                <a:ln w="6417" cap="flat">
                  <a:noFill/>
                  <a:prstDash val="solid"/>
                  <a:miter/>
                </a:ln>
              </p:spPr>
              <p:txBody>
                <a:bodyPr rtlCol="0" anchor="ctr"/>
                <a:lstStyle/>
                <a:p>
                  <a:endParaRPr lang="en-US"/>
                </a:p>
              </p:txBody>
            </p:sp>
          </p:grpSp>
          <p:grpSp>
            <p:nvGrpSpPr>
              <p:cNvPr id="221" name="Graphic 3">
                <a:extLst>
                  <a:ext uri="{FF2B5EF4-FFF2-40B4-BE49-F238E27FC236}">
                    <a16:creationId xmlns:a16="http://schemas.microsoft.com/office/drawing/2014/main" id="{D896BAA3-68A7-48A7-9A64-9B0F00E10EF5}"/>
                  </a:ext>
                </a:extLst>
              </p:cNvPr>
              <p:cNvGrpSpPr/>
              <p:nvPr/>
            </p:nvGrpSpPr>
            <p:grpSpPr>
              <a:xfrm>
                <a:off x="5777724" y="2325882"/>
                <a:ext cx="488956" cy="487742"/>
                <a:chOff x="5777724" y="2325882"/>
                <a:chExt cx="488956" cy="487742"/>
              </a:xfrm>
              <a:solidFill>
                <a:srgbClr val="2C5967"/>
              </a:solidFill>
            </p:grpSpPr>
            <p:sp>
              <p:nvSpPr>
                <p:cNvPr id="223" name="Freeform: Shape 222">
                  <a:extLst>
                    <a:ext uri="{FF2B5EF4-FFF2-40B4-BE49-F238E27FC236}">
                      <a16:creationId xmlns:a16="http://schemas.microsoft.com/office/drawing/2014/main" id="{77F987C9-9211-4085-A7E1-0A1D569E5499}"/>
                    </a:ext>
                  </a:extLst>
                </p:cNvPr>
                <p:cNvSpPr/>
                <p:nvPr/>
              </p:nvSpPr>
              <p:spPr>
                <a:xfrm>
                  <a:off x="6008179" y="2452696"/>
                  <a:ext cx="178028" cy="154857"/>
                </a:xfrm>
                <a:custGeom>
                  <a:avLst/>
                  <a:gdLst>
                    <a:gd name="connsiteX0" fmla="*/ 0 w 178028"/>
                    <a:gd name="connsiteY0" fmla="*/ 64626 h 154857"/>
                    <a:gd name="connsiteX1" fmla="*/ 18294 w 178028"/>
                    <a:gd name="connsiteY1" fmla="*/ 64626 h 154857"/>
                    <a:gd name="connsiteX2" fmla="*/ 18294 w 178028"/>
                    <a:gd name="connsiteY2" fmla="*/ 17071 h 154857"/>
                    <a:gd name="connsiteX3" fmla="*/ 158515 w 178028"/>
                    <a:gd name="connsiteY3" fmla="*/ 17071 h 154857"/>
                    <a:gd name="connsiteX4" fmla="*/ 158515 w 178028"/>
                    <a:gd name="connsiteY4" fmla="*/ 136568 h 154857"/>
                    <a:gd name="connsiteX5" fmla="*/ 89014 w 178028"/>
                    <a:gd name="connsiteY5" fmla="*/ 136568 h 154857"/>
                    <a:gd name="connsiteX6" fmla="*/ 89014 w 178028"/>
                    <a:gd name="connsiteY6" fmla="*/ 154858 h 154857"/>
                    <a:gd name="connsiteX7" fmla="*/ 164611 w 178028"/>
                    <a:gd name="connsiteY7" fmla="*/ 154858 h 154857"/>
                    <a:gd name="connsiteX8" fmla="*/ 178029 w 178028"/>
                    <a:gd name="connsiteY8" fmla="*/ 142664 h 154857"/>
                    <a:gd name="connsiteX9" fmla="*/ 178029 w 178028"/>
                    <a:gd name="connsiteY9" fmla="*/ 0 h 154857"/>
                    <a:gd name="connsiteX10" fmla="*/ 0 w 178028"/>
                    <a:gd name="connsiteY10" fmla="*/ 0 h 154857"/>
                    <a:gd name="connsiteX11" fmla="*/ 0 w 178028"/>
                    <a:gd name="connsiteY11" fmla="*/ 64626 h 15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028" h="154857">
                      <a:moveTo>
                        <a:pt x="0" y="64626"/>
                      </a:moveTo>
                      <a:lnTo>
                        <a:pt x="18294" y="64626"/>
                      </a:lnTo>
                      <a:lnTo>
                        <a:pt x="18294" y="17071"/>
                      </a:lnTo>
                      <a:lnTo>
                        <a:pt x="158515" y="17071"/>
                      </a:lnTo>
                      <a:lnTo>
                        <a:pt x="158515" y="136568"/>
                      </a:lnTo>
                      <a:lnTo>
                        <a:pt x="89014" y="136568"/>
                      </a:lnTo>
                      <a:lnTo>
                        <a:pt x="89014" y="154858"/>
                      </a:lnTo>
                      <a:lnTo>
                        <a:pt x="164611" y="154858"/>
                      </a:lnTo>
                      <a:cubicBezTo>
                        <a:pt x="171933" y="154858"/>
                        <a:pt x="178029" y="148761"/>
                        <a:pt x="178029" y="142664"/>
                      </a:cubicBezTo>
                      <a:lnTo>
                        <a:pt x="178029" y="0"/>
                      </a:lnTo>
                      <a:lnTo>
                        <a:pt x="0" y="0"/>
                      </a:lnTo>
                      <a:lnTo>
                        <a:pt x="0" y="64626"/>
                      </a:lnTo>
                      <a:close/>
                    </a:path>
                  </a:pathLst>
                </a:custGeom>
                <a:solidFill>
                  <a:srgbClr val="2C5967"/>
                </a:solidFill>
                <a:ln w="641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50067CE1-B5C7-4AF0-9705-3D83230D6268}"/>
                    </a:ext>
                  </a:extLst>
                </p:cNvPr>
                <p:cNvSpPr/>
                <p:nvPr/>
              </p:nvSpPr>
              <p:spPr>
                <a:xfrm>
                  <a:off x="6006966" y="2416115"/>
                  <a:ext cx="176803" cy="21948"/>
                </a:xfrm>
                <a:custGeom>
                  <a:avLst/>
                  <a:gdLst>
                    <a:gd name="connsiteX0" fmla="*/ 176803 w 176803"/>
                    <a:gd name="connsiteY0" fmla="*/ 13413 h 21948"/>
                    <a:gd name="connsiteX1" fmla="*/ 165831 w 176803"/>
                    <a:gd name="connsiteY1" fmla="*/ 0 h 21948"/>
                    <a:gd name="connsiteX2" fmla="*/ 164611 w 176803"/>
                    <a:gd name="connsiteY2" fmla="*/ 0 h 21948"/>
                    <a:gd name="connsiteX3" fmla="*/ 13411 w 176803"/>
                    <a:gd name="connsiteY3" fmla="*/ 0 h 21948"/>
                    <a:gd name="connsiteX4" fmla="*/ 12192 w 176803"/>
                    <a:gd name="connsiteY4" fmla="*/ 0 h 21948"/>
                    <a:gd name="connsiteX5" fmla="*/ 1219 w 176803"/>
                    <a:gd name="connsiteY5" fmla="*/ 9755 h 21948"/>
                    <a:gd name="connsiteX6" fmla="*/ 0 w 176803"/>
                    <a:gd name="connsiteY6" fmla="*/ 10975 h 21948"/>
                    <a:gd name="connsiteX7" fmla="*/ 0 w 176803"/>
                    <a:gd name="connsiteY7" fmla="*/ 21949 h 21948"/>
                    <a:gd name="connsiteX8" fmla="*/ 175584 w 176803"/>
                    <a:gd name="connsiteY8" fmla="*/ 21949 h 21948"/>
                    <a:gd name="connsiteX9" fmla="*/ 175584 w 176803"/>
                    <a:gd name="connsiteY9" fmla="*/ 13413 h 21948"/>
                    <a:gd name="connsiteX10" fmla="*/ 176803 w 176803"/>
                    <a:gd name="connsiteY10" fmla="*/ 13413 h 2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803" h="21948">
                      <a:moveTo>
                        <a:pt x="176803" y="13413"/>
                      </a:moveTo>
                      <a:cubicBezTo>
                        <a:pt x="176803" y="7317"/>
                        <a:pt x="171927" y="1220"/>
                        <a:pt x="165831" y="0"/>
                      </a:cubicBezTo>
                      <a:lnTo>
                        <a:pt x="164611" y="0"/>
                      </a:lnTo>
                      <a:lnTo>
                        <a:pt x="13411" y="0"/>
                      </a:lnTo>
                      <a:lnTo>
                        <a:pt x="12192" y="0"/>
                      </a:lnTo>
                      <a:cubicBezTo>
                        <a:pt x="7315" y="1220"/>
                        <a:pt x="2438" y="4877"/>
                        <a:pt x="1219" y="9755"/>
                      </a:cubicBezTo>
                      <a:lnTo>
                        <a:pt x="0" y="10975"/>
                      </a:lnTo>
                      <a:lnTo>
                        <a:pt x="0" y="21949"/>
                      </a:lnTo>
                      <a:lnTo>
                        <a:pt x="175584" y="21949"/>
                      </a:lnTo>
                      <a:lnTo>
                        <a:pt x="175584" y="13413"/>
                      </a:lnTo>
                      <a:lnTo>
                        <a:pt x="176803" y="13413"/>
                      </a:lnTo>
                      <a:close/>
                    </a:path>
                  </a:pathLst>
                </a:custGeom>
                <a:solidFill>
                  <a:srgbClr val="2C5967"/>
                </a:solidFill>
                <a:ln w="641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B4D685C4-52EC-40DC-984A-BCFF729BFFFE}"/>
                    </a:ext>
                  </a:extLst>
                </p:cNvPr>
                <p:cNvSpPr/>
                <p:nvPr/>
              </p:nvSpPr>
              <p:spPr>
                <a:xfrm>
                  <a:off x="6042323" y="2484401"/>
                  <a:ext cx="112179" cy="92671"/>
                </a:xfrm>
                <a:custGeom>
                  <a:avLst/>
                  <a:gdLst>
                    <a:gd name="connsiteX0" fmla="*/ 15849 w 112179"/>
                    <a:gd name="connsiteY0" fmla="*/ 17071 h 92671"/>
                    <a:gd name="connsiteX1" fmla="*/ 37802 w 112179"/>
                    <a:gd name="connsiteY1" fmla="*/ 17071 h 92671"/>
                    <a:gd name="connsiteX2" fmla="*/ 45117 w 112179"/>
                    <a:gd name="connsiteY2" fmla="*/ 30484 h 92671"/>
                    <a:gd name="connsiteX3" fmla="*/ 93891 w 112179"/>
                    <a:gd name="connsiteY3" fmla="*/ 30484 h 92671"/>
                    <a:gd name="connsiteX4" fmla="*/ 93891 w 112179"/>
                    <a:gd name="connsiteY4" fmla="*/ 73162 h 92671"/>
                    <a:gd name="connsiteX5" fmla="*/ 56089 w 112179"/>
                    <a:gd name="connsiteY5" fmla="*/ 73162 h 92671"/>
                    <a:gd name="connsiteX6" fmla="*/ 56089 w 112179"/>
                    <a:gd name="connsiteY6" fmla="*/ 85355 h 92671"/>
                    <a:gd name="connsiteX7" fmla="*/ 56089 w 112179"/>
                    <a:gd name="connsiteY7" fmla="*/ 92671 h 92671"/>
                    <a:gd name="connsiteX8" fmla="*/ 112179 w 112179"/>
                    <a:gd name="connsiteY8" fmla="*/ 92671 h 92671"/>
                    <a:gd name="connsiteX9" fmla="*/ 112179 w 112179"/>
                    <a:gd name="connsiteY9" fmla="*/ 13413 h 92671"/>
                    <a:gd name="connsiteX10" fmla="*/ 57309 w 112179"/>
                    <a:gd name="connsiteY10" fmla="*/ 13413 h 92671"/>
                    <a:gd name="connsiteX11" fmla="*/ 53651 w 112179"/>
                    <a:gd name="connsiteY11" fmla="*/ 6097 h 92671"/>
                    <a:gd name="connsiteX12" fmla="*/ 43898 w 112179"/>
                    <a:gd name="connsiteY12" fmla="*/ 0 h 92671"/>
                    <a:gd name="connsiteX13" fmla="*/ 10973 w 112179"/>
                    <a:gd name="connsiteY13" fmla="*/ 0 h 92671"/>
                    <a:gd name="connsiteX14" fmla="*/ 0 w 112179"/>
                    <a:gd name="connsiteY14" fmla="*/ 10975 h 92671"/>
                    <a:gd name="connsiteX15" fmla="*/ 0 w 112179"/>
                    <a:gd name="connsiteY15" fmla="*/ 34142 h 92671"/>
                    <a:gd name="connsiteX16" fmla="*/ 15849 w 112179"/>
                    <a:gd name="connsiteY16" fmla="*/ 34142 h 92671"/>
                    <a:gd name="connsiteX17" fmla="*/ 15849 w 112179"/>
                    <a:gd name="connsiteY17" fmla="*/ 17071 h 9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179" h="92671">
                      <a:moveTo>
                        <a:pt x="15849" y="17071"/>
                      </a:moveTo>
                      <a:lnTo>
                        <a:pt x="37802" y="17071"/>
                      </a:lnTo>
                      <a:lnTo>
                        <a:pt x="45117" y="30484"/>
                      </a:lnTo>
                      <a:lnTo>
                        <a:pt x="93891" y="30484"/>
                      </a:lnTo>
                      <a:lnTo>
                        <a:pt x="93891" y="73162"/>
                      </a:lnTo>
                      <a:lnTo>
                        <a:pt x="56089" y="73162"/>
                      </a:lnTo>
                      <a:lnTo>
                        <a:pt x="56089" y="85355"/>
                      </a:lnTo>
                      <a:lnTo>
                        <a:pt x="56089" y="92671"/>
                      </a:lnTo>
                      <a:lnTo>
                        <a:pt x="112179" y="92671"/>
                      </a:lnTo>
                      <a:lnTo>
                        <a:pt x="112179" y="13413"/>
                      </a:lnTo>
                      <a:lnTo>
                        <a:pt x="57309" y="13413"/>
                      </a:lnTo>
                      <a:lnTo>
                        <a:pt x="53651" y="6097"/>
                      </a:lnTo>
                      <a:cubicBezTo>
                        <a:pt x="51213" y="2439"/>
                        <a:pt x="47555" y="0"/>
                        <a:pt x="43898" y="0"/>
                      </a:cubicBezTo>
                      <a:lnTo>
                        <a:pt x="10973" y="0"/>
                      </a:lnTo>
                      <a:cubicBezTo>
                        <a:pt x="4877" y="0"/>
                        <a:pt x="0" y="4877"/>
                        <a:pt x="0" y="10975"/>
                      </a:cubicBezTo>
                      <a:lnTo>
                        <a:pt x="0" y="34142"/>
                      </a:lnTo>
                      <a:lnTo>
                        <a:pt x="15849" y="34142"/>
                      </a:lnTo>
                      <a:lnTo>
                        <a:pt x="15849" y="17071"/>
                      </a:lnTo>
                      <a:close/>
                    </a:path>
                  </a:pathLst>
                </a:custGeom>
                <a:solidFill>
                  <a:srgbClr val="2C5967"/>
                </a:solidFill>
                <a:ln w="641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D9911E13-5D0E-4101-B5D5-F97B2329751B}"/>
                    </a:ext>
                  </a:extLst>
                </p:cNvPr>
                <p:cNvSpPr/>
                <p:nvPr/>
              </p:nvSpPr>
              <p:spPr>
                <a:xfrm>
                  <a:off x="5847225" y="2569753"/>
                  <a:ext cx="235337" cy="210945"/>
                </a:xfrm>
                <a:custGeom>
                  <a:avLst/>
                  <a:gdLst>
                    <a:gd name="connsiteX0" fmla="*/ 0 w 235337"/>
                    <a:gd name="connsiteY0" fmla="*/ 0 h 210945"/>
                    <a:gd name="connsiteX1" fmla="*/ 0 w 235337"/>
                    <a:gd name="connsiteY1" fmla="*/ 196316 h 210945"/>
                    <a:gd name="connsiteX2" fmla="*/ 14630 w 235337"/>
                    <a:gd name="connsiteY2" fmla="*/ 210946 h 210945"/>
                    <a:gd name="connsiteX3" fmla="*/ 220701 w 235337"/>
                    <a:gd name="connsiteY3" fmla="*/ 210946 h 210945"/>
                    <a:gd name="connsiteX4" fmla="*/ 235338 w 235337"/>
                    <a:gd name="connsiteY4" fmla="*/ 196316 h 210945"/>
                    <a:gd name="connsiteX5" fmla="*/ 235338 w 235337"/>
                    <a:gd name="connsiteY5" fmla="*/ 0 h 210945"/>
                    <a:gd name="connsiteX6" fmla="*/ 0 w 235337"/>
                    <a:gd name="connsiteY6" fmla="*/ 0 h 210945"/>
                    <a:gd name="connsiteX7" fmla="*/ 217043 w 235337"/>
                    <a:gd name="connsiteY7" fmla="*/ 191439 h 210945"/>
                    <a:gd name="connsiteX8" fmla="*/ 18294 w 235337"/>
                    <a:gd name="connsiteY8" fmla="*/ 191439 h 210945"/>
                    <a:gd name="connsiteX9" fmla="*/ 18294 w 235337"/>
                    <a:gd name="connsiteY9" fmla="*/ 18291 h 210945"/>
                    <a:gd name="connsiteX10" fmla="*/ 217043 w 235337"/>
                    <a:gd name="connsiteY10" fmla="*/ 18291 h 210945"/>
                    <a:gd name="connsiteX11" fmla="*/ 217043 w 235337"/>
                    <a:gd name="connsiteY11" fmla="*/ 191439 h 210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337" h="210945">
                      <a:moveTo>
                        <a:pt x="0" y="0"/>
                      </a:moveTo>
                      <a:lnTo>
                        <a:pt x="0" y="196316"/>
                      </a:lnTo>
                      <a:cubicBezTo>
                        <a:pt x="0" y="203631"/>
                        <a:pt x="6096" y="210946"/>
                        <a:pt x="14630" y="210946"/>
                      </a:cubicBezTo>
                      <a:lnTo>
                        <a:pt x="220701" y="210946"/>
                      </a:lnTo>
                      <a:cubicBezTo>
                        <a:pt x="228022" y="210946"/>
                        <a:pt x="235338" y="204850"/>
                        <a:pt x="235338" y="196316"/>
                      </a:cubicBezTo>
                      <a:lnTo>
                        <a:pt x="235338" y="0"/>
                      </a:lnTo>
                      <a:lnTo>
                        <a:pt x="0" y="0"/>
                      </a:lnTo>
                      <a:close/>
                      <a:moveTo>
                        <a:pt x="217043" y="191439"/>
                      </a:moveTo>
                      <a:lnTo>
                        <a:pt x="18294" y="191439"/>
                      </a:lnTo>
                      <a:lnTo>
                        <a:pt x="18294" y="18291"/>
                      </a:lnTo>
                      <a:lnTo>
                        <a:pt x="217043" y="18291"/>
                      </a:lnTo>
                      <a:lnTo>
                        <a:pt x="217043" y="191439"/>
                      </a:lnTo>
                      <a:close/>
                    </a:path>
                  </a:pathLst>
                </a:custGeom>
                <a:solidFill>
                  <a:srgbClr val="2C5967"/>
                </a:solidFill>
                <a:ln w="6417"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D2F9BC08-DA57-453C-9B16-51465B9AD8CB}"/>
                    </a:ext>
                  </a:extLst>
                </p:cNvPr>
                <p:cNvSpPr/>
                <p:nvPr/>
              </p:nvSpPr>
              <p:spPr>
                <a:xfrm>
                  <a:off x="5847225" y="2531954"/>
                  <a:ext cx="235337" cy="24387"/>
                </a:xfrm>
                <a:custGeom>
                  <a:avLst/>
                  <a:gdLst>
                    <a:gd name="connsiteX0" fmla="*/ 235338 w 235337"/>
                    <a:gd name="connsiteY0" fmla="*/ 24387 h 24387"/>
                    <a:gd name="connsiteX1" fmla="*/ 235338 w 235337"/>
                    <a:gd name="connsiteY1" fmla="*/ 14632 h 24387"/>
                    <a:gd name="connsiteX2" fmla="*/ 234118 w 235337"/>
                    <a:gd name="connsiteY2" fmla="*/ 6097 h 24387"/>
                    <a:gd name="connsiteX3" fmla="*/ 224365 w 235337"/>
                    <a:gd name="connsiteY3" fmla="*/ 0 h 24387"/>
                    <a:gd name="connsiteX4" fmla="*/ 223145 w 235337"/>
                    <a:gd name="connsiteY4" fmla="*/ 0 h 24387"/>
                    <a:gd name="connsiteX5" fmla="*/ 13411 w 235337"/>
                    <a:gd name="connsiteY5" fmla="*/ 0 h 24387"/>
                    <a:gd name="connsiteX6" fmla="*/ 12192 w 235337"/>
                    <a:gd name="connsiteY6" fmla="*/ 0 h 24387"/>
                    <a:gd name="connsiteX7" fmla="*/ 0 w 235337"/>
                    <a:gd name="connsiteY7" fmla="*/ 14632 h 24387"/>
                    <a:gd name="connsiteX8" fmla="*/ 0 w 235337"/>
                    <a:gd name="connsiteY8" fmla="*/ 24387 h 24387"/>
                    <a:gd name="connsiteX9" fmla="*/ 235338 w 235337"/>
                    <a:gd name="connsiteY9" fmla="*/ 24387 h 2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337" h="24387">
                      <a:moveTo>
                        <a:pt x="235338" y="24387"/>
                      </a:moveTo>
                      <a:lnTo>
                        <a:pt x="235338" y="14632"/>
                      </a:lnTo>
                      <a:cubicBezTo>
                        <a:pt x="235338" y="10974"/>
                        <a:pt x="235338" y="8536"/>
                        <a:pt x="234118" y="6097"/>
                      </a:cubicBezTo>
                      <a:cubicBezTo>
                        <a:pt x="231680" y="2438"/>
                        <a:pt x="228022" y="0"/>
                        <a:pt x="224365" y="0"/>
                      </a:cubicBezTo>
                      <a:lnTo>
                        <a:pt x="223145" y="0"/>
                      </a:lnTo>
                      <a:lnTo>
                        <a:pt x="13411" y="0"/>
                      </a:lnTo>
                      <a:lnTo>
                        <a:pt x="12192" y="0"/>
                      </a:lnTo>
                      <a:cubicBezTo>
                        <a:pt x="4877" y="1219"/>
                        <a:pt x="0" y="7316"/>
                        <a:pt x="0" y="14632"/>
                      </a:cubicBezTo>
                      <a:lnTo>
                        <a:pt x="0" y="24387"/>
                      </a:lnTo>
                      <a:lnTo>
                        <a:pt x="235338" y="24387"/>
                      </a:lnTo>
                      <a:close/>
                    </a:path>
                  </a:pathLst>
                </a:custGeom>
                <a:solidFill>
                  <a:srgbClr val="2C5967"/>
                </a:solidFill>
                <a:ln w="641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754CEE4F-6F02-431B-ABF3-C99FCF747339}"/>
                    </a:ext>
                  </a:extLst>
                </p:cNvPr>
                <p:cNvSpPr/>
                <p:nvPr/>
              </p:nvSpPr>
              <p:spPr>
                <a:xfrm>
                  <a:off x="6094755" y="2622184"/>
                  <a:ext cx="69507" cy="82917"/>
                </a:xfrm>
                <a:custGeom>
                  <a:avLst/>
                  <a:gdLst>
                    <a:gd name="connsiteX0" fmla="*/ 1219 w 69507"/>
                    <a:gd name="connsiteY0" fmla="*/ 34143 h 82917"/>
                    <a:gd name="connsiteX1" fmla="*/ 13411 w 69507"/>
                    <a:gd name="connsiteY1" fmla="*/ 46335 h 82917"/>
                    <a:gd name="connsiteX2" fmla="*/ 25609 w 69507"/>
                    <a:gd name="connsiteY2" fmla="*/ 34143 h 82917"/>
                    <a:gd name="connsiteX3" fmla="*/ 25609 w 69507"/>
                    <a:gd name="connsiteY3" fmla="*/ 64623 h 82917"/>
                    <a:gd name="connsiteX4" fmla="*/ 1219 w 69507"/>
                    <a:gd name="connsiteY4" fmla="*/ 64623 h 82917"/>
                    <a:gd name="connsiteX5" fmla="*/ 1219 w 69507"/>
                    <a:gd name="connsiteY5" fmla="*/ 82918 h 82917"/>
                    <a:gd name="connsiteX6" fmla="*/ 43897 w 69507"/>
                    <a:gd name="connsiteY6" fmla="*/ 82918 h 82917"/>
                    <a:gd name="connsiteX7" fmla="*/ 43897 w 69507"/>
                    <a:gd name="connsiteY7" fmla="*/ 34143 h 82917"/>
                    <a:gd name="connsiteX8" fmla="*/ 57309 w 69507"/>
                    <a:gd name="connsiteY8" fmla="*/ 46335 h 82917"/>
                    <a:gd name="connsiteX9" fmla="*/ 69507 w 69507"/>
                    <a:gd name="connsiteY9" fmla="*/ 34143 h 82917"/>
                    <a:gd name="connsiteX10" fmla="*/ 35363 w 69507"/>
                    <a:gd name="connsiteY10" fmla="*/ 0 h 82917"/>
                    <a:gd name="connsiteX11" fmla="*/ 1219 w 69507"/>
                    <a:gd name="connsiteY11" fmla="*/ 32924 h 82917"/>
                    <a:gd name="connsiteX12" fmla="*/ 0 w 69507"/>
                    <a:gd name="connsiteY12" fmla="*/ 34143 h 82917"/>
                    <a:gd name="connsiteX13" fmla="*/ 1219 w 69507"/>
                    <a:gd name="connsiteY13" fmla="*/ 34143 h 8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507" h="82917">
                      <a:moveTo>
                        <a:pt x="1219" y="34143"/>
                      </a:moveTo>
                      <a:lnTo>
                        <a:pt x="13411" y="46335"/>
                      </a:lnTo>
                      <a:lnTo>
                        <a:pt x="25609" y="34143"/>
                      </a:lnTo>
                      <a:lnTo>
                        <a:pt x="25609" y="64623"/>
                      </a:lnTo>
                      <a:lnTo>
                        <a:pt x="1219" y="64623"/>
                      </a:lnTo>
                      <a:lnTo>
                        <a:pt x="1219" y="82918"/>
                      </a:lnTo>
                      <a:lnTo>
                        <a:pt x="43897" y="82918"/>
                      </a:lnTo>
                      <a:lnTo>
                        <a:pt x="43897" y="34143"/>
                      </a:lnTo>
                      <a:lnTo>
                        <a:pt x="57309" y="46335"/>
                      </a:lnTo>
                      <a:lnTo>
                        <a:pt x="69507" y="34143"/>
                      </a:lnTo>
                      <a:lnTo>
                        <a:pt x="35363" y="0"/>
                      </a:lnTo>
                      <a:lnTo>
                        <a:pt x="1219" y="32924"/>
                      </a:lnTo>
                      <a:lnTo>
                        <a:pt x="0" y="34143"/>
                      </a:lnTo>
                      <a:lnTo>
                        <a:pt x="1219" y="34143"/>
                      </a:lnTo>
                      <a:close/>
                    </a:path>
                  </a:pathLst>
                </a:custGeom>
                <a:solidFill>
                  <a:srgbClr val="2C5967"/>
                </a:solidFill>
                <a:ln w="641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AF1E488-15F2-438B-87D7-F30DBAE36632}"/>
                    </a:ext>
                  </a:extLst>
                </p:cNvPr>
                <p:cNvSpPr/>
                <p:nvPr/>
              </p:nvSpPr>
              <p:spPr>
                <a:xfrm>
                  <a:off x="5777724" y="2375879"/>
                  <a:ext cx="488956" cy="437745"/>
                </a:xfrm>
                <a:custGeom>
                  <a:avLst/>
                  <a:gdLst>
                    <a:gd name="connsiteX0" fmla="*/ 0 w 488956"/>
                    <a:gd name="connsiteY0" fmla="*/ 417019 h 437745"/>
                    <a:gd name="connsiteX1" fmla="*/ 20726 w 488956"/>
                    <a:gd name="connsiteY1" fmla="*/ 437745 h 437745"/>
                    <a:gd name="connsiteX2" fmla="*/ 468231 w 488956"/>
                    <a:gd name="connsiteY2" fmla="*/ 437745 h 437745"/>
                    <a:gd name="connsiteX3" fmla="*/ 488957 w 488956"/>
                    <a:gd name="connsiteY3" fmla="*/ 417019 h 437745"/>
                    <a:gd name="connsiteX4" fmla="*/ 488957 w 488956"/>
                    <a:gd name="connsiteY4" fmla="*/ 0 h 437745"/>
                    <a:gd name="connsiteX5" fmla="*/ 0 w 488956"/>
                    <a:gd name="connsiteY5" fmla="*/ 0 h 437745"/>
                    <a:gd name="connsiteX6" fmla="*/ 0 w 488956"/>
                    <a:gd name="connsiteY6" fmla="*/ 417019 h 437745"/>
                    <a:gd name="connsiteX7" fmla="*/ 18288 w 488956"/>
                    <a:gd name="connsiteY7" fmla="*/ 18291 h 437745"/>
                    <a:gd name="connsiteX8" fmla="*/ 469450 w 488956"/>
                    <a:gd name="connsiteY8" fmla="*/ 18291 h 437745"/>
                    <a:gd name="connsiteX9" fmla="*/ 469450 w 488956"/>
                    <a:gd name="connsiteY9" fmla="*/ 418238 h 437745"/>
                    <a:gd name="connsiteX10" fmla="*/ 467011 w 488956"/>
                    <a:gd name="connsiteY10" fmla="*/ 420677 h 437745"/>
                    <a:gd name="connsiteX11" fmla="*/ 20726 w 488956"/>
                    <a:gd name="connsiteY11" fmla="*/ 420677 h 437745"/>
                    <a:gd name="connsiteX12" fmla="*/ 18288 w 488956"/>
                    <a:gd name="connsiteY12" fmla="*/ 418238 h 437745"/>
                    <a:gd name="connsiteX13" fmla="*/ 18288 w 488956"/>
                    <a:gd name="connsiteY13" fmla="*/ 18291 h 43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956" h="437745">
                      <a:moveTo>
                        <a:pt x="0" y="417019"/>
                      </a:moveTo>
                      <a:cubicBezTo>
                        <a:pt x="0" y="429211"/>
                        <a:pt x="8534" y="437745"/>
                        <a:pt x="20726" y="437745"/>
                      </a:cubicBezTo>
                      <a:lnTo>
                        <a:pt x="468231" y="437745"/>
                      </a:lnTo>
                      <a:cubicBezTo>
                        <a:pt x="479203" y="437745"/>
                        <a:pt x="488957" y="429211"/>
                        <a:pt x="488957" y="417019"/>
                      </a:cubicBezTo>
                      <a:lnTo>
                        <a:pt x="488957" y="0"/>
                      </a:lnTo>
                      <a:lnTo>
                        <a:pt x="0" y="0"/>
                      </a:lnTo>
                      <a:lnTo>
                        <a:pt x="0" y="417019"/>
                      </a:lnTo>
                      <a:close/>
                      <a:moveTo>
                        <a:pt x="18288" y="18291"/>
                      </a:moveTo>
                      <a:lnTo>
                        <a:pt x="469450" y="18291"/>
                      </a:lnTo>
                      <a:lnTo>
                        <a:pt x="469450" y="418238"/>
                      </a:lnTo>
                      <a:cubicBezTo>
                        <a:pt x="469450" y="419457"/>
                        <a:pt x="468231" y="420677"/>
                        <a:pt x="467011" y="420677"/>
                      </a:cubicBezTo>
                      <a:lnTo>
                        <a:pt x="20726" y="420677"/>
                      </a:lnTo>
                      <a:cubicBezTo>
                        <a:pt x="19507" y="420677"/>
                        <a:pt x="18288" y="419457"/>
                        <a:pt x="18288" y="418238"/>
                      </a:cubicBezTo>
                      <a:lnTo>
                        <a:pt x="18288" y="18291"/>
                      </a:lnTo>
                      <a:close/>
                    </a:path>
                  </a:pathLst>
                </a:custGeom>
                <a:solidFill>
                  <a:srgbClr val="2C5967"/>
                </a:solidFill>
                <a:ln w="641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55047F49-72E8-44F6-90DE-41B43F07E1C0}"/>
                    </a:ext>
                  </a:extLst>
                </p:cNvPr>
                <p:cNvSpPr/>
                <p:nvPr/>
              </p:nvSpPr>
              <p:spPr>
                <a:xfrm>
                  <a:off x="5777724" y="2325882"/>
                  <a:ext cx="487743" cy="36580"/>
                </a:xfrm>
                <a:custGeom>
                  <a:avLst/>
                  <a:gdLst>
                    <a:gd name="connsiteX0" fmla="*/ 467011 w 487743"/>
                    <a:gd name="connsiteY0" fmla="*/ 0 h 36580"/>
                    <a:gd name="connsiteX1" fmla="*/ 20733 w 487743"/>
                    <a:gd name="connsiteY1" fmla="*/ 0 h 36580"/>
                    <a:gd name="connsiteX2" fmla="*/ 0 w 487743"/>
                    <a:gd name="connsiteY2" fmla="*/ 20729 h 36580"/>
                    <a:gd name="connsiteX3" fmla="*/ 0 w 487743"/>
                    <a:gd name="connsiteY3" fmla="*/ 36580 h 36580"/>
                    <a:gd name="connsiteX4" fmla="*/ 487744 w 487743"/>
                    <a:gd name="connsiteY4" fmla="*/ 36580 h 36580"/>
                    <a:gd name="connsiteX5" fmla="*/ 487744 w 487743"/>
                    <a:gd name="connsiteY5" fmla="*/ 20729 h 36580"/>
                    <a:gd name="connsiteX6" fmla="*/ 467011 w 487743"/>
                    <a:gd name="connsiteY6" fmla="*/ 0 h 3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743" h="36580">
                      <a:moveTo>
                        <a:pt x="467011" y="0"/>
                      </a:moveTo>
                      <a:lnTo>
                        <a:pt x="20733" y="0"/>
                      </a:lnTo>
                      <a:cubicBezTo>
                        <a:pt x="8534" y="0"/>
                        <a:pt x="0" y="8536"/>
                        <a:pt x="0" y="20729"/>
                      </a:cubicBezTo>
                      <a:lnTo>
                        <a:pt x="0" y="36580"/>
                      </a:lnTo>
                      <a:lnTo>
                        <a:pt x="487744" y="36580"/>
                      </a:lnTo>
                      <a:lnTo>
                        <a:pt x="487744" y="20729"/>
                      </a:lnTo>
                      <a:cubicBezTo>
                        <a:pt x="487744" y="8536"/>
                        <a:pt x="479210" y="0"/>
                        <a:pt x="467011" y="0"/>
                      </a:cubicBezTo>
                      <a:close/>
                    </a:path>
                  </a:pathLst>
                </a:custGeom>
                <a:solidFill>
                  <a:srgbClr val="2C5967"/>
                </a:solidFill>
                <a:ln w="641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5A771C4A-854F-425F-9C3F-A7E79D5D267B}"/>
                    </a:ext>
                  </a:extLst>
                </p:cNvPr>
                <p:cNvSpPr/>
                <p:nvPr/>
              </p:nvSpPr>
              <p:spPr>
                <a:xfrm>
                  <a:off x="5878931" y="2602681"/>
                  <a:ext cx="171926" cy="145100"/>
                </a:xfrm>
                <a:custGeom>
                  <a:avLst/>
                  <a:gdLst>
                    <a:gd name="connsiteX0" fmla="*/ 157296 w 171926"/>
                    <a:gd name="connsiteY0" fmla="*/ 20729 h 145100"/>
                    <a:gd name="connsiteX1" fmla="*/ 79261 w 171926"/>
                    <a:gd name="connsiteY1" fmla="*/ 20729 h 145100"/>
                    <a:gd name="connsiteX2" fmla="*/ 70720 w 171926"/>
                    <a:gd name="connsiteY2" fmla="*/ 7316 h 145100"/>
                    <a:gd name="connsiteX3" fmla="*/ 57309 w 171926"/>
                    <a:gd name="connsiteY3" fmla="*/ 0 h 145100"/>
                    <a:gd name="connsiteX4" fmla="*/ 14631 w 171926"/>
                    <a:gd name="connsiteY4" fmla="*/ 0 h 145100"/>
                    <a:gd name="connsiteX5" fmla="*/ 0 w 171926"/>
                    <a:gd name="connsiteY5" fmla="*/ 14632 h 145100"/>
                    <a:gd name="connsiteX6" fmla="*/ 0 w 171926"/>
                    <a:gd name="connsiteY6" fmla="*/ 145100 h 145100"/>
                    <a:gd name="connsiteX7" fmla="*/ 171927 w 171926"/>
                    <a:gd name="connsiteY7" fmla="*/ 145100 h 145100"/>
                    <a:gd name="connsiteX8" fmla="*/ 171927 w 171926"/>
                    <a:gd name="connsiteY8" fmla="*/ 35359 h 145100"/>
                    <a:gd name="connsiteX9" fmla="*/ 157296 w 171926"/>
                    <a:gd name="connsiteY9" fmla="*/ 20729 h 145100"/>
                    <a:gd name="connsiteX10" fmla="*/ 153638 w 171926"/>
                    <a:gd name="connsiteY10" fmla="*/ 126812 h 145100"/>
                    <a:gd name="connsiteX11" fmla="*/ 18288 w 171926"/>
                    <a:gd name="connsiteY11" fmla="*/ 126812 h 145100"/>
                    <a:gd name="connsiteX12" fmla="*/ 18288 w 171926"/>
                    <a:gd name="connsiteY12" fmla="*/ 18290 h 145100"/>
                    <a:gd name="connsiteX13" fmla="*/ 56090 w 171926"/>
                    <a:gd name="connsiteY13" fmla="*/ 18290 h 145100"/>
                    <a:gd name="connsiteX14" fmla="*/ 69501 w 171926"/>
                    <a:gd name="connsiteY14" fmla="*/ 39017 h 145100"/>
                    <a:gd name="connsiteX15" fmla="*/ 153638 w 171926"/>
                    <a:gd name="connsiteY15" fmla="*/ 39017 h 145100"/>
                    <a:gd name="connsiteX16" fmla="*/ 153638 w 171926"/>
                    <a:gd name="connsiteY16" fmla="*/ 126812 h 14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926" h="145100">
                      <a:moveTo>
                        <a:pt x="157296" y="20729"/>
                      </a:moveTo>
                      <a:lnTo>
                        <a:pt x="79261" y="20729"/>
                      </a:lnTo>
                      <a:lnTo>
                        <a:pt x="70720" y="7316"/>
                      </a:lnTo>
                      <a:cubicBezTo>
                        <a:pt x="68282" y="2438"/>
                        <a:pt x="63405" y="0"/>
                        <a:pt x="57309" y="0"/>
                      </a:cubicBezTo>
                      <a:lnTo>
                        <a:pt x="14631" y="0"/>
                      </a:lnTo>
                      <a:cubicBezTo>
                        <a:pt x="6096" y="0"/>
                        <a:pt x="0" y="6097"/>
                        <a:pt x="0" y="14632"/>
                      </a:cubicBezTo>
                      <a:lnTo>
                        <a:pt x="0" y="145100"/>
                      </a:lnTo>
                      <a:lnTo>
                        <a:pt x="171927" y="145100"/>
                      </a:lnTo>
                      <a:lnTo>
                        <a:pt x="171927" y="35359"/>
                      </a:lnTo>
                      <a:cubicBezTo>
                        <a:pt x="171927" y="28045"/>
                        <a:pt x="165831" y="20729"/>
                        <a:pt x="157296" y="20729"/>
                      </a:cubicBezTo>
                      <a:close/>
                      <a:moveTo>
                        <a:pt x="153638" y="126812"/>
                      </a:moveTo>
                      <a:lnTo>
                        <a:pt x="18288" y="126812"/>
                      </a:lnTo>
                      <a:lnTo>
                        <a:pt x="18288" y="18290"/>
                      </a:lnTo>
                      <a:lnTo>
                        <a:pt x="56090" y="18290"/>
                      </a:lnTo>
                      <a:lnTo>
                        <a:pt x="69501" y="39017"/>
                      </a:lnTo>
                      <a:lnTo>
                        <a:pt x="153638" y="39017"/>
                      </a:lnTo>
                      <a:lnTo>
                        <a:pt x="153638" y="126812"/>
                      </a:lnTo>
                      <a:close/>
                    </a:path>
                  </a:pathLst>
                </a:custGeom>
                <a:solidFill>
                  <a:srgbClr val="2C5967"/>
                </a:solidFill>
                <a:ln w="6417" cap="flat">
                  <a:noFill/>
                  <a:prstDash val="solid"/>
                  <a:miter/>
                </a:ln>
              </p:spPr>
              <p:txBody>
                <a:bodyPr rtlCol="0" anchor="ctr"/>
                <a:lstStyle/>
                <a:p>
                  <a:endParaRPr lang="en-US"/>
                </a:p>
              </p:txBody>
            </p:sp>
          </p:grpSp>
        </p:grpSp>
        <p:grpSp>
          <p:nvGrpSpPr>
            <p:cNvPr id="296" name="Graphic 3">
              <a:extLst>
                <a:ext uri="{FF2B5EF4-FFF2-40B4-BE49-F238E27FC236}">
                  <a16:creationId xmlns:a16="http://schemas.microsoft.com/office/drawing/2014/main" id="{5A7A5A5E-53C4-4B8D-A237-8F14CFF230BD}"/>
                </a:ext>
              </a:extLst>
            </p:cNvPr>
            <p:cNvGrpSpPr/>
            <p:nvPr/>
          </p:nvGrpSpPr>
          <p:grpSpPr>
            <a:xfrm>
              <a:off x="5651832" y="2831052"/>
              <a:ext cx="744353" cy="237423"/>
              <a:chOff x="5651832" y="2831052"/>
              <a:chExt cx="744353" cy="237423"/>
            </a:xfrm>
            <a:solidFill>
              <a:srgbClr val="000000"/>
            </a:solidFill>
          </p:grpSpPr>
          <p:sp>
            <p:nvSpPr>
              <p:cNvPr id="297" name="TextBox 296">
                <a:extLst>
                  <a:ext uri="{FF2B5EF4-FFF2-40B4-BE49-F238E27FC236}">
                    <a16:creationId xmlns:a16="http://schemas.microsoft.com/office/drawing/2014/main" id="{D244EAEB-20C7-4427-9365-705D39C17E1C}"/>
                  </a:ext>
                </a:extLst>
              </p:cNvPr>
              <p:cNvSpPr txBox="1"/>
              <p:nvPr/>
            </p:nvSpPr>
            <p:spPr>
              <a:xfrm>
                <a:off x="5658602" y="2785332"/>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File Storage</a:t>
                </a:r>
              </a:p>
            </p:txBody>
          </p:sp>
          <p:sp>
            <p:nvSpPr>
              <p:cNvPr id="298" name="TextBox 297">
                <a:extLst>
                  <a:ext uri="{FF2B5EF4-FFF2-40B4-BE49-F238E27FC236}">
                    <a16:creationId xmlns:a16="http://schemas.microsoft.com/office/drawing/2014/main" id="{95568226-F5B9-49CA-8D0B-3E8E5A59CE7B}"/>
                  </a:ext>
                </a:extLst>
              </p:cNvPr>
              <p:cNvSpPr txBox="1"/>
              <p:nvPr/>
            </p:nvSpPr>
            <p:spPr>
              <a:xfrm>
                <a:off x="5560392" y="2888001"/>
                <a:ext cx="927233"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Cloning Process</a:t>
                </a:r>
              </a:p>
            </p:txBody>
          </p:sp>
        </p:grpSp>
      </p:grpSp>
      <p:grpSp>
        <p:nvGrpSpPr>
          <p:cNvPr id="358" name="Graphic 3">
            <a:extLst>
              <a:ext uri="{FF2B5EF4-FFF2-40B4-BE49-F238E27FC236}">
                <a16:creationId xmlns:a16="http://schemas.microsoft.com/office/drawing/2014/main" id="{62B7EAC8-9401-4F1A-BAA0-1CC607101A32}"/>
              </a:ext>
            </a:extLst>
          </p:cNvPr>
          <p:cNvGrpSpPr/>
          <p:nvPr/>
        </p:nvGrpSpPr>
        <p:grpSpPr>
          <a:xfrm>
            <a:off x="6715802" y="1628241"/>
            <a:ext cx="551848" cy="736035"/>
            <a:chOff x="6715802" y="2332440"/>
            <a:chExt cx="551848" cy="736035"/>
          </a:xfrm>
        </p:grpSpPr>
        <p:grpSp>
          <p:nvGrpSpPr>
            <p:cNvPr id="359" name="Graphic 3">
              <a:extLst>
                <a:ext uri="{FF2B5EF4-FFF2-40B4-BE49-F238E27FC236}">
                  <a16:creationId xmlns:a16="http://schemas.microsoft.com/office/drawing/2014/main" id="{0F95568F-9D8B-4997-AE17-F78E7C1CA542}"/>
                </a:ext>
              </a:extLst>
            </p:cNvPr>
            <p:cNvGrpSpPr/>
            <p:nvPr/>
          </p:nvGrpSpPr>
          <p:grpSpPr>
            <a:xfrm>
              <a:off x="6731267" y="2332440"/>
              <a:ext cx="513347" cy="493376"/>
              <a:chOff x="6731267" y="2332440"/>
              <a:chExt cx="513347" cy="493376"/>
            </a:xfrm>
          </p:grpSpPr>
          <p:grpSp>
            <p:nvGrpSpPr>
              <p:cNvPr id="480" name="Graphic 3">
                <a:extLst>
                  <a:ext uri="{FF2B5EF4-FFF2-40B4-BE49-F238E27FC236}">
                    <a16:creationId xmlns:a16="http://schemas.microsoft.com/office/drawing/2014/main" id="{1745DD7A-35AE-4959-9B41-AB3B316E18EE}"/>
                  </a:ext>
                </a:extLst>
              </p:cNvPr>
              <p:cNvGrpSpPr/>
              <p:nvPr/>
            </p:nvGrpSpPr>
            <p:grpSpPr>
              <a:xfrm>
                <a:off x="6731267" y="2332440"/>
                <a:ext cx="513347" cy="493376"/>
                <a:chOff x="6731267" y="2332440"/>
                <a:chExt cx="513347" cy="493376"/>
              </a:xfrm>
              <a:solidFill>
                <a:srgbClr val="FFFFFF"/>
              </a:solidFill>
            </p:grpSpPr>
            <p:sp>
              <p:nvSpPr>
                <p:cNvPr id="481" name="Freeform: Shape 480">
                  <a:extLst>
                    <a:ext uri="{FF2B5EF4-FFF2-40B4-BE49-F238E27FC236}">
                      <a16:creationId xmlns:a16="http://schemas.microsoft.com/office/drawing/2014/main" id="{6BF28226-81A6-44BA-B7BE-ADE18C544ACE}"/>
                    </a:ext>
                  </a:extLst>
                </p:cNvPr>
                <p:cNvSpPr/>
                <p:nvPr/>
              </p:nvSpPr>
              <p:spPr>
                <a:xfrm>
                  <a:off x="6737171" y="2338314"/>
                  <a:ext cx="501539" cy="482804"/>
                </a:xfrm>
                <a:custGeom>
                  <a:avLst/>
                  <a:gdLst>
                    <a:gd name="connsiteX0" fmla="*/ 0 w 501539"/>
                    <a:gd name="connsiteY0" fmla="*/ 481630 h 482804"/>
                    <a:gd name="connsiteX1" fmla="*/ 0 w 501539"/>
                    <a:gd name="connsiteY1" fmla="*/ 317173 h 482804"/>
                    <a:gd name="connsiteX2" fmla="*/ 19956 w 501539"/>
                    <a:gd name="connsiteY2" fmla="*/ 317173 h 482804"/>
                    <a:gd name="connsiteX3" fmla="*/ 19956 w 501539"/>
                    <a:gd name="connsiteY3" fmla="*/ 25844 h 482804"/>
                    <a:gd name="connsiteX4" fmla="*/ 45752 w 501539"/>
                    <a:gd name="connsiteY4" fmla="*/ 0 h 482804"/>
                    <a:gd name="connsiteX5" fmla="*/ 475745 w 501539"/>
                    <a:gd name="connsiteY5" fmla="*/ 0 h 482804"/>
                    <a:gd name="connsiteX6" fmla="*/ 501540 w 501539"/>
                    <a:gd name="connsiteY6" fmla="*/ 25844 h 482804"/>
                    <a:gd name="connsiteX7" fmla="*/ 501540 w 501539"/>
                    <a:gd name="connsiteY7" fmla="*/ 456964 h 482804"/>
                    <a:gd name="connsiteX8" fmla="*/ 475745 w 501539"/>
                    <a:gd name="connsiteY8" fmla="*/ 482804 h 482804"/>
                    <a:gd name="connsiteX9" fmla="*/ 0 w 501539"/>
                    <a:gd name="connsiteY9" fmla="*/ 482804 h 482804"/>
                    <a:gd name="connsiteX10" fmla="*/ 0 w 501539"/>
                    <a:gd name="connsiteY10" fmla="*/ 481630 h 48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1539" h="482804">
                      <a:moveTo>
                        <a:pt x="0" y="481630"/>
                      </a:moveTo>
                      <a:lnTo>
                        <a:pt x="0" y="317173"/>
                      </a:lnTo>
                      <a:lnTo>
                        <a:pt x="19956" y="317173"/>
                      </a:lnTo>
                      <a:lnTo>
                        <a:pt x="19956" y="25844"/>
                      </a:lnTo>
                      <a:cubicBezTo>
                        <a:pt x="19956" y="11747"/>
                        <a:pt x="31699" y="0"/>
                        <a:pt x="45752" y="0"/>
                      </a:cubicBezTo>
                      <a:lnTo>
                        <a:pt x="475745" y="0"/>
                      </a:lnTo>
                      <a:cubicBezTo>
                        <a:pt x="489797" y="0"/>
                        <a:pt x="501540" y="11747"/>
                        <a:pt x="501540" y="25844"/>
                      </a:cubicBezTo>
                      <a:lnTo>
                        <a:pt x="501540" y="456964"/>
                      </a:lnTo>
                      <a:cubicBezTo>
                        <a:pt x="501540" y="471055"/>
                        <a:pt x="489797" y="482804"/>
                        <a:pt x="475745" y="482804"/>
                      </a:cubicBezTo>
                      <a:lnTo>
                        <a:pt x="0" y="482804"/>
                      </a:lnTo>
                      <a:lnTo>
                        <a:pt x="0" y="481630"/>
                      </a:lnTo>
                      <a:close/>
                    </a:path>
                  </a:pathLst>
                </a:custGeom>
                <a:solidFill>
                  <a:srgbClr val="FFFFFF"/>
                </a:solidFill>
                <a:ln w="6417"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E3564C79-CDBB-4BB2-A26E-1461E4F7A2D8}"/>
                    </a:ext>
                  </a:extLst>
                </p:cNvPr>
                <p:cNvSpPr/>
                <p:nvPr/>
              </p:nvSpPr>
              <p:spPr>
                <a:xfrm>
                  <a:off x="6731267" y="2332440"/>
                  <a:ext cx="513347" cy="493376"/>
                </a:xfrm>
                <a:custGeom>
                  <a:avLst/>
                  <a:gdLst>
                    <a:gd name="connsiteX0" fmla="*/ 481649 w 513347"/>
                    <a:gd name="connsiteY0" fmla="*/ 11747 h 493376"/>
                    <a:gd name="connsiteX1" fmla="*/ 501605 w 513347"/>
                    <a:gd name="connsiteY1" fmla="*/ 31717 h 493376"/>
                    <a:gd name="connsiteX2" fmla="*/ 501605 w 513347"/>
                    <a:gd name="connsiteY2" fmla="*/ 462832 h 493376"/>
                    <a:gd name="connsiteX3" fmla="*/ 481649 w 513347"/>
                    <a:gd name="connsiteY3" fmla="*/ 482808 h 493376"/>
                    <a:gd name="connsiteX4" fmla="*/ 11743 w 513347"/>
                    <a:gd name="connsiteY4" fmla="*/ 482808 h 493376"/>
                    <a:gd name="connsiteX5" fmla="*/ 11743 w 513347"/>
                    <a:gd name="connsiteY5" fmla="*/ 328919 h 493376"/>
                    <a:gd name="connsiteX6" fmla="*/ 31699 w 513347"/>
                    <a:gd name="connsiteY6" fmla="*/ 328919 h 493376"/>
                    <a:gd name="connsiteX7" fmla="*/ 31699 w 513347"/>
                    <a:gd name="connsiteY7" fmla="*/ 31717 h 493376"/>
                    <a:gd name="connsiteX8" fmla="*/ 50501 w 513347"/>
                    <a:gd name="connsiteY8" fmla="*/ 11747 h 493376"/>
                    <a:gd name="connsiteX9" fmla="*/ 481649 w 513347"/>
                    <a:gd name="connsiteY9" fmla="*/ 11747 h 493376"/>
                    <a:gd name="connsiteX10" fmla="*/ 481649 w 513347"/>
                    <a:gd name="connsiteY10" fmla="*/ 0 h 493376"/>
                    <a:gd name="connsiteX11" fmla="*/ 50501 w 513347"/>
                    <a:gd name="connsiteY11" fmla="*/ 0 h 493376"/>
                    <a:gd name="connsiteX12" fmla="*/ 19956 w 513347"/>
                    <a:gd name="connsiteY12" fmla="*/ 31717 h 493376"/>
                    <a:gd name="connsiteX13" fmla="*/ 19956 w 513347"/>
                    <a:gd name="connsiteY13" fmla="*/ 317170 h 493376"/>
                    <a:gd name="connsiteX14" fmla="*/ 11743 w 513347"/>
                    <a:gd name="connsiteY14" fmla="*/ 317170 h 493376"/>
                    <a:gd name="connsiteX15" fmla="*/ 0 w 513347"/>
                    <a:gd name="connsiteY15" fmla="*/ 317170 h 493376"/>
                    <a:gd name="connsiteX16" fmla="*/ 0 w 513347"/>
                    <a:gd name="connsiteY16" fmla="*/ 328919 h 493376"/>
                    <a:gd name="connsiteX17" fmla="*/ 0 w 513347"/>
                    <a:gd name="connsiteY17" fmla="*/ 481633 h 493376"/>
                    <a:gd name="connsiteX18" fmla="*/ 0 w 513347"/>
                    <a:gd name="connsiteY18" fmla="*/ 493376 h 493376"/>
                    <a:gd name="connsiteX19" fmla="*/ 11743 w 513347"/>
                    <a:gd name="connsiteY19" fmla="*/ 493376 h 493376"/>
                    <a:gd name="connsiteX20" fmla="*/ 481649 w 513347"/>
                    <a:gd name="connsiteY20" fmla="*/ 493376 h 493376"/>
                    <a:gd name="connsiteX21" fmla="*/ 513347 w 513347"/>
                    <a:gd name="connsiteY21" fmla="*/ 461658 h 493376"/>
                    <a:gd name="connsiteX22" fmla="*/ 513347 w 513347"/>
                    <a:gd name="connsiteY22" fmla="*/ 31717 h 493376"/>
                    <a:gd name="connsiteX23" fmla="*/ 481649 w 513347"/>
                    <a:gd name="connsiteY23" fmla="*/ 0 h 49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3347" h="493376">
                      <a:moveTo>
                        <a:pt x="481649" y="11747"/>
                      </a:moveTo>
                      <a:cubicBezTo>
                        <a:pt x="492171" y="11747"/>
                        <a:pt x="501605" y="19970"/>
                        <a:pt x="501605" y="31717"/>
                      </a:cubicBezTo>
                      <a:lnTo>
                        <a:pt x="501605" y="462832"/>
                      </a:lnTo>
                      <a:cubicBezTo>
                        <a:pt x="501605" y="473407"/>
                        <a:pt x="493391" y="482808"/>
                        <a:pt x="481649" y="482808"/>
                      </a:cubicBezTo>
                      <a:lnTo>
                        <a:pt x="11743" y="482808"/>
                      </a:lnTo>
                      <a:lnTo>
                        <a:pt x="11743" y="328919"/>
                      </a:lnTo>
                      <a:lnTo>
                        <a:pt x="31699" y="328919"/>
                      </a:lnTo>
                      <a:lnTo>
                        <a:pt x="31699" y="31717"/>
                      </a:lnTo>
                      <a:cubicBezTo>
                        <a:pt x="31699" y="19970"/>
                        <a:pt x="39913" y="11747"/>
                        <a:pt x="50501" y="11747"/>
                      </a:cubicBezTo>
                      <a:lnTo>
                        <a:pt x="481649" y="11747"/>
                      </a:lnTo>
                      <a:close/>
                      <a:moveTo>
                        <a:pt x="481649" y="0"/>
                      </a:moveTo>
                      <a:lnTo>
                        <a:pt x="50501" y="0"/>
                      </a:lnTo>
                      <a:cubicBezTo>
                        <a:pt x="34074" y="0"/>
                        <a:pt x="19956" y="14097"/>
                        <a:pt x="19956" y="31717"/>
                      </a:cubicBezTo>
                      <a:lnTo>
                        <a:pt x="19956" y="317170"/>
                      </a:lnTo>
                      <a:lnTo>
                        <a:pt x="11743" y="317170"/>
                      </a:lnTo>
                      <a:lnTo>
                        <a:pt x="0" y="317170"/>
                      </a:lnTo>
                      <a:lnTo>
                        <a:pt x="0" y="328919"/>
                      </a:lnTo>
                      <a:lnTo>
                        <a:pt x="0" y="481633"/>
                      </a:lnTo>
                      <a:lnTo>
                        <a:pt x="0" y="493376"/>
                      </a:lnTo>
                      <a:lnTo>
                        <a:pt x="11743" y="493376"/>
                      </a:lnTo>
                      <a:lnTo>
                        <a:pt x="481649" y="493376"/>
                      </a:lnTo>
                      <a:cubicBezTo>
                        <a:pt x="499231" y="493376"/>
                        <a:pt x="513347" y="479278"/>
                        <a:pt x="513347" y="461658"/>
                      </a:cubicBezTo>
                      <a:lnTo>
                        <a:pt x="513347" y="31717"/>
                      </a:lnTo>
                      <a:cubicBezTo>
                        <a:pt x="513347" y="14097"/>
                        <a:pt x="499231" y="0"/>
                        <a:pt x="481649" y="0"/>
                      </a:cubicBezTo>
                      <a:close/>
                    </a:path>
                  </a:pathLst>
                </a:custGeom>
                <a:solidFill>
                  <a:srgbClr val="FFFFFF"/>
                </a:solidFill>
                <a:ln w="6417" cap="flat">
                  <a:noFill/>
                  <a:prstDash val="solid"/>
                  <a:miter/>
                </a:ln>
              </p:spPr>
              <p:txBody>
                <a:bodyPr rtlCol="0" anchor="ctr"/>
                <a:lstStyle/>
                <a:p>
                  <a:endParaRPr lang="en-US"/>
                </a:p>
              </p:txBody>
            </p:sp>
          </p:grpSp>
          <p:grpSp>
            <p:nvGrpSpPr>
              <p:cNvPr id="483" name="Graphic 3">
                <a:extLst>
                  <a:ext uri="{FF2B5EF4-FFF2-40B4-BE49-F238E27FC236}">
                    <a16:creationId xmlns:a16="http://schemas.microsoft.com/office/drawing/2014/main" id="{969234D8-C95A-4497-AA02-DD59E4198A18}"/>
                  </a:ext>
                </a:extLst>
              </p:cNvPr>
              <p:cNvGrpSpPr/>
              <p:nvPr/>
            </p:nvGrpSpPr>
            <p:grpSpPr>
              <a:xfrm>
                <a:off x="6743009" y="2344186"/>
                <a:ext cx="489862" cy="469886"/>
                <a:chOff x="6743009" y="2344186"/>
                <a:chExt cx="489862" cy="469886"/>
              </a:xfrm>
              <a:solidFill>
                <a:srgbClr val="2C5967"/>
              </a:solidFill>
            </p:grpSpPr>
            <p:sp>
              <p:nvSpPr>
                <p:cNvPr id="484" name="Freeform: Shape 483">
                  <a:extLst>
                    <a:ext uri="{FF2B5EF4-FFF2-40B4-BE49-F238E27FC236}">
                      <a16:creationId xmlns:a16="http://schemas.microsoft.com/office/drawing/2014/main" id="{EDA8FAAC-296D-4A38-B592-C22B493674ED}"/>
                    </a:ext>
                  </a:extLst>
                </p:cNvPr>
                <p:cNvSpPr/>
                <p:nvPr/>
              </p:nvSpPr>
              <p:spPr>
                <a:xfrm>
                  <a:off x="6762966" y="2392350"/>
                  <a:ext cx="469906" cy="421723"/>
                </a:xfrm>
                <a:custGeom>
                  <a:avLst/>
                  <a:gdLst>
                    <a:gd name="connsiteX0" fmla="*/ 0 w 469906"/>
                    <a:gd name="connsiteY0" fmla="*/ 256085 h 421723"/>
                    <a:gd name="connsiteX1" fmla="*/ 17646 w 469906"/>
                    <a:gd name="connsiteY1" fmla="*/ 256085 h 421723"/>
                    <a:gd name="connsiteX2" fmla="*/ 17646 w 469906"/>
                    <a:gd name="connsiteY2" fmla="*/ 17621 h 421723"/>
                    <a:gd name="connsiteX3" fmla="*/ 452260 w 469906"/>
                    <a:gd name="connsiteY3" fmla="*/ 17621 h 421723"/>
                    <a:gd name="connsiteX4" fmla="*/ 452260 w 469906"/>
                    <a:gd name="connsiteY4" fmla="*/ 402922 h 421723"/>
                    <a:gd name="connsiteX5" fmla="*/ 449950 w 469906"/>
                    <a:gd name="connsiteY5" fmla="*/ 405277 h 421723"/>
                    <a:gd name="connsiteX6" fmla="*/ 115119 w 469906"/>
                    <a:gd name="connsiteY6" fmla="*/ 405277 h 421723"/>
                    <a:gd name="connsiteX7" fmla="*/ 115119 w 469906"/>
                    <a:gd name="connsiteY7" fmla="*/ 421723 h 421723"/>
                    <a:gd name="connsiteX8" fmla="*/ 449950 w 469906"/>
                    <a:gd name="connsiteY8" fmla="*/ 421723 h 421723"/>
                    <a:gd name="connsiteX9" fmla="*/ 469906 w 469906"/>
                    <a:gd name="connsiteY9" fmla="*/ 401748 h 421723"/>
                    <a:gd name="connsiteX10" fmla="*/ 469906 w 469906"/>
                    <a:gd name="connsiteY10" fmla="*/ 0 h 421723"/>
                    <a:gd name="connsiteX11" fmla="*/ 0 w 469906"/>
                    <a:gd name="connsiteY11" fmla="*/ 0 h 421723"/>
                    <a:gd name="connsiteX12" fmla="*/ 0 w 469906"/>
                    <a:gd name="connsiteY12" fmla="*/ 256085 h 421723"/>
                    <a:gd name="connsiteX13" fmla="*/ 0 w 469906"/>
                    <a:gd name="connsiteY13" fmla="*/ 256085 h 42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9906" h="421723">
                      <a:moveTo>
                        <a:pt x="0" y="256085"/>
                      </a:moveTo>
                      <a:lnTo>
                        <a:pt x="17646" y="256085"/>
                      </a:lnTo>
                      <a:lnTo>
                        <a:pt x="17646" y="17621"/>
                      </a:lnTo>
                      <a:lnTo>
                        <a:pt x="452260" y="17621"/>
                      </a:lnTo>
                      <a:lnTo>
                        <a:pt x="452260" y="402922"/>
                      </a:lnTo>
                      <a:cubicBezTo>
                        <a:pt x="452260" y="404103"/>
                        <a:pt x="451104" y="405277"/>
                        <a:pt x="449950" y="405277"/>
                      </a:cubicBezTo>
                      <a:lnTo>
                        <a:pt x="115119" y="405277"/>
                      </a:lnTo>
                      <a:lnTo>
                        <a:pt x="115119" y="421723"/>
                      </a:lnTo>
                      <a:lnTo>
                        <a:pt x="449950" y="421723"/>
                      </a:lnTo>
                      <a:cubicBezTo>
                        <a:pt x="460473" y="421723"/>
                        <a:pt x="469906" y="413497"/>
                        <a:pt x="469906" y="401748"/>
                      </a:cubicBezTo>
                      <a:lnTo>
                        <a:pt x="469906" y="0"/>
                      </a:lnTo>
                      <a:lnTo>
                        <a:pt x="0" y="0"/>
                      </a:lnTo>
                      <a:lnTo>
                        <a:pt x="0" y="256085"/>
                      </a:lnTo>
                      <a:lnTo>
                        <a:pt x="0" y="256085"/>
                      </a:lnTo>
                      <a:close/>
                    </a:path>
                  </a:pathLst>
                </a:custGeom>
                <a:solidFill>
                  <a:srgbClr val="2C5967"/>
                </a:solidFill>
                <a:ln w="6417"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62B316F4-96B3-4D0C-8826-4D53E50EBCE9}"/>
                    </a:ext>
                  </a:extLst>
                </p:cNvPr>
                <p:cNvSpPr/>
                <p:nvPr/>
              </p:nvSpPr>
              <p:spPr>
                <a:xfrm>
                  <a:off x="6762966" y="2344186"/>
                  <a:ext cx="469906" cy="35241"/>
                </a:xfrm>
                <a:custGeom>
                  <a:avLst/>
                  <a:gdLst>
                    <a:gd name="connsiteX0" fmla="*/ 449950 w 469906"/>
                    <a:gd name="connsiteY0" fmla="*/ 0 h 35241"/>
                    <a:gd name="connsiteX1" fmla="*/ 18802 w 469906"/>
                    <a:gd name="connsiteY1" fmla="*/ 0 h 35241"/>
                    <a:gd name="connsiteX2" fmla="*/ 0 w 469906"/>
                    <a:gd name="connsiteY2" fmla="*/ 19970 h 35241"/>
                    <a:gd name="connsiteX3" fmla="*/ 0 w 469906"/>
                    <a:gd name="connsiteY3" fmla="*/ 35241 h 35241"/>
                    <a:gd name="connsiteX4" fmla="*/ 469906 w 469906"/>
                    <a:gd name="connsiteY4" fmla="*/ 35241 h 35241"/>
                    <a:gd name="connsiteX5" fmla="*/ 469906 w 469906"/>
                    <a:gd name="connsiteY5" fmla="*/ 19970 h 35241"/>
                    <a:gd name="connsiteX6" fmla="*/ 449950 w 469906"/>
                    <a:gd name="connsiteY6" fmla="*/ 0 h 3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9906" h="35241">
                      <a:moveTo>
                        <a:pt x="449950" y="0"/>
                      </a:moveTo>
                      <a:lnTo>
                        <a:pt x="18802" y="0"/>
                      </a:lnTo>
                      <a:cubicBezTo>
                        <a:pt x="8214" y="0"/>
                        <a:pt x="0" y="8223"/>
                        <a:pt x="0" y="19970"/>
                      </a:cubicBezTo>
                      <a:lnTo>
                        <a:pt x="0" y="35241"/>
                      </a:lnTo>
                      <a:lnTo>
                        <a:pt x="469906" y="35241"/>
                      </a:lnTo>
                      <a:lnTo>
                        <a:pt x="469906" y="19970"/>
                      </a:lnTo>
                      <a:cubicBezTo>
                        <a:pt x="469906" y="8223"/>
                        <a:pt x="460473" y="0"/>
                        <a:pt x="449950" y="0"/>
                      </a:cubicBezTo>
                      <a:close/>
                    </a:path>
                  </a:pathLst>
                </a:custGeom>
                <a:solidFill>
                  <a:srgbClr val="2C5967"/>
                </a:solidFill>
                <a:ln w="6417"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E6C6D127-4822-4E29-8446-728D8455A09E}"/>
                    </a:ext>
                  </a:extLst>
                </p:cNvPr>
                <p:cNvSpPr/>
                <p:nvPr/>
              </p:nvSpPr>
              <p:spPr>
                <a:xfrm>
                  <a:off x="6819370" y="2469881"/>
                  <a:ext cx="354787" cy="267831"/>
                </a:xfrm>
                <a:custGeom>
                  <a:avLst/>
                  <a:gdLst>
                    <a:gd name="connsiteX0" fmla="*/ 354787 w 354787"/>
                    <a:gd name="connsiteY0" fmla="*/ 48164 h 267831"/>
                    <a:gd name="connsiteX1" fmla="*/ 337141 w 354787"/>
                    <a:gd name="connsiteY1" fmla="*/ 30543 h 267831"/>
                    <a:gd name="connsiteX2" fmla="*/ 138604 w 354787"/>
                    <a:gd name="connsiteY2" fmla="*/ 30543 h 267831"/>
                    <a:gd name="connsiteX3" fmla="*/ 119803 w 354787"/>
                    <a:gd name="connsiteY3" fmla="*/ 7048 h 267831"/>
                    <a:gd name="connsiteX4" fmla="*/ 105749 w 354787"/>
                    <a:gd name="connsiteY4" fmla="*/ 0 h 267831"/>
                    <a:gd name="connsiteX5" fmla="*/ 17646 w 354787"/>
                    <a:gd name="connsiteY5" fmla="*/ 0 h 267831"/>
                    <a:gd name="connsiteX6" fmla="*/ 0 w 354787"/>
                    <a:gd name="connsiteY6" fmla="*/ 17621 h 267831"/>
                    <a:gd name="connsiteX7" fmla="*/ 0 w 354787"/>
                    <a:gd name="connsiteY7" fmla="*/ 178554 h 267831"/>
                    <a:gd name="connsiteX8" fmla="*/ 17646 w 354787"/>
                    <a:gd name="connsiteY8" fmla="*/ 178554 h 267831"/>
                    <a:gd name="connsiteX9" fmla="*/ 17646 w 354787"/>
                    <a:gd name="connsiteY9" fmla="*/ 78706 h 267831"/>
                    <a:gd name="connsiteX10" fmla="*/ 110434 w 354787"/>
                    <a:gd name="connsiteY10" fmla="*/ 78706 h 267831"/>
                    <a:gd name="connsiteX11" fmla="*/ 124551 w 354787"/>
                    <a:gd name="connsiteY11" fmla="*/ 71658 h 267831"/>
                    <a:gd name="connsiteX12" fmla="*/ 143289 w 354787"/>
                    <a:gd name="connsiteY12" fmla="*/ 48164 h 267831"/>
                    <a:gd name="connsiteX13" fmla="*/ 337141 w 354787"/>
                    <a:gd name="connsiteY13" fmla="*/ 48164 h 267831"/>
                    <a:gd name="connsiteX14" fmla="*/ 337141 w 354787"/>
                    <a:gd name="connsiteY14" fmla="*/ 250211 h 267831"/>
                    <a:gd name="connsiteX15" fmla="*/ 58714 w 354787"/>
                    <a:gd name="connsiteY15" fmla="*/ 250211 h 267831"/>
                    <a:gd name="connsiteX16" fmla="*/ 58714 w 354787"/>
                    <a:gd name="connsiteY16" fmla="*/ 267831 h 267831"/>
                    <a:gd name="connsiteX17" fmla="*/ 354787 w 354787"/>
                    <a:gd name="connsiteY17" fmla="*/ 267831 h 267831"/>
                    <a:gd name="connsiteX18" fmla="*/ 354787 w 354787"/>
                    <a:gd name="connsiteY18" fmla="*/ 48164 h 267831"/>
                    <a:gd name="connsiteX19" fmla="*/ 110434 w 354787"/>
                    <a:gd name="connsiteY19" fmla="*/ 61085 h 267831"/>
                    <a:gd name="connsiteX20" fmla="*/ 110434 w 354787"/>
                    <a:gd name="connsiteY20" fmla="*/ 61085 h 267831"/>
                    <a:gd name="connsiteX21" fmla="*/ 17646 w 354787"/>
                    <a:gd name="connsiteY21" fmla="*/ 61085 h 267831"/>
                    <a:gd name="connsiteX22" fmla="*/ 17646 w 354787"/>
                    <a:gd name="connsiteY22" fmla="*/ 17621 h 267831"/>
                    <a:gd name="connsiteX23" fmla="*/ 105749 w 354787"/>
                    <a:gd name="connsiteY23" fmla="*/ 17621 h 267831"/>
                    <a:gd name="connsiteX24" fmla="*/ 124551 w 354787"/>
                    <a:gd name="connsiteY24" fmla="*/ 42290 h 267831"/>
                    <a:gd name="connsiteX25" fmla="*/ 110434 w 354787"/>
                    <a:gd name="connsiteY25" fmla="*/ 61085 h 26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4787" h="267831">
                      <a:moveTo>
                        <a:pt x="354787" y="48164"/>
                      </a:moveTo>
                      <a:cubicBezTo>
                        <a:pt x="354787" y="38765"/>
                        <a:pt x="346509" y="30543"/>
                        <a:pt x="337141" y="30543"/>
                      </a:cubicBezTo>
                      <a:lnTo>
                        <a:pt x="138604" y="30543"/>
                      </a:lnTo>
                      <a:lnTo>
                        <a:pt x="119803" y="7048"/>
                      </a:lnTo>
                      <a:cubicBezTo>
                        <a:pt x="116273" y="2350"/>
                        <a:pt x="111589" y="0"/>
                        <a:pt x="105749" y="0"/>
                      </a:cubicBezTo>
                      <a:lnTo>
                        <a:pt x="17646" y="0"/>
                      </a:lnTo>
                      <a:cubicBezTo>
                        <a:pt x="8214" y="0"/>
                        <a:pt x="0" y="8223"/>
                        <a:pt x="0" y="17621"/>
                      </a:cubicBezTo>
                      <a:lnTo>
                        <a:pt x="0" y="178554"/>
                      </a:lnTo>
                      <a:lnTo>
                        <a:pt x="17646" y="178554"/>
                      </a:lnTo>
                      <a:lnTo>
                        <a:pt x="17646" y="78706"/>
                      </a:lnTo>
                      <a:lnTo>
                        <a:pt x="110434" y="78706"/>
                      </a:lnTo>
                      <a:cubicBezTo>
                        <a:pt x="116273" y="78706"/>
                        <a:pt x="121022" y="76357"/>
                        <a:pt x="124551" y="71658"/>
                      </a:cubicBezTo>
                      <a:lnTo>
                        <a:pt x="143289" y="48164"/>
                      </a:lnTo>
                      <a:lnTo>
                        <a:pt x="337141" y="48164"/>
                      </a:lnTo>
                      <a:lnTo>
                        <a:pt x="337141" y="250211"/>
                      </a:lnTo>
                      <a:lnTo>
                        <a:pt x="58714" y="250211"/>
                      </a:lnTo>
                      <a:lnTo>
                        <a:pt x="58714" y="267831"/>
                      </a:lnTo>
                      <a:lnTo>
                        <a:pt x="354787" y="267831"/>
                      </a:lnTo>
                      <a:lnTo>
                        <a:pt x="354787" y="48164"/>
                      </a:lnTo>
                      <a:close/>
                      <a:moveTo>
                        <a:pt x="110434" y="61085"/>
                      </a:moveTo>
                      <a:cubicBezTo>
                        <a:pt x="110434" y="61085"/>
                        <a:pt x="109279" y="61085"/>
                        <a:pt x="110434" y="61085"/>
                      </a:cubicBezTo>
                      <a:lnTo>
                        <a:pt x="17646" y="61085"/>
                      </a:lnTo>
                      <a:lnTo>
                        <a:pt x="17646" y="17621"/>
                      </a:lnTo>
                      <a:lnTo>
                        <a:pt x="105749" y="17621"/>
                      </a:lnTo>
                      <a:lnTo>
                        <a:pt x="124551" y="42290"/>
                      </a:lnTo>
                      <a:lnTo>
                        <a:pt x="110434" y="61085"/>
                      </a:lnTo>
                      <a:close/>
                    </a:path>
                  </a:pathLst>
                </a:custGeom>
                <a:solidFill>
                  <a:srgbClr val="2C5967"/>
                </a:solidFill>
                <a:ln w="6417"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91EF8B5D-48AB-442F-8D24-93B5F5DCCF3D}"/>
                    </a:ext>
                  </a:extLst>
                </p:cNvPr>
                <p:cNvSpPr/>
                <p:nvPr/>
              </p:nvSpPr>
              <p:spPr>
                <a:xfrm>
                  <a:off x="6852288" y="2500421"/>
                  <a:ext cx="66928" cy="17620"/>
                </a:xfrm>
                <a:custGeom>
                  <a:avLst/>
                  <a:gdLst>
                    <a:gd name="connsiteX0" fmla="*/ 66928 w 66928"/>
                    <a:gd name="connsiteY0" fmla="*/ 0 h 17620"/>
                    <a:gd name="connsiteX1" fmla="*/ 0 w 66928"/>
                    <a:gd name="connsiteY1" fmla="*/ 0 h 17620"/>
                    <a:gd name="connsiteX2" fmla="*/ 0 w 66928"/>
                    <a:gd name="connsiteY2" fmla="*/ 17621 h 17620"/>
                    <a:gd name="connsiteX3" fmla="*/ 66928 w 66928"/>
                    <a:gd name="connsiteY3" fmla="*/ 17621 h 17620"/>
                    <a:gd name="connsiteX4" fmla="*/ 66928 w 66928"/>
                    <a:gd name="connsiteY4" fmla="*/ 0 h 1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928" h="17620">
                      <a:moveTo>
                        <a:pt x="66928" y="0"/>
                      </a:moveTo>
                      <a:lnTo>
                        <a:pt x="0" y="0"/>
                      </a:lnTo>
                      <a:lnTo>
                        <a:pt x="0" y="17621"/>
                      </a:lnTo>
                      <a:lnTo>
                        <a:pt x="66928" y="17621"/>
                      </a:lnTo>
                      <a:lnTo>
                        <a:pt x="66928" y="0"/>
                      </a:lnTo>
                      <a:close/>
                    </a:path>
                  </a:pathLst>
                </a:custGeom>
                <a:solidFill>
                  <a:srgbClr val="2C5967"/>
                </a:solidFill>
                <a:ln w="6417"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34A786AA-B7B8-4B11-AE72-D065F2B71D5F}"/>
                    </a:ext>
                  </a:extLst>
                </p:cNvPr>
                <p:cNvSpPr/>
                <p:nvPr/>
              </p:nvSpPr>
              <p:spPr>
                <a:xfrm>
                  <a:off x="6743009" y="2661359"/>
                  <a:ext cx="122176" cy="152714"/>
                </a:xfrm>
                <a:custGeom>
                  <a:avLst/>
                  <a:gdLst>
                    <a:gd name="connsiteX0" fmla="*/ 122177 w 122176"/>
                    <a:gd name="connsiteY0" fmla="*/ 0 h 152714"/>
                    <a:gd name="connsiteX1" fmla="*/ 0 w 122176"/>
                    <a:gd name="connsiteY1" fmla="*/ 0 h 152714"/>
                    <a:gd name="connsiteX2" fmla="*/ 0 w 122176"/>
                    <a:gd name="connsiteY2" fmla="*/ 152714 h 152714"/>
                    <a:gd name="connsiteX3" fmla="*/ 38758 w 122176"/>
                    <a:gd name="connsiteY3" fmla="*/ 152714 h 152714"/>
                    <a:gd name="connsiteX4" fmla="*/ 121022 w 122176"/>
                    <a:gd name="connsiteY4" fmla="*/ 152714 h 152714"/>
                    <a:gd name="connsiteX5" fmla="*/ 121022 w 122176"/>
                    <a:gd name="connsiteY5" fmla="*/ 0 h 152714"/>
                    <a:gd name="connsiteX6" fmla="*/ 122177 w 122176"/>
                    <a:gd name="connsiteY6" fmla="*/ 0 h 152714"/>
                    <a:gd name="connsiteX7" fmla="*/ 17646 w 122176"/>
                    <a:gd name="connsiteY7" fmla="*/ 135094 h 152714"/>
                    <a:gd name="connsiteX8" fmla="*/ 17646 w 122176"/>
                    <a:gd name="connsiteY8" fmla="*/ 17621 h 152714"/>
                    <a:gd name="connsiteX9" fmla="*/ 104531 w 122176"/>
                    <a:gd name="connsiteY9" fmla="*/ 17621 h 152714"/>
                    <a:gd name="connsiteX10" fmla="*/ 104531 w 122176"/>
                    <a:gd name="connsiteY10" fmla="*/ 135094 h 152714"/>
                    <a:gd name="connsiteX11" fmla="*/ 17646 w 122176"/>
                    <a:gd name="connsiteY11" fmla="*/ 135094 h 15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176" h="152714">
                      <a:moveTo>
                        <a:pt x="122177" y="0"/>
                      </a:moveTo>
                      <a:lnTo>
                        <a:pt x="0" y="0"/>
                      </a:lnTo>
                      <a:lnTo>
                        <a:pt x="0" y="152714"/>
                      </a:lnTo>
                      <a:lnTo>
                        <a:pt x="38758" y="152714"/>
                      </a:lnTo>
                      <a:lnTo>
                        <a:pt x="121022" y="152714"/>
                      </a:lnTo>
                      <a:lnTo>
                        <a:pt x="121022" y="0"/>
                      </a:lnTo>
                      <a:lnTo>
                        <a:pt x="122177" y="0"/>
                      </a:lnTo>
                      <a:close/>
                      <a:moveTo>
                        <a:pt x="17646" y="135094"/>
                      </a:moveTo>
                      <a:lnTo>
                        <a:pt x="17646" y="17621"/>
                      </a:lnTo>
                      <a:lnTo>
                        <a:pt x="104531" y="17621"/>
                      </a:lnTo>
                      <a:lnTo>
                        <a:pt x="104531" y="135094"/>
                      </a:lnTo>
                      <a:lnTo>
                        <a:pt x="17646" y="135094"/>
                      </a:lnTo>
                      <a:close/>
                    </a:path>
                  </a:pathLst>
                </a:custGeom>
                <a:solidFill>
                  <a:srgbClr val="2C5967"/>
                </a:solidFill>
                <a:ln w="6417"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0667B5E4-65AF-4B43-B039-D195D91C90B3}"/>
                    </a:ext>
                  </a:extLst>
                </p:cNvPr>
                <p:cNvSpPr/>
                <p:nvPr/>
              </p:nvSpPr>
              <p:spPr>
                <a:xfrm>
                  <a:off x="6780612" y="2708343"/>
                  <a:ext cx="44661" cy="62262"/>
                </a:xfrm>
                <a:custGeom>
                  <a:avLst/>
                  <a:gdLst>
                    <a:gd name="connsiteX0" fmla="*/ 29390 w 44661"/>
                    <a:gd name="connsiteY0" fmla="*/ 50513 h 62262"/>
                    <a:gd name="connsiteX1" fmla="*/ 16427 w 44661"/>
                    <a:gd name="connsiteY1" fmla="*/ 45816 h 62262"/>
                    <a:gd name="connsiteX2" fmla="*/ 11743 w 44661"/>
                    <a:gd name="connsiteY2" fmla="*/ 30544 h 62262"/>
                    <a:gd name="connsiteX3" fmla="*/ 16427 w 44661"/>
                    <a:gd name="connsiteY3" fmla="*/ 16446 h 62262"/>
                    <a:gd name="connsiteX4" fmla="*/ 29390 w 44661"/>
                    <a:gd name="connsiteY4" fmla="*/ 11749 h 62262"/>
                    <a:gd name="connsiteX5" fmla="*/ 35229 w 44661"/>
                    <a:gd name="connsiteY5" fmla="*/ 12924 h 62262"/>
                    <a:gd name="connsiteX6" fmla="*/ 42288 w 44661"/>
                    <a:gd name="connsiteY6" fmla="*/ 15272 h 62262"/>
                    <a:gd name="connsiteX7" fmla="*/ 42288 w 44661"/>
                    <a:gd name="connsiteY7" fmla="*/ 4704 h 62262"/>
                    <a:gd name="connsiteX8" fmla="*/ 36384 w 44661"/>
                    <a:gd name="connsiteY8" fmla="*/ 2349 h 62262"/>
                    <a:gd name="connsiteX9" fmla="*/ 29390 w 44661"/>
                    <a:gd name="connsiteY9" fmla="*/ 0 h 62262"/>
                    <a:gd name="connsiteX10" fmla="*/ 14118 w 44661"/>
                    <a:gd name="connsiteY10" fmla="*/ 3529 h 62262"/>
                    <a:gd name="connsiteX11" fmla="*/ 3530 w 44661"/>
                    <a:gd name="connsiteY11" fmla="*/ 14098 h 62262"/>
                    <a:gd name="connsiteX12" fmla="*/ 0 w 44661"/>
                    <a:gd name="connsiteY12" fmla="*/ 30544 h 62262"/>
                    <a:gd name="connsiteX13" fmla="*/ 7059 w 44661"/>
                    <a:gd name="connsiteY13" fmla="*/ 54036 h 62262"/>
                    <a:gd name="connsiteX14" fmla="*/ 28170 w 44661"/>
                    <a:gd name="connsiteY14" fmla="*/ 62263 h 62262"/>
                    <a:gd name="connsiteX15" fmla="*/ 37603 w 44661"/>
                    <a:gd name="connsiteY15" fmla="*/ 61088 h 62262"/>
                    <a:gd name="connsiteX16" fmla="*/ 44662 w 44661"/>
                    <a:gd name="connsiteY16" fmla="*/ 57565 h 62262"/>
                    <a:gd name="connsiteX17" fmla="*/ 44662 w 44661"/>
                    <a:gd name="connsiteY17" fmla="*/ 46991 h 62262"/>
                    <a:gd name="connsiteX18" fmla="*/ 36384 w 44661"/>
                    <a:gd name="connsiteY18" fmla="*/ 49339 h 62262"/>
                    <a:gd name="connsiteX19" fmla="*/ 29390 w 44661"/>
                    <a:gd name="connsiteY19" fmla="*/ 50513 h 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61" h="62262">
                      <a:moveTo>
                        <a:pt x="29390" y="50513"/>
                      </a:moveTo>
                      <a:cubicBezTo>
                        <a:pt x="23486" y="50513"/>
                        <a:pt x="19957" y="49339"/>
                        <a:pt x="16427" y="45816"/>
                      </a:cubicBezTo>
                      <a:cubicBezTo>
                        <a:pt x="14118" y="42293"/>
                        <a:pt x="11743" y="37590"/>
                        <a:pt x="11743" y="30544"/>
                      </a:cubicBezTo>
                      <a:cubicBezTo>
                        <a:pt x="11743" y="24673"/>
                        <a:pt x="12898" y="19969"/>
                        <a:pt x="16427" y="16446"/>
                      </a:cubicBezTo>
                      <a:cubicBezTo>
                        <a:pt x="19957" y="12924"/>
                        <a:pt x="23486" y="11749"/>
                        <a:pt x="29390" y="11749"/>
                      </a:cubicBezTo>
                      <a:cubicBezTo>
                        <a:pt x="31700" y="11749"/>
                        <a:pt x="32855" y="11749"/>
                        <a:pt x="35229" y="12924"/>
                      </a:cubicBezTo>
                      <a:cubicBezTo>
                        <a:pt x="37603" y="12924"/>
                        <a:pt x="39913" y="14098"/>
                        <a:pt x="42288" y="15272"/>
                      </a:cubicBezTo>
                      <a:lnTo>
                        <a:pt x="42288" y="4704"/>
                      </a:lnTo>
                      <a:cubicBezTo>
                        <a:pt x="39913" y="3529"/>
                        <a:pt x="38758" y="3529"/>
                        <a:pt x="36384" y="2349"/>
                      </a:cubicBezTo>
                      <a:cubicBezTo>
                        <a:pt x="34074" y="0"/>
                        <a:pt x="31700" y="0"/>
                        <a:pt x="29390" y="0"/>
                      </a:cubicBezTo>
                      <a:cubicBezTo>
                        <a:pt x="23486" y="0"/>
                        <a:pt x="17583" y="1174"/>
                        <a:pt x="14118" y="3529"/>
                      </a:cubicBezTo>
                      <a:cubicBezTo>
                        <a:pt x="9369" y="5878"/>
                        <a:pt x="5840" y="9401"/>
                        <a:pt x="3530" y="14098"/>
                      </a:cubicBezTo>
                      <a:cubicBezTo>
                        <a:pt x="1155" y="18795"/>
                        <a:pt x="0" y="23498"/>
                        <a:pt x="0" y="30544"/>
                      </a:cubicBezTo>
                      <a:cubicBezTo>
                        <a:pt x="0" y="41119"/>
                        <a:pt x="2375" y="48165"/>
                        <a:pt x="7059" y="54036"/>
                      </a:cubicBezTo>
                      <a:cubicBezTo>
                        <a:pt x="11743" y="59914"/>
                        <a:pt x="18802" y="62263"/>
                        <a:pt x="28170" y="62263"/>
                      </a:cubicBezTo>
                      <a:cubicBezTo>
                        <a:pt x="31700" y="62263"/>
                        <a:pt x="34074" y="62263"/>
                        <a:pt x="37603" y="61088"/>
                      </a:cubicBezTo>
                      <a:cubicBezTo>
                        <a:pt x="39913" y="59914"/>
                        <a:pt x="42288" y="58740"/>
                        <a:pt x="44662" y="57565"/>
                      </a:cubicBezTo>
                      <a:lnTo>
                        <a:pt x="44662" y="46991"/>
                      </a:lnTo>
                      <a:cubicBezTo>
                        <a:pt x="41132" y="48165"/>
                        <a:pt x="38758" y="49339"/>
                        <a:pt x="36384" y="49339"/>
                      </a:cubicBezTo>
                      <a:cubicBezTo>
                        <a:pt x="34074" y="50513"/>
                        <a:pt x="31700" y="50513"/>
                        <a:pt x="29390" y="50513"/>
                      </a:cubicBezTo>
                      <a:close/>
                    </a:path>
                  </a:pathLst>
                </a:custGeom>
                <a:solidFill>
                  <a:srgbClr val="2C5967"/>
                </a:solidFill>
                <a:ln w="6417" cap="flat">
                  <a:noFill/>
                  <a:prstDash val="solid"/>
                  <a:miter/>
                </a:ln>
              </p:spPr>
              <p:txBody>
                <a:bodyPr rtlCol="0" anchor="ctr"/>
                <a:lstStyle/>
                <a:p>
                  <a:endParaRPr lang="en-US"/>
                </a:p>
              </p:txBody>
            </p:sp>
          </p:grpSp>
        </p:grpSp>
        <p:grpSp>
          <p:nvGrpSpPr>
            <p:cNvPr id="490" name="Graphic 3">
              <a:extLst>
                <a:ext uri="{FF2B5EF4-FFF2-40B4-BE49-F238E27FC236}">
                  <a16:creationId xmlns:a16="http://schemas.microsoft.com/office/drawing/2014/main" id="{64AA6C8E-A4D1-4E82-B999-1E00404A3D5B}"/>
                </a:ext>
              </a:extLst>
            </p:cNvPr>
            <p:cNvGrpSpPr/>
            <p:nvPr/>
          </p:nvGrpSpPr>
          <p:grpSpPr>
            <a:xfrm>
              <a:off x="6715802" y="2831052"/>
              <a:ext cx="551848" cy="237423"/>
              <a:chOff x="6715802" y="2831052"/>
              <a:chExt cx="551848" cy="237423"/>
            </a:xfrm>
            <a:solidFill>
              <a:srgbClr val="000000"/>
            </a:solidFill>
          </p:grpSpPr>
          <p:sp>
            <p:nvSpPr>
              <p:cNvPr id="491" name="TextBox 490">
                <a:extLst>
                  <a:ext uri="{FF2B5EF4-FFF2-40B4-BE49-F238E27FC236}">
                    <a16:creationId xmlns:a16="http://schemas.microsoft.com/office/drawing/2014/main" id="{40671AEB-105E-4B0B-8413-650418F19224}"/>
                  </a:ext>
                </a:extLst>
              </p:cNvPr>
              <p:cNvSpPr txBox="1"/>
              <p:nvPr/>
            </p:nvSpPr>
            <p:spPr>
              <a:xfrm>
                <a:off x="6624362" y="2785332"/>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File Storage</a:t>
                </a:r>
              </a:p>
            </p:txBody>
          </p:sp>
          <p:sp>
            <p:nvSpPr>
              <p:cNvPr id="492" name="TextBox 491">
                <a:extLst>
                  <a:ext uri="{FF2B5EF4-FFF2-40B4-BE49-F238E27FC236}">
                    <a16:creationId xmlns:a16="http://schemas.microsoft.com/office/drawing/2014/main" id="{7A724458-E5EB-4877-B683-EB4DD9555D33}"/>
                  </a:ext>
                </a:extLst>
              </p:cNvPr>
              <p:cNvSpPr txBox="1"/>
              <p:nvPr/>
            </p:nvSpPr>
            <p:spPr>
              <a:xfrm>
                <a:off x="6763480" y="2888001"/>
                <a:ext cx="45238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Clone</a:t>
                </a:r>
              </a:p>
            </p:txBody>
          </p:sp>
        </p:grpSp>
      </p:grpSp>
      <p:grpSp>
        <p:nvGrpSpPr>
          <p:cNvPr id="493" name="Graphic 3">
            <a:extLst>
              <a:ext uri="{FF2B5EF4-FFF2-40B4-BE49-F238E27FC236}">
                <a16:creationId xmlns:a16="http://schemas.microsoft.com/office/drawing/2014/main" id="{21D76F12-2F1A-4C67-99DE-D5E790DDF803}"/>
              </a:ext>
            </a:extLst>
          </p:cNvPr>
          <p:cNvGrpSpPr/>
          <p:nvPr/>
        </p:nvGrpSpPr>
        <p:grpSpPr>
          <a:xfrm>
            <a:off x="7582076" y="1608270"/>
            <a:ext cx="551848" cy="756006"/>
            <a:chOff x="7582076" y="2312469"/>
            <a:chExt cx="551848" cy="756006"/>
          </a:xfrm>
        </p:grpSpPr>
        <p:grpSp>
          <p:nvGrpSpPr>
            <p:cNvPr id="494" name="Graphic 3">
              <a:extLst>
                <a:ext uri="{FF2B5EF4-FFF2-40B4-BE49-F238E27FC236}">
                  <a16:creationId xmlns:a16="http://schemas.microsoft.com/office/drawing/2014/main" id="{40AE4A9F-7A8A-4217-92E3-5925206A9790}"/>
                </a:ext>
              </a:extLst>
            </p:cNvPr>
            <p:cNvGrpSpPr/>
            <p:nvPr/>
          </p:nvGrpSpPr>
          <p:grpSpPr>
            <a:xfrm>
              <a:off x="7597541" y="2312469"/>
              <a:ext cx="513347" cy="513347"/>
              <a:chOff x="7597541" y="2312469"/>
              <a:chExt cx="513347" cy="513347"/>
            </a:xfrm>
          </p:grpSpPr>
          <p:grpSp>
            <p:nvGrpSpPr>
              <p:cNvPr id="495" name="Graphic 3">
                <a:extLst>
                  <a:ext uri="{FF2B5EF4-FFF2-40B4-BE49-F238E27FC236}">
                    <a16:creationId xmlns:a16="http://schemas.microsoft.com/office/drawing/2014/main" id="{B0FE70B7-BA34-4480-AFE0-FB750F5B3302}"/>
                  </a:ext>
                </a:extLst>
              </p:cNvPr>
              <p:cNvGrpSpPr/>
              <p:nvPr/>
            </p:nvGrpSpPr>
            <p:grpSpPr>
              <a:xfrm>
                <a:off x="7597541" y="2312469"/>
                <a:ext cx="513347" cy="513347"/>
                <a:chOff x="7597541" y="2312469"/>
                <a:chExt cx="513347" cy="513347"/>
              </a:xfrm>
              <a:solidFill>
                <a:srgbClr val="FFFFFF"/>
              </a:solidFill>
            </p:grpSpPr>
            <p:sp>
              <p:nvSpPr>
                <p:cNvPr id="496" name="Freeform: Shape 495">
                  <a:extLst>
                    <a:ext uri="{FF2B5EF4-FFF2-40B4-BE49-F238E27FC236}">
                      <a16:creationId xmlns:a16="http://schemas.microsoft.com/office/drawing/2014/main" id="{0C7206E0-2AF7-4465-9186-3F357788C4DF}"/>
                    </a:ext>
                  </a:extLst>
                </p:cNvPr>
                <p:cNvSpPr/>
                <p:nvPr/>
              </p:nvSpPr>
              <p:spPr>
                <a:xfrm>
                  <a:off x="7603444" y="2318578"/>
                  <a:ext cx="501539" cy="502348"/>
                </a:xfrm>
                <a:custGeom>
                  <a:avLst/>
                  <a:gdLst>
                    <a:gd name="connsiteX0" fmla="*/ 0 w 501539"/>
                    <a:gd name="connsiteY0" fmla="*/ 501123 h 502348"/>
                    <a:gd name="connsiteX1" fmla="*/ 0 w 501539"/>
                    <a:gd name="connsiteY1" fmla="*/ 330011 h 502348"/>
                    <a:gd name="connsiteX2" fmla="*/ 19956 w 501539"/>
                    <a:gd name="connsiteY2" fmla="*/ 330011 h 502348"/>
                    <a:gd name="connsiteX3" fmla="*/ 19956 w 501539"/>
                    <a:gd name="connsiteY3" fmla="*/ 26890 h 502348"/>
                    <a:gd name="connsiteX4" fmla="*/ 45752 w 501539"/>
                    <a:gd name="connsiteY4" fmla="*/ 0 h 502348"/>
                    <a:gd name="connsiteX5" fmla="*/ 475745 w 501539"/>
                    <a:gd name="connsiteY5" fmla="*/ 0 h 502348"/>
                    <a:gd name="connsiteX6" fmla="*/ 501540 w 501539"/>
                    <a:gd name="connsiteY6" fmla="*/ 26890 h 502348"/>
                    <a:gd name="connsiteX7" fmla="*/ 501540 w 501539"/>
                    <a:gd name="connsiteY7" fmla="*/ 475455 h 502348"/>
                    <a:gd name="connsiteX8" fmla="*/ 475745 w 501539"/>
                    <a:gd name="connsiteY8" fmla="*/ 502348 h 502348"/>
                    <a:gd name="connsiteX9" fmla="*/ 0 w 501539"/>
                    <a:gd name="connsiteY9" fmla="*/ 502348 h 502348"/>
                    <a:gd name="connsiteX10" fmla="*/ 0 w 501539"/>
                    <a:gd name="connsiteY10" fmla="*/ 501123 h 50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1539" h="502348">
                      <a:moveTo>
                        <a:pt x="0" y="501123"/>
                      </a:moveTo>
                      <a:lnTo>
                        <a:pt x="0" y="330011"/>
                      </a:lnTo>
                      <a:lnTo>
                        <a:pt x="19956" y="330011"/>
                      </a:lnTo>
                      <a:lnTo>
                        <a:pt x="19956" y="26890"/>
                      </a:lnTo>
                      <a:cubicBezTo>
                        <a:pt x="19956" y="12223"/>
                        <a:pt x="31699" y="0"/>
                        <a:pt x="45752" y="0"/>
                      </a:cubicBezTo>
                      <a:lnTo>
                        <a:pt x="475745" y="0"/>
                      </a:lnTo>
                      <a:cubicBezTo>
                        <a:pt x="489797" y="0"/>
                        <a:pt x="501540" y="12223"/>
                        <a:pt x="501540" y="26890"/>
                      </a:cubicBezTo>
                      <a:lnTo>
                        <a:pt x="501540" y="475455"/>
                      </a:lnTo>
                      <a:cubicBezTo>
                        <a:pt x="501540" y="490124"/>
                        <a:pt x="489797" y="502348"/>
                        <a:pt x="475745" y="502348"/>
                      </a:cubicBezTo>
                      <a:lnTo>
                        <a:pt x="0" y="502348"/>
                      </a:lnTo>
                      <a:lnTo>
                        <a:pt x="0" y="501123"/>
                      </a:lnTo>
                      <a:close/>
                    </a:path>
                  </a:pathLst>
                </a:custGeom>
                <a:solidFill>
                  <a:srgbClr val="FFFFFF"/>
                </a:solidFill>
                <a:ln w="6417"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795670D1-2CC8-466E-8246-83E49D09F7BC}"/>
                    </a:ext>
                  </a:extLst>
                </p:cNvPr>
                <p:cNvSpPr/>
                <p:nvPr/>
              </p:nvSpPr>
              <p:spPr>
                <a:xfrm>
                  <a:off x="7597541" y="2312469"/>
                  <a:ext cx="513347" cy="513347"/>
                </a:xfrm>
                <a:custGeom>
                  <a:avLst/>
                  <a:gdLst>
                    <a:gd name="connsiteX0" fmla="*/ 481649 w 513347"/>
                    <a:gd name="connsiteY0" fmla="*/ 12223 h 513347"/>
                    <a:gd name="connsiteX1" fmla="*/ 501605 w 513347"/>
                    <a:gd name="connsiteY1" fmla="*/ 33001 h 513347"/>
                    <a:gd name="connsiteX2" fmla="*/ 501605 w 513347"/>
                    <a:gd name="connsiteY2" fmla="*/ 62335 h 513347"/>
                    <a:gd name="connsiteX3" fmla="*/ 501605 w 513347"/>
                    <a:gd name="connsiteY3" fmla="*/ 110003 h 513347"/>
                    <a:gd name="connsiteX4" fmla="*/ 501605 w 513347"/>
                    <a:gd name="connsiteY4" fmla="*/ 480346 h 513347"/>
                    <a:gd name="connsiteX5" fmla="*/ 481649 w 513347"/>
                    <a:gd name="connsiteY5" fmla="*/ 501123 h 513347"/>
                    <a:gd name="connsiteX6" fmla="*/ 133919 w 513347"/>
                    <a:gd name="connsiteY6" fmla="*/ 501123 h 513347"/>
                    <a:gd name="connsiteX7" fmla="*/ 11743 w 513347"/>
                    <a:gd name="connsiteY7" fmla="*/ 501123 h 513347"/>
                    <a:gd name="connsiteX8" fmla="*/ 11743 w 513347"/>
                    <a:gd name="connsiteY8" fmla="*/ 342229 h 513347"/>
                    <a:gd name="connsiteX9" fmla="*/ 31699 w 513347"/>
                    <a:gd name="connsiteY9" fmla="*/ 342229 h 513347"/>
                    <a:gd name="connsiteX10" fmla="*/ 31699 w 513347"/>
                    <a:gd name="connsiteY10" fmla="*/ 110003 h 513347"/>
                    <a:gd name="connsiteX11" fmla="*/ 31699 w 513347"/>
                    <a:gd name="connsiteY11" fmla="*/ 62335 h 513347"/>
                    <a:gd name="connsiteX12" fmla="*/ 31699 w 513347"/>
                    <a:gd name="connsiteY12" fmla="*/ 33001 h 513347"/>
                    <a:gd name="connsiteX13" fmla="*/ 50501 w 513347"/>
                    <a:gd name="connsiteY13" fmla="*/ 12223 h 513347"/>
                    <a:gd name="connsiteX14" fmla="*/ 481649 w 513347"/>
                    <a:gd name="connsiteY14" fmla="*/ 12223 h 513347"/>
                    <a:gd name="connsiteX15" fmla="*/ 481649 w 513347"/>
                    <a:gd name="connsiteY15" fmla="*/ 0 h 513347"/>
                    <a:gd name="connsiteX16" fmla="*/ 50501 w 513347"/>
                    <a:gd name="connsiteY16" fmla="*/ 0 h 513347"/>
                    <a:gd name="connsiteX17" fmla="*/ 19956 w 513347"/>
                    <a:gd name="connsiteY17" fmla="*/ 33001 h 513347"/>
                    <a:gd name="connsiteX18" fmla="*/ 19956 w 513347"/>
                    <a:gd name="connsiteY18" fmla="*/ 62335 h 513347"/>
                    <a:gd name="connsiteX19" fmla="*/ 19956 w 513347"/>
                    <a:gd name="connsiteY19" fmla="*/ 110003 h 513347"/>
                    <a:gd name="connsiteX20" fmla="*/ 19956 w 513347"/>
                    <a:gd name="connsiteY20" fmla="*/ 330012 h 513347"/>
                    <a:gd name="connsiteX21" fmla="*/ 11743 w 513347"/>
                    <a:gd name="connsiteY21" fmla="*/ 330012 h 513347"/>
                    <a:gd name="connsiteX22" fmla="*/ 0 w 513347"/>
                    <a:gd name="connsiteY22" fmla="*/ 330012 h 513347"/>
                    <a:gd name="connsiteX23" fmla="*/ 0 w 513347"/>
                    <a:gd name="connsiteY23" fmla="*/ 342229 h 513347"/>
                    <a:gd name="connsiteX24" fmla="*/ 0 w 513347"/>
                    <a:gd name="connsiteY24" fmla="*/ 501123 h 513347"/>
                    <a:gd name="connsiteX25" fmla="*/ 0 w 513347"/>
                    <a:gd name="connsiteY25" fmla="*/ 513347 h 513347"/>
                    <a:gd name="connsiteX26" fmla="*/ 11743 w 513347"/>
                    <a:gd name="connsiteY26" fmla="*/ 513347 h 513347"/>
                    <a:gd name="connsiteX27" fmla="*/ 133919 w 513347"/>
                    <a:gd name="connsiteY27" fmla="*/ 513347 h 513347"/>
                    <a:gd name="connsiteX28" fmla="*/ 481649 w 513347"/>
                    <a:gd name="connsiteY28" fmla="*/ 513347 h 513347"/>
                    <a:gd name="connsiteX29" fmla="*/ 513347 w 513347"/>
                    <a:gd name="connsiteY29" fmla="*/ 480346 h 513347"/>
                    <a:gd name="connsiteX30" fmla="*/ 513347 w 513347"/>
                    <a:gd name="connsiteY30" fmla="*/ 110003 h 513347"/>
                    <a:gd name="connsiteX31" fmla="*/ 513347 w 513347"/>
                    <a:gd name="connsiteY31" fmla="*/ 62335 h 513347"/>
                    <a:gd name="connsiteX32" fmla="*/ 513347 w 513347"/>
                    <a:gd name="connsiteY32" fmla="*/ 33001 h 513347"/>
                    <a:gd name="connsiteX33" fmla="*/ 481649 w 513347"/>
                    <a:gd name="connsiteY3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3347" h="513347">
                      <a:moveTo>
                        <a:pt x="481649" y="12223"/>
                      </a:moveTo>
                      <a:cubicBezTo>
                        <a:pt x="492171" y="12223"/>
                        <a:pt x="501605" y="20778"/>
                        <a:pt x="501605" y="33001"/>
                      </a:cubicBezTo>
                      <a:lnTo>
                        <a:pt x="501605" y="62335"/>
                      </a:lnTo>
                      <a:lnTo>
                        <a:pt x="501605" y="110003"/>
                      </a:lnTo>
                      <a:lnTo>
                        <a:pt x="501605" y="480346"/>
                      </a:lnTo>
                      <a:cubicBezTo>
                        <a:pt x="501605" y="491344"/>
                        <a:pt x="493391" y="501123"/>
                        <a:pt x="481649" y="501123"/>
                      </a:cubicBezTo>
                      <a:lnTo>
                        <a:pt x="133919" y="501123"/>
                      </a:lnTo>
                      <a:lnTo>
                        <a:pt x="11743" y="501123"/>
                      </a:lnTo>
                      <a:lnTo>
                        <a:pt x="11743" y="342229"/>
                      </a:lnTo>
                      <a:lnTo>
                        <a:pt x="31699" y="342229"/>
                      </a:lnTo>
                      <a:lnTo>
                        <a:pt x="31699" y="110003"/>
                      </a:lnTo>
                      <a:lnTo>
                        <a:pt x="31699" y="62335"/>
                      </a:lnTo>
                      <a:lnTo>
                        <a:pt x="31699" y="33001"/>
                      </a:lnTo>
                      <a:cubicBezTo>
                        <a:pt x="31699" y="20778"/>
                        <a:pt x="39913" y="12223"/>
                        <a:pt x="50501" y="12223"/>
                      </a:cubicBezTo>
                      <a:lnTo>
                        <a:pt x="481649" y="12223"/>
                      </a:lnTo>
                      <a:close/>
                      <a:moveTo>
                        <a:pt x="481649" y="0"/>
                      </a:moveTo>
                      <a:lnTo>
                        <a:pt x="50501" y="0"/>
                      </a:lnTo>
                      <a:cubicBezTo>
                        <a:pt x="34074" y="0"/>
                        <a:pt x="19956" y="14667"/>
                        <a:pt x="19956" y="33001"/>
                      </a:cubicBezTo>
                      <a:lnTo>
                        <a:pt x="19956" y="62335"/>
                      </a:lnTo>
                      <a:lnTo>
                        <a:pt x="19956" y="110003"/>
                      </a:lnTo>
                      <a:lnTo>
                        <a:pt x="19956" y="330012"/>
                      </a:lnTo>
                      <a:lnTo>
                        <a:pt x="11743" y="330012"/>
                      </a:lnTo>
                      <a:lnTo>
                        <a:pt x="0" y="330012"/>
                      </a:lnTo>
                      <a:lnTo>
                        <a:pt x="0" y="342229"/>
                      </a:lnTo>
                      <a:lnTo>
                        <a:pt x="0" y="501123"/>
                      </a:lnTo>
                      <a:lnTo>
                        <a:pt x="0" y="513347"/>
                      </a:lnTo>
                      <a:lnTo>
                        <a:pt x="11743" y="513347"/>
                      </a:lnTo>
                      <a:lnTo>
                        <a:pt x="133919" y="513347"/>
                      </a:lnTo>
                      <a:lnTo>
                        <a:pt x="481649" y="513347"/>
                      </a:lnTo>
                      <a:cubicBezTo>
                        <a:pt x="499231" y="513347"/>
                        <a:pt x="513347" y="498678"/>
                        <a:pt x="513347" y="480346"/>
                      </a:cubicBezTo>
                      <a:lnTo>
                        <a:pt x="513347" y="110003"/>
                      </a:lnTo>
                      <a:lnTo>
                        <a:pt x="513347" y="62335"/>
                      </a:lnTo>
                      <a:lnTo>
                        <a:pt x="513347" y="33001"/>
                      </a:lnTo>
                      <a:cubicBezTo>
                        <a:pt x="513347" y="14667"/>
                        <a:pt x="499231" y="0"/>
                        <a:pt x="481649" y="0"/>
                      </a:cubicBezTo>
                      <a:close/>
                    </a:path>
                  </a:pathLst>
                </a:custGeom>
                <a:solidFill>
                  <a:srgbClr val="FFFFFF"/>
                </a:solidFill>
                <a:ln w="6417" cap="flat">
                  <a:noFill/>
                  <a:prstDash val="solid"/>
                  <a:miter/>
                </a:ln>
              </p:spPr>
              <p:txBody>
                <a:bodyPr rtlCol="0" anchor="ctr"/>
                <a:lstStyle/>
                <a:p>
                  <a:endParaRPr lang="en-US"/>
                </a:p>
              </p:txBody>
            </p:sp>
          </p:grpSp>
          <p:grpSp>
            <p:nvGrpSpPr>
              <p:cNvPr id="498" name="Graphic 3">
                <a:extLst>
                  <a:ext uri="{FF2B5EF4-FFF2-40B4-BE49-F238E27FC236}">
                    <a16:creationId xmlns:a16="http://schemas.microsoft.com/office/drawing/2014/main" id="{537259D0-B4BC-4A14-BA0B-3E3C468673EC}"/>
                  </a:ext>
                </a:extLst>
              </p:cNvPr>
              <p:cNvGrpSpPr/>
              <p:nvPr/>
            </p:nvGrpSpPr>
            <p:grpSpPr>
              <a:xfrm>
                <a:off x="7609283" y="2324691"/>
                <a:ext cx="489862" cy="488906"/>
                <a:chOff x="7609283" y="2324691"/>
                <a:chExt cx="489862" cy="488906"/>
              </a:xfrm>
              <a:solidFill>
                <a:srgbClr val="2C5967"/>
              </a:solidFill>
            </p:grpSpPr>
            <p:sp>
              <p:nvSpPr>
                <p:cNvPr id="499" name="Freeform: Shape 498">
                  <a:extLst>
                    <a:ext uri="{FF2B5EF4-FFF2-40B4-BE49-F238E27FC236}">
                      <a16:creationId xmlns:a16="http://schemas.microsoft.com/office/drawing/2014/main" id="{74AC9EBE-748C-4759-9718-60F2F4CF63E5}"/>
                    </a:ext>
                  </a:extLst>
                </p:cNvPr>
                <p:cNvSpPr/>
                <p:nvPr/>
              </p:nvSpPr>
              <p:spPr>
                <a:xfrm>
                  <a:off x="7629239" y="2374807"/>
                  <a:ext cx="469906" cy="438791"/>
                </a:xfrm>
                <a:custGeom>
                  <a:avLst/>
                  <a:gdLst>
                    <a:gd name="connsiteX0" fmla="*/ 0 w 469906"/>
                    <a:gd name="connsiteY0" fmla="*/ 266454 h 438791"/>
                    <a:gd name="connsiteX1" fmla="*/ 17646 w 469906"/>
                    <a:gd name="connsiteY1" fmla="*/ 266454 h 438791"/>
                    <a:gd name="connsiteX2" fmla="*/ 17646 w 469906"/>
                    <a:gd name="connsiteY2" fmla="*/ 18334 h 438791"/>
                    <a:gd name="connsiteX3" fmla="*/ 452260 w 469906"/>
                    <a:gd name="connsiteY3" fmla="*/ 18334 h 438791"/>
                    <a:gd name="connsiteX4" fmla="*/ 452260 w 469906"/>
                    <a:gd name="connsiteY4" fmla="*/ 419233 h 438791"/>
                    <a:gd name="connsiteX5" fmla="*/ 449950 w 469906"/>
                    <a:gd name="connsiteY5" fmla="*/ 421678 h 438791"/>
                    <a:gd name="connsiteX6" fmla="*/ 115119 w 469906"/>
                    <a:gd name="connsiteY6" fmla="*/ 421678 h 438791"/>
                    <a:gd name="connsiteX7" fmla="*/ 115119 w 469906"/>
                    <a:gd name="connsiteY7" fmla="*/ 438791 h 438791"/>
                    <a:gd name="connsiteX8" fmla="*/ 449950 w 469906"/>
                    <a:gd name="connsiteY8" fmla="*/ 438791 h 438791"/>
                    <a:gd name="connsiteX9" fmla="*/ 469906 w 469906"/>
                    <a:gd name="connsiteY9" fmla="*/ 418014 h 438791"/>
                    <a:gd name="connsiteX10" fmla="*/ 469906 w 469906"/>
                    <a:gd name="connsiteY10" fmla="*/ 0 h 438791"/>
                    <a:gd name="connsiteX11" fmla="*/ 0 w 469906"/>
                    <a:gd name="connsiteY11" fmla="*/ 0 h 438791"/>
                    <a:gd name="connsiteX12" fmla="*/ 0 w 469906"/>
                    <a:gd name="connsiteY12" fmla="*/ 266454 h 438791"/>
                    <a:gd name="connsiteX13" fmla="*/ 0 w 469906"/>
                    <a:gd name="connsiteY13" fmla="*/ 266454 h 43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9906" h="438791">
                      <a:moveTo>
                        <a:pt x="0" y="266454"/>
                      </a:moveTo>
                      <a:lnTo>
                        <a:pt x="17646" y="266454"/>
                      </a:lnTo>
                      <a:lnTo>
                        <a:pt x="17646" y="18334"/>
                      </a:lnTo>
                      <a:lnTo>
                        <a:pt x="452260" y="18334"/>
                      </a:lnTo>
                      <a:lnTo>
                        <a:pt x="452260" y="419233"/>
                      </a:lnTo>
                      <a:cubicBezTo>
                        <a:pt x="452260" y="420458"/>
                        <a:pt x="451104" y="421678"/>
                        <a:pt x="449950" y="421678"/>
                      </a:cubicBezTo>
                      <a:lnTo>
                        <a:pt x="115119" y="421678"/>
                      </a:lnTo>
                      <a:lnTo>
                        <a:pt x="115119" y="438791"/>
                      </a:lnTo>
                      <a:lnTo>
                        <a:pt x="449950" y="438791"/>
                      </a:lnTo>
                      <a:cubicBezTo>
                        <a:pt x="460473" y="438791"/>
                        <a:pt x="469906" y="430231"/>
                        <a:pt x="469906" y="418014"/>
                      </a:cubicBezTo>
                      <a:lnTo>
                        <a:pt x="469906" y="0"/>
                      </a:lnTo>
                      <a:lnTo>
                        <a:pt x="0" y="0"/>
                      </a:lnTo>
                      <a:lnTo>
                        <a:pt x="0" y="266454"/>
                      </a:lnTo>
                      <a:lnTo>
                        <a:pt x="0" y="266454"/>
                      </a:lnTo>
                      <a:close/>
                    </a:path>
                  </a:pathLst>
                </a:custGeom>
                <a:solidFill>
                  <a:srgbClr val="2C5967"/>
                </a:solidFill>
                <a:ln w="6417"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C920E795-D45F-4A9C-970D-DFAD242169E9}"/>
                    </a:ext>
                  </a:extLst>
                </p:cNvPr>
                <p:cNvSpPr/>
                <p:nvPr/>
              </p:nvSpPr>
              <p:spPr>
                <a:xfrm>
                  <a:off x="7629239" y="2324691"/>
                  <a:ext cx="469906" cy="36667"/>
                </a:xfrm>
                <a:custGeom>
                  <a:avLst/>
                  <a:gdLst>
                    <a:gd name="connsiteX0" fmla="*/ 449950 w 469906"/>
                    <a:gd name="connsiteY0" fmla="*/ 0 h 36667"/>
                    <a:gd name="connsiteX1" fmla="*/ 18802 w 469906"/>
                    <a:gd name="connsiteY1" fmla="*/ 0 h 36667"/>
                    <a:gd name="connsiteX2" fmla="*/ 0 w 469906"/>
                    <a:gd name="connsiteY2" fmla="*/ 20778 h 36667"/>
                    <a:gd name="connsiteX3" fmla="*/ 0 w 469906"/>
                    <a:gd name="connsiteY3" fmla="*/ 36668 h 36667"/>
                    <a:gd name="connsiteX4" fmla="*/ 469906 w 469906"/>
                    <a:gd name="connsiteY4" fmla="*/ 36668 h 36667"/>
                    <a:gd name="connsiteX5" fmla="*/ 469906 w 469906"/>
                    <a:gd name="connsiteY5" fmla="*/ 20778 h 36667"/>
                    <a:gd name="connsiteX6" fmla="*/ 449950 w 469906"/>
                    <a:gd name="connsiteY6" fmla="*/ 0 h 3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9906" h="36667">
                      <a:moveTo>
                        <a:pt x="449950" y="0"/>
                      </a:moveTo>
                      <a:lnTo>
                        <a:pt x="18802" y="0"/>
                      </a:lnTo>
                      <a:cubicBezTo>
                        <a:pt x="8214" y="0"/>
                        <a:pt x="0" y="8556"/>
                        <a:pt x="0" y="20778"/>
                      </a:cubicBezTo>
                      <a:lnTo>
                        <a:pt x="0" y="36668"/>
                      </a:lnTo>
                      <a:lnTo>
                        <a:pt x="469906" y="36668"/>
                      </a:lnTo>
                      <a:lnTo>
                        <a:pt x="469906" y="20778"/>
                      </a:lnTo>
                      <a:cubicBezTo>
                        <a:pt x="469906" y="8556"/>
                        <a:pt x="460473" y="0"/>
                        <a:pt x="449950" y="0"/>
                      </a:cubicBezTo>
                      <a:close/>
                    </a:path>
                  </a:pathLst>
                </a:custGeom>
                <a:solidFill>
                  <a:srgbClr val="2C5967"/>
                </a:solidFill>
                <a:ln w="6417"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F9B8F366-01BA-418B-B0A0-41AF0F0A5808}"/>
                    </a:ext>
                  </a:extLst>
                </p:cNvPr>
                <p:cNvSpPr/>
                <p:nvPr/>
              </p:nvSpPr>
              <p:spPr>
                <a:xfrm>
                  <a:off x="7685644" y="2455475"/>
                  <a:ext cx="354787" cy="278676"/>
                </a:xfrm>
                <a:custGeom>
                  <a:avLst/>
                  <a:gdLst>
                    <a:gd name="connsiteX0" fmla="*/ 354787 w 354787"/>
                    <a:gd name="connsiteY0" fmla="*/ 50113 h 278676"/>
                    <a:gd name="connsiteX1" fmla="*/ 337141 w 354787"/>
                    <a:gd name="connsiteY1" fmla="*/ 31779 h 278676"/>
                    <a:gd name="connsiteX2" fmla="*/ 138604 w 354787"/>
                    <a:gd name="connsiteY2" fmla="*/ 31779 h 278676"/>
                    <a:gd name="connsiteX3" fmla="*/ 119803 w 354787"/>
                    <a:gd name="connsiteY3" fmla="*/ 7334 h 278676"/>
                    <a:gd name="connsiteX4" fmla="*/ 105749 w 354787"/>
                    <a:gd name="connsiteY4" fmla="*/ 0 h 278676"/>
                    <a:gd name="connsiteX5" fmla="*/ 17646 w 354787"/>
                    <a:gd name="connsiteY5" fmla="*/ 0 h 278676"/>
                    <a:gd name="connsiteX6" fmla="*/ 0 w 354787"/>
                    <a:gd name="connsiteY6" fmla="*/ 18334 h 278676"/>
                    <a:gd name="connsiteX7" fmla="*/ 0 w 354787"/>
                    <a:gd name="connsiteY7" fmla="*/ 185786 h 278676"/>
                    <a:gd name="connsiteX8" fmla="*/ 17646 w 354787"/>
                    <a:gd name="connsiteY8" fmla="*/ 185786 h 278676"/>
                    <a:gd name="connsiteX9" fmla="*/ 17646 w 354787"/>
                    <a:gd name="connsiteY9" fmla="*/ 81891 h 278676"/>
                    <a:gd name="connsiteX10" fmla="*/ 110434 w 354787"/>
                    <a:gd name="connsiteY10" fmla="*/ 81891 h 278676"/>
                    <a:gd name="connsiteX11" fmla="*/ 124551 w 354787"/>
                    <a:gd name="connsiteY11" fmla="*/ 74558 h 278676"/>
                    <a:gd name="connsiteX12" fmla="*/ 143289 w 354787"/>
                    <a:gd name="connsiteY12" fmla="*/ 50113 h 278676"/>
                    <a:gd name="connsiteX13" fmla="*/ 337141 w 354787"/>
                    <a:gd name="connsiteY13" fmla="*/ 50113 h 278676"/>
                    <a:gd name="connsiteX14" fmla="*/ 337141 w 354787"/>
                    <a:gd name="connsiteY14" fmla="*/ 260343 h 278676"/>
                    <a:gd name="connsiteX15" fmla="*/ 58714 w 354787"/>
                    <a:gd name="connsiteY15" fmla="*/ 260343 h 278676"/>
                    <a:gd name="connsiteX16" fmla="*/ 58714 w 354787"/>
                    <a:gd name="connsiteY16" fmla="*/ 278676 h 278676"/>
                    <a:gd name="connsiteX17" fmla="*/ 354787 w 354787"/>
                    <a:gd name="connsiteY17" fmla="*/ 278676 h 278676"/>
                    <a:gd name="connsiteX18" fmla="*/ 354787 w 354787"/>
                    <a:gd name="connsiteY18" fmla="*/ 50113 h 278676"/>
                    <a:gd name="connsiteX19" fmla="*/ 110434 w 354787"/>
                    <a:gd name="connsiteY19" fmla="*/ 63558 h 278676"/>
                    <a:gd name="connsiteX20" fmla="*/ 110434 w 354787"/>
                    <a:gd name="connsiteY20" fmla="*/ 63558 h 278676"/>
                    <a:gd name="connsiteX21" fmla="*/ 17646 w 354787"/>
                    <a:gd name="connsiteY21" fmla="*/ 63558 h 278676"/>
                    <a:gd name="connsiteX22" fmla="*/ 17646 w 354787"/>
                    <a:gd name="connsiteY22" fmla="*/ 18334 h 278676"/>
                    <a:gd name="connsiteX23" fmla="*/ 105749 w 354787"/>
                    <a:gd name="connsiteY23" fmla="*/ 18334 h 278676"/>
                    <a:gd name="connsiteX24" fmla="*/ 124551 w 354787"/>
                    <a:gd name="connsiteY24" fmla="*/ 44002 h 278676"/>
                    <a:gd name="connsiteX25" fmla="*/ 110434 w 354787"/>
                    <a:gd name="connsiteY25" fmla="*/ 63558 h 27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4787" h="278676">
                      <a:moveTo>
                        <a:pt x="354787" y="50113"/>
                      </a:moveTo>
                      <a:cubicBezTo>
                        <a:pt x="354787" y="40334"/>
                        <a:pt x="346509" y="31779"/>
                        <a:pt x="337141" y="31779"/>
                      </a:cubicBezTo>
                      <a:lnTo>
                        <a:pt x="138604" y="31779"/>
                      </a:lnTo>
                      <a:lnTo>
                        <a:pt x="119803" y="7334"/>
                      </a:lnTo>
                      <a:cubicBezTo>
                        <a:pt x="116273" y="2445"/>
                        <a:pt x="111589" y="0"/>
                        <a:pt x="105749" y="0"/>
                      </a:cubicBezTo>
                      <a:lnTo>
                        <a:pt x="17646" y="0"/>
                      </a:lnTo>
                      <a:cubicBezTo>
                        <a:pt x="8214" y="0"/>
                        <a:pt x="0" y="8556"/>
                        <a:pt x="0" y="18334"/>
                      </a:cubicBezTo>
                      <a:lnTo>
                        <a:pt x="0" y="185786"/>
                      </a:lnTo>
                      <a:lnTo>
                        <a:pt x="17646" y="185786"/>
                      </a:lnTo>
                      <a:lnTo>
                        <a:pt x="17646" y="81891"/>
                      </a:lnTo>
                      <a:lnTo>
                        <a:pt x="110434" y="81891"/>
                      </a:lnTo>
                      <a:cubicBezTo>
                        <a:pt x="116273" y="81891"/>
                        <a:pt x="121022" y="79447"/>
                        <a:pt x="124551" y="74558"/>
                      </a:cubicBezTo>
                      <a:lnTo>
                        <a:pt x="143289" y="50113"/>
                      </a:lnTo>
                      <a:lnTo>
                        <a:pt x="337141" y="50113"/>
                      </a:lnTo>
                      <a:lnTo>
                        <a:pt x="337141" y="260343"/>
                      </a:lnTo>
                      <a:lnTo>
                        <a:pt x="58714" y="260343"/>
                      </a:lnTo>
                      <a:lnTo>
                        <a:pt x="58714" y="278676"/>
                      </a:lnTo>
                      <a:lnTo>
                        <a:pt x="354787" y="278676"/>
                      </a:lnTo>
                      <a:lnTo>
                        <a:pt x="354787" y="50113"/>
                      </a:lnTo>
                      <a:close/>
                      <a:moveTo>
                        <a:pt x="110434" y="63558"/>
                      </a:moveTo>
                      <a:cubicBezTo>
                        <a:pt x="110434" y="63558"/>
                        <a:pt x="109279" y="63558"/>
                        <a:pt x="110434" y="63558"/>
                      </a:cubicBezTo>
                      <a:lnTo>
                        <a:pt x="17646" y="63558"/>
                      </a:lnTo>
                      <a:lnTo>
                        <a:pt x="17646" y="18334"/>
                      </a:lnTo>
                      <a:lnTo>
                        <a:pt x="105749" y="18334"/>
                      </a:lnTo>
                      <a:lnTo>
                        <a:pt x="124551" y="44002"/>
                      </a:lnTo>
                      <a:lnTo>
                        <a:pt x="110434" y="63558"/>
                      </a:lnTo>
                      <a:close/>
                    </a:path>
                  </a:pathLst>
                </a:custGeom>
                <a:solidFill>
                  <a:srgbClr val="2C5967"/>
                </a:solidFill>
                <a:ln w="6417"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73380B40-7255-4628-B2EF-F37B7FCB99DE}"/>
                    </a:ext>
                  </a:extLst>
                </p:cNvPr>
                <p:cNvSpPr/>
                <p:nvPr/>
              </p:nvSpPr>
              <p:spPr>
                <a:xfrm>
                  <a:off x="7718562" y="2487249"/>
                  <a:ext cx="66928" cy="18333"/>
                </a:xfrm>
                <a:custGeom>
                  <a:avLst/>
                  <a:gdLst>
                    <a:gd name="connsiteX0" fmla="*/ 66928 w 66928"/>
                    <a:gd name="connsiteY0" fmla="*/ 0 h 18333"/>
                    <a:gd name="connsiteX1" fmla="*/ 0 w 66928"/>
                    <a:gd name="connsiteY1" fmla="*/ 0 h 18333"/>
                    <a:gd name="connsiteX2" fmla="*/ 0 w 66928"/>
                    <a:gd name="connsiteY2" fmla="*/ 18334 h 18333"/>
                    <a:gd name="connsiteX3" fmla="*/ 66928 w 66928"/>
                    <a:gd name="connsiteY3" fmla="*/ 18334 h 18333"/>
                    <a:gd name="connsiteX4" fmla="*/ 66928 w 66928"/>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928" h="18333">
                      <a:moveTo>
                        <a:pt x="66928" y="0"/>
                      </a:moveTo>
                      <a:lnTo>
                        <a:pt x="0" y="0"/>
                      </a:lnTo>
                      <a:lnTo>
                        <a:pt x="0" y="18334"/>
                      </a:lnTo>
                      <a:lnTo>
                        <a:pt x="66928" y="18334"/>
                      </a:lnTo>
                      <a:lnTo>
                        <a:pt x="66928" y="0"/>
                      </a:lnTo>
                      <a:close/>
                    </a:path>
                  </a:pathLst>
                </a:custGeom>
                <a:solidFill>
                  <a:srgbClr val="2C5967"/>
                </a:solidFill>
                <a:ln w="6417"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E71CBC8A-C83F-4C33-8199-B9E7EA6C4988}"/>
                    </a:ext>
                  </a:extLst>
                </p:cNvPr>
                <p:cNvSpPr/>
                <p:nvPr/>
              </p:nvSpPr>
              <p:spPr>
                <a:xfrm>
                  <a:off x="7609283" y="2654698"/>
                  <a:ext cx="122176" cy="158893"/>
                </a:xfrm>
                <a:custGeom>
                  <a:avLst/>
                  <a:gdLst>
                    <a:gd name="connsiteX0" fmla="*/ 122177 w 122176"/>
                    <a:gd name="connsiteY0" fmla="*/ 0 h 158893"/>
                    <a:gd name="connsiteX1" fmla="*/ 0 w 122176"/>
                    <a:gd name="connsiteY1" fmla="*/ 0 h 158893"/>
                    <a:gd name="connsiteX2" fmla="*/ 0 w 122176"/>
                    <a:gd name="connsiteY2" fmla="*/ 158894 h 158893"/>
                    <a:gd name="connsiteX3" fmla="*/ 38758 w 122176"/>
                    <a:gd name="connsiteY3" fmla="*/ 158894 h 158893"/>
                    <a:gd name="connsiteX4" fmla="*/ 121022 w 122176"/>
                    <a:gd name="connsiteY4" fmla="*/ 158894 h 158893"/>
                    <a:gd name="connsiteX5" fmla="*/ 121022 w 122176"/>
                    <a:gd name="connsiteY5" fmla="*/ 0 h 158893"/>
                    <a:gd name="connsiteX6" fmla="*/ 122177 w 122176"/>
                    <a:gd name="connsiteY6" fmla="*/ 0 h 158893"/>
                    <a:gd name="connsiteX7" fmla="*/ 17646 w 122176"/>
                    <a:gd name="connsiteY7" fmla="*/ 140561 h 158893"/>
                    <a:gd name="connsiteX8" fmla="*/ 17646 w 122176"/>
                    <a:gd name="connsiteY8" fmla="*/ 18339 h 158893"/>
                    <a:gd name="connsiteX9" fmla="*/ 104531 w 122176"/>
                    <a:gd name="connsiteY9" fmla="*/ 18339 h 158893"/>
                    <a:gd name="connsiteX10" fmla="*/ 104531 w 122176"/>
                    <a:gd name="connsiteY10" fmla="*/ 140561 h 158893"/>
                    <a:gd name="connsiteX11" fmla="*/ 17646 w 122176"/>
                    <a:gd name="connsiteY11" fmla="*/ 140561 h 15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176" h="158893">
                      <a:moveTo>
                        <a:pt x="122177" y="0"/>
                      </a:moveTo>
                      <a:lnTo>
                        <a:pt x="0" y="0"/>
                      </a:lnTo>
                      <a:lnTo>
                        <a:pt x="0" y="158894"/>
                      </a:lnTo>
                      <a:lnTo>
                        <a:pt x="38758" y="158894"/>
                      </a:lnTo>
                      <a:lnTo>
                        <a:pt x="121022" y="158894"/>
                      </a:lnTo>
                      <a:lnTo>
                        <a:pt x="121022" y="0"/>
                      </a:lnTo>
                      <a:lnTo>
                        <a:pt x="122177" y="0"/>
                      </a:lnTo>
                      <a:close/>
                      <a:moveTo>
                        <a:pt x="17646" y="140561"/>
                      </a:moveTo>
                      <a:lnTo>
                        <a:pt x="17646" y="18339"/>
                      </a:lnTo>
                      <a:lnTo>
                        <a:pt x="104531" y="18339"/>
                      </a:lnTo>
                      <a:lnTo>
                        <a:pt x="104531" y="140561"/>
                      </a:lnTo>
                      <a:lnTo>
                        <a:pt x="17646" y="140561"/>
                      </a:lnTo>
                      <a:close/>
                    </a:path>
                  </a:pathLst>
                </a:custGeom>
                <a:solidFill>
                  <a:srgbClr val="2C5967"/>
                </a:solidFill>
                <a:ln w="6417"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8030E539-989E-408A-82AD-F6C0E152EBA5}"/>
                    </a:ext>
                  </a:extLst>
                </p:cNvPr>
                <p:cNvSpPr/>
                <p:nvPr/>
              </p:nvSpPr>
              <p:spPr>
                <a:xfrm>
                  <a:off x="7649196" y="2704814"/>
                  <a:ext cx="48190" cy="61114"/>
                </a:xfrm>
                <a:custGeom>
                  <a:avLst/>
                  <a:gdLst>
                    <a:gd name="connsiteX0" fmla="*/ 39977 w 48190"/>
                    <a:gd name="connsiteY0" fmla="*/ 30557 h 61114"/>
                    <a:gd name="connsiteX1" fmla="*/ 43506 w 48190"/>
                    <a:gd name="connsiteY1" fmla="*/ 19559 h 61114"/>
                    <a:gd name="connsiteX2" fmla="*/ 37603 w 48190"/>
                    <a:gd name="connsiteY2" fmla="*/ 4890 h 61114"/>
                    <a:gd name="connsiteX3" fmla="*/ 21175 w 48190"/>
                    <a:gd name="connsiteY3" fmla="*/ 0 h 61114"/>
                    <a:gd name="connsiteX4" fmla="*/ 0 w 48190"/>
                    <a:gd name="connsiteY4" fmla="*/ 0 h 61114"/>
                    <a:gd name="connsiteX5" fmla="*/ 0 w 48190"/>
                    <a:gd name="connsiteY5" fmla="*/ 61114 h 61114"/>
                    <a:gd name="connsiteX6" fmla="*/ 12961 w 48190"/>
                    <a:gd name="connsiteY6" fmla="*/ 61114 h 61114"/>
                    <a:gd name="connsiteX7" fmla="*/ 12961 w 48190"/>
                    <a:gd name="connsiteY7" fmla="*/ 36666 h 61114"/>
                    <a:gd name="connsiteX8" fmla="*/ 21175 w 48190"/>
                    <a:gd name="connsiteY8" fmla="*/ 39111 h 61114"/>
                    <a:gd name="connsiteX9" fmla="*/ 34073 w 48190"/>
                    <a:gd name="connsiteY9" fmla="*/ 61114 h 61114"/>
                    <a:gd name="connsiteX10" fmla="*/ 48191 w 48190"/>
                    <a:gd name="connsiteY10" fmla="*/ 61114 h 61114"/>
                    <a:gd name="connsiteX11" fmla="*/ 34073 w 48190"/>
                    <a:gd name="connsiteY11" fmla="*/ 36666 h 61114"/>
                    <a:gd name="connsiteX12" fmla="*/ 39977 w 48190"/>
                    <a:gd name="connsiteY12" fmla="*/ 30557 h 61114"/>
                    <a:gd name="connsiteX13" fmla="*/ 28233 w 48190"/>
                    <a:gd name="connsiteY13" fmla="*/ 26893 h 61114"/>
                    <a:gd name="connsiteX14" fmla="*/ 17646 w 48190"/>
                    <a:gd name="connsiteY14" fmla="*/ 29338 h 61114"/>
                    <a:gd name="connsiteX15" fmla="*/ 11807 w 48190"/>
                    <a:gd name="connsiteY15" fmla="*/ 29338 h 61114"/>
                    <a:gd name="connsiteX16" fmla="*/ 11807 w 48190"/>
                    <a:gd name="connsiteY16" fmla="*/ 10998 h 61114"/>
                    <a:gd name="connsiteX17" fmla="*/ 17646 w 48190"/>
                    <a:gd name="connsiteY17" fmla="*/ 10998 h 61114"/>
                    <a:gd name="connsiteX18" fmla="*/ 28233 w 48190"/>
                    <a:gd name="connsiteY18" fmla="*/ 13443 h 61114"/>
                    <a:gd name="connsiteX19" fmla="*/ 30544 w 48190"/>
                    <a:gd name="connsiteY19" fmla="*/ 19559 h 61114"/>
                    <a:gd name="connsiteX20" fmla="*/ 28233 w 48190"/>
                    <a:gd name="connsiteY20" fmla="*/ 26893 h 6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90" h="61114">
                      <a:moveTo>
                        <a:pt x="39977" y="30557"/>
                      </a:moveTo>
                      <a:cubicBezTo>
                        <a:pt x="42351" y="26893"/>
                        <a:pt x="43506" y="23223"/>
                        <a:pt x="43506" y="19559"/>
                      </a:cubicBezTo>
                      <a:cubicBezTo>
                        <a:pt x="43506" y="13443"/>
                        <a:pt x="41131" y="8554"/>
                        <a:pt x="37603" y="4890"/>
                      </a:cubicBezTo>
                      <a:cubicBezTo>
                        <a:pt x="34073" y="1226"/>
                        <a:pt x="28233" y="0"/>
                        <a:pt x="21175" y="0"/>
                      </a:cubicBezTo>
                      <a:lnTo>
                        <a:pt x="0" y="0"/>
                      </a:lnTo>
                      <a:lnTo>
                        <a:pt x="0" y="61114"/>
                      </a:lnTo>
                      <a:lnTo>
                        <a:pt x="12961" y="61114"/>
                      </a:lnTo>
                      <a:lnTo>
                        <a:pt x="12961" y="36666"/>
                      </a:lnTo>
                      <a:lnTo>
                        <a:pt x="21175" y="39111"/>
                      </a:lnTo>
                      <a:lnTo>
                        <a:pt x="34073" y="61114"/>
                      </a:lnTo>
                      <a:lnTo>
                        <a:pt x="48191" y="61114"/>
                      </a:lnTo>
                      <a:lnTo>
                        <a:pt x="34073" y="36666"/>
                      </a:lnTo>
                      <a:cubicBezTo>
                        <a:pt x="35293" y="35447"/>
                        <a:pt x="38821" y="33002"/>
                        <a:pt x="39977" y="30557"/>
                      </a:cubicBezTo>
                      <a:close/>
                      <a:moveTo>
                        <a:pt x="28233" y="26893"/>
                      </a:moveTo>
                      <a:cubicBezTo>
                        <a:pt x="25859" y="28112"/>
                        <a:pt x="22330" y="29338"/>
                        <a:pt x="17646" y="29338"/>
                      </a:cubicBezTo>
                      <a:lnTo>
                        <a:pt x="11807" y="29338"/>
                      </a:lnTo>
                      <a:lnTo>
                        <a:pt x="11807" y="10998"/>
                      </a:lnTo>
                      <a:lnTo>
                        <a:pt x="17646" y="10998"/>
                      </a:lnTo>
                      <a:cubicBezTo>
                        <a:pt x="22330" y="10998"/>
                        <a:pt x="25859" y="12224"/>
                        <a:pt x="28233" y="13443"/>
                      </a:cubicBezTo>
                      <a:cubicBezTo>
                        <a:pt x="30544" y="14669"/>
                        <a:pt x="30544" y="15888"/>
                        <a:pt x="30544" y="19559"/>
                      </a:cubicBezTo>
                      <a:cubicBezTo>
                        <a:pt x="30544" y="23223"/>
                        <a:pt x="30544" y="25667"/>
                        <a:pt x="28233" y="26893"/>
                      </a:cubicBezTo>
                      <a:close/>
                    </a:path>
                  </a:pathLst>
                </a:custGeom>
                <a:solidFill>
                  <a:srgbClr val="2C5967"/>
                </a:solidFill>
                <a:ln w="6417" cap="flat">
                  <a:noFill/>
                  <a:prstDash val="solid"/>
                  <a:miter/>
                </a:ln>
              </p:spPr>
              <p:txBody>
                <a:bodyPr rtlCol="0" anchor="ctr"/>
                <a:lstStyle/>
                <a:p>
                  <a:endParaRPr lang="en-US"/>
                </a:p>
              </p:txBody>
            </p:sp>
          </p:grpSp>
        </p:grpSp>
        <p:grpSp>
          <p:nvGrpSpPr>
            <p:cNvPr id="505" name="Graphic 3">
              <a:extLst>
                <a:ext uri="{FF2B5EF4-FFF2-40B4-BE49-F238E27FC236}">
                  <a16:creationId xmlns:a16="http://schemas.microsoft.com/office/drawing/2014/main" id="{C1A926EF-69FB-4051-B036-377E01C26DB0}"/>
                </a:ext>
              </a:extLst>
            </p:cNvPr>
            <p:cNvGrpSpPr/>
            <p:nvPr/>
          </p:nvGrpSpPr>
          <p:grpSpPr>
            <a:xfrm>
              <a:off x="7582076" y="2831052"/>
              <a:ext cx="551848" cy="237423"/>
              <a:chOff x="7582076" y="2831052"/>
              <a:chExt cx="551848" cy="237423"/>
            </a:xfrm>
            <a:solidFill>
              <a:srgbClr val="000000"/>
            </a:solidFill>
          </p:grpSpPr>
          <p:sp>
            <p:nvSpPr>
              <p:cNvPr id="506" name="TextBox 505">
                <a:extLst>
                  <a:ext uri="{FF2B5EF4-FFF2-40B4-BE49-F238E27FC236}">
                    <a16:creationId xmlns:a16="http://schemas.microsoft.com/office/drawing/2014/main" id="{92A9DF56-E8DC-465B-ADBD-1B740C150436}"/>
                  </a:ext>
                </a:extLst>
              </p:cNvPr>
              <p:cNvSpPr txBox="1"/>
              <p:nvPr/>
            </p:nvSpPr>
            <p:spPr>
              <a:xfrm>
                <a:off x="7490636" y="2785332"/>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File Storage</a:t>
                </a:r>
              </a:p>
            </p:txBody>
          </p:sp>
          <p:sp>
            <p:nvSpPr>
              <p:cNvPr id="507" name="TextBox 506">
                <a:extLst>
                  <a:ext uri="{FF2B5EF4-FFF2-40B4-BE49-F238E27FC236}">
                    <a16:creationId xmlns:a16="http://schemas.microsoft.com/office/drawing/2014/main" id="{85FF7656-8066-4AF7-AED3-37AFB6F13CF2}"/>
                  </a:ext>
                </a:extLst>
              </p:cNvPr>
              <p:cNvSpPr txBox="1"/>
              <p:nvPr/>
            </p:nvSpPr>
            <p:spPr>
              <a:xfrm>
                <a:off x="7597284" y="2888001"/>
                <a:ext cx="52297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Replica</a:t>
                </a:r>
              </a:p>
            </p:txBody>
          </p:sp>
        </p:grpSp>
      </p:grpSp>
      <p:grpSp>
        <p:nvGrpSpPr>
          <p:cNvPr id="508" name="Graphic 3">
            <a:extLst>
              <a:ext uri="{FF2B5EF4-FFF2-40B4-BE49-F238E27FC236}">
                <a16:creationId xmlns:a16="http://schemas.microsoft.com/office/drawing/2014/main" id="{75B7708E-B8DF-436F-B18E-52262FFC2C2D}"/>
              </a:ext>
            </a:extLst>
          </p:cNvPr>
          <p:cNvGrpSpPr/>
          <p:nvPr/>
        </p:nvGrpSpPr>
        <p:grpSpPr>
          <a:xfrm>
            <a:off x="8448349" y="1608270"/>
            <a:ext cx="551848" cy="858676"/>
            <a:chOff x="8448349" y="2312469"/>
            <a:chExt cx="551848" cy="858676"/>
          </a:xfrm>
        </p:grpSpPr>
        <p:grpSp>
          <p:nvGrpSpPr>
            <p:cNvPr id="509" name="Graphic 3">
              <a:extLst>
                <a:ext uri="{FF2B5EF4-FFF2-40B4-BE49-F238E27FC236}">
                  <a16:creationId xmlns:a16="http://schemas.microsoft.com/office/drawing/2014/main" id="{87BD6CE0-0307-44C7-A815-CA9C2C0A1EBB}"/>
                </a:ext>
              </a:extLst>
            </p:cNvPr>
            <p:cNvGrpSpPr/>
            <p:nvPr/>
          </p:nvGrpSpPr>
          <p:grpSpPr>
            <a:xfrm>
              <a:off x="8468563" y="2312469"/>
              <a:ext cx="499495" cy="513347"/>
              <a:chOff x="8468563" y="2312469"/>
              <a:chExt cx="499495" cy="513347"/>
            </a:xfrm>
          </p:grpSpPr>
          <p:grpSp>
            <p:nvGrpSpPr>
              <p:cNvPr id="510" name="Graphic 3">
                <a:extLst>
                  <a:ext uri="{FF2B5EF4-FFF2-40B4-BE49-F238E27FC236}">
                    <a16:creationId xmlns:a16="http://schemas.microsoft.com/office/drawing/2014/main" id="{3D08B476-3D98-48D6-968B-57CBF094125B}"/>
                  </a:ext>
                </a:extLst>
              </p:cNvPr>
              <p:cNvGrpSpPr/>
              <p:nvPr/>
            </p:nvGrpSpPr>
            <p:grpSpPr>
              <a:xfrm>
                <a:off x="8468563" y="2312469"/>
                <a:ext cx="499495" cy="513347"/>
                <a:chOff x="8468563" y="2312469"/>
                <a:chExt cx="499495" cy="513347"/>
              </a:xfrm>
              <a:solidFill>
                <a:srgbClr val="FFFFFF"/>
              </a:solidFill>
            </p:grpSpPr>
            <p:grpSp>
              <p:nvGrpSpPr>
                <p:cNvPr id="511" name="Graphic 3">
                  <a:extLst>
                    <a:ext uri="{FF2B5EF4-FFF2-40B4-BE49-F238E27FC236}">
                      <a16:creationId xmlns:a16="http://schemas.microsoft.com/office/drawing/2014/main" id="{00680524-A64C-4654-8BCE-14DE9FD3CAB4}"/>
                    </a:ext>
                  </a:extLst>
                </p:cNvPr>
                <p:cNvGrpSpPr/>
                <p:nvPr/>
              </p:nvGrpSpPr>
              <p:grpSpPr>
                <a:xfrm>
                  <a:off x="8468563" y="2390692"/>
                  <a:ext cx="256096" cy="435123"/>
                  <a:chOff x="8468563" y="2390692"/>
                  <a:chExt cx="256096" cy="435123"/>
                </a:xfrm>
                <a:solidFill>
                  <a:srgbClr val="FFFFFF"/>
                </a:solidFill>
              </p:grpSpPr>
              <p:sp>
                <p:nvSpPr>
                  <p:cNvPr id="512" name="Freeform: Shape 511">
                    <a:extLst>
                      <a:ext uri="{FF2B5EF4-FFF2-40B4-BE49-F238E27FC236}">
                        <a16:creationId xmlns:a16="http://schemas.microsoft.com/office/drawing/2014/main" id="{FC04A44B-FA23-43C0-AE6F-EC7CD630C6C5}"/>
                      </a:ext>
                    </a:extLst>
                  </p:cNvPr>
                  <p:cNvSpPr/>
                  <p:nvPr/>
                </p:nvSpPr>
                <p:spPr>
                  <a:xfrm>
                    <a:off x="8474531" y="2399249"/>
                    <a:ext cx="247689" cy="420457"/>
                  </a:xfrm>
                  <a:custGeom>
                    <a:avLst/>
                    <a:gdLst>
                      <a:gd name="connsiteX0" fmla="*/ 20212 w 247689"/>
                      <a:gd name="connsiteY0" fmla="*/ 420458 h 420457"/>
                      <a:gd name="connsiteX1" fmla="*/ 0 w 247689"/>
                      <a:gd name="connsiteY1" fmla="*/ 399680 h 420457"/>
                      <a:gd name="connsiteX2" fmla="*/ 0 w 247689"/>
                      <a:gd name="connsiteY2" fmla="*/ 179672 h 420457"/>
                      <a:gd name="connsiteX3" fmla="*/ 17838 w 247689"/>
                      <a:gd name="connsiteY3" fmla="*/ 158893 h 420457"/>
                      <a:gd name="connsiteX4" fmla="*/ 20212 w 247689"/>
                      <a:gd name="connsiteY4" fmla="*/ 158893 h 420457"/>
                      <a:gd name="connsiteX5" fmla="*/ 107161 w 247689"/>
                      <a:gd name="connsiteY5" fmla="*/ 158893 h 420457"/>
                      <a:gd name="connsiteX6" fmla="*/ 107161 w 247689"/>
                      <a:gd name="connsiteY6" fmla="*/ 130782 h 420457"/>
                      <a:gd name="connsiteX7" fmla="*/ 194109 w 247689"/>
                      <a:gd name="connsiteY7" fmla="*/ 39113 h 420457"/>
                      <a:gd name="connsiteX8" fmla="*/ 176270 w 247689"/>
                      <a:gd name="connsiteY8" fmla="*/ 20778 h 420457"/>
                      <a:gd name="connsiteX9" fmla="*/ 197703 w 247689"/>
                      <a:gd name="connsiteY9" fmla="*/ 0 h 420457"/>
                      <a:gd name="connsiteX10" fmla="*/ 247690 w 247689"/>
                      <a:gd name="connsiteY10" fmla="*/ 52557 h 420457"/>
                      <a:gd name="connsiteX11" fmla="*/ 247690 w 247689"/>
                      <a:gd name="connsiteY11" fmla="*/ 57446 h 420457"/>
                      <a:gd name="connsiteX12" fmla="*/ 244160 w 247689"/>
                      <a:gd name="connsiteY12" fmla="*/ 58669 h 420457"/>
                      <a:gd name="connsiteX13" fmla="*/ 195328 w 247689"/>
                      <a:gd name="connsiteY13" fmla="*/ 108781 h 420457"/>
                      <a:gd name="connsiteX14" fmla="*/ 173896 w 247689"/>
                      <a:gd name="connsiteY14" fmla="*/ 88002 h 420457"/>
                      <a:gd name="connsiteX15" fmla="*/ 190580 w 247689"/>
                      <a:gd name="connsiteY15" fmla="*/ 69669 h 420457"/>
                      <a:gd name="connsiteX16" fmla="*/ 134561 w 247689"/>
                      <a:gd name="connsiteY16" fmla="*/ 130782 h 420457"/>
                      <a:gd name="connsiteX17" fmla="*/ 134561 w 247689"/>
                      <a:gd name="connsiteY17" fmla="*/ 158893 h 420457"/>
                      <a:gd name="connsiteX18" fmla="*/ 222728 w 247689"/>
                      <a:gd name="connsiteY18" fmla="*/ 158893 h 420457"/>
                      <a:gd name="connsiteX19" fmla="*/ 223884 w 247689"/>
                      <a:gd name="connsiteY19" fmla="*/ 158893 h 420457"/>
                      <a:gd name="connsiteX20" fmla="*/ 238193 w 247689"/>
                      <a:gd name="connsiteY20" fmla="*/ 168671 h 420457"/>
                      <a:gd name="connsiteX21" fmla="*/ 240567 w 247689"/>
                      <a:gd name="connsiteY21" fmla="*/ 182116 h 420457"/>
                      <a:gd name="connsiteX22" fmla="*/ 240567 w 247689"/>
                      <a:gd name="connsiteY22" fmla="*/ 218784 h 420457"/>
                      <a:gd name="connsiteX23" fmla="*/ 240567 w 247689"/>
                      <a:gd name="connsiteY23" fmla="*/ 399680 h 420457"/>
                      <a:gd name="connsiteX24" fmla="*/ 220354 w 247689"/>
                      <a:gd name="connsiteY24" fmla="*/ 420458 h 420457"/>
                      <a:gd name="connsiteX25" fmla="*/ 20212 w 247689"/>
                      <a:gd name="connsiteY25" fmla="*/ 420458 h 420457"/>
                      <a:gd name="connsiteX26" fmla="*/ 20212 w 247689"/>
                      <a:gd name="connsiteY26" fmla="*/ 420458 h 42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7689" h="420457">
                        <a:moveTo>
                          <a:pt x="20212" y="420458"/>
                        </a:moveTo>
                        <a:cubicBezTo>
                          <a:pt x="9497" y="420458"/>
                          <a:pt x="0" y="411898"/>
                          <a:pt x="0" y="399680"/>
                        </a:cubicBezTo>
                        <a:lnTo>
                          <a:pt x="0" y="179672"/>
                        </a:lnTo>
                        <a:cubicBezTo>
                          <a:pt x="0" y="169894"/>
                          <a:pt x="7123" y="161338"/>
                          <a:pt x="17838" y="158893"/>
                        </a:cubicBezTo>
                        <a:lnTo>
                          <a:pt x="20212" y="158893"/>
                        </a:lnTo>
                        <a:lnTo>
                          <a:pt x="107161" y="158893"/>
                        </a:lnTo>
                        <a:lnTo>
                          <a:pt x="107161" y="130782"/>
                        </a:lnTo>
                        <a:cubicBezTo>
                          <a:pt x="107161" y="80669"/>
                          <a:pt x="145277" y="40334"/>
                          <a:pt x="194109" y="39113"/>
                        </a:cubicBezTo>
                        <a:lnTo>
                          <a:pt x="176270" y="20778"/>
                        </a:lnTo>
                        <a:lnTo>
                          <a:pt x="197703" y="0"/>
                        </a:lnTo>
                        <a:lnTo>
                          <a:pt x="247690" y="52557"/>
                        </a:lnTo>
                        <a:lnTo>
                          <a:pt x="247690" y="57446"/>
                        </a:lnTo>
                        <a:lnTo>
                          <a:pt x="244160" y="58669"/>
                        </a:lnTo>
                        <a:lnTo>
                          <a:pt x="195328" y="108781"/>
                        </a:lnTo>
                        <a:lnTo>
                          <a:pt x="173896" y="88002"/>
                        </a:lnTo>
                        <a:lnTo>
                          <a:pt x="190580" y="69669"/>
                        </a:lnTo>
                        <a:cubicBezTo>
                          <a:pt x="159587" y="70891"/>
                          <a:pt x="134561" y="97780"/>
                          <a:pt x="134561" y="130782"/>
                        </a:cubicBezTo>
                        <a:lnTo>
                          <a:pt x="134561" y="158893"/>
                        </a:lnTo>
                        <a:lnTo>
                          <a:pt x="222728" y="158893"/>
                        </a:lnTo>
                        <a:lnTo>
                          <a:pt x="223884" y="158893"/>
                        </a:lnTo>
                        <a:cubicBezTo>
                          <a:pt x="229851" y="160116"/>
                          <a:pt x="234599" y="163782"/>
                          <a:pt x="238193" y="168671"/>
                        </a:cubicBezTo>
                        <a:cubicBezTo>
                          <a:pt x="240567" y="172338"/>
                          <a:pt x="241786" y="177227"/>
                          <a:pt x="240567" y="182116"/>
                        </a:cubicBezTo>
                        <a:lnTo>
                          <a:pt x="240567" y="218784"/>
                        </a:lnTo>
                        <a:lnTo>
                          <a:pt x="240567" y="399680"/>
                        </a:lnTo>
                        <a:cubicBezTo>
                          <a:pt x="240567" y="410679"/>
                          <a:pt x="232225" y="420458"/>
                          <a:pt x="220354" y="420458"/>
                        </a:cubicBezTo>
                        <a:lnTo>
                          <a:pt x="20212" y="420458"/>
                        </a:lnTo>
                        <a:lnTo>
                          <a:pt x="20212" y="420458"/>
                        </a:lnTo>
                        <a:close/>
                      </a:path>
                    </a:pathLst>
                  </a:custGeom>
                  <a:solidFill>
                    <a:srgbClr val="FFFFFF"/>
                  </a:solidFill>
                  <a:ln w="6417"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6028FEA9-77CB-4617-8A4B-D57D9C228ECA}"/>
                      </a:ext>
                    </a:extLst>
                  </p:cNvPr>
                  <p:cNvSpPr/>
                  <p:nvPr/>
                </p:nvSpPr>
                <p:spPr>
                  <a:xfrm>
                    <a:off x="8468563" y="2390692"/>
                    <a:ext cx="256096" cy="435123"/>
                  </a:xfrm>
                  <a:custGeom>
                    <a:avLst/>
                    <a:gdLst>
                      <a:gd name="connsiteX0" fmla="*/ 201296 w 256096"/>
                      <a:gd name="connsiteY0" fmla="*/ 17112 h 435123"/>
                      <a:gd name="connsiteX1" fmla="*/ 245380 w 256096"/>
                      <a:gd name="connsiteY1" fmla="*/ 63558 h 435123"/>
                      <a:gd name="connsiteX2" fmla="*/ 201296 w 256096"/>
                      <a:gd name="connsiteY2" fmla="*/ 110003 h 435123"/>
                      <a:gd name="connsiteX3" fmla="*/ 188206 w 256096"/>
                      <a:gd name="connsiteY3" fmla="*/ 97780 h 435123"/>
                      <a:gd name="connsiteX4" fmla="*/ 210793 w 256096"/>
                      <a:gd name="connsiteY4" fmla="*/ 73336 h 435123"/>
                      <a:gd name="connsiteX5" fmla="*/ 200077 w 256096"/>
                      <a:gd name="connsiteY5" fmla="*/ 73336 h 435123"/>
                      <a:gd name="connsiteX6" fmla="*/ 134561 w 256096"/>
                      <a:gd name="connsiteY6" fmla="*/ 140560 h 435123"/>
                      <a:gd name="connsiteX7" fmla="*/ 134561 w 256096"/>
                      <a:gd name="connsiteY7" fmla="*/ 174783 h 435123"/>
                      <a:gd name="connsiteX8" fmla="*/ 228696 w 256096"/>
                      <a:gd name="connsiteY8" fmla="*/ 174783 h 435123"/>
                      <a:gd name="connsiteX9" fmla="*/ 229852 w 256096"/>
                      <a:gd name="connsiteY9" fmla="*/ 174783 h 435123"/>
                      <a:gd name="connsiteX10" fmla="*/ 239413 w 256096"/>
                      <a:gd name="connsiteY10" fmla="*/ 180894 h 435123"/>
                      <a:gd name="connsiteX11" fmla="*/ 240567 w 256096"/>
                      <a:gd name="connsiteY11" fmla="*/ 189450 h 435123"/>
                      <a:gd name="connsiteX12" fmla="*/ 240567 w 256096"/>
                      <a:gd name="connsiteY12" fmla="*/ 212673 h 435123"/>
                      <a:gd name="connsiteX13" fmla="*/ 240567 w 256096"/>
                      <a:gd name="connsiteY13" fmla="*/ 227340 h 435123"/>
                      <a:gd name="connsiteX14" fmla="*/ 240567 w 256096"/>
                      <a:gd name="connsiteY14" fmla="*/ 408230 h 435123"/>
                      <a:gd name="connsiteX15" fmla="*/ 226322 w 256096"/>
                      <a:gd name="connsiteY15" fmla="*/ 422899 h 435123"/>
                      <a:gd name="connsiteX16" fmla="*/ 26180 w 256096"/>
                      <a:gd name="connsiteY16" fmla="*/ 422899 h 435123"/>
                      <a:gd name="connsiteX17" fmla="*/ 11935 w 256096"/>
                      <a:gd name="connsiteY17" fmla="*/ 408230 h 435123"/>
                      <a:gd name="connsiteX18" fmla="*/ 11935 w 256096"/>
                      <a:gd name="connsiteY18" fmla="*/ 227340 h 435123"/>
                      <a:gd name="connsiteX19" fmla="*/ 11935 w 256096"/>
                      <a:gd name="connsiteY19" fmla="*/ 212673 h 435123"/>
                      <a:gd name="connsiteX20" fmla="*/ 11935 w 256096"/>
                      <a:gd name="connsiteY20" fmla="*/ 189450 h 435123"/>
                      <a:gd name="connsiteX21" fmla="*/ 23806 w 256096"/>
                      <a:gd name="connsiteY21" fmla="*/ 174783 h 435123"/>
                      <a:gd name="connsiteX22" fmla="*/ 25026 w 256096"/>
                      <a:gd name="connsiteY22" fmla="*/ 174783 h 435123"/>
                      <a:gd name="connsiteX23" fmla="*/ 117942 w 256096"/>
                      <a:gd name="connsiteY23" fmla="*/ 174783 h 435123"/>
                      <a:gd name="connsiteX24" fmla="*/ 117942 w 256096"/>
                      <a:gd name="connsiteY24" fmla="*/ 140560 h 435123"/>
                      <a:gd name="connsiteX25" fmla="*/ 201296 w 256096"/>
                      <a:gd name="connsiteY25" fmla="*/ 55002 h 435123"/>
                      <a:gd name="connsiteX26" fmla="*/ 213167 w 256096"/>
                      <a:gd name="connsiteY26" fmla="*/ 55002 h 435123"/>
                      <a:gd name="connsiteX27" fmla="*/ 189361 w 256096"/>
                      <a:gd name="connsiteY27" fmla="*/ 30556 h 435123"/>
                      <a:gd name="connsiteX28" fmla="*/ 201296 w 256096"/>
                      <a:gd name="connsiteY28" fmla="*/ 17112 h 435123"/>
                      <a:gd name="connsiteX29" fmla="*/ 201296 w 256096"/>
                      <a:gd name="connsiteY29" fmla="*/ 0 h 435123"/>
                      <a:gd name="connsiteX30" fmla="*/ 192955 w 256096"/>
                      <a:gd name="connsiteY30" fmla="*/ 8556 h 435123"/>
                      <a:gd name="connsiteX31" fmla="*/ 179864 w 256096"/>
                      <a:gd name="connsiteY31" fmla="*/ 20778 h 435123"/>
                      <a:gd name="connsiteX32" fmla="*/ 171522 w 256096"/>
                      <a:gd name="connsiteY32" fmla="*/ 29335 h 435123"/>
                      <a:gd name="connsiteX33" fmla="*/ 179864 w 256096"/>
                      <a:gd name="connsiteY33" fmla="*/ 37890 h 435123"/>
                      <a:gd name="connsiteX34" fmla="*/ 184613 w 256096"/>
                      <a:gd name="connsiteY34" fmla="*/ 42779 h 435123"/>
                      <a:gd name="connsiteX35" fmla="*/ 104787 w 256096"/>
                      <a:gd name="connsiteY35" fmla="*/ 139337 h 435123"/>
                      <a:gd name="connsiteX36" fmla="*/ 104787 w 256096"/>
                      <a:gd name="connsiteY36" fmla="*/ 161338 h 435123"/>
                      <a:gd name="connsiteX37" fmla="*/ 25026 w 256096"/>
                      <a:gd name="connsiteY37" fmla="*/ 161338 h 435123"/>
                      <a:gd name="connsiteX38" fmla="*/ 23806 w 256096"/>
                      <a:gd name="connsiteY38" fmla="*/ 161338 h 435123"/>
                      <a:gd name="connsiteX39" fmla="*/ 22652 w 256096"/>
                      <a:gd name="connsiteY39" fmla="*/ 161338 h 435123"/>
                      <a:gd name="connsiteX40" fmla="*/ 21432 w 256096"/>
                      <a:gd name="connsiteY40" fmla="*/ 161338 h 435123"/>
                      <a:gd name="connsiteX41" fmla="*/ 0 w 256096"/>
                      <a:gd name="connsiteY41" fmla="*/ 188228 h 435123"/>
                      <a:gd name="connsiteX42" fmla="*/ 0 w 256096"/>
                      <a:gd name="connsiteY42" fmla="*/ 211450 h 435123"/>
                      <a:gd name="connsiteX43" fmla="*/ 0 w 256096"/>
                      <a:gd name="connsiteY43" fmla="*/ 227340 h 435123"/>
                      <a:gd name="connsiteX44" fmla="*/ 0 w 256096"/>
                      <a:gd name="connsiteY44" fmla="*/ 408230 h 435123"/>
                      <a:gd name="connsiteX45" fmla="*/ 26180 w 256096"/>
                      <a:gd name="connsiteY45" fmla="*/ 435123 h 435123"/>
                      <a:gd name="connsiteX46" fmla="*/ 227477 w 256096"/>
                      <a:gd name="connsiteY46" fmla="*/ 435123 h 435123"/>
                      <a:gd name="connsiteX47" fmla="*/ 253658 w 256096"/>
                      <a:gd name="connsiteY47" fmla="*/ 408230 h 435123"/>
                      <a:gd name="connsiteX48" fmla="*/ 253658 w 256096"/>
                      <a:gd name="connsiteY48" fmla="*/ 227340 h 435123"/>
                      <a:gd name="connsiteX49" fmla="*/ 253658 w 256096"/>
                      <a:gd name="connsiteY49" fmla="*/ 212673 h 435123"/>
                      <a:gd name="connsiteX50" fmla="*/ 253658 w 256096"/>
                      <a:gd name="connsiteY50" fmla="*/ 190672 h 435123"/>
                      <a:gd name="connsiteX51" fmla="*/ 250128 w 256096"/>
                      <a:gd name="connsiteY51" fmla="*/ 174783 h 435123"/>
                      <a:gd name="connsiteX52" fmla="*/ 232226 w 256096"/>
                      <a:gd name="connsiteY52" fmla="*/ 162560 h 435123"/>
                      <a:gd name="connsiteX53" fmla="*/ 231071 w 256096"/>
                      <a:gd name="connsiteY53" fmla="*/ 162560 h 435123"/>
                      <a:gd name="connsiteX54" fmla="*/ 229852 w 256096"/>
                      <a:gd name="connsiteY54" fmla="*/ 162560 h 435123"/>
                      <a:gd name="connsiteX55" fmla="*/ 228696 w 256096"/>
                      <a:gd name="connsiteY55" fmla="*/ 162560 h 435123"/>
                      <a:gd name="connsiteX56" fmla="*/ 146496 w 256096"/>
                      <a:gd name="connsiteY56" fmla="*/ 162560 h 435123"/>
                      <a:gd name="connsiteX57" fmla="*/ 146496 w 256096"/>
                      <a:gd name="connsiteY57" fmla="*/ 140560 h 435123"/>
                      <a:gd name="connsiteX58" fmla="*/ 177490 w 256096"/>
                      <a:gd name="connsiteY58" fmla="*/ 90447 h 435123"/>
                      <a:gd name="connsiteX59" fmla="*/ 170303 w 256096"/>
                      <a:gd name="connsiteY59" fmla="*/ 97780 h 435123"/>
                      <a:gd name="connsiteX60" fmla="*/ 178645 w 256096"/>
                      <a:gd name="connsiteY60" fmla="*/ 106337 h 435123"/>
                      <a:gd name="connsiteX61" fmla="*/ 191735 w 256096"/>
                      <a:gd name="connsiteY61" fmla="*/ 118559 h 435123"/>
                      <a:gd name="connsiteX62" fmla="*/ 200077 w 256096"/>
                      <a:gd name="connsiteY62" fmla="*/ 127115 h 435123"/>
                      <a:gd name="connsiteX63" fmla="*/ 208419 w 256096"/>
                      <a:gd name="connsiteY63" fmla="*/ 118559 h 435123"/>
                      <a:gd name="connsiteX64" fmla="*/ 252503 w 256096"/>
                      <a:gd name="connsiteY64" fmla="*/ 72113 h 435123"/>
                      <a:gd name="connsiteX65" fmla="*/ 256096 w 256096"/>
                      <a:gd name="connsiteY65" fmla="*/ 68447 h 435123"/>
                      <a:gd name="connsiteX66" fmla="*/ 256096 w 256096"/>
                      <a:gd name="connsiteY66" fmla="*/ 63558 h 435123"/>
                      <a:gd name="connsiteX67" fmla="*/ 256096 w 256096"/>
                      <a:gd name="connsiteY67" fmla="*/ 58669 h 435123"/>
                      <a:gd name="connsiteX68" fmla="*/ 252503 w 256096"/>
                      <a:gd name="connsiteY68" fmla="*/ 55002 h 435123"/>
                      <a:gd name="connsiteX69" fmla="*/ 208419 w 256096"/>
                      <a:gd name="connsiteY69" fmla="*/ 8556 h 435123"/>
                      <a:gd name="connsiteX70" fmla="*/ 201296 w 256096"/>
                      <a:gd name="connsiteY70" fmla="*/ 0 h 43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56096" h="435123">
                        <a:moveTo>
                          <a:pt x="201296" y="17112"/>
                        </a:moveTo>
                        <a:lnTo>
                          <a:pt x="245380" y="63558"/>
                        </a:lnTo>
                        <a:lnTo>
                          <a:pt x="201296" y="110003"/>
                        </a:lnTo>
                        <a:lnTo>
                          <a:pt x="188206" y="97780"/>
                        </a:lnTo>
                        <a:lnTo>
                          <a:pt x="210793" y="73336"/>
                        </a:lnTo>
                        <a:lnTo>
                          <a:pt x="200077" y="73336"/>
                        </a:lnTo>
                        <a:cubicBezTo>
                          <a:pt x="164335" y="73336"/>
                          <a:pt x="134561" y="103892"/>
                          <a:pt x="134561" y="140560"/>
                        </a:cubicBezTo>
                        <a:lnTo>
                          <a:pt x="134561" y="174783"/>
                        </a:lnTo>
                        <a:lnTo>
                          <a:pt x="228696" y="174783"/>
                        </a:lnTo>
                        <a:lnTo>
                          <a:pt x="229852" y="174783"/>
                        </a:lnTo>
                        <a:cubicBezTo>
                          <a:pt x="234664" y="176005"/>
                          <a:pt x="238193" y="178450"/>
                          <a:pt x="239413" y="180894"/>
                        </a:cubicBezTo>
                        <a:cubicBezTo>
                          <a:pt x="240567" y="183339"/>
                          <a:pt x="241787" y="187005"/>
                          <a:pt x="240567" y="189450"/>
                        </a:cubicBezTo>
                        <a:lnTo>
                          <a:pt x="240567" y="212673"/>
                        </a:lnTo>
                        <a:lnTo>
                          <a:pt x="240567" y="227340"/>
                        </a:lnTo>
                        <a:lnTo>
                          <a:pt x="240567" y="408230"/>
                        </a:lnTo>
                        <a:cubicBezTo>
                          <a:pt x="240567" y="415565"/>
                          <a:pt x="234664" y="422899"/>
                          <a:pt x="226322" y="422899"/>
                        </a:cubicBezTo>
                        <a:lnTo>
                          <a:pt x="26180" y="422899"/>
                        </a:lnTo>
                        <a:cubicBezTo>
                          <a:pt x="17903" y="422899"/>
                          <a:pt x="11935" y="416791"/>
                          <a:pt x="11935" y="408230"/>
                        </a:cubicBezTo>
                        <a:lnTo>
                          <a:pt x="11935" y="227340"/>
                        </a:lnTo>
                        <a:lnTo>
                          <a:pt x="11935" y="212673"/>
                        </a:lnTo>
                        <a:lnTo>
                          <a:pt x="11935" y="189450"/>
                        </a:lnTo>
                        <a:cubicBezTo>
                          <a:pt x="11935" y="182116"/>
                          <a:pt x="16684" y="176005"/>
                          <a:pt x="23806" y="174783"/>
                        </a:cubicBezTo>
                        <a:lnTo>
                          <a:pt x="25026" y="174783"/>
                        </a:lnTo>
                        <a:lnTo>
                          <a:pt x="117942" y="174783"/>
                        </a:lnTo>
                        <a:lnTo>
                          <a:pt x="117942" y="140560"/>
                        </a:lnTo>
                        <a:cubicBezTo>
                          <a:pt x="117942" y="92892"/>
                          <a:pt x="154838" y="55002"/>
                          <a:pt x="201296" y="55002"/>
                        </a:cubicBezTo>
                        <a:lnTo>
                          <a:pt x="213167" y="55002"/>
                        </a:lnTo>
                        <a:lnTo>
                          <a:pt x="189361" y="30556"/>
                        </a:lnTo>
                        <a:lnTo>
                          <a:pt x="201296" y="17112"/>
                        </a:lnTo>
                        <a:close/>
                        <a:moveTo>
                          <a:pt x="201296" y="0"/>
                        </a:moveTo>
                        <a:lnTo>
                          <a:pt x="192955" y="8556"/>
                        </a:lnTo>
                        <a:lnTo>
                          <a:pt x="179864" y="20778"/>
                        </a:lnTo>
                        <a:lnTo>
                          <a:pt x="171522" y="29335"/>
                        </a:lnTo>
                        <a:lnTo>
                          <a:pt x="179864" y="37890"/>
                        </a:lnTo>
                        <a:lnTo>
                          <a:pt x="184613" y="42779"/>
                        </a:lnTo>
                        <a:cubicBezTo>
                          <a:pt x="139374" y="50113"/>
                          <a:pt x="104787" y="90447"/>
                          <a:pt x="104787" y="139337"/>
                        </a:cubicBezTo>
                        <a:lnTo>
                          <a:pt x="104787" y="161338"/>
                        </a:lnTo>
                        <a:lnTo>
                          <a:pt x="25026" y="161338"/>
                        </a:lnTo>
                        <a:lnTo>
                          <a:pt x="23806" y="161338"/>
                        </a:lnTo>
                        <a:lnTo>
                          <a:pt x="22652" y="161338"/>
                        </a:lnTo>
                        <a:lnTo>
                          <a:pt x="21432" y="161338"/>
                        </a:lnTo>
                        <a:cubicBezTo>
                          <a:pt x="9561" y="165005"/>
                          <a:pt x="0" y="176005"/>
                          <a:pt x="0" y="188228"/>
                        </a:cubicBezTo>
                        <a:lnTo>
                          <a:pt x="0" y="211450"/>
                        </a:lnTo>
                        <a:lnTo>
                          <a:pt x="0" y="227340"/>
                        </a:lnTo>
                        <a:lnTo>
                          <a:pt x="0" y="408230"/>
                        </a:lnTo>
                        <a:cubicBezTo>
                          <a:pt x="0" y="422899"/>
                          <a:pt x="11935" y="435123"/>
                          <a:pt x="26180" y="435123"/>
                        </a:cubicBezTo>
                        <a:lnTo>
                          <a:pt x="227477" y="435123"/>
                        </a:lnTo>
                        <a:cubicBezTo>
                          <a:pt x="241787" y="435123"/>
                          <a:pt x="253658" y="422899"/>
                          <a:pt x="253658" y="408230"/>
                        </a:cubicBezTo>
                        <a:lnTo>
                          <a:pt x="253658" y="227340"/>
                        </a:lnTo>
                        <a:lnTo>
                          <a:pt x="253658" y="212673"/>
                        </a:lnTo>
                        <a:lnTo>
                          <a:pt x="253658" y="190672"/>
                        </a:lnTo>
                        <a:cubicBezTo>
                          <a:pt x="254877" y="184561"/>
                          <a:pt x="253658" y="179672"/>
                          <a:pt x="250128" y="174783"/>
                        </a:cubicBezTo>
                        <a:cubicBezTo>
                          <a:pt x="246535" y="168671"/>
                          <a:pt x="239413" y="163782"/>
                          <a:pt x="232226" y="162560"/>
                        </a:cubicBezTo>
                        <a:lnTo>
                          <a:pt x="231071" y="162560"/>
                        </a:lnTo>
                        <a:lnTo>
                          <a:pt x="229852" y="162560"/>
                        </a:lnTo>
                        <a:lnTo>
                          <a:pt x="228696" y="162560"/>
                        </a:lnTo>
                        <a:lnTo>
                          <a:pt x="146496" y="162560"/>
                        </a:lnTo>
                        <a:lnTo>
                          <a:pt x="146496" y="140560"/>
                        </a:lnTo>
                        <a:cubicBezTo>
                          <a:pt x="146496" y="118559"/>
                          <a:pt x="159587" y="99003"/>
                          <a:pt x="177490" y="90447"/>
                        </a:cubicBezTo>
                        <a:lnTo>
                          <a:pt x="170303" y="97780"/>
                        </a:lnTo>
                        <a:lnTo>
                          <a:pt x="178645" y="106337"/>
                        </a:lnTo>
                        <a:lnTo>
                          <a:pt x="191735" y="118559"/>
                        </a:lnTo>
                        <a:lnTo>
                          <a:pt x="200077" y="127115"/>
                        </a:lnTo>
                        <a:lnTo>
                          <a:pt x="208419" y="118559"/>
                        </a:lnTo>
                        <a:lnTo>
                          <a:pt x="252503" y="72113"/>
                        </a:lnTo>
                        <a:lnTo>
                          <a:pt x="256096" y="68447"/>
                        </a:lnTo>
                        <a:lnTo>
                          <a:pt x="256096" y="63558"/>
                        </a:lnTo>
                        <a:lnTo>
                          <a:pt x="256096" y="58669"/>
                        </a:lnTo>
                        <a:lnTo>
                          <a:pt x="252503" y="55002"/>
                        </a:lnTo>
                        <a:lnTo>
                          <a:pt x="208419" y="8556"/>
                        </a:lnTo>
                        <a:lnTo>
                          <a:pt x="201296" y="0"/>
                        </a:lnTo>
                        <a:close/>
                      </a:path>
                    </a:pathLst>
                  </a:custGeom>
                  <a:solidFill>
                    <a:srgbClr val="FFFFFF"/>
                  </a:solidFill>
                  <a:ln w="6417" cap="flat">
                    <a:noFill/>
                    <a:prstDash val="solid"/>
                    <a:miter/>
                  </a:ln>
                </p:spPr>
                <p:txBody>
                  <a:bodyPr rtlCol="0" anchor="ctr"/>
                  <a:lstStyle/>
                  <a:p>
                    <a:endParaRPr lang="en-US"/>
                  </a:p>
                </p:txBody>
              </p:sp>
            </p:grpSp>
            <p:grpSp>
              <p:nvGrpSpPr>
                <p:cNvPr id="514" name="Graphic 3">
                  <a:extLst>
                    <a:ext uri="{FF2B5EF4-FFF2-40B4-BE49-F238E27FC236}">
                      <a16:creationId xmlns:a16="http://schemas.microsoft.com/office/drawing/2014/main" id="{2F454979-1624-4403-8D9B-46956F8404B8}"/>
                    </a:ext>
                  </a:extLst>
                </p:cNvPr>
                <p:cNvGrpSpPr/>
                <p:nvPr/>
              </p:nvGrpSpPr>
              <p:grpSpPr>
                <a:xfrm>
                  <a:off x="8713943" y="2312469"/>
                  <a:ext cx="254115" cy="273785"/>
                  <a:chOff x="8713943" y="2312469"/>
                  <a:chExt cx="254115" cy="273785"/>
                </a:xfrm>
                <a:solidFill>
                  <a:srgbClr val="FFFFFF"/>
                </a:solidFill>
              </p:grpSpPr>
              <p:sp>
                <p:nvSpPr>
                  <p:cNvPr id="515" name="Freeform: Shape 514">
                    <a:extLst>
                      <a:ext uri="{FF2B5EF4-FFF2-40B4-BE49-F238E27FC236}">
                        <a16:creationId xmlns:a16="http://schemas.microsoft.com/office/drawing/2014/main" id="{51F54065-EBF1-480E-BACF-06F356632289}"/>
                      </a:ext>
                    </a:extLst>
                  </p:cNvPr>
                  <p:cNvSpPr/>
                  <p:nvPr/>
                </p:nvSpPr>
                <p:spPr>
                  <a:xfrm>
                    <a:off x="8721065" y="2318581"/>
                    <a:ext cx="242238" cy="261562"/>
                  </a:xfrm>
                  <a:custGeom>
                    <a:avLst/>
                    <a:gdLst>
                      <a:gd name="connsiteX0" fmla="*/ 20213 w 242238"/>
                      <a:gd name="connsiteY0" fmla="*/ 261563 h 261562"/>
                      <a:gd name="connsiteX1" fmla="*/ 0 w 242238"/>
                      <a:gd name="connsiteY1" fmla="*/ 240785 h 261562"/>
                      <a:gd name="connsiteX2" fmla="*/ 0 w 242238"/>
                      <a:gd name="connsiteY2" fmla="*/ 20778 h 261562"/>
                      <a:gd name="connsiteX3" fmla="*/ 17839 w 242238"/>
                      <a:gd name="connsiteY3" fmla="*/ 0 h 261562"/>
                      <a:gd name="connsiteX4" fmla="*/ 20213 w 242238"/>
                      <a:gd name="connsiteY4" fmla="*/ 0 h 261562"/>
                      <a:gd name="connsiteX5" fmla="*/ 223884 w 242238"/>
                      <a:gd name="connsiteY5" fmla="*/ 0 h 261562"/>
                      <a:gd name="connsiteX6" fmla="*/ 225103 w 242238"/>
                      <a:gd name="connsiteY6" fmla="*/ 0 h 261562"/>
                      <a:gd name="connsiteX7" fmla="*/ 239413 w 242238"/>
                      <a:gd name="connsiteY7" fmla="*/ 9778 h 261562"/>
                      <a:gd name="connsiteX8" fmla="*/ 241787 w 242238"/>
                      <a:gd name="connsiteY8" fmla="*/ 23223 h 261562"/>
                      <a:gd name="connsiteX9" fmla="*/ 241787 w 242238"/>
                      <a:gd name="connsiteY9" fmla="*/ 55002 h 261562"/>
                      <a:gd name="connsiteX10" fmla="*/ 241787 w 242238"/>
                      <a:gd name="connsiteY10" fmla="*/ 240785 h 261562"/>
                      <a:gd name="connsiteX11" fmla="*/ 221510 w 242238"/>
                      <a:gd name="connsiteY11" fmla="*/ 261563 h 261562"/>
                      <a:gd name="connsiteX12" fmla="*/ 20213 w 242238"/>
                      <a:gd name="connsiteY12" fmla="*/ 261563 h 26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2238" h="261562">
                        <a:moveTo>
                          <a:pt x="20213" y="261563"/>
                        </a:moveTo>
                        <a:cubicBezTo>
                          <a:pt x="9497" y="261563"/>
                          <a:pt x="0" y="253007"/>
                          <a:pt x="0" y="240785"/>
                        </a:cubicBezTo>
                        <a:lnTo>
                          <a:pt x="0" y="20778"/>
                        </a:lnTo>
                        <a:cubicBezTo>
                          <a:pt x="0" y="11000"/>
                          <a:pt x="7123" y="2445"/>
                          <a:pt x="17839" y="0"/>
                        </a:cubicBezTo>
                        <a:lnTo>
                          <a:pt x="20213" y="0"/>
                        </a:lnTo>
                        <a:lnTo>
                          <a:pt x="223884" y="0"/>
                        </a:lnTo>
                        <a:lnTo>
                          <a:pt x="225103" y="0"/>
                        </a:lnTo>
                        <a:cubicBezTo>
                          <a:pt x="231071" y="1222"/>
                          <a:pt x="235819" y="4889"/>
                          <a:pt x="239413" y="9778"/>
                        </a:cubicBezTo>
                        <a:cubicBezTo>
                          <a:pt x="241787" y="13445"/>
                          <a:pt x="242942" y="18334"/>
                          <a:pt x="241787" y="23223"/>
                        </a:cubicBezTo>
                        <a:lnTo>
                          <a:pt x="241787" y="55002"/>
                        </a:lnTo>
                        <a:lnTo>
                          <a:pt x="241787" y="240785"/>
                        </a:lnTo>
                        <a:cubicBezTo>
                          <a:pt x="241787" y="251785"/>
                          <a:pt x="233445" y="261563"/>
                          <a:pt x="221510" y="261563"/>
                        </a:cubicBezTo>
                        <a:lnTo>
                          <a:pt x="20213" y="261563"/>
                        </a:lnTo>
                        <a:close/>
                      </a:path>
                    </a:pathLst>
                  </a:custGeom>
                  <a:solidFill>
                    <a:srgbClr val="FFFFFF"/>
                  </a:solidFill>
                  <a:ln w="6417"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D53F8AB6-6AF7-4DD0-A664-3709DA4C8FD2}"/>
                      </a:ext>
                    </a:extLst>
                  </p:cNvPr>
                  <p:cNvSpPr/>
                  <p:nvPr/>
                </p:nvSpPr>
                <p:spPr>
                  <a:xfrm>
                    <a:off x="8713943" y="2312469"/>
                    <a:ext cx="254115" cy="273785"/>
                  </a:xfrm>
                  <a:custGeom>
                    <a:avLst/>
                    <a:gdLst>
                      <a:gd name="connsiteX0" fmla="*/ 231006 w 254115"/>
                      <a:gd name="connsiteY0" fmla="*/ 12223 h 273785"/>
                      <a:gd name="connsiteX1" fmla="*/ 241723 w 254115"/>
                      <a:gd name="connsiteY1" fmla="*/ 19556 h 273785"/>
                      <a:gd name="connsiteX2" fmla="*/ 242942 w 254115"/>
                      <a:gd name="connsiteY2" fmla="*/ 28112 h 273785"/>
                      <a:gd name="connsiteX3" fmla="*/ 242942 w 254115"/>
                      <a:gd name="connsiteY3" fmla="*/ 51335 h 273785"/>
                      <a:gd name="connsiteX4" fmla="*/ 242942 w 254115"/>
                      <a:gd name="connsiteY4" fmla="*/ 61113 h 273785"/>
                      <a:gd name="connsiteX5" fmla="*/ 242942 w 254115"/>
                      <a:gd name="connsiteY5" fmla="*/ 246896 h 273785"/>
                      <a:gd name="connsiteX6" fmla="*/ 228632 w 254115"/>
                      <a:gd name="connsiteY6" fmla="*/ 261563 h 273785"/>
                      <a:gd name="connsiteX7" fmla="*/ 27336 w 254115"/>
                      <a:gd name="connsiteY7" fmla="*/ 261563 h 273785"/>
                      <a:gd name="connsiteX8" fmla="*/ 13091 w 254115"/>
                      <a:gd name="connsiteY8" fmla="*/ 246896 h 273785"/>
                      <a:gd name="connsiteX9" fmla="*/ 13091 w 254115"/>
                      <a:gd name="connsiteY9" fmla="*/ 61113 h 273785"/>
                      <a:gd name="connsiteX10" fmla="*/ 13091 w 254115"/>
                      <a:gd name="connsiteY10" fmla="*/ 50112 h 273785"/>
                      <a:gd name="connsiteX11" fmla="*/ 13091 w 254115"/>
                      <a:gd name="connsiteY11" fmla="*/ 26890 h 273785"/>
                      <a:gd name="connsiteX12" fmla="*/ 24962 w 254115"/>
                      <a:gd name="connsiteY12" fmla="*/ 12223 h 273785"/>
                      <a:gd name="connsiteX13" fmla="*/ 26181 w 254115"/>
                      <a:gd name="connsiteY13" fmla="*/ 12223 h 273785"/>
                      <a:gd name="connsiteX14" fmla="*/ 231006 w 254115"/>
                      <a:gd name="connsiteY14" fmla="*/ 12223 h 273785"/>
                      <a:gd name="connsiteX15" fmla="*/ 232226 w 254115"/>
                      <a:gd name="connsiteY15" fmla="*/ 0 h 273785"/>
                      <a:gd name="connsiteX16" fmla="*/ 26181 w 254115"/>
                      <a:gd name="connsiteY16" fmla="*/ 0 h 273785"/>
                      <a:gd name="connsiteX17" fmla="*/ 24962 w 254115"/>
                      <a:gd name="connsiteY17" fmla="*/ 0 h 273785"/>
                      <a:gd name="connsiteX18" fmla="*/ 23806 w 254115"/>
                      <a:gd name="connsiteY18" fmla="*/ 0 h 273785"/>
                      <a:gd name="connsiteX19" fmla="*/ 22587 w 254115"/>
                      <a:gd name="connsiteY19" fmla="*/ 0 h 273785"/>
                      <a:gd name="connsiteX20" fmla="*/ 0 w 254115"/>
                      <a:gd name="connsiteY20" fmla="*/ 26890 h 273785"/>
                      <a:gd name="connsiteX21" fmla="*/ 0 w 254115"/>
                      <a:gd name="connsiteY21" fmla="*/ 50112 h 273785"/>
                      <a:gd name="connsiteX22" fmla="*/ 0 w 254115"/>
                      <a:gd name="connsiteY22" fmla="*/ 61113 h 273785"/>
                      <a:gd name="connsiteX23" fmla="*/ 0 w 254115"/>
                      <a:gd name="connsiteY23" fmla="*/ 246896 h 273785"/>
                      <a:gd name="connsiteX24" fmla="*/ 26181 w 254115"/>
                      <a:gd name="connsiteY24" fmla="*/ 273785 h 273785"/>
                      <a:gd name="connsiteX25" fmla="*/ 227478 w 254115"/>
                      <a:gd name="connsiteY25" fmla="*/ 273785 h 273785"/>
                      <a:gd name="connsiteX26" fmla="*/ 253658 w 254115"/>
                      <a:gd name="connsiteY26" fmla="*/ 246896 h 273785"/>
                      <a:gd name="connsiteX27" fmla="*/ 253658 w 254115"/>
                      <a:gd name="connsiteY27" fmla="*/ 61113 h 273785"/>
                      <a:gd name="connsiteX28" fmla="*/ 253658 w 254115"/>
                      <a:gd name="connsiteY28" fmla="*/ 50112 h 273785"/>
                      <a:gd name="connsiteX29" fmla="*/ 253658 w 254115"/>
                      <a:gd name="connsiteY29" fmla="*/ 29334 h 273785"/>
                      <a:gd name="connsiteX30" fmla="*/ 250064 w 254115"/>
                      <a:gd name="connsiteY30" fmla="*/ 13445 h 273785"/>
                      <a:gd name="connsiteX31" fmla="*/ 232226 w 254115"/>
                      <a:gd name="connsiteY31" fmla="*/ 1222 h 273785"/>
                      <a:gd name="connsiteX32" fmla="*/ 232226 w 254115"/>
                      <a:gd name="connsiteY32" fmla="*/ 0 h 27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4115" h="273785">
                        <a:moveTo>
                          <a:pt x="231006" y="12223"/>
                        </a:moveTo>
                        <a:cubicBezTo>
                          <a:pt x="235819" y="13445"/>
                          <a:pt x="239349" y="15889"/>
                          <a:pt x="241723" y="19556"/>
                        </a:cubicBezTo>
                        <a:cubicBezTo>
                          <a:pt x="242942" y="22001"/>
                          <a:pt x="242942" y="24445"/>
                          <a:pt x="242942" y="28112"/>
                        </a:cubicBezTo>
                        <a:lnTo>
                          <a:pt x="242942" y="51335"/>
                        </a:lnTo>
                        <a:lnTo>
                          <a:pt x="242942" y="61113"/>
                        </a:lnTo>
                        <a:lnTo>
                          <a:pt x="242942" y="246896"/>
                        </a:lnTo>
                        <a:cubicBezTo>
                          <a:pt x="242942" y="254229"/>
                          <a:pt x="236974" y="261563"/>
                          <a:pt x="228632" y="261563"/>
                        </a:cubicBezTo>
                        <a:lnTo>
                          <a:pt x="27336" y="261563"/>
                        </a:lnTo>
                        <a:cubicBezTo>
                          <a:pt x="20213" y="261563"/>
                          <a:pt x="13091" y="255451"/>
                          <a:pt x="13091" y="246896"/>
                        </a:cubicBezTo>
                        <a:lnTo>
                          <a:pt x="13091" y="61113"/>
                        </a:lnTo>
                        <a:lnTo>
                          <a:pt x="13091" y="50112"/>
                        </a:lnTo>
                        <a:lnTo>
                          <a:pt x="13091" y="26890"/>
                        </a:lnTo>
                        <a:cubicBezTo>
                          <a:pt x="13091" y="19556"/>
                          <a:pt x="17839" y="13445"/>
                          <a:pt x="24962" y="12223"/>
                        </a:cubicBezTo>
                        <a:lnTo>
                          <a:pt x="26181" y="12223"/>
                        </a:lnTo>
                        <a:lnTo>
                          <a:pt x="231006" y="12223"/>
                        </a:lnTo>
                        <a:moveTo>
                          <a:pt x="232226" y="0"/>
                        </a:moveTo>
                        <a:lnTo>
                          <a:pt x="26181" y="0"/>
                        </a:lnTo>
                        <a:lnTo>
                          <a:pt x="24962" y="0"/>
                        </a:lnTo>
                        <a:lnTo>
                          <a:pt x="23806" y="0"/>
                        </a:lnTo>
                        <a:lnTo>
                          <a:pt x="22587" y="0"/>
                        </a:lnTo>
                        <a:cubicBezTo>
                          <a:pt x="9497" y="2445"/>
                          <a:pt x="0" y="13445"/>
                          <a:pt x="0" y="26890"/>
                        </a:cubicBezTo>
                        <a:lnTo>
                          <a:pt x="0" y="50112"/>
                        </a:lnTo>
                        <a:lnTo>
                          <a:pt x="0" y="61113"/>
                        </a:lnTo>
                        <a:lnTo>
                          <a:pt x="0" y="246896"/>
                        </a:lnTo>
                        <a:cubicBezTo>
                          <a:pt x="0" y="261563"/>
                          <a:pt x="11871" y="273785"/>
                          <a:pt x="26181" y="273785"/>
                        </a:cubicBezTo>
                        <a:lnTo>
                          <a:pt x="227478" y="273785"/>
                        </a:lnTo>
                        <a:cubicBezTo>
                          <a:pt x="241723" y="273785"/>
                          <a:pt x="253658" y="261563"/>
                          <a:pt x="253658" y="246896"/>
                        </a:cubicBezTo>
                        <a:lnTo>
                          <a:pt x="253658" y="61113"/>
                        </a:lnTo>
                        <a:lnTo>
                          <a:pt x="253658" y="50112"/>
                        </a:lnTo>
                        <a:lnTo>
                          <a:pt x="253658" y="29334"/>
                        </a:lnTo>
                        <a:cubicBezTo>
                          <a:pt x="254877" y="23223"/>
                          <a:pt x="253658" y="18334"/>
                          <a:pt x="250064" y="13445"/>
                        </a:cubicBezTo>
                        <a:cubicBezTo>
                          <a:pt x="246535" y="7334"/>
                          <a:pt x="239349" y="2445"/>
                          <a:pt x="232226" y="1222"/>
                        </a:cubicBezTo>
                        <a:lnTo>
                          <a:pt x="232226" y="0"/>
                        </a:lnTo>
                        <a:close/>
                      </a:path>
                    </a:pathLst>
                  </a:custGeom>
                  <a:solidFill>
                    <a:srgbClr val="FFFFFF"/>
                  </a:solidFill>
                  <a:ln w="6417" cap="flat">
                    <a:noFill/>
                    <a:prstDash val="solid"/>
                    <a:miter/>
                  </a:ln>
                </p:spPr>
                <p:txBody>
                  <a:bodyPr rtlCol="0" anchor="ctr"/>
                  <a:lstStyle/>
                  <a:p>
                    <a:endParaRPr lang="en-US"/>
                  </a:p>
                </p:txBody>
              </p:sp>
            </p:grpSp>
          </p:grpSp>
          <p:grpSp>
            <p:nvGrpSpPr>
              <p:cNvPr id="517" name="Graphic 3">
                <a:extLst>
                  <a:ext uri="{FF2B5EF4-FFF2-40B4-BE49-F238E27FC236}">
                    <a16:creationId xmlns:a16="http://schemas.microsoft.com/office/drawing/2014/main" id="{38A9B568-1098-4B20-8C26-93862B35B411}"/>
                  </a:ext>
                </a:extLst>
              </p:cNvPr>
              <p:cNvGrpSpPr/>
              <p:nvPr/>
            </p:nvGrpSpPr>
            <p:grpSpPr>
              <a:xfrm>
                <a:off x="8480498" y="2324688"/>
                <a:ext cx="476386" cy="488903"/>
                <a:chOff x="8480498" y="2324688"/>
                <a:chExt cx="476386" cy="488903"/>
              </a:xfrm>
              <a:solidFill>
                <a:srgbClr val="2C5967"/>
              </a:solidFill>
            </p:grpSpPr>
            <p:sp>
              <p:nvSpPr>
                <p:cNvPr id="518" name="Freeform: Shape 517">
                  <a:extLst>
                    <a:ext uri="{FF2B5EF4-FFF2-40B4-BE49-F238E27FC236}">
                      <a16:creationId xmlns:a16="http://schemas.microsoft.com/office/drawing/2014/main" id="{73489354-C3F4-4268-A5D2-E8980B9FC999}"/>
                    </a:ext>
                  </a:extLst>
                </p:cNvPr>
                <p:cNvSpPr/>
                <p:nvPr/>
              </p:nvSpPr>
              <p:spPr>
                <a:xfrm>
                  <a:off x="8586504" y="2406584"/>
                  <a:ext cx="128593" cy="143003"/>
                </a:xfrm>
                <a:custGeom>
                  <a:avLst/>
                  <a:gdLst>
                    <a:gd name="connsiteX0" fmla="*/ 17839 w 128593"/>
                    <a:gd name="connsiteY0" fmla="*/ 123448 h 143003"/>
                    <a:gd name="connsiteX1" fmla="*/ 83355 w 128593"/>
                    <a:gd name="connsiteY1" fmla="*/ 56224 h 143003"/>
                    <a:gd name="connsiteX2" fmla="*/ 94071 w 128593"/>
                    <a:gd name="connsiteY2" fmla="*/ 56224 h 143003"/>
                    <a:gd name="connsiteX3" fmla="*/ 71419 w 128593"/>
                    <a:gd name="connsiteY3" fmla="*/ 80669 h 143003"/>
                    <a:gd name="connsiteX4" fmla="*/ 84510 w 128593"/>
                    <a:gd name="connsiteY4" fmla="*/ 92892 h 143003"/>
                    <a:gd name="connsiteX5" fmla="*/ 128594 w 128593"/>
                    <a:gd name="connsiteY5" fmla="*/ 46446 h 143003"/>
                    <a:gd name="connsiteX6" fmla="*/ 84510 w 128593"/>
                    <a:gd name="connsiteY6" fmla="*/ 0 h 143003"/>
                    <a:gd name="connsiteX7" fmla="*/ 71419 w 128593"/>
                    <a:gd name="connsiteY7" fmla="*/ 12223 h 143003"/>
                    <a:gd name="connsiteX8" fmla="*/ 95226 w 128593"/>
                    <a:gd name="connsiteY8" fmla="*/ 36668 h 143003"/>
                    <a:gd name="connsiteX9" fmla="*/ 83355 w 128593"/>
                    <a:gd name="connsiteY9" fmla="*/ 36668 h 143003"/>
                    <a:gd name="connsiteX10" fmla="*/ 0 w 128593"/>
                    <a:gd name="connsiteY10" fmla="*/ 122225 h 143003"/>
                    <a:gd name="connsiteX11" fmla="*/ 0 w 128593"/>
                    <a:gd name="connsiteY11" fmla="*/ 143004 h 143003"/>
                    <a:gd name="connsiteX12" fmla="*/ 17839 w 128593"/>
                    <a:gd name="connsiteY12" fmla="*/ 143004 h 143003"/>
                    <a:gd name="connsiteX13" fmla="*/ 17839 w 128593"/>
                    <a:gd name="connsiteY13" fmla="*/ 123448 h 143003"/>
                    <a:gd name="connsiteX14" fmla="*/ 17839 w 128593"/>
                    <a:gd name="connsiteY14" fmla="*/ 123448 h 14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93" h="143003">
                      <a:moveTo>
                        <a:pt x="17839" y="123448"/>
                      </a:moveTo>
                      <a:cubicBezTo>
                        <a:pt x="17839" y="86780"/>
                        <a:pt x="47613" y="56224"/>
                        <a:pt x="83355" y="56224"/>
                      </a:cubicBezTo>
                      <a:lnTo>
                        <a:pt x="94071" y="56224"/>
                      </a:lnTo>
                      <a:lnTo>
                        <a:pt x="71419" y="80669"/>
                      </a:lnTo>
                      <a:lnTo>
                        <a:pt x="84510" y="92892"/>
                      </a:lnTo>
                      <a:lnTo>
                        <a:pt x="128594" y="46446"/>
                      </a:lnTo>
                      <a:lnTo>
                        <a:pt x="84510" y="0"/>
                      </a:lnTo>
                      <a:lnTo>
                        <a:pt x="71419" y="12223"/>
                      </a:lnTo>
                      <a:lnTo>
                        <a:pt x="95226" y="36668"/>
                      </a:lnTo>
                      <a:lnTo>
                        <a:pt x="83355" y="36668"/>
                      </a:lnTo>
                      <a:cubicBezTo>
                        <a:pt x="36897" y="36668"/>
                        <a:pt x="0" y="74557"/>
                        <a:pt x="0" y="122225"/>
                      </a:cubicBezTo>
                      <a:lnTo>
                        <a:pt x="0" y="143004"/>
                      </a:lnTo>
                      <a:lnTo>
                        <a:pt x="17839" y="143004"/>
                      </a:lnTo>
                      <a:lnTo>
                        <a:pt x="17839" y="123448"/>
                      </a:lnTo>
                      <a:lnTo>
                        <a:pt x="17839" y="123448"/>
                      </a:lnTo>
                      <a:close/>
                    </a:path>
                  </a:pathLst>
                </a:custGeom>
                <a:solidFill>
                  <a:srgbClr val="2C5967"/>
                </a:solidFill>
                <a:ln w="6417"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D59F5D57-498E-47F7-98E5-91223DDE983B}"/>
                    </a:ext>
                  </a:extLst>
                </p:cNvPr>
                <p:cNvSpPr/>
                <p:nvPr/>
              </p:nvSpPr>
              <p:spPr>
                <a:xfrm>
                  <a:off x="8480498" y="2603363"/>
                  <a:ext cx="229851" cy="210228"/>
                </a:xfrm>
                <a:custGeom>
                  <a:avLst/>
                  <a:gdLst>
                    <a:gd name="connsiteX0" fmla="*/ 14245 w 229851"/>
                    <a:gd name="connsiteY0" fmla="*/ 210229 h 210228"/>
                    <a:gd name="connsiteX1" fmla="*/ 215542 w 229851"/>
                    <a:gd name="connsiteY1" fmla="*/ 210229 h 210228"/>
                    <a:gd name="connsiteX2" fmla="*/ 229852 w 229851"/>
                    <a:gd name="connsiteY2" fmla="*/ 195560 h 210228"/>
                    <a:gd name="connsiteX3" fmla="*/ 229852 w 229851"/>
                    <a:gd name="connsiteY3" fmla="*/ 0 h 210228"/>
                    <a:gd name="connsiteX4" fmla="*/ 0 w 229851"/>
                    <a:gd name="connsiteY4" fmla="*/ 0 h 210228"/>
                    <a:gd name="connsiteX5" fmla="*/ 0 w 229851"/>
                    <a:gd name="connsiteY5" fmla="*/ 196785 h 210228"/>
                    <a:gd name="connsiteX6" fmla="*/ 14245 w 229851"/>
                    <a:gd name="connsiteY6" fmla="*/ 210229 h 210228"/>
                    <a:gd name="connsiteX7" fmla="*/ 211948 w 229851"/>
                    <a:gd name="connsiteY7" fmla="*/ 191896 h 210228"/>
                    <a:gd name="connsiteX8" fmla="*/ 17839 w 229851"/>
                    <a:gd name="connsiteY8" fmla="*/ 191896 h 210228"/>
                    <a:gd name="connsiteX9" fmla="*/ 17839 w 229851"/>
                    <a:gd name="connsiteY9" fmla="*/ 18334 h 210228"/>
                    <a:gd name="connsiteX10" fmla="*/ 211948 w 229851"/>
                    <a:gd name="connsiteY10" fmla="*/ 18334 h 210228"/>
                    <a:gd name="connsiteX11" fmla="*/ 211948 w 229851"/>
                    <a:gd name="connsiteY11" fmla="*/ 191896 h 2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9851" h="210228">
                      <a:moveTo>
                        <a:pt x="14245" y="210229"/>
                      </a:moveTo>
                      <a:lnTo>
                        <a:pt x="215542" y="210229"/>
                      </a:lnTo>
                      <a:cubicBezTo>
                        <a:pt x="222665" y="210229"/>
                        <a:pt x="229852" y="204120"/>
                        <a:pt x="229852" y="195560"/>
                      </a:cubicBezTo>
                      <a:lnTo>
                        <a:pt x="229852" y="0"/>
                      </a:lnTo>
                      <a:lnTo>
                        <a:pt x="0" y="0"/>
                      </a:lnTo>
                      <a:lnTo>
                        <a:pt x="0" y="196785"/>
                      </a:lnTo>
                      <a:cubicBezTo>
                        <a:pt x="0" y="204120"/>
                        <a:pt x="5904" y="210229"/>
                        <a:pt x="14245" y="210229"/>
                      </a:cubicBezTo>
                      <a:close/>
                      <a:moveTo>
                        <a:pt x="211948" y="191896"/>
                      </a:moveTo>
                      <a:lnTo>
                        <a:pt x="17839" y="191896"/>
                      </a:lnTo>
                      <a:lnTo>
                        <a:pt x="17839" y="18334"/>
                      </a:lnTo>
                      <a:lnTo>
                        <a:pt x="211948" y="18334"/>
                      </a:lnTo>
                      <a:lnTo>
                        <a:pt x="211948" y="191896"/>
                      </a:lnTo>
                      <a:close/>
                    </a:path>
                  </a:pathLst>
                </a:custGeom>
                <a:solidFill>
                  <a:srgbClr val="2C5967"/>
                </a:solidFill>
                <a:ln w="6417"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519786B6-D299-46AA-930A-C778AEE1FC0A}"/>
                    </a:ext>
                  </a:extLst>
                </p:cNvPr>
                <p:cNvSpPr/>
                <p:nvPr/>
              </p:nvSpPr>
              <p:spPr>
                <a:xfrm>
                  <a:off x="8480498" y="2565476"/>
                  <a:ext cx="229851" cy="24444"/>
                </a:xfrm>
                <a:custGeom>
                  <a:avLst/>
                  <a:gdLst>
                    <a:gd name="connsiteX0" fmla="*/ 227478 w 229851"/>
                    <a:gd name="connsiteY0" fmla="*/ 6111 h 24444"/>
                    <a:gd name="connsiteX1" fmla="*/ 217916 w 229851"/>
                    <a:gd name="connsiteY1" fmla="*/ 0 h 24444"/>
                    <a:gd name="connsiteX2" fmla="*/ 216761 w 229851"/>
                    <a:gd name="connsiteY2" fmla="*/ 0 h 24444"/>
                    <a:gd name="connsiteX3" fmla="*/ 13091 w 229851"/>
                    <a:gd name="connsiteY3" fmla="*/ 0 h 24444"/>
                    <a:gd name="connsiteX4" fmla="*/ 11871 w 229851"/>
                    <a:gd name="connsiteY4" fmla="*/ 0 h 24444"/>
                    <a:gd name="connsiteX5" fmla="*/ 0 w 229851"/>
                    <a:gd name="connsiteY5" fmla="*/ 14667 h 24444"/>
                    <a:gd name="connsiteX6" fmla="*/ 0 w 229851"/>
                    <a:gd name="connsiteY6" fmla="*/ 24445 h 24444"/>
                    <a:gd name="connsiteX7" fmla="*/ 229852 w 229851"/>
                    <a:gd name="connsiteY7" fmla="*/ 24445 h 24444"/>
                    <a:gd name="connsiteX8" fmla="*/ 229852 w 229851"/>
                    <a:gd name="connsiteY8" fmla="*/ 14667 h 24444"/>
                    <a:gd name="connsiteX9" fmla="*/ 227478 w 229851"/>
                    <a:gd name="connsiteY9" fmla="*/ 6111 h 2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51" h="24444">
                      <a:moveTo>
                        <a:pt x="227478" y="6111"/>
                      </a:moveTo>
                      <a:cubicBezTo>
                        <a:pt x="225103" y="2445"/>
                        <a:pt x="221510" y="0"/>
                        <a:pt x="217916" y="0"/>
                      </a:cubicBezTo>
                      <a:lnTo>
                        <a:pt x="216761" y="0"/>
                      </a:lnTo>
                      <a:lnTo>
                        <a:pt x="13091" y="0"/>
                      </a:lnTo>
                      <a:lnTo>
                        <a:pt x="11871" y="0"/>
                      </a:lnTo>
                      <a:cubicBezTo>
                        <a:pt x="4748" y="1222"/>
                        <a:pt x="0" y="7334"/>
                        <a:pt x="0" y="14667"/>
                      </a:cubicBezTo>
                      <a:lnTo>
                        <a:pt x="0" y="24445"/>
                      </a:lnTo>
                      <a:lnTo>
                        <a:pt x="229852" y="24445"/>
                      </a:lnTo>
                      <a:lnTo>
                        <a:pt x="229852" y="14667"/>
                      </a:lnTo>
                      <a:cubicBezTo>
                        <a:pt x="229852" y="12223"/>
                        <a:pt x="229852" y="8556"/>
                        <a:pt x="227478" y="6111"/>
                      </a:cubicBezTo>
                      <a:close/>
                    </a:path>
                  </a:pathLst>
                </a:custGeom>
                <a:solidFill>
                  <a:srgbClr val="2C5967"/>
                </a:solidFill>
                <a:ln w="6417"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2DB90158-55FC-453C-8864-72B99C1B3615}"/>
                    </a:ext>
                  </a:extLst>
                </p:cNvPr>
                <p:cNvSpPr/>
                <p:nvPr/>
              </p:nvSpPr>
              <p:spPr>
                <a:xfrm>
                  <a:off x="8511427" y="2636371"/>
                  <a:ext cx="167928" cy="145444"/>
                </a:xfrm>
                <a:custGeom>
                  <a:avLst/>
                  <a:gdLst>
                    <a:gd name="connsiteX0" fmla="*/ 167928 w 167928"/>
                    <a:gd name="connsiteY0" fmla="*/ 35440 h 145444"/>
                    <a:gd name="connsiteX1" fmla="*/ 153683 w 167928"/>
                    <a:gd name="connsiteY1" fmla="*/ 20778 h 145444"/>
                    <a:gd name="connsiteX2" fmla="*/ 77451 w 167928"/>
                    <a:gd name="connsiteY2" fmla="*/ 20778 h 145444"/>
                    <a:gd name="connsiteX3" fmla="*/ 69109 w 167928"/>
                    <a:gd name="connsiteY3" fmla="*/ 7328 h 145444"/>
                    <a:gd name="connsiteX4" fmla="*/ 56019 w 167928"/>
                    <a:gd name="connsiteY4" fmla="*/ 0 h 145444"/>
                    <a:gd name="connsiteX5" fmla="*/ 14309 w 167928"/>
                    <a:gd name="connsiteY5" fmla="*/ 0 h 145444"/>
                    <a:gd name="connsiteX6" fmla="*/ 0 w 167928"/>
                    <a:gd name="connsiteY6" fmla="*/ 14663 h 145444"/>
                    <a:gd name="connsiteX7" fmla="*/ 0 w 167928"/>
                    <a:gd name="connsiteY7" fmla="*/ 145444 h 145444"/>
                    <a:gd name="connsiteX8" fmla="*/ 167928 w 167928"/>
                    <a:gd name="connsiteY8" fmla="*/ 145444 h 145444"/>
                    <a:gd name="connsiteX9" fmla="*/ 167928 w 167928"/>
                    <a:gd name="connsiteY9" fmla="*/ 35440 h 145444"/>
                    <a:gd name="connsiteX10" fmla="*/ 150090 w 167928"/>
                    <a:gd name="connsiteY10" fmla="*/ 127111 h 145444"/>
                    <a:gd name="connsiteX11" fmla="*/ 17902 w 167928"/>
                    <a:gd name="connsiteY11" fmla="*/ 127111 h 145444"/>
                    <a:gd name="connsiteX12" fmla="*/ 17902 w 167928"/>
                    <a:gd name="connsiteY12" fmla="*/ 18333 h 145444"/>
                    <a:gd name="connsiteX13" fmla="*/ 54799 w 167928"/>
                    <a:gd name="connsiteY13" fmla="*/ 18333 h 145444"/>
                    <a:gd name="connsiteX14" fmla="*/ 67890 w 167928"/>
                    <a:gd name="connsiteY14" fmla="*/ 39111 h 145444"/>
                    <a:gd name="connsiteX15" fmla="*/ 150090 w 167928"/>
                    <a:gd name="connsiteY15" fmla="*/ 39111 h 145444"/>
                    <a:gd name="connsiteX16" fmla="*/ 150090 w 167928"/>
                    <a:gd name="connsiteY16" fmla="*/ 127111 h 14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7928" h="145444">
                      <a:moveTo>
                        <a:pt x="167928" y="35440"/>
                      </a:moveTo>
                      <a:cubicBezTo>
                        <a:pt x="167928" y="26887"/>
                        <a:pt x="161961" y="20778"/>
                        <a:pt x="153683" y="20778"/>
                      </a:cubicBezTo>
                      <a:lnTo>
                        <a:pt x="77451" y="20778"/>
                      </a:lnTo>
                      <a:lnTo>
                        <a:pt x="69109" y="7328"/>
                      </a:lnTo>
                      <a:cubicBezTo>
                        <a:pt x="66735" y="2445"/>
                        <a:pt x="61922" y="0"/>
                        <a:pt x="56019" y="0"/>
                      </a:cubicBezTo>
                      <a:lnTo>
                        <a:pt x="14309" y="0"/>
                      </a:lnTo>
                      <a:cubicBezTo>
                        <a:pt x="5967" y="0"/>
                        <a:pt x="0" y="6109"/>
                        <a:pt x="0" y="14663"/>
                      </a:cubicBezTo>
                      <a:lnTo>
                        <a:pt x="0" y="145444"/>
                      </a:lnTo>
                      <a:lnTo>
                        <a:pt x="167928" y="145444"/>
                      </a:lnTo>
                      <a:lnTo>
                        <a:pt x="167928" y="35440"/>
                      </a:lnTo>
                      <a:close/>
                      <a:moveTo>
                        <a:pt x="150090" y="127111"/>
                      </a:moveTo>
                      <a:lnTo>
                        <a:pt x="17902" y="127111"/>
                      </a:lnTo>
                      <a:lnTo>
                        <a:pt x="17902" y="18333"/>
                      </a:lnTo>
                      <a:lnTo>
                        <a:pt x="54799" y="18333"/>
                      </a:lnTo>
                      <a:lnTo>
                        <a:pt x="67890" y="39111"/>
                      </a:lnTo>
                      <a:lnTo>
                        <a:pt x="150090" y="39111"/>
                      </a:lnTo>
                      <a:lnTo>
                        <a:pt x="150090" y="127111"/>
                      </a:lnTo>
                      <a:close/>
                    </a:path>
                  </a:pathLst>
                </a:custGeom>
                <a:solidFill>
                  <a:srgbClr val="2C5967"/>
                </a:solidFill>
                <a:ln w="6417"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BB99793B-00BE-4EEA-80AD-1D5795FDEEDF}"/>
                    </a:ext>
                  </a:extLst>
                </p:cNvPr>
                <p:cNvSpPr/>
                <p:nvPr/>
              </p:nvSpPr>
              <p:spPr>
                <a:xfrm>
                  <a:off x="8727033" y="2362578"/>
                  <a:ext cx="229850" cy="211450"/>
                </a:xfrm>
                <a:custGeom>
                  <a:avLst/>
                  <a:gdLst>
                    <a:gd name="connsiteX0" fmla="*/ 14245 w 229850"/>
                    <a:gd name="connsiteY0" fmla="*/ 211450 h 211450"/>
                    <a:gd name="connsiteX1" fmla="*/ 215542 w 229850"/>
                    <a:gd name="connsiteY1" fmla="*/ 211450 h 211450"/>
                    <a:gd name="connsiteX2" fmla="*/ 229851 w 229850"/>
                    <a:gd name="connsiteY2" fmla="*/ 196783 h 211450"/>
                    <a:gd name="connsiteX3" fmla="*/ 229851 w 229850"/>
                    <a:gd name="connsiteY3" fmla="*/ 0 h 211450"/>
                    <a:gd name="connsiteX4" fmla="*/ 0 w 229850"/>
                    <a:gd name="connsiteY4" fmla="*/ 0 h 211450"/>
                    <a:gd name="connsiteX5" fmla="*/ 0 w 229850"/>
                    <a:gd name="connsiteY5" fmla="*/ 196783 h 211450"/>
                    <a:gd name="connsiteX6" fmla="*/ 14245 w 229850"/>
                    <a:gd name="connsiteY6" fmla="*/ 211450 h 211450"/>
                    <a:gd name="connsiteX7" fmla="*/ 211948 w 229850"/>
                    <a:gd name="connsiteY7" fmla="*/ 193116 h 211450"/>
                    <a:gd name="connsiteX8" fmla="*/ 17839 w 229850"/>
                    <a:gd name="connsiteY8" fmla="*/ 193116 h 211450"/>
                    <a:gd name="connsiteX9" fmla="*/ 17839 w 229850"/>
                    <a:gd name="connsiteY9" fmla="*/ 18334 h 211450"/>
                    <a:gd name="connsiteX10" fmla="*/ 211948 w 229850"/>
                    <a:gd name="connsiteY10" fmla="*/ 18334 h 211450"/>
                    <a:gd name="connsiteX11" fmla="*/ 211948 w 229850"/>
                    <a:gd name="connsiteY11" fmla="*/ 193116 h 21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9850" h="211450">
                      <a:moveTo>
                        <a:pt x="14245" y="211450"/>
                      </a:moveTo>
                      <a:lnTo>
                        <a:pt x="215542" y="211450"/>
                      </a:lnTo>
                      <a:cubicBezTo>
                        <a:pt x="222664" y="211450"/>
                        <a:pt x="229851" y="205339"/>
                        <a:pt x="229851" y="196783"/>
                      </a:cubicBezTo>
                      <a:lnTo>
                        <a:pt x="229851" y="0"/>
                      </a:lnTo>
                      <a:lnTo>
                        <a:pt x="0" y="0"/>
                      </a:lnTo>
                      <a:lnTo>
                        <a:pt x="0" y="196783"/>
                      </a:lnTo>
                      <a:cubicBezTo>
                        <a:pt x="0" y="204117"/>
                        <a:pt x="7123" y="211450"/>
                        <a:pt x="14245" y="211450"/>
                      </a:cubicBezTo>
                      <a:close/>
                      <a:moveTo>
                        <a:pt x="211948" y="193116"/>
                      </a:moveTo>
                      <a:lnTo>
                        <a:pt x="17839" y="193116"/>
                      </a:lnTo>
                      <a:lnTo>
                        <a:pt x="17839" y="18334"/>
                      </a:lnTo>
                      <a:lnTo>
                        <a:pt x="211948" y="18334"/>
                      </a:lnTo>
                      <a:lnTo>
                        <a:pt x="211948" y="193116"/>
                      </a:lnTo>
                      <a:close/>
                    </a:path>
                  </a:pathLst>
                </a:custGeom>
                <a:solidFill>
                  <a:srgbClr val="2C5967"/>
                </a:solidFill>
                <a:ln w="6417"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0AFBB3C6-DBAD-446E-A67F-EC9B7C55DCE4}"/>
                    </a:ext>
                  </a:extLst>
                </p:cNvPr>
                <p:cNvSpPr/>
                <p:nvPr/>
              </p:nvSpPr>
              <p:spPr>
                <a:xfrm>
                  <a:off x="8727033" y="2324688"/>
                  <a:ext cx="229850" cy="24444"/>
                </a:xfrm>
                <a:custGeom>
                  <a:avLst/>
                  <a:gdLst>
                    <a:gd name="connsiteX0" fmla="*/ 228632 w 229850"/>
                    <a:gd name="connsiteY0" fmla="*/ 7334 h 24444"/>
                    <a:gd name="connsiteX1" fmla="*/ 217916 w 229850"/>
                    <a:gd name="connsiteY1" fmla="*/ 0 h 24444"/>
                    <a:gd name="connsiteX2" fmla="*/ 13091 w 229850"/>
                    <a:gd name="connsiteY2" fmla="*/ 0 h 24444"/>
                    <a:gd name="connsiteX3" fmla="*/ 11871 w 229850"/>
                    <a:gd name="connsiteY3" fmla="*/ 0 h 24444"/>
                    <a:gd name="connsiteX4" fmla="*/ 0 w 229850"/>
                    <a:gd name="connsiteY4" fmla="*/ 14667 h 24444"/>
                    <a:gd name="connsiteX5" fmla="*/ 0 w 229850"/>
                    <a:gd name="connsiteY5" fmla="*/ 24445 h 24444"/>
                    <a:gd name="connsiteX6" fmla="*/ 229851 w 229850"/>
                    <a:gd name="connsiteY6" fmla="*/ 24445 h 24444"/>
                    <a:gd name="connsiteX7" fmla="*/ 229851 w 229850"/>
                    <a:gd name="connsiteY7" fmla="*/ 15889 h 24444"/>
                    <a:gd name="connsiteX8" fmla="*/ 228632 w 229850"/>
                    <a:gd name="connsiteY8" fmla="*/ 7334 h 2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850" h="24444">
                      <a:moveTo>
                        <a:pt x="228632" y="7334"/>
                      </a:moveTo>
                      <a:cubicBezTo>
                        <a:pt x="226258" y="3667"/>
                        <a:pt x="222664" y="1222"/>
                        <a:pt x="217916" y="0"/>
                      </a:cubicBezTo>
                      <a:lnTo>
                        <a:pt x="13091" y="0"/>
                      </a:lnTo>
                      <a:lnTo>
                        <a:pt x="11871" y="0"/>
                      </a:lnTo>
                      <a:cubicBezTo>
                        <a:pt x="4748" y="1222"/>
                        <a:pt x="0" y="7334"/>
                        <a:pt x="0" y="14667"/>
                      </a:cubicBezTo>
                      <a:lnTo>
                        <a:pt x="0" y="24445"/>
                      </a:lnTo>
                      <a:lnTo>
                        <a:pt x="229851" y="24445"/>
                      </a:lnTo>
                      <a:lnTo>
                        <a:pt x="229851" y="15889"/>
                      </a:lnTo>
                      <a:cubicBezTo>
                        <a:pt x="229851" y="12223"/>
                        <a:pt x="229851" y="9778"/>
                        <a:pt x="228632" y="7334"/>
                      </a:cubicBezTo>
                      <a:close/>
                    </a:path>
                  </a:pathLst>
                </a:custGeom>
                <a:solidFill>
                  <a:srgbClr val="2C5967"/>
                </a:solidFill>
                <a:ln w="6417"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1BD507EB-912A-440F-B4B1-9170EB6D08F2}"/>
                    </a:ext>
                  </a:extLst>
                </p:cNvPr>
                <p:cNvSpPr/>
                <p:nvPr/>
              </p:nvSpPr>
              <p:spPr>
                <a:xfrm>
                  <a:off x="8757962" y="2396803"/>
                  <a:ext cx="167929" cy="145447"/>
                </a:xfrm>
                <a:custGeom>
                  <a:avLst/>
                  <a:gdLst>
                    <a:gd name="connsiteX0" fmla="*/ 167929 w 167929"/>
                    <a:gd name="connsiteY0" fmla="*/ 35445 h 145447"/>
                    <a:gd name="connsiteX1" fmla="*/ 153684 w 167929"/>
                    <a:gd name="connsiteY1" fmla="*/ 20778 h 145447"/>
                    <a:gd name="connsiteX2" fmla="*/ 77452 w 167929"/>
                    <a:gd name="connsiteY2" fmla="*/ 20778 h 145447"/>
                    <a:gd name="connsiteX3" fmla="*/ 69110 w 167929"/>
                    <a:gd name="connsiteY3" fmla="*/ 7333 h 145447"/>
                    <a:gd name="connsiteX4" fmla="*/ 56019 w 167929"/>
                    <a:gd name="connsiteY4" fmla="*/ 0 h 145447"/>
                    <a:gd name="connsiteX5" fmla="*/ 14309 w 167929"/>
                    <a:gd name="connsiteY5" fmla="*/ 0 h 145447"/>
                    <a:gd name="connsiteX6" fmla="*/ 0 w 167929"/>
                    <a:gd name="connsiteY6" fmla="*/ 14667 h 145447"/>
                    <a:gd name="connsiteX7" fmla="*/ 0 w 167929"/>
                    <a:gd name="connsiteY7" fmla="*/ 145448 h 145447"/>
                    <a:gd name="connsiteX8" fmla="*/ 167929 w 167929"/>
                    <a:gd name="connsiteY8" fmla="*/ 145448 h 145447"/>
                    <a:gd name="connsiteX9" fmla="*/ 167929 w 167929"/>
                    <a:gd name="connsiteY9" fmla="*/ 35445 h 145447"/>
                    <a:gd name="connsiteX10" fmla="*/ 150090 w 167929"/>
                    <a:gd name="connsiteY10" fmla="*/ 127114 h 145447"/>
                    <a:gd name="connsiteX11" fmla="*/ 17903 w 167929"/>
                    <a:gd name="connsiteY11" fmla="*/ 127114 h 145447"/>
                    <a:gd name="connsiteX12" fmla="*/ 17903 w 167929"/>
                    <a:gd name="connsiteY12" fmla="*/ 18334 h 145447"/>
                    <a:gd name="connsiteX13" fmla="*/ 54800 w 167929"/>
                    <a:gd name="connsiteY13" fmla="*/ 18334 h 145447"/>
                    <a:gd name="connsiteX14" fmla="*/ 67891 w 167929"/>
                    <a:gd name="connsiteY14" fmla="*/ 39112 h 145447"/>
                    <a:gd name="connsiteX15" fmla="*/ 150090 w 167929"/>
                    <a:gd name="connsiteY15" fmla="*/ 39112 h 145447"/>
                    <a:gd name="connsiteX16" fmla="*/ 150090 w 167929"/>
                    <a:gd name="connsiteY16" fmla="*/ 127114 h 145447"/>
                    <a:gd name="connsiteX17" fmla="*/ 150090 w 167929"/>
                    <a:gd name="connsiteY17" fmla="*/ 127114 h 1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929" h="145447">
                      <a:moveTo>
                        <a:pt x="167929" y="35445"/>
                      </a:moveTo>
                      <a:cubicBezTo>
                        <a:pt x="167929" y="26890"/>
                        <a:pt x="161961" y="20778"/>
                        <a:pt x="153684" y="20778"/>
                      </a:cubicBezTo>
                      <a:lnTo>
                        <a:pt x="77452" y="20778"/>
                      </a:lnTo>
                      <a:lnTo>
                        <a:pt x="69110" y="7333"/>
                      </a:lnTo>
                      <a:cubicBezTo>
                        <a:pt x="66735" y="2444"/>
                        <a:pt x="61923" y="0"/>
                        <a:pt x="56019" y="0"/>
                      </a:cubicBezTo>
                      <a:lnTo>
                        <a:pt x="14309" y="0"/>
                      </a:lnTo>
                      <a:cubicBezTo>
                        <a:pt x="5968" y="0"/>
                        <a:pt x="0" y="6111"/>
                        <a:pt x="0" y="14667"/>
                      </a:cubicBezTo>
                      <a:lnTo>
                        <a:pt x="0" y="145448"/>
                      </a:lnTo>
                      <a:lnTo>
                        <a:pt x="167929" y="145448"/>
                      </a:lnTo>
                      <a:lnTo>
                        <a:pt x="167929" y="35445"/>
                      </a:lnTo>
                      <a:close/>
                      <a:moveTo>
                        <a:pt x="150090" y="127114"/>
                      </a:moveTo>
                      <a:lnTo>
                        <a:pt x="17903" y="127114"/>
                      </a:lnTo>
                      <a:lnTo>
                        <a:pt x="17903" y="18334"/>
                      </a:lnTo>
                      <a:lnTo>
                        <a:pt x="54800" y="18334"/>
                      </a:lnTo>
                      <a:lnTo>
                        <a:pt x="67891" y="39112"/>
                      </a:lnTo>
                      <a:lnTo>
                        <a:pt x="150090" y="39112"/>
                      </a:lnTo>
                      <a:lnTo>
                        <a:pt x="150090" y="127114"/>
                      </a:lnTo>
                      <a:lnTo>
                        <a:pt x="150090" y="127114"/>
                      </a:lnTo>
                      <a:close/>
                    </a:path>
                  </a:pathLst>
                </a:custGeom>
                <a:solidFill>
                  <a:srgbClr val="2C5967"/>
                </a:solidFill>
                <a:ln w="6417" cap="flat">
                  <a:noFill/>
                  <a:prstDash val="solid"/>
                  <a:miter/>
                </a:ln>
              </p:spPr>
              <p:txBody>
                <a:bodyPr rtlCol="0" anchor="ctr"/>
                <a:lstStyle/>
                <a:p>
                  <a:endParaRPr lang="en-US"/>
                </a:p>
              </p:txBody>
            </p:sp>
          </p:grpSp>
        </p:grpSp>
        <p:grpSp>
          <p:nvGrpSpPr>
            <p:cNvPr id="525" name="Graphic 3">
              <a:extLst>
                <a:ext uri="{FF2B5EF4-FFF2-40B4-BE49-F238E27FC236}">
                  <a16:creationId xmlns:a16="http://schemas.microsoft.com/office/drawing/2014/main" id="{DFDEE84C-1DF6-4A08-B34C-28ECC7E56143}"/>
                </a:ext>
              </a:extLst>
            </p:cNvPr>
            <p:cNvGrpSpPr/>
            <p:nvPr/>
          </p:nvGrpSpPr>
          <p:grpSpPr>
            <a:xfrm>
              <a:off x="8448349" y="2831052"/>
              <a:ext cx="551848" cy="340092"/>
              <a:chOff x="8448349" y="2831052"/>
              <a:chExt cx="551848" cy="340092"/>
            </a:xfrm>
            <a:solidFill>
              <a:srgbClr val="000000"/>
            </a:solidFill>
          </p:grpSpPr>
          <p:sp>
            <p:nvSpPr>
              <p:cNvPr id="526" name="TextBox 525">
                <a:extLst>
                  <a:ext uri="{FF2B5EF4-FFF2-40B4-BE49-F238E27FC236}">
                    <a16:creationId xmlns:a16="http://schemas.microsoft.com/office/drawing/2014/main" id="{568E7567-6046-44C8-BD7B-958AC0249EE1}"/>
                  </a:ext>
                </a:extLst>
              </p:cNvPr>
              <p:cNvSpPr txBox="1"/>
              <p:nvPr/>
            </p:nvSpPr>
            <p:spPr>
              <a:xfrm>
                <a:off x="8356909" y="2785332"/>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File Storage</a:t>
                </a:r>
              </a:p>
            </p:txBody>
          </p:sp>
          <p:sp>
            <p:nvSpPr>
              <p:cNvPr id="527" name="TextBox 526">
                <a:extLst>
                  <a:ext uri="{FF2B5EF4-FFF2-40B4-BE49-F238E27FC236}">
                    <a16:creationId xmlns:a16="http://schemas.microsoft.com/office/drawing/2014/main" id="{7C5BBC42-9084-43AB-8FC9-83A5AA1A4BFF}"/>
                  </a:ext>
                </a:extLst>
              </p:cNvPr>
              <p:cNvSpPr txBox="1"/>
              <p:nvPr/>
            </p:nvSpPr>
            <p:spPr>
              <a:xfrm>
                <a:off x="8372503" y="2888001"/>
                <a:ext cx="70264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Replication</a:t>
                </a:r>
              </a:p>
            </p:txBody>
          </p:sp>
          <p:sp>
            <p:nvSpPr>
              <p:cNvPr id="528" name="TextBox 527">
                <a:extLst>
                  <a:ext uri="{FF2B5EF4-FFF2-40B4-BE49-F238E27FC236}">
                    <a16:creationId xmlns:a16="http://schemas.microsoft.com/office/drawing/2014/main" id="{6FE2140D-E9F7-46A0-BF7D-E0EF31677F4C}"/>
                  </a:ext>
                </a:extLst>
              </p:cNvPr>
              <p:cNvSpPr txBox="1"/>
              <p:nvPr/>
            </p:nvSpPr>
            <p:spPr>
              <a:xfrm>
                <a:off x="8450082" y="2990671"/>
                <a:ext cx="542223"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Process</a:t>
                </a:r>
              </a:p>
            </p:txBody>
          </p:sp>
        </p:grpSp>
      </p:grpSp>
      <p:grpSp>
        <p:nvGrpSpPr>
          <p:cNvPr id="529" name="Graphic 3">
            <a:extLst>
              <a:ext uri="{FF2B5EF4-FFF2-40B4-BE49-F238E27FC236}">
                <a16:creationId xmlns:a16="http://schemas.microsoft.com/office/drawing/2014/main" id="{17C922AF-D3FD-4022-B8EC-BC2495E6EF08}"/>
              </a:ext>
            </a:extLst>
          </p:cNvPr>
          <p:cNvGrpSpPr/>
          <p:nvPr/>
        </p:nvGrpSpPr>
        <p:grpSpPr>
          <a:xfrm>
            <a:off x="9314623" y="1608270"/>
            <a:ext cx="551848" cy="756006"/>
            <a:chOff x="9314623" y="2312469"/>
            <a:chExt cx="551848" cy="756006"/>
          </a:xfrm>
        </p:grpSpPr>
        <p:grpSp>
          <p:nvGrpSpPr>
            <p:cNvPr id="530" name="Graphic 3">
              <a:extLst>
                <a:ext uri="{FF2B5EF4-FFF2-40B4-BE49-F238E27FC236}">
                  <a16:creationId xmlns:a16="http://schemas.microsoft.com/office/drawing/2014/main" id="{D5D6DA83-2916-4E08-9B92-9DD2E5B26086}"/>
                </a:ext>
              </a:extLst>
            </p:cNvPr>
            <p:cNvGrpSpPr/>
            <p:nvPr/>
          </p:nvGrpSpPr>
          <p:grpSpPr>
            <a:xfrm>
              <a:off x="9330088" y="2312469"/>
              <a:ext cx="513347" cy="512128"/>
              <a:chOff x="9330088" y="2312469"/>
              <a:chExt cx="513347" cy="512128"/>
            </a:xfrm>
          </p:grpSpPr>
          <p:grpSp>
            <p:nvGrpSpPr>
              <p:cNvPr id="531" name="Graphic 3">
                <a:extLst>
                  <a:ext uri="{FF2B5EF4-FFF2-40B4-BE49-F238E27FC236}">
                    <a16:creationId xmlns:a16="http://schemas.microsoft.com/office/drawing/2014/main" id="{587DD109-21B9-4330-892E-8171D7D458AE}"/>
                  </a:ext>
                </a:extLst>
              </p:cNvPr>
              <p:cNvGrpSpPr/>
              <p:nvPr/>
            </p:nvGrpSpPr>
            <p:grpSpPr>
              <a:xfrm>
                <a:off x="9330088" y="2312469"/>
                <a:ext cx="513347" cy="512128"/>
                <a:chOff x="9330088" y="2312469"/>
                <a:chExt cx="513347" cy="512128"/>
              </a:xfrm>
              <a:solidFill>
                <a:srgbClr val="FFFFFF"/>
              </a:solidFill>
            </p:grpSpPr>
            <p:sp>
              <p:nvSpPr>
                <p:cNvPr id="532" name="Freeform: Shape 531">
                  <a:extLst>
                    <a:ext uri="{FF2B5EF4-FFF2-40B4-BE49-F238E27FC236}">
                      <a16:creationId xmlns:a16="http://schemas.microsoft.com/office/drawing/2014/main" id="{93750118-9045-4E03-AEB7-220D0DF4F9C3}"/>
                    </a:ext>
                  </a:extLst>
                </p:cNvPr>
                <p:cNvSpPr/>
                <p:nvPr/>
              </p:nvSpPr>
              <p:spPr>
                <a:xfrm>
                  <a:off x="9336184" y="2318566"/>
                  <a:ext cx="501155" cy="501154"/>
                </a:xfrm>
                <a:custGeom>
                  <a:avLst/>
                  <a:gdLst>
                    <a:gd name="connsiteX0" fmla="*/ 26823 w 501155"/>
                    <a:gd name="connsiteY0" fmla="*/ 499935 h 501154"/>
                    <a:gd name="connsiteX1" fmla="*/ 0 w 501155"/>
                    <a:gd name="connsiteY1" fmla="*/ 473106 h 501154"/>
                    <a:gd name="connsiteX2" fmla="*/ 0 w 501155"/>
                    <a:gd name="connsiteY2" fmla="*/ 26826 h 501154"/>
                    <a:gd name="connsiteX3" fmla="*/ 26823 w 501155"/>
                    <a:gd name="connsiteY3" fmla="*/ 0 h 501154"/>
                    <a:gd name="connsiteX4" fmla="*/ 474333 w 501155"/>
                    <a:gd name="connsiteY4" fmla="*/ 0 h 501154"/>
                    <a:gd name="connsiteX5" fmla="*/ 501156 w 501155"/>
                    <a:gd name="connsiteY5" fmla="*/ 26826 h 501154"/>
                    <a:gd name="connsiteX6" fmla="*/ 501156 w 501155"/>
                    <a:gd name="connsiteY6" fmla="*/ 474325 h 501154"/>
                    <a:gd name="connsiteX7" fmla="*/ 474333 w 501155"/>
                    <a:gd name="connsiteY7" fmla="*/ 501154 h 501154"/>
                    <a:gd name="connsiteX8" fmla="*/ 26823 w 501155"/>
                    <a:gd name="connsiteY8" fmla="*/ 501154 h 501154"/>
                    <a:gd name="connsiteX9" fmla="*/ 26823 w 501155"/>
                    <a:gd name="connsiteY9" fmla="*/ 499935 h 50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155" h="501154">
                      <a:moveTo>
                        <a:pt x="26823" y="499935"/>
                      </a:moveTo>
                      <a:cubicBezTo>
                        <a:pt x="12192" y="499935"/>
                        <a:pt x="0" y="487743"/>
                        <a:pt x="0" y="473106"/>
                      </a:cubicBezTo>
                      <a:lnTo>
                        <a:pt x="0" y="26826"/>
                      </a:lnTo>
                      <a:cubicBezTo>
                        <a:pt x="0" y="12193"/>
                        <a:pt x="12192" y="0"/>
                        <a:pt x="26823" y="0"/>
                      </a:cubicBezTo>
                      <a:lnTo>
                        <a:pt x="474333" y="0"/>
                      </a:lnTo>
                      <a:cubicBezTo>
                        <a:pt x="488964" y="0"/>
                        <a:pt x="501156" y="12193"/>
                        <a:pt x="501156" y="26826"/>
                      </a:cubicBezTo>
                      <a:lnTo>
                        <a:pt x="501156" y="474325"/>
                      </a:lnTo>
                      <a:cubicBezTo>
                        <a:pt x="501156" y="488962"/>
                        <a:pt x="488964" y="501154"/>
                        <a:pt x="474333" y="501154"/>
                      </a:cubicBezTo>
                      <a:lnTo>
                        <a:pt x="26823" y="501154"/>
                      </a:lnTo>
                      <a:lnTo>
                        <a:pt x="26823" y="499935"/>
                      </a:lnTo>
                      <a:close/>
                    </a:path>
                  </a:pathLst>
                </a:custGeom>
                <a:solidFill>
                  <a:srgbClr val="FFFFFF"/>
                </a:solidFill>
                <a:ln w="6417"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5BC32C76-D4D9-4845-A76F-146217386196}"/>
                    </a:ext>
                  </a:extLst>
                </p:cNvPr>
                <p:cNvSpPr/>
                <p:nvPr/>
              </p:nvSpPr>
              <p:spPr>
                <a:xfrm>
                  <a:off x="9330088" y="2312469"/>
                  <a:ext cx="513347" cy="512128"/>
                </a:xfrm>
                <a:custGeom>
                  <a:avLst/>
                  <a:gdLst>
                    <a:gd name="connsiteX0" fmla="*/ 479210 w 513347"/>
                    <a:gd name="connsiteY0" fmla="*/ 12193 h 512128"/>
                    <a:gd name="connsiteX1" fmla="*/ 499936 w 513347"/>
                    <a:gd name="connsiteY1" fmla="*/ 32922 h 512128"/>
                    <a:gd name="connsiteX2" fmla="*/ 499936 w 513347"/>
                    <a:gd name="connsiteY2" fmla="*/ 62187 h 512128"/>
                    <a:gd name="connsiteX3" fmla="*/ 499936 w 513347"/>
                    <a:gd name="connsiteY3" fmla="*/ 480423 h 512128"/>
                    <a:gd name="connsiteX4" fmla="*/ 479210 w 513347"/>
                    <a:gd name="connsiteY4" fmla="*/ 501155 h 512128"/>
                    <a:gd name="connsiteX5" fmla="*/ 32918 w 513347"/>
                    <a:gd name="connsiteY5" fmla="*/ 501155 h 512128"/>
                    <a:gd name="connsiteX6" fmla="*/ 12192 w 513347"/>
                    <a:gd name="connsiteY6" fmla="*/ 479203 h 512128"/>
                    <a:gd name="connsiteX7" fmla="*/ 12192 w 513347"/>
                    <a:gd name="connsiteY7" fmla="*/ 32922 h 512128"/>
                    <a:gd name="connsiteX8" fmla="*/ 32918 w 513347"/>
                    <a:gd name="connsiteY8" fmla="*/ 12193 h 512128"/>
                    <a:gd name="connsiteX9" fmla="*/ 479210 w 513347"/>
                    <a:gd name="connsiteY9" fmla="*/ 12193 h 512128"/>
                    <a:gd name="connsiteX10" fmla="*/ 479210 w 513347"/>
                    <a:gd name="connsiteY10" fmla="*/ 0 h 512128"/>
                    <a:gd name="connsiteX11" fmla="*/ 32918 w 513347"/>
                    <a:gd name="connsiteY11" fmla="*/ 0 h 512128"/>
                    <a:gd name="connsiteX12" fmla="*/ 0 w 513347"/>
                    <a:gd name="connsiteY12" fmla="*/ 32922 h 512128"/>
                    <a:gd name="connsiteX13" fmla="*/ 0 w 513347"/>
                    <a:gd name="connsiteY13" fmla="*/ 480423 h 512128"/>
                    <a:gd name="connsiteX14" fmla="*/ 32918 w 513347"/>
                    <a:gd name="connsiteY14" fmla="*/ 512128 h 512128"/>
                    <a:gd name="connsiteX15" fmla="*/ 480429 w 513347"/>
                    <a:gd name="connsiteY15" fmla="*/ 512128 h 512128"/>
                    <a:gd name="connsiteX16" fmla="*/ 513347 w 513347"/>
                    <a:gd name="connsiteY16" fmla="*/ 479203 h 512128"/>
                    <a:gd name="connsiteX17" fmla="*/ 513347 w 513347"/>
                    <a:gd name="connsiteY17" fmla="*/ 62187 h 512128"/>
                    <a:gd name="connsiteX18" fmla="*/ 513347 w 513347"/>
                    <a:gd name="connsiteY18" fmla="*/ 32922 h 512128"/>
                    <a:gd name="connsiteX19" fmla="*/ 479210 w 513347"/>
                    <a:gd name="connsiteY19" fmla="*/ 0 h 51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3347" h="512128">
                      <a:moveTo>
                        <a:pt x="479210" y="12193"/>
                      </a:moveTo>
                      <a:cubicBezTo>
                        <a:pt x="491402" y="12193"/>
                        <a:pt x="499936" y="20729"/>
                        <a:pt x="499936" y="32922"/>
                      </a:cubicBezTo>
                      <a:lnTo>
                        <a:pt x="499936" y="62187"/>
                      </a:lnTo>
                      <a:lnTo>
                        <a:pt x="499936" y="480423"/>
                      </a:lnTo>
                      <a:cubicBezTo>
                        <a:pt x="499936" y="491402"/>
                        <a:pt x="491402" y="501155"/>
                        <a:pt x="479210" y="501155"/>
                      </a:cubicBezTo>
                      <a:lnTo>
                        <a:pt x="32918" y="501155"/>
                      </a:lnTo>
                      <a:cubicBezTo>
                        <a:pt x="20726" y="499936"/>
                        <a:pt x="12192" y="491402"/>
                        <a:pt x="12192" y="479203"/>
                      </a:cubicBezTo>
                      <a:lnTo>
                        <a:pt x="12192" y="32922"/>
                      </a:lnTo>
                      <a:cubicBezTo>
                        <a:pt x="12192" y="20729"/>
                        <a:pt x="20726" y="12193"/>
                        <a:pt x="32918" y="12193"/>
                      </a:cubicBezTo>
                      <a:lnTo>
                        <a:pt x="479210" y="12193"/>
                      </a:lnTo>
                      <a:close/>
                      <a:moveTo>
                        <a:pt x="479210" y="0"/>
                      </a:moveTo>
                      <a:lnTo>
                        <a:pt x="32918" y="0"/>
                      </a:lnTo>
                      <a:cubicBezTo>
                        <a:pt x="14631" y="0"/>
                        <a:pt x="0" y="14632"/>
                        <a:pt x="0" y="32922"/>
                      </a:cubicBezTo>
                      <a:lnTo>
                        <a:pt x="0" y="480423"/>
                      </a:lnTo>
                      <a:cubicBezTo>
                        <a:pt x="0" y="497498"/>
                        <a:pt x="14631" y="512128"/>
                        <a:pt x="32918" y="512128"/>
                      </a:cubicBezTo>
                      <a:lnTo>
                        <a:pt x="480429" y="512128"/>
                      </a:lnTo>
                      <a:cubicBezTo>
                        <a:pt x="498717" y="512128"/>
                        <a:pt x="513347" y="497498"/>
                        <a:pt x="513347" y="479203"/>
                      </a:cubicBezTo>
                      <a:lnTo>
                        <a:pt x="513347" y="62187"/>
                      </a:lnTo>
                      <a:lnTo>
                        <a:pt x="513347" y="32922"/>
                      </a:lnTo>
                      <a:cubicBezTo>
                        <a:pt x="512129" y="14632"/>
                        <a:pt x="497498" y="0"/>
                        <a:pt x="479210" y="0"/>
                      </a:cubicBezTo>
                      <a:close/>
                    </a:path>
                  </a:pathLst>
                </a:custGeom>
                <a:solidFill>
                  <a:srgbClr val="FFFFFF"/>
                </a:solidFill>
                <a:ln w="6417" cap="flat">
                  <a:noFill/>
                  <a:prstDash val="solid"/>
                  <a:miter/>
                </a:ln>
              </p:spPr>
              <p:txBody>
                <a:bodyPr rtlCol="0" anchor="ctr"/>
                <a:lstStyle/>
                <a:p>
                  <a:endParaRPr lang="en-US"/>
                </a:p>
              </p:txBody>
            </p:sp>
          </p:grpSp>
          <p:grpSp>
            <p:nvGrpSpPr>
              <p:cNvPr id="534" name="Graphic 3">
                <a:extLst>
                  <a:ext uri="{FF2B5EF4-FFF2-40B4-BE49-F238E27FC236}">
                    <a16:creationId xmlns:a16="http://schemas.microsoft.com/office/drawing/2014/main" id="{8971C35B-A44A-45D8-8A92-256C9525AC3F}"/>
                  </a:ext>
                </a:extLst>
              </p:cNvPr>
              <p:cNvGrpSpPr/>
              <p:nvPr/>
            </p:nvGrpSpPr>
            <p:grpSpPr>
              <a:xfrm>
                <a:off x="9342280" y="2324663"/>
                <a:ext cx="487744" cy="488960"/>
                <a:chOff x="9342280" y="2324663"/>
                <a:chExt cx="487744" cy="488960"/>
              </a:xfrm>
              <a:solidFill>
                <a:srgbClr val="2C5967"/>
              </a:solidFill>
            </p:grpSpPr>
            <p:sp>
              <p:nvSpPr>
                <p:cNvPr id="535" name="Freeform: Shape 534">
                  <a:extLst>
                    <a:ext uri="{FF2B5EF4-FFF2-40B4-BE49-F238E27FC236}">
                      <a16:creationId xmlns:a16="http://schemas.microsoft.com/office/drawing/2014/main" id="{34AF3EC9-B857-4AF8-B868-1B92C09A8E91}"/>
                    </a:ext>
                  </a:extLst>
                </p:cNvPr>
                <p:cNvSpPr/>
                <p:nvPr/>
              </p:nvSpPr>
              <p:spPr>
                <a:xfrm>
                  <a:off x="9342280" y="2374660"/>
                  <a:ext cx="487744" cy="437744"/>
                </a:xfrm>
                <a:custGeom>
                  <a:avLst/>
                  <a:gdLst>
                    <a:gd name="connsiteX0" fmla="*/ 20726 w 487744"/>
                    <a:gd name="connsiteY0" fmla="*/ 419457 h 437744"/>
                    <a:gd name="connsiteX1" fmla="*/ 18288 w 487744"/>
                    <a:gd name="connsiteY1" fmla="*/ 417018 h 437744"/>
                    <a:gd name="connsiteX2" fmla="*/ 18288 w 487744"/>
                    <a:gd name="connsiteY2" fmla="*/ 18291 h 437744"/>
                    <a:gd name="connsiteX3" fmla="*/ 469456 w 487744"/>
                    <a:gd name="connsiteY3" fmla="*/ 18291 h 437744"/>
                    <a:gd name="connsiteX4" fmla="*/ 469456 w 487744"/>
                    <a:gd name="connsiteY4" fmla="*/ 209729 h 437744"/>
                    <a:gd name="connsiteX5" fmla="*/ 469456 w 487744"/>
                    <a:gd name="connsiteY5" fmla="*/ 223141 h 437744"/>
                    <a:gd name="connsiteX6" fmla="*/ 469456 w 487744"/>
                    <a:gd name="connsiteY6" fmla="*/ 225580 h 437744"/>
                    <a:gd name="connsiteX7" fmla="*/ 487744 w 487744"/>
                    <a:gd name="connsiteY7" fmla="*/ 232896 h 437744"/>
                    <a:gd name="connsiteX8" fmla="*/ 487744 w 487744"/>
                    <a:gd name="connsiteY8" fmla="*/ 0 h 437744"/>
                    <a:gd name="connsiteX9" fmla="*/ 0 w 487744"/>
                    <a:gd name="connsiteY9" fmla="*/ 0 h 437744"/>
                    <a:gd name="connsiteX10" fmla="*/ 0 w 487744"/>
                    <a:gd name="connsiteY10" fmla="*/ 418238 h 437744"/>
                    <a:gd name="connsiteX11" fmla="*/ 20726 w 487744"/>
                    <a:gd name="connsiteY11" fmla="*/ 437745 h 437744"/>
                    <a:gd name="connsiteX12" fmla="*/ 196291 w 487744"/>
                    <a:gd name="connsiteY12" fmla="*/ 437745 h 437744"/>
                    <a:gd name="connsiteX13" fmla="*/ 188976 w 487744"/>
                    <a:gd name="connsiteY13" fmla="*/ 419457 h 437744"/>
                    <a:gd name="connsiteX14" fmla="*/ 20726 w 487744"/>
                    <a:gd name="connsiteY14" fmla="*/ 419457 h 4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7744" h="437744">
                      <a:moveTo>
                        <a:pt x="20726" y="419457"/>
                      </a:moveTo>
                      <a:cubicBezTo>
                        <a:pt x="19507" y="419457"/>
                        <a:pt x="18288" y="418238"/>
                        <a:pt x="18288" y="417018"/>
                      </a:cubicBezTo>
                      <a:lnTo>
                        <a:pt x="18288" y="18291"/>
                      </a:lnTo>
                      <a:lnTo>
                        <a:pt x="469456" y="18291"/>
                      </a:lnTo>
                      <a:lnTo>
                        <a:pt x="469456" y="209729"/>
                      </a:lnTo>
                      <a:lnTo>
                        <a:pt x="469456" y="223141"/>
                      </a:lnTo>
                      <a:lnTo>
                        <a:pt x="469456" y="225580"/>
                      </a:lnTo>
                      <a:cubicBezTo>
                        <a:pt x="476771" y="225580"/>
                        <a:pt x="482867" y="228019"/>
                        <a:pt x="487744" y="232896"/>
                      </a:cubicBezTo>
                      <a:lnTo>
                        <a:pt x="487744" y="0"/>
                      </a:lnTo>
                      <a:lnTo>
                        <a:pt x="0" y="0"/>
                      </a:lnTo>
                      <a:lnTo>
                        <a:pt x="0" y="418238"/>
                      </a:lnTo>
                      <a:cubicBezTo>
                        <a:pt x="0" y="429210"/>
                        <a:pt x="8534" y="437745"/>
                        <a:pt x="20726" y="437745"/>
                      </a:cubicBezTo>
                      <a:lnTo>
                        <a:pt x="196291" y="437745"/>
                      </a:lnTo>
                      <a:cubicBezTo>
                        <a:pt x="192634" y="432868"/>
                        <a:pt x="190195" y="426772"/>
                        <a:pt x="188976" y="419457"/>
                      </a:cubicBezTo>
                      <a:lnTo>
                        <a:pt x="20726" y="419457"/>
                      </a:lnTo>
                      <a:close/>
                    </a:path>
                  </a:pathLst>
                </a:custGeom>
                <a:solidFill>
                  <a:srgbClr val="2C5967"/>
                </a:solidFill>
                <a:ln w="6417"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35E63F5D-862A-44E0-A1FD-187171FCDD8E}"/>
                    </a:ext>
                  </a:extLst>
                </p:cNvPr>
                <p:cNvSpPr/>
                <p:nvPr/>
              </p:nvSpPr>
              <p:spPr>
                <a:xfrm>
                  <a:off x="9342280" y="2324663"/>
                  <a:ext cx="487744" cy="36580"/>
                </a:xfrm>
                <a:custGeom>
                  <a:avLst/>
                  <a:gdLst>
                    <a:gd name="connsiteX0" fmla="*/ 487744 w 487744"/>
                    <a:gd name="connsiteY0" fmla="*/ 20729 h 36580"/>
                    <a:gd name="connsiteX1" fmla="*/ 467018 w 487744"/>
                    <a:gd name="connsiteY1" fmla="*/ 0 h 36580"/>
                    <a:gd name="connsiteX2" fmla="*/ 20726 w 487744"/>
                    <a:gd name="connsiteY2" fmla="*/ 0 h 36580"/>
                    <a:gd name="connsiteX3" fmla="*/ 0 w 487744"/>
                    <a:gd name="connsiteY3" fmla="*/ 20729 h 36580"/>
                    <a:gd name="connsiteX4" fmla="*/ 0 w 487744"/>
                    <a:gd name="connsiteY4" fmla="*/ 36581 h 36580"/>
                    <a:gd name="connsiteX5" fmla="*/ 487744 w 487744"/>
                    <a:gd name="connsiteY5" fmla="*/ 36581 h 36580"/>
                    <a:gd name="connsiteX6" fmla="*/ 487744 w 487744"/>
                    <a:gd name="connsiteY6" fmla="*/ 20729 h 3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744" h="36580">
                      <a:moveTo>
                        <a:pt x="487744" y="20729"/>
                      </a:moveTo>
                      <a:cubicBezTo>
                        <a:pt x="487744" y="8536"/>
                        <a:pt x="479209" y="0"/>
                        <a:pt x="467018" y="0"/>
                      </a:cubicBezTo>
                      <a:lnTo>
                        <a:pt x="20726" y="0"/>
                      </a:lnTo>
                      <a:cubicBezTo>
                        <a:pt x="8534" y="0"/>
                        <a:pt x="0" y="8536"/>
                        <a:pt x="0" y="20729"/>
                      </a:cubicBezTo>
                      <a:lnTo>
                        <a:pt x="0" y="36581"/>
                      </a:lnTo>
                      <a:lnTo>
                        <a:pt x="487744" y="36581"/>
                      </a:lnTo>
                      <a:lnTo>
                        <a:pt x="487744" y="20729"/>
                      </a:lnTo>
                      <a:close/>
                    </a:path>
                  </a:pathLst>
                </a:custGeom>
                <a:solidFill>
                  <a:srgbClr val="2C5967"/>
                </a:solidFill>
                <a:ln w="6417"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17B90434-CCF0-4C6C-B816-2C3225AA3020}"/>
                    </a:ext>
                  </a:extLst>
                </p:cNvPr>
                <p:cNvSpPr/>
                <p:nvPr/>
              </p:nvSpPr>
              <p:spPr>
                <a:xfrm>
                  <a:off x="9400802" y="2455137"/>
                  <a:ext cx="368262" cy="278013"/>
                </a:xfrm>
                <a:custGeom>
                  <a:avLst/>
                  <a:gdLst>
                    <a:gd name="connsiteX0" fmla="*/ 349975 w 368262"/>
                    <a:gd name="connsiteY0" fmla="*/ 31703 h 278013"/>
                    <a:gd name="connsiteX1" fmla="*/ 143865 w 368262"/>
                    <a:gd name="connsiteY1" fmla="*/ 31703 h 278013"/>
                    <a:gd name="connsiteX2" fmla="*/ 124358 w 368262"/>
                    <a:gd name="connsiteY2" fmla="*/ 7316 h 278013"/>
                    <a:gd name="connsiteX3" fmla="*/ 109728 w 368262"/>
                    <a:gd name="connsiteY3" fmla="*/ 0 h 278013"/>
                    <a:gd name="connsiteX4" fmla="*/ 18288 w 368262"/>
                    <a:gd name="connsiteY4" fmla="*/ 0 h 278013"/>
                    <a:gd name="connsiteX5" fmla="*/ 0 w 368262"/>
                    <a:gd name="connsiteY5" fmla="*/ 18291 h 278013"/>
                    <a:gd name="connsiteX6" fmla="*/ 0 w 368262"/>
                    <a:gd name="connsiteY6" fmla="*/ 278014 h 278013"/>
                    <a:gd name="connsiteX7" fmla="*/ 130454 w 368262"/>
                    <a:gd name="connsiteY7" fmla="*/ 278014 h 278013"/>
                    <a:gd name="connsiteX8" fmla="*/ 130454 w 368262"/>
                    <a:gd name="connsiteY8" fmla="*/ 259719 h 278013"/>
                    <a:gd name="connsiteX9" fmla="*/ 18288 w 368262"/>
                    <a:gd name="connsiteY9" fmla="*/ 259719 h 278013"/>
                    <a:gd name="connsiteX10" fmla="*/ 18288 w 368262"/>
                    <a:gd name="connsiteY10" fmla="*/ 81697 h 278013"/>
                    <a:gd name="connsiteX11" fmla="*/ 114605 w 368262"/>
                    <a:gd name="connsiteY11" fmla="*/ 81697 h 278013"/>
                    <a:gd name="connsiteX12" fmla="*/ 129235 w 368262"/>
                    <a:gd name="connsiteY12" fmla="*/ 74380 h 278013"/>
                    <a:gd name="connsiteX13" fmla="*/ 148742 w 368262"/>
                    <a:gd name="connsiteY13" fmla="*/ 49994 h 278013"/>
                    <a:gd name="connsiteX14" fmla="*/ 349975 w 368262"/>
                    <a:gd name="connsiteY14" fmla="*/ 49994 h 278013"/>
                    <a:gd name="connsiteX15" fmla="*/ 349975 w 368262"/>
                    <a:gd name="connsiteY15" fmla="*/ 104864 h 278013"/>
                    <a:gd name="connsiteX16" fmla="*/ 365824 w 368262"/>
                    <a:gd name="connsiteY16" fmla="*/ 123155 h 278013"/>
                    <a:gd name="connsiteX17" fmla="*/ 368263 w 368262"/>
                    <a:gd name="connsiteY17" fmla="*/ 129251 h 278013"/>
                    <a:gd name="connsiteX18" fmla="*/ 368263 w 368262"/>
                    <a:gd name="connsiteY18" fmla="*/ 49994 h 278013"/>
                    <a:gd name="connsiteX19" fmla="*/ 349975 w 368262"/>
                    <a:gd name="connsiteY19" fmla="*/ 31703 h 278013"/>
                    <a:gd name="connsiteX20" fmla="*/ 114605 w 368262"/>
                    <a:gd name="connsiteY20" fmla="*/ 63406 h 278013"/>
                    <a:gd name="connsiteX21" fmla="*/ 18288 w 368262"/>
                    <a:gd name="connsiteY21" fmla="*/ 63406 h 278013"/>
                    <a:gd name="connsiteX22" fmla="*/ 18288 w 368262"/>
                    <a:gd name="connsiteY22" fmla="*/ 18291 h 278013"/>
                    <a:gd name="connsiteX23" fmla="*/ 109728 w 368262"/>
                    <a:gd name="connsiteY23" fmla="*/ 18291 h 278013"/>
                    <a:gd name="connsiteX24" fmla="*/ 129235 w 368262"/>
                    <a:gd name="connsiteY24" fmla="*/ 43897 h 278013"/>
                    <a:gd name="connsiteX25" fmla="*/ 114605 w 368262"/>
                    <a:gd name="connsiteY25" fmla="*/ 63406 h 27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8262" h="278013">
                      <a:moveTo>
                        <a:pt x="349975" y="31703"/>
                      </a:moveTo>
                      <a:lnTo>
                        <a:pt x="143865" y="31703"/>
                      </a:lnTo>
                      <a:lnTo>
                        <a:pt x="124358" y="7316"/>
                      </a:lnTo>
                      <a:cubicBezTo>
                        <a:pt x="120700" y="2438"/>
                        <a:pt x="115824" y="0"/>
                        <a:pt x="109728" y="0"/>
                      </a:cubicBezTo>
                      <a:lnTo>
                        <a:pt x="18288" y="0"/>
                      </a:lnTo>
                      <a:cubicBezTo>
                        <a:pt x="8534" y="0"/>
                        <a:pt x="0" y="8536"/>
                        <a:pt x="0" y="18291"/>
                      </a:cubicBezTo>
                      <a:lnTo>
                        <a:pt x="0" y="278014"/>
                      </a:lnTo>
                      <a:lnTo>
                        <a:pt x="130454" y="278014"/>
                      </a:lnTo>
                      <a:lnTo>
                        <a:pt x="130454" y="259719"/>
                      </a:lnTo>
                      <a:lnTo>
                        <a:pt x="18288" y="259719"/>
                      </a:lnTo>
                      <a:lnTo>
                        <a:pt x="18288" y="81697"/>
                      </a:lnTo>
                      <a:lnTo>
                        <a:pt x="114605" y="81697"/>
                      </a:lnTo>
                      <a:cubicBezTo>
                        <a:pt x="120700" y="81697"/>
                        <a:pt x="125577" y="79258"/>
                        <a:pt x="129235" y="74380"/>
                      </a:cubicBezTo>
                      <a:lnTo>
                        <a:pt x="148742" y="49994"/>
                      </a:lnTo>
                      <a:lnTo>
                        <a:pt x="349975" y="49994"/>
                      </a:lnTo>
                      <a:lnTo>
                        <a:pt x="349975" y="104864"/>
                      </a:lnTo>
                      <a:cubicBezTo>
                        <a:pt x="356071" y="108522"/>
                        <a:pt x="362166" y="114619"/>
                        <a:pt x="365824" y="123155"/>
                      </a:cubicBezTo>
                      <a:lnTo>
                        <a:pt x="368263" y="129251"/>
                      </a:lnTo>
                      <a:lnTo>
                        <a:pt x="368263" y="49994"/>
                      </a:lnTo>
                      <a:cubicBezTo>
                        <a:pt x="368263" y="40239"/>
                        <a:pt x="359728" y="31703"/>
                        <a:pt x="349975" y="31703"/>
                      </a:cubicBezTo>
                      <a:close/>
                      <a:moveTo>
                        <a:pt x="114605" y="63406"/>
                      </a:moveTo>
                      <a:lnTo>
                        <a:pt x="18288" y="63406"/>
                      </a:lnTo>
                      <a:lnTo>
                        <a:pt x="18288" y="18291"/>
                      </a:lnTo>
                      <a:lnTo>
                        <a:pt x="109728" y="18291"/>
                      </a:lnTo>
                      <a:lnTo>
                        <a:pt x="129235" y="43897"/>
                      </a:lnTo>
                      <a:lnTo>
                        <a:pt x="114605" y="63406"/>
                      </a:lnTo>
                      <a:close/>
                    </a:path>
                  </a:pathLst>
                </a:custGeom>
                <a:solidFill>
                  <a:srgbClr val="2C5967"/>
                </a:solidFill>
                <a:ln w="6417"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544BF295-D540-48FC-B2D8-81CFC357A6A0}"/>
                    </a:ext>
                  </a:extLst>
                </p:cNvPr>
                <p:cNvSpPr/>
                <p:nvPr/>
              </p:nvSpPr>
              <p:spPr>
                <a:xfrm>
                  <a:off x="9434939" y="2486835"/>
                  <a:ext cx="69494" cy="18290"/>
                </a:xfrm>
                <a:custGeom>
                  <a:avLst/>
                  <a:gdLst>
                    <a:gd name="connsiteX0" fmla="*/ 69495 w 69494"/>
                    <a:gd name="connsiteY0" fmla="*/ 0 h 18290"/>
                    <a:gd name="connsiteX1" fmla="*/ 0 w 69494"/>
                    <a:gd name="connsiteY1" fmla="*/ 0 h 18290"/>
                    <a:gd name="connsiteX2" fmla="*/ 0 w 69494"/>
                    <a:gd name="connsiteY2" fmla="*/ 18291 h 18290"/>
                    <a:gd name="connsiteX3" fmla="*/ 69495 w 69494"/>
                    <a:gd name="connsiteY3" fmla="*/ 18291 h 18290"/>
                    <a:gd name="connsiteX4" fmla="*/ 69495 w 69494"/>
                    <a:gd name="connsiteY4" fmla="*/ 0 h 1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94" h="18290">
                      <a:moveTo>
                        <a:pt x="69495" y="0"/>
                      </a:moveTo>
                      <a:lnTo>
                        <a:pt x="0" y="0"/>
                      </a:lnTo>
                      <a:lnTo>
                        <a:pt x="0" y="18291"/>
                      </a:lnTo>
                      <a:lnTo>
                        <a:pt x="69495" y="18291"/>
                      </a:lnTo>
                      <a:lnTo>
                        <a:pt x="69495" y="0"/>
                      </a:lnTo>
                      <a:close/>
                    </a:path>
                  </a:pathLst>
                </a:custGeom>
                <a:solidFill>
                  <a:srgbClr val="2C5967"/>
                </a:solidFill>
                <a:ln w="6417"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D8EBCC74-5687-4953-8491-57AF13D2C1E3}"/>
                    </a:ext>
                  </a:extLst>
                </p:cNvPr>
                <p:cNvSpPr/>
                <p:nvPr/>
              </p:nvSpPr>
              <p:spPr>
                <a:xfrm>
                  <a:off x="9544667" y="2568535"/>
                  <a:ext cx="285357" cy="245089"/>
                </a:xfrm>
                <a:custGeom>
                  <a:avLst/>
                  <a:gdLst>
                    <a:gd name="connsiteX0" fmla="*/ 264631 w 285357"/>
                    <a:gd name="connsiteY0" fmla="*/ 45116 h 245089"/>
                    <a:gd name="connsiteX1" fmla="*/ 253658 w 285357"/>
                    <a:gd name="connsiteY1" fmla="*/ 45116 h 245089"/>
                    <a:gd name="connsiteX2" fmla="*/ 253658 w 285357"/>
                    <a:gd name="connsiteY2" fmla="*/ 29264 h 245089"/>
                    <a:gd name="connsiteX3" fmla="*/ 235370 w 285357"/>
                    <a:gd name="connsiteY3" fmla="*/ 29264 h 245089"/>
                    <a:gd name="connsiteX4" fmla="*/ 235370 w 285357"/>
                    <a:gd name="connsiteY4" fmla="*/ 45116 h 245089"/>
                    <a:gd name="connsiteX5" fmla="*/ 221959 w 285357"/>
                    <a:gd name="connsiteY5" fmla="*/ 45116 h 245089"/>
                    <a:gd name="connsiteX6" fmla="*/ 208547 w 285357"/>
                    <a:gd name="connsiteY6" fmla="*/ 14632 h 245089"/>
                    <a:gd name="connsiteX7" fmla="*/ 185383 w 285357"/>
                    <a:gd name="connsiteY7" fmla="*/ 0 h 245089"/>
                    <a:gd name="connsiteX8" fmla="*/ 184164 w 285357"/>
                    <a:gd name="connsiteY8" fmla="*/ 0 h 245089"/>
                    <a:gd name="connsiteX9" fmla="*/ 139053 w 285357"/>
                    <a:gd name="connsiteY9" fmla="*/ 0 h 245089"/>
                    <a:gd name="connsiteX10" fmla="*/ 115889 w 285357"/>
                    <a:gd name="connsiteY10" fmla="*/ 17071 h 245089"/>
                    <a:gd name="connsiteX11" fmla="*/ 106135 w 285357"/>
                    <a:gd name="connsiteY11" fmla="*/ 45116 h 245089"/>
                    <a:gd name="connsiteX12" fmla="*/ 85409 w 285357"/>
                    <a:gd name="connsiteY12" fmla="*/ 45116 h 245089"/>
                    <a:gd name="connsiteX13" fmla="*/ 85409 w 285357"/>
                    <a:gd name="connsiteY13" fmla="*/ 35361 h 245089"/>
                    <a:gd name="connsiteX14" fmla="*/ 63463 w 285357"/>
                    <a:gd name="connsiteY14" fmla="*/ 13412 h 245089"/>
                    <a:gd name="connsiteX15" fmla="*/ 50052 w 285357"/>
                    <a:gd name="connsiteY15" fmla="*/ 13412 h 245089"/>
                    <a:gd name="connsiteX16" fmla="*/ 28042 w 285357"/>
                    <a:gd name="connsiteY16" fmla="*/ 35361 h 245089"/>
                    <a:gd name="connsiteX17" fmla="*/ 28042 w 285357"/>
                    <a:gd name="connsiteY17" fmla="*/ 45116 h 245089"/>
                    <a:gd name="connsiteX18" fmla="*/ 20727 w 285357"/>
                    <a:gd name="connsiteY18" fmla="*/ 45116 h 245089"/>
                    <a:gd name="connsiteX19" fmla="*/ 0 w 285357"/>
                    <a:gd name="connsiteY19" fmla="*/ 65848 h 245089"/>
                    <a:gd name="connsiteX20" fmla="*/ 0 w 285357"/>
                    <a:gd name="connsiteY20" fmla="*/ 224363 h 245089"/>
                    <a:gd name="connsiteX21" fmla="*/ 20727 w 285357"/>
                    <a:gd name="connsiteY21" fmla="*/ 245089 h 245089"/>
                    <a:gd name="connsiteX22" fmla="*/ 264631 w 285357"/>
                    <a:gd name="connsiteY22" fmla="*/ 245089 h 245089"/>
                    <a:gd name="connsiteX23" fmla="*/ 285358 w 285357"/>
                    <a:gd name="connsiteY23" fmla="*/ 224363 h 245089"/>
                    <a:gd name="connsiteX24" fmla="*/ 285358 w 285357"/>
                    <a:gd name="connsiteY24" fmla="*/ 65848 h 245089"/>
                    <a:gd name="connsiteX25" fmla="*/ 264631 w 285357"/>
                    <a:gd name="connsiteY25" fmla="*/ 45116 h 245089"/>
                    <a:gd name="connsiteX26" fmla="*/ 132958 w 285357"/>
                    <a:gd name="connsiteY26" fmla="*/ 23167 h 245089"/>
                    <a:gd name="connsiteX27" fmla="*/ 139053 w 285357"/>
                    <a:gd name="connsiteY27" fmla="*/ 18290 h 245089"/>
                    <a:gd name="connsiteX28" fmla="*/ 186602 w 285357"/>
                    <a:gd name="connsiteY28" fmla="*/ 18290 h 245089"/>
                    <a:gd name="connsiteX29" fmla="*/ 192698 w 285357"/>
                    <a:gd name="connsiteY29" fmla="*/ 21948 h 245089"/>
                    <a:gd name="connsiteX30" fmla="*/ 202452 w 285357"/>
                    <a:gd name="connsiteY30" fmla="*/ 45116 h 245089"/>
                    <a:gd name="connsiteX31" fmla="*/ 123204 w 285357"/>
                    <a:gd name="connsiteY31" fmla="*/ 45116 h 245089"/>
                    <a:gd name="connsiteX32" fmla="*/ 132958 w 285357"/>
                    <a:gd name="connsiteY32" fmla="*/ 23167 h 245089"/>
                    <a:gd name="connsiteX33" fmla="*/ 46330 w 285357"/>
                    <a:gd name="connsiteY33" fmla="*/ 35361 h 245089"/>
                    <a:gd name="connsiteX34" fmla="*/ 50052 w 285357"/>
                    <a:gd name="connsiteY34" fmla="*/ 31703 h 245089"/>
                    <a:gd name="connsiteX35" fmla="*/ 63463 w 285357"/>
                    <a:gd name="connsiteY35" fmla="*/ 31703 h 245089"/>
                    <a:gd name="connsiteX36" fmla="*/ 67121 w 285357"/>
                    <a:gd name="connsiteY36" fmla="*/ 35361 h 245089"/>
                    <a:gd name="connsiteX37" fmla="*/ 67121 w 285357"/>
                    <a:gd name="connsiteY37" fmla="*/ 45116 h 245089"/>
                    <a:gd name="connsiteX38" fmla="*/ 46330 w 285357"/>
                    <a:gd name="connsiteY38" fmla="*/ 45116 h 245089"/>
                    <a:gd name="connsiteX39" fmla="*/ 46330 w 285357"/>
                    <a:gd name="connsiteY39" fmla="*/ 35361 h 245089"/>
                    <a:gd name="connsiteX40" fmla="*/ 46330 w 285357"/>
                    <a:gd name="connsiteY40" fmla="*/ 35361 h 245089"/>
                    <a:gd name="connsiteX41" fmla="*/ 267070 w 285357"/>
                    <a:gd name="connsiteY41" fmla="*/ 223144 h 245089"/>
                    <a:gd name="connsiteX42" fmla="*/ 264631 w 285357"/>
                    <a:gd name="connsiteY42" fmla="*/ 225582 h 245089"/>
                    <a:gd name="connsiteX43" fmla="*/ 20727 w 285357"/>
                    <a:gd name="connsiteY43" fmla="*/ 225582 h 245089"/>
                    <a:gd name="connsiteX44" fmla="*/ 18289 w 285357"/>
                    <a:gd name="connsiteY44" fmla="*/ 223144 h 245089"/>
                    <a:gd name="connsiteX45" fmla="*/ 18289 w 285357"/>
                    <a:gd name="connsiteY45" fmla="*/ 64625 h 245089"/>
                    <a:gd name="connsiteX46" fmla="*/ 20727 w 285357"/>
                    <a:gd name="connsiteY46" fmla="*/ 62187 h 245089"/>
                    <a:gd name="connsiteX47" fmla="*/ 264631 w 285357"/>
                    <a:gd name="connsiteY47" fmla="*/ 62187 h 245089"/>
                    <a:gd name="connsiteX48" fmla="*/ 267070 w 285357"/>
                    <a:gd name="connsiteY48" fmla="*/ 64625 h 245089"/>
                    <a:gd name="connsiteX49" fmla="*/ 267070 w 285357"/>
                    <a:gd name="connsiteY49" fmla="*/ 223144 h 24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85357" h="245089">
                      <a:moveTo>
                        <a:pt x="264631" y="45116"/>
                      </a:moveTo>
                      <a:lnTo>
                        <a:pt x="253658" y="45116"/>
                      </a:lnTo>
                      <a:lnTo>
                        <a:pt x="253658" y="29264"/>
                      </a:lnTo>
                      <a:lnTo>
                        <a:pt x="235370" y="29264"/>
                      </a:lnTo>
                      <a:lnTo>
                        <a:pt x="235370" y="45116"/>
                      </a:lnTo>
                      <a:lnTo>
                        <a:pt x="221959" y="45116"/>
                      </a:lnTo>
                      <a:lnTo>
                        <a:pt x="208547" y="14632"/>
                      </a:lnTo>
                      <a:cubicBezTo>
                        <a:pt x="204890" y="4877"/>
                        <a:pt x="195136" y="0"/>
                        <a:pt x="185383" y="0"/>
                      </a:cubicBezTo>
                      <a:lnTo>
                        <a:pt x="184164" y="0"/>
                      </a:lnTo>
                      <a:lnTo>
                        <a:pt x="139053" y="0"/>
                      </a:lnTo>
                      <a:cubicBezTo>
                        <a:pt x="128081" y="0"/>
                        <a:pt x="119546" y="6097"/>
                        <a:pt x="115889" y="17071"/>
                      </a:cubicBezTo>
                      <a:lnTo>
                        <a:pt x="106135" y="45116"/>
                      </a:lnTo>
                      <a:lnTo>
                        <a:pt x="85409" y="45116"/>
                      </a:lnTo>
                      <a:lnTo>
                        <a:pt x="85409" y="35361"/>
                      </a:lnTo>
                      <a:cubicBezTo>
                        <a:pt x="85409" y="23167"/>
                        <a:pt x="75655" y="13412"/>
                        <a:pt x="63463" y="13412"/>
                      </a:cubicBezTo>
                      <a:lnTo>
                        <a:pt x="50052" y="13412"/>
                      </a:lnTo>
                      <a:cubicBezTo>
                        <a:pt x="37795" y="13412"/>
                        <a:pt x="28042" y="23167"/>
                        <a:pt x="28042" y="35361"/>
                      </a:cubicBezTo>
                      <a:lnTo>
                        <a:pt x="28042" y="45116"/>
                      </a:lnTo>
                      <a:lnTo>
                        <a:pt x="20727" y="45116"/>
                      </a:lnTo>
                      <a:cubicBezTo>
                        <a:pt x="9754" y="45116"/>
                        <a:pt x="0" y="53651"/>
                        <a:pt x="0" y="65848"/>
                      </a:cubicBezTo>
                      <a:lnTo>
                        <a:pt x="0" y="224363"/>
                      </a:lnTo>
                      <a:cubicBezTo>
                        <a:pt x="0" y="235336"/>
                        <a:pt x="8535" y="245089"/>
                        <a:pt x="20727" y="245089"/>
                      </a:cubicBezTo>
                      <a:lnTo>
                        <a:pt x="264631" y="245089"/>
                      </a:lnTo>
                      <a:cubicBezTo>
                        <a:pt x="275604" y="245089"/>
                        <a:pt x="285358" y="236555"/>
                        <a:pt x="285358" y="224363"/>
                      </a:cubicBezTo>
                      <a:lnTo>
                        <a:pt x="285358" y="65848"/>
                      </a:lnTo>
                      <a:cubicBezTo>
                        <a:pt x="285358" y="54870"/>
                        <a:pt x="276823" y="45116"/>
                        <a:pt x="264631" y="45116"/>
                      </a:cubicBezTo>
                      <a:close/>
                      <a:moveTo>
                        <a:pt x="132958" y="23167"/>
                      </a:moveTo>
                      <a:cubicBezTo>
                        <a:pt x="134176" y="20729"/>
                        <a:pt x="136615" y="18290"/>
                        <a:pt x="139053" y="18290"/>
                      </a:cubicBezTo>
                      <a:lnTo>
                        <a:pt x="186602" y="18290"/>
                      </a:lnTo>
                      <a:cubicBezTo>
                        <a:pt x="189041" y="18290"/>
                        <a:pt x="191479" y="19510"/>
                        <a:pt x="192698" y="21948"/>
                      </a:cubicBezTo>
                      <a:lnTo>
                        <a:pt x="202452" y="45116"/>
                      </a:lnTo>
                      <a:lnTo>
                        <a:pt x="123204" y="45116"/>
                      </a:lnTo>
                      <a:lnTo>
                        <a:pt x="132958" y="23167"/>
                      </a:lnTo>
                      <a:close/>
                      <a:moveTo>
                        <a:pt x="46330" y="35361"/>
                      </a:moveTo>
                      <a:cubicBezTo>
                        <a:pt x="46330" y="32922"/>
                        <a:pt x="47613" y="31703"/>
                        <a:pt x="50052" y="31703"/>
                      </a:cubicBezTo>
                      <a:lnTo>
                        <a:pt x="63463" y="31703"/>
                      </a:lnTo>
                      <a:cubicBezTo>
                        <a:pt x="65901" y="31703"/>
                        <a:pt x="67121" y="32922"/>
                        <a:pt x="67121" y="35361"/>
                      </a:cubicBezTo>
                      <a:lnTo>
                        <a:pt x="67121" y="45116"/>
                      </a:lnTo>
                      <a:lnTo>
                        <a:pt x="46330" y="45116"/>
                      </a:lnTo>
                      <a:lnTo>
                        <a:pt x="46330" y="35361"/>
                      </a:lnTo>
                      <a:lnTo>
                        <a:pt x="46330" y="35361"/>
                      </a:lnTo>
                      <a:close/>
                      <a:moveTo>
                        <a:pt x="267070" y="223144"/>
                      </a:moveTo>
                      <a:cubicBezTo>
                        <a:pt x="267070" y="224363"/>
                        <a:pt x="265850" y="225582"/>
                        <a:pt x="264631" y="225582"/>
                      </a:cubicBezTo>
                      <a:lnTo>
                        <a:pt x="20727" y="225582"/>
                      </a:lnTo>
                      <a:cubicBezTo>
                        <a:pt x="19507" y="225582"/>
                        <a:pt x="18289" y="224363"/>
                        <a:pt x="18289" y="223144"/>
                      </a:cubicBezTo>
                      <a:lnTo>
                        <a:pt x="18289" y="64625"/>
                      </a:lnTo>
                      <a:cubicBezTo>
                        <a:pt x="18289" y="63406"/>
                        <a:pt x="19507" y="62187"/>
                        <a:pt x="20727" y="62187"/>
                      </a:cubicBezTo>
                      <a:lnTo>
                        <a:pt x="264631" y="62187"/>
                      </a:lnTo>
                      <a:cubicBezTo>
                        <a:pt x="265850" y="62187"/>
                        <a:pt x="267070" y="63406"/>
                        <a:pt x="267070" y="64625"/>
                      </a:cubicBezTo>
                      <a:lnTo>
                        <a:pt x="267070" y="223144"/>
                      </a:lnTo>
                      <a:close/>
                    </a:path>
                  </a:pathLst>
                </a:custGeom>
                <a:solidFill>
                  <a:srgbClr val="2C5967"/>
                </a:solidFill>
                <a:ln w="6417"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77FE46E7-2A77-47E8-9BC9-C5F5D6552E7F}"/>
                    </a:ext>
                  </a:extLst>
                </p:cNvPr>
                <p:cNvSpPr/>
                <p:nvPr/>
              </p:nvSpPr>
              <p:spPr>
                <a:xfrm>
                  <a:off x="9639829" y="2647793"/>
                  <a:ext cx="131673" cy="131686"/>
                </a:xfrm>
                <a:custGeom>
                  <a:avLst/>
                  <a:gdLst>
                    <a:gd name="connsiteX0" fmla="*/ 65837 w 131673"/>
                    <a:gd name="connsiteY0" fmla="*/ 0 h 131686"/>
                    <a:gd name="connsiteX1" fmla="*/ 0 w 131673"/>
                    <a:gd name="connsiteY1" fmla="*/ 65843 h 131686"/>
                    <a:gd name="connsiteX2" fmla="*/ 65837 w 131673"/>
                    <a:gd name="connsiteY2" fmla="*/ 131686 h 131686"/>
                    <a:gd name="connsiteX3" fmla="*/ 131674 w 131673"/>
                    <a:gd name="connsiteY3" fmla="*/ 65843 h 131686"/>
                    <a:gd name="connsiteX4" fmla="*/ 65837 w 131673"/>
                    <a:gd name="connsiteY4" fmla="*/ 0 h 131686"/>
                    <a:gd name="connsiteX5" fmla="*/ 65837 w 131673"/>
                    <a:gd name="connsiteY5" fmla="*/ 112179 h 131686"/>
                    <a:gd name="connsiteX6" fmla="*/ 18288 w 131673"/>
                    <a:gd name="connsiteY6" fmla="*/ 64624 h 131686"/>
                    <a:gd name="connsiteX7" fmla="*/ 65837 w 131673"/>
                    <a:gd name="connsiteY7" fmla="*/ 17069 h 131686"/>
                    <a:gd name="connsiteX8" fmla="*/ 113385 w 131673"/>
                    <a:gd name="connsiteY8" fmla="*/ 64624 h 131686"/>
                    <a:gd name="connsiteX9" fmla="*/ 65837 w 131673"/>
                    <a:gd name="connsiteY9" fmla="*/ 112179 h 13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673" h="131686">
                      <a:moveTo>
                        <a:pt x="65837" y="0"/>
                      </a:moveTo>
                      <a:cubicBezTo>
                        <a:pt x="29260" y="0"/>
                        <a:pt x="0" y="29261"/>
                        <a:pt x="0" y="65843"/>
                      </a:cubicBezTo>
                      <a:cubicBezTo>
                        <a:pt x="0" y="102426"/>
                        <a:pt x="29260" y="131686"/>
                        <a:pt x="65837" y="131686"/>
                      </a:cubicBezTo>
                      <a:cubicBezTo>
                        <a:pt x="102413" y="131686"/>
                        <a:pt x="131674" y="102426"/>
                        <a:pt x="131674" y="65843"/>
                      </a:cubicBezTo>
                      <a:cubicBezTo>
                        <a:pt x="131674" y="29261"/>
                        <a:pt x="102413" y="0"/>
                        <a:pt x="65837" y="0"/>
                      </a:cubicBezTo>
                      <a:close/>
                      <a:moveTo>
                        <a:pt x="65837" y="112179"/>
                      </a:moveTo>
                      <a:cubicBezTo>
                        <a:pt x="40234" y="112179"/>
                        <a:pt x="18288" y="91453"/>
                        <a:pt x="18288" y="64624"/>
                      </a:cubicBezTo>
                      <a:cubicBezTo>
                        <a:pt x="18288" y="39021"/>
                        <a:pt x="39014" y="17069"/>
                        <a:pt x="65837" y="17069"/>
                      </a:cubicBezTo>
                      <a:cubicBezTo>
                        <a:pt x="92659" y="17069"/>
                        <a:pt x="113385" y="37802"/>
                        <a:pt x="113385" y="64624"/>
                      </a:cubicBezTo>
                      <a:cubicBezTo>
                        <a:pt x="113385" y="91453"/>
                        <a:pt x="92659" y="112179"/>
                        <a:pt x="65837" y="112179"/>
                      </a:cubicBezTo>
                      <a:close/>
                    </a:path>
                  </a:pathLst>
                </a:custGeom>
                <a:solidFill>
                  <a:srgbClr val="2C5967"/>
                </a:solidFill>
                <a:ln w="6417"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8F92255A-4AD8-4F69-842E-1333EF21D1B9}"/>
                    </a:ext>
                  </a:extLst>
                </p:cNvPr>
                <p:cNvSpPr/>
                <p:nvPr/>
              </p:nvSpPr>
              <p:spPr>
                <a:xfrm>
                  <a:off x="9778818" y="2647793"/>
                  <a:ext cx="17068" cy="17068"/>
                </a:xfrm>
                <a:custGeom>
                  <a:avLst/>
                  <a:gdLst>
                    <a:gd name="connsiteX0" fmla="*/ 8534 w 17068"/>
                    <a:gd name="connsiteY0" fmla="*/ 17069 h 17068"/>
                    <a:gd name="connsiteX1" fmla="*/ 17068 w 17068"/>
                    <a:gd name="connsiteY1" fmla="*/ 8534 h 17068"/>
                    <a:gd name="connsiteX2" fmla="*/ 8534 w 17068"/>
                    <a:gd name="connsiteY2" fmla="*/ 0 h 17068"/>
                    <a:gd name="connsiteX3" fmla="*/ 0 w 17068"/>
                    <a:gd name="connsiteY3" fmla="*/ 8534 h 17068"/>
                    <a:gd name="connsiteX4" fmla="*/ 8534 w 17068"/>
                    <a:gd name="connsiteY4" fmla="*/ 17069 h 1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8" h="17068">
                      <a:moveTo>
                        <a:pt x="8534" y="17069"/>
                      </a:moveTo>
                      <a:cubicBezTo>
                        <a:pt x="13218" y="17069"/>
                        <a:pt x="17068" y="13251"/>
                        <a:pt x="17068" y="8534"/>
                      </a:cubicBezTo>
                      <a:cubicBezTo>
                        <a:pt x="17068" y="3818"/>
                        <a:pt x="13218" y="0"/>
                        <a:pt x="8534" y="0"/>
                      </a:cubicBezTo>
                      <a:cubicBezTo>
                        <a:pt x="3786" y="0"/>
                        <a:pt x="0" y="3818"/>
                        <a:pt x="0" y="8534"/>
                      </a:cubicBezTo>
                      <a:cubicBezTo>
                        <a:pt x="0" y="13251"/>
                        <a:pt x="3786" y="17069"/>
                        <a:pt x="8534" y="17069"/>
                      </a:cubicBezTo>
                      <a:close/>
                    </a:path>
                  </a:pathLst>
                </a:custGeom>
                <a:solidFill>
                  <a:srgbClr val="2C5967"/>
                </a:solidFill>
                <a:ln w="6417"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7BEA9678-09EE-489C-83BD-FA8E02E80470}"/>
                    </a:ext>
                  </a:extLst>
                </p:cNvPr>
                <p:cNvSpPr/>
                <p:nvPr/>
              </p:nvSpPr>
              <p:spPr>
                <a:xfrm>
                  <a:off x="9578805" y="2647793"/>
                  <a:ext cx="42736" cy="18287"/>
                </a:xfrm>
                <a:custGeom>
                  <a:avLst/>
                  <a:gdLst>
                    <a:gd name="connsiteX0" fmla="*/ 42736 w 42736"/>
                    <a:gd name="connsiteY0" fmla="*/ 0 h 18287"/>
                    <a:gd name="connsiteX1" fmla="*/ 0 w 42736"/>
                    <a:gd name="connsiteY1" fmla="*/ 0 h 18287"/>
                    <a:gd name="connsiteX2" fmla="*/ 0 w 42736"/>
                    <a:gd name="connsiteY2" fmla="*/ 18288 h 18287"/>
                    <a:gd name="connsiteX3" fmla="*/ 42736 w 42736"/>
                    <a:gd name="connsiteY3" fmla="*/ 18288 h 18287"/>
                    <a:gd name="connsiteX4" fmla="*/ 42736 w 42736"/>
                    <a:gd name="connsiteY4" fmla="*/ 0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36" h="18287">
                      <a:moveTo>
                        <a:pt x="42736" y="0"/>
                      </a:moveTo>
                      <a:lnTo>
                        <a:pt x="0" y="0"/>
                      </a:lnTo>
                      <a:lnTo>
                        <a:pt x="0" y="18288"/>
                      </a:lnTo>
                      <a:lnTo>
                        <a:pt x="42736" y="18288"/>
                      </a:lnTo>
                      <a:lnTo>
                        <a:pt x="42736" y="0"/>
                      </a:lnTo>
                      <a:close/>
                    </a:path>
                  </a:pathLst>
                </a:custGeom>
                <a:solidFill>
                  <a:srgbClr val="2C5967"/>
                </a:solidFill>
                <a:ln w="6417"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82844904-FAB1-4B9B-B08C-3563724B8472}"/>
                    </a:ext>
                  </a:extLst>
                </p:cNvPr>
                <p:cNvSpPr/>
                <p:nvPr/>
              </p:nvSpPr>
              <p:spPr>
                <a:xfrm>
                  <a:off x="9697131" y="2680718"/>
                  <a:ext cx="32918" cy="39020"/>
                </a:xfrm>
                <a:custGeom>
                  <a:avLst/>
                  <a:gdLst>
                    <a:gd name="connsiteX0" fmla="*/ 8535 w 32918"/>
                    <a:gd name="connsiteY0" fmla="*/ 39021 h 39020"/>
                    <a:gd name="connsiteX1" fmla="*/ 24384 w 32918"/>
                    <a:gd name="connsiteY1" fmla="*/ 39021 h 39020"/>
                    <a:gd name="connsiteX2" fmla="*/ 32918 w 32918"/>
                    <a:gd name="connsiteY2" fmla="*/ 30486 h 39020"/>
                    <a:gd name="connsiteX3" fmla="*/ 24384 w 32918"/>
                    <a:gd name="connsiteY3" fmla="*/ 21952 h 39020"/>
                    <a:gd name="connsiteX4" fmla="*/ 17069 w 32918"/>
                    <a:gd name="connsiteY4" fmla="*/ 21952 h 39020"/>
                    <a:gd name="connsiteX5" fmla="*/ 17069 w 32918"/>
                    <a:gd name="connsiteY5" fmla="*/ 8534 h 39020"/>
                    <a:gd name="connsiteX6" fmla="*/ 8535 w 32918"/>
                    <a:gd name="connsiteY6" fmla="*/ 0 h 39020"/>
                    <a:gd name="connsiteX7" fmla="*/ 0 w 32918"/>
                    <a:gd name="connsiteY7" fmla="*/ 8534 h 39020"/>
                    <a:gd name="connsiteX8" fmla="*/ 0 w 32918"/>
                    <a:gd name="connsiteY8" fmla="*/ 31706 h 39020"/>
                    <a:gd name="connsiteX9" fmla="*/ 8535 w 32918"/>
                    <a:gd name="connsiteY9" fmla="*/ 39021 h 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918" h="39020">
                      <a:moveTo>
                        <a:pt x="8535" y="39021"/>
                      </a:moveTo>
                      <a:lnTo>
                        <a:pt x="24384" y="39021"/>
                      </a:lnTo>
                      <a:cubicBezTo>
                        <a:pt x="29261" y="39021"/>
                        <a:pt x="32918" y="35363"/>
                        <a:pt x="32918" y="30486"/>
                      </a:cubicBezTo>
                      <a:cubicBezTo>
                        <a:pt x="32918" y="25610"/>
                        <a:pt x="29261" y="21952"/>
                        <a:pt x="24384" y="21952"/>
                      </a:cubicBezTo>
                      <a:lnTo>
                        <a:pt x="17069" y="21952"/>
                      </a:lnTo>
                      <a:lnTo>
                        <a:pt x="17069" y="8534"/>
                      </a:lnTo>
                      <a:cubicBezTo>
                        <a:pt x="17069" y="3658"/>
                        <a:pt x="13412" y="0"/>
                        <a:pt x="8535" y="0"/>
                      </a:cubicBezTo>
                      <a:cubicBezTo>
                        <a:pt x="3658" y="0"/>
                        <a:pt x="0" y="3658"/>
                        <a:pt x="0" y="8534"/>
                      </a:cubicBezTo>
                      <a:lnTo>
                        <a:pt x="0" y="31706"/>
                      </a:lnTo>
                      <a:cubicBezTo>
                        <a:pt x="0" y="35363"/>
                        <a:pt x="3658" y="39021"/>
                        <a:pt x="8535" y="39021"/>
                      </a:cubicBezTo>
                      <a:close/>
                    </a:path>
                  </a:pathLst>
                </a:custGeom>
                <a:solidFill>
                  <a:srgbClr val="2C5967"/>
                </a:solidFill>
                <a:ln w="6417" cap="flat">
                  <a:noFill/>
                  <a:prstDash val="solid"/>
                  <a:miter/>
                </a:ln>
              </p:spPr>
              <p:txBody>
                <a:bodyPr rtlCol="0" anchor="ctr"/>
                <a:lstStyle/>
                <a:p>
                  <a:endParaRPr lang="en-US"/>
                </a:p>
              </p:txBody>
            </p:sp>
          </p:grpSp>
        </p:grpSp>
        <p:grpSp>
          <p:nvGrpSpPr>
            <p:cNvPr id="544" name="Graphic 3">
              <a:extLst>
                <a:ext uri="{FF2B5EF4-FFF2-40B4-BE49-F238E27FC236}">
                  <a16:creationId xmlns:a16="http://schemas.microsoft.com/office/drawing/2014/main" id="{4CC206C0-E8CD-4450-8A64-A456EE923C0F}"/>
                </a:ext>
              </a:extLst>
            </p:cNvPr>
            <p:cNvGrpSpPr/>
            <p:nvPr/>
          </p:nvGrpSpPr>
          <p:grpSpPr>
            <a:xfrm>
              <a:off x="9314623" y="2831052"/>
              <a:ext cx="551848" cy="237423"/>
              <a:chOff x="9314623" y="2831052"/>
              <a:chExt cx="551848" cy="237423"/>
            </a:xfrm>
            <a:solidFill>
              <a:srgbClr val="000000"/>
            </a:solidFill>
          </p:grpSpPr>
          <p:sp>
            <p:nvSpPr>
              <p:cNvPr id="545" name="TextBox 544">
                <a:extLst>
                  <a:ext uri="{FF2B5EF4-FFF2-40B4-BE49-F238E27FC236}">
                    <a16:creationId xmlns:a16="http://schemas.microsoft.com/office/drawing/2014/main" id="{7DC94C1E-D642-4745-85DB-12E7518616F2}"/>
                  </a:ext>
                </a:extLst>
              </p:cNvPr>
              <p:cNvSpPr txBox="1"/>
              <p:nvPr/>
            </p:nvSpPr>
            <p:spPr>
              <a:xfrm>
                <a:off x="9223183" y="2785332"/>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File Storage</a:t>
                </a:r>
              </a:p>
            </p:txBody>
          </p:sp>
          <p:sp>
            <p:nvSpPr>
              <p:cNvPr id="546" name="TextBox 545">
                <a:extLst>
                  <a:ext uri="{FF2B5EF4-FFF2-40B4-BE49-F238E27FC236}">
                    <a16:creationId xmlns:a16="http://schemas.microsoft.com/office/drawing/2014/main" id="{4B8A5450-86E1-4E6F-A206-CFE3968A4326}"/>
                  </a:ext>
                </a:extLst>
              </p:cNvPr>
              <p:cNvSpPr txBox="1"/>
              <p:nvPr/>
            </p:nvSpPr>
            <p:spPr>
              <a:xfrm>
                <a:off x="9252187" y="2888001"/>
                <a:ext cx="66414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Snapshots</a:t>
                </a:r>
              </a:p>
            </p:txBody>
          </p:sp>
        </p:grpSp>
      </p:grpSp>
      <p:grpSp>
        <p:nvGrpSpPr>
          <p:cNvPr id="547" name="Graphic 3">
            <a:extLst>
              <a:ext uri="{FF2B5EF4-FFF2-40B4-BE49-F238E27FC236}">
                <a16:creationId xmlns:a16="http://schemas.microsoft.com/office/drawing/2014/main" id="{4A26ACE7-6683-4173-A3CB-87934477F347}"/>
              </a:ext>
            </a:extLst>
          </p:cNvPr>
          <p:cNvGrpSpPr/>
          <p:nvPr/>
        </p:nvGrpSpPr>
        <p:grpSpPr>
          <a:xfrm>
            <a:off x="10182116" y="1649832"/>
            <a:ext cx="622433" cy="714444"/>
            <a:chOff x="10182116" y="2354031"/>
            <a:chExt cx="622433" cy="714444"/>
          </a:xfrm>
        </p:grpSpPr>
        <p:grpSp>
          <p:nvGrpSpPr>
            <p:cNvPr id="548" name="Graphic 3">
              <a:extLst>
                <a:ext uri="{FF2B5EF4-FFF2-40B4-BE49-F238E27FC236}">
                  <a16:creationId xmlns:a16="http://schemas.microsoft.com/office/drawing/2014/main" id="{BDD9BAAC-EBBB-468D-B376-F9B6C2746EA9}"/>
                </a:ext>
              </a:extLst>
            </p:cNvPr>
            <p:cNvGrpSpPr/>
            <p:nvPr/>
          </p:nvGrpSpPr>
          <p:grpSpPr>
            <a:xfrm>
              <a:off x="10238071" y="2354031"/>
              <a:ext cx="513347" cy="471784"/>
              <a:chOff x="10238071" y="2354031"/>
              <a:chExt cx="513347" cy="471784"/>
            </a:xfrm>
          </p:grpSpPr>
          <p:grpSp>
            <p:nvGrpSpPr>
              <p:cNvPr id="549" name="Graphic 3">
                <a:extLst>
                  <a:ext uri="{FF2B5EF4-FFF2-40B4-BE49-F238E27FC236}">
                    <a16:creationId xmlns:a16="http://schemas.microsoft.com/office/drawing/2014/main" id="{1967DEDE-D544-44FE-B18B-36749890F624}"/>
                  </a:ext>
                </a:extLst>
              </p:cNvPr>
              <p:cNvGrpSpPr/>
              <p:nvPr/>
            </p:nvGrpSpPr>
            <p:grpSpPr>
              <a:xfrm>
                <a:off x="10238071" y="2354031"/>
                <a:ext cx="513347" cy="471784"/>
                <a:chOff x="10238071" y="2354031"/>
                <a:chExt cx="513347" cy="471784"/>
              </a:xfrm>
              <a:solidFill>
                <a:srgbClr val="FFFFFF"/>
              </a:solidFill>
            </p:grpSpPr>
            <p:sp>
              <p:nvSpPr>
                <p:cNvPr id="550" name="Freeform: Shape 549">
                  <a:extLst>
                    <a:ext uri="{FF2B5EF4-FFF2-40B4-BE49-F238E27FC236}">
                      <a16:creationId xmlns:a16="http://schemas.microsoft.com/office/drawing/2014/main" id="{059CCEA7-A2EA-4A9D-925A-1370B42E709D}"/>
                    </a:ext>
                  </a:extLst>
                </p:cNvPr>
                <p:cNvSpPr/>
                <p:nvPr/>
              </p:nvSpPr>
              <p:spPr>
                <a:xfrm>
                  <a:off x="10243718" y="2359648"/>
                  <a:ext cx="495315" cy="460552"/>
                </a:xfrm>
                <a:custGeom>
                  <a:avLst/>
                  <a:gdLst>
                    <a:gd name="connsiteX0" fmla="*/ 24705 w 495315"/>
                    <a:gd name="connsiteY0" fmla="*/ 460553 h 460552"/>
                    <a:gd name="connsiteX1" fmla="*/ 0 w 495315"/>
                    <a:gd name="connsiteY1" fmla="*/ 435842 h 460552"/>
                    <a:gd name="connsiteX2" fmla="*/ 0 w 495315"/>
                    <a:gd name="connsiteY2" fmla="*/ 24713 h 460552"/>
                    <a:gd name="connsiteX3" fmla="*/ 24705 w 495315"/>
                    <a:gd name="connsiteY3" fmla="*/ 0 h 460552"/>
                    <a:gd name="connsiteX4" fmla="*/ 436923 w 495315"/>
                    <a:gd name="connsiteY4" fmla="*/ 0 h 460552"/>
                    <a:gd name="connsiteX5" fmla="*/ 461627 w 495315"/>
                    <a:gd name="connsiteY5" fmla="*/ 24713 h 460552"/>
                    <a:gd name="connsiteX6" fmla="*/ 461627 w 495315"/>
                    <a:gd name="connsiteY6" fmla="*/ 272962 h 460552"/>
                    <a:gd name="connsiteX7" fmla="*/ 495316 w 495315"/>
                    <a:gd name="connsiteY7" fmla="*/ 272962 h 460552"/>
                    <a:gd name="connsiteX8" fmla="*/ 459382 w 495315"/>
                    <a:gd name="connsiteY8" fmla="*/ 315648 h 460552"/>
                    <a:gd name="connsiteX9" fmla="*/ 438078 w 495315"/>
                    <a:gd name="connsiteY9" fmla="*/ 315648 h 460552"/>
                    <a:gd name="connsiteX10" fmla="*/ 439168 w 495315"/>
                    <a:gd name="connsiteY10" fmla="*/ 316771 h 460552"/>
                    <a:gd name="connsiteX11" fmla="*/ 440324 w 495315"/>
                    <a:gd name="connsiteY11" fmla="*/ 315648 h 460552"/>
                    <a:gd name="connsiteX12" fmla="*/ 443661 w 495315"/>
                    <a:gd name="connsiteY12" fmla="*/ 321262 h 460552"/>
                    <a:gd name="connsiteX13" fmla="*/ 456045 w 495315"/>
                    <a:gd name="connsiteY13" fmla="*/ 367316 h 460552"/>
                    <a:gd name="connsiteX14" fmla="*/ 452644 w 495315"/>
                    <a:gd name="connsiteY14" fmla="*/ 389788 h 460552"/>
                    <a:gd name="connsiteX15" fmla="*/ 383021 w 495315"/>
                    <a:gd name="connsiteY15" fmla="*/ 456061 h 460552"/>
                    <a:gd name="connsiteX16" fmla="*/ 372883 w 495315"/>
                    <a:gd name="connsiteY16" fmla="*/ 459430 h 460552"/>
                    <a:gd name="connsiteX17" fmla="*/ 371791 w 495315"/>
                    <a:gd name="connsiteY17" fmla="*/ 459430 h 460552"/>
                    <a:gd name="connsiteX18" fmla="*/ 24705 w 495315"/>
                    <a:gd name="connsiteY18" fmla="*/ 459430 h 460552"/>
                    <a:gd name="connsiteX19" fmla="*/ 24705 w 495315"/>
                    <a:gd name="connsiteY19" fmla="*/ 460553 h 46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5315" h="460552">
                      <a:moveTo>
                        <a:pt x="24705" y="460553"/>
                      </a:moveTo>
                      <a:cubicBezTo>
                        <a:pt x="11229" y="460553"/>
                        <a:pt x="0" y="449317"/>
                        <a:pt x="0" y="435842"/>
                      </a:cubicBezTo>
                      <a:lnTo>
                        <a:pt x="0" y="24713"/>
                      </a:lnTo>
                      <a:cubicBezTo>
                        <a:pt x="0" y="11233"/>
                        <a:pt x="11229" y="0"/>
                        <a:pt x="24705" y="0"/>
                      </a:cubicBezTo>
                      <a:lnTo>
                        <a:pt x="436923" y="0"/>
                      </a:lnTo>
                      <a:cubicBezTo>
                        <a:pt x="450398" y="0"/>
                        <a:pt x="461627" y="11233"/>
                        <a:pt x="461627" y="24713"/>
                      </a:cubicBezTo>
                      <a:lnTo>
                        <a:pt x="461627" y="272962"/>
                      </a:lnTo>
                      <a:lnTo>
                        <a:pt x="495316" y="272962"/>
                      </a:lnTo>
                      <a:lnTo>
                        <a:pt x="459382" y="315648"/>
                      </a:lnTo>
                      <a:lnTo>
                        <a:pt x="438078" y="315648"/>
                      </a:lnTo>
                      <a:lnTo>
                        <a:pt x="439168" y="316771"/>
                      </a:lnTo>
                      <a:lnTo>
                        <a:pt x="440324" y="315648"/>
                      </a:lnTo>
                      <a:lnTo>
                        <a:pt x="443661" y="321262"/>
                      </a:lnTo>
                      <a:cubicBezTo>
                        <a:pt x="451553" y="334744"/>
                        <a:pt x="456045" y="351595"/>
                        <a:pt x="456045" y="367316"/>
                      </a:cubicBezTo>
                      <a:cubicBezTo>
                        <a:pt x="456045" y="375183"/>
                        <a:pt x="454890" y="383044"/>
                        <a:pt x="452644" y="389788"/>
                      </a:cubicBezTo>
                      <a:cubicBezTo>
                        <a:pt x="443661" y="422360"/>
                        <a:pt x="416709" y="449317"/>
                        <a:pt x="383021" y="456061"/>
                      </a:cubicBezTo>
                      <a:cubicBezTo>
                        <a:pt x="380775" y="457184"/>
                        <a:pt x="377374" y="458307"/>
                        <a:pt x="372883" y="459430"/>
                      </a:cubicBezTo>
                      <a:lnTo>
                        <a:pt x="371791" y="459430"/>
                      </a:lnTo>
                      <a:lnTo>
                        <a:pt x="24705" y="459430"/>
                      </a:lnTo>
                      <a:lnTo>
                        <a:pt x="24705" y="460553"/>
                      </a:lnTo>
                      <a:close/>
                    </a:path>
                  </a:pathLst>
                </a:custGeom>
                <a:solidFill>
                  <a:srgbClr val="FFFFFF"/>
                </a:solidFill>
                <a:ln w="6417"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02ED04CB-A096-4E61-836E-7E51CE8AFDE3}"/>
                    </a:ext>
                  </a:extLst>
                </p:cNvPr>
                <p:cNvSpPr/>
                <p:nvPr/>
              </p:nvSpPr>
              <p:spPr>
                <a:xfrm>
                  <a:off x="10238071" y="2354031"/>
                  <a:ext cx="513347" cy="471784"/>
                </a:xfrm>
                <a:custGeom>
                  <a:avLst/>
                  <a:gdLst>
                    <a:gd name="connsiteX0" fmla="*/ 441479 w 513347"/>
                    <a:gd name="connsiteY0" fmla="*/ 11233 h 471784"/>
                    <a:gd name="connsiteX1" fmla="*/ 460537 w 513347"/>
                    <a:gd name="connsiteY1" fmla="*/ 30329 h 471784"/>
                    <a:gd name="connsiteX2" fmla="*/ 460537 w 513347"/>
                    <a:gd name="connsiteY2" fmla="*/ 57288 h 471784"/>
                    <a:gd name="connsiteX3" fmla="*/ 460537 w 513347"/>
                    <a:gd name="connsiteY3" fmla="*/ 97727 h 471784"/>
                    <a:gd name="connsiteX4" fmla="*/ 460537 w 513347"/>
                    <a:gd name="connsiteY4" fmla="*/ 250495 h 471784"/>
                    <a:gd name="connsiteX5" fmla="*/ 460537 w 513347"/>
                    <a:gd name="connsiteY5" fmla="*/ 284195 h 471784"/>
                    <a:gd name="connsiteX6" fmla="*/ 472921 w 513347"/>
                    <a:gd name="connsiteY6" fmla="*/ 284195 h 471784"/>
                    <a:gd name="connsiteX7" fmla="*/ 487487 w 513347"/>
                    <a:gd name="connsiteY7" fmla="*/ 284195 h 471784"/>
                    <a:gd name="connsiteX8" fmla="*/ 470675 w 513347"/>
                    <a:gd name="connsiteY8" fmla="*/ 303291 h 471784"/>
                    <a:gd name="connsiteX9" fmla="*/ 460537 w 513347"/>
                    <a:gd name="connsiteY9" fmla="*/ 314521 h 471784"/>
                    <a:gd name="connsiteX10" fmla="*/ 439233 w 513347"/>
                    <a:gd name="connsiteY10" fmla="*/ 314521 h 471784"/>
                    <a:gd name="connsiteX11" fmla="*/ 433586 w 513347"/>
                    <a:gd name="connsiteY11" fmla="*/ 320142 h 471784"/>
                    <a:gd name="connsiteX12" fmla="*/ 442569 w 513347"/>
                    <a:gd name="connsiteY12" fmla="*/ 330249 h 471784"/>
                    <a:gd name="connsiteX13" fmla="*/ 454954 w 513347"/>
                    <a:gd name="connsiteY13" fmla="*/ 374056 h 471784"/>
                    <a:gd name="connsiteX14" fmla="*/ 452709 w 513347"/>
                    <a:gd name="connsiteY14" fmla="*/ 395399 h 471784"/>
                    <a:gd name="connsiteX15" fmla="*/ 387513 w 513347"/>
                    <a:gd name="connsiteY15" fmla="*/ 457180 h 471784"/>
                    <a:gd name="connsiteX16" fmla="*/ 377438 w 513347"/>
                    <a:gd name="connsiteY16" fmla="*/ 460549 h 471784"/>
                    <a:gd name="connsiteX17" fmla="*/ 29197 w 513347"/>
                    <a:gd name="connsiteY17" fmla="*/ 460549 h 471784"/>
                    <a:gd name="connsiteX18" fmla="*/ 11229 w 513347"/>
                    <a:gd name="connsiteY18" fmla="*/ 441459 h 471784"/>
                    <a:gd name="connsiteX19" fmla="*/ 11229 w 513347"/>
                    <a:gd name="connsiteY19" fmla="*/ 97727 h 471784"/>
                    <a:gd name="connsiteX20" fmla="*/ 11229 w 513347"/>
                    <a:gd name="connsiteY20" fmla="*/ 57288 h 471784"/>
                    <a:gd name="connsiteX21" fmla="*/ 11229 w 513347"/>
                    <a:gd name="connsiteY21" fmla="*/ 30329 h 471784"/>
                    <a:gd name="connsiteX22" fmla="*/ 30352 w 513347"/>
                    <a:gd name="connsiteY22" fmla="*/ 11233 h 471784"/>
                    <a:gd name="connsiteX23" fmla="*/ 441479 w 513347"/>
                    <a:gd name="connsiteY23" fmla="*/ 11233 h 471784"/>
                    <a:gd name="connsiteX24" fmla="*/ 441479 w 513347"/>
                    <a:gd name="connsiteY24" fmla="*/ 0 h 471784"/>
                    <a:gd name="connsiteX25" fmla="*/ 30352 w 513347"/>
                    <a:gd name="connsiteY25" fmla="*/ 0 h 471784"/>
                    <a:gd name="connsiteX26" fmla="*/ 0 w 513347"/>
                    <a:gd name="connsiteY26" fmla="*/ 30329 h 471784"/>
                    <a:gd name="connsiteX27" fmla="*/ 0 w 513347"/>
                    <a:gd name="connsiteY27" fmla="*/ 57288 h 471784"/>
                    <a:gd name="connsiteX28" fmla="*/ 0 w 513347"/>
                    <a:gd name="connsiteY28" fmla="*/ 97727 h 471784"/>
                    <a:gd name="connsiteX29" fmla="*/ 0 w 513347"/>
                    <a:gd name="connsiteY29" fmla="*/ 441459 h 471784"/>
                    <a:gd name="connsiteX30" fmla="*/ 30352 w 513347"/>
                    <a:gd name="connsiteY30" fmla="*/ 471785 h 471784"/>
                    <a:gd name="connsiteX31" fmla="*/ 378529 w 513347"/>
                    <a:gd name="connsiteY31" fmla="*/ 471785 h 471784"/>
                    <a:gd name="connsiteX32" fmla="*/ 379685 w 513347"/>
                    <a:gd name="connsiteY32" fmla="*/ 471785 h 471784"/>
                    <a:gd name="connsiteX33" fmla="*/ 380775 w 513347"/>
                    <a:gd name="connsiteY33" fmla="*/ 471785 h 471784"/>
                    <a:gd name="connsiteX34" fmla="*/ 390914 w 513347"/>
                    <a:gd name="connsiteY34" fmla="*/ 468416 h 471784"/>
                    <a:gd name="connsiteX35" fmla="*/ 463938 w 513347"/>
                    <a:gd name="connsiteY35" fmla="*/ 398768 h 471784"/>
                    <a:gd name="connsiteX36" fmla="*/ 467274 w 513347"/>
                    <a:gd name="connsiteY36" fmla="*/ 375179 h 471784"/>
                    <a:gd name="connsiteX37" fmla="*/ 454954 w 513347"/>
                    <a:gd name="connsiteY37" fmla="*/ 328003 h 471784"/>
                    <a:gd name="connsiteX38" fmla="*/ 461691 w 513347"/>
                    <a:gd name="connsiteY38" fmla="*/ 328003 h 471784"/>
                    <a:gd name="connsiteX39" fmla="*/ 467274 w 513347"/>
                    <a:gd name="connsiteY39" fmla="*/ 328003 h 471784"/>
                    <a:gd name="connsiteX40" fmla="*/ 470675 w 513347"/>
                    <a:gd name="connsiteY40" fmla="*/ 324634 h 471784"/>
                    <a:gd name="connsiteX41" fmla="*/ 480750 w 513347"/>
                    <a:gd name="connsiteY41" fmla="*/ 313398 h 471784"/>
                    <a:gd name="connsiteX42" fmla="*/ 497626 w 513347"/>
                    <a:gd name="connsiteY42" fmla="*/ 293178 h 471784"/>
                    <a:gd name="connsiteX43" fmla="*/ 513347 w 513347"/>
                    <a:gd name="connsiteY43" fmla="*/ 274084 h 471784"/>
                    <a:gd name="connsiteX44" fmla="*/ 488643 w 513347"/>
                    <a:gd name="connsiteY44" fmla="*/ 274084 h 471784"/>
                    <a:gd name="connsiteX45" fmla="*/ 474012 w 513347"/>
                    <a:gd name="connsiteY45" fmla="*/ 274084 h 471784"/>
                    <a:gd name="connsiteX46" fmla="*/ 471766 w 513347"/>
                    <a:gd name="connsiteY46" fmla="*/ 274084 h 471784"/>
                    <a:gd name="connsiteX47" fmla="*/ 471766 w 513347"/>
                    <a:gd name="connsiteY47" fmla="*/ 251618 h 471784"/>
                    <a:gd name="connsiteX48" fmla="*/ 471766 w 513347"/>
                    <a:gd name="connsiteY48" fmla="*/ 97727 h 471784"/>
                    <a:gd name="connsiteX49" fmla="*/ 471766 w 513347"/>
                    <a:gd name="connsiteY49" fmla="*/ 57288 h 471784"/>
                    <a:gd name="connsiteX50" fmla="*/ 471766 w 513347"/>
                    <a:gd name="connsiteY50" fmla="*/ 30329 h 471784"/>
                    <a:gd name="connsiteX51" fmla="*/ 441479 w 513347"/>
                    <a:gd name="connsiteY51" fmla="*/ 0 h 47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13347" h="471784">
                      <a:moveTo>
                        <a:pt x="441479" y="11233"/>
                      </a:moveTo>
                      <a:cubicBezTo>
                        <a:pt x="452709" y="11233"/>
                        <a:pt x="460537" y="19096"/>
                        <a:pt x="460537" y="30329"/>
                      </a:cubicBezTo>
                      <a:lnTo>
                        <a:pt x="460537" y="57288"/>
                      </a:lnTo>
                      <a:lnTo>
                        <a:pt x="460537" y="97727"/>
                      </a:lnTo>
                      <a:lnTo>
                        <a:pt x="460537" y="250495"/>
                      </a:lnTo>
                      <a:lnTo>
                        <a:pt x="460537" y="284195"/>
                      </a:lnTo>
                      <a:lnTo>
                        <a:pt x="472921" y="284195"/>
                      </a:lnTo>
                      <a:lnTo>
                        <a:pt x="487487" y="284195"/>
                      </a:lnTo>
                      <a:lnTo>
                        <a:pt x="470675" y="303291"/>
                      </a:lnTo>
                      <a:lnTo>
                        <a:pt x="460537" y="314521"/>
                      </a:lnTo>
                      <a:lnTo>
                        <a:pt x="439233" y="314521"/>
                      </a:lnTo>
                      <a:lnTo>
                        <a:pt x="433586" y="320142"/>
                      </a:lnTo>
                      <a:lnTo>
                        <a:pt x="442569" y="330249"/>
                      </a:lnTo>
                      <a:cubicBezTo>
                        <a:pt x="450462" y="342607"/>
                        <a:pt x="454954" y="358329"/>
                        <a:pt x="454954" y="374056"/>
                      </a:cubicBezTo>
                      <a:cubicBezTo>
                        <a:pt x="454954" y="381923"/>
                        <a:pt x="453799" y="388661"/>
                        <a:pt x="452709" y="395399"/>
                      </a:cubicBezTo>
                      <a:cubicBezTo>
                        <a:pt x="444815" y="426854"/>
                        <a:pt x="419020" y="450442"/>
                        <a:pt x="387513" y="457180"/>
                      </a:cubicBezTo>
                      <a:cubicBezTo>
                        <a:pt x="384176" y="458303"/>
                        <a:pt x="381931" y="459426"/>
                        <a:pt x="377438" y="460549"/>
                      </a:cubicBezTo>
                      <a:lnTo>
                        <a:pt x="29197" y="460549"/>
                      </a:lnTo>
                      <a:cubicBezTo>
                        <a:pt x="19122" y="460549"/>
                        <a:pt x="11229" y="452688"/>
                        <a:pt x="11229" y="441459"/>
                      </a:cubicBezTo>
                      <a:lnTo>
                        <a:pt x="11229" y="97727"/>
                      </a:lnTo>
                      <a:lnTo>
                        <a:pt x="11229" y="57288"/>
                      </a:lnTo>
                      <a:lnTo>
                        <a:pt x="11229" y="30329"/>
                      </a:lnTo>
                      <a:cubicBezTo>
                        <a:pt x="11229" y="19096"/>
                        <a:pt x="19122" y="11233"/>
                        <a:pt x="30352" y="11233"/>
                      </a:cubicBezTo>
                      <a:lnTo>
                        <a:pt x="441479" y="11233"/>
                      </a:lnTo>
                      <a:close/>
                      <a:moveTo>
                        <a:pt x="441479" y="0"/>
                      </a:moveTo>
                      <a:lnTo>
                        <a:pt x="30352" y="0"/>
                      </a:lnTo>
                      <a:cubicBezTo>
                        <a:pt x="13475" y="0"/>
                        <a:pt x="0" y="13479"/>
                        <a:pt x="0" y="30329"/>
                      </a:cubicBezTo>
                      <a:lnTo>
                        <a:pt x="0" y="57288"/>
                      </a:lnTo>
                      <a:lnTo>
                        <a:pt x="0" y="97727"/>
                      </a:lnTo>
                      <a:lnTo>
                        <a:pt x="0" y="441459"/>
                      </a:lnTo>
                      <a:cubicBezTo>
                        <a:pt x="0" y="458303"/>
                        <a:pt x="13475" y="471785"/>
                        <a:pt x="30352" y="471785"/>
                      </a:cubicBezTo>
                      <a:lnTo>
                        <a:pt x="378529" y="471785"/>
                      </a:lnTo>
                      <a:lnTo>
                        <a:pt x="379685" y="471785"/>
                      </a:lnTo>
                      <a:lnTo>
                        <a:pt x="380775" y="471785"/>
                      </a:lnTo>
                      <a:cubicBezTo>
                        <a:pt x="384176" y="470662"/>
                        <a:pt x="387513" y="469539"/>
                        <a:pt x="390914" y="468416"/>
                      </a:cubicBezTo>
                      <a:cubicBezTo>
                        <a:pt x="425757" y="460549"/>
                        <a:pt x="454954" y="433592"/>
                        <a:pt x="463938" y="398768"/>
                      </a:cubicBezTo>
                      <a:cubicBezTo>
                        <a:pt x="466184" y="390907"/>
                        <a:pt x="467274" y="383046"/>
                        <a:pt x="467274" y="375179"/>
                      </a:cubicBezTo>
                      <a:cubicBezTo>
                        <a:pt x="467274" y="358335"/>
                        <a:pt x="462783" y="342607"/>
                        <a:pt x="454954" y="328003"/>
                      </a:cubicBezTo>
                      <a:lnTo>
                        <a:pt x="461691" y="328003"/>
                      </a:lnTo>
                      <a:lnTo>
                        <a:pt x="467274" y="328003"/>
                      </a:lnTo>
                      <a:lnTo>
                        <a:pt x="470675" y="324634"/>
                      </a:lnTo>
                      <a:lnTo>
                        <a:pt x="480750" y="313398"/>
                      </a:lnTo>
                      <a:lnTo>
                        <a:pt x="497626" y="293178"/>
                      </a:lnTo>
                      <a:lnTo>
                        <a:pt x="513347" y="274084"/>
                      </a:lnTo>
                      <a:lnTo>
                        <a:pt x="488643" y="274084"/>
                      </a:lnTo>
                      <a:lnTo>
                        <a:pt x="474012" y="274084"/>
                      </a:lnTo>
                      <a:lnTo>
                        <a:pt x="471766" y="274084"/>
                      </a:lnTo>
                      <a:lnTo>
                        <a:pt x="471766" y="251618"/>
                      </a:lnTo>
                      <a:lnTo>
                        <a:pt x="471766" y="97727"/>
                      </a:lnTo>
                      <a:lnTo>
                        <a:pt x="471766" y="57288"/>
                      </a:lnTo>
                      <a:lnTo>
                        <a:pt x="471766" y="30329"/>
                      </a:lnTo>
                      <a:cubicBezTo>
                        <a:pt x="471766" y="13479"/>
                        <a:pt x="458291" y="0"/>
                        <a:pt x="441479" y="0"/>
                      </a:cubicBezTo>
                      <a:close/>
                    </a:path>
                  </a:pathLst>
                </a:custGeom>
                <a:solidFill>
                  <a:srgbClr val="FFFFFF"/>
                </a:solidFill>
                <a:ln w="6417" cap="flat">
                  <a:noFill/>
                  <a:prstDash val="solid"/>
                  <a:miter/>
                </a:ln>
              </p:spPr>
              <p:txBody>
                <a:bodyPr rtlCol="0" anchor="ctr"/>
                <a:lstStyle/>
                <a:p>
                  <a:endParaRPr lang="en-US"/>
                </a:p>
              </p:txBody>
            </p:sp>
          </p:grpSp>
          <p:grpSp>
            <p:nvGrpSpPr>
              <p:cNvPr id="552" name="Graphic 3">
                <a:extLst>
                  <a:ext uri="{FF2B5EF4-FFF2-40B4-BE49-F238E27FC236}">
                    <a16:creationId xmlns:a16="http://schemas.microsoft.com/office/drawing/2014/main" id="{C7255B69-0360-4E16-82CB-D2E7E46A9366}"/>
                  </a:ext>
                </a:extLst>
              </p:cNvPr>
              <p:cNvGrpSpPr/>
              <p:nvPr/>
            </p:nvGrpSpPr>
            <p:grpSpPr>
              <a:xfrm>
                <a:off x="10249301" y="2365261"/>
                <a:ext cx="478503" cy="449319"/>
                <a:chOff x="10249301" y="2365261"/>
                <a:chExt cx="478503" cy="449319"/>
              </a:xfrm>
              <a:solidFill>
                <a:srgbClr val="2C5967"/>
              </a:solidFill>
            </p:grpSpPr>
            <p:sp>
              <p:nvSpPr>
                <p:cNvPr id="553" name="Freeform: Shape 552">
                  <a:extLst>
                    <a:ext uri="{FF2B5EF4-FFF2-40B4-BE49-F238E27FC236}">
                      <a16:creationId xmlns:a16="http://schemas.microsoft.com/office/drawing/2014/main" id="{5A61EE87-6DDF-4F39-BFDF-5472998CF9D9}"/>
                    </a:ext>
                  </a:extLst>
                </p:cNvPr>
                <p:cNvSpPr/>
                <p:nvPr/>
              </p:nvSpPr>
              <p:spPr>
                <a:xfrm>
                  <a:off x="10249301" y="2411319"/>
                  <a:ext cx="449307" cy="403261"/>
                </a:xfrm>
                <a:custGeom>
                  <a:avLst/>
                  <a:gdLst>
                    <a:gd name="connsiteX0" fmla="*/ 19122 w 449307"/>
                    <a:gd name="connsiteY0" fmla="*/ 386417 h 403261"/>
                    <a:gd name="connsiteX1" fmla="*/ 16876 w 449307"/>
                    <a:gd name="connsiteY1" fmla="*/ 384165 h 403261"/>
                    <a:gd name="connsiteX2" fmla="*/ 16876 w 449307"/>
                    <a:gd name="connsiteY2" fmla="*/ 16849 h 403261"/>
                    <a:gd name="connsiteX3" fmla="*/ 432495 w 449307"/>
                    <a:gd name="connsiteY3" fmla="*/ 16849 h 403261"/>
                    <a:gd name="connsiteX4" fmla="*/ 432495 w 449307"/>
                    <a:gd name="connsiteY4" fmla="*/ 193207 h 403261"/>
                    <a:gd name="connsiteX5" fmla="*/ 449307 w 449307"/>
                    <a:gd name="connsiteY5" fmla="*/ 174111 h 403261"/>
                    <a:gd name="connsiteX6" fmla="*/ 449307 w 449307"/>
                    <a:gd name="connsiteY6" fmla="*/ 0 h 403261"/>
                    <a:gd name="connsiteX7" fmla="*/ 0 w 449307"/>
                    <a:gd name="connsiteY7" fmla="*/ 0 h 403261"/>
                    <a:gd name="connsiteX8" fmla="*/ 0 w 449307"/>
                    <a:gd name="connsiteY8" fmla="*/ 385294 h 403261"/>
                    <a:gd name="connsiteX9" fmla="*/ 19122 w 449307"/>
                    <a:gd name="connsiteY9" fmla="*/ 403261 h 403261"/>
                    <a:gd name="connsiteX10" fmla="*/ 313398 w 449307"/>
                    <a:gd name="connsiteY10" fmla="*/ 403261 h 403261"/>
                    <a:gd name="connsiteX11" fmla="*/ 290939 w 449307"/>
                    <a:gd name="connsiteY11" fmla="*/ 386417 h 403261"/>
                    <a:gd name="connsiteX12" fmla="*/ 19122 w 449307"/>
                    <a:gd name="connsiteY12" fmla="*/ 386417 h 40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9307" h="403261">
                      <a:moveTo>
                        <a:pt x="19122" y="386417"/>
                      </a:moveTo>
                      <a:cubicBezTo>
                        <a:pt x="17967" y="386417"/>
                        <a:pt x="16876" y="385294"/>
                        <a:pt x="16876" y="384165"/>
                      </a:cubicBezTo>
                      <a:lnTo>
                        <a:pt x="16876" y="16849"/>
                      </a:lnTo>
                      <a:lnTo>
                        <a:pt x="432495" y="16849"/>
                      </a:lnTo>
                      <a:lnTo>
                        <a:pt x="432495" y="193207"/>
                      </a:lnTo>
                      <a:lnTo>
                        <a:pt x="449307" y="174111"/>
                      </a:lnTo>
                      <a:lnTo>
                        <a:pt x="449307" y="0"/>
                      </a:lnTo>
                      <a:lnTo>
                        <a:pt x="0" y="0"/>
                      </a:lnTo>
                      <a:lnTo>
                        <a:pt x="0" y="385294"/>
                      </a:lnTo>
                      <a:cubicBezTo>
                        <a:pt x="0" y="395401"/>
                        <a:pt x="7893" y="403261"/>
                        <a:pt x="19122" y="403261"/>
                      </a:cubicBezTo>
                      <a:lnTo>
                        <a:pt x="313398" y="403261"/>
                      </a:lnTo>
                      <a:cubicBezTo>
                        <a:pt x="305570" y="398770"/>
                        <a:pt x="297677" y="393155"/>
                        <a:pt x="290939" y="386417"/>
                      </a:cubicBezTo>
                      <a:lnTo>
                        <a:pt x="19122" y="386417"/>
                      </a:lnTo>
                      <a:close/>
                    </a:path>
                  </a:pathLst>
                </a:custGeom>
                <a:solidFill>
                  <a:srgbClr val="2C5967"/>
                </a:solidFill>
                <a:ln w="6417"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8A0A2792-A959-43A1-8F90-C17FA7281C83}"/>
                    </a:ext>
                  </a:extLst>
                </p:cNvPr>
                <p:cNvSpPr/>
                <p:nvPr/>
              </p:nvSpPr>
              <p:spPr>
                <a:xfrm>
                  <a:off x="10249301" y="2365261"/>
                  <a:ext cx="449307" cy="33698"/>
                </a:xfrm>
                <a:custGeom>
                  <a:avLst/>
                  <a:gdLst>
                    <a:gd name="connsiteX0" fmla="*/ 449307 w 449307"/>
                    <a:gd name="connsiteY0" fmla="*/ 19096 h 33698"/>
                    <a:gd name="connsiteX1" fmla="*/ 430250 w 449307"/>
                    <a:gd name="connsiteY1" fmla="*/ 0 h 33698"/>
                    <a:gd name="connsiteX2" fmla="*/ 19122 w 449307"/>
                    <a:gd name="connsiteY2" fmla="*/ 0 h 33698"/>
                    <a:gd name="connsiteX3" fmla="*/ 0 w 449307"/>
                    <a:gd name="connsiteY3" fmla="*/ 19096 h 33698"/>
                    <a:gd name="connsiteX4" fmla="*/ 0 w 449307"/>
                    <a:gd name="connsiteY4" fmla="*/ 33699 h 33698"/>
                    <a:gd name="connsiteX5" fmla="*/ 449307 w 449307"/>
                    <a:gd name="connsiteY5" fmla="*/ 33699 h 33698"/>
                    <a:gd name="connsiteX6" fmla="*/ 449307 w 449307"/>
                    <a:gd name="connsiteY6" fmla="*/ 19096 h 3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307" h="33698">
                      <a:moveTo>
                        <a:pt x="449307" y="19096"/>
                      </a:moveTo>
                      <a:cubicBezTo>
                        <a:pt x="449307" y="7863"/>
                        <a:pt x="441479" y="0"/>
                        <a:pt x="430250" y="0"/>
                      </a:cubicBezTo>
                      <a:lnTo>
                        <a:pt x="19122" y="0"/>
                      </a:lnTo>
                      <a:cubicBezTo>
                        <a:pt x="7893" y="0"/>
                        <a:pt x="0" y="7863"/>
                        <a:pt x="0" y="19096"/>
                      </a:cubicBezTo>
                      <a:lnTo>
                        <a:pt x="0" y="33699"/>
                      </a:lnTo>
                      <a:lnTo>
                        <a:pt x="449307" y="33699"/>
                      </a:lnTo>
                      <a:lnTo>
                        <a:pt x="449307" y="19096"/>
                      </a:lnTo>
                      <a:close/>
                    </a:path>
                  </a:pathLst>
                </a:custGeom>
                <a:solidFill>
                  <a:srgbClr val="2C5967"/>
                </a:solidFill>
                <a:ln w="6417"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4837015E-36EA-41AB-AFB7-C7107BD60688}"/>
                    </a:ext>
                  </a:extLst>
                </p:cNvPr>
                <p:cNvSpPr/>
                <p:nvPr/>
              </p:nvSpPr>
              <p:spPr>
                <a:xfrm>
                  <a:off x="10303202" y="2485457"/>
                  <a:ext cx="338215" cy="256112"/>
                </a:xfrm>
                <a:custGeom>
                  <a:avLst/>
                  <a:gdLst>
                    <a:gd name="connsiteX0" fmla="*/ 322382 w 338215"/>
                    <a:gd name="connsiteY0" fmla="*/ 29206 h 256112"/>
                    <a:gd name="connsiteX1" fmla="*/ 132572 w 338215"/>
                    <a:gd name="connsiteY1" fmla="*/ 29206 h 256112"/>
                    <a:gd name="connsiteX2" fmla="*/ 114605 w 338215"/>
                    <a:gd name="connsiteY2" fmla="*/ 6740 h 256112"/>
                    <a:gd name="connsiteX3" fmla="*/ 101129 w 338215"/>
                    <a:gd name="connsiteY3" fmla="*/ 0 h 256112"/>
                    <a:gd name="connsiteX4" fmla="*/ 16876 w 338215"/>
                    <a:gd name="connsiteY4" fmla="*/ 0 h 256112"/>
                    <a:gd name="connsiteX5" fmla="*/ 0 w 338215"/>
                    <a:gd name="connsiteY5" fmla="*/ 16849 h 256112"/>
                    <a:gd name="connsiteX6" fmla="*/ 0 w 338215"/>
                    <a:gd name="connsiteY6" fmla="*/ 256112 h 256112"/>
                    <a:gd name="connsiteX7" fmla="*/ 207842 w 338215"/>
                    <a:gd name="connsiteY7" fmla="*/ 256112 h 256112"/>
                    <a:gd name="connsiteX8" fmla="*/ 206686 w 338215"/>
                    <a:gd name="connsiteY8" fmla="*/ 242630 h 256112"/>
                    <a:gd name="connsiteX9" fmla="*/ 206686 w 338215"/>
                    <a:gd name="connsiteY9" fmla="*/ 239262 h 256112"/>
                    <a:gd name="connsiteX10" fmla="*/ 15721 w 338215"/>
                    <a:gd name="connsiteY10" fmla="*/ 239262 h 256112"/>
                    <a:gd name="connsiteX11" fmla="*/ 15721 w 338215"/>
                    <a:gd name="connsiteY11" fmla="*/ 75261 h 256112"/>
                    <a:gd name="connsiteX12" fmla="*/ 104466 w 338215"/>
                    <a:gd name="connsiteY12" fmla="*/ 75261 h 256112"/>
                    <a:gd name="connsiteX13" fmla="*/ 117942 w 338215"/>
                    <a:gd name="connsiteY13" fmla="*/ 68521 h 256112"/>
                    <a:gd name="connsiteX14" fmla="*/ 135908 w 338215"/>
                    <a:gd name="connsiteY14" fmla="*/ 46055 h 256112"/>
                    <a:gd name="connsiteX15" fmla="*/ 321291 w 338215"/>
                    <a:gd name="connsiteY15" fmla="*/ 46055 h 256112"/>
                    <a:gd name="connsiteX16" fmla="*/ 321291 w 338215"/>
                    <a:gd name="connsiteY16" fmla="*/ 146029 h 256112"/>
                    <a:gd name="connsiteX17" fmla="*/ 338103 w 338215"/>
                    <a:gd name="connsiteY17" fmla="*/ 150523 h 256112"/>
                    <a:gd name="connsiteX18" fmla="*/ 338103 w 338215"/>
                    <a:gd name="connsiteY18" fmla="*/ 46055 h 256112"/>
                    <a:gd name="connsiteX19" fmla="*/ 322382 w 338215"/>
                    <a:gd name="connsiteY19" fmla="*/ 29206 h 256112"/>
                    <a:gd name="connsiteX20" fmla="*/ 105621 w 338215"/>
                    <a:gd name="connsiteY20" fmla="*/ 58411 h 256112"/>
                    <a:gd name="connsiteX21" fmla="*/ 16876 w 338215"/>
                    <a:gd name="connsiteY21" fmla="*/ 58411 h 256112"/>
                    <a:gd name="connsiteX22" fmla="*/ 16876 w 338215"/>
                    <a:gd name="connsiteY22" fmla="*/ 16849 h 256112"/>
                    <a:gd name="connsiteX23" fmla="*/ 101129 w 338215"/>
                    <a:gd name="connsiteY23" fmla="*/ 16849 h 256112"/>
                    <a:gd name="connsiteX24" fmla="*/ 119096 w 338215"/>
                    <a:gd name="connsiteY24" fmla="*/ 40439 h 256112"/>
                    <a:gd name="connsiteX25" fmla="*/ 105621 w 338215"/>
                    <a:gd name="connsiteY25" fmla="*/ 58411 h 25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215" h="256112">
                      <a:moveTo>
                        <a:pt x="322382" y="29206"/>
                      </a:moveTo>
                      <a:lnTo>
                        <a:pt x="132572" y="29206"/>
                      </a:lnTo>
                      <a:lnTo>
                        <a:pt x="114605" y="6740"/>
                      </a:lnTo>
                      <a:cubicBezTo>
                        <a:pt x="111204" y="2247"/>
                        <a:pt x="106712" y="0"/>
                        <a:pt x="101129" y="0"/>
                      </a:cubicBezTo>
                      <a:lnTo>
                        <a:pt x="16876" y="0"/>
                      </a:lnTo>
                      <a:cubicBezTo>
                        <a:pt x="7893" y="0"/>
                        <a:pt x="0" y="7863"/>
                        <a:pt x="0" y="16849"/>
                      </a:cubicBezTo>
                      <a:lnTo>
                        <a:pt x="0" y="256112"/>
                      </a:lnTo>
                      <a:lnTo>
                        <a:pt x="207842" y="256112"/>
                      </a:lnTo>
                      <a:cubicBezTo>
                        <a:pt x="206686" y="251620"/>
                        <a:pt x="206686" y="247129"/>
                        <a:pt x="206686" y="242630"/>
                      </a:cubicBezTo>
                      <a:cubicBezTo>
                        <a:pt x="206686" y="241507"/>
                        <a:pt x="206686" y="240384"/>
                        <a:pt x="206686" y="239262"/>
                      </a:cubicBezTo>
                      <a:lnTo>
                        <a:pt x="15721" y="239262"/>
                      </a:lnTo>
                      <a:lnTo>
                        <a:pt x="15721" y="75261"/>
                      </a:lnTo>
                      <a:lnTo>
                        <a:pt x="104466" y="75261"/>
                      </a:lnTo>
                      <a:cubicBezTo>
                        <a:pt x="110113" y="75261"/>
                        <a:pt x="114605" y="73015"/>
                        <a:pt x="117942" y="68521"/>
                      </a:cubicBezTo>
                      <a:lnTo>
                        <a:pt x="135908" y="46055"/>
                      </a:lnTo>
                      <a:lnTo>
                        <a:pt x="321291" y="46055"/>
                      </a:lnTo>
                      <a:lnTo>
                        <a:pt x="321291" y="146029"/>
                      </a:lnTo>
                      <a:cubicBezTo>
                        <a:pt x="326874" y="147152"/>
                        <a:pt x="332520" y="148277"/>
                        <a:pt x="338103" y="150523"/>
                      </a:cubicBezTo>
                      <a:lnTo>
                        <a:pt x="338103" y="46055"/>
                      </a:lnTo>
                      <a:cubicBezTo>
                        <a:pt x="339258" y="37069"/>
                        <a:pt x="331366" y="29206"/>
                        <a:pt x="322382" y="29206"/>
                      </a:cubicBezTo>
                      <a:close/>
                      <a:moveTo>
                        <a:pt x="105621" y="58411"/>
                      </a:moveTo>
                      <a:lnTo>
                        <a:pt x="16876" y="58411"/>
                      </a:lnTo>
                      <a:lnTo>
                        <a:pt x="16876" y="16849"/>
                      </a:lnTo>
                      <a:lnTo>
                        <a:pt x="101129" y="16849"/>
                      </a:lnTo>
                      <a:lnTo>
                        <a:pt x="119096" y="40439"/>
                      </a:lnTo>
                      <a:lnTo>
                        <a:pt x="105621" y="58411"/>
                      </a:lnTo>
                      <a:close/>
                    </a:path>
                  </a:pathLst>
                </a:custGeom>
                <a:solidFill>
                  <a:srgbClr val="2C5967"/>
                </a:solidFill>
                <a:ln w="6417"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77523B9F-ACE9-46FA-A69F-10E42351A0B9}"/>
                    </a:ext>
                  </a:extLst>
                </p:cNvPr>
                <p:cNvSpPr/>
                <p:nvPr/>
              </p:nvSpPr>
              <p:spPr>
                <a:xfrm>
                  <a:off x="10334645" y="2514656"/>
                  <a:ext cx="64039" cy="16849"/>
                </a:xfrm>
                <a:custGeom>
                  <a:avLst/>
                  <a:gdLst>
                    <a:gd name="connsiteX0" fmla="*/ 64040 w 64039"/>
                    <a:gd name="connsiteY0" fmla="*/ 0 h 16849"/>
                    <a:gd name="connsiteX1" fmla="*/ 0 w 64039"/>
                    <a:gd name="connsiteY1" fmla="*/ 0 h 16849"/>
                    <a:gd name="connsiteX2" fmla="*/ 0 w 64039"/>
                    <a:gd name="connsiteY2" fmla="*/ 16849 h 16849"/>
                    <a:gd name="connsiteX3" fmla="*/ 64040 w 64039"/>
                    <a:gd name="connsiteY3" fmla="*/ 16849 h 16849"/>
                    <a:gd name="connsiteX4" fmla="*/ 64040 w 64039"/>
                    <a:gd name="connsiteY4" fmla="*/ 0 h 1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39" h="16849">
                      <a:moveTo>
                        <a:pt x="64040" y="0"/>
                      </a:moveTo>
                      <a:lnTo>
                        <a:pt x="0" y="0"/>
                      </a:lnTo>
                      <a:lnTo>
                        <a:pt x="0" y="16849"/>
                      </a:lnTo>
                      <a:lnTo>
                        <a:pt x="64040" y="16849"/>
                      </a:lnTo>
                      <a:lnTo>
                        <a:pt x="64040" y="0"/>
                      </a:lnTo>
                      <a:close/>
                    </a:path>
                  </a:pathLst>
                </a:custGeom>
                <a:solidFill>
                  <a:srgbClr val="2C5967"/>
                </a:solidFill>
                <a:ln w="6417"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39855D10-6FAF-46DB-B63F-DC4A4FD06A7A}"/>
                    </a:ext>
                  </a:extLst>
                </p:cNvPr>
                <p:cNvSpPr/>
                <p:nvPr/>
              </p:nvSpPr>
              <p:spPr>
                <a:xfrm>
                  <a:off x="10591334" y="2604526"/>
                  <a:ext cx="136469" cy="142657"/>
                </a:xfrm>
                <a:custGeom>
                  <a:avLst/>
                  <a:gdLst>
                    <a:gd name="connsiteX0" fmla="*/ 107274 w 136469"/>
                    <a:gd name="connsiteY0" fmla="*/ 0 h 142657"/>
                    <a:gd name="connsiteX1" fmla="*/ 75831 w 136469"/>
                    <a:gd name="connsiteY1" fmla="*/ 35946 h 142657"/>
                    <a:gd name="connsiteX2" fmla="*/ 75831 w 136469"/>
                    <a:gd name="connsiteY2" fmla="*/ 51674 h 142657"/>
                    <a:gd name="connsiteX3" fmla="*/ 64601 w 136469"/>
                    <a:gd name="connsiteY3" fmla="*/ 62903 h 142657"/>
                    <a:gd name="connsiteX4" fmla="*/ 63446 w 136469"/>
                    <a:gd name="connsiteY4" fmla="*/ 64026 h 142657"/>
                    <a:gd name="connsiteX5" fmla="*/ 24175 w 136469"/>
                    <a:gd name="connsiteY5" fmla="*/ 105588 h 142657"/>
                    <a:gd name="connsiteX6" fmla="*/ 5053 w 136469"/>
                    <a:gd name="connsiteY6" fmla="*/ 110086 h 142657"/>
                    <a:gd name="connsiteX7" fmla="*/ 5053 w 136469"/>
                    <a:gd name="connsiteY7" fmla="*/ 137043 h 142657"/>
                    <a:gd name="connsiteX8" fmla="*/ 18528 w 136469"/>
                    <a:gd name="connsiteY8" fmla="*/ 142658 h 142657"/>
                    <a:gd name="connsiteX9" fmla="*/ 32004 w 136469"/>
                    <a:gd name="connsiteY9" fmla="*/ 137043 h 142657"/>
                    <a:gd name="connsiteX10" fmla="*/ 36496 w 136469"/>
                    <a:gd name="connsiteY10" fmla="*/ 117947 h 142657"/>
                    <a:gd name="connsiteX11" fmla="*/ 64601 w 136469"/>
                    <a:gd name="connsiteY11" fmla="*/ 88737 h 142657"/>
                    <a:gd name="connsiteX12" fmla="*/ 76986 w 136469"/>
                    <a:gd name="connsiteY12" fmla="*/ 75262 h 142657"/>
                    <a:gd name="connsiteX13" fmla="*/ 88216 w 136469"/>
                    <a:gd name="connsiteY13" fmla="*/ 64026 h 142657"/>
                    <a:gd name="connsiteX14" fmla="*/ 109519 w 136469"/>
                    <a:gd name="connsiteY14" fmla="*/ 64026 h 142657"/>
                    <a:gd name="connsiteX15" fmla="*/ 119658 w 136469"/>
                    <a:gd name="connsiteY15" fmla="*/ 52796 h 142657"/>
                    <a:gd name="connsiteX16" fmla="*/ 136470 w 136469"/>
                    <a:gd name="connsiteY16" fmla="*/ 32577 h 142657"/>
                    <a:gd name="connsiteX17" fmla="*/ 121904 w 136469"/>
                    <a:gd name="connsiteY17" fmla="*/ 32577 h 142657"/>
                    <a:gd name="connsiteX18" fmla="*/ 107274 w 136469"/>
                    <a:gd name="connsiteY18" fmla="*/ 32577 h 142657"/>
                    <a:gd name="connsiteX19" fmla="*/ 107274 w 136469"/>
                    <a:gd name="connsiteY19" fmla="*/ 0 h 14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6469" h="142657">
                      <a:moveTo>
                        <a:pt x="107274" y="0"/>
                      </a:moveTo>
                      <a:lnTo>
                        <a:pt x="75831" y="35946"/>
                      </a:lnTo>
                      <a:lnTo>
                        <a:pt x="75831" y="51674"/>
                      </a:lnTo>
                      <a:lnTo>
                        <a:pt x="64601" y="62903"/>
                      </a:lnTo>
                      <a:lnTo>
                        <a:pt x="63446" y="64026"/>
                      </a:lnTo>
                      <a:lnTo>
                        <a:pt x="24175" y="105588"/>
                      </a:lnTo>
                      <a:cubicBezTo>
                        <a:pt x="17438" y="103342"/>
                        <a:pt x="9545" y="104465"/>
                        <a:pt x="5053" y="110086"/>
                      </a:cubicBezTo>
                      <a:cubicBezTo>
                        <a:pt x="-1684" y="117947"/>
                        <a:pt x="-1684" y="129176"/>
                        <a:pt x="5053" y="137043"/>
                      </a:cubicBezTo>
                      <a:cubicBezTo>
                        <a:pt x="8454" y="140412"/>
                        <a:pt x="14037" y="142658"/>
                        <a:pt x="18528" y="142658"/>
                      </a:cubicBezTo>
                      <a:cubicBezTo>
                        <a:pt x="23020" y="142658"/>
                        <a:pt x="28667" y="140412"/>
                        <a:pt x="32004" y="137043"/>
                      </a:cubicBezTo>
                      <a:cubicBezTo>
                        <a:pt x="37651" y="131428"/>
                        <a:pt x="38741" y="124684"/>
                        <a:pt x="36496" y="117947"/>
                      </a:cubicBezTo>
                      <a:lnTo>
                        <a:pt x="64601" y="88737"/>
                      </a:lnTo>
                      <a:lnTo>
                        <a:pt x="76986" y="75262"/>
                      </a:lnTo>
                      <a:lnTo>
                        <a:pt x="88216" y="64026"/>
                      </a:lnTo>
                      <a:lnTo>
                        <a:pt x="109519" y="64026"/>
                      </a:lnTo>
                      <a:lnTo>
                        <a:pt x="119658" y="52796"/>
                      </a:lnTo>
                      <a:lnTo>
                        <a:pt x="136470" y="32577"/>
                      </a:lnTo>
                      <a:lnTo>
                        <a:pt x="121904" y="32577"/>
                      </a:lnTo>
                      <a:lnTo>
                        <a:pt x="107274" y="32577"/>
                      </a:lnTo>
                      <a:lnTo>
                        <a:pt x="107274" y="0"/>
                      </a:lnTo>
                      <a:close/>
                    </a:path>
                  </a:pathLst>
                </a:custGeom>
                <a:solidFill>
                  <a:srgbClr val="2C5967"/>
                </a:solidFill>
                <a:ln w="6417"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C67C47B5-C5F4-476F-95BC-43D42365FAD9}"/>
                    </a:ext>
                  </a:extLst>
                </p:cNvPr>
                <p:cNvSpPr/>
                <p:nvPr/>
              </p:nvSpPr>
              <p:spPr>
                <a:xfrm>
                  <a:off x="10555962" y="2676419"/>
                  <a:ext cx="103375" cy="103343"/>
                </a:xfrm>
                <a:custGeom>
                  <a:avLst/>
                  <a:gdLst>
                    <a:gd name="connsiteX0" fmla="*/ 51655 w 103375"/>
                    <a:gd name="connsiteY0" fmla="*/ 0 h 103343"/>
                    <a:gd name="connsiteX1" fmla="*/ 0 w 103375"/>
                    <a:gd name="connsiteY1" fmla="*/ 51668 h 103343"/>
                    <a:gd name="connsiteX2" fmla="*/ 51655 w 103375"/>
                    <a:gd name="connsiteY2" fmla="*/ 103343 h 103343"/>
                    <a:gd name="connsiteX3" fmla="*/ 103375 w 103375"/>
                    <a:gd name="connsiteY3" fmla="*/ 51668 h 103343"/>
                    <a:gd name="connsiteX4" fmla="*/ 99974 w 103375"/>
                    <a:gd name="connsiteY4" fmla="*/ 32572 h 103343"/>
                    <a:gd name="connsiteX5" fmla="*/ 86499 w 103375"/>
                    <a:gd name="connsiteY5" fmla="*/ 46054 h 103343"/>
                    <a:gd name="connsiteX6" fmla="*/ 86499 w 103375"/>
                    <a:gd name="connsiteY6" fmla="*/ 51668 h 103343"/>
                    <a:gd name="connsiteX7" fmla="*/ 51655 w 103375"/>
                    <a:gd name="connsiteY7" fmla="*/ 86493 h 103343"/>
                    <a:gd name="connsiteX8" fmla="*/ 16876 w 103375"/>
                    <a:gd name="connsiteY8" fmla="*/ 51668 h 103343"/>
                    <a:gd name="connsiteX9" fmla="*/ 51655 w 103375"/>
                    <a:gd name="connsiteY9" fmla="*/ 16851 h 103343"/>
                    <a:gd name="connsiteX10" fmla="*/ 57302 w 103375"/>
                    <a:gd name="connsiteY10" fmla="*/ 16851 h 103343"/>
                    <a:gd name="connsiteX11" fmla="*/ 70777 w 103375"/>
                    <a:gd name="connsiteY11" fmla="*/ 3369 h 103343"/>
                    <a:gd name="connsiteX12" fmla="*/ 51655 w 103375"/>
                    <a:gd name="connsiteY12" fmla="*/ 0 h 10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375" h="103343">
                      <a:moveTo>
                        <a:pt x="51655" y="0"/>
                      </a:moveTo>
                      <a:cubicBezTo>
                        <a:pt x="22459" y="0"/>
                        <a:pt x="0" y="23588"/>
                        <a:pt x="0" y="51668"/>
                      </a:cubicBezTo>
                      <a:cubicBezTo>
                        <a:pt x="0" y="79755"/>
                        <a:pt x="23614" y="103343"/>
                        <a:pt x="51655" y="103343"/>
                      </a:cubicBezTo>
                      <a:cubicBezTo>
                        <a:pt x="79761" y="103343"/>
                        <a:pt x="103375" y="79755"/>
                        <a:pt x="103375" y="51668"/>
                      </a:cubicBezTo>
                      <a:cubicBezTo>
                        <a:pt x="103375" y="44931"/>
                        <a:pt x="102220" y="38193"/>
                        <a:pt x="99974" y="32572"/>
                      </a:cubicBezTo>
                      <a:lnTo>
                        <a:pt x="86499" y="46054"/>
                      </a:lnTo>
                      <a:cubicBezTo>
                        <a:pt x="86499" y="48300"/>
                        <a:pt x="86499" y="49422"/>
                        <a:pt x="86499" y="51668"/>
                      </a:cubicBezTo>
                      <a:cubicBezTo>
                        <a:pt x="86499" y="70765"/>
                        <a:pt x="70777" y="86493"/>
                        <a:pt x="51655" y="86493"/>
                      </a:cubicBezTo>
                      <a:cubicBezTo>
                        <a:pt x="32597" y="86493"/>
                        <a:pt x="16876" y="70765"/>
                        <a:pt x="16876" y="51668"/>
                      </a:cubicBezTo>
                      <a:cubicBezTo>
                        <a:pt x="16876" y="32572"/>
                        <a:pt x="32597" y="16851"/>
                        <a:pt x="51655" y="16851"/>
                      </a:cubicBezTo>
                      <a:cubicBezTo>
                        <a:pt x="53901" y="16851"/>
                        <a:pt x="55056" y="16851"/>
                        <a:pt x="57302" y="16851"/>
                      </a:cubicBezTo>
                      <a:lnTo>
                        <a:pt x="70777" y="3369"/>
                      </a:lnTo>
                      <a:cubicBezTo>
                        <a:pt x="65130" y="1123"/>
                        <a:pt x="58393" y="0"/>
                        <a:pt x="51655" y="0"/>
                      </a:cubicBezTo>
                      <a:close/>
                    </a:path>
                  </a:pathLst>
                </a:custGeom>
                <a:solidFill>
                  <a:srgbClr val="2C5967"/>
                </a:solidFill>
                <a:ln w="6417"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D1F3F5D6-E9D1-4802-B220-78394E2D9CB9}"/>
                    </a:ext>
                  </a:extLst>
                </p:cNvPr>
                <p:cNvSpPr/>
                <p:nvPr/>
              </p:nvSpPr>
              <p:spPr>
                <a:xfrm>
                  <a:off x="10522273" y="2642718"/>
                  <a:ext cx="170752" cy="170745"/>
                </a:xfrm>
                <a:custGeom>
                  <a:avLst/>
                  <a:gdLst>
                    <a:gd name="connsiteX0" fmla="*/ 85344 w 170752"/>
                    <a:gd name="connsiteY0" fmla="*/ 0 h 170745"/>
                    <a:gd name="connsiteX1" fmla="*/ 0 w 170752"/>
                    <a:gd name="connsiteY1" fmla="*/ 85370 h 170745"/>
                    <a:gd name="connsiteX2" fmla="*/ 2246 w 170752"/>
                    <a:gd name="connsiteY2" fmla="*/ 106718 h 170745"/>
                    <a:gd name="connsiteX3" fmla="*/ 85344 w 170752"/>
                    <a:gd name="connsiteY3" fmla="*/ 170746 h 170745"/>
                    <a:gd name="connsiteX4" fmla="*/ 168506 w 170752"/>
                    <a:gd name="connsiteY4" fmla="*/ 106718 h 170745"/>
                    <a:gd name="connsiteX5" fmla="*/ 170752 w 170752"/>
                    <a:gd name="connsiteY5" fmla="*/ 85370 h 170745"/>
                    <a:gd name="connsiteX6" fmla="*/ 158367 w 170752"/>
                    <a:gd name="connsiteY6" fmla="*/ 41562 h 170745"/>
                    <a:gd name="connsiteX7" fmla="*/ 152785 w 170752"/>
                    <a:gd name="connsiteY7" fmla="*/ 48306 h 170745"/>
                    <a:gd name="connsiteX8" fmla="*/ 147138 w 170752"/>
                    <a:gd name="connsiteY8" fmla="*/ 53921 h 170745"/>
                    <a:gd name="connsiteX9" fmla="*/ 155030 w 170752"/>
                    <a:gd name="connsiteY9" fmla="*/ 85370 h 170745"/>
                    <a:gd name="connsiteX10" fmla="*/ 86499 w 170752"/>
                    <a:gd name="connsiteY10" fmla="*/ 153895 h 170745"/>
                    <a:gd name="connsiteX11" fmla="*/ 17967 w 170752"/>
                    <a:gd name="connsiteY11" fmla="*/ 85370 h 170745"/>
                    <a:gd name="connsiteX12" fmla="*/ 86499 w 170752"/>
                    <a:gd name="connsiteY12" fmla="*/ 16851 h 170745"/>
                    <a:gd name="connsiteX13" fmla="*/ 117942 w 170752"/>
                    <a:gd name="connsiteY13" fmla="*/ 24718 h 170745"/>
                    <a:gd name="connsiteX14" fmla="*/ 123524 w 170752"/>
                    <a:gd name="connsiteY14" fmla="*/ 19097 h 170745"/>
                    <a:gd name="connsiteX15" fmla="*/ 130326 w 170752"/>
                    <a:gd name="connsiteY15" fmla="*/ 12359 h 170745"/>
                    <a:gd name="connsiteX16" fmla="*/ 85344 w 170752"/>
                    <a:gd name="connsiteY16" fmla="*/ 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752" h="170745">
                      <a:moveTo>
                        <a:pt x="85344" y="0"/>
                      </a:moveTo>
                      <a:cubicBezTo>
                        <a:pt x="38180" y="0"/>
                        <a:pt x="0" y="38193"/>
                        <a:pt x="0" y="85370"/>
                      </a:cubicBezTo>
                      <a:cubicBezTo>
                        <a:pt x="0" y="93237"/>
                        <a:pt x="1090" y="99974"/>
                        <a:pt x="2246" y="106718"/>
                      </a:cubicBezTo>
                      <a:cubicBezTo>
                        <a:pt x="11229" y="143782"/>
                        <a:pt x="44918" y="170746"/>
                        <a:pt x="85344" y="170746"/>
                      </a:cubicBezTo>
                      <a:cubicBezTo>
                        <a:pt x="125770" y="170746"/>
                        <a:pt x="158367" y="143782"/>
                        <a:pt x="168506" y="106718"/>
                      </a:cubicBezTo>
                      <a:cubicBezTo>
                        <a:pt x="170752" y="99974"/>
                        <a:pt x="170752" y="93237"/>
                        <a:pt x="170752" y="85370"/>
                      </a:cubicBezTo>
                      <a:cubicBezTo>
                        <a:pt x="170752" y="69648"/>
                        <a:pt x="166260" y="53921"/>
                        <a:pt x="158367" y="41562"/>
                      </a:cubicBezTo>
                      <a:lnTo>
                        <a:pt x="152785" y="48306"/>
                      </a:lnTo>
                      <a:lnTo>
                        <a:pt x="147138" y="53921"/>
                      </a:lnTo>
                      <a:cubicBezTo>
                        <a:pt x="151630" y="62904"/>
                        <a:pt x="155030" y="74140"/>
                        <a:pt x="155030" y="85370"/>
                      </a:cubicBezTo>
                      <a:cubicBezTo>
                        <a:pt x="155030" y="123563"/>
                        <a:pt x="124679" y="153895"/>
                        <a:pt x="86499" y="153895"/>
                      </a:cubicBezTo>
                      <a:cubicBezTo>
                        <a:pt x="48318" y="153895"/>
                        <a:pt x="17967" y="123563"/>
                        <a:pt x="17967" y="85370"/>
                      </a:cubicBezTo>
                      <a:cubicBezTo>
                        <a:pt x="17967" y="47183"/>
                        <a:pt x="48318" y="16851"/>
                        <a:pt x="86499" y="16851"/>
                      </a:cubicBezTo>
                      <a:cubicBezTo>
                        <a:pt x="97728" y="16851"/>
                        <a:pt x="108958" y="19097"/>
                        <a:pt x="117942" y="24718"/>
                      </a:cubicBezTo>
                      <a:lnTo>
                        <a:pt x="123524" y="19097"/>
                      </a:lnTo>
                      <a:lnTo>
                        <a:pt x="130326" y="12359"/>
                      </a:lnTo>
                      <a:cubicBezTo>
                        <a:pt x="116786" y="4498"/>
                        <a:pt x="102220" y="0"/>
                        <a:pt x="85344" y="0"/>
                      </a:cubicBezTo>
                      <a:close/>
                    </a:path>
                  </a:pathLst>
                </a:custGeom>
                <a:solidFill>
                  <a:srgbClr val="2C5967"/>
                </a:solidFill>
                <a:ln w="6417" cap="flat">
                  <a:noFill/>
                  <a:prstDash val="solid"/>
                  <a:miter/>
                </a:ln>
              </p:spPr>
              <p:txBody>
                <a:bodyPr rtlCol="0" anchor="ctr"/>
                <a:lstStyle/>
                <a:p>
                  <a:endParaRPr lang="en-US"/>
                </a:p>
              </p:txBody>
            </p:sp>
          </p:grpSp>
        </p:grpSp>
        <p:grpSp>
          <p:nvGrpSpPr>
            <p:cNvPr id="560" name="Graphic 3">
              <a:extLst>
                <a:ext uri="{FF2B5EF4-FFF2-40B4-BE49-F238E27FC236}">
                  <a16:creationId xmlns:a16="http://schemas.microsoft.com/office/drawing/2014/main" id="{68987B83-73C4-4E75-B512-8E79A1DB815F}"/>
                </a:ext>
              </a:extLst>
            </p:cNvPr>
            <p:cNvGrpSpPr/>
            <p:nvPr/>
          </p:nvGrpSpPr>
          <p:grpSpPr>
            <a:xfrm>
              <a:off x="10182116" y="2831052"/>
              <a:ext cx="622433" cy="237423"/>
              <a:chOff x="10182116" y="2831052"/>
              <a:chExt cx="622433" cy="237423"/>
            </a:xfrm>
            <a:solidFill>
              <a:srgbClr val="000000"/>
            </a:solidFill>
          </p:grpSpPr>
          <p:sp>
            <p:nvSpPr>
              <p:cNvPr id="561" name="TextBox 560">
                <a:extLst>
                  <a:ext uri="{FF2B5EF4-FFF2-40B4-BE49-F238E27FC236}">
                    <a16:creationId xmlns:a16="http://schemas.microsoft.com/office/drawing/2014/main" id="{9B0B6F0E-F1DE-418C-A5F1-6A2A4BD02170}"/>
                  </a:ext>
                </a:extLst>
              </p:cNvPr>
              <p:cNvSpPr txBox="1"/>
              <p:nvPr/>
            </p:nvSpPr>
            <p:spPr>
              <a:xfrm>
                <a:off x="10131166" y="2785332"/>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File Storage</a:t>
                </a:r>
              </a:p>
            </p:txBody>
          </p:sp>
          <p:sp>
            <p:nvSpPr>
              <p:cNvPr id="562" name="TextBox 561">
                <a:extLst>
                  <a:ext uri="{FF2B5EF4-FFF2-40B4-BE49-F238E27FC236}">
                    <a16:creationId xmlns:a16="http://schemas.microsoft.com/office/drawing/2014/main" id="{84666F9A-59E7-40D1-B54E-1B7626351218}"/>
                  </a:ext>
                </a:extLst>
              </p:cNvPr>
              <p:cNvSpPr txBox="1"/>
              <p:nvPr/>
            </p:nvSpPr>
            <p:spPr>
              <a:xfrm>
                <a:off x="10090676" y="2888001"/>
                <a:ext cx="80531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Mount Target</a:t>
                </a:r>
              </a:p>
            </p:txBody>
          </p:sp>
        </p:grpSp>
      </p:grpSp>
      <p:grpSp>
        <p:nvGrpSpPr>
          <p:cNvPr id="565" name="Graphic 3">
            <a:extLst>
              <a:ext uri="{FF2B5EF4-FFF2-40B4-BE49-F238E27FC236}">
                <a16:creationId xmlns:a16="http://schemas.microsoft.com/office/drawing/2014/main" id="{2A47AEBE-16C5-4A55-BB27-1708D2D79256}"/>
              </a:ext>
            </a:extLst>
          </p:cNvPr>
          <p:cNvGrpSpPr/>
          <p:nvPr/>
        </p:nvGrpSpPr>
        <p:grpSpPr>
          <a:xfrm>
            <a:off x="1082040" y="3096977"/>
            <a:ext cx="686602" cy="653337"/>
            <a:chOff x="1082040" y="3801176"/>
            <a:chExt cx="686602" cy="653337"/>
          </a:xfrm>
        </p:grpSpPr>
        <p:grpSp>
          <p:nvGrpSpPr>
            <p:cNvPr id="566" name="Graphic 3">
              <a:extLst>
                <a:ext uri="{FF2B5EF4-FFF2-40B4-BE49-F238E27FC236}">
                  <a16:creationId xmlns:a16="http://schemas.microsoft.com/office/drawing/2014/main" id="{83A6AB7B-0830-401F-BB34-E48380BDBB9D}"/>
                </a:ext>
              </a:extLst>
            </p:cNvPr>
            <p:cNvGrpSpPr/>
            <p:nvPr/>
          </p:nvGrpSpPr>
          <p:grpSpPr>
            <a:xfrm>
              <a:off x="1167865" y="3801176"/>
              <a:ext cx="513347" cy="513347"/>
              <a:chOff x="1167865" y="3801176"/>
              <a:chExt cx="513347" cy="513347"/>
            </a:xfrm>
          </p:grpSpPr>
          <p:grpSp>
            <p:nvGrpSpPr>
              <p:cNvPr id="567" name="Graphic 3">
                <a:extLst>
                  <a:ext uri="{FF2B5EF4-FFF2-40B4-BE49-F238E27FC236}">
                    <a16:creationId xmlns:a16="http://schemas.microsoft.com/office/drawing/2014/main" id="{FE5D4A9C-9380-47E2-8A08-2AB70830AD39}"/>
                  </a:ext>
                </a:extLst>
              </p:cNvPr>
              <p:cNvGrpSpPr/>
              <p:nvPr/>
            </p:nvGrpSpPr>
            <p:grpSpPr>
              <a:xfrm>
                <a:off x="1167865" y="3801176"/>
                <a:ext cx="513347" cy="513347"/>
                <a:chOff x="1167865" y="3801176"/>
                <a:chExt cx="513347" cy="513347"/>
              </a:xfrm>
              <a:solidFill>
                <a:srgbClr val="FFFFFF"/>
              </a:solidFill>
            </p:grpSpPr>
            <p:sp>
              <p:nvSpPr>
                <p:cNvPr id="568" name="Freeform: Shape 567">
                  <a:extLst>
                    <a:ext uri="{FF2B5EF4-FFF2-40B4-BE49-F238E27FC236}">
                      <a16:creationId xmlns:a16="http://schemas.microsoft.com/office/drawing/2014/main" id="{73DAFCAB-40E5-4260-91AC-97F8594C7C27}"/>
                    </a:ext>
                  </a:extLst>
                </p:cNvPr>
                <p:cNvSpPr/>
                <p:nvPr/>
              </p:nvSpPr>
              <p:spPr>
                <a:xfrm>
                  <a:off x="1173974" y="3807285"/>
                  <a:ext cx="501155" cy="502348"/>
                </a:xfrm>
                <a:custGeom>
                  <a:avLst/>
                  <a:gdLst>
                    <a:gd name="connsiteX0" fmla="*/ 26829 w 501155"/>
                    <a:gd name="connsiteY0" fmla="*/ 501123 h 502348"/>
                    <a:gd name="connsiteX1" fmla="*/ 0 w 501155"/>
                    <a:gd name="connsiteY1" fmla="*/ 474237 h 502348"/>
                    <a:gd name="connsiteX2" fmla="*/ 0 w 501155"/>
                    <a:gd name="connsiteY2" fmla="*/ 26893 h 502348"/>
                    <a:gd name="connsiteX3" fmla="*/ 26829 w 501155"/>
                    <a:gd name="connsiteY3" fmla="*/ 0 h 502348"/>
                    <a:gd name="connsiteX4" fmla="*/ 474333 w 501155"/>
                    <a:gd name="connsiteY4" fmla="*/ 0 h 502348"/>
                    <a:gd name="connsiteX5" fmla="*/ 501155 w 501155"/>
                    <a:gd name="connsiteY5" fmla="*/ 26893 h 502348"/>
                    <a:gd name="connsiteX6" fmla="*/ 501155 w 501155"/>
                    <a:gd name="connsiteY6" fmla="*/ 475456 h 502348"/>
                    <a:gd name="connsiteX7" fmla="*/ 474333 w 501155"/>
                    <a:gd name="connsiteY7" fmla="*/ 502349 h 502348"/>
                    <a:gd name="connsiteX8" fmla="*/ 26829 w 501155"/>
                    <a:gd name="connsiteY8" fmla="*/ 501123 h 50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55" h="502348">
                      <a:moveTo>
                        <a:pt x="26829" y="501123"/>
                      </a:moveTo>
                      <a:cubicBezTo>
                        <a:pt x="12198" y="501123"/>
                        <a:pt x="0" y="488906"/>
                        <a:pt x="0" y="474237"/>
                      </a:cubicBezTo>
                      <a:lnTo>
                        <a:pt x="0" y="26893"/>
                      </a:lnTo>
                      <a:cubicBezTo>
                        <a:pt x="0" y="12224"/>
                        <a:pt x="12198" y="0"/>
                        <a:pt x="26829" y="0"/>
                      </a:cubicBezTo>
                      <a:lnTo>
                        <a:pt x="474333" y="0"/>
                      </a:lnTo>
                      <a:cubicBezTo>
                        <a:pt x="488963" y="0"/>
                        <a:pt x="501155" y="12224"/>
                        <a:pt x="501155" y="26893"/>
                      </a:cubicBezTo>
                      <a:lnTo>
                        <a:pt x="501155" y="475456"/>
                      </a:lnTo>
                      <a:cubicBezTo>
                        <a:pt x="501155" y="490125"/>
                        <a:pt x="488963" y="502349"/>
                        <a:pt x="474333" y="502349"/>
                      </a:cubicBezTo>
                      <a:lnTo>
                        <a:pt x="26829" y="501123"/>
                      </a:lnTo>
                      <a:close/>
                    </a:path>
                  </a:pathLst>
                </a:custGeom>
                <a:solidFill>
                  <a:srgbClr val="FFFFFF"/>
                </a:solidFill>
                <a:ln w="6417"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36C9E378-F424-47C2-9D87-48AD8866B4CB}"/>
                    </a:ext>
                  </a:extLst>
                </p:cNvPr>
                <p:cNvSpPr/>
                <p:nvPr/>
              </p:nvSpPr>
              <p:spPr>
                <a:xfrm>
                  <a:off x="1167865" y="3801176"/>
                  <a:ext cx="513347" cy="513347"/>
                </a:xfrm>
                <a:custGeom>
                  <a:avLst/>
                  <a:gdLst>
                    <a:gd name="connsiteX0" fmla="*/ 479203 w 513347"/>
                    <a:gd name="connsiteY0" fmla="*/ 12224 h 513347"/>
                    <a:gd name="connsiteX1" fmla="*/ 499936 w 513347"/>
                    <a:gd name="connsiteY1" fmla="*/ 33002 h 513347"/>
                    <a:gd name="connsiteX2" fmla="*/ 499936 w 513347"/>
                    <a:gd name="connsiteY2" fmla="*/ 481571 h 513347"/>
                    <a:gd name="connsiteX3" fmla="*/ 479203 w 513347"/>
                    <a:gd name="connsiteY3" fmla="*/ 502349 h 513347"/>
                    <a:gd name="connsiteX4" fmla="*/ 32925 w 513347"/>
                    <a:gd name="connsiteY4" fmla="*/ 502349 h 513347"/>
                    <a:gd name="connsiteX5" fmla="*/ 12192 w 513347"/>
                    <a:gd name="connsiteY5" fmla="*/ 480345 h 513347"/>
                    <a:gd name="connsiteX6" fmla="*/ 12192 w 513347"/>
                    <a:gd name="connsiteY6" fmla="*/ 33002 h 513347"/>
                    <a:gd name="connsiteX7" fmla="*/ 32925 w 513347"/>
                    <a:gd name="connsiteY7" fmla="*/ 12224 h 513347"/>
                    <a:gd name="connsiteX8" fmla="*/ 479203 w 513347"/>
                    <a:gd name="connsiteY8" fmla="*/ 12224 h 513347"/>
                    <a:gd name="connsiteX9" fmla="*/ 479203 w 513347"/>
                    <a:gd name="connsiteY9" fmla="*/ 0 h 513347"/>
                    <a:gd name="connsiteX10" fmla="*/ 32925 w 513347"/>
                    <a:gd name="connsiteY10" fmla="*/ 0 h 513347"/>
                    <a:gd name="connsiteX11" fmla="*/ 0 w 513347"/>
                    <a:gd name="connsiteY11" fmla="*/ 33002 h 513347"/>
                    <a:gd name="connsiteX12" fmla="*/ 0 w 513347"/>
                    <a:gd name="connsiteY12" fmla="*/ 481571 h 513347"/>
                    <a:gd name="connsiteX13" fmla="*/ 32925 w 513347"/>
                    <a:gd name="connsiteY13" fmla="*/ 513347 h 513347"/>
                    <a:gd name="connsiteX14" fmla="*/ 480422 w 513347"/>
                    <a:gd name="connsiteY14" fmla="*/ 513347 h 513347"/>
                    <a:gd name="connsiteX15" fmla="*/ 513347 w 513347"/>
                    <a:gd name="connsiteY15" fmla="*/ 480345 h 513347"/>
                    <a:gd name="connsiteX16" fmla="*/ 513347 w 513347"/>
                    <a:gd name="connsiteY16" fmla="*/ 33002 h 513347"/>
                    <a:gd name="connsiteX17" fmla="*/ 479203 w 513347"/>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347" h="513347">
                      <a:moveTo>
                        <a:pt x="479203" y="12224"/>
                      </a:moveTo>
                      <a:cubicBezTo>
                        <a:pt x="490183" y="12224"/>
                        <a:pt x="499936" y="22003"/>
                        <a:pt x="499936" y="33002"/>
                      </a:cubicBezTo>
                      <a:lnTo>
                        <a:pt x="499936" y="481571"/>
                      </a:lnTo>
                      <a:cubicBezTo>
                        <a:pt x="499936" y="492570"/>
                        <a:pt x="490183" y="502349"/>
                        <a:pt x="479203" y="502349"/>
                      </a:cubicBezTo>
                      <a:lnTo>
                        <a:pt x="32925" y="502349"/>
                      </a:lnTo>
                      <a:cubicBezTo>
                        <a:pt x="21946" y="501123"/>
                        <a:pt x="12192" y="491344"/>
                        <a:pt x="12192" y="480345"/>
                      </a:cubicBezTo>
                      <a:lnTo>
                        <a:pt x="12192" y="33002"/>
                      </a:lnTo>
                      <a:cubicBezTo>
                        <a:pt x="12192" y="22003"/>
                        <a:pt x="21946" y="12224"/>
                        <a:pt x="32925" y="12224"/>
                      </a:cubicBezTo>
                      <a:lnTo>
                        <a:pt x="479203" y="12224"/>
                      </a:lnTo>
                      <a:close/>
                      <a:moveTo>
                        <a:pt x="479203" y="0"/>
                      </a:moveTo>
                      <a:lnTo>
                        <a:pt x="32925" y="0"/>
                      </a:lnTo>
                      <a:cubicBezTo>
                        <a:pt x="14630" y="0"/>
                        <a:pt x="0" y="14669"/>
                        <a:pt x="0" y="33002"/>
                      </a:cubicBezTo>
                      <a:lnTo>
                        <a:pt x="0" y="481571"/>
                      </a:lnTo>
                      <a:cubicBezTo>
                        <a:pt x="0" y="498678"/>
                        <a:pt x="14630" y="513347"/>
                        <a:pt x="32925" y="513347"/>
                      </a:cubicBezTo>
                      <a:lnTo>
                        <a:pt x="480422" y="513347"/>
                      </a:lnTo>
                      <a:cubicBezTo>
                        <a:pt x="498717" y="513347"/>
                        <a:pt x="513347" y="498678"/>
                        <a:pt x="513347" y="480345"/>
                      </a:cubicBezTo>
                      <a:lnTo>
                        <a:pt x="513347" y="33002"/>
                      </a:lnTo>
                      <a:cubicBezTo>
                        <a:pt x="512128" y="14669"/>
                        <a:pt x="497498" y="0"/>
                        <a:pt x="479203" y="0"/>
                      </a:cubicBezTo>
                      <a:close/>
                    </a:path>
                  </a:pathLst>
                </a:custGeom>
                <a:solidFill>
                  <a:srgbClr val="FFFFFF"/>
                </a:solidFill>
                <a:ln w="6417" cap="flat">
                  <a:noFill/>
                  <a:prstDash val="solid"/>
                  <a:miter/>
                </a:ln>
              </p:spPr>
              <p:txBody>
                <a:bodyPr rtlCol="0" anchor="ctr"/>
                <a:lstStyle/>
                <a:p>
                  <a:endParaRPr lang="en-US"/>
                </a:p>
              </p:txBody>
            </p:sp>
          </p:grpSp>
          <p:grpSp>
            <p:nvGrpSpPr>
              <p:cNvPr id="570" name="Graphic 3">
                <a:extLst>
                  <a:ext uri="{FF2B5EF4-FFF2-40B4-BE49-F238E27FC236}">
                    <a16:creationId xmlns:a16="http://schemas.microsoft.com/office/drawing/2014/main" id="{597076E0-C3C1-4459-A26B-CABC6FAAF2AF}"/>
                  </a:ext>
                </a:extLst>
              </p:cNvPr>
              <p:cNvGrpSpPr/>
              <p:nvPr/>
            </p:nvGrpSpPr>
            <p:grpSpPr>
              <a:xfrm>
                <a:off x="1250777" y="3920959"/>
                <a:ext cx="342640" cy="331231"/>
                <a:chOff x="1250777" y="3920959"/>
                <a:chExt cx="342640" cy="331231"/>
              </a:xfrm>
              <a:solidFill>
                <a:srgbClr val="2D5967"/>
              </a:solidFill>
            </p:grpSpPr>
            <p:sp>
              <p:nvSpPr>
                <p:cNvPr id="571" name="Freeform: Shape 570">
                  <a:extLst>
                    <a:ext uri="{FF2B5EF4-FFF2-40B4-BE49-F238E27FC236}">
                      <a16:creationId xmlns:a16="http://schemas.microsoft.com/office/drawing/2014/main" id="{7DFE57FC-3BEF-4464-B866-1CEAE97F8B8B}"/>
                    </a:ext>
                  </a:extLst>
                </p:cNvPr>
                <p:cNvSpPr/>
                <p:nvPr/>
              </p:nvSpPr>
              <p:spPr>
                <a:xfrm>
                  <a:off x="1417826" y="3925849"/>
                  <a:ext cx="175590" cy="151559"/>
                </a:xfrm>
                <a:custGeom>
                  <a:avLst/>
                  <a:gdLst>
                    <a:gd name="connsiteX0" fmla="*/ 120720 w 175590"/>
                    <a:gd name="connsiteY0" fmla="*/ 17114 h 151559"/>
                    <a:gd name="connsiteX1" fmla="*/ 153639 w 175590"/>
                    <a:gd name="connsiteY1" fmla="*/ 74557 h 151559"/>
                    <a:gd name="connsiteX2" fmla="*/ 120720 w 175590"/>
                    <a:gd name="connsiteY2" fmla="*/ 132007 h 151559"/>
                    <a:gd name="connsiteX3" fmla="*/ 54870 w 175590"/>
                    <a:gd name="connsiteY3" fmla="*/ 132007 h 151559"/>
                    <a:gd name="connsiteX4" fmla="*/ 21952 w 175590"/>
                    <a:gd name="connsiteY4" fmla="*/ 74557 h 151559"/>
                    <a:gd name="connsiteX5" fmla="*/ 54870 w 175590"/>
                    <a:gd name="connsiteY5" fmla="*/ 17114 h 151559"/>
                    <a:gd name="connsiteX6" fmla="*/ 120720 w 175590"/>
                    <a:gd name="connsiteY6" fmla="*/ 17114 h 151559"/>
                    <a:gd name="connsiteX7" fmla="*/ 120720 w 175590"/>
                    <a:gd name="connsiteY7" fmla="*/ 17114 h 151559"/>
                    <a:gd name="connsiteX8" fmla="*/ 131693 w 175590"/>
                    <a:gd name="connsiteY8" fmla="*/ 0 h 151559"/>
                    <a:gd name="connsiteX9" fmla="*/ 43898 w 175590"/>
                    <a:gd name="connsiteY9" fmla="*/ 0 h 151559"/>
                    <a:gd name="connsiteX10" fmla="*/ 0 w 175590"/>
                    <a:gd name="connsiteY10" fmla="*/ 75783 h 151559"/>
                    <a:gd name="connsiteX11" fmla="*/ 43898 w 175590"/>
                    <a:gd name="connsiteY11" fmla="*/ 151560 h 151559"/>
                    <a:gd name="connsiteX12" fmla="*/ 131693 w 175590"/>
                    <a:gd name="connsiteY12" fmla="*/ 151560 h 151559"/>
                    <a:gd name="connsiteX13" fmla="*/ 175590 w 175590"/>
                    <a:gd name="connsiteY13" fmla="*/ 75783 h 151559"/>
                    <a:gd name="connsiteX14" fmla="*/ 131693 w 175590"/>
                    <a:gd name="connsiteY14" fmla="*/ 0 h 15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590" h="151559">
                      <a:moveTo>
                        <a:pt x="120720" y="17114"/>
                      </a:moveTo>
                      <a:lnTo>
                        <a:pt x="153639" y="74557"/>
                      </a:lnTo>
                      <a:lnTo>
                        <a:pt x="120720" y="132007"/>
                      </a:lnTo>
                      <a:lnTo>
                        <a:pt x="54870" y="132007"/>
                      </a:lnTo>
                      <a:lnTo>
                        <a:pt x="21952" y="74557"/>
                      </a:lnTo>
                      <a:lnTo>
                        <a:pt x="54870" y="17114"/>
                      </a:lnTo>
                      <a:lnTo>
                        <a:pt x="120720" y="17114"/>
                      </a:lnTo>
                      <a:lnTo>
                        <a:pt x="120720" y="17114"/>
                      </a:lnTo>
                      <a:close/>
                      <a:moveTo>
                        <a:pt x="131693" y="0"/>
                      </a:moveTo>
                      <a:lnTo>
                        <a:pt x="43898" y="0"/>
                      </a:lnTo>
                      <a:lnTo>
                        <a:pt x="0" y="75783"/>
                      </a:lnTo>
                      <a:lnTo>
                        <a:pt x="43898" y="151560"/>
                      </a:lnTo>
                      <a:lnTo>
                        <a:pt x="131693" y="151560"/>
                      </a:lnTo>
                      <a:lnTo>
                        <a:pt x="175590" y="75783"/>
                      </a:lnTo>
                      <a:lnTo>
                        <a:pt x="131693" y="0"/>
                      </a:lnTo>
                      <a:close/>
                    </a:path>
                  </a:pathLst>
                </a:custGeom>
                <a:solidFill>
                  <a:srgbClr val="2D5967"/>
                </a:solidFill>
                <a:ln w="6417"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7F23BC7F-5980-47FF-AA88-E7F907F6C1A4}"/>
                    </a:ext>
                  </a:extLst>
                </p:cNvPr>
                <p:cNvSpPr/>
                <p:nvPr/>
              </p:nvSpPr>
              <p:spPr>
                <a:xfrm>
                  <a:off x="1344655" y="4100631"/>
                  <a:ext cx="151200" cy="151559"/>
                </a:xfrm>
                <a:custGeom>
                  <a:avLst/>
                  <a:gdLst>
                    <a:gd name="connsiteX0" fmla="*/ 75603 w 151200"/>
                    <a:gd name="connsiteY0" fmla="*/ 17107 h 151559"/>
                    <a:gd name="connsiteX1" fmla="*/ 132912 w 151200"/>
                    <a:gd name="connsiteY1" fmla="*/ 74557 h 151559"/>
                    <a:gd name="connsiteX2" fmla="*/ 75603 w 151200"/>
                    <a:gd name="connsiteY2" fmla="*/ 132001 h 151559"/>
                    <a:gd name="connsiteX3" fmla="*/ 18294 w 151200"/>
                    <a:gd name="connsiteY3" fmla="*/ 74557 h 151559"/>
                    <a:gd name="connsiteX4" fmla="*/ 75603 w 151200"/>
                    <a:gd name="connsiteY4" fmla="*/ 17107 h 151559"/>
                    <a:gd name="connsiteX5" fmla="*/ 75603 w 151200"/>
                    <a:gd name="connsiteY5" fmla="*/ 0 h 151559"/>
                    <a:gd name="connsiteX6" fmla="*/ 0 w 151200"/>
                    <a:gd name="connsiteY6" fmla="*/ 75777 h 151559"/>
                    <a:gd name="connsiteX7" fmla="*/ 75603 w 151200"/>
                    <a:gd name="connsiteY7" fmla="*/ 151560 h 151559"/>
                    <a:gd name="connsiteX8" fmla="*/ 151200 w 151200"/>
                    <a:gd name="connsiteY8" fmla="*/ 75777 h 151559"/>
                    <a:gd name="connsiteX9" fmla="*/ 75603 w 151200"/>
                    <a:gd name="connsiteY9" fmla="*/ 0 h 15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200" h="151559">
                      <a:moveTo>
                        <a:pt x="75603" y="17107"/>
                      </a:moveTo>
                      <a:cubicBezTo>
                        <a:pt x="107302" y="17107"/>
                        <a:pt x="132912" y="42775"/>
                        <a:pt x="132912" y="74557"/>
                      </a:cubicBezTo>
                      <a:cubicBezTo>
                        <a:pt x="132912" y="106334"/>
                        <a:pt x="107302" y="132001"/>
                        <a:pt x="75603" y="132001"/>
                      </a:cubicBezTo>
                      <a:cubicBezTo>
                        <a:pt x="43898" y="132001"/>
                        <a:pt x="18294" y="106334"/>
                        <a:pt x="18294" y="74557"/>
                      </a:cubicBezTo>
                      <a:cubicBezTo>
                        <a:pt x="18294" y="42775"/>
                        <a:pt x="43898" y="17107"/>
                        <a:pt x="75603" y="17107"/>
                      </a:cubicBezTo>
                      <a:close/>
                      <a:moveTo>
                        <a:pt x="75603" y="0"/>
                      </a:moveTo>
                      <a:cubicBezTo>
                        <a:pt x="34144" y="0"/>
                        <a:pt x="0" y="34221"/>
                        <a:pt x="0" y="75777"/>
                      </a:cubicBezTo>
                      <a:cubicBezTo>
                        <a:pt x="0" y="117332"/>
                        <a:pt x="34144" y="151560"/>
                        <a:pt x="75603" y="151560"/>
                      </a:cubicBezTo>
                      <a:cubicBezTo>
                        <a:pt x="117056" y="151560"/>
                        <a:pt x="151200" y="117332"/>
                        <a:pt x="151200" y="75777"/>
                      </a:cubicBezTo>
                      <a:cubicBezTo>
                        <a:pt x="151200" y="32995"/>
                        <a:pt x="117056" y="0"/>
                        <a:pt x="75603" y="0"/>
                      </a:cubicBezTo>
                      <a:close/>
                    </a:path>
                  </a:pathLst>
                </a:custGeom>
                <a:solidFill>
                  <a:srgbClr val="2D5967"/>
                </a:solidFill>
                <a:ln w="6417"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FCE26937-F02F-4B8D-9DB2-C39D06743F16}"/>
                    </a:ext>
                  </a:extLst>
                </p:cNvPr>
                <p:cNvSpPr/>
                <p:nvPr/>
              </p:nvSpPr>
              <p:spPr>
                <a:xfrm>
                  <a:off x="1250777" y="3920959"/>
                  <a:ext cx="167049" cy="151565"/>
                </a:xfrm>
                <a:custGeom>
                  <a:avLst/>
                  <a:gdLst>
                    <a:gd name="connsiteX0" fmla="*/ 82912 w 167049"/>
                    <a:gd name="connsiteY0" fmla="*/ 36672 h 151565"/>
                    <a:gd name="connsiteX1" fmla="*/ 136563 w 167049"/>
                    <a:gd name="connsiteY1" fmla="*/ 133226 h 151565"/>
                    <a:gd name="connsiteX2" fmla="*/ 30480 w 167049"/>
                    <a:gd name="connsiteY2" fmla="*/ 133226 h 151565"/>
                    <a:gd name="connsiteX3" fmla="*/ 82912 w 167049"/>
                    <a:gd name="connsiteY3" fmla="*/ 36672 h 151565"/>
                    <a:gd name="connsiteX4" fmla="*/ 82912 w 167049"/>
                    <a:gd name="connsiteY4" fmla="*/ 0 h 151565"/>
                    <a:gd name="connsiteX5" fmla="*/ 0 w 167049"/>
                    <a:gd name="connsiteY5" fmla="*/ 151566 h 151565"/>
                    <a:gd name="connsiteX6" fmla="*/ 167050 w 167049"/>
                    <a:gd name="connsiteY6" fmla="*/ 151566 h 151565"/>
                    <a:gd name="connsiteX7" fmla="*/ 82912 w 167049"/>
                    <a:gd name="connsiteY7" fmla="*/ 0 h 15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049" h="151565">
                      <a:moveTo>
                        <a:pt x="82912" y="36672"/>
                      </a:moveTo>
                      <a:lnTo>
                        <a:pt x="136563" y="133226"/>
                      </a:lnTo>
                      <a:lnTo>
                        <a:pt x="30480" y="133226"/>
                      </a:lnTo>
                      <a:lnTo>
                        <a:pt x="82912" y="36672"/>
                      </a:lnTo>
                      <a:close/>
                      <a:moveTo>
                        <a:pt x="82912" y="0"/>
                      </a:moveTo>
                      <a:lnTo>
                        <a:pt x="0" y="151566"/>
                      </a:lnTo>
                      <a:lnTo>
                        <a:pt x="167050" y="151566"/>
                      </a:lnTo>
                      <a:lnTo>
                        <a:pt x="82912" y="0"/>
                      </a:lnTo>
                      <a:close/>
                    </a:path>
                  </a:pathLst>
                </a:custGeom>
                <a:solidFill>
                  <a:srgbClr val="2D5967"/>
                </a:solidFill>
                <a:ln w="6417" cap="flat">
                  <a:noFill/>
                  <a:prstDash val="solid"/>
                  <a:miter/>
                </a:ln>
              </p:spPr>
              <p:txBody>
                <a:bodyPr rtlCol="0" anchor="ctr"/>
                <a:lstStyle/>
                <a:p>
                  <a:endParaRPr lang="en-US"/>
                </a:p>
              </p:txBody>
            </p:sp>
          </p:grpSp>
          <p:sp>
            <p:nvSpPr>
              <p:cNvPr id="574" name="Freeform: Shape 573">
                <a:extLst>
                  <a:ext uri="{FF2B5EF4-FFF2-40B4-BE49-F238E27FC236}">
                    <a16:creationId xmlns:a16="http://schemas.microsoft.com/office/drawing/2014/main" id="{89C943BA-E08D-44DC-BDFB-ED961FBA2D60}"/>
                  </a:ext>
                </a:extLst>
              </p:cNvPr>
              <p:cNvSpPr/>
              <p:nvPr/>
            </p:nvSpPr>
            <p:spPr>
              <a:xfrm>
                <a:off x="1180063" y="3862296"/>
                <a:ext cx="487737" cy="440009"/>
              </a:xfrm>
              <a:custGeom>
                <a:avLst/>
                <a:gdLst>
                  <a:gd name="connsiteX0" fmla="*/ 467011 w 487737"/>
                  <a:gd name="connsiteY0" fmla="*/ 440009 h 440009"/>
                  <a:gd name="connsiteX1" fmla="*/ 20726 w 487737"/>
                  <a:gd name="connsiteY1" fmla="*/ 440009 h 440009"/>
                  <a:gd name="connsiteX2" fmla="*/ 0 w 487737"/>
                  <a:gd name="connsiteY2" fmla="*/ 419232 h 440009"/>
                  <a:gd name="connsiteX3" fmla="*/ 0 w 487737"/>
                  <a:gd name="connsiteY3" fmla="*/ 0 h 440009"/>
                  <a:gd name="connsiteX4" fmla="*/ 487738 w 487737"/>
                  <a:gd name="connsiteY4" fmla="*/ 0 h 440009"/>
                  <a:gd name="connsiteX5" fmla="*/ 487738 w 487737"/>
                  <a:gd name="connsiteY5" fmla="*/ 419232 h 440009"/>
                  <a:gd name="connsiteX6" fmla="*/ 467011 w 487737"/>
                  <a:gd name="connsiteY6" fmla="*/ 440009 h 440009"/>
                  <a:gd name="connsiteX7" fmla="*/ 18288 w 487737"/>
                  <a:gd name="connsiteY7" fmla="*/ 18333 h 440009"/>
                  <a:gd name="connsiteX8" fmla="*/ 18288 w 487737"/>
                  <a:gd name="connsiteY8" fmla="*/ 420457 h 440009"/>
                  <a:gd name="connsiteX9" fmla="*/ 20726 w 487737"/>
                  <a:gd name="connsiteY9" fmla="*/ 422902 h 440009"/>
                  <a:gd name="connsiteX10" fmla="*/ 468231 w 487737"/>
                  <a:gd name="connsiteY10" fmla="*/ 422902 h 440009"/>
                  <a:gd name="connsiteX11" fmla="*/ 470669 w 487737"/>
                  <a:gd name="connsiteY11" fmla="*/ 420457 h 440009"/>
                  <a:gd name="connsiteX12" fmla="*/ 470669 w 487737"/>
                  <a:gd name="connsiteY12" fmla="*/ 18333 h 440009"/>
                  <a:gd name="connsiteX13" fmla="*/ 18288 w 487737"/>
                  <a:gd name="connsiteY13" fmla="*/ 18333 h 44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7737" h="440009">
                    <a:moveTo>
                      <a:pt x="467011" y="440009"/>
                    </a:moveTo>
                    <a:lnTo>
                      <a:pt x="20726" y="440009"/>
                    </a:lnTo>
                    <a:cubicBezTo>
                      <a:pt x="9754" y="440009"/>
                      <a:pt x="0" y="430236"/>
                      <a:pt x="0" y="419232"/>
                    </a:cubicBezTo>
                    <a:lnTo>
                      <a:pt x="0" y="0"/>
                    </a:lnTo>
                    <a:lnTo>
                      <a:pt x="487738" y="0"/>
                    </a:lnTo>
                    <a:lnTo>
                      <a:pt x="487738" y="419232"/>
                    </a:lnTo>
                    <a:cubicBezTo>
                      <a:pt x="487738" y="430236"/>
                      <a:pt x="477984" y="440009"/>
                      <a:pt x="467011" y="440009"/>
                    </a:cubicBezTo>
                    <a:close/>
                    <a:moveTo>
                      <a:pt x="18288" y="18333"/>
                    </a:moveTo>
                    <a:lnTo>
                      <a:pt x="18288" y="420457"/>
                    </a:lnTo>
                    <a:cubicBezTo>
                      <a:pt x="18288" y="421676"/>
                      <a:pt x="19507" y="422902"/>
                      <a:pt x="20726" y="422902"/>
                    </a:cubicBezTo>
                    <a:lnTo>
                      <a:pt x="468231" y="422902"/>
                    </a:lnTo>
                    <a:cubicBezTo>
                      <a:pt x="469450" y="422902"/>
                      <a:pt x="470669" y="421676"/>
                      <a:pt x="470669" y="420457"/>
                    </a:cubicBezTo>
                    <a:lnTo>
                      <a:pt x="470669" y="18333"/>
                    </a:lnTo>
                    <a:lnTo>
                      <a:pt x="18288" y="18333"/>
                    </a:lnTo>
                    <a:close/>
                  </a:path>
                </a:pathLst>
              </a:custGeom>
              <a:solidFill>
                <a:srgbClr val="2D5967"/>
              </a:solidFill>
              <a:ln w="6417"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FFBFF9D7-18C8-4FCB-930D-05D7E9BC6557}"/>
                  </a:ext>
                </a:extLst>
              </p:cNvPr>
              <p:cNvSpPr/>
              <p:nvPr/>
            </p:nvSpPr>
            <p:spPr>
              <a:xfrm>
                <a:off x="1180063" y="3813400"/>
                <a:ext cx="487737" cy="35446"/>
              </a:xfrm>
              <a:custGeom>
                <a:avLst/>
                <a:gdLst>
                  <a:gd name="connsiteX0" fmla="*/ 487738 w 487737"/>
                  <a:gd name="connsiteY0" fmla="*/ 35447 h 35446"/>
                  <a:gd name="connsiteX1" fmla="*/ 0 w 487737"/>
                  <a:gd name="connsiteY1" fmla="*/ 35447 h 35446"/>
                  <a:gd name="connsiteX2" fmla="*/ 0 w 487737"/>
                  <a:gd name="connsiteY2" fmla="*/ 20778 h 35446"/>
                  <a:gd name="connsiteX3" fmla="*/ 20726 w 487737"/>
                  <a:gd name="connsiteY3" fmla="*/ 0 h 35446"/>
                  <a:gd name="connsiteX4" fmla="*/ 468231 w 487737"/>
                  <a:gd name="connsiteY4" fmla="*/ 0 h 35446"/>
                  <a:gd name="connsiteX5" fmla="*/ 487738 w 487737"/>
                  <a:gd name="connsiteY5" fmla="*/ 20778 h 35446"/>
                  <a:gd name="connsiteX6" fmla="*/ 487738 w 487737"/>
                  <a:gd name="connsiteY6" fmla="*/ 35447 h 3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737" h="35446">
                    <a:moveTo>
                      <a:pt x="487738" y="35447"/>
                    </a:moveTo>
                    <a:lnTo>
                      <a:pt x="0" y="35447"/>
                    </a:lnTo>
                    <a:lnTo>
                      <a:pt x="0" y="20778"/>
                    </a:lnTo>
                    <a:cubicBezTo>
                      <a:pt x="0" y="9779"/>
                      <a:pt x="9754" y="0"/>
                      <a:pt x="20726" y="0"/>
                    </a:cubicBezTo>
                    <a:lnTo>
                      <a:pt x="468231" y="0"/>
                    </a:lnTo>
                    <a:cubicBezTo>
                      <a:pt x="477984" y="0"/>
                      <a:pt x="487738" y="9779"/>
                      <a:pt x="487738" y="20778"/>
                    </a:cubicBezTo>
                    <a:lnTo>
                      <a:pt x="487738" y="35447"/>
                    </a:lnTo>
                    <a:close/>
                  </a:path>
                </a:pathLst>
              </a:custGeom>
              <a:solidFill>
                <a:srgbClr val="2D5967"/>
              </a:solidFill>
              <a:ln w="6417" cap="flat">
                <a:noFill/>
                <a:prstDash val="solid"/>
                <a:miter/>
              </a:ln>
            </p:spPr>
            <p:txBody>
              <a:bodyPr rtlCol="0" anchor="ctr"/>
              <a:lstStyle/>
              <a:p>
                <a:endParaRPr lang="en-US"/>
              </a:p>
            </p:txBody>
          </p:sp>
        </p:grpSp>
        <p:sp>
          <p:nvSpPr>
            <p:cNvPr id="576" name="TextBox 575">
              <a:extLst>
                <a:ext uri="{FF2B5EF4-FFF2-40B4-BE49-F238E27FC236}">
                  <a16:creationId xmlns:a16="http://schemas.microsoft.com/office/drawing/2014/main" id="{83CE049A-6313-4942-A7FB-9421B6018A04}"/>
                </a:ext>
              </a:extLst>
            </p:cNvPr>
            <p:cNvSpPr txBox="1"/>
            <p:nvPr/>
          </p:nvSpPr>
          <p:spPr>
            <a:xfrm>
              <a:off x="990600" y="4274039"/>
              <a:ext cx="86948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Object Storage</a:t>
              </a:r>
            </a:p>
          </p:txBody>
        </p:sp>
      </p:grpSp>
      <p:grpSp>
        <p:nvGrpSpPr>
          <p:cNvPr id="577" name="Graphic 3">
            <a:extLst>
              <a:ext uri="{FF2B5EF4-FFF2-40B4-BE49-F238E27FC236}">
                <a16:creationId xmlns:a16="http://schemas.microsoft.com/office/drawing/2014/main" id="{ACFE85C7-7A8B-4706-A9E6-B08517E81C98}"/>
              </a:ext>
            </a:extLst>
          </p:cNvPr>
          <p:cNvGrpSpPr/>
          <p:nvPr/>
        </p:nvGrpSpPr>
        <p:grpSpPr>
          <a:xfrm>
            <a:off x="2088682" y="3096977"/>
            <a:ext cx="514566" cy="653337"/>
            <a:chOff x="2088682" y="3801176"/>
            <a:chExt cx="514566" cy="653337"/>
          </a:xfrm>
        </p:grpSpPr>
        <p:grpSp>
          <p:nvGrpSpPr>
            <p:cNvPr id="578" name="Graphic 3">
              <a:extLst>
                <a:ext uri="{FF2B5EF4-FFF2-40B4-BE49-F238E27FC236}">
                  <a16:creationId xmlns:a16="http://schemas.microsoft.com/office/drawing/2014/main" id="{301DDBA2-7FD1-40E8-9259-D5C86A0894B4}"/>
                </a:ext>
              </a:extLst>
            </p:cNvPr>
            <p:cNvGrpSpPr/>
            <p:nvPr/>
          </p:nvGrpSpPr>
          <p:grpSpPr>
            <a:xfrm>
              <a:off x="2088682" y="3801176"/>
              <a:ext cx="514566" cy="513347"/>
              <a:chOff x="2088682" y="3801176"/>
              <a:chExt cx="514566" cy="513347"/>
            </a:xfrm>
          </p:grpSpPr>
          <p:grpSp>
            <p:nvGrpSpPr>
              <p:cNvPr id="579" name="Graphic 3">
                <a:extLst>
                  <a:ext uri="{FF2B5EF4-FFF2-40B4-BE49-F238E27FC236}">
                    <a16:creationId xmlns:a16="http://schemas.microsoft.com/office/drawing/2014/main" id="{F593DDD2-D02C-436C-BFE0-6FAC17F864C7}"/>
                  </a:ext>
                </a:extLst>
              </p:cNvPr>
              <p:cNvGrpSpPr/>
              <p:nvPr/>
            </p:nvGrpSpPr>
            <p:grpSpPr>
              <a:xfrm>
                <a:off x="2088682" y="3801176"/>
                <a:ext cx="514566" cy="513347"/>
                <a:chOff x="2088682" y="3801176"/>
                <a:chExt cx="514566" cy="513347"/>
              </a:xfrm>
              <a:solidFill>
                <a:srgbClr val="FFFFFF"/>
              </a:solidFill>
            </p:grpSpPr>
            <p:sp>
              <p:nvSpPr>
                <p:cNvPr id="580" name="Freeform: Shape 579">
                  <a:extLst>
                    <a:ext uri="{FF2B5EF4-FFF2-40B4-BE49-F238E27FC236}">
                      <a16:creationId xmlns:a16="http://schemas.microsoft.com/office/drawing/2014/main" id="{7C44AF39-7E85-42D7-ADEA-C8779A0875AF}"/>
                    </a:ext>
                  </a:extLst>
                </p:cNvPr>
                <p:cNvSpPr/>
                <p:nvPr/>
              </p:nvSpPr>
              <p:spPr>
                <a:xfrm>
                  <a:off x="2094790" y="3807285"/>
                  <a:ext cx="502348" cy="502348"/>
                </a:xfrm>
                <a:custGeom>
                  <a:avLst/>
                  <a:gdLst>
                    <a:gd name="connsiteX0" fmla="*/ 26893 w 502348"/>
                    <a:gd name="connsiteY0" fmla="*/ 501123 h 502348"/>
                    <a:gd name="connsiteX1" fmla="*/ 0 w 502348"/>
                    <a:gd name="connsiteY1" fmla="*/ 474237 h 502348"/>
                    <a:gd name="connsiteX2" fmla="*/ 0 w 502348"/>
                    <a:gd name="connsiteY2" fmla="*/ 26893 h 502348"/>
                    <a:gd name="connsiteX3" fmla="*/ 26893 w 502348"/>
                    <a:gd name="connsiteY3" fmla="*/ 0 h 502348"/>
                    <a:gd name="connsiteX4" fmla="*/ 475462 w 502348"/>
                    <a:gd name="connsiteY4" fmla="*/ 0 h 502348"/>
                    <a:gd name="connsiteX5" fmla="*/ 502349 w 502348"/>
                    <a:gd name="connsiteY5" fmla="*/ 26893 h 502348"/>
                    <a:gd name="connsiteX6" fmla="*/ 502349 w 502348"/>
                    <a:gd name="connsiteY6" fmla="*/ 475456 h 502348"/>
                    <a:gd name="connsiteX7" fmla="*/ 475462 w 502348"/>
                    <a:gd name="connsiteY7" fmla="*/ 502349 h 502348"/>
                    <a:gd name="connsiteX8" fmla="*/ 26893 w 502348"/>
                    <a:gd name="connsiteY8" fmla="*/ 501123 h 50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348" h="502348">
                      <a:moveTo>
                        <a:pt x="26893" y="501123"/>
                      </a:moveTo>
                      <a:cubicBezTo>
                        <a:pt x="12224" y="501123"/>
                        <a:pt x="0" y="488906"/>
                        <a:pt x="0" y="474237"/>
                      </a:cubicBezTo>
                      <a:lnTo>
                        <a:pt x="0" y="26893"/>
                      </a:lnTo>
                      <a:cubicBezTo>
                        <a:pt x="0" y="12224"/>
                        <a:pt x="12224" y="0"/>
                        <a:pt x="26893" y="0"/>
                      </a:cubicBezTo>
                      <a:lnTo>
                        <a:pt x="475462" y="0"/>
                      </a:lnTo>
                      <a:cubicBezTo>
                        <a:pt x="490125" y="0"/>
                        <a:pt x="502349" y="12224"/>
                        <a:pt x="502349" y="26893"/>
                      </a:cubicBezTo>
                      <a:lnTo>
                        <a:pt x="502349" y="475456"/>
                      </a:lnTo>
                      <a:cubicBezTo>
                        <a:pt x="502349" y="490125"/>
                        <a:pt x="490125" y="502349"/>
                        <a:pt x="475462" y="502349"/>
                      </a:cubicBezTo>
                      <a:lnTo>
                        <a:pt x="26893" y="501123"/>
                      </a:lnTo>
                      <a:close/>
                    </a:path>
                  </a:pathLst>
                </a:custGeom>
                <a:solidFill>
                  <a:srgbClr val="FFFFFF"/>
                </a:solidFill>
                <a:ln w="6417"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68CD297C-C1D4-4CB2-A9E2-1CD5C4B6FB9E}"/>
                    </a:ext>
                  </a:extLst>
                </p:cNvPr>
                <p:cNvSpPr/>
                <p:nvPr/>
              </p:nvSpPr>
              <p:spPr>
                <a:xfrm>
                  <a:off x="2088682" y="3801176"/>
                  <a:ext cx="514566" cy="513347"/>
                </a:xfrm>
                <a:custGeom>
                  <a:avLst/>
                  <a:gdLst>
                    <a:gd name="connsiteX0" fmla="*/ 480346 w 514566"/>
                    <a:gd name="connsiteY0" fmla="*/ 12224 h 513347"/>
                    <a:gd name="connsiteX1" fmla="*/ 501123 w 514566"/>
                    <a:gd name="connsiteY1" fmla="*/ 33002 h 513347"/>
                    <a:gd name="connsiteX2" fmla="*/ 501123 w 514566"/>
                    <a:gd name="connsiteY2" fmla="*/ 61114 h 513347"/>
                    <a:gd name="connsiteX3" fmla="*/ 501123 w 514566"/>
                    <a:gd name="connsiteY3" fmla="*/ 121002 h 513347"/>
                    <a:gd name="connsiteX4" fmla="*/ 501123 w 514566"/>
                    <a:gd name="connsiteY4" fmla="*/ 481571 h 513347"/>
                    <a:gd name="connsiteX5" fmla="*/ 480346 w 514566"/>
                    <a:gd name="connsiteY5" fmla="*/ 502349 h 513347"/>
                    <a:gd name="connsiteX6" fmla="*/ 33002 w 514566"/>
                    <a:gd name="connsiteY6" fmla="*/ 502349 h 513347"/>
                    <a:gd name="connsiteX7" fmla="*/ 12224 w 514566"/>
                    <a:gd name="connsiteY7" fmla="*/ 480345 h 513347"/>
                    <a:gd name="connsiteX8" fmla="*/ 12224 w 514566"/>
                    <a:gd name="connsiteY8" fmla="*/ 121002 h 513347"/>
                    <a:gd name="connsiteX9" fmla="*/ 12224 w 514566"/>
                    <a:gd name="connsiteY9" fmla="*/ 61114 h 513347"/>
                    <a:gd name="connsiteX10" fmla="*/ 12224 w 514566"/>
                    <a:gd name="connsiteY10" fmla="*/ 33002 h 513347"/>
                    <a:gd name="connsiteX11" fmla="*/ 33002 w 514566"/>
                    <a:gd name="connsiteY11" fmla="*/ 12224 h 513347"/>
                    <a:gd name="connsiteX12" fmla="*/ 480346 w 514566"/>
                    <a:gd name="connsiteY12" fmla="*/ 12224 h 513347"/>
                    <a:gd name="connsiteX13" fmla="*/ 480346 w 514566"/>
                    <a:gd name="connsiteY13" fmla="*/ 0 h 513347"/>
                    <a:gd name="connsiteX14" fmla="*/ 33002 w 514566"/>
                    <a:gd name="connsiteY14" fmla="*/ 0 h 513347"/>
                    <a:gd name="connsiteX15" fmla="*/ 0 w 514566"/>
                    <a:gd name="connsiteY15" fmla="*/ 33002 h 513347"/>
                    <a:gd name="connsiteX16" fmla="*/ 0 w 514566"/>
                    <a:gd name="connsiteY16" fmla="*/ 61114 h 513347"/>
                    <a:gd name="connsiteX17" fmla="*/ 0 w 514566"/>
                    <a:gd name="connsiteY17" fmla="*/ 121002 h 513347"/>
                    <a:gd name="connsiteX18" fmla="*/ 0 w 514566"/>
                    <a:gd name="connsiteY18" fmla="*/ 481571 h 513347"/>
                    <a:gd name="connsiteX19" fmla="*/ 33002 w 514566"/>
                    <a:gd name="connsiteY19" fmla="*/ 513347 h 513347"/>
                    <a:gd name="connsiteX20" fmla="*/ 481571 w 514566"/>
                    <a:gd name="connsiteY20" fmla="*/ 513347 h 513347"/>
                    <a:gd name="connsiteX21" fmla="*/ 514567 w 514566"/>
                    <a:gd name="connsiteY21" fmla="*/ 480345 h 513347"/>
                    <a:gd name="connsiteX22" fmla="*/ 514567 w 514566"/>
                    <a:gd name="connsiteY22" fmla="*/ 121002 h 513347"/>
                    <a:gd name="connsiteX23" fmla="*/ 514567 w 514566"/>
                    <a:gd name="connsiteY23" fmla="*/ 61114 h 513347"/>
                    <a:gd name="connsiteX24" fmla="*/ 514567 w 514566"/>
                    <a:gd name="connsiteY24" fmla="*/ 33002 h 513347"/>
                    <a:gd name="connsiteX25" fmla="*/ 480346 w 514566"/>
                    <a:gd name="connsiteY25"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4566" h="513347">
                      <a:moveTo>
                        <a:pt x="480346" y="12224"/>
                      </a:moveTo>
                      <a:cubicBezTo>
                        <a:pt x="491344" y="12224"/>
                        <a:pt x="501123" y="22003"/>
                        <a:pt x="501123" y="33002"/>
                      </a:cubicBezTo>
                      <a:lnTo>
                        <a:pt x="501123" y="61114"/>
                      </a:lnTo>
                      <a:lnTo>
                        <a:pt x="501123" y="121002"/>
                      </a:lnTo>
                      <a:lnTo>
                        <a:pt x="501123" y="481571"/>
                      </a:lnTo>
                      <a:cubicBezTo>
                        <a:pt x="501123" y="492570"/>
                        <a:pt x="491344" y="502349"/>
                        <a:pt x="480346" y="502349"/>
                      </a:cubicBezTo>
                      <a:lnTo>
                        <a:pt x="33002" y="502349"/>
                      </a:lnTo>
                      <a:cubicBezTo>
                        <a:pt x="22003" y="501123"/>
                        <a:pt x="12224" y="491344"/>
                        <a:pt x="12224" y="480345"/>
                      </a:cubicBezTo>
                      <a:lnTo>
                        <a:pt x="12224" y="121002"/>
                      </a:lnTo>
                      <a:lnTo>
                        <a:pt x="12224" y="61114"/>
                      </a:lnTo>
                      <a:lnTo>
                        <a:pt x="12224" y="33002"/>
                      </a:lnTo>
                      <a:cubicBezTo>
                        <a:pt x="12224" y="22003"/>
                        <a:pt x="22003" y="12224"/>
                        <a:pt x="33002" y="12224"/>
                      </a:cubicBezTo>
                      <a:lnTo>
                        <a:pt x="480346" y="12224"/>
                      </a:lnTo>
                      <a:close/>
                      <a:moveTo>
                        <a:pt x="480346" y="0"/>
                      </a:moveTo>
                      <a:lnTo>
                        <a:pt x="33002" y="0"/>
                      </a:lnTo>
                      <a:cubicBezTo>
                        <a:pt x="14669" y="0"/>
                        <a:pt x="0" y="14669"/>
                        <a:pt x="0" y="33002"/>
                      </a:cubicBezTo>
                      <a:lnTo>
                        <a:pt x="0" y="61114"/>
                      </a:lnTo>
                      <a:lnTo>
                        <a:pt x="0" y="121002"/>
                      </a:lnTo>
                      <a:lnTo>
                        <a:pt x="0" y="481571"/>
                      </a:lnTo>
                      <a:cubicBezTo>
                        <a:pt x="0" y="498678"/>
                        <a:pt x="14669" y="513347"/>
                        <a:pt x="33002" y="513347"/>
                      </a:cubicBezTo>
                      <a:lnTo>
                        <a:pt x="481571" y="513347"/>
                      </a:lnTo>
                      <a:cubicBezTo>
                        <a:pt x="499904" y="513347"/>
                        <a:pt x="514567" y="498678"/>
                        <a:pt x="514567" y="480345"/>
                      </a:cubicBezTo>
                      <a:lnTo>
                        <a:pt x="514567" y="121002"/>
                      </a:lnTo>
                      <a:lnTo>
                        <a:pt x="514567" y="61114"/>
                      </a:lnTo>
                      <a:lnTo>
                        <a:pt x="514567" y="33002"/>
                      </a:lnTo>
                      <a:cubicBezTo>
                        <a:pt x="513347" y="14669"/>
                        <a:pt x="498678" y="0"/>
                        <a:pt x="480346" y="0"/>
                      </a:cubicBezTo>
                      <a:close/>
                    </a:path>
                  </a:pathLst>
                </a:custGeom>
                <a:solidFill>
                  <a:srgbClr val="FFFFFF"/>
                </a:solidFill>
                <a:ln w="6417" cap="flat">
                  <a:noFill/>
                  <a:prstDash val="solid"/>
                  <a:miter/>
                </a:ln>
              </p:spPr>
              <p:txBody>
                <a:bodyPr rtlCol="0" anchor="ctr"/>
                <a:lstStyle/>
                <a:p>
                  <a:endParaRPr lang="en-US"/>
                </a:p>
              </p:txBody>
            </p:sp>
          </p:grpSp>
          <p:grpSp>
            <p:nvGrpSpPr>
              <p:cNvPr id="582" name="Graphic 3">
                <a:extLst>
                  <a:ext uri="{FF2B5EF4-FFF2-40B4-BE49-F238E27FC236}">
                    <a16:creationId xmlns:a16="http://schemas.microsoft.com/office/drawing/2014/main" id="{A74DFAE2-6093-42D5-A59B-C720C6FE6A20}"/>
                  </a:ext>
                </a:extLst>
              </p:cNvPr>
              <p:cNvGrpSpPr/>
              <p:nvPr/>
            </p:nvGrpSpPr>
            <p:grpSpPr>
              <a:xfrm>
                <a:off x="2100906" y="3813400"/>
                <a:ext cx="490124" cy="488899"/>
                <a:chOff x="2100906" y="3813400"/>
                <a:chExt cx="490124" cy="488899"/>
              </a:xfrm>
              <a:solidFill>
                <a:srgbClr val="2D5967"/>
              </a:solidFill>
            </p:grpSpPr>
            <p:sp>
              <p:nvSpPr>
                <p:cNvPr id="583" name="Freeform: Shape 582">
                  <a:extLst>
                    <a:ext uri="{FF2B5EF4-FFF2-40B4-BE49-F238E27FC236}">
                      <a16:creationId xmlns:a16="http://schemas.microsoft.com/office/drawing/2014/main" id="{19C0A3F3-4E2F-41C9-AFBE-8209D62786A5}"/>
                    </a:ext>
                  </a:extLst>
                </p:cNvPr>
                <p:cNvSpPr/>
                <p:nvPr/>
              </p:nvSpPr>
              <p:spPr>
                <a:xfrm>
                  <a:off x="2352690" y="4063965"/>
                  <a:ext cx="91670" cy="78221"/>
                </a:xfrm>
                <a:custGeom>
                  <a:avLst/>
                  <a:gdLst>
                    <a:gd name="connsiteX0" fmla="*/ 68442 w 91670"/>
                    <a:gd name="connsiteY0" fmla="*/ 78221 h 78221"/>
                    <a:gd name="connsiteX1" fmla="*/ 91671 w 91670"/>
                    <a:gd name="connsiteY1" fmla="*/ 39111 h 78221"/>
                    <a:gd name="connsiteX2" fmla="*/ 68442 w 91670"/>
                    <a:gd name="connsiteY2" fmla="*/ 0 h 78221"/>
                    <a:gd name="connsiteX3" fmla="*/ 23222 w 91670"/>
                    <a:gd name="connsiteY3" fmla="*/ 0 h 78221"/>
                    <a:gd name="connsiteX4" fmla="*/ 0 w 91670"/>
                    <a:gd name="connsiteY4" fmla="*/ 39111 h 78221"/>
                    <a:gd name="connsiteX5" fmla="*/ 23222 w 91670"/>
                    <a:gd name="connsiteY5" fmla="*/ 78221 h 78221"/>
                    <a:gd name="connsiteX6" fmla="*/ 68442 w 91670"/>
                    <a:gd name="connsiteY6" fmla="*/ 78221 h 78221"/>
                    <a:gd name="connsiteX7" fmla="*/ 34221 w 91670"/>
                    <a:gd name="connsiteY7" fmla="*/ 17107 h 78221"/>
                    <a:gd name="connsiteX8" fmla="*/ 58669 w 91670"/>
                    <a:gd name="connsiteY8" fmla="*/ 17107 h 78221"/>
                    <a:gd name="connsiteX9" fmla="*/ 70887 w 91670"/>
                    <a:gd name="connsiteY9" fmla="*/ 37885 h 78221"/>
                    <a:gd name="connsiteX10" fmla="*/ 58669 w 91670"/>
                    <a:gd name="connsiteY10" fmla="*/ 59888 h 78221"/>
                    <a:gd name="connsiteX11" fmla="*/ 34221 w 91670"/>
                    <a:gd name="connsiteY11" fmla="*/ 59888 h 78221"/>
                    <a:gd name="connsiteX12" fmla="*/ 21997 w 91670"/>
                    <a:gd name="connsiteY12" fmla="*/ 39111 h 78221"/>
                    <a:gd name="connsiteX13" fmla="*/ 34221 w 91670"/>
                    <a:gd name="connsiteY13" fmla="*/ 17107 h 7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670" h="78221">
                      <a:moveTo>
                        <a:pt x="68442" y="78221"/>
                      </a:moveTo>
                      <a:lnTo>
                        <a:pt x="91671" y="39111"/>
                      </a:lnTo>
                      <a:lnTo>
                        <a:pt x="68442" y="0"/>
                      </a:lnTo>
                      <a:lnTo>
                        <a:pt x="23222" y="0"/>
                      </a:lnTo>
                      <a:lnTo>
                        <a:pt x="0" y="39111"/>
                      </a:lnTo>
                      <a:lnTo>
                        <a:pt x="23222" y="78221"/>
                      </a:lnTo>
                      <a:lnTo>
                        <a:pt x="68442" y="78221"/>
                      </a:lnTo>
                      <a:close/>
                      <a:moveTo>
                        <a:pt x="34221" y="17107"/>
                      </a:moveTo>
                      <a:lnTo>
                        <a:pt x="58669" y="17107"/>
                      </a:lnTo>
                      <a:lnTo>
                        <a:pt x="70887" y="37885"/>
                      </a:lnTo>
                      <a:lnTo>
                        <a:pt x="58669" y="59888"/>
                      </a:lnTo>
                      <a:lnTo>
                        <a:pt x="34221" y="59888"/>
                      </a:lnTo>
                      <a:lnTo>
                        <a:pt x="21997" y="39111"/>
                      </a:lnTo>
                      <a:lnTo>
                        <a:pt x="34221" y="17107"/>
                      </a:lnTo>
                      <a:close/>
                    </a:path>
                  </a:pathLst>
                </a:custGeom>
                <a:solidFill>
                  <a:srgbClr val="2D5967"/>
                </a:solidFill>
                <a:ln w="6417"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140167CE-7714-4E40-8456-6E1394CB33EB}"/>
                    </a:ext>
                  </a:extLst>
                </p:cNvPr>
                <p:cNvSpPr/>
                <p:nvPr/>
              </p:nvSpPr>
              <p:spPr>
                <a:xfrm>
                  <a:off x="2306245" y="4153184"/>
                  <a:ext cx="78221" cy="78227"/>
                </a:xfrm>
                <a:custGeom>
                  <a:avLst/>
                  <a:gdLst>
                    <a:gd name="connsiteX0" fmla="*/ 0 w 78221"/>
                    <a:gd name="connsiteY0" fmla="*/ 39117 h 78227"/>
                    <a:gd name="connsiteX1" fmla="*/ 39111 w 78221"/>
                    <a:gd name="connsiteY1" fmla="*/ 78228 h 78227"/>
                    <a:gd name="connsiteX2" fmla="*/ 67223 w 78221"/>
                    <a:gd name="connsiteY2" fmla="*/ 66004 h 78227"/>
                    <a:gd name="connsiteX3" fmla="*/ 78221 w 78221"/>
                    <a:gd name="connsiteY3" fmla="*/ 39117 h 78227"/>
                    <a:gd name="connsiteX4" fmla="*/ 39111 w 78221"/>
                    <a:gd name="connsiteY4" fmla="*/ 0 h 78227"/>
                    <a:gd name="connsiteX5" fmla="*/ 0 w 78221"/>
                    <a:gd name="connsiteY5" fmla="*/ 39117 h 78227"/>
                    <a:gd name="connsiteX6" fmla="*/ 39111 w 78221"/>
                    <a:gd name="connsiteY6" fmla="*/ 18339 h 78227"/>
                    <a:gd name="connsiteX7" fmla="*/ 59888 w 78221"/>
                    <a:gd name="connsiteY7" fmla="*/ 39117 h 78227"/>
                    <a:gd name="connsiteX8" fmla="*/ 53780 w 78221"/>
                    <a:gd name="connsiteY8" fmla="*/ 53780 h 78227"/>
                    <a:gd name="connsiteX9" fmla="*/ 39111 w 78221"/>
                    <a:gd name="connsiteY9" fmla="*/ 59895 h 78227"/>
                    <a:gd name="connsiteX10" fmla="*/ 18333 w 78221"/>
                    <a:gd name="connsiteY10" fmla="*/ 39117 h 78227"/>
                    <a:gd name="connsiteX11" fmla="*/ 39111 w 78221"/>
                    <a:gd name="connsiteY11" fmla="*/ 18339 h 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221" h="78227">
                      <a:moveTo>
                        <a:pt x="0" y="39117"/>
                      </a:moveTo>
                      <a:cubicBezTo>
                        <a:pt x="0" y="61114"/>
                        <a:pt x="17107" y="78228"/>
                        <a:pt x="39111" y="78228"/>
                      </a:cubicBezTo>
                      <a:cubicBezTo>
                        <a:pt x="50109" y="78228"/>
                        <a:pt x="59888" y="74557"/>
                        <a:pt x="67223" y="66004"/>
                      </a:cubicBezTo>
                      <a:cubicBezTo>
                        <a:pt x="74557" y="58669"/>
                        <a:pt x="78221" y="48890"/>
                        <a:pt x="78221" y="39117"/>
                      </a:cubicBezTo>
                      <a:cubicBezTo>
                        <a:pt x="78221" y="17114"/>
                        <a:pt x="61114" y="0"/>
                        <a:pt x="39111" y="0"/>
                      </a:cubicBezTo>
                      <a:cubicBezTo>
                        <a:pt x="18333" y="0"/>
                        <a:pt x="0" y="17114"/>
                        <a:pt x="0" y="39117"/>
                      </a:cubicBezTo>
                      <a:close/>
                      <a:moveTo>
                        <a:pt x="39111" y="18339"/>
                      </a:moveTo>
                      <a:cubicBezTo>
                        <a:pt x="50109" y="18339"/>
                        <a:pt x="59888" y="28112"/>
                        <a:pt x="59888" y="39117"/>
                      </a:cubicBezTo>
                      <a:cubicBezTo>
                        <a:pt x="59888" y="44007"/>
                        <a:pt x="57444" y="50116"/>
                        <a:pt x="53780" y="53780"/>
                      </a:cubicBezTo>
                      <a:cubicBezTo>
                        <a:pt x="50109" y="57450"/>
                        <a:pt x="44000" y="59895"/>
                        <a:pt x="39111" y="59895"/>
                      </a:cubicBezTo>
                      <a:cubicBezTo>
                        <a:pt x="28112" y="59895"/>
                        <a:pt x="18333" y="50116"/>
                        <a:pt x="18333" y="39117"/>
                      </a:cubicBezTo>
                      <a:cubicBezTo>
                        <a:pt x="18333" y="26893"/>
                        <a:pt x="28112" y="18339"/>
                        <a:pt x="39111" y="18339"/>
                      </a:cubicBezTo>
                      <a:close/>
                    </a:path>
                  </a:pathLst>
                </a:custGeom>
                <a:solidFill>
                  <a:srgbClr val="2D5967"/>
                </a:solidFill>
                <a:ln w="6417"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40B3C713-5DC5-4382-A5F6-57014F3FB480}"/>
                    </a:ext>
                  </a:extLst>
                </p:cNvPr>
                <p:cNvSpPr/>
                <p:nvPr/>
              </p:nvSpPr>
              <p:spPr>
                <a:xfrm>
                  <a:off x="2248795" y="4055405"/>
                  <a:ext cx="90451" cy="83117"/>
                </a:xfrm>
                <a:custGeom>
                  <a:avLst/>
                  <a:gdLst>
                    <a:gd name="connsiteX0" fmla="*/ 45226 w 90451"/>
                    <a:gd name="connsiteY0" fmla="*/ 0 h 83117"/>
                    <a:gd name="connsiteX1" fmla="*/ 0 w 90451"/>
                    <a:gd name="connsiteY1" fmla="*/ 83117 h 83117"/>
                    <a:gd name="connsiteX2" fmla="*/ 90452 w 90451"/>
                    <a:gd name="connsiteY2" fmla="*/ 83117 h 83117"/>
                    <a:gd name="connsiteX3" fmla="*/ 45226 w 90451"/>
                    <a:gd name="connsiteY3" fmla="*/ 0 h 83117"/>
                    <a:gd name="connsiteX4" fmla="*/ 45226 w 90451"/>
                    <a:gd name="connsiteY4" fmla="*/ 37891 h 83117"/>
                    <a:gd name="connsiteX5" fmla="*/ 59895 w 90451"/>
                    <a:gd name="connsiteY5" fmla="*/ 64778 h 83117"/>
                    <a:gd name="connsiteX6" fmla="*/ 30557 w 90451"/>
                    <a:gd name="connsiteY6" fmla="*/ 64778 h 83117"/>
                    <a:gd name="connsiteX7" fmla="*/ 45226 w 90451"/>
                    <a:gd name="connsiteY7" fmla="*/ 37891 h 8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51" h="83117">
                      <a:moveTo>
                        <a:pt x="45226" y="0"/>
                      </a:moveTo>
                      <a:lnTo>
                        <a:pt x="0" y="83117"/>
                      </a:lnTo>
                      <a:lnTo>
                        <a:pt x="90452" y="83117"/>
                      </a:lnTo>
                      <a:lnTo>
                        <a:pt x="45226" y="0"/>
                      </a:lnTo>
                      <a:close/>
                      <a:moveTo>
                        <a:pt x="45226" y="37891"/>
                      </a:moveTo>
                      <a:lnTo>
                        <a:pt x="59895" y="64778"/>
                      </a:lnTo>
                      <a:lnTo>
                        <a:pt x="30557" y="64778"/>
                      </a:lnTo>
                      <a:lnTo>
                        <a:pt x="45226" y="37891"/>
                      </a:lnTo>
                      <a:close/>
                    </a:path>
                  </a:pathLst>
                </a:custGeom>
                <a:solidFill>
                  <a:srgbClr val="2D5967"/>
                </a:solidFill>
                <a:ln w="6417"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541F5819-1A96-4D8A-BC7E-6A03AB1385C9}"/>
                    </a:ext>
                  </a:extLst>
                </p:cNvPr>
                <p:cNvSpPr/>
                <p:nvPr/>
              </p:nvSpPr>
              <p:spPr>
                <a:xfrm>
                  <a:off x="2187687" y="3914844"/>
                  <a:ext cx="314117" cy="349570"/>
                </a:xfrm>
                <a:custGeom>
                  <a:avLst/>
                  <a:gdLst>
                    <a:gd name="connsiteX0" fmla="*/ 0 w 314117"/>
                    <a:gd name="connsiteY0" fmla="*/ 97780 h 349570"/>
                    <a:gd name="connsiteX1" fmla="*/ 40330 w 314117"/>
                    <a:gd name="connsiteY1" fmla="*/ 349570 h 349570"/>
                    <a:gd name="connsiteX2" fmla="*/ 276226 w 314117"/>
                    <a:gd name="connsiteY2" fmla="*/ 349570 h 349570"/>
                    <a:gd name="connsiteX3" fmla="*/ 314117 w 314117"/>
                    <a:gd name="connsiteY3" fmla="*/ 97780 h 349570"/>
                    <a:gd name="connsiteX4" fmla="*/ 275007 w 314117"/>
                    <a:gd name="connsiteY4" fmla="*/ 97780 h 349570"/>
                    <a:gd name="connsiteX5" fmla="*/ 275007 w 314117"/>
                    <a:gd name="connsiteY5" fmla="*/ 62340 h 349570"/>
                    <a:gd name="connsiteX6" fmla="*/ 261557 w 314117"/>
                    <a:gd name="connsiteY6" fmla="*/ 28112 h 349570"/>
                    <a:gd name="connsiteX7" fmla="*/ 226117 w 314117"/>
                    <a:gd name="connsiteY7" fmla="*/ 17114 h 349570"/>
                    <a:gd name="connsiteX8" fmla="*/ 218782 w 314117"/>
                    <a:gd name="connsiteY8" fmla="*/ 17114 h 349570"/>
                    <a:gd name="connsiteX9" fmla="*/ 218782 w 314117"/>
                    <a:gd name="connsiteY9" fmla="*/ 11005 h 349570"/>
                    <a:gd name="connsiteX10" fmla="*/ 207784 w 314117"/>
                    <a:gd name="connsiteY10" fmla="*/ 0 h 349570"/>
                    <a:gd name="connsiteX11" fmla="*/ 109998 w 314117"/>
                    <a:gd name="connsiteY11" fmla="*/ 0 h 349570"/>
                    <a:gd name="connsiteX12" fmla="*/ 98999 w 314117"/>
                    <a:gd name="connsiteY12" fmla="*/ 11005 h 349570"/>
                    <a:gd name="connsiteX13" fmla="*/ 98999 w 314117"/>
                    <a:gd name="connsiteY13" fmla="*/ 17114 h 349570"/>
                    <a:gd name="connsiteX14" fmla="*/ 83111 w 314117"/>
                    <a:gd name="connsiteY14" fmla="*/ 17114 h 349570"/>
                    <a:gd name="connsiteX15" fmla="*/ 50109 w 314117"/>
                    <a:gd name="connsiteY15" fmla="*/ 30557 h 349570"/>
                    <a:gd name="connsiteX16" fmla="*/ 40330 w 314117"/>
                    <a:gd name="connsiteY16" fmla="*/ 63559 h 349570"/>
                    <a:gd name="connsiteX17" fmla="*/ 40330 w 314117"/>
                    <a:gd name="connsiteY17" fmla="*/ 97780 h 349570"/>
                    <a:gd name="connsiteX18" fmla="*/ 0 w 314117"/>
                    <a:gd name="connsiteY18" fmla="*/ 97780 h 349570"/>
                    <a:gd name="connsiteX19" fmla="*/ 261557 w 314117"/>
                    <a:gd name="connsiteY19" fmla="*/ 331231 h 349570"/>
                    <a:gd name="connsiteX20" fmla="*/ 56218 w 314117"/>
                    <a:gd name="connsiteY20" fmla="*/ 331231 h 349570"/>
                    <a:gd name="connsiteX21" fmla="*/ 21997 w 314117"/>
                    <a:gd name="connsiteY21" fmla="*/ 116119 h 349570"/>
                    <a:gd name="connsiteX22" fmla="*/ 294559 w 314117"/>
                    <a:gd name="connsiteY22" fmla="*/ 116119 h 349570"/>
                    <a:gd name="connsiteX23" fmla="*/ 261557 w 314117"/>
                    <a:gd name="connsiteY23" fmla="*/ 331231 h 349570"/>
                    <a:gd name="connsiteX24" fmla="*/ 58663 w 314117"/>
                    <a:gd name="connsiteY24" fmla="*/ 61114 h 349570"/>
                    <a:gd name="connsiteX25" fmla="*/ 63553 w 314117"/>
                    <a:gd name="connsiteY25" fmla="*/ 41562 h 349570"/>
                    <a:gd name="connsiteX26" fmla="*/ 83111 w 314117"/>
                    <a:gd name="connsiteY26" fmla="*/ 34228 h 349570"/>
                    <a:gd name="connsiteX27" fmla="*/ 98999 w 314117"/>
                    <a:gd name="connsiteY27" fmla="*/ 34228 h 349570"/>
                    <a:gd name="connsiteX28" fmla="*/ 98999 w 314117"/>
                    <a:gd name="connsiteY28" fmla="*/ 41562 h 349570"/>
                    <a:gd name="connsiteX29" fmla="*/ 109998 w 314117"/>
                    <a:gd name="connsiteY29" fmla="*/ 52560 h 349570"/>
                    <a:gd name="connsiteX30" fmla="*/ 207784 w 314117"/>
                    <a:gd name="connsiteY30" fmla="*/ 52560 h 349570"/>
                    <a:gd name="connsiteX31" fmla="*/ 218782 w 314117"/>
                    <a:gd name="connsiteY31" fmla="*/ 41562 h 349570"/>
                    <a:gd name="connsiteX32" fmla="*/ 218782 w 314117"/>
                    <a:gd name="connsiteY32" fmla="*/ 34228 h 349570"/>
                    <a:gd name="connsiteX33" fmla="*/ 226117 w 314117"/>
                    <a:gd name="connsiteY33" fmla="*/ 34228 h 349570"/>
                    <a:gd name="connsiteX34" fmla="*/ 227336 w 314117"/>
                    <a:gd name="connsiteY34" fmla="*/ 34228 h 349570"/>
                    <a:gd name="connsiteX35" fmla="*/ 250559 w 314117"/>
                    <a:gd name="connsiteY35" fmla="*/ 41562 h 349570"/>
                    <a:gd name="connsiteX36" fmla="*/ 257893 w 314117"/>
                    <a:gd name="connsiteY36" fmla="*/ 62340 h 349570"/>
                    <a:gd name="connsiteX37" fmla="*/ 257893 w 314117"/>
                    <a:gd name="connsiteY37" fmla="*/ 97780 h 349570"/>
                    <a:gd name="connsiteX38" fmla="*/ 58663 w 314117"/>
                    <a:gd name="connsiteY38" fmla="*/ 97780 h 349570"/>
                    <a:gd name="connsiteX39" fmla="*/ 58663 w 314117"/>
                    <a:gd name="connsiteY39" fmla="*/ 61114 h 34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117" h="349570">
                      <a:moveTo>
                        <a:pt x="0" y="97780"/>
                      </a:moveTo>
                      <a:lnTo>
                        <a:pt x="40330" y="349570"/>
                      </a:lnTo>
                      <a:lnTo>
                        <a:pt x="276226" y="349570"/>
                      </a:lnTo>
                      <a:lnTo>
                        <a:pt x="314117" y="97780"/>
                      </a:lnTo>
                      <a:lnTo>
                        <a:pt x="275007" y="97780"/>
                      </a:lnTo>
                      <a:lnTo>
                        <a:pt x="275007" y="62340"/>
                      </a:lnTo>
                      <a:cubicBezTo>
                        <a:pt x="275007" y="47671"/>
                        <a:pt x="270117" y="35447"/>
                        <a:pt x="261557" y="28112"/>
                      </a:cubicBezTo>
                      <a:cubicBezTo>
                        <a:pt x="248114" y="15895"/>
                        <a:pt x="229781" y="15895"/>
                        <a:pt x="226117" y="17114"/>
                      </a:cubicBezTo>
                      <a:cubicBezTo>
                        <a:pt x="224891" y="17114"/>
                        <a:pt x="222446" y="17114"/>
                        <a:pt x="218782" y="17114"/>
                      </a:cubicBezTo>
                      <a:lnTo>
                        <a:pt x="218782" y="11005"/>
                      </a:lnTo>
                      <a:cubicBezTo>
                        <a:pt x="218782" y="4890"/>
                        <a:pt x="213893" y="0"/>
                        <a:pt x="207784" y="0"/>
                      </a:cubicBezTo>
                      <a:lnTo>
                        <a:pt x="109998" y="0"/>
                      </a:lnTo>
                      <a:cubicBezTo>
                        <a:pt x="103889" y="0"/>
                        <a:pt x="98999" y="4890"/>
                        <a:pt x="98999" y="11005"/>
                      </a:cubicBezTo>
                      <a:lnTo>
                        <a:pt x="98999" y="17114"/>
                      </a:lnTo>
                      <a:cubicBezTo>
                        <a:pt x="92890" y="17114"/>
                        <a:pt x="88001" y="17114"/>
                        <a:pt x="83111" y="17114"/>
                      </a:cubicBezTo>
                      <a:cubicBezTo>
                        <a:pt x="68442" y="17114"/>
                        <a:pt x="57444" y="22003"/>
                        <a:pt x="50109" y="30557"/>
                      </a:cubicBezTo>
                      <a:cubicBezTo>
                        <a:pt x="39111" y="42781"/>
                        <a:pt x="40330" y="59895"/>
                        <a:pt x="40330" y="63559"/>
                      </a:cubicBezTo>
                      <a:lnTo>
                        <a:pt x="40330" y="97780"/>
                      </a:lnTo>
                      <a:lnTo>
                        <a:pt x="0" y="97780"/>
                      </a:lnTo>
                      <a:close/>
                      <a:moveTo>
                        <a:pt x="261557" y="331231"/>
                      </a:moveTo>
                      <a:lnTo>
                        <a:pt x="56218" y="331231"/>
                      </a:lnTo>
                      <a:lnTo>
                        <a:pt x="21997" y="116119"/>
                      </a:lnTo>
                      <a:lnTo>
                        <a:pt x="294559" y="116119"/>
                      </a:lnTo>
                      <a:lnTo>
                        <a:pt x="261557" y="331231"/>
                      </a:lnTo>
                      <a:close/>
                      <a:moveTo>
                        <a:pt x="58663" y="61114"/>
                      </a:moveTo>
                      <a:cubicBezTo>
                        <a:pt x="58663" y="61114"/>
                        <a:pt x="57444" y="48890"/>
                        <a:pt x="63553" y="41562"/>
                      </a:cubicBezTo>
                      <a:cubicBezTo>
                        <a:pt x="67223" y="36672"/>
                        <a:pt x="74557" y="34228"/>
                        <a:pt x="83111" y="34228"/>
                      </a:cubicBezTo>
                      <a:cubicBezTo>
                        <a:pt x="88001" y="34228"/>
                        <a:pt x="92890" y="34228"/>
                        <a:pt x="98999" y="34228"/>
                      </a:cubicBezTo>
                      <a:lnTo>
                        <a:pt x="98999" y="41562"/>
                      </a:lnTo>
                      <a:cubicBezTo>
                        <a:pt x="98999" y="47671"/>
                        <a:pt x="103889" y="52560"/>
                        <a:pt x="109998" y="52560"/>
                      </a:cubicBezTo>
                      <a:lnTo>
                        <a:pt x="207784" y="52560"/>
                      </a:lnTo>
                      <a:cubicBezTo>
                        <a:pt x="213893" y="52560"/>
                        <a:pt x="218782" y="47671"/>
                        <a:pt x="218782" y="41562"/>
                      </a:cubicBezTo>
                      <a:lnTo>
                        <a:pt x="218782" y="34228"/>
                      </a:lnTo>
                      <a:cubicBezTo>
                        <a:pt x="223672" y="34228"/>
                        <a:pt x="226117" y="34228"/>
                        <a:pt x="226117" y="34228"/>
                      </a:cubicBezTo>
                      <a:lnTo>
                        <a:pt x="227336" y="34228"/>
                      </a:lnTo>
                      <a:cubicBezTo>
                        <a:pt x="227336" y="34228"/>
                        <a:pt x="240779" y="33002"/>
                        <a:pt x="250559" y="41562"/>
                      </a:cubicBezTo>
                      <a:cubicBezTo>
                        <a:pt x="255448" y="46445"/>
                        <a:pt x="257893" y="52560"/>
                        <a:pt x="257893" y="62340"/>
                      </a:cubicBezTo>
                      <a:lnTo>
                        <a:pt x="257893" y="97780"/>
                      </a:lnTo>
                      <a:lnTo>
                        <a:pt x="58663" y="97780"/>
                      </a:lnTo>
                      <a:lnTo>
                        <a:pt x="58663" y="61114"/>
                      </a:lnTo>
                      <a:close/>
                    </a:path>
                  </a:pathLst>
                </a:custGeom>
                <a:solidFill>
                  <a:srgbClr val="2D5967"/>
                </a:solidFill>
                <a:ln w="6417"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69EAFBC9-A324-4BD4-AB55-A32B1A51140E}"/>
                    </a:ext>
                  </a:extLst>
                </p:cNvPr>
                <p:cNvSpPr/>
                <p:nvPr/>
              </p:nvSpPr>
              <p:spPr>
                <a:xfrm>
                  <a:off x="2100906" y="3862290"/>
                  <a:ext cx="490124" cy="440009"/>
                </a:xfrm>
                <a:custGeom>
                  <a:avLst/>
                  <a:gdLst>
                    <a:gd name="connsiteX0" fmla="*/ 0 w 490124"/>
                    <a:gd name="connsiteY0" fmla="*/ 419232 h 440009"/>
                    <a:gd name="connsiteX1" fmla="*/ 20778 w 490124"/>
                    <a:gd name="connsiteY1" fmla="*/ 440009 h 440009"/>
                    <a:gd name="connsiteX2" fmla="*/ 469347 w 490124"/>
                    <a:gd name="connsiteY2" fmla="*/ 440009 h 440009"/>
                    <a:gd name="connsiteX3" fmla="*/ 490125 w 490124"/>
                    <a:gd name="connsiteY3" fmla="*/ 419232 h 440009"/>
                    <a:gd name="connsiteX4" fmla="*/ 490125 w 490124"/>
                    <a:gd name="connsiteY4" fmla="*/ 0 h 440009"/>
                    <a:gd name="connsiteX5" fmla="*/ 0 w 490124"/>
                    <a:gd name="connsiteY5" fmla="*/ 0 h 440009"/>
                    <a:gd name="connsiteX6" fmla="*/ 0 w 490124"/>
                    <a:gd name="connsiteY6" fmla="*/ 419232 h 440009"/>
                    <a:gd name="connsiteX7" fmla="*/ 18333 w 490124"/>
                    <a:gd name="connsiteY7" fmla="*/ 18333 h 440009"/>
                    <a:gd name="connsiteX8" fmla="*/ 470566 w 490124"/>
                    <a:gd name="connsiteY8" fmla="*/ 18333 h 440009"/>
                    <a:gd name="connsiteX9" fmla="*/ 470566 w 490124"/>
                    <a:gd name="connsiteY9" fmla="*/ 420457 h 440009"/>
                    <a:gd name="connsiteX10" fmla="*/ 468121 w 490124"/>
                    <a:gd name="connsiteY10" fmla="*/ 422902 h 440009"/>
                    <a:gd name="connsiteX11" fmla="*/ 20778 w 490124"/>
                    <a:gd name="connsiteY11" fmla="*/ 422902 h 440009"/>
                    <a:gd name="connsiteX12" fmla="*/ 18333 w 490124"/>
                    <a:gd name="connsiteY12" fmla="*/ 420457 h 440009"/>
                    <a:gd name="connsiteX13" fmla="*/ 18333 w 490124"/>
                    <a:gd name="connsiteY13" fmla="*/ 18333 h 44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124" h="440009">
                      <a:moveTo>
                        <a:pt x="0" y="419232"/>
                      </a:moveTo>
                      <a:cubicBezTo>
                        <a:pt x="0" y="430236"/>
                        <a:pt x="9779" y="440009"/>
                        <a:pt x="20778" y="440009"/>
                      </a:cubicBezTo>
                      <a:lnTo>
                        <a:pt x="469347" y="440009"/>
                      </a:lnTo>
                      <a:cubicBezTo>
                        <a:pt x="480346" y="440009"/>
                        <a:pt x="490125" y="430236"/>
                        <a:pt x="490125" y="419232"/>
                      </a:cubicBezTo>
                      <a:lnTo>
                        <a:pt x="490125" y="0"/>
                      </a:lnTo>
                      <a:lnTo>
                        <a:pt x="0" y="0"/>
                      </a:lnTo>
                      <a:lnTo>
                        <a:pt x="0" y="419232"/>
                      </a:lnTo>
                      <a:close/>
                      <a:moveTo>
                        <a:pt x="18333" y="18333"/>
                      </a:moveTo>
                      <a:lnTo>
                        <a:pt x="470566" y="18333"/>
                      </a:lnTo>
                      <a:lnTo>
                        <a:pt x="470566" y="420457"/>
                      </a:lnTo>
                      <a:cubicBezTo>
                        <a:pt x="470566" y="421676"/>
                        <a:pt x="469347" y="422902"/>
                        <a:pt x="468121" y="422902"/>
                      </a:cubicBezTo>
                      <a:lnTo>
                        <a:pt x="20778" y="422902"/>
                      </a:lnTo>
                      <a:cubicBezTo>
                        <a:pt x="19552" y="422902"/>
                        <a:pt x="18333" y="421676"/>
                        <a:pt x="18333" y="420457"/>
                      </a:cubicBezTo>
                      <a:lnTo>
                        <a:pt x="18333" y="18333"/>
                      </a:lnTo>
                      <a:close/>
                    </a:path>
                  </a:pathLst>
                </a:custGeom>
                <a:solidFill>
                  <a:srgbClr val="2D5967"/>
                </a:solidFill>
                <a:ln w="6417"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957E2638-3B33-42F1-BEDB-3BD7D1412823}"/>
                    </a:ext>
                  </a:extLst>
                </p:cNvPr>
                <p:cNvSpPr/>
                <p:nvPr/>
              </p:nvSpPr>
              <p:spPr>
                <a:xfrm>
                  <a:off x="2100906" y="3813400"/>
                  <a:ext cx="488899" cy="35446"/>
                </a:xfrm>
                <a:custGeom>
                  <a:avLst/>
                  <a:gdLst>
                    <a:gd name="connsiteX0" fmla="*/ 468121 w 488899"/>
                    <a:gd name="connsiteY0" fmla="*/ 0 h 35446"/>
                    <a:gd name="connsiteX1" fmla="*/ 20778 w 488899"/>
                    <a:gd name="connsiteY1" fmla="*/ 0 h 35446"/>
                    <a:gd name="connsiteX2" fmla="*/ 0 w 488899"/>
                    <a:gd name="connsiteY2" fmla="*/ 20778 h 35446"/>
                    <a:gd name="connsiteX3" fmla="*/ 0 w 488899"/>
                    <a:gd name="connsiteY3" fmla="*/ 35447 h 35446"/>
                    <a:gd name="connsiteX4" fmla="*/ 488899 w 488899"/>
                    <a:gd name="connsiteY4" fmla="*/ 35447 h 35446"/>
                    <a:gd name="connsiteX5" fmla="*/ 488899 w 488899"/>
                    <a:gd name="connsiteY5" fmla="*/ 20778 h 35446"/>
                    <a:gd name="connsiteX6" fmla="*/ 468121 w 488899"/>
                    <a:gd name="connsiteY6" fmla="*/ 0 h 3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8899" h="35446">
                      <a:moveTo>
                        <a:pt x="468121" y="0"/>
                      </a:moveTo>
                      <a:lnTo>
                        <a:pt x="20778" y="0"/>
                      </a:lnTo>
                      <a:cubicBezTo>
                        <a:pt x="9779" y="0"/>
                        <a:pt x="0" y="9779"/>
                        <a:pt x="0" y="20778"/>
                      </a:cubicBezTo>
                      <a:lnTo>
                        <a:pt x="0" y="35447"/>
                      </a:lnTo>
                      <a:lnTo>
                        <a:pt x="488899" y="35447"/>
                      </a:lnTo>
                      <a:lnTo>
                        <a:pt x="488899" y="20778"/>
                      </a:lnTo>
                      <a:cubicBezTo>
                        <a:pt x="488899" y="9779"/>
                        <a:pt x="479120" y="0"/>
                        <a:pt x="468121" y="0"/>
                      </a:cubicBezTo>
                      <a:close/>
                    </a:path>
                  </a:pathLst>
                </a:custGeom>
                <a:solidFill>
                  <a:srgbClr val="2D5967"/>
                </a:solidFill>
                <a:ln w="6417" cap="flat">
                  <a:noFill/>
                  <a:prstDash val="solid"/>
                  <a:miter/>
                </a:ln>
              </p:spPr>
              <p:txBody>
                <a:bodyPr rtlCol="0" anchor="ctr"/>
                <a:lstStyle/>
                <a:p>
                  <a:endParaRPr lang="en-US"/>
                </a:p>
              </p:txBody>
            </p:sp>
          </p:grpSp>
        </p:grpSp>
        <p:sp>
          <p:nvSpPr>
            <p:cNvPr id="589" name="TextBox 588">
              <a:extLst>
                <a:ext uri="{FF2B5EF4-FFF2-40B4-BE49-F238E27FC236}">
                  <a16:creationId xmlns:a16="http://schemas.microsoft.com/office/drawing/2014/main" id="{9F8F2510-ED72-4E3A-BA46-D44A009A2733}"/>
                </a:ext>
              </a:extLst>
            </p:cNvPr>
            <p:cNvSpPr txBox="1"/>
            <p:nvPr/>
          </p:nvSpPr>
          <p:spPr>
            <a:xfrm>
              <a:off x="2072242" y="4274039"/>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Buckets</a:t>
              </a:r>
            </a:p>
          </p:txBody>
        </p:sp>
      </p:grpSp>
      <p:grpSp>
        <p:nvGrpSpPr>
          <p:cNvPr id="590" name="Graphic 3">
            <a:extLst>
              <a:ext uri="{FF2B5EF4-FFF2-40B4-BE49-F238E27FC236}">
                <a16:creationId xmlns:a16="http://schemas.microsoft.com/office/drawing/2014/main" id="{4076AA7B-59A8-4592-AAB4-F2CF10F7EC69}"/>
              </a:ext>
            </a:extLst>
          </p:cNvPr>
          <p:cNvGrpSpPr/>
          <p:nvPr/>
        </p:nvGrpSpPr>
        <p:grpSpPr>
          <a:xfrm>
            <a:off x="2922871" y="3162538"/>
            <a:ext cx="513346" cy="690445"/>
            <a:chOff x="2922871" y="3866737"/>
            <a:chExt cx="513346" cy="690445"/>
          </a:xfrm>
        </p:grpSpPr>
        <p:grpSp>
          <p:nvGrpSpPr>
            <p:cNvPr id="591" name="Graphic 3">
              <a:extLst>
                <a:ext uri="{FF2B5EF4-FFF2-40B4-BE49-F238E27FC236}">
                  <a16:creationId xmlns:a16="http://schemas.microsoft.com/office/drawing/2014/main" id="{C914A61F-A359-43EC-A91E-73B358ED535B}"/>
                </a:ext>
              </a:extLst>
            </p:cNvPr>
            <p:cNvGrpSpPr/>
            <p:nvPr/>
          </p:nvGrpSpPr>
          <p:grpSpPr>
            <a:xfrm>
              <a:off x="2922871" y="3866737"/>
              <a:ext cx="513346" cy="447754"/>
              <a:chOff x="2922871" y="3866737"/>
              <a:chExt cx="513346" cy="447754"/>
            </a:xfrm>
          </p:grpSpPr>
          <p:grpSp>
            <p:nvGrpSpPr>
              <p:cNvPr id="592" name="Graphic 3">
                <a:extLst>
                  <a:ext uri="{FF2B5EF4-FFF2-40B4-BE49-F238E27FC236}">
                    <a16:creationId xmlns:a16="http://schemas.microsoft.com/office/drawing/2014/main" id="{61ED5C6F-8F19-46EC-8415-9FBF962845C9}"/>
                  </a:ext>
                </a:extLst>
              </p:cNvPr>
              <p:cNvGrpSpPr/>
              <p:nvPr/>
            </p:nvGrpSpPr>
            <p:grpSpPr>
              <a:xfrm>
                <a:off x="2922871" y="3866737"/>
                <a:ext cx="513346" cy="447754"/>
                <a:chOff x="2922871" y="3866737"/>
                <a:chExt cx="513346" cy="447754"/>
              </a:xfrm>
              <a:solidFill>
                <a:srgbClr val="FFFFFF"/>
              </a:solidFill>
            </p:grpSpPr>
            <p:grpSp>
              <p:nvGrpSpPr>
                <p:cNvPr id="593" name="Graphic 3">
                  <a:extLst>
                    <a:ext uri="{FF2B5EF4-FFF2-40B4-BE49-F238E27FC236}">
                      <a16:creationId xmlns:a16="http://schemas.microsoft.com/office/drawing/2014/main" id="{16676C5F-7A40-4E5C-8F5A-B07E5AABF62D}"/>
                    </a:ext>
                  </a:extLst>
                </p:cNvPr>
                <p:cNvGrpSpPr/>
                <p:nvPr/>
              </p:nvGrpSpPr>
              <p:grpSpPr>
                <a:xfrm>
                  <a:off x="2967654" y="4132189"/>
                  <a:ext cx="423331" cy="182302"/>
                  <a:chOff x="2967654" y="4132189"/>
                  <a:chExt cx="423331" cy="182302"/>
                </a:xfrm>
                <a:solidFill>
                  <a:srgbClr val="FFFFFF"/>
                </a:solidFill>
              </p:grpSpPr>
              <p:sp>
                <p:nvSpPr>
                  <p:cNvPr id="594" name="Freeform: Shape 593">
                    <a:extLst>
                      <a:ext uri="{FF2B5EF4-FFF2-40B4-BE49-F238E27FC236}">
                        <a16:creationId xmlns:a16="http://schemas.microsoft.com/office/drawing/2014/main" id="{29712DC0-C4A5-48DE-B57C-16B38250F3AA}"/>
                      </a:ext>
                    </a:extLst>
                  </p:cNvPr>
                  <p:cNvSpPr/>
                  <p:nvPr/>
                </p:nvSpPr>
                <p:spPr>
                  <a:xfrm>
                    <a:off x="2974065" y="4137521"/>
                    <a:ext cx="411601" cy="171637"/>
                  </a:xfrm>
                  <a:custGeom>
                    <a:avLst/>
                    <a:gdLst>
                      <a:gd name="connsiteX0" fmla="*/ 24525 w 411601"/>
                      <a:gd name="connsiteY0" fmla="*/ 171638 h 171637"/>
                      <a:gd name="connsiteX1" fmla="*/ 0 w 411601"/>
                      <a:gd name="connsiteY1" fmla="*/ 152445 h 171637"/>
                      <a:gd name="connsiteX2" fmla="*/ 0 w 411601"/>
                      <a:gd name="connsiteY2" fmla="*/ 0 h 171637"/>
                      <a:gd name="connsiteX3" fmla="*/ 411602 w 411601"/>
                      <a:gd name="connsiteY3" fmla="*/ 0 h 171637"/>
                      <a:gd name="connsiteX4" fmla="*/ 411602 w 411601"/>
                      <a:gd name="connsiteY4" fmla="*/ 151380 h 171637"/>
                      <a:gd name="connsiteX5" fmla="*/ 387070 w 411601"/>
                      <a:gd name="connsiteY5" fmla="*/ 170572 h 171637"/>
                      <a:gd name="connsiteX6" fmla="*/ 24525 w 411601"/>
                      <a:gd name="connsiteY6" fmla="*/ 170572 h 171637"/>
                      <a:gd name="connsiteX7" fmla="*/ 24525 w 411601"/>
                      <a:gd name="connsiteY7" fmla="*/ 171638 h 17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601" h="171637">
                        <a:moveTo>
                          <a:pt x="24525" y="171638"/>
                        </a:moveTo>
                        <a:cubicBezTo>
                          <a:pt x="9593" y="171638"/>
                          <a:pt x="0" y="163110"/>
                          <a:pt x="0" y="152445"/>
                        </a:cubicBezTo>
                        <a:lnTo>
                          <a:pt x="0" y="0"/>
                        </a:lnTo>
                        <a:lnTo>
                          <a:pt x="411602" y="0"/>
                        </a:lnTo>
                        <a:lnTo>
                          <a:pt x="411602" y="151380"/>
                        </a:lnTo>
                        <a:cubicBezTo>
                          <a:pt x="411602" y="163110"/>
                          <a:pt x="400937" y="170572"/>
                          <a:pt x="387070" y="170572"/>
                        </a:cubicBezTo>
                        <a:lnTo>
                          <a:pt x="24525" y="170572"/>
                        </a:lnTo>
                        <a:lnTo>
                          <a:pt x="24525" y="171638"/>
                        </a:lnTo>
                        <a:close/>
                      </a:path>
                    </a:pathLst>
                  </a:custGeom>
                  <a:solidFill>
                    <a:srgbClr val="FFFFFF"/>
                  </a:solidFill>
                  <a:ln w="6417"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621444E9-BDE3-4E73-AF0D-674F0E323846}"/>
                      </a:ext>
                    </a:extLst>
                  </p:cNvPr>
                  <p:cNvSpPr/>
                  <p:nvPr/>
                </p:nvSpPr>
                <p:spPr>
                  <a:xfrm>
                    <a:off x="2967654" y="4132189"/>
                    <a:ext cx="423331" cy="182302"/>
                  </a:xfrm>
                  <a:custGeom>
                    <a:avLst/>
                    <a:gdLst>
                      <a:gd name="connsiteX0" fmla="*/ 411602 w 423331"/>
                      <a:gd name="connsiteY0" fmla="*/ 10665 h 182302"/>
                      <a:gd name="connsiteX1" fmla="*/ 411602 w 423331"/>
                      <a:gd name="connsiteY1" fmla="*/ 156719 h 182302"/>
                      <a:gd name="connsiteX2" fmla="*/ 392409 w 423331"/>
                      <a:gd name="connsiteY2" fmla="*/ 170579 h 182302"/>
                      <a:gd name="connsiteX3" fmla="*/ 30923 w 423331"/>
                      <a:gd name="connsiteY3" fmla="*/ 170579 h 182302"/>
                      <a:gd name="connsiteX4" fmla="*/ 11730 w 423331"/>
                      <a:gd name="connsiteY4" fmla="*/ 156719 h 182302"/>
                      <a:gd name="connsiteX5" fmla="*/ 11730 w 423331"/>
                      <a:gd name="connsiteY5" fmla="*/ 10665 h 182302"/>
                      <a:gd name="connsiteX6" fmla="*/ 411602 w 423331"/>
                      <a:gd name="connsiteY6" fmla="*/ 10665 h 182302"/>
                      <a:gd name="connsiteX7" fmla="*/ 422267 w 423331"/>
                      <a:gd name="connsiteY7" fmla="*/ 0 h 182302"/>
                      <a:gd name="connsiteX8" fmla="*/ 411602 w 423331"/>
                      <a:gd name="connsiteY8" fmla="*/ 0 h 182302"/>
                      <a:gd name="connsiteX9" fmla="*/ 10665 w 423331"/>
                      <a:gd name="connsiteY9" fmla="*/ 0 h 182302"/>
                      <a:gd name="connsiteX10" fmla="*/ 0 w 423331"/>
                      <a:gd name="connsiteY10" fmla="*/ 0 h 182302"/>
                      <a:gd name="connsiteX11" fmla="*/ 0 w 423331"/>
                      <a:gd name="connsiteY11" fmla="*/ 10665 h 182302"/>
                      <a:gd name="connsiteX12" fmla="*/ 0 w 423331"/>
                      <a:gd name="connsiteY12" fmla="*/ 156719 h 182302"/>
                      <a:gd name="connsiteX13" fmla="*/ 30923 w 423331"/>
                      <a:gd name="connsiteY13" fmla="*/ 182302 h 182302"/>
                      <a:gd name="connsiteX14" fmla="*/ 393474 w 423331"/>
                      <a:gd name="connsiteY14" fmla="*/ 182302 h 182302"/>
                      <a:gd name="connsiteX15" fmla="*/ 423332 w 423331"/>
                      <a:gd name="connsiteY15" fmla="*/ 157784 h 182302"/>
                      <a:gd name="connsiteX16" fmla="*/ 423332 w 423331"/>
                      <a:gd name="connsiteY16" fmla="*/ 10665 h 182302"/>
                      <a:gd name="connsiteX17" fmla="*/ 422267 w 423331"/>
                      <a:gd name="connsiteY17" fmla="*/ 0 h 18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3331" h="182302">
                        <a:moveTo>
                          <a:pt x="411602" y="10665"/>
                        </a:moveTo>
                        <a:lnTo>
                          <a:pt x="411602" y="156719"/>
                        </a:lnTo>
                        <a:cubicBezTo>
                          <a:pt x="411602" y="165247"/>
                          <a:pt x="404139" y="170579"/>
                          <a:pt x="392409" y="170579"/>
                        </a:cubicBezTo>
                        <a:lnTo>
                          <a:pt x="30923" y="170579"/>
                        </a:lnTo>
                        <a:cubicBezTo>
                          <a:pt x="19193" y="170579"/>
                          <a:pt x="11730" y="165247"/>
                          <a:pt x="11730" y="156719"/>
                        </a:cubicBezTo>
                        <a:lnTo>
                          <a:pt x="11730" y="10665"/>
                        </a:lnTo>
                        <a:lnTo>
                          <a:pt x="411602" y="10665"/>
                        </a:lnTo>
                        <a:close/>
                        <a:moveTo>
                          <a:pt x="422267" y="0"/>
                        </a:moveTo>
                        <a:lnTo>
                          <a:pt x="411602" y="0"/>
                        </a:lnTo>
                        <a:lnTo>
                          <a:pt x="10665" y="0"/>
                        </a:lnTo>
                        <a:lnTo>
                          <a:pt x="0" y="0"/>
                        </a:lnTo>
                        <a:lnTo>
                          <a:pt x="0" y="10665"/>
                        </a:lnTo>
                        <a:lnTo>
                          <a:pt x="0" y="156719"/>
                        </a:lnTo>
                        <a:cubicBezTo>
                          <a:pt x="0" y="171644"/>
                          <a:pt x="12795" y="182302"/>
                          <a:pt x="30923" y="182302"/>
                        </a:cubicBezTo>
                        <a:lnTo>
                          <a:pt x="393474" y="182302"/>
                        </a:lnTo>
                        <a:cubicBezTo>
                          <a:pt x="411602" y="182302"/>
                          <a:pt x="423332" y="171644"/>
                          <a:pt x="423332" y="157784"/>
                        </a:cubicBezTo>
                        <a:lnTo>
                          <a:pt x="423332" y="10665"/>
                        </a:lnTo>
                        <a:lnTo>
                          <a:pt x="422267" y="0"/>
                        </a:lnTo>
                        <a:close/>
                      </a:path>
                    </a:pathLst>
                  </a:custGeom>
                  <a:solidFill>
                    <a:srgbClr val="FFFFFF"/>
                  </a:solidFill>
                  <a:ln w="6417" cap="flat">
                    <a:noFill/>
                    <a:prstDash val="solid"/>
                    <a:miter/>
                  </a:ln>
                </p:spPr>
                <p:txBody>
                  <a:bodyPr rtlCol="0" anchor="ctr"/>
                  <a:lstStyle/>
                  <a:p>
                    <a:endParaRPr lang="en-US"/>
                  </a:p>
                </p:txBody>
              </p:sp>
            </p:grpSp>
            <p:grpSp>
              <p:nvGrpSpPr>
                <p:cNvPr id="596" name="Graphic 3">
                  <a:extLst>
                    <a:ext uri="{FF2B5EF4-FFF2-40B4-BE49-F238E27FC236}">
                      <a16:creationId xmlns:a16="http://schemas.microsoft.com/office/drawing/2014/main" id="{81ED1B2E-32B2-4202-B54C-EC912F33320D}"/>
                    </a:ext>
                  </a:extLst>
                </p:cNvPr>
                <p:cNvGrpSpPr/>
                <p:nvPr/>
              </p:nvGrpSpPr>
              <p:grpSpPr>
                <a:xfrm>
                  <a:off x="2922871" y="3866737"/>
                  <a:ext cx="513346" cy="266517"/>
                  <a:chOff x="2922871" y="3866737"/>
                  <a:chExt cx="513346" cy="266517"/>
                </a:xfrm>
                <a:solidFill>
                  <a:srgbClr val="FFFFFF"/>
                </a:solidFill>
              </p:grpSpPr>
              <p:sp>
                <p:nvSpPr>
                  <p:cNvPr id="597" name="Freeform: Shape 596">
                    <a:extLst>
                      <a:ext uri="{FF2B5EF4-FFF2-40B4-BE49-F238E27FC236}">
                        <a16:creationId xmlns:a16="http://schemas.microsoft.com/office/drawing/2014/main" id="{5CDB34DC-0CDE-4E0E-93A7-EFD181005521}"/>
                      </a:ext>
                    </a:extLst>
                  </p:cNvPr>
                  <p:cNvSpPr/>
                  <p:nvPr/>
                </p:nvSpPr>
                <p:spPr>
                  <a:xfrm>
                    <a:off x="2928203" y="3873134"/>
                    <a:ext cx="502055" cy="255865"/>
                  </a:xfrm>
                  <a:custGeom>
                    <a:avLst/>
                    <a:gdLst>
                      <a:gd name="connsiteX0" fmla="*/ 0 w 502055"/>
                      <a:gd name="connsiteY0" fmla="*/ 254794 h 255865"/>
                      <a:gd name="connsiteX1" fmla="*/ 1065 w 502055"/>
                      <a:gd name="connsiteY1" fmla="*/ 237738 h 255865"/>
                      <a:gd name="connsiteX2" fmla="*/ 66113 w 502055"/>
                      <a:gd name="connsiteY2" fmla="*/ 139663 h 255865"/>
                      <a:gd name="connsiteX3" fmla="*/ 82104 w 502055"/>
                      <a:gd name="connsiteY3" fmla="*/ 118340 h 255865"/>
                      <a:gd name="connsiteX4" fmla="*/ 135421 w 502055"/>
                      <a:gd name="connsiteY4" fmla="*/ 52240 h 255865"/>
                      <a:gd name="connsiteX5" fmla="*/ 172741 w 502055"/>
                      <a:gd name="connsiteY5" fmla="*/ 44777 h 255865"/>
                      <a:gd name="connsiteX6" fmla="*/ 181276 w 502055"/>
                      <a:gd name="connsiteY6" fmla="*/ 44777 h 255865"/>
                      <a:gd name="connsiteX7" fmla="*/ 184471 w 502055"/>
                      <a:gd name="connsiteY7" fmla="*/ 44777 h 255865"/>
                      <a:gd name="connsiteX8" fmla="*/ 205801 w 502055"/>
                      <a:gd name="connsiteY8" fmla="*/ 36249 h 255865"/>
                      <a:gd name="connsiteX9" fmla="*/ 288970 w 502055"/>
                      <a:gd name="connsiteY9" fmla="*/ 0 h 255865"/>
                      <a:gd name="connsiteX10" fmla="*/ 390272 w 502055"/>
                      <a:gd name="connsiteY10" fmla="*/ 62904 h 255865"/>
                      <a:gd name="connsiteX11" fmla="*/ 411602 w 502055"/>
                      <a:gd name="connsiteY11" fmla="*/ 78895 h 255865"/>
                      <a:gd name="connsiteX12" fmla="*/ 447857 w 502055"/>
                      <a:gd name="connsiteY12" fmla="*/ 93821 h 255865"/>
                      <a:gd name="connsiteX13" fmla="*/ 488373 w 502055"/>
                      <a:gd name="connsiteY13" fmla="*/ 247331 h 255865"/>
                      <a:gd name="connsiteX14" fmla="*/ 484112 w 502055"/>
                      <a:gd name="connsiteY14" fmla="*/ 255865 h 255865"/>
                      <a:gd name="connsiteX15" fmla="*/ 0 w 502055"/>
                      <a:gd name="connsiteY15" fmla="*/ 254794 h 25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055" h="255865">
                        <a:moveTo>
                          <a:pt x="0" y="254794"/>
                        </a:moveTo>
                        <a:lnTo>
                          <a:pt x="1065" y="237738"/>
                        </a:lnTo>
                        <a:cubicBezTo>
                          <a:pt x="4267" y="196163"/>
                          <a:pt x="27721" y="158849"/>
                          <a:pt x="66113" y="139663"/>
                        </a:cubicBezTo>
                        <a:cubicBezTo>
                          <a:pt x="74641" y="135395"/>
                          <a:pt x="79973" y="127933"/>
                          <a:pt x="82104" y="118340"/>
                        </a:cubicBezTo>
                        <a:cubicBezTo>
                          <a:pt x="88501" y="88488"/>
                          <a:pt x="107700" y="63970"/>
                          <a:pt x="135421" y="52240"/>
                        </a:cubicBezTo>
                        <a:cubicBezTo>
                          <a:pt x="147151" y="46907"/>
                          <a:pt x="159946" y="44777"/>
                          <a:pt x="172741" y="44777"/>
                        </a:cubicBezTo>
                        <a:cubicBezTo>
                          <a:pt x="175943" y="44777"/>
                          <a:pt x="178074" y="44777"/>
                          <a:pt x="181276" y="44777"/>
                        </a:cubicBezTo>
                        <a:cubicBezTo>
                          <a:pt x="182341" y="44777"/>
                          <a:pt x="183406" y="44777"/>
                          <a:pt x="184471" y="44777"/>
                        </a:cubicBezTo>
                        <a:cubicBezTo>
                          <a:pt x="193006" y="44777"/>
                          <a:pt x="200469" y="41581"/>
                          <a:pt x="205801" y="36249"/>
                        </a:cubicBezTo>
                        <a:cubicBezTo>
                          <a:pt x="227124" y="12795"/>
                          <a:pt x="256982" y="0"/>
                          <a:pt x="288970" y="0"/>
                        </a:cubicBezTo>
                        <a:cubicBezTo>
                          <a:pt x="331622" y="0"/>
                          <a:pt x="371079" y="23454"/>
                          <a:pt x="390272" y="62904"/>
                        </a:cubicBezTo>
                        <a:cubicBezTo>
                          <a:pt x="394539" y="71432"/>
                          <a:pt x="402002" y="76758"/>
                          <a:pt x="411602" y="78895"/>
                        </a:cubicBezTo>
                        <a:cubicBezTo>
                          <a:pt x="424397" y="82091"/>
                          <a:pt x="437192" y="86358"/>
                          <a:pt x="447857" y="93821"/>
                        </a:cubicBezTo>
                        <a:cubicBezTo>
                          <a:pt x="499038" y="125802"/>
                          <a:pt x="517166" y="192961"/>
                          <a:pt x="488373" y="247331"/>
                        </a:cubicBezTo>
                        <a:lnTo>
                          <a:pt x="484112" y="255865"/>
                        </a:lnTo>
                        <a:lnTo>
                          <a:pt x="0" y="254794"/>
                        </a:lnTo>
                        <a:close/>
                      </a:path>
                    </a:pathLst>
                  </a:custGeom>
                  <a:solidFill>
                    <a:srgbClr val="FFFFFF"/>
                  </a:solidFill>
                  <a:ln w="6417"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35214341-5165-4D8D-B92E-F59D9049FA67}"/>
                      </a:ext>
                    </a:extLst>
                  </p:cNvPr>
                  <p:cNvSpPr/>
                  <p:nvPr/>
                </p:nvSpPr>
                <p:spPr>
                  <a:xfrm>
                    <a:off x="2922871" y="3866737"/>
                    <a:ext cx="513346" cy="266517"/>
                  </a:xfrm>
                  <a:custGeom>
                    <a:avLst/>
                    <a:gdLst>
                      <a:gd name="connsiteX0" fmla="*/ 293237 w 513346"/>
                      <a:gd name="connsiteY0" fmla="*/ 10658 h 266517"/>
                      <a:gd name="connsiteX1" fmla="*/ 390272 w 513346"/>
                      <a:gd name="connsiteY1" fmla="*/ 70361 h 266517"/>
                      <a:gd name="connsiteX2" fmla="*/ 414798 w 513346"/>
                      <a:gd name="connsiteY2" fmla="*/ 89547 h 266517"/>
                      <a:gd name="connsiteX3" fmla="*/ 449987 w 513346"/>
                      <a:gd name="connsiteY3" fmla="*/ 104472 h 266517"/>
                      <a:gd name="connsiteX4" fmla="*/ 488373 w 513346"/>
                      <a:gd name="connsiteY4" fmla="*/ 250526 h 266517"/>
                      <a:gd name="connsiteX5" fmla="*/ 485177 w 513346"/>
                      <a:gd name="connsiteY5" fmla="*/ 255859 h 266517"/>
                      <a:gd name="connsiteX6" fmla="*/ 11730 w 513346"/>
                      <a:gd name="connsiteY6" fmla="*/ 255859 h 266517"/>
                      <a:gd name="connsiteX7" fmla="*/ 12795 w 513346"/>
                      <a:gd name="connsiteY7" fmla="*/ 244135 h 266517"/>
                      <a:gd name="connsiteX8" fmla="*/ 74641 w 513346"/>
                      <a:gd name="connsiteY8" fmla="*/ 150314 h 266517"/>
                      <a:gd name="connsiteX9" fmla="*/ 92768 w 513346"/>
                      <a:gd name="connsiteY9" fmla="*/ 125796 h 266517"/>
                      <a:gd name="connsiteX10" fmla="*/ 142890 w 513346"/>
                      <a:gd name="connsiteY10" fmla="*/ 62898 h 266517"/>
                      <a:gd name="connsiteX11" fmla="*/ 178074 w 513346"/>
                      <a:gd name="connsiteY11" fmla="*/ 55435 h 266517"/>
                      <a:gd name="connsiteX12" fmla="*/ 186608 w 513346"/>
                      <a:gd name="connsiteY12" fmla="*/ 55435 h 266517"/>
                      <a:gd name="connsiteX13" fmla="*/ 189804 w 513346"/>
                      <a:gd name="connsiteY13" fmla="*/ 55435 h 266517"/>
                      <a:gd name="connsiteX14" fmla="*/ 215394 w 513346"/>
                      <a:gd name="connsiteY14" fmla="*/ 44777 h 266517"/>
                      <a:gd name="connsiteX15" fmla="*/ 293237 w 513346"/>
                      <a:gd name="connsiteY15" fmla="*/ 10658 h 266517"/>
                      <a:gd name="connsiteX16" fmla="*/ 293237 w 513346"/>
                      <a:gd name="connsiteY16" fmla="*/ 0 h 266517"/>
                      <a:gd name="connsiteX17" fmla="*/ 206866 w 513346"/>
                      <a:gd name="connsiteY17" fmla="*/ 38379 h 266517"/>
                      <a:gd name="connsiteX18" fmla="*/ 189804 w 513346"/>
                      <a:gd name="connsiteY18" fmla="*/ 45842 h 266517"/>
                      <a:gd name="connsiteX19" fmla="*/ 187673 w 513346"/>
                      <a:gd name="connsiteY19" fmla="*/ 45842 h 266517"/>
                      <a:gd name="connsiteX20" fmla="*/ 178074 w 513346"/>
                      <a:gd name="connsiteY20" fmla="*/ 45842 h 266517"/>
                      <a:gd name="connsiteX21" fmla="*/ 138623 w 513346"/>
                      <a:gd name="connsiteY21" fmla="*/ 54370 h 266517"/>
                      <a:gd name="connsiteX22" fmla="*/ 82110 w 513346"/>
                      <a:gd name="connsiteY22" fmla="*/ 124730 h 266517"/>
                      <a:gd name="connsiteX23" fmla="*/ 69308 w 513346"/>
                      <a:gd name="connsiteY23" fmla="*/ 141786 h 266517"/>
                      <a:gd name="connsiteX24" fmla="*/ 2130 w 513346"/>
                      <a:gd name="connsiteY24" fmla="*/ 244135 h 266517"/>
                      <a:gd name="connsiteX25" fmla="*/ 1065 w 513346"/>
                      <a:gd name="connsiteY25" fmla="*/ 255859 h 266517"/>
                      <a:gd name="connsiteX26" fmla="*/ 0 w 513346"/>
                      <a:gd name="connsiteY26" fmla="*/ 266517 h 266517"/>
                      <a:gd name="connsiteX27" fmla="*/ 11730 w 513346"/>
                      <a:gd name="connsiteY27" fmla="*/ 266517 h 266517"/>
                      <a:gd name="connsiteX28" fmla="*/ 486243 w 513346"/>
                      <a:gd name="connsiteY28" fmla="*/ 266517 h 266517"/>
                      <a:gd name="connsiteX29" fmla="*/ 492640 w 513346"/>
                      <a:gd name="connsiteY29" fmla="*/ 266517 h 266517"/>
                      <a:gd name="connsiteX30" fmla="*/ 495842 w 513346"/>
                      <a:gd name="connsiteY30" fmla="*/ 261191 h 266517"/>
                      <a:gd name="connsiteX31" fmla="*/ 499038 w 513346"/>
                      <a:gd name="connsiteY31" fmla="*/ 255859 h 266517"/>
                      <a:gd name="connsiteX32" fmla="*/ 456385 w 513346"/>
                      <a:gd name="connsiteY32" fmla="*/ 95945 h 266517"/>
                      <a:gd name="connsiteX33" fmla="*/ 417999 w 513346"/>
                      <a:gd name="connsiteY33" fmla="*/ 79954 h 266517"/>
                      <a:gd name="connsiteX34" fmla="*/ 400937 w 513346"/>
                      <a:gd name="connsiteY34" fmla="*/ 66093 h 266517"/>
                      <a:gd name="connsiteX35" fmla="*/ 293237 w 513346"/>
                      <a:gd name="connsiteY35" fmla="*/ 0 h 266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3346" h="266517">
                        <a:moveTo>
                          <a:pt x="293237" y="10658"/>
                        </a:moveTo>
                        <a:cubicBezTo>
                          <a:pt x="334824" y="10658"/>
                          <a:pt x="371079" y="34112"/>
                          <a:pt x="390272" y="70361"/>
                        </a:cubicBezTo>
                        <a:cubicBezTo>
                          <a:pt x="395605" y="79954"/>
                          <a:pt x="404139" y="87417"/>
                          <a:pt x="414798" y="89547"/>
                        </a:cubicBezTo>
                        <a:cubicBezTo>
                          <a:pt x="427593" y="92749"/>
                          <a:pt x="439323" y="97010"/>
                          <a:pt x="449987" y="104472"/>
                        </a:cubicBezTo>
                        <a:cubicBezTo>
                          <a:pt x="499038" y="135389"/>
                          <a:pt x="516100" y="199358"/>
                          <a:pt x="488373" y="250526"/>
                        </a:cubicBezTo>
                        <a:lnTo>
                          <a:pt x="485177" y="255859"/>
                        </a:lnTo>
                        <a:lnTo>
                          <a:pt x="11730" y="255859"/>
                        </a:lnTo>
                        <a:lnTo>
                          <a:pt x="12795" y="244135"/>
                        </a:lnTo>
                        <a:cubicBezTo>
                          <a:pt x="15997" y="203619"/>
                          <a:pt x="38386" y="168442"/>
                          <a:pt x="74641" y="150314"/>
                        </a:cubicBezTo>
                        <a:cubicBezTo>
                          <a:pt x="84240" y="144989"/>
                          <a:pt x="91703" y="136461"/>
                          <a:pt x="92768" y="125796"/>
                        </a:cubicBezTo>
                        <a:cubicBezTo>
                          <a:pt x="98101" y="98081"/>
                          <a:pt x="117293" y="74621"/>
                          <a:pt x="142890" y="62898"/>
                        </a:cubicBezTo>
                        <a:cubicBezTo>
                          <a:pt x="153549" y="57565"/>
                          <a:pt x="166344" y="55435"/>
                          <a:pt x="178074" y="55435"/>
                        </a:cubicBezTo>
                        <a:cubicBezTo>
                          <a:pt x="180211" y="55435"/>
                          <a:pt x="183406" y="55435"/>
                          <a:pt x="186608" y="55435"/>
                        </a:cubicBezTo>
                        <a:cubicBezTo>
                          <a:pt x="187673" y="55435"/>
                          <a:pt x="188739" y="55435"/>
                          <a:pt x="189804" y="55435"/>
                        </a:cubicBezTo>
                        <a:cubicBezTo>
                          <a:pt x="199403" y="55435"/>
                          <a:pt x="208997" y="51168"/>
                          <a:pt x="215394" y="44777"/>
                        </a:cubicBezTo>
                        <a:cubicBezTo>
                          <a:pt x="234593" y="23454"/>
                          <a:pt x="263379" y="10658"/>
                          <a:pt x="293237" y="10658"/>
                        </a:cubicBezTo>
                        <a:close/>
                        <a:moveTo>
                          <a:pt x="293237" y="0"/>
                        </a:moveTo>
                        <a:cubicBezTo>
                          <a:pt x="260184" y="0"/>
                          <a:pt x="229261" y="13860"/>
                          <a:pt x="206866" y="38379"/>
                        </a:cubicBezTo>
                        <a:cubicBezTo>
                          <a:pt x="202599" y="42640"/>
                          <a:pt x="196201" y="45842"/>
                          <a:pt x="189804" y="45842"/>
                        </a:cubicBezTo>
                        <a:cubicBezTo>
                          <a:pt x="188739" y="45842"/>
                          <a:pt x="187673" y="45842"/>
                          <a:pt x="187673" y="45842"/>
                        </a:cubicBezTo>
                        <a:cubicBezTo>
                          <a:pt x="184471" y="45842"/>
                          <a:pt x="181276" y="45842"/>
                          <a:pt x="178074" y="45842"/>
                        </a:cubicBezTo>
                        <a:cubicBezTo>
                          <a:pt x="164213" y="45842"/>
                          <a:pt x="151418" y="49037"/>
                          <a:pt x="138623" y="54370"/>
                        </a:cubicBezTo>
                        <a:cubicBezTo>
                          <a:pt x="109831" y="67165"/>
                          <a:pt x="88508" y="93814"/>
                          <a:pt x="82110" y="124730"/>
                        </a:cubicBezTo>
                        <a:cubicBezTo>
                          <a:pt x="81038" y="132193"/>
                          <a:pt x="75706" y="138591"/>
                          <a:pt x="69308" y="141786"/>
                        </a:cubicBezTo>
                        <a:cubicBezTo>
                          <a:pt x="29858" y="162044"/>
                          <a:pt x="5332" y="200423"/>
                          <a:pt x="2130" y="244135"/>
                        </a:cubicBezTo>
                        <a:lnTo>
                          <a:pt x="1065" y="255859"/>
                        </a:lnTo>
                        <a:lnTo>
                          <a:pt x="0" y="266517"/>
                        </a:lnTo>
                        <a:lnTo>
                          <a:pt x="11730" y="266517"/>
                        </a:lnTo>
                        <a:lnTo>
                          <a:pt x="486243" y="266517"/>
                        </a:lnTo>
                        <a:lnTo>
                          <a:pt x="492640" y="266517"/>
                        </a:lnTo>
                        <a:lnTo>
                          <a:pt x="495842" y="261191"/>
                        </a:lnTo>
                        <a:lnTo>
                          <a:pt x="499038" y="255859"/>
                        </a:lnTo>
                        <a:cubicBezTo>
                          <a:pt x="528895" y="200423"/>
                          <a:pt x="510768" y="130063"/>
                          <a:pt x="456385" y="95945"/>
                        </a:cubicBezTo>
                        <a:cubicBezTo>
                          <a:pt x="444655" y="88482"/>
                          <a:pt x="431860" y="83156"/>
                          <a:pt x="417999" y="79954"/>
                        </a:cubicBezTo>
                        <a:cubicBezTo>
                          <a:pt x="410537" y="77823"/>
                          <a:pt x="404139" y="73556"/>
                          <a:pt x="400937" y="66093"/>
                        </a:cubicBezTo>
                        <a:cubicBezTo>
                          <a:pt x="379614" y="25584"/>
                          <a:pt x="339092" y="0"/>
                          <a:pt x="293237" y="0"/>
                        </a:cubicBezTo>
                        <a:close/>
                      </a:path>
                    </a:pathLst>
                  </a:custGeom>
                  <a:solidFill>
                    <a:srgbClr val="FFFFFF"/>
                  </a:solidFill>
                  <a:ln w="6417" cap="flat">
                    <a:noFill/>
                    <a:prstDash val="solid"/>
                    <a:miter/>
                  </a:ln>
                </p:spPr>
                <p:txBody>
                  <a:bodyPr rtlCol="0" anchor="ctr"/>
                  <a:lstStyle/>
                  <a:p>
                    <a:endParaRPr lang="en-US"/>
                  </a:p>
                </p:txBody>
              </p:sp>
            </p:grpSp>
          </p:grpSp>
          <p:grpSp>
            <p:nvGrpSpPr>
              <p:cNvPr id="599" name="Graphic 3">
                <a:extLst>
                  <a:ext uri="{FF2B5EF4-FFF2-40B4-BE49-F238E27FC236}">
                    <a16:creationId xmlns:a16="http://schemas.microsoft.com/office/drawing/2014/main" id="{D1C0D2C9-6569-4E43-9D1F-F1A29CF93E92}"/>
                  </a:ext>
                </a:extLst>
              </p:cNvPr>
              <p:cNvGrpSpPr/>
              <p:nvPr/>
            </p:nvGrpSpPr>
            <p:grpSpPr>
              <a:xfrm>
                <a:off x="2934601" y="3877395"/>
                <a:ext cx="489927" cy="426424"/>
                <a:chOff x="2934601" y="3877395"/>
                <a:chExt cx="489927" cy="426424"/>
              </a:xfrm>
              <a:solidFill>
                <a:srgbClr val="2D5967"/>
              </a:solidFill>
            </p:grpSpPr>
            <p:sp>
              <p:nvSpPr>
                <p:cNvPr id="600" name="Freeform: Shape 599">
                  <a:extLst>
                    <a:ext uri="{FF2B5EF4-FFF2-40B4-BE49-F238E27FC236}">
                      <a16:creationId xmlns:a16="http://schemas.microsoft.com/office/drawing/2014/main" id="{DDF936D4-0F0D-4178-A84E-9E1E7BC6EA47}"/>
                    </a:ext>
                  </a:extLst>
                </p:cNvPr>
                <p:cNvSpPr/>
                <p:nvPr/>
              </p:nvSpPr>
              <p:spPr>
                <a:xfrm>
                  <a:off x="2978313" y="4142841"/>
                  <a:ext cx="402008" cy="160979"/>
                </a:xfrm>
                <a:custGeom>
                  <a:avLst/>
                  <a:gdLst>
                    <a:gd name="connsiteX0" fmla="*/ 0 w 402008"/>
                    <a:gd name="connsiteY0" fmla="*/ 147119 h 160979"/>
                    <a:gd name="connsiteX1" fmla="*/ 20264 w 402008"/>
                    <a:gd name="connsiteY1" fmla="*/ 160979 h 160979"/>
                    <a:gd name="connsiteX2" fmla="*/ 382809 w 402008"/>
                    <a:gd name="connsiteY2" fmla="*/ 160979 h 160979"/>
                    <a:gd name="connsiteX3" fmla="*/ 402009 w 402008"/>
                    <a:gd name="connsiteY3" fmla="*/ 147119 h 160979"/>
                    <a:gd name="connsiteX4" fmla="*/ 402009 w 402008"/>
                    <a:gd name="connsiteY4" fmla="*/ 0 h 160979"/>
                    <a:gd name="connsiteX5" fmla="*/ 0 w 402008"/>
                    <a:gd name="connsiteY5" fmla="*/ 0 h 160979"/>
                    <a:gd name="connsiteX6" fmla="*/ 0 w 402008"/>
                    <a:gd name="connsiteY6" fmla="*/ 147119 h 160979"/>
                    <a:gd name="connsiteX7" fmla="*/ 21329 w 402008"/>
                    <a:gd name="connsiteY7" fmla="*/ 21317 h 160979"/>
                    <a:gd name="connsiteX8" fmla="*/ 380679 w 402008"/>
                    <a:gd name="connsiteY8" fmla="*/ 21317 h 160979"/>
                    <a:gd name="connsiteX9" fmla="*/ 380679 w 402008"/>
                    <a:gd name="connsiteY9" fmla="*/ 139656 h 160979"/>
                    <a:gd name="connsiteX10" fmla="*/ 21329 w 402008"/>
                    <a:gd name="connsiteY10" fmla="*/ 139656 h 160979"/>
                    <a:gd name="connsiteX11" fmla="*/ 21329 w 402008"/>
                    <a:gd name="connsiteY11" fmla="*/ 21317 h 16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2008" h="160979">
                      <a:moveTo>
                        <a:pt x="0" y="147119"/>
                      </a:moveTo>
                      <a:cubicBezTo>
                        <a:pt x="0" y="155647"/>
                        <a:pt x="8534" y="160979"/>
                        <a:pt x="20264" y="160979"/>
                      </a:cubicBezTo>
                      <a:lnTo>
                        <a:pt x="382809" y="160979"/>
                      </a:lnTo>
                      <a:cubicBezTo>
                        <a:pt x="394539" y="160979"/>
                        <a:pt x="402009" y="155647"/>
                        <a:pt x="402009" y="147119"/>
                      </a:cubicBezTo>
                      <a:lnTo>
                        <a:pt x="402009" y="0"/>
                      </a:lnTo>
                      <a:lnTo>
                        <a:pt x="0" y="0"/>
                      </a:lnTo>
                      <a:lnTo>
                        <a:pt x="0" y="147119"/>
                      </a:lnTo>
                      <a:close/>
                      <a:moveTo>
                        <a:pt x="21329" y="21317"/>
                      </a:moveTo>
                      <a:lnTo>
                        <a:pt x="380679" y="21317"/>
                      </a:lnTo>
                      <a:lnTo>
                        <a:pt x="380679" y="139656"/>
                      </a:lnTo>
                      <a:lnTo>
                        <a:pt x="21329" y="139656"/>
                      </a:lnTo>
                      <a:lnTo>
                        <a:pt x="21329" y="21317"/>
                      </a:lnTo>
                      <a:close/>
                    </a:path>
                  </a:pathLst>
                </a:custGeom>
                <a:solidFill>
                  <a:srgbClr val="2D5967"/>
                </a:solidFill>
                <a:ln w="6417"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A492BC96-F91B-4E48-BA33-D67EC41DA0F1}"/>
                    </a:ext>
                  </a:extLst>
                </p:cNvPr>
                <p:cNvSpPr/>
                <p:nvPr/>
              </p:nvSpPr>
              <p:spPr>
                <a:xfrm>
                  <a:off x="3287560" y="4203608"/>
                  <a:ext cx="36254" cy="36255"/>
                </a:xfrm>
                <a:custGeom>
                  <a:avLst/>
                  <a:gdLst>
                    <a:gd name="connsiteX0" fmla="*/ 18128 w 36254"/>
                    <a:gd name="connsiteY0" fmla="*/ 36255 h 36255"/>
                    <a:gd name="connsiteX1" fmla="*/ 36255 w 36254"/>
                    <a:gd name="connsiteY1" fmla="*/ 18128 h 36255"/>
                    <a:gd name="connsiteX2" fmla="*/ 18128 w 36254"/>
                    <a:gd name="connsiteY2" fmla="*/ 0 h 36255"/>
                    <a:gd name="connsiteX3" fmla="*/ 0 w 36254"/>
                    <a:gd name="connsiteY3" fmla="*/ 18128 h 36255"/>
                    <a:gd name="connsiteX4" fmla="*/ 18128 w 36254"/>
                    <a:gd name="connsiteY4" fmla="*/ 36255 h 36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54" h="36255">
                      <a:moveTo>
                        <a:pt x="18128" y="36255"/>
                      </a:moveTo>
                      <a:cubicBezTo>
                        <a:pt x="28138" y="36255"/>
                        <a:pt x="36255" y="28144"/>
                        <a:pt x="36255" y="18128"/>
                      </a:cubicBezTo>
                      <a:cubicBezTo>
                        <a:pt x="36255" y="8117"/>
                        <a:pt x="28138" y="0"/>
                        <a:pt x="18128" y="0"/>
                      </a:cubicBezTo>
                      <a:cubicBezTo>
                        <a:pt x="8111" y="0"/>
                        <a:pt x="0" y="8117"/>
                        <a:pt x="0" y="18128"/>
                      </a:cubicBezTo>
                      <a:cubicBezTo>
                        <a:pt x="0" y="28144"/>
                        <a:pt x="8111" y="36255"/>
                        <a:pt x="18128" y="36255"/>
                      </a:cubicBezTo>
                      <a:close/>
                    </a:path>
                  </a:pathLst>
                </a:custGeom>
                <a:solidFill>
                  <a:srgbClr val="2D5967"/>
                </a:solidFill>
                <a:ln w="6417"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6C8D9CA7-6330-49F0-8C7F-87517C50CC94}"/>
                    </a:ext>
                  </a:extLst>
                </p:cNvPr>
                <p:cNvSpPr/>
                <p:nvPr/>
              </p:nvSpPr>
              <p:spPr>
                <a:xfrm>
                  <a:off x="2934601" y="3877395"/>
                  <a:ext cx="489927" cy="245200"/>
                </a:xfrm>
                <a:custGeom>
                  <a:avLst/>
                  <a:gdLst>
                    <a:gd name="connsiteX0" fmla="*/ 438264 w 489927"/>
                    <a:gd name="connsiteY0" fmla="*/ 93821 h 245200"/>
                    <a:gd name="connsiteX1" fmla="*/ 403074 w 489927"/>
                    <a:gd name="connsiteY1" fmla="*/ 78895 h 245200"/>
                    <a:gd name="connsiteX2" fmla="*/ 378549 w 489927"/>
                    <a:gd name="connsiteY2" fmla="*/ 59702 h 245200"/>
                    <a:gd name="connsiteX3" fmla="*/ 281513 w 489927"/>
                    <a:gd name="connsiteY3" fmla="*/ 0 h 245200"/>
                    <a:gd name="connsiteX4" fmla="*/ 202605 w 489927"/>
                    <a:gd name="connsiteY4" fmla="*/ 34118 h 245200"/>
                    <a:gd name="connsiteX5" fmla="*/ 173813 w 489927"/>
                    <a:gd name="connsiteY5" fmla="*/ 44777 h 245200"/>
                    <a:gd name="connsiteX6" fmla="*/ 131160 w 489927"/>
                    <a:gd name="connsiteY6" fmla="*/ 52240 h 245200"/>
                    <a:gd name="connsiteX7" fmla="*/ 81045 w 489927"/>
                    <a:gd name="connsiteY7" fmla="*/ 115138 h 245200"/>
                    <a:gd name="connsiteX8" fmla="*/ 62917 w 489927"/>
                    <a:gd name="connsiteY8" fmla="*/ 139663 h 245200"/>
                    <a:gd name="connsiteX9" fmla="*/ 1072 w 489927"/>
                    <a:gd name="connsiteY9" fmla="*/ 233477 h 245200"/>
                    <a:gd name="connsiteX10" fmla="*/ 0 w 489927"/>
                    <a:gd name="connsiteY10" fmla="*/ 245200 h 245200"/>
                    <a:gd name="connsiteX11" fmla="*/ 69315 w 489927"/>
                    <a:gd name="connsiteY11" fmla="*/ 245200 h 245200"/>
                    <a:gd name="connsiteX12" fmla="*/ 203671 w 489927"/>
                    <a:gd name="connsiteY12" fmla="*/ 245200 h 245200"/>
                    <a:gd name="connsiteX13" fmla="*/ 182341 w 489927"/>
                    <a:gd name="connsiteY13" fmla="*/ 223884 h 245200"/>
                    <a:gd name="connsiteX14" fmla="*/ 66113 w 489927"/>
                    <a:gd name="connsiteY14" fmla="*/ 223884 h 245200"/>
                    <a:gd name="connsiteX15" fmla="*/ 23460 w 489927"/>
                    <a:gd name="connsiteY15" fmla="*/ 223884 h 245200"/>
                    <a:gd name="connsiteX16" fmla="*/ 72510 w 489927"/>
                    <a:gd name="connsiteY16" fmla="*/ 158849 h 245200"/>
                    <a:gd name="connsiteX17" fmla="*/ 102368 w 489927"/>
                    <a:gd name="connsiteY17" fmla="*/ 119405 h 245200"/>
                    <a:gd name="connsiteX18" fmla="*/ 140760 w 489927"/>
                    <a:gd name="connsiteY18" fmla="*/ 71432 h 245200"/>
                    <a:gd name="connsiteX19" fmla="*/ 173813 w 489927"/>
                    <a:gd name="connsiteY19" fmla="*/ 66100 h 245200"/>
                    <a:gd name="connsiteX20" fmla="*/ 219668 w 489927"/>
                    <a:gd name="connsiteY20" fmla="*/ 49044 h 245200"/>
                    <a:gd name="connsiteX21" fmla="*/ 283644 w 489927"/>
                    <a:gd name="connsiteY21" fmla="*/ 21323 h 245200"/>
                    <a:gd name="connsiteX22" fmla="*/ 361486 w 489927"/>
                    <a:gd name="connsiteY22" fmla="*/ 69296 h 245200"/>
                    <a:gd name="connsiteX23" fmla="*/ 400937 w 489927"/>
                    <a:gd name="connsiteY23" fmla="*/ 99147 h 245200"/>
                    <a:gd name="connsiteX24" fmla="*/ 429729 w 489927"/>
                    <a:gd name="connsiteY24" fmla="*/ 110877 h 245200"/>
                    <a:gd name="connsiteX25" fmla="*/ 463854 w 489927"/>
                    <a:gd name="connsiteY25" fmla="*/ 223884 h 245200"/>
                    <a:gd name="connsiteX26" fmla="*/ 252721 w 489927"/>
                    <a:gd name="connsiteY26" fmla="*/ 223884 h 245200"/>
                    <a:gd name="connsiteX27" fmla="*/ 203671 w 489927"/>
                    <a:gd name="connsiteY27" fmla="*/ 173775 h 245200"/>
                    <a:gd name="connsiteX28" fmla="*/ 182341 w 489927"/>
                    <a:gd name="connsiteY28" fmla="*/ 173775 h 245200"/>
                    <a:gd name="connsiteX29" fmla="*/ 252721 w 489927"/>
                    <a:gd name="connsiteY29" fmla="*/ 245200 h 245200"/>
                    <a:gd name="connsiteX30" fmla="*/ 473447 w 489927"/>
                    <a:gd name="connsiteY30" fmla="*/ 245200 h 245200"/>
                    <a:gd name="connsiteX31" fmla="*/ 476650 w 489927"/>
                    <a:gd name="connsiteY31" fmla="*/ 239874 h 245200"/>
                    <a:gd name="connsiteX32" fmla="*/ 438264 w 489927"/>
                    <a:gd name="connsiteY32" fmla="*/ 93821 h 24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9927" h="245200">
                      <a:moveTo>
                        <a:pt x="438264" y="93821"/>
                      </a:moveTo>
                      <a:cubicBezTo>
                        <a:pt x="427599" y="87423"/>
                        <a:pt x="415869" y="82091"/>
                        <a:pt x="403074" y="78895"/>
                      </a:cubicBezTo>
                      <a:cubicBezTo>
                        <a:pt x="392409" y="76758"/>
                        <a:pt x="382809" y="69296"/>
                        <a:pt x="378549" y="59702"/>
                      </a:cubicBezTo>
                      <a:cubicBezTo>
                        <a:pt x="360421" y="23454"/>
                        <a:pt x="323101" y="0"/>
                        <a:pt x="281513" y="0"/>
                      </a:cubicBezTo>
                      <a:cubicBezTo>
                        <a:pt x="251656" y="0"/>
                        <a:pt x="222863" y="12795"/>
                        <a:pt x="202605" y="34118"/>
                      </a:cubicBezTo>
                      <a:cubicBezTo>
                        <a:pt x="195143" y="41581"/>
                        <a:pt x="184478" y="45842"/>
                        <a:pt x="173813" y="44777"/>
                      </a:cubicBezTo>
                      <a:cubicBezTo>
                        <a:pt x="158887" y="43712"/>
                        <a:pt x="143955" y="45842"/>
                        <a:pt x="131160" y="52240"/>
                      </a:cubicBezTo>
                      <a:cubicBezTo>
                        <a:pt x="105570" y="63969"/>
                        <a:pt x="86377" y="87423"/>
                        <a:pt x="81045" y="115138"/>
                      </a:cubicBezTo>
                      <a:cubicBezTo>
                        <a:pt x="78908" y="125802"/>
                        <a:pt x="72510" y="134330"/>
                        <a:pt x="62917" y="139663"/>
                      </a:cubicBezTo>
                      <a:cubicBezTo>
                        <a:pt x="27727" y="158849"/>
                        <a:pt x="4267" y="194033"/>
                        <a:pt x="1072" y="233477"/>
                      </a:cubicBezTo>
                      <a:lnTo>
                        <a:pt x="0" y="245200"/>
                      </a:lnTo>
                      <a:lnTo>
                        <a:pt x="69315" y="245200"/>
                      </a:lnTo>
                      <a:lnTo>
                        <a:pt x="203671" y="245200"/>
                      </a:lnTo>
                      <a:cubicBezTo>
                        <a:pt x="195143" y="239874"/>
                        <a:pt x="188739" y="232412"/>
                        <a:pt x="182341" y="223884"/>
                      </a:cubicBezTo>
                      <a:lnTo>
                        <a:pt x="66113" y="223884"/>
                      </a:lnTo>
                      <a:lnTo>
                        <a:pt x="23460" y="223884"/>
                      </a:lnTo>
                      <a:cubicBezTo>
                        <a:pt x="28792" y="196163"/>
                        <a:pt x="46920" y="171644"/>
                        <a:pt x="72510" y="158849"/>
                      </a:cubicBezTo>
                      <a:cubicBezTo>
                        <a:pt x="87442" y="150321"/>
                        <a:pt x="99172" y="136461"/>
                        <a:pt x="102368" y="119405"/>
                      </a:cubicBezTo>
                      <a:cubicBezTo>
                        <a:pt x="106635" y="98081"/>
                        <a:pt x="120495" y="81026"/>
                        <a:pt x="140760" y="71432"/>
                      </a:cubicBezTo>
                      <a:cubicBezTo>
                        <a:pt x="151418" y="67165"/>
                        <a:pt x="162083" y="65035"/>
                        <a:pt x="173813" y="66100"/>
                      </a:cubicBezTo>
                      <a:cubicBezTo>
                        <a:pt x="190875" y="68230"/>
                        <a:pt x="207938" y="61833"/>
                        <a:pt x="219668" y="49044"/>
                      </a:cubicBezTo>
                      <a:cubicBezTo>
                        <a:pt x="235659" y="30916"/>
                        <a:pt x="259119" y="21323"/>
                        <a:pt x="283644" y="21323"/>
                      </a:cubicBezTo>
                      <a:cubicBezTo>
                        <a:pt x="316703" y="21323"/>
                        <a:pt x="346554" y="39451"/>
                        <a:pt x="361486" y="69296"/>
                      </a:cubicBezTo>
                      <a:cubicBezTo>
                        <a:pt x="368949" y="85293"/>
                        <a:pt x="383881" y="95951"/>
                        <a:pt x="400937" y="99147"/>
                      </a:cubicBezTo>
                      <a:cubicBezTo>
                        <a:pt x="410537" y="101283"/>
                        <a:pt x="420136" y="105544"/>
                        <a:pt x="429729" y="110877"/>
                      </a:cubicBezTo>
                      <a:cubicBezTo>
                        <a:pt x="468115" y="134330"/>
                        <a:pt x="481982" y="183368"/>
                        <a:pt x="463854" y="223884"/>
                      </a:cubicBezTo>
                      <a:lnTo>
                        <a:pt x="252721" y="223884"/>
                      </a:lnTo>
                      <a:cubicBezTo>
                        <a:pt x="226065" y="223884"/>
                        <a:pt x="203671" y="201495"/>
                        <a:pt x="203671" y="173775"/>
                      </a:cubicBezTo>
                      <a:lnTo>
                        <a:pt x="182341" y="173775"/>
                      </a:lnTo>
                      <a:cubicBezTo>
                        <a:pt x="182341" y="213219"/>
                        <a:pt x="214335" y="245200"/>
                        <a:pt x="252721" y="245200"/>
                      </a:cubicBezTo>
                      <a:lnTo>
                        <a:pt x="473447" y="245200"/>
                      </a:lnTo>
                      <a:lnTo>
                        <a:pt x="476650" y="239874"/>
                      </a:lnTo>
                      <a:cubicBezTo>
                        <a:pt x="504370" y="188700"/>
                        <a:pt x="487314" y="123665"/>
                        <a:pt x="438264" y="93821"/>
                      </a:cubicBezTo>
                      <a:close/>
                    </a:path>
                  </a:pathLst>
                </a:custGeom>
                <a:solidFill>
                  <a:srgbClr val="2D5967"/>
                </a:solidFill>
                <a:ln w="6417" cap="flat">
                  <a:noFill/>
                  <a:prstDash val="solid"/>
                  <a:miter/>
                </a:ln>
              </p:spPr>
              <p:txBody>
                <a:bodyPr rtlCol="0" anchor="ctr"/>
                <a:lstStyle/>
                <a:p>
                  <a:endParaRPr lang="en-US"/>
                </a:p>
              </p:txBody>
            </p:sp>
          </p:grpSp>
        </p:grpSp>
        <p:grpSp>
          <p:nvGrpSpPr>
            <p:cNvPr id="603" name="Graphic 3">
              <a:extLst>
                <a:ext uri="{FF2B5EF4-FFF2-40B4-BE49-F238E27FC236}">
                  <a16:creationId xmlns:a16="http://schemas.microsoft.com/office/drawing/2014/main" id="{8E9C535E-7D1F-4623-BBAB-5C62C3A23638}"/>
                </a:ext>
              </a:extLst>
            </p:cNvPr>
            <p:cNvGrpSpPr/>
            <p:nvPr/>
          </p:nvGrpSpPr>
          <p:grpSpPr>
            <a:xfrm>
              <a:off x="2981373" y="4319759"/>
              <a:ext cx="404261" cy="237423"/>
              <a:chOff x="2981373" y="4319759"/>
              <a:chExt cx="404261" cy="237423"/>
            </a:xfrm>
            <a:solidFill>
              <a:srgbClr val="000000"/>
            </a:solidFill>
          </p:grpSpPr>
          <p:sp>
            <p:nvSpPr>
              <p:cNvPr id="604" name="TextBox 603">
                <a:extLst>
                  <a:ext uri="{FF2B5EF4-FFF2-40B4-BE49-F238E27FC236}">
                    <a16:creationId xmlns:a16="http://schemas.microsoft.com/office/drawing/2014/main" id="{925EAA83-13F1-46E8-A322-8A411F09055E}"/>
                  </a:ext>
                </a:extLst>
              </p:cNvPr>
              <p:cNvSpPr txBox="1"/>
              <p:nvPr/>
            </p:nvSpPr>
            <p:spPr>
              <a:xfrm>
                <a:off x="2909639" y="4274039"/>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Storage</a:t>
                </a:r>
              </a:p>
            </p:txBody>
          </p:sp>
          <p:sp>
            <p:nvSpPr>
              <p:cNvPr id="605" name="TextBox 604">
                <a:extLst>
                  <a:ext uri="{FF2B5EF4-FFF2-40B4-BE49-F238E27FC236}">
                    <a16:creationId xmlns:a16="http://schemas.microsoft.com/office/drawing/2014/main" id="{CE8962D3-5DFC-4DB3-8BA8-F0612B7C05C5}"/>
                  </a:ext>
                </a:extLst>
              </p:cNvPr>
              <p:cNvSpPr txBox="1"/>
              <p:nvPr/>
            </p:nvSpPr>
            <p:spPr>
              <a:xfrm>
                <a:off x="2889933" y="4376709"/>
                <a:ext cx="58714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Gateway</a:t>
                </a:r>
              </a:p>
            </p:txBody>
          </p:sp>
        </p:grpSp>
      </p:grpSp>
      <p:grpSp>
        <p:nvGrpSpPr>
          <p:cNvPr id="606" name="Graphic 3">
            <a:extLst>
              <a:ext uri="{FF2B5EF4-FFF2-40B4-BE49-F238E27FC236}">
                <a16:creationId xmlns:a16="http://schemas.microsoft.com/office/drawing/2014/main" id="{CB590E0D-D291-4707-822F-0E551ADFEEA6}"/>
              </a:ext>
            </a:extLst>
          </p:cNvPr>
          <p:cNvGrpSpPr/>
          <p:nvPr/>
        </p:nvGrpSpPr>
        <p:grpSpPr>
          <a:xfrm>
            <a:off x="3759717" y="3096977"/>
            <a:ext cx="616016" cy="756006"/>
            <a:chOff x="3759717" y="3801176"/>
            <a:chExt cx="616016" cy="756006"/>
          </a:xfrm>
        </p:grpSpPr>
        <p:grpSp>
          <p:nvGrpSpPr>
            <p:cNvPr id="607" name="Graphic 3">
              <a:extLst>
                <a:ext uri="{FF2B5EF4-FFF2-40B4-BE49-F238E27FC236}">
                  <a16:creationId xmlns:a16="http://schemas.microsoft.com/office/drawing/2014/main" id="{708077C2-F6C3-41A3-8792-8CE26340F692}"/>
                </a:ext>
              </a:extLst>
            </p:cNvPr>
            <p:cNvGrpSpPr/>
            <p:nvPr/>
          </p:nvGrpSpPr>
          <p:grpSpPr>
            <a:xfrm>
              <a:off x="3807664" y="3801176"/>
              <a:ext cx="501334" cy="513340"/>
              <a:chOff x="3807664" y="3801176"/>
              <a:chExt cx="501334" cy="513340"/>
            </a:xfrm>
          </p:grpSpPr>
          <p:grpSp>
            <p:nvGrpSpPr>
              <p:cNvPr id="608" name="Graphic 3">
                <a:extLst>
                  <a:ext uri="{FF2B5EF4-FFF2-40B4-BE49-F238E27FC236}">
                    <a16:creationId xmlns:a16="http://schemas.microsoft.com/office/drawing/2014/main" id="{72A6F119-8828-4072-8E9A-94F8A42DF4AC}"/>
                  </a:ext>
                </a:extLst>
              </p:cNvPr>
              <p:cNvGrpSpPr/>
              <p:nvPr/>
            </p:nvGrpSpPr>
            <p:grpSpPr>
              <a:xfrm>
                <a:off x="3807664" y="3801176"/>
                <a:ext cx="501334" cy="513340"/>
                <a:chOff x="3807664" y="3801176"/>
                <a:chExt cx="501334" cy="513340"/>
              </a:xfrm>
              <a:solidFill>
                <a:srgbClr val="FFFFFF"/>
              </a:solidFill>
            </p:grpSpPr>
            <p:grpSp>
              <p:nvGrpSpPr>
                <p:cNvPr id="609" name="Graphic 3">
                  <a:extLst>
                    <a:ext uri="{FF2B5EF4-FFF2-40B4-BE49-F238E27FC236}">
                      <a16:creationId xmlns:a16="http://schemas.microsoft.com/office/drawing/2014/main" id="{A158964B-3220-422E-B4E4-A6CB1582A850}"/>
                    </a:ext>
                  </a:extLst>
                </p:cNvPr>
                <p:cNvGrpSpPr/>
                <p:nvPr/>
              </p:nvGrpSpPr>
              <p:grpSpPr>
                <a:xfrm>
                  <a:off x="3807664" y="3810795"/>
                  <a:ext cx="43281" cy="495309"/>
                  <a:chOff x="3807664" y="3810795"/>
                  <a:chExt cx="43281" cy="495309"/>
                </a:xfrm>
                <a:solidFill>
                  <a:srgbClr val="FFFFFF"/>
                </a:solidFill>
              </p:grpSpPr>
              <p:sp>
                <p:nvSpPr>
                  <p:cNvPr id="610" name="Freeform: Shape 609">
                    <a:extLst>
                      <a:ext uri="{FF2B5EF4-FFF2-40B4-BE49-F238E27FC236}">
                        <a16:creationId xmlns:a16="http://schemas.microsoft.com/office/drawing/2014/main" id="{5911FC17-0DFD-41C9-A560-83F305726EED}"/>
                      </a:ext>
                    </a:extLst>
                  </p:cNvPr>
                  <p:cNvSpPr/>
                  <p:nvPr/>
                </p:nvSpPr>
                <p:spPr>
                  <a:xfrm>
                    <a:off x="3813663" y="3816788"/>
                    <a:ext cx="31256" cy="482090"/>
                  </a:xfrm>
                  <a:custGeom>
                    <a:avLst/>
                    <a:gdLst>
                      <a:gd name="connsiteX0" fmla="*/ 31257 w 31256"/>
                      <a:gd name="connsiteY0" fmla="*/ 0 h 482090"/>
                      <a:gd name="connsiteX1" fmla="*/ 0 w 31256"/>
                      <a:gd name="connsiteY1" fmla="*/ 0 h 482090"/>
                      <a:gd name="connsiteX2" fmla="*/ 0 w 31256"/>
                      <a:gd name="connsiteY2" fmla="*/ 482091 h 482090"/>
                      <a:gd name="connsiteX3" fmla="*/ 31257 w 31256"/>
                      <a:gd name="connsiteY3" fmla="*/ 482091 h 482090"/>
                      <a:gd name="connsiteX4" fmla="*/ 31257 w 31256"/>
                      <a:gd name="connsiteY4" fmla="*/ 0 h 482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56" h="482090">
                        <a:moveTo>
                          <a:pt x="31257" y="0"/>
                        </a:moveTo>
                        <a:lnTo>
                          <a:pt x="0" y="0"/>
                        </a:lnTo>
                        <a:lnTo>
                          <a:pt x="0" y="482091"/>
                        </a:lnTo>
                        <a:lnTo>
                          <a:pt x="31257" y="482091"/>
                        </a:lnTo>
                        <a:lnTo>
                          <a:pt x="31257" y="0"/>
                        </a:lnTo>
                        <a:close/>
                      </a:path>
                    </a:pathLst>
                  </a:custGeom>
                  <a:solidFill>
                    <a:srgbClr val="FFFFFF"/>
                  </a:solidFill>
                  <a:ln w="6417"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A5736CB9-1AD9-417B-9077-19C10E18CA98}"/>
                      </a:ext>
                    </a:extLst>
                  </p:cNvPr>
                  <p:cNvSpPr/>
                  <p:nvPr/>
                </p:nvSpPr>
                <p:spPr>
                  <a:xfrm>
                    <a:off x="3807664" y="3810795"/>
                    <a:ext cx="43281" cy="495309"/>
                  </a:xfrm>
                  <a:custGeom>
                    <a:avLst/>
                    <a:gdLst>
                      <a:gd name="connsiteX0" fmla="*/ 31257 w 43281"/>
                      <a:gd name="connsiteY0" fmla="*/ 12019 h 495309"/>
                      <a:gd name="connsiteX1" fmla="*/ 31257 w 43281"/>
                      <a:gd name="connsiteY1" fmla="*/ 483291 h 495309"/>
                      <a:gd name="connsiteX2" fmla="*/ 12025 w 43281"/>
                      <a:gd name="connsiteY2" fmla="*/ 483291 h 495309"/>
                      <a:gd name="connsiteX3" fmla="*/ 12025 w 43281"/>
                      <a:gd name="connsiteY3" fmla="*/ 12019 h 495309"/>
                      <a:gd name="connsiteX4" fmla="*/ 31257 w 43281"/>
                      <a:gd name="connsiteY4" fmla="*/ 12019 h 495309"/>
                      <a:gd name="connsiteX5" fmla="*/ 43282 w 43281"/>
                      <a:gd name="connsiteY5" fmla="*/ 0 h 495309"/>
                      <a:gd name="connsiteX6" fmla="*/ 31257 w 43281"/>
                      <a:gd name="connsiteY6" fmla="*/ 0 h 495309"/>
                      <a:gd name="connsiteX7" fmla="*/ 12025 w 43281"/>
                      <a:gd name="connsiteY7" fmla="*/ 0 h 495309"/>
                      <a:gd name="connsiteX8" fmla="*/ 0 w 43281"/>
                      <a:gd name="connsiteY8" fmla="*/ 0 h 495309"/>
                      <a:gd name="connsiteX9" fmla="*/ 0 w 43281"/>
                      <a:gd name="connsiteY9" fmla="*/ 12019 h 495309"/>
                      <a:gd name="connsiteX10" fmla="*/ 0 w 43281"/>
                      <a:gd name="connsiteY10" fmla="*/ 483291 h 495309"/>
                      <a:gd name="connsiteX11" fmla="*/ 0 w 43281"/>
                      <a:gd name="connsiteY11" fmla="*/ 495310 h 495309"/>
                      <a:gd name="connsiteX12" fmla="*/ 12025 w 43281"/>
                      <a:gd name="connsiteY12" fmla="*/ 495310 h 495309"/>
                      <a:gd name="connsiteX13" fmla="*/ 31257 w 43281"/>
                      <a:gd name="connsiteY13" fmla="*/ 495310 h 495309"/>
                      <a:gd name="connsiteX14" fmla="*/ 43282 w 43281"/>
                      <a:gd name="connsiteY14" fmla="*/ 495310 h 495309"/>
                      <a:gd name="connsiteX15" fmla="*/ 43282 w 43281"/>
                      <a:gd name="connsiteY15" fmla="*/ 483291 h 495309"/>
                      <a:gd name="connsiteX16" fmla="*/ 43282 w 43281"/>
                      <a:gd name="connsiteY16" fmla="*/ 12019 h 495309"/>
                      <a:gd name="connsiteX17" fmla="*/ 43282 w 43281"/>
                      <a:gd name="connsiteY17" fmla="*/ 0 h 49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81" h="495309">
                        <a:moveTo>
                          <a:pt x="31257" y="12019"/>
                        </a:moveTo>
                        <a:lnTo>
                          <a:pt x="31257" y="483291"/>
                        </a:lnTo>
                        <a:lnTo>
                          <a:pt x="12025" y="483291"/>
                        </a:lnTo>
                        <a:lnTo>
                          <a:pt x="12025" y="12019"/>
                        </a:lnTo>
                        <a:lnTo>
                          <a:pt x="31257" y="12019"/>
                        </a:lnTo>
                        <a:close/>
                        <a:moveTo>
                          <a:pt x="43282" y="0"/>
                        </a:moveTo>
                        <a:lnTo>
                          <a:pt x="31257" y="0"/>
                        </a:lnTo>
                        <a:lnTo>
                          <a:pt x="12025" y="0"/>
                        </a:lnTo>
                        <a:lnTo>
                          <a:pt x="0" y="0"/>
                        </a:lnTo>
                        <a:lnTo>
                          <a:pt x="0" y="12019"/>
                        </a:lnTo>
                        <a:lnTo>
                          <a:pt x="0" y="483291"/>
                        </a:lnTo>
                        <a:lnTo>
                          <a:pt x="0" y="495310"/>
                        </a:lnTo>
                        <a:lnTo>
                          <a:pt x="12025" y="495310"/>
                        </a:lnTo>
                        <a:lnTo>
                          <a:pt x="31257" y="495310"/>
                        </a:lnTo>
                        <a:lnTo>
                          <a:pt x="43282" y="495310"/>
                        </a:lnTo>
                        <a:lnTo>
                          <a:pt x="43282" y="483291"/>
                        </a:lnTo>
                        <a:lnTo>
                          <a:pt x="43282" y="12019"/>
                        </a:lnTo>
                        <a:lnTo>
                          <a:pt x="43282" y="0"/>
                        </a:lnTo>
                        <a:close/>
                      </a:path>
                    </a:pathLst>
                  </a:custGeom>
                  <a:solidFill>
                    <a:srgbClr val="FFFFFF"/>
                  </a:solidFill>
                  <a:ln w="6417" cap="flat">
                    <a:noFill/>
                    <a:prstDash val="solid"/>
                    <a:miter/>
                  </a:ln>
                </p:spPr>
                <p:txBody>
                  <a:bodyPr rtlCol="0" anchor="ctr"/>
                  <a:lstStyle/>
                  <a:p>
                    <a:endParaRPr lang="en-US"/>
                  </a:p>
                </p:txBody>
              </p:sp>
            </p:grpSp>
            <p:grpSp>
              <p:nvGrpSpPr>
                <p:cNvPr id="612" name="Graphic 3">
                  <a:extLst>
                    <a:ext uri="{FF2B5EF4-FFF2-40B4-BE49-F238E27FC236}">
                      <a16:creationId xmlns:a16="http://schemas.microsoft.com/office/drawing/2014/main" id="{52241478-597A-4156-9A68-52F4D174CD9E}"/>
                    </a:ext>
                  </a:extLst>
                </p:cNvPr>
                <p:cNvGrpSpPr/>
                <p:nvPr/>
              </p:nvGrpSpPr>
              <p:grpSpPr>
                <a:xfrm>
                  <a:off x="3878602" y="3810795"/>
                  <a:ext cx="43275" cy="495309"/>
                  <a:chOff x="3878602" y="3810795"/>
                  <a:chExt cx="43275" cy="495309"/>
                </a:xfrm>
                <a:solidFill>
                  <a:srgbClr val="FFFFFF"/>
                </a:solidFill>
              </p:grpSpPr>
              <p:sp>
                <p:nvSpPr>
                  <p:cNvPr id="613" name="Freeform: Shape 612">
                    <a:extLst>
                      <a:ext uri="{FF2B5EF4-FFF2-40B4-BE49-F238E27FC236}">
                        <a16:creationId xmlns:a16="http://schemas.microsoft.com/office/drawing/2014/main" id="{B52B6622-7D18-46B4-8CC4-CCF42291014D}"/>
                      </a:ext>
                    </a:extLst>
                  </p:cNvPr>
                  <p:cNvSpPr/>
                  <p:nvPr/>
                </p:nvSpPr>
                <p:spPr>
                  <a:xfrm>
                    <a:off x="3884595" y="3816788"/>
                    <a:ext cx="31262" cy="482090"/>
                  </a:xfrm>
                  <a:custGeom>
                    <a:avLst/>
                    <a:gdLst>
                      <a:gd name="connsiteX0" fmla="*/ 31263 w 31262"/>
                      <a:gd name="connsiteY0" fmla="*/ 0 h 482090"/>
                      <a:gd name="connsiteX1" fmla="*/ 0 w 31262"/>
                      <a:gd name="connsiteY1" fmla="*/ 0 h 482090"/>
                      <a:gd name="connsiteX2" fmla="*/ 0 w 31262"/>
                      <a:gd name="connsiteY2" fmla="*/ 482091 h 482090"/>
                      <a:gd name="connsiteX3" fmla="*/ 31263 w 31262"/>
                      <a:gd name="connsiteY3" fmla="*/ 482091 h 482090"/>
                      <a:gd name="connsiteX4" fmla="*/ 31263 w 31262"/>
                      <a:gd name="connsiteY4" fmla="*/ 0 h 482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62" h="482090">
                        <a:moveTo>
                          <a:pt x="31263" y="0"/>
                        </a:moveTo>
                        <a:lnTo>
                          <a:pt x="0" y="0"/>
                        </a:lnTo>
                        <a:lnTo>
                          <a:pt x="0" y="482091"/>
                        </a:lnTo>
                        <a:lnTo>
                          <a:pt x="31263" y="482091"/>
                        </a:lnTo>
                        <a:lnTo>
                          <a:pt x="31263" y="0"/>
                        </a:lnTo>
                        <a:close/>
                      </a:path>
                    </a:pathLst>
                  </a:custGeom>
                  <a:solidFill>
                    <a:srgbClr val="FFFFFF"/>
                  </a:solidFill>
                  <a:ln w="6417"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46B96E00-A006-4A32-9662-235214DE8A46}"/>
                      </a:ext>
                    </a:extLst>
                  </p:cNvPr>
                  <p:cNvSpPr/>
                  <p:nvPr/>
                </p:nvSpPr>
                <p:spPr>
                  <a:xfrm>
                    <a:off x="3878602" y="3810795"/>
                    <a:ext cx="43275" cy="495309"/>
                  </a:xfrm>
                  <a:custGeom>
                    <a:avLst/>
                    <a:gdLst>
                      <a:gd name="connsiteX0" fmla="*/ 31257 w 43275"/>
                      <a:gd name="connsiteY0" fmla="*/ 12019 h 495309"/>
                      <a:gd name="connsiteX1" fmla="*/ 31257 w 43275"/>
                      <a:gd name="connsiteY1" fmla="*/ 483291 h 495309"/>
                      <a:gd name="connsiteX2" fmla="*/ 12019 w 43275"/>
                      <a:gd name="connsiteY2" fmla="*/ 483291 h 495309"/>
                      <a:gd name="connsiteX3" fmla="*/ 12019 w 43275"/>
                      <a:gd name="connsiteY3" fmla="*/ 12019 h 495309"/>
                      <a:gd name="connsiteX4" fmla="*/ 31257 w 43275"/>
                      <a:gd name="connsiteY4" fmla="*/ 12019 h 495309"/>
                      <a:gd name="connsiteX5" fmla="*/ 43275 w 43275"/>
                      <a:gd name="connsiteY5" fmla="*/ 0 h 495309"/>
                      <a:gd name="connsiteX6" fmla="*/ 31257 w 43275"/>
                      <a:gd name="connsiteY6" fmla="*/ 0 h 495309"/>
                      <a:gd name="connsiteX7" fmla="*/ 12019 w 43275"/>
                      <a:gd name="connsiteY7" fmla="*/ 0 h 495309"/>
                      <a:gd name="connsiteX8" fmla="*/ 0 w 43275"/>
                      <a:gd name="connsiteY8" fmla="*/ 0 h 495309"/>
                      <a:gd name="connsiteX9" fmla="*/ 0 w 43275"/>
                      <a:gd name="connsiteY9" fmla="*/ 12019 h 495309"/>
                      <a:gd name="connsiteX10" fmla="*/ 0 w 43275"/>
                      <a:gd name="connsiteY10" fmla="*/ 483291 h 495309"/>
                      <a:gd name="connsiteX11" fmla="*/ 0 w 43275"/>
                      <a:gd name="connsiteY11" fmla="*/ 495310 h 495309"/>
                      <a:gd name="connsiteX12" fmla="*/ 12019 w 43275"/>
                      <a:gd name="connsiteY12" fmla="*/ 495310 h 495309"/>
                      <a:gd name="connsiteX13" fmla="*/ 31257 w 43275"/>
                      <a:gd name="connsiteY13" fmla="*/ 495310 h 495309"/>
                      <a:gd name="connsiteX14" fmla="*/ 43275 w 43275"/>
                      <a:gd name="connsiteY14" fmla="*/ 495310 h 495309"/>
                      <a:gd name="connsiteX15" fmla="*/ 43275 w 43275"/>
                      <a:gd name="connsiteY15" fmla="*/ 483291 h 495309"/>
                      <a:gd name="connsiteX16" fmla="*/ 43275 w 43275"/>
                      <a:gd name="connsiteY16" fmla="*/ 12019 h 495309"/>
                      <a:gd name="connsiteX17" fmla="*/ 43275 w 43275"/>
                      <a:gd name="connsiteY17" fmla="*/ 0 h 49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75" h="495309">
                        <a:moveTo>
                          <a:pt x="31257" y="12019"/>
                        </a:moveTo>
                        <a:lnTo>
                          <a:pt x="31257" y="483291"/>
                        </a:lnTo>
                        <a:lnTo>
                          <a:pt x="12019" y="483291"/>
                        </a:lnTo>
                        <a:lnTo>
                          <a:pt x="12019" y="12019"/>
                        </a:lnTo>
                        <a:lnTo>
                          <a:pt x="31257" y="12019"/>
                        </a:lnTo>
                        <a:close/>
                        <a:moveTo>
                          <a:pt x="43275" y="0"/>
                        </a:moveTo>
                        <a:lnTo>
                          <a:pt x="31257" y="0"/>
                        </a:lnTo>
                        <a:lnTo>
                          <a:pt x="12019" y="0"/>
                        </a:lnTo>
                        <a:lnTo>
                          <a:pt x="0" y="0"/>
                        </a:lnTo>
                        <a:lnTo>
                          <a:pt x="0" y="12019"/>
                        </a:lnTo>
                        <a:lnTo>
                          <a:pt x="0" y="483291"/>
                        </a:lnTo>
                        <a:lnTo>
                          <a:pt x="0" y="495310"/>
                        </a:lnTo>
                        <a:lnTo>
                          <a:pt x="12019" y="495310"/>
                        </a:lnTo>
                        <a:lnTo>
                          <a:pt x="31257" y="495310"/>
                        </a:lnTo>
                        <a:lnTo>
                          <a:pt x="43275" y="495310"/>
                        </a:lnTo>
                        <a:lnTo>
                          <a:pt x="43275" y="483291"/>
                        </a:lnTo>
                        <a:lnTo>
                          <a:pt x="43275" y="12019"/>
                        </a:lnTo>
                        <a:lnTo>
                          <a:pt x="43275" y="0"/>
                        </a:lnTo>
                        <a:close/>
                      </a:path>
                    </a:pathLst>
                  </a:custGeom>
                  <a:solidFill>
                    <a:srgbClr val="FFFFFF"/>
                  </a:solidFill>
                  <a:ln w="6417" cap="flat">
                    <a:noFill/>
                    <a:prstDash val="solid"/>
                    <a:miter/>
                  </a:ln>
                </p:spPr>
                <p:txBody>
                  <a:bodyPr rtlCol="0" anchor="ctr"/>
                  <a:lstStyle/>
                  <a:p>
                    <a:endParaRPr lang="en-US"/>
                  </a:p>
                </p:txBody>
              </p:sp>
            </p:grpSp>
            <p:grpSp>
              <p:nvGrpSpPr>
                <p:cNvPr id="615" name="Graphic 3">
                  <a:extLst>
                    <a:ext uri="{FF2B5EF4-FFF2-40B4-BE49-F238E27FC236}">
                      <a16:creationId xmlns:a16="http://schemas.microsoft.com/office/drawing/2014/main" id="{527083D1-E2F5-404C-9B47-F5FA7B31414E}"/>
                    </a:ext>
                  </a:extLst>
                </p:cNvPr>
                <p:cNvGrpSpPr/>
                <p:nvPr/>
              </p:nvGrpSpPr>
              <p:grpSpPr>
                <a:xfrm>
                  <a:off x="3912995" y="3805988"/>
                  <a:ext cx="83407" cy="503734"/>
                  <a:chOff x="3912995" y="3805988"/>
                  <a:chExt cx="83407" cy="503734"/>
                </a:xfrm>
                <a:solidFill>
                  <a:srgbClr val="FFFFFF"/>
                </a:solidFill>
              </p:grpSpPr>
              <p:sp>
                <p:nvSpPr>
                  <p:cNvPr id="616" name="Freeform: Shape 615">
                    <a:extLst>
                      <a:ext uri="{FF2B5EF4-FFF2-40B4-BE49-F238E27FC236}">
                        <a16:creationId xmlns:a16="http://schemas.microsoft.com/office/drawing/2014/main" id="{716AC5F7-6006-4EED-900D-09B34F71D75A}"/>
                      </a:ext>
                    </a:extLst>
                  </p:cNvPr>
                  <p:cNvSpPr/>
                  <p:nvPr/>
                </p:nvSpPr>
                <p:spPr>
                  <a:xfrm>
                    <a:off x="3918402" y="3813207"/>
                    <a:ext cx="69581" cy="490503"/>
                  </a:xfrm>
                  <a:custGeom>
                    <a:avLst/>
                    <a:gdLst>
                      <a:gd name="connsiteX0" fmla="*/ 14281 w 69581"/>
                      <a:gd name="connsiteY0" fmla="*/ 377496 h 490503"/>
                      <a:gd name="connsiteX1" fmla="*/ 15487 w 69581"/>
                      <a:gd name="connsiteY1" fmla="*/ 106994 h 490503"/>
                      <a:gd name="connsiteX2" fmla="*/ 39531 w 69581"/>
                      <a:gd name="connsiteY2" fmla="*/ 0 h 490503"/>
                      <a:gd name="connsiteX3" fmla="*/ 69581 w 69581"/>
                      <a:gd name="connsiteY3" fmla="*/ 7212 h 490503"/>
                      <a:gd name="connsiteX4" fmla="*/ 45537 w 69581"/>
                      <a:gd name="connsiteY4" fmla="*/ 114207 h 490503"/>
                      <a:gd name="connsiteX5" fmla="*/ 44337 w 69581"/>
                      <a:gd name="connsiteY5" fmla="*/ 371484 h 490503"/>
                      <a:gd name="connsiteX6" fmla="*/ 68381 w 69581"/>
                      <a:gd name="connsiteY6" fmla="*/ 483291 h 490503"/>
                      <a:gd name="connsiteX7" fmla="*/ 37125 w 69581"/>
                      <a:gd name="connsiteY7" fmla="*/ 490503 h 490503"/>
                      <a:gd name="connsiteX8" fmla="*/ 14281 w 69581"/>
                      <a:gd name="connsiteY8" fmla="*/ 377496 h 49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81" h="490503">
                        <a:moveTo>
                          <a:pt x="14281" y="377496"/>
                        </a:moveTo>
                        <a:cubicBezTo>
                          <a:pt x="-4957" y="288527"/>
                          <a:pt x="-4957" y="194758"/>
                          <a:pt x="15487" y="106994"/>
                        </a:cubicBezTo>
                        <a:lnTo>
                          <a:pt x="39531" y="0"/>
                        </a:lnTo>
                        <a:lnTo>
                          <a:pt x="69581" y="7212"/>
                        </a:lnTo>
                        <a:lnTo>
                          <a:pt x="45537" y="114207"/>
                        </a:lnTo>
                        <a:cubicBezTo>
                          <a:pt x="26306" y="198364"/>
                          <a:pt x="26306" y="287327"/>
                          <a:pt x="44337" y="371484"/>
                        </a:cubicBezTo>
                        <a:lnTo>
                          <a:pt x="68381" y="483291"/>
                        </a:lnTo>
                        <a:lnTo>
                          <a:pt x="37125" y="490503"/>
                        </a:lnTo>
                        <a:lnTo>
                          <a:pt x="14281" y="377496"/>
                        </a:lnTo>
                        <a:close/>
                      </a:path>
                    </a:pathLst>
                  </a:custGeom>
                  <a:solidFill>
                    <a:srgbClr val="FFFFFF"/>
                  </a:solidFill>
                  <a:ln w="6417"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E55A128A-D055-4952-BDD1-5B63A1C695AA}"/>
                      </a:ext>
                    </a:extLst>
                  </p:cNvPr>
                  <p:cNvSpPr/>
                  <p:nvPr/>
                </p:nvSpPr>
                <p:spPr>
                  <a:xfrm>
                    <a:off x="3912995" y="3805988"/>
                    <a:ext cx="83407" cy="503734"/>
                  </a:xfrm>
                  <a:custGeom>
                    <a:avLst/>
                    <a:gdLst>
                      <a:gd name="connsiteX0" fmla="*/ 48538 w 83407"/>
                      <a:gd name="connsiteY0" fmla="*/ 14431 h 503734"/>
                      <a:gd name="connsiteX1" fmla="*/ 67776 w 83407"/>
                      <a:gd name="connsiteY1" fmla="*/ 19238 h 503734"/>
                      <a:gd name="connsiteX2" fmla="*/ 44932 w 83407"/>
                      <a:gd name="connsiteY2" fmla="*/ 120226 h 503734"/>
                      <a:gd name="connsiteX3" fmla="*/ 44932 w 83407"/>
                      <a:gd name="connsiteY3" fmla="*/ 379903 h 503734"/>
                      <a:gd name="connsiteX4" fmla="*/ 67776 w 83407"/>
                      <a:gd name="connsiteY4" fmla="*/ 485697 h 503734"/>
                      <a:gd name="connsiteX5" fmla="*/ 48538 w 83407"/>
                      <a:gd name="connsiteY5" fmla="*/ 489303 h 503734"/>
                      <a:gd name="connsiteX6" fmla="*/ 25701 w 83407"/>
                      <a:gd name="connsiteY6" fmla="*/ 383509 h 503734"/>
                      <a:gd name="connsiteX7" fmla="*/ 26900 w 83407"/>
                      <a:gd name="connsiteY7" fmla="*/ 115413 h 503734"/>
                      <a:gd name="connsiteX8" fmla="*/ 48538 w 83407"/>
                      <a:gd name="connsiteY8" fmla="*/ 14431 h 503734"/>
                      <a:gd name="connsiteX9" fmla="*/ 40126 w 83407"/>
                      <a:gd name="connsiteY9" fmla="*/ 0 h 503734"/>
                      <a:gd name="connsiteX10" fmla="*/ 37719 w 83407"/>
                      <a:gd name="connsiteY10" fmla="*/ 12025 h 503734"/>
                      <a:gd name="connsiteX11" fmla="*/ 14882 w 83407"/>
                      <a:gd name="connsiteY11" fmla="*/ 113013 h 503734"/>
                      <a:gd name="connsiteX12" fmla="*/ 14882 w 83407"/>
                      <a:gd name="connsiteY12" fmla="*/ 385915 h 503734"/>
                      <a:gd name="connsiteX13" fmla="*/ 37719 w 83407"/>
                      <a:gd name="connsiteY13" fmla="*/ 491710 h 503734"/>
                      <a:gd name="connsiteX14" fmla="*/ 40126 w 83407"/>
                      <a:gd name="connsiteY14" fmla="*/ 503735 h 503734"/>
                      <a:gd name="connsiteX15" fmla="*/ 52151 w 83407"/>
                      <a:gd name="connsiteY15" fmla="*/ 501329 h 503734"/>
                      <a:gd name="connsiteX16" fmla="*/ 71382 w 83407"/>
                      <a:gd name="connsiteY16" fmla="*/ 497722 h 503734"/>
                      <a:gd name="connsiteX17" fmla="*/ 83407 w 83407"/>
                      <a:gd name="connsiteY17" fmla="*/ 495316 h 503734"/>
                      <a:gd name="connsiteX18" fmla="*/ 81001 w 83407"/>
                      <a:gd name="connsiteY18" fmla="*/ 483297 h 503734"/>
                      <a:gd name="connsiteX19" fmla="*/ 58157 w 83407"/>
                      <a:gd name="connsiteY19" fmla="*/ 377503 h 503734"/>
                      <a:gd name="connsiteX20" fmla="*/ 58157 w 83407"/>
                      <a:gd name="connsiteY20" fmla="*/ 122632 h 503734"/>
                      <a:gd name="connsiteX21" fmla="*/ 81001 w 83407"/>
                      <a:gd name="connsiteY21" fmla="*/ 21644 h 503734"/>
                      <a:gd name="connsiteX22" fmla="*/ 83407 w 83407"/>
                      <a:gd name="connsiteY22" fmla="*/ 9619 h 503734"/>
                      <a:gd name="connsiteX23" fmla="*/ 71382 w 83407"/>
                      <a:gd name="connsiteY23" fmla="*/ 7219 h 503734"/>
                      <a:gd name="connsiteX24" fmla="*/ 52151 w 83407"/>
                      <a:gd name="connsiteY24" fmla="*/ 2406 h 503734"/>
                      <a:gd name="connsiteX25" fmla="*/ 40126 w 83407"/>
                      <a:gd name="connsiteY25" fmla="*/ 0 h 50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407" h="503734">
                        <a:moveTo>
                          <a:pt x="48538" y="14431"/>
                        </a:moveTo>
                        <a:lnTo>
                          <a:pt x="67776" y="19238"/>
                        </a:lnTo>
                        <a:lnTo>
                          <a:pt x="44932" y="120226"/>
                        </a:lnTo>
                        <a:cubicBezTo>
                          <a:pt x="26900" y="204383"/>
                          <a:pt x="26900" y="294546"/>
                          <a:pt x="44932" y="379903"/>
                        </a:cubicBezTo>
                        <a:lnTo>
                          <a:pt x="67776" y="485697"/>
                        </a:lnTo>
                        <a:lnTo>
                          <a:pt x="48538" y="489303"/>
                        </a:lnTo>
                        <a:lnTo>
                          <a:pt x="25701" y="383509"/>
                        </a:lnTo>
                        <a:cubicBezTo>
                          <a:pt x="7663" y="295746"/>
                          <a:pt x="7663" y="203176"/>
                          <a:pt x="26900" y="115413"/>
                        </a:cubicBezTo>
                        <a:lnTo>
                          <a:pt x="48538" y="14431"/>
                        </a:lnTo>
                        <a:close/>
                        <a:moveTo>
                          <a:pt x="40126" y="0"/>
                        </a:moveTo>
                        <a:lnTo>
                          <a:pt x="37719" y="12025"/>
                        </a:lnTo>
                        <a:lnTo>
                          <a:pt x="14882" y="113013"/>
                        </a:lnTo>
                        <a:cubicBezTo>
                          <a:pt x="-4356" y="201977"/>
                          <a:pt x="-5556" y="296952"/>
                          <a:pt x="14882" y="385915"/>
                        </a:cubicBezTo>
                        <a:lnTo>
                          <a:pt x="37719" y="491710"/>
                        </a:lnTo>
                        <a:lnTo>
                          <a:pt x="40126" y="503735"/>
                        </a:lnTo>
                        <a:lnTo>
                          <a:pt x="52151" y="501329"/>
                        </a:lnTo>
                        <a:lnTo>
                          <a:pt x="71382" y="497722"/>
                        </a:lnTo>
                        <a:lnTo>
                          <a:pt x="83407" y="495316"/>
                        </a:lnTo>
                        <a:lnTo>
                          <a:pt x="81001" y="483297"/>
                        </a:lnTo>
                        <a:lnTo>
                          <a:pt x="58157" y="377503"/>
                        </a:lnTo>
                        <a:cubicBezTo>
                          <a:pt x="38926" y="293346"/>
                          <a:pt x="38926" y="205583"/>
                          <a:pt x="58157" y="122632"/>
                        </a:cubicBezTo>
                        <a:lnTo>
                          <a:pt x="81001" y="21644"/>
                        </a:lnTo>
                        <a:lnTo>
                          <a:pt x="83407" y="9619"/>
                        </a:lnTo>
                        <a:lnTo>
                          <a:pt x="71382" y="7219"/>
                        </a:lnTo>
                        <a:lnTo>
                          <a:pt x="52151" y="2406"/>
                        </a:lnTo>
                        <a:lnTo>
                          <a:pt x="40126" y="0"/>
                        </a:lnTo>
                        <a:close/>
                      </a:path>
                    </a:pathLst>
                  </a:custGeom>
                  <a:solidFill>
                    <a:srgbClr val="FFFFFF"/>
                  </a:solidFill>
                  <a:ln w="6417" cap="flat">
                    <a:noFill/>
                    <a:prstDash val="solid"/>
                    <a:miter/>
                  </a:ln>
                </p:spPr>
                <p:txBody>
                  <a:bodyPr rtlCol="0" anchor="ctr"/>
                  <a:lstStyle/>
                  <a:p>
                    <a:endParaRPr lang="en-US"/>
                  </a:p>
                </p:txBody>
              </p:sp>
            </p:grpSp>
            <p:grpSp>
              <p:nvGrpSpPr>
                <p:cNvPr id="618" name="Graphic 3">
                  <a:extLst>
                    <a:ext uri="{FF2B5EF4-FFF2-40B4-BE49-F238E27FC236}">
                      <a16:creationId xmlns:a16="http://schemas.microsoft.com/office/drawing/2014/main" id="{DE43B1CB-7EB8-4AA7-8B2E-C108E7F3CCF0}"/>
                    </a:ext>
                  </a:extLst>
                </p:cNvPr>
                <p:cNvGrpSpPr/>
                <p:nvPr/>
              </p:nvGrpSpPr>
              <p:grpSpPr>
                <a:xfrm>
                  <a:off x="3948166" y="3802376"/>
                  <a:ext cx="116767" cy="510941"/>
                  <a:chOff x="3948166" y="3802376"/>
                  <a:chExt cx="116767" cy="510941"/>
                </a:xfrm>
                <a:solidFill>
                  <a:srgbClr val="FFFFFF"/>
                </a:solidFill>
              </p:grpSpPr>
              <p:sp>
                <p:nvSpPr>
                  <p:cNvPr id="619" name="Freeform: Shape 618">
                    <a:extLst>
                      <a:ext uri="{FF2B5EF4-FFF2-40B4-BE49-F238E27FC236}">
                        <a16:creationId xmlns:a16="http://schemas.microsoft.com/office/drawing/2014/main" id="{0767645F-7E76-49C5-8901-2F52152C48A5}"/>
                      </a:ext>
                    </a:extLst>
                  </p:cNvPr>
                  <p:cNvSpPr/>
                  <p:nvPr/>
                </p:nvSpPr>
                <p:spPr>
                  <a:xfrm>
                    <a:off x="3953411" y="3810795"/>
                    <a:ext cx="103091" cy="495316"/>
                  </a:xfrm>
                  <a:custGeom>
                    <a:avLst/>
                    <a:gdLst>
                      <a:gd name="connsiteX0" fmla="*/ 34566 w 103091"/>
                      <a:gd name="connsiteY0" fmla="*/ 406353 h 495316"/>
                      <a:gd name="connsiteX1" fmla="*/ 35773 w 103091"/>
                      <a:gd name="connsiteY1" fmla="*/ 84157 h 495316"/>
                      <a:gd name="connsiteX2" fmla="*/ 74241 w 103091"/>
                      <a:gd name="connsiteY2" fmla="*/ 0 h 495316"/>
                      <a:gd name="connsiteX3" fmla="*/ 103091 w 103091"/>
                      <a:gd name="connsiteY3" fmla="*/ 13225 h 495316"/>
                      <a:gd name="connsiteX4" fmla="*/ 63422 w 103091"/>
                      <a:gd name="connsiteY4" fmla="*/ 97382 h 495316"/>
                      <a:gd name="connsiteX5" fmla="*/ 62216 w 103091"/>
                      <a:gd name="connsiteY5" fmla="*/ 393128 h 495316"/>
                      <a:gd name="connsiteX6" fmla="*/ 103091 w 103091"/>
                      <a:gd name="connsiteY6" fmla="*/ 482091 h 495316"/>
                      <a:gd name="connsiteX7" fmla="*/ 74241 w 103091"/>
                      <a:gd name="connsiteY7" fmla="*/ 495316 h 495316"/>
                      <a:gd name="connsiteX8" fmla="*/ 34566 w 103091"/>
                      <a:gd name="connsiteY8" fmla="*/ 406353 h 49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091" h="495316">
                        <a:moveTo>
                          <a:pt x="34566" y="406353"/>
                        </a:moveTo>
                        <a:cubicBezTo>
                          <a:pt x="-12315" y="304158"/>
                          <a:pt x="-11115" y="186345"/>
                          <a:pt x="35773" y="84157"/>
                        </a:cubicBezTo>
                        <a:lnTo>
                          <a:pt x="74241" y="0"/>
                        </a:lnTo>
                        <a:lnTo>
                          <a:pt x="103091" y="13225"/>
                        </a:lnTo>
                        <a:lnTo>
                          <a:pt x="63422" y="97382"/>
                        </a:lnTo>
                        <a:cubicBezTo>
                          <a:pt x="20141" y="191151"/>
                          <a:pt x="20141" y="298152"/>
                          <a:pt x="62216" y="393128"/>
                        </a:cubicBezTo>
                        <a:lnTo>
                          <a:pt x="103091" y="482091"/>
                        </a:lnTo>
                        <a:lnTo>
                          <a:pt x="74241" y="495316"/>
                        </a:lnTo>
                        <a:lnTo>
                          <a:pt x="34566" y="406353"/>
                        </a:lnTo>
                        <a:close/>
                      </a:path>
                    </a:pathLst>
                  </a:custGeom>
                  <a:solidFill>
                    <a:srgbClr val="FFFFFF"/>
                  </a:solidFill>
                  <a:ln w="6417"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8A9DD636-2B63-4084-A081-B371C78226CE}"/>
                      </a:ext>
                    </a:extLst>
                  </p:cNvPr>
                  <p:cNvSpPr/>
                  <p:nvPr/>
                </p:nvSpPr>
                <p:spPr>
                  <a:xfrm>
                    <a:off x="3948166" y="3802376"/>
                    <a:ext cx="116767" cy="510941"/>
                  </a:xfrm>
                  <a:custGeom>
                    <a:avLst/>
                    <a:gdLst>
                      <a:gd name="connsiteX0" fmla="*/ 83105 w 116767"/>
                      <a:gd name="connsiteY0" fmla="*/ 16831 h 510941"/>
                      <a:gd name="connsiteX1" fmla="*/ 101137 w 116767"/>
                      <a:gd name="connsiteY1" fmla="*/ 25244 h 510941"/>
                      <a:gd name="connsiteX2" fmla="*/ 65074 w 116767"/>
                      <a:gd name="connsiteY2" fmla="*/ 104594 h 510941"/>
                      <a:gd name="connsiteX3" fmla="*/ 63867 w 116767"/>
                      <a:gd name="connsiteY3" fmla="*/ 405147 h 510941"/>
                      <a:gd name="connsiteX4" fmla="*/ 101137 w 116767"/>
                      <a:gd name="connsiteY4" fmla="*/ 488103 h 510941"/>
                      <a:gd name="connsiteX5" fmla="*/ 83105 w 116767"/>
                      <a:gd name="connsiteY5" fmla="*/ 496516 h 510941"/>
                      <a:gd name="connsiteX6" fmla="*/ 45836 w 116767"/>
                      <a:gd name="connsiteY6" fmla="*/ 413565 h 510941"/>
                      <a:gd name="connsiteX7" fmla="*/ 47036 w 116767"/>
                      <a:gd name="connsiteY7" fmla="*/ 97382 h 510941"/>
                      <a:gd name="connsiteX8" fmla="*/ 83105 w 116767"/>
                      <a:gd name="connsiteY8" fmla="*/ 16831 h 510941"/>
                      <a:gd name="connsiteX9" fmla="*/ 77093 w 116767"/>
                      <a:gd name="connsiteY9" fmla="*/ 0 h 510941"/>
                      <a:gd name="connsiteX10" fmla="*/ 72286 w 116767"/>
                      <a:gd name="connsiteY10" fmla="*/ 10819 h 510941"/>
                      <a:gd name="connsiteX11" fmla="*/ 36217 w 116767"/>
                      <a:gd name="connsiteY11" fmla="*/ 90169 h 510941"/>
                      <a:gd name="connsiteX12" fmla="*/ 35017 w 116767"/>
                      <a:gd name="connsiteY12" fmla="*/ 417172 h 510941"/>
                      <a:gd name="connsiteX13" fmla="*/ 72286 w 116767"/>
                      <a:gd name="connsiteY13" fmla="*/ 500122 h 510941"/>
                      <a:gd name="connsiteX14" fmla="*/ 77093 w 116767"/>
                      <a:gd name="connsiteY14" fmla="*/ 510941 h 510941"/>
                      <a:gd name="connsiteX15" fmla="*/ 87911 w 116767"/>
                      <a:gd name="connsiteY15" fmla="*/ 506135 h 510941"/>
                      <a:gd name="connsiteX16" fmla="*/ 105949 w 116767"/>
                      <a:gd name="connsiteY16" fmla="*/ 497716 h 510941"/>
                      <a:gd name="connsiteX17" fmla="*/ 116768 w 116767"/>
                      <a:gd name="connsiteY17" fmla="*/ 492910 h 510941"/>
                      <a:gd name="connsiteX18" fmla="*/ 111961 w 116767"/>
                      <a:gd name="connsiteY18" fmla="*/ 482091 h 510941"/>
                      <a:gd name="connsiteX19" fmla="*/ 74693 w 116767"/>
                      <a:gd name="connsiteY19" fmla="*/ 399134 h 510941"/>
                      <a:gd name="connsiteX20" fmla="*/ 75893 w 116767"/>
                      <a:gd name="connsiteY20" fmla="*/ 109401 h 510941"/>
                      <a:gd name="connsiteX21" fmla="*/ 111961 w 116767"/>
                      <a:gd name="connsiteY21" fmla="*/ 30056 h 510941"/>
                      <a:gd name="connsiteX22" fmla="*/ 116768 w 116767"/>
                      <a:gd name="connsiteY22" fmla="*/ 19238 h 510941"/>
                      <a:gd name="connsiteX23" fmla="*/ 105949 w 116767"/>
                      <a:gd name="connsiteY23" fmla="*/ 14425 h 510941"/>
                      <a:gd name="connsiteX24" fmla="*/ 87911 w 116767"/>
                      <a:gd name="connsiteY24" fmla="*/ 6012 h 510941"/>
                      <a:gd name="connsiteX25" fmla="*/ 77093 w 116767"/>
                      <a:gd name="connsiteY25" fmla="*/ 0 h 51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6767" h="510941">
                        <a:moveTo>
                          <a:pt x="83105" y="16831"/>
                        </a:moveTo>
                        <a:lnTo>
                          <a:pt x="101137" y="25244"/>
                        </a:lnTo>
                        <a:lnTo>
                          <a:pt x="65074" y="104594"/>
                        </a:lnTo>
                        <a:cubicBezTo>
                          <a:pt x="20592" y="199570"/>
                          <a:pt x="20592" y="308971"/>
                          <a:pt x="63867" y="405147"/>
                        </a:cubicBezTo>
                        <a:lnTo>
                          <a:pt x="101137" y="488103"/>
                        </a:lnTo>
                        <a:lnTo>
                          <a:pt x="83105" y="496516"/>
                        </a:lnTo>
                        <a:lnTo>
                          <a:pt x="45836" y="413565"/>
                        </a:lnTo>
                        <a:cubicBezTo>
                          <a:pt x="155" y="312577"/>
                          <a:pt x="155" y="197164"/>
                          <a:pt x="47036" y="97382"/>
                        </a:cubicBezTo>
                        <a:lnTo>
                          <a:pt x="83105" y="16831"/>
                        </a:lnTo>
                        <a:close/>
                        <a:moveTo>
                          <a:pt x="77093" y="0"/>
                        </a:moveTo>
                        <a:lnTo>
                          <a:pt x="72286" y="10819"/>
                        </a:lnTo>
                        <a:lnTo>
                          <a:pt x="36217" y="90169"/>
                        </a:lnTo>
                        <a:cubicBezTo>
                          <a:pt x="-11871" y="193558"/>
                          <a:pt x="-11871" y="312577"/>
                          <a:pt x="35017" y="417172"/>
                        </a:cubicBezTo>
                        <a:lnTo>
                          <a:pt x="72286" y="500122"/>
                        </a:lnTo>
                        <a:lnTo>
                          <a:pt x="77093" y="510941"/>
                        </a:lnTo>
                        <a:lnTo>
                          <a:pt x="87911" y="506135"/>
                        </a:lnTo>
                        <a:lnTo>
                          <a:pt x="105949" y="497716"/>
                        </a:lnTo>
                        <a:lnTo>
                          <a:pt x="116768" y="492910"/>
                        </a:lnTo>
                        <a:lnTo>
                          <a:pt x="111961" y="482091"/>
                        </a:lnTo>
                        <a:lnTo>
                          <a:pt x="74693" y="399134"/>
                        </a:lnTo>
                        <a:cubicBezTo>
                          <a:pt x="32611" y="306565"/>
                          <a:pt x="33817" y="200770"/>
                          <a:pt x="75893" y="109401"/>
                        </a:cubicBezTo>
                        <a:lnTo>
                          <a:pt x="111961" y="30056"/>
                        </a:lnTo>
                        <a:lnTo>
                          <a:pt x="116768" y="19238"/>
                        </a:lnTo>
                        <a:lnTo>
                          <a:pt x="105949" y="14425"/>
                        </a:lnTo>
                        <a:lnTo>
                          <a:pt x="87911" y="6012"/>
                        </a:lnTo>
                        <a:lnTo>
                          <a:pt x="77093" y="0"/>
                        </a:lnTo>
                        <a:close/>
                      </a:path>
                    </a:pathLst>
                  </a:custGeom>
                  <a:solidFill>
                    <a:srgbClr val="FFFFFF"/>
                  </a:solidFill>
                  <a:ln w="6417" cap="flat">
                    <a:noFill/>
                    <a:prstDash val="solid"/>
                    <a:miter/>
                  </a:ln>
                </p:spPr>
                <p:txBody>
                  <a:bodyPr rtlCol="0" anchor="ctr"/>
                  <a:lstStyle/>
                  <a:p>
                    <a:endParaRPr lang="en-US"/>
                  </a:p>
                </p:txBody>
              </p:sp>
            </p:grpSp>
            <p:grpSp>
              <p:nvGrpSpPr>
                <p:cNvPr id="621" name="Graphic 3">
                  <a:extLst>
                    <a:ext uri="{FF2B5EF4-FFF2-40B4-BE49-F238E27FC236}">
                      <a16:creationId xmlns:a16="http://schemas.microsoft.com/office/drawing/2014/main" id="{AD7DB059-5E1D-47A6-980A-AAE341B9AFBB}"/>
                    </a:ext>
                  </a:extLst>
                </p:cNvPr>
                <p:cNvGrpSpPr/>
                <p:nvPr/>
              </p:nvGrpSpPr>
              <p:grpSpPr>
                <a:xfrm>
                  <a:off x="3957940" y="3801176"/>
                  <a:ext cx="179126" cy="280114"/>
                  <a:chOff x="3957940" y="3801176"/>
                  <a:chExt cx="179126" cy="280114"/>
                </a:xfrm>
                <a:solidFill>
                  <a:srgbClr val="FFFFFF"/>
                </a:solidFill>
              </p:grpSpPr>
              <p:sp>
                <p:nvSpPr>
                  <p:cNvPr id="622" name="Freeform: Shape 621">
                    <a:extLst>
                      <a:ext uri="{FF2B5EF4-FFF2-40B4-BE49-F238E27FC236}">
                        <a16:creationId xmlns:a16="http://schemas.microsoft.com/office/drawing/2014/main" id="{02E4F5B6-DB08-4BA6-A77B-64E4CCBF7FCD}"/>
                      </a:ext>
                    </a:extLst>
                  </p:cNvPr>
                  <p:cNvSpPr/>
                  <p:nvPr/>
                </p:nvSpPr>
                <p:spPr>
                  <a:xfrm>
                    <a:off x="3981965" y="3808395"/>
                    <a:ext cx="145463" cy="221207"/>
                  </a:xfrm>
                  <a:custGeom>
                    <a:avLst/>
                    <a:gdLst>
                      <a:gd name="connsiteX0" fmla="*/ 19231 w 145463"/>
                      <a:gd name="connsiteY0" fmla="*/ 169507 h 221207"/>
                      <a:gd name="connsiteX1" fmla="*/ 40875 w 145463"/>
                      <a:gd name="connsiteY1" fmla="*/ 125026 h 221207"/>
                      <a:gd name="connsiteX2" fmla="*/ 119019 w 145463"/>
                      <a:gd name="connsiteY2" fmla="*/ 0 h 221207"/>
                      <a:gd name="connsiteX3" fmla="*/ 145463 w 145463"/>
                      <a:gd name="connsiteY3" fmla="*/ 16825 h 221207"/>
                      <a:gd name="connsiteX4" fmla="*/ 78144 w 145463"/>
                      <a:gd name="connsiteY4" fmla="*/ 126232 h 221207"/>
                      <a:gd name="connsiteX5" fmla="*/ 76938 w 145463"/>
                      <a:gd name="connsiteY5" fmla="*/ 127432 h 221207"/>
                      <a:gd name="connsiteX6" fmla="*/ 30056 w 145463"/>
                      <a:gd name="connsiteY6" fmla="*/ 174320 h 221207"/>
                      <a:gd name="connsiteX7" fmla="*/ 0 w 145463"/>
                      <a:gd name="connsiteY7" fmla="*/ 221208 h 221207"/>
                      <a:gd name="connsiteX8" fmla="*/ 19231 w 145463"/>
                      <a:gd name="connsiteY8" fmla="*/ 169507 h 22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463" h="221207">
                        <a:moveTo>
                          <a:pt x="19231" y="169507"/>
                        </a:moveTo>
                        <a:cubicBezTo>
                          <a:pt x="25244" y="153882"/>
                          <a:pt x="32456" y="139457"/>
                          <a:pt x="40875" y="125026"/>
                        </a:cubicBezTo>
                        <a:lnTo>
                          <a:pt x="119019" y="0"/>
                        </a:lnTo>
                        <a:lnTo>
                          <a:pt x="145463" y="16825"/>
                        </a:lnTo>
                        <a:lnTo>
                          <a:pt x="78144" y="126232"/>
                        </a:lnTo>
                        <a:lnTo>
                          <a:pt x="76938" y="127432"/>
                        </a:lnTo>
                        <a:cubicBezTo>
                          <a:pt x="58907" y="139457"/>
                          <a:pt x="42075" y="156282"/>
                          <a:pt x="30056" y="174320"/>
                        </a:cubicBezTo>
                        <a:lnTo>
                          <a:pt x="0" y="221208"/>
                        </a:lnTo>
                        <a:lnTo>
                          <a:pt x="19231" y="169507"/>
                        </a:lnTo>
                        <a:close/>
                      </a:path>
                    </a:pathLst>
                  </a:custGeom>
                  <a:solidFill>
                    <a:srgbClr val="FFFFFF"/>
                  </a:solidFill>
                  <a:ln w="6417"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F2EB0F10-76B2-4F17-BEEF-200AF066B4C2}"/>
                      </a:ext>
                    </a:extLst>
                  </p:cNvPr>
                  <p:cNvSpPr/>
                  <p:nvPr/>
                </p:nvSpPr>
                <p:spPr>
                  <a:xfrm>
                    <a:off x="3957940" y="3801176"/>
                    <a:ext cx="179126" cy="280114"/>
                  </a:xfrm>
                  <a:custGeom>
                    <a:avLst/>
                    <a:gdLst>
                      <a:gd name="connsiteX0" fmla="*/ 145463 w 179126"/>
                      <a:gd name="connsiteY0" fmla="*/ 16831 h 280114"/>
                      <a:gd name="connsiteX1" fmla="*/ 162295 w 179126"/>
                      <a:gd name="connsiteY1" fmla="*/ 27650 h 280114"/>
                      <a:gd name="connsiteX2" fmla="*/ 98582 w 179126"/>
                      <a:gd name="connsiteY2" fmla="*/ 131045 h 280114"/>
                      <a:gd name="connsiteX3" fmla="*/ 50494 w 179126"/>
                      <a:gd name="connsiteY3" fmla="*/ 180332 h 280114"/>
                      <a:gd name="connsiteX4" fmla="*/ 70932 w 179126"/>
                      <a:gd name="connsiteY4" fmla="*/ 137051 h 280114"/>
                      <a:gd name="connsiteX5" fmla="*/ 145463 w 179126"/>
                      <a:gd name="connsiteY5" fmla="*/ 16831 h 280114"/>
                      <a:gd name="connsiteX6" fmla="*/ 140657 w 179126"/>
                      <a:gd name="connsiteY6" fmla="*/ 0 h 280114"/>
                      <a:gd name="connsiteX7" fmla="*/ 134645 w 179126"/>
                      <a:gd name="connsiteY7" fmla="*/ 10819 h 280114"/>
                      <a:gd name="connsiteX8" fmla="*/ 60107 w 179126"/>
                      <a:gd name="connsiteY8" fmla="*/ 129838 h 280114"/>
                      <a:gd name="connsiteX9" fmla="*/ 38469 w 179126"/>
                      <a:gd name="connsiteY9" fmla="*/ 175526 h 280114"/>
                      <a:gd name="connsiteX10" fmla="*/ 0 w 179126"/>
                      <a:gd name="connsiteY10" fmla="*/ 280114 h 280114"/>
                      <a:gd name="connsiteX11" fmla="*/ 60107 w 179126"/>
                      <a:gd name="connsiteY11" fmla="*/ 186345 h 280114"/>
                      <a:gd name="connsiteX12" fmla="*/ 104588 w 179126"/>
                      <a:gd name="connsiteY12" fmla="*/ 140657 h 280114"/>
                      <a:gd name="connsiteX13" fmla="*/ 106995 w 179126"/>
                      <a:gd name="connsiteY13" fmla="*/ 139457 h 280114"/>
                      <a:gd name="connsiteX14" fmla="*/ 108201 w 179126"/>
                      <a:gd name="connsiteY14" fmla="*/ 137051 h 280114"/>
                      <a:gd name="connsiteX15" fmla="*/ 173120 w 179126"/>
                      <a:gd name="connsiteY15" fmla="*/ 33663 h 280114"/>
                      <a:gd name="connsiteX16" fmla="*/ 179126 w 179126"/>
                      <a:gd name="connsiteY16" fmla="*/ 22844 h 280114"/>
                      <a:gd name="connsiteX17" fmla="*/ 168307 w 179126"/>
                      <a:gd name="connsiteY17" fmla="*/ 16831 h 280114"/>
                      <a:gd name="connsiteX18" fmla="*/ 151476 w 179126"/>
                      <a:gd name="connsiteY18" fmla="*/ 6013 h 280114"/>
                      <a:gd name="connsiteX19" fmla="*/ 140657 w 179126"/>
                      <a:gd name="connsiteY19" fmla="*/ 0 h 28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126" h="280114">
                        <a:moveTo>
                          <a:pt x="145463" y="16831"/>
                        </a:moveTo>
                        <a:lnTo>
                          <a:pt x="162295" y="27650"/>
                        </a:lnTo>
                        <a:lnTo>
                          <a:pt x="98582" y="131045"/>
                        </a:lnTo>
                        <a:cubicBezTo>
                          <a:pt x="79344" y="144263"/>
                          <a:pt x="62513" y="161095"/>
                          <a:pt x="50494" y="180332"/>
                        </a:cubicBezTo>
                        <a:cubicBezTo>
                          <a:pt x="56500" y="165908"/>
                          <a:pt x="62513" y="151482"/>
                          <a:pt x="70932" y="137051"/>
                        </a:cubicBezTo>
                        <a:lnTo>
                          <a:pt x="145463" y="16831"/>
                        </a:lnTo>
                        <a:close/>
                        <a:moveTo>
                          <a:pt x="140657" y="0"/>
                        </a:moveTo>
                        <a:lnTo>
                          <a:pt x="134645" y="10819"/>
                        </a:lnTo>
                        <a:lnTo>
                          <a:pt x="60107" y="129838"/>
                        </a:lnTo>
                        <a:cubicBezTo>
                          <a:pt x="51694" y="144263"/>
                          <a:pt x="43275" y="158695"/>
                          <a:pt x="38469" y="175526"/>
                        </a:cubicBezTo>
                        <a:lnTo>
                          <a:pt x="0" y="280114"/>
                        </a:lnTo>
                        <a:lnTo>
                          <a:pt x="60107" y="186345"/>
                        </a:lnTo>
                        <a:cubicBezTo>
                          <a:pt x="72132" y="168314"/>
                          <a:pt x="86557" y="152682"/>
                          <a:pt x="104588" y="140657"/>
                        </a:cubicBezTo>
                        <a:lnTo>
                          <a:pt x="106995" y="139457"/>
                        </a:lnTo>
                        <a:lnTo>
                          <a:pt x="108201" y="137051"/>
                        </a:lnTo>
                        <a:lnTo>
                          <a:pt x="173120" y="33663"/>
                        </a:lnTo>
                        <a:lnTo>
                          <a:pt x="179126" y="22844"/>
                        </a:lnTo>
                        <a:lnTo>
                          <a:pt x="168307" y="16831"/>
                        </a:lnTo>
                        <a:lnTo>
                          <a:pt x="151476" y="6013"/>
                        </a:lnTo>
                        <a:lnTo>
                          <a:pt x="140657" y="0"/>
                        </a:lnTo>
                        <a:close/>
                      </a:path>
                    </a:pathLst>
                  </a:custGeom>
                  <a:solidFill>
                    <a:srgbClr val="FFFFFF"/>
                  </a:solidFill>
                  <a:ln w="6417" cap="flat">
                    <a:noFill/>
                    <a:prstDash val="solid"/>
                    <a:miter/>
                  </a:ln>
                </p:spPr>
                <p:txBody>
                  <a:bodyPr rtlCol="0" anchor="ctr"/>
                  <a:lstStyle/>
                  <a:p>
                    <a:endParaRPr lang="en-US"/>
                  </a:p>
                </p:txBody>
              </p:sp>
            </p:grpSp>
            <p:grpSp>
              <p:nvGrpSpPr>
                <p:cNvPr id="624" name="Graphic 3">
                  <a:extLst>
                    <a:ext uri="{FF2B5EF4-FFF2-40B4-BE49-F238E27FC236}">
                      <a16:creationId xmlns:a16="http://schemas.microsoft.com/office/drawing/2014/main" id="{A43ED15C-36E8-4657-A932-3DF909A264DE}"/>
                    </a:ext>
                  </a:extLst>
                </p:cNvPr>
                <p:cNvGrpSpPr/>
                <p:nvPr/>
              </p:nvGrpSpPr>
              <p:grpSpPr>
                <a:xfrm>
                  <a:off x="4021672" y="4189491"/>
                  <a:ext cx="116613" cy="125025"/>
                  <a:chOff x="4021672" y="4189491"/>
                  <a:chExt cx="116613" cy="125025"/>
                </a:xfrm>
                <a:solidFill>
                  <a:srgbClr val="FFFFFF"/>
                </a:solidFill>
              </p:grpSpPr>
              <p:sp>
                <p:nvSpPr>
                  <p:cNvPr id="625" name="Freeform: Shape 624">
                    <a:extLst>
                      <a:ext uri="{FF2B5EF4-FFF2-40B4-BE49-F238E27FC236}">
                        <a16:creationId xmlns:a16="http://schemas.microsoft.com/office/drawing/2014/main" id="{B25BA11D-0B25-4536-B76A-549B52C64E7D}"/>
                      </a:ext>
                    </a:extLst>
                  </p:cNvPr>
                  <p:cNvSpPr/>
                  <p:nvPr/>
                </p:nvSpPr>
                <p:spPr>
                  <a:xfrm>
                    <a:off x="4031297" y="4195510"/>
                    <a:ext cx="96182" cy="111807"/>
                  </a:xfrm>
                  <a:custGeom>
                    <a:avLst/>
                    <a:gdLst>
                      <a:gd name="connsiteX0" fmla="*/ 0 w 96182"/>
                      <a:gd name="connsiteY0" fmla="*/ 0 h 111807"/>
                      <a:gd name="connsiteX1" fmla="*/ 37269 w 96182"/>
                      <a:gd name="connsiteY1" fmla="*/ 0 h 111807"/>
                      <a:gd name="connsiteX2" fmla="*/ 96182 w 96182"/>
                      <a:gd name="connsiteY2" fmla="*/ 94976 h 111807"/>
                      <a:gd name="connsiteX3" fmla="*/ 69732 w 96182"/>
                      <a:gd name="connsiteY3" fmla="*/ 111807 h 111807"/>
                      <a:gd name="connsiteX4" fmla="*/ 0 w 96182"/>
                      <a:gd name="connsiteY4" fmla="*/ 0 h 111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182" h="111807">
                        <a:moveTo>
                          <a:pt x="0" y="0"/>
                        </a:moveTo>
                        <a:lnTo>
                          <a:pt x="37269" y="0"/>
                        </a:lnTo>
                        <a:lnTo>
                          <a:pt x="96182" y="94976"/>
                        </a:lnTo>
                        <a:lnTo>
                          <a:pt x="69732" y="111807"/>
                        </a:lnTo>
                        <a:lnTo>
                          <a:pt x="0" y="0"/>
                        </a:lnTo>
                        <a:close/>
                      </a:path>
                    </a:pathLst>
                  </a:custGeom>
                  <a:solidFill>
                    <a:srgbClr val="FFFFFF"/>
                  </a:solidFill>
                  <a:ln w="6417"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4414D5A2-BCA0-4B9B-803D-AE4BFDCF3654}"/>
                      </a:ext>
                    </a:extLst>
                  </p:cNvPr>
                  <p:cNvSpPr/>
                  <p:nvPr/>
                </p:nvSpPr>
                <p:spPr>
                  <a:xfrm>
                    <a:off x="4021672" y="4189491"/>
                    <a:ext cx="116613" cy="125025"/>
                  </a:xfrm>
                  <a:custGeom>
                    <a:avLst/>
                    <a:gdLst>
                      <a:gd name="connsiteX0" fmla="*/ 43275 w 116613"/>
                      <a:gd name="connsiteY0" fmla="*/ 12019 h 125025"/>
                      <a:gd name="connsiteX1" fmla="*/ 97376 w 116613"/>
                      <a:gd name="connsiteY1" fmla="*/ 98582 h 125025"/>
                      <a:gd name="connsiteX2" fmla="*/ 80544 w 116613"/>
                      <a:gd name="connsiteY2" fmla="*/ 109401 h 125025"/>
                      <a:gd name="connsiteX3" fmla="*/ 20438 w 116613"/>
                      <a:gd name="connsiteY3" fmla="*/ 12019 h 125025"/>
                      <a:gd name="connsiteX4" fmla="*/ 43275 w 116613"/>
                      <a:gd name="connsiteY4" fmla="*/ 12019 h 125025"/>
                      <a:gd name="connsiteX5" fmla="*/ 50494 w 116613"/>
                      <a:gd name="connsiteY5" fmla="*/ 0 h 125025"/>
                      <a:gd name="connsiteX6" fmla="*/ 44482 w 116613"/>
                      <a:gd name="connsiteY6" fmla="*/ 0 h 125025"/>
                      <a:gd name="connsiteX7" fmla="*/ 21638 w 116613"/>
                      <a:gd name="connsiteY7" fmla="*/ 0 h 125025"/>
                      <a:gd name="connsiteX8" fmla="*/ 0 w 116613"/>
                      <a:gd name="connsiteY8" fmla="*/ 0 h 125025"/>
                      <a:gd name="connsiteX9" fmla="*/ 12019 w 116613"/>
                      <a:gd name="connsiteY9" fmla="*/ 18031 h 125025"/>
                      <a:gd name="connsiteX10" fmla="*/ 72132 w 116613"/>
                      <a:gd name="connsiteY10" fmla="*/ 115413 h 125025"/>
                      <a:gd name="connsiteX11" fmla="*/ 78144 w 116613"/>
                      <a:gd name="connsiteY11" fmla="*/ 125026 h 125025"/>
                      <a:gd name="connsiteX12" fmla="*/ 88963 w 116613"/>
                      <a:gd name="connsiteY12" fmla="*/ 119019 h 125025"/>
                      <a:gd name="connsiteX13" fmla="*/ 105794 w 116613"/>
                      <a:gd name="connsiteY13" fmla="*/ 108194 h 125025"/>
                      <a:gd name="connsiteX14" fmla="*/ 116613 w 116613"/>
                      <a:gd name="connsiteY14" fmla="*/ 102188 h 125025"/>
                      <a:gd name="connsiteX15" fmla="*/ 108201 w 116613"/>
                      <a:gd name="connsiteY15" fmla="*/ 92569 h 125025"/>
                      <a:gd name="connsiteX16" fmla="*/ 54101 w 116613"/>
                      <a:gd name="connsiteY16" fmla="*/ 6006 h 125025"/>
                      <a:gd name="connsiteX17" fmla="*/ 50494 w 116613"/>
                      <a:gd name="connsiteY17" fmla="*/ 0 h 12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613" h="125025">
                        <a:moveTo>
                          <a:pt x="43275" y="12019"/>
                        </a:moveTo>
                        <a:lnTo>
                          <a:pt x="97376" y="98582"/>
                        </a:lnTo>
                        <a:lnTo>
                          <a:pt x="80544" y="109401"/>
                        </a:lnTo>
                        <a:lnTo>
                          <a:pt x="20438" y="12019"/>
                        </a:lnTo>
                        <a:lnTo>
                          <a:pt x="43275" y="12019"/>
                        </a:lnTo>
                        <a:close/>
                        <a:moveTo>
                          <a:pt x="50494" y="0"/>
                        </a:moveTo>
                        <a:lnTo>
                          <a:pt x="44482" y="0"/>
                        </a:lnTo>
                        <a:lnTo>
                          <a:pt x="21638" y="0"/>
                        </a:lnTo>
                        <a:lnTo>
                          <a:pt x="0" y="0"/>
                        </a:lnTo>
                        <a:lnTo>
                          <a:pt x="12019" y="18031"/>
                        </a:lnTo>
                        <a:lnTo>
                          <a:pt x="72132" y="115413"/>
                        </a:lnTo>
                        <a:lnTo>
                          <a:pt x="78144" y="125026"/>
                        </a:lnTo>
                        <a:lnTo>
                          <a:pt x="88963" y="119019"/>
                        </a:lnTo>
                        <a:lnTo>
                          <a:pt x="105794" y="108194"/>
                        </a:lnTo>
                        <a:lnTo>
                          <a:pt x="116613" y="102188"/>
                        </a:lnTo>
                        <a:lnTo>
                          <a:pt x="108201" y="92569"/>
                        </a:lnTo>
                        <a:lnTo>
                          <a:pt x="54101" y="6006"/>
                        </a:lnTo>
                        <a:lnTo>
                          <a:pt x="50494" y="0"/>
                        </a:lnTo>
                        <a:close/>
                      </a:path>
                    </a:pathLst>
                  </a:custGeom>
                  <a:solidFill>
                    <a:srgbClr val="FFFFFF"/>
                  </a:solidFill>
                  <a:ln w="6417" cap="flat">
                    <a:noFill/>
                    <a:prstDash val="solid"/>
                    <a:miter/>
                  </a:ln>
                </p:spPr>
                <p:txBody>
                  <a:bodyPr rtlCol="0" anchor="ctr"/>
                  <a:lstStyle/>
                  <a:p>
                    <a:endParaRPr lang="en-US"/>
                  </a:p>
                </p:txBody>
              </p:sp>
            </p:grpSp>
            <p:grpSp>
              <p:nvGrpSpPr>
                <p:cNvPr id="627" name="Graphic 3">
                  <a:extLst>
                    <a:ext uri="{FF2B5EF4-FFF2-40B4-BE49-F238E27FC236}">
                      <a16:creationId xmlns:a16="http://schemas.microsoft.com/office/drawing/2014/main" id="{81D65770-FEC3-4406-9246-0C8C5EFF99BA}"/>
                    </a:ext>
                  </a:extLst>
                </p:cNvPr>
                <p:cNvGrpSpPr/>
                <p:nvPr/>
              </p:nvGrpSpPr>
              <p:grpSpPr>
                <a:xfrm>
                  <a:off x="3984403" y="3905764"/>
                  <a:ext cx="324595" cy="293339"/>
                  <a:chOff x="3984403" y="3905764"/>
                  <a:chExt cx="324595" cy="293339"/>
                </a:xfrm>
                <a:solidFill>
                  <a:srgbClr val="FFFFFF"/>
                </a:solidFill>
              </p:grpSpPr>
              <p:sp>
                <p:nvSpPr>
                  <p:cNvPr id="628" name="Freeform: Shape 627">
                    <a:extLst>
                      <a:ext uri="{FF2B5EF4-FFF2-40B4-BE49-F238E27FC236}">
                        <a16:creationId xmlns:a16="http://schemas.microsoft.com/office/drawing/2014/main" id="{73978936-1E5F-4050-8880-985F3DAE64FB}"/>
                      </a:ext>
                    </a:extLst>
                  </p:cNvPr>
                  <p:cNvSpPr/>
                  <p:nvPr/>
                </p:nvSpPr>
                <p:spPr>
                  <a:xfrm>
                    <a:off x="3990403" y="3911757"/>
                    <a:ext cx="312577" cy="281320"/>
                  </a:xfrm>
                  <a:custGeom>
                    <a:avLst/>
                    <a:gdLst>
                      <a:gd name="connsiteX0" fmla="*/ 62513 w 312577"/>
                      <a:gd name="connsiteY0" fmla="*/ 281321 h 281320"/>
                      <a:gd name="connsiteX1" fmla="*/ 57707 w 312577"/>
                      <a:gd name="connsiteY1" fmla="*/ 277714 h 281320"/>
                      <a:gd name="connsiteX2" fmla="*/ 0 w 312577"/>
                      <a:gd name="connsiteY2" fmla="*/ 156289 h 281320"/>
                      <a:gd name="connsiteX3" fmla="*/ 156288 w 312577"/>
                      <a:gd name="connsiteY3" fmla="*/ 0 h 281320"/>
                      <a:gd name="connsiteX4" fmla="*/ 312577 w 312577"/>
                      <a:gd name="connsiteY4" fmla="*/ 156289 h 281320"/>
                      <a:gd name="connsiteX5" fmla="*/ 254871 w 312577"/>
                      <a:gd name="connsiteY5" fmla="*/ 277714 h 281320"/>
                      <a:gd name="connsiteX6" fmla="*/ 250058 w 312577"/>
                      <a:gd name="connsiteY6" fmla="*/ 281321 h 281320"/>
                      <a:gd name="connsiteX7" fmla="*/ 62513 w 312577"/>
                      <a:gd name="connsiteY7" fmla="*/ 281321 h 28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577" h="281320">
                        <a:moveTo>
                          <a:pt x="62513" y="281321"/>
                        </a:moveTo>
                        <a:lnTo>
                          <a:pt x="57707" y="277714"/>
                        </a:lnTo>
                        <a:cubicBezTo>
                          <a:pt x="21638" y="247658"/>
                          <a:pt x="0" y="204376"/>
                          <a:pt x="0" y="156289"/>
                        </a:cubicBezTo>
                        <a:cubicBezTo>
                          <a:pt x="0" y="70932"/>
                          <a:pt x="69725" y="0"/>
                          <a:pt x="156288" y="0"/>
                        </a:cubicBezTo>
                        <a:cubicBezTo>
                          <a:pt x="242845" y="0"/>
                          <a:pt x="312577" y="69732"/>
                          <a:pt x="312577" y="156289"/>
                        </a:cubicBezTo>
                        <a:cubicBezTo>
                          <a:pt x="312577" y="203176"/>
                          <a:pt x="290933" y="247658"/>
                          <a:pt x="254871" y="277714"/>
                        </a:cubicBezTo>
                        <a:lnTo>
                          <a:pt x="250058" y="281321"/>
                        </a:lnTo>
                        <a:lnTo>
                          <a:pt x="62513" y="281321"/>
                        </a:lnTo>
                        <a:close/>
                      </a:path>
                    </a:pathLst>
                  </a:custGeom>
                  <a:solidFill>
                    <a:srgbClr val="FFFFFF"/>
                  </a:solidFill>
                  <a:ln w="6417"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E6504380-B5A3-4226-ACA3-4B22FD559E19}"/>
                      </a:ext>
                    </a:extLst>
                  </p:cNvPr>
                  <p:cNvSpPr/>
                  <p:nvPr/>
                </p:nvSpPr>
                <p:spPr>
                  <a:xfrm>
                    <a:off x="3984403" y="3905764"/>
                    <a:ext cx="324595" cy="293339"/>
                  </a:xfrm>
                  <a:custGeom>
                    <a:avLst/>
                    <a:gdLst>
                      <a:gd name="connsiteX0" fmla="*/ 162301 w 324595"/>
                      <a:gd name="connsiteY0" fmla="*/ 12019 h 293339"/>
                      <a:gd name="connsiteX1" fmla="*/ 312577 w 324595"/>
                      <a:gd name="connsiteY1" fmla="*/ 162301 h 293339"/>
                      <a:gd name="connsiteX2" fmla="*/ 257277 w 324595"/>
                      <a:gd name="connsiteY2" fmla="*/ 278914 h 293339"/>
                      <a:gd name="connsiteX3" fmla="*/ 254871 w 324595"/>
                      <a:gd name="connsiteY3" fmla="*/ 281321 h 293339"/>
                      <a:gd name="connsiteX4" fmla="*/ 69725 w 324595"/>
                      <a:gd name="connsiteY4" fmla="*/ 281321 h 293339"/>
                      <a:gd name="connsiteX5" fmla="*/ 67326 w 324595"/>
                      <a:gd name="connsiteY5" fmla="*/ 278914 h 293339"/>
                      <a:gd name="connsiteX6" fmla="*/ 12019 w 324595"/>
                      <a:gd name="connsiteY6" fmla="*/ 162301 h 293339"/>
                      <a:gd name="connsiteX7" fmla="*/ 162301 w 324595"/>
                      <a:gd name="connsiteY7" fmla="*/ 12019 h 293339"/>
                      <a:gd name="connsiteX8" fmla="*/ 162301 w 324595"/>
                      <a:gd name="connsiteY8" fmla="*/ 0 h 293339"/>
                      <a:gd name="connsiteX9" fmla="*/ 0 w 324595"/>
                      <a:gd name="connsiteY9" fmla="*/ 162301 h 293339"/>
                      <a:gd name="connsiteX10" fmla="*/ 60113 w 324595"/>
                      <a:gd name="connsiteY10" fmla="*/ 288533 h 293339"/>
                      <a:gd name="connsiteX11" fmla="*/ 62513 w 324595"/>
                      <a:gd name="connsiteY11" fmla="*/ 290933 h 293339"/>
                      <a:gd name="connsiteX12" fmla="*/ 66119 w 324595"/>
                      <a:gd name="connsiteY12" fmla="*/ 293339 h 293339"/>
                      <a:gd name="connsiteX13" fmla="*/ 70931 w 324595"/>
                      <a:gd name="connsiteY13" fmla="*/ 293339 h 293339"/>
                      <a:gd name="connsiteX14" fmla="*/ 254871 w 324595"/>
                      <a:gd name="connsiteY14" fmla="*/ 293339 h 293339"/>
                      <a:gd name="connsiteX15" fmla="*/ 258477 w 324595"/>
                      <a:gd name="connsiteY15" fmla="*/ 293339 h 293339"/>
                      <a:gd name="connsiteX16" fmla="*/ 262083 w 324595"/>
                      <a:gd name="connsiteY16" fmla="*/ 290933 h 293339"/>
                      <a:gd name="connsiteX17" fmla="*/ 264489 w 324595"/>
                      <a:gd name="connsiteY17" fmla="*/ 288533 h 293339"/>
                      <a:gd name="connsiteX18" fmla="*/ 324596 w 324595"/>
                      <a:gd name="connsiteY18" fmla="*/ 162301 h 293339"/>
                      <a:gd name="connsiteX19" fmla="*/ 162301 w 324595"/>
                      <a:gd name="connsiteY19" fmla="*/ 0 h 29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4595" h="293339">
                        <a:moveTo>
                          <a:pt x="162301" y="12019"/>
                        </a:moveTo>
                        <a:cubicBezTo>
                          <a:pt x="245252" y="12019"/>
                          <a:pt x="312577" y="79344"/>
                          <a:pt x="312577" y="162301"/>
                        </a:cubicBezTo>
                        <a:cubicBezTo>
                          <a:pt x="312577" y="207983"/>
                          <a:pt x="292139" y="250058"/>
                          <a:pt x="257277" y="278914"/>
                        </a:cubicBezTo>
                        <a:lnTo>
                          <a:pt x="254871" y="281321"/>
                        </a:lnTo>
                        <a:lnTo>
                          <a:pt x="69725" y="281321"/>
                        </a:lnTo>
                        <a:lnTo>
                          <a:pt x="67326" y="278914"/>
                        </a:lnTo>
                        <a:cubicBezTo>
                          <a:pt x="32463" y="250058"/>
                          <a:pt x="12019" y="207983"/>
                          <a:pt x="12019" y="162301"/>
                        </a:cubicBezTo>
                        <a:cubicBezTo>
                          <a:pt x="12019" y="79344"/>
                          <a:pt x="79344" y="12019"/>
                          <a:pt x="162301" y="12019"/>
                        </a:cubicBezTo>
                        <a:close/>
                        <a:moveTo>
                          <a:pt x="162301" y="0"/>
                        </a:moveTo>
                        <a:cubicBezTo>
                          <a:pt x="73338" y="0"/>
                          <a:pt x="0" y="72132"/>
                          <a:pt x="0" y="162301"/>
                        </a:cubicBezTo>
                        <a:cubicBezTo>
                          <a:pt x="0" y="211589"/>
                          <a:pt x="21638" y="257270"/>
                          <a:pt x="60113" y="288533"/>
                        </a:cubicBezTo>
                        <a:lnTo>
                          <a:pt x="62513" y="290933"/>
                        </a:lnTo>
                        <a:lnTo>
                          <a:pt x="66119" y="293339"/>
                        </a:lnTo>
                        <a:lnTo>
                          <a:pt x="70931" y="293339"/>
                        </a:lnTo>
                        <a:lnTo>
                          <a:pt x="254871" y="293339"/>
                        </a:lnTo>
                        <a:lnTo>
                          <a:pt x="258477" y="293339"/>
                        </a:lnTo>
                        <a:lnTo>
                          <a:pt x="262083" y="290933"/>
                        </a:lnTo>
                        <a:lnTo>
                          <a:pt x="264489" y="288533"/>
                        </a:lnTo>
                        <a:cubicBezTo>
                          <a:pt x="302958" y="257270"/>
                          <a:pt x="324596" y="211589"/>
                          <a:pt x="324596" y="162301"/>
                        </a:cubicBezTo>
                        <a:cubicBezTo>
                          <a:pt x="324596" y="73332"/>
                          <a:pt x="251264" y="0"/>
                          <a:pt x="162301" y="0"/>
                        </a:cubicBezTo>
                        <a:close/>
                      </a:path>
                    </a:pathLst>
                  </a:custGeom>
                  <a:solidFill>
                    <a:srgbClr val="FFFFFF"/>
                  </a:solidFill>
                  <a:ln w="6417" cap="flat">
                    <a:noFill/>
                    <a:prstDash val="solid"/>
                    <a:miter/>
                  </a:ln>
                </p:spPr>
                <p:txBody>
                  <a:bodyPr rtlCol="0" anchor="ctr"/>
                  <a:lstStyle/>
                  <a:p>
                    <a:endParaRPr lang="en-US"/>
                  </a:p>
                </p:txBody>
              </p:sp>
            </p:grpSp>
          </p:grpSp>
          <p:grpSp>
            <p:nvGrpSpPr>
              <p:cNvPr id="630" name="Graphic 3">
                <a:extLst>
                  <a:ext uri="{FF2B5EF4-FFF2-40B4-BE49-F238E27FC236}">
                    <a16:creationId xmlns:a16="http://schemas.microsoft.com/office/drawing/2014/main" id="{0EFEC37A-60F2-4906-AD7E-723CD9D0F1D2}"/>
                  </a:ext>
                </a:extLst>
              </p:cNvPr>
              <p:cNvGrpSpPr/>
              <p:nvPr/>
            </p:nvGrpSpPr>
            <p:grpSpPr>
              <a:xfrm>
                <a:off x="3819695" y="3816807"/>
                <a:ext cx="476107" cy="482090"/>
                <a:chOff x="3819695" y="3816807"/>
                <a:chExt cx="476107" cy="482090"/>
              </a:xfrm>
              <a:solidFill>
                <a:srgbClr val="2D5967"/>
              </a:solidFill>
            </p:grpSpPr>
            <p:sp>
              <p:nvSpPr>
                <p:cNvPr id="631" name="Freeform: Shape 630">
                  <a:extLst>
                    <a:ext uri="{FF2B5EF4-FFF2-40B4-BE49-F238E27FC236}">
                      <a16:creationId xmlns:a16="http://schemas.microsoft.com/office/drawing/2014/main" id="{5315101F-9853-454D-9065-55E50BAB4D8C}"/>
                    </a:ext>
                  </a:extLst>
                </p:cNvPr>
                <p:cNvSpPr/>
                <p:nvPr/>
              </p:nvSpPr>
              <p:spPr>
                <a:xfrm>
                  <a:off x="3819695" y="3822807"/>
                  <a:ext cx="19237" cy="470065"/>
                </a:xfrm>
                <a:custGeom>
                  <a:avLst/>
                  <a:gdLst>
                    <a:gd name="connsiteX0" fmla="*/ 19238 w 19237"/>
                    <a:gd name="connsiteY0" fmla="*/ 0 h 470065"/>
                    <a:gd name="connsiteX1" fmla="*/ 0 w 19237"/>
                    <a:gd name="connsiteY1" fmla="*/ 0 h 470065"/>
                    <a:gd name="connsiteX2" fmla="*/ 0 w 19237"/>
                    <a:gd name="connsiteY2" fmla="*/ 470066 h 470065"/>
                    <a:gd name="connsiteX3" fmla="*/ 19238 w 19237"/>
                    <a:gd name="connsiteY3" fmla="*/ 470066 h 470065"/>
                    <a:gd name="connsiteX4" fmla="*/ 19238 w 19237"/>
                    <a:gd name="connsiteY4" fmla="*/ 0 h 470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7" h="470065">
                      <a:moveTo>
                        <a:pt x="19238" y="0"/>
                      </a:moveTo>
                      <a:lnTo>
                        <a:pt x="0" y="0"/>
                      </a:lnTo>
                      <a:lnTo>
                        <a:pt x="0" y="470066"/>
                      </a:lnTo>
                      <a:lnTo>
                        <a:pt x="19238" y="470066"/>
                      </a:lnTo>
                      <a:lnTo>
                        <a:pt x="19238" y="0"/>
                      </a:lnTo>
                      <a:close/>
                    </a:path>
                  </a:pathLst>
                </a:custGeom>
                <a:solidFill>
                  <a:srgbClr val="2D5967"/>
                </a:solidFill>
                <a:ln w="6417"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81D7A6A9-0A1B-43BB-8CC3-8AF4EA6C9A6C}"/>
                    </a:ext>
                  </a:extLst>
                </p:cNvPr>
                <p:cNvSpPr/>
                <p:nvPr/>
              </p:nvSpPr>
              <p:spPr>
                <a:xfrm>
                  <a:off x="3890633" y="3822820"/>
                  <a:ext cx="19237" cy="470065"/>
                </a:xfrm>
                <a:custGeom>
                  <a:avLst/>
                  <a:gdLst>
                    <a:gd name="connsiteX0" fmla="*/ 19238 w 19237"/>
                    <a:gd name="connsiteY0" fmla="*/ 0 h 470065"/>
                    <a:gd name="connsiteX1" fmla="*/ 0 w 19237"/>
                    <a:gd name="connsiteY1" fmla="*/ 0 h 470065"/>
                    <a:gd name="connsiteX2" fmla="*/ 0 w 19237"/>
                    <a:gd name="connsiteY2" fmla="*/ 470066 h 470065"/>
                    <a:gd name="connsiteX3" fmla="*/ 19238 w 19237"/>
                    <a:gd name="connsiteY3" fmla="*/ 470066 h 470065"/>
                    <a:gd name="connsiteX4" fmla="*/ 19238 w 19237"/>
                    <a:gd name="connsiteY4" fmla="*/ 0 h 470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7" h="470065">
                      <a:moveTo>
                        <a:pt x="19238" y="0"/>
                      </a:moveTo>
                      <a:lnTo>
                        <a:pt x="0" y="0"/>
                      </a:lnTo>
                      <a:lnTo>
                        <a:pt x="0" y="470066"/>
                      </a:lnTo>
                      <a:lnTo>
                        <a:pt x="19238" y="470066"/>
                      </a:lnTo>
                      <a:lnTo>
                        <a:pt x="19238" y="0"/>
                      </a:lnTo>
                      <a:close/>
                    </a:path>
                  </a:pathLst>
                </a:custGeom>
                <a:solidFill>
                  <a:srgbClr val="2D5967"/>
                </a:solidFill>
                <a:ln w="6417"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786A9DEA-7BB7-49DF-B040-DC5D015C1F79}"/>
                    </a:ext>
                  </a:extLst>
                </p:cNvPr>
                <p:cNvSpPr/>
                <p:nvPr/>
              </p:nvSpPr>
              <p:spPr>
                <a:xfrm>
                  <a:off x="3925332" y="3820407"/>
                  <a:ext cx="55458" cy="474871"/>
                </a:xfrm>
                <a:custGeom>
                  <a:avLst/>
                  <a:gdLst>
                    <a:gd name="connsiteX0" fmla="*/ 33814 w 55458"/>
                    <a:gd name="connsiteY0" fmla="*/ 105794 h 474871"/>
                    <a:gd name="connsiteX1" fmla="*/ 55458 w 55458"/>
                    <a:gd name="connsiteY1" fmla="*/ 4806 h 474871"/>
                    <a:gd name="connsiteX2" fmla="*/ 36220 w 55458"/>
                    <a:gd name="connsiteY2" fmla="*/ 0 h 474871"/>
                    <a:gd name="connsiteX3" fmla="*/ 14583 w 55458"/>
                    <a:gd name="connsiteY3" fmla="*/ 100982 h 474871"/>
                    <a:gd name="connsiteX4" fmla="*/ 13376 w 55458"/>
                    <a:gd name="connsiteY4" fmla="*/ 369077 h 474871"/>
                    <a:gd name="connsiteX5" fmla="*/ 36220 w 55458"/>
                    <a:gd name="connsiteY5" fmla="*/ 474872 h 474871"/>
                    <a:gd name="connsiteX6" fmla="*/ 55458 w 55458"/>
                    <a:gd name="connsiteY6" fmla="*/ 471266 h 474871"/>
                    <a:gd name="connsiteX7" fmla="*/ 32614 w 55458"/>
                    <a:gd name="connsiteY7" fmla="*/ 365471 h 474871"/>
                    <a:gd name="connsiteX8" fmla="*/ 33814 w 55458"/>
                    <a:gd name="connsiteY8" fmla="*/ 105794 h 47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8" h="474871">
                      <a:moveTo>
                        <a:pt x="33814" y="105794"/>
                      </a:moveTo>
                      <a:lnTo>
                        <a:pt x="55458" y="4806"/>
                      </a:lnTo>
                      <a:lnTo>
                        <a:pt x="36220" y="0"/>
                      </a:lnTo>
                      <a:lnTo>
                        <a:pt x="14583" y="100982"/>
                      </a:lnTo>
                      <a:cubicBezTo>
                        <a:pt x="-4655" y="188745"/>
                        <a:pt x="-4655" y="281314"/>
                        <a:pt x="13376" y="369077"/>
                      </a:cubicBezTo>
                      <a:lnTo>
                        <a:pt x="36220" y="474872"/>
                      </a:lnTo>
                      <a:lnTo>
                        <a:pt x="55458" y="471266"/>
                      </a:lnTo>
                      <a:lnTo>
                        <a:pt x="32614" y="365471"/>
                      </a:lnTo>
                      <a:cubicBezTo>
                        <a:pt x="14583" y="280114"/>
                        <a:pt x="14583" y="189945"/>
                        <a:pt x="33814" y="105794"/>
                      </a:cubicBezTo>
                      <a:close/>
                    </a:path>
                  </a:pathLst>
                </a:custGeom>
                <a:solidFill>
                  <a:srgbClr val="2D5967"/>
                </a:solidFill>
                <a:ln w="6417"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AEA91DD4-CEE8-483D-AC32-FDFE6EE74D65}"/>
                    </a:ext>
                  </a:extLst>
                </p:cNvPr>
                <p:cNvSpPr/>
                <p:nvPr/>
              </p:nvSpPr>
              <p:spPr>
                <a:xfrm>
                  <a:off x="3958692" y="3818007"/>
                  <a:ext cx="89417" cy="478478"/>
                </a:xfrm>
                <a:custGeom>
                  <a:avLst/>
                  <a:gdLst>
                    <a:gd name="connsiteX0" fmla="*/ 53349 w 89417"/>
                    <a:gd name="connsiteY0" fmla="*/ 87757 h 478478"/>
                    <a:gd name="connsiteX1" fmla="*/ 89418 w 89417"/>
                    <a:gd name="connsiteY1" fmla="*/ 8413 h 478478"/>
                    <a:gd name="connsiteX2" fmla="*/ 71386 w 89417"/>
                    <a:gd name="connsiteY2" fmla="*/ 0 h 478478"/>
                    <a:gd name="connsiteX3" fmla="*/ 35317 w 89417"/>
                    <a:gd name="connsiteY3" fmla="*/ 79344 h 478478"/>
                    <a:gd name="connsiteX4" fmla="*/ 34117 w 89417"/>
                    <a:gd name="connsiteY4" fmla="*/ 395528 h 478478"/>
                    <a:gd name="connsiteX5" fmla="*/ 71386 w 89417"/>
                    <a:gd name="connsiteY5" fmla="*/ 478478 h 478478"/>
                    <a:gd name="connsiteX6" fmla="*/ 89418 w 89417"/>
                    <a:gd name="connsiteY6" fmla="*/ 470066 h 478478"/>
                    <a:gd name="connsiteX7" fmla="*/ 53349 w 89417"/>
                    <a:gd name="connsiteY7" fmla="*/ 388315 h 478478"/>
                    <a:gd name="connsiteX8" fmla="*/ 53349 w 89417"/>
                    <a:gd name="connsiteY8" fmla="*/ 87757 h 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417" h="478478">
                      <a:moveTo>
                        <a:pt x="53349" y="87757"/>
                      </a:moveTo>
                      <a:lnTo>
                        <a:pt x="89418" y="8413"/>
                      </a:lnTo>
                      <a:lnTo>
                        <a:pt x="71386" y="0"/>
                      </a:lnTo>
                      <a:lnTo>
                        <a:pt x="35317" y="79344"/>
                      </a:lnTo>
                      <a:cubicBezTo>
                        <a:pt x="-11571" y="180333"/>
                        <a:pt x="-11571" y="295746"/>
                        <a:pt x="34117" y="395528"/>
                      </a:cubicBezTo>
                      <a:lnTo>
                        <a:pt x="71386" y="478478"/>
                      </a:lnTo>
                      <a:lnTo>
                        <a:pt x="89418" y="470066"/>
                      </a:lnTo>
                      <a:lnTo>
                        <a:pt x="53349" y="388315"/>
                      </a:lnTo>
                      <a:cubicBezTo>
                        <a:pt x="8867" y="292133"/>
                        <a:pt x="10067" y="182733"/>
                        <a:pt x="53349" y="87757"/>
                      </a:cubicBezTo>
                      <a:close/>
                    </a:path>
                  </a:pathLst>
                </a:custGeom>
                <a:solidFill>
                  <a:srgbClr val="2D5967"/>
                </a:solidFill>
                <a:ln w="6417"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1C5E2487-CF7F-49C7-BCB3-91AA2E92CFB4}"/>
                    </a:ext>
                  </a:extLst>
                </p:cNvPr>
                <p:cNvSpPr/>
                <p:nvPr/>
              </p:nvSpPr>
              <p:spPr>
                <a:xfrm>
                  <a:off x="4008440" y="3816807"/>
                  <a:ext cx="111807" cy="162294"/>
                </a:xfrm>
                <a:custGeom>
                  <a:avLst/>
                  <a:gdLst>
                    <a:gd name="connsiteX0" fmla="*/ 46882 w 111807"/>
                    <a:gd name="connsiteY0" fmla="*/ 114207 h 162294"/>
                    <a:gd name="connsiteX1" fmla="*/ 111807 w 111807"/>
                    <a:gd name="connsiteY1" fmla="*/ 10819 h 162294"/>
                    <a:gd name="connsiteX2" fmla="*/ 94976 w 111807"/>
                    <a:gd name="connsiteY2" fmla="*/ 0 h 162294"/>
                    <a:gd name="connsiteX3" fmla="*/ 20438 w 111807"/>
                    <a:gd name="connsiteY3" fmla="*/ 119020 h 162294"/>
                    <a:gd name="connsiteX4" fmla="*/ 0 w 111807"/>
                    <a:gd name="connsiteY4" fmla="*/ 162295 h 162294"/>
                    <a:gd name="connsiteX5" fmla="*/ 46882 w 111807"/>
                    <a:gd name="connsiteY5" fmla="*/ 114207 h 162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07" h="162294">
                      <a:moveTo>
                        <a:pt x="46882" y="114207"/>
                      </a:moveTo>
                      <a:lnTo>
                        <a:pt x="111807" y="10819"/>
                      </a:lnTo>
                      <a:lnTo>
                        <a:pt x="94976" y="0"/>
                      </a:lnTo>
                      <a:lnTo>
                        <a:pt x="20438" y="119020"/>
                      </a:lnTo>
                      <a:cubicBezTo>
                        <a:pt x="12019" y="132238"/>
                        <a:pt x="4806" y="146670"/>
                        <a:pt x="0" y="162295"/>
                      </a:cubicBezTo>
                      <a:cubicBezTo>
                        <a:pt x="10819" y="144263"/>
                        <a:pt x="27650" y="127432"/>
                        <a:pt x="46882" y="114207"/>
                      </a:cubicBezTo>
                      <a:close/>
                    </a:path>
                  </a:pathLst>
                </a:custGeom>
                <a:solidFill>
                  <a:srgbClr val="2D5967"/>
                </a:solidFill>
                <a:ln w="6417"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005DD104-82C7-44DE-BF5B-226E82B50C5B}"/>
                    </a:ext>
                  </a:extLst>
                </p:cNvPr>
                <p:cNvSpPr/>
                <p:nvPr/>
              </p:nvSpPr>
              <p:spPr>
                <a:xfrm>
                  <a:off x="4042103" y="4201516"/>
                  <a:ext cx="78144" cy="97381"/>
                </a:xfrm>
                <a:custGeom>
                  <a:avLst/>
                  <a:gdLst>
                    <a:gd name="connsiteX0" fmla="*/ 78144 w 78144"/>
                    <a:gd name="connsiteY0" fmla="*/ 86563 h 97381"/>
                    <a:gd name="connsiteX1" fmla="*/ 22844 w 78144"/>
                    <a:gd name="connsiteY1" fmla="*/ 0 h 97381"/>
                    <a:gd name="connsiteX2" fmla="*/ 0 w 78144"/>
                    <a:gd name="connsiteY2" fmla="*/ 0 h 97381"/>
                    <a:gd name="connsiteX3" fmla="*/ 61313 w 78144"/>
                    <a:gd name="connsiteY3" fmla="*/ 97382 h 97381"/>
                    <a:gd name="connsiteX4" fmla="*/ 78144 w 78144"/>
                    <a:gd name="connsiteY4" fmla="*/ 86563 h 9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44" h="97381">
                      <a:moveTo>
                        <a:pt x="78144" y="86563"/>
                      </a:moveTo>
                      <a:lnTo>
                        <a:pt x="22844" y="0"/>
                      </a:lnTo>
                      <a:lnTo>
                        <a:pt x="0" y="0"/>
                      </a:lnTo>
                      <a:lnTo>
                        <a:pt x="61313" y="97382"/>
                      </a:lnTo>
                      <a:lnTo>
                        <a:pt x="78144" y="86563"/>
                      </a:lnTo>
                      <a:close/>
                    </a:path>
                  </a:pathLst>
                </a:custGeom>
                <a:solidFill>
                  <a:srgbClr val="2D5967"/>
                </a:solidFill>
                <a:ln w="6417"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D0A28458-0C53-4CA7-8B54-9E20505AF9DC}"/>
                    </a:ext>
                  </a:extLst>
                </p:cNvPr>
                <p:cNvSpPr/>
                <p:nvPr/>
              </p:nvSpPr>
              <p:spPr>
                <a:xfrm>
                  <a:off x="3996435" y="3917789"/>
                  <a:ext cx="299367" cy="269301"/>
                </a:xfrm>
                <a:custGeom>
                  <a:avLst/>
                  <a:gdLst>
                    <a:gd name="connsiteX0" fmla="*/ 150276 w 299367"/>
                    <a:gd name="connsiteY0" fmla="*/ 0 h 269301"/>
                    <a:gd name="connsiteX1" fmla="*/ 0 w 299367"/>
                    <a:gd name="connsiteY1" fmla="*/ 150282 h 269301"/>
                    <a:gd name="connsiteX2" fmla="*/ 55300 w 299367"/>
                    <a:gd name="connsiteY2" fmla="*/ 266896 h 269301"/>
                    <a:gd name="connsiteX3" fmla="*/ 57707 w 299367"/>
                    <a:gd name="connsiteY3" fmla="*/ 269302 h 269301"/>
                    <a:gd name="connsiteX4" fmla="*/ 241645 w 299367"/>
                    <a:gd name="connsiteY4" fmla="*/ 269302 h 269301"/>
                    <a:gd name="connsiteX5" fmla="*/ 244052 w 299367"/>
                    <a:gd name="connsiteY5" fmla="*/ 266896 h 269301"/>
                    <a:gd name="connsiteX6" fmla="*/ 299352 w 299367"/>
                    <a:gd name="connsiteY6" fmla="*/ 150282 h 269301"/>
                    <a:gd name="connsiteX7" fmla="*/ 150276 w 299367"/>
                    <a:gd name="connsiteY7" fmla="*/ 0 h 269301"/>
                    <a:gd name="connsiteX8" fmla="*/ 88963 w 299367"/>
                    <a:gd name="connsiteY8" fmla="*/ 226020 h 269301"/>
                    <a:gd name="connsiteX9" fmla="*/ 75738 w 299367"/>
                    <a:gd name="connsiteY9" fmla="*/ 212795 h 269301"/>
                    <a:gd name="connsiteX10" fmla="*/ 51694 w 299367"/>
                    <a:gd name="connsiteY10" fmla="*/ 235639 h 269301"/>
                    <a:gd name="connsiteX11" fmla="*/ 33663 w 299367"/>
                    <a:gd name="connsiteY11" fmla="*/ 210389 h 269301"/>
                    <a:gd name="connsiteX12" fmla="*/ 63719 w 299367"/>
                    <a:gd name="connsiteY12" fmla="*/ 198370 h 269301"/>
                    <a:gd name="connsiteX13" fmla="*/ 60113 w 299367"/>
                    <a:gd name="connsiteY13" fmla="*/ 188751 h 269301"/>
                    <a:gd name="connsiteX14" fmla="*/ 56507 w 299367"/>
                    <a:gd name="connsiteY14" fmla="*/ 179132 h 269301"/>
                    <a:gd name="connsiteX15" fmla="*/ 26450 w 299367"/>
                    <a:gd name="connsiteY15" fmla="*/ 192358 h 269301"/>
                    <a:gd name="connsiteX16" fmla="*/ 20438 w 299367"/>
                    <a:gd name="connsiteY16" fmla="*/ 162301 h 269301"/>
                    <a:gd name="connsiteX17" fmla="*/ 54100 w 299367"/>
                    <a:gd name="connsiteY17" fmla="*/ 162301 h 269301"/>
                    <a:gd name="connsiteX18" fmla="*/ 54100 w 299367"/>
                    <a:gd name="connsiteY18" fmla="*/ 143063 h 269301"/>
                    <a:gd name="connsiteX19" fmla="*/ 20438 w 299367"/>
                    <a:gd name="connsiteY19" fmla="*/ 143063 h 269301"/>
                    <a:gd name="connsiteX20" fmla="*/ 26450 w 299367"/>
                    <a:gd name="connsiteY20" fmla="*/ 111807 h 269301"/>
                    <a:gd name="connsiteX21" fmla="*/ 57707 w 299367"/>
                    <a:gd name="connsiteY21" fmla="*/ 125032 h 269301"/>
                    <a:gd name="connsiteX22" fmla="*/ 61313 w 299367"/>
                    <a:gd name="connsiteY22" fmla="*/ 115413 h 269301"/>
                    <a:gd name="connsiteX23" fmla="*/ 64919 w 299367"/>
                    <a:gd name="connsiteY23" fmla="*/ 105794 h 269301"/>
                    <a:gd name="connsiteX24" fmla="*/ 33663 w 299367"/>
                    <a:gd name="connsiteY24" fmla="*/ 92576 h 269301"/>
                    <a:gd name="connsiteX25" fmla="*/ 50494 w 299367"/>
                    <a:gd name="connsiteY25" fmla="*/ 66126 h 269301"/>
                    <a:gd name="connsiteX26" fmla="*/ 74538 w 299367"/>
                    <a:gd name="connsiteY26" fmla="*/ 90169 h 269301"/>
                    <a:gd name="connsiteX27" fmla="*/ 87763 w 299367"/>
                    <a:gd name="connsiteY27" fmla="*/ 76944 h 269301"/>
                    <a:gd name="connsiteX28" fmla="*/ 63719 w 299367"/>
                    <a:gd name="connsiteY28" fmla="*/ 52900 h 269301"/>
                    <a:gd name="connsiteX29" fmla="*/ 90169 w 299367"/>
                    <a:gd name="connsiteY29" fmla="*/ 34869 h 269301"/>
                    <a:gd name="connsiteX30" fmla="*/ 103388 w 299367"/>
                    <a:gd name="connsiteY30" fmla="*/ 67326 h 269301"/>
                    <a:gd name="connsiteX31" fmla="*/ 121426 w 299367"/>
                    <a:gd name="connsiteY31" fmla="*/ 60113 h 269301"/>
                    <a:gd name="connsiteX32" fmla="*/ 108201 w 299367"/>
                    <a:gd name="connsiteY32" fmla="*/ 27650 h 269301"/>
                    <a:gd name="connsiteX33" fmla="*/ 138257 w 299367"/>
                    <a:gd name="connsiteY33" fmla="*/ 21644 h 269301"/>
                    <a:gd name="connsiteX34" fmla="*/ 138257 w 299367"/>
                    <a:gd name="connsiteY34" fmla="*/ 56507 h 269301"/>
                    <a:gd name="connsiteX35" fmla="*/ 147876 w 299367"/>
                    <a:gd name="connsiteY35" fmla="*/ 56507 h 269301"/>
                    <a:gd name="connsiteX36" fmla="*/ 157488 w 299367"/>
                    <a:gd name="connsiteY36" fmla="*/ 56507 h 269301"/>
                    <a:gd name="connsiteX37" fmla="*/ 157488 w 299367"/>
                    <a:gd name="connsiteY37" fmla="*/ 20438 h 269301"/>
                    <a:gd name="connsiteX38" fmla="*/ 189951 w 299367"/>
                    <a:gd name="connsiteY38" fmla="*/ 26450 h 269301"/>
                    <a:gd name="connsiteX39" fmla="*/ 176726 w 299367"/>
                    <a:gd name="connsiteY39" fmla="*/ 58913 h 269301"/>
                    <a:gd name="connsiteX40" fmla="*/ 194758 w 299367"/>
                    <a:gd name="connsiteY40" fmla="*/ 66126 h 269301"/>
                    <a:gd name="connsiteX41" fmla="*/ 207983 w 299367"/>
                    <a:gd name="connsiteY41" fmla="*/ 33663 h 269301"/>
                    <a:gd name="connsiteX42" fmla="*/ 234433 w 299367"/>
                    <a:gd name="connsiteY42" fmla="*/ 51701 h 269301"/>
                    <a:gd name="connsiteX43" fmla="*/ 209189 w 299367"/>
                    <a:gd name="connsiteY43" fmla="*/ 76944 h 269301"/>
                    <a:gd name="connsiteX44" fmla="*/ 223614 w 299367"/>
                    <a:gd name="connsiteY44" fmla="*/ 90169 h 269301"/>
                    <a:gd name="connsiteX45" fmla="*/ 248858 w 299367"/>
                    <a:gd name="connsiteY45" fmla="*/ 64919 h 269301"/>
                    <a:gd name="connsiteX46" fmla="*/ 266895 w 299367"/>
                    <a:gd name="connsiteY46" fmla="*/ 91369 h 269301"/>
                    <a:gd name="connsiteX47" fmla="*/ 234433 w 299367"/>
                    <a:gd name="connsiteY47" fmla="*/ 104594 h 269301"/>
                    <a:gd name="connsiteX48" fmla="*/ 241645 w 299367"/>
                    <a:gd name="connsiteY48" fmla="*/ 122626 h 269301"/>
                    <a:gd name="connsiteX49" fmla="*/ 274108 w 299367"/>
                    <a:gd name="connsiteY49" fmla="*/ 109407 h 269301"/>
                    <a:gd name="connsiteX50" fmla="*/ 280114 w 299367"/>
                    <a:gd name="connsiteY50" fmla="*/ 140664 h 269301"/>
                    <a:gd name="connsiteX51" fmla="*/ 245252 w 299367"/>
                    <a:gd name="connsiteY51" fmla="*/ 140664 h 269301"/>
                    <a:gd name="connsiteX52" fmla="*/ 245252 w 299367"/>
                    <a:gd name="connsiteY52" fmla="*/ 150282 h 269301"/>
                    <a:gd name="connsiteX53" fmla="*/ 245252 w 299367"/>
                    <a:gd name="connsiteY53" fmla="*/ 159895 h 269301"/>
                    <a:gd name="connsiteX54" fmla="*/ 280114 w 299367"/>
                    <a:gd name="connsiteY54" fmla="*/ 159895 h 269301"/>
                    <a:gd name="connsiteX55" fmla="*/ 274108 w 299367"/>
                    <a:gd name="connsiteY55" fmla="*/ 191158 h 269301"/>
                    <a:gd name="connsiteX56" fmla="*/ 242845 w 299367"/>
                    <a:gd name="connsiteY56" fmla="*/ 177933 h 269301"/>
                    <a:gd name="connsiteX57" fmla="*/ 235633 w 299367"/>
                    <a:gd name="connsiteY57" fmla="*/ 195964 h 269301"/>
                    <a:gd name="connsiteX58" fmla="*/ 266895 w 299367"/>
                    <a:gd name="connsiteY58" fmla="*/ 209189 h 269301"/>
                    <a:gd name="connsiteX59" fmla="*/ 248858 w 299367"/>
                    <a:gd name="connsiteY59" fmla="*/ 234433 h 269301"/>
                    <a:gd name="connsiteX60" fmla="*/ 224814 w 299367"/>
                    <a:gd name="connsiteY60" fmla="*/ 210389 h 269301"/>
                    <a:gd name="connsiteX61" fmla="*/ 217602 w 299367"/>
                    <a:gd name="connsiteY61" fmla="*/ 220008 h 269301"/>
                    <a:gd name="connsiteX62" fmla="*/ 210389 w 299367"/>
                    <a:gd name="connsiteY62" fmla="*/ 227220 h 269301"/>
                    <a:gd name="connsiteX63" fmla="*/ 233233 w 299367"/>
                    <a:gd name="connsiteY63" fmla="*/ 250064 h 269301"/>
                    <a:gd name="connsiteX64" fmla="*/ 66119 w 299367"/>
                    <a:gd name="connsiteY64" fmla="*/ 250064 h 269301"/>
                    <a:gd name="connsiteX65" fmla="*/ 88963 w 299367"/>
                    <a:gd name="connsiteY65" fmla="*/ 226020 h 2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99367" h="269301">
                      <a:moveTo>
                        <a:pt x="150276" y="0"/>
                      </a:moveTo>
                      <a:cubicBezTo>
                        <a:pt x="67326" y="0"/>
                        <a:pt x="0" y="67326"/>
                        <a:pt x="0" y="150282"/>
                      </a:cubicBezTo>
                      <a:cubicBezTo>
                        <a:pt x="0" y="195964"/>
                        <a:pt x="20438" y="238039"/>
                        <a:pt x="55300" y="266896"/>
                      </a:cubicBezTo>
                      <a:lnTo>
                        <a:pt x="57707" y="269302"/>
                      </a:lnTo>
                      <a:lnTo>
                        <a:pt x="241645" y="269302"/>
                      </a:lnTo>
                      <a:lnTo>
                        <a:pt x="244052" y="266896"/>
                      </a:lnTo>
                      <a:cubicBezTo>
                        <a:pt x="278914" y="238039"/>
                        <a:pt x="299352" y="195964"/>
                        <a:pt x="299352" y="150282"/>
                      </a:cubicBezTo>
                      <a:cubicBezTo>
                        <a:pt x="300552" y="67326"/>
                        <a:pt x="233233" y="0"/>
                        <a:pt x="150276" y="0"/>
                      </a:cubicBezTo>
                      <a:close/>
                      <a:moveTo>
                        <a:pt x="88963" y="226020"/>
                      </a:moveTo>
                      <a:lnTo>
                        <a:pt x="75738" y="212795"/>
                      </a:lnTo>
                      <a:lnTo>
                        <a:pt x="51694" y="235639"/>
                      </a:lnTo>
                      <a:cubicBezTo>
                        <a:pt x="44482" y="227220"/>
                        <a:pt x="39675" y="218808"/>
                        <a:pt x="33663" y="210389"/>
                      </a:cubicBezTo>
                      <a:lnTo>
                        <a:pt x="63719" y="198370"/>
                      </a:lnTo>
                      <a:lnTo>
                        <a:pt x="60113" y="188751"/>
                      </a:lnTo>
                      <a:lnTo>
                        <a:pt x="56507" y="179132"/>
                      </a:lnTo>
                      <a:lnTo>
                        <a:pt x="26450" y="192358"/>
                      </a:lnTo>
                      <a:cubicBezTo>
                        <a:pt x="22844" y="182739"/>
                        <a:pt x="20438" y="171920"/>
                        <a:pt x="20438" y="162301"/>
                      </a:cubicBezTo>
                      <a:lnTo>
                        <a:pt x="54100" y="162301"/>
                      </a:lnTo>
                      <a:lnTo>
                        <a:pt x="54100" y="143063"/>
                      </a:lnTo>
                      <a:lnTo>
                        <a:pt x="20438" y="143063"/>
                      </a:lnTo>
                      <a:cubicBezTo>
                        <a:pt x="21638" y="132245"/>
                        <a:pt x="22844" y="121426"/>
                        <a:pt x="26450" y="111807"/>
                      </a:cubicBezTo>
                      <a:lnTo>
                        <a:pt x="57707" y="125032"/>
                      </a:lnTo>
                      <a:lnTo>
                        <a:pt x="61313" y="115413"/>
                      </a:lnTo>
                      <a:lnTo>
                        <a:pt x="64919" y="105794"/>
                      </a:lnTo>
                      <a:lnTo>
                        <a:pt x="33663" y="92576"/>
                      </a:lnTo>
                      <a:cubicBezTo>
                        <a:pt x="38469" y="82957"/>
                        <a:pt x="44482" y="74538"/>
                        <a:pt x="50494" y="66126"/>
                      </a:cubicBezTo>
                      <a:lnTo>
                        <a:pt x="74538" y="90169"/>
                      </a:lnTo>
                      <a:lnTo>
                        <a:pt x="87763" y="76944"/>
                      </a:lnTo>
                      <a:lnTo>
                        <a:pt x="63719" y="52900"/>
                      </a:lnTo>
                      <a:cubicBezTo>
                        <a:pt x="72132" y="45688"/>
                        <a:pt x="80550" y="39675"/>
                        <a:pt x="90169" y="34869"/>
                      </a:cubicBezTo>
                      <a:lnTo>
                        <a:pt x="103388" y="67326"/>
                      </a:lnTo>
                      <a:lnTo>
                        <a:pt x="121426" y="60113"/>
                      </a:lnTo>
                      <a:lnTo>
                        <a:pt x="108201" y="27650"/>
                      </a:lnTo>
                      <a:cubicBezTo>
                        <a:pt x="117819" y="24044"/>
                        <a:pt x="127432" y="22844"/>
                        <a:pt x="138257" y="21644"/>
                      </a:cubicBezTo>
                      <a:lnTo>
                        <a:pt x="138257" y="56507"/>
                      </a:lnTo>
                      <a:lnTo>
                        <a:pt x="147876" y="56507"/>
                      </a:lnTo>
                      <a:lnTo>
                        <a:pt x="157488" y="56507"/>
                      </a:lnTo>
                      <a:lnTo>
                        <a:pt x="157488" y="20438"/>
                      </a:lnTo>
                      <a:cubicBezTo>
                        <a:pt x="169514" y="21644"/>
                        <a:pt x="180332" y="22844"/>
                        <a:pt x="189951" y="26450"/>
                      </a:cubicBezTo>
                      <a:lnTo>
                        <a:pt x="176726" y="58913"/>
                      </a:lnTo>
                      <a:lnTo>
                        <a:pt x="194758" y="66126"/>
                      </a:lnTo>
                      <a:lnTo>
                        <a:pt x="207983" y="33663"/>
                      </a:lnTo>
                      <a:cubicBezTo>
                        <a:pt x="217602" y="38475"/>
                        <a:pt x="226014" y="44482"/>
                        <a:pt x="234433" y="51701"/>
                      </a:cubicBezTo>
                      <a:lnTo>
                        <a:pt x="209189" y="76944"/>
                      </a:lnTo>
                      <a:lnTo>
                        <a:pt x="223614" y="90169"/>
                      </a:lnTo>
                      <a:lnTo>
                        <a:pt x="248858" y="64919"/>
                      </a:lnTo>
                      <a:cubicBezTo>
                        <a:pt x="256071" y="73338"/>
                        <a:pt x="262083" y="81751"/>
                        <a:pt x="266895" y="91369"/>
                      </a:cubicBezTo>
                      <a:lnTo>
                        <a:pt x="234433" y="104594"/>
                      </a:lnTo>
                      <a:lnTo>
                        <a:pt x="241645" y="122626"/>
                      </a:lnTo>
                      <a:lnTo>
                        <a:pt x="274108" y="109407"/>
                      </a:lnTo>
                      <a:cubicBezTo>
                        <a:pt x="277714" y="119020"/>
                        <a:pt x="278914" y="129845"/>
                        <a:pt x="280114" y="140664"/>
                      </a:cubicBezTo>
                      <a:lnTo>
                        <a:pt x="245252" y="140664"/>
                      </a:lnTo>
                      <a:lnTo>
                        <a:pt x="245252" y="150282"/>
                      </a:lnTo>
                      <a:lnTo>
                        <a:pt x="245252" y="159895"/>
                      </a:lnTo>
                      <a:lnTo>
                        <a:pt x="280114" y="159895"/>
                      </a:lnTo>
                      <a:cubicBezTo>
                        <a:pt x="278914" y="170720"/>
                        <a:pt x="277714" y="181539"/>
                        <a:pt x="274108" y="191158"/>
                      </a:cubicBezTo>
                      <a:lnTo>
                        <a:pt x="242845" y="177933"/>
                      </a:lnTo>
                      <a:lnTo>
                        <a:pt x="235633" y="195964"/>
                      </a:lnTo>
                      <a:lnTo>
                        <a:pt x="266895" y="209189"/>
                      </a:lnTo>
                      <a:cubicBezTo>
                        <a:pt x="262083" y="218808"/>
                        <a:pt x="256071" y="227220"/>
                        <a:pt x="248858" y="234433"/>
                      </a:cubicBezTo>
                      <a:lnTo>
                        <a:pt x="224814" y="210389"/>
                      </a:lnTo>
                      <a:lnTo>
                        <a:pt x="217602" y="220008"/>
                      </a:lnTo>
                      <a:lnTo>
                        <a:pt x="210389" y="227220"/>
                      </a:lnTo>
                      <a:lnTo>
                        <a:pt x="233233" y="250064"/>
                      </a:lnTo>
                      <a:lnTo>
                        <a:pt x="66119" y="250064"/>
                      </a:lnTo>
                      <a:lnTo>
                        <a:pt x="88963" y="226020"/>
                      </a:lnTo>
                      <a:close/>
                    </a:path>
                  </a:pathLst>
                </a:custGeom>
                <a:solidFill>
                  <a:srgbClr val="2D5967"/>
                </a:solidFill>
                <a:ln w="6417"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5CB19F70-6DC4-4A3F-B977-7200B00B6A5F}"/>
                    </a:ext>
                  </a:extLst>
                </p:cNvPr>
                <p:cNvSpPr/>
                <p:nvPr/>
              </p:nvSpPr>
              <p:spPr>
                <a:xfrm>
                  <a:off x="4116557" y="4009158"/>
                  <a:ext cx="90253" cy="92569"/>
                </a:xfrm>
                <a:custGeom>
                  <a:avLst/>
                  <a:gdLst>
                    <a:gd name="connsiteX0" fmla="*/ 10910 w 90253"/>
                    <a:gd name="connsiteY0" fmla="*/ 85357 h 92569"/>
                    <a:gd name="connsiteX1" fmla="*/ 30147 w 90253"/>
                    <a:gd name="connsiteY1" fmla="*/ 92570 h 92569"/>
                    <a:gd name="connsiteX2" fmla="*/ 32554 w 90253"/>
                    <a:gd name="connsiteY2" fmla="*/ 92570 h 92569"/>
                    <a:gd name="connsiteX3" fmla="*/ 52991 w 90253"/>
                    <a:gd name="connsiteY3" fmla="*/ 81751 h 92569"/>
                    <a:gd name="connsiteX4" fmla="*/ 60204 w 90253"/>
                    <a:gd name="connsiteY4" fmla="*/ 60113 h 92569"/>
                    <a:gd name="connsiteX5" fmla="*/ 56597 w 90253"/>
                    <a:gd name="connsiteY5" fmla="*/ 48088 h 92569"/>
                    <a:gd name="connsiteX6" fmla="*/ 90254 w 90253"/>
                    <a:gd name="connsiteY6" fmla="*/ 14425 h 92569"/>
                    <a:gd name="connsiteX7" fmla="*/ 77035 w 90253"/>
                    <a:gd name="connsiteY7" fmla="*/ 0 h 92569"/>
                    <a:gd name="connsiteX8" fmla="*/ 42166 w 90253"/>
                    <a:gd name="connsiteY8" fmla="*/ 34863 h 92569"/>
                    <a:gd name="connsiteX9" fmla="*/ 27741 w 90253"/>
                    <a:gd name="connsiteY9" fmla="*/ 32463 h 92569"/>
                    <a:gd name="connsiteX10" fmla="*/ 7303 w 90253"/>
                    <a:gd name="connsiteY10" fmla="*/ 43282 h 92569"/>
                    <a:gd name="connsiteX11" fmla="*/ 10910 w 90253"/>
                    <a:gd name="connsiteY11" fmla="*/ 85357 h 92569"/>
                    <a:gd name="connsiteX12" fmla="*/ 36160 w 90253"/>
                    <a:gd name="connsiteY12" fmla="*/ 54100 h 92569"/>
                    <a:gd name="connsiteX13" fmla="*/ 39766 w 90253"/>
                    <a:gd name="connsiteY13" fmla="*/ 61313 h 92569"/>
                    <a:gd name="connsiteX14" fmla="*/ 37360 w 90253"/>
                    <a:gd name="connsiteY14" fmla="*/ 68526 h 92569"/>
                    <a:gd name="connsiteX15" fmla="*/ 30147 w 90253"/>
                    <a:gd name="connsiteY15" fmla="*/ 72132 h 92569"/>
                    <a:gd name="connsiteX16" fmla="*/ 22935 w 90253"/>
                    <a:gd name="connsiteY16" fmla="*/ 69732 h 92569"/>
                    <a:gd name="connsiteX17" fmla="*/ 19329 w 90253"/>
                    <a:gd name="connsiteY17" fmla="*/ 62513 h 92569"/>
                    <a:gd name="connsiteX18" fmla="*/ 21728 w 90253"/>
                    <a:gd name="connsiteY18" fmla="*/ 55300 h 92569"/>
                    <a:gd name="connsiteX19" fmla="*/ 28941 w 90253"/>
                    <a:gd name="connsiteY19" fmla="*/ 51694 h 92569"/>
                    <a:gd name="connsiteX20" fmla="*/ 30147 w 90253"/>
                    <a:gd name="connsiteY20" fmla="*/ 51694 h 92569"/>
                    <a:gd name="connsiteX21" fmla="*/ 36160 w 90253"/>
                    <a:gd name="connsiteY21" fmla="*/ 54100 h 9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253" h="92569">
                      <a:moveTo>
                        <a:pt x="10910" y="85357"/>
                      </a:moveTo>
                      <a:cubicBezTo>
                        <a:pt x="16922" y="90169"/>
                        <a:pt x="22935" y="92570"/>
                        <a:pt x="30147" y="92570"/>
                      </a:cubicBezTo>
                      <a:cubicBezTo>
                        <a:pt x="31347" y="92570"/>
                        <a:pt x="31347" y="92570"/>
                        <a:pt x="32554" y="92570"/>
                      </a:cubicBezTo>
                      <a:cubicBezTo>
                        <a:pt x="40966" y="92570"/>
                        <a:pt x="48179" y="87763"/>
                        <a:pt x="52991" y="81751"/>
                      </a:cubicBezTo>
                      <a:cubicBezTo>
                        <a:pt x="57797" y="75738"/>
                        <a:pt x="60204" y="68526"/>
                        <a:pt x="60204" y="60113"/>
                      </a:cubicBezTo>
                      <a:cubicBezTo>
                        <a:pt x="60204" y="56507"/>
                        <a:pt x="58998" y="51694"/>
                        <a:pt x="56597" y="48088"/>
                      </a:cubicBezTo>
                      <a:lnTo>
                        <a:pt x="90254" y="14425"/>
                      </a:lnTo>
                      <a:lnTo>
                        <a:pt x="77035" y="0"/>
                      </a:lnTo>
                      <a:lnTo>
                        <a:pt x="42166" y="34863"/>
                      </a:lnTo>
                      <a:cubicBezTo>
                        <a:pt x="37360" y="32463"/>
                        <a:pt x="32554" y="32463"/>
                        <a:pt x="27741" y="32463"/>
                      </a:cubicBezTo>
                      <a:cubicBezTo>
                        <a:pt x="19329" y="32463"/>
                        <a:pt x="12116" y="37269"/>
                        <a:pt x="7303" y="43282"/>
                      </a:cubicBezTo>
                      <a:cubicBezTo>
                        <a:pt x="-3515" y="55300"/>
                        <a:pt x="-2315" y="74538"/>
                        <a:pt x="10910" y="85357"/>
                      </a:cubicBezTo>
                      <a:close/>
                      <a:moveTo>
                        <a:pt x="36160" y="54100"/>
                      </a:moveTo>
                      <a:cubicBezTo>
                        <a:pt x="38560" y="55300"/>
                        <a:pt x="39766" y="58907"/>
                        <a:pt x="39766" y="61313"/>
                      </a:cubicBezTo>
                      <a:cubicBezTo>
                        <a:pt x="39766" y="63719"/>
                        <a:pt x="39766" y="67326"/>
                        <a:pt x="37360" y="68526"/>
                      </a:cubicBezTo>
                      <a:cubicBezTo>
                        <a:pt x="36160" y="70932"/>
                        <a:pt x="32554" y="72132"/>
                        <a:pt x="30147" y="72132"/>
                      </a:cubicBezTo>
                      <a:cubicBezTo>
                        <a:pt x="27741" y="72132"/>
                        <a:pt x="24135" y="72132"/>
                        <a:pt x="22935" y="69732"/>
                      </a:cubicBezTo>
                      <a:cubicBezTo>
                        <a:pt x="20529" y="68526"/>
                        <a:pt x="19329" y="64919"/>
                        <a:pt x="19329" y="62513"/>
                      </a:cubicBezTo>
                      <a:cubicBezTo>
                        <a:pt x="19329" y="60113"/>
                        <a:pt x="19329" y="56507"/>
                        <a:pt x="21728" y="55300"/>
                      </a:cubicBezTo>
                      <a:cubicBezTo>
                        <a:pt x="22935" y="52901"/>
                        <a:pt x="26541" y="51694"/>
                        <a:pt x="28941" y="51694"/>
                      </a:cubicBezTo>
                      <a:cubicBezTo>
                        <a:pt x="28941" y="51694"/>
                        <a:pt x="28941" y="51694"/>
                        <a:pt x="30147" y="51694"/>
                      </a:cubicBezTo>
                      <a:cubicBezTo>
                        <a:pt x="32554" y="51694"/>
                        <a:pt x="34954" y="52901"/>
                        <a:pt x="36160" y="54100"/>
                      </a:cubicBezTo>
                      <a:close/>
                    </a:path>
                  </a:pathLst>
                </a:custGeom>
                <a:solidFill>
                  <a:srgbClr val="2D5967"/>
                </a:solidFill>
                <a:ln w="6417" cap="flat">
                  <a:noFill/>
                  <a:prstDash val="solid"/>
                  <a:miter/>
                </a:ln>
              </p:spPr>
              <p:txBody>
                <a:bodyPr rtlCol="0" anchor="ctr"/>
                <a:lstStyle/>
                <a:p>
                  <a:endParaRPr lang="en-US"/>
                </a:p>
              </p:txBody>
            </p:sp>
          </p:grpSp>
        </p:grpSp>
        <p:grpSp>
          <p:nvGrpSpPr>
            <p:cNvPr id="639" name="Graphic 3">
              <a:extLst>
                <a:ext uri="{FF2B5EF4-FFF2-40B4-BE49-F238E27FC236}">
                  <a16:creationId xmlns:a16="http://schemas.microsoft.com/office/drawing/2014/main" id="{8E4B7254-085E-433D-A94B-65464A8981CD}"/>
                </a:ext>
              </a:extLst>
            </p:cNvPr>
            <p:cNvGrpSpPr/>
            <p:nvPr/>
          </p:nvGrpSpPr>
          <p:grpSpPr>
            <a:xfrm>
              <a:off x="3759717" y="4319759"/>
              <a:ext cx="616016" cy="237423"/>
              <a:chOff x="3759717" y="4319759"/>
              <a:chExt cx="616016" cy="237423"/>
            </a:xfrm>
            <a:solidFill>
              <a:srgbClr val="000000"/>
            </a:solidFill>
          </p:grpSpPr>
          <p:sp>
            <p:nvSpPr>
              <p:cNvPr id="640" name="TextBox 639">
                <a:extLst>
                  <a:ext uri="{FF2B5EF4-FFF2-40B4-BE49-F238E27FC236}">
                    <a16:creationId xmlns:a16="http://schemas.microsoft.com/office/drawing/2014/main" id="{207E6A19-4E81-47FA-AF3F-FBB358144819}"/>
                  </a:ext>
                </a:extLst>
              </p:cNvPr>
              <p:cNvSpPr txBox="1"/>
              <p:nvPr/>
            </p:nvSpPr>
            <p:spPr>
              <a:xfrm>
                <a:off x="3817623" y="4274039"/>
                <a:ext cx="47805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Elastic</a:t>
                </a:r>
              </a:p>
            </p:txBody>
          </p:sp>
          <p:sp>
            <p:nvSpPr>
              <p:cNvPr id="641" name="TextBox 640">
                <a:extLst>
                  <a:ext uri="{FF2B5EF4-FFF2-40B4-BE49-F238E27FC236}">
                    <a16:creationId xmlns:a16="http://schemas.microsoft.com/office/drawing/2014/main" id="{D8FBEFA3-68D4-4004-8D8C-D53FEFEED23C}"/>
                  </a:ext>
                </a:extLst>
              </p:cNvPr>
              <p:cNvSpPr txBox="1"/>
              <p:nvPr/>
            </p:nvSpPr>
            <p:spPr>
              <a:xfrm>
                <a:off x="3668277" y="4376709"/>
                <a:ext cx="79889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Performance</a:t>
                </a:r>
              </a:p>
            </p:txBody>
          </p:sp>
        </p:grpSp>
      </p:grpSp>
      <p:grpSp>
        <p:nvGrpSpPr>
          <p:cNvPr id="642" name="Graphic 3">
            <a:extLst>
              <a:ext uri="{FF2B5EF4-FFF2-40B4-BE49-F238E27FC236}">
                <a16:creationId xmlns:a16="http://schemas.microsoft.com/office/drawing/2014/main" id="{7066C6CA-10BA-4303-B756-E278CAF65F7F}"/>
              </a:ext>
            </a:extLst>
          </p:cNvPr>
          <p:cNvGrpSpPr/>
          <p:nvPr/>
        </p:nvGrpSpPr>
        <p:grpSpPr>
          <a:xfrm>
            <a:off x="4759294" y="3096977"/>
            <a:ext cx="359343" cy="756006"/>
            <a:chOff x="4759294" y="3801176"/>
            <a:chExt cx="359343" cy="756006"/>
          </a:xfrm>
        </p:grpSpPr>
        <p:grpSp>
          <p:nvGrpSpPr>
            <p:cNvPr id="643" name="Graphic 3">
              <a:extLst>
                <a:ext uri="{FF2B5EF4-FFF2-40B4-BE49-F238E27FC236}">
                  <a16:creationId xmlns:a16="http://schemas.microsoft.com/office/drawing/2014/main" id="{DA487C82-9732-4004-BC8B-A57340A48710}"/>
                </a:ext>
              </a:extLst>
            </p:cNvPr>
            <p:cNvGrpSpPr/>
            <p:nvPr/>
          </p:nvGrpSpPr>
          <p:grpSpPr>
            <a:xfrm>
              <a:off x="4776639" y="3801176"/>
              <a:ext cx="322266" cy="513347"/>
              <a:chOff x="4776639" y="3801176"/>
              <a:chExt cx="322266" cy="513347"/>
            </a:xfrm>
          </p:grpSpPr>
          <p:sp>
            <p:nvSpPr>
              <p:cNvPr id="644" name="Freeform: Shape 643">
                <a:extLst>
                  <a:ext uri="{FF2B5EF4-FFF2-40B4-BE49-F238E27FC236}">
                    <a16:creationId xmlns:a16="http://schemas.microsoft.com/office/drawing/2014/main" id="{7A1F631A-6374-44F8-9DE7-0526DB9ADBD0}"/>
                  </a:ext>
                </a:extLst>
              </p:cNvPr>
              <p:cNvSpPr/>
              <p:nvPr/>
            </p:nvSpPr>
            <p:spPr>
              <a:xfrm>
                <a:off x="4782748" y="3807278"/>
                <a:ext cx="310157" cy="501129"/>
              </a:xfrm>
              <a:custGeom>
                <a:avLst/>
                <a:gdLst>
                  <a:gd name="connsiteX0" fmla="*/ 27778 w 310157"/>
                  <a:gd name="connsiteY0" fmla="*/ 501130 h 501129"/>
                  <a:gd name="connsiteX1" fmla="*/ 8137 w 310157"/>
                  <a:gd name="connsiteY1" fmla="*/ 493006 h 501129"/>
                  <a:gd name="connsiteX2" fmla="*/ 0 w 310157"/>
                  <a:gd name="connsiteY2" fmla="*/ 473383 h 501129"/>
                  <a:gd name="connsiteX3" fmla="*/ 0 w 310157"/>
                  <a:gd name="connsiteY3" fmla="*/ 161589 h 501129"/>
                  <a:gd name="connsiteX4" fmla="*/ 8137 w 310157"/>
                  <a:gd name="connsiteY4" fmla="*/ 141966 h 501129"/>
                  <a:gd name="connsiteX5" fmla="*/ 27778 w 310157"/>
                  <a:gd name="connsiteY5" fmla="*/ 133843 h 501129"/>
                  <a:gd name="connsiteX6" fmla="*/ 94090 w 310157"/>
                  <a:gd name="connsiteY6" fmla="*/ 133843 h 501129"/>
                  <a:gd name="connsiteX7" fmla="*/ 87359 w 310157"/>
                  <a:gd name="connsiteY7" fmla="*/ 124063 h 501129"/>
                  <a:gd name="connsiteX8" fmla="*/ 74044 w 310157"/>
                  <a:gd name="connsiteY8" fmla="*/ 65176 h 501129"/>
                  <a:gd name="connsiteX9" fmla="*/ 106199 w 310157"/>
                  <a:gd name="connsiteY9" fmla="*/ 14059 h 501129"/>
                  <a:gd name="connsiteX10" fmla="*/ 152939 w 310157"/>
                  <a:gd name="connsiteY10" fmla="*/ 7 h 501129"/>
                  <a:gd name="connsiteX11" fmla="*/ 189367 w 310157"/>
                  <a:gd name="connsiteY11" fmla="*/ 9054 h 501129"/>
                  <a:gd name="connsiteX12" fmla="*/ 217293 w 310157"/>
                  <a:gd name="connsiteY12" fmla="*/ 34106 h 501129"/>
                  <a:gd name="connsiteX13" fmla="*/ 231244 w 310157"/>
                  <a:gd name="connsiteY13" fmla="*/ 79088 h 501129"/>
                  <a:gd name="connsiteX14" fmla="*/ 217293 w 310157"/>
                  <a:gd name="connsiteY14" fmla="*/ 124063 h 501129"/>
                  <a:gd name="connsiteX15" fmla="*/ 210562 w 310157"/>
                  <a:gd name="connsiteY15" fmla="*/ 133843 h 501129"/>
                  <a:gd name="connsiteX16" fmla="*/ 282386 w 310157"/>
                  <a:gd name="connsiteY16" fmla="*/ 133843 h 501129"/>
                  <a:gd name="connsiteX17" fmla="*/ 302021 w 310157"/>
                  <a:gd name="connsiteY17" fmla="*/ 141966 h 501129"/>
                  <a:gd name="connsiteX18" fmla="*/ 310158 w 310157"/>
                  <a:gd name="connsiteY18" fmla="*/ 161589 h 501129"/>
                  <a:gd name="connsiteX19" fmla="*/ 310158 w 310157"/>
                  <a:gd name="connsiteY19" fmla="*/ 473383 h 501129"/>
                  <a:gd name="connsiteX20" fmla="*/ 302021 w 310157"/>
                  <a:gd name="connsiteY20" fmla="*/ 493006 h 501129"/>
                  <a:gd name="connsiteX21" fmla="*/ 282386 w 310157"/>
                  <a:gd name="connsiteY21" fmla="*/ 501130 h 501129"/>
                  <a:gd name="connsiteX22" fmla="*/ 27778 w 310157"/>
                  <a:gd name="connsiteY22" fmla="*/ 501130 h 501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0157" h="501129">
                    <a:moveTo>
                      <a:pt x="27778" y="501130"/>
                    </a:moveTo>
                    <a:cubicBezTo>
                      <a:pt x="20412" y="501130"/>
                      <a:pt x="13347" y="498204"/>
                      <a:pt x="8137" y="493006"/>
                    </a:cubicBezTo>
                    <a:cubicBezTo>
                      <a:pt x="2926" y="487802"/>
                      <a:pt x="0" y="480744"/>
                      <a:pt x="0" y="473383"/>
                    </a:cubicBezTo>
                    <a:lnTo>
                      <a:pt x="0" y="161589"/>
                    </a:lnTo>
                    <a:cubicBezTo>
                      <a:pt x="0" y="154229"/>
                      <a:pt x="2926" y="147170"/>
                      <a:pt x="8137" y="141966"/>
                    </a:cubicBezTo>
                    <a:cubicBezTo>
                      <a:pt x="13347" y="136762"/>
                      <a:pt x="20412" y="133843"/>
                      <a:pt x="27778" y="133843"/>
                    </a:cubicBezTo>
                    <a:lnTo>
                      <a:pt x="94090" y="133843"/>
                    </a:lnTo>
                    <a:lnTo>
                      <a:pt x="87359" y="124063"/>
                    </a:lnTo>
                    <a:cubicBezTo>
                      <a:pt x="75302" y="106969"/>
                      <a:pt x="70508" y="85793"/>
                      <a:pt x="74044" y="65176"/>
                    </a:cubicBezTo>
                    <a:cubicBezTo>
                      <a:pt x="77573" y="44559"/>
                      <a:pt x="89136" y="26181"/>
                      <a:pt x="106199" y="14059"/>
                    </a:cubicBezTo>
                    <a:cubicBezTo>
                      <a:pt x="119969" y="4697"/>
                      <a:pt x="136287" y="-205"/>
                      <a:pt x="152939" y="7"/>
                    </a:cubicBezTo>
                    <a:cubicBezTo>
                      <a:pt x="165638" y="0"/>
                      <a:pt x="178144" y="3106"/>
                      <a:pt x="189367" y="9054"/>
                    </a:cubicBezTo>
                    <a:cubicBezTo>
                      <a:pt x="200584" y="14996"/>
                      <a:pt x="210177" y="23601"/>
                      <a:pt x="217293" y="34106"/>
                    </a:cubicBezTo>
                    <a:cubicBezTo>
                      <a:pt x="226380" y="47350"/>
                      <a:pt x="231244" y="63026"/>
                      <a:pt x="231244" y="79088"/>
                    </a:cubicBezTo>
                    <a:cubicBezTo>
                      <a:pt x="231244" y="95143"/>
                      <a:pt x="226380" y="110819"/>
                      <a:pt x="217293" y="124063"/>
                    </a:cubicBezTo>
                    <a:lnTo>
                      <a:pt x="210562" y="133843"/>
                    </a:lnTo>
                    <a:lnTo>
                      <a:pt x="282386" y="133843"/>
                    </a:lnTo>
                    <a:cubicBezTo>
                      <a:pt x="289752" y="133843"/>
                      <a:pt x="296817" y="136762"/>
                      <a:pt x="302021" y="141966"/>
                    </a:cubicBezTo>
                    <a:cubicBezTo>
                      <a:pt x="307232" y="147170"/>
                      <a:pt x="310158" y="154229"/>
                      <a:pt x="310158" y="161589"/>
                    </a:cubicBezTo>
                    <a:lnTo>
                      <a:pt x="310158" y="473383"/>
                    </a:lnTo>
                    <a:cubicBezTo>
                      <a:pt x="310158" y="480744"/>
                      <a:pt x="307232" y="487802"/>
                      <a:pt x="302021" y="493006"/>
                    </a:cubicBezTo>
                    <a:cubicBezTo>
                      <a:pt x="296817" y="498204"/>
                      <a:pt x="289752" y="501130"/>
                      <a:pt x="282386" y="501130"/>
                    </a:cubicBezTo>
                    <a:lnTo>
                      <a:pt x="27778" y="501130"/>
                    </a:lnTo>
                    <a:close/>
                  </a:path>
                </a:pathLst>
              </a:custGeom>
              <a:solidFill>
                <a:srgbClr val="FFFFFF"/>
              </a:solidFill>
              <a:ln w="6417"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103036C6-07BA-4102-992E-AD22A55E38CC}"/>
                  </a:ext>
                </a:extLst>
              </p:cNvPr>
              <p:cNvSpPr/>
              <p:nvPr/>
            </p:nvSpPr>
            <p:spPr>
              <a:xfrm>
                <a:off x="4776639" y="3801176"/>
                <a:ext cx="322266" cy="513347"/>
              </a:xfrm>
              <a:custGeom>
                <a:avLst/>
                <a:gdLst>
                  <a:gd name="connsiteX0" fmla="*/ 159055 w 322266"/>
                  <a:gd name="connsiteY0" fmla="*/ 12224 h 513347"/>
                  <a:gd name="connsiteX1" fmla="*/ 192281 w 322266"/>
                  <a:gd name="connsiteY1" fmla="*/ 20714 h 513347"/>
                  <a:gd name="connsiteX2" fmla="*/ 217782 w 322266"/>
                  <a:gd name="connsiteY2" fmla="*/ 43634 h 513347"/>
                  <a:gd name="connsiteX3" fmla="*/ 230705 w 322266"/>
                  <a:gd name="connsiteY3" fmla="*/ 85190 h 513347"/>
                  <a:gd name="connsiteX4" fmla="*/ 217782 w 322266"/>
                  <a:gd name="connsiteY4" fmla="*/ 126746 h 513347"/>
                  <a:gd name="connsiteX5" fmla="*/ 204935 w 322266"/>
                  <a:gd name="connsiteY5" fmla="*/ 146670 h 513347"/>
                  <a:gd name="connsiteX6" fmla="*/ 288373 w 322266"/>
                  <a:gd name="connsiteY6" fmla="*/ 146670 h 513347"/>
                  <a:gd name="connsiteX7" fmla="*/ 303690 w 322266"/>
                  <a:gd name="connsiteY7" fmla="*/ 153010 h 513347"/>
                  <a:gd name="connsiteX8" fmla="*/ 310030 w 322266"/>
                  <a:gd name="connsiteY8" fmla="*/ 168307 h 513347"/>
                  <a:gd name="connsiteX9" fmla="*/ 310030 w 322266"/>
                  <a:gd name="connsiteY9" fmla="*/ 479492 h 513347"/>
                  <a:gd name="connsiteX10" fmla="*/ 308381 w 322266"/>
                  <a:gd name="connsiteY10" fmla="*/ 487770 h 513347"/>
                  <a:gd name="connsiteX11" fmla="*/ 303690 w 322266"/>
                  <a:gd name="connsiteY11" fmla="*/ 494790 h 513347"/>
                  <a:gd name="connsiteX12" fmla="*/ 296664 w 322266"/>
                  <a:gd name="connsiteY12" fmla="*/ 499480 h 513347"/>
                  <a:gd name="connsiteX13" fmla="*/ 288373 w 322266"/>
                  <a:gd name="connsiteY13" fmla="*/ 501123 h 513347"/>
                  <a:gd name="connsiteX14" fmla="*/ 33888 w 322266"/>
                  <a:gd name="connsiteY14" fmla="*/ 501123 h 513347"/>
                  <a:gd name="connsiteX15" fmla="*/ 25603 w 322266"/>
                  <a:gd name="connsiteY15" fmla="*/ 499480 h 513347"/>
                  <a:gd name="connsiteX16" fmla="*/ 18577 w 322266"/>
                  <a:gd name="connsiteY16" fmla="*/ 494790 h 513347"/>
                  <a:gd name="connsiteX17" fmla="*/ 13880 w 322266"/>
                  <a:gd name="connsiteY17" fmla="*/ 487770 h 513347"/>
                  <a:gd name="connsiteX18" fmla="*/ 12231 w 322266"/>
                  <a:gd name="connsiteY18" fmla="*/ 479492 h 513347"/>
                  <a:gd name="connsiteX19" fmla="*/ 12231 w 322266"/>
                  <a:gd name="connsiteY19" fmla="*/ 167691 h 513347"/>
                  <a:gd name="connsiteX20" fmla="*/ 18789 w 322266"/>
                  <a:gd name="connsiteY20" fmla="*/ 152791 h 513347"/>
                  <a:gd name="connsiteX21" fmla="*/ 33888 w 322266"/>
                  <a:gd name="connsiteY21" fmla="*/ 146670 h 513347"/>
                  <a:gd name="connsiteX22" fmla="*/ 111827 w 322266"/>
                  <a:gd name="connsiteY22" fmla="*/ 146670 h 513347"/>
                  <a:gd name="connsiteX23" fmla="*/ 98492 w 322266"/>
                  <a:gd name="connsiteY23" fmla="*/ 126746 h 513347"/>
                  <a:gd name="connsiteX24" fmla="*/ 86371 w 322266"/>
                  <a:gd name="connsiteY24" fmla="*/ 72465 h 513347"/>
                  <a:gd name="connsiteX25" fmla="*/ 115863 w 322266"/>
                  <a:gd name="connsiteY25" fmla="*/ 25302 h 513347"/>
                  <a:gd name="connsiteX26" fmla="*/ 159055 w 322266"/>
                  <a:gd name="connsiteY26" fmla="*/ 12224 h 513347"/>
                  <a:gd name="connsiteX27" fmla="*/ 159055 w 322266"/>
                  <a:gd name="connsiteY27" fmla="*/ 12224 h 513347"/>
                  <a:gd name="connsiteX28" fmla="*/ 159055 w 322266"/>
                  <a:gd name="connsiteY28" fmla="*/ 0 h 513347"/>
                  <a:gd name="connsiteX29" fmla="*/ 110114 w 322266"/>
                  <a:gd name="connsiteY29" fmla="*/ 15279 h 513347"/>
                  <a:gd name="connsiteX30" fmla="*/ 75578 w 322266"/>
                  <a:gd name="connsiteY30" fmla="*/ 70309 h 513347"/>
                  <a:gd name="connsiteX31" fmla="*/ 89682 w 322266"/>
                  <a:gd name="connsiteY31" fmla="*/ 133714 h 513347"/>
                  <a:gd name="connsiteX32" fmla="*/ 33888 w 322266"/>
                  <a:gd name="connsiteY32" fmla="*/ 133714 h 513347"/>
                  <a:gd name="connsiteX33" fmla="*/ 20893 w 322266"/>
                  <a:gd name="connsiteY33" fmla="*/ 136307 h 513347"/>
                  <a:gd name="connsiteX34" fmla="*/ 9882 w 322266"/>
                  <a:gd name="connsiteY34" fmla="*/ 143673 h 513347"/>
                  <a:gd name="connsiteX35" fmla="*/ 2541 w 322266"/>
                  <a:gd name="connsiteY35" fmla="*/ 154697 h 513347"/>
                  <a:gd name="connsiteX36" fmla="*/ 0 w 322266"/>
                  <a:gd name="connsiteY36" fmla="*/ 167691 h 513347"/>
                  <a:gd name="connsiteX37" fmla="*/ 0 w 322266"/>
                  <a:gd name="connsiteY37" fmla="*/ 479492 h 513347"/>
                  <a:gd name="connsiteX38" fmla="*/ 9927 w 322266"/>
                  <a:gd name="connsiteY38" fmla="*/ 503433 h 513347"/>
                  <a:gd name="connsiteX39" fmla="*/ 33888 w 322266"/>
                  <a:gd name="connsiteY39" fmla="*/ 513347 h 513347"/>
                  <a:gd name="connsiteX40" fmla="*/ 288373 w 322266"/>
                  <a:gd name="connsiteY40" fmla="*/ 513347 h 513347"/>
                  <a:gd name="connsiteX41" fmla="*/ 312340 w 322266"/>
                  <a:gd name="connsiteY41" fmla="*/ 503433 h 513347"/>
                  <a:gd name="connsiteX42" fmla="*/ 322267 w 322266"/>
                  <a:gd name="connsiteY42" fmla="*/ 479492 h 513347"/>
                  <a:gd name="connsiteX43" fmla="*/ 322267 w 322266"/>
                  <a:gd name="connsiteY43" fmla="*/ 167691 h 513347"/>
                  <a:gd name="connsiteX44" fmla="*/ 312129 w 322266"/>
                  <a:gd name="connsiteY44" fmla="*/ 144148 h 513347"/>
                  <a:gd name="connsiteX45" fmla="*/ 288373 w 322266"/>
                  <a:gd name="connsiteY45" fmla="*/ 134446 h 513347"/>
                  <a:gd name="connsiteX46" fmla="*/ 228177 w 322266"/>
                  <a:gd name="connsiteY46" fmla="*/ 134446 h 513347"/>
                  <a:gd name="connsiteX47" fmla="*/ 243243 w 322266"/>
                  <a:gd name="connsiteY47" fmla="*/ 85986 h 513347"/>
                  <a:gd name="connsiteX48" fmla="*/ 228177 w 322266"/>
                  <a:gd name="connsiteY48" fmla="*/ 37526 h 513347"/>
                  <a:gd name="connsiteX49" fmla="*/ 198287 w 322266"/>
                  <a:gd name="connsiteY49" fmla="*/ 10171 h 513347"/>
                  <a:gd name="connsiteX50" fmla="*/ 159055 w 322266"/>
                  <a:gd name="connsiteY50" fmla="*/ 0 h 513347"/>
                  <a:gd name="connsiteX51" fmla="*/ 159055 w 322266"/>
                  <a:gd name="connsiteY51"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2266" h="513347">
                    <a:moveTo>
                      <a:pt x="159055" y="12224"/>
                    </a:moveTo>
                    <a:cubicBezTo>
                      <a:pt x="170650" y="12333"/>
                      <a:pt x="182053" y="15246"/>
                      <a:pt x="192281" y="20714"/>
                    </a:cubicBezTo>
                    <a:cubicBezTo>
                      <a:pt x="202510" y="26187"/>
                      <a:pt x="211256" y="34048"/>
                      <a:pt x="217782" y="43634"/>
                    </a:cubicBezTo>
                    <a:cubicBezTo>
                      <a:pt x="226201" y="55859"/>
                      <a:pt x="230705" y="70354"/>
                      <a:pt x="230705" y="85190"/>
                    </a:cubicBezTo>
                    <a:cubicBezTo>
                      <a:pt x="230705" y="100032"/>
                      <a:pt x="226201" y="114521"/>
                      <a:pt x="217782" y="126746"/>
                    </a:cubicBezTo>
                    <a:lnTo>
                      <a:pt x="204935" y="146670"/>
                    </a:lnTo>
                    <a:lnTo>
                      <a:pt x="288373" y="146670"/>
                    </a:lnTo>
                    <a:cubicBezTo>
                      <a:pt x="294116" y="146670"/>
                      <a:pt x="299629" y="148948"/>
                      <a:pt x="303690" y="153010"/>
                    </a:cubicBezTo>
                    <a:cubicBezTo>
                      <a:pt x="307752" y="157065"/>
                      <a:pt x="310030" y="162564"/>
                      <a:pt x="310030" y="168307"/>
                    </a:cubicBezTo>
                    <a:lnTo>
                      <a:pt x="310030" y="479492"/>
                    </a:lnTo>
                    <a:cubicBezTo>
                      <a:pt x="310030" y="482335"/>
                      <a:pt x="309472" y="485145"/>
                      <a:pt x="308381" y="487770"/>
                    </a:cubicBezTo>
                    <a:cubicBezTo>
                      <a:pt x="307297" y="490394"/>
                      <a:pt x="305699" y="492781"/>
                      <a:pt x="303690" y="494790"/>
                    </a:cubicBezTo>
                    <a:cubicBezTo>
                      <a:pt x="301675" y="496798"/>
                      <a:pt x="299288" y="498390"/>
                      <a:pt x="296664" y="499480"/>
                    </a:cubicBezTo>
                    <a:cubicBezTo>
                      <a:pt x="294033" y="500565"/>
                      <a:pt x="291223" y="501123"/>
                      <a:pt x="288373" y="501123"/>
                    </a:cubicBezTo>
                    <a:lnTo>
                      <a:pt x="33888" y="501123"/>
                    </a:lnTo>
                    <a:cubicBezTo>
                      <a:pt x="31045" y="501123"/>
                      <a:pt x="28228" y="500565"/>
                      <a:pt x="25603" y="499480"/>
                    </a:cubicBezTo>
                    <a:cubicBezTo>
                      <a:pt x="22973" y="498390"/>
                      <a:pt x="20586" y="496798"/>
                      <a:pt x="18577" y="494790"/>
                    </a:cubicBezTo>
                    <a:cubicBezTo>
                      <a:pt x="16562" y="492781"/>
                      <a:pt x="14971" y="490394"/>
                      <a:pt x="13880" y="487770"/>
                    </a:cubicBezTo>
                    <a:cubicBezTo>
                      <a:pt x="12796" y="485145"/>
                      <a:pt x="12231" y="482335"/>
                      <a:pt x="12231" y="479492"/>
                    </a:cubicBezTo>
                    <a:lnTo>
                      <a:pt x="12231" y="167691"/>
                    </a:lnTo>
                    <a:cubicBezTo>
                      <a:pt x="12391" y="162064"/>
                      <a:pt x="14746" y="156719"/>
                      <a:pt x="18789" y="152791"/>
                    </a:cubicBezTo>
                    <a:cubicBezTo>
                      <a:pt x="22831" y="148864"/>
                      <a:pt x="28247" y="146670"/>
                      <a:pt x="33888" y="146670"/>
                    </a:cubicBezTo>
                    <a:lnTo>
                      <a:pt x="111827" y="146670"/>
                    </a:lnTo>
                    <a:lnTo>
                      <a:pt x="98492" y="126746"/>
                    </a:lnTo>
                    <a:cubicBezTo>
                      <a:pt x="87475" y="110947"/>
                      <a:pt x="83118" y="91446"/>
                      <a:pt x="86371" y="72465"/>
                    </a:cubicBezTo>
                    <a:cubicBezTo>
                      <a:pt x="89618" y="53484"/>
                      <a:pt x="100212" y="36544"/>
                      <a:pt x="115863" y="25302"/>
                    </a:cubicBezTo>
                    <a:cubicBezTo>
                      <a:pt x="128568" y="16607"/>
                      <a:pt x="143654" y="12038"/>
                      <a:pt x="159055" y="12224"/>
                    </a:cubicBezTo>
                    <a:lnTo>
                      <a:pt x="159055" y="12224"/>
                    </a:lnTo>
                    <a:close/>
                    <a:moveTo>
                      <a:pt x="159055" y="0"/>
                    </a:moveTo>
                    <a:cubicBezTo>
                      <a:pt x="141569" y="45"/>
                      <a:pt x="124506" y="5371"/>
                      <a:pt x="110114" y="15279"/>
                    </a:cubicBezTo>
                    <a:cubicBezTo>
                      <a:pt x="91806" y="28375"/>
                      <a:pt x="79402" y="48146"/>
                      <a:pt x="75578" y="70309"/>
                    </a:cubicBezTo>
                    <a:cubicBezTo>
                      <a:pt x="71753" y="92473"/>
                      <a:pt x="76816" y="115253"/>
                      <a:pt x="89682" y="133714"/>
                    </a:cubicBezTo>
                    <a:lnTo>
                      <a:pt x="33888" y="133714"/>
                    </a:lnTo>
                    <a:cubicBezTo>
                      <a:pt x="29428" y="133714"/>
                      <a:pt x="25013" y="134593"/>
                      <a:pt x="20893" y="136307"/>
                    </a:cubicBezTo>
                    <a:cubicBezTo>
                      <a:pt x="16774" y="138013"/>
                      <a:pt x="13033" y="140516"/>
                      <a:pt x="9882" y="143673"/>
                    </a:cubicBezTo>
                    <a:cubicBezTo>
                      <a:pt x="6732" y="146830"/>
                      <a:pt x="4242" y="150578"/>
                      <a:pt x="2541" y="154697"/>
                    </a:cubicBezTo>
                    <a:cubicBezTo>
                      <a:pt x="847" y="158823"/>
                      <a:pt x="-19" y="163238"/>
                      <a:pt x="0" y="167691"/>
                    </a:cubicBezTo>
                    <a:lnTo>
                      <a:pt x="0" y="479492"/>
                    </a:lnTo>
                    <a:cubicBezTo>
                      <a:pt x="0" y="488469"/>
                      <a:pt x="3568" y="497081"/>
                      <a:pt x="9927" y="503433"/>
                    </a:cubicBezTo>
                    <a:cubicBezTo>
                      <a:pt x="16280" y="509780"/>
                      <a:pt x="24898" y="513347"/>
                      <a:pt x="33888" y="513347"/>
                    </a:cubicBezTo>
                    <a:lnTo>
                      <a:pt x="288373" y="513347"/>
                    </a:lnTo>
                    <a:cubicBezTo>
                      <a:pt x="297363" y="513347"/>
                      <a:pt x="305981" y="509780"/>
                      <a:pt x="312340" y="503433"/>
                    </a:cubicBezTo>
                    <a:cubicBezTo>
                      <a:pt x="318693" y="497081"/>
                      <a:pt x="322267" y="488469"/>
                      <a:pt x="322267" y="479492"/>
                    </a:cubicBezTo>
                    <a:lnTo>
                      <a:pt x="322267" y="167691"/>
                    </a:lnTo>
                    <a:cubicBezTo>
                      <a:pt x="322107" y="158823"/>
                      <a:pt x="318462" y="150366"/>
                      <a:pt x="312129" y="144148"/>
                    </a:cubicBezTo>
                    <a:cubicBezTo>
                      <a:pt x="305788" y="137930"/>
                      <a:pt x="297261" y="134446"/>
                      <a:pt x="288373" y="134446"/>
                    </a:cubicBezTo>
                    <a:lnTo>
                      <a:pt x="228177" y="134446"/>
                    </a:lnTo>
                    <a:cubicBezTo>
                      <a:pt x="237988" y="120188"/>
                      <a:pt x="243243" y="103292"/>
                      <a:pt x="243243" y="85986"/>
                    </a:cubicBezTo>
                    <a:cubicBezTo>
                      <a:pt x="243243" y="68679"/>
                      <a:pt x="237988" y="51784"/>
                      <a:pt x="228177" y="37526"/>
                    </a:cubicBezTo>
                    <a:cubicBezTo>
                      <a:pt x="220605" y="26104"/>
                      <a:pt x="210338" y="16709"/>
                      <a:pt x="198287" y="10171"/>
                    </a:cubicBezTo>
                    <a:cubicBezTo>
                      <a:pt x="186236" y="3626"/>
                      <a:pt x="172767" y="135"/>
                      <a:pt x="159055" y="0"/>
                    </a:cubicBezTo>
                    <a:lnTo>
                      <a:pt x="159055" y="0"/>
                    </a:lnTo>
                    <a:close/>
                  </a:path>
                </a:pathLst>
              </a:custGeom>
              <a:solidFill>
                <a:srgbClr val="FFFFFF"/>
              </a:solidFill>
              <a:ln w="6417"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198881FD-E8E5-4E63-9927-3C53B9821E3B}"/>
                  </a:ext>
                </a:extLst>
              </p:cNvPr>
              <p:cNvSpPr/>
              <p:nvPr/>
            </p:nvSpPr>
            <p:spPr>
              <a:xfrm>
                <a:off x="4788863" y="3947852"/>
                <a:ext cx="297799" cy="354453"/>
              </a:xfrm>
              <a:custGeom>
                <a:avLst/>
                <a:gdLst>
                  <a:gd name="connsiteX0" fmla="*/ 276142 w 297799"/>
                  <a:gd name="connsiteY0" fmla="*/ 0 h 354453"/>
                  <a:gd name="connsiteX1" fmla="*/ 210196 w 297799"/>
                  <a:gd name="connsiteY1" fmla="*/ 0 h 354453"/>
                  <a:gd name="connsiteX2" fmla="*/ 196984 w 297799"/>
                  <a:gd name="connsiteY2" fmla="*/ 18577 h 354453"/>
                  <a:gd name="connsiteX3" fmla="*/ 276142 w 297799"/>
                  <a:gd name="connsiteY3" fmla="*/ 18577 h 354453"/>
                  <a:gd name="connsiteX4" fmla="*/ 277875 w 297799"/>
                  <a:gd name="connsiteY4" fmla="*/ 19295 h 354453"/>
                  <a:gd name="connsiteX5" fmla="*/ 278587 w 297799"/>
                  <a:gd name="connsiteY5" fmla="*/ 21022 h 354453"/>
                  <a:gd name="connsiteX6" fmla="*/ 278587 w 297799"/>
                  <a:gd name="connsiteY6" fmla="*/ 332822 h 354453"/>
                  <a:gd name="connsiteX7" fmla="*/ 277875 w 297799"/>
                  <a:gd name="connsiteY7" fmla="*/ 334548 h 354453"/>
                  <a:gd name="connsiteX8" fmla="*/ 276142 w 297799"/>
                  <a:gd name="connsiteY8" fmla="*/ 335267 h 354453"/>
                  <a:gd name="connsiteX9" fmla="*/ 21657 w 297799"/>
                  <a:gd name="connsiteY9" fmla="*/ 335267 h 354453"/>
                  <a:gd name="connsiteX10" fmla="*/ 19924 w 297799"/>
                  <a:gd name="connsiteY10" fmla="*/ 334548 h 354453"/>
                  <a:gd name="connsiteX11" fmla="*/ 19212 w 297799"/>
                  <a:gd name="connsiteY11" fmla="*/ 332822 h 354453"/>
                  <a:gd name="connsiteX12" fmla="*/ 19212 w 297799"/>
                  <a:gd name="connsiteY12" fmla="*/ 21022 h 354453"/>
                  <a:gd name="connsiteX13" fmla="*/ 19924 w 297799"/>
                  <a:gd name="connsiteY13" fmla="*/ 19295 h 354453"/>
                  <a:gd name="connsiteX14" fmla="*/ 21657 w 297799"/>
                  <a:gd name="connsiteY14" fmla="*/ 18577 h 354453"/>
                  <a:gd name="connsiteX15" fmla="*/ 95066 w 297799"/>
                  <a:gd name="connsiteY15" fmla="*/ 18577 h 354453"/>
                  <a:gd name="connsiteX16" fmla="*/ 82097 w 297799"/>
                  <a:gd name="connsiteY16" fmla="*/ 0 h 354453"/>
                  <a:gd name="connsiteX17" fmla="*/ 21657 w 297799"/>
                  <a:gd name="connsiteY17" fmla="*/ 0 h 354453"/>
                  <a:gd name="connsiteX18" fmla="*/ 6558 w 297799"/>
                  <a:gd name="connsiteY18" fmla="*/ 6115 h 354453"/>
                  <a:gd name="connsiteX19" fmla="*/ 0 w 297799"/>
                  <a:gd name="connsiteY19" fmla="*/ 21022 h 354453"/>
                  <a:gd name="connsiteX20" fmla="*/ 0 w 297799"/>
                  <a:gd name="connsiteY20" fmla="*/ 332822 h 354453"/>
                  <a:gd name="connsiteX21" fmla="*/ 1649 w 297799"/>
                  <a:gd name="connsiteY21" fmla="*/ 341100 h 354453"/>
                  <a:gd name="connsiteX22" fmla="*/ 6340 w 297799"/>
                  <a:gd name="connsiteY22" fmla="*/ 348120 h 354453"/>
                  <a:gd name="connsiteX23" fmla="*/ 13366 w 297799"/>
                  <a:gd name="connsiteY23" fmla="*/ 352804 h 354453"/>
                  <a:gd name="connsiteX24" fmla="*/ 21657 w 297799"/>
                  <a:gd name="connsiteY24" fmla="*/ 354454 h 354453"/>
                  <a:gd name="connsiteX25" fmla="*/ 276142 w 297799"/>
                  <a:gd name="connsiteY25" fmla="*/ 354454 h 354453"/>
                  <a:gd name="connsiteX26" fmla="*/ 284433 w 297799"/>
                  <a:gd name="connsiteY26" fmla="*/ 352804 h 354453"/>
                  <a:gd name="connsiteX27" fmla="*/ 291453 w 297799"/>
                  <a:gd name="connsiteY27" fmla="*/ 348120 h 354453"/>
                  <a:gd name="connsiteX28" fmla="*/ 296150 w 297799"/>
                  <a:gd name="connsiteY28" fmla="*/ 341100 h 354453"/>
                  <a:gd name="connsiteX29" fmla="*/ 297799 w 297799"/>
                  <a:gd name="connsiteY29" fmla="*/ 332822 h 354453"/>
                  <a:gd name="connsiteX30" fmla="*/ 297799 w 297799"/>
                  <a:gd name="connsiteY30" fmla="*/ 21022 h 354453"/>
                  <a:gd name="connsiteX31" fmla="*/ 291241 w 297799"/>
                  <a:gd name="connsiteY31" fmla="*/ 6115 h 354453"/>
                  <a:gd name="connsiteX32" fmla="*/ 276142 w 297799"/>
                  <a:gd name="connsiteY32" fmla="*/ 0 h 354453"/>
                  <a:gd name="connsiteX33" fmla="*/ 276142 w 297799"/>
                  <a:gd name="connsiteY33" fmla="*/ 0 h 35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7799" h="354453">
                    <a:moveTo>
                      <a:pt x="276142" y="0"/>
                    </a:moveTo>
                    <a:lnTo>
                      <a:pt x="210196" y="0"/>
                    </a:lnTo>
                    <a:lnTo>
                      <a:pt x="196984" y="18577"/>
                    </a:lnTo>
                    <a:lnTo>
                      <a:pt x="276142" y="18577"/>
                    </a:lnTo>
                    <a:cubicBezTo>
                      <a:pt x="276791" y="18577"/>
                      <a:pt x="277413" y="18833"/>
                      <a:pt x="277875" y="19295"/>
                    </a:cubicBezTo>
                    <a:cubicBezTo>
                      <a:pt x="278331" y="19751"/>
                      <a:pt x="278587" y="20373"/>
                      <a:pt x="278587" y="21022"/>
                    </a:cubicBezTo>
                    <a:lnTo>
                      <a:pt x="278587" y="332822"/>
                    </a:lnTo>
                    <a:cubicBezTo>
                      <a:pt x="278587" y="333470"/>
                      <a:pt x="278331" y="334093"/>
                      <a:pt x="277875" y="334548"/>
                    </a:cubicBezTo>
                    <a:cubicBezTo>
                      <a:pt x="277413" y="335004"/>
                      <a:pt x="276791" y="335267"/>
                      <a:pt x="276142" y="335267"/>
                    </a:cubicBezTo>
                    <a:lnTo>
                      <a:pt x="21657" y="335267"/>
                    </a:lnTo>
                    <a:cubicBezTo>
                      <a:pt x="21009" y="335267"/>
                      <a:pt x="20386" y="335004"/>
                      <a:pt x="19924" y="334548"/>
                    </a:cubicBezTo>
                    <a:cubicBezTo>
                      <a:pt x="19469" y="334093"/>
                      <a:pt x="19212" y="333470"/>
                      <a:pt x="19212" y="332822"/>
                    </a:cubicBezTo>
                    <a:lnTo>
                      <a:pt x="19212" y="21022"/>
                    </a:lnTo>
                    <a:cubicBezTo>
                      <a:pt x="19212" y="20373"/>
                      <a:pt x="19469" y="19751"/>
                      <a:pt x="19924" y="19295"/>
                    </a:cubicBezTo>
                    <a:cubicBezTo>
                      <a:pt x="20386" y="18833"/>
                      <a:pt x="21009" y="18577"/>
                      <a:pt x="21657" y="18577"/>
                    </a:cubicBezTo>
                    <a:lnTo>
                      <a:pt x="95066" y="18577"/>
                    </a:lnTo>
                    <a:lnTo>
                      <a:pt x="82097" y="0"/>
                    </a:lnTo>
                    <a:lnTo>
                      <a:pt x="21657" y="0"/>
                    </a:lnTo>
                    <a:cubicBezTo>
                      <a:pt x="16016" y="0"/>
                      <a:pt x="10600" y="2195"/>
                      <a:pt x="6558" y="6115"/>
                    </a:cubicBezTo>
                    <a:cubicBezTo>
                      <a:pt x="2509" y="10042"/>
                      <a:pt x="160" y="15394"/>
                      <a:pt x="0" y="21022"/>
                    </a:cubicBezTo>
                    <a:lnTo>
                      <a:pt x="0" y="332822"/>
                    </a:lnTo>
                    <a:cubicBezTo>
                      <a:pt x="0" y="335659"/>
                      <a:pt x="558" y="338475"/>
                      <a:pt x="1649" y="341100"/>
                    </a:cubicBezTo>
                    <a:cubicBezTo>
                      <a:pt x="2740" y="343725"/>
                      <a:pt x="4331" y="346105"/>
                      <a:pt x="6340" y="348120"/>
                    </a:cubicBezTo>
                    <a:cubicBezTo>
                      <a:pt x="8355" y="350129"/>
                      <a:pt x="10741" y="351720"/>
                      <a:pt x="13366" y="352804"/>
                    </a:cubicBezTo>
                    <a:cubicBezTo>
                      <a:pt x="15997" y="353895"/>
                      <a:pt x="18814" y="354454"/>
                      <a:pt x="21657" y="354454"/>
                    </a:cubicBezTo>
                    <a:lnTo>
                      <a:pt x="276142" y="354454"/>
                    </a:lnTo>
                    <a:cubicBezTo>
                      <a:pt x="278985" y="354454"/>
                      <a:pt x="281802" y="353895"/>
                      <a:pt x="284433" y="352804"/>
                    </a:cubicBezTo>
                    <a:cubicBezTo>
                      <a:pt x="287057" y="351720"/>
                      <a:pt x="289444" y="350129"/>
                      <a:pt x="291453" y="348120"/>
                    </a:cubicBezTo>
                    <a:cubicBezTo>
                      <a:pt x="293468" y="346105"/>
                      <a:pt x="295059" y="343725"/>
                      <a:pt x="296150" y="341100"/>
                    </a:cubicBezTo>
                    <a:cubicBezTo>
                      <a:pt x="297241" y="338475"/>
                      <a:pt x="297799" y="335659"/>
                      <a:pt x="297799" y="332822"/>
                    </a:cubicBezTo>
                    <a:lnTo>
                      <a:pt x="297799" y="21022"/>
                    </a:lnTo>
                    <a:cubicBezTo>
                      <a:pt x="297639" y="15394"/>
                      <a:pt x="295290" y="10042"/>
                      <a:pt x="291241" y="6115"/>
                    </a:cubicBezTo>
                    <a:cubicBezTo>
                      <a:pt x="287198" y="2195"/>
                      <a:pt x="281783" y="0"/>
                      <a:pt x="276142" y="0"/>
                    </a:cubicBezTo>
                    <a:lnTo>
                      <a:pt x="276142" y="0"/>
                    </a:lnTo>
                    <a:close/>
                  </a:path>
                </a:pathLst>
              </a:custGeom>
              <a:solidFill>
                <a:srgbClr val="2D5967"/>
              </a:solidFill>
              <a:ln w="6417"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6398924B-2F23-4C96-8831-83CBF2BCD253}"/>
                  </a:ext>
                </a:extLst>
              </p:cNvPr>
              <p:cNvSpPr/>
              <p:nvPr/>
            </p:nvSpPr>
            <p:spPr>
              <a:xfrm>
                <a:off x="4822520" y="3980841"/>
                <a:ext cx="230505" cy="86415"/>
              </a:xfrm>
              <a:custGeom>
                <a:avLst/>
                <a:gdLst>
                  <a:gd name="connsiteX0" fmla="*/ 0 w 230505"/>
                  <a:gd name="connsiteY0" fmla="*/ 86416 h 86415"/>
                  <a:gd name="connsiteX1" fmla="*/ 230506 w 230505"/>
                  <a:gd name="connsiteY1" fmla="*/ 86416 h 86415"/>
                  <a:gd name="connsiteX2" fmla="*/ 230506 w 230505"/>
                  <a:gd name="connsiteY2" fmla="*/ 0 h 86415"/>
                  <a:gd name="connsiteX3" fmla="*/ 153548 w 230505"/>
                  <a:gd name="connsiteY3" fmla="*/ 0 h 86415"/>
                  <a:gd name="connsiteX4" fmla="*/ 140336 w 230505"/>
                  <a:gd name="connsiteY4" fmla="*/ 19193 h 86415"/>
                  <a:gd name="connsiteX5" fmla="*/ 211300 w 230505"/>
                  <a:gd name="connsiteY5" fmla="*/ 19193 h 86415"/>
                  <a:gd name="connsiteX6" fmla="*/ 211300 w 230505"/>
                  <a:gd name="connsiteY6" fmla="*/ 67223 h 86415"/>
                  <a:gd name="connsiteX7" fmla="*/ 19212 w 230505"/>
                  <a:gd name="connsiteY7" fmla="*/ 67223 h 86415"/>
                  <a:gd name="connsiteX8" fmla="*/ 19212 w 230505"/>
                  <a:gd name="connsiteY8" fmla="*/ 19193 h 86415"/>
                  <a:gd name="connsiteX9" fmla="*/ 84670 w 230505"/>
                  <a:gd name="connsiteY9" fmla="*/ 19193 h 86415"/>
                  <a:gd name="connsiteX10" fmla="*/ 71573 w 230505"/>
                  <a:gd name="connsiteY10" fmla="*/ 0 h 86415"/>
                  <a:gd name="connsiteX11" fmla="*/ 0 w 230505"/>
                  <a:gd name="connsiteY11" fmla="*/ 0 h 86415"/>
                  <a:gd name="connsiteX12" fmla="*/ 0 w 230505"/>
                  <a:gd name="connsiteY12" fmla="*/ 86416 h 8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505" h="86415">
                    <a:moveTo>
                      <a:pt x="0" y="86416"/>
                    </a:moveTo>
                    <a:lnTo>
                      <a:pt x="230506" y="86416"/>
                    </a:lnTo>
                    <a:lnTo>
                      <a:pt x="230506" y="0"/>
                    </a:lnTo>
                    <a:lnTo>
                      <a:pt x="153548" y="0"/>
                    </a:lnTo>
                    <a:lnTo>
                      <a:pt x="140336" y="19193"/>
                    </a:lnTo>
                    <a:lnTo>
                      <a:pt x="211300" y="19193"/>
                    </a:lnTo>
                    <a:lnTo>
                      <a:pt x="211300" y="67223"/>
                    </a:lnTo>
                    <a:lnTo>
                      <a:pt x="19212" y="67223"/>
                    </a:lnTo>
                    <a:lnTo>
                      <a:pt x="19212" y="19193"/>
                    </a:lnTo>
                    <a:lnTo>
                      <a:pt x="84670" y="19193"/>
                    </a:lnTo>
                    <a:lnTo>
                      <a:pt x="71573" y="0"/>
                    </a:lnTo>
                    <a:lnTo>
                      <a:pt x="0" y="0"/>
                    </a:lnTo>
                    <a:lnTo>
                      <a:pt x="0" y="86416"/>
                    </a:lnTo>
                    <a:close/>
                  </a:path>
                </a:pathLst>
              </a:custGeom>
              <a:solidFill>
                <a:srgbClr val="2D5967"/>
              </a:solidFill>
              <a:ln w="6417"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900572EC-83A8-4419-9557-DE9791A7377F}"/>
                  </a:ext>
                </a:extLst>
              </p:cNvPr>
              <p:cNvSpPr/>
              <p:nvPr/>
            </p:nvSpPr>
            <p:spPr>
              <a:xfrm>
                <a:off x="5000170" y="4014330"/>
                <a:ext cx="19327" cy="19314"/>
              </a:xfrm>
              <a:custGeom>
                <a:avLst/>
                <a:gdLst>
                  <a:gd name="connsiteX0" fmla="*/ 9664 w 19327"/>
                  <a:gd name="connsiteY0" fmla="*/ 19315 h 19314"/>
                  <a:gd name="connsiteX1" fmla="*/ 19327 w 19327"/>
                  <a:gd name="connsiteY1" fmla="*/ 9657 h 19314"/>
                  <a:gd name="connsiteX2" fmla="*/ 9664 w 19327"/>
                  <a:gd name="connsiteY2" fmla="*/ 0 h 19314"/>
                  <a:gd name="connsiteX3" fmla="*/ 0 w 19327"/>
                  <a:gd name="connsiteY3" fmla="*/ 9657 h 19314"/>
                  <a:gd name="connsiteX4" fmla="*/ 9664 w 19327"/>
                  <a:gd name="connsiteY4" fmla="*/ 19315 h 19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27" h="19314">
                    <a:moveTo>
                      <a:pt x="9664" y="19315"/>
                    </a:moveTo>
                    <a:cubicBezTo>
                      <a:pt x="15003" y="19315"/>
                      <a:pt x="19327" y="14990"/>
                      <a:pt x="19327" y="9657"/>
                    </a:cubicBezTo>
                    <a:cubicBezTo>
                      <a:pt x="19327" y="4325"/>
                      <a:pt x="15003" y="0"/>
                      <a:pt x="9664" y="0"/>
                    </a:cubicBezTo>
                    <a:cubicBezTo>
                      <a:pt x="4325" y="0"/>
                      <a:pt x="0" y="4325"/>
                      <a:pt x="0" y="9657"/>
                    </a:cubicBezTo>
                    <a:cubicBezTo>
                      <a:pt x="0" y="14990"/>
                      <a:pt x="4325" y="19315"/>
                      <a:pt x="9664" y="19315"/>
                    </a:cubicBezTo>
                    <a:close/>
                  </a:path>
                </a:pathLst>
              </a:custGeom>
              <a:solidFill>
                <a:srgbClr val="2D5967"/>
              </a:solidFill>
              <a:ln w="6417"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ABCC22E6-4286-4296-B1AD-05387C533102}"/>
                  </a:ext>
                </a:extLst>
              </p:cNvPr>
              <p:cNvSpPr/>
              <p:nvPr/>
            </p:nvSpPr>
            <p:spPr>
              <a:xfrm>
                <a:off x="4822520" y="4081566"/>
                <a:ext cx="230505" cy="86287"/>
              </a:xfrm>
              <a:custGeom>
                <a:avLst/>
                <a:gdLst>
                  <a:gd name="connsiteX0" fmla="*/ 0 w 230505"/>
                  <a:gd name="connsiteY0" fmla="*/ 86287 h 86287"/>
                  <a:gd name="connsiteX1" fmla="*/ 230506 w 230505"/>
                  <a:gd name="connsiteY1" fmla="*/ 86287 h 86287"/>
                  <a:gd name="connsiteX2" fmla="*/ 230506 w 230505"/>
                  <a:gd name="connsiteY2" fmla="*/ 0 h 86287"/>
                  <a:gd name="connsiteX3" fmla="*/ 0 w 230505"/>
                  <a:gd name="connsiteY3" fmla="*/ 0 h 86287"/>
                  <a:gd name="connsiteX4" fmla="*/ 0 w 230505"/>
                  <a:gd name="connsiteY4" fmla="*/ 86287 h 86287"/>
                  <a:gd name="connsiteX5" fmla="*/ 19212 w 230505"/>
                  <a:gd name="connsiteY5" fmla="*/ 19064 h 86287"/>
                  <a:gd name="connsiteX6" fmla="*/ 211056 w 230505"/>
                  <a:gd name="connsiteY6" fmla="*/ 19064 h 86287"/>
                  <a:gd name="connsiteX7" fmla="*/ 211056 w 230505"/>
                  <a:gd name="connsiteY7" fmla="*/ 67101 h 86287"/>
                  <a:gd name="connsiteX8" fmla="*/ 19212 w 230505"/>
                  <a:gd name="connsiteY8" fmla="*/ 67101 h 86287"/>
                  <a:gd name="connsiteX9" fmla="*/ 19212 w 230505"/>
                  <a:gd name="connsiteY9" fmla="*/ 19064 h 8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505" h="86287">
                    <a:moveTo>
                      <a:pt x="0" y="86287"/>
                    </a:moveTo>
                    <a:lnTo>
                      <a:pt x="230506" y="86287"/>
                    </a:lnTo>
                    <a:lnTo>
                      <a:pt x="230506" y="0"/>
                    </a:lnTo>
                    <a:lnTo>
                      <a:pt x="0" y="0"/>
                    </a:lnTo>
                    <a:lnTo>
                      <a:pt x="0" y="86287"/>
                    </a:lnTo>
                    <a:close/>
                    <a:moveTo>
                      <a:pt x="19212" y="19064"/>
                    </a:moveTo>
                    <a:lnTo>
                      <a:pt x="211056" y="19064"/>
                    </a:lnTo>
                    <a:lnTo>
                      <a:pt x="211056" y="67101"/>
                    </a:lnTo>
                    <a:lnTo>
                      <a:pt x="19212" y="67101"/>
                    </a:lnTo>
                    <a:lnTo>
                      <a:pt x="19212" y="19064"/>
                    </a:lnTo>
                    <a:close/>
                  </a:path>
                </a:pathLst>
              </a:custGeom>
              <a:solidFill>
                <a:srgbClr val="2D5967"/>
              </a:solidFill>
              <a:ln w="6417"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993D4A00-F122-4D18-AC93-BEDBB4822407}"/>
                  </a:ext>
                </a:extLst>
              </p:cNvPr>
              <p:cNvSpPr/>
              <p:nvPr/>
            </p:nvSpPr>
            <p:spPr>
              <a:xfrm>
                <a:off x="5000170" y="4115165"/>
                <a:ext cx="19327" cy="19314"/>
              </a:xfrm>
              <a:custGeom>
                <a:avLst/>
                <a:gdLst>
                  <a:gd name="connsiteX0" fmla="*/ 9664 w 19327"/>
                  <a:gd name="connsiteY0" fmla="*/ 19315 h 19314"/>
                  <a:gd name="connsiteX1" fmla="*/ 19327 w 19327"/>
                  <a:gd name="connsiteY1" fmla="*/ 9657 h 19314"/>
                  <a:gd name="connsiteX2" fmla="*/ 9664 w 19327"/>
                  <a:gd name="connsiteY2" fmla="*/ 0 h 19314"/>
                  <a:gd name="connsiteX3" fmla="*/ 0 w 19327"/>
                  <a:gd name="connsiteY3" fmla="*/ 9657 h 19314"/>
                  <a:gd name="connsiteX4" fmla="*/ 9664 w 19327"/>
                  <a:gd name="connsiteY4" fmla="*/ 19315 h 19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27" h="19314">
                    <a:moveTo>
                      <a:pt x="9664" y="19315"/>
                    </a:moveTo>
                    <a:cubicBezTo>
                      <a:pt x="15003" y="19315"/>
                      <a:pt x="19327" y="14990"/>
                      <a:pt x="19327" y="9657"/>
                    </a:cubicBezTo>
                    <a:cubicBezTo>
                      <a:pt x="19327" y="4325"/>
                      <a:pt x="15003" y="0"/>
                      <a:pt x="9664" y="0"/>
                    </a:cubicBezTo>
                    <a:cubicBezTo>
                      <a:pt x="4325" y="0"/>
                      <a:pt x="0" y="4325"/>
                      <a:pt x="0" y="9657"/>
                    </a:cubicBezTo>
                    <a:cubicBezTo>
                      <a:pt x="0" y="14990"/>
                      <a:pt x="4325" y="19315"/>
                      <a:pt x="9664" y="19315"/>
                    </a:cubicBezTo>
                    <a:close/>
                  </a:path>
                </a:pathLst>
              </a:custGeom>
              <a:solidFill>
                <a:srgbClr val="2D5967"/>
              </a:solidFill>
              <a:ln w="6417"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78A18D20-7C92-472D-B4B2-AD8D27E4FA31}"/>
                  </a:ext>
                </a:extLst>
              </p:cNvPr>
              <p:cNvSpPr/>
              <p:nvPr/>
            </p:nvSpPr>
            <p:spPr>
              <a:xfrm>
                <a:off x="4822520" y="4182400"/>
                <a:ext cx="230505" cy="86287"/>
              </a:xfrm>
              <a:custGeom>
                <a:avLst/>
                <a:gdLst>
                  <a:gd name="connsiteX0" fmla="*/ 0 w 230505"/>
                  <a:gd name="connsiteY0" fmla="*/ 86287 h 86287"/>
                  <a:gd name="connsiteX1" fmla="*/ 230506 w 230505"/>
                  <a:gd name="connsiteY1" fmla="*/ 86287 h 86287"/>
                  <a:gd name="connsiteX2" fmla="*/ 230506 w 230505"/>
                  <a:gd name="connsiteY2" fmla="*/ 0 h 86287"/>
                  <a:gd name="connsiteX3" fmla="*/ 0 w 230505"/>
                  <a:gd name="connsiteY3" fmla="*/ 0 h 86287"/>
                  <a:gd name="connsiteX4" fmla="*/ 0 w 230505"/>
                  <a:gd name="connsiteY4" fmla="*/ 86287 h 86287"/>
                  <a:gd name="connsiteX5" fmla="*/ 19212 w 230505"/>
                  <a:gd name="connsiteY5" fmla="*/ 19186 h 86287"/>
                  <a:gd name="connsiteX6" fmla="*/ 211056 w 230505"/>
                  <a:gd name="connsiteY6" fmla="*/ 19186 h 86287"/>
                  <a:gd name="connsiteX7" fmla="*/ 211056 w 230505"/>
                  <a:gd name="connsiteY7" fmla="*/ 67101 h 86287"/>
                  <a:gd name="connsiteX8" fmla="*/ 19212 w 230505"/>
                  <a:gd name="connsiteY8" fmla="*/ 67101 h 86287"/>
                  <a:gd name="connsiteX9" fmla="*/ 19212 w 230505"/>
                  <a:gd name="connsiteY9" fmla="*/ 19186 h 8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505" h="86287">
                    <a:moveTo>
                      <a:pt x="0" y="86287"/>
                    </a:moveTo>
                    <a:lnTo>
                      <a:pt x="230506" y="86287"/>
                    </a:lnTo>
                    <a:lnTo>
                      <a:pt x="230506" y="0"/>
                    </a:lnTo>
                    <a:lnTo>
                      <a:pt x="0" y="0"/>
                    </a:lnTo>
                    <a:lnTo>
                      <a:pt x="0" y="86287"/>
                    </a:lnTo>
                    <a:close/>
                    <a:moveTo>
                      <a:pt x="19212" y="19186"/>
                    </a:moveTo>
                    <a:lnTo>
                      <a:pt x="211056" y="19186"/>
                    </a:lnTo>
                    <a:lnTo>
                      <a:pt x="211056" y="67101"/>
                    </a:lnTo>
                    <a:lnTo>
                      <a:pt x="19212" y="67101"/>
                    </a:lnTo>
                    <a:lnTo>
                      <a:pt x="19212" y="19186"/>
                    </a:lnTo>
                    <a:close/>
                  </a:path>
                </a:pathLst>
              </a:custGeom>
              <a:solidFill>
                <a:srgbClr val="2D5967"/>
              </a:solidFill>
              <a:ln w="6417"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540072A9-3D05-4A1C-959D-E05782AC11AB}"/>
                  </a:ext>
                </a:extLst>
              </p:cNvPr>
              <p:cNvSpPr/>
              <p:nvPr/>
            </p:nvSpPr>
            <p:spPr>
              <a:xfrm>
                <a:off x="5000170" y="4215890"/>
                <a:ext cx="19327" cy="19308"/>
              </a:xfrm>
              <a:custGeom>
                <a:avLst/>
                <a:gdLst>
                  <a:gd name="connsiteX0" fmla="*/ 9664 w 19327"/>
                  <a:gd name="connsiteY0" fmla="*/ 19308 h 19308"/>
                  <a:gd name="connsiteX1" fmla="*/ 19327 w 19327"/>
                  <a:gd name="connsiteY1" fmla="*/ 9657 h 19308"/>
                  <a:gd name="connsiteX2" fmla="*/ 9664 w 19327"/>
                  <a:gd name="connsiteY2" fmla="*/ 0 h 19308"/>
                  <a:gd name="connsiteX3" fmla="*/ 0 w 19327"/>
                  <a:gd name="connsiteY3" fmla="*/ 9657 h 19308"/>
                  <a:gd name="connsiteX4" fmla="*/ 9664 w 19327"/>
                  <a:gd name="connsiteY4" fmla="*/ 19308 h 19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27" h="19308">
                    <a:moveTo>
                      <a:pt x="9664" y="19308"/>
                    </a:moveTo>
                    <a:cubicBezTo>
                      <a:pt x="15003" y="19308"/>
                      <a:pt x="19327" y="14990"/>
                      <a:pt x="19327" y="9657"/>
                    </a:cubicBezTo>
                    <a:cubicBezTo>
                      <a:pt x="19327" y="4325"/>
                      <a:pt x="15003" y="0"/>
                      <a:pt x="9664" y="0"/>
                    </a:cubicBezTo>
                    <a:cubicBezTo>
                      <a:pt x="4325" y="0"/>
                      <a:pt x="0" y="4325"/>
                      <a:pt x="0" y="9657"/>
                    </a:cubicBezTo>
                    <a:cubicBezTo>
                      <a:pt x="0" y="14990"/>
                      <a:pt x="4325" y="19308"/>
                      <a:pt x="9664" y="19308"/>
                    </a:cubicBezTo>
                    <a:close/>
                  </a:path>
                </a:pathLst>
              </a:custGeom>
              <a:solidFill>
                <a:srgbClr val="2D5967"/>
              </a:solidFill>
              <a:ln w="6417"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4DEED027-8D5C-4EF2-984A-3D2CA8FE4DA9}"/>
                  </a:ext>
                </a:extLst>
              </p:cNvPr>
              <p:cNvSpPr/>
              <p:nvPr/>
            </p:nvSpPr>
            <p:spPr>
              <a:xfrm>
                <a:off x="4861957" y="3813388"/>
                <a:ext cx="146490" cy="201680"/>
              </a:xfrm>
              <a:custGeom>
                <a:avLst/>
                <a:gdLst>
                  <a:gd name="connsiteX0" fmla="*/ 73736 w 146490"/>
                  <a:gd name="connsiteY0" fmla="*/ 201680 h 201680"/>
                  <a:gd name="connsiteX1" fmla="*/ 133560 w 146490"/>
                  <a:gd name="connsiteY1" fmla="*/ 114533 h 201680"/>
                  <a:gd name="connsiteX2" fmla="*/ 146490 w 146490"/>
                  <a:gd name="connsiteY2" fmla="*/ 72977 h 201680"/>
                  <a:gd name="connsiteX3" fmla="*/ 133560 w 146490"/>
                  <a:gd name="connsiteY3" fmla="*/ 31416 h 201680"/>
                  <a:gd name="connsiteX4" fmla="*/ 107579 w 146490"/>
                  <a:gd name="connsiteY4" fmla="*/ 8244 h 201680"/>
                  <a:gd name="connsiteX5" fmla="*/ 73736 w 146490"/>
                  <a:gd name="connsiteY5" fmla="*/ 5 h 201680"/>
                  <a:gd name="connsiteX6" fmla="*/ 30544 w 146490"/>
                  <a:gd name="connsiteY6" fmla="*/ 13083 h 201680"/>
                  <a:gd name="connsiteX7" fmla="*/ 1053 w 146490"/>
                  <a:gd name="connsiteY7" fmla="*/ 60253 h 201680"/>
                  <a:gd name="connsiteX8" fmla="*/ 13174 w 146490"/>
                  <a:gd name="connsiteY8" fmla="*/ 114533 h 201680"/>
                  <a:gd name="connsiteX9" fmla="*/ 73736 w 146490"/>
                  <a:gd name="connsiteY9" fmla="*/ 201680 h 201680"/>
                  <a:gd name="connsiteX10" fmla="*/ 117294 w 146490"/>
                  <a:gd name="connsiteY10" fmla="*/ 42786 h 201680"/>
                  <a:gd name="connsiteX11" fmla="*/ 126746 w 146490"/>
                  <a:gd name="connsiteY11" fmla="*/ 73343 h 201680"/>
                  <a:gd name="connsiteX12" fmla="*/ 117294 w 146490"/>
                  <a:gd name="connsiteY12" fmla="*/ 103900 h 201680"/>
                  <a:gd name="connsiteX13" fmla="*/ 73736 w 146490"/>
                  <a:gd name="connsiteY13" fmla="*/ 167696 h 201680"/>
                  <a:gd name="connsiteX14" fmla="*/ 29075 w 146490"/>
                  <a:gd name="connsiteY14" fmla="*/ 103656 h 201680"/>
                  <a:gd name="connsiteX15" fmla="*/ 19725 w 146490"/>
                  <a:gd name="connsiteY15" fmla="*/ 63782 h 201680"/>
                  <a:gd name="connsiteX16" fmla="*/ 41312 w 146490"/>
                  <a:gd name="connsiteY16" fmla="*/ 28971 h 201680"/>
                  <a:gd name="connsiteX17" fmla="*/ 73736 w 146490"/>
                  <a:gd name="connsiteY17" fmla="*/ 19198 h 201680"/>
                  <a:gd name="connsiteX18" fmla="*/ 98069 w 146490"/>
                  <a:gd name="connsiteY18" fmla="*/ 25525 h 201680"/>
                  <a:gd name="connsiteX19" fmla="*/ 116678 w 146490"/>
                  <a:gd name="connsiteY19" fmla="*/ 42421 h 201680"/>
                  <a:gd name="connsiteX20" fmla="*/ 117294 w 146490"/>
                  <a:gd name="connsiteY20" fmla="*/ 42786 h 20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6490" h="201680">
                    <a:moveTo>
                      <a:pt x="73736" y="201680"/>
                    </a:moveTo>
                    <a:lnTo>
                      <a:pt x="133560" y="114533"/>
                    </a:lnTo>
                    <a:cubicBezTo>
                      <a:pt x="141979" y="102302"/>
                      <a:pt x="146490" y="87813"/>
                      <a:pt x="146490" y="72977"/>
                    </a:cubicBezTo>
                    <a:cubicBezTo>
                      <a:pt x="146490" y="58135"/>
                      <a:pt x="141979" y="43646"/>
                      <a:pt x="133560" y="31416"/>
                    </a:cubicBezTo>
                    <a:cubicBezTo>
                      <a:pt x="126938" y="21681"/>
                      <a:pt x="118012" y="13718"/>
                      <a:pt x="107579" y="8244"/>
                    </a:cubicBezTo>
                    <a:cubicBezTo>
                      <a:pt x="97145" y="2764"/>
                      <a:pt x="85524" y="-65"/>
                      <a:pt x="73736" y="5"/>
                    </a:cubicBezTo>
                    <a:cubicBezTo>
                      <a:pt x="58336" y="-174"/>
                      <a:pt x="43250" y="4394"/>
                      <a:pt x="30544" y="13083"/>
                    </a:cubicBezTo>
                    <a:cubicBezTo>
                      <a:pt x="14894" y="24331"/>
                      <a:pt x="4306" y="41272"/>
                      <a:pt x="1053" y="60253"/>
                    </a:cubicBezTo>
                    <a:cubicBezTo>
                      <a:pt x="-2201" y="79234"/>
                      <a:pt x="2156" y="98728"/>
                      <a:pt x="13174" y="114533"/>
                    </a:cubicBezTo>
                    <a:lnTo>
                      <a:pt x="73736" y="201680"/>
                    </a:lnTo>
                    <a:close/>
                    <a:moveTo>
                      <a:pt x="117294" y="42786"/>
                    </a:moveTo>
                    <a:cubicBezTo>
                      <a:pt x="123454" y="51789"/>
                      <a:pt x="126746" y="62435"/>
                      <a:pt x="126746" y="73343"/>
                    </a:cubicBezTo>
                    <a:cubicBezTo>
                      <a:pt x="126746" y="84246"/>
                      <a:pt x="123454" y="94897"/>
                      <a:pt x="117294" y="103900"/>
                    </a:cubicBezTo>
                    <a:lnTo>
                      <a:pt x="73736" y="167696"/>
                    </a:lnTo>
                    <a:lnTo>
                      <a:pt x="29075" y="103656"/>
                    </a:lnTo>
                    <a:cubicBezTo>
                      <a:pt x="20791" y="92125"/>
                      <a:pt x="17428" y="77784"/>
                      <a:pt x="19725" y="63782"/>
                    </a:cubicBezTo>
                    <a:cubicBezTo>
                      <a:pt x="22016" y="49781"/>
                      <a:pt x="29781" y="37261"/>
                      <a:pt x="41312" y="28971"/>
                    </a:cubicBezTo>
                    <a:cubicBezTo>
                      <a:pt x="50873" y="22503"/>
                      <a:pt x="62186" y="19089"/>
                      <a:pt x="73736" y="19198"/>
                    </a:cubicBezTo>
                    <a:cubicBezTo>
                      <a:pt x="82238" y="19313"/>
                      <a:pt x="90587" y="21482"/>
                      <a:pt x="98069" y="25525"/>
                    </a:cubicBezTo>
                    <a:cubicBezTo>
                      <a:pt x="105544" y="29574"/>
                      <a:pt x="111935" y="35368"/>
                      <a:pt x="116678" y="42421"/>
                    </a:cubicBezTo>
                    <a:lnTo>
                      <a:pt x="117294" y="42786"/>
                    </a:lnTo>
                    <a:close/>
                  </a:path>
                </a:pathLst>
              </a:custGeom>
              <a:solidFill>
                <a:srgbClr val="2D5967"/>
              </a:solidFill>
              <a:ln w="6417"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CAB53162-D9C0-4AC8-ADA8-3C8B0977F964}"/>
                  </a:ext>
                </a:extLst>
              </p:cNvPr>
              <p:cNvSpPr/>
              <p:nvPr/>
            </p:nvSpPr>
            <p:spPr>
              <a:xfrm>
                <a:off x="4904738" y="3857032"/>
                <a:ext cx="61661" cy="61604"/>
              </a:xfrm>
              <a:custGeom>
                <a:avLst/>
                <a:gdLst>
                  <a:gd name="connsiteX0" fmla="*/ 30955 w 61661"/>
                  <a:gd name="connsiteY0" fmla="*/ 61604 h 61604"/>
                  <a:gd name="connsiteX1" fmla="*/ 48049 w 61661"/>
                  <a:gd name="connsiteY1" fmla="*/ 56349 h 61604"/>
                  <a:gd name="connsiteX2" fmla="*/ 59350 w 61661"/>
                  <a:gd name="connsiteY2" fmla="*/ 42501 h 61604"/>
                  <a:gd name="connsiteX3" fmla="*/ 61056 w 61661"/>
                  <a:gd name="connsiteY3" fmla="*/ 24714 h 61604"/>
                  <a:gd name="connsiteX4" fmla="*/ 52586 w 61661"/>
                  <a:gd name="connsiteY4" fmla="*/ 8980 h 61604"/>
                  <a:gd name="connsiteX5" fmla="*/ 36800 w 61661"/>
                  <a:gd name="connsiteY5" fmla="*/ 580 h 61604"/>
                  <a:gd name="connsiteX6" fmla="*/ 19007 w 61661"/>
                  <a:gd name="connsiteY6" fmla="*/ 2358 h 61604"/>
                  <a:gd name="connsiteX7" fmla="*/ 5185 w 61661"/>
                  <a:gd name="connsiteY7" fmla="*/ 13703 h 61604"/>
                  <a:gd name="connsiteX8" fmla="*/ 0 w 61661"/>
                  <a:gd name="connsiteY8" fmla="*/ 30804 h 61604"/>
                  <a:gd name="connsiteX9" fmla="*/ 2355 w 61661"/>
                  <a:gd name="connsiteY9" fmla="*/ 42617 h 61604"/>
                  <a:gd name="connsiteX10" fmla="*/ 9073 w 61661"/>
                  <a:gd name="connsiteY10" fmla="*/ 52621 h 61604"/>
                  <a:gd name="connsiteX11" fmla="*/ 19116 w 61661"/>
                  <a:gd name="connsiteY11" fmla="*/ 59294 h 61604"/>
                  <a:gd name="connsiteX12" fmla="*/ 30955 w 61661"/>
                  <a:gd name="connsiteY12" fmla="*/ 61604 h 61604"/>
                  <a:gd name="connsiteX13" fmla="*/ 30955 w 61661"/>
                  <a:gd name="connsiteY13" fmla="*/ 61604 h 61604"/>
                  <a:gd name="connsiteX14" fmla="*/ 30955 w 61661"/>
                  <a:gd name="connsiteY14" fmla="*/ 19189 h 61604"/>
                  <a:gd name="connsiteX15" fmla="*/ 37750 w 61661"/>
                  <a:gd name="connsiteY15" fmla="*/ 21249 h 61604"/>
                  <a:gd name="connsiteX16" fmla="*/ 42255 w 61661"/>
                  <a:gd name="connsiteY16" fmla="*/ 26735 h 61604"/>
                  <a:gd name="connsiteX17" fmla="*/ 42954 w 61661"/>
                  <a:gd name="connsiteY17" fmla="*/ 33794 h 61604"/>
                  <a:gd name="connsiteX18" fmla="*/ 39605 w 61661"/>
                  <a:gd name="connsiteY18" fmla="*/ 40057 h 61604"/>
                  <a:gd name="connsiteX19" fmla="*/ 33342 w 61661"/>
                  <a:gd name="connsiteY19" fmla="*/ 43400 h 61604"/>
                  <a:gd name="connsiteX20" fmla="*/ 26271 w 61661"/>
                  <a:gd name="connsiteY20" fmla="*/ 42707 h 61604"/>
                  <a:gd name="connsiteX21" fmla="*/ 20778 w 61661"/>
                  <a:gd name="connsiteY21" fmla="*/ 38202 h 61604"/>
                  <a:gd name="connsiteX22" fmla="*/ 18718 w 61661"/>
                  <a:gd name="connsiteY22" fmla="*/ 31413 h 61604"/>
                  <a:gd name="connsiteX23" fmla="*/ 22298 w 61661"/>
                  <a:gd name="connsiteY23" fmla="*/ 22770 h 61604"/>
                  <a:gd name="connsiteX24" fmla="*/ 30955 w 61661"/>
                  <a:gd name="connsiteY24" fmla="*/ 19189 h 61604"/>
                  <a:gd name="connsiteX25" fmla="*/ 30955 w 61661"/>
                  <a:gd name="connsiteY25" fmla="*/ 19189 h 6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661" h="61604">
                    <a:moveTo>
                      <a:pt x="30955" y="61604"/>
                    </a:moveTo>
                    <a:cubicBezTo>
                      <a:pt x="37044" y="61579"/>
                      <a:pt x="42993" y="59750"/>
                      <a:pt x="48049" y="56349"/>
                    </a:cubicBezTo>
                    <a:cubicBezTo>
                      <a:pt x="53106" y="52954"/>
                      <a:pt x="57033" y="48135"/>
                      <a:pt x="59350" y="42501"/>
                    </a:cubicBezTo>
                    <a:cubicBezTo>
                      <a:pt x="61666" y="36874"/>
                      <a:pt x="62256" y="30682"/>
                      <a:pt x="61056" y="24714"/>
                    </a:cubicBezTo>
                    <a:cubicBezTo>
                      <a:pt x="59850" y="18753"/>
                      <a:pt x="56904" y="13273"/>
                      <a:pt x="52586" y="8980"/>
                    </a:cubicBezTo>
                    <a:cubicBezTo>
                      <a:pt x="48274" y="4680"/>
                      <a:pt x="42781" y="1761"/>
                      <a:pt x="36800" y="580"/>
                    </a:cubicBezTo>
                    <a:cubicBezTo>
                      <a:pt x="30820" y="-594"/>
                      <a:pt x="24628" y="22"/>
                      <a:pt x="19007" y="2358"/>
                    </a:cubicBezTo>
                    <a:cubicBezTo>
                      <a:pt x="13379" y="4693"/>
                      <a:pt x="8567" y="8640"/>
                      <a:pt x="5185" y="13703"/>
                    </a:cubicBezTo>
                    <a:cubicBezTo>
                      <a:pt x="1803" y="18765"/>
                      <a:pt x="0" y="24714"/>
                      <a:pt x="0" y="30804"/>
                    </a:cubicBezTo>
                    <a:cubicBezTo>
                      <a:pt x="0" y="34859"/>
                      <a:pt x="802" y="38869"/>
                      <a:pt x="2355" y="42617"/>
                    </a:cubicBezTo>
                    <a:cubicBezTo>
                      <a:pt x="3914" y="46358"/>
                      <a:pt x="6199" y="49759"/>
                      <a:pt x="9073" y="52621"/>
                    </a:cubicBezTo>
                    <a:cubicBezTo>
                      <a:pt x="11948" y="55483"/>
                      <a:pt x="15362" y="57754"/>
                      <a:pt x="19116" y="59294"/>
                    </a:cubicBezTo>
                    <a:cubicBezTo>
                      <a:pt x="22870" y="60834"/>
                      <a:pt x="26893" y="61617"/>
                      <a:pt x="30955" y="61604"/>
                    </a:cubicBezTo>
                    <a:lnTo>
                      <a:pt x="30955" y="61604"/>
                    </a:lnTo>
                    <a:close/>
                    <a:moveTo>
                      <a:pt x="30955" y="19189"/>
                    </a:moveTo>
                    <a:cubicBezTo>
                      <a:pt x="33374" y="19189"/>
                      <a:pt x="35735" y="19908"/>
                      <a:pt x="37750" y="21249"/>
                    </a:cubicBezTo>
                    <a:cubicBezTo>
                      <a:pt x="39765" y="22590"/>
                      <a:pt x="41331" y="24502"/>
                      <a:pt x="42255" y="26735"/>
                    </a:cubicBezTo>
                    <a:cubicBezTo>
                      <a:pt x="43185" y="28968"/>
                      <a:pt x="43423" y="31426"/>
                      <a:pt x="42954" y="33794"/>
                    </a:cubicBezTo>
                    <a:cubicBezTo>
                      <a:pt x="42479" y="36168"/>
                      <a:pt x="41318" y="38343"/>
                      <a:pt x="39605" y="40057"/>
                    </a:cubicBezTo>
                    <a:cubicBezTo>
                      <a:pt x="37891" y="41764"/>
                      <a:pt x="35716" y="42925"/>
                      <a:pt x="33342" y="43400"/>
                    </a:cubicBezTo>
                    <a:cubicBezTo>
                      <a:pt x="30968" y="43868"/>
                      <a:pt x="28504" y="43631"/>
                      <a:pt x="26271" y="42707"/>
                    </a:cubicBezTo>
                    <a:cubicBezTo>
                      <a:pt x="24037" y="41776"/>
                      <a:pt x="22125" y="40211"/>
                      <a:pt x="20778" y="38202"/>
                    </a:cubicBezTo>
                    <a:cubicBezTo>
                      <a:pt x="19437" y="36194"/>
                      <a:pt x="18718" y="33832"/>
                      <a:pt x="18718" y="31413"/>
                    </a:cubicBezTo>
                    <a:cubicBezTo>
                      <a:pt x="18718" y="28173"/>
                      <a:pt x="20008" y="25060"/>
                      <a:pt x="22298" y="22770"/>
                    </a:cubicBezTo>
                    <a:cubicBezTo>
                      <a:pt x="24596" y="20479"/>
                      <a:pt x="27708" y="19189"/>
                      <a:pt x="30955" y="19189"/>
                    </a:cubicBezTo>
                    <a:lnTo>
                      <a:pt x="30955" y="19189"/>
                    </a:lnTo>
                    <a:close/>
                  </a:path>
                </a:pathLst>
              </a:custGeom>
              <a:solidFill>
                <a:srgbClr val="2D5967"/>
              </a:solidFill>
              <a:ln w="6417" cap="flat">
                <a:noFill/>
                <a:prstDash val="solid"/>
                <a:miter/>
              </a:ln>
            </p:spPr>
            <p:txBody>
              <a:bodyPr rtlCol="0" anchor="ctr"/>
              <a:lstStyle/>
              <a:p>
                <a:endParaRPr lang="en-US"/>
              </a:p>
            </p:txBody>
          </p:sp>
        </p:grpSp>
        <p:grpSp>
          <p:nvGrpSpPr>
            <p:cNvPr id="655" name="Graphic 3">
              <a:extLst>
                <a:ext uri="{FF2B5EF4-FFF2-40B4-BE49-F238E27FC236}">
                  <a16:creationId xmlns:a16="http://schemas.microsoft.com/office/drawing/2014/main" id="{70EB3789-F174-4076-AA8C-01D059258EA6}"/>
                </a:ext>
              </a:extLst>
            </p:cNvPr>
            <p:cNvGrpSpPr/>
            <p:nvPr/>
          </p:nvGrpSpPr>
          <p:grpSpPr>
            <a:xfrm>
              <a:off x="4759294" y="4319759"/>
              <a:ext cx="359343" cy="237423"/>
              <a:chOff x="4759294" y="4319759"/>
              <a:chExt cx="359343" cy="237423"/>
            </a:xfrm>
            <a:solidFill>
              <a:srgbClr val="000000"/>
            </a:solidFill>
          </p:grpSpPr>
          <p:sp>
            <p:nvSpPr>
              <p:cNvPr id="656" name="TextBox 655">
                <a:extLst>
                  <a:ext uri="{FF2B5EF4-FFF2-40B4-BE49-F238E27FC236}">
                    <a16:creationId xmlns:a16="http://schemas.microsoft.com/office/drawing/2014/main" id="{8F0A7B7A-92BC-464F-96A3-E0243367B37D}"/>
                  </a:ext>
                </a:extLst>
              </p:cNvPr>
              <p:cNvSpPr txBox="1"/>
              <p:nvPr/>
            </p:nvSpPr>
            <p:spPr>
              <a:xfrm>
                <a:off x="4724002" y="4274039"/>
                <a:ext cx="43313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Local</a:t>
                </a:r>
              </a:p>
            </p:txBody>
          </p:sp>
          <p:sp>
            <p:nvSpPr>
              <p:cNvPr id="657" name="TextBox 656">
                <a:extLst>
                  <a:ext uri="{FF2B5EF4-FFF2-40B4-BE49-F238E27FC236}">
                    <a16:creationId xmlns:a16="http://schemas.microsoft.com/office/drawing/2014/main" id="{325A164B-1FB9-457F-A7F1-D0B9768BCEC7}"/>
                  </a:ext>
                </a:extLst>
              </p:cNvPr>
              <p:cNvSpPr txBox="1"/>
              <p:nvPr/>
            </p:nvSpPr>
            <p:spPr>
              <a:xfrm>
                <a:off x="4667854" y="4376709"/>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Storage</a:t>
                </a:r>
              </a:p>
            </p:txBody>
          </p:sp>
        </p:grpSp>
      </p:grpSp>
      <p:grpSp>
        <p:nvGrpSpPr>
          <p:cNvPr id="658" name="Graphic 3">
            <a:extLst>
              <a:ext uri="{FF2B5EF4-FFF2-40B4-BE49-F238E27FC236}">
                <a16:creationId xmlns:a16="http://schemas.microsoft.com/office/drawing/2014/main" id="{22DF2E4E-4B95-4CB6-801D-BB765203CE6D}"/>
              </a:ext>
            </a:extLst>
          </p:cNvPr>
          <p:cNvGrpSpPr/>
          <p:nvPr/>
        </p:nvGrpSpPr>
        <p:grpSpPr>
          <a:xfrm>
            <a:off x="5515219" y="3308033"/>
            <a:ext cx="513349" cy="544950"/>
            <a:chOff x="5515219" y="4012232"/>
            <a:chExt cx="513349" cy="544950"/>
          </a:xfrm>
        </p:grpSpPr>
        <p:grpSp>
          <p:nvGrpSpPr>
            <p:cNvPr id="659" name="Graphic 3">
              <a:extLst>
                <a:ext uri="{FF2B5EF4-FFF2-40B4-BE49-F238E27FC236}">
                  <a16:creationId xmlns:a16="http://schemas.microsoft.com/office/drawing/2014/main" id="{510C812A-A2FD-4B65-A0FA-96C3EA4E8B54}"/>
                </a:ext>
              </a:extLst>
            </p:cNvPr>
            <p:cNvGrpSpPr/>
            <p:nvPr/>
          </p:nvGrpSpPr>
          <p:grpSpPr>
            <a:xfrm>
              <a:off x="5515219" y="4012232"/>
              <a:ext cx="513349" cy="302303"/>
              <a:chOff x="5515219" y="4012232"/>
              <a:chExt cx="513349" cy="302303"/>
            </a:xfrm>
          </p:grpSpPr>
          <p:sp>
            <p:nvSpPr>
              <p:cNvPr id="660" name="Freeform: Shape 659">
                <a:extLst>
                  <a:ext uri="{FF2B5EF4-FFF2-40B4-BE49-F238E27FC236}">
                    <a16:creationId xmlns:a16="http://schemas.microsoft.com/office/drawing/2014/main" id="{2708E205-9DDA-4791-9A90-704ADE39D562}"/>
                  </a:ext>
                </a:extLst>
              </p:cNvPr>
              <p:cNvSpPr/>
              <p:nvPr/>
            </p:nvSpPr>
            <p:spPr>
              <a:xfrm>
                <a:off x="5521391" y="4018341"/>
                <a:ext cx="501081" cy="290111"/>
              </a:xfrm>
              <a:custGeom>
                <a:avLst/>
                <a:gdLst>
                  <a:gd name="connsiteX0" fmla="*/ 250513 w 501081"/>
                  <a:gd name="connsiteY0" fmla="*/ 290112 h 290111"/>
                  <a:gd name="connsiteX1" fmla="*/ 0 w 501081"/>
                  <a:gd name="connsiteY1" fmla="*/ 216947 h 290111"/>
                  <a:gd name="connsiteX2" fmla="*/ 0 w 501081"/>
                  <a:gd name="connsiteY2" fmla="*/ 80730 h 290111"/>
                  <a:gd name="connsiteX3" fmla="*/ 122 w 501081"/>
                  <a:gd name="connsiteY3" fmla="*/ 79267 h 290111"/>
                  <a:gd name="connsiteX4" fmla="*/ 122 w 501081"/>
                  <a:gd name="connsiteY4" fmla="*/ 76341 h 290111"/>
                  <a:gd name="connsiteX5" fmla="*/ 250513 w 501081"/>
                  <a:gd name="connsiteY5" fmla="*/ 0 h 290111"/>
                  <a:gd name="connsiteX6" fmla="*/ 501033 w 501081"/>
                  <a:gd name="connsiteY6" fmla="*/ 75732 h 290111"/>
                  <a:gd name="connsiteX7" fmla="*/ 501033 w 501081"/>
                  <a:gd name="connsiteY7" fmla="*/ 78658 h 290111"/>
                  <a:gd name="connsiteX8" fmla="*/ 501033 w 501081"/>
                  <a:gd name="connsiteY8" fmla="*/ 80730 h 290111"/>
                  <a:gd name="connsiteX9" fmla="*/ 501033 w 501081"/>
                  <a:gd name="connsiteY9" fmla="*/ 216825 h 290111"/>
                  <a:gd name="connsiteX10" fmla="*/ 250513 w 501081"/>
                  <a:gd name="connsiteY10" fmla="*/ 290112 h 290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1081" h="290111">
                    <a:moveTo>
                      <a:pt x="250513" y="290112"/>
                    </a:moveTo>
                    <a:cubicBezTo>
                      <a:pt x="157520" y="290112"/>
                      <a:pt x="0" y="274622"/>
                      <a:pt x="0" y="216947"/>
                    </a:cubicBezTo>
                    <a:lnTo>
                      <a:pt x="0" y="80730"/>
                    </a:lnTo>
                    <a:cubicBezTo>
                      <a:pt x="6" y="80243"/>
                      <a:pt x="45" y="79749"/>
                      <a:pt x="122" y="79267"/>
                    </a:cubicBezTo>
                    <a:cubicBezTo>
                      <a:pt x="58" y="78292"/>
                      <a:pt x="58" y="77317"/>
                      <a:pt x="122" y="76341"/>
                    </a:cubicBezTo>
                    <a:cubicBezTo>
                      <a:pt x="0" y="15978"/>
                      <a:pt x="157520" y="0"/>
                      <a:pt x="250513" y="0"/>
                    </a:cubicBezTo>
                    <a:cubicBezTo>
                      <a:pt x="343513" y="0"/>
                      <a:pt x="501033" y="15978"/>
                      <a:pt x="501033" y="75732"/>
                    </a:cubicBezTo>
                    <a:cubicBezTo>
                      <a:pt x="501098" y="76707"/>
                      <a:pt x="501098" y="77682"/>
                      <a:pt x="501033" y="78658"/>
                    </a:cubicBezTo>
                    <a:cubicBezTo>
                      <a:pt x="501098" y="79344"/>
                      <a:pt x="501098" y="80044"/>
                      <a:pt x="501033" y="80730"/>
                    </a:cubicBezTo>
                    <a:lnTo>
                      <a:pt x="501033" y="216825"/>
                    </a:lnTo>
                    <a:cubicBezTo>
                      <a:pt x="501033" y="274378"/>
                      <a:pt x="343513" y="290112"/>
                      <a:pt x="250513" y="290112"/>
                    </a:cubicBezTo>
                    <a:close/>
                  </a:path>
                </a:pathLst>
              </a:custGeom>
              <a:solidFill>
                <a:srgbClr val="FFFFFF"/>
              </a:solidFill>
              <a:ln w="6417"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1EF4D350-686D-44D2-BD03-F59C57E0C7EC}"/>
                  </a:ext>
                </a:extLst>
              </p:cNvPr>
              <p:cNvSpPr/>
              <p:nvPr/>
            </p:nvSpPr>
            <p:spPr>
              <a:xfrm>
                <a:off x="5515219" y="4012232"/>
                <a:ext cx="513349" cy="302303"/>
              </a:xfrm>
              <a:custGeom>
                <a:avLst/>
                <a:gdLst>
                  <a:gd name="connsiteX0" fmla="*/ 256672 w 513349"/>
                  <a:gd name="connsiteY0" fmla="*/ 12192 h 302303"/>
                  <a:gd name="connsiteX1" fmla="*/ 501083 w 513349"/>
                  <a:gd name="connsiteY1" fmla="*/ 81821 h 302303"/>
                  <a:gd name="connsiteX2" fmla="*/ 501083 w 513349"/>
                  <a:gd name="connsiteY2" fmla="*/ 85357 h 302303"/>
                  <a:gd name="connsiteX3" fmla="*/ 501083 w 513349"/>
                  <a:gd name="connsiteY3" fmla="*/ 87314 h 302303"/>
                  <a:gd name="connsiteX4" fmla="*/ 501083 w 513349"/>
                  <a:gd name="connsiteY4" fmla="*/ 222915 h 302303"/>
                  <a:gd name="connsiteX5" fmla="*/ 256672 w 513349"/>
                  <a:gd name="connsiteY5" fmla="*/ 290106 h 302303"/>
                  <a:gd name="connsiteX6" fmla="*/ 12267 w 513349"/>
                  <a:gd name="connsiteY6" fmla="*/ 222915 h 302303"/>
                  <a:gd name="connsiteX7" fmla="*/ 12267 w 513349"/>
                  <a:gd name="connsiteY7" fmla="*/ 86826 h 302303"/>
                  <a:gd name="connsiteX8" fmla="*/ 12267 w 513349"/>
                  <a:gd name="connsiteY8" fmla="*/ 85357 h 302303"/>
                  <a:gd name="connsiteX9" fmla="*/ 12267 w 513349"/>
                  <a:gd name="connsiteY9" fmla="*/ 82309 h 302303"/>
                  <a:gd name="connsiteX10" fmla="*/ 256672 w 513349"/>
                  <a:gd name="connsiteY10" fmla="*/ 12192 h 302303"/>
                  <a:gd name="connsiteX11" fmla="*/ 256672 w 513349"/>
                  <a:gd name="connsiteY11" fmla="*/ 0 h 302303"/>
                  <a:gd name="connsiteX12" fmla="*/ 43 w 513349"/>
                  <a:gd name="connsiteY12" fmla="*/ 81821 h 302303"/>
                  <a:gd name="connsiteX13" fmla="*/ 43 w 513349"/>
                  <a:gd name="connsiteY13" fmla="*/ 84625 h 302303"/>
                  <a:gd name="connsiteX14" fmla="*/ 43 w 513349"/>
                  <a:gd name="connsiteY14" fmla="*/ 86826 h 302303"/>
                  <a:gd name="connsiteX15" fmla="*/ 43 w 513349"/>
                  <a:gd name="connsiteY15" fmla="*/ 222915 h 302303"/>
                  <a:gd name="connsiteX16" fmla="*/ 256672 w 513349"/>
                  <a:gd name="connsiteY16" fmla="*/ 302304 h 302303"/>
                  <a:gd name="connsiteX17" fmla="*/ 513301 w 513349"/>
                  <a:gd name="connsiteY17" fmla="*/ 222915 h 302303"/>
                  <a:gd name="connsiteX18" fmla="*/ 513301 w 513349"/>
                  <a:gd name="connsiteY18" fmla="*/ 86826 h 302303"/>
                  <a:gd name="connsiteX19" fmla="*/ 513301 w 513349"/>
                  <a:gd name="connsiteY19" fmla="*/ 84625 h 302303"/>
                  <a:gd name="connsiteX20" fmla="*/ 513301 w 513349"/>
                  <a:gd name="connsiteY20" fmla="*/ 81821 h 302303"/>
                  <a:gd name="connsiteX21" fmla="*/ 256672 w 513349"/>
                  <a:gd name="connsiteY21" fmla="*/ 0 h 30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3349" h="302303">
                    <a:moveTo>
                      <a:pt x="256672" y="12192"/>
                    </a:moveTo>
                    <a:cubicBezTo>
                      <a:pt x="374357" y="12192"/>
                      <a:pt x="501083" y="34022"/>
                      <a:pt x="501083" y="81821"/>
                    </a:cubicBezTo>
                    <a:cubicBezTo>
                      <a:pt x="501154" y="83002"/>
                      <a:pt x="501154" y="84183"/>
                      <a:pt x="501083" y="85357"/>
                    </a:cubicBezTo>
                    <a:cubicBezTo>
                      <a:pt x="501147" y="86011"/>
                      <a:pt x="501147" y="86659"/>
                      <a:pt x="501083" y="87314"/>
                    </a:cubicBezTo>
                    <a:lnTo>
                      <a:pt x="501083" y="222915"/>
                    </a:lnTo>
                    <a:cubicBezTo>
                      <a:pt x="501083" y="269135"/>
                      <a:pt x="374357" y="290106"/>
                      <a:pt x="256672" y="290106"/>
                    </a:cubicBezTo>
                    <a:cubicBezTo>
                      <a:pt x="138993" y="290106"/>
                      <a:pt x="12267" y="269135"/>
                      <a:pt x="12267" y="222915"/>
                    </a:cubicBezTo>
                    <a:lnTo>
                      <a:pt x="12267" y="86826"/>
                    </a:lnTo>
                    <a:cubicBezTo>
                      <a:pt x="12229" y="86339"/>
                      <a:pt x="12229" y="85845"/>
                      <a:pt x="12267" y="85357"/>
                    </a:cubicBezTo>
                    <a:cubicBezTo>
                      <a:pt x="12209" y="84343"/>
                      <a:pt x="12209" y="83329"/>
                      <a:pt x="12267" y="82309"/>
                    </a:cubicBezTo>
                    <a:cubicBezTo>
                      <a:pt x="12267" y="34022"/>
                      <a:pt x="138993" y="12192"/>
                      <a:pt x="256672" y="12192"/>
                    </a:cubicBezTo>
                    <a:close/>
                    <a:moveTo>
                      <a:pt x="256672" y="0"/>
                    </a:moveTo>
                    <a:cubicBezTo>
                      <a:pt x="230401" y="0"/>
                      <a:pt x="43" y="2317"/>
                      <a:pt x="43" y="81821"/>
                    </a:cubicBezTo>
                    <a:cubicBezTo>
                      <a:pt x="-14" y="82758"/>
                      <a:pt x="-14" y="83695"/>
                      <a:pt x="43" y="84625"/>
                    </a:cubicBezTo>
                    <a:cubicBezTo>
                      <a:pt x="-14" y="85357"/>
                      <a:pt x="-14" y="86095"/>
                      <a:pt x="43" y="86826"/>
                    </a:cubicBezTo>
                    <a:lnTo>
                      <a:pt x="43" y="222915"/>
                    </a:lnTo>
                    <a:cubicBezTo>
                      <a:pt x="43" y="298524"/>
                      <a:pt x="213782" y="302304"/>
                      <a:pt x="256672" y="302304"/>
                    </a:cubicBezTo>
                    <a:cubicBezTo>
                      <a:pt x="299569" y="302304"/>
                      <a:pt x="513301" y="298524"/>
                      <a:pt x="513301" y="222915"/>
                    </a:cubicBezTo>
                    <a:lnTo>
                      <a:pt x="513301" y="86826"/>
                    </a:lnTo>
                    <a:cubicBezTo>
                      <a:pt x="513365" y="86095"/>
                      <a:pt x="513365" y="85357"/>
                      <a:pt x="513301" y="84625"/>
                    </a:cubicBezTo>
                    <a:cubicBezTo>
                      <a:pt x="513358" y="83695"/>
                      <a:pt x="513358" y="82758"/>
                      <a:pt x="513301" y="81821"/>
                    </a:cubicBezTo>
                    <a:cubicBezTo>
                      <a:pt x="513301" y="2317"/>
                      <a:pt x="282949" y="0"/>
                      <a:pt x="256672" y="0"/>
                    </a:cubicBezTo>
                    <a:close/>
                  </a:path>
                </a:pathLst>
              </a:custGeom>
              <a:solidFill>
                <a:srgbClr val="FFFFFF"/>
              </a:solidFill>
              <a:ln w="6417"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6516DDC5-021D-49AD-9907-E8D4F9FB0CED}"/>
                  </a:ext>
                </a:extLst>
              </p:cNvPr>
              <p:cNvSpPr/>
              <p:nvPr/>
            </p:nvSpPr>
            <p:spPr>
              <a:xfrm>
                <a:off x="5527446" y="4024431"/>
                <a:ext cx="488926" cy="277913"/>
              </a:xfrm>
              <a:custGeom>
                <a:avLst/>
                <a:gdLst>
                  <a:gd name="connsiteX0" fmla="*/ 488869 w 488926"/>
                  <a:gd name="connsiteY0" fmla="*/ 69629 h 277913"/>
                  <a:gd name="connsiteX1" fmla="*/ 244464 w 488926"/>
                  <a:gd name="connsiteY1" fmla="*/ 0 h 277913"/>
                  <a:gd name="connsiteX2" fmla="*/ 53 w 488926"/>
                  <a:gd name="connsiteY2" fmla="*/ 69629 h 277913"/>
                  <a:gd name="connsiteX3" fmla="*/ 53 w 488926"/>
                  <a:gd name="connsiteY3" fmla="*/ 73165 h 277913"/>
                  <a:gd name="connsiteX4" fmla="*/ 53 w 488926"/>
                  <a:gd name="connsiteY4" fmla="*/ 75122 h 277913"/>
                  <a:gd name="connsiteX5" fmla="*/ 53 w 488926"/>
                  <a:gd name="connsiteY5" fmla="*/ 210723 h 277913"/>
                  <a:gd name="connsiteX6" fmla="*/ 244464 w 488926"/>
                  <a:gd name="connsiteY6" fmla="*/ 277913 h 277913"/>
                  <a:gd name="connsiteX7" fmla="*/ 488869 w 488926"/>
                  <a:gd name="connsiteY7" fmla="*/ 210723 h 277913"/>
                  <a:gd name="connsiteX8" fmla="*/ 488869 w 488926"/>
                  <a:gd name="connsiteY8" fmla="*/ 74628 h 277913"/>
                  <a:gd name="connsiteX9" fmla="*/ 488869 w 488926"/>
                  <a:gd name="connsiteY9" fmla="*/ 73165 h 277913"/>
                  <a:gd name="connsiteX10" fmla="*/ 488869 w 488926"/>
                  <a:gd name="connsiteY10" fmla="*/ 69629 h 277913"/>
                  <a:gd name="connsiteX11" fmla="*/ 488869 w 488926"/>
                  <a:gd name="connsiteY11" fmla="*/ 69629 h 277913"/>
                  <a:gd name="connsiteX12" fmla="*/ 406509 w 488926"/>
                  <a:gd name="connsiteY12" fmla="*/ 239015 h 277913"/>
                  <a:gd name="connsiteX13" fmla="*/ 244464 w 488926"/>
                  <a:gd name="connsiteY13" fmla="*/ 254992 h 277913"/>
                  <a:gd name="connsiteX14" fmla="*/ 82420 w 488926"/>
                  <a:gd name="connsiteY14" fmla="*/ 239015 h 277913"/>
                  <a:gd name="connsiteX15" fmla="*/ 23032 w 488926"/>
                  <a:gd name="connsiteY15" fmla="*/ 210723 h 277913"/>
                  <a:gd name="connsiteX16" fmla="*/ 23032 w 488926"/>
                  <a:gd name="connsiteY16" fmla="*/ 100969 h 277913"/>
                  <a:gd name="connsiteX17" fmla="*/ 244464 w 488926"/>
                  <a:gd name="connsiteY17" fmla="*/ 138655 h 277913"/>
                  <a:gd name="connsiteX18" fmla="*/ 465897 w 488926"/>
                  <a:gd name="connsiteY18" fmla="*/ 100969 h 277913"/>
                  <a:gd name="connsiteX19" fmla="*/ 465897 w 488926"/>
                  <a:gd name="connsiteY19" fmla="*/ 210723 h 277913"/>
                  <a:gd name="connsiteX20" fmla="*/ 406509 w 488926"/>
                  <a:gd name="connsiteY20" fmla="*/ 239015 h 277913"/>
                  <a:gd name="connsiteX21" fmla="*/ 244464 w 488926"/>
                  <a:gd name="connsiteY21" fmla="*/ 22927 h 277913"/>
                  <a:gd name="connsiteX22" fmla="*/ 406387 w 488926"/>
                  <a:gd name="connsiteY22" fmla="*/ 39630 h 277913"/>
                  <a:gd name="connsiteX23" fmla="*/ 465897 w 488926"/>
                  <a:gd name="connsiteY23" fmla="*/ 69629 h 277913"/>
                  <a:gd name="connsiteX24" fmla="*/ 406387 w 488926"/>
                  <a:gd name="connsiteY24" fmla="*/ 99506 h 277913"/>
                  <a:gd name="connsiteX25" fmla="*/ 244464 w 488926"/>
                  <a:gd name="connsiteY25" fmla="*/ 116216 h 277913"/>
                  <a:gd name="connsiteX26" fmla="*/ 82542 w 488926"/>
                  <a:gd name="connsiteY26" fmla="*/ 99506 h 277913"/>
                  <a:gd name="connsiteX27" fmla="*/ 23032 w 488926"/>
                  <a:gd name="connsiteY27" fmla="*/ 69629 h 277913"/>
                  <a:gd name="connsiteX28" fmla="*/ 82542 w 488926"/>
                  <a:gd name="connsiteY28" fmla="*/ 39630 h 277913"/>
                  <a:gd name="connsiteX29" fmla="*/ 244464 w 488926"/>
                  <a:gd name="connsiteY29" fmla="*/ 22927 h 277913"/>
                  <a:gd name="connsiteX30" fmla="*/ 244464 w 488926"/>
                  <a:gd name="connsiteY30" fmla="*/ 22927 h 27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8926" h="277913">
                    <a:moveTo>
                      <a:pt x="488869" y="69629"/>
                    </a:moveTo>
                    <a:cubicBezTo>
                      <a:pt x="488869" y="21830"/>
                      <a:pt x="362149" y="0"/>
                      <a:pt x="244464" y="0"/>
                    </a:cubicBezTo>
                    <a:cubicBezTo>
                      <a:pt x="126779" y="0"/>
                      <a:pt x="53" y="21830"/>
                      <a:pt x="53" y="69629"/>
                    </a:cubicBezTo>
                    <a:cubicBezTo>
                      <a:pt x="-18" y="70810"/>
                      <a:pt x="-18" y="71991"/>
                      <a:pt x="53" y="73165"/>
                    </a:cubicBezTo>
                    <a:cubicBezTo>
                      <a:pt x="-11" y="73819"/>
                      <a:pt x="-11" y="74468"/>
                      <a:pt x="53" y="75122"/>
                    </a:cubicBezTo>
                    <a:lnTo>
                      <a:pt x="53" y="210723"/>
                    </a:lnTo>
                    <a:cubicBezTo>
                      <a:pt x="53" y="256943"/>
                      <a:pt x="126779" y="277913"/>
                      <a:pt x="244464" y="277913"/>
                    </a:cubicBezTo>
                    <a:cubicBezTo>
                      <a:pt x="362149" y="277913"/>
                      <a:pt x="488869" y="256943"/>
                      <a:pt x="488869" y="210723"/>
                    </a:cubicBezTo>
                    <a:lnTo>
                      <a:pt x="488869" y="74628"/>
                    </a:lnTo>
                    <a:cubicBezTo>
                      <a:pt x="488907" y="74147"/>
                      <a:pt x="488907" y="73652"/>
                      <a:pt x="488869" y="73165"/>
                    </a:cubicBezTo>
                    <a:cubicBezTo>
                      <a:pt x="488946" y="71991"/>
                      <a:pt x="488946" y="70810"/>
                      <a:pt x="488869" y="69629"/>
                    </a:cubicBezTo>
                    <a:lnTo>
                      <a:pt x="488869" y="69629"/>
                    </a:lnTo>
                    <a:close/>
                    <a:moveTo>
                      <a:pt x="406509" y="239015"/>
                    </a:moveTo>
                    <a:cubicBezTo>
                      <a:pt x="353255" y="250321"/>
                      <a:pt x="298905" y="255679"/>
                      <a:pt x="244464" y="254992"/>
                    </a:cubicBezTo>
                    <a:cubicBezTo>
                      <a:pt x="190024" y="255679"/>
                      <a:pt x="135673" y="250321"/>
                      <a:pt x="82420" y="239015"/>
                    </a:cubicBezTo>
                    <a:cubicBezTo>
                      <a:pt x="33543" y="226823"/>
                      <a:pt x="23032" y="214624"/>
                      <a:pt x="23032" y="210723"/>
                    </a:cubicBezTo>
                    <a:lnTo>
                      <a:pt x="23032" y="100969"/>
                    </a:lnTo>
                    <a:cubicBezTo>
                      <a:pt x="64825" y="126701"/>
                      <a:pt x="157452" y="138655"/>
                      <a:pt x="244464" y="138655"/>
                    </a:cubicBezTo>
                    <a:cubicBezTo>
                      <a:pt x="331470" y="138655"/>
                      <a:pt x="424104" y="126457"/>
                      <a:pt x="465897" y="100969"/>
                    </a:cubicBezTo>
                    <a:lnTo>
                      <a:pt x="465897" y="210723"/>
                    </a:lnTo>
                    <a:cubicBezTo>
                      <a:pt x="465897" y="214380"/>
                      <a:pt x="454898" y="227310"/>
                      <a:pt x="406509" y="239015"/>
                    </a:cubicBezTo>
                    <a:close/>
                    <a:moveTo>
                      <a:pt x="244464" y="22927"/>
                    </a:moveTo>
                    <a:cubicBezTo>
                      <a:pt x="298905" y="22202"/>
                      <a:pt x="353242" y="27804"/>
                      <a:pt x="406387" y="39630"/>
                    </a:cubicBezTo>
                    <a:cubicBezTo>
                      <a:pt x="455264" y="51829"/>
                      <a:pt x="465897" y="65362"/>
                      <a:pt x="465897" y="69629"/>
                    </a:cubicBezTo>
                    <a:cubicBezTo>
                      <a:pt x="465897" y="73896"/>
                      <a:pt x="455142" y="87314"/>
                      <a:pt x="406387" y="99506"/>
                    </a:cubicBezTo>
                    <a:cubicBezTo>
                      <a:pt x="353242" y="111332"/>
                      <a:pt x="298905" y="116941"/>
                      <a:pt x="244464" y="116216"/>
                    </a:cubicBezTo>
                    <a:cubicBezTo>
                      <a:pt x="190024" y="116941"/>
                      <a:pt x="135686" y="111332"/>
                      <a:pt x="82542" y="99506"/>
                    </a:cubicBezTo>
                    <a:cubicBezTo>
                      <a:pt x="33664" y="87314"/>
                      <a:pt x="23032" y="73774"/>
                      <a:pt x="23032" y="69629"/>
                    </a:cubicBezTo>
                    <a:cubicBezTo>
                      <a:pt x="23032" y="65484"/>
                      <a:pt x="33786" y="51829"/>
                      <a:pt x="82542" y="39630"/>
                    </a:cubicBezTo>
                    <a:cubicBezTo>
                      <a:pt x="135686" y="27804"/>
                      <a:pt x="190024" y="22202"/>
                      <a:pt x="244464" y="22927"/>
                    </a:cubicBezTo>
                    <a:lnTo>
                      <a:pt x="244464" y="22927"/>
                    </a:lnTo>
                    <a:close/>
                  </a:path>
                </a:pathLst>
              </a:custGeom>
              <a:solidFill>
                <a:srgbClr val="2D5967"/>
              </a:solidFill>
              <a:ln w="6417" cap="flat">
                <a:noFill/>
                <a:prstDash val="solid"/>
                <a:miter/>
              </a:ln>
            </p:spPr>
            <p:txBody>
              <a:bodyPr rtlCol="0" anchor="ctr"/>
              <a:lstStyle/>
              <a:p>
                <a:endParaRPr lang="en-US"/>
              </a:p>
            </p:txBody>
          </p:sp>
        </p:grpSp>
        <p:grpSp>
          <p:nvGrpSpPr>
            <p:cNvPr id="663" name="Graphic 3">
              <a:extLst>
                <a:ext uri="{FF2B5EF4-FFF2-40B4-BE49-F238E27FC236}">
                  <a16:creationId xmlns:a16="http://schemas.microsoft.com/office/drawing/2014/main" id="{D1428B2E-6FCA-4158-9A18-53820371B8C2}"/>
                </a:ext>
              </a:extLst>
            </p:cNvPr>
            <p:cNvGrpSpPr/>
            <p:nvPr/>
          </p:nvGrpSpPr>
          <p:grpSpPr>
            <a:xfrm>
              <a:off x="5542149" y="4319759"/>
              <a:ext cx="462012" cy="237423"/>
              <a:chOff x="5542149" y="4319759"/>
              <a:chExt cx="462012" cy="237423"/>
            </a:xfrm>
            <a:solidFill>
              <a:srgbClr val="000000"/>
            </a:solidFill>
          </p:grpSpPr>
          <p:sp>
            <p:nvSpPr>
              <p:cNvPr id="664" name="TextBox 663">
                <a:extLst>
                  <a:ext uri="{FF2B5EF4-FFF2-40B4-BE49-F238E27FC236}">
                    <a16:creationId xmlns:a16="http://schemas.microsoft.com/office/drawing/2014/main" id="{BB259A3E-4AB1-4C9D-969C-7A172B1D9CB3}"/>
                  </a:ext>
                </a:extLst>
              </p:cNvPr>
              <p:cNvSpPr txBox="1"/>
              <p:nvPr/>
            </p:nvSpPr>
            <p:spPr>
              <a:xfrm>
                <a:off x="5450709" y="4274039"/>
                <a:ext cx="64489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Persistent</a:t>
                </a:r>
              </a:p>
            </p:txBody>
          </p:sp>
          <p:sp>
            <p:nvSpPr>
              <p:cNvPr id="665" name="TextBox 664">
                <a:extLst>
                  <a:ext uri="{FF2B5EF4-FFF2-40B4-BE49-F238E27FC236}">
                    <a16:creationId xmlns:a16="http://schemas.microsoft.com/office/drawing/2014/main" id="{9827FB7D-9BD1-4A83-855B-94C4275E5685}"/>
                  </a:ext>
                </a:extLst>
              </p:cNvPr>
              <p:cNvSpPr txBox="1"/>
              <p:nvPr/>
            </p:nvSpPr>
            <p:spPr>
              <a:xfrm>
                <a:off x="5504495" y="4376709"/>
                <a:ext cx="53580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Volume</a:t>
                </a:r>
              </a:p>
            </p:txBody>
          </p:sp>
        </p:grpSp>
      </p:grpSp>
    </p:spTree>
    <p:extLst>
      <p:ext uri="{BB962C8B-B14F-4D97-AF65-F5344CB8AC3E}">
        <p14:creationId xmlns:p14="http://schemas.microsoft.com/office/powerpoint/2010/main" val="3154048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Networking</a:t>
            </a:r>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6" name="Slide Number Placeholder 5">
            <a:extLst>
              <a:ext uri="{FF2B5EF4-FFF2-40B4-BE49-F238E27FC236}">
                <a16:creationId xmlns:a16="http://schemas.microsoft.com/office/drawing/2014/main" id="{BB9DF947-0DB7-4109-B94D-7B9887A12A66}"/>
              </a:ext>
            </a:extLst>
          </p:cNvPr>
          <p:cNvSpPr>
            <a:spLocks noGrp="1"/>
          </p:cNvSpPr>
          <p:nvPr>
            <p:ph type="sldNum" sz="quarter" idx="12"/>
          </p:nvPr>
        </p:nvSpPr>
        <p:spPr/>
        <p:txBody>
          <a:bodyPr/>
          <a:lstStyle/>
          <a:p>
            <a:fld id="{345D60D9-5372-5F40-9443-0F9AE5BDC3C8}" type="slidenum">
              <a:rPr lang="en-US" smtClean="0"/>
              <a:pPr/>
              <a:t>35</a:t>
            </a:fld>
            <a:endParaRPr lang="en-US" dirty="0"/>
          </a:p>
        </p:txBody>
      </p:sp>
      <p:grpSp>
        <p:nvGrpSpPr>
          <p:cNvPr id="7" name="Graphic 2">
            <a:extLst>
              <a:ext uri="{FF2B5EF4-FFF2-40B4-BE49-F238E27FC236}">
                <a16:creationId xmlns:a16="http://schemas.microsoft.com/office/drawing/2014/main" id="{BD0F0715-C23E-4CE6-8B45-00FDA0CCD453}"/>
              </a:ext>
            </a:extLst>
          </p:cNvPr>
          <p:cNvGrpSpPr/>
          <p:nvPr/>
        </p:nvGrpSpPr>
        <p:grpSpPr>
          <a:xfrm>
            <a:off x="1081237" y="1598979"/>
            <a:ext cx="9875520" cy="858676"/>
            <a:chOff x="1081237" y="2261134"/>
            <a:chExt cx="9875520" cy="858676"/>
          </a:xfrm>
        </p:grpSpPr>
        <p:grpSp>
          <p:nvGrpSpPr>
            <p:cNvPr id="9" name="Graphic 2">
              <a:extLst>
                <a:ext uri="{FF2B5EF4-FFF2-40B4-BE49-F238E27FC236}">
                  <a16:creationId xmlns:a16="http://schemas.microsoft.com/office/drawing/2014/main" id="{E377CC89-ACD4-4311-9EFA-2A6E23EC91BE}"/>
                </a:ext>
              </a:extLst>
            </p:cNvPr>
            <p:cNvGrpSpPr/>
            <p:nvPr/>
          </p:nvGrpSpPr>
          <p:grpSpPr>
            <a:xfrm>
              <a:off x="1081237" y="2261134"/>
              <a:ext cx="513347" cy="756006"/>
              <a:chOff x="1081237" y="2261134"/>
              <a:chExt cx="513347" cy="756006"/>
            </a:xfrm>
          </p:grpSpPr>
          <p:grpSp>
            <p:nvGrpSpPr>
              <p:cNvPr id="10" name="Graphic 2">
                <a:extLst>
                  <a:ext uri="{FF2B5EF4-FFF2-40B4-BE49-F238E27FC236}">
                    <a16:creationId xmlns:a16="http://schemas.microsoft.com/office/drawing/2014/main" id="{63CA08C3-594D-484B-ACC8-B92A733892AD}"/>
                  </a:ext>
                </a:extLst>
              </p:cNvPr>
              <p:cNvGrpSpPr/>
              <p:nvPr/>
            </p:nvGrpSpPr>
            <p:grpSpPr>
              <a:xfrm>
                <a:off x="1081237" y="2261134"/>
                <a:ext cx="513347" cy="513347"/>
                <a:chOff x="1081237" y="2261134"/>
                <a:chExt cx="513347" cy="513347"/>
              </a:xfrm>
            </p:grpSpPr>
            <p:grpSp>
              <p:nvGrpSpPr>
                <p:cNvPr id="11" name="Graphic 2">
                  <a:extLst>
                    <a:ext uri="{FF2B5EF4-FFF2-40B4-BE49-F238E27FC236}">
                      <a16:creationId xmlns:a16="http://schemas.microsoft.com/office/drawing/2014/main" id="{D8BF9AE0-EC29-4CF0-A3F4-3CA5378FF07F}"/>
                    </a:ext>
                  </a:extLst>
                </p:cNvPr>
                <p:cNvGrpSpPr/>
                <p:nvPr/>
              </p:nvGrpSpPr>
              <p:grpSpPr>
                <a:xfrm>
                  <a:off x="1081237" y="2261134"/>
                  <a:ext cx="513347" cy="513347"/>
                  <a:chOff x="1081237" y="2261134"/>
                  <a:chExt cx="513347" cy="513347"/>
                </a:xfrm>
                <a:solidFill>
                  <a:srgbClr val="FFFFFF"/>
                </a:solidFill>
              </p:grpSpPr>
              <p:sp>
                <p:nvSpPr>
                  <p:cNvPr id="12" name="Freeform: Shape 11">
                    <a:extLst>
                      <a:ext uri="{FF2B5EF4-FFF2-40B4-BE49-F238E27FC236}">
                        <a16:creationId xmlns:a16="http://schemas.microsoft.com/office/drawing/2014/main" id="{17C97017-DD87-4151-8D83-14C3B987BE0C}"/>
                      </a:ext>
                    </a:extLst>
                  </p:cNvPr>
                  <p:cNvSpPr/>
                  <p:nvPr/>
                </p:nvSpPr>
                <p:spPr>
                  <a:xfrm>
                    <a:off x="1087308" y="2267246"/>
                    <a:ext cx="500000" cy="501125"/>
                  </a:xfrm>
                  <a:custGeom>
                    <a:avLst/>
                    <a:gdLst>
                      <a:gd name="connsiteX0" fmla="*/ 408977 w 500000"/>
                      <a:gd name="connsiteY0" fmla="*/ 501126 h 501125"/>
                      <a:gd name="connsiteX1" fmla="*/ 408977 w 500000"/>
                      <a:gd name="connsiteY1" fmla="*/ 470569 h 501125"/>
                      <a:gd name="connsiteX2" fmla="*/ 445387 w 500000"/>
                      <a:gd name="connsiteY2" fmla="*/ 470569 h 501125"/>
                      <a:gd name="connsiteX3" fmla="*/ 275488 w 500000"/>
                      <a:gd name="connsiteY3" fmla="*/ 299453 h 501125"/>
                      <a:gd name="connsiteX4" fmla="*/ 236653 w 500000"/>
                      <a:gd name="connsiteY4" fmla="*/ 448566 h 501125"/>
                      <a:gd name="connsiteX5" fmla="*/ 168692 w 500000"/>
                      <a:gd name="connsiteY5" fmla="*/ 501126 h 501125"/>
                      <a:gd name="connsiteX6" fmla="*/ 158984 w 500000"/>
                      <a:gd name="connsiteY6" fmla="*/ 499900 h 501125"/>
                      <a:gd name="connsiteX7" fmla="*/ 69174 w 500000"/>
                      <a:gd name="connsiteY7" fmla="*/ 350786 h 501125"/>
                      <a:gd name="connsiteX8" fmla="*/ 60684 w 500000"/>
                      <a:gd name="connsiteY8" fmla="*/ 266452 h 501125"/>
                      <a:gd name="connsiteX9" fmla="*/ 0 w 500000"/>
                      <a:gd name="connsiteY9" fmla="*/ 266452 h 501125"/>
                      <a:gd name="connsiteX10" fmla="*/ 0 w 500000"/>
                      <a:gd name="connsiteY10" fmla="*/ 235895 h 501125"/>
                      <a:gd name="connsiteX11" fmla="*/ 60684 w 500000"/>
                      <a:gd name="connsiteY11" fmla="*/ 235895 h 501125"/>
                      <a:gd name="connsiteX12" fmla="*/ 69174 w 500000"/>
                      <a:gd name="connsiteY12" fmla="*/ 147893 h 501125"/>
                      <a:gd name="connsiteX13" fmla="*/ 168692 w 500000"/>
                      <a:gd name="connsiteY13" fmla="*/ 1222 h 501125"/>
                      <a:gd name="connsiteX14" fmla="*/ 268205 w 500000"/>
                      <a:gd name="connsiteY14" fmla="*/ 150338 h 501125"/>
                      <a:gd name="connsiteX15" fmla="*/ 274275 w 500000"/>
                      <a:gd name="connsiteY15" fmla="*/ 201672 h 501125"/>
                      <a:gd name="connsiteX16" fmla="*/ 444174 w 500000"/>
                      <a:gd name="connsiteY16" fmla="*/ 30556 h 501125"/>
                      <a:gd name="connsiteX17" fmla="*/ 407765 w 500000"/>
                      <a:gd name="connsiteY17" fmla="*/ 30556 h 501125"/>
                      <a:gd name="connsiteX18" fmla="*/ 407765 w 500000"/>
                      <a:gd name="connsiteY18" fmla="*/ 0 h 501125"/>
                      <a:gd name="connsiteX19" fmla="*/ 496362 w 500000"/>
                      <a:gd name="connsiteY19" fmla="*/ 0 h 501125"/>
                      <a:gd name="connsiteX20" fmla="*/ 496362 w 500000"/>
                      <a:gd name="connsiteY20" fmla="*/ 89225 h 501125"/>
                      <a:gd name="connsiteX21" fmla="*/ 467230 w 500000"/>
                      <a:gd name="connsiteY21" fmla="*/ 89225 h 501125"/>
                      <a:gd name="connsiteX22" fmla="*/ 467230 w 500000"/>
                      <a:gd name="connsiteY22" fmla="*/ 50113 h 501125"/>
                      <a:gd name="connsiteX23" fmla="*/ 283984 w 500000"/>
                      <a:gd name="connsiteY23" fmla="*/ 235895 h 501125"/>
                      <a:gd name="connsiteX24" fmla="*/ 440535 w 500000"/>
                      <a:gd name="connsiteY24" fmla="*/ 235895 h 501125"/>
                      <a:gd name="connsiteX25" fmla="*/ 416261 w 500000"/>
                      <a:gd name="connsiteY25" fmla="*/ 212673 h 501125"/>
                      <a:gd name="connsiteX26" fmla="*/ 436891 w 500000"/>
                      <a:gd name="connsiteY26" fmla="*/ 190672 h 501125"/>
                      <a:gd name="connsiteX27" fmla="*/ 500000 w 500000"/>
                      <a:gd name="connsiteY27" fmla="*/ 250563 h 501125"/>
                      <a:gd name="connsiteX28" fmla="*/ 438104 w 500000"/>
                      <a:gd name="connsiteY28" fmla="*/ 312897 h 501125"/>
                      <a:gd name="connsiteX29" fmla="*/ 416261 w 500000"/>
                      <a:gd name="connsiteY29" fmla="*/ 290897 h 501125"/>
                      <a:gd name="connsiteX30" fmla="*/ 441748 w 500000"/>
                      <a:gd name="connsiteY30" fmla="*/ 265230 h 501125"/>
                      <a:gd name="connsiteX31" fmla="*/ 285197 w 500000"/>
                      <a:gd name="connsiteY31" fmla="*/ 265230 h 501125"/>
                      <a:gd name="connsiteX32" fmla="*/ 467230 w 500000"/>
                      <a:gd name="connsiteY32" fmla="*/ 449791 h 501125"/>
                      <a:gd name="connsiteX33" fmla="*/ 467230 w 500000"/>
                      <a:gd name="connsiteY33" fmla="*/ 411900 h 501125"/>
                      <a:gd name="connsiteX34" fmla="*/ 497575 w 500000"/>
                      <a:gd name="connsiteY34" fmla="*/ 411900 h 501125"/>
                      <a:gd name="connsiteX35" fmla="*/ 497575 w 500000"/>
                      <a:gd name="connsiteY35" fmla="*/ 501126 h 501125"/>
                      <a:gd name="connsiteX36" fmla="*/ 408977 w 500000"/>
                      <a:gd name="connsiteY3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0000" h="501125">
                        <a:moveTo>
                          <a:pt x="408977" y="501126"/>
                        </a:moveTo>
                        <a:lnTo>
                          <a:pt x="408977" y="470569"/>
                        </a:lnTo>
                        <a:lnTo>
                          <a:pt x="445387" y="470569"/>
                        </a:lnTo>
                        <a:lnTo>
                          <a:pt x="275488" y="299453"/>
                        </a:lnTo>
                        <a:cubicBezTo>
                          <a:pt x="270630" y="358120"/>
                          <a:pt x="257283" y="409455"/>
                          <a:pt x="236653" y="448566"/>
                        </a:cubicBezTo>
                        <a:cubicBezTo>
                          <a:pt x="211165" y="492572"/>
                          <a:pt x="185678" y="501126"/>
                          <a:pt x="168692" y="501126"/>
                        </a:cubicBezTo>
                        <a:cubicBezTo>
                          <a:pt x="166260" y="501126"/>
                          <a:pt x="162622" y="501126"/>
                          <a:pt x="158984" y="499900"/>
                        </a:cubicBezTo>
                        <a:cubicBezTo>
                          <a:pt x="110440" y="491347"/>
                          <a:pt x="80101" y="416789"/>
                          <a:pt x="69174" y="350786"/>
                        </a:cubicBezTo>
                        <a:cubicBezTo>
                          <a:pt x="64322" y="326344"/>
                          <a:pt x="61897" y="297008"/>
                          <a:pt x="60684" y="266452"/>
                        </a:cubicBezTo>
                        <a:lnTo>
                          <a:pt x="0" y="266452"/>
                        </a:lnTo>
                        <a:lnTo>
                          <a:pt x="0" y="235895"/>
                        </a:lnTo>
                        <a:lnTo>
                          <a:pt x="60684" y="235895"/>
                        </a:lnTo>
                        <a:cubicBezTo>
                          <a:pt x="61897" y="204117"/>
                          <a:pt x="64322" y="173561"/>
                          <a:pt x="69174" y="147893"/>
                        </a:cubicBezTo>
                        <a:cubicBezTo>
                          <a:pt x="84953" y="57446"/>
                          <a:pt x="122575" y="1222"/>
                          <a:pt x="168692" y="1222"/>
                        </a:cubicBezTo>
                        <a:cubicBezTo>
                          <a:pt x="195386" y="1222"/>
                          <a:pt x="242717" y="20778"/>
                          <a:pt x="268205" y="150338"/>
                        </a:cubicBezTo>
                        <a:cubicBezTo>
                          <a:pt x="270630" y="167449"/>
                          <a:pt x="273056" y="184561"/>
                          <a:pt x="274275" y="201672"/>
                        </a:cubicBezTo>
                        <a:lnTo>
                          <a:pt x="444174" y="30556"/>
                        </a:lnTo>
                        <a:lnTo>
                          <a:pt x="407765" y="30556"/>
                        </a:lnTo>
                        <a:lnTo>
                          <a:pt x="407765" y="0"/>
                        </a:lnTo>
                        <a:lnTo>
                          <a:pt x="496362" y="0"/>
                        </a:lnTo>
                        <a:lnTo>
                          <a:pt x="496362" y="89225"/>
                        </a:lnTo>
                        <a:lnTo>
                          <a:pt x="467230" y="89225"/>
                        </a:lnTo>
                        <a:lnTo>
                          <a:pt x="467230" y="50113"/>
                        </a:lnTo>
                        <a:lnTo>
                          <a:pt x="283984" y="235895"/>
                        </a:lnTo>
                        <a:lnTo>
                          <a:pt x="440535" y="235895"/>
                        </a:lnTo>
                        <a:lnTo>
                          <a:pt x="416261" y="212673"/>
                        </a:lnTo>
                        <a:lnTo>
                          <a:pt x="436891" y="190672"/>
                        </a:lnTo>
                        <a:lnTo>
                          <a:pt x="500000" y="250563"/>
                        </a:lnTo>
                        <a:lnTo>
                          <a:pt x="438104" y="312897"/>
                        </a:lnTo>
                        <a:lnTo>
                          <a:pt x="416261" y="290897"/>
                        </a:lnTo>
                        <a:lnTo>
                          <a:pt x="441748" y="265230"/>
                        </a:lnTo>
                        <a:lnTo>
                          <a:pt x="285197" y="265230"/>
                        </a:lnTo>
                        <a:lnTo>
                          <a:pt x="467230" y="449791"/>
                        </a:lnTo>
                        <a:lnTo>
                          <a:pt x="467230" y="411900"/>
                        </a:lnTo>
                        <a:lnTo>
                          <a:pt x="497575" y="411900"/>
                        </a:lnTo>
                        <a:lnTo>
                          <a:pt x="497575" y="501126"/>
                        </a:lnTo>
                        <a:lnTo>
                          <a:pt x="408977" y="501126"/>
                        </a:lnTo>
                        <a:close/>
                      </a:path>
                    </a:pathLst>
                  </a:custGeom>
                  <a:solidFill>
                    <a:srgbClr val="FFFFFF"/>
                  </a:solidFill>
                  <a:ln w="641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CED25406-931E-413F-892E-21CC245E75DF}"/>
                      </a:ext>
                    </a:extLst>
                  </p:cNvPr>
                  <p:cNvSpPr/>
                  <p:nvPr/>
                </p:nvSpPr>
                <p:spPr>
                  <a:xfrm>
                    <a:off x="1081237" y="2261134"/>
                    <a:ext cx="513347" cy="513347"/>
                  </a:xfrm>
                  <a:custGeom>
                    <a:avLst/>
                    <a:gdLst>
                      <a:gd name="connsiteX0" fmla="*/ 497568 w 513347"/>
                      <a:gd name="connsiteY0" fmla="*/ 12223 h 513347"/>
                      <a:gd name="connsiteX1" fmla="*/ 497568 w 513347"/>
                      <a:gd name="connsiteY1" fmla="*/ 89225 h 513347"/>
                      <a:gd name="connsiteX2" fmla="*/ 479364 w 513347"/>
                      <a:gd name="connsiteY2" fmla="*/ 89225 h 513347"/>
                      <a:gd name="connsiteX3" fmla="*/ 479364 w 513347"/>
                      <a:gd name="connsiteY3" fmla="*/ 41557 h 513347"/>
                      <a:gd name="connsiteX4" fmla="*/ 276701 w 513347"/>
                      <a:gd name="connsiteY4" fmla="*/ 246896 h 513347"/>
                      <a:gd name="connsiteX5" fmla="*/ 276701 w 513347"/>
                      <a:gd name="connsiteY5" fmla="*/ 248118 h 513347"/>
                      <a:gd name="connsiteX6" fmla="*/ 461166 w 513347"/>
                      <a:gd name="connsiteY6" fmla="*/ 248118 h 513347"/>
                      <a:gd name="connsiteX7" fmla="*/ 430820 w 513347"/>
                      <a:gd name="connsiteY7" fmla="*/ 218784 h 513347"/>
                      <a:gd name="connsiteX8" fmla="*/ 442961 w 513347"/>
                      <a:gd name="connsiteY8" fmla="*/ 205339 h 513347"/>
                      <a:gd name="connsiteX9" fmla="*/ 497568 w 513347"/>
                      <a:gd name="connsiteY9" fmla="*/ 256674 h 513347"/>
                      <a:gd name="connsiteX10" fmla="*/ 444174 w 513347"/>
                      <a:gd name="connsiteY10" fmla="*/ 310453 h 513347"/>
                      <a:gd name="connsiteX11" fmla="*/ 432040 w 513347"/>
                      <a:gd name="connsiteY11" fmla="*/ 298230 h 513347"/>
                      <a:gd name="connsiteX12" fmla="*/ 463591 w 513347"/>
                      <a:gd name="connsiteY12" fmla="*/ 266452 h 513347"/>
                      <a:gd name="connsiteX13" fmla="*/ 276701 w 513347"/>
                      <a:gd name="connsiteY13" fmla="*/ 266452 h 513347"/>
                      <a:gd name="connsiteX14" fmla="*/ 479364 w 513347"/>
                      <a:gd name="connsiteY14" fmla="*/ 470566 h 513347"/>
                      <a:gd name="connsiteX15" fmla="*/ 479364 w 513347"/>
                      <a:gd name="connsiteY15" fmla="*/ 424121 h 513347"/>
                      <a:gd name="connsiteX16" fmla="*/ 497568 w 513347"/>
                      <a:gd name="connsiteY16" fmla="*/ 424121 h 513347"/>
                      <a:gd name="connsiteX17" fmla="*/ 497568 w 513347"/>
                      <a:gd name="connsiteY17" fmla="*/ 501123 h 513347"/>
                      <a:gd name="connsiteX18" fmla="*/ 421112 w 513347"/>
                      <a:gd name="connsiteY18" fmla="*/ 501123 h 513347"/>
                      <a:gd name="connsiteX19" fmla="*/ 421112 w 513347"/>
                      <a:gd name="connsiteY19" fmla="*/ 482790 h 513347"/>
                      <a:gd name="connsiteX20" fmla="*/ 466017 w 513347"/>
                      <a:gd name="connsiteY20" fmla="*/ 482790 h 513347"/>
                      <a:gd name="connsiteX21" fmla="*/ 275481 w 513347"/>
                      <a:gd name="connsiteY21" fmla="*/ 290897 h 513347"/>
                      <a:gd name="connsiteX22" fmla="*/ 236647 w 513347"/>
                      <a:gd name="connsiteY22" fmla="*/ 451014 h 513347"/>
                      <a:gd name="connsiteX23" fmla="*/ 173543 w 513347"/>
                      <a:gd name="connsiteY23" fmla="*/ 499904 h 513347"/>
                      <a:gd name="connsiteX24" fmla="*/ 165048 w 513347"/>
                      <a:gd name="connsiteY24" fmla="*/ 498679 h 513347"/>
                      <a:gd name="connsiteX25" fmla="*/ 80095 w 513347"/>
                      <a:gd name="connsiteY25" fmla="*/ 354454 h 513347"/>
                      <a:gd name="connsiteX26" fmla="*/ 72818 w 513347"/>
                      <a:gd name="connsiteY26" fmla="*/ 265229 h 513347"/>
                      <a:gd name="connsiteX27" fmla="*/ 12134 w 513347"/>
                      <a:gd name="connsiteY27" fmla="*/ 265229 h 513347"/>
                      <a:gd name="connsiteX28" fmla="*/ 12134 w 513347"/>
                      <a:gd name="connsiteY28" fmla="*/ 246896 h 513347"/>
                      <a:gd name="connsiteX29" fmla="*/ 72818 w 513347"/>
                      <a:gd name="connsiteY29" fmla="*/ 246896 h 513347"/>
                      <a:gd name="connsiteX30" fmla="*/ 81308 w 513347"/>
                      <a:gd name="connsiteY30" fmla="*/ 154004 h 513347"/>
                      <a:gd name="connsiteX31" fmla="*/ 174756 w 513347"/>
                      <a:gd name="connsiteY31" fmla="*/ 13445 h 513347"/>
                      <a:gd name="connsiteX32" fmla="*/ 266992 w 513347"/>
                      <a:gd name="connsiteY32" fmla="*/ 157671 h 513347"/>
                      <a:gd name="connsiteX33" fmla="*/ 274269 w 513347"/>
                      <a:gd name="connsiteY33" fmla="*/ 221228 h 513347"/>
                      <a:gd name="connsiteX34" fmla="*/ 466017 w 513347"/>
                      <a:gd name="connsiteY34" fmla="*/ 30556 h 513347"/>
                      <a:gd name="connsiteX35" fmla="*/ 421112 w 513347"/>
                      <a:gd name="connsiteY35" fmla="*/ 30556 h 513347"/>
                      <a:gd name="connsiteX36" fmla="*/ 421112 w 513347"/>
                      <a:gd name="connsiteY36" fmla="*/ 12223 h 513347"/>
                      <a:gd name="connsiteX37" fmla="*/ 497568 w 513347"/>
                      <a:gd name="connsiteY37" fmla="*/ 12223 h 513347"/>
                      <a:gd name="connsiteX38" fmla="*/ 509709 w 513347"/>
                      <a:gd name="connsiteY38" fmla="*/ 0 h 513347"/>
                      <a:gd name="connsiteX39" fmla="*/ 497568 w 513347"/>
                      <a:gd name="connsiteY39" fmla="*/ 0 h 513347"/>
                      <a:gd name="connsiteX40" fmla="*/ 421112 w 513347"/>
                      <a:gd name="connsiteY40" fmla="*/ 0 h 513347"/>
                      <a:gd name="connsiteX41" fmla="*/ 408977 w 513347"/>
                      <a:gd name="connsiteY41" fmla="*/ 0 h 513347"/>
                      <a:gd name="connsiteX42" fmla="*/ 408977 w 513347"/>
                      <a:gd name="connsiteY42" fmla="*/ 12223 h 513347"/>
                      <a:gd name="connsiteX43" fmla="*/ 408977 w 513347"/>
                      <a:gd name="connsiteY43" fmla="*/ 30556 h 513347"/>
                      <a:gd name="connsiteX44" fmla="*/ 408977 w 513347"/>
                      <a:gd name="connsiteY44" fmla="*/ 42779 h 513347"/>
                      <a:gd name="connsiteX45" fmla="*/ 421112 w 513347"/>
                      <a:gd name="connsiteY45" fmla="*/ 42779 h 513347"/>
                      <a:gd name="connsiteX46" fmla="*/ 436891 w 513347"/>
                      <a:gd name="connsiteY46" fmla="*/ 42779 h 513347"/>
                      <a:gd name="connsiteX47" fmla="*/ 285190 w 513347"/>
                      <a:gd name="connsiteY47" fmla="*/ 194339 h 513347"/>
                      <a:gd name="connsiteX48" fmla="*/ 280339 w 513347"/>
                      <a:gd name="connsiteY48" fmla="*/ 156449 h 513347"/>
                      <a:gd name="connsiteX49" fmla="*/ 175969 w 513347"/>
                      <a:gd name="connsiteY49" fmla="*/ 1222 h 513347"/>
                      <a:gd name="connsiteX50" fmla="*/ 70386 w 513347"/>
                      <a:gd name="connsiteY50" fmla="*/ 152782 h 513347"/>
                      <a:gd name="connsiteX51" fmla="*/ 61890 w 513347"/>
                      <a:gd name="connsiteY51" fmla="*/ 235895 h 513347"/>
                      <a:gd name="connsiteX52" fmla="*/ 12134 w 513347"/>
                      <a:gd name="connsiteY52" fmla="*/ 235895 h 513347"/>
                      <a:gd name="connsiteX53" fmla="*/ 0 w 513347"/>
                      <a:gd name="connsiteY53" fmla="*/ 235895 h 513347"/>
                      <a:gd name="connsiteX54" fmla="*/ 0 w 513347"/>
                      <a:gd name="connsiteY54" fmla="*/ 248118 h 513347"/>
                      <a:gd name="connsiteX55" fmla="*/ 0 w 513347"/>
                      <a:gd name="connsiteY55" fmla="*/ 266452 h 513347"/>
                      <a:gd name="connsiteX56" fmla="*/ 0 w 513347"/>
                      <a:gd name="connsiteY56" fmla="*/ 278674 h 513347"/>
                      <a:gd name="connsiteX57" fmla="*/ 12134 w 513347"/>
                      <a:gd name="connsiteY57" fmla="*/ 278674 h 513347"/>
                      <a:gd name="connsiteX58" fmla="*/ 60678 w 513347"/>
                      <a:gd name="connsiteY58" fmla="*/ 278674 h 513347"/>
                      <a:gd name="connsiteX59" fmla="*/ 69174 w 513347"/>
                      <a:gd name="connsiteY59" fmla="*/ 358124 h 513347"/>
                      <a:gd name="connsiteX60" fmla="*/ 163835 w 513347"/>
                      <a:gd name="connsiteY60" fmla="*/ 512128 h 513347"/>
                      <a:gd name="connsiteX61" fmla="*/ 174756 w 513347"/>
                      <a:gd name="connsiteY61" fmla="*/ 513347 h 513347"/>
                      <a:gd name="connsiteX62" fmla="*/ 247575 w 513347"/>
                      <a:gd name="connsiteY62" fmla="*/ 458349 h 513347"/>
                      <a:gd name="connsiteX63" fmla="*/ 285190 w 513347"/>
                      <a:gd name="connsiteY63" fmla="*/ 320231 h 513347"/>
                      <a:gd name="connsiteX64" fmla="*/ 436891 w 513347"/>
                      <a:gd name="connsiteY64" fmla="*/ 470566 h 513347"/>
                      <a:gd name="connsiteX65" fmla="*/ 421112 w 513347"/>
                      <a:gd name="connsiteY65" fmla="*/ 470566 h 513347"/>
                      <a:gd name="connsiteX66" fmla="*/ 408977 w 513347"/>
                      <a:gd name="connsiteY66" fmla="*/ 470566 h 513347"/>
                      <a:gd name="connsiteX67" fmla="*/ 408977 w 513347"/>
                      <a:gd name="connsiteY67" fmla="*/ 482790 h 513347"/>
                      <a:gd name="connsiteX68" fmla="*/ 408977 w 513347"/>
                      <a:gd name="connsiteY68" fmla="*/ 501123 h 513347"/>
                      <a:gd name="connsiteX69" fmla="*/ 408977 w 513347"/>
                      <a:gd name="connsiteY69" fmla="*/ 513347 h 513347"/>
                      <a:gd name="connsiteX70" fmla="*/ 421112 w 513347"/>
                      <a:gd name="connsiteY70" fmla="*/ 513347 h 513347"/>
                      <a:gd name="connsiteX71" fmla="*/ 497568 w 513347"/>
                      <a:gd name="connsiteY71" fmla="*/ 513347 h 513347"/>
                      <a:gd name="connsiteX72" fmla="*/ 509709 w 513347"/>
                      <a:gd name="connsiteY72" fmla="*/ 513347 h 513347"/>
                      <a:gd name="connsiteX73" fmla="*/ 509709 w 513347"/>
                      <a:gd name="connsiteY73" fmla="*/ 501123 h 513347"/>
                      <a:gd name="connsiteX74" fmla="*/ 509709 w 513347"/>
                      <a:gd name="connsiteY74" fmla="*/ 424121 h 513347"/>
                      <a:gd name="connsiteX75" fmla="*/ 509709 w 513347"/>
                      <a:gd name="connsiteY75" fmla="*/ 411897 h 513347"/>
                      <a:gd name="connsiteX76" fmla="*/ 497568 w 513347"/>
                      <a:gd name="connsiteY76" fmla="*/ 411897 h 513347"/>
                      <a:gd name="connsiteX77" fmla="*/ 479364 w 513347"/>
                      <a:gd name="connsiteY77" fmla="*/ 411897 h 513347"/>
                      <a:gd name="connsiteX78" fmla="*/ 467230 w 513347"/>
                      <a:gd name="connsiteY78" fmla="*/ 411897 h 513347"/>
                      <a:gd name="connsiteX79" fmla="*/ 467230 w 513347"/>
                      <a:gd name="connsiteY79" fmla="*/ 424121 h 513347"/>
                      <a:gd name="connsiteX80" fmla="*/ 467230 w 513347"/>
                      <a:gd name="connsiteY80" fmla="*/ 441235 h 513347"/>
                      <a:gd name="connsiteX81" fmla="*/ 305827 w 513347"/>
                      <a:gd name="connsiteY81" fmla="*/ 277452 h 513347"/>
                      <a:gd name="connsiteX82" fmla="*/ 433252 w 513347"/>
                      <a:gd name="connsiteY82" fmla="*/ 277452 h 513347"/>
                      <a:gd name="connsiteX83" fmla="*/ 422331 w 513347"/>
                      <a:gd name="connsiteY83" fmla="*/ 288452 h 513347"/>
                      <a:gd name="connsiteX84" fmla="*/ 413835 w 513347"/>
                      <a:gd name="connsiteY84" fmla="*/ 297008 h 513347"/>
                      <a:gd name="connsiteX85" fmla="*/ 422331 w 513347"/>
                      <a:gd name="connsiteY85" fmla="*/ 305564 h 513347"/>
                      <a:gd name="connsiteX86" fmla="*/ 434465 w 513347"/>
                      <a:gd name="connsiteY86" fmla="*/ 317786 h 513347"/>
                      <a:gd name="connsiteX87" fmla="*/ 442961 w 513347"/>
                      <a:gd name="connsiteY87" fmla="*/ 326341 h 513347"/>
                      <a:gd name="connsiteX88" fmla="*/ 451457 w 513347"/>
                      <a:gd name="connsiteY88" fmla="*/ 317786 h 513347"/>
                      <a:gd name="connsiteX89" fmla="*/ 504851 w 513347"/>
                      <a:gd name="connsiteY89" fmla="*/ 264008 h 513347"/>
                      <a:gd name="connsiteX90" fmla="*/ 513347 w 513347"/>
                      <a:gd name="connsiteY90" fmla="*/ 255451 h 513347"/>
                      <a:gd name="connsiteX91" fmla="*/ 504851 w 513347"/>
                      <a:gd name="connsiteY91" fmla="*/ 246896 h 513347"/>
                      <a:gd name="connsiteX92" fmla="*/ 451457 w 513347"/>
                      <a:gd name="connsiteY92" fmla="*/ 195561 h 513347"/>
                      <a:gd name="connsiteX93" fmla="*/ 442961 w 513347"/>
                      <a:gd name="connsiteY93" fmla="*/ 187005 h 513347"/>
                      <a:gd name="connsiteX94" fmla="*/ 434465 w 513347"/>
                      <a:gd name="connsiteY94" fmla="*/ 195561 h 513347"/>
                      <a:gd name="connsiteX95" fmla="*/ 422331 w 513347"/>
                      <a:gd name="connsiteY95" fmla="*/ 209006 h 513347"/>
                      <a:gd name="connsiteX96" fmla="*/ 413835 w 513347"/>
                      <a:gd name="connsiteY96" fmla="*/ 217562 h 513347"/>
                      <a:gd name="connsiteX97" fmla="*/ 422331 w 513347"/>
                      <a:gd name="connsiteY97" fmla="*/ 226117 h 513347"/>
                      <a:gd name="connsiteX98" fmla="*/ 430820 w 513347"/>
                      <a:gd name="connsiteY98" fmla="*/ 234673 h 513347"/>
                      <a:gd name="connsiteX99" fmla="*/ 304608 w 513347"/>
                      <a:gd name="connsiteY99" fmla="*/ 234673 h 513347"/>
                      <a:gd name="connsiteX100" fmla="*/ 467230 w 513347"/>
                      <a:gd name="connsiteY100" fmla="*/ 70891 h 513347"/>
                      <a:gd name="connsiteX101" fmla="*/ 467230 w 513347"/>
                      <a:gd name="connsiteY101" fmla="*/ 89225 h 513347"/>
                      <a:gd name="connsiteX102" fmla="*/ 467230 w 513347"/>
                      <a:gd name="connsiteY102" fmla="*/ 101447 h 513347"/>
                      <a:gd name="connsiteX103" fmla="*/ 479364 w 513347"/>
                      <a:gd name="connsiteY103" fmla="*/ 101447 h 513347"/>
                      <a:gd name="connsiteX104" fmla="*/ 497568 w 513347"/>
                      <a:gd name="connsiteY104" fmla="*/ 101447 h 513347"/>
                      <a:gd name="connsiteX105" fmla="*/ 509709 w 513347"/>
                      <a:gd name="connsiteY105" fmla="*/ 101447 h 513347"/>
                      <a:gd name="connsiteX106" fmla="*/ 509709 w 513347"/>
                      <a:gd name="connsiteY106" fmla="*/ 89225 h 513347"/>
                      <a:gd name="connsiteX107" fmla="*/ 509709 w 513347"/>
                      <a:gd name="connsiteY107" fmla="*/ 12223 h 513347"/>
                      <a:gd name="connsiteX108" fmla="*/ 509709 w 513347"/>
                      <a:gd name="connsiteY108"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513347" h="513347">
                        <a:moveTo>
                          <a:pt x="497568" y="12223"/>
                        </a:moveTo>
                        <a:lnTo>
                          <a:pt x="497568" y="89225"/>
                        </a:lnTo>
                        <a:lnTo>
                          <a:pt x="479364" y="89225"/>
                        </a:lnTo>
                        <a:lnTo>
                          <a:pt x="479364" y="41557"/>
                        </a:lnTo>
                        <a:lnTo>
                          <a:pt x="276701" y="246896"/>
                        </a:lnTo>
                        <a:lnTo>
                          <a:pt x="276701" y="248118"/>
                        </a:lnTo>
                        <a:lnTo>
                          <a:pt x="461166" y="248118"/>
                        </a:lnTo>
                        <a:lnTo>
                          <a:pt x="430820" y="218784"/>
                        </a:lnTo>
                        <a:lnTo>
                          <a:pt x="442961" y="205339"/>
                        </a:lnTo>
                        <a:lnTo>
                          <a:pt x="497568" y="256674"/>
                        </a:lnTo>
                        <a:lnTo>
                          <a:pt x="444174" y="310453"/>
                        </a:lnTo>
                        <a:lnTo>
                          <a:pt x="432040" y="298230"/>
                        </a:lnTo>
                        <a:lnTo>
                          <a:pt x="463591" y="266452"/>
                        </a:lnTo>
                        <a:lnTo>
                          <a:pt x="276701" y="266452"/>
                        </a:lnTo>
                        <a:lnTo>
                          <a:pt x="479364" y="470566"/>
                        </a:lnTo>
                        <a:lnTo>
                          <a:pt x="479364" y="424121"/>
                        </a:lnTo>
                        <a:lnTo>
                          <a:pt x="497568" y="424121"/>
                        </a:lnTo>
                        <a:lnTo>
                          <a:pt x="497568" y="501123"/>
                        </a:lnTo>
                        <a:lnTo>
                          <a:pt x="421112" y="501123"/>
                        </a:lnTo>
                        <a:lnTo>
                          <a:pt x="421112" y="482790"/>
                        </a:lnTo>
                        <a:lnTo>
                          <a:pt x="466017" y="482790"/>
                        </a:lnTo>
                        <a:lnTo>
                          <a:pt x="275481" y="290897"/>
                        </a:lnTo>
                        <a:cubicBezTo>
                          <a:pt x="273056" y="347119"/>
                          <a:pt x="260922" y="404569"/>
                          <a:pt x="236647" y="451014"/>
                        </a:cubicBezTo>
                        <a:cubicBezTo>
                          <a:pt x="213591" y="490125"/>
                          <a:pt x="190535" y="499904"/>
                          <a:pt x="173543" y="499904"/>
                        </a:cubicBezTo>
                        <a:cubicBezTo>
                          <a:pt x="171118" y="499904"/>
                          <a:pt x="167473" y="499904"/>
                          <a:pt x="165048" y="498679"/>
                        </a:cubicBezTo>
                        <a:cubicBezTo>
                          <a:pt x="118930" y="490125"/>
                          <a:pt x="91017" y="415568"/>
                          <a:pt x="80095" y="354454"/>
                        </a:cubicBezTo>
                        <a:cubicBezTo>
                          <a:pt x="76457" y="328786"/>
                          <a:pt x="72818" y="297008"/>
                          <a:pt x="72818" y="265229"/>
                        </a:cubicBezTo>
                        <a:lnTo>
                          <a:pt x="12134" y="265229"/>
                        </a:lnTo>
                        <a:lnTo>
                          <a:pt x="12134" y="246896"/>
                        </a:lnTo>
                        <a:lnTo>
                          <a:pt x="72818" y="246896"/>
                        </a:lnTo>
                        <a:cubicBezTo>
                          <a:pt x="72818" y="213895"/>
                          <a:pt x="76457" y="182116"/>
                          <a:pt x="81308" y="154004"/>
                        </a:cubicBezTo>
                        <a:cubicBezTo>
                          <a:pt x="97087" y="68447"/>
                          <a:pt x="132283" y="13445"/>
                          <a:pt x="174756" y="13445"/>
                        </a:cubicBezTo>
                        <a:cubicBezTo>
                          <a:pt x="199031" y="13445"/>
                          <a:pt x="242717" y="33001"/>
                          <a:pt x="266992" y="157671"/>
                        </a:cubicBezTo>
                        <a:cubicBezTo>
                          <a:pt x="270630" y="177227"/>
                          <a:pt x="273056" y="198005"/>
                          <a:pt x="274269" y="221228"/>
                        </a:cubicBezTo>
                        <a:lnTo>
                          <a:pt x="466017" y="30556"/>
                        </a:lnTo>
                        <a:lnTo>
                          <a:pt x="421112" y="30556"/>
                        </a:lnTo>
                        <a:lnTo>
                          <a:pt x="421112" y="12223"/>
                        </a:lnTo>
                        <a:lnTo>
                          <a:pt x="497568" y="12223"/>
                        </a:lnTo>
                        <a:close/>
                        <a:moveTo>
                          <a:pt x="509709" y="0"/>
                        </a:moveTo>
                        <a:lnTo>
                          <a:pt x="497568" y="0"/>
                        </a:lnTo>
                        <a:lnTo>
                          <a:pt x="421112" y="0"/>
                        </a:lnTo>
                        <a:lnTo>
                          <a:pt x="408977" y="0"/>
                        </a:lnTo>
                        <a:lnTo>
                          <a:pt x="408977" y="12223"/>
                        </a:lnTo>
                        <a:lnTo>
                          <a:pt x="408977" y="30556"/>
                        </a:lnTo>
                        <a:lnTo>
                          <a:pt x="408977" y="42779"/>
                        </a:lnTo>
                        <a:lnTo>
                          <a:pt x="421112" y="42779"/>
                        </a:lnTo>
                        <a:lnTo>
                          <a:pt x="436891" y="42779"/>
                        </a:lnTo>
                        <a:lnTo>
                          <a:pt x="285190" y="194339"/>
                        </a:lnTo>
                        <a:cubicBezTo>
                          <a:pt x="283977" y="180894"/>
                          <a:pt x="281552" y="168671"/>
                          <a:pt x="280339" y="156449"/>
                        </a:cubicBezTo>
                        <a:cubicBezTo>
                          <a:pt x="254851" y="28112"/>
                          <a:pt x="209953" y="1222"/>
                          <a:pt x="175969" y="1222"/>
                        </a:cubicBezTo>
                        <a:cubicBezTo>
                          <a:pt x="126213" y="1222"/>
                          <a:pt x="87378" y="58669"/>
                          <a:pt x="70386" y="152782"/>
                        </a:cubicBezTo>
                        <a:cubicBezTo>
                          <a:pt x="65535" y="177227"/>
                          <a:pt x="63110" y="205339"/>
                          <a:pt x="61890" y="235895"/>
                        </a:cubicBezTo>
                        <a:lnTo>
                          <a:pt x="12134" y="235895"/>
                        </a:lnTo>
                        <a:lnTo>
                          <a:pt x="0" y="235895"/>
                        </a:lnTo>
                        <a:lnTo>
                          <a:pt x="0" y="248118"/>
                        </a:lnTo>
                        <a:lnTo>
                          <a:pt x="0" y="266452"/>
                        </a:lnTo>
                        <a:lnTo>
                          <a:pt x="0" y="278674"/>
                        </a:lnTo>
                        <a:lnTo>
                          <a:pt x="12134" y="278674"/>
                        </a:lnTo>
                        <a:lnTo>
                          <a:pt x="60678" y="278674"/>
                        </a:lnTo>
                        <a:cubicBezTo>
                          <a:pt x="61890" y="306786"/>
                          <a:pt x="64322" y="334895"/>
                          <a:pt x="69174" y="358124"/>
                        </a:cubicBezTo>
                        <a:cubicBezTo>
                          <a:pt x="81308" y="426566"/>
                          <a:pt x="111653" y="502349"/>
                          <a:pt x="163835" y="512128"/>
                        </a:cubicBezTo>
                        <a:cubicBezTo>
                          <a:pt x="167473" y="512128"/>
                          <a:pt x="171118" y="513347"/>
                          <a:pt x="174756" y="513347"/>
                        </a:cubicBezTo>
                        <a:cubicBezTo>
                          <a:pt x="192961" y="513347"/>
                          <a:pt x="220874" y="503568"/>
                          <a:pt x="247575" y="458349"/>
                        </a:cubicBezTo>
                        <a:cubicBezTo>
                          <a:pt x="266992" y="420457"/>
                          <a:pt x="280339" y="374012"/>
                          <a:pt x="285190" y="320231"/>
                        </a:cubicBezTo>
                        <a:lnTo>
                          <a:pt x="436891" y="470566"/>
                        </a:lnTo>
                        <a:lnTo>
                          <a:pt x="421112" y="470566"/>
                        </a:lnTo>
                        <a:lnTo>
                          <a:pt x="408977" y="470566"/>
                        </a:lnTo>
                        <a:lnTo>
                          <a:pt x="408977" y="482790"/>
                        </a:lnTo>
                        <a:lnTo>
                          <a:pt x="408977" y="501123"/>
                        </a:lnTo>
                        <a:lnTo>
                          <a:pt x="408977" y="513347"/>
                        </a:lnTo>
                        <a:lnTo>
                          <a:pt x="421112" y="513347"/>
                        </a:lnTo>
                        <a:lnTo>
                          <a:pt x="497568" y="513347"/>
                        </a:lnTo>
                        <a:lnTo>
                          <a:pt x="509709" y="513347"/>
                        </a:lnTo>
                        <a:lnTo>
                          <a:pt x="509709" y="501123"/>
                        </a:lnTo>
                        <a:lnTo>
                          <a:pt x="509709" y="424121"/>
                        </a:lnTo>
                        <a:lnTo>
                          <a:pt x="509709" y="411897"/>
                        </a:lnTo>
                        <a:lnTo>
                          <a:pt x="497568" y="411897"/>
                        </a:lnTo>
                        <a:lnTo>
                          <a:pt x="479364" y="411897"/>
                        </a:lnTo>
                        <a:lnTo>
                          <a:pt x="467230" y="411897"/>
                        </a:lnTo>
                        <a:lnTo>
                          <a:pt x="467230" y="424121"/>
                        </a:lnTo>
                        <a:lnTo>
                          <a:pt x="467230" y="441235"/>
                        </a:lnTo>
                        <a:lnTo>
                          <a:pt x="305827" y="277452"/>
                        </a:lnTo>
                        <a:lnTo>
                          <a:pt x="433252" y="277452"/>
                        </a:lnTo>
                        <a:lnTo>
                          <a:pt x="422331" y="288452"/>
                        </a:lnTo>
                        <a:lnTo>
                          <a:pt x="413835" y="297008"/>
                        </a:lnTo>
                        <a:lnTo>
                          <a:pt x="422331" y="305564"/>
                        </a:lnTo>
                        <a:lnTo>
                          <a:pt x="434465" y="317786"/>
                        </a:lnTo>
                        <a:lnTo>
                          <a:pt x="442961" y="326341"/>
                        </a:lnTo>
                        <a:lnTo>
                          <a:pt x="451457" y="317786"/>
                        </a:lnTo>
                        <a:lnTo>
                          <a:pt x="504851" y="264008"/>
                        </a:lnTo>
                        <a:lnTo>
                          <a:pt x="513347" y="255451"/>
                        </a:lnTo>
                        <a:lnTo>
                          <a:pt x="504851" y="246896"/>
                        </a:lnTo>
                        <a:lnTo>
                          <a:pt x="451457" y="195561"/>
                        </a:lnTo>
                        <a:lnTo>
                          <a:pt x="442961" y="187005"/>
                        </a:lnTo>
                        <a:lnTo>
                          <a:pt x="434465" y="195561"/>
                        </a:lnTo>
                        <a:lnTo>
                          <a:pt x="422331" y="209006"/>
                        </a:lnTo>
                        <a:lnTo>
                          <a:pt x="413835" y="217562"/>
                        </a:lnTo>
                        <a:lnTo>
                          <a:pt x="422331" y="226117"/>
                        </a:lnTo>
                        <a:lnTo>
                          <a:pt x="430820" y="234673"/>
                        </a:lnTo>
                        <a:lnTo>
                          <a:pt x="304608" y="234673"/>
                        </a:lnTo>
                        <a:lnTo>
                          <a:pt x="467230" y="70891"/>
                        </a:lnTo>
                        <a:lnTo>
                          <a:pt x="467230" y="89225"/>
                        </a:lnTo>
                        <a:lnTo>
                          <a:pt x="467230" y="101447"/>
                        </a:lnTo>
                        <a:lnTo>
                          <a:pt x="479364" y="101447"/>
                        </a:lnTo>
                        <a:lnTo>
                          <a:pt x="497568" y="101447"/>
                        </a:lnTo>
                        <a:lnTo>
                          <a:pt x="509709" y="101447"/>
                        </a:lnTo>
                        <a:lnTo>
                          <a:pt x="509709" y="89225"/>
                        </a:lnTo>
                        <a:lnTo>
                          <a:pt x="509709" y="12223"/>
                        </a:lnTo>
                        <a:lnTo>
                          <a:pt x="509709" y="0"/>
                        </a:lnTo>
                        <a:close/>
                      </a:path>
                    </a:pathLst>
                  </a:custGeom>
                  <a:solidFill>
                    <a:srgbClr val="FFFFFF"/>
                  </a:solidFill>
                  <a:ln w="6417"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F7B3F22B-2EF6-4E26-91A6-52DD09425EF5}"/>
                    </a:ext>
                  </a:extLst>
                </p:cNvPr>
                <p:cNvSpPr/>
                <p:nvPr/>
              </p:nvSpPr>
              <p:spPr>
                <a:xfrm>
                  <a:off x="1093365" y="2273360"/>
                  <a:ext cx="485434" cy="488903"/>
                </a:xfrm>
                <a:custGeom>
                  <a:avLst/>
                  <a:gdLst>
                    <a:gd name="connsiteX0" fmla="*/ 485434 w 485434"/>
                    <a:gd name="connsiteY0" fmla="*/ 77002 h 488903"/>
                    <a:gd name="connsiteX1" fmla="*/ 485434 w 485434"/>
                    <a:gd name="connsiteY1" fmla="*/ 0 h 488903"/>
                    <a:gd name="connsiteX2" fmla="*/ 408984 w 485434"/>
                    <a:gd name="connsiteY2" fmla="*/ 0 h 488903"/>
                    <a:gd name="connsiteX3" fmla="*/ 408984 w 485434"/>
                    <a:gd name="connsiteY3" fmla="*/ 18334 h 488903"/>
                    <a:gd name="connsiteX4" fmla="*/ 453883 w 485434"/>
                    <a:gd name="connsiteY4" fmla="*/ 18334 h 488903"/>
                    <a:gd name="connsiteX5" fmla="*/ 263354 w 485434"/>
                    <a:gd name="connsiteY5" fmla="*/ 209006 h 488903"/>
                    <a:gd name="connsiteX6" fmla="*/ 256071 w 485434"/>
                    <a:gd name="connsiteY6" fmla="*/ 145448 h 488903"/>
                    <a:gd name="connsiteX7" fmla="*/ 163835 w 485434"/>
                    <a:gd name="connsiteY7" fmla="*/ 1222 h 488903"/>
                    <a:gd name="connsiteX8" fmla="*/ 70393 w 485434"/>
                    <a:gd name="connsiteY8" fmla="*/ 143004 h 488903"/>
                    <a:gd name="connsiteX9" fmla="*/ 60684 w 485434"/>
                    <a:gd name="connsiteY9" fmla="*/ 235895 h 488903"/>
                    <a:gd name="connsiteX10" fmla="*/ 0 w 485434"/>
                    <a:gd name="connsiteY10" fmla="*/ 235895 h 488903"/>
                    <a:gd name="connsiteX11" fmla="*/ 0 w 485434"/>
                    <a:gd name="connsiteY11" fmla="*/ 254229 h 488903"/>
                    <a:gd name="connsiteX12" fmla="*/ 60684 w 485434"/>
                    <a:gd name="connsiteY12" fmla="*/ 254229 h 488903"/>
                    <a:gd name="connsiteX13" fmla="*/ 69174 w 485434"/>
                    <a:gd name="connsiteY13" fmla="*/ 343453 h 488903"/>
                    <a:gd name="connsiteX14" fmla="*/ 154126 w 485434"/>
                    <a:gd name="connsiteY14" fmla="*/ 487678 h 488903"/>
                    <a:gd name="connsiteX15" fmla="*/ 162622 w 485434"/>
                    <a:gd name="connsiteY15" fmla="*/ 488904 h 488903"/>
                    <a:gd name="connsiteX16" fmla="*/ 225732 w 485434"/>
                    <a:gd name="connsiteY16" fmla="*/ 440014 h 488903"/>
                    <a:gd name="connsiteX17" fmla="*/ 264566 w 485434"/>
                    <a:gd name="connsiteY17" fmla="*/ 279896 h 488903"/>
                    <a:gd name="connsiteX18" fmla="*/ 455095 w 485434"/>
                    <a:gd name="connsiteY18" fmla="*/ 471790 h 488903"/>
                    <a:gd name="connsiteX19" fmla="*/ 410197 w 485434"/>
                    <a:gd name="connsiteY19" fmla="*/ 471790 h 488903"/>
                    <a:gd name="connsiteX20" fmla="*/ 410197 w 485434"/>
                    <a:gd name="connsiteY20" fmla="*/ 488904 h 488903"/>
                    <a:gd name="connsiteX21" fmla="*/ 485434 w 485434"/>
                    <a:gd name="connsiteY21" fmla="*/ 488904 h 488903"/>
                    <a:gd name="connsiteX22" fmla="*/ 485434 w 485434"/>
                    <a:gd name="connsiteY22" fmla="*/ 411902 h 488903"/>
                    <a:gd name="connsiteX23" fmla="*/ 467236 w 485434"/>
                    <a:gd name="connsiteY23" fmla="*/ 411902 h 488903"/>
                    <a:gd name="connsiteX24" fmla="*/ 467236 w 485434"/>
                    <a:gd name="connsiteY24" fmla="*/ 458347 h 488903"/>
                    <a:gd name="connsiteX25" fmla="*/ 264566 w 485434"/>
                    <a:gd name="connsiteY25" fmla="*/ 254229 h 488903"/>
                    <a:gd name="connsiteX26" fmla="*/ 450244 w 485434"/>
                    <a:gd name="connsiteY26" fmla="*/ 254229 h 488903"/>
                    <a:gd name="connsiteX27" fmla="*/ 418693 w 485434"/>
                    <a:gd name="connsiteY27" fmla="*/ 286008 h 488903"/>
                    <a:gd name="connsiteX28" fmla="*/ 430827 w 485434"/>
                    <a:gd name="connsiteY28" fmla="*/ 298230 h 488903"/>
                    <a:gd name="connsiteX29" fmla="*/ 485434 w 485434"/>
                    <a:gd name="connsiteY29" fmla="*/ 244451 h 488903"/>
                    <a:gd name="connsiteX30" fmla="*/ 432040 w 485434"/>
                    <a:gd name="connsiteY30" fmla="*/ 193116 h 488903"/>
                    <a:gd name="connsiteX31" fmla="*/ 419905 w 485434"/>
                    <a:gd name="connsiteY31" fmla="*/ 206561 h 488903"/>
                    <a:gd name="connsiteX32" fmla="*/ 450244 w 485434"/>
                    <a:gd name="connsiteY32" fmla="*/ 235895 h 488903"/>
                    <a:gd name="connsiteX33" fmla="*/ 264566 w 485434"/>
                    <a:gd name="connsiteY33" fmla="*/ 235895 h 488903"/>
                    <a:gd name="connsiteX34" fmla="*/ 264566 w 485434"/>
                    <a:gd name="connsiteY34" fmla="*/ 234673 h 488903"/>
                    <a:gd name="connsiteX35" fmla="*/ 467236 w 485434"/>
                    <a:gd name="connsiteY35" fmla="*/ 29334 h 488903"/>
                    <a:gd name="connsiteX36" fmla="*/ 467236 w 485434"/>
                    <a:gd name="connsiteY36" fmla="*/ 77002 h 488903"/>
                    <a:gd name="connsiteX37" fmla="*/ 485434 w 485434"/>
                    <a:gd name="connsiteY37" fmla="*/ 77002 h 488903"/>
                    <a:gd name="connsiteX38" fmla="*/ 205095 w 485434"/>
                    <a:gd name="connsiteY38" fmla="*/ 427790 h 488903"/>
                    <a:gd name="connsiteX39" fmla="*/ 161409 w 485434"/>
                    <a:gd name="connsiteY39" fmla="*/ 465681 h 488903"/>
                    <a:gd name="connsiteX40" fmla="*/ 157771 w 485434"/>
                    <a:gd name="connsiteY40" fmla="*/ 465681 h 488903"/>
                    <a:gd name="connsiteX41" fmla="*/ 91023 w 485434"/>
                    <a:gd name="connsiteY41" fmla="*/ 339789 h 488903"/>
                    <a:gd name="connsiteX42" fmla="*/ 82527 w 485434"/>
                    <a:gd name="connsiteY42" fmla="*/ 254229 h 488903"/>
                    <a:gd name="connsiteX43" fmla="*/ 190535 w 485434"/>
                    <a:gd name="connsiteY43" fmla="*/ 254229 h 488903"/>
                    <a:gd name="connsiteX44" fmla="*/ 158984 w 485434"/>
                    <a:gd name="connsiteY44" fmla="*/ 286008 h 488903"/>
                    <a:gd name="connsiteX45" fmla="*/ 172331 w 485434"/>
                    <a:gd name="connsiteY45" fmla="*/ 298230 h 488903"/>
                    <a:gd name="connsiteX46" fmla="*/ 225732 w 485434"/>
                    <a:gd name="connsiteY46" fmla="*/ 244451 h 488903"/>
                    <a:gd name="connsiteX47" fmla="*/ 169905 w 485434"/>
                    <a:gd name="connsiteY47" fmla="*/ 190672 h 488903"/>
                    <a:gd name="connsiteX48" fmla="*/ 157771 w 485434"/>
                    <a:gd name="connsiteY48" fmla="*/ 204117 h 488903"/>
                    <a:gd name="connsiteX49" fmla="*/ 190535 w 485434"/>
                    <a:gd name="connsiteY49" fmla="*/ 235895 h 488903"/>
                    <a:gd name="connsiteX50" fmla="*/ 83740 w 485434"/>
                    <a:gd name="connsiteY50" fmla="*/ 235895 h 488903"/>
                    <a:gd name="connsiteX51" fmla="*/ 92236 w 485434"/>
                    <a:gd name="connsiteY51" fmla="*/ 147893 h 488903"/>
                    <a:gd name="connsiteX52" fmla="*/ 162622 w 485434"/>
                    <a:gd name="connsiteY52" fmla="*/ 24445 h 488903"/>
                    <a:gd name="connsiteX53" fmla="*/ 233008 w 485434"/>
                    <a:gd name="connsiteY53" fmla="*/ 150337 h 488903"/>
                    <a:gd name="connsiteX54" fmla="*/ 205095 w 485434"/>
                    <a:gd name="connsiteY54" fmla="*/ 427790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85434" h="488903">
                      <a:moveTo>
                        <a:pt x="485434" y="77002"/>
                      </a:moveTo>
                      <a:lnTo>
                        <a:pt x="485434" y="0"/>
                      </a:lnTo>
                      <a:lnTo>
                        <a:pt x="408984" y="0"/>
                      </a:lnTo>
                      <a:lnTo>
                        <a:pt x="408984" y="18334"/>
                      </a:lnTo>
                      <a:lnTo>
                        <a:pt x="453883" y="18334"/>
                      </a:lnTo>
                      <a:lnTo>
                        <a:pt x="263354" y="209006"/>
                      </a:lnTo>
                      <a:cubicBezTo>
                        <a:pt x="262134" y="185783"/>
                        <a:pt x="259709" y="165005"/>
                        <a:pt x="256071" y="145448"/>
                      </a:cubicBezTo>
                      <a:cubicBezTo>
                        <a:pt x="231796" y="19556"/>
                        <a:pt x="188110" y="1222"/>
                        <a:pt x="163835" y="1222"/>
                      </a:cubicBezTo>
                      <a:cubicBezTo>
                        <a:pt x="121362" y="1222"/>
                        <a:pt x="86165" y="56224"/>
                        <a:pt x="70393" y="143004"/>
                      </a:cubicBezTo>
                      <a:cubicBezTo>
                        <a:pt x="64322" y="171115"/>
                        <a:pt x="61897" y="202894"/>
                        <a:pt x="60684" y="235895"/>
                      </a:cubicBezTo>
                      <a:lnTo>
                        <a:pt x="0" y="235895"/>
                      </a:lnTo>
                      <a:lnTo>
                        <a:pt x="0" y="254229"/>
                      </a:lnTo>
                      <a:lnTo>
                        <a:pt x="60684" y="254229"/>
                      </a:lnTo>
                      <a:cubicBezTo>
                        <a:pt x="60684" y="286008"/>
                        <a:pt x="64322" y="316567"/>
                        <a:pt x="69174" y="343453"/>
                      </a:cubicBezTo>
                      <a:cubicBezTo>
                        <a:pt x="80101" y="404567"/>
                        <a:pt x="108008" y="479124"/>
                        <a:pt x="154126" y="487678"/>
                      </a:cubicBezTo>
                      <a:cubicBezTo>
                        <a:pt x="156552" y="487678"/>
                        <a:pt x="158984" y="488904"/>
                        <a:pt x="162622" y="488904"/>
                      </a:cubicBezTo>
                      <a:cubicBezTo>
                        <a:pt x="179614" y="488904"/>
                        <a:pt x="202670" y="479124"/>
                        <a:pt x="225732" y="440014"/>
                      </a:cubicBezTo>
                      <a:cubicBezTo>
                        <a:pt x="250000" y="393569"/>
                        <a:pt x="260922" y="336119"/>
                        <a:pt x="264566" y="279896"/>
                      </a:cubicBezTo>
                      <a:lnTo>
                        <a:pt x="455095" y="471790"/>
                      </a:lnTo>
                      <a:lnTo>
                        <a:pt x="410197" y="471790"/>
                      </a:lnTo>
                      <a:lnTo>
                        <a:pt x="410197" y="488904"/>
                      </a:lnTo>
                      <a:lnTo>
                        <a:pt x="485434" y="488904"/>
                      </a:lnTo>
                      <a:lnTo>
                        <a:pt x="485434" y="411902"/>
                      </a:lnTo>
                      <a:lnTo>
                        <a:pt x="467236" y="411902"/>
                      </a:lnTo>
                      <a:lnTo>
                        <a:pt x="467236" y="458347"/>
                      </a:lnTo>
                      <a:lnTo>
                        <a:pt x="264566" y="254229"/>
                      </a:lnTo>
                      <a:lnTo>
                        <a:pt x="450244" y="254229"/>
                      </a:lnTo>
                      <a:lnTo>
                        <a:pt x="418693" y="286008"/>
                      </a:lnTo>
                      <a:lnTo>
                        <a:pt x="430827" y="298230"/>
                      </a:lnTo>
                      <a:lnTo>
                        <a:pt x="485434" y="244451"/>
                      </a:lnTo>
                      <a:lnTo>
                        <a:pt x="432040" y="193116"/>
                      </a:lnTo>
                      <a:lnTo>
                        <a:pt x="419905" y="206561"/>
                      </a:lnTo>
                      <a:lnTo>
                        <a:pt x="450244" y="235895"/>
                      </a:lnTo>
                      <a:lnTo>
                        <a:pt x="264566" y="235895"/>
                      </a:lnTo>
                      <a:lnTo>
                        <a:pt x="264566" y="234673"/>
                      </a:lnTo>
                      <a:lnTo>
                        <a:pt x="467236" y="29334"/>
                      </a:lnTo>
                      <a:lnTo>
                        <a:pt x="467236" y="77002"/>
                      </a:lnTo>
                      <a:lnTo>
                        <a:pt x="485434" y="77002"/>
                      </a:lnTo>
                      <a:close/>
                      <a:moveTo>
                        <a:pt x="205095" y="427790"/>
                      </a:moveTo>
                      <a:cubicBezTo>
                        <a:pt x="194174" y="444903"/>
                        <a:pt x="179614" y="465681"/>
                        <a:pt x="161409" y="465681"/>
                      </a:cubicBezTo>
                      <a:cubicBezTo>
                        <a:pt x="160196" y="465681"/>
                        <a:pt x="158984" y="465681"/>
                        <a:pt x="157771" y="465681"/>
                      </a:cubicBezTo>
                      <a:cubicBezTo>
                        <a:pt x="131070" y="460792"/>
                        <a:pt x="101944" y="408231"/>
                        <a:pt x="91023" y="339789"/>
                      </a:cubicBezTo>
                      <a:cubicBezTo>
                        <a:pt x="86165" y="314122"/>
                        <a:pt x="83740" y="284785"/>
                        <a:pt x="82527" y="254229"/>
                      </a:cubicBezTo>
                      <a:lnTo>
                        <a:pt x="190535" y="254229"/>
                      </a:lnTo>
                      <a:lnTo>
                        <a:pt x="158984" y="286008"/>
                      </a:lnTo>
                      <a:lnTo>
                        <a:pt x="172331" y="298230"/>
                      </a:lnTo>
                      <a:lnTo>
                        <a:pt x="225732" y="244451"/>
                      </a:lnTo>
                      <a:lnTo>
                        <a:pt x="169905" y="190672"/>
                      </a:lnTo>
                      <a:lnTo>
                        <a:pt x="157771" y="204117"/>
                      </a:lnTo>
                      <a:lnTo>
                        <a:pt x="190535" y="235895"/>
                      </a:lnTo>
                      <a:lnTo>
                        <a:pt x="83740" y="235895"/>
                      </a:lnTo>
                      <a:cubicBezTo>
                        <a:pt x="83740" y="205339"/>
                        <a:pt x="87378" y="173560"/>
                        <a:pt x="92236" y="147893"/>
                      </a:cubicBezTo>
                      <a:cubicBezTo>
                        <a:pt x="106796" y="62335"/>
                        <a:pt x="139566" y="24445"/>
                        <a:pt x="162622" y="24445"/>
                      </a:cubicBezTo>
                      <a:cubicBezTo>
                        <a:pt x="184465" y="24445"/>
                        <a:pt x="214810" y="57446"/>
                        <a:pt x="233008" y="150337"/>
                      </a:cubicBezTo>
                      <a:cubicBezTo>
                        <a:pt x="248787" y="233451"/>
                        <a:pt x="245149" y="352007"/>
                        <a:pt x="205095" y="427790"/>
                      </a:cubicBezTo>
                      <a:close/>
                    </a:path>
                  </a:pathLst>
                </a:custGeom>
                <a:solidFill>
                  <a:srgbClr val="2D5967"/>
                </a:solidFill>
                <a:ln w="6417"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AD4F6A9F-C871-4D4D-BFD3-52284C7373E4}"/>
                  </a:ext>
                </a:extLst>
              </p:cNvPr>
              <p:cNvGrpSpPr/>
              <p:nvPr/>
            </p:nvGrpSpPr>
            <p:grpSpPr>
              <a:xfrm>
                <a:off x="1137032" y="2779717"/>
                <a:ext cx="417094" cy="237423"/>
                <a:chOff x="1137032" y="2779717"/>
                <a:chExt cx="417094" cy="237423"/>
              </a:xfrm>
              <a:solidFill>
                <a:srgbClr val="000000"/>
              </a:solidFill>
            </p:grpSpPr>
            <p:sp>
              <p:nvSpPr>
                <p:cNvPr id="30" name="TextBox 29">
                  <a:extLst>
                    <a:ext uri="{FF2B5EF4-FFF2-40B4-BE49-F238E27FC236}">
                      <a16:creationId xmlns:a16="http://schemas.microsoft.com/office/drawing/2014/main" id="{11CD5CF5-1A41-4D19-BBA2-46DA045EDEE1}"/>
                    </a:ext>
                  </a:extLst>
                </p:cNvPr>
                <p:cNvSpPr txBox="1"/>
                <p:nvPr/>
              </p:nvSpPr>
              <p:spPr>
                <a:xfrm>
                  <a:off x="1130718" y="2733997"/>
                  <a:ext cx="41388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Load</a:t>
                  </a:r>
                </a:p>
              </p:txBody>
            </p:sp>
            <p:sp>
              <p:nvSpPr>
                <p:cNvPr id="32" name="TextBox 31">
                  <a:extLst>
                    <a:ext uri="{FF2B5EF4-FFF2-40B4-BE49-F238E27FC236}">
                      <a16:creationId xmlns:a16="http://schemas.microsoft.com/office/drawing/2014/main" id="{EA26FF8E-9D3D-483D-91B1-F490F1FCA6AD}"/>
                    </a:ext>
                  </a:extLst>
                </p:cNvPr>
                <p:cNvSpPr txBox="1"/>
                <p:nvPr/>
              </p:nvSpPr>
              <p:spPr>
                <a:xfrm>
                  <a:off x="1045592" y="2836667"/>
                  <a:ext cx="59997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Balancer</a:t>
                  </a:r>
                </a:p>
              </p:txBody>
            </p:sp>
          </p:grpSp>
        </p:grpSp>
        <p:grpSp>
          <p:nvGrpSpPr>
            <p:cNvPr id="35" name="Graphic 2">
              <a:extLst>
                <a:ext uri="{FF2B5EF4-FFF2-40B4-BE49-F238E27FC236}">
                  <a16:creationId xmlns:a16="http://schemas.microsoft.com/office/drawing/2014/main" id="{372C99C4-DE9E-45C4-81BD-BF495680B61B}"/>
                </a:ext>
              </a:extLst>
            </p:cNvPr>
            <p:cNvGrpSpPr/>
            <p:nvPr/>
          </p:nvGrpSpPr>
          <p:grpSpPr>
            <a:xfrm>
              <a:off x="1915728" y="2261134"/>
              <a:ext cx="616016" cy="756006"/>
              <a:chOff x="1915728" y="2261134"/>
              <a:chExt cx="616016" cy="756006"/>
            </a:xfrm>
          </p:grpSpPr>
          <p:grpSp>
            <p:nvGrpSpPr>
              <p:cNvPr id="37" name="Graphic 2">
                <a:extLst>
                  <a:ext uri="{FF2B5EF4-FFF2-40B4-BE49-F238E27FC236}">
                    <a16:creationId xmlns:a16="http://schemas.microsoft.com/office/drawing/2014/main" id="{6C473730-17FF-4C10-9597-E62BD4BE3506}"/>
                  </a:ext>
                </a:extLst>
              </p:cNvPr>
              <p:cNvGrpSpPr/>
              <p:nvPr/>
            </p:nvGrpSpPr>
            <p:grpSpPr>
              <a:xfrm>
                <a:off x="1963553" y="2261134"/>
                <a:ext cx="513347" cy="513347"/>
                <a:chOff x="1963553" y="2261134"/>
                <a:chExt cx="513347" cy="513347"/>
              </a:xfrm>
            </p:grpSpPr>
            <p:sp>
              <p:nvSpPr>
                <p:cNvPr id="53" name="Freeform: Shape 52">
                  <a:extLst>
                    <a:ext uri="{FF2B5EF4-FFF2-40B4-BE49-F238E27FC236}">
                      <a16:creationId xmlns:a16="http://schemas.microsoft.com/office/drawing/2014/main" id="{3B855843-BAC9-43E5-9340-AB27BA38A552}"/>
                    </a:ext>
                  </a:extLst>
                </p:cNvPr>
                <p:cNvSpPr/>
                <p:nvPr/>
              </p:nvSpPr>
              <p:spPr>
                <a:xfrm>
                  <a:off x="1969598" y="2269644"/>
                  <a:ext cx="498838" cy="496809"/>
                </a:xfrm>
                <a:custGeom>
                  <a:avLst/>
                  <a:gdLst>
                    <a:gd name="connsiteX0" fmla="*/ 373223 w 498838"/>
                    <a:gd name="connsiteY0" fmla="*/ 434862 h 496809"/>
                    <a:gd name="connsiteX1" fmla="*/ 394501 w 498838"/>
                    <a:gd name="connsiteY1" fmla="*/ 413892 h 496809"/>
                    <a:gd name="connsiteX2" fmla="*/ 420496 w 498838"/>
                    <a:gd name="connsiteY2" fmla="*/ 439655 h 496809"/>
                    <a:gd name="connsiteX3" fmla="*/ 373826 w 498838"/>
                    <a:gd name="connsiteY3" fmla="*/ 324377 h 496809"/>
                    <a:gd name="connsiteX4" fmla="*/ 275411 w 498838"/>
                    <a:gd name="connsiteY4" fmla="*/ 282077 h 496809"/>
                    <a:gd name="connsiteX5" fmla="*/ 275411 w 498838"/>
                    <a:gd name="connsiteY5" fmla="*/ 289507 h 496809"/>
                    <a:gd name="connsiteX6" fmla="*/ 235755 w 498838"/>
                    <a:gd name="connsiteY6" fmla="*/ 441927 h 496809"/>
                    <a:gd name="connsiteX7" fmla="*/ 167570 w 498838"/>
                    <a:gd name="connsiteY7" fmla="*/ 493454 h 496809"/>
                    <a:gd name="connsiteX8" fmla="*/ 158259 w 498838"/>
                    <a:gd name="connsiteY8" fmla="*/ 492620 h 496809"/>
                    <a:gd name="connsiteX9" fmla="*/ 68673 w 498838"/>
                    <a:gd name="connsiteY9" fmla="*/ 345944 h 496809"/>
                    <a:gd name="connsiteX10" fmla="*/ 60447 w 498838"/>
                    <a:gd name="connsiteY10" fmla="*/ 263024 h 496809"/>
                    <a:gd name="connsiteX11" fmla="*/ 0 w 498838"/>
                    <a:gd name="connsiteY11" fmla="*/ 263024 h 496809"/>
                    <a:gd name="connsiteX12" fmla="*/ 0 w 498838"/>
                    <a:gd name="connsiteY12" fmla="*/ 233187 h 496809"/>
                    <a:gd name="connsiteX13" fmla="*/ 60447 w 498838"/>
                    <a:gd name="connsiteY13" fmla="*/ 233187 h 496809"/>
                    <a:gd name="connsiteX14" fmla="*/ 69636 w 498838"/>
                    <a:gd name="connsiteY14" fmla="*/ 147270 h 496809"/>
                    <a:gd name="connsiteX15" fmla="*/ 168654 w 498838"/>
                    <a:gd name="connsiteY15" fmla="*/ 3475 h 496809"/>
                    <a:gd name="connsiteX16" fmla="*/ 267672 w 498838"/>
                    <a:gd name="connsiteY16" fmla="*/ 150265 h 496809"/>
                    <a:gd name="connsiteX17" fmla="*/ 274686 w 498838"/>
                    <a:gd name="connsiteY17" fmla="*/ 208382 h 496809"/>
                    <a:gd name="connsiteX18" fmla="*/ 274686 w 498838"/>
                    <a:gd name="connsiteY18" fmla="*/ 215812 h 496809"/>
                    <a:gd name="connsiteX19" fmla="*/ 374795 w 498838"/>
                    <a:gd name="connsiteY19" fmla="*/ 172673 h 496809"/>
                    <a:gd name="connsiteX20" fmla="*/ 420496 w 498838"/>
                    <a:gd name="connsiteY20" fmla="*/ 57039 h 496809"/>
                    <a:gd name="connsiteX21" fmla="*/ 394501 w 498838"/>
                    <a:gd name="connsiteY21" fmla="*/ 82922 h 496809"/>
                    <a:gd name="connsiteX22" fmla="*/ 373223 w 498838"/>
                    <a:gd name="connsiteY22" fmla="*/ 61951 h 496809"/>
                    <a:gd name="connsiteX23" fmla="*/ 435729 w 498838"/>
                    <a:gd name="connsiteY23" fmla="*/ 0 h 496809"/>
                    <a:gd name="connsiteX24" fmla="*/ 498236 w 498838"/>
                    <a:gd name="connsiteY24" fmla="*/ 61951 h 496809"/>
                    <a:gd name="connsiteX25" fmla="*/ 477561 w 498838"/>
                    <a:gd name="connsiteY25" fmla="*/ 82922 h 496809"/>
                    <a:gd name="connsiteX26" fmla="*/ 451200 w 498838"/>
                    <a:gd name="connsiteY26" fmla="*/ 57398 h 496809"/>
                    <a:gd name="connsiteX27" fmla="*/ 397401 w 498838"/>
                    <a:gd name="connsiteY27" fmla="*/ 192445 h 496809"/>
                    <a:gd name="connsiteX28" fmla="*/ 335498 w 498838"/>
                    <a:gd name="connsiteY28" fmla="*/ 233187 h 496809"/>
                    <a:gd name="connsiteX29" fmla="*/ 439714 w 498838"/>
                    <a:gd name="connsiteY29" fmla="*/ 233187 h 496809"/>
                    <a:gd name="connsiteX30" fmla="*/ 415536 w 498838"/>
                    <a:gd name="connsiteY30" fmla="*/ 210300 h 496809"/>
                    <a:gd name="connsiteX31" fmla="*/ 436211 w 498838"/>
                    <a:gd name="connsiteY31" fmla="*/ 188730 h 496809"/>
                    <a:gd name="connsiteX32" fmla="*/ 498839 w 498838"/>
                    <a:gd name="connsiteY32" fmla="*/ 247806 h 496809"/>
                    <a:gd name="connsiteX33" fmla="*/ 436455 w 498838"/>
                    <a:gd name="connsiteY33" fmla="*/ 309518 h 496809"/>
                    <a:gd name="connsiteX34" fmla="*/ 415176 w 498838"/>
                    <a:gd name="connsiteY34" fmla="*/ 288548 h 496809"/>
                    <a:gd name="connsiteX35" fmla="*/ 441286 w 498838"/>
                    <a:gd name="connsiteY35" fmla="*/ 263024 h 496809"/>
                    <a:gd name="connsiteX36" fmla="*/ 333689 w 498838"/>
                    <a:gd name="connsiteY36" fmla="*/ 263024 h 496809"/>
                    <a:gd name="connsiteX37" fmla="*/ 395829 w 498838"/>
                    <a:gd name="connsiteY37" fmla="*/ 303048 h 496809"/>
                    <a:gd name="connsiteX38" fmla="*/ 450841 w 498838"/>
                    <a:gd name="connsiteY38" fmla="*/ 438815 h 496809"/>
                    <a:gd name="connsiteX39" fmla="*/ 477561 w 498838"/>
                    <a:gd name="connsiteY39" fmla="*/ 413288 h 496809"/>
                    <a:gd name="connsiteX40" fmla="*/ 498236 w 498838"/>
                    <a:gd name="connsiteY40" fmla="*/ 434862 h 496809"/>
                    <a:gd name="connsiteX41" fmla="*/ 435729 w 498838"/>
                    <a:gd name="connsiteY41" fmla="*/ 496810 h 496809"/>
                    <a:gd name="connsiteX42" fmla="*/ 373223 w 498838"/>
                    <a:gd name="connsiteY42" fmla="*/ 434862 h 4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8838" h="496809">
                      <a:moveTo>
                        <a:pt x="373223" y="434862"/>
                      </a:moveTo>
                      <a:lnTo>
                        <a:pt x="394501" y="413892"/>
                      </a:lnTo>
                      <a:lnTo>
                        <a:pt x="420496" y="439655"/>
                      </a:lnTo>
                      <a:cubicBezTo>
                        <a:pt x="417108" y="406461"/>
                        <a:pt x="406225" y="358527"/>
                        <a:pt x="373826" y="324377"/>
                      </a:cubicBezTo>
                      <a:cubicBezTo>
                        <a:pt x="347889" y="298028"/>
                        <a:pt x="312545" y="282837"/>
                        <a:pt x="275411" y="282077"/>
                      </a:cubicBezTo>
                      <a:cubicBezTo>
                        <a:pt x="275411" y="284593"/>
                        <a:pt x="275411" y="286990"/>
                        <a:pt x="275411" y="289507"/>
                      </a:cubicBezTo>
                      <a:cubicBezTo>
                        <a:pt x="272851" y="342466"/>
                        <a:pt x="259356" y="394346"/>
                        <a:pt x="235755" y="441927"/>
                      </a:cubicBezTo>
                      <a:cubicBezTo>
                        <a:pt x="210370" y="484586"/>
                        <a:pt x="184734" y="493454"/>
                        <a:pt x="167570" y="493454"/>
                      </a:cubicBezTo>
                      <a:cubicBezTo>
                        <a:pt x="164445" y="493467"/>
                        <a:pt x="161326" y="493191"/>
                        <a:pt x="158259" y="492620"/>
                      </a:cubicBezTo>
                      <a:cubicBezTo>
                        <a:pt x="109901" y="483752"/>
                        <a:pt x="80037" y="411010"/>
                        <a:pt x="68673" y="345944"/>
                      </a:cubicBezTo>
                      <a:cubicBezTo>
                        <a:pt x="63687" y="318569"/>
                        <a:pt x="60941" y="290839"/>
                        <a:pt x="60447" y="263024"/>
                      </a:cubicBezTo>
                      <a:lnTo>
                        <a:pt x="0" y="263024"/>
                      </a:lnTo>
                      <a:lnTo>
                        <a:pt x="0" y="233187"/>
                      </a:lnTo>
                      <a:lnTo>
                        <a:pt x="60447" y="233187"/>
                      </a:lnTo>
                      <a:cubicBezTo>
                        <a:pt x="61127" y="204346"/>
                        <a:pt x="64201" y="175610"/>
                        <a:pt x="69636" y="147270"/>
                      </a:cubicBezTo>
                      <a:cubicBezTo>
                        <a:pt x="85479" y="58716"/>
                        <a:pt x="123441" y="3475"/>
                        <a:pt x="168654" y="3475"/>
                      </a:cubicBezTo>
                      <a:cubicBezTo>
                        <a:pt x="195014" y="3475"/>
                        <a:pt x="242287" y="22528"/>
                        <a:pt x="267672" y="150265"/>
                      </a:cubicBezTo>
                      <a:cubicBezTo>
                        <a:pt x="271054" y="169500"/>
                        <a:pt x="273396" y="188900"/>
                        <a:pt x="274686" y="208382"/>
                      </a:cubicBezTo>
                      <a:cubicBezTo>
                        <a:pt x="274686" y="210899"/>
                        <a:pt x="274686" y="213295"/>
                        <a:pt x="274686" y="215812"/>
                      </a:cubicBezTo>
                      <a:cubicBezTo>
                        <a:pt x="312481" y="215037"/>
                        <a:pt x="348447" y="199539"/>
                        <a:pt x="374795" y="172673"/>
                      </a:cubicBezTo>
                      <a:cubicBezTo>
                        <a:pt x="407194" y="138163"/>
                        <a:pt x="417473" y="90111"/>
                        <a:pt x="420496" y="57039"/>
                      </a:cubicBezTo>
                      <a:lnTo>
                        <a:pt x="394501" y="82922"/>
                      </a:lnTo>
                      <a:lnTo>
                        <a:pt x="373223" y="61951"/>
                      </a:lnTo>
                      <a:lnTo>
                        <a:pt x="435729" y="0"/>
                      </a:lnTo>
                      <a:lnTo>
                        <a:pt x="498236" y="61951"/>
                      </a:lnTo>
                      <a:lnTo>
                        <a:pt x="477561" y="82922"/>
                      </a:lnTo>
                      <a:lnTo>
                        <a:pt x="451200" y="57398"/>
                      </a:lnTo>
                      <a:cubicBezTo>
                        <a:pt x="448178" y="94185"/>
                        <a:pt x="436692" y="150505"/>
                        <a:pt x="397401" y="192445"/>
                      </a:cubicBezTo>
                      <a:cubicBezTo>
                        <a:pt x="380313" y="210692"/>
                        <a:pt x="359099" y="224656"/>
                        <a:pt x="335498" y="233187"/>
                      </a:cubicBezTo>
                      <a:lnTo>
                        <a:pt x="439714" y="233187"/>
                      </a:lnTo>
                      <a:lnTo>
                        <a:pt x="415536" y="210300"/>
                      </a:lnTo>
                      <a:lnTo>
                        <a:pt x="436211" y="188730"/>
                      </a:lnTo>
                      <a:lnTo>
                        <a:pt x="498839" y="247806"/>
                      </a:lnTo>
                      <a:lnTo>
                        <a:pt x="436455" y="309518"/>
                      </a:lnTo>
                      <a:lnTo>
                        <a:pt x="415176" y="288548"/>
                      </a:lnTo>
                      <a:lnTo>
                        <a:pt x="441286" y="263024"/>
                      </a:lnTo>
                      <a:lnTo>
                        <a:pt x="333689" y="263024"/>
                      </a:lnTo>
                      <a:cubicBezTo>
                        <a:pt x="357309" y="271298"/>
                        <a:pt x="378607" y="285016"/>
                        <a:pt x="395829" y="303048"/>
                      </a:cubicBezTo>
                      <a:cubicBezTo>
                        <a:pt x="435486" y="344987"/>
                        <a:pt x="447453" y="401789"/>
                        <a:pt x="450841" y="438815"/>
                      </a:cubicBezTo>
                      <a:lnTo>
                        <a:pt x="477561" y="413288"/>
                      </a:lnTo>
                      <a:lnTo>
                        <a:pt x="498236" y="434862"/>
                      </a:lnTo>
                      <a:lnTo>
                        <a:pt x="435729" y="496810"/>
                      </a:lnTo>
                      <a:lnTo>
                        <a:pt x="373223" y="434862"/>
                      </a:lnTo>
                      <a:close/>
                    </a:path>
                  </a:pathLst>
                </a:custGeom>
                <a:solidFill>
                  <a:srgbClr val="FFFFFF"/>
                </a:solidFill>
                <a:ln w="6417"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C8E3A254-E520-41FB-B3B9-B58DAD7B50F7}"/>
                    </a:ext>
                  </a:extLst>
                </p:cNvPr>
                <p:cNvSpPr/>
                <p:nvPr/>
              </p:nvSpPr>
              <p:spPr>
                <a:xfrm>
                  <a:off x="1963553" y="2261134"/>
                  <a:ext cx="513347" cy="513347"/>
                </a:xfrm>
                <a:custGeom>
                  <a:avLst/>
                  <a:gdLst>
                    <a:gd name="connsiteX0" fmla="*/ 441774 w 513347"/>
                    <a:gd name="connsiteY0" fmla="*/ 16896 h 513347"/>
                    <a:gd name="connsiteX1" fmla="*/ 453863 w 513347"/>
                    <a:gd name="connsiteY1" fmla="*/ 28879 h 513347"/>
                    <a:gd name="connsiteX2" fmla="*/ 465953 w 513347"/>
                    <a:gd name="connsiteY2" fmla="*/ 40142 h 513347"/>
                    <a:gd name="connsiteX3" fmla="*/ 495695 w 513347"/>
                    <a:gd name="connsiteY3" fmla="*/ 70460 h 513347"/>
                    <a:gd name="connsiteX4" fmla="*/ 483605 w 513347"/>
                    <a:gd name="connsiteY4" fmla="*/ 82442 h 513347"/>
                    <a:gd name="connsiteX5" fmla="*/ 464746 w 513347"/>
                    <a:gd name="connsiteY5" fmla="*/ 64827 h 513347"/>
                    <a:gd name="connsiteX6" fmla="*/ 452657 w 513347"/>
                    <a:gd name="connsiteY6" fmla="*/ 52845 h 513347"/>
                    <a:gd name="connsiteX7" fmla="*/ 399577 w 513347"/>
                    <a:gd name="connsiteY7" fmla="*/ 197478 h 513347"/>
                    <a:gd name="connsiteX8" fmla="*/ 345643 w 513347"/>
                    <a:gd name="connsiteY8" fmla="*/ 234585 h 513347"/>
                    <a:gd name="connsiteX9" fmla="*/ 281456 w 513347"/>
                    <a:gd name="connsiteY9" fmla="*/ 248286 h 513347"/>
                    <a:gd name="connsiteX10" fmla="*/ 460877 w 513347"/>
                    <a:gd name="connsiteY10" fmla="*/ 248286 h 513347"/>
                    <a:gd name="connsiteX11" fmla="*/ 429928 w 513347"/>
                    <a:gd name="connsiteY11" fmla="*/ 219167 h 513347"/>
                    <a:gd name="connsiteX12" fmla="*/ 442018 w 513347"/>
                    <a:gd name="connsiteY12" fmla="*/ 206226 h 513347"/>
                    <a:gd name="connsiteX13" fmla="*/ 495695 w 513347"/>
                    <a:gd name="connsiteY13" fmla="*/ 256434 h 513347"/>
                    <a:gd name="connsiteX14" fmla="*/ 442499 w 513347"/>
                    <a:gd name="connsiteY14" fmla="*/ 309638 h 513347"/>
                    <a:gd name="connsiteX15" fmla="*/ 429806 w 513347"/>
                    <a:gd name="connsiteY15" fmla="*/ 297056 h 513347"/>
                    <a:gd name="connsiteX16" fmla="*/ 461602 w 513347"/>
                    <a:gd name="connsiteY16" fmla="*/ 265541 h 513347"/>
                    <a:gd name="connsiteX17" fmla="*/ 276136 w 513347"/>
                    <a:gd name="connsiteY17" fmla="*/ 265541 h 513347"/>
                    <a:gd name="connsiteX18" fmla="*/ 341755 w 513347"/>
                    <a:gd name="connsiteY18" fmla="*/ 278422 h 513347"/>
                    <a:gd name="connsiteX19" fmla="*/ 397042 w 513347"/>
                    <a:gd name="connsiteY19" fmla="*/ 315749 h 513347"/>
                    <a:gd name="connsiteX20" fmla="*/ 451322 w 513347"/>
                    <a:gd name="connsiteY20" fmla="*/ 460864 h 513347"/>
                    <a:gd name="connsiteX21" fmla="*/ 463418 w 513347"/>
                    <a:gd name="connsiteY21" fmla="*/ 448281 h 513347"/>
                    <a:gd name="connsiteX22" fmla="*/ 483605 w 513347"/>
                    <a:gd name="connsiteY22" fmla="*/ 430185 h 513347"/>
                    <a:gd name="connsiteX23" fmla="*/ 495695 w 513347"/>
                    <a:gd name="connsiteY23" fmla="*/ 443365 h 513347"/>
                    <a:gd name="connsiteX24" fmla="*/ 465593 w 513347"/>
                    <a:gd name="connsiteY24" fmla="*/ 473326 h 513347"/>
                    <a:gd name="connsiteX25" fmla="*/ 453504 w 513347"/>
                    <a:gd name="connsiteY25" fmla="*/ 485306 h 513347"/>
                    <a:gd name="connsiteX26" fmla="*/ 441408 w 513347"/>
                    <a:gd name="connsiteY26" fmla="*/ 497292 h 513347"/>
                    <a:gd name="connsiteX27" fmla="*/ 428356 w 513347"/>
                    <a:gd name="connsiteY27" fmla="*/ 482912 h 513347"/>
                    <a:gd name="connsiteX28" fmla="*/ 420618 w 513347"/>
                    <a:gd name="connsiteY28" fmla="*/ 475360 h 513347"/>
                    <a:gd name="connsiteX29" fmla="*/ 387853 w 513347"/>
                    <a:gd name="connsiteY29" fmla="*/ 443365 h 513347"/>
                    <a:gd name="connsiteX30" fmla="*/ 400546 w 513347"/>
                    <a:gd name="connsiteY30" fmla="*/ 430788 h 513347"/>
                    <a:gd name="connsiteX31" fmla="*/ 419283 w 513347"/>
                    <a:gd name="connsiteY31" fmla="*/ 449359 h 513347"/>
                    <a:gd name="connsiteX32" fmla="*/ 433791 w 513347"/>
                    <a:gd name="connsiteY32" fmla="*/ 463739 h 513347"/>
                    <a:gd name="connsiteX33" fmla="*/ 384343 w 513347"/>
                    <a:gd name="connsiteY33" fmla="*/ 328690 h 513347"/>
                    <a:gd name="connsiteX34" fmla="*/ 334504 w 513347"/>
                    <a:gd name="connsiteY34" fmla="*/ 295521 h 513347"/>
                    <a:gd name="connsiteX35" fmla="*/ 275533 w 513347"/>
                    <a:gd name="connsiteY35" fmla="*/ 284354 h 513347"/>
                    <a:gd name="connsiteX36" fmla="*/ 274808 w 513347"/>
                    <a:gd name="connsiteY36" fmla="*/ 297656 h 513347"/>
                    <a:gd name="connsiteX37" fmla="*/ 236724 w 513347"/>
                    <a:gd name="connsiteY37" fmla="*/ 448159 h 513347"/>
                    <a:gd name="connsiteX38" fmla="*/ 174095 w 513347"/>
                    <a:gd name="connsiteY38" fmla="*/ 496093 h 513347"/>
                    <a:gd name="connsiteX39" fmla="*/ 165875 w 513347"/>
                    <a:gd name="connsiteY39" fmla="*/ 495374 h 513347"/>
                    <a:gd name="connsiteX40" fmla="*/ 81244 w 513347"/>
                    <a:gd name="connsiteY40" fmla="*/ 353613 h 513347"/>
                    <a:gd name="connsiteX41" fmla="*/ 72542 w 513347"/>
                    <a:gd name="connsiteY41" fmla="*/ 265541 h 513347"/>
                    <a:gd name="connsiteX42" fmla="*/ 12089 w 513347"/>
                    <a:gd name="connsiteY42" fmla="*/ 265541 h 513347"/>
                    <a:gd name="connsiteX43" fmla="*/ 12089 w 513347"/>
                    <a:gd name="connsiteY43" fmla="*/ 247686 h 513347"/>
                    <a:gd name="connsiteX44" fmla="*/ 72542 w 513347"/>
                    <a:gd name="connsiteY44" fmla="*/ 247686 h 513347"/>
                    <a:gd name="connsiteX45" fmla="*/ 81244 w 513347"/>
                    <a:gd name="connsiteY45" fmla="*/ 156737 h 513347"/>
                    <a:gd name="connsiteX46" fmla="*/ 174705 w 513347"/>
                    <a:gd name="connsiteY46" fmla="*/ 17615 h 513347"/>
                    <a:gd name="connsiteX47" fmla="*/ 267313 w 513347"/>
                    <a:gd name="connsiteY47" fmla="*/ 159612 h 513347"/>
                    <a:gd name="connsiteX48" fmla="*/ 274204 w 513347"/>
                    <a:gd name="connsiteY48" fmla="*/ 216771 h 513347"/>
                    <a:gd name="connsiteX49" fmla="*/ 275052 w 513347"/>
                    <a:gd name="connsiteY49" fmla="*/ 230071 h 513347"/>
                    <a:gd name="connsiteX50" fmla="*/ 334863 w 513347"/>
                    <a:gd name="connsiteY50" fmla="*/ 218527 h 513347"/>
                    <a:gd name="connsiteX51" fmla="*/ 385312 w 513347"/>
                    <a:gd name="connsiteY51" fmla="*/ 184656 h 513347"/>
                    <a:gd name="connsiteX52" fmla="*/ 433676 w 513347"/>
                    <a:gd name="connsiteY52" fmla="*/ 49489 h 513347"/>
                    <a:gd name="connsiteX53" fmla="*/ 419771 w 513347"/>
                    <a:gd name="connsiteY53" fmla="*/ 63869 h 513347"/>
                    <a:gd name="connsiteX54" fmla="*/ 400546 w 513347"/>
                    <a:gd name="connsiteY54" fmla="*/ 83042 h 513347"/>
                    <a:gd name="connsiteX55" fmla="*/ 387853 w 513347"/>
                    <a:gd name="connsiteY55" fmla="*/ 71059 h 513347"/>
                    <a:gd name="connsiteX56" fmla="*/ 420739 w 513347"/>
                    <a:gd name="connsiteY56" fmla="*/ 37746 h 513347"/>
                    <a:gd name="connsiteX57" fmla="*/ 427265 w 513347"/>
                    <a:gd name="connsiteY57" fmla="*/ 31275 h 513347"/>
                    <a:gd name="connsiteX58" fmla="*/ 441774 w 513347"/>
                    <a:gd name="connsiteY58" fmla="*/ 16896 h 513347"/>
                    <a:gd name="connsiteX59" fmla="*/ 441774 w 513347"/>
                    <a:gd name="connsiteY59" fmla="*/ 0 h 513347"/>
                    <a:gd name="connsiteX60" fmla="*/ 433188 w 513347"/>
                    <a:gd name="connsiteY60" fmla="*/ 8508 h 513347"/>
                    <a:gd name="connsiteX61" fmla="*/ 418802 w 513347"/>
                    <a:gd name="connsiteY61" fmla="*/ 22888 h 513347"/>
                    <a:gd name="connsiteX62" fmla="*/ 412154 w 513347"/>
                    <a:gd name="connsiteY62" fmla="*/ 29358 h 513347"/>
                    <a:gd name="connsiteX63" fmla="*/ 379268 w 513347"/>
                    <a:gd name="connsiteY63" fmla="*/ 61951 h 513347"/>
                    <a:gd name="connsiteX64" fmla="*/ 370682 w 513347"/>
                    <a:gd name="connsiteY64" fmla="*/ 70460 h 513347"/>
                    <a:gd name="connsiteX65" fmla="*/ 379268 w 513347"/>
                    <a:gd name="connsiteY65" fmla="*/ 78848 h 513347"/>
                    <a:gd name="connsiteX66" fmla="*/ 391960 w 513347"/>
                    <a:gd name="connsiteY66" fmla="*/ 90830 h 513347"/>
                    <a:gd name="connsiteX67" fmla="*/ 400546 w 513347"/>
                    <a:gd name="connsiteY67" fmla="*/ 99339 h 513347"/>
                    <a:gd name="connsiteX68" fmla="*/ 409131 w 513347"/>
                    <a:gd name="connsiteY68" fmla="*/ 90830 h 513347"/>
                    <a:gd name="connsiteX69" fmla="*/ 418924 w 513347"/>
                    <a:gd name="connsiteY69" fmla="*/ 81124 h 513347"/>
                    <a:gd name="connsiteX70" fmla="*/ 376970 w 513347"/>
                    <a:gd name="connsiteY70" fmla="*/ 176149 h 513347"/>
                    <a:gd name="connsiteX71" fmla="*/ 286897 w 513347"/>
                    <a:gd name="connsiteY71" fmla="*/ 216891 h 513347"/>
                    <a:gd name="connsiteX72" fmla="*/ 286897 w 513347"/>
                    <a:gd name="connsiteY72" fmla="*/ 215692 h 513347"/>
                    <a:gd name="connsiteX73" fmla="*/ 279890 w 513347"/>
                    <a:gd name="connsiteY73" fmla="*/ 157216 h 513347"/>
                    <a:gd name="connsiteX74" fmla="*/ 175186 w 513347"/>
                    <a:gd name="connsiteY74" fmla="*/ 5632 h 513347"/>
                    <a:gd name="connsiteX75" fmla="*/ 174217 w 513347"/>
                    <a:gd name="connsiteY75" fmla="*/ 5632 h 513347"/>
                    <a:gd name="connsiteX76" fmla="*/ 69758 w 513347"/>
                    <a:gd name="connsiteY76" fmla="*/ 154579 h 513347"/>
                    <a:gd name="connsiteX77" fmla="*/ 61056 w 513347"/>
                    <a:gd name="connsiteY77" fmla="*/ 235703 h 513347"/>
                    <a:gd name="connsiteX78" fmla="*/ 0 w 513347"/>
                    <a:gd name="connsiteY78" fmla="*/ 235703 h 513347"/>
                    <a:gd name="connsiteX79" fmla="*/ 0 w 513347"/>
                    <a:gd name="connsiteY79" fmla="*/ 277524 h 513347"/>
                    <a:gd name="connsiteX80" fmla="*/ 61056 w 513347"/>
                    <a:gd name="connsiteY80" fmla="*/ 277524 h 513347"/>
                    <a:gd name="connsiteX81" fmla="*/ 69154 w 513347"/>
                    <a:gd name="connsiteY81" fmla="*/ 355654 h 513347"/>
                    <a:gd name="connsiteX82" fmla="*/ 163578 w 513347"/>
                    <a:gd name="connsiteY82" fmla="*/ 506995 h 513347"/>
                    <a:gd name="connsiteX83" fmla="*/ 173980 w 513347"/>
                    <a:gd name="connsiteY83" fmla="*/ 507957 h 513347"/>
                    <a:gd name="connsiteX84" fmla="*/ 246516 w 513347"/>
                    <a:gd name="connsiteY84" fmla="*/ 454152 h 513347"/>
                    <a:gd name="connsiteX85" fmla="*/ 286172 w 513347"/>
                    <a:gd name="connsiteY85" fmla="*/ 298374 h 513347"/>
                    <a:gd name="connsiteX86" fmla="*/ 286172 w 513347"/>
                    <a:gd name="connsiteY86" fmla="*/ 297056 h 513347"/>
                    <a:gd name="connsiteX87" fmla="*/ 374551 w 513347"/>
                    <a:gd name="connsiteY87" fmla="*/ 336961 h 513347"/>
                    <a:gd name="connsiteX88" fmla="*/ 418198 w 513347"/>
                    <a:gd name="connsiteY88" fmla="*/ 431385 h 513347"/>
                    <a:gd name="connsiteX89" fmla="*/ 409131 w 513347"/>
                    <a:gd name="connsiteY89" fmla="*/ 422395 h 513347"/>
                    <a:gd name="connsiteX90" fmla="*/ 400546 w 513347"/>
                    <a:gd name="connsiteY90" fmla="*/ 413886 h 513347"/>
                    <a:gd name="connsiteX91" fmla="*/ 391960 w 513347"/>
                    <a:gd name="connsiteY91" fmla="*/ 422395 h 513347"/>
                    <a:gd name="connsiteX92" fmla="*/ 379268 w 513347"/>
                    <a:gd name="connsiteY92" fmla="*/ 434382 h 513347"/>
                    <a:gd name="connsiteX93" fmla="*/ 370682 w 513347"/>
                    <a:gd name="connsiteY93" fmla="*/ 442890 h 513347"/>
                    <a:gd name="connsiteX94" fmla="*/ 379268 w 513347"/>
                    <a:gd name="connsiteY94" fmla="*/ 451393 h 513347"/>
                    <a:gd name="connsiteX95" fmla="*/ 412154 w 513347"/>
                    <a:gd name="connsiteY95" fmla="*/ 483868 h 513347"/>
                    <a:gd name="connsiteX96" fmla="*/ 419771 w 513347"/>
                    <a:gd name="connsiteY96" fmla="*/ 491537 h 513347"/>
                    <a:gd name="connsiteX97" fmla="*/ 433188 w 513347"/>
                    <a:gd name="connsiteY97" fmla="*/ 504839 h 513347"/>
                    <a:gd name="connsiteX98" fmla="*/ 441774 w 513347"/>
                    <a:gd name="connsiteY98" fmla="*/ 513347 h 513347"/>
                    <a:gd name="connsiteX99" fmla="*/ 450360 w 513347"/>
                    <a:gd name="connsiteY99" fmla="*/ 504839 h 513347"/>
                    <a:gd name="connsiteX100" fmla="*/ 462449 w 513347"/>
                    <a:gd name="connsiteY100" fmla="*/ 492858 h 513347"/>
                    <a:gd name="connsiteX101" fmla="*/ 474538 w 513347"/>
                    <a:gd name="connsiteY101" fmla="*/ 480872 h 513347"/>
                    <a:gd name="connsiteX102" fmla="*/ 504762 w 513347"/>
                    <a:gd name="connsiteY102" fmla="*/ 451033 h 513347"/>
                    <a:gd name="connsiteX103" fmla="*/ 513347 w 513347"/>
                    <a:gd name="connsiteY103" fmla="*/ 442531 h 513347"/>
                    <a:gd name="connsiteX104" fmla="*/ 504762 w 513347"/>
                    <a:gd name="connsiteY104" fmla="*/ 434022 h 513347"/>
                    <a:gd name="connsiteX105" fmla="*/ 492069 w 513347"/>
                    <a:gd name="connsiteY105" fmla="*/ 421439 h 513347"/>
                    <a:gd name="connsiteX106" fmla="*/ 483483 w 513347"/>
                    <a:gd name="connsiteY106" fmla="*/ 413052 h 513347"/>
                    <a:gd name="connsiteX107" fmla="*/ 475020 w 513347"/>
                    <a:gd name="connsiteY107" fmla="*/ 421561 h 513347"/>
                    <a:gd name="connsiteX108" fmla="*/ 461961 w 513347"/>
                    <a:gd name="connsiteY108" fmla="*/ 434382 h 513347"/>
                    <a:gd name="connsiteX109" fmla="*/ 406231 w 513347"/>
                    <a:gd name="connsiteY109" fmla="*/ 307841 h 513347"/>
                    <a:gd name="connsiteX110" fmla="*/ 367422 w 513347"/>
                    <a:gd name="connsiteY110" fmla="*/ 277524 h 513347"/>
                    <a:gd name="connsiteX111" fmla="*/ 432463 w 513347"/>
                    <a:gd name="connsiteY111" fmla="*/ 277524 h 513347"/>
                    <a:gd name="connsiteX112" fmla="*/ 421221 w 513347"/>
                    <a:gd name="connsiteY112" fmla="*/ 288548 h 513347"/>
                    <a:gd name="connsiteX113" fmla="*/ 412757 w 513347"/>
                    <a:gd name="connsiteY113" fmla="*/ 297056 h 513347"/>
                    <a:gd name="connsiteX114" fmla="*/ 421221 w 513347"/>
                    <a:gd name="connsiteY114" fmla="*/ 305444 h 513347"/>
                    <a:gd name="connsiteX115" fmla="*/ 433310 w 513347"/>
                    <a:gd name="connsiteY115" fmla="*/ 318026 h 513347"/>
                    <a:gd name="connsiteX116" fmla="*/ 441896 w 513347"/>
                    <a:gd name="connsiteY116" fmla="*/ 326534 h 513347"/>
                    <a:gd name="connsiteX117" fmla="*/ 450482 w 513347"/>
                    <a:gd name="connsiteY117" fmla="*/ 318026 h 513347"/>
                    <a:gd name="connsiteX118" fmla="*/ 504037 w 513347"/>
                    <a:gd name="connsiteY118" fmla="*/ 264942 h 513347"/>
                    <a:gd name="connsiteX119" fmla="*/ 512866 w 513347"/>
                    <a:gd name="connsiteY119" fmla="*/ 256194 h 513347"/>
                    <a:gd name="connsiteX120" fmla="*/ 503915 w 513347"/>
                    <a:gd name="connsiteY120" fmla="*/ 247806 h 513347"/>
                    <a:gd name="connsiteX121" fmla="*/ 450116 w 513347"/>
                    <a:gd name="connsiteY121" fmla="*/ 196999 h 513347"/>
                    <a:gd name="connsiteX122" fmla="*/ 441293 w 513347"/>
                    <a:gd name="connsiteY122" fmla="*/ 188731 h 513347"/>
                    <a:gd name="connsiteX123" fmla="*/ 432951 w 513347"/>
                    <a:gd name="connsiteY123" fmla="*/ 197358 h 513347"/>
                    <a:gd name="connsiteX124" fmla="*/ 420855 w 513347"/>
                    <a:gd name="connsiteY124" fmla="*/ 210300 h 513347"/>
                    <a:gd name="connsiteX125" fmla="*/ 412513 w 513347"/>
                    <a:gd name="connsiteY125" fmla="*/ 218927 h 513347"/>
                    <a:gd name="connsiteX126" fmla="*/ 421221 w 513347"/>
                    <a:gd name="connsiteY126" fmla="*/ 227196 h 513347"/>
                    <a:gd name="connsiteX127" fmla="*/ 430288 w 513347"/>
                    <a:gd name="connsiteY127" fmla="*/ 235703 h 513347"/>
                    <a:gd name="connsiteX128" fmla="*/ 368872 w 513347"/>
                    <a:gd name="connsiteY128" fmla="*/ 235703 h 513347"/>
                    <a:gd name="connsiteX129" fmla="*/ 407919 w 513347"/>
                    <a:gd name="connsiteY129" fmla="*/ 205027 h 513347"/>
                    <a:gd name="connsiteX130" fmla="*/ 461961 w 513347"/>
                    <a:gd name="connsiteY130" fmla="*/ 79087 h 513347"/>
                    <a:gd name="connsiteX131" fmla="*/ 474057 w 513347"/>
                    <a:gd name="connsiteY131" fmla="*/ 91070 h 513347"/>
                    <a:gd name="connsiteX132" fmla="*/ 482515 w 513347"/>
                    <a:gd name="connsiteY132" fmla="*/ 99578 h 513347"/>
                    <a:gd name="connsiteX133" fmla="*/ 491100 w 513347"/>
                    <a:gd name="connsiteY133" fmla="*/ 91070 h 513347"/>
                    <a:gd name="connsiteX134" fmla="*/ 503799 w 513347"/>
                    <a:gd name="connsiteY134" fmla="*/ 79087 h 513347"/>
                    <a:gd name="connsiteX135" fmla="*/ 512378 w 513347"/>
                    <a:gd name="connsiteY135" fmla="*/ 70699 h 513347"/>
                    <a:gd name="connsiteX136" fmla="*/ 503799 w 513347"/>
                    <a:gd name="connsiteY136" fmla="*/ 62191 h 513347"/>
                    <a:gd name="connsiteX137" fmla="*/ 474172 w 513347"/>
                    <a:gd name="connsiteY137" fmla="*/ 32114 h 513347"/>
                    <a:gd name="connsiteX138" fmla="*/ 462808 w 513347"/>
                    <a:gd name="connsiteY138" fmla="*/ 20850 h 513347"/>
                    <a:gd name="connsiteX139" fmla="*/ 450719 w 513347"/>
                    <a:gd name="connsiteY139" fmla="*/ 8867 h 513347"/>
                    <a:gd name="connsiteX140" fmla="*/ 441774 w 513347"/>
                    <a:gd name="connsiteY140"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513347" h="513347">
                      <a:moveTo>
                        <a:pt x="441774" y="16896"/>
                      </a:moveTo>
                      <a:lnTo>
                        <a:pt x="453863" y="28879"/>
                      </a:lnTo>
                      <a:lnTo>
                        <a:pt x="465953" y="40142"/>
                      </a:lnTo>
                      <a:lnTo>
                        <a:pt x="495695" y="70460"/>
                      </a:lnTo>
                      <a:lnTo>
                        <a:pt x="483605" y="82442"/>
                      </a:lnTo>
                      <a:lnTo>
                        <a:pt x="464746" y="64827"/>
                      </a:lnTo>
                      <a:lnTo>
                        <a:pt x="452657" y="52845"/>
                      </a:lnTo>
                      <a:cubicBezTo>
                        <a:pt x="451322" y="86756"/>
                        <a:pt x="442865" y="151344"/>
                        <a:pt x="399577" y="197478"/>
                      </a:cubicBezTo>
                      <a:cubicBezTo>
                        <a:pt x="384247" y="213253"/>
                        <a:pt x="365914" y="225865"/>
                        <a:pt x="345643" y="234585"/>
                      </a:cubicBezTo>
                      <a:cubicBezTo>
                        <a:pt x="325372" y="243306"/>
                        <a:pt x="303555" y="247962"/>
                        <a:pt x="281456" y="248286"/>
                      </a:cubicBezTo>
                      <a:lnTo>
                        <a:pt x="460877" y="248286"/>
                      </a:lnTo>
                      <a:lnTo>
                        <a:pt x="429928" y="219167"/>
                      </a:lnTo>
                      <a:lnTo>
                        <a:pt x="442018" y="206226"/>
                      </a:lnTo>
                      <a:lnTo>
                        <a:pt x="495695" y="256434"/>
                      </a:lnTo>
                      <a:lnTo>
                        <a:pt x="442499" y="309638"/>
                      </a:lnTo>
                      <a:lnTo>
                        <a:pt x="429806" y="297056"/>
                      </a:lnTo>
                      <a:lnTo>
                        <a:pt x="461602" y="265541"/>
                      </a:lnTo>
                      <a:lnTo>
                        <a:pt x="276136" y="265541"/>
                      </a:lnTo>
                      <a:cubicBezTo>
                        <a:pt x="298666" y="265413"/>
                        <a:pt x="320983" y="269795"/>
                        <a:pt x="341755" y="278422"/>
                      </a:cubicBezTo>
                      <a:cubicBezTo>
                        <a:pt x="362532" y="287050"/>
                        <a:pt x="381334" y="299746"/>
                        <a:pt x="397042" y="315749"/>
                      </a:cubicBezTo>
                      <a:cubicBezTo>
                        <a:pt x="440446" y="361647"/>
                        <a:pt x="449635" y="426470"/>
                        <a:pt x="451322" y="460864"/>
                      </a:cubicBezTo>
                      <a:lnTo>
                        <a:pt x="463418" y="448281"/>
                      </a:lnTo>
                      <a:lnTo>
                        <a:pt x="483605" y="430185"/>
                      </a:lnTo>
                      <a:lnTo>
                        <a:pt x="495695" y="443365"/>
                      </a:lnTo>
                      <a:lnTo>
                        <a:pt x="465593" y="473326"/>
                      </a:lnTo>
                      <a:lnTo>
                        <a:pt x="453504" y="485306"/>
                      </a:lnTo>
                      <a:lnTo>
                        <a:pt x="441408" y="497292"/>
                      </a:lnTo>
                      <a:lnTo>
                        <a:pt x="428356" y="482912"/>
                      </a:lnTo>
                      <a:lnTo>
                        <a:pt x="420618" y="475360"/>
                      </a:lnTo>
                      <a:lnTo>
                        <a:pt x="387853" y="443365"/>
                      </a:lnTo>
                      <a:lnTo>
                        <a:pt x="400546" y="430788"/>
                      </a:lnTo>
                      <a:lnTo>
                        <a:pt x="419283" y="449359"/>
                      </a:lnTo>
                      <a:lnTo>
                        <a:pt x="433791" y="463739"/>
                      </a:lnTo>
                      <a:cubicBezTo>
                        <a:pt x="432341" y="432341"/>
                        <a:pt x="423999" y="370630"/>
                        <a:pt x="384343" y="328690"/>
                      </a:cubicBezTo>
                      <a:cubicBezTo>
                        <a:pt x="370156" y="314421"/>
                        <a:pt x="353202" y="303139"/>
                        <a:pt x="334504" y="295521"/>
                      </a:cubicBezTo>
                      <a:cubicBezTo>
                        <a:pt x="315805" y="287903"/>
                        <a:pt x="295746" y="284104"/>
                        <a:pt x="275533" y="284354"/>
                      </a:cubicBezTo>
                      <a:cubicBezTo>
                        <a:pt x="275533" y="288748"/>
                        <a:pt x="275295" y="293182"/>
                        <a:pt x="274808" y="297656"/>
                      </a:cubicBezTo>
                      <a:cubicBezTo>
                        <a:pt x="272652" y="349878"/>
                        <a:pt x="259690" y="401104"/>
                        <a:pt x="236724" y="448159"/>
                      </a:cubicBezTo>
                      <a:cubicBezTo>
                        <a:pt x="213873" y="486384"/>
                        <a:pt x="191145" y="496093"/>
                        <a:pt x="174095" y="496093"/>
                      </a:cubicBezTo>
                      <a:cubicBezTo>
                        <a:pt x="171342" y="496105"/>
                        <a:pt x="168590" y="495868"/>
                        <a:pt x="165875" y="495374"/>
                      </a:cubicBezTo>
                      <a:cubicBezTo>
                        <a:pt x="120053" y="486987"/>
                        <a:pt x="91645" y="413771"/>
                        <a:pt x="81244" y="353613"/>
                      </a:cubicBezTo>
                      <a:cubicBezTo>
                        <a:pt x="75860" y="324551"/>
                        <a:pt x="72947" y="295089"/>
                        <a:pt x="72542" y="265541"/>
                      </a:cubicBezTo>
                      <a:lnTo>
                        <a:pt x="12089" y="265541"/>
                      </a:lnTo>
                      <a:lnTo>
                        <a:pt x="12089" y="247686"/>
                      </a:lnTo>
                      <a:lnTo>
                        <a:pt x="72542" y="247686"/>
                      </a:lnTo>
                      <a:cubicBezTo>
                        <a:pt x="72690" y="217173"/>
                        <a:pt x="75603" y="186733"/>
                        <a:pt x="81244" y="156737"/>
                      </a:cubicBezTo>
                      <a:cubicBezTo>
                        <a:pt x="96721" y="71898"/>
                        <a:pt x="132989" y="17974"/>
                        <a:pt x="174705" y="17615"/>
                      </a:cubicBezTo>
                      <a:cubicBezTo>
                        <a:pt x="198884" y="17615"/>
                        <a:pt x="242768" y="36308"/>
                        <a:pt x="267313" y="159612"/>
                      </a:cubicBezTo>
                      <a:cubicBezTo>
                        <a:pt x="270701" y="178520"/>
                        <a:pt x="273005" y="197603"/>
                        <a:pt x="274204" y="216771"/>
                      </a:cubicBezTo>
                      <a:cubicBezTo>
                        <a:pt x="274204" y="221085"/>
                        <a:pt x="274808" y="225518"/>
                        <a:pt x="275052" y="230071"/>
                      </a:cubicBezTo>
                      <a:cubicBezTo>
                        <a:pt x="295566" y="230259"/>
                        <a:pt x="315914" y="226332"/>
                        <a:pt x="334863" y="218527"/>
                      </a:cubicBezTo>
                      <a:cubicBezTo>
                        <a:pt x="353812" y="210723"/>
                        <a:pt x="370971" y="199202"/>
                        <a:pt x="385312" y="184656"/>
                      </a:cubicBezTo>
                      <a:cubicBezTo>
                        <a:pt x="425090" y="142237"/>
                        <a:pt x="432463" y="80405"/>
                        <a:pt x="433676" y="49489"/>
                      </a:cubicBezTo>
                      <a:lnTo>
                        <a:pt x="419771" y="63869"/>
                      </a:lnTo>
                      <a:lnTo>
                        <a:pt x="400546" y="83042"/>
                      </a:lnTo>
                      <a:lnTo>
                        <a:pt x="387853" y="71059"/>
                      </a:lnTo>
                      <a:lnTo>
                        <a:pt x="420739" y="37746"/>
                      </a:lnTo>
                      <a:lnTo>
                        <a:pt x="427265" y="31275"/>
                      </a:lnTo>
                      <a:lnTo>
                        <a:pt x="441774" y="16896"/>
                      </a:lnTo>
                      <a:close/>
                      <a:moveTo>
                        <a:pt x="441774" y="0"/>
                      </a:moveTo>
                      <a:lnTo>
                        <a:pt x="433188" y="8508"/>
                      </a:lnTo>
                      <a:lnTo>
                        <a:pt x="418802" y="22888"/>
                      </a:lnTo>
                      <a:lnTo>
                        <a:pt x="412154" y="29358"/>
                      </a:lnTo>
                      <a:lnTo>
                        <a:pt x="379268" y="61951"/>
                      </a:lnTo>
                      <a:lnTo>
                        <a:pt x="370682" y="70460"/>
                      </a:lnTo>
                      <a:lnTo>
                        <a:pt x="379268" y="78848"/>
                      </a:lnTo>
                      <a:lnTo>
                        <a:pt x="391960" y="90830"/>
                      </a:lnTo>
                      <a:lnTo>
                        <a:pt x="400546" y="99339"/>
                      </a:lnTo>
                      <a:lnTo>
                        <a:pt x="409131" y="90830"/>
                      </a:lnTo>
                      <a:lnTo>
                        <a:pt x="418924" y="81124"/>
                      </a:lnTo>
                      <a:cubicBezTo>
                        <a:pt x="414663" y="116197"/>
                        <a:pt x="400071" y="149248"/>
                        <a:pt x="376970" y="176149"/>
                      </a:cubicBezTo>
                      <a:cubicBezTo>
                        <a:pt x="353183" y="200472"/>
                        <a:pt x="321022" y="215019"/>
                        <a:pt x="286897" y="216891"/>
                      </a:cubicBezTo>
                      <a:lnTo>
                        <a:pt x="286897" y="215692"/>
                      </a:lnTo>
                      <a:cubicBezTo>
                        <a:pt x="285569" y="196094"/>
                        <a:pt x="283233" y="176576"/>
                        <a:pt x="279890" y="157216"/>
                      </a:cubicBezTo>
                      <a:cubicBezTo>
                        <a:pt x="254742" y="31994"/>
                        <a:pt x="209041" y="5632"/>
                        <a:pt x="175186" y="5632"/>
                      </a:cubicBezTo>
                      <a:lnTo>
                        <a:pt x="174217" y="5632"/>
                      </a:lnTo>
                      <a:cubicBezTo>
                        <a:pt x="125860" y="5632"/>
                        <a:pt x="86326" y="61832"/>
                        <a:pt x="69758" y="154579"/>
                      </a:cubicBezTo>
                      <a:cubicBezTo>
                        <a:pt x="64714" y="181352"/>
                        <a:pt x="61801" y="208477"/>
                        <a:pt x="61056" y="235703"/>
                      </a:cubicBezTo>
                      <a:lnTo>
                        <a:pt x="0" y="235703"/>
                      </a:lnTo>
                      <a:lnTo>
                        <a:pt x="0" y="277524"/>
                      </a:lnTo>
                      <a:lnTo>
                        <a:pt x="61056" y="277524"/>
                      </a:lnTo>
                      <a:cubicBezTo>
                        <a:pt x="61704" y="303735"/>
                        <a:pt x="64412" y="329858"/>
                        <a:pt x="69154" y="355654"/>
                      </a:cubicBezTo>
                      <a:cubicBezTo>
                        <a:pt x="81244" y="422517"/>
                        <a:pt x="111711" y="497530"/>
                        <a:pt x="163578" y="506995"/>
                      </a:cubicBezTo>
                      <a:cubicBezTo>
                        <a:pt x="167011" y="507611"/>
                        <a:pt x="170489" y="507932"/>
                        <a:pt x="173980" y="507957"/>
                      </a:cubicBezTo>
                      <a:cubicBezTo>
                        <a:pt x="192717" y="507957"/>
                        <a:pt x="220521" y="498608"/>
                        <a:pt x="246516" y="454152"/>
                      </a:cubicBezTo>
                      <a:cubicBezTo>
                        <a:pt x="270470" y="405506"/>
                        <a:pt x="283971" y="352458"/>
                        <a:pt x="286172" y="298374"/>
                      </a:cubicBezTo>
                      <a:cubicBezTo>
                        <a:pt x="286121" y="297937"/>
                        <a:pt x="286121" y="297494"/>
                        <a:pt x="286172" y="297056"/>
                      </a:cubicBezTo>
                      <a:cubicBezTo>
                        <a:pt x="319642" y="298898"/>
                        <a:pt x="351187" y="313141"/>
                        <a:pt x="374551" y="336961"/>
                      </a:cubicBezTo>
                      <a:cubicBezTo>
                        <a:pt x="398075" y="363546"/>
                        <a:pt x="413245" y="396368"/>
                        <a:pt x="418198" y="431385"/>
                      </a:cubicBezTo>
                      <a:lnTo>
                        <a:pt x="409131" y="422395"/>
                      </a:lnTo>
                      <a:lnTo>
                        <a:pt x="400546" y="413886"/>
                      </a:lnTo>
                      <a:lnTo>
                        <a:pt x="391960" y="422395"/>
                      </a:lnTo>
                      <a:lnTo>
                        <a:pt x="379268" y="434382"/>
                      </a:lnTo>
                      <a:lnTo>
                        <a:pt x="370682" y="442890"/>
                      </a:lnTo>
                      <a:lnTo>
                        <a:pt x="379268" y="451393"/>
                      </a:lnTo>
                      <a:lnTo>
                        <a:pt x="412154" y="483868"/>
                      </a:lnTo>
                      <a:lnTo>
                        <a:pt x="419771" y="491537"/>
                      </a:lnTo>
                      <a:lnTo>
                        <a:pt x="433188" y="504839"/>
                      </a:lnTo>
                      <a:lnTo>
                        <a:pt x="441774" y="513347"/>
                      </a:lnTo>
                      <a:lnTo>
                        <a:pt x="450360" y="504839"/>
                      </a:lnTo>
                      <a:lnTo>
                        <a:pt x="462449" y="492858"/>
                      </a:lnTo>
                      <a:lnTo>
                        <a:pt x="474538" y="480872"/>
                      </a:lnTo>
                      <a:lnTo>
                        <a:pt x="504762" y="451033"/>
                      </a:lnTo>
                      <a:lnTo>
                        <a:pt x="513347" y="442531"/>
                      </a:lnTo>
                      <a:lnTo>
                        <a:pt x="504762" y="434022"/>
                      </a:lnTo>
                      <a:lnTo>
                        <a:pt x="492069" y="421439"/>
                      </a:lnTo>
                      <a:lnTo>
                        <a:pt x="483483" y="413052"/>
                      </a:lnTo>
                      <a:lnTo>
                        <a:pt x="475020" y="421561"/>
                      </a:lnTo>
                      <a:lnTo>
                        <a:pt x="461961" y="434382"/>
                      </a:lnTo>
                      <a:cubicBezTo>
                        <a:pt x="457001" y="387513"/>
                        <a:pt x="437532" y="343314"/>
                        <a:pt x="406231" y="307841"/>
                      </a:cubicBezTo>
                      <a:cubicBezTo>
                        <a:pt x="394925" y="295839"/>
                        <a:pt x="381834" y="285616"/>
                        <a:pt x="367422" y="277524"/>
                      </a:cubicBezTo>
                      <a:lnTo>
                        <a:pt x="432463" y="277524"/>
                      </a:lnTo>
                      <a:lnTo>
                        <a:pt x="421221" y="288548"/>
                      </a:lnTo>
                      <a:lnTo>
                        <a:pt x="412757" y="297056"/>
                      </a:lnTo>
                      <a:lnTo>
                        <a:pt x="421221" y="305444"/>
                      </a:lnTo>
                      <a:lnTo>
                        <a:pt x="433310" y="318026"/>
                      </a:lnTo>
                      <a:lnTo>
                        <a:pt x="441896" y="326534"/>
                      </a:lnTo>
                      <a:lnTo>
                        <a:pt x="450482" y="318026"/>
                      </a:lnTo>
                      <a:lnTo>
                        <a:pt x="504037" y="264942"/>
                      </a:lnTo>
                      <a:lnTo>
                        <a:pt x="512866" y="256194"/>
                      </a:lnTo>
                      <a:lnTo>
                        <a:pt x="503915" y="247806"/>
                      </a:lnTo>
                      <a:lnTo>
                        <a:pt x="450116" y="196999"/>
                      </a:lnTo>
                      <a:lnTo>
                        <a:pt x="441293" y="188731"/>
                      </a:lnTo>
                      <a:lnTo>
                        <a:pt x="432951" y="197358"/>
                      </a:lnTo>
                      <a:lnTo>
                        <a:pt x="420855" y="210300"/>
                      </a:lnTo>
                      <a:lnTo>
                        <a:pt x="412513" y="218927"/>
                      </a:lnTo>
                      <a:lnTo>
                        <a:pt x="421221" y="227196"/>
                      </a:lnTo>
                      <a:lnTo>
                        <a:pt x="430288" y="235703"/>
                      </a:lnTo>
                      <a:lnTo>
                        <a:pt x="368872" y="235703"/>
                      </a:lnTo>
                      <a:cubicBezTo>
                        <a:pt x="383393" y="227519"/>
                        <a:pt x="396567" y="217174"/>
                        <a:pt x="407919" y="205027"/>
                      </a:cubicBezTo>
                      <a:cubicBezTo>
                        <a:pt x="438668" y="169613"/>
                        <a:pt x="457553" y="125604"/>
                        <a:pt x="461961" y="79087"/>
                      </a:cubicBezTo>
                      <a:lnTo>
                        <a:pt x="474057" y="91070"/>
                      </a:lnTo>
                      <a:lnTo>
                        <a:pt x="482515" y="99578"/>
                      </a:lnTo>
                      <a:lnTo>
                        <a:pt x="491100" y="91070"/>
                      </a:lnTo>
                      <a:lnTo>
                        <a:pt x="503799" y="79087"/>
                      </a:lnTo>
                      <a:lnTo>
                        <a:pt x="512378" y="70699"/>
                      </a:lnTo>
                      <a:lnTo>
                        <a:pt x="503799" y="62191"/>
                      </a:lnTo>
                      <a:lnTo>
                        <a:pt x="474172" y="32114"/>
                      </a:lnTo>
                      <a:lnTo>
                        <a:pt x="462808" y="20850"/>
                      </a:lnTo>
                      <a:lnTo>
                        <a:pt x="450719" y="8867"/>
                      </a:lnTo>
                      <a:lnTo>
                        <a:pt x="441774" y="0"/>
                      </a:lnTo>
                      <a:close/>
                    </a:path>
                  </a:pathLst>
                </a:custGeom>
                <a:solidFill>
                  <a:srgbClr val="FFFFFF"/>
                </a:solidFill>
                <a:ln w="641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D1BA17F4-F9F6-400B-99EB-9631EFF518EE}"/>
                    </a:ext>
                  </a:extLst>
                </p:cNvPr>
                <p:cNvSpPr/>
                <p:nvPr/>
              </p:nvSpPr>
              <p:spPr>
                <a:xfrm>
                  <a:off x="2278383" y="2466764"/>
                  <a:ext cx="180865" cy="104011"/>
                </a:xfrm>
                <a:custGeom>
                  <a:avLst/>
                  <a:gdLst>
                    <a:gd name="connsiteX0" fmla="*/ 29979 w 180865"/>
                    <a:gd name="connsiteY0" fmla="*/ 59915 h 104011"/>
                    <a:gd name="connsiteX1" fmla="*/ 146773 w 180865"/>
                    <a:gd name="connsiteY1" fmla="*/ 59915 h 104011"/>
                    <a:gd name="connsiteX2" fmla="*/ 114977 w 180865"/>
                    <a:gd name="connsiteY2" fmla="*/ 91430 h 104011"/>
                    <a:gd name="connsiteX3" fmla="*/ 127670 w 180865"/>
                    <a:gd name="connsiteY3" fmla="*/ 104012 h 104011"/>
                    <a:gd name="connsiteX4" fmla="*/ 180865 w 180865"/>
                    <a:gd name="connsiteY4" fmla="*/ 50807 h 104011"/>
                    <a:gd name="connsiteX5" fmla="*/ 127066 w 180865"/>
                    <a:gd name="connsiteY5" fmla="*/ 0 h 104011"/>
                    <a:gd name="connsiteX6" fmla="*/ 114977 w 180865"/>
                    <a:gd name="connsiteY6" fmla="*/ 12941 h 104011"/>
                    <a:gd name="connsiteX7" fmla="*/ 145925 w 180865"/>
                    <a:gd name="connsiteY7" fmla="*/ 42060 h 104011"/>
                    <a:gd name="connsiteX8" fmla="*/ 32039 w 180865"/>
                    <a:gd name="connsiteY8" fmla="*/ 42060 h 104011"/>
                    <a:gd name="connsiteX9" fmla="*/ 0 w 180865"/>
                    <a:gd name="connsiteY9" fmla="*/ 51287 h 104011"/>
                    <a:gd name="connsiteX10" fmla="*/ 29979 w 180865"/>
                    <a:gd name="connsiteY10" fmla="*/ 59915 h 10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865" h="104011">
                      <a:moveTo>
                        <a:pt x="29979" y="59915"/>
                      </a:moveTo>
                      <a:lnTo>
                        <a:pt x="146773" y="59915"/>
                      </a:lnTo>
                      <a:lnTo>
                        <a:pt x="114977" y="91430"/>
                      </a:lnTo>
                      <a:lnTo>
                        <a:pt x="127670" y="104012"/>
                      </a:lnTo>
                      <a:lnTo>
                        <a:pt x="180865" y="50807"/>
                      </a:lnTo>
                      <a:lnTo>
                        <a:pt x="127066" y="0"/>
                      </a:lnTo>
                      <a:lnTo>
                        <a:pt x="114977" y="12941"/>
                      </a:lnTo>
                      <a:lnTo>
                        <a:pt x="145925" y="42060"/>
                      </a:lnTo>
                      <a:lnTo>
                        <a:pt x="32039" y="42060"/>
                      </a:lnTo>
                      <a:cubicBezTo>
                        <a:pt x="21651" y="46064"/>
                        <a:pt x="10934" y="49152"/>
                        <a:pt x="0" y="51287"/>
                      </a:cubicBezTo>
                      <a:cubicBezTo>
                        <a:pt x="10209" y="53366"/>
                        <a:pt x="20232" y="56251"/>
                        <a:pt x="29979" y="59915"/>
                      </a:cubicBezTo>
                      <a:close/>
                    </a:path>
                  </a:pathLst>
                </a:custGeom>
                <a:solidFill>
                  <a:srgbClr val="2D5967"/>
                </a:solidFill>
                <a:ln w="641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96FE7323-93C1-4AD1-AEB0-CABE5B18BA9F}"/>
                    </a:ext>
                  </a:extLst>
                </p:cNvPr>
                <p:cNvSpPr/>
                <p:nvPr/>
              </p:nvSpPr>
              <p:spPr>
                <a:xfrm>
                  <a:off x="1975643" y="2278514"/>
                  <a:ext cx="483605" cy="479437"/>
                </a:xfrm>
                <a:custGeom>
                  <a:avLst/>
                  <a:gdLst>
                    <a:gd name="connsiteX0" fmla="*/ 452291 w 483605"/>
                    <a:gd name="connsiteY0" fmla="*/ 431266 h 479437"/>
                    <a:gd name="connsiteX1" fmla="*/ 440202 w 483605"/>
                    <a:gd name="connsiteY1" fmla="*/ 443850 h 479437"/>
                    <a:gd name="connsiteX2" fmla="*/ 385915 w 483605"/>
                    <a:gd name="connsiteY2" fmla="*/ 298734 h 479437"/>
                    <a:gd name="connsiteX3" fmla="*/ 330634 w 483605"/>
                    <a:gd name="connsiteY3" fmla="*/ 261407 h 479437"/>
                    <a:gd name="connsiteX4" fmla="*/ 265016 w 483605"/>
                    <a:gd name="connsiteY4" fmla="*/ 248526 h 479437"/>
                    <a:gd name="connsiteX5" fmla="*/ 265016 w 483605"/>
                    <a:gd name="connsiteY5" fmla="*/ 230671 h 479437"/>
                    <a:gd name="connsiteX6" fmla="*/ 331205 w 483605"/>
                    <a:gd name="connsiteY6" fmla="*/ 217383 h 479437"/>
                    <a:gd name="connsiteX7" fmla="*/ 386884 w 483605"/>
                    <a:gd name="connsiteY7" fmla="*/ 179504 h 479437"/>
                    <a:gd name="connsiteX8" fmla="*/ 439958 w 483605"/>
                    <a:gd name="connsiteY8" fmla="*/ 34870 h 479437"/>
                    <a:gd name="connsiteX9" fmla="*/ 452047 w 483605"/>
                    <a:gd name="connsiteY9" fmla="*/ 46853 h 479437"/>
                    <a:gd name="connsiteX10" fmla="*/ 471516 w 483605"/>
                    <a:gd name="connsiteY10" fmla="*/ 65666 h 479437"/>
                    <a:gd name="connsiteX11" fmla="*/ 483605 w 483605"/>
                    <a:gd name="connsiteY11" fmla="*/ 53683 h 479437"/>
                    <a:gd name="connsiteX12" fmla="*/ 453619 w 483605"/>
                    <a:gd name="connsiteY12" fmla="*/ 23247 h 479437"/>
                    <a:gd name="connsiteX13" fmla="*/ 441530 w 483605"/>
                    <a:gd name="connsiteY13" fmla="*/ 11983 h 479437"/>
                    <a:gd name="connsiteX14" fmla="*/ 429441 w 483605"/>
                    <a:gd name="connsiteY14" fmla="*/ 0 h 479437"/>
                    <a:gd name="connsiteX15" fmla="*/ 414932 w 483605"/>
                    <a:gd name="connsiteY15" fmla="*/ 14380 h 479437"/>
                    <a:gd name="connsiteX16" fmla="*/ 408400 w 483605"/>
                    <a:gd name="connsiteY16" fmla="*/ 20850 h 479437"/>
                    <a:gd name="connsiteX17" fmla="*/ 375757 w 483605"/>
                    <a:gd name="connsiteY17" fmla="*/ 53084 h 479437"/>
                    <a:gd name="connsiteX18" fmla="*/ 388456 w 483605"/>
                    <a:gd name="connsiteY18" fmla="*/ 65067 h 479437"/>
                    <a:gd name="connsiteX19" fmla="*/ 407675 w 483605"/>
                    <a:gd name="connsiteY19" fmla="*/ 45895 h 479437"/>
                    <a:gd name="connsiteX20" fmla="*/ 421946 w 483605"/>
                    <a:gd name="connsiteY20" fmla="*/ 32354 h 479437"/>
                    <a:gd name="connsiteX21" fmla="*/ 373582 w 483605"/>
                    <a:gd name="connsiteY21" fmla="*/ 167521 h 479437"/>
                    <a:gd name="connsiteX22" fmla="*/ 323133 w 483605"/>
                    <a:gd name="connsiteY22" fmla="*/ 201392 h 479437"/>
                    <a:gd name="connsiteX23" fmla="*/ 263322 w 483605"/>
                    <a:gd name="connsiteY23" fmla="*/ 212936 h 479437"/>
                    <a:gd name="connsiteX24" fmla="*/ 262474 w 483605"/>
                    <a:gd name="connsiteY24" fmla="*/ 199635 h 479437"/>
                    <a:gd name="connsiteX25" fmla="*/ 255583 w 483605"/>
                    <a:gd name="connsiteY25" fmla="*/ 142476 h 479437"/>
                    <a:gd name="connsiteX26" fmla="*/ 163097 w 483605"/>
                    <a:gd name="connsiteY26" fmla="*/ 239 h 479437"/>
                    <a:gd name="connsiteX27" fmla="*/ 69514 w 483605"/>
                    <a:gd name="connsiteY27" fmla="*/ 139361 h 479437"/>
                    <a:gd name="connsiteX28" fmla="*/ 60447 w 483605"/>
                    <a:gd name="connsiteY28" fmla="*/ 230311 h 479437"/>
                    <a:gd name="connsiteX29" fmla="*/ 0 w 483605"/>
                    <a:gd name="connsiteY29" fmla="*/ 230311 h 479437"/>
                    <a:gd name="connsiteX30" fmla="*/ 0 w 483605"/>
                    <a:gd name="connsiteY30" fmla="*/ 248166 h 479437"/>
                    <a:gd name="connsiteX31" fmla="*/ 60447 w 483605"/>
                    <a:gd name="connsiteY31" fmla="*/ 248166 h 479437"/>
                    <a:gd name="connsiteX32" fmla="*/ 68910 w 483605"/>
                    <a:gd name="connsiteY32" fmla="*/ 336117 h 479437"/>
                    <a:gd name="connsiteX33" fmla="*/ 153542 w 483605"/>
                    <a:gd name="connsiteY33" fmla="*/ 477878 h 479437"/>
                    <a:gd name="connsiteX34" fmla="*/ 161762 w 483605"/>
                    <a:gd name="connsiteY34" fmla="*/ 478597 h 479437"/>
                    <a:gd name="connsiteX35" fmla="*/ 224391 w 483605"/>
                    <a:gd name="connsiteY35" fmla="*/ 430663 h 479437"/>
                    <a:gd name="connsiteX36" fmla="*/ 262474 w 483605"/>
                    <a:gd name="connsiteY36" fmla="*/ 280160 h 479437"/>
                    <a:gd name="connsiteX37" fmla="*/ 263200 w 483605"/>
                    <a:gd name="connsiteY37" fmla="*/ 266859 h 479437"/>
                    <a:gd name="connsiteX38" fmla="*/ 322170 w 483605"/>
                    <a:gd name="connsiteY38" fmla="*/ 278026 h 479437"/>
                    <a:gd name="connsiteX39" fmla="*/ 372010 w 483605"/>
                    <a:gd name="connsiteY39" fmla="*/ 311194 h 479437"/>
                    <a:gd name="connsiteX40" fmla="*/ 421458 w 483605"/>
                    <a:gd name="connsiteY40" fmla="*/ 446243 h 479437"/>
                    <a:gd name="connsiteX41" fmla="*/ 406950 w 483605"/>
                    <a:gd name="connsiteY41" fmla="*/ 431863 h 479437"/>
                    <a:gd name="connsiteX42" fmla="*/ 388456 w 483605"/>
                    <a:gd name="connsiteY42" fmla="*/ 412812 h 479437"/>
                    <a:gd name="connsiteX43" fmla="*/ 375757 w 483605"/>
                    <a:gd name="connsiteY43" fmla="*/ 425992 h 479437"/>
                    <a:gd name="connsiteX44" fmla="*/ 408522 w 483605"/>
                    <a:gd name="connsiteY44" fmla="*/ 458583 h 479437"/>
                    <a:gd name="connsiteX45" fmla="*/ 416261 w 483605"/>
                    <a:gd name="connsiteY45" fmla="*/ 466135 h 479437"/>
                    <a:gd name="connsiteX46" fmla="*/ 429685 w 483605"/>
                    <a:gd name="connsiteY46" fmla="*/ 479438 h 479437"/>
                    <a:gd name="connsiteX47" fmla="*/ 441774 w 483605"/>
                    <a:gd name="connsiteY47" fmla="*/ 467451 h 479437"/>
                    <a:gd name="connsiteX48" fmla="*/ 453863 w 483605"/>
                    <a:gd name="connsiteY48" fmla="*/ 455471 h 479437"/>
                    <a:gd name="connsiteX49" fmla="*/ 483605 w 483605"/>
                    <a:gd name="connsiteY49" fmla="*/ 425992 h 479437"/>
                    <a:gd name="connsiteX50" fmla="*/ 471516 w 483605"/>
                    <a:gd name="connsiteY50" fmla="*/ 412812 h 479437"/>
                    <a:gd name="connsiteX51" fmla="*/ 452291 w 483605"/>
                    <a:gd name="connsiteY51" fmla="*/ 431266 h 479437"/>
                    <a:gd name="connsiteX52" fmla="*/ 205531 w 483605"/>
                    <a:gd name="connsiteY52" fmla="*/ 419639 h 479437"/>
                    <a:gd name="connsiteX53" fmla="*/ 158259 w 483605"/>
                    <a:gd name="connsiteY53" fmla="*/ 455593 h 479437"/>
                    <a:gd name="connsiteX54" fmla="*/ 91523 w 483605"/>
                    <a:gd name="connsiteY54" fmla="*/ 331805 h 479437"/>
                    <a:gd name="connsiteX55" fmla="*/ 83663 w 483605"/>
                    <a:gd name="connsiteY55" fmla="*/ 247926 h 479437"/>
                    <a:gd name="connsiteX56" fmla="*/ 192473 w 483605"/>
                    <a:gd name="connsiteY56" fmla="*/ 247926 h 479437"/>
                    <a:gd name="connsiteX57" fmla="*/ 160678 w 483605"/>
                    <a:gd name="connsiteY57" fmla="*/ 279441 h 479437"/>
                    <a:gd name="connsiteX58" fmla="*/ 172767 w 483605"/>
                    <a:gd name="connsiteY58" fmla="*/ 292023 h 479437"/>
                    <a:gd name="connsiteX59" fmla="*/ 226328 w 483605"/>
                    <a:gd name="connsiteY59" fmla="*/ 238819 h 479437"/>
                    <a:gd name="connsiteX60" fmla="*/ 169982 w 483605"/>
                    <a:gd name="connsiteY60" fmla="*/ 186334 h 479437"/>
                    <a:gd name="connsiteX61" fmla="*/ 157893 w 483605"/>
                    <a:gd name="connsiteY61" fmla="*/ 199156 h 479437"/>
                    <a:gd name="connsiteX62" fmla="*/ 191023 w 483605"/>
                    <a:gd name="connsiteY62" fmla="*/ 230551 h 479437"/>
                    <a:gd name="connsiteX63" fmla="*/ 83175 w 483605"/>
                    <a:gd name="connsiteY63" fmla="*/ 230551 h 479437"/>
                    <a:gd name="connsiteX64" fmla="*/ 91523 w 483605"/>
                    <a:gd name="connsiteY64" fmla="*/ 143795 h 479437"/>
                    <a:gd name="connsiteX65" fmla="*/ 162853 w 483605"/>
                    <a:gd name="connsiteY65" fmla="*/ 22528 h 479437"/>
                    <a:gd name="connsiteX66" fmla="*/ 233457 w 483605"/>
                    <a:gd name="connsiteY66" fmla="*/ 146431 h 479437"/>
                    <a:gd name="connsiteX67" fmla="*/ 205531 w 483605"/>
                    <a:gd name="connsiteY67" fmla="*/ 419639 h 47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83605" h="479437">
                      <a:moveTo>
                        <a:pt x="452291" y="431266"/>
                      </a:moveTo>
                      <a:lnTo>
                        <a:pt x="440202" y="443850"/>
                      </a:lnTo>
                      <a:cubicBezTo>
                        <a:pt x="438508" y="409456"/>
                        <a:pt x="429319" y="344626"/>
                        <a:pt x="385915" y="298734"/>
                      </a:cubicBezTo>
                      <a:cubicBezTo>
                        <a:pt x="370207" y="282730"/>
                        <a:pt x="351406" y="270034"/>
                        <a:pt x="330634" y="261407"/>
                      </a:cubicBezTo>
                      <a:cubicBezTo>
                        <a:pt x="309856" y="252779"/>
                        <a:pt x="287539" y="248398"/>
                        <a:pt x="265016" y="248526"/>
                      </a:cubicBezTo>
                      <a:cubicBezTo>
                        <a:pt x="265016" y="242534"/>
                        <a:pt x="265016" y="236542"/>
                        <a:pt x="265016" y="230671"/>
                      </a:cubicBezTo>
                      <a:cubicBezTo>
                        <a:pt x="287750" y="230693"/>
                        <a:pt x="310267" y="226174"/>
                        <a:pt x="331205" y="217383"/>
                      </a:cubicBezTo>
                      <a:cubicBezTo>
                        <a:pt x="352143" y="208592"/>
                        <a:pt x="371080" y="195709"/>
                        <a:pt x="386884" y="179504"/>
                      </a:cubicBezTo>
                      <a:cubicBezTo>
                        <a:pt x="430166" y="133370"/>
                        <a:pt x="438630" y="68782"/>
                        <a:pt x="439958" y="34870"/>
                      </a:cubicBezTo>
                      <a:lnTo>
                        <a:pt x="452047" y="46853"/>
                      </a:lnTo>
                      <a:lnTo>
                        <a:pt x="471516" y="65666"/>
                      </a:lnTo>
                      <a:lnTo>
                        <a:pt x="483605" y="53683"/>
                      </a:lnTo>
                      <a:lnTo>
                        <a:pt x="453619" y="23247"/>
                      </a:lnTo>
                      <a:lnTo>
                        <a:pt x="441530" y="11983"/>
                      </a:lnTo>
                      <a:lnTo>
                        <a:pt x="429441" y="0"/>
                      </a:lnTo>
                      <a:lnTo>
                        <a:pt x="414932" y="14380"/>
                      </a:lnTo>
                      <a:lnTo>
                        <a:pt x="408400" y="20850"/>
                      </a:lnTo>
                      <a:lnTo>
                        <a:pt x="375757" y="53084"/>
                      </a:lnTo>
                      <a:lnTo>
                        <a:pt x="388456" y="65067"/>
                      </a:lnTo>
                      <a:lnTo>
                        <a:pt x="407675" y="45895"/>
                      </a:lnTo>
                      <a:lnTo>
                        <a:pt x="421946" y="32354"/>
                      </a:lnTo>
                      <a:cubicBezTo>
                        <a:pt x="420855" y="63269"/>
                        <a:pt x="413482" y="125101"/>
                        <a:pt x="373582" y="167521"/>
                      </a:cubicBezTo>
                      <a:cubicBezTo>
                        <a:pt x="359241" y="182066"/>
                        <a:pt x="342082" y="193587"/>
                        <a:pt x="323133" y="201392"/>
                      </a:cubicBezTo>
                      <a:cubicBezTo>
                        <a:pt x="304184" y="209196"/>
                        <a:pt x="283843" y="213123"/>
                        <a:pt x="263322" y="212936"/>
                      </a:cubicBezTo>
                      <a:cubicBezTo>
                        <a:pt x="263322" y="208382"/>
                        <a:pt x="263322" y="203949"/>
                        <a:pt x="262474" y="199635"/>
                      </a:cubicBezTo>
                      <a:cubicBezTo>
                        <a:pt x="261275" y="180468"/>
                        <a:pt x="258971" y="161384"/>
                        <a:pt x="255583" y="142476"/>
                      </a:cubicBezTo>
                      <a:cubicBezTo>
                        <a:pt x="231160" y="18574"/>
                        <a:pt x="187276" y="239"/>
                        <a:pt x="163097" y="239"/>
                      </a:cubicBezTo>
                      <a:cubicBezTo>
                        <a:pt x="120900" y="599"/>
                        <a:pt x="84632" y="54522"/>
                        <a:pt x="69514" y="139361"/>
                      </a:cubicBezTo>
                      <a:cubicBezTo>
                        <a:pt x="63751" y="169348"/>
                        <a:pt x="60716" y="199786"/>
                        <a:pt x="60447" y="230311"/>
                      </a:cubicBezTo>
                      <a:lnTo>
                        <a:pt x="0" y="230311"/>
                      </a:lnTo>
                      <a:lnTo>
                        <a:pt x="0" y="248166"/>
                      </a:lnTo>
                      <a:lnTo>
                        <a:pt x="60447" y="248166"/>
                      </a:lnTo>
                      <a:cubicBezTo>
                        <a:pt x="60780" y="277667"/>
                        <a:pt x="63610" y="307088"/>
                        <a:pt x="68910" y="336117"/>
                      </a:cubicBezTo>
                      <a:cubicBezTo>
                        <a:pt x="79428" y="396038"/>
                        <a:pt x="107841" y="469492"/>
                        <a:pt x="153542" y="477878"/>
                      </a:cubicBezTo>
                      <a:cubicBezTo>
                        <a:pt x="156256" y="478372"/>
                        <a:pt x="159009" y="478610"/>
                        <a:pt x="161762" y="478597"/>
                      </a:cubicBezTo>
                      <a:cubicBezTo>
                        <a:pt x="178812" y="478597"/>
                        <a:pt x="201540" y="468888"/>
                        <a:pt x="224391" y="430663"/>
                      </a:cubicBezTo>
                      <a:cubicBezTo>
                        <a:pt x="247350" y="383615"/>
                        <a:pt x="260318" y="332383"/>
                        <a:pt x="262474" y="280160"/>
                      </a:cubicBezTo>
                      <a:cubicBezTo>
                        <a:pt x="262474" y="275766"/>
                        <a:pt x="262718" y="271333"/>
                        <a:pt x="263200" y="266859"/>
                      </a:cubicBezTo>
                      <a:cubicBezTo>
                        <a:pt x="283413" y="266609"/>
                        <a:pt x="303472" y="270407"/>
                        <a:pt x="322170" y="278026"/>
                      </a:cubicBezTo>
                      <a:cubicBezTo>
                        <a:pt x="340869" y="285644"/>
                        <a:pt x="357822" y="296927"/>
                        <a:pt x="372010" y="311194"/>
                      </a:cubicBezTo>
                      <a:cubicBezTo>
                        <a:pt x="411666" y="353135"/>
                        <a:pt x="420374" y="414846"/>
                        <a:pt x="421458" y="446243"/>
                      </a:cubicBezTo>
                      <a:lnTo>
                        <a:pt x="406950" y="431863"/>
                      </a:lnTo>
                      <a:lnTo>
                        <a:pt x="388456" y="412812"/>
                      </a:lnTo>
                      <a:lnTo>
                        <a:pt x="375757" y="425992"/>
                      </a:lnTo>
                      <a:lnTo>
                        <a:pt x="408522" y="458583"/>
                      </a:lnTo>
                      <a:lnTo>
                        <a:pt x="416261" y="466135"/>
                      </a:lnTo>
                      <a:lnTo>
                        <a:pt x="429685" y="479438"/>
                      </a:lnTo>
                      <a:lnTo>
                        <a:pt x="441774" y="467451"/>
                      </a:lnTo>
                      <a:lnTo>
                        <a:pt x="453863" y="455471"/>
                      </a:lnTo>
                      <a:lnTo>
                        <a:pt x="483605" y="425992"/>
                      </a:lnTo>
                      <a:lnTo>
                        <a:pt x="471516" y="412812"/>
                      </a:lnTo>
                      <a:lnTo>
                        <a:pt x="452291" y="431266"/>
                      </a:lnTo>
                      <a:close/>
                      <a:moveTo>
                        <a:pt x="205531" y="419639"/>
                      </a:moveTo>
                      <a:cubicBezTo>
                        <a:pt x="194405" y="438216"/>
                        <a:pt x="177240" y="459423"/>
                        <a:pt x="158259" y="455593"/>
                      </a:cubicBezTo>
                      <a:cubicBezTo>
                        <a:pt x="131173" y="450677"/>
                        <a:pt x="103125" y="398669"/>
                        <a:pt x="91523" y="331805"/>
                      </a:cubicBezTo>
                      <a:cubicBezTo>
                        <a:pt x="86505" y="304117"/>
                        <a:pt x="83874" y="276056"/>
                        <a:pt x="83663" y="247926"/>
                      </a:cubicBezTo>
                      <a:lnTo>
                        <a:pt x="192473" y="247926"/>
                      </a:lnTo>
                      <a:lnTo>
                        <a:pt x="160678" y="279441"/>
                      </a:lnTo>
                      <a:lnTo>
                        <a:pt x="172767" y="292023"/>
                      </a:lnTo>
                      <a:lnTo>
                        <a:pt x="226328" y="238819"/>
                      </a:lnTo>
                      <a:lnTo>
                        <a:pt x="169982" y="186334"/>
                      </a:lnTo>
                      <a:lnTo>
                        <a:pt x="157893" y="199156"/>
                      </a:lnTo>
                      <a:lnTo>
                        <a:pt x="191023" y="230551"/>
                      </a:lnTo>
                      <a:lnTo>
                        <a:pt x="83175" y="230551"/>
                      </a:lnTo>
                      <a:cubicBezTo>
                        <a:pt x="83458" y="201449"/>
                        <a:pt x="86249" y="172425"/>
                        <a:pt x="91523" y="143795"/>
                      </a:cubicBezTo>
                      <a:cubicBezTo>
                        <a:pt x="106391" y="60633"/>
                        <a:pt x="138912" y="22648"/>
                        <a:pt x="162853" y="22528"/>
                      </a:cubicBezTo>
                      <a:cubicBezTo>
                        <a:pt x="185100" y="22528"/>
                        <a:pt x="215202" y="55001"/>
                        <a:pt x="233457" y="146431"/>
                      </a:cubicBezTo>
                      <a:cubicBezTo>
                        <a:pt x="248210" y="228394"/>
                        <a:pt x="244944" y="344511"/>
                        <a:pt x="205531" y="419639"/>
                      </a:cubicBezTo>
                      <a:close/>
                    </a:path>
                  </a:pathLst>
                </a:custGeom>
                <a:solidFill>
                  <a:srgbClr val="2D5967"/>
                </a:solidFill>
                <a:ln w="6417" cap="flat">
                  <a:noFill/>
                  <a:prstDash val="solid"/>
                  <a:miter/>
                </a:ln>
              </p:spPr>
              <p:txBody>
                <a:bodyPr rtlCol="0" anchor="ctr"/>
                <a:lstStyle/>
                <a:p>
                  <a:endParaRPr lang="en-US"/>
                </a:p>
              </p:txBody>
            </p:sp>
          </p:grpSp>
          <p:grpSp>
            <p:nvGrpSpPr>
              <p:cNvPr id="106" name="Graphic 2">
                <a:extLst>
                  <a:ext uri="{FF2B5EF4-FFF2-40B4-BE49-F238E27FC236}">
                    <a16:creationId xmlns:a16="http://schemas.microsoft.com/office/drawing/2014/main" id="{D57E2F3C-C747-48A0-9A1D-BA0447669A07}"/>
                  </a:ext>
                </a:extLst>
              </p:cNvPr>
              <p:cNvGrpSpPr/>
              <p:nvPr/>
            </p:nvGrpSpPr>
            <p:grpSpPr>
              <a:xfrm>
                <a:off x="1915728" y="2779717"/>
                <a:ext cx="616016" cy="237423"/>
                <a:chOff x="1915728" y="2779717"/>
                <a:chExt cx="616016" cy="237423"/>
              </a:xfrm>
              <a:solidFill>
                <a:srgbClr val="000000"/>
              </a:solidFill>
            </p:grpSpPr>
            <p:sp>
              <p:nvSpPr>
                <p:cNvPr id="118" name="TextBox 117">
                  <a:extLst>
                    <a:ext uri="{FF2B5EF4-FFF2-40B4-BE49-F238E27FC236}">
                      <a16:creationId xmlns:a16="http://schemas.microsoft.com/office/drawing/2014/main" id="{E4FCAC87-B278-4366-B2E6-3360B68E9421}"/>
                    </a:ext>
                  </a:extLst>
                </p:cNvPr>
                <p:cNvSpPr txBox="1"/>
                <p:nvPr/>
              </p:nvSpPr>
              <p:spPr>
                <a:xfrm>
                  <a:off x="1824288" y="2733997"/>
                  <a:ext cx="79889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Flexible Load</a:t>
                  </a:r>
                </a:p>
              </p:txBody>
            </p:sp>
            <p:sp>
              <p:nvSpPr>
                <p:cNvPr id="119" name="TextBox 118">
                  <a:extLst>
                    <a:ext uri="{FF2B5EF4-FFF2-40B4-BE49-F238E27FC236}">
                      <a16:creationId xmlns:a16="http://schemas.microsoft.com/office/drawing/2014/main" id="{3E19D248-C63D-4628-91BC-0FFE190A8260}"/>
                    </a:ext>
                  </a:extLst>
                </p:cNvPr>
                <p:cNvSpPr txBox="1"/>
                <p:nvPr/>
              </p:nvSpPr>
              <p:spPr>
                <a:xfrm>
                  <a:off x="1927908" y="2836667"/>
                  <a:ext cx="599974"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Balancer</a:t>
                  </a:r>
                </a:p>
              </p:txBody>
            </p:sp>
          </p:grpSp>
        </p:grpSp>
        <p:grpSp>
          <p:nvGrpSpPr>
            <p:cNvPr id="120" name="Graphic 2">
              <a:extLst>
                <a:ext uri="{FF2B5EF4-FFF2-40B4-BE49-F238E27FC236}">
                  <a16:creationId xmlns:a16="http://schemas.microsoft.com/office/drawing/2014/main" id="{AD0E3112-A5C2-4284-80E2-5AE0D1B8A4FD}"/>
                </a:ext>
              </a:extLst>
            </p:cNvPr>
            <p:cNvGrpSpPr/>
            <p:nvPr/>
          </p:nvGrpSpPr>
          <p:grpSpPr>
            <a:xfrm>
              <a:off x="2845869" y="2289602"/>
              <a:ext cx="512192" cy="624868"/>
              <a:chOff x="2845869" y="2289602"/>
              <a:chExt cx="512192" cy="624868"/>
            </a:xfrm>
          </p:grpSpPr>
          <p:grpSp>
            <p:nvGrpSpPr>
              <p:cNvPr id="121" name="Graphic 2">
                <a:extLst>
                  <a:ext uri="{FF2B5EF4-FFF2-40B4-BE49-F238E27FC236}">
                    <a16:creationId xmlns:a16="http://schemas.microsoft.com/office/drawing/2014/main" id="{DD381EA8-763F-4C29-AAA1-D9BAE037767A}"/>
                  </a:ext>
                </a:extLst>
              </p:cNvPr>
              <p:cNvGrpSpPr/>
              <p:nvPr/>
            </p:nvGrpSpPr>
            <p:grpSpPr>
              <a:xfrm>
                <a:off x="2845869" y="2289602"/>
                <a:ext cx="512192" cy="484506"/>
                <a:chOff x="2845869" y="2289602"/>
                <a:chExt cx="512192" cy="484506"/>
              </a:xfrm>
            </p:grpSpPr>
            <p:grpSp>
              <p:nvGrpSpPr>
                <p:cNvPr id="122" name="Graphic 2">
                  <a:extLst>
                    <a:ext uri="{FF2B5EF4-FFF2-40B4-BE49-F238E27FC236}">
                      <a16:creationId xmlns:a16="http://schemas.microsoft.com/office/drawing/2014/main" id="{A2E847EA-DD3B-4F73-9BDD-160C92A57E86}"/>
                    </a:ext>
                  </a:extLst>
                </p:cNvPr>
                <p:cNvGrpSpPr/>
                <p:nvPr/>
              </p:nvGrpSpPr>
              <p:grpSpPr>
                <a:xfrm>
                  <a:off x="2845869" y="2289602"/>
                  <a:ext cx="512192" cy="484506"/>
                  <a:chOff x="2845869" y="2289602"/>
                  <a:chExt cx="512192" cy="484506"/>
                </a:xfrm>
                <a:solidFill>
                  <a:srgbClr val="FFFFFF"/>
                </a:solidFill>
              </p:grpSpPr>
              <p:sp>
                <p:nvSpPr>
                  <p:cNvPr id="123" name="Freeform: Shape 122">
                    <a:extLst>
                      <a:ext uri="{FF2B5EF4-FFF2-40B4-BE49-F238E27FC236}">
                        <a16:creationId xmlns:a16="http://schemas.microsoft.com/office/drawing/2014/main" id="{B8D17471-9F20-44F2-9783-6A98AF4851D7}"/>
                      </a:ext>
                    </a:extLst>
                  </p:cNvPr>
                  <p:cNvSpPr/>
                  <p:nvPr/>
                </p:nvSpPr>
                <p:spPr>
                  <a:xfrm>
                    <a:off x="2851638" y="2295370"/>
                    <a:ext cx="501810" cy="472970"/>
                  </a:xfrm>
                  <a:custGeom>
                    <a:avLst/>
                    <a:gdLst>
                      <a:gd name="connsiteX0" fmla="*/ 236486 w 501810"/>
                      <a:gd name="connsiteY0" fmla="*/ 472970 h 472970"/>
                      <a:gd name="connsiteX1" fmla="*/ 0 w 501810"/>
                      <a:gd name="connsiteY1" fmla="*/ 236486 h 472970"/>
                      <a:gd name="connsiteX2" fmla="*/ 236486 w 501810"/>
                      <a:gd name="connsiteY2" fmla="*/ 0 h 472970"/>
                      <a:gd name="connsiteX3" fmla="*/ 469508 w 501810"/>
                      <a:gd name="connsiteY3" fmla="*/ 193803 h 472970"/>
                      <a:gd name="connsiteX4" fmla="*/ 501810 w 501810"/>
                      <a:gd name="connsiteY4" fmla="*/ 237640 h 472970"/>
                      <a:gd name="connsiteX5" fmla="*/ 469508 w 501810"/>
                      <a:gd name="connsiteY5" fmla="*/ 281476 h 472970"/>
                      <a:gd name="connsiteX6" fmla="*/ 236486 w 501810"/>
                      <a:gd name="connsiteY6" fmla="*/ 472970 h 4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810" h="472970">
                        <a:moveTo>
                          <a:pt x="236486" y="472970"/>
                        </a:moveTo>
                        <a:cubicBezTo>
                          <a:pt x="106128" y="472970"/>
                          <a:pt x="0" y="366842"/>
                          <a:pt x="0" y="236486"/>
                        </a:cubicBezTo>
                        <a:cubicBezTo>
                          <a:pt x="0" y="106131"/>
                          <a:pt x="106128" y="0"/>
                          <a:pt x="236486" y="0"/>
                        </a:cubicBezTo>
                        <a:cubicBezTo>
                          <a:pt x="350693" y="0"/>
                          <a:pt x="448743" y="80751"/>
                          <a:pt x="469508" y="193803"/>
                        </a:cubicBezTo>
                        <a:cubicBezTo>
                          <a:pt x="487969" y="199572"/>
                          <a:pt x="501810" y="216875"/>
                          <a:pt x="501810" y="237640"/>
                        </a:cubicBezTo>
                        <a:cubicBezTo>
                          <a:pt x="501810" y="258404"/>
                          <a:pt x="489124" y="274555"/>
                          <a:pt x="469508" y="281476"/>
                        </a:cubicBezTo>
                        <a:cubicBezTo>
                          <a:pt x="448743" y="392221"/>
                          <a:pt x="351842" y="472970"/>
                          <a:pt x="236486" y="472970"/>
                        </a:cubicBezTo>
                        <a:close/>
                      </a:path>
                    </a:pathLst>
                  </a:custGeom>
                  <a:solidFill>
                    <a:srgbClr val="FFFFFF"/>
                  </a:solidFill>
                  <a:ln w="641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FBC467CA-3457-48A4-9765-EBE391FA7467}"/>
                      </a:ext>
                    </a:extLst>
                  </p:cNvPr>
                  <p:cNvSpPr/>
                  <p:nvPr/>
                </p:nvSpPr>
                <p:spPr>
                  <a:xfrm>
                    <a:off x="2845869" y="2289602"/>
                    <a:ext cx="512192" cy="484506"/>
                  </a:xfrm>
                  <a:custGeom>
                    <a:avLst/>
                    <a:gdLst>
                      <a:gd name="connsiteX0" fmla="*/ 242255 w 512192"/>
                      <a:gd name="connsiteY0" fmla="*/ 11536 h 484506"/>
                      <a:gd name="connsiteX1" fmla="*/ 469514 w 512192"/>
                      <a:gd name="connsiteY1" fmla="*/ 203032 h 484506"/>
                      <a:gd name="connsiteX2" fmla="*/ 500655 w 512192"/>
                      <a:gd name="connsiteY2" fmla="*/ 242254 h 484506"/>
                      <a:gd name="connsiteX3" fmla="*/ 469514 w 512192"/>
                      <a:gd name="connsiteY3" fmla="*/ 281476 h 484506"/>
                      <a:gd name="connsiteX4" fmla="*/ 242255 w 512192"/>
                      <a:gd name="connsiteY4" fmla="*/ 472969 h 484506"/>
                      <a:gd name="connsiteX5" fmla="*/ 11538 w 512192"/>
                      <a:gd name="connsiteY5" fmla="*/ 242254 h 484506"/>
                      <a:gd name="connsiteX6" fmla="*/ 242255 w 512192"/>
                      <a:gd name="connsiteY6" fmla="*/ 11536 h 484506"/>
                      <a:gd name="connsiteX7" fmla="*/ 242255 w 512192"/>
                      <a:gd name="connsiteY7" fmla="*/ 0 h 484506"/>
                      <a:gd name="connsiteX8" fmla="*/ 0 w 512192"/>
                      <a:gd name="connsiteY8" fmla="*/ 242254 h 484506"/>
                      <a:gd name="connsiteX9" fmla="*/ 242255 w 512192"/>
                      <a:gd name="connsiteY9" fmla="*/ 484507 h 484506"/>
                      <a:gd name="connsiteX10" fmla="*/ 479896 w 512192"/>
                      <a:gd name="connsiteY10" fmla="*/ 289551 h 484506"/>
                      <a:gd name="connsiteX11" fmla="*/ 512192 w 512192"/>
                      <a:gd name="connsiteY11" fmla="*/ 242254 h 484506"/>
                      <a:gd name="connsiteX12" fmla="*/ 479896 w 512192"/>
                      <a:gd name="connsiteY12" fmla="*/ 194956 h 484506"/>
                      <a:gd name="connsiteX13" fmla="*/ 242255 w 512192"/>
                      <a:gd name="connsiteY13" fmla="*/ 0 h 48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2192" h="484506">
                        <a:moveTo>
                          <a:pt x="242255" y="11536"/>
                        </a:moveTo>
                        <a:cubicBezTo>
                          <a:pt x="356462" y="11536"/>
                          <a:pt x="451053" y="94595"/>
                          <a:pt x="469514" y="203032"/>
                        </a:cubicBezTo>
                        <a:cubicBezTo>
                          <a:pt x="486814" y="207646"/>
                          <a:pt x="500655" y="222643"/>
                          <a:pt x="500655" y="242254"/>
                        </a:cubicBezTo>
                        <a:cubicBezTo>
                          <a:pt x="500655" y="260711"/>
                          <a:pt x="486814" y="276862"/>
                          <a:pt x="469514" y="281476"/>
                        </a:cubicBezTo>
                        <a:cubicBezTo>
                          <a:pt x="452208" y="389916"/>
                          <a:pt x="356462" y="472969"/>
                          <a:pt x="242255" y="472969"/>
                        </a:cubicBezTo>
                        <a:cubicBezTo>
                          <a:pt x="115362" y="472969"/>
                          <a:pt x="11538" y="369151"/>
                          <a:pt x="11538" y="242254"/>
                        </a:cubicBezTo>
                        <a:cubicBezTo>
                          <a:pt x="11538" y="115359"/>
                          <a:pt x="115362" y="11536"/>
                          <a:pt x="242255" y="11536"/>
                        </a:cubicBezTo>
                        <a:close/>
                        <a:moveTo>
                          <a:pt x="242255" y="0"/>
                        </a:moveTo>
                        <a:cubicBezTo>
                          <a:pt x="108438" y="0"/>
                          <a:pt x="0" y="108438"/>
                          <a:pt x="0" y="242254"/>
                        </a:cubicBezTo>
                        <a:cubicBezTo>
                          <a:pt x="0" y="376069"/>
                          <a:pt x="108438" y="484507"/>
                          <a:pt x="242255" y="484507"/>
                        </a:cubicBezTo>
                        <a:cubicBezTo>
                          <a:pt x="358766" y="484507"/>
                          <a:pt x="457976" y="402602"/>
                          <a:pt x="479896" y="289551"/>
                        </a:cubicBezTo>
                        <a:cubicBezTo>
                          <a:pt x="499506" y="281476"/>
                          <a:pt x="512192" y="263019"/>
                          <a:pt x="512192" y="242254"/>
                        </a:cubicBezTo>
                        <a:cubicBezTo>
                          <a:pt x="512192" y="221490"/>
                          <a:pt x="498351" y="201878"/>
                          <a:pt x="479896" y="194956"/>
                        </a:cubicBezTo>
                        <a:cubicBezTo>
                          <a:pt x="457976" y="81905"/>
                          <a:pt x="358766" y="0"/>
                          <a:pt x="242255" y="0"/>
                        </a:cubicBezTo>
                        <a:close/>
                      </a:path>
                    </a:pathLst>
                  </a:custGeom>
                  <a:solidFill>
                    <a:srgbClr val="FFFFFF"/>
                  </a:solidFill>
                  <a:ln w="6417" cap="flat">
                    <a:noFill/>
                    <a:prstDash val="solid"/>
                    <a:miter/>
                  </a:ln>
                </p:spPr>
                <p:txBody>
                  <a:bodyPr rtlCol="0" anchor="ctr"/>
                  <a:lstStyle/>
                  <a:p>
                    <a:endParaRPr lang="en-US"/>
                  </a:p>
                </p:txBody>
              </p:sp>
            </p:grpSp>
            <p:sp>
              <p:nvSpPr>
                <p:cNvPr id="125" name="Freeform: Shape 124">
                  <a:extLst>
                    <a:ext uri="{FF2B5EF4-FFF2-40B4-BE49-F238E27FC236}">
                      <a16:creationId xmlns:a16="http://schemas.microsoft.com/office/drawing/2014/main" id="{C3D82A2F-5309-4732-B03B-DD60C209130D}"/>
                    </a:ext>
                  </a:extLst>
                </p:cNvPr>
                <p:cNvSpPr/>
                <p:nvPr/>
              </p:nvSpPr>
              <p:spPr>
                <a:xfrm>
                  <a:off x="2857406" y="2301139"/>
                  <a:ext cx="490272" cy="461432"/>
                </a:xfrm>
                <a:custGeom>
                  <a:avLst/>
                  <a:gdLst>
                    <a:gd name="connsiteX0" fmla="*/ 490273 w 490272"/>
                    <a:gd name="connsiteY0" fmla="*/ 230718 h 461432"/>
                    <a:gd name="connsiteX1" fmla="*/ 459125 w 490272"/>
                    <a:gd name="connsiteY1" fmla="*/ 191496 h 461432"/>
                    <a:gd name="connsiteX2" fmla="*/ 230717 w 490272"/>
                    <a:gd name="connsiteY2" fmla="*/ 0 h 461432"/>
                    <a:gd name="connsiteX3" fmla="*/ 0 w 490272"/>
                    <a:gd name="connsiteY3" fmla="*/ 230718 h 461432"/>
                    <a:gd name="connsiteX4" fmla="*/ 230717 w 490272"/>
                    <a:gd name="connsiteY4" fmla="*/ 461433 h 461432"/>
                    <a:gd name="connsiteX5" fmla="*/ 457976 w 490272"/>
                    <a:gd name="connsiteY5" fmla="*/ 269940 h 461432"/>
                    <a:gd name="connsiteX6" fmla="*/ 490273 w 490272"/>
                    <a:gd name="connsiteY6" fmla="*/ 230718 h 461432"/>
                    <a:gd name="connsiteX7" fmla="*/ 449897 w 490272"/>
                    <a:gd name="connsiteY7" fmla="*/ 251482 h 461432"/>
                    <a:gd name="connsiteX8" fmla="*/ 429133 w 490272"/>
                    <a:gd name="connsiteY8" fmla="*/ 230718 h 461432"/>
                    <a:gd name="connsiteX9" fmla="*/ 449897 w 490272"/>
                    <a:gd name="connsiteY9" fmla="*/ 209953 h 461432"/>
                    <a:gd name="connsiteX10" fmla="*/ 470662 w 490272"/>
                    <a:gd name="connsiteY10" fmla="*/ 230718 h 461432"/>
                    <a:gd name="connsiteX11" fmla="*/ 449897 w 490272"/>
                    <a:gd name="connsiteY11" fmla="*/ 251482 h 461432"/>
                    <a:gd name="connsiteX12" fmla="*/ 439515 w 490272"/>
                    <a:gd name="connsiteY12" fmla="*/ 192649 h 461432"/>
                    <a:gd name="connsiteX13" fmla="*/ 411833 w 490272"/>
                    <a:gd name="connsiteY13" fmla="*/ 221489 h 461432"/>
                    <a:gd name="connsiteX14" fmla="*/ 323005 w 490272"/>
                    <a:gd name="connsiteY14" fmla="*/ 221489 h 461432"/>
                    <a:gd name="connsiteX15" fmla="*/ 317236 w 490272"/>
                    <a:gd name="connsiteY15" fmla="*/ 164963 h 461432"/>
                    <a:gd name="connsiteX16" fmla="*/ 349538 w 490272"/>
                    <a:gd name="connsiteY16" fmla="*/ 116513 h 461432"/>
                    <a:gd name="connsiteX17" fmla="*/ 296471 w 490272"/>
                    <a:gd name="connsiteY17" fmla="*/ 63447 h 461432"/>
                    <a:gd name="connsiteX18" fmla="*/ 281475 w 490272"/>
                    <a:gd name="connsiteY18" fmla="*/ 65755 h 461432"/>
                    <a:gd name="connsiteX19" fmla="*/ 252638 w 490272"/>
                    <a:gd name="connsiteY19" fmla="*/ 21918 h 461432"/>
                    <a:gd name="connsiteX20" fmla="*/ 439515 w 490272"/>
                    <a:gd name="connsiteY20" fmla="*/ 192649 h 461432"/>
                    <a:gd name="connsiteX21" fmla="*/ 166113 w 490272"/>
                    <a:gd name="connsiteY21" fmla="*/ 301089 h 461432"/>
                    <a:gd name="connsiteX22" fmla="*/ 220335 w 490272"/>
                    <a:gd name="connsiteY22" fmla="*/ 241100 h 461432"/>
                    <a:gd name="connsiteX23" fmla="*/ 303395 w 490272"/>
                    <a:gd name="connsiteY23" fmla="*/ 241100 h 461432"/>
                    <a:gd name="connsiteX24" fmla="*/ 230717 w 490272"/>
                    <a:gd name="connsiteY24" fmla="*/ 437209 h 461432"/>
                    <a:gd name="connsiteX25" fmla="*/ 166113 w 490272"/>
                    <a:gd name="connsiteY25" fmla="*/ 301089 h 461432"/>
                    <a:gd name="connsiteX26" fmla="*/ 95746 w 490272"/>
                    <a:gd name="connsiteY26" fmla="*/ 230718 h 461432"/>
                    <a:gd name="connsiteX27" fmla="*/ 148813 w 490272"/>
                    <a:gd name="connsiteY27" fmla="*/ 177653 h 461432"/>
                    <a:gd name="connsiteX28" fmla="*/ 201874 w 490272"/>
                    <a:gd name="connsiteY28" fmla="*/ 230718 h 461432"/>
                    <a:gd name="connsiteX29" fmla="*/ 148813 w 490272"/>
                    <a:gd name="connsiteY29" fmla="*/ 283782 h 461432"/>
                    <a:gd name="connsiteX30" fmla="*/ 95746 w 490272"/>
                    <a:gd name="connsiteY30" fmla="*/ 230718 h 461432"/>
                    <a:gd name="connsiteX31" fmla="*/ 220335 w 490272"/>
                    <a:gd name="connsiteY31" fmla="*/ 221489 h 461432"/>
                    <a:gd name="connsiteX32" fmla="*/ 164964 w 490272"/>
                    <a:gd name="connsiteY32" fmla="*/ 161502 h 461432"/>
                    <a:gd name="connsiteX33" fmla="*/ 229562 w 490272"/>
                    <a:gd name="connsiteY33" fmla="*/ 25379 h 461432"/>
                    <a:gd name="connsiteX34" fmla="*/ 261865 w 490272"/>
                    <a:gd name="connsiteY34" fmla="*/ 73830 h 461432"/>
                    <a:gd name="connsiteX35" fmla="*/ 241100 w 490272"/>
                    <a:gd name="connsiteY35" fmla="*/ 115359 h 461432"/>
                    <a:gd name="connsiteX36" fmla="*/ 294161 w 490272"/>
                    <a:gd name="connsiteY36" fmla="*/ 168424 h 461432"/>
                    <a:gd name="connsiteX37" fmla="*/ 295316 w 490272"/>
                    <a:gd name="connsiteY37" fmla="*/ 168424 h 461432"/>
                    <a:gd name="connsiteX38" fmla="*/ 301085 w 490272"/>
                    <a:gd name="connsiteY38" fmla="*/ 221489 h 461432"/>
                    <a:gd name="connsiteX39" fmla="*/ 220335 w 490272"/>
                    <a:gd name="connsiteY39" fmla="*/ 221489 h 461432"/>
                    <a:gd name="connsiteX40" fmla="*/ 296471 w 490272"/>
                    <a:gd name="connsiteY40" fmla="*/ 81905 h 461432"/>
                    <a:gd name="connsiteX41" fmla="*/ 329922 w 490272"/>
                    <a:gd name="connsiteY41" fmla="*/ 115359 h 461432"/>
                    <a:gd name="connsiteX42" fmla="*/ 296471 w 490272"/>
                    <a:gd name="connsiteY42" fmla="*/ 148813 h 461432"/>
                    <a:gd name="connsiteX43" fmla="*/ 263020 w 490272"/>
                    <a:gd name="connsiteY43" fmla="*/ 115359 h 461432"/>
                    <a:gd name="connsiteX44" fmla="*/ 296471 w 490272"/>
                    <a:gd name="connsiteY44" fmla="*/ 81905 h 461432"/>
                    <a:gd name="connsiteX45" fmla="*/ 209953 w 490272"/>
                    <a:gd name="connsiteY45" fmla="*/ 20764 h 461432"/>
                    <a:gd name="connsiteX46" fmla="*/ 146503 w 490272"/>
                    <a:gd name="connsiteY46" fmla="*/ 159195 h 461432"/>
                    <a:gd name="connsiteX47" fmla="*/ 77291 w 490272"/>
                    <a:gd name="connsiteY47" fmla="*/ 221489 h 461432"/>
                    <a:gd name="connsiteX48" fmla="*/ 19610 w 490272"/>
                    <a:gd name="connsiteY48" fmla="*/ 221489 h 461432"/>
                    <a:gd name="connsiteX49" fmla="*/ 209953 w 490272"/>
                    <a:gd name="connsiteY49" fmla="*/ 20764 h 461432"/>
                    <a:gd name="connsiteX50" fmla="*/ 19610 w 490272"/>
                    <a:gd name="connsiteY50" fmla="*/ 239946 h 461432"/>
                    <a:gd name="connsiteX51" fmla="*/ 77291 w 490272"/>
                    <a:gd name="connsiteY51" fmla="*/ 239946 h 461432"/>
                    <a:gd name="connsiteX52" fmla="*/ 146503 w 490272"/>
                    <a:gd name="connsiteY52" fmla="*/ 302237 h 461432"/>
                    <a:gd name="connsiteX53" fmla="*/ 209953 w 490272"/>
                    <a:gd name="connsiteY53" fmla="*/ 440674 h 461432"/>
                    <a:gd name="connsiteX54" fmla="*/ 19610 w 490272"/>
                    <a:gd name="connsiteY54" fmla="*/ 239946 h 461432"/>
                    <a:gd name="connsiteX55" fmla="*/ 252638 w 490272"/>
                    <a:gd name="connsiteY55" fmla="*/ 440674 h 461432"/>
                    <a:gd name="connsiteX56" fmla="*/ 323005 w 490272"/>
                    <a:gd name="connsiteY56" fmla="*/ 239946 h 461432"/>
                    <a:gd name="connsiteX57" fmla="*/ 411833 w 490272"/>
                    <a:gd name="connsiteY57" fmla="*/ 239946 h 461432"/>
                    <a:gd name="connsiteX58" fmla="*/ 439515 w 490272"/>
                    <a:gd name="connsiteY58" fmla="*/ 268786 h 461432"/>
                    <a:gd name="connsiteX59" fmla="*/ 252638 w 490272"/>
                    <a:gd name="connsiteY59" fmla="*/ 440674 h 46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0272" h="461432">
                      <a:moveTo>
                        <a:pt x="490273" y="230718"/>
                      </a:moveTo>
                      <a:cubicBezTo>
                        <a:pt x="490273" y="212260"/>
                        <a:pt x="476431" y="196110"/>
                        <a:pt x="459125" y="191496"/>
                      </a:cubicBezTo>
                      <a:cubicBezTo>
                        <a:pt x="440670" y="83058"/>
                        <a:pt x="344924" y="0"/>
                        <a:pt x="230717" y="0"/>
                      </a:cubicBezTo>
                      <a:cubicBezTo>
                        <a:pt x="103824" y="0"/>
                        <a:pt x="0" y="103823"/>
                        <a:pt x="0" y="230718"/>
                      </a:cubicBezTo>
                      <a:cubicBezTo>
                        <a:pt x="0" y="357614"/>
                        <a:pt x="103824" y="461433"/>
                        <a:pt x="230717" y="461433"/>
                      </a:cubicBezTo>
                      <a:cubicBezTo>
                        <a:pt x="344924" y="461433"/>
                        <a:pt x="439515" y="378379"/>
                        <a:pt x="457976" y="269940"/>
                      </a:cubicBezTo>
                      <a:cubicBezTo>
                        <a:pt x="476431" y="265326"/>
                        <a:pt x="490273" y="249175"/>
                        <a:pt x="490273" y="230718"/>
                      </a:cubicBezTo>
                      <a:close/>
                      <a:moveTo>
                        <a:pt x="449897" y="251482"/>
                      </a:moveTo>
                      <a:cubicBezTo>
                        <a:pt x="438360" y="251482"/>
                        <a:pt x="429133" y="242254"/>
                        <a:pt x="429133" y="230718"/>
                      </a:cubicBezTo>
                      <a:cubicBezTo>
                        <a:pt x="429133" y="219182"/>
                        <a:pt x="438360" y="209953"/>
                        <a:pt x="449897" y="209953"/>
                      </a:cubicBezTo>
                      <a:cubicBezTo>
                        <a:pt x="461435" y="209953"/>
                        <a:pt x="470662" y="219182"/>
                        <a:pt x="470662" y="230718"/>
                      </a:cubicBezTo>
                      <a:cubicBezTo>
                        <a:pt x="470662" y="242254"/>
                        <a:pt x="461435" y="251482"/>
                        <a:pt x="449897" y="251482"/>
                      </a:cubicBezTo>
                      <a:close/>
                      <a:moveTo>
                        <a:pt x="439515" y="192649"/>
                      </a:moveTo>
                      <a:cubicBezTo>
                        <a:pt x="425674" y="196110"/>
                        <a:pt x="415292" y="207646"/>
                        <a:pt x="411833" y="221489"/>
                      </a:cubicBezTo>
                      <a:lnTo>
                        <a:pt x="323005" y="221489"/>
                      </a:lnTo>
                      <a:cubicBezTo>
                        <a:pt x="323005" y="201878"/>
                        <a:pt x="320694" y="183420"/>
                        <a:pt x="317236" y="164963"/>
                      </a:cubicBezTo>
                      <a:cubicBezTo>
                        <a:pt x="335691" y="156888"/>
                        <a:pt x="349538" y="138431"/>
                        <a:pt x="349538" y="116513"/>
                      </a:cubicBezTo>
                      <a:cubicBezTo>
                        <a:pt x="349538" y="87673"/>
                        <a:pt x="325308" y="63447"/>
                        <a:pt x="296471" y="63447"/>
                      </a:cubicBezTo>
                      <a:cubicBezTo>
                        <a:pt x="290702" y="63447"/>
                        <a:pt x="286088" y="64601"/>
                        <a:pt x="281475" y="65755"/>
                      </a:cubicBezTo>
                      <a:cubicBezTo>
                        <a:pt x="273396" y="50758"/>
                        <a:pt x="264169" y="35761"/>
                        <a:pt x="252638" y="21918"/>
                      </a:cubicBezTo>
                      <a:cubicBezTo>
                        <a:pt x="346073" y="29993"/>
                        <a:pt x="422215" y="101516"/>
                        <a:pt x="439515" y="192649"/>
                      </a:cubicBezTo>
                      <a:close/>
                      <a:moveTo>
                        <a:pt x="166113" y="301089"/>
                      </a:moveTo>
                      <a:cubicBezTo>
                        <a:pt x="194956" y="294165"/>
                        <a:pt x="216876" y="269940"/>
                        <a:pt x="220335" y="241100"/>
                      </a:cubicBezTo>
                      <a:lnTo>
                        <a:pt x="303395" y="241100"/>
                      </a:lnTo>
                      <a:cubicBezTo>
                        <a:pt x="301085" y="312620"/>
                        <a:pt x="275706" y="381838"/>
                        <a:pt x="230717" y="437209"/>
                      </a:cubicBezTo>
                      <a:cubicBezTo>
                        <a:pt x="198415" y="396834"/>
                        <a:pt x="176495" y="350691"/>
                        <a:pt x="166113" y="301089"/>
                      </a:cubicBezTo>
                      <a:close/>
                      <a:moveTo>
                        <a:pt x="95746" y="230718"/>
                      </a:moveTo>
                      <a:cubicBezTo>
                        <a:pt x="95746" y="201878"/>
                        <a:pt x="119969" y="177653"/>
                        <a:pt x="148813" y="177653"/>
                      </a:cubicBezTo>
                      <a:cubicBezTo>
                        <a:pt x="177650" y="177653"/>
                        <a:pt x="201874" y="201878"/>
                        <a:pt x="201874" y="230718"/>
                      </a:cubicBezTo>
                      <a:cubicBezTo>
                        <a:pt x="201874" y="259557"/>
                        <a:pt x="177650" y="283782"/>
                        <a:pt x="148813" y="283782"/>
                      </a:cubicBezTo>
                      <a:cubicBezTo>
                        <a:pt x="119969" y="283782"/>
                        <a:pt x="95746" y="259557"/>
                        <a:pt x="95746" y="230718"/>
                      </a:cubicBezTo>
                      <a:close/>
                      <a:moveTo>
                        <a:pt x="220335" y="221489"/>
                      </a:moveTo>
                      <a:cubicBezTo>
                        <a:pt x="216876" y="191496"/>
                        <a:pt x="193801" y="167270"/>
                        <a:pt x="164964" y="161502"/>
                      </a:cubicBezTo>
                      <a:cubicBezTo>
                        <a:pt x="175347" y="111898"/>
                        <a:pt x="198415" y="65755"/>
                        <a:pt x="229562" y="25379"/>
                      </a:cubicBezTo>
                      <a:cubicBezTo>
                        <a:pt x="242255" y="40375"/>
                        <a:pt x="252638" y="57679"/>
                        <a:pt x="261865" y="73830"/>
                      </a:cubicBezTo>
                      <a:cubicBezTo>
                        <a:pt x="249172" y="83058"/>
                        <a:pt x="241100" y="99208"/>
                        <a:pt x="241100" y="115359"/>
                      </a:cubicBezTo>
                      <a:cubicBezTo>
                        <a:pt x="241100" y="144199"/>
                        <a:pt x="265324" y="168424"/>
                        <a:pt x="294161" y="168424"/>
                      </a:cubicBezTo>
                      <a:lnTo>
                        <a:pt x="295316" y="168424"/>
                      </a:lnTo>
                      <a:cubicBezTo>
                        <a:pt x="298781" y="185728"/>
                        <a:pt x="301085" y="203031"/>
                        <a:pt x="301085" y="221489"/>
                      </a:cubicBezTo>
                      <a:lnTo>
                        <a:pt x="220335" y="221489"/>
                      </a:lnTo>
                      <a:close/>
                      <a:moveTo>
                        <a:pt x="296471" y="81905"/>
                      </a:moveTo>
                      <a:cubicBezTo>
                        <a:pt x="314926" y="81905"/>
                        <a:pt x="329922" y="96901"/>
                        <a:pt x="329922" y="115359"/>
                      </a:cubicBezTo>
                      <a:cubicBezTo>
                        <a:pt x="329922" y="133816"/>
                        <a:pt x="314926" y="148813"/>
                        <a:pt x="296471" y="148813"/>
                      </a:cubicBezTo>
                      <a:cubicBezTo>
                        <a:pt x="278016" y="148813"/>
                        <a:pt x="263020" y="133816"/>
                        <a:pt x="263020" y="115359"/>
                      </a:cubicBezTo>
                      <a:cubicBezTo>
                        <a:pt x="263020" y="96901"/>
                        <a:pt x="276861" y="81905"/>
                        <a:pt x="296471" y="81905"/>
                      </a:cubicBezTo>
                      <a:close/>
                      <a:moveTo>
                        <a:pt x="209953" y="20764"/>
                      </a:moveTo>
                      <a:cubicBezTo>
                        <a:pt x="178805" y="62293"/>
                        <a:pt x="156885" y="108437"/>
                        <a:pt x="146503" y="159195"/>
                      </a:cubicBezTo>
                      <a:cubicBezTo>
                        <a:pt x="110742" y="160349"/>
                        <a:pt x="81905" y="186882"/>
                        <a:pt x="77291" y="221489"/>
                      </a:cubicBezTo>
                      <a:lnTo>
                        <a:pt x="19610" y="221489"/>
                      </a:lnTo>
                      <a:cubicBezTo>
                        <a:pt x="24224" y="116513"/>
                        <a:pt x="106128" y="31147"/>
                        <a:pt x="209953" y="20764"/>
                      </a:cubicBezTo>
                      <a:close/>
                      <a:moveTo>
                        <a:pt x="19610" y="239946"/>
                      </a:moveTo>
                      <a:lnTo>
                        <a:pt x="77291" y="239946"/>
                      </a:lnTo>
                      <a:cubicBezTo>
                        <a:pt x="81905" y="274554"/>
                        <a:pt x="110742" y="301089"/>
                        <a:pt x="146503" y="302237"/>
                      </a:cubicBezTo>
                      <a:cubicBezTo>
                        <a:pt x="156885" y="351846"/>
                        <a:pt x="178805" y="399144"/>
                        <a:pt x="209953" y="440674"/>
                      </a:cubicBezTo>
                      <a:cubicBezTo>
                        <a:pt x="106128" y="430292"/>
                        <a:pt x="24224" y="344922"/>
                        <a:pt x="19610" y="239946"/>
                      </a:cubicBezTo>
                      <a:close/>
                      <a:moveTo>
                        <a:pt x="252638" y="440674"/>
                      </a:moveTo>
                      <a:cubicBezTo>
                        <a:pt x="296471" y="382993"/>
                        <a:pt x="320694" y="312620"/>
                        <a:pt x="323005" y="239946"/>
                      </a:cubicBezTo>
                      <a:lnTo>
                        <a:pt x="411833" y="239946"/>
                      </a:lnTo>
                      <a:cubicBezTo>
                        <a:pt x="415292" y="253789"/>
                        <a:pt x="425674" y="264172"/>
                        <a:pt x="439515" y="268786"/>
                      </a:cubicBezTo>
                      <a:cubicBezTo>
                        <a:pt x="422215" y="359918"/>
                        <a:pt x="346073" y="431440"/>
                        <a:pt x="252638" y="440674"/>
                      </a:cubicBezTo>
                      <a:close/>
                    </a:path>
                  </a:pathLst>
                </a:custGeom>
                <a:solidFill>
                  <a:srgbClr val="2D5967"/>
                </a:solidFill>
                <a:ln w="6417" cap="flat">
                  <a:noFill/>
                  <a:prstDash val="solid"/>
                  <a:miter/>
                </a:ln>
              </p:spPr>
              <p:txBody>
                <a:bodyPr rtlCol="0" anchor="ctr"/>
                <a:lstStyle/>
                <a:p>
                  <a:endParaRPr lang="en-US"/>
                </a:p>
              </p:txBody>
            </p:sp>
          </p:grpSp>
          <p:sp>
            <p:nvSpPr>
              <p:cNvPr id="126" name="TextBox 125">
                <a:extLst>
                  <a:ext uri="{FF2B5EF4-FFF2-40B4-BE49-F238E27FC236}">
                    <a16:creationId xmlns:a16="http://schemas.microsoft.com/office/drawing/2014/main" id="{89C2336A-F569-45CB-AAD8-F7D2F616E4AF}"/>
                  </a:ext>
                </a:extLst>
              </p:cNvPr>
              <p:cNvSpPr txBox="1"/>
              <p:nvPr/>
            </p:nvSpPr>
            <p:spPr>
              <a:xfrm>
                <a:off x="2908433" y="2733997"/>
                <a:ext cx="38821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DNS</a:t>
                </a:r>
              </a:p>
            </p:txBody>
          </p:sp>
        </p:grpSp>
        <p:grpSp>
          <p:nvGrpSpPr>
            <p:cNvPr id="127" name="Graphic 2">
              <a:extLst>
                <a:ext uri="{FF2B5EF4-FFF2-40B4-BE49-F238E27FC236}">
                  <a16:creationId xmlns:a16="http://schemas.microsoft.com/office/drawing/2014/main" id="{CC196B6F-84CE-49A1-96B6-0CEB06437718}"/>
                </a:ext>
              </a:extLst>
            </p:cNvPr>
            <p:cNvGrpSpPr/>
            <p:nvPr/>
          </p:nvGrpSpPr>
          <p:grpSpPr>
            <a:xfrm>
              <a:off x="3680058" y="2261134"/>
              <a:ext cx="513347" cy="858676"/>
              <a:chOff x="3680058" y="2261134"/>
              <a:chExt cx="513347" cy="858676"/>
            </a:xfrm>
          </p:grpSpPr>
          <p:grpSp>
            <p:nvGrpSpPr>
              <p:cNvPr id="128" name="Graphic 2">
                <a:extLst>
                  <a:ext uri="{FF2B5EF4-FFF2-40B4-BE49-F238E27FC236}">
                    <a16:creationId xmlns:a16="http://schemas.microsoft.com/office/drawing/2014/main" id="{67D776D0-CAD3-4CE3-82B9-CFEEC90D119C}"/>
                  </a:ext>
                </a:extLst>
              </p:cNvPr>
              <p:cNvGrpSpPr/>
              <p:nvPr/>
            </p:nvGrpSpPr>
            <p:grpSpPr>
              <a:xfrm>
                <a:off x="3680058" y="2261134"/>
                <a:ext cx="513347" cy="513347"/>
                <a:chOff x="3680058" y="2261134"/>
                <a:chExt cx="513347" cy="513347"/>
              </a:xfrm>
            </p:grpSpPr>
            <p:sp>
              <p:nvSpPr>
                <p:cNvPr id="129" name="Freeform: Shape 128">
                  <a:extLst>
                    <a:ext uri="{FF2B5EF4-FFF2-40B4-BE49-F238E27FC236}">
                      <a16:creationId xmlns:a16="http://schemas.microsoft.com/office/drawing/2014/main" id="{38430DA6-673D-4BC3-AF78-249AC584E2D5}"/>
                    </a:ext>
                  </a:extLst>
                </p:cNvPr>
                <p:cNvSpPr/>
                <p:nvPr/>
              </p:nvSpPr>
              <p:spPr>
                <a:xfrm>
                  <a:off x="3686167" y="2267243"/>
                  <a:ext cx="501129" cy="501122"/>
                </a:xfrm>
                <a:custGeom>
                  <a:avLst/>
                  <a:gdLst>
                    <a:gd name="connsiteX0" fmla="*/ 474602 w 501129"/>
                    <a:gd name="connsiteY0" fmla="*/ 0 h 501122"/>
                    <a:gd name="connsiteX1" fmla="*/ 26527 w 501129"/>
                    <a:gd name="connsiteY1" fmla="*/ 0 h 501122"/>
                    <a:gd name="connsiteX2" fmla="*/ 0 w 501129"/>
                    <a:gd name="connsiteY2" fmla="*/ 26523 h 501122"/>
                    <a:gd name="connsiteX3" fmla="*/ 0 w 501129"/>
                    <a:gd name="connsiteY3" fmla="*/ 474602 h 501122"/>
                    <a:gd name="connsiteX4" fmla="*/ 26527 w 501129"/>
                    <a:gd name="connsiteY4" fmla="*/ 501123 h 501122"/>
                    <a:gd name="connsiteX5" fmla="*/ 474602 w 501129"/>
                    <a:gd name="connsiteY5" fmla="*/ 501123 h 501122"/>
                    <a:gd name="connsiteX6" fmla="*/ 501129 w 501129"/>
                    <a:gd name="connsiteY6" fmla="*/ 474602 h 501122"/>
                    <a:gd name="connsiteX7" fmla="*/ 501129 w 501129"/>
                    <a:gd name="connsiteY7" fmla="*/ 26523 h 501122"/>
                    <a:gd name="connsiteX8" fmla="*/ 474602 w 501129"/>
                    <a:gd name="connsiteY8" fmla="*/ 0 h 501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29" h="501122">
                      <a:moveTo>
                        <a:pt x="474602" y="0"/>
                      </a:moveTo>
                      <a:lnTo>
                        <a:pt x="26527" y="0"/>
                      </a:lnTo>
                      <a:cubicBezTo>
                        <a:pt x="11877" y="0"/>
                        <a:pt x="0" y="11875"/>
                        <a:pt x="0" y="26523"/>
                      </a:cubicBezTo>
                      <a:lnTo>
                        <a:pt x="0" y="474602"/>
                      </a:lnTo>
                      <a:cubicBezTo>
                        <a:pt x="0" y="489252"/>
                        <a:pt x="11877" y="501123"/>
                        <a:pt x="26527" y="501123"/>
                      </a:cubicBezTo>
                      <a:lnTo>
                        <a:pt x="474602" y="501123"/>
                      </a:lnTo>
                      <a:cubicBezTo>
                        <a:pt x="489252" y="501123"/>
                        <a:pt x="501129" y="489252"/>
                        <a:pt x="501129" y="474602"/>
                      </a:cubicBezTo>
                      <a:lnTo>
                        <a:pt x="501129" y="26523"/>
                      </a:lnTo>
                      <a:cubicBezTo>
                        <a:pt x="501129" y="11875"/>
                        <a:pt x="489252" y="0"/>
                        <a:pt x="474602" y="0"/>
                      </a:cubicBezTo>
                      <a:close/>
                    </a:path>
                  </a:pathLst>
                </a:custGeom>
                <a:solidFill>
                  <a:srgbClr val="FFFFFF"/>
                </a:solidFill>
                <a:ln w="641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B1ABDC3E-FAB5-4C07-999F-BD794C7C0D81}"/>
                    </a:ext>
                  </a:extLst>
                </p:cNvPr>
                <p:cNvSpPr/>
                <p:nvPr/>
              </p:nvSpPr>
              <p:spPr>
                <a:xfrm>
                  <a:off x="3680058" y="2261134"/>
                  <a:ext cx="513347" cy="513347"/>
                </a:xfrm>
                <a:custGeom>
                  <a:avLst/>
                  <a:gdLst>
                    <a:gd name="connsiteX0" fmla="*/ 480711 w 513347"/>
                    <a:gd name="connsiteY0" fmla="*/ 12223 h 513347"/>
                    <a:gd name="connsiteX1" fmla="*/ 495149 w 513347"/>
                    <a:gd name="connsiteY1" fmla="*/ 18201 h 513347"/>
                    <a:gd name="connsiteX2" fmla="*/ 501123 w 513347"/>
                    <a:gd name="connsiteY2" fmla="*/ 32634 h 513347"/>
                    <a:gd name="connsiteX3" fmla="*/ 501123 w 513347"/>
                    <a:gd name="connsiteY3" fmla="*/ 480711 h 513347"/>
                    <a:gd name="connsiteX4" fmla="*/ 495149 w 513347"/>
                    <a:gd name="connsiteY4" fmla="*/ 495149 h 513347"/>
                    <a:gd name="connsiteX5" fmla="*/ 480711 w 513347"/>
                    <a:gd name="connsiteY5" fmla="*/ 501123 h 513347"/>
                    <a:gd name="connsiteX6" fmla="*/ 32636 w 513347"/>
                    <a:gd name="connsiteY6" fmla="*/ 501123 h 513347"/>
                    <a:gd name="connsiteX7" fmla="*/ 18198 w 513347"/>
                    <a:gd name="connsiteY7" fmla="*/ 495149 h 513347"/>
                    <a:gd name="connsiteX8" fmla="*/ 12224 w 513347"/>
                    <a:gd name="connsiteY8" fmla="*/ 480711 h 513347"/>
                    <a:gd name="connsiteX9" fmla="*/ 12224 w 513347"/>
                    <a:gd name="connsiteY9" fmla="*/ 32634 h 513347"/>
                    <a:gd name="connsiteX10" fmla="*/ 18198 w 513347"/>
                    <a:gd name="connsiteY10" fmla="*/ 18201 h 513347"/>
                    <a:gd name="connsiteX11" fmla="*/ 32636 w 513347"/>
                    <a:gd name="connsiteY11" fmla="*/ 12223 h 513347"/>
                    <a:gd name="connsiteX12" fmla="*/ 480711 w 513347"/>
                    <a:gd name="connsiteY12" fmla="*/ 12223 h 513347"/>
                    <a:gd name="connsiteX13" fmla="*/ 480711 w 513347"/>
                    <a:gd name="connsiteY13" fmla="*/ 0 h 513347"/>
                    <a:gd name="connsiteX14" fmla="*/ 32636 w 513347"/>
                    <a:gd name="connsiteY14" fmla="*/ 0 h 513347"/>
                    <a:gd name="connsiteX15" fmla="*/ 9593 w 513347"/>
                    <a:gd name="connsiteY15" fmla="*/ 9594 h 513347"/>
                    <a:gd name="connsiteX16" fmla="*/ 0 w 513347"/>
                    <a:gd name="connsiteY16" fmla="*/ 32634 h 513347"/>
                    <a:gd name="connsiteX17" fmla="*/ 0 w 513347"/>
                    <a:gd name="connsiteY17" fmla="*/ 480711 h 513347"/>
                    <a:gd name="connsiteX18" fmla="*/ 9593 w 513347"/>
                    <a:gd name="connsiteY18" fmla="*/ 503754 h 513347"/>
                    <a:gd name="connsiteX19" fmla="*/ 32636 w 513347"/>
                    <a:gd name="connsiteY19" fmla="*/ 513347 h 513347"/>
                    <a:gd name="connsiteX20" fmla="*/ 480711 w 513347"/>
                    <a:gd name="connsiteY20" fmla="*/ 513347 h 513347"/>
                    <a:gd name="connsiteX21" fmla="*/ 503754 w 513347"/>
                    <a:gd name="connsiteY21" fmla="*/ 503754 h 513347"/>
                    <a:gd name="connsiteX22" fmla="*/ 513347 w 513347"/>
                    <a:gd name="connsiteY22" fmla="*/ 480711 h 513347"/>
                    <a:gd name="connsiteX23" fmla="*/ 513347 w 513347"/>
                    <a:gd name="connsiteY23" fmla="*/ 32634 h 513347"/>
                    <a:gd name="connsiteX24" fmla="*/ 503754 w 513347"/>
                    <a:gd name="connsiteY24" fmla="*/ 9594 h 513347"/>
                    <a:gd name="connsiteX25" fmla="*/ 480711 w 513347"/>
                    <a:gd name="connsiteY25" fmla="*/ 0 h 513347"/>
                    <a:gd name="connsiteX26" fmla="*/ 480711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80711" y="12223"/>
                      </a:moveTo>
                      <a:cubicBezTo>
                        <a:pt x="486127" y="12223"/>
                        <a:pt x="491318" y="14373"/>
                        <a:pt x="495149" y="18201"/>
                      </a:cubicBezTo>
                      <a:cubicBezTo>
                        <a:pt x="498974" y="22029"/>
                        <a:pt x="501123" y="27221"/>
                        <a:pt x="501123" y="32634"/>
                      </a:cubicBezTo>
                      <a:lnTo>
                        <a:pt x="501123" y="480711"/>
                      </a:lnTo>
                      <a:cubicBezTo>
                        <a:pt x="501123" y="486127"/>
                        <a:pt x="498974" y="491318"/>
                        <a:pt x="495149" y="495149"/>
                      </a:cubicBezTo>
                      <a:cubicBezTo>
                        <a:pt x="491318" y="498974"/>
                        <a:pt x="486127" y="501123"/>
                        <a:pt x="480711" y="501123"/>
                      </a:cubicBezTo>
                      <a:lnTo>
                        <a:pt x="32636" y="501123"/>
                      </a:lnTo>
                      <a:cubicBezTo>
                        <a:pt x="27220" y="501123"/>
                        <a:pt x="22029" y="498974"/>
                        <a:pt x="18198" y="495149"/>
                      </a:cubicBezTo>
                      <a:cubicBezTo>
                        <a:pt x="14374" y="491318"/>
                        <a:pt x="12224" y="486127"/>
                        <a:pt x="12224" y="480711"/>
                      </a:cubicBezTo>
                      <a:lnTo>
                        <a:pt x="12224" y="32634"/>
                      </a:lnTo>
                      <a:cubicBezTo>
                        <a:pt x="12224" y="27221"/>
                        <a:pt x="14374" y="22029"/>
                        <a:pt x="18198" y="18201"/>
                      </a:cubicBezTo>
                      <a:cubicBezTo>
                        <a:pt x="22029" y="14373"/>
                        <a:pt x="27220" y="12223"/>
                        <a:pt x="32636" y="12223"/>
                      </a:cubicBezTo>
                      <a:lnTo>
                        <a:pt x="480711" y="12223"/>
                      </a:lnTo>
                      <a:close/>
                      <a:moveTo>
                        <a:pt x="480711" y="0"/>
                      </a:moveTo>
                      <a:lnTo>
                        <a:pt x="32636" y="0"/>
                      </a:lnTo>
                      <a:cubicBezTo>
                        <a:pt x="23986" y="32"/>
                        <a:pt x="15708" y="3480"/>
                        <a:pt x="9593" y="9594"/>
                      </a:cubicBezTo>
                      <a:cubicBezTo>
                        <a:pt x="3478" y="15707"/>
                        <a:pt x="32" y="23989"/>
                        <a:pt x="0" y="32634"/>
                      </a:cubicBezTo>
                      <a:lnTo>
                        <a:pt x="0" y="480711"/>
                      </a:lnTo>
                      <a:cubicBezTo>
                        <a:pt x="32" y="489361"/>
                        <a:pt x="3478" y="497639"/>
                        <a:pt x="9593" y="503754"/>
                      </a:cubicBezTo>
                      <a:cubicBezTo>
                        <a:pt x="15708" y="509869"/>
                        <a:pt x="23986" y="513315"/>
                        <a:pt x="32636" y="513347"/>
                      </a:cubicBezTo>
                      <a:lnTo>
                        <a:pt x="480711" y="513347"/>
                      </a:lnTo>
                      <a:cubicBezTo>
                        <a:pt x="489361" y="513315"/>
                        <a:pt x="497639" y="509869"/>
                        <a:pt x="503754" y="503754"/>
                      </a:cubicBezTo>
                      <a:cubicBezTo>
                        <a:pt x="509870" y="497639"/>
                        <a:pt x="513315" y="489361"/>
                        <a:pt x="513347" y="480711"/>
                      </a:cubicBezTo>
                      <a:lnTo>
                        <a:pt x="513347" y="32634"/>
                      </a:lnTo>
                      <a:cubicBezTo>
                        <a:pt x="513315" y="23989"/>
                        <a:pt x="509870" y="15707"/>
                        <a:pt x="503754" y="9594"/>
                      </a:cubicBezTo>
                      <a:cubicBezTo>
                        <a:pt x="497639" y="3480"/>
                        <a:pt x="489361" y="32"/>
                        <a:pt x="480711" y="0"/>
                      </a:cubicBezTo>
                      <a:lnTo>
                        <a:pt x="480711" y="0"/>
                      </a:lnTo>
                      <a:close/>
                    </a:path>
                  </a:pathLst>
                </a:custGeom>
                <a:solidFill>
                  <a:srgbClr val="FFFFFF"/>
                </a:solidFill>
                <a:ln w="6417"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21F98076-BF67-47E8-A8E6-303BF2B213DA}"/>
                    </a:ext>
                  </a:extLst>
                </p:cNvPr>
                <p:cNvSpPr/>
                <p:nvPr/>
              </p:nvSpPr>
              <p:spPr>
                <a:xfrm>
                  <a:off x="3692283" y="2273356"/>
                  <a:ext cx="488898" cy="488900"/>
                </a:xfrm>
                <a:custGeom>
                  <a:avLst/>
                  <a:gdLst>
                    <a:gd name="connsiteX0" fmla="*/ 468487 w 488898"/>
                    <a:gd name="connsiteY0" fmla="*/ 0 h 488900"/>
                    <a:gd name="connsiteX1" fmla="*/ 20412 w 488898"/>
                    <a:gd name="connsiteY1" fmla="*/ 0 h 488900"/>
                    <a:gd name="connsiteX2" fmla="*/ 5974 w 488898"/>
                    <a:gd name="connsiteY2" fmla="*/ 5979 h 488900"/>
                    <a:gd name="connsiteX3" fmla="*/ 0 w 488898"/>
                    <a:gd name="connsiteY3" fmla="*/ 20411 h 488900"/>
                    <a:gd name="connsiteX4" fmla="*/ 0 w 488898"/>
                    <a:gd name="connsiteY4" fmla="*/ 468489 h 488900"/>
                    <a:gd name="connsiteX5" fmla="*/ 5974 w 488898"/>
                    <a:gd name="connsiteY5" fmla="*/ 482926 h 488900"/>
                    <a:gd name="connsiteX6" fmla="*/ 20412 w 488898"/>
                    <a:gd name="connsiteY6" fmla="*/ 488901 h 488900"/>
                    <a:gd name="connsiteX7" fmla="*/ 468487 w 488898"/>
                    <a:gd name="connsiteY7" fmla="*/ 488901 h 488900"/>
                    <a:gd name="connsiteX8" fmla="*/ 482925 w 488898"/>
                    <a:gd name="connsiteY8" fmla="*/ 482926 h 488900"/>
                    <a:gd name="connsiteX9" fmla="*/ 488899 w 488898"/>
                    <a:gd name="connsiteY9" fmla="*/ 468489 h 488900"/>
                    <a:gd name="connsiteX10" fmla="*/ 488899 w 488898"/>
                    <a:gd name="connsiteY10" fmla="*/ 20411 h 488900"/>
                    <a:gd name="connsiteX11" fmla="*/ 482925 w 488898"/>
                    <a:gd name="connsiteY11" fmla="*/ 5979 h 488900"/>
                    <a:gd name="connsiteX12" fmla="*/ 468487 w 488898"/>
                    <a:gd name="connsiteY12" fmla="*/ 0 h 488900"/>
                    <a:gd name="connsiteX13" fmla="*/ 470810 w 488898"/>
                    <a:gd name="connsiteY13" fmla="*/ 468489 h 488900"/>
                    <a:gd name="connsiteX14" fmla="*/ 470098 w 488898"/>
                    <a:gd name="connsiteY14" fmla="*/ 470099 h 488900"/>
                    <a:gd name="connsiteX15" fmla="*/ 468487 w 488898"/>
                    <a:gd name="connsiteY15" fmla="*/ 470811 h 488900"/>
                    <a:gd name="connsiteX16" fmla="*/ 20412 w 488898"/>
                    <a:gd name="connsiteY16" fmla="*/ 470811 h 488900"/>
                    <a:gd name="connsiteX17" fmla="*/ 18801 w 488898"/>
                    <a:gd name="connsiteY17" fmla="*/ 470099 h 488900"/>
                    <a:gd name="connsiteX18" fmla="*/ 18089 w 488898"/>
                    <a:gd name="connsiteY18" fmla="*/ 468489 h 488900"/>
                    <a:gd name="connsiteX19" fmla="*/ 18089 w 488898"/>
                    <a:gd name="connsiteY19" fmla="*/ 20411 h 488900"/>
                    <a:gd name="connsiteX20" fmla="*/ 18801 w 488898"/>
                    <a:gd name="connsiteY20" fmla="*/ 18803 h 488900"/>
                    <a:gd name="connsiteX21" fmla="*/ 20412 w 488898"/>
                    <a:gd name="connsiteY21" fmla="*/ 18089 h 488900"/>
                    <a:gd name="connsiteX22" fmla="*/ 468487 w 488898"/>
                    <a:gd name="connsiteY22" fmla="*/ 18089 h 488900"/>
                    <a:gd name="connsiteX23" fmla="*/ 470098 w 488898"/>
                    <a:gd name="connsiteY23" fmla="*/ 18803 h 488900"/>
                    <a:gd name="connsiteX24" fmla="*/ 470810 w 488898"/>
                    <a:gd name="connsiteY24" fmla="*/ 20411 h 488900"/>
                    <a:gd name="connsiteX25" fmla="*/ 470810 w 488898"/>
                    <a:gd name="connsiteY25" fmla="*/ 468489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898" h="488900">
                      <a:moveTo>
                        <a:pt x="468487" y="0"/>
                      </a:moveTo>
                      <a:lnTo>
                        <a:pt x="20412" y="0"/>
                      </a:lnTo>
                      <a:cubicBezTo>
                        <a:pt x="14996" y="0"/>
                        <a:pt x="9805" y="2150"/>
                        <a:pt x="5974" y="5979"/>
                      </a:cubicBezTo>
                      <a:cubicBezTo>
                        <a:pt x="2149" y="9806"/>
                        <a:pt x="0" y="14998"/>
                        <a:pt x="0" y="20411"/>
                      </a:cubicBezTo>
                      <a:lnTo>
                        <a:pt x="0" y="468489"/>
                      </a:lnTo>
                      <a:cubicBezTo>
                        <a:pt x="0" y="473904"/>
                        <a:pt x="2149" y="479096"/>
                        <a:pt x="5974" y="482926"/>
                      </a:cubicBezTo>
                      <a:cubicBezTo>
                        <a:pt x="9805" y="486751"/>
                        <a:pt x="14996" y="488901"/>
                        <a:pt x="20412" y="488901"/>
                      </a:cubicBezTo>
                      <a:lnTo>
                        <a:pt x="468487" y="488901"/>
                      </a:lnTo>
                      <a:cubicBezTo>
                        <a:pt x="473903" y="488901"/>
                        <a:pt x="479094" y="486751"/>
                        <a:pt x="482925" y="482926"/>
                      </a:cubicBezTo>
                      <a:cubicBezTo>
                        <a:pt x="486749" y="479096"/>
                        <a:pt x="488899" y="473904"/>
                        <a:pt x="488899" y="468489"/>
                      </a:cubicBezTo>
                      <a:lnTo>
                        <a:pt x="488899" y="20411"/>
                      </a:lnTo>
                      <a:cubicBezTo>
                        <a:pt x="488899" y="14998"/>
                        <a:pt x="486749" y="9806"/>
                        <a:pt x="482925" y="5979"/>
                      </a:cubicBezTo>
                      <a:cubicBezTo>
                        <a:pt x="479094" y="2150"/>
                        <a:pt x="473903" y="0"/>
                        <a:pt x="468487" y="0"/>
                      </a:cubicBezTo>
                      <a:close/>
                      <a:moveTo>
                        <a:pt x="470810" y="468489"/>
                      </a:moveTo>
                      <a:cubicBezTo>
                        <a:pt x="470784" y="469098"/>
                        <a:pt x="470528" y="469669"/>
                        <a:pt x="470098" y="470099"/>
                      </a:cubicBezTo>
                      <a:cubicBezTo>
                        <a:pt x="469668" y="470529"/>
                        <a:pt x="469096" y="470786"/>
                        <a:pt x="468487" y="470811"/>
                      </a:cubicBezTo>
                      <a:lnTo>
                        <a:pt x="20412" y="470811"/>
                      </a:lnTo>
                      <a:cubicBezTo>
                        <a:pt x="19802" y="470786"/>
                        <a:pt x="19231" y="470529"/>
                        <a:pt x="18801" y="470099"/>
                      </a:cubicBezTo>
                      <a:cubicBezTo>
                        <a:pt x="18371" y="469669"/>
                        <a:pt x="18115" y="469098"/>
                        <a:pt x="18089" y="468489"/>
                      </a:cubicBezTo>
                      <a:lnTo>
                        <a:pt x="18089" y="20411"/>
                      </a:lnTo>
                      <a:cubicBezTo>
                        <a:pt x="18115" y="19805"/>
                        <a:pt x="18371" y="19232"/>
                        <a:pt x="18801" y="18803"/>
                      </a:cubicBezTo>
                      <a:cubicBezTo>
                        <a:pt x="19231" y="18373"/>
                        <a:pt x="19802" y="18119"/>
                        <a:pt x="20412" y="18089"/>
                      </a:cubicBezTo>
                      <a:lnTo>
                        <a:pt x="468487" y="18089"/>
                      </a:lnTo>
                      <a:cubicBezTo>
                        <a:pt x="469096" y="18119"/>
                        <a:pt x="469668" y="18373"/>
                        <a:pt x="470098" y="18803"/>
                      </a:cubicBezTo>
                      <a:cubicBezTo>
                        <a:pt x="470528" y="19232"/>
                        <a:pt x="470784" y="19805"/>
                        <a:pt x="470810" y="20411"/>
                      </a:cubicBezTo>
                      <a:lnTo>
                        <a:pt x="470810" y="468489"/>
                      </a:lnTo>
                      <a:close/>
                    </a:path>
                  </a:pathLst>
                </a:custGeom>
                <a:solidFill>
                  <a:srgbClr val="2D5967"/>
                </a:solidFill>
                <a:ln w="641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8494B8FB-384E-4434-8923-7013C00A92E1}"/>
                    </a:ext>
                  </a:extLst>
                </p:cNvPr>
                <p:cNvSpPr/>
                <p:nvPr/>
              </p:nvSpPr>
              <p:spPr>
                <a:xfrm>
                  <a:off x="3723938" y="2305015"/>
                  <a:ext cx="425589" cy="425590"/>
                </a:xfrm>
                <a:custGeom>
                  <a:avLst/>
                  <a:gdLst>
                    <a:gd name="connsiteX0" fmla="*/ 212794 w 425589"/>
                    <a:gd name="connsiteY0" fmla="*/ 0 h 425590"/>
                    <a:gd name="connsiteX1" fmla="*/ 94570 w 425589"/>
                    <a:gd name="connsiteY1" fmla="*/ 35862 h 425590"/>
                    <a:gd name="connsiteX2" fmla="*/ 16195 w 425589"/>
                    <a:gd name="connsiteY2" fmla="*/ 131362 h 425590"/>
                    <a:gd name="connsiteX3" fmla="*/ 4086 w 425589"/>
                    <a:gd name="connsiteY3" fmla="*/ 254308 h 425590"/>
                    <a:gd name="connsiteX4" fmla="*/ 62326 w 425589"/>
                    <a:gd name="connsiteY4" fmla="*/ 363261 h 425590"/>
                    <a:gd name="connsiteX5" fmla="*/ 171277 w 425589"/>
                    <a:gd name="connsiteY5" fmla="*/ 421501 h 425590"/>
                    <a:gd name="connsiteX6" fmla="*/ 294230 w 425589"/>
                    <a:gd name="connsiteY6" fmla="*/ 409392 h 425590"/>
                    <a:gd name="connsiteX7" fmla="*/ 389726 w 425589"/>
                    <a:gd name="connsiteY7" fmla="*/ 331017 h 425590"/>
                    <a:gd name="connsiteX8" fmla="*/ 425589 w 425589"/>
                    <a:gd name="connsiteY8" fmla="*/ 212795 h 425590"/>
                    <a:gd name="connsiteX9" fmla="*/ 363192 w 425589"/>
                    <a:gd name="connsiteY9" fmla="*/ 62397 h 425590"/>
                    <a:gd name="connsiteX10" fmla="*/ 212794 w 425589"/>
                    <a:gd name="connsiteY10" fmla="*/ 0 h 425590"/>
                    <a:gd name="connsiteX11" fmla="*/ 212794 w 425589"/>
                    <a:gd name="connsiteY11" fmla="*/ 407499 h 425590"/>
                    <a:gd name="connsiteX12" fmla="*/ 104619 w 425589"/>
                    <a:gd name="connsiteY12" fmla="*/ 374683 h 425590"/>
                    <a:gd name="connsiteX13" fmla="*/ 32910 w 425589"/>
                    <a:gd name="connsiteY13" fmla="*/ 287305 h 425590"/>
                    <a:gd name="connsiteX14" fmla="*/ 21829 w 425589"/>
                    <a:gd name="connsiteY14" fmla="*/ 174810 h 425590"/>
                    <a:gd name="connsiteX15" fmla="*/ 75114 w 425589"/>
                    <a:gd name="connsiteY15" fmla="*/ 75117 h 425590"/>
                    <a:gd name="connsiteX16" fmla="*/ 174806 w 425589"/>
                    <a:gd name="connsiteY16" fmla="*/ 21831 h 425590"/>
                    <a:gd name="connsiteX17" fmla="*/ 287306 w 425589"/>
                    <a:gd name="connsiteY17" fmla="*/ 32910 h 425590"/>
                    <a:gd name="connsiteX18" fmla="*/ 374685 w 425589"/>
                    <a:gd name="connsiteY18" fmla="*/ 104622 h 425590"/>
                    <a:gd name="connsiteX19" fmla="*/ 407500 w 425589"/>
                    <a:gd name="connsiteY19" fmla="*/ 212795 h 425590"/>
                    <a:gd name="connsiteX20" fmla="*/ 350223 w 425589"/>
                    <a:gd name="connsiteY20" fmla="*/ 350222 h 425590"/>
                    <a:gd name="connsiteX21" fmla="*/ 212794 w 425589"/>
                    <a:gd name="connsiteY21" fmla="*/ 407499 h 42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5589" h="425590">
                      <a:moveTo>
                        <a:pt x="212794" y="0"/>
                      </a:moveTo>
                      <a:cubicBezTo>
                        <a:pt x="170706" y="0"/>
                        <a:pt x="129568" y="12480"/>
                        <a:pt x="94570" y="35862"/>
                      </a:cubicBezTo>
                      <a:cubicBezTo>
                        <a:pt x="59579" y="59244"/>
                        <a:pt x="32301" y="92478"/>
                        <a:pt x="16195" y="131362"/>
                      </a:cubicBezTo>
                      <a:cubicBezTo>
                        <a:pt x="95" y="170245"/>
                        <a:pt x="-4121" y="213031"/>
                        <a:pt x="4086" y="254308"/>
                      </a:cubicBezTo>
                      <a:cubicBezTo>
                        <a:pt x="12300" y="295589"/>
                        <a:pt x="32564" y="333506"/>
                        <a:pt x="62326" y="363261"/>
                      </a:cubicBezTo>
                      <a:cubicBezTo>
                        <a:pt x="92087" y="393023"/>
                        <a:pt x="130004" y="413287"/>
                        <a:pt x="171277" y="421501"/>
                      </a:cubicBezTo>
                      <a:cubicBezTo>
                        <a:pt x="212557" y="429714"/>
                        <a:pt x="255344" y="425498"/>
                        <a:pt x="294230" y="409392"/>
                      </a:cubicBezTo>
                      <a:cubicBezTo>
                        <a:pt x="333110" y="393286"/>
                        <a:pt x="366343" y="366008"/>
                        <a:pt x="389726" y="331017"/>
                      </a:cubicBezTo>
                      <a:cubicBezTo>
                        <a:pt x="413108" y="296026"/>
                        <a:pt x="425589" y="254881"/>
                        <a:pt x="425589" y="212795"/>
                      </a:cubicBezTo>
                      <a:cubicBezTo>
                        <a:pt x="425525" y="156378"/>
                        <a:pt x="403086" y="102290"/>
                        <a:pt x="363192" y="62397"/>
                      </a:cubicBezTo>
                      <a:cubicBezTo>
                        <a:pt x="323298" y="22505"/>
                        <a:pt x="269211" y="65"/>
                        <a:pt x="212794" y="0"/>
                      </a:cubicBezTo>
                      <a:close/>
                      <a:moveTo>
                        <a:pt x="212794" y="407499"/>
                      </a:moveTo>
                      <a:cubicBezTo>
                        <a:pt x="174287" y="407499"/>
                        <a:pt x="136639" y="396083"/>
                        <a:pt x="104619" y="374683"/>
                      </a:cubicBezTo>
                      <a:cubicBezTo>
                        <a:pt x="72605" y="353290"/>
                        <a:pt x="47644" y="322880"/>
                        <a:pt x="32910" y="287305"/>
                      </a:cubicBezTo>
                      <a:cubicBezTo>
                        <a:pt x="18171" y="251728"/>
                        <a:pt x="14314" y="212578"/>
                        <a:pt x="21829" y="174810"/>
                      </a:cubicBezTo>
                      <a:cubicBezTo>
                        <a:pt x="29343" y="137040"/>
                        <a:pt x="47888" y="102347"/>
                        <a:pt x="75114" y="75117"/>
                      </a:cubicBezTo>
                      <a:cubicBezTo>
                        <a:pt x="102347" y="47887"/>
                        <a:pt x="137043" y="29343"/>
                        <a:pt x="174806" y="21831"/>
                      </a:cubicBezTo>
                      <a:cubicBezTo>
                        <a:pt x="212576" y="14318"/>
                        <a:pt x="251725" y="18174"/>
                        <a:pt x="287306" y="32910"/>
                      </a:cubicBezTo>
                      <a:cubicBezTo>
                        <a:pt x="322881" y="47647"/>
                        <a:pt x="353291" y="72603"/>
                        <a:pt x="374685" y="104622"/>
                      </a:cubicBezTo>
                      <a:cubicBezTo>
                        <a:pt x="396078" y="136642"/>
                        <a:pt x="407500" y="174285"/>
                        <a:pt x="407500" y="212795"/>
                      </a:cubicBezTo>
                      <a:cubicBezTo>
                        <a:pt x="407276" y="264364"/>
                        <a:pt x="386690" y="313755"/>
                        <a:pt x="350223" y="350222"/>
                      </a:cubicBezTo>
                      <a:cubicBezTo>
                        <a:pt x="313757" y="386689"/>
                        <a:pt x="264366" y="407274"/>
                        <a:pt x="212794" y="407499"/>
                      </a:cubicBezTo>
                      <a:close/>
                    </a:path>
                  </a:pathLst>
                </a:custGeom>
                <a:solidFill>
                  <a:srgbClr val="2D5967"/>
                </a:solidFill>
                <a:ln w="641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05082E05-85C3-4B3E-8FA5-AE477A577205}"/>
                    </a:ext>
                  </a:extLst>
                </p:cNvPr>
                <p:cNvSpPr/>
                <p:nvPr/>
              </p:nvSpPr>
              <p:spPr>
                <a:xfrm>
                  <a:off x="3887348" y="2362459"/>
                  <a:ext cx="98761" cy="313016"/>
                </a:xfrm>
                <a:custGeom>
                  <a:avLst/>
                  <a:gdLst>
                    <a:gd name="connsiteX0" fmla="*/ 58425 w 98761"/>
                    <a:gd name="connsiteY0" fmla="*/ 278308 h 313016"/>
                    <a:gd name="connsiteX1" fmla="*/ 58425 w 98761"/>
                    <a:gd name="connsiteY1" fmla="*/ 34590 h 313016"/>
                    <a:gd name="connsiteX2" fmla="*/ 86050 w 98761"/>
                    <a:gd name="connsiteY2" fmla="*/ 62213 h 313016"/>
                    <a:gd name="connsiteX3" fmla="*/ 98762 w 98761"/>
                    <a:gd name="connsiteY3" fmla="*/ 49380 h 313016"/>
                    <a:gd name="connsiteX4" fmla="*/ 49384 w 98761"/>
                    <a:gd name="connsiteY4" fmla="*/ 0 h 313016"/>
                    <a:gd name="connsiteX5" fmla="*/ 0 w 98761"/>
                    <a:gd name="connsiteY5" fmla="*/ 49380 h 313016"/>
                    <a:gd name="connsiteX6" fmla="*/ 12711 w 98761"/>
                    <a:gd name="connsiteY6" fmla="*/ 62213 h 313016"/>
                    <a:gd name="connsiteX7" fmla="*/ 40336 w 98761"/>
                    <a:gd name="connsiteY7" fmla="*/ 34590 h 313016"/>
                    <a:gd name="connsiteX8" fmla="*/ 40336 w 98761"/>
                    <a:gd name="connsiteY8" fmla="*/ 278308 h 313016"/>
                    <a:gd name="connsiteX9" fmla="*/ 12711 w 98761"/>
                    <a:gd name="connsiteY9" fmla="*/ 250806 h 313016"/>
                    <a:gd name="connsiteX10" fmla="*/ 0 w 98761"/>
                    <a:gd name="connsiteY10" fmla="*/ 263639 h 313016"/>
                    <a:gd name="connsiteX11" fmla="*/ 49384 w 98761"/>
                    <a:gd name="connsiteY11" fmla="*/ 313017 h 313016"/>
                    <a:gd name="connsiteX12" fmla="*/ 98762 w 98761"/>
                    <a:gd name="connsiteY12" fmla="*/ 263639 h 313016"/>
                    <a:gd name="connsiteX13" fmla="*/ 86050 w 98761"/>
                    <a:gd name="connsiteY13" fmla="*/ 250806 h 313016"/>
                    <a:gd name="connsiteX14" fmla="*/ 58425 w 98761"/>
                    <a:gd name="connsiteY14" fmla="*/ 278308 h 31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761" h="313016">
                      <a:moveTo>
                        <a:pt x="58425" y="278308"/>
                      </a:moveTo>
                      <a:lnTo>
                        <a:pt x="58425" y="34590"/>
                      </a:lnTo>
                      <a:lnTo>
                        <a:pt x="86050" y="62213"/>
                      </a:lnTo>
                      <a:lnTo>
                        <a:pt x="98762" y="49380"/>
                      </a:lnTo>
                      <a:lnTo>
                        <a:pt x="49384" y="0"/>
                      </a:lnTo>
                      <a:lnTo>
                        <a:pt x="0" y="49380"/>
                      </a:lnTo>
                      <a:lnTo>
                        <a:pt x="12711" y="62213"/>
                      </a:lnTo>
                      <a:lnTo>
                        <a:pt x="40336" y="34590"/>
                      </a:lnTo>
                      <a:lnTo>
                        <a:pt x="40336" y="278308"/>
                      </a:lnTo>
                      <a:lnTo>
                        <a:pt x="12711" y="250806"/>
                      </a:lnTo>
                      <a:lnTo>
                        <a:pt x="0" y="263639"/>
                      </a:lnTo>
                      <a:lnTo>
                        <a:pt x="49384" y="313017"/>
                      </a:lnTo>
                      <a:lnTo>
                        <a:pt x="98762" y="263639"/>
                      </a:lnTo>
                      <a:lnTo>
                        <a:pt x="86050" y="250806"/>
                      </a:lnTo>
                      <a:lnTo>
                        <a:pt x="58425" y="278308"/>
                      </a:lnTo>
                      <a:close/>
                    </a:path>
                  </a:pathLst>
                </a:custGeom>
                <a:solidFill>
                  <a:srgbClr val="2D5967"/>
                </a:solidFill>
                <a:ln w="641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947A0B04-2168-48DC-9105-F5CF82572022}"/>
                    </a:ext>
                  </a:extLst>
                </p:cNvPr>
                <p:cNvSpPr/>
                <p:nvPr/>
              </p:nvSpPr>
              <p:spPr>
                <a:xfrm>
                  <a:off x="3946511" y="2468428"/>
                  <a:ext cx="146303" cy="98758"/>
                </a:xfrm>
                <a:custGeom>
                  <a:avLst/>
                  <a:gdLst>
                    <a:gd name="connsiteX0" fmla="*/ 62211 w 146303"/>
                    <a:gd name="connsiteY0" fmla="*/ 12711 h 98758"/>
                    <a:gd name="connsiteX1" fmla="*/ 49499 w 146303"/>
                    <a:gd name="connsiteY1" fmla="*/ 0 h 98758"/>
                    <a:gd name="connsiteX2" fmla="*/ 0 w 146303"/>
                    <a:gd name="connsiteY2" fmla="*/ 49379 h 98758"/>
                    <a:gd name="connsiteX3" fmla="*/ 49499 w 146303"/>
                    <a:gd name="connsiteY3" fmla="*/ 98758 h 98758"/>
                    <a:gd name="connsiteX4" fmla="*/ 62211 w 146303"/>
                    <a:gd name="connsiteY4" fmla="*/ 86047 h 98758"/>
                    <a:gd name="connsiteX5" fmla="*/ 34709 w 146303"/>
                    <a:gd name="connsiteY5" fmla="*/ 58423 h 98758"/>
                    <a:gd name="connsiteX6" fmla="*/ 146304 w 146303"/>
                    <a:gd name="connsiteY6" fmla="*/ 58423 h 98758"/>
                    <a:gd name="connsiteX7" fmla="*/ 146304 w 146303"/>
                    <a:gd name="connsiteY7" fmla="*/ 40334 h 98758"/>
                    <a:gd name="connsiteX8" fmla="*/ 34709 w 146303"/>
                    <a:gd name="connsiteY8" fmla="*/ 40334 h 98758"/>
                    <a:gd name="connsiteX9" fmla="*/ 62211 w 146303"/>
                    <a:gd name="connsiteY9" fmla="*/ 12711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303" h="98758">
                      <a:moveTo>
                        <a:pt x="62211" y="12711"/>
                      </a:moveTo>
                      <a:lnTo>
                        <a:pt x="49499" y="0"/>
                      </a:lnTo>
                      <a:lnTo>
                        <a:pt x="0" y="49379"/>
                      </a:lnTo>
                      <a:lnTo>
                        <a:pt x="49499" y="98758"/>
                      </a:lnTo>
                      <a:lnTo>
                        <a:pt x="62211" y="86047"/>
                      </a:lnTo>
                      <a:lnTo>
                        <a:pt x="34709" y="58423"/>
                      </a:lnTo>
                      <a:lnTo>
                        <a:pt x="146304" y="58423"/>
                      </a:lnTo>
                      <a:lnTo>
                        <a:pt x="146304" y="40334"/>
                      </a:lnTo>
                      <a:lnTo>
                        <a:pt x="34709" y="40334"/>
                      </a:lnTo>
                      <a:lnTo>
                        <a:pt x="62211" y="12711"/>
                      </a:lnTo>
                      <a:close/>
                    </a:path>
                  </a:pathLst>
                </a:custGeom>
                <a:solidFill>
                  <a:srgbClr val="2D5967"/>
                </a:solidFill>
                <a:ln w="641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F957BCD2-27C6-497A-8411-FEFE11B41624}"/>
                    </a:ext>
                  </a:extLst>
                </p:cNvPr>
                <p:cNvSpPr/>
                <p:nvPr/>
              </p:nvSpPr>
              <p:spPr>
                <a:xfrm>
                  <a:off x="3780527" y="2468428"/>
                  <a:ext cx="146426" cy="98758"/>
                </a:xfrm>
                <a:custGeom>
                  <a:avLst/>
                  <a:gdLst>
                    <a:gd name="connsiteX0" fmla="*/ 96927 w 146426"/>
                    <a:gd name="connsiteY0" fmla="*/ 0 h 98758"/>
                    <a:gd name="connsiteX1" fmla="*/ 84215 w 146426"/>
                    <a:gd name="connsiteY1" fmla="*/ 12711 h 98758"/>
                    <a:gd name="connsiteX2" fmla="*/ 111711 w 146426"/>
                    <a:gd name="connsiteY2" fmla="*/ 40334 h 98758"/>
                    <a:gd name="connsiteX3" fmla="*/ 0 w 146426"/>
                    <a:gd name="connsiteY3" fmla="*/ 40334 h 98758"/>
                    <a:gd name="connsiteX4" fmla="*/ 0 w 146426"/>
                    <a:gd name="connsiteY4" fmla="*/ 58423 h 98758"/>
                    <a:gd name="connsiteX5" fmla="*/ 111711 w 146426"/>
                    <a:gd name="connsiteY5" fmla="*/ 58423 h 98758"/>
                    <a:gd name="connsiteX6" fmla="*/ 84215 w 146426"/>
                    <a:gd name="connsiteY6" fmla="*/ 86047 h 98758"/>
                    <a:gd name="connsiteX7" fmla="*/ 96927 w 146426"/>
                    <a:gd name="connsiteY7" fmla="*/ 98758 h 98758"/>
                    <a:gd name="connsiteX8" fmla="*/ 146426 w 146426"/>
                    <a:gd name="connsiteY8" fmla="*/ 49379 h 98758"/>
                    <a:gd name="connsiteX9" fmla="*/ 96927 w 146426"/>
                    <a:gd name="connsiteY9" fmla="*/ 0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426" h="98758">
                      <a:moveTo>
                        <a:pt x="96927" y="0"/>
                      </a:moveTo>
                      <a:lnTo>
                        <a:pt x="84215" y="12711"/>
                      </a:lnTo>
                      <a:lnTo>
                        <a:pt x="111711" y="40334"/>
                      </a:lnTo>
                      <a:lnTo>
                        <a:pt x="0" y="40334"/>
                      </a:lnTo>
                      <a:lnTo>
                        <a:pt x="0" y="58423"/>
                      </a:lnTo>
                      <a:lnTo>
                        <a:pt x="111711" y="58423"/>
                      </a:lnTo>
                      <a:lnTo>
                        <a:pt x="84215" y="86047"/>
                      </a:lnTo>
                      <a:lnTo>
                        <a:pt x="96927" y="98758"/>
                      </a:lnTo>
                      <a:lnTo>
                        <a:pt x="146426" y="49379"/>
                      </a:lnTo>
                      <a:lnTo>
                        <a:pt x="96927" y="0"/>
                      </a:lnTo>
                      <a:close/>
                    </a:path>
                  </a:pathLst>
                </a:custGeom>
                <a:solidFill>
                  <a:srgbClr val="2D5967"/>
                </a:solidFill>
                <a:ln w="6417" cap="flat">
                  <a:noFill/>
                  <a:prstDash val="solid"/>
                  <a:miter/>
                </a:ln>
              </p:spPr>
              <p:txBody>
                <a:bodyPr rtlCol="0" anchor="ctr"/>
                <a:lstStyle/>
                <a:p>
                  <a:endParaRPr lang="en-US"/>
                </a:p>
              </p:txBody>
            </p:sp>
          </p:grpSp>
          <p:grpSp>
            <p:nvGrpSpPr>
              <p:cNvPr id="136" name="Graphic 2">
                <a:extLst>
                  <a:ext uri="{FF2B5EF4-FFF2-40B4-BE49-F238E27FC236}">
                    <a16:creationId xmlns:a16="http://schemas.microsoft.com/office/drawing/2014/main" id="{0017D104-6FB3-4A4A-AC9D-823755C6B7B9}"/>
                  </a:ext>
                </a:extLst>
              </p:cNvPr>
              <p:cNvGrpSpPr/>
              <p:nvPr/>
            </p:nvGrpSpPr>
            <p:grpSpPr>
              <a:xfrm>
                <a:off x="3681515" y="2779717"/>
                <a:ext cx="500513" cy="340092"/>
                <a:chOff x="3681515" y="2779717"/>
                <a:chExt cx="500513" cy="340092"/>
              </a:xfrm>
              <a:solidFill>
                <a:srgbClr val="000000"/>
              </a:solidFill>
            </p:grpSpPr>
            <p:sp>
              <p:nvSpPr>
                <p:cNvPr id="138" name="TextBox 137">
                  <a:extLst>
                    <a:ext uri="{FF2B5EF4-FFF2-40B4-BE49-F238E27FC236}">
                      <a16:creationId xmlns:a16="http://schemas.microsoft.com/office/drawing/2014/main" id="{7CADEE97-4DA3-4D1E-8354-505466862D89}"/>
                    </a:ext>
                  </a:extLst>
                </p:cNvPr>
                <p:cNvSpPr txBox="1"/>
                <p:nvPr/>
              </p:nvSpPr>
              <p:spPr>
                <a:xfrm>
                  <a:off x="3618848" y="2733997"/>
                  <a:ext cx="62564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Customer</a:t>
                  </a:r>
                </a:p>
              </p:txBody>
            </p:sp>
            <p:sp>
              <p:nvSpPr>
                <p:cNvPr id="139" name="TextBox 138">
                  <a:extLst>
                    <a:ext uri="{FF2B5EF4-FFF2-40B4-BE49-F238E27FC236}">
                      <a16:creationId xmlns:a16="http://schemas.microsoft.com/office/drawing/2014/main" id="{569B2F34-46FE-4768-8505-972FD8872E41}"/>
                    </a:ext>
                  </a:extLst>
                </p:cNvPr>
                <p:cNvSpPr txBox="1"/>
                <p:nvPr/>
              </p:nvSpPr>
              <p:spPr>
                <a:xfrm>
                  <a:off x="3634191" y="2836667"/>
                  <a:ext cx="60639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Premises</a:t>
                  </a:r>
                </a:p>
              </p:txBody>
            </p:sp>
            <p:sp>
              <p:nvSpPr>
                <p:cNvPr id="140" name="TextBox 139">
                  <a:extLst>
                    <a:ext uri="{FF2B5EF4-FFF2-40B4-BE49-F238E27FC236}">
                      <a16:creationId xmlns:a16="http://schemas.microsoft.com/office/drawing/2014/main" id="{E724F9A6-8C0A-44F4-B515-DDC6C4B53D04}"/>
                    </a:ext>
                  </a:extLst>
                </p:cNvPr>
                <p:cNvSpPr txBox="1"/>
                <p:nvPr/>
              </p:nvSpPr>
              <p:spPr>
                <a:xfrm>
                  <a:off x="3590075" y="2939336"/>
                  <a:ext cx="68339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Equipment</a:t>
                  </a:r>
                </a:p>
              </p:txBody>
            </p:sp>
          </p:grpSp>
        </p:grpSp>
        <p:grpSp>
          <p:nvGrpSpPr>
            <p:cNvPr id="141" name="Graphic 2">
              <a:extLst>
                <a:ext uri="{FF2B5EF4-FFF2-40B4-BE49-F238E27FC236}">
                  <a16:creationId xmlns:a16="http://schemas.microsoft.com/office/drawing/2014/main" id="{6236E238-9ED9-4A40-AAC8-43B6CFDC59F2}"/>
                </a:ext>
              </a:extLst>
            </p:cNvPr>
            <p:cNvGrpSpPr/>
            <p:nvPr/>
          </p:nvGrpSpPr>
          <p:grpSpPr>
            <a:xfrm>
              <a:off x="4514248" y="2453617"/>
              <a:ext cx="513347" cy="460853"/>
              <a:chOff x="4514248" y="2453617"/>
              <a:chExt cx="513347" cy="460853"/>
            </a:xfrm>
          </p:grpSpPr>
          <p:grpSp>
            <p:nvGrpSpPr>
              <p:cNvPr id="142" name="Graphic 2">
                <a:extLst>
                  <a:ext uri="{FF2B5EF4-FFF2-40B4-BE49-F238E27FC236}">
                    <a16:creationId xmlns:a16="http://schemas.microsoft.com/office/drawing/2014/main" id="{54A7973A-4A65-43F5-AE19-0B0BCCAAE719}"/>
                  </a:ext>
                </a:extLst>
              </p:cNvPr>
              <p:cNvGrpSpPr/>
              <p:nvPr/>
            </p:nvGrpSpPr>
            <p:grpSpPr>
              <a:xfrm>
                <a:off x="4514248" y="2453617"/>
                <a:ext cx="513347" cy="320844"/>
                <a:chOff x="4514248" y="2453617"/>
                <a:chExt cx="513347" cy="320844"/>
              </a:xfrm>
            </p:grpSpPr>
            <p:grpSp>
              <p:nvGrpSpPr>
                <p:cNvPr id="143" name="Graphic 2">
                  <a:extLst>
                    <a:ext uri="{FF2B5EF4-FFF2-40B4-BE49-F238E27FC236}">
                      <a16:creationId xmlns:a16="http://schemas.microsoft.com/office/drawing/2014/main" id="{3E85644C-D2DF-419B-9E0B-33124DE6BFF9}"/>
                    </a:ext>
                  </a:extLst>
                </p:cNvPr>
                <p:cNvGrpSpPr/>
                <p:nvPr/>
              </p:nvGrpSpPr>
              <p:grpSpPr>
                <a:xfrm>
                  <a:off x="4514248" y="2453617"/>
                  <a:ext cx="513347" cy="320844"/>
                  <a:chOff x="4514248" y="2453617"/>
                  <a:chExt cx="513347" cy="320844"/>
                </a:xfrm>
                <a:solidFill>
                  <a:srgbClr val="FFFFFF"/>
                </a:solidFill>
              </p:grpSpPr>
              <p:sp>
                <p:nvSpPr>
                  <p:cNvPr id="144" name="Freeform: Shape 143">
                    <a:extLst>
                      <a:ext uri="{FF2B5EF4-FFF2-40B4-BE49-F238E27FC236}">
                        <a16:creationId xmlns:a16="http://schemas.microsoft.com/office/drawing/2014/main" id="{91CE0435-F2F7-436C-9CBD-76A435004C79}"/>
                      </a:ext>
                    </a:extLst>
                  </p:cNvPr>
                  <p:cNvSpPr/>
                  <p:nvPr/>
                </p:nvSpPr>
                <p:spPr>
                  <a:xfrm>
                    <a:off x="4520357" y="2459718"/>
                    <a:ext cx="501123" cy="308641"/>
                  </a:xfrm>
                  <a:custGeom>
                    <a:avLst/>
                    <a:gdLst>
                      <a:gd name="connsiteX0" fmla="*/ 348344 w 501123"/>
                      <a:gd name="connsiteY0" fmla="*/ 308642 h 308641"/>
                      <a:gd name="connsiteX1" fmla="*/ 348344 w 501123"/>
                      <a:gd name="connsiteY1" fmla="*/ 279362 h 308641"/>
                      <a:gd name="connsiteX2" fmla="*/ 0 w 501123"/>
                      <a:gd name="connsiteY2" fmla="*/ 279362 h 308641"/>
                      <a:gd name="connsiteX3" fmla="*/ 0 w 501123"/>
                      <a:gd name="connsiteY3" fmla="*/ 0 h 308641"/>
                      <a:gd name="connsiteX4" fmla="*/ 471792 w 501123"/>
                      <a:gd name="connsiteY4" fmla="*/ 0 h 308641"/>
                      <a:gd name="connsiteX5" fmla="*/ 471792 w 501123"/>
                      <a:gd name="connsiteY5" fmla="*/ 148830 h 308641"/>
                      <a:gd name="connsiteX6" fmla="*/ 501123 w 501123"/>
                      <a:gd name="connsiteY6" fmla="*/ 148830 h 308641"/>
                      <a:gd name="connsiteX7" fmla="*/ 501123 w 501123"/>
                      <a:gd name="connsiteY7" fmla="*/ 308642 h 308641"/>
                      <a:gd name="connsiteX8" fmla="*/ 348344 w 501123"/>
                      <a:gd name="connsiteY8" fmla="*/ 308642 h 30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23" h="308641">
                        <a:moveTo>
                          <a:pt x="348344" y="308642"/>
                        </a:moveTo>
                        <a:lnTo>
                          <a:pt x="348344" y="279362"/>
                        </a:lnTo>
                        <a:lnTo>
                          <a:pt x="0" y="279362"/>
                        </a:lnTo>
                        <a:lnTo>
                          <a:pt x="0" y="0"/>
                        </a:lnTo>
                        <a:lnTo>
                          <a:pt x="471792" y="0"/>
                        </a:lnTo>
                        <a:lnTo>
                          <a:pt x="471792" y="148830"/>
                        </a:lnTo>
                        <a:lnTo>
                          <a:pt x="501123" y="148830"/>
                        </a:lnTo>
                        <a:lnTo>
                          <a:pt x="501123" y="308642"/>
                        </a:lnTo>
                        <a:lnTo>
                          <a:pt x="348344" y="308642"/>
                        </a:lnTo>
                        <a:close/>
                      </a:path>
                    </a:pathLst>
                  </a:custGeom>
                  <a:solidFill>
                    <a:srgbClr val="FFFFFF"/>
                  </a:solidFill>
                  <a:ln w="641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0216BC8D-9640-4D08-B3D5-BB08028F38ED}"/>
                      </a:ext>
                    </a:extLst>
                  </p:cNvPr>
                  <p:cNvSpPr/>
                  <p:nvPr/>
                </p:nvSpPr>
                <p:spPr>
                  <a:xfrm>
                    <a:off x="4514248" y="2453617"/>
                    <a:ext cx="513347" cy="320844"/>
                  </a:xfrm>
                  <a:custGeom>
                    <a:avLst/>
                    <a:gdLst>
                      <a:gd name="connsiteX0" fmla="*/ 471792 w 513347"/>
                      <a:gd name="connsiteY0" fmla="*/ 12199 h 320844"/>
                      <a:gd name="connsiteX1" fmla="*/ 471792 w 513347"/>
                      <a:gd name="connsiteY1" fmla="*/ 161033 h 320844"/>
                      <a:gd name="connsiteX2" fmla="*/ 501123 w 513347"/>
                      <a:gd name="connsiteY2" fmla="*/ 161033 h 320844"/>
                      <a:gd name="connsiteX3" fmla="*/ 501123 w 513347"/>
                      <a:gd name="connsiteY3" fmla="*/ 309865 h 320844"/>
                      <a:gd name="connsiteX4" fmla="*/ 360562 w 513347"/>
                      <a:gd name="connsiteY4" fmla="*/ 309865 h 320844"/>
                      <a:gd name="connsiteX5" fmla="*/ 360562 w 513347"/>
                      <a:gd name="connsiteY5" fmla="*/ 280585 h 320844"/>
                      <a:gd name="connsiteX6" fmla="*/ 348345 w 513347"/>
                      <a:gd name="connsiteY6" fmla="*/ 280585 h 320844"/>
                      <a:gd name="connsiteX7" fmla="*/ 113668 w 513347"/>
                      <a:gd name="connsiteY7" fmla="*/ 280585 h 320844"/>
                      <a:gd name="connsiteX8" fmla="*/ 112449 w 513347"/>
                      <a:gd name="connsiteY8" fmla="*/ 280585 h 320844"/>
                      <a:gd name="connsiteX9" fmla="*/ 97780 w 513347"/>
                      <a:gd name="connsiteY9" fmla="*/ 280585 h 320844"/>
                      <a:gd name="connsiteX10" fmla="*/ 85556 w 513347"/>
                      <a:gd name="connsiteY10" fmla="*/ 280585 h 320844"/>
                      <a:gd name="connsiteX11" fmla="*/ 54999 w 513347"/>
                      <a:gd name="connsiteY11" fmla="*/ 280585 h 320844"/>
                      <a:gd name="connsiteX12" fmla="*/ 12224 w 513347"/>
                      <a:gd name="connsiteY12" fmla="*/ 280585 h 320844"/>
                      <a:gd name="connsiteX13" fmla="*/ 12224 w 513347"/>
                      <a:gd name="connsiteY13" fmla="*/ 12199 h 320844"/>
                      <a:gd name="connsiteX14" fmla="*/ 54999 w 513347"/>
                      <a:gd name="connsiteY14" fmla="*/ 12199 h 320844"/>
                      <a:gd name="connsiteX15" fmla="*/ 84337 w 513347"/>
                      <a:gd name="connsiteY15" fmla="*/ 12199 h 320844"/>
                      <a:gd name="connsiteX16" fmla="*/ 96560 w 513347"/>
                      <a:gd name="connsiteY16" fmla="*/ 12199 h 320844"/>
                      <a:gd name="connsiteX17" fmla="*/ 111223 w 513347"/>
                      <a:gd name="connsiteY17" fmla="*/ 12199 h 320844"/>
                      <a:gd name="connsiteX18" fmla="*/ 113668 w 513347"/>
                      <a:gd name="connsiteY18" fmla="*/ 12199 h 320844"/>
                      <a:gd name="connsiteX19" fmla="*/ 408233 w 513347"/>
                      <a:gd name="connsiteY19" fmla="*/ 12199 h 320844"/>
                      <a:gd name="connsiteX20" fmla="*/ 471792 w 513347"/>
                      <a:gd name="connsiteY20" fmla="*/ 12199 h 320844"/>
                      <a:gd name="connsiteX21" fmla="*/ 484016 w 513347"/>
                      <a:gd name="connsiteY21" fmla="*/ 0 h 320844"/>
                      <a:gd name="connsiteX22" fmla="*/ 471792 w 513347"/>
                      <a:gd name="connsiteY22" fmla="*/ 0 h 320844"/>
                      <a:gd name="connsiteX23" fmla="*/ 409459 w 513347"/>
                      <a:gd name="connsiteY23" fmla="*/ 0 h 320844"/>
                      <a:gd name="connsiteX24" fmla="*/ 113668 w 513347"/>
                      <a:gd name="connsiteY24" fmla="*/ 0 h 320844"/>
                      <a:gd name="connsiteX25" fmla="*/ 112449 w 513347"/>
                      <a:gd name="connsiteY25" fmla="*/ 0 h 320844"/>
                      <a:gd name="connsiteX26" fmla="*/ 97780 w 513347"/>
                      <a:gd name="connsiteY26" fmla="*/ 0 h 320844"/>
                      <a:gd name="connsiteX27" fmla="*/ 85556 w 513347"/>
                      <a:gd name="connsiteY27" fmla="*/ 0 h 320844"/>
                      <a:gd name="connsiteX28" fmla="*/ 54999 w 513347"/>
                      <a:gd name="connsiteY28" fmla="*/ 0 h 320844"/>
                      <a:gd name="connsiteX29" fmla="*/ 12224 w 513347"/>
                      <a:gd name="connsiteY29" fmla="*/ 0 h 320844"/>
                      <a:gd name="connsiteX30" fmla="*/ 0 w 513347"/>
                      <a:gd name="connsiteY30" fmla="*/ 0 h 320844"/>
                      <a:gd name="connsiteX31" fmla="*/ 0 w 513347"/>
                      <a:gd name="connsiteY31" fmla="*/ 12199 h 320844"/>
                      <a:gd name="connsiteX32" fmla="*/ 0 w 513347"/>
                      <a:gd name="connsiteY32" fmla="*/ 279366 h 320844"/>
                      <a:gd name="connsiteX33" fmla="*/ 0 w 513347"/>
                      <a:gd name="connsiteY33" fmla="*/ 291565 h 320844"/>
                      <a:gd name="connsiteX34" fmla="*/ 12224 w 513347"/>
                      <a:gd name="connsiteY34" fmla="*/ 291565 h 320844"/>
                      <a:gd name="connsiteX35" fmla="*/ 54999 w 513347"/>
                      <a:gd name="connsiteY35" fmla="*/ 291565 h 320844"/>
                      <a:gd name="connsiteX36" fmla="*/ 84337 w 513347"/>
                      <a:gd name="connsiteY36" fmla="*/ 291565 h 320844"/>
                      <a:gd name="connsiteX37" fmla="*/ 96560 w 513347"/>
                      <a:gd name="connsiteY37" fmla="*/ 291565 h 320844"/>
                      <a:gd name="connsiteX38" fmla="*/ 111223 w 513347"/>
                      <a:gd name="connsiteY38" fmla="*/ 291565 h 320844"/>
                      <a:gd name="connsiteX39" fmla="*/ 113668 w 513347"/>
                      <a:gd name="connsiteY39" fmla="*/ 291565 h 320844"/>
                      <a:gd name="connsiteX40" fmla="*/ 347119 w 513347"/>
                      <a:gd name="connsiteY40" fmla="*/ 291565 h 320844"/>
                      <a:gd name="connsiteX41" fmla="*/ 347119 w 513347"/>
                      <a:gd name="connsiteY41" fmla="*/ 308640 h 320844"/>
                      <a:gd name="connsiteX42" fmla="*/ 347119 w 513347"/>
                      <a:gd name="connsiteY42" fmla="*/ 320845 h 320844"/>
                      <a:gd name="connsiteX43" fmla="*/ 359343 w 513347"/>
                      <a:gd name="connsiteY43" fmla="*/ 320845 h 320844"/>
                      <a:gd name="connsiteX44" fmla="*/ 501123 w 513347"/>
                      <a:gd name="connsiteY44" fmla="*/ 320845 h 320844"/>
                      <a:gd name="connsiteX45" fmla="*/ 513347 w 513347"/>
                      <a:gd name="connsiteY45" fmla="*/ 320845 h 320844"/>
                      <a:gd name="connsiteX46" fmla="*/ 513347 w 513347"/>
                      <a:gd name="connsiteY46" fmla="*/ 308640 h 320844"/>
                      <a:gd name="connsiteX47" fmla="*/ 513347 w 513347"/>
                      <a:gd name="connsiteY47" fmla="*/ 161033 h 320844"/>
                      <a:gd name="connsiteX48" fmla="*/ 513347 w 513347"/>
                      <a:gd name="connsiteY48" fmla="*/ 148828 h 320844"/>
                      <a:gd name="connsiteX49" fmla="*/ 501123 w 513347"/>
                      <a:gd name="connsiteY49" fmla="*/ 148828 h 320844"/>
                      <a:gd name="connsiteX50" fmla="*/ 484016 w 513347"/>
                      <a:gd name="connsiteY50" fmla="*/ 148828 h 320844"/>
                      <a:gd name="connsiteX51" fmla="*/ 484016 w 513347"/>
                      <a:gd name="connsiteY51" fmla="*/ 12199 h 320844"/>
                      <a:gd name="connsiteX52" fmla="*/ 484016 w 513347"/>
                      <a:gd name="connsiteY52" fmla="*/ 0 h 320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13347" h="320844">
                        <a:moveTo>
                          <a:pt x="471792" y="12199"/>
                        </a:moveTo>
                        <a:lnTo>
                          <a:pt x="471792" y="161033"/>
                        </a:lnTo>
                        <a:lnTo>
                          <a:pt x="501123" y="161033"/>
                        </a:lnTo>
                        <a:lnTo>
                          <a:pt x="501123" y="309865"/>
                        </a:lnTo>
                        <a:lnTo>
                          <a:pt x="360562" y="309865"/>
                        </a:lnTo>
                        <a:lnTo>
                          <a:pt x="360562" y="280585"/>
                        </a:lnTo>
                        <a:lnTo>
                          <a:pt x="348345" y="280585"/>
                        </a:lnTo>
                        <a:lnTo>
                          <a:pt x="113668" y="280585"/>
                        </a:lnTo>
                        <a:lnTo>
                          <a:pt x="112449" y="280585"/>
                        </a:lnTo>
                        <a:lnTo>
                          <a:pt x="97780" y="280585"/>
                        </a:lnTo>
                        <a:lnTo>
                          <a:pt x="85556" y="280585"/>
                        </a:lnTo>
                        <a:lnTo>
                          <a:pt x="54999" y="280585"/>
                        </a:lnTo>
                        <a:lnTo>
                          <a:pt x="12224" y="280585"/>
                        </a:lnTo>
                        <a:lnTo>
                          <a:pt x="12224" y="12199"/>
                        </a:lnTo>
                        <a:lnTo>
                          <a:pt x="54999" y="12199"/>
                        </a:lnTo>
                        <a:lnTo>
                          <a:pt x="84337" y="12199"/>
                        </a:lnTo>
                        <a:lnTo>
                          <a:pt x="96560" y="12199"/>
                        </a:lnTo>
                        <a:lnTo>
                          <a:pt x="111223" y="12199"/>
                        </a:lnTo>
                        <a:lnTo>
                          <a:pt x="113668" y="12199"/>
                        </a:lnTo>
                        <a:lnTo>
                          <a:pt x="408233" y="12199"/>
                        </a:lnTo>
                        <a:lnTo>
                          <a:pt x="471792" y="12199"/>
                        </a:lnTo>
                        <a:close/>
                        <a:moveTo>
                          <a:pt x="484016" y="0"/>
                        </a:moveTo>
                        <a:lnTo>
                          <a:pt x="471792" y="0"/>
                        </a:lnTo>
                        <a:lnTo>
                          <a:pt x="409459" y="0"/>
                        </a:lnTo>
                        <a:lnTo>
                          <a:pt x="113668" y="0"/>
                        </a:lnTo>
                        <a:lnTo>
                          <a:pt x="112449" y="0"/>
                        </a:lnTo>
                        <a:lnTo>
                          <a:pt x="97780" y="0"/>
                        </a:lnTo>
                        <a:lnTo>
                          <a:pt x="85556" y="0"/>
                        </a:lnTo>
                        <a:lnTo>
                          <a:pt x="54999" y="0"/>
                        </a:lnTo>
                        <a:lnTo>
                          <a:pt x="12224" y="0"/>
                        </a:lnTo>
                        <a:lnTo>
                          <a:pt x="0" y="0"/>
                        </a:lnTo>
                        <a:lnTo>
                          <a:pt x="0" y="12199"/>
                        </a:lnTo>
                        <a:lnTo>
                          <a:pt x="0" y="279366"/>
                        </a:lnTo>
                        <a:lnTo>
                          <a:pt x="0" y="291565"/>
                        </a:lnTo>
                        <a:lnTo>
                          <a:pt x="12224" y="291565"/>
                        </a:lnTo>
                        <a:lnTo>
                          <a:pt x="54999" y="291565"/>
                        </a:lnTo>
                        <a:lnTo>
                          <a:pt x="84337" y="291565"/>
                        </a:lnTo>
                        <a:lnTo>
                          <a:pt x="96560" y="291565"/>
                        </a:lnTo>
                        <a:lnTo>
                          <a:pt x="111223" y="291565"/>
                        </a:lnTo>
                        <a:lnTo>
                          <a:pt x="113668" y="291565"/>
                        </a:lnTo>
                        <a:lnTo>
                          <a:pt x="347119" y="291565"/>
                        </a:lnTo>
                        <a:lnTo>
                          <a:pt x="347119" y="308640"/>
                        </a:lnTo>
                        <a:lnTo>
                          <a:pt x="347119" y="320845"/>
                        </a:lnTo>
                        <a:lnTo>
                          <a:pt x="359343" y="320845"/>
                        </a:lnTo>
                        <a:lnTo>
                          <a:pt x="501123" y="320845"/>
                        </a:lnTo>
                        <a:lnTo>
                          <a:pt x="513347" y="320845"/>
                        </a:lnTo>
                        <a:lnTo>
                          <a:pt x="513347" y="308640"/>
                        </a:lnTo>
                        <a:lnTo>
                          <a:pt x="513347" y="161033"/>
                        </a:lnTo>
                        <a:lnTo>
                          <a:pt x="513347" y="148828"/>
                        </a:lnTo>
                        <a:lnTo>
                          <a:pt x="501123" y="148828"/>
                        </a:lnTo>
                        <a:lnTo>
                          <a:pt x="484016" y="148828"/>
                        </a:lnTo>
                        <a:lnTo>
                          <a:pt x="484016" y="12199"/>
                        </a:lnTo>
                        <a:lnTo>
                          <a:pt x="484016" y="0"/>
                        </a:lnTo>
                        <a:close/>
                      </a:path>
                    </a:pathLst>
                  </a:custGeom>
                  <a:solidFill>
                    <a:srgbClr val="FFFFFF"/>
                  </a:solidFill>
                  <a:ln w="6417" cap="flat">
                    <a:noFill/>
                    <a:prstDash val="solid"/>
                    <a:miter/>
                  </a:ln>
                </p:spPr>
                <p:txBody>
                  <a:bodyPr rtlCol="0" anchor="ctr"/>
                  <a:lstStyle/>
                  <a:p>
                    <a:endParaRPr lang="en-US"/>
                  </a:p>
                </p:txBody>
              </p:sp>
            </p:grpSp>
            <p:grpSp>
              <p:nvGrpSpPr>
                <p:cNvPr id="146" name="Graphic 2">
                  <a:extLst>
                    <a:ext uri="{FF2B5EF4-FFF2-40B4-BE49-F238E27FC236}">
                      <a16:creationId xmlns:a16="http://schemas.microsoft.com/office/drawing/2014/main" id="{8783B2B8-4063-482D-BCE3-6751046BC24D}"/>
                    </a:ext>
                  </a:extLst>
                </p:cNvPr>
                <p:cNvGrpSpPr/>
                <p:nvPr/>
              </p:nvGrpSpPr>
              <p:grpSpPr>
                <a:xfrm>
                  <a:off x="4526472" y="2465815"/>
                  <a:ext cx="488898" cy="297661"/>
                  <a:chOff x="4526472" y="2465815"/>
                  <a:chExt cx="488898" cy="297661"/>
                </a:xfrm>
                <a:solidFill>
                  <a:srgbClr val="2C5967"/>
                </a:solidFill>
              </p:grpSpPr>
              <p:sp>
                <p:nvSpPr>
                  <p:cNvPr id="147" name="Freeform: Shape 146">
                    <a:extLst>
                      <a:ext uri="{FF2B5EF4-FFF2-40B4-BE49-F238E27FC236}">
                        <a16:creationId xmlns:a16="http://schemas.microsoft.com/office/drawing/2014/main" id="{1E4C5904-355F-4A41-B274-7CD61A9C2A1D}"/>
                      </a:ext>
                    </a:extLst>
                  </p:cNvPr>
                  <p:cNvSpPr/>
                  <p:nvPr/>
                </p:nvSpPr>
                <p:spPr>
                  <a:xfrm>
                    <a:off x="4526472" y="2465815"/>
                    <a:ext cx="29331" cy="267162"/>
                  </a:xfrm>
                  <a:custGeom>
                    <a:avLst/>
                    <a:gdLst>
                      <a:gd name="connsiteX0" fmla="*/ 17114 w 29331"/>
                      <a:gd name="connsiteY0" fmla="*/ 250087 h 267162"/>
                      <a:gd name="connsiteX1" fmla="*/ 17114 w 29331"/>
                      <a:gd name="connsiteY1" fmla="*/ 17079 h 267162"/>
                      <a:gd name="connsiteX2" fmla="*/ 29331 w 29331"/>
                      <a:gd name="connsiteY2" fmla="*/ 17079 h 267162"/>
                      <a:gd name="connsiteX3" fmla="*/ 29331 w 29331"/>
                      <a:gd name="connsiteY3" fmla="*/ 0 h 267162"/>
                      <a:gd name="connsiteX4" fmla="*/ 0 w 29331"/>
                      <a:gd name="connsiteY4" fmla="*/ 0 h 267162"/>
                      <a:gd name="connsiteX5" fmla="*/ 0 w 29331"/>
                      <a:gd name="connsiteY5" fmla="*/ 267162 h 267162"/>
                      <a:gd name="connsiteX6" fmla="*/ 29331 w 29331"/>
                      <a:gd name="connsiteY6" fmla="*/ 267162 h 267162"/>
                      <a:gd name="connsiteX7" fmla="*/ 29331 w 29331"/>
                      <a:gd name="connsiteY7" fmla="*/ 250087 h 267162"/>
                      <a:gd name="connsiteX8" fmla="*/ 17114 w 29331"/>
                      <a:gd name="connsiteY8" fmla="*/ 250087 h 26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331" h="267162">
                        <a:moveTo>
                          <a:pt x="17114" y="250087"/>
                        </a:moveTo>
                        <a:lnTo>
                          <a:pt x="17114" y="17079"/>
                        </a:lnTo>
                        <a:lnTo>
                          <a:pt x="29331" y="17079"/>
                        </a:lnTo>
                        <a:lnTo>
                          <a:pt x="29331" y="0"/>
                        </a:lnTo>
                        <a:lnTo>
                          <a:pt x="0" y="0"/>
                        </a:lnTo>
                        <a:lnTo>
                          <a:pt x="0" y="267162"/>
                        </a:lnTo>
                        <a:lnTo>
                          <a:pt x="29331" y="267162"/>
                        </a:lnTo>
                        <a:lnTo>
                          <a:pt x="29331" y="250087"/>
                        </a:lnTo>
                        <a:lnTo>
                          <a:pt x="17114" y="250087"/>
                        </a:lnTo>
                        <a:close/>
                      </a:path>
                    </a:pathLst>
                  </a:custGeom>
                  <a:solidFill>
                    <a:srgbClr val="2C5967"/>
                  </a:solidFill>
                  <a:ln w="6417"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4F91F123-99EB-479E-A0AB-07A5D0258BD3}"/>
                      </a:ext>
                    </a:extLst>
                  </p:cNvPr>
                  <p:cNvSpPr/>
                  <p:nvPr/>
                </p:nvSpPr>
                <p:spPr>
                  <a:xfrm>
                    <a:off x="4569253" y="2465815"/>
                    <a:ext cx="29331" cy="267162"/>
                  </a:xfrm>
                  <a:custGeom>
                    <a:avLst/>
                    <a:gdLst>
                      <a:gd name="connsiteX0" fmla="*/ 17107 w 29331"/>
                      <a:gd name="connsiteY0" fmla="*/ 250087 h 267162"/>
                      <a:gd name="connsiteX1" fmla="*/ 17107 w 29331"/>
                      <a:gd name="connsiteY1" fmla="*/ 17079 h 267162"/>
                      <a:gd name="connsiteX2" fmla="*/ 29331 w 29331"/>
                      <a:gd name="connsiteY2" fmla="*/ 17079 h 267162"/>
                      <a:gd name="connsiteX3" fmla="*/ 29331 w 29331"/>
                      <a:gd name="connsiteY3" fmla="*/ 0 h 267162"/>
                      <a:gd name="connsiteX4" fmla="*/ 0 w 29331"/>
                      <a:gd name="connsiteY4" fmla="*/ 0 h 267162"/>
                      <a:gd name="connsiteX5" fmla="*/ 0 w 29331"/>
                      <a:gd name="connsiteY5" fmla="*/ 267162 h 267162"/>
                      <a:gd name="connsiteX6" fmla="*/ 29331 w 29331"/>
                      <a:gd name="connsiteY6" fmla="*/ 267162 h 267162"/>
                      <a:gd name="connsiteX7" fmla="*/ 29331 w 29331"/>
                      <a:gd name="connsiteY7" fmla="*/ 250087 h 267162"/>
                      <a:gd name="connsiteX8" fmla="*/ 17107 w 29331"/>
                      <a:gd name="connsiteY8" fmla="*/ 250087 h 26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331" h="267162">
                        <a:moveTo>
                          <a:pt x="17107" y="250087"/>
                        </a:moveTo>
                        <a:lnTo>
                          <a:pt x="17107" y="17079"/>
                        </a:lnTo>
                        <a:lnTo>
                          <a:pt x="29331" y="17079"/>
                        </a:lnTo>
                        <a:lnTo>
                          <a:pt x="29331" y="0"/>
                        </a:lnTo>
                        <a:lnTo>
                          <a:pt x="0" y="0"/>
                        </a:lnTo>
                        <a:lnTo>
                          <a:pt x="0" y="267162"/>
                        </a:lnTo>
                        <a:lnTo>
                          <a:pt x="29331" y="267162"/>
                        </a:lnTo>
                        <a:lnTo>
                          <a:pt x="29331" y="250087"/>
                        </a:lnTo>
                        <a:lnTo>
                          <a:pt x="17107" y="250087"/>
                        </a:lnTo>
                        <a:close/>
                      </a:path>
                    </a:pathLst>
                  </a:custGeom>
                  <a:solidFill>
                    <a:srgbClr val="2C5967"/>
                  </a:solidFill>
                  <a:ln w="6417"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3D5FE6AA-EC33-4C36-83E2-3FBDFFF2C4A6}"/>
                      </a:ext>
                    </a:extLst>
                  </p:cNvPr>
                  <p:cNvSpPr/>
                  <p:nvPr/>
                </p:nvSpPr>
                <p:spPr>
                  <a:xfrm>
                    <a:off x="4612028" y="2465815"/>
                    <a:ext cx="374012" cy="267162"/>
                  </a:xfrm>
                  <a:custGeom>
                    <a:avLst/>
                    <a:gdLst>
                      <a:gd name="connsiteX0" fmla="*/ 15888 w 374012"/>
                      <a:gd name="connsiteY0" fmla="*/ 0 h 267162"/>
                      <a:gd name="connsiteX1" fmla="*/ 14669 w 374012"/>
                      <a:gd name="connsiteY1" fmla="*/ 0 h 267162"/>
                      <a:gd name="connsiteX2" fmla="*/ 0 w 374012"/>
                      <a:gd name="connsiteY2" fmla="*/ 0 h 267162"/>
                      <a:gd name="connsiteX3" fmla="*/ 0 w 374012"/>
                      <a:gd name="connsiteY3" fmla="*/ 17079 h 267162"/>
                      <a:gd name="connsiteX4" fmla="*/ 0 w 374012"/>
                      <a:gd name="connsiteY4" fmla="*/ 250087 h 267162"/>
                      <a:gd name="connsiteX5" fmla="*/ 0 w 374012"/>
                      <a:gd name="connsiteY5" fmla="*/ 267162 h 267162"/>
                      <a:gd name="connsiteX6" fmla="*/ 14669 w 374012"/>
                      <a:gd name="connsiteY6" fmla="*/ 267162 h 267162"/>
                      <a:gd name="connsiteX7" fmla="*/ 15888 w 374012"/>
                      <a:gd name="connsiteY7" fmla="*/ 267162 h 267162"/>
                      <a:gd name="connsiteX8" fmla="*/ 250565 w 374012"/>
                      <a:gd name="connsiteY8" fmla="*/ 267162 h 267162"/>
                      <a:gd name="connsiteX9" fmla="*/ 250565 w 374012"/>
                      <a:gd name="connsiteY9" fmla="*/ 250087 h 267162"/>
                      <a:gd name="connsiteX10" fmla="*/ 15888 w 374012"/>
                      <a:gd name="connsiteY10" fmla="*/ 250087 h 267162"/>
                      <a:gd name="connsiteX11" fmla="*/ 15888 w 374012"/>
                      <a:gd name="connsiteY11" fmla="*/ 17079 h 267162"/>
                      <a:gd name="connsiteX12" fmla="*/ 356898 w 374012"/>
                      <a:gd name="connsiteY12" fmla="*/ 17079 h 267162"/>
                      <a:gd name="connsiteX13" fmla="*/ 356898 w 374012"/>
                      <a:gd name="connsiteY13" fmla="*/ 135411 h 267162"/>
                      <a:gd name="connsiteX14" fmla="*/ 374012 w 374012"/>
                      <a:gd name="connsiteY14" fmla="*/ 135411 h 267162"/>
                      <a:gd name="connsiteX15" fmla="*/ 374012 w 374012"/>
                      <a:gd name="connsiteY15" fmla="*/ 0 h 267162"/>
                      <a:gd name="connsiteX16" fmla="*/ 15888 w 374012"/>
                      <a:gd name="connsiteY16" fmla="*/ 0 h 26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4012" h="267162">
                        <a:moveTo>
                          <a:pt x="15888" y="0"/>
                        </a:moveTo>
                        <a:lnTo>
                          <a:pt x="14669" y="0"/>
                        </a:lnTo>
                        <a:lnTo>
                          <a:pt x="0" y="0"/>
                        </a:lnTo>
                        <a:lnTo>
                          <a:pt x="0" y="17079"/>
                        </a:lnTo>
                        <a:lnTo>
                          <a:pt x="0" y="250087"/>
                        </a:lnTo>
                        <a:lnTo>
                          <a:pt x="0" y="267162"/>
                        </a:lnTo>
                        <a:lnTo>
                          <a:pt x="14669" y="267162"/>
                        </a:lnTo>
                        <a:lnTo>
                          <a:pt x="15888" y="267162"/>
                        </a:lnTo>
                        <a:lnTo>
                          <a:pt x="250565" y="267162"/>
                        </a:lnTo>
                        <a:lnTo>
                          <a:pt x="250565" y="250087"/>
                        </a:lnTo>
                        <a:lnTo>
                          <a:pt x="15888" y="250087"/>
                        </a:lnTo>
                        <a:lnTo>
                          <a:pt x="15888" y="17079"/>
                        </a:lnTo>
                        <a:lnTo>
                          <a:pt x="356898" y="17079"/>
                        </a:lnTo>
                        <a:lnTo>
                          <a:pt x="356898" y="135411"/>
                        </a:lnTo>
                        <a:lnTo>
                          <a:pt x="374012" y="135411"/>
                        </a:lnTo>
                        <a:lnTo>
                          <a:pt x="374012" y="0"/>
                        </a:lnTo>
                        <a:lnTo>
                          <a:pt x="15888" y="0"/>
                        </a:lnTo>
                        <a:close/>
                      </a:path>
                    </a:pathLst>
                  </a:custGeom>
                  <a:solidFill>
                    <a:srgbClr val="2C5967"/>
                  </a:solidFill>
                  <a:ln w="641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D33BD519-6E9C-4F40-ACFB-E60A98912E20}"/>
                      </a:ext>
                    </a:extLst>
                  </p:cNvPr>
                  <p:cNvSpPr/>
                  <p:nvPr/>
                </p:nvSpPr>
                <p:spPr>
                  <a:xfrm>
                    <a:off x="4645029" y="2499970"/>
                    <a:ext cx="110003" cy="17079"/>
                  </a:xfrm>
                  <a:custGeom>
                    <a:avLst/>
                    <a:gdLst>
                      <a:gd name="connsiteX0" fmla="*/ 110004 w 110003"/>
                      <a:gd name="connsiteY0" fmla="*/ 0 h 17079"/>
                      <a:gd name="connsiteX1" fmla="*/ 0 w 110003"/>
                      <a:gd name="connsiteY1" fmla="*/ 0 h 17079"/>
                      <a:gd name="connsiteX2" fmla="*/ 0 w 110003"/>
                      <a:gd name="connsiteY2" fmla="*/ 17079 h 17079"/>
                      <a:gd name="connsiteX3" fmla="*/ 110004 w 110003"/>
                      <a:gd name="connsiteY3" fmla="*/ 17079 h 17079"/>
                      <a:gd name="connsiteX4" fmla="*/ 110004 w 110003"/>
                      <a:gd name="connsiteY4" fmla="*/ 0 h 17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03" h="17079">
                        <a:moveTo>
                          <a:pt x="110004" y="0"/>
                        </a:moveTo>
                        <a:lnTo>
                          <a:pt x="0" y="0"/>
                        </a:lnTo>
                        <a:lnTo>
                          <a:pt x="0" y="17079"/>
                        </a:lnTo>
                        <a:lnTo>
                          <a:pt x="110004" y="17079"/>
                        </a:lnTo>
                        <a:lnTo>
                          <a:pt x="110004" y="0"/>
                        </a:lnTo>
                        <a:close/>
                      </a:path>
                    </a:pathLst>
                  </a:custGeom>
                  <a:solidFill>
                    <a:srgbClr val="2C5967"/>
                  </a:solidFill>
                  <a:ln w="641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250DCD5-D363-48A5-8D1C-B554ED6BE579}"/>
                      </a:ext>
                    </a:extLst>
                  </p:cNvPr>
                  <p:cNvSpPr/>
                  <p:nvPr/>
                </p:nvSpPr>
                <p:spPr>
                  <a:xfrm>
                    <a:off x="4645029" y="2529247"/>
                    <a:ext cx="110003" cy="17079"/>
                  </a:xfrm>
                  <a:custGeom>
                    <a:avLst/>
                    <a:gdLst>
                      <a:gd name="connsiteX0" fmla="*/ 110004 w 110003"/>
                      <a:gd name="connsiteY0" fmla="*/ 0 h 17079"/>
                      <a:gd name="connsiteX1" fmla="*/ 0 w 110003"/>
                      <a:gd name="connsiteY1" fmla="*/ 0 h 17079"/>
                      <a:gd name="connsiteX2" fmla="*/ 0 w 110003"/>
                      <a:gd name="connsiteY2" fmla="*/ 17079 h 17079"/>
                      <a:gd name="connsiteX3" fmla="*/ 110004 w 110003"/>
                      <a:gd name="connsiteY3" fmla="*/ 17079 h 17079"/>
                      <a:gd name="connsiteX4" fmla="*/ 110004 w 110003"/>
                      <a:gd name="connsiteY4" fmla="*/ 0 h 17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03" h="17079">
                        <a:moveTo>
                          <a:pt x="110004" y="0"/>
                        </a:moveTo>
                        <a:lnTo>
                          <a:pt x="0" y="0"/>
                        </a:lnTo>
                        <a:lnTo>
                          <a:pt x="0" y="17079"/>
                        </a:lnTo>
                        <a:lnTo>
                          <a:pt x="110004" y="17079"/>
                        </a:lnTo>
                        <a:lnTo>
                          <a:pt x="110004" y="0"/>
                        </a:lnTo>
                        <a:close/>
                      </a:path>
                    </a:pathLst>
                  </a:custGeom>
                  <a:solidFill>
                    <a:srgbClr val="2C5967"/>
                  </a:solidFill>
                  <a:ln w="6417"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CE53F743-CE49-457C-8D10-D1F81BF6DFA8}"/>
                      </a:ext>
                    </a:extLst>
                  </p:cNvPr>
                  <p:cNvSpPr/>
                  <p:nvPr/>
                </p:nvSpPr>
                <p:spPr>
                  <a:xfrm>
                    <a:off x="4645029" y="2559748"/>
                    <a:ext cx="110003" cy="17079"/>
                  </a:xfrm>
                  <a:custGeom>
                    <a:avLst/>
                    <a:gdLst>
                      <a:gd name="connsiteX0" fmla="*/ 110004 w 110003"/>
                      <a:gd name="connsiteY0" fmla="*/ 0 h 17079"/>
                      <a:gd name="connsiteX1" fmla="*/ 0 w 110003"/>
                      <a:gd name="connsiteY1" fmla="*/ 0 h 17079"/>
                      <a:gd name="connsiteX2" fmla="*/ 0 w 110003"/>
                      <a:gd name="connsiteY2" fmla="*/ 17079 h 17079"/>
                      <a:gd name="connsiteX3" fmla="*/ 110004 w 110003"/>
                      <a:gd name="connsiteY3" fmla="*/ 17079 h 17079"/>
                      <a:gd name="connsiteX4" fmla="*/ 110004 w 110003"/>
                      <a:gd name="connsiteY4" fmla="*/ 0 h 17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03" h="17079">
                        <a:moveTo>
                          <a:pt x="110004" y="0"/>
                        </a:moveTo>
                        <a:lnTo>
                          <a:pt x="0" y="0"/>
                        </a:lnTo>
                        <a:lnTo>
                          <a:pt x="0" y="17079"/>
                        </a:lnTo>
                        <a:lnTo>
                          <a:pt x="110004" y="17079"/>
                        </a:lnTo>
                        <a:lnTo>
                          <a:pt x="110004" y="0"/>
                        </a:lnTo>
                        <a:close/>
                      </a:path>
                    </a:pathLst>
                  </a:custGeom>
                  <a:solidFill>
                    <a:srgbClr val="2C5967"/>
                  </a:solidFill>
                  <a:ln w="6417"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ACAFA276-530A-48EE-ABF6-BB81EFC8A374}"/>
                      </a:ext>
                    </a:extLst>
                  </p:cNvPr>
                  <p:cNvSpPr/>
                  <p:nvPr/>
                </p:nvSpPr>
                <p:spPr>
                  <a:xfrm>
                    <a:off x="4811258" y="2652458"/>
                    <a:ext cx="51334" cy="17081"/>
                  </a:xfrm>
                  <a:custGeom>
                    <a:avLst/>
                    <a:gdLst>
                      <a:gd name="connsiteX0" fmla="*/ 51335 w 51334"/>
                      <a:gd name="connsiteY0" fmla="*/ 0 h 17081"/>
                      <a:gd name="connsiteX1" fmla="*/ 0 w 51334"/>
                      <a:gd name="connsiteY1" fmla="*/ 0 h 17081"/>
                      <a:gd name="connsiteX2" fmla="*/ 0 w 51334"/>
                      <a:gd name="connsiteY2" fmla="*/ 17082 h 17081"/>
                      <a:gd name="connsiteX3" fmla="*/ 51335 w 51334"/>
                      <a:gd name="connsiteY3" fmla="*/ 17082 h 17081"/>
                      <a:gd name="connsiteX4" fmla="*/ 51335 w 51334"/>
                      <a:gd name="connsiteY4" fmla="*/ 0 h 17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34" h="17081">
                        <a:moveTo>
                          <a:pt x="51335" y="0"/>
                        </a:moveTo>
                        <a:lnTo>
                          <a:pt x="0" y="0"/>
                        </a:lnTo>
                        <a:lnTo>
                          <a:pt x="0" y="17082"/>
                        </a:lnTo>
                        <a:lnTo>
                          <a:pt x="51335" y="17082"/>
                        </a:lnTo>
                        <a:lnTo>
                          <a:pt x="51335" y="0"/>
                        </a:lnTo>
                        <a:close/>
                      </a:path>
                    </a:pathLst>
                  </a:custGeom>
                  <a:solidFill>
                    <a:srgbClr val="2C5967"/>
                  </a:solidFill>
                  <a:ln w="6417"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FA645F14-0426-4E4E-9704-760998F68F8C}"/>
                      </a:ext>
                    </a:extLst>
                  </p:cNvPr>
                  <p:cNvSpPr/>
                  <p:nvPr/>
                </p:nvSpPr>
                <p:spPr>
                  <a:xfrm>
                    <a:off x="4811258" y="2681738"/>
                    <a:ext cx="51334" cy="17081"/>
                  </a:xfrm>
                  <a:custGeom>
                    <a:avLst/>
                    <a:gdLst>
                      <a:gd name="connsiteX0" fmla="*/ 51335 w 51334"/>
                      <a:gd name="connsiteY0" fmla="*/ 0 h 17081"/>
                      <a:gd name="connsiteX1" fmla="*/ 0 w 51334"/>
                      <a:gd name="connsiteY1" fmla="*/ 0 h 17081"/>
                      <a:gd name="connsiteX2" fmla="*/ 0 w 51334"/>
                      <a:gd name="connsiteY2" fmla="*/ 17082 h 17081"/>
                      <a:gd name="connsiteX3" fmla="*/ 51335 w 51334"/>
                      <a:gd name="connsiteY3" fmla="*/ 17082 h 17081"/>
                      <a:gd name="connsiteX4" fmla="*/ 51335 w 51334"/>
                      <a:gd name="connsiteY4" fmla="*/ 0 h 17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34" h="17081">
                        <a:moveTo>
                          <a:pt x="51335" y="0"/>
                        </a:moveTo>
                        <a:lnTo>
                          <a:pt x="0" y="0"/>
                        </a:lnTo>
                        <a:lnTo>
                          <a:pt x="0" y="17082"/>
                        </a:lnTo>
                        <a:lnTo>
                          <a:pt x="51335" y="17082"/>
                        </a:lnTo>
                        <a:lnTo>
                          <a:pt x="51335" y="0"/>
                        </a:lnTo>
                        <a:close/>
                      </a:path>
                    </a:pathLst>
                  </a:custGeom>
                  <a:solidFill>
                    <a:srgbClr val="2C5967"/>
                  </a:solidFill>
                  <a:ln w="641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CBB484A6-2F20-406C-BD50-03672DFACBF1}"/>
                      </a:ext>
                    </a:extLst>
                  </p:cNvPr>
                  <p:cNvSpPr/>
                  <p:nvPr/>
                </p:nvSpPr>
                <p:spPr>
                  <a:xfrm>
                    <a:off x="4874810" y="2614644"/>
                    <a:ext cx="140560" cy="148832"/>
                  </a:xfrm>
                  <a:custGeom>
                    <a:avLst/>
                    <a:gdLst>
                      <a:gd name="connsiteX0" fmla="*/ 0 w 140560"/>
                      <a:gd name="connsiteY0" fmla="*/ 0 h 148832"/>
                      <a:gd name="connsiteX1" fmla="*/ 0 w 140560"/>
                      <a:gd name="connsiteY1" fmla="*/ 148832 h 148832"/>
                      <a:gd name="connsiteX2" fmla="*/ 140561 w 140560"/>
                      <a:gd name="connsiteY2" fmla="*/ 148832 h 148832"/>
                      <a:gd name="connsiteX3" fmla="*/ 140561 w 140560"/>
                      <a:gd name="connsiteY3" fmla="*/ 0 h 148832"/>
                      <a:gd name="connsiteX4" fmla="*/ 0 w 140560"/>
                      <a:gd name="connsiteY4" fmla="*/ 0 h 148832"/>
                      <a:gd name="connsiteX5" fmla="*/ 123447 w 140560"/>
                      <a:gd name="connsiteY5" fmla="*/ 131751 h 148832"/>
                      <a:gd name="connsiteX6" fmla="*/ 17114 w 140560"/>
                      <a:gd name="connsiteY6" fmla="*/ 131751 h 148832"/>
                      <a:gd name="connsiteX7" fmla="*/ 17114 w 140560"/>
                      <a:gd name="connsiteY7" fmla="*/ 17075 h 148832"/>
                      <a:gd name="connsiteX8" fmla="*/ 123447 w 140560"/>
                      <a:gd name="connsiteY8" fmla="*/ 17075 h 148832"/>
                      <a:gd name="connsiteX9" fmla="*/ 123447 w 140560"/>
                      <a:gd name="connsiteY9" fmla="*/ 131751 h 14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560" h="148832">
                        <a:moveTo>
                          <a:pt x="0" y="0"/>
                        </a:moveTo>
                        <a:lnTo>
                          <a:pt x="0" y="148832"/>
                        </a:lnTo>
                        <a:lnTo>
                          <a:pt x="140561" y="148832"/>
                        </a:lnTo>
                        <a:lnTo>
                          <a:pt x="140561" y="0"/>
                        </a:lnTo>
                        <a:lnTo>
                          <a:pt x="0" y="0"/>
                        </a:lnTo>
                        <a:close/>
                        <a:moveTo>
                          <a:pt x="123447" y="131751"/>
                        </a:moveTo>
                        <a:lnTo>
                          <a:pt x="17114" y="131751"/>
                        </a:lnTo>
                        <a:lnTo>
                          <a:pt x="17114" y="17075"/>
                        </a:lnTo>
                        <a:lnTo>
                          <a:pt x="123447" y="17075"/>
                        </a:lnTo>
                        <a:lnTo>
                          <a:pt x="123447" y="131751"/>
                        </a:lnTo>
                        <a:close/>
                      </a:path>
                    </a:pathLst>
                  </a:custGeom>
                  <a:solidFill>
                    <a:srgbClr val="2C5967"/>
                  </a:solidFill>
                  <a:ln w="641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7B7AA942-DBA3-43F6-88F3-0A1FEA14A504}"/>
                      </a:ext>
                    </a:extLst>
                  </p:cNvPr>
                  <p:cNvSpPr/>
                  <p:nvPr/>
                </p:nvSpPr>
                <p:spPr>
                  <a:xfrm>
                    <a:off x="4912702" y="2663444"/>
                    <a:ext cx="12224" cy="57334"/>
                  </a:xfrm>
                  <a:custGeom>
                    <a:avLst/>
                    <a:gdLst>
                      <a:gd name="connsiteX0" fmla="*/ 12224 w 12224"/>
                      <a:gd name="connsiteY0" fmla="*/ 0 h 57334"/>
                      <a:gd name="connsiteX1" fmla="*/ 0 w 12224"/>
                      <a:gd name="connsiteY1" fmla="*/ 0 h 57334"/>
                      <a:gd name="connsiteX2" fmla="*/ 0 w 12224"/>
                      <a:gd name="connsiteY2" fmla="*/ 57334 h 57334"/>
                      <a:gd name="connsiteX3" fmla="*/ 12224 w 12224"/>
                      <a:gd name="connsiteY3" fmla="*/ 57334 h 57334"/>
                      <a:gd name="connsiteX4" fmla="*/ 12224 w 12224"/>
                      <a:gd name="connsiteY4" fmla="*/ 0 h 5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 h="57334">
                        <a:moveTo>
                          <a:pt x="12224" y="0"/>
                        </a:moveTo>
                        <a:lnTo>
                          <a:pt x="0" y="0"/>
                        </a:lnTo>
                        <a:lnTo>
                          <a:pt x="0" y="57334"/>
                        </a:lnTo>
                        <a:lnTo>
                          <a:pt x="12224" y="57334"/>
                        </a:lnTo>
                        <a:lnTo>
                          <a:pt x="12224" y="0"/>
                        </a:lnTo>
                        <a:close/>
                      </a:path>
                    </a:pathLst>
                  </a:custGeom>
                  <a:solidFill>
                    <a:srgbClr val="2C5967"/>
                  </a:solidFill>
                  <a:ln w="641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C7B052F2-5E6D-4545-937B-473743666A75}"/>
                      </a:ext>
                    </a:extLst>
                  </p:cNvPr>
                  <p:cNvSpPr/>
                  <p:nvPr/>
                </p:nvSpPr>
                <p:spPr>
                  <a:xfrm>
                    <a:off x="4935931" y="2663444"/>
                    <a:ext cx="41555" cy="57334"/>
                  </a:xfrm>
                  <a:custGeom>
                    <a:avLst/>
                    <a:gdLst>
                      <a:gd name="connsiteX0" fmla="*/ 20778 w 41555"/>
                      <a:gd name="connsiteY0" fmla="*/ 0 h 57334"/>
                      <a:gd name="connsiteX1" fmla="*/ 0 w 41555"/>
                      <a:gd name="connsiteY1" fmla="*/ 0 h 57334"/>
                      <a:gd name="connsiteX2" fmla="*/ 0 w 41555"/>
                      <a:gd name="connsiteY2" fmla="*/ 57334 h 57334"/>
                      <a:gd name="connsiteX3" fmla="*/ 12218 w 41555"/>
                      <a:gd name="connsiteY3" fmla="*/ 57334 h 57334"/>
                      <a:gd name="connsiteX4" fmla="*/ 12218 w 41555"/>
                      <a:gd name="connsiteY4" fmla="*/ 39034 h 57334"/>
                      <a:gd name="connsiteX5" fmla="*/ 20778 w 41555"/>
                      <a:gd name="connsiteY5" fmla="*/ 39034 h 57334"/>
                      <a:gd name="connsiteX6" fmla="*/ 36666 w 41555"/>
                      <a:gd name="connsiteY6" fmla="*/ 34157 h 57334"/>
                      <a:gd name="connsiteX7" fmla="*/ 41555 w 41555"/>
                      <a:gd name="connsiteY7" fmla="*/ 19520 h 57334"/>
                      <a:gd name="connsiteX8" fmla="*/ 36666 w 41555"/>
                      <a:gd name="connsiteY8" fmla="*/ 4877 h 57334"/>
                      <a:gd name="connsiteX9" fmla="*/ 20778 w 41555"/>
                      <a:gd name="connsiteY9" fmla="*/ 0 h 57334"/>
                      <a:gd name="connsiteX10" fmla="*/ 26887 w 41555"/>
                      <a:gd name="connsiteY10" fmla="*/ 26835 h 57334"/>
                      <a:gd name="connsiteX11" fmla="*/ 18333 w 41555"/>
                      <a:gd name="connsiteY11" fmla="*/ 29280 h 57334"/>
                      <a:gd name="connsiteX12" fmla="*/ 12218 w 41555"/>
                      <a:gd name="connsiteY12" fmla="*/ 29280 h 57334"/>
                      <a:gd name="connsiteX13" fmla="*/ 12218 w 41555"/>
                      <a:gd name="connsiteY13" fmla="*/ 9760 h 57334"/>
                      <a:gd name="connsiteX14" fmla="*/ 18333 w 41555"/>
                      <a:gd name="connsiteY14" fmla="*/ 9760 h 57334"/>
                      <a:gd name="connsiteX15" fmla="*/ 26887 w 41555"/>
                      <a:gd name="connsiteY15" fmla="*/ 12198 h 57334"/>
                      <a:gd name="connsiteX16" fmla="*/ 29331 w 41555"/>
                      <a:gd name="connsiteY16" fmla="*/ 19520 h 57334"/>
                      <a:gd name="connsiteX17" fmla="*/ 26887 w 41555"/>
                      <a:gd name="connsiteY17" fmla="*/ 26835 h 5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555" h="57334">
                        <a:moveTo>
                          <a:pt x="20778" y="0"/>
                        </a:moveTo>
                        <a:lnTo>
                          <a:pt x="0" y="0"/>
                        </a:lnTo>
                        <a:lnTo>
                          <a:pt x="0" y="57334"/>
                        </a:lnTo>
                        <a:lnTo>
                          <a:pt x="12218" y="57334"/>
                        </a:lnTo>
                        <a:lnTo>
                          <a:pt x="12218" y="39034"/>
                        </a:lnTo>
                        <a:lnTo>
                          <a:pt x="20778" y="39034"/>
                        </a:lnTo>
                        <a:cubicBezTo>
                          <a:pt x="28105" y="39034"/>
                          <a:pt x="32995" y="37814"/>
                          <a:pt x="36666" y="34157"/>
                        </a:cubicBezTo>
                        <a:cubicBezTo>
                          <a:pt x="40330" y="30499"/>
                          <a:pt x="41555" y="25616"/>
                          <a:pt x="41555" y="19520"/>
                        </a:cubicBezTo>
                        <a:cubicBezTo>
                          <a:pt x="41555" y="13418"/>
                          <a:pt x="40330" y="8541"/>
                          <a:pt x="36666" y="4877"/>
                        </a:cubicBezTo>
                        <a:cubicBezTo>
                          <a:pt x="32995" y="1219"/>
                          <a:pt x="28105" y="0"/>
                          <a:pt x="20778" y="0"/>
                        </a:cubicBezTo>
                        <a:close/>
                        <a:moveTo>
                          <a:pt x="26887" y="26835"/>
                        </a:moveTo>
                        <a:cubicBezTo>
                          <a:pt x="25667" y="28054"/>
                          <a:pt x="21997" y="29280"/>
                          <a:pt x="18333" y="29280"/>
                        </a:cubicBezTo>
                        <a:lnTo>
                          <a:pt x="12218" y="29280"/>
                        </a:lnTo>
                        <a:lnTo>
                          <a:pt x="12218" y="9760"/>
                        </a:lnTo>
                        <a:lnTo>
                          <a:pt x="18333" y="9760"/>
                        </a:lnTo>
                        <a:cubicBezTo>
                          <a:pt x="21997" y="9760"/>
                          <a:pt x="25667" y="10979"/>
                          <a:pt x="26887" y="12198"/>
                        </a:cubicBezTo>
                        <a:cubicBezTo>
                          <a:pt x="28105" y="13418"/>
                          <a:pt x="29331" y="15856"/>
                          <a:pt x="29331" y="19520"/>
                        </a:cubicBezTo>
                        <a:cubicBezTo>
                          <a:pt x="29331" y="21958"/>
                          <a:pt x="29331" y="24397"/>
                          <a:pt x="26887" y="26835"/>
                        </a:cubicBezTo>
                        <a:close/>
                      </a:path>
                    </a:pathLst>
                  </a:custGeom>
                  <a:solidFill>
                    <a:srgbClr val="2C5967"/>
                  </a:solidFill>
                  <a:ln w="641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AE6B844F-C061-4212-A47A-043B017E7441}"/>
                      </a:ext>
                    </a:extLst>
                  </p:cNvPr>
                  <p:cNvSpPr/>
                  <p:nvPr/>
                </p:nvSpPr>
                <p:spPr>
                  <a:xfrm>
                    <a:off x="4874810" y="2499970"/>
                    <a:ext cx="77002" cy="75635"/>
                  </a:xfrm>
                  <a:custGeom>
                    <a:avLst/>
                    <a:gdLst>
                      <a:gd name="connsiteX0" fmla="*/ 0 w 77002"/>
                      <a:gd name="connsiteY0" fmla="*/ 0 h 75635"/>
                      <a:gd name="connsiteX1" fmla="*/ 0 w 77002"/>
                      <a:gd name="connsiteY1" fmla="*/ 75636 h 75635"/>
                      <a:gd name="connsiteX2" fmla="*/ 77002 w 77002"/>
                      <a:gd name="connsiteY2" fmla="*/ 75636 h 75635"/>
                      <a:gd name="connsiteX3" fmla="*/ 77002 w 77002"/>
                      <a:gd name="connsiteY3" fmla="*/ 0 h 75635"/>
                      <a:gd name="connsiteX4" fmla="*/ 0 w 77002"/>
                      <a:gd name="connsiteY4" fmla="*/ 0 h 75635"/>
                      <a:gd name="connsiteX5" fmla="*/ 59895 w 77002"/>
                      <a:gd name="connsiteY5" fmla="*/ 59777 h 75635"/>
                      <a:gd name="connsiteX6" fmla="*/ 17114 w 77002"/>
                      <a:gd name="connsiteY6" fmla="*/ 59777 h 75635"/>
                      <a:gd name="connsiteX7" fmla="*/ 17114 w 77002"/>
                      <a:gd name="connsiteY7" fmla="*/ 17079 h 75635"/>
                      <a:gd name="connsiteX8" fmla="*/ 59895 w 77002"/>
                      <a:gd name="connsiteY8" fmla="*/ 17079 h 75635"/>
                      <a:gd name="connsiteX9" fmla="*/ 59895 w 77002"/>
                      <a:gd name="connsiteY9" fmla="*/ 59777 h 7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02" h="75635">
                        <a:moveTo>
                          <a:pt x="0" y="0"/>
                        </a:moveTo>
                        <a:lnTo>
                          <a:pt x="0" y="75636"/>
                        </a:lnTo>
                        <a:lnTo>
                          <a:pt x="77002" y="75636"/>
                        </a:lnTo>
                        <a:lnTo>
                          <a:pt x="77002" y="0"/>
                        </a:lnTo>
                        <a:lnTo>
                          <a:pt x="0" y="0"/>
                        </a:lnTo>
                        <a:close/>
                        <a:moveTo>
                          <a:pt x="59895" y="59777"/>
                        </a:moveTo>
                        <a:lnTo>
                          <a:pt x="17114" y="59777"/>
                        </a:lnTo>
                        <a:lnTo>
                          <a:pt x="17114" y="17079"/>
                        </a:lnTo>
                        <a:lnTo>
                          <a:pt x="59895" y="17079"/>
                        </a:lnTo>
                        <a:lnTo>
                          <a:pt x="59895" y="59777"/>
                        </a:lnTo>
                        <a:close/>
                      </a:path>
                    </a:pathLst>
                  </a:custGeom>
                  <a:solidFill>
                    <a:srgbClr val="2C5967"/>
                  </a:solidFill>
                  <a:ln w="6417"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E084E842-0FC2-4521-AD81-E05295566F8C}"/>
                  </a:ext>
                </a:extLst>
              </p:cNvPr>
              <p:cNvSpPr txBox="1"/>
              <p:nvPr/>
            </p:nvSpPr>
            <p:spPr>
              <a:xfrm>
                <a:off x="4536957" y="2733997"/>
                <a:ext cx="46522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BYOIP</a:t>
                </a:r>
              </a:p>
            </p:txBody>
          </p:sp>
        </p:grpSp>
        <p:grpSp>
          <p:nvGrpSpPr>
            <p:cNvPr id="226" name="Graphic 2">
              <a:extLst>
                <a:ext uri="{FF2B5EF4-FFF2-40B4-BE49-F238E27FC236}">
                  <a16:creationId xmlns:a16="http://schemas.microsoft.com/office/drawing/2014/main" id="{0084D5C8-0ADE-44B7-B3E4-83CF9C489AC2}"/>
                </a:ext>
              </a:extLst>
            </p:cNvPr>
            <p:cNvGrpSpPr/>
            <p:nvPr/>
          </p:nvGrpSpPr>
          <p:grpSpPr>
            <a:xfrm>
              <a:off x="5348437" y="2415163"/>
              <a:ext cx="513347" cy="499307"/>
              <a:chOff x="5348437" y="2415163"/>
              <a:chExt cx="513347" cy="499307"/>
            </a:xfrm>
          </p:grpSpPr>
          <p:grpSp>
            <p:nvGrpSpPr>
              <p:cNvPr id="232" name="Graphic 2">
                <a:extLst>
                  <a:ext uri="{FF2B5EF4-FFF2-40B4-BE49-F238E27FC236}">
                    <a16:creationId xmlns:a16="http://schemas.microsoft.com/office/drawing/2014/main" id="{98EC8D86-90F4-4334-9C29-26BACC0F80AE}"/>
                  </a:ext>
                </a:extLst>
              </p:cNvPr>
              <p:cNvGrpSpPr/>
              <p:nvPr/>
            </p:nvGrpSpPr>
            <p:grpSpPr>
              <a:xfrm>
                <a:off x="5348437" y="2415163"/>
                <a:ext cx="513347" cy="359343"/>
                <a:chOff x="5348437" y="2415163"/>
                <a:chExt cx="513347" cy="359343"/>
              </a:xfrm>
            </p:grpSpPr>
            <p:grpSp>
              <p:nvGrpSpPr>
                <p:cNvPr id="233" name="Graphic 2">
                  <a:extLst>
                    <a:ext uri="{FF2B5EF4-FFF2-40B4-BE49-F238E27FC236}">
                      <a16:creationId xmlns:a16="http://schemas.microsoft.com/office/drawing/2014/main" id="{7332B9AA-B0A2-4C9F-88BA-565FFC699F8F}"/>
                    </a:ext>
                  </a:extLst>
                </p:cNvPr>
                <p:cNvGrpSpPr/>
                <p:nvPr/>
              </p:nvGrpSpPr>
              <p:grpSpPr>
                <a:xfrm>
                  <a:off x="5348437" y="2415163"/>
                  <a:ext cx="513347" cy="359343"/>
                  <a:chOff x="5348437" y="2415163"/>
                  <a:chExt cx="513347" cy="359343"/>
                </a:xfrm>
                <a:solidFill>
                  <a:srgbClr val="FFFFFF"/>
                </a:solidFill>
              </p:grpSpPr>
              <p:sp>
                <p:nvSpPr>
                  <p:cNvPr id="235" name="Freeform: Shape 234">
                    <a:extLst>
                      <a:ext uri="{FF2B5EF4-FFF2-40B4-BE49-F238E27FC236}">
                        <a16:creationId xmlns:a16="http://schemas.microsoft.com/office/drawing/2014/main" id="{D90346BE-C0C9-44DA-9C58-726A1D311EDD}"/>
                      </a:ext>
                    </a:extLst>
                  </p:cNvPr>
                  <p:cNvSpPr/>
                  <p:nvPr/>
                </p:nvSpPr>
                <p:spPr>
                  <a:xfrm>
                    <a:off x="5354546" y="2421273"/>
                    <a:ext cx="501129" cy="348344"/>
                  </a:xfrm>
                  <a:custGeom>
                    <a:avLst/>
                    <a:gdLst>
                      <a:gd name="connsiteX0" fmla="*/ 348344 w 501129"/>
                      <a:gd name="connsiteY0" fmla="*/ 348344 h 348344"/>
                      <a:gd name="connsiteX1" fmla="*/ 348344 w 501129"/>
                      <a:gd name="connsiteY1" fmla="*/ 317787 h 348344"/>
                      <a:gd name="connsiteX2" fmla="*/ 129562 w 501129"/>
                      <a:gd name="connsiteY2" fmla="*/ 317787 h 348344"/>
                      <a:gd name="connsiteX3" fmla="*/ 124673 w 501129"/>
                      <a:gd name="connsiteY3" fmla="*/ 314117 h 348344"/>
                      <a:gd name="connsiteX4" fmla="*/ 110004 w 501129"/>
                      <a:gd name="connsiteY4" fmla="*/ 303118 h 348344"/>
                      <a:gd name="connsiteX5" fmla="*/ 128337 w 501129"/>
                      <a:gd name="connsiteY5" fmla="*/ 279896 h 348344"/>
                      <a:gd name="connsiteX6" fmla="*/ 0 w 501129"/>
                      <a:gd name="connsiteY6" fmla="*/ 279896 h 348344"/>
                      <a:gd name="connsiteX7" fmla="*/ 0 w 501129"/>
                      <a:gd name="connsiteY7" fmla="*/ 0 h 348344"/>
                      <a:gd name="connsiteX8" fmla="*/ 355679 w 501129"/>
                      <a:gd name="connsiteY8" fmla="*/ 0 h 348344"/>
                      <a:gd name="connsiteX9" fmla="*/ 356898 w 501129"/>
                      <a:gd name="connsiteY9" fmla="*/ 1222 h 348344"/>
                      <a:gd name="connsiteX10" fmla="*/ 375238 w 501129"/>
                      <a:gd name="connsiteY10" fmla="*/ 15889 h 348344"/>
                      <a:gd name="connsiteX11" fmla="*/ 356898 w 501129"/>
                      <a:gd name="connsiteY11" fmla="*/ 37890 h 348344"/>
                      <a:gd name="connsiteX12" fmla="*/ 471792 w 501129"/>
                      <a:gd name="connsiteY12" fmla="*/ 37890 h 348344"/>
                      <a:gd name="connsiteX13" fmla="*/ 471792 w 501129"/>
                      <a:gd name="connsiteY13" fmla="*/ 187005 h 348344"/>
                      <a:gd name="connsiteX14" fmla="*/ 501129 w 501129"/>
                      <a:gd name="connsiteY14" fmla="*/ 187005 h 348344"/>
                      <a:gd name="connsiteX15" fmla="*/ 501129 w 501129"/>
                      <a:gd name="connsiteY15" fmla="*/ 348344 h 348344"/>
                      <a:gd name="connsiteX16" fmla="*/ 348344 w 501129"/>
                      <a:gd name="connsiteY16" fmla="*/ 348344 h 34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1129" h="348344">
                        <a:moveTo>
                          <a:pt x="348344" y="348344"/>
                        </a:moveTo>
                        <a:lnTo>
                          <a:pt x="348344" y="317787"/>
                        </a:lnTo>
                        <a:lnTo>
                          <a:pt x="129562" y="317787"/>
                        </a:lnTo>
                        <a:lnTo>
                          <a:pt x="124673" y="314117"/>
                        </a:lnTo>
                        <a:lnTo>
                          <a:pt x="110004" y="303118"/>
                        </a:lnTo>
                        <a:lnTo>
                          <a:pt x="128337" y="279896"/>
                        </a:lnTo>
                        <a:lnTo>
                          <a:pt x="0" y="279896"/>
                        </a:lnTo>
                        <a:lnTo>
                          <a:pt x="0" y="0"/>
                        </a:lnTo>
                        <a:lnTo>
                          <a:pt x="355679" y="0"/>
                        </a:lnTo>
                        <a:lnTo>
                          <a:pt x="356898" y="1222"/>
                        </a:lnTo>
                        <a:lnTo>
                          <a:pt x="375238" y="15889"/>
                        </a:lnTo>
                        <a:lnTo>
                          <a:pt x="356898" y="37890"/>
                        </a:lnTo>
                        <a:lnTo>
                          <a:pt x="471792" y="37890"/>
                        </a:lnTo>
                        <a:lnTo>
                          <a:pt x="471792" y="187005"/>
                        </a:lnTo>
                        <a:lnTo>
                          <a:pt x="501129" y="187005"/>
                        </a:lnTo>
                        <a:lnTo>
                          <a:pt x="501129" y="348344"/>
                        </a:lnTo>
                        <a:lnTo>
                          <a:pt x="348344" y="348344"/>
                        </a:lnTo>
                        <a:close/>
                      </a:path>
                    </a:pathLst>
                  </a:custGeom>
                  <a:solidFill>
                    <a:srgbClr val="FFFFFF"/>
                  </a:solidFill>
                  <a:ln w="641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D00969FD-B34F-424A-BD82-AAC26574B498}"/>
                      </a:ext>
                    </a:extLst>
                  </p:cNvPr>
                  <p:cNvSpPr/>
                  <p:nvPr/>
                </p:nvSpPr>
                <p:spPr>
                  <a:xfrm>
                    <a:off x="5348437" y="2415163"/>
                    <a:ext cx="513347" cy="359343"/>
                  </a:xfrm>
                  <a:custGeom>
                    <a:avLst/>
                    <a:gdLst>
                      <a:gd name="connsiteX0" fmla="*/ 359343 w 513347"/>
                      <a:gd name="connsiteY0" fmla="*/ 12223 h 359343"/>
                      <a:gd name="connsiteX1" fmla="*/ 372786 w 513347"/>
                      <a:gd name="connsiteY1" fmla="*/ 22001 h 359343"/>
                      <a:gd name="connsiteX2" fmla="*/ 350789 w 513347"/>
                      <a:gd name="connsiteY2" fmla="*/ 50112 h 359343"/>
                      <a:gd name="connsiteX3" fmla="*/ 470566 w 513347"/>
                      <a:gd name="connsiteY3" fmla="*/ 50112 h 359343"/>
                      <a:gd name="connsiteX4" fmla="*/ 470566 w 513347"/>
                      <a:gd name="connsiteY4" fmla="*/ 199231 h 359343"/>
                      <a:gd name="connsiteX5" fmla="*/ 501123 w 513347"/>
                      <a:gd name="connsiteY5" fmla="*/ 199231 h 359343"/>
                      <a:gd name="connsiteX6" fmla="*/ 501123 w 513347"/>
                      <a:gd name="connsiteY6" fmla="*/ 348345 h 359343"/>
                      <a:gd name="connsiteX7" fmla="*/ 360562 w 513347"/>
                      <a:gd name="connsiteY7" fmla="*/ 348345 h 359343"/>
                      <a:gd name="connsiteX8" fmla="*/ 360562 w 513347"/>
                      <a:gd name="connsiteY8" fmla="*/ 317788 h 359343"/>
                      <a:gd name="connsiteX9" fmla="*/ 211448 w 513347"/>
                      <a:gd name="connsiteY9" fmla="*/ 317788 h 359343"/>
                      <a:gd name="connsiteX10" fmla="*/ 171118 w 513347"/>
                      <a:gd name="connsiteY10" fmla="*/ 317788 h 359343"/>
                      <a:gd name="connsiteX11" fmla="*/ 141780 w 513347"/>
                      <a:gd name="connsiteY11" fmla="*/ 317788 h 359343"/>
                      <a:gd name="connsiteX12" fmla="*/ 138116 w 513347"/>
                      <a:gd name="connsiteY12" fmla="*/ 317788 h 359343"/>
                      <a:gd name="connsiteX13" fmla="*/ 134446 w 513347"/>
                      <a:gd name="connsiteY13" fmla="*/ 315344 h 359343"/>
                      <a:gd name="connsiteX14" fmla="*/ 124673 w 513347"/>
                      <a:gd name="connsiteY14" fmla="*/ 308009 h 359343"/>
                      <a:gd name="connsiteX15" fmla="*/ 146670 w 513347"/>
                      <a:gd name="connsiteY15" fmla="*/ 279897 h 359343"/>
                      <a:gd name="connsiteX16" fmla="*/ 130782 w 513347"/>
                      <a:gd name="connsiteY16" fmla="*/ 279897 h 359343"/>
                      <a:gd name="connsiteX17" fmla="*/ 113668 w 513347"/>
                      <a:gd name="connsiteY17" fmla="*/ 279897 h 359343"/>
                      <a:gd name="connsiteX18" fmla="*/ 97780 w 513347"/>
                      <a:gd name="connsiteY18" fmla="*/ 279897 h 359343"/>
                      <a:gd name="connsiteX19" fmla="*/ 85556 w 513347"/>
                      <a:gd name="connsiteY19" fmla="*/ 279897 h 359343"/>
                      <a:gd name="connsiteX20" fmla="*/ 54999 w 513347"/>
                      <a:gd name="connsiteY20" fmla="*/ 279897 h 359343"/>
                      <a:gd name="connsiteX21" fmla="*/ 12224 w 513347"/>
                      <a:gd name="connsiteY21" fmla="*/ 279897 h 359343"/>
                      <a:gd name="connsiteX22" fmla="*/ 12224 w 513347"/>
                      <a:gd name="connsiteY22" fmla="*/ 12223 h 359343"/>
                      <a:gd name="connsiteX23" fmla="*/ 54999 w 513347"/>
                      <a:gd name="connsiteY23" fmla="*/ 12223 h 359343"/>
                      <a:gd name="connsiteX24" fmla="*/ 84337 w 513347"/>
                      <a:gd name="connsiteY24" fmla="*/ 12223 h 359343"/>
                      <a:gd name="connsiteX25" fmla="*/ 96560 w 513347"/>
                      <a:gd name="connsiteY25" fmla="*/ 12223 h 359343"/>
                      <a:gd name="connsiteX26" fmla="*/ 113668 w 513347"/>
                      <a:gd name="connsiteY26" fmla="*/ 12223 h 359343"/>
                      <a:gd name="connsiteX27" fmla="*/ 326341 w 513347"/>
                      <a:gd name="connsiteY27" fmla="*/ 12223 h 359343"/>
                      <a:gd name="connsiteX28" fmla="*/ 342230 w 513347"/>
                      <a:gd name="connsiteY28" fmla="*/ 12223 h 359343"/>
                      <a:gd name="connsiteX29" fmla="*/ 359343 w 513347"/>
                      <a:gd name="connsiteY29" fmla="*/ 12223 h 359343"/>
                      <a:gd name="connsiteX30" fmla="*/ 364233 w 513347"/>
                      <a:gd name="connsiteY30" fmla="*/ 0 h 359343"/>
                      <a:gd name="connsiteX31" fmla="*/ 360562 w 513347"/>
                      <a:gd name="connsiteY31" fmla="*/ 0 h 359343"/>
                      <a:gd name="connsiteX32" fmla="*/ 344674 w 513347"/>
                      <a:gd name="connsiteY32" fmla="*/ 0 h 359343"/>
                      <a:gd name="connsiteX33" fmla="*/ 328786 w 513347"/>
                      <a:gd name="connsiteY33" fmla="*/ 0 h 359343"/>
                      <a:gd name="connsiteX34" fmla="*/ 113668 w 513347"/>
                      <a:gd name="connsiteY34" fmla="*/ 0 h 359343"/>
                      <a:gd name="connsiteX35" fmla="*/ 97780 w 513347"/>
                      <a:gd name="connsiteY35" fmla="*/ 0 h 359343"/>
                      <a:gd name="connsiteX36" fmla="*/ 85556 w 513347"/>
                      <a:gd name="connsiteY36" fmla="*/ 0 h 359343"/>
                      <a:gd name="connsiteX37" fmla="*/ 54999 w 513347"/>
                      <a:gd name="connsiteY37" fmla="*/ 0 h 359343"/>
                      <a:gd name="connsiteX38" fmla="*/ 12224 w 513347"/>
                      <a:gd name="connsiteY38" fmla="*/ 0 h 359343"/>
                      <a:gd name="connsiteX39" fmla="*/ 0 w 513347"/>
                      <a:gd name="connsiteY39" fmla="*/ 0 h 359343"/>
                      <a:gd name="connsiteX40" fmla="*/ 0 w 513347"/>
                      <a:gd name="connsiteY40" fmla="*/ 12223 h 359343"/>
                      <a:gd name="connsiteX41" fmla="*/ 0 w 513347"/>
                      <a:gd name="connsiteY41" fmla="*/ 279897 h 359343"/>
                      <a:gd name="connsiteX42" fmla="*/ 0 w 513347"/>
                      <a:gd name="connsiteY42" fmla="*/ 292121 h 359343"/>
                      <a:gd name="connsiteX43" fmla="*/ 12224 w 513347"/>
                      <a:gd name="connsiteY43" fmla="*/ 292121 h 359343"/>
                      <a:gd name="connsiteX44" fmla="*/ 54999 w 513347"/>
                      <a:gd name="connsiteY44" fmla="*/ 292121 h 359343"/>
                      <a:gd name="connsiteX45" fmla="*/ 84337 w 513347"/>
                      <a:gd name="connsiteY45" fmla="*/ 292121 h 359343"/>
                      <a:gd name="connsiteX46" fmla="*/ 96560 w 513347"/>
                      <a:gd name="connsiteY46" fmla="*/ 292121 h 359343"/>
                      <a:gd name="connsiteX47" fmla="*/ 113668 w 513347"/>
                      <a:gd name="connsiteY47" fmla="*/ 292121 h 359343"/>
                      <a:gd name="connsiteX48" fmla="*/ 121002 w 513347"/>
                      <a:gd name="connsiteY48" fmla="*/ 292121 h 359343"/>
                      <a:gd name="connsiteX49" fmla="*/ 114894 w 513347"/>
                      <a:gd name="connsiteY49" fmla="*/ 299455 h 359343"/>
                      <a:gd name="connsiteX50" fmla="*/ 107559 w 513347"/>
                      <a:gd name="connsiteY50" fmla="*/ 309228 h 359343"/>
                      <a:gd name="connsiteX51" fmla="*/ 117338 w 513347"/>
                      <a:gd name="connsiteY51" fmla="*/ 317788 h 359343"/>
                      <a:gd name="connsiteX52" fmla="*/ 127118 w 513347"/>
                      <a:gd name="connsiteY52" fmla="*/ 325123 h 359343"/>
                      <a:gd name="connsiteX53" fmla="*/ 130782 w 513347"/>
                      <a:gd name="connsiteY53" fmla="*/ 327568 h 359343"/>
                      <a:gd name="connsiteX54" fmla="*/ 134446 w 513347"/>
                      <a:gd name="connsiteY54" fmla="*/ 330006 h 359343"/>
                      <a:gd name="connsiteX55" fmla="*/ 139335 w 513347"/>
                      <a:gd name="connsiteY55" fmla="*/ 330006 h 359343"/>
                      <a:gd name="connsiteX56" fmla="*/ 143006 w 513347"/>
                      <a:gd name="connsiteY56" fmla="*/ 330006 h 359343"/>
                      <a:gd name="connsiteX57" fmla="*/ 171118 w 513347"/>
                      <a:gd name="connsiteY57" fmla="*/ 330006 h 359343"/>
                      <a:gd name="connsiteX58" fmla="*/ 211448 w 513347"/>
                      <a:gd name="connsiteY58" fmla="*/ 330006 h 359343"/>
                      <a:gd name="connsiteX59" fmla="*/ 348345 w 513347"/>
                      <a:gd name="connsiteY59" fmla="*/ 330006 h 359343"/>
                      <a:gd name="connsiteX60" fmla="*/ 348345 w 513347"/>
                      <a:gd name="connsiteY60" fmla="*/ 347120 h 359343"/>
                      <a:gd name="connsiteX61" fmla="*/ 348345 w 513347"/>
                      <a:gd name="connsiteY61" fmla="*/ 359344 h 359343"/>
                      <a:gd name="connsiteX62" fmla="*/ 360562 w 513347"/>
                      <a:gd name="connsiteY62" fmla="*/ 359344 h 359343"/>
                      <a:gd name="connsiteX63" fmla="*/ 501123 w 513347"/>
                      <a:gd name="connsiteY63" fmla="*/ 359344 h 359343"/>
                      <a:gd name="connsiteX64" fmla="*/ 513347 w 513347"/>
                      <a:gd name="connsiteY64" fmla="*/ 359344 h 359343"/>
                      <a:gd name="connsiteX65" fmla="*/ 513347 w 513347"/>
                      <a:gd name="connsiteY65" fmla="*/ 347120 h 359343"/>
                      <a:gd name="connsiteX66" fmla="*/ 513347 w 513347"/>
                      <a:gd name="connsiteY66" fmla="*/ 199231 h 359343"/>
                      <a:gd name="connsiteX67" fmla="*/ 513347 w 513347"/>
                      <a:gd name="connsiteY67" fmla="*/ 187007 h 359343"/>
                      <a:gd name="connsiteX68" fmla="*/ 501123 w 513347"/>
                      <a:gd name="connsiteY68" fmla="*/ 187007 h 359343"/>
                      <a:gd name="connsiteX69" fmla="*/ 484016 w 513347"/>
                      <a:gd name="connsiteY69" fmla="*/ 187007 h 359343"/>
                      <a:gd name="connsiteX70" fmla="*/ 484016 w 513347"/>
                      <a:gd name="connsiteY70" fmla="*/ 50112 h 359343"/>
                      <a:gd name="connsiteX71" fmla="*/ 484016 w 513347"/>
                      <a:gd name="connsiteY71" fmla="*/ 37890 h 359343"/>
                      <a:gd name="connsiteX72" fmla="*/ 471792 w 513347"/>
                      <a:gd name="connsiteY72" fmla="*/ 37890 h 359343"/>
                      <a:gd name="connsiteX73" fmla="*/ 376457 w 513347"/>
                      <a:gd name="connsiteY73" fmla="*/ 37890 h 359343"/>
                      <a:gd name="connsiteX74" fmla="*/ 382566 w 513347"/>
                      <a:gd name="connsiteY74" fmla="*/ 29334 h 359343"/>
                      <a:gd name="connsiteX75" fmla="*/ 389900 w 513347"/>
                      <a:gd name="connsiteY75" fmla="*/ 19556 h 359343"/>
                      <a:gd name="connsiteX76" fmla="*/ 380121 w 513347"/>
                      <a:gd name="connsiteY76" fmla="*/ 12223 h 359343"/>
                      <a:gd name="connsiteX77" fmla="*/ 366678 w 513347"/>
                      <a:gd name="connsiteY77" fmla="*/ 2445 h 359343"/>
                      <a:gd name="connsiteX78" fmla="*/ 364233 w 513347"/>
                      <a:gd name="connsiteY78" fmla="*/ 0 h 35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513347" h="359343">
                        <a:moveTo>
                          <a:pt x="359343" y="12223"/>
                        </a:moveTo>
                        <a:lnTo>
                          <a:pt x="372786" y="22001"/>
                        </a:lnTo>
                        <a:lnTo>
                          <a:pt x="350789" y="50112"/>
                        </a:lnTo>
                        <a:lnTo>
                          <a:pt x="470566" y="50112"/>
                        </a:lnTo>
                        <a:lnTo>
                          <a:pt x="470566" y="199231"/>
                        </a:lnTo>
                        <a:lnTo>
                          <a:pt x="501123" y="199231"/>
                        </a:lnTo>
                        <a:lnTo>
                          <a:pt x="501123" y="348345"/>
                        </a:lnTo>
                        <a:lnTo>
                          <a:pt x="360562" y="348345"/>
                        </a:lnTo>
                        <a:lnTo>
                          <a:pt x="360562" y="317788"/>
                        </a:lnTo>
                        <a:lnTo>
                          <a:pt x="211448" y="317788"/>
                        </a:lnTo>
                        <a:lnTo>
                          <a:pt x="171118" y="317788"/>
                        </a:lnTo>
                        <a:lnTo>
                          <a:pt x="141780" y="317788"/>
                        </a:lnTo>
                        <a:lnTo>
                          <a:pt x="138116" y="317788"/>
                        </a:lnTo>
                        <a:lnTo>
                          <a:pt x="134446" y="315344"/>
                        </a:lnTo>
                        <a:lnTo>
                          <a:pt x="124673" y="308009"/>
                        </a:lnTo>
                        <a:lnTo>
                          <a:pt x="146670" y="279897"/>
                        </a:lnTo>
                        <a:lnTo>
                          <a:pt x="130782" y="279897"/>
                        </a:lnTo>
                        <a:lnTo>
                          <a:pt x="113668" y="279897"/>
                        </a:lnTo>
                        <a:lnTo>
                          <a:pt x="97780" y="279897"/>
                        </a:lnTo>
                        <a:lnTo>
                          <a:pt x="85556" y="279897"/>
                        </a:lnTo>
                        <a:lnTo>
                          <a:pt x="54999" y="279897"/>
                        </a:lnTo>
                        <a:lnTo>
                          <a:pt x="12224" y="279897"/>
                        </a:lnTo>
                        <a:lnTo>
                          <a:pt x="12224" y="12223"/>
                        </a:lnTo>
                        <a:lnTo>
                          <a:pt x="54999" y="12223"/>
                        </a:lnTo>
                        <a:lnTo>
                          <a:pt x="84337" y="12223"/>
                        </a:lnTo>
                        <a:lnTo>
                          <a:pt x="96560" y="12223"/>
                        </a:lnTo>
                        <a:lnTo>
                          <a:pt x="113668" y="12223"/>
                        </a:lnTo>
                        <a:lnTo>
                          <a:pt x="326341" y="12223"/>
                        </a:lnTo>
                        <a:lnTo>
                          <a:pt x="342230" y="12223"/>
                        </a:lnTo>
                        <a:lnTo>
                          <a:pt x="359343" y="12223"/>
                        </a:lnTo>
                        <a:close/>
                        <a:moveTo>
                          <a:pt x="364233" y="0"/>
                        </a:moveTo>
                        <a:lnTo>
                          <a:pt x="360562" y="0"/>
                        </a:lnTo>
                        <a:lnTo>
                          <a:pt x="344674" y="0"/>
                        </a:lnTo>
                        <a:lnTo>
                          <a:pt x="328786" y="0"/>
                        </a:lnTo>
                        <a:lnTo>
                          <a:pt x="113668" y="0"/>
                        </a:lnTo>
                        <a:lnTo>
                          <a:pt x="97780" y="0"/>
                        </a:lnTo>
                        <a:lnTo>
                          <a:pt x="85556" y="0"/>
                        </a:lnTo>
                        <a:lnTo>
                          <a:pt x="54999" y="0"/>
                        </a:lnTo>
                        <a:lnTo>
                          <a:pt x="12224" y="0"/>
                        </a:lnTo>
                        <a:lnTo>
                          <a:pt x="0" y="0"/>
                        </a:lnTo>
                        <a:lnTo>
                          <a:pt x="0" y="12223"/>
                        </a:lnTo>
                        <a:lnTo>
                          <a:pt x="0" y="279897"/>
                        </a:lnTo>
                        <a:lnTo>
                          <a:pt x="0" y="292121"/>
                        </a:lnTo>
                        <a:lnTo>
                          <a:pt x="12224" y="292121"/>
                        </a:lnTo>
                        <a:lnTo>
                          <a:pt x="54999" y="292121"/>
                        </a:lnTo>
                        <a:lnTo>
                          <a:pt x="84337" y="292121"/>
                        </a:lnTo>
                        <a:lnTo>
                          <a:pt x="96560" y="292121"/>
                        </a:lnTo>
                        <a:lnTo>
                          <a:pt x="113668" y="292121"/>
                        </a:lnTo>
                        <a:lnTo>
                          <a:pt x="121002" y="292121"/>
                        </a:lnTo>
                        <a:lnTo>
                          <a:pt x="114894" y="299455"/>
                        </a:lnTo>
                        <a:lnTo>
                          <a:pt x="107559" y="309228"/>
                        </a:lnTo>
                        <a:lnTo>
                          <a:pt x="117338" y="317788"/>
                        </a:lnTo>
                        <a:lnTo>
                          <a:pt x="127118" y="325123"/>
                        </a:lnTo>
                        <a:lnTo>
                          <a:pt x="130782" y="327568"/>
                        </a:lnTo>
                        <a:lnTo>
                          <a:pt x="134446" y="330006"/>
                        </a:lnTo>
                        <a:lnTo>
                          <a:pt x="139335" y="330006"/>
                        </a:lnTo>
                        <a:lnTo>
                          <a:pt x="143006" y="330006"/>
                        </a:lnTo>
                        <a:lnTo>
                          <a:pt x="171118" y="330006"/>
                        </a:lnTo>
                        <a:lnTo>
                          <a:pt x="211448" y="330006"/>
                        </a:lnTo>
                        <a:lnTo>
                          <a:pt x="348345" y="330006"/>
                        </a:lnTo>
                        <a:lnTo>
                          <a:pt x="348345" y="347120"/>
                        </a:lnTo>
                        <a:lnTo>
                          <a:pt x="348345" y="359344"/>
                        </a:lnTo>
                        <a:lnTo>
                          <a:pt x="360562" y="359344"/>
                        </a:lnTo>
                        <a:lnTo>
                          <a:pt x="501123" y="359344"/>
                        </a:lnTo>
                        <a:lnTo>
                          <a:pt x="513347" y="359344"/>
                        </a:lnTo>
                        <a:lnTo>
                          <a:pt x="513347" y="347120"/>
                        </a:lnTo>
                        <a:lnTo>
                          <a:pt x="513347" y="199231"/>
                        </a:lnTo>
                        <a:lnTo>
                          <a:pt x="513347" y="187007"/>
                        </a:lnTo>
                        <a:lnTo>
                          <a:pt x="501123" y="187007"/>
                        </a:lnTo>
                        <a:lnTo>
                          <a:pt x="484016" y="187007"/>
                        </a:lnTo>
                        <a:lnTo>
                          <a:pt x="484016" y="50112"/>
                        </a:lnTo>
                        <a:lnTo>
                          <a:pt x="484016" y="37890"/>
                        </a:lnTo>
                        <a:lnTo>
                          <a:pt x="471792" y="37890"/>
                        </a:lnTo>
                        <a:lnTo>
                          <a:pt x="376457" y="37890"/>
                        </a:lnTo>
                        <a:lnTo>
                          <a:pt x="382566" y="29334"/>
                        </a:lnTo>
                        <a:lnTo>
                          <a:pt x="389900" y="19556"/>
                        </a:lnTo>
                        <a:lnTo>
                          <a:pt x="380121" y="12223"/>
                        </a:lnTo>
                        <a:lnTo>
                          <a:pt x="366678" y="2445"/>
                        </a:lnTo>
                        <a:lnTo>
                          <a:pt x="364233" y="0"/>
                        </a:lnTo>
                        <a:close/>
                      </a:path>
                    </a:pathLst>
                  </a:custGeom>
                  <a:solidFill>
                    <a:srgbClr val="FFFFFF"/>
                  </a:solidFill>
                  <a:ln w="6417" cap="flat">
                    <a:noFill/>
                    <a:prstDash val="solid"/>
                    <a:miter/>
                  </a:ln>
                </p:spPr>
                <p:txBody>
                  <a:bodyPr rtlCol="0" anchor="ctr"/>
                  <a:lstStyle/>
                  <a:p>
                    <a:endParaRPr lang="en-US"/>
                  </a:p>
                </p:txBody>
              </p:sp>
            </p:grpSp>
            <p:grpSp>
              <p:nvGrpSpPr>
                <p:cNvPr id="238" name="Graphic 2">
                  <a:extLst>
                    <a:ext uri="{FF2B5EF4-FFF2-40B4-BE49-F238E27FC236}">
                      <a16:creationId xmlns:a16="http://schemas.microsoft.com/office/drawing/2014/main" id="{BA14A496-256C-4491-84E6-0D17D4BF687F}"/>
                    </a:ext>
                  </a:extLst>
                </p:cNvPr>
                <p:cNvGrpSpPr/>
                <p:nvPr/>
              </p:nvGrpSpPr>
              <p:grpSpPr>
                <a:xfrm>
                  <a:off x="5360662" y="2427386"/>
                  <a:ext cx="488898" cy="336122"/>
                  <a:chOff x="5360662" y="2427386"/>
                  <a:chExt cx="488898" cy="336122"/>
                </a:xfrm>
                <a:solidFill>
                  <a:srgbClr val="2C5967"/>
                </a:solidFill>
              </p:grpSpPr>
              <p:sp>
                <p:nvSpPr>
                  <p:cNvPr id="240" name="Freeform: Shape 239">
                    <a:extLst>
                      <a:ext uri="{FF2B5EF4-FFF2-40B4-BE49-F238E27FC236}">
                        <a16:creationId xmlns:a16="http://schemas.microsoft.com/office/drawing/2014/main" id="{7AAD13A6-4078-454E-AAD7-10E1308F7371}"/>
                      </a:ext>
                    </a:extLst>
                  </p:cNvPr>
                  <p:cNvSpPr/>
                  <p:nvPr/>
                </p:nvSpPr>
                <p:spPr>
                  <a:xfrm>
                    <a:off x="5360662" y="2427386"/>
                    <a:ext cx="29331" cy="267674"/>
                  </a:xfrm>
                  <a:custGeom>
                    <a:avLst/>
                    <a:gdLst>
                      <a:gd name="connsiteX0" fmla="*/ 17107 w 29331"/>
                      <a:gd name="connsiteY0" fmla="*/ 250560 h 267674"/>
                      <a:gd name="connsiteX1" fmla="*/ 17107 w 29331"/>
                      <a:gd name="connsiteY1" fmla="*/ 17112 h 267674"/>
                      <a:gd name="connsiteX2" fmla="*/ 29331 w 29331"/>
                      <a:gd name="connsiteY2" fmla="*/ 17112 h 267674"/>
                      <a:gd name="connsiteX3" fmla="*/ 29331 w 29331"/>
                      <a:gd name="connsiteY3" fmla="*/ 0 h 267674"/>
                      <a:gd name="connsiteX4" fmla="*/ 0 w 29331"/>
                      <a:gd name="connsiteY4" fmla="*/ 0 h 267674"/>
                      <a:gd name="connsiteX5" fmla="*/ 0 w 29331"/>
                      <a:gd name="connsiteY5" fmla="*/ 267674 h 267674"/>
                      <a:gd name="connsiteX6" fmla="*/ 29331 w 29331"/>
                      <a:gd name="connsiteY6" fmla="*/ 267674 h 267674"/>
                      <a:gd name="connsiteX7" fmla="*/ 29331 w 29331"/>
                      <a:gd name="connsiteY7" fmla="*/ 250560 h 267674"/>
                      <a:gd name="connsiteX8" fmla="*/ 17107 w 29331"/>
                      <a:gd name="connsiteY8" fmla="*/ 250560 h 2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331" h="267674">
                        <a:moveTo>
                          <a:pt x="17107" y="250560"/>
                        </a:moveTo>
                        <a:lnTo>
                          <a:pt x="17107" y="17112"/>
                        </a:lnTo>
                        <a:lnTo>
                          <a:pt x="29331" y="17112"/>
                        </a:lnTo>
                        <a:lnTo>
                          <a:pt x="29331" y="0"/>
                        </a:lnTo>
                        <a:lnTo>
                          <a:pt x="0" y="0"/>
                        </a:lnTo>
                        <a:lnTo>
                          <a:pt x="0" y="267674"/>
                        </a:lnTo>
                        <a:lnTo>
                          <a:pt x="29331" y="267674"/>
                        </a:lnTo>
                        <a:lnTo>
                          <a:pt x="29331" y="250560"/>
                        </a:lnTo>
                        <a:lnTo>
                          <a:pt x="17107" y="250560"/>
                        </a:lnTo>
                        <a:close/>
                      </a:path>
                    </a:pathLst>
                  </a:custGeom>
                  <a:solidFill>
                    <a:srgbClr val="2C5967"/>
                  </a:solidFill>
                  <a:ln w="641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B5EB7A0-561A-4F52-A52D-979F6E88DA9B}"/>
                      </a:ext>
                    </a:extLst>
                  </p:cNvPr>
                  <p:cNvSpPr/>
                  <p:nvPr/>
                </p:nvSpPr>
                <p:spPr>
                  <a:xfrm>
                    <a:off x="5403436" y="2427386"/>
                    <a:ext cx="29337" cy="267674"/>
                  </a:xfrm>
                  <a:custGeom>
                    <a:avLst/>
                    <a:gdLst>
                      <a:gd name="connsiteX0" fmla="*/ 17114 w 29337"/>
                      <a:gd name="connsiteY0" fmla="*/ 250560 h 267674"/>
                      <a:gd name="connsiteX1" fmla="*/ 17114 w 29337"/>
                      <a:gd name="connsiteY1" fmla="*/ 17112 h 267674"/>
                      <a:gd name="connsiteX2" fmla="*/ 29338 w 29337"/>
                      <a:gd name="connsiteY2" fmla="*/ 17112 h 267674"/>
                      <a:gd name="connsiteX3" fmla="*/ 29338 w 29337"/>
                      <a:gd name="connsiteY3" fmla="*/ 0 h 267674"/>
                      <a:gd name="connsiteX4" fmla="*/ 0 w 29337"/>
                      <a:gd name="connsiteY4" fmla="*/ 0 h 267674"/>
                      <a:gd name="connsiteX5" fmla="*/ 0 w 29337"/>
                      <a:gd name="connsiteY5" fmla="*/ 267674 h 267674"/>
                      <a:gd name="connsiteX6" fmla="*/ 29338 w 29337"/>
                      <a:gd name="connsiteY6" fmla="*/ 267674 h 267674"/>
                      <a:gd name="connsiteX7" fmla="*/ 29338 w 29337"/>
                      <a:gd name="connsiteY7" fmla="*/ 250560 h 267674"/>
                      <a:gd name="connsiteX8" fmla="*/ 17114 w 29337"/>
                      <a:gd name="connsiteY8" fmla="*/ 250560 h 2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337" h="267674">
                        <a:moveTo>
                          <a:pt x="17114" y="250560"/>
                        </a:moveTo>
                        <a:lnTo>
                          <a:pt x="17114" y="17112"/>
                        </a:lnTo>
                        <a:lnTo>
                          <a:pt x="29338" y="17112"/>
                        </a:lnTo>
                        <a:lnTo>
                          <a:pt x="29338" y="0"/>
                        </a:lnTo>
                        <a:lnTo>
                          <a:pt x="0" y="0"/>
                        </a:lnTo>
                        <a:lnTo>
                          <a:pt x="0" y="267674"/>
                        </a:lnTo>
                        <a:lnTo>
                          <a:pt x="29338" y="267674"/>
                        </a:lnTo>
                        <a:lnTo>
                          <a:pt x="29338" y="250560"/>
                        </a:lnTo>
                        <a:lnTo>
                          <a:pt x="17114" y="250560"/>
                        </a:lnTo>
                        <a:close/>
                      </a:path>
                    </a:pathLst>
                  </a:custGeom>
                  <a:solidFill>
                    <a:srgbClr val="2C5967"/>
                  </a:solidFill>
                  <a:ln w="641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39A60EF5-A72E-422A-B3A9-DF06830B8415}"/>
                      </a:ext>
                    </a:extLst>
                  </p:cNvPr>
                  <p:cNvSpPr/>
                  <p:nvPr/>
                </p:nvSpPr>
                <p:spPr>
                  <a:xfrm>
                    <a:off x="5446217" y="2427386"/>
                    <a:ext cx="245675" cy="267674"/>
                  </a:xfrm>
                  <a:custGeom>
                    <a:avLst/>
                    <a:gdLst>
                      <a:gd name="connsiteX0" fmla="*/ 33002 w 245675"/>
                      <a:gd name="connsiteY0" fmla="*/ 267674 h 267674"/>
                      <a:gd name="connsiteX1" fmla="*/ 46445 w 245675"/>
                      <a:gd name="connsiteY1" fmla="*/ 250560 h 267674"/>
                      <a:gd name="connsiteX2" fmla="*/ 29338 w 245675"/>
                      <a:gd name="connsiteY2" fmla="*/ 250560 h 267674"/>
                      <a:gd name="connsiteX3" fmla="*/ 15888 w 245675"/>
                      <a:gd name="connsiteY3" fmla="*/ 250560 h 267674"/>
                      <a:gd name="connsiteX4" fmla="*/ 15888 w 245675"/>
                      <a:gd name="connsiteY4" fmla="*/ 238343 h 267674"/>
                      <a:gd name="connsiteX5" fmla="*/ 15888 w 245675"/>
                      <a:gd name="connsiteY5" fmla="*/ 17112 h 267674"/>
                      <a:gd name="connsiteX6" fmla="*/ 232232 w 245675"/>
                      <a:gd name="connsiteY6" fmla="*/ 17112 h 267674"/>
                      <a:gd name="connsiteX7" fmla="*/ 245675 w 245675"/>
                      <a:gd name="connsiteY7" fmla="*/ 0 h 267674"/>
                      <a:gd name="connsiteX8" fmla="*/ 228562 w 245675"/>
                      <a:gd name="connsiteY8" fmla="*/ 0 h 267674"/>
                      <a:gd name="connsiteX9" fmla="*/ 15888 w 245675"/>
                      <a:gd name="connsiteY9" fmla="*/ 0 h 267674"/>
                      <a:gd name="connsiteX10" fmla="*/ 0 w 245675"/>
                      <a:gd name="connsiteY10" fmla="*/ 0 h 267674"/>
                      <a:gd name="connsiteX11" fmla="*/ 0 w 245675"/>
                      <a:gd name="connsiteY11" fmla="*/ 17112 h 267674"/>
                      <a:gd name="connsiteX12" fmla="*/ 0 w 245675"/>
                      <a:gd name="connsiteY12" fmla="*/ 250560 h 267674"/>
                      <a:gd name="connsiteX13" fmla="*/ 0 w 245675"/>
                      <a:gd name="connsiteY13" fmla="*/ 267674 h 267674"/>
                      <a:gd name="connsiteX14" fmla="*/ 15888 w 245675"/>
                      <a:gd name="connsiteY14" fmla="*/ 267674 h 267674"/>
                      <a:gd name="connsiteX15" fmla="*/ 33002 w 245675"/>
                      <a:gd name="connsiteY15" fmla="*/ 267674 h 2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5675" h="267674">
                        <a:moveTo>
                          <a:pt x="33002" y="267674"/>
                        </a:moveTo>
                        <a:lnTo>
                          <a:pt x="46445" y="250560"/>
                        </a:lnTo>
                        <a:lnTo>
                          <a:pt x="29338" y="250560"/>
                        </a:lnTo>
                        <a:lnTo>
                          <a:pt x="15888" y="250560"/>
                        </a:lnTo>
                        <a:lnTo>
                          <a:pt x="15888" y="238343"/>
                        </a:lnTo>
                        <a:lnTo>
                          <a:pt x="15888" y="17112"/>
                        </a:lnTo>
                        <a:lnTo>
                          <a:pt x="232232" y="17112"/>
                        </a:lnTo>
                        <a:lnTo>
                          <a:pt x="245675" y="0"/>
                        </a:lnTo>
                        <a:lnTo>
                          <a:pt x="228562" y="0"/>
                        </a:lnTo>
                        <a:lnTo>
                          <a:pt x="15888" y="0"/>
                        </a:lnTo>
                        <a:lnTo>
                          <a:pt x="0" y="0"/>
                        </a:lnTo>
                        <a:lnTo>
                          <a:pt x="0" y="17112"/>
                        </a:lnTo>
                        <a:lnTo>
                          <a:pt x="0" y="250560"/>
                        </a:lnTo>
                        <a:lnTo>
                          <a:pt x="0" y="267674"/>
                        </a:lnTo>
                        <a:lnTo>
                          <a:pt x="15888" y="267674"/>
                        </a:lnTo>
                        <a:lnTo>
                          <a:pt x="33002" y="267674"/>
                        </a:lnTo>
                        <a:close/>
                      </a:path>
                    </a:pathLst>
                  </a:custGeom>
                  <a:solidFill>
                    <a:srgbClr val="2C5967"/>
                  </a:solidFill>
                  <a:ln w="641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8F1DD714-E054-4226-830F-283A9BC73258}"/>
                      </a:ext>
                    </a:extLst>
                  </p:cNvPr>
                  <p:cNvSpPr/>
                  <p:nvPr/>
                </p:nvSpPr>
                <p:spPr>
                  <a:xfrm>
                    <a:off x="5479219" y="2461610"/>
                    <a:ext cx="110003" cy="17111"/>
                  </a:xfrm>
                  <a:custGeom>
                    <a:avLst/>
                    <a:gdLst>
                      <a:gd name="connsiteX0" fmla="*/ 110004 w 110003"/>
                      <a:gd name="connsiteY0" fmla="*/ 0 h 17111"/>
                      <a:gd name="connsiteX1" fmla="*/ 0 w 110003"/>
                      <a:gd name="connsiteY1" fmla="*/ 0 h 17111"/>
                      <a:gd name="connsiteX2" fmla="*/ 0 w 110003"/>
                      <a:gd name="connsiteY2" fmla="*/ 17112 h 17111"/>
                      <a:gd name="connsiteX3" fmla="*/ 110004 w 110003"/>
                      <a:gd name="connsiteY3" fmla="*/ 17112 h 17111"/>
                      <a:gd name="connsiteX4" fmla="*/ 110004 w 110003"/>
                      <a:gd name="connsiteY4" fmla="*/ 0 h 1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03" h="17111">
                        <a:moveTo>
                          <a:pt x="110004" y="0"/>
                        </a:moveTo>
                        <a:lnTo>
                          <a:pt x="0" y="0"/>
                        </a:lnTo>
                        <a:lnTo>
                          <a:pt x="0" y="17112"/>
                        </a:lnTo>
                        <a:lnTo>
                          <a:pt x="110004" y="17112"/>
                        </a:lnTo>
                        <a:lnTo>
                          <a:pt x="110004" y="0"/>
                        </a:lnTo>
                        <a:close/>
                      </a:path>
                    </a:pathLst>
                  </a:custGeom>
                  <a:solidFill>
                    <a:srgbClr val="2C5967"/>
                  </a:solidFill>
                  <a:ln w="641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1C38AA82-F294-4692-ABA8-938FF7E570FE}"/>
                      </a:ext>
                    </a:extLst>
                  </p:cNvPr>
                  <p:cNvSpPr/>
                  <p:nvPr/>
                </p:nvSpPr>
                <p:spPr>
                  <a:xfrm>
                    <a:off x="5479219" y="2490943"/>
                    <a:ext cx="110003" cy="17111"/>
                  </a:xfrm>
                  <a:custGeom>
                    <a:avLst/>
                    <a:gdLst>
                      <a:gd name="connsiteX0" fmla="*/ 110004 w 110003"/>
                      <a:gd name="connsiteY0" fmla="*/ 0 h 17111"/>
                      <a:gd name="connsiteX1" fmla="*/ 0 w 110003"/>
                      <a:gd name="connsiteY1" fmla="*/ 0 h 17111"/>
                      <a:gd name="connsiteX2" fmla="*/ 0 w 110003"/>
                      <a:gd name="connsiteY2" fmla="*/ 17111 h 17111"/>
                      <a:gd name="connsiteX3" fmla="*/ 110004 w 110003"/>
                      <a:gd name="connsiteY3" fmla="*/ 17111 h 17111"/>
                      <a:gd name="connsiteX4" fmla="*/ 110004 w 110003"/>
                      <a:gd name="connsiteY4" fmla="*/ 0 h 1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03" h="17111">
                        <a:moveTo>
                          <a:pt x="110004" y="0"/>
                        </a:moveTo>
                        <a:lnTo>
                          <a:pt x="0" y="0"/>
                        </a:lnTo>
                        <a:lnTo>
                          <a:pt x="0" y="17111"/>
                        </a:lnTo>
                        <a:lnTo>
                          <a:pt x="110004" y="17111"/>
                        </a:lnTo>
                        <a:lnTo>
                          <a:pt x="110004" y="0"/>
                        </a:lnTo>
                        <a:close/>
                      </a:path>
                    </a:pathLst>
                  </a:custGeom>
                  <a:solidFill>
                    <a:srgbClr val="2C5967"/>
                  </a:solidFill>
                  <a:ln w="641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71EBBD8A-DDAC-4FC9-B0D9-7C68C3161A07}"/>
                      </a:ext>
                    </a:extLst>
                  </p:cNvPr>
                  <p:cNvSpPr/>
                  <p:nvPr/>
                </p:nvSpPr>
                <p:spPr>
                  <a:xfrm>
                    <a:off x="5479219" y="2521498"/>
                    <a:ext cx="110003" cy="17111"/>
                  </a:xfrm>
                  <a:custGeom>
                    <a:avLst/>
                    <a:gdLst>
                      <a:gd name="connsiteX0" fmla="*/ 110004 w 110003"/>
                      <a:gd name="connsiteY0" fmla="*/ 0 h 17111"/>
                      <a:gd name="connsiteX1" fmla="*/ 0 w 110003"/>
                      <a:gd name="connsiteY1" fmla="*/ 0 h 17111"/>
                      <a:gd name="connsiteX2" fmla="*/ 0 w 110003"/>
                      <a:gd name="connsiteY2" fmla="*/ 17112 h 17111"/>
                      <a:gd name="connsiteX3" fmla="*/ 110004 w 110003"/>
                      <a:gd name="connsiteY3" fmla="*/ 17112 h 17111"/>
                      <a:gd name="connsiteX4" fmla="*/ 110004 w 110003"/>
                      <a:gd name="connsiteY4" fmla="*/ 0 h 1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03" h="17111">
                        <a:moveTo>
                          <a:pt x="110004" y="0"/>
                        </a:moveTo>
                        <a:lnTo>
                          <a:pt x="0" y="0"/>
                        </a:lnTo>
                        <a:lnTo>
                          <a:pt x="0" y="17112"/>
                        </a:lnTo>
                        <a:lnTo>
                          <a:pt x="110004" y="17112"/>
                        </a:lnTo>
                        <a:lnTo>
                          <a:pt x="110004" y="0"/>
                        </a:lnTo>
                        <a:close/>
                      </a:path>
                    </a:pathLst>
                  </a:custGeom>
                  <a:solidFill>
                    <a:srgbClr val="2C5967"/>
                  </a:solidFill>
                  <a:ln w="641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DF9FA50E-9B84-45C8-AA2A-E65B384CB1A8}"/>
                      </a:ext>
                    </a:extLst>
                  </p:cNvPr>
                  <p:cNvSpPr/>
                  <p:nvPr/>
                </p:nvSpPr>
                <p:spPr>
                  <a:xfrm>
                    <a:off x="5701672" y="2465276"/>
                    <a:ext cx="118557" cy="136893"/>
                  </a:xfrm>
                  <a:custGeom>
                    <a:avLst/>
                    <a:gdLst>
                      <a:gd name="connsiteX0" fmla="*/ 13443 w 118557"/>
                      <a:gd name="connsiteY0" fmla="*/ 0 h 136893"/>
                      <a:gd name="connsiteX1" fmla="*/ 0 w 118557"/>
                      <a:gd name="connsiteY1" fmla="*/ 17111 h 136893"/>
                      <a:gd name="connsiteX2" fmla="*/ 18333 w 118557"/>
                      <a:gd name="connsiteY2" fmla="*/ 17111 h 136893"/>
                      <a:gd name="connsiteX3" fmla="*/ 101444 w 118557"/>
                      <a:gd name="connsiteY3" fmla="*/ 17111 h 136893"/>
                      <a:gd name="connsiteX4" fmla="*/ 101444 w 118557"/>
                      <a:gd name="connsiteY4" fmla="*/ 136894 h 136893"/>
                      <a:gd name="connsiteX5" fmla="*/ 118558 w 118557"/>
                      <a:gd name="connsiteY5" fmla="*/ 136894 h 136893"/>
                      <a:gd name="connsiteX6" fmla="*/ 118558 w 118557"/>
                      <a:gd name="connsiteY6" fmla="*/ 0 h 136893"/>
                      <a:gd name="connsiteX7" fmla="*/ 13443 w 118557"/>
                      <a:gd name="connsiteY7" fmla="*/ 0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557" h="136893">
                        <a:moveTo>
                          <a:pt x="13443" y="0"/>
                        </a:moveTo>
                        <a:lnTo>
                          <a:pt x="0" y="17111"/>
                        </a:lnTo>
                        <a:lnTo>
                          <a:pt x="18333" y="17111"/>
                        </a:lnTo>
                        <a:lnTo>
                          <a:pt x="101444" y="17111"/>
                        </a:lnTo>
                        <a:lnTo>
                          <a:pt x="101444" y="136894"/>
                        </a:lnTo>
                        <a:lnTo>
                          <a:pt x="118558" y="136894"/>
                        </a:lnTo>
                        <a:lnTo>
                          <a:pt x="118558" y="0"/>
                        </a:lnTo>
                        <a:lnTo>
                          <a:pt x="13443" y="0"/>
                        </a:lnTo>
                        <a:close/>
                      </a:path>
                    </a:pathLst>
                  </a:custGeom>
                  <a:solidFill>
                    <a:srgbClr val="2C5967"/>
                  </a:solidFill>
                  <a:ln w="6417"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DC22373F-D876-4DAE-B2BE-813DE63EC789}"/>
                      </a:ext>
                    </a:extLst>
                  </p:cNvPr>
                  <p:cNvSpPr/>
                  <p:nvPr/>
                </p:nvSpPr>
                <p:spPr>
                  <a:xfrm>
                    <a:off x="5502442" y="2717063"/>
                    <a:ext cx="194340" cy="15888"/>
                  </a:xfrm>
                  <a:custGeom>
                    <a:avLst/>
                    <a:gdLst>
                      <a:gd name="connsiteX0" fmla="*/ 13443 w 194340"/>
                      <a:gd name="connsiteY0" fmla="*/ 0 h 15888"/>
                      <a:gd name="connsiteX1" fmla="*/ 0 w 194340"/>
                      <a:gd name="connsiteY1" fmla="*/ 15888 h 15888"/>
                      <a:gd name="connsiteX2" fmla="*/ 17114 w 194340"/>
                      <a:gd name="connsiteY2" fmla="*/ 15888 h 15888"/>
                      <a:gd name="connsiteX3" fmla="*/ 194341 w 194340"/>
                      <a:gd name="connsiteY3" fmla="*/ 15888 h 15888"/>
                      <a:gd name="connsiteX4" fmla="*/ 194341 w 194340"/>
                      <a:gd name="connsiteY4" fmla="*/ 0 h 15888"/>
                      <a:gd name="connsiteX5" fmla="*/ 13443 w 194340"/>
                      <a:gd name="connsiteY5" fmla="*/ 0 h 1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340" h="15888">
                        <a:moveTo>
                          <a:pt x="13443" y="0"/>
                        </a:moveTo>
                        <a:lnTo>
                          <a:pt x="0" y="15888"/>
                        </a:lnTo>
                        <a:lnTo>
                          <a:pt x="17114" y="15888"/>
                        </a:lnTo>
                        <a:lnTo>
                          <a:pt x="194341" y="15888"/>
                        </a:lnTo>
                        <a:lnTo>
                          <a:pt x="194341" y="0"/>
                        </a:lnTo>
                        <a:lnTo>
                          <a:pt x="13443" y="0"/>
                        </a:lnTo>
                        <a:close/>
                      </a:path>
                    </a:pathLst>
                  </a:custGeom>
                  <a:solidFill>
                    <a:srgbClr val="2C5967"/>
                  </a:solidFill>
                  <a:ln w="6417"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A315B65C-430F-4F13-880D-BE7A71E0E182}"/>
                      </a:ext>
                    </a:extLst>
                  </p:cNvPr>
                  <p:cNvSpPr/>
                  <p:nvPr/>
                </p:nvSpPr>
                <p:spPr>
                  <a:xfrm>
                    <a:off x="5473110" y="2427386"/>
                    <a:ext cx="248113" cy="305565"/>
                  </a:xfrm>
                  <a:custGeom>
                    <a:avLst/>
                    <a:gdLst>
                      <a:gd name="connsiteX0" fmla="*/ 13443 w 248113"/>
                      <a:gd name="connsiteY0" fmla="*/ 305566 h 305565"/>
                      <a:gd name="connsiteX1" fmla="*/ 248113 w 248113"/>
                      <a:gd name="connsiteY1" fmla="*/ 9778 h 305565"/>
                      <a:gd name="connsiteX2" fmla="*/ 234670 w 248113"/>
                      <a:gd name="connsiteY2" fmla="*/ 0 h 305565"/>
                      <a:gd name="connsiteX3" fmla="*/ 0 w 248113"/>
                      <a:gd name="connsiteY3" fmla="*/ 295786 h 305565"/>
                      <a:gd name="connsiteX4" fmla="*/ 13443 w 248113"/>
                      <a:gd name="connsiteY4" fmla="*/ 305566 h 30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13" h="305565">
                        <a:moveTo>
                          <a:pt x="13443" y="305566"/>
                        </a:moveTo>
                        <a:lnTo>
                          <a:pt x="248113" y="9778"/>
                        </a:lnTo>
                        <a:lnTo>
                          <a:pt x="234670" y="0"/>
                        </a:lnTo>
                        <a:lnTo>
                          <a:pt x="0" y="295786"/>
                        </a:lnTo>
                        <a:lnTo>
                          <a:pt x="13443" y="305566"/>
                        </a:lnTo>
                        <a:close/>
                      </a:path>
                    </a:pathLst>
                  </a:custGeom>
                  <a:solidFill>
                    <a:srgbClr val="2C5967"/>
                  </a:solidFill>
                  <a:ln w="6417"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478FECA9-FF9C-48FF-9956-F0DE30491E70}"/>
                      </a:ext>
                    </a:extLst>
                  </p:cNvPr>
                  <p:cNvSpPr/>
                  <p:nvPr/>
                </p:nvSpPr>
                <p:spPr>
                  <a:xfrm>
                    <a:off x="5645447" y="2652285"/>
                    <a:ext cx="51334" cy="17107"/>
                  </a:xfrm>
                  <a:custGeom>
                    <a:avLst/>
                    <a:gdLst>
                      <a:gd name="connsiteX0" fmla="*/ 51335 w 51334"/>
                      <a:gd name="connsiteY0" fmla="*/ 0 h 17107"/>
                      <a:gd name="connsiteX1" fmla="*/ 0 w 51334"/>
                      <a:gd name="connsiteY1" fmla="*/ 0 h 17107"/>
                      <a:gd name="connsiteX2" fmla="*/ 0 w 51334"/>
                      <a:gd name="connsiteY2" fmla="*/ 17107 h 17107"/>
                      <a:gd name="connsiteX3" fmla="*/ 51335 w 51334"/>
                      <a:gd name="connsiteY3" fmla="*/ 17107 h 17107"/>
                      <a:gd name="connsiteX4" fmla="*/ 51335 w 51334"/>
                      <a:gd name="connsiteY4" fmla="*/ 0 h 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34" h="17107">
                        <a:moveTo>
                          <a:pt x="51335" y="0"/>
                        </a:moveTo>
                        <a:lnTo>
                          <a:pt x="0" y="0"/>
                        </a:lnTo>
                        <a:lnTo>
                          <a:pt x="0" y="17107"/>
                        </a:lnTo>
                        <a:lnTo>
                          <a:pt x="51335" y="17107"/>
                        </a:lnTo>
                        <a:lnTo>
                          <a:pt x="51335" y="0"/>
                        </a:lnTo>
                        <a:close/>
                      </a:path>
                    </a:pathLst>
                  </a:custGeom>
                  <a:solidFill>
                    <a:srgbClr val="2C5967"/>
                  </a:solidFill>
                  <a:ln w="641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E80B41B9-1830-4081-B5E4-172AE8DFF5D0}"/>
                      </a:ext>
                    </a:extLst>
                  </p:cNvPr>
                  <p:cNvSpPr/>
                  <p:nvPr/>
                </p:nvSpPr>
                <p:spPr>
                  <a:xfrm>
                    <a:off x="5645447" y="2682836"/>
                    <a:ext cx="51334" cy="17113"/>
                  </a:xfrm>
                  <a:custGeom>
                    <a:avLst/>
                    <a:gdLst>
                      <a:gd name="connsiteX0" fmla="*/ 51335 w 51334"/>
                      <a:gd name="connsiteY0" fmla="*/ 0 h 17113"/>
                      <a:gd name="connsiteX1" fmla="*/ 0 w 51334"/>
                      <a:gd name="connsiteY1" fmla="*/ 0 h 17113"/>
                      <a:gd name="connsiteX2" fmla="*/ 0 w 51334"/>
                      <a:gd name="connsiteY2" fmla="*/ 17114 h 17113"/>
                      <a:gd name="connsiteX3" fmla="*/ 51335 w 51334"/>
                      <a:gd name="connsiteY3" fmla="*/ 17114 h 17113"/>
                      <a:gd name="connsiteX4" fmla="*/ 51335 w 51334"/>
                      <a:gd name="connsiteY4" fmla="*/ 0 h 17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34" h="17113">
                        <a:moveTo>
                          <a:pt x="51335" y="0"/>
                        </a:moveTo>
                        <a:lnTo>
                          <a:pt x="0" y="0"/>
                        </a:lnTo>
                        <a:lnTo>
                          <a:pt x="0" y="17114"/>
                        </a:lnTo>
                        <a:lnTo>
                          <a:pt x="51335" y="17114"/>
                        </a:lnTo>
                        <a:lnTo>
                          <a:pt x="51335" y="0"/>
                        </a:lnTo>
                        <a:close/>
                      </a:path>
                    </a:pathLst>
                  </a:custGeom>
                  <a:solidFill>
                    <a:srgbClr val="2C5967"/>
                  </a:solidFill>
                  <a:ln w="641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23207852-A832-4D54-A046-4175269D3B6C}"/>
                      </a:ext>
                    </a:extLst>
                  </p:cNvPr>
                  <p:cNvSpPr/>
                  <p:nvPr/>
                </p:nvSpPr>
                <p:spPr>
                  <a:xfrm>
                    <a:off x="5709000" y="2614394"/>
                    <a:ext cx="140560" cy="149114"/>
                  </a:xfrm>
                  <a:custGeom>
                    <a:avLst/>
                    <a:gdLst>
                      <a:gd name="connsiteX0" fmla="*/ 0 w 140560"/>
                      <a:gd name="connsiteY0" fmla="*/ 0 h 149114"/>
                      <a:gd name="connsiteX1" fmla="*/ 0 w 140560"/>
                      <a:gd name="connsiteY1" fmla="*/ 149115 h 149114"/>
                      <a:gd name="connsiteX2" fmla="*/ 140561 w 140560"/>
                      <a:gd name="connsiteY2" fmla="*/ 149115 h 149114"/>
                      <a:gd name="connsiteX3" fmla="*/ 140561 w 140560"/>
                      <a:gd name="connsiteY3" fmla="*/ 0 h 149114"/>
                      <a:gd name="connsiteX4" fmla="*/ 0 w 140560"/>
                      <a:gd name="connsiteY4" fmla="*/ 0 h 149114"/>
                      <a:gd name="connsiteX5" fmla="*/ 123454 w 140560"/>
                      <a:gd name="connsiteY5" fmla="*/ 132001 h 149114"/>
                      <a:gd name="connsiteX6" fmla="*/ 17114 w 140560"/>
                      <a:gd name="connsiteY6" fmla="*/ 132001 h 149114"/>
                      <a:gd name="connsiteX7" fmla="*/ 17114 w 140560"/>
                      <a:gd name="connsiteY7" fmla="*/ 17107 h 149114"/>
                      <a:gd name="connsiteX8" fmla="*/ 123454 w 140560"/>
                      <a:gd name="connsiteY8" fmla="*/ 17107 h 149114"/>
                      <a:gd name="connsiteX9" fmla="*/ 123454 w 140560"/>
                      <a:gd name="connsiteY9" fmla="*/ 132001 h 14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560" h="149114">
                        <a:moveTo>
                          <a:pt x="0" y="0"/>
                        </a:moveTo>
                        <a:lnTo>
                          <a:pt x="0" y="149115"/>
                        </a:lnTo>
                        <a:lnTo>
                          <a:pt x="140561" y="149115"/>
                        </a:lnTo>
                        <a:lnTo>
                          <a:pt x="140561" y="0"/>
                        </a:lnTo>
                        <a:lnTo>
                          <a:pt x="0" y="0"/>
                        </a:lnTo>
                        <a:close/>
                        <a:moveTo>
                          <a:pt x="123454" y="132001"/>
                        </a:moveTo>
                        <a:lnTo>
                          <a:pt x="17114" y="132001"/>
                        </a:lnTo>
                        <a:lnTo>
                          <a:pt x="17114" y="17107"/>
                        </a:lnTo>
                        <a:lnTo>
                          <a:pt x="123454" y="17107"/>
                        </a:lnTo>
                        <a:lnTo>
                          <a:pt x="123454" y="132001"/>
                        </a:lnTo>
                        <a:close/>
                      </a:path>
                    </a:pathLst>
                  </a:custGeom>
                  <a:solidFill>
                    <a:srgbClr val="2C5967"/>
                  </a:solidFill>
                  <a:ln w="6417"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ACD330F3-F71D-4D6F-BC22-BD32396FA3BF}"/>
                      </a:ext>
                    </a:extLst>
                  </p:cNvPr>
                  <p:cNvSpPr/>
                  <p:nvPr/>
                </p:nvSpPr>
                <p:spPr>
                  <a:xfrm>
                    <a:off x="5746891" y="2663277"/>
                    <a:ext cx="12224" cy="57450"/>
                  </a:xfrm>
                  <a:custGeom>
                    <a:avLst/>
                    <a:gdLst>
                      <a:gd name="connsiteX0" fmla="*/ 12224 w 12224"/>
                      <a:gd name="connsiteY0" fmla="*/ 0 h 57450"/>
                      <a:gd name="connsiteX1" fmla="*/ 0 w 12224"/>
                      <a:gd name="connsiteY1" fmla="*/ 0 h 57450"/>
                      <a:gd name="connsiteX2" fmla="*/ 0 w 12224"/>
                      <a:gd name="connsiteY2" fmla="*/ 57450 h 57450"/>
                      <a:gd name="connsiteX3" fmla="*/ 12224 w 12224"/>
                      <a:gd name="connsiteY3" fmla="*/ 57450 h 57450"/>
                      <a:gd name="connsiteX4" fmla="*/ 12224 w 12224"/>
                      <a:gd name="connsiteY4" fmla="*/ 0 h 57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 h="57450">
                        <a:moveTo>
                          <a:pt x="12224" y="0"/>
                        </a:moveTo>
                        <a:lnTo>
                          <a:pt x="0" y="0"/>
                        </a:lnTo>
                        <a:lnTo>
                          <a:pt x="0" y="57450"/>
                        </a:lnTo>
                        <a:lnTo>
                          <a:pt x="12224" y="57450"/>
                        </a:lnTo>
                        <a:lnTo>
                          <a:pt x="12224" y="0"/>
                        </a:lnTo>
                        <a:close/>
                      </a:path>
                    </a:pathLst>
                  </a:custGeom>
                  <a:solidFill>
                    <a:srgbClr val="2C5967"/>
                  </a:solidFill>
                  <a:ln w="6417"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BBBA6E7F-19A1-408D-B712-75242DA2CB19}"/>
                      </a:ext>
                    </a:extLst>
                  </p:cNvPr>
                  <p:cNvSpPr/>
                  <p:nvPr/>
                </p:nvSpPr>
                <p:spPr>
                  <a:xfrm>
                    <a:off x="5770114" y="2663277"/>
                    <a:ext cx="41555" cy="57450"/>
                  </a:xfrm>
                  <a:custGeom>
                    <a:avLst/>
                    <a:gdLst>
                      <a:gd name="connsiteX0" fmla="*/ 20778 w 41555"/>
                      <a:gd name="connsiteY0" fmla="*/ 0 h 57450"/>
                      <a:gd name="connsiteX1" fmla="*/ 0 w 41555"/>
                      <a:gd name="connsiteY1" fmla="*/ 0 h 57450"/>
                      <a:gd name="connsiteX2" fmla="*/ 0 w 41555"/>
                      <a:gd name="connsiteY2" fmla="*/ 57450 h 57450"/>
                      <a:gd name="connsiteX3" fmla="*/ 12224 w 41555"/>
                      <a:gd name="connsiteY3" fmla="*/ 57450 h 57450"/>
                      <a:gd name="connsiteX4" fmla="*/ 12224 w 41555"/>
                      <a:gd name="connsiteY4" fmla="*/ 39117 h 57450"/>
                      <a:gd name="connsiteX5" fmla="*/ 20778 w 41555"/>
                      <a:gd name="connsiteY5" fmla="*/ 39117 h 57450"/>
                      <a:gd name="connsiteX6" fmla="*/ 36672 w 41555"/>
                      <a:gd name="connsiteY6" fmla="*/ 34227 h 57450"/>
                      <a:gd name="connsiteX7" fmla="*/ 41556 w 41555"/>
                      <a:gd name="connsiteY7" fmla="*/ 19559 h 57450"/>
                      <a:gd name="connsiteX8" fmla="*/ 36672 w 41555"/>
                      <a:gd name="connsiteY8" fmla="*/ 4890 h 57450"/>
                      <a:gd name="connsiteX9" fmla="*/ 20778 w 41555"/>
                      <a:gd name="connsiteY9" fmla="*/ 0 h 57450"/>
                      <a:gd name="connsiteX10" fmla="*/ 26893 w 41555"/>
                      <a:gd name="connsiteY10" fmla="*/ 26893 h 57450"/>
                      <a:gd name="connsiteX11" fmla="*/ 18333 w 41555"/>
                      <a:gd name="connsiteY11" fmla="*/ 29338 h 57450"/>
                      <a:gd name="connsiteX12" fmla="*/ 12224 w 41555"/>
                      <a:gd name="connsiteY12" fmla="*/ 29338 h 57450"/>
                      <a:gd name="connsiteX13" fmla="*/ 12224 w 41555"/>
                      <a:gd name="connsiteY13" fmla="*/ 11005 h 57450"/>
                      <a:gd name="connsiteX14" fmla="*/ 18333 w 41555"/>
                      <a:gd name="connsiteY14" fmla="*/ 11005 h 57450"/>
                      <a:gd name="connsiteX15" fmla="*/ 26893 w 41555"/>
                      <a:gd name="connsiteY15" fmla="*/ 13450 h 57450"/>
                      <a:gd name="connsiteX16" fmla="*/ 29338 w 41555"/>
                      <a:gd name="connsiteY16" fmla="*/ 20784 h 57450"/>
                      <a:gd name="connsiteX17" fmla="*/ 26893 w 41555"/>
                      <a:gd name="connsiteY17" fmla="*/ 26893 h 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555" h="57450">
                        <a:moveTo>
                          <a:pt x="20778" y="0"/>
                        </a:moveTo>
                        <a:lnTo>
                          <a:pt x="0" y="0"/>
                        </a:lnTo>
                        <a:lnTo>
                          <a:pt x="0" y="57450"/>
                        </a:lnTo>
                        <a:lnTo>
                          <a:pt x="12224" y="57450"/>
                        </a:lnTo>
                        <a:lnTo>
                          <a:pt x="12224" y="39117"/>
                        </a:lnTo>
                        <a:lnTo>
                          <a:pt x="20778" y="39117"/>
                        </a:lnTo>
                        <a:cubicBezTo>
                          <a:pt x="28112" y="39117"/>
                          <a:pt x="33002" y="37891"/>
                          <a:pt x="36672" y="34227"/>
                        </a:cubicBezTo>
                        <a:cubicBezTo>
                          <a:pt x="40336" y="30557"/>
                          <a:pt x="41556" y="25667"/>
                          <a:pt x="41556" y="19559"/>
                        </a:cubicBezTo>
                        <a:cubicBezTo>
                          <a:pt x="41556" y="13450"/>
                          <a:pt x="40336" y="8560"/>
                          <a:pt x="36672" y="4890"/>
                        </a:cubicBezTo>
                        <a:cubicBezTo>
                          <a:pt x="33002" y="2445"/>
                          <a:pt x="28112" y="0"/>
                          <a:pt x="20778" y="0"/>
                        </a:cubicBezTo>
                        <a:close/>
                        <a:moveTo>
                          <a:pt x="26893" y="26893"/>
                        </a:moveTo>
                        <a:cubicBezTo>
                          <a:pt x="25667" y="28112"/>
                          <a:pt x="22003" y="29338"/>
                          <a:pt x="18333" y="29338"/>
                        </a:cubicBezTo>
                        <a:lnTo>
                          <a:pt x="12224" y="29338"/>
                        </a:lnTo>
                        <a:lnTo>
                          <a:pt x="12224" y="11005"/>
                        </a:lnTo>
                        <a:lnTo>
                          <a:pt x="18333" y="11005"/>
                        </a:lnTo>
                        <a:cubicBezTo>
                          <a:pt x="22003" y="11005"/>
                          <a:pt x="25667" y="12224"/>
                          <a:pt x="26893" y="13450"/>
                        </a:cubicBezTo>
                        <a:cubicBezTo>
                          <a:pt x="28112" y="14669"/>
                          <a:pt x="29338" y="17114"/>
                          <a:pt x="29338" y="20784"/>
                        </a:cubicBezTo>
                        <a:cubicBezTo>
                          <a:pt x="29338" y="23223"/>
                          <a:pt x="29338" y="25667"/>
                          <a:pt x="26893" y="26893"/>
                        </a:cubicBezTo>
                        <a:close/>
                      </a:path>
                    </a:pathLst>
                  </a:custGeom>
                  <a:solidFill>
                    <a:srgbClr val="2C5967"/>
                  </a:solidFill>
                  <a:ln w="6417"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3CD0E131-1795-432D-A3AA-BF50B4BFE007}"/>
                      </a:ext>
                    </a:extLst>
                  </p:cNvPr>
                  <p:cNvSpPr/>
                  <p:nvPr/>
                </p:nvSpPr>
                <p:spPr>
                  <a:xfrm>
                    <a:off x="5709000" y="2499500"/>
                    <a:ext cx="77002" cy="77002"/>
                  </a:xfrm>
                  <a:custGeom>
                    <a:avLst/>
                    <a:gdLst>
                      <a:gd name="connsiteX0" fmla="*/ 0 w 77002"/>
                      <a:gd name="connsiteY0" fmla="*/ 0 h 77002"/>
                      <a:gd name="connsiteX1" fmla="*/ 0 w 77002"/>
                      <a:gd name="connsiteY1" fmla="*/ 77002 h 77002"/>
                      <a:gd name="connsiteX2" fmla="*/ 77002 w 77002"/>
                      <a:gd name="connsiteY2" fmla="*/ 77002 h 77002"/>
                      <a:gd name="connsiteX3" fmla="*/ 77002 w 77002"/>
                      <a:gd name="connsiteY3" fmla="*/ 0 h 77002"/>
                      <a:gd name="connsiteX4" fmla="*/ 0 w 77002"/>
                      <a:gd name="connsiteY4" fmla="*/ 0 h 77002"/>
                      <a:gd name="connsiteX5" fmla="*/ 59895 w 77002"/>
                      <a:gd name="connsiteY5" fmla="*/ 59890 h 77002"/>
                      <a:gd name="connsiteX6" fmla="*/ 17114 w 77002"/>
                      <a:gd name="connsiteY6" fmla="*/ 59890 h 77002"/>
                      <a:gd name="connsiteX7" fmla="*/ 17114 w 77002"/>
                      <a:gd name="connsiteY7" fmla="*/ 17111 h 77002"/>
                      <a:gd name="connsiteX8" fmla="*/ 59895 w 77002"/>
                      <a:gd name="connsiteY8" fmla="*/ 17111 h 77002"/>
                      <a:gd name="connsiteX9" fmla="*/ 59895 w 77002"/>
                      <a:gd name="connsiteY9" fmla="*/ 59890 h 7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02" h="77002">
                        <a:moveTo>
                          <a:pt x="0" y="0"/>
                        </a:moveTo>
                        <a:lnTo>
                          <a:pt x="0" y="77002"/>
                        </a:lnTo>
                        <a:lnTo>
                          <a:pt x="77002" y="77002"/>
                        </a:lnTo>
                        <a:lnTo>
                          <a:pt x="77002" y="0"/>
                        </a:lnTo>
                        <a:lnTo>
                          <a:pt x="0" y="0"/>
                        </a:lnTo>
                        <a:close/>
                        <a:moveTo>
                          <a:pt x="59895" y="59890"/>
                        </a:moveTo>
                        <a:lnTo>
                          <a:pt x="17114" y="59890"/>
                        </a:lnTo>
                        <a:lnTo>
                          <a:pt x="17114" y="17111"/>
                        </a:lnTo>
                        <a:lnTo>
                          <a:pt x="59895" y="17111"/>
                        </a:lnTo>
                        <a:lnTo>
                          <a:pt x="59895" y="59890"/>
                        </a:lnTo>
                        <a:close/>
                      </a:path>
                    </a:pathLst>
                  </a:custGeom>
                  <a:solidFill>
                    <a:srgbClr val="2C5967"/>
                  </a:solidFill>
                  <a:ln w="6417" cap="flat">
                    <a:noFill/>
                    <a:prstDash val="solid"/>
                    <a:miter/>
                  </a:ln>
                </p:spPr>
                <p:txBody>
                  <a:bodyPr rtlCol="0" anchor="ctr"/>
                  <a:lstStyle/>
                  <a:p>
                    <a:endParaRPr lang="en-US"/>
                  </a:p>
                </p:txBody>
              </p:sp>
            </p:grpSp>
          </p:grpSp>
          <p:sp>
            <p:nvSpPr>
              <p:cNvPr id="322" name="TextBox 321">
                <a:extLst>
                  <a:ext uri="{FF2B5EF4-FFF2-40B4-BE49-F238E27FC236}">
                    <a16:creationId xmlns:a16="http://schemas.microsoft.com/office/drawing/2014/main" id="{FCF4799A-337E-49B0-810C-E810AC99572C}"/>
                  </a:ext>
                </a:extLst>
              </p:cNvPr>
              <p:cNvSpPr txBox="1"/>
              <p:nvPr/>
            </p:nvSpPr>
            <p:spPr>
              <a:xfrm>
                <a:off x="5331491" y="2733997"/>
                <a:ext cx="54864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IP Pools</a:t>
                </a:r>
              </a:p>
            </p:txBody>
          </p:sp>
        </p:grpSp>
        <p:grpSp>
          <p:nvGrpSpPr>
            <p:cNvPr id="323" name="Graphic 2">
              <a:extLst>
                <a:ext uri="{FF2B5EF4-FFF2-40B4-BE49-F238E27FC236}">
                  <a16:creationId xmlns:a16="http://schemas.microsoft.com/office/drawing/2014/main" id="{7925B6A6-A60D-4AFE-B33F-39CDA40E68E5}"/>
                </a:ext>
              </a:extLst>
            </p:cNvPr>
            <p:cNvGrpSpPr/>
            <p:nvPr/>
          </p:nvGrpSpPr>
          <p:grpSpPr>
            <a:xfrm>
              <a:off x="6182627" y="2261134"/>
              <a:ext cx="513347" cy="653337"/>
              <a:chOff x="6182627" y="2261134"/>
              <a:chExt cx="513347" cy="653337"/>
            </a:xfrm>
          </p:grpSpPr>
          <p:grpSp>
            <p:nvGrpSpPr>
              <p:cNvPr id="324" name="Graphic 2">
                <a:extLst>
                  <a:ext uri="{FF2B5EF4-FFF2-40B4-BE49-F238E27FC236}">
                    <a16:creationId xmlns:a16="http://schemas.microsoft.com/office/drawing/2014/main" id="{ABF2B2B1-C4C0-4F05-8940-5643DA780934}"/>
                  </a:ext>
                </a:extLst>
              </p:cNvPr>
              <p:cNvGrpSpPr/>
              <p:nvPr/>
            </p:nvGrpSpPr>
            <p:grpSpPr>
              <a:xfrm>
                <a:off x="6182627" y="2261134"/>
                <a:ext cx="513347" cy="513347"/>
                <a:chOff x="6182627" y="2261134"/>
                <a:chExt cx="513347" cy="513347"/>
              </a:xfrm>
            </p:grpSpPr>
            <p:grpSp>
              <p:nvGrpSpPr>
                <p:cNvPr id="325" name="Graphic 2">
                  <a:extLst>
                    <a:ext uri="{FF2B5EF4-FFF2-40B4-BE49-F238E27FC236}">
                      <a16:creationId xmlns:a16="http://schemas.microsoft.com/office/drawing/2014/main" id="{7045F13F-EB8F-428E-8B28-58728DCFE9AE}"/>
                    </a:ext>
                  </a:extLst>
                </p:cNvPr>
                <p:cNvGrpSpPr/>
                <p:nvPr/>
              </p:nvGrpSpPr>
              <p:grpSpPr>
                <a:xfrm>
                  <a:off x="6182627" y="2261134"/>
                  <a:ext cx="513347" cy="513347"/>
                  <a:chOff x="6182627" y="2261134"/>
                  <a:chExt cx="513347" cy="513347"/>
                </a:xfrm>
                <a:solidFill>
                  <a:srgbClr val="FFFFFF"/>
                </a:solidFill>
              </p:grpSpPr>
              <p:grpSp>
                <p:nvGrpSpPr>
                  <p:cNvPr id="326" name="Graphic 2">
                    <a:extLst>
                      <a:ext uri="{FF2B5EF4-FFF2-40B4-BE49-F238E27FC236}">
                        <a16:creationId xmlns:a16="http://schemas.microsoft.com/office/drawing/2014/main" id="{408178D3-4F47-474E-9448-B837DBBF544E}"/>
                      </a:ext>
                    </a:extLst>
                  </p:cNvPr>
                  <p:cNvGrpSpPr/>
                  <p:nvPr/>
                </p:nvGrpSpPr>
                <p:grpSpPr>
                  <a:xfrm>
                    <a:off x="6182627" y="2332195"/>
                    <a:ext cx="513347" cy="442286"/>
                    <a:chOff x="6182627" y="2332195"/>
                    <a:chExt cx="513347" cy="442286"/>
                  </a:xfrm>
                  <a:solidFill>
                    <a:srgbClr val="FFFFFF"/>
                  </a:solidFill>
                </p:grpSpPr>
                <p:sp>
                  <p:nvSpPr>
                    <p:cNvPr id="327" name="Freeform: Shape 326">
                      <a:extLst>
                        <a:ext uri="{FF2B5EF4-FFF2-40B4-BE49-F238E27FC236}">
                          <a16:creationId xmlns:a16="http://schemas.microsoft.com/office/drawing/2014/main" id="{CE901786-42C9-459E-A6E1-4C65A5FAC4F5}"/>
                        </a:ext>
                      </a:extLst>
                    </p:cNvPr>
                    <p:cNvSpPr/>
                    <p:nvPr/>
                  </p:nvSpPr>
                  <p:spPr>
                    <a:xfrm>
                      <a:off x="6191456" y="2340770"/>
                      <a:ext cx="495662" cy="428808"/>
                    </a:xfrm>
                    <a:custGeom>
                      <a:avLst/>
                      <a:gdLst>
                        <a:gd name="connsiteX0" fmla="*/ 262346 w 495662"/>
                        <a:gd name="connsiteY0" fmla="*/ 428808 h 428808"/>
                        <a:gd name="connsiteX1" fmla="*/ 240914 w 495662"/>
                        <a:gd name="connsiteY1" fmla="*/ 426363 h 428808"/>
                        <a:gd name="connsiteX2" fmla="*/ 198024 w 495662"/>
                        <a:gd name="connsiteY2" fmla="*/ 390833 h 428808"/>
                        <a:gd name="connsiteX3" fmla="*/ 198024 w 495662"/>
                        <a:gd name="connsiteY3" fmla="*/ 289139 h 428808"/>
                        <a:gd name="connsiteX4" fmla="*/ 132437 w 495662"/>
                        <a:gd name="connsiteY4" fmla="*/ 289139 h 428808"/>
                        <a:gd name="connsiteX5" fmla="*/ 184151 w 495662"/>
                        <a:gd name="connsiteY5" fmla="*/ 339370 h 428808"/>
                        <a:gd name="connsiteX6" fmla="*/ 134959 w 495662"/>
                        <a:gd name="connsiteY6" fmla="*/ 385931 h 428808"/>
                        <a:gd name="connsiteX7" fmla="*/ 0 w 495662"/>
                        <a:gd name="connsiteY7" fmla="*/ 254835 h 428808"/>
                        <a:gd name="connsiteX8" fmla="*/ 134959 w 495662"/>
                        <a:gd name="connsiteY8" fmla="*/ 123743 h 428808"/>
                        <a:gd name="connsiteX9" fmla="*/ 184151 w 495662"/>
                        <a:gd name="connsiteY9" fmla="*/ 171525 h 428808"/>
                        <a:gd name="connsiteX10" fmla="*/ 132437 w 495662"/>
                        <a:gd name="connsiteY10" fmla="*/ 221756 h 428808"/>
                        <a:gd name="connsiteX11" fmla="*/ 198024 w 495662"/>
                        <a:gd name="connsiteY11" fmla="*/ 221756 h 428808"/>
                        <a:gd name="connsiteX12" fmla="*/ 198024 w 495662"/>
                        <a:gd name="connsiteY12" fmla="*/ 139670 h 428808"/>
                        <a:gd name="connsiteX13" fmla="*/ 141267 w 495662"/>
                        <a:gd name="connsiteY13" fmla="*/ 85762 h 428808"/>
                        <a:gd name="connsiteX14" fmla="*/ 123608 w 495662"/>
                        <a:gd name="connsiteY14" fmla="*/ 64935 h 428808"/>
                        <a:gd name="connsiteX15" fmla="*/ 123608 w 495662"/>
                        <a:gd name="connsiteY15" fmla="*/ 34305 h 428808"/>
                        <a:gd name="connsiteX16" fmla="*/ 124866 w 495662"/>
                        <a:gd name="connsiteY16" fmla="*/ 28180 h 428808"/>
                        <a:gd name="connsiteX17" fmla="*/ 177843 w 495662"/>
                        <a:gd name="connsiteY17" fmla="*/ 2451 h 428808"/>
                        <a:gd name="connsiteX18" fmla="*/ 189194 w 495662"/>
                        <a:gd name="connsiteY18" fmla="*/ 0 h 428808"/>
                        <a:gd name="connsiteX19" fmla="*/ 184151 w 495662"/>
                        <a:gd name="connsiteY19" fmla="*/ 9802 h 428808"/>
                        <a:gd name="connsiteX20" fmla="*/ 181629 w 495662"/>
                        <a:gd name="connsiteY20" fmla="*/ 20828 h 428808"/>
                        <a:gd name="connsiteX21" fmla="*/ 181629 w 495662"/>
                        <a:gd name="connsiteY21" fmla="*/ 28180 h 428808"/>
                        <a:gd name="connsiteX22" fmla="*/ 179101 w 495662"/>
                        <a:gd name="connsiteY22" fmla="*/ 30630 h 428808"/>
                        <a:gd name="connsiteX23" fmla="*/ 165227 w 495662"/>
                        <a:gd name="connsiteY23" fmla="*/ 34305 h 428808"/>
                        <a:gd name="connsiteX24" fmla="*/ 169014 w 495662"/>
                        <a:gd name="connsiteY24" fmla="*/ 35530 h 428808"/>
                        <a:gd name="connsiteX25" fmla="*/ 174057 w 495662"/>
                        <a:gd name="connsiteY25" fmla="*/ 36756 h 428808"/>
                        <a:gd name="connsiteX26" fmla="*/ 180365 w 495662"/>
                        <a:gd name="connsiteY26" fmla="*/ 37981 h 428808"/>
                        <a:gd name="connsiteX27" fmla="*/ 243417 w 495662"/>
                        <a:gd name="connsiteY27" fmla="*/ 44107 h 428808"/>
                        <a:gd name="connsiteX28" fmla="*/ 295136 w 495662"/>
                        <a:gd name="connsiteY28" fmla="*/ 39206 h 428808"/>
                        <a:gd name="connsiteX29" fmla="*/ 301425 w 495662"/>
                        <a:gd name="connsiteY29" fmla="*/ 37981 h 428808"/>
                        <a:gd name="connsiteX30" fmla="*/ 322921 w 495662"/>
                        <a:gd name="connsiteY30" fmla="*/ 33080 h 428808"/>
                        <a:gd name="connsiteX31" fmla="*/ 308997 w 495662"/>
                        <a:gd name="connsiteY31" fmla="*/ 30630 h 428808"/>
                        <a:gd name="connsiteX32" fmla="*/ 300206 w 495662"/>
                        <a:gd name="connsiteY32" fmla="*/ 29405 h 428808"/>
                        <a:gd name="connsiteX33" fmla="*/ 303992 w 495662"/>
                        <a:gd name="connsiteY33" fmla="*/ 22053 h 428808"/>
                        <a:gd name="connsiteX34" fmla="*/ 307778 w 495662"/>
                        <a:gd name="connsiteY34" fmla="*/ 9802 h 428808"/>
                        <a:gd name="connsiteX35" fmla="*/ 307778 w 495662"/>
                        <a:gd name="connsiteY35" fmla="*/ 2451 h 428808"/>
                        <a:gd name="connsiteX36" fmla="*/ 315350 w 495662"/>
                        <a:gd name="connsiteY36" fmla="*/ 3676 h 428808"/>
                        <a:gd name="connsiteX37" fmla="*/ 364502 w 495662"/>
                        <a:gd name="connsiteY37" fmla="*/ 34305 h 428808"/>
                        <a:gd name="connsiteX38" fmla="*/ 363283 w 495662"/>
                        <a:gd name="connsiteY38" fmla="*/ 39206 h 428808"/>
                        <a:gd name="connsiteX39" fmla="*/ 363283 w 495662"/>
                        <a:gd name="connsiteY39" fmla="*/ 66160 h 428808"/>
                        <a:gd name="connsiteX40" fmla="*/ 348140 w 495662"/>
                        <a:gd name="connsiteY40" fmla="*/ 86987 h 428808"/>
                        <a:gd name="connsiteX41" fmla="*/ 293853 w 495662"/>
                        <a:gd name="connsiteY41" fmla="*/ 139670 h 428808"/>
                        <a:gd name="connsiteX42" fmla="*/ 293853 w 495662"/>
                        <a:gd name="connsiteY42" fmla="*/ 221756 h 428808"/>
                        <a:gd name="connsiteX43" fmla="*/ 363283 w 495662"/>
                        <a:gd name="connsiteY43" fmla="*/ 221756 h 428808"/>
                        <a:gd name="connsiteX44" fmla="*/ 311563 w 495662"/>
                        <a:gd name="connsiteY44" fmla="*/ 171525 h 428808"/>
                        <a:gd name="connsiteX45" fmla="*/ 360717 w 495662"/>
                        <a:gd name="connsiteY45" fmla="*/ 123743 h 428808"/>
                        <a:gd name="connsiteX46" fmla="*/ 495663 w 495662"/>
                        <a:gd name="connsiteY46" fmla="*/ 254835 h 428808"/>
                        <a:gd name="connsiteX47" fmla="*/ 360717 w 495662"/>
                        <a:gd name="connsiteY47" fmla="*/ 385931 h 428808"/>
                        <a:gd name="connsiteX48" fmla="*/ 311563 w 495662"/>
                        <a:gd name="connsiteY48" fmla="*/ 338151 h 428808"/>
                        <a:gd name="connsiteX49" fmla="*/ 363283 w 495662"/>
                        <a:gd name="connsiteY49" fmla="*/ 287913 h 428808"/>
                        <a:gd name="connsiteX50" fmla="*/ 293853 w 495662"/>
                        <a:gd name="connsiteY50" fmla="*/ 287913 h 428808"/>
                        <a:gd name="connsiteX51" fmla="*/ 293853 w 495662"/>
                        <a:gd name="connsiteY51" fmla="*/ 407985 h 428808"/>
                        <a:gd name="connsiteX52" fmla="*/ 286345 w 495662"/>
                        <a:gd name="connsiteY52" fmla="*/ 421461 h 428808"/>
                        <a:gd name="connsiteX53" fmla="*/ 262346 w 495662"/>
                        <a:gd name="connsiteY53" fmla="*/ 428808 h 42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95662" h="428808">
                          <a:moveTo>
                            <a:pt x="262346" y="428808"/>
                          </a:moveTo>
                          <a:cubicBezTo>
                            <a:pt x="256058" y="428808"/>
                            <a:pt x="248486" y="427582"/>
                            <a:pt x="240914" y="426363"/>
                          </a:cubicBezTo>
                          <a:cubicBezTo>
                            <a:pt x="220727" y="421461"/>
                            <a:pt x="198024" y="405534"/>
                            <a:pt x="198024" y="390833"/>
                          </a:cubicBezTo>
                          <a:lnTo>
                            <a:pt x="198024" y="289139"/>
                          </a:lnTo>
                          <a:lnTo>
                            <a:pt x="132437" y="289139"/>
                          </a:lnTo>
                          <a:lnTo>
                            <a:pt x="184151" y="339370"/>
                          </a:lnTo>
                          <a:lnTo>
                            <a:pt x="134959" y="385931"/>
                          </a:lnTo>
                          <a:lnTo>
                            <a:pt x="0" y="254835"/>
                          </a:lnTo>
                          <a:lnTo>
                            <a:pt x="134959" y="123743"/>
                          </a:lnTo>
                          <a:lnTo>
                            <a:pt x="184151" y="171525"/>
                          </a:lnTo>
                          <a:lnTo>
                            <a:pt x="132437" y="221756"/>
                          </a:lnTo>
                          <a:lnTo>
                            <a:pt x="198024" y="221756"/>
                          </a:lnTo>
                          <a:lnTo>
                            <a:pt x="198024" y="139670"/>
                          </a:lnTo>
                          <a:lnTo>
                            <a:pt x="141267" y="85762"/>
                          </a:lnTo>
                          <a:cubicBezTo>
                            <a:pt x="129916" y="80862"/>
                            <a:pt x="123608" y="73511"/>
                            <a:pt x="123608" y="64935"/>
                          </a:cubicBezTo>
                          <a:lnTo>
                            <a:pt x="123608" y="34305"/>
                          </a:lnTo>
                          <a:cubicBezTo>
                            <a:pt x="123608" y="31855"/>
                            <a:pt x="123608" y="29405"/>
                            <a:pt x="124866" y="28180"/>
                          </a:cubicBezTo>
                          <a:cubicBezTo>
                            <a:pt x="128651" y="15927"/>
                            <a:pt x="146311" y="7351"/>
                            <a:pt x="177843" y="2451"/>
                          </a:cubicBezTo>
                          <a:lnTo>
                            <a:pt x="189194" y="0"/>
                          </a:lnTo>
                          <a:lnTo>
                            <a:pt x="184151" y="9802"/>
                          </a:lnTo>
                          <a:cubicBezTo>
                            <a:pt x="182887" y="13477"/>
                            <a:pt x="181629" y="17153"/>
                            <a:pt x="181629" y="20828"/>
                          </a:cubicBezTo>
                          <a:cubicBezTo>
                            <a:pt x="181629" y="22053"/>
                            <a:pt x="181629" y="28180"/>
                            <a:pt x="181629" y="28180"/>
                          </a:cubicBezTo>
                          <a:lnTo>
                            <a:pt x="179101" y="30630"/>
                          </a:lnTo>
                          <a:cubicBezTo>
                            <a:pt x="174057" y="31855"/>
                            <a:pt x="169014" y="33080"/>
                            <a:pt x="165227" y="34305"/>
                          </a:cubicBezTo>
                          <a:lnTo>
                            <a:pt x="169014" y="35530"/>
                          </a:lnTo>
                          <a:cubicBezTo>
                            <a:pt x="170277" y="35530"/>
                            <a:pt x="172799" y="36756"/>
                            <a:pt x="174057" y="36756"/>
                          </a:cubicBezTo>
                          <a:lnTo>
                            <a:pt x="180365" y="37981"/>
                          </a:lnTo>
                          <a:cubicBezTo>
                            <a:pt x="196760" y="41656"/>
                            <a:pt x="221991" y="44107"/>
                            <a:pt x="243417" y="44107"/>
                          </a:cubicBezTo>
                          <a:cubicBezTo>
                            <a:pt x="259844" y="44107"/>
                            <a:pt x="279993" y="41656"/>
                            <a:pt x="295136" y="39206"/>
                          </a:cubicBezTo>
                          <a:lnTo>
                            <a:pt x="301425" y="37981"/>
                          </a:lnTo>
                          <a:cubicBezTo>
                            <a:pt x="310280" y="36756"/>
                            <a:pt x="317852" y="35530"/>
                            <a:pt x="322921" y="33080"/>
                          </a:cubicBezTo>
                          <a:cubicBezTo>
                            <a:pt x="319135" y="31855"/>
                            <a:pt x="314066" y="30630"/>
                            <a:pt x="308997" y="30630"/>
                          </a:cubicBezTo>
                          <a:lnTo>
                            <a:pt x="300206" y="29405"/>
                          </a:lnTo>
                          <a:lnTo>
                            <a:pt x="303992" y="22053"/>
                          </a:lnTo>
                          <a:cubicBezTo>
                            <a:pt x="306494" y="18378"/>
                            <a:pt x="307778" y="13477"/>
                            <a:pt x="307778" y="9802"/>
                          </a:cubicBezTo>
                          <a:lnTo>
                            <a:pt x="307778" y="2451"/>
                          </a:lnTo>
                          <a:lnTo>
                            <a:pt x="315350" y="3676"/>
                          </a:lnTo>
                          <a:cubicBezTo>
                            <a:pt x="348140" y="9802"/>
                            <a:pt x="364502" y="19603"/>
                            <a:pt x="364502" y="34305"/>
                          </a:cubicBezTo>
                          <a:cubicBezTo>
                            <a:pt x="364502" y="35530"/>
                            <a:pt x="364502" y="37981"/>
                            <a:pt x="363283" y="39206"/>
                          </a:cubicBezTo>
                          <a:lnTo>
                            <a:pt x="363283" y="66160"/>
                          </a:lnTo>
                          <a:cubicBezTo>
                            <a:pt x="363283" y="74736"/>
                            <a:pt x="358214" y="80862"/>
                            <a:pt x="348140" y="86987"/>
                          </a:cubicBezTo>
                          <a:lnTo>
                            <a:pt x="293853" y="139670"/>
                          </a:lnTo>
                          <a:lnTo>
                            <a:pt x="293853" y="221756"/>
                          </a:lnTo>
                          <a:lnTo>
                            <a:pt x="363283" y="221756"/>
                          </a:lnTo>
                          <a:lnTo>
                            <a:pt x="311563" y="171525"/>
                          </a:lnTo>
                          <a:lnTo>
                            <a:pt x="360717" y="123743"/>
                          </a:lnTo>
                          <a:lnTo>
                            <a:pt x="495663" y="254835"/>
                          </a:lnTo>
                          <a:lnTo>
                            <a:pt x="360717" y="385931"/>
                          </a:lnTo>
                          <a:lnTo>
                            <a:pt x="311563" y="338151"/>
                          </a:lnTo>
                          <a:lnTo>
                            <a:pt x="363283" y="287913"/>
                          </a:lnTo>
                          <a:lnTo>
                            <a:pt x="293853" y="287913"/>
                          </a:lnTo>
                          <a:lnTo>
                            <a:pt x="293853" y="407985"/>
                          </a:lnTo>
                          <a:cubicBezTo>
                            <a:pt x="293853" y="412881"/>
                            <a:pt x="291351" y="417784"/>
                            <a:pt x="286345" y="421461"/>
                          </a:cubicBezTo>
                          <a:cubicBezTo>
                            <a:pt x="281276" y="426363"/>
                            <a:pt x="272421" y="428808"/>
                            <a:pt x="262346" y="428808"/>
                          </a:cubicBezTo>
                          <a:close/>
                        </a:path>
                      </a:pathLst>
                    </a:custGeom>
                    <a:solidFill>
                      <a:srgbClr val="FFFFFF"/>
                    </a:solidFill>
                    <a:ln w="6417"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58526545-AEDB-4D03-B099-963528F9709F}"/>
                        </a:ext>
                      </a:extLst>
                    </p:cNvPr>
                    <p:cNvSpPr/>
                    <p:nvPr/>
                  </p:nvSpPr>
                  <p:spPr>
                    <a:xfrm>
                      <a:off x="6182627" y="2332195"/>
                      <a:ext cx="513347" cy="442286"/>
                    </a:xfrm>
                    <a:custGeom>
                      <a:avLst/>
                      <a:gdLst>
                        <a:gd name="connsiteX0" fmla="*/ 189194 w 513347"/>
                        <a:gd name="connsiteY0" fmla="*/ 15927 h 442286"/>
                        <a:gd name="connsiteX1" fmla="*/ 186672 w 513347"/>
                        <a:gd name="connsiteY1" fmla="*/ 29405 h 442286"/>
                        <a:gd name="connsiteX2" fmla="*/ 186672 w 513347"/>
                        <a:gd name="connsiteY2" fmla="*/ 31854 h 442286"/>
                        <a:gd name="connsiteX3" fmla="*/ 157662 w 513347"/>
                        <a:gd name="connsiteY3" fmla="*/ 40431 h 442286"/>
                        <a:gd name="connsiteX4" fmla="*/ 174057 w 513347"/>
                        <a:gd name="connsiteY4" fmla="*/ 46557 h 442286"/>
                        <a:gd name="connsiteX5" fmla="*/ 176579 w 513347"/>
                        <a:gd name="connsiteY5" fmla="*/ 46557 h 442286"/>
                        <a:gd name="connsiteX6" fmla="*/ 182886 w 513347"/>
                        <a:gd name="connsiteY6" fmla="*/ 47782 h 442286"/>
                        <a:gd name="connsiteX7" fmla="*/ 253530 w 513347"/>
                        <a:gd name="connsiteY7" fmla="*/ 56358 h 442286"/>
                        <a:gd name="connsiteX8" fmla="*/ 312821 w 513347"/>
                        <a:gd name="connsiteY8" fmla="*/ 50232 h 442286"/>
                        <a:gd name="connsiteX9" fmla="*/ 349397 w 513347"/>
                        <a:gd name="connsiteY9" fmla="*/ 39206 h 442286"/>
                        <a:gd name="connsiteX10" fmla="*/ 319109 w 513347"/>
                        <a:gd name="connsiteY10" fmla="*/ 29405 h 442286"/>
                        <a:gd name="connsiteX11" fmla="*/ 322896 w 513347"/>
                        <a:gd name="connsiteY11" fmla="*/ 13477 h 442286"/>
                        <a:gd name="connsiteX12" fmla="*/ 365760 w 513347"/>
                        <a:gd name="connsiteY12" fmla="*/ 37981 h 442286"/>
                        <a:gd name="connsiteX13" fmla="*/ 364541 w 513347"/>
                        <a:gd name="connsiteY13" fmla="*/ 41656 h 442286"/>
                        <a:gd name="connsiteX14" fmla="*/ 364541 w 513347"/>
                        <a:gd name="connsiteY14" fmla="*/ 69835 h 442286"/>
                        <a:gd name="connsiteX15" fmla="*/ 351900 w 513347"/>
                        <a:gd name="connsiteY15" fmla="*/ 85762 h 442286"/>
                        <a:gd name="connsiteX16" fmla="*/ 295175 w 513347"/>
                        <a:gd name="connsiteY16" fmla="*/ 142120 h 442286"/>
                        <a:gd name="connsiteX17" fmla="*/ 295175 w 513347"/>
                        <a:gd name="connsiteY17" fmla="*/ 232783 h 442286"/>
                        <a:gd name="connsiteX18" fmla="*/ 385973 w 513347"/>
                        <a:gd name="connsiteY18" fmla="*/ 232783 h 442286"/>
                        <a:gd name="connsiteX19" fmla="*/ 327965 w 513347"/>
                        <a:gd name="connsiteY19" fmla="*/ 176425 h 442286"/>
                        <a:gd name="connsiteX20" fmla="*/ 339258 w 513347"/>
                        <a:gd name="connsiteY20" fmla="*/ 165399 h 442286"/>
                        <a:gd name="connsiteX21" fmla="*/ 368327 w 513347"/>
                        <a:gd name="connsiteY21" fmla="*/ 137220 h 442286"/>
                        <a:gd name="connsiteX22" fmla="*/ 494418 w 513347"/>
                        <a:gd name="connsiteY22" fmla="*/ 259740 h 442286"/>
                        <a:gd name="connsiteX23" fmla="*/ 368327 w 513347"/>
                        <a:gd name="connsiteY23" fmla="*/ 382256 h 442286"/>
                        <a:gd name="connsiteX24" fmla="*/ 340542 w 513347"/>
                        <a:gd name="connsiteY24" fmla="*/ 358976 h 442286"/>
                        <a:gd name="connsiteX25" fmla="*/ 329184 w 513347"/>
                        <a:gd name="connsiteY25" fmla="*/ 347952 h 442286"/>
                        <a:gd name="connsiteX26" fmla="*/ 387192 w 513347"/>
                        <a:gd name="connsiteY26" fmla="*/ 291593 h 442286"/>
                        <a:gd name="connsiteX27" fmla="*/ 296394 w 513347"/>
                        <a:gd name="connsiteY27" fmla="*/ 291593 h 442286"/>
                        <a:gd name="connsiteX28" fmla="*/ 296394 w 513347"/>
                        <a:gd name="connsiteY28" fmla="*/ 417787 h 442286"/>
                        <a:gd name="connsiteX29" fmla="*/ 291389 w 513347"/>
                        <a:gd name="connsiteY29" fmla="*/ 426359 h 442286"/>
                        <a:gd name="connsiteX30" fmla="*/ 271176 w 513347"/>
                        <a:gd name="connsiteY30" fmla="*/ 431262 h 442286"/>
                        <a:gd name="connsiteX31" fmla="*/ 251027 w 513347"/>
                        <a:gd name="connsiteY31" fmla="*/ 428811 h 442286"/>
                        <a:gd name="connsiteX32" fmla="*/ 213161 w 513347"/>
                        <a:gd name="connsiteY32" fmla="*/ 399409 h 442286"/>
                        <a:gd name="connsiteX33" fmla="*/ 213161 w 513347"/>
                        <a:gd name="connsiteY33" fmla="*/ 291593 h 442286"/>
                        <a:gd name="connsiteX34" fmla="*/ 126129 w 513347"/>
                        <a:gd name="connsiteY34" fmla="*/ 291593 h 442286"/>
                        <a:gd name="connsiteX35" fmla="*/ 184151 w 513347"/>
                        <a:gd name="connsiteY35" fmla="*/ 347952 h 442286"/>
                        <a:gd name="connsiteX36" fmla="*/ 172799 w 513347"/>
                        <a:gd name="connsiteY36" fmla="*/ 358976 h 442286"/>
                        <a:gd name="connsiteX37" fmla="*/ 143789 w 513347"/>
                        <a:gd name="connsiteY37" fmla="*/ 387153 h 442286"/>
                        <a:gd name="connsiteX38" fmla="*/ 17659 w 513347"/>
                        <a:gd name="connsiteY38" fmla="*/ 264636 h 442286"/>
                        <a:gd name="connsiteX39" fmla="*/ 143789 w 513347"/>
                        <a:gd name="connsiteY39" fmla="*/ 142120 h 442286"/>
                        <a:gd name="connsiteX40" fmla="*/ 172799 w 513347"/>
                        <a:gd name="connsiteY40" fmla="*/ 170299 h 442286"/>
                        <a:gd name="connsiteX41" fmla="*/ 184151 w 513347"/>
                        <a:gd name="connsiteY41" fmla="*/ 181326 h 442286"/>
                        <a:gd name="connsiteX42" fmla="*/ 126129 w 513347"/>
                        <a:gd name="connsiteY42" fmla="*/ 236459 h 442286"/>
                        <a:gd name="connsiteX43" fmla="*/ 213161 w 513347"/>
                        <a:gd name="connsiteY43" fmla="*/ 236459 h 442286"/>
                        <a:gd name="connsiteX44" fmla="*/ 213161 w 513347"/>
                        <a:gd name="connsiteY44" fmla="*/ 145796 h 442286"/>
                        <a:gd name="connsiteX45" fmla="*/ 153876 w 513347"/>
                        <a:gd name="connsiteY45" fmla="*/ 89438 h 442286"/>
                        <a:gd name="connsiteX46" fmla="*/ 140003 w 513347"/>
                        <a:gd name="connsiteY46" fmla="*/ 73511 h 442286"/>
                        <a:gd name="connsiteX47" fmla="*/ 140003 w 513347"/>
                        <a:gd name="connsiteY47" fmla="*/ 42881 h 442286"/>
                        <a:gd name="connsiteX48" fmla="*/ 141267 w 513347"/>
                        <a:gd name="connsiteY48" fmla="*/ 39206 h 442286"/>
                        <a:gd name="connsiteX49" fmla="*/ 189194 w 513347"/>
                        <a:gd name="connsiteY49" fmla="*/ 15927 h 442286"/>
                        <a:gd name="connsiteX50" fmla="*/ 210639 w 513347"/>
                        <a:gd name="connsiteY50" fmla="*/ 0 h 442286"/>
                        <a:gd name="connsiteX51" fmla="*/ 187930 w 513347"/>
                        <a:gd name="connsiteY51" fmla="*/ 3676 h 442286"/>
                        <a:gd name="connsiteX52" fmla="*/ 129915 w 513347"/>
                        <a:gd name="connsiteY52" fmla="*/ 33079 h 442286"/>
                        <a:gd name="connsiteX53" fmla="*/ 127394 w 513347"/>
                        <a:gd name="connsiteY53" fmla="*/ 41656 h 442286"/>
                        <a:gd name="connsiteX54" fmla="*/ 127394 w 513347"/>
                        <a:gd name="connsiteY54" fmla="*/ 72285 h 442286"/>
                        <a:gd name="connsiteX55" fmla="*/ 147574 w 513347"/>
                        <a:gd name="connsiteY55" fmla="*/ 98014 h 442286"/>
                        <a:gd name="connsiteX56" fmla="*/ 201810 w 513347"/>
                        <a:gd name="connsiteY56" fmla="*/ 149471 h 442286"/>
                        <a:gd name="connsiteX57" fmla="*/ 201810 w 513347"/>
                        <a:gd name="connsiteY57" fmla="*/ 177650 h 442286"/>
                        <a:gd name="connsiteX58" fmla="*/ 194238 w 513347"/>
                        <a:gd name="connsiteY58" fmla="*/ 170299 h 442286"/>
                        <a:gd name="connsiteX59" fmla="*/ 182886 w 513347"/>
                        <a:gd name="connsiteY59" fmla="*/ 159272 h 442286"/>
                        <a:gd name="connsiteX60" fmla="*/ 153876 w 513347"/>
                        <a:gd name="connsiteY60" fmla="*/ 131094 h 442286"/>
                        <a:gd name="connsiteX61" fmla="*/ 145046 w 513347"/>
                        <a:gd name="connsiteY61" fmla="*/ 122517 h 442286"/>
                        <a:gd name="connsiteX62" fmla="*/ 136223 w 513347"/>
                        <a:gd name="connsiteY62" fmla="*/ 131094 h 442286"/>
                        <a:gd name="connsiteX63" fmla="*/ 10087 w 513347"/>
                        <a:gd name="connsiteY63" fmla="*/ 253612 h 442286"/>
                        <a:gd name="connsiteX64" fmla="*/ 0 w 513347"/>
                        <a:gd name="connsiteY64" fmla="*/ 263410 h 442286"/>
                        <a:gd name="connsiteX65" fmla="*/ 8829 w 513347"/>
                        <a:gd name="connsiteY65" fmla="*/ 271989 h 442286"/>
                        <a:gd name="connsiteX66" fmla="*/ 134959 w 513347"/>
                        <a:gd name="connsiteY66" fmla="*/ 394506 h 442286"/>
                        <a:gd name="connsiteX67" fmla="*/ 143789 w 513347"/>
                        <a:gd name="connsiteY67" fmla="*/ 403079 h 442286"/>
                        <a:gd name="connsiteX68" fmla="*/ 152618 w 513347"/>
                        <a:gd name="connsiteY68" fmla="*/ 394506 h 442286"/>
                        <a:gd name="connsiteX69" fmla="*/ 181629 w 513347"/>
                        <a:gd name="connsiteY69" fmla="*/ 366330 h 442286"/>
                        <a:gd name="connsiteX70" fmla="*/ 192980 w 513347"/>
                        <a:gd name="connsiteY70" fmla="*/ 355299 h 442286"/>
                        <a:gd name="connsiteX71" fmla="*/ 200546 w 513347"/>
                        <a:gd name="connsiteY71" fmla="*/ 347952 h 442286"/>
                        <a:gd name="connsiteX72" fmla="*/ 200546 w 513347"/>
                        <a:gd name="connsiteY72" fmla="*/ 398183 h 442286"/>
                        <a:gd name="connsiteX73" fmla="*/ 248460 w 513347"/>
                        <a:gd name="connsiteY73" fmla="*/ 439835 h 442286"/>
                        <a:gd name="connsiteX74" fmla="*/ 271176 w 513347"/>
                        <a:gd name="connsiteY74" fmla="*/ 442286 h 442286"/>
                        <a:gd name="connsiteX75" fmla="*/ 300180 w 513347"/>
                        <a:gd name="connsiteY75" fmla="*/ 434939 h 442286"/>
                        <a:gd name="connsiteX76" fmla="*/ 309035 w 513347"/>
                        <a:gd name="connsiteY76" fmla="*/ 416561 h 442286"/>
                        <a:gd name="connsiteX77" fmla="*/ 309035 w 513347"/>
                        <a:gd name="connsiteY77" fmla="*/ 302617 h 442286"/>
                        <a:gd name="connsiteX78" fmla="*/ 356969 w 513347"/>
                        <a:gd name="connsiteY78" fmla="*/ 302617 h 442286"/>
                        <a:gd name="connsiteX79" fmla="*/ 321612 w 513347"/>
                        <a:gd name="connsiteY79" fmla="*/ 336921 h 442286"/>
                        <a:gd name="connsiteX80" fmla="*/ 312821 w 513347"/>
                        <a:gd name="connsiteY80" fmla="*/ 345501 h 442286"/>
                        <a:gd name="connsiteX81" fmla="*/ 321612 w 513347"/>
                        <a:gd name="connsiteY81" fmla="*/ 354074 h 442286"/>
                        <a:gd name="connsiteX82" fmla="*/ 332970 w 513347"/>
                        <a:gd name="connsiteY82" fmla="*/ 365104 h 442286"/>
                        <a:gd name="connsiteX83" fmla="*/ 361974 w 513347"/>
                        <a:gd name="connsiteY83" fmla="*/ 393281 h 442286"/>
                        <a:gd name="connsiteX84" fmla="*/ 370829 w 513347"/>
                        <a:gd name="connsiteY84" fmla="*/ 401860 h 442286"/>
                        <a:gd name="connsiteX85" fmla="*/ 378401 w 513347"/>
                        <a:gd name="connsiteY85" fmla="*/ 394506 h 442286"/>
                        <a:gd name="connsiteX86" fmla="*/ 504492 w 513347"/>
                        <a:gd name="connsiteY86" fmla="*/ 271989 h 442286"/>
                        <a:gd name="connsiteX87" fmla="*/ 513347 w 513347"/>
                        <a:gd name="connsiteY87" fmla="*/ 263410 h 442286"/>
                        <a:gd name="connsiteX88" fmla="*/ 504492 w 513347"/>
                        <a:gd name="connsiteY88" fmla="*/ 254837 h 442286"/>
                        <a:gd name="connsiteX89" fmla="*/ 378401 w 513347"/>
                        <a:gd name="connsiteY89" fmla="*/ 132319 h 442286"/>
                        <a:gd name="connsiteX90" fmla="*/ 369546 w 513347"/>
                        <a:gd name="connsiteY90" fmla="*/ 123742 h 442286"/>
                        <a:gd name="connsiteX91" fmla="*/ 360755 w 513347"/>
                        <a:gd name="connsiteY91" fmla="*/ 132319 h 442286"/>
                        <a:gd name="connsiteX92" fmla="*/ 331751 w 513347"/>
                        <a:gd name="connsiteY92" fmla="*/ 160497 h 442286"/>
                        <a:gd name="connsiteX93" fmla="*/ 320393 w 513347"/>
                        <a:gd name="connsiteY93" fmla="*/ 171524 h 442286"/>
                        <a:gd name="connsiteX94" fmla="*/ 311538 w 513347"/>
                        <a:gd name="connsiteY94" fmla="*/ 180100 h 442286"/>
                        <a:gd name="connsiteX95" fmla="*/ 320393 w 513347"/>
                        <a:gd name="connsiteY95" fmla="*/ 188677 h 442286"/>
                        <a:gd name="connsiteX96" fmla="*/ 355686 w 513347"/>
                        <a:gd name="connsiteY96" fmla="*/ 222981 h 442286"/>
                        <a:gd name="connsiteX97" fmla="*/ 307752 w 513347"/>
                        <a:gd name="connsiteY97" fmla="*/ 222981 h 442286"/>
                        <a:gd name="connsiteX98" fmla="*/ 307752 w 513347"/>
                        <a:gd name="connsiteY98" fmla="*/ 149471 h 442286"/>
                        <a:gd name="connsiteX99" fmla="*/ 359472 w 513347"/>
                        <a:gd name="connsiteY99" fmla="*/ 98014 h 442286"/>
                        <a:gd name="connsiteX100" fmla="*/ 377118 w 513347"/>
                        <a:gd name="connsiteY100" fmla="*/ 72285 h 442286"/>
                        <a:gd name="connsiteX101" fmla="*/ 377118 w 513347"/>
                        <a:gd name="connsiteY101" fmla="*/ 47782 h 442286"/>
                        <a:gd name="connsiteX102" fmla="*/ 378401 w 513347"/>
                        <a:gd name="connsiteY102" fmla="*/ 41656 h 442286"/>
                        <a:gd name="connsiteX103" fmla="*/ 324179 w 513347"/>
                        <a:gd name="connsiteY103" fmla="*/ 4901 h 442286"/>
                        <a:gd name="connsiteX104" fmla="*/ 310254 w 513347"/>
                        <a:gd name="connsiteY104" fmla="*/ 2451 h 442286"/>
                        <a:gd name="connsiteX105" fmla="*/ 310254 w 513347"/>
                        <a:gd name="connsiteY105" fmla="*/ 17152 h 442286"/>
                        <a:gd name="connsiteX106" fmla="*/ 307752 w 513347"/>
                        <a:gd name="connsiteY106" fmla="*/ 26954 h 442286"/>
                        <a:gd name="connsiteX107" fmla="*/ 300180 w 513347"/>
                        <a:gd name="connsiteY107" fmla="*/ 41656 h 442286"/>
                        <a:gd name="connsiteX108" fmla="*/ 301463 w 513347"/>
                        <a:gd name="connsiteY108" fmla="*/ 41656 h 442286"/>
                        <a:gd name="connsiteX109" fmla="*/ 297677 w 513347"/>
                        <a:gd name="connsiteY109" fmla="*/ 42881 h 442286"/>
                        <a:gd name="connsiteX110" fmla="*/ 253530 w 513347"/>
                        <a:gd name="connsiteY110" fmla="*/ 46557 h 442286"/>
                        <a:gd name="connsiteX111" fmla="*/ 200546 w 513347"/>
                        <a:gd name="connsiteY111" fmla="*/ 41656 h 442286"/>
                        <a:gd name="connsiteX112" fmla="*/ 199288 w 513347"/>
                        <a:gd name="connsiteY112" fmla="*/ 31854 h 442286"/>
                        <a:gd name="connsiteX113" fmla="*/ 199288 w 513347"/>
                        <a:gd name="connsiteY113" fmla="*/ 30630 h 442286"/>
                        <a:gd name="connsiteX114" fmla="*/ 201810 w 513347"/>
                        <a:gd name="connsiteY114" fmla="*/ 20828 h 442286"/>
                        <a:gd name="connsiteX115" fmla="*/ 210639 w 513347"/>
                        <a:gd name="connsiteY115" fmla="*/ 0 h 442286"/>
                        <a:gd name="connsiteX116" fmla="*/ 156398 w 513347"/>
                        <a:gd name="connsiteY116" fmla="*/ 224206 h 442286"/>
                        <a:gd name="connsiteX117" fmla="*/ 191716 w 513347"/>
                        <a:gd name="connsiteY117" fmla="*/ 189902 h 442286"/>
                        <a:gd name="connsiteX118" fmla="*/ 199288 w 513347"/>
                        <a:gd name="connsiteY118" fmla="*/ 182551 h 442286"/>
                        <a:gd name="connsiteX119" fmla="*/ 199288 w 513347"/>
                        <a:gd name="connsiteY119" fmla="*/ 224206 h 442286"/>
                        <a:gd name="connsiteX120" fmla="*/ 156398 w 513347"/>
                        <a:gd name="connsiteY120" fmla="*/ 224206 h 442286"/>
                        <a:gd name="connsiteX121" fmla="*/ 156398 w 513347"/>
                        <a:gd name="connsiteY121" fmla="*/ 303843 h 442286"/>
                        <a:gd name="connsiteX122" fmla="*/ 199288 w 513347"/>
                        <a:gd name="connsiteY122" fmla="*/ 303843 h 442286"/>
                        <a:gd name="connsiteX123" fmla="*/ 199288 w 513347"/>
                        <a:gd name="connsiteY123" fmla="*/ 345501 h 442286"/>
                        <a:gd name="connsiteX124" fmla="*/ 191716 w 513347"/>
                        <a:gd name="connsiteY124" fmla="*/ 338147 h 442286"/>
                        <a:gd name="connsiteX125" fmla="*/ 156398 w 513347"/>
                        <a:gd name="connsiteY125" fmla="*/ 303843 h 44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513347" h="442286">
                          <a:moveTo>
                            <a:pt x="189194" y="15927"/>
                          </a:moveTo>
                          <a:cubicBezTo>
                            <a:pt x="186672" y="20828"/>
                            <a:pt x="186672" y="24503"/>
                            <a:pt x="186672" y="29405"/>
                          </a:cubicBezTo>
                          <a:cubicBezTo>
                            <a:pt x="186672" y="30630"/>
                            <a:pt x="186672" y="30630"/>
                            <a:pt x="186672" y="31854"/>
                          </a:cubicBezTo>
                          <a:cubicBezTo>
                            <a:pt x="172799" y="34305"/>
                            <a:pt x="161448" y="37981"/>
                            <a:pt x="157662" y="40431"/>
                          </a:cubicBezTo>
                          <a:cubicBezTo>
                            <a:pt x="160184" y="42881"/>
                            <a:pt x="166491" y="44106"/>
                            <a:pt x="174057" y="46557"/>
                          </a:cubicBezTo>
                          <a:lnTo>
                            <a:pt x="176579" y="46557"/>
                          </a:lnTo>
                          <a:cubicBezTo>
                            <a:pt x="177843" y="46557"/>
                            <a:pt x="180364" y="47782"/>
                            <a:pt x="182886" y="47782"/>
                          </a:cubicBezTo>
                          <a:cubicBezTo>
                            <a:pt x="198024" y="51457"/>
                            <a:pt x="228292" y="56358"/>
                            <a:pt x="253530" y="56358"/>
                          </a:cubicBezTo>
                          <a:cubicBezTo>
                            <a:pt x="273678" y="56358"/>
                            <a:pt x="297677" y="52682"/>
                            <a:pt x="312821" y="50232"/>
                          </a:cubicBezTo>
                          <a:cubicBezTo>
                            <a:pt x="331751" y="47782"/>
                            <a:pt x="344328" y="42881"/>
                            <a:pt x="349397" y="39206"/>
                          </a:cubicBezTo>
                          <a:cubicBezTo>
                            <a:pt x="345611" y="36755"/>
                            <a:pt x="334253" y="33079"/>
                            <a:pt x="319109" y="29405"/>
                          </a:cubicBezTo>
                          <a:cubicBezTo>
                            <a:pt x="321612" y="24503"/>
                            <a:pt x="322896" y="19603"/>
                            <a:pt x="322896" y="13477"/>
                          </a:cubicBezTo>
                          <a:cubicBezTo>
                            <a:pt x="345611" y="18378"/>
                            <a:pt x="365760" y="25729"/>
                            <a:pt x="365760" y="37981"/>
                          </a:cubicBezTo>
                          <a:cubicBezTo>
                            <a:pt x="365760" y="39206"/>
                            <a:pt x="365760" y="40431"/>
                            <a:pt x="364541" y="41656"/>
                          </a:cubicBezTo>
                          <a:lnTo>
                            <a:pt x="364541" y="69835"/>
                          </a:lnTo>
                          <a:cubicBezTo>
                            <a:pt x="364541" y="75961"/>
                            <a:pt x="360755" y="80861"/>
                            <a:pt x="351900" y="85762"/>
                          </a:cubicBezTo>
                          <a:lnTo>
                            <a:pt x="295175" y="142120"/>
                          </a:lnTo>
                          <a:lnTo>
                            <a:pt x="295175" y="232783"/>
                          </a:lnTo>
                          <a:lnTo>
                            <a:pt x="385973" y="232783"/>
                          </a:lnTo>
                          <a:lnTo>
                            <a:pt x="327965" y="176425"/>
                          </a:lnTo>
                          <a:lnTo>
                            <a:pt x="339258" y="165399"/>
                          </a:lnTo>
                          <a:lnTo>
                            <a:pt x="368327" y="137220"/>
                          </a:lnTo>
                          <a:lnTo>
                            <a:pt x="494418" y="259740"/>
                          </a:lnTo>
                          <a:lnTo>
                            <a:pt x="368327" y="382256"/>
                          </a:lnTo>
                          <a:lnTo>
                            <a:pt x="340542" y="358976"/>
                          </a:lnTo>
                          <a:lnTo>
                            <a:pt x="329184" y="347952"/>
                          </a:lnTo>
                          <a:lnTo>
                            <a:pt x="387192" y="291593"/>
                          </a:lnTo>
                          <a:lnTo>
                            <a:pt x="296394" y="291593"/>
                          </a:lnTo>
                          <a:lnTo>
                            <a:pt x="296394" y="417787"/>
                          </a:lnTo>
                          <a:cubicBezTo>
                            <a:pt x="296394" y="421457"/>
                            <a:pt x="295175" y="423908"/>
                            <a:pt x="291389" y="426359"/>
                          </a:cubicBezTo>
                          <a:cubicBezTo>
                            <a:pt x="287603" y="430036"/>
                            <a:pt x="280031" y="431262"/>
                            <a:pt x="271176" y="431262"/>
                          </a:cubicBezTo>
                          <a:cubicBezTo>
                            <a:pt x="264887" y="431262"/>
                            <a:pt x="258534" y="430036"/>
                            <a:pt x="251027" y="428811"/>
                          </a:cubicBezTo>
                          <a:cubicBezTo>
                            <a:pt x="232078" y="425134"/>
                            <a:pt x="213161" y="409207"/>
                            <a:pt x="213161" y="399409"/>
                          </a:cubicBezTo>
                          <a:lnTo>
                            <a:pt x="213161" y="291593"/>
                          </a:lnTo>
                          <a:lnTo>
                            <a:pt x="126129" y="291593"/>
                          </a:lnTo>
                          <a:lnTo>
                            <a:pt x="184151" y="347952"/>
                          </a:lnTo>
                          <a:lnTo>
                            <a:pt x="172799" y="358976"/>
                          </a:lnTo>
                          <a:lnTo>
                            <a:pt x="143789" y="387153"/>
                          </a:lnTo>
                          <a:lnTo>
                            <a:pt x="17659" y="264636"/>
                          </a:lnTo>
                          <a:lnTo>
                            <a:pt x="143789" y="142120"/>
                          </a:lnTo>
                          <a:lnTo>
                            <a:pt x="172799" y="170299"/>
                          </a:lnTo>
                          <a:lnTo>
                            <a:pt x="184151" y="181326"/>
                          </a:lnTo>
                          <a:lnTo>
                            <a:pt x="126129" y="236459"/>
                          </a:lnTo>
                          <a:lnTo>
                            <a:pt x="213161" y="236459"/>
                          </a:lnTo>
                          <a:lnTo>
                            <a:pt x="213161" y="145796"/>
                          </a:lnTo>
                          <a:lnTo>
                            <a:pt x="153876" y="89438"/>
                          </a:lnTo>
                          <a:cubicBezTo>
                            <a:pt x="143789" y="84537"/>
                            <a:pt x="140003" y="79636"/>
                            <a:pt x="140003" y="73511"/>
                          </a:cubicBezTo>
                          <a:lnTo>
                            <a:pt x="140003" y="42881"/>
                          </a:lnTo>
                          <a:cubicBezTo>
                            <a:pt x="140003" y="41656"/>
                            <a:pt x="140003" y="40431"/>
                            <a:pt x="141267" y="39206"/>
                          </a:cubicBezTo>
                          <a:cubicBezTo>
                            <a:pt x="143789" y="26954"/>
                            <a:pt x="165227" y="19603"/>
                            <a:pt x="189194" y="15927"/>
                          </a:cubicBezTo>
                          <a:close/>
                          <a:moveTo>
                            <a:pt x="210639" y="0"/>
                          </a:moveTo>
                          <a:lnTo>
                            <a:pt x="187930" y="3676"/>
                          </a:lnTo>
                          <a:cubicBezTo>
                            <a:pt x="153876" y="9802"/>
                            <a:pt x="134959" y="18378"/>
                            <a:pt x="129915" y="33079"/>
                          </a:cubicBezTo>
                          <a:cubicBezTo>
                            <a:pt x="128651" y="35530"/>
                            <a:pt x="127394" y="39206"/>
                            <a:pt x="127394" y="41656"/>
                          </a:cubicBezTo>
                          <a:lnTo>
                            <a:pt x="127394" y="72285"/>
                          </a:lnTo>
                          <a:cubicBezTo>
                            <a:pt x="127394" y="83312"/>
                            <a:pt x="133695" y="91888"/>
                            <a:pt x="147574" y="98014"/>
                          </a:cubicBezTo>
                          <a:lnTo>
                            <a:pt x="201810" y="149471"/>
                          </a:lnTo>
                          <a:lnTo>
                            <a:pt x="201810" y="177650"/>
                          </a:lnTo>
                          <a:lnTo>
                            <a:pt x="194238" y="170299"/>
                          </a:lnTo>
                          <a:lnTo>
                            <a:pt x="182886" y="159272"/>
                          </a:lnTo>
                          <a:lnTo>
                            <a:pt x="153876" y="131094"/>
                          </a:lnTo>
                          <a:lnTo>
                            <a:pt x="145046" y="122517"/>
                          </a:lnTo>
                          <a:lnTo>
                            <a:pt x="136223" y="131094"/>
                          </a:lnTo>
                          <a:lnTo>
                            <a:pt x="10087" y="253612"/>
                          </a:lnTo>
                          <a:lnTo>
                            <a:pt x="0" y="263410"/>
                          </a:lnTo>
                          <a:lnTo>
                            <a:pt x="8829" y="271989"/>
                          </a:lnTo>
                          <a:lnTo>
                            <a:pt x="134959" y="394506"/>
                          </a:lnTo>
                          <a:lnTo>
                            <a:pt x="143789" y="403079"/>
                          </a:lnTo>
                          <a:lnTo>
                            <a:pt x="152618" y="394506"/>
                          </a:lnTo>
                          <a:lnTo>
                            <a:pt x="181629" y="366330"/>
                          </a:lnTo>
                          <a:lnTo>
                            <a:pt x="192980" y="355299"/>
                          </a:lnTo>
                          <a:lnTo>
                            <a:pt x="200546" y="347952"/>
                          </a:lnTo>
                          <a:lnTo>
                            <a:pt x="200546" y="398183"/>
                          </a:lnTo>
                          <a:cubicBezTo>
                            <a:pt x="200546" y="417787"/>
                            <a:pt x="228292" y="436164"/>
                            <a:pt x="248460" y="439835"/>
                          </a:cubicBezTo>
                          <a:cubicBezTo>
                            <a:pt x="256032" y="441060"/>
                            <a:pt x="263604" y="442286"/>
                            <a:pt x="271176" y="442286"/>
                          </a:cubicBezTo>
                          <a:cubicBezTo>
                            <a:pt x="283817" y="442286"/>
                            <a:pt x="292608" y="439835"/>
                            <a:pt x="300180" y="434939"/>
                          </a:cubicBezTo>
                          <a:cubicBezTo>
                            <a:pt x="306468" y="430036"/>
                            <a:pt x="309035" y="423908"/>
                            <a:pt x="309035" y="416561"/>
                          </a:cubicBezTo>
                          <a:lnTo>
                            <a:pt x="309035" y="302617"/>
                          </a:lnTo>
                          <a:lnTo>
                            <a:pt x="356969" y="302617"/>
                          </a:lnTo>
                          <a:lnTo>
                            <a:pt x="321612" y="336921"/>
                          </a:lnTo>
                          <a:lnTo>
                            <a:pt x="312821" y="345501"/>
                          </a:lnTo>
                          <a:lnTo>
                            <a:pt x="321612" y="354074"/>
                          </a:lnTo>
                          <a:lnTo>
                            <a:pt x="332970" y="365104"/>
                          </a:lnTo>
                          <a:lnTo>
                            <a:pt x="361974" y="393281"/>
                          </a:lnTo>
                          <a:lnTo>
                            <a:pt x="370829" y="401860"/>
                          </a:lnTo>
                          <a:lnTo>
                            <a:pt x="378401" y="394506"/>
                          </a:lnTo>
                          <a:lnTo>
                            <a:pt x="504492" y="271989"/>
                          </a:lnTo>
                          <a:lnTo>
                            <a:pt x="513347" y="263410"/>
                          </a:lnTo>
                          <a:lnTo>
                            <a:pt x="504492" y="254837"/>
                          </a:lnTo>
                          <a:lnTo>
                            <a:pt x="378401" y="132319"/>
                          </a:lnTo>
                          <a:lnTo>
                            <a:pt x="369546" y="123742"/>
                          </a:lnTo>
                          <a:lnTo>
                            <a:pt x="360755" y="132319"/>
                          </a:lnTo>
                          <a:lnTo>
                            <a:pt x="331751" y="160497"/>
                          </a:lnTo>
                          <a:lnTo>
                            <a:pt x="320393" y="171524"/>
                          </a:lnTo>
                          <a:lnTo>
                            <a:pt x="311538" y="180100"/>
                          </a:lnTo>
                          <a:lnTo>
                            <a:pt x="320393" y="188677"/>
                          </a:lnTo>
                          <a:lnTo>
                            <a:pt x="355686" y="222981"/>
                          </a:lnTo>
                          <a:lnTo>
                            <a:pt x="307752" y="222981"/>
                          </a:lnTo>
                          <a:lnTo>
                            <a:pt x="307752" y="149471"/>
                          </a:lnTo>
                          <a:lnTo>
                            <a:pt x="359472" y="98014"/>
                          </a:lnTo>
                          <a:cubicBezTo>
                            <a:pt x="374615" y="90663"/>
                            <a:pt x="377118" y="79636"/>
                            <a:pt x="377118" y="72285"/>
                          </a:cubicBezTo>
                          <a:lnTo>
                            <a:pt x="377118" y="47782"/>
                          </a:lnTo>
                          <a:cubicBezTo>
                            <a:pt x="378401" y="45332"/>
                            <a:pt x="378401" y="44106"/>
                            <a:pt x="378401" y="41656"/>
                          </a:cubicBezTo>
                          <a:cubicBezTo>
                            <a:pt x="378401" y="14702"/>
                            <a:pt x="338039" y="7351"/>
                            <a:pt x="324179" y="4901"/>
                          </a:cubicBezTo>
                          <a:lnTo>
                            <a:pt x="310254" y="2451"/>
                          </a:lnTo>
                          <a:lnTo>
                            <a:pt x="310254" y="17152"/>
                          </a:lnTo>
                          <a:cubicBezTo>
                            <a:pt x="310254" y="20828"/>
                            <a:pt x="309035" y="24503"/>
                            <a:pt x="307752" y="26954"/>
                          </a:cubicBezTo>
                          <a:lnTo>
                            <a:pt x="300180" y="41656"/>
                          </a:lnTo>
                          <a:lnTo>
                            <a:pt x="301463" y="41656"/>
                          </a:lnTo>
                          <a:lnTo>
                            <a:pt x="297677" y="42881"/>
                          </a:lnTo>
                          <a:cubicBezTo>
                            <a:pt x="283817" y="45332"/>
                            <a:pt x="267390" y="46557"/>
                            <a:pt x="253530" y="46557"/>
                          </a:cubicBezTo>
                          <a:cubicBezTo>
                            <a:pt x="235883" y="46557"/>
                            <a:pt x="215683" y="44106"/>
                            <a:pt x="200546" y="41656"/>
                          </a:cubicBezTo>
                          <a:lnTo>
                            <a:pt x="199288" y="31854"/>
                          </a:lnTo>
                          <a:cubicBezTo>
                            <a:pt x="199288" y="30630"/>
                            <a:pt x="199288" y="30630"/>
                            <a:pt x="199288" y="30630"/>
                          </a:cubicBezTo>
                          <a:cubicBezTo>
                            <a:pt x="199288" y="26954"/>
                            <a:pt x="200546" y="24503"/>
                            <a:pt x="201810" y="20828"/>
                          </a:cubicBezTo>
                          <a:lnTo>
                            <a:pt x="210639" y="0"/>
                          </a:lnTo>
                          <a:close/>
                          <a:moveTo>
                            <a:pt x="156398" y="224206"/>
                          </a:moveTo>
                          <a:lnTo>
                            <a:pt x="191716" y="189902"/>
                          </a:lnTo>
                          <a:lnTo>
                            <a:pt x="199288" y="182551"/>
                          </a:lnTo>
                          <a:lnTo>
                            <a:pt x="199288" y="224206"/>
                          </a:lnTo>
                          <a:lnTo>
                            <a:pt x="156398" y="224206"/>
                          </a:lnTo>
                          <a:close/>
                          <a:moveTo>
                            <a:pt x="156398" y="303843"/>
                          </a:moveTo>
                          <a:lnTo>
                            <a:pt x="199288" y="303843"/>
                          </a:lnTo>
                          <a:lnTo>
                            <a:pt x="199288" y="345501"/>
                          </a:lnTo>
                          <a:lnTo>
                            <a:pt x="191716" y="338147"/>
                          </a:lnTo>
                          <a:lnTo>
                            <a:pt x="156398" y="303843"/>
                          </a:lnTo>
                          <a:close/>
                        </a:path>
                      </a:pathLst>
                    </a:custGeom>
                    <a:solidFill>
                      <a:srgbClr val="FFFFFF"/>
                    </a:solidFill>
                    <a:ln w="6417" cap="flat">
                      <a:noFill/>
                      <a:prstDash val="solid"/>
                      <a:miter/>
                    </a:ln>
                  </p:spPr>
                  <p:txBody>
                    <a:bodyPr rtlCol="0" anchor="ctr"/>
                    <a:lstStyle/>
                    <a:p>
                      <a:endParaRPr lang="en-US"/>
                    </a:p>
                  </p:txBody>
                </p:sp>
              </p:grpSp>
              <p:grpSp>
                <p:nvGrpSpPr>
                  <p:cNvPr id="329" name="Graphic 2">
                    <a:extLst>
                      <a:ext uri="{FF2B5EF4-FFF2-40B4-BE49-F238E27FC236}">
                        <a16:creationId xmlns:a16="http://schemas.microsoft.com/office/drawing/2014/main" id="{D85A19F3-5B0C-49CB-9EB8-4F1F3B4ACBF8}"/>
                      </a:ext>
                    </a:extLst>
                  </p:cNvPr>
                  <p:cNvGrpSpPr/>
                  <p:nvPr/>
                </p:nvGrpSpPr>
                <p:grpSpPr>
                  <a:xfrm>
                    <a:off x="6400832" y="2261134"/>
                    <a:ext cx="73183" cy="71060"/>
                    <a:chOff x="6400832" y="2261134"/>
                    <a:chExt cx="73183" cy="71060"/>
                  </a:xfrm>
                  <a:solidFill>
                    <a:srgbClr val="FFFFFF"/>
                  </a:solidFill>
                </p:grpSpPr>
                <p:sp>
                  <p:nvSpPr>
                    <p:cNvPr id="330" name="Freeform: Shape 329">
                      <a:extLst>
                        <a:ext uri="{FF2B5EF4-FFF2-40B4-BE49-F238E27FC236}">
                          <a16:creationId xmlns:a16="http://schemas.microsoft.com/office/drawing/2014/main" id="{89640356-BC9D-4562-82A0-B560DDE56BF4}"/>
                        </a:ext>
                      </a:extLst>
                    </p:cNvPr>
                    <p:cNvSpPr/>
                    <p:nvPr/>
                  </p:nvSpPr>
                  <p:spPr>
                    <a:xfrm>
                      <a:off x="6407139" y="2267259"/>
                      <a:ext cx="60523" cy="58808"/>
                    </a:xfrm>
                    <a:custGeom>
                      <a:avLst/>
                      <a:gdLst>
                        <a:gd name="connsiteX0" fmla="*/ 30301 w 60523"/>
                        <a:gd name="connsiteY0" fmla="*/ 58808 h 58808"/>
                        <a:gd name="connsiteX1" fmla="*/ 60524 w 60523"/>
                        <a:gd name="connsiteY1" fmla="*/ 29404 h 58808"/>
                        <a:gd name="connsiteX2" fmla="*/ 30301 w 60523"/>
                        <a:gd name="connsiteY2" fmla="*/ 0 h 58808"/>
                        <a:gd name="connsiteX3" fmla="*/ 0 w 60523"/>
                        <a:gd name="connsiteY3" fmla="*/ 29404 h 58808"/>
                        <a:gd name="connsiteX4" fmla="*/ 30301 w 60523"/>
                        <a:gd name="connsiteY4" fmla="*/ 58808 h 58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23" h="58808">
                          <a:moveTo>
                            <a:pt x="30301" y="58808"/>
                          </a:moveTo>
                          <a:cubicBezTo>
                            <a:pt x="46984" y="58808"/>
                            <a:pt x="60524" y="45644"/>
                            <a:pt x="60524" y="29404"/>
                          </a:cubicBezTo>
                          <a:cubicBezTo>
                            <a:pt x="60524" y="13165"/>
                            <a:pt x="46984" y="0"/>
                            <a:pt x="30301" y="0"/>
                          </a:cubicBezTo>
                          <a:cubicBezTo>
                            <a:pt x="13552" y="0"/>
                            <a:pt x="0" y="13165"/>
                            <a:pt x="0" y="29404"/>
                          </a:cubicBezTo>
                          <a:cubicBezTo>
                            <a:pt x="0" y="45644"/>
                            <a:pt x="13552" y="58808"/>
                            <a:pt x="30301" y="58808"/>
                          </a:cubicBezTo>
                          <a:close/>
                        </a:path>
                      </a:pathLst>
                    </a:custGeom>
                    <a:solidFill>
                      <a:srgbClr val="FFFFFF"/>
                    </a:solidFill>
                    <a:ln w="6417"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656F1723-4DAB-404C-A1DE-C01264C31ABB}"/>
                        </a:ext>
                      </a:extLst>
                    </p:cNvPr>
                    <p:cNvSpPr/>
                    <p:nvPr/>
                  </p:nvSpPr>
                  <p:spPr>
                    <a:xfrm>
                      <a:off x="6400832" y="2261134"/>
                      <a:ext cx="73183" cy="71060"/>
                    </a:xfrm>
                    <a:custGeom>
                      <a:avLst/>
                      <a:gdLst>
                        <a:gd name="connsiteX0" fmla="*/ 36608 w 73183"/>
                        <a:gd name="connsiteY0" fmla="*/ 12252 h 71060"/>
                        <a:gd name="connsiteX1" fmla="*/ 60543 w 73183"/>
                        <a:gd name="connsiteY1" fmla="*/ 35530 h 71060"/>
                        <a:gd name="connsiteX2" fmla="*/ 36608 w 73183"/>
                        <a:gd name="connsiteY2" fmla="*/ 58808 h 71060"/>
                        <a:gd name="connsiteX3" fmla="*/ 11351 w 73183"/>
                        <a:gd name="connsiteY3" fmla="*/ 35530 h 71060"/>
                        <a:gd name="connsiteX4" fmla="*/ 36608 w 73183"/>
                        <a:gd name="connsiteY4" fmla="*/ 12252 h 71060"/>
                        <a:gd name="connsiteX5" fmla="*/ 36608 w 73183"/>
                        <a:gd name="connsiteY5" fmla="*/ 0 h 71060"/>
                        <a:gd name="connsiteX6" fmla="*/ 0 w 73183"/>
                        <a:gd name="connsiteY6" fmla="*/ 35530 h 71060"/>
                        <a:gd name="connsiteX7" fmla="*/ 36608 w 73183"/>
                        <a:gd name="connsiteY7" fmla="*/ 71060 h 71060"/>
                        <a:gd name="connsiteX8" fmla="*/ 73184 w 73183"/>
                        <a:gd name="connsiteY8" fmla="*/ 35530 h 71060"/>
                        <a:gd name="connsiteX9" fmla="*/ 36608 w 73183"/>
                        <a:gd name="connsiteY9" fmla="*/ 0 h 7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83" h="71060">
                          <a:moveTo>
                            <a:pt x="36608" y="12252"/>
                          </a:moveTo>
                          <a:cubicBezTo>
                            <a:pt x="50468" y="12252"/>
                            <a:pt x="60543" y="23278"/>
                            <a:pt x="60543" y="35530"/>
                          </a:cubicBezTo>
                          <a:cubicBezTo>
                            <a:pt x="60543" y="47782"/>
                            <a:pt x="49185" y="58808"/>
                            <a:pt x="36608" y="58808"/>
                          </a:cubicBezTo>
                          <a:cubicBezTo>
                            <a:pt x="23967" y="58808"/>
                            <a:pt x="11351" y="49007"/>
                            <a:pt x="11351" y="35530"/>
                          </a:cubicBezTo>
                          <a:cubicBezTo>
                            <a:pt x="11351" y="22053"/>
                            <a:pt x="22683" y="12252"/>
                            <a:pt x="36608" y="12252"/>
                          </a:cubicBezTo>
                          <a:close/>
                          <a:moveTo>
                            <a:pt x="36608" y="0"/>
                          </a:moveTo>
                          <a:cubicBezTo>
                            <a:pt x="16395" y="0"/>
                            <a:pt x="0" y="15927"/>
                            <a:pt x="0" y="35530"/>
                          </a:cubicBezTo>
                          <a:cubicBezTo>
                            <a:pt x="0" y="55133"/>
                            <a:pt x="16395" y="71060"/>
                            <a:pt x="36608" y="71060"/>
                          </a:cubicBezTo>
                          <a:cubicBezTo>
                            <a:pt x="56757" y="71060"/>
                            <a:pt x="73184" y="55133"/>
                            <a:pt x="73184" y="35530"/>
                          </a:cubicBezTo>
                          <a:cubicBezTo>
                            <a:pt x="73184" y="15927"/>
                            <a:pt x="56757" y="0"/>
                            <a:pt x="36608" y="0"/>
                          </a:cubicBezTo>
                          <a:close/>
                        </a:path>
                      </a:pathLst>
                    </a:custGeom>
                    <a:solidFill>
                      <a:srgbClr val="FFFFFF"/>
                    </a:solidFill>
                    <a:ln w="6417" cap="flat">
                      <a:noFill/>
                      <a:prstDash val="solid"/>
                      <a:miter/>
                    </a:ln>
                  </p:spPr>
                  <p:txBody>
                    <a:bodyPr rtlCol="0" anchor="ctr"/>
                    <a:lstStyle/>
                    <a:p>
                      <a:endParaRPr lang="en-US"/>
                    </a:p>
                  </p:txBody>
                </p:sp>
              </p:grpSp>
              <p:grpSp>
                <p:nvGrpSpPr>
                  <p:cNvPr id="332" name="Graphic 2">
                    <a:extLst>
                      <a:ext uri="{FF2B5EF4-FFF2-40B4-BE49-F238E27FC236}">
                        <a16:creationId xmlns:a16="http://schemas.microsoft.com/office/drawing/2014/main" id="{38E5AD9F-4463-4E9E-9C4C-B52BF2680779}"/>
                      </a:ext>
                    </a:extLst>
                  </p:cNvPr>
                  <p:cNvGrpSpPr/>
                  <p:nvPr/>
                </p:nvGrpSpPr>
                <p:grpSpPr>
                  <a:xfrm>
                    <a:off x="6369299" y="2326066"/>
                    <a:ext cx="74428" cy="64934"/>
                    <a:chOff x="6369299" y="2326066"/>
                    <a:chExt cx="74428" cy="64934"/>
                  </a:xfrm>
                  <a:solidFill>
                    <a:srgbClr val="FFFFFF"/>
                  </a:solidFill>
                </p:grpSpPr>
                <p:sp>
                  <p:nvSpPr>
                    <p:cNvPr id="333" name="Freeform: Shape 332">
                      <a:extLst>
                        <a:ext uri="{FF2B5EF4-FFF2-40B4-BE49-F238E27FC236}">
                          <a16:creationId xmlns:a16="http://schemas.microsoft.com/office/drawing/2014/main" id="{E6ABDFF9-2BDD-47FA-BA9E-D5B120F3F383}"/>
                        </a:ext>
                      </a:extLst>
                    </p:cNvPr>
                    <p:cNvSpPr/>
                    <p:nvPr/>
                  </p:nvSpPr>
                  <p:spPr>
                    <a:xfrm>
                      <a:off x="6376865" y="2333417"/>
                      <a:ext cx="60575" cy="52682"/>
                    </a:xfrm>
                    <a:custGeom>
                      <a:avLst/>
                      <a:gdLst>
                        <a:gd name="connsiteX0" fmla="*/ 46650 w 60575"/>
                        <a:gd name="connsiteY0" fmla="*/ 51457 h 52682"/>
                        <a:gd name="connsiteX1" fmla="*/ 7572 w 60575"/>
                        <a:gd name="connsiteY1" fmla="*/ 46557 h 52682"/>
                        <a:gd name="connsiteX2" fmla="*/ 5050 w 60575"/>
                        <a:gd name="connsiteY2" fmla="*/ 46557 h 52682"/>
                        <a:gd name="connsiteX3" fmla="*/ 3786 w 60575"/>
                        <a:gd name="connsiteY3" fmla="*/ 44107 h 52682"/>
                        <a:gd name="connsiteX4" fmla="*/ 0 w 60575"/>
                        <a:gd name="connsiteY4" fmla="*/ 29405 h 52682"/>
                        <a:gd name="connsiteX5" fmla="*/ 30274 w 60575"/>
                        <a:gd name="connsiteY5" fmla="*/ 0 h 52682"/>
                        <a:gd name="connsiteX6" fmla="*/ 60575 w 60575"/>
                        <a:gd name="connsiteY6" fmla="*/ 29405 h 52682"/>
                        <a:gd name="connsiteX7" fmla="*/ 51720 w 60575"/>
                        <a:gd name="connsiteY7" fmla="*/ 50232 h 52682"/>
                        <a:gd name="connsiteX8" fmla="*/ 49217 w 60575"/>
                        <a:gd name="connsiteY8" fmla="*/ 52683 h 52682"/>
                        <a:gd name="connsiteX9" fmla="*/ 46650 w 60575"/>
                        <a:gd name="connsiteY9" fmla="*/ 51457 h 52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575" h="52682">
                          <a:moveTo>
                            <a:pt x="46650" y="51457"/>
                          </a:moveTo>
                          <a:cubicBezTo>
                            <a:pt x="34054" y="50232"/>
                            <a:pt x="20181" y="49007"/>
                            <a:pt x="7572" y="46557"/>
                          </a:cubicBezTo>
                          <a:lnTo>
                            <a:pt x="5050" y="46557"/>
                          </a:lnTo>
                          <a:lnTo>
                            <a:pt x="3786" y="44107"/>
                          </a:lnTo>
                          <a:cubicBezTo>
                            <a:pt x="1264" y="39206"/>
                            <a:pt x="0" y="34305"/>
                            <a:pt x="0" y="29405"/>
                          </a:cubicBezTo>
                          <a:cubicBezTo>
                            <a:pt x="0" y="13477"/>
                            <a:pt x="13873" y="0"/>
                            <a:pt x="30274" y="0"/>
                          </a:cubicBezTo>
                          <a:cubicBezTo>
                            <a:pt x="46650" y="0"/>
                            <a:pt x="60575" y="13477"/>
                            <a:pt x="60575" y="29405"/>
                          </a:cubicBezTo>
                          <a:cubicBezTo>
                            <a:pt x="60575" y="36756"/>
                            <a:pt x="58008" y="44107"/>
                            <a:pt x="51720" y="50232"/>
                          </a:cubicBezTo>
                          <a:lnTo>
                            <a:pt x="49217" y="52683"/>
                          </a:lnTo>
                          <a:lnTo>
                            <a:pt x="46650" y="51457"/>
                          </a:lnTo>
                          <a:close/>
                        </a:path>
                      </a:pathLst>
                    </a:custGeom>
                    <a:solidFill>
                      <a:srgbClr val="FFFFFF"/>
                    </a:solidFill>
                    <a:ln w="6417"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64F2964-792C-428C-BEF2-D940D55FCCFB}"/>
                        </a:ext>
                      </a:extLst>
                    </p:cNvPr>
                    <p:cNvSpPr/>
                    <p:nvPr/>
                  </p:nvSpPr>
                  <p:spPr>
                    <a:xfrm>
                      <a:off x="6369299" y="2326066"/>
                      <a:ext cx="74428" cy="64934"/>
                    </a:xfrm>
                    <a:custGeom>
                      <a:avLst/>
                      <a:gdLst>
                        <a:gd name="connsiteX0" fmla="*/ 36576 w 74428"/>
                        <a:gd name="connsiteY0" fmla="*/ 12252 h 64934"/>
                        <a:gd name="connsiteX1" fmla="*/ 60569 w 74428"/>
                        <a:gd name="connsiteY1" fmla="*/ 35530 h 64934"/>
                        <a:gd name="connsiteX2" fmla="*/ 54216 w 74428"/>
                        <a:gd name="connsiteY2" fmla="*/ 51457 h 64934"/>
                        <a:gd name="connsiteX3" fmla="*/ 15137 w 74428"/>
                        <a:gd name="connsiteY3" fmla="*/ 47782 h 64934"/>
                        <a:gd name="connsiteX4" fmla="*/ 11351 w 74428"/>
                        <a:gd name="connsiteY4" fmla="*/ 35530 h 64934"/>
                        <a:gd name="connsiteX5" fmla="*/ 36576 w 74428"/>
                        <a:gd name="connsiteY5" fmla="*/ 12252 h 64934"/>
                        <a:gd name="connsiteX6" fmla="*/ 36576 w 74428"/>
                        <a:gd name="connsiteY6" fmla="*/ 0 h 64934"/>
                        <a:gd name="connsiteX7" fmla="*/ 0 w 74428"/>
                        <a:gd name="connsiteY7" fmla="*/ 35530 h 64934"/>
                        <a:gd name="connsiteX8" fmla="*/ 5044 w 74428"/>
                        <a:gd name="connsiteY8" fmla="*/ 53908 h 64934"/>
                        <a:gd name="connsiteX9" fmla="*/ 7566 w 74428"/>
                        <a:gd name="connsiteY9" fmla="*/ 58808 h 64934"/>
                        <a:gd name="connsiteX10" fmla="*/ 13873 w 74428"/>
                        <a:gd name="connsiteY10" fmla="*/ 60033 h 64934"/>
                        <a:gd name="connsiteX11" fmla="*/ 54216 w 74428"/>
                        <a:gd name="connsiteY11" fmla="*/ 64935 h 64934"/>
                        <a:gd name="connsiteX12" fmla="*/ 60569 w 74428"/>
                        <a:gd name="connsiteY12" fmla="*/ 64935 h 64934"/>
                        <a:gd name="connsiteX13" fmla="*/ 64354 w 74428"/>
                        <a:gd name="connsiteY13" fmla="*/ 61259 h 64934"/>
                        <a:gd name="connsiteX14" fmla="*/ 74429 w 74428"/>
                        <a:gd name="connsiteY14" fmla="*/ 36756 h 64934"/>
                        <a:gd name="connsiteX15" fmla="*/ 36576 w 74428"/>
                        <a:gd name="connsiteY15" fmla="*/ 0 h 6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428" h="64934">
                          <a:moveTo>
                            <a:pt x="36576" y="12252"/>
                          </a:moveTo>
                          <a:cubicBezTo>
                            <a:pt x="50430" y="12252"/>
                            <a:pt x="60569" y="23278"/>
                            <a:pt x="60569" y="35530"/>
                          </a:cubicBezTo>
                          <a:cubicBezTo>
                            <a:pt x="60569" y="41656"/>
                            <a:pt x="58002" y="47782"/>
                            <a:pt x="54216" y="51457"/>
                          </a:cubicBezTo>
                          <a:cubicBezTo>
                            <a:pt x="40362" y="51457"/>
                            <a:pt x="26489" y="50232"/>
                            <a:pt x="15137" y="47782"/>
                          </a:cubicBezTo>
                          <a:cubicBezTo>
                            <a:pt x="12609" y="44106"/>
                            <a:pt x="11351" y="40431"/>
                            <a:pt x="11351" y="35530"/>
                          </a:cubicBezTo>
                          <a:cubicBezTo>
                            <a:pt x="11351" y="23278"/>
                            <a:pt x="22703" y="12252"/>
                            <a:pt x="36576" y="12252"/>
                          </a:cubicBezTo>
                          <a:close/>
                          <a:moveTo>
                            <a:pt x="36576" y="0"/>
                          </a:moveTo>
                          <a:cubicBezTo>
                            <a:pt x="16395" y="0"/>
                            <a:pt x="0" y="15927"/>
                            <a:pt x="0" y="35530"/>
                          </a:cubicBezTo>
                          <a:cubicBezTo>
                            <a:pt x="0" y="41656"/>
                            <a:pt x="1258" y="47782"/>
                            <a:pt x="5044" y="53908"/>
                          </a:cubicBezTo>
                          <a:lnTo>
                            <a:pt x="7566" y="58808"/>
                          </a:lnTo>
                          <a:lnTo>
                            <a:pt x="13873" y="60033"/>
                          </a:lnTo>
                          <a:cubicBezTo>
                            <a:pt x="26489" y="62484"/>
                            <a:pt x="41620" y="63709"/>
                            <a:pt x="54216" y="64935"/>
                          </a:cubicBezTo>
                          <a:lnTo>
                            <a:pt x="60569" y="64935"/>
                          </a:lnTo>
                          <a:lnTo>
                            <a:pt x="64354" y="61259"/>
                          </a:lnTo>
                          <a:cubicBezTo>
                            <a:pt x="70643" y="55133"/>
                            <a:pt x="74429" y="45332"/>
                            <a:pt x="74429" y="36756"/>
                          </a:cubicBezTo>
                          <a:cubicBezTo>
                            <a:pt x="73146" y="17153"/>
                            <a:pt x="56783" y="0"/>
                            <a:pt x="36576" y="0"/>
                          </a:cubicBezTo>
                          <a:close/>
                        </a:path>
                      </a:pathLst>
                    </a:custGeom>
                    <a:solidFill>
                      <a:srgbClr val="FFFFFF"/>
                    </a:solidFill>
                    <a:ln w="6417" cap="flat">
                      <a:noFill/>
                      <a:prstDash val="solid"/>
                      <a:miter/>
                    </a:ln>
                  </p:spPr>
                  <p:txBody>
                    <a:bodyPr rtlCol="0" anchor="ctr"/>
                    <a:lstStyle/>
                    <a:p>
                      <a:endParaRPr lang="en-US"/>
                    </a:p>
                  </p:txBody>
                </p:sp>
              </p:grpSp>
              <p:grpSp>
                <p:nvGrpSpPr>
                  <p:cNvPr id="335" name="Graphic 2">
                    <a:extLst>
                      <a:ext uri="{FF2B5EF4-FFF2-40B4-BE49-F238E27FC236}">
                        <a16:creationId xmlns:a16="http://schemas.microsoft.com/office/drawing/2014/main" id="{23E248E0-DC6D-4164-82EB-D3001376A636}"/>
                      </a:ext>
                    </a:extLst>
                  </p:cNvPr>
                  <p:cNvGrpSpPr/>
                  <p:nvPr/>
                </p:nvGrpSpPr>
                <p:grpSpPr>
                  <a:xfrm>
                    <a:off x="6432370" y="2312590"/>
                    <a:ext cx="73152" cy="71060"/>
                    <a:chOff x="6432370" y="2312590"/>
                    <a:chExt cx="73152" cy="71060"/>
                  </a:xfrm>
                  <a:solidFill>
                    <a:srgbClr val="FFFFFF"/>
                  </a:solidFill>
                </p:grpSpPr>
                <p:sp>
                  <p:nvSpPr>
                    <p:cNvPr id="336" name="Freeform: Shape 335">
                      <a:extLst>
                        <a:ext uri="{FF2B5EF4-FFF2-40B4-BE49-F238E27FC236}">
                          <a16:creationId xmlns:a16="http://schemas.microsoft.com/office/drawing/2014/main" id="{2B39862D-797A-453A-9E1E-29E2930E1F4E}"/>
                        </a:ext>
                      </a:extLst>
                    </p:cNvPr>
                    <p:cNvSpPr/>
                    <p:nvPr/>
                  </p:nvSpPr>
                  <p:spPr>
                    <a:xfrm>
                      <a:off x="6438659" y="2319941"/>
                      <a:ext cx="60575" cy="58807"/>
                    </a:xfrm>
                    <a:custGeom>
                      <a:avLst/>
                      <a:gdLst>
                        <a:gd name="connsiteX0" fmla="*/ 30287 w 60575"/>
                        <a:gd name="connsiteY0" fmla="*/ 58808 h 58807"/>
                        <a:gd name="connsiteX1" fmla="*/ 0 w 60575"/>
                        <a:gd name="connsiteY1" fmla="*/ 29404 h 58807"/>
                        <a:gd name="connsiteX2" fmla="*/ 30287 w 60575"/>
                        <a:gd name="connsiteY2" fmla="*/ 0 h 58807"/>
                        <a:gd name="connsiteX3" fmla="*/ 60575 w 60575"/>
                        <a:gd name="connsiteY3" fmla="*/ 29404 h 58807"/>
                        <a:gd name="connsiteX4" fmla="*/ 30287 w 60575"/>
                        <a:gd name="connsiteY4" fmla="*/ 58808 h 58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75" h="58807">
                          <a:moveTo>
                            <a:pt x="30287" y="58808"/>
                          </a:moveTo>
                          <a:cubicBezTo>
                            <a:pt x="13860" y="58808"/>
                            <a:pt x="0" y="45331"/>
                            <a:pt x="0" y="29404"/>
                          </a:cubicBezTo>
                          <a:cubicBezTo>
                            <a:pt x="0" y="13477"/>
                            <a:pt x="13860" y="0"/>
                            <a:pt x="30287" y="0"/>
                          </a:cubicBezTo>
                          <a:cubicBezTo>
                            <a:pt x="46650" y="0"/>
                            <a:pt x="60575" y="13477"/>
                            <a:pt x="60575" y="29404"/>
                          </a:cubicBezTo>
                          <a:cubicBezTo>
                            <a:pt x="60575" y="45331"/>
                            <a:pt x="46650" y="58808"/>
                            <a:pt x="30287" y="58808"/>
                          </a:cubicBezTo>
                          <a:close/>
                        </a:path>
                      </a:pathLst>
                    </a:custGeom>
                    <a:solidFill>
                      <a:srgbClr val="FFFFFF"/>
                    </a:solidFill>
                    <a:ln w="6417"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691DC26C-1044-45FB-92EE-72060E0CACCE}"/>
                        </a:ext>
                      </a:extLst>
                    </p:cNvPr>
                    <p:cNvSpPr/>
                    <p:nvPr/>
                  </p:nvSpPr>
                  <p:spPr>
                    <a:xfrm>
                      <a:off x="6432370" y="2312590"/>
                      <a:ext cx="73152" cy="71060"/>
                    </a:xfrm>
                    <a:custGeom>
                      <a:avLst/>
                      <a:gdLst>
                        <a:gd name="connsiteX0" fmla="*/ 36576 w 73152"/>
                        <a:gd name="connsiteY0" fmla="*/ 12252 h 71060"/>
                        <a:gd name="connsiteX1" fmla="*/ 60511 w 73152"/>
                        <a:gd name="connsiteY1" fmla="*/ 35530 h 71060"/>
                        <a:gd name="connsiteX2" fmla="*/ 36576 w 73152"/>
                        <a:gd name="connsiteY2" fmla="*/ 58808 h 71060"/>
                        <a:gd name="connsiteX3" fmla="*/ 12577 w 73152"/>
                        <a:gd name="connsiteY3" fmla="*/ 35530 h 71060"/>
                        <a:gd name="connsiteX4" fmla="*/ 36576 w 73152"/>
                        <a:gd name="connsiteY4" fmla="*/ 12252 h 71060"/>
                        <a:gd name="connsiteX5" fmla="*/ 36576 w 73152"/>
                        <a:gd name="connsiteY5" fmla="*/ 0 h 71060"/>
                        <a:gd name="connsiteX6" fmla="*/ 0 w 73152"/>
                        <a:gd name="connsiteY6" fmla="*/ 35530 h 71060"/>
                        <a:gd name="connsiteX7" fmla="*/ 36576 w 73152"/>
                        <a:gd name="connsiteY7" fmla="*/ 71060 h 71060"/>
                        <a:gd name="connsiteX8" fmla="*/ 73152 w 73152"/>
                        <a:gd name="connsiteY8" fmla="*/ 35530 h 71060"/>
                        <a:gd name="connsiteX9" fmla="*/ 36576 w 73152"/>
                        <a:gd name="connsiteY9" fmla="*/ 0 h 7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52" h="71060">
                          <a:moveTo>
                            <a:pt x="36576" y="12252"/>
                          </a:moveTo>
                          <a:cubicBezTo>
                            <a:pt x="50437" y="12252"/>
                            <a:pt x="60511" y="23278"/>
                            <a:pt x="60511" y="35530"/>
                          </a:cubicBezTo>
                          <a:cubicBezTo>
                            <a:pt x="60511" y="47782"/>
                            <a:pt x="49153" y="58808"/>
                            <a:pt x="36576" y="58808"/>
                          </a:cubicBezTo>
                          <a:cubicBezTo>
                            <a:pt x="23935" y="58808"/>
                            <a:pt x="12577" y="47782"/>
                            <a:pt x="12577" y="35530"/>
                          </a:cubicBezTo>
                          <a:cubicBezTo>
                            <a:pt x="12577" y="23278"/>
                            <a:pt x="22716" y="12252"/>
                            <a:pt x="36576" y="12252"/>
                          </a:cubicBezTo>
                          <a:close/>
                          <a:moveTo>
                            <a:pt x="36576" y="0"/>
                          </a:moveTo>
                          <a:cubicBezTo>
                            <a:pt x="16363" y="0"/>
                            <a:pt x="0" y="15927"/>
                            <a:pt x="0" y="35530"/>
                          </a:cubicBezTo>
                          <a:cubicBezTo>
                            <a:pt x="0" y="55133"/>
                            <a:pt x="16363" y="71060"/>
                            <a:pt x="36576" y="71060"/>
                          </a:cubicBezTo>
                          <a:cubicBezTo>
                            <a:pt x="56725" y="71060"/>
                            <a:pt x="73152" y="55133"/>
                            <a:pt x="73152" y="35530"/>
                          </a:cubicBezTo>
                          <a:cubicBezTo>
                            <a:pt x="73152" y="15927"/>
                            <a:pt x="56725" y="0"/>
                            <a:pt x="36576" y="0"/>
                          </a:cubicBezTo>
                          <a:close/>
                        </a:path>
                      </a:pathLst>
                    </a:custGeom>
                    <a:solidFill>
                      <a:srgbClr val="FFFFFF"/>
                    </a:solidFill>
                    <a:ln w="6417" cap="flat">
                      <a:noFill/>
                      <a:prstDash val="solid"/>
                      <a:miter/>
                    </a:ln>
                  </p:spPr>
                  <p:txBody>
                    <a:bodyPr rtlCol="0" anchor="ctr"/>
                    <a:lstStyle/>
                    <a:p>
                      <a:endParaRPr lang="en-US"/>
                    </a:p>
                  </p:txBody>
                </p:sp>
              </p:grpSp>
            </p:grpSp>
            <p:grpSp>
              <p:nvGrpSpPr>
                <p:cNvPr id="338" name="Graphic 2">
                  <a:extLst>
                    <a:ext uri="{FF2B5EF4-FFF2-40B4-BE49-F238E27FC236}">
                      <a16:creationId xmlns:a16="http://schemas.microsoft.com/office/drawing/2014/main" id="{51CEC006-FC5B-453D-99B0-39CADF9ACA9D}"/>
                    </a:ext>
                  </a:extLst>
                </p:cNvPr>
                <p:cNvGrpSpPr/>
                <p:nvPr/>
              </p:nvGrpSpPr>
              <p:grpSpPr>
                <a:xfrm>
                  <a:off x="6200286" y="2273385"/>
                  <a:ext cx="478041" cy="490072"/>
                  <a:chOff x="6200286" y="2273385"/>
                  <a:chExt cx="478041" cy="490072"/>
                </a:xfrm>
                <a:solidFill>
                  <a:srgbClr val="2C5967"/>
                </a:solidFill>
              </p:grpSpPr>
              <p:sp>
                <p:nvSpPr>
                  <p:cNvPr id="339" name="Freeform: Shape 338">
                    <a:extLst>
                      <a:ext uri="{FF2B5EF4-FFF2-40B4-BE49-F238E27FC236}">
                        <a16:creationId xmlns:a16="http://schemas.microsoft.com/office/drawing/2014/main" id="{5E019CFB-F522-49F7-A0B1-68586A380F5A}"/>
                      </a:ext>
                    </a:extLst>
                  </p:cNvPr>
                  <p:cNvSpPr/>
                  <p:nvPr/>
                </p:nvSpPr>
                <p:spPr>
                  <a:xfrm>
                    <a:off x="6269658" y="2349347"/>
                    <a:ext cx="278728" cy="414110"/>
                  </a:xfrm>
                  <a:custGeom>
                    <a:avLst/>
                    <a:gdLst>
                      <a:gd name="connsiteX0" fmla="*/ 264868 w 278728"/>
                      <a:gd name="connsiteY0" fmla="*/ 72285 h 414110"/>
                      <a:gd name="connsiteX1" fmla="*/ 277509 w 278728"/>
                      <a:gd name="connsiteY1" fmla="*/ 56358 h 414110"/>
                      <a:gd name="connsiteX2" fmla="*/ 277509 w 278728"/>
                      <a:gd name="connsiteY2" fmla="*/ 28179 h 414110"/>
                      <a:gd name="connsiteX3" fmla="*/ 278728 w 278728"/>
                      <a:gd name="connsiteY3" fmla="*/ 24503 h 414110"/>
                      <a:gd name="connsiteX4" fmla="*/ 235864 w 278728"/>
                      <a:gd name="connsiteY4" fmla="*/ 0 h 414110"/>
                      <a:gd name="connsiteX5" fmla="*/ 232078 w 278728"/>
                      <a:gd name="connsiteY5" fmla="*/ 15927 h 414110"/>
                      <a:gd name="connsiteX6" fmla="*/ 262366 w 278728"/>
                      <a:gd name="connsiteY6" fmla="*/ 25728 h 414110"/>
                      <a:gd name="connsiteX7" fmla="*/ 225790 w 278728"/>
                      <a:gd name="connsiteY7" fmla="*/ 36755 h 414110"/>
                      <a:gd name="connsiteX8" fmla="*/ 166498 w 278728"/>
                      <a:gd name="connsiteY8" fmla="*/ 42881 h 414110"/>
                      <a:gd name="connsiteX9" fmla="*/ 95855 w 278728"/>
                      <a:gd name="connsiteY9" fmla="*/ 34304 h 414110"/>
                      <a:gd name="connsiteX10" fmla="*/ 89547 w 278728"/>
                      <a:gd name="connsiteY10" fmla="*/ 33079 h 414110"/>
                      <a:gd name="connsiteX11" fmla="*/ 87025 w 278728"/>
                      <a:gd name="connsiteY11" fmla="*/ 33079 h 414110"/>
                      <a:gd name="connsiteX12" fmla="*/ 70630 w 278728"/>
                      <a:gd name="connsiteY12" fmla="*/ 26953 h 414110"/>
                      <a:gd name="connsiteX13" fmla="*/ 99641 w 278728"/>
                      <a:gd name="connsiteY13" fmla="*/ 18377 h 414110"/>
                      <a:gd name="connsiteX14" fmla="*/ 99641 w 278728"/>
                      <a:gd name="connsiteY14" fmla="*/ 15927 h 414110"/>
                      <a:gd name="connsiteX15" fmla="*/ 102163 w 278728"/>
                      <a:gd name="connsiteY15" fmla="*/ 2450 h 414110"/>
                      <a:gd name="connsiteX16" fmla="*/ 52971 w 278728"/>
                      <a:gd name="connsiteY16" fmla="*/ 22053 h 414110"/>
                      <a:gd name="connsiteX17" fmla="*/ 51713 w 278728"/>
                      <a:gd name="connsiteY17" fmla="*/ 25728 h 414110"/>
                      <a:gd name="connsiteX18" fmla="*/ 51713 w 278728"/>
                      <a:gd name="connsiteY18" fmla="*/ 56358 h 414110"/>
                      <a:gd name="connsiteX19" fmla="*/ 65587 w 278728"/>
                      <a:gd name="connsiteY19" fmla="*/ 72285 h 414110"/>
                      <a:gd name="connsiteX20" fmla="*/ 124865 w 278728"/>
                      <a:gd name="connsiteY20" fmla="*/ 128643 h 414110"/>
                      <a:gd name="connsiteX21" fmla="*/ 124865 w 278728"/>
                      <a:gd name="connsiteY21" fmla="*/ 219306 h 414110"/>
                      <a:gd name="connsiteX22" fmla="*/ 39098 w 278728"/>
                      <a:gd name="connsiteY22" fmla="*/ 219306 h 414110"/>
                      <a:gd name="connsiteX23" fmla="*/ 97119 w 278728"/>
                      <a:gd name="connsiteY23" fmla="*/ 162948 h 414110"/>
                      <a:gd name="connsiteX24" fmla="*/ 85768 w 278728"/>
                      <a:gd name="connsiteY24" fmla="*/ 151921 h 414110"/>
                      <a:gd name="connsiteX25" fmla="*/ 0 w 278728"/>
                      <a:gd name="connsiteY25" fmla="*/ 235234 h 414110"/>
                      <a:gd name="connsiteX26" fmla="*/ 126129 w 278728"/>
                      <a:gd name="connsiteY26" fmla="*/ 235234 h 414110"/>
                      <a:gd name="connsiteX27" fmla="*/ 142524 w 278728"/>
                      <a:gd name="connsiteY27" fmla="*/ 235234 h 414110"/>
                      <a:gd name="connsiteX28" fmla="*/ 142524 w 278728"/>
                      <a:gd name="connsiteY28" fmla="*/ 138444 h 414110"/>
                      <a:gd name="connsiteX29" fmla="*/ 165215 w 278728"/>
                      <a:gd name="connsiteY29" fmla="*/ 140895 h 414110"/>
                      <a:gd name="connsiteX30" fmla="*/ 193000 w 278728"/>
                      <a:gd name="connsiteY30" fmla="*/ 138444 h 414110"/>
                      <a:gd name="connsiteX31" fmla="*/ 193000 w 278728"/>
                      <a:gd name="connsiteY31" fmla="*/ 398184 h 414110"/>
                      <a:gd name="connsiteX32" fmla="*/ 167781 w 278728"/>
                      <a:gd name="connsiteY32" fmla="*/ 396958 h 414110"/>
                      <a:gd name="connsiteX33" fmla="*/ 142524 w 278728"/>
                      <a:gd name="connsiteY33" fmla="*/ 381031 h 414110"/>
                      <a:gd name="connsiteX34" fmla="*/ 142524 w 278728"/>
                      <a:gd name="connsiteY34" fmla="*/ 258508 h 414110"/>
                      <a:gd name="connsiteX35" fmla="*/ 64322 w 278728"/>
                      <a:gd name="connsiteY35" fmla="*/ 258508 h 414110"/>
                      <a:gd name="connsiteX36" fmla="*/ 0 w 278728"/>
                      <a:gd name="connsiteY36" fmla="*/ 258508 h 414110"/>
                      <a:gd name="connsiteX37" fmla="*/ 85768 w 278728"/>
                      <a:gd name="connsiteY37" fmla="*/ 341825 h 414110"/>
                      <a:gd name="connsiteX38" fmla="*/ 97119 w 278728"/>
                      <a:gd name="connsiteY38" fmla="*/ 330794 h 414110"/>
                      <a:gd name="connsiteX39" fmla="*/ 39098 w 278728"/>
                      <a:gd name="connsiteY39" fmla="*/ 274441 h 414110"/>
                      <a:gd name="connsiteX40" fmla="*/ 126129 w 278728"/>
                      <a:gd name="connsiteY40" fmla="*/ 274441 h 414110"/>
                      <a:gd name="connsiteX41" fmla="*/ 126129 w 278728"/>
                      <a:gd name="connsiteY41" fmla="*/ 382251 h 414110"/>
                      <a:gd name="connsiteX42" fmla="*/ 163995 w 278728"/>
                      <a:gd name="connsiteY42" fmla="*/ 411659 h 414110"/>
                      <a:gd name="connsiteX43" fmla="*/ 184144 w 278728"/>
                      <a:gd name="connsiteY43" fmla="*/ 414110 h 414110"/>
                      <a:gd name="connsiteX44" fmla="*/ 204357 w 278728"/>
                      <a:gd name="connsiteY44" fmla="*/ 409208 h 414110"/>
                      <a:gd name="connsiteX45" fmla="*/ 209362 w 278728"/>
                      <a:gd name="connsiteY45" fmla="*/ 400629 h 414110"/>
                      <a:gd name="connsiteX46" fmla="*/ 209362 w 278728"/>
                      <a:gd name="connsiteY46" fmla="*/ 128643 h 414110"/>
                      <a:gd name="connsiteX47" fmla="*/ 264868 w 278728"/>
                      <a:gd name="connsiteY47" fmla="*/ 72285 h 414110"/>
                      <a:gd name="connsiteX48" fmla="*/ 83246 w 278728"/>
                      <a:gd name="connsiteY48" fmla="*/ 46556 h 414110"/>
                      <a:gd name="connsiteX49" fmla="*/ 90811 w 278728"/>
                      <a:gd name="connsiteY49" fmla="*/ 49007 h 414110"/>
                      <a:gd name="connsiteX50" fmla="*/ 166498 w 278728"/>
                      <a:gd name="connsiteY50" fmla="*/ 57583 h 414110"/>
                      <a:gd name="connsiteX51" fmla="*/ 228292 w 278728"/>
                      <a:gd name="connsiteY51" fmla="*/ 51457 h 414110"/>
                      <a:gd name="connsiteX52" fmla="*/ 235864 w 278728"/>
                      <a:gd name="connsiteY52" fmla="*/ 50232 h 414110"/>
                      <a:gd name="connsiteX53" fmla="*/ 262366 w 278728"/>
                      <a:gd name="connsiteY53" fmla="*/ 42881 h 414110"/>
                      <a:gd name="connsiteX54" fmla="*/ 262366 w 278728"/>
                      <a:gd name="connsiteY54" fmla="*/ 56358 h 414110"/>
                      <a:gd name="connsiteX55" fmla="*/ 165215 w 278728"/>
                      <a:gd name="connsiteY55" fmla="*/ 71060 h 414110"/>
                      <a:gd name="connsiteX56" fmla="*/ 68108 w 278728"/>
                      <a:gd name="connsiteY56" fmla="*/ 55133 h 414110"/>
                      <a:gd name="connsiteX57" fmla="*/ 68108 w 278728"/>
                      <a:gd name="connsiteY57" fmla="*/ 41656 h 414110"/>
                      <a:gd name="connsiteX58" fmla="*/ 83246 w 278728"/>
                      <a:gd name="connsiteY58" fmla="*/ 46556 h 414110"/>
                      <a:gd name="connsiteX59" fmla="*/ 165215 w 278728"/>
                      <a:gd name="connsiteY59" fmla="*/ 86987 h 414110"/>
                      <a:gd name="connsiteX60" fmla="*/ 233361 w 278728"/>
                      <a:gd name="connsiteY60" fmla="*/ 80861 h 414110"/>
                      <a:gd name="connsiteX61" fmla="*/ 195502 w 278728"/>
                      <a:gd name="connsiteY61" fmla="*/ 118842 h 414110"/>
                      <a:gd name="connsiteX62" fmla="*/ 165215 w 278728"/>
                      <a:gd name="connsiteY62" fmla="*/ 124967 h 414110"/>
                      <a:gd name="connsiteX63" fmla="*/ 140003 w 278728"/>
                      <a:gd name="connsiteY63" fmla="*/ 120067 h 414110"/>
                      <a:gd name="connsiteX64" fmla="*/ 99641 w 278728"/>
                      <a:gd name="connsiteY64" fmla="*/ 82086 h 414110"/>
                      <a:gd name="connsiteX65" fmla="*/ 165215 w 278728"/>
                      <a:gd name="connsiteY65" fmla="*/ 86987 h 41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78728" h="414110">
                        <a:moveTo>
                          <a:pt x="264868" y="72285"/>
                        </a:moveTo>
                        <a:cubicBezTo>
                          <a:pt x="273723" y="68610"/>
                          <a:pt x="277509" y="62483"/>
                          <a:pt x="277509" y="56358"/>
                        </a:cubicBezTo>
                        <a:lnTo>
                          <a:pt x="277509" y="28179"/>
                        </a:lnTo>
                        <a:cubicBezTo>
                          <a:pt x="278728" y="26953"/>
                          <a:pt x="278728" y="25728"/>
                          <a:pt x="278728" y="24503"/>
                        </a:cubicBezTo>
                        <a:cubicBezTo>
                          <a:pt x="278728" y="12252"/>
                          <a:pt x="258579" y="3676"/>
                          <a:pt x="235864" y="0"/>
                        </a:cubicBezTo>
                        <a:cubicBezTo>
                          <a:pt x="235864" y="6126"/>
                          <a:pt x="234581" y="11026"/>
                          <a:pt x="232078" y="15927"/>
                        </a:cubicBezTo>
                        <a:cubicBezTo>
                          <a:pt x="247222" y="18377"/>
                          <a:pt x="258579" y="22053"/>
                          <a:pt x="262366" y="25728"/>
                        </a:cubicBezTo>
                        <a:cubicBezTo>
                          <a:pt x="257296" y="29404"/>
                          <a:pt x="243436" y="33079"/>
                          <a:pt x="225790" y="36755"/>
                        </a:cubicBezTo>
                        <a:cubicBezTo>
                          <a:pt x="210646" y="39206"/>
                          <a:pt x="186647" y="42881"/>
                          <a:pt x="166498" y="42881"/>
                        </a:cubicBezTo>
                        <a:cubicBezTo>
                          <a:pt x="141261" y="42881"/>
                          <a:pt x="110992" y="37980"/>
                          <a:pt x="95855" y="34304"/>
                        </a:cubicBezTo>
                        <a:cubicBezTo>
                          <a:pt x="93333" y="34304"/>
                          <a:pt x="92075" y="33079"/>
                          <a:pt x="89547" y="33079"/>
                        </a:cubicBezTo>
                        <a:lnTo>
                          <a:pt x="87025" y="33079"/>
                        </a:lnTo>
                        <a:cubicBezTo>
                          <a:pt x="79460" y="30629"/>
                          <a:pt x="73152" y="28179"/>
                          <a:pt x="70630" y="26953"/>
                        </a:cubicBezTo>
                        <a:cubicBezTo>
                          <a:pt x="74416" y="24503"/>
                          <a:pt x="84503" y="20828"/>
                          <a:pt x="99641" y="18377"/>
                        </a:cubicBezTo>
                        <a:cubicBezTo>
                          <a:pt x="99641" y="17152"/>
                          <a:pt x="99641" y="17152"/>
                          <a:pt x="99641" y="15927"/>
                        </a:cubicBezTo>
                        <a:cubicBezTo>
                          <a:pt x="99641" y="11026"/>
                          <a:pt x="100898" y="6126"/>
                          <a:pt x="102163" y="2450"/>
                        </a:cubicBezTo>
                        <a:cubicBezTo>
                          <a:pt x="78196" y="2450"/>
                          <a:pt x="56757" y="9801"/>
                          <a:pt x="52971" y="22053"/>
                        </a:cubicBezTo>
                        <a:cubicBezTo>
                          <a:pt x="51713" y="23278"/>
                          <a:pt x="51713" y="24503"/>
                          <a:pt x="51713" y="25728"/>
                        </a:cubicBezTo>
                        <a:lnTo>
                          <a:pt x="51713" y="56358"/>
                        </a:lnTo>
                        <a:cubicBezTo>
                          <a:pt x="51713" y="62483"/>
                          <a:pt x="56757" y="68610"/>
                          <a:pt x="65587" y="72285"/>
                        </a:cubicBezTo>
                        <a:lnTo>
                          <a:pt x="124865" y="128643"/>
                        </a:lnTo>
                        <a:lnTo>
                          <a:pt x="124865" y="219306"/>
                        </a:lnTo>
                        <a:lnTo>
                          <a:pt x="39098" y="219306"/>
                        </a:lnTo>
                        <a:lnTo>
                          <a:pt x="97119" y="162948"/>
                        </a:lnTo>
                        <a:lnTo>
                          <a:pt x="85768" y="151921"/>
                        </a:lnTo>
                        <a:lnTo>
                          <a:pt x="0" y="235234"/>
                        </a:lnTo>
                        <a:lnTo>
                          <a:pt x="126129" y="235234"/>
                        </a:lnTo>
                        <a:lnTo>
                          <a:pt x="142524" y="235234"/>
                        </a:lnTo>
                        <a:lnTo>
                          <a:pt x="142524" y="138444"/>
                        </a:lnTo>
                        <a:cubicBezTo>
                          <a:pt x="148852" y="139670"/>
                          <a:pt x="156423" y="140895"/>
                          <a:pt x="165215" y="140895"/>
                        </a:cubicBezTo>
                        <a:cubicBezTo>
                          <a:pt x="176572" y="140895"/>
                          <a:pt x="185428" y="139670"/>
                          <a:pt x="193000" y="138444"/>
                        </a:cubicBezTo>
                        <a:lnTo>
                          <a:pt x="193000" y="398184"/>
                        </a:lnTo>
                        <a:cubicBezTo>
                          <a:pt x="189213" y="399409"/>
                          <a:pt x="181642" y="400629"/>
                          <a:pt x="167781" y="396958"/>
                        </a:cubicBezTo>
                        <a:cubicBezTo>
                          <a:pt x="155140" y="394507"/>
                          <a:pt x="143782" y="384702"/>
                          <a:pt x="142524" y="381031"/>
                        </a:cubicBezTo>
                        <a:lnTo>
                          <a:pt x="142524" y="258508"/>
                        </a:lnTo>
                        <a:lnTo>
                          <a:pt x="64322" y="258508"/>
                        </a:lnTo>
                        <a:lnTo>
                          <a:pt x="0" y="258508"/>
                        </a:lnTo>
                        <a:lnTo>
                          <a:pt x="85768" y="341825"/>
                        </a:lnTo>
                        <a:lnTo>
                          <a:pt x="97119" y="330794"/>
                        </a:lnTo>
                        <a:lnTo>
                          <a:pt x="39098" y="274441"/>
                        </a:lnTo>
                        <a:lnTo>
                          <a:pt x="126129" y="274441"/>
                        </a:lnTo>
                        <a:lnTo>
                          <a:pt x="126129" y="382251"/>
                        </a:lnTo>
                        <a:cubicBezTo>
                          <a:pt x="126129" y="393281"/>
                          <a:pt x="146311" y="407982"/>
                          <a:pt x="163995" y="411659"/>
                        </a:cubicBezTo>
                        <a:cubicBezTo>
                          <a:pt x="171503" y="412885"/>
                          <a:pt x="177856" y="414110"/>
                          <a:pt x="184144" y="414110"/>
                        </a:cubicBezTo>
                        <a:cubicBezTo>
                          <a:pt x="193000" y="414110"/>
                          <a:pt x="200571" y="412885"/>
                          <a:pt x="204357" y="409208"/>
                        </a:cubicBezTo>
                        <a:cubicBezTo>
                          <a:pt x="206860" y="406757"/>
                          <a:pt x="209362" y="404305"/>
                          <a:pt x="209362" y="400629"/>
                        </a:cubicBezTo>
                        <a:lnTo>
                          <a:pt x="209362" y="128643"/>
                        </a:lnTo>
                        <a:lnTo>
                          <a:pt x="264868" y="72285"/>
                        </a:lnTo>
                        <a:close/>
                        <a:moveTo>
                          <a:pt x="83246" y="46556"/>
                        </a:moveTo>
                        <a:lnTo>
                          <a:pt x="90811" y="49007"/>
                        </a:lnTo>
                        <a:cubicBezTo>
                          <a:pt x="107206" y="53907"/>
                          <a:pt x="138739" y="57583"/>
                          <a:pt x="166498" y="57583"/>
                        </a:cubicBezTo>
                        <a:cubicBezTo>
                          <a:pt x="187930" y="57583"/>
                          <a:pt x="213149" y="53907"/>
                          <a:pt x="228292" y="51457"/>
                        </a:cubicBezTo>
                        <a:lnTo>
                          <a:pt x="235864" y="50232"/>
                        </a:lnTo>
                        <a:cubicBezTo>
                          <a:pt x="245938" y="47782"/>
                          <a:pt x="254794" y="46556"/>
                          <a:pt x="262366" y="42881"/>
                        </a:cubicBezTo>
                        <a:lnTo>
                          <a:pt x="262366" y="56358"/>
                        </a:lnTo>
                        <a:cubicBezTo>
                          <a:pt x="256013" y="61258"/>
                          <a:pt x="213149" y="71060"/>
                          <a:pt x="165215" y="71060"/>
                        </a:cubicBezTo>
                        <a:cubicBezTo>
                          <a:pt x="117300" y="71060"/>
                          <a:pt x="74416" y="62483"/>
                          <a:pt x="68108" y="55133"/>
                        </a:cubicBezTo>
                        <a:lnTo>
                          <a:pt x="68108" y="41656"/>
                        </a:lnTo>
                        <a:cubicBezTo>
                          <a:pt x="73152" y="42881"/>
                          <a:pt x="78196" y="45331"/>
                          <a:pt x="83246" y="46556"/>
                        </a:cubicBezTo>
                        <a:close/>
                        <a:moveTo>
                          <a:pt x="165215" y="86987"/>
                        </a:moveTo>
                        <a:cubicBezTo>
                          <a:pt x="189213" y="86987"/>
                          <a:pt x="213149" y="84537"/>
                          <a:pt x="233361" y="80861"/>
                        </a:cubicBezTo>
                        <a:lnTo>
                          <a:pt x="195502" y="118842"/>
                        </a:lnTo>
                        <a:cubicBezTo>
                          <a:pt x="191716" y="122517"/>
                          <a:pt x="181642" y="124967"/>
                          <a:pt x="165215" y="124967"/>
                        </a:cubicBezTo>
                        <a:cubicBezTo>
                          <a:pt x="150071" y="124967"/>
                          <a:pt x="142524" y="123742"/>
                          <a:pt x="140003" y="120067"/>
                        </a:cubicBezTo>
                        <a:lnTo>
                          <a:pt x="99641" y="82086"/>
                        </a:lnTo>
                        <a:cubicBezTo>
                          <a:pt x="119822" y="84537"/>
                          <a:pt x="142524" y="86987"/>
                          <a:pt x="165215" y="86987"/>
                        </a:cubicBezTo>
                        <a:close/>
                      </a:path>
                    </a:pathLst>
                  </a:custGeom>
                  <a:solidFill>
                    <a:srgbClr val="2C5967"/>
                  </a:solidFill>
                  <a:ln w="6417"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3FA757A3-AD18-4F01-8708-7CFB5482EE03}"/>
                      </a:ext>
                    </a:extLst>
                  </p:cNvPr>
                  <p:cNvSpPr/>
                  <p:nvPr/>
                </p:nvSpPr>
                <p:spPr>
                  <a:xfrm>
                    <a:off x="6491662" y="2607855"/>
                    <a:ext cx="117299" cy="83309"/>
                  </a:xfrm>
                  <a:custGeom>
                    <a:avLst/>
                    <a:gdLst>
                      <a:gd name="connsiteX0" fmla="*/ 0 w 117299"/>
                      <a:gd name="connsiteY0" fmla="*/ 0 h 83309"/>
                      <a:gd name="connsiteX1" fmla="*/ 0 w 117299"/>
                      <a:gd name="connsiteY1" fmla="*/ 15927 h 83309"/>
                      <a:gd name="connsiteX2" fmla="*/ 78157 w 117299"/>
                      <a:gd name="connsiteY2" fmla="*/ 15927 h 83309"/>
                      <a:gd name="connsiteX3" fmla="*/ 20149 w 117299"/>
                      <a:gd name="connsiteY3" fmla="*/ 72286 h 83309"/>
                      <a:gd name="connsiteX4" fmla="*/ 31507 w 117299"/>
                      <a:gd name="connsiteY4" fmla="*/ 83310 h 83309"/>
                      <a:gd name="connsiteX5" fmla="*/ 117300 w 117299"/>
                      <a:gd name="connsiteY5" fmla="*/ 0 h 83309"/>
                      <a:gd name="connsiteX6" fmla="*/ 0 w 117299"/>
                      <a:gd name="connsiteY6" fmla="*/ 0 h 8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99" h="83309">
                        <a:moveTo>
                          <a:pt x="0" y="0"/>
                        </a:moveTo>
                        <a:lnTo>
                          <a:pt x="0" y="15927"/>
                        </a:lnTo>
                        <a:lnTo>
                          <a:pt x="78157" y="15927"/>
                        </a:lnTo>
                        <a:lnTo>
                          <a:pt x="20149" y="72286"/>
                        </a:lnTo>
                        <a:lnTo>
                          <a:pt x="31507" y="83310"/>
                        </a:lnTo>
                        <a:lnTo>
                          <a:pt x="117300" y="0"/>
                        </a:lnTo>
                        <a:lnTo>
                          <a:pt x="0" y="0"/>
                        </a:lnTo>
                        <a:close/>
                      </a:path>
                    </a:pathLst>
                  </a:custGeom>
                  <a:solidFill>
                    <a:srgbClr val="2C5967"/>
                  </a:solidFill>
                  <a:ln w="6417"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493C5534-992C-469D-BA22-F0C184BF3CAC}"/>
                      </a:ext>
                    </a:extLst>
                  </p:cNvPr>
                  <p:cNvSpPr/>
                  <p:nvPr/>
                </p:nvSpPr>
                <p:spPr>
                  <a:xfrm>
                    <a:off x="6540815" y="2473087"/>
                    <a:ext cx="137512" cy="245034"/>
                  </a:xfrm>
                  <a:custGeom>
                    <a:avLst/>
                    <a:gdLst>
                      <a:gd name="connsiteX0" fmla="*/ 11358 w 137512"/>
                      <a:gd name="connsiteY0" fmla="*/ 0 h 245034"/>
                      <a:gd name="connsiteX1" fmla="*/ 0 w 137512"/>
                      <a:gd name="connsiteY1" fmla="*/ 12252 h 245034"/>
                      <a:gd name="connsiteX2" fmla="*/ 113514 w 137512"/>
                      <a:gd name="connsiteY2" fmla="*/ 122518 h 245034"/>
                      <a:gd name="connsiteX3" fmla="*/ 0 w 137512"/>
                      <a:gd name="connsiteY3" fmla="*/ 234011 h 245034"/>
                      <a:gd name="connsiteX4" fmla="*/ 11358 w 137512"/>
                      <a:gd name="connsiteY4" fmla="*/ 245035 h 245034"/>
                      <a:gd name="connsiteX5" fmla="*/ 137513 w 137512"/>
                      <a:gd name="connsiteY5" fmla="*/ 122518 h 245034"/>
                      <a:gd name="connsiteX6" fmla="*/ 11358 w 137512"/>
                      <a:gd name="connsiteY6" fmla="*/ 0 h 24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512" h="245034">
                        <a:moveTo>
                          <a:pt x="11358" y="0"/>
                        </a:moveTo>
                        <a:lnTo>
                          <a:pt x="0" y="12252"/>
                        </a:lnTo>
                        <a:lnTo>
                          <a:pt x="113514" y="122518"/>
                        </a:lnTo>
                        <a:lnTo>
                          <a:pt x="0" y="234011"/>
                        </a:lnTo>
                        <a:lnTo>
                          <a:pt x="11358" y="245035"/>
                        </a:lnTo>
                        <a:lnTo>
                          <a:pt x="137513" y="122518"/>
                        </a:lnTo>
                        <a:lnTo>
                          <a:pt x="11358" y="0"/>
                        </a:lnTo>
                        <a:close/>
                      </a:path>
                    </a:pathLst>
                  </a:custGeom>
                  <a:solidFill>
                    <a:srgbClr val="2C5967"/>
                  </a:solidFill>
                  <a:ln w="6417"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8FFC04A2-EC18-49B1-9228-5264B75C0625}"/>
                      </a:ext>
                    </a:extLst>
                  </p:cNvPr>
                  <p:cNvSpPr/>
                  <p:nvPr/>
                </p:nvSpPr>
                <p:spPr>
                  <a:xfrm>
                    <a:off x="6491662" y="2501267"/>
                    <a:ext cx="117299" cy="83313"/>
                  </a:xfrm>
                  <a:custGeom>
                    <a:avLst/>
                    <a:gdLst>
                      <a:gd name="connsiteX0" fmla="*/ 0 w 117299"/>
                      <a:gd name="connsiteY0" fmla="*/ 83314 h 83313"/>
                      <a:gd name="connsiteX1" fmla="*/ 117300 w 117299"/>
                      <a:gd name="connsiteY1" fmla="*/ 83314 h 83313"/>
                      <a:gd name="connsiteX2" fmla="*/ 31507 w 117299"/>
                      <a:gd name="connsiteY2" fmla="*/ 0 h 83313"/>
                      <a:gd name="connsiteX3" fmla="*/ 20149 w 117299"/>
                      <a:gd name="connsiteY3" fmla="*/ 11026 h 83313"/>
                      <a:gd name="connsiteX4" fmla="*/ 78157 w 117299"/>
                      <a:gd name="connsiteY4" fmla="*/ 67385 h 83313"/>
                      <a:gd name="connsiteX5" fmla="*/ 0 w 117299"/>
                      <a:gd name="connsiteY5" fmla="*/ 67385 h 83313"/>
                      <a:gd name="connsiteX6" fmla="*/ 0 w 117299"/>
                      <a:gd name="connsiteY6" fmla="*/ 83314 h 8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299" h="83313">
                        <a:moveTo>
                          <a:pt x="0" y="83314"/>
                        </a:moveTo>
                        <a:lnTo>
                          <a:pt x="117300" y="83314"/>
                        </a:lnTo>
                        <a:lnTo>
                          <a:pt x="31507" y="0"/>
                        </a:lnTo>
                        <a:lnTo>
                          <a:pt x="20149" y="11026"/>
                        </a:lnTo>
                        <a:lnTo>
                          <a:pt x="78157" y="67385"/>
                        </a:lnTo>
                        <a:lnTo>
                          <a:pt x="0" y="67385"/>
                        </a:lnTo>
                        <a:lnTo>
                          <a:pt x="0" y="83314"/>
                        </a:lnTo>
                        <a:close/>
                      </a:path>
                    </a:pathLst>
                  </a:custGeom>
                  <a:solidFill>
                    <a:srgbClr val="2C5967"/>
                  </a:solidFill>
                  <a:ln w="6417"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8610F8FA-4739-4093-BE2F-4743AE633A68}"/>
                      </a:ext>
                    </a:extLst>
                  </p:cNvPr>
                  <p:cNvSpPr/>
                  <p:nvPr/>
                </p:nvSpPr>
                <p:spPr>
                  <a:xfrm>
                    <a:off x="6413447" y="2273385"/>
                    <a:ext cx="47927" cy="46556"/>
                  </a:xfrm>
                  <a:custGeom>
                    <a:avLst/>
                    <a:gdLst>
                      <a:gd name="connsiteX0" fmla="*/ 47927 w 47927"/>
                      <a:gd name="connsiteY0" fmla="*/ 23278 h 46556"/>
                      <a:gd name="connsiteX1" fmla="*/ 23993 w 47927"/>
                      <a:gd name="connsiteY1" fmla="*/ 0 h 46556"/>
                      <a:gd name="connsiteX2" fmla="*/ 0 w 47927"/>
                      <a:gd name="connsiteY2" fmla="*/ 23278 h 46556"/>
                      <a:gd name="connsiteX3" fmla="*/ 23993 w 47927"/>
                      <a:gd name="connsiteY3" fmla="*/ 46556 h 46556"/>
                      <a:gd name="connsiteX4" fmla="*/ 47927 w 47927"/>
                      <a:gd name="connsiteY4" fmla="*/ 23278 h 46556"/>
                      <a:gd name="connsiteX5" fmla="*/ 23993 w 47927"/>
                      <a:gd name="connsiteY5" fmla="*/ 15927 h 46556"/>
                      <a:gd name="connsiteX6" fmla="*/ 31500 w 47927"/>
                      <a:gd name="connsiteY6" fmla="*/ 23278 h 46556"/>
                      <a:gd name="connsiteX7" fmla="*/ 23993 w 47927"/>
                      <a:gd name="connsiteY7" fmla="*/ 30629 h 46556"/>
                      <a:gd name="connsiteX8" fmla="*/ 16421 w 47927"/>
                      <a:gd name="connsiteY8" fmla="*/ 23278 h 46556"/>
                      <a:gd name="connsiteX9" fmla="*/ 23993 w 47927"/>
                      <a:gd name="connsiteY9" fmla="*/ 15927 h 4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27" h="46556">
                        <a:moveTo>
                          <a:pt x="47927" y="23278"/>
                        </a:moveTo>
                        <a:cubicBezTo>
                          <a:pt x="47927" y="9801"/>
                          <a:pt x="36569" y="0"/>
                          <a:pt x="23993" y="0"/>
                        </a:cubicBezTo>
                        <a:cubicBezTo>
                          <a:pt x="11351" y="0"/>
                          <a:pt x="0" y="11027"/>
                          <a:pt x="0" y="23278"/>
                        </a:cubicBezTo>
                        <a:cubicBezTo>
                          <a:pt x="0" y="35530"/>
                          <a:pt x="11351" y="46556"/>
                          <a:pt x="23993" y="46556"/>
                        </a:cubicBezTo>
                        <a:cubicBezTo>
                          <a:pt x="36569" y="46556"/>
                          <a:pt x="47927" y="36755"/>
                          <a:pt x="47927" y="23278"/>
                        </a:cubicBezTo>
                        <a:close/>
                        <a:moveTo>
                          <a:pt x="23993" y="15927"/>
                        </a:moveTo>
                        <a:cubicBezTo>
                          <a:pt x="28998" y="15927"/>
                          <a:pt x="31500" y="19603"/>
                          <a:pt x="31500" y="23278"/>
                        </a:cubicBezTo>
                        <a:cubicBezTo>
                          <a:pt x="31500" y="26954"/>
                          <a:pt x="27714" y="30629"/>
                          <a:pt x="23993" y="30629"/>
                        </a:cubicBezTo>
                        <a:cubicBezTo>
                          <a:pt x="20207" y="30629"/>
                          <a:pt x="16421" y="26954"/>
                          <a:pt x="16421" y="23278"/>
                        </a:cubicBezTo>
                        <a:cubicBezTo>
                          <a:pt x="16421" y="19603"/>
                          <a:pt x="18923" y="15927"/>
                          <a:pt x="23993" y="15927"/>
                        </a:cubicBezTo>
                        <a:close/>
                      </a:path>
                    </a:pathLst>
                  </a:custGeom>
                  <a:solidFill>
                    <a:srgbClr val="2C5967"/>
                  </a:solidFill>
                  <a:ln w="6417"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6DAD45E9-4502-4075-BA76-AF8AB05DC5F9}"/>
                      </a:ext>
                    </a:extLst>
                  </p:cNvPr>
                  <p:cNvSpPr/>
                  <p:nvPr/>
                </p:nvSpPr>
                <p:spPr>
                  <a:xfrm>
                    <a:off x="6380651" y="2339452"/>
                    <a:ext cx="49217" cy="39298"/>
                  </a:xfrm>
                  <a:custGeom>
                    <a:avLst/>
                    <a:gdLst>
                      <a:gd name="connsiteX0" fmla="*/ 0 w 49217"/>
                      <a:gd name="connsiteY0" fmla="*/ 23371 h 39298"/>
                      <a:gd name="connsiteX1" fmla="*/ 3786 w 49217"/>
                      <a:gd name="connsiteY1" fmla="*/ 35623 h 39298"/>
                      <a:gd name="connsiteX2" fmla="*/ 42864 w 49217"/>
                      <a:gd name="connsiteY2" fmla="*/ 39299 h 39298"/>
                      <a:gd name="connsiteX3" fmla="*/ 49217 w 49217"/>
                      <a:gd name="connsiteY3" fmla="*/ 23371 h 39298"/>
                      <a:gd name="connsiteX4" fmla="*/ 25225 w 49217"/>
                      <a:gd name="connsiteY4" fmla="*/ 93 h 39298"/>
                      <a:gd name="connsiteX5" fmla="*/ 0 w 49217"/>
                      <a:gd name="connsiteY5" fmla="*/ 23371 h 39298"/>
                      <a:gd name="connsiteX6" fmla="*/ 32790 w 49217"/>
                      <a:gd name="connsiteY6" fmla="*/ 23371 h 39298"/>
                      <a:gd name="connsiteX7" fmla="*/ 25225 w 49217"/>
                      <a:gd name="connsiteY7" fmla="*/ 30723 h 39298"/>
                      <a:gd name="connsiteX8" fmla="*/ 17659 w 49217"/>
                      <a:gd name="connsiteY8" fmla="*/ 23371 h 39298"/>
                      <a:gd name="connsiteX9" fmla="*/ 25225 w 49217"/>
                      <a:gd name="connsiteY9" fmla="*/ 16020 h 39298"/>
                      <a:gd name="connsiteX10" fmla="*/ 32790 w 49217"/>
                      <a:gd name="connsiteY10" fmla="*/ 23371 h 3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17" h="39298">
                        <a:moveTo>
                          <a:pt x="0" y="23371"/>
                        </a:moveTo>
                        <a:cubicBezTo>
                          <a:pt x="0" y="28272"/>
                          <a:pt x="1258" y="31948"/>
                          <a:pt x="3786" y="35623"/>
                        </a:cubicBezTo>
                        <a:cubicBezTo>
                          <a:pt x="15137" y="38073"/>
                          <a:pt x="29011" y="39299"/>
                          <a:pt x="42864" y="39299"/>
                        </a:cubicBezTo>
                        <a:cubicBezTo>
                          <a:pt x="46651" y="35623"/>
                          <a:pt x="49217" y="29497"/>
                          <a:pt x="49217" y="23371"/>
                        </a:cubicBezTo>
                        <a:cubicBezTo>
                          <a:pt x="49217" y="9894"/>
                          <a:pt x="37860" y="93"/>
                          <a:pt x="25225" y="93"/>
                        </a:cubicBezTo>
                        <a:cubicBezTo>
                          <a:pt x="11352" y="-1132"/>
                          <a:pt x="0" y="9894"/>
                          <a:pt x="0" y="23371"/>
                        </a:cubicBezTo>
                        <a:close/>
                        <a:moveTo>
                          <a:pt x="32790" y="23371"/>
                        </a:moveTo>
                        <a:cubicBezTo>
                          <a:pt x="32790" y="28272"/>
                          <a:pt x="29011" y="30723"/>
                          <a:pt x="25225" y="30723"/>
                        </a:cubicBezTo>
                        <a:cubicBezTo>
                          <a:pt x="20181" y="30723"/>
                          <a:pt x="17659" y="27047"/>
                          <a:pt x="17659" y="23371"/>
                        </a:cubicBezTo>
                        <a:cubicBezTo>
                          <a:pt x="17659" y="18471"/>
                          <a:pt x="21439" y="16020"/>
                          <a:pt x="25225" y="16020"/>
                        </a:cubicBezTo>
                        <a:cubicBezTo>
                          <a:pt x="29011" y="14795"/>
                          <a:pt x="32790" y="18471"/>
                          <a:pt x="32790" y="23371"/>
                        </a:cubicBezTo>
                        <a:close/>
                      </a:path>
                    </a:pathLst>
                  </a:custGeom>
                  <a:solidFill>
                    <a:srgbClr val="2C5967"/>
                  </a:solidFill>
                  <a:ln w="6417"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B239310A-EAF1-45BE-902C-42216DDAACEB}"/>
                      </a:ext>
                    </a:extLst>
                  </p:cNvPr>
                  <p:cNvSpPr/>
                  <p:nvPr/>
                </p:nvSpPr>
                <p:spPr>
                  <a:xfrm>
                    <a:off x="6443728" y="2324841"/>
                    <a:ext cx="47933" cy="46556"/>
                  </a:xfrm>
                  <a:custGeom>
                    <a:avLst/>
                    <a:gdLst>
                      <a:gd name="connsiteX0" fmla="*/ 0 w 47933"/>
                      <a:gd name="connsiteY0" fmla="*/ 23278 h 46556"/>
                      <a:gd name="connsiteX1" fmla="*/ 23935 w 47933"/>
                      <a:gd name="connsiteY1" fmla="*/ 46557 h 46556"/>
                      <a:gd name="connsiteX2" fmla="*/ 47934 w 47933"/>
                      <a:gd name="connsiteY2" fmla="*/ 23278 h 46556"/>
                      <a:gd name="connsiteX3" fmla="*/ 23935 w 47933"/>
                      <a:gd name="connsiteY3" fmla="*/ 0 h 46556"/>
                      <a:gd name="connsiteX4" fmla="*/ 0 w 47933"/>
                      <a:gd name="connsiteY4" fmla="*/ 23278 h 46556"/>
                      <a:gd name="connsiteX5" fmla="*/ 32790 w 47933"/>
                      <a:gd name="connsiteY5" fmla="*/ 23278 h 46556"/>
                      <a:gd name="connsiteX6" fmla="*/ 25218 w 47933"/>
                      <a:gd name="connsiteY6" fmla="*/ 30630 h 46556"/>
                      <a:gd name="connsiteX7" fmla="*/ 17646 w 47933"/>
                      <a:gd name="connsiteY7" fmla="*/ 23278 h 46556"/>
                      <a:gd name="connsiteX8" fmla="*/ 25218 w 47933"/>
                      <a:gd name="connsiteY8" fmla="*/ 15927 h 46556"/>
                      <a:gd name="connsiteX9" fmla="*/ 32790 w 47933"/>
                      <a:gd name="connsiteY9" fmla="*/ 23278 h 4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33" h="46556">
                        <a:moveTo>
                          <a:pt x="0" y="23278"/>
                        </a:moveTo>
                        <a:cubicBezTo>
                          <a:pt x="0" y="36755"/>
                          <a:pt x="11358" y="46557"/>
                          <a:pt x="23935" y="46557"/>
                        </a:cubicBezTo>
                        <a:cubicBezTo>
                          <a:pt x="37795" y="46557"/>
                          <a:pt x="47934" y="35530"/>
                          <a:pt x="47934" y="23278"/>
                        </a:cubicBezTo>
                        <a:cubicBezTo>
                          <a:pt x="47934" y="11027"/>
                          <a:pt x="36576" y="0"/>
                          <a:pt x="23935" y="0"/>
                        </a:cubicBezTo>
                        <a:cubicBezTo>
                          <a:pt x="11358" y="0"/>
                          <a:pt x="0" y="11027"/>
                          <a:pt x="0" y="23278"/>
                        </a:cubicBezTo>
                        <a:close/>
                        <a:moveTo>
                          <a:pt x="32790" y="23278"/>
                        </a:moveTo>
                        <a:cubicBezTo>
                          <a:pt x="32790" y="28179"/>
                          <a:pt x="29004" y="30630"/>
                          <a:pt x="25218" y="30630"/>
                        </a:cubicBezTo>
                        <a:cubicBezTo>
                          <a:pt x="20149" y="30630"/>
                          <a:pt x="17646" y="26954"/>
                          <a:pt x="17646" y="23278"/>
                        </a:cubicBezTo>
                        <a:cubicBezTo>
                          <a:pt x="17646" y="18378"/>
                          <a:pt x="21432" y="15927"/>
                          <a:pt x="25218" y="15927"/>
                        </a:cubicBezTo>
                        <a:cubicBezTo>
                          <a:pt x="29004" y="15927"/>
                          <a:pt x="32790" y="19603"/>
                          <a:pt x="32790" y="23278"/>
                        </a:cubicBezTo>
                        <a:close/>
                      </a:path>
                    </a:pathLst>
                  </a:custGeom>
                  <a:solidFill>
                    <a:srgbClr val="2C5967"/>
                  </a:solidFill>
                  <a:ln w="6417"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C6167FD5-0880-4D54-8206-2A5453B75F67}"/>
                      </a:ext>
                    </a:extLst>
                  </p:cNvPr>
                  <p:cNvSpPr/>
                  <p:nvPr/>
                </p:nvSpPr>
                <p:spPr>
                  <a:xfrm>
                    <a:off x="6200286" y="2473087"/>
                    <a:ext cx="137480" cy="245034"/>
                  </a:xfrm>
                  <a:custGeom>
                    <a:avLst/>
                    <a:gdLst>
                      <a:gd name="connsiteX0" fmla="*/ 137481 w 137480"/>
                      <a:gd name="connsiteY0" fmla="*/ 12252 h 245034"/>
                      <a:gd name="connsiteX1" fmla="*/ 126129 w 137480"/>
                      <a:gd name="connsiteY1" fmla="*/ 0 h 245034"/>
                      <a:gd name="connsiteX2" fmla="*/ 0 w 137480"/>
                      <a:gd name="connsiteY2" fmla="*/ 122518 h 245034"/>
                      <a:gd name="connsiteX3" fmla="*/ 126129 w 137480"/>
                      <a:gd name="connsiteY3" fmla="*/ 245035 h 245034"/>
                      <a:gd name="connsiteX4" fmla="*/ 137481 w 137480"/>
                      <a:gd name="connsiteY4" fmla="*/ 234011 h 245034"/>
                      <a:gd name="connsiteX5" fmla="*/ 22703 w 137480"/>
                      <a:gd name="connsiteY5" fmla="*/ 122518 h 245034"/>
                      <a:gd name="connsiteX6" fmla="*/ 137481 w 137480"/>
                      <a:gd name="connsiteY6" fmla="*/ 12252 h 24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480" h="245034">
                        <a:moveTo>
                          <a:pt x="137481" y="12252"/>
                        </a:moveTo>
                        <a:lnTo>
                          <a:pt x="126129" y="0"/>
                        </a:lnTo>
                        <a:lnTo>
                          <a:pt x="0" y="122518"/>
                        </a:lnTo>
                        <a:lnTo>
                          <a:pt x="126129" y="245035"/>
                        </a:lnTo>
                        <a:lnTo>
                          <a:pt x="137481" y="234011"/>
                        </a:lnTo>
                        <a:lnTo>
                          <a:pt x="22703" y="122518"/>
                        </a:lnTo>
                        <a:lnTo>
                          <a:pt x="137481" y="12252"/>
                        </a:lnTo>
                        <a:close/>
                      </a:path>
                    </a:pathLst>
                  </a:custGeom>
                  <a:solidFill>
                    <a:srgbClr val="2C5967"/>
                  </a:solidFill>
                  <a:ln w="6417" cap="flat">
                    <a:noFill/>
                    <a:prstDash val="solid"/>
                    <a:miter/>
                  </a:ln>
                </p:spPr>
                <p:txBody>
                  <a:bodyPr rtlCol="0" anchor="ctr"/>
                  <a:lstStyle/>
                  <a:p>
                    <a:endParaRPr lang="en-US"/>
                  </a:p>
                </p:txBody>
              </p:sp>
            </p:grpSp>
          </p:grpSp>
          <p:sp>
            <p:nvSpPr>
              <p:cNvPr id="347" name="TextBox 346">
                <a:extLst>
                  <a:ext uri="{FF2B5EF4-FFF2-40B4-BE49-F238E27FC236}">
                    <a16:creationId xmlns:a16="http://schemas.microsoft.com/office/drawing/2014/main" id="{9E067645-119B-45A8-956B-E33F73A5853A}"/>
                  </a:ext>
                </a:extLst>
              </p:cNvPr>
              <p:cNvSpPr txBox="1"/>
              <p:nvPr/>
            </p:nvSpPr>
            <p:spPr>
              <a:xfrm>
                <a:off x="6221378" y="2733997"/>
                <a:ext cx="43955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VTAP</a:t>
                </a:r>
              </a:p>
            </p:txBody>
          </p:sp>
        </p:grpSp>
        <p:grpSp>
          <p:nvGrpSpPr>
            <p:cNvPr id="348" name="Graphic 2">
              <a:extLst>
                <a:ext uri="{FF2B5EF4-FFF2-40B4-BE49-F238E27FC236}">
                  <a16:creationId xmlns:a16="http://schemas.microsoft.com/office/drawing/2014/main" id="{94B75F62-8B58-4C8B-9B8D-1BE311431FE6}"/>
                </a:ext>
              </a:extLst>
            </p:cNvPr>
            <p:cNvGrpSpPr/>
            <p:nvPr/>
          </p:nvGrpSpPr>
          <p:grpSpPr>
            <a:xfrm>
              <a:off x="7016816" y="2298228"/>
              <a:ext cx="513347" cy="616242"/>
              <a:chOff x="7016816" y="2298228"/>
              <a:chExt cx="513347" cy="616242"/>
            </a:xfrm>
          </p:grpSpPr>
          <p:grpSp>
            <p:nvGrpSpPr>
              <p:cNvPr id="349" name="Graphic 2">
                <a:extLst>
                  <a:ext uri="{FF2B5EF4-FFF2-40B4-BE49-F238E27FC236}">
                    <a16:creationId xmlns:a16="http://schemas.microsoft.com/office/drawing/2014/main" id="{05A75754-C10D-4AF6-BDE0-AAA2F9321E8A}"/>
                  </a:ext>
                </a:extLst>
              </p:cNvPr>
              <p:cNvGrpSpPr/>
              <p:nvPr/>
            </p:nvGrpSpPr>
            <p:grpSpPr>
              <a:xfrm>
                <a:off x="7016816" y="2298228"/>
                <a:ext cx="513347" cy="474898"/>
                <a:chOff x="7016816" y="2298228"/>
                <a:chExt cx="513347" cy="474898"/>
              </a:xfrm>
            </p:grpSpPr>
            <p:grpSp>
              <p:nvGrpSpPr>
                <p:cNvPr id="350" name="Graphic 2">
                  <a:extLst>
                    <a:ext uri="{FF2B5EF4-FFF2-40B4-BE49-F238E27FC236}">
                      <a16:creationId xmlns:a16="http://schemas.microsoft.com/office/drawing/2014/main" id="{B2D7E32A-880A-47C0-9508-C0C84CE1EE37}"/>
                    </a:ext>
                  </a:extLst>
                </p:cNvPr>
                <p:cNvGrpSpPr/>
                <p:nvPr/>
              </p:nvGrpSpPr>
              <p:grpSpPr>
                <a:xfrm>
                  <a:off x="7016816" y="2298228"/>
                  <a:ext cx="513347" cy="474898"/>
                  <a:chOff x="7016816" y="2298228"/>
                  <a:chExt cx="513347" cy="474898"/>
                </a:xfrm>
                <a:solidFill>
                  <a:srgbClr val="FFFFFF"/>
                </a:solidFill>
              </p:grpSpPr>
              <p:grpSp>
                <p:nvGrpSpPr>
                  <p:cNvPr id="351" name="Graphic 2">
                    <a:extLst>
                      <a:ext uri="{FF2B5EF4-FFF2-40B4-BE49-F238E27FC236}">
                        <a16:creationId xmlns:a16="http://schemas.microsoft.com/office/drawing/2014/main" id="{808BD8DD-F450-47F4-9380-07DA8CE68A64}"/>
                      </a:ext>
                    </a:extLst>
                  </p:cNvPr>
                  <p:cNvGrpSpPr/>
                  <p:nvPr/>
                </p:nvGrpSpPr>
                <p:grpSpPr>
                  <a:xfrm>
                    <a:off x="7086953" y="2350236"/>
                    <a:ext cx="370840" cy="370876"/>
                    <a:chOff x="7086953" y="2350236"/>
                    <a:chExt cx="370840" cy="370876"/>
                  </a:xfrm>
                  <a:solidFill>
                    <a:srgbClr val="FFFFFF"/>
                  </a:solidFill>
                </p:grpSpPr>
                <p:sp>
                  <p:nvSpPr>
                    <p:cNvPr id="352" name="Freeform: Shape 351">
                      <a:extLst>
                        <a:ext uri="{FF2B5EF4-FFF2-40B4-BE49-F238E27FC236}">
                          <a16:creationId xmlns:a16="http://schemas.microsoft.com/office/drawing/2014/main" id="{FF6B85B4-D1B2-41AF-87E0-338645B50D09}"/>
                        </a:ext>
                      </a:extLst>
                    </p:cNvPr>
                    <p:cNvSpPr/>
                    <p:nvPr/>
                  </p:nvSpPr>
                  <p:spPr>
                    <a:xfrm>
                      <a:off x="7093690" y="2355889"/>
                      <a:ext cx="359600" cy="359570"/>
                    </a:xfrm>
                    <a:custGeom>
                      <a:avLst/>
                      <a:gdLst>
                        <a:gd name="connsiteX0" fmla="*/ 179800 w 359600"/>
                        <a:gd name="connsiteY0" fmla="*/ 359570 h 359570"/>
                        <a:gd name="connsiteX1" fmla="*/ 359600 w 359600"/>
                        <a:gd name="connsiteY1" fmla="*/ 179784 h 359570"/>
                        <a:gd name="connsiteX2" fmla="*/ 179800 w 359600"/>
                        <a:gd name="connsiteY2" fmla="*/ 0 h 359570"/>
                        <a:gd name="connsiteX3" fmla="*/ 0 w 359600"/>
                        <a:gd name="connsiteY3" fmla="*/ 179784 h 359570"/>
                        <a:gd name="connsiteX4" fmla="*/ 179800 w 359600"/>
                        <a:gd name="connsiteY4" fmla="*/ 359570 h 359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00" h="359570">
                          <a:moveTo>
                            <a:pt x="179800" y="359570"/>
                          </a:moveTo>
                          <a:cubicBezTo>
                            <a:pt x="279133" y="359570"/>
                            <a:pt x="359600" y="279077"/>
                            <a:pt x="359600" y="179784"/>
                          </a:cubicBezTo>
                          <a:cubicBezTo>
                            <a:pt x="359600" y="80492"/>
                            <a:pt x="279133" y="0"/>
                            <a:pt x="179800" y="0"/>
                          </a:cubicBezTo>
                          <a:cubicBezTo>
                            <a:pt x="80532" y="0"/>
                            <a:pt x="0" y="80492"/>
                            <a:pt x="0" y="179784"/>
                          </a:cubicBezTo>
                          <a:cubicBezTo>
                            <a:pt x="0" y="279077"/>
                            <a:pt x="80532" y="359570"/>
                            <a:pt x="179800" y="359570"/>
                          </a:cubicBezTo>
                          <a:close/>
                        </a:path>
                      </a:pathLst>
                    </a:custGeom>
                    <a:solidFill>
                      <a:srgbClr val="FFFFFF"/>
                    </a:solidFill>
                    <a:ln w="6417"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AC15A232-4782-4EC9-B2EE-16D346BC83B1}"/>
                        </a:ext>
                      </a:extLst>
                    </p:cNvPr>
                    <p:cNvSpPr/>
                    <p:nvPr/>
                  </p:nvSpPr>
                  <p:spPr>
                    <a:xfrm>
                      <a:off x="7086953" y="2350236"/>
                      <a:ext cx="370840" cy="370876"/>
                    </a:xfrm>
                    <a:custGeom>
                      <a:avLst/>
                      <a:gdLst>
                        <a:gd name="connsiteX0" fmla="*/ 186537 w 370840"/>
                        <a:gd name="connsiteY0" fmla="*/ 11307 h 370876"/>
                        <a:gd name="connsiteX1" fmla="*/ 360690 w 370840"/>
                        <a:gd name="connsiteY1" fmla="*/ 185438 h 370876"/>
                        <a:gd name="connsiteX2" fmla="*/ 186537 w 370840"/>
                        <a:gd name="connsiteY2" fmla="*/ 359570 h 370876"/>
                        <a:gd name="connsiteX3" fmla="*/ 11293 w 370840"/>
                        <a:gd name="connsiteY3" fmla="*/ 185438 h 370876"/>
                        <a:gd name="connsiteX4" fmla="*/ 186537 w 370840"/>
                        <a:gd name="connsiteY4" fmla="*/ 11307 h 370876"/>
                        <a:gd name="connsiteX5" fmla="*/ 186537 w 370840"/>
                        <a:gd name="connsiteY5" fmla="*/ 0 h 370876"/>
                        <a:gd name="connsiteX6" fmla="*/ 0 w 370840"/>
                        <a:gd name="connsiteY6" fmla="*/ 185438 h 370876"/>
                        <a:gd name="connsiteX7" fmla="*/ 185382 w 370840"/>
                        <a:gd name="connsiteY7" fmla="*/ 370876 h 370876"/>
                        <a:gd name="connsiteX8" fmla="*/ 370829 w 370840"/>
                        <a:gd name="connsiteY8" fmla="*/ 185438 h 370876"/>
                        <a:gd name="connsiteX9" fmla="*/ 186537 w 370840"/>
                        <a:gd name="connsiteY9" fmla="*/ 0 h 37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840" h="370876">
                          <a:moveTo>
                            <a:pt x="186537" y="11307"/>
                          </a:moveTo>
                          <a:cubicBezTo>
                            <a:pt x="282661" y="11307"/>
                            <a:pt x="360690" y="89327"/>
                            <a:pt x="360690" y="185438"/>
                          </a:cubicBezTo>
                          <a:cubicBezTo>
                            <a:pt x="360690" y="281547"/>
                            <a:pt x="282661" y="359570"/>
                            <a:pt x="186537" y="359570"/>
                          </a:cubicBezTo>
                          <a:cubicBezTo>
                            <a:pt x="90413" y="359570"/>
                            <a:pt x="11293" y="281547"/>
                            <a:pt x="11293" y="185438"/>
                          </a:cubicBezTo>
                          <a:cubicBezTo>
                            <a:pt x="11293" y="89327"/>
                            <a:pt x="90413" y="11307"/>
                            <a:pt x="186537" y="11307"/>
                          </a:cubicBezTo>
                          <a:close/>
                          <a:moveTo>
                            <a:pt x="186537" y="0"/>
                          </a:moveTo>
                          <a:cubicBezTo>
                            <a:pt x="83675" y="0"/>
                            <a:pt x="0" y="82542"/>
                            <a:pt x="0" y="185438"/>
                          </a:cubicBezTo>
                          <a:cubicBezTo>
                            <a:pt x="0" y="288330"/>
                            <a:pt x="83675" y="370876"/>
                            <a:pt x="185382" y="370876"/>
                          </a:cubicBezTo>
                          <a:cubicBezTo>
                            <a:pt x="288308" y="370876"/>
                            <a:pt x="370829" y="287201"/>
                            <a:pt x="370829" y="185438"/>
                          </a:cubicBezTo>
                          <a:cubicBezTo>
                            <a:pt x="371984" y="82542"/>
                            <a:pt x="288308" y="0"/>
                            <a:pt x="186537" y="0"/>
                          </a:cubicBezTo>
                          <a:close/>
                        </a:path>
                      </a:pathLst>
                    </a:custGeom>
                    <a:solidFill>
                      <a:srgbClr val="FFFFFF"/>
                    </a:solidFill>
                    <a:ln w="6417" cap="flat">
                      <a:noFill/>
                      <a:prstDash val="solid"/>
                      <a:miter/>
                    </a:ln>
                  </p:spPr>
                  <p:txBody>
                    <a:bodyPr rtlCol="0" anchor="ctr"/>
                    <a:lstStyle/>
                    <a:p>
                      <a:endParaRPr lang="en-US"/>
                    </a:p>
                  </p:txBody>
                </p:sp>
              </p:grpSp>
              <p:grpSp>
                <p:nvGrpSpPr>
                  <p:cNvPr id="356" name="Graphic 2">
                    <a:extLst>
                      <a:ext uri="{FF2B5EF4-FFF2-40B4-BE49-F238E27FC236}">
                        <a16:creationId xmlns:a16="http://schemas.microsoft.com/office/drawing/2014/main" id="{D2C26010-A985-42E8-87D8-CE171CD23454}"/>
                      </a:ext>
                    </a:extLst>
                  </p:cNvPr>
                  <p:cNvGrpSpPr/>
                  <p:nvPr/>
                </p:nvGrpSpPr>
                <p:grpSpPr>
                  <a:xfrm>
                    <a:off x="7016816" y="2496104"/>
                    <a:ext cx="267967" cy="277023"/>
                    <a:chOff x="7016816" y="2496104"/>
                    <a:chExt cx="267967" cy="277023"/>
                  </a:xfrm>
                  <a:solidFill>
                    <a:srgbClr val="FFFFFF"/>
                  </a:solidFill>
                </p:grpSpPr>
                <p:sp>
                  <p:nvSpPr>
                    <p:cNvPr id="357" name="Freeform: Shape 356">
                      <a:extLst>
                        <a:ext uri="{FF2B5EF4-FFF2-40B4-BE49-F238E27FC236}">
                          <a16:creationId xmlns:a16="http://schemas.microsoft.com/office/drawing/2014/main" id="{B3471865-3C85-4003-9AD2-F2A2346ADFCE}"/>
                        </a:ext>
                      </a:extLst>
                    </p:cNvPr>
                    <p:cNvSpPr/>
                    <p:nvPr/>
                  </p:nvSpPr>
                  <p:spPr>
                    <a:xfrm>
                      <a:off x="7022463" y="2501752"/>
                      <a:ext cx="255518" cy="265721"/>
                    </a:xfrm>
                    <a:custGeom>
                      <a:avLst/>
                      <a:gdLst>
                        <a:gd name="connsiteX0" fmla="*/ 251027 w 255518"/>
                        <a:gd name="connsiteY0" fmla="*/ 265721 h 265721"/>
                        <a:gd name="connsiteX1" fmla="*/ 21496 w 255518"/>
                        <a:gd name="connsiteY1" fmla="*/ 65582 h 265721"/>
                        <a:gd name="connsiteX2" fmla="*/ 0 w 255518"/>
                        <a:gd name="connsiteY2" fmla="*/ 33922 h 265721"/>
                        <a:gd name="connsiteX3" fmla="*/ 33945 w 255518"/>
                        <a:gd name="connsiteY3" fmla="*/ 0 h 265721"/>
                        <a:gd name="connsiteX4" fmla="*/ 67826 w 255518"/>
                        <a:gd name="connsiteY4" fmla="*/ 33922 h 265721"/>
                        <a:gd name="connsiteX5" fmla="*/ 50886 w 255518"/>
                        <a:gd name="connsiteY5" fmla="*/ 63320 h 265721"/>
                        <a:gd name="connsiteX6" fmla="*/ 249871 w 255518"/>
                        <a:gd name="connsiteY6" fmla="*/ 235190 h 265721"/>
                        <a:gd name="connsiteX7" fmla="*/ 255518 w 255518"/>
                        <a:gd name="connsiteY7" fmla="*/ 235190 h 265721"/>
                        <a:gd name="connsiteX8" fmla="*/ 255518 w 255518"/>
                        <a:gd name="connsiteY8" fmla="*/ 265721 h 265721"/>
                        <a:gd name="connsiteX9" fmla="*/ 251027 w 255518"/>
                        <a:gd name="connsiteY9" fmla="*/ 265721 h 26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518" h="265721">
                          <a:moveTo>
                            <a:pt x="251027" y="265721"/>
                          </a:moveTo>
                          <a:cubicBezTo>
                            <a:pt x="134561" y="265721"/>
                            <a:pt x="37281" y="179787"/>
                            <a:pt x="21496" y="65582"/>
                          </a:cubicBezTo>
                          <a:cubicBezTo>
                            <a:pt x="9048" y="59928"/>
                            <a:pt x="0" y="47490"/>
                            <a:pt x="0" y="33922"/>
                          </a:cubicBezTo>
                          <a:cubicBezTo>
                            <a:pt x="0" y="15830"/>
                            <a:pt x="15849" y="0"/>
                            <a:pt x="33945" y="0"/>
                          </a:cubicBezTo>
                          <a:cubicBezTo>
                            <a:pt x="51976" y="0"/>
                            <a:pt x="67826" y="15830"/>
                            <a:pt x="67826" y="33922"/>
                          </a:cubicBezTo>
                          <a:cubicBezTo>
                            <a:pt x="67826" y="46360"/>
                            <a:pt x="61024" y="56536"/>
                            <a:pt x="50886" y="63320"/>
                          </a:cubicBezTo>
                          <a:cubicBezTo>
                            <a:pt x="65580" y="161692"/>
                            <a:pt x="150410" y="235190"/>
                            <a:pt x="249871" y="235190"/>
                          </a:cubicBezTo>
                          <a:lnTo>
                            <a:pt x="255518" y="235190"/>
                          </a:lnTo>
                          <a:lnTo>
                            <a:pt x="255518" y="265721"/>
                          </a:lnTo>
                          <a:lnTo>
                            <a:pt x="251027" y="265721"/>
                          </a:lnTo>
                          <a:close/>
                        </a:path>
                      </a:pathLst>
                    </a:custGeom>
                    <a:solidFill>
                      <a:srgbClr val="FFFFFF"/>
                    </a:solidFill>
                    <a:ln w="6417"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85E71A43-38FF-49B0-8032-9853287A95AA}"/>
                        </a:ext>
                      </a:extLst>
                    </p:cNvPr>
                    <p:cNvSpPr/>
                    <p:nvPr/>
                  </p:nvSpPr>
                  <p:spPr>
                    <a:xfrm>
                      <a:off x="7016816" y="2496104"/>
                      <a:ext cx="267967" cy="277023"/>
                    </a:xfrm>
                    <a:custGeom>
                      <a:avLst/>
                      <a:gdLst>
                        <a:gd name="connsiteX0" fmla="*/ 39592 w 267967"/>
                        <a:gd name="connsiteY0" fmla="*/ 11307 h 277023"/>
                        <a:gd name="connsiteX1" fmla="*/ 67826 w 267967"/>
                        <a:gd name="connsiteY1" fmla="*/ 39575 h 277023"/>
                        <a:gd name="connsiteX2" fmla="*/ 50886 w 267967"/>
                        <a:gd name="connsiteY2" fmla="*/ 65581 h 277023"/>
                        <a:gd name="connsiteX3" fmla="*/ 256674 w 267967"/>
                        <a:gd name="connsiteY3" fmla="*/ 246499 h 277023"/>
                        <a:gd name="connsiteX4" fmla="*/ 256674 w 267967"/>
                        <a:gd name="connsiteY4" fmla="*/ 265717 h 277023"/>
                        <a:gd name="connsiteX5" fmla="*/ 31635 w 267967"/>
                        <a:gd name="connsiteY5" fmla="*/ 66712 h 277023"/>
                        <a:gd name="connsiteX6" fmla="*/ 11294 w 267967"/>
                        <a:gd name="connsiteY6" fmla="*/ 39575 h 277023"/>
                        <a:gd name="connsiteX7" fmla="*/ 39592 w 267967"/>
                        <a:gd name="connsiteY7" fmla="*/ 11307 h 277023"/>
                        <a:gd name="connsiteX8" fmla="*/ 39592 w 267967"/>
                        <a:gd name="connsiteY8" fmla="*/ 0 h 277023"/>
                        <a:gd name="connsiteX9" fmla="*/ 0 w 267967"/>
                        <a:gd name="connsiteY9" fmla="*/ 39575 h 277023"/>
                        <a:gd name="connsiteX10" fmla="*/ 21496 w 267967"/>
                        <a:gd name="connsiteY10" fmla="*/ 74627 h 277023"/>
                        <a:gd name="connsiteX11" fmla="*/ 256674 w 267967"/>
                        <a:gd name="connsiteY11" fmla="*/ 277023 h 277023"/>
                        <a:gd name="connsiteX12" fmla="*/ 267967 w 267967"/>
                        <a:gd name="connsiteY12" fmla="*/ 277023 h 277023"/>
                        <a:gd name="connsiteX13" fmla="*/ 267967 w 267967"/>
                        <a:gd name="connsiteY13" fmla="*/ 265717 h 277023"/>
                        <a:gd name="connsiteX14" fmla="*/ 267967 w 267967"/>
                        <a:gd name="connsiteY14" fmla="*/ 246499 h 277023"/>
                        <a:gd name="connsiteX15" fmla="*/ 267967 w 267967"/>
                        <a:gd name="connsiteY15" fmla="*/ 235186 h 277023"/>
                        <a:gd name="connsiteX16" fmla="*/ 256674 w 267967"/>
                        <a:gd name="connsiteY16" fmla="*/ 235186 h 277023"/>
                        <a:gd name="connsiteX17" fmla="*/ 63334 w 267967"/>
                        <a:gd name="connsiteY17" fmla="*/ 71235 h 277023"/>
                        <a:gd name="connsiteX18" fmla="*/ 79119 w 267967"/>
                        <a:gd name="connsiteY18" fmla="*/ 39575 h 277023"/>
                        <a:gd name="connsiteX19" fmla="*/ 39592 w 267967"/>
                        <a:gd name="connsiteY19" fmla="*/ 0 h 27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967" h="277023">
                          <a:moveTo>
                            <a:pt x="39592" y="11307"/>
                          </a:moveTo>
                          <a:cubicBezTo>
                            <a:pt x="55377" y="11307"/>
                            <a:pt x="67826" y="23745"/>
                            <a:pt x="67826" y="39575"/>
                          </a:cubicBezTo>
                          <a:cubicBezTo>
                            <a:pt x="67826" y="50882"/>
                            <a:pt x="61088" y="61059"/>
                            <a:pt x="50886" y="65581"/>
                          </a:cubicBezTo>
                          <a:cubicBezTo>
                            <a:pt x="63334" y="167347"/>
                            <a:pt x="151502" y="246499"/>
                            <a:pt x="256674" y="246499"/>
                          </a:cubicBezTo>
                          <a:lnTo>
                            <a:pt x="256674" y="265717"/>
                          </a:lnTo>
                          <a:cubicBezTo>
                            <a:pt x="140208" y="265717"/>
                            <a:pt x="45239" y="178653"/>
                            <a:pt x="31635" y="66712"/>
                          </a:cubicBezTo>
                          <a:cubicBezTo>
                            <a:pt x="20342" y="63320"/>
                            <a:pt x="11294" y="52013"/>
                            <a:pt x="11294" y="39575"/>
                          </a:cubicBezTo>
                          <a:cubicBezTo>
                            <a:pt x="11294" y="23745"/>
                            <a:pt x="23742" y="11307"/>
                            <a:pt x="39592" y="11307"/>
                          </a:cubicBezTo>
                          <a:close/>
                          <a:moveTo>
                            <a:pt x="39592" y="0"/>
                          </a:moveTo>
                          <a:cubicBezTo>
                            <a:pt x="18095" y="0"/>
                            <a:pt x="0" y="18091"/>
                            <a:pt x="0" y="39575"/>
                          </a:cubicBezTo>
                          <a:cubicBezTo>
                            <a:pt x="0" y="54274"/>
                            <a:pt x="9048" y="67843"/>
                            <a:pt x="21496" y="74627"/>
                          </a:cubicBezTo>
                          <a:cubicBezTo>
                            <a:pt x="38437" y="189960"/>
                            <a:pt x="137962" y="277023"/>
                            <a:pt x="256674" y="277023"/>
                          </a:cubicBezTo>
                          <a:lnTo>
                            <a:pt x="267967" y="277023"/>
                          </a:lnTo>
                          <a:lnTo>
                            <a:pt x="267967" y="265717"/>
                          </a:lnTo>
                          <a:lnTo>
                            <a:pt x="267967" y="246499"/>
                          </a:lnTo>
                          <a:lnTo>
                            <a:pt x="267967" y="235186"/>
                          </a:lnTo>
                          <a:lnTo>
                            <a:pt x="256674" y="235186"/>
                          </a:lnTo>
                          <a:cubicBezTo>
                            <a:pt x="160550" y="235186"/>
                            <a:pt x="79119" y="165082"/>
                            <a:pt x="63334" y="71235"/>
                          </a:cubicBezTo>
                          <a:cubicBezTo>
                            <a:pt x="72382" y="64451"/>
                            <a:pt x="79119" y="52013"/>
                            <a:pt x="79119" y="39575"/>
                          </a:cubicBezTo>
                          <a:cubicBezTo>
                            <a:pt x="79119" y="18091"/>
                            <a:pt x="61088" y="0"/>
                            <a:pt x="39592" y="0"/>
                          </a:cubicBezTo>
                          <a:close/>
                        </a:path>
                      </a:pathLst>
                    </a:custGeom>
                    <a:solidFill>
                      <a:srgbClr val="FFFFFF"/>
                    </a:solidFill>
                    <a:ln w="6417" cap="flat">
                      <a:noFill/>
                      <a:prstDash val="solid"/>
                      <a:miter/>
                    </a:ln>
                  </p:spPr>
                  <p:txBody>
                    <a:bodyPr rtlCol="0" anchor="ctr"/>
                    <a:lstStyle/>
                    <a:p>
                      <a:endParaRPr lang="en-US"/>
                    </a:p>
                  </p:txBody>
                </p:sp>
              </p:grpSp>
              <p:grpSp>
                <p:nvGrpSpPr>
                  <p:cNvPr id="359" name="Graphic 2">
                    <a:extLst>
                      <a:ext uri="{FF2B5EF4-FFF2-40B4-BE49-F238E27FC236}">
                        <a16:creationId xmlns:a16="http://schemas.microsoft.com/office/drawing/2014/main" id="{D25EE83C-1B33-4BC2-8054-1596E926FA11}"/>
                      </a:ext>
                    </a:extLst>
                  </p:cNvPr>
                  <p:cNvGrpSpPr/>
                  <p:nvPr/>
                </p:nvGrpSpPr>
                <p:grpSpPr>
                  <a:xfrm>
                    <a:off x="7262196" y="2298228"/>
                    <a:ext cx="267967" cy="277025"/>
                    <a:chOff x="7262196" y="2298228"/>
                    <a:chExt cx="267967" cy="277025"/>
                  </a:xfrm>
                  <a:solidFill>
                    <a:srgbClr val="FFFFFF"/>
                  </a:solidFill>
                </p:grpSpPr>
                <p:sp>
                  <p:nvSpPr>
                    <p:cNvPr id="360" name="Freeform: Shape 359">
                      <a:extLst>
                        <a:ext uri="{FF2B5EF4-FFF2-40B4-BE49-F238E27FC236}">
                          <a16:creationId xmlns:a16="http://schemas.microsoft.com/office/drawing/2014/main" id="{F00C1F69-F2A9-4E52-A341-DDDC84FF0C50}"/>
                        </a:ext>
                      </a:extLst>
                    </p:cNvPr>
                    <p:cNvSpPr/>
                    <p:nvPr/>
                  </p:nvSpPr>
                  <p:spPr>
                    <a:xfrm>
                      <a:off x="7267843" y="2303883"/>
                      <a:ext cx="255518" cy="265718"/>
                    </a:xfrm>
                    <a:custGeom>
                      <a:avLst/>
                      <a:gdLst>
                        <a:gd name="connsiteX0" fmla="*/ 221574 w 255518"/>
                        <a:gd name="connsiteY0" fmla="*/ 265718 h 265718"/>
                        <a:gd name="connsiteX1" fmla="*/ 187693 w 255518"/>
                        <a:gd name="connsiteY1" fmla="*/ 231797 h 265718"/>
                        <a:gd name="connsiteX2" fmla="*/ 204633 w 255518"/>
                        <a:gd name="connsiteY2" fmla="*/ 202398 h 265718"/>
                        <a:gd name="connsiteX3" fmla="*/ 5647 w 255518"/>
                        <a:gd name="connsiteY3" fmla="*/ 30529 h 265718"/>
                        <a:gd name="connsiteX4" fmla="*/ 0 w 255518"/>
                        <a:gd name="connsiteY4" fmla="*/ 30529 h 265718"/>
                        <a:gd name="connsiteX5" fmla="*/ 0 w 255518"/>
                        <a:gd name="connsiteY5" fmla="*/ 0 h 265718"/>
                        <a:gd name="connsiteX6" fmla="*/ 5647 w 255518"/>
                        <a:gd name="connsiteY6" fmla="*/ 0 h 265718"/>
                        <a:gd name="connsiteX7" fmla="*/ 235177 w 255518"/>
                        <a:gd name="connsiteY7" fmla="*/ 200137 h 265718"/>
                        <a:gd name="connsiteX8" fmla="*/ 255518 w 255518"/>
                        <a:gd name="connsiteY8" fmla="*/ 231797 h 265718"/>
                        <a:gd name="connsiteX9" fmla="*/ 221574 w 255518"/>
                        <a:gd name="connsiteY9" fmla="*/ 265718 h 26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518" h="265718">
                          <a:moveTo>
                            <a:pt x="221574" y="265718"/>
                          </a:moveTo>
                          <a:cubicBezTo>
                            <a:pt x="202387" y="265718"/>
                            <a:pt x="187693" y="249889"/>
                            <a:pt x="187693" y="231797"/>
                          </a:cubicBezTo>
                          <a:cubicBezTo>
                            <a:pt x="187693" y="219359"/>
                            <a:pt x="194495" y="209183"/>
                            <a:pt x="204633" y="202398"/>
                          </a:cubicBezTo>
                          <a:cubicBezTo>
                            <a:pt x="189938" y="104026"/>
                            <a:pt x="105108" y="30529"/>
                            <a:pt x="5647" y="30529"/>
                          </a:cubicBezTo>
                          <a:lnTo>
                            <a:pt x="0" y="30529"/>
                          </a:lnTo>
                          <a:lnTo>
                            <a:pt x="0" y="0"/>
                          </a:lnTo>
                          <a:lnTo>
                            <a:pt x="5647" y="0"/>
                          </a:lnTo>
                          <a:cubicBezTo>
                            <a:pt x="122113" y="0"/>
                            <a:pt x="219328" y="85934"/>
                            <a:pt x="235177" y="200137"/>
                          </a:cubicBezTo>
                          <a:cubicBezTo>
                            <a:pt x="247626" y="205790"/>
                            <a:pt x="255518" y="218228"/>
                            <a:pt x="255518" y="231797"/>
                          </a:cubicBezTo>
                          <a:cubicBezTo>
                            <a:pt x="255518" y="249889"/>
                            <a:pt x="240824" y="265718"/>
                            <a:pt x="221574" y="265718"/>
                          </a:cubicBezTo>
                          <a:close/>
                        </a:path>
                      </a:pathLst>
                    </a:custGeom>
                    <a:solidFill>
                      <a:srgbClr val="FFFFFF"/>
                    </a:solidFill>
                    <a:ln w="6417"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7BE8C6AE-D67C-4C8C-95DD-8407F98F1D74}"/>
                        </a:ext>
                      </a:extLst>
                    </p:cNvPr>
                    <p:cNvSpPr/>
                    <p:nvPr/>
                  </p:nvSpPr>
                  <p:spPr>
                    <a:xfrm>
                      <a:off x="7262196" y="2298228"/>
                      <a:ext cx="267967" cy="277025"/>
                    </a:xfrm>
                    <a:custGeom>
                      <a:avLst/>
                      <a:gdLst>
                        <a:gd name="connsiteX0" fmla="*/ 11294 w 267967"/>
                        <a:gd name="connsiteY0" fmla="*/ 11307 h 277025"/>
                        <a:gd name="connsiteX1" fmla="*/ 236332 w 267967"/>
                        <a:gd name="connsiteY1" fmla="*/ 210313 h 277025"/>
                        <a:gd name="connsiteX2" fmla="*/ 256674 w 267967"/>
                        <a:gd name="connsiteY2" fmla="*/ 237450 h 277025"/>
                        <a:gd name="connsiteX3" fmla="*/ 228375 w 267967"/>
                        <a:gd name="connsiteY3" fmla="*/ 265718 h 277025"/>
                        <a:gd name="connsiteX4" fmla="*/ 200142 w 267967"/>
                        <a:gd name="connsiteY4" fmla="*/ 237450 h 277025"/>
                        <a:gd name="connsiteX5" fmla="*/ 217081 w 267967"/>
                        <a:gd name="connsiteY5" fmla="*/ 211444 h 277025"/>
                        <a:gd name="connsiteX6" fmla="*/ 11294 w 267967"/>
                        <a:gd name="connsiteY6" fmla="*/ 30529 h 277025"/>
                        <a:gd name="connsiteX7" fmla="*/ 11294 w 267967"/>
                        <a:gd name="connsiteY7" fmla="*/ 11307 h 277025"/>
                        <a:gd name="connsiteX8" fmla="*/ 11294 w 267967"/>
                        <a:gd name="connsiteY8" fmla="*/ 0 h 277025"/>
                        <a:gd name="connsiteX9" fmla="*/ 0 w 267967"/>
                        <a:gd name="connsiteY9" fmla="*/ 0 h 277025"/>
                        <a:gd name="connsiteX10" fmla="*/ 0 w 267967"/>
                        <a:gd name="connsiteY10" fmla="*/ 11307 h 277025"/>
                        <a:gd name="connsiteX11" fmla="*/ 0 w 267967"/>
                        <a:gd name="connsiteY11" fmla="*/ 30529 h 277025"/>
                        <a:gd name="connsiteX12" fmla="*/ 0 w 267967"/>
                        <a:gd name="connsiteY12" fmla="*/ 41837 h 277025"/>
                        <a:gd name="connsiteX13" fmla="*/ 11294 w 267967"/>
                        <a:gd name="connsiteY13" fmla="*/ 41837 h 277025"/>
                        <a:gd name="connsiteX14" fmla="*/ 204633 w 267967"/>
                        <a:gd name="connsiteY14" fmla="*/ 205790 h 277025"/>
                        <a:gd name="connsiteX15" fmla="*/ 188848 w 267967"/>
                        <a:gd name="connsiteY15" fmla="*/ 237450 h 277025"/>
                        <a:gd name="connsiteX16" fmla="*/ 228375 w 267967"/>
                        <a:gd name="connsiteY16" fmla="*/ 277025 h 277025"/>
                        <a:gd name="connsiteX17" fmla="*/ 267967 w 267967"/>
                        <a:gd name="connsiteY17" fmla="*/ 237450 h 277025"/>
                        <a:gd name="connsiteX18" fmla="*/ 246471 w 267967"/>
                        <a:gd name="connsiteY18" fmla="*/ 202398 h 277025"/>
                        <a:gd name="connsiteX19" fmla="*/ 11294 w 267967"/>
                        <a:gd name="connsiteY19" fmla="*/ 0 h 2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967" h="277025">
                          <a:moveTo>
                            <a:pt x="11294" y="11307"/>
                          </a:moveTo>
                          <a:cubicBezTo>
                            <a:pt x="126668" y="11307"/>
                            <a:pt x="222728" y="98372"/>
                            <a:pt x="236332" y="210313"/>
                          </a:cubicBezTo>
                          <a:cubicBezTo>
                            <a:pt x="247626" y="213705"/>
                            <a:pt x="256674" y="225012"/>
                            <a:pt x="256674" y="237450"/>
                          </a:cubicBezTo>
                          <a:cubicBezTo>
                            <a:pt x="256674" y="253280"/>
                            <a:pt x="244225" y="265718"/>
                            <a:pt x="228375" y="265718"/>
                          </a:cubicBezTo>
                          <a:cubicBezTo>
                            <a:pt x="212590" y="265718"/>
                            <a:pt x="200142" y="253280"/>
                            <a:pt x="200142" y="237450"/>
                          </a:cubicBezTo>
                          <a:cubicBezTo>
                            <a:pt x="200142" y="226143"/>
                            <a:pt x="206943" y="215967"/>
                            <a:pt x="217081" y="211444"/>
                          </a:cubicBezTo>
                          <a:cubicBezTo>
                            <a:pt x="204633" y="109679"/>
                            <a:pt x="116466" y="30529"/>
                            <a:pt x="11294" y="30529"/>
                          </a:cubicBezTo>
                          <a:lnTo>
                            <a:pt x="11294" y="11307"/>
                          </a:lnTo>
                          <a:close/>
                          <a:moveTo>
                            <a:pt x="11294" y="0"/>
                          </a:moveTo>
                          <a:lnTo>
                            <a:pt x="0" y="0"/>
                          </a:lnTo>
                          <a:lnTo>
                            <a:pt x="0" y="11307"/>
                          </a:lnTo>
                          <a:lnTo>
                            <a:pt x="0" y="30529"/>
                          </a:lnTo>
                          <a:lnTo>
                            <a:pt x="0" y="41837"/>
                          </a:lnTo>
                          <a:lnTo>
                            <a:pt x="11294" y="41837"/>
                          </a:lnTo>
                          <a:cubicBezTo>
                            <a:pt x="107418" y="41837"/>
                            <a:pt x="188848" y="111941"/>
                            <a:pt x="204633" y="205790"/>
                          </a:cubicBezTo>
                          <a:cubicBezTo>
                            <a:pt x="194495" y="212575"/>
                            <a:pt x="188848" y="225012"/>
                            <a:pt x="188848" y="237450"/>
                          </a:cubicBezTo>
                          <a:cubicBezTo>
                            <a:pt x="188848" y="258934"/>
                            <a:pt x="206943" y="277025"/>
                            <a:pt x="228375" y="277025"/>
                          </a:cubicBezTo>
                          <a:cubicBezTo>
                            <a:pt x="249872" y="277025"/>
                            <a:pt x="267967" y="258934"/>
                            <a:pt x="267967" y="237450"/>
                          </a:cubicBezTo>
                          <a:cubicBezTo>
                            <a:pt x="267967" y="222751"/>
                            <a:pt x="258919" y="209182"/>
                            <a:pt x="246471" y="202398"/>
                          </a:cubicBezTo>
                          <a:cubicBezTo>
                            <a:pt x="228375" y="87065"/>
                            <a:pt x="128914" y="0"/>
                            <a:pt x="11294" y="0"/>
                          </a:cubicBezTo>
                          <a:close/>
                        </a:path>
                      </a:pathLst>
                    </a:custGeom>
                    <a:solidFill>
                      <a:srgbClr val="FFFFFF"/>
                    </a:solidFill>
                    <a:ln w="6417" cap="flat">
                      <a:noFill/>
                      <a:prstDash val="solid"/>
                      <a:miter/>
                    </a:ln>
                  </p:spPr>
                  <p:txBody>
                    <a:bodyPr rtlCol="0" anchor="ctr"/>
                    <a:lstStyle/>
                    <a:p>
                      <a:endParaRPr lang="en-US"/>
                    </a:p>
                  </p:txBody>
                </p:sp>
              </p:grpSp>
            </p:grpSp>
            <p:grpSp>
              <p:nvGrpSpPr>
                <p:cNvPr id="362" name="Graphic 2">
                  <a:extLst>
                    <a:ext uri="{FF2B5EF4-FFF2-40B4-BE49-F238E27FC236}">
                      <a16:creationId xmlns:a16="http://schemas.microsoft.com/office/drawing/2014/main" id="{73F29125-3FC5-4829-ACB7-6576E5AB7281}"/>
                    </a:ext>
                  </a:extLst>
                </p:cNvPr>
                <p:cNvGrpSpPr/>
                <p:nvPr/>
              </p:nvGrpSpPr>
              <p:grpSpPr>
                <a:xfrm>
                  <a:off x="7028110" y="2309542"/>
                  <a:ext cx="489605" cy="452285"/>
                  <a:chOff x="7028110" y="2309542"/>
                  <a:chExt cx="489605" cy="452285"/>
                </a:xfrm>
                <a:solidFill>
                  <a:srgbClr val="2D5967"/>
                </a:solidFill>
              </p:grpSpPr>
              <p:sp>
                <p:nvSpPr>
                  <p:cNvPr id="363" name="Freeform: Shape 362">
                    <a:extLst>
                      <a:ext uri="{FF2B5EF4-FFF2-40B4-BE49-F238E27FC236}">
                        <a16:creationId xmlns:a16="http://schemas.microsoft.com/office/drawing/2014/main" id="{A3884965-FB8A-49B8-9D20-77F7603F5E30}"/>
                      </a:ext>
                    </a:extLst>
                  </p:cNvPr>
                  <p:cNvSpPr/>
                  <p:nvPr/>
                </p:nvSpPr>
                <p:spPr>
                  <a:xfrm>
                    <a:off x="7098246" y="2361550"/>
                    <a:ext cx="349397" cy="348261"/>
                  </a:xfrm>
                  <a:custGeom>
                    <a:avLst/>
                    <a:gdLst>
                      <a:gd name="connsiteX0" fmla="*/ 175244 w 349397"/>
                      <a:gd name="connsiteY0" fmla="*/ 0 h 348261"/>
                      <a:gd name="connsiteX1" fmla="*/ 0 w 349397"/>
                      <a:gd name="connsiteY1" fmla="*/ 174131 h 348261"/>
                      <a:gd name="connsiteX2" fmla="*/ 174153 w 349397"/>
                      <a:gd name="connsiteY2" fmla="*/ 348262 h 348261"/>
                      <a:gd name="connsiteX3" fmla="*/ 349398 w 349397"/>
                      <a:gd name="connsiteY3" fmla="*/ 174131 h 348261"/>
                      <a:gd name="connsiteX4" fmla="*/ 175244 w 349397"/>
                      <a:gd name="connsiteY4" fmla="*/ 0 h 348261"/>
                      <a:gd name="connsiteX5" fmla="*/ 330147 w 349397"/>
                      <a:gd name="connsiteY5" fmla="*/ 165085 h 348261"/>
                      <a:gd name="connsiteX6" fmla="*/ 245381 w 349397"/>
                      <a:gd name="connsiteY6" fmla="*/ 165085 h 348261"/>
                      <a:gd name="connsiteX7" fmla="*/ 195586 w 349397"/>
                      <a:gd name="connsiteY7" fmla="*/ 20353 h 348261"/>
                      <a:gd name="connsiteX8" fmla="*/ 330147 w 349397"/>
                      <a:gd name="connsiteY8" fmla="*/ 165085 h 348261"/>
                      <a:gd name="connsiteX9" fmla="*/ 123268 w 349397"/>
                      <a:gd name="connsiteY9" fmla="*/ 183176 h 348261"/>
                      <a:gd name="connsiteX10" fmla="*/ 226130 w 349397"/>
                      <a:gd name="connsiteY10" fmla="*/ 183176 h 348261"/>
                      <a:gd name="connsiteX11" fmla="*/ 174153 w 349397"/>
                      <a:gd name="connsiteY11" fmla="*/ 324513 h 348261"/>
                      <a:gd name="connsiteX12" fmla="*/ 123268 w 349397"/>
                      <a:gd name="connsiteY12" fmla="*/ 183176 h 348261"/>
                      <a:gd name="connsiteX13" fmla="*/ 123268 w 349397"/>
                      <a:gd name="connsiteY13" fmla="*/ 165085 h 348261"/>
                      <a:gd name="connsiteX14" fmla="*/ 175244 w 349397"/>
                      <a:gd name="connsiteY14" fmla="*/ 23745 h 348261"/>
                      <a:gd name="connsiteX15" fmla="*/ 227285 w 349397"/>
                      <a:gd name="connsiteY15" fmla="*/ 165085 h 348261"/>
                      <a:gd name="connsiteX16" fmla="*/ 123268 w 349397"/>
                      <a:gd name="connsiteY16" fmla="*/ 165085 h 348261"/>
                      <a:gd name="connsiteX17" fmla="*/ 153748 w 349397"/>
                      <a:gd name="connsiteY17" fmla="*/ 20353 h 348261"/>
                      <a:gd name="connsiteX18" fmla="*/ 104018 w 349397"/>
                      <a:gd name="connsiteY18" fmla="*/ 165085 h 348261"/>
                      <a:gd name="connsiteX19" fmla="*/ 19187 w 349397"/>
                      <a:gd name="connsiteY19" fmla="*/ 165085 h 348261"/>
                      <a:gd name="connsiteX20" fmla="*/ 153748 w 349397"/>
                      <a:gd name="connsiteY20" fmla="*/ 20353 h 348261"/>
                      <a:gd name="connsiteX21" fmla="*/ 19187 w 349397"/>
                      <a:gd name="connsiteY21" fmla="*/ 183176 h 348261"/>
                      <a:gd name="connsiteX22" fmla="*/ 104018 w 349397"/>
                      <a:gd name="connsiteY22" fmla="*/ 183176 h 348261"/>
                      <a:gd name="connsiteX23" fmla="*/ 153748 w 349397"/>
                      <a:gd name="connsiteY23" fmla="*/ 327908 h 348261"/>
                      <a:gd name="connsiteX24" fmla="*/ 19187 w 349397"/>
                      <a:gd name="connsiteY24" fmla="*/ 183176 h 348261"/>
                      <a:gd name="connsiteX25" fmla="*/ 195586 w 349397"/>
                      <a:gd name="connsiteY25" fmla="*/ 327908 h 348261"/>
                      <a:gd name="connsiteX26" fmla="*/ 245381 w 349397"/>
                      <a:gd name="connsiteY26" fmla="*/ 183176 h 348261"/>
                      <a:gd name="connsiteX27" fmla="*/ 330147 w 349397"/>
                      <a:gd name="connsiteY27" fmla="*/ 183176 h 348261"/>
                      <a:gd name="connsiteX28" fmla="*/ 195586 w 349397"/>
                      <a:gd name="connsiteY28" fmla="*/ 327908 h 34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397" h="348261">
                        <a:moveTo>
                          <a:pt x="175244" y="0"/>
                        </a:moveTo>
                        <a:cubicBezTo>
                          <a:pt x="79120" y="0"/>
                          <a:pt x="0" y="78020"/>
                          <a:pt x="0" y="174131"/>
                        </a:cubicBezTo>
                        <a:cubicBezTo>
                          <a:pt x="0" y="270240"/>
                          <a:pt x="78029" y="348262"/>
                          <a:pt x="174153" y="348262"/>
                        </a:cubicBezTo>
                        <a:cubicBezTo>
                          <a:pt x="270214" y="348262"/>
                          <a:pt x="349398" y="270240"/>
                          <a:pt x="349398" y="174131"/>
                        </a:cubicBezTo>
                        <a:cubicBezTo>
                          <a:pt x="349398" y="78020"/>
                          <a:pt x="271369" y="0"/>
                          <a:pt x="175244" y="0"/>
                        </a:cubicBezTo>
                        <a:close/>
                        <a:moveTo>
                          <a:pt x="330147" y="165085"/>
                        </a:moveTo>
                        <a:lnTo>
                          <a:pt x="245381" y="165085"/>
                        </a:lnTo>
                        <a:cubicBezTo>
                          <a:pt x="243070" y="113072"/>
                          <a:pt x="226130" y="62189"/>
                          <a:pt x="195586" y="20353"/>
                        </a:cubicBezTo>
                        <a:cubicBezTo>
                          <a:pt x="269123" y="29399"/>
                          <a:pt x="325655" y="90458"/>
                          <a:pt x="330147" y="165085"/>
                        </a:cubicBezTo>
                        <a:close/>
                        <a:moveTo>
                          <a:pt x="123268" y="183176"/>
                        </a:moveTo>
                        <a:lnTo>
                          <a:pt x="226130" y="183176"/>
                        </a:lnTo>
                        <a:cubicBezTo>
                          <a:pt x="223884" y="234061"/>
                          <a:pt x="205789" y="283811"/>
                          <a:pt x="174153" y="324513"/>
                        </a:cubicBezTo>
                        <a:cubicBezTo>
                          <a:pt x="143609" y="283811"/>
                          <a:pt x="125514" y="235191"/>
                          <a:pt x="123268" y="183176"/>
                        </a:cubicBezTo>
                        <a:close/>
                        <a:moveTo>
                          <a:pt x="123268" y="165085"/>
                        </a:moveTo>
                        <a:cubicBezTo>
                          <a:pt x="125514" y="114202"/>
                          <a:pt x="143609" y="64451"/>
                          <a:pt x="175244" y="23745"/>
                        </a:cubicBezTo>
                        <a:cubicBezTo>
                          <a:pt x="206943" y="64451"/>
                          <a:pt x="225039" y="113072"/>
                          <a:pt x="227285" y="165085"/>
                        </a:cubicBezTo>
                        <a:lnTo>
                          <a:pt x="123268" y="165085"/>
                        </a:lnTo>
                        <a:close/>
                        <a:moveTo>
                          <a:pt x="153748" y="20353"/>
                        </a:moveTo>
                        <a:cubicBezTo>
                          <a:pt x="123268" y="62189"/>
                          <a:pt x="106263" y="113072"/>
                          <a:pt x="104018" y="165085"/>
                        </a:cubicBezTo>
                        <a:lnTo>
                          <a:pt x="19187" y="165085"/>
                        </a:lnTo>
                        <a:cubicBezTo>
                          <a:pt x="23743" y="90458"/>
                          <a:pt x="81430" y="29399"/>
                          <a:pt x="153748" y="20353"/>
                        </a:cubicBezTo>
                        <a:close/>
                        <a:moveTo>
                          <a:pt x="19187" y="183176"/>
                        </a:moveTo>
                        <a:lnTo>
                          <a:pt x="104018" y="183176"/>
                        </a:lnTo>
                        <a:cubicBezTo>
                          <a:pt x="106263" y="235191"/>
                          <a:pt x="123268" y="286070"/>
                          <a:pt x="153748" y="327908"/>
                        </a:cubicBezTo>
                        <a:cubicBezTo>
                          <a:pt x="81430" y="318860"/>
                          <a:pt x="23743" y="257804"/>
                          <a:pt x="19187" y="183176"/>
                        </a:cubicBezTo>
                        <a:close/>
                        <a:moveTo>
                          <a:pt x="195586" y="327908"/>
                        </a:moveTo>
                        <a:cubicBezTo>
                          <a:pt x="226130" y="286070"/>
                          <a:pt x="243070" y="235191"/>
                          <a:pt x="245381" y="183176"/>
                        </a:cubicBezTo>
                        <a:lnTo>
                          <a:pt x="330147" y="183176"/>
                        </a:lnTo>
                        <a:cubicBezTo>
                          <a:pt x="325655" y="257804"/>
                          <a:pt x="269123" y="318860"/>
                          <a:pt x="195586" y="327908"/>
                        </a:cubicBezTo>
                        <a:close/>
                      </a:path>
                    </a:pathLst>
                  </a:custGeom>
                  <a:solidFill>
                    <a:srgbClr val="2D5967"/>
                  </a:solidFill>
                  <a:ln w="6417"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034494AB-FB95-4F8F-A487-FBE9900811B5}"/>
                      </a:ext>
                    </a:extLst>
                  </p:cNvPr>
                  <p:cNvSpPr/>
                  <p:nvPr/>
                </p:nvSpPr>
                <p:spPr>
                  <a:xfrm>
                    <a:off x="7028110" y="2507418"/>
                    <a:ext cx="245379" cy="254409"/>
                  </a:xfrm>
                  <a:custGeom>
                    <a:avLst/>
                    <a:gdLst>
                      <a:gd name="connsiteX0" fmla="*/ 39592 w 245379"/>
                      <a:gd name="connsiteY0" fmla="*/ 54274 h 254409"/>
                      <a:gd name="connsiteX1" fmla="*/ 56532 w 245379"/>
                      <a:gd name="connsiteY1" fmla="*/ 28268 h 254409"/>
                      <a:gd name="connsiteX2" fmla="*/ 28298 w 245379"/>
                      <a:gd name="connsiteY2" fmla="*/ 0 h 254409"/>
                      <a:gd name="connsiteX3" fmla="*/ 0 w 245379"/>
                      <a:gd name="connsiteY3" fmla="*/ 28268 h 254409"/>
                      <a:gd name="connsiteX4" fmla="*/ 20342 w 245379"/>
                      <a:gd name="connsiteY4" fmla="*/ 55405 h 254409"/>
                      <a:gd name="connsiteX5" fmla="*/ 245380 w 245379"/>
                      <a:gd name="connsiteY5" fmla="*/ 254409 h 254409"/>
                      <a:gd name="connsiteX6" fmla="*/ 245380 w 245379"/>
                      <a:gd name="connsiteY6" fmla="*/ 235191 h 254409"/>
                      <a:gd name="connsiteX7" fmla="*/ 39592 w 245379"/>
                      <a:gd name="connsiteY7" fmla="*/ 54274 h 254409"/>
                      <a:gd name="connsiteX8" fmla="*/ 28298 w 245379"/>
                      <a:gd name="connsiteY8" fmla="*/ 19222 h 254409"/>
                      <a:gd name="connsiteX9" fmla="*/ 37346 w 245379"/>
                      <a:gd name="connsiteY9" fmla="*/ 28268 h 254409"/>
                      <a:gd name="connsiteX10" fmla="*/ 28298 w 245379"/>
                      <a:gd name="connsiteY10" fmla="*/ 37313 h 254409"/>
                      <a:gd name="connsiteX11" fmla="*/ 19251 w 245379"/>
                      <a:gd name="connsiteY11" fmla="*/ 28268 h 254409"/>
                      <a:gd name="connsiteX12" fmla="*/ 28298 w 245379"/>
                      <a:gd name="connsiteY12" fmla="*/ 19222 h 25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5379" h="254409">
                        <a:moveTo>
                          <a:pt x="39592" y="54274"/>
                        </a:moveTo>
                        <a:cubicBezTo>
                          <a:pt x="49795" y="49751"/>
                          <a:pt x="56532" y="39575"/>
                          <a:pt x="56532" y="28268"/>
                        </a:cubicBezTo>
                        <a:cubicBezTo>
                          <a:pt x="56532" y="12438"/>
                          <a:pt x="44148" y="0"/>
                          <a:pt x="28298" y="0"/>
                        </a:cubicBezTo>
                        <a:cubicBezTo>
                          <a:pt x="12448" y="0"/>
                          <a:pt x="0" y="12438"/>
                          <a:pt x="0" y="28268"/>
                        </a:cubicBezTo>
                        <a:cubicBezTo>
                          <a:pt x="0" y="40705"/>
                          <a:pt x="9048" y="52012"/>
                          <a:pt x="20342" y="55405"/>
                        </a:cubicBezTo>
                        <a:cubicBezTo>
                          <a:pt x="33945" y="167345"/>
                          <a:pt x="128914" y="254409"/>
                          <a:pt x="245380" y="254409"/>
                        </a:cubicBezTo>
                        <a:lnTo>
                          <a:pt x="245380" y="235191"/>
                        </a:lnTo>
                        <a:cubicBezTo>
                          <a:pt x="139117" y="235191"/>
                          <a:pt x="52040" y="156039"/>
                          <a:pt x="39592" y="54274"/>
                        </a:cubicBezTo>
                        <a:close/>
                        <a:moveTo>
                          <a:pt x="28298" y="19222"/>
                        </a:moveTo>
                        <a:cubicBezTo>
                          <a:pt x="33945" y="19222"/>
                          <a:pt x="37346" y="23745"/>
                          <a:pt x="37346" y="28268"/>
                        </a:cubicBezTo>
                        <a:cubicBezTo>
                          <a:pt x="37346" y="32791"/>
                          <a:pt x="33945" y="37313"/>
                          <a:pt x="28298" y="37313"/>
                        </a:cubicBezTo>
                        <a:cubicBezTo>
                          <a:pt x="22652" y="37313"/>
                          <a:pt x="19251" y="33921"/>
                          <a:pt x="19251" y="28268"/>
                        </a:cubicBezTo>
                        <a:cubicBezTo>
                          <a:pt x="19251" y="22614"/>
                          <a:pt x="22652" y="19222"/>
                          <a:pt x="28298" y="19222"/>
                        </a:cubicBezTo>
                        <a:close/>
                      </a:path>
                    </a:pathLst>
                  </a:custGeom>
                  <a:solidFill>
                    <a:srgbClr val="2D5967"/>
                  </a:solidFill>
                  <a:ln w="6417"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8E3C8BFF-DF79-40A4-BE74-FA32E2BE033B}"/>
                      </a:ext>
                    </a:extLst>
                  </p:cNvPr>
                  <p:cNvSpPr/>
                  <p:nvPr/>
                </p:nvSpPr>
                <p:spPr>
                  <a:xfrm>
                    <a:off x="7273490" y="2309542"/>
                    <a:ext cx="244225" cy="254411"/>
                  </a:xfrm>
                  <a:custGeom>
                    <a:avLst/>
                    <a:gdLst>
                      <a:gd name="connsiteX0" fmla="*/ 223884 w 244225"/>
                      <a:gd name="connsiteY0" fmla="*/ 199006 h 254411"/>
                      <a:gd name="connsiteX1" fmla="*/ 0 w 244225"/>
                      <a:gd name="connsiteY1" fmla="*/ 0 h 254411"/>
                      <a:gd name="connsiteX2" fmla="*/ 0 w 244225"/>
                      <a:gd name="connsiteY2" fmla="*/ 19222 h 254411"/>
                      <a:gd name="connsiteX3" fmla="*/ 205788 w 244225"/>
                      <a:gd name="connsiteY3" fmla="*/ 200137 h 254411"/>
                      <a:gd name="connsiteX4" fmla="*/ 187693 w 244225"/>
                      <a:gd name="connsiteY4" fmla="*/ 226144 h 254411"/>
                      <a:gd name="connsiteX5" fmla="*/ 215991 w 244225"/>
                      <a:gd name="connsiteY5" fmla="*/ 254411 h 254411"/>
                      <a:gd name="connsiteX6" fmla="*/ 244225 w 244225"/>
                      <a:gd name="connsiteY6" fmla="*/ 226144 h 254411"/>
                      <a:gd name="connsiteX7" fmla="*/ 223884 w 244225"/>
                      <a:gd name="connsiteY7" fmla="*/ 199006 h 254411"/>
                      <a:gd name="connsiteX8" fmla="*/ 215991 w 244225"/>
                      <a:gd name="connsiteY8" fmla="*/ 235189 h 254411"/>
                      <a:gd name="connsiteX9" fmla="*/ 206943 w 244225"/>
                      <a:gd name="connsiteY9" fmla="*/ 226144 h 254411"/>
                      <a:gd name="connsiteX10" fmla="*/ 215991 w 244225"/>
                      <a:gd name="connsiteY10" fmla="*/ 217098 h 254411"/>
                      <a:gd name="connsiteX11" fmla="*/ 225038 w 244225"/>
                      <a:gd name="connsiteY11" fmla="*/ 226144 h 254411"/>
                      <a:gd name="connsiteX12" fmla="*/ 215991 w 244225"/>
                      <a:gd name="connsiteY12" fmla="*/ 235189 h 25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225" h="254411">
                        <a:moveTo>
                          <a:pt x="223884" y="199006"/>
                        </a:moveTo>
                        <a:cubicBezTo>
                          <a:pt x="210344" y="87066"/>
                          <a:pt x="115375" y="0"/>
                          <a:pt x="0" y="0"/>
                        </a:cubicBezTo>
                        <a:lnTo>
                          <a:pt x="0" y="19222"/>
                        </a:lnTo>
                        <a:cubicBezTo>
                          <a:pt x="105172" y="19222"/>
                          <a:pt x="193404" y="98373"/>
                          <a:pt x="205788" y="200137"/>
                        </a:cubicBezTo>
                        <a:cubicBezTo>
                          <a:pt x="195649" y="204660"/>
                          <a:pt x="187693" y="214837"/>
                          <a:pt x="187693" y="226144"/>
                        </a:cubicBezTo>
                        <a:cubicBezTo>
                          <a:pt x="187693" y="241973"/>
                          <a:pt x="200141" y="254411"/>
                          <a:pt x="215991" y="254411"/>
                        </a:cubicBezTo>
                        <a:cubicBezTo>
                          <a:pt x="231841" y="254411"/>
                          <a:pt x="244225" y="241973"/>
                          <a:pt x="244225" y="226144"/>
                        </a:cubicBezTo>
                        <a:cubicBezTo>
                          <a:pt x="244225" y="213706"/>
                          <a:pt x="236332" y="202399"/>
                          <a:pt x="223884" y="199006"/>
                        </a:cubicBezTo>
                        <a:close/>
                        <a:moveTo>
                          <a:pt x="215991" y="235189"/>
                        </a:moveTo>
                        <a:cubicBezTo>
                          <a:pt x="210344" y="235189"/>
                          <a:pt x="206943" y="230666"/>
                          <a:pt x="206943" y="226144"/>
                        </a:cubicBezTo>
                        <a:cubicBezTo>
                          <a:pt x="206943" y="221620"/>
                          <a:pt x="211435" y="217098"/>
                          <a:pt x="215991" y="217098"/>
                        </a:cubicBezTo>
                        <a:cubicBezTo>
                          <a:pt x="221638" y="217098"/>
                          <a:pt x="225038" y="221620"/>
                          <a:pt x="225038" y="226144"/>
                        </a:cubicBezTo>
                        <a:cubicBezTo>
                          <a:pt x="225038" y="230666"/>
                          <a:pt x="221638" y="235189"/>
                          <a:pt x="215991" y="235189"/>
                        </a:cubicBezTo>
                        <a:close/>
                      </a:path>
                    </a:pathLst>
                  </a:custGeom>
                  <a:solidFill>
                    <a:srgbClr val="2D5967"/>
                  </a:solidFill>
                  <a:ln w="6417" cap="flat">
                    <a:noFill/>
                    <a:prstDash val="solid"/>
                    <a:miter/>
                  </a:ln>
                </p:spPr>
                <p:txBody>
                  <a:bodyPr rtlCol="0" anchor="ctr"/>
                  <a:lstStyle/>
                  <a:p>
                    <a:endParaRPr lang="en-US"/>
                  </a:p>
                </p:txBody>
              </p:sp>
            </p:grpSp>
          </p:grpSp>
          <p:sp>
            <p:nvSpPr>
              <p:cNvPr id="366" name="TextBox 365">
                <a:extLst>
                  <a:ext uri="{FF2B5EF4-FFF2-40B4-BE49-F238E27FC236}">
                    <a16:creationId xmlns:a16="http://schemas.microsoft.com/office/drawing/2014/main" id="{44B2A7A1-A44A-480D-A166-937768A1A49C}"/>
                  </a:ext>
                </a:extLst>
              </p:cNvPr>
              <p:cNvSpPr txBox="1"/>
              <p:nvPr/>
            </p:nvSpPr>
            <p:spPr>
              <a:xfrm>
                <a:off x="7076301" y="2733997"/>
                <a:ext cx="39463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CDN</a:t>
                </a:r>
              </a:p>
            </p:txBody>
          </p:sp>
        </p:grpSp>
        <p:grpSp>
          <p:nvGrpSpPr>
            <p:cNvPr id="367" name="Graphic 2">
              <a:extLst>
                <a:ext uri="{FF2B5EF4-FFF2-40B4-BE49-F238E27FC236}">
                  <a16:creationId xmlns:a16="http://schemas.microsoft.com/office/drawing/2014/main" id="{203EDBFE-FC90-451E-8DA5-A0CE336D1F86}"/>
                </a:ext>
              </a:extLst>
            </p:cNvPr>
            <p:cNvGrpSpPr/>
            <p:nvPr/>
          </p:nvGrpSpPr>
          <p:grpSpPr>
            <a:xfrm>
              <a:off x="7851070" y="2261134"/>
              <a:ext cx="609600" cy="756006"/>
              <a:chOff x="7851070" y="2261134"/>
              <a:chExt cx="609600" cy="756006"/>
            </a:xfrm>
          </p:grpSpPr>
          <p:grpSp>
            <p:nvGrpSpPr>
              <p:cNvPr id="368" name="Graphic 2">
                <a:extLst>
                  <a:ext uri="{FF2B5EF4-FFF2-40B4-BE49-F238E27FC236}">
                    <a16:creationId xmlns:a16="http://schemas.microsoft.com/office/drawing/2014/main" id="{32706636-3D8F-4C82-8EA4-EBA7EEC84F08}"/>
                  </a:ext>
                </a:extLst>
              </p:cNvPr>
              <p:cNvGrpSpPr/>
              <p:nvPr/>
            </p:nvGrpSpPr>
            <p:grpSpPr>
              <a:xfrm>
                <a:off x="8010015" y="2261134"/>
                <a:ext cx="285742" cy="513347"/>
                <a:chOff x="8010015" y="2261134"/>
                <a:chExt cx="285742" cy="513347"/>
              </a:xfrm>
            </p:grpSpPr>
            <p:sp>
              <p:nvSpPr>
                <p:cNvPr id="369" name="Freeform: Shape 368">
                  <a:extLst>
                    <a:ext uri="{FF2B5EF4-FFF2-40B4-BE49-F238E27FC236}">
                      <a16:creationId xmlns:a16="http://schemas.microsoft.com/office/drawing/2014/main" id="{6F926AB1-36D5-4E9D-910A-A80405B03B88}"/>
                    </a:ext>
                  </a:extLst>
                </p:cNvPr>
                <p:cNvSpPr/>
                <p:nvPr/>
              </p:nvSpPr>
              <p:spPr>
                <a:xfrm>
                  <a:off x="8016111" y="2267246"/>
                  <a:ext cx="273550" cy="501125"/>
                </a:xfrm>
                <a:custGeom>
                  <a:avLst/>
                  <a:gdLst>
                    <a:gd name="connsiteX0" fmla="*/ 248460 w 273550"/>
                    <a:gd name="connsiteY0" fmla="*/ 0 h 501125"/>
                    <a:gd name="connsiteX1" fmla="*/ 25026 w 273550"/>
                    <a:gd name="connsiteY1" fmla="*/ 0 h 501125"/>
                    <a:gd name="connsiteX2" fmla="*/ 0 w 273550"/>
                    <a:gd name="connsiteY2" fmla="*/ 25056 h 501125"/>
                    <a:gd name="connsiteX3" fmla="*/ 0 w 273550"/>
                    <a:gd name="connsiteY3" fmla="*/ 476068 h 501125"/>
                    <a:gd name="connsiteX4" fmla="*/ 25026 w 273550"/>
                    <a:gd name="connsiteY4" fmla="*/ 501126 h 501125"/>
                    <a:gd name="connsiteX5" fmla="*/ 248460 w 273550"/>
                    <a:gd name="connsiteY5" fmla="*/ 501126 h 501125"/>
                    <a:gd name="connsiteX6" fmla="*/ 273550 w 273550"/>
                    <a:gd name="connsiteY6" fmla="*/ 476068 h 501125"/>
                    <a:gd name="connsiteX7" fmla="*/ 273550 w 273550"/>
                    <a:gd name="connsiteY7" fmla="*/ 25056 h 501125"/>
                    <a:gd name="connsiteX8" fmla="*/ 248460 w 273550"/>
                    <a:gd name="connsiteY8" fmla="*/ 0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3550" h="501125">
                      <a:moveTo>
                        <a:pt x="248460" y="0"/>
                      </a:moveTo>
                      <a:lnTo>
                        <a:pt x="25026" y="0"/>
                      </a:lnTo>
                      <a:cubicBezTo>
                        <a:pt x="11229" y="0"/>
                        <a:pt x="0" y="11219"/>
                        <a:pt x="0" y="25056"/>
                      </a:cubicBezTo>
                      <a:lnTo>
                        <a:pt x="0" y="476068"/>
                      </a:lnTo>
                      <a:cubicBezTo>
                        <a:pt x="0" y="489909"/>
                        <a:pt x="11229" y="501126"/>
                        <a:pt x="25026" y="501126"/>
                      </a:cubicBezTo>
                      <a:lnTo>
                        <a:pt x="248460" y="501126"/>
                      </a:lnTo>
                      <a:cubicBezTo>
                        <a:pt x="262321" y="501126"/>
                        <a:pt x="273550" y="489909"/>
                        <a:pt x="273550" y="476068"/>
                      </a:cubicBezTo>
                      <a:lnTo>
                        <a:pt x="273550" y="25056"/>
                      </a:lnTo>
                      <a:cubicBezTo>
                        <a:pt x="273550" y="11219"/>
                        <a:pt x="262321" y="0"/>
                        <a:pt x="248460" y="0"/>
                      </a:cubicBezTo>
                      <a:close/>
                    </a:path>
                  </a:pathLst>
                </a:custGeom>
                <a:solidFill>
                  <a:srgbClr val="FFFFFF"/>
                </a:solidFill>
                <a:ln w="6417"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E1378992-4F25-4337-BE91-375E8CE8C799}"/>
                    </a:ext>
                  </a:extLst>
                </p:cNvPr>
                <p:cNvSpPr/>
                <p:nvPr/>
              </p:nvSpPr>
              <p:spPr>
                <a:xfrm>
                  <a:off x="8010015" y="2261134"/>
                  <a:ext cx="285742" cy="513347"/>
                </a:xfrm>
                <a:custGeom>
                  <a:avLst/>
                  <a:gdLst>
                    <a:gd name="connsiteX0" fmla="*/ 254556 w 285742"/>
                    <a:gd name="connsiteY0" fmla="*/ 12223 h 513347"/>
                    <a:gd name="connsiteX1" fmla="*/ 267967 w 285742"/>
                    <a:gd name="connsiteY1" fmla="*/ 17807 h 513347"/>
                    <a:gd name="connsiteX2" fmla="*/ 273550 w 285742"/>
                    <a:gd name="connsiteY2" fmla="*/ 31167 h 513347"/>
                    <a:gd name="connsiteX3" fmla="*/ 273550 w 285742"/>
                    <a:gd name="connsiteY3" fmla="*/ 482181 h 513347"/>
                    <a:gd name="connsiteX4" fmla="*/ 267967 w 285742"/>
                    <a:gd name="connsiteY4" fmla="*/ 495541 h 513347"/>
                    <a:gd name="connsiteX5" fmla="*/ 254556 w 285742"/>
                    <a:gd name="connsiteY5" fmla="*/ 501123 h 513347"/>
                    <a:gd name="connsiteX6" fmla="*/ 31122 w 285742"/>
                    <a:gd name="connsiteY6" fmla="*/ 501123 h 513347"/>
                    <a:gd name="connsiteX7" fmla="*/ 17775 w 285742"/>
                    <a:gd name="connsiteY7" fmla="*/ 495541 h 513347"/>
                    <a:gd name="connsiteX8" fmla="*/ 12192 w 285742"/>
                    <a:gd name="connsiteY8" fmla="*/ 482181 h 513347"/>
                    <a:gd name="connsiteX9" fmla="*/ 12192 w 285742"/>
                    <a:gd name="connsiteY9" fmla="*/ 31167 h 513347"/>
                    <a:gd name="connsiteX10" fmla="*/ 17775 w 285742"/>
                    <a:gd name="connsiteY10" fmla="*/ 17807 h 513347"/>
                    <a:gd name="connsiteX11" fmla="*/ 31122 w 285742"/>
                    <a:gd name="connsiteY11" fmla="*/ 12223 h 513347"/>
                    <a:gd name="connsiteX12" fmla="*/ 254556 w 285742"/>
                    <a:gd name="connsiteY12" fmla="*/ 12223 h 513347"/>
                    <a:gd name="connsiteX13" fmla="*/ 254556 w 285742"/>
                    <a:gd name="connsiteY13" fmla="*/ 0 h 513347"/>
                    <a:gd name="connsiteX14" fmla="*/ 31122 w 285742"/>
                    <a:gd name="connsiteY14" fmla="*/ 0 h 513347"/>
                    <a:gd name="connsiteX15" fmla="*/ 9111 w 285742"/>
                    <a:gd name="connsiteY15" fmla="*/ 9129 h 513347"/>
                    <a:gd name="connsiteX16" fmla="*/ 0 w 285742"/>
                    <a:gd name="connsiteY16" fmla="*/ 31167 h 513347"/>
                    <a:gd name="connsiteX17" fmla="*/ 0 w 285742"/>
                    <a:gd name="connsiteY17" fmla="*/ 482181 h 513347"/>
                    <a:gd name="connsiteX18" fmla="*/ 2374 w 285742"/>
                    <a:gd name="connsiteY18" fmla="*/ 494110 h 513347"/>
                    <a:gd name="connsiteX19" fmla="*/ 9111 w 285742"/>
                    <a:gd name="connsiteY19" fmla="*/ 504216 h 513347"/>
                    <a:gd name="connsiteX20" fmla="*/ 19251 w 285742"/>
                    <a:gd name="connsiteY20" fmla="*/ 510973 h 513347"/>
                    <a:gd name="connsiteX21" fmla="*/ 31122 w 285742"/>
                    <a:gd name="connsiteY21" fmla="*/ 513347 h 513347"/>
                    <a:gd name="connsiteX22" fmla="*/ 254556 w 285742"/>
                    <a:gd name="connsiteY22" fmla="*/ 513347 h 513347"/>
                    <a:gd name="connsiteX23" fmla="*/ 276630 w 285742"/>
                    <a:gd name="connsiteY23" fmla="*/ 504216 h 513347"/>
                    <a:gd name="connsiteX24" fmla="*/ 285742 w 285742"/>
                    <a:gd name="connsiteY24" fmla="*/ 482181 h 513347"/>
                    <a:gd name="connsiteX25" fmla="*/ 285742 w 285742"/>
                    <a:gd name="connsiteY25" fmla="*/ 31167 h 513347"/>
                    <a:gd name="connsiteX26" fmla="*/ 276630 w 285742"/>
                    <a:gd name="connsiteY26" fmla="*/ 9129 h 513347"/>
                    <a:gd name="connsiteX27" fmla="*/ 254556 w 285742"/>
                    <a:gd name="connsiteY27" fmla="*/ 0 h 513347"/>
                    <a:gd name="connsiteX28" fmla="*/ 254556 w 285742"/>
                    <a:gd name="connsiteY28"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5742" h="513347">
                      <a:moveTo>
                        <a:pt x="254556" y="12223"/>
                      </a:moveTo>
                      <a:cubicBezTo>
                        <a:pt x="259625" y="12255"/>
                        <a:pt x="264374" y="14261"/>
                        <a:pt x="267967" y="17807"/>
                      </a:cubicBezTo>
                      <a:cubicBezTo>
                        <a:pt x="271496" y="21353"/>
                        <a:pt x="273486" y="26153"/>
                        <a:pt x="273550" y="31167"/>
                      </a:cubicBezTo>
                      <a:lnTo>
                        <a:pt x="273550" y="482181"/>
                      </a:lnTo>
                      <a:cubicBezTo>
                        <a:pt x="273486" y="487192"/>
                        <a:pt x="271496" y="491992"/>
                        <a:pt x="267967" y="495541"/>
                      </a:cubicBezTo>
                      <a:cubicBezTo>
                        <a:pt x="264374" y="499089"/>
                        <a:pt x="259625" y="501091"/>
                        <a:pt x="254556" y="501123"/>
                      </a:cubicBezTo>
                      <a:lnTo>
                        <a:pt x="31122" y="501123"/>
                      </a:lnTo>
                      <a:cubicBezTo>
                        <a:pt x="26116" y="501091"/>
                        <a:pt x="21368" y="499089"/>
                        <a:pt x="17775" y="495541"/>
                      </a:cubicBezTo>
                      <a:cubicBezTo>
                        <a:pt x="14245" y="491992"/>
                        <a:pt x="12256" y="487192"/>
                        <a:pt x="12192" y="482181"/>
                      </a:cubicBezTo>
                      <a:lnTo>
                        <a:pt x="12192" y="31167"/>
                      </a:lnTo>
                      <a:cubicBezTo>
                        <a:pt x="12256" y="26153"/>
                        <a:pt x="14245" y="21353"/>
                        <a:pt x="17775" y="17807"/>
                      </a:cubicBezTo>
                      <a:cubicBezTo>
                        <a:pt x="21368" y="14261"/>
                        <a:pt x="26116" y="12255"/>
                        <a:pt x="31122" y="12223"/>
                      </a:cubicBezTo>
                      <a:lnTo>
                        <a:pt x="254556" y="12223"/>
                      </a:lnTo>
                      <a:close/>
                      <a:moveTo>
                        <a:pt x="254556" y="0"/>
                      </a:moveTo>
                      <a:lnTo>
                        <a:pt x="31122" y="0"/>
                      </a:lnTo>
                      <a:cubicBezTo>
                        <a:pt x="22908" y="0"/>
                        <a:pt x="14951" y="3283"/>
                        <a:pt x="9111" y="9129"/>
                      </a:cubicBezTo>
                      <a:cubicBezTo>
                        <a:pt x="3273" y="14974"/>
                        <a:pt x="0" y="22901"/>
                        <a:pt x="0" y="31167"/>
                      </a:cubicBezTo>
                      <a:lnTo>
                        <a:pt x="0" y="482181"/>
                      </a:lnTo>
                      <a:cubicBezTo>
                        <a:pt x="0" y="486275"/>
                        <a:pt x="770" y="490324"/>
                        <a:pt x="2374" y="494110"/>
                      </a:cubicBezTo>
                      <a:cubicBezTo>
                        <a:pt x="3914" y="497889"/>
                        <a:pt x="6224" y="501322"/>
                        <a:pt x="9111" y="504216"/>
                      </a:cubicBezTo>
                      <a:cubicBezTo>
                        <a:pt x="11999" y="507110"/>
                        <a:pt x="15464" y="509407"/>
                        <a:pt x="19251" y="510973"/>
                      </a:cubicBezTo>
                      <a:cubicBezTo>
                        <a:pt x="23036" y="512539"/>
                        <a:pt x="27079" y="513347"/>
                        <a:pt x="31122" y="513347"/>
                      </a:cubicBezTo>
                      <a:lnTo>
                        <a:pt x="254556" y="513347"/>
                      </a:lnTo>
                      <a:cubicBezTo>
                        <a:pt x="262834" y="513347"/>
                        <a:pt x="270790" y="510062"/>
                        <a:pt x="276630" y="504216"/>
                      </a:cubicBezTo>
                      <a:cubicBezTo>
                        <a:pt x="282470" y="498371"/>
                        <a:pt x="285742" y="490446"/>
                        <a:pt x="285742" y="482181"/>
                      </a:cubicBezTo>
                      <a:lnTo>
                        <a:pt x="285742" y="31167"/>
                      </a:lnTo>
                      <a:cubicBezTo>
                        <a:pt x="285742" y="22901"/>
                        <a:pt x="282470" y="14974"/>
                        <a:pt x="276630" y="9129"/>
                      </a:cubicBezTo>
                      <a:cubicBezTo>
                        <a:pt x="270790" y="3283"/>
                        <a:pt x="262834" y="0"/>
                        <a:pt x="254556" y="0"/>
                      </a:cubicBezTo>
                      <a:lnTo>
                        <a:pt x="254556" y="0"/>
                      </a:lnTo>
                      <a:close/>
                    </a:path>
                  </a:pathLst>
                </a:custGeom>
                <a:solidFill>
                  <a:srgbClr val="FFFFFF"/>
                </a:solidFill>
                <a:ln w="6417"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7C013BDC-49BA-48AF-9C6A-8F36D81422E4}"/>
                    </a:ext>
                  </a:extLst>
                </p:cNvPr>
                <p:cNvSpPr/>
                <p:nvPr/>
              </p:nvSpPr>
              <p:spPr>
                <a:xfrm>
                  <a:off x="8022208" y="2273360"/>
                  <a:ext cx="261357" cy="488903"/>
                </a:xfrm>
                <a:custGeom>
                  <a:avLst/>
                  <a:gdLst>
                    <a:gd name="connsiteX0" fmla="*/ 242363 w 261357"/>
                    <a:gd name="connsiteY0" fmla="*/ 0 h 488903"/>
                    <a:gd name="connsiteX1" fmla="*/ 18994 w 261357"/>
                    <a:gd name="connsiteY1" fmla="*/ 0 h 488903"/>
                    <a:gd name="connsiteX2" fmla="*/ 5583 w 261357"/>
                    <a:gd name="connsiteY2" fmla="*/ 5584 h 488903"/>
                    <a:gd name="connsiteX3" fmla="*/ 0 w 261357"/>
                    <a:gd name="connsiteY3" fmla="*/ 18945 h 488903"/>
                    <a:gd name="connsiteX4" fmla="*/ 0 w 261357"/>
                    <a:gd name="connsiteY4" fmla="*/ 469955 h 488903"/>
                    <a:gd name="connsiteX5" fmla="*/ 5583 w 261357"/>
                    <a:gd name="connsiteY5" fmla="*/ 483315 h 488903"/>
                    <a:gd name="connsiteX6" fmla="*/ 18994 w 261357"/>
                    <a:gd name="connsiteY6" fmla="*/ 488904 h 488903"/>
                    <a:gd name="connsiteX7" fmla="*/ 242363 w 261357"/>
                    <a:gd name="connsiteY7" fmla="*/ 488904 h 488903"/>
                    <a:gd name="connsiteX8" fmla="*/ 255775 w 261357"/>
                    <a:gd name="connsiteY8" fmla="*/ 483315 h 488903"/>
                    <a:gd name="connsiteX9" fmla="*/ 261358 w 261357"/>
                    <a:gd name="connsiteY9" fmla="*/ 469955 h 488903"/>
                    <a:gd name="connsiteX10" fmla="*/ 261358 w 261357"/>
                    <a:gd name="connsiteY10" fmla="*/ 18945 h 488903"/>
                    <a:gd name="connsiteX11" fmla="*/ 255775 w 261357"/>
                    <a:gd name="connsiteY11" fmla="*/ 5584 h 488903"/>
                    <a:gd name="connsiteX12" fmla="*/ 242363 w 261357"/>
                    <a:gd name="connsiteY12" fmla="*/ 0 h 488903"/>
                    <a:gd name="connsiteX13" fmla="*/ 244482 w 261357"/>
                    <a:gd name="connsiteY13" fmla="*/ 469955 h 488903"/>
                    <a:gd name="connsiteX14" fmla="*/ 243840 w 261357"/>
                    <a:gd name="connsiteY14" fmla="*/ 471392 h 488903"/>
                    <a:gd name="connsiteX15" fmla="*/ 242363 w 261357"/>
                    <a:gd name="connsiteY15" fmla="*/ 472034 h 488903"/>
                    <a:gd name="connsiteX16" fmla="*/ 18994 w 261357"/>
                    <a:gd name="connsiteY16" fmla="*/ 472034 h 488903"/>
                    <a:gd name="connsiteX17" fmla="*/ 17518 w 261357"/>
                    <a:gd name="connsiteY17" fmla="*/ 471392 h 488903"/>
                    <a:gd name="connsiteX18" fmla="*/ 16876 w 261357"/>
                    <a:gd name="connsiteY18" fmla="*/ 469955 h 488903"/>
                    <a:gd name="connsiteX19" fmla="*/ 16876 w 261357"/>
                    <a:gd name="connsiteY19" fmla="*/ 18945 h 488903"/>
                    <a:gd name="connsiteX20" fmla="*/ 17518 w 261357"/>
                    <a:gd name="connsiteY20" fmla="*/ 17508 h 488903"/>
                    <a:gd name="connsiteX21" fmla="*/ 18994 w 261357"/>
                    <a:gd name="connsiteY21" fmla="*/ 16867 h 488903"/>
                    <a:gd name="connsiteX22" fmla="*/ 242363 w 261357"/>
                    <a:gd name="connsiteY22" fmla="*/ 16867 h 488903"/>
                    <a:gd name="connsiteX23" fmla="*/ 243840 w 261357"/>
                    <a:gd name="connsiteY23" fmla="*/ 17508 h 488903"/>
                    <a:gd name="connsiteX24" fmla="*/ 244482 w 261357"/>
                    <a:gd name="connsiteY24" fmla="*/ 18945 h 488903"/>
                    <a:gd name="connsiteX25" fmla="*/ 244482 w 261357"/>
                    <a:gd name="connsiteY25" fmla="*/ 469955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357" h="488903">
                      <a:moveTo>
                        <a:pt x="242363" y="0"/>
                      </a:moveTo>
                      <a:lnTo>
                        <a:pt x="18994" y="0"/>
                      </a:lnTo>
                      <a:cubicBezTo>
                        <a:pt x="13924" y="32"/>
                        <a:pt x="9176" y="2038"/>
                        <a:pt x="5583" y="5584"/>
                      </a:cubicBezTo>
                      <a:cubicBezTo>
                        <a:pt x="2053" y="9130"/>
                        <a:pt x="63" y="13930"/>
                        <a:pt x="0" y="18945"/>
                      </a:cubicBezTo>
                      <a:lnTo>
                        <a:pt x="0" y="469955"/>
                      </a:lnTo>
                      <a:cubicBezTo>
                        <a:pt x="63" y="474973"/>
                        <a:pt x="2053" y="479773"/>
                        <a:pt x="5583" y="483315"/>
                      </a:cubicBezTo>
                      <a:cubicBezTo>
                        <a:pt x="9176" y="486863"/>
                        <a:pt x="13924" y="488872"/>
                        <a:pt x="18994" y="488904"/>
                      </a:cubicBezTo>
                      <a:lnTo>
                        <a:pt x="242363" y="488904"/>
                      </a:lnTo>
                      <a:cubicBezTo>
                        <a:pt x="247433" y="488872"/>
                        <a:pt x="252181" y="486863"/>
                        <a:pt x="255775" y="483315"/>
                      </a:cubicBezTo>
                      <a:cubicBezTo>
                        <a:pt x="259304" y="479773"/>
                        <a:pt x="261294" y="474973"/>
                        <a:pt x="261358" y="469955"/>
                      </a:cubicBezTo>
                      <a:lnTo>
                        <a:pt x="261358" y="18945"/>
                      </a:lnTo>
                      <a:cubicBezTo>
                        <a:pt x="261294" y="13930"/>
                        <a:pt x="259304" y="9130"/>
                        <a:pt x="255775" y="5584"/>
                      </a:cubicBezTo>
                      <a:cubicBezTo>
                        <a:pt x="252181" y="2038"/>
                        <a:pt x="247433" y="32"/>
                        <a:pt x="242363" y="0"/>
                      </a:cubicBezTo>
                      <a:close/>
                      <a:moveTo>
                        <a:pt x="244482" y="469955"/>
                      </a:moveTo>
                      <a:cubicBezTo>
                        <a:pt x="244417" y="470500"/>
                        <a:pt x="244225" y="471007"/>
                        <a:pt x="243840" y="471392"/>
                      </a:cubicBezTo>
                      <a:cubicBezTo>
                        <a:pt x="243455" y="471777"/>
                        <a:pt x="242942" y="472008"/>
                        <a:pt x="242363" y="472034"/>
                      </a:cubicBezTo>
                      <a:lnTo>
                        <a:pt x="18994" y="472034"/>
                      </a:lnTo>
                      <a:cubicBezTo>
                        <a:pt x="18416" y="472008"/>
                        <a:pt x="17902" y="471777"/>
                        <a:pt x="17518" y="471392"/>
                      </a:cubicBezTo>
                      <a:cubicBezTo>
                        <a:pt x="17132" y="471007"/>
                        <a:pt x="16940" y="470500"/>
                        <a:pt x="16876" y="469955"/>
                      </a:cubicBezTo>
                      <a:lnTo>
                        <a:pt x="16876" y="18945"/>
                      </a:lnTo>
                      <a:cubicBezTo>
                        <a:pt x="16940" y="18404"/>
                        <a:pt x="17132" y="17891"/>
                        <a:pt x="17518" y="17508"/>
                      </a:cubicBezTo>
                      <a:cubicBezTo>
                        <a:pt x="17902" y="17125"/>
                        <a:pt x="18416" y="16896"/>
                        <a:pt x="18994" y="16867"/>
                      </a:cubicBezTo>
                      <a:lnTo>
                        <a:pt x="242363" y="16867"/>
                      </a:lnTo>
                      <a:cubicBezTo>
                        <a:pt x="242942" y="16896"/>
                        <a:pt x="243455" y="17125"/>
                        <a:pt x="243840" y="17508"/>
                      </a:cubicBezTo>
                      <a:cubicBezTo>
                        <a:pt x="244225" y="17891"/>
                        <a:pt x="244417" y="18404"/>
                        <a:pt x="244482" y="18945"/>
                      </a:cubicBezTo>
                      <a:lnTo>
                        <a:pt x="244482" y="469955"/>
                      </a:lnTo>
                      <a:close/>
                    </a:path>
                  </a:pathLst>
                </a:custGeom>
                <a:solidFill>
                  <a:srgbClr val="2D5967"/>
                </a:solidFill>
                <a:ln w="6417"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B91E2BE8-AAFE-41E8-9847-C4BC27778D5A}"/>
                    </a:ext>
                  </a:extLst>
                </p:cNvPr>
                <p:cNvSpPr/>
                <p:nvPr/>
              </p:nvSpPr>
              <p:spPr>
                <a:xfrm>
                  <a:off x="8051661" y="2302812"/>
                  <a:ext cx="202772" cy="75902"/>
                </a:xfrm>
                <a:custGeom>
                  <a:avLst/>
                  <a:gdLst>
                    <a:gd name="connsiteX0" fmla="*/ 0 w 202772"/>
                    <a:gd name="connsiteY0" fmla="*/ 75902 h 75902"/>
                    <a:gd name="connsiteX1" fmla="*/ 202772 w 202772"/>
                    <a:gd name="connsiteY1" fmla="*/ 75902 h 75902"/>
                    <a:gd name="connsiteX2" fmla="*/ 202772 w 202772"/>
                    <a:gd name="connsiteY2" fmla="*/ 0 h 75902"/>
                    <a:gd name="connsiteX3" fmla="*/ 0 w 202772"/>
                    <a:gd name="connsiteY3" fmla="*/ 0 h 75902"/>
                    <a:gd name="connsiteX4" fmla="*/ 0 w 202772"/>
                    <a:gd name="connsiteY4" fmla="*/ 75902 h 75902"/>
                    <a:gd name="connsiteX5" fmla="*/ 16876 w 202772"/>
                    <a:gd name="connsiteY5" fmla="*/ 16867 h 75902"/>
                    <a:gd name="connsiteX6" fmla="*/ 185575 w 202772"/>
                    <a:gd name="connsiteY6" fmla="*/ 16867 h 75902"/>
                    <a:gd name="connsiteX7" fmla="*/ 185575 w 202772"/>
                    <a:gd name="connsiteY7" fmla="*/ 59035 h 75902"/>
                    <a:gd name="connsiteX8" fmla="*/ 16876 w 202772"/>
                    <a:gd name="connsiteY8" fmla="*/ 59035 h 75902"/>
                    <a:gd name="connsiteX9" fmla="*/ 16876 w 202772"/>
                    <a:gd name="connsiteY9" fmla="*/ 16867 h 7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772" h="75902">
                      <a:moveTo>
                        <a:pt x="0" y="75902"/>
                      </a:moveTo>
                      <a:lnTo>
                        <a:pt x="202772" y="75902"/>
                      </a:lnTo>
                      <a:lnTo>
                        <a:pt x="202772" y="0"/>
                      </a:lnTo>
                      <a:lnTo>
                        <a:pt x="0" y="0"/>
                      </a:lnTo>
                      <a:lnTo>
                        <a:pt x="0" y="75902"/>
                      </a:lnTo>
                      <a:close/>
                      <a:moveTo>
                        <a:pt x="16876" y="16867"/>
                      </a:moveTo>
                      <a:lnTo>
                        <a:pt x="185575" y="16867"/>
                      </a:lnTo>
                      <a:lnTo>
                        <a:pt x="185575" y="59035"/>
                      </a:lnTo>
                      <a:lnTo>
                        <a:pt x="16876" y="59035"/>
                      </a:lnTo>
                      <a:lnTo>
                        <a:pt x="16876" y="16867"/>
                      </a:lnTo>
                      <a:close/>
                    </a:path>
                  </a:pathLst>
                </a:custGeom>
                <a:solidFill>
                  <a:srgbClr val="2D5967"/>
                </a:solidFill>
                <a:ln w="6417"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FD160E8A-492B-4725-8A73-C8C5644BF2F7}"/>
                    </a:ext>
                  </a:extLst>
                </p:cNvPr>
                <p:cNvSpPr/>
                <p:nvPr/>
              </p:nvSpPr>
              <p:spPr>
                <a:xfrm>
                  <a:off x="8207654" y="2332389"/>
                  <a:ext cx="16812" cy="16867"/>
                </a:xfrm>
                <a:custGeom>
                  <a:avLst/>
                  <a:gdLst>
                    <a:gd name="connsiteX0" fmla="*/ 8406 w 16812"/>
                    <a:gd name="connsiteY0" fmla="*/ 16867 h 16867"/>
                    <a:gd name="connsiteX1" fmla="*/ 16812 w 16812"/>
                    <a:gd name="connsiteY1" fmla="*/ 8434 h 16867"/>
                    <a:gd name="connsiteX2" fmla="*/ 8406 w 16812"/>
                    <a:gd name="connsiteY2" fmla="*/ 0 h 16867"/>
                    <a:gd name="connsiteX3" fmla="*/ 0 w 16812"/>
                    <a:gd name="connsiteY3" fmla="*/ 8434 h 16867"/>
                    <a:gd name="connsiteX4" fmla="*/ 8406 w 16812"/>
                    <a:gd name="connsiteY4" fmla="*/ 16867 h 1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2" h="16867">
                      <a:moveTo>
                        <a:pt x="8406" y="16867"/>
                      </a:moveTo>
                      <a:cubicBezTo>
                        <a:pt x="13091" y="16867"/>
                        <a:pt x="16812" y="13091"/>
                        <a:pt x="16812" y="8434"/>
                      </a:cubicBezTo>
                      <a:cubicBezTo>
                        <a:pt x="16812" y="3776"/>
                        <a:pt x="13091" y="0"/>
                        <a:pt x="8406" y="0"/>
                      </a:cubicBezTo>
                      <a:cubicBezTo>
                        <a:pt x="3722" y="0"/>
                        <a:pt x="0" y="3776"/>
                        <a:pt x="0" y="8434"/>
                      </a:cubicBezTo>
                      <a:cubicBezTo>
                        <a:pt x="0" y="13091"/>
                        <a:pt x="3722" y="16867"/>
                        <a:pt x="8406" y="16867"/>
                      </a:cubicBezTo>
                      <a:close/>
                    </a:path>
                  </a:pathLst>
                </a:custGeom>
                <a:solidFill>
                  <a:srgbClr val="2D5967"/>
                </a:solidFill>
                <a:ln w="6417"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5338D452-F2E7-49BB-B4ED-62CD02C366F9}"/>
                    </a:ext>
                  </a:extLst>
                </p:cNvPr>
                <p:cNvSpPr/>
                <p:nvPr/>
              </p:nvSpPr>
              <p:spPr>
                <a:xfrm>
                  <a:off x="8051661" y="2391419"/>
                  <a:ext cx="202772" cy="75779"/>
                </a:xfrm>
                <a:custGeom>
                  <a:avLst/>
                  <a:gdLst>
                    <a:gd name="connsiteX0" fmla="*/ 0 w 202772"/>
                    <a:gd name="connsiteY0" fmla="*/ 75780 h 75779"/>
                    <a:gd name="connsiteX1" fmla="*/ 202772 w 202772"/>
                    <a:gd name="connsiteY1" fmla="*/ 75780 h 75779"/>
                    <a:gd name="connsiteX2" fmla="*/ 202772 w 202772"/>
                    <a:gd name="connsiteY2" fmla="*/ 0 h 75779"/>
                    <a:gd name="connsiteX3" fmla="*/ 0 w 202772"/>
                    <a:gd name="connsiteY3" fmla="*/ 0 h 75779"/>
                    <a:gd name="connsiteX4" fmla="*/ 0 w 202772"/>
                    <a:gd name="connsiteY4" fmla="*/ 75780 h 75779"/>
                    <a:gd name="connsiteX5" fmla="*/ 16876 w 202772"/>
                    <a:gd name="connsiteY5" fmla="*/ 16378 h 75779"/>
                    <a:gd name="connsiteX6" fmla="*/ 185575 w 202772"/>
                    <a:gd name="connsiteY6" fmla="*/ 16378 h 75779"/>
                    <a:gd name="connsiteX7" fmla="*/ 185575 w 202772"/>
                    <a:gd name="connsiteY7" fmla="*/ 58546 h 75779"/>
                    <a:gd name="connsiteX8" fmla="*/ 16876 w 202772"/>
                    <a:gd name="connsiteY8" fmla="*/ 58546 h 75779"/>
                    <a:gd name="connsiteX9" fmla="*/ 16876 w 202772"/>
                    <a:gd name="connsiteY9" fmla="*/ 16378 h 7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772" h="75779">
                      <a:moveTo>
                        <a:pt x="0" y="75780"/>
                      </a:moveTo>
                      <a:lnTo>
                        <a:pt x="202772" y="75780"/>
                      </a:lnTo>
                      <a:lnTo>
                        <a:pt x="202772" y="0"/>
                      </a:lnTo>
                      <a:lnTo>
                        <a:pt x="0" y="0"/>
                      </a:lnTo>
                      <a:lnTo>
                        <a:pt x="0" y="75780"/>
                      </a:lnTo>
                      <a:close/>
                      <a:moveTo>
                        <a:pt x="16876" y="16378"/>
                      </a:moveTo>
                      <a:lnTo>
                        <a:pt x="185575" y="16378"/>
                      </a:lnTo>
                      <a:lnTo>
                        <a:pt x="185575" y="58546"/>
                      </a:lnTo>
                      <a:lnTo>
                        <a:pt x="16876" y="58546"/>
                      </a:lnTo>
                      <a:lnTo>
                        <a:pt x="16876" y="16378"/>
                      </a:lnTo>
                      <a:close/>
                    </a:path>
                  </a:pathLst>
                </a:custGeom>
                <a:solidFill>
                  <a:srgbClr val="2D5967"/>
                </a:solidFill>
                <a:ln w="641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99F39BF7-CC01-4FD8-B12F-382A15674BB9}"/>
                    </a:ext>
                  </a:extLst>
                </p:cNvPr>
                <p:cNvSpPr/>
                <p:nvPr/>
              </p:nvSpPr>
              <p:spPr>
                <a:xfrm>
                  <a:off x="8207654" y="2420887"/>
                  <a:ext cx="16812" cy="16867"/>
                </a:xfrm>
                <a:custGeom>
                  <a:avLst/>
                  <a:gdLst>
                    <a:gd name="connsiteX0" fmla="*/ 8406 w 16812"/>
                    <a:gd name="connsiteY0" fmla="*/ 16867 h 16867"/>
                    <a:gd name="connsiteX1" fmla="*/ 16812 w 16812"/>
                    <a:gd name="connsiteY1" fmla="*/ 8434 h 16867"/>
                    <a:gd name="connsiteX2" fmla="*/ 8406 w 16812"/>
                    <a:gd name="connsiteY2" fmla="*/ 0 h 16867"/>
                    <a:gd name="connsiteX3" fmla="*/ 0 w 16812"/>
                    <a:gd name="connsiteY3" fmla="*/ 8434 h 16867"/>
                    <a:gd name="connsiteX4" fmla="*/ 8406 w 16812"/>
                    <a:gd name="connsiteY4" fmla="*/ 16867 h 1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2" h="16867">
                      <a:moveTo>
                        <a:pt x="8406" y="16867"/>
                      </a:moveTo>
                      <a:cubicBezTo>
                        <a:pt x="13091" y="16867"/>
                        <a:pt x="16812" y="13091"/>
                        <a:pt x="16812" y="8434"/>
                      </a:cubicBezTo>
                      <a:cubicBezTo>
                        <a:pt x="16812" y="3776"/>
                        <a:pt x="13091" y="0"/>
                        <a:pt x="8406" y="0"/>
                      </a:cubicBezTo>
                      <a:cubicBezTo>
                        <a:pt x="3722" y="0"/>
                        <a:pt x="0" y="3776"/>
                        <a:pt x="0" y="8434"/>
                      </a:cubicBezTo>
                      <a:cubicBezTo>
                        <a:pt x="0" y="13091"/>
                        <a:pt x="3722" y="16867"/>
                        <a:pt x="8406" y="16867"/>
                      </a:cubicBezTo>
                      <a:close/>
                    </a:path>
                  </a:pathLst>
                </a:custGeom>
                <a:solidFill>
                  <a:srgbClr val="2D5967"/>
                </a:solidFill>
                <a:ln w="641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4A6E6359-A66C-4AF2-89DA-3658529839C5}"/>
                    </a:ext>
                  </a:extLst>
                </p:cNvPr>
                <p:cNvSpPr/>
                <p:nvPr/>
              </p:nvSpPr>
              <p:spPr>
                <a:xfrm>
                  <a:off x="8051661" y="2479917"/>
                  <a:ext cx="202772" cy="75779"/>
                </a:xfrm>
                <a:custGeom>
                  <a:avLst/>
                  <a:gdLst>
                    <a:gd name="connsiteX0" fmla="*/ 0 w 202772"/>
                    <a:gd name="connsiteY0" fmla="*/ 75780 h 75779"/>
                    <a:gd name="connsiteX1" fmla="*/ 202772 w 202772"/>
                    <a:gd name="connsiteY1" fmla="*/ 75780 h 75779"/>
                    <a:gd name="connsiteX2" fmla="*/ 202772 w 202772"/>
                    <a:gd name="connsiteY2" fmla="*/ 0 h 75779"/>
                    <a:gd name="connsiteX3" fmla="*/ 0 w 202772"/>
                    <a:gd name="connsiteY3" fmla="*/ 0 h 75779"/>
                    <a:gd name="connsiteX4" fmla="*/ 0 w 202772"/>
                    <a:gd name="connsiteY4" fmla="*/ 75780 h 75779"/>
                    <a:gd name="connsiteX5" fmla="*/ 16876 w 202772"/>
                    <a:gd name="connsiteY5" fmla="*/ 16867 h 75779"/>
                    <a:gd name="connsiteX6" fmla="*/ 185575 w 202772"/>
                    <a:gd name="connsiteY6" fmla="*/ 16867 h 75779"/>
                    <a:gd name="connsiteX7" fmla="*/ 185575 w 202772"/>
                    <a:gd name="connsiteY7" fmla="*/ 58913 h 75779"/>
                    <a:gd name="connsiteX8" fmla="*/ 16876 w 202772"/>
                    <a:gd name="connsiteY8" fmla="*/ 58913 h 75779"/>
                    <a:gd name="connsiteX9" fmla="*/ 16876 w 202772"/>
                    <a:gd name="connsiteY9" fmla="*/ 16867 h 7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772" h="75779">
                      <a:moveTo>
                        <a:pt x="0" y="75780"/>
                      </a:moveTo>
                      <a:lnTo>
                        <a:pt x="202772" y="75780"/>
                      </a:lnTo>
                      <a:lnTo>
                        <a:pt x="202772" y="0"/>
                      </a:lnTo>
                      <a:lnTo>
                        <a:pt x="0" y="0"/>
                      </a:lnTo>
                      <a:lnTo>
                        <a:pt x="0" y="75780"/>
                      </a:lnTo>
                      <a:close/>
                      <a:moveTo>
                        <a:pt x="16876" y="16867"/>
                      </a:moveTo>
                      <a:lnTo>
                        <a:pt x="185575" y="16867"/>
                      </a:lnTo>
                      <a:lnTo>
                        <a:pt x="185575" y="58913"/>
                      </a:lnTo>
                      <a:lnTo>
                        <a:pt x="16876" y="58913"/>
                      </a:lnTo>
                      <a:lnTo>
                        <a:pt x="16876" y="16867"/>
                      </a:lnTo>
                      <a:close/>
                    </a:path>
                  </a:pathLst>
                </a:custGeom>
                <a:solidFill>
                  <a:srgbClr val="2D5967"/>
                </a:solidFill>
                <a:ln w="6417"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68254F43-B169-4E17-8719-2B30508BB4EA}"/>
                    </a:ext>
                  </a:extLst>
                </p:cNvPr>
                <p:cNvSpPr/>
                <p:nvPr/>
              </p:nvSpPr>
              <p:spPr>
                <a:xfrm>
                  <a:off x="8207654" y="2509370"/>
                  <a:ext cx="16812" cy="16866"/>
                </a:xfrm>
                <a:custGeom>
                  <a:avLst/>
                  <a:gdLst>
                    <a:gd name="connsiteX0" fmla="*/ 8406 w 16812"/>
                    <a:gd name="connsiteY0" fmla="*/ 16867 h 16866"/>
                    <a:gd name="connsiteX1" fmla="*/ 16812 w 16812"/>
                    <a:gd name="connsiteY1" fmla="*/ 8433 h 16866"/>
                    <a:gd name="connsiteX2" fmla="*/ 8406 w 16812"/>
                    <a:gd name="connsiteY2" fmla="*/ 0 h 16866"/>
                    <a:gd name="connsiteX3" fmla="*/ 0 w 16812"/>
                    <a:gd name="connsiteY3" fmla="*/ 8433 h 16866"/>
                    <a:gd name="connsiteX4" fmla="*/ 8406 w 16812"/>
                    <a:gd name="connsiteY4" fmla="*/ 16867 h 16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2" h="16866">
                      <a:moveTo>
                        <a:pt x="8406" y="16867"/>
                      </a:moveTo>
                      <a:cubicBezTo>
                        <a:pt x="13091" y="16867"/>
                        <a:pt x="16812" y="13091"/>
                        <a:pt x="16812" y="8433"/>
                      </a:cubicBezTo>
                      <a:cubicBezTo>
                        <a:pt x="16812" y="3776"/>
                        <a:pt x="13091" y="0"/>
                        <a:pt x="8406" y="0"/>
                      </a:cubicBezTo>
                      <a:cubicBezTo>
                        <a:pt x="3722" y="0"/>
                        <a:pt x="0" y="3776"/>
                        <a:pt x="0" y="8433"/>
                      </a:cubicBezTo>
                      <a:cubicBezTo>
                        <a:pt x="0" y="13091"/>
                        <a:pt x="3722" y="16867"/>
                        <a:pt x="8406" y="16867"/>
                      </a:cubicBezTo>
                      <a:close/>
                    </a:path>
                  </a:pathLst>
                </a:custGeom>
                <a:solidFill>
                  <a:srgbClr val="2D5967"/>
                </a:solidFill>
                <a:ln w="6417"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F53CEE19-5161-4F07-AAA9-392214901F75}"/>
                    </a:ext>
                  </a:extLst>
                </p:cNvPr>
                <p:cNvSpPr/>
                <p:nvPr/>
              </p:nvSpPr>
              <p:spPr>
                <a:xfrm>
                  <a:off x="8051661" y="2568412"/>
                  <a:ext cx="202772" cy="75781"/>
                </a:xfrm>
                <a:custGeom>
                  <a:avLst/>
                  <a:gdLst>
                    <a:gd name="connsiteX0" fmla="*/ 0 w 202772"/>
                    <a:gd name="connsiteY0" fmla="*/ 75782 h 75781"/>
                    <a:gd name="connsiteX1" fmla="*/ 202772 w 202772"/>
                    <a:gd name="connsiteY1" fmla="*/ 75782 h 75781"/>
                    <a:gd name="connsiteX2" fmla="*/ 202772 w 202772"/>
                    <a:gd name="connsiteY2" fmla="*/ 0 h 75781"/>
                    <a:gd name="connsiteX3" fmla="*/ 0 w 202772"/>
                    <a:gd name="connsiteY3" fmla="*/ 0 h 75781"/>
                    <a:gd name="connsiteX4" fmla="*/ 0 w 202772"/>
                    <a:gd name="connsiteY4" fmla="*/ 75782 h 75781"/>
                    <a:gd name="connsiteX5" fmla="*/ 16876 w 202772"/>
                    <a:gd name="connsiteY5" fmla="*/ 16869 h 75781"/>
                    <a:gd name="connsiteX6" fmla="*/ 185575 w 202772"/>
                    <a:gd name="connsiteY6" fmla="*/ 16869 h 75781"/>
                    <a:gd name="connsiteX7" fmla="*/ 185575 w 202772"/>
                    <a:gd name="connsiteY7" fmla="*/ 59399 h 75781"/>
                    <a:gd name="connsiteX8" fmla="*/ 16876 w 202772"/>
                    <a:gd name="connsiteY8" fmla="*/ 59399 h 75781"/>
                    <a:gd name="connsiteX9" fmla="*/ 16876 w 202772"/>
                    <a:gd name="connsiteY9" fmla="*/ 16869 h 7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772" h="75781">
                      <a:moveTo>
                        <a:pt x="0" y="75782"/>
                      </a:moveTo>
                      <a:lnTo>
                        <a:pt x="202772" y="75782"/>
                      </a:lnTo>
                      <a:lnTo>
                        <a:pt x="202772" y="0"/>
                      </a:lnTo>
                      <a:lnTo>
                        <a:pt x="0" y="0"/>
                      </a:lnTo>
                      <a:lnTo>
                        <a:pt x="0" y="75782"/>
                      </a:lnTo>
                      <a:close/>
                      <a:moveTo>
                        <a:pt x="16876" y="16869"/>
                      </a:moveTo>
                      <a:lnTo>
                        <a:pt x="185575" y="16869"/>
                      </a:lnTo>
                      <a:lnTo>
                        <a:pt x="185575" y="59399"/>
                      </a:lnTo>
                      <a:lnTo>
                        <a:pt x="16876" y="59399"/>
                      </a:lnTo>
                      <a:lnTo>
                        <a:pt x="16876" y="16869"/>
                      </a:lnTo>
                      <a:close/>
                    </a:path>
                  </a:pathLst>
                </a:custGeom>
                <a:solidFill>
                  <a:srgbClr val="2D5967"/>
                </a:solidFill>
                <a:ln w="6417"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26D837B2-2CE7-4966-8C01-A7E4382D33DB}"/>
                    </a:ext>
                  </a:extLst>
                </p:cNvPr>
                <p:cNvSpPr/>
                <p:nvPr/>
              </p:nvSpPr>
              <p:spPr>
                <a:xfrm>
                  <a:off x="8207654" y="2597864"/>
                  <a:ext cx="16812" cy="16869"/>
                </a:xfrm>
                <a:custGeom>
                  <a:avLst/>
                  <a:gdLst>
                    <a:gd name="connsiteX0" fmla="*/ 8406 w 16812"/>
                    <a:gd name="connsiteY0" fmla="*/ 16870 h 16869"/>
                    <a:gd name="connsiteX1" fmla="*/ 16812 w 16812"/>
                    <a:gd name="connsiteY1" fmla="*/ 8432 h 16869"/>
                    <a:gd name="connsiteX2" fmla="*/ 8406 w 16812"/>
                    <a:gd name="connsiteY2" fmla="*/ 0 h 16869"/>
                    <a:gd name="connsiteX3" fmla="*/ 0 w 16812"/>
                    <a:gd name="connsiteY3" fmla="*/ 8432 h 16869"/>
                    <a:gd name="connsiteX4" fmla="*/ 8406 w 16812"/>
                    <a:gd name="connsiteY4" fmla="*/ 16870 h 16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2" h="16869">
                      <a:moveTo>
                        <a:pt x="8406" y="16870"/>
                      </a:moveTo>
                      <a:cubicBezTo>
                        <a:pt x="13091" y="16870"/>
                        <a:pt x="16812" y="13090"/>
                        <a:pt x="16812" y="8432"/>
                      </a:cubicBezTo>
                      <a:cubicBezTo>
                        <a:pt x="16812" y="3780"/>
                        <a:pt x="13091" y="0"/>
                        <a:pt x="8406" y="0"/>
                      </a:cubicBezTo>
                      <a:cubicBezTo>
                        <a:pt x="3722" y="0"/>
                        <a:pt x="0" y="3780"/>
                        <a:pt x="0" y="8432"/>
                      </a:cubicBezTo>
                      <a:cubicBezTo>
                        <a:pt x="0" y="13090"/>
                        <a:pt x="3722" y="16870"/>
                        <a:pt x="8406" y="16870"/>
                      </a:cubicBezTo>
                      <a:close/>
                    </a:path>
                  </a:pathLst>
                </a:custGeom>
                <a:solidFill>
                  <a:srgbClr val="2D5967"/>
                </a:solidFill>
                <a:ln w="6417"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C7326F1-6892-4B98-BA62-A6357D6BC67A}"/>
                    </a:ext>
                  </a:extLst>
                </p:cNvPr>
                <p:cNvSpPr/>
                <p:nvPr/>
              </p:nvSpPr>
              <p:spPr>
                <a:xfrm>
                  <a:off x="8051661" y="2656892"/>
                  <a:ext cx="202772" cy="75904"/>
                </a:xfrm>
                <a:custGeom>
                  <a:avLst/>
                  <a:gdLst>
                    <a:gd name="connsiteX0" fmla="*/ 0 w 202772"/>
                    <a:gd name="connsiteY0" fmla="*/ 75905 h 75904"/>
                    <a:gd name="connsiteX1" fmla="*/ 202772 w 202772"/>
                    <a:gd name="connsiteY1" fmla="*/ 75905 h 75904"/>
                    <a:gd name="connsiteX2" fmla="*/ 202772 w 202772"/>
                    <a:gd name="connsiteY2" fmla="*/ 0 h 75904"/>
                    <a:gd name="connsiteX3" fmla="*/ 0 w 202772"/>
                    <a:gd name="connsiteY3" fmla="*/ 0 h 75904"/>
                    <a:gd name="connsiteX4" fmla="*/ 0 w 202772"/>
                    <a:gd name="connsiteY4" fmla="*/ 75905 h 75904"/>
                    <a:gd name="connsiteX5" fmla="*/ 16876 w 202772"/>
                    <a:gd name="connsiteY5" fmla="*/ 16870 h 75904"/>
                    <a:gd name="connsiteX6" fmla="*/ 185575 w 202772"/>
                    <a:gd name="connsiteY6" fmla="*/ 16870 h 75904"/>
                    <a:gd name="connsiteX7" fmla="*/ 185575 w 202772"/>
                    <a:gd name="connsiteY7" fmla="*/ 59035 h 75904"/>
                    <a:gd name="connsiteX8" fmla="*/ 16876 w 202772"/>
                    <a:gd name="connsiteY8" fmla="*/ 59035 h 75904"/>
                    <a:gd name="connsiteX9" fmla="*/ 16876 w 202772"/>
                    <a:gd name="connsiteY9" fmla="*/ 16870 h 7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772" h="75904">
                      <a:moveTo>
                        <a:pt x="0" y="75905"/>
                      </a:moveTo>
                      <a:lnTo>
                        <a:pt x="202772" y="75905"/>
                      </a:lnTo>
                      <a:lnTo>
                        <a:pt x="202772" y="0"/>
                      </a:lnTo>
                      <a:lnTo>
                        <a:pt x="0" y="0"/>
                      </a:lnTo>
                      <a:lnTo>
                        <a:pt x="0" y="75905"/>
                      </a:lnTo>
                      <a:close/>
                      <a:moveTo>
                        <a:pt x="16876" y="16870"/>
                      </a:moveTo>
                      <a:lnTo>
                        <a:pt x="185575" y="16870"/>
                      </a:lnTo>
                      <a:lnTo>
                        <a:pt x="185575" y="59035"/>
                      </a:lnTo>
                      <a:lnTo>
                        <a:pt x="16876" y="59035"/>
                      </a:lnTo>
                      <a:lnTo>
                        <a:pt x="16876" y="16870"/>
                      </a:lnTo>
                      <a:close/>
                    </a:path>
                  </a:pathLst>
                </a:custGeom>
                <a:solidFill>
                  <a:srgbClr val="2D5967"/>
                </a:solidFill>
                <a:ln w="6417"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7242D1C2-BED9-4441-8AB9-DA1390ED0061}"/>
                    </a:ext>
                  </a:extLst>
                </p:cNvPr>
                <p:cNvSpPr/>
                <p:nvPr/>
              </p:nvSpPr>
              <p:spPr>
                <a:xfrm>
                  <a:off x="8207654" y="2686365"/>
                  <a:ext cx="16812" cy="16863"/>
                </a:xfrm>
                <a:custGeom>
                  <a:avLst/>
                  <a:gdLst>
                    <a:gd name="connsiteX0" fmla="*/ 8406 w 16812"/>
                    <a:gd name="connsiteY0" fmla="*/ 16864 h 16863"/>
                    <a:gd name="connsiteX1" fmla="*/ 16812 w 16812"/>
                    <a:gd name="connsiteY1" fmla="*/ 8432 h 16863"/>
                    <a:gd name="connsiteX2" fmla="*/ 8406 w 16812"/>
                    <a:gd name="connsiteY2" fmla="*/ 0 h 16863"/>
                    <a:gd name="connsiteX3" fmla="*/ 0 w 16812"/>
                    <a:gd name="connsiteY3" fmla="*/ 8432 h 16863"/>
                    <a:gd name="connsiteX4" fmla="*/ 8406 w 16812"/>
                    <a:gd name="connsiteY4" fmla="*/ 16864 h 16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2" h="16863">
                      <a:moveTo>
                        <a:pt x="8406" y="16864"/>
                      </a:moveTo>
                      <a:cubicBezTo>
                        <a:pt x="13091" y="16864"/>
                        <a:pt x="16812" y="13090"/>
                        <a:pt x="16812" y="8432"/>
                      </a:cubicBezTo>
                      <a:cubicBezTo>
                        <a:pt x="16812" y="3773"/>
                        <a:pt x="13091" y="0"/>
                        <a:pt x="8406" y="0"/>
                      </a:cubicBezTo>
                      <a:cubicBezTo>
                        <a:pt x="3722" y="0"/>
                        <a:pt x="0" y="3773"/>
                        <a:pt x="0" y="8432"/>
                      </a:cubicBezTo>
                      <a:cubicBezTo>
                        <a:pt x="0" y="13090"/>
                        <a:pt x="3722" y="16864"/>
                        <a:pt x="8406" y="16864"/>
                      </a:cubicBezTo>
                      <a:close/>
                    </a:path>
                  </a:pathLst>
                </a:custGeom>
                <a:solidFill>
                  <a:srgbClr val="2D5967"/>
                </a:solidFill>
                <a:ln w="6417" cap="flat">
                  <a:noFill/>
                  <a:prstDash val="solid"/>
                  <a:miter/>
                </a:ln>
              </p:spPr>
              <p:txBody>
                <a:bodyPr rtlCol="0" anchor="ctr"/>
                <a:lstStyle/>
                <a:p>
                  <a:endParaRPr lang="en-US"/>
                </a:p>
              </p:txBody>
            </p:sp>
          </p:grpSp>
          <p:grpSp>
            <p:nvGrpSpPr>
              <p:cNvPr id="382" name="Graphic 2">
                <a:extLst>
                  <a:ext uri="{FF2B5EF4-FFF2-40B4-BE49-F238E27FC236}">
                    <a16:creationId xmlns:a16="http://schemas.microsoft.com/office/drawing/2014/main" id="{111CFEE7-0BD6-4145-BED5-D195D55191AF}"/>
                  </a:ext>
                </a:extLst>
              </p:cNvPr>
              <p:cNvGrpSpPr/>
              <p:nvPr/>
            </p:nvGrpSpPr>
            <p:grpSpPr>
              <a:xfrm>
                <a:off x="7851070" y="2779717"/>
                <a:ext cx="609600" cy="237423"/>
                <a:chOff x="7851070" y="2779717"/>
                <a:chExt cx="609600" cy="237423"/>
              </a:xfrm>
              <a:solidFill>
                <a:srgbClr val="000000"/>
              </a:solidFill>
            </p:grpSpPr>
            <p:sp>
              <p:nvSpPr>
                <p:cNvPr id="383" name="TextBox 382">
                  <a:extLst>
                    <a:ext uri="{FF2B5EF4-FFF2-40B4-BE49-F238E27FC236}">
                      <a16:creationId xmlns:a16="http://schemas.microsoft.com/office/drawing/2014/main" id="{0A9F4159-6DEB-433B-8AAD-D5F5D3713135}"/>
                    </a:ext>
                  </a:extLst>
                </p:cNvPr>
                <p:cNvSpPr txBox="1"/>
                <p:nvPr/>
              </p:nvSpPr>
              <p:spPr>
                <a:xfrm>
                  <a:off x="7759630" y="2733997"/>
                  <a:ext cx="79248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On-Premises</a:t>
                  </a:r>
                </a:p>
              </p:txBody>
            </p:sp>
            <p:sp>
              <p:nvSpPr>
                <p:cNvPr id="384" name="TextBox 383">
                  <a:extLst>
                    <a:ext uri="{FF2B5EF4-FFF2-40B4-BE49-F238E27FC236}">
                      <a16:creationId xmlns:a16="http://schemas.microsoft.com/office/drawing/2014/main" id="{2B946231-D07E-4DCA-979B-064A2691686A}"/>
                    </a:ext>
                  </a:extLst>
                </p:cNvPr>
                <p:cNvSpPr txBox="1"/>
                <p:nvPr/>
              </p:nvSpPr>
              <p:spPr>
                <a:xfrm>
                  <a:off x="7786516" y="2836667"/>
                  <a:ext cx="74114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 Center</a:t>
                  </a:r>
                </a:p>
              </p:txBody>
            </p:sp>
          </p:grpSp>
        </p:grpSp>
        <p:grpSp>
          <p:nvGrpSpPr>
            <p:cNvPr id="385" name="Graphic 2">
              <a:extLst>
                <a:ext uri="{FF2B5EF4-FFF2-40B4-BE49-F238E27FC236}">
                  <a16:creationId xmlns:a16="http://schemas.microsoft.com/office/drawing/2014/main" id="{D8965DDC-09A7-4776-8E03-FFC693CFE079}"/>
                </a:ext>
              </a:extLst>
            </p:cNvPr>
            <p:cNvGrpSpPr/>
            <p:nvPr/>
          </p:nvGrpSpPr>
          <p:grpSpPr>
            <a:xfrm>
              <a:off x="8775031" y="2261134"/>
              <a:ext cx="513347" cy="653337"/>
              <a:chOff x="8775031" y="2261134"/>
              <a:chExt cx="513347" cy="653337"/>
            </a:xfrm>
          </p:grpSpPr>
          <p:grpSp>
            <p:nvGrpSpPr>
              <p:cNvPr id="386" name="Graphic 2">
                <a:extLst>
                  <a:ext uri="{FF2B5EF4-FFF2-40B4-BE49-F238E27FC236}">
                    <a16:creationId xmlns:a16="http://schemas.microsoft.com/office/drawing/2014/main" id="{440688AE-8820-4389-AA8A-26588EB3AF0E}"/>
                  </a:ext>
                </a:extLst>
              </p:cNvPr>
              <p:cNvGrpSpPr/>
              <p:nvPr/>
            </p:nvGrpSpPr>
            <p:grpSpPr>
              <a:xfrm>
                <a:off x="8775031" y="2261134"/>
                <a:ext cx="513347" cy="513347"/>
                <a:chOff x="8775031" y="2261134"/>
                <a:chExt cx="513347" cy="513347"/>
              </a:xfrm>
            </p:grpSpPr>
            <p:grpSp>
              <p:nvGrpSpPr>
                <p:cNvPr id="388" name="Graphic 2">
                  <a:extLst>
                    <a:ext uri="{FF2B5EF4-FFF2-40B4-BE49-F238E27FC236}">
                      <a16:creationId xmlns:a16="http://schemas.microsoft.com/office/drawing/2014/main" id="{26B5C779-B508-459D-8DAF-70B7658849DE}"/>
                    </a:ext>
                  </a:extLst>
                </p:cNvPr>
                <p:cNvGrpSpPr/>
                <p:nvPr/>
              </p:nvGrpSpPr>
              <p:grpSpPr>
                <a:xfrm>
                  <a:off x="8775031" y="2261134"/>
                  <a:ext cx="513347" cy="513347"/>
                  <a:chOff x="8775031" y="2261134"/>
                  <a:chExt cx="513347" cy="513347"/>
                </a:xfrm>
                <a:solidFill>
                  <a:srgbClr val="FFFFFF"/>
                </a:solidFill>
              </p:grpSpPr>
              <p:sp>
                <p:nvSpPr>
                  <p:cNvPr id="390" name="Freeform: Shape 389">
                    <a:extLst>
                      <a:ext uri="{FF2B5EF4-FFF2-40B4-BE49-F238E27FC236}">
                        <a16:creationId xmlns:a16="http://schemas.microsoft.com/office/drawing/2014/main" id="{E588B97D-275E-4E6E-85A1-C1476A754559}"/>
                      </a:ext>
                    </a:extLst>
                  </p:cNvPr>
                  <p:cNvSpPr/>
                  <p:nvPr/>
                </p:nvSpPr>
                <p:spPr>
                  <a:xfrm>
                    <a:off x="8781127" y="2267243"/>
                    <a:ext cx="501155" cy="501122"/>
                  </a:xfrm>
                  <a:custGeom>
                    <a:avLst/>
                    <a:gdLst>
                      <a:gd name="connsiteX0" fmla="*/ 315388 w 501155"/>
                      <a:gd name="connsiteY0" fmla="*/ 501123 h 501122"/>
                      <a:gd name="connsiteX1" fmla="*/ 315388 w 501155"/>
                      <a:gd name="connsiteY1" fmla="*/ 315342 h 501122"/>
                      <a:gd name="connsiteX2" fmla="*/ 389887 w 501155"/>
                      <a:gd name="connsiteY2" fmla="*/ 315342 h 501122"/>
                      <a:gd name="connsiteX3" fmla="*/ 389887 w 501155"/>
                      <a:gd name="connsiteY3" fmla="*/ 266452 h 501122"/>
                      <a:gd name="connsiteX4" fmla="*/ 108766 w 501155"/>
                      <a:gd name="connsiteY4" fmla="*/ 266452 h 501122"/>
                      <a:gd name="connsiteX5" fmla="*/ 108766 w 501155"/>
                      <a:gd name="connsiteY5" fmla="*/ 315342 h 501122"/>
                      <a:gd name="connsiteX6" fmla="*/ 185768 w 501155"/>
                      <a:gd name="connsiteY6" fmla="*/ 315342 h 501122"/>
                      <a:gd name="connsiteX7" fmla="*/ 185768 w 501155"/>
                      <a:gd name="connsiteY7" fmla="*/ 501123 h 501122"/>
                      <a:gd name="connsiteX8" fmla="*/ 0 w 501155"/>
                      <a:gd name="connsiteY8" fmla="*/ 501123 h 501122"/>
                      <a:gd name="connsiteX9" fmla="*/ 0 w 501155"/>
                      <a:gd name="connsiteY9" fmla="*/ 315342 h 501122"/>
                      <a:gd name="connsiteX10" fmla="*/ 77002 w 501155"/>
                      <a:gd name="connsiteY10" fmla="*/ 315342 h 501122"/>
                      <a:gd name="connsiteX11" fmla="*/ 77002 w 501155"/>
                      <a:gd name="connsiteY11" fmla="*/ 266452 h 501122"/>
                      <a:gd name="connsiteX12" fmla="*/ 0 w 501155"/>
                      <a:gd name="connsiteY12" fmla="*/ 266452 h 501122"/>
                      <a:gd name="connsiteX13" fmla="*/ 0 w 501155"/>
                      <a:gd name="connsiteY13" fmla="*/ 234674 h 501122"/>
                      <a:gd name="connsiteX14" fmla="*/ 234664 w 501155"/>
                      <a:gd name="connsiteY14" fmla="*/ 234674 h 501122"/>
                      <a:gd name="connsiteX15" fmla="*/ 234664 w 501155"/>
                      <a:gd name="connsiteY15" fmla="*/ 185783 h 501122"/>
                      <a:gd name="connsiteX16" fmla="*/ 156443 w 501155"/>
                      <a:gd name="connsiteY16" fmla="*/ 185783 h 501122"/>
                      <a:gd name="connsiteX17" fmla="*/ 156443 w 501155"/>
                      <a:gd name="connsiteY17" fmla="*/ 0 h 501122"/>
                      <a:gd name="connsiteX18" fmla="*/ 342275 w 501155"/>
                      <a:gd name="connsiteY18" fmla="*/ 0 h 501122"/>
                      <a:gd name="connsiteX19" fmla="*/ 342275 w 501155"/>
                      <a:gd name="connsiteY19" fmla="*/ 185783 h 501122"/>
                      <a:gd name="connsiteX20" fmla="*/ 266492 w 501155"/>
                      <a:gd name="connsiteY20" fmla="*/ 185783 h 501122"/>
                      <a:gd name="connsiteX21" fmla="*/ 266492 w 501155"/>
                      <a:gd name="connsiteY21" fmla="*/ 234674 h 501122"/>
                      <a:gd name="connsiteX22" fmla="*/ 501156 w 501155"/>
                      <a:gd name="connsiteY22" fmla="*/ 234674 h 501122"/>
                      <a:gd name="connsiteX23" fmla="*/ 501156 w 501155"/>
                      <a:gd name="connsiteY23" fmla="*/ 266452 h 501122"/>
                      <a:gd name="connsiteX24" fmla="*/ 421715 w 501155"/>
                      <a:gd name="connsiteY24" fmla="*/ 266452 h 501122"/>
                      <a:gd name="connsiteX25" fmla="*/ 421715 w 501155"/>
                      <a:gd name="connsiteY25" fmla="*/ 315342 h 501122"/>
                      <a:gd name="connsiteX26" fmla="*/ 501156 w 501155"/>
                      <a:gd name="connsiteY26" fmla="*/ 315342 h 501122"/>
                      <a:gd name="connsiteX27" fmla="*/ 501156 w 501155"/>
                      <a:gd name="connsiteY27" fmla="*/ 501123 h 501122"/>
                      <a:gd name="connsiteX28" fmla="*/ 315388 w 501155"/>
                      <a:gd name="connsiteY28" fmla="*/ 501123 h 501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1155" h="501122">
                        <a:moveTo>
                          <a:pt x="315388" y="501123"/>
                        </a:moveTo>
                        <a:lnTo>
                          <a:pt x="315388" y="315342"/>
                        </a:lnTo>
                        <a:lnTo>
                          <a:pt x="389887" y="315342"/>
                        </a:lnTo>
                        <a:lnTo>
                          <a:pt x="389887" y="266452"/>
                        </a:lnTo>
                        <a:lnTo>
                          <a:pt x="108766" y="266452"/>
                        </a:lnTo>
                        <a:lnTo>
                          <a:pt x="108766" y="315342"/>
                        </a:lnTo>
                        <a:lnTo>
                          <a:pt x="185768" y="315342"/>
                        </a:lnTo>
                        <a:lnTo>
                          <a:pt x="185768" y="501123"/>
                        </a:lnTo>
                        <a:lnTo>
                          <a:pt x="0" y="501123"/>
                        </a:lnTo>
                        <a:lnTo>
                          <a:pt x="0" y="315342"/>
                        </a:lnTo>
                        <a:lnTo>
                          <a:pt x="77002" y="315342"/>
                        </a:lnTo>
                        <a:lnTo>
                          <a:pt x="77002" y="266452"/>
                        </a:lnTo>
                        <a:lnTo>
                          <a:pt x="0" y="266452"/>
                        </a:lnTo>
                        <a:lnTo>
                          <a:pt x="0" y="234674"/>
                        </a:lnTo>
                        <a:lnTo>
                          <a:pt x="234664" y="234674"/>
                        </a:lnTo>
                        <a:lnTo>
                          <a:pt x="234664" y="185783"/>
                        </a:lnTo>
                        <a:lnTo>
                          <a:pt x="156443" y="185783"/>
                        </a:lnTo>
                        <a:lnTo>
                          <a:pt x="156443" y="0"/>
                        </a:lnTo>
                        <a:lnTo>
                          <a:pt x="342275" y="0"/>
                        </a:lnTo>
                        <a:lnTo>
                          <a:pt x="342275" y="185783"/>
                        </a:lnTo>
                        <a:lnTo>
                          <a:pt x="266492" y="185783"/>
                        </a:lnTo>
                        <a:lnTo>
                          <a:pt x="266492" y="234674"/>
                        </a:lnTo>
                        <a:lnTo>
                          <a:pt x="501156" y="234674"/>
                        </a:lnTo>
                        <a:lnTo>
                          <a:pt x="501156" y="266452"/>
                        </a:lnTo>
                        <a:lnTo>
                          <a:pt x="421715" y="266452"/>
                        </a:lnTo>
                        <a:lnTo>
                          <a:pt x="421715" y="315342"/>
                        </a:lnTo>
                        <a:lnTo>
                          <a:pt x="501156" y="315342"/>
                        </a:lnTo>
                        <a:lnTo>
                          <a:pt x="501156" y="501123"/>
                        </a:lnTo>
                        <a:lnTo>
                          <a:pt x="315388" y="501123"/>
                        </a:lnTo>
                        <a:close/>
                      </a:path>
                    </a:pathLst>
                  </a:custGeom>
                  <a:solidFill>
                    <a:srgbClr val="FFFFFF"/>
                  </a:solidFill>
                  <a:ln w="6417"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C763B95E-5268-451C-A9CD-FF4EF6F482C3}"/>
                      </a:ext>
                    </a:extLst>
                  </p:cNvPr>
                  <p:cNvSpPr/>
                  <p:nvPr/>
                </p:nvSpPr>
                <p:spPr>
                  <a:xfrm>
                    <a:off x="8775031" y="2261134"/>
                    <a:ext cx="513347" cy="513347"/>
                  </a:xfrm>
                  <a:custGeom>
                    <a:avLst/>
                    <a:gdLst>
                      <a:gd name="connsiteX0" fmla="*/ 342210 w 513347"/>
                      <a:gd name="connsiteY0" fmla="*/ 12223 h 513347"/>
                      <a:gd name="connsiteX1" fmla="*/ 342210 w 513347"/>
                      <a:gd name="connsiteY1" fmla="*/ 185783 h 513347"/>
                      <a:gd name="connsiteX2" fmla="*/ 267646 w 513347"/>
                      <a:gd name="connsiteY2" fmla="*/ 185783 h 513347"/>
                      <a:gd name="connsiteX3" fmla="*/ 267646 w 513347"/>
                      <a:gd name="connsiteY3" fmla="*/ 246896 h 513347"/>
                      <a:gd name="connsiteX4" fmla="*/ 501155 w 513347"/>
                      <a:gd name="connsiteY4" fmla="*/ 246896 h 513347"/>
                      <a:gd name="connsiteX5" fmla="*/ 501155 w 513347"/>
                      <a:gd name="connsiteY5" fmla="*/ 267674 h 513347"/>
                      <a:gd name="connsiteX6" fmla="*/ 421650 w 513347"/>
                      <a:gd name="connsiteY6" fmla="*/ 267674 h 513347"/>
                      <a:gd name="connsiteX7" fmla="*/ 421650 w 513347"/>
                      <a:gd name="connsiteY7" fmla="*/ 328786 h 513347"/>
                      <a:gd name="connsiteX8" fmla="*/ 501155 w 513347"/>
                      <a:gd name="connsiteY8" fmla="*/ 328786 h 513347"/>
                      <a:gd name="connsiteX9" fmla="*/ 501155 w 513347"/>
                      <a:gd name="connsiteY9" fmla="*/ 501123 h 513347"/>
                      <a:gd name="connsiteX10" fmla="*/ 327580 w 513347"/>
                      <a:gd name="connsiteY10" fmla="*/ 501123 h 513347"/>
                      <a:gd name="connsiteX11" fmla="*/ 327580 w 513347"/>
                      <a:gd name="connsiteY11" fmla="*/ 327567 h 513347"/>
                      <a:gd name="connsiteX12" fmla="*/ 400924 w 513347"/>
                      <a:gd name="connsiteY12" fmla="*/ 327567 h 513347"/>
                      <a:gd name="connsiteX13" fmla="*/ 400924 w 513347"/>
                      <a:gd name="connsiteY13" fmla="*/ 266452 h 513347"/>
                      <a:gd name="connsiteX14" fmla="*/ 108765 w 513347"/>
                      <a:gd name="connsiteY14" fmla="*/ 266452 h 513347"/>
                      <a:gd name="connsiteX15" fmla="*/ 108765 w 513347"/>
                      <a:gd name="connsiteY15" fmla="*/ 327567 h 513347"/>
                      <a:gd name="connsiteX16" fmla="*/ 184548 w 513347"/>
                      <a:gd name="connsiteY16" fmla="*/ 327567 h 513347"/>
                      <a:gd name="connsiteX17" fmla="*/ 184548 w 513347"/>
                      <a:gd name="connsiteY17" fmla="*/ 501123 h 513347"/>
                      <a:gd name="connsiteX18" fmla="*/ 12192 w 513347"/>
                      <a:gd name="connsiteY18" fmla="*/ 501123 h 513347"/>
                      <a:gd name="connsiteX19" fmla="*/ 12192 w 513347"/>
                      <a:gd name="connsiteY19" fmla="*/ 327567 h 513347"/>
                      <a:gd name="connsiteX20" fmla="*/ 87975 w 513347"/>
                      <a:gd name="connsiteY20" fmla="*/ 327567 h 513347"/>
                      <a:gd name="connsiteX21" fmla="*/ 87975 w 513347"/>
                      <a:gd name="connsiteY21" fmla="*/ 266452 h 513347"/>
                      <a:gd name="connsiteX22" fmla="*/ 12192 w 513347"/>
                      <a:gd name="connsiteY22" fmla="*/ 266452 h 513347"/>
                      <a:gd name="connsiteX23" fmla="*/ 12192 w 513347"/>
                      <a:gd name="connsiteY23" fmla="*/ 245673 h 513347"/>
                      <a:gd name="connsiteX24" fmla="*/ 246920 w 513347"/>
                      <a:gd name="connsiteY24" fmla="*/ 245673 h 513347"/>
                      <a:gd name="connsiteX25" fmla="*/ 246920 w 513347"/>
                      <a:gd name="connsiteY25" fmla="*/ 184561 h 513347"/>
                      <a:gd name="connsiteX26" fmla="*/ 168699 w 513347"/>
                      <a:gd name="connsiteY26" fmla="*/ 184561 h 513347"/>
                      <a:gd name="connsiteX27" fmla="*/ 168699 w 513347"/>
                      <a:gd name="connsiteY27" fmla="*/ 12223 h 513347"/>
                      <a:gd name="connsiteX28" fmla="*/ 342210 w 513347"/>
                      <a:gd name="connsiteY28" fmla="*/ 12223 h 513347"/>
                      <a:gd name="connsiteX29" fmla="*/ 354466 w 513347"/>
                      <a:gd name="connsiteY29" fmla="*/ 0 h 513347"/>
                      <a:gd name="connsiteX30" fmla="*/ 342210 w 513347"/>
                      <a:gd name="connsiteY30" fmla="*/ 0 h 513347"/>
                      <a:gd name="connsiteX31" fmla="*/ 168699 w 513347"/>
                      <a:gd name="connsiteY31" fmla="*/ 0 h 513347"/>
                      <a:gd name="connsiteX32" fmla="*/ 156443 w 513347"/>
                      <a:gd name="connsiteY32" fmla="*/ 0 h 513347"/>
                      <a:gd name="connsiteX33" fmla="*/ 156443 w 513347"/>
                      <a:gd name="connsiteY33" fmla="*/ 12223 h 513347"/>
                      <a:gd name="connsiteX34" fmla="*/ 156443 w 513347"/>
                      <a:gd name="connsiteY34" fmla="*/ 185783 h 513347"/>
                      <a:gd name="connsiteX35" fmla="*/ 156443 w 513347"/>
                      <a:gd name="connsiteY35" fmla="*/ 198005 h 513347"/>
                      <a:gd name="connsiteX36" fmla="*/ 168699 w 513347"/>
                      <a:gd name="connsiteY36" fmla="*/ 198005 h 513347"/>
                      <a:gd name="connsiteX37" fmla="*/ 233445 w 513347"/>
                      <a:gd name="connsiteY37" fmla="*/ 198005 h 513347"/>
                      <a:gd name="connsiteX38" fmla="*/ 233445 w 513347"/>
                      <a:gd name="connsiteY38" fmla="*/ 234673 h 513347"/>
                      <a:gd name="connsiteX39" fmla="*/ 12192 w 513347"/>
                      <a:gd name="connsiteY39" fmla="*/ 234673 h 513347"/>
                      <a:gd name="connsiteX40" fmla="*/ 0 w 513347"/>
                      <a:gd name="connsiteY40" fmla="*/ 234673 h 513347"/>
                      <a:gd name="connsiteX41" fmla="*/ 0 w 513347"/>
                      <a:gd name="connsiteY41" fmla="*/ 246896 h 513347"/>
                      <a:gd name="connsiteX42" fmla="*/ 0 w 513347"/>
                      <a:gd name="connsiteY42" fmla="*/ 267674 h 513347"/>
                      <a:gd name="connsiteX43" fmla="*/ 0 w 513347"/>
                      <a:gd name="connsiteY43" fmla="*/ 279896 h 513347"/>
                      <a:gd name="connsiteX44" fmla="*/ 12192 w 513347"/>
                      <a:gd name="connsiteY44" fmla="*/ 279896 h 513347"/>
                      <a:gd name="connsiteX45" fmla="*/ 75783 w 513347"/>
                      <a:gd name="connsiteY45" fmla="*/ 279896 h 513347"/>
                      <a:gd name="connsiteX46" fmla="*/ 75783 w 513347"/>
                      <a:gd name="connsiteY46" fmla="*/ 316564 h 513347"/>
                      <a:gd name="connsiteX47" fmla="*/ 12192 w 513347"/>
                      <a:gd name="connsiteY47" fmla="*/ 316564 h 513347"/>
                      <a:gd name="connsiteX48" fmla="*/ 0 w 513347"/>
                      <a:gd name="connsiteY48" fmla="*/ 316564 h 513347"/>
                      <a:gd name="connsiteX49" fmla="*/ 0 w 513347"/>
                      <a:gd name="connsiteY49" fmla="*/ 328786 h 513347"/>
                      <a:gd name="connsiteX50" fmla="*/ 0 w 513347"/>
                      <a:gd name="connsiteY50" fmla="*/ 501123 h 513347"/>
                      <a:gd name="connsiteX51" fmla="*/ 0 w 513347"/>
                      <a:gd name="connsiteY51" fmla="*/ 513347 h 513347"/>
                      <a:gd name="connsiteX52" fmla="*/ 12192 w 513347"/>
                      <a:gd name="connsiteY52" fmla="*/ 513347 h 513347"/>
                      <a:gd name="connsiteX53" fmla="*/ 185767 w 513347"/>
                      <a:gd name="connsiteY53" fmla="*/ 513347 h 513347"/>
                      <a:gd name="connsiteX54" fmla="*/ 198024 w 513347"/>
                      <a:gd name="connsiteY54" fmla="*/ 513347 h 513347"/>
                      <a:gd name="connsiteX55" fmla="*/ 198024 w 513347"/>
                      <a:gd name="connsiteY55" fmla="*/ 501123 h 513347"/>
                      <a:gd name="connsiteX56" fmla="*/ 198024 w 513347"/>
                      <a:gd name="connsiteY56" fmla="*/ 327567 h 513347"/>
                      <a:gd name="connsiteX57" fmla="*/ 198024 w 513347"/>
                      <a:gd name="connsiteY57" fmla="*/ 315342 h 513347"/>
                      <a:gd name="connsiteX58" fmla="*/ 185767 w 513347"/>
                      <a:gd name="connsiteY58" fmla="*/ 315342 h 513347"/>
                      <a:gd name="connsiteX59" fmla="*/ 121022 w 513347"/>
                      <a:gd name="connsiteY59" fmla="*/ 315342 h 513347"/>
                      <a:gd name="connsiteX60" fmla="*/ 121022 w 513347"/>
                      <a:gd name="connsiteY60" fmla="*/ 278674 h 513347"/>
                      <a:gd name="connsiteX61" fmla="*/ 389887 w 513347"/>
                      <a:gd name="connsiteY61" fmla="*/ 278674 h 513347"/>
                      <a:gd name="connsiteX62" fmla="*/ 389887 w 513347"/>
                      <a:gd name="connsiteY62" fmla="*/ 315342 h 513347"/>
                      <a:gd name="connsiteX63" fmla="*/ 328799 w 513347"/>
                      <a:gd name="connsiteY63" fmla="*/ 315342 h 513347"/>
                      <a:gd name="connsiteX64" fmla="*/ 316543 w 513347"/>
                      <a:gd name="connsiteY64" fmla="*/ 315342 h 513347"/>
                      <a:gd name="connsiteX65" fmla="*/ 316543 w 513347"/>
                      <a:gd name="connsiteY65" fmla="*/ 327567 h 513347"/>
                      <a:gd name="connsiteX66" fmla="*/ 316543 w 513347"/>
                      <a:gd name="connsiteY66" fmla="*/ 501123 h 513347"/>
                      <a:gd name="connsiteX67" fmla="*/ 316543 w 513347"/>
                      <a:gd name="connsiteY67" fmla="*/ 513347 h 513347"/>
                      <a:gd name="connsiteX68" fmla="*/ 328799 w 513347"/>
                      <a:gd name="connsiteY68" fmla="*/ 513347 h 513347"/>
                      <a:gd name="connsiteX69" fmla="*/ 501155 w 513347"/>
                      <a:gd name="connsiteY69" fmla="*/ 513347 h 513347"/>
                      <a:gd name="connsiteX70" fmla="*/ 513347 w 513347"/>
                      <a:gd name="connsiteY70" fmla="*/ 513347 h 513347"/>
                      <a:gd name="connsiteX71" fmla="*/ 513347 w 513347"/>
                      <a:gd name="connsiteY71" fmla="*/ 501123 h 513347"/>
                      <a:gd name="connsiteX72" fmla="*/ 513347 w 513347"/>
                      <a:gd name="connsiteY72" fmla="*/ 327567 h 513347"/>
                      <a:gd name="connsiteX73" fmla="*/ 513347 w 513347"/>
                      <a:gd name="connsiteY73" fmla="*/ 315342 h 513347"/>
                      <a:gd name="connsiteX74" fmla="*/ 501155 w 513347"/>
                      <a:gd name="connsiteY74" fmla="*/ 315342 h 513347"/>
                      <a:gd name="connsiteX75" fmla="*/ 433907 w 513347"/>
                      <a:gd name="connsiteY75" fmla="*/ 315342 h 513347"/>
                      <a:gd name="connsiteX76" fmla="*/ 433907 w 513347"/>
                      <a:gd name="connsiteY76" fmla="*/ 278674 h 513347"/>
                      <a:gd name="connsiteX77" fmla="*/ 501155 w 513347"/>
                      <a:gd name="connsiteY77" fmla="*/ 278674 h 513347"/>
                      <a:gd name="connsiteX78" fmla="*/ 513347 w 513347"/>
                      <a:gd name="connsiteY78" fmla="*/ 278674 h 513347"/>
                      <a:gd name="connsiteX79" fmla="*/ 513347 w 513347"/>
                      <a:gd name="connsiteY79" fmla="*/ 266452 h 513347"/>
                      <a:gd name="connsiteX80" fmla="*/ 513347 w 513347"/>
                      <a:gd name="connsiteY80" fmla="*/ 245673 h 513347"/>
                      <a:gd name="connsiteX81" fmla="*/ 513347 w 513347"/>
                      <a:gd name="connsiteY81" fmla="*/ 233451 h 513347"/>
                      <a:gd name="connsiteX82" fmla="*/ 501155 w 513347"/>
                      <a:gd name="connsiteY82" fmla="*/ 233451 h 513347"/>
                      <a:gd name="connsiteX83" fmla="*/ 278684 w 513347"/>
                      <a:gd name="connsiteY83" fmla="*/ 233451 h 513347"/>
                      <a:gd name="connsiteX84" fmla="*/ 278684 w 513347"/>
                      <a:gd name="connsiteY84" fmla="*/ 196783 h 513347"/>
                      <a:gd name="connsiteX85" fmla="*/ 342210 w 513347"/>
                      <a:gd name="connsiteY85" fmla="*/ 196783 h 513347"/>
                      <a:gd name="connsiteX86" fmla="*/ 354466 w 513347"/>
                      <a:gd name="connsiteY86" fmla="*/ 196783 h 513347"/>
                      <a:gd name="connsiteX87" fmla="*/ 354466 w 513347"/>
                      <a:gd name="connsiteY87" fmla="*/ 184561 h 513347"/>
                      <a:gd name="connsiteX88" fmla="*/ 354466 w 513347"/>
                      <a:gd name="connsiteY88" fmla="*/ 12223 h 513347"/>
                      <a:gd name="connsiteX89" fmla="*/ 354466 w 513347"/>
                      <a:gd name="connsiteY89"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13347" h="513347">
                        <a:moveTo>
                          <a:pt x="342210" y="12223"/>
                        </a:moveTo>
                        <a:lnTo>
                          <a:pt x="342210" y="185783"/>
                        </a:lnTo>
                        <a:lnTo>
                          <a:pt x="267646" y="185783"/>
                        </a:lnTo>
                        <a:lnTo>
                          <a:pt x="267646" y="246896"/>
                        </a:lnTo>
                        <a:lnTo>
                          <a:pt x="501155" y="246896"/>
                        </a:lnTo>
                        <a:lnTo>
                          <a:pt x="501155" y="267674"/>
                        </a:lnTo>
                        <a:lnTo>
                          <a:pt x="421650" y="267674"/>
                        </a:lnTo>
                        <a:lnTo>
                          <a:pt x="421650" y="328786"/>
                        </a:lnTo>
                        <a:lnTo>
                          <a:pt x="501155" y="328786"/>
                        </a:lnTo>
                        <a:lnTo>
                          <a:pt x="501155" y="501123"/>
                        </a:lnTo>
                        <a:lnTo>
                          <a:pt x="327580" y="501123"/>
                        </a:lnTo>
                        <a:lnTo>
                          <a:pt x="327580" y="327567"/>
                        </a:lnTo>
                        <a:lnTo>
                          <a:pt x="400924" y="327567"/>
                        </a:lnTo>
                        <a:lnTo>
                          <a:pt x="400924" y="266452"/>
                        </a:lnTo>
                        <a:lnTo>
                          <a:pt x="108765" y="266452"/>
                        </a:lnTo>
                        <a:lnTo>
                          <a:pt x="108765" y="327567"/>
                        </a:lnTo>
                        <a:lnTo>
                          <a:pt x="184548" y="327567"/>
                        </a:lnTo>
                        <a:lnTo>
                          <a:pt x="184548" y="501123"/>
                        </a:lnTo>
                        <a:lnTo>
                          <a:pt x="12192" y="501123"/>
                        </a:lnTo>
                        <a:lnTo>
                          <a:pt x="12192" y="327567"/>
                        </a:lnTo>
                        <a:lnTo>
                          <a:pt x="87975" y="327567"/>
                        </a:lnTo>
                        <a:lnTo>
                          <a:pt x="87975" y="266452"/>
                        </a:lnTo>
                        <a:lnTo>
                          <a:pt x="12192" y="266452"/>
                        </a:lnTo>
                        <a:lnTo>
                          <a:pt x="12192" y="245673"/>
                        </a:lnTo>
                        <a:lnTo>
                          <a:pt x="246920" y="245673"/>
                        </a:lnTo>
                        <a:lnTo>
                          <a:pt x="246920" y="184561"/>
                        </a:lnTo>
                        <a:lnTo>
                          <a:pt x="168699" y="184561"/>
                        </a:lnTo>
                        <a:lnTo>
                          <a:pt x="168699" y="12223"/>
                        </a:lnTo>
                        <a:lnTo>
                          <a:pt x="342210" y="12223"/>
                        </a:lnTo>
                        <a:close/>
                        <a:moveTo>
                          <a:pt x="354466" y="0"/>
                        </a:moveTo>
                        <a:lnTo>
                          <a:pt x="342210" y="0"/>
                        </a:lnTo>
                        <a:lnTo>
                          <a:pt x="168699" y="0"/>
                        </a:lnTo>
                        <a:lnTo>
                          <a:pt x="156443" y="0"/>
                        </a:lnTo>
                        <a:lnTo>
                          <a:pt x="156443" y="12223"/>
                        </a:lnTo>
                        <a:lnTo>
                          <a:pt x="156443" y="185783"/>
                        </a:lnTo>
                        <a:lnTo>
                          <a:pt x="156443" y="198005"/>
                        </a:lnTo>
                        <a:lnTo>
                          <a:pt x="168699" y="198005"/>
                        </a:lnTo>
                        <a:lnTo>
                          <a:pt x="233445" y="198005"/>
                        </a:lnTo>
                        <a:lnTo>
                          <a:pt x="233445" y="234673"/>
                        </a:lnTo>
                        <a:lnTo>
                          <a:pt x="12192" y="234673"/>
                        </a:lnTo>
                        <a:lnTo>
                          <a:pt x="0" y="234673"/>
                        </a:lnTo>
                        <a:lnTo>
                          <a:pt x="0" y="246896"/>
                        </a:lnTo>
                        <a:lnTo>
                          <a:pt x="0" y="267674"/>
                        </a:lnTo>
                        <a:lnTo>
                          <a:pt x="0" y="279896"/>
                        </a:lnTo>
                        <a:lnTo>
                          <a:pt x="12192" y="279896"/>
                        </a:lnTo>
                        <a:lnTo>
                          <a:pt x="75783" y="279896"/>
                        </a:lnTo>
                        <a:lnTo>
                          <a:pt x="75783" y="316564"/>
                        </a:lnTo>
                        <a:lnTo>
                          <a:pt x="12192" y="316564"/>
                        </a:lnTo>
                        <a:lnTo>
                          <a:pt x="0" y="316564"/>
                        </a:lnTo>
                        <a:lnTo>
                          <a:pt x="0" y="328786"/>
                        </a:lnTo>
                        <a:lnTo>
                          <a:pt x="0" y="501123"/>
                        </a:lnTo>
                        <a:lnTo>
                          <a:pt x="0" y="513347"/>
                        </a:lnTo>
                        <a:lnTo>
                          <a:pt x="12192" y="513347"/>
                        </a:lnTo>
                        <a:lnTo>
                          <a:pt x="185767" y="513347"/>
                        </a:lnTo>
                        <a:lnTo>
                          <a:pt x="198024" y="513347"/>
                        </a:lnTo>
                        <a:lnTo>
                          <a:pt x="198024" y="501123"/>
                        </a:lnTo>
                        <a:lnTo>
                          <a:pt x="198024" y="327567"/>
                        </a:lnTo>
                        <a:lnTo>
                          <a:pt x="198024" y="315342"/>
                        </a:lnTo>
                        <a:lnTo>
                          <a:pt x="185767" y="315342"/>
                        </a:lnTo>
                        <a:lnTo>
                          <a:pt x="121022" y="315342"/>
                        </a:lnTo>
                        <a:lnTo>
                          <a:pt x="121022" y="278674"/>
                        </a:lnTo>
                        <a:lnTo>
                          <a:pt x="389887" y="278674"/>
                        </a:lnTo>
                        <a:lnTo>
                          <a:pt x="389887" y="315342"/>
                        </a:lnTo>
                        <a:lnTo>
                          <a:pt x="328799" y="315342"/>
                        </a:lnTo>
                        <a:lnTo>
                          <a:pt x="316543" y="315342"/>
                        </a:lnTo>
                        <a:lnTo>
                          <a:pt x="316543" y="327567"/>
                        </a:lnTo>
                        <a:lnTo>
                          <a:pt x="316543" y="501123"/>
                        </a:lnTo>
                        <a:lnTo>
                          <a:pt x="316543" y="513347"/>
                        </a:lnTo>
                        <a:lnTo>
                          <a:pt x="328799" y="513347"/>
                        </a:lnTo>
                        <a:lnTo>
                          <a:pt x="501155" y="513347"/>
                        </a:lnTo>
                        <a:lnTo>
                          <a:pt x="513347" y="513347"/>
                        </a:lnTo>
                        <a:lnTo>
                          <a:pt x="513347" y="501123"/>
                        </a:lnTo>
                        <a:lnTo>
                          <a:pt x="513347" y="327567"/>
                        </a:lnTo>
                        <a:lnTo>
                          <a:pt x="513347" y="315342"/>
                        </a:lnTo>
                        <a:lnTo>
                          <a:pt x="501155" y="315342"/>
                        </a:lnTo>
                        <a:lnTo>
                          <a:pt x="433907" y="315342"/>
                        </a:lnTo>
                        <a:lnTo>
                          <a:pt x="433907" y="278674"/>
                        </a:lnTo>
                        <a:lnTo>
                          <a:pt x="501155" y="278674"/>
                        </a:lnTo>
                        <a:lnTo>
                          <a:pt x="513347" y="278674"/>
                        </a:lnTo>
                        <a:lnTo>
                          <a:pt x="513347" y="266452"/>
                        </a:lnTo>
                        <a:lnTo>
                          <a:pt x="513347" y="245673"/>
                        </a:lnTo>
                        <a:lnTo>
                          <a:pt x="513347" y="233451"/>
                        </a:lnTo>
                        <a:lnTo>
                          <a:pt x="501155" y="233451"/>
                        </a:lnTo>
                        <a:lnTo>
                          <a:pt x="278684" y="233451"/>
                        </a:lnTo>
                        <a:lnTo>
                          <a:pt x="278684" y="196783"/>
                        </a:lnTo>
                        <a:lnTo>
                          <a:pt x="342210" y="196783"/>
                        </a:lnTo>
                        <a:lnTo>
                          <a:pt x="354466" y="196783"/>
                        </a:lnTo>
                        <a:lnTo>
                          <a:pt x="354466" y="184561"/>
                        </a:lnTo>
                        <a:lnTo>
                          <a:pt x="354466" y="12223"/>
                        </a:lnTo>
                        <a:lnTo>
                          <a:pt x="354466" y="0"/>
                        </a:lnTo>
                        <a:close/>
                      </a:path>
                    </a:pathLst>
                  </a:custGeom>
                  <a:solidFill>
                    <a:srgbClr val="FFFFFF"/>
                  </a:solidFill>
                  <a:ln w="6417" cap="flat">
                    <a:noFill/>
                    <a:prstDash val="solid"/>
                    <a:miter/>
                  </a:ln>
                </p:spPr>
                <p:txBody>
                  <a:bodyPr rtlCol="0" anchor="ctr"/>
                  <a:lstStyle/>
                  <a:p>
                    <a:endParaRPr lang="en-US"/>
                  </a:p>
                </p:txBody>
              </p:sp>
            </p:grpSp>
            <p:sp>
              <p:nvSpPr>
                <p:cNvPr id="392" name="Freeform: Shape 391">
                  <a:extLst>
                    <a:ext uri="{FF2B5EF4-FFF2-40B4-BE49-F238E27FC236}">
                      <a16:creationId xmlns:a16="http://schemas.microsoft.com/office/drawing/2014/main" id="{8CE965B2-DA6F-423B-B95E-5C8D504738EB}"/>
                    </a:ext>
                  </a:extLst>
                </p:cNvPr>
                <p:cNvSpPr/>
                <p:nvPr/>
              </p:nvSpPr>
              <p:spPr>
                <a:xfrm>
                  <a:off x="8787223" y="2273356"/>
                  <a:ext cx="488963" cy="488900"/>
                </a:xfrm>
                <a:custGeom>
                  <a:avLst/>
                  <a:gdLst>
                    <a:gd name="connsiteX0" fmla="*/ 488963 w 488963"/>
                    <a:gd name="connsiteY0" fmla="*/ 254229 h 488900"/>
                    <a:gd name="connsiteX1" fmla="*/ 488963 w 488963"/>
                    <a:gd name="connsiteY1" fmla="*/ 233451 h 488900"/>
                    <a:gd name="connsiteX2" fmla="*/ 254235 w 488963"/>
                    <a:gd name="connsiteY2" fmla="*/ 233451 h 488900"/>
                    <a:gd name="connsiteX3" fmla="*/ 254235 w 488963"/>
                    <a:gd name="connsiteY3" fmla="*/ 172338 h 488900"/>
                    <a:gd name="connsiteX4" fmla="*/ 330018 w 488963"/>
                    <a:gd name="connsiteY4" fmla="*/ 172338 h 488900"/>
                    <a:gd name="connsiteX5" fmla="*/ 330018 w 488963"/>
                    <a:gd name="connsiteY5" fmla="*/ 0 h 488900"/>
                    <a:gd name="connsiteX6" fmla="*/ 156507 w 488963"/>
                    <a:gd name="connsiteY6" fmla="*/ 0 h 488900"/>
                    <a:gd name="connsiteX7" fmla="*/ 156507 w 488963"/>
                    <a:gd name="connsiteY7" fmla="*/ 173560 h 488900"/>
                    <a:gd name="connsiteX8" fmla="*/ 233509 w 488963"/>
                    <a:gd name="connsiteY8" fmla="*/ 173560 h 488900"/>
                    <a:gd name="connsiteX9" fmla="*/ 233509 w 488963"/>
                    <a:gd name="connsiteY9" fmla="*/ 234673 h 488900"/>
                    <a:gd name="connsiteX10" fmla="*/ 0 w 488963"/>
                    <a:gd name="connsiteY10" fmla="*/ 234673 h 488900"/>
                    <a:gd name="connsiteX11" fmla="*/ 0 w 488963"/>
                    <a:gd name="connsiteY11" fmla="*/ 255451 h 488900"/>
                    <a:gd name="connsiteX12" fmla="*/ 75783 w 488963"/>
                    <a:gd name="connsiteY12" fmla="*/ 255451 h 488900"/>
                    <a:gd name="connsiteX13" fmla="*/ 75783 w 488963"/>
                    <a:gd name="connsiteY13" fmla="*/ 316563 h 488900"/>
                    <a:gd name="connsiteX14" fmla="*/ 0 w 488963"/>
                    <a:gd name="connsiteY14" fmla="*/ 316563 h 488900"/>
                    <a:gd name="connsiteX15" fmla="*/ 0 w 488963"/>
                    <a:gd name="connsiteY15" fmla="*/ 488901 h 488900"/>
                    <a:gd name="connsiteX16" fmla="*/ 173575 w 488963"/>
                    <a:gd name="connsiteY16" fmla="*/ 488901 h 488900"/>
                    <a:gd name="connsiteX17" fmla="*/ 173575 w 488963"/>
                    <a:gd name="connsiteY17" fmla="*/ 315344 h 488900"/>
                    <a:gd name="connsiteX18" fmla="*/ 96573 w 488963"/>
                    <a:gd name="connsiteY18" fmla="*/ 315344 h 488900"/>
                    <a:gd name="connsiteX19" fmla="*/ 96573 w 488963"/>
                    <a:gd name="connsiteY19" fmla="*/ 254229 h 488900"/>
                    <a:gd name="connsiteX20" fmla="*/ 389952 w 488963"/>
                    <a:gd name="connsiteY20" fmla="*/ 254229 h 488900"/>
                    <a:gd name="connsiteX21" fmla="*/ 389952 w 488963"/>
                    <a:gd name="connsiteY21" fmla="*/ 315344 h 488900"/>
                    <a:gd name="connsiteX22" fmla="*/ 316607 w 488963"/>
                    <a:gd name="connsiteY22" fmla="*/ 315344 h 488900"/>
                    <a:gd name="connsiteX23" fmla="*/ 316607 w 488963"/>
                    <a:gd name="connsiteY23" fmla="*/ 488901 h 488900"/>
                    <a:gd name="connsiteX24" fmla="*/ 488963 w 488963"/>
                    <a:gd name="connsiteY24" fmla="*/ 488901 h 488900"/>
                    <a:gd name="connsiteX25" fmla="*/ 488963 w 488963"/>
                    <a:gd name="connsiteY25" fmla="*/ 315344 h 488900"/>
                    <a:gd name="connsiteX26" fmla="*/ 409458 w 488963"/>
                    <a:gd name="connsiteY26" fmla="*/ 315344 h 488900"/>
                    <a:gd name="connsiteX27" fmla="*/ 409458 w 488963"/>
                    <a:gd name="connsiteY27" fmla="*/ 254229 h 488900"/>
                    <a:gd name="connsiteX28" fmla="*/ 488963 w 488963"/>
                    <a:gd name="connsiteY28" fmla="*/ 254229 h 488900"/>
                    <a:gd name="connsiteX29" fmla="*/ 152785 w 488963"/>
                    <a:gd name="connsiteY29" fmla="*/ 336122 h 488900"/>
                    <a:gd name="connsiteX30" fmla="*/ 152785 w 488963"/>
                    <a:gd name="connsiteY30" fmla="*/ 468123 h 488900"/>
                    <a:gd name="connsiteX31" fmla="*/ 20791 w 488963"/>
                    <a:gd name="connsiteY31" fmla="*/ 468123 h 488900"/>
                    <a:gd name="connsiteX32" fmla="*/ 20791 w 488963"/>
                    <a:gd name="connsiteY32" fmla="*/ 336122 h 488900"/>
                    <a:gd name="connsiteX33" fmla="*/ 152785 w 488963"/>
                    <a:gd name="connsiteY33" fmla="*/ 336122 h 488900"/>
                    <a:gd name="connsiteX34" fmla="*/ 177233 w 488963"/>
                    <a:gd name="connsiteY34" fmla="*/ 152782 h 488900"/>
                    <a:gd name="connsiteX35" fmla="*/ 177233 w 488963"/>
                    <a:gd name="connsiteY35" fmla="*/ 20778 h 488900"/>
                    <a:gd name="connsiteX36" fmla="*/ 309291 w 488963"/>
                    <a:gd name="connsiteY36" fmla="*/ 20778 h 488900"/>
                    <a:gd name="connsiteX37" fmla="*/ 309291 w 488963"/>
                    <a:gd name="connsiteY37" fmla="*/ 152782 h 488900"/>
                    <a:gd name="connsiteX38" fmla="*/ 177233 w 488963"/>
                    <a:gd name="connsiteY38" fmla="*/ 152782 h 488900"/>
                    <a:gd name="connsiteX39" fmla="*/ 468173 w 488963"/>
                    <a:gd name="connsiteY39" fmla="*/ 336122 h 488900"/>
                    <a:gd name="connsiteX40" fmla="*/ 468173 w 488963"/>
                    <a:gd name="connsiteY40" fmla="*/ 468123 h 488900"/>
                    <a:gd name="connsiteX41" fmla="*/ 336178 w 488963"/>
                    <a:gd name="connsiteY41" fmla="*/ 468123 h 488900"/>
                    <a:gd name="connsiteX42" fmla="*/ 336178 w 488963"/>
                    <a:gd name="connsiteY42" fmla="*/ 336122 h 488900"/>
                    <a:gd name="connsiteX43" fmla="*/ 468173 w 488963"/>
                    <a:gd name="connsiteY43" fmla="*/ 336122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8963" h="488900">
                      <a:moveTo>
                        <a:pt x="488963" y="254229"/>
                      </a:moveTo>
                      <a:lnTo>
                        <a:pt x="488963" y="233451"/>
                      </a:lnTo>
                      <a:lnTo>
                        <a:pt x="254235" y="233451"/>
                      </a:lnTo>
                      <a:lnTo>
                        <a:pt x="254235" y="172338"/>
                      </a:lnTo>
                      <a:lnTo>
                        <a:pt x="330018" y="172338"/>
                      </a:lnTo>
                      <a:lnTo>
                        <a:pt x="330018" y="0"/>
                      </a:lnTo>
                      <a:lnTo>
                        <a:pt x="156507" y="0"/>
                      </a:lnTo>
                      <a:lnTo>
                        <a:pt x="156507" y="173560"/>
                      </a:lnTo>
                      <a:lnTo>
                        <a:pt x="233509" y="173560"/>
                      </a:lnTo>
                      <a:lnTo>
                        <a:pt x="233509" y="234673"/>
                      </a:lnTo>
                      <a:lnTo>
                        <a:pt x="0" y="234673"/>
                      </a:lnTo>
                      <a:lnTo>
                        <a:pt x="0" y="255451"/>
                      </a:lnTo>
                      <a:lnTo>
                        <a:pt x="75783" y="255451"/>
                      </a:lnTo>
                      <a:lnTo>
                        <a:pt x="75783" y="316563"/>
                      </a:lnTo>
                      <a:lnTo>
                        <a:pt x="0" y="316563"/>
                      </a:lnTo>
                      <a:lnTo>
                        <a:pt x="0" y="488901"/>
                      </a:lnTo>
                      <a:lnTo>
                        <a:pt x="173575" y="488901"/>
                      </a:lnTo>
                      <a:lnTo>
                        <a:pt x="173575" y="315344"/>
                      </a:lnTo>
                      <a:lnTo>
                        <a:pt x="96573" y="315344"/>
                      </a:lnTo>
                      <a:lnTo>
                        <a:pt x="96573" y="254229"/>
                      </a:lnTo>
                      <a:lnTo>
                        <a:pt x="389952" y="254229"/>
                      </a:lnTo>
                      <a:lnTo>
                        <a:pt x="389952" y="315344"/>
                      </a:lnTo>
                      <a:lnTo>
                        <a:pt x="316607" y="315344"/>
                      </a:lnTo>
                      <a:lnTo>
                        <a:pt x="316607" y="488901"/>
                      </a:lnTo>
                      <a:lnTo>
                        <a:pt x="488963" y="488901"/>
                      </a:lnTo>
                      <a:lnTo>
                        <a:pt x="488963" y="315344"/>
                      </a:lnTo>
                      <a:lnTo>
                        <a:pt x="409458" y="315344"/>
                      </a:lnTo>
                      <a:lnTo>
                        <a:pt x="409458" y="254229"/>
                      </a:lnTo>
                      <a:lnTo>
                        <a:pt x="488963" y="254229"/>
                      </a:lnTo>
                      <a:close/>
                      <a:moveTo>
                        <a:pt x="152785" y="336122"/>
                      </a:moveTo>
                      <a:lnTo>
                        <a:pt x="152785" y="468123"/>
                      </a:lnTo>
                      <a:lnTo>
                        <a:pt x="20791" y="468123"/>
                      </a:lnTo>
                      <a:lnTo>
                        <a:pt x="20791" y="336122"/>
                      </a:lnTo>
                      <a:lnTo>
                        <a:pt x="152785" y="336122"/>
                      </a:lnTo>
                      <a:close/>
                      <a:moveTo>
                        <a:pt x="177233" y="152782"/>
                      </a:moveTo>
                      <a:lnTo>
                        <a:pt x="177233" y="20778"/>
                      </a:lnTo>
                      <a:lnTo>
                        <a:pt x="309291" y="20778"/>
                      </a:lnTo>
                      <a:lnTo>
                        <a:pt x="309291" y="152782"/>
                      </a:lnTo>
                      <a:lnTo>
                        <a:pt x="177233" y="152782"/>
                      </a:lnTo>
                      <a:close/>
                      <a:moveTo>
                        <a:pt x="468173" y="336122"/>
                      </a:moveTo>
                      <a:lnTo>
                        <a:pt x="468173" y="468123"/>
                      </a:lnTo>
                      <a:lnTo>
                        <a:pt x="336178" y="468123"/>
                      </a:lnTo>
                      <a:lnTo>
                        <a:pt x="336178" y="336122"/>
                      </a:lnTo>
                      <a:lnTo>
                        <a:pt x="468173" y="336122"/>
                      </a:lnTo>
                      <a:close/>
                    </a:path>
                  </a:pathLst>
                </a:custGeom>
                <a:solidFill>
                  <a:srgbClr val="2D5967"/>
                </a:solidFill>
                <a:ln w="6417" cap="flat">
                  <a:noFill/>
                  <a:prstDash val="solid"/>
                  <a:miter/>
                </a:ln>
              </p:spPr>
              <p:txBody>
                <a:bodyPr rtlCol="0" anchor="ctr"/>
                <a:lstStyle/>
                <a:p>
                  <a:endParaRPr lang="en-US"/>
                </a:p>
              </p:txBody>
            </p:sp>
          </p:grpSp>
          <p:sp>
            <p:nvSpPr>
              <p:cNvPr id="393" name="TextBox 392">
                <a:extLst>
                  <a:ext uri="{FF2B5EF4-FFF2-40B4-BE49-F238E27FC236}">
                    <a16:creationId xmlns:a16="http://schemas.microsoft.com/office/drawing/2014/main" id="{223A812A-3045-43A1-8905-649F1F6561A5}"/>
                  </a:ext>
                </a:extLst>
              </p:cNvPr>
              <p:cNvSpPr txBox="1"/>
              <p:nvPr/>
            </p:nvSpPr>
            <p:spPr>
              <a:xfrm>
                <a:off x="8711761" y="2733997"/>
                <a:ext cx="64489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Backbone</a:t>
                </a:r>
              </a:p>
            </p:txBody>
          </p:sp>
        </p:grpSp>
        <p:grpSp>
          <p:nvGrpSpPr>
            <p:cNvPr id="394" name="Graphic 2">
              <a:extLst>
                <a:ext uri="{FF2B5EF4-FFF2-40B4-BE49-F238E27FC236}">
                  <a16:creationId xmlns:a16="http://schemas.microsoft.com/office/drawing/2014/main" id="{A6927387-BB44-475A-AC51-BA36BAEDB3B6}"/>
                </a:ext>
              </a:extLst>
            </p:cNvPr>
            <p:cNvGrpSpPr/>
            <p:nvPr/>
          </p:nvGrpSpPr>
          <p:grpSpPr>
            <a:xfrm>
              <a:off x="9609221" y="2261134"/>
              <a:ext cx="513347" cy="756006"/>
              <a:chOff x="9609221" y="2261134"/>
              <a:chExt cx="513347" cy="756006"/>
            </a:xfrm>
          </p:grpSpPr>
          <p:grpSp>
            <p:nvGrpSpPr>
              <p:cNvPr id="395" name="Graphic 2">
                <a:extLst>
                  <a:ext uri="{FF2B5EF4-FFF2-40B4-BE49-F238E27FC236}">
                    <a16:creationId xmlns:a16="http://schemas.microsoft.com/office/drawing/2014/main" id="{B43183E4-7875-4E72-9BD8-76F588AE5AA3}"/>
                  </a:ext>
                </a:extLst>
              </p:cNvPr>
              <p:cNvGrpSpPr/>
              <p:nvPr/>
            </p:nvGrpSpPr>
            <p:grpSpPr>
              <a:xfrm>
                <a:off x="9609221" y="2261134"/>
                <a:ext cx="513347" cy="513347"/>
                <a:chOff x="9609221" y="2261134"/>
                <a:chExt cx="513347" cy="513347"/>
              </a:xfrm>
            </p:grpSpPr>
            <p:sp>
              <p:nvSpPr>
                <p:cNvPr id="396" name="Freeform: Shape 395">
                  <a:extLst>
                    <a:ext uri="{FF2B5EF4-FFF2-40B4-BE49-F238E27FC236}">
                      <a16:creationId xmlns:a16="http://schemas.microsoft.com/office/drawing/2014/main" id="{B4B662E8-249C-4540-8970-0B9CC1DE57F4}"/>
                    </a:ext>
                  </a:extLst>
                </p:cNvPr>
                <p:cNvSpPr/>
                <p:nvPr/>
              </p:nvSpPr>
              <p:spPr>
                <a:xfrm>
                  <a:off x="9615316" y="2267246"/>
                  <a:ext cx="501155" cy="501125"/>
                </a:xfrm>
                <a:custGeom>
                  <a:avLst/>
                  <a:gdLst>
                    <a:gd name="connsiteX0" fmla="*/ 474590 w 501155"/>
                    <a:gd name="connsiteY0" fmla="*/ 0 h 501125"/>
                    <a:gd name="connsiteX1" fmla="*/ 26566 w 501155"/>
                    <a:gd name="connsiteY1" fmla="*/ 0 h 501125"/>
                    <a:gd name="connsiteX2" fmla="*/ 0 w 501155"/>
                    <a:gd name="connsiteY2" fmla="*/ 26523 h 501125"/>
                    <a:gd name="connsiteX3" fmla="*/ 0 w 501155"/>
                    <a:gd name="connsiteY3" fmla="*/ 474605 h 501125"/>
                    <a:gd name="connsiteX4" fmla="*/ 26566 w 501155"/>
                    <a:gd name="connsiteY4" fmla="*/ 501126 h 501125"/>
                    <a:gd name="connsiteX5" fmla="*/ 474590 w 501155"/>
                    <a:gd name="connsiteY5" fmla="*/ 501126 h 501125"/>
                    <a:gd name="connsiteX6" fmla="*/ 501156 w 501155"/>
                    <a:gd name="connsiteY6" fmla="*/ 474605 h 501125"/>
                    <a:gd name="connsiteX7" fmla="*/ 501156 w 501155"/>
                    <a:gd name="connsiteY7" fmla="*/ 26523 h 501125"/>
                    <a:gd name="connsiteX8" fmla="*/ 474590 w 501155"/>
                    <a:gd name="connsiteY8" fmla="*/ 0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55" h="501125">
                      <a:moveTo>
                        <a:pt x="474590" y="0"/>
                      </a:moveTo>
                      <a:lnTo>
                        <a:pt x="26566" y="0"/>
                      </a:lnTo>
                      <a:cubicBezTo>
                        <a:pt x="11872" y="0"/>
                        <a:pt x="0" y="11875"/>
                        <a:pt x="0" y="26523"/>
                      </a:cubicBezTo>
                      <a:lnTo>
                        <a:pt x="0" y="474605"/>
                      </a:lnTo>
                      <a:cubicBezTo>
                        <a:pt x="0" y="489248"/>
                        <a:pt x="11872" y="501126"/>
                        <a:pt x="26566" y="501126"/>
                      </a:cubicBezTo>
                      <a:lnTo>
                        <a:pt x="474590" y="501126"/>
                      </a:lnTo>
                      <a:cubicBezTo>
                        <a:pt x="489284" y="501126"/>
                        <a:pt x="501156" y="489248"/>
                        <a:pt x="501156" y="474605"/>
                      </a:cubicBezTo>
                      <a:lnTo>
                        <a:pt x="501156" y="26523"/>
                      </a:lnTo>
                      <a:cubicBezTo>
                        <a:pt x="501156" y="11875"/>
                        <a:pt x="489284" y="0"/>
                        <a:pt x="474590" y="0"/>
                      </a:cubicBezTo>
                      <a:close/>
                    </a:path>
                  </a:pathLst>
                </a:custGeom>
                <a:solidFill>
                  <a:srgbClr val="FFFFFF"/>
                </a:solidFill>
                <a:ln w="6417"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FCFCFB69-2124-4CA5-B1C8-DFC63FDEDB46}"/>
                    </a:ext>
                  </a:extLst>
                </p:cNvPr>
                <p:cNvSpPr/>
                <p:nvPr/>
              </p:nvSpPr>
              <p:spPr>
                <a:xfrm>
                  <a:off x="9609221" y="2261134"/>
                  <a:ext cx="513347" cy="513347"/>
                </a:xfrm>
                <a:custGeom>
                  <a:avLst/>
                  <a:gdLst>
                    <a:gd name="connsiteX0" fmla="*/ 480686 w 513347"/>
                    <a:gd name="connsiteY0" fmla="*/ 12223 h 513347"/>
                    <a:gd name="connsiteX1" fmla="*/ 495124 w 513347"/>
                    <a:gd name="connsiteY1" fmla="*/ 18201 h 513347"/>
                    <a:gd name="connsiteX2" fmla="*/ 501155 w 513347"/>
                    <a:gd name="connsiteY2" fmla="*/ 32634 h 513347"/>
                    <a:gd name="connsiteX3" fmla="*/ 501155 w 513347"/>
                    <a:gd name="connsiteY3" fmla="*/ 480711 h 513347"/>
                    <a:gd name="connsiteX4" fmla="*/ 495124 w 513347"/>
                    <a:gd name="connsiteY4" fmla="*/ 495149 h 513347"/>
                    <a:gd name="connsiteX5" fmla="*/ 480686 w 513347"/>
                    <a:gd name="connsiteY5" fmla="*/ 501123 h 513347"/>
                    <a:gd name="connsiteX6" fmla="*/ 32662 w 513347"/>
                    <a:gd name="connsiteY6" fmla="*/ 501123 h 513347"/>
                    <a:gd name="connsiteX7" fmla="*/ 18224 w 513347"/>
                    <a:gd name="connsiteY7" fmla="*/ 495149 h 513347"/>
                    <a:gd name="connsiteX8" fmla="*/ 12192 w 513347"/>
                    <a:gd name="connsiteY8" fmla="*/ 480711 h 513347"/>
                    <a:gd name="connsiteX9" fmla="*/ 12192 w 513347"/>
                    <a:gd name="connsiteY9" fmla="*/ 32634 h 513347"/>
                    <a:gd name="connsiteX10" fmla="*/ 18224 w 513347"/>
                    <a:gd name="connsiteY10" fmla="*/ 18201 h 513347"/>
                    <a:gd name="connsiteX11" fmla="*/ 32662 w 513347"/>
                    <a:gd name="connsiteY11" fmla="*/ 12223 h 513347"/>
                    <a:gd name="connsiteX12" fmla="*/ 480686 w 513347"/>
                    <a:gd name="connsiteY12" fmla="*/ 12223 h 513347"/>
                    <a:gd name="connsiteX13" fmla="*/ 480686 w 513347"/>
                    <a:gd name="connsiteY13" fmla="*/ 0 h 513347"/>
                    <a:gd name="connsiteX14" fmla="*/ 32662 w 513347"/>
                    <a:gd name="connsiteY14" fmla="*/ 0 h 513347"/>
                    <a:gd name="connsiteX15" fmla="*/ 9625 w 513347"/>
                    <a:gd name="connsiteY15" fmla="*/ 9594 h 513347"/>
                    <a:gd name="connsiteX16" fmla="*/ 0 w 513347"/>
                    <a:gd name="connsiteY16" fmla="*/ 32634 h 513347"/>
                    <a:gd name="connsiteX17" fmla="*/ 0 w 513347"/>
                    <a:gd name="connsiteY17" fmla="*/ 480711 h 513347"/>
                    <a:gd name="connsiteX18" fmla="*/ 9625 w 513347"/>
                    <a:gd name="connsiteY18" fmla="*/ 503754 h 513347"/>
                    <a:gd name="connsiteX19" fmla="*/ 32662 w 513347"/>
                    <a:gd name="connsiteY19" fmla="*/ 513347 h 513347"/>
                    <a:gd name="connsiteX20" fmla="*/ 480686 w 513347"/>
                    <a:gd name="connsiteY20" fmla="*/ 513347 h 513347"/>
                    <a:gd name="connsiteX21" fmla="*/ 503722 w 513347"/>
                    <a:gd name="connsiteY21" fmla="*/ 503754 h 513347"/>
                    <a:gd name="connsiteX22" fmla="*/ 513347 w 513347"/>
                    <a:gd name="connsiteY22" fmla="*/ 480711 h 513347"/>
                    <a:gd name="connsiteX23" fmla="*/ 513347 w 513347"/>
                    <a:gd name="connsiteY23" fmla="*/ 32634 h 513347"/>
                    <a:gd name="connsiteX24" fmla="*/ 503722 w 513347"/>
                    <a:gd name="connsiteY24" fmla="*/ 9594 h 513347"/>
                    <a:gd name="connsiteX25" fmla="*/ 480686 w 513347"/>
                    <a:gd name="connsiteY25" fmla="*/ 0 h 513347"/>
                    <a:gd name="connsiteX26" fmla="*/ 480686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80686" y="12223"/>
                      </a:moveTo>
                      <a:cubicBezTo>
                        <a:pt x="486140" y="12223"/>
                        <a:pt x="491337" y="14373"/>
                        <a:pt x="495124" y="18201"/>
                      </a:cubicBezTo>
                      <a:cubicBezTo>
                        <a:pt x="498974" y="22029"/>
                        <a:pt x="501155" y="27221"/>
                        <a:pt x="501155" y="32634"/>
                      </a:cubicBezTo>
                      <a:lnTo>
                        <a:pt x="501155" y="480711"/>
                      </a:lnTo>
                      <a:cubicBezTo>
                        <a:pt x="501155" y="486127"/>
                        <a:pt x="498974" y="491318"/>
                        <a:pt x="495124" y="495149"/>
                      </a:cubicBezTo>
                      <a:cubicBezTo>
                        <a:pt x="491337" y="498974"/>
                        <a:pt x="486140" y="501123"/>
                        <a:pt x="480686" y="501123"/>
                      </a:cubicBezTo>
                      <a:lnTo>
                        <a:pt x="32662" y="501123"/>
                      </a:lnTo>
                      <a:cubicBezTo>
                        <a:pt x="27207" y="501123"/>
                        <a:pt x="22010" y="498974"/>
                        <a:pt x="18224" y="495149"/>
                      </a:cubicBezTo>
                      <a:cubicBezTo>
                        <a:pt x="14374" y="491318"/>
                        <a:pt x="12192" y="486127"/>
                        <a:pt x="12192" y="480711"/>
                      </a:cubicBezTo>
                      <a:lnTo>
                        <a:pt x="12192" y="32634"/>
                      </a:lnTo>
                      <a:cubicBezTo>
                        <a:pt x="12192" y="27221"/>
                        <a:pt x="14374" y="22029"/>
                        <a:pt x="18224" y="18201"/>
                      </a:cubicBezTo>
                      <a:cubicBezTo>
                        <a:pt x="22010" y="14373"/>
                        <a:pt x="27207" y="12223"/>
                        <a:pt x="32662" y="12223"/>
                      </a:cubicBezTo>
                      <a:lnTo>
                        <a:pt x="480686" y="12223"/>
                      </a:lnTo>
                      <a:close/>
                      <a:moveTo>
                        <a:pt x="480686" y="0"/>
                      </a:moveTo>
                      <a:lnTo>
                        <a:pt x="32662" y="0"/>
                      </a:lnTo>
                      <a:cubicBezTo>
                        <a:pt x="23999" y="32"/>
                        <a:pt x="15721" y="3480"/>
                        <a:pt x="9625" y="9594"/>
                      </a:cubicBezTo>
                      <a:cubicBezTo>
                        <a:pt x="3465" y="15707"/>
                        <a:pt x="64" y="23989"/>
                        <a:pt x="0" y="32634"/>
                      </a:cubicBezTo>
                      <a:lnTo>
                        <a:pt x="0" y="480711"/>
                      </a:lnTo>
                      <a:cubicBezTo>
                        <a:pt x="64" y="489361"/>
                        <a:pt x="3465" y="497639"/>
                        <a:pt x="9625" y="503754"/>
                      </a:cubicBezTo>
                      <a:cubicBezTo>
                        <a:pt x="15721" y="509869"/>
                        <a:pt x="23999" y="513315"/>
                        <a:pt x="32662" y="513347"/>
                      </a:cubicBezTo>
                      <a:lnTo>
                        <a:pt x="480686" y="513347"/>
                      </a:lnTo>
                      <a:cubicBezTo>
                        <a:pt x="489348" y="513315"/>
                        <a:pt x="497626" y="509869"/>
                        <a:pt x="503722" y="503754"/>
                      </a:cubicBezTo>
                      <a:cubicBezTo>
                        <a:pt x="509882" y="497639"/>
                        <a:pt x="513283" y="489361"/>
                        <a:pt x="513347" y="480711"/>
                      </a:cubicBezTo>
                      <a:lnTo>
                        <a:pt x="513347" y="32634"/>
                      </a:lnTo>
                      <a:cubicBezTo>
                        <a:pt x="513283" y="23989"/>
                        <a:pt x="509882" y="15707"/>
                        <a:pt x="503722" y="9594"/>
                      </a:cubicBezTo>
                      <a:cubicBezTo>
                        <a:pt x="497626" y="3480"/>
                        <a:pt x="489348" y="32"/>
                        <a:pt x="480686" y="0"/>
                      </a:cubicBezTo>
                      <a:lnTo>
                        <a:pt x="480686" y="0"/>
                      </a:lnTo>
                      <a:close/>
                    </a:path>
                  </a:pathLst>
                </a:custGeom>
                <a:solidFill>
                  <a:srgbClr val="FFFFFF"/>
                </a:solidFill>
                <a:ln w="6417"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3E21B950-56FB-4B51-AB0F-F6A3F0B28BE5}"/>
                    </a:ext>
                  </a:extLst>
                </p:cNvPr>
                <p:cNvSpPr/>
                <p:nvPr/>
              </p:nvSpPr>
              <p:spPr>
                <a:xfrm>
                  <a:off x="9621477" y="2273360"/>
                  <a:ext cx="488898" cy="488903"/>
                </a:xfrm>
                <a:custGeom>
                  <a:avLst/>
                  <a:gdLst>
                    <a:gd name="connsiteX0" fmla="*/ 468429 w 488898"/>
                    <a:gd name="connsiteY0" fmla="*/ 0 h 488903"/>
                    <a:gd name="connsiteX1" fmla="*/ 20405 w 488898"/>
                    <a:gd name="connsiteY1" fmla="*/ 0 h 488903"/>
                    <a:gd name="connsiteX2" fmla="*/ 5967 w 488898"/>
                    <a:gd name="connsiteY2" fmla="*/ 5979 h 488903"/>
                    <a:gd name="connsiteX3" fmla="*/ 0 w 488898"/>
                    <a:gd name="connsiteY3" fmla="*/ 20411 h 488903"/>
                    <a:gd name="connsiteX4" fmla="*/ 0 w 488898"/>
                    <a:gd name="connsiteY4" fmla="*/ 468492 h 488903"/>
                    <a:gd name="connsiteX5" fmla="*/ 5967 w 488898"/>
                    <a:gd name="connsiteY5" fmla="*/ 482923 h 488903"/>
                    <a:gd name="connsiteX6" fmla="*/ 20405 w 488898"/>
                    <a:gd name="connsiteY6" fmla="*/ 488904 h 488903"/>
                    <a:gd name="connsiteX7" fmla="*/ 468429 w 488898"/>
                    <a:gd name="connsiteY7" fmla="*/ 488904 h 488903"/>
                    <a:gd name="connsiteX8" fmla="*/ 482867 w 488898"/>
                    <a:gd name="connsiteY8" fmla="*/ 482923 h 488903"/>
                    <a:gd name="connsiteX9" fmla="*/ 488899 w 488898"/>
                    <a:gd name="connsiteY9" fmla="*/ 468492 h 488903"/>
                    <a:gd name="connsiteX10" fmla="*/ 488899 w 488898"/>
                    <a:gd name="connsiteY10" fmla="*/ 20411 h 488903"/>
                    <a:gd name="connsiteX11" fmla="*/ 482867 w 488898"/>
                    <a:gd name="connsiteY11" fmla="*/ 5979 h 488903"/>
                    <a:gd name="connsiteX12" fmla="*/ 468429 w 488898"/>
                    <a:gd name="connsiteY12" fmla="*/ 0 h 488903"/>
                    <a:gd name="connsiteX13" fmla="*/ 470804 w 488898"/>
                    <a:gd name="connsiteY13" fmla="*/ 468492 h 488903"/>
                    <a:gd name="connsiteX14" fmla="*/ 470098 w 488898"/>
                    <a:gd name="connsiteY14" fmla="*/ 470102 h 488903"/>
                    <a:gd name="connsiteX15" fmla="*/ 468429 w 488898"/>
                    <a:gd name="connsiteY15" fmla="*/ 470815 h 488903"/>
                    <a:gd name="connsiteX16" fmla="*/ 20405 w 488898"/>
                    <a:gd name="connsiteY16" fmla="*/ 470815 h 488903"/>
                    <a:gd name="connsiteX17" fmla="*/ 18801 w 488898"/>
                    <a:gd name="connsiteY17" fmla="*/ 470102 h 488903"/>
                    <a:gd name="connsiteX18" fmla="*/ 18031 w 488898"/>
                    <a:gd name="connsiteY18" fmla="*/ 468492 h 488903"/>
                    <a:gd name="connsiteX19" fmla="*/ 18031 w 488898"/>
                    <a:gd name="connsiteY19" fmla="*/ 20411 h 488903"/>
                    <a:gd name="connsiteX20" fmla="*/ 18801 w 488898"/>
                    <a:gd name="connsiteY20" fmla="*/ 18802 h 488903"/>
                    <a:gd name="connsiteX21" fmla="*/ 20405 w 488898"/>
                    <a:gd name="connsiteY21" fmla="*/ 18089 h 488903"/>
                    <a:gd name="connsiteX22" fmla="*/ 468429 w 488898"/>
                    <a:gd name="connsiteY22" fmla="*/ 18089 h 488903"/>
                    <a:gd name="connsiteX23" fmla="*/ 470098 w 488898"/>
                    <a:gd name="connsiteY23" fmla="*/ 18802 h 488903"/>
                    <a:gd name="connsiteX24" fmla="*/ 470804 w 488898"/>
                    <a:gd name="connsiteY24" fmla="*/ 20411 h 488903"/>
                    <a:gd name="connsiteX25" fmla="*/ 470804 w 488898"/>
                    <a:gd name="connsiteY25" fmla="*/ 468492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898" h="488903">
                      <a:moveTo>
                        <a:pt x="468429" y="0"/>
                      </a:moveTo>
                      <a:lnTo>
                        <a:pt x="20405" y="0"/>
                      </a:lnTo>
                      <a:cubicBezTo>
                        <a:pt x="14951" y="0"/>
                        <a:pt x="9754" y="2150"/>
                        <a:pt x="5967" y="5979"/>
                      </a:cubicBezTo>
                      <a:cubicBezTo>
                        <a:pt x="2117" y="9806"/>
                        <a:pt x="0" y="14998"/>
                        <a:pt x="0" y="20411"/>
                      </a:cubicBezTo>
                      <a:lnTo>
                        <a:pt x="0" y="468492"/>
                      </a:lnTo>
                      <a:cubicBezTo>
                        <a:pt x="0" y="473901"/>
                        <a:pt x="2117" y="479099"/>
                        <a:pt x="5967" y="482923"/>
                      </a:cubicBezTo>
                      <a:cubicBezTo>
                        <a:pt x="9754" y="486754"/>
                        <a:pt x="14951" y="488904"/>
                        <a:pt x="20405" y="488904"/>
                      </a:cubicBezTo>
                      <a:lnTo>
                        <a:pt x="468429" y="488904"/>
                      </a:lnTo>
                      <a:cubicBezTo>
                        <a:pt x="473884" y="488904"/>
                        <a:pt x="479081" y="486754"/>
                        <a:pt x="482867" y="482923"/>
                      </a:cubicBezTo>
                      <a:cubicBezTo>
                        <a:pt x="486717" y="479099"/>
                        <a:pt x="488899" y="473901"/>
                        <a:pt x="488899" y="468492"/>
                      </a:cubicBezTo>
                      <a:lnTo>
                        <a:pt x="488899" y="20411"/>
                      </a:lnTo>
                      <a:cubicBezTo>
                        <a:pt x="488899" y="14998"/>
                        <a:pt x="486717" y="9806"/>
                        <a:pt x="482867" y="5979"/>
                      </a:cubicBezTo>
                      <a:cubicBezTo>
                        <a:pt x="479081" y="2150"/>
                        <a:pt x="473884" y="0"/>
                        <a:pt x="468429" y="0"/>
                      </a:cubicBezTo>
                      <a:close/>
                      <a:moveTo>
                        <a:pt x="470804" y="468492"/>
                      </a:moveTo>
                      <a:cubicBezTo>
                        <a:pt x="470739" y="469095"/>
                        <a:pt x="470483" y="469672"/>
                        <a:pt x="470098" y="470102"/>
                      </a:cubicBezTo>
                      <a:cubicBezTo>
                        <a:pt x="469648" y="470526"/>
                        <a:pt x="469071" y="470783"/>
                        <a:pt x="468429" y="470815"/>
                      </a:cubicBezTo>
                      <a:lnTo>
                        <a:pt x="20405" y="470815"/>
                      </a:lnTo>
                      <a:cubicBezTo>
                        <a:pt x="19764" y="470783"/>
                        <a:pt x="19186" y="470526"/>
                        <a:pt x="18801" y="470102"/>
                      </a:cubicBezTo>
                      <a:cubicBezTo>
                        <a:pt x="18352" y="469672"/>
                        <a:pt x="18095" y="469095"/>
                        <a:pt x="18031" y="468492"/>
                      </a:cubicBezTo>
                      <a:lnTo>
                        <a:pt x="18031" y="20411"/>
                      </a:lnTo>
                      <a:cubicBezTo>
                        <a:pt x="18095" y="19805"/>
                        <a:pt x="18352" y="19231"/>
                        <a:pt x="18801" y="18802"/>
                      </a:cubicBezTo>
                      <a:cubicBezTo>
                        <a:pt x="19186" y="18373"/>
                        <a:pt x="19764" y="18119"/>
                        <a:pt x="20405" y="18089"/>
                      </a:cubicBezTo>
                      <a:lnTo>
                        <a:pt x="468429" y="18089"/>
                      </a:lnTo>
                      <a:cubicBezTo>
                        <a:pt x="469071" y="18119"/>
                        <a:pt x="469648" y="18373"/>
                        <a:pt x="470098" y="18802"/>
                      </a:cubicBezTo>
                      <a:cubicBezTo>
                        <a:pt x="470483" y="19231"/>
                        <a:pt x="470739" y="19805"/>
                        <a:pt x="470804" y="20411"/>
                      </a:cubicBezTo>
                      <a:lnTo>
                        <a:pt x="470804" y="468492"/>
                      </a:lnTo>
                      <a:close/>
                    </a:path>
                  </a:pathLst>
                </a:custGeom>
                <a:solidFill>
                  <a:srgbClr val="2D5967"/>
                </a:solidFill>
                <a:ln w="6417"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967B9C7E-D90B-4624-9FA1-D3E766B5B43E}"/>
                    </a:ext>
                  </a:extLst>
                </p:cNvPr>
                <p:cNvSpPr/>
                <p:nvPr/>
              </p:nvSpPr>
              <p:spPr>
                <a:xfrm>
                  <a:off x="9834259" y="2518782"/>
                  <a:ext cx="241273" cy="103279"/>
                </a:xfrm>
                <a:custGeom>
                  <a:avLst/>
                  <a:gdLst>
                    <a:gd name="connsiteX0" fmla="*/ 176720 w 241273"/>
                    <a:gd name="connsiteY0" fmla="*/ 12834 h 103279"/>
                    <a:gd name="connsiteX1" fmla="*/ 206045 w 241273"/>
                    <a:gd name="connsiteY1" fmla="*/ 42045 h 103279"/>
                    <a:gd name="connsiteX2" fmla="*/ 0 w 241273"/>
                    <a:gd name="connsiteY2" fmla="*/ 42045 h 103279"/>
                    <a:gd name="connsiteX3" fmla="*/ 0 w 241273"/>
                    <a:gd name="connsiteY3" fmla="*/ 60135 h 103279"/>
                    <a:gd name="connsiteX4" fmla="*/ 207136 w 241273"/>
                    <a:gd name="connsiteY4" fmla="*/ 60135 h 103279"/>
                    <a:gd name="connsiteX5" fmla="*/ 176720 w 241273"/>
                    <a:gd name="connsiteY5" fmla="*/ 90446 h 103279"/>
                    <a:gd name="connsiteX6" fmla="*/ 189554 w 241273"/>
                    <a:gd name="connsiteY6" fmla="*/ 103280 h 103279"/>
                    <a:gd name="connsiteX7" fmla="*/ 241274 w 241273"/>
                    <a:gd name="connsiteY7" fmla="*/ 51579 h 103279"/>
                    <a:gd name="connsiteX8" fmla="*/ 189554 w 241273"/>
                    <a:gd name="connsiteY8" fmla="*/ 0 h 103279"/>
                    <a:gd name="connsiteX9" fmla="*/ 176720 w 241273"/>
                    <a:gd name="connsiteY9" fmla="*/ 12834 h 103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73" h="103279">
                      <a:moveTo>
                        <a:pt x="176720" y="12834"/>
                      </a:moveTo>
                      <a:lnTo>
                        <a:pt x="206045" y="42045"/>
                      </a:lnTo>
                      <a:lnTo>
                        <a:pt x="0" y="42045"/>
                      </a:lnTo>
                      <a:lnTo>
                        <a:pt x="0" y="60135"/>
                      </a:lnTo>
                      <a:lnTo>
                        <a:pt x="207136" y="60135"/>
                      </a:lnTo>
                      <a:lnTo>
                        <a:pt x="176720" y="90446"/>
                      </a:lnTo>
                      <a:lnTo>
                        <a:pt x="189554" y="103280"/>
                      </a:lnTo>
                      <a:lnTo>
                        <a:pt x="241274" y="51579"/>
                      </a:lnTo>
                      <a:lnTo>
                        <a:pt x="189554" y="0"/>
                      </a:lnTo>
                      <a:lnTo>
                        <a:pt x="176720" y="12834"/>
                      </a:lnTo>
                      <a:close/>
                    </a:path>
                  </a:pathLst>
                </a:custGeom>
                <a:solidFill>
                  <a:srgbClr val="2D5967"/>
                </a:solidFill>
                <a:ln w="6417"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343CE4E5-B617-46D9-83C0-8B8036D1783F}"/>
                    </a:ext>
                  </a:extLst>
                </p:cNvPr>
                <p:cNvSpPr/>
                <p:nvPr/>
              </p:nvSpPr>
              <p:spPr>
                <a:xfrm>
                  <a:off x="9658374" y="2623044"/>
                  <a:ext cx="241465" cy="103400"/>
                </a:xfrm>
                <a:custGeom>
                  <a:avLst/>
                  <a:gdLst>
                    <a:gd name="connsiteX0" fmla="*/ 64360 w 241465"/>
                    <a:gd name="connsiteY0" fmla="*/ 12834 h 103400"/>
                    <a:gd name="connsiteX1" fmla="*/ 51527 w 241465"/>
                    <a:gd name="connsiteY1" fmla="*/ 0 h 103400"/>
                    <a:gd name="connsiteX2" fmla="*/ 0 w 241465"/>
                    <a:gd name="connsiteY2" fmla="*/ 51700 h 103400"/>
                    <a:gd name="connsiteX3" fmla="*/ 51527 w 241465"/>
                    <a:gd name="connsiteY3" fmla="*/ 103401 h 103400"/>
                    <a:gd name="connsiteX4" fmla="*/ 64360 w 241465"/>
                    <a:gd name="connsiteY4" fmla="*/ 90567 h 103400"/>
                    <a:gd name="connsiteX5" fmla="*/ 33817 w 241465"/>
                    <a:gd name="connsiteY5" fmla="*/ 60010 h 103400"/>
                    <a:gd name="connsiteX6" fmla="*/ 241466 w 241465"/>
                    <a:gd name="connsiteY6" fmla="*/ 60010 h 103400"/>
                    <a:gd name="connsiteX7" fmla="*/ 241466 w 241465"/>
                    <a:gd name="connsiteY7" fmla="*/ 41921 h 103400"/>
                    <a:gd name="connsiteX8" fmla="*/ 35293 w 241465"/>
                    <a:gd name="connsiteY8" fmla="*/ 41921 h 103400"/>
                    <a:gd name="connsiteX9" fmla="*/ 64360 w 241465"/>
                    <a:gd name="connsiteY9" fmla="*/ 12834 h 10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465" h="103400">
                      <a:moveTo>
                        <a:pt x="64360" y="12834"/>
                      </a:moveTo>
                      <a:lnTo>
                        <a:pt x="51527" y="0"/>
                      </a:lnTo>
                      <a:lnTo>
                        <a:pt x="0" y="51700"/>
                      </a:lnTo>
                      <a:lnTo>
                        <a:pt x="51527" y="103401"/>
                      </a:lnTo>
                      <a:lnTo>
                        <a:pt x="64360" y="90567"/>
                      </a:lnTo>
                      <a:lnTo>
                        <a:pt x="33817" y="60010"/>
                      </a:lnTo>
                      <a:lnTo>
                        <a:pt x="241466" y="60010"/>
                      </a:lnTo>
                      <a:lnTo>
                        <a:pt x="241466" y="41921"/>
                      </a:lnTo>
                      <a:lnTo>
                        <a:pt x="35293" y="41921"/>
                      </a:lnTo>
                      <a:lnTo>
                        <a:pt x="64360" y="12834"/>
                      </a:lnTo>
                      <a:close/>
                    </a:path>
                  </a:pathLst>
                </a:custGeom>
                <a:solidFill>
                  <a:srgbClr val="2D5967"/>
                </a:solidFill>
                <a:ln w="6417"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B8F766CE-24DA-4344-B77B-2976D2B2B528}"/>
                    </a:ext>
                  </a:extLst>
                </p:cNvPr>
                <p:cNvSpPr/>
                <p:nvPr/>
              </p:nvSpPr>
              <p:spPr>
                <a:xfrm>
                  <a:off x="9834259" y="2310150"/>
                  <a:ext cx="241273" cy="103280"/>
                </a:xfrm>
                <a:custGeom>
                  <a:avLst/>
                  <a:gdLst>
                    <a:gd name="connsiteX0" fmla="*/ 176720 w 241273"/>
                    <a:gd name="connsiteY0" fmla="*/ 12834 h 103280"/>
                    <a:gd name="connsiteX1" fmla="*/ 206430 w 241273"/>
                    <a:gd name="connsiteY1" fmla="*/ 42412 h 103280"/>
                    <a:gd name="connsiteX2" fmla="*/ 0 w 241273"/>
                    <a:gd name="connsiteY2" fmla="*/ 42412 h 103280"/>
                    <a:gd name="connsiteX3" fmla="*/ 0 w 241273"/>
                    <a:gd name="connsiteY3" fmla="*/ 60501 h 103280"/>
                    <a:gd name="connsiteX4" fmla="*/ 206815 w 241273"/>
                    <a:gd name="connsiteY4" fmla="*/ 60501 h 103280"/>
                    <a:gd name="connsiteX5" fmla="*/ 176720 w 241273"/>
                    <a:gd name="connsiteY5" fmla="*/ 90569 h 103280"/>
                    <a:gd name="connsiteX6" fmla="*/ 189554 w 241273"/>
                    <a:gd name="connsiteY6" fmla="*/ 103280 h 103280"/>
                    <a:gd name="connsiteX7" fmla="*/ 241274 w 241273"/>
                    <a:gd name="connsiteY7" fmla="*/ 51701 h 103280"/>
                    <a:gd name="connsiteX8" fmla="*/ 189554 w 241273"/>
                    <a:gd name="connsiteY8" fmla="*/ 0 h 103280"/>
                    <a:gd name="connsiteX9" fmla="*/ 176720 w 241273"/>
                    <a:gd name="connsiteY9" fmla="*/ 12834 h 10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73" h="103280">
                      <a:moveTo>
                        <a:pt x="176720" y="12834"/>
                      </a:moveTo>
                      <a:lnTo>
                        <a:pt x="206430" y="42412"/>
                      </a:lnTo>
                      <a:lnTo>
                        <a:pt x="0" y="42412"/>
                      </a:lnTo>
                      <a:lnTo>
                        <a:pt x="0" y="60501"/>
                      </a:lnTo>
                      <a:lnTo>
                        <a:pt x="206815" y="60501"/>
                      </a:lnTo>
                      <a:lnTo>
                        <a:pt x="176720" y="90569"/>
                      </a:lnTo>
                      <a:lnTo>
                        <a:pt x="189554" y="103280"/>
                      </a:lnTo>
                      <a:lnTo>
                        <a:pt x="241274" y="51701"/>
                      </a:lnTo>
                      <a:lnTo>
                        <a:pt x="189554" y="0"/>
                      </a:lnTo>
                      <a:lnTo>
                        <a:pt x="176720" y="12834"/>
                      </a:lnTo>
                      <a:close/>
                    </a:path>
                  </a:pathLst>
                </a:custGeom>
                <a:solidFill>
                  <a:srgbClr val="2D5967"/>
                </a:solidFill>
                <a:ln w="6417"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D8534D80-80A9-434F-9ADD-7E059C44DE2C}"/>
                    </a:ext>
                  </a:extLst>
                </p:cNvPr>
                <p:cNvSpPr/>
                <p:nvPr/>
              </p:nvSpPr>
              <p:spPr>
                <a:xfrm>
                  <a:off x="9658374" y="2414411"/>
                  <a:ext cx="241465" cy="103402"/>
                </a:xfrm>
                <a:custGeom>
                  <a:avLst/>
                  <a:gdLst>
                    <a:gd name="connsiteX0" fmla="*/ 64360 w 241465"/>
                    <a:gd name="connsiteY0" fmla="*/ 90569 h 103402"/>
                    <a:gd name="connsiteX1" fmla="*/ 34201 w 241465"/>
                    <a:gd name="connsiteY1" fmla="*/ 60379 h 103402"/>
                    <a:gd name="connsiteX2" fmla="*/ 241466 w 241465"/>
                    <a:gd name="connsiteY2" fmla="*/ 60379 h 103402"/>
                    <a:gd name="connsiteX3" fmla="*/ 241466 w 241465"/>
                    <a:gd name="connsiteY3" fmla="*/ 42290 h 103402"/>
                    <a:gd name="connsiteX4" fmla="*/ 34907 w 241465"/>
                    <a:gd name="connsiteY4" fmla="*/ 42290 h 103402"/>
                    <a:gd name="connsiteX5" fmla="*/ 64360 w 241465"/>
                    <a:gd name="connsiteY5" fmla="*/ 12834 h 103402"/>
                    <a:gd name="connsiteX6" fmla="*/ 51527 w 241465"/>
                    <a:gd name="connsiteY6" fmla="*/ 0 h 103402"/>
                    <a:gd name="connsiteX7" fmla="*/ 0 w 241465"/>
                    <a:gd name="connsiteY7" fmla="*/ 51702 h 103402"/>
                    <a:gd name="connsiteX8" fmla="*/ 51527 w 241465"/>
                    <a:gd name="connsiteY8" fmla="*/ 103403 h 103402"/>
                    <a:gd name="connsiteX9" fmla="*/ 64360 w 241465"/>
                    <a:gd name="connsiteY9" fmla="*/ 90569 h 10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465" h="103402">
                      <a:moveTo>
                        <a:pt x="64360" y="90569"/>
                      </a:moveTo>
                      <a:lnTo>
                        <a:pt x="34201" y="60379"/>
                      </a:lnTo>
                      <a:lnTo>
                        <a:pt x="241466" y="60379"/>
                      </a:lnTo>
                      <a:lnTo>
                        <a:pt x="241466" y="42290"/>
                      </a:lnTo>
                      <a:lnTo>
                        <a:pt x="34907" y="42290"/>
                      </a:lnTo>
                      <a:lnTo>
                        <a:pt x="64360" y="12834"/>
                      </a:lnTo>
                      <a:lnTo>
                        <a:pt x="51527" y="0"/>
                      </a:lnTo>
                      <a:lnTo>
                        <a:pt x="0" y="51702"/>
                      </a:lnTo>
                      <a:lnTo>
                        <a:pt x="51527" y="103403"/>
                      </a:lnTo>
                      <a:lnTo>
                        <a:pt x="64360" y="90569"/>
                      </a:lnTo>
                      <a:close/>
                    </a:path>
                  </a:pathLst>
                </a:custGeom>
                <a:solidFill>
                  <a:srgbClr val="2D5967"/>
                </a:solidFill>
                <a:ln w="6417" cap="flat">
                  <a:noFill/>
                  <a:prstDash val="solid"/>
                  <a:miter/>
                </a:ln>
              </p:spPr>
              <p:txBody>
                <a:bodyPr rtlCol="0" anchor="ctr"/>
                <a:lstStyle/>
                <a:p>
                  <a:endParaRPr lang="en-US"/>
                </a:p>
              </p:txBody>
            </p:sp>
          </p:grpSp>
          <p:grpSp>
            <p:nvGrpSpPr>
              <p:cNvPr id="403" name="Graphic 2">
                <a:extLst>
                  <a:ext uri="{FF2B5EF4-FFF2-40B4-BE49-F238E27FC236}">
                    <a16:creationId xmlns:a16="http://schemas.microsoft.com/office/drawing/2014/main" id="{A9A52F32-C3CF-4A7D-B024-89BBE6E0C44F}"/>
                  </a:ext>
                </a:extLst>
              </p:cNvPr>
              <p:cNvGrpSpPr/>
              <p:nvPr/>
            </p:nvGrpSpPr>
            <p:grpSpPr>
              <a:xfrm>
                <a:off x="9668897" y="2779717"/>
                <a:ext cx="391427" cy="237423"/>
                <a:chOff x="9668897" y="2779717"/>
                <a:chExt cx="391427" cy="237423"/>
              </a:xfrm>
              <a:solidFill>
                <a:srgbClr val="000000"/>
              </a:solidFill>
            </p:grpSpPr>
            <p:sp>
              <p:nvSpPr>
                <p:cNvPr id="404" name="TextBox 403">
                  <a:extLst>
                    <a:ext uri="{FF2B5EF4-FFF2-40B4-BE49-F238E27FC236}">
                      <a16:creationId xmlns:a16="http://schemas.microsoft.com/office/drawing/2014/main" id="{0844C263-67EA-4ECD-816B-2284FB5517B6}"/>
                    </a:ext>
                  </a:extLst>
                </p:cNvPr>
                <p:cNvSpPr txBox="1"/>
                <p:nvPr/>
              </p:nvSpPr>
              <p:spPr>
                <a:xfrm>
                  <a:off x="9577457" y="2733997"/>
                  <a:ext cx="57430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Network</a:t>
                  </a:r>
                </a:p>
              </p:txBody>
            </p:sp>
            <p:sp>
              <p:nvSpPr>
                <p:cNvPr id="405" name="TextBox 404">
                  <a:extLst>
                    <a:ext uri="{FF2B5EF4-FFF2-40B4-BE49-F238E27FC236}">
                      <a16:creationId xmlns:a16="http://schemas.microsoft.com/office/drawing/2014/main" id="{86322CA4-231E-4BE6-A866-B7A0E39DD922}"/>
                    </a:ext>
                  </a:extLst>
                </p:cNvPr>
                <p:cNvSpPr txBox="1"/>
                <p:nvPr/>
              </p:nvSpPr>
              <p:spPr>
                <a:xfrm>
                  <a:off x="9622375" y="2836667"/>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Switch</a:t>
                  </a:r>
                </a:p>
              </p:txBody>
            </p:sp>
          </p:grpSp>
        </p:grpSp>
        <p:grpSp>
          <p:nvGrpSpPr>
            <p:cNvPr id="406" name="Graphic 2">
              <a:extLst>
                <a:ext uri="{FF2B5EF4-FFF2-40B4-BE49-F238E27FC236}">
                  <a16:creationId xmlns:a16="http://schemas.microsoft.com/office/drawing/2014/main" id="{05FCE9A6-A008-40F1-AC86-CCC460BE47B4}"/>
                </a:ext>
              </a:extLst>
            </p:cNvPr>
            <p:cNvGrpSpPr/>
            <p:nvPr/>
          </p:nvGrpSpPr>
          <p:grpSpPr>
            <a:xfrm>
              <a:off x="10443410" y="2265401"/>
              <a:ext cx="513347" cy="649069"/>
              <a:chOff x="10443410" y="2265401"/>
              <a:chExt cx="513347" cy="649069"/>
            </a:xfrm>
          </p:grpSpPr>
          <p:grpSp>
            <p:nvGrpSpPr>
              <p:cNvPr id="407" name="Graphic 2">
                <a:extLst>
                  <a:ext uri="{FF2B5EF4-FFF2-40B4-BE49-F238E27FC236}">
                    <a16:creationId xmlns:a16="http://schemas.microsoft.com/office/drawing/2014/main" id="{A0CF5719-3E22-4C2B-BC63-95F48FDE93AF}"/>
                  </a:ext>
                </a:extLst>
              </p:cNvPr>
              <p:cNvGrpSpPr/>
              <p:nvPr/>
            </p:nvGrpSpPr>
            <p:grpSpPr>
              <a:xfrm>
                <a:off x="10443410" y="2265401"/>
                <a:ext cx="513347" cy="509066"/>
                <a:chOff x="10443410" y="2265401"/>
                <a:chExt cx="513347" cy="509066"/>
              </a:xfrm>
            </p:grpSpPr>
            <p:sp>
              <p:nvSpPr>
                <p:cNvPr id="408" name="Freeform: Shape 407">
                  <a:extLst>
                    <a:ext uri="{FF2B5EF4-FFF2-40B4-BE49-F238E27FC236}">
                      <a16:creationId xmlns:a16="http://schemas.microsoft.com/office/drawing/2014/main" id="{8B7CD63A-F54B-4AE0-9548-D9FBBDDDF268}"/>
                    </a:ext>
                  </a:extLst>
                </p:cNvPr>
                <p:cNvSpPr/>
                <p:nvPr/>
              </p:nvSpPr>
              <p:spPr>
                <a:xfrm>
                  <a:off x="10449441" y="2271458"/>
                  <a:ext cx="501284" cy="496946"/>
                </a:xfrm>
                <a:custGeom>
                  <a:avLst/>
                  <a:gdLst>
                    <a:gd name="connsiteX0" fmla="*/ 313078 w 501284"/>
                    <a:gd name="connsiteY0" fmla="*/ 496947 h 496946"/>
                    <a:gd name="connsiteX1" fmla="*/ 313078 w 501284"/>
                    <a:gd name="connsiteY1" fmla="*/ 481675 h 496946"/>
                    <a:gd name="connsiteX2" fmla="*/ 312115 w 501284"/>
                    <a:gd name="connsiteY2" fmla="*/ 481675 h 496946"/>
                    <a:gd name="connsiteX3" fmla="*/ 312115 w 501284"/>
                    <a:gd name="connsiteY3" fmla="*/ 496947 h 496946"/>
                    <a:gd name="connsiteX4" fmla="*/ 282662 w 501284"/>
                    <a:gd name="connsiteY4" fmla="*/ 496947 h 496946"/>
                    <a:gd name="connsiteX5" fmla="*/ 282662 w 501284"/>
                    <a:gd name="connsiteY5" fmla="*/ 481675 h 496946"/>
                    <a:gd name="connsiteX6" fmla="*/ 281700 w 501284"/>
                    <a:gd name="connsiteY6" fmla="*/ 481675 h 496946"/>
                    <a:gd name="connsiteX7" fmla="*/ 281700 w 501284"/>
                    <a:gd name="connsiteY7" fmla="*/ 496947 h 496946"/>
                    <a:gd name="connsiteX8" fmla="*/ 252246 w 501284"/>
                    <a:gd name="connsiteY8" fmla="*/ 496947 h 496946"/>
                    <a:gd name="connsiteX9" fmla="*/ 252246 w 501284"/>
                    <a:gd name="connsiteY9" fmla="*/ 481675 h 496946"/>
                    <a:gd name="connsiteX10" fmla="*/ 251220 w 501284"/>
                    <a:gd name="connsiteY10" fmla="*/ 481675 h 496946"/>
                    <a:gd name="connsiteX11" fmla="*/ 251220 w 501284"/>
                    <a:gd name="connsiteY11" fmla="*/ 496947 h 496946"/>
                    <a:gd name="connsiteX12" fmla="*/ 221831 w 501284"/>
                    <a:gd name="connsiteY12" fmla="*/ 496947 h 496946"/>
                    <a:gd name="connsiteX13" fmla="*/ 221831 w 501284"/>
                    <a:gd name="connsiteY13" fmla="*/ 481675 h 496946"/>
                    <a:gd name="connsiteX14" fmla="*/ 220804 w 501284"/>
                    <a:gd name="connsiteY14" fmla="*/ 481675 h 496946"/>
                    <a:gd name="connsiteX15" fmla="*/ 220804 w 501284"/>
                    <a:gd name="connsiteY15" fmla="*/ 496947 h 496946"/>
                    <a:gd name="connsiteX16" fmla="*/ 191286 w 501284"/>
                    <a:gd name="connsiteY16" fmla="*/ 496947 h 496946"/>
                    <a:gd name="connsiteX17" fmla="*/ 191286 w 501284"/>
                    <a:gd name="connsiteY17" fmla="*/ 481675 h 496946"/>
                    <a:gd name="connsiteX18" fmla="*/ 112103 w 501284"/>
                    <a:gd name="connsiteY18" fmla="*/ 481675 h 496946"/>
                    <a:gd name="connsiteX19" fmla="*/ 112103 w 501284"/>
                    <a:gd name="connsiteY19" fmla="*/ 496947 h 496946"/>
                    <a:gd name="connsiteX20" fmla="*/ 17454 w 501284"/>
                    <a:gd name="connsiteY20" fmla="*/ 496947 h 496946"/>
                    <a:gd name="connsiteX21" fmla="*/ 17454 w 501284"/>
                    <a:gd name="connsiteY21" fmla="*/ 177326 h 496946"/>
                    <a:gd name="connsiteX22" fmla="*/ 0 w 501284"/>
                    <a:gd name="connsiteY22" fmla="*/ 177326 h 496946"/>
                    <a:gd name="connsiteX23" fmla="*/ 0 w 501284"/>
                    <a:gd name="connsiteY23" fmla="*/ 147872 h 496946"/>
                    <a:gd name="connsiteX24" fmla="*/ 19572 w 501284"/>
                    <a:gd name="connsiteY24" fmla="*/ 147872 h 496946"/>
                    <a:gd name="connsiteX25" fmla="*/ 19572 w 501284"/>
                    <a:gd name="connsiteY25" fmla="*/ 25574 h 496946"/>
                    <a:gd name="connsiteX26" fmla="*/ 27080 w 501284"/>
                    <a:gd name="connsiteY26" fmla="*/ 7483 h 496946"/>
                    <a:gd name="connsiteX27" fmla="*/ 45239 w 501284"/>
                    <a:gd name="connsiteY27" fmla="*/ 0 h 496946"/>
                    <a:gd name="connsiteX28" fmla="*/ 475553 w 501284"/>
                    <a:gd name="connsiteY28" fmla="*/ 0 h 496946"/>
                    <a:gd name="connsiteX29" fmla="*/ 493712 w 501284"/>
                    <a:gd name="connsiteY29" fmla="*/ 7483 h 496946"/>
                    <a:gd name="connsiteX30" fmla="*/ 501284 w 501284"/>
                    <a:gd name="connsiteY30" fmla="*/ 25574 h 496946"/>
                    <a:gd name="connsiteX31" fmla="*/ 501284 w 501284"/>
                    <a:gd name="connsiteY31" fmla="*/ 456103 h 496946"/>
                    <a:gd name="connsiteX32" fmla="*/ 499295 w 501284"/>
                    <a:gd name="connsiteY32" fmla="*/ 465915 h 496946"/>
                    <a:gd name="connsiteX33" fmla="*/ 493712 w 501284"/>
                    <a:gd name="connsiteY33" fmla="*/ 474231 h 496946"/>
                    <a:gd name="connsiteX34" fmla="*/ 485370 w 501284"/>
                    <a:gd name="connsiteY34" fmla="*/ 479762 h 496946"/>
                    <a:gd name="connsiteX35" fmla="*/ 475553 w 501284"/>
                    <a:gd name="connsiteY35" fmla="*/ 481675 h 496946"/>
                    <a:gd name="connsiteX36" fmla="*/ 342275 w 501284"/>
                    <a:gd name="connsiteY36" fmla="*/ 481675 h 496946"/>
                    <a:gd name="connsiteX37" fmla="*/ 342275 w 501284"/>
                    <a:gd name="connsiteY37" fmla="*/ 496947 h 496946"/>
                    <a:gd name="connsiteX38" fmla="*/ 313078 w 501284"/>
                    <a:gd name="connsiteY38" fmla="*/ 496947 h 49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01284" h="496946">
                      <a:moveTo>
                        <a:pt x="313078" y="496947"/>
                      </a:moveTo>
                      <a:lnTo>
                        <a:pt x="313078" y="481675"/>
                      </a:lnTo>
                      <a:lnTo>
                        <a:pt x="312115" y="481675"/>
                      </a:lnTo>
                      <a:lnTo>
                        <a:pt x="312115" y="496947"/>
                      </a:lnTo>
                      <a:lnTo>
                        <a:pt x="282662" y="496947"/>
                      </a:lnTo>
                      <a:lnTo>
                        <a:pt x="282662" y="481675"/>
                      </a:lnTo>
                      <a:lnTo>
                        <a:pt x="281700" y="481675"/>
                      </a:lnTo>
                      <a:lnTo>
                        <a:pt x="281700" y="496947"/>
                      </a:lnTo>
                      <a:lnTo>
                        <a:pt x="252246" y="496947"/>
                      </a:lnTo>
                      <a:lnTo>
                        <a:pt x="252246" y="481675"/>
                      </a:lnTo>
                      <a:lnTo>
                        <a:pt x="251220" y="481675"/>
                      </a:lnTo>
                      <a:lnTo>
                        <a:pt x="251220" y="496947"/>
                      </a:lnTo>
                      <a:lnTo>
                        <a:pt x="221831" y="496947"/>
                      </a:lnTo>
                      <a:lnTo>
                        <a:pt x="221831" y="481675"/>
                      </a:lnTo>
                      <a:lnTo>
                        <a:pt x="220804" y="481675"/>
                      </a:lnTo>
                      <a:lnTo>
                        <a:pt x="220804" y="496947"/>
                      </a:lnTo>
                      <a:lnTo>
                        <a:pt x="191286" y="496947"/>
                      </a:lnTo>
                      <a:lnTo>
                        <a:pt x="191286" y="481675"/>
                      </a:lnTo>
                      <a:lnTo>
                        <a:pt x="112103" y="481675"/>
                      </a:lnTo>
                      <a:lnTo>
                        <a:pt x="112103" y="496947"/>
                      </a:lnTo>
                      <a:lnTo>
                        <a:pt x="17454" y="496947"/>
                      </a:lnTo>
                      <a:lnTo>
                        <a:pt x="17454" y="177326"/>
                      </a:lnTo>
                      <a:lnTo>
                        <a:pt x="0" y="177326"/>
                      </a:lnTo>
                      <a:lnTo>
                        <a:pt x="0" y="147872"/>
                      </a:lnTo>
                      <a:lnTo>
                        <a:pt x="19572" y="147872"/>
                      </a:lnTo>
                      <a:lnTo>
                        <a:pt x="19572" y="25574"/>
                      </a:lnTo>
                      <a:cubicBezTo>
                        <a:pt x="19572" y="18781"/>
                        <a:pt x="22267" y="12276"/>
                        <a:pt x="27080" y="7483"/>
                      </a:cubicBezTo>
                      <a:cubicBezTo>
                        <a:pt x="31892" y="2691"/>
                        <a:pt x="38438" y="0"/>
                        <a:pt x="45239" y="0"/>
                      </a:cubicBezTo>
                      <a:lnTo>
                        <a:pt x="475553" y="0"/>
                      </a:lnTo>
                      <a:cubicBezTo>
                        <a:pt x="482354" y="0"/>
                        <a:pt x="488900" y="2691"/>
                        <a:pt x="493712" y="7483"/>
                      </a:cubicBezTo>
                      <a:cubicBezTo>
                        <a:pt x="498525" y="12276"/>
                        <a:pt x="501220" y="18781"/>
                        <a:pt x="501284" y="25574"/>
                      </a:cubicBezTo>
                      <a:lnTo>
                        <a:pt x="501284" y="456103"/>
                      </a:lnTo>
                      <a:cubicBezTo>
                        <a:pt x="501284" y="459472"/>
                        <a:pt x="500578" y="462809"/>
                        <a:pt x="499295" y="465915"/>
                      </a:cubicBezTo>
                      <a:cubicBezTo>
                        <a:pt x="498012" y="469027"/>
                        <a:pt x="496086" y="471850"/>
                        <a:pt x="493712" y="474231"/>
                      </a:cubicBezTo>
                      <a:cubicBezTo>
                        <a:pt x="491338" y="476605"/>
                        <a:pt x="488514" y="478485"/>
                        <a:pt x="485370" y="479762"/>
                      </a:cubicBezTo>
                      <a:cubicBezTo>
                        <a:pt x="482290" y="481046"/>
                        <a:pt x="478953" y="481694"/>
                        <a:pt x="475553" y="481675"/>
                      </a:cubicBezTo>
                      <a:lnTo>
                        <a:pt x="342275" y="481675"/>
                      </a:lnTo>
                      <a:lnTo>
                        <a:pt x="342275" y="496947"/>
                      </a:lnTo>
                      <a:lnTo>
                        <a:pt x="313078" y="496947"/>
                      </a:lnTo>
                      <a:close/>
                    </a:path>
                  </a:pathLst>
                </a:custGeom>
                <a:solidFill>
                  <a:srgbClr val="FFFFFF"/>
                </a:solidFill>
                <a:ln w="6417"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3A915B21-811A-420A-B813-1B50E52EE880}"/>
                    </a:ext>
                  </a:extLst>
                </p:cNvPr>
                <p:cNvSpPr/>
                <p:nvPr/>
              </p:nvSpPr>
              <p:spPr>
                <a:xfrm>
                  <a:off x="10443410" y="2265401"/>
                  <a:ext cx="513347" cy="509066"/>
                </a:xfrm>
                <a:custGeom>
                  <a:avLst/>
                  <a:gdLst>
                    <a:gd name="connsiteX0" fmla="*/ 481584 w 513347"/>
                    <a:gd name="connsiteY0" fmla="*/ 12121 h 509066"/>
                    <a:gd name="connsiteX1" fmla="*/ 495444 w 513347"/>
                    <a:gd name="connsiteY1" fmla="*/ 17829 h 509066"/>
                    <a:gd name="connsiteX2" fmla="*/ 501219 w 513347"/>
                    <a:gd name="connsiteY2" fmla="*/ 31635 h 509066"/>
                    <a:gd name="connsiteX3" fmla="*/ 501219 w 513347"/>
                    <a:gd name="connsiteY3" fmla="*/ 462160 h 509066"/>
                    <a:gd name="connsiteX4" fmla="*/ 495444 w 513347"/>
                    <a:gd name="connsiteY4" fmla="*/ 475969 h 509066"/>
                    <a:gd name="connsiteX5" fmla="*/ 481584 w 513347"/>
                    <a:gd name="connsiteY5" fmla="*/ 481680 h 509066"/>
                    <a:gd name="connsiteX6" fmla="*/ 342467 w 513347"/>
                    <a:gd name="connsiteY6" fmla="*/ 481680 h 509066"/>
                    <a:gd name="connsiteX7" fmla="*/ 342467 w 513347"/>
                    <a:gd name="connsiteY7" fmla="*/ 496952 h 509066"/>
                    <a:gd name="connsiteX8" fmla="*/ 325142 w 513347"/>
                    <a:gd name="connsiteY8" fmla="*/ 496952 h 509066"/>
                    <a:gd name="connsiteX9" fmla="*/ 325142 w 513347"/>
                    <a:gd name="connsiteY9" fmla="*/ 481680 h 509066"/>
                    <a:gd name="connsiteX10" fmla="*/ 312051 w 513347"/>
                    <a:gd name="connsiteY10" fmla="*/ 481680 h 509066"/>
                    <a:gd name="connsiteX11" fmla="*/ 312051 w 513347"/>
                    <a:gd name="connsiteY11" fmla="*/ 496952 h 509066"/>
                    <a:gd name="connsiteX12" fmla="*/ 294726 w 513347"/>
                    <a:gd name="connsiteY12" fmla="*/ 496952 h 509066"/>
                    <a:gd name="connsiteX13" fmla="*/ 294726 w 513347"/>
                    <a:gd name="connsiteY13" fmla="*/ 481680 h 509066"/>
                    <a:gd name="connsiteX14" fmla="*/ 281635 w 513347"/>
                    <a:gd name="connsiteY14" fmla="*/ 481680 h 509066"/>
                    <a:gd name="connsiteX15" fmla="*/ 281635 w 513347"/>
                    <a:gd name="connsiteY15" fmla="*/ 496952 h 509066"/>
                    <a:gd name="connsiteX16" fmla="*/ 264309 w 513347"/>
                    <a:gd name="connsiteY16" fmla="*/ 496952 h 509066"/>
                    <a:gd name="connsiteX17" fmla="*/ 264309 w 513347"/>
                    <a:gd name="connsiteY17" fmla="*/ 481680 h 509066"/>
                    <a:gd name="connsiteX18" fmla="*/ 251220 w 513347"/>
                    <a:gd name="connsiteY18" fmla="*/ 481680 h 509066"/>
                    <a:gd name="connsiteX19" fmla="*/ 251220 w 513347"/>
                    <a:gd name="connsiteY19" fmla="*/ 496952 h 509066"/>
                    <a:gd name="connsiteX20" fmla="*/ 233894 w 513347"/>
                    <a:gd name="connsiteY20" fmla="*/ 496952 h 509066"/>
                    <a:gd name="connsiteX21" fmla="*/ 233894 w 513347"/>
                    <a:gd name="connsiteY21" fmla="*/ 481680 h 509066"/>
                    <a:gd name="connsiteX22" fmla="*/ 220804 w 513347"/>
                    <a:gd name="connsiteY22" fmla="*/ 481680 h 509066"/>
                    <a:gd name="connsiteX23" fmla="*/ 220804 w 513347"/>
                    <a:gd name="connsiteY23" fmla="*/ 496952 h 509066"/>
                    <a:gd name="connsiteX24" fmla="*/ 203349 w 513347"/>
                    <a:gd name="connsiteY24" fmla="*/ 496952 h 509066"/>
                    <a:gd name="connsiteX25" fmla="*/ 203349 w 513347"/>
                    <a:gd name="connsiteY25" fmla="*/ 481680 h 509066"/>
                    <a:gd name="connsiteX26" fmla="*/ 112102 w 513347"/>
                    <a:gd name="connsiteY26" fmla="*/ 481680 h 509066"/>
                    <a:gd name="connsiteX27" fmla="*/ 112102 w 513347"/>
                    <a:gd name="connsiteY27" fmla="*/ 496952 h 509066"/>
                    <a:gd name="connsiteX28" fmla="*/ 29582 w 513347"/>
                    <a:gd name="connsiteY28" fmla="*/ 496952 h 509066"/>
                    <a:gd name="connsiteX29" fmla="*/ 29582 w 513347"/>
                    <a:gd name="connsiteY29" fmla="*/ 177326 h 509066"/>
                    <a:gd name="connsiteX30" fmla="*/ 12128 w 513347"/>
                    <a:gd name="connsiteY30" fmla="*/ 177326 h 509066"/>
                    <a:gd name="connsiteX31" fmla="*/ 12128 w 513347"/>
                    <a:gd name="connsiteY31" fmla="*/ 159993 h 509066"/>
                    <a:gd name="connsiteX32" fmla="*/ 31635 w 513347"/>
                    <a:gd name="connsiteY32" fmla="*/ 159993 h 509066"/>
                    <a:gd name="connsiteX33" fmla="*/ 31635 w 513347"/>
                    <a:gd name="connsiteY33" fmla="*/ 31635 h 509066"/>
                    <a:gd name="connsiteX34" fmla="*/ 37410 w 513347"/>
                    <a:gd name="connsiteY34" fmla="*/ 17829 h 509066"/>
                    <a:gd name="connsiteX35" fmla="*/ 51271 w 513347"/>
                    <a:gd name="connsiteY35" fmla="*/ 12121 h 509066"/>
                    <a:gd name="connsiteX36" fmla="*/ 481584 w 513347"/>
                    <a:gd name="connsiteY36" fmla="*/ 12121 h 509066"/>
                    <a:gd name="connsiteX37" fmla="*/ 481584 w 513347"/>
                    <a:gd name="connsiteY37" fmla="*/ 0 h 509066"/>
                    <a:gd name="connsiteX38" fmla="*/ 51271 w 513347"/>
                    <a:gd name="connsiteY38" fmla="*/ 0 h 509066"/>
                    <a:gd name="connsiteX39" fmla="*/ 28876 w 513347"/>
                    <a:gd name="connsiteY39" fmla="*/ 9258 h 509066"/>
                    <a:gd name="connsiteX40" fmla="*/ 19507 w 513347"/>
                    <a:gd name="connsiteY40" fmla="*/ 31635 h 509066"/>
                    <a:gd name="connsiteX41" fmla="*/ 19507 w 513347"/>
                    <a:gd name="connsiteY41" fmla="*/ 147873 h 509066"/>
                    <a:gd name="connsiteX42" fmla="*/ 0 w 513347"/>
                    <a:gd name="connsiteY42" fmla="*/ 147873 h 509066"/>
                    <a:gd name="connsiteX43" fmla="*/ 0 w 513347"/>
                    <a:gd name="connsiteY43" fmla="*/ 189447 h 509066"/>
                    <a:gd name="connsiteX44" fmla="*/ 17325 w 513347"/>
                    <a:gd name="connsiteY44" fmla="*/ 189447 h 509066"/>
                    <a:gd name="connsiteX45" fmla="*/ 17325 w 513347"/>
                    <a:gd name="connsiteY45" fmla="*/ 509067 h 509066"/>
                    <a:gd name="connsiteX46" fmla="*/ 124102 w 513347"/>
                    <a:gd name="connsiteY46" fmla="*/ 509067 h 509066"/>
                    <a:gd name="connsiteX47" fmla="*/ 124102 w 513347"/>
                    <a:gd name="connsiteY47" fmla="*/ 493795 h 509066"/>
                    <a:gd name="connsiteX48" fmla="*/ 191094 w 513347"/>
                    <a:gd name="connsiteY48" fmla="*/ 493795 h 509066"/>
                    <a:gd name="connsiteX49" fmla="*/ 191094 w 513347"/>
                    <a:gd name="connsiteY49" fmla="*/ 509067 h 509066"/>
                    <a:gd name="connsiteX50" fmla="*/ 354595 w 513347"/>
                    <a:gd name="connsiteY50" fmla="*/ 509067 h 509066"/>
                    <a:gd name="connsiteX51" fmla="*/ 354595 w 513347"/>
                    <a:gd name="connsiteY51" fmla="*/ 493795 h 509066"/>
                    <a:gd name="connsiteX52" fmla="*/ 481584 w 513347"/>
                    <a:gd name="connsiteY52" fmla="*/ 493795 h 509066"/>
                    <a:gd name="connsiteX53" fmla="*/ 493711 w 513347"/>
                    <a:gd name="connsiteY53" fmla="*/ 491427 h 509066"/>
                    <a:gd name="connsiteX54" fmla="*/ 504043 w 513347"/>
                    <a:gd name="connsiteY54" fmla="*/ 484574 h 509066"/>
                    <a:gd name="connsiteX55" fmla="*/ 510909 w 513347"/>
                    <a:gd name="connsiteY55" fmla="*/ 474294 h 509066"/>
                    <a:gd name="connsiteX56" fmla="*/ 513347 w 513347"/>
                    <a:gd name="connsiteY56" fmla="*/ 462160 h 509066"/>
                    <a:gd name="connsiteX57" fmla="*/ 513347 w 513347"/>
                    <a:gd name="connsiteY57" fmla="*/ 31635 h 509066"/>
                    <a:gd name="connsiteX58" fmla="*/ 510909 w 513347"/>
                    <a:gd name="connsiteY58" fmla="*/ 19501 h 509066"/>
                    <a:gd name="connsiteX59" fmla="*/ 504043 w 513347"/>
                    <a:gd name="connsiteY59" fmla="*/ 9223 h 509066"/>
                    <a:gd name="connsiteX60" fmla="*/ 493711 w 513347"/>
                    <a:gd name="connsiteY60" fmla="*/ 2373 h 509066"/>
                    <a:gd name="connsiteX61" fmla="*/ 481584 w 513347"/>
                    <a:gd name="connsiteY61" fmla="*/ 0 h 509066"/>
                    <a:gd name="connsiteX62" fmla="*/ 481584 w 513347"/>
                    <a:gd name="connsiteY62" fmla="*/ 0 h 50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3347" h="509066">
                      <a:moveTo>
                        <a:pt x="481584" y="12121"/>
                      </a:moveTo>
                      <a:cubicBezTo>
                        <a:pt x="486782" y="12120"/>
                        <a:pt x="491787" y="14172"/>
                        <a:pt x="495444" y="17829"/>
                      </a:cubicBezTo>
                      <a:cubicBezTo>
                        <a:pt x="499102" y="21485"/>
                        <a:pt x="501219" y="26449"/>
                        <a:pt x="501219" y="31635"/>
                      </a:cubicBezTo>
                      <a:lnTo>
                        <a:pt x="501219" y="462160"/>
                      </a:lnTo>
                      <a:cubicBezTo>
                        <a:pt x="501219" y="467351"/>
                        <a:pt x="499102" y="472311"/>
                        <a:pt x="495444" y="475969"/>
                      </a:cubicBezTo>
                      <a:cubicBezTo>
                        <a:pt x="491787" y="479627"/>
                        <a:pt x="486782" y="481680"/>
                        <a:pt x="481584" y="481680"/>
                      </a:cubicBezTo>
                      <a:lnTo>
                        <a:pt x="342467" y="481680"/>
                      </a:lnTo>
                      <a:lnTo>
                        <a:pt x="342467" y="496952"/>
                      </a:lnTo>
                      <a:lnTo>
                        <a:pt x="325142" y="496952"/>
                      </a:lnTo>
                      <a:lnTo>
                        <a:pt x="325142" y="481680"/>
                      </a:lnTo>
                      <a:lnTo>
                        <a:pt x="312051" y="481680"/>
                      </a:lnTo>
                      <a:lnTo>
                        <a:pt x="312051" y="496952"/>
                      </a:lnTo>
                      <a:lnTo>
                        <a:pt x="294726" y="496952"/>
                      </a:lnTo>
                      <a:lnTo>
                        <a:pt x="294726" y="481680"/>
                      </a:lnTo>
                      <a:lnTo>
                        <a:pt x="281635" y="481680"/>
                      </a:lnTo>
                      <a:lnTo>
                        <a:pt x="281635" y="496952"/>
                      </a:lnTo>
                      <a:lnTo>
                        <a:pt x="264309" y="496952"/>
                      </a:lnTo>
                      <a:lnTo>
                        <a:pt x="264309" y="481680"/>
                      </a:lnTo>
                      <a:lnTo>
                        <a:pt x="251220" y="481680"/>
                      </a:lnTo>
                      <a:lnTo>
                        <a:pt x="251220" y="496952"/>
                      </a:lnTo>
                      <a:lnTo>
                        <a:pt x="233894" y="496952"/>
                      </a:lnTo>
                      <a:lnTo>
                        <a:pt x="233894" y="481680"/>
                      </a:lnTo>
                      <a:lnTo>
                        <a:pt x="220804" y="481680"/>
                      </a:lnTo>
                      <a:lnTo>
                        <a:pt x="220804" y="496952"/>
                      </a:lnTo>
                      <a:lnTo>
                        <a:pt x="203349" y="496952"/>
                      </a:lnTo>
                      <a:lnTo>
                        <a:pt x="203349" y="481680"/>
                      </a:lnTo>
                      <a:lnTo>
                        <a:pt x="112102" y="481680"/>
                      </a:lnTo>
                      <a:lnTo>
                        <a:pt x="112102" y="496952"/>
                      </a:lnTo>
                      <a:lnTo>
                        <a:pt x="29582" y="496952"/>
                      </a:lnTo>
                      <a:lnTo>
                        <a:pt x="29582" y="177326"/>
                      </a:lnTo>
                      <a:lnTo>
                        <a:pt x="12128" y="177326"/>
                      </a:lnTo>
                      <a:lnTo>
                        <a:pt x="12128" y="159993"/>
                      </a:lnTo>
                      <a:lnTo>
                        <a:pt x="31635" y="159993"/>
                      </a:lnTo>
                      <a:lnTo>
                        <a:pt x="31635" y="31635"/>
                      </a:lnTo>
                      <a:cubicBezTo>
                        <a:pt x="31635" y="26449"/>
                        <a:pt x="33753" y="21485"/>
                        <a:pt x="37410" y="17829"/>
                      </a:cubicBezTo>
                      <a:cubicBezTo>
                        <a:pt x="41132" y="14172"/>
                        <a:pt x="46073" y="12120"/>
                        <a:pt x="51271" y="12121"/>
                      </a:cubicBezTo>
                      <a:lnTo>
                        <a:pt x="481584" y="12121"/>
                      </a:lnTo>
                      <a:close/>
                      <a:moveTo>
                        <a:pt x="481584" y="0"/>
                      </a:moveTo>
                      <a:lnTo>
                        <a:pt x="51271" y="0"/>
                      </a:lnTo>
                      <a:cubicBezTo>
                        <a:pt x="42865" y="0"/>
                        <a:pt x="34780" y="3329"/>
                        <a:pt x="28876" y="9258"/>
                      </a:cubicBezTo>
                      <a:cubicBezTo>
                        <a:pt x="22908" y="15188"/>
                        <a:pt x="19572" y="23234"/>
                        <a:pt x="19507" y="31635"/>
                      </a:cubicBezTo>
                      <a:lnTo>
                        <a:pt x="19507" y="147873"/>
                      </a:lnTo>
                      <a:lnTo>
                        <a:pt x="0" y="147873"/>
                      </a:lnTo>
                      <a:lnTo>
                        <a:pt x="0" y="189447"/>
                      </a:lnTo>
                      <a:lnTo>
                        <a:pt x="17325" y="189447"/>
                      </a:lnTo>
                      <a:lnTo>
                        <a:pt x="17325" y="509067"/>
                      </a:lnTo>
                      <a:lnTo>
                        <a:pt x="124102" y="509067"/>
                      </a:lnTo>
                      <a:lnTo>
                        <a:pt x="124102" y="493795"/>
                      </a:lnTo>
                      <a:lnTo>
                        <a:pt x="191094" y="493795"/>
                      </a:lnTo>
                      <a:lnTo>
                        <a:pt x="191094" y="509067"/>
                      </a:lnTo>
                      <a:lnTo>
                        <a:pt x="354595" y="509067"/>
                      </a:lnTo>
                      <a:lnTo>
                        <a:pt x="354595" y="493795"/>
                      </a:lnTo>
                      <a:lnTo>
                        <a:pt x="481584" y="493795"/>
                      </a:lnTo>
                      <a:cubicBezTo>
                        <a:pt x="485755" y="493814"/>
                        <a:pt x="489862" y="493006"/>
                        <a:pt x="493711" y="491427"/>
                      </a:cubicBezTo>
                      <a:cubicBezTo>
                        <a:pt x="497562" y="489842"/>
                        <a:pt x="501091" y="487513"/>
                        <a:pt x="504043" y="484574"/>
                      </a:cubicBezTo>
                      <a:cubicBezTo>
                        <a:pt x="506995" y="481635"/>
                        <a:pt x="509305" y="478144"/>
                        <a:pt x="510909" y="474294"/>
                      </a:cubicBezTo>
                      <a:cubicBezTo>
                        <a:pt x="512513" y="470450"/>
                        <a:pt x="513347" y="466324"/>
                        <a:pt x="513347" y="462160"/>
                      </a:cubicBezTo>
                      <a:lnTo>
                        <a:pt x="513347" y="31635"/>
                      </a:lnTo>
                      <a:cubicBezTo>
                        <a:pt x="513347" y="27471"/>
                        <a:pt x="512513" y="23347"/>
                        <a:pt x="510909" y="19501"/>
                      </a:cubicBezTo>
                      <a:cubicBezTo>
                        <a:pt x="509305" y="15655"/>
                        <a:pt x="506995" y="12162"/>
                        <a:pt x="504043" y="9223"/>
                      </a:cubicBezTo>
                      <a:cubicBezTo>
                        <a:pt x="501091" y="6284"/>
                        <a:pt x="497562" y="3956"/>
                        <a:pt x="493711" y="2373"/>
                      </a:cubicBezTo>
                      <a:cubicBezTo>
                        <a:pt x="489862" y="791"/>
                        <a:pt x="485755" y="-16"/>
                        <a:pt x="481584" y="0"/>
                      </a:cubicBezTo>
                      <a:lnTo>
                        <a:pt x="481584" y="0"/>
                      </a:lnTo>
                      <a:close/>
                    </a:path>
                  </a:pathLst>
                </a:custGeom>
                <a:solidFill>
                  <a:srgbClr val="FFFFFF"/>
                </a:solidFill>
                <a:ln w="6417"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B2F7BDCB-A6ED-49DE-AF89-546DEFFF572C}"/>
                    </a:ext>
                  </a:extLst>
                </p:cNvPr>
                <p:cNvSpPr/>
                <p:nvPr/>
              </p:nvSpPr>
              <p:spPr>
                <a:xfrm>
                  <a:off x="10475045" y="2277517"/>
                  <a:ext cx="469584" cy="469557"/>
                </a:xfrm>
                <a:custGeom>
                  <a:avLst/>
                  <a:gdLst>
                    <a:gd name="connsiteX0" fmla="*/ 449949 w 469584"/>
                    <a:gd name="connsiteY0" fmla="*/ 0 h 469557"/>
                    <a:gd name="connsiteX1" fmla="*/ 19635 w 469584"/>
                    <a:gd name="connsiteY1" fmla="*/ 0 h 469557"/>
                    <a:gd name="connsiteX2" fmla="*/ 5775 w 469584"/>
                    <a:gd name="connsiteY2" fmla="*/ 5708 h 469557"/>
                    <a:gd name="connsiteX3" fmla="*/ 0 w 469584"/>
                    <a:gd name="connsiteY3" fmla="*/ 19514 h 469557"/>
                    <a:gd name="connsiteX4" fmla="*/ 0 w 469584"/>
                    <a:gd name="connsiteY4" fmla="*/ 132601 h 469557"/>
                    <a:gd name="connsiteX5" fmla="*/ 17454 w 469584"/>
                    <a:gd name="connsiteY5" fmla="*/ 132601 h 469557"/>
                    <a:gd name="connsiteX6" fmla="*/ 17454 w 469584"/>
                    <a:gd name="connsiteY6" fmla="*/ 19514 h 469557"/>
                    <a:gd name="connsiteX7" fmla="*/ 18095 w 469584"/>
                    <a:gd name="connsiteY7" fmla="*/ 18004 h 469557"/>
                    <a:gd name="connsiteX8" fmla="*/ 19635 w 469584"/>
                    <a:gd name="connsiteY8" fmla="*/ 17333 h 469557"/>
                    <a:gd name="connsiteX9" fmla="*/ 449949 w 469584"/>
                    <a:gd name="connsiteY9" fmla="*/ 17333 h 469557"/>
                    <a:gd name="connsiteX10" fmla="*/ 451489 w 469584"/>
                    <a:gd name="connsiteY10" fmla="*/ 18004 h 469557"/>
                    <a:gd name="connsiteX11" fmla="*/ 452130 w 469584"/>
                    <a:gd name="connsiteY11" fmla="*/ 19514 h 469557"/>
                    <a:gd name="connsiteX12" fmla="*/ 452130 w 469584"/>
                    <a:gd name="connsiteY12" fmla="*/ 450044 h 469557"/>
                    <a:gd name="connsiteX13" fmla="*/ 451489 w 469584"/>
                    <a:gd name="connsiteY13" fmla="*/ 451584 h 469557"/>
                    <a:gd name="connsiteX14" fmla="*/ 449949 w 469584"/>
                    <a:gd name="connsiteY14" fmla="*/ 452226 h 469557"/>
                    <a:gd name="connsiteX15" fmla="*/ 367428 w 469584"/>
                    <a:gd name="connsiteY15" fmla="*/ 452226 h 469557"/>
                    <a:gd name="connsiteX16" fmla="*/ 367428 w 469584"/>
                    <a:gd name="connsiteY16" fmla="*/ 469558 h 469557"/>
                    <a:gd name="connsiteX17" fmla="*/ 449949 w 469584"/>
                    <a:gd name="connsiteY17" fmla="*/ 469558 h 469557"/>
                    <a:gd name="connsiteX18" fmla="*/ 463809 w 469584"/>
                    <a:gd name="connsiteY18" fmla="*/ 463847 h 469557"/>
                    <a:gd name="connsiteX19" fmla="*/ 469584 w 469584"/>
                    <a:gd name="connsiteY19" fmla="*/ 450044 h 469557"/>
                    <a:gd name="connsiteX20" fmla="*/ 469584 w 469584"/>
                    <a:gd name="connsiteY20" fmla="*/ 19514 h 469557"/>
                    <a:gd name="connsiteX21" fmla="*/ 463809 w 469584"/>
                    <a:gd name="connsiteY21" fmla="*/ 5708 h 469557"/>
                    <a:gd name="connsiteX22" fmla="*/ 449949 w 469584"/>
                    <a:gd name="connsiteY22" fmla="*/ 0 h 469557"/>
                    <a:gd name="connsiteX23" fmla="*/ 449949 w 469584"/>
                    <a:gd name="connsiteY23" fmla="*/ 0 h 4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9584" h="469557">
                      <a:moveTo>
                        <a:pt x="449949" y="0"/>
                      </a:moveTo>
                      <a:lnTo>
                        <a:pt x="19635" y="0"/>
                      </a:lnTo>
                      <a:cubicBezTo>
                        <a:pt x="14438" y="0"/>
                        <a:pt x="9433" y="2052"/>
                        <a:pt x="5775" y="5708"/>
                      </a:cubicBezTo>
                      <a:cubicBezTo>
                        <a:pt x="2117" y="9365"/>
                        <a:pt x="0" y="14328"/>
                        <a:pt x="0" y="19514"/>
                      </a:cubicBezTo>
                      <a:lnTo>
                        <a:pt x="0" y="132601"/>
                      </a:lnTo>
                      <a:lnTo>
                        <a:pt x="17454" y="132601"/>
                      </a:lnTo>
                      <a:lnTo>
                        <a:pt x="17454" y="19514"/>
                      </a:lnTo>
                      <a:cubicBezTo>
                        <a:pt x="17454" y="18945"/>
                        <a:pt x="17710" y="18407"/>
                        <a:pt x="18095" y="18004"/>
                      </a:cubicBezTo>
                      <a:cubicBezTo>
                        <a:pt x="18544" y="17601"/>
                        <a:pt x="19058" y="17362"/>
                        <a:pt x="19635" y="17333"/>
                      </a:cubicBezTo>
                      <a:lnTo>
                        <a:pt x="449949" y="17333"/>
                      </a:lnTo>
                      <a:cubicBezTo>
                        <a:pt x="450526" y="17362"/>
                        <a:pt x="451039" y="17601"/>
                        <a:pt x="451489" y="18004"/>
                      </a:cubicBezTo>
                      <a:cubicBezTo>
                        <a:pt x="451874" y="18407"/>
                        <a:pt x="452130" y="18945"/>
                        <a:pt x="452130" y="19514"/>
                      </a:cubicBezTo>
                      <a:lnTo>
                        <a:pt x="452130" y="450044"/>
                      </a:lnTo>
                      <a:cubicBezTo>
                        <a:pt x="452130" y="450622"/>
                        <a:pt x="451938" y="451173"/>
                        <a:pt x="451489" y="451584"/>
                      </a:cubicBezTo>
                      <a:cubicBezTo>
                        <a:pt x="451104" y="451995"/>
                        <a:pt x="450526" y="452226"/>
                        <a:pt x="449949" y="452226"/>
                      </a:cubicBezTo>
                      <a:lnTo>
                        <a:pt x="367428" y="452226"/>
                      </a:lnTo>
                      <a:lnTo>
                        <a:pt x="367428" y="469558"/>
                      </a:lnTo>
                      <a:lnTo>
                        <a:pt x="449949" y="469558"/>
                      </a:lnTo>
                      <a:cubicBezTo>
                        <a:pt x="455146" y="469558"/>
                        <a:pt x="460152" y="467504"/>
                        <a:pt x="463809" y="463847"/>
                      </a:cubicBezTo>
                      <a:cubicBezTo>
                        <a:pt x="467467" y="460189"/>
                        <a:pt x="469584" y="455229"/>
                        <a:pt x="469584" y="450044"/>
                      </a:cubicBezTo>
                      <a:lnTo>
                        <a:pt x="469584" y="19514"/>
                      </a:lnTo>
                      <a:cubicBezTo>
                        <a:pt x="469584" y="14328"/>
                        <a:pt x="467467" y="9365"/>
                        <a:pt x="463809" y="5708"/>
                      </a:cubicBezTo>
                      <a:cubicBezTo>
                        <a:pt x="460152" y="2052"/>
                        <a:pt x="455146" y="0"/>
                        <a:pt x="449949" y="0"/>
                      </a:cubicBezTo>
                      <a:lnTo>
                        <a:pt x="449949" y="0"/>
                      </a:lnTo>
                      <a:close/>
                    </a:path>
                  </a:pathLst>
                </a:custGeom>
                <a:solidFill>
                  <a:srgbClr val="2D5967"/>
                </a:solidFill>
                <a:ln w="6417"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B33B5AF5-9ADC-428B-9269-3115164B8CB5}"/>
                    </a:ext>
                  </a:extLst>
                </p:cNvPr>
                <p:cNvSpPr/>
                <p:nvPr/>
              </p:nvSpPr>
              <p:spPr>
                <a:xfrm>
                  <a:off x="10842473" y="2577511"/>
                  <a:ext cx="39143" cy="104362"/>
                </a:xfrm>
                <a:custGeom>
                  <a:avLst/>
                  <a:gdLst>
                    <a:gd name="connsiteX0" fmla="*/ 39143 w 39143"/>
                    <a:gd name="connsiteY0" fmla="*/ 0 h 104362"/>
                    <a:gd name="connsiteX1" fmla="*/ 0 w 39143"/>
                    <a:gd name="connsiteY1" fmla="*/ 0 h 104362"/>
                    <a:gd name="connsiteX2" fmla="*/ 0 w 39143"/>
                    <a:gd name="connsiteY2" fmla="*/ 17453 h 104362"/>
                    <a:gd name="connsiteX3" fmla="*/ 21689 w 39143"/>
                    <a:gd name="connsiteY3" fmla="*/ 17453 h 104362"/>
                    <a:gd name="connsiteX4" fmla="*/ 21689 w 39143"/>
                    <a:gd name="connsiteY4" fmla="*/ 87024 h 104362"/>
                    <a:gd name="connsiteX5" fmla="*/ 0 w 39143"/>
                    <a:gd name="connsiteY5" fmla="*/ 87024 h 104362"/>
                    <a:gd name="connsiteX6" fmla="*/ 0 w 39143"/>
                    <a:gd name="connsiteY6" fmla="*/ 104362 h 104362"/>
                    <a:gd name="connsiteX7" fmla="*/ 39143 w 39143"/>
                    <a:gd name="connsiteY7" fmla="*/ 104362 h 104362"/>
                    <a:gd name="connsiteX8" fmla="*/ 39143 w 39143"/>
                    <a:gd name="connsiteY8" fmla="*/ 0 h 10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43" h="104362">
                      <a:moveTo>
                        <a:pt x="39143" y="0"/>
                      </a:moveTo>
                      <a:lnTo>
                        <a:pt x="0" y="0"/>
                      </a:lnTo>
                      <a:lnTo>
                        <a:pt x="0" y="17453"/>
                      </a:lnTo>
                      <a:lnTo>
                        <a:pt x="21689" y="17453"/>
                      </a:lnTo>
                      <a:lnTo>
                        <a:pt x="21689" y="87024"/>
                      </a:lnTo>
                      <a:lnTo>
                        <a:pt x="0" y="87024"/>
                      </a:lnTo>
                      <a:lnTo>
                        <a:pt x="0" y="104362"/>
                      </a:lnTo>
                      <a:lnTo>
                        <a:pt x="39143" y="104362"/>
                      </a:lnTo>
                      <a:lnTo>
                        <a:pt x="39143" y="0"/>
                      </a:lnTo>
                      <a:close/>
                    </a:path>
                  </a:pathLst>
                </a:custGeom>
                <a:solidFill>
                  <a:srgbClr val="2D5967"/>
                </a:solidFill>
                <a:ln w="6417"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4BB08A90-8C05-4C5D-8978-3E53048397BD}"/>
                    </a:ext>
                  </a:extLst>
                </p:cNvPr>
                <p:cNvSpPr/>
                <p:nvPr/>
              </p:nvSpPr>
              <p:spPr>
                <a:xfrm>
                  <a:off x="10540368" y="2342717"/>
                  <a:ext cx="104337" cy="84830"/>
                </a:xfrm>
                <a:custGeom>
                  <a:avLst/>
                  <a:gdLst>
                    <a:gd name="connsiteX0" fmla="*/ 0 w 104337"/>
                    <a:gd name="connsiteY0" fmla="*/ 0 h 84830"/>
                    <a:gd name="connsiteX1" fmla="*/ 0 w 104337"/>
                    <a:gd name="connsiteY1" fmla="*/ 67379 h 84830"/>
                    <a:gd name="connsiteX2" fmla="*/ 15144 w 104337"/>
                    <a:gd name="connsiteY2" fmla="*/ 67379 h 84830"/>
                    <a:gd name="connsiteX3" fmla="*/ 17326 w 104337"/>
                    <a:gd name="connsiteY3" fmla="*/ 67379 h 84830"/>
                    <a:gd name="connsiteX4" fmla="*/ 17326 w 104337"/>
                    <a:gd name="connsiteY4" fmla="*/ 17451 h 84830"/>
                    <a:gd name="connsiteX5" fmla="*/ 86884 w 104337"/>
                    <a:gd name="connsiteY5" fmla="*/ 17451 h 84830"/>
                    <a:gd name="connsiteX6" fmla="*/ 86884 w 104337"/>
                    <a:gd name="connsiteY6" fmla="*/ 84831 h 84830"/>
                    <a:gd name="connsiteX7" fmla="*/ 104338 w 104337"/>
                    <a:gd name="connsiteY7" fmla="*/ 84831 h 84830"/>
                    <a:gd name="connsiteX8" fmla="*/ 104338 w 104337"/>
                    <a:gd name="connsiteY8" fmla="*/ 0 h 84830"/>
                    <a:gd name="connsiteX9" fmla="*/ 0 w 104337"/>
                    <a:gd name="connsiteY9" fmla="*/ 0 h 8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337" h="84830">
                      <a:moveTo>
                        <a:pt x="0" y="0"/>
                      </a:moveTo>
                      <a:lnTo>
                        <a:pt x="0" y="67379"/>
                      </a:lnTo>
                      <a:lnTo>
                        <a:pt x="15144" y="67379"/>
                      </a:lnTo>
                      <a:lnTo>
                        <a:pt x="17326" y="67379"/>
                      </a:lnTo>
                      <a:lnTo>
                        <a:pt x="17326" y="17451"/>
                      </a:lnTo>
                      <a:lnTo>
                        <a:pt x="86884" y="17451"/>
                      </a:lnTo>
                      <a:lnTo>
                        <a:pt x="86884" y="84831"/>
                      </a:lnTo>
                      <a:lnTo>
                        <a:pt x="104338" y="84831"/>
                      </a:lnTo>
                      <a:lnTo>
                        <a:pt x="104338" y="0"/>
                      </a:lnTo>
                      <a:lnTo>
                        <a:pt x="0" y="0"/>
                      </a:lnTo>
                      <a:close/>
                    </a:path>
                  </a:pathLst>
                </a:custGeom>
                <a:solidFill>
                  <a:srgbClr val="2D5967"/>
                </a:solidFill>
                <a:ln w="6417"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67367700-BD82-488D-A082-8FB32FD007B1}"/>
                    </a:ext>
                  </a:extLst>
                </p:cNvPr>
                <p:cNvSpPr/>
                <p:nvPr/>
              </p:nvSpPr>
              <p:spPr>
                <a:xfrm>
                  <a:off x="10657668" y="2342717"/>
                  <a:ext cx="104337" cy="84830"/>
                </a:xfrm>
                <a:custGeom>
                  <a:avLst/>
                  <a:gdLst>
                    <a:gd name="connsiteX0" fmla="*/ 0 w 104337"/>
                    <a:gd name="connsiteY0" fmla="*/ 0 h 84830"/>
                    <a:gd name="connsiteX1" fmla="*/ 0 w 104337"/>
                    <a:gd name="connsiteY1" fmla="*/ 84831 h 84830"/>
                    <a:gd name="connsiteX2" fmla="*/ 17454 w 104337"/>
                    <a:gd name="connsiteY2" fmla="*/ 84831 h 84830"/>
                    <a:gd name="connsiteX3" fmla="*/ 17454 w 104337"/>
                    <a:gd name="connsiteY3" fmla="*/ 17451 h 84830"/>
                    <a:gd name="connsiteX4" fmla="*/ 87012 w 104337"/>
                    <a:gd name="connsiteY4" fmla="*/ 17451 h 84830"/>
                    <a:gd name="connsiteX5" fmla="*/ 87012 w 104337"/>
                    <a:gd name="connsiteY5" fmla="*/ 84831 h 84830"/>
                    <a:gd name="connsiteX6" fmla="*/ 104338 w 104337"/>
                    <a:gd name="connsiteY6" fmla="*/ 84831 h 84830"/>
                    <a:gd name="connsiteX7" fmla="*/ 104338 w 104337"/>
                    <a:gd name="connsiteY7" fmla="*/ 0 h 84830"/>
                    <a:gd name="connsiteX8" fmla="*/ 0 w 104337"/>
                    <a:gd name="connsiteY8" fmla="*/ 0 h 8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337" h="84830">
                      <a:moveTo>
                        <a:pt x="0" y="0"/>
                      </a:moveTo>
                      <a:lnTo>
                        <a:pt x="0" y="84831"/>
                      </a:lnTo>
                      <a:lnTo>
                        <a:pt x="17454" y="84831"/>
                      </a:lnTo>
                      <a:lnTo>
                        <a:pt x="17454" y="17451"/>
                      </a:lnTo>
                      <a:lnTo>
                        <a:pt x="87012" y="17451"/>
                      </a:lnTo>
                      <a:lnTo>
                        <a:pt x="87012" y="84831"/>
                      </a:lnTo>
                      <a:lnTo>
                        <a:pt x="104338" y="84831"/>
                      </a:lnTo>
                      <a:lnTo>
                        <a:pt x="104338" y="0"/>
                      </a:lnTo>
                      <a:lnTo>
                        <a:pt x="0" y="0"/>
                      </a:lnTo>
                      <a:close/>
                    </a:path>
                  </a:pathLst>
                </a:custGeom>
                <a:solidFill>
                  <a:srgbClr val="2D5967"/>
                </a:solidFill>
                <a:ln w="6417"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3705FED6-93DA-4358-992C-4810EA04B9E7}"/>
                    </a:ext>
                  </a:extLst>
                </p:cNvPr>
                <p:cNvSpPr/>
                <p:nvPr/>
              </p:nvSpPr>
              <p:spPr>
                <a:xfrm>
                  <a:off x="10775096" y="2342717"/>
                  <a:ext cx="104337" cy="104359"/>
                </a:xfrm>
                <a:custGeom>
                  <a:avLst/>
                  <a:gdLst>
                    <a:gd name="connsiteX0" fmla="*/ 104338 w 104337"/>
                    <a:gd name="connsiteY0" fmla="*/ 0 h 104359"/>
                    <a:gd name="connsiteX1" fmla="*/ 0 w 104337"/>
                    <a:gd name="connsiteY1" fmla="*/ 0 h 104359"/>
                    <a:gd name="connsiteX2" fmla="*/ 0 w 104337"/>
                    <a:gd name="connsiteY2" fmla="*/ 84845 h 104359"/>
                    <a:gd name="connsiteX3" fmla="*/ 17326 w 104337"/>
                    <a:gd name="connsiteY3" fmla="*/ 84845 h 104359"/>
                    <a:gd name="connsiteX4" fmla="*/ 17326 w 104337"/>
                    <a:gd name="connsiteY4" fmla="*/ 17454 h 104359"/>
                    <a:gd name="connsiteX5" fmla="*/ 86884 w 104337"/>
                    <a:gd name="connsiteY5" fmla="*/ 17454 h 104359"/>
                    <a:gd name="connsiteX6" fmla="*/ 86884 w 104337"/>
                    <a:gd name="connsiteY6" fmla="*/ 87026 h 104359"/>
                    <a:gd name="connsiteX7" fmla="*/ 67377 w 104337"/>
                    <a:gd name="connsiteY7" fmla="*/ 87026 h 104359"/>
                    <a:gd name="connsiteX8" fmla="*/ 67377 w 104337"/>
                    <a:gd name="connsiteY8" fmla="*/ 99996 h 104359"/>
                    <a:gd name="connsiteX9" fmla="*/ 67377 w 104337"/>
                    <a:gd name="connsiteY9" fmla="*/ 104359 h 104359"/>
                    <a:gd name="connsiteX10" fmla="*/ 104338 w 104337"/>
                    <a:gd name="connsiteY10" fmla="*/ 104359 h 104359"/>
                    <a:gd name="connsiteX11" fmla="*/ 104338 w 104337"/>
                    <a:gd name="connsiteY11" fmla="*/ 0 h 10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37" h="104359">
                      <a:moveTo>
                        <a:pt x="104338" y="0"/>
                      </a:moveTo>
                      <a:lnTo>
                        <a:pt x="0" y="0"/>
                      </a:lnTo>
                      <a:lnTo>
                        <a:pt x="0" y="84845"/>
                      </a:lnTo>
                      <a:lnTo>
                        <a:pt x="17326" y="84845"/>
                      </a:lnTo>
                      <a:lnTo>
                        <a:pt x="17326" y="17454"/>
                      </a:lnTo>
                      <a:lnTo>
                        <a:pt x="86884" y="17454"/>
                      </a:lnTo>
                      <a:lnTo>
                        <a:pt x="86884" y="87026"/>
                      </a:lnTo>
                      <a:lnTo>
                        <a:pt x="67377" y="87026"/>
                      </a:lnTo>
                      <a:lnTo>
                        <a:pt x="67377" y="99996"/>
                      </a:lnTo>
                      <a:lnTo>
                        <a:pt x="67377" y="104359"/>
                      </a:lnTo>
                      <a:lnTo>
                        <a:pt x="104338" y="104359"/>
                      </a:lnTo>
                      <a:lnTo>
                        <a:pt x="104338" y="0"/>
                      </a:lnTo>
                      <a:close/>
                    </a:path>
                  </a:pathLst>
                </a:custGeom>
                <a:solidFill>
                  <a:srgbClr val="2D5967"/>
                </a:solidFill>
                <a:ln w="6417"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659D2578-93B9-408A-8CF3-CBBA1D1F3CA7}"/>
                    </a:ext>
                  </a:extLst>
                </p:cNvPr>
                <p:cNvSpPr/>
                <p:nvPr/>
              </p:nvSpPr>
              <p:spPr>
                <a:xfrm>
                  <a:off x="10842473" y="2460175"/>
                  <a:ext cx="36961" cy="104359"/>
                </a:xfrm>
                <a:custGeom>
                  <a:avLst/>
                  <a:gdLst>
                    <a:gd name="connsiteX0" fmla="*/ 36961 w 36961"/>
                    <a:gd name="connsiteY0" fmla="*/ 0 h 104359"/>
                    <a:gd name="connsiteX1" fmla="*/ 0 w 36961"/>
                    <a:gd name="connsiteY1" fmla="*/ 0 h 104359"/>
                    <a:gd name="connsiteX2" fmla="*/ 0 w 36961"/>
                    <a:gd name="connsiteY2" fmla="*/ 17333 h 104359"/>
                    <a:gd name="connsiteX3" fmla="*/ 19507 w 36961"/>
                    <a:gd name="connsiteY3" fmla="*/ 17333 h 104359"/>
                    <a:gd name="connsiteX4" fmla="*/ 19507 w 36961"/>
                    <a:gd name="connsiteY4" fmla="*/ 86905 h 104359"/>
                    <a:gd name="connsiteX5" fmla="*/ 0 w 36961"/>
                    <a:gd name="connsiteY5" fmla="*/ 86905 h 104359"/>
                    <a:gd name="connsiteX6" fmla="*/ 0 w 36961"/>
                    <a:gd name="connsiteY6" fmla="*/ 104359 h 104359"/>
                    <a:gd name="connsiteX7" fmla="*/ 36961 w 36961"/>
                    <a:gd name="connsiteY7" fmla="*/ 104359 h 104359"/>
                    <a:gd name="connsiteX8" fmla="*/ 36961 w 36961"/>
                    <a:gd name="connsiteY8" fmla="*/ 0 h 10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1" h="104359">
                      <a:moveTo>
                        <a:pt x="36961" y="0"/>
                      </a:moveTo>
                      <a:lnTo>
                        <a:pt x="0" y="0"/>
                      </a:lnTo>
                      <a:lnTo>
                        <a:pt x="0" y="17333"/>
                      </a:lnTo>
                      <a:lnTo>
                        <a:pt x="19507" y="17333"/>
                      </a:lnTo>
                      <a:lnTo>
                        <a:pt x="19507" y="86905"/>
                      </a:lnTo>
                      <a:lnTo>
                        <a:pt x="0" y="86905"/>
                      </a:lnTo>
                      <a:lnTo>
                        <a:pt x="0" y="104359"/>
                      </a:lnTo>
                      <a:lnTo>
                        <a:pt x="36961" y="104359"/>
                      </a:lnTo>
                      <a:lnTo>
                        <a:pt x="36961" y="0"/>
                      </a:lnTo>
                      <a:close/>
                    </a:path>
                  </a:pathLst>
                </a:custGeom>
                <a:solidFill>
                  <a:srgbClr val="2D5967"/>
                </a:solidFill>
                <a:ln w="6417"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5EB05C54-EDF3-4068-A7D4-858579E9C93D}"/>
                    </a:ext>
                  </a:extLst>
                </p:cNvPr>
                <p:cNvSpPr/>
                <p:nvPr/>
              </p:nvSpPr>
              <p:spPr>
                <a:xfrm>
                  <a:off x="10503407" y="2516657"/>
                  <a:ext cx="21688" cy="21692"/>
                </a:xfrm>
                <a:custGeom>
                  <a:avLst/>
                  <a:gdLst>
                    <a:gd name="connsiteX0" fmla="*/ 21689 w 21688"/>
                    <a:gd name="connsiteY0" fmla="*/ 0 h 21692"/>
                    <a:gd name="connsiteX1" fmla="*/ 0 w 21688"/>
                    <a:gd name="connsiteY1" fmla="*/ 0 h 21692"/>
                    <a:gd name="connsiteX2" fmla="*/ 0 w 21688"/>
                    <a:gd name="connsiteY2" fmla="*/ 21692 h 21692"/>
                    <a:gd name="connsiteX3" fmla="*/ 21689 w 21688"/>
                    <a:gd name="connsiteY3" fmla="*/ 21692 h 21692"/>
                    <a:gd name="connsiteX4" fmla="*/ 21689 w 21688"/>
                    <a:gd name="connsiteY4" fmla="*/ 0 h 21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88" h="21692">
                      <a:moveTo>
                        <a:pt x="21689" y="0"/>
                      </a:moveTo>
                      <a:lnTo>
                        <a:pt x="0" y="0"/>
                      </a:lnTo>
                      <a:lnTo>
                        <a:pt x="0" y="21692"/>
                      </a:lnTo>
                      <a:lnTo>
                        <a:pt x="21689" y="21692"/>
                      </a:lnTo>
                      <a:lnTo>
                        <a:pt x="21689" y="0"/>
                      </a:lnTo>
                      <a:close/>
                    </a:path>
                  </a:pathLst>
                </a:custGeom>
                <a:solidFill>
                  <a:srgbClr val="2D5967"/>
                </a:solidFill>
                <a:ln w="6417"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039C21DD-6410-43D0-9340-8A118FBEAE65}"/>
                    </a:ext>
                  </a:extLst>
                </p:cNvPr>
                <p:cNvSpPr/>
                <p:nvPr/>
              </p:nvSpPr>
              <p:spPr>
                <a:xfrm>
                  <a:off x="10503407" y="2638476"/>
                  <a:ext cx="21688" cy="21695"/>
                </a:xfrm>
                <a:custGeom>
                  <a:avLst/>
                  <a:gdLst>
                    <a:gd name="connsiteX0" fmla="*/ 21689 w 21688"/>
                    <a:gd name="connsiteY0" fmla="*/ 0 h 21695"/>
                    <a:gd name="connsiteX1" fmla="*/ 0 w 21688"/>
                    <a:gd name="connsiteY1" fmla="*/ 0 h 21695"/>
                    <a:gd name="connsiteX2" fmla="*/ 0 w 21688"/>
                    <a:gd name="connsiteY2" fmla="*/ 21695 h 21695"/>
                    <a:gd name="connsiteX3" fmla="*/ 21689 w 21688"/>
                    <a:gd name="connsiteY3" fmla="*/ 21695 h 21695"/>
                    <a:gd name="connsiteX4" fmla="*/ 21689 w 21688"/>
                    <a:gd name="connsiteY4" fmla="*/ 0 h 21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88" h="21695">
                      <a:moveTo>
                        <a:pt x="21689" y="0"/>
                      </a:moveTo>
                      <a:lnTo>
                        <a:pt x="0" y="0"/>
                      </a:lnTo>
                      <a:lnTo>
                        <a:pt x="0" y="21695"/>
                      </a:lnTo>
                      <a:lnTo>
                        <a:pt x="21689" y="21695"/>
                      </a:lnTo>
                      <a:lnTo>
                        <a:pt x="21689" y="0"/>
                      </a:lnTo>
                      <a:close/>
                    </a:path>
                  </a:pathLst>
                </a:custGeom>
                <a:solidFill>
                  <a:srgbClr val="2D5967"/>
                </a:solidFill>
                <a:ln w="6417"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29BC3DA4-7E94-4470-8DD7-E04C6F9C2E62}"/>
                    </a:ext>
                  </a:extLst>
                </p:cNvPr>
                <p:cNvSpPr/>
                <p:nvPr/>
              </p:nvSpPr>
              <p:spPr>
                <a:xfrm>
                  <a:off x="10455538" y="2425390"/>
                  <a:ext cx="371663" cy="336956"/>
                </a:xfrm>
                <a:custGeom>
                  <a:avLst/>
                  <a:gdLst>
                    <a:gd name="connsiteX0" fmla="*/ 371664 w 371663"/>
                    <a:gd name="connsiteY0" fmla="*/ 17333 h 336956"/>
                    <a:gd name="connsiteX1" fmla="*/ 99974 w 371663"/>
                    <a:gd name="connsiteY1" fmla="*/ 17333 h 336956"/>
                    <a:gd name="connsiteX2" fmla="*/ 99974 w 371663"/>
                    <a:gd name="connsiteY2" fmla="*/ 0 h 336956"/>
                    <a:gd name="connsiteX3" fmla="*/ 0 w 371663"/>
                    <a:gd name="connsiteY3" fmla="*/ 0 h 336956"/>
                    <a:gd name="connsiteX4" fmla="*/ 0 w 371663"/>
                    <a:gd name="connsiteY4" fmla="*/ 17333 h 336956"/>
                    <a:gd name="connsiteX5" fmla="*/ 17325 w 371663"/>
                    <a:gd name="connsiteY5" fmla="*/ 17333 h 336956"/>
                    <a:gd name="connsiteX6" fmla="*/ 17325 w 371663"/>
                    <a:gd name="connsiteY6" fmla="*/ 336957 h 336956"/>
                    <a:gd name="connsiteX7" fmla="*/ 99974 w 371663"/>
                    <a:gd name="connsiteY7" fmla="*/ 336957 h 336956"/>
                    <a:gd name="connsiteX8" fmla="*/ 99974 w 371663"/>
                    <a:gd name="connsiteY8" fmla="*/ 319625 h 336956"/>
                    <a:gd name="connsiteX9" fmla="*/ 130390 w 371663"/>
                    <a:gd name="connsiteY9" fmla="*/ 319625 h 336956"/>
                    <a:gd name="connsiteX10" fmla="*/ 130390 w 371663"/>
                    <a:gd name="connsiteY10" fmla="*/ 306534 h 336956"/>
                    <a:gd name="connsiteX11" fmla="*/ 190965 w 371663"/>
                    <a:gd name="connsiteY11" fmla="*/ 306534 h 336956"/>
                    <a:gd name="connsiteX12" fmla="*/ 190965 w 371663"/>
                    <a:gd name="connsiteY12" fmla="*/ 336957 h 336956"/>
                    <a:gd name="connsiteX13" fmla="*/ 208419 w 371663"/>
                    <a:gd name="connsiteY13" fmla="*/ 336957 h 336956"/>
                    <a:gd name="connsiteX14" fmla="*/ 208419 w 371663"/>
                    <a:gd name="connsiteY14" fmla="*/ 306534 h 336956"/>
                    <a:gd name="connsiteX15" fmla="*/ 221766 w 371663"/>
                    <a:gd name="connsiteY15" fmla="*/ 306534 h 336956"/>
                    <a:gd name="connsiteX16" fmla="*/ 221766 w 371663"/>
                    <a:gd name="connsiteY16" fmla="*/ 336957 h 336956"/>
                    <a:gd name="connsiteX17" fmla="*/ 239092 w 371663"/>
                    <a:gd name="connsiteY17" fmla="*/ 336957 h 336956"/>
                    <a:gd name="connsiteX18" fmla="*/ 239092 w 371663"/>
                    <a:gd name="connsiteY18" fmla="*/ 306534 h 336956"/>
                    <a:gd name="connsiteX19" fmla="*/ 252181 w 371663"/>
                    <a:gd name="connsiteY19" fmla="*/ 306534 h 336956"/>
                    <a:gd name="connsiteX20" fmla="*/ 252181 w 371663"/>
                    <a:gd name="connsiteY20" fmla="*/ 336957 h 336956"/>
                    <a:gd name="connsiteX21" fmla="*/ 269507 w 371663"/>
                    <a:gd name="connsiteY21" fmla="*/ 336957 h 336956"/>
                    <a:gd name="connsiteX22" fmla="*/ 269507 w 371663"/>
                    <a:gd name="connsiteY22" fmla="*/ 306534 h 336956"/>
                    <a:gd name="connsiteX23" fmla="*/ 282598 w 371663"/>
                    <a:gd name="connsiteY23" fmla="*/ 306534 h 336956"/>
                    <a:gd name="connsiteX24" fmla="*/ 282598 w 371663"/>
                    <a:gd name="connsiteY24" fmla="*/ 336957 h 336956"/>
                    <a:gd name="connsiteX25" fmla="*/ 299923 w 371663"/>
                    <a:gd name="connsiteY25" fmla="*/ 336957 h 336956"/>
                    <a:gd name="connsiteX26" fmla="*/ 299923 w 371663"/>
                    <a:gd name="connsiteY26" fmla="*/ 306534 h 336956"/>
                    <a:gd name="connsiteX27" fmla="*/ 313014 w 371663"/>
                    <a:gd name="connsiteY27" fmla="*/ 306534 h 336956"/>
                    <a:gd name="connsiteX28" fmla="*/ 313014 w 371663"/>
                    <a:gd name="connsiteY28" fmla="*/ 336957 h 336956"/>
                    <a:gd name="connsiteX29" fmla="*/ 330339 w 371663"/>
                    <a:gd name="connsiteY29" fmla="*/ 336957 h 336956"/>
                    <a:gd name="connsiteX30" fmla="*/ 330339 w 371663"/>
                    <a:gd name="connsiteY30" fmla="*/ 306534 h 336956"/>
                    <a:gd name="connsiteX31" fmla="*/ 371664 w 371663"/>
                    <a:gd name="connsiteY31" fmla="*/ 306534 h 336956"/>
                    <a:gd name="connsiteX32" fmla="*/ 371664 w 371663"/>
                    <a:gd name="connsiteY32" fmla="*/ 17333 h 336956"/>
                    <a:gd name="connsiteX33" fmla="*/ 306468 w 371663"/>
                    <a:gd name="connsiteY33" fmla="*/ 34786 h 336956"/>
                    <a:gd name="connsiteX34" fmla="*/ 354338 w 371663"/>
                    <a:gd name="connsiteY34" fmla="*/ 34786 h 336956"/>
                    <a:gd name="connsiteX35" fmla="*/ 354338 w 371663"/>
                    <a:gd name="connsiteY35" fmla="*/ 289318 h 336956"/>
                    <a:gd name="connsiteX36" fmla="*/ 113065 w 371663"/>
                    <a:gd name="connsiteY36" fmla="*/ 289318 h 336956"/>
                    <a:gd name="connsiteX37" fmla="*/ 113065 w 371663"/>
                    <a:gd name="connsiteY37" fmla="*/ 302408 h 336956"/>
                    <a:gd name="connsiteX38" fmla="*/ 99974 w 371663"/>
                    <a:gd name="connsiteY38" fmla="*/ 302408 h 336956"/>
                    <a:gd name="connsiteX39" fmla="*/ 99974 w 371663"/>
                    <a:gd name="connsiteY39" fmla="*/ 34786 h 336956"/>
                    <a:gd name="connsiteX40" fmla="*/ 306019 w 371663"/>
                    <a:gd name="connsiteY40" fmla="*/ 34786 h 336956"/>
                    <a:gd name="connsiteX41" fmla="*/ 306468 w 371663"/>
                    <a:gd name="connsiteY41" fmla="*/ 34786 h 336956"/>
                    <a:gd name="connsiteX42" fmla="*/ 34780 w 371663"/>
                    <a:gd name="connsiteY42" fmla="*/ 17333 h 336956"/>
                    <a:gd name="connsiteX43" fmla="*/ 83226 w 371663"/>
                    <a:gd name="connsiteY43" fmla="*/ 17333 h 336956"/>
                    <a:gd name="connsiteX44" fmla="*/ 83226 w 371663"/>
                    <a:gd name="connsiteY44" fmla="*/ 319625 h 336956"/>
                    <a:gd name="connsiteX45" fmla="*/ 34780 w 371663"/>
                    <a:gd name="connsiteY45" fmla="*/ 319625 h 336956"/>
                    <a:gd name="connsiteX46" fmla="*/ 34780 w 371663"/>
                    <a:gd name="connsiteY46" fmla="*/ 17333 h 33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1663" h="336956">
                      <a:moveTo>
                        <a:pt x="371664" y="17333"/>
                      </a:moveTo>
                      <a:lnTo>
                        <a:pt x="99974" y="17333"/>
                      </a:lnTo>
                      <a:lnTo>
                        <a:pt x="99974" y="0"/>
                      </a:lnTo>
                      <a:lnTo>
                        <a:pt x="0" y="0"/>
                      </a:lnTo>
                      <a:lnTo>
                        <a:pt x="0" y="17333"/>
                      </a:lnTo>
                      <a:lnTo>
                        <a:pt x="17325" y="17333"/>
                      </a:lnTo>
                      <a:lnTo>
                        <a:pt x="17325" y="336957"/>
                      </a:lnTo>
                      <a:lnTo>
                        <a:pt x="99974" y="336957"/>
                      </a:lnTo>
                      <a:lnTo>
                        <a:pt x="99974" y="319625"/>
                      </a:lnTo>
                      <a:lnTo>
                        <a:pt x="130390" y="319625"/>
                      </a:lnTo>
                      <a:lnTo>
                        <a:pt x="130390" y="306534"/>
                      </a:lnTo>
                      <a:lnTo>
                        <a:pt x="190965" y="306534"/>
                      </a:lnTo>
                      <a:lnTo>
                        <a:pt x="190965" y="336957"/>
                      </a:lnTo>
                      <a:lnTo>
                        <a:pt x="208419" y="336957"/>
                      </a:lnTo>
                      <a:lnTo>
                        <a:pt x="208419" y="306534"/>
                      </a:lnTo>
                      <a:lnTo>
                        <a:pt x="221766" y="306534"/>
                      </a:lnTo>
                      <a:lnTo>
                        <a:pt x="221766" y="336957"/>
                      </a:lnTo>
                      <a:lnTo>
                        <a:pt x="239092" y="336957"/>
                      </a:lnTo>
                      <a:lnTo>
                        <a:pt x="239092" y="306534"/>
                      </a:lnTo>
                      <a:lnTo>
                        <a:pt x="252181" y="306534"/>
                      </a:lnTo>
                      <a:lnTo>
                        <a:pt x="252181" y="336957"/>
                      </a:lnTo>
                      <a:lnTo>
                        <a:pt x="269507" y="336957"/>
                      </a:lnTo>
                      <a:lnTo>
                        <a:pt x="269507" y="306534"/>
                      </a:lnTo>
                      <a:lnTo>
                        <a:pt x="282598" y="306534"/>
                      </a:lnTo>
                      <a:lnTo>
                        <a:pt x="282598" y="336957"/>
                      </a:lnTo>
                      <a:lnTo>
                        <a:pt x="299923" y="336957"/>
                      </a:lnTo>
                      <a:lnTo>
                        <a:pt x="299923" y="306534"/>
                      </a:lnTo>
                      <a:lnTo>
                        <a:pt x="313014" y="306534"/>
                      </a:lnTo>
                      <a:lnTo>
                        <a:pt x="313014" y="336957"/>
                      </a:lnTo>
                      <a:lnTo>
                        <a:pt x="330339" y="336957"/>
                      </a:lnTo>
                      <a:lnTo>
                        <a:pt x="330339" y="306534"/>
                      </a:lnTo>
                      <a:lnTo>
                        <a:pt x="371664" y="306534"/>
                      </a:lnTo>
                      <a:lnTo>
                        <a:pt x="371664" y="17333"/>
                      </a:lnTo>
                      <a:close/>
                      <a:moveTo>
                        <a:pt x="306468" y="34786"/>
                      </a:moveTo>
                      <a:lnTo>
                        <a:pt x="354338" y="34786"/>
                      </a:lnTo>
                      <a:lnTo>
                        <a:pt x="354338" y="289318"/>
                      </a:lnTo>
                      <a:lnTo>
                        <a:pt x="113065" y="289318"/>
                      </a:lnTo>
                      <a:lnTo>
                        <a:pt x="113065" y="302408"/>
                      </a:lnTo>
                      <a:lnTo>
                        <a:pt x="99974" y="302408"/>
                      </a:lnTo>
                      <a:lnTo>
                        <a:pt x="99974" y="34786"/>
                      </a:lnTo>
                      <a:lnTo>
                        <a:pt x="306019" y="34786"/>
                      </a:lnTo>
                      <a:lnTo>
                        <a:pt x="306468" y="34786"/>
                      </a:lnTo>
                      <a:close/>
                      <a:moveTo>
                        <a:pt x="34780" y="17333"/>
                      </a:moveTo>
                      <a:lnTo>
                        <a:pt x="83226" y="17333"/>
                      </a:lnTo>
                      <a:lnTo>
                        <a:pt x="83226" y="319625"/>
                      </a:lnTo>
                      <a:lnTo>
                        <a:pt x="34780" y="319625"/>
                      </a:lnTo>
                      <a:lnTo>
                        <a:pt x="34780" y="17333"/>
                      </a:lnTo>
                      <a:close/>
                    </a:path>
                  </a:pathLst>
                </a:custGeom>
                <a:solidFill>
                  <a:srgbClr val="2D5967"/>
                </a:solidFill>
                <a:ln w="6417"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80940017-DBE2-47E8-9CF8-CBB1D3A58040}"/>
                    </a:ext>
                  </a:extLst>
                </p:cNvPr>
                <p:cNvSpPr/>
                <p:nvPr/>
              </p:nvSpPr>
              <p:spPr>
                <a:xfrm>
                  <a:off x="10568603" y="2473156"/>
                  <a:ext cx="230493" cy="228596"/>
                </a:xfrm>
                <a:custGeom>
                  <a:avLst/>
                  <a:gdLst>
                    <a:gd name="connsiteX0" fmla="*/ 0 w 230493"/>
                    <a:gd name="connsiteY0" fmla="*/ 0 h 228596"/>
                    <a:gd name="connsiteX1" fmla="*/ 0 w 230493"/>
                    <a:gd name="connsiteY1" fmla="*/ 106541 h 228596"/>
                    <a:gd name="connsiteX2" fmla="*/ 17325 w 230493"/>
                    <a:gd name="connsiteY2" fmla="*/ 106541 h 228596"/>
                    <a:gd name="connsiteX3" fmla="*/ 17325 w 230493"/>
                    <a:gd name="connsiteY3" fmla="*/ 123996 h 228596"/>
                    <a:gd name="connsiteX4" fmla="*/ 0 w 230493"/>
                    <a:gd name="connsiteY4" fmla="*/ 123996 h 228596"/>
                    <a:gd name="connsiteX5" fmla="*/ 0 w 230493"/>
                    <a:gd name="connsiteY5" fmla="*/ 228597 h 228596"/>
                    <a:gd name="connsiteX6" fmla="*/ 112936 w 230493"/>
                    <a:gd name="connsiteY6" fmla="*/ 228597 h 228596"/>
                    <a:gd name="connsiteX7" fmla="*/ 112936 w 230493"/>
                    <a:gd name="connsiteY7" fmla="*/ 158782 h 228596"/>
                    <a:gd name="connsiteX8" fmla="*/ 126027 w 230493"/>
                    <a:gd name="connsiteY8" fmla="*/ 158782 h 228596"/>
                    <a:gd name="connsiteX9" fmla="*/ 126027 w 230493"/>
                    <a:gd name="connsiteY9" fmla="*/ 228597 h 228596"/>
                    <a:gd name="connsiteX10" fmla="*/ 230365 w 230493"/>
                    <a:gd name="connsiteY10" fmla="*/ 228597 h 228596"/>
                    <a:gd name="connsiteX11" fmla="*/ 230365 w 230493"/>
                    <a:gd name="connsiteY11" fmla="*/ 171750 h 228596"/>
                    <a:gd name="connsiteX12" fmla="*/ 193275 w 230493"/>
                    <a:gd name="connsiteY12" fmla="*/ 171750 h 228596"/>
                    <a:gd name="connsiteX13" fmla="*/ 184869 w 230493"/>
                    <a:gd name="connsiteY13" fmla="*/ 164351 h 228596"/>
                    <a:gd name="connsiteX14" fmla="*/ 173639 w 230493"/>
                    <a:gd name="connsiteY14" fmla="*/ 163620 h 228596"/>
                    <a:gd name="connsiteX15" fmla="*/ 164335 w 230493"/>
                    <a:gd name="connsiteY15" fmla="*/ 169851 h 228596"/>
                    <a:gd name="connsiteX16" fmla="*/ 160742 w 230493"/>
                    <a:gd name="connsiteY16" fmla="*/ 180477 h 228596"/>
                    <a:gd name="connsiteX17" fmla="*/ 164335 w 230493"/>
                    <a:gd name="connsiteY17" fmla="*/ 191103 h 228596"/>
                    <a:gd name="connsiteX18" fmla="*/ 173639 w 230493"/>
                    <a:gd name="connsiteY18" fmla="*/ 197334 h 228596"/>
                    <a:gd name="connsiteX19" fmla="*/ 184869 w 230493"/>
                    <a:gd name="connsiteY19" fmla="*/ 196602 h 228596"/>
                    <a:gd name="connsiteX20" fmla="*/ 193275 w 230493"/>
                    <a:gd name="connsiteY20" fmla="*/ 189204 h 228596"/>
                    <a:gd name="connsiteX21" fmla="*/ 213039 w 230493"/>
                    <a:gd name="connsiteY21" fmla="*/ 189204 h 228596"/>
                    <a:gd name="connsiteX22" fmla="*/ 213039 w 230493"/>
                    <a:gd name="connsiteY22" fmla="*/ 210899 h 228596"/>
                    <a:gd name="connsiteX23" fmla="*/ 143481 w 230493"/>
                    <a:gd name="connsiteY23" fmla="*/ 210899 h 228596"/>
                    <a:gd name="connsiteX24" fmla="*/ 143481 w 230493"/>
                    <a:gd name="connsiteY24" fmla="*/ 141328 h 228596"/>
                    <a:gd name="connsiteX25" fmla="*/ 112936 w 230493"/>
                    <a:gd name="connsiteY25" fmla="*/ 141328 h 228596"/>
                    <a:gd name="connsiteX26" fmla="*/ 112936 w 230493"/>
                    <a:gd name="connsiteY26" fmla="*/ 123996 h 228596"/>
                    <a:gd name="connsiteX27" fmla="*/ 95611 w 230493"/>
                    <a:gd name="connsiteY27" fmla="*/ 123996 h 228596"/>
                    <a:gd name="connsiteX28" fmla="*/ 95611 w 230493"/>
                    <a:gd name="connsiteY28" fmla="*/ 106541 h 228596"/>
                    <a:gd name="connsiteX29" fmla="*/ 126027 w 230493"/>
                    <a:gd name="connsiteY29" fmla="*/ 106541 h 228596"/>
                    <a:gd name="connsiteX30" fmla="*/ 126027 w 230493"/>
                    <a:gd name="connsiteY30" fmla="*/ 26181 h 228596"/>
                    <a:gd name="connsiteX31" fmla="*/ 138155 w 230493"/>
                    <a:gd name="connsiteY31" fmla="*/ 26181 h 228596"/>
                    <a:gd name="connsiteX32" fmla="*/ 138155 w 230493"/>
                    <a:gd name="connsiteY32" fmla="*/ 119511 h 228596"/>
                    <a:gd name="connsiteX33" fmla="*/ 167479 w 230493"/>
                    <a:gd name="connsiteY33" fmla="*/ 119511 h 228596"/>
                    <a:gd name="connsiteX34" fmla="*/ 167479 w 230493"/>
                    <a:gd name="connsiteY34" fmla="*/ 128237 h 228596"/>
                    <a:gd name="connsiteX35" fmla="*/ 230493 w 230493"/>
                    <a:gd name="connsiteY35" fmla="*/ 128237 h 228596"/>
                    <a:gd name="connsiteX36" fmla="*/ 230493 w 230493"/>
                    <a:gd name="connsiteY36" fmla="*/ 93572 h 228596"/>
                    <a:gd name="connsiteX37" fmla="*/ 167479 w 230493"/>
                    <a:gd name="connsiteY37" fmla="*/ 93572 h 228596"/>
                    <a:gd name="connsiteX38" fmla="*/ 167479 w 230493"/>
                    <a:gd name="connsiteY38" fmla="*/ 102177 h 228596"/>
                    <a:gd name="connsiteX39" fmla="*/ 155352 w 230493"/>
                    <a:gd name="connsiteY39" fmla="*/ 102177 h 228596"/>
                    <a:gd name="connsiteX40" fmla="*/ 155352 w 230493"/>
                    <a:gd name="connsiteY40" fmla="*/ 71754 h 228596"/>
                    <a:gd name="connsiteX41" fmla="*/ 167479 w 230493"/>
                    <a:gd name="connsiteY41" fmla="*/ 71754 h 228596"/>
                    <a:gd name="connsiteX42" fmla="*/ 167479 w 230493"/>
                    <a:gd name="connsiteY42" fmla="*/ 80481 h 228596"/>
                    <a:gd name="connsiteX43" fmla="*/ 230493 w 230493"/>
                    <a:gd name="connsiteY43" fmla="*/ 80481 h 228596"/>
                    <a:gd name="connsiteX44" fmla="*/ 230493 w 230493"/>
                    <a:gd name="connsiteY44" fmla="*/ 45695 h 228596"/>
                    <a:gd name="connsiteX45" fmla="*/ 167479 w 230493"/>
                    <a:gd name="connsiteY45" fmla="*/ 45695 h 228596"/>
                    <a:gd name="connsiteX46" fmla="*/ 167479 w 230493"/>
                    <a:gd name="connsiteY46" fmla="*/ 54422 h 228596"/>
                    <a:gd name="connsiteX47" fmla="*/ 155352 w 230493"/>
                    <a:gd name="connsiteY47" fmla="*/ 54422 h 228596"/>
                    <a:gd name="connsiteX48" fmla="*/ 155352 w 230493"/>
                    <a:gd name="connsiteY48" fmla="*/ 26181 h 228596"/>
                    <a:gd name="connsiteX49" fmla="*/ 167479 w 230493"/>
                    <a:gd name="connsiteY49" fmla="*/ 26181 h 228596"/>
                    <a:gd name="connsiteX50" fmla="*/ 167479 w 230493"/>
                    <a:gd name="connsiteY50" fmla="*/ 34665 h 228596"/>
                    <a:gd name="connsiteX51" fmla="*/ 230493 w 230493"/>
                    <a:gd name="connsiteY51" fmla="*/ 34665 h 228596"/>
                    <a:gd name="connsiteX52" fmla="*/ 230493 w 230493"/>
                    <a:gd name="connsiteY52" fmla="*/ 0 h 228596"/>
                    <a:gd name="connsiteX53" fmla="*/ 167479 w 230493"/>
                    <a:gd name="connsiteY53" fmla="*/ 0 h 228596"/>
                    <a:gd name="connsiteX54" fmla="*/ 167479 w 230493"/>
                    <a:gd name="connsiteY54" fmla="*/ 8727 h 228596"/>
                    <a:gd name="connsiteX55" fmla="*/ 126027 w 230493"/>
                    <a:gd name="connsiteY55" fmla="*/ 8727 h 228596"/>
                    <a:gd name="connsiteX56" fmla="*/ 126027 w 230493"/>
                    <a:gd name="connsiteY56" fmla="*/ 0 h 228596"/>
                    <a:gd name="connsiteX57" fmla="*/ 0 w 230493"/>
                    <a:gd name="connsiteY57" fmla="*/ 0 h 228596"/>
                    <a:gd name="connsiteX58" fmla="*/ 34780 w 230493"/>
                    <a:gd name="connsiteY58" fmla="*/ 106541 h 228596"/>
                    <a:gd name="connsiteX59" fmla="*/ 47741 w 230493"/>
                    <a:gd name="connsiteY59" fmla="*/ 106541 h 228596"/>
                    <a:gd name="connsiteX60" fmla="*/ 47741 w 230493"/>
                    <a:gd name="connsiteY60" fmla="*/ 123996 h 228596"/>
                    <a:gd name="connsiteX61" fmla="*/ 34780 w 230493"/>
                    <a:gd name="connsiteY61" fmla="*/ 123996 h 228596"/>
                    <a:gd name="connsiteX62" fmla="*/ 34780 w 230493"/>
                    <a:gd name="connsiteY62" fmla="*/ 106541 h 228596"/>
                    <a:gd name="connsiteX63" fmla="*/ 95354 w 230493"/>
                    <a:gd name="connsiteY63" fmla="*/ 210899 h 228596"/>
                    <a:gd name="connsiteX64" fmla="*/ 17325 w 230493"/>
                    <a:gd name="connsiteY64" fmla="*/ 210899 h 228596"/>
                    <a:gd name="connsiteX65" fmla="*/ 17325 w 230493"/>
                    <a:gd name="connsiteY65" fmla="*/ 141328 h 228596"/>
                    <a:gd name="connsiteX66" fmla="*/ 95611 w 230493"/>
                    <a:gd name="connsiteY66" fmla="*/ 141328 h 228596"/>
                    <a:gd name="connsiteX67" fmla="*/ 95354 w 230493"/>
                    <a:gd name="connsiteY67" fmla="*/ 210899 h 228596"/>
                    <a:gd name="connsiteX68" fmla="*/ 77901 w 230493"/>
                    <a:gd name="connsiteY68" fmla="*/ 123996 h 228596"/>
                    <a:gd name="connsiteX69" fmla="*/ 65195 w 230493"/>
                    <a:gd name="connsiteY69" fmla="*/ 123996 h 228596"/>
                    <a:gd name="connsiteX70" fmla="*/ 65195 w 230493"/>
                    <a:gd name="connsiteY70" fmla="*/ 106541 h 228596"/>
                    <a:gd name="connsiteX71" fmla="*/ 78157 w 230493"/>
                    <a:gd name="connsiteY71" fmla="*/ 106541 h 228596"/>
                    <a:gd name="connsiteX72" fmla="*/ 77901 w 230493"/>
                    <a:gd name="connsiteY72" fmla="*/ 123996 h 228596"/>
                    <a:gd name="connsiteX73" fmla="*/ 108445 w 230493"/>
                    <a:gd name="connsiteY73" fmla="*/ 17454 h 228596"/>
                    <a:gd name="connsiteX74" fmla="*/ 108445 w 230493"/>
                    <a:gd name="connsiteY74" fmla="*/ 89208 h 228596"/>
                    <a:gd name="connsiteX75" fmla="*/ 17325 w 230493"/>
                    <a:gd name="connsiteY75" fmla="*/ 89208 h 228596"/>
                    <a:gd name="connsiteX76" fmla="*/ 17325 w 230493"/>
                    <a:gd name="connsiteY76" fmla="*/ 17454 h 228596"/>
                    <a:gd name="connsiteX77" fmla="*/ 108445 w 230493"/>
                    <a:gd name="connsiteY77" fmla="*/ 17454 h 22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0493" h="228596">
                      <a:moveTo>
                        <a:pt x="0" y="0"/>
                      </a:moveTo>
                      <a:lnTo>
                        <a:pt x="0" y="106541"/>
                      </a:lnTo>
                      <a:lnTo>
                        <a:pt x="17325" y="106541"/>
                      </a:lnTo>
                      <a:lnTo>
                        <a:pt x="17325" y="123996"/>
                      </a:lnTo>
                      <a:lnTo>
                        <a:pt x="0" y="123996"/>
                      </a:lnTo>
                      <a:lnTo>
                        <a:pt x="0" y="228597"/>
                      </a:lnTo>
                      <a:lnTo>
                        <a:pt x="112936" y="228597"/>
                      </a:lnTo>
                      <a:lnTo>
                        <a:pt x="112936" y="158782"/>
                      </a:lnTo>
                      <a:lnTo>
                        <a:pt x="126027" y="158782"/>
                      </a:lnTo>
                      <a:lnTo>
                        <a:pt x="126027" y="228597"/>
                      </a:lnTo>
                      <a:lnTo>
                        <a:pt x="230365" y="228597"/>
                      </a:lnTo>
                      <a:lnTo>
                        <a:pt x="230365" y="171750"/>
                      </a:lnTo>
                      <a:lnTo>
                        <a:pt x="193275" y="171750"/>
                      </a:lnTo>
                      <a:cubicBezTo>
                        <a:pt x="191350" y="168426"/>
                        <a:pt x="188398" y="165821"/>
                        <a:pt x="184869" y="164351"/>
                      </a:cubicBezTo>
                      <a:cubicBezTo>
                        <a:pt x="181276" y="162882"/>
                        <a:pt x="177362" y="162625"/>
                        <a:pt x="173639" y="163620"/>
                      </a:cubicBezTo>
                      <a:cubicBezTo>
                        <a:pt x="169918" y="164615"/>
                        <a:pt x="166645" y="166803"/>
                        <a:pt x="164335" y="169851"/>
                      </a:cubicBezTo>
                      <a:cubicBezTo>
                        <a:pt x="161961" y="172899"/>
                        <a:pt x="160742" y="176633"/>
                        <a:pt x="160742" y="180477"/>
                      </a:cubicBezTo>
                      <a:cubicBezTo>
                        <a:pt x="160742" y="184321"/>
                        <a:pt x="161961" y="188055"/>
                        <a:pt x="164335" y="191103"/>
                      </a:cubicBezTo>
                      <a:cubicBezTo>
                        <a:pt x="166645" y="194151"/>
                        <a:pt x="169918" y="196339"/>
                        <a:pt x="173639" y="197334"/>
                      </a:cubicBezTo>
                      <a:cubicBezTo>
                        <a:pt x="177362" y="198329"/>
                        <a:pt x="181276" y="198072"/>
                        <a:pt x="184869" y="196602"/>
                      </a:cubicBezTo>
                      <a:cubicBezTo>
                        <a:pt x="188398" y="195133"/>
                        <a:pt x="191350" y="192534"/>
                        <a:pt x="193275" y="189204"/>
                      </a:cubicBezTo>
                      <a:lnTo>
                        <a:pt x="213039" y="189204"/>
                      </a:lnTo>
                      <a:lnTo>
                        <a:pt x="213039" y="210899"/>
                      </a:lnTo>
                      <a:lnTo>
                        <a:pt x="143481" y="210899"/>
                      </a:lnTo>
                      <a:lnTo>
                        <a:pt x="143481" y="141328"/>
                      </a:lnTo>
                      <a:lnTo>
                        <a:pt x="112936" y="141328"/>
                      </a:lnTo>
                      <a:lnTo>
                        <a:pt x="112936" y="123996"/>
                      </a:lnTo>
                      <a:lnTo>
                        <a:pt x="95611" y="123996"/>
                      </a:lnTo>
                      <a:lnTo>
                        <a:pt x="95611" y="106541"/>
                      </a:lnTo>
                      <a:lnTo>
                        <a:pt x="126027" y="106541"/>
                      </a:lnTo>
                      <a:lnTo>
                        <a:pt x="126027" y="26181"/>
                      </a:lnTo>
                      <a:lnTo>
                        <a:pt x="138155" y="26181"/>
                      </a:lnTo>
                      <a:lnTo>
                        <a:pt x="138155" y="119511"/>
                      </a:lnTo>
                      <a:lnTo>
                        <a:pt x="167479" y="119511"/>
                      </a:lnTo>
                      <a:lnTo>
                        <a:pt x="167479" y="128237"/>
                      </a:lnTo>
                      <a:lnTo>
                        <a:pt x="230493" y="128237"/>
                      </a:lnTo>
                      <a:lnTo>
                        <a:pt x="230493" y="93572"/>
                      </a:lnTo>
                      <a:lnTo>
                        <a:pt x="167479" y="93572"/>
                      </a:lnTo>
                      <a:lnTo>
                        <a:pt x="167479" y="102177"/>
                      </a:lnTo>
                      <a:lnTo>
                        <a:pt x="155352" y="102177"/>
                      </a:lnTo>
                      <a:lnTo>
                        <a:pt x="155352" y="71754"/>
                      </a:lnTo>
                      <a:lnTo>
                        <a:pt x="167479" y="71754"/>
                      </a:lnTo>
                      <a:lnTo>
                        <a:pt x="167479" y="80481"/>
                      </a:lnTo>
                      <a:lnTo>
                        <a:pt x="230493" y="80481"/>
                      </a:lnTo>
                      <a:lnTo>
                        <a:pt x="230493" y="45695"/>
                      </a:lnTo>
                      <a:lnTo>
                        <a:pt x="167479" y="45695"/>
                      </a:lnTo>
                      <a:lnTo>
                        <a:pt x="167479" y="54422"/>
                      </a:lnTo>
                      <a:lnTo>
                        <a:pt x="155352" y="54422"/>
                      </a:lnTo>
                      <a:lnTo>
                        <a:pt x="155352" y="26181"/>
                      </a:lnTo>
                      <a:lnTo>
                        <a:pt x="167479" y="26181"/>
                      </a:lnTo>
                      <a:lnTo>
                        <a:pt x="167479" y="34665"/>
                      </a:lnTo>
                      <a:lnTo>
                        <a:pt x="230493" y="34665"/>
                      </a:lnTo>
                      <a:lnTo>
                        <a:pt x="230493" y="0"/>
                      </a:lnTo>
                      <a:lnTo>
                        <a:pt x="167479" y="0"/>
                      </a:lnTo>
                      <a:lnTo>
                        <a:pt x="167479" y="8727"/>
                      </a:lnTo>
                      <a:lnTo>
                        <a:pt x="126027" y="8727"/>
                      </a:lnTo>
                      <a:lnTo>
                        <a:pt x="126027" y="0"/>
                      </a:lnTo>
                      <a:lnTo>
                        <a:pt x="0" y="0"/>
                      </a:lnTo>
                      <a:close/>
                      <a:moveTo>
                        <a:pt x="34780" y="106541"/>
                      </a:moveTo>
                      <a:lnTo>
                        <a:pt x="47741" y="106541"/>
                      </a:lnTo>
                      <a:lnTo>
                        <a:pt x="47741" y="123996"/>
                      </a:lnTo>
                      <a:lnTo>
                        <a:pt x="34780" y="123996"/>
                      </a:lnTo>
                      <a:lnTo>
                        <a:pt x="34780" y="106541"/>
                      </a:lnTo>
                      <a:close/>
                      <a:moveTo>
                        <a:pt x="95354" y="210899"/>
                      </a:moveTo>
                      <a:lnTo>
                        <a:pt x="17325" y="210899"/>
                      </a:lnTo>
                      <a:lnTo>
                        <a:pt x="17325" y="141328"/>
                      </a:lnTo>
                      <a:lnTo>
                        <a:pt x="95611" y="141328"/>
                      </a:lnTo>
                      <a:lnTo>
                        <a:pt x="95354" y="210899"/>
                      </a:lnTo>
                      <a:close/>
                      <a:moveTo>
                        <a:pt x="77901" y="123996"/>
                      </a:moveTo>
                      <a:lnTo>
                        <a:pt x="65195" y="123996"/>
                      </a:lnTo>
                      <a:lnTo>
                        <a:pt x="65195" y="106541"/>
                      </a:lnTo>
                      <a:lnTo>
                        <a:pt x="78157" y="106541"/>
                      </a:lnTo>
                      <a:lnTo>
                        <a:pt x="77901" y="123996"/>
                      </a:lnTo>
                      <a:close/>
                      <a:moveTo>
                        <a:pt x="108445" y="17454"/>
                      </a:moveTo>
                      <a:lnTo>
                        <a:pt x="108445" y="89208"/>
                      </a:lnTo>
                      <a:lnTo>
                        <a:pt x="17325" y="89208"/>
                      </a:lnTo>
                      <a:lnTo>
                        <a:pt x="17325" y="17454"/>
                      </a:lnTo>
                      <a:lnTo>
                        <a:pt x="108445" y="17454"/>
                      </a:lnTo>
                      <a:close/>
                    </a:path>
                  </a:pathLst>
                </a:custGeom>
                <a:solidFill>
                  <a:srgbClr val="2D5967"/>
                </a:solidFill>
                <a:ln w="6417" cap="flat">
                  <a:noFill/>
                  <a:prstDash val="solid"/>
                  <a:miter/>
                </a:ln>
              </p:spPr>
              <p:txBody>
                <a:bodyPr rtlCol="0" anchor="ctr"/>
                <a:lstStyle/>
                <a:p>
                  <a:endParaRPr lang="en-US"/>
                </a:p>
              </p:txBody>
            </p:sp>
          </p:grpSp>
          <p:sp>
            <p:nvSpPr>
              <p:cNvPr id="422" name="TextBox 421">
                <a:extLst>
                  <a:ext uri="{FF2B5EF4-FFF2-40B4-BE49-F238E27FC236}">
                    <a16:creationId xmlns:a16="http://schemas.microsoft.com/office/drawing/2014/main" id="{3AC22E9C-8C2B-4726-91B6-190265338D72}"/>
                  </a:ext>
                </a:extLst>
              </p:cNvPr>
              <p:cNvSpPr txBox="1"/>
              <p:nvPr/>
            </p:nvSpPr>
            <p:spPr>
              <a:xfrm>
                <a:off x="10492114" y="2733997"/>
                <a:ext cx="42030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VNIC</a:t>
                </a:r>
              </a:p>
            </p:txBody>
          </p:sp>
        </p:grpSp>
      </p:grpSp>
      <p:grpSp>
        <p:nvGrpSpPr>
          <p:cNvPr id="425" name="Graphic 2">
            <a:extLst>
              <a:ext uri="{FF2B5EF4-FFF2-40B4-BE49-F238E27FC236}">
                <a16:creationId xmlns:a16="http://schemas.microsoft.com/office/drawing/2014/main" id="{A04B7E5E-3B0B-4EC8-842C-C0D9619A63D5}"/>
              </a:ext>
            </a:extLst>
          </p:cNvPr>
          <p:cNvGrpSpPr/>
          <p:nvPr/>
        </p:nvGrpSpPr>
        <p:grpSpPr>
          <a:xfrm>
            <a:off x="1082444" y="3098370"/>
            <a:ext cx="834189" cy="488648"/>
            <a:chOff x="1082444" y="3760525"/>
            <a:chExt cx="834189" cy="488648"/>
          </a:xfrm>
        </p:grpSpPr>
        <p:grpSp>
          <p:nvGrpSpPr>
            <p:cNvPr id="426" name="Graphic 2">
              <a:extLst>
                <a:ext uri="{FF2B5EF4-FFF2-40B4-BE49-F238E27FC236}">
                  <a16:creationId xmlns:a16="http://schemas.microsoft.com/office/drawing/2014/main" id="{C34F925B-10BF-4759-90BA-EF106F1FA6EF}"/>
                </a:ext>
              </a:extLst>
            </p:cNvPr>
            <p:cNvGrpSpPr/>
            <p:nvPr/>
          </p:nvGrpSpPr>
          <p:grpSpPr>
            <a:xfrm>
              <a:off x="1369996" y="3760525"/>
              <a:ext cx="256672" cy="245979"/>
              <a:chOff x="1369996" y="3760525"/>
              <a:chExt cx="256672" cy="245979"/>
            </a:xfrm>
          </p:grpSpPr>
          <p:sp>
            <p:nvSpPr>
              <p:cNvPr id="427" name="Freeform: Shape 426">
                <a:extLst>
                  <a:ext uri="{FF2B5EF4-FFF2-40B4-BE49-F238E27FC236}">
                    <a16:creationId xmlns:a16="http://schemas.microsoft.com/office/drawing/2014/main" id="{65E38FA0-F9E4-4DA1-8C3C-5942668179D3}"/>
                  </a:ext>
                </a:extLst>
              </p:cNvPr>
              <p:cNvSpPr/>
              <p:nvPr/>
            </p:nvSpPr>
            <p:spPr>
              <a:xfrm>
                <a:off x="1372950" y="3763689"/>
                <a:ext cx="248624" cy="239797"/>
              </a:xfrm>
              <a:custGeom>
                <a:avLst/>
                <a:gdLst>
                  <a:gd name="connsiteX0" fmla="*/ 179387 w 248624"/>
                  <a:gd name="connsiteY0" fmla="*/ 239682 h 239797"/>
                  <a:gd name="connsiteX1" fmla="*/ 157268 w 248624"/>
                  <a:gd name="connsiteY1" fmla="*/ 231821 h 239797"/>
                  <a:gd name="connsiteX2" fmla="*/ 145056 w 248624"/>
                  <a:gd name="connsiteY2" fmla="*/ 211769 h 239797"/>
                  <a:gd name="connsiteX3" fmla="*/ 103533 w 248624"/>
                  <a:gd name="connsiteY3" fmla="*/ 211769 h 239797"/>
                  <a:gd name="connsiteX4" fmla="*/ 95916 w 248624"/>
                  <a:gd name="connsiteY4" fmla="*/ 227317 h 239797"/>
                  <a:gd name="connsiteX5" fmla="*/ 81799 w 248624"/>
                  <a:gd name="connsiteY5" fmla="*/ 237333 h 239797"/>
                  <a:gd name="connsiteX6" fmla="*/ 64615 w 248624"/>
                  <a:gd name="connsiteY6" fmla="*/ 239380 h 239797"/>
                  <a:gd name="connsiteX7" fmla="*/ 48547 w 248624"/>
                  <a:gd name="connsiteY7" fmla="*/ 232957 h 239797"/>
                  <a:gd name="connsiteX8" fmla="*/ 37497 w 248624"/>
                  <a:gd name="connsiteY8" fmla="*/ 219629 h 239797"/>
                  <a:gd name="connsiteX9" fmla="*/ 34154 w 248624"/>
                  <a:gd name="connsiteY9" fmla="*/ 202644 h 239797"/>
                  <a:gd name="connsiteX10" fmla="*/ 39333 w 248624"/>
                  <a:gd name="connsiteY10" fmla="*/ 186121 h 239797"/>
                  <a:gd name="connsiteX11" fmla="*/ 51775 w 248624"/>
                  <a:gd name="connsiteY11" fmla="*/ 174089 h 239797"/>
                  <a:gd name="connsiteX12" fmla="*/ 38967 w 248624"/>
                  <a:gd name="connsiteY12" fmla="*/ 134645 h 239797"/>
                  <a:gd name="connsiteX13" fmla="*/ 35168 w 248624"/>
                  <a:gd name="connsiteY13" fmla="*/ 134645 h 239797"/>
                  <a:gd name="connsiteX14" fmla="*/ 18811 w 248624"/>
                  <a:gd name="connsiteY14" fmla="*/ 130641 h 239797"/>
                  <a:gd name="connsiteX15" fmla="*/ 6202 w 248624"/>
                  <a:gd name="connsiteY15" fmla="*/ 119475 h 239797"/>
                  <a:gd name="connsiteX16" fmla="*/ 248 w 248624"/>
                  <a:gd name="connsiteY16" fmla="*/ 103716 h 239797"/>
                  <a:gd name="connsiteX17" fmla="*/ 2314 w 248624"/>
                  <a:gd name="connsiteY17" fmla="*/ 86993 h 239797"/>
                  <a:gd name="connsiteX18" fmla="*/ 11926 w 248624"/>
                  <a:gd name="connsiteY18" fmla="*/ 73165 h 239797"/>
                  <a:gd name="connsiteX19" fmla="*/ 26871 w 248624"/>
                  <a:gd name="connsiteY19" fmla="*/ 65401 h 239797"/>
                  <a:gd name="connsiteX20" fmla="*/ 43709 w 248624"/>
                  <a:gd name="connsiteY20" fmla="*/ 65503 h 239797"/>
                  <a:gd name="connsiteX21" fmla="*/ 58557 w 248624"/>
                  <a:gd name="connsiteY21" fmla="*/ 73434 h 239797"/>
                  <a:gd name="connsiteX22" fmla="*/ 92304 w 248624"/>
                  <a:gd name="connsiteY22" fmla="*/ 49506 h 239797"/>
                  <a:gd name="connsiteX23" fmla="*/ 89204 w 248624"/>
                  <a:gd name="connsiteY23" fmla="*/ 35107 h 239797"/>
                  <a:gd name="connsiteX24" fmla="*/ 99484 w 248624"/>
                  <a:gd name="connsiteY24" fmla="*/ 10280 h 239797"/>
                  <a:gd name="connsiteX25" fmla="*/ 124292 w 248624"/>
                  <a:gd name="connsiteY25" fmla="*/ 0 h 239797"/>
                  <a:gd name="connsiteX26" fmla="*/ 149106 w 248624"/>
                  <a:gd name="connsiteY26" fmla="*/ 10280 h 239797"/>
                  <a:gd name="connsiteX27" fmla="*/ 159385 w 248624"/>
                  <a:gd name="connsiteY27" fmla="*/ 35107 h 239797"/>
                  <a:gd name="connsiteX28" fmla="*/ 156344 w 248624"/>
                  <a:gd name="connsiteY28" fmla="*/ 49506 h 239797"/>
                  <a:gd name="connsiteX29" fmla="*/ 190148 w 248624"/>
                  <a:gd name="connsiteY29" fmla="*/ 73672 h 239797"/>
                  <a:gd name="connsiteX30" fmla="*/ 213537 w 248624"/>
                  <a:gd name="connsiteY30" fmla="*/ 64541 h 239797"/>
                  <a:gd name="connsiteX31" fmla="*/ 238351 w 248624"/>
                  <a:gd name="connsiteY31" fmla="*/ 74827 h 239797"/>
                  <a:gd name="connsiteX32" fmla="*/ 248624 w 248624"/>
                  <a:gd name="connsiteY32" fmla="*/ 99654 h 239797"/>
                  <a:gd name="connsiteX33" fmla="*/ 238351 w 248624"/>
                  <a:gd name="connsiteY33" fmla="*/ 124480 h 239797"/>
                  <a:gd name="connsiteX34" fmla="*/ 213537 w 248624"/>
                  <a:gd name="connsiteY34" fmla="*/ 134760 h 239797"/>
                  <a:gd name="connsiteX35" fmla="*/ 209796 w 248624"/>
                  <a:gd name="connsiteY35" fmla="*/ 134760 h 239797"/>
                  <a:gd name="connsiteX36" fmla="*/ 196930 w 248624"/>
                  <a:gd name="connsiteY36" fmla="*/ 174205 h 239797"/>
                  <a:gd name="connsiteX37" fmla="*/ 211914 w 248624"/>
                  <a:gd name="connsiteY37" fmla="*/ 191177 h 239797"/>
                  <a:gd name="connsiteX38" fmla="*/ 213421 w 248624"/>
                  <a:gd name="connsiteY38" fmla="*/ 213764 h 239797"/>
                  <a:gd name="connsiteX39" fmla="*/ 200838 w 248624"/>
                  <a:gd name="connsiteY39" fmla="*/ 232585 h 239797"/>
                  <a:gd name="connsiteX40" fmla="*/ 179387 w 248624"/>
                  <a:gd name="connsiteY40" fmla="*/ 239798 h 239797"/>
                  <a:gd name="connsiteX41" fmla="*/ 179387 w 248624"/>
                  <a:gd name="connsiteY41" fmla="*/ 239682 h 23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8624" h="239797">
                    <a:moveTo>
                      <a:pt x="179387" y="239682"/>
                    </a:moveTo>
                    <a:cubicBezTo>
                      <a:pt x="171327" y="239682"/>
                      <a:pt x="163524" y="236903"/>
                      <a:pt x="157268" y="231821"/>
                    </a:cubicBezTo>
                    <a:cubicBezTo>
                      <a:pt x="151018" y="226739"/>
                      <a:pt x="146706" y="219662"/>
                      <a:pt x="145056" y="211769"/>
                    </a:cubicBezTo>
                    <a:lnTo>
                      <a:pt x="103533" y="211769"/>
                    </a:lnTo>
                    <a:cubicBezTo>
                      <a:pt x="102333" y="217505"/>
                      <a:pt x="99715" y="222851"/>
                      <a:pt x="95916" y="227317"/>
                    </a:cubicBezTo>
                    <a:cubicBezTo>
                      <a:pt x="92117" y="231783"/>
                      <a:pt x="87266" y="235229"/>
                      <a:pt x="81799" y="237333"/>
                    </a:cubicBezTo>
                    <a:cubicBezTo>
                      <a:pt x="76332" y="239438"/>
                      <a:pt x="70422" y="240144"/>
                      <a:pt x="64615" y="239380"/>
                    </a:cubicBezTo>
                    <a:cubicBezTo>
                      <a:pt x="58808" y="238610"/>
                      <a:pt x="53283" y="236403"/>
                      <a:pt x="48547" y="232957"/>
                    </a:cubicBezTo>
                    <a:cubicBezTo>
                      <a:pt x="43805" y="229505"/>
                      <a:pt x="40006" y="224923"/>
                      <a:pt x="37497" y="219629"/>
                    </a:cubicBezTo>
                    <a:cubicBezTo>
                      <a:pt x="34982" y="214335"/>
                      <a:pt x="33833" y="208496"/>
                      <a:pt x="34154" y="202644"/>
                    </a:cubicBezTo>
                    <a:cubicBezTo>
                      <a:pt x="34475" y="196785"/>
                      <a:pt x="36259" y="191106"/>
                      <a:pt x="39333" y="186121"/>
                    </a:cubicBezTo>
                    <a:cubicBezTo>
                      <a:pt x="42413" y="181135"/>
                      <a:pt x="46693" y="176996"/>
                      <a:pt x="51775" y="174089"/>
                    </a:cubicBezTo>
                    <a:lnTo>
                      <a:pt x="38967" y="134645"/>
                    </a:lnTo>
                    <a:cubicBezTo>
                      <a:pt x="37703" y="134735"/>
                      <a:pt x="36432" y="134735"/>
                      <a:pt x="35168" y="134645"/>
                    </a:cubicBezTo>
                    <a:cubicBezTo>
                      <a:pt x="29470" y="134658"/>
                      <a:pt x="23862" y="133284"/>
                      <a:pt x="18811" y="130641"/>
                    </a:cubicBezTo>
                    <a:cubicBezTo>
                      <a:pt x="13768" y="127997"/>
                      <a:pt x="9443" y="124166"/>
                      <a:pt x="6202" y="119475"/>
                    </a:cubicBezTo>
                    <a:cubicBezTo>
                      <a:pt x="2968" y="114784"/>
                      <a:pt x="928" y="109375"/>
                      <a:pt x="248" y="103716"/>
                    </a:cubicBezTo>
                    <a:cubicBezTo>
                      <a:pt x="-426" y="98056"/>
                      <a:pt x="280" y="92319"/>
                      <a:pt x="2314" y="86993"/>
                    </a:cubicBezTo>
                    <a:cubicBezTo>
                      <a:pt x="4348" y="81674"/>
                      <a:pt x="7646" y="76925"/>
                      <a:pt x="11926" y="73165"/>
                    </a:cubicBezTo>
                    <a:cubicBezTo>
                      <a:pt x="16206" y="69398"/>
                      <a:pt x="21333" y="66735"/>
                      <a:pt x="26871" y="65401"/>
                    </a:cubicBezTo>
                    <a:cubicBezTo>
                      <a:pt x="32409" y="64066"/>
                      <a:pt x="38184" y="64104"/>
                      <a:pt x="43709" y="65503"/>
                    </a:cubicBezTo>
                    <a:cubicBezTo>
                      <a:pt x="49227" y="66902"/>
                      <a:pt x="54329" y="69623"/>
                      <a:pt x="58557" y="73434"/>
                    </a:cubicBezTo>
                    <a:lnTo>
                      <a:pt x="92304" y="49506"/>
                    </a:lnTo>
                    <a:cubicBezTo>
                      <a:pt x="90263" y="44976"/>
                      <a:pt x="89211" y="40073"/>
                      <a:pt x="89204" y="35107"/>
                    </a:cubicBezTo>
                    <a:cubicBezTo>
                      <a:pt x="89204" y="25796"/>
                      <a:pt x="92900" y="16864"/>
                      <a:pt x="99484" y="10280"/>
                    </a:cubicBezTo>
                    <a:cubicBezTo>
                      <a:pt x="106061" y="3696"/>
                      <a:pt x="114987" y="0"/>
                      <a:pt x="124292" y="0"/>
                    </a:cubicBezTo>
                    <a:cubicBezTo>
                      <a:pt x="133602" y="0"/>
                      <a:pt x="142528" y="3696"/>
                      <a:pt x="149106" y="10280"/>
                    </a:cubicBezTo>
                    <a:cubicBezTo>
                      <a:pt x="155689" y="16864"/>
                      <a:pt x="159385" y="25796"/>
                      <a:pt x="159385" y="35107"/>
                    </a:cubicBezTo>
                    <a:cubicBezTo>
                      <a:pt x="159398" y="40067"/>
                      <a:pt x="158359" y="44976"/>
                      <a:pt x="156344" y="49506"/>
                    </a:cubicBezTo>
                    <a:lnTo>
                      <a:pt x="190148" y="73672"/>
                    </a:lnTo>
                    <a:cubicBezTo>
                      <a:pt x="196532" y="67813"/>
                      <a:pt x="204874" y="64553"/>
                      <a:pt x="213537" y="64541"/>
                    </a:cubicBezTo>
                    <a:cubicBezTo>
                      <a:pt x="222841" y="64541"/>
                      <a:pt x="231767" y="68243"/>
                      <a:pt x="238351" y="74827"/>
                    </a:cubicBezTo>
                    <a:cubicBezTo>
                      <a:pt x="244928" y="81411"/>
                      <a:pt x="248624" y="90343"/>
                      <a:pt x="248624" y="99654"/>
                    </a:cubicBezTo>
                    <a:cubicBezTo>
                      <a:pt x="248624" y="108965"/>
                      <a:pt x="244928" y="117897"/>
                      <a:pt x="238351" y="124480"/>
                    </a:cubicBezTo>
                    <a:cubicBezTo>
                      <a:pt x="231767" y="131064"/>
                      <a:pt x="222841" y="134760"/>
                      <a:pt x="213537" y="134760"/>
                    </a:cubicBezTo>
                    <a:cubicBezTo>
                      <a:pt x="212311" y="134760"/>
                      <a:pt x="211022" y="134760"/>
                      <a:pt x="209796" y="134760"/>
                    </a:cubicBezTo>
                    <a:lnTo>
                      <a:pt x="196930" y="174205"/>
                    </a:lnTo>
                    <a:cubicBezTo>
                      <a:pt x="203662" y="178048"/>
                      <a:pt x="208930" y="184016"/>
                      <a:pt x="211914" y="191177"/>
                    </a:cubicBezTo>
                    <a:cubicBezTo>
                      <a:pt x="214897" y="198332"/>
                      <a:pt x="215424" y="206276"/>
                      <a:pt x="213421" y="213764"/>
                    </a:cubicBezTo>
                    <a:cubicBezTo>
                      <a:pt x="211419" y="221259"/>
                      <a:pt x="206992" y="227875"/>
                      <a:pt x="200838" y="232585"/>
                    </a:cubicBezTo>
                    <a:cubicBezTo>
                      <a:pt x="194678" y="237295"/>
                      <a:pt x="187132" y="239830"/>
                      <a:pt x="179387" y="239798"/>
                    </a:cubicBezTo>
                    <a:lnTo>
                      <a:pt x="179387" y="239682"/>
                    </a:lnTo>
                    <a:close/>
                  </a:path>
                </a:pathLst>
              </a:custGeom>
              <a:solidFill>
                <a:srgbClr val="FFFFFF"/>
              </a:solidFill>
              <a:ln w="6417"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E1CCAC2B-84BD-48E1-B02F-B6BD8C652834}"/>
                  </a:ext>
                </a:extLst>
              </p:cNvPr>
              <p:cNvSpPr/>
              <p:nvPr/>
            </p:nvSpPr>
            <p:spPr>
              <a:xfrm>
                <a:off x="1369996" y="3760525"/>
                <a:ext cx="256672" cy="245979"/>
              </a:xfrm>
              <a:custGeom>
                <a:avLst/>
                <a:gdLst>
                  <a:gd name="connsiteX0" fmla="*/ 127309 w 256672"/>
                  <a:gd name="connsiteY0" fmla="*/ 5852 h 245979"/>
                  <a:gd name="connsiteX1" fmla="*/ 143184 w 256672"/>
                  <a:gd name="connsiteY1" fmla="*/ 10081 h 245979"/>
                  <a:gd name="connsiteX2" fmla="*/ 154914 w 256672"/>
                  <a:gd name="connsiteY2" fmla="*/ 21586 h 245979"/>
                  <a:gd name="connsiteX3" fmla="*/ 159451 w 256672"/>
                  <a:gd name="connsiteY3" fmla="*/ 37384 h 245979"/>
                  <a:gd name="connsiteX4" fmla="*/ 155614 w 256672"/>
                  <a:gd name="connsiteY4" fmla="*/ 53369 h 245979"/>
                  <a:gd name="connsiteX5" fmla="*/ 193101 w 256672"/>
                  <a:gd name="connsiteY5" fmla="*/ 80634 h 245979"/>
                  <a:gd name="connsiteX6" fmla="*/ 206390 w 256672"/>
                  <a:gd name="connsiteY6" fmla="*/ 72273 h 245979"/>
                  <a:gd name="connsiteX7" fmla="*/ 222054 w 256672"/>
                  <a:gd name="connsiteY7" fmla="*/ 71201 h 245979"/>
                  <a:gd name="connsiteX8" fmla="*/ 236364 w 256672"/>
                  <a:gd name="connsiteY8" fmla="*/ 77676 h 245979"/>
                  <a:gd name="connsiteX9" fmla="*/ 245899 w 256672"/>
                  <a:gd name="connsiteY9" fmla="*/ 90157 h 245979"/>
                  <a:gd name="connsiteX10" fmla="*/ 248395 w 256672"/>
                  <a:gd name="connsiteY10" fmla="*/ 105666 h 245979"/>
                  <a:gd name="connsiteX11" fmla="*/ 243255 w 256672"/>
                  <a:gd name="connsiteY11" fmla="*/ 120515 h 245979"/>
                  <a:gd name="connsiteX12" fmla="*/ 231705 w 256672"/>
                  <a:gd name="connsiteY12" fmla="*/ 131154 h 245979"/>
                  <a:gd name="connsiteX13" fmla="*/ 216491 w 256672"/>
                  <a:gd name="connsiteY13" fmla="*/ 135055 h 245979"/>
                  <a:gd name="connsiteX14" fmla="*/ 210645 w 256672"/>
                  <a:gd name="connsiteY14" fmla="*/ 134587 h 245979"/>
                  <a:gd name="connsiteX15" fmla="*/ 196316 w 256672"/>
                  <a:gd name="connsiteY15" fmla="*/ 178767 h 245979"/>
                  <a:gd name="connsiteX16" fmla="*/ 208790 w 256672"/>
                  <a:gd name="connsiteY16" fmla="*/ 189444 h 245979"/>
                  <a:gd name="connsiteX17" fmla="*/ 214379 w 256672"/>
                  <a:gd name="connsiteY17" fmla="*/ 204890 h 245979"/>
                  <a:gd name="connsiteX18" fmla="*/ 211620 w 256672"/>
                  <a:gd name="connsiteY18" fmla="*/ 221086 h 245979"/>
                  <a:gd name="connsiteX19" fmla="*/ 201231 w 256672"/>
                  <a:gd name="connsiteY19" fmla="*/ 233804 h 245979"/>
                  <a:gd name="connsiteX20" fmla="*/ 185927 w 256672"/>
                  <a:gd name="connsiteY20" fmla="*/ 239740 h 245979"/>
                  <a:gd name="connsiteX21" fmla="*/ 169686 w 256672"/>
                  <a:gd name="connsiteY21" fmla="*/ 237346 h 245979"/>
                  <a:gd name="connsiteX22" fmla="*/ 156743 w 256672"/>
                  <a:gd name="connsiteY22" fmla="*/ 227246 h 245979"/>
                  <a:gd name="connsiteX23" fmla="*/ 150468 w 256672"/>
                  <a:gd name="connsiteY23" fmla="*/ 212064 h 245979"/>
                  <a:gd name="connsiteX24" fmla="*/ 104029 w 256672"/>
                  <a:gd name="connsiteY24" fmla="*/ 212064 h 245979"/>
                  <a:gd name="connsiteX25" fmla="*/ 97734 w 256672"/>
                  <a:gd name="connsiteY25" fmla="*/ 227240 h 245979"/>
                  <a:gd name="connsiteX26" fmla="*/ 84778 w 256672"/>
                  <a:gd name="connsiteY26" fmla="*/ 237327 h 245979"/>
                  <a:gd name="connsiteX27" fmla="*/ 68531 w 256672"/>
                  <a:gd name="connsiteY27" fmla="*/ 239701 h 245979"/>
                  <a:gd name="connsiteX28" fmla="*/ 53227 w 256672"/>
                  <a:gd name="connsiteY28" fmla="*/ 233746 h 245979"/>
                  <a:gd name="connsiteX29" fmla="*/ 42857 w 256672"/>
                  <a:gd name="connsiteY29" fmla="*/ 221002 h 245979"/>
                  <a:gd name="connsiteX30" fmla="*/ 40124 w 256672"/>
                  <a:gd name="connsiteY30" fmla="*/ 204806 h 245979"/>
                  <a:gd name="connsiteX31" fmla="*/ 45738 w 256672"/>
                  <a:gd name="connsiteY31" fmla="*/ 189367 h 245979"/>
                  <a:gd name="connsiteX32" fmla="*/ 58238 w 256672"/>
                  <a:gd name="connsiteY32" fmla="*/ 178709 h 245979"/>
                  <a:gd name="connsiteX33" fmla="*/ 43910 w 256672"/>
                  <a:gd name="connsiteY33" fmla="*/ 134587 h 245979"/>
                  <a:gd name="connsiteX34" fmla="*/ 38064 w 256672"/>
                  <a:gd name="connsiteY34" fmla="*/ 135113 h 245979"/>
                  <a:gd name="connsiteX35" fmla="*/ 22798 w 256672"/>
                  <a:gd name="connsiteY35" fmla="*/ 131237 h 245979"/>
                  <a:gd name="connsiteX36" fmla="*/ 11196 w 256672"/>
                  <a:gd name="connsiteY36" fmla="*/ 120585 h 245979"/>
                  <a:gd name="connsiteX37" fmla="*/ 6024 w 256672"/>
                  <a:gd name="connsiteY37" fmla="*/ 105705 h 245979"/>
                  <a:gd name="connsiteX38" fmla="*/ 8514 w 256672"/>
                  <a:gd name="connsiteY38" fmla="*/ 90144 h 245979"/>
                  <a:gd name="connsiteX39" fmla="*/ 18075 w 256672"/>
                  <a:gd name="connsiteY39" fmla="*/ 77624 h 245979"/>
                  <a:gd name="connsiteX40" fmla="*/ 32430 w 256672"/>
                  <a:gd name="connsiteY40" fmla="*/ 71137 h 245979"/>
                  <a:gd name="connsiteX41" fmla="*/ 48138 w 256672"/>
                  <a:gd name="connsiteY41" fmla="*/ 72228 h 245979"/>
                  <a:gd name="connsiteX42" fmla="*/ 61453 w 256672"/>
                  <a:gd name="connsiteY42" fmla="*/ 80634 h 245979"/>
                  <a:gd name="connsiteX43" fmla="*/ 98940 w 256672"/>
                  <a:gd name="connsiteY43" fmla="*/ 53369 h 245979"/>
                  <a:gd name="connsiteX44" fmla="*/ 95103 w 256672"/>
                  <a:gd name="connsiteY44" fmla="*/ 37372 h 245979"/>
                  <a:gd name="connsiteX45" fmla="*/ 99659 w 256672"/>
                  <a:gd name="connsiteY45" fmla="*/ 21560 h 245979"/>
                  <a:gd name="connsiteX46" fmla="*/ 111408 w 256672"/>
                  <a:gd name="connsiteY46" fmla="*/ 10055 h 245979"/>
                  <a:gd name="connsiteX47" fmla="*/ 127309 w 256672"/>
                  <a:gd name="connsiteY47" fmla="*/ 5852 h 245979"/>
                  <a:gd name="connsiteX48" fmla="*/ 127309 w 256672"/>
                  <a:gd name="connsiteY48" fmla="*/ 0 h 245979"/>
                  <a:gd name="connsiteX49" fmla="*/ 100403 w 256672"/>
                  <a:gd name="connsiteY49" fmla="*/ 11140 h 245979"/>
                  <a:gd name="connsiteX50" fmla="*/ 89232 w 256672"/>
                  <a:gd name="connsiteY50" fmla="*/ 38039 h 245979"/>
                  <a:gd name="connsiteX51" fmla="*/ 91689 w 256672"/>
                  <a:gd name="connsiteY51" fmla="*/ 51437 h 245979"/>
                  <a:gd name="connsiteX52" fmla="*/ 61806 w 256672"/>
                  <a:gd name="connsiteY52" fmla="*/ 73088 h 245979"/>
                  <a:gd name="connsiteX53" fmla="*/ 45488 w 256672"/>
                  <a:gd name="connsiteY53" fmla="*/ 65509 h 245979"/>
                  <a:gd name="connsiteX54" fmla="*/ 27514 w 256672"/>
                  <a:gd name="connsiteY54" fmla="*/ 66273 h 245979"/>
                  <a:gd name="connsiteX55" fmla="*/ 11902 w 256672"/>
                  <a:gd name="connsiteY55" fmla="*/ 75205 h 245979"/>
                  <a:gd name="connsiteX56" fmla="*/ 2129 w 256672"/>
                  <a:gd name="connsiteY56" fmla="*/ 90317 h 245979"/>
                  <a:gd name="connsiteX57" fmla="*/ 378 w 256672"/>
                  <a:gd name="connsiteY57" fmla="*/ 108233 h 245979"/>
                  <a:gd name="connsiteX58" fmla="*/ 7045 w 256672"/>
                  <a:gd name="connsiteY58" fmla="*/ 124949 h 245979"/>
                  <a:gd name="connsiteX59" fmla="*/ 20636 w 256672"/>
                  <a:gd name="connsiteY59" fmla="*/ 136736 h 245979"/>
                  <a:gd name="connsiteX60" fmla="*/ 38122 w 256672"/>
                  <a:gd name="connsiteY60" fmla="*/ 140965 h 245979"/>
                  <a:gd name="connsiteX61" fmla="*/ 39816 w 256672"/>
                  <a:gd name="connsiteY61" fmla="*/ 140965 h 245979"/>
                  <a:gd name="connsiteX62" fmla="*/ 51513 w 256672"/>
                  <a:gd name="connsiteY62" fmla="*/ 176078 h 245979"/>
                  <a:gd name="connsiteX63" fmla="*/ 39206 w 256672"/>
                  <a:gd name="connsiteY63" fmla="*/ 189425 h 245979"/>
                  <a:gd name="connsiteX64" fmla="*/ 34490 w 256672"/>
                  <a:gd name="connsiteY64" fmla="*/ 206962 h 245979"/>
                  <a:gd name="connsiteX65" fmla="*/ 38430 w 256672"/>
                  <a:gd name="connsiteY65" fmla="*/ 224686 h 245979"/>
                  <a:gd name="connsiteX66" fmla="*/ 50140 w 256672"/>
                  <a:gd name="connsiteY66" fmla="*/ 238565 h 245979"/>
                  <a:gd name="connsiteX67" fmla="*/ 66946 w 256672"/>
                  <a:gd name="connsiteY67" fmla="*/ 245425 h 245979"/>
                  <a:gd name="connsiteX68" fmla="*/ 85016 w 256672"/>
                  <a:gd name="connsiteY68" fmla="*/ 243712 h 245979"/>
                  <a:gd name="connsiteX69" fmla="*/ 100230 w 256672"/>
                  <a:gd name="connsiteY69" fmla="*/ 233810 h 245979"/>
                  <a:gd name="connsiteX70" fmla="*/ 109118 w 256672"/>
                  <a:gd name="connsiteY70" fmla="*/ 217974 h 245979"/>
                  <a:gd name="connsiteX71" fmla="*/ 145963 w 256672"/>
                  <a:gd name="connsiteY71" fmla="*/ 217974 h 245979"/>
                  <a:gd name="connsiteX72" fmla="*/ 154838 w 256672"/>
                  <a:gd name="connsiteY72" fmla="*/ 233875 h 245979"/>
                  <a:gd name="connsiteX73" fmla="*/ 170071 w 256672"/>
                  <a:gd name="connsiteY73" fmla="*/ 243834 h 245979"/>
                  <a:gd name="connsiteX74" fmla="*/ 188192 w 256672"/>
                  <a:gd name="connsiteY74" fmla="*/ 245579 h 245979"/>
                  <a:gd name="connsiteX75" fmla="*/ 205043 w 256672"/>
                  <a:gd name="connsiteY75" fmla="*/ 238706 h 245979"/>
                  <a:gd name="connsiteX76" fmla="*/ 216786 w 256672"/>
                  <a:gd name="connsiteY76" fmla="*/ 224795 h 245979"/>
                  <a:gd name="connsiteX77" fmla="*/ 220738 w 256672"/>
                  <a:gd name="connsiteY77" fmla="*/ 207020 h 245979"/>
                  <a:gd name="connsiteX78" fmla="*/ 215990 w 256672"/>
                  <a:gd name="connsiteY78" fmla="*/ 189444 h 245979"/>
                  <a:gd name="connsiteX79" fmla="*/ 203625 w 256672"/>
                  <a:gd name="connsiteY79" fmla="*/ 176078 h 245979"/>
                  <a:gd name="connsiteX80" fmla="*/ 215323 w 256672"/>
                  <a:gd name="connsiteY80" fmla="*/ 140965 h 245979"/>
                  <a:gd name="connsiteX81" fmla="*/ 216491 w 256672"/>
                  <a:gd name="connsiteY81" fmla="*/ 140965 h 245979"/>
                  <a:gd name="connsiteX82" fmla="*/ 231698 w 256672"/>
                  <a:gd name="connsiteY82" fmla="*/ 138700 h 245979"/>
                  <a:gd name="connsiteX83" fmla="*/ 244763 w 256672"/>
                  <a:gd name="connsiteY83" fmla="*/ 130602 h 245979"/>
                  <a:gd name="connsiteX84" fmla="*/ 253567 w 256672"/>
                  <a:gd name="connsiteY84" fmla="*/ 117993 h 245979"/>
                  <a:gd name="connsiteX85" fmla="*/ 256673 w 256672"/>
                  <a:gd name="connsiteY85" fmla="*/ 102932 h 245979"/>
                  <a:gd name="connsiteX86" fmla="*/ 253567 w 256672"/>
                  <a:gd name="connsiteY86" fmla="*/ 87866 h 245979"/>
                  <a:gd name="connsiteX87" fmla="*/ 244763 w 256672"/>
                  <a:gd name="connsiteY87" fmla="*/ 75257 h 245979"/>
                  <a:gd name="connsiteX88" fmla="*/ 231698 w 256672"/>
                  <a:gd name="connsiteY88" fmla="*/ 67159 h 245979"/>
                  <a:gd name="connsiteX89" fmla="*/ 216491 w 256672"/>
                  <a:gd name="connsiteY89" fmla="*/ 64894 h 245979"/>
                  <a:gd name="connsiteX90" fmla="*/ 192806 w 256672"/>
                  <a:gd name="connsiteY90" fmla="*/ 73203 h 245979"/>
                  <a:gd name="connsiteX91" fmla="*/ 162980 w 256672"/>
                  <a:gd name="connsiteY91" fmla="*/ 51553 h 245979"/>
                  <a:gd name="connsiteX92" fmla="*/ 165380 w 256672"/>
                  <a:gd name="connsiteY92" fmla="*/ 38154 h 245979"/>
                  <a:gd name="connsiteX93" fmla="*/ 162499 w 256672"/>
                  <a:gd name="connsiteY93" fmla="*/ 23556 h 245979"/>
                  <a:gd name="connsiteX94" fmla="*/ 154247 w 256672"/>
                  <a:gd name="connsiteY94" fmla="*/ 11178 h 245979"/>
                  <a:gd name="connsiteX95" fmla="*/ 141888 w 256672"/>
                  <a:gd name="connsiteY95" fmla="*/ 2907 h 245979"/>
                  <a:gd name="connsiteX96" fmla="*/ 127309 w 256672"/>
                  <a:gd name="connsiteY96" fmla="*/ 0 h 245979"/>
                  <a:gd name="connsiteX97" fmla="*/ 127309 w 256672"/>
                  <a:gd name="connsiteY97" fmla="*/ 0 h 24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56672" h="245979">
                    <a:moveTo>
                      <a:pt x="127309" y="5852"/>
                    </a:moveTo>
                    <a:cubicBezTo>
                      <a:pt x="132873" y="5865"/>
                      <a:pt x="138346" y="7322"/>
                      <a:pt x="143184" y="10081"/>
                    </a:cubicBezTo>
                    <a:cubicBezTo>
                      <a:pt x="148023" y="12834"/>
                      <a:pt x="152059" y="16799"/>
                      <a:pt x="154914" y="21586"/>
                    </a:cubicBezTo>
                    <a:cubicBezTo>
                      <a:pt x="157764" y="26373"/>
                      <a:pt x="159323" y="31815"/>
                      <a:pt x="159451" y="37384"/>
                    </a:cubicBezTo>
                    <a:cubicBezTo>
                      <a:pt x="159573" y="42954"/>
                      <a:pt x="158251" y="48460"/>
                      <a:pt x="155614" y="53369"/>
                    </a:cubicBezTo>
                    <a:lnTo>
                      <a:pt x="193101" y="80634"/>
                    </a:lnTo>
                    <a:cubicBezTo>
                      <a:pt x="196772" y="76790"/>
                      <a:pt x="201340" y="73915"/>
                      <a:pt x="206390" y="72273"/>
                    </a:cubicBezTo>
                    <a:cubicBezTo>
                      <a:pt x="211440" y="70624"/>
                      <a:pt x="216824" y="70258"/>
                      <a:pt x="222054" y="71201"/>
                    </a:cubicBezTo>
                    <a:cubicBezTo>
                      <a:pt x="227284" y="72144"/>
                      <a:pt x="232199" y="74365"/>
                      <a:pt x="236364" y="77676"/>
                    </a:cubicBezTo>
                    <a:cubicBezTo>
                      <a:pt x="240522" y="80981"/>
                      <a:pt x="243801" y="85273"/>
                      <a:pt x="245899" y="90157"/>
                    </a:cubicBezTo>
                    <a:cubicBezTo>
                      <a:pt x="247997" y="95040"/>
                      <a:pt x="248857" y="100372"/>
                      <a:pt x="248395" y="105666"/>
                    </a:cubicBezTo>
                    <a:cubicBezTo>
                      <a:pt x="247933" y="110966"/>
                      <a:pt x="246168" y="116068"/>
                      <a:pt x="243255" y="120515"/>
                    </a:cubicBezTo>
                    <a:cubicBezTo>
                      <a:pt x="240342" y="124962"/>
                      <a:pt x="236370" y="128619"/>
                      <a:pt x="231705" y="131154"/>
                    </a:cubicBezTo>
                    <a:cubicBezTo>
                      <a:pt x="227033" y="133695"/>
                      <a:pt x="221804" y="135036"/>
                      <a:pt x="216491" y="135055"/>
                    </a:cubicBezTo>
                    <a:cubicBezTo>
                      <a:pt x="214533" y="135087"/>
                      <a:pt x="212576" y="134927"/>
                      <a:pt x="210645" y="134587"/>
                    </a:cubicBezTo>
                    <a:lnTo>
                      <a:pt x="196316" y="178767"/>
                    </a:lnTo>
                    <a:cubicBezTo>
                      <a:pt x="201328" y="181186"/>
                      <a:pt x="205627" y="184869"/>
                      <a:pt x="208790" y="189444"/>
                    </a:cubicBezTo>
                    <a:cubicBezTo>
                      <a:pt x="211960" y="194026"/>
                      <a:pt x="213885" y="199346"/>
                      <a:pt x="214379" y="204890"/>
                    </a:cubicBezTo>
                    <a:cubicBezTo>
                      <a:pt x="214873" y="210434"/>
                      <a:pt x="213924" y="216017"/>
                      <a:pt x="211620" y="221086"/>
                    </a:cubicBezTo>
                    <a:cubicBezTo>
                      <a:pt x="209316" y="226149"/>
                      <a:pt x="205736" y="230531"/>
                      <a:pt x="201231" y="233804"/>
                    </a:cubicBezTo>
                    <a:cubicBezTo>
                      <a:pt x="196733" y="237077"/>
                      <a:pt x="191458" y="239117"/>
                      <a:pt x="185927" y="239740"/>
                    </a:cubicBezTo>
                    <a:cubicBezTo>
                      <a:pt x="180396" y="240362"/>
                      <a:pt x="174800" y="239534"/>
                      <a:pt x="169686" y="237346"/>
                    </a:cubicBezTo>
                    <a:cubicBezTo>
                      <a:pt x="164572" y="235158"/>
                      <a:pt x="160112" y="231674"/>
                      <a:pt x="156743" y="227246"/>
                    </a:cubicBezTo>
                    <a:cubicBezTo>
                      <a:pt x="153374" y="222812"/>
                      <a:pt x="151212" y="217582"/>
                      <a:pt x="150468" y="212064"/>
                    </a:cubicBezTo>
                    <a:lnTo>
                      <a:pt x="104029" y="212064"/>
                    </a:lnTo>
                    <a:cubicBezTo>
                      <a:pt x="103278" y="217582"/>
                      <a:pt x="101109" y="222812"/>
                      <a:pt x="97734" y="227240"/>
                    </a:cubicBezTo>
                    <a:cubicBezTo>
                      <a:pt x="94365" y="231667"/>
                      <a:pt x="89899" y="235145"/>
                      <a:pt x="84778" y="237327"/>
                    </a:cubicBezTo>
                    <a:cubicBezTo>
                      <a:pt x="79658" y="239515"/>
                      <a:pt x="74062" y="240330"/>
                      <a:pt x="68531" y="239701"/>
                    </a:cubicBezTo>
                    <a:cubicBezTo>
                      <a:pt x="63000" y="239072"/>
                      <a:pt x="57725" y="237025"/>
                      <a:pt x="53227" y="233746"/>
                    </a:cubicBezTo>
                    <a:cubicBezTo>
                      <a:pt x="48729" y="230467"/>
                      <a:pt x="45154" y="226078"/>
                      <a:pt x="42857" y="221002"/>
                    </a:cubicBezTo>
                    <a:cubicBezTo>
                      <a:pt x="40566" y="215933"/>
                      <a:pt x="39623" y="210351"/>
                      <a:pt x="40124" y="204806"/>
                    </a:cubicBezTo>
                    <a:cubicBezTo>
                      <a:pt x="40631" y="199262"/>
                      <a:pt x="42568" y="193943"/>
                      <a:pt x="45738" y="189367"/>
                    </a:cubicBezTo>
                    <a:cubicBezTo>
                      <a:pt x="48915" y="184792"/>
                      <a:pt x="53220" y="181122"/>
                      <a:pt x="58238" y="178709"/>
                    </a:cubicBezTo>
                    <a:lnTo>
                      <a:pt x="43910" y="134587"/>
                    </a:lnTo>
                    <a:cubicBezTo>
                      <a:pt x="41984" y="134946"/>
                      <a:pt x="40021" y="135126"/>
                      <a:pt x="38064" y="135113"/>
                    </a:cubicBezTo>
                    <a:cubicBezTo>
                      <a:pt x="32731" y="135107"/>
                      <a:pt x="27489" y="133772"/>
                      <a:pt x="22798" y="131237"/>
                    </a:cubicBezTo>
                    <a:cubicBezTo>
                      <a:pt x="18107" y="128702"/>
                      <a:pt x="14123" y="125045"/>
                      <a:pt x="11196" y="120585"/>
                    </a:cubicBezTo>
                    <a:cubicBezTo>
                      <a:pt x="8270" y="116132"/>
                      <a:pt x="6487" y="111018"/>
                      <a:pt x="6024" y="105705"/>
                    </a:cubicBezTo>
                    <a:cubicBezTo>
                      <a:pt x="5556" y="100391"/>
                      <a:pt x="6409" y="95046"/>
                      <a:pt x="8514" y="90144"/>
                    </a:cubicBezTo>
                    <a:cubicBezTo>
                      <a:pt x="10619" y="85248"/>
                      <a:pt x="13904" y="80942"/>
                      <a:pt x="18075" y="77624"/>
                    </a:cubicBezTo>
                    <a:cubicBezTo>
                      <a:pt x="22253" y="74307"/>
                      <a:pt x="27181" y="72080"/>
                      <a:pt x="32430" y="71137"/>
                    </a:cubicBezTo>
                    <a:cubicBezTo>
                      <a:pt x="37672" y="70194"/>
                      <a:pt x="43069" y="70572"/>
                      <a:pt x="48138" y="72228"/>
                    </a:cubicBezTo>
                    <a:cubicBezTo>
                      <a:pt x="53201" y="73883"/>
                      <a:pt x="57783" y="76778"/>
                      <a:pt x="61453" y="80634"/>
                    </a:cubicBezTo>
                    <a:lnTo>
                      <a:pt x="98940" y="53369"/>
                    </a:lnTo>
                    <a:cubicBezTo>
                      <a:pt x="96303" y="48454"/>
                      <a:pt x="94981" y="42948"/>
                      <a:pt x="95103" y="37372"/>
                    </a:cubicBezTo>
                    <a:cubicBezTo>
                      <a:pt x="95231" y="31795"/>
                      <a:pt x="96797" y="26347"/>
                      <a:pt x="99659" y="21560"/>
                    </a:cubicBezTo>
                    <a:cubicBezTo>
                      <a:pt x="102515" y="16774"/>
                      <a:pt x="106564" y="12808"/>
                      <a:pt x="111408" y="10055"/>
                    </a:cubicBezTo>
                    <a:cubicBezTo>
                      <a:pt x="116259" y="7302"/>
                      <a:pt x="121733" y="5852"/>
                      <a:pt x="127309" y="5852"/>
                    </a:cubicBezTo>
                    <a:close/>
                    <a:moveTo>
                      <a:pt x="127309" y="0"/>
                    </a:moveTo>
                    <a:cubicBezTo>
                      <a:pt x="117222" y="0"/>
                      <a:pt x="107545" y="4004"/>
                      <a:pt x="100403" y="11140"/>
                    </a:cubicBezTo>
                    <a:cubicBezTo>
                      <a:pt x="93268" y="18269"/>
                      <a:pt x="89251" y="27945"/>
                      <a:pt x="89232" y="38039"/>
                    </a:cubicBezTo>
                    <a:cubicBezTo>
                      <a:pt x="89232" y="42614"/>
                      <a:pt x="90059" y="47157"/>
                      <a:pt x="91689" y="51437"/>
                    </a:cubicBezTo>
                    <a:lnTo>
                      <a:pt x="61806" y="73088"/>
                    </a:lnTo>
                    <a:cubicBezTo>
                      <a:pt x="57051" y="69295"/>
                      <a:pt x="51456" y="66697"/>
                      <a:pt x="45488" y="65509"/>
                    </a:cubicBezTo>
                    <a:cubicBezTo>
                      <a:pt x="39527" y="64322"/>
                      <a:pt x="33360" y="64586"/>
                      <a:pt x="27514" y="66273"/>
                    </a:cubicBezTo>
                    <a:cubicBezTo>
                      <a:pt x="21675" y="67961"/>
                      <a:pt x="16317" y="71022"/>
                      <a:pt x="11902" y="75205"/>
                    </a:cubicBezTo>
                    <a:cubicBezTo>
                      <a:pt x="7481" y="79389"/>
                      <a:pt x="4132" y="84567"/>
                      <a:pt x="2129" y="90317"/>
                    </a:cubicBezTo>
                    <a:cubicBezTo>
                      <a:pt x="121" y="96060"/>
                      <a:pt x="-476" y="102207"/>
                      <a:pt x="378" y="108233"/>
                    </a:cubicBezTo>
                    <a:cubicBezTo>
                      <a:pt x="1231" y="114258"/>
                      <a:pt x="3516" y="119989"/>
                      <a:pt x="7045" y="124949"/>
                    </a:cubicBezTo>
                    <a:cubicBezTo>
                      <a:pt x="10568" y="129909"/>
                      <a:pt x="15226" y="133952"/>
                      <a:pt x="20636" y="136736"/>
                    </a:cubicBezTo>
                    <a:cubicBezTo>
                      <a:pt x="26045" y="139528"/>
                      <a:pt x="32038" y="140978"/>
                      <a:pt x="38122" y="140965"/>
                    </a:cubicBezTo>
                    <a:lnTo>
                      <a:pt x="39816" y="140965"/>
                    </a:lnTo>
                    <a:lnTo>
                      <a:pt x="51513" y="176078"/>
                    </a:lnTo>
                    <a:cubicBezTo>
                      <a:pt x="46393" y="179466"/>
                      <a:pt x="42171" y="184048"/>
                      <a:pt x="39206" y="189425"/>
                    </a:cubicBezTo>
                    <a:cubicBezTo>
                      <a:pt x="36241" y="194803"/>
                      <a:pt x="34624" y="200821"/>
                      <a:pt x="34490" y="206962"/>
                    </a:cubicBezTo>
                    <a:cubicBezTo>
                      <a:pt x="34355" y="213103"/>
                      <a:pt x="35702" y="219186"/>
                      <a:pt x="38430" y="224686"/>
                    </a:cubicBezTo>
                    <a:cubicBezTo>
                      <a:pt x="41157" y="230191"/>
                      <a:pt x="45174" y="234953"/>
                      <a:pt x="50140" y="238565"/>
                    </a:cubicBezTo>
                    <a:cubicBezTo>
                      <a:pt x="55107" y="242178"/>
                      <a:pt x="60869" y="244527"/>
                      <a:pt x="66946" y="245425"/>
                    </a:cubicBezTo>
                    <a:cubicBezTo>
                      <a:pt x="73016" y="246323"/>
                      <a:pt x="79215" y="245733"/>
                      <a:pt x="85016" y="243712"/>
                    </a:cubicBezTo>
                    <a:cubicBezTo>
                      <a:pt x="90810" y="241684"/>
                      <a:pt x="96027" y="238289"/>
                      <a:pt x="100230" y="233810"/>
                    </a:cubicBezTo>
                    <a:cubicBezTo>
                      <a:pt x="104427" y="229325"/>
                      <a:pt x="107475" y="223896"/>
                      <a:pt x="109118" y="217974"/>
                    </a:cubicBezTo>
                    <a:lnTo>
                      <a:pt x="145963" y="217974"/>
                    </a:lnTo>
                    <a:cubicBezTo>
                      <a:pt x="147593" y="223916"/>
                      <a:pt x="150641" y="229370"/>
                      <a:pt x="154838" y="233875"/>
                    </a:cubicBezTo>
                    <a:cubicBezTo>
                      <a:pt x="159034" y="238379"/>
                      <a:pt x="164264" y="241793"/>
                      <a:pt x="170071" y="243834"/>
                    </a:cubicBezTo>
                    <a:cubicBezTo>
                      <a:pt x="175885" y="245868"/>
                      <a:pt x="182096" y="246471"/>
                      <a:pt x="188192" y="245579"/>
                    </a:cubicBezTo>
                    <a:cubicBezTo>
                      <a:pt x="194282" y="244687"/>
                      <a:pt x="200063" y="242326"/>
                      <a:pt x="205043" y="238706"/>
                    </a:cubicBezTo>
                    <a:cubicBezTo>
                      <a:pt x="210022" y="235087"/>
                      <a:pt x="214052" y="230320"/>
                      <a:pt x="216786" y="224795"/>
                    </a:cubicBezTo>
                    <a:cubicBezTo>
                      <a:pt x="219519" y="219276"/>
                      <a:pt x="220873" y="213180"/>
                      <a:pt x="220738" y="207020"/>
                    </a:cubicBezTo>
                    <a:cubicBezTo>
                      <a:pt x="220597" y="200866"/>
                      <a:pt x="218967" y="194835"/>
                      <a:pt x="215990" y="189444"/>
                    </a:cubicBezTo>
                    <a:cubicBezTo>
                      <a:pt x="213006" y="184054"/>
                      <a:pt x="208765" y="179466"/>
                      <a:pt x="203625" y="176078"/>
                    </a:cubicBezTo>
                    <a:lnTo>
                      <a:pt x="215323" y="140965"/>
                    </a:lnTo>
                    <a:lnTo>
                      <a:pt x="216491" y="140965"/>
                    </a:lnTo>
                    <a:cubicBezTo>
                      <a:pt x="221663" y="141254"/>
                      <a:pt x="226834" y="140484"/>
                      <a:pt x="231698" y="138700"/>
                    </a:cubicBezTo>
                    <a:cubicBezTo>
                      <a:pt x="236556" y="136922"/>
                      <a:pt x="241003" y="134163"/>
                      <a:pt x="244763" y="130602"/>
                    </a:cubicBezTo>
                    <a:cubicBezTo>
                      <a:pt x="248523" y="127047"/>
                      <a:pt x="251520" y="122754"/>
                      <a:pt x="253567" y="117993"/>
                    </a:cubicBezTo>
                    <a:cubicBezTo>
                      <a:pt x="255614" y="113238"/>
                      <a:pt x="256673" y="108111"/>
                      <a:pt x="256673" y="102932"/>
                    </a:cubicBezTo>
                    <a:cubicBezTo>
                      <a:pt x="256673" y="97754"/>
                      <a:pt x="255614" y="92627"/>
                      <a:pt x="253567" y="87866"/>
                    </a:cubicBezTo>
                    <a:cubicBezTo>
                      <a:pt x="251520" y="83111"/>
                      <a:pt x="248523" y="78818"/>
                      <a:pt x="244763" y="75257"/>
                    </a:cubicBezTo>
                    <a:cubicBezTo>
                      <a:pt x="241003" y="71695"/>
                      <a:pt x="236556" y="68942"/>
                      <a:pt x="231698" y="67159"/>
                    </a:cubicBezTo>
                    <a:cubicBezTo>
                      <a:pt x="226834" y="65381"/>
                      <a:pt x="221663" y="64611"/>
                      <a:pt x="216491" y="64894"/>
                    </a:cubicBezTo>
                    <a:cubicBezTo>
                      <a:pt x="207879" y="64874"/>
                      <a:pt x="199518" y="67807"/>
                      <a:pt x="192806" y="73203"/>
                    </a:cubicBezTo>
                    <a:lnTo>
                      <a:pt x="162980" y="51553"/>
                    </a:lnTo>
                    <a:cubicBezTo>
                      <a:pt x="164565" y="47266"/>
                      <a:pt x="165374" y="42730"/>
                      <a:pt x="165380" y="38154"/>
                    </a:cubicBezTo>
                    <a:cubicBezTo>
                      <a:pt x="165387" y="33143"/>
                      <a:pt x="164405" y="28183"/>
                      <a:pt x="162499" y="23556"/>
                    </a:cubicBezTo>
                    <a:cubicBezTo>
                      <a:pt x="160587" y="18930"/>
                      <a:pt x="157783" y="14720"/>
                      <a:pt x="154247" y="11178"/>
                    </a:cubicBezTo>
                    <a:cubicBezTo>
                      <a:pt x="150711" y="7636"/>
                      <a:pt x="146515" y="4825"/>
                      <a:pt x="141888" y="2907"/>
                    </a:cubicBezTo>
                    <a:cubicBezTo>
                      <a:pt x="137268" y="988"/>
                      <a:pt x="132308" y="0"/>
                      <a:pt x="127309" y="0"/>
                    </a:cubicBezTo>
                    <a:lnTo>
                      <a:pt x="127309" y="0"/>
                    </a:lnTo>
                    <a:close/>
                  </a:path>
                </a:pathLst>
              </a:custGeom>
              <a:solidFill>
                <a:srgbClr val="FFFFFF"/>
              </a:solidFill>
              <a:ln w="6417"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3DEEE9D7-2982-495C-A717-BB417AC58D87}"/>
                  </a:ext>
                </a:extLst>
              </p:cNvPr>
              <p:cNvSpPr/>
              <p:nvPr/>
            </p:nvSpPr>
            <p:spPr>
              <a:xfrm>
                <a:off x="1376034" y="3766287"/>
                <a:ext cx="244622" cy="234114"/>
              </a:xfrm>
              <a:custGeom>
                <a:avLst/>
                <a:gdLst>
                  <a:gd name="connsiteX0" fmla="*/ 210459 w 244622"/>
                  <a:gd name="connsiteY0" fmla="*/ 64861 h 234114"/>
                  <a:gd name="connsiteX1" fmla="*/ 197728 w 244622"/>
                  <a:gd name="connsiteY1" fmla="*/ 67454 h 234114"/>
                  <a:gd name="connsiteX2" fmla="*/ 187063 w 244622"/>
                  <a:gd name="connsiteY2" fmla="*/ 74865 h 234114"/>
                  <a:gd name="connsiteX3" fmla="*/ 149576 w 244622"/>
                  <a:gd name="connsiteY3" fmla="*/ 47600 h 234114"/>
                  <a:gd name="connsiteX4" fmla="*/ 153458 w 244622"/>
                  <a:gd name="connsiteY4" fmla="*/ 31584 h 234114"/>
                  <a:gd name="connsiteX5" fmla="*/ 148928 w 244622"/>
                  <a:gd name="connsiteY5" fmla="*/ 15741 h 234114"/>
                  <a:gd name="connsiteX6" fmla="*/ 137166 w 244622"/>
                  <a:gd name="connsiteY6" fmla="*/ 4209 h 234114"/>
                  <a:gd name="connsiteX7" fmla="*/ 121240 w 244622"/>
                  <a:gd name="connsiteY7" fmla="*/ 0 h 234114"/>
                  <a:gd name="connsiteX8" fmla="*/ 105319 w 244622"/>
                  <a:gd name="connsiteY8" fmla="*/ 4209 h 234114"/>
                  <a:gd name="connsiteX9" fmla="*/ 93557 w 244622"/>
                  <a:gd name="connsiteY9" fmla="*/ 15741 h 234114"/>
                  <a:gd name="connsiteX10" fmla="*/ 89027 w 244622"/>
                  <a:gd name="connsiteY10" fmla="*/ 31584 h 234114"/>
                  <a:gd name="connsiteX11" fmla="*/ 92909 w 244622"/>
                  <a:gd name="connsiteY11" fmla="*/ 47600 h 234114"/>
                  <a:gd name="connsiteX12" fmla="*/ 55364 w 244622"/>
                  <a:gd name="connsiteY12" fmla="*/ 74865 h 234114"/>
                  <a:gd name="connsiteX13" fmla="*/ 42068 w 244622"/>
                  <a:gd name="connsiteY13" fmla="*/ 66543 h 234114"/>
                  <a:gd name="connsiteX14" fmla="*/ 26411 w 244622"/>
                  <a:gd name="connsiteY14" fmla="*/ 65497 h 234114"/>
                  <a:gd name="connsiteX15" fmla="*/ 12134 w 244622"/>
                  <a:gd name="connsiteY15" fmla="*/ 71984 h 234114"/>
                  <a:gd name="connsiteX16" fmla="*/ 2611 w 244622"/>
                  <a:gd name="connsiteY16" fmla="*/ 84459 h 234114"/>
                  <a:gd name="connsiteX17" fmla="*/ 122 w 244622"/>
                  <a:gd name="connsiteY17" fmla="*/ 99955 h 234114"/>
                  <a:gd name="connsiteX18" fmla="*/ 5249 w 244622"/>
                  <a:gd name="connsiteY18" fmla="*/ 114784 h 234114"/>
                  <a:gd name="connsiteX19" fmla="*/ 16780 w 244622"/>
                  <a:gd name="connsiteY19" fmla="*/ 125430 h 234114"/>
                  <a:gd name="connsiteX20" fmla="*/ 31968 w 244622"/>
                  <a:gd name="connsiteY20" fmla="*/ 129344 h 234114"/>
                  <a:gd name="connsiteX21" fmla="*/ 37814 w 244622"/>
                  <a:gd name="connsiteY21" fmla="*/ 128818 h 234114"/>
                  <a:gd name="connsiteX22" fmla="*/ 52143 w 244622"/>
                  <a:gd name="connsiteY22" fmla="*/ 172883 h 234114"/>
                  <a:gd name="connsiteX23" fmla="*/ 39649 w 244622"/>
                  <a:gd name="connsiteY23" fmla="*/ 183541 h 234114"/>
                  <a:gd name="connsiteX24" fmla="*/ 34035 w 244622"/>
                  <a:gd name="connsiteY24" fmla="*/ 198980 h 234114"/>
                  <a:gd name="connsiteX25" fmla="*/ 36768 w 244622"/>
                  <a:gd name="connsiteY25" fmla="*/ 215176 h 234114"/>
                  <a:gd name="connsiteX26" fmla="*/ 47138 w 244622"/>
                  <a:gd name="connsiteY26" fmla="*/ 227920 h 234114"/>
                  <a:gd name="connsiteX27" fmla="*/ 62436 w 244622"/>
                  <a:gd name="connsiteY27" fmla="*/ 233875 h 234114"/>
                  <a:gd name="connsiteX28" fmla="*/ 78683 w 244622"/>
                  <a:gd name="connsiteY28" fmla="*/ 231501 h 234114"/>
                  <a:gd name="connsiteX29" fmla="*/ 91645 w 244622"/>
                  <a:gd name="connsiteY29" fmla="*/ 221413 h 234114"/>
                  <a:gd name="connsiteX30" fmla="*/ 97940 w 244622"/>
                  <a:gd name="connsiteY30" fmla="*/ 206237 h 234114"/>
                  <a:gd name="connsiteX31" fmla="*/ 144372 w 244622"/>
                  <a:gd name="connsiteY31" fmla="*/ 206237 h 234114"/>
                  <a:gd name="connsiteX32" fmla="*/ 150648 w 244622"/>
                  <a:gd name="connsiteY32" fmla="*/ 221413 h 234114"/>
                  <a:gd name="connsiteX33" fmla="*/ 163591 w 244622"/>
                  <a:gd name="connsiteY33" fmla="*/ 231520 h 234114"/>
                  <a:gd name="connsiteX34" fmla="*/ 179832 w 244622"/>
                  <a:gd name="connsiteY34" fmla="*/ 233913 h 234114"/>
                  <a:gd name="connsiteX35" fmla="*/ 195142 w 244622"/>
                  <a:gd name="connsiteY35" fmla="*/ 227978 h 234114"/>
                  <a:gd name="connsiteX36" fmla="*/ 205525 w 244622"/>
                  <a:gd name="connsiteY36" fmla="*/ 215253 h 234114"/>
                  <a:gd name="connsiteX37" fmla="*/ 208284 w 244622"/>
                  <a:gd name="connsiteY37" fmla="*/ 199063 h 234114"/>
                  <a:gd name="connsiteX38" fmla="*/ 202701 w 244622"/>
                  <a:gd name="connsiteY38" fmla="*/ 183618 h 234114"/>
                  <a:gd name="connsiteX39" fmla="*/ 190221 w 244622"/>
                  <a:gd name="connsiteY39" fmla="*/ 172940 h 234114"/>
                  <a:gd name="connsiteX40" fmla="*/ 204607 w 244622"/>
                  <a:gd name="connsiteY40" fmla="*/ 128818 h 234114"/>
                  <a:gd name="connsiteX41" fmla="*/ 210459 w 244622"/>
                  <a:gd name="connsiteY41" fmla="*/ 129344 h 234114"/>
                  <a:gd name="connsiteX42" fmla="*/ 223370 w 244622"/>
                  <a:gd name="connsiteY42" fmla="*/ 127477 h 234114"/>
                  <a:gd name="connsiteX43" fmla="*/ 234484 w 244622"/>
                  <a:gd name="connsiteY43" fmla="*/ 120637 h 234114"/>
                  <a:gd name="connsiteX44" fmla="*/ 241979 w 244622"/>
                  <a:gd name="connsiteY44" fmla="*/ 109946 h 234114"/>
                  <a:gd name="connsiteX45" fmla="*/ 244623 w 244622"/>
                  <a:gd name="connsiteY45" fmla="*/ 97164 h 234114"/>
                  <a:gd name="connsiteX46" fmla="*/ 241979 w 244622"/>
                  <a:gd name="connsiteY46" fmla="*/ 84375 h 234114"/>
                  <a:gd name="connsiteX47" fmla="*/ 234484 w 244622"/>
                  <a:gd name="connsiteY47" fmla="*/ 73685 h 234114"/>
                  <a:gd name="connsiteX48" fmla="*/ 223370 w 244622"/>
                  <a:gd name="connsiteY48" fmla="*/ 66844 h 234114"/>
                  <a:gd name="connsiteX49" fmla="*/ 210459 w 244622"/>
                  <a:gd name="connsiteY49" fmla="*/ 64977 h 234114"/>
                  <a:gd name="connsiteX50" fmla="*/ 210459 w 244622"/>
                  <a:gd name="connsiteY50" fmla="*/ 64861 h 234114"/>
                  <a:gd name="connsiteX51" fmla="*/ 176302 w 244622"/>
                  <a:gd name="connsiteY51" fmla="*/ 225546 h 234114"/>
                  <a:gd name="connsiteX52" fmla="*/ 163308 w 244622"/>
                  <a:gd name="connsiteY52" fmla="*/ 221606 h 234114"/>
                  <a:gd name="connsiteX53" fmla="*/ 154690 w 244622"/>
                  <a:gd name="connsiteY53" fmla="*/ 211101 h 234114"/>
                  <a:gd name="connsiteX54" fmla="*/ 153362 w 244622"/>
                  <a:gd name="connsiteY54" fmla="*/ 197575 h 234114"/>
                  <a:gd name="connsiteX55" fmla="*/ 159760 w 244622"/>
                  <a:gd name="connsiteY55" fmla="*/ 185588 h 234114"/>
                  <a:gd name="connsiteX56" fmla="*/ 171740 w 244622"/>
                  <a:gd name="connsiteY56" fmla="*/ 179184 h 234114"/>
                  <a:gd name="connsiteX57" fmla="*/ 185254 w 244622"/>
                  <a:gd name="connsiteY57" fmla="*/ 180519 h 234114"/>
                  <a:gd name="connsiteX58" fmla="*/ 195752 w 244622"/>
                  <a:gd name="connsiteY58" fmla="*/ 189136 h 234114"/>
                  <a:gd name="connsiteX59" fmla="*/ 199698 w 244622"/>
                  <a:gd name="connsiteY59" fmla="*/ 202143 h 234114"/>
                  <a:gd name="connsiteX60" fmla="*/ 192845 w 244622"/>
                  <a:gd name="connsiteY60" fmla="*/ 218693 h 234114"/>
                  <a:gd name="connsiteX61" fmla="*/ 176302 w 244622"/>
                  <a:gd name="connsiteY61" fmla="*/ 225546 h 234114"/>
                  <a:gd name="connsiteX62" fmla="*/ 97998 w 244622"/>
                  <a:gd name="connsiteY62" fmla="*/ 197632 h 234114"/>
                  <a:gd name="connsiteX63" fmla="*/ 88289 w 244622"/>
                  <a:gd name="connsiteY63" fmla="*/ 178619 h 234114"/>
                  <a:gd name="connsiteX64" fmla="*/ 105833 w 244622"/>
                  <a:gd name="connsiteY64" fmla="*/ 154101 h 234114"/>
                  <a:gd name="connsiteX65" fmla="*/ 121098 w 244622"/>
                  <a:gd name="connsiteY65" fmla="*/ 157906 h 234114"/>
                  <a:gd name="connsiteX66" fmla="*/ 136300 w 244622"/>
                  <a:gd name="connsiteY66" fmla="*/ 154101 h 234114"/>
                  <a:gd name="connsiteX67" fmla="*/ 153843 w 244622"/>
                  <a:gd name="connsiteY67" fmla="*/ 178619 h 234114"/>
                  <a:gd name="connsiteX68" fmla="*/ 144077 w 244622"/>
                  <a:gd name="connsiteY68" fmla="*/ 197632 h 234114"/>
                  <a:gd name="connsiteX69" fmla="*/ 97998 w 244622"/>
                  <a:gd name="connsiteY69" fmla="*/ 197632 h 234114"/>
                  <a:gd name="connsiteX70" fmla="*/ 42498 w 244622"/>
                  <a:gd name="connsiteY70" fmla="*/ 201964 h 234114"/>
                  <a:gd name="connsiteX71" fmla="*/ 46438 w 244622"/>
                  <a:gd name="connsiteY71" fmla="*/ 188963 h 234114"/>
                  <a:gd name="connsiteX72" fmla="*/ 56936 w 244622"/>
                  <a:gd name="connsiteY72" fmla="*/ 180339 h 234114"/>
                  <a:gd name="connsiteX73" fmla="*/ 70450 w 244622"/>
                  <a:gd name="connsiteY73" fmla="*/ 179011 h 234114"/>
                  <a:gd name="connsiteX74" fmla="*/ 82430 w 244622"/>
                  <a:gd name="connsiteY74" fmla="*/ 185415 h 234114"/>
                  <a:gd name="connsiteX75" fmla="*/ 88834 w 244622"/>
                  <a:gd name="connsiteY75" fmla="*/ 197401 h 234114"/>
                  <a:gd name="connsiteX76" fmla="*/ 87500 w 244622"/>
                  <a:gd name="connsiteY76" fmla="*/ 210922 h 234114"/>
                  <a:gd name="connsiteX77" fmla="*/ 78882 w 244622"/>
                  <a:gd name="connsiteY77" fmla="*/ 221426 h 234114"/>
                  <a:gd name="connsiteX78" fmla="*/ 65888 w 244622"/>
                  <a:gd name="connsiteY78" fmla="*/ 225372 h 234114"/>
                  <a:gd name="connsiteX79" fmla="*/ 49345 w 244622"/>
                  <a:gd name="connsiteY79" fmla="*/ 218519 h 234114"/>
                  <a:gd name="connsiteX80" fmla="*/ 42498 w 244622"/>
                  <a:gd name="connsiteY80" fmla="*/ 201964 h 234114"/>
                  <a:gd name="connsiteX81" fmla="*/ 32084 w 244622"/>
                  <a:gd name="connsiteY81" fmla="*/ 73524 h 234114"/>
                  <a:gd name="connsiteX82" fmla="*/ 45084 w 244622"/>
                  <a:gd name="connsiteY82" fmla="*/ 77464 h 234114"/>
                  <a:gd name="connsiteX83" fmla="*/ 53696 w 244622"/>
                  <a:gd name="connsiteY83" fmla="*/ 87969 h 234114"/>
                  <a:gd name="connsiteX84" fmla="*/ 55030 w 244622"/>
                  <a:gd name="connsiteY84" fmla="*/ 101495 h 234114"/>
                  <a:gd name="connsiteX85" fmla="*/ 48626 w 244622"/>
                  <a:gd name="connsiteY85" fmla="*/ 113482 h 234114"/>
                  <a:gd name="connsiteX86" fmla="*/ 36653 w 244622"/>
                  <a:gd name="connsiteY86" fmla="*/ 119886 h 234114"/>
                  <a:gd name="connsiteX87" fmla="*/ 23132 w 244622"/>
                  <a:gd name="connsiteY87" fmla="*/ 118551 h 234114"/>
                  <a:gd name="connsiteX88" fmla="*/ 12634 w 244622"/>
                  <a:gd name="connsiteY88" fmla="*/ 109933 h 234114"/>
                  <a:gd name="connsiteX89" fmla="*/ 8695 w 244622"/>
                  <a:gd name="connsiteY89" fmla="*/ 96926 h 234114"/>
                  <a:gd name="connsiteX90" fmla="*/ 15548 w 244622"/>
                  <a:gd name="connsiteY90" fmla="*/ 80377 h 234114"/>
                  <a:gd name="connsiteX91" fmla="*/ 32084 w 244622"/>
                  <a:gd name="connsiteY91" fmla="*/ 73524 h 234114"/>
                  <a:gd name="connsiteX92" fmla="*/ 97645 w 244622"/>
                  <a:gd name="connsiteY92" fmla="*/ 32559 h 234114"/>
                  <a:gd name="connsiteX93" fmla="*/ 101585 w 244622"/>
                  <a:gd name="connsiteY93" fmla="*/ 19559 h 234114"/>
                  <a:gd name="connsiteX94" fmla="*/ 112083 w 244622"/>
                  <a:gd name="connsiteY94" fmla="*/ 10934 h 234114"/>
                  <a:gd name="connsiteX95" fmla="*/ 125603 w 244622"/>
                  <a:gd name="connsiteY95" fmla="*/ 9600 h 234114"/>
                  <a:gd name="connsiteX96" fmla="*/ 137577 w 244622"/>
                  <a:gd name="connsiteY96" fmla="*/ 16010 h 234114"/>
                  <a:gd name="connsiteX97" fmla="*/ 143981 w 244622"/>
                  <a:gd name="connsiteY97" fmla="*/ 27990 h 234114"/>
                  <a:gd name="connsiteX98" fmla="*/ 142652 w 244622"/>
                  <a:gd name="connsiteY98" fmla="*/ 41517 h 234114"/>
                  <a:gd name="connsiteX99" fmla="*/ 134035 w 244622"/>
                  <a:gd name="connsiteY99" fmla="*/ 52022 h 234114"/>
                  <a:gd name="connsiteX100" fmla="*/ 121034 w 244622"/>
                  <a:gd name="connsiteY100" fmla="*/ 55968 h 234114"/>
                  <a:gd name="connsiteX101" fmla="*/ 112018 w 244622"/>
                  <a:gd name="connsiteY101" fmla="*/ 54158 h 234114"/>
                  <a:gd name="connsiteX102" fmla="*/ 104389 w 244622"/>
                  <a:gd name="connsiteY102" fmla="*/ 49006 h 234114"/>
                  <a:gd name="connsiteX103" fmla="*/ 99339 w 244622"/>
                  <a:gd name="connsiteY103" fmla="*/ 41312 h 234114"/>
                  <a:gd name="connsiteX104" fmla="*/ 97645 w 244622"/>
                  <a:gd name="connsiteY104" fmla="*/ 32264 h 234114"/>
                  <a:gd name="connsiteX105" fmla="*/ 97645 w 244622"/>
                  <a:gd name="connsiteY105" fmla="*/ 32559 h 234114"/>
                  <a:gd name="connsiteX106" fmla="*/ 178702 w 244622"/>
                  <a:gd name="connsiteY106" fmla="*/ 102779 h 234114"/>
                  <a:gd name="connsiteX107" fmla="*/ 150340 w 244622"/>
                  <a:gd name="connsiteY107" fmla="*/ 111852 h 234114"/>
                  <a:gd name="connsiteX108" fmla="*/ 140220 w 244622"/>
                  <a:gd name="connsiteY108" fmla="*/ 99654 h 234114"/>
                  <a:gd name="connsiteX109" fmla="*/ 125539 w 244622"/>
                  <a:gd name="connsiteY109" fmla="*/ 93712 h 234114"/>
                  <a:gd name="connsiteX110" fmla="*/ 125539 w 244622"/>
                  <a:gd name="connsiteY110" fmla="*/ 64451 h 234114"/>
                  <a:gd name="connsiteX111" fmla="*/ 144488 w 244622"/>
                  <a:gd name="connsiteY111" fmla="*/ 54736 h 234114"/>
                  <a:gd name="connsiteX112" fmla="*/ 182090 w 244622"/>
                  <a:gd name="connsiteY112" fmla="*/ 82007 h 234114"/>
                  <a:gd name="connsiteX113" fmla="*/ 178234 w 244622"/>
                  <a:gd name="connsiteY113" fmla="*/ 97279 h 234114"/>
                  <a:gd name="connsiteX114" fmla="*/ 178702 w 244622"/>
                  <a:gd name="connsiteY114" fmla="*/ 102721 h 234114"/>
                  <a:gd name="connsiteX115" fmla="*/ 178702 w 244622"/>
                  <a:gd name="connsiteY115" fmla="*/ 102779 h 234114"/>
                  <a:gd name="connsiteX116" fmla="*/ 144841 w 244622"/>
                  <a:gd name="connsiteY116" fmla="*/ 125777 h 234114"/>
                  <a:gd name="connsiteX117" fmla="*/ 140894 w 244622"/>
                  <a:gd name="connsiteY117" fmla="*/ 138784 h 234114"/>
                  <a:gd name="connsiteX118" fmla="*/ 130396 w 244622"/>
                  <a:gd name="connsiteY118" fmla="*/ 147401 h 234114"/>
                  <a:gd name="connsiteX119" fmla="*/ 116882 w 244622"/>
                  <a:gd name="connsiteY119" fmla="*/ 148736 h 234114"/>
                  <a:gd name="connsiteX120" fmla="*/ 104909 w 244622"/>
                  <a:gd name="connsiteY120" fmla="*/ 142326 h 234114"/>
                  <a:gd name="connsiteX121" fmla="*/ 98505 w 244622"/>
                  <a:gd name="connsiteY121" fmla="*/ 130345 h 234114"/>
                  <a:gd name="connsiteX122" fmla="*/ 99833 w 244622"/>
                  <a:gd name="connsiteY122" fmla="*/ 116819 h 234114"/>
                  <a:gd name="connsiteX123" fmla="*/ 108451 w 244622"/>
                  <a:gd name="connsiteY123" fmla="*/ 106314 h 234114"/>
                  <a:gd name="connsiteX124" fmla="*/ 121445 w 244622"/>
                  <a:gd name="connsiteY124" fmla="*/ 102368 h 234114"/>
                  <a:gd name="connsiteX125" fmla="*/ 137968 w 244622"/>
                  <a:gd name="connsiteY125" fmla="*/ 109208 h 234114"/>
                  <a:gd name="connsiteX126" fmla="*/ 144841 w 244622"/>
                  <a:gd name="connsiteY126" fmla="*/ 125719 h 234114"/>
                  <a:gd name="connsiteX127" fmla="*/ 144841 w 244622"/>
                  <a:gd name="connsiteY127" fmla="*/ 125777 h 234114"/>
                  <a:gd name="connsiteX128" fmla="*/ 116882 w 244622"/>
                  <a:gd name="connsiteY128" fmla="*/ 64451 h 234114"/>
                  <a:gd name="connsiteX129" fmla="*/ 116882 w 244622"/>
                  <a:gd name="connsiteY129" fmla="*/ 93712 h 234114"/>
                  <a:gd name="connsiteX130" fmla="*/ 102233 w 244622"/>
                  <a:gd name="connsiteY130" fmla="*/ 99622 h 234114"/>
                  <a:gd name="connsiteX131" fmla="*/ 92145 w 244622"/>
                  <a:gd name="connsiteY131" fmla="*/ 111794 h 234114"/>
                  <a:gd name="connsiteX132" fmla="*/ 63725 w 244622"/>
                  <a:gd name="connsiteY132" fmla="*/ 102721 h 234114"/>
                  <a:gd name="connsiteX133" fmla="*/ 64251 w 244622"/>
                  <a:gd name="connsiteY133" fmla="*/ 96869 h 234114"/>
                  <a:gd name="connsiteX134" fmla="*/ 60453 w 244622"/>
                  <a:gd name="connsiteY134" fmla="*/ 82007 h 234114"/>
                  <a:gd name="connsiteX135" fmla="*/ 97998 w 244622"/>
                  <a:gd name="connsiteY135" fmla="*/ 54678 h 234114"/>
                  <a:gd name="connsiteX136" fmla="*/ 116882 w 244622"/>
                  <a:gd name="connsiteY136" fmla="*/ 64451 h 234114"/>
                  <a:gd name="connsiteX137" fmla="*/ 61094 w 244622"/>
                  <a:gd name="connsiteY137" fmla="*/ 111262 h 234114"/>
                  <a:gd name="connsiteX138" fmla="*/ 89515 w 244622"/>
                  <a:gd name="connsiteY138" fmla="*/ 120335 h 234114"/>
                  <a:gd name="connsiteX139" fmla="*/ 88988 w 244622"/>
                  <a:gd name="connsiteY139" fmla="*/ 126187 h 234114"/>
                  <a:gd name="connsiteX140" fmla="*/ 91581 w 244622"/>
                  <a:gd name="connsiteY140" fmla="*/ 138938 h 234114"/>
                  <a:gd name="connsiteX141" fmla="*/ 99050 w 244622"/>
                  <a:gd name="connsiteY141" fmla="*/ 149596 h 234114"/>
                  <a:gd name="connsiteX142" fmla="*/ 81506 w 244622"/>
                  <a:gd name="connsiteY142" fmla="*/ 174172 h 234114"/>
                  <a:gd name="connsiteX143" fmla="*/ 66298 w 244622"/>
                  <a:gd name="connsiteY143" fmla="*/ 170310 h 234114"/>
                  <a:gd name="connsiteX144" fmla="*/ 60453 w 244622"/>
                  <a:gd name="connsiteY144" fmla="*/ 170836 h 234114"/>
                  <a:gd name="connsiteX145" fmla="*/ 46066 w 244622"/>
                  <a:gd name="connsiteY145" fmla="*/ 126130 h 234114"/>
                  <a:gd name="connsiteX146" fmla="*/ 61152 w 244622"/>
                  <a:gd name="connsiteY146" fmla="*/ 111262 h 234114"/>
                  <a:gd name="connsiteX147" fmla="*/ 61094 w 244622"/>
                  <a:gd name="connsiteY147" fmla="*/ 111262 h 234114"/>
                  <a:gd name="connsiteX148" fmla="*/ 176302 w 244622"/>
                  <a:gd name="connsiteY148" fmla="*/ 169783 h 234114"/>
                  <a:gd name="connsiteX149" fmla="*/ 161095 w 244622"/>
                  <a:gd name="connsiteY149" fmla="*/ 173582 h 234114"/>
                  <a:gd name="connsiteX150" fmla="*/ 143551 w 244622"/>
                  <a:gd name="connsiteY150" fmla="*/ 149128 h 234114"/>
                  <a:gd name="connsiteX151" fmla="*/ 151001 w 244622"/>
                  <a:gd name="connsiteY151" fmla="*/ 138463 h 234114"/>
                  <a:gd name="connsiteX152" fmla="*/ 153612 w 244622"/>
                  <a:gd name="connsiteY152" fmla="*/ 125719 h 234114"/>
                  <a:gd name="connsiteX153" fmla="*/ 153086 w 244622"/>
                  <a:gd name="connsiteY153" fmla="*/ 119867 h 234114"/>
                  <a:gd name="connsiteX154" fmla="*/ 181218 w 244622"/>
                  <a:gd name="connsiteY154" fmla="*/ 110915 h 234114"/>
                  <a:gd name="connsiteX155" fmla="*/ 196304 w 244622"/>
                  <a:gd name="connsiteY155" fmla="*/ 126130 h 234114"/>
                  <a:gd name="connsiteX156" fmla="*/ 181975 w 244622"/>
                  <a:gd name="connsiteY156" fmla="*/ 170252 h 234114"/>
                  <a:gd name="connsiteX157" fmla="*/ 176302 w 244622"/>
                  <a:gd name="connsiteY157" fmla="*/ 169783 h 234114"/>
                  <a:gd name="connsiteX158" fmla="*/ 187063 w 244622"/>
                  <a:gd name="connsiteY158" fmla="*/ 97106 h 234114"/>
                  <a:gd name="connsiteX159" fmla="*/ 191003 w 244622"/>
                  <a:gd name="connsiteY159" fmla="*/ 84099 h 234114"/>
                  <a:gd name="connsiteX160" fmla="*/ 201501 w 244622"/>
                  <a:gd name="connsiteY160" fmla="*/ 75481 h 234114"/>
                  <a:gd name="connsiteX161" fmla="*/ 215022 w 244622"/>
                  <a:gd name="connsiteY161" fmla="*/ 74147 h 234114"/>
                  <a:gd name="connsiteX162" fmla="*/ 226995 w 244622"/>
                  <a:gd name="connsiteY162" fmla="*/ 80551 h 234114"/>
                  <a:gd name="connsiteX163" fmla="*/ 233399 w 244622"/>
                  <a:gd name="connsiteY163" fmla="*/ 92537 h 234114"/>
                  <a:gd name="connsiteX164" fmla="*/ 232071 w 244622"/>
                  <a:gd name="connsiteY164" fmla="*/ 106064 h 234114"/>
                  <a:gd name="connsiteX165" fmla="*/ 223453 w 244622"/>
                  <a:gd name="connsiteY165" fmla="*/ 116568 h 234114"/>
                  <a:gd name="connsiteX166" fmla="*/ 210459 w 244622"/>
                  <a:gd name="connsiteY166" fmla="*/ 120508 h 234114"/>
                  <a:gd name="connsiteX167" fmla="*/ 193917 w 244622"/>
                  <a:gd name="connsiteY167" fmla="*/ 113655 h 234114"/>
                  <a:gd name="connsiteX168" fmla="*/ 187063 w 244622"/>
                  <a:gd name="connsiteY168" fmla="*/ 97106 h 23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244622" h="234114">
                    <a:moveTo>
                      <a:pt x="210459" y="64861"/>
                    </a:moveTo>
                    <a:cubicBezTo>
                      <a:pt x="206083" y="64849"/>
                      <a:pt x="201752" y="65734"/>
                      <a:pt x="197728" y="67454"/>
                    </a:cubicBezTo>
                    <a:cubicBezTo>
                      <a:pt x="193705" y="69174"/>
                      <a:pt x="190079" y="71695"/>
                      <a:pt x="187063" y="74865"/>
                    </a:cubicBezTo>
                    <a:lnTo>
                      <a:pt x="149576" y="47600"/>
                    </a:lnTo>
                    <a:cubicBezTo>
                      <a:pt x="152233" y="42685"/>
                      <a:pt x="153574" y="37167"/>
                      <a:pt x="153458" y="31584"/>
                    </a:cubicBezTo>
                    <a:cubicBezTo>
                      <a:pt x="153343" y="26001"/>
                      <a:pt x="151784" y="20540"/>
                      <a:pt x="148928" y="15741"/>
                    </a:cubicBezTo>
                    <a:cubicBezTo>
                      <a:pt x="146073" y="10947"/>
                      <a:pt x="142017" y="6969"/>
                      <a:pt x="137166" y="4209"/>
                    </a:cubicBezTo>
                    <a:cubicBezTo>
                      <a:pt x="132309" y="1450"/>
                      <a:pt x="126822" y="0"/>
                      <a:pt x="121240" y="0"/>
                    </a:cubicBezTo>
                    <a:cubicBezTo>
                      <a:pt x="115657" y="0"/>
                      <a:pt x="110170" y="1450"/>
                      <a:pt x="105319" y="4209"/>
                    </a:cubicBezTo>
                    <a:cubicBezTo>
                      <a:pt x="100468" y="6969"/>
                      <a:pt x="96413" y="10947"/>
                      <a:pt x="93557" y="15741"/>
                    </a:cubicBezTo>
                    <a:cubicBezTo>
                      <a:pt x="90702" y="20540"/>
                      <a:pt x="89136" y="26001"/>
                      <a:pt x="89027" y="31584"/>
                    </a:cubicBezTo>
                    <a:cubicBezTo>
                      <a:pt x="88911" y="37167"/>
                      <a:pt x="90246" y="42685"/>
                      <a:pt x="92909" y="47600"/>
                    </a:cubicBezTo>
                    <a:lnTo>
                      <a:pt x="55364" y="74865"/>
                    </a:lnTo>
                    <a:cubicBezTo>
                      <a:pt x="51687" y="71034"/>
                      <a:pt x="47118" y="68179"/>
                      <a:pt x="42068" y="66543"/>
                    </a:cubicBezTo>
                    <a:cubicBezTo>
                      <a:pt x="37012" y="64906"/>
                      <a:pt x="31635" y="64547"/>
                      <a:pt x="26411" y="65497"/>
                    </a:cubicBezTo>
                    <a:cubicBezTo>
                      <a:pt x="21194" y="66446"/>
                      <a:pt x="16286" y="68673"/>
                      <a:pt x="12134" y="71984"/>
                    </a:cubicBezTo>
                    <a:cubicBezTo>
                      <a:pt x="7976" y="75289"/>
                      <a:pt x="4710" y="79575"/>
                      <a:pt x="2611" y="84459"/>
                    </a:cubicBezTo>
                    <a:cubicBezTo>
                      <a:pt x="519" y="89335"/>
                      <a:pt x="-340" y="94661"/>
                      <a:pt x="122" y="99955"/>
                    </a:cubicBezTo>
                    <a:cubicBezTo>
                      <a:pt x="584" y="105243"/>
                      <a:pt x="2342" y="110344"/>
                      <a:pt x="5249" y="114784"/>
                    </a:cubicBezTo>
                    <a:cubicBezTo>
                      <a:pt x="8155" y="119232"/>
                      <a:pt x="12121" y="122889"/>
                      <a:pt x="16780" y="125430"/>
                    </a:cubicBezTo>
                    <a:cubicBezTo>
                      <a:pt x="21445" y="127965"/>
                      <a:pt x="26662" y="129312"/>
                      <a:pt x="31968" y="129344"/>
                    </a:cubicBezTo>
                    <a:cubicBezTo>
                      <a:pt x="33932" y="129357"/>
                      <a:pt x="35889" y="129178"/>
                      <a:pt x="37814" y="128818"/>
                    </a:cubicBezTo>
                    <a:lnTo>
                      <a:pt x="52143" y="172883"/>
                    </a:lnTo>
                    <a:cubicBezTo>
                      <a:pt x="47125" y="175295"/>
                      <a:pt x="42819" y="178966"/>
                      <a:pt x="39649" y="183541"/>
                    </a:cubicBezTo>
                    <a:cubicBezTo>
                      <a:pt x="36473" y="188110"/>
                      <a:pt x="34535" y="193429"/>
                      <a:pt x="34035" y="198980"/>
                    </a:cubicBezTo>
                    <a:cubicBezTo>
                      <a:pt x="33528" y="204524"/>
                      <a:pt x="34471" y="210107"/>
                      <a:pt x="36768" y="215176"/>
                    </a:cubicBezTo>
                    <a:cubicBezTo>
                      <a:pt x="39065" y="220252"/>
                      <a:pt x="42633" y="224641"/>
                      <a:pt x="47138" y="227920"/>
                    </a:cubicBezTo>
                    <a:cubicBezTo>
                      <a:pt x="51636" y="231193"/>
                      <a:pt x="56904" y="233246"/>
                      <a:pt x="62436" y="233875"/>
                    </a:cubicBezTo>
                    <a:cubicBezTo>
                      <a:pt x="67967" y="234504"/>
                      <a:pt x="73562" y="233689"/>
                      <a:pt x="78683" y="231501"/>
                    </a:cubicBezTo>
                    <a:cubicBezTo>
                      <a:pt x="83804" y="229319"/>
                      <a:pt x="88270" y="225841"/>
                      <a:pt x="91645" y="221413"/>
                    </a:cubicBezTo>
                    <a:cubicBezTo>
                      <a:pt x="95020" y="216986"/>
                      <a:pt x="97189" y="211756"/>
                      <a:pt x="97940" y="206237"/>
                    </a:cubicBezTo>
                    <a:lnTo>
                      <a:pt x="144372" y="206237"/>
                    </a:lnTo>
                    <a:cubicBezTo>
                      <a:pt x="145117" y="211756"/>
                      <a:pt x="147279" y="216986"/>
                      <a:pt x="150648" y="221413"/>
                    </a:cubicBezTo>
                    <a:cubicBezTo>
                      <a:pt x="154017" y="225847"/>
                      <a:pt x="158476" y="229325"/>
                      <a:pt x="163591" y="231520"/>
                    </a:cubicBezTo>
                    <a:cubicBezTo>
                      <a:pt x="168705" y="233708"/>
                      <a:pt x="174307" y="234536"/>
                      <a:pt x="179832" y="233913"/>
                    </a:cubicBezTo>
                    <a:cubicBezTo>
                      <a:pt x="185363" y="233291"/>
                      <a:pt x="190638" y="231250"/>
                      <a:pt x="195142" y="227978"/>
                    </a:cubicBezTo>
                    <a:cubicBezTo>
                      <a:pt x="199640" y="224705"/>
                      <a:pt x="203221" y="220322"/>
                      <a:pt x="205525" y="215253"/>
                    </a:cubicBezTo>
                    <a:cubicBezTo>
                      <a:pt x="207828" y="210190"/>
                      <a:pt x="208778" y="204608"/>
                      <a:pt x="208284" y="199063"/>
                    </a:cubicBezTo>
                    <a:cubicBezTo>
                      <a:pt x="207790" y="193519"/>
                      <a:pt x="205865" y="188193"/>
                      <a:pt x="202701" y="183618"/>
                    </a:cubicBezTo>
                    <a:cubicBezTo>
                      <a:pt x="199531" y="179036"/>
                      <a:pt x="195232" y="175360"/>
                      <a:pt x="190221" y="172940"/>
                    </a:cubicBezTo>
                    <a:lnTo>
                      <a:pt x="204607" y="128818"/>
                    </a:lnTo>
                    <a:cubicBezTo>
                      <a:pt x="206539" y="129178"/>
                      <a:pt x="208496" y="129357"/>
                      <a:pt x="210459" y="129344"/>
                    </a:cubicBezTo>
                    <a:cubicBezTo>
                      <a:pt x="214842" y="129614"/>
                      <a:pt x="219237" y="128972"/>
                      <a:pt x="223370" y="127477"/>
                    </a:cubicBezTo>
                    <a:cubicBezTo>
                      <a:pt x="227502" y="125982"/>
                      <a:pt x="231288" y="123653"/>
                      <a:pt x="234484" y="120637"/>
                    </a:cubicBezTo>
                    <a:cubicBezTo>
                      <a:pt x="237686" y="117621"/>
                      <a:pt x="240233" y="113982"/>
                      <a:pt x="241979" y="109946"/>
                    </a:cubicBezTo>
                    <a:cubicBezTo>
                      <a:pt x="243724" y="105910"/>
                      <a:pt x="244623" y="101560"/>
                      <a:pt x="244623" y="97164"/>
                    </a:cubicBezTo>
                    <a:cubicBezTo>
                      <a:pt x="244623" y="92762"/>
                      <a:pt x="243724" y="88411"/>
                      <a:pt x="241979" y="84375"/>
                    </a:cubicBezTo>
                    <a:cubicBezTo>
                      <a:pt x="240233" y="80339"/>
                      <a:pt x="237686" y="76701"/>
                      <a:pt x="234484" y="73685"/>
                    </a:cubicBezTo>
                    <a:cubicBezTo>
                      <a:pt x="231288" y="70675"/>
                      <a:pt x="227502" y="68346"/>
                      <a:pt x="223370" y="66844"/>
                    </a:cubicBezTo>
                    <a:cubicBezTo>
                      <a:pt x="219237" y="65349"/>
                      <a:pt x="214842" y="64714"/>
                      <a:pt x="210459" y="64977"/>
                    </a:cubicBezTo>
                    <a:lnTo>
                      <a:pt x="210459" y="64861"/>
                    </a:lnTo>
                    <a:close/>
                    <a:moveTo>
                      <a:pt x="176302" y="225546"/>
                    </a:moveTo>
                    <a:cubicBezTo>
                      <a:pt x="171676" y="225546"/>
                      <a:pt x="167152" y="224172"/>
                      <a:pt x="163308" y="221606"/>
                    </a:cubicBezTo>
                    <a:cubicBezTo>
                      <a:pt x="159458" y="219033"/>
                      <a:pt x="156462" y="215375"/>
                      <a:pt x="154690" y="211101"/>
                    </a:cubicBezTo>
                    <a:cubicBezTo>
                      <a:pt x="152919" y="206821"/>
                      <a:pt x="152457" y="202118"/>
                      <a:pt x="153362" y="197575"/>
                    </a:cubicBezTo>
                    <a:cubicBezTo>
                      <a:pt x="154261" y="193031"/>
                      <a:pt x="156487" y="188867"/>
                      <a:pt x="159760" y="185588"/>
                    </a:cubicBezTo>
                    <a:cubicBezTo>
                      <a:pt x="163032" y="182315"/>
                      <a:pt x="167203" y="180089"/>
                      <a:pt x="171740" y="179184"/>
                    </a:cubicBezTo>
                    <a:cubicBezTo>
                      <a:pt x="176277" y="178279"/>
                      <a:pt x="180980" y="178748"/>
                      <a:pt x="185254" y="180519"/>
                    </a:cubicBezTo>
                    <a:cubicBezTo>
                      <a:pt x="189528" y="182290"/>
                      <a:pt x="193185" y="185286"/>
                      <a:pt x="195752" y="189136"/>
                    </a:cubicBezTo>
                    <a:cubicBezTo>
                      <a:pt x="198325" y="192987"/>
                      <a:pt x="199698" y="197510"/>
                      <a:pt x="199698" y="202143"/>
                    </a:cubicBezTo>
                    <a:cubicBezTo>
                      <a:pt x="199698" y="208349"/>
                      <a:pt x="197234" y="214303"/>
                      <a:pt x="192845" y="218693"/>
                    </a:cubicBezTo>
                    <a:cubicBezTo>
                      <a:pt x="188456" y="223082"/>
                      <a:pt x="182507" y="225546"/>
                      <a:pt x="176302" y="225546"/>
                    </a:cubicBezTo>
                    <a:close/>
                    <a:moveTo>
                      <a:pt x="97998" y="197632"/>
                    </a:moveTo>
                    <a:cubicBezTo>
                      <a:pt x="97035" y="190369"/>
                      <a:pt x="93609" y="183656"/>
                      <a:pt x="88289" y="178619"/>
                    </a:cubicBezTo>
                    <a:lnTo>
                      <a:pt x="105833" y="154101"/>
                    </a:lnTo>
                    <a:cubicBezTo>
                      <a:pt x="110530" y="156597"/>
                      <a:pt x="115772" y="157899"/>
                      <a:pt x="121098" y="157906"/>
                    </a:cubicBezTo>
                    <a:cubicBezTo>
                      <a:pt x="126399" y="157919"/>
                      <a:pt x="131628" y="156616"/>
                      <a:pt x="136300" y="154101"/>
                    </a:cubicBezTo>
                    <a:lnTo>
                      <a:pt x="153843" y="178619"/>
                    </a:lnTo>
                    <a:cubicBezTo>
                      <a:pt x="148511" y="183650"/>
                      <a:pt x="145059" y="190362"/>
                      <a:pt x="144077" y="197632"/>
                    </a:cubicBezTo>
                    <a:lnTo>
                      <a:pt x="97998" y="197632"/>
                    </a:lnTo>
                    <a:close/>
                    <a:moveTo>
                      <a:pt x="42498" y="201964"/>
                    </a:moveTo>
                    <a:cubicBezTo>
                      <a:pt x="42498" y="197337"/>
                      <a:pt x="43865" y="192813"/>
                      <a:pt x="46438" y="188963"/>
                    </a:cubicBezTo>
                    <a:cubicBezTo>
                      <a:pt x="49011" y="185113"/>
                      <a:pt x="52663" y="182110"/>
                      <a:pt x="56936" y="180339"/>
                    </a:cubicBezTo>
                    <a:cubicBezTo>
                      <a:pt x="61210" y="178568"/>
                      <a:pt x="65913" y="178106"/>
                      <a:pt x="70450" y="179011"/>
                    </a:cubicBezTo>
                    <a:cubicBezTo>
                      <a:pt x="74993" y="179909"/>
                      <a:pt x="79158" y="182142"/>
                      <a:pt x="82430" y="185415"/>
                    </a:cubicBezTo>
                    <a:cubicBezTo>
                      <a:pt x="85703" y="188687"/>
                      <a:pt x="87930" y="192858"/>
                      <a:pt x="88834" y="197401"/>
                    </a:cubicBezTo>
                    <a:cubicBezTo>
                      <a:pt x="89733" y="201938"/>
                      <a:pt x="89271" y="206648"/>
                      <a:pt x="87500" y="210922"/>
                    </a:cubicBezTo>
                    <a:cubicBezTo>
                      <a:pt x="85729" y="215202"/>
                      <a:pt x="82732" y="218853"/>
                      <a:pt x="78882" y="221426"/>
                    </a:cubicBezTo>
                    <a:cubicBezTo>
                      <a:pt x="75038" y="223999"/>
                      <a:pt x="70514" y="225372"/>
                      <a:pt x="65888" y="225372"/>
                    </a:cubicBezTo>
                    <a:cubicBezTo>
                      <a:pt x="59683" y="225372"/>
                      <a:pt x="53734" y="222908"/>
                      <a:pt x="49345" y="218519"/>
                    </a:cubicBezTo>
                    <a:cubicBezTo>
                      <a:pt x="44962" y="214130"/>
                      <a:pt x="42498" y="208175"/>
                      <a:pt x="42498" y="201964"/>
                    </a:cubicBezTo>
                    <a:close/>
                    <a:moveTo>
                      <a:pt x="32084" y="73524"/>
                    </a:moveTo>
                    <a:cubicBezTo>
                      <a:pt x="36710" y="73524"/>
                      <a:pt x="41234" y="74891"/>
                      <a:pt x="45084" y="77464"/>
                    </a:cubicBezTo>
                    <a:cubicBezTo>
                      <a:pt x="48928" y="80037"/>
                      <a:pt x="51925" y="83695"/>
                      <a:pt x="53696" y="87969"/>
                    </a:cubicBezTo>
                    <a:cubicBezTo>
                      <a:pt x="55467" y="92249"/>
                      <a:pt x="55929" y="96952"/>
                      <a:pt x="55030" y="101495"/>
                    </a:cubicBezTo>
                    <a:cubicBezTo>
                      <a:pt x="54126" y="106032"/>
                      <a:pt x="51899" y="110203"/>
                      <a:pt x="48626" y="113482"/>
                    </a:cubicBezTo>
                    <a:cubicBezTo>
                      <a:pt x="45354" y="116755"/>
                      <a:pt x="41189" y="118981"/>
                      <a:pt x="36653" y="119886"/>
                    </a:cubicBezTo>
                    <a:cubicBezTo>
                      <a:pt x="32110" y="120791"/>
                      <a:pt x="27406" y="120322"/>
                      <a:pt x="23132" y="118551"/>
                    </a:cubicBezTo>
                    <a:cubicBezTo>
                      <a:pt x="18859" y="116780"/>
                      <a:pt x="15208" y="113784"/>
                      <a:pt x="12634" y="109933"/>
                    </a:cubicBezTo>
                    <a:cubicBezTo>
                      <a:pt x="10068" y="106083"/>
                      <a:pt x="8695" y="101560"/>
                      <a:pt x="8695" y="96926"/>
                    </a:cubicBezTo>
                    <a:cubicBezTo>
                      <a:pt x="8695" y="90721"/>
                      <a:pt x="11158" y="84767"/>
                      <a:pt x="15548" y="80377"/>
                    </a:cubicBezTo>
                    <a:cubicBezTo>
                      <a:pt x="19930" y="75988"/>
                      <a:pt x="25879" y="73524"/>
                      <a:pt x="32084" y="73524"/>
                    </a:cubicBezTo>
                    <a:close/>
                    <a:moveTo>
                      <a:pt x="97645" y="32559"/>
                    </a:moveTo>
                    <a:cubicBezTo>
                      <a:pt x="97645" y="27932"/>
                      <a:pt x="99018" y="23402"/>
                      <a:pt x="101585" y="19559"/>
                    </a:cubicBezTo>
                    <a:cubicBezTo>
                      <a:pt x="104158" y="15708"/>
                      <a:pt x="107809" y="12705"/>
                      <a:pt x="112083" y="10934"/>
                    </a:cubicBezTo>
                    <a:cubicBezTo>
                      <a:pt x="116363" y="9163"/>
                      <a:pt x="121066" y="8701"/>
                      <a:pt x="125603" y="9600"/>
                    </a:cubicBezTo>
                    <a:cubicBezTo>
                      <a:pt x="130140" y="10505"/>
                      <a:pt x="134304" y="12738"/>
                      <a:pt x="137577" y="16010"/>
                    </a:cubicBezTo>
                    <a:cubicBezTo>
                      <a:pt x="140849" y="19283"/>
                      <a:pt x="143076" y="23454"/>
                      <a:pt x="143981" y="27990"/>
                    </a:cubicBezTo>
                    <a:cubicBezTo>
                      <a:pt x="144886" y="32533"/>
                      <a:pt x="144417" y="37237"/>
                      <a:pt x="142652" y="41517"/>
                    </a:cubicBezTo>
                    <a:cubicBezTo>
                      <a:pt x="140881" y="45797"/>
                      <a:pt x="137878" y="49448"/>
                      <a:pt x="134035" y="52022"/>
                    </a:cubicBezTo>
                    <a:cubicBezTo>
                      <a:pt x="130185" y="54595"/>
                      <a:pt x="125667" y="55968"/>
                      <a:pt x="121034" y="55968"/>
                    </a:cubicBezTo>
                    <a:cubicBezTo>
                      <a:pt x="117941" y="55968"/>
                      <a:pt x="114874" y="55352"/>
                      <a:pt x="112018" y="54158"/>
                    </a:cubicBezTo>
                    <a:cubicBezTo>
                      <a:pt x="109163" y="52965"/>
                      <a:pt x="106571" y="51213"/>
                      <a:pt x="104389" y="49006"/>
                    </a:cubicBezTo>
                    <a:cubicBezTo>
                      <a:pt x="102213" y="46804"/>
                      <a:pt x="100500" y="44186"/>
                      <a:pt x="99339" y="41312"/>
                    </a:cubicBezTo>
                    <a:cubicBezTo>
                      <a:pt x="98184" y="38443"/>
                      <a:pt x="97606" y="35363"/>
                      <a:pt x="97645" y="32264"/>
                    </a:cubicBezTo>
                    <a:lnTo>
                      <a:pt x="97645" y="32559"/>
                    </a:lnTo>
                    <a:close/>
                    <a:moveTo>
                      <a:pt x="178702" y="102779"/>
                    </a:moveTo>
                    <a:lnTo>
                      <a:pt x="150340" y="111852"/>
                    </a:lnTo>
                    <a:cubicBezTo>
                      <a:pt x="148023" y="107007"/>
                      <a:pt x="144552" y="102817"/>
                      <a:pt x="140220" y="99654"/>
                    </a:cubicBezTo>
                    <a:cubicBezTo>
                      <a:pt x="135896" y="96484"/>
                      <a:pt x="130852" y="94443"/>
                      <a:pt x="125539" y="93712"/>
                    </a:cubicBezTo>
                    <a:lnTo>
                      <a:pt x="125539" y="64451"/>
                    </a:lnTo>
                    <a:cubicBezTo>
                      <a:pt x="132783" y="63488"/>
                      <a:pt x="139476" y="60055"/>
                      <a:pt x="144488" y="54736"/>
                    </a:cubicBezTo>
                    <a:lnTo>
                      <a:pt x="182090" y="82007"/>
                    </a:lnTo>
                    <a:cubicBezTo>
                      <a:pt x="179549" y="86692"/>
                      <a:pt x="178221" y="91947"/>
                      <a:pt x="178234" y="97279"/>
                    </a:cubicBezTo>
                    <a:cubicBezTo>
                      <a:pt x="178247" y="99102"/>
                      <a:pt x="178401" y="100924"/>
                      <a:pt x="178702" y="102721"/>
                    </a:cubicBezTo>
                    <a:lnTo>
                      <a:pt x="178702" y="102779"/>
                    </a:lnTo>
                    <a:close/>
                    <a:moveTo>
                      <a:pt x="144841" y="125777"/>
                    </a:moveTo>
                    <a:cubicBezTo>
                      <a:pt x="144841" y="130403"/>
                      <a:pt x="143467" y="134933"/>
                      <a:pt x="140894" y="138784"/>
                    </a:cubicBezTo>
                    <a:cubicBezTo>
                      <a:pt x="138328" y="142627"/>
                      <a:pt x="134676" y="145630"/>
                      <a:pt x="130396" y="147401"/>
                    </a:cubicBezTo>
                    <a:cubicBezTo>
                      <a:pt x="126123" y="149172"/>
                      <a:pt x="121419" y="149634"/>
                      <a:pt x="116882" y="148736"/>
                    </a:cubicBezTo>
                    <a:cubicBezTo>
                      <a:pt x="112346" y="147831"/>
                      <a:pt x="108175" y="145605"/>
                      <a:pt x="104909" y="142326"/>
                    </a:cubicBezTo>
                    <a:cubicBezTo>
                      <a:pt x="101636" y="139053"/>
                      <a:pt x="99403" y="134882"/>
                      <a:pt x="98505" y="130345"/>
                    </a:cubicBezTo>
                    <a:cubicBezTo>
                      <a:pt x="97600" y="125802"/>
                      <a:pt x="98062" y="121099"/>
                      <a:pt x="99833" y="116819"/>
                    </a:cubicBezTo>
                    <a:cubicBezTo>
                      <a:pt x="101604" y="112545"/>
                      <a:pt x="104601" y="108888"/>
                      <a:pt x="108451" y="106314"/>
                    </a:cubicBezTo>
                    <a:cubicBezTo>
                      <a:pt x="112294" y="103741"/>
                      <a:pt x="116818" y="102368"/>
                      <a:pt x="121445" y="102368"/>
                    </a:cubicBezTo>
                    <a:cubicBezTo>
                      <a:pt x="127643" y="102368"/>
                      <a:pt x="133579" y="104826"/>
                      <a:pt x="137968" y="109208"/>
                    </a:cubicBezTo>
                    <a:cubicBezTo>
                      <a:pt x="142351" y="113585"/>
                      <a:pt x="144821" y="119520"/>
                      <a:pt x="144841" y="125719"/>
                    </a:cubicBezTo>
                    <a:lnTo>
                      <a:pt x="144841" y="125777"/>
                    </a:lnTo>
                    <a:close/>
                    <a:moveTo>
                      <a:pt x="116882" y="64451"/>
                    </a:moveTo>
                    <a:lnTo>
                      <a:pt x="116882" y="93712"/>
                    </a:lnTo>
                    <a:cubicBezTo>
                      <a:pt x="111588" y="94430"/>
                      <a:pt x="106551" y="96465"/>
                      <a:pt x="102233" y="99622"/>
                    </a:cubicBezTo>
                    <a:cubicBezTo>
                      <a:pt x="97914" y="102779"/>
                      <a:pt x="94449" y="106962"/>
                      <a:pt x="92145" y="111794"/>
                    </a:cubicBezTo>
                    <a:lnTo>
                      <a:pt x="63725" y="102721"/>
                    </a:lnTo>
                    <a:cubicBezTo>
                      <a:pt x="64091" y="100789"/>
                      <a:pt x="64264" y="98832"/>
                      <a:pt x="64251" y="96869"/>
                    </a:cubicBezTo>
                    <a:cubicBezTo>
                      <a:pt x="64200" y="91678"/>
                      <a:pt x="62898" y="86583"/>
                      <a:pt x="60453" y="82007"/>
                    </a:cubicBezTo>
                    <a:lnTo>
                      <a:pt x="97998" y="54678"/>
                    </a:lnTo>
                    <a:cubicBezTo>
                      <a:pt x="102984" y="60010"/>
                      <a:pt x="109657" y="63456"/>
                      <a:pt x="116882" y="64451"/>
                    </a:cubicBezTo>
                    <a:close/>
                    <a:moveTo>
                      <a:pt x="61094" y="111262"/>
                    </a:moveTo>
                    <a:lnTo>
                      <a:pt x="89515" y="120335"/>
                    </a:lnTo>
                    <a:cubicBezTo>
                      <a:pt x="89155" y="122267"/>
                      <a:pt x="88976" y="124224"/>
                      <a:pt x="88988" y="126187"/>
                    </a:cubicBezTo>
                    <a:cubicBezTo>
                      <a:pt x="88969" y="130570"/>
                      <a:pt x="89848" y="134914"/>
                      <a:pt x="91581" y="138938"/>
                    </a:cubicBezTo>
                    <a:cubicBezTo>
                      <a:pt x="93313" y="142967"/>
                      <a:pt x="95854" y="146593"/>
                      <a:pt x="99050" y="149596"/>
                    </a:cubicBezTo>
                    <a:lnTo>
                      <a:pt x="81506" y="174172"/>
                    </a:lnTo>
                    <a:cubicBezTo>
                      <a:pt x="76835" y="171631"/>
                      <a:pt x="71612" y="170303"/>
                      <a:pt x="66298" y="170310"/>
                    </a:cubicBezTo>
                    <a:cubicBezTo>
                      <a:pt x="64335" y="170297"/>
                      <a:pt x="62378" y="170470"/>
                      <a:pt x="60453" y="170836"/>
                    </a:cubicBezTo>
                    <a:lnTo>
                      <a:pt x="46066" y="126130"/>
                    </a:lnTo>
                    <a:cubicBezTo>
                      <a:pt x="52624" y="123017"/>
                      <a:pt x="57944" y="117781"/>
                      <a:pt x="61152" y="111262"/>
                    </a:cubicBezTo>
                    <a:lnTo>
                      <a:pt x="61094" y="111262"/>
                    </a:lnTo>
                    <a:close/>
                    <a:moveTo>
                      <a:pt x="176302" y="169783"/>
                    </a:moveTo>
                    <a:cubicBezTo>
                      <a:pt x="171002" y="169790"/>
                      <a:pt x="165779" y="171099"/>
                      <a:pt x="161095" y="173582"/>
                    </a:cubicBezTo>
                    <a:lnTo>
                      <a:pt x="143551" y="149128"/>
                    </a:lnTo>
                    <a:cubicBezTo>
                      <a:pt x="146734" y="146118"/>
                      <a:pt x="149268" y="142486"/>
                      <a:pt x="151001" y="138463"/>
                    </a:cubicBezTo>
                    <a:cubicBezTo>
                      <a:pt x="152733" y="134439"/>
                      <a:pt x="153619" y="130102"/>
                      <a:pt x="153612" y="125719"/>
                    </a:cubicBezTo>
                    <a:cubicBezTo>
                      <a:pt x="153625" y="123755"/>
                      <a:pt x="153452" y="121798"/>
                      <a:pt x="153086" y="119867"/>
                    </a:cubicBezTo>
                    <a:lnTo>
                      <a:pt x="181218" y="110915"/>
                    </a:lnTo>
                    <a:cubicBezTo>
                      <a:pt x="184400" y="117531"/>
                      <a:pt x="189714" y="122889"/>
                      <a:pt x="196304" y="126130"/>
                    </a:cubicBezTo>
                    <a:lnTo>
                      <a:pt x="181975" y="170252"/>
                    </a:lnTo>
                    <a:cubicBezTo>
                      <a:pt x="180101" y="169925"/>
                      <a:pt x="178202" y="169764"/>
                      <a:pt x="176302" y="169783"/>
                    </a:cubicBezTo>
                    <a:close/>
                    <a:moveTo>
                      <a:pt x="187063" y="97106"/>
                    </a:moveTo>
                    <a:cubicBezTo>
                      <a:pt x="187063" y="92473"/>
                      <a:pt x="188437" y="87949"/>
                      <a:pt x="191003" y="84099"/>
                    </a:cubicBezTo>
                    <a:cubicBezTo>
                      <a:pt x="193577" y="80249"/>
                      <a:pt x="197228" y="77252"/>
                      <a:pt x="201501" y="75481"/>
                    </a:cubicBezTo>
                    <a:cubicBezTo>
                      <a:pt x="205781" y="73704"/>
                      <a:pt x="210485" y="73242"/>
                      <a:pt x="215022" y="74147"/>
                    </a:cubicBezTo>
                    <a:cubicBezTo>
                      <a:pt x="219558" y="75051"/>
                      <a:pt x="223729" y="77278"/>
                      <a:pt x="226995" y="80551"/>
                    </a:cubicBezTo>
                    <a:cubicBezTo>
                      <a:pt x="230268" y="83823"/>
                      <a:pt x="232495" y="87994"/>
                      <a:pt x="233399" y="92537"/>
                    </a:cubicBezTo>
                    <a:cubicBezTo>
                      <a:pt x="234304" y="97080"/>
                      <a:pt x="233842" y="101784"/>
                      <a:pt x="232071" y="106064"/>
                    </a:cubicBezTo>
                    <a:cubicBezTo>
                      <a:pt x="230300" y="110338"/>
                      <a:pt x="227297" y="113995"/>
                      <a:pt x="223453" y="116568"/>
                    </a:cubicBezTo>
                    <a:cubicBezTo>
                      <a:pt x="219603" y="119135"/>
                      <a:pt x="215086" y="120508"/>
                      <a:pt x="210459" y="120508"/>
                    </a:cubicBezTo>
                    <a:cubicBezTo>
                      <a:pt x="204254" y="120508"/>
                      <a:pt x="198299" y="118044"/>
                      <a:pt x="193917" y="113655"/>
                    </a:cubicBezTo>
                    <a:cubicBezTo>
                      <a:pt x="189528" y="109266"/>
                      <a:pt x="187063" y="103311"/>
                      <a:pt x="187063" y="97106"/>
                    </a:cubicBezTo>
                    <a:close/>
                  </a:path>
                </a:pathLst>
              </a:custGeom>
              <a:solidFill>
                <a:srgbClr val="AA643B"/>
              </a:solidFill>
              <a:ln w="6417" cap="flat">
                <a:noFill/>
                <a:prstDash val="solid"/>
                <a:miter/>
              </a:ln>
            </p:spPr>
            <p:txBody>
              <a:bodyPr rtlCol="0" anchor="ctr"/>
              <a:lstStyle/>
              <a:p>
                <a:endParaRPr lang="en-US"/>
              </a:p>
            </p:txBody>
          </p:sp>
        </p:grpSp>
        <p:grpSp>
          <p:nvGrpSpPr>
            <p:cNvPr id="430" name="Graphic 2">
              <a:extLst>
                <a:ext uri="{FF2B5EF4-FFF2-40B4-BE49-F238E27FC236}">
                  <a16:creationId xmlns:a16="http://schemas.microsoft.com/office/drawing/2014/main" id="{C1A256A4-A72F-4281-BD2E-CCF0B15A5953}"/>
                </a:ext>
              </a:extLst>
            </p:cNvPr>
            <p:cNvGrpSpPr/>
            <p:nvPr/>
          </p:nvGrpSpPr>
          <p:grpSpPr>
            <a:xfrm>
              <a:off x="1082444" y="4011751"/>
              <a:ext cx="834189" cy="237423"/>
              <a:chOff x="1082444" y="4011751"/>
              <a:chExt cx="834189" cy="237423"/>
            </a:xfrm>
            <a:solidFill>
              <a:srgbClr val="000000"/>
            </a:solidFill>
          </p:grpSpPr>
          <p:sp>
            <p:nvSpPr>
              <p:cNvPr id="431" name="TextBox 430">
                <a:extLst>
                  <a:ext uri="{FF2B5EF4-FFF2-40B4-BE49-F238E27FC236}">
                    <a16:creationId xmlns:a16="http://schemas.microsoft.com/office/drawing/2014/main" id="{5A2B02C2-7B0D-40AF-B6C5-362FBB7B9E79}"/>
                  </a:ext>
                </a:extLst>
              </p:cNvPr>
              <p:cNvSpPr txBox="1"/>
              <p:nvPr/>
            </p:nvSpPr>
            <p:spPr>
              <a:xfrm>
                <a:off x="1304473" y="3966031"/>
                <a:ext cx="39463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VCN</a:t>
                </a:r>
              </a:p>
            </p:txBody>
          </p:sp>
          <p:sp>
            <p:nvSpPr>
              <p:cNvPr id="432" name="TextBox 431">
                <a:extLst>
                  <a:ext uri="{FF2B5EF4-FFF2-40B4-BE49-F238E27FC236}">
                    <a16:creationId xmlns:a16="http://schemas.microsoft.com/office/drawing/2014/main" id="{74EEDA9E-6BDC-4A1C-BF5E-6406D5FD4733}"/>
                  </a:ext>
                </a:extLst>
              </p:cNvPr>
              <p:cNvSpPr txBox="1"/>
              <p:nvPr/>
            </p:nvSpPr>
            <p:spPr>
              <a:xfrm>
                <a:off x="991004" y="4068701"/>
                <a:ext cx="101706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(Region Identifier)</a:t>
                </a:r>
              </a:p>
            </p:txBody>
          </p:sp>
        </p:grpSp>
      </p:grpSp>
      <p:grpSp>
        <p:nvGrpSpPr>
          <p:cNvPr id="433" name="Graphic 2">
            <a:extLst>
              <a:ext uri="{FF2B5EF4-FFF2-40B4-BE49-F238E27FC236}">
                <a16:creationId xmlns:a16="http://schemas.microsoft.com/office/drawing/2014/main" id="{4B47698F-2E23-41C8-B2E3-0DB47E665F56}"/>
              </a:ext>
            </a:extLst>
          </p:cNvPr>
          <p:cNvGrpSpPr/>
          <p:nvPr/>
        </p:nvGrpSpPr>
        <p:grpSpPr>
          <a:xfrm>
            <a:off x="2238476" y="3087686"/>
            <a:ext cx="269507" cy="499333"/>
            <a:chOff x="2238476" y="3749841"/>
            <a:chExt cx="269507" cy="499333"/>
          </a:xfrm>
        </p:grpSpPr>
        <p:grpSp>
          <p:nvGrpSpPr>
            <p:cNvPr id="434" name="Graphic 2">
              <a:extLst>
                <a:ext uri="{FF2B5EF4-FFF2-40B4-BE49-F238E27FC236}">
                  <a16:creationId xmlns:a16="http://schemas.microsoft.com/office/drawing/2014/main" id="{59A82F88-88DD-4B4D-87A4-63B7949F2D4C}"/>
                </a:ext>
              </a:extLst>
            </p:cNvPr>
            <p:cNvGrpSpPr/>
            <p:nvPr/>
          </p:nvGrpSpPr>
          <p:grpSpPr>
            <a:xfrm>
              <a:off x="2245894" y="3749841"/>
              <a:ext cx="256673" cy="256673"/>
              <a:chOff x="2245894" y="3749841"/>
              <a:chExt cx="256673" cy="256673"/>
            </a:xfrm>
          </p:grpSpPr>
          <p:grpSp>
            <p:nvGrpSpPr>
              <p:cNvPr id="435" name="Graphic 2">
                <a:extLst>
                  <a:ext uri="{FF2B5EF4-FFF2-40B4-BE49-F238E27FC236}">
                    <a16:creationId xmlns:a16="http://schemas.microsoft.com/office/drawing/2014/main" id="{7C34845A-5B1B-4F95-BA2E-8BD18713AC81}"/>
                  </a:ext>
                </a:extLst>
              </p:cNvPr>
              <p:cNvGrpSpPr/>
              <p:nvPr/>
            </p:nvGrpSpPr>
            <p:grpSpPr>
              <a:xfrm>
                <a:off x="2245894" y="3749841"/>
                <a:ext cx="256673" cy="256673"/>
                <a:chOff x="2245894" y="3749841"/>
                <a:chExt cx="256673" cy="256673"/>
              </a:xfrm>
              <a:solidFill>
                <a:srgbClr val="FFFFFF"/>
              </a:solidFill>
            </p:grpSpPr>
            <p:sp>
              <p:nvSpPr>
                <p:cNvPr id="436" name="Freeform: Shape 435">
                  <a:extLst>
                    <a:ext uri="{FF2B5EF4-FFF2-40B4-BE49-F238E27FC236}">
                      <a16:creationId xmlns:a16="http://schemas.microsoft.com/office/drawing/2014/main" id="{79D7DDE9-D1F9-4E09-8E27-E423522C8147}"/>
                    </a:ext>
                  </a:extLst>
                </p:cNvPr>
                <p:cNvSpPr/>
                <p:nvPr/>
              </p:nvSpPr>
              <p:spPr>
                <a:xfrm>
                  <a:off x="2248949" y="3752896"/>
                  <a:ext cx="250564" cy="250564"/>
                </a:xfrm>
                <a:custGeom>
                  <a:avLst/>
                  <a:gdLst>
                    <a:gd name="connsiteX0" fmla="*/ 250565 w 250564"/>
                    <a:gd name="connsiteY0" fmla="*/ 0 h 250564"/>
                    <a:gd name="connsiteX1" fmla="*/ 0 w 250564"/>
                    <a:gd name="connsiteY1" fmla="*/ 0 h 250564"/>
                    <a:gd name="connsiteX2" fmla="*/ 0 w 250564"/>
                    <a:gd name="connsiteY2" fmla="*/ 250565 h 250564"/>
                    <a:gd name="connsiteX3" fmla="*/ 250565 w 250564"/>
                    <a:gd name="connsiteY3" fmla="*/ 250565 h 250564"/>
                    <a:gd name="connsiteX4" fmla="*/ 250565 w 250564"/>
                    <a:gd name="connsiteY4" fmla="*/ 0 h 250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564" h="250564">
                      <a:moveTo>
                        <a:pt x="250565" y="0"/>
                      </a:moveTo>
                      <a:lnTo>
                        <a:pt x="0" y="0"/>
                      </a:lnTo>
                      <a:lnTo>
                        <a:pt x="0" y="250565"/>
                      </a:lnTo>
                      <a:lnTo>
                        <a:pt x="250565" y="250565"/>
                      </a:lnTo>
                      <a:lnTo>
                        <a:pt x="250565" y="0"/>
                      </a:lnTo>
                      <a:close/>
                    </a:path>
                  </a:pathLst>
                </a:custGeom>
                <a:solidFill>
                  <a:srgbClr val="FFFFFF"/>
                </a:solidFill>
                <a:ln w="6417"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8888EAD0-BE9B-4C2E-94D5-8A782D7E2965}"/>
                    </a:ext>
                  </a:extLst>
                </p:cNvPr>
                <p:cNvSpPr/>
                <p:nvPr/>
              </p:nvSpPr>
              <p:spPr>
                <a:xfrm>
                  <a:off x="2245894" y="3749841"/>
                  <a:ext cx="256673" cy="256673"/>
                </a:xfrm>
                <a:custGeom>
                  <a:avLst/>
                  <a:gdLst>
                    <a:gd name="connsiteX0" fmla="*/ 250565 w 256673"/>
                    <a:gd name="connsiteY0" fmla="*/ 6109 h 256673"/>
                    <a:gd name="connsiteX1" fmla="*/ 250565 w 256673"/>
                    <a:gd name="connsiteY1" fmla="*/ 250565 h 256673"/>
                    <a:gd name="connsiteX2" fmla="*/ 6109 w 256673"/>
                    <a:gd name="connsiteY2" fmla="*/ 250565 h 256673"/>
                    <a:gd name="connsiteX3" fmla="*/ 6109 w 256673"/>
                    <a:gd name="connsiteY3" fmla="*/ 6109 h 256673"/>
                    <a:gd name="connsiteX4" fmla="*/ 250565 w 256673"/>
                    <a:gd name="connsiteY4" fmla="*/ 6109 h 256673"/>
                    <a:gd name="connsiteX5" fmla="*/ 256674 w 256673"/>
                    <a:gd name="connsiteY5" fmla="*/ 0 h 256673"/>
                    <a:gd name="connsiteX6" fmla="*/ 250565 w 256673"/>
                    <a:gd name="connsiteY6" fmla="*/ 0 h 256673"/>
                    <a:gd name="connsiteX7" fmla="*/ 6109 w 256673"/>
                    <a:gd name="connsiteY7" fmla="*/ 0 h 256673"/>
                    <a:gd name="connsiteX8" fmla="*/ 0 w 256673"/>
                    <a:gd name="connsiteY8" fmla="*/ 0 h 256673"/>
                    <a:gd name="connsiteX9" fmla="*/ 0 w 256673"/>
                    <a:gd name="connsiteY9" fmla="*/ 6109 h 256673"/>
                    <a:gd name="connsiteX10" fmla="*/ 0 w 256673"/>
                    <a:gd name="connsiteY10" fmla="*/ 250565 h 256673"/>
                    <a:gd name="connsiteX11" fmla="*/ 0 w 256673"/>
                    <a:gd name="connsiteY11" fmla="*/ 256674 h 256673"/>
                    <a:gd name="connsiteX12" fmla="*/ 6109 w 256673"/>
                    <a:gd name="connsiteY12" fmla="*/ 256674 h 256673"/>
                    <a:gd name="connsiteX13" fmla="*/ 250565 w 256673"/>
                    <a:gd name="connsiteY13" fmla="*/ 256674 h 256673"/>
                    <a:gd name="connsiteX14" fmla="*/ 256674 w 256673"/>
                    <a:gd name="connsiteY14" fmla="*/ 256674 h 256673"/>
                    <a:gd name="connsiteX15" fmla="*/ 256674 w 256673"/>
                    <a:gd name="connsiteY15" fmla="*/ 250565 h 256673"/>
                    <a:gd name="connsiteX16" fmla="*/ 256674 w 256673"/>
                    <a:gd name="connsiteY16" fmla="*/ 6109 h 256673"/>
                    <a:gd name="connsiteX17" fmla="*/ 256674 w 256673"/>
                    <a:gd name="connsiteY17" fmla="*/ 0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673" h="256673">
                      <a:moveTo>
                        <a:pt x="250565" y="6109"/>
                      </a:moveTo>
                      <a:lnTo>
                        <a:pt x="250565" y="250565"/>
                      </a:lnTo>
                      <a:lnTo>
                        <a:pt x="6109" y="250565"/>
                      </a:lnTo>
                      <a:lnTo>
                        <a:pt x="6109" y="6109"/>
                      </a:lnTo>
                      <a:lnTo>
                        <a:pt x="250565" y="6109"/>
                      </a:lnTo>
                      <a:close/>
                      <a:moveTo>
                        <a:pt x="256674" y="0"/>
                      </a:moveTo>
                      <a:lnTo>
                        <a:pt x="250565" y="0"/>
                      </a:lnTo>
                      <a:lnTo>
                        <a:pt x="6109" y="0"/>
                      </a:lnTo>
                      <a:lnTo>
                        <a:pt x="0" y="0"/>
                      </a:lnTo>
                      <a:lnTo>
                        <a:pt x="0" y="6109"/>
                      </a:lnTo>
                      <a:lnTo>
                        <a:pt x="0" y="250565"/>
                      </a:lnTo>
                      <a:lnTo>
                        <a:pt x="0" y="256674"/>
                      </a:lnTo>
                      <a:lnTo>
                        <a:pt x="6109" y="256674"/>
                      </a:lnTo>
                      <a:lnTo>
                        <a:pt x="250565" y="256674"/>
                      </a:lnTo>
                      <a:lnTo>
                        <a:pt x="256674" y="256674"/>
                      </a:lnTo>
                      <a:lnTo>
                        <a:pt x="256674" y="250565"/>
                      </a:lnTo>
                      <a:lnTo>
                        <a:pt x="256674" y="6109"/>
                      </a:lnTo>
                      <a:lnTo>
                        <a:pt x="256674" y="0"/>
                      </a:lnTo>
                      <a:close/>
                    </a:path>
                  </a:pathLst>
                </a:custGeom>
                <a:solidFill>
                  <a:srgbClr val="FFFFFF"/>
                </a:solidFill>
                <a:ln w="6417" cap="flat">
                  <a:noFill/>
                  <a:prstDash val="solid"/>
                  <a:miter/>
                </a:ln>
              </p:spPr>
              <p:txBody>
                <a:bodyPr rtlCol="0" anchor="ctr"/>
                <a:lstStyle/>
                <a:p>
                  <a:endParaRPr lang="en-US"/>
                </a:p>
              </p:txBody>
            </p:sp>
          </p:grpSp>
          <p:grpSp>
            <p:nvGrpSpPr>
              <p:cNvPr id="439" name="Graphic 2">
                <a:extLst>
                  <a:ext uri="{FF2B5EF4-FFF2-40B4-BE49-F238E27FC236}">
                    <a16:creationId xmlns:a16="http://schemas.microsoft.com/office/drawing/2014/main" id="{1C23E8A9-7829-4730-B082-858ADB69ECE9}"/>
                  </a:ext>
                </a:extLst>
              </p:cNvPr>
              <p:cNvGrpSpPr/>
              <p:nvPr/>
            </p:nvGrpSpPr>
            <p:grpSpPr>
              <a:xfrm>
                <a:off x="2252003" y="3755950"/>
                <a:ext cx="244456" cy="244449"/>
                <a:chOff x="2252003" y="3755950"/>
                <a:chExt cx="244456" cy="244449"/>
              </a:xfrm>
              <a:solidFill>
                <a:srgbClr val="AA643B"/>
              </a:solidFill>
            </p:grpSpPr>
            <p:sp>
              <p:nvSpPr>
                <p:cNvPr id="441" name="Freeform: Shape 440">
                  <a:extLst>
                    <a:ext uri="{FF2B5EF4-FFF2-40B4-BE49-F238E27FC236}">
                      <a16:creationId xmlns:a16="http://schemas.microsoft.com/office/drawing/2014/main" id="{A305D3E3-C520-4F11-87E0-34BFF895E9FA}"/>
                    </a:ext>
                  </a:extLst>
                </p:cNvPr>
                <p:cNvSpPr/>
                <p:nvPr/>
              </p:nvSpPr>
              <p:spPr>
                <a:xfrm>
                  <a:off x="2252003" y="3755950"/>
                  <a:ext cx="244456" cy="244449"/>
                </a:xfrm>
                <a:custGeom>
                  <a:avLst/>
                  <a:gdLst>
                    <a:gd name="connsiteX0" fmla="*/ 0 w 244456"/>
                    <a:gd name="connsiteY0" fmla="*/ 0 h 244449"/>
                    <a:gd name="connsiteX1" fmla="*/ 0 w 244456"/>
                    <a:gd name="connsiteY1" fmla="*/ 244450 h 244449"/>
                    <a:gd name="connsiteX2" fmla="*/ 244456 w 244456"/>
                    <a:gd name="connsiteY2" fmla="*/ 244450 h 244449"/>
                    <a:gd name="connsiteX3" fmla="*/ 244456 w 244456"/>
                    <a:gd name="connsiteY3" fmla="*/ 0 h 244449"/>
                    <a:gd name="connsiteX4" fmla="*/ 0 w 244456"/>
                    <a:gd name="connsiteY4" fmla="*/ 0 h 244449"/>
                    <a:gd name="connsiteX5" fmla="*/ 235286 w 244456"/>
                    <a:gd name="connsiteY5" fmla="*/ 78228 h 244449"/>
                    <a:gd name="connsiteX6" fmla="*/ 77002 w 244456"/>
                    <a:gd name="connsiteY6" fmla="*/ 78228 h 244449"/>
                    <a:gd name="connsiteX7" fmla="*/ 77002 w 244456"/>
                    <a:gd name="connsiteY7" fmla="*/ 9170 h 244449"/>
                    <a:gd name="connsiteX8" fmla="*/ 235286 w 244456"/>
                    <a:gd name="connsiteY8" fmla="*/ 9170 h 244449"/>
                    <a:gd name="connsiteX9" fmla="*/ 235286 w 244456"/>
                    <a:gd name="connsiteY9" fmla="*/ 78228 h 244449"/>
                    <a:gd name="connsiteX10" fmla="*/ 9170 w 244456"/>
                    <a:gd name="connsiteY10" fmla="*/ 166228 h 244449"/>
                    <a:gd name="connsiteX11" fmla="*/ 67839 w 244456"/>
                    <a:gd name="connsiteY11" fmla="*/ 166228 h 244449"/>
                    <a:gd name="connsiteX12" fmla="*/ 67839 w 244456"/>
                    <a:gd name="connsiteY12" fmla="*/ 235896 h 244449"/>
                    <a:gd name="connsiteX13" fmla="*/ 9170 w 244456"/>
                    <a:gd name="connsiteY13" fmla="*/ 235896 h 244449"/>
                    <a:gd name="connsiteX14" fmla="*/ 9170 w 244456"/>
                    <a:gd name="connsiteY14" fmla="*/ 166228 h 244449"/>
                    <a:gd name="connsiteX15" fmla="*/ 67839 w 244456"/>
                    <a:gd name="connsiteY15" fmla="*/ 9170 h 244449"/>
                    <a:gd name="connsiteX16" fmla="*/ 67839 w 244456"/>
                    <a:gd name="connsiteY16" fmla="*/ 78837 h 244449"/>
                    <a:gd name="connsiteX17" fmla="*/ 9170 w 244456"/>
                    <a:gd name="connsiteY17" fmla="*/ 78837 h 244449"/>
                    <a:gd name="connsiteX18" fmla="*/ 9170 w 244456"/>
                    <a:gd name="connsiteY18" fmla="*/ 9170 h 244449"/>
                    <a:gd name="connsiteX19" fmla="*/ 67839 w 244456"/>
                    <a:gd name="connsiteY19" fmla="*/ 9170 h 244449"/>
                    <a:gd name="connsiteX20" fmla="*/ 67839 w 244456"/>
                    <a:gd name="connsiteY20" fmla="*/ 87391 h 244449"/>
                    <a:gd name="connsiteX21" fmla="*/ 67839 w 244456"/>
                    <a:gd name="connsiteY21" fmla="*/ 157059 h 244449"/>
                    <a:gd name="connsiteX22" fmla="*/ 9170 w 244456"/>
                    <a:gd name="connsiteY22" fmla="*/ 157059 h 244449"/>
                    <a:gd name="connsiteX23" fmla="*/ 9170 w 244456"/>
                    <a:gd name="connsiteY23" fmla="*/ 87391 h 244449"/>
                    <a:gd name="connsiteX24" fmla="*/ 67839 w 244456"/>
                    <a:gd name="connsiteY24" fmla="*/ 87391 h 244449"/>
                    <a:gd name="connsiteX25" fmla="*/ 77002 w 244456"/>
                    <a:gd name="connsiteY25" fmla="*/ 235286 h 244449"/>
                    <a:gd name="connsiteX26" fmla="*/ 77002 w 244456"/>
                    <a:gd name="connsiteY26" fmla="*/ 166228 h 244449"/>
                    <a:gd name="connsiteX27" fmla="*/ 235286 w 244456"/>
                    <a:gd name="connsiteY27" fmla="*/ 166228 h 244449"/>
                    <a:gd name="connsiteX28" fmla="*/ 235286 w 244456"/>
                    <a:gd name="connsiteY28" fmla="*/ 235896 h 244449"/>
                    <a:gd name="connsiteX29" fmla="*/ 77002 w 244456"/>
                    <a:gd name="connsiteY29" fmla="*/ 235286 h 244449"/>
                    <a:gd name="connsiteX30" fmla="*/ 77002 w 244456"/>
                    <a:gd name="connsiteY30" fmla="*/ 157059 h 244449"/>
                    <a:gd name="connsiteX31" fmla="*/ 77002 w 244456"/>
                    <a:gd name="connsiteY31" fmla="*/ 87391 h 244449"/>
                    <a:gd name="connsiteX32" fmla="*/ 235286 w 244456"/>
                    <a:gd name="connsiteY32" fmla="*/ 87391 h 244449"/>
                    <a:gd name="connsiteX33" fmla="*/ 235286 w 244456"/>
                    <a:gd name="connsiteY33" fmla="*/ 157059 h 244449"/>
                    <a:gd name="connsiteX34" fmla="*/ 77002 w 244456"/>
                    <a:gd name="connsiteY34" fmla="*/ 157059 h 24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4456" h="244449">
                      <a:moveTo>
                        <a:pt x="0" y="0"/>
                      </a:moveTo>
                      <a:lnTo>
                        <a:pt x="0" y="244450"/>
                      </a:lnTo>
                      <a:lnTo>
                        <a:pt x="244456" y="244450"/>
                      </a:lnTo>
                      <a:lnTo>
                        <a:pt x="244456" y="0"/>
                      </a:lnTo>
                      <a:lnTo>
                        <a:pt x="0" y="0"/>
                      </a:lnTo>
                      <a:close/>
                      <a:moveTo>
                        <a:pt x="235286" y="78228"/>
                      </a:moveTo>
                      <a:lnTo>
                        <a:pt x="77002" y="78228"/>
                      </a:lnTo>
                      <a:lnTo>
                        <a:pt x="77002" y="9170"/>
                      </a:lnTo>
                      <a:lnTo>
                        <a:pt x="235286" y="9170"/>
                      </a:lnTo>
                      <a:lnTo>
                        <a:pt x="235286" y="78228"/>
                      </a:lnTo>
                      <a:close/>
                      <a:moveTo>
                        <a:pt x="9170" y="166228"/>
                      </a:moveTo>
                      <a:lnTo>
                        <a:pt x="67839" y="166228"/>
                      </a:lnTo>
                      <a:lnTo>
                        <a:pt x="67839" y="235896"/>
                      </a:lnTo>
                      <a:lnTo>
                        <a:pt x="9170" y="235896"/>
                      </a:lnTo>
                      <a:lnTo>
                        <a:pt x="9170" y="166228"/>
                      </a:lnTo>
                      <a:close/>
                      <a:moveTo>
                        <a:pt x="67839" y="9170"/>
                      </a:moveTo>
                      <a:lnTo>
                        <a:pt x="67839" y="78837"/>
                      </a:lnTo>
                      <a:lnTo>
                        <a:pt x="9170" y="78837"/>
                      </a:lnTo>
                      <a:lnTo>
                        <a:pt x="9170" y="9170"/>
                      </a:lnTo>
                      <a:lnTo>
                        <a:pt x="67839" y="9170"/>
                      </a:lnTo>
                      <a:close/>
                      <a:moveTo>
                        <a:pt x="67839" y="87391"/>
                      </a:moveTo>
                      <a:lnTo>
                        <a:pt x="67839" y="157059"/>
                      </a:lnTo>
                      <a:lnTo>
                        <a:pt x="9170" y="157059"/>
                      </a:lnTo>
                      <a:lnTo>
                        <a:pt x="9170" y="87391"/>
                      </a:lnTo>
                      <a:lnTo>
                        <a:pt x="67839" y="87391"/>
                      </a:lnTo>
                      <a:close/>
                      <a:moveTo>
                        <a:pt x="77002" y="235286"/>
                      </a:moveTo>
                      <a:lnTo>
                        <a:pt x="77002" y="166228"/>
                      </a:lnTo>
                      <a:lnTo>
                        <a:pt x="235286" y="166228"/>
                      </a:lnTo>
                      <a:lnTo>
                        <a:pt x="235286" y="235896"/>
                      </a:lnTo>
                      <a:lnTo>
                        <a:pt x="77002" y="235286"/>
                      </a:lnTo>
                      <a:close/>
                      <a:moveTo>
                        <a:pt x="77002" y="157059"/>
                      </a:moveTo>
                      <a:lnTo>
                        <a:pt x="77002" y="87391"/>
                      </a:lnTo>
                      <a:lnTo>
                        <a:pt x="235286" y="87391"/>
                      </a:lnTo>
                      <a:lnTo>
                        <a:pt x="235286" y="157059"/>
                      </a:lnTo>
                      <a:lnTo>
                        <a:pt x="77002" y="157059"/>
                      </a:lnTo>
                      <a:close/>
                    </a:path>
                  </a:pathLst>
                </a:custGeom>
                <a:solidFill>
                  <a:srgbClr val="AA643B"/>
                </a:solidFill>
                <a:ln w="6417"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F157F321-30FB-4EC5-8065-CA5047737270}"/>
                    </a:ext>
                  </a:extLst>
                </p:cNvPr>
                <p:cNvSpPr/>
                <p:nvPr/>
              </p:nvSpPr>
              <p:spPr>
                <a:xfrm>
                  <a:off x="2337565" y="3793232"/>
                  <a:ext cx="31166" cy="31776"/>
                </a:xfrm>
                <a:custGeom>
                  <a:avLst/>
                  <a:gdLst>
                    <a:gd name="connsiteX0" fmla="*/ 0 w 31166"/>
                    <a:gd name="connsiteY0" fmla="*/ 31776 h 31776"/>
                    <a:gd name="connsiteX1" fmla="*/ 10389 w 31166"/>
                    <a:gd name="connsiteY1" fmla="*/ 31776 h 31776"/>
                    <a:gd name="connsiteX2" fmla="*/ 15888 w 31166"/>
                    <a:gd name="connsiteY2" fmla="*/ 21387 h 31776"/>
                    <a:gd name="connsiteX3" fmla="*/ 21387 w 31166"/>
                    <a:gd name="connsiteY3" fmla="*/ 31776 h 31776"/>
                    <a:gd name="connsiteX4" fmla="*/ 31167 w 31166"/>
                    <a:gd name="connsiteY4" fmla="*/ 31776 h 31776"/>
                    <a:gd name="connsiteX5" fmla="*/ 21997 w 31166"/>
                    <a:gd name="connsiteY5" fmla="*/ 15279 h 31776"/>
                    <a:gd name="connsiteX6" fmla="*/ 30557 w 31166"/>
                    <a:gd name="connsiteY6" fmla="*/ 0 h 31776"/>
                    <a:gd name="connsiteX7" fmla="*/ 20778 w 31166"/>
                    <a:gd name="connsiteY7" fmla="*/ 0 h 31776"/>
                    <a:gd name="connsiteX8" fmla="*/ 15888 w 31166"/>
                    <a:gd name="connsiteY8" fmla="*/ 9779 h 31776"/>
                    <a:gd name="connsiteX9" fmla="*/ 10389 w 31166"/>
                    <a:gd name="connsiteY9" fmla="*/ 0 h 31776"/>
                    <a:gd name="connsiteX10" fmla="*/ 610 w 31166"/>
                    <a:gd name="connsiteY10" fmla="*/ 0 h 31776"/>
                    <a:gd name="connsiteX11" fmla="*/ 9779 w 31166"/>
                    <a:gd name="connsiteY11" fmla="*/ 15279 h 31776"/>
                    <a:gd name="connsiteX12" fmla="*/ 0 w 31166"/>
                    <a:gd name="connsiteY12" fmla="*/ 31776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66" h="31776">
                      <a:moveTo>
                        <a:pt x="0" y="31776"/>
                      </a:moveTo>
                      <a:lnTo>
                        <a:pt x="10389" y="31776"/>
                      </a:lnTo>
                      <a:lnTo>
                        <a:pt x="15888" y="21387"/>
                      </a:lnTo>
                      <a:lnTo>
                        <a:pt x="21387" y="31776"/>
                      </a:lnTo>
                      <a:lnTo>
                        <a:pt x="31167" y="31776"/>
                      </a:lnTo>
                      <a:lnTo>
                        <a:pt x="21997" y="15279"/>
                      </a:lnTo>
                      <a:lnTo>
                        <a:pt x="30557" y="0"/>
                      </a:lnTo>
                      <a:lnTo>
                        <a:pt x="20778" y="0"/>
                      </a:lnTo>
                      <a:lnTo>
                        <a:pt x="15888" y="9779"/>
                      </a:lnTo>
                      <a:lnTo>
                        <a:pt x="10389" y="0"/>
                      </a:lnTo>
                      <a:lnTo>
                        <a:pt x="610" y="0"/>
                      </a:lnTo>
                      <a:lnTo>
                        <a:pt x="9779" y="15279"/>
                      </a:lnTo>
                      <a:lnTo>
                        <a:pt x="0" y="31776"/>
                      </a:lnTo>
                      <a:close/>
                    </a:path>
                  </a:pathLst>
                </a:custGeom>
                <a:solidFill>
                  <a:srgbClr val="AA643B"/>
                </a:solidFill>
                <a:ln w="641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869AF13A-F596-4341-AE06-578F01226210}"/>
                    </a:ext>
                  </a:extLst>
                </p:cNvPr>
                <p:cNvSpPr/>
                <p:nvPr/>
              </p:nvSpPr>
              <p:spPr>
                <a:xfrm>
                  <a:off x="2373621" y="3817674"/>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BCA40537-973C-4035-A9A2-4F48F52E86BE}"/>
                    </a:ext>
                  </a:extLst>
                </p:cNvPr>
                <p:cNvSpPr/>
                <p:nvPr/>
              </p:nvSpPr>
              <p:spPr>
                <a:xfrm>
                  <a:off x="2388900" y="3793232"/>
                  <a:ext cx="30556" cy="31776"/>
                </a:xfrm>
                <a:custGeom>
                  <a:avLst/>
                  <a:gdLst>
                    <a:gd name="connsiteX0" fmla="*/ 9773 w 30556"/>
                    <a:gd name="connsiteY0" fmla="*/ 31776 h 31776"/>
                    <a:gd name="connsiteX1" fmla="*/ 15278 w 30556"/>
                    <a:gd name="connsiteY1" fmla="*/ 21387 h 31776"/>
                    <a:gd name="connsiteX2" fmla="*/ 20778 w 30556"/>
                    <a:gd name="connsiteY2" fmla="*/ 31776 h 31776"/>
                    <a:gd name="connsiteX3" fmla="*/ 30557 w 30556"/>
                    <a:gd name="connsiteY3" fmla="*/ 31776 h 31776"/>
                    <a:gd name="connsiteX4" fmla="*/ 20778 w 30556"/>
                    <a:gd name="connsiteY4" fmla="*/ 15279 h 31776"/>
                    <a:gd name="connsiteX5" fmla="*/ 29941 w 30556"/>
                    <a:gd name="connsiteY5" fmla="*/ 0 h 31776"/>
                    <a:gd name="connsiteX6" fmla="*/ 20778 w 30556"/>
                    <a:gd name="connsiteY6" fmla="*/ 0 h 31776"/>
                    <a:gd name="connsiteX7" fmla="*/ 15278 w 30556"/>
                    <a:gd name="connsiteY7" fmla="*/ 9779 h 31776"/>
                    <a:gd name="connsiteX8" fmla="*/ 9773 w 30556"/>
                    <a:gd name="connsiteY8" fmla="*/ 0 h 31776"/>
                    <a:gd name="connsiteX9" fmla="*/ 0 w 30556"/>
                    <a:gd name="connsiteY9" fmla="*/ 0 h 31776"/>
                    <a:gd name="connsiteX10" fmla="*/ 9163 w 30556"/>
                    <a:gd name="connsiteY10" fmla="*/ 15279 h 31776"/>
                    <a:gd name="connsiteX11" fmla="*/ 0 w 30556"/>
                    <a:gd name="connsiteY11" fmla="*/ 31776 h 31776"/>
                    <a:gd name="connsiteX12" fmla="*/ 9773 w 30556"/>
                    <a:gd name="connsiteY12" fmla="*/ 31776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6" h="31776">
                      <a:moveTo>
                        <a:pt x="9773" y="31776"/>
                      </a:moveTo>
                      <a:lnTo>
                        <a:pt x="15278" y="21387"/>
                      </a:lnTo>
                      <a:lnTo>
                        <a:pt x="20778" y="31776"/>
                      </a:lnTo>
                      <a:lnTo>
                        <a:pt x="30557" y="31776"/>
                      </a:lnTo>
                      <a:lnTo>
                        <a:pt x="20778" y="15279"/>
                      </a:lnTo>
                      <a:lnTo>
                        <a:pt x="29941" y="0"/>
                      </a:lnTo>
                      <a:lnTo>
                        <a:pt x="20778" y="0"/>
                      </a:lnTo>
                      <a:lnTo>
                        <a:pt x="15278" y="9779"/>
                      </a:lnTo>
                      <a:lnTo>
                        <a:pt x="9773" y="0"/>
                      </a:lnTo>
                      <a:lnTo>
                        <a:pt x="0" y="0"/>
                      </a:lnTo>
                      <a:lnTo>
                        <a:pt x="9163" y="15279"/>
                      </a:lnTo>
                      <a:lnTo>
                        <a:pt x="0" y="31776"/>
                      </a:lnTo>
                      <a:lnTo>
                        <a:pt x="9773" y="31776"/>
                      </a:lnTo>
                      <a:close/>
                    </a:path>
                  </a:pathLst>
                </a:custGeom>
                <a:solidFill>
                  <a:srgbClr val="AA643B"/>
                </a:solidFill>
                <a:ln w="641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BCBFD5C0-EDB6-436B-8A37-6C4AC7D3AA31}"/>
                    </a:ext>
                  </a:extLst>
                </p:cNvPr>
                <p:cNvSpPr/>
                <p:nvPr/>
              </p:nvSpPr>
              <p:spPr>
                <a:xfrm>
                  <a:off x="2422511" y="3817674"/>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CE810429-4189-4051-954C-377A3CF7F0BE}"/>
                    </a:ext>
                  </a:extLst>
                </p:cNvPr>
                <p:cNvSpPr/>
                <p:nvPr/>
              </p:nvSpPr>
              <p:spPr>
                <a:xfrm>
                  <a:off x="2435955" y="3793232"/>
                  <a:ext cx="30557" cy="31776"/>
                </a:xfrm>
                <a:custGeom>
                  <a:avLst/>
                  <a:gdLst>
                    <a:gd name="connsiteX0" fmla="*/ 9779 w 30557"/>
                    <a:gd name="connsiteY0" fmla="*/ 31776 h 31776"/>
                    <a:gd name="connsiteX1" fmla="*/ 15279 w 30557"/>
                    <a:gd name="connsiteY1" fmla="*/ 21387 h 31776"/>
                    <a:gd name="connsiteX2" fmla="*/ 21387 w 30557"/>
                    <a:gd name="connsiteY2" fmla="*/ 31776 h 31776"/>
                    <a:gd name="connsiteX3" fmla="*/ 30557 w 30557"/>
                    <a:gd name="connsiteY3" fmla="*/ 31776 h 31776"/>
                    <a:gd name="connsiteX4" fmla="*/ 21387 w 30557"/>
                    <a:gd name="connsiteY4" fmla="*/ 15279 h 31776"/>
                    <a:gd name="connsiteX5" fmla="*/ 29948 w 30557"/>
                    <a:gd name="connsiteY5" fmla="*/ 0 h 31776"/>
                    <a:gd name="connsiteX6" fmla="*/ 20778 w 30557"/>
                    <a:gd name="connsiteY6" fmla="*/ 0 h 31776"/>
                    <a:gd name="connsiteX7" fmla="*/ 15279 w 30557"/>
                    <a:gd name="connsiteY7" fmla="*/ 9779 h 31776"/>
                    <a:gd name="connsiteX8" fmla="*/ 9779 w 30557"/>
                    <a:gd name="connsiteY8" fmla="*/ 0 h 31776"/>
                    <a:gd name="connsiteX9" fmla="*/ 610 w 30557"/>
                    <a:gd name="connsiteY9" fmla="*/ 0 h 31776"/>
                    <a:gd name="connsiteX10" fmla="*/ 9170 w 30557"/>
                    <a:gd name="connsiteY10" fmla="*/ 15279 h 31776"/>
                    <a:gd name="connsiteX11" fmla="*/ 0 w 30557"/>
                    <a:gd name="connsiteY11" fmla="*/ 31776 h 31776"/>
                    <a:gd name="connsiteX12" fmla="*/ 9779 w 30557"/>
                    <a:gd name="connsiteY12" fmla="*/ 31776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7" h="31776">
                      <a:moveTo>
                        <a:pt x="9779" y="31776"/>
                      </a:moveTo>
                      <a:lnTo>
                        <a:pt x="15279" y="21387"/>
                      </a:lnTo>
                      <a:lnTo>
                        <a:pt x="21387" y="31776"/>
                      </a:lnTo>
                      <a:lnTo>
                        <a:pt x="30557" y="31776"/>
                      </a:lnTo>
                      <a:lnTo>
                        <a:pt x="21387" y="15279"/>
                      </a:lnTo>
                      <a:lnTo>
                        <a:pt x="29948" y="0"/>
                      </a:lnTo>
                      <a:lnTo>
                        <a:pt x="20778" y="0"/>
                      </a:lnTo>
                      <a:lnTo>
                        <a:pt x="15279" y="9779"/>
                      </a:lnTo>
                      <a:lnTo>
                        <a:pt x="9779" y="0"/>
                      </a:lnTo>
                      <a:lnTo>
                        <a:pt x="610" y="0"/>
                      </a:lnTo>
                      <a:lnTo>
                        <a:pt x="9170" y="15279"/>
                      </a:lnTo>
                      <a:lnTo>
                        <a:pt x="0" y="31776"/>
                      </a:lnTo>
                      <a:lnTo>
                        <a:pt x="9779" y="31776"/>
                      </a:lnTo>
                      <a:close/>
                    </a:path>
                  </a:pathLst>
                </a:custGeom>
                <a:solidFill>
                  <a:srgbClr val="AA643B"/>
                </a:solidFill>
                <a:ln w="6417"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7D9C613F-74D3-40D9-9D8C-4A56676F21C6}"/>
                    </a:ext>
                  </a:extLst>
                </p:cNvPr>
                <p:cNvSpPr/>
                <p:nvPr/>
              </p:nvSpPr>
              <p:spPr>
                <a:xfrm>
                  <a:off x="2469566" y="3817674"/>
                  <a:ext cx="8560" cy="7334"/>
                </a:xfrm>
                <a:custGeom>
                  <a:avLst/>
                  <a:gdLst>
                    <a:gd name="connsiteX0" fmla="*/ 8560 w 8560"/>
                    <a:gd name="connsiteY0" fmla="*/ 0 h 7334"/>
                    <a:gd name="connsiteX1" fmla="*/ 0 w 8560"/>
                    <a:gd name="connsiteY1" fmla="*/ 0 h 7334"/>
                    <a:gd name="connsiteX2" fmla="*/ 0 w 8560"/>
                    <a:gd name="connsiteY2" fmla="*/ 7334 h 7334"/>
                    <a:gd name="connsiteX3" fmla="*/ 8560 w 8560"/>
                    <a:gd name="connsiteY3" fmla="*/ 7334 h 7334"/>
                    <a:gd name="connsiteX4" fmla="*/ 8560 w 8560"/>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0" h="7334">
                      <a:moveTo>
                        <a:pt x="8560" y="0"/>
                      </a:moveTo>
                      <a:lnTo>
                        <a:pt x="0" y="0"/>
                      </a:lnTo>
                      <a:lnTo>
                        <a:pt x="0" y="7334"/>
                      </a:lnTo>
                      <a:lnTo>
                        <a:pt x="8560" y="7334"/>
                      </a:lnTo>
                      <a:lnTo>
                        <a:pt x="8560" y="0"/>
                      </a:lnTo>
                      <a:close/>
                    </a:path>
                  </a:pathLst>
                </a:custGeom>
                <a:solidFill>
                  <a:srgbClr val="AA643B"/>
                </a:solidFill>
                <a:ln w="641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149A093B-DD34-4E22-8066-7250CF644212}"/>
                    </a:ext>
                  </a:extLst>
                </p:cNvPr>
                <p:cNvSpPr/>
                <p:nvPr/>
              </p:nvSpPr>
              <p:spPr>
                <a:xfrm>
                  <a:off x="2337565" y="3872679"/>
                  <a:ext cx="31166" cy="31776"/>
                </a:xfrm>
                <a:custGeom>
                  <a:avLst/>
                  <a:gdLst>
                    <a:gd name="connsiteX0" fmla="*/ 30557 w 31166"/>
                    <a:gd name="connsiteY0" fmla="*/ 0 h 31776"/>
                    <a:gd name="connsiteX1" fmla="*/ 20778 w 31166"/>
                    <a:gd name="connsiteY1" fmla="*/ 0 h 31776"/>
                    <a:gd name="connsiteX2" fmla="*/ 15888 w 31166"/>
                    <a:gd name="connsiteY2" fmla="*/ 9773 h 31776"/>
                    <a:gd name="connsiteX3" fmla="*/ 10389 w 31166"/>
                    <a:gd name="connsiteY3" fmla="*/ 0 h 31776"/>
                    <a:gd name="connsiteX4" fmla="*/ 610 w 31166"/>
                    <a:gd name="connsiteY4" fmla="*/ 0 h 31776"/>
                    <a:gd name="connsiteX5" fmla="*/ 9779 w 31166"/>
                    <a:gd name="connsiteY5" fmla="*/ 15278 h 31776"/>
                    <a:gd name="connsiteX6" fmla="*/ 0 w 31166"/>
                    <a:gd name="connsiteY6" fmla="*/ 31776 h 31776"/>
                    <a:gd name="connsiteX7" fmla="*/ 10389 w 31166"/>
                    <a:gd name="connsiteY7" fmla="*/ 31776 h 31776"/>
                    <a:gd name="connsiteX8" fmla="*/ 15888 w 31166"/>
                    <a:gd name="connsiteY8" fmla="*/ 21387 h 31776"/>
                    <a:gd name="connsiteX9" fmla="*/ 21387 w 31166"/>
                    <a:gd name="connsiteY9" fmla="*/ 31776 h 31776"/>
                    <a:gd name="connsiteX10" fmla="*/ 31167 w 31166"/>
                    <a:gd name="connsiteY10" fmla="*/ 31776 h 31776"/>
                    <a:gd name="connsiteX11" fmla="*/ 21997 w 31166"/>
                    <a:gd name="connsiteY11" fmla="*/ 15278 h 31776"/>
                    <a:gd name="connsiteX12" fmla="*/ 30557 w 31166"/>
                    <a:gd name="connsiteY12" fmla="*/ 0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66" h="31776">
                      <a:moveTo>
                        <a:pt x="30557" y="0"/>
                      </a:moveTo>
                      <a:lnTo>
                        <a:pt x="20778" y="0"/>
                      </a:lnTo>
                      <a:lnTo>
                        <a:pt x="15888" y="9773"/>
                      </a:lnTo>
                      <a:lnTo>
                        <a:pt x="10389" y="0"/>
                      </a:lnTo>
                      <a:lnTo>
                        <a:pt x="610" y="0"/>
                      </a:lnTo>
                      <a:lnTo>
                        <a:pt x="9779" y="15278"/>
                      </a:lnTo>
                      <a:lnTo>
                        <a:pt x="0" y="31776"/>
                      </a:lnTo>
                      <a:lnTo>
                        <a:pt x="10389" y="31776"/>
                      </a:lnTo>
                      <a:lnTo>
                        <a:pt x="15888" y="21387"/>
                      </a:lnTo>
                      <a:lnTo>
                        <a:pt x="21387" y="31776"/>
                      </a:lnTo>
                      <a:lnTo>
                        <a:pt x="31167" y="31776"/>
                      </a:lnTo>
                      <a:lnTo>
                        <a:pt x="21997" y="15278"/>
                      </a:lnTo>
                      <a:lnTo>
                        <a:pt x="30557" y="0"/>
                      </a:lnTo>
                      <a:close/>
                    </a:path>
                  </a:pathLst>
                </a:custGeom>
                <a:solidFill>
                  <a:srgbClr val="AA643B"/>
                </a:solidFill>
                <a:ln w="641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17B016EC-1139-40DE-84A8-4FFEF28C883C}"/>
                    </a:ext>
                  </a:extLst>
                </p:cNvPr>
                <p:cNvSpPr/>
                <p:nvPr/>
              </p:nvSpPr>
              <p:spPr>
                <a:xfrm>
                  <a:off x="2373621" y="3896511"/>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8348807F-4A2A-44C2-88AF-A7DF0C4A639D}"/>
                    </a:ext>
                  </a:extLst>
                </p:cNvPr>
                <p:cNvSpPr/>
                <p:nvPr/>
              </p:nvSpPr>
              <p:spPr>
                <a:xfrm>
                  <a:off x="2388900" y="3872679"/>
                  <a:ext cx="30556" cy="31776"/>
                </a:xfrm>
                <a:custGeom>
                  <a:avLst/>
                  <a:gdLst>
                    <a:gd name="connsiteX0" fmla="*/ 29941 w 30556"/>
                    <a:gd name="connsiteY0" fmla="*/ 0 h 31776"/>
                    <a:gd name="connsiteX1" fmla="*/ 20778 w 30556"/>
                    <a:gd name="connsiteY1" fmla="*/ 0 h 31776"/>
                    <a:gd name="connsiteX2" fmla="*/ 15278 w 30556"/>
                    <a:gd name="connsiteY2" fmla="*/ 9773 h 31776"/>
                    <a:gd name="connsiteX3" fmla="*/ 9773 w 30556"/>
                    <a:gd name="connsiteY3" fmla="*/ 0 h 31776"/>
                    <a:gd name="connsiteX4" fmla="*/ 0 w 30556"/>
                    <a:gd name="connsiteY4" fmla="*/ 0 h 31776"/>
                    <a:gd name="connsiteX5" fmla="*/ 9163 w 30556"/>
                    <a:gd name="connsiteY5" fmla="*/ 15278 h 31776"/>
                    <a:gd name="connsiteX6" fmla="*/ 0 w 30556"/>
                    <a:gd name="connsiteY6" fmla="*/ 31776 h 31776"/>
                    <a:gd name="connsiteX7" fmla="*/ 9773 w 30556"/>
                    <a:gd name="connsiteY7" fmla="*/ 31776 h 31776"/>
                    <a:gd name="connsiteX8" fmla="*/ 15278 w 30556"/>
                    <a:gd name="connsiteY8" fmla="*/ 21387 h 31776"/>
                    <a:gd name="connsiteX9" fmla="*/ 20778 w 30556"/>
                    <a:gd name="connsiteY9" fmla="*/ 31776 h 31776"/>
                    <a:gd name="connsiteX10" fmla="*/ 30557 w 30556"/>
                    <a:gd name="connsiteY10" fmla="*/ 31776 h 31776"/>
                    <a:gd name="connsiteX11" fmla="*/ 20778 w 30556"/>
                    <a:gd name="connsiteY11" fmla="*/ 15278 h 31776"/>
                    <a:gd name="connsiteX12" fmla="*/ 29941 w 30556"/>
                    <a:gd name="connsiteY12" fmla="*/ 0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6" h="31776">
                      <a:moveTo>
                        <a:pt x="29941" y="0"/>
                      </a:moveTo>
                      <a:lnTo>
                        <a:pt x="20778" y="0"/>
                      </a:lnTo>
                      <a:lnTo>
                        <a:pt x="15278" y="9773"/>
                      </a:lnTo>
                      <a:lnTo>
                        <a:pt x="9773" y="0"/>
                      </a:lnTo>
                      <a:lnTo>
                        <a:pt x="0" y="0"/>
                      </a:lnTo>
                      <a:lnTo>
                        <a:pt x="9163" y="15278"/>
                      </a:lnTo>
                      <a:lnTo>
                        <a:pt x="0" y="31776"/>
                      </a:lnTo>
                      <a:lnTo>
                        <a:pt x="9773" y="31776"/>
                      </a:lnTo>
                      <a:lnTo>
                        <a:pt x="15278" y="21387"/>
                      </a:lnTo>
                      <a:lnTo>
                        <a:pt x="20778" y="31776"/>
                      </a:lnTo>
                      <a:lnTo>
                        <a:pt x="30557" y="31776"/>
                      </a:lnTo>
                      <a:lnTo>
                        <a:pt x="20778" y="15278"/>
                      </a:lnTo>
                      <a:lnTo>
                        <a:pt x="29941" y="0"/>
                      </a:lnTo>
                      <a:close/>
                    </a:path>
                  </a:pathLst>
                </a:custGeom>
                <a:solidFill>
                  <a:srgbClr val="AA643B"/>
                </a:solidFill>
                <a:ln w="6417"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1715E6B2-6435-407A-B378-2A332F8B4D69}"/>
                    </a:ext>
                  </a:extLst>
                </p:cNvPr>
                <p:cNvSpPr/>
                <p:nvPr/>
              </p:nvSpPr>
              <p:spPr>
                <a:xfrm>
                  <a:off x="2422511" y="3896511"/>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B713ABFF-E35B-4135-AF42-A1BAF82312CF}"/>
                    </a:ext>
                  </a:extLst>
                </p:cNvPr>
                <p:cNvSpPr/>
                <p:nvPr/>
              </p:nvSpPr>
              <p:spPr>
                <a:xfrm>
                  <a:off x="2435955" y="3872679"/>
                  <a:ext cx="30557" cy="31776"/>
                </a:xfrm>
                <a:custGeom>
                  <a:avLst/>
                  <a:gdLst>
                    <a:gd name="connsiteX0" fmla="*/ 29948 w 30557"/>
                    <a:gd name="connsiteY0" fmla="*/ 0 h 31776"/>
                    <a:gd name="connsiteX1" fmla="*/ 20778 w 30557"/>
                    <a:gd name="connsiteY1" fmla="*/ 0 h 31776"/>
                    <a:gd name="connsiteX2" fmla="*/ 15279 w 30557"/>
                    <a:gd name="connsiteY2" fmla="*/ 9773 h 31776"/>
                    <a:gd name="connsiteX3" fmla="*/ 9779 w 30557"/>
                    <a:gd name="connsiteY3" fmla="*/ 0 h 31776"/>
                    <a:gd name="connsiteX4" fmla="*/ 610 w 30557"/>
                    <a:gd name="connsiteY4" fmla="*/ 0 h 31776"/>
                    <a:gd name="connsiteX5" fmla="*/ 9170 w 30557"/>
                    <a:gd name="connsiteY5" fmla="*/ 15278 h 31776"/>
                    <a:gd name="connsiteX6" fmla="*/ 0 w 30557"/>
                    <a:gd name="connsiteY6" fmla="*/ 31776 h 31776"/>
                    <a:gd name="connsiteX7" fmla="*/ 9779 w 30557"/>
                    <a:gd name="connsiteY7" fmla="*/ 31776 h 31776"/>
                    <a:gd name="connsiteX8" fmla="*/ 15279 w 30557"/>
                    <a:gd name="connsiteY8" fmla="*/ 21387 h 31776"/>
                    <a:gd name="connsiteX9" fmla="*/ 21387 w 30557"/>
                    <a:gd name="connsiteY9" fmla="*/ 31776 h 31776"/>
                    <a:gd name="connsiteX10" fmla="*/ 30557 w 30557"/>
                    <a:gd name="connsiteY10" fmla="*/ 31776 h 31776"/>
                    <a:gd name="connsiteX11" fmla="*/ 21387 w 30557"/>
                    <a:gd name="connsiteY11" fmla="*/ 15278 h 31776"/>
                    <a:gd name="connsiteX12" fmla="*/ 29948 w 30557"/>
                    <a:gd name="connsiteY12" fmla="*/ 0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7" h="31776">
                      <a:moveTo>
                        <a:pt x="29948" y="0"/>
                      </a:moveTo>
                      <a:lnTo>
                        <a:pt x="20778" y="0"/>
                      </a:lnTo>
                      <a:lnTo>
                        <a:pt x="15279" y="9773"/>
                      </a:lnTo>
                      <a:lnTo>
                        <a:pt x="9779" y="0"/>
                      </a:lnTo>
                      <a:lnTo>
                        <a:pt x="610" y="0"/>
                      </a:lnTo>
                      <a:lnTo>
                        <a:pt x="9170" y="15278"/>
                      </a:lnTo>
                      <a:lnTo>
                        <a:pt x="0" y="31776"/>
                      </a:lnTo>
                      <a:lnTo>
                        <a:pt x="9779" y="31776"/>
                      </a:lnTo>
                      <a:lnTo>
                        <a:pt x="15279" y="21387"/>
                      </a:lnTo>
                      <a:lnTo>
                        <a:pt x="21387" y="31776"/>
                      </a:lnTo>
                      <a:lnTo>
                        <a:pt x="30557" y="31776"/>
                      </a:lnTo>
                      <a:lnTo>
                        <a:pt x="21387" y="15278"/>
                      </a:lnTo>
                      <a:lnTo>
                        <a:pt x="29948" y="0"/>
                      </a:lnTo>
                      <a:close/>
                    </a:path>
                  </a:pathLst>
                </a:custGeom>
                <a:solidFill>
                  <a:srgbClr val="AA643B"/>
                </a:solidFill>
                <a:ln w="6417"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9034DB42-834A-45B0-BCFF-318434C94E67}"/>
                    </a:ext>
                  </a:extLst>
                </p:cNvPr>
                <p:cNvSpPr/>
                <p:nvPr/>
              </p:nvSpPr>
              <p:spPr>
                <a:xfrm>
                  <a:off x="2469566" y="3896511"/>
                  <a:ext cx="8560" cy="7334"/>
                </a:xfrm>
                <a:custGeom>
                  <a:avLst/>
                  <a:gdLst>
                    <a:gd name="connsiteX0" fmla="*/ 8560 w 8560"/>
                    <a:gd name="connsiteY0" fmla="*/ 0 h 7334"/>
                    <a:gd name="connsiteX1" fmla="*/ 0 w 8560"/>
                    <a:gd name="connsiteY1" fmla="*/ 0 h 7334"/>
                    <a:gd name="connsiteX2" fmla="*/ 0 w 8560"/>
                    <a:gd name="connsiteY2" fmla="*/ 7334 h 7334"/>
                    <a:gd name="connsiteX3" fmla="*/ 8560 w 8560"/>
                    <a:gd name="connsiteY3" fmla="*/ 7334 h 7334"/>
                    <a:gd name="connsiteX4" fmla="*/ 8560 w 8560"/>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0" h="7334">
                      <a:moveTo>
                        <a:pt x="8560" y="0"/>
                      </a:moveTo>
                      <a:lnTo>
                        <a:pt x="0" y="0"/>
                      </a:lnTo>
                      <a:lnTo>
                        <a:pt x="0" y="7334"/>
                      </a:lnTo>
                      <a:lnTo>
                        <a:pt x="8560" y="7334"/>
                      </a:lnTo>
                      <a:lnTo>
                        <a:pt x="8560" y="0"/>
                      </a:lnTo>
                      <a:close/>
                    </a:path>
                  </a:pathLst>
                </a:custGeom>
                <a:solidFill>
                  <a:srgbClr val="AA643B"/>
                </a:solidFill>
                <a:ln w="6417"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22981DAD-7FF6-43E1-86AB-F85E365518FE}"/>
                    </a:ext>
                  </a:extLst>
                </p:cNvPr>
                <p:cNvSpPr/>
                <p:nvPr/>
              </p:nvSpPr>
              <p:spPr>
                <a:xfrm>
                  <a:off x="2337565" y="3950900"/>
                  <a:ext cx="31166" cy="31166"/>
                </a:xfrm>
                <a:custGeom>
                  <a:avLst/>
                  <a:gdLst>
                    <a:gd name="connsiteX0" fmla="*/ 30557 w 31166"/>
                    <a:gd name="connsiteY0" fmla="*/ 0 h 31166"/>
                    <a:gd name="connsiteX1" fmla="*/ 20778 w 31166"/>
                    <a:gd name="connsiteY1" fmla="*/ 0 h 31166"/>
                    <a:gd name="connsiteX2" fmla="*/ 15888 w 31166"/>
                    <a:gd name="connsiteY2" fmla="*/ 9170 h 31166"/>
                    <a:gd name="connsiteX3" fmla="*/ 10389 w 31166"/>
                    <a:gd name="connsiteY3" fmla="*/ 0 h 31166"/>
                    <a:gd name="connsiteX4" fmla="*/ 610 w 31166"/>
                    <a:gd name="connsiteY4" fmla="*/ 0 h 31166"/>
                    <a:gd name="connsiteX5" fmla="*/ 9779 w 31166"/>
                    <a:gd name="connsiteY5" fmla="*/ 14669 h 31166"/>
                    <a:gd name="connsiteX6" fmla="*/ 0 w 31166"/>
                    <a:gd name="connsiteY6" fmla="*/ 31167 h 31166"/>
                    <a:gd name="connsiteX7" fmla="*/ 10389 w 31166"/>
                    <a:gd name="connsiteY7" fmla="*/ 31167 h 31166"/>
                    <a:gd name="connsiteX8" fmla="*/ 15888 w 31166"/>
                    <a:gd name="connsiteY8" fmla="*/ 20778 h 31166"/>
                    <a:gd name="connsiteX9" fmla="*/ 21387 w 31166"/>
                    <a:gd name="connsiteY9" fmla="*/ 31167 h 31166"/>
                    <a:gd name="connsiteX10" fmla="*/ 31167 w 31166"/>
                    <a:gd name="connsiteY10" fmla="*/ 31167 h 31166"/>
                    <a:gd name="connsiteX11" fmla="*/ 21997 w 31166"/>
                    <a:gd name="connsiteY11" fmla="*/ 15278 h 31166"/>
                    <a:gd name="connsiteX12" fmla="*/ 30557 w 31166"/>
                    <a:gd name="connsiteY12" fmla="*/ 0 h 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66" h="31166">
                      <a:moveTo>
                        <a:pt x="30557" y="0"/>
                      </a:moveTo>
                      <a:lnTo>
                        <a:pt x="20778" y="0"/>
                      </a:lnTo>
                      <a:lnTo>
                        <a:pt x="15888" y="9170"/>
                      </a:lnTo>
                      <a:lnTo>
                        <a:pt x="10389" y="0"/>
                      </a:lnTo>
                      <a:lnTo>
                        <a:pt x="610" y="0"/>
                      </a:lnTo>
                      <a:lnTo>
                        <a:pt x="9779" y="14669"/>
                      </a:lnTo>
                      <a:lnTo>
                        <a:pt x="0" y="31167"/>
                      </a:lnTo>
                      <a:lnTo>
                        <a:pt x="10389" y="31167"/>
                      </a:lnTo>
                      <a:lnTo>
                        <a:pt x="15888" y="20778"/>
                      </a:lnTo>
                      <a:lnTo>
                        <a:pt x="21387" y="31167"/>
                      </a:lnTo>
                      <a:lnTo>
                        <a:pt x="31167" y="31167"/>
                      </a:lnTo>
                      <a:lnTo>
                        <a:pt x="21997" y="15278"/>
                      </a:lnTo>
                      <a:lnTo>
                        <a:pt x="30557" y="0"/>
                      </a:lnTo>
                      <a:close/>
                    </a:path>
                  </a:pathLst>
                </a:custGeom>
                <a:solidFill>
                  <a:srgbClr val="AA643B"/>
                </a:solidFill>
                <a:ln w="641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21BC2D8C-6F6D-416B-8C2C-3B5F5A23A5F5}"/>
                    </a:ext>
                  </a:extLst>
                </p:cNvPr>
                <p:cNvSpPr/>
                <p:nvPr/>
              </p:nvSpPr>
              <p:spPr>
                <a:xfrm>
                  <a:off x="2373621" y="3974732"/>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9245449F-8E04-4090-8C2C-E02DFA5E19A0}"/>
                    </a:ext>
                  </a:extLst>
                </p:cNvPr>
                <p:cNvSpPr/>
                <p:nvPr/>
              </p:nvSpPr>
              <p:spPr>
                <a:xfrm>
                  <a:off x="2388900" y="3950900"/>
                  <a:ext cx="30556" cy="31166"/>
                </a:xfrm>
                <a:custGeom>
                  <a:avLst/>
                  <a:gdLst>
                    <a:gd name="connsiteX0" fmla="*/ 29941 w 30556"/>
                    <a:gd name="connsiteY0" fmla="*/ 0 h 31166"/>
                    <a:gd name="connsiteX1" fmla="*/ 20778 w 30556"/>
                    <a:gd name="connsiteY1" fmla="*/ 0 h 31166"/>
                    <a:gd name="connsiteX2" fmla="*/ 15278 w 30556"/>
                    <a:gd name="connsiteY2" fmla="*/ 9170 h 31166"/>
                    <a:gd name="connsiteX3" fmla="*/ 9773 w 30556"/>
                    <a:gd name="connsiteY3" fmla="*/ 0 h 31166"/>
                    <a:gd name="connsiteX4" fmla="*/ 0 w 30556"/>
                    <a:gd name="connsiteY4" fmla="*/ 0 h 31166"/>
                    <a:gd name="connsiteX5" fmla="*/ 9163 w 30556"/>
                    <a:gd name="connsiteY5" fmla="*/ 14669 h 31166"/>
                    <a:gd name="connsiteX6" fmla="*/ 0 w 30556"/>
                    <a:gd name="connsiteY6" fmla="*/ 31167 h 31166"/>
                    <a:gd name="connsiteX7" fmla="*/ 9773 w 30556"/>
                    <a:gd name="connsiteY7" fmla="*/ 31167 h 31166"/>
                    <a:gd name="connsiteX8" fmla="*/ 15278 w 30556"/>
                    <a:gd name="connsiteY8" fmla="*/ 20778 h 31166"/>
                    <a:gd name="connsiteX9" fmla="*/ 20778 w 30556"/>
                    <a:gd name="connsiteY9" fmla="*/ 31167 h 31166"/>
                    <a:gd name="connsiteX10" fmla="*/ 30557 w 30556"/>
                    <a:gd name="connsiteY10" fmla="*/ 31167 h 31166"/>
                    <a:gd name="connsiteX11" fmla="*/ 20778 w 30556"/>
                    <a:gd name="connsiteY11" fmla="*/ 15278 h 31166"/>
                    <a:gd name="connsiteX12" fmla="*/ 29941 w 30556"/>
                    <a:gd name="connsiteY12" fmla="*/ 0 h 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6" h="31166">
                      <a:moveTo>
                        <a:pt x="29941" y="0"/>
                      </a:moveTo>
                      <a:lnTo>
                        <a:pt x="20778" y="0"/>
                      </a:lnTo>
                      <a:lnTo>
                        <a:pt x="15278" y="9170"/>
                      </a:lnTo>
                      <a:lnTo>
                        <a:pt x="9773" y="0"/>
                      </a:lnTo>
                      <a:lnTo>
                        <a:pt x="0" y="0"/>
                      </a:lnTo>
                      <a:lnTo>
                        <a:pt x="9163" y="14669"/>
                      </a:lnTo>
                      <a:lnTo>
                        <a:pt x="0" y="31167"/>
                      </a:lnTo>
                      <a:lnTo>
                        <a:pt x="9773" y="31167"/>
                      </a:lnTo>
                      <a:lnTo>
                        <a:pt x="15278" y="20778"/>
                      </a:lnTo>
                      <a:lnTo>
                        <a:pt x="20778" y="31167"/>
                      </a:lnTo>
                      <a:lnTo>
                        <a:pt x="30557" y="31167"/>
                      </a:lnTo>
                      <a:lnTo>
                        <a:pt x="20778" y="15278"/>
                      </a:lnTo>
                      <a:lnTo>
                        <a:pt x="29941" y="0"/>
                      </a:lnTo>
                      <a:close/>
                    </a:path>
                  </a:pathLst>
                </a:custGeom>
                <a:solidFill>
                  <a:srgbClr val="AA643B"/>
                </a:solidFill>
                <a:ln w="6417"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2B75E24F-6E3B-4A62-A275-A69A42A1A0E9}"/>
                    </a:ext>
                  </a:extLst>
                </p:cNvPr>
                <p:cNvSpPr/>
                <p:nvPr/>
              </p:nvSpPr>
              <p:spPr>
                <a:xfrm>
                  <a:off x="2422511" y="3974732"/>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FF9ED7CD-5A34-4E5E-9A8A-A1AC512D446A}"/>
                    </a:ext>
                  </a:extLst>
                </p:cNvPr>
                <p:cNvSpPr/>
                <p:nvPr/>
              </p:nvSpPr>
              <p:spPr>
                <a:xfrm>
                  <a:off x="2435955" y="3950900"/>
                  <a:ext cx="30557" cy="31166"/>
                </a:xfrm>
                <a:custGeom>
                  <a:avLst/>
                  <a:gdLst>
                    <a:gd name="connsiteX0" fmla="*/ 29948 w 30557"/>
                    <a:gd name="connsiteY0" fmla="*/ 0 h 31166"/>
                    <a:gd name="connsiteX1" fmla="*/ 20778 w 30557"/>
                    <a:gd name="connsiteY1" fmla="*/ 0 h 31166"/>
                    <a:gd name="connsiteX2" fmla="*/ 15279 w 30557"/>
                    <a:gd name="connsiteY2" fmla="*/ 9170 h 31166"/>
                    <a:gd name="connsiteX3" fmla="*/ 9779 w 30557"/>
                    <a:gd name="connsiteY3" fmla="*/ 0 h 31166"/>
                    <a:gd name="connsiteX4" fmla="*/ 610 w 30557"/>
                    <a:gd name="connsiteY4" fmla="*/ 0 h 31166"/>
                    <a:gd name="connsiteX5" fmla="*/ 9170 w 30557"/>
                    <a:gd name="connsiteY5" fmla="*/ 14669 h 31166"/>
                    <a:gd name="connsiteX6" fmla="*/ 0 w 30557"/>
                    <a:gd name="connsiteY6" fmla="*/ 31167 h 31166"/>
                    <a:gd name="connsiteX7" fmla="*/ 9779 w 30557"/>
                    <a:gd name="connsiteY7" fmla="*/ 31167 h 31166"/>
                    <a:gd name="connsiteX8" fmla="*/ 15279 w 30557"/>
                    <a:gd name="connsiteY8" fmla="*/ 20778 h 31166"/>
                    <a:gd name="connsiteX9" fmla="*/ 21387 w 30557"/>
                    <a:gd name="connsiteY9" fmla="*/ 31167 h 31166"/>
                    <a:gd name="connsiteX10" fmla="*/ 30557 w 30557"/>
                    <a:gd name="connsiteY10" fmla="*/ 31167 h 31166"/>
                    <a:gd name="connsiteX11" fmla="*/ 21387 w 30557"/>
                    <a:gd name="connsiteY11" fmla="*/ 15278 h 31166"/>
                    <a:gd name="connsiteX12" fmla="*/ 29948 w 30557"/>
                    <a:gd name="connsiteY12" fmla="*/ 0 h 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7" h="31166">
                      <a:moveTo>
                        <a:pt x="29948" y="0"/>
                      </a:moveTo>
                      <a:lnTo>
                        <a:pt x="20778" y="0"/>
                      </a:lnTo>
                      <a:lnTo>
                        <a:pt x="15279" y="9170"/>
                      </a:lnTo>
                      <a:lnTo>
                        <a:pt x="9779" y="0"/>
                      </a:lnTo>
                      <a:lnTo>
                        <a:pt x="610" y="0"/>
                      </a:lnTo>
                      <a:lnTo>
                        <a:pt x="9170" y="14669"/>
                      </a:lnTo>
                      <a:lnTo>
                        <a:pt x="0" y="31167"/>
                      </a:lnTo>
                      <a:lnTo>
                        <a:pt x="9779" y="31167"/>
                      </a:lnTo>
                      <a:lnTo>
                        <a:pt x="15279" y="20778"/>
                      </a:lnTo>
                      <a:lnTo>
                        <a:pt x="21387" y="31167"/>
                      </a:lnTo>
                      <a:lnTo>
                        <a:pt x="30557" y="31167"/>
                      </a:lnTo>
                      <a:lnTo>
                        <a:pt x="21387" y="15278"/>
                      </a:lnTo>
                      <a:lnTo>
                        <a:pt x="29948" y="0"/>
                      </a:lnTo>
                      <a:close/>
                    </a:path>
                  </a:pathLst>
                </a:custGeom>
                <a:solidFill>
                  <a:srgbClr val="AA643B"/>
                </a:solidFill>
                <a:ln w="6417"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2292FAFC-0B31-4470-A816-20055E4DEAF4}"/>
                    </a:ext>
                  </a:extLst>
                </p:cNvPr>
                <p:cNvSpPr/>
                <p:nvPr/>
              </p:nvSpPr>
              <p:spPr>
                <a:xfrm>
                  <a:off x="2469566" y="3974732"/>
                  <a:ext cx="8560" cy="7334"/>
                </a:xfrm>
                <a:custGeom>
                  <a:avLst/>
                  <a:gdLst>
                    <a:gd name="connsiteX0" fmla="*/ 8560 w 8560"/>
                    <a:gd name="connsiteY0" fmla="*/ 0 h 7334"/>
                    <a:gd name="connsiteX1" fmla="*/ 0 w 8560"/>
                    <a:gd name="connsiteY1" fmla="*/ 0 h 7334"/>
                    <a:gd name="connsiteX2" fmla="*/ 0 w 8560"/>
                    <a:gd name="connsiteY2" fmla="*/ 7334 h 7334"/>
                    <a:gd name="connsiteX3" fmla="*/ 8560 w 8560"/>
                    <a:gd name="connsiteY3" fmla="*/ 7334 h 7334"/>
                    <a:gd name="connsiteX4" fmla="*/ 8560 w 8560"/>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0" h="7334">
                      <a:moveTo>
                        <a:pt x="8560" y="0"/>
                      </a:moveTo>
                      <a:lnTo>
                        <a:pt x="0" y="0"/>
                      </a:lnTo>
                      <a:lnTo>
                        <a:pt x="0" y="7334"/>
                      </a:lnTo>
                      <a:lnTo>
                        <a:pt x="8560" y="7334"/>
                      </a:lnTo>
                      <a:lnTo>
                        <a:pt x="8560" y="0"/>
                      </a:lnTo>
                      <a:close/>
                    </a:path>
                  </a:pathLst>
                </a:custGeom>
                <a:solidFill>
                  <a:srgbClr val="AA643B"/>
                </a:solidFill>
                <a:ln w="6417" cap="flat">
                  <a:noFill/>
                  <a:prstDash val="solid"/>
                  <a:miter/>
                </a:ln>
              </p:spPr>
              <p:txBody>
                <a:bodyPr rtlCol="0" anchor="ctr"/>
                <a:lstStyle/>
                <a:p>
                  <a:endParaRPr lang="en-US"/>
                </a:p>
              </p:txBody>
            </p:sp>
          </p:grpSp>
        </p:grpSp>
        <p:grpSp>
          <p:nvGrpSpPr>
            <p:cNvPr id="462" name="Graphic 2">
              <a:extLst>
                <a:ext uri="{FF2B5EF4-FFF2-40B4-BE49-F238E27FC236}">
                  <a16:creationId xmlns:a16="http://schemas.microsoft.com/office/drawing/2014/main" id="{B9CA054A-40F8-4FB4-A159-009AF0BD1DF7}"/>
                </a:ext>
              </a:extLst>
            </p:cNvPr>
            <p:cNvGrpSpPr/>
            <p:nvPr/>
          </p:nvGrpSpPr>
          <p:grpSpPr>
            <a:xfrm>
              <a:off x="2238476" y="4011751"/>
              <a:ext cx="269507" cy="237423"/>
              <a:chOff x="2238476" y="4011751"/>
              <a:chExt cx="269507" cy="237423"/>
            </a:xfrm>
            <a:solidFill>
              <a:srgbClr val="000000"/>
            </a:solidFill>
          </p:grpSpPr>
          <p:sp>
            <p:nvSpPr>
              <p:cNvPr id="463" name="TextBox 462">
                <a:extLst>
                  <a:ext uri="{FF2B5EF4-FFF2-40B4-BE49-F238E27FC236}">
                    <a16:creationId xmlns:a16="http://schemas.microsoft.com/office/drawing/2014/main" id="{27ACEA63-8A3D-400E-B7C5-71A737078B1E}"/>
                  </a:ext>
                </a:extLst>
              </p:cNvPr>
              <p:cNvSpPr txBox="1"/>
              <p:nvPr/>
            </p:nvSpPr>
            <p:spPr>
              <a:xfrm>
                <a:off x="2147036" y="3966031"/>
                <a:ext cx="45238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Route</a:t>
                </a:r>
              </a:p>
            </p:txBody>
          </p:sp>
          <p:sp>
            <p:nvSpPr>
              <p:cNvPr id="464" name="TextBox 463">
                <a:extLst>
                  <a:ext uri="{FF2B5EF4-FFF2-40B4-BE49-F238E27FC236}">
                    <a16:creationId xmlns:a16="http://schemas.microsoft.com/office/drawing/2014/main" id="{D2A795FB-A0E8-40CC-BFDE-4815F441C736}"/>
                  </a:ext>
                </a:extLst>
              </p:cNvPr>
              <p:cNvSpPr txBox="1"/>
              <p:nvPr/>
            </p:nvSpPr>
            <p:spPr>
              <a:xfrm>
                <a:off x="2161019" y="4068701"/>
                <a:ext cx="43313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Table</a:t>
                </a:r>
              </a:p>
            </p:txBody>
          </p:sp>
        </p:grpSp>
      </p:grpSp>
      <p:grpSp>
        <p:nvGrpSpPr>
          <p:cNvPr id="465" name="Graphic 2">
            <a:extLst>
              <a:ext uri="{FF2B5EF4-FFF2-40B4-BE49-F238E27FC236}">
                <a16:creationId xmlns:a16="http://schemas.microsoft.com/office/drawing/2014/main" id="{372947F3-1FB3-418D-A91F-DFAF56288C04}"/>
              </a:ext>
            </a:extLst>
          </p:cNvPr>
          <p:cNvGrpSpPr/>
          <p:nvPr/>
        </p:nvGrpSpPr>
        <p:grpSpPr>
          <a:xfrm>
            <a:off x="2833985" y="3087686"/>
            <a:ext cx="559920" cy="602002"/>
            <a:chOff x="2833985" y="3749841"/>
            <a:chExt cx="559920" cy="602002"/>
          </a:xfrm>
        </p:grpSpPr>
        <p:grpSp>
          <p:nvGrpSpPr>
            <p:cNvPr id="466" name="Graphic 2">
              <a:extLst>
                <a:ext uri="{FF2B5EF4-FFF2-40B4-BE49-F238E27FC236}">
                  <a16:creationId xmlns:a16="http://schemas.microsoft.com/office/drawing/2014/main" id="{AEF2F274-81A8-4BFA-BC27-5952C09EDC7A}"/>
                </a:ext>
              </a:extLst>
            </p:cNvPr>
            <p:cNvGrpSpPr/>
            <p:nvPr/>
          </p:nvGrpSpPr>
          <p:grpSpPr>
            <a:xfrm>
              <a:off x="2990248" y="3749841"/>
              <a:ext cx="256673" cy="256673"/>
              <a:chOff x="2990248" y="3749841"/>
              <a:chExt cx="256673" cy="256673"/>
            </a:xfrm>
          </p:grpSpPr>
          <p:grpSp>
            <p:nvGrpSpPr>
              <p:cNvPr id="467" name="Graphic 2">
                <a:extLst>
                  <a:ext uri="{FF2B5EF4-FFF2-40B4-BE49-F238E27FC236}">
                    <a16:creationId xmlns:a16="http://schemas.microsoft.com/office/drawing/2014/main" id="{93EE540D-CAC9-48CE-9677-6C9A0C55631F}"/>
                  </a:ext>
                </a:extLst>
              </p:cNvPr>
              <p:cNvGrpSpPr/>
              <p:nvPr/>
            </p:nvGrpSpPr>
            <p:grpSpPr>
              <a:xfrm>
                <a:off x="2990248" y="3749841"/>
                <a:ext cx="256673" cy="256673"/>
                <a:chOff x="2990248" y="3749841"/>
                <a:chExt cx="256673" cy="256673"/>
              </a:xfrm>
              <a:solidFill>
                <a:srgbClr val="FFFFFF"/>
              </a:solidFill>
            </p:grpSpPr>
            <p:sp>
              <p:nvSpPr>
                <p:cNvPr id="468" name="Freeform: Shape 467">
                  <a:extLst>
                    <a:ext uri="{FF2B5EF4-FFF2-40B4-BE49-F238E27FC236}">
                      <a16:creationId xmlns:a16="http://schemas.microsoft.com/office/drawing/2014/main" id="{5D38E85A-1FAF-4D97-AF24-EC946DC01C86}"/>
                    </a:ext>
                  </a:extLst>
                </p:cNvPr>
                <p:cNvSpPr/>
                <p:nvPr/>
              </p:nvSpPr>
              <p:spPr>
                <a:xfrm>
                  <a:off x="2993302" y="3752928"/>
                  <a:ext cx="251174" cy="250500"/>
                </a:xfrm>
                <a:custGeom>
                  <a:avLst/>
                  <a:gdLst>
                    <a:gd name="connsiteX0" fmla="*/ 0 w 251174"/>
                    <a:gd name="connsiteY0" fmla="*/ 250501 h 250500"/>
                    <a:gd name="connsiteX1" fmla="*/ 0 w 251174"/>
                    <a:gd name="connsiteY1" fmla="*/ 80827 h 250500"/>
                    <a:gd name="connsiteX2" fmla="*/ 107559 w 251174"/>
                    <a:gd name="connsiteY2" fmla="*/ 80827 h 250500"/>
                    <a:gd name="connsiteX3" fmla="*/ 107559 w 251174"/>
                    <a:gd name="connsiteY3" fmla="*/ 30852 h 250500"/>
                    <a:gd name="connsiteX4" fmla="*/ 179672 w 251174"/>
                    <a:gd name="connsiteY4" fmla="*/ 0 h 250500"/>
                    <a:gd name="connsiteX5" fmla="*/ 251174 w 251174"/>
                    <a:gd name="connsiteY5" fmla="*/ 30852 h 250500"/>
                    <a:gd name="connsiteX6" fmla="*/ 251174 w 251174"/>
                    <a:gd name="connsiteY6" fmla="*/ 96253 h 250500"/>
                    <a:gd name="connsiteX7" fmla="*/ 242005 w 251174"/>
                    <a:gd name="connsiteY7" fmla="*/ 132040 h 250500"/>
                    <a:gd name="connsiteX8" fmla="*/ 182116 w 251174"/>
                    <a:gd name="connsiteY8" fmla="*/ 185716 h 250500"/>
                    <a:gd name="connsiteX9" fmla="*/ 182116 w 251174"/>
                    <a:gd name="connsiteY9" fmla="*/ 249885 h 250500"/>
                    <a:gd name="connsiteX10" fmla="*/ 0 w 251174"/>
                    <a:gd name="connsiteY10" fmla="*/ 249885 h 250500"/>
                    <a:gd name="connsiteX11" fmla="*/ 0 w 251174"/>
                    <a:gd name="connsiteY11" fmla="*/ 250501 h 25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174" h="250500">
                      <a:moveTo>
                        <a:pt x="0" y="250501"/>
                      </a:moveTo>
                      <a:lnTo>
                        <a:pt x="0" y="80827"/>
                      </a:lnTo>
                      <a:lnTo>
                        <a:pt x="107559" y="80827"/>
                      </a:lnTo>
                      <a:lnTo>
                        <a:pt x="107559" y="30852"/>
                      </a:lnTo>
                      <a:lnTo>
                        <a:pt x="179672" y="0"/>
                      </a:lnTo>
                      <a:lnTo>
                        <a:pt x="251174" y="30852"/>
                      </a:lnTo>
                      <a:lnTo>
                        <a:pt x="251174" y="96253"/>
                      </a:lnTo>
                      <a:cubicBezTo>
                        <a:pt x="251174" y="96869"/>
                        <a:pt x="251174" y="112911"/>
                        <a:pt x="242005" y="132040"/>
                      </a:cubicBezTo>
                      <a:cubicBezTo>
                        <a:pt x="234061" y="149314"/>
                        <a:pt x="217563" y="172761"/>
                        <a:pt x="182116" y="185716"/>
                      </a:cubicBezTo>
                      <a:lnTo>
                        <a:pt x="182116" y="249885"/>
                      </a:lnTo>
                      <a:lnTo>
                        <a:pt x="0" y="249885"/>
                      </a:lnTo>
                      <a:lnTo>
                        <a:pt x="0" y="250501"/>
                      </a:lnTo>
                      <a:close/>
                    </a:path>
                  </a:pathLst>
                </a:custGeom>
                <a:solidFill>
                  <a:srgbClr val="FFFFFF"/>
                </a:solidFill>
                <a:ln w="6417"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0D986DCF-A2C9-4276-99C4-2FA3077D86BE}"/>
                    </a:ext>
                  </a:extLst>
                </p:cNvPr>
                <p:cNvSpPr/>
                <p:nvPr/>
              </p:nvSpPr>
              <p:spPr>
                <a:xfrm>
                  <a:off x="2990248" y="3749841"/>
                  <a:ext cx="256673" cy="256673"/>
                </a:xfrm>
                <a:custGeom>
                  <a:avLst/>
                  <a:gdLst>
                    <a:gd name="connsiteX0" fmla="*/ 182116 w 256673"/>
                    <a:gd name="connsiteY0" fmla="*/ 6789 h 256673"/>
                    <a:gd name="connsiteX1" fmla="*/ 250565 w 256673"/>
                    <a:gd name="connsiteY1" fmla="*/ 35787 h 256673"/>
                    <a:gd name="connsiteX2" fmla="*/ 250565 w 256673"/>
                    <a:gd name="connsiteY2" fmla="*/ 99339 h 256673"/>
                    <a:gd name="connsiteX3" fmla="*/ 242005 w 256673"/>
                    <a:gd name="connsiteY3" fmla="*/ 133887 h 256673"/>
                    <a:gd name="connsiteX4" fmla="*/ 183952 w 256673"/>
                    <a:gd name="connsiteY4" fmla="*/ 186332 h 256673"/>
                    <a:gd name="connsiteX5" fmla="*/ 182726 w 256673"/>
                    <a:gd name="connsiteY5" fmla="*/ 186955 h 256673"/>
                    <a:gd name="connsiteX6" fmla="*/ 182116 w 256673"/>
                    <a:gd name="connsiteY6" fmla="*/ 186955 h 256673"/>
                    <a:gd name="connsiteX7" fmla="*/ 182116 w 256673"/>
                    <a:gd name="connsiteY7" fmla="*/ 250501 h 256673"/>
                    <a:gd name="connsiteX8" fmla="*/ 6109 w 256673"/>
                    <a:gd name="connsiteY8" fmla="*/ 250501 h 256673"/>
                    <a:gd name="connsiteX9" fmla="*/ 6109 w 256673"/>
                    <a:gd name="connsiteY9" fmla="*/ 87000 h 256673"/>
                    <a:gd name="connsiteX10" fmla="*/ 113668 w 256673"/>
                    <a:gd name="connsiteY10" fmla="*/ 87000 h 256673"/>
                    <a:gd name="connsiteX11" fmla="*/ 113668 w 256673"/>
                    <a:gd name="connsiteY11" fmla="*/ 35787 h 256673"/>
                    <a:gd name="connsiteX12" fmla="*/ 182116 w 256673"/>
                    <a:gd name="connsiteY12" fmla="*/ 6789 h 256673"/>
                    <a:gd name="connsiteX13" fmla="*/ 182116 w 256673"/>
                    <a:gd name="connsiteY13" fmla="*/ 0 h 256673"/>
                    <a:gd name="connsiteX14" fmla="*/ 179672 w 256673"/>
                    <a:gd name="connsiteY14" fmla="*/ 1232 h 256673"/>
                    <a:gd name="connsiteX15" fmla="*/ 111223 w 256673"/>
                    <a:gd name="connsiteY15" fmla="*/ 30236 h 256673"/>
                    <a:gd name="connsiteX16" fmla="*/ 107559 w 256673"/>
                    <a:gd name="connsiteY16" fmla="*/ 32084 h 256673"/>
                    <a:gd name="connsiteX17" fmla="*/ 107559 w 256673"/>
                    <a:gd name="connsiteY17" fmla="*/ 36403 h 256673"/>
                    <a:gd name="connsiteX18" fmla="*/ 107559 w 256673"/>
                    <a:gd name="connsiteY18" fmla="*/ 81442 h 256673"/>
                    <a:gd name="connsiteX19" fmla="*/ 6109 w 256673"/>
                    <a:gd name="connsiteY19" fmla="*/ 81442 h 256673"/>
                    <a:gd name="connsiteX20" fmla="*/ 0 w 256673"/>
                    <a:gd name="connsiteY20" fmla="*/ 81442 h 256673"/>
                    <a:gd name="connsiteX21" fmla="*/ 0 w 256673"/>
                    <a:gd name="connsiteY21" fmla="*/ 87616 h 256673"/>
                    <a:gd name="connsiteX22" fmla="*/ 0 w 256673"/>
                    <a:gd name="connsiteY22" fmla="*/ 250501 h 256673"/>
                    <a:gd name="connsiteX23" fmla="*/ 0 w 256673"/>
                    <a:gd name="connsiteY23" fmla="*/ 256674 h 256673"/>
                    <a:gd name="connsiteX24" fmla="*/ 6109 w 256673"/>
                    <a:gd name="connsiteY24" fmla="*/ 256674 h 256673"/>
                    <a:gd name="connsiteX25" fmla="*/ 182116 w 256673"/>
                    <a:gd name="connsiteY25" fmla="*/ 256674 h 256673"/>
                    <a:gd name="connsiteX26" fmla="*/ 188225 w 256673"/>
                    <a:gd name="connsiteY26" fmla="*/ 256674 h 256673"/>
                    <a:gd name="connsiteX27" fmla="*/ 188225 w 256673"/>
                    <a:gd name="connsiteY27" fmla="*/ 250501 h 256673"/>
                    <a:gd name="connsiteX28" fmla="*/ 188225 w 256673"/>
                    <a:gd name="connsiteY28" fmla="*/ 191273 h 256673"/>
                    <a:gd name="connsiteX29" fmla="*/ 247504 w 256673"/>
                    <a:gd name="connsiteY29" fmla="*/ 136358 h 256673"/>
                    <a:gd name="connsiteX30" fmla="*/ 256674 w 256673"/>
                    <a:gd name="connsiteY30" fmla="*/ 99339 h 256673"/>
                    <a:gd name="connsiteX31" fmla="*/ 256674 w 256673"/>
                    <a:gd name="connsiteY31" fmla="*/ 35787 h 256673"/>
                    <a:gd name="connsiteX32" fmla="*/ 256674 w 256673"/>
                    <a:gd name="connsiteY32" fmla="*/ 32084 h 256673"/>
                    <a:gd name="connsiteX33" fmla="*/ 253010 w 256673"/>
                    <a:gd name="connsiteY33" fmla="*/ 30236 h 256673"/>
                    <a:gd name="connsiteX34" fmla="*/ 184561 w 256673"/>
                    <a:gd name="connsiteY34" fmla="*/ 1232 h 256673"/>
                    <a:gd name="connsiteX35" fmla="*/ 182116 w 256673"/>
                    <a:gd name="connsiteY35" fmla="*/ 0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6673" h="256673">
                      <a:moveTo>
                        <a:pt x="182116" y="6789"/>
                      </a:moveTo>
                      <a:lnTo>
                        <a:pt x="250565" y="35787"/>
                      </a:lnTo>
                      <a:lnTo>
                        <a:pt x="250565" y="99339"/>
                      </a:lnTo>
                      <a:cubicBezTo>
                        <a:pt x="250565" y="99955"/>
                        <a:pt x="250565" y="115381"/>
                        <a:pt x="242005" y="133887"/>
                      </a:cubicBezTo>
                      <a:cubicBezTo>
                        <a:pt x="234061" y="151168"/>
                        <a:pt x="218173" y="173993"/>
                        <a:pt x="183952" y="186332"/>
                      </a:cubicBezTo>
                      <a:lnTo>
                        <a:pt x="182726" y="186955"/>
                      </a:lnTo>
                      <a:lnTo>
                        <a:pt x="182116" y="186955"/>
                      </a:lnTo>
                      <a:lnTo>
                        <a:pt x="182116" y="250501"/>
                      </a:lnTo>
                      <a:lnTo>
                        <a:pt x="6109" y="250501"/>
                      </a:lnTo>
                      <a:lnTo>
                        <a:pt x="6109" y="87000"/>
                      </a:lnTo>
                      <a:lnTo>
                        <a:pt x="113668" y="87000"/>
                      </a:lnTo>
                      <a:lnTo>
                        <a:pt x="113668" y="35787"/>
                      </a:lnTo>
                      <a:lnTo>
                        <a:pt x="182116" y="6789"/>
                      </a:lnTo>
                      <a:close/>
                      <a:moveTo>
                        <a:pt x="182116" y="0"/>
                      </a:moveTo>
                      <a:lnTo>
                        <a:pt x="179672" y="1232"/>
                      </a:lnTo>
                      <a:lnTo>
                        <a:pt x="111223" y="30236"/>
                      </a:lnTo>
                      <a:lnTo>
                        <a:pt x="107559" y="32084"/>
                      </a:lnTo>
                      <a:lnTo>
                        <a:pt x="107559" y="36403"/>
                      </a:lnTo>
                      <a:lnTo>
                        <a:pt x="107559" y="81442"/>
                      </a:lnTo>
                      <a:lnTo>
                        <a:pt x="6109" y="81442"/>
                      </a:lnTo>
                      <a:lnTo>
                        <a:pt x="0" y="81442"/>
                      </a:lnTo>
                      <a:lnTo>
                        <a:pt x="0" y="87616"/>
                      </a:lnTo>
                      <a:lnTo>
                        <a:pt x="0" y="250501"/>
                      </a:lnTo>
                      <a:lnTo>
                        <a:pt x="0" y="256674"/>
                      </a:lnTo>
                      <a:lnTo>
                        <a:pt x="6109" y="256674"/>
                      </a:lnTo>
                      <a:lnTo>
                        <a:pt x="182116" y="256674"/>
                      </a:lnTo>
                      <a:lnTo>
                        <a:pt x="188225" y="256674"/>
                      </a:lnTo>
                      <a:lnTo>
                        <a:pt x="188225" y="250501"/>
                      </a:lnTo>
                      <a:lnTo>
                        <a:pt x="188225" y="191273"/>
                      </a:lnTo>
                      <a:cubicBezTo>
                        <a:pt x="222453" y="177695"/>
                        <a:pt x="239560" y="154248"/>
                        <a:pt x="247504" y="136358"/>
                      </a:cubicBezTo>
                      <a:cubicBezTo>
                        <a:pt x="256674" y="116613"/>
                        <a:pt x="256674" y="99955"/>
                        <a:pt x="256674" y="99339"/>
                      </a:cubicBezTo>
                      <a:lnTo>
                        <a:pt x="256674" y="35787"/>
                      </a:lnTo>
                      <a:lnTo>
                        <a:pt x="256674" y="32084"/>
                      </a:lnTo>
                      <a:lnTo>
                        <a:pt x="253010" y="30236"/>
                      </a:lnTo>
                      <a:lnTo>
                        <a:pt x="184561" y="1232"/>
                      </a:lnTo>
                      <a:lnTo>
                        <a:pt x="182116" y="0"/>
                      </a:lnTo>
                      <a:close/>
                    </a:path>
                  </a:pathLst>
                </a:custGeom>
                <a:solidFill>
                  <a:srgbClr val="FFFFFF"/>
                </a:solidFill>
                <a:ln w="6417" cap="flat">
                  <a:noFill/>
                  <a:prstDash val="solid"/>
                  <a:miter/>
                </a:ln>
              </p:spPr>
              <p:txBody>
                <a:bodyPr rtlCol="0" anchor="ctr"/>
                <a:lstStyle/>
                <a:p>
                  <a:endParaRPr lang="en-US"/>
                </a:p>
              </p:txBody>
            </p:sp>
          </p:grpSp>
          <p:grpSp>
            <p:nvGrpSpPr>
              <p:cNvPr id="470" name="Graphic 2">
                <a:extLst>
                  <a:ext uri="{FF2B5EF4-FFF2-40B4-BE49-F238E27FC236}">
                    <a16:creationId xmlns:a16="http://schemas.microsoft.com/office/drawing/2014/main" id="{CB7DE12A-0D10-4625-9ADF-2CEBCD2AC941}"/>
                  </a:ext>
                </a:extLst>
              </p:cNvPr>
              <p:cNvGrpSpPr/>
              <p:nvPr/>
            </p:nvGrpSpPr>
            <p:grpSpPr>
              <a:xfrm>
                <a:off x="2996357" y="3756630"/>
                <a:ext cx="243839" cy="244334"/>
                <a:chOff x="2996357" y="3756630"/>
                <a:chExt cx="243839" cy="244334"/>
              </a:xfrm>
              <a:solidFill>
                <a:srgbClr val="AE562C"/>
              </a:solidFill>
            </p:grpSpPr>
            <p:sp>
              <p:nvSpPr>
                <p:cNvPr id="471" name="Freeform: Shape 470">
                  <a:extLst>
                    <a:ext uri="{FF2B5EF4-FFF2-40B4-BE49-F238E27FC236}">
                      <a16:creationId xmlns:a16="http://schemas.microsoft.com/office/drawing/2014/main" id="{63C16C4D-19C0-4E73-8B84-2D4944D55E4A}"/>
                    </a:ext>
                  </a:extLst>
                </p:cNvPr>
                <p:cNvSpPr/>
                <p:nvPr/>
              </p:nvSpPr>
              <p:spPr>
                <a:xfrm>
                  <a:off x="2996357" y="3838073"/>
                  <a:ext cx="176007" cy="162891"/>
                </a:xfrm>
                <a:custGeom>
                  <a:avLst/>
                  <a:gdLst>
                    <a:gd name="connsiteX0" fmla="*/ 167454 w 176007"/>
                    <a:gd name="connsiteY0" fmla="*/ 102426 h 162891"/>
                    <a:gd name="connsiteX1" fmla="*/ 55005 w 176007"/>
                    <a:gd name="connsiteY1" fmla="*/ 102426 h 162891"/>
                    <a:gd name="connsiteX2" fmla="*/ 55005 w 176007"/>
                    <a:gd name="connsiteY2" fmla="*/ 59234 h 162891"/>
                    <a:gd name="connsiteX3" fmla="*/ 116119 w 176007"/>
                    <a:gd name="connsiteY3" fmla="*/ 59234 h 162891"/>
                    <a:gd name="connsiteX4" fmla="*/ 111839 w 176007"/>
                    <a:gd name="connsiteY4" fmla="*/ 51213 h 162891"/>
                    <a:gd name="connsiteX5" fmla="*/ 55005 w 176007"/>
                    <a:gd name="connsiteY5" fmla="*/ 51213 h 162891"/>
                    <a:gd name="connsiteX6" fmla="*/ 55005 w 176007"/>
                    <a:gd name="connsiteY6" fmla="*/ 8021 h 162891"/>
                    <a:gd name="connsiteX7" fmla="*/ 100841 w 176007"/>
                    <a:gd name="connsiteY7" fmla="*/ 8021 h 162891"/>
                    <a:gd name="connsiteX8" fmla="*/ 100841 w 176007"/>
                    <a:gd name="connsiteY8" fmla="*/ 0 h 162891"/>
                    <a:gd name="connsiteX9" fmla="*/ 0 w 176007"/>
                    <a:gd name="connsiteY9" fmla="*/ 0 h 162891"/>
                    <a:gd name="connsiteX10" fmla="*/ 0 w 176007"/>
                    <a:gd name="connsiteY10" fmla="*/ 162892 h 162891"/>
                    <a:gd name="connsiteX11" fmla="*/ 176008 w 176007"/>
                    <a:gd name="connsiteY11" fmla="*/ 162892 h 162891"/>
                    <a:gd name="connsiteX12" fmla="*/ 176008 w 176007"/>
                    <a:gd name="connsiteY12" fmla="*/ 106122 h 162891"/>
                    <a:gd name="connsiteX13" fmla="*/ 172953 w 176007"/>
                    <a:gd name="connsiteY13" fmla="*/ 104890 h 162891"/>
                    <a:gd name="connsiteX14" fmla="*/ 167454 w 176007"/>
                    <a:gd name="connsiteY14" fmla="*/ 102426 h 162891"/>
                    <a:gd name="connsiteX15" fmla="*/ 7944 w 176007"/>
                    <a:gd name="connsiteY15" fmla="*/ 7405 h 162891"/>
                    <a:gd name="connsiteX16" fmla="*/ 47061 w 176007"/>
                    <a:gd name="connsiteY16" fmla="*/ 7405 h 162891"/>
                    <a:gd name="connsiteX17" fmla="*/ 47061 w 176007"/>
                    <a:gd name="connsiteY17" fmla="*/ 50597 h 162891"/>
                    <a:gd name="connsiteX18" fmla="*/ 7944 w 176007"/>
                    <a:gd name="connsiteY18" fmla="*/ 50597 h 162891"/>
                    <a:gd name="connsiteX19" fmla="*/ 7944 w 176007"/>
                    <a:gd name="connsiteY19" fmla="*/ 7405 h 162891"/>
                    <a:gd name="connsiteX20" fmla="*/ 47061 w 176007"/>
                    <a:gd name="connsiteY20" fmla="*/ 58618 h 162891"/>
                    <a:gd name="connsiteX21" fmla="*/ 47061 w 176007"/>
                    <a:gd name="connsiteY21" fmla="*/ 101803 h 162891"/>
                    <a:gd name="connsiteX22" fmla="*/ 7944 w 176007"/>
                    <a:gd name="connsiteY22" fmla="*/ 101803 h 162891"/>
                    <a:gd name="connsiteX23" fmla="*/ 7944 w 176007"/>
                    <a:gd name="connsiteY23" fmla="*/ 58618 h 162891"/>
                    <a:gd name="connsiteX24" fmla="*/ 47061 w 176007"/>
                    <a:gd name="connsiteY24" fmla="*/ 58618 h 162891"/>
                    <a:gd name="connsiteX25" fmla="*/ 7944 w 176007"/>
                    <a:gd name="connsiteY25" fmla="*/ 110447 h 162891"/>
                    <a:gd name="connsiteX26" fmla="*/ 47061 w 176007"/>
                    <a:gd name="connsiteY26" fmla="*/ 110447 h 162891"/>
                    <a:gd name="connsiteX27" fmla="*/ 47061 w 176007"/>
                    <a:gd name="connsiteY27" fmla="*/ 153632 h 162891"/>
                    <a:gd name="connsiteX28" fmla="*/ 7944 w 176007"/>
                    <a:gd name="connsiteY28" fmla="*/ 153632 h 162891"/>
                    <a:gd name="connsiteX29" fmla="*/ 7944 w 176007"/>
                    <a:gd name="connsiteY29" fmla="*/ 110447 h 162891"/>
                    <a:gd name="connsiteX30" fmla="*/ 167454 w 176007"/>
                    <a:gd name="connsiteY30" fmla="*/ 153632 h 162891"/>
                    <a:gd name="connsiteX31" fmla="*/ 55005 w 176007"/>
                    <a:gd name="connsiteY31" fmla="*/ 153632 h 162891"/>
                    <a:gd name="connsiteX32" fmla="*/ 55005 w 176007"/>
                    <a:gd name="connsiteY32" fmla="*/ 110447 h 162891"/>
                    <a:gd name="connsiteX33" fmla="*/ 167454 w 176007"/>
                    <a:gd name="connsiteY33" fmla="*/ 110447 h 162891"/>
                    <a:gd name="connsiteX34" fmla="*/ 167454 w 176007"/>
                    <a:gd name="connsiteY34" fmla="*/ 153632 h 16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6007" h="162891">
                      <a:moveTo>
                        <a:pt x="167454" y="102426"/>
                      </a:moveTo>
                      <a:lnTo>
                        <a:pt x="55005" y="102426"/>
                      </a:lnTo>
                      <a:lnTo>
                        <a:pt x="55005" y="59234"/>
                      </a:lnTo>
                      <a:lnTo>
                        <a:pt x="116119" y="59234"/>
                      </a:lnTo>
                      <a:cubicBezTo>
                        <a:pt x="114284" y="56147"/>
                        <a:pt x="113058" y="53677"/>
                        <a:pt x="111839" y="51213"/>
                      </a:cubicBezTo>
                      <a:lnTo>
                        <a:pt x="55005" y="51213"/>
                      </a:lnTo>
                      <a:lnTo>
                        <a:pt x="55005" y="8021"/>
                      </a:lnTo>
                      <a:lnTo>
                        <a:pt x="100841" y="8021"/>
                      </a:lnTo>
                      <a:lnTo>
                        <a:pt x="100841" y="0"/>
                      </a:lnTo>
                      <a:lnTo>
                        <a:pt x="0" y="0"/>
                      </a:lnTo>
                      <a:lnTo>
                        <a:pt x="0" y="162892"/>
                      </a:lnTo>
                      <a:lnTo>
                        <a:pt x="176008" y="162892"/>
                      </a:lnTo>
                      <a:lnTo>
                        <a:pt x="176008" y="106122"/>
                      </a:lnTo>
                      <a:lnTo>
                        <a:pt x="172953" y="104890"/>
                      </a:lnTo>
                      <a:cubicBezTo>
                        <a:pt x="171118" y="103658"/>
                        <a:pt x="169283" y="103042"/>
                        <a:pt x="167454" y="102426"/>
                      </a:cubicBezTo>
                      <a:close/>
                      <a:moveTo>
                        <a:pt x="7944" y="7405"/>
                      </a:moveTo>
                      <a:lnTo>
                        <a:pt x="47061" y="7405"/>
                      </a:lnTo>
                      <a:lnTo>
                        <a:pt x="47061" y="50597"/>
                      </a:lnTo>
                      <a:lnTo>
                        <a:pt x="7944" y="50597"/>
                      </a:lnTo>
                      <a:lnTo>
                        <a:pt x="7944" y="7405"/>
                      </a:lnTo>
                      <a:close/>
                      <a:moveTo>
                        <a:pt x="47061" y="58618"/>
                      </a:moveTo>
                      <a:lnTo>
                        <a:pt x="47061" y="101803"/>
                      </a:lnTo>
                      <a:lnTo>
                        <a:pt x="7944" y="101803"/>
                      </a:lnTo>
                      <a:lnTo>
                        <a:pt x="7944" y="58618"/>
                      </a:lnTo>
                      <a:lnTo>
                        <a:pt x="47061" y="58618"/>
                      </a:lnTo>
                      <a:close/>
                      <a:moveTo>
                        <a:pt x="7944" y="110447"/>
                      </a:moveTo>
                      <a:lnTo>
                        <a:pt x="47061" y="110447"/>
                      </a:lnTo>
                      <a:lnTo>
                        <a:pt x="47061" y="153632"/>
                      </a:lnTo>
                      <a:lnTo>
                        <a:pt x="7944" y="153632"/>
                      </a:lnTo>
                      <a:lnTo>
                        <a:pt x="7944" y="110447"/>
                      </a:lnTo>
                      <a:close/>
                      <a:moveTo>
                        <a:pt x="167454" y="153632"/>
                      </a:moveTo>
                      <a:lnTo>
                        <a:pt x="55005" y="153632"/>
                      </a:lnTo>
                      <a:lnTo>
                        <a:pt x="55005" y="110447"/>
                      </a:lnTo>
                      <a:lnTo>
                        <a:pt x="167454" y="110447"/>
                      </a:lnTo>
                      <a:lnTo>
                        <a:pt x="167454" y="153632"/>
                      </a:lnTo>
                      <a:close/>
                    </a:path>
                  </a:pathLst>
                </a:custGeom>
                <a:solidFill>
                  <a:srgbClr val="AE562C"/>
                </a:solidFill>
                <a:ln w="6417"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2E369851-393E-4FC2-AEA6-018DC6E5AECD}"/>
                    </a:ext>
                  </a:extLst>
                </p:cNvPr>
                <p:cNvSpPr/>
                <p:nvPr/>
              </p:nvSpPr>
              <p:spPr>
                <a:xfrm>
                  <a:off x="3146697" y="3975663"/>
                  <a:ext cx="7943" cy="8021"/>
                </a:xfrm>
                <a:custGeom>
                  <a:avLst/>
                  <a:gdLst>
                    <a:gd name="connsiteX0" fmla="*/ 7944 w 7943"/>
                    <a:gd name="connsiteY0" fmla="*/ 0 h 8021"/>
                    <a:gd name="connsiteX1" fmla="*/ 0 w 7943"/>
                    <a:gd name="connsiteY1" fmla="*/ 0 h 8021"/>
                    <a:gd name="connsiteX2" fmla="*/ 0 w 7943"/>
                    <a:gd name="connsiteY2" fmla="*/ 8021 h 8021"/>
                    <a:gd name="connsiteX3" fmla="*/ 7944 w 7943"/>
                    <a:gd name="connsiteY3" fmla="*/ 8021 h 8021"/>
                    <a:gd name="connsiteX4" fmla="*/ 7944 w 7943"/>
                    <a:gd name="connsiteY4" fmla="*/ 0 h 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3" h="8021">
                      <a:moveTo>
                        <a:pt x="7944" y="0"/>
                      </a:moveTo>
                      <a:lnTo>
                        <a:pt x="0" y="0"/>
                      </a:lnTo>
                      <a:lnTo>
                        <a:pt x="0" y="8021"/>
                      </a:lnTo>
                      <a:lnTo>
                        <a:pt x="7944" y="8021"/>
                      </a:lnTo>
                      <a:lnTo>
                        <a:pt x="7944" y="0"/>
                      </a:lnTo>
                      <a:close/>
                    </a:path>
                  </a:pathLst>
                </a:custGeom>
                <a:solidFill>
                  <a:srgbClr val="AE562C"/>
                </a:solidFill>
                <a:ln w="6417"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6B433C47-7AC2-4DC0-9AA9-B6CB45D822E8}"/>
                    </a:ext>
                  </a:extLst>
                </p:cNvPr>
                <p:cNvSpPr/>
                <p:nvPr/>
              </p:nvSpPr>
              <p:spPr>
                <a:xfrm>
                  <a:off x="3114914" y="3957157"/>
                  <a:ext cx="26283" cy="26527"/>
                </a:xfrm>
                <a:custGeom>
                  <a:avLst/>
                  <a:gdLst>
                    <a:gd name="connsiteX0" fmla="*/ 6115 w 26283"/>
                    <a:gd name="connsiteY0" fmla="*/ 26527 h 26527"/>
                    <a:gd name="connsiteX1" fmla="*/ 13450 w 26283"/>
                    <a:gd name="connsiteY1" fmla="*/ 19122 h 26527"/>
                    <a:gd name="connsiteX2" fmla="*/ 20784 w 26283"/>
                    <a:gd name="connsiteY2" fmla="*/ 26527 h 26527"/>
                    <a:gd name="connsiteX3" fmla="*/ 26283 w 26283"/>
                    <a:gd name="connsiteY3" fmla="*/ 20360 h 26527"/>
                    <a:gd name="connsiteX4" fmla="*/ 18949 w 26283"/>
                    <a:gd name="connsiteY4" fmla="*/ 12955 h 26527"/>
                    <a:gd name="connsiteX5" fmla="*/ 26283 w 26283"/>
                    <a:gd name="connsiteY5" fmla="*/ 5551 h 26527"/>
                    <a:gd name="connsiteX6" fmla="*/ 20784 w 26283"/>
                    <a:gd name="connsiteY6" fmla="*/ 0 h 26527"/>
                    <a:gd name="connsiteX7" fmla="*/ 13450 w 26283"/>
                    <a:gd name="connsiteY7" fmla="*/ 7399 h 26527"/>
                    <a:gd name="connsiteX8" fmla="*/ 6115 w 26283"/>
                    <a:gd name="connsiteY8" fmla="*/ 0 h 26527"/>
                    <a:gd name="connsiteX9" fmla="*/ 0 w 26283"/>
                    <a:gd name="connsiteY9" fmla="*/ 5551 h 26527"/>
                    <a:gd name="connsiteX10" fmla="*/ 7334 w 26283"/>
                    <a:gd name="connsiteY10" fmla="*/ 12955 h 26527"/>
                    <a:gd name="connsiteX11" fmla="*/ 0 w 26283"/>
                    <a:gd name="connsiteY11" fmla="*/ 20360 h 26527"/>
                    <a:gd name="connsiteX12" fmla="*/ 6115 w 26283"/>
                    <a:gd name="connsiteY12" fmla="*/ 26527 h 2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83" h="26527">
                      <a:moveTo>
                        <a:pt x="6115" y="26527"/>
                      </a:moveTo>
                      <a:lnTo>
                        <a:pt x="13450" y="19122"/>
                      </a:lnTo>
                      <a:lnTo>
                        <a:pt x="20784" y="26527"/>
                      </a:lnTo>
                      <a:lnTo>
                        <a:pt x="26283" y="20360"/>
                      </a:lnTo>
                      <a:lnTo>
                        <a:pt x="18949" y="12955"/>
                      </a:lnTo>
                      <a:lnTo>
                        <a:pt x="26283" y="5551"/>
                      </a:lnTo>
                      <a:lnTo>
                        <a:pt x="20784" y="0"/>
                      </a:lnTo>
                      <a:lnTo>
                        <a:pt x="13450" y="7399"/>
                      </a:lnTo>
                      <a:lnTo>
                        <a:pt x="6115" y="0"/>
                      </a:lnTo>
                      <a:lnTo>
                        <a:pt x="0" y="5551"/>
                      </a:lnTo>
                      <a:lnTo>
                        <a:pt x="7334" y="12955"/>
                      </a:lnTo>
                      <a:lnTo>
                        <a:pt x="0" y="20360"/>
                      </a:lnTo>
                      <a:lnTo>
                        <a:pt x="6115" y="26527"/>
                      </a:lnTo>
                      <a:close/>
                    </a:path>
                  </a:pathLst>
                </a:custGeom>
                <a:solidFill>
                  <a:srgbClr val="AE562C"/>
                </a:solidFill>
                <a:ln w="6417"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2576A54C-E640-4D50-AADE-99246F0CDD24}"/>
                    </a:ext>
                  </a:extLst>
                </p:cNvPr>
                <p:cNvSpPr/>
                <p:nvPr/>
              </p:nvSpPr>
              <p:spPr>
                <a:xfrm>
                  <a:off x="3095362" y="3975663"/>
                  <a:ext cx="7943" cy="8021"/>
                </a:xfrm>
                <a:custGeom>
                  <a:avLst/>
                  <a:gdLst>
                    <a:gd name="connsiteX0" fmla="*/ 7944 w 7943"/>
                    <a:gd name="connsiteY0" fmla="*/ 0 h 8021"/>
                    <a:gd name="connsiteX1" fmla="*/ 0 w 7943"/>
                    <a:gd name="connsiteY1" fmla="*/ 0 h 8021"/>
                    <a:gd name="connsiteX2" fmla="*/ 0 w 7943"/>
                    <a:gd name="connsiteY2" fmla="*/ 8021 h 8021"/>
                    <a:gd name="connsiteX3" fmla="*/ 7944 w 7943"/>
                    <a:gd name="connsiteY3" fmla="*/ 8021 h 8021"/>
                    <a:gd name="connsiteX4" fmla="*/ 7944 w 7943"/>
                    <a:gd name="connsiteY4" fmla="*/ 0 h 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3" h="8021">
                      <a:moveTo>
                        <a:pt x="7944" y="0"/>
                      </a:moveTo>
                      <a:lnTo>
                        <a:pt x="0" y="0"/>
                      </a:lnTo>
                      <a:lnTo>
                        <a:pt x="0" y="8021"/>
                      </a:lnTo>
                      <a:lnTo>
                        <a:pt x="7944" y="8021"/>
                      </a:lnTo>
                      <a:lnTo>
                        <a:pt x="7944" y="0"/>
                      </a:lnTo>
                      <a:close/>
                    </a:path>
                  </a:pathLst>
                </a:custGeom>
                <a:solidFill>
                  <a:srgbClr val="AE562C"/>
                </a:solidFill>
                <a:ln w="6417"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CF789838-2AE7-43FF-8E92-89F496C55FB2}"/>
                    </a:ext>
                  </a:extLst>
                </p:cNvPr>
                <p:cNvSpPr/>
                <p:nvPr/>
              </p:nvSpPr>
              <p:spPr>
                <a:xfrm>
                  <a:off x="3064196" y="3957157"/>
                  <a:ext cx="26276" cy="26527"/>
                </a:xfrm>
                <a:custGeom>
                  <a:avLst/>
                  <a:gdLst>
                    <a:gd name="connsiteX0" fmla="*/ 0 w 26276"/>
                    <a:gd name="connsiteY0" fmla="*/ 20360 h 26527"/>
                    <a:gd name="connsiteX1" fmla="*/ 5499 w 26276"/>
                    <a:gd name="connsiteY1" fmla="*/ 26527 h 26527"/>
                    <a:gd name="connsiteX2" fmla="*/ 12834 w 26276"/>
                    <a:gd name="connsiteY2" fmla="*/ 19122 h 26527"/>
                    <a:gd name="connsiteX3" fmla="*/ 20168 w 26276"/>
                    <a:gd name="connsiteY3" fmla="*/ 26527 h 26527"/>
                    <a:gd name="connsiteX4" fmla="*/ 26277 w 26276"/>
                    <a:gd name="connsiteY4" fmla="*/ 20360 h 26527"/>
                    <a:gd name="connsiteX5" fmla="*/ 18943 w 26276"/>
                    <a:gd name="connsiteY5" fmla="*/ 12955 h 26527"/>
                    <a:gd name="connsiteX6" fmla="*/ 26277 w 26276"/>
                    <a:gd name="connsiteY6" fmla="*/ 5551 h 26527"/>
                    <a:gd name="connsiteX7" fmla="*/ 20168 w 26276"/>
                    <a:gd name="connsiteY7" fmla="*/ 0 h 26527"/>
                    <a:gd name="connsiteX8" fmla="*/ 12834 w 26276"/>
                    <a:gd name="connsiteY8" fmla="*/ 7399 h 26527"/>
                    <a:gd name="connsiteX9" fmla="*/ 5499 w 26276"/>
                    <a:gd name="connsiteY9" fmla="*/ 0 h 26527"/>
                    <a:gd name="connsiteX10" fmla="*/ 0 w 26276"/>
                    <a:gd name="connsiteY10" fmla="*/ 5551 h 26527"/>
                    <a:gd name="connsiteX11" fmla="*/ 7334 w 26276"/>
                    <a:gd name="connsiteY11" fmla="*/ 12955 h 26527"/>
                    <a:gd name="connsiteX12" fmla="*/ 0 w 26276"/>
                    <a:gd name="connsiteY12" fmla="*/ 20360 h 2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76" h="26527">
                      <a:moveTo>
                        <a:pt x="0" y="20360"/>
                      </a:moveTo>
                      <a:lnTo>
                        <a:pt x="5499" y="26527"/>
                      </a:lnTo>
                      <a:lnTo>
                        <a:pt x="12834" y="19122"/>
                      </a:lnTo>
                      <a:lnTo>
                        <a:pt x="20168" y="26527"/>
                      </a:lnTo>
                      <a:lnTo>
                        <a:pt x="26277" y="20360"/>
                      </a:lnTo>
                      <a:lnTo>
                        <a:pt x="18943" y="12955"/>
                      </a:lnTo>
                      <a:lnTo>
                        <a:pt x="26277" y="5551"/>
                      </a:lnTo>
                      <a:lnTo>
                        <a:pt x="20168" y="0"/>
                      </a:lnTo>
                      <a:lnTo>
                        <a:pt x="12834" y="7399"/>
                      </a:lnTo>
                      <a:lnTo>
                        <a:pt x="5499" y="0"/>
                      </a:lnTo>
                      <a:lnTo>
                        <a:pt x="0" y="5551"/>
                      </a:lnTo>
                      <a:lnTo>
                        <a:pt x="7334" y="12955"/>
                      </a:lnTo>
                      <a:lnTo>
                        <a:pt x="0" y="20360"/>
                      </a:lnTo>
                      <a:close/>
                    </a:path>
                  </a:pathLst>
                </a:custGeom>
                <a:solidFill>
                  <a:srgbClr val="AE562C"/>
                </a:solidFill>
                <a:ln w="6417"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E636B06B-1A55-4EC0-8607-35A712972406}"/>
                    </a:ext>
                  </a:extLst>
                </p:cNvPr>
                <p:cNvSpPr/>
                <p:nvPr/>
              </p:nvSpPr>
              <p:spPr>
                <a:xfrm>
                  <a:off x="3095362" y="3923840"/>
                  <a:ext cx="7943" cy="8021"/>
                </a:xfrm>
                <a:custGeom>
                  <a:avLst/>
                  <a:gdLst>
                    <a:gd name="connsiteX0" fmla="*/ 7944 w 7943"/>
                    <a:gd name="connsiteY0" fmla="*/ 0 h 8021"/>
                    <a:gd name="connsiteX1" fmla="*/ 0 w 7943"/>
                    <a:gd name="connsiteY1" fmla="*/ 0 h 8021"/>
                    <a:gd name="connsiteX2" fmla="*/ 0 w 7943"/>
                    <a:gd name="connsiteY2" fmla="*/ 8021 h 8021"/>
                    <a:gd name="connsiteX3" fmla="*/ 7944 w 7943"/>
                    <a:gd name="connsiteY3" fmla="*/ 8021 h 8021"/>
                    <a:gd name="connsiteX4" fmla="*/ 7944 w 7943"/>
                    <a:gd name="connsiteY4" fmla="*/ 0 h 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3" h="8021">
                      <a:moveTo>
                        <a:pt x="7944" y="0"/>
                      </a:moveTo>
                      <a:lnTo>
                        <a:pt x="0" y="0"/>
                      </a:lnTo>
                      <a:lnTo>
                        <a:pt x="0" y="8021"/>
                      </a:lnTo>
                      <a:lnTo>
                        <a:pt x="7944" y="8021"/>
                      </a:lnTo>
                      <a:lnTo>
                        <a:pt x="7944" y="0"/>
                      </a:lnTo>
                      <a:close/>
                    </a:path>
                  </a:pathLst>
                </a:custGeom>
                <a:solidFill>
                  <a:srgbClr val="AE562C"/>
                </a:solidFill>
                <a:ln w="6417"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15319FB7-358D-4119-B19B-3BF8A653B3BA}"/>
                    </a:ext>
                  </a:extLst>
                </p:cNvPr>
                <p:cNvSpPr/>
                <p:nvPr/>
              </p:nvSpPr>
              <p:spPr>
                <a:xfrm>
                  <a:off x="3064196" y="3905328"/>
                  <a:ext cx="26276" cy="26533"/>
                </a:xfrm>
                <a:custGeom>
                  <a:avLst/>
                  <a:gdLst>
                    <a:gd name="connsiteX0" fmla="*/ 0 w 26276"/>
                    <a:gd name="connsiteY0" fmla="*/ 20361 h 26533"/>
                    <a:gd name="connsiteX1" fmla="*/ 5499 w 26276"/>
                    <a:gd name="connsiteY1" fmla="*/ 26534 h 26533"/>
                    <a:gd name="connsiteX2" fmla="*/ 12834 w 26276"/>
                    <a:gd name="connsiteY2" fmla="*/ 19129 h 26533"/>
                    <a:gd name="connsiteX3" fmla="*/ 20168 w 26276"/>
                    <a:gd name="connsiteY3" fmla="*/ 26534 h 26533"/>
                    <a:gd name="connsiteX4" fmla="*/ 26277 w 26276"/>
                    <a:gd name="connsiteY4" fmla="*/ 20361 h 26533"/>
                    <a:gd name="connsiteX5" fmla="*/ 18943 w 26276"/>
                    <a:gd name="connsiteY5" fmla="*/ 12956 h 26533"/>
                    <a:gd name="connsiteX6" fmla="*/ 26277 w 26276"/>
                    <a:gd name="connsiteY6" fmla="*/ 5551 h 26533"/>
                    <a:gd name="connsiteX7" fmla="*/ 20168 w 26276"/>
                    <a:gd name="connsiteY7" fmla="*/ 0 h 26533"/>
                    <a:gd name="connsiteX8" fmla="*/ 12834 w 26276"/>
                    <a:gd name="connsiteY8" fmla="*/ 7405 h 26533"/>
                    <a:gd name="connsiteX9" fmla="*/ 5499 w 26276"/>
                    <a:gd name="connsiteY9" fmla="*/ 0 h 26533"/>
                    <a:gd name="connsiteX10" fmla="*/ 0 w 26276"/>
                    <a:gd name="connsiteY10" fmla="*/ 5551 h 26533"/>
                    <a:gd name="connsiteX11" fmla="*/ 7334 w 26276"/>
                    <a:gd name="connsiteY11" fmla="*/ 12956 h 26533"/>
                    <a:gd name="connsiteX12" fmla="*/ 0 w 26276"/>
                    <a:gd name="connsiteY12" fmla="*/ 20361 h 2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76" h="26533">
                      <a:moveTo>
                        <a:pt x="0" y="20361"/>
                      </a:moveTo>
                      <a:lnTo>
                        <a:pt x="5499" y="26534"/>
                      </a:lnTo>
                      <a:lnTo>
                        <a:pt x="12834" y="19129"/>
                      </a:lnTo>
                      <a:lnTo>
                        <a:pt x="20168" y="26534"/>
                      </a:lnTo>
                      <a:lnTo>
                        <a:pt x="26277" y="20361"/>
                      </a:lnTo>
                      <a:lnTo>
                        <a:pt x="18943" y="12956"/>
                      </a:lnTo>
                      <a:lnTo>
                        <a:pt x="26277" y="5551"/>
                      </a:lnTo>
                      <a:lnTo>
                        <a:pt x="20168" y="0"/>
                      </a:lnTo>
                      <a:lnTo>
                        <a:pt x="12834" y="7405"/>
                      </a:lnTo>
                      <a:lnTo>
                        <a:pt x="5499" y="0"/>
                      </a:lnTo>
                      <a:lnTo>
                        <a:pt x="0" y="5551"/>
                      </a:lnTo>
                      <a:lnTo>
                        <a:pt x="7334" y="12956"/>
                      </a:lnTo>
                      <a:lnTo>
                        <a:pt x="0" y="20361"/>
                      </a:lnTo>
                      <a:close/>
                    </a:path>
                  </a:pathLst>
                </a:custGeom>
                <a:solidFill>
                  <a:srgbClr val="AE562C"/>
                </a:solidFill>
                <a:ln w="6417"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F793F1BC-D9B0-40C5-9D86-48019B4AAD67}"/>
                    </a:ext>
                  </a:extLst>
                </p:cNvPr>
                <p:cNvSpPr/>
                <p:nvPr/>
              </p:nvSpPr>
              <p:spPr>
                <a:xfrm>
                  <a:off x="3093527" y="3872011"/>
                  <a:ext cx="7944" cy="8637"/>
                </a:xfrm>
                <a:custGeom>
                  <a:avLst/>
                  <a:gdLst>
                    <a:gd name="connsiteX0" fmla="*/ 0 w 7944"/>
                    <a:gd name="connsiteY0" fmla="*/ 8637 h 8637"/>
                    <a:gd name="connsiteX1" fmla="*/ 7944 w 7944"/>
                    <a:gd name="connsiteY1" fmla="*/ 8637 h 8637"/>
                    <a:gd name="connsiteX2" fmla="*/ 7944 w 7944"/>
                    <a:gd name="connsiteY2" fmla="*/ 616 h 8637"/>
                    <a:gd name="connsiteX3" fmla="*/ 7944 w 7944"/>
                    <a:gd name="connsiteY3" fmla="*/ 0 h 8637"/>
                    <a:gd name="connsiteX4" fmla="*/ 0 w 7944"/>
                    <a:gd name="connsiteY4" fmla="*/ 0 h 8637"/>
                    <a:gd name="connsiteX5" fmla="*/ 0 w 7944"/>
                    <a:gd name="connsiteY5" fmla="*/ 8637 h 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44" h="8637">
                      <a:moveTo>
                        <a:pt x="0" y="8637"/>
                      </a:moveTo>
                      <a:lnTo>
                        <a:pt x="7944" y="8637"/>
                      </a:lnTo>
                      <a:lnTo>
                        <a:pt x="7944" y="616"/>
                      </a:lnTo>
                      <a:cubicBezTo>
                        <a:pt x="7944" y="616"/>
                        <a:pt x="7944" y="616"/>
                        <a:pt x="7944" y="0"/>
                      </a:cubicBezTo>
                      <a:lnTo>
                        <a:pt x="0" y="0"/>
                      </a:lnTo>
                      <a:lnTo>
                        <a:pt x="0" y="8637"/>
                      </a:lnTo>
                      <a:close/>
                    </a:path>
                  </a:pathLst>
                </a:custGeom>
                <a:solidFill>
                  <a:srgbClr val="AE562C"/>
                </a:solidFill>
                <a:ln w="6417"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E39F231E-56D7-4BB0-81A3-5C71CB90ABC3}"/>
                    </a:ext>
                  </a:extLst>
                </p:cNvPr>
                <p:cNvSpPr/>
                <p:nvPr/>
              </p:nvSpPr>
              <p:spPr>
                <a:xfrm>
                  <a:off x="3061751" y="3853499"/>
                  <a:ext cx="26276" cy="26527"/>
                </a:xfrm>
                <a:custGeom>
                  <a:avLst/>
                  <a:gdLst>
                    <a:gd name="connsiteX0" fmla="*/ 0 w 26276"/>
                    <a:gd name="connsiteY0" fmla="*/ 20977 h 26527"/>
                    <a:gd name="connsiteX1" fmla="*/ 6109 w 26276"/>
                    <a:gd name="connsiteY1" fmla="*/ 26527 h 26527"/>
                    <a:gd name="connsiteX2" fmla="*/ 13443 w 26276"/>
                    <a:gd name="connsiteY2" fmla="*/ 19129 h 26527"/>
                    <a:gd name="connsiteX3" fmla="*/ 20778 w 26276"/>
                    <a:gd name="connsiteY3" fmla="*/ 26527 h 26527"/>
                    <a:gd name="connsiteX4" fmla="*/ 26277 w 26276"/>
                    <a:gd name="connsiteY4" fmla="*/ 20977 h 26527"/>
                    <a:gd name="connsiteX5" fmla="*/ 18942 w 26276"/>
                    <a:gd name="connsiteY5" fmla="*/ 13572 h 26527"/>
                    <a:gd name="connsiteX6" fmla="*/ 26277 w 26276"/>
                    <a:gd name="connsiteY6" fmla="*/ 6167 h 26527"/>
                    <a:gd name="connsiteX7" fmla="*/ 20778 w 26276"/>
                    <a:gd name="connsiteY7" fmla="*/ 0 h 26527"/>
                    <a:gd name="connsiteX8" fmla="*/ 13443 w 26276"/>
                    <a:gd name="connsiteY8" fmla="*/ 7405 h 26527"/>
                    <a:gd name="connsiteX9" fmla="*/ 6109 w 26276"/>
                    <a:gd name="connsiteY9" fmla="*/ 0 h 26527"/>
                    <a:gd name="connsiteX10" fmla="*/ 0 w 26276"/>
                    <a:gd name="connsiteY10" fmla="*/ 6167 h 26527"/>
                    <a:gd name="connsiteX11" fmla="*/ 7334 w 26276"/>
                    <a:gd name="connsiteY11" fmla="*/ 13572 h 26527"/>
                    <a:gd name="connsiteX12" fmla="*/ 0 w 26276"/>
                    <a:gd name="connsiteY12" fmla="*/ 20977 h 2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76" h="26527">
                      <a:moveTo>
                        <a:pt x="0" y="20977"/>
                      </a:moveTo>
                      <a:lnTo>
                        <a:pt x="6109" y="26527"/>
                      </a:lnTo>
                      <a:lnTo>
                        <a:pt x="13443" y="19129"/>
                      </a:lnTo>
                      <a:lnTo>
                        <a:pt x="20778" y="26527"/>
                      </a:lnTo>
                      <a:lnTo>
                        <a:pt x="26277" y="20977"/>
                      </a:lnTo>
                      <a:lnTo>
                        <a:pt x="18942" y="13572"/>
                      </a:lnTo>
                      <a:lnTo>
                        <a:pt x="26277" y="6167"/>
                      </a:lnTo>
                      <a:lnTo>
                        <a:pt x="20778" y="0"/>
                      </a:lnTo>
                      <a:lnTo>
                        <a:pt x="13443" y="7405"/>
                      </a:lnTo>
                      <a:lnTo>
                        <a:pt x="6109" y="0"/>
                      </a:lnTo>
                      <a:lnTo>
                        <a:pt x="0" y="6167"/>
                      </a:lnTo>
                      <a:lnTo>
                        <a:pt x="7334" y="13572"/>
                      </a:lnTo>
                      <a:lnTo>
                        <a:pt x="0" y="20977"/>
                      </a:lnTo>
                      <a:close/>
                    </a:path>
                  </a:pathLst>
                </a:custGeom>
                <a:solidFill>
                  <a:srgbClr val="AE562C"/>
                </a:solidFill>
                <a:ln w="6417"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E9910C8E-21BC-498F-89B7-3AC561D05E1E}"/>
                    </a:ext>
                  </a:extLst>
                </p:cNvPr>
                <p:cNvSpPr/>
                <p:nvPr/>
              </p:nvSpPr>
              <p:spPr>
                <a:xfrm>
                  <a:off x="3103916" y="3756630"/>
                  <a:ext cx="136280" cy="180165"/>
                </a:xfrm>
                <a:custGeom>
                  <a:avLst/>
                  <a:gdLst>
                    <a:gd name="connsiteX0" fmla="*/ 0 w 136280"/>
                    <a:gd name="connsiteY0" fmla="*/ 28998 h 180165"/>
                    <a:gd name="connsiteX1" fmla="*/ 0 w 136280"/>
                    <a:gd name="connsiteY1" fmla="*/ 92550 h 180165"/>
                    <a:gd name="connsiteX2" fmla="*/ 8560 w 136280"/>
                    <a:gd name="connsiteY2" fmla="*/ 127098 h 180165"/>
                    <a:gd name="connsiteX3" fmla="*/ 67229 w 136280"/>
                    <a:gd name="connsiteY3" fmla="*/ 179543 h 180165"/>
                    <a:gd name="connsiteX4" fmla="*/ 68449 w 136280"/>
                    <a:gd name="connsiteY4" fmla="*/ 180166 h 180165"/>
                    <a:gd name="connsiteX5" fmla="*/ 69668 w 136280"/>
                    <a:gd name="connsiteY5" fmla="*/ 179543 h 180165"/>
                    <a:gd name="connsiteX6" fmla="*/ 127727 w 136280"/>
                    <a:gd name="connsiteY6" fmla="*/ 127098 h 180165"/>
                    <a:gd name="connsiteX7" fmla="*/ 136281 w 136280"/>
                    <a:gd name="connsiteY7" fmla="*/ 92550 h 180165"/>
                    <a:gd name="connsiteX8" fmla="*/ 136281 w 136280"/>
                    <a:gd name="connsiteY8" fmla="*/ 28998 h 180165"/>
                    <a:gd name="connsiteX9" fmla="*/ 68449 w 136280"/>
                    <a:gd name="connsiteY9" fmla="*/ 0 h 180165"/>
                    <a:gd name="connsiteX10" fmla="*/ 0 w 136280"/>
                    <a:gd name="connsiteY10" fmla="*/ 28998 h 180165"/>
                    <a:gd name="connsiteX11" fmla="*/ 128953 w 136280"/>
                    <a:gd name="connsiteY11" fmla="*/ 92550 h 180165"/>
                    <a:gd name="connsiteX12" fmla="*/ 69058 w 136280"/>
                    <a:gd name="connsiteY12" fmla="*/ 170906 h 180165"/>
                    <a:gd name="connsiteX13" fmla="*/ 16504 w 136280"/>
                    <a:gd name="connsiteY13" fmla="*/ 124018 h 180165"/>
                    <a:gd name="connsiteX14" fmla="*/ 8560 w 136280"/>
                    <a:gd name="connsiteY14" fmla="*/ 92550 h 180165"/>
                    <a:gd name="connsiteX15" fmla="*/ 8560 w 136280"/>
                    <a:gd name="connsiteY15" fmla="*/ 34548 h 180165"/>
                    <a:gd name="connsiteX16" fmla="*/ 69058 w 136280"/>
                    <a:gd name="connsiteY16" fmla="*/ 8637 h 180165"/>
                    <a:gd name="connsiteX17" fmla="*/ 128953 w 136280"/>
                    <a:gd name="connsiteY17" fmla="*/ 34548 h 180165"/>
                    <a:gd name="connsiteX18" fmla="*/ 128953 w 136280"/>
                    <a:gd name="connsiteY18" fmla="*/ 92550 h 18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280" h="180165">
                      <a:moveTo>
                        <a:pt x="0" y="28998"/>
                      </a:moveTo>
                      <a:lnTo>
                        <a:pt x="0" y="92550"/>
                      </a:lnTo>
                      <a:cubicBezTo>
                        <a:pt x="0" y="93166"/>
                        <a:pt x="616" y="108592"/>
                        <a:pt x="8560" y="127098"/>
                      </a:cubicBezTo>
                      <a:cubicBezTo>
                        <a:pt x="16504" y="144379"/>
                        <a:pt x="33002" y="167204"/>
                        <a:pt x="67229" y="179543"/>
                      </a:cubicBezTo>
                      <a:lnTo>
                        <a:pt x="68449" y="180166"/>
                      </a:lnTo>
                      <a:lnTo>
                        <a:pt x="69668" y="179543"/>
                      </a:lnTo>
                      <a:cubicBezTo>
                        <a:pt x="103895" y="167204"/>
                        <a:pt x="120393" y="144379"/>
                        <a:pt x="127727" y="127098"/>
                      </a:cubicBezTo>
                      <a:cubicBezTo>
                        <a:pt x="136281" y="108592"/>
                        <a:pt x="136281" y="93166"/>
                        <a:pt x="136281" y="92550"/>
                      </a:cubicBezTo>
                      <a:lnTo>
                        <a:pt x="136281" y="28998"/>
                      </a:lnTo>
                      <a:lnTo>
                        <a:pt x="68449" y="0"/>
                      </a:lnTo>
                      <a:lnTo>
                        <a:pt x="0" y="28998"/>
                      </a:lnTo>
                      <a:close/>
                      <a:moveTo>
                        <a:pt x="128953" y="92550"/>
                      </a:moveTo>
                      <a:cubicBezTo>
                        <a:pt x="128953" y="93166"/>
                        <a:pt x="127727" y="148697"/>
                        <a:pt x="69058" y="170906"/>
                      </a:cubicBezTo>
                      <a:cubicBezTo>
                        <a:pt x="44616" y="161653"/>
                        <a:pt x="26893" y="145611"/>
                        <a:pt x="16504" y="124018"/>
                      </a:cubicBezTo>
                      <a:cubicBezTo>
                        <a:pt x="8560" y="107354"/>
                        <a:pt x="8560" y="92550"/>
                        <a:pt x="8560" y="92550"/>
                      </a:cubicBezTo>
                      <a:lnTo>
                        <a:pt x="8560" y="34548"/>
                      </a:lnTo>
                      <a:lnTo>
                        <a:pt x="69058" y="8637"/>
                      </a:lnTo>
                      <a:lnTo>
                        <a:pt x="128953" y="34548"/>
                      </a:lnTo>
                      <a:lnTo>
                        <a:pt x="128953" y="92550"/>
                      </a:lnTo>
                      <a:close/>
                    </a:path>
                  </a:pathLst>
                </a:custGeom>
                <a:solidFill>
                  <a:srgbClr val="AE562C"/>
                </a:solidFill>
                <a:ln w="6417"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FADB045F-1B22-4DA0-813D-A6CAB96CE485}"/>
                    </a:ext>
                  </a:extLst>
                </p:cNvPr>
                <p:cNvSpPr/>
                <p:nvPr/>
              </p:nvSpPr>
              <p:spPr>
                <a:xfrm>
                  <a:off x="3133254" y="3857817"/>
                  <a:ext cx="31776" cy="8021"/>
                </a:xfrm>
                <a:custGeom>
                  <a:avLst/>
                  <a:gdLst>
                    <a:gd name="connsiteX0" fmla="*/ 31776 w 31776"/>
                    <a:gd name="connsiteY0" fmla="*/ 0 h 8021"/>
                    <a:gd name="connsiteX1" fmla="*/ 0 w 31776"/>
                    <a:gd name="connsiteY1" fmla="*/ 0 h 8021"/>
                    <a:gd name="connsiteX2" fmla="*/ 0 w 31776"/>
                    <a:gd name="connsiteY2" fmla="*/ 8021 h 8021"/>
                    <a:gd name="connsiteX3" fmla="*/ 31776 w 31776"/>
                    <a:gd name="connsiteY3" fmla="*/ 8021 h 8021"/>
                    <a:gd name="connsiteX4" fmla="*/ 31776 w 31776"/>
                    <a:gd name="connsiteY4" fmla="*/ 0 h 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76" h="8021">
                      <a:moveTo>
                        <a:pt x="31776" y="0"/>
                      </a:moveTo>
                      <a:lnTo>
                        <a:pt x="0" y="0"/>
                      </a:lnTo>
                      <a:lnTo>
                        <a:pt x="0" y="8021"/>
                      </a:lnTo>
                      <a:lnTo>
                        <a:pt x="31776" y="8021"/>
                      </a:lnTo>
                      <a:lnTo>
                        <a:pt x="31776" y="0"/>
                      </a:lnTo>
                      <a:close/>
                    </a:path>
                  </a:pathLst>
                </a:custGeom>
                <a:solidFill>
                  <a:srgbClr val="AE562C"/>
                </a:solidFill>
                <a:ln w="6417"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BC50D688-0483-4BCB-8266-EE7655AF15AE}"/>
                    </a:ext>
                  </a:extLst>
                </p:cNvPr>
                <p:cNvSpPr/>
                <p:nvPr/>
              </p:nvSpPr>
              <p:spPr>
                <a:xfrm>
                  <a:off x="3133254" y="3816480"/>
                  <a:ext cx="31776" cy="8021"/>
                </a:xfrm>
                <a:custGeom>
                  <a:avLst/>
                  <a:gdLst>
                    <a:gd name="connsiteX0" fmla="*/ 31776 w 31776"/>
                    <a:gd name="connsiteY0" fmla="*/ 0 h 8021"/>
                    <a:gd name="connsiteX1" fmla="*/ 0 w 31776"/>
                    <a:gd name="connsiteY1" fmla="*/ 0 h 8021"/>
                    <a:gd name="connsiteX2" fmla="*/ 0 w 31776"/>
                    <a:gd name="connsiteY2" fmla="*/ 8021 h 8021"/>
                    <a:gd name="connsiteX3" fmla="*/ 31776 w 31776"/>
                    <a:gd name="connsiteY3" fmla="*/ 8021 h 8021"/>
                    <a:gd name="connsiteX4" fmla="*/ 31776 w 31776"/>
                    <a:gd name="connsiteY4" fmla="*/ 0 h 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76" h="8021">
                      <a:moveTo>
                        <a:pt x="31776" y="0"/>
                      </a:moveTo>
                      <a:lnTo>
                        <a:pt x="0" y="0"/>
                      </a:lnTo>
                      <a:lnTo>
                        <a:pt x="0" y="8021"/>
                      </a:lnTo>
                      <a:lnTo>
                        <a:pt x="31776" y="8021"/>
                      </a:lnTo>
                      <a:lnTo>
                        <a:pt x="31776" y="0"/>
                      </a:lnTo>
                      <a:close/>
                    </a:path>
                  </a:pathLst>
                </a:custGeom>
                <a:solidFill>
                  <a:srgbClr val="AE562C"/>
                </a:solidFill>
                <a:ln w="6417"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45019ABC-28A1-43C1-8FCE-F8F9BCE32E62}"/>
                    </a:ext>
                  </a:extLst>
                </p:cNvPr>
                <p:cNvSpPr/>
                <p:nvPr/>
              </p:nvSpPr>
              <p:spPr>
                <a:xfrm>
                  <a:off x="3177864" y="3807220"/>
                  <a:ext cx="35446" cy="29004"/>
                </a:xfrm>
                <a:custGeom>
                  <a:avLst/>
                  <a:gdLst>
                    <a:gd name="connsiteX0" fmla="*/ 29947 w 35446"/>
                    <a:gd name="connsiteY0" fmla="*/ 0 h 29004"/>
                    <a:gd name="connsiteX1" fmla="*/ 12224 w 35446"/>
                    <a:gd name="connsiteY1" fmla="*/ 17281 h 29004"/>
                    <a:gd name="connsiteX2" fmla="*/ 6109 w 35446"/>
                    <a:gd name="connsiteY2" fmla="*/ 11108 h 29004"/>
                    <a:gd name="connsiteX3" fmla="*/ 0 w 35446"/>
                    <a:gd name="connsiteY3" fmla="*/ 16665 h 29004"/>
                    <a:gd name="connsiteX4" fmla="*/ 12224 w 35446"/>
                    <a:gd name="connsiteY4" fmla="*/ 29004 h 29004"/>
                    <a:gd name="connsiteX5" fmla="*/ 35447 w 35446"/>
                    <a:gd name="connsiteY5" fmla="*/ 5557 h 29004"/>
                    <a:gd name="connsiteX6" fmla="*/ 29947 w 35446"/>
                    <a:gd name="connsiteY6" fmla="*/ 0 h 2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46" h="29004">
                      <a:moveTo>
                        <a:pt x="29947" y="0"/>
                      </a:moveTo>
                      <a:lnTo>
                        <a:pt x="12224" y="17281"/>
                      </a:lnTo>
                      <a:lnTo>
                        <a:pt x="6109" y="11108"/>
                      </a:lnTo>
                      <a:lnTo>
                        <a:pt x="0" y="16665"/>
                      </a:lnTo>
                      <a:lnTo>
                        <a:pt x="12224" y="29004"/>
                      </a:lnTo>
                      <a:lnTo>
                        <a:pt x="35447" y="5557"/>
                      </a:lnTo>
                      <a:lnTo>
                        <a:pt x="29947" y="0"/>
                      </a:lnTo>
                      <a:close/>
                    </a:path>
                  </a:pathLst>
                </a:custGeom>
                <a:solidFill>
                  <a:srgbClr val="AE562C"/>
                </a:solidFill>
                <a:ln w="6417"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D7D68139-6C73-47F4-835E-35D89F77ED91}"/>
                    </a:ext>
                  </a:extLst>
                </p:cNvPr>
                <p:cNvSpPr/>
                <p:nvPr/>
              </p:nvSpPr>
              <p:spPr>
                <a:xfrm>
                  <a:off x="3133254" y="3836841"/>
                  <a:ext cx="31776" cy="8636"/>
                </a:xfrm>
                <a:custGeom>
                  <a:avLst/>
                  <a:gdLst>
                    <a:gd name="connsiteX0" fmla="*/ 0 w 31776"/>
                    <a:gd name="connsiteY0" fmla="*/ 8637 h 8636"/>
                    <a:gd name="connsiteX1" fmla="*/ 30550 w 31776"/>
                    <a:gd name="connsiteY1" fmla="*/ 8637 h 8636"/>
                    <a:gd name="connsiteX2" fmla="*/ 31776 w 31776"/>
                    <a:gd name="connsiteY2" fmla="*/ 8637 h 8636"/>
                    <a:gd name="connsiteX3" fmla="*/ 31776 w 31776"/>
                    <a:gd name="connsiteY3" fmla="*/ 0 h 8636"/>
                    <a:gd name="connsiteX4" fmla="*/ 0 w 31776"/>
                    <a:gd name="connsiteY4" fmla="*/ 0 h 8636"/>
                    <a:gd name="connsiteX5" fmla="*/ 0 w 31776"/>
                    <a:gd name="connsiteY5" fmla="*/ 8637 h 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76" h="8636">
                      <a:moveTo>
                        <a:pt x="0" y="8637"/>
                      </a:moveTo>
                      <a:lnTo>
                        <a:pt x="30550" y="8637"/>
                      </a:lnTo>
                      <a:lnTo>
                        <a:pt x="31776" y="8637"/>
                      </a:lnTo>
                      <a:lnTo>
                        <a:pt x="31776" y="0"/>
                      </a:lnTo>
                      <a:lnTo>
                        <a:pt x="0" y="0"/>
                      </a:lnTo>
                      <a:lnTo>
                        <a:pt x="0" y="8637"/>
                      </a:lnTo>
                      <a:close/>
                    </a:path>
                  </a:pathLst>
                </a:custGeom>
                <a:solidFill>
                  <a:srgbClr val="AE562C"/>
                </a:solidFill>
                <a:ln w="6417" cap="flat">
                  <a:noFill/>
                  <a:prstDash val="solid"/>
                  <a:miter/>
                </a:ln>
              </p:spPr>
              <p:txBody>
                <a:bodyPr rtlCol="0" anchor="ctr"/>
                <a:lstStyle/>
                <a:p>
                  <a:endParaRPr lang="en-US"/>
                </a:p>
              </p:txBody>
            </p:sp>
          </p:grpSp>
        </p:grpSp>
        <p:grpSp>
          <p:nvGrpSpPr>
            <p:cNvPr id="487" name="Graphic 2">
              <a:extLst>
                <a:ext uri="{FF2B5EF4-FFF2-40B4-BE49-F238E27FC236}">
                  <a16:creationId xmlns:a16="http://schemas.microsoft.com/office/drawing/2014/main" id="{CDC6245B-07D6-4ABB-AF67-9D55AF965111}"/>
                </a:ext>
              </a:extLst>
            </p:cNvPr>
            <p:cNvGrpSpPr/>
            <p:nvPr/>
          </p:nvGrpSpPr>
          <p:grpSpPr>
            <a:xfrm>
              <a:off x="2833985" y="4011751"/>
              <a:ext cx="559920" cy="340092"/>
              <a:chOff x="2833985" y="4011751"/>
              <a:chExt cx="559920" cy="340092"/>
            </a:xfrm>
            <a:solidFill>
              <a:srgbClr val="000000"/>
            </a:solidFill>
          </p:grpSpPr>
          <p:sp>
            <p:nvSpPr>
              <p:cNvPr id="488" name="TextBox 487">
                <a:extLst>
                  <a:ext uri="{FF2B5EF4-FFF2-40B4-BE49-F238E27FC236}">
                    <a16:creationId xmlns:a16="http://schemas.microsoft.com/office/drawing/2014/main" id="{5F952071-8AE3-4064-A5FD-7865E3606944}"/>
                  </a:ext>
                </a:extLst>
              </p:cNvPr>
              <p:cNvSpPr txBox="1"/>
              <p:nvPr/>
            </p:nvSpPr>
            <p:spPr>
              <a:xfrm>
                <a:off x="2757034" y="3966031"/>
                <a:ext cx="72831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Route Table</a:t>
                </a:r>
              </a:p>
            </p:txBody>
          </p:sp>
          <p:sp>
            <p:nvSpPr>
              <p:cNvPr id="489" name="TextBox 488">
                <a:extLst>
                  <a:ext uri="{FF2B5EF4-FFF2-40B4-BE49-F238E27FC236}">
                    <a16:creationId xmlns:a16="http://schemas.microsoft.com/office/drawing/2014/main" id="{8905C1FF-06C8-4721-8E32-C3CCC27A2DB9}"/>
                  </a:ext>
                </a:extLst>
              </p:cNvPr>
              <p:cNvSpPr txBox="1"/>
              <p:nvPr/>
            </p:nvSpPr>
            <p:spPr>
              <a:xfrm>
                <a:off x="2938913" y="4068701"/>
                <a:ext cx="36255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and</a:t>
                </a:r>
              </a:p>
            </p:txBody>
          </p:sp>
          <p:sp>
            <p:nvSpPr>
              <p:cNvPr id="490" name="TextBox 489">
                <a:extLst>
                  <a:ext uri="{FF2B5EF4-FFF2-40B4-BE49-F238E27FC236}">
                    <a16:creationId xmlns:a16="http://schemas.microsoft.com/office/drawing/2014/main" id="{51179850-904C-4773-8D60-6A54BF3861CE}"/>
                  </a:ext>
                </a:extLst>
              </p:cNvPr>
              <p:cNvSpPr txBox="1"/>
              <p:nvPr/>
            </p:nvSpPr>
            <p:spPr>
              <a:xfrm>
                <a:off x="2742545" y="4171370"/>
                <a:ext cx="74114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Security List</a:t>
                </a:r>
              </a:p>
            </p:txBody>
          </p:sp>
        </p:grpSp>
      </p:grpSp>
      <p:grpSp>
        <p:nvGrpSpPr>
          <p:cNvPr id="491" name="Graphic 2">
            <a:extLst>
              <a:ext uri="{FF2B5EF4-FFF2-40B4-BE49-F238E27FC236}">
                <a16:creationId xmlns:a16="http://schemas.microsoft.com/office/drawing/2014/main" id="{50EBF60C-4358-4A70-9198-E209DC79371C}"/>
              </a:ext>
            </a:extLst>
          </p:cNvPr>
          <p:cNvGrpSpPr/>
          <p:nvPr/>
        </p:nvGrpSpPr>
        <p:grpSpPr>
          <a:xfrm>
            <a:off x="3724977" y="3087686"/>
            <a:ext cx="256672" cy="396663"/>
            <a:chOff x="3724977" y="3749841"/>
            <a:chExt cx="256672" cy="396663"/>
          </a:xfrm>
        </p:grpSpPr>
        <p:grpSp>
          <p:nvGrpSpPr>
            <p:cNvPr id="492" name="Graphic 2">
              <a:extLst>
                <a:ext uri="{FF2B5EF4-FFF2-40B4-BE49-F238E27FC236}">
                  <a16:creationId xmlns:a16="http://schemas.microsoft.com/office/drawing/2014/main" id="{FDC23226-D0BF-4A1B-8876-D470B7D23DF7}"/>
                </a:ext>
              </a:extLst>
            </p:cNvPr>
            <p:cNvGrpSpPr/>
            <p:nvPr/>
          </p:nvGrpSpPr>
          <p:grpSpPr>
            <a:xfrm>
              <a:off x="3724977" y="3749841"/>
              <a:ext cx="256672" cy="256672"/>
              <a:chOff x="3724977" y="3749841"/>
              <a:chExt cx="256672" cy="256672"/>
            </a:xfrm>
          </p:grpSpPr>
          <p:sp>
            <p:nvSpPr>
              <p:cNvPr id="493" name="Freeform: Shape 492">
                <a:extLst>
                  <a:ext uri="{FF2B5EF4-FFF2-40B4-BE49-F238E27FC236}">
                    <a16:creationId xmlns:a16="http://schemas.microsoft.com/office/drawing/2014/main" id="{0B7655BA-9863-4F2A-ADC7-7FDB12D80801}"/>
                  </a:ext>
                </a:extLst>
              </p:cNvPr>
              <p:cNvSpPr/>
              <p:nvPr/>
            </p:nvSpPr>
            <p:spPr>
              <a:xfrm>
                <a:off x="3728031" y="3752896"/>
                <a:ext cx="250564" cy="250564"/>
              </a:xfrm>
              <a:custGeom>
                <a:avLst/>
                <a:gdLst>
                  <a:gd name="connsiteX0" fmla="*/ 125282 w 250564"/>
                  <a:gd name="connsiteY0" fmla="*/ 250565 h 250564"/>
                  <a:gd name="connsiteX1" fmla="*/ 250565 w 250564"/>
                  <a:gd name="connsiteY1" fmla="*/ 125282 h 250564"/>
                  <a:gd name="connsiteX2" fmla="*/ 125282 w 250564"/>
                  <a:gd name="connsiteY2" fmla="*/ 0 h 250564"/>
                  <a:gd name="connsiteX3" fmla="*/ 0 w 250564"/>
                  <a:gd name="connsiteY3" fmla="*/ 125282 h 250564"/>
                  <a:gd name="connsiteX4" fmla="*/ 125282 w 250564"/>
                  <a:gd name="connsiteY4" fmla="*/ 250565 h 250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564" h="250564">
                    <a:moveTo>
                      <a:pt x="125282" y="250565"/>
                    </a:moveTo>
                    <a:cubicBezTo>
                      <a:pt x="194475" y="250565"/>
                      <a:pt x="250565" y="194475"/>
                      <a:pt x="250565" y="125282"/>
                    </a:cubicBezTo>
                    <a:cubicBezTo>
                      <a:pt x="250565" y="56090"/>
                      <a:pt x="194475" y="0"/>
                      <a:pt x="125282" y="0"/>
                    </a:cubicBezTo>
                    <a:cubicBezTo>
                      <a:pt x="56089" y="0"/>
                      <a:pt x="0" y="56090"/>
                      <a:pt x="0" y="125282"/>
                    </a:cubicBezTo>
                    <a:cubicBezTo>
                      <a:pt x="0" y="194475"/>
                      <a:pt x="56089" y="250565"/>
                      <a:pt x="125282" y="250565"/>
                    </a:cubicBezTo>
                    <a:close/>
                  </a:path>
                </a:pathLst>
              </a:custGeom>
              <a:solidFill>
                <a:srgbClr val="FFFFFF"/>
              </a:solidFill>
              <a:ln w="6417"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7DD55F26-65D5-4F95-AC8E-EC83A5EFA404}"/>
                  </a:ext>
                </a:extLst>
              </p:cNvPr>
              <p:cNvSpPr/>
              <p:nvPr/>
            </p:nvSpPr>
            <p:spPr>
              <a:xfrm>
                <a:off x="3724977" y="3749841"/>
                <a:ext cx="256672" cy="256672"/>
              </a:xfrm>
              <a:custGeom>
                <a:avLst/>
                <a:gdLst>
                  <a:gd name="connsiteX0" fmla="*/ 128336 w 256672"/>
                  <a:gd name="connsiteY0" fmla="*/ 6109 h 256672"/>
                  <a:gd name="connsiteX1" fmla="*/ 196239 w 256672"/>
                  <a:gd name="connsiteY1" fmla="*/ 26707 h 256672"/>
                  <a:gd name="connsiteX2" fmla="*/ 241260 w 256672"/>
                  <a:gd name="connsiteY2" fmla="*/ 81564 h 256672"/>
                  <a:gd name="connsiteX3" fmla="*/ 248216 w 256672"/>
                  <a:gd name="connsiteY3" fmla="*/ 152182 h 256672"/>
                  <a:gd name="connsiteX4" fmla="*/ 214764 w 256672"/>
                  <a:gd name="connsiteY4" fmla="*/ 214765 h 256672"/>
                  <a:gd name="connsiteX5" fmla="*/ 152181 w 256672"/>
                  <a:gd name="connsiteY5" fmla="*/ 248216 h 256672"/>
                  <a:gd name="connsiteX6" fmla="*/ 81564 w 256672"/>
                  <a:gd name="connsiteY6" fmla="*/ 241260 h 256672"/>
                  <a:gd name="connsiteX7" fmla="*/ 26706 w 256672"/>
                  <a:gd name="connsiteY7" fmla="*/ 196240 h 256672"/>
                  <a:gd name="connsiteX8" fmla="*/ 6108 w 256672"/>
                  <a:gd name="connsiteY8" fmla="*/ 128337 h 256672"/>
                  <a:gd name="connsiteX9" fmla="*/ 41908 w 256672"/>
                  <a:gd name="connsiteY9" fmla="*/ 41908 h 256672"/>
                  <a:gd name="connsiteX10" fmla="*/ 128336 w 256672"/>
                  <a:gd name="connsiteY10" fmla="*/ 6109 h 256672"/>
                  <a:gd name="connsiteX11" fmla="*/ 128336 w 256672"/>
                  <a:gd name="connsiteY11" fmla="*/ 0 h 256672"/>
                  <a:gd name="connsiteX12" fmla="*/ 57038 w 256672"/>
                  <a:gd name="connsiteY12" fmla="*/ 21631 h 256672"/>
                  <a:gd name="connsiteX13" fmla="*/ 9765 w 256672"/>
                  <a:gd name="connsiteY13" fmla="*/ 79222 h 256672"/>
                  <a:gd name="connsiteX14" fmla="*/ 2463 w 256672"/>
                  <a:gd name="connsiteY14" fmla="*/ 153375 h 256672"/>
                  <a:gd name="connsiteX15" fmla="*/ 37589 w 256672"/>
                  <a:gd name="connsiteY15" fmla="*/ 219084 h 256672"/>
                  <a:gd name="connsiteX16" fmla="*/ 103298 w 256672"/>
                  <a:gd name="connsiteY16" fmla="*/ 254210 h 256672"/>
                  <a:gd name="connsiteX17" fmla="*/ 177451 w 256672"/>
                  <a:gd name="connsiteY17" fmla="*/ 246907 h 256672"/>
                  <a:gd name="connsiteX18" fmla="*/ 235042 w 256672"/>
                  <a:gd name="connsiteY18" fmla="*/ 199634 h 256672"/>
                  <a:gd name="connsiteX19" fmla="*/ 256673 w 256672"/>
                  <a:gd name="connsiteY19" fmla="*/ 128337 h 256672"/>
                  <a:gd name="connsiteX20" fmla="*/ 219083 w 256672"/>
                  <a:gd name="connsiteY20" fmla="*/ 37590 h 256672"/>
                  <a:gd name="connsiteX21" fmla="*/ 128336 w 256672"/>
                  <a:gd name="connsiteY21" fmla="*/ 0 h 256672"/>
                  <a:gd name="connsiteX22" fmla="*/ 128336 w 256672"/>
                  <a:gd name="connsiteY22" fmla="*/ 0 h 25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6672" h="256672">
                    <a:moveTo>
                      <a:pt x="128336" y="6109"/>
                    </a:moveTo>
                    <a:cubicBezTo>
                      <a:pt x="152509" y="6109"/>
                      <a:pt x="176142" y="13283"/>
                      <a:pt x="196239" y="26707"/>
                    </a:cubicBezTo>
                    <a:cubicBezTo>
                      <a:pt x="216343" y="40137"/>
                      <a:pt x="232007" y="59228"/>
                      <a:pt x="241260" y="81564"/>
                    </a:cubicBezTo>
                    <a:cubicBezTo>
                      <a:pt x="250506" y="103895"/>
                      <a:pt x="252932" y="128472"/>
                      <a:pt x="248216" y="152182"/>
                    </a:cubicBezTo>
                    <a:cubicBezTo>
                      <a:pt x="243499" y="175892"/>
                      <a:pt x="231859" y="197671"/>
                      <a:pt x="214764" y="214765"/>
                    </a:cubicBezTo>
                    <a:cubicBezTo>
                      <a:pt x="197670" y="231860"/>
                      <a:pt x="175891" y="243500"/>
                      <a:pt x="152181" y="248216"/>
                    </a:cubicBezTo>
                    <a:cubicBezTo>
                      <a:pt x="128471" y="252933"/>
                      <a:pt x="103894" y="250507"/>
                      <a:pt x="81564" y="241260"/>
                    </a:cubicBezTo>
                    <a:cubicBezTo>
                      <a:pt x="59227" y="232007"/>
                      <a:pt x="40137" y="216344"/>
                      <a:pt x="26706" y="196240"/>
                    </a:cubicBezTo>
                    <a:cubicBezTo>
                      <a:pt x="13282" y="176142"/>
                      <a:pt x="6108" y="152509"/>
                      <a:pt x="6108" y="128337"/>
                    </a:cubicBezTo>
                    <a:cubicBezTo>
                      <a:pt x="6108" y="95919"/>
                      <a:pt x="18987" y="64829"/>
                      <a:pt x="41908" y="41908"/>
                    </a:cubicBezTo>
                    <a:cubicBezTo>
                      <a:pt x="64829" y="18988"/>
                      <a:pt x="95918" y="6109"/>
                      <a:pt x="128336" y="6109"/>
                    </a:cubicBezTo>
                    <a:close/>
                    <a:moveTo>
                      <a:pt x="128336" y="0"/>
                    </a:moveTo>
                    <a:cubicBezTo>
                      <a:pt x="102951" y="0"/>
                      <a:pt x="78143" y="7527"/>
                      <a:pt x="57038" y="21631"/>
                    </a:cubicBezTo>
                    <a:cubicBezTo>
                      <a:pt x="35933" y="35729"/>
                      <a:pt x="19481" y="55775"/>
                      <a:pt x="9765" y="79222"/>
                    </a:cubicBezTo>
                    <a:cubicBezTo>
                      <a:pt x="57" y="102676"/>
                      <a:pt x="-2484" y="128478"/>
                      <a:pt x="2463" y="153375"/>
                    </a:cubicBezTo>
                    <a:cubicBezTo>
                      <a:pt x="7417" y="178266"/>
                      <a:pt x="19641" y="201136"/>
                      <a:pt x="37589" y="219084"/>
                    </a:cubicBezTo>
                    <a:cubicBezTo>
                      <a:pt x="55537" y="237032"/>
                      <a:pt x="78407" y="249256"/>
                      <a:pt x="103298" y="254210"/>
                    </a:cubicBezTo>
                    <a:cubicBezTo>
                      <a:pt x="128195" y="259157"/>
                      <a:pt x="153997" y="256616"/>
                      <a:pt x="177451" y="246907"/>
                    </a:cubicBezTo>
                    <a:cubicBezTo>
                      <a:pt x="200898" y="237192"/>
                      <a:pt x="220944" y="220739"/>
                      <a:pt x="235042" y="199634"/>
                    </a:cubicBezTo>
                    <a:cubicBezTo>
                      <a:pt x="249146" y="178529"/>
                      <a:pt x="256673" y="153722"/>
                      <a:pt x="256673" y="128337"/>
                    </a:cubicBezTo>
                    <a:cubicBezTo>
                      <a:pt x="256673" y="94302"/>
                      <a:pt x="243153" y="61659"/>
                      <a:pt x="219083" y="37590"/>
                    </a:cubicBezTo>
                    <a:cubicBezTo>
                      <a:pt x="195013" y="13520"/>
                      <a:pt x="162371" y="0"/>
                      <a:pt x="128336" y="0"/>
                    </a:cubicBezTo>
                    <a:lnTo>
                      <a:pt x="128336" y="0"/>
                    </a:lnTo>
                    <a:close/>
                  </a:path>
                </a:pathLst>
              </a:custGeom>
              <a:solidFill>
                <a:srgbClr val="FFFFFF"/>
              </a:solidFill>
              <a:ln w="6417"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BC5D141F-CA82-4BA5-B6E5-0377257F6C74}"/>
                  </a:ext>
                </a:extLst>
              </p:cNvPr>
              <p:cNvSpPr/>
              <p:nvPr/>
            </p:nvSpPr>
            <p:spPr>
              <a:xfrm>
                <a:off x="3731086" y="3755950"/>
                <a:ext cx="244454" cy="244450"/>
              </a:xfrm>
              <a:custGeom>
                <a:avLst/>
                <a:gdLst>
                  <a:gd name="connsiteX0" fmla="*/ 122227 w 244454"/>
                  <a:gd name="connsiteY0" fmla="*/ 0 h 244450"/>
                  <a:gd name="connsiteX1" fmla="*/ 54324 w 244454"/>
                  <a:gd name="connsiteY1" fmla="*/ 20598 h 244450"/>
                  <a:gd name="connsiteX2" fmla="*/ 9303 w 244454"/>
                  <a:gd name="connsiteY2" fmla="*/ 75456 h 244450"/>
                  <a:gd name="connsiteX3" fmla="*/ 2348 w 244454"/>
                  <a:gd name="connsiteY3" fmla="*/ 146073 h 244450"/>
                  <a:gd name="connsiteX4" fmla="*/ 35799 w 244454"/>
                  <a:gd name="connsiteY4" fmla="*/ 208650 h 244450"/>
                  <a:gd name="connsiteX5" fmla="*/ 98382 w 244454"/>
                  <a:gd name="connsiteY5" fmla="*/ 242101 h 244450"/>
                  <a:gd name="connsiteX6" fmla="*/ 168999 w 244454"/>
                  <a:gd name="connsiteY6" fmla="*/ 235145 h 244450"/>
                  <a:gd name="connsiteX7" fmla="*/ 223857 w 244454"/>
                  <a:gd name="connsiteY7" fmla="*/ 190131 h 244450"/>
                  <a:gd name="connsiteX8" fmla="*/ 244455 w 244454"/>
                  <a:gd name="connsiteY8" fmla="*/ 122228 h 244450"/>
                  <a:gd name="connsiteX9" fmla="*/ 235151 w 244454"/>
                  <a:gd name="connsiteY9" fmla="*/ 75456 h 244450"/>
                  <a:gd name="connsiteX10" fmla="*/ 208655 w 244454"/>
                  <a:gd name="connsiteY10" fmla="*/ 35800 h 244450"/>
                  <a:gd name="connsiteX11" fmla="*/ 168999 w 244454"/>
                  <a:gd name="connsiteY11" fmla="*/ 9305 h 244450"/>
                  <a:gd name="connsiteX12" fmla="*/ 122227 w 244454"/>
                  <a:gd name="connsiteY12" fmla="*/ 0 h 244450"/>
                  <a:gd name="connsiteX13" fmla="*/ 122227 w 244454"/>
                  <a:gd name="connsiteY13" fmla="*/ 234247 h 244450"/>
                  <a:gd name="connsiteX14" fmla="*/ 59990 w 244454"/>
                  <a:gd name="connsiteY14" fmla="*/ 215369 h 244450"/>
                  <a:gd name="connsiteX15" fmla="*/ 18736 w 244454"/>
                  <a:gd name="connsiteY15" fmla="*/ 165093 h 244450"/>
                  <a:gd name="connsiteX16" fmla="*/ 12358 w 244454"/>
                  <a:gd name="connsiteY16" fmla="*/ 100372 h 244450"/>
                  <a:gd name="connsiteX17" fmla="*/ 43018 w 244454"/>
                  <a:gd name="connsiteY17" fmla="*/ 43019 h 244450"/>
                  <a:gd name="connsiteX18" fmla="*/ 100371 w 244454"/>
                  <a:gd name="connsiteY18" fmla="*/ 12359 h 244450"/>
                  <a:gd name="connsiteX19" fmla="*/ 165098 w 244454"/>
                  <a:gd name="connsiteY19" fmla="*/ 18731 h 244450"/>
                  <a:gd name="connsiteX20" fmla="*/ 215368 w 244454"/>
                  <a:gd name="connsiteY20" fmla="*/ 59991 h 244450"/>
                  <a:gd name="connsiteX21" fmla="*/ 234246 w 244454"/>
                  <a:gd name="connsiteY21" fmla="*/ 122228 h 244450"/>
                  <a:gd name="connsiteX22" fmla="*/ 201398 w 244454"/>
                  <a:gd name="connsiteY22" fmla="*/ 201399 h 244450"/>
                  <a:gd name="connsiteX23" fmla="*/ 122227 w 244454"/>
                  <a:gd name="connsiteY23" fmla="*/ 234247 h 24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4454" h="244450">
                    <a:moveTo>
                      <a:pt x="122227" y="0"/>
                    </a:moveTo>
                    <a:cubicBezTo>
                      <a:pt x="98055" y="0"/>
                      <a:pt x="74422" y="7168"/>
                      <a:pt x="54324" y="20598"/>
                    </a:cubicBezTo>
                    <a:cubicBezTo>
                      <a:pt x="34220" y="34029"/>
                      <a:pt x="18557" y="53119"/>
                      <a:pt x="9303" y="75456"/>
                    </a:cubicBezTo>
                    <a:cubicBezTo>
                      <a:pt x="57" y="97786"/>
                      <a:pt x="-2369" y="122363"/>
                      <a:pt x="2348" y="146073"/>
                    </a:cubicBezTo>
                    <a:cubicBezTo>
                      <a:pt x="7064" y="169783"/>
                      <a:pt x="18704" y="191562"/>
                      <a:pt x="35799" y="208650"/>
                    </a:cubicBezTo>
                    <a:cubicBezTo>
                      <a:pt x="52893" y="225744"/>
                      <a:pt x="74672" y="237385"/>
                      <a:pt x="98382" y="242101"/>
                    </a:cubicBezTo>
                    <a:cubicBezTo>
                      <a:pt x="122092" y="246817"/>
                      <a:pt x="146669" y="244398"/>
                      <a:pt x="168999" y="235145"/>
                    </a:cubicBezTo>
                    <a:cubicBezTo>
                      <a:pt x="191337" y="225899"/>
                      <a:pt x="210427" y="210229"/>
                      <a:pt x="223857" y="190131"/>
                    </a:cubicBezTo>
                    <a:cubicBezTo>
                      <a:pt x="237281" y="170034"/>
                      <a:pt x="244455" y="146400"/>
                      <a:pt x="244455" y="122228"/>
                    </a:cubicBezTo>
                    <a:cubicBezTo>
                      <a:pt x="244455" y="106173"/>
                      <a:pt x="241292" y="90285"/>
                      <a:pt x="235151" y="75456"/>
                    </a:cubicBezTo>
                    <a:cubicBezTo>
                      <a:pt x="229003" y="60626"/>
                      <a:pt x="220000" y="47151"/>
                      <a:pt x="208655" y="35800"/>
                    </a:cubicBezTo>
                    <a:cubicBezTo>
                      <a:pt x="197304" y="24448"/>
                      <a:pt x="183829" y="15445"/>
                      <a:pt x="168999" y="9305"/>
                    </a:cubicBezTo>
                    <a:cubicBezTo>
                      <a:pt x="154170" y="3164"/>
                      <a:pt x="138275" y="0"/>
                      <a:pt x="122227" y="0"/>
                    </a:cubicBezTo>
                    <a:close/>
                    <a:moveTo>
                      <a:pt x="122227" y="234247"/>
                    </a:moveTo>
                    <a:cubicBezTo>
                      <a:pt x="100070" y="234247"/>
                      <a:pt x="78413" y="227676"/>
                      <a:pt x="59990" y="215369"/>
                    </a:cubicBezTo>
                    <a:cubicBezTo>
                      <a:pt x="41574" y="203061"/>
                      <a:pt x="27213" y="185562"/>
                      <a:pt x="18736" y="165093"/>
                    </a:cubicBezTo>
                    <a:cubicBezTo>
                      <a:pt x="10253" y="144623"/>
                      <a:pt x="8039" y="122100"/>
                      <a:pt x="12358" y="100372"/>
                    </a:cubicBezTo>
                    <a:cubicBezTo>
                      <a:pt x="16683" y="78645"/>
                      <a:pt x="27348" y="58682"/>
                      <a:pt x="43018" y="43019"/>
                    </a:cubicBezTo>
                    <a:cubicBezTo>
                      <a:pt x="58681" y="27349"/>
                      <a:pt x="78644" y="16684"/>
                      <a:pt x="100371" y="12359"/>
                    </a:cubicBezTo>
                    <a:cubicBezTo>
                      <a:pt x="122105" y="8034"/>
                      <a:pt x="144628" y="10254"/>
                      <a:pt x="165098" y="18731"/>
                    </a:cubicBezTo>
                    <a:cubicBezTo>
                      <a:pt x="185561" y="27214"/>
                      <a:pt x="203060" y="41568"/>
                      <a:pt x="215368" y="59991"/>
                    </a:cubicBezTo>
                    <a:cubicBezTo>
                      <a:pt x="227675" y="78414"/>
                      <a:pt x="234246" y="100071"/>
                      <a:pt x="234246" y="122228"/>
                    </a:cubicBezTo>
                    <a:cubicBezTo>
                      <a:pt x="234214" y="151925"/>
                      <a:pt x="222401" y="180403"/>
                      <a:pt x="201398" y="201399"/>
                    </a:cubicBezTo>
                    <a:cubicBezTo>
                      <a:pt x="180402" y="222401"/>
                      <a:pt x="151924" y="234215"/>
                      <a:pt x="122227" y="234247"/>
                    </a:cubicBezTo>
                    <a:close/>
                  </a:path>
                </a:pathLst>
              </a:custGeom>
              <a:solidFill>
                <a:srgbClr val="2D5967"/>
              </a:solidFill>
              <a:ln w="6417"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3C905FDD-3E0B-412E-A5D0-52EBEA23CF7C}"/>
                  </a:ext>
                </a:extLst>
              </p:cNvPr>
              <p:cNvSpPr/>
              <p:nvPr/>
            </p:nvSpPr>
            <p:spPr>
              <a:xfrm>
                <a:off x="3825509" y="3788220"/>
                <a:ext cx="55608" cy="181198"/>
              </a:xfrm>
              <a:custGeom>
                <a:avLst/>
                <a:gdLst>
                  <a:gd name="connsiteX0" fmla="*/ 32880 w 55608"/>
                  <a:gd name="connsiteY0" fmla="*/ 161705 h 181198"/>
                  <a:gd name="connsiteX1" fmla="*/ 32880 w 55608"/>
                  <a:gd name="connsiteY1" fmla="*/ 19495 h 181198"/>
                  <a:gd name="connsiteX2" fmla="*/ 48402 w 55608"/>
                  <a:gd name="connsiteY2" fmla="*/ 35017 h 181198"/>
                  <a:gd name="connsiteX3" fmla="*/ 55608 w 55608"/>
                  <a:gd name="connsiteY3" fmla="*/ 27804 h 181198"/>
                  <a:gd name="connsiteX4" fmla="*/ 27804 w 55608"/>
                  <a:gd name="connsiteY4" fmla="*/ 0 h 181198"/>
                  <a:gd name="connsiteX5" fmla="*/ 0 w 55608"/>
                  <a:gd name="connsiteY5" fmla="*/ 27804 h 181198"/>
                  <a:gd name="connsiteX6" fmla="*/ 7213 w 55608"/>
                  <a:gd name="connsiteY6" fmla="*/ 35017 h 181198"/>
                  <a:gd name="connsiteX7" fmla="*/ 22735 w 55608"/>
                  <a:gd name="connsiteY7" fmla="*/ 19495 h 181198"/>
                  <a:gd name="connsiteX8" fmla="*/ 22735 w 55608"/>
                  <a:gd name="connsiteY8" fmla="*/ 161705 h 181198"/>
                  <a:gd name="connsiteX9" fmla="*/ 7213 w 55608"/>
                  <a:gd name="connsiteY9" fmla="*/ 146182 h 181198"/>
                  <a:gd name="connsiteX10" fmla="*/ 0 w 55608"/>
                  <a:gd name="connsiteY10" fmla="*/ 153395 h 181198"/>
                  <a:gd name="connsiteX11" fmla="*/ 27804 w 55608"/>
                  <a:gd name="connsiteY11" fmla="*/ 181199 h 181198"/>
                  <a:gd name="connsiteX12" fmla="*/ 55608 w 55608"/>
                  <a:gd name="connsiteY12" fmla="*/ 153395 h 181198"/>
                  <a:gd name="connsiteX13" fmla="*/ 48402 w 55608"/>
                  <a:gd name="connsiteY13" fmla="*/ 146182 h 181198"/>
                  <a:gd name="connsiteX14" fmla="*/ 32880 w 55608"/>
                  <a:gd name="connsiteY14" fmla="*/ 161705 h 18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608" h="181198">
                    <a:moveTo>
                      <a:pt x="32880" y="161705"/>
                    </a:moveTo>
                    <a:lnTo>
                      <a:pt x="32880" y="19495"/>
                    </a:lnTo>
                    <a:lnTo>
                      <a:pt x="48402" y="35017"/>
                    </a:lnTo>
                    <a:lnTo>
                      <a:pt x="55608" y="27804"/>
                    </a:lnTo>
                    <a:lnTo>
                      <a:pt x="27804" y="0"/>
                    </a:lnTo>
                    <a:lnTo>
                      <a:pt x="0" y="27804"/>
                    </a:lnTo>
                    <a:lnTo>
                      <a:pt x="7213" y="35017"/>
                    </a:lnTo>
                    <a:lnTo>
                      <a:pt x="22735" y="19495"/>
                    </a:lnTo>
                    <a:lnTo>
                      <a:pt x="22735" y="161705"/>
                    </a:lnTo>
                    <a:lnTo>
                      <a:pt x="7213" y="146182"/>
                    </a:lnTo>
                    <a:lnTo>
                      <a:pt x="0" y="153395"/>
                    </a:lnTo>
                    <a:lnTo>
                      <a:pt x="27804" y="181199"/>
                    </a:lnTo>
                    <a:lnTo>
                      <a:pt x="55608" y="153395"/>
                    </a:lnTo>
                    <a:lnTo>
                      <a:pt x="48402" y="146182"/>
                    </a:lnTo>
                    <a:lnTo>
                      <a:pt x="32880" y="161705"/>
                    </a:lnTo>
                    <a:close/>
                  </a:path>
                </a:pathLst>
              </a:custGeom>
              <a:solidFill>
                <a:srgbClr val="2D5967"/>
              </a:solidFill>
              <a:ln w="6417"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481CA7D3-5F17-43AB-B96A-4BC46027831E}"/>
                  </a:ext>
                </a:extLst>
              </p:cNvPr>
              <p:cNvSpPr/>
              <p:nvPr/>
            </p:nvSpPr>
            <p:spPr>
              <a:xfrm>
                <a:off x="3762926" y="3850374"/>
                <a:ext cx="84824" cy="55608"/>
              </a:xfrm>
              <a:custGeom>
                <a:avLst/>
                <a:gdLst>
                  <a:gd name="connsiteX0" fmla="*/ 57078 w 84824"/>
                  <a:gd name="connsiteY0" fmla="*/ 0 h 55608"/>
                  <a:gd name="connsiteX1" fmla="*/ 49872 w 84824"/>
                  <a:gd name="connsiteY1" fmla="*/ 7206 h 55608"/>
                  <a:gd name="connsiteX2" fmla="*/ 65394 w 84824"/>
                  <a:gd name="connsiteY2" fmla="*/ 22729 h 55608"/>
                  <a:gd name="connsiteX3" fmla="*/ 0 w 84824"/>
                  <a:gd name="connsiteY3" fmla="*/ 22729 h 55608"/>
                  <a:gd name="connsiteX4" fmla="*/ 0 w 84824"/>
                  <a:gd name="connsiteY4" fmla="*/ 32874 h 55608"/>
                  <a:gd name="connsiteX5" fmla="*/ 65394 w 84824"/>
                  <a:gd name="connsiteY5" fmla="*/ 32874 h 55608"/>
                  <a:gd name="connsiteX6" fmla="*/ 49872 w 84824"/>
                  <a:gd name="connsiteY6" fmla="*/ 48396 h 55608"/>
                  <a:gd name="connsiteX7" fmla="*/ 57078 w 84824"/>
                  <a:gd name="connsiteY7" fmla="*/ 55608 h 55608"/>
                  <a:gd name="connsiteX8" fmla="*/ 84824 w 84824"/>
                  <a:gd name="connsiteY8" fmla="*/ 27804 h 55608"/>
                  <a:gd name="connsiteX9" fmla="*/ 57078 w 84824"/>
                  <a:gd name="connsiteY9" fmla="*/ 0 h 5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24" h="55608">
                    <a:moveTo>
                      <a:pt x="57078" y="0"/>
                    </a:moveTo>
                    <a:lnTo>
                      <a:pt x="49872" y="7206"/>
                    </a:lnTo>
                    <a:lnTo>
                      <a:pt x="65394" y="22729"/>
                    </a:lnTo>
                    <a:lnTo>
                      <a:pt x="0" y="22729"/>
                    </a:lnTo>
                    <a:lnTo>
                      <a:pt x="0" y="32874"/>
                    </a:lnTo>
                    <a:lnTo>
                      <a:pt x="65394" y="32874"/>
                    </a:lnTo>
                    <a:lnTo>
                      <a:pt x="49872" y="48396"/>
                    </a:lnTo>
                    <a:lnTo>
                      <a:pt x="57078" y="55608"/>
                    </a:lnTo>
                    <a:lnTo>
                      <a:pt x="84824" y="27804"/>
                    </a:lnTo>
                    <a:lnTo>
                      <a:pt x="57078" y="0"/>
                    </a:lnTo>
                    <a:close/>
                  </a:path>
                </a:pathLst>
              </a:custGeom>
              <a:solidFill>
                <a:srgbClr val="2D5967"/>
              </a:solidFill>
              <a:ln w="6417"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D8F89571-95A9-45D1-85C1-92DB7C1C32A5}"/>
                  </a:ext>
                </a:extLst>
              </p:cNvPr>
              <p:cNvSpPr/>
              <p:nvPr/>
            </p:nvSpPr>
            <p:spPr>
              <a:xfrm>
                <a:off x="3858877" y="3850374"/>
                <a:ext cx="84824" cy="55608"/>
              </a:xfrm>
              <a:custGeom>
                <a:avLst/>
                <a:gdLst>
                  <a:gd name="connsiteX0" fmla="*/ 19430 w 84824"/>
                  <a:gd name="connsiteY0" fmla="*/ 22729 h 55608"/>
                  <a:gd name="connsiteX1" fmla="*/ 34953 w 84824"/>
                  <a:gd name="connsiteY1" fmla="*/ 7206 h 55608"/>
                  <a:gd name="connsiteX2" fmla="*/ 27740 w 84824"/>
                  <a:gd name="connsiteY2" fmla="*/ 0 h 55608"/>
                  <a:gd name="connsiteX3" fmla="*/ 0 w 84824"/>
                  <a:gd name="connsiteY3" fmla="*/ 27804 h 55608"/>
                  <a:gd name="connsiteX4" fmla="*/ 27740 w 84824"/>
                  <a:gd name="connsiteY4" fmla="*/ 55608 h 55608"/>
                  <a:gd name="connsiteX5" fmla="*/ 34953 w 84824"/>
                  <a:gd name="connsiteY5" fmla="*/ 48396 h 55608"/>
                  <a:gd name="connsiteX6" fmla="*/ 19430 w 84824"/>
                  <a:gd name="connsiteY6" fmla="*/ 32874 h 55608"/>
                  <a:gd name="connsiteX7" fmla="*/ 84824 w 84824"/>
                  <a:gd name="connsiteY7" fmla="*/ 32874 h 55608"/>
                  <a:gd name="connsiteX8" fmla="*/ 84824 w 84824"/>
                  <a:gd name="connsiteY8" fmla="*/ 22729 h 55608"/>
                  <a:gd name="connsiteX9" fmla="*/ 19430 w 84824"/>
                  <a:gd name="connsiteY9" fmla="*/ 22729 h 5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24" h="55608">
                    <a:moveTo>
                      <a:pt x="19430" y="22729"/>
                    </a:moveTo>
                    <a:lnTo>
                      <a:pt x="34953" y="7206"/>
                    </a:lnTo>
                    <a:lnTo>
                      <a:pt x="27740" y="0"/>
                    </a:lnTo>
                    <a:lnTo>
                      <a:pt x="0" y="27804"/>
                    </a:lnTo>
                    <a:lnTo>
                      <a:pt x="27740" y="55608"/>
                    </a:lnTo>
                    <a:lnTo>
                      <a:pt x="34953" y="48396"/>
                    </a:lnTo>
                    <a:lnTo>
                      <a:pt x="19430" y="32874"/>
                    </a:lnTo>
                    <a:lnTo>
                      <a:pt x="84824" y="32874"/>
                    </a:lnTo>
                    <a:lnTo>
                      <a:pt x="84824" y="22729"/>
                    </a:lnTo>
                    <a:lnTo>
                      <a:pt x="19430" y="22729"/>
                    </a:lnTo>
                    <a:close/>
                  </a:path>
                </a:pathLst>
              </a:custGeom>
              <a:solidFill>
                <a:srgbClr val="2D5967"/>
              </a:solidFill>
              <a:ln w="6417" cap="flat">
                <a:noFill/>
                <a:prstDash val="solid"/>
                <a:miter/>
              </a:ln>
            </p:spPr>
            <p:txBody>
              <a:bodyPr rtlCol="0" anchor="ctr"/>
              <a:lstStyle/>
              <a:p>
                <a:endParaRPr lang="en-US"/>
              </a:p>
            </p:txBody>
          </p:sp>
        </p:grpSp>
        <p:sp>
          <p:nvSpPr>
            <p:cNvPr id="549" name="TextBox 548">
              <a:extLst>
                <a:ext uri="{FF2B5EF4-FFF2-40B4-BE49-F238E27FC236}">
                  <a16:creationId xmlns:a16="http://schemas.microsoft.com/office/drawing/2014/main" id="{FC73761C-7B87-4825-B7D7-8BEA38D39F21}"/>
                </a:ext>
              </a:extLst>
            </p:cNvPr>
            <p:cNvSpPr txBox="1"/>
            <p:nvPr/>
          </p:nvSpPr>
          <p:spPr>
            <a:xfrm>
              <a:off x="3658151" y="3966031"/>
              <a:ext cx="38821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DRG</a:t>
              </a:r>
            </a:p>
          </p:txBody>
        </p:sp>
      </p:grpSp>
      <p:grpSp>
        <p:nvGrpSpPr>
          <p:cNvPr id="550" name="Graphic 2">
            <a:extLst>
              <a:ext uri="{FF2B5EF4-FFF2-40B4-BE49-F238E27FC236}">
                <a16:creationId xmlns:a16="http://schemas.microsoft.com/office/drawing/2014/main" id="{C4DE5ABD-63E8-46F8-AFD8-CBDA5EBCAE9E}"/>
              </a:ext>
            </a:extLst>
          </p:cNvPr>
          <p:cNvGrpSpPr/>
          <p:nvPr/>
        </p:nvGrpSpPr>
        <p:grpSpPr>
          <a:xfrm>
            <a:off x="4303243" y="3089111"/>
            <a:ext cx="404261" cy="497908"/>
            <a:chOff x="4303243" y="3751266"/>
            <a:chExt cx="404261" cy="497908"/>
          </a:xfrm>
        </p:grpSpPr>
        <p:grpSp>
          <p:nvGrpSpPr>
            <p:cNvPr id="707" name="Graphic 2">
              <a:extLst>
                <a:ext uri="{FF2B5EF4-FFF2-40B4-BE49-F238E27FC236}">
                  <a16:creationId xmlns:a16="http://schemas.microsoft.com/office/drawing/2014/main" id="{9A5DF2D1-6587-49FD-B41B-8ECF5BC37070}"/>
                </a:ext>
              </a:extLst>
            </p:cNvPr>
            <p:cNvGrpSpPr/>
            <p:nvPr/>
          </p:nvGrpSpPr>
          <p:grpSpPr>
            <a:xfrm>
              <a:off x="4373077" y="3751266"/>
              <a:ext cx="256674" cy="255247"/>
              <a:chOff x="4373077" y="3751266"/>
              <a:chExt cx="256674" cy="255247"/>
            </a:xfrm>
          </p:grpSpPr>
          <p:sp>
            <p:nvSpPr>
              <p:cNvPr id="708" name="Freeform: Shape 707">
                <a:extLst>
                  <a:ext uri="{FF2B5EF4-FFF2-40B4-BE49-F238E27FC236}">
                    <a16:creationId xmlns:a16="http://schemas.microsoft.com/office/drawing/2014/main" id="{BEF53689-CFF0-4A32-86C1-84B441D9A74C}"/>
                  </a:ext>
                </a:extLst>
              </p:cNvPr>
              <p:cNvSpPr/>
              <p:nvPr/>
            </p:nvSpPr>
            <p:spPr>
              <a:xfrm>
                <a:off x="4376138" y="3754320"/>
                <a:ext cx="251757" cy="250308"/>
              </a:xfrm>
              <a:custGeom>
                <a:avLst/>
                <a:gdLst>
                  <a:gd name="connsiteX0" fmla="*/ 139047 w 251757"/>
                  <a:gd name="connsiteY0" fmla="*/ 250308 h 250308"/>
                  <a:gd name="connsiteX1" fmla="*/ 88912 w 251757"/>
                  <a:gd name="connsiteY1" fmla="*/ 238585 h 250308"/>
                  <a:gd name="connsiteX2" fmla="*/ 49346 w 251757"/>
                  <a:gd name="connsiteY2" fmla="*/ 205686 h 250308"/>
                  <a:gd name="connsiteX3" fmla="*/ 32405 w 251757"/>
                  <a:gd name="connsiteY3" fmla="*/ 191517 h 250308"/>
                  <a:gd name="connsiteX4" fmla="*/ 25436 w 251757"/>
                  <a:gd name="connsiteY4" fmla="*/ 183888 h 250308"/>
                  <a:gd name="connsiteX5" fmla="*/ 19321 w 251757"/>
                  <a:gd name="connsiteY5" fmla="*/ 175276 h 250308"/>
                  <a:gd name="connsiteX6" fmla="*/ 17608 w 251757"/>
                  <a:gd name="connsiteY6" fmla="*/ 172472 h 250308"/>
                  <a:gd name="connsiteX7" fmla="*/ 15959 w 251757"/>
                  <a:gd name="connsiteY7" fmla="*/ 169783 h 250308"/>
                  <a:gd name="connsiteX8" fmla="*/ 13758 w 251757"/>
                  <a:gd name="connsiteY8" fmla="*/ 165997 h 250308"/>
                  <a:gd name="connsiteX9" fmla="*/ 12224 w 251757"/>
                  <a:gd name="connsiteY9" fmla="*/ 162949 h 250308"/>
                  <a:gd name="connsiteX10" fmla="*/ 10819 w 251757"/>
                  <a:gd name="connsiteY10" fmla="*/ 159953 h 250308"/>
                  <a:gd name="connsiteX11" fmla="*/ 9048 w 251757"/>
                  <a:gd name="connsiteY11" fmla="*/ 156231 h 250308"/>
                  <a:gd name="connsiteX12" fmla="*/ 7700 w 251757"/>
                  <a:gd name="connsiteY12" fmla="*/ 152689 h 250308"/>
                  <a:gd name="connsiteX13" fmla="*/ 6359 w 251757"/>
                  <a:gd name="connsiteY13" fmla="*/ 149577 h 250308"/>
                  <a:gd name="connsiteX14" fmla="*/ 5012 w 251757"/>
                  <a:gd name="connsiteY14" fmla="*/ 145913 h 250308"/>
                  <a:gd name="connsiteX15" fmla="*/ 3908 w 251757"/>
                  <a:gd name="connsiteY15" fmla="*/ 141703 h 250308"/>
                  <a:gd name="connsiteX16" fmla="*/ 3055 w 251757"/>
                  <a:gd name="connsiteY16" fmla="*/ 138405 h 250308"/>
                  <a:gd name="connsiteX17" fmla="*/ 2259 w 251757"/>
                  <a:gd name="connsiteY17" fmla="*/ 135171 h 250308"/>
                  <a:gd name="connsiteX18" fmla="*/ 1341 w 251757"/>
                  <a:gd name="connsiteY18" fmla="*/ 129062 h 250308"/>
                  <a:gd name="connsiteX19" fmla="*/ 976 w 251757"/>
                  <a:gd name="connsiteY19" fmla="*/ 126316 h 250308"/>
                  <a:gd name="connsiteX20" fmla="*/ 546 w 251757"/>
                  <a:gd name="connsiteY20" fmla="*/ 123813 h 250308"/>
                  <a:gd name="connsiteX21" fmla="*/ 0 w 251757"/>
                  <a:gd name="connsiteY21" fmla="*/ 112577 h 250308"/>
                  <a:gd name="connsiteX22" fmla="*/ 33060 w 251757"/>
                  <a:gd name="connsiteY22" fmla="*/ 33008 h 250308"/>
                  <a:gd name="connsiteX23" fmla="*/ 112750 w 251757"/>
                  <a:gd name="connsiteY23" fmla="*/ 0 h 250308"/>
                  <a:gd name="connsiteX24" fmla="*/ 123941 w 251757"/>
                  <a:gd name="connsiteY24" fmla="*/ 552 h 250308"/>
                  <a:gd name="connsiteX25" fmla="*/ 126207 w 251757"/>
                  <a:gd name="connsiteY25" fmla="*/ 853 h 250308"/>
                  <a:gd name="connsiteX26" fmla="*/ 127548 w 251757"/>
                  <a:gd name="connsiteY26" fmla="*/ 853 h 250308"/>
                  <a:gd name="connsiteX27" fmla="*/ 134767 w 251757"/>
                  <a:gd name="connsiteY27" fmla="*/ 1957 h 250308"/>
                  <a:gd name="connsiteX28" fmla="*/ 137577 w 251757"/>
                  <a:gd name="connsiteY28" fmla="*/ 3055 h 250308"/>
                  <a:gd name="connsiteX29" fmla="*/ 138803 w 251757"/>
                  <a:gd name="connsiteY29" fmla="*/ 3362 h 250308"/>
                  <a:gd name="connsiteX30" fmla="*/ 144918 w 251757"/>
                  <a:gd name="connsiteY30" fmla="*/ 5005 h 250308"/>
                  <a:gd name="connsiteX31" fmla="*/ 148095 w 251757"/>
                  <a:gd name="connsiteY31" fmla="*/ 6045 h 250308"/>
                  <a:gd name="connsiteX32" fmla="*/ 149320 w 251757"/>
                  <a:gd name="connsiteY32" fmla="*/ 6475 h 250308"/>
                  <a:gd name="connsiteX33" fmla="*/ 154948 w 251757"/>
                  <a:gd name="connsiteY33" fmla="*/ 8547 h 250308"/>
                  <a:gd name="connsiteX34" fmla="*/ 158676 w 251757"/>
                  <a:gd name="connsiteY34" fmla="*/ 10196 h 250308"/>
                  <a:gd name="connsiteX35" fmla="*/ 159349 w 251757"/>
                  <a:gd name="connsiteY35" fmla="*/ 10196 h 250308"/>
                  <a:gd name="connsiteX36" fmla="*/ 164547 w 251757"/>
                  <a:gd name="connsiteY36" fmla="*/ 12699 h 250308"/>
                  <a:gd name="connsiteX37" fmla="*/ 168705 w 251757"/>
                  <a:gd name="connsiteY37" fmla="*/ 15022 h 250308"/>
                  <a:gd name="connsiteX38" fmla="*/ 173659 w 251757"/>
                  <a:gd name="connsiteY38" fmla="*/ 18012 h 250308"/>
                  <a:gd name="connsiteX39" fmla="*/ 177689 w 251757"/>
                  <a:gd name="connsiteY39" fmla="*/ 20759 h 250308"/>
                  <a:gd name="connsiteX40" fmla="*/ 182155 w 251757"/>
                  <a:gd name="connsiteY40" fmla="*/ 24114 h 250308"/>
                  <a:gd name="connsiteX41" fmla="*/ 187718 w 251757"/>
                  <a:gd name="connsiteY41" fmla="*/ 28876 h 250308"/>
                  <a:gd name="connsiteX42" fmla="*/ 202214 w 251757"/>
                  <a:gd name="connsiteY42" fmla="*/ 44507 h 250308"/>
                  <a:gd name="connsiteX43" fmla="*/ 245335 w 251757"/>
                  <a:gd name="connsiteY43" fmla="*/ 100276 h 250308"/>
                  <a:gd name="connsiteX44" fmla="*/ 246811 w 251757"/>
                  <a:gd name="connsiteY44" fmla="*/ 170720 h 250308"/>
                  <a:gd name="connsiteX45" fmla="*/ 206058 w 251757"/>
                  <a:gd name="connsiteY45" fmla="*/ 228241 h 250308"/>
                  <a:gd name="connsiteX46" fmla="*/ 139047 w 251757"/>
                  <a:gd name="connsiteY46" fmla="*/ 250308 h 25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51757" h="250308">
                    <a:moveTo>
                      <a:pt x="139047" y="250308"/>
                    </a:moveTo>
                    <a:cubicBezTo>
                      <a:pt x="121651" y="250347"/>
                      <a:pt x="104486" y="246330"/>
                      <a:pt x="88912" y="238585"/>
                    </a:cubicBezTo>
                    <a:cubicBezTo>
                      <a:pt x="73338" y="230839"/>
                      <a:pt x="59792" y="219571"/>
                      <a:pt x="49346" y="205686"/>
                    </a:cubicBezTo>
                    <a:cubicBezTo>
                      <a:pt x="43256" y="201514"/>
                      <a:pt x="37583" y="196766"/>
                      <a:pt x="32405" y="191517"/>
                    </a:cubicBezTo>
                    <a:cubicBezTo>
                      <a:pt x="29864" y="189181"/>
                      <a:pt x="27535" y="186628"/>
                      <a:pt x="25436" y="183888"/>
                    </a:cubicBezTo>
                    <a:cubicBezTo>
                      <a:pt x="24455" y="182668"/>
                      <a:pt x="20239" y="177047"/>
                      <a:pt x="19321" y="175276"/>
                    </a:cubicBezTo>
                    <a:cubicBezTo>
                      <a:pt x="18403" y="173511"/>
                      <a:pt x="18160" y="173447"/>
                      <a:pt x="17608" y="172472"/>
                    </a:cubicBezTo>
                    <a:lnTo>
                      <a:pt x="15959" y="169783"/>
                    </a:lnTo>
                    <a:cubicBezTo>
                      <a:pt x="15221" y="168500"/>
                      <a:pt x="14425" y="167281"/>
                      <a:pt x="13758" y="165997"/>
                    </a:cubicBezTo>
                    <a:cubicBezTo>
                      <a:pt x="13084" y="164720"/>
                      <a:pt x="12718" y="163982"/>
                      <a:pt x="12224" y="162949"/>
                    </a:cubicBezTo>
                    <a:lnTo>
                      <a:pt x="10819" y="159953"/>
                    </a:lnTo>
                    <a:cubicBezTo>
                      <a:pt x="10209" y="158733"/>
                      <a:pt x="9600" y="157514"/>
                      <a:pt x="9048" y="156231"/>
                    </a:cubicBezTo>
                    <a:cubicBezTo>
                      <a:pt x="8496" y="154948"/>
                      <a:pt x="8130" y="153914"/>
                      <a:pt x="7700" y="152689"/>
                    </a:cubicBezTo>
                    <a:lnTo>
                      <a:pt x="6359" y="149577"/>
                    </a:lnTo>
                    <a:cubicBezTo>
                      <a:pt x="5865" y="148415"/>
                      <a:pt x="5442" y="147196"/>
                      <a:pt x="5012" y="145913"/>
                    </a:cubicBezTo>
                    <a:cubicBezTo>
                      <a:pt x="4582" y="144629"/>
                      <a:pt x="4280" y="143108"/>
                      <a:pt x="3908" y="141703"/>
                    </a:cubicBezTo>
                    <a:lnTo>
                      <a:pt x="3055" y="138405"/>
                    </a:lnTo>
                    <a:cubicBezTo>
                      <a:pt x="3055" y="137365"/>
                      <a:pt x="2503" y="136268"/>
                      <a:pt x="2259" y="135171"/>
                    </a:cubicBezTo>
                    <a:cubicBezTo>
                      <a:pt x="2015" y="134067"/>
                      <a:pt x="1585" y="131263"/>
                      <a:pt x="1341" y="129062"/>
                    </a:cubicBezTo>
                    <a:lnTo>
                      <a:pt x="976" y="126316"/>
                    </a:lnTo>
                    <a:cubicBezTo>
                      <a:pt x="976" y="125462"/>
                      <a:pt x="667" y="124666"/>
                      <a:pt x="546" y="123813"/>
                    </a:cubicBezTo>
                    <a:cubicBezTo>
                      <a:pt x="180" y="120271"/>
                      <a:pt x="0" y="116427"/>
                      <a:pt x="0" y="112577"/>
                    </a:cubicBezTo>
                    <a:cubicBezTo>
                      <a:pt x="32" y="82732"/>
                      <a:pt x="11923" y="54113"/>
                      <a:pt x="33060" y="33008"/>
                    </a:cubicBezTo>
                    <a:cubicBezTo>
                      <a:pt x="54197" y="11903"/>
                      <a:pt x="82861" y="32"/>
                      <a:pt x="112750" y="0"/>
                    </a:cubicBezTo>
                    <a:cubicBezTo>
                      <a:pt x="116363" y="0"/>
                      <a:pt x="120149" y="0"/>
                      <a:pt x="123941" y="552"/>
                    </a:cubicBezTo>
                    <a:lnTo>
                      <a:pt x="126207" y="853"/>
                    </a:lnTo>
                    <a:lnTo>
                      <a:pt x="127548" y="853"/>
                    </a:lnTo>
                    <a:cubicBezTo>
                      <a:pt x="129935" y="853"/>
                      <a:pt x="132379" y="1469"/>
                      <a:pt x="134767" y="1957"/>
                    </a:cubicBezTo>
                    <a:lnTo>
                      <a:pt x="137577" y="3055"/>
                    </a:lnTo>
                    <a:lnTo>
                      <a:pt x="138803" y="3362"/>
                    </a:lnTo>
                    <a:cubicBezTo>
                      <a:pt x="141062" y="3908"/>
                      <a:pt x="143083" y="4396"/>
                      <a:pt x="144918" y="5005"/>
                    </a:cubicBezTo>
                    <a:lnTo>
                      <a:pt x="148095" y="6045"/>
                    </a:lnTo>
                    <a:lnTo>
                      <a:pt x="149320" y="6475"/>
                    </a:lnTo>
                    <a:lnTo>
                      <a:pt x="154948" y="8547"/>
                    </a:lnTo>
                    <a:cubicBezTo>
                      <a:pt x="156231" y="9035"/>
                      <a:pt x="157450" y="9644"/>
                      <a:pt x="158676" y="10196"/>
                    </a:cubicBezTo>
                    <a:lnTo>
                      <a:pt x="159349" y="10196"/>
                    </a:lnTo>
                    <a:lnTo>
                      <a:pt x="164547" y="12699"/>
                    </a:lnTo>
                    <a:lnTo>
                      <a:pt x="168705" y="15022"/>
                    </a:lnTo>
                    <a:cubicBezTo>
                      <a:pt x="170412" y="15997"/>
                      <a:pt x="172068" y="16972"/>
                      <a:pt x="173659" y="18012"/>
                    </a:cubicBezTo>
                    <a:lnTo>
                      <a:pt x="177689" y="20759"/>
                    </a:lnTo>
                    <a:lnTo>
                      <a:pt x="182155" y="24114"/>
                    </a:lnTo>
                    <a:cubicBezTo>
                      <a:pt x="184125" y="25565"/>
                      <a:pt x="185986" y="27156"/>
                      <a:pt x="187718" y="28876"/>
                    </a:cubicBezTo>
                    <a:cubicBezTo>
                      <a:pt x="193032" y="33624"/>
                      <a:pt x="197883" y="38854"/>
                      <a:pt x="202214" y="44507"/>
                    </a:cubicBezTo>
                    <a:cubicBezTo>
                      <a:pt x="222190" y="58015"/>
                      <a:pt x="237308" y="77560"/>
                      <a:pt x="245335" y="100276"/>
                    </a:cubicBezTo>
                    <a:cubicBezTo>
                      <a:pt x="253363" y="122998"/>
                      <a:pt x="253876" y="147684"/>
                      <a:pt x="246811" y="170720"/>
                    </a:cubicBezTo>
                    <a:cubicBezTo>
                      <a:pt x="239740" y="193750"/>
                      <a:pt x="225456" y="213912"/>
                      <a:pt x="206058" y="228241"/>
                    </a:cubicBezTo>
                    <a:cubicBezTo>
                      <a:pt x="186666" y="242563"/>
                      <a:pt x="163174" y="250302"/>
                      <a:pt x="139047" y="250308"/>
                    </a:cubicBezTo>
                    <a:close/>
                  </a:path>
                </a:pathLst>
              </a:custGeom>
              <a:solidFill>
                <a:srgbClr val="FFFFFF"/>
              </a:solidFill>
              <a:ln w="6417"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793C3C20-A5B6-44E3-ADF5-6B8285FD3ECE}"/>
                  </a:ext>
                </a:extLst>
              </p:cNvPr>
              <p:cNvSpPr/>
              <p:nvPr/>
            </p:nvSpPr>
            <p:spPr>
              <a:xfrm>
                <a:off x="4373077" y="3751266"/>
                <a:ext cx="256674" cy="255247"/>
              </a:xfrm>
              <a:custGeom>
                <a:avLst/>
                <a:gdLst>
                  <a:gd name="connsiteX0" fmla="*/ 115811 w 256674"/>
                  <a:gd name="connsiteY0" fmla="*/ 6103 h 255247"/>
                  <a:gd name="connsiteX1" fmla="*/ 126701 w 256674"/>
                  <a:gd name="connsiteY1" fmla="*/ 6654 h 255247"/>
                  <a:gd name="connsiteX2" fmla="*/ 130185 w 256674"/>
                  <a:gd name="connsiteY2" fmla="*/ 7142 h 255247"/>
                  <a:gd name="connsiteX3" fmla="*/ 137218 w 256674"/>
                  <a:gd name="connsiteY3" fmla="*/ 8239 h 255247"/>
                  <a:gd name="connsiteX4" fmla="*/ 141376 w 256674"/>
                  <a:gd name="connsiteY4" fmla="*/ 9215 h 255247"/>
                  <a:gd name="connsiteX5" fmla="*/ 147485 w 256674"/>
                  <a:gd name="connsiteY5" fmla="*/ 10742 h 255247"/>
                  <a:gd name="connsiteX6" fmla="*/ 151643 w 256674"/>
                  <a:gd name="connsiteY6" fmla="*/ 12211 h 255247"/>
                  <a:gd name="connsiteX7" fmla="*/ 157213 w 256674"/>
                  <a:gd name="connsiteY7" fmla="*/ 14220 h 255247"/>
                  <a:gd name="connsiteX8" fmla="*/ 161429 w 256674"/>
                  <a:gd name="connsiteY8" fmla="*/ 16113 h 255247"/>
                  <a:gd name="connsiteX9" fmla="*/ 166504 w 256674"/>
                  <a:gd name="connsiteY9" fmla="*/ 18558 h 255247"/>
                  <a:gd name="connsiteX10" fmla="*/ 170605 w 256674"/>
                  <a:gd name="connsiteY10" fmla="*/ 20881 h 255247"/>
                  <a:gd name="connsiteX11" fmla="*/ 175373 w 256674"/>
                  <a:gd name="connsiteY11" fmla="*/ 23749 h 255247"/>
                  <a:gd name="connsiteX12" fmla="*/ 179287 w 256674"/>
                  <a:gd name="connsiteY12" fmla="*/ 26431 h 255247"/>
                  <a:gd name="connsiteX13" fmla="*/ 183689 w 256674"/>
                  <a:gd name="connsiteY13" fmla="*/ 29729 h 255247"/>
                  <a:gd name="connsiteX14" fmla="*/ 188944 w 256674"/>
                  <a:gd name="connsiteY14" fmla="*/ 34189 h 255247"/>
                  <a:gd name="connsiteX15" fmla="*/ 203440 w 256674"/>
                  <a:gd name="connsiteY15" fmla="*/ 49936 h 255247"/>
                  <a:gd name="connsiteX16" fmla="*/ 236037 w 256674"/>
                  <a:gd name="connsiteY16" fmla="*/ 84106 h 255247"/>
                  <a:gd name="connsiteX17" fmla="*/ 251200 w 256674"/>
                  <a:gd name="connsiteY17" fmla="*/ 128799 h 255247"/>
                  <a:gd name="connsiteX18" fmla="*/ 246112 w 256674"/>
                  <a:gd name="connsiteY18" fmla="*/ 175713 h 255247"/>
                  <a:gd name="connsiteX19" fmla="*/ 221721 w 256674"/>
                  <a:gd name="connsiteY19" fmla="*/ 216132 h 255247"/>
                  <a:gd name="connsiteX20" fmla="*/ 182553 w 256674"/>
                  <a:gd name="connsiteY20" fmla="*/ 242538 h 255247"/>
                  <a:gd name="connsiteX21" fmla="*/ 135890 w 256674"/>
                  <a:gd name="connsiteY21" fmla="*/ 250032 h 255247"/>
                  <a:gd name="connsiteX22" fmla="*/ 90401 w 256674"/>
                  <a:gd name="connsiteY22" fmla="*/ 237218 h 255247"/>
                  <a:gd name="connsiteX23" fmla="*/ 54543 w 256674"/>
                  <a:gd name="connsiteY23" fmla="*/ 206475 h 255247"/>
                  <a:gd name="connsiteX24" fmla="*/ 37667 w 256674"/>
                  <a:gd name="connsiteY24" fmla="*/ 192428 h 255247"/>
                  <a:gd name="connsiteX25" fmla="*/ 30942 w 256674"/>
                  <a:gd name="connsiteY25" fmla="*/ 184985 h 255247"/>
                  <a:gd name="connsiteX26" fmla="*/ 24827 w 256674"/>
                  <a:gd name="connsiteY26" fmla="*/ 176560 h 255247"/>
                  <a:gd name="connsiteX27" fmla="*/ 22382 w 256674"/>
                  <a:gd name="connsiteY27" fmla="*/ 172530 h 255247"/>
                  <a:gd name="connsiteX28" fmla="*/ 19385 w 256674"/>
                  <a:gd name="connsiteY28" fmla="*/ 167582 h 255247"/>
                  <a:gd name="connsiteX29" fmla="*/ 17242 w 256674"/>
                  <a:gd name="connsiteY29" fmla="*/ 163129 h 255247"/>
                  <a:gd name="connsiteX30" fmla="*/ 14798 w 256674"/>
                  <a:gd name="connsiteY30" fmla="*/ 157996 h 255247"/>
                  <a:gd name="connsiteX31" fmla="*/ 12962 w 256674"/>
                  <a:gd name="connsiteY31" fmla="*/ 153055 h 255247"/>
                  <a:gd name="connsiteX32" fmla="*/ 11127 w 256674"/>
                  <a:gd name="connsiteY32" fmla="*/ 148050 h 255247"/>
                  <a:gd name="connsiteX33" fmla="*/ 9664 w 256674"/>
                  <a:gd name="connsiteY33" fmla="*/ 142306 h 255247"/>
                  <a:gd name="connsiteX34" fmla="*/ 8438 w 256674"/>
                  <a:gd name="connsiteY34" fmla="*/ 137609 h 255247"/>
                  <a:gd name="connsiteX35" fmla="*/ 7399 w 256674"/>
                  <a:gd name="connsiteY35" fmla="*/ 130647 h 255247"/>
                  <a:gd name="connsiteX36" fmla="*/ 6789 w 256674"/>
                  <a:gd name="connsiteY36" fmla="*/ 126803 h 255247"/>
                  <a:gd name="connsiteX37" fmla="*/ 6115 w 256674"/>
                  <a:gd name="connsiteY37" fmla="*/ 115632 h 255247"/>
                  <a:gd name="connsiteX38" fmla="*/ 38354 w 256674"/>
                  <a:gd name="connsiteY38" fmla="*/ 38289 h 255247"/>
                  <a:gd name="connsiteX39" fmla="*/ 115811 w 256674"/>
                  <a:gd name="connsiteY39" fmla="*/ 6103 h 255247"/>
                  <a:gd name="connsiteX40" fmla="*/ 115811 w 256674"/>
                  <a:gd name="connsiteY40" fmla="*/ 0 h 255247"/>
                  <a:gd name="connsiteX41" fmla="*/ 34029 w 256674"/>
                  <a:gd name="connsiteY41" fmla="*/ 33971 h 255247"/>
                  <a:gd name="connsiteX42" fmla="*/ 0 w 256674"/>
                  <a:gd name="connsiteY42" fmla="*/ 115632 h 255247"/>
                  <a:gd name="connsiteX43" fmla="*/ 610 w 256674"/>
                  <a:gd name="connsiteY43" fmla="*/ 127413 h 255247"/>
                  <a:gd name="connsiteX44" fmla="*/ 982 w 256674"/>
                  <a:gd name="connsiteY44" fmla="*/ 130095 h 255247"/>
                  <a:gd name="connsiteX45" fmla="*/ 982 w 256674"/>
                  <a:gd name="connsiteY45" fmla="*/ 131500 h 255247"/>
                  <a:gd name="connsiteX46" fmla="*/ 982 w 256674"/>
                  <a:gd name="connsiteY46" fmla="*/ 132784 h 255247"/>
                  <a:gd name="connsiteX47" fmla="*/ 1893 w 256674"/>
                  <a:gd name="connsiteY47" fmla="*/ 138886 h 255247"/>
                  <a:gd name="connsiteX48" fmla="*/ 2753 w 256674"/>
                  <a:gd name="connsiteY48" fmla="*/ 142306 h 255247"/>
                  <a:gd name="connsiteX49" fmla="*/ 3183 w 256674"/>
                  <a:gd name="connsiteY49" fmla="*/ 143834 h 255247"/>
                  <a:gd name="connsiteX50" fmla="*/ 3549 w 256674"/>
                  <a:gd name="connsiteY50" fmla="*/ 145419 h 255247"/>
                  <a:gd name="connsiteX51" fmla="*/ 4768 w 256674"/>
                  <a:gd name="connsiteY51" fmla="*/ 149878 h 255247"/>
                  <a:gd name="connsiteX52" fmla="*/ 6115 w 256674"/>
                  <a:gd name="connsiteY52" fmla="*/ 153722 h 255247"/>
                  <a:gd name="connsiteX53" fmla="*/ 6667 w 256674"/>
                  <a:gd name="connsiteY53" fmla="*/ 155192 h 255247"/>
                  <a:gd name="connsiteX54" fmla="*/ 7213 w 256674"/>
                  <a:gd name="connsiteY54" fmla="*/ 156719 h 255247"/>
                  <a:gd name="connsiteX55" fmla="*/ 8624 w 256674"/>
                  <a:gd name="connsiteY55" fmla="*/ 160440 h 255247"/>
                  <a:gd name="connsiteX56" fmla="*/ 10460 w 256674"/>
                  <a:gd name="connsiteY56" fmla="*/ 164406 h 255247"/>
                  <a:gd name="connsiteX57" fmla="*/ 11191 w 256674"/>
                  <a:gd name="connsiteY57" fmla="*/ 165811 h 255247"/>
                  <a:gd name="connsiteX58" fmla="*/ 11865 w 256674"/>
                  <a:gd name="connsiteY58" fmla="*/ 167281 h 255247"/>
                  <a:gd name="connsiteX59" fmla="*/ 13450 w 256674"/>
                  <a:gd name="connsiteY59" fmla="*/ 170515 h 255247"/>
                  <a:gd name="connsiteX60" fmla="*/ 15779 w 256674"/>
                  <a:gd name="connsiteY60" fmla="*/ 174480 h 255247"/>
                  <a:gd name="connsiteX61" fmla="*/ 16568 w 256674"/>
                  <a:gd name="connsiteY61" fmla="*/ 175764 h 255247"/>
                  <a:gd name="connsiteX62" fmla="*/ 17364 w 256674"/>
                  <a:gd name="connsiteY62" fmla="*/ 177047 h 255247"/>
                  <a:gd name="connsiteX63" fmla="*/ 19199 w 256674"/>
                  <a:gd name="connsiteY63" fmla="*/ 180037 h 255247"/>
                  <a:gd name="connsiteX64" fmla="*/ 25802 w 256674"/>
                  <a:gd name="connsiteY64" fmla="*/ 188893 h 255247"/>
                  <a:gd name="connsiteX65" fmla="*/ 33079 w 256674"/>
                  <a:gd name="connsiteY65" fmla="*/ 196946 h 255247"/>
                  <a:gd name="connsiteX66" fmla="*/ 49833 w 256674"/>
                  <a:gd name="connsiteY66" fmla="*/ 210992 h 255247"/>
                  <a:gd name="connsiteX67" fmla="*/ 87776 w 256674"/>
                  <a:gd name="connsiteY67" fmla="*/ 242345 h 255247"/>
                  <a:gd name="connsiteX68" fmla="*/ 135344 w 256674"/>
                  <a:gd name="connsiteY68" fmla="*/ 255115 h 255247"/>
                  <a:gd name="connsiteX69" fmla="*/ 183920 w 256674"/>
                  <a:gd name="connsiteY69" fmla="*/ 246978 h 255247"/>
                  <a:gd name="connsiteX70" fmla="*/ 224711 w 256674"/>
                  <a:gd name="connsiteY70" fmla="*/ 219411 h 255247"/>
                  <a:gd name="connsiteX71" fmla="*/ 250327 w 256674"/>
                  <a:gd name="connsiteY71" fmla="*/ 177413 h 255247"/>
                  <a:gd name="connsiteX72" fmla="*/ 256141 w 256674"/>
                  <a:gd name="connsiteY72" fmla="*/ 128581 h 255247"/>
                  <a:gd name="connsiteX73" fmla="*/ 241087 w 256674"/>
                  <a:gd name="connsiteY73" fmla="*/ 81757 h 255247"/>
                  <a:gd name="connsiteX74" fmla="*/ 207899 w 256674"/>
                  <a:gd name="connsiteY74" fmla="*/ 45418 h 255247"/>
                  <a:gd name="connsiteX75" fmla="*/ 193224 w 256674"/>
                  <a:gd name="connsiteY75" fmla="*/ 29607 h 255247"/>
                  <a:gd name="connsiteX76" fmla="*/ 187725 w 256674"/>
                  <a:gd name="connsiteY76" fmla="*/ 24904 h 255247"/>
                  <a:gd name="connsiteX77" fmla="*/ 183073 w 256674"/>
                  <a:gd name="connsiteY77" fmla="*/ 21426 h 255247"/>
                  <a:gd name="connsiteX78" fmla="*/ 178915 w 256674"/>
                  <a:gd name="connsiteY78" fmla="*/ 18622 h 255247"/>
                  <a:gd name="connsiteX79" fmla="*/ 173967 w 256674"/>
                  <a:gd name="connsiteY79" fmla="*/ 15625 h 255247"/>
                  <a:gd name="connsiteX80" fmla="*/ 169623 w 256674"/>
                  <a:gd name="connsiteY80" fmla="*/ 13187 h 255247"/>
                  <a:gd name="connsiteX81" fmla="*/ 164239 w 256674"/>
                  <a:gd name="connsiteY81" fmla="*/ 10562 h 255247"/>
                  <a:gd name="connsiteX82" fmla="*/ 163508 w 256674"/>
                  <a:gd name="connsiteY82" fmla="*/ 10254 h 255247"/>
                  <a:gd name="connsiteX83" fmla="*/ 159780 w 256674"/>
                  <a:gd name="connsiteY83" fmla="*/ 8605 h 255247"/>
                  <a:gd name="connsiteX84" fmla="*/ 154030 w 256674"/>
                  <a:gd name="connsiteY84" fmla="*/ 6468 h 255247"/>
                  <a:gd name="connsiteX85" fmla="*/ 152503 w 256674"/>
                  <a:gd name="connsiteY85" fmla="*/ 6103 h 255247"/>
                  <a:gd name="connsiteX86" fmla="*/ 149198 w 256674"/>
                  <a:gd name="connsiteY86" fmla="*/ 4941 h 255247"/>
                  <a:gd name="connsiteX87" fmla="*/ 143083 w 256674"/>
                  <a:gd name="connsiteY87" fmla="*/ 3356 h 255247"/>
                  <a:gd name="connsiteX88" fmla="*/ 142659 w 256674"/>
                  <a:gd name="connsiteY88" fmla="*/ 3356 h 255247"/>
                  <a:gd name="connsiteX89" fmla="*/ 141434 w 256674"/>
                  <a:gd name="connsiteY89" fmla="*/ 2926 h 255247"/>
                  <a:gd name="connsiteX90" fmla="*/ 138437 w 256674"/>
                  <a:gd name="connsiteY90" fmla="*/ 2259 h 255247"/>
                  <a:gd name="connsiteX91" fmla="*/ 130981 w 256674"/>
                  <a:gd name="connsiteY91" fmla="*/ 1097 h 255247"/>
                  <a:gd name="connsiteX92" fmla="*/ 129819 w 256674"/>
                  <a:gd name="connsiteY92" fmla="*/ 1097 h 255247"/>
                  <a:gd name="connsiteX93" fmla="*/ 127246 w 256674"/>
                  <a:gd name="connsiteY93" fmla="*/ 546 h 255247"/>
                  <a:gd name="connsiteX94" fmla="*/ 115811 w 256674"/>
                  <a:gd name="connsiteY94" fmla="*/ 0 h 25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256674" h="255247">
                    <a:moveTo>
                      <a:pt x="115811" y="6103"/>
                    </a:moveTo>
                    <a:cubicBezTo>
                      <a:pt x="119450" y="6103"/>
                      <a:pt x="123082" y="6282"/>
                      <a:pt x="126701" y="6654"/>
                    </a:cubicBezTo>
                    <a:lnTo>
                      <a:pt x="130185" y="7142"/>
                    </a:lnTo>
                    <a:cubicBezTo>
                      <a:pt x="132566" y="7444"/>
                      <a:pt x="134889" y="7752"/>
                      <a:pt x="137218" y="8239"/>
                    </a:cubicBezTo>
                    <a:cubicBezTo>
                      <a:pt x="138623" y="8239"/>
                      <a:pt x="139964" y="8913"/>
                      <a:pt x="141376" y="9215"/>
                    </a:cubicBezTo>
                    <a:lnTo>
                      <a:pt x="147485" y="10742"/>
                    </a:lnTo>
                    <a:lnTo>
                      <a:pt x="151643" y="12211"/>
                    </a:lnTo>
                    <a:cubicBezTo>
                      <a:pt x="153542" y="12879"/>
                      <a:pt x="155377" y="13488"/>
                      <a:pt x="157213" y="14220"/>
                    </a:cubicBezTo>
                    <a:lnTo>
                      <a:pt x="161429" y="16113"/>
                    </a:lnTo>
                    <a:lnTo>
                      <a:pt x="166504" y="18558"/>
                    </a:lnTo>
                    <a:cubicBezTo>
                      <a:pt x="167910" y="19289"/>
                      <a:pt x="169257" y="20085"/>
                      <a:pt x="170605" y="20881"/>
                    </a:cubicBezTo>
                    <a:cubicBezTo>
                      <a:pt x="171946" y="21670"/>
                      <a:pt x="173845" y="22767"/>
                      <a:pt x="175373" y="23749"/>
                    </a:cubicBezTo>
                    <a:cubicBezTo>
                      <a:pt x="176900" y="24724"/>
                      <a:pt x="178003" y="25520"/>
                      <a:pt x="179287" y="26431"/>
                    </a:cubicBezTo>
                    <a:cubicBezTo>
                      <a:pt x="180570" y="27349"/>
                      <a:pt x="182219" y="28568"/>
                      <a:pt x="183689" y="29729"/>
                    </a:cubicBezTo>
                    <a:lnTo>
                      <a:pt x="188944" y="34189"/>
                    </a:lnTo>
                    <a:cubicBezTo>
                      <a:pt x="194276" y="38957"/>
                      <a:pt x="199127" y="44231"/>
                      <a:pt x="203440" y="49936"/>
                    </a:cubicBezTo>
                    <a:cubicBezTo>
                      <a:pt x="216665" y="58823"/>
                      <a:pt x="227785" y="70483"/>
                      <a:pt x="236037" y="84106"/>
                    </a:cubicBezTo>
                    <a:cubicBezTo>
                      <a:pt x="244289" y="97722"/>
                      <a:pt x="249461" y="112975"/>
                      <a:pt x="251200" y="128799"/>
                    </a:cubicBezTo>
                    <a:cubicBezTo>
                      <a:pt x="252939" y="144623"/>
                      <a:pt x="251207" y="160633"/>
                      <a:pt x="246112" y="175713"/>
                    </a:cubicBezTo>
                    <a:cubicBezTo>
                      <a:pt x="241023" y="190798"/>
                      <a:pt x="232694" y="204588"/>
                      <a:pt x="221721" y="216132"/>
                    </a:cubicBezTo>
                    <a:cubicBezTo>
                      <a:pt x="210742" y="227670"/>
                      <a:pt x="197376" y="236685"/>
                      <a:pt x="182553" y="242538"/>
                    </a:cubicBezTo>
                    <a:cubicBezTo>
                      <a:pt x="167730" y="248396"/>
                      <a:pt x="151803" y="250950"/>
                      <a:pt x="135890" y="250032"/>
                    </a:cubicBezTo>
                    <a:cubicBezTo>
                      <a:pt x="119969" y="249108"/>
                      <a:pt x="104447" y="244738"/>
                      <a:pt x="90401" y="237218"/>
                    </a:cubicBezTo>
                    <a:cubicBezTo>
                      <a:pt x="76354" y="229691"/>
                      <a:pt x="64117" y="219199"/>
                      <a:pt x="54543" y="206475"/>
                    </a:cubicBezTo>
                    <a:cubicBezTo>
                      <a:pt x="48460" y="202368"/>
                      <a:pt x="42807" y="197665"/>
                      <a:pt x="37667" y="192428"/>
                    </a:cubicBezTo>
                    <a:cubicBezTo>
                      <a:pt x="37667" y="192428"/>
                      <a:pt x="32162" y="186326"/>
                      <a:pt x="30942" y="184985"/>
                    </a:cubicBezTo>
                    <a:cubicBezTo>
                      <a:pt x="29716" y="183637"/>
                      <a:pt x="25802" y="178209"/>
                      <a:pt x="24827" y="176560"/>
                    </a:cubicBezTo>
                    <a:cubicBezTo>
                      <a:pt x="23845" y="174910"/>
                      <a:pt x="23178" y="173871"/>
                      <a:pt x="22382" y="172530"/>
                    </a:cubicBezTo>
                    <a:cubicBezTo>
                      <a:pt x="21586" y="171182"/>
                      <a:pt x="20303" y="169232"/>
                      <a:pt x="19385" y="167582"/>
                    </a:cubicBezTo>
                    <a:cubicBezTo>
                      <a:pt x="18468" y="165933"/>
                      <a:pt x="17916" y="164592"/>
                      <a:pt x="17242" y="163129"/>
                    </a:cubicBezTo>
                    <a:cubicBezTo>
                      <a:pt x="16568" y="161660"/>
                      <a:pt x="15529" y="159767"/>
                      <a:pt x="14798" y="157996"/>
                    </a:cubicBezTo>
                    <a:cubicBezTo>
                      <a:pt x="14066" y="156231"/>
                      <a:pt x="13578" y="154704"/>
                      <a:pt x="12962" y="153055"/>
                    </a:cubicBezTo>
                    <a:cubicBezTo>
                      <a:pt x="12352" y="151405"/>
                      <a:pt x="11679" y="149756"/>
                      <a:pt x="11127" y="148050"/>
                    </a:cubicBezTo>
                    <a:cubicBezTo>
                      <a:pt x="10581" y="146336"/>
                      <a:pt x="10151" y="144199"/>
                      <a:pt x="9664" y="142306"/>
                    </a:cubicBezTo>
                    <a:cubicBezTo>
                      <a:pt x="9170" y="140413"/>
                      <a:pt x="8804" y="139194"/>
                      <a:pt x="8438" y="137609"/>
                    </a:cubicBezTo>
                    <a:cubicBezTo>
                      <a:pt x="8073" y="136018"/>
                      <a:pt x="7707" y="132970"/>
                      <a:pt x="7399" y="130647"/>
                    </a:cubicBezTo>
                    <a:cubicBezTo>
                      <a:pt x="7399" y="129364"/>
                      <a:pt x="6911" y="128080"/>
                      <a:pt x="6789" y="126803"/>
                    </a:cubicBezTo>
                    <a:cubicBezTo>
                      <a:pt x="6340" y="123139"/>
                      <a:pt x="6115" y="119411"/>
                      <a:pt x="6115" y="115632"/>
                    </a:cubicBezTo>
                    <a:cubicBezTo>
                      <a:pt x="6212" y="86608"/>
                      <a:pt x="17800" y="58810"/>
                      <a:pt x="38354" y="38289"/>
                    </a:cubicBezTo>
                    <a:cubicBezTo>
                      <a:pt x="58900" y="17768"/>
                      <a:pt x="86749" y="6199"/>
                      <a:pt x="115811" y="6103"/>
                    </a:cubicBezTo>
                    <a:close/>
                    <a:moveTo>
                      <a:pt x="115811" y="0"/>
                    </a:moveTo>
                    <a:cubicBezTo>
                      <a:pt x="85126" y="96"/>
                      <a:pt x="55724" y="12308"/>
                      <a:pt x="34029" y="33971"/>
                    </a:cubicBezTo>
                    <a:cubicBezTo>
                      <a:pt x="12327" y="55634"/>
                      <a:pt x="96" y="84991"/>
                      <a:pt x="0" y="115632"/>
                    </a:cubicBezTo>
                    <a:cubicBezTo>
                      <a:pt x="-6" y="119565"/>
                      <a:pt x="193" y="123499"/>
                      <a:pt x="610" y="127413"/>
                    </a:cubicBezTo>
                    <a:cubicBezTo>
                      <a:pt x="610" y="128331"/>
                      <a:pt x="610" y="129242"/>
                      <a:pt x="982" y="130095"/>
                    </a:cubicBezTo>
                    <a:cubicBezTo>
                      <a:pt x="1348" y="130955"/>
                      <a:pt x="982" y="131013"/>
                      <a:pt x="982" y="131500"/>
                    </a:cubicBezTo>
                    <a:lnTo>
                      <a:pt x="982" y="132784"/>
                    </a:lnTo>
                    <a:cubicBezTo>
                      <a:pt x="982" y="134741"/>
                      <a:pt x="1470" y="136749"/>
                      <a:pt x="1893" y="138886"/>
                    </a:cubicBezTo>
                    <a:cubicBezTo>
                      <a:pt x="2323" y="141023"/>
                      <a:pt x="2445" y="141151"/>
                      <a:pt x="2753" y="142306"/>
                    </a:cubicBezTo>
                    <a:cubicBezTo>
                      <a:pt x="3061" y="143468"/>
                      <a:pt x="2753" y="143346"/>
                      <a:pt x="3183" y="143834"/>
                    </a:cubicBezTo>
                    <a:lnTo>
                      <a:pt x="3549" y="145419"/>
                    </a:lnTo>
                    <a:cubicBezTo>
                      <a:pt x="3914" y="146946"/>
                      <a:pt x="4280" y="148415"/>
                      <a:pt x="4768" y="149878"/>
                    </a:cubicBezTo>
                    <a:cubicBezTo>
                      <a:pt x="5262" y="151341"/>
                      <a:pt x="5628" y="152445"/>
                      <a:pt x="6115" y="153722"/>
                    </a:cubicBezTo>
                    <a:lnTo>
                      <a:pt x="6667" y="155192"/>
                    </a:lnTo>
                    <a:lnTo>
                      <a:pt x="7213" y="156719"/>
                    </a:lnTo>
                    <a:cubicBezTo>
                      <a:pt x="7623" y="157983"/>
                      <a:pt x="8092" y="159221"/>
                      <a:pt x="8624" y="160440"/>
                    </a:cubicBezTo>
                    <a:cubicBezTo>
                      <a:pt x="9170" y="161781"/>
                      <a:pt x="9844" y="163129"/>
                      <a:pt x="10460" y="164406"/>
                    </a:cubicBezTo>
                    <a:lnTo>
                      <a:pt x="11191" y="165811"/>
                    </a:lnTo>
                    <a:lnTo>
                      <a:pt x="11865" y="167281"/>
                    </a:lnTo>
                    <a:cubicBezTo>
                      <a:pt x="12333" y="168385"/>
                      <a:pt x="12860" y="169469"/>
                      <a:pt x="13450" y="170515"/>
                    </a:cubicBezTo>
                    <a:cubicBezTo>
                      <a:pt x="14188" y="171856"/>
                      <a:pt x="14984" y="173139"/>
                      <a:pt x="15779" y="174480"/>
                    </a:cubicBezTo>
                    <a:lnTo>
                      <a:pt x="16568" y="175764"/>
                    </a:lnTo>
                    <a:lnTo>
                      <a:pt x="17364" y="177047"/>
                    </a:lnTo>
                    <a:cubicBezTo>
                      <a:pt x="17980" y="178087"/>
                      <a:pt x="18526" y="179062"/>
                      <a:pt x="19199" y="180037"/>
                    </a:cubicBezTo>
                    <a:cubicBezTo>
                      <a:pt x="19873" y="181013"/>
                      <a:pt x="24705" y="187609"/>
                      <a:pt x="25802" y="188893"/>
                    </a:cubicBezTo>
                    <a:cubicBezTo>
                      <a:pt x="28010" y="191767"/>
                      <a:pt x="30442" y="194463"/>
                      <a:pt x="33079" y="196946"/>
                    </a:cubicBezTo>
                    <a:cubicBezTo>
                      <a:pt x="38200" y="202156"/>
                      <a:pt x="43808" y="206860"/>
                      <a:pt x="49833" y="210992"/>
                    </a:cubicBezTo>
                    <a:cubicBezTo>
                      <a:pt x="60081" y="224038"/>
                      <a:pt x="73024" y="234735"/>
                      <a:pt x="87776" y="242345"/>
                    </a:cubicBezTo>
                    <a:cubicBezTo>
                      <a:pt x="102535" y="249962"/>
                      <a:pt x="118757" y="254312"/>
                      <a:pt x="135344" y="255115"/>
                    </a:cubicBezTo>
                    <a:cubicBezTo>
                      <a:pt x="151932" y="255910"/>
                      <a:pt x="168500" y="253138"/>
                      <a:pt x="183920" y="246978"/>
                    </a:cubicBezTo>
                    <a:cubicBezTo>
                      <a:pt x="199339" y="240818"/>
                      <a:pt x="213251" y="231417"/>
                      <a:pt x="224711" y="219411"/>
                    </a:cubicBezTo>
                    <a:cubicBezTo>
                      <a:pt x="236166" y="207412"/>
                      <a:pt x="244905" y="193089"/>
                      <a:pt x="250327" y="177413"/>
                    </a:cubicBezTo>
                    <a:cubicBezTo>
                      <a:pt x="255750" y="161743"/>
                      <a:pt x="257732" y="145085"/>
                      <a:pt x="256141" y="128581"/>
                    </a:cubicBezTo>
                    <a:cubicBezTo>
                      <a:pt x="254544" y="112077"/>
                      <a:pt x="249410" y="96105"/>
                      <a:pt x="241087" y="81757"/>
                    </a:cubicBezTo>
                    <a:cubicBezTo>
                      <a:pt x="232765" y="67409"/>
                      <a:pt x="221445" y="55018"/>
                      <a:pt x="207899" y="45418"/>
                    </a:cubicBezTo>
                    <a:cubicBezTo>
                      <a:pt x="203517" y="39708"/>
                      <a:pt x="198601" y="34414"/>
                      <a:pt x="193224" y="29607"/>
                    </a:cubicBezTo>
                    <a:cubicBezTo>
                      <a:pt x="191491" y="27926"/>
                      <a:pt x="189657" y="26360"/>
                      <a:pt x="187725" y="24904"/>
                    </a:cubicBezTo>
                    <a:lnTo>
                      <a:pt x="183073" y="21426"/>
                    </a:lnTo>
                    <a:lnTo>
                      <a:pt x="178915" y="18622"/>
                    </a:lnTo>
                    <a:cubicBezTo>
                      <a:pt x="177330" y="17582"/>
                      <a:pt x="175616" y="16607"/>
                      <a:pt x="173967" y="15625"/>
                    </a:cubicBezTo>
                    <a:cubicBezTo>
                      <a:pt x="172312" y="14650"/>
                      <a:pt x="171093" y="13918"/>
                      <a:pt x="169623" y="13187"/>
                    </a:cubicBezTo>
                    <a:lnTo>
                      <a:pt x="164239" y="10562"/>
                    </a:lnTo>
                    <a:lnTo>
                      <a:pt x="163508" y="10254"/>
                    </a:lnTo>
                    <a:lnTo>
                      <a:pt x="159780" y="8605"/>
                    </a:lnTo>
                    <a:cubicBezTo>
                      <a:pt x="157880" y="7809"/>
                      <a:pt x="155929" y="7142"/>
                      <a:pt x="154030" y="6468"/>
                    </a:cubicBezTo>
                    <a:lnTo>
                      <a:pt x="152503" y="6103"/>
                    </a:lnTo>
                    <a:lnTo>
                      <a:pt x="149198" y="4941"/>
                    </a:lnTo>
                    <a:cubicBezTo>
                      <a:pt x="147183" y="4331"/>
                      <a:pt x="145162" y="3844"/>
                      <a:pt x="143083" y="3356"/>
                    </a:cubicBezTo>
                    <a:lnTo>
                      <a:pt x="142659" y="3356"/>
                    </a:lnTo>
                    <a:lnTo>
                      <a:pt x="141434" y="2926"/>
                    </a:lnTo>
                    <a:lnTo>
                      <a:pt x="138437" y="2259"/>
                    </a:lnTo>
                    <a:cubicBezTo>
                      <a:pt x="135928" y="1771"/>
                      <a:pt x="133426" y="1405"/>
                      <a:pt x="130981" y="1097"/>
                    </a:cubicBezTo>
                    <a:lnTo>
                      <a:pt x="129819" y="1097"/>
                    </a:lnTo>
                    <a:lnTo>
                      <a:pt x="127246" y="546"/>
                    </a:lnTo>
                    <a:cubicBezTo>
                      <a:pt x="123396" y="0"/>
                      <a:pt x="119546" y="0"/>
                      <a:pt x="115811" y="0"/>
                    </a:cubicBezTo>
                    <a:close/>
                  </a:path>
                </a:pathLst>
              </a:custGeom>
              <a:solidFill>
                <a:srgbClr val="FFFFFF"/>
              </a:solidFill>
              <a:ln w="6417"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10FD846B-6B12-4EBE-B8CA-599B563EB474}"/>
                  </a:ext>
                </a:extLst>
              </p:cNvPr>
              <p:cNvSpPr/>
              <p:nvPr/>
            </p:nvSpPr>
            <p:spPr>
              <a:xfrm>
                <a:off x="4377005" y="3755129"/>
                <a:ext cx="185632" cy="188635"/>
              </a:xfrm>
              <a:custGeom>
                <a:avLst/>
                <a:gdLst>
                  <a:gd name="connsiteX0" fmla="*/ 24082 w 185632"/>
                  <a:gd name="connsiteY0" fmla="*/ 160613 h 188635"/>
                  <a:gd name="connsiteX1" fmla="*/ 11363 w 185632"/>
                  <a:gd name="connsiteY1" fmla="*/ 111775 h 188635"/>
                  <a:gd name="connsiteX2" fmla="*/ 24120 w 185632"/>
                  <a:gd name="connsiteY2" fmla="*/ 62884 h 188635"/>
                  <a:gd name="connsiteX3" fmla="*/ 59105 w 185632"/>
                  <a:gd name="connsiteY3" fmla="*/ 26392 h 188635"/>
                  <a:gd name="connsiteX4" fmla="*/ 107462 w 185632"/>
                  <a:gd name="connsiteY4" fmla="*/ 11511 h 188635"/>
                  <a:gd name="connsiteX5" fmla="*/ 156955 w 185632"/>
                  <a:gd name="connsiteY5" fmla="*/ 22028 h 188635"/>
                  <a:gd name="connsiteX6" fmla="*/ 185632 w 185632"/>
                  <a:gd name="connsiteY6" fmla="*/ 30454 h 188635"/>
                  <a:gd name="connsiteX7" fmla="*/ 107385 w 185632"/>
                  <a:gd name="connsiteY7" fmla="*/ 25 h 188635"/>
                  <a:gd name="connsiteX8" fmla="*/ 30498 w 185632"/>
                  <a:gd name="connsiteY8" fmla="*/ 33752 h 188635"/>
                  <a:gd name="connsiteX9" fmla="*/ 25 w 185632"/>
                  <a:gd name="connsiteY9" fmla="*/ 111877 h 188635"/>
                  <a:gd name="connsiteX10" fmla="*/ 33803 w 185632"/>
                  <a:gd name="connsiteY10" fmla="*/ 188635 h 188635"/>
                  <a:gd name="connsiteX11" fmla="*/ 24082 w 185632"/>
                  <a:gd name="connsiteY11" fmla="*/ 160613 h 18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632" h="188635">
                    <a:moveTo>
                      <a:pt x="24082" y="160613"/>
                    </a:moveTo>
                    <a:cubicBezTo>
                      <a:pt x="15701" y="145700"/>
                      <a:pt x="11318" y="128875"/>
                      <a:pt x="11363" y="111775"/>
                    </a:cubicBezTo>
                    <a:cubicBezTo>
                      <a:pt x="11376" y="94661"/>
                      <a:pt x="15765" y="77829"/>
                      <a:pt x="24120" y="62884"/>
                    </a:cubicBezTo>
                    <a:cubicBezTo>
                      <a:pt x="32481" y="47946"/>
                      <a:pt x="44519" y="35382"/>
                      <a:pt x="59105" y="26392"/>
                    </a:cubicBezTo>
                    <a:cubicBezTo>
                      <a:pt x="73690" y="17396"/>
                      <a:pt x="90336" y="12275"/>
                      <a:pt x="107462" y="11511"/>
                    </a:cubicBezTo>
                    <a:cubicBezTo>
                      <a:pt x="124589" y="10754"/>
                      <a:pt x="141625" y="14367"/>
                      <a:pt x="156955" y="22028"/>
                    </a:cubicBezTo>
                    <a:cubicBezTo>
                      <a:pt x="166843" y="23569"/>
                      <a:pt x="176482" y="26405"/>
                      <a:pt x="185632" y="30454"/>
                    </a:cubicBezTo>
                    <a:cubicBezTo>
                      <a:pt x="164624" y="10350"/>
                      <a:pt x="136473" y="-597"/>
                      <a:pt x="107385" y="25"/>
                    </a:cubicBezTo>
                    <a:cubicBezTo>
                      <a:pt x="78291" y="641"/>
                      <a:pt x="50635" y="12775"/>
                      <a:pt x="30498" y="33752"/>
                    </a:cubicBezTo>
                    <a:cubicBezTo>
                      <a:pt x="10369" y="54722"/>
                      <a:pt x="-598" y="82828"/>
                      <a:pt x="25" y="111877"/>
                    </a:cubicBezTo>
                    <a:cubicBezTo>
                      <a:pt x="641" y="140920"/>
                      <a:pt x="12795" y="168532"/>
                      <a:pt x="33803" y="188635"/>
                    </a:cubicBezTo>
                    <a:cubicBezTo>
                      <a:pt x="29344" y="179761"/>
                      <a:pt x="26071" y="170341"/>
                      <a:pt x="24082" y="160613"/>
                    </a:cubicBezTo>
                    <a:close/>
                  </a:path>
                </a:pathLst>
              </a:custGeom>
              <a:solidFill>
                <a:srgbClr val="2D5967"/>
              </a:solidFill>
              <a:ln w="6417"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560A061F-AB6C-4480-830C-8447991AD146}"/>
                  </a:ext>
                </a:extLst>
              </p:cNvPr>
              <p:cNvSpPr/>
              <p:nvPr/>
            </p:nvSpPr>
            <p:spPr>
              <a:xfrm>
                <a:off x="4405731" y="3782458"/>
                <a:ext cx="219521" cy="219175"/>
              </a:xfrm>
              <a:custGeom>
                <a:avLst/>
                <a:gdLst>
                  <a:gd name="connsiteX0" fmla="*/ 109454 w 219521"/>
                  <a:gd name="connsiteY0" fmla="*/ 0 h 219175"/>
                  <a:gd name="connsiteX1" fmla="*/ 48590 w 219521"/>
                  <a:gd name="connsiteY1" fmla="*/ 18596 h 219175"/>
                  <a:gd name="connsiteX2" fmla="*/ 8299 w 219521"/>
                  <a:gd name="connsiteY2" fmla="*/ 67794 h 219175"/>
                  <a:gd name="connsiteX3" fmla="*/ 2126 w 219521"/>
                  <a:gd name="connsiteY3" fmla="*/ 131045 h 219175"/>
                  <a:gd name="connsiteX4" fmla="*/ 32150 w 219521"/>
                  <a:gd name="connsiteY4" fmla="*/ 187077 h 219175"/>
                  <a:gd name="connsiteX5" fmla="*/ 88272 w 219521"/>
                  <a:gd name="connsiteY5" fmla="*/ 217056 h 219175"/>
                  <a:gd name="connsiteX6" fmla="*/ 151625 w 219521"/>
                  <a:gd name="connsiteY6" fmla="*/ 210896 h 219175"/>
                  <a:gd name="connsiteX7" fmla="*/ 200894 w 219521"/>
                  <a:gd name="connsiteY7" fmla="*/ 170662 h 219175"/>
                  <a:gd name="connsiteX8" fmla="*/ 219522 w 219521"/>
                  <a:gd name="connsiteY8" fmla="*/ 109895 h 219175"/>
                  <a:gd name="connsiteX9" fmla="*/ 187284 w 219521"/>
                  <a:gd name="connsiteY9" fmla="*/ 32187 h 219175"/>
                  <a:gd name="connsiteX10" fmla="*/ 109454 w 219521"/>
                  <a:gd name="connsiteY10" fmla="*/ 0 h 219175"/>
                  <a:gd name="connsiteX11" fmla="*/ 109454 w 219521"/>
                  <a:gd name="connsiteY11" fmla="*/ 209959 h 219175"/>
                  <a:gd name="connsiteX12" fmla="*/ 53563 w 219521"/>
                  <a:gd name="connsiteY12" fmla="*/ 193031 h 219175"/>
                  <a:gd name="connsiteX13" fmla="*/ 16519 w 219521"/>
                  <a:gd name="connsiteY13" fmla="*/ 147947 h 219175"/>
                  <a:gd name="connsiteX14" fmla="*/ 10808 w 219521"/>
                  <a:gd name="connsiteY14" fmla="*/ 89913 h 219175"/>
                  <a:gd name="connsiteX15" fmla="*/ 38349 w 219521"/>
                  <a:gd name="connsiteY15" fmla="*/ 38495 h 219175"/>
                  <a:gd name="connsiteX16" fmla="*/ 89870 w 219521"/>
                  <a:gd name="connsiteY16" fmla="*/ 11024 h 219175"/>
                  <a:gd name="connsiteX17" fmla="*/ 147993 w 219521"/>
                  <a:gd name="connsiteY17" fmla="*/ 16761 h 219175"/>
                  <a:gd name="connsiteX18" fmla="*/ 193123 w 219521"/>
                  <a:gd name="connsiteY18" fmla="*/ 53779 h 219175"/>
                  <a:gd name="connsiteX19" fmla="*/ 210044 w 219521"/>
                  <a:gd name="connsiteY19" fmla="*/ 109587 h 219175"/>
                  <a:gd name="connsiteX20" fmla="*/ 180540 w 219521"/>
                  <a:gd name="connsiteY20" fmla="*/ 180544 h 219175"/>
                  <a:gd name="connsiteX21" fmla="*/ 109454 w 219521"/>
                  <a:gd name="connsiteY21" fmla="*/ 209959 h 21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9521" h="219175">
                    <a:moveTo>
                      <a:pt x="109454" y="0"/>
                    </a:moveTo>
                    <a:cubicBezTo>
                      <a:pt x="87771" y="64"/>
                      <a:pt x="66596" y="6532"/>
                      <a:pt x="48590" y="18596"/>
                    </a:cubicBezTo>
                    <a:cubicBezTo>
                      <a:pt x="30591" y="30666"/>
                      <a:pt x="16570" y="47780"/>
                      <a:pt x="8299" y="67794"/>
                    </a:cubicBezTo>
                    <a:cubicBezTo>
                      <a:pt x="27" y="87808"/>
                      <a:pt x="-2122" y="109811"/>
                      <a:pt x="2126" y="131045"/>
                    </a:cubicBezTo>
                    <a:cubicBezTo>
                      <a:pt x="6373" y="152272"/>
                      <a:pt x="16820" y="171772"/>
                      <a:pt x="32150" y="187077"/>
                    </a:cubicBezTo>
                    <a:cubicBezTo>
                      <a:pt x="47480" y="202387"/>
                      <a:pt x="67013" y="212814"/>
                      <a:pt x="88272" y="217056"/>
                    </a:cubicBezTo>
                    <a:cubicBezTo>
                      <a:pt x="109537" y="221291"/>
                      <a:pt x="131579" y="219148"/>
                      <a:pt x="151625" y="210896"/>
                    </a:cubicBezTo>
                    <a:cubicBezTo>
                      <a:pt x="171665" y="202637"/>
                      <a:pt x="188811" y="188636"/>
                      <a:pt x="200894" y="170662"/>
                    </a:cubicBezTo>
                    <a:cubicBezTo>
                      <a:pt x="212977" y="152689"/>
                      <a:pt x="219458" y="131545"/>
                      <a:pt x="219522" y="109895"/>
                    </a:cubicBezTo>
                    <a:cubicBezTo>
                      <a:pt x="219522" y="80749"/>
                      <a:pt x="207927" y="52798"/>
                      <a:pt x="187284" y="32187"/>
                    </a:cubicBezTo>
                    <a:cubicBezTo>
                      <a:pt x="166641" y="11582"/>
                      <a:pt x="138644" y="0"/>
                      <a:pt x="109454" y="0"/>
                    </a:cubicBezTo>
                    <a:close/>
                    <a:moveTo>
                      <a:pt x="109454" y="209959"/>
                    </a:moveTo>
                    <a:cubicBezTo>
                      <a:pt x="89555" y="209959"/>
                      <a:pt x="70106" y="204068"/>
                      <a:pt x="53563" y="193031"/>
                    </a:cubicBezTo>
                    <a:cubicBezTo>
                      <a:pt x="37020" y="181988"/>
                      <a:pt x="24129" y="166299"/>
                      <a:pt x="16519" y="147947"/>
                    </a:cubicBezTo>
                    <a:cubicBezTo>
                      <a:pt x="8908" y="129594"/>
                      <a:pt x="6919" y="109394"/>
                      <a:pt x="10808" y="89913"/>
                    </a:cubicBezTo>
                    <a:cubicBezTo>
                      <a:pt x="14690" y="70431"/>
                      <a:pt x="24277" y="52535"/>
                      <a:pt x="38349" y="38495"/>
                    </a:cubicBezTo>
                    <a:cubicBezTo>
                      <a:pt x="52427" y="24448"/>
                      <a:pt x="70356" y="14887"/>
                      <a:pt x="89870" y="11024"/>
                    </a:cubicBezTo>
                    <a:cubicBezTo>
                      <a:pt x="109383" y="7155"/>
                      <a:pt x="129609" y="9150"/>
                      <a:pt x="147993" y="16761"/>
                    </a:cubicBezTo>
                    <a:cubicBezTo>
                      <a:pt x="166371" y="24371"/>
                      <a:pt x="182073" y="37256"/>
                      <a:pt x="193123" y="53779"/>
                    </a:cubicBezTo>
                    <a:cubicBezTo>
                      <a:pt x="204166" y="70303"/>
                      <a:pt x="210057" y="89727"/>
                      <a:pt x="210044" y="109587"/>
                    </a:cubicBezTo>
                    <a:cubicBezTo>
                      <a:pt x="210012" y="136210"/>
                      <a:pt x="199399" y="161730"/>
                      <a:pt x="180540" y="180544"/>
                    </a:cubicBezTo>
                    <a:cubicBezTo>
                      <a:pt x="161680" y="199365"/>
                      <a:pt x="136116" y="209940"/>
                      <a:pt x="109454" y="209959"/>
                    </a:cubicBezTo>
                    <a:close/>
                  </a:path>
                </a:pathLst>
              </a:custGeom>
              <a:solidFill>
                <a:srgbClr val="2D5967"/>
              </a:solidFill>
              <a:ln w="6417"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B4E8347A-1A35-44C2-9A13-E4D8C5A4C7F1}"/>
                  </a:ext>
                </a:extLst>
              </p:cNvPr>
              <p:cNvSpPr/>
              <p:nvPr/>
            </p:nvSpPr>
            <p:spPr>
              <a:xfrm>
                <a:off x="4490230" y="3811404"/>
                <a:ext cx="49897" cy="162397"/>
              </a:xfrm>
              <a:custGeom>
                <a:avLst/>
                <a:gdLst>
                  <a:gd name="connsiteX0" fmla="*/ 49897 w 49897"/>
                  <a:gd name="connsiteY0" fmla="*/ 137487 h 162397"/>
                  <a:gd name="connsiteX1" fmla="*/ 43481 w 49897"/>
                  <a:gd name="connsiteY1" fmla="*/ 131013 h 162397"/>
                  <a:gd name="connsiteX2" fmla="*/ 29537 w 49897"/>
                  <a:gd name="connsiteY2" fmla="*/ 144931 h 162397"/>
                  <a:gd name="connsiteX3" fmla="*/ 29537 w 49897"/>
                  <a:gd name="connsiteY3" fmla="*/ 17460 h 162397"/>
                  <a:gd name="connsiteX4" fmla="*/ 43481 w 49897"/>
                  <a:gd name="connsiteY4" fmla="*/ 31378 h 162397"/>
                  <a:gd name="connsiteX5" fmla="*/ 49897 w 49897"/>
                  <a:gd name="connsiteY5" fmla="*/ 24910 h 162397"/>
                  <a:gd name="connsiteX6" fmla="*/ 24949 w 49897"/>
                  <a:gd name="connsiteY6" fmla="*/ 0 h 162397"/>
                  <a:gd name="connsiteX7" fmla="*/ 0 w 49897"/>
                  <a:gd name="connsiteY7" fmla="*/ 24910 h 162397"/>
                  <a:gd name="connsiteX8" fmla="*/ 6481 w 49897"/>
                  <a:gd name="connsiteY8" fmla="*/ 31378 h 162397"/>
                  <a:gd name="connsiteX9" fmla="*/ 20425 w 49897"/>
                  <a:gd name="connsiteY9" fmla="*/ 17460 h 162397"/>
                  <a:gd name="connsiteX10" fmla="*/ 20425 w 49897"/>
                  <a:gd name="connsiteY10" fmla="*/ 144931 h 162397"/>
                  <a:gd name="connsiteX11" fmla="*/ 6481 w 49897"/>
                  <a:gd name="connsiteY11" fmla="*/ 131013 h 162397"/>
                  <a:gd name="connsiteX12" fmla="*/ 0 w 49897"/>
                  <a:gd name="connsiteY12" fmla="*/ 137487 h 162397"/>
                  <a:gd name="connsiteX13" fmla="*/ 24949 w 49897"/>
                  <a:gd name="connsiteY13" fmla="*/ 162398 h 162397"/>
                  <a:gd name="connsiteX14" fmla="*/ 49897 w 49897"/>
                  <a:gd name="connsiteY14" fmla="*/ 137487 h 16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897" h="162397">
                    <a:moveTo>
                      <a:pt x="49897" y="137487"/>
                    </a:moveTo>
                    <a:lnTo>
                      <a:pt x="43481" y="131013"/>
                    </a:lnTo>
                    <a:lnTo>
                      <a:pt x="29537" y="144931"/>
                    </a:lnTo>
                    <a:lnTo>
                      <a:pt x="29537" y="17460"/>
                    </a:lnTo>
                    <a:lnTo>
                      <a:pt x="43481" y="31378"/>
                    </a:lnTo>
                    <a:lnTo>
                      <a:pt x="49897" y="24910"/>
                    </a:lnTo>
                    <a:lnTo>
                      <a:pt x="24949" y="0"/>
                    </a:lnTo>
                    <a:lnTo>
                      <a:pt x="0" y="24910"/>
                    </a:lnTo>
                    <a:lnTo>
                      <a:pt x="6481" y="31378"/>
                    </a:lnTo>
                    <a:lnTo>
                      <a:pt x="20425" y="17460"/>
                    </a:lnTo>
                    <a:lnTo>
                      <a:pt x="20425" y="144931"/>
                    </a:lnTo>
                    <a:lnTo>
                      <a:pt x="6481" y="131013"/>
                    </a:lnTo>
                    <a:lnTo>
                      <a:pt x="0" y="137487"/>
                    </a:lnTo>
                    <a:lnTo>
                      <a:pt x="24949" y="162398"/>
                    </a:lnTo>
                    <a:lnTo>
                      <a:pt x="49897" y="137487"/>
                    </a:lnTo>
                    <a:close/>
                  </a:path>
                </a:pathLst>
              </a:custGeom>
              <a:solidFill>
                <a:srgbClr val="2D5967"/>
              </a:solidFill>
              <a:ln w="6417"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5AF4E3E4-7011-4734-8AEB-D2FB8C9BEFE8}"/>
                  </a:ext>
                </a:extLst>
              </p:cNvPr>
              <p:cNvSpPr/>
              <p:nvPr/>
            </p:nvSpPr>
            <p:spPr>
              <a:xfrm>
                <a:off x="4434037" y="3867135"/>
                <a:ext cx="76187" cy="49813"/>
              </a:xfrm>
              <a:custGeom>
                <a:avLst/>
                <a:gdLst>
                  <a:gd name="connsiteX0" fmla="*/ 51238 w 76187"/>
                  <a:gd name="connsiteY0" fmla="*/ 49814 h 49813"/>
                  <a:gd name="connsiteX1" fmla="*/ 76187 w 76187"/>
                  <a:gd name="connsiteY1" fmla="*/ 24910 h 49813"/>
                  <a:gd name="connsiteX2" fmla="*/ 51238 w 76187"/>
                  <a:gd name="connsiteY2" fmla="*/ 0 h 49813"/>
                  <a:gd name="connsiteX3" fmla="*/ 44757 w 76187"/>
                  <a:gd name="connsiteY3" fmla="*/ 6411 h 49813"/>
                  <a:gd name="connsiteX4" fmla="*/ 58701 w 76187"/>
                  <a:gd name="connsiteY4" fmla="*/ 20329 h 49813"/>
                  <a:gd name="connsiteX5" fmla="*/ 0 w 76187"/>
                  <a:gd name="connsiteY5" fmla="*/ 20329 h 49813"/>
                  <a:gd name="connsiteX6" fmla="*/ 0 w 76187"/>
                  <a:gd name="connsiteY6" fmla="*/ 29428 h 49813"/>
                  <a:gd name="connsiteX7" fmla="*/ 58701 w 76187"/>
                  <a:gd name="connsiteY7" fmla="*/ 29428 h 49813"/>
                  <a:gd name="connsiteX8" fmla="*/ 44757 w 76187"/>
                  <a:gd name="connsiteY8" fmla="*/ 43346 h 49813"/>
                  <a:gd name="connsiteX9" fmla="*/ 51238 w 76187"/>
                  <a:gd name="connsiteY9" fmla="*/ 49814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87" h="49813">
                    <a:moveTo>
                      <a:pt x="51238" y="49814"/>
                    </a:moveTo>
                    <a:lnTo>
                      <a:pt x="76187" y="24910"/>
                    </a:lnTo>
                    <a:lnTo>
                      <a:pt x="51238" y="0"/>
                    </a:lnTo>
                    <a:lnTo>
                      <a:pt x="44757" y="6411"/>
                    </a:lnTo>
                    <a:lnTo>
                      <a:pt x="58701" y="20329"/>
                    </a:lnTo>
                    <a:lnTo>
                      <a:pt x="0" y="20329"/>
                    </a:lnTo>
                    <a:lnTo>
                      <a:pt x="0" y="29428"/>
                    </a:lnTo>
                    <a:lnTo>
                      <a:pt x="58701" y="29428"/>
                    </a:lnTo>
                    <a:lnTo>
                      <a:pt x="44757" y="43346"/>
                    </a:lnTo>
                    <a:lnTo>
                      <a:pt x="51238" y="49814"/>
                    </a:lnTo>
                    <a:close/>
                  </a:path>
                </a:pathLst>
              </a:custGeom>
              <a:solidFill>
                <a:srgbClr val="2D5967"/>
              </a:solidFill>
              <a:ln w="6417"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52474816-F02A-4CC6-B87B-64463A77D853}"/>
                  </a:ext>
                </a:extLst>
              </p:cNvPr>
              <p:cNvSpPr/>
              <p:nvPr/>
            </p:nvSpPr>
            <p:spPr>
              <a:xfrm>
                <a:off x="4520139" y="3867135"/>
                <a:ext cx="76187" cy="49813"/>
              </a:xfrm>
              <a:custGeom>
                <a:avLst/>
                <a:gdLst>
                  <a:gd name="connsiteX0" fmla="*/ 76187 w 76187"/>
                  <a:gd name="connsiteY0" fmla="*/ 20329 h 49813"/>
                  <a:gd name="connsiteX1" fmla="*/ 17550 w 76187"/>
                  <a:gd name="connsiteY1" fmla="*/ 20329 h 49813"/>
                  <a:gd name="connsiteX2" fmla="*/ 31429 w 76187"/>
                  <a:gd name="connsiteY2" fmla="*/ 6411 h 49813"/>
                  <a:gd name="connsiteX3" fmla="*/ 25006 w 76187"/>
                  <a:gd name="connsiteY3" fmla="*/ 0 h 49813"/>
                  <a:gd name="connsiteX4" fmla="*/ 0 w 76187"/>
                  <a:gd name="connsiteY4" fmla="*/ 24910 h 49813"/>
                  <a:gd name="connsiteX5" fmla="*/ 25006 w 76187"/>
                  <a:gd name="connsiteY5" fmla="*/ 49814 h 49813"/>
                  <a:gd name="connsiteX6" fmla="*/ 31429 w 76187"/>
                  <a:gd name="connsiteY6" fmla="*/ 43346 h 49813"/>
                  <a:gd name="connsiteX7" fmla="*/ 17550 w 76187"/>
                  <a:gd name="connsiteY7" fmla="*/ 29428 h 49813"/>
                  <a:gd name="connsiteX8" fmla="*/ 76187 w 76187"/>
                  <a:gd name="connsiteY8" fmla="*/ 29428 h 49813"/>
                  <a:gd name="connsiteX9" fmla="*/ 76187 w 76187"/>
                  <a:gd name="connsiteY9" fmla="*/ 20329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87" h="49813">
                    <a:moveTo>
                      <a:pt x="76187" y="20329"/>
                    </a:moveTo>
                    <a:lnTo>
                      <a:pt x="17550" y="20329"/>
                    </a:lnTo>
                    <a:lnTo>
                      <a:pt x="31429" y="6411"/>
                    </a:lnTo>
                    <a:lnTo>
                      <a:pt x="25006" y="0"/>
                    </a:lnTo>
                    <a:lnTo>
                      <a:pt x="0" y="24910"/>
                    </a:lnTo>
                    <a:lnTo>
                      <a:pt x="25006" y="49814"/>
                    </a:lnTo>
                    <a:lnTo>
                      <a:pt x="31429" y="43346"/>
                    </a:lnTo>
                    <a:lnTo>
                      <a:pt x="17550" y="29428"/>
                    </a:lnTo>
                    <a:lnTo>
                      <a:pt x="76187" y="29428"/>
                    </a:lnTo>
                    <a:lnTo>
                      <a:pt x="76187" y="20329"/>
                    </a:lnTo>
                    <a:close/>
                  </a:path>
                </a:pathLst>
              </a:custGeom>
              <a:solidFill>
                <a:srgbClr val="2D5967"/>
              </a:solidFill>
              <a:ln w="6417" cap="flat">
                <a:noFill/>
                <a:prstDash val="solid"/>
                <a:miter/>
              </a:ln>
            </p:spPr>
            <p:txBody>
              <a:bodyPr rtlCol="0" anchor="ctr"/>
              <a:lstStyle/>
              <a:p>
                <a:endParaRPr lang="en-US"/>
              </a:p>
            </p:txBody>
          </p:sp>
        </p:grpSp>
        <p:grpSp>
          <p:nvGrpSpPr>
            <p:cNvPr id="715" name="Graphic 2">
              <a:extLst>
                <a:ext uri="{FF2B5EF4-FFF2-40B4-BE49-F238E27FC236}">
                  <a16:creationId xmlns:a16="http://schemas.microsoft.com/office/drawing/2014/main" id="{170ECEE0-B84B-4B35-9156-4E0785750D53}"/>
                </a:ext>
              </a:extLst>
            </p:cNvPr>
            <p:cNvGrpSpPr/>
            <p:nvPr/>
          </p:nvGrpSpPr>
          <p:grpSpPr>
            <a:xfrm>
              <a:off x="4303243" y="4011751"/>
              <a:ext cx="404261" cy="237423"/>
              <a:chOff x="4303243" y="4011751"/>
              <a:chExt cx="404261" cy="237423"/>
            </a:xfrm>
            <a:solidFill>
              <a:srgbClr val="000000"/>
            </a:solidFill>
          </p:grpSpPr>
          <p:sp>
            <p:nvSpPr>
              <p:cNvPr id="716" name="TextBox 715">
                <a:extLst>
                  <a:ext uri="{FF2B5EF4-FFF2-40B4-BE49-F238E27FC236}">
                    <a16:creationId xmlns:a16="http://schemas.microsoft.com/office/drawing/2014/main" id="{80F2DE6A-1E4F-4538-A4EC-0916BBB2BE21}"/>
                  </a:ext>
                </a:extLst>
              </p:cNvPr>
              <p:cNvSpPr txBox="1"/>
              <p:nvPr/>
            </p:nvSpPr>
            <p:spPr>
              <a:xfrm>
                <a:off x="4241782" y="3966031"/>
                <a:ext cx="52297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a:t>
                </a:r>
              </a:p>
            </p:txBody>
          </p:sp>
          <p:sp>
            <p:nvSpPr>
              <p:cNvPr id="717" name="TextBox 716">
                <a:extLst>
                  <a:ext uri="{FF2B5EF4-FFF2-40B4-BE49-F238E27FC236}">
                    <a16:creationId xmlns:a16="http://schemas.microsoft.com/office/drawing/2014/main" id="{8B0A0E58-07EA-452F-8E0F-815A51044949}"/>
                  </a:ext>
                </a:extLst>
              </p:cNvPr>
              <p:cNvSpPr txBox="1"/>
              <p:nvPr/>
            </p:nvSpPr>
            <p:spPr>
              <a:xfrm>
                <a:off x="4211803" y="4068701"/>
                <a:ext cx="58714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Gateway</a:t>
                </a:r>
              </a:p>
            </p:txBody>
          </p:sp>
        </p:grpSp>
      </p:grpSp>
      <p:grpSp>
        <p:nvGrpSpPr>
          <p:cNvPr id="718" name="Graphic 2">
            <a:extLst>
              <a:ext uri="{FF2B5EF4-FFF2-40B4-BE49-F238E27FC236}">
                <a16:creationId xmlns:a16="http://schemas.microsoft.com/office/drawing/2014/main" id="{E3BACE93-64B6-4DCA-AC54-A1D151AE9B86}"/>
              </a:ext>
            </a:extLst>
          </p:cNvPr>
          <p:cNvGrpSpPr/>
          <p:nvPr/>
        </p:nvGrpSpPr>
        <p:grpSpPr>
          <a:xfrm>
            <a:off x="5021929" y="3087686"/>
            <a:ext cx="404261" cy="499333"/>
            <a:chOff x="5021929" y="3749841"/>
            <a:chExt cx="404261" cy="499333"/>
          </a:xfrm>
        </p:grpSpPr>
        <p:grpSp>
          <p:nvGrpSpPr>
            <p:cNvPr id="719" name="Graphic 2">
              <a:extLst>
                <a:ext uri="{FF2B5EF4-FFF2-40B4-BE49-F238E27FC236}">
                  <a16:creationId xmlns:a16="http://schemas.microsoft.com/office/drawing/2014/main" id="{314C6AB3-B276-4D38-8F23-154870EA0132}"/>
                </a:ext>
              </a:extLst>
            </p:cNvPr>
            <p:cNvGrpSpPr/>
            <p:nvPr/>
          </p:nvGrpSpPr>
          <p:grpSpPr>
            <a:xfrm>
              <a:off x="5103154" y="3749841"/>
              <a:ext cx="234567" cy="256673"/>
              <a:chOff x="5103154" y="3749841"/>
              <a:chExt cx="234567" cy="256673"/>
            </a:xfrm>
          </p:grpSpPr>
          <p:sp>
            <p:nvSpPr>
              <p:cNvPr id="720" name="Freeform: Shape 719">
                <a:extLst>
                  <a:ext uri="{FF2B5EF4-FFF2-40B4-BE49-F238E27FC236}">
                    <a16:creationId xmlns:a16="http://schemas.microsoft.com/office/drawing/2014/main" id="{FBBC492C-F2C9-46E1-B946-C125FF1D5C2F}"/>
                  </a:ext>
                </a:extLst>
              </p:cNvPr>
              <p:cNvSpPr/>
              <p:nvPr/>
            </p:nvSpPr>
            <p:spPr>
              <a:xfrm>
                <a:off x="5106144" y="3754095"/>
                <a:ext cx="229299" cy="248043"/>
              </a:xfrm>
              <a:custGeom>
                <a:avLst/>
                <a:gdLst>
                  <a:gd name="connsiteX0" fmla="*/ 90176 w 229299"/>
                  <a:gd name="connsiteY0" fmla="*/ 223473 h 248043"/>
                  <a:gd name="connsiteX1" fmla="*/ 98864 w 229299"/>
                  <a:gd name="connsiteY1" fmla="*/ 215022 h 248043"/>
                  <a:gd name="connsiteX2" fmla="*/ 93468 w 229299"/>
                  <a:gd name="connsiteY2" fmla="*/ 213886 h 248043"/>
                  <a:gd name="connsiteX3" fmla="*/ 91132 w 229299"/>
                  <a:gd name="connsiteY3" fmla="*/ 213347 h 248043"/>
                  <a:gd name="connsiteX4" fmla="*/ 86403 w 229299"/>
                  <a:gd name="connsiteY4" fmla="*/ 211910 h 248043"/>
                  <a:gd name="connsiteX5" fmla="*/ 83342 w 229299"/>
                  <a:gd name="connsiteY5" fmla="*/ 210890 h 248043"/>
                  <a:gd name="connsiteX6" fmla="*/ 79569 w 229299"/>
                  <a:gd name="connsiteY6" fmla="*/ 209388 h 248043"/>
                  <a:gd name="connsiteX7" fmla="*/ 75795 w 229299"/>
                  <a:gd name="connsiteY7" fmla="*/ 207771 h 248043"/>
                  <a:gd name="connsiteX8" fmla="*/ 73338 w 229299"/>
                  <a:gd name="connsiteY8" fmla="*/ 206571 h 248043"/>
                  <a:gd name="connsiteX9" fmla="*/ 68544 w 229299"/>
                  <a:gd name="connsiteY9" fmla="*/ 203998 h 248043"/>
                  <a:gd name="connsiteX10" fmla="*/ 66805 w 229299"/>
                  <a:gd name="connsiteY10" fmla="*/ 202920 h 248043"/>
                  <a:gd name="connsiteX11" fmla="*/ 61833 w 229299"/>
                  <a:gd name="connsiteY11" fmla="*/ 199679 h 248043"/>
                  <a:gd name="connsiteX12" fmla="*/ 59259 w 229299"/>
                  <a:gd name="connsiteY12" fmla="*/ 197825 h 248043"/>
                  <a:gd name="connsiteX13" fmla="*/ 56680 w 229299"/>
                  <a:gd name="connsiteY13" fmla="*/ 195906 h 248043"/>
                  <a:gd name="connsiteX14" fmla="*/ 54229 w 229299"/>
                  <a:gd name="connsiteY14" fmla="*/ 193872 h 248043"/>
                  <a:gd name="connsiteX15" fmla="*/ 44937 w 229299"/>
                  <a:gd name="connsiteY15" fmla="*/ 184702 h 248043"/>
                  <a:gd name="connsiteX16" fmla="*/ 42781 w 229299"/>
                  <a:gd name="connsiteY16" fmla="*/ 182245 h 248043"/>
                  <a:gd name="connsiteX17" fmla="*/ 40862 w 229299"/>
                  <a:gd name="connsiteY17" fmla="*/ 179665 h 248043"/>
                  <a:gd name="connsiteX18" fmla="*/ 38950 w 229299"/>
                  <a:gd name="connsiteY18" fmla="*/ 177150 h 248043"/>
                  <a:gd name="connsiteX19" fmla="*/ 35832 w 229299"/>
                  <a:gd name="connsiteY19" fmla="*/ 172414 h 248043"/>
                  <a:gd name="connsiteX20" fmla="*/ 34632 w 229299"/>
                  <a:gd name="connsiteY20" fmla="*/ 170380 h 248043"/>
                  <a:gd name="connsiteX21" fmla="*/ 32238 w 229299"/>
                  <a:gd name="connsiteY21" fmla="*/ 166004 h 248043"/>
                  <a:gd name="connsiteX22" fmla="*/ 30858 w 229299"/>
                  <a:gd name="connsiteY22" fmla="*/ 163187 h 248043"/>
                  <a:gd name="connsiteX23" fmla="*/ 29241 w 229299"/>
                  <a:gd name="connsiteY23" fmla="*/ 159407 h 248043"/>
                  <a:gd name="connsiteX24" fmla="*/ 27740 w 229299"/>
                  <a:gd name="connsiteY24" fmla="*/ 155634 h 248043"/>
                  <a:gd name="connsiteX25" fmla="*/ 26963 w 229299"/>
                  <a:gd name="connsiteY25" fmla="*/ 152939 h 248043"/>
                  <a:gd name="connsiteX26" fmla="*/ 25404 w 229299"/>
                  <a:gd name="connsiteY26" fmla="*/ 147844 h 248043"/>
                  <a:gd name="connsiteX27" fmla="*/ 24929 w 229299"/>
                  <a:gd name="connsiteY27" fmla="*/ 145566 h 248043"/>
                  <a:gd name="connsiteX28" fmla="*/ 23787 w 229299"/>
                  <a:gd name="connsiteY28" fmla="*/ 140054 h 248043"/>
                  <a:gd name="connsiteX29" fmla="*/ 23306 w 229299"/>
                  <a:gd name="connsiteY29" fmla="*/ 137057 h 248043"/>
                  <a:gd name="connsiteX30" fmla="*/ 22831 w 229299"/>
                  <a:gd name="connsiteY30" fmla="*/ 133759 h 248043"/>
                  <a:gd name="connsiteX31" fmla="*/ 22831 w 229299"/>
                  <a:gd name="connsiteY31" fmla="*/ 130884 h 248043"/>
                  <a:gd name="connsiteX32" fmla="*/ 0 w 229299"/>
                  <a:gd name="connsiteY32" fmla="*/ 130884 h 248043"/>
                  <a:gd name="connsiteX33" fmla="*/ 0 w 229299"/>
                  <a:gd name="connsiteY33" fmla="*/ 117338 h 248043"/>
                  <a:gd name="connsiteX34" fmla="*/ 22651 w 229299"/>
                  <a:gd name="connsiteY34" fmla="*/ 117338 h 248043"/>
                  <a:gd name="connsiteX35" fmla="*/ 22651 w 229299"/>
                  <a:gd name="connsiteY35" fmla="*/ 114464 h 248043"/>
                  <a:gd name="connsiteX36" fmla="*/ 23126 w 229299"/>
                  <a:gd name="connsiteY36" fmla="*/ 111165 h 248043"/>
                  <a:gd name="connsiteX37" fmla="*/ 23607 w 229299"/>
                  <a:gd name="connsiteY37" fmla="*/ 108169 h 248043"/>
                  <a:gd name="connsiteX38" fmla="*/ 24807 w 229299"/>
                  <a:gd name="connsiteY38" fmla="*/ 102599 h 248043"/>
                  <a:gd name="connsiteX39" fmla="*/ 25346 w 229299"/>
                  <a:gd name="connsiteY39" fmla="*/ 100321 h 248043"/>
                  <a:gd name="connsiteX40" fmla="*/ 26784 w 229299"/>
                  <a:gd name="connsiteY40" fmla="*/ 95527 h 248043"/>
                  <a:gd name="connsiteX41" fmla="*/ 27740 w 229299"/>
                  <a:gd name="connsiteY41" fmla="*/ 92531 h 248043"/>
                  <a:gd name="connsiteX42" fmla="*/ 29299 w 229299"/>
                  <a:gd name="connsiteY42" fmla="*/ 88694 h 248043"/>
                  <a:gd name="connsiteX43" fmla="*/ 30916 w 229299"/>
                  <a:gd name="connsiteY43" fmla="*/ 84978 h 248043"/>
                  <a:gd name="connsiteX44" fmla="*/ 32354 w 229299"/>
                  <a:gd name="connsiteY44" fmla="*/ 82104 h 248043"/>
                  <a:gd name="connsiteX45" fmla="*/ 34696 w 229299"/>
                  <a:gd name="connsiteY45" fmla="*/ 77785 h 248043"/>
                  <a:gd name="connsiteX46" fmla="*/ 35953 w 229299"/>
                  <a:gd name="connsiteY46" fmla="*/ 75693 h 248043"/>
                  <a:gd name="connsiteX47" fmla="*/ 39008 w 229299"/>
                  <a:gd name="connsiteY47" fmla="*/ 71015 h 248043"/>
                  <a:gd name="connsiteX48" fmla="*/ 40862 w 229299"/>
                  <a:gd name="connsiteY48" fmla="*/ 68500 h 248043"/>
                  <a:gd name="connsiteX49" fmla="*/ 42781 w 229299"/>
                  <a:gd name="connsiteY49" fmla="*/ 65863 h 248043"/>
                  <a:gd name="connsiteX50" fmla="*/ 44937 w 229299"/>
                  <a:gd name="connsiteY50" fmla="*/ 63347 h 248043"/>
                  <a:gd name="connsiteX51" fmla="*/ 54229 w 229299"/>
                  <a:gd name="connsiteY51" fmla="*/ 54415 h 248043"/>
                  <a:gd name="connsiteX52" fmla="*/ 56622 w 229299"/>
                  <a:gd name="connsiteY52" fmla="*/ 52317 h 248043"/>
                  <a:gd name="connsiteX53" fmla="*/ 59317 w 229299"/>
                  <a:gd name="connsiteY53" fmla="*/ 50340 h 248043"/>
                  <a:gd name="connsiteX54" fmla="*/ 61717 w 229299"/>
                  <a:gd name="connsiteY54" fmla="*/ 48543 h 248043"/>
                  <a:gd name="connsiteX55" fmla="*/ 66446 w 229299"/>
                  <a:gd name="connsiteY55" fmla="*/ 45489 h 248043"/>
                  <a:gd name="connsiteX56" fmla="*/ 68487 w 229299"/>
                  <a:gd name="connsiteY56" fmla="*/ 44225 h 248043"/>
                  <a:gd name="connsiteX57" fmla="*/ 72921 w 229299"/>
                  <a:gd name="connsiteY57" fmla="*/ 41831 h 248043"/>
                  <a:gd name="connsiteX58" fmla="*/ 75738 w 229299"/>
                  <a:gd name="connsiteY58" fmla="*/ 40452 h 248043"/>
                  <a:gd name="connsiteX59" fmla="*/ 79511 w 229299"/>
                  <a:gd name="connsiteY59" fmla="*/ 38835 h 248043"/>
                  <a:gd name="connsiteX60" fmla="*/ 83284 w 229299"/>
                  <a:gd name="connsiteY60" fmla="*/ 37275 h 248043"/>
                  <a:gd name="connsiteX61" fmla="*/ 85979 w 229299"/>
                  <a:gd name="connsiteY61" fmla="*/ 36377 h 248043"/>
                  <a:gd name="connsiteX62" fmla="*/ 91074 w 229299"/>
                  <a:gd name="connsiteY62" fmla="*/ 34882 h 248043"/>
                  <a:gd name="connsiteX63" fmla="*/ 93352 w 229299"/>
                  <a:gd name="connsiteY63" fmla="*/ 34279 h 248043"/>
                  <a:gd name="connsiteX64" fmla="*/ 98864 w 229299"/>
                  <a:gd name="connsiteY64" fmla="*/ 33079 h 248043"/>
                  <a:gd name="connsiteX65" fmla="*/ 90176 w 229299"/>
                  <a:gd name="connsiteY65" fmla="*/ 24570 h 248043"/>
                  <a:gd name="connsiteX66" fmla="*/ 114739 w 229299"/>
                  <a:gd name="connsiteY66" fmla="*/ 0 h 248043"/>
                  <a:gd name="connsiteX67" fmla="*/ 139367 w 229299"/>
                  <a:gd name="connsiteY67" fmla="*/ 24570 h 248043"/>
                  <a:gd name="connsiteX68" fmla="*/ 130801 w 229299"/>
                  <a:gd name="connsiteY68" fmla="*/ 33079 h 248043"/>
                  <a:gd name="connsiteX69" fmla="*/ 136191 w 229299"/>
                  <a:gd name="connsiteY69" fmla="*/ 34221 h 248043"/>
                  <a:gd name="connsiteX70" fmla="*/ 138526 w 229299"/>
                  <a:gd name="connsiteY70" fmla="*/ 34818 h 248043"/>
                  <a:gd name="connsiteX71" fmla="*/ 143262 w 229299"/>
                  <a:gd name="connsiteY71" fmla="*/ 36255 h 248043"/>
                  <a:gd name="connsiteX72" fmla="*/ 146317 w 229299"/>
                  <a:gd name="connsiteY72" fmla="*/ 37218 h 248043"/>
                  <a:gd name="connsiteX73" fmla="*/ 150090 w 229299"/>
                  <a:gd name="connsiteY73" fmla="*/ 38777 h 248043"/>
                  <a:gd name="connsiteX74" fmla="*/ 153863 w 229299"/>
                  <a:gd name="connsiteY74" fmla="*/ 40394 h 248043"/>
                  <a:gd name="connsiteX75" fmla="*/ 156141 w 229299"/>
                  <a:gd name="connsiteY75" fmla="*/ 41530 h 248043"/>
                  <a:gd name="connsiteX76" fmla="*/ 156744 w 229299"/>
                  <a:gd name="connsiteY76" fmla="*/ 41831 h 248043"/>
                  <a:gd name="connsiteX77" fmla="*/ 161056 w 229299"/>
                  <a:gd name="connsiteY77" fmla="*/ 44167 h 248043"/>
                  <a:gd name="connsiteX78" fmla="*/ 162795 w 229299"/>
                  <a:gd name="connsiteY78" fmla="*/ 45187 h 248043"/>
                  <a:gd name="connsiteX79" fmla="*/ 167826 w 229299"/>
                  <a:gd name="connsiteY79" fmla="*/ 48486 h 248043"/>
                  <a:gd name="connsiteX80" fmla="*/ 170463 w 229299"/>
                  <a:gd name="connsiteY80" fmla="*/ 50398 h 248043"/>
                  <a:gd name="connsiteX81" fmla="*/ 172979 w 229299"/>
                  <a:gd name="connsiteY81" fmla="*/ 52259 h 248043"/>
                  <a:gd name="connsiteX82" fmla="*/ 175436 w 229299"/>
                  <a:gd name="connsiteY82" fmla="*/ 54293 h 248043"/>
                  <a:gd name="connsiteX83" fmla="*/ 184484 w 229299"/>
                  <a:gd name="connsiteY83" fmla="*/ 63283 h 248043"/>
                  <a:gd name="connsiteX84" fmla="*/ 186640 w 229299"/>
                  <a:gd name="connsiteY84" fmla="*/ 65805 h 248043"/>
                  <a:gd name="connsiteX85" fmla="*/ 188559 w 229299"/>
                  <a:gd name="connsiteY85" fmla="*/ 68442 h 248043"/>
                  <a:gd name="connsiteX86" fmla="*/ 190413 w 229299"/>
                  <a:gd name="connsiteY86" fmla="*/ 70958 h 248043"/>
                  <a:gd name="connsiteX87" fmla="*/ 193468 w 229299"/>
                  <a:gd name="connsiteY87" fmla="*/ 75629 h 248043"/>
                  <a:gd name="connsiteX88" fmla="*/ 194732 w 229299"/>
                  <a:gd name="connsiteY88" fmla="*/ 77669 h 248043"/>
                  <a:gd name="connsiteX89" fmla="*/ 197068 w 229299"/>
                  <a:gd name="connsiteY89" fmla="*/ 82046 h 248043"/>
                  <a:gd name="connsiteX90" fmla="*/ 198505 w 229299"/>
                  <a:gd name="connsiteY90" fmla="*/ 84921 h 248043"/>
                  <a:gd name="connsiteX91" fmla="*/ 200122 w 229299"/>
                  <a:gd name="connsiteY91" fmla="*/ 88694 h 248043"/>
                  <a:gd name="connsiteX92" fmla="*/ 201617 w 229299"/>
                  <a:gd name="connsiteY92" fmla="*/ 92473 h 248043"/>
                  <a:gd name="connsiteX93" fmla="*/ 202579 w 229299"/>
                  <a:gd name="connsiteY93" fmla="*/ 95284 h 248043"/>
                  <a:gd name="connsiteX94" fmla="*/ 204075 w 229299"/>
                  <a:gd name="connsiteY94" fmla="*/ 100263 h 248043"/>
                  <a:gd name="connsiteX95" fmla="*/ 204614 w 229299"/>
                  <a:gd name="connsiteY95" fmla="*/ 102541 h 248043"/>
                  <a:gd name="connsiteX96" fmla="*/ 205814 w 229299"/>
                  <a:gd name="connsiteY96" fmla="*/ 108111 h 248043"/>
                  <a:gd name="connsiteX97" fmla="*/ 206295 w 229299"/>
                  <a:gd name="connsiteY97" fmla="*/ 111108 h 248043"/>
                  <a:gd name="connsiteX98" fmla="*/ 206712 w 229299"/>
                  <a:gd name="connsiteY98" fmla="*/ 114406 h 248043"/>
                  <a:gd name="connsiteX99" fmla="*/ 206712 w 229299"/>
                  <a:gd name="connsiteY99" fmla="*/ 117281 h 248043"/>
                  <a:gd name="connsiteX100" fmla="*/ 229299 w 229299"/>
                  <a:gd name="connsiteY100" fmla="*/ 117281 h 248043"/>
                  <a:gd name="connsiteX101" fmla="*/ 229299 w 229299"/>
                  <a:gd name="connsiteY101" fmla="*/ 130762 h 248043"/>
                  <a:gd name="connsiteX102" fmla="*/ 206712 w 229299"/>
                  <a:gd name="connsiteY102" fmla="*/ 130762 h 248043"/>
                  <a:gd name="connsiteX103" fmla="*/ 206712 w 229299"/>
                  <a:gd name="connsiteY103" fmla="*/ 133580 h 248043"/>
                  <a:gd name="connsiteX104" fmla="*/ 206295 w 229299"/>
                  <a:gd name="connsiteY104" fmla="*/ 136820 h 248043"/>
                  <a:gd name="connsiteX105" fmla="*/ 205814 w 229299"/>
                  <a:gd name="connsiteY105" fmla="*/ 139874 h 248043"/>
                  <a:gd name="connsiteX106" fmla="*/ 204614 w 229299"/>
                  <a:gd name="connsiteY106" fmla="*/ 145386 h 248043"/>
                  <a:gd name="connsiteX107" fmla="*/ 204075 w 229299"/>
                  <a:gd name="connsiteY107" fmla="*/ 147722 h 248043"/>
                  <a:gd name="connsiteX108" fmla="*/ 202637 w 229299"/>
                  <a:gd name="connsiteY108" fmla="*/ 152458 h 248043"/>
                  <a:gd name="connsiteX109" fmla="*/ 201617 w 229299"/>
                  <a:gd name="connsiteY109" fmla="*/ 155512 h 248043"/>
                  <a:gd name="connsiteX110" fmla="*/ 200122 w 229299"/>
                  <a:gd name="connsiteY110" fmla="*/ 159292 h 248043"/>
                  <a:gd name="connsiteX111" fmla="*/ 198505 w 229299"/>
                  <a:gd name="connsiteY111" fmla="*/ 163065 h 248043"/>
                  <a:gd name="connsiteX112" fmla="*/ 197183 w 229299"/>
                  <a:gd name="connsiteY112" fmla="*/ 165702 h 248043"/>
                  <a:gd name="connsiteX113" fmla="*/ 194732 w 229299"/>
                  <a:gd name="connsiteY113" fmla="*/ 170258 h 248043"/>
                  <a:gd name="connsiteX114" fmla="*/ 193468 w 229299"/>
                  <a:gd name="connsiteY114" fmla="*/ 172292 h 248043"/>
                  <a:gd name="connsiteX115" fmla="*/ 190413 w 229299"/>
                  <a:gd name="connsiteY115" fmla="*/ 177028 h 248043"/>
                  <a:gd name="connsiteX116" fmla="*/ 188617 w 229299"/>
                  <a:gd name="connsiteY116" fmla="*/ 179486 h 248043"/>
                  <a:gd name="connsiteX117" fmla="*/ 186640 w 229299"/>
                  <a:gd name="connsiteY117" fmla="*/ 182181 h 248043"/>
                  <a:gd name="connsiteX118" fmla="*/ 184542 w 229299"/>
                  <a:gd name="connsiteY118" fmla="*/ 184760 h 248043"/>
                  <a:gd name="connsiteX119" fmla="*/ 175314 w 229299"/>
                  <a:gd name="connsiteY119" fmla="*/ 193513 h 248043"/>
                  <a:gd name="connsiteX120" fmla="*/ 172921 w 229299"/>
                  <a:gd name="connsiteY120" fmla="*/ 195605 h 248043"/>
                  <a:gd name="connsiteX121" fmla="*/ 170405 w 229299"/>
                  <a:gd name="connsiteY121" fmla="*/ 197466 h 248043"/>
                  <a:gd name="connsiteX122" fmla="*/ 167768 w 229299"/>
                  <a:gd name="connsiteY122" fmla="*/ 199384 h 248043"/>
                  <a:gd name="connsiteX123" fmla="*/ 163033 w 229299"/>
                  <a:gd name="connsiteY123" fmla="*/ 202439 h 248043"/>
                  <a:gd name="connsiteX124" fmla="*/ 161056 w 229299"/>
                  <a:gd name="connsiteY124" fmla="*/ 203696 h 248043"/>
                  <a:gd name="connsiteX125" fmla="*/ 156622 w 229299"/>
                  <a:gd name="connsiteY125" fmla="*/ 206032 h 248043"/>
                  <a:gd name="connsiteX126" fmla="*/ 156083 w 229299"/>
                  <a:gd name="connsiteY126" fmla="*/ 206032 h 248043"/>
                  <a:gd name="connsiteX127" fmla="*/ 153805 w 229299"/>
                  <a:gd name="connsiteY127" fmla="*/ 207174 h 248043"/>
                  <a:gd name="connsiteX128" fmla="*/ 150032 w 229299"/>
                  <a:gd name="connsiteY128" fmla="*/ 208791 h 248043"/>
                  <a:gd name="connsiteX129" fmla="*/ 146259 w 229299"/>
                  <a:gd name="connsiteY129" fmla="*/ 210293 h 248043"/>
                  <a:gd name="connsiteX130" fmla="*/ 143198 w 229299"/>
                  <a:gd name="connsiteY130" fmla="*/ 211307 h 248043"/>
                  <a:gd name="connsiteX131" fmla="*/ 138469 w 229299"/>
                  <a:gd name="connsiteY131" fmla="*/ 212744 h 248043"/>
                  <a:gd name="connsiteX132" fmla="*/ 136133 w 229299"/>
                  <a:gd name="connsiteY132" fmla="*/ 213283 h 248043"/>
                  <a:gd name="connsiteX133" fmla="*/ 130737 w 229299"/>
                  <a:gd name="connsiteY133" fmla="*/ 214425 h 248043"/>
                  <a:gd name="connsiteX134" fmla="*/ 139367 w 229299"/>
                  <a:gd name="connsiteY134" fmla="*/ 223473 h 248043"/>
                  <a:gd name="connsiteX135" fmla="*/ 114739 w 229299"/>
                  <a:gd name="connsiteY135" fmla="*/ 248043 h 248043"/>
                  <a:gd name="connsiteX136" fmla="*/ 90176 w 229299"/>
                  <a:gd name="connsiteY136" fmla="*/ 223473 h 248043"/>
                  <a:gd name="connsiteX137" fmla="*/ 121509 w 229299"/>
                  <a:gd name="connsiteY137" fmla="*/ 222337 h 248043"/>
                  <a:gd name="connsiteX138" fmla="*/ 128818 w 229299"/>
                  <a:gd name="connsiteY138" fmla="*/ 215381 h 248043"/>
                  <a:gd name="connsiteX139" fmla="*/ 127984 w 229299"/>
                  <a:gd name="connsiteY139" fmla="*/ 215381 h 248043"/>
                  <a:gd name="connsiteX140" fmla="*/ 124685 w 229299"/>
                  <a:gd name="connsiteY140" fmla="*/ 215805 h 248043"/>
                  <a:gd name="connsiteX141" fmla="*/ 121811 w 229299"/>
                  <a:gd name="connsiteY141" fmla="*/ 215805 h 248043"/>
                  <a:gd name="connsiteX142" fmla="*/ 121509 w 229299"/>
                  <a:gd name="connsiteY142" fmla="*/ 222337 h 248043"/>
                  <a:gd name="connsiteX143" fmla="*/ 108027 w 229299"/>
                  <a:gd name="connsiteY143" fmla="*/ 222337 h 248043"/>
                  <a:gd name="connsiteX144" fmla="*/ 108027 w 229299"/>
                  <a:gd name="connsiteY144" fmla="*/ 216344 h 248043"/>
                  <a:gd name="connsiteX145" fmla="*/ 105153 w 229299"/>
                  <a:gd name="connsiteY145" fmla="*/ 216344 h 248043"/>
                  <a:gd name="connsiteX146" fmla="*/ 101861 w 229299"/>
                  <a:gd name="connsiteY146" fmla="*/ 215920 h 248043"/>
                  <a:gd name="connsiteX147" fmla="*/ 101020 w 229299"/>
                  <a:gd name="connsiteY147" fmla="*/ 215920 h 248043"/>
                  <a:gd name="connsiteX148" fmla="*/ 108027 w 229299"/>
                  <a:gd name="connsiteY148" fmla="*/ 222337 h 248043"/>
                  <a:gd name="connsiteX149" fmla="*/ 124390 w 229299"/>
                  <a:gd name="connsiteY149" fmla="*/ 32123 h 248043"/>
                  <a:gd name="connsiteX150" fmla="*/ 127682 w 229299"/>
                  <a:gd name="connsiteY150" fmla="*/ 32604 h 248043"/>
                  <a:gd name="connsiteX151" fmla="*/ 128523 w 229299"/>
                  <a:gd name="connsiteY151" fmla="*/ 32604 h 248043"/>
                  <a:gd name="connsiteX152" fmla="*/ 121509 w 229299"/>
                  <a:gd name="connsiteY152" fmla="*/ 25712 h 248043"/>
                  <a:gd name="connsiteX153" fmla="*/ 121509 w 229299"/>
                  <a:gd name="connsiteY153" fmla="*/ 31706 h 248043"/>
                  <a:gd name="connsiteX154" fmla="*/ 124390 w 229299"/>
                  <a:gd name="connsiteY154" fmla="*/ 32123 h 248043"/>
                  <a:gd name="connsiteX155" fmla="*/ 101020 w 229299"/>
                  <a:gd name="connsiteY155" fmla="*/ 32719 h 248043"/>
                  <a:gd name="connsiteX156" fmla="*/ 101861 w 229299"/>
                  <a:gd name="connsiteY156" fmla="*/ 32719 h 248043"/>
                  <a:gd name="connsiteX157" fmla="*/ 105153 w 229299"/>
                  <a:gd name="connsiteY157" fmla="*/ 32245 h 248043"/>
                  <a:gd name="connsiteX158" fmla="*/ 108027 w 229299"/>
                  <a:gd name="connsiteY158" fmla="*/ 31706 h 248043"/>
                  <a:gd name="connsiteX159" fmla="*/ 108027 w 229299"/>
                  <a:gd name="connsiteY159" fmla="*/ 25712 h 248043"/>
                  <a:gd name="connsiteX160" fmla="*/ 101020 w 229299"/>
                  <a:gd name="connsiteY160" fmla="*/ 32719 h 24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229299" h="248043">
                    <a:moveTo>
                      <a:pt x="90176" y="223473"/>
                    </a:moveTo>
                    <a:lnTo>
                      <a:pt x="98864" y="215022"/>
                    </a:lnTo>
                    <a:cubicBezTo>
                      <a:pt x="97067" y="214727"/>
                      <a:pt x="95271" y="214368"/>
                      <a:pt x="93468" y="213886"/>
                    </a:cubicBezTo>
                    <a:lnTo>
                      <a:pt x="91132" y="213347"/>
                    </a:lnTo>
                    <a:cubicBezTo>
                      <a:pt x="89515" y="212924"/>
                      <a:pt x="87955" y="212449"/>
                      <a:pt x="86403" y="211910"/>
                    </a:cubicBezTo>
                    <a:cubicBezTo>
                      <a:pt x="85363" y="211621"/>
                      <a:pt x="84343" y="211281"/>
                      <a:pt x="83342" y="210890"/>
                    </a:cubicBezTo>
                    <a:lnTo>
                      <a:pt x="79569" y="209388"/>
                    </a:lnTo>
                    <a:lnTo>
                      <a:pt x="75795" y="207771"/>
                    </a:lnTo>
                    <a:lnTo>
                      <a:pt x="73338" y="206571"/>
                    </a:lnTo>
                    <a:lnTo>
                      <a:pt x="68544" y="203998"/>
                    </a:lnTo>
                    <a:lnTo>
                      <a:pt x="66805" y="202920"/>
                    </a:lnTo>
                    <a:cubicBezTo>
                      <a:pt x="64951" y="201778"/>
                      <a:pt x="63334" y="200764"/>
                      <a:pt x="61833" y="199679"/>
                    </a:cubicBezTo>
                    <a:lnTo>
                      <a:pt x="59259" y="197825"/>
                    </a:lnTo>
                    <a:lnTo>
                      <a:pt x="56680" y="195906"/>
                    </a:lnTo>
                    <a:lnTo>
                      <a:pt x="54229" y="193872"/>
                    </a:lnTo>
                    <a:cubicBezTo>
                      <a:pt x="50918" y="191036"/>
                      <a:pt x="47818" y="187969"/>
                      <a:pt x="44937" y="184702"/>
                    </a:cubicBezTo>
                    <a:lnTo>
                      <a:pt x="42781" y="182245"/>
                    </a:lnTo>
                    <a:lnTo>
                      <a:pt x="40862" y="179665"/>
                    </a:lnTo>
                    <a:lnTo>
                      <a:pt x="38950" y="177150"/>
                    </a:lnTo>
                    <a:cubicBezTo>
                      <a:pt x="37866" y="175591"/>
                      <a:pt x="36852" y="174031"/>
                      <a:pt x="35832" y="172414"/>
                    </a:cubicBezTo>
                    <a:lnTo>
                      <a:pt x="34632" y="170380"/>
                    </a:lnTo>
                    <a:cubicBezTo>
                      <a:pt x="33797" y="168936"/>
                      <a:pt x="33014" y="167499"/>
                      <a:pt x="32238" y="166004"/>
                    </a:cubicBezTo>
                    <a:cubicBezTo>
                      <a:pt x="31455" y="164502"/>
                      <a:pt x="31275" y="164085"/>
                      <a:pt x="30858" y="163187"/>
                    </a:cubicBezTo>
                    <a:cubicBezTo>
                      <a:pt x="30441" y="162288"/>
                      <a:pt x="29723" y="160671"/>
                      <a:pt x="29241" y="159407"/>
                    </a:cubicBezTo>
                    <a:cubicBezTo>
                      <a:pt x="28760" y="158149"/>
                      <a:pt x="28163" y="156892"/>
                      <a:pt x="27740" y="155634"/>
                    </a:cubicBezTo>
                    <a:cubicBezTo>
                      <a:pt x="27432" y="154755"/>
                      <a:pt x="27169" y="153850"/>
                      <a:pt x="26963" y="152939"/>
                    </a:cubicBezTo>
                    <a:cubicBezTo>
                      <a:pt x="26303" y="151020"/>
                      <a:pt x="25828" y="149461"/>
                      <a:pt x="25404" y="147844"/>
                    </a:cubicBezTo>
                    <a:lnTo>
                      <a:pt x="24929" y="145566"/>
                    </a:lnTo>
                    <a:cubicBezTo>
                      <a:pt x="24506" y="143769"/>
                      <a:pt x="24089" y="141909"/>
                      <a:pt x="23787" y="140054"/>
                    </a:cubicBezTo>
                    <a:lnTo>
                      <a:pt x="23306" y="137057"/>
                    </a:lnTo>
                    <a:cubicBezTo>
                      <a:pt x="23306" y="135979"/>
                      <a:pt x="22947" y="134901"/>
                      <a:pt x="22831" y="133759"/>
                    </a:cubicBezTo>
                    <a:lnTo>
                      <a:pt x="22831" y="130884"/>
                    </a:lnTo>
                    <a:lnTo>
                      <a:pt x="0" y="130884"/>
                    </a:lnTo>
                    <a:lnTo>
                      <a:pt x="0" y="117338"/>
                    </a:lnTo>
                    <a:lnTo>
                      <a:pt x="22651" y="117338"/>
                    </a:lnTo>
                    <a:lnTo>
                      <a:pt x="22651" y="114464"/>
                    </a:lnTo>
                    <a:cubicBezTo>
                      <a:pt x="22651" y="113328"/>
                      <a:pt x="22947" y="112243"/>
                      <a:pt x="23126" y="111165"/>
                    </a:cubicBezTo>
                    <a:lnTo>
                      <a:pt x="23607" y="108169"/>
                    </a:lnTo>
                    <a:cubicBezTo>
                      <a:pt x="23607" y="106314"/>
                      <a:pt x="24326" y="104453"/>
                      <a:pt x="24807" y="102599"/>
                    </a:cubicBezTo>
                    <a:cubicBezTo>
                      <a:pt x="25289" y="100738"/>
                      <a:pt x="25167" y="100918"/>
                      <a:pt x="25346" y="100321"/>
                    </a:cubicBezTo>
                    <a:cubicBezTo>
                      <a:pt x="25763" y="98704"/>
                      <a:pt x="26245" y="97145"/>
                      <a:pt x="26784" y="95527"/>
                    </a:cubicBezTo>
                    <a:cubicBezTo>
                      <a:pt x="27323" y="93911"/>
                      <a:pt x="27445" y="93551"/>
                      <a:pt x="27740" y="92531"/>
                    </a:cubicBezTo>
                    <a:cubicBezTo>
                      <a:pt x="28042" y="91511"/>
                      <a:pt x="28760" y="89951"/>
                      <a:pt x="29299" y="88694"/>
                    </a:cubicBezTo>
                    <a:cubicBezTo>
                      <a:pt x="29838" y="87436"/>
                      <a:pt x="30319" y="86236"/>
                      <a:pt x="30916" y="84978"/>
                    </a:cubicBezTo>
                    <a:cubicBezTo>
                      <a:pt x="31519" y="83721"/>
                      <a:pt x="31879" y="83060"/>
                      <a:pt x="32354" y="82104"/>
                    </a:cubicBezTo>
                    <a:cubicBezTo>
                      <a:pt x="32835" y="81141"/>
                      <a:pt x="33855" y="79229"/>
                      <a:pt x="34696" y="77785"/>
                    </a:cubicBezTo>
                    <a:lnTo>
                      <a:pt x="35953" y="75693"/>
                    </a:lnTo>
                    <a:cubicBezTo>
                      <a:pt x="36909" y="74134"/>
                      <a:pt x="37930" y="72574"/>
                      <a:pt x="39008" y="71015"/>
                    </a:cubicBezTo>
                    <a:lnTo>
                      <a:pt x="40862" y="68500"/>
                    </a:lnTo>
                    <a:cubicBezTo>
                      <a:pt x="41465" y="67601"/>
                      <a:pt x="42120" y="66703"/>
                      <a:pt x="42781" y="65863"/>
                    </a:cubicBezTo>
                    <a:lnTo>
                      <a:pt x="44937" y="63347"/>
                    </a:lnTo>
                    <a:cubicBezTo>
                      <a:pt x="47805" y="60139"/>
                      <a:pt x="50911" y="57155"/>
                      <a:pt x="54229" y="54415"/>
                    </a:cubicBezTo>
                    <a:lnTo>
                      <a:pt x="56622" y="52317"/>
                    </a:lnTo>
                    <a:lnTo>
                      <a:pt x="59317" y="50340"/>
                    </a:lnTo>
                    <a:lnTo>
                      <a:pt x="61717" y="48543"/>
                    </a:lnTo>
                    <a:cubicBezTo>
                      <a:pt x="63270" y="47465"/>
                      <a:pt x="64893" y="46445"/>
                      <a:pt x="66446" y="45489"/>
                    </a:cubicBezTo>
                    <a:lnTo>
                      <a:pt x="68487" y="44225"/>
                    </a:lnTo>
                    <a:lnTo>
                      <a:pt x="72921" y="41831"/>
                    </a:lnTo>
                    <a:lnTo>
                      <a:pt x="75738" y="40452"/>
                    </a:lnTo>
                    <a:cubicBezTo>
                      <a:pt x="76976" y="39855"/>
                      <a:pt x="78234" y="39316"/>
                      <a:pt x="79511" y="38835"/>
                    </a:cubicBezTo>
                    <a:lnTo>
                      <a:pt x="83284" y="37275"/>
                    </a:lnTo>
                    <a:lnTo>
                      <a:pt x="85979" y="36377"/>
                    </a:lnTo>
                    <a:lnTo>
                      <a:pt x="91074" y="34882"/>
                    </a:lnTo>
                    <a:lnTo>
                      <a:pt x="93352" y="34279"/>
                    </a:lnTo>
                    <a:lnTo>
                      <a:pt x="98864" y="33079"/>
                    </a:lnTo>
                    <a:lnTo>
                      <a:pt x="90176" y="24570"/>
                    </a:lnTo>
                    <a:lnTo>
                      <a:pt x="114739" y="0"/>
                    </a:lnTo>
                    <a:lnTo>
                      <a:pt x="139367" y="24570"/>
                    </a:lnTo>
                    <a:lnTo>
                      <a:pt x="130801" y="33079"/>
                    </a:lnTo>
                    <a:lnTo>
                      <a:pt x="136191" y="34221"/>
                    </a:lnTo>
                    <a:lnTo>
                      <a:pt x="138526" y="34818"/>
                    </a:lnTo>
                    <a:cubicBezTo>
                      <a:pt x="140144" y="35241"/>
                      <a:pt x="141703" y="35716"/>
                      <a:pt x="143262" y="36255"/>
                    </a:cubicBezTo>
                    <a:lnTo>
                      <a:pt x="146317" y="37218"/>
                    </a:lnTo>
                    <a:lnTo>
                      <a:pt x="150090" y="38777"/>
                    </a:lnTo>
                    <a:lnTo>
                      <a:pt x="153863" y="40394"/>
                    </a:lnTo>
                    <a:cubicBezTo>
                      <a:pt x="154646" y="40753"/>
                      <a:pt x="155422" y="41113"/>
                      <a:pt x="156141" y="41530"/>
                    </a:cubicBezTo>
                    <a:lnTo>
                      <a:pt x="156744" y="41831"/>
                    </a:lnTo>
                    <a:cubicBezTo>
                      <a:pt x="158182" y="42550"/>
                      <a:pt x="159619" y="43327"/>
                      <a:pt x="161056" y="44167"/>
                    </a:cubicBezTo>
                    <a:lnTo>
                      <a:pt x="162795" y="45187"/>
                    </a:lnTo>
                    <a:lnTo>
                      <a:pt x="167826" y="48486"/>
                    </a:lnTo>
                    <a:lnTo>
                      <a:pt x="170463" y="50398"/>
                    </a:lnTo>
                    <a:lnTo>
                      <a:pt x="172979" y="52259"/>
                    </a:lnTo>
                    <a:lnTo>
                      <a:pt x="175436" y="54293"/>
                    </a:lnTo>
                    <a:cubicBezTo>
                      <a:pt x="178671" y="57065"/>
                      <a:pt x="181693" y="60068"/>
                      <a:pt x="184484" y="63283"/>
                    </a:cubicBezTo>
                    <a:lnTo>
                      <a:pt x="186640" y="65805"/>
                    </a:lnTo>
                    <a:cubicBezTo>
                      <a:pt x="187301" y="66639"/>
                      <a:pt x="187955" y="67537"/>
                      <a:pt x="188559" y="68442"/>
                    </a:cubicBezTo>
                    <a:lnTo>
                      <a:pt x="190413" y="70958"/>
                    </a:lnTo>
                    <a:cubicBezTo>
                      <a:pt x="191491" y="72517"/>
                      <a:pt x="192512" y="74070"/>
                      <a:pt x="193468" y="75629"/>
                    </a:cubicBezTo>
                    <a:lnTo>
                      <a:pt x="194732" y="77669"/>
                    </a:lnTo>
                    <a:cubicBezTo>
                      <a:pt x="195566" y="79107"/>
                      <a:pt x="196349" y="80602"/>
                      <a:pt x="197068" y="82046"/>
                    </a:cubicBezTo>
                    <a:lnTo>
                      <a:pt x="198505" y="84921"/>
                    </a:lnTo>
                    <a:cubicBezTo>
                      <a:pt x="199101" y="86159"/>
                      <a:pt x="199641" y="87417"/>
                      <a:pt x="200122" y="88694"/>
                    </a:cubicBezTo>
                    <a:cubicBezTo>
                      <a:pt x="200661" y="89951"/>
                      <a:pt x="201200" y="91209"/>
                      <a:pt x="201617" y="92473"/>
                    </a:cubicBezTo>
                    <a:cubicBezTo>
                      <a:pt x="202040" y="93731"/>
                      <a:pt x="202278" y="94328"/>
                      <a:pt x="202579" y="95284"/>
                    </a:cubicBezTo>
                    <a:cubicBezTo>
                      <a:pt x="202875" y="96246"/>
                      <a:pt x="203658" y="98640"/>
                      <a:pt x="204075" y="100263"/>
                    </a:cubicBezTo>
                    <a:lnTo>
                      <a:pt x="204614" y="102541"/>
                    </a:lnTo>
                    <a:cubicBezTo>
                      <a:pt x="205095" y="104396"/>
                      <a:pt x="205454" y="106256"/>
                      <a:pt x="205814" y="108111"/>
                    </a:cubicBezTo>
                    <a:lnTo>
                      <a:pt x="206295" y="111108"/>
                    </a:lnTo>
                    <a:cubicBezTo>
                      <a:pt x="206494" y="112199"/>
                      <a:pt x="206635" y="113296"/>
                      <a:pt x="206712" y="114406"/>
                    </a:cubicBezTo>
                    <a:lnTo>
                      <a:pt x="206712" y="117281"/>
                    </a:lnTo>
                    <a:lnTo>
                      <a:pt x="229299" y="117281"/>
                    </a:lnTo>
                    <a:lnTo>
                      <a:pt x="229299" y="130762"/>
                    </a:lnTo>
                    <a:lnTo>
                      <a:pt x="206712" y="130762"/>
                    </a:lnTo>
                    <a:lnTo>
                      <a:pt x="206712" y="133580"/>
                    </a:lnTo>
                    <a:cubicBezTo>
                      <a:pt x="206629" y="134664"/>
                      <a:pt x="206494" y="135748"/>
                      <a:pt x="206295" y="136820"/>
                    </a:cubicBezTo>
                    <a:lnTo>
                      <a:pt x="205814" y="139874"/>
                    </a:lnTo>
                    <a:cubicBezTo>
                      <a:pt x="205454" y="141729"/>
                      <a:pt x="205095" y="143590"/>
                      <a:pt x="204614" y="145386"/>
                    </a:cubicBezTo>
                    <a:lnTo>
                      <a:pt x="204075" y="147722"/>
                    </a:lnTo>
                    <a:cubicBezTo>
                      <a:pt x="203658" y="149339"/>
                      <a:pt x="203176" y="150898"/>
                      <a:pt x="202637" y="152458"/>
                    </a:cubicBezTo>
                    <a:cubicBezTo>
                      <a:pt x="202355" y="153497"/>
                      <a:pt x="202015" y="154518"/>
                      <a:pt x="201617" y="155512"/>
                    </a:cubicBezTo>
                    <a:cubicBezTo>
                      <a:pt x="201200" y="156776"/>
                      <a:pt x="200661" y="158034"/>
                      <a:pt x="200122" y="159292"/>
                    </a:cubicBezTo>
                    <a:cubicBezTo>
                      <a:pt x="199583" y="160550"/>
                      <a:pt x="199101" y="161807"/>
                      <a:pt x="198505" y="163065"/>
                    </a:cubicBezTo>
                    <a:lnTo>
                      <a:pt x="197183" y="165702"/>
                    </a:lnTo>
                    <a:cubicBezTo>
                      <a:pt x="196349" y="167383"/>
                      <a:pt x="195566" y="168821"/>
                      <a:pt x="194732" y="170258"/>
                    </a:cubicBezTo>
                    <a:lnTo>
                      <a:pt x="193468" y="172292"/>
                    </a:lnTo>
                    <a:cubicBezTo>
                      <a:pt x="192512" y="173916"/>
                      <a:pt x="191491" y="175469"/>
                      <a:pt x="190413" y="177028"/>
                    </a:cubicBezTo>
                    <a:lnTo>
                      <a:pt x="188617" y="179486"/>
                    </a:lnTo>
                    <a:lnTo>
                      <a:pt x="186640" y="182181"/>
                    </a:lnTo>
                    <a:lnTo>
                      <a:pt x="184542" y="184760"/>
                    </a:lnTo>
                    <a:cubicBezTo>
                      <a:pt x="181673" y="187885"/>
                      <a:pt x="178593" y="190811"/>
                      <a:pt x="175314" y="193513"/>
                    </a:cubicBezTo>
                    <a:lnTo>
                      <a:pt x="172921" y="195605"/>
                    </a:lnTo>
                    <a:lnTo>
                      <a:pt x="170405" y="197466"/>
                    </a:lnTo>
                    <a:lnTo>
                      <a:pt x="167768" y="199384"/>
                    </a:lnTo>
                    <a:cubicBezTo>
                      <a:pt x="166209" y="200462"/>
                      <a:pt x="164650" y="201483"/>
                      <a:pt x="163033" y="202439"/>
                    </a:cubicBezTo>
                    <a:lnTo>
                      <a:pt x="161056" y="203696"/>
                    </a:lnTo>
                    <a:cubicBezTo>
                      <a:pt x="159561" y="204537"/>
                      <a:pt x="158117" y="205313"/>
                      <a:pt x="156622" y="206032"/>
                    </a:cubicBezTo>
                    <a:lnTo>
                      <a:pt x="156083" y="206032"/>
                    </a:lnTo>
                    <a:lnTo>
                      <a:pt x="153805" y="207174"/>
                    </a:lnTo>
                    <a:lnTo>
                      <a:pt x="150032" y="208791"/>
                    </a:lnTo>
                    <a:lnTo>
                      <a:pt x="146259" y="210293"/>
                    </a:lnTo>
                    <a:lnTo>
                      <a:pt x="143198" y="211307"/>
                    </a:lnTo>
                    <a:cubicBezTo>
                      <a:pt x="141645" y="211846"/>
                      <a:pt x="140086" y="212327"/>
                      <a:pt x="138469" y="212744"/>
                    </a:cubicBezTo>
                    <a:lnTo>
                      <a:pt x="136133" y="213283"/>
                    </a:lnTo>
                    <a:cubicBezTo>
                      <a:pt x="134337" y="213764"/>
                      <a:pt x="132533" y="214124"/>
                      <a:pt x="130737" y="214425"/>
                    </a:cubicBezTo>
                    <a:lnTo>
                      <a:pt x="139367" y="223473"/>
                    </a:lnTo>
                    <a:lnTo>
                      <a:pt x="114739" y="248043"/>
                    </a:lnTo>
                    <a:lnTo>
                      <a:pt x="90176" y="223473"/>
                    </a:lnTo>
                    <a:close/>
                    <a:moveTo>
                      <a:pt x="121509" y="222337"/>
                    </a:moveTo>
                    <a:lnTo>
                      <a:pt x="128818" y="215381"/>
                    </a:lnTo>
                    <a:lnTo>
                      <a:pt x="127984" y="215381"/>
                    </a:lnTo>
                    <a:cubicBezTo>
                      <a:pt x="126893" y="215580"/>
                      <a:pt x="125789" y="215721"/>
                      <a:pt x="124685" y="215805"/>
                    </a:cubicBezTo>
                    <a:lnTo>
                      <a:pt x="121811" y="215805"/>
                    </a:lnTo>
                    <a:lnTo>
                      <a:pt x="121509" y="222337"/>
                    </a:lnTo>
                    <a:close/>
                    <a:moveTo>
                      <a:pt x="108027" y="222337"/>
                    </a:moveTo>
                    <a:lnTo>
                      <a:pt x="108027" y="216344"/>
                    </a:lnTo>
                    <a:lnTo>
                      <a:pt x="105153" y="216344"/>
                    </a:lnTo>
                    <a:cubicBezTo>
                      <a:pt x="104049" y="216267"/>
                      <a:pt x="102945" y="216126"/>
                      <a:pt x="101861" y="215920"/>
                    </a:cubicBezTo>
                    <a:lnTo>
                      <a:pt x="101020" y="215920"/>
                    </a:lnTo>
                    <a:lnTo>
                      <a:pt x="108027" y="222337"/>
                    </a:lnTo>
                    <a:close/>
                    <a:moveTo>
                      <a:pt x="124390" y="32123"/>
                    </a:moveTo>
                    <a:lnTo>
                      <a:pt x="127682" y="32604"/>
                    </a:lnTo>
                    <a:lnTo>
                      <a:pt x="128523" y="32604"/>
                    </a:lnTo>
                    <a:lnTo>
                      <a:pt x="121509" y="25712"/>
                    </a:lnTo>
                    <a:lnTo>
                      <a:pt x="121509" y="31706"/>
                    </a:lnTo>
                    <a:lnTo>
                      <a:pt x="124390" y="32123"/>
                    </a:lnTo>
                    <a:close/>
                    <a:moveTo>
                      <a:pt x="101020" y="32719"/>
                    </a:moveTo>
                    <a:lnTo>
                      <a:pt x="101861" y="32719"/>
                    </a:lnTo>
                    <a:lnTo>
                      <a:pt x="105153" y="32245"/>
                    </a:lnTo>
                    <a:lnTo>
                      <a:pt x="108027" y="31706"/>
                    </a:lnTo>
                    <a:lnTo>
                      <a:pt x="108027" y="25712"/>
                    </a:lnTo>
                    <a:lnTo>
                      <a:pt x="101020" y="32719"/>
                    </a:lnTo>
                    <a:close/>
                  </a:path>
                </a:pathLst>
              </a:custGeom>
              <a:solidFill>
                <a:srgbClr val="FFFFFF"/>
              </a:solidFill>
              <a:ln w="6417"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8C158C16-C3F6-4F5A-BF64-C5796C7A541F}"/>
                  </a:ext>
                </a:extLst>
              </p:cNvPr>
              <p:cNvSpPr/>
              <p:nvPr/>
            </p:nvSpPr>
            <p:spPr>
              <a:xfrm>
                <a:off x="5103154" y="3749841"/>
                <a:ext cx="234567" cy="256673"/>
              </a:xfrm>
              <a:custGeom>
                <a:avLst/>
                <a:gdLst>
                  <a:gd name="connsiteX0" fmla="*/ 117736 w 234567"/>
                  <a:gd name="connsiteY0" fmla="*/ 8451 h 256673"/>
                  <a:gd name="connsiteX1" fmla="*/ 126777 w 234567"/>
                  <a:gd name="connsiteY1" fmla="*/ 17499 h 256673"/>
                  <a:gd name="connsiteX2" fmla="*/ 127079 w 234567"/>
                  <a:gd name="connsiteY2" fmla="*/ 17800 h 256673"/>
                  <a:gd name="connsiteX3" fmla="*/ 138103 w 234567"/>
                  <a:gd name="connsiteY3" fmla="*/ 28824 h 256673"/>
                  <a:gd name="connsiteX4" fmla="*/ 132835 w 234567"/>
                  <a:gd name="connsiteY4" fmla="*/ 34099 h 256673"/>
                  <a:gd name="connsiteX5" fmla="*/ 126842 w 234567"/>
                  <a:gd name="connsiteY5" fmla="*/ 28106 h 256673"/>
                  <a:gd name="connsiteX6" fmla="*/ 121265 w 234567"/>
                  <a:gd name="connsiteY6" fmla="*/ 22472 h 256673"/>
                  <a:gd name="connsiteX7" fmla="*/ 121265 w 234567"/>
                  <a:gd name="connsiteY7" fmla="*/ 39072 h 256673"/>
                  <a:gd name="connsiteX8" fmla="*/ 126842 w 234567"/>
                  <a:gd name="connsiteY8" fmla="*/ 39496 h 256673"/>
                  <a:gd name="connsiteX9" fmla="*/ 131154 w 234567"/>
                  <a:gd name="connsiteY9" fmla="*/ 40150 h 256673"/>
                  <a:gd name="connsiteX10" fmla="*/ 132951 w 234567"/>
                  <a:gd name="connsiteY10" fmla="*/ 40150 h 256673"/>
                  <a:gd name="connsiteX11" fmla="*/ 138283 w 234567"/>
                  <a:gd name="connsiteY11" fmla="*/ 41292 h 256673"/>
                  <a:gd name="connsiteX12" fmla="*/ 140503 w 234567"/>
                  <a:gd name="connsiteY12" fmla="*/ 41831 h 256673"/>
                  <a:gd name="connsiteX13" fmla="*/ 145117 w 234567"/>
                  <a:gd name="connsiteY13" fmla="*/ 43211 h 256673"/>
                  <a:gd name="connsiteX14" fmla="*/ 148049 w 234567"/>
                  <a:gd name="connsiteY14" fmla="*/ 44167 h 256673"/>
                  <a:gd name="connsiteX15" fmla="*/ 151707 w 234567"/>
                  <a:gd name="connsiteY15" fmla="*/ 45669 h 256673"/>
                  <a:gd name="connsiteX16" fmla="*/ 155782 w 234567"/>
                  <a:gd name="connsiteY16" fmla="*/ 47343 h 256673"/>
                  <a:gd name="connsiteX17" fmla="*/ 158534 w 234567"/>
                  <a:gd name="connsiteY17" fmla="*/ 48723 h 256673"/>
                  <a:gd name="connsiteX18" fmla="*/ 162731 w 234567"/>
                  <a:gd name="connsiteY18" fmla="*/ 51001 h 256673"/>
                  <a:gd name="connsiteX19" fmla="*/ 164707 w 234567"/>
                  <a:gd name="connsiteY19" fmla="*/ 52195 h 256673"/>
                  <a:gd name="connsiteX20" fmla="*/ 169321 w 234567"/>
                  <a:gd name="connsiteY20" fmla="*/ 55191 h 256673"/>
                  <a:gd name="connsiteX21" fmla="*/ 170701 w 234567"/>
                  <a:gd name="connsiteY21" fmla="*/ 56276 h 256673"/>
                  <a:gd name="connsiteX22" fmla="*/ 174236 w 234567"/>
                  <a:gd name="connsiteY22" fmla="*/ 58849 h 256673"/>
                  <a:gd name="connsiteX23" fmla="*/ 187417 w 234567"/>
                  <a:gd name="connsiteY23" fmla="*/ 72036 h 256673"/>
                  <a:gd name="connsiteX24" fmla="*/ 189990 w 234567"/>
                  <a:gd name="connsiteY24" fmla="*/ 75507 h 256673"/>
                  <a:gd name="connsiteX25" fmla="*/ 191068 w 234567"/>
                  <a:gd name="connsiteY25" fmla="*/ 76951 h 256673"/>
                  <a:gd name="connsiteX26" fmla="*/ 194064 w 234567"/>
                  <a:gd name="connsiteY26" fmla="*/ 81564 h 256673"/>
                  <a:gd name="connsiteX27" fmla="*/ 195264 w 234567"/>
                  <a:gd name="connsiteY27" fmla="*/ 83541 h 256673"/>
                  <a:gd name="connsiteX28" fmla="*/ 197542 w 234567"/>
                  <a:gd name="connsiteY28" fmla="*/ 87738 h 256673"/>
                  <a:gd name="connsiteX29" fmla="*/ 198922 w 234567"/>
                  <a:gd name="connsiteY29" fmla="*/ 90490 h 256673"/>
                  <a:gd name="connsiteX30" fmla="*/ 200475 w 234567"/>
                  <a:gd name="connsiteY30" fmla="*/ 94148 h 256673"/>
                  <a:gd name="connsiteX31" fmla="*/ 201912 w 234567"/>
                  <a:gd name="connsiteY31" fmla="*/ 97806 h 256673"/>
                  <a:gd name="connsiteX32" fmla="*/ 202933 w 234567"/>
                  <a:gd name="connsiteY32" fmla="*/ 100738 h 256673"/>
                  <a:gd name="connsiteX33" fmla="*/ 204312 w 234567"/>
                  <a:gd name="connsiteY33" fmla="*/ 105352 h 256673"/>
                  <a:gd name="connsiteX34" fmla="*/ 204851 w 234567"/>
                  <a:gd name="connsiteY34" fmla="*/ 107572 h 256673"/>
                  <a:gd name="connsiteX35" fmla="*/ 205987 w 234567"/>
                  <a:gd name="connsiteY35" fmla="*/ 112904 h 256673"/>
                  <a:gd name="connsiteX36" fmla="*/ 205987 w 234567"/>
                  <a:gd name="connsiteY36" fmla="*/ 114701 h 256673"/>
                  <a:gd name="connsiteX37" fmla="*/ 206648 w 234567"/>
                  <a:gd name="connsiteY37" fmla="*/ 119020 h 256673"/>
                  <a:gd name="connsiteX38" fmla="*/ 207007 w 234567"/>
                  <a:gd name="connsiteY38" fmla="*/ 124589 h 256673"/>
                  <a:gd name="connsiteX39" fmla="*/ 229594 w 234567"/>
                  <a:gd name="connsiteY39" fmla="*/ 124589 h 256673"/>
                  <a:gd name="connsiteX40" fmla="*/ 229594 w 234567"/>
                  <a:gd name="connsiteY40" fmla="*/ 131840 h 256673"/>
                  <a:gd name="connsiteX41" fmla="*/ 206949 w 234567"/>
                  <a:gd name="connsiteY41" fmla="*/ 131840 h 256673"/>
                  <a:gd name="connsiteX42" fmla="*/ 206590 w 234567"/>
                  <a:gd name="connsiteY42" fmla="*/ 137417 h 256673"/>
                  <a:gd name="connsiteX43" fmla="*/ 205929 w 234567"/>
                  <a:gd name="connsiteY43" fmla="*/ 141729 h 256673"/>
                  <a:gd name="connsiteX44" fmla="*/ 205929 w 234567"/>
                  <a:gd name="connsiteY44" fmla="*/ 143532 h 256673"/>
                  <a:gd name="connsiteX45" fmla="*/ 204793 w 234567"/>
                  <a:gd name="connsiteY45" fmla="*/ 148864 h 256673"/>
                  <a:gd name="connsiteX46" fmla="*/ 204254 w 234567"/>
                  <a:gd name="connsiteY46" fmla="*/ 151078 h 256673"/>
                  <a:gd name="connsiteX47" fmla="*/ 202875 w 234567"/>
                  <a:gd name="connsiteY47" fmla="*/ 155692 h 256673"/>
                  <a:gd name="connsiteX48" fmla="*/ 201854 w 234567"/>
                  <a:gd name="connsiteY48" fmla="*/ 158631 h 256673"/>
                  <a:gd name="connsiteX49" fmla="*/ 200417 w 234567"/>
                  <a:gd name="connsiteY49" fmla="*/ 162288 h 256673"/>
                  <a:gd name="connsiteX50" fmla="*/ 198858 w 234567"/>
                  <a:gd name="connsiteY50" fmla="*/ 165939 h 256673"/>
                  <a:gd name="connsiteX51" fmla="*/ 197478 w 234567"/>
                  <a:gd name="connsiteY51" fmla="*/ 168699 h 256673"/>
                  <a:gd name="connsiteX52" fmla="*/ 195207 w 234567"/>
                  <a:gd name="connsiteY52" fmla="*/ 172895 h 256673"/>
                  <a:gd name="connsiteX53" fmla="*/ 194006 w 234567"/>
                  <a:gd name="connsiteY53" fmla="*/ 174872 h 256673"/>
                  <a:gd name="connsiteX54" fmla="*/ 191010 w 234567"/>
                  <a:gd name="connsiteY54" fmla="*/ 179428 h 256673"/>
                  <a:gd name="connsiteX55" fmla="*/ 189932 w 234567"/>
                  <a:gd name="connsiteY55" fmla="*/ 180923 h 256673"/>
                  <a:gd name="connsiteX56" fmla="*/ 187352 w 234567"/>
                  <a:gd name="connsiteY56" fmla="*/ 184401 h 256673"/>
                  <a:gd name="connsiteX57" fmla="*/ 173755 w 234567"/>
                  <a:gd name="connsiteY57" fmla="*/ 197767 h 256673"/>
                  <a:gd name="connsiteX58" fmla="*/ 170219 w 234567"/>
                  <a:gd name="connsiteY58" fmla="*/ 200340 h 256673"/>
                  <a:gd name="connsiteX59" fmla="*/ 168840 w 234567"/>
                  <a:gd name="connsiteY59" fmla="*/ 201418 h 256673"/>
                  <a:gd name="connsiteX60" fmla="*/ 164226 w 234567"/>
                  <a:gd name="connsiteY60" fmla="*/ 204415 h 256673"/>
                  <a:gd name="connsiteX61" fmla="*/ 162250 w 234567"/>
                  <a:gd name="connsiteY61" fmla="*/ 205615 h 256673"/>
                  <a:gd name="connsiteX62" fmla="*/ 158059 w 234567"/>
                  <a:gd name="connsiteY62" fmla="*/ 207893 h 256673"/>
                  <a:gd name="connsiteX63" fmla="*/ 155300 w 234567"/>
                  <a:gd name="connsiteY63" fmla="*/ 209273 h 256673"/>
                  <a:gd name="connsiteX64" fmla="*/ 151643 w 234567"/>
                  <a:gd name="connsiteY64" fmla="*/ 210825 h 256673"/>
                  <a:gd name="connsiteX65" fmla="*/ 147992 w 234567"/>
                  <a:gd name="connsiteY65" fmla="*/ 212269 h 256673"/>
                  <a:gd name="connsiteX66" fmla="*/ 145053 w 234567"/>
                  <a:gd name="connsiteY66" fmla="*/ 213283 h 256673"/>
                  <a:gd name="connsiteX67" fmla="*/ 140439 w 234567"/>
                  <a:gd name="connsiteY67" fmla="*/ 214663 h 256673"/>
                  <a:gd name="connsiteX68" fmla="*/ 138225 w 234567"/>
                  <a:gd name="connsiteY68" fmla="*/ 215202 h 256673"/>
                  <a:gd name="connsiteX69" fmla="*/ 132893 w 234567"/>
                  <a:gd name="connsiteY69" fmla="*/ 216344 h 256673"/>
                  <a:gd name="connsiteX70" fmla="*/ 131096 w 234567"/>
                  <a:gd name="connsiteY70" fmla="*/ 216344 h 256673"/>
                  <a:gd name="connsiteX71" fmla="*/ 126777 w 234567"/>
                  <a:gd name="connsiteY71" fmla="*/ 216998 h 256673"/>
                  <a:gd name="connsiteX72" fmla="*/ 121208 w 234567"/>
                  <a:gd name="connsiteY72" fmla="*/ 217358 h 256673"/>
                  <a:gd name="connsiteX73" fmla="*/ 121208 w 234567"/>
                  <a:gd name="connsiteY73" fmla="*/ 233721 h 256673"/>
                  <a:gd name="connsiteX74" fmla="*/ 126777 w 234567"/>
                  <a:gd name="connsiteY74" fmla="*/ 228151 h 256673"/>
                  <a:gd name="connsiteX75" fmla="*/ 132771 w 234567"/>
                  <a:gd name="connsiteY75" fmla="*/ 222158 h 256673"/>
                  <a:gd name="connsiteX76" fmla="*/ 138046 w 234567"/>
                  <a:gd name="connsiteY76" fmla="*/ 227426 h 256673"/>
                  <a:gd name="connsiteX77" fmla="*/ 127021 w 234567"/>
                  <a:gd name="connsiteY77" fmla="*/ 238456 h 256673"/>
                  <a:gd name="connsiteX78" fmla="*/ 122947 w 234567"/>
                  <a:gd name="connsiteY78" fmla="*/ 242473 h 256673"/>
                  <a:gd name="connsiteX79" fmla="*/ 117672 w 234567"/>
                  <a:gd name="connsiteY79" fmla="*/ 247741 h 256673"/>
                  <a:gd name="connsiteX80" fmla="*/ 112404 w 234567"/>
                  <a:gd name="connsiteY80" fmla="*/ 242473 h 256673"/>
                  <a:gd name="connsiteX81" fmla="*/ 108387 w 234567"/>
                  <a:gd name="connsiteY81" fmla="*/ 238456 h 256673"/>
                  <a:gd name="connsiteX82" fmla="*/ 97420 w 234567"/>
                  <a:gd name="connsiteY82" fmla="*/ 227727 h 256673"/>
                  <a:gd name="connsiteX83" fmla="*/ 102695 w 234567"/>
                  <a:gd name="connsiteY83" fmla="*/ 222453 h 256673"/>
                  <a:gd name="connsiteX84" fmla="*/ 108688 w 234567"/>
                  <a:gd name="connsiteY84" fmla="*/ 228446 h 256673"/>
                  <a:gd name="connsiteX85" fmla="*/ 113841 w 234567"/>
                  <a:gd name="connsiteY85" fmla="*/ 233721 h 256673"/>
                  <a:gd name="connsiteX86" fmla="*/ 113841 w 234567"/>
                  <a:gd name="connsiteY86" fmla="*/ 217537 h 256673"/>
                  <a:gd name="connsiteX87" fmla="*/ 108265 w 234567"/>
                  <a:gd name="connsiteY87" fmla="*/ 217178 h 256673"/>
                  <a:gd name="connsiteX88" fmla="*/ 103953 w 234567"/>
                  <a:gd name="connsiteY88" fmla="*/ 216524 h 256673"/>
                  <a:gd name="connsiteX89" fmla="*/ 102156 w 234567"/>
                  <a:gd name="connsiteY89" fmla="*/ 216524 h 256673"/>
                  <a:gd name="connsiteX90" fmla="*/ 96824 w 234567"/>
                  <a:gd name="connsiteY90" fmla="*/ 215381 h 256673"/>
                  <a:gd name="connsiteX91" fmla="*/ 94603 w 234567"/>
                  <a:gd name="connsiteY91" fmla="*/ 214842 h 256673"/>
                  <a:gd name="connsiteX92" fmla="*/ 89990 w 234567"/>
                  <a:gd name="connsiteY92" fmla="*/ 213463 h 256673"/>
                  <a:gd name="connsiteX93" fmla="*/ 87057 w 234567"/>
                  <a:gd name="connsiteY93" fmla="*/ 212449 h 256673"/>
                  <a:gd name="connsiteX94" fmla="*/ 83399 w 234567"/>
                  <a:gd name="connsiteY94" fmla="*/ 211005 h 256673"/>
                  <a:gd name="connsiteX95" fmla="*/ 79748 w 234567"/>
                  <a:gd name="connsiteY95" fmla="*/ 209452 h 256673"/>
                  <a:gd name="connsiteX96" fmla="*/ 76989 w 234567"/>
                  <a:gd name="connsiteY96" fmla="*/ 208073 h 256673"/>
                  <a:gd name="connsiteX97" fmla="*/ 72799 w 234567"/>
                  <a:gd name="connsiteY97" fmla="*/ 205795 h 256673"/>
                  <a:gd name="connsiteX98" fmla="*/ 70816 w 234567"/>
                  <a:gd name="connsiteY98" fmla="*/ 204595 h 256673"/>
                  <a:gd name="connsiteX99" fmla="*/ 66202 w 234567"/>
                  <a:gd name="connsiteY99" fmla="*/ 201598 h 256673"/>
                  <a:gd name="connsiteX100" fmla="*/ 64829 w 234567"/>
                  <a:gd name="connsiteY100" fmla="*/ 200520 h 256673"/>
                  <a:gd name="connsiteX101" fmla="*/ 61294 w 234567"/>
                  <a:gd name="connsiteY101" fmla="*/ 197947 h 256673"/>
                  <a:gd name="connsiteX102" fmla="*/ 48113 w 234567"/>
                  <a:gd name="connsiteY102" fmla="*/ 184760 h 256673"/>
                  <a:gd name="connsiteX103" fmla="*/ 45534 w 234567"/>
                  <a:gd name="connsiteY103" fmla="*/ 181225 h 256673"/>
                  <a:gd name="connsiteX104" fmla="*/ 44456 w 234567"/>
                  <a:gd name="connsiteY104" fmla="*/ 179787 h 256673"/>
                  <a:gd name="connsiteX105" fmla="*/ 41459 w 234567"/>
                  <a:gd name="connsiteY105" fmla="*/ 175231 h 256673"/>
                  <a:gd name="connsiteX106" fmla="*/ 40259 w 234567"/>
                  <a:gd name="connsiteY106" fmla="*/ 173255 h 256673"/>
                  <a:gd name="connsiteX107" fmla="*/ 37988 w 234567"/>
                  <a:gd name="connsiteY107" fmla="*/ 169058 h 256673"/>
                  <a:gd name="connsiteX108" fmla="*/ 36608 w 234567"/>
                  <a:gd name="connsiteY108" fmla="*/ 166299 h 256673"/>
                  <a:gd name="connsiteX109" fmla="*/ 35049 w 234567"/>
                  <a:gd name="connsiteY109" fmla="*/ 162648 h 256673"/>
                  <a:gd name="connsiteX110" fmla="*/ 33554 w 234567"/>
                  <a:gd name="connsiteY110" fmla="*/ 158990 h 256673"/>
                  <a:gd name="connsiteX111" fmla="*/ 32591 w 234567"/>
                  <a:gd name="connsiteY111" fmla="*/ 156051 h 256673"/>
                  <a:gd name="connsiteX112" fmla="*/ 31211 w 234567"/>
                  <a:gd name="connsiteY112" fmla="*/ 151438 h 256673"/>
                  <a:gd name="connsiteX113" fmla="*/ 30672 w 234567"/>
                  <a:gd name="connsiteY113" fmla="*/ 149224 h 256673"/>
                  <a:gd name="connsiteX114" fmla="*/ 29537 w 234567"/>
                  <a:gd name="connsiteY114" fmla="*/ 143827 h 256673"/>
                  <a:gd name="connsiteX115" fmla="*/ 29537 w 234567"/>
                  <a:gd name="connsiteY115" fmla="*/ 142088 h 256673"/>
                  <a:gd name="connsiteX116" fmla="*/ 28876 w 234567"/>
                  <a:gd name="connsiteY116" fmla="*/ 137776 h 256673"/>
                  <a:gd name="connsiteX117" fmla="*/ 28459 w 234567"/>
                  <a:gd name="connsiteY117" fmla="*/ 132200 h 256673"/>
                  <a:gd name="connsiteX118" fmla="*/ 5987 w 234567"/>
                  <a:gd name="connsiteY118" fmla="*/ 132200 h 256673"/>
                  <a:gd name="connsiteX119" fmla="*/ 5987 w 234567"/>
                  <a:gd name="connsiteY119" fmla="*/ 124589 h 256673"/>
                  <a:gd name="connsiteX120" fmla="*/ 28516 w 234567"/>
                  <a:gd name="connsiteY120" fmla="*/ 124589 h 256673"/>
                  <a:gd name="connsiteX121" fmla="*/ 28940 w 234567"/>
                  <a:gd name="connsiteY121" fmla="*/ 119020 h 256673"/>
                  <a:gd name="connsiteX122" fmla="*/ 29594 w 234567"/>
                  <a:gd name="connsiteY122" fmla="*/ 114701 h 256673"/>
                  <a:gd name="connsiteX123" fmla="*/ 29594 w 234567"/>
                  <a:gd name="connsiteY123" fmla="*/ 112904 h 256673"/>
                  <a:gd name="connsiteX124" fmla="*/ 30737 w 234567"/>
                  <a:gd name="connsiteY124" fmla="*/ 107572 h 256673"/>
                  <a:gd name="connsiteX125" fmla="*/ 31275 w 234567"/>
                  <a:gd name="connsiteY125" fmla="*/ 105352 h 256673"/>
                  <a:gd name="connsiteX126" fmla="*/ 32655 w 234567"/>
                  <a:gd name="connsiteY126" fmla="*/ 100738 h 256673"/>
                  <a:gd name="connsiteX127" fmla="*/ 33611 w 234567"/>
                  <a:gd name="connsiteY127" fmla="*/ 97806 h 256673"/>
                  <a:gd name="connsiteX128" fmla="*/ 35106 w 234567"/>
                  <a:gd name="connsiteY128" fmla="*/ 94148 h 256673"/>
                  <a:gd name="connsiteX129" fmla="*/ 36666 w 234567"/>
                  <a:gd name="connsiteY129" fmla="*/ 90490 h 256673"/>
                  <a:gd name="connsiteX130" fmla="*/ 38045 w 234567"/>
                  <a:gd name="connsiteY130" fmla="*/ 87738 h 256673"/>
                  <a:gd name="connsiteX131" fmla="*/ 40323 w 234567"/>
                  <a:gd name="connsiteY131" fmla="*/ 83541 h 256673"/>
                  <a:gd name="connsiteX132" fmla="*/ 41940 w 234567"/>
                  <a:gd name="connsiteY132" fmla="*/ 81500 h 256673"/>
                  <a:gd name="connsiteX133" fmla="*/ 44937 w 234567"/>
                  <a:gd name="connsiteY133" fmla="*/ 76951 h 256673"/>
                  <a:gd name="connsiteX134" fmla="*/ 46015 w 234567"/>
                  <a:gd name="connsiteY134" fmla="*/ 75507 h 256673"/>
                  <a:gd name="connsiteX135" fmla="*/ 48588 w 234567"/>
                  <a:gd name="connsiteY135" fmla="*/ 72036 h 256673"/>
                  <a:gd name="connsiteX136" fmla="*/ 61768 w 234567"/>
                  <a:gd name="connsiteY136" fmla="*/ 58849 h 256673"/>
                  <a:gd name="connsiteX137" fmla="*/ 65246 w 234567"/>
                  <a:gd name="connsiteY137" fmla="*/ 56276 h 256673"/>
                  <a:gd name="connsiteX138" fmla="*/ 66684 w 234567"/>
                  <a:gd name="connsiteY138" fmla="*/ 55191 h 256673"/>
                  <a:gd name="connsiteX139" fmla="*/ 71297 w 234567"/>
                  <a:gd name="connsiteY139" fmla="*/ 52195 h 256673"/>
                  <a:gd name="connsiteX140" fmla="*/ 73274 w 234567"/>
                  <a:gd name="connsiteY140" fmla="*/ 51001 h 256673"/>
                  <a:gd name="connsiteX141" fmla="*/ 77471 w 234567"/>
                  <a:gd name="connsiteY141" fmla="*/ 48723 h 256673"/>
                  <a:gd name="connsiteX142" fmla="*/ 80223 w 234567"/>
                  <a:gd name="connsiteY142" fmla="*/ 47343 h 256673"/>
                  <a:gd name="connsiteX143" fmla="*/ 83881 w 234567"/>
                  <a:gd name="connsiteY143" fmla="*/ 45784 h 256673"/>
                  <a:gd name="connsiteX144" fmla="*/ 87538 w 234567"/>
                  <a:gd name="connsiteY144" fmla="*/ 44289 h 256673"/>
                  <a:gd name="connsiteX145" fmla="*/ 90471 w 234567"/>
                  <a:gd name="connsiteY145" fmla="*/ 43327 h 256673"/>
                  <a:gd name="connsiteX146" fmla="*/ 94783 w 234567"/>
                  <a:gd name="connsiteY146" fmla="*/ 41947 h 256673"/>
                  <a:gd name="connsiteX147" fmla="*/ 97003 w 234567"/>
                  <a:gd name="connsiteY147" fmla="*/ 41408 h 256673"/>
                  <a:gd name="connsiteX148" fmla="*/ 102336 w 234567"/>
                  <a:gd name="connsiteY148" fmla="*/ 40272 h 256673"/>
                  <a:gd name="connsiteX149" fmla="*/ 104132 w 234567"/>
                  <a:gd name="connsiteY149" fmla="*/ 40272 h 256673"/>
                  <a:gd name="connsiteX150" fmla="*/ 108444 w 234567"/>
                  <a:gd name="connsiteY150" fmla="*/ 39611 h 256673"/>
                  <a:gd name="connsiteX151" fmla="*/ 113841 w 234567"/>
                  <a:gd name="connsiteY151" fmla="*/ 39072 h 256673"/>
                  <a:gd name="connsiteX152" fmla="*/ 113841 w 234567"/>
                  <a:gd name="connsiteY152" fmla="*/ 22716 h 256673"/>
                  <a:gd name="connsiteX153" fmla="*/ 108265 w 234567"/>
                  <a:gd name="connsiteY153" fmla="*/ 28343 h 256673"/>
                  <a:gd name="connsiteX154" fmla="*/ 102278 w 234567"/>
                  <a:gd name="connsiteY154" fmla="*/ 34337 h 256673"/>
                  <a:gd name="connsiteX155" fmla="*/ 97003 w 234567"/>
                  <a:gd name="connsiteY155" fmla="*/ 29068 h 256673"/>
                  <a:gd name="connsiteX156" fmla="*/ 108444 w 234567"/>
                  <a:gd name="connsiteY156" fmla="*/ 17980 h 256673"/>
                  <a:gd name="connsiteX157" fmla="*/ 108444 w 234567"/>
                  <a:gd name="connsiteY157" fmla="*/ 17678 h 256673"/>
                  <a:gd name="connsiteX158" fmla="*/ 117434 w 234567"/>
                  <a:gd name="connsiteY158" fmla="*/ 8631 h 256673"/>
                  <a:gd name="connsiteX159" fmla="*/ 117736 w 234567"/>
                  <a:gd name="connsiteY159" fmla="*/ 8451 h 256673"/>
                  <a:gd name="connsiteX160" fmla="*/ 117434 w 234567"/>
                  <a:gd name="connsiteY160" fmla="*/ 180 h 256673"/>
                  <a:gd name="connsiteX161" fmla="*/ 113841 w 234567"/>
                  <a:gd name="connsiteY161" fmla="*/ 4254 h 256673"/>
                  <a:gd name="connsiteX162" fmla="*/ 104851 w 234567"/>
                  <a:gd name="connsiteY162" fmla="*/ 13244 h 256673"/>
                  <a:gd name="connsiteX163" fmla="*/ 104492 w 234567"/>
                  <a:gd name="connsiteY163" fmla="*/ 13244 h 256673"/>
                  <a:gd name="connsiteX164" fmla="*/ 93166 w 234567"/>
                  <a:gd name="connsiteY164" fmla="*/ 24570 h 256673"/>
                  <a:gd name="connsiteX165" fmla="*/ 88976 w 234567"/>
                  <a:gd name="connsiteY165" fmla="*/ 28824 h 256673"/>
                  <a:gd name="connsiteX166" fmla="*/ 93166 w 234567"/>
                  <a:gd name="connsiteY166" fmla="*/ 33079 h 256673"/>
                  <a:gd name="connsiteX167" fmla="*/ 95681 w 234567"/>
                  <a:gd name="connsiteY167" fmla="*/ 35536 h 256673"/>
                  <a:gd name="connsiteX168" fmla="*/ 95027 w 234567"/>
                  <a:gd name="connsiteY168" fmla="*/ 35536 h 256673"/>
                  <a:gd name="connsiteX169" fmla="*/ 93230 w 234567"/>
                  <a:gd name="connsiteY169" fmla="*/ 35960 h 256673"/>
                  <a:gd name="connsiteX170" fmla="*/ 88315 w 234567"/>
                  <a:gd name="connsiteY170" fmla="*/ 37455 h 256673"/>
                  <a:gd name="connsiteX171" fmla="*/ 88013 w 234567"/>
                  <a:gd name="connsiteY171" fmla="*/ 37455 h 256673"/>
                  <a:gd name="connsiteX172" fmla="*/ 85196 w 234567"/>
                  <a:gd name="connsiteY172" fmla="*/ 38353 h 256673"/>
                  <a:gd name="connsiteX173" fmla="*/ 81243 w 234567"/>
                  <a:gd name="connsiteY173" fmla="*/ 39913 h 256673"/>
                  <a:gd name="connsiteX174" fmla="*/ 77413 w 234567"/>
                  <a:gd name="connsiteY174" fmla="*/ 41947 h 256673"/>
                  <a:gd name="connsiteX175" fmla="*/ 74891 w 234567"/>
                  <a:gd name="connsiteY175" fmla="*/ 43211 h 256673"/>
                  <a:gd name="connsiteX176" fmla="*/ 74474 w 234567"/>
                  <a:gd name="connsiteY176" fmla="*/ 43211 h 256673"/>
                  <a:gd name="connsiteX177" fmla="*/ 69982 w 234567"/>
                  <a:gd name="connsiteY177" fmla="*/ 45604 h 256673"/>
                  <a:gd name="connsiteX178" fmla="*/ 68423 w 234567"/>
                  <a:gd name="connsiteY178" fmla="*/ 46567 h 256673"/>
                  <a:gd name="connsiteX179" fmla="*/ 67826 w 234567"/>
                  <a:gd name="connsiteY179" fmla="*/ 46926 h 256673"/>
                  <a:gd name="connsiteX180" fmla="*/ 62968 w 234567"/>
                  <a:gd name="connsiteY180" fmla="*/ 50103 h 256673"/>
                  <a:gd name="connsiteX181" fmla="*/ 61948 w 234567"/>
                  <a:gd name="connsiteY181" fmla="*/ 50879 h 256673"/>
                  <a:gd name="connsiteX182" fmla="*/ 61409 w 234567"/>
                  <a:gd name="connsiteY182" fmla="*/ 51238 h 256673"/>
                  <a:gd name="connsiteX183" fmla="*/ 60453 w 234567"/>
                  <a:gd name="connsiteY183" fmla="*/ 51957 h 256673"/>
                  <a:gd name="connsiteX184" fmla="*/ 57700 w 234567"/>
                  <a:gd name="connsiteY184" fmla="*/ 53934 h 256673"/>
                  <a:gd name="connsiteX185" fmla="*/ 52605 w 234567"/>
                  <a:gd name="connsiteY185" fmla="*/ 58072 h 256673"/>
                  <a:gd name="connsiteX186" fmla="*/ 47754 w 234567"/>
                  <a:gd name="connsiteY186" fmla="*/ 62866 h 256673"/>
                  <a:gd name="connsiteX187" fmla="*/ 43500 w 234567"/>
                  <a:gd name="connsiteY187" fmla="*/ 67897 h 256673"/>
                  <a:gd name="connsiteX188" fmla="*/ 41459 w 234567"/>
                  <a:gd name="connsiteY188" fmla="*/ 70598 h 256673"/>
                  <a:gd name="connsiteX189" fmla="*/ 40862 w 234567"/>
                  <a:gd name="connsiteY189" fmla="*/ 71914 h 256673"/>
                  <a:gd name="connsiteX190" fmla="*/ 40503 w 234567"/>
                  <a:gd name="connsiteY190" fmla="*/ 72452 h 256673"/>
                  <a:gd name="connsiteX191" fmla="*/ 39720 w 234567"/>
                  <a:gd name="connsiteY191" fmla="*/ 73473 h 256673"/>
                  <a:gd name="connsiteX192" fmla="*/ 36544 w 234567"/>
                  <a:gd name="connsiteY192" fmla="*/ 78324 h 256673"/>
                  <a:gd name="connsiteX193" fmla="*/ 36544 w 234567"/>
                  <a:gd name="connsiteY193" fmla="*/ 78863 h 256673"/>
                  <a:gd name="connsiteX194" fmla="*/ 35530 w 234567"/>
                  <a:gd name="connsiteY194" fmla="*/ 80486 h 256673"/>
                  <a:gd name="connsiteX195" fmla="*/ 33130 w 234567"/>
                  <a:gd name="connsiteY195" fmla="*/ 84978 h 256673"/>
                  <a:gd name="connsiteX196" fmla="*/ 31635 w 234567"/>
                  <a:gd name="connsiteY196" fmla="*/ 87917 h 256673"/>
                  <a:gd name="connsiteX197" fmla="*/ 29954 w 234567"/>
                  <a:gd name="connsiteY197" fmla="*/ 91748 h 256673"/>
                  <a:gd name="connsiteX198" fmla="*/ 28459 w 234567"/>
                  <a:gd name="connsiteY198" fmla="*/ 95707 h 256673"/>
                  <a:gd name="connsiteX199" fmla="*/ 27502 w 234567"/>
                  <a:gd name="connsiteY199" fmla="*/ 98460 h 256673"/>
                  <a:gd name="connsiteX200" fmla="*/ 27502 w 234567"/>
                  <a:gd name="connsiteY200" fmla="*/ 98819 h 256673"/>
                  <a:gd name="connsiteX201" fmla="*/ 26001 w 234567"/>
                  <a:gd name="connsiteY201" fmla="*/ 103735 h 256673"/>
                  <a:gd name="connsiteX202" fmla="*/ 25584 w 234567"/>
                  <a:gd name="connsiteY202" fmla="*/ 105531 h 256673"/>
                  <a:gd name="connsiteX203" fmla="*/ 25584 w 234567"/>
                  <a:gd name="connsiteY203" fmla="*/ 106135 h 256673"/>
                  <a:gd name="connsiteX204" fmla="*/ 24384 w 234567"/>
                  <a:gd name="connsiteY204" fmla="*/ 112128 h 256673"/>
                  <a:gd name="connsiteX205" fmla="*/ 24384 w 234567"/>
                  <a:gd name="connsiteY205" fmla="*/ 113386 h 256673"/>
                  <a:gd name="connsiteX206" fmla="*/ 24384 w 234567"/>
                  <a:gd name="connsiteY206" fmla="*/ 113982 h 256673"/>
                  <a:gd name="connsiteX207" fmla="*/ 24384 w 234567"/>
                  <a:gd name="connsiteY207" fmla="*/ 115240 h 256673"/>
                  <a:gd name="connsiteX208" fmla="*/ 23903 w 234567"/>
                  <a:gd name="connsiteY208" fmla="*/ 118660 h 256673"/>
                  <a:gd name="connsiteX209" fmla="*/ 0 w 234567"/>
                  <a:gd name="connsiteY209" fmla="*/ 118660 h 256673"/>
                  <a:gd name="connsiteX210" fmla="*/ 0 w 234567"/>
                  <a:gd name="connsiteY210" fmla="*/ 137834 h 256673"/>
                  <a:gd name="connsiteX211" fmla="*/ 22824 w 234567"/>
                  <a:gd name="connsiteY211" fmla="*/ 137834 h 256673"/>
                  <a:gd name="connsiteX212" fmla="*/ 23306 w 234567"/>
                  <a:gd name="connsiteY212" fmla="*/ 141254 h 256673"/>
                  <a:gd name="connsiteX213" fmla="*/ 23306 w 234567"/>
                  <a:gd name="connsiteY213" fmla="*/ 142448 h 256673"/>
                  <a:gd name="connsiteX214" fmla="*/ 23967 w 234567"/>
                  <a:gd name="connsiteY214" fmla="*/ 143827 h 256673"/>
                  <a:gd name="connsiteX215" fmla="*/ 23967 w 234567"/>
                  <a:gd name="connsiteY215" fmla="*/ 145027 h 256673"/>
                  <a:gd name="connsiteX216" fmla="*/ 25160 w 234567"/>
                  <a:gd name="connsiteY216" fmla="*/ 151020 h 256673"/>
                  <a:gd name="connsiteX217" fmla="*/ 25160 w 234567"/>
                  <a:gd name="connsiteY217" fmla="*/ 151617 h 256673"/>
                  <a:gd name="connsiteX218" fmla="*/ 25584 w 234567"/>
                  <a:gd name="connsiteY218" fmla="*/ 153414 h 256673"/>
                  <a:gd name="connsiteX219" fmla="*/ 27079 w 234567"/>
                  <a:gd name="connsiteY219" fmla="*/ 158329 h 256673"/>
                  <a:gd name="connsiteX220" fmla="*/ 27977 w 234567"/>
                  <a:gd name="connsiteY220" fmla="*/ 161210 h 256673"/>
                  <a:gd name="connsiteX221" fmla="*/ 29537 w 234567"/>
                  <a:gd name="connsiteY221" fmla="*/ 165105 h 256673"/>
                  <a:gd name="connsiteX222" fmla="*/ 31211 w 234567"/>
                  <a:gd name="connsiteY222" fmla="*/ 169000 h 256673"/>
                  <a:gd name="connsiteX223" fmla="*/ 32591 w 234567"/>
                  <a:gd name="connsiteY223" fmla="*/ 171695 h 256673"/>
                  <a:gd name="connsiteX224" fmla="*/ 35106 w 234567"/>
                  <a:gd name="connsiteY224" fmla="*/ 176431 h 256673"/>
                  <a:gd name="connsiteX225" fmla="*/ 36069 w 234567"/>
                  <a:gd name="connsiteY225" fmla="*/ 177990 h 256673"/>
                  <a:gd name="connsiteX226" fmla="*/ 36428 w 234567"/>
                  <a:gd name="connsiteY226" fmla="*/ 178587 h 256673"/>
                  <a:gd name="connsiteX227" fmla="*/ 39605 w 234567"/>
                  <a:gd name="connsiteY227" fmla="*/ 183438 h 256673"/>
                  <a:gd name="connsiteX228" fmla="*/ 40381 w 234567"/>
                  <a:gd name="connsiteY228" fmla="*/ 184523 h 256673"/>
                  <a:gd name="connsiteX229" fmla="*/ 40741 w 234567"/>
                  <a:gd name="connsiteY229" fmla="*/ 184997 h 256673"/>
                  <a:gd name="connsiteX230" fmla="*/ 41459 w 234567"/>
                  <a:gd name="connsiteY230" fmla="*/ 185960 h 256673"/>
                  <a:gd name="connsiteX231" fmla="*/ 43500 w 234567"/>
                  <a:gd name="connsiteY231" fmla="*/ 188713 h 256673"/>
                  <a:gd name="connsiteX232" fmla="*/ 47690 w 234567"/>
                  <a:gd name="connsiteY232" fmla="*/ 193808 h 256673"/>
                  <a:gd name="connsiteX233" fmla="*/ 52547 w 234567"/>
                  <a:gd name="connsiteY233" fmla="*/ 198665 h 256673"/>
                  <a:gd name="connsiteX234" fmla="*/ 57521 w 234567"/>
                  <a:gd name="connsiteY234" fmla="*/ 202856 h 256673"/>
                  <a:gd name="connsiteX235" fmla="*/ 60215 w 234567"/>
                  <a:gd name="connsiteY235" fmla="*/ 204896 h 256673"/>
                  <a:gd name="connsiteX236" fmla="*/ 61229 w 234567"/>
                  <a:gd name="connsiteY236" fmla="*/ 205615 h 256673"/>
                  <a:gd name="connsiteX237" fmla="*/ 61768 w 234567"/>
                  <a:gd name="connsiteY237" fmla="*/ 206032 h 256673"/>
                  <a:gd name="connsiteX238" fmla="*/ 62731 w 234567"/>
                  <a:gd name="connsiteY238" fmla="*/ 206751 h 256673"/>
                  <a:gd name="connsiteX239" fmla="*/ 67646 w 234567"/>
                  <a:gd name="connsiteY239" fmla="*/ 209927 h 256673"/>
                  <a:gd name="connsiteX240" fmla="*/ 68185 w 234567"/>
                  <a:gd name="connsiteY240" fmla="*/ 210229 h 256673"/>
                  <a:gd name="connsiteX241" fmla="*/ 69738 w 234567"/>
                  <a:gd name="connsiteY241" fmla="*/ 211191 h 256673"/>
                  <a:gd name="connsiteX242" fmla="*/ 74294 w 234567"/>
                  <a:gd name="connsiteY242" fmla="*/ 213642 h 256673"/>
                  <a:gd name="connsiteX243" fmla="*/ 74596 w 234567"/>
                  <a:gd name="connsiteY243" fmla="*/ 213642 h 256673"/>
                  <a:gd name="connsiteX244" fmla="*/ 77233 w 234567"/>
                  <a:gd name="connsiteY244" fmla="*/ 214964 h 256673"/>
                  <a:gd name="connsiteX245" fmla="*/ 81122 w 234567"/>
                  <a:gd name="connsiteY245" fmla="*/ 216639 h 256673"/>
                  <a:gd name="connsiteX246" fmla="*/ 85017 w 234567"/>
                  <a:gd name="connsiteY246" fmla="*/ 218198 h 256673"/>
                  <a:gd name="connsiteX247" fmla="*/ 87834 w 234567"/>
                  <a:gd name="connsiteY247" fmla="*/ 219161 h 256673"/>
                  <a:gd name="connsiteX248" fmla="*/ 88135 w 234567"/>
                  <a:gd name="connsiteY248" fmla="*/ 219161 h 256673"/>
                  <a:gd name="connsiteX249" fmla="*/ 93050 w 234567"/>
                  <a:gd name="connsiteY249" fmla="*/ 220598 h 256673"/>
                  <a:gd name="connsiteX250" fmla="*/ 94847 w 234567"/>
                  <a:gd name="connsiteY250" fmla="*/ 221073 h 256673"/>
                  <a:gd name="connsiteX251" fmla="*/ 95444 w 234567"/>
                  <a:gd name="connsiteY251" fmla="*/ 221073 h 256673"/>
                  <a:gd name="connsiteX252" fmla="*/ 92929 w 234567"/>
                  <a:gd name="connsiteY252" fmla="*/ 223595 h 256673"/>
                  <a:gd name="connsiteX253" fmla="*/ 88732 w 234567"/>
                  <a:gd name="connsiteY253" fmla="*/ 227849 h 256673"/>
                  <a:gd name="connsiteX254" fmla="*/ 92929 w 234567"/>
                  <a:gd name="connsiteY254" fmla="*/ 232104 h 256673"/>
                  <a:gd name="connsiteX255" fmla="*/ 103953 w 234567"/>
                  <a:gd name="connsiteY255" fmla="*/ 243128 h 256673"/>
                  <a:gd name="connsiteX256" fmla="*/ 108027 w 234567"/>
                  <a:gd name="connsiteY256" fmla="*/ 247145 h 256673"/>
                  <a:gd name="connsiteX257" fmla="*/ 113302 w 234567"/>
                  <a:gd name="connsiteY257" fmla="*/ 252419 h 256673"/>
                  <a:gd name="connsiteX258" fmla="*/ 117492 w 234567"/>
                  <a:gd name="connsiteY258" fmla="*/ 256674 h 256673"/>
                  <a:gd name="connsiteX259" fmla="*/ 121747 w 234567"/>
                  <a:gd name="connsiteY259" fmla="*/ 252419 h 256673"/>
                  <a:gd name="connsiteX260" fmla="*/ 127021 w 234567"/>
                  <a:gd name="connsiteY260" fmla="*/ 247145 h 256673"/>
                  <a:gd name="connsiteX261" fmla="*/ 131096 w 234567"/>
                  <a:gd name="connsiteY261" fmla="*/ 243128 h 256673"/>
                  <a:gd name="connsiteX262" fmla="*/ 142056 w 234567"/>
                  <a:gd name="connsiteY262" fmla="*/ 232104 h 256673"/>
                  <a:gd name="connsiteX263" fmla="*/ 146310 w 234567"/>
                  <a:gd name="connsiteY263" fmla="*/ 227849 h 256673"/>
                  <a:gd name="connsiteX264" fmla="*/ 142056 w 234567"/>
                  <a:gd name="connsiteY264" fmla="*/ 223595 h 256673"/>
                  <a:gd name="connsiteX265" fmla="*/ 139540 w 234567"/>
                  <a:gd name="connsiteY265" fmla="*/ 221073 h 256673"/>
                  <a:gd name="connsiteX266" fmla="*/ 140144 w 234567"/>
                  <a:gd name="connsiteY266" fmla="*/ 221073 h 256673"/>
                  <a:gd name="connsiteX267" fmla="*/ 141941 w 234567"/>
                  <a:gd name="connsiteY267" fmla="*/ 220598 h 256673"/>
                  <a:gd name="connsiteX268" fmla="*/ 146849 w 234567"/>
                  <a:gd name="connsiteY268" fmla="*/ 219161 h 256673"/>
                  <a:gd name="connsiteX269" fmla="*/ 149910 w 234567"/>
                  <a:gd name="connsiteY269" fmla="*/ 218141 h 256673"/>
                  <a:gd name="connsiteX270" fmla="*/ 153921 w 234567"/>
                  <a:gd name="connsiteY270" fmla="*/ 216524 h 256673"/>
                  <a:gd name="connsiteX271" fmla="*/ 157758 w 234567"/>
                  <a:gd name="connsiteY271" fmla="*/ 214842 h 256673"/>
                  <a:gd name="connsiteX272" fmla="*/ 160331 w 234567"/>
                  <a:gd name="connsiteY272" fmla="*/ 213585 h 256673"/>
                  <a:gd name="connsiteX273" fmla="*/ 160691 w 234567"/>
                  <a:gd name="connsiteY273" fmla="*/ 213585 h 256673"/>
                  <a:gd name="connsiteX274" fmla="*/ 165189 w 234567"/>
                  <a:gd name="connsiteY274" fmla="*/ 211127 h 256673"/>
                  <a:gd name="connsiteX275" fmla="*/ 167165 w 234567"/>
                  <a:gd name="connsiteY275" fmla="*/ 209747 h 256673"/>
                  <a:gd name="connsiteX276" fmla="*/ 167762 w 234567"/>
                  <a:gd name="connsiteY276" fmla="*/ 209747 h 256673"/>
                  <a:gd name="connsiteX277" fmla="*/ 172613 w 234567"/>
                  <a:gd name="connsiteY277" fmla="*/ 206571 h 256673"/>
                  <a:gd name="connsiteX278" fmla="*/ 173697 w 234567"/>
                  <a:gd name="connsiteY278" fmla="*/ 205795 h 256673"/>
                  <a:gd name="connsiteX279" fmla="*/ 174172 w 234567"/>
                  <a:gd name="connsiteY279" fmla="*/ 205435 h 256673"/>
                  <a:gd name="connsiteX280" fmla="*/ 175135 w 234567"/>
                  <a:gd name="connsiteY280" fmla="*/ 204717 h 256673"/>
                  <a:gd name="connsiteX281" fmla="*/ 177888 w 234567"/>
                  <a:gd name="connsiteY281" fmla="*/ 202676 h 256673"/>
                  <a:gd name="connsiteX282" fmla="*/ 182925 w 234567"/>
                  <a:gd name="connsiteY282" fmla="*/ 198544 h 256673"/>
                  <a:gd name="connsiteX283" fmla="*/ 187718 w 234567"/>
                  <a:gd name="connsiteY283" fmla="*/ 193750 h 256673"/>
                  <a:gd name="connsiteX284" fmla="*/ 192030 w 234567"/>
                  <a:gd name="connsiteY284" fmla="*/ 188655 h 256673"/>
                  <a:gd name="connsiteX285" fmla="*/ 194129 w 234567"/>
                  <a:gd name="connsiteY285" fmla="*/ 185838 h 256673"/>
                  <a:gd name="connsiteX286" fmla="*/ 194783 w 234567"/>
                  <a:gd name="connsiteY286" fmla="*/ 184940 h 256673"/>
                  <a:gd name="connsiteX287" fmla="*/ 195142 w 234567"/>
                  <a:gd name="connsiteY287" fmla="*/ 184459 h 256673"/>
                  <a:gd name="connsiteX288" fmla="*/ 195925 w 234567"/>
                  <a:gd name="connsiteY288" fmla="*/ 183381 h 256673"/>
                  <a:gd name="connsiteX289" fmla="*/ 199101 w 234567"/>
                  <a:gd name="connsiteY289" fmla="*/ 178529 h 256673"/>
                  <a:gd name="connsiteX290" fmla="*/ 199101 w 234567"/>
                  <a:gd name="connsiteY290" fmla="*/ 177990 h 256673"/>
                  <a:gd name="connsiteX291" fmla="*/ 200058 w 234567"/>
                  <a:gd name="connsiteY291" fmla="*/ 176431 h 256673"/>
                  <a:gd name="connsiteX292" fmla="*/ 202516 w 234567"/>
                  <a:gd name="connsiteY292" fmla="*/ 171875 h 256673"/>
                  <a:gd name="connsiteX293" fmla="*/ 203953 w 234567"/>
                  <a:gd name="connsiteY293" fmla="*/ 168936 h 256673"/>
                  <a:gd name="connsiteX294" fmla="*/ 205628 w 234567"/>
                  <a:gd name="connsiteY294" fmla="*/ 165041 h 256673"/>
                  <a:gd name="connsiteX295" fmla="*/ 207187 w 234567"/>
                  <a:gd name="connsiteY295" fmla="*/ 161146 h 256673"/>
                  <a:gd name="connsiteX296" fmla="*/ 208149 w 234567"/>
                  <a:gd name="connsiteY296" fmla="*/ 158271 h 256673"/>
                  <a:gd name="connsiteX297" fmla="*/ 208149 w 234567"/>
                  <a:gd name="connsiteY297" fmla="*/ 157970 h 256673"/>
                  <a:gd name="connsiteX298" fmla="*/ 209587 w 234567"/>
                  <a:gd name="connsiteY298" fmla="*/ 153119 h 256673"/>
                  <a:gd name="connsiteX299" fmla="*/ 210062 w 234567"/>
                  <a:gd name="connsiteY299" fmla="*/ 151322 h 256673"/>
                  <a:gd name="connsiteX300" fmla="*/ 210062 w 234567"/>
                  <a:gd name="connsiteY300" fmla="*/ 150719 h 256673"/>
                  <a:gd name="connsiteX301" fmla="*/ 211262 w 234567"/>
                  <a:gd name="connsiteY301" fmla="*/ 145027 h 256673"/>
                  <a:gd name="connsiteX302" fmla="*/ 211262 w 234567"/>
                  <a:gd name="connsiteY302" fmla="*/ 143712 h 256673"/>
                  <a:gd name="connsiteX303" fmla="*/ 211262 w 234567"/>
                  <a:gd name="connsiteY303" fmla="*/ 143108 h 256673"/>
                  <a:gd name="connsiteX304" fmla="*/ 211262 w 234567"/>
                  <a:gd name="connsiteY304" fmla="*/ 141908 h 256673"/>
                  <a:gd name="connsiteX305" fmla="*/ 211743 w 234567"/>
                  <a:gd name="connsiteY305" fmla="*/ 138495 h 256673"/>
                  <a:gd name="connsiteX306" fmla="*/ 234568 w 234567"/>
                  <a:gd name="connsiteY306" fmla="*/ 138495 h 256673"/>
                  <a:gd name="connsiteX307" fmla="*/ 234568 w 234567"/>
                  <a:gd name="connsiteY307" fmla="*/ 118596 h 256673"/>
                  <a:gd name="connsiteX308" fmla="*/ 212641 w 234567"/>
                  <a:gd name="connsiteY308" fmla="*/ 118596 h 256673"/>
                  <a:gd name="connsiteX309" fmla="*/ 212160 w 234567"/>
                  <a:gd name="connsiteY309" fmla="*/ 115182 h 256673"/>
                  <a:gd name="connsiteX310" fmla="*/ 212160 w 234567"/>
                  <a:gd name="connsiteY310" fmla="*/ 113982 h 256673"/>
                  <a:gd name="connsiteX311" fmla="*/ 212160 w 234567"/>
                  <a:gd name="connsiteY311" fmla="*/ 113386 h 256673"/>
                  <a:gd name="connsiteX312" fmla="*/ 212160 w 234567"/>
                  <a:gd name="connsiteY312" fmla="*/ 112064 h 256673"/>
                  <a:gd name="connsiteX313" fmla="*/ 210960 w 234567"/>
                  <a:gd name="connsiteY313" fmla="*/ 106070 h 256673"/>
                  <a:gd name="connsiteX314" fmla="*/ 210960 w 234567"/>
                  <a:gd name="connsiteY314" fmla="*/ 105416 h 256673"/>
                  <a:gd name="connsiteX315" fmla="*/ 210543 w 234567"/>
                  <a:gd name="connsiteY315" fmla="*/ 103677 h 256673"/>
                  <a:gd name="connsiteX316" fmla="*/ 209105 w 234567"/>
                  <a:gd name="connsiteY316" fmla="*/ 98762 h 256673"/>
                  <a:gd name="connsiteX317" fmla="*/ 209105 w 234567"/>
                  <a:gd name="connsiteY317" fmla="*/ 98460 h 256673"/>
                  <a:gd name="connsiteX318" fmla="*/ 208149 w 234567"/>
                  <a:gd name="connsiteY318" fmla="*/ 95643 h 256673"/>
                  <a:gd name="connsiteX319" fmla="*/ 206590 w 234567"/>
                  <a:gd name="connsiteY319" fmla="*/ 91748 h 256673"/>
                  <a:gd name="connsiteX320" fmla="*/ 204909 w 234567"/>
                  <a:gd name="connsiteY320" fmla="*/ 87853 h 256673"/>
                  <a:gd name="connsiteX321" fmla="*/ 203593 w 234567"/>
                  <a:gd name="connsiteY321" fmla="*/ 85158 h 256673"/>
                  <a:gd name="connsiteX322" fmla="*/ 201078 w 234567"/>
                  <a:gd name="connsiteY322" fmla="*/ 80422 h 256673"/>
                  <a:gd name="connsiteX323" fmla="*/ 200115 w 234567"/>
                  <a:gd name="connsiteY323" fmla="*/ 78863 h 256673"/>
                  <a:gd name="connsiteX324" fmla="*/ 199756 w 234567"/>
                  <a:gd name="connsiteY324" fmla="*/ 78266 h 256673"/>
                  <a:gd name="connsiteX325" fmla="*/ 196580 w 234567"/>
                  <a:gd name="connsiteY325" fmla="*/ 73415 h 256673"/>
                  <a:gd name="connsiteX326" fmla="*/ 195803 w 234567"/>
                  <a:gd name="connsiteY326" fmla="*/ 72395 h 256673"/>
                  <a:gd name="connsiteX327" fmla="*/ 194668 w 234567"/>
                  <a:gd name="connsiteY327" fmla="*/ 71914 h 256673"/>
                  <a:gd name="connsiteX328" fmla="*/ 193949 w 234567"/>
                  <a:gd name="connsiteY328" fmla="*/ 70958 h 256673"/>
                  <a:gd name="connsiteX329" fmla="*/ 191908 w 234567"/>
                  <a:gd name="connsiteY329" fmla="*/ 68198 h 256673"/>
                  <a:gd name="connsiteX330" fmla="*/ 187718 w 234567"/>
                  <a:gd name="connsiteY330" fmla="*/ 63046 h 256673"/>
                  <a:gd name="connsiteX331" fmla="*/ 182925 w 234567"/>
                  <a:gd name="connsiteY331" fmla="*/ 58252 h 256673"/>
                  <a:gd name="connsiteX332" fmla="*/ 177830 w 234567"/>
                  <a:gd name="connsiteY332" fmla="*/ 53934 h 256673"/>
                  <a:gd name="connsiteX333" fmla="*/ 175070 w 234567"/>
                  <a:gd name="connsiteY333" fmla="*/ 51900 h 256673"/>
                  <a:gd name="connsiteX334" fmla="*/ 174114 w 234567"/>
                  <a:gd name="connsiteY334" fmla="*/ 51181 h 256673"/>
                  <a:gd name="connsiteX335" fmla="*/ 173755 w 234567"/>
                  <a:gd name="connsiteY335" fmla="*/ 51059 h 256673"/>
                  <a:gd name="connsiteX336" fmla="*/ 172677 w 234567"/>
                  <a:gd name="connsiteY336" fmla="*/ 50282 h 256673"/>
                  <a:gd name="connsiteX337" fmla="*/ 167762 w 234567"/>
                  <a:gd name="connsiteY337" fmla="*/ 47106 h 256673"/>
                  <a:gd name="connsiteX338" fmla="*/ 167280 w 234567"/>
                  <a:gd name="connsiteY338" fmla="*/ 46804 h 256673"/>
                  <a:gd name="connsiteX339" fmla="*/ 165663 w 234567"/>
                  <a:gd name="connsiteY339" fmla="*/ 45784 h 256673"/>
                  <a:gd name="connsiteX340" fmla="*/ 161172 w 234567"/>
                  <a:gd name="connsiteY340" fmla="*/ 43391 h 256673"/>
                  <a:gd name="connsiteX341" fmla="*/ 160812 w 234567"/>
                  <a:gd name="connsiteY341" fmla="*/ 43391 h 256673"/>
                  <a:gd name="connsiteX342" fmla="*/ 158117 w 234567"/>
                  <a:gd name="connsiteY342" fmla="*/ 41947 h 256673"/>
                  <a:gd name="connsiteX343" fmla="*/ 154222 w 234567"/>
                  <a:gd name="connsiteY343" fmla="*/ 40272 h 256673"/>
                  <a:gd name="connsiteX344" fmla="*/ 150327 w 234567"/>
                  <a:gd name="connsiteY344" fmla="*/ 38771 h 256673"/>
                  <a:gd name="connsiteX345" fmla="*/ 147510 w 234567"/>
                  <a:gd name="connsiteY345" fmla="*/ 37814 h 256673"/>
                  <a:gd name="connsiteX346" fmla="*/ 147209 w 234567"/>
                  <a:gd name="connsiteY346" fmla="*/ 37814 h 256673"/>
                  <a:gd name="connsiteX347" fmla="*/ 142300 w 234567"/>
                  <a:gd name="connsiteY347" fmla="*/ 35960 h 256673"/>
                  <a:gd name="connsiteX348" fmla="*/ 140503 w 234567"/>
                  <a:gd name="connsiteY348" fmla="*/ 35960 h 256673"/>
                  <a:gd name="connsiteX349" fmla="*/ 139900 w 234567"/>
                  <a:gd name="connsiteY349" fmla="*/ 35960 h 256673"/>
                  <a:gd name="connsiteX350" fmla="*/ 142415 w 234567"/>
                  <a:gd name="connsiteY350" fmla="*/ 33502 h 256673"/>
                  <a:gd name="connsiteX351" fmla="*/ 146670 w 234567"/>
                  <a:gd name="connsiteY351" fmla="*/ 29248 h 256673"/>
                  <a:gd name="connsiteX352" fmla="*/ 142415 w 234567"/>
                  <a:gd name="connsiteY352" fmla="*/ 24987 h 256673"/>
                  <a:gd name="connsiteX353" fmla="*/ 131333 w 234567"/>
                  <a:gd name="connsiteY353" fmla="*/ 13546 h 256673"/>
                  <a:gd name="connsiteX354" fmla="*/ 131032 w 234567"/>
                  <a:gd name="connsiteY354" fmla="*/ 13546 h 256673"/>
                  <a:gd name="connsiteX355" fmla="*/ 121984 w 234567"/>
                  <a:gd name="connsiteY355" fmla="*/ 4254 h 256673"/>
                  <a:gd name="connsiteX356" fmla="*/ 117736 w 234567"/>
                  <a:gd name="connsiteY356" fmla="*/ 0 h 256673"/>
                  <a:gd name="connsiteX357" fmla="*/ 117434 w 234567"/>
                  <a:gd name="connsiteY357" fmla="*/ 180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Lst>
                <a:rect l="l" t="t" r="r" b="b"/>
                <a:pathLst>
                  <a:path w="234567" h="256673">
                    <a:moveTo>
                      <a:pt x="117736" y="8451"/>
                    </a:moveTo>
                    <a:lnTo>
                      <a:pt x="126777" y="17499"/>
                    </a:lnTo>
                    <a:lnTo>
                      <a:pt x="127079" y="17800"/>
                    </a:lnTo>
                    <a:lnTo>
                      <a:pt x="138103" y="28824"/>
                    </a:lnTo>
                    <a:lnTo>
                      <a:pt x="132835" y="34099"/>
                    </a:lnTo>
                    <a:lnTo>
                      <a:pt x="126842" y="28106"/>
                    </a:lnTo>
                    <a:lnTo>
                      <a:pt x="121265" y="22472"/>
                    </a:lnTo>
                    <a:lnTo>
                      <a:pt x="121265" y="39072"/>
                    </a:lnTo>
                    <a:lnTo>
                      <a:pt x="126842" y="39496"/>
                    </a:lnTo>
                    <a:lnTo>
                      <a:pt x="131154" y="40150"/>
                    </a:lnTo>
                    <a:lnTo>
                      <a:pt x="132951" y="40150"/>
                    </a:lnTo>
                    <a:cubicBezTo>
                      <a:pt x="134747" y="40150"/>
                      <a:pt x="136486" y="40869"/>
                      <a:pt x="138283" y="41292"/>
                    </a:cubicBezTo>
                    <a:lnTo>
                      <a:pt x="140503" y="41831"/>
                    </a:lnTo>
                    <a:lnTo>
                      <a:pt x="145117" y="43211"/>
                    </a:lnTo>
                    <a:lnTo>
                      <a:pt x="148049" y="44167"/>
                    </a:lnTo>
                    <a:lnTo>
                      <a:pt x="151707" y="45669"/>
                    </a:lnTo>
                    <a:lnTo>
                      <a:pt x="155782" y="47343"/>
                    </a:lnTo>
                    <a:lnTo>
                      <a:pt x="158534" y="48723"/>
                    </a:lnTo>
                    <a:cubicBezTo>
                      <a:pt x="159972" y="49442"/>
                      <a:pt x="161351" y="50160"/>
                      <a:pt x="162731" y="51001"/>
                    </a:cubicBezTo>
                    <a:lnTo>
                      <a:pt x="164707" y="52195"/>
                    </a:lnTo>
                    <a:cubicBezTo>
                      <a:pt x="166266" y="53157"/>
                      <a:pt x="167826" y="54113"/>
                      <a:pt x="169321" y="55191"/>
                    </a:cubicBezTo>
                    <a:lnTo>
                      <a:pt x="170701" y="56276"/>
                    </a:lnTo>
                    <a:cubicBezTo>
                      <a:pt x="171894" y="57110"/>
                      <a:pt x="173094" y="57951"/>
                      <a:pt x="174236" y="58849"/>
                    </a:cubicBezTo>
                    <a:cubicBezTo>
                      <a:pt x="179068" y="62782"/>
                      <a:pt x="183483" y="67204"/>
                      <a:pt x="187417" y="72036"/>
                    </a:cubicBezTo>
                    <a:cubicBezTo>
                      <a:pt x="188315" y="73171"/>
                      <a:pt x="189155" y="74371"/>
                      <a:pt x="189990" y="75507"/>
                    </a:cubicBezTo>
                    <a:lnTo>
                      <a:pt x="191068" y="76951"/>
                    </a:lnTo>
                    <a:cubicBezTo>
                      <a:pt x="192146" y="78446"/>
                      <a:pt x="193108" y="80005"/>
                      <a:pt x="194064" y="81564"/>
                    </a:cubicBezTo>
                    <a:cubicBezTo>
                      <a:pt x="195027" y="83124"/>
                      <a:pt x="194847" y="82822"/>
                      <a:pt x="195264" y="83541"/>
                    </a:cubicBezTo>
                    <a:cubicBezTo>
                      <a:pt x="195682" y="84260"/>
                      <a:pt x="196824" y="86300"/>
                      <a:pt x="197542" y="87738"/>
                    </a:cubicBezTo>
                    <a:cubicBezTo>
                      <a:pt x="198261" y="89175"/>
                      <a:pt x="198441" y="89592"/>
                      <a:pt x="198922" y="90490"/>
                    </a:cubicBezTo>
                    <a:cubicBezTo>
                      <a:pt x="199397" y="91389"/>
                      <a:pt x="200000" y="92890"/>
                      <a:pt x="200475" y="94148"/>
                    </a:cubicBezTo>
                    <a:cubicBezTo>
                      <a:pt x="200956" y="95406"/>
                      <a:pt x="201495" y="96548"/>
                      <a:pt x="201912" y="97806"/>
                    </a:cubicBezTo>
                    <a:cubicBezTo>
                      <a:pt x="202336" y="99063"/>
                      <a:pt x="202573" y="99782"/>
                      <a:pt x="202933" y="100738"/>
                    </a:cubicBezTo>
                    <a:cubicBezTo>
                      <a:pt x="203292" y="101701"/>
                      <a:pt x="203895" y="103799"/>
                      <a:pt x="204312" y="105352"/>
                    </a:cubicBezTo>
                    <a:lnTo>
                      <a:pt x="204851" y="107572"/>
                    </a:lnTo>
                    <a:cubicBezTo>
                      <a:pt x="205268" y="109369"/>
                      <a:pt x="205628" y="111108"/>
                      <a:pt x="205987" y="112904"/>
                    </a:cubicBezTo>
                    <a:cubicBezTo>
                      <a:pt x="205987" y="113508"/>
                      <a:pt x="205987" y="114104"/>
                      <a:pt x="205987" y="114701"/>
                    </a:cubicBezTo>
                    <a:cubicBezTo>
                      <a:pt x="205987" y="115304"/>
                      <a:pt x="206468" y="117582"/>
                      <a:pt x="206648" y="119020"/>
                    </a:cubicBezTo>
                    <a:cubicBezTo>
                      <a:pt x="206648" y="120893"/>
                      <a:pt x="206770" y="122754"/>
                      <a:pt x="207007" y="124589"/>
                    </a:cubicBezTo>
                    <a:lnTo>
                      <a:pt x="229594" y="124589"/>
                    </a:lnTo>
                    <a:lnTo>
                      <a:pt x="229594" y="131840"/>
                    </a:lnTo>
                    <a:lnTo>
                      <a:pt x="206949" y="131840"/>
                    </a:lnTo>
                    <a:cubicBezTo>
                      <a:pt x="206949" y="133721"/>
                      <a:pt x="206828" y="135575"/>
                      <a:pt x="206590" y="137417"/>
                    </a:cubicBezTo>
                    <a:cubicBezTo>
                      <a:pt x="206590" y="138854"/>
                      <a:pt x="206167" y="140291"/>
                      <a:pt x="205929" y="141729"/>
                    </a:cubicBezTo>
                    <a:cubicBezTo>
                      <a:pt x="205692" y="143166"/>
                      <a:pt x="205929" y="142929"/>
                      <a:pt x="205929" y="143532"/>
                    </a:cubicBezTo>
                    <a:cubicBezTo>
                      <a:pt x="205570" y="145329"/>
                      <a:pt x="205210" y="147068"/>
                      <a:pt x="204793" y="148864"/>
                    </a:cubicBezTo>
                    <a:lnTo>
                      <a:pt x="204254" y="151078"/>
                    </a:lnTo>
                    <a:cubicBezTo>
                      <a:pt x="203831" y="152637"/>
                      <a:pt x="203356" y="154139"/>
                      <a:pt x="202875" y="155692"/>
                    </a:cubicBezTo>
                    <a:cubicBezTo>
                      <a:pt x="202393" y="157251"/>
                      <a:pt x="202214" y="157611"/>
                      <a:pt x="201854" y="158631"/>
                    </a:cubicBezTo>
                    <a:cubicBezTo>
                      <a:pt x="201495" y="159651"/>
                      <a:pt x="200898" y="161088"/>
                      <a:pt x="200417" y="162288"/>
                    </a:cubicBezTo>
                    <a:cubicBezTo>
                      <a:pt x="199936" y="163482"/>
                      <a:pt x="199397" y="164746"/>
                      <a:pt x="198858" y="165939"/>
                    </a:cubicBezTo>
                    <a:lnTo>
                      <a:pt x="197478" y="168699"/>
                    </a:lnTo>
                    <a:lnTo>
                      <a:pt x="195207" y="172895"/>
                    </a:lnTo>
                    <a:lnTo>
                      <a:pt x="194006" y="174872"/>
                    </a:lnTo>
                    <a:cubicBezTo>
                      <a:pt x="193050" y="176431"/>
                      <a:pt x="192088" y="177926"/>
                      <a:pt x="191010" y="179428"/>
                    </a:cubicBezTo>
                    <a:lnTo>
                      <a:pt x="189932" y="180923"/>
                    </a:lnTo>
                    <a:cubicBezTo>
                      <a:pt x="189091" y="182065"/>
                      <a:pt x="188257" y="183259"/>
                      <a:pt x="187352" y="184401"/>
                    </a:cubicBezTo>
                    <a:cubicBezTo>
                      <a:pt x="183297" y="189316"/>
                      <a:pt x="178741" y="193795"/>
                      <a:pt x="173755" y="197767"/>
                    </a:cubicBezTo>
                    <a:cubicBezTo>
                      <a:pt x="172613" y="198665"/>
                      <a:pt x="171419" y="199500"/>
                      <a:pt x="170219" y="200340"/>
                    </a:cubicBezTo>
                    <a:lnTo>
                      <a:pt x="168840" y="201418"/>
                    </a:lnTo>
                    <a:cubicBezTo>
                      <a:pt x="167345" y="202496"/>
                      <a:pt x="165786" y="203459"/>
                      <a:pt x="164226" y="204415"/>
                    </a:cubicBezTo>
                    <a:lnTo>
                      <a:pt x="162250" y="205615"/>
                    </a:lnTo>
                    <a:cubicBezTo>
                      <a:pt x="160870" y="206391"/>
                      <a:pt x="159497" y="207174"/>
                      <a:pt x="158059" y="207893"/>
                    </a:cubicBezTo>
                    <a:lnTo>
                      <a:pt x="155300" y="209273"/>
                    </a:lnTo>
                    <a:lnTo>
                      <a:pt x="151643" y="210825"/>
                    </a:lnTo>
                    <a:lnTo>
                      <a:pt x="147992" y="212269"/>
                    </a:lnTo>
                    <a:lnTo>
                      <a:pt x="145053" y="213283"/>
                    </a:lnTo>
                    <a:lnTo>
                      <a:pt x="140439" y="214663"/>
                    </a:lnTo>
                    <a:lnTo>
                      <a:pt x="138225" y="215202"/>
                    </a:lnTo>
                    <a:lnTo>
                      <a:pt x="132893" y="216344"/>
                    </a:lnTo>
                    <a:lnTo>
                      <a:pt x="131096" y="216344"/>
                    </a:lnTo>
                    <a:lnTo>
                      <a:pt x="126777" y="216998"/>
                    </a:lnTo>
                    <a:cubicBezTo>
                      <a:pt x="124904" y="216998"/>
                      <a:pt x="123043" y="217120"/>
                      <a:pt x="121208" y="217358"/>
                    </a:cubicBezTo>
                    <a:lnTo>
                      <a:pt x="121208" y="233721"/>
                    </a:lnTo>
                    <a:lnTo>
                      <a:pt x="126777" y="228151"/>
                    </a:lnTo>
                    <a:lnTo>
                      <a:pt x="132771" y="222158"/>
                    </a:lnTo>
                    <a:lnTo>
                      <a:pt x="138046" y="227426"/>
                    </a:lnTo>
                    <a:lnTo>
                      <a:pt x="127021" y="238456"/>
                    </a:lnTo>
                    <a:lnTo>
                      <a:pt x="122947" y="242473"/>
                    </a:lnTo>
                    <a:lnTo>
                      <a:pt x="117672" y="247741"/>
                    </a:lnTo>
                    <a:lnTo>
                      <a:pt x="112404" y="242473"/>
                    </a:lnTo>
                    <a:lnTo>
                      <a:pt x="108387" y="238456"/>
                    </a:lnTo>
                    <a:lnTo>
                      <a:pt x="97420" y="227727"/>
                    </a:lnTo>
                    <a:lnTo>
                      <a:pt x="102695" y="222453"/>
                    </a:lnTo>
                    <a:lnTo>
                      <a:pt x="108688" y="228446"/>
                    </a:lnTo>
                    <a:lnTo>
                      <a:pt x="113841" y="233721"/>
                    </a:lnTo>
                    <a:lnTo>
                      <a:pt x="113841" y="217537"/>
                    </a:lnTo>
                    <a:cubicBezTo>
                      <a:pt x="111961" y="217537"/>
                      <a:pt x="110107" y="217422"/>
                      <a:pt x="108265" y="217178"/>
                    </a:cubicBezTo>
                    <a:lnTo>
                      <a:pt x="103953" y="216524"/>
                    </a:lnTo>
                    <a:lnTo>
                      <a:pt x="102156" y="216524"/>
                    </a:lnTo>
                    <a:lnTo>
                      <a:pt x="96824" y="215381"/>
                    </a:lnTo>
                    <a:lnTo>
                      <a:pt x="94603" y="214842"/>
                    </a:lnTo>
                    <a:lnTo>
                      <a:pt x="89990" y="213463"/>
                    </a:lnTo>
                    <a:lnTo>
                      <a:pt x="87057" y="212449"/>
                    </a:lnTo>
                    <a:cubicBezTo>
                      <a:pt x="85799" y="212025"/>
                      <a:pt x="84599" y="211486"/>
                      <a:pt x="83399" y="211005"/>
                    </a:cubicBezTo>
                    <a:lnTo>
                      <a:pt x="79748" y="209452"/>
                    </a:lnTo>
                    <a:lnTo>
                      <a:pt x="76989" y="208073"/>
                    </a:lnTo>
                    <a:cubicBezTo>
                      <a:pt x="75552" y="207354"/>
                      <a:pt x="74172" y="206571"/>
                      <a:pt x="72799" y="205795"/>
                    </a:cubicBezTo>
                    <a:lnTo>
                      <a:pt x="70816" y="204595"/>
                    </a:lnTo>
                    <a:cubicBezTo>
                      <a:pt x="69263" y="203638"/>
                      <a:pt x="67704" y="202676"/>
                      <a:pt x="66202" y="201598"/>
                    </a:cubicBezTo>
                    <a:lnTo>
                      <a:pt x="64829" y="200520"/>
                    </a:lnTo>
                    <a:cubicBezTo>
                      <a:pt x="63629" y="199679"/>
                      <a:pt x="62429" y="198845"/>
                      <a:pt x="61294" y="197947"/>
                    </a:cubicBezTo>
                    <a:cubicBezTo>
                      <a:pt x="56461" y="194007"/>
                      <a:pt x="52040" y="189592"/>
                      <a:pt x="48113" y="184760"/>
                    </a:cubicBezTo>
                    <a:cubicBezTo>
                      <a:pt x="47215" y="183618"/>
                      <a:pt x="46374" y="182424"/>
                      <a:pt x="45534" y="181225"/>
                    </a:cubicBezTo>
                    <a:cubicBezTo>
                      <a:pt x="44693" y="180024"/>
                      <a:pt x="44815" y="180326"/>
                      <a:pt x="44456" y="179787"/>
                    </a:cubicBezTo>
                    <a:cubicBezTo>
                      <a:pt x="43378" y="178286"/>
                      <a:pt x="42422" y="176790"/>
                      <a:pt x="41459" y="175231"/>
                    </a:cubicBezTo>
                    <a:cubicBezTo>
                      <a:pt x="41042" y="174570"/>
                      <a:pt x="40618" y="173909"/>
                      <a:pt x="40259" y="173255"/>
                    </a:cubicBezTo>
                    <a:cubicBezTo>
                      <a:pt x="39900" y="172594"/>
                      <a:pt x="38706" y="170438"/>
                      <a:pt x="37988" y="169058"/>
                    </a:cubicBezTo>
                    <a:lnTo>
                      <a:pt x="36608" y="166299"/>
                    </a:lnTo>
                    <a:cubicBezTo>
                      <a:pt x="36069" y="165105"/>
                      <a:pt x="35530" y="163848"/>
                      <a:pt x="35049" y="162648"/>
                    </a:cubicBezTo>
                    <a:cubicBezTo>
                      <a:pt x="34567" y="161448"/>
                      <a:pt x="34028" y="160190"/>
                      <a:pt x="33554" y="158990"/>
                    </a:cubicBezTo>
                    <a:cubicBezTo>
                      <a:pt x="33072" y="157790"/>
                      <a:pt x="32893" y="157014"/>
                      <a:pt x="32591" y="156051"/>
                    </a:cubicBezTo>
                    <a:cubicBezTo>
                      <a:pt x="32296" y="155095"/>
                      <a:pt x="31635" y="152997"/>
                      <a:pt x="31211" y="151438"/>
                    </a:cubicBezTo>
                    <a:lnTo>
                      <a:pt x="30672" y="149224"/>
                    </a:lnTo>
                    <a:cubicBezTo>
                      <a:pt x="30255" y="147427"/>
                      <a:pt x="29896" y="145688"/>
                      <a:pt x="29537" y="143827"/>
                    </a:cubicBezTo>
                    <a:cubicBezTo>
                      <a:pt x="29537" y="143288"/>
                      <a:pt x="29537" y="142691"/>
                      <a:pt x="29537" y="142088"/>
                    </a:cubicBezTo>
                    <a:cubicBezTo>
                      <a:pt x="29537" y="141491"/>
                      <a:pt x="29055" y="139213"/>
                      <a:pt x="28876" y="137776"/>
                    </a:cubicBezTo>
                    <a:cubicBezTo>
                      <a:pt x="28876" y="135915"/>
                      <a:pt x="28876" y="134061"/>
                      <a:pt x="28459" y="132200"/>
                    </a:cubicBezTo>
                    <a:lnTo>
                      <a:pt x="5987" y="132200"/>
                    </a:lnTo>
                    <a:lnTo>
                      <a:pt x="5987" y="124589"/>
                    </a:lnTo>
                    <a:lnTo>
                      <a:pt x="28516" y="124589"/>
                    </a:lnTo>
                    <a:cubicBezTo>
                      <a:pt x="28516" y="122735"/>
                      <a:pt x="28516" y="120874"/>
                      <a:pt x="28940" y="119020"/>
                    </a:cubicBezTo>
                    <a:cubicBezTo>
                      <a:pt x="28940" y="117582"/>
                      <a:pt x="29357" y="116138"/>
                      <a:pt x="29594" y="114701"/>
                    </a:cubicBezTo>
                    <a:cubicBezTo>
                      <a:pt x="29838" y="113264"/>
                      <a:pt x="29594" y="113508"/>
                      <a:pt x="29594" y="112904"/>
                    </a:cubicBezTo>
                    <a:cubicBezTo>
                      <a:pt x="29954" y="111108"/>
                      <a:pt x="30313" y="109369"/>
                      <a:pt x="30737" y="107572"/>
                    </a:cubicBezTo>
                    <a:lnTo>
                      <a:pt x="31275" y="105352"/>
                    </a:lnTo>
                    <a:cubicBezTo>
                      <a:pt x="31693" y="103799"/>
                      <a:pt x="32174" y="102240"/>
                      <a:pt x="32655" y="100738"/>
                    </a:cubicBezTo>
                    <a:lnTo>
                      <a:pt x="33611" y="97806"/>
                    </a:lnTo>
                    <a:cubicBezTo>
                      <a:pt x="34093" y="96548"/>
                      <a:pt x="34567" y="95348"/>
                      <a:pt x="35106" y="94148"/>
                    </a:cubicBezTo>
                    <a:cubicBezTo>
                      <a:pt x="35646" y="92948"/>
                      <a:pt x="36127" y="91690"/>
                      <a:pt x="36666" y="90490"/>
                    </a:cubicBezTo>
                    <a:cubicBezTo>
                      <a:pt x="37205" y="89290"/>
                      <a:pt x="37564" y="88636"/>
                      <a:pt x="38045" y="87738"/>
                    </a:cubicBezTo>
                    <a:cubicBezTo>
                      <a:pt x="38527" y="86839"/>
                      <a:pt x="39483" y="84921"/>
                      <a:pt x="40323" y="83541"/>
                    </a:cubicBezTo>
                    <a:cubicBezTo>
                      <a:pt x="40824" y="82829"/>
                      <a:pt x="41363" y="82148"/>
                      <a:pt x="41940" y="81500"/>
                    </a:cubicBezTo>
                    <a:cubicBezTo>
                      <a:pt x="42897" y="80005"/>
                      <a:pt x="43859" y="78446"/>
                      <a:pt x="44937" y="76951"/>
                    </a:cubicBezTo>
                    <a:lnTo>
                      <a:pt x="46015" y="75507"/>
                    </a:lnTo>
                    <a:cubicBezTo>
                      <a:pt x="46849" y="74371"/>
                      <a:pt x="47690" y="73171"/>
                      <a:pt x="48588" y="72036"/>
                    </a:cubicBezTo>
                    <a:cubicBezTo>
                      <a:pt x="52522" y="67204"/>
                      <a:pt x="56943" y="62782"/>
                      <a:pt x="61768" y="58849"/>
                    </a:cubicBezTo>
                    <a:lnTo>
                      <a:pt x="65246" y="56276"/>
                    </a:lnTo>
                    <a:lnTo>
                      <a:pt x="66684" y="55191"/>
                    </a:lnTo>
                    <a:cubicBezTo>
                      <a:pt x="68185" y="54113"/>
                      <a:pt x="69738" y="53157"/>
                      <a:pt x="71297" y="52195"/>
                    </a:cubicBezTo>
                    <a:cubicBezTo>
                      <a:pt x="71933" y="51765"/>
                      <a:pt x="72594" y="51360"/>
                      <a:pt x="73274" y="51001"/>
                    </a:cubicBezTo>
                    <a:cubicBezTo>
                      <a:pt x="74653" y="50218"/>
                      <a:pt x="76033" y="49442"/>
                      <a:pt x="77471" y="48723"/>
                    </a:cubicBezTo>
                    <a:lnTo>
                      <a:pt x="80223" y="47343"/>
                    </a:lnTo>
                    <a:lnTo>
                      <a:pt x="83881" y="45784"/>
                    </a:lnTo>
                    <a:lnTo>
                      <a:pt x="87538" y="44289"/>
                    </a:lnTo>
                    <a:lnTo>
                      <a:pt x="90471" y="43327"/>
                    </a:lnTo>
                    <a:lnTo>
                      <a:pt x="94783" y="41947"/>
                    </a:lnTo>
                    <a:lnTo>
                      <a:pt x="97003" y="41408"/>
                    </a:lnTo>
                    <a:cubicBezTo>
                      <a:pt x="98800" y="40991"/>
                      <a:pt x="100539" y="40574"/>
                      <a:pt x="102336" y="40272"/>
                    </a:cubicBezTo>
                    <a:lnTo>
                      <a:pt x="104132" y="40272"/>
                    </a:lnTo>
                    <a:lnTo>
                      <a:pt x="108444" y="39611"/>
                    </a:lnTo>
                    <a:lnTo>
                      <a:pt x="113841" y="39072"/>
                    </a:lnTo>
                    <a:lnTo>
                      <a:pt x="113841" y="22716"/>
                    </a:lnTo>
                    <a:lnTo>
                      <a:pt x="108265" y="28343"/>
                    </a:lnTo>
                    <a:lnTo>
                      <a:pt x="102278" y="34337"/>
                    </a:lnTo>
                    <a:lnTo>
                      <a:pt x="97003" y="29068"/>
                    </a:lnTo>
                    <a:lnTo>
                      <a:pt x="108444" y="17980"/>
                    </a:lnTo>
                    <a:lnTo>
                      <a:pt x="108444" y="17678"/>
                    </a:lnTo>
                    <a:lnTo>
                      <a:pt x="117434" y="8631"/>
                    </a:lnTo>
                    <a:lnTo>
                      <a:pt x="117736" y="8451"/>
                    </a:lnTo>
                    <a:close/>
                    <a:moveTo>
                      <a:pt x="117434" y="180"/>
                    </a:moveTo>
                    <a:lnTo>
                      <a:pt x="113841" y="4254"/>
                    </a:lnTo>
                    <a:lnTo>
                      <a:pt x="104851" y="13244"/>
                    </a:lnTo>
                    <a:lnTo>
                      <a:pt x="104492" y="13244"/>
                    </a:lnTo>
                    <a:lnTo>
                      <a:pt x="93166" y="24570"/>
                    </a:lnTo>
                    <a:lnTo>
                      <a:pt x="88976" y="28824"/>
                    </a:lnTo>
                    <a:lnTo>
                      <a:pt x="93166" y="33079"/>
                    </a:lnTo>
                    <a:lnTo>
                      <a:pt x="95681" y="35536"/>
                    </a:lnTo>
                    <a:lnTo>
                      <a:pt x="95027" y="35536"/>
                    </a:lnTo>
                    <a:lnTo>
                      <a:pt x="93230" y="35960"/>
                    </a:lnTo>
                    <a:lnTo>
                      <a:pt x="88315" y="37455"/>
                    </a:lnTo>
                    <a:lnTo>
                      <a:pt x="88013" y="37455"/>
                    </a:lnTo>
                    <a:lnTo>
                      <a:pt x="85196" y="38353"/>
                    </a:lnTo>
                    <a:lnTo>
                      <a:pt x="81243" y="39913"/>
                    </a:lnTo>
                    <a:lnTo>
                      <a:pt x="77413" y="41947"/>
                    </a:lnTo>
                    <a:lnTo>
                      <a:pt x="74891" y="43211"/>
                    </a:lnTo>
                    <a:lnTo>
                      <a:pt x="74474" y="43211"/>
                    </a:lnTo>
                    <a:cubicBezTo>
                      <a:pt x="72914" y="43988"/>
                      <a:pt x="71419" y="44764"/>
                      <a:pt x="69982" y="45604"/>
                    </a:cubicBezTo>
                    <a:lnTo>
                      <a:pt x="68423" y="46567"/>
                    </a:lnTo>
                    <a:lnTo>
                      <a:pt x="67826" y="46926"/>
                    </a:lnTo>
                    <a:cubicBezTo>
                      <a:pt x="66202" y="47940"/>
                      <a:pt x="64586" y="48961"/>
                      <a:pt x="62968" y="50103"/>
                    </a:cubicBezTo>
                    <a:cubicBezTo>
                      <a:pt x="62603" y="50327"/>
                      <a:pt x="62263" y="50584"/>
                      <a:pt x="61948" y="50879"/>
                    </a:cubicBezTo>
                    <a:lnTo>
                      <a:pt x="61409" y="51238"/>
                    </a:lnTo>
                    <a:lnTo>
                      <a:pt x="60453" y="51957"/>
                    </a:lnTo>
                    <a:lnTo>
                      <a:pt x="57700" y="53934"/>
                    </a:lnTo>
                    <a:lnTo>
                      <a:pt x="52605" y="58072"/>
                    </a:lnTo>
                    <a:cubicBezTo>
                      <a:pt x="50924" y="59632"/>
                      <a:pt x="49307" y="61185"/>
                      <a:pt x="47754" y="62866"/>
                    </a:cubicBezTo>
                    <a:lnTo>
                      <a:pt x="43500" y="67897"/>
                    </a:lnTo>
                    <a:lnTo>
                      <a:pt x="41459" y="70598"/>
                    </a:lnTo>
                    <a:lnTo>
                      <a:pt x="40862" y="71914"/>
                    </a:lnTo>
                    <a:lnTo>
                      <a:pt x="40503" y="72452"/>
                    </a:lnTo>
                    <a:cubicBezTo>
                      <a:pt x="40208" y="72767"/>
                      <a:pt x="39951" y="73107"/>
                      <a:pt x="39720" y="73473"/>
                    </a:cubicBezTo>
                    <a:cubicBezTo>
                      <a:pt x="38584" y="75090"/>
                      <a:pt x="37564" y="76707"/>
                      <a:pt x="36544" y="78324"/>
                    </a:cubicBezTo>
                    <a:lnTo>
                      <a:pt x="36544" y="78863"/>
                    </a:lnTo>
                    <a:lnTo>
                      <a:pt x="35530" y="80486"/>
                    </a:lnTo>
                    <a:cubicBezTo>
                      <a:pt x="34689" y="81924"/>
                      <a:pt x="33913" y="83419"/>
                      <a:pt x="33130" y="84978"/>
                    </a:cubicBezTo>
                    <a:cubicBezTo>
                      <a:pt x="32354" y="86537"/>
                      <a:pt x="32116" y="86955"/>
                      <a:pt x="31635" y="87917"/>
                    </a:cubicBezTo>
                    <a:cubicBezTo>
                      <a:pt x="31154" y="88873"/>
                      <a:pt x="30493" y="90490"/>
                      <a:pt x="29954" y="91748"/>
                    </a:cubicBezTo>
                    <a:cubicBezTo>
                      <a:pt x="29415" y="93012"/>
                      <a:pt x="28940" y="94385"/>
                      <a:pt x="28459" y="95707"/>
                    </a:cubicBezTo>
                    <a:cubicBezTo>
                      <a:pt x="27977" y="97023"/>
                      <a:pt x="27798" y="97562"/>
                      <a:pt x="27502" y="98460"/>
                    </a:cubicBezTo>
                    <a:lnTo>
                      <a:pt x="27502" y="98819"/>
                    </a:lnTo>
                    <a:cubicBezTo>
                      <a:pt x="26963" y="100443"/>
                      <a:pt x="26482" y="102060"/>
                      <a:pt x="26001" y="103735"/>
                    </a:cubicBezTo>
                    <a:cubicBezTo>
                      <a:pt x="26001" y="104338"/>
                      <a:pt x="26001" y="104935"/>
                      <a:pt x="25584" y="105531"/>
                    </a:cubicBezTo>
                    <a:lnTo>
                      <a:pt x="25584" y="106135"/>
                    </a:lnTo>
                    <a:cubicBezTo>
                      <a:pt x="25103" y="107989"/>
                      <a:pt x="24685" y="109908"/>
                      <a:pt x="24384" y="112128"/>
                    </a:cubicBezTo>
                    <a:lnTo>
                      <a:pt x="24384" y="113386"/>
                    </a:lnTo>
                    <a:lnTo>
                      <a:pt x="24384" y="113982"/>
                    </a:lnTo>
                    <a:lnTo>
                      <a:pt x="24384" y="115240"/>
                    </a:lnTo>
                    <a:cubicBezTo>
                      <a:pt x="24384" y="116382"/>
                      <a:pt x="24024" y="117460"/>
                      <a:pt x="23903" y="118660"/>
                    </a:cubicBezTo>
                    <a:lnTo>
                      <a:pt x="0" y="118660"/>
                    </a:lnTo>
                    <a:lnTo>
                      <a:pt x="0" y="137834"/>
                    </a:lnTo>
                    <a:lnTo>
                      <a:pt x="22824" y="137834"/>
                    </a:lnTo>
                    <a:cubicBezTo>
                      <a:pt x="22824" y="138976"/>
                      <a:pt x="23126" y="140112"/>
                      <a:pt x="23306" y="141254"/>
                    </a:cubicBezTo>
                    <a:lnTo>
                      <a:pt x="23306" y="142448"/>
                    </a:lnTo>
                    <a:lnTo>
                      <a:pt x="23967" y="143827"/>
                    </a:lnTo>
                    <a:lnTo>
                      <a:pt x="23967" y="145027"/>
                    </a:lnTo>
                    <a:cubicBezTo>
                      <a:pt x="24262" y="147003"/>
                      <a:pt x="24685" y="148864"/>
                      <a:pt x="25160" y="151020"/>
                    </a:cubicBezTo>
                    <a:lnTo>
                      <a:pt x="25160" y="151617"/>
                    </a:lnTo>
                    <a:cubicBezTo>
                      <a:pt x="25160" y="152220"/>
                      <a:pt x="25160" y="152817"/>
                      <a:pt x="25584" y="153414"/>
                    </a:cubicBezTo>
                    <a:cubicBezTo>
                      <a:pt x="26059" y="155095"/>
                      <a:pt x="26540" y="156712"/>
                      <a:pt x="27079" y="158329"/>
                    </a:cubicBezTo>
                    <a:lnTo>
                      <a:pt x="27977" y="161210"/>
                    </a:lnTo>
                    <a:cubicBezTo>
                      <a:pt x="28516" y="162526"/>
                      <a:pt x="28998" y="163848"/>
                      <a:pt x="29537" y="165105"/>
                    </a:cubicBezTo>
                    <a:cubicBezTo>
                      <a:pt x="30075" y="166363"/>
                      <a:pt x="30615" y="167743"/>
                      <a:pt x="31211" y="169000"/>
                    </a:cubicBezTo>
                    <a:lnTo>
                      <a:pt x="32591" y="171695"/>
                    </a:lnTo>
                    <a:cubicBezTo>
                      <a:pt x="33489" y="173435"/>
                      <a:pt x="34272" y="174994"/>
                      <a:pt x="35106" y="176431"/>
                    </a:cubicBezTo>
                    <a:lnTo>
                      <a:pt x="36069" y="177990"/>
                    </a:lnTo>
                    <a:lnTo>
                      <a:pt x="36428" y="178587"/>
                    </a:lnTo>
                    <a:cubicBezTo>
                      <a:pt x="37449" y="180204"/>
                      <a:pt x="38462" y="181821"/>
                      <a:pt x="39605" y="183438"/>
                    </a:cubicBezTo>
                    <a:lnTo>
                      <a:pt x="40381" y="184523"/>
                    </a:lnTo>
                    <a:lnTo>
                      <a:pt x="40741" y="184997"/>
                    </a:lnTo>
                    <a:lnTo>
                      <a:pt x="41459" y="185960"/>
                    </a:lnTo>
                    <a:cubicBezTo>
                      <a:pt x="42120" y="186916"/>
                      <a:pt x="42781" y="187815"/>
                      <a:pt x="43500" y="188713"/>
                    </a:cubicBezTo>
                    <a:lnTo>
                      <a:pt x="47690" y="193808"/>
                    </a:lnTo>
                    <a:cubicBezTo>
                      <a:pt x="49249" y="195489"/>
                      <a:pt x="50866" y="197106"/>
                      <a:pt x="52547" y="198665"/>
                    </a:cubicBezTo>
                    <a:lnTo>
                      <a:pt x="57521" y="202856"/>
                    </a:lnTo>
                    <a:lnTo>
                      <a:pt x="60215" y="204896"/>
                    </a:lnTo>
                    <a:lnTo>
                      <a:pt x="61229" y="205615"/>
                    </a:lnTo>
                    <a:lnTo>
                      <a:pt x="61768" y="206032"/>
                    </a:lnTo>
                    <a:lnTo>
                      <a:pt x="62731" y="206751"/>
                    </a:lnTo>
                    <a:cubicBezTo>
                      <a:pt x="64348" y="207893"/>
                      <a:pt x="66023" y="208913"/>
                      <a:pt x="67646" y="209927"/>
                    </a:cubicBezTo>
                    <a:lnTo>
                      <a:pt x="68185" y="210229"/>
                    </a:lnTo>
                    <a:lnTo>
                      <a:pt x="69738" y="211191"/>
                    </a:lnTo>
                    <a:cubicBezTo>
                      <a:pt x="71240" y="212090"/>
                      <a:pt x="72735" y="212866"/>
                      <a:pt x="74294" y="213642"/>
                    </a:cubicBezTo>
                    <a:lnTo>
                      <a:pt x="74596" y="213642"/>
                    </a:lnTo>
                    <a:lnTo>
                      <a:pt x="77233" y="214964"/>
                    </a:lnTo>
                    <a:lnTo>
                      <a:pt x="81122" y="216639"/>
                    </a:lnTo>
                    <a:lnTo>
                      <a:pt x="85017" y="218198"/>
                    </a:lnTo>
                    <a:lnTo>
                      <a:pt x="87834" y="219161"/>
                    </a:lnTo>
                    <a:lnTo>
                      <a:pt x="88135" y="219161"/>
                    </a:lnTo>
                    <a:cubicBezTo>
                      <a:pt x="89752" y="219700"/>
                      <a:pt x="91369" y="220175"/>
                      <a:pt x="93050" y="220598"/>
                    </a:cubicBezTo>
                    <a:lnTo>
                      <a:pt x="94847" y="221073"/>
                    </a:lnTo>
                    <a:lnTo>
                      <a:pt x="95444" y="221073"/>
                    </a:lnTo>
                    <a:lnTo>
                      <a:pt x="92929" y="223595"/>
                    </a:lnTo>
                    <a:lnTo>
                      <a:pt x="88732" y="227849"/>
                    </a:lnTo>
                    <a:lnTo>
                      <a:pt x="92929" y="232104"/>
                    </a:lnTo>
                    <a:lnTo>
                      <a:pt x="103953" y="243128"/>
                    </a:lnTo>
                    <a:lnTo>
                      <a:pt x="108027" y="247145"/>
                    </a:lnTo>
                    <a:lnTo>
                      <a:pt x="113302" y="252419"/>
                    </a:lnTo>
                    <a:lnTo>
                      <a:pt x="117492" y="256674"/>
                    </a:lnTo>
                    <a:lnTo>
                      <a:pt x="121747" y="252419"/>
                    </a:lnTo>
                    <a:lnTo>
                      <a:pt x="127021" y="247145"/>
                    </a:lnTo>
                    <a:lnTo>
                      <a:pt x="131096" y="243128"/>
                    </a:lnTo>
                    <a:lnTo>
                      <a:pt x="142056" y="232104"/>
                    </a:lnTo>
                    <a:lnTo>
                      <a:pt x="146310" y="227849"/>
                    </a:lnTo>
                    <a:lnTo>
                      <a:pt x="142056" y="223595"/>
                    </a:lnTo>
                    <a:lnTo>
                      <a:pt x="139540" y="221073"/>
                    </a:lnTo>
                    <a:lnTo>
                      <a:pt x="140144" y="221073"/>
                    </a:lnTo>
                    <a:lnTo>
                      <a:pt x="141941" y="220598"/>
                    </a:lnTo>
                    <a:cubicBezTo>
                      <a:pt x="143615" y="220175"/>
                      <a:pt x="145232" y="219700"/>
                      <a:pt x="146849" y="219161"/>
                    </a:cubicBezTo>
                    <a:lnTo>
                      <a:pt x="149910" y="218141"/>
                    </a:lnTo>
                    <a:lnTo>
                      <a:pt x="153921" y="216524"/>
                    </a:lnTo>
                    <a:cubicBezTo>
                      <a:pt x="155178" y="216042"/>
                      <a:pt x="156500" y="215446"/>
                      <a:pt x="157758" y="214842"/>
                    </a:cubicBezTo>
                    <a:cubicBezTo>
                      <a:pt x="159016" y="214246"/>
                      <a:pt x="159497" y="214002"/>
                      <a:pt x="160331" y="213585"/>
                    </a:cubicBezTo>
                    <a:lnTo>
                      <a:pt x="160691" y="213585"/>
                    </a:lnTo>
                    <a:cubicBezTo>
                      <a:pt x="162192" y="212808"/>
                      <a:pt x="163751" y="212025"/>
                      <a:pt x="165189" y="211127"/>
                    </a:cubicBezTo>
                    <a:lnTo>
                      <a:pt x="167165" y="209747"/>
                    </a:lnTo>
                    <a:lnTo>
                      <a:pt x="167762" y="209747"/>
                    </a:lnTo>
                    <a:cubicBezTo>
                      <a:pt x="169379" y="208733"/>
                      <a:pt x="170996" y="207713"/>
                      <a:pt x="172613" y="206571"/>
                    </a:cubicBezTo>
                    <a:lnTo>
                      <a:pt x="173697" y="205795"/>
                    </a:lnTo>
                    <a:lnTo>
                      <a:pt x="174172" y="205435"/>
                    </a:lnTo>
                    <a:lnTo>
                      <a:pt x="175135" y="204717"/>
                    </a:lnTo>
                    <a:lnTo>
                      <a:pt x="177888" y="202676"/>
                    </a:lnTo>
                    <a:lnTo>
                      <a:pt x="182925" y="198544"/>
                    </a:lnTo>
                    <a:cubicBezTo>
                      <a:pt x="184542" y="196984"/>
                      <a:pt x="186159" y="195425"/>
                      <a:pt x="187718" y="193750"/>
                    </a:cubicBezTo>
                    <a:lnTo>
                      <a:pt x="192030" y="188655"/>
                    </a:lnTo>
                    <a:cubicBezTo>
                      <a:pt x="192749" y="187757"/>
                      <a:pt x="193410" y="186794"/>
                      <a:pt x="194129" y="185838"/>
                    </a:cubicBezTo>
                    <a:lnTo>
                      <a:pt x="194783" y="184940"/>
                    </a:lnTo>
                    <a:lnTo>
                      <a:pt x="195142" y="184459"/>
                    </a:lnTo>
                    <a:lnTo>
                      <a:pt x="195925" y="183381"/>
                    </a:lnTo>
                    <a:cubicBezTo>
                      <a:pt x="197061" y="181763"/>
                      <a:pt x="198081" y="180146"/>
                      <a:pt x="199101" y="178529"/>
                    </a:cubicBezTo>
                    <a:lnTo>
                      <a:pt x="199101" y="177990"/>
                    </a:lnTo>
                    <a:lnTo>
                      <a:pt x="200058" y="176431"/>
                    </a:lnTo>
                    <a:cubicBezTo>
                      <a:pt x="200956" y="174929"/>
                      <a:pt x="201733" y="173370"/>
                      <a:pt x="202516" y="171875"/>
                    </a:cubicBezTo>
                    <a:cubicBezTo>
                      <a:pt x="203292" y="170374"/>
                      <a:pt x="203536" y="169835"/>
                      <a:pt x="203953" y="168936"/>
                    </a:cubicBezTo>
                    <a:cubicBezTo>
                      <a:pt x="204370" y="168038"/>
                      <a:pt x="205153" y="166363"/>
                      <a:pt x="205628" y="165041"/>
                    </a:cubicBezTo>
                    <a:cubicBezTo>
                      <a:pt x="206109" y="163726"/>
                      <a:pt x="206705" y="162468"/>
                      <a:pt x="207187" y="161146"/>
                    </a:cubicBezTo>
                    <a:cubicBezTo>
                      <a:pt x="207668" y="159831"/>
                      <a:pt x="207848" y="159228"/>
                      <a:pt x="208149" y="158271"/>
                    </a:cubicBezTo>
                    <a:lnTo>
                      <a:pt x="208149" y="157970"/>
                    </a:lnTo>
                    <a:cubicBezTo>
                      <a:pt x="208708" y="156411"/>
                      <a:pt x="209183" y="154793"/>
                      <a:pt x="209587" y="153119"/>
                    </a:cubicBezTo>
                    <a:cubicBezTo>
                      <a:pt x="209587" y="152516"/>
                      <a:pt x="209587" y="151919"/>
                      <a:pt x="210062" y="151322"/>
                    </a:cubicBezTo>
                    <a:lnTo>
                      <a:pt x="210062" y="150719"/>
                    </a:lnTo>
                    <a:cubicBezTo>
                      <a:pt x="210543" y="148800"/>
                      <a:pt x="210960" y="146946"/>
                      <a:pt x="211262" y="145027"/>
                    </a:cubicBezTo>
                    <a:lnTo>
                      <a:pt x="211262" y="143712"/>
                    </a:lnTo>
                    <a:lnTo>
                      <a:pt x="211262" y="143108"/>
                    </a:lnTo>
                    <a:lnTo>
                      <a:pt x="211262" y="141908"/>
                    </a:lnTo>
                    <a:cubicBezTo>
                      <a:pt x="211262" y="140773"/>
                      <a:pt x="211621" y="139631"/>
                      <a:pt x="211743" y="138495"/>
                    </a:cubicBezTo>
                    <a:lnTo>
                      <a:pt x="234568" y="138495"/>
                    </a:lnTo>
                    <a:lnTo>
                      <a:pt x="234568" y="118596"/>
                    </a:lnTo>
                    <a:lnTo>
                      <a:pt x="212641" y="118596"/>
                    </a:lnTo>
                    <a:cubicBezTo>
                      <a:pt x="212641" y="117402"/>
                      <a:pt x="212340" y="116318"/>
                      <a:pt x="212160" y="115182"/>
                    </a:cubicBezTo>
                    <a:lnTo>
                      <a:pt x="212160" y="113982"/>
                    </a:lnTo>
                    <a:lnTo>
                      <a:pt x="212160" y="113386"/>
                    </a:lnTo>
                    <a:lnTo>
                      <a:pt x="212160" y="112064"/>
                    </a:lnTo>
                    <a:cubicBezTo>
                      <a:pt x="212160" y="110151"/>
                      <a:pt x="211441" y="108291"/>
                      <a:pt x="210960" y="106070"/>
                    </a:cubicBezTo>
                    <a:lnTo>
                      <a:pt x="210960" y="105416"/>
                    </a:lnTo>
                    <a:cubicBezTo>
                      <a:pt x="210960" y="104813"/>
                      <a:pt x="210960" y="104274"/>
                      <a:pt x="210543" y="103677"/>
                    </a:cubicBezTo>
                    <a:cubicBezTo>
                      <a:pt x="210126" y="101996"/>
                      <a:pt x="209644" y="100379"/>
                      <a:pt x="209105" y="98762"/>
                    </a:cubicBezTo>
                    <a:lnTo>
                      <a:pt x="209105" y="98460"/>
                    </a:lnTo>
                    <a:cubicBezTo>
                      <a:pt x="208804" y="97504"/>
                      <a:pt x="208509" y="96606"/>
                      <a:pt x="208149" y="95643"/>
                    </a:cubicBezTo>
                    <a:cubicBezTo>
                      <a:pt x="207790" y="94687"/>
                      <a:pt x="207129" y="93012"/>
                      <a:pt x="206590" y="91748"/>
                    </a:cubicBezTo>
                    <a:cubicBezTo>
                      <a:pt x="206051" y="90490"/>
                      <a:pt x="205512" y="89111"/>
                      <a:pt x="204909" y="87853"/>
                    </a:cubicBezTo>
                    <a:cubicBezTo>
                      <a:pt x="204312" y="86595"/>
                      <a:pt x="204075" y="86056"/>
                      <a:pt x="203593" y="85158"/>
                    </a:cubicBezTo>
                    <a:cubicBezTo>
                      <a:pt x="202695" y="83361"/>
                      <a:pt x="201912" y="81860"/>
                      <a:pt x="201078" y="80422"/>
                    </a:cubicBezTo>
                    <a:lnTo>
                      <a:pt x="200115" y="78863"/>
                    </a:lnTo>
                    <a:lnTo>
                      <a:pt x="199756" y="78266"/>
                    </a:lnTo>
                    <a:cubicBezTo>
                      <a:pt x="198742" y="76649"/>
                      <a:pt x="197722" y="75032"/>
                      <a:pt x="196580" y="73415"/>
                    </a:cubicBezTo>
                    <a:lnTo>
                      <a:pt x="195803" y="72395"/>
                    </a:lnTo>
                    <a:lnTo>
                      <a:pt x="194668" y="71914"/>
                    </a:lnTo>
                    <a:lnTo>
                      <a:pt x="193949" y="70958"/>
                    </a:lnTo>
                    <a:cubicBezTo>
                      <a:pt x="193288" y="69995"/>
                      <a:pt x="192627" y="69097"/>
                      <a:pt x="191908" y="68198"/>
                    </a:cubicBezTo>
                    <a:lnTo>
                      <a:pt x="187718" y="63046"/>
                    </a:lnTo>
                    <a:cubicBezTo>
                      <a:pt x="186159" y="61364"/>
                      <a:pt x="184542" y="59747"/>
                      <a:pt x="182925" y="58252"/>
                    </a:cubicBezTo>
                    <a:lnTo>
                      <a:pt x="177830" y="53934"/>
                    </a:lnTo>
                    <a:lnTo>
                      <a:pt x="175070" y="51900"/>
                    </a:lnTo>
                    <a:lnTo>
                      <a:pt x="174114" y="51181"/>
                    </a:lnTo>
                    <a:lnTo>
                      <a:pt x="173755" y="51059"/>
                    </a:lnTo>
                    <a:lnTo>
                      <a:pt x="172677" y="50282"/>
                    </a:lnTo>
                    <a:cubicBezTo>
                      <a:pt x="171060" y="49140"/>
                      <a:pt x="169443" y="48120"/>
                      <a:pt x="167762" y="47106"/>
                    </a:cubicBezTo>
                    <a:lnTo>
                      <a:pt x="167280" y="46804"/>
                    </a:lnTo>
                    <a:lnTo>
                      <a:pt x="165663" y="45784"/>
                    </a:lnTo>
                    <a:cubicBezTo>
                      <a:pt x="164226" y="44944"/>
                      <a:pt x="162673" y="44167"/>
                      <a:pt x="161172" y="43391"/>
                    </a:cubicBezTo>
                    <a:lnTo>
                      <a:pt x="160812" y="43391"/>
                    </a:lnTo>
                    <a:lnTo>
                      <a:pt x="158117" y="41947"/>
                    </a:lnTo>
                    <a:lnTo>
                      <a:pt x="154222" y="40272"/>
                    </a:lnTo>
                    <a:lnTo>
                      <a:pt x="150327" y="38771"/>
                    </a:lnTo>
                    <a:lnTo>
                      <a:pt x="147510" y="37814"/>
                    </a:lnTo>
                    <a:lnTo>
                      <a:pt x="147209" y="37814"/>
                    </a:lnTo>
                    <a:lnTo>
                      <a:pt x="142300" y="35960"/>
                    </a:lnTo>
                    <a:lnTo>
                      <a:pt x="140503" y="35960"/>
                    </a:lnTo>
                    <a:lnTo>
                      <a:pt x="139900" y="35960"/>
                    </a:lnTo>
                    <a:lnTo>
                      <a:pt x="142415" y="33502"/>
                    </a:lnTo>
                    <a:lnTo>
                      <a:pt x="146670" y="29248"/>
                    </a:lnTo>
                    <a:lnTo>
                      <a:pt x="142415" y="24987"/>
                    </a:lnTo>
                    <a:lnTo>
                      <a:pt x="131333" y="13546"/>
                    </a:lnTo>
                    <a:lnTo>
                      <a:pt x="131032" y="13546"/>
                    </a:lnTo>
                    <a:lnTo>
                      <a:pt x="121984" y="4254"/>
                    </a:lnTo>
                    <a:lnTo>
                      <a:pt x="117736" y="0"/>
                    </a:lnTo>
                    <a:lnTo>
                      <a:pt x="117434" y="180"/>
                    </a:lnTo>
                    <a:close/>
                  </a:path>
                </a:pathLst>
              </a:custGeom>
              <a:solidFill>
                <a:srgbClr val="FFFFFF"/>
              </a:solidFill>
              <a:ln w="6417"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757CB383-FE96-4106-8837-B99E19869549}"/>
                  </a:ext>
                </a:extLst>
              </p:cNvPr>
              <p:cNvSpPr/>
              <p:nvPr/>
            </p:nvSpPr>
            <p:spPr>
              <a:xfrm>
                <a:off x="5230226" y="3887675"/>
                <a:ext cx="79632" cy="79466"/>
              </a:xfrm>
              <a:custGeom>
                <a:avLst/>
                <a:gdLst>
                  <a:gd name="connsiteX0" fmla="*/ 0 w 79632"/>
                  <a:gd name="connsiteY0" fmla="*/ 71914 h 79466"/>
                  <a:gd name="connsiteX1" fmla="*/ 0 w 79632"/>
                  <a:gd name="connsiteY1" fmla="*/ 79466 h 79466"/>
                  <a:gd name="connsiteX2" fmla="*/ 53779 w 79632"/>
                  <a:gd name="connsiteY2" fmla="*/ 53735 h 79466"/>
                  <a:gd name="connsiteX3" fmla="*/ 79633 w 79632"/>
                  <a:gd name="connsiteY3" fmla="*/ 0 h 79466"/>
                  <a:gd name="connsiteX4" fmla="*/ 72138 w 79632"/>
                  <a:gd name="connsiteY4" fmla="*/ 0 h 79466"/>
                  <a:gd name="connsiteX5" fmla="*/ 48563 w 79632"/>
                  <a:gd name="connsiteY5" fmla="*/ 48492 h 79466"/>
                  <a:gd name="connsiteX6" fmla="*/ 0 w 79632"/>
                  <a:gd name="connsiteY6" fmla="*/ 71914 h 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32" h="79466">
                    <a:moveTo>
                      <a:pt x="0" y="71914"/>
                    </a:moveTo>
                    <a:lnTo>
                      <a:pt x="0" y="79466"/>
                    </a:lnTo>
                    <a:cubicBezTo>
                      <a:pt x="20335" y="77259"/>
                      <a:pt x="39303" y="68179"/>
                      <a:pt x="53779" y="53735"/>
                    </a:cubicBezTo>
                    <a:cubicBezTo>
                      <a:pt x="68262" y="39284"/>
                      <a:pt x="77381" y="20329"/>
                      <a:pt x="79633" y="0"/>
                    </a:cubicBezTo>
                    <a:lnTo>
                      <a:pt x="72138" y="0"/>
                    </a:lnTo>
                    <a:cubicBezTo>
                      <a:pt x="69956" y="18359"/>
                      <a:pt x="61653" y="35440"/>
                      <a:pt x="48563" y="48492"/>
                    </a:cubicBezTo>
                    <a:cubicBezTo>
                      <a:pt x="35472" y="61537"/>
                      <a:pt x="18365" y="69789"/>
                      <a:pt x="0" y="71914"/>
                    </a:cubicBezTo>
                    <a:close/>
                  </a:path>
                </a:pathLst>
              </a:custGeom>
              <a:solidFill>
                <a:srgbClr val="2D5967"/>
              </a:solidFill>
              <a:ln w="6417"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D964B185-FE34-4EA0-AE10-F9DD1F04A1F3}"/>
                  </a:ext>
                </a:extLst>
              </p:cNvPr>
              <p:cNvSpPr/>
              <p:nvPr/>
            </p:nvSpPr>
            <p:spPr>
              <a:xfrm>
                <a:off x="5131965" y="3887675"/>
                <a:ext cx="79626" cy="79466"/>
              </a:xfrm>
              <a:custGeom>
                <a:avLst/>
                <a:gdLst>
                  <a:gd name="connsiteX0" fmla="*/ 7488 w 79626"/>
                  <a:gd name="connsiteY0" fmla="*/ 0 h 79466"/>
                  <a:gd name="connsiteX1" fmla="*/ 0 w 79626"/>
                  <a:gd name="connsiteY1" fmla="*/ 0 h 79466"/>
                  <a:gd name="connsiteX2" fmla="*/ 25847 w 79626"/>
                  <a:gd name="connsiteY2" fmla="*/ 53735 h 79466"/>
                  <a:gd name="connsiteX3" fmla="*/ 79627 w 79626"/>
                  <a:gd name="connsiteY3" fmla="*/ 79466 h 79466"/>
                  <a:gd name="connsiteX4" fmla="*/ 79627 w 79626"/>
                  <a:gd name="connsiteY4" fmla="*/ 71914 h 79466"/>
                  <a:gd name="connsiteX5" fmla="*/ 31070 w 79626"/>
                  <a:gd name="connsiteY5" fmla="*/ 48492 h 79466"/>
                  <a:gd name="connsiteX6" fmla="*/ 7488 w 79626"/>
                  <a:gd name="connsiteY6" fmla="*/ 0 h 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26" h="79466">
                    <a:moveTo>
                      <a:pt x="7488" y="0"/>
                    </a:moveTo>
                    <a:lnTo>
                      <a:pt x="0" y="0"/>
                    </a:lnTo>
                    <a:cubicBezTo>
                      <a:pt x="2252" y="20329"/>
                      <a:pt x="11370" y="39284"/>
                      <a:pt x="25847" y="53735"/>
                    </a:cubicBezTo>
                    <a:cubicBezTo>
                      <a:pt x="40323" y="68179"/>
                      <a:pt x="59298" y="77259"/>
                      <a:pt x="79627" y="79466"/>
                    </a:cubicBezTo>
                    <a:lnTo>
                      <a:pt x="79627" y="71914"/>
                    </a:lnTo>
                    <a:cubicBezTo>
                      <a:pt x="61268" y="69789"/>
                      <a:pt x="44160" y="61537"/>
                      <a:pt x="31070" y="48492"/>
                    </a:cubicBezTo>
                    <a:cubicBezTo>
                      <a:pt x="17980" y="35440"/>
                      <a:pt x="9670" y="18359"/>
                      <a:pt x="7488" y="0"/>
                    </a:cubicBezTo>
                    <a:close/>
                  </a:path>
                </a:pathLst>
              </a:custGeom>
              <a:solidFill>
                <a:srgbClr val="2D5967"/>
              </a:solidFill>
              <a:ln w="6417"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76062A2E-9EB0-49FC-94FE-4651393F514C}"/>
                  </a:ext>
                </a:extLst>
              </p:cNvPr>
              <p:cNvSpPr/>
              <p:nvPr/>
            </p:nvSpPr>
            <p:spPr>
              <a:xfrm>
                <a:off x="5230226" y="3789215"/>
                <a:ext cx="79632" cy="79645"/>
              </a:xfrm>
              <a:custGeom>
                <a:avLst/>
                <a:gdLst>
                  <a:gd name="connsiteX0" fmla="*/ 72138 w 79632"/>
                  <a:gd name="connsiteY0" fmla="*/ 79646 h 79645"/>
                  <a:gd name="connsiteX1" fmla="*/ 79633 w 79632"/>
                  <a:gd name="connsiteY1" fmla="*/ 79646 h 79645"/>
                  <a:gd name="connsiteX2" fmla="*/ 53837 w 79632"/>
                  <a:gd name="connsiteY2" fmla="*/ 25802 h 79645"/>
                  <a:gd name="connsiteX3" fmla="*/ 0 w 79632"/>
                  <a:gd name="connsiteY3" fmla="*/ 0 h 79645"/>
                  <a:gd name="connsiteX4" fmla="*/ 0 w 79632"/>
                  <a:gd name="connsiteY4" fmla="*/ 7495 h 79645"/>
                  <a:gd name="connsiteX5" fmla="*/ 48608 w 79632"/>
                  <a:gd name="connsiteY5" fmla="*/ 31032 h 79645"/>
                  <a:gd name="connsiteX6" fmla="*/ 72138 w 79632"/>
                  <a:gd name="connsiteY6" fmla="*/ 79646 h 7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32" h="79645">
                    <a:moveTo>
                      <a:pt x="72138" y="79646"/>
                    </a:moveTo>
                    <a:lnTo>
                      <a:pt x="79633" y="79646"/>
                    </a:lnTo>
                    <a:cubicBezTo>
                      <a:pt x="77419" y="59285"/>
                      <a:pt x="68314" y="40285"/>
                      <a:pt x="53837" y="25802"/>
                    </a:cubicBezTo>
                    <a:cubicBezTo>
                      <a:pt x="39354" y="11319"/>
                      <a:pt x="20360" y="2214"/>
                      <a:pt x="0" y="0"/>
                    </a:cubicBezTo>
                    <a:lnTo>
                      <a:pt x="0" y="7495"/>
                    </a:lnTo>
                    <a:cubicBezTo>
                      <a:pt x="18390" y="9645"/>
                      <a:pt x="35511" y="17942"/>
                      <a:pt x="48608" y="31032"/>
                    </a:cubicBezTo>
                    <a:cubicBezTo>
                      <a:pt x="61698" y="44129"/>
                      <a:pt x="69988" y="61255"/>
                      <a:pt x="72138" y="79646"/>
                    </a:cubicBezTo>
                    <a:close/>
                  </a:path>
                </a:pathLst>
              </a:custGeom>
              <a:solidFill>
                <a:srgbClr val="2D5967"/>
              </a:solidFill>
              <a:ln w="6417"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7C98A564-C426-407F-BD60-A0B96066C273}"/>
                  </a:ext>
                </a:extLst>
              </p:cNvPr>
              <p:cNvSpPr/>
              <p:nvPr/>
            </p:nvSpPr>
            <p:spPr>
              <a:xfrm>
                <a:off x="5131965" y="3789215"/>
                <a:ext cx="79626" cy="79645"/>
              </a:xfrm>
              <a:custGeom>
                <a:avLst/>
                <a:gdLst>
                  <a:gd name="connsiteX0" fmla="*/ 79627 w 79626"/>
                  <a:gd name="connsiteY0" fmla="*/ 7495 h 79645"/>
                  <a:gd name="connsiteX1" fmla="*/ 79627 w 79626"/>
                  <a:gd name="connsiteY1" fmla="*/ 0 h 79645"/>
                  <a:gd name="connsiteX2" fmla="*/ 25795 w 79626"/>
                  <a:gd name="connsiteY2" fmla="*/ 25802 h 79645"/>
                  <a:gd name="connsiteX3" fmla="*/ 0 w 79626"/>
                  <a:gd name="connsiteY3" fmla="*/ 79646 h 79645"/>
                  <a:gd name="connsiteX4" fmla="*/ 7488 w 79626"/>
                  <a:gd name="connsiteY4" fmla="*/ 79646 h 79645"/>
                  <a:gd name="connsiteX5" fmla="*/ 31025 w 79626"/>
                  <a:gd name="connsiteY5" fmla="*/ 31032 h 79645"/>
                  <a:gd name="connsiteX6" fmla="*/ 79627 w 79626"/>
                  <a:gd name="connsiteY6" fmla="*/ 7495 h 7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26" h="79645">
                    <a:moveTo>
                      <a:pt x="79627" y="7495"/>
                    </a:moveTo>
                    <a:lnTo>
                      <a:pt x="79627" y="0"/>
                    </a:lnTo>
                    <a:cubicBezTo>
                      <a:pt x="59272" y="2214"/>
                      <a:pt x="40278" y="11319"/>
                      <a:pt x="25795" y="25802"/>
                    </a:cubicBezTo>
                    <a:cubicBezTo>
                      <a:pt x="11319" y="40285"/>
                      <a:pt x="2214" y="59285"/>
                      <a:pt x="0" y="79646"/>
                    </a:cubicBezTo>
                    <a:lnTo>
                      <a:pt x="7488" y="79646"/>
                    </a:lnTo>
                    <a:cubicBezTo>
                      <a:pt x="9644" y="61255"/>
                      <a:pt x="17935" y="44129"/>
                      <a:pt x="31025" y="31032"/>
                    </a:cubicBezTo>
                    <a:cubicBezTo>
                      <a:pt x="44116" y="17942"/>
                      <a:pt x="61242" y="9645"/>
                      <a:pt x="79627" y="7495"/>
                    </a:cubicBezTo>
                    <a:close/>
                  </a:path>
                </a:pathLst>
              </a:custGeom>
              <a:solidFill>
                <a:srgbClr val="2D5967"/>
              </a:solidFill>
              <a:ln w="6417"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B4B411A5-94B6-4ABE-99ED-2257D5B27566}"/>
                  </a:ext>
                </a:extLst>
              </p:cNvPr>
              <p:cNvSpPr/>
              <p:nvPr/>
            </p:nvSpPr>
            <p:spPr>
              <a:xfrm>
                <a:off x="5200581" y="3758292"/>
                <a:ext cx="40682" cy="239714"/>
              </a:xfrm>
              <a:custGeom>
                <a:avLst/>
                <a:gdLst>
                  <a:gd name="connsiteX0" fmla="*/ 24082 w 40682"/>
                  <a:gd name="connsiteY0" fmla="*/ 14265 h 239714"/>
                  <a:gd name="connsiteX1" fmla="*/ 29659 w 40682"/>
                  <a:gd name="connsiteY1" fmla="*/ 19899 h 239714"/>
                  <a:gd name="connsiteX2" fmla="*/ 35408 w 40682"/>
                  <a:gd name="connsiteY2" fmla="*/ 25655 h 239714"/>
                  <a:gd name="connsiteX3" fmla="*/ 40683 w 40682"/>
                  <a:gd name="connsiteY3" fmla="*/ 20380 h 239714"/>
                  <a:gd name="connsiteX4" fmla="*/ 29659 w 40682"/>
                  <a:gd name="connsiteY4" fmla="*/ 9349 h 239714"/>
                  <a:gd name="connsiteX5" fmla="*/ 29357 w 40682"/>
                  <a:gd name="connsiteY5" fmla="*/ 9054 h 239714"/>
                  <a:gd name="connsiteX6" fmla="*/ 20309 w 40682"/>
                  <a:gd name="connsiteY6" fmla="*/ 0 h 239714"/>
                  <a:gd name="connsiteX7" fmla="*/ 11319 w 40682"/>
                  <a:gd name="connsiteY7" fmla="*/ 9054 h 239714"/>
                  <a:gd name="connsiteX8" fmla="*/ 11024 w 40682"/>
                  <a:gd name="connsiteY8" fmla="*/ 9349 h 239714"/>
                  <a:gd name="connsiteX9" fmla="*/ 0 w 40682"/>
                  <a:gd name="connsiteY9" fmla="*/ 20380 h 239714"/>
                  <a:gd name="connsiteX10" fmla="*/ 5268 w 40682"/>
                  <a:gd name="connsiteY10" fmla="*/ 25655 h 239714"/>
                  <a:gd name="connsiteX11" fmla="*/ 11024 w 40682"/>
                  <a:gd name="connsiteY11" fmla="*/ 19899 h 239714"/>
                  <a:gd name="connsiteX12" fmla="*/ 16594 w 40682"/>
                  <a:gd name="connsiteY12" fmla="*/ 14265 h 239714"/>
                  <a:gd name="connsiteX13" fmla="*/ 16594 w 40682"/>
                  <a:gd name="connsiteY13" fmla="*/ 225456 h 239714"/>
                  <a:gd name="connsiteX14" fmla="*/ 11024 w 40682"/>
                  <a:gd name="connsiteY14" fmla="*/ 219880 h 239714"/>
                  <a:gd name="connsiteX15" fmla="*/ 5268 w 40682"/>
                  <a:gd name="connsiteY15" fmla="*/ 214130 h 239714"/>
                  <a:gd name="connsiteX16" fmla="*/ 0 w 40682"/>
                  <a:gd name="connsiteY16" fmla="*/ 219398 h 239714"/>
                  <a:gd name="connsiteX17" fmla="*/ 11024 w 40682"/>
                  <a:gd name="connsiteY17" fmla="*/ 230429 h 239714"/>
                  <a:gd name="connsiteX18" fmla="*/ 15035 w 40682"/>
                  <a:gd name="connsiteY18" fmla="*/ 234446 h 239714"/>
                  <a:gd name="connsiteX19" fmla="*/ 20309 w 40682"/>
                  <a:gd name="connsiteY19" fmla="*/ 239714 h 239714"/>
                  <a:gd name="connsiteX20" fmla="*/ 25584 w 40682"/>
                  <a:gd name="connsiteY20" fmla="*/ 234446 h 239714"/>
                  <a:gd name="connsiteX21" fmla="*/ 29659 w 40682"/>
                  <a:gd name="connsiteY21" fmla="*/ 230429 h 239714"/>
                  <a:gd name="connsiteX22" fmla="*/ 40683 w 40682"/>
                  <a:gd name="connsiteY22" fmla="*/ 219398 h 239714"/>
                  <a:gd name="connsiteX23" fmla="*/ 35408 w 40682"/>
                  <a:gd name="connsiteY23" fmla="*/ 214130 h 239714"/>
                  <a:gd name="connsiteX24" fmla="*/ 29659 w 40682"/>
                  <a:gd name="connsiteY24" fmla="*/ 219880 h 239714"/>
                  <a:gd name="connsiteX25" fmla="*/ 24082 w 40682"/>
                  <a:gd name="connsiteY25" fmla="*/ 225456 h 239714"/>
                  <a:gd name="connsiteX26" fmla="*/ 24082 w 40682"/>
                  <a:gd name="connsiteY26" fmla="*/ 14265 h 23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682" h="239714">
                    <a:moveTo>
                      <a:pt x="24082" y="14265"/>
                    </a:moveTo>
                    <a:lnTo>
                      <a:pt x="29659" y="19899"/>
                    </a:lnTo>
                    <a:lnTo>
                      <a:pt x="35408" y="25655"/>
                    </a:lnTo>
                    <a:lnTo>
                      <a:pt x="40683" y="20380"/>
                    </a:lnTo>
                    <a:lnTo>
                      <a:pt x="29659" y="9349"/>
                    </a:lnTo>
                    <a:lnTo>
                      <a:pt x="29357" y="9054"/>
                    </a:lnTo>
                    <a:lnTo>
                      <a:pt x="20309" y="0"/>
                    </a:lnTo>
                    <a:lnTo>
                      <a:pt x="11319" y="9054"/>
                    </a:lnTo>
                    <a:lnTo>
                      <a:pt x="11024" y="9349"/>
                    </a:lnTo>
                    <a:lnTo>
                      <a:pt x="0" y="20380"/>
                    </a:lnTo>
                    <a:lnTo>
                      <a:pt x="5268" y="25655"/>
                    </a:lnTo>
                    <a:lnTo>
                      <a:pt x="11024" y="19899"/>
                    </a:lnTo>
                    <a:lnTo>
                      <a:pt x="16594" y="14265"/>
                    </a:lnTo>
                    <a:lnTo>
                      <a:pt x="16594" y="225456"/>
                    </a:lnTo>
                    <a:lnTo>
                      <a:pt x="11024" y="219880"/>
                    </a:lnTo>
                    <a:lnTo>
                      <a:pt x="5268" y="214130"/>
                    </a:lnTo>
                    <a:lnTo>
                      <a:pt x="0" y="219398"/>
                    </a:lnTo>
                    <a:lnTo>
                      <a:pt x="11024" y="230429"/>
                    </a:lnTo>
                    <a:lnTo>
                      <a:pt x="15035" y="234446"/>
                    </a:lnTo>
                    <a:lnTo>
                      <a:pt x="20309" y="239714"/>
                    </a:lnTo>
                    <a:lnTo>
                      <a:pt x="25584" y="234446"/>
                    </a:lnTo>
                    <a:lnTo>
                      <a:pt x="29659" y="230429"/>
                    </a:lnTo>
                    <a:lnTo>
                      <a:pt x="40683" y="219398"/>
                    </a:lnTo>
                    <a:lnTo>
                      <a:pt x="35408" y="214130"/>
                    </a:lnTo>
                    <a:lnTo>
                      <a:pt x="29659" y="219880"/>
                    </a:lnTo>
                    <a:lnTo>
                      <a:pt x="24082" y="225456"/>
                    </a:lnTo>
                    <a:lnTo>
                      <a:pt x="24082" y="14265"/>
                    </a:lnTo>
                    <a:close/>
                  </a:path>
                </a:pathLst>
              </a:custGeom>
              <a:solidFill>
                <a:srgbClr val="2D5967"/>
              </a:solidFill>
              <a:ln w="6417"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3C43F00E-F7EC-4F33-A85F-082613876168}"/>
                  </a:ext>
                </a:extLst>
              </p:cNvPr>
              <p:cNvSpPr/>
              <p:nvPr/>
            </p:nvSpPr>
            <p:spPr>
              <a:xfrm>
                <a:off x="5224958" y="3857837"/>
                <a:ext cx="107732" cy="40689"/>
              </a:xfrm>
              <a:custGeom>
                <a:avLst/>
                <a:gdLst>
                  <a:gd name="connsiteX0" fmla="*/ 14258 w 107732"/>
                  <a:gd name="connsiteY0" fmla="*/ 16600 h 40689"/>
                  <a:gd name="connsiteX1" fmla="*/ 19834 w 107732"/>
                  <a:gd name="connsiteY1" fmla="*/ 11024 h 40689"/>
                  <a:gd name="connsiteX2" fmla="*/ 25584 w 107732"/>
                  <a:gd name="connsiteY2" fmla="*/ 5268 h 40689"/>
                  <a:gd name="connsiteX3" fmla="*/ 20315 w 107732"/>
                  <a:gd name="connsiteY3" fmla="*/ 0 h 40689"/>
                  <a:gd name="connsiteX4" fmla="*/ 9285 w 107732"/>
                  <a:gd name="connsiteY4" fmla="*/ 11024 h 40689"/>
                  <a:gd name="connsiteX5" fmla="*/ 0 w 107732"/>
                  <a:gd name="connsiteY5" fmla="*/ 20316 h 40689"/>
                  <a:gd name="connsiteX6" fmla="*/ 9285 w 107732"/>
                  <a:gd name="connsiteY6" fmla="*/ 29665 h 40689"/>
                  <a:gd name="connsiteX7" fmla="*/ 20315 w 107732"/>
                  <a:gd name="connsiteY7" fmla="*/ 40689 h 40689"/>
                  <a:gd name="connsiteX8" fmla="*/ 25584 w 107732"/>
                  <a:gd name="connsiteY8" fmla="*/ 35415 h 40689"/>
                  <a:gd name="connsiteX9" fmla="*/ 19834 w 107732"/>
                  <a:gd name="connsiteY9" fmla="*/ 29665 h 40689"/>
                  <a:gd name="connsiteX10" fmla="*/ 14258 w 107732"/>
                  <a:gd name="connsiteY10" fmla="*/ 24089 h 40689"/>
                  <a:gd name="connsiteX11" fmla="*/ 107732 w 107732"/>
                  <a:gd name="connsiteY11" fmla="*/ 24089 h 40689"/>
                  <a:gd name="connsiteX12" fmla="*/ 107732 w 107732"/>
                  <a:gd name="connsiteY12" fmla="*/ 16600 h 40689"/>
                  <a:gd name="connsiteX13" fmla="*/ 14258 w 107732"/>
                  <a:gd name="connsiteY13" fmla="*/ 16600 h 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32" h="40689">
                    <a:moveTo>
                      <a:pt x="14258" y="16600"/>
                    </a:moveTo>
                    <a:lnTo>
                      <a:pt x="19834" y="11024"/>
                    </a:lnTo>
                    <a:lnTo>
                      <a:pt x="25584" y="5268"/>
                    </a:lnTo>
                    <a:lnTo>
                      <a:pt x="20315" y="0"/>
                    </a:lnTo>
                    <a:lnTo>
                      <a:pt x="9285" y="11024"/>
                    </a:lnTo>
                    <a:lnTo>
                      <a:pt x="0" y="20316"/>
                    </a:lnTo>
                    <a:lnTo>
                      <a:pt x="9285" y="29665"/>
                    </a:lnTo>
                    <a:lnTo>
                      <a:pt x="20315" y="40689"/>
                    </a:lnTo>
                    <a:lnTo>
                      <a:pt x="25584" y="35415"/>
                    </a:lnTo>
                    <a:lnTo>
                      <a:pt x="19834" y="29665"/>
                    </a:lnTo>
                    <a:lnTo>
                      <a:pt x="14258" y="24089"/>
                    </a:lnTo>
                    <a:lnTo>
                      <a:pt x="107732" y="24089"/>
                    </a:lnTo>
                    <a:lnTo>
                      <a:pt x="107732" y="16600"/>
                    </a:lnTo>
                    <a:lnTo>
                      <a:pt x="14258" y="16600"/>
                    </a:lnTo>
                    <a:close/>
                  </a:path>
                </a:pathLst>
              </a:custGeom>
              <a:solidFill>
                <a:srgbClr val="2D5967"/>
              </a:solidFill>
              <a:ln w="6417"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CF943432-643F-46D2-8BF6-A4B08F370B1A}"/>
                  </a:ext>
                </a:extLst>
              </p:cNvPr>
              <p:cNvSpPr/>
              <p:nvPr/>
            </p:nvSpPr>
            <p:spPr>
              <a:xfrm>
                <a:off x="5109141" y="3857837"/>
                <a:ext cx="107725" cy="40689"/>
              </a:xfrm>
              <a:custGeom>
                <a:avLst/>
                <a:gdLst>
                  <a:gd name="connsiteX0" fmla="*/ 93468 w 107725"/>
                  <a:gd name="connsiteY0" fmla="*/ 24089 h 40689"/>
                  <a:gd name="connsiteX1" fmla="*/ 87898 w 107725"/>
                  <a:gd name="connsiteY1" fmla="*/ 29665 h 40689"/>
                  <a:gd name="connsiteX2" fmla="*/ 82142 w 107725"/>
                  <a:gd name="connsiteY2" fmla="*/ 35415 h 40689"/>
                  <a:gd name="connsiteX3" fmla="*/ 87417 w 107725"/>
                  <a:gd name="connsiteY3" fmla="*/ 40689 h 40689"/>
                  <a:gd name="connsiteX4" fmla="*/ 102458 w 107725"/>
                  <a:gd name="connsiteY4" fmla="*/ 25584 h 40689"/>
                  <a:gd name="connsiteX5" fmla="*/ 107726 w 107725"/>
                  <a:gd name="connsiteY5" fmla="*/ 20316 h 40689"/>
                  <a:gd name="connsiteX6" fmla="*/ 102458 w 107725"/>
                  <a:gd name="connsiteY6" fmla="*/ 15099 h 40689"/>
                  <a:gd name="connsiteX7" fmla="*/ 87417 w 107725"/>
                  <a:gd name="connsiteY7" fmla="*/ 0 h 40689"/>
                  <a:gd name="connsiteX8" fmla="*/ 82142 w 107725"/>
                  <a:gd name="connsiteY8" fmla="*/ 5268 h 40689"/>
                  <a:gd name="connsiteX9" fmla="*/ 87898 w 107725"/>
                  <a:gd name="connsiteY9" fmla="*/ 11024 h 40689"/>
                  <a:gd name="connsiteX10" fmla="*/ 93468 w 107725"/>
                  <a:gd name="connsiteY10" fmla="*/ 16600 h 40689"/>
                  <a:gd name="connsiteX11" fmla="*/ 0 w 107725"/>
                  <a:gd name="connsiteY11" fmla="*/ 16600 h 40689"/>
                  <a:gd name="connsiteX12" fmla="*/ 0 w 107725"/>
                  <a:gd name="connsiteY12" fmla="*/ 24089 h 40689"/>
                  <a:gd name="connsiteX13" fmla="*/ 93468 w 107725"/>
                  <a:gd name="connsiteY13" fmla="*/ 24089 h 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25" h="40689">
                    <a:moveTo>
                      <a:pt x="93468" y="24089"/>
                    </a:moveTo>
                    <a:lnTo>
                      <a:pt x="87898" y="29665"/>
                    </a:lnTo>
                    <a:lnTo>
                      <a:pt x="82142" y="35415"/>
                    </a:lnTo>
                    <a:lnTo>
                      <a:pt x="87417" y="40689"/>
                    </a:lnTo>
                    <a:lnTo>
                      <a:pt x="102458" y="25584"/>
                    </a:lnTo>
                    <a:lnTo>
                      <a:pt x="107726" y="20316"/>
                    </a:lnTo>
                    <a:lnTo>
                      <a:pt x="102458" y="15099"/>
                    </a:lnTo>
                    <a:lnTo>
                      <a:pt x="87417" y="0"/>
                    </a:lnTo>
                    <a:lnTo>
                      <a:pt x="82142" y="5268"/>
                    </a:lnTo>
                    <a:lnTo>
                      <a:pt x="87898" y="11024"/>
                    </a:lnTo>
                    <a:lnTo>
                      <a:pt x="93468" y="16600"/>
                    </a:lnTo>
                    <a:lnTo>
                      <a:pt x="0" y="16600"/>
                    </a:lnTo>
                    <a:lnTo>
                      <a:pt x="0" y="24089"/>
                    </a:lnTo>
                    <a:lnTo>
                      <a:pt x="93468" y="24089"/>
                    </a:lnTo>
                    <a:close/>
                  </a:path>
                </a:pathLst>
              </a:custGeom>
              <a:solidFill>
                <a:srgbClr val="2D5967"/>
              </a:solidFill>
              <a:ln w="6417" cap="flat">
                <a:noFill/>
                <a:prstDash val="solid"/>
                <a:miter/>
              </a:ln>
            </p:spPr>
            <p:txBody>
              <a:bodyPr rtlCol="0" anchor="ctr"/>
              <a:lstStyle/>
              <a:p>
                <a:endParaRPr lang="en-US"/>
              </a:p>
            </p:txBody>
          </p:sp>
        </p:grpSp>
        <p:grpSp>
          <p:nvGrpSpPr>
            <p:cNvPr id="729" name="Graphic 2">
              <a:extLst>
                <a:ext uri="{FF2B5EF4-FFF2-40B4-BE49-F238E27FC236}">
                  <a16:creationId xmlns:a16="http://schemas.microsoft.com/office/drawing/2014/main" id="{01D69D30-54B7-4EEC-B506-DDDDA06816C8}"/>
                </a:ext>
              </a:extLst>
            </p:cNvPr>
            <p:cNvGrpSpPr/>
            <p:nvPr/>
          </p:nvGrpSpPr>
          <p:grpSpPr>
            <a:xfrm>
              <a:off x="5021929" y="4011751"/>
              <a:ext cx="404261" cy="237423"/>
              <a:chOff x="5021929" y="4011751"/>
              <a:chExt cx="404261" cy="237423"/>
            </a:xfrm>
            <a:solidFill>
              <a:srgbClr val="000000"/>
            </a:solidFill>
          </p:grpSpPr>
          <p:sp>
            <p:nvSpPr>
              <p:cNvPr id="730" name="TextBox 729">
                <a:extLst>
                  <a:ext uri="{FF2B5EF4-FFF2-40B4-BE49-F238E27FC236}">
                    <a16:creationId xmlns:a16="http://schemas.microsoft.com/office/drawing/2014/main" id="{28749528-76AE-42DC-9A7F-4CA07E681328}"/>
                  </a:ext>
                </a:extLst>
              </p:cNvPr>
              <p:cNvSpPr txBox="1"/>
              <p:nvPr/>
            </p:nvSpPr>
            <p:spPr>
              <a:xfrm>
                <a:off x="4945883" y="3966031"/>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Internet</a:t>
                </a:r>
              </a:p>
            </p:txBody>
          </p:sp>
          <p:sp>
            <p:nvSpPr>
              <p:cNvPr id="731" name="TextBox 730">
                <a:extLst>
                  <a:ext uri="{FF2B5EF4-FFF2-40B4-BE49-F238E27FC236}">
                    <a16:creationId xmlns:a16="http://schemas.microsoft.com/office/drawing/2014/main" id="{B73F9DED-C0C9-47FF-992A-DB5A0E817663}"/>
                  </a:ext>
                </a:extLst>
              </p:cNvPr>
              <p:cNvSpPr txBox="1"/>
              <p:nvPr/>
            </p:nvSpPr>
            <p:spPr>
              <a:xfrm>
                <a:off x="4930489" y="4068701"/>
                <a:ext cx="58714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Gateway</a:t>
                </a:r>
              </a:p>
            </p:txBody>
          </p:sp>
        </p:grpSp>
      </p:grpSp>
      <p:grpSp>
        <p:nvGrpSpPr>
          <p:cNvPr id="732" name="Graphic 2">
            <a:extLst>
              <a:ext uri="{FF2B5EF4-FFF2-40B4-BE49-F238E27FC236}">
                <a16:creationId xmlns:a16="http://schemas.microsoft.com/office/drawing/2014/main" id="{E782D5D5-D2EB-43BA-9465-2016C0CB7EEB}"/>
              </a:ext>
            </a:extLst>
          </p:cNvPr>
          <p:cNvGrpSpPr/>
          <p:nvPr/>
        </p:nvGrpSpPr>
        <p:grpSpPr>
          <a:xfrm>
            <a:off x="5740616" y="3087686"/>
            <a:ext cx="404261" cy="499333"/>
            <a:chOff x="5740616" y="3749841"/>
            <a:chExt cx="404261" cy="499333"/>
          </a:xfrm>
        </p:grpSpPr>
        <p:grpSp>
          <p:nvGrpSpPr>
            <p:cNvPr id="733" name="Graphic 2">
              <a:extLst>
                <a:ext uri="{FF2B5EF4-FFF2-40B4-BE49-F238E27FC236}">
                  <a16:creationId xmlns:a16="http://schemas.microsoft.com/office/drawing/2014/main" id="{443C4196-FA30-4BA0-A721-06DF8F0086B8}"/>
                </a:ext>
              </a:extLst>
            </p:cNvPr>
            <p:cNvGrpSpPr/>
            <p:nvPr/>
          </p:nvGrpSpPr>
          <p:grpSpPr>
            <a:xfrm>
              <a:off x="5829820" y="3749841"/>
              <a:ext cx="218884" cy="256673"/>
              <a:chOff x="5829820" y="3749841"/>
              <a:chExt cx="218884" cy="256673"/>
            </a:xfrm>
          </p:grpSpPr>
          <p:sp>
            <p:nvSpPr>
              <p:cNvPr id="734" name="Freeform: Shape 733">
                <a:extLst>
                  <a:ext uri="{FF2B5EF4-FFF2-40B4-BE49-F238E27FC236}">
                    <a16:creationId xmlns:a16="http://schemas.microsoft.com/office/drawing/2014/main" id="{6EFC5E37-B8C5-4CE3-B76B-9FEA619BE41A}"/>
                  </a:ext>
                </a:extLst>
              </p:cNvPr>
              <p:cNvSpPr/>
              <p:nvPr/>
            </p:nvSpPr>
            <p:spPr>
              <a:xfrm>
                <a:off x="5832861" y="3754153"/>
                <a:ext cx="213428" cy="250417"/>
              </a:xfrm>
              <a:custGeom>
                <a:avLst/>
                <a:gdLst>
                  <a:gd name="connsiteX0" fmla="*/ 106690 w 213428"/>
                  <a:gd name="connsiteY0" fmla="*/ 250417 h 250417"/>
                  <a:gd name="connsiteX1" fmla="*/ 96012 w 213428"/>
                  <a:gd name="connsiteY1" fmla="*/ 249872 h 250417"/>
                  <a:gd name="connsiteX2" fmla="*/ 93888 w 213428"/>
                  <a:gd name="connsiteY2" fmla="*/ 249872 h 250417"/>
                  <a:gd name="connsiteX3" fmla="*/ 91764 w 213428"/>
                  <a:gd name="connsiteY3" fmla="*/ 249564 h 250417"/>
                  <a:gd name="connsiteX4" fmla="*/ 85693 w 213428"/>
                  <a:gd name="connsiteY4" fmla="*/ 248595 h 250417"/>
                  <a:gd name="connsiteX5" fmla="*/ 79623 w 213428"/>
                  <a:gd name="connsiteY5" fmla="*/ 247132 h 250417"/>
                  <a:gd name="connsiteX6" fmla="*/ 77564 w 213428"/>
                  <a:gd name="connsiteY6" fmla="*/ 246586 h 250417"/>
                  <a:gd name="connsiteX7" fmla="*/ 75741 w 213428"/>
                  <a:gd name="connsiteY7" fmla="*/ 245797 h 250417"/>
                  <a:gd name="connsiteX8" fmla="*/ 46974 w 213428"/>
                  <a:gd name="connsiteY8" fmla="*/ 232001 h 250417"/>
                  <a:gd name="connsiteX9" fmla="*/ 44606 w 213428"/>
                  <a:gd name="connsiteY9" fmla="*/ 230236 h 250417"/>
                  <a:gd name="connsiteX10" fmla="*/ 42547 w 213428"/>
                  <a:gd name="connsiteY10" fmla="*/ 228658 h 250417"/>
                  <a:gd name="connsiteX11" fmla="*/ 38722 w 213428"/>
                  <a:gd name="connsiteY11" fmla="*/ 225738 h 250417"/>
                  <a:gd name="connsiteX12" fmla="*/ 36598 w 213428"/>
                  <a:gd name="connsiteY12" fmla="*/ 223794 h 250417"/>
                  <a:gd name="connsiteX13" fmla="*/ 34898 w 213428"/>
                  <a:gd name="connsiteY13" fmla="*/ 222273 h 250417"/>
                  <a:gd name="connsiteX14" fmla="*/ 30951 w 213428"/>
                  <a:gd name="connsiteY14" fmla="*/ 218564 h 250417"/>
                  <a:gd name="connsiteX15" fmla="*/ 29136 w 213428"/>
                  <a:gd name="connsiteY15" fmla="*/ 216562 h 250417"/>
                  <a:gd name="connsiteX16" fmla="*/ 23855 w 213428"/>
                  <a:gd name="connsiteY16" fmla="*/ 210485 h 250417"/>
                  <a:gd name="connsiteX17" fmla="*/ 478 w 213428"/>
                  <a:gd name="connsiteY17" fmla="*/ 153408 h 250417"/>
                  <a:gd name="connsiteX18" fmla="*/ 12689 w 213428"/>
                  <a:gd name="connsiteY18" fmla="*/ 92935 h 250417"/>
                  <a:gd name="connsiteX19" fmla="*/ 17540 w 213428"/>
                  <a:gd name="connsiteY19" fmla="*/ 84728 h 250417"/>
                  <a:gd name="connsiteX20" fmla="*/ 18516 w 213428"/>
                  <a:gd name="connsiteY20" fmla="*/ 83329 h 250417"/>
                  <a:gd name="connsiteX21" fmla="*/ 23123 w 213428"/>
                  <a:gd name="connsiteY21" fmla="*/ 77252 h 250417"/>
                  <a:gd name="connsiteX22" fmla="*/ 24824 w 213428"/>
                  <a:gd name="connsiteY22" fmla="*/ 75250 h 250417"/>
                  <a:gd name="connsiteX23" fmla="*/ 29495 w 213428"/>
                  <a:gd name="connsiteY23" fmla="*/ 69963 h 250417"/>
                  <a:gd name="connsiteX24" fmla="*/ 31381 w 213428"/>
                  <a:gd name="connsiteY24" fmla="*/ 68076 h 250417"/>
                  <a:gd name="connsiteX25" fmla="*/ 36598 w 213428"/>
                  <a:gd name="connsiteY25" fmla="*/ 63212 h 250417"/>
                  <a:gd name="connsiteX26" fmla="*/ 38177 w 213428"/>
                  <a:gd name="connsiteY26" fmla="*/ 61813 h 250417"/>
                  <a:gd name="connsiteX27" fmla="*/ 44247 w 213428"/>
                  <a:gd name="connsiteY27" fmla="*/ 56956 h 250417"/>
                  <a:gd name="connsiteX28" fmla="*/ 45396 w 213428"/>
                  <a:gd name="connsiteY28" fmla="*/ 55923 h 250417"/>
                  <a:gd name="connsiteX29" fmla="*/ 52557 w 213428"/>
                  <a:gd name="connsiteY29" fmla="*/ 51303 h 250417"/>
                  <a:gd name="connsiteX30" fmla="*/ 79264 w 213428"/>
                  <a:gd name="connsiteY30" fmla="*/ 40176 h 250417"/>
                  <a:gd name="connsiteX31" fmla="*/ 88305 w 213428"/>
                  <a:gd name="connsiteY31" fmla="*/ 38232 h 250417"/>
                  <a:gd name="connsiteX32" fmla="*/ 88786 w 213428"/>
                  <a:gd name="connsiteY32" fmla="*/ 38232 h 250417"/>
                  <a:gd name="connsiteX33" fmla="*/ 78776 w 213428"/>
                  <a:gd name="connsiteY33" fmla="*/ 27900 h 250417"/>
                  <a:gd name="connsiteX34" fmla="*/ 106632 w 213428"/>
                  <a:gd name="connsiteY34" fmla="*/ 0 h 250417"/>
                  <a:gd name="connsiteX35" fmla="*/ 134545 w 213428"/>
                  <a:gd name="connsiteY35" fmla="*/ 27900 h 250417"/>
                  <a:gd name="connsiteX36" fmla="*/ 124291 w 213428"/>
                  <a:gd name="connsiteY36" fmla="*/ 38232 h 250417"/>
                  <a:gd name="connsiteX37" fmla="*/ 124592 w 213428"/>
                  <a:gd name="connsiteY37" fmla="*/ 38232 h 250417"/>
                  <a:gd name="connsiteX38" fmla="*/ 127750 w 213428"/>
                  <a:gd name="connsiteY38" fmla="*/ 38719 h 250417"/>
                  <a:gd name="connsiteX39" fmla="*/ 130727 w 213428"/>
                  <a:gd name="connsiteY39" fmla="*/ 39451 h 250417"/>
                  <a:gd name="connsiteX40" fmla="*/ 133698 w 213428"/>
                  <a:gd name="connsiteY40" fmla="*/ 40240 h 250417"/>
                  <a:gd name="connsiteX41" fmla="*/ 137336 w 213428"/>
                  <a:gd name="connsiteY41" fmla="*/ 41151 h 250417"/>
                  <a:gd name="connsiteX42" fmla="*/ 140371 w 213428"/>
                  <a:gd name="connsiteY42" fmla="*/ 42062 h 250417"/>
                  <a:gd name="connsiteX43" fmla="*/ 155060 w 213428"/>
                  <a:gd name="connsiteY43" fmla="*/ 48139 h 250417"/>
                  <a:gd name="connsiteX44" fmla="*/ 158031 w 213428"/>
                  <a:gd name="connsiteY44" fmla="*/ 49660 h 250417"/>
                  <a:gd name="connsiteX45" fmla="*/ 161611 w 213428"/>
                  <a:gd name="connsiteY45" fmla="*/ 51784 h 250417"/>
                  <a:gd name="connsiteX46" fmla="*/ 164101 w 213428"/>
                  <a:gd name="connsiteY46" fmla="*/ 53305 h 250417"/>
                  <a:gd name="connsiteX47" fmla="*/ 171506 w 213428"/>
                  <a:gd name="connsiteY47" fmla="*/ 58470 h 250417"/>
                  <a:gd name="connsiteX48" fmla="*/ 191655 w 213428"/>
                  <a:gd name="connsiteY48" fmla="*/ 78773 h 250417"/>
                  <a:gd name="connsiteX49" fmla="*/ 196814 w 213428"/>
                  <a:gd name="connsiteY49" fmla="*/ 86249 h 250417"/>
                  <a:gd name="connsiteX50" fmla="*/ 197603 w 213428"/>
                  <a:gd name="connsiteY50" fmla="*/ 87526 h 250417"/>
                  <a:gd name="connsiteX51" fmla="*/ 201363 w 213428"/>
                  <a:gd name="connsiteY51" fmla="*/ 94212 h 250417"/>
                  <a:gd name="connsiteX52" fmla="*/ 202455 w 213428"/>
                  <a:gd name="connsiteY52" fmla="*/ 96278 h 250417"/>
                  <a:gd name="connsiteX53" fmla="*/ 205368 w 213428"/>
                  <a:gd name="connsiteY53" fmla="*/ 102779 h 250417"/>
                  <a:gd name="connsiteX54" fmla="*/ 206401 w 213428"/>
                  <a:gd name="connsiteY54" fmla="*/ 105333 h 250417"/>
                  <a:gd name="connsiteX55" fmla="*/ 208647 w 213428"/>
                  <a:gd name="connsiteY55" fmla="*/ 112019 h 250417"/>
                  <a:gd name="connsiteX56" fmla="*/ 209436 w 213428"/>
                  <a:gd name="connsiteY56" fmla="*/ 114451 h 250417"/>
                  <a:gd name="connsiteX57" fmla="*/ 211258 w 213428"/>
                  <a:gd name="connsiteY57" fmla="*/ 122048 h 250417"/>
                  <a:gd name="connsiteX58" fmla="*/ 211560 w 213428"/>
                  <a:gd name="connsiteY58" fmla="*/ 123749 h 250417"/>
                  <a:gd name="connsiteX59" fmla="*/ 212895 w 213428"/>
                  <a:gd name="connsiteY59" fmla="*/ 132989 h 250417"/>
                  <a:gd name="connsiteX60" fmla="*/ 205246 w 213428"/>
                  <a:gd name="connsiteY60" fmla="*/ 184773 h 250417"/>
                  <a:gd name="connsiteX61" fmla="*/ 157793 w 213428"/>
                  <a:gd name="connsiteY61" fmla="*/ 237224 h 250417"/>
                  <a:gd name="connsiteX62" fmla="*/ 150266 w 213428"/>
                  <a:gd name="connsiteY62" fmla="*/ 240875 h 250417"/>
                  <a:gd name="connsiteX63" fmla="*/ 149297 w 213428"/>
                  <a:gd name="connsiteY63" fmla="*/ 241357 h 250417"/>
                  <a:gd name="connsiteX64" fmla="*/ 147841 w 213428"/>
                  <a:gd name="connsiteY64" fmla="*/ 242031 h 250417"/>
                  <a:gd name="connsiteX65" fmla="*/ 142925 w 213428"/>
                  <a:gd name="connsiteY65" fmla="*/ 243853 h 250417"/>
                  <a:gd name="connsiteX66" fmla="*/ 140494 w 213428"/>
                  <a:gd name="connsiteY66" fmla="*/ 244700 h 250417"/>
                  <a:gd name="connsiteX67" fmla="*/ 137946 w 213428"/>
                  <a:gd name="connsiteY67" fmla="*/ 245611 h 250417"/>
                  <a:gd name="connsiteX68" fmla="*/ 133454 w 213428"/>
                  <a:gd name="connsiteY68" fmla="*/ 246830 h 250417"/>
                  <a:gd name="connsiteX69" fmla="*/ 130663 w 213428"/>
                  <a:gd name="connsiteY69" fmla="*/ 247498 h 250417"/>
                  <a:gd name="connsiteX70" fmla="*/ 127814 w 213428"/>
                  <a:gd name="connsiteY70" fmla="*/ 248165 h 250417"/>
                  <a:gd name="connsiteX71" fmla="*/ 106690 w 213428"/>
                  <a:gd name="connsiteY71" fmla="*/ 250295 h 250417"/>
                  <a:gd name="connsiteX72" fmla="*/ 106690 w 213428"/>
                  <a:gd name="connsiteY72" fmla="*/ 250417 h 250417"/>
                  <a:gd name="connsiteX73" fmla="*/ 89396 w 213428"/>
                  <a:gd name="connsiteY73" fmla="*/ 38232 h 250417"/>
                  <a:gd name="connsiteX74" fmla="*/ 91462 w 213428"/>
                  <a:gd name="connsiteY74" fmla="*/ 37866 h 250417"/>
                  <a:gd name="connsiteX75" fmla="*/ 95524 w 213428"/>
                  <a:gd name="connsiteY75" fmla="*/ 37263 h 250417"/>
                  <a:gd name="connsiteX76" fmla="*/ 98861 w 213428"/>
                  <a:gd name="connsiteY76" fmla="*/ 36955 h 250417"/>
                  <a:gd name="connsiteX77" fmla="*/ 99291 w 213428"/>
                  <a:gd name="connsiteY77" fmla="*/ 36955 h 250417"/>
                  <a:gd name="connsiteX78" fmla="*/ 99291 w 213428"/>
                  <a:gd name="connsiteY78" fmla="*/ 28202 h 250417"/>
                  <a:gd name="connsiteX79" fmla="*/ 89396 w 213428"/>
                  <a:gd name="connsiteY79" fmla="*/ 38232 h 250417"/>
                  <a:gd name="connsiteX80" fmla="*/ 118221 w 213428"/>
                  <a:gd name="connsiteY80" fmla="*/ 37198 h 250417"/>
                  <a:gd name="connsiteX81" fmla="*/ 121987 w 213428"/>
                  <a:gd name="connsiteY81" fmla="*/ 37744 h 250417"/>
                  <a:gd name="connsiteX82" fmla="*/ 124111 w 213428"/>
                  <a:gd name="connsiteY82" fmla="*/ 38110 h 250417"/>
                  <a:gd name="connsiteX83" fmla="*/ 113973 w 213428"/>
                  <a:gd name="connsiteY83" fmla="*/ 28202 h 250417"/>
                  <a:gd name="connsiteX84" fmla="*/ 113973 w 213428"/>
                  <a:gd name="connsiteY84" fmla="*/ 36897 h 250417"/>
                  <a:gd name="connsiteX85" fmla="*/ 114396 w 213428"/>
                  <a:gd name="connsiteY85" fmla="*/ 36897 h 250417"/>
                  <a:gd name="connsiteX86" fmla="*/ 114396 w 213428"/>
                  <a:gd name="connsiteY86" fmla="*/ 36589 h 250417"/>
                  <a:gd name="connsiteX87" fmla="*/ 118221 w 213428"/>
                  <a:gd name="connsiteY87" fmla="*/ 37198 h 25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13428" h="250417">
                    <a:moveTo>
                      <a:pt x="106690" y="250417"/>
                    </a:moveTo>
                    <a:cubicBezTo>
                      <a:pt x="103122" y="250417"/>
                      <a:pt x="99560" y="250231"/>
                      <a:pt x="96012" y="249872"/>
                    </a:cubicBezTo>
                    <a:lnTo>
                      <a:pt x="93888" y="249872"/>
                    </a:lnTo>
                    <a:lnTo>
                      <a:pt x="91764" y="249564"/>
                    </a:lnTo>
                    <a:cubicBezTo>
                      <a:pt x="89698" y="249564"/>
                      <a:pt x="87696" y="249018"/>
                      <a:pt x="85693" y="248595"/>
                    </a:cubicBezTo>
                    <a:cubicBezTo>
                      <a:pt x="83691" y="248165"/>
                      <a:pt x="81747" y="247619"/>
                      <a:pt x="79623" y="247132"/>
                    </a:cubicBezTo>
                    <a:lnTo>
                      <a:pt x="77564" y="246586"/>
                    </a:lnTo>
                    <a:lnTo>
                      <a:pt x="75741" y="245797"/>
                    </a:lnTo>
                    <a:cubicBezTo>
                      <a:pt x="65525" y="242646"/>
                      <a:pt x="55830" y="237994"/>
                      <a:pt x="46974" y="232001"/>
                    </a:cubicBezTo>
                    <a:lnTo>
                      <a:pt x="44606" y="230236"/>
                    </a:lnTo>
                    <a:lnTo>
                      <a:pt x="42547" y="228658"/>
                    </a:lnTo>
                    <a:lnTo>
                      <a:pt x="38722" y="225738"/>
                    </a:lnTo>
                    <a:lnTo>
                      <a:pt x="36598" y="223794"/>
                    </a:lnTo>
                    <a:lnTo>
                      <a:pt x="34898" y="222273"/>
                    </a:lnTo>
                    <a:cubicBezTo>
                      <a:pt x="33563" y="221060"/>
                      <a:pt x="32229" y="219841"/>
                      <a:pt x="30951" y="218564"/>
                    </a:cubicBezTo>
                    <a:lnTo>
                      <a:pt x="29136" y="216562"/>
                    </a:lnTo>
                    <a:cubicBezTo>
                      <a:pt x="27313" y="214618"/>
                      <a:pt x="25555" y="212673"/>
                      <a:pt x="23855" y="210485"/>
                    </a:cubicBezTo>
                    <a:cubicBezTo>
                      <a:pt x="10597" y="194193"/>
                      <a:pt x="2461" y="174326"/>
                      <a:pt x="478" y="153408"/>
                    </a:cubicBezTo>
                    <a:cubicBezTo>
                      <a:pt x="-1511" y="132482"/>
                      <a:pt x="2737" y="111441"/>
                      <a:pt x="12689" y="92935"/>
                    </a:cubicBezTo>
                    <a:cubicBezTo>
                      <a:pt x="14268" y="89958"/>
                      <a:pt x="15904" y="87282"/>
                      <a:pt x="17540" y="84728"/>
                    </a:cubicBezTo>
                    <a:lnTo>
                      <a:pt x="18516" y="83329"/>
                    </a:lnTo>
                    <a:cubicBezTo>
                      <a:pt x="20030" y="81141"/>
                      <a:pt x="21544" y="79075"/>
                      <a:pt x="23123" y="77252"/>
                    </a:cubicBezTo>
                    <a:lnTo>
                      <a:pt x="24824" y="75250"/>
                    </a:lnTo>
                    <a:cubicBezTo>
                      <a:pt x="26280" y="73486"/>
                      <a:pt x="27858" y="71721"/>
                      <a:pt x="29495" y="69963"/>
                    </a:cubicBezTo>
                    <a:lnTo>
                      <a:pt x="31381" y="68076"/>
                    </a:lnTo>
                    <a:cubicBezTo>
                      <a:pt x="33075" y="66376"/>
                      <a:pt x="34776" y="64733"/>
                      <a:pt x="36598" y="63212"/>
                    </a:cubicBezTo>
                    <a:lnTo>
                      <a:pt x="38177" y="61813"/>
                    </a:lnTo>
                    <a:cubicBezTo>
                      <a:pt x="40301" y="60055"/>
                      <a:pt x="42303" y="58470"/>
                      <a:pt x="44247" y="56956"/>
                    </a:cubicBezTo>
                    <a:lnTo>
                      <a:pt x="45396" y="55923"/>
                    </a:lnTo>
                    <a:cubicBezTo>
                      <a:pt x="47706" y="54280"/>
                      <a:pt x="50131" y="52759"/>
                      <a:pt x="52557" y="51303"/>
                    </a:cubicBezTo>
                    <a:cubicBezTo>
                      <a:pt x="60925" y="46419"/>
                      <a:pt x="69908" y="42678"/>
                      <a:pt x="79264" y="40176"/>
                    </a:cubicBezTo>
                    <a:cubicBezTo>
                      <a:pt x="82357" y="39387"/>
                      <a:pt x="85328" y="38719"/>
                      <a:pt x="88305" y="38232"/>
                    </a:cubicBezTo>
                    <a:lnTo>
                      <a:pt x="88786" y="38232"/>
                    </a:lnTo>
                    <a:lnTo>
                      <a:pt x="78776" y="27900"/>
                    </a:lnTo>
                    <a:lnTo>
                      <a:pt x="106632" y="0"/>
                    </a:lnTo>
                    <a:lnTo>
                      <a:pt x="134545" y="27900"/>
                    </a:lnTo>
                    <a:lnTo>
                      <a:pt x="124291" y="38232"/>
                    </a:lnTo>
                    <a:lnTo>
                      <a:pt x="124592" y="38232"/>
                    </a:lnTo>
                    <a:lnTo>
                      <a:pt x="127750" y="38719"/>
                    </a:lnTo>
                    <a:lnTo>
                      <a:pt x="130727" y="39451"/>
                    </a:lnTo>
                    <a:lnTo>
                      <a:pt x="133698" y="40240"/>
                    </a:lnTo>
                    <a:lnTo>
                      <a:pt x="137336" y="41151"/>
                    </a:lnTo>
                    <a:lnTo>
                      <a:pt x="140371" y="42062"/>
                    </a:lnTo>
                    <a:cubicBezTo>
                      <a:pt x="145415" y="43718"/>
                      <a:pt x="150324" y="45746"/>
                      <a:pt x="155060" y="48139"/>
                    </a:cubicBezTo>
                    <a:lnTo>
                      <a:pt x="158031" y="49660"/>
                    </a:lnTo>
                    <a:cubicBezTo>
                      <a:pt x="159307" y="50327"/>
                      <a:pt x="160463" y="51059"/>
                      <a:pt x="161611" y="51784"/>
                    </a:cubicBezTo>
                    <a:lnTo>
                      <a:pt x="164101" y="53305"/>
                    </a:lnTo>
                    <a:cubicBezTo>
                      <a:pt x="166649" y="54947"/>
                      <a:pt x="169080" y="56712"/>
                      <a:pt x="171506" y="58470"/>
                    </a:cubicBezTo>
                    <a:cubicBezTo>
                      <a:pt x="179091" y="64316"/>
                      <a:pt x="185867" y="71144"/>
                      <a:pt x="191655" y="78773"/>
                    </a:cubicBezTo>
                    <a:cubicBezTo>
                      <a:pt x="193715" y="81507"/>
                      <a:pt x="195293" y="83881"/>
                      <a:pt x="196814" y="86249"/>
                    </a:cubicBezTo>
                    <a:lnTo>
                      <a:pt x="197603" y="87526"/>
                    </a:lnTo>
                    <a:cubicBezTo>
                      <a:pt x="198938" y="89714"/>
                      <a:pt x="200208" y="91960"/>
                      <a:pt x="201363" y="94212"/>
                    </a:cubicBezTo>
                    <a:lnTo>
                      <a:pt x="202455" y="96278"/>
                    </a:lnTo>
                    <a:cubicBezTo>
                      <a:pt x="203487" y="98402"/>
                      <a:pt x="204456" y="100590"/>
                      <a:pt x="205368" y="102779"/>
                    </a:cubicBezTo>
                    <a:lnTo>
                      <a:pt x="206401" y="105333"/>
                    </a:lnTo>
                    <a:cubicBezTo>
                      <a:pt x="207190" y="107521"/>
                      <a:pt x="207979" y="109709"/>
                      <a:pt x="208647" y="112019"/>
                    </a:cubicBezTo>
                    <a:lnTo>
                      <a:pt x="209436" y="114451"/>
                    </a:lnTo>
                    <a:cubicBezTo>
                      <a:pt x="210103" y="117005"/>
                      <a:pt x="210713" y="119495"/>
                      <a:pt x="211258" y="122048"/>
                    </a:cubicBezTo>
                    <a:lnTo>
                      <a:pt x="211560" y="123749"/>
                    </a:lnTo>
                    <a:cubicBezTo>
                      <a:pt x="212163" y="126803"/>
                      <a:pt x="212612" y="129890"/>
                      <a:pt x="212895" y="132989"/>
                    </a:cubicBezTo>
                    <a:cubicBezTo>
                      <a:pt x="214659" y="150616"/>
                      <a:pt x="212035" y="168410"/>
                      <a:pt x="205246" y="184773"/>
                    </a:cubicBezTo>
                    <a:cubicBezTo>
                      <a:pt x="195922" y="207200"/>
                      <a:pt x="179161" y="225725"/>
                      <a:pt x="157793" y="237224"/>
                    </a:cubicBezTo>
                    <a:cubicBezTo>
                      <a:pt x="155124" y="238687"/>
                      <a:pt x="152692" y="239778"/>
                      <a:pt x="150266" y="240875"/>
                    </a:cubicBezTo>
                    <a:lnTo>
                      <a:pt x="149297" y="241357"/>
                    </a:lnTo>
                    <a:lnTo>
                      <a:pt x="147841" y="242031"/>
                    </a:lnTo>
                    <a:lnTo>
                      <a:pt x="142925" y="243853"/>
                    </a:lnTo>
                    <a:lnTo>
                      <a:pt x="140494" y="244700"/>
                    </a:lnTo>
                    <a:lnTo>
                      <a:pt x="137946" y="245611"/>
                    </a:lnTo>
                    <a:cubicBezTo>
                      <a:pt x="136432" y="246099"/>
                      <a:pt x="134911" y="246407"/>
                      <a:pt x="133454" y="246830"/>
                    </a:cubicBezTo>
                    <a:lnTo>
                      <a:pt x="130663" y="247498"/>
                    </a:lnTo>
                    <a:lnTo>
                      <a:pt x="127814" y="248165"/>
                    </a:lnTo>
                    <a:cubicBezTo>
                      <a:pt x="120864" y="249602"/>
                      <a:pt x="113786" y="250321"/>
                      <a:pt x="106690" y="250295"/>
                    </a:cubicBezTo>
                    <a:lnTo>
                      <a:pt x="106690" y="250417"/>
                    </a:lnTo>
                    <a:close/>
                    <a:moveTo>
                      <a:pt x="89396" y="38232"/>
                    </a:moveTo>
                    <a:lnTo>
                      <a:pt x="91462" y="37866"/>
                    </a:lnTo>
                    <a:lnTo>
                      <a:pt x="95524" y="37263"/>
                    </a:lnTo>
                    <a:lnTo>
                      <a:pt x="98861" y="36955"/>
                    </a:lnTo>
                    <a:lnTo>
                      <a:pt x="99291" y="36955"/>
                    </a:lnTo>
                    <a:lnTo>
                      <a:pt x="99291" y="28202"/>
                    </a:lnTo>
                    <a:lnTo>
                      <a:pt x="89396" y="38232"/>
                    </a:lnTo>
                    <a:close/>
                    <a:moveTo>
                      <a:pt x="118221" y="37198"/>
                    </a:moveTo>
                    <a:lnTo>
                      <a:pt x="121987" y="37744"/>
                    </a:lnTo>
                    <a:lnTo>
                      <a:pt x="124111" y="38110"/>
                    </a:lnTo>
                    <a:lnTo>
                      <a:pt x="113973" y="28202"/>
                    </a:lnTo>
                    <a:lnTo>
                      <a:pt x="113973" y="36897"/>
                    </a:lnTo>
                    <a:lnTo>
                      <a:pt x="114396" y="36897"/>
                    </a:lnTo>
                    <a:lnTo>
                      <a:pt x="114396" y="36589"/>
                    </a:lnTo>
                    <a:lnTo>
                      <a:pt x="118221" y="37198"/>
                    </a:lnTo>
                    <a:close/>
                  </a:path>
                </a:pathLst>
              </a:custGeom>
              <a:solidFill>
                <a:srgbClr val="FFFFFF"/>
              </a:solidFill>
              <a:ln w="6417"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E9C44CFD-BB54-49DF-A54F-312636006771}"/>
                  </a:ext>
                </a:extLst>
              </p:cNvPr>
              <p:cNvSpPr/>
              <p:nvPr/>
            </p:nvSpPr>
            <p:spPr>
              <a:xfrm>
                <a:off x="5829820" y="3749841"/>
                <a:ext cx="218884" cy="256673"/>
              </a:xfrm>
              <a:custGeom>
                <a:avLst/>
                <a:gdLst>
                  <a:gd name="connsiteX0" fmla="*/ 109667 w 218884"/>
                  <a:gd name="connsiteY0" fmla="*/ 8573 h 256673"/>
                  <a:gd name="connsiteX1" fmla="*/ 120107 w 218884"/>
                  <a:gd name="connsiteY1" fmla="*/ 19026 h 256673"/>
                  <a:gd name="connsiteX2" fmla="*/ 120473 w 218884"/>
                  <a:gd name="connsiteY2" fmla="*/ 19392 h 256673"/>
                  <a:gd name="connsiteX3" fmla="*/ 133396 w 218884"/>
                  <a:gd name="connsiteY3" fmla="*/ 32212 h 256673"/>
                  <a:gd name="connsiteX4" fmla="*/ 127332 w 218884"/>
                  <a:gd name="connsiteY4" fmla="*/ 38289 h 256673"/>
                  <a:gd name="connsiteX5" fmla="*/ 120652 w 218884"/>
                  <a:gd name="connsiteY5" fmla="*/ 31603 h 256673"/>
                  <a:gd name="connsiteX6" fmla="*/ 113979 w 218884"/>
                  <a:gd name="connsiteY6" fmla="*/ 25160 h 256673"/>
                  <a:gd name="connsiteX7" fmla="*/ 113979 w 218884"/>
                  <a:gd name="connsiteY7" fmla="*/ 44129 h 256673"/>
                  <a:gd name="connsiteX8" fmla="*/ 120473 w 218884"/>
                  <a:gd name="connsiteY8" fmla="*/ 44488 h 256673"/>
                  <a:gd name="connsiteX9" fmla="*/ 125567 w 218884"/>
                  <a:gd name="connsiteY9" fmla="*/ 45219 h 256673"/>
                  <a:gd name="connsiteX10" fmla="*/ 130002 w 218884"/>
                  <a:gd name="connsiteY10" fmla="*/ 45887 h 256673"/>
                  <a:gd name="connsiteX11" fmla="*/ 134307 w 218884"/>
                  <a:gd name="connsiteY11" fmla="*/ 46984 h 256673"/>
                  <a:gd name="connsiteX12" fmla="*/ 139345 w 218884"/>
                  <a:gd name="connsiteY12" fmla="*/ 48261 h 256673"/>
                  <a:gd name="connsiteX13" fmla="*/ 159192 w 218884"/>
                  <a:gd name="connsiteY13" fmla="*/ 56770 h 256673"/>
                  <a:gd name="connsiteX14" fmla="*/ 163863 w 218884"/>
                  <a:gd name="connsiteY14" fmla="*/ 59625 h 256673"/>
                  <a:gd name="connsiteX15" fmla="*/ 165076 w 218884"/>
                  <a:gd name="connsiteY15" fmla="*/ 60357 h 256673"/>
                  <a:gd name="connsiteX16" fmla="*/ 172237 w 218884"/>
                  <a:gd name="connsiteY16" fmla="*/ 65400 h 256673"/>
                  <a:gd name="connsiteX17" fmla="*/ 192264 w 218884"/>
                  <a:gd name="connsiteY17" fmla="*/ 85094 h 256673"/>
                  <a:gd name="connsiteX18" fmla="*/ 192630 w 218884"/>
                  <a:gd name="connsiteY18" fmla="*/ 85517 h 256673"/>
                  <a:gd name="connsiteX19" fmla="*/ 197301 w 218884"/>
                  <a:gd name="connsiteY19" fmla="*/ 92383 h 256673"/>
                  <a:gd name="connsiteX20" fmla="*/ 198091 w 218884"/>
                  <a:gd name="connsiteY20" fmla="*/ 93603 h 256673"/>
                  <a:gd name="connsiteX21" fmla="*/ 201735 w 218884"/>
                  <a:gd name="connsiteY21" fmla="*/ 100103 h 256673"/>
                  <a:gd name="connsiteX22" fmla="*/ 202762 w 218884"/>
                  <a:gd name="connsiteY22" fmla="*/ 102111 h 256673"/>
                  <a:gd name="connsiteX23" fmla="*/ 205554 w 218884"/>
                  <a:gd name="connsiteY23" fmla="*/ 108188 h 256673"/>
                  <a:gd name="connsiteX24" fmla="*/ 206587 w 218884"/>
                  <a:gd name="connsiteY24" fmla="*/ 110620 h 256673"/>
                  <a:gd name="connsiteX25" fmla="*/ 208775 w 218884"/>
                  <a:gd name="connsiteY25" fmla="*/ 117120 h 256673"/>
                  <a:gd name="connsiteX26" fmla="*/ 209500 w 218884"/>
                  <a:gd name="connsiteY26" fmla="*/ 119552 h 256673"/>
                  <a:gd name="connsiteX27" fmla="*/ 211322 w 218884"/>
                  <a:gd name="connsiteY27" fmla="*/ 126906 h 256673"/>
                  <a:gd name="connsiteX28" fmla="*/ 211322 w 218884"/>
                  <a:gd name="connsiteY28" fmla="*/ 128549 h 256673"/>
                  <a:gd name="connsiteX29" fmla="*/ 212593 w 218884"/>
                  <a:gd name="connsiteY29" fmla="*/ 137545 h 256673"/>
                  <a:gd name="connsiteX30" fmla="*/ 201030 w 218884"/>
                  <a:gd name="connsiteY30" fmla="*/ 196156 h 256673"/>
                  <a:gd name="connsiteX31" fmla="*/ 159006 w 218884"/>
                  <a:gd name="connsiteY31" fmla="*/ 238559 h 256673"/>
                  <a:gd name="connsiteX32" fmla="*/ 158646 w 218884"/>
                  <a:gd name="connsiteY32" fmla="*/ 238559 h 256673"/>
                  <a:gd name="connsiteX33" fmla="*/ 151729 w 218884"/>
                  <a:gd name="connsiteY33" fmla="*/ 241966 h 256673"/>
                  <a:gd name="connsiteX34" fmla="*/ 149297 w 218884"/>
                  <a:gd name="connsiteY34" fmla="*/ 243057 h 256673"/>
                  <a:gd name="connsiteX35" fmla="*/ 143592 w 218884"/>
                  <a:gd name="connsiteY35" fmla="*/ 245188 h 256673"/>
                  <a:gd name="connsiteX36" fmla="*/ 139710 w 218884"/>
                  <a:gd name="connsiteY36" fmla="*/ 246522 h 256673"/>
                  <a:gd name="connsiteX37" fmla="*/ 134064 w 218884"/>
                  <a:gd name="connsiteY37" fmla="*/ 247985 h 256673"/>
                  <a:gd name="connsiteX38" fmla="*/ 129937 w 218884"/>
                  <a:gd name="connsiteY38" fmla="*/ 249018 h 256673"/>
                  <a:gd name="connsiteX39" fmla="*/ 109365 w 218884"/>
                  <a:gd name="connsiteY39" fmla="*/ 251085 h 256673"/>
                  <a:gd name="connsiteX40" fmla="*/ 98989 w 218884"/>
                  <a:gd name="connsiteY40" fmla="*/ 250597 h 256673"/>
                  <a:gd name="connsiteX41" fmla="*/ 95652 w 218884"/>
                  <a:gd name="connsiteY41" fmla="*/ 250109 h 256673"/>
                  <a:gd name="connsiteX42" fmla="*/ 88915 w 218884"/>
                  <a:gd name="connsiteY42" fmla="*/ 249076 h 256673"/>
                  <a:gd name="connsiteX43" fmla="*/ 82363 w 218884"/>
                  <a:gd name="connsiteY43" fmla="*/ 247433 h 256673"/>
                  <a:gd name="connsiteX44" fmla="*/ 79084 w 218884"/>
                  <a:gd name="connsiteY44" fmla="*/ 246586 h 256673"/>
                  <a:gd name="connsiteX45" fmla="*/ 51164 w 218884"/>
                  <a:gd name="connsiteY45" fmla="*/ 233150 h 256673"/>
                  <a:gd name="connsiteX46" fmla="*/ 47706 w 218884"/>
                  <a:gd name="connsiteY46" fmla="*/ 230602 h 256673"/>
                  <a:gd name="connsiteX47" fmla="*/ 43098 w 218884"/>
                  <a:gd name="connsiteY47" fmla="*/ 227073 h 256673"/>
                  <a:gd name="connsiteX48" fmla="*/ 39999 w 218884"/>
                  <a:gd name="connsiteY48" fmla="*/ 224275 h 256673"/>
                  <a:gd name="connsiteX49" fmla="*/ 35571 w 218884"/>
                  <a:gd name="connsiteY49" fmla="*/ 220143 h 256673"/>
                  <a:gd name="connsiteX50" fmla="*/ 33749 w 218884"/>
                  <a:gd name="connsiteY50" fmla="*/ 218198 h 256673"/>
                  <a:gd name="connsiteX51" fmla="*/ 28654 w 218884"/>
                  <a:gd name="connsiteY51" fmla="*/ 212122 h 256673"/>
                  <a:gd name="connsiteX52" fmla="*/ 6535 w 218884"/>
                  <a:gd name="connsiteY52" fmla="*/ 156988 h 256673"/>
                  <a:gd name="connsiteX53" fmla="*/ 18394 w 218884"/>
                  <a:gd name="connsiteY53" fmla="*/ 98768 h 256673"/>
                  <a:gd name="connsiteX54" fmla="*/ 23071 w 218884"/>
                  <a:gd name="connsiteY54" fmla="*/ 90984 h 256673"/>
                  <a:gd name="connsiteX55" fmla="*/ 24162 w 218884"/>
                  <a:gd name="connsiteY55" fmla="*/ 89406 h 256673"/>
                  <a:gd name="connsiteX56" fmla="*/ 28590 w 218884"/>
                  <a:gd name="connsiteY56" fmla="*/ 83329 h 256673"/>
                  <a:gd name="connsiteX57" fmla="*/ 30232 w 218884"/>
                  <a:gd name="connsiteY57" fmla="*/ 81321 h 256673"/>
                  <a:gd name="connsiteX58" fmla="*/ 34782 w 218884"/>
                  <a:gd name="connsiteY58" fmla="*/ 76219 h 256673"/>
                  <a:gd name="connsiteX59" fmla="*/ 36662 w 218884"/>
                  <a:gd name="connsiteY59" fmla="*/ 74333 h 256673"/>
                  <a:gd name="connsiteX60" fmla="*/ 41700 w 218884"/>
                  <a:gd name="connsiteY60" fmla="*/ 69591 h 256673"/>
                  <a:gd name="connsiteX61" fmla="*/ 43400 w 218884"/>
                  <a:gd name="connsiteY61" fmla="*/ 68198 h 256673"/>
                  <a:gd name="connsiteX62" fmla="*/ 49470 w 218884"/>
                  <a:gd name="connsiteY62" fmla="*/ 63578 h 256673"/>
                  <a:gd name="connsiteX63" fmla="*/ 50619 w 218884"/>
                  <a:gd name="connsiteY63" fmla="*/ 62725 h 256673"/>
                  <a:gd name="connsiteX64" fmla="*/ 57658 w 218884"/>
                  <a:gd name="connsiteY64" fmla="*/ 58226 h 256673"/>
                  <a:gd name="connsiteX65" fmla="*/ 58088 w 218884"/>
                  <a:gd name="connsiteY65" fmla="*/ 58226 h 256673"/>
                  <a:gd name="connsiteX66" fmla="*/ 83512 w 218884"/>
                  <a:gd name="connsiteY66" fmla="*/ 47709 h 256673"/>
                  <a:gd name="connsiteX67" fmla="*/ 92072 w 218884"/>
                  <a:gd name="connsiteY67" fmla="*/ 45829 h 256673"/>
                  <a:gd name="connsiteX68" fmla="*/ 93528 w 218884"/>
                  <a:gd name="connsiteY68" fmla="*/ 45829 h 256673"/>
                  <a:gd name="connsiteX69" fmla="*/ 98867 w 218884"/>
                  <a:gd name="connsiteY69" fmla="*/ 44976 h 256673"/>
                  <a:gd name="connsiteX70" fmla="*/ 105361 w 218884"/>
                  <a:gd name="connsiteY70" fmla="*/ 44488 h 256673"/>
                  <a:gd name="connsiteX71" fmla="*/ 105361 w 218884"/>
                  <a:gd name="connsiteY71" fmla="*/ 25160 h 256673"/>
                  <a:gd name="connsiteX72" fmla="*/ 98867 w 218884"/>
                  <a:gd name="connsiteY72" fmla="*/ 31667 h 256673"/>
                  <a:gd name="connsiteX73" fmla="*/ 92194 w 218884"/>
                  <a:gd name="connsiteY73" fmla="*/ 38353 h 256673"/>
                  <a:gd name="connsiteX74" fmla="*/ 86123 w 218884"/>
                  <a:gd name="connsiteY74" fmla="*/ 32277 h 256673"/>
                  <a:gd name="connsiteX75" fmla="*/ 98867 w 218884"/>
                  <a:gd name="connsiteY75" fmla="*/ 19449 h 256673"/>
                  <a:gd name="connsiteX76" fmla="*/ 99233 w 218884"/>
                  <a:gd name="connsiteY76" fmla="*/ 19084 h 256673"/>
                  <a:gd name="connsiteX77" fmla="*/ 109667 w 218884"/>
                  <a:gd name="connsiteY77" fmla="*/ 8631 h 256673"/>
                  <a:gd name="connsiteX78" fmla="*/ 109667 w 218884"/>
                  <a:gd name="connsiteY78" fmla="*/ 8573 h 256673"/>
                  <a:gd name="connsiteX79" fmla="*/ 109667 w 218884"/>
                  <a:gd name="connsiteY79" fmla="*/ 58 h 256673"/>
                  <a:gd name="connsiteX80" fmla="*/ 105419 w 218884"/>
                  <a:gd name="connsiteY80" fmla="*/ 4376 h 256673"/>
                  <a:gd name="connsiteX81" fmla="*/ 94985 w 218884"/>
                  <a:gd name="connsiteY81" fmla="*/ 14772 h 256673"/>
                  <a:gd name="connsiteX82" fmla="*/ 94619 w 218884"/>
                  <a:gd name="connsiteY82" fmla="*/ 15137 h 256673"/>
                  <a:gd name="connsiteX83" fmla="*/ 81811 w 218884"/>
                  <a:gd name="connsiteY83" fmla="*/ 27900 h 256673"/>
                  <a:gd name="connsiteX84" fmla="*/ 77505 w 218884"/>
                  <a:gd name="connsiteY84" fmla="*/ 32212 h 256673"/>
                  <a:gd name="connsiteX85" fmla="*/ 81811 w 218884"/>
                  <a:gd name="connsiteY85" fmla="*/ 36467 h 256673"/>
                  <a:gd name="connsiteX86" fmla="*/ 85879 w 218884"/>
                  <a:gd name="connsiteY86" fmla="*/ 40542 h 256673"/>
                  <a:gd name="connsiteX87" fmla="*/ 81997 w 218884"/>
                  <a:gd name="connsiteY87" fmla="*/ 41453 h 256673"/>
                  <a:gd name="connsiteX88" fmla="*/ 54809 w 218884"/>
                  <a:gd name="connsiteY88" fmla="*/ 52695 h 256673"/>
                  <a:gd name="connsiteX89" fmla="*/ 54507 w 218884"/>
                  <a:gd name="connsiteY89" fmla="*/ 53003 h 256673"/>
                  <a:gd name="connsiteX90" fmla="*/ 47102 w 218884"/>
                  <a:gd name="connsiteY90" fmla="*/ 57739 h 256673"/>
                  <a:gd name="connsiteX91" fmla="*/ 45890 w 218884"/>
                  <a:gd name="connsiteY91" fmla="*/ 58592 h 256673"/>
                  <a:gd name="connsiteX92" fmla="*/ 39819 w 218884"/>
                  <a:gd name="connsiteY92" fmla="*/ 63514 h 256673"/>
                  <a:gd name="connsiteX93" fmla="*/ 37997 w 218884"/>
                  <a:gd name="connsiteY93" fmla="*/ 65035 h 256673"/>
                  <a:gd name="connsiteX94" fmla="*/ 32658 w 218884"/>
                  <a:gd name="connsiteY94" fmla="*/ 70021 h 256673"/>
                  <a:gd name="connsiteX95" fmla="*/ 32235 w 218884"/>
                  <a:gd name="connsiteY95" fmla="*/ 70444 h 256673"/>
                  <a:gd name="connsiteX96" fmla="*/ 30232 w 218884"/>
                  <a:gd name="connsiteY96" fmla="*/ 72023 h 256673"/>
                  <a:gd name="connsiteX97" fmla="*/ 25375 w 218884"/>
                  <a:gd name="connsiteY97" fmla="*/ 77432 h 256673"/>
                  <a:gd name="connsiteX98" fmla="*/ 24951 w 218884"/>
                  <a:gd name="connsiteY98" fmla="*/ 77978 h 256673"/>
                  <a:gd name="connsiteX99" fmla="*/ 23675 w 218884"/>
                  <a:gd name="connsiteY99" fmla="*/ 79498 h 256673"/>
                  <a:gd name="connsiteX100" fmla="*/ 18939 w 218884"/>
                  <a:gd name="connsiteY100" fmla="*/ 85941 h 256673"/>
                  <a:gd name="connsiteX101" fmla="*/ 18637 w 218884"/>
                  <a:gd name="connsiteY101" fmla="*/ 86428 h 256673"/>
                  <a:gd name="connsiteX102" fmla="*/ 18092 w 218884"/>
                  <a:gd name="connsiteY102" fmla="*/ 87462 h 256673"/>
                  <a:gd name="connsiteX103" fmla="*/ 13234 w 218884"/>
                  <a:gd name="connsiteY103" fmla="*/ 95669 h 256673"/>
                  <a:gd name="connsiteX104" fmla="*/ 446 w 218884"/>
                  <a:gd name="connsiteY104" fmla="*/ 157739 h 256673"/>
                  <a:gd name="connsiteX105" fmla="*/ 24162 w 218884"/>
                  <a:gd name="connsiteY105" fmla="*/ 216498 h 256673"/>
                  <a:gd name="connsiteX106" fmla="*/ 24464 w 218884"/>
                  <a:gd name="connsiteY106" fmla="*/ 216864 h 256673"/>
                  <a:gd name="connsiteX107" fmla="*/ 29803 w 218884"/>
                  <a:gd name="connsiteY107" fmla="*/ 222940 h 256673"/>
                  <a:gd name="connsiteX108" fmla="*/ 30232 w 218884"/>
                  <a:gd name="connsiteY108" fmla="*/ 223672 h 256673"/>
                  <a:gd name="connsiteX109" fmla="*/ 31445 w 218884"/>
                  <a:gd name="connsiteY109" fmla="*/ 225007 h 256673"/>
                  <a:gd name="connsiteX110" fmla="*/ 35507 w 218884"/>
                  <a:gd name="connsiteY110" fmla="*/ 228773 h 256673"/>
                  <a:gd name="connsiteX111" fmla="*/ 36175 w 218884"/>
                  <a:gd name="connsiteY111" fmla="*/ 229447 h 256673"/>
                  <a:gd name="connsiteX112" fmla="*/ 37150 w 218884"/>
                  <a:gd name="connsiteY112" fmla="*/ 230294 h 256673"/>
                  <a:gd name="connsiteX113" fmla="*/ 39454 w 218884"/>
                  <a:gd name="connsiteY113" fmla="*/ 232360 h 256673"/>
                  <a:gd name="connsiteX114" fmla="*/ 43336 w 218884"/>
                  <a:gd name="connsiteY114" fmla="*/ 235338 h 256673"/>
                  <a:gd name="connsiteX115" fmla="*/ 44369 w 218884"/>
                  <a:gd name="connsiteY115" fmla="*/ 236127 h 256673"/>
                  <a:gd name="connsiteX116" fmla="*/ 45460 w 218884"/>
                  <a:gd name="connsiteY116" fmla="*/ 236980 h 256673"/>
                  <a:gd name="connsiteX117" fmla="*/ 47950 w 218884"/>
                  <a:gd name="connsiteY117" fmla="*/ 238803 h 256673"/>
                  <a:gd name="connsiteX118" fmla="*/ 77563 w 218884"/>
                  <a:gd name="connsiteY118" fmla="*/ 253029 h 256673"/>
                  <a:gd name="connsiteX119" fmla="*/ 79873 w 218884"/>
                  <a:gd name="connsiteY119" fmla="*/ 253632 h 256673"/>
                  <a:gd name="connsiteX120" fmla="*/ 81022 w 218884"/>
                  <a:gd name="connsiteY120" fmla="*/ 253632 h 256673"/>
                  <a:gd name="connsiteX121" fmla="*/ 81753 w 218884"/>
                  <a:gd name="connsiteY121" fmla="*/ 253632 h 256673"/>
                  <a:gd name="connsiteX122" fmla="*/ 87824 w 218884"/>
                  <a:gd name="connsiteY122" fmla="*/ 255153 h 256673"/>
                  <a:gd name="connsiteX123" fmla="*/ 94196 w 218884"/>
                  <a:gd name="connsiteY123" fmla="*/ 256128 h 256673"/>
                  <a:gd name="connsiteX124" fmla="*/ 94921 w 218884"/>
                  <a:gd name="connsiteY124" fmla="*/ 256128 h 256673"/>
                  <a:gd name="connsiteX125" fmla="*/ 96076 w 218884"/>
                  <a:gd name="connsiteY125" fmla="*/ 256128 h 256673"/>
                  <a:gd name="connsiteX126" fmla="*/ 98443 w 218884"/>
                  <a:gd name="connsiteY126" fmla="*/ 256128 h 256673"/>
                  <a:gd name="connsiteX127" fmla="*/ 109429 w 218884"/>
                  <a:gd name="connsiteY127" fmla="*/ 256674 h 256673"/>
                  <a:gd name="connsiteX128" fmla="*/ 131214 w 218884"/>
                  <a:gd name="connsiteY128" fmla="*/ 254486 h 256673"/>
                  <a:gd name="connsiteX129" fmla="*/ 134185 w 218884"/>
                  <a:gd name="connsiteY129" fmla="*/ 253754 h 256673"/>
                  <a:gd name="connsiteX130" fmla="*/ 135520 w 218884"/>
                  <a:gd name="connsiteY130" fmla="*/ 253395 h 256673"/>
                  <a:gd name="connsiteX131" fmla="*/ 136855 w 218884"/>
                  <a:gd name="connsiteY131" fmla="*/ 253395 h 256673"/>
                  <a:gd name="connsiteX132" fmla="*/ 141533 w 218884"/>
                  <a:gd name="connsiteY132" fmla="*/ 252176 h 256673"/>
                  <a:gd name="connsiteX133" fmla="*/ 144382 w 218884"/>
                  <a:gd name="connsiteY133" fmla="*/ 251207 h 256673"/>
                  <a:gd name="connsiteX134" fmla="*/ 145659 w 218884"/>
                  <a:gd name="connsiteY134" fmla="*/ 250719 h 256673"/>
                  <a:gd name="connsiteX135" fmla="*/ 146506 w 218884"/>
                  <a:gd name="connsiteY135" fmla="*/ 250411 h 256673"/>
                  <a:gd name="connsiteX136" fmla="*/ 151729 w 218884"/>
                  <a:gd name="connsiteY136" fmla="*/ 248467 h 256673"/>
                  <a:gd name="connsiteX137" fmla="*/ 153365 w 218884"/>
                  <a:gd name="connsiteY137" fmla="*/ 247741 h 256673"/>
                  <a:gd name="connsiteX138" fmla="*/ 154276 w 218884"/>
                  <a:gd name="connsiteY138" fmla="*/ 247311 h 256673"/>
                  <a:gd name="connsiteX139" fmla="*/ 161618 w 218884"/>
                  <a:gd name="connsiteY139" fmla="*/ 243724 h 256673"/>
                  <a:gd name="connsiteX140" fmla="*/ 161919 w 218884"/>
                  <a:gd name="connsiteY140" fmla="*/ 243724 h 256673"/>
                  <a:gd name="connsiteX141" fmla="*/ 210469 w 218884"/>
                  <a:gd name="connsiteY141" fmla="*/ 189817 h 256673"/>
                  <a:gd name="connsiteX142" fmla="*/ 218361 w 218884"/>
                  <a:gd name="connsiteY142" fmla="*/ 136814 h 256673"/>
                  <a:gd name="connsiteX143" fmla="*/ 218361 w 218884"/>
                  <a:gd name="connsiteY143" fmla="*/ 136454 h 256673"/>
                  <a:gd name="connsiteX144" fmla="*/ 217027 w 218884"/>
                  <a:gd name="connsiteY144" fmla="*/ 127092 h 256673"/>
                  <a:gd name="connsiteX145" fmla="*/ 217027 w 218884"/>
                  <a:gd name="connsiteY145" fmla="*/ 125937 h 256673"/>
                  <a:gd name="connsiteX146" fmla="*/ 217027 w 218884"/>
                  <a:gd name="connsiteY146" fmla="*/ 125327 h 256673"/>
                  <a:gd name="connsiteX147" fmla="*/ 215147 w 218884"/>
                  <a:gd name="connsiteY147" fmla="*/ 117550 h 256673"/>
                  <a:gd name="connsiteX148" fmla="*/ 214537 w 218884"/>
                  <a:gd name="connsiteY148" fmla="*/ 115664 h 256673"/>
                  <a:gd name="connsiteX149" fmla="*/ 214537 w 218884"/>
                  <a:gd name="connsiteY149" fmla="*/ 114996 h 256673"/>
                  <a:gd name="connsiteX150" fmla="*/ 212169 w 218884"/>
                  <a:gd name="connsiteY150" fmla="*/ 108130 h 256673"/>
                  <a:gd name="connsiteX151" fmla="*/ 211322 w 218884"/>
                  <a:gd name="connsiteY151" fmla="*/ 105942 h 256673"/>
                  <a:gd name="connsiteX152" fmla="*/ 211322 w 218884"/>
                  <a:gd name="connsiteY152" fmla="*/ 105512 h 256673"/>
                  <a:gd name="connsiteX153" fmla="*/ 208345 w 218884"/>
                  <a:gd name="connsiteY153" fmla="*/ 98826 h 256673"/>
                  <a:gd name="connsiteX154" fmla="*/ 207376 w 218884"/>
                  <a:gd name="connsiteY154" fmla="*/ 96946 h 256673"/>
                  <a:gd name="connsiteX155" fmla="*/ 203372 w 218884"/>
                  <a:gd name="connsiteY155" fmla="*/ 89836 h 256673"/>
                  <a:gd name="connsiteX156" fmla="*/ 202640 w 218884"/>
                  <a:gd name="connsiteY156" fmla="*/ 88681 h 256673"/>
                  <a:gd name="connsiteX157" fmla="*/ 197603 w 218884"/>
                  <a:gd name="connsiteY157" fmla="*/ 81263 h 256673"/>
                  <a:gd name="connsiteX158" fmla="*/ 197180 w 218884"/>
                  <a:gd name="connsiteY158" fmla="*/ 80775 h 256673"/>
                  <a:gd name="connsiteX159" fmla="*/ 176549 w 218884"/>
                  <a:gd name="connsiteY159" fmla="*/ 60780 h 256673"/>
                  <a:gd name="connsiteX160" fmla="*/ 168778 w 218884"/>
                  <a:gd name="connsiteY160" fmla="*/ 55307 h 256673"/>
                  <a:gd name="connsiteX161" fmla="*/ 167932 w 218884"/>
                  <a:gd name="connsiteY161" fmla="*/ 54704 h 256673"/>
                  <a:gd name="connsiteX162" fmla="*/ 167502 w 218884"/>
                  <a:gd name="connsiteY162" fmla="*/ 54704 h 256673"/>
                  <a:gd name="connsiteX163" fmla="*/ 166231 w 218884"/>
                  <a:gd name="connsiteY163" fmla="*/ 53914 h 256673"/>
                  <a:gd name="connsiteX164" fmla="*/ 162529 w 218884"/>
                  <a:gd name="connsiteY164" fmla="*/ 51726 h 256673"/>
                  <a:gd name="connsiteX165" fmla="*/ 156458 w 218884"/>
                  <a:gd name="connsiteY165" fmla="*/ 48505 h 256673"/>
                  <a:gd name="connsiteX166" fmla="*/ 148149 w 218884"/>
                  <a:gd name="connsiteY166" fmla="*/ 44976 h 256673"/>
                  <a:gd name="connsiteX167" fmla="*/ 141411 w 218884"/>
                  <a:gd name="connsiteY167" fmla="*/ 42544 h 256673"/>
                  <a:gd name="connsiteX168" fmla="*/ 141103 w 218884"/>
                  <a:gd name="connsiteY168" fmla="*/ 42544 h 256673"/>
                  <a:gd name="connsiteX169" fmla="*/ 137407 w 218884"/>
                  <a:gd name="connsiteY169" fmla="*/ 41633 h 256673"/>
                  <a:gd name="connsiteX170" fmla="*/ 135950 w 218884"/>
                  <a:gd name="connsiteY170" fmla="*/ 41267 h 256673"/>
                  <a:gd name="connsiteX171" fmla="*/ 134494 w 218884"/>
                  <a:gd name="connsiteY171" fmla="*/ 40907 h 256673"/>
                  <a:gd name="connsiteX172" fmla="*/ 133582 w 218884"/>
                  <a:gd name="connsiteY172" fmla="*/ 40907 h 256673"/>
                  <a:gd name="connsiteX173" fmla="*/ 137586 w 218884"/>
                  <a:gd name="connsiteY173" fmla="*/ 36467 h 256673"/>
                  <a:gd name="connsiteX174" fmla="*/ 141834 w 218884"/>
                  <a:gd name="connsiteY174" fmla="*/ 32155 h 256673"/>
                  <a:gd name="connsiteX175" fmla="*/ 137586 w 218884"/>
                  <a:gd name="connsiteY175" fmla="*/ 27836 h 256673"/>
                  <a:gd name="connsiteX176" fmla="*/ 124778 w 218884"/>
                  <a:gd name="connsiteY176" fmla="*/ 15073 h 256673"/>
                  <a:gd name="connsiteX177" fmla="*/ 124419 w 218884"/>
                  <a:gd name="connsiteY177" fmla="*/ 14707 h 256673"/>
                  <a:gd name="connsiteX178" fmla="*/ 113979 w 218884"/>
                  <a:gd name="connsiteY178" fmla="*/ 4319 h 256673"/>
                  <a:gd name="connsiteX179" fmla="*/ 109667 w 218884"/>
                  <a:gd name="connsiteY179" fmla="*/ 0 h 256673"/>
                  <a:gd name="connsiteX180" fmla="*/ 109667 w 218884"/>
                  <a:gd name="connsiteY180" fmla="*/ 58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18884" h="256673">
                    <a:moveTo>
                      <a:pt x="109667" y="8573"/>
                    </a:moveTo>
                    <a:lnTo>
                      <a:pt x="120107" y="19026"/>
                    </a:lnTo>
                    <a:lnTo>
                      <a:pt x="120473" y="19392"/>
                    </a:lnTo>
                    <a:lnTo>
                      <a:pt x="133396" y="32212"/>
                    </a:lnTo>
                    <a:lnTo>
                      <a:pt x="127332" y="38289"/>
                    </a:lnTo>
                    <a:lnTo>
                      <a:pt x="120652" y="31603"/>
                    </a:lnTo>
                    <a:lnTo>
                      <a:pt x="113979" y="25160"/>
                    </a:lnTo>
                    <a:lnTo>
                      <a:pt x="113979" y="44129"/>
                    </a:lnTo>
                    <a:cubicBezTo>
                      <a:pt x="116160" y="44129"/>
                      <a:pt x="118348" y="44129"/>
                      <a:pt x="120473" y="44488"/>
                    </a:cubicBezTo>
                    <a:cubicBezTo>
                      <a:pt x="122173" y="44488"/>
                      <a:pt x="123874" y="44976"/>
                      <a:pt x="125567" y="45219"/>
                    </a:cubicBezTo>
                    <a:lnTo>
                      <a:pt x="130002" y="45887"/>
                    </a:lnTo>
                    <a:cubicBezTo>
                      <a:pt x="131458" y="46195"/>
                      <a:pt x="132915" y="46618"/>
                      <a:pt x="134307" y="46984"/>
                    </a:cubicBezTo>
                    <a:cubicBezTo>
                      <a:pt x="135706" y="47350"/>
                      <a:pt x="137708" y="47773"/>
                      <a:pt x="139345" y="48261"/>
                    </a:cubicBezTo>
                    <a:cubicBezTo>
                      <a:pt x="146243" y="50391"/>
                      <a:pt x="152890" y="53247"/>
                      <a:pt x="159192" y="56770"/>
                    </a:cubicBezTo>
                    <a:cubicBezTo>
                      <a:pt x="160828" y="57681"/>
                      <a:pt x="162285" y="58650"/>
                      <a:pt x="163863" y="59625"/>
                    </a:cubicBezTo>
                    <a:lnTo>
                      <a:pt x="165076" y="60357"/>
                    </a:lnTo>
                    <a:cubicBezTo>
                      <a:pt x="167566" y="61935"/>
                      <a:pt x="169933" y="63636"/>
                      <a:pt x="172237" y="65400"/>
                    </a:cubicBezTo>
                    <a:cubicBezTo>
                      <a:pt x="179771" y="71028"/>
                      <a:pt x="186508" y="77650"/>
                      <a:pt x="192264" y="85094"/>
                    </a:cubicBezTo>
                    <a:lnTo>
                      <a:pt x="192630" y="85517"/>
                    </a:lnTo>
                    <a:cubicBezTo>
                      <a:pt x="194266" y="87763"/>
                      <a:pt x="195845" y="90073"/>
                      <a:pt x="197301" y="92383"/>
                    </a:cubicBezTo>
                    <a:lnTo>
                      <a:pt x="198091" y="93603"/>
                    </a:lnTo>
                    <a:cubicBezTo>
                      <a:pt x="199368" y="95726"/>
                      <a:pt x="200580" y="97915"/>
                      <a:pt x="201735" y="100103"/>
                    </a:cubicBezTo>
                    <a:lnTo>
                      <a:pt x="202762" y="102111"/>
                    </a:lnTo>
                    <a:cubicBezTo>
                      <a:pt x="203795" y="104177"/>
                      <a:pt x="204706" y="106301"/>
                      <a:pt x="205554" y="108188"/>
                    </a:cubicBezTo>
                    <a:cubicBezTo>
                      <a:pt x="205919" y="108977"/>
                      <a:pt x="206285" y="109831"/>
                      <a:pt x="206587" y="110620"/>
                    </a:cubicBezTo>
                    <a:cubicBezTo>
                      <a:pt x="207376" y="112808"/>
                      <a:pt x="208108" y="114932"/>
                      <a:pt x="208775" y="117120"/>
                    </a:cubicBezTo>
                    <a:cubicBezTo>
                      <a:pt x="208775" y="117974"/>
                      <a:pt x="209320" y="118763"/>
                      <a:pt x="209500" y="119552"/>
                    </a:cubicBezTo>
                    <a:cubicBezTo>
                      <a:pt x="210231" y="121984"/>
                      <a:pt x="210777" y="124416"/>
                      <a:pt x="211322" y="126906"/>
                    </a:cubicBezTo>
                    <a:cubicBezTo>
                      <a:pt x="211322" y="127458"/>
                      <a:pt x="211322" y="128003"/>
                      <a:pt x="211322" y="128549"/>
                    </a:cubicBezTo>
                    <a:cubicBezTo>
                      <a:pt x="211900" y="131526"/>
                      <a:pt x="212323" y="134529"/>
                      <a:pt x="212593" y="137545"/>
                    </a:cubicBezTo>
                    <a:cubicBezTo>
                      <a:pt x="214589" y="157797"/>
                      <a:pt x="210565" y="178189"/>
                      <a:pt x="201030" y="196156"/>
                    </a:cubicBezTo>
                    <a:cubicBezTo>
                      <a:pt x="191501" y="214130"/>
                      <a:pt x="176883" y="228882"/>
                      <a:pt x="159006" y="238559"/>
                    </a:cubicBezTo>
                    <a:lnTo>
                      <a:pt x="158646" y="238559"/>
                    </a:lnTo>
                    <a:cubicBezTo>
                      <a:pt x="156401" y="239778"/>
                      <a:pt x="154033" y="240869"/>
                      <a:pt x="151729" y="241966"/>
                    </a:cubicBezTo>
                    <a:lnTo>
                      <a:pt x="149297" y="243057"/>
                    </a:lnTo>
                    <a:cubicBezTo>
                      <a:pt x="147417" y="243846"/>
                      <a:pt x="145537" y="244520"/>
                      <a:pt x="143592" y="245188"/>
                    </a:cubicBezTo>
                    <a:cubicBezTo>
                      <a:pt x="141655" y="245855"/>
                      <a:pt x="141045" y="246156"/>
                      <a:pt x="139710" y="246522"/>
                    </a:cubicBezTo>
                    <a:cubicBezTo>
                      <a:pt x="138376" y="246888"/>
                      <a:pt x="135950" y="247555"/>
                      <a:pt x="134064" y="247985"/>
                    </a:cubicBezTo>
                    <a:cubicBezTo>
                      <a:pt x="132183" y="248409"/>
                      <a:pt x="131336" y="248775"/>
                      <a:pt x="129937" y="249018"/>
                    </a:cubicBezTo>
                    <a:cubicBezTo>
                      <a:pt x="123168" y="250405"/>
                      <a:pt x="116276" y="251098"/>
                      <a:pt x="109365" y="251085"/>
                    </a:cubicBezTo>
                    <a:cubicBezTo>
                      <a:pt x="105900" y="251104"/>
                      <a:pt x="102435" y="250937"/>
                      <a:pt x="98989" y="250597"/>
                    </a:cubicBezTo>
                    <a:lnTo>
                      <a:pt x="95652" y="250109"/>
                    </a:lnTo>
                    <a:cubicBezTo>
                      <a:pt x="93406" y="250109"/>
                      <a:pt x="91160" y="249500"/>
                      <a:pt x="88915" y="249076"/>
                    </a:cubicBezTo>
                    <a:cubicBezTo>
                      <a:pt x="86669" y="248653"/>
                      <a:pt x="84545" y="247985"/>
                      <a:pt x="82363" y="247433"/>
                    </a:cubicBezTo>
                    <a:lnTo>
                      <a:pt x="79084" y="246586"/>
                    </a:lnTo>
                    <a:cubicBezTo>
                      <a:pt x="69157" y="243538"/>
                      <a:pt x="59743" y="239008"/>
                      <a:pt x="51164" y="233150"/>
                    </a:cubicBezTo>
                    <a:cubicBezTo>
                      <a:pt x="49951" y="232360"/>
                      <a:pt x="48861" y="231449"/>
                      <a:pt x="47706" y="230602"/>
                    </a:cubicBezTo>
                    <a:cubicBezTo>
                      <a:pt x="46557" y="229749"/>
                      <a:pt x="44555" y="228350"/>
                      <a:pt x="43098" y="227073"/>
                    </a:cubicBezTo>
                    <a:cubicBezTo>
                      <a:pt x="41642" y="225796"/>
                      <a:pt x="41032" y="225250"/>
                      <a:pt x="39999" y="224275"/>
                    </a:cubicBezTo>
                    <a:cubicBezTo>
                      <a:pt x="38966" y="223306"/>
                      <a:pt x="36964" y="221606"/>
                      <a:pt x="35571" y="220143"/>
                    </a:cubicBezTo>
                    <a:cubicBezTo>
                      <a:pt x="34172" y="218686"/>
                      <a:pt x="34358" y="218808"/>
                      <a:pt x="33749" y="218198"/>
                    </a:cubicBezTo>
                    <a:cubicBezTo>
                      <a:pt x="32010" y="216293"/>
                      <a:pt x="30310" y="214271"/>
                      <a:pt x="28654" y="212122"/>
                    </a:cubicBezTo>
                    <a:cubicBezTo>
                      <a:pt x="16051" y="196310"/>
                      <a:pt x="8357" y="177137"/>
                      <a:pt x="6535" y="156988"/>
                    </a:cubicBezTo>
                    <a:cubicBezTo>
                      <a:pt x="4713" y="136833"/>
                      <a:pt x="8833" y="116594"/>
                      <a:pt x="18394" y="98768"/>
                    </a:cubicBezTo>
                    <a:cubicBezTo>
                      <a:pt x="19850" y="96092"/>
                      <a:pt x="21428" y="93481"/>
                      <a:pt x="23071" y="90984"/>
                    </a:cubicBezTo>
                    <a:lnTo>
                      <a:pt x="24162" y="89406"/>
                    </a:lnTo>
                    <a:cubicBezTo>
                      <a:pt x="25555" y="87282"/>
                      <a:pt x="27075" y="85273"/>
                      <a:pt x="28590" y="83329"/>
                    </a:cubicBezTo>
                    <a:lnTo>
                      <a:pt x="30232" y="81321"/>
                    </a:lnTo>
                    <a:cubicBezTo>
                      <a:pt x="31689" y="79620"/>
                      <a:pt x="33204" y="77862"/>
                      <a:pt x="34782" y="76219"/>
                    </a:cubicBezTo>
                    <a:lnTo>
                      <a:pt x="36662" y="74333"/>
                    </a:lnTo>
                    <a:cubicBezTo>
                      <a:pt x="38299" y="72690"/>
                      <a:pt x="39941" y="71111"/>
                      <a:pt x="41700" y="69591"/>
                    </a:cubicBezTo>
                    <a:cubicBezTo>
                      <a:pt x="42239" y="69097"/>
                      <a:pt x="42803" y="68628"/>
                      <a:pt x="43400" y="68198"/>
                    </a:cubicBezTo>
                    <a:cubicBezTo>
                      <a:pt x="45280" y="66556"/>
                      <a:pt x="47282" y="65035"/>
                      <a:pt x="49470" y="63578"/>
                    </a:cubicBezTo>
                    <a:lnTo>
                      <a:pt x="50619" y="62725"/>
                    </a:lnTo>
                    <a:cubicBezTo>
                      <a:pt x="52929" y="61146"/>
                      <a:pt x="55232" y="59625"/>
                      <a:pt x="57658" y="58226"/>
                    </a:cubicBezTo>
                    <a:lnTo>
                      <a:pt x="58088" y="58226"/>
                    </a:lnTo>
                    <a:cubicBezTo>
                      <a:pt x="66045" y="53587"/>
                      <a:pt x="74598" y="50045"/>
                      <a:pt x="83512" y="47709"/>
                    </a:cubicBezTo>
                    <a:cubicBezTo>
                      <a:pt x="86367" y="46984"/>
                      <a:pt x="89216" y="46317"/>
                      <a:pt x="92072" y="45829"/>
                    </a:cubicBezTo>
                    <a:lnTo>
                      <a:pt x="93528" y="45829"/>
                    </a:lnTo>
                    <a:cubicBezTo>
                      <a:pt x="95286" y="45829"/>
                      <a:pt x="97045" y="45162"/>
                      <a:pt x="98867" y="44976"/>
                    </a:cubicBezTo>
                    <a:cubicBezTo>
                      <a:pt x="101049" y="44976"/>
                      <a:pt x="103173" y="44552"/>
                      <a:pt x="105361" y="44488"/>
                    </a:cubicBezTo>
                    <a:lnTo>
                      <a:pt x="105361" y="25160"/>
                    </a:lnTo>
                    <a:lnTo>
                      <a:pt x="98867" y="31667"/>
                    </a:lnTo>
                    <a:lnTo>
                      <a:pt x="92194" y="38353"/>
                    </a:lnTo>
                    <a:lnTo>
                      <a:pt x="86123" y="32277"/>
                    </a:lnTo>
                    <a:lnTo>
                      <a:pt x="98867" y="19449"/>
                    </a:lnTo>
                    <a:lnTo>
                      <a:pt x="99233" y="19084"/>
                    </a:lnTo>
                    <a:lnTo>
                      <a:pt x="109667" y="8631"/>
                    </a:lnTo>
                    <a:lnTo>
                      <a:pt x="109667" y="8573"/>
                    </a:lnTo>
                    <a:close/>
                    <a:moveTo>
                      <a:pt x="109667" y="58"/>
                    </a:moveTo>
                    <a:lnTo>
                      <a:pt x="105419" y="4376"/>
                    </a:lnTo>
                    <a:lnTo>
                      <a:pt x="94985" y="14772"/>
                    </a:lnTo>
                    <a:lnTo>
                      <a:pt x="94619" y="15137"/>
                    </a:lnTo>
                    <a:lnTo>
                      <a:pt x="81811" y="27900"/>
                    </a:lnTo>
                    <a:lnTo>
                      <a:pt x="77505" y="32212"/>
                    </a:lnTo>
                    <a:lnTo>
                      <a:pt x="81811" y="36467"/>
                    </a:lnTo>
                    <a:lnTo>
                      <a:pt x="85879" y="40542"/>
                    </a:lnTo>
                    <a:cubicBezTo>
                      <a:pt x="84602" y="40542"/>
                      <a:pt x="83268" y="41087"/>
                      <a:pt x="81997" y="41453"/>
                    </a:cubicBezTo>
                    <a:cubicBezTo>
                      <a:pt x="72481" y="43994"/>
                      <a:pt x="63337" y="47773"/>
                      <a:pt x="54809" y="52695"/>
                    </a:cubicBezTo>
                    <a:lnTo>
                      <a:pt x="54507" y="53003"/>
                    </a:lnTo>
                    <a:cubicBezTo>
                      <a:pt x="52018" y="54460"/>
                      <a:pt x="49528" y="56103"/>
                      <a:pt x="47102" y="57739"/>
                    </a:cubicBezTo>
                    <a:lnTo>
                      <a:pt x="45890" y="58592"/>
                    </a:lnTo>
                    <a:cubicBezTo>
                      <a:pt x="43766" y="60171"/>
                      <a:pt x="41700" y="61813"/>
                      <a:pt x="39819" y="63514"/>
                    </a:cubicBezTo>
                    <a:lnTo>
                      <a:pt x="37997" y="65035"/>
                    </a:lnTo>
                    <a:cubicBezTo>
                      <a:pt x="36239" y="66556"/>
                      <a:pt x="34538" y="68198"/>
                      <a:pt x="32658" y="70021"/>
                    </a:cubicBezTo>
                    <a:lnTo>
                      <a:pt x="32235" y="70444"/>
                    </a:lnTo>
                    <a:lnTo>
                      <a:pt x="30232" y="72023"/>
                    </a:lnTo>
                    <a:cubicBezTo>
                      <a:pt x="28654" y="73665"/>
                      <a:pt x="27075" y="75430"/>
                      <a:pt x="25375" y="77432"/>
                    </a:cubicBezTo>
                    <a:lnTo>
                      <a:pt x="24951" y="77978"/>
                    </a:lnTo>
                    <a:lnTo>
                      <a:pt x="23675" y="79498"/>
                    </a:lnTo>
                    <a:cubicBezTo>
                      <a:pt x="22160" y="81442"/>
                      <a:pt x="20639" y="83509"/>
                      <a:pt x="18939" y="85941"/>
                    </a:cubicBezTo>
                    <a:lnTo>
                      <a:pt x="18637" y="86428"/>
                    </a:lnTo>
                    <a:lnTo>
                      <a:pt x="18092" y="87462"/>
                    </a:lnTo>
                    <a:cubicBezTo>
                      <a:pt x="16391" y="90073"/>
                      <a:pt x="14755" y="92813"/>
                      <a:pt x="13234" y="95669"/>
                    </a:cubicBezTo>
                    <a:cubicBezTo>
                      <a:pt x="2948" y="114643"/>
                      <a:pt x="-1499" y="136236"/>
                      <a:pt x="446" y="157739"/>
                    </a:cubicBezTo>
                    <a:cubicBezTo>
                      <a:pt x="2390" y="179242"/>
                      <a:pt x="10642" y="199686"/>
                      <a:pt x="24162" y="216498"/>
                    </a:cubicBezTo>
                    <a:lnTo>
                      <a:pt x="24464" y="216864"/>
                    </a:lnTo>
                    <a:cubicBezTo>
                      <a:pt x="26222" y="219052"/>
                      <a:pt x="28166" y="221176"/>
                      <a:pt x="29803" y="222940"/>
                    </a:cubicBezTo>
                    <a:lnTo>
                      <a:pt x="30232" y="223672"/>
                    </a:lnTo>
                    <a:lnTo>
                      <a:pt x="31445" y="225007"/>
                    </a:lnTo>
                    <a:cubicBezTo>
                      <a:pt x="32780" y="226348"/>
                      <a:pt x="34115" y="227561"/>
                      <a:pt x="35507" y="228773"/>
                    </a:cubicBezTo>
                    <a:lnTo>
                      <a:pt x="36175" y="229447"/>
                    </a:lnTo>
                    <a:lnTo>
                      <a:pt x="37150" y="230294"/>
                    </a:lnTo>
                    <a:lnTo>
                      <a:pt x="39454" y="232360"/>
                    </a:lnTo>
                    <a:lnTo>
                      <a:pt x="43336" y="235338"/>
                    </a:lnTo>
                    <a:lnTo>
                      <a:pt x="44369" y="236127"/>
                    </a:lnTo>
                    <a:lnTo>
                      <a:pt x="45460" y="236980"/>
                    </a:lnTo>
                    <a:lnTo>
                      <a:pt x="47950" y="238803"/>
                    </a:lnTo>
                    <a:cubicBezTo>
                      <a:pt x="57061" y="244989"/>
                      <a:pt x="67046" y="249782"/>
                      <a:pt x="77563" y="253029"/>
                    </a:cubicBezTo>
                    <a:lnTo>
                      <a:pt x="79873" y="253632"/>
                    </a:lnTo>
                    <a:lnTo>
                      <a:pt x="81022" y="253632"/>
                    </a:lnTo>
                    <a:lnTo>
                      <a:pt x="81753" y="253632"/>
                    </a:lnTo>
                    <a:cubicBezTo>
                      <a:pt x="83755" y="254184"/>
                      <a:pt x="85822" y="254729"/>
                      <a:pt x="87824" y="255153"/>
                    </a:cubicBezTo>
                    <a:cubicBezTo>
                      <a:pt x="89826" y="255583"/>
                      <a:pt x="92129" y="255885"/>
                      <a:pt x="94196" y="256128"/>
                    </a:cubicBezTo>
                    <a:lnTo>
                      <a:pt x="94921" y="256128"/>
                    </a:lnTo>
                    <a:lnTo>
                      <a:pt x="96076" y="256128"/>
                    </a:lnTo>
                    <a:lnTo>
                      <a:pt x="98443" y="256128"/>
                    </a:lnTo>
                    <a:cubicBezTo>
                      <a:pt x="102082" y="256494"/>
                      <a:pt x="105785" y="256674"/>
                      <a:pt x="109429" y="256674"/>
                    </a:cubicBezTo>
                    <a:cubicBezTo>
                      <a:pt x="116744" y="256674"/>
                      <a:pt x="124040" y="255942"/>
                      <a:pt x="131214" y="254486"/>
                    </a:cubicBezTo>
                    <a:lnTo>
                      <a:pt x="134185" y="253754"/>
                    </a:lnTo>
                    <a:lnTo>
                      <a:pt x="135520" y="253395"/>
                    </a:lnTo>
                    <a:lnTo>
                      <a:pt x="136855" y="253395"/>
                    </a:lnTo>
                    <a:cubicBezTo>
                      <a:pt x="138433" y="253029"/>
                      <a:pt x="140012" y="252663"/>
                      <a:pt x="141533" y="252176"/>
                    </a:cubicBezTo>
                    <a:lnTo>
                      <a:pt x="144382" y="251207"/>
                    </a:lnTo>
                    <a:lnTo>
                      <a:pt x="145659" y="250719"/>
                    </a:lnTo>
                    <a:lnTo>
                      <a:pt x="146506" y="250411"/>
                    </a:lnTo>
                    <a:cubicBezTo>
                      <a:pt x="148264" y="249808"/>
                      <a:pt x="149964" y="249198"/>
                      <a:pt x="151729" y="248467"/>
                    </a:cubicBezTo>
                    <a:lnTo>
                      <a:pt x="153365" y="247741"/>
                    </a:lnTo>
                    <a:lnTo>
                      <a:pt x="154276" y="247311"/>
                    </a:lnTo>
                    <a:cubicBezTo>
                      <a:pt x="156458" y="246343"/>
                      <a:pt x="159070" y="245123"/>
                      <a:pt x="161618" y="243724"/>
                    </a:cubicBezTo>
                    <a:lnTo>
                      <a:pt x="161919" y="243724"/>
                    </a:lnTo>
                    <a:cubicBezTo>
                      <a:pt x="183807" y="231879"/>
                      <a:pt x="200953" y="212840"/>
                      <a:pt x="210469" y="189817"/>
                    </a:cubicBezTo>
                    <a:cubicBezTo>
                      <a:pt x="217412" y="173069"/>
                      <a:pt x="220126" y="154864"/>
                      <a:pt x="218361" y="136814"/>
                    </a:cubicBezTo>
                    <a:lnTo>
                      <a:pt x="218361" y="136454"/>
                    </a:lnTo>
                    <a:cubicBezTo>
                      <a:pt x="218060" y="133348"/>
                      <a:pt x="217572" y="130371"/>
                      <a:pt x="217027" y="127092"/>
                    </a:cubicBezTo>
                    <a:cubicBezTo>
                      <a:pt x="216988" y="126707"/>
                      <a:pt x="216988" y="126322"/>
                      <a:pt x="217027" y="125937"/>
                    </a:cubicBezTo>
                    <a:lnTo>
                      <a:pt x="217027" y="125327"/>
                    </a:lnTo>
                    <a:cubicBezTo>
                      <a:pt x="216417" y="122472"/>
                      <a:pt x="215814" y="119918"/>
                      <a:pt x="215147" y="117550"/>
                    </a:cubicBezTo>
                    <a:cubicBezTo>
                      <a:pt x="214980" y="116908"/>
                      <a:pt x="214775" y="116280"/>
                      <a:pt x="214537" y="115664"/>
                    </a:cubicBezTo>
                    <a:lnTo>
                      <a:pt x="214537" y="114996"/>
                    </a:lnTo>
                    <a:cubicBezTo>
                      <a:pt x="213748" y="112442"/>
                      <a:pt x="212959" y="110196"/>
                      <a:pt x="212169" y="108130"/>
                    </a:cubicBezTo>
                    <a:cubicBezTo>
                      <a:pt x="212169" y="107399"/>
                      <a:pt x="211624" y="106667"/>
                      <a:pt x="211322" y="105942"/>
                    </a:cubicBezTo>
                    <a:lnTo>
                      <a:pt x="211322" y="105512"/>
                    </a:lnTo>
                    <a:cubicBezTo>
                      <a:pt x="210353" y="103080"/>
                      <a:pt x="209378" y="100892"/>
                      <a:pt x="208345" y="98826"/>
                    </a:cubicBezTo>
                    <a:cubicBezTo>
                      <a:pt x="207986" y="98223"/>
                      <a:pt x="207677" y="97549"/>
                      <a:pt x="207376" y="96946"/>
                    </a:cubicBezTo>
                    <a:cubicBezTo>
                      <a:pt x="205984" y="94328"/>
                      <a:pt x="204706" y="92024"/>
                      <a:pt x="203372" y="89836"/>
                    </a:cubicBezTo>
                    <a:lnTo>
                      <a:pt x="202640" y="88681"/>
                    </a:lnTo>
                    <a:cubicBezTo>
                      <a:pt x="201004" y="86063"/>
                      <a:pt x="199304" y="83573"/>
                      <a:pt x="197603" y="81263"/>
                    </a:cubicBezTo>
                    <a:lnTo>
                      <a:pt x="197180" y="80775"/>
                    </a:lnTo>
                    <a:cubicBezTo>
                      <a:pt x="191218" y="73223"/>
                      <a:pt x="184282" y="66498"/>
                      <a:pt x="176549" y="60780"/>
                    </a:cubicBezTo>
                    <a:cubicBezTo>
                      <a:pt x="173816" y="58714"/>
                      <a:pt x="171268" y="56892"/>
                      <a:pt x="168778" y="55307"/>
                    </a:cubicBezTo>
                    <a:lnTo>
                      <a:pt x="167932" y="54704"/>
                    </a:lnTo>
                    <a:lnTo>
                      <a:pt x="167502" y="54704"/>
                    </a:lnTo>
                    <a:lnTo>
                      <a:pt x="166231" y="53914"/>
                    </a:lnTo>
                    <a:cubicBezTo>
                      <a:pt x="165018" y="53119"/>
                      <a:pt x="163806" y="52394"/>
                      <a:pt x="162529" y="51726"/>
                    </a:cubicBezTo>
                    <a:lnTo>
                      <a:pt x="156458" y="48505"/>
                    </a:lnTo>
                    <a:cubicBezTo>
                      <a:pt x="153731" y="47228"/>
                      <a:pt x="150940" y="46009"/>
                      <a:pt x="148149" y="44976"/>
                    </a:cubicBezTo>
                    <a:lnTo>
                      <a:pt x="141411" y="42544"/>
                    </a:lnTo>
                    <a:lnTo>
                      <a:pt x="141103" y="42544"/>
                    </a:lnTo>
                    <a:lnTo>
                      <a:pt x="137407" y="41633"/>
                    </a:lnTo>
                    <a:lnTo>
                      <a:pt x="135950" y="41267"/>
                    </a:lnTo>
                    <a:lnTo>
                      <a:pt x="134494" y="40907"/>
                    </a:lnTo>
                    <a:lnTo>
                      <a:pt x="133582" y="40907"/>
                    </a:lnTo>
                    <a:lnTo>
                      <a:pt x="137586" y="36467"/>
                    </a:lnTo>
                    <a:lnTo>
                      <a:pt x="141834" y="32155"/>
                    </a:lnTo>
                    <a:lnTo>
                      <a:pt x="137586" y="27836"/>
                    </a:lnTo>
                    <a:lnTo>
                      <a:pt x="124778" y="15073"/>
                    </a:lnTo>
                    <a:lnTo>
                      <a:pt x="124419" y="14707"/>
                    </a:lnTo>
                    <a:lnTo>
                      <a:pt x="113979" y="4319"/>
                    </a:lnTo>
                    <a:lnTo>
                      <a:pt x="109667" y="0"/>
                    </a:lnTo>
                    <a:lnTo>
                      <a:pt x="109667" y="58"/>
                    </a:lnTo>
                    <a:close/>
                  </a:path>
                </a:pathLst>
              </a:custGeom>
              <a:solidFill>
                <a:srgbClr val="FFFFFF"/>
              </a:solidFill>
              <a:ln w="6417"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185F5BE6-C42D-4B84-AFC3-1CF5A40C7300}"/>
                  </a:ext>
                </a:extLst>
              </p:cNvPr>
              <p:cNvSpPr/>
              <p:nvPr/>
            </p:nvSpPr>
            <p:spPr>
              <a:xfrm>
                <a:off x="5835720" y="3794335"/>
                <a:ext cx="207552" cy="207302"/>
              </a:xfrm>
              <a:custGeom>
                <a:avLst/>
                <a:gdLst>
                  <a:gd name="connsiteX0" fmla="*/ 114579 w 207552"/>
                  <a:gd name="connsiteY0" fmla="*/ 0 h 207302"/>
                  <a:gd name="connsiteX1" fmla="*/ 114579 w 207552"/>
                  <a:gd name="connsiteY1" fmla="*/ 8688 h 207302"/>
                  <a:gd name="connsiteX2" fmla="*/ 176508 w 207552"/>
                  <a:gd name="connsiteY2" fmla="*/ 41960 h 207302"/>
                  <a:gd name="connsiteX3" fmla="*/ 198717 w 207552"/>
                  <a:gd name="connsiteY3" fmla="*/ 108733 h 207302"/>
                  <a:gd name="connsiteX4" fmla="*/ 169077 w 207552"/>
                  <a:gd name="connsiteY4" fmla="*/ 172549 h 207302"/>
                  <a:gd name="connsiteX5" fmla="*/ 103773 w 207552"/>
                  <a:gd name="connsiteY5" fmla="*/ 198557 h 207302"/>
                  <a:gd name="connsiteX6" fmla="*/ 38469 w 207552"/>
                  <a:gd name="connsiteY6" fmla="*/ 172549 h 207302"/>
                  <a:gd name="connsiteX7" fmla="*/ 8830 w 207552"/>
                  <a:gd name="connsiteY7" fmla="*/ 108733 h 207302"/>
                  <a:gd name="connsiteX8" fmla="*/ 31045 w 207552"/>
                  <a:gd name="connsiteY8" fmla="*/ 41960 h 207302"/>
                  <a:gd name="connsiteX9" fmla="*/ 92974 w 207552"/>
                  <a:gd name="connsiteY9" fmla="*/ 8688 h 207302"/>
                  <a:gd name="connsiteX10" fmla="*/ 92974 w 207552"/>
                  <a:gd name="connsiteY10" fmla="*/ 0 h 207302"/>
                  <a:gd name="connsiteX11" fmla="*/ 24884 w 207552"/>
                  <a:gd name="connsiteY11" fmla="*/ 35838 h 207302"/>
                  <a:gd name="connsiteX12" fmla="*/ 141 w 207552"/>
                  <a:gd name="connsiteY12" fmla="*/ 108785 h 207302"/>
                  <a:gd name="connsiteX13" fmla="*/ 32334 w 207552"/>
                  <a:gd name="connsiteY13" fmla="*/ 178748 h 207302"/>
                  <a:gd name="connsiteX14" fmla="*/ 103773 w 207552"/>
                  <a:gd name="connsiteY14" fmla="*/ 207303 h 207302"/>
                  <a:gd name="connsiteX15" fmla="*/ 175218 w 207552"/>
                  <a:gd name="connsiteY15" fmla="*/ 178748 h 207302"/>
                  <a:gd name="connsiteX16" fmla="*/ 207411 w 207552"/>
                  <a:gd name="connsiteY16" fmla="*/ 108785 h 207302"/>
                  <a:gd name="connsiteX17" fmla="*/ 182662 w 207552"/>
                  <a:gd name="connsiteY17" fmla="*/ 35838 h 207302"/>
                  <a:gd name="connsiteX18" fmla="*/ 114579 w 207552"/>
                  <a:gd name="connsiteY18" fmla="*/ 0 h 207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552" h="207302">
                    <a:moveTo>
                      <a:pt x="114579" y="0"/>
                    </a:moveTo>
                    <a:lnTo>
                      <a:pt x="114579" y="8688"/>
                    </a:lnTo>
                    <a:cubicBezTo>
                      <a:pt x="138707" y="11454"/>
                      <a:pt x="160864" y="23357"/>
                      <a:pt x="176508" y="41960"/>
                    </a:cubicBezTo>
                    <a:cubicBezTo>
                      <a:pt x="192152" y="60556"/>
                      <a:pt x="200103" y="84452"/>
                      <a:pt x="198717" y="108733"/>
                    </a:cubicBezTo>
                    <a:cubicBezTo>
                      <a:pt x="197337" y="133015"/>
                      <a:pt x="186730" y="155846"/>
                      <a:pt x="169077" y="172549"/>
                    </a:cubicBezTo>
                    <a:cubicBezTo>
                      <a:pt x="151425" y="189252"/>
                      <a:pt x="128061" y="198557"/>
                      <a:pt x="103773" y="198557"/>
                    </a:cubicBezTo>
                    <a:cubicBezTo>
                      <a:pt x="79492" y="198557"/>
                      <a:pt x="56128" y="189252"/>
                      <a:pt x="38469" y="172549"/>
                    </a:cubicBezTo>
                    <a:cubicBezTo>
                      <a:pt x="20816" y="155846"/>
                      <a:pt x="10216" y="133015"/>
                      <a:pt x="8830" y="108733"/>
                    </a:cubicBezTo>
                    <a:cubicBezTo>
                      <a:pt x="7450" y="84452"/>
                      <a:pt x="15394" y="60556"/>
                      <a:pt x="31045" y="41960"/>
                    </a:cubicBezTo>
                    <a:cubicBezTo>
                      <a:pt x="46689" y="23357"/>
                      <a:pt x="68846" y="11454"/>
                      <a:pt x="92974" y="8688"/>
                    </a:cubicBezTo>
                    <a:lnTo>
                      <a:pt x="92974" y="0"/>
                    </a:lnTo>
                    <a:cubicBezTo>
                      <a:pt x="66530" y="2772"/>
                      <a:pt x="42159" y="15599"/>
                      <a:pt x="24884" y="35838"/>
                    </a:cubicBezTo>
                    <a:cubicBezTo>
                      <a:pt x="7610" y="56083"/>
                      <a:pt x="-1245" y="82193"/>
                      <a:pt x="141" y="108785"/>
                    </a:cubicBezTo>
                    <a:cubicBezTo>
                      <a:pt x="1527" y="135376"/>
                      <a:pt x="13052" y="160421"/>
                      <a:pt x="32334" y="178748"/>
                    </a:cubicBezTo>
                    <a:cubicBezTo>
                      <a:pt x="51617" y="197081"/>
                      <a:pt x="77188" y="207303"/>
                      <a:pt x="103773" y="207303"/>
                    </a:cubicBezTo>
                    <a:cubicBezTo>
                      <a:pt x="130365" y="207303"/>
                      <a:pt x="155936" y="197081"/>
                      <a:pt x="175218" y="178748"/>
                    </a:cubicBezTo>
                    <a:cubicBezTo>
                      <a:pt x="194501" y="160421"/>
                      <a:pt x="206025" y="135376"/>
                      <a:pt x="207411" y="108785"/>
                    </a:cubicBezTo>
                    <a:cubicBezTo>
                      <a:pt x="208798" y="82193"/>
                      <a:pt x="199936" y="56083"/>
                      <a:pt x="182662" y="35838"/>
                    </a:cubicBezTo>
                    <a:cubicBezTo>
                      <a:pt x="165394" y="15599"/>
                      <a:pt x="141023" y="2772"/>
                      <a:pt x="114579" y="0"/>
                    </a:cubicBezTo>
                    <a:close/>
                  </a:path>
                </a:pathLst>
              </a:custGeom>
              <a:solidFill>
                <a:srgbClr val="2D5967"/>
              </a:solidFill>
              <a:ln w="6417"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B631F553-9EB7-4655-B84F-433AC55855F2}"/>
                  </a:ext>
                </a:extLst>
              </p:cNvPr>
              <p:cNvSpPr/>
              <p:nvPr/>
            </p:nvSpPr>
            <p:spPr>
              <a:xfrm>
                <a:off x="5915949" y="3758414"/>
                <a:ext cx="47151" cy="217165"/>
              </a:xfrm>
              <a:custGeom>
                <a:avLst/>
                <a:gdLst>
                  <a:gd name="connsiteX0" fmla="*/ 19238 w 47151"/>
                  <a:gd name="connsiteY0" fmla="*/ 217165 h 217165"/>
                  <a:gd name="connsiteX1" fmla="*/ 27856 w 47151"/>
                  <a:gd name="connsiteY1" fmla="*/ 217165 h 217165"/>
                  <a:gd name="connsiteX2" fmla="*/ 27856 w 47151"/>
                  <a:gd name="connsiteY2" fmla="*/ 16594 h 217165"/>
                  <a:gd name="connsiteX3" fmla="*/ 34350 w 47151"/>
                  <a:gd name="connsiteY3" fmla="*/ 23094 h 217165"/>
                  <a:gd name="connsiteX4" fmla="*/ 41023 w 47151"/>
                  <a:gd name="connsiteY4" fmla="*/ 29781 h 217165"/>
                  <a:gd name="connsiteX5" fmla="*/ 47151 w 47151"/>
                  <a:gd name="connsiteY5" fmla="*/ 23646 h 217165"/>
                  <a:gd name="connsiteX6" fmla="*/ 34350 w 47151"/>
                  <a:gd name="connsiteY6" fmla="*/ 10819 h 217165"/>
                  <a:gd name="connsiteX7" fmla="*/ 33984 w 47151"/>
                  <a:gd name="connsiteY7" fmla="*/ 10453 h 217165"/>
                  <a:gd name="connsiteX8" fmla="*/ 23543 w 47151"/>
                  <a:gd name="connsiteY8" fmla="*/ 0 h 217165"/>
                  <a:gd name="connsiteX9" fmla="*/ 13110 w 47151"/>
                  <a:gd name="connsiteY9" fmla="*/ 10453 h 217165"/>
                  <a:gd name="connsiteX10" fmla="*/ 12744 w 47151"/>
                  <a:gd name="connsiteY10" fmla="*/ 10819 h 217165"/>
                  <a:gd name="connsiteX11" fmla="*/ 0 w 47151"/>
                  <a:gd name="connsiteY11" fmla="*/ 23646 h 217165"/>
                  <a:gd name="connsiteX12" fmla="*/ 6071 w 47151"/>
                  <a:gd name="connsiteY12" fmla="*/ 29781 h 217165"/>
                  <a:gd name="connsiteX13" fmla="*/ 12744 w 47151"/>
                  <a:gd name="connsiteY13" fmla="*/ 23094 h 217165"/>
                  <a:gd name="connsiteX14" fmla="*/ 19238 w 47151"/>
                  <a:gd name="connsiteY14" fmla="*/ 16594 h 217165"/>
                  <a:gd name="connsiteX15" fmla="*/ 19238 w 47151"/>
                  <a:gd name="connsiteY15" fmla="*/ 217165 h 21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51" h="217165">
                    <a:moveTo>
                      <a:pt x="19238" y="217165"/>
                    </a:moveTo>
                    <a:lnTo>
                      <a:pt x="27856" y="217165"/>
                    </a:lnTo>
                    <a:lnTo>
                      <a:pt x="27856" y="16594"/>
                    </a:lnTo>
                    <a:lnTo>
                      <a:pt x="34350" y="23094"/>
                    </a:lnTo>
                    <a:lnTo>
                      <a:pt x="41023" y="29781"/>
                    </a:lnTo>
                    <a:lnTo>
                      <a:pt x="47151" y="23646"/>
                    </a:lnTo>
                    <a:lnTo>
                      <a:pt x="34350" y="10819"/>
                    </a:lnTo>
                    <a:lnTo>
                      <a:pt x="33984" y="10453"/>
                    </a:lnTo>
                    <a:lnTo>
                      <a:pt x="23543" y="0"/>
                    </a:lnTo>
                    <a:lnTo>
                      <a:pt x="13110" y="10453"/>
                    </a:lnTo>
                    <a:lnTo>
                      <a:pt x="12744" y="10819"/>
                    </a:lnTo>
                    <a:lnTo>
                      <a:pt x="0" y="23646"/>
                    </a:lnTo>
                    <a:lnTo>
                      <a:pt x="6071" y="29781"/>
                    </a:lnTo>
                    <a:lnTo>
                      <a:pt x="12744" y="23094"/>
                    </a:lnTo>
                    <a:lnTo>
                      <a:pt x="19238" y="16594"/>
                    </a:lnTo>
                    <a:lnTo>
                      <a:pt x="19238" y="217165"/>
                    </a:lnTo>
                    <a:close/>
                  </a:path>
                </a:pathLst>
              </a:custGeom>
              <a:solidFill>
                <a:srgbClr val="2D5967"/>
              </a:solidFill>
              <a:ln w="6417"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201A90FF-02CF-44F7-859C-3EED7F110FAB}"/>
                  </a:ext>
                </a:extLst>
              </p:cNvPr>
              <p:cNvSpPr/>
              <p:nvPr/>
            </p:nvSpPr>
            <p:spPr>
              <a:xfrm>
                <a:off x="5944228" y="3874014"/>
                <a:ext cx="71971" cy="47285"/>
              </a:xfrm>
              <a:custGeom>
                <a:avLst/>
                <a:gdLst>
                  <a:gd name="connsiteX0" fmla="*/ 29678 w 71971"/>
                  <a:gd name="connsiteY0" fmla="*/ 41151 h 47285"/>
                  <a:gd name="connsiteX1" fmla="*/ 16504 w 71971"/>
                  <a:gd name="connsiteY1" fmla="*/ 27958 h 47285"/>
                  <a:gd name="connsiteX2" fmla="*/ 71971 w 71971"/>
                  <a:gd name="connsiteY2" fmla="*/ 27958 h 47285"/>
                  <a:gd name="connsiteX3" fmla="*/ 71971 w 71971"/>
                  <a:gd name="connsiteY3" fmla="*/ 19327 h 47285"/>
                  <a:gd name="connsiteX4" fmla="*/ 16504 w 71971"/>
                  <a:gd name="connsiteY4" fmla="*/ 19327 h 47285"/>
                  <a:gd name="connsiteX5" fmla="*/ 29678 w 71971"/>
                  <a:gd name="connsiteY5" fmla="*/ 6141 h 47285"/>
                  <a:gd name="connsiteX6" fmla="*/ 23543 w 71971"/>
                  <a:gd name="connsiteY6" fmla="*/ 0 h 47285"/>
                  <a:gd name="connsiteX7" fmla="*/ 6070 w 71971"/>
                  <a:gd name="connsiteY7" fmla="*/ 17505 h 47285"/>
                  <a:gd name="connsiteX8" fmla="*/ 0 w 71971"/>
                  <a:gd name="connsiteY8" fmla="*/ 23646 h 47285"/>
                  <a:gd name="connsiteX9" fmla="*/ 6070 w 71971"/>
                  <a:gd name="connsiteY9" fmla="*/ 29781 h 47285"/>
                  <a:gd name="connsiteX10" fmla="*/ 23543 w 71971"/>
                  <a:gd name="connsiteY10" fmla="*/ 47286 h 47285"/>
                  <a:gd name="connsiteX11" fmla="*/ 29678 w 71971"/>
                  <a:gd name="connsiteY11" fmla="*/ 41151 h 4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71" h="47285">
                    <a:moveTo>
                      <a:pt x="29678" y="41151"/>
                    </a:moveTo>
                    <a:lnTo>
                      <a:pt x="16504" y="27958"/>
                    </a:lnTo>
                    <a:lnTo>
                      <a:pt x="71971" y="27958"/>
                    </a:lnTo>
                    <a:lnTo>
                      <a:pt x="71971" y="19327"/>
                    </a:lnTo>
                    <a:lnTo>
                      <a:pt x="16504" y="19327"/>
                    </a:lnTo>
                    <a:lnTo>
                      <a:pt x="29678" y="6141"/>
                    </a:lnTo>
                    <a:lnTo>
                      <a:pt x="23543" y="0"/>
                    </a:lnTo>
                    <a:lnTo>
                      <a:pt x="6070" y="17505"/>
                    </a:lnTo>
                    <a:lnTo>
                      <a:pt x="0" y="23646"/>
                    </a:lnTo>
                    <a:lnTo>
                      <a:pt x="6070" y="29781"/>
                    </a:lnTo>
                    <a:lnTo>
                      <a:pt x="23543" y="47286"/>
                    </a:lnTo>
                    <a:lnTo>
                      <a:pt x="29678" y="41151"/>
                    </a:lnTo>
                    <a:close/>
                  </a:path>
                </a:pathLst>
              </a:custGeom>
              <a:solidFill>
                <a:srgbClr val="2D5967"/>
              </a:solidFill>
              <a:ln w="6417"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10A93250-E091-4EA9-B610-D2F98EC713DA}"/>
                  </a:ext>
                </a:extLst>
              </p:cNvPr>
              <p:cNvSpPr/>
              <p:nvPr/>
            </p:nvSpPr>
            <p:spPr>
              <a:xfrm>
                <a:off x="5862780" y="3874014"/>
                <a:ext cx="72035" cy="47285"/>
              </a:xfrm>
              <a:custGeom>
                <a:avLst/>
                <a:gdLst>
                  <a:gd name="connsiteX0" fmla="*/ 42357 w 72035"/>
                  <a:gd name="connsiteY0" fmla="*/ 6141 h 47285"/>
                  <a:gd name="connsiteX1" fmla="*/ 55467 w 72035"/>
                  <a:gd name="connsiteY1" fmla="*/ 19327 h 47285"/>
                  <a:gd name="connsiteX2" fmla="*/ 0 w 72035"/>
                  <a:gd name="connsiteY2" fmla="*/ 19327 h 47285"/>
                  <a:gd name="connsiteX3" fmla="*/ 0 w 72035"/>
                  <a:gd name="connsiteY3" fmla="*/ 27958 h 47285"/>
                  <a:gd name="connsiteX4" fmla="*/ 55467 w 72035"/>
                  <a:gd name="connsiteY4" fmla="*/ 27958 h 47285"/>
                  <a:gd name="connsiteX5" fmla="*/ 42357 w 72035"/>
                  <a:gd name="connsiteY5" fmla="*/ 41151 h 47285"/>
                  <a:gd name="connsiteX6" fmla="*/ 48428 w 72035"/>
                  <a:gd name="connsiteY6" fmla="*/ 47286 h 47285"/>
                  <a:gd name="connsiteX7" fmla="*/ 65907 w 72035"/>
                  <a:gd name="connsiteY7" fmla="*/ 29781 h 47285"/>
                  <a:gd name="connsiteX8" fmla="*/ 72035 w 72035"/>
                  <a:gd name="connsiteY8" fmla="*/ 23646 h 47285"/>
                  <a:gd name="connsiteX9" fmla="*/ 65907 w 72035"/>
                  <a:gd name="connsiteY9" fmla="*/ 17505 h 47285"/>
                  <a:gd name="connsiteX10" fmla="*/ 48428 w 72035"/>
                  <a:gd name="connsiteY10" fmla="*/ 0 h 47285"/>
                  <a:gd name="connsiteX11" fmla="*/ 42357 w 72035"/>
                  <a:gd name="connsiteY11" fmla="*/ 6141 h 4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035" h="47285">
                    <a:moveTo>
                      <a:pt x="42357" y="6141"/>
                    </a:moveTo>
                    <a:lnTo>
                      <a:pt x="55467" y="19327"/>
                    </a:lnTo>
                    <a:lnTo>
                      <a:pt x="0" y="19327"/>
                    </a:lnTo>
                    <a:lnTo>
                      <a:pt x="0" y="27958"/>
                    </a:lnTo>
                    <a:lnTo>
                      <a:pt x="55467" y="27958"/>
                    </a:lnTo>
                    <a:lnTo>
                      <a:pt x="42357" y="41151"/>
                    </a:lnTo>
                    <a:lnTo>
                      <a:pt x="48428" y="47286"/>
                    </a:lnTo>
                    <a:lnTo>
                      <a:pt x="65907" y="29781"/>
                    </a:lnTo>
                    <a:lnTo>
                      <a:pt x="72035" y="23646"/>
                    </a:lnTo>
                    <a:lnTo>
                      <a:pt x="65907" y="17505"/>
                    </a:lnTo>
                    <a:lnTo>
                      <a:pt x="48428" y="0"/>
                    </a:lnTo>
                    <a:lnTo>
                      <a:pt x="42357" y="6141"/>
                    </a:lnTo>
                    <a:close/>
                  </a:path>
                </a:pathLst>
              </a:custGeom>
              <a:solidFill>
                <a:srgbClr val="2D5967"/>
              </a:solidFill>
              <a:ln w="6417" cap="flat">
                <a:noFill/>
                <a:prstDash val="solid"/>
                <a:miter/>
              </a:ln>
            </p:spPr>
            <p:txBody>
              <a:bodyPr rtlCol="0" anchor="ctr"/>
              <a:lstStyle/>
              <a:p>
                <a:endParaRPr lang="en-US"/>
              </a:p>
            </p:txBody>
          </p:sp>
        </p:grpSp>
        <p:grpSp>
          <p:nvGrpSpPr>
            <p:cNvPr id="740" name="Graphic 2">
              <a:extLst>
                <a:ext uri="{FF2B5EF4-FFF2-40B4-BE49-F238E27FC236}">
                  <a16:creationId xmlns:a16="http://schemas.microsoft.com/office/drawing/2014/main" id="{AA6A0C4E-32FF-4B7A-9B8E-BE8C13EC7275}"/>
                </a:ext>
              </a:extLst>
            </p:cNvPr>
            <p:cNvGrpSpPr/>
            <p:nvPr/>
          </p:nvGrpSpPr>
          <p:grpSpPr>
            <a:xfrm>
              <a:off x="5740616" y="4011751"/>
              <a:ext cx="404261" cy="237423"/>
              <a:chOff x="5740616" y="4011751"/>
              <a:chExt cx="404261" cy="237423"/>
            </a:xfrm>
            <a:solidFill>
              <a:srgbClr val="000000"/>
            </a:solidFill>
          </p:grpSpPr>
          <p:sp>
            <p:nvSpPr>
              <p:cNvPr id="741" name="TextBox 740">
                <a:extLst>
                  <a:ext uri="{FF2B5EF4-FFF2-40B4-BE49-F238E27FC236}">
                    <a16:creationId xmlns:a16="http://schemas.microsoft.com/office/drawing/2014/main" id="{19B12F53-5C83-4B2D-A9D6-FB51D4EDA845}"/>
                  </a:ext>
                </a:extLst>
              </p:cNvPr>
              <p:cNvSpPr txBox="1"/>
              <p:nvPr/>
            </p:nvSpPr>
            <p:spPr>
              <a:xfrm>
                <a:off x="5748585" y="3966031"/>
                <a:ext cx="38180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NAT</a:t>
                </a:r>
              </a:p>
            </p:txBody>
          </p:sp>
          <p:sp>
            <p:nvSpPr>
              <p:cNvPr id="742" name="TextBox 741">
                <a:extLst>
                  <a:ext uri="{FF2B5EF4-FFF2-40B4-BE49-F238E27FC236}">
                    <a16:creationId xmlns:a16="http://schemas.microsoft.com/office/drawing/2014/main" id="{B29E82C8-8623-46D2-BF29-082D4C7649F2}"/>
                  </a:ext>
                </a:extLst>
              </p:cNvPr>
              <p:cNvSpPr txBox="1"/>
              <p:nvPr/>
            </p:nvSpPr>
            <p:spPr>
              <a:xfrm>
                <a:off x="5649176" y="4068701"/>
                <a:ext cx="58714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Gateway</a:t>
                </a:r>
              </a:p>
            </p:txBody>
          </p:sp>
        </p:grpSp>
      </p:grpSp>
      <p:grpSp>
        <p:nvGrpSpPr>
          <p:cNvPr id="753" name="Graphic 2">
            <a:extLst>
              <a:ext uri="{FF2B5EF4-FFF2-40B4-BE49-F238E27FC236}">
                <a16:creationId xmlns:a16="http://schemas.microsoft.com/office/drawing/2014/main" id="{6CFF7505-A86D-4B3E-8FF2-A812826B354C}"/>
              </a:ext>
            </a:extLst>
          </p:cNvPr>
          <p:cNvGrpSpPr/>
          <p:nvPr/>
        </p:nvGrpSpPr>
        <p:grpSpPr>
          <a:xfrm>
            <a:off x="6393137" y="3087686"/>
            <a:ext cx="641684" cy="499333"/>
            <a:chOff x="7525158" y="3749841"/>
            <a:chExt cx="641684" cy="499333"/>
          </a:xfrm>
        </p:grpSpPr>
        <p:grpSp>
          <p:nvGrpSpPr>
            <p:cNvPr id="754" name="Graphic 2">
              <a:extLst>
                <a:ext uri="{FF2B5EF4-FFF2-40B4-BE49-F238E27FC236}">
                  <a16:creationId xmlns:a16="http://schemas.microsoft.com/office/drawing/2014/main" id="{A6C8FF6B-0E97-4089-ABFB-E9CA6C3480F1}"/>
                </a:ext>
              </a:extLst>
            </p:cNvPr>
            <p:cNvGrpSpPr/>
            <p:nvPr/>
          </p:nvGrpSpPr>
          <p:grpSpPr>
            <a:xfrm>
              <a:off x="7709835" y="3749841"/>
              <a:ext cx="256673" cy="256673"/>
              <a:chOff x="7709835" y="3749841"/>
              <a:chExt cx="256673" cy="256673"/>
            </a:xfrm>
          </p:grpSpPr>
          <p:grpSp>
            <p:nvGrpSpPr>
              <p:cNvPr id="755" name="Graphic 2">
                <a:extLst>
                  <a:ext uri="{FF2B5EF4-FFF2-40B4-BE49-F238E27FC236}">
                    <a16:creationId xmlns:a16="http://schemas.microsoft.com/office/drawing/2014/main" id="{427E38C2-72E2-45ED-84C3-D705362D8060}"/>
                  </a:ext>
                </a:extLst>
              </p:cNvPr>
              <p:cNvGrpSpPr/>
              <p:nvPr/>
            </p:nvGrpSpPr>
            <p:grpSpPr>
              <a:xfrm>
                <a:off x="7709835" y="3749841"/>
                <a:ext cx="256673" cy="256673"/>
                <a:chOff x="7709835" y="3749841"/>
                <a:chExt cx="256673" cy="256673"/>
              </a:xfrm>
              <a:solidFill>
                <a:srgbClr val="FFFFFF"/>
              </a:solidFill>
            </p:grpSpPr>
            <p:sp>
              <p:nvSpPr>
                <p:cNvPr id="756" name="Freeform: Shape 755">
                  <a:extLst>
                    <a:ext uri="{FF2B5EF4-FFF2-40B4-BE49-F238E27FC236}">
                      <a16:creationId xmlns:a16="http://schemas.microsoft.com/office/drawing/2014/main" id="{DC544D13-C16D-4BB1-868F-3CC586585AC0}"/>
                    </a:ext>
                  </a:extLst>
                </p:cNvPr>
                <p:cNvSpPr/>
                <p:nvPr/>
              </p:nvSpPr>
              <p:spPr>
                <a:xfrm>
                  <a:off x="7715675" y="3755674"/>
                  <a:ext cx="244994" cy="245007"/>
                </a:xfrm>
                <a:custGeom>
                  <a:avLst/>
                  <a:gdLst>
                    <a:gd name="connsiteX0" fmla="*/ 122497 w 244994"/>
                    <a:gd name="connsiteY0" fmla="*/ 245008 h 245007"/>
                    <a:gd name="connsiteX1" fmla="*/ 244995 w 244994"/>
                    <a:gd name="connsiteY1" fmla="*/ 122504 h 245007"/>
                    <a:gd name="connsiteX2" fmla="*/ 122497 w 244994"/>
                    <a:gd name="connsiteY2" fmla="*/ 0 h 245007"/>
                    <a:gd name="connsiteX3" fmla="*/ 0 w 244994"/>
                    <a:gd name="connsiteY3" fmla="*/ 122504 h 245007"/>
                    <a:gd name="connsiteX4" fmla="*/ 122497 w 244994"/>
                    <a:gd name="connsiteY4" fmla="*/ 245008 h 245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994" h="245007">
                      <a:moveTo>
                        <a:pt x="122497" y="245008"/>
                      </a:moveTo>
                      <a:cubicBezTo>
                        <a:pt x="190131" y="245008"/>
                        <a:pt x="244995" y="190157"/>
                        <a:pt x="244995" y="122504"/>
                      </a:cubicBezTo>
                      <a:cubicBezTo>
                        <a:pt x="244995" y="54845"/>
                        <a:pt x="190131" y="0"/>
                        <a:pt x="122497" y="0"/>
                      </a:cubicBezTo>
                      <a:cubicBezTo>
                        <a:pt x="54864" y="0"/>
                        <a:pt x="0" y="54845"/>
                        <a:pt x="0" y="122504"/>
                      </a:cubicBezTo>
                      <a:cubicBezTo>
                        <a:pt x="0" y="190157"/>
                        <a:pt x="54864" y="245008"/>
                        <a:pt x="122497" y="245008"/>
                      </a:cubicBezTo>
                      <a:close/>
                    </a:path>
                  </a:pathLst>
                </a:custGeom>
                <a:solidFill>
                  <a:srgbClr val="FFFFFF"/>
                </a:solidFill>
                <a:ln w="6417"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C6FAE134-31BC-4B6B-A2EA-268E403963B4}"/>
                    </a:ext>
                  </a:extLst>
                </p:cNvPr>
                <p:cNvSpPr/>
                <p:nvPr/>
              </p:nvSpPr>
              <p:spPr>
                <a:xfrm>
                  <a:off x="7709835" y="3749841"/>
                  <a:ext cx="256673" cy="256673"/>
                </a:xfrm>
                <a:custGeom>
                  <a:avLst/>
                  <a:gdLst>
                    <a:gd name="connsiteX0" fmla="*/ 128337 w 256673"/>
                    <a:gd name="connsiteY0" fmla="*/ 11666 h 256673"/>
                    <a:gd name="connsiteX1" fmla="*/ 244995 w 256673"/>
                    <a:gd name="connsiteY1" fmla="*/ 128337 h 256673"/>
                    <a:gd name="connsiteX2" fmla="*/ 128337 w 256673"/>
                    <a:gd name="connsiteY2" fmla="*/ 245008 h 256673"/>
                    <a:gd name="connsiteX3" fmla="*/ 11678 w 256673"/>
                    <a:gd name="connsiteY3" fmla="*/ 128337 h 256673"/>
                    <a:gd name="connsiteX4" fmla="*/ 128337 w 256673"/>
                    <a:gd name="connsiteY4" fmla="*/ 11666 h 256673"/>
                    <a:gd name="connsiteX5" fmla="*/ 128337 w 256673"/>
                    <a:gd name="connsiteY5" fmla="*/ 0 h 256673"/>
                    <a:gd name="connsiteX6" fmla="*/ 0 w 256673"/>
                    <a:gd name="connsiteY6" fmla="*/ 128337 h 256673"/>
                    <a:gd name="connsiteX7" fmla="*/ 128337 w 256673"/>
                    <a:gd name="connsiteY7" fmla="*/ 256674 h 256673"/>
                    <a:gd name="connsiteX8" fmla="*/ 256674 w 256673"/>
                    <a:gd name="connsiteY8" fmla="*/ 128337 h 256673"/>
                    <a:gd name="connsiteX9" fmla="*/ 128337 w 256673"/>
                    <a:gd name="connsiteY9" fmla="*/ 0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673" h="256673">
                      <a:moveTo>
                        <a:pt x="128337" y="11666"/>
                      </a:moveTo>
                      <a:cubicBezTo>
                        <a:pt x="192505" y="11666"/>
                        <a:pt x="244995" y="64168"/>
                        <a:pt x="244995" y="128337"/>
                      </a:cubicBezTo>
                      <a:cubicBezTo>
                        <a:pt x="244995" y="192505"/>
                        <a:pt x="192505" y="245008"/>
                        <a:pt x="128337" y="245008"/>
                      </a:cubicBezTo>
                      <a:cubicBezTo>
                        <a:pt x="64168" y="245008"/>
                        <a:pt x="11678" y="192505"/>
                        <a:pt x="11678" y="128337"/>
                      </a:cubicBezTo>
                      <a:cubicBezTo>
                        <a:pt x="11678" y="64168"/>
                        <a:pt x="64168" y="11666"/>
                        <a:pt x="128337" y="11666"/>
                      </a:cubicBezTo>
                      <a:close/>
                      <a:moveTo>
                        <a:pt x="128337" y="0"/>
                      </a:moveTo>
                      <a:cubicBezTo>
                        <a:pt x="57174" y="0"/>
                        <a:pt x="0" y="57168"/>
                        <a:pt x="0" y="128337"/>
                      </a:cubicBezTo>
                      <a:cubicBezTo>
                        <a:pt x="0" y="199506"/>
                        <a:pt x="57174" y="256674"/>
                        <a:pt x="128337" y="256674"/>
                      </a:cubicBezTo>
                      <a:cubicBezTo>
                        <a:pt x="199499" y="256674"/>
                        <a:pt x="256674" y="199506"/>
                        <a:pt x="256674" y="128337"/>
                      </a:cubicBezTo>
                      <a:cubicBezTo>
                        <a:pt x="256674" y="57168"/>
                        <a:pt x="199499" y="0"/>
                        <a:pt x="128337" y="0"/>
                      </a:cubicBezTo>
                      <a:close/>
                    </a:path>
                  </a:pathLst>
                </a:custGeom>
                <a:solidFill>
                  <a:srgbClr val="FFFFFF"/>
                </a:solidFill>
                <a:ln w="6417" cap="flat">
                  <a:noFill/>
                  <a:prstDash val="solid"/>
                  <a:miter/>
                </a:ln>
              </p:spPr>
              <p:txBody>
                <a:bodyPr rtlCol="0" anchor="ctr"/>
                <a:lstStyle/>
                <a:p>
                  <a:endParaRPr lang="en-US"/>
                </a:p>
              </p:txBody>
            </p:sp>
          </p:grpSp>
          <p:grpSp>
            <p:nvGrpSpPr>
              <p:cNvPr id="758" name="Graphic 2">
                <a:extLst>
                  <a:ext uri="{FF2B5EF4-FFF2-40B4-BE49-F238E27FC236}">
                    <a16:creationId xmlns:a16="http://schemas.microsoft.com/office/drawing/2014/main" id="{82B1DEE6-4148-4BC6-BD98-5D1F05AEF43C}"/>
                  </a:ext>
                </a:extLst>
              </p:cNvPr>
              <p:cNvGrpSpPr/>
              <p:nvPr/>
            </p:nvGrpSpPr>
            <p:grpSpPr>
              <a:xfrm>
                <a:off x="7721514" y="3761513"/>
                <a:ext cx="233317" cy="233335"/>
                <a:chOff x="7721514" y="3761513"/>
                <a:chExt cx="233317" cy="233335"/>
              </a:xfrm>
              <a:solidFill>
                <a:srgbClr val="2D5967"/>
              </a:solidFill>
            </p:grpSpPr>
            <p:sp>
              <p:nvSpPr>
                <p:cNvPr id="759" name="Freeform: Shape 758">
                  <a:extLst>
                    <a:ext uri="{FF2B5EF4-FFF2-40B4-BE49-F238E27FC236}">
                      <a16:creationId xmlns:a16="http://schemas.microsoft.com/office/drawing/2014/main" id="{06C0D4FA-1663-4955-84A9-81C4C0B83A6C}"/>
                    </a:ext>
                  </a:extLst>
                </p:cNvPr>
                <p:cNvSpPr/>
                <p:nvPr/>
              </p:nvSpPr>
              <p:spPr>
                <a:xfrm>
                  <a:off x="7721514" y="3761513"/>
                  <a:ext cx="233317" cy="233335"/>
                </a:xfrm>
                <a:custGeom>
                  <a:avLst/>
                  <a:gdLst>
                    <a:gd name="connsiteX0" fmla="*/ 116659 w 233317"/>
                    <a:gd name="connsiteY0" fmla="*/ 0 h 233335"/>
                    <a:gd name="connsiteX1" fmla="*/ 0 w 233317"/>
                    <a:gd name="connsiteY1" fmla="*/ 116671 h 233335"/>
                    <a:gd name="connsiteX2" fmla="*/ 116659 w 233317"/>
                    <a:gd name="connsiteY2" fmla="*/ 233336 h 233335"/>
                    <a:gd name="connsiteX3" fmla="*/ 233317 w 233317"/>
                    <a:gd name="connsiteY3" fmla="*/ 116671 h 233335"/>
                    <a:gd name="connsiteX4" fmla="*/ 116659 w 233317"/>
                    <a:gd name="connsiteY4" fmla="*/ 0 h 233335"/>
                    <a:gd name="connsiteX5" fmla="*/ 116659 w 233317"/>
                    <a:gd name="connsiteY5" fmla="*/ 224006 h 233335"/>
                    <a:gd name="connsiteX6" fmla="*/ 9305 w 233317"/>
                    <a:gd name="connsiteY6" fmla="*/ 116671 h 233335"/>
                    <a:gd name="connsiteX7" fmla="*/ 116659 w 233317"/>
                    <a:gd name="connsiteY7" fmla="*/ 9330 h 233335"/>
                    <a:gd name="connsiteX8" fmla="*/ 224012 w 233317"/>
                    <a:gd name="connsiteY8" fmla="*/ 116671 h 233335"/>
                    <a:gd name="connsiteX9" fmla="*/ 116659 w 233317"/>
                    <a:gd name="connsiteY9" fmla="*/ 224006 h 23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317" h="233335">
                      <a:moveTo>
                        <a:pt x="116659" y="0"/>
                      </a:moveTo>
                      <a:cubicBezTo>
                        <a:pt x="52490" y="0"/>
                        <a:pt x="0" y="52503"/>
                        <a:pt x="0" y="116671"/>
                      </a:cubicBezTo>
                      <a:cubicBezTo>
                        <a:pt x="0" y="180840"/>
                        <a:pt x="52490" y="233336"/>
                        <a:pt x="116659" y="233336"/>
                      </a:cubicBezTo>
                      <a:cubicBezTo>
                        <a:pt x="180827" y="233336"/>
                        <a:pt x="233317" y="180840"/>
                        <a:pt x="233317" y="116671"/>
                      </a:cubicBezTo>
                      <a:cubicBezTo>
                        <a:pt x="233317" y="52503"/>
                        <a:pt x="180827" y="0"/>
                        <a:pt x="116659" y="0"/>
                      </a:cubicBezTo>
                      <a:close/>
                      <a:moveTo>
                        <a:pt x="116659" y="224006"/>
                      </a:moveTo>
                      <a:cubicBezTo>
                        <a:pt x="57174" y="224006"/>
                        <a:pt x="9305" y="176168"/>
                        <a:pt x="9305" y="116671"/>
                      </a:cubicBezTo>
                      <a:cubicBezTo>
                        <a:pt x="9305" y="57168"/>
                        <a:pt x="57174" y="9330"/>
                        <a:pt x="116659" y="9330"/>
                      </a:cubicBezTo>
                      <a:cubicBezTo>
                        <a:pt x="176143" y="9330"/>
                        <a:pt x="224012" y="57168"/>
                        <a:pt x="224012" y="116671"/>
                      </a:cubicBezTo>
                      <a:cubicBezTo>
                        <a:pt x="224012" y="176168"/>
                        <a:pt x="176143" y="224006"/>
                        <a:pt x="116659" y="224006"/>
                      </a:cubicBezTo>
                      <a:close/>
                    </a:path>
                  </a:pathLst>
                </a:custGeom>
                <a:solidFill>
                  <a:srgbClr val="2D5967"/>
                </a:solidFill>
                <a:ln w="6417"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3E5A4168-5724-4C33-8BFA-B566EDCC393D}"/>
                    </a:ext>
                  </a:extLst>
                </p:cNvPr>
                <p:cNvSpPr/>
                <p:nvPr/>
              </p:nvSpPr>
              <p:spPr>
                <a:xfrm>
                  <a:off x="7751866" y="3851349"/>
                  <a:ext cx="173832" cy="53664"/>
                </a:xfrm>
                <a:custGeom>
                  <a:avLst/>
                  <a:gdLst>
                    <a:gd name="connsiteX0" fmla="*/ 146945 w 173832"/>
                    <a:gd name="connsiteY0" fmla="*/ 0 h 53664"/>
                    <a:gd name="connsiteX1" fmla="*/ 139951 w 173832"/>
                    <a:gd name="connsiteY1" fmla="*/ 7001 h 53664"/>
                    <a:gd name="connsiteX2" fmla="*/ 155159 w 173832"/>
                    <a:gd name="connsiteY2" fmla="*/ 22164 h 53664"/>
                    <a:gd name="connsiteX3" fmla="*/ 18608 w 173832"/>
                    <a:gd name="connsiteY3" fmla="*/ 22164 h 53664"/>
                    <a:gd name="connsiteX4" fmla="*/ 33816 w 173832"/>
                    <a:gd name="connsiteY4" fmla="*/ 7001 h 53664"/>
                    <a:gd name="connsiteX5" fmla="*/ 26822 w 173832"/>
                    <a:gd name="connsiteY5" fmla="*/ 0 h 53664"/>
                    <a:gd name="connsiteX6" fmla="*/ 0 w 173832"/>
                    <a:gd name="connsiteY6" fmla="*/ 26835 h 53664"/>
                    <a:gd name="connsiteX7" fmla="*/ 26822 w 173832"/>
                    <a:gd name="connsiteY7" fmla="*/ 53664 h 53664"/>
                    <a:gd name="connsiteX8" fmla="*/ 33816 w 173832"/>
                    <a:gd name="connsiteY8" fmla="*/ 46670 h 53664"/>
                    <a:gd name="connsiteX9" fmla="*/ 18608 w 173832"/>
                    <a:gd name="connsiteY9" fmla="*/ 31500 h 53664"/>
                    <a:gd name="connsiteX10" fmla="*/ 155159 w 173832"/>
                    <a:gd name="connsiteY10" fmla="*/ 31500 h 53664"/>
                    <a:gd name="connsiteX11" fmla="*/ 139951 w 173832"/>
                    <a:gd name="connsiteY11" fmla="*/ 46670 h 53664"/>
                    <a:gd name="connsiteX12" fmla="*/ 146945 w 173832"/>
                    <a:gd name="connsiteY12" fmla="*/ 53664 h 53664"/>
                    <a:gd name="connsiteX13" fmla="*/ 173832 w 173832"/>
                    <a:gd name="connsiteY13" fmla="*/ 26835 h 53664"/>
                    <a:gd name="connsiteX14" fmla="*/ 146945 w 173832"/>
                    <a:gd name="connsiteY14" fmla="*/ 0 h 5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832" h="53664">
                      <a:moveTo>
                        <a:pt x="146945" y="0"/>
                      </a:moveTo>
                      <a:lnTo>
                        <a:pt x="139951" y="7001"/>
                      </a:lnTo>
                      <a:lnTo>
                        <a:pt x="155159" y="22164"/>
                      </a:lnTo>
                      <a:lnTo>
                        <a:pt x="18608" y="22164"/>
                      </a:lnTo>
                      <a:lnTo>
                        <a:pt x="33816" y="7001"/>
                      </a:lnTo>
                      <a:lnTo>
                        <a:pt x="26822" y="0"/>
                      </a:lnTo>
                      <a:lnTo>
                        <a:pt x="0" y="26835"/>
                      </a:lnTo>
                      <a:lnTo>
                        <a:pt x="26822" y="53664"/>
                      </a:lnTo>
                      <a:lnTo>
                        <a:pt x="33816" y="46670"/>
                      </a:lnTo>
                      <a:lnTo>
                        <a:pt x="18608" y="31500"/>
                      </a:lnTo>
                      <a:lnTo>
                        <a:pt x="155159" y="31500"/>
                      </a:lnTo>
                      <a:lnTo>
                        <a:pt x="139951" y="46670"/>
                      </a:lnTo>
                      <a:lnTo>
                        <a:pt x="146945" y="53664"/>
                      </a:lnTo>
                      <a:lnTo>
                        <a:pt x="173832" y="26835"/>
                      </a:lnTo>
                      <a:lnTo>
                        <a:pt x="146945" y="0"/>
                      </a:lnTo>
                      <a:close/>
                    </a:path>
                  </a:pathLst>
                </a:custGeom>
                <a:solidFill>
                  <a:srgbClr val="2D5967"/>
                </a:solidFill>
                <a:ln w="6417" cap="flat">
                  <a:noFill/>
                  <a:prstDash val="solid"/>
                  <a:miter/>
                </a:ln>
              </p:spPr>
              <p:txBody>
                <a:bodyPr rtlCol="0" anchor="ctr"/>
                <a:lstStyle/>
                <a:p>
                  <a:endParaRPr lang="en-US"/>
                </a:p>
              </p:txBody>
            </p:sp>
          </p:grpSp>
        </p:grpSp>
        <p:grpSp>
          <p:nvGrpSpPr>
            <p:cNvPr id="761" name="Graphic 2">
              <a:extLst>
                <a:ext uri="{FF2B5EF4-FFF2-40B4-BE49-F238E27FC236}">
                  <a16:creationId xmlns:a16="http://schemas.microsoft.com/office/drawing/2014/main" id="{2AE608AE-5405-402C-865E-21C58D928021}"/>
                </a:ext>
              </a:extLst>
            </p:cNvPr>
            <p:cNvGrpSpPr/>
            <p:nvPr/>
          </p:nvGrpSpPr>
          <p:grpSpPr>
            <a:xfrm>
              <a:off x="7525158" y="4011751"/>
              <a:ext cx="641684" cy="237423"/>
              <a:chOff x="7525158" y="4011751"/>
              <a:chExt cx="641684" cy="237423"/>
            </a:xfrm>
            <a:solidFill>
              <a:srgbClr val="000000"/>
            </a:solidFill>
          </p:grpSpPr>
          <p:sp>
            <p:nvSpPr>
              <p:cNvPr id="762" name="TextBox 761">
                <a:extLst>
                  <a:ext uri="{FF2B5EF4-FFF2-40B4-BE49-F238E27FC236}">
                    <a16:creationId xmlns:a16="http://schemas.microsoft.com/office/drawing/2014/main" id="{FEADEAB8-8086-4432-AC2D-311E9A66E299}"/>
                  </a:ext>
                </a:extLst>
              </p:cNvPr>
              <p:cNvSpPr txBox="1"/>
              <p:nvPr/>
            </p:nvSpPr>
            <p:spPr>
              <a:xfrm>
                <a:off x="7433718" y="3966031"/>
                <a:ext cx="82456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Local Peering</a:t>
                </a:r>
              </a:p>
            </p:txBody>
          </p:sp>
          <p:sp>
            <p:nvSpPr>
              <p:cNvPr id="763" name="TextBox 762">
                <a:extLst>
                  <a:ext uri="{FF2B5EF4-FFF2-40B4-BE49-F238E27FC236}">
                    <a16:creationId xmlns:a16="http://schemas.microsoft.com/office/drawing/2014/main" id="{CEFDC16A-9738-4E6C-A430-B3305CD67FB7}"/>
                  </a:ext>
                </a:extLst>
              </p:cNvPr>
              <p:cNvSpPr txBox="1"/>
              <p:nvPr/>
            </p:nvSpPr>
            <p:spPr>
              <a:xfrm>
                <a:off x="7548580" y="4068701"/>
                <a:ext cx="58714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Gateway</a:t>
                </a:r>
              </a:p>
            </p:txBody>
          </p:sp>
        </p:grpSp>
      </p:grpSp>
      <p:grpSp>
        <p:nvGrpSpPr>
          <p:cNvPr id="764" name="Graphic 2">
            <a:extLst>
              <a:ext uri="{FF2B5EF4-FFF2-40B4-BE49-F238E27FC236}">
                <a16:creationId xmlns:a16="http://schemas.microsoft.com/office/drawing/2014/main" id="{252E3195-5FCE-4581-B9BE-F8E91A1BED1F}"/>
              </a:ext>
            </a:extLst>
          </p:cNvPr>
          <p:cNvGrpSpPr/>
          <p:nvPr/>
        </p:nvGrpSpPr>
        <p:grpSpPr>
          <a:xfrm>
            <a:off x="7343344" y="3104088"/>
            <a:ext cx="391427" cy="585601"/>
            <a:chOff x="8475365" y="3766243"/>
            <a:chExt cx="391427" cy="585601"/>
          </a:xfrm>
        </p:grpSpPr>
        <p:grpSp>
          <p:nvGrpSpPr>
            <p:cNvPr id="765" name="Graphic 2">
              <a:extLst>
                <a:ext uri="{FF2B5EF4-FFF2-40B4-BE49-F238E27FC236}">
                  <a16:creationId xmlns:a16="http://schemas.microsoft.com/office/drawing/2014/main" id="{2D0414B4-620E-4C77-B17F-1F56F0A11BA1}"/>
                </a:ext>
              </a:extLst>
            </p:cNvPr>
            <p:cNvGrpSpPr/>
            <p:nvPr/>
          </p:nvGrpSpPr>
          <p:grpSpPr>
            <a:xfrm>
              <a:off x="8544025" y="3766243"/>
              <a:ext cx="256673" cy="239624"/>
              <a:chOff x="8544025" y="3766243"/>
              <a:chExt cx="256673" cy="239624"/>
            </a:xfrm>
          </p:grpSpPr>
          <p:sp>
            <p:nvSpPr>
              <p:cNvPr id="766" name="Freeform: Shape 765">
                <a:extLst>
                  <a:ext uri="{FF2B5EF4-FFF2-40B4-BE49-F238E27FC236}">
                    <a16:creationId xmlns:a16="http://schemas.microsoft.com/office/drawing/2014/main" id="{7B86A81F-D690-4AD8-BBE0-A6AF5338A156}"/>
                  </a:ext>
                </a:extLst>
              </p:cNvPr>
              <p:cNvSpPr/>
              <p:nvPr/>
            </p:nvSpPr>
            <p:spPr>
              <a:xfrm>
                <a:off x="8546848" y="3769528"/>
                <a:ext cx="251091" cy="233053"/>
              </a:xfrm>
              <a:custGeom>
                <a:avLst/>
                <a:gdLst>
                  <a:gd name="connsiteX0" fmla="*/ 145791 w 251091"/>
                  <a:gd name="connsiteY0" fmla="*/ 216690 h 233053"/>
                  <a:gd name="connsiteX1" fmla="*/ 145791 w 251091"/>
                  <a:gd name="connsiteY1" fmla="*/ 208021 h 233053"/>
                  <a:gd name="connsiteX2" fmla="*/ 105301 w 251091"/>
                  <a:gd name="connsiteY2" fmla="*/ 208021 h 233053"/>
                  <a:gd name="connsiteX3" fmla="*/ 105301 w 251091"/>
                  <a:gd name="connsiteY3" fmla="*/ 216690 h 233053"/>
                  <a:gd name="connsiteX4" fmla="*/ 76939 w 251091"/>
                  <a:gd name="connsiteY4" fmla="*/ 233053 h 233053"/>
                  <a:gd name="connsiteX5" fmla="*/ 48576 w 251091"/>
                  <a:gd name="connsiteY5" fmla="*/ 216690 h 233053"/>
                  <a:gd name="connsiteX6" fmla="*/ 48576 w 251091"/>
                  <a:gd name="connsiteY6" fmla="*/ 183952 h 233053"/>
                  <a:gd name="connsiteX7" fmla="*/ 55827 w 251091"/>
                  <a:gd name="connsiteY7" fmla="*/ 179819 h 233053"/>
                  <a:gd name="connsiteX8" fmla="*/ 35678 w 251091"/>
                  <a:gd name="connsiteY8" fmla="*/ 144815 h 233053"/>
                  <a:gd name="connsiteX9" fmla="*/ 28298 w 251091"/>
                  <a:gd name="connsiteY9" fmla="*/ 149006 h 233053"/>
                  <a:gd name="connsiteX10" fmla="*/ 0 w 251091"/>
                  <a:gd name="connsiteY10" fmla="*/ 132643 h 233053"/>
                  <a:gd name="connsiteX11" fmla="*/ 0 w 251091"/>
                  <a:gd name="connsiteY11" fmla="*/ 99962 h 233053"/>
                  <a:gd name="connsiteX12" fmla="*/ 28298 w 251091"/>
                  <a:gd name="connsiteY12" fmla="*/ 83592 h 233053"/>
                  <a:gd name="connsiteX13" fmla="*/ 36191 w 251091"/>
                  <a:gd name="connsiteY13" fmla="*/ 88123 h 233053"/>
                  <a:gd name="connsiteX14" fmla="*/ 55827 w 251091"/>
                  <a:gd name="connsiteY14" fmla="*/ 53234 h 233053"/>
                  <a:gd name="connsiteX15" fmla="*/ 48576 w 251091"/>
                  <a:gd name="connsiteY15" fmla="*/ 49044 h 233053"/>
                  <a:gd name="connsiteX16" fmla="*/ 48576 w 251091"/>
                  <a:gd name="connsiteY16" fmla="*/ 16369 h 233053"/>
                  <a:gd name="connsiteX17" fmla="*/ 76939 w 251091"/>
                  <a:gd name="connsiteY17" fmla="*/ 0 h 233053"/>
                  <a:gd name="connsiteX18" fmla="*/ 105301 w 251091"/>
                  <a:gd name="connsiteY18" fmla="*/ 16369 h 233053"/>
                  <a:gd name="connsiteX19" fmla="*/ 105301 w 251091"/>
                  <a:gd name="connsiteY19" fmla="*/ 25032 h 233053"/>
                  <a:gd name="connsiteX20" fmla="*/ 145791 w 251091"/>
                  <a:gd name="connsiteY20" fmla="*/ 25032 h 233053"/>
                  <a:gd name="connsiteX21" fmla="*/ 145791 w 251091"/>
                  <a:gd name="connsiteY21" fmla="*/ 16369 h 233053"/>
                  <a:gd name="connsiteX22" fmla="*/ 174089 w 251091"/>
                  <a:gd name="connsiteY22" fmla="*/ 0 h 233053"/>
                  <a:gd name="connsiteX23" fmla="*/ 202452 w 251091"/>
                  <a:gd name="connsiteY23" fmla="*/ 16369 h 233053"/>
                  <a:gd name="connsiteX24" fmla="*/ 202452 w 251091"/>
                  <a:gd name="connsiteY24" fmla="*/ 49044 h 233053"/>
                  <a:gd name="connsiteX25" fmla="*/ 195265 w 251091"/>
                  <a:gd name="connsiteY25" fmla="*/ 53234 h 233053"/>
                  <a:gd name="connsiteX26" fmla="*/ 215350 w 251091"/>
                  <a:gd name="connsiteY26" fmla="*/ 87840 h 233053"/>
                  <a:gd name="connsiteX27" fmla="*/ 222729 w 251091"/>
                  <a:gd name="connsiteY27" fmla="*/ 83592 h 233053"/>
                  <a:gd name="connsiteX28" fmla="*/ 251091 w 251091"/>
                  <a:gd name="connsiteY28" fmla="*/ 99962 h 233053"/>
                  <a:gd name="connsiteX29" fmla="*/ 251091 w 251091"/>
                  <a:gd name="connsiteY29" fmla="*/ 132643 h 233053"/>
                  <a:gd name="connsiteX30" fmla="*/ 222729 w 251091"/>
                  <a:gd name="connsiteY30" fmla="*/ 149006 h 233053"/>
                  <a:gd name="connsiteX31" fmla="*/ 215863 w 251091"/>
                  <a:gd name="connsiteY31" fmla="*/ 145046 h 233053"/>
                  <a:gd name="connsiteX32" fmla="*/ 195265 w 251091"/>
                  <a:gd name="connsiteY32" fmla="*/ 179877 h 233053"/>
                  <a:gd name="connsiteX33" fmla="*/ 202452 w 251091"/>
                  <a:gd name="connsiteY33" fmla="*/ 183952 h 233053"/>
                  <a:gd name="connsiteX34" fmla="*/ 202452 w 251091"/>
                  <a:gd name="connsiteY34" fmla="*/ 216690 h 233053"/>
                  <a:gd name="connsiteX35" fmla="*/ 174089 w 251091"/>
                  <a:gd name="connsiteY35" fmla="*/ 233053 h 233053"/>
                  <a:gd name="connsiteX36" fmla="*/ 145791 w 251091"/>
                  <a:gd name="connsiteY36" fmla="*/ 216690 h 23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1091" h="233053">
                    <a:moveTo>
                      <a:pt x="145791" y="216690"/>
                    </a:moveTo>
                    <a:lnTo>
                      <a:pt x="145791" y="208021"/>
                    </a:lnTo>
                    <a:lnTo>
                      <a:pt x="105301" y="208021"/>
                    </a:lnTo>
                    <a:lnTo>
                      <a:pt x="105301" y="216690"/>
                    </a:lnTo>
                    <a:lnTo>
                      <a:pt x="76939" y="233053"/>
                    </a:lnTo>
                    <a:lnTo>
                      <a:pt x="48576" y="216690"/>
                    </a:lnTo>
                    <a:lnTo>
                      <a:pt x="48576" y="183952"/>
                    </a:lnTo>
                    <a:lnTo>
                      <a:pt x="55827" y="179819"/>
                    </a:lnTo>
                    <a:lnTo>
                      <a:pt x="35678" y="144815"/>
                    </a:lnTo>
                    <a:lnTo>
                      <a:pt x="28298" y="149006"/>
                    </a:lnTo>
                    <a:lnTo>
                      <a:pt x="0" y="132643"/>
                    </a:lnTo>
                    <a:lnTo>
                      <a:pt x="0" y="99962"/>
                    </a:lnTo>
                    <a:lnTo>
                      <a:pt x="28298" y="83592"/>
                    </a:lnTo>
                    <a:lnTo>
                      <a:pt x="36191" y="88123"/>
                    </a:lnTo>
                    <a:lnTo>
                      <a:pt x="55827" y="53234"/>
                    </a:lnTo>
                    <a:lnTo>
                      <a:pt x="48576" y="49044"/>
                    </a:lnTo>
                    <a:lnTo>
                      <a:pt x="48576" y="16369"/>
                    </a:lnTo>
                    <a:lnTo>
                      <a:pt x="76939" y="0"/>
                    </a:lnTo>
                    <a:lnTo>
                      <a:pt x="105301" y="16369"/>
                    </a:lnTo>
                    <a:lnTo>
                      <a:pt x="105301" y="25032"/>
                    </a:lnTo>
                    <a:lnTo>
                      <a:pt x="145791" y="25032"/>
                    </a:lnTo>
                    <a:lnTo>
                      <a:pt x="145791" y="16369"/>
                    </a:lnTo>
                    <a:lnTo>
                      <a:pt x="174089" y="0"/>
                    </a:lnTo>
                    <a:lnTo>
                      <a:pt x="202452" y="16369"/>
                    </a:lnTo>
                    <a:lnTo>
                      <a:pt x="202452" y="49044"/>
                    </a:lnTo>
                    <a:lnTo>
                      <a:pt x="195265" y="53234"/>
                    </a:lnTo>
                    <a:lnTo>
                      <a:pt x="215350" y="87840"/>
                    </a:lnTo>
                    <a:lnTo>
                      <a:pt x="222729" y="83592"/>
                    </a:lnTo>
                    <a:lnTo>
                      <a:pt x="251091" y="99962"/>
                    </a:lnTo>
                    <a:lnTo>
                      <a:pt x="251091" y="132643"/>
                    </a:lnTo>
                    <a:lnTo>
                      <a:pt x="222729" y="149006"/>
                    </a:lnTo>
                    <a:lnTo>
                      <a:pt x="215863" y="145046"/>
                    </a:lnTo>
                    <a:lnTo>
                      <a:pt x="195265" y="179877"/>
                    </a:lnTo>
                    <a:lnTo>
                      <a:pt x="202452" y="183952"/>
                    </a:lnTo>
                    <a:lnTo>
                      <a:pt x="202452" y="216690"/>
                    </a:lnTo>
                    <a:lnTo>
                      <a:pt x="174089" y="233053"/>
                    </a:lnTo>
                    <a:lnTo>
                      <a:pt x="145791" y="216690"/>
                    </a:lnTo>
                    <a:close/>
                  </a:path>
                </a:pathLst>
              </a:custGeom>
              <a:solidFill>
                <a:srgbClr val="FFFFFF"/>
              </a:solidFill>
              <a:ln w="6417"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929D1900-1EBA-4CEA-B2BB-ECDFAB1A1EF1}"/>
                  </a:ext>
                </a:extLst>
              </p:cNvPr>
              <p:cNvSpPr/>
              <p:nvPr/>
            </p:nvSpPr>
            <p:spPr>
              <a:xfrm>
                <a:off x="8544025" y="3766243"/>
                <a:ext cx="256673" cy="239624"/>
              </a:xfrm>
              <a:custGeom>
                <a:avLst/>
                <a:gdLst>
                  <a:gd name="connsiteX0" fmla="*/ 176912 w 256673"/>
                  <a:gd name="connsiteY0" fmla="*/ 6513 h 239624"/>
                  <a:gd name="connsiteX1" fmla="*/ 202452 w 256673"/>
                  <a:gd name="connsiteY1" fmla="*/ 21291 h 239624"/>
                  <a:gd name="connsiteX2" fmla="*/ 202452 w 256673"/>
                  <a:gd name="connsiteY2" fmla="*/ 50969 h 239624"/>
                  <a:gd name="connsiteX3" fmla="*/ 194174 w 256673"/>
                  <a:gd name="connsiteY3" fmla="*/ 55730 h 239624"/>
                  <a:gd name="connsiteX4" fmla="*/ 216890 w 256673"/>
                  <a:gd name="connsiteY4" fmla="*/ 95374 h 239624"/>
                  <a:gd name="connsiteX5" fmla="*/ 225295 w 256673"/>
                  <a:gd name="connsiteY5" fmla="*/ 90503 h 239624"/>
                  <a:gd name="connsiteX6" fmla="*/ 250770 w 256673"/>
                  <a:gd name="connsiteY6" fmla="*/ 105230 h 239624"/>
                  <a:gd name="connsiteX7" fmla="*/ 250770 w 256673"/>
                  <a:gd name="connsiteY7" fmla="*/ 134735 h 239624"/>
                  <a:gd name="connsiteX8" fmla="*/ 225295 w 256673"/>
                  <a:gd name="connsiteY8" fmla="*/ 149461 h 239624"/>
                  <a:gd name="connsiteX9" fmla="*/ 217403 w 256673"/>
                  <a:gd name="connsiteY9" fmla="*/ 144873 h 239624"/>
                  <a:gd name="connsiteX10" fmla="*/ 194045 w 256673"/>
                  <a:gd name="connsiteY10" fmla="*/ 184516 h 239624"/>
                  <a:gd name="connsiteX11" fmla="*/ 202259 w 256673"/>
                  <a:gd name="connsiteY11" fmla="*/ 189220 h 239624"/>
                  <a:gd name="connsiteX12" fmla="*/ 202259 w 256673"/>
                  <a:gd name="connsiteY12" fmla="*/ 218667 h 239624"/>
                  <a:gd name="connsiteX13" fmla="*/ 176720 w 256673"/>
                  <a:gd name="connsiteY13" fmla="*/ 233393 h 239624"/>
                  <a:gd name="connsiteX14" fmla="*/ 151245 w 256673"/>
                  <a:gd name="connsiteY14" fmla="*/ 218667 h 239624"/>
                  <a:gd name="connsiteX15" fmla="*/ 151245 w 256673"/>
                  <a:gd name="connsiteY15" fmla="*/ 208477 h 239624"/>
                  <a:gd name="connsiteX16" fmla="*/ 105301 w 256673"/>
                  <a:gd name="connsiteY16" fmla="*/ 208477 h 239624"/>
                  <a:gd name="connsiteX17" fmla="*/ 105301 w 256673"/>
                  <a:gd name="connsiteY17" fmla="*/ 218327 h 239624"/>
                  <a:gd name="connsiteX18" fmla="*/ 79762 w 256673"/>
                  <a:gd name="connsiteY18" fmla="*/ 233053 h 239624"/>
                  <a:gd name="connsiteX19" fmla="*/ 54286 w 256673"/>
                  <a:gd name="connsiteY19" fmla="*/ 218327 h 239624"/>
                  <a:gd name="connsiteX20" fmla="*/ 54286 w 256673"/>
                  <a:gd name="connsiteY20" fmla="*/ 188880 h 239624"/>
                  <a:gd name="connsiteX21" fmla="*/ 62307 w 256673"/>
                  <a:gd name="connsiteY21" fmla="*/ 184118 h 239624"/>
                  <a:gd name="connsiteX22" fmla="*/ 39656 w 256673"/>
                  <a:gd name="connsiteY22" fmla="*/ 144475 h 239624"/>
                  <a:gd name="connsiteX23" fmla="*/ 31250 w 256673"/>
                  <a:gd name="connsiteY23" fmla="*/ 149346 h 239624"/>
                  <a:gd name="connsiteX24" fmla="*/ 5647 w 256673"/>
                  <a:gd name="connsiteY24" fmla="*/ 134337 h 239624"/>
                  <a:gd name="connsiteX25" fmla="*/ 5647 w 256673"/>
                  <a:gd name="connsiteY25" fmla="*/ 104832 h 239624"/>
                  <a:gd name="connsiteX26" fmla="*/ 31122 w 256673"/>
                  <a:gd name="connsiteY26" fmla="*/ 90105 h 239624"/>
                  <a:gd name="connsiteX27" fmla="*/ 40105 w 256673"/>
                  <a:gd name="connsiteY27" fmla="*/ 95258 h 239624"/>
                  <a:gd name="connsiteX28" fmla="*/ 62757 w 256673"/>
                  <a:gd name="connsiteY28" fmla="*/ 55615 h 239624"/>
                  <a:gd name="connsiteX29" fmla="*/ 54286 w 256673"/>
                  <a:gd name="connsiteY29" fmla="*/ 50969 h 239624"/>
                  <a:gd name="connsiteX30" fmla="*/ 54286 w 256673"/>
                  <a:gd name="connsiteY30" fmla="*/ 21291 h 239624"/>
                  <a:gd name="connsiteX31" fmla="*/ 79762 w 256673"/>
                  <a:gd name="connsiteY31" fmla="*/ 6513 h 239624"/>
                  <a:gd name="connsiteX32" fmla="*/ 105301 w 256673"/>
                  <a:gd name="connsiteY32" fmla="*/ 21291 h 239624"/>
                  <a:gd name="connsiteX33" fmla="*/ 105301 w 256673"/>
                  <a:gd name="connsiteY33" fmla="*/ 31147 h 239624"/>
                  <a:gd name="connsiteX34" fmla="*/ 151437 w 256673"/>
                  <a:gd name="connsiteY34" fmla="*/ 31147 h 239624"/>
                  <a:gd name="connsiteX35" fmla="*/ 151437 w 256673"/>
                  <a:gd name="connsiteY35" fmla="*/ 21291 h 239624"/>
                  <a:gd name="connsiteX36" fmla="*/ 176912 w 256673"/>
                  <a:gd name="connsiteY36" fmla="*/ 6513 h 239624"/>
                  <a:gd name="connsiteX37" fmla="*/ 176912 w 256673"/>
                  <a:gd name="connsiteY37" fmla="*/ 6513 h 239624"/>
                  <a:gd name="connsiteX38" fmla="*/ 176912 w 256673"/>
                  <a:gd name="connsiteY38" fmla="*/ 0 h 239624"/>
                  <a:gd name="connsiteX39" fmla="*/ 174089 w 256673"/>
                  <a:gd name="connsiteY39" fmla="*/ 1643 h 239624"/>
                  <a:gd name="connsiteX40" fmla="*/ 148614 w 256673"/>
                  <a:gd name="connsiteY40" fmla="*/ 16363 h 239624"/>
                  <a:gd name="connsiteX41" fmla="*/ 145790 w 256673"/>
                  <a:gd name="connsiteY41" fmla="*/ 18006 h 239624"/>
                  <a:gd name="connsiteX42" fmla="*/ 145790 w 256673"/>
                  <a:gd name="connsiteY42" fmla="*/ 25481 h 239624"/>
                  <a:gd name="connsiteX43" fmla="*/ 110947 w 256673"/>
                  <a:gd name="connsiteY43" fmla="*/ 25481 h 239624"/>
                  <a:gd name="connsiteX44" fmla="*/ 110947 w 256673"/>
                  <a:gd name="connsiteY44" fmla="*/ 18006 h 239624"/>
                  <a:gd name="connsiteX45" fmla="*/ 108124 w 256673"/>
                  <a:gd name="connsiteY45" fmla="*/ 16363 h 239624"/>
                  <a:gd name="connsiteX46" fmla="*/ 82585 w 256673"/>
                  <a:gd name="connsiteY46" fmla="*/ 1643 h 239624"/>
                  <a:gd name="connsiteX47" fmla="*/ 79762 w 256673"/>
                  <a:gd name="connsiteY47" fmla="*/ 0 h 239624"/>
                  <a:gd name="connsiteX48" fmla="*/ 76938 w 256673"/>
                  <a:gd name="connsiteY48" fmla="*/ 1643 h 239624"/>
                  <a:gd name="connsiteX49" fmla="*/ 51399 w 256673"/>
                  <a:gd name="connsiteY49" fmla="*/ 16363 h 239624"/>
                  <a:gd name="connsiteX50" fmla="*/ 48575 w 256673"/>
                  <a:gd name="connsiteY50" fmla="*/ 18006 h 239624"/>
                  <a:gd name="connsiteX51" fmla="*/ 48575 w 256673"/>
                  <a:gd name="connsiteY51" fmla="*/ 53972 h 239624"/>
                  <a:gd name="connsiteX52" fmla="*/ 51399 w 256673"/>
                  <a:gd name="connsiteY52" fmla="*/ 55615 h 239624"/>
                  <a:gd name="connsiteX53" fmla="*/ 54800 w 256673"/>
                  <a:gd name="connsiteY53" fmla="*/ 57598 h 239624"/>
                  <a:gd name="connsiteX54" fmla="*/ 37860 w 256673"/>
                  <a:gd name="connsiteY54" fmla="*/ 87500 h 239624"/>
                  <a:gd name="connsiteX55" fmla="*/ 33881 w 256673"/>
                  <a:gd name="connsiteY55" fmla="*/ 85235 h 239624"/>
                  <a:gd name="connsiteX56" fmla="*/ 31057 w 256673"/>
                  <a:gd name="connsiteY56" fmla="*/ 83592 h 239624"/>
                  <a:gd name="connsiteX57" fmla="*/ 28234 w 256673"/>
                  <a:gd name="connsiteY57" fmla="*/ 85235 h 239624"/>
                  <a:gd name="connsiteX58" fmla="*/ 2823 w 256673"/>
                  <a:gd name="connsiteY58" fmla="*/ 99962 h 239624"/>
                  <a:gd name="connsiteX59" fmla="*/ 0 w 256673"/>
                  <a:gd name="connsiteY59" fmla="*/ 101604 h 239624"/>
                  <a:gd name="connsiteX60" fmla="*/ 0 w 256673"/>
                  <a:gd name="connsiteY60" fmla="*/ 137564 h 239624"/>
                  <a:gd name="connsiteX61" fmla="*/ 2823 w 256673"/>
                  <a:gd name="connsiteY61" fmla="*/ 139207 h 239624"/>
                  <a:gd name="connsiteX62" fmla="*/ 28298 w 256673"/>
                  <a:gd name="connsiteY62" fmla="*/ 153934 h 239624"/>
                  <a:gd name="connsiteX63" fmla="*/ 31122 w 256673"/>
                  <a:gd name="connsiteY63" fmla="*/ 155576 h 239624"/>
                  <a:gd name="connsiteX64" fmla="*/ 34010 w 256673"/>
                  <a:gd name="connsiteY64" fmla="*/ 153934 h 239624"/>
                  <a:gd name="connsiteX65" fmla="*/ 37410 w 256673"/>
                  <a:gd name="connsiteY65" fmla="*/ 151951 h 239624"/>
                  <a:gd name="connsiteX66" fmla="*/ 54736 w 256673"/>
                  <a:gd name="connsiteY66" fmla="*/ 182084 h 239624"/>
                  <a:gd name="connsiteX67" fmla="*/ 51399 w 256673"/>
                  <a:gd name="connsiteY67" fmla="*/ 184009 h 239624"/>
                  <a:gd name="connsiteX68" fmla="*/ 48575 w 256673"/>
                  <a:gd name="connsiteY68" fmla="*/ 185652 h 239624"/>
                  <a:gd name="connsiteX69" fmla="*/ 48575 w 256673"/>
                  <a:gd name="connsiteY69" fmla="*/ 221612 h 239624"/>
                  <a:gd name="connsiteX70" fmla="*/ 51399 w 256673"/>
                  <a:gd name="connsiteY70" fmla="*/ 223255 h 239624"/>
                  <a:gd name="connsiteX71" fmla="*/ 76938 w 256673"/>
                  <a:gd name="connsiteY71" fmla="*/ 237981 h 239624"/>
                  <a:gd name="connsiteX72" fmla="*/ 79762 w 256673"/>
                  <a:gd name="connsiteY72" fmla="*/ 239624 h 239624"/>
                  <a:gd name="connsiteX73" fmla="*/ 82585 w 256673"/>
                  <a:gd name="connsiteY73" fmla="*/ 237981 h 239624"/>
                  <a:gd name="connsiteX74" fmla="*/ 108124 w 256673"/>
                  <a:gd name="connsiteY74" fmla="*/ 223255 h 239624"/>
                  <a:gd name="connsiteX75" fmla="*/ 110947 w 256673"/>
                  <a:gd name="connsiteY75" fmla="*/ 221612 h 239624"/>
                  <a:gd name="connsiteX76" fmla="*/ 110947 w 256673"/>
                  <a:gd name="connsiteY76" fmla="*/ 214136 h 239624"/>
                  <a:gd name="connsiteX77" fmla="*/ 145790 w 256673"/>
                  <a:gd name="connsiteY77" fmla="*/ 214136 h 239624"/>
                  <a:gd name="connsiteX78" fmla="*/ 145790 w 256673"/>
                  <a:gd name="connsiteY78" fmla="*/ 221612 h 239624"/>
                  <a:gd name="connsiteX79" fmla="*/ 148614 w 256673"/>
                  <a:gd name="connsiteY79" fmla="*/ 223255 h 239624"/>
                  <a:gd name="connsiteX80" fmla="*/ 174089 w 256673"/>
                  <a:gd name="connsiteY80" fmla="*/ 237981 h 239624"/>
                  <a:gd name="connsiteX81" fmla="*/ 176912 w 256673"/>
                  <a:gd name="connsiteY81" fmla="*/ 239624 h 239624"/>
                  <a:gd name="connsiteX82" fmla="*/ 179736 w 256673"/>
                  <a:gd name="connsiteY82" fmla="*/ 237981 h 239624"/>
                  <a:gd name="connsiteX83" fmla="*/ 205275 w 256673"/>
                  <a:gd name="connsiteY83" fmla="*/ 223255 h 239624"/>
                  <a:gd name="connsiteX84" fmla="*/ 208162 w 256673"/>
                  <a:gd name="connsiteY84" fmla="*/ 221612 h 239624"/>
                  <a:gd name="connsiteX85" fmla="*/ 208162 w 256673"/>
                  <a:gd name="connsiteY85" fmla="*/ 185652 h 239624"/>
                  <a:gd name="connsiteX86" fmla="*/ 205275 w 256673"/>
                  <a:gd name="connsiteY86" fmla="*/ 184009 h 239624"/>
                  <a:gd name="connsiteX87" fmla="*/ 202002 w 256673"/>
                  <a:gd name="connsiteY87" fmla="*/ 182136 h 239624"/>
                  <a:gd name="connsiteX88" fmla="*/ 219713 w 256673"/>
                  <a:gd name="connsiteY88" fmla="*/ 152175 h 239624"/>
                  <a:gd name="connsiteX89" fmla="*/ 222664 w 256673"/>
                  <a:gd name="connsiteY89" fmla="*/ 153934 h 239624"/>
                  <a:gd name="connsiteX90" fmla="*/ 225552 w 256673"/>
                  <a:gd name="connsiteY90" fmla="*/ 155576 h 239624"/>
                  <a:gd name="connsiteX91" fmla="*/ 228375 w 256673"/>
                  <a:gd name="connsiteY91" fmla="*/ 153934 h 239624"/>
                  <a:gd name="connsiteX92" fmla="*/ 253851 w 256673"/>
                  <a:gd name="connsiteY92" fmla="*/ 139207 h 239624"/>
                  <a:gd name="connsiteX93" fmla="*/ 256674 w 256673"/>
                  <a:gd name="connsiteY93" fmla="*/ 137564 h 239624"/>
                  <a:gd name="connsiteX94" fmla="*/ 256674 w 256673"/>
                  <a:gd name="connsiteY94" fmla="*/ 101604 h 239624"/>
                  <a:gd name="connsiteX95" fmla="*/ 253851 w 256673"/>
                  <a:gd name="connsiteY95" fmla="*/ 99962 h 239624"/>
                  <a:gd name="connsiteX96" fmla="*/ 228375 w 256673"/>
                  <a:gd name="connsiteY96" fmla="*/ 85235 h 239624"/>
                  <a:gd name="connsiteX97" fmla="*/ 225552 w 256673"/>
                  <a:gd name="connsiteY97" fmla="*/ 83592 h 239624"/>
                  <a:gd name="connsiteX98" fmla="*/ 222664 w 256673"/>
                  <a:gd name="connsiteY98" fmla="*/ 85235 h 239624"/>
                  <a:gd name="connsiteX99" fmla="*/ 219200 w 256673"/>
                  <a:gd name="connsiteY99" fmla="*/ 87276 h 239624"/>
                  <a:gd name="connsiteX100" fmla="*/ 202195 w 256673"/>
                  <a:gd name="connsiteY100" fmla="*/ 57540 h 239624"/>
                  <a:gd name="connsiteX101" fmla="*/ 205532 w 256673"/>
                  <a:gd name="connsiteY101" fmla="*/ 55615 h 239624"/>
                  <a:gd name="connsiteX102" fmla="*/ 208355 w 256673"/>
                  <a:gd name="connsiteY102" fmla="*/ 53972 h 239624"/>
                  <a:gd name="connsiteX103" fmla="*/ 208355 w 256673"/>
                  <a:gd name="connsiteY103" fmla="*/ 18006 h 239624"/>
                  <a:gd name="connsiteX104" fmla="*/ 205532 w 256673"/>
                  <a:gd name="connsiteY104" fmla="*/ 16363 h 239624"/>
                  <a:gd name="connsiteX105" fmla="*/ 179736 w 256673"/>
                  <a:gd name="connsiteY105" fmla="*/ 1643 h 239624"/>
                  <a:gd name="connsiteX106" fmla="*/ 176912 w 256673"/>
                  <a:gd name="connsiteY106" fmla="*/ 0 h 239624"/>
                  <a:gd name="connsiteX107" fmla="*/ 176912 w 256673"/>
                  <a:gd name="connsiteY107" fmla="*/ 0 h 23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56673" h="239624">
                    <a:moveTo>
                      <a:pt x="176912" y="6513"/>
                    </a:moveTo>
                    <a:lnTo>
                      <a:pt x="202452" y="21291"/>
                    </a:lnTo>
                    <a:lnTo>
                      <a:pt x="202452" y="50969"/>
                    </a:lnTo>
                    <a:lnTo>
                      <a:pt x="194174" y="55730"/>
                    </a:lnTo>
                    <a:lnTo>
                      <a:pt x="216890" y="95374"/>
                    </a:lnTo>
                    <a:lnTo>
                      <a:pt x="225295" y="90503"/>
                    </a:lnTo>
                    <a:lnTo>
                      <a:pt x="250770" y="105230"/>
                    </a:lnTo>
                    <a:lnTo>
                      <a:pt x="250770" y="134735"/>
                    </a:lnTo>
                    <a:lnTo>
                      <a:pt x="225295" y="149461"/>
                    </a:lnTo>
                    <a:lnTo>
                      <a:pt x="217403" y="144873"/>
                    </a:lnTo>
                    <a:lnTo>
                      <a:pt x="194045" y="184516"/>
                    </a:lnTo>
                    <a:lnTo>
                      <a:pt x="202259" y="189220"/>
                    </a:lnTo>
                    <a:lnTo>
                      <a:pt x="202259" y="218667"/>
                    </a:lnTo>
                    <a:lnTo>
                      <a:pt x="176720" y="233393"/>
                    </a:lnTo>
                    <a:lnTo>
                      <a:pt x="151245" y="218667"/>
                    </a:lnTo>
                    <a:lnTo>
                      <a:pt x="151245" y="208477"/>
                    </a:lnTo>
                    <a:lnTo>
                      <a:pt x="105301" y="208477"/>
                    </a:lnTo>
                    <a:lnTo>
                      <a:pt x="105301" y="218327"/>
                    </a:lnTo>
                    <a:lnTo>
                      <a:pt x="79762" y="233053"/>
                    </a:lnTo>
                    <a:lnTo>
                      <a:pt x="54286" y="218327"/>
                    </a:lnTo>
                    <a:lnTo>
                      <a:pt x="54286" y="188880"/>
                    </a:lnTo>
                    <a:lnTo>
                      <a:pt x="62307" y="184118"/>
                    </a:lnTo>
                    <a:lnTo>
                      <a:pt x="39656" y="144475"/>
                    </a:lnTo>
                    <a:lnTo>
                      <a:pt x="31250" y="149346"/>
                    </a:lnTo>
                    <a:lnTo>
                      <a:pt x="5647" y="134337"/>
                    </a:lnTo>
                    <a:lnTo>
                      <a:pt x="5647" y="104832"/>
                    </a:lnTo>
                    <a:lnTo>
                      <a:pt x="31122" y="90105"/>
                    </a:lnTo>
                    <a:lnTo>
                      <a:pt x="40105" y="95258"/>
                    </a:lnTo>
                    <a:lnTo>
                      <a:pt x="62757" y="55615"/>
                    </a:lnTo>
                    <a:lnTo>
                      <a:pt x="54286" y="50969"/>
                    </a:lnTo>
                    <a:lnTo>
                      <a:pt x="54286" y="21291"/>
                    </a:lnTo>
                    <a:lnTo>
                      <a:pt x="79762" y="6513"/>
                    </a:lnTo>
                    <a:lnTo>
                      <a:pt x="105301" y="21291"/>
                    </a:lnTo>
                    <a:lnTo>
                      <a:pt x="105301" y="31147"/>
                    </a:lnTo>
                    <a:lnTo>
                      <a:pt x="151437" y="31147"/>
                    </a:lnTo>
                    <a:lnTo>
                      <a:pt x="151437" y="21291"/>
                    </a:lnTo>
                    <a:lnTo>
                      <a:pt x="176912" y="6513"/>
                    </a:lnTo>
                    <a:lnTo>
                      <a:pt x="176912" y="6513"/>
                    </a:lnTo>
                    <a:close/>
                    <a:moveTo>
                      <a:pt x="176912" y="0"/>
                    </a:moveTo>
                    <a:lnTo>
                      <a:pt x="174089" y="1643"/>
                    </a:lnTo>
                    <a:lnTo>
                      <a:pt x="148614" y="16363"/>
                    </a:lnTo>
                    <a:lnTo>
                      <a:pt x="145790" y="18006"/>
                    </a:lnTo>
                    <a:lnTo>
                      <a:pt x="145790" y="25481"/>
                    </a:lnTo>
                    <a:lnTo>
                      <a:pt x="110947" y="25481"/>
                    </a:lnTo>
                    <a:lnTo>
                      <a:pt x="110947" y="18006"/>
                    </a:lnTo>
                    <a:lnTo>
                      <a:pt x="108124" y="16363"/>
                    </a:lnTo>
                    <a:lnTo>
                      <a:pt x="82585" y="1643"/>
                    </a:lnTo>
                    <a:lnTo>
                      <a:pt x="79762" y="0"/>
                    </a:lnTo>
                    <a:lnTo>
                      <a:pt x="76938" y="1643"/>
                    </a:lnTo>
                    <a:lnTo>
                      <a:pt x="51399" y="16363"/>
                    </a:lnTo>
                    <a:lnTo>
                      <a:pt x="48575" y="18006"/>
                    </a:lnTo>
                    <a:lnTo>
                      <a:pt x="48575" y="53972"/>
                    </a:lnTo>
                    <a:lnTo>
                      <a:pt x="51399" y="55615"/>
                    </a:lnTo>
                    <a:lnTo>
                      <a:pt x="54800" y="57598"/>
                    </a:lnTo>
                    <a:lnTo>
                      <a:pt x="37860" y="87500"/>
                    </a:lnTo>
                    <a:lnTo>
                      <a:pt x="33881" y="85235"/>
                    </a:lnTo>
                    <a:lnTo>
                      <a:pt x="31057" y="83592"/>
                    </a:lnTo>
                    <a:lnTo>
                      <a:pt x="28234" y="85235"/>
                    </a:lnTo>
                    <a:lnTo>
                      <a:pt x="2823" y="99962"/>
                    </a:lnTo>
                    <a:lnTo>
                      <a:pt x="0" y="101604"/>
                    </a:lnTo>
                    <a:lnTo>
                      <a:pt x="0" y="137564"/>
                    </a:lnTo>
                    <a:lnTo>
                      <a:pt x="2823" y="139207"/>
                    </a:lnTo>
                    <a:lnTo>
                      <a:pt x="28298" y="153934"/>
                    </a:lnTo>
                    <a:lnTo>
                      <a:pt x="31122" y="155576"/>
                    </a:lnTo>
                    <a:lnTo>
                      <a:pt x="34010" y="153934"/>
                    </a:lnTo>
                    <a:lnTo>
                      <a:pt x="37410" y="151951"/>
                    </a:lnTo>
                    <a:lnTo>
                      <a:pt x="54736" y="182084"/>
                    </a:lnTo>
                    <a:lnTo>
                      <a:pt x="51399" y="184009"/>
                    </a:lnTo>
                    <a:lnTo>
                      <a:pt x="48575" y="185652"/>
                    </a:lnTo>
                    <a:lnTo>
                      <a:pt x="48575" y="221612"/>
                    </a:lnTo>
                    <a:lnTo>
                      <a:pt x="51399" y="223255"/>
                    </a:lnTo>
                    <a:lnTo>
                      <a:pt x="76938" y="237981"/>
                    </a:lnTo>
                    <a:lnTo>
                      <a:pt x="79762" y="239624"/>
                    </a:lnTo>
                    <a:lnTo>
                      <a:pt x="82585" y="237981"/>
                    </a:lnTo>
                    <a:lnTo>
                      <a:pt x="108124" y="223255"/>
                    </a:lnTo>
                    <a:lnTo>
                      <a:pt x="110947" y="221612"/>
                    </a:lnTo>
                    <a:lnTo>
                      <a:pt x="110947" y="214136"/>
                    </a:lnTo>
                    <a:lnTo>
                      <a:pt x="145790" y="214136"/>
                    </a:lnTo>
                    <a:lnTo>
                      <a:pt x="145790" y="221612"/>
                    </a:lnTo>
                    <a:lnTo>
                      <a:pt x="148614" y="223255"/>
                    </a:lnTo>
                    <a:lnTo>
                      <a:pt x="174089" y="237981"/>
                    </a:lnTo>
                    <a:lnTo>
                      <a:pt x="176912" y="239624"/>
                    </a:lnTo>
                    <a:lnTo>
                      <a:pt x="179736" y="237981"/>
                    </a:lnTo>
                    <a:lnTo>
                      <a:pt x="205275" y="223255"/>
                    </a:lnTo>
                    <a:lnTo>
                      <a:pt x="208162" y="221612"/>
                    </a:lnTo>
                    <a:lnTo>
                      <a:pt x="208162" y="185652"/>
                    </a:lnTo>
                    <a:lnTo>
                      <a:pt x="205275" y="184009"/>
                    </a:lnTo>
                    <a:lnTo>
                      <a:pt x="202002" y="182136"/>
                    </a:lnTo>
                    <a:lnTo>
                      <a:pt x="219713" y="152175"/>
                    </a:lnTo>
                    <a:lnTo>
                      <a:pt x="222664" y="153934"/>
                    </a:lnTo>
                    <a:lnTo>
                      <a:pt x="225552" y="155576"/>
                    </a:lnTo>
                    <a:lnTo>
                      <a:pt x="228375" y="153934"/>
                    </a:lnTo>
                    <a:lnTo>
                      <a:pt x="253851" y="139207"/>
                    </a:lnTo>
                    <a:lnTo>
                      <a:pt x="256674" y="137564"/>
                    </a:lnTo>
                    <a:lnTo>
                      <a:pt x="256674" y="101604"/>
                    </a:lnTo>
                    <a:lnTo>
                      <a:pt x="253851" y="99962"/>
                    </a:lnTo>
                    <a:lnTo>
                      <a:pt x="228375" y="85235"/>
                    </a:lnTo>
                    <a:lnTo>
                      <a:pt x="225552" y="83592"/>
                    </a:lnTo>
                    <a:lnTo>
                      <a:pt x="222664" y="85235"/>
                    </a:lnTo>
                    <a:lnTo>
                      <a:pt x="219200" y="87276"/>
                    </a:lnTo>
                    <a:lnTo>
                      <a:pt x="202195" y="57540"/>
                    </a:lnTo>
                    <a:lnTo>
                      <a:pt x="205532" y="55615"/>
                    </a:lnTo>
                    <a:lnTo>
                      <a:pt x="208355" y="53972"/>
                    </a:lnTo>
                    <a:lnTo>
                      <a:pt x="208355" y="18006"/>
                    </a:lnTo>
                    <a:lnTo>
                      <a:pt x="205532" y="16363"/>
                    </a:lnTo>
                    <a:lnTo>
                      <a:pt x="179736" y="1643"/>
                    </a:lnTo>
                    <a:lnTo>
                      <a:pt x="176912" y="0"/>
                    </a:lnTo>
                    <a:lnTo>
                      <a:pt x="176912" y="0"/>
                    </a:lnTo>
                    <a:close/>
                  </a:path>
                </a:pathLst>
              </a:custGeom>
              <a:solidFill>
                <a:srgbClr val="FFFFFF"/>
              </a:solidFill>
              <a:ln w="6417"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A01EEB05-F32A-4F76-A1EF-FF18E9976C14}"/>
                  </a:ext>
                </a:extLst>
              </p:cNvPr>
              <p:cNvSpPr/>
              <p:nvPr/>
            </p:nvSpPr>
            <p:spPr>
              <a:xfrm>
                <a:off x="8549672" y="3772756"/>
                <a:ext cx="245187" cy="226540"/>
              </a:xfrm>
              <a:custGeom>
                <a:avLst/>
                <a:gdLst>
                  <a:gd name="connsiteX0" fmla="*/ 219905 w 245187"/>
                  <a:gd name="connsiteY0" fmla="*/ 83592 h 226540"/>
                  <a:gd name="connsiteX1" fmla="*/ 211435 w 245187"/>
                  <a:gd name="connsiteY1" fmla="*/ 88462 h 226540"/>
                  <a:gd name="connsiteX2" fmla="*/ 188784 w 245187"/>
                  <a:gd name="connsiteY2" fmla="*/ 48819 h 226540"/>
                  <a:gd name="connsiteX3" fmla="*/ 196805 w 245187"/>
                  <a:gd name="connsiteY3" fmla="*/ 44456 h 226540"/>
                  <a:gd name="connsiteX4" fmla="*/ 196805 w 245187"/>
                  <a:gd name="connsiteY4" fmla="*/ 14778 h 226540"/>
                  <a:gd name="connsiteX5" fmla="*/ 171265 w 245187"/>
                  <a:gd name="connsiteY5" fmla="*/ 0 h 226540"/>
                  <a:gd name="connsiteX6" fmla="*/ 145790 w 245187"/>
                  <a:gd name="connsiteY6" fmla="*/ 14778 h 226540"/>
                  <a:gd name="connsiteX7" fmla="*/ 145790 w 245187"/>
                  <a:gd name="connsiteY7" fmla="*/ 24634 h 226540"/>
                  <a:gd name="connsiteX8" fmla="*/ 99654 w 245187"/>
                  <a:gd name="connsiteY8" fmla="*/ 24634 h 226540"/>
                  <a:gd name="connsiteX9" fmla="*/ 99654 w 245187"/>
                  <a:gd name="connsiteY9" fmla="*/ 14778 h 226540"/>
                  <a:gd name="connsiteX10" fmla="*/ 74115 w 245187"/>
                  <a:gd name="connsiteY10" fmla="*/ 0 h 226540"/>
                  <a:gd name="connsiteX11" fmla="*/ 48639 w 245187"/>
                  <a:gd name="connsiteY11" fmla="*/ 14778 h 226540"/>
                  <a:gd name="connsiteX12" fmla="*/ 48639 w 245187"/>
                  <a:gd name="connsiteY12" fmla="*/ 44456 h 226540"/>
                  <a:gd name="connsiteX13" fmla="*/ 56660 w 245187"/>
                  <a:gd name="connsiteY13" fmla="*/ 48986 h 226540"/>
                  <a:gd name="connsiteX14" fmla="*/ 34010 w 245187"/>
                  <a:gd name="connsiteY14" fmla="*/ 88636 h 226540"/>
                  <a:gd name="connsiteX15" fmla="*/ 25475 w 245187"/>
                  <a:gd name="connsiteY15" fmla="*/ 83592 h 226540"/>
                  <a:gd name="connsiteX16" fmla="*/ 0 w 245187"/>
                  <a:gd name="connsiteY16" fmla="*/ 98319 h 226540"/>
                  <a:gd name="connsiteX17" fmla="*/ 0 w 245187"/>
                  <a:gd name="connsiteY17" fmla="*/ 127823 h 226540"/>
                  <a:gd name="connsiteX18" fmla="*/ 25475 w 245187"/>
                  <a:gd name="connsiteY18" fmla="*/ 142550 h 226540"/>
                  <a:gd name="connsiteX19" fmla="*/ 34010 w 245187"/>
                  <a:gd name="connsiteY19" fmla="*/ 137680 h 226540"/>
                  <a:gd name="connsiteX20" fmla="*/ 56660 w 245187"/>
                  <a:gd name="connsiteY20" fmla="*/ 177323 h 226540"/>
                  <a:gd name="connsiteX21" fmla="*/ 48447 w 245187"/>
                  <a:gd name="connsiteY21" fmla="*/ 182084 h 226540"/>
                  <a:gd name="connsiteX22" fmla="*/ 48447 w 245187"/>
                  <a:gd name="connsiteY22" fmla="*/ 211531 h 226540"/>
                  <a:gd name="connsiteX23" fmla="*/ 73922 w 245187"/>
                  <a:gd name="connsiteY23" fmla="*/ 226258 h 226540"/>
                  <a:gd name="connsiteX24" fmla="*/ 99461 w 245187"/>
                  <a:gd name="connsiteY24" fmla="*/ 211531 h 226540"/>
                  <a:gd name="connsiteX25" fmla="*/ 99461 w 245187"/>
                  <a:gd name="connsiteY25" fmla="*/ 201964 h 226540"/>
                  <a:gd name="connsiteX26" fmla="*/ 145598 w 245187"/>
                  <a:gd name="connsiteY26" fmla="*/ 201964 h 226540"/>
                  <a:gd name="connsiteX27" fmla="*/ 145598 w 245187"/>
                  <a:gd name="connsiteY27" fmla="*/ 211820 h 226540"/>
                  <a:gd name="connsiteX28" fmla="*/ 171137 w 245187"/>
                  <a:gd name="connsiteY28" fmla="*/ 226540 h 226540"/>
                  <a:gd name="connsiteX29" fmla="*/ 196676 w 245187"/>
                  <a:gd name="connsiteY29" fmla="*/ 211820 h 226540"/>
                  <a:gd name="connsiteX30" fmla="*/ 196676 w 245187"/>
                  <a:gd name="connsiteY30" fmla="*/ 182367 h 226540"/>
                  <a:gd name="connsiteX31" fmla="*/ 188463 w 245187"/>
                  <a:gd name="connsiteY31" fmla="*/ 177663 h 226540"/>
                  <a:gd name="connsiteX32" fmla="*/ 211820 w 245187"/>
                  <a:gd name="connsiteY32" fmla="*/ 138020 h 226540"/>
                  <a:gd name="connsiteX33" fmla="*/ 219713 w 245187"/>
                  <a:gd name="connsiteY33" fmla="*/ 142608 h 226540"/>
                  <a:gd name="connsiteX34" fmla="*/ 245187 w 245187"/>
                  <a:gd name="connsiteY34" fmla="*/ 127881 h 226540"/>
                  <a:gd name="connsiteX35" fmla="*/ 245187 w 245187"/>
                  <a:gd name="connsiteY35" fmla="*/ 98319 h 226540"/>
                  <a:gd name="connsiteX36" fmla="*/ 219905 w 245187"/>
                  <a:gd name="connsiteY36" fmla="*/ 83592 h 226540"/>
                  <a:gd name="connsiteX37" fmla="*/ 155480 w 245187"/>
                  <a:gd name="connsiteY37" fmla="*/ 20386 h 226540"/>
                  <a:gd name="connsiteX38" fmla="*/ 171265 w 245187"/>
                  <a:gd name="connsiteY38" fmla="*/ 11268 h 226540"/>
                  <a:gd name="connsiteX39" fmla="*/ 186923 w 245187"/>
                  <a:gd name="connsiteY39" fmla="*/ 20386 h 226540"/>
                  <a:gd name="connsiteX40" fmla="*/ 186923 w 245187"/>
                  <a:gd name="connsiteY40" fmla="*/ 38796 h 226540"/>
                  <a:gd name="connsiteX41" fmla="*/ 171265 w 245187"/>
                  <a:gd name="connsiteY41" fmla="*/ 47741 h 226540"/>
                  <a:gd name="connsiteX42" fmla="*/ 155480 w 245187"/>
                  <a:gd name="connsiteY42" fmla="*/ 38796 h 226540"/>
                  <a:gd name="connsiteX43" fmla="*/ 155480 w 245187"/>
                  <a:gd name="connsiteY43" fmla="*/ 20386 h 226540"/>
                  <a:gd name="connsiteX44" fmla="*/ 58329 w 245187"/>
                  <a:gd name="connsiteY44" fmla="*/ 20386 h 226540"/>
                  <a:gd name="connsiteX45" fmla="*/ 74115 w 245187"/>
                  <a:gd name="connsiteY45" fmla="*/ 11268 h 226540"/>
                  <a:gd name="connsiteX46" fmla="*/ 89900 w 245187"/>
                  <a:gd name="connsiteY46" fmla="*/ 20386 h 226540"/>
                  <a:gd name="connsiteX47" fmla="*/ 89900 w 245187"/>
                  <a:gd name="connsiteY47" fmla="*/ 38796 h 226540"/>
                  <a:gd name="connsiteX48" fmla="*/ 74115 w 245187"/>
                  <a:gd name="connsiteY48" fmla="*/ 47741 h 226540"/>
                  <a:gd name="connsiteX49" fmla="*/ 58329 w 245187"/>
                  <a:gd name="connsiteY49" fmla="*/ 38796 h 226540"/>
                  <a:gd name="connsiteX50" fmla="*/ 58329 w 245187"/>
                  <a:gd name="connsiteY50" fmla="*/ 20386 h 226540"/>
                  <a:gd name="connsiteX51" fmla="*/ 9754 w 245187"/>
                  <a:gd name="connsiteY51" fmla="*/ 122331 h 226540"/>
                  <a:gd name="connsiteX52" fmla="*/ 9754 w 245187"/>
                  <a:gd name="connsiteY52" fmla="*/ 103985 h 226540"/>
                  <a:gd name="connsiteX53" fmla="*/ 25475 w 245187"/>
                  <a:gd name="connsiteY53" fmla="*/ 94867 h 226540"/>
                  <a:gd name="connsiteX54" fmla="*/ 41324 w 245187"/>
                  <a:gd name="connsiteY54" fmla="*/ 103985 h 226540"/>
                  <a:gd name="connsiteX55" fmla="*/ 41324 w 245187"/>
                  <a:gd name="connsiteY55" fmla="*/ 122164 h 226540"/>
                  <a:gd name="connsiteX56" fmla="*/ 25475 w 245187"/>
                  <a:gd name="connsiteY56" fmla="*/ 131282 h 226540"/>
                  <a:gd name="connsiteX57" fmla="*/ 9754 w 245187"/>
                  <a:gd name="connsiteY57" fmla="*/ 122331 h 226540"/>
                  <a:gd name="connsiteX58" fmla="*/ 89900 w 245187"/>
                  <a:gd name="connsiteY58" fmla="*/ 206212 h 226540"/>
                  <a:gd name="connsiteX59" fmla="*/ 74115 w 245187"/>
                  <a:gd name="connsiteY59" fmla="*/ 215330 h 226540"/>
                  <a:gd name="connsiteX60" fmla="*/ 58329 w 245187"/>
                  <a:gd name="connsiteY60" fmla="*/ 206212 h 226540"/>
                  <a:gd name="connsiteX61" fmla="*/ 58329 w 245187"/>
                  <a:gd name="connsiteY61" fmla="*/ 187975 h 226540"/>
                  <a:gd name="connsiteX62" fmla="*/ 74115 w 245187"/>
                  <a:gd name="connsiteY62" fmla="*/ 178857 h 226540"/>
                  <a:gd name="connsiteX63" fmla="*/ 89900 w 245187"/>
                  <a:gd name="connsiteY63" fmla="*/ 187975 h 226540"/>
                  <a:gd name="connsiteX64" fmla="*/ 89900 w 245187"/>
                  <a:gd name="connsiteY64" fmla="*/ 206212 h 226540"/>
                  <a:gd name="connsiteX65" fmla="*/ 187115 w 245187"/>
                  <a:gd name="connsiteY65" fmla="*/ 206212 h 226540"/>
                  <a:gd name="connsiteX66" fmla="*/ 171265 w 245187"/>
                  <a:gd name="connsiteY66" fmla="*/ 215330 h 226540"/>
                  <a:gd name="connsiteX67" fmla="*/ 155480 w 245187"/>
                  <a:gd name="connsiteY67" fmla="*/ 206212 h 226540"/>
                  <a:gd name="connsiteX68" fmla="*/ 155480 w 245187"/>
                  <a:gd name="connsiteY68" fmla="*/ 187975 h 226540"/>
                  <a:gd name="connsiteX69" fmla="*/ 171265 w 245187"/>
                  <a:gd name="connsiteY69" fmla="*/ 178857 h 226540"/>
                  <a:gd name="connsiteX70" fmla="*/ 186923 w 245187"/>
                  <a:gd name="connsiteY70" fmla="*/ 187975 h 226540"/>
                  <a:gd name="connsiteX71" fmla="*/ 187115 w 245187"/>
                  <a:gd name="connsiteY71" fmla="*/ 206212 h 226540"/>
                  <a:gd name="connsiteX72" fmla="*/ 180185 w 245187"/>
                  <a:gd name="connsiteY72" fmla="*/ 172793 h 226540"/>
                  <a:gd name="connsiteX73" fmla="*/ 171265 w 245187"/>
                  <a:gd name="connsiteY73" fmla="*/ 167640 h 226540"/>
                  <a:gd name="connsiteX74" fmla="*/ 163373 w 245187"/>
                  <a:gd name="connsiteY74" fmla="*/ 172228 h 226540"/>
                  <a:gd name="connsiteX75" fmla="*/ 148229 w 245187"/>
                  <a:gd name="connsiteY75" fmla="*/ 146400 h 226540"/>
                  <a:gd name="connsiteX76" fmla="*/ 136935 w 245187"/>
                  <a:gd name="connsiteY76" fmla="*/ 146400 h 226540"/>
                  <a:gd name="connsiteX77" fmla="*/ 154838 w 245187"/>
                  <a:gd name="connsiteY77" fmla="*/ 177381 h 226540"/>
                  <a:gd name="connsiteX78" fmla="*/ 145662 w 245187"/>
                  <a:gd name="connsiteY78" fmla="*/ 182649 h 226540"/>
                  <a:gd name="connsiteX79" fmla="*/ 145662 w 245187"/>
                  <a:gd name="connsiteY79" fmla="*/ 192274 h 226540"/>
                  <a:gd name="connsiteX80" fmla="*/ 99654 w 245187"/>
                  <a:gd name="connsiteY80" fmla="*/ 192274 h 226540"/>
                  <a:gd name="connsiteX81" fmla="*/ 99654 w 245187"/>
                  <a:gd name="connsiteY81" fmla="*/ 182367 h 226540"/>
                  <a:gd name="connsiteX82" fmla="*/ 90606 w 245187"/>
                  <a:gd name="connsiteY82" fmla="*/ 177098 h 226540"/>
                  <a:gd name="connsiteX83" fmla="*/ 108573 w 245187"/>
                  <a:gd name="connsiteY83" fmla="*/ 146400 h 226540"/>
                  <a:gd name="connsiteX84" fmla="*/ 97280 w 245187"/>
                  <a:gd name="connsiteY84" fmla="*/ 146400 h 226540"/>
                  <a:gd name="connsiteX85" fmla="*/ 82007 w 245187"/>
                  <a:gd name="connsiteY85" fmla="*/ 172568 h 226540"/>
                  <a:gd name="connsiteX86" fmla="*/ 74051 w 245187"/>
                  <a:gd name="connsiteY86" fmla="*/ 167922 h 226540"/>
                  <a:gd name="connsiteX87" fmla="*/ 65195 w 245187"/>
                  <a:gd name="connsiteY87" fmla="*/ 173075 h 226540"/>
                  <a:gd name="connsiteX88" fmla="*/ 42544 w 245187"/>
                  <a:gd name="connsiteY88" fmla="*/ 133432 h 226540"/>
                  <a:gd name="connsiteX89" fmla="*/ 51014 w 245187"/>
                  <a:gd name="connsiteY89" fmla="*/ 127823 h 226540"/>
                  <a:gd name="connsiteX90" fmla="*/ 51014 w 245187"/>
                  <a:gd name="connsiteY90" fmla="*/ 118083 h 226540"/>
                  <a:gd name="connsiteX91" fmla="*/ 74178 w 245187"/>
                  <a:gd name="connsiteY91" fmla="*/ 118083 h 226540"/>
                  <a:gd name="connsiteX92" fmla="*/ 83868 w 245187"/>
                  <a:gd name="connsiteY92" fmla="*/ 108797 h 226540"/>
                  <a:gd name="connsiteX93" fmla="*/ 83868 w 245187"/>
                  <a:gd name="connsiteY93" fmla="*/ 108400 h 226540"/>
                  <a:gd name="connsiteX94" fmla="*/ 51014 w 245187"/>
                  <a:gd name="connsiteY94" fmla="*/ 108400 h 226540"/>
                  <a:gd name="connsiteX95" fmla="*/ 51014 w 245187"/>
                  <a:gd name="connsiteY95" fmla="*/ 98319 h 226540"/>
                  <a:gd name="connsiteX96" fmla="*/ 42801 w 245187"/>
                  <a:gd name="connsiteY96" fmla="*/ 93615 h 226540"/>
                  <a:gd name="connsiteX97" fmla="*/ 65451 w 245187"/>
                  <a:gd name="connsiteY97" fmla="*/ 53972 h 226540"/>
                  <a:gd name="connsiteX98" fmla="*/ 74178 w 245187"/>
                  <a:gd name="connsiteY98" fmla="*/ 59067 h 226540"/>
                  <a:gd name="connsiteX99" fmla="*/ 83483 w 245187"/>
                  <a:gd name="connsiteY99" fmla="*/ 53407 h 226540"/>
                  <a:gd name="connsiteX100" fmla="*/ 104723 w 245187"/>
                  <a:gd name="connsiteY100" fmla="*/ 89996 h 226540"/>
                  <a:gd name="connsiteX101" fmla="*/ 108958 w 245187"/>
                  <a:gd name="connsiteY101" fmla="*/ 89656 h 226540"/>
                  <a:gd name="connsiteX102" fmla="*/ 109407 w 245187"/>
                  <a:gd name="connsiteY102" fmla="*/ 89656 h 226540"/>
                  <a:gd name="connsiteX103" fmla="*/ 113770 w 245187"/>
                  <a:gd name="connsiteY103" fmla="*/ 86255 h 226540"/>
                  <a:gd name="connsiteX104" fmla="*/ 91825 w 245187"/>
                  <a:gd name="connsiteY104" fmla="*/ 48704 h 226540"/>
                  <a:gd name="connsiteX105" fmla="*/ 99654 w 245187"/>
                  <a:gd name="connsiteY105" fmla="*/ 44456 h 226540"/>
                  <a:gd name="connsiteX106" fmla="*/ 99654 w 245187"/>
                  <a:gd name="connsiteY106" fmla="*/ 34317 h 226540"/>
                  <a:gd name="connsiteX107" fmla="*/ 145790 w 245187"/>
                  <a:gd name="connsiteY107" fmla="*/ 34317 h 226540"/>
                  <a:gd name="connsiteX108" fmla="*/ 145790 w 245187"/>
                  <a:gd name="connsiteY108" fmla="*/ 44456 h 226540"/>
                  <a:gd name="connsiteX109" fmla="*/ 153876 w 245187"/>
                  <a:gd name="connsiteY109" fmla="*/ 49102 h 226540"/>
                  <a:gd name="connsiteX110" fmla="*/ 134497 w 245187"/>
                  <a:gd name="connsiteY110" fmla="*/ 82514 h 226540"/>
                  <a:gd name="connsiteX111" fmla="*/ 143802 w 245187"/>
                  <a:gd name="connsiteY111" fmla="*/ 85799 h 226540"/>
                  <a:gd name="connsiteX112" fmla="*/ 162346 w 245187"/>
                  <a:gd name="connsiteY112" fmla="*/ 53972 h 226540"/>
                  <a:gd name="connsiteX113" fmla="*/ 171265 w 245187"/>
                  <a:gd name="connsiteY113" fmla="*/ 59182 h 226540"/>
                  <a:gd name="connsiteX114" fmla="*/ 180185 w 245187"/>
                  <a:gd name="connsiteY114" fmla="*/ 54030 h 226540"/>
                  <a:gd name="connsiteX115" fmla="*/ 202836 w 245187"/>
                  <a:gd name="connsiteY115" fmla="*/ 93673 h 226540"/>
                  <a:gd name="connsiteX116" fmla="*/ 194174 w 245187"/>
                  <a:gd name="connsiteY116" fmla="*/ 98659 h 226540"/>
                  <a:gd name="connsiteX117" fmla="*/ 194174 w 245187"/>
                  <a:gd name="connsiteY117" fmla="*/ 108457 h 226540"/>
                  <a:gd name="connsiteX118" fmla="*/ 171394 w 245187"/>
                  <a:gd name="connsiteY118" fmla="*/ 108457 h 226540"/>
                  <a:gd name="connsiteX119" fmla="*/ 175565 w 245187"/>
                  <a:gd name="connsiteY119" fmla="*/ 118083 h 226540"/>
                  <a:gd name="connsiteX120" fmla="*/ 194238 w 245187"/>
                  <a:gd name="connsiteY120" fmla="*/ 118083 h 226540"/>
                  <a:gd name="connsiteX121" fmla="*/ 194238 w 245187"/>
                  <a:gd name="connsiteY121" fmla="*/ 127772 h 226540"/>
                  <a:gd name="connsiteX122" fmla="*/ 203414 w 245187"/>
                  <a:gd name="connsiteY122" fmla="*/ 133034 h 226540"/>
                  <a:gd name="connsiteX123" fmla="*/ 180185 w 245187"/>
                  <a:gd name="connsiteY123" fmla="*/ 172793 h 226540"/>
                  <a:gd name="connsiteX124" fmla="*/ 235690 w 245187"/>
                  <a:gd name="connsiteY124" fmla="*/ 122164 h 226540"/>
                  <a:gd name="connsiteX125" fmla="*/ 219905 w 245187"/>
                  <a:gd name="connsiteY125" fmla="*/ 131282 h 226540"/>
                  <a:gd name="connsiteX126" fmla="*/ 203927 w 245187"/>
                  <a:gd name="connsiteY126" fmla="*/ 122164 h 226540"/>
                  <a:gd name="connsiteX127" fmla="*/ 203927 w 245187"/>
                  <a:gd name="connsiteY127" fmla="*/ 103985 h 226540"/>
                  <a:gd name="connsiteX128" fmla="*/ 219713 w 245187"/>
                  <a:gd name="connsiteY128" fmla="*/ 94867 h 226540"/>
                  <a:gd name="connsiteX129" fmla="*/ 235498 w 245187"/>
                  <a:gd name="connsiteY129" fmla="*/ 103985 h 226540"/>
                  <a:gd name="connsiteX130" fmla="*/ 235690 w 245187"/>
                  <a:gd name="connsiteY130" fmla="*/ 122164 h 226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45187" h="226540">
                    <a:moveTo>
                      <a:pt x="219905" y="83592"/>
                    </a:moveTo>
                    <a:lnTo>
                      <a:pt x="211435" y="88462"/>
                    </a:lnTo>
                    <a:lnTo>
                      <a:pt x="188784" y="48819"/>
                    </a:lnTo>
                    <a:lnTo>
                      <a:pt x="196805" y="44456"/>
                    </a:lnTo>
                    <a:lnTo>
                      <a:pt x="196805" y="14778"/>
                    </a:lnTo>
                    <a:lnTo>
                      <a:pt x="171265" y="0"/>
                    </a:lnTo>
                    <a:lnTo>
                      <a:pt x="145790" y="14778"/>
                    </a:lnTo>
                    <a:lnTo>
                      <a:pt x="145790" y="24634"/>
                    </a:lnTo>
                    <a:lnTo>
                      <a:pt x="99654" y="24634"/>
                    </a:lnTo>
                    <a:lnTo>
                      <a:pt x="99654" y="14778"/>
                    </a:lnTo>
                    <a:lnTo>
                      <a:pt x="74115" y="0"/>
                    </a:lnTo>
                    <a:lnTo>
                      <a:pt x="48639" y="14778"/>
                    </a:lnTo>
                    <a:lnTo>
                      <a:pt x="48639" y="44456"/>
                    </a:lnTo>
                    <a:lnTo>
                      <a:pt x="56660" y="48986"/>
                    </a:lnTo>
                    <a:lnTo>
                      <a:pt x="34010" y="88636"/>
                    </a:lnTo>
                    <a:lnTo>
                      <a:pt x="25475" y="83592"/>
                    </a:lnTo>
                    <a:lnTo>
                      <a:pt x="0" y="98319"/>
                    </a:lnTo>
                    <a:lnTo>
                      <a:pt x="0" y="127823"/>
                    </a:lnTo>
                    <a:lnTo>
                      <a:pt x="25475" y="142550"/>
                    </a:lnTo>
                    <a:lnTo>
                      <a:pt x="34010" y="137680"/>
                    </a:lnTo>
                    <a:lnTo>
                      <a:pt x="56660" y="177323"/>
                    </a:lnTo>
                    <a:lnTo>
                      <a:pt x="48447" y="182084"/>
                    </a:lnTo>
                    <a:lnTo>
                      <a:pt x="48447" y="211531"/>
                    </a:lnTo>
                    <a:lnTo>
                      <a:pt x="73922" y="226258"/>
                    </a:lnTo>
                    <a:lnTo>
                      <a:pt x="99461" y="211531"/>
                    </a:lnTo>
                    <a:lnTo>
                      <a:pt x="99461" y="201964"/>
                    </a:lnTo>
                    <a:lnTo>
                      <a:pt x="145598" y="201964"/>
                    </a:lnTo>
                    <a:lnTo>
                      <a:pt x="145598" y="211820"/>
                    </a:lnTo>
                    <a:lnTo>
                      <a:pt x="171137" y="226540"/>
                    </a:lnTo>
                    <a:lnTo>
                      <a:pt x="196676" y="211820"/>
                    </a:lnTo>
                    <a:lnTo>
                      <a:pt x="196676" y="182367"/>
                    </a:lnTo>
                    <a:lnTo>
                      <a:pt x="188463" y="177663"/>
                    </a:lnTo>
                    <a:lnTo>
                      <a:pt x="211820" y="138020"/>
                    </a:lnTo>
                    <a:lnTo>
                      <a:pt x="219713" y="142608"/>
                    </a:lnTo>
                    <a:lnTo>
                      <a:pt x="245187" y="127881"/>
                    </a:lnTo>
                    <a:lnTo>
                      <a:pt x="245187" y="98319"/>
                    </a:lnTo>
                    <a:lnTo>
                      <a:pt x="219905" y="83592"/>
                    </a:lnTo>
                    <a:close/>
                    <a:moveTo>
                      <a:pt x="155480" y="20386"/>
                    </a:moveTo>
                    <a:lnTo>
                      <a:pt x="171265" y="11268"/>
                    </a:lnTo>
                    <a:lnTo>
                      <a:pt x="186923" y="20386"/>
                    </a:lnTo>
                    <a:lnTo>
                      <a:pt x="186923" y="38796"/>
                    </a:lnTo>
                    <a:lnTo>
                      <a:pt x="171265" y="47741"/>
                    </a:lnTo>
                    <a:lnTo>
                      <a:pt x="155480" y="38796"/>
                    </a:lnTo>
                    <a:lnTo>
                      <a:pt x="155480" y="20386"/>
                    </a:lnTo>
                    <a:close/>
                    <a:moveTo>
                      <a:pt x="58329" y="20386"/>
                    </a:moveTo>
                    <a:lnTo>
                      <a:pt x="74115" y="11268"/>
                    </a:lnTo>
                    <a:lnTo>
                      <a:pt x="89900" y="20386"/>
                    </a:lnTo>
                    <a:lnTo>
                      <a:pt x="89900" y="38796"/>
                    </a:lnTo>
                    <a:lnTo>
                      <a:pt x="74115" y="47741"/>
                    </a:lnTo>
                    <a:lnTo>
                      <a:pt x="58329" y="38796"/>
                    </a:lnTo>
                    <a:lnTo>
                      <a:pt x="58329" y="20386"/>
                    </a:lnTo>
                    <a:close/>
                    <a:moveTo>
                      <a:pt x="9754" y="122331"/>
                    </a:moveTo>
                    <a:lnTo>
                      <a:pt x="9754" y="103985"/>
                    </a:lnTo>
                    <a:lnTo>
                      <a:pt x="25475" y="94867"/>
                    </a:lnTo>
                    <a:lnTo>
                      <a:pt x="41324" y="103985"/>
                    </a:lnTo>
                    <a:lnTo>
                      <a:pt x="41324" y="122164"/>
                    </a:lnTo>
                    <a:lnTo>
                      <a:pt x="25475" y="131282"/>
                    </a:lnTo>
                    <a:lnTo>
                      <a:pt x="9754" y="122331"/>
                    </a:lnTo>
                    <a:close/>
                    <a:moveTo>
                      <a:pt x="89900" y="206212"/>
                    </a:moveTo>
                    <a:lnTo>
                      <a:pt x="74115" y="215330"/>
                    </a:lnTo>
                    <a:lnTo>
                      <a:pt x="58329" y="206212"/>
                    </a:lnTo>
                    <a:lnTo>
                      <a:pt x="58329" y="187975"/>
                    </a:lnTo>
                    <a:lnTo>
                      <a:pt x="74115" y="178857"/>
                    </a:lnTo>
                    <a:lnTo>
                      <a:pt x="89900" y="187975"/>
                    </a:lnTo>
                    <a:lnTo>
                      <a:pt x="89900" y="206212"/>
                    </a:lnTo>
                    <a:close/>
                    <a:moveTo>
                      <a:pt x="187115" y="206212"/>
                    </a:moveTo>
                    <a:lnTo>
                      <a:pt x="171265" y="215330"/>
                    </a:lnTo>
                    <a:lnTo>
                      <a:pt x="155480" y="206212"/>
                    </a:lnTo>
                    <a:lnTo>
                      <a:pt x="155480" y="187975"/>
                    </a:lnTo>
                    <a:lnTo>
                      <a:pt x="171265" y="178857"/>
                    </a:lnTo>
                    <a:lnTo>
                      <a:pt x="186923" y="187975"/>
                    </a:lnTo>
                    <a:lnTo>
                      <a:pt x="187115" y="206212"/>
                    </a:lnTo>
                    <a:close/>
                    <a:moveTo>
                      <a:pt x="180185" y="172793"/>
                    </a:moveTo>
                    <a:lnTo>
                      <a:pt x="171265" y="167640"/>
                    </a:lnTo>
                    <a:lnTo>
                      <a:pt x="163373" y="172228"/>
                    </a:lnTo>
                    <a:lnTo>
                      <a:pt x="148229" y="146400"/>
                    </a:lnTo>
                    <a:lnTo>
                      <a:pt x="136935" y="146400"/>
                    </a:lnTo>
                    <a:lnTo>
                      <a:pt x="154838" y="177381"/>
                    </a:lnTo>
                    <a:lnTo>
                      <a:pt x="145662" y="182649"/>
                    </a:lnTo>
                    <a:lnTo>
                      <a:pt x="145662" y="192274"/>
                    </a:lnTo>
                    <a:lnTo>
                      <a:pt x="99654" y="192274"/>
                    </a:lnTo>
                    <a:lnTo>
                      <a:pt x="99654" y="182367"/>
                    </a:lnTo>
                    <a:lnTo>
                      <a:pt x="90606" y="177098"/>
                    </a:lnTo>
                    <a:lnTo>
                      <a:pt x="108573" y="146400"/>
                    </a:lnTo>
                    <a:lnTo>
                      <a:pt x="97280" y="146400"/>
                    </a:lnTo>
                    <a:lnTo>
                      <a:pt x="82007" y="172568"/>
                    </a:lnTo>
                    <a:lnTo>
                      <a:pt x="74051" y="167922"/>
                    </a:lnTo>
                    <a:lnTo>
                      <a:pt x="65195" y="173075"/>
                    </a:lnTo>
                    <a:lnTo>
                      <a:pt x="42544" y="133432"/>
                    </a:lnTo>
                    <a:lnTo>
                      <a:pt x="51014" y="127823"/>
                    </a:lnTo>
                    <a:lnTo>
                      <a:pt x="51014" y="118083"/>
                    </a:lnTo>
                    <a:lnTo>
                      <a:pt x="74178" y="118083"/>
                    </a:lnTo>
                    <a:cubicBezTo>
                      <a:pt x="76745" y="114316"/>
                      <a:pt x="80018" y="111146"/>
                      <a:pt x="83868" y="108797"/>
                    </a:cubicBezTo>
                    <a:cubicBezTo>
                      <a:pt x="83932" y="108663"/>
                      <a:pt x="83932" y="108528"/>
                      <a:pt x="83868" y="108400"/>
                    </a:cubicBezTo>
                    <a:lnTo>
                      <a:pt x="51014" y="108400"/>
                    </a:lnTo>
                    <a:lnTo>
                      <a:pt x="51014" y="98319"/>
                    </a:lnTo>
                    <a:lnTo>
                      <a:pt x="42801" y="93615"/>
                    </a:lnTo>
                    <a:lnTo>
                      <a:pt x="65451" y="53972"/>
                    </a:lnTo>
                    <a:lnTo>
                      <a:pt x="74178" y="59067"/>
                    </a:lnTo>
                    <a:lnTo>
                      <a:pt x="83483" y="53407"/>
                    </a:lnTo>
                    <a:lnTo>
                      <a:pt x="104723" y="89996"/>
                    </a:lnTo>
                    <a:cubicBezTo>
                      <a:pt x="106135" y="89765"/>
                      <a:pt x="107546" y="89650"/>
                      <a:pt x="108958" y="89656"/>
                    </a:cubicBezTo>
                    <a:lnTo>
                      <a:pt x="109407" y="89656"/>
                    </a:lnTo>
                    <a:cubicBezTo>
                      <a:pt x="110755" y="88398"/>
                      <a:pt x="112231" y="87263"/>
                      <a:pt x="113770" y="86255"/>
                    </a:cubicBezTo>
                    <a:lnTo>
                      <a:pt x="91825" y="48704"/>
                    </a:lnTo>
                    <a:lnTo>
                      <a:pt x="99654" y="44456"/>
                    </a:lnTo>
                    <a:lnTo>
                      <a:pt x="99654" y="34317"/>
                    </a:lnTo>
                    <a:lnTo>
                      <a:pt x="145790" y="34317"/>
                    </a:lnTo>
                    <a:lnTo>
                      <a:pt x="145790" y="44456"/>
                    </a:lnTo>
                    <a:lnTo>
                      <a:pt x="153876" y="49102"/>
                    </a:lnTo>
                    <a:lnTo>
                      <a:pt x="134497" y="82514"/>
                    </a:lnTo>
                    <a:cubicBezTo>
                      <a:pt x="137769" y="83092"/>
                      <a:pt x="140914" y="84202"/>
                      <a:pt x="143802" y="85799"/>
                    </a:cubicBezTo>
                    <a:lnTo>
                      <a:pt x="162346" y="53972"/>
                    </a:lnTo>
                    <a:lnTo>
                      <a:pt x="171265" y="59182"/>
                    </a:lnTo>
                    <a:lnTo>
                      <a:pt x="180185" y="54030"/>
                    </a:lnTo>
                    <a:lnTo>
                      <a:pt x="202836" y="93673"/>
                    </a:lnTo>
                    <a:lnTo>
                      <a:pt x="194174" y="98659"/>
                    </a:lnTo>
                    <a:lnTo>
                      <a:pt x="194174" y="108457"/>
                    </a:lnTo>
                    <a:lnTo>
                      <a:pt x="171394" y="108457"/>
                    </a:lnTo>
                    <a:cubicBezTo>
                      <a:pt x="173383" y="111390"/>
                      <a:pt x="174795" y="114650"/>
                      <a:pt x="175565" y="118083"/>
                    </a:cubicBezTo>
                    <a:lnTo>
                      <a:pt x="194238" y="118083"/>
                    </a:lnTo>
                    <a:lnTo>
                      <a:pt x="194238" y="127772"/>
                    </a:lnTo>
                    <a:lnTo>
                      <a:pt x="203414" y="133034"/>
                    </a:lnTo>
                    <a:lnTo>
                      <a:pt x="180185" y="172793"/>
                    </a:lnTo>
                    <a:close/>
                    <a:moveTo>
                      <a:pt x="235690" y="122164"/>
                    </a:moveTo>
                    <a:lnTo>
                      <a:pt x="219905" y="131282"/>
                    </a:lnTo>
                    <a:lnTo>
                      <a:pt x="203927" y="122164"/>
                    </a:lnTo>
                    <a:lnTo>
                      <a:pt x="203927" y="103985"/>
                    </a:lnTo>
                    <a:lnTo>
                      <a:pt x="219713" y="94867"/>
                    </a:lnTo>
                    <a:lnTo>
                      <a:pt x="235498" y="103985"/>
                    </a:lnTo>
                    <a:lnTo>
                      <a:pt x="235690" y="122164"/>
                    </a:lnTo>
                    <a:close/>
                  </a:path>
                </a:pathLst>
              </a:custGeom>
              <a:solidFill>
                <a:srgbClr val="2C5967"/>
              </a:solidFill>
              <a:ln w="6417"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F2BA31C1-1324-4BE0-9650-8A7EE5B33F81}"/>
                  </a:ext>
                </a:extLst>
              </p:cNvPr>
              <p:cNvSpPr/>
              <p:nvPr/>
            </p:nvSpPr>
            <p:spPr>
              <a:xfrm>
                <a:off x="8625583" y="3861898"/>
                <a:ext cx="93480" cy="49666"/>
              </a:xfrm>
              <a:custGeom>
                <a:avLst/>
                <a:gdLst>
                  <a:gd name="connsiteX0" fmla="*/ 89451 w 93480"/>
                  <a:gd name="connsiteY0" fmla="*/ 49666 h 49666"/>
                  <a:gd name="connsiteX1" fmla="*/ 90798 w 93480"/>
                  <a:gd name="connsiteY1" fmla="*/ 47119 h 49666"/>
                  <a:gd name="connsiteX2" fmla="*/ 92724 w 93480"/>
                  <a:gd name="connsiteY2" fmla="*/ 30506 h 49666"/>
                  <a:gd name="connsiteX3" fmla="*/ 82713 w 93480"/>
                  <a:gd name="connsiteY3" fmla="*/ 17101 h 49666"/>
                  <a:gd name="connsiteX4" fmla="*/ 75526 w 93480"/>
                  <a:gd name="connsiteY4" fmla="*/ 14156 h 49666"/>
                  <a:gd name="connsiteX5" fmla="*/ 74179 w 93480"/>
                  <a:gd name="connsiteY5" fmla="*/ 13546 h 49666"/>
                  <a:gd name="connsiteX6" fmla="*/ 73152 w 93480"/>
                  <a:gd name="connsiteY6" fmla="*/ 12404 h 49666"/>
                  <a:gd name="connsiteX7" fmla="*/ 65003 w 93480"/>
                  <a:gd name="connsiteY7" fmla="*/ 3337 h 49666"/>
                  <a:gd name="connsiteX8" fmla="*/ 53260 w 93480"/>
                  <a:gd name="connsiteY8" fmla="*/ 0 h 49666"/>
                  <a:gd name="connsiteX9" fmla="*/ 44598 w 93480"/>
                  <a:gd name="connsiteY9" fmla="*/ 1925 h 49666"/>
                  <a:gd name="connsiteX10" fmla="*/ 37346 w 93480"/>
                  <a:gd name="connsiteY10" fmla="*/ 7078 h 49666"/>
                  <a:gd name="connsiteX11" fmla="*/ 36191 w 93480"/>
                  <a:gd name="connsiteY11" fmla="*/ 7886 h 49666"/>
                  <a:gd name="connsiteX12" fmla="*/ 34715 w 93480"/>
                  <a:gd name="connsiteY12" fmla="*/ 8040 h 49666"/>
                  <a:gd name="connsiteX13" fmla="*/ 25603 w 93480"/>
                  <a:gd name="connsiteY13" fmla="*/ 9574 h 49666"/>
                  <a:gd name="connsiteX14" fmla="*/ 18481 w 93480"/>
                  <a:gd name="connsiteY14" fmla="*/ 14913 h 49666"/>
                  <a:gd name="connsiteX15" fmla="*/ 14695 w 93480"/>
                  <a:gd name="connsiteY15" fmla="*/ 22934 h 49666"/>
                  <a:gd name="connsiteX16" fmla="*/ 14182 w 93480"/>
                  <a:gd name="connsiteY16" fmla="*/ 24243 h 49666"/>
                  <a:gd name="connsiteX17" fmla="*/ 13155 w 93480"/>
                  <a:gd name="connsiteY17" fmla="*/ 25205 h 49666"/>
                  <a:gd name="connsiteX18" fmla="*/ 4300 w 93480"/>
                  <a:gd name="connsiteY18" fmla="*/ 33182 h 49666"/>
                  <a:gd name="connsiteX19" fmla="*/ 385 w 93480"/>
                  <a:gd name="connsiteY19" fmla="*/ 44456 h 49666"/>
                  <a:gd name="connsiteX20" fmla="*/ 0 w 93480"/>
                  <a:gd name="connsiteY20" fmla="*/ 49666 h 49666"/>
                  <a:gd name="connsiteX21" fmla="*/ 89451 w 93480"/>
                  <a:gd name="connsiteY21" fmla="*/ 49666 h 49666"/>
                  <a:gd name="connsiteX22" fmla="*/ 24320 w 93480"/>
                  <a:gd name="connsiteY22" fmla="*/ 24808 h 49666"/>
                  <a:gd name="connsiteX23" fmla="*/ 26053 w 93480"/>
                  <a:gd name="connsiteY23" fmla="*/ 21015 h 49666"/>
                  <a:gd name="connsiteX24" fmla="*/ 29390 w 93480"/>
                  <a:gd name="connsiteY24" fmla="*/ 18461 h 49666"/>
                  <a:gd name="connsiteX25" fmla="*/ 33688 w 93480"/>
                  <a:gd name="connsiteY25" fmla="*/ 17723 h 49666"/>
                  <a:gd name="connsiteX26" fmla="*/ 39528 w 93480"/>
                  <a:gd name="connsiteY26" fmla="*/ 16985 h 49666"/>
                  <a:gd name="connsiteX27" fmla="*/ 44341 w 93480"/>
                  <a:gd name="connsiteY27" fmla="*/ 13706 h 49666"/>
                  <a:gd name="connsiteX28" fmla="*/ 49346 w 93480"/>
                  <a:gd name="connsiteY28" fmla="*/ 10389 h 49666"/>
                  <a:gd name="connsiteX29" fmla="*/ 55313 w 93480"/>
                  <a:gd name="connsiteY29" fmla="*/ 9805 h 49666"/>
                  <a:gd name="connsiteX30" fmla="*/ 60832 w 93480"/>
                  <a:gd name="connsiteY30" fmla="*/ 12089 h 49666"/>
                  <a:gd name="connsiteX31" fmla="*/ 64682 w 93480"/>
                  <a:gd name="connsiteY31" fmla="*/ 16709 h 49666"/>
                  <a:gd name="connsiteX32" fmla="*/ 68340 w 93480"/>
                  <a:gd name="connsiteY32" fmla="*/ 21176 h 49666"/>
                  <a:gd name="connsiteX33" fmla="*/ 73602 w 93480"/>
                  <a:gd name="connsiteY33" fmla="*/ 23614 h 49666"/>
                  <a:gd name="connsiteX34" fmla="*/ 77772 w 93480"/>
                  <a:gd name="connsiteY34" fmla="*/ 25314 h 49666"/>
                  <a:gd name="connsiteX35" fmla="*/ 82970 w 93480"/>
                  <a:gd name="connsiteY35" fmla="*/ 31693 h 49666"/>
                  <a:gd name="connsiteX36" fmla="*/ 83419 w 93480"/>
                  <a:gd name="connsiteY36" fmla="*/ 39926 h 49666"/>
                  <a:gd name="connsiteX37" fmla="*/ 11615 w 93480"/>
                  <a:gd name="connsiteY37" fmla="*/ 39926 h 49666"/>
                  <a:gd name="connsiteX38" fmla="*/ 17646 w 93480"/>
                  <a:gd name="connsiteY38" fmla="*/ 33810 h 49666"/>
                  <a:gd name="connsiteX39" fmla="*/ 22010 w 93480"/>
                  <a:gd name="connsiteY39" fmla="*/ 30069 h 49666"/>
                  <a:gd name="connsiteX40" fmla="*/ 24320 w 93480"/>
                  <a:gd name="connsiteY40" fmla="*/ 24808 h 49666"/>
                  <a:gd name="connsiteX41" fmla="*/ 24320 w 93480"/>
                  <a:gd name="connsiteY41" fmla="*/ 24808 h 4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3480" h="49666">
                    <a:moveTo>
                      <a:pt x="89451" y="49666"/>
                    </a:moveTo>
                    <a:lnTo>
                      <a:pt x="90798" y="47119"/>
                    </a:lnTo>
                    <a:cubicBezTo>
                      <a:pt x="93494" y="42030"/>
                      <a:pt x="94200" y="36082"/>
                      <a:pt x="92724" y="30506"/>
                    </a:cubicBezTo>
                    <a:cubicBezTo>
                      <a:pt x="91184" y="24923"/>
                      <a:pt x="87590" y="20130"/>
                      <a:pt x="82713" y="17101"/>
                    </a:cubicBezTo>
                    <a:cubicBezTo>
                      <a:pt x="80467" y="15721"/>
                      <a:pt x="78093" y="14727"/>
                      <a:pt x="75526" y="14156"/>
                    </a:cubicBezTo>
                    <a:cubicBezTo>
                      <a:pt x="75078" y="14059"/>
                      <a:pt x="74564" y="13848"/>
                      <a:pt x="74179" y="13546"/>
                    </a:cubicBezTo>
                    <a:cubicBezTo>
                      <a:pt x="73729" y="13238"/>
                      <a:pt x="73409" y="12853"/>
                      <a:pt x="73152" y="12404"/>
                    </a:cubicBezTo>
                    <a:cubicBezTo>
                      <a:pt x="71355" y="8676"/>
                      <a:pt x="68532" y="5531"/>
                      <a:pt x="65003" y="3337"/>
                    </a:cubicBezTo>
                    <a:cubicBezTo>
                      <a:pt x="61474" y="1142"/>
                      <a:pt x="57431" y="-13"/>
                      <a:pt x="53260" y="0"/>
                    </a:cubicBezTo>
                    <a:cubicBezTo>
                      <a:pt x="50309" y="51"/>
                      <a:pt x="47356" y="706"/>
                      <a:pt x="44598" y="1925"/>
                    </a:cubicBezTo>
                    <a:cubicBezTo>
                      <a:pt x="41902" y="3138"/>
                      <a:pt x="39400" y="4890"/>
                      <a:pt x="37346" y="7078"/>
                    </a:cubicBezTo>
                    <a:cubicBezTo>
                      <a:pt x="37025" y="7443"/>
                      <a:pt x="36641" y="7719"/>
                      <a:pt x="36191" y="7886"/>
                    </a:cubicBezTo>
                    <a:cubicBezTo>
                      <a:pt x="35678" y="8053"/>
                      <a:pt x="35228" y="8105"/>
                      <a:pt x="34715" y="8040"/>
                    </a:cubicBezTo>
                    <a:cubicBezTo>
                      <a:pt x="31571" y="7752"/>
                      <a:pt x="28427" y="8278"/>
                      <a:pt x="25603" y="9574"/>
                    </a:cubicBezTo>
                    <a:cubicBezTo>
                      <a:pt x="22844" y="10748"/>
                      <a:pt x="20406" y="12584"/>
                      <a:pt x="18481" y="14913"/>
                    </a:cubicBezTo>
                    <a:cubicBezTo>
                      <a:pt x="16620" y="17242"/>
                      <a:pt x="15336" y="19995"/>
                      <a:pt x="14695" y="22934"/>
                    </a:cubicBezTo>
                    <a:cubicBezTo>
                      <a:pt x="14631" y="23409"/>
                      <a:pt x="14438" y="23851"/>
                      <a:pt x="14182" y="24243"/>
                    </a:cubicBezTo>
                    <a:cubicBezTo>
                      <a:pt x="13925" y="24634"/>
                      <a:pt x="13539" y="24962"/>
                      <a:pt x="13155" y="25205"/>
                    </a:cubicBezTo>
                    <a:cubicBezTo>
                      <a:pt x="9561" y="27066"/>
                      <a:pt x="6481" y="29813"/>
                      <a:pt x="4300" y="33182"/>
                    </a:cubicBezTo>
                    <a:cubicBezTo>
                      <a:pt x="2054" y="36550"/>
                      <a:pt x="706" y="40433"/>
                      <a:pt x="385" y="44456"/>
                    </a:cubicBezTo>
                    <a:lnTo>
                      <a:pt x="0" y="49666"/>
                    </a:lnTo>
                    <a:lnTo>
                      <a:pt x="89451" y="49666"/>
                    </a:lnTo>
                    <a:close/>
                    <a:moveTo>
                      <a:pt x="24320" y="24808"/>
                    </a:moveTo>
                    <a:cubicBezTo>
                      <a:pt x="24577" y="23415"/>
                      <a:pt x="25154" y="22119"/>
                      <a:pt x="26053" y="21015"/>
                    </a:cubicBezTo>
                    <a:cubicBezTo>
                      <a:pt x="26951" y="19912"/>
                      <a:pt x="28106" y="19032"/>
                      <a:pt x="29390" y="18461"/>
                    </a:cubicBezTo>
                    <a:cubicBezTo>
                      <a:pt x="30737" y="17852"/>
                      <a:pt x="32213" y="17601"/>
                      <a:pt x="33688" y="17723"/>
                    </a:cubicBezTo>
                    <a:cubicBezTo>
                      <a:pt x="35678" y="17935"/>
                      <a:pt x="37667" y="17685"/>
                      <a:pt x="39528" y="16985"/>
                    </a:cubicBezTo>
                    <a:cubicBezTo>
                      <a:pt x="41325" y="16286"/>
                      <a:pt x="42993" y="15163"/>
                      <a:pt x="44341" y="13706"/>
                    </a:cubicBezTo>
                    <a:cubicBezTo>
                      <a:pt x="45688" y="12211"/>
                      <a:pt x="47421" y="11069"/>
                      <a:pt x="49346" y="10389"/>
                    </a:cubicBezTo>
                    <a:cubicBezTo>
                      <a:pt x="51271" y="9709"/>
                      <a:pt x="53324" y="9510"/>
                      <a:pt x="55313" y="9805"/>
                    </a:cubicBezTo>
                    <a:cubicBezTo>
                      <a:pt x="57303" y="10100"/>
                      <a:pt x="59227" y="10889"/>
                      <a:pt x="60832" y="12089"/>
                    </a:cubicBezTo>
                    <a:cubicBezTo>
                      <a:pt x="62500" y="13296"/>
                      <a:pt x="63784" y="14881"/>
                      <a:pt x="64682" y="16709"/>
                    </a:cubicBezTo>
                    <a:cubicBezTo>
                      <a:pt x="65581" y="18455"/>
                      <a:pt x="66800" y="19982"/>
                      <a:pt x="68340" y="21176"/>
                    </a:cubicBezTo>
                    <a:cubicBezTo>
                      <a:pt x="69944" y="22376"/>
                      <a:pt x="71741" y="23210"/>
                      <a:pt x="73602" y="23614"/>
                    </a:cubicBezTo>
                    <a:cubicBezTo>
                      <a:pt x="75078" y="23954"/>
                      <a:pt x="76489" y="24532"/>
                      <a:pt x="77772" y="25314"/>
                    </a:cubicBezTo>
                    <a:cubicBezTo>
                      <a:pt x="80146" y="26829"/>
                      <a:pt x="81943" y="29062"/>
                      <a:pt x="82970" y="31693"/>
                    </a:cubicBezTo>
                    <a:cubicBezTo>
                      <a:pt x="83997" y="34317"/>
                      <a:pt x="84189" y="37205"/>
                      <a:pt x="83419" y="39926"/>
                    </a:cubicBezTo>
                    <a:lnTo>
                      <a:pt x="11615" y="39926"/>
                    </a:lnTo>
                    <a:cubicBezTo>
                      <a:pt x="12898" y="37295"/>
                      <a:pt x="15016" y="35152"/>
                      <a:pt x="17646" y="33810"/>
                    </a:cubicBezTo>
                    <a:cubicBezTo>
                      <a:pt x="19379" y="32912"/>
                      <a:pt x="20855" y="31629"/>
                      <a:pt x="22010" y="30069"/>
                    </a:cubicBezTo>
                    <a:cubicBezTo>
                      <a:pt x="23165" y="28510"/>
                      <a:pt x="23935" y="26713"/>
                      <a:pt x="24320" y="24808"/>
                    </a:cubicBezTo>
                    <a:lnTo>
                      <a:pt x="24320" y="24808"/>
                    </a:lnTo>
                    <a:close/>
                  </a:path>
                </a:pathLst>
              </a:custGeom>
              <a:solidFill>
                <a:srgbClr val="2C5967"/>
              </a:solidFill>
              <a:ln w="6417" cap="flat">
                <a:noFill/>
                <a:prstDash val="solid"/>
                <a:miter/>
              </a:ln>
            </p:spPr>
            <p:txBody>
              <a:bodyPr rtlCol="0" anchor="ctr"/>
              <a:lstStyle/>
              <a:p>
                <a:endParaRPr lang="en-US"/>
              </a:p>
            </p:txBody>
          </p:sp>
        </p:grpSp>
        <p:grpSp>
          <p:nvGrpSpPr>
            <p:cNvPr id="770" name="Graphic 2">
              <a:extLst>
                <a:ext uri="{FF2B5EF4-FFF2-40B4-BE49-F238E27FC236}">
                  <a16:creationId xmlns:a16="http://schemas.microsoft.com/office/drawing/2014/main" id="{A39AD315-AEAA-4448-9E0C-1661D61AB600}"/>
                </a:ext>
              </a:extLst>
            </p:cNvPr>
            <p:cNvGrpSpPr/>
            <p:nvPr/>
          </p:nvGrpSpPr>
          <p:grpSpPr>
            <a:xfrm>
              <a:off x="8475365" y="4011751"/>
              <a:ext cx="391427" cy="340092"/>
              <a:chOff x="8475365" y="4011751"/>
              <a:chExt cx="391427" cy="340092"/>
            </a:xfrm>
            <a:solidFill>
              <a:srgbClr val="000000"/>
            </a:solidFill>
          </p:grpSpPr>
          <p:sp>
            <p:nvSpPr>
              <p:cNvPr id="771" name="TextBox 770">
                <a:extLst>
                  <a:ext uri="{FF2B5EF4-FFF2-40B4-BE49-F238E27FC236}">
                    <a16:creationId xmlns:a16="http://schemas.microsoft.com/office/drawing/2014/main" id="{F0C0A6D5-17C8-4A57-A3D4-B5CDB33E1670}"/>
                  </a:ext>
                </a:extLst>
              </p:cNvPr>
              <p:cNvSpPr txBox="1"/>
              <p:nvPr/>
            </p:nvSpPr>
            <p:spPr>
              <a:xfrm>
                <a:off x="8432949" y="3966031"/>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Oracle</a:t>
                </a:r>
              </a:p>
            </p:txBody>
          </p:sp>
          <p:sp>
            <p:nvSpPr>
              <p:cNvPr id="772" name="TextBox 771">
                <a:extLst>
                  <a:ext uri="{FF2B5EF4-FFF2-40B4-BE49-F238E27FC236}">
                    <a16:creationId xmlns:a16="http://schemas.microsoft.com/office/drawing/2014/main" id="{CAAD8EE5-2E8D-43D4-89BC-00AA835C54E6}"/>
                  </a:ext>
                </a:extLst>
              </p:cNvPr>
              <p:cNvSpPr txBox="1"/>
              <p:nvPr/>
            </p:nvSpPr>
            <p:spPr>
              <a:xfrm>
                <a:off x="8388288" y="4068701"/>
                <a:ext cx="56789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Services</a:t>
                </a:r>
              </a:p>
            </p:txBody>
          </p:sp>
          <p:sp>
            <p:nvSpPr>
              <p:cNvPr id="773" name="TextBox 772">
                <a:extLst>
                  <a:ext uri="{FF2B5EF4-FFF2-40B4-BE49-F238E27FC236}">
                    <a16:creationId xmlns:a16="http://schemas.microsoft.com/office/drawing/2014/main" id="{1352D2A8-1D44-42A7-9ED0-BCF198E2C86F}"/>
                  </a:ext>
                </a:extLst>
              </p:cNvPr>
              <p:cNvSpPr txBox="1"/>
              <p:nvPr/>
            </p:nvSpPr>
            <p:spPr>
              <a:xfrm>
                <a:off x="8383925" y="4171370"/>
                <a:ext cx="57430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Network</a:t>
                </a:r>
              </a:p>
            </p:txBody>
          </p:sp>
        </p:grpSp>
      </p:grpSp>
      <p:grpSp>
        <p:nvGrpSpPr>
          <p:cNvPr id="774" name="Graphic 2">
            <a:extLst>
              <a:ext uri="{FF2B5EF4-FFF2-40B4-BE49-F238E27FC236}">
                <a16:creationId xmlns:a16="http://schemas.microsoft.com/office/drawing/2014/main" id="{AA7F0FB0-7CFF-43E4-9BEC-A8B37C9BF577}"/>
              </a:ext>
            </a:extLst>
          </p:cNvPr>
          <p:cNvGrpSpPr/>
          <p:nvPr/>
        </p:nvGrpSpPr>
        <p:grpSpPr>
          <a:xfrm>
            <a:off x="8062736" y="3087686"/>
            <a:ext cx="616016" cy="858676"/>
            <a:chOff x="9194757" y="3749841"/>
            <a:chExt cx="616016" cy="858676"/>
          </a:xfrm>
        </p:grpSpPr>
        <p:grpSp>
          <p:nvGrpSpPr>
            <p:cNvPr id="775" name="Graphic 2">
              <a:extLst>
                <a:ext uri="{FF2B5EF4-FFF2-40B4-BE49-F238E27FC236}">
                  <a16:creationId xmlns:a16="http://schemas.microsoft.com/office/drawing/2014/main" id="{C5F2B197-E555-4E1F-A963-61950B6EE9F6}"/>
                </a:ext>
              </a:extLst>
            </p:cNvPr>
            <p:cNvGrpSpPr/>
            <p:nvPr/>
          </p:nvGrpSpPr>
          <p:grpSpPr>
            <a:xfrm>
              <a:off x="9237685" y="3749841"/>
              <a:ext cx="512064" cy="513347"/>
              <a:chOff x="9237685" y="3749841"/>
              <a:chExt cx="512064" cy="513347"/>
            </a:xfrm>
          </p:grpSpPr>
          <p:grpSp>
            <p:nvGrpSpPr>
              <p:cNvPr id="776" name="Graphic 2">
                <a:extLst>
                  <a:ext uri="{FF2B5EF4-FFF2-40B4-BE49-F238E27FC236}">
                    <a16:creationId xmlns:a16="http://schemas.microsoft.com/office/drawing/2014/main" id="{34A2919A-7BAC-4725-A0D1-800547F7B862}"/>
                  </a:ext>
                </a:extLst>
              </p:cNvPr>
              <p:cNvGrpSpPr/>
              <p:nvPr/>
            </p:nvGrpSpPr>
            <p:grpSpPr>
              <a:xfrm>
                <a:off x="9237685" y="3749841"/>
                <a:ext cx="512064" cy="513347"/>
                <a:chOff x="9237685" y="3749841"/>
                <a:chExt cx="512064" cy="513347"/>
              </a:xfrm>
              <a:solidFill>
                <a:srgbClr val="FFFFFF"/>
              </a:solidFill>
            </p:grpSpPr>
            <p:sp>
              <p:nvSpPr>
                <p:cNvPr id="777" name="Freeform: Shape 776">
                  <a:extLst>
                    <a:ext uri="{FF2B5EF4-FFF2-40B4-BE49-F238E27FC236}">
                      <a16:creationId xmlns:a16="http://schemas.microsoft.com/office/drawing/2014/main" id="{9F98402C-33F4-4271-9287-3FD3080F2B4E}"/>
                    </a:ext>
                  </a:extLst>
                </p:cNvPr>
                <p:cNvSpPr/>
                <p:nvPr/>
              </p:nvSpPr>
              <p:spPr>
                <a:xfrm>
                  <a:off x="9245001" y="3755969"/>
                  <a:ext cx="501090" cy="502316"/>
                </a:xfrm>
                <a:custGeom>
                  <a:avLst/>
                  <a:gdLst>
                    <a:gd name="connsiteX0" fmla="*/ 249936 w 501090"/>
                    <a:gd name="connsiteY0" fmla="*/ 502317 h 502316"/>
                    <a:gd name="connsiteX1" fmla="*/ 221766 w 501090"/>
                    <a:gd name="connsiteY1" fmla="*/ 474141 h 502316"/>
                    <a:gd name="connsiteX2" fmla="*/ 236460 w 501090"/>
                    <a:gd name="connsiteY2" fmla="*/ 449635 h 502316"/>
                    <a:gd name="connsiteX3" fmla="*/ 236460 w 501090"/>
                    <a:gd name="connsiteY3" fmla="*/ 373672 h 502316"/>
                    <a:gd name="connsiteX4" fmla="*/ 177683 w 501090"/>
                    <a:gd name="connsiteY4" fmla="*/ 354075 h 502316"/>
                    <a:gd name="connsiteX5" fmla="*/ 154390 w 501090"/>
                    <a:gd name="connsiteY5" fmla="*/ 384703 h 502316"/>
                    <a:gd name="connsiteX6" fmla="*/ 127438 w 501090"/>
                    <a:gd name="connsiteY6" fmla="*/ 415330 h 502316"/>
                    <a:gd name="connsiteX7" fmla="*/ 89451 w 501090"/>
                    <a:gd name="connsiteY7" fmla="*/ 453312 h 502316"/>
                    <a:gd name="connsiteX8" fmla="*/ 82072 w 501090"/>
                    <a:gd name="connsiteY8" fmla="*/ 460665 h 502316"/>
                    <a:gd name="connsiteX9" fmla="*/ 62500 w 501090"/>
                    <a:gd name="connsiteY9" fmla="*/ 454537 h 502316"/>
                    <a:gd name="connsiteX10" fmla="*/ 30608 w 501090"/>
                    <a:gd name="connsiteY10" fmla="*/ 422684 h 502316"/>
                    <a:gd name="connsiteX11" fmla="*/ 24513 w 501090"/>
                    <a:gd name="connsiteY11" fmla="*/ 403080 h 502316"/>
                    <a:gd name="connsiteX12" fmla="*/ 31892 w 501090"/>
                    <a:gd name="connsiteY12" fmla="*/ 395727 h 502316"/>
                    <a:gd name="connsiteX13" fmla="*/ 69815 w 501090"/>
                    <a:gd name="connsiteY13" fmla="*/ 357745 h 502316"/>
                    <a:gd name="connsiteX14" fmla="*/ 99268 w 501090"/>
                    <a:gd name="connsiteY14" fmla="*/ 329569 h 502316"/>
                    <a:gd name="connsiteX15" fmla="*/ 129877 w 501090"/>
                    <a:gd name="connsiteY15" fmla="*/ 306289 h 502316"/>
                    <a:gd name="connsiteX16" fmla="*/ 142133 w 501090"/>
                    <a:gd name="connsiteY16" fmla="*/ 144565 h 502316"/>
                    <a:gd name="connsiteX17" fmla="*/ 109022 w 501090"/>
                    <a:gd name="connsiteY17" fmla="*/ 109035 h 502316"/>
                    <a:gd name="connsiteX18" fmla="*/ 89451 w 501090"/>
                    <a:gd name="connsiteY18" fmla="*/ 112712 h 502316"/>
                    <a:gd name="connsiteX19" fmla="*/ 53902 w 501090"/>
                    <a:gd name="connsiteY19" fmla="*/ 227881 h 502316"/>
                    <a:gd name="connsiteX20" fmla="*/ 66158 w 501090"/>
                    <a:gd name="connsiteY20" fmla="*/ 253606 h 502316"/>
                    <a:gd name="connsiteX21" fmla="*/ 33111 w 501090"/>
                    <a:gd name="connsiteY21" fmla="*/ 286685 h 502316"/>
                    <a:gd name="connsiteX22" fmla="*/ 0 w 501090"/>
                    <a:gd name="connsiteY22" fmla="*/ 253606 h 502316"/>
                    <a:gd name="connsiteX23" fmla="*/ 28170 w 501090"/>
                    <a:gd name="connsiteY23" fmla="*/ 220528 h 502316"/>
                    <a:gd name="connsiteX24" fmla="*/ 64938 w 501090"/>
                    <a:gd name="connsiteY24" fmla="*/ 105365 h 502316"/>
                    <a:gd name="connsiteX25" fmla="*/ 44084 w 501090"/>
                    <a:gd name="connsiteY25" fmla="*/ 67383 h 502316"/>
                    <a:gd name="connsiteX26" fmla="*/ 89451 w 501090"/>
                    <a:gd name="connsiteY26" fmla="*/ 22048 h 502316"/>
                    <a:gd name="connsiteX27" fmla="*/ 129877 w 501090"/>
                    <a:gd name="connsiteY27" fmla="*/ 46554 h 502316"/>
                    <a:gd name="connsiteX28" fmla="*/ 213167 w 501090"/>
                    <a:gd name="connsiteY28" fmla="*/ 30628 h 502316"/>
                    <a:gd name="connsiteX29" fmla="*/ 249936 w 501090"/>
                    <a:gd name="connsiteY29" fmla="*/ 0 h 502316"/>
                    <a:gd name="connsiteX30" fmla="*/ 286705 w 501090"/>
                    <a:gd name="connsiteY30" fmla="*/ 30628 h 502316"/>
                    <a:gd name="connsiteX31" fmla="*/ 371214 w 501090"/>
                    <a:gd name="connsiteY31" fmla="*/ 46554 h 502316"/>
                    <a:gd name="connsiteX32" fmla="*/ 411641 w 501090"/>
                    <a:gd name="connsiteY32" fmla="*/ 22048 h 502316"/>
                    <a:gd name="connsiteX33" fmla="*/ 457007 w 501090"/>
                    <a:gd name="connsiteY33" fmla="*/ 67383 h 502316"/>
                    <a:gd name="connsiteX34" fmla="*/ 437372 w 501090"/>
                    <a:gd name="connsiteY34" fmla="*/ 105365 h 502316"/>
                    <a:gd name="connsiteX35" fmla="*/ 471702 w 501090"/>
                    <a:gd name="connsiteY35" fmla="*/ 220528 h 502316"/>
                    <a:gd name="connsiteX36" fmla="*/ 501091 w 501090"/>
                    <a:gd name="connsiteY36" fmla="*/ 253606 h 502316"/>
                    <a:gd name="connsiteX37" fmla="*/ 469264 w 501090"/>
                    <a:gd name="connsiteY37" fmla="*/ 286685 h 502316"/>
                    <a:gd name="connsiteX38" fmla="*/ 438591 w 501090"/>
                    <a:gd name="connsiteY38" fmla="*/ 363874 h 502316"/>
                    <a:gd name="connsiteX39" fmla="*/ 459446 w 501090"/>
                    <a:gd name="connsiteY39" fmla="*/ 406757 h 502316"/>
                    <a:gd name="connsiteX40" fmla="*/ 405544 w 501090"/>
                    <a:gd name="connsiteY40" fmla="*/ 460665 h 502316"/>
                    <a:gd name="connsiteX41" fmla="*/ 351643 w 501090"/>
                    <a:gd name="connsiteY41" fmla="*/ 406757 h 502316"/>
                    <a:gd name="connsiteX42" fmla="*/ 360177 w 501090"/>
                    <a:gd name="connsiteY42" fmla="*/ 377349 h 502316"/>
                    <a:gd name="connsiteX43" fmla="*/ 333227 w 501090"/>
                    <a:gd name="connsiteY43" fmla="*/ 349173 h 502316"/>
                    <a:gd name="connsiteX44" fmla="*/ 264631 w 501090"/>
                    <a:gd name="connsiteY44" fmla="*/ 374898 h 502316"/>
                    <a:gd name="connsiteX45" fmla="*/ 264631 w 501090"/>
                    <a:gd name="connsiteY45" fmla="*/ 450860 h 502316"/>
                    <a:gd name="connsiteX46" fmla="*/ 279325 w 501090"/>
                    <a:gd name="connsiteY46" fmla="*/ 475366 h 502316"/>
                    <a:gd name="connsiteX47" fmla="*/ 249936 w 501090"/>
                    <a:gd name="connsiteY47" fmla="*/ 502317 h 502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01090" h="502316">
                      <a:moveTo>
                        <a:pt x="249936" y="502317"/>
                      </a:moveTo>
                      <a:cubicBezTo>
                        <a:pt x="234022" y="502317"/>
                        <a:pt x="221766" y="490067"/>
                        <a:pt x="221766" y="474141"/>
                      </a:cubicBezTo>
                      <a:cubicBezTo>
                        <a:pt x="221766" y="463110"/>
                        <a:pt x="227862" y="454537"/>
                        <a:pt x="236460" y="449635"/>
                      </a:cubicBezTo>
                      <a:lnTo>
                        <a:pt x="236460" y="373672"/>
                      </a:lnTo>
                      <a:cubicBezTo>
                        <a:pt x="215670" y="371227"/>
                        <a:pt x="196035" y="365099"/>
                        <a:pt x="177683" y="354075"/>
                      </a:cubicBezTo>
                      <a:lnTo>
                        <a:pt x="154390" y="384703"/>
                      </a:lnTo>
                      <a:cubicBezTo>
                        <a:pt x="145790" y="395727"/>
                        <a:pt x="137256" y="405532"/>
                        <a:pt x="127438" y="415330"/>
                      </a:cubicBezTo>
                      <a:lnTo>
                        <a:pt x="89451" y="453312"/>
                      </a:lnTo>
                      <a:lnTo>
                        <a:pt x="82072" y="460665"/>
                      </a:lnTo>
                      <a:lnTo>
                        <a:pt x="62500" y="454537"/>
                      </a:lnTo>
                      <a:lnTo>
                        <a:pt x="30608" y="422684"/>
                      </a:lnTo>
                      <a:lnTo>
                        <a:pt x="24513" y="403080"/>
                      </a:lnTo>
                      <a:lnTo>
                        <a:pt x="31892" y="395727"/>
                      </a:lnTo>
                      <a:lnTo>
                        <a:pt x="69815" y="357745"/>
                      </a:lnTo>
                      <a:cubicBezTo>
                        <a:pt x="78414" y="346721"/>
                        <a:pt x="89451" y="336923"/>
                        <a:pt x="99268" y="329569"/>
                      </a:cubicBezTo>
                      <a:lnTo>
                        <a:pt x="129877" y="306289"/>
                      </a:lnTo>
                      <a:cubicBezTo>
                        <a:pt x="99268" y="254832"/>
                        <a:pt x="104145" y="191126"/>
                        <a:pt x="142133" y="144565"/>
                      </a:cubicBezTo>
                      <a:lnTo>
                        <a:pt x="109022" y="109035"/>
                      </a:lnTo>
                      <a:cubicBezTo>
                        <a:pt x="102926" y="111486"/>
                        <a:pt x="95547" y="112712"/>
                        <a:pt x="89451" y="112712"/>
                      </a:cubicBezTo>
                      <a:lnTo>
                        <a:pt x="53902" y="227881"/>
                      </a:lnTo>
                      <a:cubicBezTo>
                        <a:pt x="61281" y="234003"/>
                        <a:pt x="66158" y="243808"/>
                        <a:pt x="66158" y="253606"/>
                      </a:cubicBezTo>
                      <a:cubicBezTo>
                        <a:pt x="66158" y="271984"/>
                        <a:pt x="51463" y="286685"/>
                        <a:pt x="33111" y="286685"/>
                      </a:cubicBezTo>
                      <a:cubicBezTo>
                        <a:pt x="14695" y="286685"/>
                        <a:pt x="0" y="271984"/>
                        <a:pt x="0" y="253606"/>
                      </a:cubicBezTo>
                      <a:cubicBezTo>
                        <a:pt x="0" y="236454"/>
                        <a:pt x="12256" y="222979"/>
                        <a:pt x="28170" y="220528"/>
                      </a:cubicBezTo>
                      <a:lnTo>
                        <a:pt x="64938" y="105365"/>
                      </a:lnTo>
                      <a:cubicBezTo>
                        <a:pt x="51463" y="96785"/>
                        <a:pt x="44084" y="83310"/>
                        <a:pt x="44084" y="67383"/>
                      </a:cubicBezTo>
                      <a:cubicBezTo>
                        <a:pt x="44084" y="42877"/>
                        <a:pt x="64938" y="22048"/>
                        <a:pt x="89451" y="22048"/>
                      </a:cubicBezTo>
                      <a:cubicBezTo>
                        <a:pt x="106584" y="22048"/>
                        <a:pt x="121278" y="31853"/>
                        <a:pt x="129877" y="46554"/>
                      </a:cubicBezTo>
                      <a:lnTo>
                        <a:pt x="213167" y="30628"/>
                      </a:lnTo>
                      <a:cubicBezTo>
                        <a:pt x="215670" y="13475"/>
                        <a:pt x="231584" y="0"/>
                        <a:pt x="249936" y="0"/>
                      </a:cubicBezTo>
                      <a:cubicBezTo>
                        <a:pt x="268353" y="0"/>
                        <a:pt x="283047" y="13475"/>
                        <a:pt x="286705" y="30628"/>
                      </a:cubicBezTo>
                      <a:lnTo>
                        <a:pt x="371214" y="46554"/>
                      </a:lnTo>
                      <a:cubicBezTo>
                        <a:pt x="378594" y="31853"/>
                        <a:pt x="394507" y="22048"/>
                        <a:pt x="411641" y="22048"/>
                      </a:cubicBezTo>
                      <a:cubicBezTo>
                        <a:pt x="436153" y="22048"/>
                        <a:pt x="457007" y="42877"/>
                        <a:pt x="457007" y="67383"/>
                      </a:cubicBezTo>
                      <a:cubicBezTo>
                        <a:pt x="457007" y="82084"/>
                        <a:pt x="449629" y="96785"/>
                        <a:pt x="437372" y="105365"/>
                      </a:cubicBezTo>
                      <a:lnTo>
                        <a:pt x="471702" y="220528"/>
                      </a:lnTo>
                      <a:cubicBezTo>
                        <a:pt x="487616" y="222979"/>
                        <a:pt x="501091" y="236454"/>
                        <a:pt x="501091" y="253606"/>
                      </a:cubicBezTo>
                      <a:cubicBezTo>
                        <a:pt x="501091" y="271984"/>
                        <a:pt x="486397" y="286685"/>
                        <a:pt x="469264" y="286685"/>
                      </a:cubicBezTo>
                      <a:lnTo>
                        <a:pt x="438591" y="363874"/>
                      </a:lnTo>
                      <a:cubicBezTo>
                        <a:pt x="452066" y="373672"/>
                        <a:pt x="459446" y="389605"/>
                        <a:pt x="459446" y="406757"/>
                      </a:cubicBezTo>
                      <a:cubicBezTo>
                        <a:pt x="459446" y="436159"/>
                        <a:pt x="434934" y="460665"/>
                        <a:pt x="405544" y="460665"/>
                      </a:cubicBezTo>
                      <a:cubicBezTo>
                        <a:pt x="376155" y="460665"/>
                        <a:pt x="351643" y="436159"/>
                        <a:pt x="351643" y="406757"/>
                      </a:cubicBezTo>
                      <a:cubicBezTo>
                        <a:pt x="351643" y="395727"/>
                        <a:pt x="355301" y="385928"/>
                        <a:pt x="360177" y="377349"/>
                      </a:cubicBezTo>
                      <a:lnTo>
                        <a:pt x="333227" y="349173"/>
                      </a:lnTo>
                      <a:cubicBezTo>
                        <a:pt x="313655" y="363874"/>
                        <a:pt x="289143" y="372453"/>
                        <a:pt x="264631" y="374898"/>
                      </a:cubicBezTo>
                      <a:lnTo>
                        <a:pt x="264631" y="450860"/>
                      </a:lnTo>
                      <a:cubicBezTo>
                        <a:pt x="273229" y="455763"/>
                        <a:pt x="279325" y="465561"/>
                        <a:pt x="279325" y="475366"/>
                      </a:cubicBezTo>
                      <a:cubicBezTo>
                        <a:pt x="278106" y="490067"/>
                        <a:pt x="265850" y="502317"/>
                        <a:pt x="249936" y="502317"/>
                      </a:cubicBezTo>
                      <a:close/>
                    </a:path>
                  </a:pathLst>
                </a:custGeom>
                <a:solidFill>
                  <a:srgbClr val="FFFFFF"/>
                </a:solidFill>
                <a:ln w="6417"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3444DC58-6A9E-41CD-8773-FF17650CAEDE}"/>
                    </a:ext>
                  </a:extLst>
                </p:cNvPr>
                <p:cNvSpPr/>
                <p:nvPr/>
              </p:nvSpPr>
              <p:spPr>
                <a:xfrm>
                  <a:off x="9237685" y="3749841"/>
                  <a:ext cx="512064" cy="513347"/>
                </a:xfrm>
                <a:custGeom>
                  <a:avLst/>
                  <a:gdLst>
                    <a:gd name="connsiteX0" fmla="*/ 257251 w 512064"/>
                    <a:gd name="connsiteY0" fmla="*/ 12250 h 513347"/>
                    <a:gd name="connsiteX1" fmla="*/ 287859 w 512064"/>
                    <a:gd name="connsiteY1" fmla="*/ 41658 h 513347"/>
                    <a:gd name="connsiteX2" fmla="*/ 380968 w 512064"/>
                    <a:gd name="connsiteY2" fmla="*/ 58810 h 513347"/>
                    <a:gd name="connsiteX3" fmla="*/ 417736 w 512064"/>
                    <a:gd name="connsiteY3" fmla="*/ 34304 h 513347"/>
                    <a:gd name="connsiteX4" fmla="*/ 456944 w 512064"/>
                    <a:gd name="connsiteY4" fmla="*/ 73511 h 513347"/>
                    <a:gd name="connsiteX5" fmla="*/ 436153 w 512064"/>
                    <a:gd name="connsiteY5" fmla="*/ 107816 h 513347"/>
                    <a:gd name="connsiteX6" fmla="*/ 474141 w 512064"/>
                    <a:gd name="connsiteY6" fmla="*/ 231558 h 513347"/>
                    <a:gd name="connsiteX7" fmla="*/ 501091 w 512064"/>
                    <a:gd name="connsiteY7" fmla="*/ 258509 h 513347"/>
                    <a:gd name="connsiteX8" fmla="*/ 474141 w 512064"/>
                    <a:gd name="connsiteY8" fmla="*/ 285466 h 513347"/>
                    <a:gd name="connsiteX9" fmla="*/ 471638 w 512064"/>
                    <a:gd name="connsiteY9" fmla="*/ 285466 h 513347"/>
                    <a:gd name="connsiteX10" fmla="*/ 437372 w 512064"/>
                    <a:gd name="connsiteY10" fmla="*/ 371227 h 513347"/>
                    <a:gd name="connsiteX11" fmla="*/ 459382 w 512064"/>
                    <a:gd name="connsiteY11" fmla="*/ 411660 h 513347"/>
                    <a:gd name="connsiteX12" fmla="*/ 411641 w 512064"/>
                    <a:gd name="connsiteY12" fmla="*/ 459440 h 513347"/>
                    <a:gd name="connsiteX13" fmla="*/ 363835 w 512064"/>
                    <a:gd name="connsiteY13" fmla="*/ 411660 h 513347"/>
                    <a:gd name="connsiteX14" fmla="*/ 374872 w 512064"/>
                    <a:gd name="connsiteY14" fmla="*/ 381026 h 513347"/>
                    <a:gd name="connsiteX15" fmla="*/ 340542 w 512064"/>
                    <a:gd name="connsiteY15" fmla="*/ 344277 h 513347"/>
                    <a:gd name="connsiteX16" fmla="*/ 264631 w 512064"/>
                    <a:gd name="connsiteY16" fmla="*/ 372453 h 513347"/>
                    <a:gd name="connsiteX17" fmla="*/ 264631 w 512064"/>
                    <a:gd name="connsiteY17" fmla="*/ 458214 h 513347"/>
                    <a:gd name="connsiteX18" fmla="*/ 279325 w 512064"/>
                    <a:gd name="connsiteY18" fmla="*/ 479043 h 513347"/>
                    <a:gd name="connsiteX19" fmla="*/ 257251 w 512064"/>
                    <a:gd name="connsiteY19" fmla="*/ 501098 h 513347"/>
                    <a:gd name="connsiteX20" fmla="*/ 235177 w 512064"/>
                    <a:gd name="connsiteY20" fmla="*/ 479043 h 513347"/>
                    <a:gd name="connsiteX21" fmla="*/ 249936 w 512064"/>
                    <a:gd name="connsiteY21" fmla="*/ 458214 h 513347"/>
                    <a:gd name="connsiteX22" fmla="*/ 249936 w 512064"/>
                    <a:gd name="connsiteY22" fmla="*/ 372453 h 513347"/>
                    <a:gd name="connsiteX23" fmla="*/ 183778 w 512064"/>
                    <a:gd name="connsiteY23" fmla="*/ 350398 h 513347"/>
                    <a:gd name="connsiteX24" fmla="*/ 176399 w 512064"/>
                    <a:gd name="connsiteY24" fmla="*/ 358977 h 513347"/>
                    <a:gd name="connsiteX25" fmla="*/ 156764 w 512064"/>
                    <a:gd name="connsiteY25" fmla="*/ 385928 h 513347"/>
                    <a:gd name="connsiteX26" fmla="*/ 131096 w 512064"/>
                    <a:gd name="connsiteY26" fmla="*/ 416556 h 513347"/>
                    <a:gd name="connsiteX27" fmla="*/ 93108 w 512064"/>
                    <a:gd name="connsiteY27" fmla="*/ 454537 h 513347"/>
                    <a:gd name="connsiteX28" fmla="*/ 88167 w 512064"/>
                    <a:gd name="connsiteY28" fmla="*/ 459440 h 513347"/>
                    <a:gd name="connsiteX29" fmla="*/ 73473 w 512064"/>
                    <a:gd name="connsiteY29" fmla="*/ 454537 h 513347"/>
                    <a:gd name="connsiteX30" fmla="*/ 44084 w 512064"/>
                    <a:gd name="connsiteY30" fmla="*/ 425135 h 513347"/>
                    <a:gd name="connsiteX31" fmla="*/ 39207 w 512064"/>
                    <a:gd name="connsiteY31" fmla="*/ 410434 h 513347"/>
                    <a:gd name="connsiteX32" fmla="*/ 42865 w 512064"/>
                    <a:gd name="connsiteY32" fmla="*/ 404306 h 513347"/>
                    <a:gd name="connsiteX33" fmla="*/ 80852 w 512064"/>
                    <a:gd name="connsiteY33" fmla="*/ 366325 h 513347"/>
                    <a:gd name="connsiteX34" fmla="*/ 111461 w 512064"/>
                    <a:gd name="connsiteY34" fmla="*/ 340600 h 513347"/>
                    <a:gd name="connsiteX35" fmla="*/ 138412 w 512064"/>
                    <a:gd name="connsiteY35" fmla="*/ 320996 h 513347"/>
                    <a:gd name="connsiteX36" fmla="*/ 147010 w 512064"/>
                    <a:gd name="connsiteY36" fmla="*/ 314868 h 513347"/>
                    <a:gd name="connsiteX37" fmla="*/ 159266 w 512064"/>
                    <a:gd name="connsiteY37" fmla="*/ 151919 h 513347"/>
                    <a:gd name="connsiteX38" fmla="*/ 117557 w 512064"/>
                    <a:gd name="connsiteY38" fmla="*/ 107816 h 513347"/>
                    <a:gd name="connsiteX39" fmla="*/ 96766 w 512064"/>
                    <a:gd name="connsiteY39" fmla="*/ 112718 h 513347"/>
                    <a:gd name="connsiteX40" fmla="*/ 93108 w 512064"/>
                    <a:gd name="connsiteY40" fmla="*/ 112718 h 513347"/>
                    <a:gd name="connsiteX41" fmla="*/ 53902 w 512064"/>
                    <a:gd name="connsiteY41" fmla="*/ 235235 h 513347"/>
                    <a:gd name="connsiteX42" fmla="*/ 67377 w 512064"/>
                    <a:gd name="connsiteY42" fmla="*/ 258509 h 513347"/>
                    <a:gd name="connsiteX43" fmla="*/ 40426 w 512064"/>
                    <a:gd name="connsiteY43" fmla="*/ 285466 h 513347"/>
                    <a:gd name="connsiteX44" fmla="*/ 13475 w 512064"/>
                    <a:gd name="connsiteY44" fmla="*/ 258509 h 513347"/>
                    <a:gd name="connsiteX45" fmla="*/ 40426 w 512064"/>
                    <a:gd name="connsiteY45" fmla="*/ 231558 h 513347"/>
                    <a:gd name="connsiteX46" fmla="*/ 78414 w 512064"/>
                    <a:gd name="connsiteY46" fmla="*/ 109041 h 513347"/>
                    <a:gd name="connsiteX47" fmla="*/ 57559 w 512064"/>
                    <a:gd name="connsiteY47" fmla="*/ 73511 h 513347"/>
                    <a:gd name="connsiteX48" fmla="*/ 96766 w 512064"/>
                    <a:gd name="connsiteY48" fmla="*/ 34304 h 513347"/>
                    <a:gd name="connsiteX49" fmla="*/ 133535 w 512064"/>
                    <a:gd name="connsiteY49" fmla="*/ 58810 h 513347"/>
                    <a:gd name="connsiteX50" fmla="*/ 226643 w 512064"/>
                    <a:gd name="connsiteY50" fmla="*/ 41658 h 513347"/>
                    <a:gd name="connsiteX51" fmla="*/ 257251 w 512064"/>
                    <a:gd name="connsiteY51" fmla="*/ 12250 h 513347"/>
                    <a:gd name="connsiteX52" fmla="*/ 257251 w 512064"/>
                    <a:gd name="connsiteY52" fmla="*/ 0 h 513347"/>
                    <a:gd name="connsiteX53" fmla="*/ 215606 w 512064"/>
                    <a:gd name="connsiteY53" fmla="*/ 31853 h 513347"/>
                    <a:gd name="connsiteX54" fmla="*/ 139631 w 512064"/>
                    <a:gd name="connsiteY54" fmla="*/ 46554 h 513347"/>
                    <a:gd name="connsiteX55" fmla="*/ 96766 w 512064"/>
                    <a:gd name="connsiteY55" fmla="*/ 23280 h 513347"/>
                    <a:gd name="connsiteX56" fmla="*/ 45303 w 512064"/>
                    <a:gd name="connsiteY56" fmla="*/ 73511 h 513347"/>
                    <a:gd name="connsiteX57" fmla="*/ 63655 w 512064"/>
                    <a:gd name="connsiteY57" fmla="*/ 112718 h 513347"/>
                    <a:gd name="connsiteX58" fmla="*/ 29390 w 512064"/>
                    <a:gd name="connsiteY58" fmla="*/ 220534 h 513347"/>
                    <a:gd name="connsiteX59" fmla="*/ 0 w 512064"/>
                    <a:gd name="connsiteY59" fmla="*/ 259734 h 513347"/>
                    <a:gd name="connsiteX60" fmla="*/ 39207 w 512064"/>
                    <a:gd name="connsiteY60" fmla="*/ 298942 h 513347"/>
                    <a:gd name="connsiteX61" fmla="*/ 78414 w 512064"/>
                    <a:gd name="connsiteY61" fmla="*/ 259734 h 513347"/>
                    <a:gd name="connsiteX62" fmla="*/ 67377 w 512064"/>
                    <a:gd name="connsiteY62" fmla="*/ 232784 h 513347"/>
                    <a:gd name="connsiteX63" fmla="*/ 100424 w 512064"/>
                    <a:gd name="connsiteY63" fmla="*/ 126194 h 513347"/>
                    <a:gd name="connsiteX64" fmla="*/ 113899 w 512064"/>
                    <a:gd name="connsiteY64" fmla="*/ 122517 h 513347"/>
                    <a:gd name="connsiteX65" fmla="*/ 140850 w 512064"/>
                    <a:gd name="connsiteY65" fmla="*/ 150693 h 513347"/>
                    <a:gd name="connsiteX66" fmla="*/ 128594 w 512064"/>
                    <a:gd name="connsiteY66" fmla="*/ 309966 h 513347"/>
                    <a:gd name="connsiteX67" fmla="*/ 102862 w 512064"/>
                    <a:gd name="connsiteY67" fmla="*/ 330795 h 513347"/>
                    <a:gd name="connsiteX68" fmla="*/ 71035 w 512064"/>
                    <a:gd name="connsiteY68" fmla="*/ 357752 h 513347"/>
                    <a:gd name="connsiteX69" fmla="*/ 33047 w 512064"/>
                    <a:gd name="connsiteY69" fmla="*/ 395733 h 513347"/>
                    <a:gd name="connsiteX70" fmla="*/ 28170 w 512064"/>
                    <a:gd name="connsiteY70" fmla="*/ 400629 h 513347"/>
                    <a:gd name="connsiteX71" fmla="*/ 24449 w 512064"/>
                    <a:gd name="connsiteY71" fmla="*/ 406757 h 513347"/>
                    <a:gd name="connsiteX72" fmla="*/ 26951 w 512064"/>
                    <a:gd name="connsiteY72" fmla="*/ 414111 h 513347"/>
                    <a:gd name="connsiteX73" fmla="*/ 31828 w 512064"/>
                    <a:gd name="connsiteY73" fmla="*/ 428812 h 513347"/>
                    <a:gd name="connsiteX74" fmla="*/ 33047 w 512064"/>
                    <a:gd name="connsiteY74" fmla="*/ 431263 h 513347"/>
                    <a:gd name="connsiteX75" fmla="*/ 35485 w 512064"/>
                    <a:gd name="connsiteY75" fmla="*/ 433714 h 513347"/>
                    <a:gd name="connsiteX76" fmla="*/ 64874 w 512064"/>
                    <a:gd name="connsiteY76" fmla="*/ 463116 h 513347"/>
                    <a:gd name="connsiteX77" fmla="*/ 66158 w 512064"/>
                    <a:gd name="connsiteY77" fmla="*/ 465568 h 513347"/>
                    <a:gd name="connsiteX78" fmla="*/ 68596 w 512064"/>
                    <a:gd name="connsiteY78" fmla="*/ 465568 h 513347"/>
                    <a:gd name="connsiteX79" fmla="*/ 83290 w 512064"/>
                    <a:gd name="connsiteY79" fmla="*/ 470464 h 513347"/>
                    <a:gd name="connsiteX80" fmla="*/ 90606 w 512064"/>
                    <a:gd name="connsiteY80" fmla="*/ 472915 h 513347"/>
                    <a:gd name="connsiteX81" fmla="*/ 95547 w 512064"/>
                    <a:gd name="connsiteY81" fmla="*/ 468019 h 513347"/>
                    <a:gd name="connsiteX82" fmla="*/ 100424 w 512064"/>
                    <a:gd name="connsiteY82" fmla="*/ 463116 h 513347"/>
                    <a:gd name="connsiteX83" fmla="*/ 138412 w 512064"/>
                    <a:gd name="connsiteY83" fmla="*/ 425135 h 513347"/>
                    <a:gd name="connsiteX84" fmla="*/ 165362 w 512064"/>
                    <a:gd name="connsiteY84" fmla="*/ 393282 h 513347"/>
                    <a:gd name="connsiteX85" fmla="*/ 184998 w 512064"/>
                    <a:gd name="connsiteY85" fmla="*/ 366325 h 513347"/>
                    <a:gd name="connsiteX86" fmla="*/ 235177 w 512064"/>
                    <a:gd name="connsiteY86" fmla="*/ 383477 h 513347"/>
                    <a:gd name="connsiteX87" fmla="*/ 235177 w 512064"/>
                    <a:gd name="connsiteY87" fmla="*/ 450867 h 513347"/>
                    <a:gd name="connsiteX88" fmla="*/ 220483 w 512064"/>
                    <a:gd name="connsiteY88" fmla="*/ 479043 h 513347"/>
                    <a:gd name="connsiteX89" fmla="*/ 254813 w 512064"/>
                    <a:gd name="connsiteY89" fmla="*/ 513347 h 513347"/>
                    <a:gd name="connsiteX90" fmla="*/ 289143 w 512064"/>
                    <a:gd name="connsiteY90" fmla="*/ 479043 h 513347"/>
                    <a:gd name="connsiteX91" fmla="*/ 274384 w 512064"/>
                    <a:gd name="connsiteY91" fmla="*/ 450867 h 513347"/>
                    <a:gd name="connsiteX92" fmla="*/ 274384 w 512064"/>
                    <a:gd name="connsiteY92" fmla="*/ 383477 h 513347"/>
                    <a:gd name="connsiteX93" fmla="*/ 335665 w 512064"/>
                    <a:gd name="connsiteY93" fmla="*/ 360203 h 513347"/>
                    <a:gd name="connsiteX94" fmla="*/ 356520 w 512064"/>
                    <a:gd name="connsiteY94" fmla="*/ 382251 h 513347"/>
                    <a:gd name="connsiteX95" fmla="*/ 349141 w 512064"/>
                    <a:gd name="connsiteY95" fmla="*/ 411660 h 513347"/>
                    <a:gd name="connsiteX96" fmla="*/ 409202 w 512064"/>
                    <a:gd name="connsiteY96" fmla="*/ 471689 h 513347"/>
                    <a:gd name="connsiteX97" fmla="*/ 469199 w 512064"/>
                    <a:gd name="connsiteY97" fmla="*/ 411660 h 513347"/>
                    <a:gd name="connsiteX98" fmla="*/ 449629 w 512064"/>
                    <a:gd name="connsiteY98" fmla="*/ 367550 h 513347"/>
                    <a:gd name="connsiteX99" fmla="*/ 477799 w 512064"/>
                    <a:gd name="connsiteY99" fmla="*/ 298942 h 513347"/>
                    <a:gd name="connsiteX100" fmla="*/ 512064 w 512064"/>
                    <a:gd name="connsiteY100" fmla="*/ 259734 h 513347"/>
                    <a:gd name="connsiteX101" fmla="*/ 481456 w 512064"/>
                    <a:gd name="connsiteY101" fmla="*/ 221753 h 513347"/>
                    <a:gd name="connsiteX102" fmla="*/ 449629 w 512064"/>
                    <a:gd name="connsiteY102" fmla="*/ 115163 h 513347"/>
                    <a:gd name="connsiteX103" fmla="*/ 467981 w 512064"/>
                    <a:gd name="connsiteY103" fmla="*/ 75963 h 513347"/>
                    <a:gd name="connsiteX104" fmla="*/ 416517 w 512064"/>
                    <a:gd name="connsiteY104" fmla="*/ 24506 h 513347"/>
                    <a:gd name="connsiteX105" fmla="*/ 373653 w 512064"/>
                    <a:gd name="connsiteY105" fmla="*/ 47780 h 513347"/>
                    <a:gd name="connsiteX106" fmla="*/ 297677 w 512064"/>
                    <a:gd name="connsiteY106" fmla="*/ 33079 h 513347"/>
                    <a:gd name="connsiteX107" fmla="*/ 257251 w 512064"/>
                    <a:gd name="connsiteY10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12064" h="513347">
                      <a:moveTo>
                        <a:pt x="257251" y="12250"/>
                      </a:moveTo>
                      <a:cubicBezTo>
                        <a:pt x="274384" y="12250"/>
                        <a:pt x="287859" y="25732"/>
                        <a:pt x="287859" y="41658"/>
                      </a:cubicBezTo>
                      <a:lnTo>
                        <a:pt x="380968" y="58810"/>
                      </a:lnTo>
                      <a:cubicBezTo>
                        <a:pt x="387129" y="44109"/>
                        <a:pt x="400604" y="34304"/>
                        <a:pt x="417736" y="34304"/>
                      </a:cubicBezTo>
                      <a:cubicBezTo>
                        <a:pt x="439811" y="34304"/>
                        <a:pt x="456944" y="51457"/>
                        <a:pt x="456944" y="73511"/>
                      </a:cubicBezTo>
                      <a:cubicBezTo>
                        <a:pt x="456944" y="88212"/>
                        <a:pt x="448409" y="101688"/>
                        <a:pt x="436153" y="107816"/>
                      </a:cubicBezTo>
                      <a:lnTo>
                        <a:pt x="474141" y="231558"/>
                      </a:lnTo>
                      <a:cubicBezTo>
                        <a:pt x="488835" y="231558"/>
                        <a:pt x="501091" y="243808"/>
                        <a:pt x="501091" y="258509"/>
                      </a:cubicBezTo>
                      <a:cubicBezTo>
                        <a:pt x="501091" y="273216"/>
                        <a:pt x="488835" y="285466"/>
                        <a:pt x="474141" y="285466"/>
                      </a:cubicBezTo>
                      <a:cubicBezTo>
                        <a:pt x="472858" y="285466"/>
                        <a:pt x="471638" y="285466"/>
                        <a:pt x="471638" y="285466"/>
                      </a:cubicBezTo>
                      <a:lnTo>
                        <a:pt x="437372" y="371227"/>
                      </a:lnTo>
                      <a:cubicBezTo>
                        <a:pt x="450847" y="379806"/>
                        <a:pt x="459382" y="394508"/>
                        <a:pt x="459382" y="411660"/>
                      </a:cubicBezTo>
                      <a:cubicBezTo>
                        <a:pt x="459382" y="437385"/>
                        <a:pt x="438591" y="459440"/>
                        <a:pt x="411641" y="459440"/>
                      </a:cubicBezTo>
                      <a:cubicBezTo>
                        <a:pt x="385909" y="459440"/>
                        <a:pt x="363835" y="438610"/>
                        <a:pt x="363835" y="411660"/>
                      </a:cubicBezTo>
                      <a:cubicBezTo>
                        <a:pt x="363835" y="400629"/>
                        <a:pt x="367493" y="389605"/>
                        <a:pt x="374872" y="381026"/>
                      </a:cubicBezTo>
                      <a:lnTo>
                        <a:pt x="340542" y="344277"/>
                      </a:lnTo>
                      <a:cubicBezTo>
                        <a:pt x="318532" y="361429"/>
                        <a:pt x="291582" y="371227"/>
                        <a:pt x="264631" y="372453"/>
                      </a:cubicBezTo>
                      <a:lnTo>
                        <a:pt x="264631" y="458214"/>
                      </a:lnTo>
                      <a:cubicBezTo>
                        <a:pt x="273165" y="461891"/>
                        <a:pt x="279325" y="469238"/>
                        <a:pt x="279325" y="479043"/>
                      </a:cubicBezTo>
                      <a:cubicBezTo>
                        <a:pt x="279325" y="491293"/>
                        <a:pt x="269507" y="501098"/>
                        <a:pt x="257251" y="501098"/>
                      </a:cubicBezTo>
                      <a:cubicBezTo>
                        <a:pt x="244995" y="501098"/>
                        <a:pt x="235177" y="491293"/>
                        <a:pt x="235177" y="479043"/>
                      </a:cubicBezTo>
                      <a:cubicBezTo>
                        <a:pt x="235177" y="469238"/>
                        <a:pt x="241337" y="460665"/>
                        <a:pt x="249936" y="458214"/>
                      </a:cubicBezTo>
                      <a:lnTo>
                        <a:pt x="249936" y="372453"/>
                      </a:lnTo>
                      <a:cubicBezTo>
                        <a:pt x="226643" y="371227"/>
                        <a:pt x="203350" y="363873"/>
                        <a:pt x="183778" y="350398"/>
                      </a:cubicBezTo>
                      <a:lnTo>
                        <a:pt x="176399" y="358977"/>
                      </a:lnTo>
                      <a:lnTo>
                        <a:pt x="156764" y="385928"/>
                      </a:lnTo>
                      <a:cubicBezTo>
                        <a:pt x="149449" y="396959"/>
                        <a:pt x="139631" y="406757"/>
                        <a:pt x="131096" y="416556"/>
                      </a:cubicBezTo>
                      <a:lnTo>
                        <a:pt x="93108" y="454537"/>
                      </a:lnTo>
                      <a:lnTo>
                        <a:pt x="88167" y="459440"/>
                      </a:lnTo>
                      <a:lnTo>
                        <a:pt x="73473" y="454537"/>
                      </a:lnTo>
                      <a:lnTo>
                        <a:pt x="44084" y="425135"/>
                      </a:lnTo>
                      <a:lnTo>
                        <a:pt x="39207" y="410434"/>
                      </a:lnTo>
                      <a:lnTo>
                        <a:pt x="42865" y="404306"/>
                      </a:lnTo>
                      <a:lnTo>
                        <a:pt x="80852" y="366325"/>
                      </a:lnTo>
                      <a:cubicBezTo>
                        <a:pt x="90606" y="356526"/>
                        <a:pt x="100424" y="347947"/>
                        <a:pt x="111461" y="340600"/>
                      </a:cubicBezTo>
                      <a:lnTo>
                        <a:pt x="138412" y="320996"/>
                      </a:lnTo>
                      <a:lnTo>
                        <a:pt x="147010" y="314868"/>
                      </a:lnTo>
                      <a:cubicBezTo>
                        <a:pt x="113899" y="264637"/>
                        <a:pt x="117557" y="197254"/>
                        <a:pt x="159266" y="151919"/>
                      </a:cubicBezTo>
                      <a:lnTo>
                        <a:pt x="117557" y="107816"/>
                      </a:lnTo>
                      <a:cubicBezTo>
                        <a:pt x="111461" y="111493"/>
                        <a:pt x="104081" y="112718"/>
                        <a:pt x="96766" y="112718"/>
                      </a:cubicBezTo>
                      <a:cubicBezTo>
                        <a:pt x="95547" y="112718"/>
                        <a:pt x="94328" y="112718"/>
                        <a:pt x="93108" y="112718"/>
                      </a:cubicBezTo>
                      <a:lnTo>
                        <a:pt x="53902" y="235235"/>
                      </a:lnTo>
                      <a:cubicBezTo>
                        <a:pt x="61217" y="240131"/>
                        <a:pt x="67377" y="248710"/>
                        <a:pt x="67377" y="258509"/>
                      </a:cubicBezTo>
                      <a:cubicBezTo>
                        <a:pt x="67377" y="273216"/>
                        <a:pt x="55120" y="285466"/>
                        <a:pt x="40426" y="285466"/>
                      </a:cubicBezTo>
                      <a:cubicBezTo>
                        <a:pt x="25732" y="285466"/>
                        <a:pt x="13475" y="273216"/>
                        <a:pt x="13475" y="258509"/>
                      </a:cubicBezTo>
                      <a:cubicBezTo>
                        <a:pt x="13475" y="243808"/>
                        <a:pt x="25732" y="231558"/>
                        <a:pt x="40426" y="231558"/>
                      </a:cubicBezTo>
                      <a:lnTo>
                        <a:pt x="78414" y="109041"/>
                      </a:lnTo>
                      <a:cubicBezTo>
                        <a:pt x="66158" y="101688"/>
                        <a:pt x="57559" y="89438"/>
                        <a:pt x="57559" y="73511"/>
                      </a:cubicBezTo>
                      <a:cubicBezTo>
                        <a:pt x="57559" y="51457"/>
                        <a:pt x="74692" y="34304"/>
                        <a:pt x="96766" y="34304"/>
                      </a:cubicBezTo>
                      <a:cubicBezTo>
                        <a:pt x="113899" y="34304"/>
                        <a:pt x="127374" y="44109"/>
                        <a:pt x="133535" y="58810"/>
                      </a:cubicBezTo>
                      <a:lnTo>
                        <a:pt x="226643" y="41658"/>
                      </a:lnTo>
                      <a:cubicBezTo>
                        <a:pt x="226643" y="25732"/>
                        <a:pt x="240119" y="12250"/>
                        <a:pt x="257251" y="12250"/>
                      </a:cubicBezTo>
                      <a:close/>
                      <a:moveTo>
                        <a:pt x="257251" y="0"/>
                      </a:moveTo>
                      <a:cubicBezTo>
                        <a:pt x="237680" y="0"/>
                        <a:pt x="220483" y="13475"/>
                        <a:pt x="215606" y="31853"/>
                      </a:cubicBezTo>
                      <a:lnTo>
                        <a:pt x="139631" y="46554"/>
                      </a:lnTo>
                      <a:cubicBezTo>
                        <a:pt x="129813" y="31853"/>
                        <a:pt x="113899" y="23280"/>
                        <a:pt x="96766" y="23280"/>
                      </a:cubicBezTo>
                      <a:cubicBezTo>
                        <a:pt x="68596" y="22055"/>
                        <a:pt x="45303" y="45329"/>
                        <a:pt x="45303" y="73511"/>
                      </a:cubicBezTo>
                      <a:cubicBezTo>
                        <a:pt x="45303" y="89438"/>
                        <a:pt x="52683" y="102913"/>
                        <a:pt x="63655" y="112718"/>
                      </a:cubicBezTo>
                      <a:lnTo>
                        <a:pt x="29390" y="220534"/>
                      </a:lnTo>
                      <a:cubicBezTo>
                        <a:pt x="12192" y="225430"/>
                        <a:pt x="0" y="241357"/>
                        <a:pt x="0" y="259734"/>
                      </a:cubicBezTo>
                      <a:cubicBezTo>
                        <a:pt x="0" y="281789"/>
                        <a:pt x="17133" y="298942"/>
                        <a:pt x="39207" y="298942"/>
                      </a:cubicBezTo>
                      <a:cubicBezTo>
                        <a:pt x="61217" y="298942"/>
                        <a:pt x="78414" y="281789"/>
                        <a:pt x="78414" y="259734"/>
                      </a:cubicBezTo>
                      <a:cubicBezTo>
                        <a:pt x="78414" y="249936"/>
                        <a:pt x="74692" y="240131"/>
                        <a:pt x="67377" y="232784"/>
                      </a:cubicBezTo>
                      <a:lnTo>
                        <a:pt x="100424" y="126194"/>
                      </a:lnTo>
                      <a:cubicBezTo>
                        <a:pt x="105365" y="126194"/>
                        <a:pt x="109022" y="124968"/>
                        <a:pt x="113899" y="122517"/>
                      </a:cubicBezTo>
                      <a:lnTo>
                        <a:pt x="140850" y="150693"/>
                      </a:lnTo>
                      <a:cubicBezTo>
                        <a:pt x="105365" y="197254"/>
                        <a:pt x="100424" y="259734"/>
                        <a:pt x="128594" y="309966"/>
                      </a:cubicBezTo>
                      <a:lnTo>
                        <a:pt x="102862" y="330795"/>
                      </a:lnTo>
                      <a:cubicBezTo>
                        <a:pt x="91890" y="339374"/>
                        <a:pt x="80852" y="347947"/>
                        <a:pt x="71035" y="357752"/>
                      </a:cubicBezTo>
                      <a:lnTo>
                        <a:pt x="33047" y="395733"/>
                      </a:lnTo>
                      <a:lnTo>
                        <a:pt x="28170" y="400629"/>
                      </a:lnTo>
                      <a:lnTo>
                        <a:pt x="24449" y="406757"/>
                      </a:lnTo>
                      <a:lnTo>
                        <a:pt x="26951" y="414111"/>
                      </a:lnTo>
                      <a:lnTo>
                        <a:pt x="31828" y="428812"/>
                      </a:lnTo>
                      <a:lnTo>
                        <a:pt x="33047" y="431263"/>
                      </a:lnTo>
                      <a:lnTo>
                        <a:pt x="35485" y="433714"/>
                      </a:lnTo>
                      <a:lnTo>
                        <a:pt x="64874" y="463116"/>
                      </a:lnTo>
                      <a:lnTo>
                        <a:pt x="66158" y="465568"/>
                      </a:lnTo>
                      <a:lnTo>
                        <a:pt x="68596" y="465568"/>
                      </a:lnTo>
                      <a:lnTo>
                        <a:pt x="83290" y="470464"/>
                      </a:lnTo>
                      <a:lnTo>
                        <a:pt x="90606" y="472915"/>
                      </a:lnTo>
                      <a:lnTo>
                        <a:pt x="95547" y="468019"/>
                      </a:lnTo>
                      <a:lnTo>
                        <a:pt x="100424" y="463116"/>
                      </a:lnTo>
                      <a:lnTo>
                        <a:pt x="138412" y="425135"/>
                      </a:lnTo>
                      <a:cubicBezTo>
                        <a:pt x="148229" y="415337"/>
                        <a:pt x="158047" y="404306"/>
                        <a:pt x="165362" y="393282"/>
                      </a:cubicBezTo>
                      <a:lnTo>
                        <a:pt x="184998" y="366325"/>
                      </a:lnTo>
                      <a:cubicBezTo>
                        <a:pt x="200912" y="374904"/>
                        <a:pt x="218044" y="381026"/>
                        <a:pt x="235177" y="383477"/>
                      </a:cubicBezTo>
                      <a:lnTo>
                        <a:pt x="235177" y="450867"/>
                      </a:lnTo>
                      <a:cubicBezTo>
                        <a:pt x="225424" y="456988"/>
                        <a:pt x="220483" y="468019"/>
                        <a:pt x="220483" y="479043"/>
                      </a:cubicBezTo>
                      <a:cubicBezTo>
                        <a:pt x="220483" y="498647"/>
                        <a:pt x="236460" y="513347"/>
                        <a:pt x="254813" y="513347"/>
                      </a:cubicBezTo>
                      <a:cubicBezTo>
                        <a:pt x="273165" y="513347"/>
                        <a:pt x="289143" y="497421"/>
                        <a:pt x="289143" y="479043"/>
                      </a:cubicBezTo>
                      <a:cubicBezTo>
                        <a:pt x="289143" y="468019"/>
                        <a:pt x="282983" y="456988"/>
                        <a:pt x="274384" y="450867"/>
                      </a:cubicBezTo>
                      <a:lnTo>
                        <a:pt x="274384" y="383477"/>
                      </a:lnTo>
                      <a:cubicBezTo>
                        <a:pt x="296459" y="381026"/>
                        <a:pt x="317313" y="372453"/>
                        <a:pt x="335665" y="360203"/>
                      </a:cubicBezTo>
                      <a:lnTo>
                        <a:pt x="356520" y="382251"/>
                      </a:lnTo>
                      <a:cubicBezTo>
                        <a:pt x="351579" y="390831"/>
                        <a:pt x="349141" y="400629"/>
                        <a:pt x="349141" y="411660"/>
                      </a:cubicBezTo>
                      <a:cubicBezTo>
                        <a:pt x="349141" y="444739"/>
                        <a:pt x="376091" y="471689"/>
                        <a:pt x="409202" y="471689"/>
                      </a:cubicBezTo>
                      <a:cubicBezTo>
                        <a:pt x="442249" y="471689"/>
                        <a:pt x="469199" y="444739"/>
                        <a:pt x="469199" y="411660"/>
                      </a:cubicBezTo>
                      <a:cubicBezTo>
                        <a:pt x="469199" y="394508"/>
                        <a:pt x="461884" y="378581"/>
                        <a:pt x="449629" y="367550"/>
                      </a:cubicBezTo>
                      <a:lnTo>
                        <a:pt x="477799" y="298942"/>
                      </a:lnTo>
                      <a:cubicBezTo>
                        <a:pt x="497370" y="296490"/>
                        <a:pt x="512064" y="279338"/>
                        <a:pt x="512064" y="259734"/>
                      </a:cubicBezTo>
                      <a:cubicBezTo>
                        <a:pt x="512064" y="241357"/>
                        <a:pt x="498589" y="225430"/>
                        <a:pt x="481456" y="221753"/>
                      </a:cubicBezTo>
                      <a:lnTo>
                        <a:pt x="449629" y="115163"/>
                      </a:lnTo>
                      <a:cubicBezTo>
                        <a:pt x="461884" y="105365"/>
                        <a:pt x="467981" y="90664"/>
                        <a:pt x="467981" y="75963"/>
                      </a:cubicBezTo>
                      <a:cubicBezTo>
                        <a:pt x="467981" y="47780"/>
                        <a:pt x="444687" y="24506"/>
                        <a:pt x="416517" y="24506"/>
                      </a:cubicBezTo>
                      <a:cubicBezTo>
                        <a:pt x="399384" y="24506"/>
                        <a:pt x="382252" y="33079"/>
                        <a:pt x="373653" y="47780"/>
                      </a:cubicBezTo>
                      <a:lnTo>
                        <a:pt x="297677" y="33079"/>
                      </a:lnTo>
                      <a:cubicBezTo>
                        <a:pt x="294020" y="13475"/>
                        <a:pt x="276887" y="0"/>
                        <a:pt x="257251" y="0"/>
                      </a:cubicBezTo>
                      <a:close/>
                    </a:path>
                  </a:pathLst>
                </a:custGeom>
                <a:solidFill>
                  <a:srgbClr val="FFFFFF"/>
                </a:solidFill>
                <a:ln w="6417" cap="flat">
                  <a:noFill/>
                  <a:prstDash val="solid"/>
                  <a:miter/>
                </a:ln>
              </p:spPr>
              <p:txBody>
                <a:bodyPr rtlCol="0" anchor="ctr"/>
                <a:lstStyle/>
                <a:p>
                  <a:endParaRPr lang="en-US"/>
                </a:p>
              </p:txBody>
            </p:sp>
          </p:grpSp>
          <p:grpSp>
            <p:nvGrpSpPr>
              <p:cNvPr id="779" name="Graphic 2">
                <a:extLst>
                  <a:ext uri="{FF2B5EF4-FFF2-40B4-BE49-F238E27FC236}">
                    <a16:creationId xmlns:a16="http://schemas.microsoft.com/office/drawing/2014/main" id="{E29A1DC7-92AC-4D76-BF40-EC5848A2403A}"/>
                  </a:ext>
                </a:extLst>
              </p:cNvPr>
              <p:cNvGrpSpPr/>
              <p:nvPr/>
            </p:nvGrpSpPr>
            <p:grpSpPr>
              <a:xfrm>
                <a:off x="9249877" y="3762097"/>
                <a:ext cx="490118" cy="490067"/>
                <a:chOff x="9249877" y="3762097"/>
                <a:chExt cx="490118" cy="490067"/>
              </a:xfrm>
              <a:solidFill>
                <a:srgbClr val="2C5967"/>
              </a:solidFill>
            </p:grpSpPr>
            <p:sp>
              <p:nvSpPr>
                <p:cNvPr id="780" name="Freeform: Shape 779">
                  <a:extLst>
                    <a:ext uri="{FF2B5EF4-FFF2-40B4-BE49-F238E27FC236}">
                      <a16:creationId xmlns:a16="http://schemas.microsoft.com/office/drawing/2014/main" id="{29BE4149-9172-499D-8172-4A24DA0380FE}"/>
                    </a:ext>
                  </a:extLst>
                </p:cNvPr>
                <p:cNvSpPr/>
                <p:nvPr/>
              </p:nvSpPr>
              <p:spPr>
                <a:xfrm>
                  <a:off x="9472863" y="4134544"/>
                  <a:ext cx="44147" cy="117620"/>
                </a:xfrm>
                <a:custGeom>
                  <a:avLst/>
                  <a:gdLst>
                    <a:gd name="connsiteX0" fmla="*/ 14759 w 44147"/>
                    <a:gd name="connsiteY0" fmla="*/ 0 h 117620"/>
                    <a:gd name="connsiteX1" fmla="*/ 14759 w 44147"/>
                    <a:gd name="connsiteY1" fmla="*/ 74737 h 117620"/>
                    <a:gd name="connsiteX2" fmla="*/ 0 w 44147"/>
                    <a:gd name="connsiteY2" fmla="*/ 95566 h 117620"/>
                    <a:gd name="connsiteX3" fmla="*/ 22074 w 44147"/>
                    <a:gd name="connsiteY3" fmla="*/ 117621 h 117620"/>
                    <a:gd name="connsiteX4" fmla="*/ 44148 w 44147"/>
                    <a:gd name="connsiteY4" fmla="*/ 95566 h 117620"/>
                    <a:gd name="connsiteX5" fmla="*/ 29453 w 44147"/>
                    <a:gd name="connsiteY5" fmla="*/ 74737 h 117620"/>
                    <a:gd name="connsiteX6" fmla="*/ 29453 w 44147"/>
                    <a:gd name="connsiteY6" fmla="*/ 0 h 117620"/>
                    <a:gd name="connsiteX7" fmla="*/ 22074 w 44147"/>
                    <a:gd name="connsiteY7" fmla="*/ 0 h 117620"/>
                    <a:gd name="connsiteX8" fmla="*/ 14759 w 44147"/>
                    <a:gd name="connsiteY8" fmla="*/ 0 h 117620"/>
                    <a:gd name="connsiteX9" fmla="*/ 22074 w 44147"/>
                    <a:gd name="connsiteY9" fmla="*/ 102913 h 117620"/>
                    <a:gd name="connsiteX10" fmla="*/ 14759 w 44147"/>
                    <a:gd name="connsiteY10" fmla="*/ 95566 h 117620"/>
                    <a:gd name="connsiteX11" fmla="*/ 22074 w 44147"/>
                    <a:gd name="connsiteY11" fmla="*/ 88212 h 117620"/>
                    <a:gd name="connsiteX12" fmla="*/ 29453 w 44147"/>
                    <a:gd name="connsiteY12" fmla="*/ 95566 h 117620"/>
                    <a:gd name="connsiteX13" fmla="*/ 22074 w 44147"/>
                    <a:gd name="connsiteY13" fmla="*/ 102913 h 11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147" h="117620">
                      <a:moveTo>
                        <a:pt x="14759" y="0"/>
                      </a:moveTo>
                      <a:lnTo>
                        <a:pt x="14759" y="74737"/>
                      </a:lnTo>
                      <a:cubicBezTo>
                        <a:pt x="6160" y="78414"/>
                        <a:pt x="0" y="85761"/>
                        <a:pt x="0" y="95566"/>
                      </a:cubicBezTo>
                      <a:cubicBezTo>
                        <a:pt x="0" y="107816"/>
                        <a:pt x="9818" y="117621"/>
                        <a:pt x="22074" y="117621"/>
                      </a:cubicBezTo>
                      <a:cubicBezTo>
                        <a:pt x="34330" y="117621"/>
                        <a:pt x="44148" y="107816"/>
                        <a:pt x="44148" y="95566"/>
                      </a:cubicBezTo>
                      <a:cubicBezTo>
                        <a:pt x="44148" y="85761"/>
                        <a:pt x="37988" y="77188"/>
                        <a:pt x="29453" y="74737"/>
                      </a:cubicBezTo>
                      <a:lnTo>
                        <a:pt x="29453" y="0"/>
                      </a:lnTo>
                      <a:cubicBezTo>
                        <a:pt x="26950" y="0"/>
                        <a:pt x="24512" y="0"/>
                        <a:pt x="22074" y="0"/>
                      </a:cubicBezTo>
                      <a:cubicBezTo>
                        <a:pt x="19636" y="0"/>
                        <a:pt x="17197" y="0"/>
                        <a:pt x="14759" y="0"/>
                      </a:cubicBezTo>
                      <a:close/>
                      <a:moveTo>
                        <a:pt x="22074" y="102913"/>
                      </a:moveTo>
                      <a:cubicBezTo>
                        <a:pt x="18416" y="102913"/>
                        <a:pt x="14759" y="99243"/>
                        <a:pt x="14759" y="95566"/>
                      </a:cubicBezTo>
                      <a:cubicBezTo>
                        <a:pt x="14759" y="91889"/>
                        <a:pt x="18416" y="88212"/>
                        <a:pt x="22074" y="88212"/>
                      </a:cubicBezTo>
                      <a:cubicBezTo>
                        <a:pt x="25732" y="88212"/>
                        <a:pt x="29453" y="91889"/>
                        <a:pt x="29453" y="95566"/>
                      </a:cubicBezTo>
                      <a:cubicBezTo>
                        <a:pt x="29453" y="99243"/>
                        <a:pt x="25732" y="102913"/>
                        <a:pt x="22074" y="102913"/>
                      </a:cubicBezTo>
                      <a:close/>
                    </a:path>
                  </a:pathLst>
                </a:custGeom>
                <a:solidFill>
                  <a:srgbClr val="2C5967"/>
                </a:solidFill>
                <a:ln w="6417"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5070CA57-E891-411D-915F-2D4E18C96E03}"/>
                    </a:ext>
                  </a:extLst>
                </p:cNvPr>
                <p:cNvSpPr/>
                <p:nvPr/>
              </p:nvSpPr>
              <p:spPr>
                <a:xfrm>
                  <a:off x="9249877" y="3762097"/>
                  <a:ext cx="490118" cy="447183"/>
                </a:xfrm>
                <a:custGeom>
                  <a:avLst/>
                  <a:gdLst>
                    <a:gd name="connsiteX0" fmla="*/ 461948 w 490118"/>
                    <a:gd name="connsiteY0" fmla="*/ 219302 h 447183"/>
                    <a:gd name="connsiteX1" fmla="*/ 423960 w 490118"/>
                    <a:gd name="connsiteY1" fmla="*/ 96785 h 447183"/>
                    <a:gd name="connsiteX2" fmla="*/ 444752 w 490118"/>
                    <a:gd name="connsiteY2" fmla="*/ 62481 h 447183"/>
                    <a:gd name="connsiteX3" fmla="*/ 405544 w 490118"/>
                    <a:gd name="connsiteY3" fmla="*/ 23274 h 447183"/>
                    <a:gd name="connsiteX4" fmla="*/ 368776 w 490118"/>
                    <a:gd name="connsiteY4" fmla="*/ 47780 h 447183"/>
                    <a:gd name="connsiteX5" fmla="*/ 275667 w 490118"/>
                    <a:gd name="connsiteY5" fmla="*/ 30628 h 447183"/>
                    <a:gd name="connsiteX6" fmla="*/ 245059 w 490118"/>
                    <a:gd name="connsiteY6" fmla="*/ 0 h 447183"/>
                    <a:gd name="connsiteX7" fmla="*/ 214451 w 490118"/>
                    <a:gd name="connsiteY7" fmla="*/ 29402 h 447183"/>
                    <a:gd name="connsiteX8" fmla="*/ 121343 w 490118"/>
                    <a:gd name="connsiteY8" fmla="*/ 46554 h 447183"/>
                    <a:gd name="connsiteX9" fmla="*/ 84574 w 490118"/>
                    <a:gd name="connsiteY9" fmla="*/ 22048 h 447183"/>
                    <a:gd name="connsiteX10" fmla="*/ 45367 w 490118"/>
                    <a:gd name="connsiteY10" fmla="*/ 61255 h 447183"/>
                    <a:gd name="connsiteX11" fmla="*/ 66158 w 490118"/>
                    <a:gd name="connsiteY11" fmla="*/ 95560 h 447183"/>
                    <a:gd name="connsiteX12" fmla="*/ 27015 w 490118"/>
                    <a:gd name="connsiteY12" fmla="*/ 219302 h 447183"/>
                    <a:gd name="connsiteX13" fmla="*/ 0 w 490118"/>
                    <a:gd name="connsiteY13" fmla="*/ 247485 h 447183"/>
                    <a:gd name="connsiteX14" fmla="*/ 27015 w 490118"/>
                    <a:gd name="connsiteY14" fmla="*/ 274436 h 447183"/>
                    <a:gd name="connsiteX15" fmla="*/ 53966 w 490118"/>
                    <a:gd name="connsiteY15" fmla="*/ 247485 h 447183"/>
                    <a:gd name="connsiteX16" fmla="*/ 40491 w 490118"/>
                    <a:gd name="connsiteY16" fmla="*/ 224205 h 447183"/>
                    <a:gd name="connsiteX17" fmla="*/ 79697 w 490118"/>
                    <a:gd name="connsiteY17" fmla="*/ 101688 h 447183"/>
                    <a:gd name="connsiteX18" fmla="*/ 83355 w 490118"/>
                    <a:gd name="connsiteY18" fmla="*/ 101688 h 447183"/>
                    <a:gd name="connsiteX19" fmla="*/ 104145 w 490118"/>
                    <a:gd name="connsiteY19" fmla="*/ 95560 h 447183"/>
                    <a:gd name="connsiteX20" fmla="*/ 137256 w 490118"/>
                    <a:gd name="connsiteY20" fmla="*/ 131090 h 447183"/>
                    <a:gd name="connsiteX21" fmla="*/ 142133 w 490118"/>
                    <a:gd name="connsiteY21" fmla="*/ 126194 h 447183"/>
                    <a:gd name="connsiteX22" fmla="*/ 147074 w 490118"/>
                    <a:gd name="connsiteY22" fmla="*/ 121291 h 447183"/>
                    <a:gd name="connsiteX23" fmla="*/ 113963 w 490118"/>
                    <a:gd name="connsiteY23" fmla="*/ 86987 h 447183"/>
                    <a:gd name="connsiteX24" fmla="*/ 121343 w 490118"/>
                    <a:gd name="connsiteY24" fmla="*/ 63706 h 447183"/>
                    <a:gd name="connsiteX25" fmla="*/ 215670 w 490118"/>
                    <a:gd name="connsiteY25" fmla="*/ 46554 h 447183"/>
                    <a:gd name="connsiteX26" fmla="*/ 245059 w 490118"/>
                    <a:gd name="connsiteY26" fmla="*/ 61255 h 447183"/>
                    <a:gd name="connsiteX27" fmla="*/ 273229 w 490118"/>
                    <a:gd name="connsiteY27" fmla="*/ 44103 h 447183"/>
                    <a:gd name="connsiteX28" fmla="*/ 367557 w 490118"/>
                    <a:gd name="connsiteY28" fmla="*/ 61255 h 447183"/>
                    <a:gd name="connsiteX29" fmla="*/ 377375 w 490118"/>
                    <a:gd name="connsiteY29" fmla="*/ 86987 h 447183"/>
                    <a:gd name="connsiteX30" fmla="*/ 343108 w 490118"/>
                    <a:gd name="connsiteY30" fmla="*/ 120066 h 447183"/>
                    <a:gd name="connsiteX31" fmla="*/ 347985 w 490118"/>
                    <a:gd name="connsiteY31" fmla="*/ 123742 h 447183"/>
                    <a:gd name="connsiteX32" fmla="*/ 354082 w 490118"/>
                    <a:gd name="connsiteY32" fmla="*/ 129864 h 447183"/>
                    <a:gd name="connsiteX33" fmla="*/ 388412 w 490118"/>
                    <a:gd name="connsiteY33" fmla="*/ 95560 h 447183"/>
                    <a:gd name="connsiteX34" fmla="*/ 406764 w 490118"/>
                    <a:gd name="connsiteY34" fmla="*/ 100462 h 447183"/>
                    <a:gd name="connsiteX35" fmla="*/ 410485 w 490118"/>
                    <a:gd name="connsiteY35" fmla="*/ 100462 h 447183"/>
                    <a:gd name="connsiteX36" fmla="*/ 448473 w 490118"/>
                    <a:gd name="connsiteY36" fmla="*/ 224205 h 447183"/>
                    <a:gd name="connsiteX37" fmla="*/ 436217 w 490118"/>
                    <a:gd name="connsiteY37" fmla="*/ 247485 h 447183"/>
                    <a:gd name="connsiteX38" fmla="*/ 447189 w 490118"/>
                    <a:gd name="connsiteY38" fmla="*/ 268314 h 447183"/>
                    <a:gd name="connsiteX39" fmla="*/ 412924 w 490118"/>
                    <a:gd name="connsiteY39" fmla="*/ 352849 h 447183"/>
                    <a:gd name="connsiteX40" fmla="*/ 400667 w 490118"/>
                    <a:gd name="connsiteY40" fmla="*/ 351624 h 447183"/>
                    <a:gd name="connsiteX41" fmla="*/ 374936 w 490118"/>
                    <a:gd name="connsiteY41" fmla="*/ 358971 h 447183"/>
                    <a:gd name="connsiteX42" fmla="*/ 347985 w 490118"/>
                    <a:gd name="connsiteY42" fmla="*/ 330795 h 447183"/>
                    <a:gd name="connsiteX43" fmla="*/ 336948 w 490118"/>
                    <a:gd name="connsiteY43" fmla="*/ 340593 h 447183"/>
                    <a:gd name="connsiteX44" fmla="*/ 363899 w 490118"/>
                    <a:gd name="connsiteY44" fmla="*/ 368776 h 447183"/>
                    <a:gd name="connsiteX45" fmla="*/ 352862 w 490118"/>
                    <a:gd name="connsiteY45" fmla="*/ 399404 h 447183"/>
                    <a:gd name="connsiteX46" fmla="*/ 400667 w 490118"/>
                    <a:gd name="connsiteY46" fmla="*/ 447183 h 447183"/>
                    <a:gd name="connsiteX47" fmla="*/ 448473 w 490118"/>
                    <a:gd name="connsiteY47" fmla="*/ 399404 h 447183"/>
                    <a:gd name="connsiteX48" fmla="*/ 426399 w 490118"/>
                    <a:gd name="connsiteY48" fmla="*/ 358971 h 447183"/>
                    <a:gd name="connsiteX49" fmla="*/ 460665 w 490118"/>
                    <a:gd name="connsiteY49" fmla="*/ 273210 h 447183"/>
                    <a:gd name="connsiteX50" fmla="*/ 463168 w 490118"/>
                    <a:gd name="connsiteY50" fmla="*/ 273210 h 447183"/>
                    <a:gd name="connsiteX51" fmla="*/ 490118 w 490118"/>
                    <a:gd name="connsiteY51" fmla="*/ 246259 h 447183"/>
                    <a:gd name="connsiteX52" fmla="*/ 461948 w 490118"/>
                    <a:gd name="connsiteY52" fmla="*/ 219302 h 447183"/>
                    <a:gd name="connsiteX53" fmla="*/ 381032 w 490118"/>
                    <a:gd name="connsiteY53" fmla="*/ 61255 h 447183"/>
                    <a:gd name="connsiteX54" fmla="*/ 405544 w 490118"/>
                    <a:gd name="connsiteY54" fmla="*/ 36756 h 447183"/>
                    <a:gd name="connsiteX55" fmla="*/ 430057 w 490118"/>
                    <a:gd name="connsiteY55" fmla="*/ 61255 h 447183"/>
                    <a:gd name="connsiteX56" fmla="*/ 405544 w 490118"/>
                    <a:gd name="connsiteY56" fmla="*/ 85761 h 447183"/>
                    <a:gd name="connsiteX57" fmla="*/ 381032 w 490118"/>
                    <a:gd name="connsiteY57" fmla="*/ 61255 h 447183"/>
                    <a:gd name="connsiteX58" fmla="*/ 245059 w 490118"/>
                    <a:gd name="connsiteY58" fmla="*/ 46554 h 447183"/>
                    <a:gd name="connsiteX59" fmla="*/ 229145 w 490118"/>
                    <a:gd name="connsiteY59" fmla="*/ 30628 h 447183"/>
                    <a:gd name="connsiteX60" fmla="*/ 245059 w 490118"/>
                    <a:gd name="connsiteY60" fmla="*/ 14701 h 447183"/>
                    <a:gd name="connsiteX61" fmla="*/ 260973 w 490118"/>
                    <a:gd name="connsiteY61" fmla="*/ 30628 h 447183"/>
                    <a:gd name="connsiteX62" fmla="*/ 245059 w 490118"/>
                    <a:gd name="connsiteY62" fmla="*/ 46554 h 447183"/>
                    <a:gd name="connsiteX63" fmla="*/ 109086 w 490118"/>
                    <a:gd name="connsiteY63" fmla="*/ 61255 h 447183"/>
                    <a:gd name="connsiteX64" fmla="*/ 84574 w 490118"/>
                    <a:gd name="connsiteY64" fmla="*/ 85761 h 447183"/>
                    <a:gd name="connsiteX65" fmla="*/ 60062 w 490118"/>
                    <a:gd name="connsiteY65" fmla="*/ 61255 h 447183"/>
                    <a:gd name="connsiteX66" fmla="*/ 84574 w 490118"/>
                    <a:gd name="connsiteY66" fmla="*/ 36756 h 447183"/>
                    <a:gd name="connsiteX67" fmla="*/ 109086 w 490118"/>
                    <a:gd name="connsiteY67" fmla="*/ 61255 h 447183"/>
                    <a:gd name="connsiteX68" fmla="*/ 27015 w 490118"/>
                    <a:gd name="connsiteY68" fmla="*/ 258509 h 447183"/>
                    <a:gd name="connsiteX69" fmla="*/ 14759 w 490118"/>
                    <a:gd name="connsiteY69" fmla="*/ 246259 h 447183"/>
                    <a:gd name="connsiteX70" fmla="*/ 27015 w 490118"/>
                    <a:gd name="connsiteY70" fmla="*/ 234003 h 447183"/>
                    <a:gd name="connsiteX71" fmla="*/ 39207 w 490118"/>
                    <a:gd name="connsiteY71" fmla="*/ 246259 h 447183"/>
                    <a:gd name="connsiteX72" fmla="*/ 27015 w 490118"/>
                    <a:gd name="connsiteY72" fmla="*/ 258509 h 447183"/>
                    <a:gd name="connsiteX73" fmla="*/ 399448 w 490118"/>
                    <a:gd name="connsiteY73" fmla="*/ 432482 h 447183"/>
                    <a:gd name="connsiteX74" fmla="*/ 366337 w 490118"/>
                    <a:gd name="connsiteY74" fmla="*/ 399404 h 447183"/>
                    <a:gd name="connsiteX75" fmla="*/ 399448 w 490118"/>
                    <a:gd name="connsiteY75" fmla="*/ 366325 h 447183"/>
                    <a:gd name="connsiteX76" fmla="*/ 432495 w 490118"/>
                    <a:gd name="connsiteY76" fmla="*/ 399404 h 447183"/>
                    <a:gd name="connsiteX77" fmla="*/ 399448 w 490118"/>
                    <a:gd name="connsiteY77" fmla="*/ 432482 h 447183"/>
                    <a:gd name="connsiteX78" fmla="*/ 461948 w 490118"/>
                    <a:gd name="connsiteY78" fmla="*/ 258509 h 447183"/>
                    <a:gd name="connsiteX79" fmla="*/ 449692 w 490118"/>
                    <a:gd name="connsiteY79" fmla="*/ 246259 h 447183"/>
                    <a:gd name="connsiteX80" fmla="*/ 461948 w 490118"/>
                    <a:gd name="connsiteY80" fmla="*/ 234003 h 447183"/>
                    <a:gd name="connsiteX81" fmla="*/ 474141 w 490118"/>
                    <a:gd name="connsiteY81" fmla="*/ 246259 h 447183"/>
                    <a:gd name="connsiteX82" fmla="*/ 461948 w 490118"/>
                    <a:gd name="connsiteY82" fmla="*/ 258509 h 44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90118" h="447183">
                      <a:moveTo>
                        <a:pt x="461948" y="219302"/>
                      </a:moveTo>
                      <a:lnTo>
                        <a:pt x="423960" y="96785"/>
                      </a:lnTo>
                      <a:cubicBezTo>
                        <a:pt x="436217" y="90664"/>
                        <a:pt x="444752" y="77182"/>
                        <a:pt x="444752" y="62481"/>
                      </a:cubicBezTo>
                      <a:cubicBezTo>
                        <a:pt x="444752" y="40426"/>
                        <a:pt x="427618" y="23274"/>
                        <a:pt x="405544" y="23274"/>
                      </a:cubicBezTo>
                      <a:cubicBezTo>
                        <a:pt x="388412" y="23274"/>
                        <a:pt x="374936" y="33079"/>
                        <a:pt x="368776" y="47780"/>
                      </a:cubicBezTo>
                      <a:lnTo>
                        <a:pt x="275667" y="30628"/>
                      </a:lnTo>
                      <a:cubicBezTo>
                        <a:pt x="275667" y="13475"/>
                        <a:pt x="262192" y="0"/>
                        <a:pt x="245059" y="0"/>
                      </a:cubicBezTo>
                      <a:cubicBezTo>
                        <a:pt x="227926" y="0"/>
                        <a:pt x="214451" y="13475"/>
                        <a:pt x="214451" y="29402"/>
                      </a:cubicBezTo>
                      <a:lnTo>
                        <a:pt x="121343" y="46554"/>
                      </a:lnTo>
                      <a:cubicBezTo>
                        <a:pt x="115182" y="31853"/>
                        <a:pt x="101707" y="22048"/>
                        <a:pt x="84574" y="22048"/>
                      </a:cubicBezTo>
                      <a:cubicBezTo>
                        <a:pt x="62500" y="22048"/>
                        <a:pt x="45367" y="40426"/>
                        <a:pt x="45367" y="61255"/>
                      </a:cubicBezTo>
                      <a:cubicBezTo>
                        <a:pt x="45367" y="75956"/>
                        <a:pt x="53966" y="89438"/>
                        <a:pt x="66158" y="95560"/>
                      </a:cubicBezTo>
                      <a:lnTo>
                        <a:pt x="27015" y="219302"/>
                      </a:lnTo>
                      <a:cubicBezTo>
                        <a:pt x="12256" y="220528"/>
                        <a:pt x="0" y="231558"/>
                        <a:pt x="0" y="247485"/>
                      </a:cubicBezTo>
                      <a:cubicBezTo>
                        <a:pt x="0" y="262186"/>
                        <a:pt x="12256" y="274436"/>
                        <a:pt x="27015" y="274436"/>
                      </a:cubicBezTo>
                      <a:cubicBezTo>
                        <a:pt x="41709" y="274436"/>
                        <a:pt x="53966" y="262186"/>
                        <a:pt x="53966" y="247485"/>
                      </a:cubicBezTo>
                      <a:cubicBezTo>
                        <a:pt x="53966" y="237680"/>
                        <a:pt x="49025" y="229107"/>
                        <a:pt x="40491" y="224205"/>
                      </a:cubicBezTo>
                      <a:lnTo>
                        <a:pt x="79697" y="101688"/>
                      </a:lnTo>
                      <a:cubicBezTo>
                        <a:pt x="80916" y="101688"/>
                        <a:pt x="82136" y="101688"/>
                        <a:pt x="83355" y="101688"/>
                      </a:cubicBezTo>
                      <a:cubicBezTo>
                        <a:pt x="90670" y="101688"/>
                        <a:pt x="98050" y="99236"/>
                        <a:pt x="104145" y="95560"/>
                      </a:cubicBezTo>
                      <a:lnTo>
                        <a:pt x="137256" y="131090"/>
                      </a:lnTo>
                      <a:cubicBezTo>
                        <a:pt x="138475" y="128638"/>
                        <a:pt x="140914" y="127413"/>
                        <a:pt x="142133" y="126194"/>
                      </a:cubicBezTo>
                      <a:cubicBezTo>
                        <a:pt x="143352" y="124968"/>
                        <a:pt x="145855" y="122517"/>
                        <a:pt x="147074" y="121291"/>
                      </a:cubicBezTo>
                      <a:lnTo>
                        <a:pt x="113963" y="86987"/>
                      </a:lnTo>
                      <a:cubicBezTo>
                        <a:pt x="118840" y="80859"/>
                        <a:pt x="121343" y="72286"/>
                        <a:pt x="121343" y="63706"/>
                      </a:cubicBezTo>
                      <a:lnTo>
                        <a:pt x="215670" y="46554"/>
                      </a:lnTo>
                      <a:cubicBezTo>
                        <a:pt x="222985" y="55134"/>
                        <a:pt x="232803" y="61255"/>
                        <a:pt x="245059" y="61255"/>
                      </a:cubicBezTo>
                      <a:cubicBezTo>
                        <a:pt x="257315" y="61255"/>
                        <a:pt x="267133" y="53908"/>
                        <a:pt x="273229" y="44103"/>
                      </a:cubicBezTo>
                      <a:lnTo>
                        <a:pt x="367557" y="61255"/>
                      </a:lnTo>
                      <a:cubicBezTo>
                        <a:pt x="367557" y="71060"/>
                        <a:pt x="371278" y="79633"/>
                        <a:pt x="377375" y="86987"/>
                      </a:cubicBezTo>
                      <a:lnTo>
                        <a:pt x="343108" y="120066"/>
                      </a:lnTo>
                      <a:cubicBezTo>
                        <a:pt x="344328" y="121291"/>
                        <a:pt x="345547" y="122517"/>
                        <a:pt x="347985" y="123742"/>
                      </a:cubicBezTo>
                      <a:cubicBezTo>
                        <a:pt x="350424" y="126194"/>
                        <a:pt x="351643" y="127413"/>
                        <a:pt x="354082" y="129864"/>
                      </a:cubicBezTo>
                      <a:lnTo>
                        <a:pt x="388412" y="95560"/>
                      </a:lnTo>
                      <a:cubicBezTo>
                        <a:pt x="393289" y="98011"/>
                        <a:pt x="399448" y="100462"/>
                        <a:pt x="406764" y="100462"/>
                      </a:cubicBezTo>
                      <a:cubicBezTo>
                        <a:pt x="407983" y="100462"/>
                        <a:pt x="409266" y="100462"/>
                        <a:pt x="410485" y="100462"/>
                      </a:cubicBezTo>
                      <a:lnTo>
                        <a:pt x="448473" y="224205"/>
                      </a:lnTo>
                      <a:cubicBezTo>
                        <a:pt x="441094" y="229107"/>
                        <a:pt x="436217" y="237680"/>
                        <a:pt x="436217" y="247485"/>
                      </a:cubicBezTo>
                      <a:cubicBezTo>
                        <a:pt x="436217" y="256058"/>
                        <a:pt x="439875" y="263411"/>
                        <a:pt x="447189" y="268314"/>
                      </a:cubicBezTo>
                      <a:lnTo>
                        <a:pt x="412924" y="352849"/>
                      </a:lnTo>
                      <a:cubicBezTo>
                        <a:pt x="409266" y="351624"/>
                        <a:pt x="405544" y="351624"/>
                        <a:pt x="400667" y="351624"/>
                      </a:cubicBezTo>
                      <a:cubicBezTo>
                        <a:pt x="390850" y="351624"/>
                        <a:pt x="382315" y="354075"/>
                        <a:pt x="374936" y="358971"/>
                      </a:cubicBezTo>
                      <a:lnTo>
                        <a:pt x="347985" y="330795"/>
                      </a:lnTo>
                      <a:cubicBezTo>
                        <a:pt x="344328" y="334471"/>
                        <a:pt x="340606" y="338148"/>
                        <a:pt x="336948" y="340593"/>
                      </a:cubicBezTo>
                      <a:lnTo>
                        <a:pt x="363899" y="368776"/>
                      </a:lnTo>
                      <a:cubicBezTo>
                        <a:pt x="356584" y="377349"/>
                        <a:pt x="352862" y="387154"/>
                        <a:pt x="352862" y="399404"/>
                      </a:cubicBezTo>
                      <a:cubicBezTo>
                        <a:pt x="352862" y="425135"/>
                        <a:pt x="373717" y="447183"/>
                        <a:pt x="400667" y="447183"/>
                      </a:cubicBezTo>
                      <a:cubicBezTo>
                        <a:pt x="427618" y="447183"/>
                        <a:pt x="448473" y="426361"/>
                        <a:pt x="448473" y="399404"/>
                      </a:cubicBezTo>
                      <a:cubicBezTo>
                        <a:pt x="448473" y="382251"/>
                        <a:pt x="439875" y="367550"/>
                        <a:pt x="426399" y="358971"/>
                      </a:cubicBezTo>
                      <a:lnTo>
                        <a:pt x="460665" y="273210"/>
                      </a:lnTo>
                      <a:cubicBezTo>
                        <a:pt x="461948" y="273210"/>
                        <a:pt x="463168" y="273210"/>
                        <a:pt x="463168" y="273210"/>
                      </a:cubicBezTo>
                      <a:cubicBezTo>
                        <a:pt x="477862" y="273210"/>
                        <a:pt x="490118" y="260960"/>
                        <a:pt x="490118" y="246259"/>
                      </a:cubicBezTo>
                      <a:cubicBezTo>
                        <a:pt x="490118" y="231558"/>
                        <a:pt x="476643" y="219302"/>
                        <a:pt x="461948" y="219302"/>
                      </a:cubicBezTo>
                      <a:close/>
                      <a:moveTo>
                        <a:pt x="381032" y="61255"/>
                      </a:moveTo>
                      <a:cubicBezTo>
                        <a:pt x="381032" y="47780"/>
                        <a:pt x="392069" y="36756"/>
                        <a:pt x="405544" y="36756"/>
                      </a:cubicBezTo>
                      <a:cubicBezTo>
                        <a:pt x="419020" y="36756"/>
                        <a:pt x="430057" y="47780"/>
                        <a:pt x="430057" y="61255"/>
                      </a:cubicBezTo>
                      <a:cubicBezTo>
                        <a:pt x="430057" y="74731"/>
                        <a:pt x="419020" y="85761"/>
                        <a:pt x="405544" y="85761"/>
                      </a:cubicBezTo>
                      <a:cubicBezTo>
                        <a:pt x="392069" y="85761"/>
                        <a:pt x="381032" y="74731"/>
                        <a:pt x="381032" y="61255"/>
                      </a:cubicBezTo>
                      <a:close/>
                      <a:moveTo>
                        <a:pt x="245059" y="46554"/>
                      </a:moveTo>
                      <a:cubicBezTo>
                        <a:pt x="236460" y="46554"/>
                        <a:pt x="229145" y="39201"/>
                        <a:pt x="229145" y="30628"/>
                      </a:cubicBezTo>
                      <a:cubicBezTo>
                        <a:pt x="229145" y="22048"/>
                        <a:pt x="236460" y="14701"/>
                        <a:pt x="245059" y="14701"/>
                      </a:cubicBezTo>
                      <a:cubicBezTo>
                        <a:pt x="253658" y="14701"/>
                        <a:pt x="260973" y="22048"/>
                        <a:pt x="260973" y="30628"/>
                      </a:cubicBezTo>
                      <a:cubicBezTo>
                        <a:pt x="260973" y="39201"/>
                        <a:pt x="253658" y="46554"/>
                        <a:pt x="245059" y="46554"/>
                      </a:cubicBezTo>
                      <a:close/>
                      <a:moveTo>
                        <a:pt x="109086" y="61255"/>
                      </a:moveTo>
                      <a:cubicBezTo>
                        <a:pt x="109086" y="74731"/>
                        <a:pt x="98050" y="85761"/>
                        <a:pt x="84574" y="85761"/>
                      </a:cubicBezTo>
                      <a:cubicBezTo>
                        <a:pt x="71098" y="85761"/>
                        <a:pt x="60062" y="74731"/>
                        <a:pt x="60062" y="61255"/>
                      </a:cubicBezTo>
                      <a:cubicBezTo>
                        <a:pt x="60062" y="47780"/>
                        <a:pt x="71098" y="36756"/>
                        <a:pt x="84574" y="36756"/>
                      </a:cubicBezTo>
                      <a:cubicBezTo>
                        <a:pt x="98050" y="36756"/>
                        <a:pt x="109086" y="47780"/>
                        <a:pt x="109086" y="61255"/>
                      </a:cubicBezTo>
                      <a:close/>
                      <a:moveTo>
                        <a:pt x="27015" y="258509"/>
                      </a:moveTo>
                      <a:cubicBezTo>
                        <a:pt x="20855" y="258509"/>
                        <a:pt x="14759" y="253606"/>
                        <a:pt x="14759" y="246259"/>
                      </a:cubicBezTo>
                      <a:cubicBezTo>
                        <a:pt x="14759" y="238905"/>
                        <a:pt x="19636" y="234003"/>
                        <a:pt x="27015" y="234003"/>
                      </a:cubicBezTo>
                      <a:cubicBezTo>
                        <a:pt x="34330" y="234003"/>
                        <a:pt x="39207" y="238905"/>
                        <a:pt x="39207" y="246259"/>
                      </a:cubicBezTo>
                      <a:cubicBezTo>
                        <a:pt x="39207" y="253606"/>
                        <a:pt x="34330" y="258509"/>
                        <a:pt x="27015" y="258509"/>
                      </a:cubicBezTo>
                      <a:close/>
                      <a:moveTo>
                        <a:pt x="399448" y="432482"/>
                      </a:moveTo>
                      <a:cubicBezTo>
                        <a:pt x="381032" y="432482"/>
                        <a:pt x="366337" y="417781"/>
                        <a:pt x="366337" y="399404"/>
                      </a:cubicBezTo>
                      <a:cubicBezTo>
                        <a:pt x="366337" y="381026"/>
                        <a:pt x="381032" y="366325"/>
                        <a:pt x="399448" y="366325"/>
                      </a:cubicBezTo>
                      <a:cubicBezTo>
                        <a:pt x="417801" y="366325"/>
                        <a:pt x="432495" y="381026"/>
                        <a:pt x="432495" y="399404"/>
                      </a:cubicBezTo>
                      <a:cubicBezTo>
                        <a:pt x="432495" y="417781"/>
                        <a:pt x="417801" y="432482"/>
                        <a:pt x="399448" y="432482"/>
                      </a:cubicBezTo>
                      <a:close/>
                      <a:moveTo>
                        <a:pt x="461948" y="258509"/>
                      </a:moveTo>
                      <a:cubicBezTo>
                        <a:pt x="455788" y="258509"/>
                        <a:pt x="449692" y="253606"/>
                        <a:pt x="449692" y="246259"/>
                      </a:cubicBezTo>
                      <a:cubicBezTo>
                        <a:pt x="449692" y="238905"/>
                        <a:pt x="454569" y="234003"/>
                        <a:pt x="461948" y="234003"/>
                      </a:cubicBezTo>
                      <a:cubicBezTo>
                        <a:pt x="469264" y="234003"/>
                        <a:pt x="474141" y="238905"/>
                        <a:pt x="474141" y="246259"/>
                      </a:cubicBezTo>
                      <a:cubicBezTo>
                        <a:pt x="474141" y="253606"/>
                        <a:pt x="469264" y="258509"/>
                        <a:pt x="461948" y="258509"/>
                      </a:cubicBezTo>
                      <a:close/>
                    </a:path>
                  </a:pathLst>
                </a:custGeom>
                <a:solidFill>
                  <a:srgbClr val="2C5967"/>
                </a:solidFill>
                <a:ln w="6417"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485F6F35-FB97-4BDA-8BF9-335A9573FF64}"/>
                    </a:ext>
                  </a:extLst>
                </p:cNvPr>
                <p:cNvSpPr/>
                <p:nvPr/>
              </p:nvSpPr>
              <p:spPr>
                <a:xfrm>
                  <a:off x="9407924" y="3902485"/>
                  <a:ext cx="174708" cy="194077"/>
                </a:xfrm>
                <a:custGeom>
                  <a:avLst/>
                  <a:gdLst>
                    <a:gd name="connsiteX0" fmla="*/ 139695 w 174708"/>
                    <a:gd name="connsiteY0" fmla="*/ 157322 h 194077"/>
                    <a:gd name="connsiteX1" fmla="*/ 142133 w 174708"/>
                    <a:gd name="connsiteY1" fmla="*/ 156096 h 194077"/>
                    <a:gd name="connsiteX2" fmla="*/ 170303 w 174708"/>
                    <a:gd name="connsiteY2" fmla="*/ 58085 h 194077"/>
                    <a:gd name="connsiteX3" fmla="*/ 115182 w 174708"/>
                    <a:gd name="connsiteY3" fmla="*/ 4178 h 194077"/>
                    <a:gd name="connsiteX4" fmla="*/ 35550 w 174708"/>
                    <a:gd name="connsiteY4" fmla="*/ 16427 h 194077"/>
                    <a:gd name="connsiteX5" fmla="*/ 0 w 174708"/>
                    <a:gd name="connsiteY5" fmla="*/ 87487 h 194077"/>
                    <a:gd name="connsiteX6" fmla="*/ 31892 w 174708"/>
                    <a:gd name="connsiteY6" fmla="*/ 156096 h 194077"/>
                    <a:gd name="connsiteX7" fmla="*/ 34330 w 174708"/>
                    <a:gd name="connsiteY7" fmla="*/ 157322 h 194077"/>
                    <a:gd name="connsiteX8" fmla="*/ 80916 w 174708"/>
                    <a:gd name="connsiteY8" fmla="*/ 157322 h 194077"/>
                    <a:gd name="connsiteX9" fmla="*/ 80916 w 174708"/>
                    <a:gd name="connsiteY9" fmla="*/ 194078 h 194077"/>
                    <a:gd name="connsiteX10" fmla="*/ 89450 w 174708"/>
                    <a:gd name="connsiteY10" fmla="*/ 194078 h 194077"/>
                    <a:gd name="connsiteX11" fmla="*/ 96830 w 174708"/>
                    <a:gd name="connsiteY11" fmla="*/ 194078 h 194077"/>
                    <a:gd name="connsiteX12" fmla="*/ 96830 w 174708"/>
                    <a:gd name="connsiteY12" fmla="*/ 157322 h 194077"/>
                    <a:gd name="connsiteX13" fmla="*/ 139695 w 174708"/>
                    <a:gd name="connsiteY13" fmla="*/ 157322 h 194077"/>
                    <a:gd name="connsiteX14" fmla="*/ 23293 w 174708"/>
                    <a:gd name="connsiteY14" fmla="*/ 121792 h 194077"/>
                    <a:gd name="connsiteX15" fmla="*/ 44148 w 174708"/>
                    <a:gd name="connsiteY15" fmla="*/ 113219 h 194077"/>
                    <a:gd name="connsiteX16" fmla="*/ 41709 w 174708"/>
                    <a:gd name="connsiteY16" fmla="*/ 105865 h 194077"/>
                    <a:gd name="connsiteX17" fmla="*/ 39207 w 174708"/>
                    <a:gd name="connsiteY17" fmla="*/ 98518 h 194077"/>
                    <a:gd name="connsiteX18" fmla="*/ 19635 w 174708"/>
                    <a:gd name="connsiteY18" fmla="*/ 107091 h 194077"/>
                    <a:gd name="connsiteX19" fmla="*/ 15978 w 174708"/>
                    <a:gd name="connsiteY19" fmla="*/ 86262 h 194077"/>
                    <a:gd name="connsiteX20" fmla="*/ 18416 w 174708"/>
                    <a:gd name="connsiteY20" fmla="*/ 66658 h 194077"/>
                    <a:gd name="connsiteX21" fmla="*/ 39207 w 174708"/>
                    <a:gd name="connsiteY21" fmla="*/ 75238 h 194077"/>
                    <a:gd name="connsiteX22" fmla="*/ 42928 w 174708"/>
                    <a:gd name="connsiteY22" fmla="*/ 67884 h 194077"/>
                    <a:gd name="connsiteX23" fmla="*/ 46586 w 174708"/>
                    <a:gd name="connsiteY23" fmla="*/ 60537 h 194077"/>
                    <a:gd name="connsiteX24" fmla="*/ 25732 w 174708"/>
                    <a:gd name="connsiteY24" fmla="*/ 50732 h 194077"/>
                    <a:gd name="connsiteX25" fmla="*/ 46586 w 174708"/>
                    <a:gd name="connsiteY25" fmla="*/ 26232 h 194077"/>
                    <a:gd name="connsiteX26" fmla="*/ 53966 w 174708"/>
                    <a:gd name="connsiteY26" fmla="*/ 21330 h 194077"/>
                    <a:gd name="connsiteX27" fmla="*/ 62500 w 174708"/>
                    <a:gd name="connsiteY27" fmla="*/ 44610 h 194077"/>
                    <a:gd name="connsiteX28" fmla="*/ 75975 w 174708"/>
                    <a:gd name="connsiteY28" fmla="*/ 39708 h 194077"/>
                    <a:gd name="connsiteX29" fmla="*/ 67441 w 174708"/>
                    <a:gd name="connsiteY29" fmla="*/ 16427 h 194077"/>
                    <a:gd name="connsiteX30" fmla="*/ 110305 w 174708"/>
                    <a:gd name="connsiteY30" fmla="*/ 16427 h 194077"/>
                    <a:gd name="connsiteX31" fmla="*/ 99268 w 174708"/>
                    <a:gd name="connsiteY31" fmla="*/ 40933 h 194077"/>
                    <a:gd name="connsiteX32" fmla="*/ 112744 w 174708"/>
                    <a:gd name="connsiteY32" fmla="*/ 45829 h 194077"/>
                    <a:gd name="connsiteX33" fmla="*/ 121343 w 174708"/>
                    <a:gd name="connsiteY33" fmla="*/ 22555 h 194077"/>
                    <a:gd name="connsiteX34" fmla="*/ 150732 w 174708"/>
                    <a:gd name="connsiteY34" fmla="*/ 53183 h 194077"/>
                    <a:gd name="connsiteX35" fmla="*/ 128658 w 174708"/>
                    <a:gd name="connsiteY35" fmla="*/ 62988 h 194077"/>
                    <a:gd name="connsiteX36" fmla="*/ 134818 w 174708"/>
                    <a:gd name="connsiteY36" fmla="*/ 76463 h 194077"/>
                    <a:gd name="connsiteX37" fmla="*/ 155608 w 174708"/>
                    <a:gd name="connsiteY37" fmla="*/ 66658 h 194077"/>
                    <a:gd name="connsiteX38" fmla="*/ 155608 w 174708"/>
                    <a:gd name="connsiteY38" fmla="*/ 108316 h 194077"/>
                    <a:gd name="connsiteX39" fmla="*/ 136037 w 174708"/>
                    <a:gd name="connsiteY39" fmla="*/ 99737 h 194077"/>
                    <a:gd name="connsiteX40" fmla="*/ 133598 w 174708"/>
                    <a:gd name="connsiteY40" fmla="*/ 107091 h 194077"/>
                    <a:gd name="connsiteX41" fmla="*/ 131096 w 174708"/>
                    <a:gd name="connsiteY41" fmla="*/ 114444 h 194077"/>
                    <a:gd name="connsiteX42" fmla="*/ 151951 w 174708"/>
                    <a:gd name="connsiteY42" fmla="*/ 123018 h 194077"/>
                    <a:gd name="connsiteX43" fmla="*/ 136037 w 174708"/>
                    <a:gd name="connsiteY43" fmla="*/ 142621 h 194077"/>
                    <a:gd name="connsiteX44" fmla="*/ 40490 w 174708"/>
                    <a:gd name="connsiteY44" fmla="*/ 142621 h 194077"/>
                    <a:gd name="connsiteX45" fmla="*/ 23293 w 174708"/>
                    <a:gd name="connsiteY45" fmla="*/ 121792 h 194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4708" h="194077">
                      <a:moveTo>
                        <a:pt x="139695" y="157322"/>
                      </a:moveTo>
                      <a:lnTo>
                        <a:pt x="142133" y="156096"/>
                      </a:lnTo>
                      <a:cubicBezTo>
                        <a:pt x="171522" y="132822"/>
                        <a:pt x="181340" y="93616"/>
                        <a:pt x="170303" y="58085"/>
                      </a:cubicBezTo>
                      <a:cubicBezTo>
                        <a:pt x="161768" y="32354"/>
                        <a:pt x="140914" y="12750"/>
                        <a:pt x="115182" y="4178"/>
                      </a:cubicBezTo>
                      <a:cubicBezTo>
                        <a:pt x="87012" y="-4402"/>
                        <a:pt x="57623" y="501"/>
                        <a:pt x="35550" y="16427"/>
                      </a:cubicBezTo>
                      <a:cubicBezTo>
                        <a:pt x="13475" y="32354"/>
                        <a:pt x="0" y="59311"/>
                        <a:pt x="0" y="87487"/>
                      </a:cubicBezTo>
                      <a:cubicBezTo>
                        <a:pt x="0" y="114444"/>
                        <a:pt x="12256" y="138944"/>
                        <a:pt x="31892" y="156096"/>
                      </a:cubicBezTo>
                      <a:lnTo>
                        <a:pt x="34330" y="157322"/>
                      </a:lnTo>
                      <a:lnTo>
                        <a:pt x="80916" y="157322"/>
                      </a:lnTo>
                      <a:lnTo>
                        <a:pt x="80916" y="194078"/>
                      </a:lnTo>
                      <a:cubicBezTo>
                        <a:pt x="83355" y="194078"/>
                        <a:pt x="85793" y="194078"/>
                        <a:pt x="89450" y="194078"/>
                      </a:cubicBezTo>
                      <a:cubicBezTo>
                        <a:pt x="91889" y="194078"/>
                        <a:pt x="94392" y="194078"/>
                        <a:pt x="96830" y="194078"/>
                      </a:cubicBezTo>
                      <a:lnTo>
                        <a:pt x="96830" y="157322"/>
                      </a:lnTo>
                      <a:lnTo>
                        <a:pt x="139695" y="157322"/>
                      </a:lnTo>
                      <a:close/>
                      <a:moveTo>
                        <a:pt x="23293" y="121792"/>
                      </a:moveTo>
                      <a:lnTo>
                        <a:pt x="44148" y="113219"/>
                      </a:lnTo>
                      <a:lnTo>
                        <a:pt x="41709" y="105865"/>
                      </a:lnTo>
                      <a:lnTo>
                        <a:pt x="39207" y="98518"/>
                      </a:lnTo>
                      <a:lnTo>
                        <a:pt x="19635" y="107091"/>
                      </a:lnTo>
                      <a:cubicBezTo>
                        <a:pt x="17197" y="99737"/>
                        <a:pt x="15978" y="93616"/>
                        <a:pt x="15978" y="86262"/>
                      </a:cubicBezTo>
                      <a:cubicBezTo>
                        <a:pt x="15978" y="78915"/>
                        <a:pt x="17197" y="72787"/>
                        <a:pt x="18416" y="66658"/>
                      </a:cubicBezTo>
                      <a:lnTo>
                        <a:pt x="39207" y="75238"/>
                      </a:lnTo>
                      <a:lnTo>
                        <a:pt x="42928" y="67884"/>
                      </a:lnTo>
                      <a:lnTo>
                        <a:pt x="46586" y="60537"/>
                      </a:lnTo>
                      <a:lnTo>
                        <a:pt x="25732" y="50732"/>
                      </a:lnTo>
                      <a:cubicBezTo>
                        <a:pt x="30673" y="40933"/>
                        <a:pt x="37988" y="32354"/>
                        <a:pt x="46586" y="26232"/>
                      </a:cubicBezTo>
                      <a:cubicBezTo>
                        <a:pt x="49025" y="23781"/>
                        <a:pt x="51463" y="22555"/>
                        <a:pt x="53966" y="21330"/>
                      </a:cubicBezTo>
                      <a:lnTo>
                        <a:pt x="62500" y="44610"/>
                      </a:lnTo>
                      <a:lnTo>
                        <a:pt x="75975" y="39708"/>
                      </a:lnTo>
                      <a:lnTo>
                        <a:pt x="67441" y="16427"/>
                      </a:lnTo>
                      <a:cubicBezTo>
                        <a:pt x="80916" y="12750"/>
                        <a:pt x="95611" y="11525"/>
                        <a:pt x="110305" y="16427"/>
                      </a:cubicBezTo>
                      <a:lnTo>
                        <a:pt x="99268" y="40933"/>
                      </a:lnTo>
                      <a:lnTo>
                        <a:pt x="112744" y="45829"/>
                      </a:lnTo>
                      <a:lnTo>
                        <a:pt x="121343" y="22555"/>
                      </a:lnTo>
                      <a:cubicBezTo>
                        <a:pt x="134818" y="28677"/>
                        <a:pt x="144572" y="39708"/>
                        <a:pt x="150732" y="53183"/>
                      </a:cubicBezTo>
                      <a:lnTo>
                        <a:pt x="128658" y="62988"/>
                      </a:lnTo>
                      <a:lnTo>
                        <a:pt x="134818" y="76463"/>
                      </a:lnTo>
                      <a:lnTo>
                        <a:pt x="155608" y="66658"/>
                      </a:lnTo>
                      <a:cubicBezTo>
                        <a:pt x="159330" y="81359"/>
                        <a:pt x="159330" y="94841"/>
                        <a:pt x="155608" y="108316"/>
                      </a:cubicBezTo>
                      <a:lnTo>
                        <a:pt x="136037" y="99737"/>
                      </a:lnTo>
                      <a:lnTo>
                        <a:pt x="133598" y="107091"/>
                      </a:lnTo>
                      <a:lnTo>
                        <a:pt x="131096" y="114444"/>
                      </a:lnTo>
                      <a:lnTo>
                        <a:pt x="151951" y="123018"/>
                      </a:lnTo>
                      <a:cubicBezTo>
                        <a:pt x="148293" y="130371"/>
                        <a:pt x="142133" y="136493"/>
                        <a:pt x="136037" y="142621"/>
                      </a:cubicBezTo>
                      <a:lnTo>
                        <a:pt x="40490" y="142621"/>
                      </a:lnTo>
                      <a:cubicBezTo>
                        <a:pt x="31892" y="136493"/>
                        <a:pt x="27015" y="129146"/>
                        <a:pt x="23293" y="121792"/>
                      </a:cubicBezTo>
                      <a:close/>
                    </a:path>
                  </a:pathLst>
                </a:custGeom>
                <a:solidFill>
                  <a:srgbClr val="2C5967"/>
                </a:solidFill>
                <a:ln w="6417"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4ED16DA3-D9E9-405C-9368-C94E08AB4980}"/>
                    </a:ext>
                  </a:extLst>
                </p:cNvPr>
                <p:cNvSpPr/>
                <p:nvPr/>
              </p:nvSpPr>
              <p:spPr>
                <a:xfrm>
                  <a:off x="9476584" y="3960570"/>
                  <a:ext cx="48960" cy="50231"/>
                </a:xfrm>
                <a:custGeom>
                  <a:avLst/>
                  <a:gdLst>
                    <a:gd name="connsiteX0" fmla="*/ 19572 w 48960"/>
                    <a:gd name="connsiteY0" fmla="*/ 50231 h 50231"/>
                    <a:gd name="connsiteX1" fmla="*/ 31828 w 48960"/>
                    <a:gd name="connsiteY1" fmla="*/ 44109 h 50231"/>
                    <a:gd name="connsiteX2" fmla="*/ 36705 w 48960"/>
                    <a:gd name="connsiteY2" fmla="*/ 30634 h 50231"/>
                    <a:gd name="connsiteX3" fmla="*/ 35485 w 48960"/>
                    <a:gd name="connsiteY3" fmla="*/ 24506 h 50231"/>
                    <a:gd name="connsiteX4" fmla="*/ 48961 w 48960"/>
                    <a:gd name="connsiteY4" fmla="*/ 0 h 50231"/>
                    <a:gd name="connsiteX5" fmla="*/ 24513 w 48960"/>
                    <a:gd name="connsiteY5" fmla="*/ 14701 h 50231"/>
                    <a:gd name="connsiteX6" fmla="*/ 17133 w 48960"/>
                    <a:gd name="connsiteY6" fmla="*/ 13482 h 50231"/>
                    <a:gd name="connsiteX7" fmla="*/ 4877 w 48960"/>
                    <a:gd name="connsiteY7" fmla="*/ 19603 h 50231"/>
                    <a:gd name="connsiteX8" fmla="*/ 0 w 48960"/>
                    <a:gd name="connsiteY8" fmla="*/ 33079 h 50231"/>
                    <a:gd name="connsiteX9" fmla="*/ 6096 w 48960"/>
                    <a:gd name="connsiteY9" fmla="*/ 45335 h 50231"/>
                    <a:gd name="connsiteX10" fmla="*/ 18352 w 48960"/>
                    <a:gd name="connsiteY10" fmla="*/ 50231 h 50231"/>
                    <a:gd name="connsiteX11" fmla="*/ 19572 w 48960"/>
                    <a:gd name="connsiteY11" fmla="*/ 50231 h 5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60" h="50231">
                      <a:moveTo>
                        <a:pt x="19572" y="50231"/>
                      </a:moveTo>
                      <a:cubicBezTo>
                        <a:pt x="24513" y="50231"/>
                        <a:pt x="29390" y="47786"/>
                        <a:pt x="31828" y="44109"/>
                      </a:cubicBezTo>
                      <a:cubicBezTo>
                        <a:pt x="35485" y="40432"/>
                        <a:pt x="36705" y="35530"/>
                        <a:pt x="36705" y="30634"/>
                      </a:cubicBezTo>
                      <a:cubicBezTo>
                        <a:pt x="36705" y="28183"/>
                        <a:pt x="35485" y="26957"/>
                        <a:pt x="35485" y="24506"/>
                      </a:cubicBezTo>
                      <a:lnTo>
                        <a:pt x="48961" y="0"/>
                      </a:lnTo>
                      <a:lnTo>
                        <a:pt x="24513" y="14701"/>
                      </a:lnTo>
                      <a:cubicBezTo>
                        <a:pt x="22010" y="13482"/>
                        <a:pt x="19572" y="13482"/>
                        <a:pt x="17133" y="13482"/>
                      </a:cubicBezTo>
                      <a:cubicBezTo>
                        <a:pt x="12256" y="13482"/>
                        <a:pt x="7315" y="15927"/>
                        <a:pt x="4877" y="19603"/>
                      </a:cubicBezTo>
                      <a:cubicBezTo>
                        <a:pt x="1220" y="23280"/>
                        <a:pt x="0" y="28183"/>
                        <a:pt x="0" y="33079"/>
                      </a:cubicBezTo>
                      <a:cubicBezTo>
                        <a:pt x="0" y="37981"/>
                        <a:pt x="2438" y="42884"/>
                        <a:pt x="6096" y="45335"/>
                      </a:cubicBezTo>
                      <a:cubicBezTo>
                        <a:pt x="9754" y="47786"/>
                        <a:pt x="13476" y="50231"/>
                        <a:pt x="18352" y="50231"/>
                      </a:cubicBezTo>
                      <a:lnTo>
                        <a:pt x="19572" y="50231"/>
                      </a:lnTo>
                      <a:close/>
                    </a:path>
                  </a:pathLst>
                </a:custGeom>
                <a:solidFill>
                  <a:srgbClr val="2C5967"/>
                </a:solidFill>
                <a:ln w="6417"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A323CBFA-46A7-47ED-9744-B2825D5B59A9}"/>
                    </a:ext>
                  </a:extLst>
                </p:cNvPr>
                <p:cNvSpPr/>
                <p:nvPr/>
              </p:nvSpPr>
              <p:spPr>
                <a:xfrm>
                  <a:off x="9287865" y="3856431"/>
                  <a:ext cx="340910" cy="339373"/>
                </a:xfrm>
                <a:custGeom>
                  <a:avLst/>
                  <a:gdLst>
                    <a:gd name="connsiteX0" fmla="*/ 207071 w 340910"/>
                    <a:gd name="connsiteY0" fmla="*/ 267088 h 339373"/>
                    <a:gd name="connsiteX1" fmla="*/ 301399 w 340910"/>
                    <a:gd name="connsiteY1" fmla="*/ 227881 h 339373"/>
                    <a:gd name="connsiteX2" fmla="*/ 301399 w 340910"/>
                    <a:gd name="connsiteY2" fmla="*/ 39207 h 339373"/>
                    <a:gd name="connsiteX3" fmla="*/ 207071 w 340910"/>
                    <a:gd name="connsiteY3" fmla="*/ 0 h 339373"/>
                    <a:gd name="connsiteX4" fmla="*/ 112744 w 340910"/>
                    <a:gd name="connsiteY4" fmla="*/ 39207 h 339373"/>
                    <a:gd name="connsiteX5" fmla="*/ 95610 w 340910"/>
                    <a:gd name="connsiteY5" fmla="*/ 208284 h 339373"/>
                    <a:gd name="connsiteX6" fmla="*/ 87012 w 340910"/>
                    <a:gd name="connsiteY6" fmla="*/ 214406 h 339373"/>
                    <a:gd name="connsiteX7" fmla="*/ 60062 w 340910"/>
                    <a:gd name="connsiteY7" fmla="*/ 234010 h 339373"/>
                    <a:gd name="connsiteX8" fmla="*/ 29453 w 340910"/>
                    <a:gd name="connsiteY8" fmla="*/ 259741 h 339373"/>
                    <a:gd name="connsiteX9" fmla="*/ 0 w 340910"/>
                    <a:gd name="connsiteY9" fmla="*/ 289143 h 339373"/>
                    <a:gd name="connsiteX10" fmla="*/ 50244 w 340910"/>
                    <a:gd name="connsiteY10" fmla="*/ 339374 h 339373"/>
                    <a:gd name="connsiteX11" fmla="*/ 79632 w 340910"/>
                    <a:gd name="connsiteY11" fmla="*/ 309972 h 339373"/>
                    <a:gd name="connsiteX12" fmla="*/ 105364 w 340910"/>
                    <a:gd name="connsiteY12" fmla="*/ 279345 h 339373"/>
                    <a:gd name="connsiteX13" fmla="*/ 125000 w 340910"/>
                    <a:gd name="connsiteY13" fmla="*/ 252387 h 339373"/>
                    <a:gd name="connsiteX14" fmla="*/ 132315 w 340910"/>
                    <a:gd name="connsiteY14" fmla="*/ 243814 h 339373"/>
                    <a:gd name="connsiteX15" fmla="*/ 207071 w 340910"/>
                    <a:gd name="connsiteY15" fmla="*/ 267088 h 339373"/>
                    <a:gd name="connsiteX16" fmla="*/ 115182 w 340910"/>
                    <a:gd name="connsiteY16" fmla="*/ 243814 h 339373"/>
                    <a:gd name="connsiteX17" fmla="*/ 95610 w 340910"/>
                    <a:gd name="connsiteY17" fmla="*/ 270765 h 339373"/>
                    <a:gd name="connsiteX18" fmla="*/ 71098 w 340910"/>
                    <a:gd name="connsiteY18" fmla="*/ 298942 h 339373"/>
                    <a:gd name="connsiteX19" fmla="*/ 52682 w 340910"/>
                    <a:gd name="connsiteY19" fmla="*/ 317319 h 339373"/>
                    <a:gd name="connsiteX20" fmla="*/ 23293 w 340910"/>
                    <a:gd name="connsiteY20" fmla="*/ 287917 h 339373"/>
                    <a:gd name="connsiteX21" fmla="*/ 41709 w 340910"/>
                    <a:gd name="connsiteY21" fmla="*/ 269540 h 339373"/>
                    <a:gd name="connsiteX22" fmla="*/ 69880 w 340910"/>
                    <a:gd name="connsiteY22" fmla="*/ 245034 h 339373"/>
                    <a:gd name="connsiteX23" fmla="*/ 96830 w 340910"/>
                    <a:gd name="connsiteY23" fmla="*/ 225437 h 339373"/>
                    <a:gd name="connsiteX24" fmla="*/ 105364 w 340910"/>
                    <a:gd name="connsiteY24" fmla="*/ 218083 h 339373"/>
                    <a:gd name="connsiteX25" fmla="*/ 112744 w 340910"/>
                    <a:gd name="connsiteY25" fmla="*/ 226662 h 339373"/>
                    <a:gd name="connsiteX26" fmla="*/ 121342 w 340910"/>
                    <a:gd name="connsiteY26" fmla="*/ 234010 h 339373"/>
                    <a:gd name="connsiteX27" fmla="*/ 115182 w 340910"/>
                    <a:gd name="connsiteY27" fmla="*/ 243814 h 339373"/>
                    <a:gd name="connsiteX28" fmla="*/ 123780 w 340910"/>
                    <a:gd name="connsiteY28" fmla="*/ 216857 h 339373"/>
                    <a:gd name="connsiteX29" fmla="*/ 123780 w 340910"/>
                    <a:gd name="connsiteY29" fmla="*/ 49012 h 339373"/>
                    <a:gd name="connsiteX30" fmla="*/ 208290 w 340910"/>
                    <a:gd name="connsiteY30" fmla="*/ 14701 h 339373"/>
                    <a:gd name="connsiteX31" fmla="*/ 292865 w 340910"/>
                    <a:gd name="connsiteY31" fmla="*/ 49012 h 339373"/>
                    <a:gd name="connsiteX32" fmla="*/ 292865 w 340910"/>
                    <a:gd name="connsiteY32" fmla="*/ 216857 h 339373"/>
                    <a:gd name="connsiteX33" fmla="*/ 208290 w 340910"/>
                    <a:gd name="connsiteY33" fmla="*/ 251162 h 339373"/>
                    <a:gd name="connsiteX34" fmla="*/ 123780 w 340910"/>
                    <a:gd name="connsiteY34" fmla="*/ 216857 h 33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0910" h="339373">
                      <a:moveTo>
                        <a:pt x="207071" y="267088"/>
                      </a:moveTo>
                      <a:cubicBezTo>
                        <a:pt x="241402" y="267088"/>
                        <a:pt x="275667" y="253613"/>
                        <a:pt x="301399" y="227881"/>
                      </a:cubicBezTo>
                      <a:cubicBezTo>
                        <a:pt x="354081" y="175199"/>
                        <a:pt x="354081" y="90664"/>
                        <a:pt x="301399" y="39207"/>
                      </a:cubicBezTo>
                      <a:cubicBezTo>
                        <a:pt x="275667" y="13482"/>
                        <a:pt x="241402" y="0"/>
                        <a:pt x="207071" y="0"/>
                      </a:cubicBezTo>
                      <a:cubicBezTo>
                        <a:pt x="172805" y="0"/>
                        <a:pt x="138475" y="13482"/>
                        <a:pt x="112744" y="39207"/>
                      </a:cubicBezTo>
                      <a:cubicBezTo>
                        <a:pt x="67441" y="84542"/>
                        <a:pt x="61280" y="155602"/>
                        <a:pt x="95610" y="208284"/>
                      </a:cubicBezTo>
                      <a:lnTo>
                        <a:pt x="87012" y="214406"/>
                      </a:lnTo>
                      <a:lnTo>
                        <a:pt x="60062" y="234010"/>
                      </a:lnTo>
                      <a:cubicBezTo>
                        <a:pt x="49025" y="241363"/>
                        <a:pt x="39207" y="251162"/>
                        <a:pt x="29453" y="259741"/>
                      </a:cubicBezTo>
                      <a:lnTo>
                        <a:pt x="0" y="289143"/>
                      </a:lnTo>
                      <a:lnTo>
                        <a:pt x="50244" y="339374"/>
                      </a:lnTo>
                      <a:lnTo>
                        <a:pt x="79632" y="309972"/>
                      </a:lnTo>
                      <a:cubicBezTo>
                        <a:pt x="89450" y="300167"/>
                        <a:pt x="98049" y="290369"/>
                        <a:pt x="105364" y="279345"/>
                      </a:cubicBezTo>
                      <a:lnTo>
                        <a:pt x="125000" y="252387"/>
                      </a:lnTo>
                      <a:lnTo>
                        <a:pt x="132315" y="243814"/>
                      </a:lnTo>
                      <a:cubicBezTo>
                        <a:pt x="155608" y="259741"/>
                        <a:pt x="181340" y="267088"/>
                        <a:pt x="207071" y="267088"/>
                      </a:cubicBezTo>
                      <a:close/>
                      <a:moveTo>
                        <a:pt x="115182" y="243814"/>
                      </a:moveTo>
                      <a:lnTo>
                        <a:pt x="95610" y="270765"/>
                      </a:lnTo>
                      <a:cubicBezTo>
                        <a:pt x="88232" y="280564"/>
                        <a:pt x="79632" y="290369"/>
                        <a:pt x="71098" y="298942"/>
                      </a:cubicBezTo>
                      <a:lnTo>
                        <a:pt x="52682" y="317319"/>
                      </a:lnTo>
                      <a:lnTo>
                        <a:pt x="23293" y="287917"/>
                      </a:lnTo>
                      <a:lnTo>
                        <a:pt x="41709" y="269540"/>
                      </a:lnTo>
                      <a:cubicBezTo>
                        <a:pt x="50244" y="260967"/>
                        <a:pt x="60062" y="252387"/>
                        <a:pt x="69880" y="245034"/>
                      </a:cubicBezTo>
                      <a:lnTo>
                        <a:pt x="96830" y="225437"/>
                      </a:lnTo>
                      <a:lnTo>
                        <a:pt x="105364" y="218083"/>
                      </a:lnTo>
                      <a:cubicBezTo>
                        <a:pt x="107867" y="220534"/>
                        <a:pt x="110305" y="224211"/>
                        <a:pt x="112744" y="226662"/>
                      </a:cubicBezTo>
                      <a:cubicBezTo>
                        <a:pt x="115182" y="229107"/>
                        <a:pt x="118839" y="231558"/>
                        <a:pt x="121342" y="234010"/>
                      </a:cubicBezTo>
                      <a:lnTo>
                        <a:pt x="115182" y="243814"/>
                      </a:lnTo>
                      <a:close/>
                      <a:moveTo>
                        <a:pt x="123780" y="216857"/>
                      </a:moveTo>
                      <a:cubicBezTo>
                        <a:pt x="77194" y="170303"/>
                        <a:pt x="77194" y="95566"/>
                        <a:pt x="123780" y="49012"/>
                      </a:cubicBezTo>
                      <a:cubicBezTo>
                        <a:pt x="147074" y="25732"/>
                        <a:pt x="177682" y="14701"/>
                        <a:pt x="208290" y="14701"/>
                      </a:cubicBezTo>
                      <a:cubicBezTo>
                        <a:pt x="238963" y="14701"/>
                        <a:pt x="269572" y="25732"/>
                        <a:pt x="292865" y="49012"/>
                      </a:cubicBezTo>
                      <a:cubicBezTo>
                        <a:pt x="339387" y="95566"/>
                        <a:pt x="339387" y="170303"/>
                        <a:pt x="292865" y="216857"/>
                      </a:cubicBezTo>
                      <a:cubicBezTo>
                        <a:pt x="269572" y="240138"/>
                        <a:pt x="238963" y="251162"/>
                        <a:pt x="208290" y="251162"/>
                      </a:cubicBezTo>
                      <a:cubicBezTo>
                        <a:pt x="177682" y="251162"/>
                        <a:pt x="147074" y="240138"/>
                        <a:pt x="123780" y="216857"/>
                      </a:cubicBezTo>
                      <a:close/>
                    </a:path>
                  </a:pathLst>
                </a:custGeom>
                <a:solidFill>
                  <a:srgbClr val="2C5967"/>
                </a:solidFill>
                <a:ln w="6417"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FF21F76D-B436-40FC-850B-2BBB9B3283A8}"/>
                    </a:ext>
                  </a:extLst>
                </p:cNvPr>
                <p:cNvSpPr/>
                <p:nvPr/>
              </p:nvSpPr>
              <p:spPr>
                <a:xfrm>
                  <a:off x="9275609" y="4154147"/>
                  <a:ext cx="55184" cy="55133"/>
                </a:xfrm>
                <a:custGeom>
                  <a:avLst/>
                  <a:gdLst>
                    <a:gd name="connsiteX0" fmla="*/ 0 w 55184"/>
                    <a:gd name="connsiteY0" fmla="*/ 4903 h 55133"/>
                    <a:gd name="connsiteX1" fmla="*/ 4941 w 55184"/>
                    <a:gd name="connsiteY1" fmla="*/ 20829 h 55133"/>
                    <a:gd name="connsiteX2" fmla="*/ 34330 w 55184"/>
                    <a:gd name="connsiteY2" fmla="*/ 50231 h 55133"/>
                    <a:gd name="connsiteX3" fmla="*/ 49025 w 55184"/>
                    <a:gd name="connsiteY3" fmla="*/ 55134 h 55133"/>
                    <a:gd name="connsiteX4" fmla="*/ 55185 w 55184"/>
                    <a:gd name="connsiteY4" fmla="*/ 50231 h 55133"/>
                    <a:gd name="connsiteX5" fmla="*/ 4941 w 55184"/>
                    <a:gd name="connsiteY5" fmla="*/ 0 h 55133"/>
                    <a:gd name="connsiteX6" fmla="*/ 0 w 55184"/>
                    <a:gd name="connsiteY6" fmla="*/ 4903 h 5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84" h="55133">
                      <a:moveTo>
                        <a:pt x="0" y="4903"/>
                      </a:moveTo>
                      <a:lnTo>
                        <a:pt x="4941" y="20829"/>
                      </a:lnTo>
                      <a:lnTo>
                        <a:pt x="34330" y="50231"/>
                      </a:lnTo>
                      <a:lnTo>
                        <a:pt x="49025" y="55134"/>
                      </a:lnTo>
                      <a:lnTo>
                        <a:pt x="55185" y="50231"/>
                      </a:lnTo>
                      <a:lnTo>
                        <a:pt x="4941" y="0"/>
                      </a:lnTo>
                      <a:lnTo>
                        <a:pt x="0" y="4903"/>
                      </a:lnTo>
                      <a:close/>
                    </a:path>
                  </a:pathLst>
                </a:custGeom>
                <a:solidFill>
                  <a:srgbClr val="2C5967"/>
                </a:solidFill>
                <a:ln w="6417" cap="flat">
                  <a:noFill/>
                  <a:prstDash val="solid"/>
                  <a:miter/>
                </a:ln>
              </p:spPr>
              <p:txBody>
                <a:bodyPr rtlCol="0" anchor="ctr"/>
                <a:lstStyle/>
                <a:p>
                  <a:endParaRPr lang="en-US"/>
                </a:p>
              </p:txBody>
            </p:sp>
          </p:grpSp>
        </p:grpSp>
        <p:grpSp>
          <p:nvGrpSpPr>
            <p:cNvPr id="786" name="Graphic 2">
              <a:extLst>
                <a:ext uri="{FF2B5EF4-FFF2-40B4-BE49-F238E27FC236}">
                  <a16:creationId xmlns:a16="http://schemas.microsoft.com/office/drawing/2014/main" id="{4A97103A-161C-4E06-89BE-74DA82FBC13A}"/>
                </a:ext>
              </a:extLst>
            </p:cNvPr>
            <p:cNvGrpSpPr/>
            <p:nvPr/>
          </p:nvGrpSpPr>
          <p:grpSpPr>
            <a:xfrm>
              <a:off x="9194757" y="4268425"/>
              <a:ext cx="616016" cy="340092"/>
              <a:chOff x="9194757" y="4268425"/>
              <a:chExt cx="616016" cy="340092"/>
            </a:xfrm>
            <a:solidFill>
              <a:srgbClr val="000000"/>
            </a:solidFill>
          </p:grpSpPr>
          <p:sp>
            <p:nvSpPr>
              <p:cNvPr id="787" name="TextBox 786">
                <a:extLst>
                  <a:ext uri="{FF2B5EF4-FFF2-40B4-BE49-F238E27FC236}">
                    <a16:creationId xmlns:a16="http://schemas.microsoft.com/office/drawing/2014/main" id="{678E9631-8288-45D6-8568-28F65984CE64}"/>
                  </a:ext>
                </a:extLst>
              </p:cNvPr>
              <p:cNvSpPr txBox="1"/>
              <p:nvPr/>
            </p:nvSpPr>
            <p:spPr>
              <a:xfrm>
                <a:off x="9205281" y="4222705"/>
                <a:ext cx="57430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Network</a:t>
                </a:r>
              </a:p>
            </p:txBody>
          </p:sp>
          <p:sp>
            <p:nvSpPr>
              <p:cNvPr id="788" name="TextBox 787">
                <a:extLst>
                  <a:ext uri="{FF2B5EF4-FFF2-40B4-BE49-F238E27FC236}">
                    <a16:creationId xmlns:a16="http://schemas.microsoft.com/office/drawing/2014/main" id="{D544874C-33D8-4868-A702-651944DBFAB9}"/>
                  </a:ext>
                </a:extLst>
              </p:cNvPr>
              <p:cNvSpPr txBox="1"/>
              <p:nvPr/>
            </p:nvSpPr>
            <p:spPr>
              <a:xfrm>
                <a:off x="9103317" y="4325374"/>
                <a:ext cx="79889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Performance</a:t>
                </a:r>
              </a:p>
            </p:txBody>
          </p:sp>
          <p:sp>
            <p:nvSpPr>
              <p:cNvPr id="789" name="TextBox 788">
                <a:extLst>
                  <a:ext uri="{FF2B5EF4-FFF2-40B4-BE49-F238E27FC236}">
                    <a16:creationId xmlns:a16="http://schemas.microsoft.com/office/drawing/2014/main" id="{E0AE4914-5DA3-4901-A907-E5CBBBE3AF03}"/>
                  </a:ext>
                </a:extLst>
              </p:cNvPr>
              <p:cNvSpPr txBox="1"/>
              <p:nvPr/>
            </p:nvSpPr>
            <p:spPr>
              <a:xfrm>
                <a:off x="9185324" y="4428044"/>
                <a:ext cx="61280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Inspector</a:t>
                </a:r>
              </a:p>
            </p:txBody>
          </p:sp>
        </p:grpSp>
      </p:grpSp>
      <p:grpSp>
        <p:nvGrpSpPr>
          <p:cNvPr id="353" name="Graphic 2">
            <a:extLst>
              <a:ext uri="{FF2B5EF4-FFF2-40B4-BE49-F238E27FC236}">
                <a16:creationId xmlns:a16="http://schemas.microsoft.com/office/drawing/2014/main" id="{4153E5ED-662D-46B1-8BC4-E0A502A2CF0A}"/>
              </a:ext>
            </a:extLst>
          </p:cNvPr>
          <p:cNvGrpSpPr/>
          <p:nvPr/>
        </p:nvGrpSpPr>
        <p:grpSpPr>
          <a:xfrm>
            <a:off x="8912262" y="3127060"/>
            <a:ext cx="590349" cy="739079"/>
            <a:chOff x="6497886" y="2329396"/>
            <a:chExt cx="590349" cy="739079"/>
          </a:xfrm>
        </p:grpSpPr>
        <p:grpSp>
          <p:nvGrpSpPr>
            <p:cNvPr id="355" name="Graphic 2">
              <a:extLst>
                <a:ext uri="{FF2B5EF4-FFF2-40B4-BE49-F238E27FC236}">
                  <a16:creationId xmlns:a16="http://schemas.microsoft.com/office/drawing/2014/main" id="{4FC1EAE0-80C6-4ABF-9E9F-52F0999EF853}"/>
                </a:ext>
              </a:extLst>
            </p:cNvPr>
            <p:cNvGrpSpPr/>
            <p:nvPr/>
          </p:nvGrpSpPr>
          <p:grpSpPr>
            <a:xfrm>
              <a:off x="6542163" y="2329396"/>
              <a:ext cx="499037" cy="485138"/>
              <a:chOff x="6542163" y="2329396"/>
              <a:chExt cx="499037" cy="485138"/>
            </a:xfrm>
            <a:solidFill>
              <a:srgbClr val="2C5967"/>
            </a:solidFill>
          </p:grpSpPr>
          <p:sp>
            <p:nvSpPr>
              <p:cNvPr id="413" name="Freeform: Shape 412">
                <a:extLst>
                  <a:ext uri="{FF2B5EF4-FFF2-40B4-BE49-F238E27FC236}">
                    <a16:creationId xmlns:a16="http://schemas.microsoft.com/office/drawing/2014/main" id="{81CB7ADE-1D49-4200-8AD1-E41D8CD77B30}"/>
                  </a:ext>
                </a:extLst>
              </p:cNvPr>
              <p:cNvSpPr/>
              <p:nvPr/>
            </p:nvSpPr>
            <p:spPr>
              <a:xfrm>
                <a:off x="6922745" y="2526971"/>
                <a:ext cx="41549" cy="81256"/>
              </a:xfrm>
              <a:custGeom>
                <a:avLst/>
                <a:gdLst>
                  <a:gd name="connsiteX0" fmla="*/ 32598 w 41549"/>
                  <a:gd name="connsiteY0" fmla="*/ 81256 h 81256"/>
                  <a:gd name="connsiteX1" fmla="*/ 26309 w 41549"/>
                  <a:gd name="connsiteY1" fmla="*/ 78709 h 81256"/>
                  <a:gd name="connsiteX2" fmla="*/ 2631 w 41549"/>
                  <a:gd name="connsiteY2" fmla="*/ 54819 h 81256"/>
                  <a:gd name="connsiteX3" fmla="*/ 0 w 41549"/>
                  <a:gd name="connsiteY3" fmla="*/ 48389 h 81256"/>
                  <a:gd name="connsiteX4" fmla="*/ 0 w 41549"/>
                  <a:gd name="connsiteY4" fmla="*/ 8971 h 81256"/>
                  <a:gd name="connsiteX5" fmla="*/ 8984 w 41549"/>
                  <a:gd name="connsiteY5" fmla="*/ 0 h 81256"/>
                  <a:gd name="connsiteX6" fmla="*/ 17967 w 41549"/>
                  <a:gd name="connsiteY6" fmla="*/ 8971 h 81256"/>
                  <a:gd name="connsiteX7" fmla="*/ 17967 w 41549"/>
                  <a:gd name="connsiteY7" fmla="*/ 44629 h 81256"/>
                  <a:gd name="connsiteX8" fmla="*/ 38951 w 41549"/>
                  <a:gd name="connsiteY8" fmla="*/ 65856 h 81256"/>
                  <a:gd name="connsiteX9" fmla="*/ 38951 w 41549"/>
                  <a:gd name="connsiteY9" fmla="*/ 78593 h 81256"/>
                  <a:gd name="connsiteX10" fmla="*/ 32470 w 41549"/>
                  <a:gd name="connsiteY10" fmla="*/ 81256 h 81256"/>
                  <a:gd name="connsiteX11" fmla="*/ 32598 w 41549"/>
                  <a:gd name="connsiteY11" fmla="*/ 81256 h 8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549" h="81256">
                    <a:moveTo>
                      <a:pt x="32598" y="81256"/>
                    </a:moveTo>
                    <a:cubicBezTo>
                      <a:pt x="30288" y="81256"/>
                      <a:pt x="27977" y="80409"/>
                      <a:pt x="26309" y="78709"/>
                    </a:cubicBezTo>
                    <a:lnTo>
                      <a:pt x="2631" y="54819"/>
                    </a:lnTo>
                    <a:cubicBezTo>
                      <a:pt x="963" y="53119"/>
                      <a:pt x="0" y="50815"/>
                      <a:pt x="0" y="48389"/>
                    </a:cubicBezTo>
                    <a:lnTo>
                      <a:pt x="0" y="8971"/>
                    </a:lnTo>
                    <a:cubicBezTo>
                      <a:pt x="0" y="3998"/>
                      <a:pt x="3978" y="0"/>
                      <a:pt x="8984" y="0"/>
                    </a:cubicBezTo>
                    <a:cubicBezTo>
                      <a:pt x="13925" y="0"/>
                      <a:pt x="17967" y="3998"/>
                      <a:pt x="17967" y="8971"/>
                    </a:cubicBezTo>
                    <a:lnTo>
                      <a:pt x="17967" y="44629"/>
                    </a:lnTo>
                    <a:lnTo>
                      <a:pt x="38951" y="65856"/>
                    </a:lnTo>
                    <a:cubicBezTo>
                      <a:pt x="42415" y="69373"/>
                      <a:pt x="42415" y="75071"/>
                      <a:pt x="38951" y="78593"/>
                    </a:cubicBezTo>
                    <a:cubicBezTo>
                      <a:pt x="37218" y="80409"/>
                      <a:pt x="34780" y="81256"/>
                      <a:pt x="32470" y="81256"/>
                    </a:cubicBezTo>
                    <a:lnTo>
                      <a:pt x="32598" y="81256"/>
                    </a:lnTo>
                    <a:close/>
                  </a:path>
                </a:pathLst>
              </a:custGeom>
              <a:solidFill>
                <a:srgbClr val="2C5967"/>
              </a:solidFill>
              <a:ln w="6417"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E286F4A7-BD88-4E5D-A98C-E160F0E23C03}"/>
                  </a:ext>
                </a:extLst>
              </p:cNvPr>
              <p:cNvSpPr/>
              <p:nvPr/>
            </p:nvSpPr>
            <p:spPr>
              <a:xfrm>
                <a:off x="6825594" y="2464387"/>
                <a:ext cx="215606" cy="217588"/>
              </a:xfrm>
              <a:custGeom>
                <a:avLst/>
                <a:gdLst>
                  <a:gd name="connsiteX0" fmla="*/ 100681 w 215606"/>
                  <a:gd name="connsiteY0" fmla="*/ 217467 h 217588"/>
                  <a:gd name="connsiteX1" fmla="*/ 105493 w 215606"/>
                  <a:gd name="connsiteY1" fmla="*/ 217589 h 217588"/>
                  <a:gd name="connsiteX2" fmla="*/ 110819 w 215606"/>
                  <a:gd name="connsiteY2" fmla="*/ 217467 h 217588"/>
                  <a:gd name="connsiteX3" fmla="*/ 183394 w 215606"/>
                  <a:gd name="connsiteY3" fmla="*/ 185813 h 217588"/>
                  <a:gd name="connsiteX4" fmla="*/ 215607 w 215606"/>
                  <a:gd name="connsiteY4" fmla="*/ 108791 h 217588"/>
                  <a:gd name="connsiteX5" fmla="*/ 183394 w 215606"/>
                  <a:gd name="connsiteY5" fmla="*/ 31776 h 217588"/>
                  <a:gd name="connsiteX6" fmla="*/ 105493 w 215606"/>
                  <a:gd name="connsiteY6" fmla="*/ 0 h 217588"/>
                  <a:gd name="connsiteX7" fmla="*/ 27657 w 215606"/>
                  <a:gd name="connsiteY7" fmla="*/ 31776 h 217588"/>
                  <a:gd name="connsiteX8" fmla="*/ 17967 w 215606"/>
                  <a:gd name="connsiteY8" fmla="*/ 42813 h 217588"/>
                  <a:gd name="connsiteX9" fmla="*/ 17967 w 215606"/>
                  <a:gd name="connsiteY9" fmla="*/ 15529 h 217588"/>
                  <a:gd name="connsiteX10" fmla="*/ 0 w 215606"/>
                  <a:gd name="connsiteY10" fmla="*/ 15529 h 217588"/>
                  <a:gd name="connsiteX11" fmla="*/ 0 w 215606"/>
                  <a:gd name="connsiteY11" fmla="*/ 76168 h 217588"/>
                  <a:gd name="connsiteX12" fmla="*/ 58330 w 215606"/>
                  <a:gd name="connsiteY12" fmla="*/ 76168 h 217588"/>
                  <a:gd name="connsiteX13" fmla="*/ 58330 w 215606"/>
                  <a:gd name="connsiteY13" fmla="*/ 58220 h 217588"/>
                  <a:gd name="connsiteX14" fmla="*/ 29004 w 215606"/>
                  <a:gd name="connsiteY14" fmla="*/ 58220 h 217588"/>
                  <a:gd name="connsiteX15" fmla="*/ 40234 w 215606"/>
                  <a:gd name="connsiteY15" fmla="*/ 44514 h 217588"/>
                  <a:gd name="connsiteX16" fmla="*/ 105493 w 215606"/>
                  <a:gd name="connsiteY16" fmla="*/ 17833 h 217588"/>
                  <a:gd name="connsiteX17" fmla="*/ 170753 w 215606"/>
                  <a:gd name="connsiteY17" fmla="*/ 44514 h 217588"/>
                  <a:gd name="connsiteX18" fmla="*/ 197703 w 215606"/>
                  <a:gd name="connsiteY18" fmla="*/ 108791 h 217588"/>
                  <a:gd name="connsiteX19" fmla="*/ 170753 w 215606"/>
                  <a:gd name="connsiteY19" fmla="*/ 173075 h 217588"/>
                  <a:gd name="connsiteX20" fmla="*/ 105493 w 215606"/>
                  <a:gd name="connsiteY20" fmla="*/ 199756 h 217588"/>
                  <a:gd name="connsiteX21" fmla="*/ 104659 w 215606"/>
                  <a:gd name="connsiteY21" fmla="*/ 199756 h 217588"/>
                  <a:gd name="connsiteX22" fmla="*/ 100424 w 215606"/>
                  <a:gd name="connsiteY22" fmla="*/ 199635 h 217588"/>
                  <a:gd name="connsiteX23" fmla="*/ 98371 w 215606"/>
                  <a:gd name="connsiteY23" fmla="*/ 199513 h 217588"/>
                  <a:gd name="connsiteX24" fmla="*/ 96381 w 215606"/>
                  <a:gd name="connsiteY24" fmla="*/ 199397 h 217588"/>
                  <a:gd name="connsiteX25" fmla="*/ 96381 w 215606"/>
                  <a:gd name="connsiteY25" fmla="*/ 217345 h 217588"/>
                  <a:gd name="connsiteX26" fmla="*/ 97729 w 215606"/>
                  <a:gd name="connsiteY26" fmla="*/ 217345 h 217588"/>
                  <a:gd name="connsiteX27" fmla="*/ 100681 w 215606"/>
                  <a:gd name="connsiteY27" fmla="*/ 217467 h 2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5606" h="217588">
                    <a:moveTo>
                      <a:pt x="100681" y="217467"/>
                    </a:moveTo>
                    <a:cubicBezTo>
                      <a:pt x="102221" y="217467"/>
                      <a:pt x="103953" y="217589"/>
                      <a:pt x="105493" y="217589"/>
                    </a:cubicBezTo>
                    <a:cubicBezTo>
                      <a:pt x="107354" y="217589"/>
                      <a:pt x="109022" y="217589"/>
                      <a:pt x="110819" y="217467"/>
                    </a:cubicBezTo>
                    <a:cubicBezTo>
                      <a:pt x="137256" y="216254"/>
                      <a:pt x="163245" y="205698"/>
                      <a:pt x="183394" y="185813"/>
                    </a:cubicBezTo>
                    <a:cubicBezTo>
                      <a:pt x="204249" y="165189"/>
                      <a:pt x="215607" y="137904"/>
                      <a:pt x="215607" y="108791"/>
                    </a:cubicBezTo>
                    <a:cubicBezTo>
                      <a:pt x="215607" y="79684"/>
                      <a:pt x="204120" y="52278"/>
                      <a:pt x="183394" y="31776"/>
                    </a:cubicBezTo>
                    <a:cubicBezTo>
                      <a:pt x="161898" y="10556"/>
                      <a:pt x="133792" y="0"/>
                      <a:pt x="105493" y="0"/>
                    </a:cubicBezTo>
                    <a:cubicBezTo>
                      <a:pt x="77259" y="0"/>
                      <a:pt x="49089" y="10556"/>
                      <a:pt x="27657" y="31776"/>
                    </a:cubicBezTo>
                    <a:cubicBezTo>
                      <a:pt x="24127" y="35293"/>
                      <a:pt x="20855" y="38938"/>
                      <a:pt x="17967" y="42813"/>
                    </a:cubicBezTo>
                    <a:lnTo>
                      <a:pt x="17967" y="15529"/>
                    </a:lnTo>
                    <a:lnTo>
                      <a:pt x="0" y="15529"/>
                    </a:lnTo>
                    <a:lnTo>
                      <a:pt x="0" y="76168"/>
                    </a:lnTo>
                    <a:lnTo>
                      <a:pt x="58330" y="76168"/>
                    </a:lnTo>
                    <a:lnTo>
                      <a:pt x="58330" y="58220"/>
                    </a:lnTo>
                    <a:lnTo>
                      <a:pt x="29004" y="58220"/>
                    </a:lnTo>
                    <a:cubicBezTo>
                      <a:pt x="32277" y="53369"/>
                      <a:pt x="35999" y="48755"/>
                      <a:pt x="40234" y="44514"/>
                    </a:cubicBezTo>
                    <a:cubicBezTo>
                      <a:pt x="58201" y="26803"/>
                      <a:pt x="81879" y="17833"/>
                      <a:pt x="105493" y="17833"/>
                    </a:cubicBezTo>
                    <a:cubicBezTo>
                      <a:pt x="129171" y="17833"/>
                      <a:pt x="152785" y="26688"/>
                      <a:pt x="170753" y="44514"/>
                    </a:cubicBezTo>
                    <a:cubicBezTo>
                      <a:pt x="188078" y="61736"/>
                      <a:pt x="197703" y="84536"/>
                      <a:pt x="197703" y="108791"/>
                    </a:cubicBezTo>
                    <a:cubicBezTo>
                      <a:pt x="197703" y="133053"/>
                      <a:pt x="188078" y="155852"/>
                      <a:pt x="170753" y="173075"/>
                    </a:cubicBezTo>
                    <a:cubicBezTo>
                      <a:pt x="152785" y="190786"/>
                      <a:pt x="129171" y="199756"/>
                      <a:pt x="105493" y="199756"/>
                    </a:cubicBezTo>
                    <a:cubicBezTo>
                      <a:pt x="105236" y="199756"/>
                      <a:pt x="104916" y="199756"/>
                      <a:pt x="104659" y="199756"/>
                    </a:cubicBezTo>
                    <a:cubicBezTo>
                      <a:pt x="103183" y="199756"/>
                      <a:pt x="101899" y="199756"/>
                      <a:pt x="100424" y="199635"/>
                    </a:cubicBezTo>
                    <a:cubicBezTo>
                      <a:pt x="99718" y="199635"/>
                      <a:pt x="99076" y="199635"/>
                      <a:pt x="98371" y="199513"/>
                    </a:cubicBezTo>
                    <a:cubicBezTo>
                      <a:pt x="97729" y="199513"/>
                      <a:pt x="97023" y="199513"/>
                      <a:pt x="96381" y="199397"/>
                    </a:cubicBezTo>
                    <a:lnTo>
                      <a:pt x="96381" y="217345"/>
                    </a:lnTo>
                    <a:cubicBezTo>
                      <a:pt x="96381" y="217345"/>
                      <a:pt x="97280" y="217345"/>
                      <a:pt x="97729" y="217345"/>
                    </a:cubicBezTo>
                    <a:cubicBezTo>
                      <a:pt x="98691" y="217345"/>
                      <a:pt x="99718" y="217467"/>
                      <a:pt x="100681" y="217467"/>
                    </a:cubicBezTo>
                    <a:close/>
                  </a:path>
                </a:pathLst>
              </a:custGeom>
              <a:solidFill>
                <a:srgbClr val="2C5967"/>
              </a:solidFill>
              <a:ln w="6417" cap="flat">
                <a:noFill/>
                <a:prstDash val="solid"/>
                <a:miter/>
              </a:ln>
            </p:spPr>
            <p:txBody>
              <a:bodyPr rtlCol="0" anchor="ctr"/>
              <a:lstStyle/>
              <a:p>
                <a:endParaRPr lang="en-US"/>
              </a:p>
            </p:txBody>
          </p:sp>
          <p:grpSp>
            <p:nvGrpSpPr>
              <p:cNvPr id="424" name="Graphic 2">
                <a:extLst>
                  <a:ext uri="{FF2B5EF4-FFF2-40B4-BE49-F238E27FC236}">
                    <a16:creationId xmlns:a16="http://schemas.microsoft.com/office/drawing/2014/main" id="{C33D4B45-74E5-44E7-9D51-81B2CD560641}"/>
                  </a:ext>
                </a:extLst>
              </p:cNvPr>
              <p:cNvGrpSpPr/>
              <p:nvPr/>
            </p:nvGrpSpPr>
            <p:grpSpPr>
              <a:xfrm>
                <a:off x="6542163" y="2329396"/>
                <a:ext cx="467659" cy="485138"/>
                <a:chOff x="6542163" y="2329396"/>
                <a:chExt cx="467659" cy="485138"/>
              </a:xfrm>
              <a:solidFill>
                <a:srgbClr val="2C5967"/>
              </a:solidFill>
            </p:grpSpPr>
            <p:sp>
              <p:nvSpPr>
                <p:cNvPr id="440" name="Freeform: Shape 439">
                  <a:extLst>
                    <a:ext uri="{FF2B5EF4-FFF2-40B4-BE49-F238E27FC236}">
                      <a16:creationId xmlns:a16="http://schemas.microsoft.com/office/drawing/2014/main" id="{5EE8F13C-9DEE-4199-999D-4F5D3F5355C6}"/>
                    </a:ext>
                  </a:extLst>
                </p:cNvPr>
                <p:cNvSpPr/>
                <p:nvPr/>
              </p:nvSpPr>
              <p:spPr>
                <a:xfrm>
                  <a:off x="6542163" y="2329396"/>
                  <a:ext cx="466568" cy="485138"/>
                </a:xfrm>
                <a:custGeom>
                  <a:avLst/>
                  <a:gdLst>
                    <a:gd name="connsiteX0" fmla="*/ 242813 w 466568"/>
                    <a:gd name="connsiteY0" fmla="*/ 467185 h 485138"/>
                    <a:gd name="connsiteX1" fmla="*/ 258406 w 466568"/>
                    <a:gd name="connsiteY1" fmla="*/ 437475 h 485138"/>
                    <a:gd name="connsiteX2" fmla="*/ 288629 w 466568"/>
                    <a:gd name="connsiteY2" fmla="*/ 382168 h 485138"/>
                    <a:gd name="connsiteX3" fmla="*/ 306340 w 466568"/>
                    <a:gd name="connsiteY3" fmla="*/ 355480 h 485138"/>
                    <a:gd name="connsiteX4" fmla="*/ 307430 w 466568"/>
                    <a:gd name="connsiteY4" fmla="*/ 353055 h 485138"/>
                    <a:gd name="connsiteX5" fmla="*/ 316286 w 466568"/>
                    <a:gd name="connsiteY5" fmla="*/ 323345 h 485138"/>
                    <a:gd name="connsiteX6" fmla="*/ 312757 w 466568"/>
                    <a:gd name="connsiteY6" fmla="*/ 313277 h 485138"/>
                    <a:gd name="connsiteX7" fmla="*/ 244482 w 466568"/>
                    <a:gd name="connsiteY7" fmla="*/ 266947 h 485138"/>
                    <a:gd name="connsiteX8" fmla="*/ 243519 w 466568"/>
                    <a:gd name="connsiteY8" fmla="*/ 266338 h 485138"/>
                    <a:gd name="connsiteX9" fmla="*/ 230301 w 466568"/>
                    <a:gd name="connsiteY9" fmla="*/ 259670 h 485138"/>
                    <a:gd name="connsiteX10" fmla="*/ 225808 w 466568"/>
                    <a:gd name="connsiteY10" fmla="*/ 258695 h 485138"/>
                    <a:gd name="connsiteX11" fmla="*/ 189553 w 466568"/>
                    <a:gd name="connsiteY11" fmla="*/ 260639 h 485138"/>
                    <a:gd name="connsiteX12" fmla="*/ 185318 w 466568"/>
                    <a:gd name="connsiteY12" fmla="*/ 253606 h 485138"/>
                    <a:gd name="connsiteX13" fmla="*/ 184933 w 466568"/>
                    <a:gd name="connsiteY13" fmla="*/ 253119 h 485138"/>
                    <a:gd name="connsiteX14" fmla="*/ 184805 w 466568"/>
                    <a:gd name="connsiteY14" fmla="*/ 253119 h 485138"/>
                    <a:gd name="connsiteX15" fmla="*/ 184805 w 466568"/>
                    <a:gd name="connsiteY15" fmla="*/ 252875 h 485138"/>
                    <a:gd name="connsiteX16" fmla="*/ 184099 w 466568"/>
                    <a:gd name="connsiteY16" fmla="*/ 251906 h 485138"/>
                    <a:gd name="connsiteX17" fmla="*/ 160164 w 466568"/>
                    <a:gd name="connsiteY17" fmla="*/ 227163 h 485138"/>
                    <a:gd name="connsiteX18" fmla="*/ 151822 w 466568"/>
                    <a:gd name="connsiteY18" fmla="*/ 211274 h 485138"/>
                    <a:gd name="connsiteX19" fmla="*/ 147972 w 466568"/>
                    <a:gd name="connsiteY19" fmla="*/ 207392 h 485138"/>
                    <a:gd name="connsiteX20" fmla="*/ 137256 w 466568"/>
                    <a:gd name="connsiteY20" fmla="*/ 202060 h 485138"/>
                    <a:gd name="connsiteX21" fmla="*/ 133663 w 466568"/>
                    <a:gd name="connsiteY21" fmla="*/ 183984 h 485138"/>
                    <a:gd name="connsiteX22" fmla="*/ 171329 w 466568"/>
                    <a:gd name="connsiteY22" fmla="*/ 183984 h 485138"/>
                    <a:gd name="connsiteX23" fmla="*/ 180313 w 466568"/>
                    <a:gd name="connsiteY23" fmla="*/ 207392 h 485138"/>
                    <a:gd name="connsiteX24" fmla="*/ 191607 w 466568"/>
                    <a:gd name="connsiteY24" fmla="*/ 212731 h 485138"/>
                    <a:gd name="connsiteX25" fmla="*/ 197318 w 466568"/>
                    <a:gd name="connsiteY25" fmla="*/ 201694 h 485138"/>
                    <a:gd name="connsiteX26" fmla="*/ 192120 w 466568"/>
                    <a:gd name="connsiteY26" fmla="*/ 184349 h 485138"/>
                    <a:gd name="connsiteX27" fmla="*/ 208226 w 466568"/>
                    <a:gd name="connsiteY27" fmla="*/ 168340 h 485138"/>
                    <a:gd name="connsiteX28" fmla="*/ 210922 w 466568"/>
                    <a:gd name="connsiteY28" fmla="*/ 161916 h 485138"/>
                    <a:gd name="connsiteX29" fmla="*/ 210922 w 466568"/>
                    <a:gd name="connsiteY29" fmla="*/ 144693 h 485138"/>
                    <a:gd name="connsiteX30" fmla="*/ 257444 w 466568"/>
                    <a:gd name="connsiteY30" fmla="*/ 114245 h 485138"/>
                    <a:gd name="connsiteX31" fmla="*/ 261615 w 466568"/>
                    <a:gd name="connsiteY31" fmla="*/ 106731 h 485138"/>
                    <a:gd name="connsiteX32" fmla="*/ 261615 w 466568"/>
                    <a:gd name="connsiteY32" fmla="*/ 89143 h 485138"/>
                    <a:gd name="connsiteX33" fmla="*/ 258534 w 466568"/>
                    <a:gd name="connsiteY33" fmla="*/ 82347 h 485138"/>
                    <a:gd name="connsiteX34" fmla="*/ 240952 w 466568"/>
                    <a:gd name="connsiteY34" fmla="*/ 66947 h 485138"/>
                    <a:gd name="connsiteX35" fmla="*/ 230428 w 466568"/>
                    <a:gd name="connsiteY35" fmla="*/ 65978 h 485138"/>
                    <a:gd name="connsiteX36" fmla="*/ 202066 w 466568"/>
                    <a:gd name="connsiteY36" fmla="*/ 83079 h 485138"/>
                    <a:gd name="connsiteX37" fmla="*/ 192698 w 466568"/>
                    <a:gd name="connsiteY37" fmla="*/ 77496 h 485138"/>
                    <a:gd name="connsiteX38" fmla="*/ 199499 w 466568"/>
                    <a:gd name="connsiteY38" fmla="*/ 67191 h 485138"/>
                    <a:gd name="connsiteX39" fmla="*/ 240503 w 466568"/>
                    <a:gd name="connsiteY39" fmla="*/ 43416 h 485138"/>
                    <a:gd name="connsiteX40" fmla="*/ 244995 w 466568"/>
                    <a:gd name="connsiteY40" fmla="*/ 36505 h 485138"/>
                    <a:gd name="connsiteX41" fmla="*/ 246663 w 466568"/>
                    <a:gd name="connsiteY41" fmla="*/ 17704 h 485138"/>
                    <a:gd name="connsiteX42" fmla="*/ 293699 w 466568"/>
                    <a:gd name="connsiteY42" fmla="*/ 23409 h 485138"/>
                    <a:gd name="connsiteX43" fmla="*/ 295175 w 466568"/>
                    <a:gd name="connsiteY43" fmla="*/ 25225 h 485138"/>
                    <a:gd name="connsiteX44" fmla="*/ 314233 w 466568"/>
                    <a:gd name="connsiteY44" fmla="*/ 42326 h 485138"/>
                    <a:gd name="connsiteX45" fmla="*/ 314233 w 466568"/>
                    <a:gd name="connsiteY45" fmla="*/ 100058 h 485138"/>
                    <a:gd name="connsiteX46" fmla="*/ 317890 w 466568"/>
                    <a:gd name="connsiteY46" fmla="*/ 107334 h 485138"/>
                    <a:gd name="connsiteX47" fmla="*/ 323216 w 466568"/>
                    <a:gd name="connsiteY47" fmla="*/ 109035 h 485138"/>
                    <a:gd name="connsiteX48" fmla="*/ 325847 w 466568"/>
                    <a:gd name="connsiteY48" fmla="*/ 108669 h 485138"/>
                    <a:gd name="connsiteX49" fmla="*/ 374358 w 466568"/>
                    <a:gd name="connsiteY49" fmla="*/ 93269 h 485138"/>
                    <a:gd name="connsiteX50" fmla="*/ 378658 w 466568"/>
                    <a:gd name="connsiteY50" fmla="*/ 90356 h 485138"/>
                    <a:gd name="connsiteX51" fmla="*/ 391748 w 466568"/>
                    <a:gd name="connsiteY51" fmla="*/ 74224 h 485138"/>
                    <a:gd name="connsiteX52" fmla="*/ 438078 w 466568"/>
                    <a:gd name="connsiteY52" fmla="*/ 131109 h 485138"/>
                    <a:gd name="connsiteX53" fmla="*/ 466568 w 466568"/>
                    <a:gd name="connsiteY53" fmla="*/ 148088 h 485138"/>
                    <a:gd name="connsiteX54" fmla="*/ 242813 w 466568"/>
                    <a:gd name="connsiteY54" fmla="*/ 0 h 485138"/>
                    <a:gd name="connsiteX55" fmla="*/ 0 w 466568"/>
                    <a:gd name="connsiteY55" fmla="*/ 242569 h 485138"/>
                    <a:gd name="connsiteX56" fmla="*/ 242813 w 466568"/>
                    <a:gd name="connsiteY56" fmla="*/ 485139 h 485138"/>
                    <a:gd name="connsiteX57" fmla="*/ 464964 w 466568"/>
                    <a:gd name="connsiteY57" fmla="*/ 340202 h 485138"/>
                    <a:gd name="connsiteX58" fmla="*/ 436217 w 466568"/>
                    <a:gd name="connsiteY58" fmla="*/ 356815 h 485138"/>
                    <a:gd name="connsiteX59" fmla="*/ 242813 w 466568"/>
                    <a:gd name="connsiteY59" fmla="*/ 467185 h 485138"/>
                    <a:gd name="connsiteX60" fmla="*/ 377759 w 466568"/>
                    <a:gd name="connsiteY60" fmla="*/ 63187 h 485138"/>
                    <a:gd name="connsiteX61" fmla="*/ 366402 w 466568"/>
                    <a:gd name="connsiteY61" fmla="*/ 77259 h 485138"/>
                    <a:gd name="connsiteX62" fmla="*/ 332200 w 466568"/>
                    <a:gd name="connsiteY62" fmla="*/ 88174 h 485138"/>
                    <a:gd name="connsiteX63" fmla="*/ 332200 w 466568"/>
                    <a:gd name="connsiteY63" fmla="*/ 38687 h 485138"/>
                    <a:gd name="connsiteX64" fmla="*/ 331815 w 466568"/>
                    <a:gd name="connsiteY64" fmla="*/ 36384 h 485138"/>
                    <a:gd name="connsiteX65" fmla="*/ 377759 w 466568"/>
                    <a:gd name="connsiteY65" fmla="*/ 63187 h 485138"/>
                    <a:gd name="connsiteX66" fmla="*/ 223498 w 466568"/>
                    <a:gd name="connsiteY66" fmla="*/ 465003 h 485138"/>
                    <a:gd name="connsiteX67" fmla="*/ 220097 w 466568"/>
                    <a:gd name="connsiteY67" fmla="*/ 464400 h 485138"/>
                    <a:gd name="connsiteX68" fmla="*/ 220097 w 466568"/>
                    <a:gd name="connsiteY68" fmla="*/ 426438 h 485138"/>
                    <a:gd name="connsiteX69" fmla="*/ 219777 w 466568"/>
                    <a:gd name="connsiteY69" fmla="*/ 426438 h 485138"/>
                    <a:gd name="connsiteX70" fmla="*/ 201938 w 466568"/>
                    <a:gd name="connsiteY70" fmla="*/ 421702 h 485138"/>
                    <a:gd name="connsiteX71" fmla="*/ 202131 w 466568"/>
                    <a:gd name="connsiteY71" fmla="*/ 463546 h 485138"/>
                    <a:gd name="connsiteX72" fmla="*/ 17903 w 466568"/>
                    <a:gd name="connsiteY72" fmla="*/ 242569 h 485138"/>
                    <a:gd name="connsiteX73" fmla="*/ 34523 w 466568"/>
                    <a:gd name="connsiteY73" fmla="*/ 157790 h 485138"/>
                    <a:gd name="connsiteX74" fmla="*/ 34330 w 466568"/>
                    <a:gd name="connsiteY74" fmla="*/ 163976 h 485138"/>
                    <a:gd name="connsiteX75" fmla="*/ 38437 w 466568"/>
                    <a:gd name="connsiteY75" fmla="*/ 171856 h 485138"/>
                    <a:gd name="connsiteX76" fmla="*/ 65131 w 466568"/>
                    <a:gd name="connsiteY76" fmla="*/ 189079 h 485138"/>
                    <a:gd name="connsiteX77" fmla="*/ 70778 w 466568"/>
                    <a:gd name="connsiteY77" fmla="*/ 171375 h 485138"/>
                    <a:gd name="connsiteX78" fmla="*/ 52361 w 466568"/>
                    <a:gd name="connsiteY78" fmla="*/ 159484 h 485138"/>
                    <a:gd name="connsiteX79" fmla="*/ 53837 w 466568"/>
                    <a:gd name="connsiteY79" fmla="*/ 121644 h 485138"/>
                    <a:gd name="connsiteX80" fmla="*/ 53837 w 466568"/>
                    <a:gd name="connsiteY80" fmla="*/ 120797 h 485138"/>
                    <a:gd name="connsiteX81" fmla="*/ 228504 w 466568"/>
                    <a:gd name="connsiteY81" fmla="*/ 18435 h 485138"/>
                    <a:gd name="connsiteX82" fmla="*/ 227413 w 466568"/>
                    <a:gd name="connsiteY82" fmla="*/ 30563 h 485138"/>
                    <a:gd name="connsiteX83" fmla="*/ 188591 w 466568"/>
                    <a:gd name="connsiteY83" fmla="*/ 52997 h 485138"/>
                    <a:gd name="connsiteX84" fmla="*/ 185639 w 466568"/>
                    <a:gd name="connsiteY84" fmla="*/ 55788 h 485138"/>
                    <a:gd name="connsiteX85" fmla="*/ 172421 w 466568"/>
                    <a:gd name="connsiteY85" fmla="*/ 75680 h 485138"/>
                    <a:gd name="connsiteX86" fmla="*/ 171137 w 466568"/>
                    <a:gd name="connsiteY86" fmla="*/ 82591 h 485138"/>
                    <a:gd name="connsiteX87" fmla="*/ 175244 w 466568"/>
                    <a:gd name="connsiteY87" fmla="*/ 88296 h 485138"/>
                    <a:gd name="connsiteX88" fmla="*/ 197318 w 466568"/>
                    <a:gd name="connsiteY88" fmla="*/ 101514 h 485138"/>
                    <a:gd name="connsiteX89" fmla="*/ 206558 w 466568"/>
                    <a:gd name="connsiteY89" fmla="*/ 101514 h 485138"/>
                    <a:gd name="connsiteX90" fmla="*/ 233958 w 466568"/>
                    <a:gd name="connsiteY90" fmla="*/ 85017 h 485138"/>
                    <a:gd name="connsiteX91" fmla="*/ 243519 w 466568"/>
                    <a:gd name="connsiteY91" fmla="*/ 93384 h 485138"/>
                    <a:gd name="connsiteX92" fmla="*/ 243519 w 466568"/>
                    <a:gd name="connsiteY92" fmla="*/ 102118 h 485138"/>
                    <a:gd name="connsiteX93" fmla="*/ 196933 w 466568"/>
                    <a:gd name="connsiteY93" fmla="*/ 132559 h 485138"/>
                    <a:gd name="connsiteX94" fmla="*/ 192826 w 466568"/>
                    <a:gd name="connsiteY94" fmla="*/ 140080 h 485138"/>
                    <a:gd name="connsiteX95" fmla="*/ 192826 w 466568"/>
                    <a:gd name="connsiteY95" fmla="*/ 158393 h 485138"/>
                    <a:gd name="connsiteX96" fmla="*/ 183008 w 466568"/>
                    <a:gd name="connsiteY96" fmla="*/ 168218 h 485138"/>
                    <a:gd name="connsiteX97" fmla="*/ 177426 w 466568"/>
                    <a:gd name="connsiteY97" fmla="*/ 166280 h 485138"/>
                    <a:gd name="connsiteX98" fmla="*/ 122626 w 466568"/>
                    <a:gd name="connsiteY98" fmla="*/ 166280 h 485138"/>
                    <a:gd name="connsiteX99" fmla="*/ 114862 w 466568"/>
                    <a:gd name="connsiteY99" fmla="*/ 182412 h 485138"/>
                    <a:gd name="connsiteX100" fmla="*/ 120444 w 466568"/>
                    <a:gd name="connsiteY100" fmla="*/ 210184 h 485138"/>
                    <a:gd name="connsiteX101" fmla="*/ 125257 w 466568"/>
                    <a:gd name="connsiteY101" fmla="*/ 216491 h 485138"/>
                    <a:gd name="connsiteX102" fmla="*/ 137256 w 466568"/>
                    <a:gd name="connsiteY102" fmla="*/ 222433 h 485138"/>
                    <a:gd name="connsiteX103" fmla="*/ 141619 w 466568"/>
                    <a:gd name="connsiteY103" fmla="*/ 230679 h 485138"/>
                    <a:gd name="connsiteX104" fmla="*/ 123075 w 466568"/>
                    <a:gd name="connsiteY104" fmla="*/ 225347 h 485138"/>
                    <a:gd name="connsiteX105" fmla="*/ 105878 w 466568"/>
                    <a:gd name="connsiteY105" fmla="*/ 213341 h 485138"/>
                    <a:gd name="connsiteX106" fmla="*/ 103824 w 466568"/>
                    <a:gd name="connsiteY106" fmla="*/ 233836 h 485138"/>
                    <a:gd name="connsiteX107" fmla="*/ 113963 w 466568"/>
                    <a:gd name="connsiteY107" fmla="*/ 240991 h 485138"/>
                    <a:gd name="connsiteX108" fmla="*/ 116658 w 466568"/>
                    <a:gd name="connsiteY108" fmla="*/ 242326 h 485138"/>
                    <a:gd name="connsiteX109" fmla="*/ 161640 w 466568"/>
                    <a:gd name="connsiteY109" fmla="*/ 255179 h 485138"/>
                    <a:gd name="connsiteX110" fmla="*/ 170367 w 466568"/>
                    <a:gd name="connsiteY110" fmla="*/ 263912 h 485138"/>
                    <a:gd name="connsiteX111" fmla="*/ 174409 w 466568"/>
                    <a:gd name="connsiteY111" fmla="*/ 270707 h 485138"/>
                    <a:gd name="connsiteX112" fmla="*/ 158367 w 466568"/>
                    <a:gd name="connsiteY112" fmla="*/ 315458 h 485138"/>
                    <a:gd name="connsiteX113" fmla="*/ 159010 w 466568"/>
                    <a:gd name="connsiteY113" fmla="*/ 322735 h 485138"/>
                    <a:gd name="connsiteX114" fmla="*/ 174409 w 466568"/>
                    <a:gd name="connsiteY114" fmla="*/ 351361 h 485138"/>
                    <a:gd name="connsiteX115" fmla="*/ 176463 w 466568"/>
                    <a:gd name="connsiteY115" fmla="*/ 353908 h 485138"/>
                    <a:gd name="connsiteX116" fmla="*/ 198152 w 466568"/>
                    <a:gd name="connsiteY116" fmla="*/ 372344 h 485138"/>
                    <a:gd name="connsiteX117" fmla="*/ 219841 w 466568"/>
                    <a:gd name="connsiteY117" fmla="*/ 379864 h 485138"/>
                    <a:gd name="connsiteX118" fmla="*/ 219841 w 466568"/>
                    <a:gd name="connsiteY118" fmla="*/ 371253 h 485138"/>
                    <a:gd name="connsiteX119" fmla="*/ 216568 w 466568"/>
                    <a:gd name="connsiteY119" fmla="*/ 364457 h 485138"/>
                    <a:gd name="connsiteX120" fmla="*/ 189297 w 466568"/>
                    <a:gd name="connsiteY120" fmla="*/ 341293 h 485138"/>
                    <a:gd name="connsiteX121" fmla="*/ 176592 w 466568"/>
                    <a:gd name="connsiteY121" fmla="*/ 317640 h 485138"/>
                    <a:gd name="connsiteX122" fmla="*/ 190516 w 466568"/>
                    <a:gd name="connsiteY122" fmla="*/ 278587 h 485138"/>
                    <a:gd name="connsiteX123" fmla="*/ 224333 w 466568"/>
                    <a:gd name="connsiteY123" fmla="*/ 276771 h 485138"/>
                    <a:gd name="connsiteX124" fmla="*/ 234921 w 466568"/>
                    <a:gd name="connsiteY124" fmla="*/ 282104 h 485138"/>
                    <a:gd name="connsiteX125" fmla="*/ 297228 w 466568"/>
                    <a:gd name="connsiteY125" fmla="*/ 324314 h 485138"/>
                    <a:gd name="connsiteX126" fmla="*/ 290555 w 466568"/>
                    <a:gd name="connsiteY126" fmla="*/ 346387 h 485138"/>
                    <a:gd name="connsiteX127" fmla="*/ 273357 w 466568"/>
                    <a:gd name="connsiteY127" fmla="*/ 372222 h 485138"/>
                    <a:gd name="connsiteX128" fmla="*/ 272972 w 466568"/>
                    <a:gd name="connsiteY128" fmla="*/ 372947 h 485138"/>
                    <a:gd name="connsiteX129" fmla="*/ 242556 w 466568"/>
                    <a:gd name="connsiteY129" fmla="*/ 428741 h 485138"/>
                    <a:gd name="connsiteX130" fmla="*/ 223627 w 466568"/>
                    <a:gd name="connsiteY130" fmla="*/ 464759 h 485138"/>
                    <a:gd name="connsiteX131" fmla="*/ 223498 w 466568"/>
                    <a:gd name="connsiteY131" fmla="*/ 465003 h 48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66568" h="485138">
                      <a:moveTo>
                        <a:pt x="242813" y="467185"/>
                      </a:moveTo>
                      <a:lnTo>
                        <a:pt x="258406" y="437475"/>
                      </a:lnTo>
                      <a:lnTo>
                        <a:pt x="288629" y="382168"/>
                      </a:lnTo>
                      <a:lnTo>
                        <a:pt x="306340" y="355480"/>
                      </a:lnTo>
                      <a:cubicBezTo>
                        <a:pt x="306853" y="354755"/>
                        <a:pt x="307174" y="353908"/>
                        <a:pt x="307430" y="353055"/>
                      </a:cubicBezTo>
                      <a:lnTo>
                        <a:pt x="316286" y="323345"/>
                      </a:lnTo>
                      <a:cubicBezTo>
                        <a:pt x="317377" y="319584"/>
                        <a:pt x="315901" y="315580"/>
                        <a:pt x="312757" y="313277"/>
                      </a:cubicBezTo>
                      <a:lnTo>
                        <a:pt x="244482" y="266947"/>
                      </a:lnTo>
                      <a:cubicBezTo>
                        <a:pt x="244482" y="266947"/>
                        <a:pt x="243904" y="266581"/>
                        <a:pt x="243519" y="266338"/>
                      </a:cubicBezTo>
                      <a:lnTo>
                        <a:pt x="230301" y="259670"/>
                      </a:lnTo>
                      <a:cubicBezTo>
                        <a:pt x="228952" y="258939"/>
                        <a:pt x="227413" y="258695"/>
                        <a:pt x="225808" y="258695"/>
                      </a:cubicBezTo>
                      <a:lnTo>
                        <a:pt x="189553" y="260639"/>
                      </a:lnTo>
                      <a:lnTo>
                        <a:pt x="185318" y="253606"/>
                      </a:lnTo>
                      <a:cubicBezTo>
                        <a:pt x="185318" y="253606"/>
                        <a:pt x="185062" y="253241"/>
                        <a:pt x="184933" y="253119"/>
                      </a:cubicBezTo>
                      <a:lnTo>
                        <a:pt x="184805" y="253119"/>
                      </a:lnTo>
                      <a:lnTo>
                        <a:pt x="184805" y="252875"/>
                      </a:lnTo>
                      <a:cubicBezTo>
                        <a:pt x="184805" y="252875"/>
                        <a:pt x="184356" y="252150"/>
                        <a:pt x="184099" y="251906"/>
                      </a:cubicBezTo>
                      <a:lnTo>
                        <a:pt x="160164" y="227163"/>
                      </a:lnTo>
                      <a:lnTo>
                        <a:pt x="151822" y="211274"/>
                      </a:lnTo>
                      <a:cubicBezTo>
                        <a:pt x="150988" y="209581"/>
                        <a:pt x="149512" y="208246"/>
                        <a:pt x="147972" y="207392"/>
                      </a:cubicBezTo>
                      <a:lnTo>
                        <a:pt x="137256" y="202060"/>
                      </a:lnTo>
                      <a:lnTo>
                        <a:pt x="133663" y="183984"/>
                      </a:lnTo>
                      <a:lnTo>
                        <a:pt x="171329" y="183984"/>
                      </a:lnTo>
                      <a:lnTo>
                        <a:pt x="180313" y="207392"/>
                      </a:lnTo>
                      <a:cubicBezTo>
                        <a:pt x="182046" y="211884"/>
                        <a:pt x="186987" y="214188"/>
                        <a:pt x="191607" y="212731"/>
                      </a:cubicBezTo>
                      <a:cubicBezTo>
                        <a:pt x="196227" y="211153"/>
                        <a:pt x="198665" y="206301"/>
                        <a:pt x="197318" y="201694"/>
                      </a:cubicBezTo>
                      <a:lnTo>
                        <a:pt x="192120" y="184349"/>
                      </a:lnTo>
                      <a:lnTo>
                        <a:pt x="208226" y="168340"/>
                      </a:lnTo>
                      <a:cubicBezTo>
                        <a:pt x="209895" y="166645"/>
                        <a:pt x="210922" y="164342"/>
                        <a:pt x="210922" y="161916"/>
                      </a:cubicBezTo>
                      <a:lnTo>
                        <a:pt x="210922" y="144693"/>
                      </a:lnTo>
                      <a:lnTo>
                        <a:pt x="257444" y="114245"/>
                      </a:lnTo>
                      <a:cubicBezTo>
                        <a:pt x="260011" y="112551"/>
                        <a:pt x="261615" y="109760"/>
                        <a:pt x="261615" y="106731"/>
                      </a:cubicBezTo>
                      <a:lnTo>
                        <a:pt x="261615" y="89143"/>
                      </a:lnTo>
                      <a:cubicBezTo>
                        <a:pt x="261615" y="86595"/>
                        <a:pt x="260524" y="84048"/>
                        <a:pt x="258534" y="82347"/>
                      </a:cubicBezTo>
                      <a:lnTo>
                        <a:pt x="240952" y="66947"/>
                      </a:lnTo>
                      <a:cubicBezTo>
                        <a:pt x="238065" y="64399"/>
                        <a:pt x="233829" y="64034"/>
                        <a:pt x="230428" y="65978"/>
                      </a:cubicBezTo>
                      <a:lnTo>
                        <a:pt x="202066" y="83079"/>
                      </a:lnTo>
                      <a:lnTo>
                        <a:pt x="192698" y="77496"/>
                      </a:lnTo>
                      <a:lnTo>
                        <a:pt x="199499" y="67191"/>
                      </a:lnTo>
                      <a:lnTo>
                        <a:pt x="240503" y="43416"/>
                      </a:lnTo>
                      <a:cubicBezTo>
                        <a:pt x="243006" y="41960"/>
                        <a:pt x="244610" y="39419"/>
                        <a:pt x="244995" y="36505"/>
                      </a:cubicBezTo>
                      <a:lnTo>
                        <a:pt x="246663" y="17704"/>
                      </a:lnTo>
                      <a:cubicBezTo>
                        <a:pt x="262834" y="17948"/>
                        <a:pt x="278555" y="19886"/>
                        <a:pt x="293699" y="23409"/>
                      </a:cubicBezTo>
                      <a:cubicBezTo>
                        <a:pt x="294084" y="24012"/>
                        <a:pt x="294597" y="24621"/>
                        <a:pt x="295175" y="25225"/>
                      </a:cubicBezTo>
                      <a:lnTo>
                        <a:pt x="314233" y="42326"/>
                      </a:lnTo>
                      <a:lnTo>
                        <a:pt x="314233" y="100058"/>
                      </a:lnTo>
                      <a:cubicBezTo>
                        <a:pt x="314233" y="102971"/>
                        <a:pt x="315580" y="105634"/>
                        <a:pt x="317890" y="107334"/>
                      </a:cubicBezTo>
                      <a:cubicBezTo>
                        <a:pt x="319431" y="108425"/>
                        <a:pt x="321291" y="109035"/>
                        <a:pt x="323216" y="109035"/>
                      </a:cubicBezTo>
                      <a:cubicBezTo>
                        <a:pt x="324179" y="109035"/>
                        <a:pt x="325013" y="108913"/>
                        <a:pt x="325847" y="108669"/>
                      </a:cubicBezTo>
                      <a:lnTo>
                        <a:pt x="374358" y="93269"/>
                      </a:lnTo>
                      <a:cubicBezTo>
                        <a:pt x="376091" y="92781"/>
                        <a:pt x="377567" y="91690"/>
                        <a:pt x="378658" y="90356"/>
                      </a:cubicBezTo>
                      <a:lnTo>
                        <a:pt x="391748" y="74224"/>
                      </a:lnTo>
                      <a:cubicBezTo>
                        <a:pt x="410036" y="90478"/>
                        <a:pt x="425822" y="109638"/>
                        <a:pt x="438078" y="131109"/>
                      </a:cubicBezTo>
                      <a:cubicBezTo>
                        <a:pt x="448216" y="135472"/>
                        <a:pt x="457842" y="141171"/>
                        <a:pt x="466568" y="148088"/>
                      </a:cubicBezTo>
                      <a:cubicBezTo>
                        <a:pt x="429543" y="61249"/>
                        <a:pt x="343237" y="0"/>
                        <a:pt x="242813" y="0"/>
                      </a:cubicBezTo>
                      <a:cubicBezTo>
                        <a:pt x="108894" y="0"/>
                        <a:pt x="0" y="108791"/>
                        <a:pt x="0" y="242569"/>
                      </a:cubicBezTo>
                      <a:cubicBezTo>
                        <a:pt x="0" y="376341"/>
                        <a:pt x="108894" y="485139"/>
                        <a:pt x="242813" y="485139"/>
                      </a:cubicBezTo>
                      <a:cubicBezTo>
                        <a:pt x="341890" y="485139"/>
                        <a:pt x="427362" y="425462"/>
                        <a:pt x="464964" y="340202"/>
                      </a:cubicBezTo>
                      <a:cubicBezTo>
                        <a:pt x="456109" y="347113"/>
                        <a:pt x="446419" y="352695"/>
                        <a:pt x="436217" y="356815"/>
                      </a:cubicBezTo>
                      <a:cubicBezTo>
                        <a:pt x="397074" y="422799"/>
                        <a:pt x="325013" y="467185"/>
                        <a:pt x="242813" y="467185"/>
                      </a:cubicBezTo>
                      <a:close/>
                      <a:moveTo>
                        <a:pt x="377759" y="63187"/>
                      </a:moveTo>
                      <a:lnTo>
                        <a:pt x="366402" y="77259"/>
                      </a:lnTo>
                      <a:lnTo>
                        <a:pt x="332200" y="88174"/>
                      </a:lnTo>
                      <a:lnTo>
                        <a:pt x="332200" y="38687"/>
                      </a:lnTo>
                      <a:cubicBezTo>
                        <a:pt x="332200" y="37840"/>
                        <a:pt x="332072" y="37109"/>
                        <a:pt x="331815" y="36384"/>
                      </a:cubicBezTo>
                      <a:cubicBezTo>
                        <a:pt x="348306" y="43538"/>
                        <a:pt x="363706" y="52515"/>
                        <a:pt x="377759" y="63187"/>
                      </a:cubicBezTo>
                      <a:close/>
                      <a:moveTo>
                        <a:pt x="223498" y="465003"/>
                      </a:moveTo>
                      <a:lnTo>
                        <a:pt x="220097" y="464400"/>
                      </a:lnTo>
                      <a:lnTo>
                        <a:pt x="220097" y="426438"/>
                      </a:lnTo>
                      <a:lnTo>
                        <a:pt x="219777" y="426438"/>
                      </a:lnTo>
                      <a:cubicBezTo>
                        <a:pt x="213680" y="425103"/>
                        <a:pt x="207713" y="423403"/>
                        <a:pt x="201938" y="421702"/>
                      </a:cubicBezTo>
                      <a:lnTo>
                        <a:pt x="202131" y="463546"/>
                      </a:lnTo>
                      <a:cubicBezTo>
                        <a:pt x="97471" y="444386"/>
                        <a:pt x="17903" y="352573"/>
                        <a:pt x="17903" y="242569"/>
                      </a:cubicBezTo>
                      <a:cubicBezTo>
                        <a:pt x="17903" y="212609"/>
                        <a:pt x="23870" y="183984"/>
                        <a:pt x="34523" y="157790"/>
                      </a:cubicBezTo>
                      <a:lnTo>
                        <a:pt x="34330" y="163976"/>
                      </a:lnTo>
                      <a:cubicBezTo>
                        <a:pt x="34201" y="167127"/>
                        <a:pt x="35741" y="170162"/>
                        <a:pt x="38437" y="171856"/>
                      </a:cubicBezTo>
                      <a:lnTo>
                        <a:pt x="65131" y="189079"/>
                      </a:lnTo>
                      <a:cubicBezTo>
                        <a:pt x="66671" y="183137"/>
                        <a:pt x="68596" y="177195"/>
                        <a:pt x="70778" y="171375"/>
                      </a:cubicBezTo>
                      <a:lnTo>
                        <a:pt x="52361" y="159484"/>
                      </a:lnTo>
                      <a:lnTo>
                        <a:pt x="53837" y="121644"/>
                      </a:lnTo>
                      <a:cubicBezTo>
                        <a:pt x="53837" y="121644"/>
                        <a:pt x="53837" y="121041"/>
                        <a:pt x="53837" y="120797"/>
                      </a:cubicBezTo>
                      <a:cubicBezTo>
                        <a:pt x="91568" y="62705"/>
                        <a:pt x="155352" y="23043"/>
                        <a:pt x="228504" y="18435"/>
                      </a:cubicBezTo>
                      <a:lnTo>
                        <a:pt x="227413" y="30563"/>
                      </a:lnTo>
                      <a:lnTo>
                        <a:pt x="188591" y="52997"/>
                      </a:lnTo>
                      <a:cubicBezTo>
                        <a:pt x="187371" y="53728"/>
                        <a:pt x="186409" y="54697"/>
                        <a:pt x="185639" y="55788"/>
                      </a:cubicBezTo>
                      <a:lnTo>
                        <a:pt x="172421" y="75680"/>
                      </a:lnTo>
                      <a:cubicBezTo>
                        <a:pt x="171137" y="77740"/>
                        <a:pt x="170624" y="80287"/>
                        <a:pt x="171137" y="82591"/>
                      </a:cubicBezTo>
                      <a:cubicBezTo>
                        <a:pt x="171586" y="85017"/>
                        <a:pt x="173191" y="87083"/>
                        <a:pt x="175244" y="88296"/>
                      </a:cubicBezTo>
                      <a:lnTo>
                        <a:pt x="197318" y="101514"/>
                      </a:lnTo>
                      <a:cubicBezTo>
                        <a:pt x="200077" y="103208"/>
                        <a:pt x="203735" y="103208"/>
                        <a:pt x="206558" y="101514"/>
                      </a:cubicBezTo>
                      <a:lnTo>
                        <a:pt x="233958" y="85017"/>
                      </a:lnTo>
                      <a:lnTo>
                        <a:pt x="243519" y="93384"/>
                      </a:lnTo>
                      <a:lnTo>
                        <a:pt x="243519" y="102118"/>
                      </a:lnTo>
                      <a:lnTo>
                        <a:pt x="196933" y="132559"/>
                      </a:lnTo>
                      <a:cubicBezTo>
                        <a:pt x="194366" y="134260"/>
                        <a:pt x="192826" y="137051"/>
                        <a:pt x="192826" y="140080"/>
                      </a:cubicBezTo>
                      <a:lnTo>
                        <a:pt x="192826" y="158393"/>
                      </a:lnTo>
                      <a:lnTo>
                        <a:pt x="183008" y="168218"/>
                      </a:lnTo>
                      <a:cubicBezTo>
                        <a:pt x="181404" y="167005"/>
                        <a:pt x="179479" y="166280"/>
                        <a:pt x="177426" y="166280"/>
                      </a:cubicBezTo>
                      <a:lnTo>
                        <a:pt x="122626" y="166280"/>
                      </a:lnTo>
                      <a:cubicBezTo>
                        <a:pt x="119674" y="171618"/>
                        <a:pt x="117172" y="177073"/>
                        <a:pt x="114862" y="182412"/>
                      </a:cubicBezTo>
                      <a:lnTo>
                        <a:pt x="120444" y="210184"/>
                      </a:lnTo>
                      <a:cubicBezTo>
                        <a:pt x="120893" y="212853"/>
                        <a:pt x="122690" y="215279"/>
                        <a:pt x="125257" y="216491"/>
                      </a:cubicBezTo>
                      <a:lnTo>
                        <a:pt x="137256" y="222433"/>
                      </a:lnTo>
                      <a:lnTo>
                        <a:pt x="141619" y="230679"/>
                      </a:lnTo>
                      <a:lnTo>
                        <a:pt x="123075" y="225347"/>
                      </a:lnTo>
                      <a:lnTo>
                        <a:pt x="105878" y="213341"/>
                      </a:lnTo>
                      <a:cubicBezTo>
                        <a:pt x="104658" y="220130"/>
                        <a:pt x="104017" y="226919"/>
                        <a:pt x="103824" y="233836"/>
                      </a:cubicBezTo>
                      <a:lnTo>
                        <a:pt x="113963" y="240991"/>
                      </a:lnTo>
                      <a:cubicBezTo>
                        <a:pt x="114862" y="241594"/>
                        <a:pt x="115696" y="241960"/>
                        <a:pt x="116658" y="242326"/>
                      </a:cubicBezTo>
                      <a:lnTo>
                        <a:pt x="161640" y="255179"/>
                      </a:lnTo>
                      <a:lnTo>
                        <a:pt x="170367" y="263912"/>
                      </a:lnTo>
                      <a:lnTo>
                        <a:pt x="174409" y="270707"/>
                      </a:lnTo>
                      <a:lnTo>
                        <a:pt x="158367" y="315458"/>
                      </a:lnTo>
                      <a:cubicBezTo>
                        <a:pt x="157533" y="317884"/>
                        <a:pt x="157790" y="320553"/>
                        <a:pt x="159010" y="322735"/>
                      </a:cubicBezTo>
                      <a:lnTo>
                        <a:pt x="174409" y="351361"/>
                      </a:lnTo>
                      <a:cubicBezTo>
                        <a:pt x="174859" y="352330"/>
                        <a:pt x="175629" y="353177"/>
                        <a:pt x="176463" y="353908"/>
                      </a:cubicBezTo>
                      <a:lnTo>
                        <a:pt x="198152" y="372344"/>
                      </a:lnTo>
                      <a:cubicBezTo>
                        <a:pt x="205082" y="375251"/>
                        <a:pt x="212333" y="377798"/>
                        <a:pt x="219841" y="379864"/>
                      </a:cubicBezTo>
                      <a:lnTo>
                        <a:pt x="219841" y="371253"/>
                      </a:lnTo>
                      <a:cubicBezTo>
                        <a:pt x="219841" y="368583"/>
                        <a:pt x="218686" y="366158"/>
                        <a:pt x="216568" y="364457"/>
                      </a:cubicBezTo>
                      <a:lnTo>
                        <a:pt x="189297" y="341293"/>
                      </a:lnTo>
                      <a:lnTo>
                        <a:pt x="176592" y="317640"/>
                      </a:lnTo>
                      <a:lnTo>
                        <a:pt x="190516" y="278587"/>
                      </a:lnTo>
                      <a:lnTo>
                        <a:pt x="224333" y="276771"/>
                      </a:lnTo>
                      <a:lnTo>
                        <a:pt x="234921" y="282104"/>
                      </a:lnTo>
                      <a:lnTo>
                        <a:pt x="297228" y="324314"/>
                      </a:lnTo>
                      <a:lnTo>
                        <a:pt x="290555" y="346387"/>
                      </a:lnTo>
                      <a:lnTo>
                        <a:pt x="273357" y="372222"/>
                      </a:lnTo>
                      <a:cubicBezTo>
                        <a:pt x="273357" y="372222"/>
                        <a:pt x="273100" y="372703"/>
                        <a:pt x="272972" y="372947"/>
                      </a:cubicBezTo>
                      <a:lnTo>
                        <a:pt x="242556" y="428741"/>
                      </a:lnTo>
                      <a:lnTo>
                        <a:pt x="223627" y="464759"/>
                      </a:lnTo>
                      <a:lnTo>
                        <a:pt x="223498" y="465003"/>
                      </a:lnTo>
                      <a:close/>
                    </a:path>
                  </a:pathLst>
                </a:custGeom>
                <a:solidFill>
                  <a:srgbClr val="2C5967"/>
                </a:solidFill>
                <a:ln w="6417"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07BE5E8A-A404-4478-93E0-2CA58C99F983}"/>
                    </a:ext>
                  </a:extLst>
                </p:cNvPr>
                <p:cNvSpPr/>
                <p:nvPr/>
              </p:nvSpPr>
              <p:spPr>
                <a:xfrm>
                  <a:off x="7009694" y="2568808"/>
                  <a:ext cx="128" cy="9099"/>
                </a:xfrm>
                <a:custGeom>
                  <a:avLst/>
                  <a:gdLst>
                    <a:gd name="connsiteX0" fmla="*/ 128 w 128"/>
                    <a:gd name="connsiteY0" fmla="*/ 4248 h 9099"/>
                    <a:gd name="connsiteX1" fmla="*/ 0 w 128"/>
                    <a:gd name="connsiteY1" fmla="*/ 0 h 9099"/>
                    <a:gd name="connsiteX2" fmla="*/ 0 w 128"/>
                    <a:gd name="connsiteY2" fmla="*/ 3157 h 9099"/>
                    <a:gd name="connsiteX3" fmla="*/ 0 w 128"/>
                    <a:gd name="connsiteY3" fmla="*/ 9099 h 9099"/>
                    <a:gd name="connsiteX4" fmla="*/ 128 w 128"/>
                    <a:gd name="connsiteY4" fmla="*/ 4370 h 9099"/>
                    <a:gd name="connsiteX5" fmla="*/ 128 w 128"/>
                    <a:gd name="connsiteY5" fmla="*/ 4248 h 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 h="9099">
                      <a:moveTo>
                        <a:pt x="128" y="4248"/>
                      </a:moveTo>
                      <a:cubicBezTo>
                        <a:pt x="128" y="2791"/>
                        <a:pt x="128" y="1457"/>
                        <a:pt x="0" y="0"/>
                      </a:cubicBezTo>
                      <a:cubicBezTo>
                        <a:pt x="0" y="1091"/>
                        <a:pt x="0" y="2066"/>
                        <a:pt x="0" y="3157"/>
                      </a:cubicBezTo>
                      <a:cubicBezTo>
                        <a:pt x="0" y="5095"/>
                        <a:pt x="0" y="7039"/>
                        <a:pt x="0" y="9099"/>
                      </a:cubicBezTo>
                      <a:cubicBezTo>
                        <a:pt x="0" y="7521"/>
                        <a:pt x="128" y="5942"/>
                        <a:pt x="128" y="4370"/>
                      </a:cubicBezTo>
                      <a:lnTo>
                        <a:pt x="128" y="4248"/>
                      </a:lnTo>
                      <a:close/>
                    </a:path>
                  </a:pathLst>
                </a:custGeom>
                <a:solidFill>
                  <a:srgbClr val="2C5967"/>
                </a:solidFill>
                <a:ln w="6417"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AF82D811-1F02-4506-A49D-225508550D50}"/>
                    </a:ext>
                  </a:extLst>
                </p:cNvPr>
                <p:cNvSpPr/>
                <p:nvPr/>
              </p:nvSpPr>
              <p:spPr>
                <a:xfrm>
                  <a:off x="6854598" y="2496767"/>
                  <a:ext cx="155095" cy="153786"/>
                </a:xfrm>
                <a:custGeom>
                  <a:avLst/>
                  <a:gdLst>
                    <a:gd name="connsiteX0" fmla="*/ 77452 w 155095"/>
                    <a:gd name="connsiteY0" fmla="*/ 0 h 153786"/>
                    <a:gd name="connsiteX1" fmla="*/ 42801 w 155095"/>
                    <a:gd name="connsiteY1" fmla="*/ 8246 h 153786"/>
                    <a:gd name="connsiteX2" fmla="*/ 42801 w 155095"/>
                    <a:gd name="connsiteY2" fmla="*/ 29229 h 153786"/>
                    <a:gd name="connsiteX3" fmla="*/ 77452 w 155095"/>
                    <a:gd name="connsiteY3" fmla="*/ 18070 h 153786"/>
                    <a:gd name="connsiteX4" fmla="*/ 136999 w 155095"/>
                    <a:gd name="connsiteY4" fmla="*/ 77618 h 153786"/>
                    <a:gd name="connsiteX5" fmla="*/ 77452 w 155095"/>
                    <a:gd name="connsiteY5" fmla="*/ 137173 h 153786"/>
                    <a:gd name="connsiteX6" fmla="*/ 17903 w 155095"/>
                    <a:gd name="connsiteY6" fmla="*/ 77618 h 153786"/>
                    <a:gd name="connsiteX7" fmla="*/ 21560 w 155095"/>
                    <a:gd name="connsiteY7" fmla="*/ 57245 h 153786"/>
                    <a:gd name="connsiteX8" fmla="*/ 2760 w 155095"/>
                    <a:gd name="connsiteY8" fmla="*/ 57245 h 153786"/>
                    <a:gd name="connsiteX9" fmla="*/ 0 w 155095"/>
                    <a:gd name="connsiteY9" fmla="*/ 77618 h 153786"/>
                    <a:gd name="connsiteX10" fmla="*/ 54094 w 155095"/>
                    <a:gd name="connsiteY10" fmla="*/ 151482 h 153786"/>
                    <a:gd name="connsiteX11" fmla="*/ 54094 w 155095"/>
                    <a:gd name="connsiteY11" fmla="*/ 150635 h 153786"/>
                    <a:gd name="connsiteX12" fmla="*/ 76618 w 155095"/>
                    <a:gd name="connsiteY12" fmla="*/ 153786 h 153786"/>
                    <a:gd name="connsiteX13" fmla="*/ 132444 w 155095"/>
                    <a:gd name="connsiteY13" fmla="*/ 130987 h 153786"/>
                    <a:gd name="connsiteX14" fmla="*/ 153620 w 155095"/>
                    <a:gd name="connsiteY14" fmla="*/ 92415 h 153786"/>
                    <a:gd name="connsiteX15" fmla="*/ 155095 w 155095"/>
                    <a:gd name="connsiteY15" fmla="*/ 77496 h 153786"/>
                    <a:gd name="connsiteX16" fmla="*/ 77580 w 155095"/>
                    <a:gd name="connsiteY16" fmla="*/ 0 h 153786"/>
                    <a:gd name="connsiteX17" fmla="*/ 77452 w 155095"/>
                    <a:gd name="connsiteY17" fmla="*/ 0 h 15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095" h="153786">
                      <a:moveTo>
                        <a:pt x="77452" y="0"/>
                      </a:moveTo>
                      <a:cubicBezTo>
                        <a:pt x="65003" y="0"/>
                        <a:pt x="53196" y="3029"/>
                        <a:pt x="42801" y="8246"/>
                      </a:cubicBezTo>
                      <a:lnTo>
                        <a:pt x="42801" y="29229"/>
                      </a:lnTo>
                      <a:cubicBezTo>
                        <a:pt x="52619" y="22196"/>
                        <a:pt x="64490" y="18070"/>
                        <a:pt x="77452" y="18070"/>
                      </a:cubicBezTo>
                      <a:cubicBezTo>
                        <a:pt x="110370" y="18070"/>
                        <a:pt x="136999" y="44751"/>
                        <a:pt x="136999" y="77618"/>
                      </a:cubicBezTo>
                      <a:cubicBezTo>
                        <a:pt x="136999" y="110492"/>
                        <a:pt x="110370" y="137173"/>
                        <a:pt x="77452" y="137173"/>
                      </a:cubicBezTo>
                      <a:cubicBezTo>
                        <a:pt x="44598" y="137173"/>
                        <a:pt x="17903" y="110492"/>
                        <a:pt x="17903" y="77618"/>
                      </a:cubicBezTo>
                      <a:cubicBezTo>
                        <a:pt x="17903" y="70463"/>
                        <a:pt x="19122" y="63552"/>
                        <a:pt x="21560" y="57245"/>
                      </a:cubicBezTo>
                      <a:lnTo>
                        <a:pt x="2760" y="57245"/>
                      </a:lnTo>
                      <a:cubicBezTo>
                        <a:pt x="963" y="63796"/>
                        <a:pt x="0" y="70585"/>
                        <a:pt x="0" y="77618"/>
                      </a:cubicBezTo>
                      <a:cubicBezTo>
                        <a:pt x="0" y="112186"/>
                        <a:pt x="22780" y="141536"/>
                        <a:pt x="54094" y="151482"/>
                      </a:cubicBezTo>
                      <a:lnTo>
                        <a:pt x="54094" y="150635"/>
                      </a:lnTo>
                      <a:cubicBezTo>
                        <a:pt x="61345" y="152695"/>
                        <a:pt x="68853" y="153786"/>
                        <a:pt x="76618" y="153786"/>
                      </a:cubicBezTo>
                      <a:cubicBezTo>
                        <a:pt x="97728" y="153786"/>
                        <a:pt x="117493" y="145662"/>
                        <a:pt x="132444" y="130987"/>
                      </a:cubicBezTo>
                      <a:cubicBezTo>
                        <a:pt x="143353" y="120194"/>
                        <a:pt x="150603" y="106847"/>
                        <a:pt x="153620" y="92415"/>
                      </a:cubicBezTo>
                      <a:cubicBezTo>
                        <a:pt x="154582" y="87564"/>
                        <a:pt x="155095" y="82591"/>
                        <a:pt x="155095" y="77496"/>
                      </a:cubicBezTo>
                      <a:cubicBezTo>
                        <a:pt x="155095" y="34805"/>
                        <a:pt x="120316" y="0"/>
                        <a:pt x="77580" y="0"/>
                      </a:cubicBezTo>
                      <a:lnTo>
                        <a:pt x="77452" y="0"/>
                      </a:lnTo>
                      <a:close/>
                    </a:path>
                  </a:pathLst>
                </a:custGeom>
                <a:solidFill>
                  <a:srgbClr val="2C5967"/>
                </a:solidFill>
                <a:ln w="6417" cap="flat">
                  <a:noFill/>
                  <a:prstDash val="solid"/>
                  <a:miter/>
                </a:ln>
              </p:spPr>
              <p:txBody>
                <a:bodyPr rtlCol="0" anchor="ctr"/>
                <a:lstStyle/>
                <a:p>
                  <a:endParaRPr lang="en-US"/>
                </a:p>
              </p:txBody>
            </p:sp>
          </p:grpSp>
          <p:sp>
            <p:nvSpPr>
              <p:cNvPr id="438" name="Freeform: Shape 437">
                <a:extLst>
                  <a:ext uri="{FF2B5EF4-FFF2-40B4-BE49-F238E27FC236}">
                    <a16:creationId xmlns:a16="http://schemas.microsoft.com/office/drawing/2014/main" id="{DDE19600-41E9-48BF-9939-08591FBAC939}"/>
                  </a:ext>
                </a:extLst>
              </p:cNvPr>
              <p:cNvSpPr/>
              <p:nvPr/>
            </p:nvSpPr>
            <p:spPr>
              <a:xfrm>
                <a:off x="6614288" y="2457367"/>
                <a:ext cx="140212" cy="279549"/>
              </a:xfrm>
              <a:custGeom>
                <a:avLst/>
                <a:gdLst>
                  <a:gd name="connsiteX0" fmla="*/ 128208 w 140212"/>
                  <a:gd name="connsiteY0" fmla="*/ 278940 h 279549"/>
                  <a:gd name="connsiteX1" fmla="*/ 122626 w 140212"/>
                  <a:gd name="connsiteY1" fmla="*/ 267543 h 279549"/>
                  <a:gd name="connsiteX2" fmla="*/ 134048 w 140212"/>
                  <a:gd name="connsiteY2" fmla="*/ 261961 h 279549"/>
                  <a:gd name="connsiteX3" fmla="*/ 139759 w 140212"/>
                  <a:gd name="connsiteY3" fmla="*/ 273364 h 279549"/>
                  <a:gd name="connsiteX4" fmla="*/ 131224 w 140212"/>
                  <a:gd name="connsiteY4" fmla="*/ 279549 h 279549"/>
                  <a:gd name="connsiteX5" fmla="*/ 128337 w 140212"/>
                  <a:gd name="connsiteY5" fmla="*/ 279062 h 279549"/>
                  <a:gd name="connsiteX6" fmla="*/ 128208 w 140212"/>
                  <a:gd name="connsiteY6" fmla="*/ 278940 h 279549"/>
                  <a:gd name="connsiteX7" fmla="*/ 102156 w 140212"/>
                  <a:gd name="connsiteY7" fmla="*/ 268269 h 279549"/>
                  <a:gd name="connsiteX8" fmla="*/ 97985 w 140212"/>
                  <a:gd name="connsiteY8" fmla="*/ 256263 h 279549"/>
                  <a:gd name="connsiteX9" fmla="*/ 110049 w 140212"/>
                  <a:gd name="connsiteY9" fmla="*/ 252137 h 279549"/>
                  <a:gd name="connsiteX10" fmla="*/ 114156 w 140212"/>
                  <a:gd name="connsiteY10" fmla="*/ 264143 h 279549"/>
                  <a:gd name="connsiteX11" fmla="*/ 106006 w 140212"/>
                  <a:gd name="connsiteY11" fmla="*/ 269116 h 279549"/>
                  <a:gd name="connsiteX12" fmla="*/ 102028 w 140212"/>
                  <a:gd name="connsiteY12" fmla="*/ 268147 h 279549"/>
                  <a:gd name="connsiteX13" fmla="*/ 102156 w 140212"/>
                  <a:gd name="connsiteY13" fmla="*/ 268269 h 279549"/>
                  <a:gd name="connsiteX14" fmla="*/ 77772 w 140212"/>
                  <a:gd name="connsiteY14" fmla="*/ 253959 h 279549"/>
                  <a:gd name="connsiteX15" fmla="*/ 75462 w 140212"/>
                  <a:gd name="connsiteY15" fmla="*/ 241465 h 279549"/>
                  <a:gd name="connsiteX16" fmla="*/ 87975 w 140212"/>
                  <a:gd name="connsiteY16" fmla="*/ 239162 h 279549"/>
                  <a:gd name="connsiteX17" fmla="*/ 90285 w 140212"/>
                  <a:gd name="connsiteY17" fmla="*/ 251655 h 279549"/>
                  <a:gd name="connsiteX18" fmla="*/ 82842 w 140212"/>
                  <a:gd name="connsiteY18" fmla="*/ 255531 h 279549"/>
                  <a:gd name="connsiteX19" fmla="*/ 77772 w 140212"/>
                  <a:gd name="connsiteY19" fmla="*/ 253959 h 279549"/>
                  <a:gd name="connsiteX20" fmla="*/ 55698 w 140212"/>
                  <a:gd name="connsiteY20" fmla="*/ 236249 h 279549"/>
                  <a:gd name="connsiteX21" fmla="*/ 55185 w 140212"/>
                  <a:gd name="connsiteY21" fmla="*/ 223518 h 279549"/>
                  <a:gd name="connsiteX22" fmla="*/ 67954 w 140212"/>
                  <a:gd name="connsiteY22" fmla="*/ 223152 h 279549"/>
                  <a:gd name="connsiteX23" fmla="*/ 68275 w 140212"/>
                  <a:gd name="connsiteY23" fmla="*/ 235883 h 279549"/>
                  <a:gd name="connsiteX24" fmla="*/ 61730 w 140212"/>
                  <a:gd name="connsiteY24" fmla="*/ 238796 h 279549"/>
                  <a:gd name="connsiteX25" fmla="*/ 55570 w 140212"/>
                  <a:gd name="connsiteY25" fmla="*/ 236370 h 279549"/>
                  <a:gd name="connsiteX26" fmla="*/ 55698 w 140212"/>
                  <a:gd name="connsiteY26" fmla="*/ 236249 h 279549"/>
                  <a:gd name="connsiteX27" fmla="*/ 36511 w 140212"/>
                  <a:gd name="connsiteY27" fmla="*/ 215265 h 279549"/>
                  <a:gd name="connsiteX28" fmla="*/ 38116 w 140212"/>
                  <a:gd name="connsiteY28" fmla="*/ 202656 h 279549"/>
                  <a:gd name="connsiteX29" fmla="*/ 50693 w 140212"/>
                  <a:gd name="connsiteY29" fmla="*/ 204228 h 279549"/>
                  <a:gd name="connsiteX30" fmla="*/ 49153 w 140212"/>
                  <a:gd name="connsiteY30" fmla="*/ 216844 h 279549"/>
                  <a:gd name="connsiteX31" fmla="*/ 43571 w 140212"/>
                  <a:gd name="connsiteY31" fmla="*/ 218782 h 279549"/>
                  <a:gd name="connsiteX32" fmla="*/ 36383 w 140212"/>
                  <a:gd name="connsiteY32" fmla="*/ 215265 h 279549"/>
                  <a:gd name="connsiteX33" fmla="*/ 36511 w 140212"/>
                  <a:gd name="connsiteY33" fmla="*/ 215265 h 279549"/>
                  <a:gd name="connsiteX34" fmla="*/ 20983 w 140212"/>
                  <a:gd name="connsiteY34" fmla="*/ 191498 h 279549"/>
                  <a:gd name="connsiteX35" fmla="*/ 24640 w 140212"/>
                  <a:gd name="connsiteY35" fmla="*/ 179248 h 279549"/>
                  <a:gd name="connsiteX36" fmla="*/ 36897 w 140212"/>
                  <a:gd name="connsiteY36" fmla="*/ 182886 h 279549"/>
                  <a:gd name="connsiteX37" fmla="*/ 33239 w 140212"/>
                  <a:gd name="connsiteY37" fmla="*/ 195136 h 279549"/>
                  <a:gd name="connsiteX38" fmla="*/ 29004 w 140212"/>
                  <a:gd name="connsiteY38" fmla="*/ 196227 h 279549"/>
                  <a:gd name="connsiteX39" fmla="*/ 21112 w 140212"/>
                  <a:gd name="connsiteY39" fmla="*/ 191498 h 279549"/>
                  <a:gd name="connsiteX40" fmla="*/ 20983 w 140212"/>
                  <a:gd name="connsiteY40" fmla="*/ 191498 h 279549"/>
                  <a:gd name="connsiteX41" fmla="*/ 9497 w 140212"/>
                  <a:gd name="connsiteY41" fmla="*/ 165541 h 279549"/>
                  <a:gd name="connsiteX42" fmla="*/ 15079 w 140212"/>
                  <a:gd name="connsiteY42" fmla="*/ 154139 h 279549"/>
                  <a:gd name="connsiteX43" fmla="*/ 26437 w 140212"/>
                  <a:gd name="connsiteY43" fmla="*/ 159721 h 279549"/>
                  <a:gd name="connsiteX44" fmla="*/ 20855 w 140212"/>
                  <a:gd name="connsiteY44" fmla="*/ 171118 h 279549"/>
                  <a:gd name="connsiteX45" fmla="*/ 17967 w 140212"/>
                  <a:gd name="connsiteY45" fmla="*/ 171605 h 279549"/>
                  <a:gd name="connsiteX46" fmla="*/ 9497 w 140212"/>
                  <a:gd name="connsiteY46" fmla="*/ 165541 h 279549"/>
                  <a:gd name="connsiteX47" fmla="*/ 2438 w 140212"/>
                  <a:gd name="connsiteY47" fmla="*/ 138007 h 279549"/>
                  <a:gd name="connsiteX48" fmla="*/ 9818 w 140212"/>
                  <a:gd name="connsiteY48" fmla="*/ 127579 h 279549"/>
                  <a:gd name="connsiteX49" fmla="*/ 20149 w 140212"/>
                  <a:gd name="connsiteY49" fmla="*/ 134978 h 279549"/>
                  <a:gd name="connsiteX50" fmla="*/ 12769 w 140212"/>
                  <a:gd name="connsiteY50" fmla="*/ 145283 h 279549"/>
                  <a:gd name="connsiteX51" fmla="*/ 11294 w 140212"/>
                  <a:gd name="connsiteY51" fmla="*/ 145405 h 279549"/>
                  <a:gd name="connsiteX52" fmla="*/ 2438 w 140212"/>
                  <a:gd name="connsiteY52" fmla="*/ 137885 h 279549"/>
                  <a:gd name="connsiteX53" fmla="*/ 2438 w 140212"/>
                  <a:gd name="connsiteY53" fmla="*/ 138007 h 279549"/>
                  <a:gd name="connsiteX54" fmla="*/ 0 w 140212"/>
                  <a:gd name="connsiteY54" fmla="*/ 109631 h 279549"/>
                  <a:gd name="connsiteX55" fmla="*/ 8984 w 140212"/>
                  <a:gd name="connsiteY55" fmla="*/ 100654 h 279549"/>
                  <a:gd name="connsiteX56" fmla="*/ 17967 w 140212"/>
                  <a:gd name="connsiteY56" fmla="*/ 109631 h 279549"/>
                  <a:gd name="connsiteX57" fmla="*/ 8984 w 140212"/>
                  <a:gd name="connsiteY57" fmla="*/ 118602 h 279549"/>
                  <a:gd name="connsiteX58" fmla="*/ 0 w 140212"/>
                  <a:gd name="connsiteY58" fmla="*/ 109631 h 279549"/>
                  <a:gd name="connsiteX59" fmla="*/ 9689 w 140212"/>
                  <a:gd name="connsiteY59" fmla="*/ 91677 h 279549"/>
                  <a:gd name="connsiteX60" fmla="*/ 2310 w 140212"/>
                  <a:gd name="connsiteY60" fmla="*/ 81372 h 279549"/>
                  <a:gd name="connsiteX61" fmla="*/ 12641 w 140212"/>
                  <a:gd name="connsiteY61" fmla="*/ 73973 h 279549"/>
                  <a:gd name="connsiteX62" fmla="*/ 20021 w 140212"/>
                  <a:gd name="connsiteY62" fmla="*/ 84278 h 279549"/>
                  <a:gd name="connsiteX63" fmla="*/ 11165 w 140212"/>
                  <a:gd name="connsiteY63" fmla="*/ 91799 h 279549"/>
                  <a:gd name="connsiteX64" fmla="*/ 9689 w 140212"/>
                  <a:gd name="connsiteY64" fmla="*/ 91677 h 279549"/>
                  <a:gd name="connsiteX65" fmla="*/ 14822 w 140212"/>
                  <a:gd name="connsiteY65" fmla="*/ 65240 h 279549"/>
                  <a:gd name="connsiteX66" fmla="*/ 9240 w 140212"/>
                  <a:gd name="connsiteY66" fmla="*/ 53837 h 279549"/>
                  <a:gd name="connsiteX67" fmla="*/ 20662 w 140212"/>
                  <a:gd name="connsiteY67" fmla="*/ 48261 h 279549"/>
                  <a:gd name="connsiteX68" fmla="*/ 26245 w 140212"/>
                  <a:gd name="connsiteY68" fmla="*/ 59657 h 279549"/>
                  <a:gd name="connsiteX69" fmla="*/ 17711 w 140212"/>
                  <a:gd name="connsiteY69" fmla="*/ 65721 h 279549"/>
                  <a:gd name="connsiteX70" fmla="*/ 14822 w 140212"/>
                  <a:gd name="connsiteY70" fmla="*/ 65240 h 279549"/>
                  <a:gd name="connsiteX71" fmla="*/ 24127 w 140212"/>
                  <a:gd name="connsiteY71" fmla="*/ 39887 h 279549"/>
                  <a:gd name="connsiteX72" fmla="*/ 20277 w 140212"/>
                  <a:gd name="connsiteY72" fmla="*/ 27759 h 279549"/>
                  <a:gd name="connsiteX73" fmla="*/ 32405 w 140212"/>
                  <a:gd name="connsiteY73" fmla="*/ 23883 h 279549"/>
                  <a:gd name="connsiteX74" fmla="*/ 36255 w 140212"/>
                  <a:gd name="connsiteY74" fmla="*/ 36011 h 279549"/>
                  <a:gd name="connsiteX75" fmla="*/ 28298 w 140212"/>
                  <a:gd name="connsiteY75" fmla="*/ 40862 h 279549"/>
                  <a:gd name="connsiteX76" fmla="*/ 24127 w 140212"/>
                  <a:gd name="connsiteY76" fmla="*/ 39887 h 279549"/>
                  <a:gd name="connsiteX77" fmla="*/ 37154 w 140212"/>
                  <a:gd name="connsiteY77" fmla="*/ 16241 h 279549"/>
                  <a:gd name="connsiteX78" fmla="*/ 35100 w 140212"/>
                  <a:gd name="connsiteY78" fmla="*/ 3747 h 279549"/>
                  <a:gd name="connsiteX79" fmla="*/ 47549 w 140212"/>
                  <a:gd name="connsiteY79" fmla="*/ 1687 h 279549"/>
                  <a:gd name="connsiteX80" fmla="*/ 49602 w 140212"/>
                  <a:gd name="connsiteY80" fmla="*/ 14175 h 279549"/>
                  <a:gd name="connsiteX81" fmla="*/ 42351 w 140212"/>
                  <a:gd name="connsiteY81" fmla="*/ 17935 h 279549"/>
                  <a:gd name="connsiteX82" fmla="*/ 37154 w 140212"/>
                  <a:gd name="connsiteY82" fmla="*/ 16241 h 27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40212" h="279549">
                    <a:moveTo>
                      <a:pt x="128208" y="278940"/>
                    </a:moveTo>
                    <a:cubicBezTo>
                      <a:pt x="123460" y="277368"/>
                      <a:pt x="120957" y="272273"/>
                      <a:pt x="122626" y="267543"/>
                    </a:cubicBezTo>
                    <a:cubicBezTo>
                      <a:pt x="124230" y="262808"/>
                      <a:pt x="129300" y="260267"/>
                      <a:pt x="134048" y="261961"/>
                    </a:cubicBezTo>
                    <a:cubicBezTo>
                      <a:pt x="138796" y="263539"/>
                      <a:pt x="141299" y="268634"/>
                      <a:pt x="139759" y="273364"/>
                    </a:cubicBezTo>
                    <a:cubicBezTo>
                      <a:pt x="138539" y="277124"/>
                      <a:pt x="135011" y="279549"/>
                      <a:pt x="131224" y="279549"/>
                    </a:cubicBezTo>
                    <a:cubicBezTo>
                      <a:pt x="130261" y="279549"/>
                      <a:pt x="129300" y="279428"/>
                      <a:pt x="128337" y="279062"/>
                    </a:cubicBezTo>
                    <a:lnTo>
                      <a:pt x="128208" y="278940"/>
                    </a:lnTo>
                    <a:close/>
                    <a:moveTo>
                      <a:pt x="102156" y="268269"/>
                    </a:moveTo>
                    <a:cubicBezTo>
                      <a:pt x="97664" y="266087"/>
                      <a:pt x="95803" y="260626"/>
                      <a:pt x="97985" y="256263"/>
                    </a:cubicBezTo>
                    <a:cubicBezTo>
                      <a:pt x="100167" y="251771"/>
                      <a:pt x="105685" y="249955"/>
                      <a:pt x="110049" y="252137"/>
                    </a:cubicBezTo>
                    <a:cubicBezTo>
                      <a:pt x="114540" y="254318"/>
                      <a:pt x="116337" y="259657"/>
                      <a:pt x="114156" y="264143"/>
                    </a:cubicBezTo>
                    <a:cubicBezTo>
                      <a:pt x="112552" y="267300"/>
                      <a:pt x="109407" y="269116"/>
                      <a:pt x="106006" y="269116"/>
                    </a:cubicBezTo>
                    <a:cubicBezTo>
                      <a:pt x="104658" y="269116"/>
                      <a:pt x="103375" y="268878"/>
                      <a:pt x="102028" y="268147"/>
                    </a:cubicBezTo>
                    <a:lnTo>
                      <a:pt x="102156" y="268269"/>
                    </a:lnTo>
                    <a:close/>
                    <a:moveTo>
                      <a:pt x="77772" y="253959"/>
                    </a:moveTo>
                    <a:cubicBezTo>
                      <a:pt x="73665" y="251168"/>
                      <a:pt x="72638" y="245592"/>
                      <a:pt x="75462" y="241465"/>
                    </a:cubicBezTo>
                    <a:cubicBezTo>
                      <a:pt x="78221" y="237339"/>
                      <a:pt x="83804" y="236370"/>
                      <a:pt x="87975" y="239162"/>
                    </a:cubicBezTo>
                    <a:cubicBezTo>
                      <a:pt x="92082" y="241953"/>
                      <a:pt x="93044" y="247529"/>
                      <a:pt x="90285" y="251655"/>
                    </a:cubicBezTo>
                    <a:cubicBezTo>
                      <a:pt x="88552" y="254203"/>
                      <a:pt x="85665" y="255531"/>
                      <a:pt x="82842" y="255531"/>
                    </a:cubicBezTo>
                    <a:cubicBezTo>
                      <a:pt x="81173" y="255531"/>
                      <a:pt x="79312" y="255050"/>
                      <a:pt x="77772" y="253959"/>
                    </a:cubicBezTo>
                    <a:close/>
                    <a:moveTo>
                      <a:pt x="55698" y="236249"/>
                    </a:moveTo>
                    <a:cubicBezTo>
                      <a:pt x="52040" y="232854"/>
                      <a:pt x="51912" y="227156"/>
                      <a:pt x="55185" y="223518"/>
                    </a:cubicBezTo>
                    <a:cubicBezTo>
                      <a:pt x="58586" y="219879"/>
                      <a:pt x="64297" y="219757"/>
                      <a:pt x="67954" y="223152"/>
                    </a:cubicBezTo>
                    <a:cubicBezTo>
                      <a:pt x="71548" y="226546"/>
                      <a:pt x="71676" y="232244"/>
                      <a:pt x="68275" y="235883"/>
                    </a:cubicBezTo>
                    <a:cubicBezTo>
                      <a:pt x="66478" y="237827"/>
                      <a:pt x="64168" y="238796"/>
                      <a:pt x="61730" y="238796"/>
                    </a:cubicBezTo>
                    <a:cubicBezTo>
                      <a:pt x="59548" y="238796"/>
                      <a:pt x="57366" y="237949"/>
                      <a:pt x="55570" y="236370"/>
                    </a:cubicBezTo>
                    <a:lnTo>
                      <a:pt x="55698" y="236249"/>
                    </a:lnTo>
                    <a:close/>
                    <a:moveTo>
                      <a:pt x="36511" y="215265"/>
                    </a:moveTo>
                    <a:cubicBezTo>
                      <a:pt x="33496" y="211383"/>
                      <a:pt x="34201" y="205685"/>
                      <a:pt x="38116" y="202656"/>
                    </a:cubicBezTo>
                    <a:cubicBezTo>
                      <a:pt x="41966" y="199621"/>
                      <a:pt x="47677" y="200346"/>
                      <a:pt x="50693" y="204228"/>
                    </a:cubicBezTo>
                    <a:cubicBezTo>
                      <a:pt x="53773" y="208111"/>
                      <a:pt x="53003" y="213809"/>
                      <a:pt x="49153" y="216844"/>
                    </a:cubicBezTo>
                    <a:cubicBezTo>
                      <a:pt x="47421" y="218179"/>
                      <a:pt x="45495" y="218782"/>
                      <a:pt x="43571" y="218782"/>
                    </a:cubicBezTo>
                    <a:cubicBezTo>
                      <a:pt x="40875" y="218782"/>
                      <a:pt x="38244" y="217569"/>
                      <a:pt x="36383" y="215265"/>
                    </a:cubicBezTo>
                    <a:lnTo>
                      <a:pt x="36511" y="215265"/>
                    </a:lnTo>
                    <a:close/>
                    <a:moveTo>
                      <a:pt x="20983" y="191498"/>
                    </a:moveTo>
                    <a:cubicBezTo>
                      <a:pt x="18673" y="187128"/>
                      <a:pt x="20277" y="181673"/>
                      <a:pt x="24640" y="179248"/>
                    </a:cubicBezTo>
                    <a:cubicBezTo>
                      <a:pt x="29004" y="176944"/>
                      <a:pt x="34458" y="178516"/>
                      <a:pt x="36897" y="182886"/>
                    </a:cubicBezTo>
                    <a:cubicBezTo>
                      <a:pt x="39335" y="187250"/>
                      <a:pt x="37603" y="192710"/>
                      <a:pt x="33239" y="195136"/>
                    </a:cubicBezTo>
                    <a:cubicBezTo>
                      <a:pt x="31892" y="195861"/>
                      <a:pt x="30480" y="196227"/>
                      <a:pt x="29004" y="196227"/>
                    </a:cubicBezTo>
                    <a:cubicBezTo>
                      <a:pt x="25860" y="196227"/>
                      <a:pt x="22716" y="194526"/>
                      <a:pt x="21112" y="191498"/>
                    </a:cubicBezTo>
                    <a:lnTo>
                      <a:pt x="20983" y="191498"/>
                    </a:lnTo>
                    <a:close/>
                    <a:moveTo>
                      <a:pt x="9497" y="165541"/>
                    </a:moveTo>
                    <a:cubicBezTo>
                      <a:pt x="7764" y="160812"/>
                      <a:pt x="10331" y="155717"/>
                      <a:pt x="15079" y="154139"/>
                    </a:cubicBezTo>
                    <a:cubicBezTo>
                      <a:pt x="19764" y="152560"/>
                      <a:pt x="24897" y="154992"/>
                      <a:pt x="26437" y="159721"/>
                    </a:cubicBezTo>
                    <a:cubicBezTo>
                      <a:pt x="28042" y="164451"/>
                      <a:pt x="25603" y="169545"/>
                      <a:pt x="20855" y="171118"/>
                    </a:cubicBezTo>
                    <a:cubicBezTo>
                      <a:pt x="19892" y="171483"/>
                      <a:pt x="18929" y="171605"/>
                      <a:pt x="17967" y="171605"/>
                    </a:cubicBezTo>
                    <a:cubicBezTo>
                      <a:pt x="14181" y="171605"/>
                      <a:pt x="10780" y="169302"/>
                      <a:pt x="9497" y="165541"/>
                    </a:cubicBezTo>
                    <a:close/>
                    <a:moveTo>
                      <a:pt x="2438" y="138007"/>
                    </a:moveTo>
                    <a:cubicBezTo>
                      <a:pt x="1604" y="133156"/>
                      <a:pt x="4877" y="128426"/>
                      <a:pt x="9818" y="127579"/>
                    </a:cubicBezTo>
                    <a:cubicBezTo>
                      <a:pt x="14695" y="126732"/>
                      <a:pt x="19443" y="130005"/>
                      <a:pt x="20149" y="134978"/>
                    </a:cubicBezTo>
                    <a:cubicBezTo>
                      <a:pt x="20983" y="139829"/>
                      <a:pt x="17711" y="144558"/>
                      <a:pt x="12769" y="145283"/>
                    </a:cubicBezTo>
                    <a:cubicBezTo>
                      <a:pt x="12769" y="145283"/>
                      <a:pt x="11807" y="145405"/>
                      <a:pt x="11294" y="145405"/>
                    </a:cubicBezTo>
                    <a:cubicBezTo>
                      <a:pt x="6930" y="145405"/>
                      <a:pt x="3144" y="142255"/>
                      <a:pt x="2438" y="137885"/>
                    </a:cubicBezTo>
                    <a:lnTo>
                      <a:pt x="2438" y="138007"/>
                    </a:lnTo>
                    <a:close/>
                    <a:moveTo>
                      <a:pt x="0" y="109631"/>
                    </a:moveTo>
                    <a:cubicBezTo>
                      <a:pt x="0" y="104658"/>
                      <a:pt x="4043" y="100654"/>
                      <a:pt x="8984" y="100654"/>
                    </a:cubicBezTo>
                    <a:cubicBezTo>
                      <a:pt x="13988" y="100654"/>
                      <a:pt x="17967" y="104658"/>
                      <a:pt x="17967" y="109631"/>
                    </a:cubicBezTo>
                    <a:cubicBezTo>
                      <a:pt x="17967" y="114598"/>
                      <a:pt x="13988" y="118602"/>
                      <a:pt x="8984" y="118602"/>
                    </a:cubicBezTo>
                    <a:cubicBezTo>
                      <a:pt x="4043" y="118602"/>
                      <a:pt x="0" y="114598"/>
                      <a:pt x="0" y="109631"/>
                    </a:cubicBezTo>
                    <a:close/>
                    <a:moveTo>
                      <a:pt x="9689" y="91677"/>
                    </a:moveTo>
                    <a:cubicBezTo>
                      <a:pt x="4877" y="90830"/>
                      <a:pt x="1476" y="86223"/>
                      <a:pt x="2310" y="81372"/>
                    </a:cubicBezTo>
                    <a:cubicBezTo>
                      <a:pt x="3144" y="76521"/>
                      <a:pt x="7764" y="73120"/>
                      <a:pt x="12641" y="73973"/>
                    </a:cubicBezTo>
                    <a:cubicBezTo>
                      <a:pt x="17454" y="74820"/>
                      <a:pt x="20855" y="79427"/>
                      <a:pt x="20021" y="84278"/>
                    </a:cubicBezTo>
                    <a:cubicBezTo>
                      <a:pt x="19315" y="88648"/>
                      <a:pt x="15528" y="91799"/>
                      <a:pt x="11165" y="91799"/>
                    </a:cubicBezTo>
                    <a:cubicBezTo>
                      <a:pt x="11165" y="91799"/>
                      <a:pt x="10203" y="91799"/>
                      <a:pt x="9689" y="91677"/>
                    </a:cubicBezTo>
                    <a:close/>
                    <a:moveTo>
                      <a:pt x="14822" y="65240"/>
                    </a:moveTo>
                    <a:cubicBezTo>
                      <a:pt x="10074" y="63661"/>
                      <a:pt x="7507" y="58566"/>
                      <a:pt x="9240" y="53837"/>
                    </a:cubicBezTo>
                    <a:cubicBezTo>
                      <a:pt x="10780" y="49108"/>
                      <a:pt x="15914" y="46560"/>
                      <a:pt x="20662" y="48261"/>
                    </a:cubicBezTo>
                    <a:cubicBezTo>
                      <a:pt x="25346" y="49833"/>
                      <a:pt x="27785" y="54928"/>
                      <a:pt x="26245" y="59657"/>
                    </a:cubicBezTo>
                    <a:cubicBezTo>
                      <a:pt x="25026" y="63417"/>
                      <a:pt x="21496" y="65721"/>
                      <a:pt x="17711" y="65721"/>
                    </a:cubicBezTo>
                    <a:cubicBezTo>
                      <a:pt x="16748" y="65721"/>
                      <a:pt x="15785" y="65599"/>
                      <a:pt x="14822" y="65240"/>
                    </a:cubicBezTo>
                    <a:close/>
                    <a:moveTo>
                      <a:pt x="24127" y="39887"/>
                    </a:moveTo>
                    <a:cubicBezTo>
                      <a:pt x="19764" y="37583"/>
                      <a:pt x="17967" y="32129"/>
                      <a:pt x="20277" y="27759"/>
                    </a:cubicBezTo>
                    <a:cubicBezTo>
                      <a:pt x="22587" y="23395"/>
                      <a:pt x="28042" y="21573"/>
                      <a:pt x="32405" y="23883"/>
                    </a:cubicBezTo>
                    <a:cubicBezTo>
                      <a:pt x="36768" y="26187"/>
                      <a:pt x="38565" y="31641"/>
                      <a:pt x="36255" y="36011"/>
                    </a:cubicBezTo>
                    <a:cubicBezTo>
                      <a:pt x="34715" y="39040"/>
                      <a:pt x="31570" y="40862"/>
                      <a:pt x="28298" y="40862"/>
                    </a:cubicBezTo>
                    <a:cubicBezTo>
                      <a:pt x="26950" y="40862"/>
                      <a:pt x="25475" y="40496"/>
                      <a:pt x="24127" y="39887"/>
                    </a:cubicBezTo>
                    <a:close/>
                    <a:moveTo>
                      <a:pt x="37154" y="16241"/>
                    </a:moveTo>
                    <a:cubicBezTo>
                      <a:pt x="33111" y="13327"/>
                      <a:pt x="32148" y="7751"/>
                      <a:pt x="35100" y="3747"/>
                    </a:cubicBezTo>
                    <a:cubicBezTo>
                      <a:pt x="37987" y="-257"/>
                      <a:pt x="43571" y="-1226"/>
                      <a:pt x="47549" y="1687"/>
                    </a:cubicBezTo>
                    <a:cubicBezTo>
                      <a:pt x="51592" y="4594"/>
                      <a:pt x="52554" y="10177"/>
                      <a:pt x="49602" y="14175"/>
                    </a:cubicBezTo>
                    <a:cubicBezTo>
                      <a:pt x="47934" y="16600"/>
                      <a:pt x="45111" y="17935"/>
                      <a:pt x="42351" y="17935"/>
                    </a:cubicBezTo>
                    <a:cubicBezTo>
                      <a:pt x="40554" y="17935"/>
                      <a:pt x="38694" y="17453"/>
                      <a:pt x="37154" y="16241"/>
                    </a:cubicBezTo>
                    <a:close/>
                  </a:path>
                </a:pathLst>
              </a:custGeom>
              <a:solidFill>
                <a:srgbClr val="2C5967"/>
              </a:solidFill>
              <a:ln w="6417" cap="flat">
                <a:noFill/>
                <a:prstDash val="solid"/>
                <a:miter/>
              </a:ln>
            </p:spPr>
            <p:txBody>
              <a:bodyPr rtlCol="0" anchor="ctr"/>
              <a:lstStyle/>
              <a:p>
                <a:endParaRPr lang="en-US"/>
              </a:p>
            </p:txBody>
          </p:sp>
        </p:grpSp>
        <p:grpSp>
          <p:nvGrpSpPr>
            <p:cNvPr id="387" name="Graphic 2">
              <a:extLst>
                <a:ext uri="{FF2B5EF4-FFF2-40B4-BE49-F238E27FC236}">
                  <a16:creationId xmlns:a16="http://schemas.microsoft.com/office/drawing/2014/main" id="{19551004-615D-4C53-8551-3B2918472E90}"/>
                </a:ext>
              </a:extLst>
            </p:cNvPr>
            <p:cNvGrpSpPr/>
            <p:nvPr/>
          </p:nvGrpSpPr>
          <p:grpSpPr>
            <a:xfrm>
              <a:off x="6497886" y="2831052"/>
              <a:ext cx="590349" cy="237423"/>
              <a:chOff x="6497886" y="2831052"/>
              <a:chExt cx="590349" cy="237423"/>
            </a:xfrm>
            <a:solidFill>
              <a:srgbClr val="000000"/>
            </a:solidFill>
          </p:grpSpPr>
          <p:sp>
            <p:nvSpPr>
              <p:cNvPr id="389" name="TextBox 388">
                <a:extLst>
                  <a:ext uri="{FF2B5EF4-FFF2-40B4-BE49-F238E27FC236}">
                    <a16:creationId xmlns:a16="http://schemas.microsoft.com/office/drawing/2014/main" id="{0929D52A-0A46-4A18-9D30-51D7054D142E}"/>
                  </a:ext>
                </a:extLst>
              </p:cNvPr>
              <p:cNvSpPr txBox="1"/>
              <p:nvPr/>
            </p:nvSpPr>
            <p:spPr>
              <a:xfrm>
                <a:off x="6406446" y="2785332"/>
                <a:ext cx="77322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Inter-Region</a:t>
                </a:r>
              </a:p>
            </p:txBody>
          </p:sp>
          <p:sp>
            <p:nvSpPr>
              <p:cNvPr id="411" name="TextBox 410">
                <a:extLst>
                  <a:ext uri="{FF2B5EF4-FFF2-40B4-BE49-F238E27FC236}">
                    <a16:creationId xmlns:a16="http://schemas.microsoft.com/office/drawing/2014/main" id="{B2ED82F7-FF1F-4D2A-9221-27A27A2B7D6D}"/>
                  </a:ext>
                </a:extLst>
              </p:cNvPr>
              <p:cNvSpPr txBox="1"/>
              <p:nvPr/>
            </p:nvSpPr>
            <p:spPr>
              <a:xfrm>
                <a:off x="6515404" y="2888002"/>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Latency</a:t>
                </a:r>
              </a:p>
            </p:txBody>
          </p:sp>
        </p:grpSp>
      </p:grpSp>
      <p:grpSp>
        <p:nvGrpSpPr>
          <p:cNvPr id="484" name="Graphic 2">
            <a:extLst>
              <a:ext uri="{FF2B5EF4-FFF2-40B4-BE49-F238E27FC236}">
                <a16:creationId xmlns:a16="http://schemas.microsoft.com/office/drawing/2014/main" id="{5E4E056B-DB29-421C-B1F5-B46CE03B6F22}"/>
              </a:ext>
            </a:extLst>
          </p:cNvPr>
          <p:cNvGrpSpPr/>
          <p:nvPr/>
        </p:nvGrpSpPr>
        <p:grpSpPr>
          <a:xfrm>
            <a:off x="9818577" y="3117140"/>
            <a:ext cx="635267" cy="748999"/>
            <a:chOff x="7404201" y="2319476"/>
            <a:chExt cx="635267" cy="748999"/>
          </a:xfrm>
        </p:grpSpPr>
        <p:grpSp>
          <p:nvGrpSpPr>
            <p:cNvPr id="486" name="Graphic 2">
              <a:extLst>
                <a:ext uri="{FF2B5EF4-FFF2-40B4-BE49-F238E27FC236}">
                  <a16:creationId xmlns:a16="http://schemas.microsoft.com/office/drawing/2014/main" id="{5290DB39-5827-4826-9062-D42B1EBADB15}"/>
                </a:ext>
              </a:extLst>
            </p:cNvPr>
            <p:cNvGrpSpPr/>
            <p:nvPr/>
          </p:nvGrpSpPr>
          <p:grpSpPr>
            <a:xfrm>
              <a:off x="7463172" y="2319476"/>
              <a:ext cx="512576" cy="513347"/>
              <a:chOff x="7463172" y="2319476"/>
              <a:chExt cx="512576" cy="513347"/>
            </a:xfrm>
          </p:grpSpPr>
          <p:sp>
            <p:nvSpPr>
              <p:cNvPr id="502" name="Freeform: Shape 501">
                <a:extLst>
                  <a:ext uri="{FF2B5EF4-FFF2-40B4-BE49-F238E27FC236}">
                    <a16:creationId xmlns:a16="http://schemas.microsoft.com/office/drawing/2014/main" id="{60D321F3-9549-4337-94E2-52CF650133A5}"/>
                  </a:ext>
                </a:extLst>
              </p:cNvPr>
              <p:cNvSpPr/>
              <p:nvPr/>
            </p:nvSpPr>
            <p:spPr>
              <a:xfrm>
                <a:off x="7477353" y="2333965"/>
                <a:ext cx="483124" cy="484612"/>
              </a:xfrm>
              <a:custGeom>
                <a:avLst/>
                <a:gdLst>
                  <a:gd name="connsiteX0" fmla="*/ 431790 w 483124"/>
                  <a:gd name="connsiteY0" fmla="*/ 198056 h 484612"/>
                  <a:gd name="connsiteX1" fmla="*/ 421843 w 483124"/>
                  <a:gd name="connsiteY1" fmla="*/ 198954 h 484612"/>
                  <a:gd name="connsiteX2" fmla="*/ 386358 w 483124"/>
                  <a:gd name="connsiteY2" fmla="*/ 138405 h 484612"/>
                  <a:gd name="connsiteX3" fmla="*/ 419340 w 483124"/>
                  <a:gd name="connsiteY3" fmla="*/ 76322 h 484612"/>
                  <a:gd name="connsiteX4" fmla="*/ 340477 w 483124"/>
                  <a:gd name="connsiteY4" fmla="*/ 0 h 484612"/>
                  <a:gd name="connsiteX5" fmla="*/ 265529 w 483124"/>
                  <a:gd name="connsiteY5" fmla="*/ 52464 h 484612"/>
                  <a:gd name="connsiteX6" fmla="*/ 283881 w 483124"/>
                  <a:gd name="connsiteY6" fmla="*/ 52464 h 484612"/>
                  <a:gd name="connsiteX7" fmla="*/ 286640 w 483124"/>
                  <a:gd name="connsiteY7" fmla="*/ 52592 h 484612"/>
                  <a:gd name="connsiteX8" fmla="*/ 340477 w 483124"/>
                  <a:gd name="connsiteY8" fmla="*/ 18987 h 484612"/>
                  <a:gd name="connsiteX9" fmla="*/ 397459 w 483124"/>
                  <a:gd name="connsiteY9" fmla="*/ 60671 h 484612"/>
                  <a:gd name="connsiteX10" fmla="*/ 398678 w 483124"/>
                  <a:gd name="connsiteY10" fmla="*/ 65420 h 484612"/>
                  <a:gd name="connsiteX11" fmla="*/ 399705 w 483124"/>
                  <a:gd name="connsiteY11" fmla="*/ 76194 h 484612"/>
                  <a:gd name="connsiteX12" fmla="*/ 340477 w 483124"/>
                  <a:gd name="connsiteY12" fmla="*/ 133534 h 484612"/>
                  <a:gd name="connsiteX13" fmla="*/ 286640 w 483124"/>
                  <a:gd name="connsiteY13" fmla="*/ 99923 h 484612"/>
                  <a:gd name="connsiteX14" fmla="*/ 283881 w 483124"/>
                  <a:gd name="connsiteY14" fmla="*/ 100051 h 484612"/>
                  <a:gd name="connsiteX15" fmla="*/ 265529 w 483124"/>
                  <a:gd name="connsiteY15" fmla="*/ 100051 h 484612"/>
                  <a:gd name="connsiteX16" fmla="*/ 295624 w 483124"/>
                  <a:gd name="connsiteY16" fmla="*/ 138918 h 484612"/>
                  <a:gd name="connsiteX17" fmla="*/ 257893 w 483124"/>
                  <a:gd name="connsiteY17" fmla="*/ 200359 h 484612"/>
                  <a:gd name="connsiteX18" fmla="*/ 241979 w 483124"/>
                  <a:gd name="connsiteY18" fmla="*/ 197928 h 484612"/>
                  <a:gd name="connsiteX19" fmla="*/ 226578 w 483124"/>
                  <a:gd name="connsiteY19" fmla="*/ 200231 h 484612"/>
                  <a:gd name="connsiteX20" fmla="*/ 166517 w 483124"/>
                  <a:gd name="connsiteY20" fmla="*/ 100180 h 484612"/>
                  <a:gd name="connsiteX21" fmla="*/ 156057 w 483124"/>
                  <a:gd name="connsiteY21" fmla="*/ 100180 h 484612"/>
                  <a:gd name="connsiteX22" fmla="*/ 150346 w 483124"/>
                  <a:gd name="connsiteY22" fmla="*/ 111210 h 484612"/>
                  <a:gd name="connsiteX23" fmla="*/ 209189 w 483124"/>
                  <a:gd name="connsiteY23" fmla="*/ 209343 h 484612"/>
                  <a:gd name="connsiteX24" fmla="*/ 191158 w 483124"/>
                  <a:gd name="connsiteY24" fmla="*/ 238591 h 484612"/>
                  <a:gd name="connsiteX25" fmla="*/ 102862 w 483124"/>
                  <a:gd name="connsiteY25" fmla="*/ 238591 h 484612"/>
                  <a:gd name="connsiteX26" fmla="*/ 94392 w 483124"/>
                  <a:gd name="connsiteY26" fmla="*/ 219475 h 484612"/>
                  <a:gd name="connsiteX27" fmla="*/ 83226 w 483124"/>
                  <a:gd name="connsiteY27" fmla="*/ 241151 h 484612"/>
                  <a:gd name="connsiteX28" fmla="*/ 84060 w 483124"/>
                  <a:gd name="connsiteY28" fmla="*/ 248210 h 484612"/>
                  <a:gd name="connsiteX29" fmla="*/ 51976 w 483124"/>
                  <a:gd name="connsiteY29" fmla="*/ 279248 h 484612"/>
                  <a:gd name="connsiteX30" fmla="*/ 19892 w 483124"/>
                  <a:gd name="connsiteY30" fmla="*/ 248210 h 484612"/>
                  <a:gd name="connsiteX31" fmla="*/ 38950 w 483124"/>
                  <a:gd name="connsiteY31" fmla="*/ 219860 h 484612"/>
                  <a:gd name="connsiteX32" fmla="*/ 45624 w 483124"/>
                  <a:gd name="connsiteY32" fmla="*/ 207033 h 484612"/>
                  <a:gd name="connsiteX33" fmla="*/ 49987 w 483124"/>
                  <a:gd name="connsiteY33" fmla="*/ 198441 h 484612"/>
                  <a:gd name="connsiteX34" fmla="*/ 49987 w 483124"/>
                  <a:gd name="connsiteY34" fmla="*/ 198184 h 484612"/>
                  <a:gd name="connsiteX35" fmla="*/ 0 w 483124"/>
                  <a:gd name="connsiteY35" fmla="*/ 248210 h 484612"/>
                  <a:gd name="connsiteX36" fmla="*/ 51848 w 483124"/>
                  <a:gd name="connsiteY36" fmla="*/ 298364 h 484612"/>
                  <a:gd name="connsiteX37" fmla="*/ 64040 w 483124"/>
                  <a:gd name="connsiteY37" fmla="*/ 296952 h 484612"/>
                  <a:gd name="connsiteX38" fmla="*/ 94777 w 483124"/>
                  <a:gd name="connsiteY38" fmla="*/ 347876 h 484612"/>
                  <a:gd name="connsiteX39" fmla="*/ 64168 w 483124"/>
                  <a:gd name="connsiteY39" fmla="*/ 408291 h 484612"/>
                  <a:gd name="connsiteX40" fmla="*/ 143032 w 483124"/>
                  <a:gd name="connsiteY40" fmla="*/ 484613 h 484612"/>
                  <a:gd name="connsiteX41" fmla="*/ 217980 w 483124"/>
                  <a:gd name="connsiteY41" fmla="*/ 432149 h 484612"/>
                  <a:gd name="connsiteX42" fmla="*/ 196741 w 483124"/>
                  <a:gd name="connsiteY42" fmla="*/ 432149 h 484612"/>
                  <a:gd name="connsiteX43" fmla="*/ 142903 w 483124"/>
                  <a:gd name="connsiteY43" fmla="*/ 465503 h 484612"/>
                  <a:gd name="connsiteX44" fmla="*/ 83676 w 483124"/>
                  <a:gd name="connsiteY44" fmla="*/ 408163 h 484612"/>
                  <a:gd name="connsiteX45" fmla="*/ 142903 w 483124"/>
                  <a:gd name="connsiteY45" fmla="*/ 350828 h 484612"/>
                  <a:gd name="connsiteX46" fmla="*/ 163308 w 483124"/>
                  <a:gd name="connsiteY46" fmla="*/ 354415 h 484612"/>
                  <a:gd name="connsiteX47" fmla="*/ 163629 w 483124"/>
                  <a:gd name="connsiteY47" fmla="*/ 354158 h 484612"/>
                  <a:gd name="connsiteX48" fmla="*/ 164271 w 483124"/>
                  <a:gd name="connsiteY48" fmla="*/ 354800 h 484612"/>
                  <a:gd name="connsiteX49" fmla="*/ 196612 w 483124"/>
                  <a:gd name="connsiteY49" fmla="*/ 384305 h 484612"/>
                  <a:gd name="connsiteX50" fmla="*/ 217851 w 483124"/>
                  <a:gd name="connsiteY50" fmla="*/ 384305 h 484612"/>
                  <a:gd name="connsiteX51" fmla="*/ 191158 w 483124"/>
                  <a:gd name="connsiteY51" fmla="*/ 347876 h 484612"/>
                  <a:gd name="connsiteX52" fmla="*/ 223370 w 483124"/>
                  <a:gd name="connsiteY52" fmla="*/ 295155 h 484612"/>
                  <a:gd name="connsiteX53" fmla="*/ 241530 w 483124"/>
                  <a:gd name="connsiteY53" fmla="*/ 298364 h 484612"/>
                  <a:gd name="connsiteX54" fmla="*/ 260011 w 483124"/>
                  <a:gd name="connsiteY54" fmla="*/ 295027 h 484612"/>
                  <a:gd name="connsiteX55" fmla="*/ 312371 w 483124"/>
                  <a:gd name="connsiteY55" fmla="*/ 384305 h 484612"/>
                  <a:gd name="connsiteX56" fmla="*/ 324179 w 483124"/>
                  <a:gd name="connsiteY56" fmla="*/ 384305 h 484612"/>
                  <a:gd name="connsiteX57" fmla="*/ 329569 w 483124"/>
                  <a:gd name="connsiteY57" fmla="*/ 374943 h 484612"/>
                  <a:gd name="connsiteX58" fmla="*/ 276694 w 483124"/>
                  <a:gd name="connsiteY58" fmla="*/ 284895 h 484612"/>
                  <a:gd name="connsiteX59" fmla="*/ 292351 w 483124"/>
                  <a:gd name="connsiteY59" fmla="*/ 257700 h 484612"/>
                  <a:gd name="connsiteX60" fmla="*/ 380647 w 483124"/>
                  <a:gd name="connsiteY60" fmla="*/ 257700 h 484612"/>
                  <a:gd name="connsiteX61" fmla="*/ 387642 w 483124"/>
                  <a:gd name="connsiteY61" fmla="*/ 274763 h 484612"/>
                  <a:gd name="connsiteX62" fmla="*/ 399833 w 483124"/>
                  <a:gd name="connsiteY62" fmla="*/ 253722 h 484612"/>
                  <a:gd name="connsiteX63" fmla="*/ 399320 w 483124"/>
                  <a:gd name="connsiteY63" fmla="*/ 248210 h 484612"/>
                  <a:gd name="connsiteX64" fmla="*/ 431404 w 483124"/>
                  <a:gd name="connsiteY64" fmla="*/ 217165 h 484612"/>
                  <a:gd name="connsiteX65" fmla="*/ 463488 w 483124"/>
                  <a:gd name="connsiteY65" fmla="*/ 248210 h 484612"/>
                  <a:gd name="connsiteX66" fmla="*/ 442955 w 483124"/>
                  <a:gd name="connsiteY66" fmla="*/ 277195 h 484612"/>
                  <a:gd name="connsiteX67" fmla="*/ 436474 w 483124"/>
                  <a:gd name="connsiteY67" fmla="*/ 288360 h 484612"/>
                  <a:gd name="connsiteX68" fmla="*/ 434741 w 483124"/>
                  <a:gd name="connsiteY68" fmla="*/ 291947 h 484612"/>
                  <a:gd name="connsiteX69" fmla="*/ 432495 w 483124"/>
                  <a:gd name="connsiteY69" fmla="*/ 295027 h 484612"/>
                  <a:gd name="connsiteX70" fmla="*/ 430506 w 483124"/>
                  <a:gd name="connsiteY70" fmla="*/ 298364 h 484612"/>
                  <a:gd name="connsiteX71" fmla="*/ 431276 w 483124"/>
                  <a:gd name="connsiteY71" fmla="*/ 298364 h 484612"/>
                  <a:gd name="connsiteX72" fmla="*/ 483124 w 483124"/>
                  <a:gd name="connsiteY72" fmla="*/ 248210 h 484612"/>
                  <a:gd name="connsiteX73" fmla="*/ 431276 w 483124"/>
                  <a:gd name="connsiteY73" fmla="*/ 198056 h 484612"/>
                  <a:gd name="connsiteX74" fmla="*/ 431790 w 483124"/>
                  <a:gd name="connsiteY74" fmla="*/ 198056 h 484612"/>
                  <a:gd name="connsiteX75" fmla="*/ 241850 w 483124"/>
                  <a:gd name="connsiteY75" fmla="*/ 279248 h 484612"/>
                  <a:gd name="connsiteX76" fmla="*/ 209766 w 483124"/>
                  <a:gd name="connsiteY76" fmla="*/ 248210 h 484612"/>
                  <a:gd name="connsiteX77" fmla="*/ 241850 w 483124"/>
                  <a:gd name="connsiteY77" fmla="*/ 217165 h 484612"/>
                  <a:gd name="connsiteX78" fmla="*/ 273935 w 483124"/>
                  <a:gd name="connsiteY78" fmla="*/ 248210 h 484612"/>
                  <a:gd name="connsiteX79" fmla="*/ 241850 w 483124"/>
                  <a:gd name="connsiteY79" fmla="*/ 279248 h 484612"/>
                  <a:gd name="connsiteX80" fmla="*/ 170881 w 483124"/>
                  <a:gd name="connsiteY80" fmla="*/ 336589 h 484612"/>
                  <a:gd name="connsiteX81" fmla="*/ 159523 w 483124"/>
                  <a:gd name="connsiteY81" fmla="*/ 333381 h 484612"/>
                  <a:gd name="connsiteX82" fmla="*/ 143288 w 483124"/>
                  <a:gd name="connsiteY82" fmla="*/ 331712 h 484612"/>
                  <a:gd name="connsiteX83" fmla="*/ 112038 w 483124"/>
                  <a:gd name="connsiteY83" fmla="*/ 338001 h 484612"/>
                  <a:gd name="connsiteX84" fmla="*/ 82199 w 483124"/>
                  <a:gd name="connsiteY84" fmla="*/ 288873 h 484612"/>
                  <a:gd name="connsiteX85" fmla="*/ 102862 w 483124"/>
                  <a:gd name="connsiteY85" fmla="*/ 257829 h 484612"/>
                  <a:gd name="connsiteX86" fmla="*/ 191158 w 483124"/>
                  <a:gd name="connsiteY86" fmla="*/ 257829 h 484612"/>
                  <a:gd name="connsiteX87" fmla="*/ 206943 w 483124"/>
                  <a:gd name="connsiteY87" fmla="*/ 285152 h 484612"/>
                  <a:gd name="connsiteX88" fmla="*/ 174602 w 483124"/>
                  <a:gd name="connsiteY88" fmla="*/ 338129 h 484612"/>
                  <a:gd name="connsiteX89" fmla="*/ 170881 w 483124"/>
                  <a:gd name="connsiteY89" fmla="*/ 336717 h 484612"/>
                  <a:gd name="connsiteX90" fmla="*/ 170881 w 483124"/>
                  <a:gd name="connsiteY90" fmla="*/ 336589 h 484612"/>
                  <a:gd name="connsiteX91" fmla="*/ 275090 w 483124"/>
                  <a:gd name="connsiteY91" fmla="*/ 209856 h 484612"/>
                  <a:gd name="connsiteX92" fmla="*/ 313141 w 483124"/>
                  <a:gd name="connsiteY92" fmla="*/ 148030 h 484612"/>
                  <a:gd name="connsiteX93" fmla="*/ 340606 w 483124"/>
                  <a:gd name="connsiteY93" fmla="*/ 152901 h 484612"/>
                  <a:gd name="connsiteX94" fmla="*/ 369097 w 483124"/>
                  <a:gd name="connsiteY94" fmla="*/ 147773 h 484612"/>
                  <a:gd name="connsiteX95" fmla="*/ 403427 w 483124"/>
                  <a:gd name="connsiteY95" fmla="*/ 206520 h 484612"/>
                  <a:gd name="connsiteX96" fmla="*/ 380904 w 483124"/>
                  <a:gd name="connsiteY96" fmla="*/ 238841 h 484612"/>
                  <a:gd name="connsiteX97" fmla="*/ 292608 w 483124"/>
                  <a:gd name="connsiteY97" fmla="*/ 238841 h 484612"/>
                  <a:gd name="connsiteX98" fmla="*/ 274962 w 483124"/>
                  <a:gd name="connsiteY98" fmla="*/ 209985 h 484612"/>
                  <a:gd name="connsiteX99" fmla="*/ 275090 w 483124"/>
                  <a:gd name="connsiteY99" fmla="*/ 209856 h 48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83124" h="484612">
                    <a:moveTo>
                      <a:pt x="431790" y="198056"/>
                    </a:moveTo>
                    <a:cubicBezTo>
                      <a:pt x="428388" y="198056"/>
                      <a:pt x="425180" y="198441"/>
                      <a:pt x="421843" y="198954"/>
                    </a:cubicBezTo>
                    <a:lnTo>
                      <a:pt x="386358" y="138405"/>
                    </a:lnTo>
                    <a:cubicBezTo>
                      <a:pt x="406378" y="124551"/>
                      <a:pt x="419340" y="101848"/>
                      <a:pt x="419340" y="76322"/>
                    </a:cubicBezTo>
                    <a:cubicBezTo>
                      <a:pt x="419340" y="34247"/>
                      <a:pt x="383984" y="0"/>
                      <a:pt x="340477" y="0"/>
                    </a:cubicBezTo>
                    <a:cubicBezTo>
                      <a:pt x="305570" y="0"/>
                      <a:pt x="275924" y="22061"/>
                      <a:pt x="265529" y="52464"/>
                    </a:cubicBezTo>
                    <a:lnTo>
                      <a:pt x="283881" y="52464"/>
                    </a:lnTo>
                    <a:cubicBezTo>
                      <a:pt x="284779" y="52464"/>
                      <a:pt x="285742" y="52464"/>
                      <a:pt x="286640" y="52592"/>
                    </a:cubicBezTo>
                    <a:cubicBezTo>
                      <a:pt x="295945" y="32841"/>
                      <a:pt x="316607" y="18987"/>
                      <a:pt x="340477" y="18987"/>
                    </a:cubicBezTo>
                    <a:cubicBezTo>
                      <a:pt x="367493" y="18987"/>
                      <a:pt x="390465" y="36685"/>
                      <a:pt x="397459" y="60671"/>
                    </a:cubicBezTo>
                    <a:lnTo>
                      <a:pt x="398678" y="65420"/>
                    </a:lnTo>
                    <a:cubicBezTo>
                      <a:pt x="399320" y="68885"/>
                      <a:pt x="399705" y="72472"/>
                      <a:pt x="399705" y="76194"/>
                    </a:cubicBezTo>
                    <a:cubicBezTo>
                      <a:pt x="399705" y="107752"/>
                      <a:pt x="373204" y="133534"/>
                      <a:pt x="340477" y="133534"/>
                    </a:cubicBezTo>
                    <a:cubicBezTo>
                      <a:pt x="316607" y="133534"/>
                      <a:pt x="295945" y="119681"/>
                      <a:pt x="286640" y="99923"/>
                    </a:cubicBezTo>
                    <a:cubicBezTo>
                      <a:pt x="285742" y="99923"/>
                      <a:pt x="284779" y="100051"/>
                      <a:pt x="283881" y="100051"/>
                    </a:cubicBezTo>
                    <a:lnTo>
                      <a:pt x="265529" y="100051"/>
                    </a:lnTo>
                    <a:cubicBezTo>
                      <a:pt x="270983" y="115959"/>
                      <a:pt x="281764" y="129556"/>
                      <a:pt x="295624" y="138918"/>
                    </a:cubicBezTo>
                    <a:lnTo>
                      <a:pt x="257893" y="200359"/>
                    </a:lnTo>
                    <a:cubicBezTo>
                      <a:pt x="252824" y="198826"/>
                      <a:pt x="247497" y="197928"/>
                      <a:pt x="241979" y="197928"/>
                    </a:cubicBezTo>
                    <a:cubicBezTo>
                      <a:pt x="236396" y="197928"/>
                      <a:pt x="231327" y="198698"/>
                      <a:pt x="226578" y="200231"/>
                    </a:cubicBezTo>
                    <a:lnTo>
                      <a:pt x="166517" y="100180"/>
                    </a:lnTo>
                    <a:lnTo>
                      <a:pt x="156057" y="100180"/>
                    </a:lnTo>
                    <a:lnTo>
                      <a:pt x="150346" y="111210"/>
                    </a:lnTo>
                    <a:lnTo>
                      <a:pt x="209189" y="209343"/>
                    </a:lnTo>
                    <a:cubicBezTo>
                      <a:pt x="200077" y="216652"/>
                      <a:pt x="193596" y="226912"/>
                      <a:pt x="191158" y="238591"/>
                    </a:cubicBezTo>
                    <a:lnTo>
                      <a:pt x="102862" y="238591"/>
                    </a:lnTo>
                    <a:cubicBezTo>
                      <a:pt x="101450" y="231533"/>
                      <a:pt x="98498" y="225122"/>
                      <a:pt x="94392" y="219475"/>
                    </a:cubicBezTo>
                    <a:lnTo>
                      <a:pt x="83226" y="241151"/>
                    </a:lnTo>
                    <a:cubicBezTo>
                      <a:pt x="83804" y="243461"/>
                      <a:pt x="84060" y="245771"/>
                      <a:pt x="84060" y="248210"/>
                    </a:cubicBezTo>
                    <a:cubicBezTo>
                      <a:pt x="84060" y="265266"/>
                      <a:pt x="69751" y="279248"/>
                      <a:pt x="51976" y="279248"/>
                    </a:cubicBezTo>
                    <a:cubicBezTo>
                      <a:pt x="34201" y="279248"/>
                      <a:pt x="19892" y="265266"/>
                      <a:pt x="19892" y="248210"/>
                    </a:cubicBezTo>
                    <a:cubicBezTo>
                      <a:pt x="19892" y="235511"/>
                      <a:pt x="27849" y="224609"/>
                      <a:pt x="38950" y="219860"/>
                    </a:cubicBezTo>
                    <a:lnTo>
                      <a:pt x="45624" y="207033"/>
                    </a:lnTo>
                    <a:cubicBezTo>
                      <a:pt x="46394" y="203953"/>
                      <a:pt x="47998" y="201001"/>
                      <a:pt x="49987" y="198441"/>
                    </a:cubicBezTo>
                    <a:lnTo>
                      <a:pt x="49987" y="198184"/>
                    </a:lnTo>
                    <a:cubicBezTo>
                      <a:pt x="22395" y="199082"/>
                      <a:pt x="0" y="221144"/>
                      <a:pt x="0" y="248210"/>
                    </a:cubicBezTo>
                    <a:cubicBezTo>
                      <a:pt x="0" y="275276"/>
                      <a:pt x="23229" y="298364"/>
                      <a:pt x="51848" y="298364"/>
                    </a:cubicBezTo>
                    <a:cubicBezTo>
                      <a:pt x="56083" y="298364"/>
                      <a:pt x="60062" y="297851"/>
                      <a:pt x="64040" y="296952"/>
                    </a:cubicBezTo>
                    <a:lnTo>
                      <a:pt x="94777" y="347876"/>
                    </a:lnTo>
                    <a:cubicBezTo>
                      <a:pt x="76104" y="361859"/>
                      <a:pt x="64168" y="383663"/>
                      <a:pt x="64168" y="408291"/>
                    </a:cubicBezTo>
                    <a:cubicBezTo>
                      <a:pt x="64168" y="450366"/>
                      <a:pt x="99590" y="484613"/>
                      <a:pt x="143032" y="484613"/>
                    </a:cubicBezTo>
                    <a:cubicBezTo>
                      <a:pt x="177939" y="484613"/>
                      <a:pt x="207649" y="462552"/>
                      <a:pt x="217980" y="432149"/>
                    </a:cubicBezTo>
                    <a:lnTo>
                      <a:pt x="196741" y="432149"/>
                    </a:lnTo>
                    <a:cubicBezTo>
                      <a:pt x="187307" y="451906"/>
                      <a:pt x="166774" y="465503"/>
                      <a:pt x="142903" y="465503"/>
                    </a:cubicBezTo>
                    <a:cubicBezTo>
                      <a:pt x="110305" y="465503"/>
                      <a:pt x="83676" y="439849"/>
                      <a:pt x="83676" y="408163"/>
                    </a:cubicBezTo>
                    <a:cubicBezTo>
                      <a:pt x="83676" y="376482"/>
                      <a:pt x="110177" y="350828"/>
                      <a:pt x="142903" y="350828"/>
                    </a:cubicBezTo>
                    <a:cubicBezTo>
                      <a:pt x="150090" y="350828"/>
                      <a:pt x="156956" y="352111"/>
                      <a:pt x="163308" y="354415"/>
                    </a:cubicBezTo>
                    <a:lnTo>
                      <a:pt x="163629" y="354158"/>
                    </a:lnTo>
                    <a:lnTo>
                      <a:pt x="164271" y="354800"/>
                    </a:lnTo>
                    <a:cubicBezTo>
                      <a:pt x="178580" y="360190"/>
                      <a:pt x="190260" y="370836"/>
                      <a:pt x="196612" y="384305"/>
                    </a:cubicBezTo>
                    <a:lnTo>
                      <a:pt x="217851" y="384305"/>
                    </a:lnTo>
                    <a:cubicBezTo>
                      <a:pt x="212783" y="369681"/>
                      <a:pt x="203349" y="357110"/>
                      <a:pt x="191158" y="347876"/>
                    </a:cubicBezTo>
                    <a:lnTo>
                      <a:pt x="223370" y="295155"/>
                    </a:lnTo>
                    <a:cubicBezTo>
                      <a:pt x="229081" y="297209"/>
                      <a:pt x="235177" y="298364"/>
                      <a:pt x="241530" y="298364"/>
                    </a:cubicBezTo>
                    <a:cubicBezTo>
                      <a:pt x="247947" y="298364"/>
                      <a:pt x="254299" y="297209"/>
                      <a:pt x="260011" y="295027"/>
                    </a:cubicBezTo>
                    <a:lnTo>
                      <a:pt x="312371" y="384305"/>
                    </a:lnTo>
                    <a:lnTo>
                      <a:pt x="324179" y="384305"/>
                    </a:lnTo>
                    <a:lnTo>
                      <a:pt x="329569" y="374943"/>
                    </a:lnTo>
                    <a:lnTo>
                      <a:pt x="276694" y="284895"/>
                    </a:lnTo>
                    <a:cubicBezTo>
                      <a:pt x="284651" y="277836"/>
                      <a:pt x="290234" y="268346"/>
                      <a:pt x="292351" y="257700"/>
                    </a:cubicBezTo>
                    <a:lnTo>
                      <a:pt x="380647" y="257700"/>
                    </a:lnTo>
                    <a:cubicBezTo>
                      <a:pt x="381802" y="263861"/>
                      <a:pt x="384369" y="269629"/>
                      <a:pt x="387642" y="274763"/>
                    </a:cubicBezTo>
                    <a:lnTo>
                      <a:pt x="399833" y="253722"/>
                    </a:lnTo>
                    <a:cubicBezTo>
                      <a:pt x="399448" y="251925"/>
                      <a:pt x="399320" y="250007"/>
                      <a:pt x="399320" y="248210"/>
                    </a:cubicBezTo>
                    <a:cubicBezTo>
                      <a:pt x="399320" y="231148"/>
                      <a:pt x="413629" y="217165"/>
                      <a:pt x="431404" y="217165"/>
                    </a:cubicBezTo>
                    <a:cubicBezTo>
                      <a:pt x="449179" y="217165"/>
                      <a:pt x="463488" y="231148"/>
                      <a:pt x="463488" y="248210"/>
                    </a:cubicBezTo>
                    <a:cubicBezTo>
                      <a:pt x="463488" y="261422"/>
                      <a:pt x="454890" y="272709"/>
                      <a:pt x="442955" y="277195"/>
                    </a:cubicBezTo>
                    <a:lnTo>
                      <a:pt x="436474" y="288360"/>
                    </a:lnTo>
                    <a:cubicBezTo>
                      <a:pt x="436088" y="289643"/>
                      <a:pt x="435511" y="290792"/>
                      <a:pt x="434741" y="291947"/>
                    </a:cubicBezTo>
                    <a:cubicBezTo>
                      <a:pt x="434100" y="293102"/>
                      <a:pt x="433265" y="294129"/>
                      <a:pt x="432495" y="295027"/>
                    </a:cubicBezTo>
                    <a:lnTo>
                      <a:pt x="430506" y="298364"/>
                    </a:lnTo>
                    <a:cubicBezTo>
                      <a:pt x="430506" y="298364"/>
                      <a:pt x="431019" y="298364"/>
                      <a:pt x="431276" y="298364"/>
                    </a:cubicBezTo>
                    <a:cubicBezTo>
                      <a:pt x="459767" y="298364"/>
                      <a:pt x="483124" y="275918"/>
                      <a:pt x="483124" y="248210"/>
                    </a:cubicBezTo>
                    <a:cubicBezTo>
                      <a:pt x="483124" y="220502"/>
                      <a:pt x="459895" y="198056"/>
                      <a:pt x="431276" y="198056"/>
                    </a:cubicBezTo>
                    <a:lnTo>
                      <a:pt x="431790" y="198056"/>
                    </a:lnTo>
                    <a:close/>
                    <a:moveTo>
                      <a:pt x="241850" y="279248"/>
                    </a:moveTo>
                    <a:cubicBezTo>
                      <a:pt x="224204" y="279248"/>
                      <a:pt x="209766" y="265266"/>
                      <a:pt x="209766" y="248210"/>
                    </a:cubicBezTo>
                    <a:cubicBezTo>
                      <a:pt x="209766" y="231148"/>
                      <a:pt x="224076" y="217165"/>
                      <a:pt x="241850" y="217165"/>
                    </a:cubicBezTo>
                    <a:cubicBezTo>
                      <a:pt x="259561" y="217165"/>
                      <a:pt x="273935" y="231148"/>
                      <a:pt x="273935" y="248210"/>
                    </a:cubicBezTo>
                    <a:cubicBezTo>
                      <a:pt x="273935" y="265266"/>
                      <a:pt x="259561" y="279248"/>
                      <a:pt x="241850" y="279248"/>
                    </a:cubicBezTo>
                    <a:close/>
                    <a:moveTo>
                      <a:pt x="170881" y="336589"/>
                    </a:moveTo>
                    <a:cubicBezTo>
                      <a:pt x="167158" y="335306"/>
                      <a:pt x="163308" y="334151"/>
                      <a:pt x="159523" y="333381"/>
                    </a:cubicBezTo>
                    <a:cubicBezTo>
                      <a:pt x="154197" y="332354"/>
                      <a:pt x="148870" y="331712"/>
                      <a:pt x="143288" y="331712"/>
                    </a:cubicBezTo>
                    <a:cubicBezTo>
                      <a:pt x="132187" y="331712"/>
                      <a:pt x="121599" y="333894"/>
                      <a:pt x="112038" y="338001"/>
                    </a:cubicBezTo>
                    <a:lnTo>
                      <a:pt x="82199" y="288873"/>
                    </a:lnTo>
                    <a:cubicBezTo>
                      <a:pt x="92659" y="281558"/>
                      <a:pt x="100231" y="270528"/>
                      <a:pt x="102862" y="257829"/>
                    </a:cubicBezTo>
                    <a:lnTo>
                      <a:pt x="191158" y="257829"/>
                    </a:lnTo>
                    <a:cubicBezTo>
                      <a:pt x="193275" y="268603"/>
                      <a:pt x="198986" y="277965"/>
                      <a:pt x="206943" y="285152"/>
                    </a:cubicBezTo>
                    <a:lnTo>
                      <a:pt x="174602" y="338129"/>
                    </a:lnTo>
                    <a:cubicBezTo>
                      <a:pt x="173383" y="337616"/>
                      <a:pt x="172228" y="337102"/>
                      <a:pt x="170881" y="336717"/>
                    </a:cubicBezTo>
                    <a:lnTo>
                      <a:pt x="170881" y="336589"/>
                    </a:lnTo>
                    <a:close/>
                    <a:moveTo>
                      <a:pt x="275090" y="209856"/>
                    </a:moveTo>
                    <a:lnTo>
                      <a:pt x="313141" y="148030"/>
                    </a:lnTo>
                    <a:cubicBezTo>
                      <a:pt x="321741" y="151104"/>
                      <a:pt x="330916" y="152901"/>
                      <a:pt x="340606" y="152901"/>
                    </a:cubicBezTo>
                    <a:cubicBezTo>
                      <a:pt x="350295" y="152901"/>
                      <a:pt x="360242" y="151104"/>
                      <a:pt x="369097" y="147773"/>
                    </a:cubicBezTo>
                    <a:lnTo>
                      <a:pt x="403427" y="206520"/>
                    </a:lnTo>
                    <a:cubicBezTo>
                      <a:pt x="391876" y="213828"/>
                      <a:pt x="383663" y="225379"/>
                      <a:pt x="380904" y="238841"/>
                    </a:cubicBezTo>
                    <a:lnTo>
                      <a:pt x="292608" y="238841"/>
                    </a:lnTo>
                    <a:cubicBezTo>
                      <a:pt x="290362" y="227297"/>
                      <a:pt x="284010" y="217294"/>
                      <a:pt x="274962" y="209985"/>
                    </a:cubicBezTo>
                    <a:lnTo>
                      <a:pt x="275090" y="209856"/>
                    </a:lnTo>
                    <a:close/>
                  </a:path>
                </a:pathLst>
              </a:custGeom>
              <a:solidFill>
                <a:srgbClr val="2C5967"/>
              </a:solidFill>
              <a:ln w="6417"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C408D36D-B1FA-4C16-9C89-662DEB908217}"/>
                  </a:ext>
                </a:extLst>
              </p:cNvPr>
              <p:cNvSpPr/>
              <p:nvPr/>
            </p:nvSpPr>
            <p:spPr>
              <a:xfrm>
                <a:off x="7463172" y="2319476"/>
                <a:ext cx="512576" cy="513347"/>
              </a:xfrm>
              <a:custGeom>
                <a:avLst/>
                <a:gdLst>
                  <a:gd name="connsiteX0" fmla="*/ 446034 w 512576"/>
                  <a:gd name="connsiteY0" fmla="*/ 198178 h 513347"/>
                  <a:gd name="connsiteX1" fmla="*/ 444174 w 512576"/>
                  <a:gd name="connsiteY1" fmla="*/ 198178 h 513347"/>
                  <a:gd name="connsiteX2" fmla="*/ 419469 w 512576"/>
                  <a:gd name="connsiteY2" fmla="*/ 156109 h 513347"/>
                  <a:gd name="connsiteX3" fmla="*/ 448408 w 512576"/>
                  <a:gd name="connsiteY3" fmla="*/ 90689 h 513347"/>
                  <a:gd name="connsiteX4" fmla="*/ 354658 w 512576"/>
                  <a:gd name="connsiteY4" fmla="*/ 0 h 513347"/>
                  <a:gd name="connsiteX5" fmla="*/ 265721 w 512576"/>
                  <a:gd name="connsiteY5" fmla="*/ 62340 h 513347"/>
                  <a:gd name="connsiteX6" fmla="*/ 264117 w 512576"/>
                  <a:gd name="connsiteY6" fmla="*/ 66960 h 513347"/>
                  <a:gd name="connsiteX7" fmla="*/ 262384 w 512576"/>
                  <a:gd name="connsiteY7" fmla="*/ 66960 h 513347"/>
                  <a:gd name="connsiteX8" fmla="*/ 261871 w 512576"/>
                  <a:gd name="connsiteY8" fmla="*/ 66960 h 513347"/>
                  <a:gd name="connsiteX9" fmla="*/ 244353 w 512576"/>
                  <a:gd name="connsiteY9" fmla="*/ 74140 h 513347"/>
                  <a:gd name="connsiteX10" fmla="*/ 226835 w 512576"/>
                  <a:gd name="connsiteY10" fmla="*/ 66960 h 513347"/>
                  <a:gd name="connsiteX11" fmla="*/ 226321 w 512576"/>
                  <a:gd name="connsiteY11" fmla="*/ 66960 h 513347"/>
                  <a:gd name="connsiteX12" fmla="*/ 208804 w 512576"/>
                  <a:gd name="connsiteY12" fmla="*/ 74140 h 513347"/>
                  <a:gd name="connsiteX13" fmla="*/ 191350 w 512576"/>
                  <a:gd name="connsiteY13" fmla="*/ 66960 h 513347"/>
                  <a:gd name="connsiteX14" fmla="*/ 190773 w 512576"/>
                  <a:gd name="connsiteY14" fmla="*/ 66960 h 513347"/>
                  <a:gd name="connsiteX15" fmla="*/ 172869 w 512576"/>
                  <a:gd name="connsiteY15" fmla="*/ 74397 h 513347"/>
                  <a:gd name="connsiteX16" fmla="*/ 154582 w 512576"/>
                  <a:gd name="connsiteY16" fmla="*/ 66446 h 513347"/>
                  <a:gd name="connsiteX17" fmla="*/ 140657 w 512576"/>
                  <a:gd name="connsiteY17" fmla="*/ 70675 h 513347"/>
                  <a:gd name="connsiteX18" fmla="*/ 132700 w 512576"/>
                  <a:gd name="connsiteY18" fmla="*/ 101206 h 513347"/>
                  <a:gd name="connsiteX19" fmla="*/ 123010 w 512576"/>
                  <a:gd name="connsiteY19" fmla="*/ 105056 h 513347"/>
                  <a:gd name="connsiteX20" fmla="*/ 115054 w 512576"/>
                  <a:gd name="connsiteY20" fmla="*/ 135581 h 513347"/>
                  <a:gd name="connsiteX21" fmla="*/ 105428 w 512576"/>
                  <a:gd name="connsiteY21" fmla="*/ 139432 h 513347"/>
                  <a:gd name="connsiteX22" fmla="*/ 97471 w 512576"/>
                  <a:gd name="connsiteY22" fmla="*/ 169963 h 513347"/>
                  <a:gd name="connsiteX23" fmla="*/ 87782 w 512576"/>
                  <a:gd name="connsiteY23" fmla="*/ 173807 h 513347"/>
                  <a:gd name="connsiteX24" fmla="*/ 77579 w 512576"/>
                  <a:gd name="connsiteY24" fmla="*/ 198049 h 513347"/>
                  <a:gd name="connsiteX25" fmla="*/ 64425 w 512576"/>
                  <a:gd name="connsiteY25" fmla="*/ 198434 h 513347"/>
                  <a:gd name="connsiteX26" fmla="*/ 18801 w 512576"/>
                  <a:gd name="connsiteY26" fmla="*/ 217935 h 513347"/>
                  <a:gd name="connsiteX27" fmla="*/ 0 w 512576"/>
                  <a:gd name="connsiteY27" fmla="*/ 262699 h 513347"/>
                  <a:gd name="connsiteX28" fmla="*/ 66543 w 512576"/>
                  <a:gd name="connsiteY28" fmla="*/ 327092 h 513347"/>
                  <a:gd name="connsiteX29" fmla="*/ 71098 w 512576"/>
                  <a:gd name="connsiteY29" fmla="*/ 326964 h 513347"/>
                  <a:gd name="connsiteX30" fmla="*/ 90669 w 512576"/>
                  <a:gd name="connsiteY30" fmla="*/ 359420 h 513347"/>
                  <a:gd name="connsiteX31" fmla="*/ 64168 w 512576"/>
                  <a:gd name="connsiteY31" fmla="*/ 422658 h 513347"/>
                  <a:gd name="connsiteX32" fmla="*/ 157918 w 512576"/>
                  <a:gd name="connsiteY32" fmla="*/ 513347 h 513347"/>
                  <a:gd name="connsiteX33" fmla="*/ 246856 w 512576"/>
                  <a:gd name="connsiteY33" fmla="*/ 451008 h 513347"/>
                  <a:gd name="connsiteX34" fmla="*/ 248460 w 512576"/>
                  <a:gd name="connsiteY34" fmla="*/ 446131 h 513347"/>
                  <a:gd name="connsiteX35" fmla="*/ 252567 w 512576"/>
                  <a:gd name="connsiteY35" fmla="*/ 446516 h 513347"/>
                  <a:gd name="connsiteX36" fmla="*/ 253208 w 512576"/>
                  <a:gd name="connsiteY36" fmla="*/ 446516 h 513347"/>
                  <a:gd name="connsiteX37" fmla="*/ 269699 w 512576"/>
                  <a:gd name="connsiteY37" fmla="*/ 440356 h 513347"/>
                  <a:gd name="connsiteX38" fmla="*/ 286127 w 512576"/>
                  <a:gd name="connsiteY38" fmla="*/ 446516 h 513347"/>
                  <a:gd name="connsiteX39" fmla="*/ 286768 w 512576"/>
                  <a:gd name="connsiteY39" fmla="*/ 446516 h 513347"/>
                  <a:gd name="connsiteX40" fmla="*/ 303196 w 512576"/>
                  <a:gd name="connsiteY40" fmla="*/ 440356 h 513347"/>
                  <a:gd name="connsiteX41" fmla="*/ 319687 w 512576"/>
                  <a:gd name="connsiteY41" fmla="*/ 446516 h 513347"/>
                  <a:gd name="connsiteX42" fmla="*/ 320328 w 512576"/>
                  <a:gd name="connsiteY42" fmla="*/ 446516 h 513347"/>
                  <a:gd name="connsiteX43" fmla="*/ 336756 w 512576"/>
                  <a:gd name="connsiteY43" fmla="*/ 440484 h 513347"/>
                  <a:gd name="connsiteX44" fmla="*/ 341247 w 512576"/>
                  <a:gd name="connsiteY44" fmla="*/ 443692 h 513347"/>
                  <a:gd name="connsiteX45" fmla="*/ 353311 w 512576"/>
                  <a:gd name="connsiteY45" fmla="*/ 446773 h 513347"/>
                  <a:gd name="connsiteX46" fmla="*/ 374807 w 512576"/>
                  <a:gd name="connsiteY46" fmla="*/ 434587 h 513347"/>
                  <a:gd name="connsiteX47" fmla="*/ 374807 w 512576"/>
                  <a:gd name="connsiteY47" fmla="*/ 434330 h 513347"/>
                  <a:gd name="connsiteX48" fmla="*/ 376668 w 512576"/>
                  <a:gd name="connsiteY48" fmla="*/ 430480 h 513347"/>
                  <a:gd name="connsiteX49" fmla="*/ 377181 w 512576"/>
                  <a:gd name="connsiteY49" fmla="*/ 428684 h 513347"/>
                  <a:gd name="connsiteX50" fmla="*/ 377181 w 512576"/>
                  <a:gd name="connsiteY50" fmla="*/ 428170 h 513347"/>
                  <a:gd name="connsiteX51" fmla="*/ 377181 w 512576"/>
                  <a:gd name="connsiteY51" fmla="*/ 415856 h 513347"/>
                  <a:gd name="connsiteX52" fmla="*/ 376540 w 512576"/>
                  <a:gd name="connsiteY52" fmla="*/ 414066 h 513347"/>
                  <a:gd name="connsiteX53" fmla="*/ 384754 w 512576"/>
                  <a:gd name="connsiteY53" fmla="*/ 410986 h 513347"/>
                  <a:gd name="connsiteX54" fmla="*/ 393352 w 512576"/>
                  <a:gd name="connsiteY54" fmla="*/ 402387 h 513347"/>
                  <a:gd name="connsiteX55" fmla="*/ 394828 w 512576"/>
                  <a:gd name="connsiteY55" fmla="*/ 382123 h 513347"/>
                  <a:gd name="connsiteX56" fmla="*/ 403427 w 512576"/>
                  <a:gd name="connsiteY56" fmla="*/ 379043 h 513347"/>
                  <a:gd name="connsiteX57" fmla="*/ 412089 w 512576"/>
                  <a:gd name="connsiteY57" fmla="*/ 370451 h 513347"/>
                  <a:gd name="connsiteX58" fmla="*/ 413501 w 512576"/>
                  <a:gd name="connsiteY58" fmla="*/ 350186 h 513347"/>
                  <a:gd name="connsiteX59" fmla="*/ 422164 w 512576"/>
                  <a:gd name="connsiteY59" fmla="*/ 347106 h 513347"/>
                  <a:gd name="connsiteX60" fmla="*/ 430762 w 512576"/>
                  <a:gd name="connsiteY60" fmla="*/ 338508 h 513347"/>
                  <a:gd name="connsiteX61" fmla="*/ 433970 w 512576"/>
                  <a:gd name="connsiteY61" fmla="*/ 327092 h 513347"/>
                  <a:gd name="connsiteX62" fmla="*/ 444815 w 512576"/>
                  <a:gd name="connsiteY62" fmla="*/ 327092 h 513347"/>
                  <a:gd name="connsiteX63" fmla="*/ 446034 w 512576"/>
                  <a:gd name="connsiteY63" fmla="*/ 327349 h 513347"/>
                  <a:gd name="connsiteX64" fmla="*/ 512577 w 512576"/>
                  <a:gd name="connsiteY64" fmla="*/ 262956 h 513347"/>
                  <a:gd name="connsiteX65" fmla="*/ 446034 w 512576"/>
                  <a:gd name="connsiteY65" fmla="*/ 198563 h 513347"/>
                  <a:gd name="connsiteX66" fmla="*/ 446034 w 512576"/>
                  <a:gd name="connsiteY66" fmla="*/ 198178 h 513347"/>
                  <a:gd name="connsiteX67" fmla="*/ 446034 w 512576"/>
                  <a:gd name="connsiteY67" fmla="*/ 312725 h 513347"/>
                  <a:gd name="connsiteX68" fmla="*/ 445200 w 512576"/>
                  <a:gd name="connsiteY68" fmla="*/ 312725 h 513347"/>
                  <a:gd name="connsiteX69" fmla="*/ 447189 w 512576"/>
                  <a:gd name="connsiteY69" fmla="*/ 309394 h 513347"/>
                  <a:gd name="connsiteX70" fmla="*/ 449435 w 512576"/>
                  <a:gd name="connsiteY70" fmla="*/ 306314 h 513347"/>
                  <a:gd name="connsiteX71" fmla="*/ 451168 w 512576"/>
                  <a:gd name="connsiteY71" fmla="*/ 302721 h 513347"/>
                  <a:gd name="connsiteX72" fmla="*/ 457649 w 512576"/>
                  <a:gd name="connsiteY72" fmla="*/ 291562 h 513347"/>
                  <a:gd name="connsiteX73" fmla="*/ 478247 w 512576"/>
                  <a:gd name="connsiteY73" fmla="*/ 262571 h 513347"/>
                  <a:gd name="connsiteX74" fmla="*/ 446162 w 512576"/>
                  <a:gd name="connsiteY74" fmla="*/ 231533 h 513347"/>
                  <a:gd name="connsiteX75" fmla="*/ 414078 w 512576"/>
                  <a:gd name="connsiteY75" fmla="*/ 262571 h 513347"/>
                  <a:gd name="connsiteX76" fmla="*/ 414592 w 512576"/>
                  <a:gd name="connsiteY76" fmla="*/ 268089 h 513347"/>
                  <a:gd name="connsiteX77" fmla="*/ 402400 w 512576"/>
                  <a:gd name="connsiteY77" fmla="*/ 289124 h 513347"/>
                  <a:gd name="connsiteX78" fmla="*/ 395342 w 512576"/>
                  <a:gd name="connsiteY78" fmla="*/ 272068 h 513347"/>
                  <a:gd name="connsiteX79" fmla="*/ 307046 w 512576"/>
                  <a:gd name="connsiteY79" fmla="*/ 272068 h 513347"/>
                  <a:gd name="connsiteX80" fmla="*/ 291388 w 512576"/>
                  <a:gd name="connsiteY80" fmla="*/ 299256 h 513347"/>
                  <a:gd name="connsiteX81" fmla="*/ 344327 w 512576"/>
                  <a:gd name="connsiteY81" fmla="*/ 389303 h 513347"/>
                  <a:gd name="connsiteX82" fmla="*/ 338873 w 512576"/>
                  <a:gd name="connsiteY82" fmla="*/ 398672 h 513347"/>
                  <a:gd name="connsiteX83" fmla="*/ 327066 w 512576"/>
                  <a:gd name="connsiteY83" fmla="*/ 398672 h 513347"/>
                  <a:gd name="connsiteX84" fmla="*/ 274705 w 512576"/>
                  <a:gd name="connsiteY84" fmla="*/ 309394 h 513347"/>
                  <a:gd name="connsiteX85" fmla="*/ 256288 w 512576"/>
                  <a:gd name="connsiteY85" fmla="*/ 312725 h 513347"/>
                  <a:gd name="connsiteX86" fmla="*/ 238129 w 512576"/>
                  <a:gd name="connsiteY86" fmla="*/ 309523 h 513347"/>
                  <a:gd name="connsiteX87" fmla="*/ 205916 w 512576"/>
                  <a:gd name="connsiteY87" fmla="*/ 362244 h 513347"/>
                  <a:gd name="connsiteX88" fmla="*/ 232546 w 512576"/>
                  <a:gd name="connsiteY88" fmla="*/ 398672 h 513347"/>
                  <a:gd name="connsiteX89" fmla="*/ 211370 w 512576"/>
                  <a:gd name="connsiteY89" fmla="*/ 398672 h 513347"/>
                  <a:gd name="connsiteX90" fmla="*/ 178965 w 512576"/>
                  <a:gd name="connsiteY90" fmla="*/ 369167 h 513347"/>
                  <a:gd name="connsiteX91" fmla="*/ 178324 w 512576"/>
                  <a:gd name="connsiteY91" fmla="*/ 368526 h 513347"/>
                  <a:gd name="connsiteX92" fmla="*/ 178067 w 512576"/>
                  <a:gd name="connsiteY92" fmla="*/ 368782 h 513347"/>
                  <a:gd name="connsiteX93" fmla="*/ 157661 w 512576"/>
                  <a:gd name="connsiteY93" fmla="*/ 365189 h 513347"/>
                  <a:gd name="connsiteX94" fmla="*/ 98370 w 512576"/>
                  <a:gd name="connsiteY94" fmla="*/ 422530 h 513347"/>
                  <a:gd name="connsiteX95" fmla="*/ 157661 w 512576"/>
                  <a:gd name="connsiteY95" fmla="*/ 479864 h 513347"/>
                  <a:gd name="connsiteX96" fmla="*/ 211499 w 512576"/>
                  <a:gd name="connsiteY96" fmla="*/ 446516 h 513347"/>
                  <a:gd name="connsiteX97" fmla="*/ 232674 w 512576"/>
                  <a:gd name="connsiteY97" fmla="*/ 446516 h 513347"/>
                  <a:gd name="connsiteX98" fmla="*/ 157790 w 512576"/>
                  <a:gd name="connsiteY98" fmla="*/ 498980 h 513347"/>
                  <a:gd name="connsiteX99" fmla="*/ 78862 w 512576"/>
                  <a:gd name="connsiteY99" fmla="*/ 422658 h 513347"/>
                  <a:gd name="connsiteX100" fmla="*/ 109535 w 512576"/>
                  <a:gd name="connsiteY100" fmla="*/ 362244 h 513347"/>
                  <a:gd name="connsiteX101" fmla="*/ 78734 w 512576"/>
                  <a:gd name="connsiteY101" fmla="*/ 311319 h 513347"/>
                  <a:gd name="connsiteX102" fmla="*/ 66543 w 512576"/>
                  <a:gd name="connsiteY102" fmla="*/ 312725 h 513347"/>
                  <a:gd name="connsiteX103" fmla="*/ 14694 w 512576"/>
                  <a:gd name="connsiteY103" fmla="*/ 262571 h 513347"/>
                  <a:gd name="connsiteX104" fmla="*/ 64810 w 512576"/>
                  <a:gd name="connsiteY104" fmla="*/ 212545 h 513347"/>
                  <a:gd name="connsiteX105" fmla="*/ 64810 w 512576"/>
                  <a:gd name="connsiteY105" fmla="*/ 212802 h 513347"/>
                  <a:gd name="connsiteX106" fmla="*/ 60318 w 512576"/>
                  <a:gd name="connsiteY106" fmla="*/ 221400 h 513347"/>
                  <a:gd name="connsiteX107" fmla="*/ 53709 w 512576"/>
                  <a:gd name="connsiteY107" fmla="*/ 234227 h 513347"/>
                  <a:gd name="connsiteX108" fmla="*/ 34586 w 512576"/>
                  <a:gd name="connsiteY108" fmla="*/ 262571 h 513347"/>
                  <a:gd name="connsiteX109" fmla="*/ 66670 w 512576"/>
                  <a:gd name="connsiteY109" fmla="*/ 293615 h 513347"/>
                  <a:gd name="connsiteX110" fmla="*/ 98755 w 512576"/>
                  <a:gd name="connsiteY110" fmla="*/ 262571 h 513347"/>
                  <a:gd name="connsiteX111" fmla="*/ 97985 w 512576"/>
                  <a:gd name="connsiteY111" fmla="*/ 255519 h 513347"/>
                  <a:gd name="connsiteX112" fmla="*/ 109150 w 512576"/>
                  <a:gd name="connsiteY112" fmla="*/ 233842 h 513347"/>
                  <a:gd name="connsiteX113" fmla="*/ 117620 w 512576"/>
                  <a:gd name="connsiteY113" fmla="*/ 252952 h 513347"/>
                  <a:gd name="connsiteX114" fmla="*/ 205916 w 512576"/>
                  <a:gd name="connsiteY114" fmla="*/ 252952 h 513347"/>
                  <a:gd name="connsiteX115" fmla="*/ 223947 w 512576"/>
                  <a:gd name="connsiteY115" fmla="*/ 223704 h 513347"/>
                  <a:gd name="connsiteX116" fmla="*/ 165041 w 512576"/>
                  <a:gd name="connsiteY116" fmla="*/ 125577 h 513347"/>
                  <a:gd name="connsiteX117" fmla="*/ 170752 w 512576"/>
                  <a:gd name="connsiteY117" fmla="*/ 114547 h 513347"/>
                  <a:gd name="connsiteX118" fmla="*/ 181276 w 512576"/>
                  <a:gd name="connsiteY118" fmla="*/ 114547 h 513347"/>
                  <a:gd name="connsiteX119" fmla="*/ 241273 w 512576"/>
                  <a:gd name="connsiteY119" fmla="*/ 214598 h 513347"/>
                  <a:gd name="connsiteX120" fmla="*/ 256674 w 512576"/>
                  <a:gd name="connsiteY120" fmla="*/ 212288 h 513347"/>
                  <a:gd name="connsiteX121" fmla="*/ 272587 w 512576"/>
                  <a:gd name="connsiteY121" fmla="*/ 214727 h 513347"/>
                  <a:gd name="connsiteX122" fmla="*/ 310383 w 512576"/>
                  <a:gd name="connsiteY122" fmla="*/ 153286 h 513347"/>
                  <a:gd name="connsiteX123" fmla="*/ 280287 w 512576"/>
                  <a:gd name="connsiteY123" fmla="*/ 114419 h 513347"/>
                  <a:gd name="connsiteX124" fmla="*/ 298575 w 512576"/>
                  <a:gd name="connsiteY124" fmla="*/ 114419 h 513347"/>
                  <a:gd name="connsiteX125" fmla="*/ 301335 w 512576"/>
                  <a:gd name="connsiteY125" fmla="*/ 114290 h 513347"/>
                  <a:gd name="connsiteX126" fmla="*/ 355172 w 512576"/>
                  <a:gd name="connsiteY126" fmla="*/ 147895 h 513347"/>
                  <a:gd name="connsiteX127" fmla="*/ 414464 w 512576"/>
                  <a:gd name="connsiteY127" fmla="*/ 90561 h 513347"/>
                  <a:gd name="connsiteX128" fmla="*/ 413372 w 512576"/>
                  <a:gd name="connsiteY128" fmla="*/ 79787 h 513347"/>
                  <a:gd name="connsiteX129" fmla="*/ 412218 w 512576"/>
                  <a:gd name="connsiteY129" fmla="*/ 75039 h 513347"/>
                  <a:gd name="connsiteX130" fmla="*/ 355172 w 512576"/>
                  <a:gd name="connsiteY130" fmla="*/ 33348 h 513347"/>
                  <a:gd name="connsiteX131" fmla="*/ 301335 w 512576"/>
                  <a:gd name="connsiteY131" fmla="*/ 66960 h 513347"/>
                  <a:gd name="connsiteX132" fmla="*/ 298575 w 512576"/>
                  <a:gd name="connsiteY132" fmla="*/ 66831 h 513347"/>
                  <a:gd name="connsiteX133" fmla="*/ 280287 w 512576"/>
                  <a:gd name="connsiteY133" fmla="*/ 66831 h 513347"/>
                  <a:gd name="connsiteX134" fmla="*/ 355172 w 512576"/>
                  <a:gd name="connsiteY134" fmla="*/ 14367 h 513347"/>
                  <a:gd name="connsiteX135" fmla="*/ 434099 w 512576"/>
                  <a:gd name="connsiteY135" fmla="*/ 90689 h 513347"/>
                  <a:gd name="connsiteX136" fmla="*/ 401053 w 512576"/>
                  <a:gd name="connsiteY136" fmla="*/ 152772 h 513347"/>
                  <a:gd name="connsiteX137" fmla="*/ 436601 w 512576"/>
                  <a:gd name="connsiteY137" fmla="*/ 213315 h 513347"/>
                  <a:gd name="connsiteX138" fmla="*/ 446548 w 512576"/>
                  <a:gd name="connsiteY138" fmla="*/ 212417 h 513347"/>
                  <a:gd name="connsiteX139" fmla="*/ 498396 w 512576"/>
                  <a:gd name="connsiteY139" fmla="*/ 262571 h 513347"/>
                  <a:gd name="connsiteX140" fmla="*/ 446548 w 512576"/>
                  <a:gd name="connsiteY140" fmla="*/ 312725 h 513347"/>
                  <a:gd name="connsiteX141" fmla="*/ 446034 w 512576"/>
                  <a:gd name="connsiteY141" fmla="*/ 312725 h 513347"/>
                  <a:gd name="connsiteX142" fmla="*/ 376925 w 512576"/>
                  <a:gd name="connsiteY142" fmla="*/ 398800 h 513347"/>
                  <a:gd name="connsiteX143" fmla="*/ 371791 w 512576"/>
                  <a:gd name="connsiteY143" fmla="*/ 400212 h 513347"/>
                  <a:gd name="connsiteX144" fmla="*/ 363257 w 512576"/>
                  <a:gd name="connsiteY144" fmla="*/ 395592 h 513347"/>
                  <a:gd name="connsiteX145" fmla="*/ 363257 w 512576"/>
                  <a:gd name="connsiteY145" fmla="*/ 395335 h 513347"/>
                  <a:gd name="connsiteX146" fmla="*/ 366466 w 512576"/>
                  <a:gd name="connsiteY146" fmla="*/ 382251 h 513347"/>
                  <a:gd name="connsiteX147" fmla="*/ 371599 w 512576"/>
                  <a:gd name="connsiteY147" fmla="*/ 380839 h 513347"/>
                  <a:gd name="connsiteX148" fmla="*/ 380134 w 512576"/>
                  <a:gd name="connsiteY148" fmla="*/ 385460 h 513347"/>
                  <a:gd name="connsiteX149" fmla="*/ 380134 w 512576"/>
                  <a:gd name="connsiteY149" fmla="*/ 385716 h 513347"/>
                  <a:gd name="connsiteX150" fmla="*/ 380390 w 512576"/>
                  <a:gd name="connsiteY150" fmla="*/ 395335 h 513347"/>
                  <a:gd name="connsiteX151" fmla="*/ 376925 w 512576"/>
                  <a:gd name="connsiteY151" fmla="*/ 398800 h 513347"/>
                  <a:gd name="connsiteX152" fmla="*/ 252181 w 512576"/>
                  <a:gd name="connsiteY152" fmla="*/ 432149 h 513347"/>
                  <a:gd name="connsiteX153" fmla="*/ 242363 w 512576"/>
                  <a:gd name="connsiteY153" fmla="*/ 422658 h 513347"/>
                  <a:gd name="connsiteX154" fmla="*/ 252181 w 512576"/>
                  <a:gd name="connsiteY154" fmla="*/ 413168 h 513347"/>
                  <a:gd name="connsiteX155" fmla="*/ 252823 w 512576"/>
                  <a:gd name="connsiteY155" fmla="*/ 413168 h 513347"/>
                  <a:gd name="connsiteX156" fmla="*/ 261486 w 512576"/>
                  <a:gd name="connsiteY156" fmla="*/ 418166 h 513347"/>
                  <a:gd name="connsiteX157" fmla="*/ 261037 w 512576"/>
                  <a:gd name="connsiteY157" fmla="*/ 422658 h 513347"/>
                  <a:gd name="connsiteX158" fmla="*/ 261486 w 512576"/>
                  <a:gd name="connsiteY158" fmla="*/ 427150 h 513347"/>
                  <a:gd name="connsiteX159" fmla="*/ 252823 w 512576"/>
                  <a:gd name="connsiteY159" fmla="*/ 432149 h 513347"/>
                  <a:gd name="connsiteX160" fmla="*/ 252181 w 512576"/>
                  <a:gd name="connsiteY160" fmla="*/ 432149 h 513347"/>
                  <a:gd name="connsiteX161" fmla="*/ 137769 w 512576"/>
                  <a:gd name="connsiteY161" fmla="*/ 454851 h 513347"/>
                  <a:gd name="connsiteX162" fmla="*/ 123845 w 512576"/>
                  <a:gd name="connsiteY162" fmla="*/ 441383 h 513347"/>
                  <a:gd name="connsiteX163" fmla="*/ 143994 w 512576"/>
                  <a:gd name="connsiteY163" fmla="*/ 421888 h 513347"/>
                  <a:gd name="connsiteX164" fmla="*/ 123845 w 512576"/>
                  <a:gd name="connsiteY164" fmla="*/ 402387 h 513347"/>
                  <a:gd name="connsiteX165" fmla="*/ 137769 w 512576"/>
                  <a:gd name="connsiteY165" fmla="*/ 388918 h 513347"/>
                  <a:gd name="connsiteX166" fmla="*/ 157918 w 512576"/>
                  <a:gd name="connsiteY166" fmla="*/ 408419 h 513347"/>
                  <a:gd name="connsiteX167" fmla="*/ 178067 w 512576"/>
                  <a:gd name="connsiteY167" fmla="*/ 388918 h 513347"/>
                  <a:gd name="connsiteX168" fmla="*/ 191991 w 512576"/>
                  <a:gd name="connsiteY168" fmla="*/ 402387 h 513347"/>
                  <a:gd name="connsiteX169" fmla="*/ 171842 w 512576"/>
                  <a:gd name="connsiteY169" fmla="*/ 421888 h 513347"/>
                  <a:gd name="connsiteX170" fmla="*/ 185767 w 512576"/>
                  <a:gd name="connsiteY170" fmla="*/ 435357 h 513347"/>
                  <a:gd name="connsiteX171" fmla="*/ 191991 w 512576"/>
                  <a:gd name="connsiteY171" fmla="*/ 441383 h 513347"/>
                  <a:gd name="connsiteX172" fmla="*/ 191734 w 512576"/>
                  <a:gd name="connsiteY172" fmla="*/ 441639 h 513347"/>
                  <a:gd name="connsiteX173" fmla="*/ 178067 w 512576"/>
                  <a:gd name="connsiteY173" fmla="*/ 454851 h 513347"/>
                  <a:gd name="connsiteX174" fmla="*/ 157918 w 512576"/>
                  <a:gd name="connsiteY174" fmla="*/ 435357 h 513347"/>
                  <a:gd name="connsiteX175" fmla="*/ 137769 w 512576"/>
                  <a:gd name="connsiteY175" fmla="*/ 454851 h 513347"/>
                  <a:gd name="connsiteX176" fmla="*/ 209060 w 512576"/>
                  <a:gd name="connsiteY176" fmla="*/ 422658 h 513347"/>
                  <a:gd name="connsiteX177" fmla="*/ 218878 w 512576"/>
                  <a:gd name="connsiteY177" fmla="*/ 413168 h 513347"/>
                  <a:gd name="connsiteX178" fmla="*/ 219135 w 512576"/>
                  <a:gd name="connsiteY178" fmla="*/ 413168 h 513347"/>
                  <a:gd name="connsiteX179" fmla="*/ 227798 w 512576"/>
                  <a:gd name="connsiteY179" fmla="*/ 418166 h 513347"/>
                  <a:gd name="connsiteX180" fmla="*/ 227413 w 512576"/>
                  <a:gd name="connsiteY180" fmla="*/ 422658 h 513347"/>
                  <a:gd name="connsiteX181" fmla="*/ 227798 w 512576"/>
                  <a:gd name="connsiteY181" fmla="*/ 427150 h 513347"/>
                  <a:gd name="connsiteX182" fmla="*/ 219135 w 512576"/>
                  <a:gd name="connsiteY182" fmla="*/ 432149 h 513347"/>
                  <a:gd name="connsiteX183" fmla="*/ 218878 w 512576"/>
                  <a:gd name="connsiteY183" fmla="*/ 432149 h 513347"/>
                  <a:gd name="connsiteX184" fmla="*/ 209060 w 512576"/>
                  <a:gd name="connsiteY184" fmla="*/ 422658 h 513347"/>
                  <a:gd name="connsiteX185" fmla="*/ 432880 w 512576"/>
                  <a:gd name="connsiteY185" fmla="*/ 302849 h 513347"/>
                  <a:gd name="connsiteX186" fmla="*/ 427682 w 512576"/>
                  <a:gd name="connsiteY186" fmla="*/ 304261 h 513347"/>
                  <a:gd name="connsiteX187" fmla="*/ 419212 w 512576"/>
                  <a:gd name="connsiteY187" fmla="*/ 299641 h 513347"/>
                  <a:gd name="connsiteX188" fmla="*/ 419212 w 512576"/>
                  <a:gd name="connsiteY188" fmla="*/ 299384 h 513347"/>
                  <a:gd name="connsiteX189" fmla="*/ 422420 w 512576"/>
                  <a:gd name="connsiteY189" fmla="*/ 286300 h 513347"/>
                  <a:gd name="connsiteX190" fmla="*/ 427553 w 512576"/>
                  <a:gd name="connsiteY190" fmla="*/ 284895 h 513347"/>
                  <a:gd name="connsiteX191" fmla="*/ 436088 w 512576"/>
                  <a:gd name="connsiteY191" fmla="*/ 289509 h 513347"/>
                  <a:gd name="connsiteX192" fmla="*/ 436088 w 512576"/>
                  <a:gd name="connsiteY192" fmla="*/ 289765 h 513347"/>
                  <a:gd name="connsiteX193" fmla="*/ 436345 w 512576"/>
                  <a:gd name="connsiteY193" fmla="*/ 299384 h 513347"/>
                  <a:gd name="connsiteX194" fmla="*/ 432880 w 512576"/>
                  <a:gd name="connsiteY194" fmla="*/ 302849 h 513347"/>
                  <a:gd name="connsiteX195" fmla="*/ 438077 w 512576"/>
                  <a:gd name="connsiteY195" fmla="*/ 267576 h 513347"/>
                  <a:gd name="connsiteX196" fmla="*/ 438077 w 512576"/>
                  <a:gd name="connsiteY196" fmla="*/ 267319 h 513347"/>
                  <a:gd name="connsiteX197" fmla="*/ 441221 w 512576"/>
                  <a:gd name="connsiteY197" fmla="*/ 254235 h 513347"/>
                  <a:gd name="connsiteX198" fmla="*/ 446419 w 512576"/>
                  <a:gd name="connsiteY198" fmla="*/ 252824 h 513347"/>
                  <a:gd name="connsiteX199" fmla="*/ 454889 w 512576"/>
                  <a:gd name="connsiteY199" fmla="*/ 257444 h 513347"/>
                  <a:gd name="connsiteX200" fmla="*/ 454889 w 512576"/>
                  <a:gd name="connsiteY200" fmla="*/ 257700 h 513347"/>
                  <a:gd name="connsiteX201" fmla="*/ 455146 w 512576"/>
                  <a:gd name="connsiteY201" fmla="*/ 267319 h 513347"/>
                  <a:gd name="connsiteX202" fmla="*/ 451681 w 512576"/>
                  <a:gd name="connsiteY202" fmla="*/ 270784 h 513347"/>
                  <a:gd name="connsiteX203" fmla="*/ 446548 w 512576"/>
                  <a:gd name="connsiteY203" fmla="*/ 272196 h 513347"/>
                  <a:gd name="connsiteX204" fmla="*/ 438077 w 512576"/>
                  <a:gd name="connsiteY204" fmla="*/ 267576 h 513347"/>
                  <a:gd name="connsiteX205" fmla="*/ 361717 w 512576"/>
                  <a:gd name="connsiteY205" fmla="*/ 427407 h 513347"/>
                  <a:gd name="connsiteX206" fmla="*/ 361717 w 512576"/>
                  <a:gd name="connsiteY206" fmla="*/ 427657 h 513347"/>
                  <a:gd name="connsiteX207" fmla="*/ 352926 w 512576"/>
                  <a:gd name="connsiteY207" fmla="*/ 432534 h 513347"/>
                  <a:gd name="connsiteX208" fmla="*/ 348049 w 512576"/>
                  <a:gd name="connsiteY208" fmla="*/ 431250 h 513347"/>
                  <a:gd name="connsiteX209" fmla="*/ 342980 w 512576"/>
                  <a:gd name="connsiteY209" fmla="*/ 422786 h 513347"/>
                  <a:gd name="connsiteX210" fmla="*/ 347793 w 512576"/>
                  <a:gd name="connsiteY210" fmla="*/ 414194 h 513347"/>
                  <a:gd name="connsiteX211" fmla="*/ 352798 w 512576"/>
                  <a:gd name="connsiteY211" fmla="*/ 412783 h 513347"/>
                  <a:gd name="connsiteX212" fmla="*/ 361268 w 512576"/>
                  <a:gd name="connsiteY212" fmla="*/ 417396 h 513347"/>
                  <a:gd name="connsiteX213" fmla="*/ 361268 w 512576"/>
                  <a:gd name="connsiteY213" fmla="*/ 417653 h 513347"/>
                  <a:gd name="connsiteX214" fmla="*/ 361525 w 512576"/>
                  <a:gd name="connsiteY214" fmla="*/ 427278 h 513347"/>
                  <a:gd name="connsiteX215" fmla="*/ 361717 w 512576"/>
                  <a:gd name="connsiteY215" fmla="*/ 427407 h 513347"/>
                  <a:gd name="connsiteX216" fmla="*/ 275796 w 512576"/>
                  <a:gd name="connsiteY216" fmla="*/ 422658 h 513347"/>
                  <a:gd name="connsiteX217" fmla="*/ 285613 w 512576"/>
                  <a:gd name="connsiteY217" fmla="*/ 413168 h 513347"/>
                  <a:gd name="connsiteX218" fmla="*/ 286255 w 512576"/>
                  <a:gd name="connsiteY218" fmla="*/ 413168 h 513347"/>
                  <a:gd name="connsiteX219" fmla="*/ 296072 w 512576"/>
                  <a:gd name="connsiteY219" fmla="*/ 422658 h 513347"/>
                  <a:gd name="connsiteX220" fmla="*/ 286255 w 512576"/>
                  <a:gd name="connsiteY220" fmla="*/ 432149 h 513347"/>
                  <a:gd name="connsiteX221" fmla="*/ 285613 w 512576"/>
                  <a:gd name="connsiteY221" fmla="*/ 432149 h 513347"/>
                  <a:gd name="connsiteX222" fmla="*/ 275796 w 512576"/>
                  <a:gd name="connsiteY222" fmla="*/ 422658 h 513347"/>
                  <a:gd name="connsiteX223" fmla="*/ 310510 w 512576"/>
                  <a:gd name="connsiteY223" fmla="*/ 427150 h 513347"/>
                  <a:gd name="connsiteX224" fmla="*/ 310896 w 512576"/>
                  <a:gd name="connsiteY224" fmla="*/ 422658 h 513347"/>
                  <a:gd name="connsiteX225" fmla="*/ 310510 w 512576"/>
                  <a:gd name="connsiteY225" fmla="*/ 418166 h 513347"/>
                  <a:gd name="connsiteX226" fmla="*/ 319109 w 512576"/>
                  <a:gd name="connsiteY226" fmla="*/ 413168 h 513347"/>
                  <a:gd name="connsiteX227" fmla="*/ 319815 w 512576"/>
                  <a:gd name="connsiteY227" fmla="*/ 413168 h 513347"/>
                  <a:gd name="connsiteX228" fmla="*/ 328414 w 512576"/>
                  <a:gd name="connsiteY228" fmla="*/ 418295 h 513347"/>
                  <a:gd name="connsiteX229" fmla="*/ 327900 w 512576"/>
                  <a:gd name="connsiteY229" fmla="*/ 422786 h 513347"/>
                  <a:gd name="connsiteX230" fmla="*/ 328285 w 512576"/>
                  <a:gd name="connsiteY230" fmla="*/ 427278 h 513347"/>
                  <a:gd name="connsiteX231" fmla="*/ 319687 w 512576"/>
                  <a:gd name="connsiteY231" fmla="*/ 432277 h 513347"/>
                  <a:gd name="connsiteX232" fmla="*/ 318981 w 512576"/>
                  <a:gd name="connsiteY232" fmla="*/ 432277 h 513347"/>
                  <a:gd name="connsiteX233" fmla="*/ 310383 w 512576"/>
                  <a:gd name="connsiteY233" fmla="*/ 427278 h 513347"/>
                  <a:gd name="connsiteX234" fmla="*/ 310510 w 512576"/>
                  <a:gd name="connsiteY234" fmla="*/ 427150 h 513347"/>
                  <a:gd name="connsiteX235" fmla="*/ 395469 w 512576"/>
                  <a:gd name="connsiteY235" fmla="*/ 366857 h 513347"/>
                  <a:gd name="connsiteX236" fmla="*/ 390336 w 512576"/>
                  <a:gd name="connsiteY236" fmla="*/ 368269 h 513347"/>
                  <a:gd name="connsiteX237" fmla="*/ 381866 w 512576"/>
                  <a:gd name="connsiteY237" fmla="*/ 363649 h 513347"/>
                  <a:gd name="connsiteX238" fmla="*/ 381866 w 512576"/>
                  <a:gd name="connsiteY238" fmla="*/ 363392 h 513347"/>
                  <a:gd name="connsiteX239" fmla="*/ 385011 w 512576"/>
                  <a:gd name="connsiteY239" fmla="*/ 350315 h 513347"/>
                  <a:gd name="connsiteX240" fmla="*/ 390208 w 512576"/>
                  <a:gd name="connsiteY240" fmla="*/ 348903 h 513347"/>
                  <a:gd name="connsiteX241" fmla="*/ 398678 w 512576"/>
                  <a:gd name="connsiteY241" fmla="*/ 353517 h 513347"/>
                  <a:gd name="connsiteX242" fmla="*/ 398678 w 512576"/>
                  <a:gd name="connsiteY242" fmla="*/ 353773 h 513347"/>
                  <a:gd name="connsiteX243" fmla="*/ 398935 w 512576"/>
                  <a:gd name="connsiteY243" fmla="*/ 363392 h 513347"/>
                  <a:gd name="connsiteX244" fmla="*/ 395469 w 512576"/>
                  <a:gd name="connsiteY244" fmla="*/ 366857 h 513347"/>
                  <a:gd name="connsiteX245" fmla="*/ 414207 w 512576"/>
                  <a:gd name="connsiteY245" fmla="*/ 334792 h 513347"/>
                  <a:gd name="connsiteX246" fmla="*/ 409009 w 512576"/>
                  <a:gd name="connsiteY246" fmla="*/ 336204 h 513347"/>
                  <a:gd name="connsiteX247" fmla="*/ 400539 w 512576"/>
                  <a:gd name="connsiteY247" fmla="*/ 331584 h 513347"/>
                  <a:gd name="connsiteX248" fmla="*/ 400539 w 512576"/>
                  <a:gd name="connsiteY248" fmla="*/ 331327 h 513347"/>
                  <a:gd name="connsiteX249" fmla="*/ 403747 w 512576"/>
                  <a:gd name="connsiteY249" fmla="*/ 318243 h 513347"/>
                  <a:gd name="connsiteX250" fmla="*/ 408881 w 512576"/>
                  <a:gd name="connsiteY250" fmla="*/ 316832 h 513347"/>
                  <a:gd name="connsiteX251" fmla="*/ 417351 w 512576"/>
                  <a:gd name="connsiteY251" fmla="*/ 321452 h 513347"/>
                  <a:gd name="connsiteX252" fmla="*/ 417351 w 512576"/>
                  <a:gd name="connsiteY252" fmla="*/ 321708 h 513347"/>
                  <a:gd name="connsiteX253" fmla="*/ 417608 w 512576"/>
                  <a:gd name="connsiteY253" fmla="*/ 331327 h 513347"/>
                  <a:gd name="connsiteX254" fmla="*/ 414207 w 512576"/>
                  <a:gd name="connsiteY254" fmla="*/ 334792 h 513347"/>
                  <a:gd name="connsiteX255" fmla="*/ 148742 w 512576"/>
                  <a:gd name="connsiteY255" fmla="*/ 82476 h 513347"/>
                  <a:gd name="connsiteX256" fmla="*/ 154325 w 512576"/>
                  <a:gd name="connsiteY256" fmla="*/ 80814 h 513347"/>
                  <a:gd name="connsiteX257" fmla="*/ 162410 w 512576"/>
                  <a:gd name="connsiteY257" fmla="*/ 84914 h 513347"/>
                  <a:gd name="connsiteX258" fmla="*/ 162410 w 512576"/>
                  <a:gd name="connsiteY258" fmla="*/ 85171 h 513347"/>
                  <a:gd name="connsiteX259" fmla="*/ 163373 w 512576"/>
                  <a:gd name="connsiteY259" fmla="*/ 94790 h 513347"/>
                  <a:gd name="connsiteX260" fmla="*/ 160036 w 512576"/>
                  <a:gd name="connsiteY260" fmla="*/ 98383 h 513347"/>
                  <a:gd name="connsiteX261" fmla="*/ 154453 w 512576"/>
                  <a:gd name="connsiteY261" fmla="*/ 100051 h 513347"/>
                  <a:gd name="connsiteX262" fmla="*/ 146368 w 512576"/>
                  <a:gd name="connsiteY262" fmla="*/ 95945 h 513347"/>
                  <a:gd name="connsiteX263" fmla="*/ 146368 w 512576"/>
                  <a:gd name="connsiteY263" fmla="*/ 95688 h 513347"/>
                  <a:gd name="connsiteX264" fmla="*/ 148742 w 512576"/>
                  <a:gd name="connsiteY264" fmla="*/ 82476 h 513347"/>
                  <a:gd name="connsiteX265" fmla="*/ 236652 w 512576"/>
                  <a:gd name="connsiteY265" fmla="*/ 90817 h 513347"/>
                  <a:gd name="connsiteX266" fmla="*/ 226835 w 512576"/>
                  <a:gd name="connsiteY266" fmla="*/ 100308 h 513347"/>
                  <a:gd name="connsiteX267" fmla="*/ 226321 w 512576"/>
                  <a:gd name="connsiteY267" fmla="*/ 100308 h 513347"/>
                  <a:gd name="connsiteX268" fmla="*/ 216504 w 512576"/>
                  <a:gd name="connsiteY268" fmla="*/ 90817 h 513347"/>
                  <a:gd name="connsiteX269" fmla="*/ 226321 w 512576"/>
                  <a:gd name="connsiteY269" fmla="*/ 81321 h 513347"/>
                  <a:gd name="connsiteX270" fmla="*/ 226835 w 512576"/>
                  <a:gd name="connsiteY270" fmla="*/ 81321 h 513347"/>
                  <a:gd name="connsiteX271" fmla="*/ 236652 w 512576"/>
                  <a:gd name="connsiteY271" fmla="*/ 90817 h 513347"/>
                  <a:gd name="connsiteX272" fmla="*/ 78092 w 512576"/>
                  <a:gd name="connsiteY272" fmla="*/ 219732 h 513347"/>
                  <a:gd name="connsiteX273" fmla="*/ 83675 w 512576"/>
                  <a:gd name="connsiteY273" fmla="*/ 218064 h 513347"/>
                  <a:gd name="connsiteX274" fmla="*/ 91760 w 512576"/>
                  <a:gd name="connsiteY274" fmla="*/ 222164 h 513347"/>
                  <a:gd name="connsiteX275" fmla="*/ 91760 w 512576"/>
                  <a:gd name="connsiteY275" fmla="*/ 222421 h 513347"/>
                  <a:gd name="connsiteX276" fmla="*/ 92659 w 512576"/>
                  <a:gd name="connsiteY276" fmla="*/ 232046 h 513347"/>
                  <a:gd name="connsiteX277" fmla="*/ 89386 w 512576"/>
                  <a:gd name="connsiteY277" fmla="*/ 235633 h 513347"/>
                  <a:gd name="connsiteX278" fmla="*/ 83804 w 512576"/>
                  <a:gd name="connsiteY278" fmla="*/ 237301 h 513347"/>
                  <a:gd name="connsiteX279" fmla="*/ 75718 w 512576"/>
                  <a:gd name="connsiteY279" fmla="*/ 233201 h 513347"/>
                  <a:gd name="connsiteX280" fmla="*/ 75718 w 512576"/>
                  <a:gd name="connsiteY280" fmla="*/ 232944 h 513347"/>
                  <a:gd name="connsiteX281" fmla="*/ 78092 w 512576"/>
                  <a:gd name="connsiteY281" fmla="*/ 219732 h 513347"/>
                  <a:gd name="connsiteX282" fmla="*/ 70521 w 512576"/>
                  <a:gd name="connsiteY282" fmla="*/ 253337 h 513347"/>
                  <a:gd name="connsiteX283" fmla="*/ 75077 w 512576"/>
                  <a:gd name="connsiteY283" fmla="*/ 266164 h 513347"/>
                  <a:gd name="connsiteX284" fmla="*/ 75077 w 512576"/>
                  <a:gd name="connsiteY284" fmla="*/ 266421 h 513347"/>
                  <a:gd name="connsiteX285" fmla="*/ 66157 w 512576"/>
                  <a:gd name="connsiteY285" fmla="*/ 271683 h 513347"/>
                  <a:gd name="connsiteX286" fmla="*/ 61793 w 512576"/>
                  <a:gd name="connsiteY286" fmla="*/ 270656 h 513347"/>
                  <a:gd name="connsiteX287" fmla="*/ 57302 w 512576"/>
                  <a:gd name="connsiteY287" fmla="*/ 257829 h 513347"/>
                  <a:gd name="connsiteX288" fmla="*/ 57302 w 512576"/>
                  <a:gd name="connsiteY288" fmla="*/ 257572 h 513347"/>
                  <a:gd name="connsiteX289" fmla="*/ 66286 w 512576"/>
                  <a:gd name="connsiteY289" fmla="*/ 252310 h 513347"/>
                  <a:gd name="connsiteX290" fmla="*/ 70649 w 512576"/>
                  <a:gd name="connsiteY290" fmla="*/ 253337 h 513347"/>
                  <a:gd name="connsiteX291" fmla="*/ 70521 w 512576"/>
                  <a:gd name="connsiteY291" fmla="*/ 253337 h 513347"/>
                  <a:gd name="connsiteX292" fmla="*/ 307880 w 512576"/>
                  <a:gd name="connsiteY292" fmla="*/ 89662 h 513347"/>
                  <a:gd name="connsiteX293" fmla="*/ 297356 w 512576"/>
                  <a:gd name="connsiteY293" fmla="*/ 99795 h 513347"/>
                  <a:gd name="connsiteX294" fmla="*/ 297934 w 512576"/>
                  <a:gd name="connsiteY294" fmla="*/ 100308 h 513347"/>
                  <a:gd name="connsiteX295" fmla="*/ 288116 w 512576"/>
                  <a:gd name="connsiteY295" fmla="*/ 90817 h 513347"/>
                  <a:gd name="connsiteX296" fmla="*/ 297934 w 512576"/>
                  <a:gd name="connsiteY296" fmla="*/ 81321 h 513347"/>
                  <a:gd name="connsiteX297" fmla="*/ 298190 w 512576"/>
                  <a:gd name="connsiteY297" fmla="*/ 81321 h 513347"/>
                  <a:gd name="connsiteX298" fmla="*/ 308008 w 512576"/>
                  <a:gd name="connsiteY298" fmla="*/ 89791 h 513347"/>
                  <a:gd name="connsiteX299" fmla="*/ 307880 w 512576"/>
                  <a:gd name="connsiteY299" fmla="*/ 89662 h 513347"/>
                  <a:gd name="connsiteX300" fmla="*/ 262512 w 512576"/>
                  <a:gd name="connsiteY300" fmla="*/ 81192 h 513347"/>
                  <a:gd name="connsiteX301" fmla="*/ 272330 w 512576"/>
                  <a:gd name="connsiteY301" fmla="*/ 90689 h 513347"/>
                  <a:gd name="connsiteX302" fmla="*/ 262512 w 512576"/>
                  <a:gd name="connsiteY302" fmla="*/ 100180 h 513347"/>
                  <a:gd name="connsiteX303" fmla="*/ 261999 w 512576"/>
                  <a:gd name="connsiteY303" fmla="*/ 100180 h 513347"/>
                  <a:gd name="connsiteX304" fmla="*/ 252181 w 512576"/>
                  <a:gd name="connsiteY304" fmla="*/ 90689 h 513347"/>
                  <a:gd name="connsiteX305" fmla="*/ 261999 w 512576"/>
                  <a:gd name="connsiteY305" fmla="*/ 81192 h 513347"/>
                  <a:gd name="connsiteX306" fmla="*/ 262512 w 512576"/>
                  <a:gd name="connsiteY306" fmla="*/ 81192 h 513347"/>
                  <a:gd name="connsiteX307" fmla="*/ 200975 w 512576"/>
                  <a:gd name="connsiteY307" fmla="*/ 90689 h 513347"/>
                  <a:gd name="connsiteX308" fmla="*/ 191157 w 512576"/>
                  <a:gd name="connsiteY308" fmla="*/ 100180 h 513347"/>
                  <a:gd name="connsiteX309" fmla="*/ 190644 w 512576"/>
                  <a:gd name="connsiteY309" fmla="*/ 100180 h 513347"/>
                  <a:gd name="connsiteX310" fmla="*/ 180826 w 512576"/>
                  <a:gd name="connsiteY310" fmla="*/ 90689 h 513347"/>
                  <a:gd name="connsiteX311" fmla="*/ 190644 w 512576"/>
                  <a:gd name="connsiteY311" fmla="*/ 81192 h 513347"/>
                  <a:gd name="connsiteX312" fmla="*/ 191157 w 512576"/>
                  <a:gd name="connsiteY312" fmla="*/ 81192 h 513347"/>
                  <a:gd name="connsiteX313" fmla="*/ 200975 w 512576"/>
                  <a:gd name="connsiteY313" fmla="*/ 90689 h 513347"/>
                  <a:gd name="connsiteX314" fmla="*/ 131160 w 512576"/>
                  <a:gd name="connsiteY314" fmla="*/ 116729 h 513347"/>
                  <a:gd name="connsiteX315" fmla="*/ 136678 w 512576"/>
                  <a:gd name="connsiteY315" fmla="*/ 115060 h 513347"/>
                  <a:gd name="connsiteX316" fmla="*/ 144764 w 512576"/>
                  <a:gd name="connsiteY316" fmla="*/ 119167 h 513347"/>
                  <a:gd name="connsiteX317" fmla="*/ 144764 w 512576"/>
                  <a:gd name="connsiteY317" fmla="*/ 119417 h 513347"/>
                  <a:gd name="connsiteX318" fmla="*/ 145726 w 512576"/>
                  <a:gd name="connsiteY318" fmla="*/ 129043 h 513347"/>
                  <a:gd name="connsiteX319" fmla="*/ 142389 w 512576"/>
                  <a:gd name="connsiteY319" fmla="*/ 132630 h 513347"/>
                  <a:gd name="connsiteX320" fmla="*/ 136807 w 512576"/>
                  <a:gd name="connsiteY320" fmla="*/ 134298 h 513347"/>
                  <a:gd name="connsiteX321" fmla="*/ 128721 w 512576"/>
                  <a:gd name="connsiteY321" fmla="*/ 130198 h 513347"/>
                  <a:gd name="connsiteX322" fmla="*/ 128721 w 512576"/>
                  <a:gd name="connsiteY322" fmla="*/ 129941 h 513347"/>
                  <a:gd name="connsiteX323" fmla="*/ 131160 w 512576"/>
                  <a:gd name="connsiteY323" fmla="*/ 116729 h 513347"/>
                  <a:gd name="connsiteX324" fmla="*/ 113514 w 512576"/>
                  <a:gd name="connsiteY324" fmla="*/ 151104 h 513347"/>
                  <a:gd name="connsiteX325" fmla="*/ 119032 w 512576"/>
                  <a:gd name="connsiteY325" fmla="*/ 149435 h 513347"/>
                  <a:gd name="connsiteX326" fmla="*/ 127181 w 512576"/>
                  <a:gd name="connsiteY326" fmla="*/ 153542 h 513347"/>
                  <a:gd name="connsiteX327" fmla="*/ 127181 w 512576"/>
                  <a:gd name="connsiteY327" fmla="*/ 153799 h 513347"/>
                  <a:gd name="connsiteX328" fmla="*/ 128080 w 512576"/>
                  <a:gd name="connsiteY328" fmla="*/ 163418 h 513347"/>
                  <a:gd name="connsiteX329" fmla="*/ 124743 w 512576"/>
                  <a:gd name="connsiteY329" fmla="*/ 167011 h 513347"/>
                  <a:gd name="connsiteX330" fmla="*/ 119225 w 512576"/>
                  <a:gd name="connsiteY330" fmla="*/ 168679 h 513347"/>
                  <a:gd name="connsiteX331" fmla="*/ 111139 w 512576"/>
                  <a:gd name="connsiteY331" fmla="*/ 164573 h 513347"/>
                  <a:gd name="connsiteX332" fmla="*/ 111139 w 512576"/>
                  <a:gd name="connsiteY332" fmla="*/ 164316 h 513347"/>
                  <a:gd name="connsiteX333" fmla="*/ 113514 w 512576"/>
                  <a:gd name="connsiteY333" fmla="*/ 151104 h 513347"/>
                  <a:gd name="connsiteX334" fmla="*/ 95867 w 512576"/>
                  <a:gd name="connsiteY334" fmla="*/ 185479 h 513347"/>
                  <a:gd name="connsiteX335" fmla="*/ 101450 w 512576"/>
                  <a:gd name="connsiteY335" fmla="*/ 183810 h 513347"/>
                  <a:gd name="connsiteX336" fmla="*/ 109535 w 512576"/>
                  <a:gd name="connsiteY336" fmla="*/ 187917 h 513347"/>
                  <a:gd name="connsiteX337" fmla="*/ 109535 w 512576"/>
                  <a:gd name="connsiteY337" fmla="*/ 188174 h 513347"/>
                  <a:gd name="connsiteX338" fmla="*/ 110434 w 512576"/>
                  <a:gd name="connsiteY338" fmla="*/ 197793 h 513347"/>
                  <a:gd name="connsiteX339" fmla="*/ 107161 w 512576"/>
                  <a:gd name="connsiteY339" fmla="*/ 201386 h 513347"/>
                  <a:gd name="connsiteX340" fmla="*/ 101578 w 512576"/>
                  <a:gd name="connsiteY340" fmla="*/ 203054 h 513347"/>
                  <a:gd name="connsiteX341" fmla="*/ 93493 w 512576"/>
                  <a:gd name="connsiteY341" fmla="*/ 198948 h 513347"/>
                  <a:gd name="connsiteX342" fmla="*/ 93493 w 512576"/>
                  <a:gd name="connsiteY342" fmla="*/ 198691 h 513347"/>
                  <a:gd name="connsiteX343" fmla="*/ 95867 w 512576"/>
                  <a:gd name="connsiteY343" fmla="*/ 185479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512576" h="513347">
                    <a:moveTo>
                      <a:pt x="446034" y="198178"/>
                    </a:moveTo>
                    <a:cubicBezTo>
                      <a:pt x="446034" y="198178"/>
                      <a:pt x="444815" y="198178"/>
                      <a:pt x="444174" y="198178"/>
                    </a:cubicBezTo>
                    <a:lnTo>
                      <a:pt x="419469" y="156109"/>
                    </a:lnTo>
                    <a:cubicBezTo>
                      <a:pt x="437821" y="139046"/>
                      <a:pt x="448408" y="115445"/>
                      <a:pt x="448408" y="90689"/>
                    </a:cubicBezTo>
                    <a:cubicBezTo>
                      <a:pt x="448408" y="40663"/>
                      <a:pt x="406378" y="0"/>
                      <a:pt x="354658" y="0"/>
                    </a:cubicBezTo>
                    <a:cubicBezTo>
                      <a:pt x="314104" y="0"/>
                      <a:pt x="278298" y="25013"/>
                      <a:pt x="265721" y="62340"/>
                    </a:cubicBezTo>
                    <a:lnTo>
                      <a:pt x="264117" y="66960"/>
                    </a:lnTo>
                    <a:cubicBezTo>
                      <a:pt x="264117" y="66960"/>
                      <a:pt x="262898" y="66960"/>
                      <a:pt x="262384" y="66960"/>
                    </a:cubicBezTo>
                    <a:lnTo>
                      <a:pt x="261871" y="66960"/>
                    </a:lnTo>
                    <a:cubicBezTo>
                      <a:pt x="254941" y="66960"/>
                      <a:pt x="248716" y="69648"/>
                      <a:pt x="244353" y="74140"/>
                    </a:cubicBezTo>
                    <a:cubicBezTo>
                      <a:pt x="239861" y="69777"/>
                      <a:pt x="233637" y="66960"/>
                      <a:pt x="226835" y="66960"/>
                    </a:cubicBezTo>
                    <a:lnTo>
                      <a:pt x="226321" y="66960"/>
                    </a:lnTo>
                    <a:cubicBezTo>
                      <a:pt x="219456" y="66960"/>
                      <a:pt x="213167" y="69648"/>
                      <a:pt x="208804" y="74140"/>
                    </a:cubicBezTo>
                    <a:cubicBezTo>
                      <a:pt x="204312" y="69777"/>
                      <a:pt x="198088" y="66960"/>
                      <a:pt x="191350" y="66960"/>
                    </a:cubicBezTo>
                    <a:lnTo>
                      <a:pt x="190773" y="66960"/>
                    </a:lnTo>
                    <a:cubicBezTo>
                      <a:pt x="183778" y="66960"/>
                      <a:pt x="177425" y="69777"/>
                      <a:pt x="172869" y="74397"/>
                    </a:cubicBezTo>
                    <a:cubicBezTo>
                      <a:pt x="168249" y="69392"/>
                      <a:pt x="161640" y="66446"/>
                      <a:pt x="154582" y="66446"/>
                    </a:cubicBezTo>
                    <a:cubicBezTo>
                      <a:pt x="149576" y="66446"/>
                      <a:pt x="144764" y="67858"/>
                      <a:pt x="140657" y="70675"/>
                    </a:cubicBezTo>
                    <a:cubicBezTo>
                      <a:pt x="130326" y="77605"/>
                      <a:pt x="127181" y="90689"/>
                      <a:pt x="132700" y="101206"/>
                    </a:cubicBezTo>
                    <a:cubicBezTo>
                      <a:pt x="129299" y="101848"/>
                      <a:pt x="125962" y="103131"/>
                      <a:pt x="123010" y="105056"/>
                    </a:cubicBezTo>
                    <a:cubicBezTo>
                      <a:pt x="112679" y="111980"/>
                      <a:pt x="109535" y="125064"/>
                      <a:pt x="115054" y="135581"/>
                    </a:cubicBezTo>
                    <a:cubicBezTo>
                      <a:pt x="111652" y="136223"/>
                      <a:pt x="108316" y="137506"/>
                      <a:pt x="105428" y="139432"/>
                    </a:cubicBezTo>
                    <a:cubicBezTo>
                      <a:pt x="95097" y="146355"/>
                      <a:pt x="91889" y="159439"/>
                      <a:pt x="97471" y="169963"/>
                    </a:cubicBezTo>
                    <a:cubicBezTo>
                      <a:pt x="94006" y="170604"/>
                      <a:pt x="90669" y="171881"/>
                      <a:pt x="87782" y="173807"/>
                    </a:cubicBezTo>
                    <a:cubicBezTo>
                      <a:pt x="79440" y="179325"/>
                      <a:pt x="75718" y="188944"/>
                      <a:pt x="77579" y="198049"/>
                    </a:cubicBezTo>
                    <a:lnTo>
                      <a:pt x="64425" y="198434"/>
                    </a:lnTo>
                    <a:cubicBezTo>
                      <a:pt x="47228" y="198948"/>
                      <a:pt x="30865" y="205878"/>
                      <a:pt x="18801" y="217935"/>
                    </a:cubicBezTo>
                    <a:cubicBezTo>
                      <a:pt x="6609" y="229992"/>
                      <a:pt x="0" y="245900"/>
                      <a:pt x="0" y="262699"/>
                    </a:cubicBezTo>
                    <a:cubicBezTo>
                      <a:pt x="0" y="298236"/>
                      <a:pt x="29838" y="327092"/>
                      <a:pt x="66543" y="327092"/>
                    </a:cubicBezTo>
                    <a:cubicBezTo>
                      <a:pt x="68018" y="327092"/>
                      <a:pt x="69494" y="327092"/>
                      <a:pt x="71098" y="326964"/>
                    </a:cubicBezTo>
                    <a:lnTo>
                      <a:pt x="90669" y="359420"/>
                    </a:lnTo>
                    <a:cubicBezTo>
                      <a:pt x="73729" y="376219"/>
                      <a:pt x="64168" y="398672"/>
                      <a:pt x="64168" y="422658"/>
                    </a:cubicBezTo>
                    <a:cubicBezTo>
                      <a:pt x="64168" y="472684"/>
                      <a:pt x="106198" y="513347"/>
                      <a:pt x="157918" y="513347"/>
                    </a:cubicBezTo>
                    <a:cubicBezTo>
                      <a:pt x="198472" y="513347"/>
                      <a:pt x="234278" y="488334"/>
                      <a:pt x="246856" y="451008"/>
                    </a:cubicBezTo>
                    <a:lnTo>
                      <a:pt x="248460" y="446131"/>
                    </a:lnTo>
                    <a:cubicBezTo>
                      <a:pt x="249807" y="446388"/>
                      <a:pt x="251219" y="446516"/>
                      <a:pt x="252567" y="446516"/>
                    </a:cubicBezTo>
                    <a:lnTo>
                      <a:pt x="253208" y="446516"/>
                    </a:lnTo>
                    <a:cubicBezTo>
                      <a:pt x="259625" y="446516"/>
                      <a:pt x="265272" y="444206"/>
                      <a:pt x="269699" y="440356"/>
                    </a:cubicBezTo>
                    <a:cubicBezTo>
                      <a:pt x="274063" y="444206"/>
                      <a:pt x="279774" y="446516"/>
                      <a:pt x="286127" y="446516"/>
                    </a:cubicBezTo>
                    <a:lnTo>
                      <a:pt x="286768" y="446516"/>
                    </a:lnTo>
                    <a:cubicBezTo>
                      <a:pt x="293121" y="446516"/>
                      <a:pt x="298832" y="444206"/>
                      <a:pt x="303196" y="440356"/>
                    </a:cubicBezTo>
                    <a:cubicBezTo>
                      <a:pt x="307623" y="444206"/>
                      <a:pt x="313270" y="446516"/>
                      <a:pt x="319687" y="446516"/>
                    </a:cubicBezTo>
                    <a:lnTo>
                      <a:pt x="320328" y="446516"/>
                    </a:lnTo>
                    <a:cubicBezTo>
                      <a:pt x="326552" y="446516"/>
                      <a:pt x="332392" y="444206"/>
                      <a:pt x="336756" y="440484"/>
                    </a:cubicBezTo>
                    <a:cubicBezTo>
                      <a:pt x="338103" y="441768"/>
                      <a:pt x="339707" y="442794"/>
                      <a:pt x="341247" y="443692"/>
                    </a:cubicBezTo>
                    <a:cubicBezTo>
                      <a:pt x="344969" y="445746"/>
                      <a:pt x="349076" y="446773"/>
                      <a:pt x="353311" y="446773"/>
                    </a:cubicBezTo>
                    <a:cubicBezTo>
                      <a:pt x="362230" y="446773"/>
                      <a:pt x="370444" y="442153"/>
                      <a:pt x="374807" y="434587"/>
                    </a:cubicBezTo>
                    <a:lnTo>
                      <a:pt x="374807" y="434330"/>
                    </a:lnTo>
                    <a:cubicBezTo>
                      <a:pt x="375770" y="433047"/>
                      <a:pt x="376283" y="431764"/>
                      <a:pt x="376668" y="430480"/>
                    </a:cubicBezTo>
                    <a:cubicBezTo>
                      <a:pt x="376925" y="429967"/>
                      <a:pt x="377053" y="429325"/>
                      <a:pt x="377181" y="428684"/>
                    </a:cubicBezTo>
                    <a:lnTo>
                      <a:pt x="377181" y="428170"/>
                    </a:lnTo>
                    <a:cubicBezTo>
                      <a:pt x="378401" y="424198"/>
                      <a:pt x="378401" y="419963"/>
                      <a:pt x="377181" y="415856"/>
                    </a:cubicBezTo>
                    <a:cubicBezTo>
                      <a:pt x="377053" y="415215"/>
                      <a:pt x="376797" y="414701"/>
                      <a:pt x="376540" y="414066"/>
                    </a:cubicBezTo>
                    <a:cubicBezTo>
                      <a:pt x="379427" y="413553"/>
                      <a:pt x="382251" y="412526"/>
                      <a:pt x="384754" y="410986"/>
                    </a:cubicBezTo>
                    <a:cubicBezTo>
                      <a:pt x="388347" y="408804"/>
                      <a:pt x="391363" y="405852"/>
                      <a:pt x="393352" y="402387"/>
                    </a:cubicBezTo>
                    <a:cubicBezTo>
                      <a:pt x="397073" y="396105"/>
                      <a:pt x="397459" y="388668"/>
                      <a:pt x="394828" y="382123"/>
                    </a:cubicBezTo>
                    <a:cubicBezTo>
                      <a:pt x="397908" y="381610"/>
                      <a:pt x="400796" y="380583"/>
                      <a:pt x="403427" y="379043"/>
                    </a:cubicBezTo>
                    <a:cubicBezTo>
                      <a:pt x="407020" y="376861"/>
                      <a:pt x="410100" y="373916"/>
                      <a:pt x="412089" y="370451"/>
                    </a:cubicBezTo>
                    <a:cubicBezTo>
                      <a:pt x="415811" y="364162"/>
                      <a:pt x="416196" y="356725"/>
                      <a:pt x="413501" y="350186"/>
                    </a:cubicBezTo>
                    <a:cubicBezTo>
                      <a:pt x="416581" y="349673"/>
                      <a:pt x="419469" y="348646"/>
                      <a:pt x="422164" y="347106"/>
                    </a:cubicBezTo>
                    <a:cubicBezTo>
                      <a:pt x="425693" y="344924"/>
                      <a:pt x="428773" y="341973"/>
                      <a:pt x="430762" y="338508"/>
                    </a:cubicBezTo>
                    <a:cubicBezTo>
                      <a:pt x="432880" y="334921"/>
                      <a:pt x="433843" y="331071"/>
                      <a:pt x="433970" y="327092"/>
                    </a:cubicBezTo>
                    <a:lnTo>
                      <a:pt x="444815" y="327092"/>
                    </a:lnTo>
                    <a:cubicBezTo>
                      <a:pt x="444815" y="327092"/>
                      <a:pt x="445585" y="327349"/>
                      <a:pt x="446034" y="327349"/>
                    </a:cubicBezTo>
                    <a:cubicBezTo>
                      <a:pt x="482739" y="327349"/>
                      <a:pt x="512577" y="298492"/>
                      <a:pt x="512577" y="262956"/>
                    </a:cubicBezTo>
                    <a:cubicBezTo>
                      <a:pt x="512577" y="227426"/>
                      <a:pt x="482739" y="198563"/>
                      <a:pt x="446034" y="198563"/>
                    </a:cubicBezTo>
                    <a:lnTo>
                      <a:pt x="446034" y="198178"/>
                    </a:lnTo>
                    <a:close/>
                    <a:moveTo>
                      <a:pt x="446034" y="312725"/>
                    </a:moveTo>
                    <a:cubicBezTo>
                      <a:pt x="446034" y="312725"/>
                      <a:pt x="445457" y="312725"/>
                      <a:pt x="445200" y="312725"/>
                    </a:cubicBezTo>
                    <a:lnTo>
                      <a:pt x="447189" y="309394"/>
                    </a:lnTo>
                    <a:cubicBezTo>
                      <a:pt x="448024" y="308368"/>
                      <a:pt x="448794" y="307341"/>
                      <a:pt x="449435" y="306314"/>
                    </a:cubicBezTo>
                    <a:cubicBezTo>
                      <a:pt x="450141" y="305159"/>
                      <a:pt x="450655" y="304004"/>
                      <a:pt x="451168" y="302721"/>
                    </a:cubicBezTo>
                    <a:lnTo>
                      <a:pt x="457649" y="291562"/>
                    </a:lnTo>
                    <a:cubicBezTo>
                      <a:pt x="469713" y="287070"/>
                      <a:pt x="478247" y="275783"/>
                      <a:pt x="478247" y="262571"/>
                    </a:cubicBezTo>
                    <a:cubicBezTo>
                      <a:pt x="478247" y="245515"/>
                      <a:pt x="463937" y="231533"/>
                      <a:pt x="446162" y="231533"/>
                    </a:cubicBezTo>
                    <a:cubicBezTo>
                      <a:pt x="428388" y="231533"/>
                      <a:pt x="414078" y="245515"/>
                      <a:pt x="414078" y="262571"/>
                    </a:cubicBezTo>
                    <a:cubicBezTo>
                      <a:pt x="414078" y="264496"/>
                      <a:pt x="414335" y="266293"/>
                      <a:pt x="414592" y="268089"/>
                    </a:cubicBezTo>
                    <a:lnTo>
                      <a:pt x="402400" y="289124"/>
                    </a:lnTo>
                    <a:cubicBezTo>
                      <a:pt x="399063" y="283997"/>
                      <a:pt x="396560" y="278221"/>
                      <a:pt x="395342" y="272068"/>
                    </a:cubicBezTo>
                    <a:lnTo>
                      <a:pt x="307046" y="272068"/>
                    </a:lnTo>
                    <a:cubicBezTo>
                      <a:pt x="304928" y="282713"/>
                      <a:pt x="299217" y="292075"/>
                      <a:pt x="291388" y="299256"/>
                    </a:cubicBezTo>
                    <a:lnTo>
                      <a:pt x="344327" y="389303"/>
                    </a:lnTo>
                    <a:lnTo>
                      <a:pt x="338873" y="398672"/>
                    </a:lnTo>
                    <a:lnTo>
                      <a:pt x="327066" y="398672"/>
                    </a:lnTo>
                    <a:lnTo>
                      <a:pt x="274705" y="309394"/>
                    </a:lnTo>
                    <a:cubicBezTo>
                      <a:pt x="268994" y="311448"/>
                      <a:pt x="262769" y="312725"/>
                      <a:pt x="256288" y="312725"/>
                    </a:cubicBezTo>
                    <a:cubicBezTo>
                      <a:pt x="249807" y="312725"/>
                      <a:pt x="243840" y="311576"/>
                      <a:pt x="238129" y="309523"/>
                    </a:cubicBezTo>
                    <a:lnTo>
                      <a:pt x="205916" y="362244"/>
                    </a:lnTo>
                    <a:cubicBezTo>
                      <a:pt x="218236" y="371477"/>
                      <a:pt x="227669" y="384048"/>
                      <a:pt x="232546" y="398672"/>
                    </a:cubicBezTo>
                    <a:lnTo>
                      <a:pt x="211370" y="398672"/>
                    </a:lnTo>
                    <a:cubicBezTo>
                      <a:pt x="204954" y="385203"/>
                      <a:pt x="193339" y="374558"/>
                      <a:pt x="178965" y="369167"/>
                    </a:cubicBezTo>
                    <a:lnTo>
                      <a:pt x="178324" y="368526"/>
                    </a:lnTo>
                    <a:lnTo>
                      <a:pt x="178067" y="368782"/>
                    </a:lnTo>
                    <a:cubicBezTo>
                      <a:pt x="171714" y="366472"/>
                      <a:pt x="164784" y="365189"/>
                      <a:pt x="157661" y="365189"/>
                    </a:cubicBezTo>
                    <a:cubicBezTo>
                      <a:pt x="125000" y="365189"/>
                      <a:pt x="98370" y="390843"/>
                      <a:pt x="98370" y="422530"/>
                    </a:cubicBezTo>
                    <a:cubicBezTo>
                      <a:pt x="98370" y="454210"/>
                      <a:pt x="124872" y="479864"/>
                      <a:pt x="157661" y="479864"/>
                    </a:cubicBezTo>
                    <a:cubicBezTo>
                      <a:pt x="181532" y="479864"/>
                      <a:pt x="202066" y="466139"/>
                      <a:pt x="211499" y="446516"/>
                    </a:cubicBezTo>
                    <a:lnTo>
                      <a:pt x="232674" y="446516"/>
                    </a:lnTo>
                    <a:cubicBezTo>
                      <a:pt x="222343" y="476919"/>
                      <a:pt x="192633" y="498980"/>
                      <a:pt x="157790" y="498980"/>
                    </a:cubicBezTo>
                    <a:cubicBezTo>
                      <a:pt x="114284" y="498980"/>
                      <a:pt x="78862" y="464733"/>
                      <a:pt x="78862" y="422658"/>
                    </a:cubicBezTo>
                    <a:cubicBezTo>
                      <a:pt x="78862" y="398159"/>
                      <a:pt x="90926" y="376219"/>
                      <a:pt x="109535" y="362244"/>
                    </a:cubicBezTo>
                    <a:lnTo>
                      <a:pt x="78734" y="311319"/>
                    </a:lnTo>
                    <a:cubicBezTo>
                      <a:pt x="74756" y="312211"/>
                      <a:pt x="70777" y="312725"/>
                      <a:pt x="66543" y="312725"/>
                    </a:cubicBezTo>
                    <a:cubicBezTo>
                      <a:pt x="38051" y="312725"/>
                      <a:pt x="14694" y="290279"/>
                      <a:pt x="14694" y="262571"/>
                    </a:cubicBezTo>
                    <a:cubicBezTo>
                      <a:pt x="14694" y="234863"/>
                      <a:pt x="37025" y="213443"/>
                      <a:pt x="64810" y="212545"/>
                    </a:cubicBezTo>
                    <a:lnTo>
                      <a:pt x="64810" y="212802"/>
                    </a:lnTo>
                    <a:cubicBezTo>
                      <a:pt x="62564" y="215368"/>
                      <a:pt x="61152" y="218320"/>
                      <a:pt x="60318" y="221400"/>
                    </a:cubicBezTo>
                    <a:lnTo>
                      <a:pt x="53709" y="234227"/>
                    </a:lnTo>
                    <a:cubicBezTo>
                      <a:pt x="42415" y="239098"/>
                      <a:pt x="34586" y="250000"/>
                      <a:pt x="34586" y="262571"/>
                    </a:cubicBezTo>
                    <a:cubicBezTo>
                      <a:pt x="34586" y="279633"/>
                      <a:pt x="48896" y="293615"/>
                      <a:pt x="66670" y="293615"/>
                    </a:cubicBezTo>
                    <a:cubicBezTo>
                      <a:pt x="84445" y="293615"/>
                      <a:pt x="98755" y="279633"/>
                      <a:pt x="98755" y="262571"/>
                    </a:cubicBezTo>
                    <a:cubicBezTo>
                      <a:pt x="98755" y="260139"/>
                      <a:pt x="98498" y="257829"/>
                      <a:pt x="97985" y="255519"/>
                    </a:cubicBezTo>
                    <a:lnTo>
                      <a:pt x="109150" y="233842"/>
                    </a:lnTo>
                    <a:cubicBezTo>
                      <a:pt x="113257" y="239483"/>
                      <a:pt x="116145" y="246028"/>
                      <a:pt x="117620" y="252952"/>
                    </a:cubicBezTo>
                    <a:lnTo>
                      <a:pt x="205916" y="252952"/>
                    </a:lnTo>
                    <a:cubicBezTo>
                      <a:pt x="208290" y="241280"/>
                      <a:pt x="214772" y="231019"/>
                      <a:pt x="223947" y="223704"/>
                    </a:cubicBezTo>
                    <a:lnTo>
                      <a:pt x="165041" y="125577"/>
                    </a:lnTo>
                    <a:lnTo>
                      <a:pt x="170752" y="114547"/>
                    </a:lnTo>
                    <a:lnTo>
                      <a:pt x="181276" y="114547"/>
                    </a:lnTo>
                    <a:lnTo>
                      <a:pt x="241273" y="214598"/>
                    </a:lnTo>
                    <a:cubicBezTo>
                      <a:pt x="246214" y="213187"/>
                      <a:pt x="251411" y="212288"/>
                      <a:pt x="256674" y="212288"/>
                    </a:cubicBezTo>
                    <a:cubicBezTo>
                      <a:pt x="261999" y="212288"/>
                      <a:pt x="267582" y="213187"/>
                      <a:pt x="272587" y="214727"/>
                    </a:cubicBezTo>
                    <a:lnTo>
                      <a:pt x="310383" y="153286"/>
                    </a:lnTo>
                    <a:cubicBezTo>
                      <a:pt x="296458" y="143923"/>
                      <a:pt x="285741" y="130326"/>
                      <a:pt x="280287" y="114419"/>
                    </a:cubicBezTo>
                    <a:lnTo>
                      <a:pt x="298575" y="114419"/>
                    </a:lnTo>
                    <a:cubicBezTo>
                      <a:pt x="299538" y="114419"/>
                      <a:pt x="300436" y="114419"/>
                      <a:pt x="301335" y="114290"/>
                    </a:cubicBezTo>
                    <a:cubicBezTo>
                      <a:pt x="310639" y="134041"/>
                      <a:pt x="331301" y="147895"/>
                      <a:pt x="355172" y="147895"/>
                    </a:cubicBezTo>
                    <a:cubicBezTo>
                      <a:pt x="387834" y="147895"/>
                      <a:pt x="414464" y="122241"/>
                      <a:pt x="414464" y="90561"/>
                    </a:cubicBezTo>
                    <a:cubicBezTo>
                      <a:pt x="414464" y="86839"/>
                      <a:pt x="414078" y="83246"/>
                      <a:pt x="413372" y="79787"/>
                    </a:cubicBezTo>
                    <a:lnTo>
                      <a:pt x="412218" y="75039"/>
                    </a:lnTo>
                    <a:cubicBezTo>
                      <a:pt x="405159" y="50924"/>
                      <a:pt x="382379" y="33348"/>
                      <a:pt x="355172" y="33348"/>
                    </a:cubicBezTo>
                    <a:cubicBezTo>
                      <a:pt x="331301" y="33348"/>
                      <a:pt x="310639" y="47202"/>
                      <a:pt x="301335" y="66960"/>
                    </a:cubicBezTo>
                    <a:cubicBezTo>
                      <a:pt x="300436" y="66960"/>
                      <a:pt x="299538" y="66831"/>
                      <a:pt x="298575" y="66831"/>
                    </a:cubicBezTo>
                    <a:lnTo>
                      <a:pt x="280287" y="66831"/>
                    </a:lnTo>
                    <a:cubicBezTo>
                      <a:pt x="290618" y="36428"/>
                      <a:pt x="320328" y="14367"/>
                      <a:pt x="355172" y="14367"/>
                    </a:cubicBezTo>
                    <a:cubicBezTo>
                      <a:pt x="398678" y="14367"/>
                      <a:pt x="434099" y="48614"/>
                      <a:pt x="434099" y="90689"/>
                    </a:cubicBezTo>
                    <a:cubicBezTo>
                      <a:pt x="434099" y="116215"/>
                      <a:pt x="421073" y="138918"/>
                      <a:pt x="401053" y="152772"/>
                    </a:cubicBezTo>
                    <a:lnTo>
                      <a:pt x="436601" y="213315"/>
                    </a:lnTo>
                    <a:cubicBezTo>
                      <a:pt x="439810" y="212673"/>
                      <a:pt x="443082" y="212417"/>
                      <a:pt x="446548" y="212417"/>
                    </a:cubicBezTo>
                    <a:cubicBezTo>
                      <a:pt x="475038" y="212417"/>
                      <a:pt x="498396" y="234863"/>
                      <a:pt x="498396" y="262571"/>
                    </a:cubicBezTo>
                    <a:cubicBezTo>
                      <a:pt x="498396" y="290279"/>
                      <a:pt x="475167" y="312725"/>
                      <a:pt x="446548" y="312725"/>
                    </a:cubicBezTo>
                    <a:lnTo>
                      <a:pt x="446034" y="312725"/>
                    </a:lnTo>
                    <a:close/>
                    <a:moveTo>
                      <a:pt x="376925" y="398800"/>
                    </a:moveTo>
                    <a:cubicBezTo>
                      <a:pt x="375321" y="399699"/>
                      <a:pt x="373588" y="400212"/>
                      <a:pt x="371791" y="400212"/>
                    </a:cubicBezTo>
                    <a:cubicBezTo>
                      <a:pt x="368455" y="400212"/>
                      <a:pt x="365118" y="398544"/>
                      <a:pt x="363257" y="395592"/>
                    </a:cubicBezTo>
                    <a:lnTo>
                      <a:pt x="363257" y="395335"/>
                    </a:lnTo>
                    <a:cubicBezTo>
                      <a:pt x="360241" y="390843"/>
                      <a:pt x="361845" y="384946"/>
                      <a:pt x="366466" y="382251"/>
                    </a:cubicBezTo>
                    <a:cubicBezTo>
                      <a:pt x="368070" y="381353"/>
                      <a:pt x="369802" y="380839"/>
                      <a:pt x="371599" y="380839"/>
                    </a:cubicBezTo>
                    <a:cubicBezTo>
                      <a:pt x="374936" y="380839"/>
                      <a:pt x="378273" y="382508"/>
                      <a:pt x="380134" y="385460"/>
                    </a:cubicBezTo>
                    <a:lnTo>
                      <a:pt x="380134" y="385716"/>
                    </a:lnTo>
                    <a:cubicBezTo>
                      <a:pt x="382251" y="388796"/>
                      <a:pt x="382122" y="392512"/>
                      <a:pt x="380390" y="395335"/>
                    </a:cubicBezTo>
                    <a:cubicBezTo>
                      <a:pt x="379556" y="396747"/>
                      <a:pt x="378401" y="397902"/>
                      <a:pt x="376925" y="398800"/>
                    </a:cubicBezTo>
                    <a:close/>
                    <a:moveTo>
                      <a:pt x="252181" y="432149"/>
                    </a:moveTo>
                    <a:cubicBezTo>
                      <a:pt x="246727" y="432149"/>
                      <a:pt x="242363" y="427914"/>
                      <a:pt x="242363" y="422658"/>
                    </a:cubicBezTo>
                    <a:cubicBezTo>
                      <a:pt x="242363" y="417396"/>
                      <a:pt x="246727" y="413168"/>
                      <a:pt x="252181" y="413168"/>
                    </a:cubicBezTo>
                    <a:lnTo>
                      <a:pt x="252823" y="413168"/>
                    </a:lnTo>
                    <a:cubicBezTo>
                      <a:pt x="256545" y="413168"/>
                      <a:pt x="259882" y="415215"/>
                      <a:pt x="261486" y="418166"/>
                    </a:cubicBezTo>
                    <a:cubicBezTo>
                      <a:pt x="261165" y="419578"/>
                      <a:pt x="261037" y="421118"/>
                      <a:pt x="261037" y="422658"/>
                    </a:cubicBezTo>
                    <a:cubicBezTo>
                      <a:pt x="261037" y="424198"/>
                      <a:pt x="261165" y="425738"/>
                      <a:pt x="261486" y="427150"/>
                    </a:cubicBezTo>
                    <a:cubicBezTo>
                      <a:pt x="259754" y="430095"/>
                      <a:pt x="256545" y="432149"/>
                      <a:pt x="252823" y="432149"/>
                    </a:cubicBezTo>
                    <a:lnTo>
                      <a:pt x="252181" y="432149"/>
                    </a:lnTo>
                    <a:close/>
                    <a:moveTo>
                      <a:pt x="137769" y="454851"/>
                    </a:moveTo>
                    <a:lnTo>
                      <a:pt x="123845" y="441383"/>
                    </a:lnTo>
                    <a:lnTo>
                      <a:pt x="143994" y="421888"/>
                    </a:lnTo>
                    <a:lnTo>
                      <a:pt x="123845" y="402387"/>
                    </a:lnTo>
                    <a:lnTo>
                      <a:pt x="137769" y="388918"/>
                    </a:lnTo>
                    <a:lnTo>
                      <a:pt x="157918" y="408419"/>
                    </a:lnTo>
                    <a:lnTo>
                      <a:pt x="178067" y="388918"/>
                    </a:lnTo>
                    <a:lnTo>
                      <a:pt x="191991" y="402387"/>
                    </a:lnTo>
                    <a:lnTo>
                      <a:pt x="171842" y="421888"/>
                    </a:lnTo>
                    <a:lnTo>
                      <a:pt x="185767" y="435357"/>
                    </a:lnTo>
                    <a:lnTo>
                      <a:pt x="191991" y="441383"/>
                    </a:lnTo>
                    <a:lnTo>
                      <a:pt x="191734" y="441639"/>
                    </a:lnTo>
                    <a:lnTo>
                      <a:pt x="178067" y="454851"/>
                    </a:lnTo>
                    <a:lnTo>
                      <a:pt x="157918" y="435357"/>
                    </a:lnTo>
                    <a:lnTo>
                      <a:pt x="137769" y="454851"/>
                    </a:lnTo>
                    <a:close/>
                    <a:moveTo>
                      <a:pt x="209060" y="422658"/>
                    </a:moveTo>
                    <a:cubicBezTo>
                      <a:pt x="209060" y="417396"/>
                      <a:pt x="213488" y="413168"/>
                      <a:pt x="218878" y="413168"/>
                    </a:cubicBezTo>
                    <a:lnTo>
                      <a:pt x="219135" y="413168"/>
                    </a:lnTo>
                    <a:cubicBezTo>
                      <a:pt x="222857" y="413168"/>
                      <a:pt x="226194" y="415215"/>
                      <a:pt x="227798" y="418166"/>
                    </a:cubicBezTo>
                    <a:cubicBezTo>
                      <a:pt x="227541" y="419578"/>
                      <a:pt x="227413" y="421118"/>
                      <a:pt x="227413" y="422658"/>
                    </a:cubicBezTo>
                    <a:cubicBezTo>
                      <a:pt x="227413" y="424198"/>
                      <a:pt x="227541" y="425738"/>
                      <a:pt x="227798" y="427150"/>
                    </a:cubicBezTo>
                    <a:cubicBezTo>
                      <a:pt x="226065" y="430095"/>
                      <a:pt x="222857" y="432149"/>
                      <a:pt x="219135" y="432149"/>
                    </a:cubicBezTo>
                    <a:lnTo>
                      <a:pt x="218878" y="432149"/>
                    </a:lnTo>
                    <a:cubicBezTo>
                      <a:pt x="213488" y="432149"/>
                      <a:pt x="209060" y="427914"/>
                      <a:pt x="209060" y="422658"/>
                    </a:cubicBezTo>
                    <a:close/>
                    <a:moveTo>
                      <a:pt x="432880" y="302849"/>
                    </a:moveTo>
                    <a:cubicBezTo>
                      <a:pt x="431276" y="303748"/>
                      <a:pt x="429543" y="304261"/>
                      <a:pt x="427682" y="304261"/>
                    </a:cubicBezTo>
                    <a:cubicBezTo>
                      <a:pt x="424409" y="304261"/>
                      <a:pt x="421073" y="302592"/>
                      <a:pt x="419212" y="299641"/>
                    </a:cubicBezTo>
                    <a:lnTo>
                      <a:pt x="419212" y="299384"/>
                    </a:lnTo>
                    <a:cubicBezTo>
                      <a:pt x="416196" y="294899"/>
                      <a:pt x="417801" y="288995"/>
                      <a:pt x="422420" y="286300"/>
                    </a:cubicBezTo>
                    <a:cubicBezTo>
                      <a:pt x="424025" y="285408"/>
                      <a:pt x="425693" y="284895"/>
                      <a:pt x="427553" y="284895"/>
                    </a:cubicBezTo>
                    <a:cubicBezTo>
                      <a:pt x="430890" y="284895"/>
                      <a:pt x="434227" y="286557"/>
                      <a:pt x="436088" y="289509"/>
                    </a:cubicBezTo>
                    <a:lnTo>
                      <a:pt x="436088" y="289765"/>
                    </a:lnTo>
                    <a:cubicBezTo>
                      <a:pt x="438206" y="292845"/>
                      <a:pt x="438077" y="296567"/>
                      <a:pt x="436345" y="299384"/>
                    </a:cubicBezTo>
                    <a:cubicBezTo>
                      <a:pt x="435511" y="300796"/>
                      <a:pt x="434356" y="301951"/>
                      <a:pt x="432880" y="302849"/>
                    </a:cubicBezTo>
                    <a:close/>
                    <a:moveTo>
                      <a:pt x="438077" y="267576"/>
                    </a:moveTo>
                    <a:lnTo>
                      <a:pt x="438077" y="267319"/>
                    </a:lnTo>
                    <a:cubicBezTo>
                      <a:pt x="434997" y="262827"/>
                      <a:pt x="436601" y="256930"/>
                      <a:pt x="441221" y="254235"/>
                    </a:cubicBezTo>
                    <a:cubicBezTo>
                      <a:pt x="442826" y="253337"/>
                      <a:pt x="444558" y="252824"/>
                      <a:pt x="446419" y="252824"/>
                    </a:cubicBezTo>
                    <a:cubicBezTo>
                      <a:pt x="449692" y="252824"/>
                      <a:pt x="453029" y="254492"/>
                      <a:pt x="454889" y="257444"/>
                    </a:cubicBezTo>
                    <a:lnTo>
                      <a:pt x="454889" y="257700"/>
                    </a:lnTo>
                    <a:cubicBezTo>
                      <a:pt x="457007" y="260774"/>
                      <a:pt x="456879" y="264496"/>
                      <a:pt x="455146" y="267319"/>
                    </a:cubicBezTo>
                    <a:cubicBezTo>
                      <a:pt x="454376" y="268731"/>
                      <a:pt x="453157" y="269886"/>
                      <a:pt x="451681" y="270784"/>
                    </a:cubicBezTo>
                    <a:cubicBezTo>
                      <a:pt x="450141" y="271683"/>
                      <a:pt x="448408" y="272196"/>
                      <a:pt x="446548" y="272196"/>
                    </a:cubicBezTo>
                    <a:cubicBezTo>
                      <a:pt x="443211" y="272196"/>
                      <a:pt x="439938" y="270528"/>
                      <a:pt x="438077" y="267576"/>
                    </a:cubicBezTo>
                    <a:close/>
                    <a:moveTo>
                      <a:pt x="361717" y="427407"/>
                    </a:moveTo>
                    <a:lnTo>
                      <a:pt x="361717" y="427657"/>
                    </a:lnTo>
                    <a:cubicBezTo>
                      <a:pt x="359728" y="430737"/>
                      <a:pt x="356391" y="432534"/>
                      <a:pt x="352926" y="432534"/>
                    </a:cubicBezTo>
                    <a:cubicBezTo>
                      <a:pt x="351322" y="432534"/>
                      <a:pt x="349654" y="432149"/>
                      <a:pt x="348049" y="431250"/>
                    </a:cubicBezTo>
                    <a:cubicBezTo>
                      <a:pt x="344841" y="429454"/>
                      <a:pt x="342980" y="426252"/>
                      <a:pt x="342980" y="422786"/>
                    </a:cubicBezTo>
                    <a:cubicBezTo>
                      <a:pt x="342851" y="419450"/>
                      <a:pt x="344584" y="416113"/>
                      <a:pt x="347793" y="414194"/>
                    </a:cubicBezTo>
                    <a:cubicBezTo>
                      <a:pt x="349333" y="413296"/>
                      <a:pt x="351065" y="412783"/>
                      <a:pt x="352798" y="412783"/>
                    </a:cubicBezTo>
                    <a:cubicBezTo>
                      <a:pt x="356135" y="412783"/>
                      <a:pt x="359407" y="414451"/>
                      <a:pt x="361268" y="417396"/>
                    </a:cubicBezTo>
                    <a:lnTo>
                      <a:pt x="361268" y="417653"/>
                    </a:lnTo>
                    <a:cubicBezTo>
                      <a:pt x="363257" y="420605"/>
                      <a:pt x="363385" y="424326"/>
                      <a:pt x="361525" y="427278"/>
                    </a:cubicBezTo>
                    <a:lnTo>
                      <a:pt x="361717" y="427407"/>
                    </a:lnTo>
                    <a:close/>
                    <a:moveTo>
                      <a:pt x="275796" y="422658"/>
                    </a:moveTo>
                    <a:cubicBezTo>
                      <a:pt x="275796" y="417396"/>
                      <a:pt x="280159" y="413168"/>
                      <a:pt x="285613" y="413168"/>
                    </a:cubicBezTo>
                    <a:lnTo>
                      <a:pt x="286255" y="413168"/>
                    </a:lnTo>
                    <a:cubicBezTo>
                      <a:pt x="291709" y="413168"/>
                      <a:pt x="296072" y="417396"/>
                      <a:pt x="296072" y="422658"/>
                    </a:cubicBezTo>
                    <a:cubicBezTo>
                      <a:pt x="296072" y="427914"/>
                      <a:pt x="291709" y="432149"/>
                      <a:pt x="286255" y="432149"/>
                    </a:cubicBezTo>
                    <a:lnTo>
                      <a:pt x="285613" y="432149"/>
                    </a:lnTo>
                    <a:cubicBezTo>
                      <a:pt x="280159" y="432149"/>
                      <a:pt x="275796" y="427914"/>
                      <a:pt x="275796" y="422658"/>
                    </a:cubicBezTo>
                    <a:close/>
                    <a:moveTo>
                      <a:pt x="310510" y="427150"/>
                    </a:moveTo>
                    <a:cubicBezTo>
                      <a:pt x="310767" y="425738"/>
                      <a:pt x="310896" y="424198"/>
                      <a:pt x="310896" y="422658"/>
                    </a:cubicBezTo>
                    <a:cubicBezTo>
                      <a:pt x="310896" y="421118"/>
                      <a:pt x="310767" y="419578"/>
                      <a:pt x="310510" y="418166"/>
                    </a:cubicBezTo>
                    <a:cubicBezTo>
                      <a:pt x="312243" y="415215"/>
                      <a:pt x="315387" y="413168"/>
                      <a:pt x="319109" y="413168"/>
                    </a:cubicBezTo>
                    <a:lnTo>
                      <a:pt x="319815" y="413168"/>
                    </a:lnTo>
                    <a:cubicBezTo>
                      <a:pt x="323472" y="413168"/>
                      <a:pt x="326809" y="415215"/>
                      <a:pt x="328414" y="418295"/>
                    </a:cubicBezTo>
                    <a:cubicBezTo>
                      <a:pt x="328157" y="419706"/>
                      <a:pt x="327900" y="421246"/>
                      <a:pt x="327900" y="422786"/>
                    </a:cubicBezTo>
                    <a:cubicBezTo>
                      <a:pt x="327900" y="424326"/>
                      <a:pt x="328029" y="425867"/>
                      <a:pt x="328285" y="427278"/>
                    </a:cubicBezTo>
                    <a:cubicBezTo>
                      <a:pt x="326552" y="430224"/>
                      <a:pt x="323344" y="432277"/>
                      <a:pt x="319687" y="432277"/>
                    </a:cubicBezTo>
                    <a:lnTo>
                      <a:pt x="318981" y="432277"/>
                    </a:lnTo>
                    <a:cubicBezTo>
                      <a:pt x="315259" y="432277"/>
                      <a:pt x="311987" y="430224"/>
                      <a:pt x="310383" y="427278"/>
                    </a:cubicBezTo>
                    <a:lnTo>
                      <a:pt x="310510" y="427150"/>
                    </a:lnTo>
                    <a:close/>
                    <a:moveTo>
                      <a:pt x="395469" y="366857"/>
                    </a:moveTo>
                    <a:cubicBezTo>
                      <a:pt x="393929" y="367756"/>
                      <a:pt x="392197" y="368269"/>
                      <a:pt x="390336" y="368269"/>
                    </a:cubicBezTo>
                    <a:cubicBezTo>
                      <a:pt x="386999" y="368269"/>
                      <a:pt x="383727" y="366601"/>
                      <a:pt x="381866" y="363649"/>
                    </a:cubicBezTo>
                    <a:lnTo>
                      <a:pt x="381866" y="363392"/>
                    </a:lnTo>
                    <a:cubicBezTo>
                      <a:pt x="378786" y="358907"/>
                      <a:pt x="380390" y="353003"/>
                      <a:pt x="385011" y="350315"/>
                    </a:cubicBezTo>
                    <a:cubicBezTo>
                      <a:pt x="386615" y="349416"/>
                      <a:pt x="388347" y="348903"/>
                      <a:pt x="390208" y="348903"/>
                    </a:cubicBezTo>
                    <a:cubicBezTo>
                      <a:pt x="393480" y="348903"/>
                      <a:pt x="396817" y="350565"/>
                      <a:pt x="398678" y="353517"/>
                    </a:cubicBezTo>
                    <a:lnTo>
                      <a:pt x="398678" y="353773"/>
                    </a:lnTo>
                    <a:cubicBezTo>
                      <a:pt x="400796" y="356853"/>
                      <a:pt x="400667" y="360575"/>
                      <a:pt x="398935" y="363392"/>
                    </a:cubicBezTo>
                    <a:cubicBezTo>
                      <a:pt x="398165" y="364804"/>
                      <a:pt x="396946" y="365959"/>
                      <a:pt x="395469" y="366857"/>
                    </a:cubicBezTo>
                    <a:close/>
                    <a:moveTo>
                      <a:pt x="414207" y="334792"/>
                    </a:moveTo>
                    <a:cubicBezTo>
                      <a:pt x="412602" y="335691"/>
                      <a:pt x="410870" y="336204"/>
                      <a:pt x="409009" y="336204"/>
                    </a:cubicBezTo>
                    <a:cubicBezTo>
                      <a:pt x="405673" y="336204"/>
                      <a:pt x="402400" y="334536"/>
                      <a:pt x="400539" y="331584"/>
                    </a:cubicBezTo>
                    <a:lnTo>
                      <a:pt x="400539" y="331327"/>
                    </a:lnTo>
                    <a:cubicBezTo>
                      <a:pt x="397459" y="326835"/>
                      <a:pt x="399063" y="320938"/>
                      <a:pt x="403747" y="318243"/>
                    </a:cubicBezTo>
                    <a:cubicBezTo>
                      <a:pt x="405287" y="317345"/>
                      <a:pt x="407020" y="316832"/>
                      <a:pt x="408881" y="316832"/>
                    </a:cubicBezTo>
                    <a:cubicBezTo>
                      <a:pt x="412218" y="316832"/>
                      <a:pt x="415491" y="318500"/>
                      <a:pt x="417351" y="321452"/>
                    </a:cubicBezTo>
                    <a:lnTo>
                      <a:pt x="417351" y="321708"/>
                    </a:lnTo>
                    <a:cubicBezTo>
                      <a:pt x="419469" y="324782"/>
                      <a:pt x="419340" y="328504"/>
                      <a:pt x="417608" y="331327"/>
                    </a:cubicBezTo>
                    <a:cubicBezTo>
                      <a:pt x="416838" y="332739"/>
                      <a:pt x="415618" y="333894"/>
                      <a:pt x="414207" y="334792"/>
                    </a:cubicBezTo>
                    <a:close/>
                    <a:moveTo>
                      <a:pt x="148742" y="82476"/>
                    </a:moveTo>
                    <a:cubicBezTo>
                      <a:pt x="150475" y="81321"/>
                      <a:pt x="152463" y="80814"/>
                      <a:pt x="154325" y="80814"/>
                    </a:cubicBezTo>
                    <a:cubicBezTo>
                      <a:pt x="157533" y="80814"/>
                      <a:pt x="160549" y="82219"/>
                      <a:pt x="162410" y="84914"/>
                    </a:cubicBezTo>
                    <a:lnTo>
                      <a:pt x="162410" y="85171"/>
                    </a:lnTo>
                    <a:cubicBezTo>
                      <a:pt x="164656" y="88123"/>
                      <a:pt x="164784" y="91844"/>
                      <a:pt x="163373" y="94790"/>
                    </a:cubicBezTo>
                    <a:cubicBezTo>
                      <a:pt x="162667" y="96201"/>
                      <a:pt x="161511" y="97485"/>
                      <a:pt x="160036" y="98383"/>
                    </a:cubicBezTo>
                    <a:cubicBezTo>
                      <a:pt x="158303" y="99538"/>
                      <a:pt x="156314" y="100051"/>
                      <a:pt x="154453" y="100051"/>
                    </a:cubicBezTo>
                    <a:cubicBezTo>
                      <a:pt x="151309" y="100051"/>
                      <a:pt x="148229" y="98640"/>
                      <a:pt x="146368" y="95945"/>
                    </a:cubicBezTo>
                    <a:lnTo>
                      <a:pt x="146368" y="95688"/>
                    </a:lnTo>
                    <a:cubicBezTo>
                      <a:pt x="143031" y="91331"/>
                      <a:pt x="144250" y="85427"/>
                      <a:pt x="148742" y="82476"/>
                    </a:cubicBezTo>
                    <a:close/>
                    <a:moveTo>
                      <a:pt x="236652" y="90817"/>
                    </a:moveTo>
                    <a:cubicBezTo>
                      <a:pt x="236652" y="96073"/>
                      <a:pt x="232289" y="100308"/>
                      <a:pt x="226835" y="100308"/>
                    </a:cubicBezTo>
                    <a:lnTo>
                      <a:pt x="226321" y="100308"/>
                    </a:lnTo>
                    <a:cubicBezTo>
                      <a:pt x="220867" y="100308"/>
                      <a:pt x="216504" y="96073"/>
                      <a:pt x="216504" y="90817"/>
                    </a:cubicBezTo>
                    <a:cubicBezTo>
                      <a:pt x="216504" y="85556"/>
                      <a:pt x="220867" y="81321"/>
                      <a:pt x="226321" y="81321"/>
                    </a:cubicBezTo>
                    <a:lnTo>
                      <a:pt x="226835" y="81321"/>
                    </a:lnTo>
                    <a:cubicBezTo>
                      <a:pt x="232289" y="81321"/>
                      <a:pt x="236652" y="85556"/>
                      <a:pt x="236652" y="90817"/>
                    </a:cubicBezTo>
                    <a:close/>
                    <a:moveTo>
                      <a:pt x="78092" y="219732"/>
                    </a:moveTo>
                    <a:cubicBezTo>
                      <a:pt x="79825" y="218577"/>
                      <a:pt x="81815" y="218064"/>
                      <a:pt x="83675" y="218064"/>
                    </a:cubicBezTo>
                    <a:cubicBezTo>
                      <a:pt x="86819" y="218064"/>
                      <a:pt x="89899" y="219475"/>
                      <a:pt x="91760" y="222164"/>
                    </a:cubicBezTo>
                    <a:lnTo>
                      <a:pt x="91760" y="222421"/>
                    </a:lnTo>
                    <a:cubicBezTo>
                      <a:pt x="94006" y="225372"/>
                      <a:pt x="94135" y="229094"/>
                      <a:pt x="92659" y="232046"/>
                    </a:cubicBezTo>
                    <a:cubicBezTo>
                      <a:pt x="92017" y="233457"/>
                      <a:pt x="90798" y="234741"/>
                      <a:pt x="89386" y="235633"/>
                    </a:cubicBezTo>
                    <a:cubicBezTo>
                      <a:pt x="87654" y="236788"/>
                      <a:pt x="85665" y="237301"/>
                      <a:pt x="83804" y="237301"/>
                    </a:cubicBezTo>
                    <a:cubicBezTo>
                      <a:pt x="80595" y="237301"/>
                      <a:pt x="77579" y="235889"/>
                      <a:pt x="75718" y="233201"/>
                    </a:cubicBezTo>
                    <a:lnTo>
                      <a:pt x="75718" y="232944"/>
                    </a:lnTo>
                    <a:cubicBezTo>
                      <a:pt x="72381" y="228581"/>
                      <a:pt x="73601" y="222677"/>
                      <a:pt x="78092" y="219732"/>
                    </a:cubicBezTo>
                    <a:close/>
                    <a:moveTo>
                      <a:pt x="70521" y="253337"/>
                    </a:moveTo>
                    <a:cubicBezTo>
                      <a:pt x="75461" y="255647"/>
                      <a:pt x="77451" y="261416"/>
                      <a:pt x="75077" y="266164"/>
                    </a:cubicBezTo>
                    <a:lnTo>
                      <a:pt x="75077" y="266421"/>
                    </a:lnTo>
                    <a:cubicBezTo>
                      <a:pt x="73216" y="269758"/>
                      <a:pt x="69751" y="271683"/>
                      <a:pt x="66157" y="271683"/>
                    </a:cubicBezTo>
                    <a:cubicBezTo>
                      <a:pt x="64681" y="271683"/>
                      <a:pt x="63270" y="271426"/>
                      <a:pt x="61793" y="270656"/>
                    </a:cubicBezTo>
                    <a:cubicBezTo>
                      <a:pt x="56853" y="268346"/>
                      <a:pt x="54864" y="262571"/>
                      <a:pt x="57302" y="257829"/>
                    </a:cubicBezTo>
                    <a:lnTo>
                      <a:pt x="57302" y="257572"/>
                    </a:lnTo>
                    <a:cubicBezTo>
                      <a:pt x="59163" y="254235"/>
                      <a:pt x="62564" y="252310"/>
                      <a:pt x="66286" y="252310"/>
                    </a:cubicBezTo>
                    <a:cubicBezTo>
                      <a:pt x="67761" y="252310"/>
                      <a:pt x="69237" y="252567"/>
                      <a:pt x="70649" y="253337"/>
                    </a:cubicBezTo>
                    <a:lnTo>
                      <a:pt x="70521" y="253337"/>
                    </a:lnTo>
                    <a:close/>
                    <a:moveTo>
                      <a:pt x="307880" y="89662"/>
                    </a:moveTo>
                    <a:lnTo>
                      <a:pt x="297356" y="99795"/>
                    </a:lnTo>
                    <a:lnTo>
                      <a:pt x="297934" y="100308"/>
                    </a:lnTo>
                    <a:cubicBezTo>
                      <a:pt x="292479" y="100308"/>
                      <a:pt x="288116" y="96073"/>
                      <a:pt x="288116" y="90817"/>
                    </a:cubicBezTo>
                    <a:cubicBezTo>
                      <a:pt x="288116" y="85556"/>
                      <a:pt x="292479" y="81321"/>
                      <a:pt x="297934" y="81321"/>
                    </a:cubicBezTo>
                    <a:lnTo>
                      <a:pt x="298190" y="81321"/>
                    </a:lnTo>
                    <a:cubicBezTo>
                      <a:pt x="303196" y="81321"/>
                      <a:pt x="307302" y="85042"/>
                      <a:pt x="308008" y="89791"/>
                    </a:cubicBezTo>
                    <a:lnTo>
                      <a:pt x="307880" y="89662"/>
                    </a:lnTo>
                    <a:close/>
                    <a:moveTo>
                      <a:pt x="262512" y="81192"/>
                    </a:moveTo>
                    <a:cubicBezTo>
                      <a:pt x="267967" y="81192"/>
                      <a:pt x="272330" y="85427"/>
                      <a:pt x="272330" y="90689"/>
                    </a:cubicBezTo>
                    <a:cubicBezTo>
                      <a:pt x="272330" y="95945"/>
                      <a:pt x="267967" y="100180"/>
                      <a:pt x="262512" y="100180"/>
                    </a:cubicBezTo>
                    <a:lnTo>
                      <a:pt x="261999" y="100180"/>
                    </a:lnTo>
                    <a:cubicBezTo>
                      <a:pt x="256545" y="100180"/>
                      <a:pt x="252181" y="95945"/>
                      <a:pt x="252181" y="90689"/>
                    </a:cubicBezTo>
                    <a:cubicBezTo>
                      <a:pt x="252181" y="85427"/>
                      <a:pt x="256545" y="81192"/>
                      <a:pt x="261999" y="81192"/>
                    </a:cubicBezTo>
                    <a:lnTo>
                      <a:pt x="262512" y="81192"/>
                    </a:lnTo>
                    <a:close/>
                    <a:moveTo>
                      <a:pt x="200975" y="90689"/>
                    </a:moveTo>
                    <a:cubicBezTo>
                      <a:pt x="200975" y="95945"/>
                      <a:pt x="196611" y="100180"/>
                      <a:pt x="191157" y="100180"/>
                    </a:cubicBezTo>
                    <a:lnTo>
                      <a:pt x="190644" y="100180"/>
                    </a:lnTo>
                    <a:cubicBezTo>
                      <a:pt x="185190" y="100180"/>
                      <a:pt x="180826" y="95945"/>
                      <a:pt x="180826" y="90689"/>
                    </a:cubicBezTo>
                    <a:cubicBezTo>
                      <a:pt x="180826" y="85427"/>
                      <a:pt x="185190" y="81192"/>
                      <a:pt x="190644" y="81192"/>
                    </a:cubicBezTo>
                    <a:lnTo>
                      <a:pt x="191157" y="81192"/>
                    </a:lnTo>
                    <a:cubicBezTo>
                      <a:pt x="196611" y="81192"/>
                      <a:pt x="200975" y="85427"/>
                      <a:pt x="200975" y="90689"/>
                    </a:cubicBezTo>
                    <a:close/>
                    <a:moveTo>
                      <a:pt x="131160" y="116729"/>
                    </a:moveTo>
                    <a:cubicBezTo>
                      <a:pt x="132828" y="115574"/>
                      <a:pt x="134817" y="115060"/>
                      <a:pt x="136678" y="115060"/>
                    </a:cubicBezTo>
                    <a:cubicBezTo>
                      <a:pt x="139887" y="115060"/>
                      <a:pt x="142902" y="116472"/>
                      <a:pt x="144764" y="119167"/>
                    </a:cubicBezTo>
                    <a:lnTo>
                      <a:pt x="144764" y="119417"/>
                    </a:lnTo>
                    <a:cubicBezTo>
                      <a:pt x="147009" y="122369"/>
                      <a:pt x="147202" y="126091"/>
                      <a:pt x="145726" y="129043"/>
                    </a:cubicBezTo>
                    <a:cubicBezTo>
                      <a:pt x="145020" y="130454"/>
                      <a:pt x="143865" y="131738"/>
                      <a:pt x="142389" y="132630"/>
                    </a:cubicBezTo>
                    <a:cubicBezTo>
                      <a:pt x="140657" y="133785"/>
                      <a:pt x="138668" y="134298"/>
                      <a:pt x="136807" y="134298"/>
                    </a:cubicBezTo>
                    <a:cubicBezTo>
                      <a:pt x="133663" y="134298"/>
                      <a:pt x="130583" y="132886"/>
                      <a:pt x="128721" y="130198"/>
                    </a:cubicBezTo>
                    <a:lnTo>
                      <a:pt x="128721" y="129941"/>
                    </a:lnTo>
                    <a:cubicBezTo>
                      <a:pt x="125449" y="125577"/>
                      <a:pt x="126604" y="119674"/>
                      <a:pt x="131160" y="116729"/>
                    </a:cubicBezTo>
                    <a:close/>
                    <a:moveTo>
                      <a:pt x="113514" y="151104"/>
                    </a:moveTo>
                    <a:cubicBezTo>
                      <a:pt x="115246" y="149949"/>
                      <a:pt x="117235" y="149435"/>
                      <a:pt x="119032" y="149435"/>
                    </a:cubicBezTo>
                    <a:cubicBezTo>
                      <a:pt x="122240" y="149435"/>
                      <a:pt x="125320" y="150847"/>
                      <a:pt x="127181" y="153542"/>
                    </a:cubicBezTo>
                    <a:lnTo>
                      <a:pt x="127181" y="153799"/>
                    </a:lnTo>
                    <a:cubicBezTo>
                      <a:pt x="129427" y="156750"/>
                      <a:pt x="129556" y="160466"/>
                      <a:pt x="128080" y="163418"/>
                    </a:cubicBezTo>
                    <a:cubicBezTo>
                      <a:pt x="127438" y="164829"/>
                      <a:pt x="126219" y="166113"/>
                      <a:pt x="124743" y="167011"/>
                    </a:cubicBezTo>
                    <a:cubicBezTo>
                      <a:pt x="123010" y="168166"/>
                      <a:pt x="121022" y="168679"/>
                      <a:pt x="119225" y="168679"/>
                    </a:cubicBezTo>
                    <a:cubicBezTo>
                      <a:pt x="116016" y="168679"/>
                      <a:pt x="112936" y="167268"/>
                      <a:pt x="111139" y="164573"/>
                    </a:cubicBezTo>
                    <a:lnTo>
                      <a:pt x="111139" y="164316"/>
                    </a:lnTo>
                    <a:cubicBezTo>
                      <a:pt x="107802" y="159953"/>
                      <a:pt x="108958" y="154056"/>
                      <a:pt x="113514" y="151104"/>
                    </a:cubicBezTo>
                    <a:close/>
                    <a:moveTo>
                      <a:pt x="95867" y="185479"/>
                    </a:moveTo>
                    <a:cubicBezTo>
                      <a:pt x="97600" y="184324"/>
                      <a:pt x="99589" y="183810"/>
                      <a:pt x="101450" y="183810"/>
                    </a:cubicBezTo>
                    <a:cubicBezTo>
                      <a:pt x="104594" y="183810"/>
                      <a:pt x="107674" y="185222"/>
                      <a:pt x="109535" y="187917"/>
                    </a:cubicBezTo>
                    <a:lnTo>
                      <a:pt x="109535" y="188174"/>
                    </a:lnTo>
                    <a:cubicBezTo>
                      <a:pt x="111781" y="191126"/>
                      <a:pt x="111909" y="194847"/>
                      <a:pt x="110434" y="197793"/>
                    </a:cubicBezTo>
                    <a:cubicBezTo>
                      <a:pt x="109792" y="199204"/>
                      <a:pt x="108572" y="200488"/>
                      <a:pt x="107161" y="201386"/>
                    </a:cubicBezTo>
                    <a:cubicBezTo>
                      <a:pt x="105428" y="202541"/>
                      <a:pt x="103439" y="203054"/>
                      <a:pt x="101578" y="203054"/>
                    </a:cubicBezTo>
                    <a:cubicBezTo>
                      <a:pt x="98370" y="203054"/>
                      <a:pt x="95354" y="201643"/>
                      <a:pt x="93493" y="198948"/>
                    </a:cubicBezTo>
                    <a:lnTo>
                      <a:pt x="93493" y="198691"/>
                    </a:lnTo>
                    <a:cubicBezTo>
                      <a:pt x="90156" y="194334"/>
                      <a:pt x="91376" y="188431"/>
                      <a:pt x="95867" y="185479"/>
                    </a:cubicBezTo>
                    <a:close/>
                  </a:path>
                </a:pathLst>
              </a:custGeom>
              <a:solidFill>
                <a:srgbClr val="FFFFFF"/>
              </a:solidFill>
              <a:ln w="6417"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957EBCE7-1B3E-4F72-AEE9-538810A5A51D}"/>
                  </a:ext>
                </a:extLst>
              </p:cNvPr>
              <p:cNvSpPr/>
              <p:nvPr/>
            </p:nvSpPr>
            <p:spPr>
              <a:xfrm>
                <a:off x="7752572" y="2481482"/>
                <a:ext cx="128336" cy="91074"/>
              </a:xfrm>
              <a:custGeom>
                <a:avLst/>
                <a:gdLst>
                  <a:gd name="connsiteX0" fmla="*/ 105814 w 128336"/>
                  <a:gd name="connsiteY0" fmla="*/ 91074 h 91074"/>
                  <a:gd name="connsiteX1" fmla="*/ 128337 w 128336"/>
                  <a:gd name="connsiteY1" fmla="*/ 58746 h 91074"/>
                  <a:gd name="connsiteX2" fmla="*/ 94007 w 128336"/>
                  <a:gd name="connsiteY2" fmla="*/ 0 h 91074"/>
                  <a:gd name="connsiteX3" fmla="*/ 65516 w 128336"/>
                  <a:gd name="connsiteY3" fmla="*/ 5127 h 91074"/>
                  <a:gd name="connsiteX4" fmla="*/ 38051 w 128336"/>
                  <a:gd name="connsiteY4" fmla="*/ 257 h 91074"/>
                  <a:gd name="connsiteX5" fmla="*/ 0 w 128336"/>
                  <a:gd name="connsiteY5" fmla="*/ 62083 h 91074"/>
                  <a:gd name="connsiteX6" fmla="*/ 17646 w 128336"/>
                  <a:gd name="connsiteY6" fmla="*/ 90946 h 91074"/>
                  <a:gd name="connsiteX7" fmla="*/ 105942 w 128336"/>
                  <a:gd name="connsiteY7" fmla="*/ 90946 h 91074"/>
                  <a:gd name="connsiteX8" fmla="*/ 105814 w 128336"/>
                  <a:gd name="connsiteY8" fmla="*/ 91074 h 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336" h="91074">
                    <a:moveTo>
                      <a:pt x="105814" y="91074"/>
                    </a:moveTo>
                    <a:cubicBezTo>
                      <a:pt x="108445" y="77605"/>
                      <a:pt x="116786" y="66061"/>
                      <a:pt x="128337" y="58746"/>
                    </a:cubicBezTo>
                    <a:lnTo>
                      <a:pt x="94007" y="0"/>
                    </a:lnTo>
                    <a:cubicBezTo>
                      <a:pt x="85152" y="3337"/>
                      <a:pt x="75590" y="5127"/>
                      <a:pt x="65516" y="5127"/>
                    </a:cubicBezTo>
                    <a:cubicBezTo>
                      <a:pt x="55442" y="5127"/>
                      <a:pt x="46651" y="3337"/>
                      <a:pt x="38051" y="257"/>
                    </a:cubicBezTo>
                    <a:lnTo>
                      <a:pt x="0" y="62083"/>
                    </a:lnTo>
                    <a:cubicBezTo>
                      <a:pt x="8920" y="69392"/>
                      <a:pt x="15272" y="79402"/>
                      <a:pt x="17646" y="90946"/>
                    </a:cubicBezTo>
                    <a:lnTo>
                      <a:pt x="105942" y="90946"/>
                    </a:lnTo>
                    <a:lnTo>
                      <a:pt x="105814" y="91074"/>
                    </a:lnTo>
                    <a:close/>
                  </a:path>
                </a:pathLst>
              </a:custGeom>
              <a:solidFill>
                <a:srgbClr val="FFFFFF"/>
              </a:solidFill>
              <a:ln w="6417"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B2A32369-C9D3-4DC5-923C-41C1DA3CE1B5}"/>
                  </a:ext>
                </a:extLst>
              </p:cNvPr>
              <p:cNvSpPr/>
              <p:nvPr/>
            </p:nvSpPr>
            <p:spPr>
              <a:xfrm>
                <a:off x="7687248" y="2551130"/>
                <a:ext cx="64168" cy="62089"/>
              </a:xfrm>
              <a:custGeom>
                <a:avLst/>
                <a:gdLst>
                  <a:gd name="connsiteX0" fmla="*/ 32084 w 64168"/>
                  <a:gd name="connsiteY0" fmla="*/ 0 h 62089"/>
                  <a:gd name="connsiteX1" fmla="*/ 0 w 64168"/>
                  <a:gd name="connsiteY1" fmla="*/ 31045 h 62089"/>
                  <a:gd name="connsiteX2" fmla="*/ 32084 w 64168"/>
                  <a:gd name="connsiteY2" fmla="*/ 62089 h 62089"/>
                  <a:gd name="connsiteX3" fmla="*/ 64168 w 64168"/>
                  <a:gd name="connsiteY3" fmla="*/ 31045 h 62089"/>
                  <a:gd name="connsiteX4" fmla="*/ 32084 w 64168"/>
                  <a:gd name="connsiteY4" fmla="*/ 0 h 62089"/>
                  <a:gd name="connsiteX5" fmla="*/ 32084 w 64168"/>
                  <a:gd name="connsiteY5" fmla="*/ 47722 h 62089"/>
                  <a:gd name="connsiteX6" fmla="*/ 14823 w 64168"/>
                  <a:gd name="connsiteY6" fmla="*/ 31045 h 62089"/>
                  <a:gd name="connsiteX7" fmla="*/ 32084 w 64168"/>
                  <a:gd name="connsiteY7" fmla="*/ 14367 h 62089"/>
                  <a:gd name="connsiteX8" fmla="*/ 49282 w 64168"/>
                  <a:gd name="connsiteY8" fmla="*/ 31045 h 62089"/>
                  <a:gd name="connsiteX9" fmla="*/ 32084 w 64168"/>
                  <a:gd name="connsiteY9" fmla="*/ 47722 h 6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68" h="62089">
                    <a:moveTo>
                      <a:pt x="32084" y="0"/>
                    </a:moveTo>
                    <a:cubicBezTo>
                      <a:pt x="14438" y="0"/>
                      <a:pt x="0" y="13982"/>
                      <a:pt x="0" y="31045"/>
                    </a:cubicBezTo>
                    <a:cubicBezTo>
                      <a:pt x="0" y="48107"/>
                      <a:pt x="14309" y="62089"/>
                      <a:pt x="32084" y="62089"/>
                    </a:cubicBezTo>
                    <a:cubicBezTo>
                      <a:pt x="49795" y="62089"/>
                      <a:pt x="64168" y="48107"/>
                      <a:pt x="64168" y="31045"/>
                    </a:cubicBezTo>
                    <a:cubicBezTo>
                      <a:pt x="64168" y="13982"/>
                      <a:pt x="49795" y="0"/>
                      <a:pt x="32084" y="0"/>
                    </a:cubicBezTo>
                    <a:close/>
                    <a:moveTo>
                      <a:pt x="32084" y="47722"/>
                    </a:moveTo>
                    <a:cubicBezTo>
                      <a:pt x="22523" y="47722"/>
                      <a:pt x="14823" y="40279"/>
                      <a:pt x="14823" y="31045"/>
                    </a:cubicBezTo>
                    <a:cubicBezTo>
                      <a:pt x="14823" y="21811"/>
                      <a:pt x="22523" y="14367"/>
                      <a:pt x="32084" y="14367"/>
                    </a:cubicBezTo>
                    <a:cubicBezTo>
                      <a:pt x="41581" y="14367"/>
                      <a:pt x="49282" y="21811"/>
                      <a:pt x="49282" y="31045"/>
                    </a:cubicBezTo>
                    <a:cubicBezTo>
                      <a:pt x="49282" y="40279"/>
                      <a:pt x="41581" y="47722"/>
                      <a:pt x="32084" y="47722"/>
                    </a:cubicBezTo>
                    <a:close/>
                  </a:path>
                </a:pathLst>
              </a:custGeom>
              <a:solidFill>
                <a:srgbClr val="FFFFFF"/>
              </a:solidFill>
              <a:ln w="6417"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ACBE9CA1-D110-4E9D-9E9F-549E13C15469}"/>
                  </a:ext>
                </a:extLst>
              </p:cNvPr>
              <p:cNvSpPr/>
              <p:nvPr/>
            </p:nvSpPr>
            <p:spPr>
              <a:xfrm>
                <a:off x="7559425" y="2591537"/>
                <a:ext cx="124743" cy="80300"/>
              </a:xfrm>
              <a:custGeom>
                <a:avLst/>
                <a:gdLst>
                  <a:gd name="connsiteX0" fmla="*/ 108958 w 124743"/>
                  <a:gd name="connsiteY0" fmla="*/ 128 h 80300"/>
                  <a:gd name="connsiteX1" fmla="*/ 20662 w 124743"/>
                  <a:gd name="connsiteY1" fmla="*/ 128 h 80300"/>
                  <a:gd name="connsiteX2" fmla="*/ 0 w 124743"/>
                  <a:gd name="connsiteY2" fmla="*/ 31173 h 80300"/>
                  <a:gd name="connsiteX3" fmla="*/ 29838 w 124743"/>
                  <a:gd name="connsiteY3" fmla="*/ 80300 h 80300"/>
                  <a:gd name="connsiteX4" fmla="*/ 61088 w 124743"/>
                  <a:gd name="connsiteY4" fmla="*/ 74012 h 80300"/>
                  <a:gd name="connsiteX5" fmla="*/ 77258 w 124743"/>
                  <a:gd name="connsiteY5" fmla="*/ 75680 h 80300"/>
                  <a:gd name="connsiteX6" fmla="*/ 88680 w 124743"/>
                  <a:gd name="connsiteY6" fmla="*/ 78889 h 80300"/>
                  <a:gd name="connsiteX7" fmla="*/ 92402 w 124743"/>
                  <a:gd name="connsiteY7" fmla="*/ 80300 h 80300"/>
                  <a:gd name="connsiteX8" fmla="*/ 124743 w 124743"/>
                  <a:gd name="connsiteY8" fmla="*/ 27323 h 80300"/>
                  <a:gd name="connsiteX9" fmla="*/ 108958 w 124743"/>
                  <a:gd name="connsiteY9" fmla="*/ 0 h 80300"/>
                  <a:gd name="connsiteX10" fmla="*/ 108958 w 124743"/>
                  <a:gd name="connsiteY10" fmla="*/ 128 h 8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743" h="80300">
                    <a:moveTo>
                      <a:pt x="108958" y="128"/>
                    </a:moveTo>
                    <a:lnTo>
                      <a:pt x="20662" y="128"/>
                    </a:lnTo>
                    <a:cubicBezTo>
                      <a:pt x="18159" y="12827"/>
                      <a:pt x="10587" y="23858"/>
                      <a:pt x="0" y="31173"/>
                    </a:cubicBezTo>
                    <a:lnTo>
                      <a:pt x="29838" y="80300"/>
                    </a:lnTo>
                    <a:cubicBezTo>
                      <a:pt x="39399" y="76322"/>
                      <a:pt x="49987" y="74012"/>
                      <a:pt x="61088" y="74012"/>
                    </a:cubicBezTo>
                    <a:cubicBezTo>
                      <a:pt x="66670" y="74012"/>
                      <a:pt x="72125" y="74525"/>
                      <a:pt x="77258" y="75680"/>
                    </a:cubicBezTo>
                    <a:cubicBezTo>
                      <a:pt x="81237" y="76450"/>
                      <a:pt x="84959" y="77605"/>
                      <a:pt x="88680" y="78889"/>
                    </a:cubicBezTo>
                    <a:cubicBezTo>
                      <a:pt x="89899" y="79274"/>
                      <a:pt x="91055" y="79787"/>
                      <a:pt x="92402" y="80300"/>
                    </a:cubicBezTo>
                    <a:lnTo>
                      <a:pt x="124743" y="27323"/>
                    </a:lnTo>
                    <a:cubicBezTo>
                      <a:pt x="116786" y="20271"/>
                      <a:pt x="111075" y="10774"/>
                      <a:pt x="108958" y="0"/>
                    </a:cubicBezTo>
                    <a:lnTo>
                      <a:pt x="108958" y="128"/>
                    </a:lnTo>
                    <a:close/>
                  </a:path>
                </a:pathLst>
              </a:custGeom>
              <a:solidFill>
                <a:srgbClr val="FFFFFF"/>
              </a:solidFill>
              <a:ln w="6417"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4F3B1982-338C-4610-9191-591C3D0196F9}"/>
                  </a:ext>
                </a:extLst>
              </p:cNvPr>
              <p:cNvSpPr/>
              <p:nvPr/>
            </p:nvSpPr>
            <p:spPr>
              <a:xfrm>
                <a:off x="7806338" y="2732252"/>
                <a:ext cx="20010" cy="19757"/>
              </a:xfrm>
              <a:custGeom>
                <a:avLst/>
                <a:gdLst>
                  <a:gd name="connsiteX0" fmla="*/ 18487 w 20010"/>
                  <a:gd name="connsiteY0" fmla="*/ 4877 h 19757"/>
                  <a:gd name="connsiteX1" fmla="*/ 18487 w 20010"/>
                  <a:gd name="connsiteY1" fmla="*/ 4620 h 19757"/>
                  <a:gd name="connsiteX2" fmla="*/ 9824 w 20010"/>
                  <a:gd name="connsiteY2" fmla="*/ 0 h 19757"/>
                  <a:gd name="connsiteX3" fmla="*/ 4819 w 20010"/>
                  <a:gd name="connsiteY3" fmla="*/ 1412 h 19757"/>
                  <a:gd name="connsiteX4" fmla="*/ 7 w 20010"/>
                  <a:gd name="connsiteY4" fmla="*/ 10010 h 19757"/>
                  <a:gd name="connsiteX5" fmla="*/ 5075 w 20010"/>
                  <a:gd name="connsiteY5" fmla="*/ 18474 h 19757"/>
                  <a:gd name="connsiteX6" fmla="*/ 9952 w 20010"/>
                  <a:gd name="connsiteY6" fmla="*/ 19757 h 19757"/>
                  <a:gd name="connsiteX7" fmla="*/ 18615 w 20010"/>
                  <a:gd name="connsiteY7" fmla="*/ 14881 h 19757"/>
                  <a:gd name="connsiteX8" fmla="*/ 18615 w 20010"/>
                  <a:gd name="connsiteY8" fmla="*/ 14624 h 19757"/>
                  <a:gd name="connsiteX9" fmla="*/ 18615 w 20010"/>
                  <a:gd name="connsiteY9" fmla="*/ 5005 h 19757"/>
                  <a:gd name="connsiteX10" fmla="*/ 18487 w 20010"/>
                  <a:gd name="connsiteY10" fmla="*/ 4877 h 1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10" h="19757">
                    <a:moveTo>
                      <a:pt x="18487" y="4877"/>
                    </a:moveTo>
                    <a:lnTo>
                      <a:pt x="18487" y="4620"/>
                    </a:lnTo>
                    <a:cubicBezTo>
                      <a:pt x="16498" y="1668"/>
                      <a:pt x="13161" y="0"/>
                      <a:pt x="9824" y="0"/>
                    </a:cubicBezTo>
                    <a:cubicBezTo>
                      <a:pt x="8092" y="0"/>
                      <a:pt x="6424" y="385"/>
                      <a:pt x="4819" y="1412"/>
                    </a:cubicBezTo>
                    <a:cubicBezTo>
                      <a:pt x="1611" y="3337"/>
                      <a:pt x="-122" y="6674"/>
                      <a:pt x="7" y="10010"/>
                    </a:cubicBezTo>
                    <a:cubicBezTo>
                      <a:pt x="7" y="13340"/>
                      <a:pt x="1739" y="16677"/>
                      <a:pt x="5075" y="18474"/>
                    </a:cubicBezTo>
                    <a:cubicBezTo>
                      <a:pt x="6680" y="19372"/>
                      <a:pt x="8220" y="19757"/>
                      <a:pt x="9952" y="19757"/>
                    </a:cubicBezTo>
                    <a:cubicBezTo>
                      <a:pt x="13418" y="19757"/>
                      <a:pt x="16755" y="17961"/>
                      <a:pt x="18615" y="14881"/>
                    </a:cubicBezTo>
                    <a:lnTo>
                      <a:pt x="18615" y="14624"/>
                    </a:lnTo>
                    <a:cubicBezTo>
                      <a:pt x="20476" y="11679"/>
                      <a:pt x="20476" y="7957"/>
                      <a:pt x="18615" y="5005"/>
                    </a:cubicBezTo>
                    <a:lnTo>
                      <a:pt x="18487" y="4877"/>
                    </a:lnTo>
                    <a:close/>
                  </a:path>
                </a:pathLst>
              </a:custGeom>
              <a:solidFill>
                <a:srgbClr val="2C5967"/>
              </a:solidFill>
              <a:ln w="6417"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5D0D3819-34F1-4D18-B25B-BB87B5335DDB}"/>
                  </a:ext>
                </a:extLst>
              </p:cNvPr>
              <p:cNvSpPr/>
              <p:nvPr/>
            </p:nvSpPr>
            <p:spPr>
              <a:xfrm>
                <a:off x="7899815" y="2572165"/>
                <a:ext cx="19915" cy="19372"/>
              </a:xfrm>
              <a:custGeom>
                <a:avLst/>
                <a:gdLst>
                  <a:gd name="connsiteX0" fmla="*/ 18632 w 19915"/>
                  <a:gd name="connsiteY0" fmla="*/ 14496 h 19372"/>
                  <a:gd name="connsiteX1" fmla="*/ 18503 w 19915"/>
                  <a:gd name="connsiteY1" fmla="*/ 4877 h 19372"/>
                  <a:gd name="connsiteX2" fmla="*/ 18503 w 19915"/>
                  <a:gd name="connsiteY2" fmla="*/ 4620 h 19372"/>
                  <a:gd name="connsiteX3" fmla="*/ 9905 w 19915"/>
                  <a:gd name="connsiteY3" fmla="*/ 0 h 19372"/>
                  <a:gd name="connsiteX4" fmla="*/ 4707 w 19915"/>
                  <a:gd name="connsiteY4" fmla="*/ 1412 h 19372"/>
                  <a:gd name="connsiteX5" fmla="*/ 1434 w 19915"/>
                  <a:gd name="connsiteY5" fmla="*/ 14496 h 19372"/>
                  <a:gd name="connsiteX6" fmla="*/ 1434 w 19915"/>
                  <a:gd name="connsiteY6" fmla="*/ 14752 h 19372"/>
                  <a:gd name="connsiteX7" fmla="*/ 10033 w 19915"/>
                  <a:gd name="connsiteY7" fmla="*/ 19372 h 19372"/>
                  <a:gd name="connsiteX8" fmla="*/ 15231 w 19915"/>
                  <a:gd name="connsiteY8" fmla="*/ 17961 h 19372"/>
                  <a:gd name="connsiteX9" fmla="*/ 18632 w 19915"/>
                  <a:gd name="connsiteY9" fmla="*/ 14496 h 1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15" h="19372">
                    <a:moveTo>
                      <a:pt x="18632" y="14496"/>
                    </a:moveTo>
                    <a:cubicBezTo>
                      <a:pt x="20364" y="11544"/>
                      <a:pt x="20364" y="7829"/>
                      <a:pt x="18503" y="4877"/>
                    </a:cubicBezTo>
                    <a:lnTo>
                      <a:pt x="18503" y="4620"/>
                    </a:lnTo>
                    <a:cubicBezTo>
                      <a:pt x="16514" y="1668"/>
                      <a:pt x="13242" y="0"/>
                      <a:pt x="9905" y="0"/>
                    </a:cubicBezTo>
                    <a:cubicBezTo>
                      <a:pt x="8172" y="0"/>
                      <a:pt x="6311" y="513"/>
                      <a:pt x="4707" y="1412"/>
                    </a:cubicBezTo>
                    <a:cubicBezTo>
                      <a:pt x="87" y="4107"/>
                      <a:pt x="-1389" y="10004"/>
                      <a:pt x="1434" y="14496"/>
                    </a:cubicBezTo>
                    <a:lnTo>
                      <a:pt x="1434" y="14752"/>
                    </a:lnTo>
                    <a:cubicBezTo>
                      <a:pt x="3424" y="17704"/>
                      <a:pt x="6697" y="19372"/>
                      <a:pt x="10033" y="19372"/>
                    </a:cubicBezTo>
                    <a:cubicBezTo>
                      <a:pt x="11765" y="19372"/>
                      <a:pt x="13626" y="18859"/>
                      <a:pt x="15231" y="17961"/>
                    </a:cubicBezTo>
                    <a:cubicBezTo>
                      <a:pt x="16642" y="17062"/>
                      <a:pt x="17862" y="15907"/>
                      <a:pt x="18632" y="14496"/>
                    </a:cubicBezTo>
                    <a:close/>
                  </a:path>
                </a:pathLst>
              </a:custGeom>
              <a:solidFill>
                <a:srgbClr val="2C5967"/>
              </a:solidFill>
              <a:ln w="6417"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2BE63130-66B1-47F4-A31B-C6B2B6F3CD38}"/>
                  </a:ext>
                </a:extLst>
              </p:cNvPr>
              <p:cNvSpPr/>
              <p:nvPr/>
            </p:nvSpPr>
            <p:spPr>
              <a:xfrm>
                <a:off x="7881124" y="2604236"/>
                <a:ext cx="19933" cy="19366"/>
              </a:xfrm>
              <a:custGeom>
                <a:avLst/>
                <a:gdLst>
                  <a:gd name="connsiteX0" fmla="*/ 18650 w 19933"/>
                  <a:gd name="connsiteY0" fmla="*/ 14496 h 19366"/>
                  <a:gd name="connsiteX1" fmla="*/ 18521 w 19933"/>
                  <a:gd name="connsiteY1" fmla="*/ 4870 h 19366"/>
                  <a:gd name="connsiteX2" fmla="*/ 18521 w 19933"/>
                  <a:gd name="connsiteY2" fmla="*/ 4614 h 19366"/>
                  <a:gd name="connsiteX3" fmla="*/ 9923 w 19933"/>
                  <a:gd name="connsiteY3" fmla="*/ 0 h 19366"/>
                  <a:gd name="connsiteX4" fmla="*/ 4726 w 19933"/>
                  <a:gd name="connsiteY4" fmla="*/ 1412 h 19366"/>
                  <a:gd name="connsiteX5" fmla="*/ 1389 w 19933"/>
                  <a:gd name="connsiteY5" fmla="*/ 14496 h 19366"/>
                  <a:gd name="connsiteX6" fmla="*/ 1389 w 19933"/>
                  <a:gd name="connsiteY6" fmla="*/ 14752 h 19366"/>
                  <a:gd name="connsiteX7" fmla="*/ 10051 w 19933"/>
                  <a:gd name="connsiteY7" fmla="*/ 19366 h 19366"/>
                  <a:gd name="connsiteX8" fmla="*/ 15185 w 19933"/>
                  <a:gd name="connsiteY8" fmla="*/ 17954 h 19366"/>
                  <a:gd name="connsiteX9" fmla="*/ 18650 w 19933"/>
                  <a:gd name="connsiteY9" fmla="*/ 14496 h 1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33" h="19366">
                    <a:moveTo>
                      <a:pt x="18650" y="14496"/>
                    </a:moveTo>
                    <a:cubicBezTo>
                      <a:pt x="20382" y="11544"/>
                      <a:pt x="20382" y="7822"/>
                      <a:pt x="18521" y="4870"/>
                    </a:cubicBezTo>
                    <a:lnTo>
                      <a:pt x="18521" y="4614"/>
                    </a:lnTo>
                    <a:cubicBezTo>
                      <a:pt x="16532" y="1668"/>
                      <a:pt x="13196" y="0"/>
                      <a:pt x="9923" y="0"/>
                    </a:cubicBezTo>
                    <a:cubicBezTo>
                      <a:pt x="8190" y="0"/>
                      <a:pt x="6330" y="513"/>
                      <a:pt x="4726" y="1412"/>
                    </a:cubicBezTo>
                    <a:cubicBezTo>
                      <a:pt x="105" y="4100"/>
                      <a:pt x="-1371" y="10004"/>
                      <a:pt x="1389" y="14496"/>
                    </a:cubicBezTo>
                    <a:lnTo>
                      <a:pt x="1389" y="14752"/>
                    </a:lnTo>
                    <a:cubicBezTo>
                      <a:pt x="3378" y="17698"/>
                      <a:pt x="6715" y="19366"/>
                      <a:pt x="10051" y="19366"/>
                    </a:cubicBezTo>
                    <a:cubicBezTo>
                      <a:pt x="11784" y="19366"/>
                      <a:pt x="13581" y="18853"/>
                      <a:pt x="15185" y="17954"/>
                    </a:cubicBezTo>
                    <a:cubicBezTo>
                      <a:pt x="16661" y="17056"/>
                      <a:pt x="17880" y="15907"/>
                      <a:pt x="18650" y="14496"/>
                    </a:cubicBezTo>
                    <a:close/>
                  </a:path>
                </a:pathLst>
              </a:custGeom>
              <a:solidFill>
                <a:srgbClr val="2C5967"/>
              </a:solidFill>
              <a:ln w="6417"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F1355826-FA80-4917-95F3-A4AF5C56BD65}"/>
                  </a:ext>
                </a:extLst>
              </p:cNvPr>
              <p:cNvSpPr/>
              <p:nvPr/>
            </p:nvSpPr>
            <p:spPr>
              <a:xfrm>
                <a:off x="7862259" y="2636179"/>
                <a:ext cx="19933" cy="19366"/>
              </a:xfrm>
              <a:custGeom>
                <a:avLst/>
                <a:gdLst>
                  <a:gd name="connsiteX0" fmla="*/ 18522 w 19933"/>
                  <a:gd name="connsiteY0" fmla="*/ 4870 h 19366"/>
                  <a:gd name="connsiteX1" fmla="*/ 18522 w 19933"/>
                  <a:gd name="connsiteY1" fmla="*/ 4614 h 19366"/>
                  <a:gd name="connsiteX2" fmla="*/ 9859 w 19933"/>
                  <a:gd name="connsiteY2" fmla="*/ 0 h 19366"/>
                  <a:gd name="connsiteX3" fmla="*/ 4725 w 19933"/>
                  <a:gd name="connsiteY3" fmla="*/ 1412 h 19366"/>
                  <a:gd name="connsiteX4" fmla="*/ 1388 w 19933"/>
                  <a:gd name="connsiteY4" fmla="*/ 14496 h 19366"/>
                  <a:gd name="connsiteX5" fmla="*/ 1388 w 19933"/>
                  <a:gd name="connsiteY5" fmla="*/ 14752 h 19366"/>
                  <a:gd name="connsiteX6" fmla="*/ 9987 w 19933"/>
                  <a:gd name="connsiteY6" fmla="*/ 19366 h 19366"/>
                  <a:gd name="connsiteX7" fmla="*/ 15185 w 19933"/>
                  <a:gd name="connsiteY7" fmla="*/ 17954 h 19366"/>
                  <a:gd name="connsiteX8" fmla="*/ 18650 w 19933"/>
                  <a:gd name="connsiteY8" fmla="*/ 14496 h 19366"/>
                  <a:gd name="connsiteX9" fmla="*/ 18522 w 19933"/>
                  <a:gd name="connsiteY9" fmla="*/ 4870 h 1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33" h="19366">
                    <a:moveTo>
                      <a:pt x="18522" y="4870"/>
                    </a:moveTo>
                    <a:lnTo>
                      <a:pt x="18522" y="4614"/>
                    </a:lnTo>
                    <a:cubicBezTo>
                      <a:pt x="16532" y="1668"/>
                      <a:pt x="13196" y="0"/>
                      <a:pt x="9859" y="0"/>
                    </a:cubicBezTo>
                    <a:cubicBezTo>
                      <a:pt x="8191" y="0"/>
                      <a:pt x="6329" y="513"/>
                      <a:pt x="4725" y="1412"/>
                    </a:cubicBezTo>
                    <a:cubicBezTo>
                      <a:pt x="105" y="4100"/>
                      <a:pt x="-1371" y="10004"/>
                      <a:pt x="1388" y="14496"/>
                    </a:cubicBezTo>
                    <a:lnTo>
                      <a:pt x="1388" y="14752"/>
                    </a:lnTo>
                    <a:cubicBezTo>
                      <a:pt x="3378" y="17698"/>
                      <a:pt x="6715" y="19366"/>
                      <a:pt x="9987" y="19366"/>
                    </a:cubicBezTo>
                    <a:cubicBezTo>
                      <a:pt x="11719" y="19366"/>
                      <a:pt x="13580" y="18853"/>
                      <a:pt x="15185" y="17954"/>
                    </a:cubicBezTo>
                    <a:cubicBezTo>
                      <a:pt x="16660" y="17056"/>
                      <a:pt x="17816" y="15907"/>
                      <a:pt x="18650" y="14496"/>
                    </a:cubicBezTo>
                    <a:cubicBezTo>
                      <a:pt x="20383" y="11544"/>
                      <a:pt x="20383" y="7822"/>
                      <a:pt x="18522" y="4870"/>
                    </a:cubicBezTo>
                    <a:close/>
                  </a:path>
                </a:pathLst>
              </a:custGeom>
              <a:solidFill>
                <a:srgbClr val="2C5967"/>
              </a:solidFill>
              <a:ln w="6417"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F6420D2B-81DF-41D2-B4AC-D39A29F5920C}"/>
                  </a:ext>
                </a:extLst>
              </p:cNvPr>
              <p:cNvSpPr/>
              <p:nvPr/>
            </p:nvSpPr>
            <p:spPr>
              <a:xfrm>
                <a:off x="7843571" y="2668244"/>
                <a:ext cx="19892" cy="19372"/>
              </a:xfrm>
              <a:custGeom>
                <a:avLst/>
                <a:gdLst>
                  <a:gd name="connsiteX0" fmla="*/ 18472 w 19892"/>
                  <a:gd name="connsiteY0" fmla="*/ 4877 h 19372"/>
                  <a:gd name="connsiteX1" fmla="*/ 18472 w 19892"/>
                  <a:gd name="connsiteY1" fmla="*/ 4620 h 19372"/>
                  <a:gd name="connsiteX2" fmla="*/ 9874 w 19892"/>
                  <a:gd name="connsiteY2" fmla="*/ 0 h 19372"/>
                  <a:gd name="connsiteX3" fmla="*/ 4740 w 19892"/>
                  <a:gd name="connsiteY3" fmla="*/ 1412 h 19372"/>
                  <a:gd name="connsiteX4" fmla="*/ 1404 w 19892"/>
                  <a:gd name="connsiteY4" fmla="*/ 14496 h 19372"/>
                  <a:gd name="connsiteX5" fmla="*/ 1404 w 19892"/>
                  <a:gd name="connsiteY5" fmla="*/ 14752 h 19372"/>
                  <a:gd name="connsiteX6" fmla="*/ 10002 w 19892"/>
                  <a:gd name="connsiteY6" fmla="*/ 19373 h 19372"/>
                  <a:gd name="connsiteX7" fmla="*/ 15199 w 19892"/>
                  <a:gd name="connsiteY7" fmla="*/ 17961 h 19372"/>
                  <a:gd name="connsiteX8" fmla="*/ 18665 w 19892"/>
                  <a:gd name="connsiteY8" fmla="*/ 14496 h 19372"/>
                  <a:gd name="connsiteX9" fmla="*/ 18472 w 19892"/>
                  <a:gd name="connsiteY9" fmla="*/ 4877 h 1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92" h="19372">
                    <a:moveTo>
                      <a:pt x="18472" y="4877"/>
                    </a:moveTo>
                    <a:lnTo>
                      <a:pt x="18472" y="4620"/>
                    </a:lnTo>
                    <a:cubicBezTo>
                      <a:pt x="16483" y="1668"/>
                      <a:pt x="13210" y="0"/>
                      <a:pt x="9874" y="0"/>
                    </a:cubicBezTo>
                    <a:cubicBezTo>
                      <a:pt x="8141" y="0"/>
                      <a:pt x="6280" y="513"/>
                      <a:pt x="4740" y="1412"/>
                    </a:cubicBezTo>
                    <a:cubicBezTo>
                      <a:pt x="56" y="4107"/>
                      <a:pt x="-1356" y="10010"/>
                      <a:pt x="1404" y="14496"/>
                    </a:cubicBezTo>
                    <a:lnTo>
                      <a:pt x="1404" y="14752"/>
                    </a:lnTo>
                    <a:cubicBezTo>
                      <a:pt x="3393" y="17704"/>
                      <a:pt x="6729" y="19373"/>
                      <a:pt x="10002" y="19373"/>
                    </a:cubicBezTo>
                    <a:cubicBezTo>
                      <a:pt x="11735" y="19373"/>
                      <a:pt x="13595" y="18859"/>
                      <a:pt x="15199" y="17961"/>
                    </a:cubicBezTo>
                    <a:cubicBezTo>
                      <a:pt x="16675" y="17062"/>
                      <a:pt x="17830" y="15907"/>
                      <a:pt x="18665" y="14496"/>
                    </a:cubicBezTo>
                    <a:cubicBezTo>
                      <a:pt x="20333" y="11544"/>
                      <a:pt x="20333" y="7829"/>
                      <a:pt x="18472" y="4877"/>
                    </a:cubicBezTo>
                    <a:close/>
                  </a:path>
                </a:pathLst>
              </a:custGeom>
              <a:solidFill>
                <a:srgbClr val="2C5967"/>
              </a:solidFill>
              <a:ln w="6417"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CF855822-DBB7-409D-AA45-CC945A7A9011}"/>
                  </a:ext>
                </a:extLst>
              </p:cNvPr>
              <p:cNvSpPr/>
              <p:nvPr/>
            </p:nvSpPr>
            <p:spPr>
              <a:xfrm>
                <a:off x="7824866" y="2700309"/>
                <a:ext cx="19915" cy="19372"/>
              </a:xfrm>
              <a:custGeom>
                <a:avLst/>
                <a:gdLst>
                  <a:gd name="connsiteX0" fmla="*/ 18504 w 19915"/>
                  <a:gd name="connsiteY0" fmla="*/ 4877 h 19372"/>
                  <a:gd name="connsiteX1" fmla="*/ 18504 w 19915"/>
                  <a:gd name="connsiteY1" fmla="*/ 4620 h 19372"/>
                  <a:gd name="connsiteX2" fmla="*/ 9905 w 19915"/>
                  <a:gd name="connsiteY2" fmla="*/ 0 h 19372"/>
                  <a:gd name="connsiteX3" fmla="*/ 4707 w 19915"/>
                  <a:gd name="connsiteY3" fmla="*/ 1412 h 19372"/>
                  <a:gd name="connsiteX4" fmla="*/ 1435 w 19915"/>
                  <a:gd name="connsiteY4" fmla="*/ 14496 h 19372"/>
                  <a:gd name="connsiteX5" fmla="*/ 1435 w 19915"/>
                  <a:gd name="connsiteY5" fmla="*/ 14752 h 19372"/>
                  <a:gd name="connsiteX6" fmla="*/ 10033 w 19915"/>
                  <a:gd name="connsiteY6" fmla="*/ 19372 h 19372"/>
                  <a:gd name="connsiteX7" fmla="*/ 15231 w 19915"/>
                  <a:gd name="connsiteY7" fmla="*/ 17961 h 19372"/>
                  <a:gd name="connsiteX8" fmla="*/ 18632 w 19915"/>
                  <a:gd name="connsiteY8" fmla="*/ 14496 h 19372"/>
                  <a:gd name="connsiteX9" fmla="*/ 18504 w 19915"/>
                  <a:gd name="connsiteY9" fmla="*/ 4877 h 1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15" h="19372">
                    <a:moveTo>
                      <a:pt x="18504" y="4877"/>
                    </a:moveTo>
                    <a:lnTo>
                      <a:pt x="18504" y="4620"/>
                    </a:lnTo>
                    <a:cubicBezTo>
                      <a:pt x="16514" y="1668"/>
                      <a:pt x="13242" y="0"/>
                      <a:pt x="9905" y="0"/>
                    </a:cubicBezTo>
                    <a:cubicBezTo>
                      <a:pt x="8172" y="0"/>
                      <a:pt x="6312" y="513"/>
                      <a:pt x="4707" y="1412"/>
                    </a:cubicBezTo>
                    <a:cubicBezTo>
                      <a:pt x="87" y="4107"/>
                      <a:pt x="-1389" y="10010"/>
                      <a:pt x="1435" y="14496"/>
                    </a:cubicBezTo>
                    <a:lnTo>
                      <a:pt x="1435" y="14752"/>
                    </a:lnTo>
                    <a:cubicBezTo>
                      <a:pt x="3424" y="17704"/>
                      <a:pt x="6696" y="19372"/>
                      <a:pt x="10033" y="19372"/>
                    </a:cubicBezTo>
                    <a:cubicBezTo>
                      <a:pt x="11766" y="19372"/>
                      <a:pt x="13627" y="18859"/>
                      <a:pt x="15231" y="17961"/>
                    </a:cubicBezTo>
                    <a:cubicBezTo>
                      <a:pt x="16643" y="17062"/>
                      <a:pt x="17862" y="15907"/>
                      <a:pt x="18632" y="14496"/>
                    </a:cubicBezTo>
                    <a:cubicBezTo>
                      <a:pt x="20364" y="11550"/>
                      <a:pt x="20364" y="7829"/>
                      <a:pt x="18504" y="4877"/>
                    </a:cubicBezTo>
                    <a:close/>
                  </a:path>
                </a:pathLst>
              </a:custGeom>
              <a:solidFill>
                <a:srgbClr val="2C5967"/>
              </a:solidFill>
              <a:ln w="6417"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4C6DF31E-870A-4EB2-B260-752CE516DEAC}"/>
                  </a:ext>
                </a:extLst>
              </p:cNvPr>
              <p:cNvSpPr/>
              <p:nvPr/>
            </p:nvSpPr>
            <p:spPr>
              <a:xfrm>
                <a:off x="7750839" y="2400668"/>
                <a:ext cx="19892" cy="19115"/>
              </a:xfrm>
              <a:custGeom>
                <a:avLst/>
                <a:gdLst>
                  <a:gd name="connsiteX0" fmla="*/ 128 w 19892"/>
                  <a:gd name="connsiteY0" fmla="*/ 9619 h 19115"/>
                  <a:gd name="connsiteX1" fmla="*/ 9946 w 19892"/>
                  <a:gd name="connsiteY1" fmla="*/ 19116 h 19115"/>
                  <a:gd name="connsiteX2" fmla="*/ 9433 w 19892"/>
                  <a:gd name="connsiteY2" fmla="*/ 18603 h 19115"/>
                  <a:gd name="connsiteX3" fmla="*/ 19892 w 19892"/>
                  <a:gd name="connsiteY3" fmla="*/ 8464 h 19115"/>
                  <a:gd name="connsiteX4" fmla="*/ 10074 w 19892"/>
                  <a:gd name="connsiteY4" fmla="*/ 0 h 19115"/>
                  <a:gd name="connsiteX5" fmla="*/ 9818 w 19892"/>
                  <a:gd name="connsiteY5" fmla="*/ 0 h 19115"/>
                  <a:gd name="connsiteX6" fmla="*/ 0 w 19892"/>
                  <a:gd name="connsiteY6" fmla="*/ 9491 h 19115"/>
                  <a:gd name="connsiteX7" fmla="*/ 128 w 19892"/>
                  <a:gd name="connsiteY7" fmla="*/ 9619 h 1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92" h="19115">
                    <a:moveTo>
                      <a:pt x="128" y="9619"/>
                    </a:moveTo>
                    <a:cubicBezTo>
                      <a:pt x="128" y="14881"/>
                      <a:pt x="4491" y="19116"/>
                      <a:pt x="9946" y="19116"/>
                    </a:cubicBezTo>
                    <a:lnTo>
                      <a:pt x="9433" y="18603"/>
                    </a:lnTo>
                    <a:lnTo>
                      <a:pt x="19892" y="8464"/>
                    </a:lnTo>
                    <a:cubicBezTo>
                      <a:pt x="19379" y="3722"/>
                      <a:pt x="15272" y="0"/>
                      <a:pt x="10074" y="0"/>
                    </a:cubicBezTo>
                    <a:lnTo>
                      <a:pt x="9818" y="0"/>
                    </a:lnTo>
                    <a:cubicBezTo>
                      <a:pt x="4363" y="0"/>
                      <a:pt x="0" y="4235"/>
                      <a:pt x="0" y="9491"/>
                    </a:cubicBezTo>
                    <a:lnTo>
                      <a:pt x="128" y="9619"/>
                    </a:lnTo>
                    <a:close/>
                  </a:path>
                </a:pathLst>
              </a:custGeom>
              <a:solidFill>
                <a:srgbClr val="2C5967"/>
              </a:solidFill>
              <a:ln w="6417"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C09B96DF-56BA-4B5E-8AA5-C10FE5ACE1B9}"/>
                  </a:ext>
                </a:extLst>
              </p:cNvPr>
              <p:cNvSpPr/>
              <p:nvPr/>
            </p:nvSpPr>
            <p:spPr>
              <a:xfrm>
                <a:off x="7643742" y="2400803"/>
                <a:ext cx="20148" cy="18981"/>
              </a:xfrm>
              <a:custGeom>
                <a:avLst/>
                <a:gdLst>
                  <a:gd name="connsiteX0" fmla="*/ 0 w 20148"/>
                  <a:gd name="connsiteY0" fmla="*/ 9491 h 18981"/>
                  <a:gd name="connsiteX1" fmla="*/ 9754 w 20148"/>
                  <a:gd name="connsiteY1" fmla="*/ 18981 h 18981"/>
                  <a:gd name="connsiteX2" fmla="*/ 10332 w 20148"/>
                  <a:gd name="connsiteY2" fmla="*/ 18981 h 18981"/>
                  <a:gd name="connsiteX3" fmla="*/ 20149 w 20148"/>
                  <a:gd name="connsiteY3" fmla="*/ 9491 h 18981"/>
                  <a:gd name="connsiteX4" fmla="*/ 10332 w 20148"/>
                  <a:gd name="connsiteY4" fmla="*/ 0 h 18981"/>
                  <a:gd name="connsiteX5" fmla="*/ 9754 w 20148"/>
                  <a:gd name="connsiteY5" fmla="*/ 0 h 18981"/>
                  <a:gd name="connsiteX6" fmla="*/ 0 w 20148"/>
                  <a:gd name="connsiteY6" fmla="*/ 9491 h 1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48" h="18981">
                    <a:moveTo>
                      <a:pt x="0" y="9491"/>
                    </a:moveTo>
                    <a:cubicBezTo>
                      <a:pt x="0" y="14746"/>
                      <a:pt x="4364" y="18981"/>
                      <a:pt x="9754" y="18981"/>
                    </a:cubicBezTo>
                    <a:lnTo>
                      <a:pt x="10332" y="18981"/>
                    </a:lnTo>
                    <a:cubicBezTo>
                      <a:pt x="15722" y="18981"/>
                      <a:pt x="20149" y="14746"/>
                      <a:pt x="20149" y="9491"/>
                    </a:cubicBezTo>
                    <a:cubicBezTo>
                      <a:pt x="20149" y="4229"/>
                      <a:pt x="15722" y="0"/>
                      <a:pt x="10332" y="0"/>
                    </a:cubicBezTo>
                    <a:lnTo>
                      <a:pt x="9754" y="0"/>
                    </a:lnTo>
                    <a:cubicBezTo>
                      <a:pt x="4364" y="0"/>
                      <a:pt x="0" y="4229"/>
                      <a:pt x="0" y="9491"/>
                    </a:cubicBezTo>
                    <a:close/>
                  </a:path>
                </a:pathLst>
              </a:custGeom>
              <a:solidFill>
                <a:srgbClr val="2C5967"/>
              </a:solidFill>
              <a:ln w="6417"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7421B4B1-172F-4A8C-8090-9D20AFBAE76F}"/>
                  </a:ext>
                </a:extLst>
              </p:cNvPr>
              <p:cNvSpPr/>
              <p:nvPr/>
            </p:nvSpPr>
            <p:spPr>
              <a:xfrm>
                <a:off x="7715225" y="2400803"/>
                <a:ext cx="20148" cy="18981"/>
              </a:xfrm>
              <a:custGeom>
                <a:avLst/>
                <a:gdLst>
                  <a:gd name="connsiteX0" fmla="*/ 0 w 20148"/>
                  <a:gd name="connsiteY0" fmla="*/ 9491 h 18981"/>
                  <a:gd name="connsiteX1" fmla="*/ 9754 w 20148"/>
                  <a:gd name="connsiteY1" fmla="*/ 18981 h 18981"/>
                  <a:gd name="connsiteX2" fmla="*/ 10331 w 20148"/>
                  <a:gd name="connsiteY2" fmla="*/ 18981 h 18981"/>
                  <a:gd name="connsiteX3" fmla="*/ 20149 w 20148"/>
                  <a:gd name="connsiteY3" fmla="*/ 9491 h 18981"/>
                  <a:gd name="connsiteX4" fmla="*/ 10331 w 20148"/>
                  <a:gd name="connsiteY4" fmla="*/ 0 h 18981"/>
                  <a:gd name="connsiteX5" fmla="*/ 9754 w 20148"/>
                  <a:gd name="connsiteY5" fmla="*/ 0 h 18981"/>
                  <a:gd name="connsiteX6" fmla="*/ 0 w 20148"/>
                  <a:gd name="connsiteY6" fmla="*/ 9491 h 1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48" h="18981">
                    <a:moveTo>
                      <a:pt x="0" y="9491"/>
                    </a:moveTo>
                    <a:cubicBezTo>
                      <a:pt x="0" y="14746"/>
                      <a:pt x="4364" y="18981"/>
                      <a:pt x="9754" y="18981"/>
                    </a:cubicBezTo>
                    <a:lnTo>
                      <a:pt x="10331" y="18981"/>
                    </a:lnTo>
                    <a:cubicBezTo>
                      <a:pt x="15722" y="18981"/>
                      <a:pt x="20149" y="14746"/>
                      <a:pt x="20149" y="9491"/>
                    </a:cubicBezTo>
                    <a:cubicBezTo>
                      <a:pt x="20149" y="4229"/>
                      <a:pt x="15722" y="0"/>
                      <a:pt x="10331" y="0"/>
                    </a:cubicBezTo>
                    <a:lnTo>
                      <a:pt x="9754" y="0"/>
                    </a:lnTo>
                    <a:cubicBezTo>
                      <a:pt x="4364" y="0"/>
                      <a:pt x="0" y="4229"/>
                      <a:pt x="0" y="9491"/>
                    </a:cubicBezTo>
                    <a:close/>
                  </a:path>
                </a:pathLst>
              </a:custGeom>
              <a:solidFill>
                <a:srgbClr val="2C5967"/>
              </a:solidFill>
              <a:ln w="6417"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CB0E7687-A5ED-4873-B33A-9A4720A655E9}"/>
                  </a:ext>
                </a:extLst>
              </p:cNvPr>
              <p:cNvSpPr/>
              <p:nvPr/>
            </p:nvSpPr>
            <p:spPr>
              <a:xfrm>
                <a:off x="7679548" y="2400803"/>
                <a:ext cx="20148" cy="18981"/>
              </a:xfrm>
              <a:custGeom>
                <a:avLst/>
                <a:gdLst>
                  <a:gd name="connsiteX0" fmla="*/ 0 w 20148"/>
                  <a:gd name="connsiteY0" fmla="*/ 9491 h 18981"/>
                  <a:gd name="connsiteX1" fmla="*/ 9818 w 20148"/>
                  <a:gd name="connsiteY1" fmla="*/ 18981 h 18981"/>
                  <a:gd name="connsiteX2" fmla="*/ 10331 w 20148"/>
                  <a:gd name="connsiteY2" fmla="*/ 18981 h 18981"/>
                  <a:gd name="connsiteX3" fmla="*/ 20149 w 20148"/>
                  <a:gd name="connsiteY3" fmla="*/ 9491 h 18981"/>
                  <a:gd name="connsiteX4" fmla="*/ 10331 w 20148"/>
                  <a:gd name="connsiteY4" fmla="*/ 0 h 18981"/>
                  <a:gd name="connsiteX5" fmla="*/ 9818 w 20148"/>
                  <a:gd name="connsiteY5" fmla="*/ 0 h 18981"/>
                  <a:gd name="connsiteX6" fmla="*/ 0 w 20148"/>
                  <a:gd name="connsiteY6" fmla="*/ 9491 h 1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48" h="18981">
                    <a:moveTo>
                      <a:pt x="0" y="9491"/>
                    </a:moveTo>
                    <a:cubicBezTo>
                      <a:pt x="0" y="14746"/>
                      <a:pt x="4363" y="18981"/>
                      <a:pt x="9818" y="18981"/>
                    </a:cubicBezTo>
                    <a:lnTo>
                      <a:pt x="10331" y="18981"/>
                    </a:lnTo>
                    <a:cubicBezTo>
                      <a:pt x="15785" y="18981"/>
                      <a:pt x="20149" y="14746"/>
                      <a:pt x="20149" y="9491"/>
                    </a:cubicBezTo>
                    <a:cubicBezTo>
                      <a:pt x="20149" y="4229"/>
                      <a:pt x="15785" y="0"/>
                      <a:pt x="10331" y="0"/>
                    </a:cubicBezTo>
                    <a:lnTo>
                      <a:pt x="9818" y="0"/>
                    </a:lnTo>
                    <a:cubicBezTo>
                      <a:pt x="4363" y="0"/>
                      <a:pt x="0" y="4229"/>
                      <a:pt x="0" y="9491"/>
                    </a:cubicBezTo>
                    <a:close/>
                  </a:path>
                </a:pathLst>
              </a:custGeom>
              <a:solidFill>
                <a:srgbClr val="2C5967"/>
              </a:solidFill>
              <a:ln w="6417"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8D89C4FF-E427-4153-A209-CAB27F01D077}"/>
                  </a:ext>
                </a:extLst>
              </p:cNvPr>
              <p:cNvSpPr/>
              <p:nvPr/>
            </p:nvSpPr>
            <p:spPr>
              <a:xfrm>
                <a:off x="7782923" y="2384510"/>
                <a:ext cx="74114" cy="61313"/>
              </a:xfrm>
              <a:custGeom>
                <a:avLst/>
                <a:gdLst>
                  <a:gd name="connsiteX0" fmla="*/ 74114 w 74114"/>
                  <a:gd name="connsiteY0" fmla="*/ 13341 h 61313"/>
                  <a:gd name="connsiteX1" fmla="*/ 60062 w 74114"/>
                  <a:gd name="connsiteY1" fmla="*/ 0 h 61313"/>
                  <a:gd name="connsiteX2" fmla="*/ 25410 w 74114"/>
                  <a:gd name="connsiteY2" fmla="*/ 34118 h 61313"/>
                  <a:gd name="connsiteX3" fmla="*/ 13925 w 74114"/>
                  <a:gd name="connsiteY3" fmla="*/ 22831 h 61313"/>
                  <a:gd name="connsiteX4" fmla="*/ 3850 w 74114"/>
                  <a:gd name="connsiteY4" fmla="*/ 32450 h 61313"/>
                  <a:gd name="connsiteX5" fmla="*/ 0 w 74114"/>
                  <a:gd name="connsiteY5" fmla="*/ 36172 h 61313"/>
                  <a:gd name="connsiteX6" fmla="*/ 257 w 74114"/>
                  <a:gd name="connsiteY6" fmla="*/ 36685 h 61313"/>
                  <a:gd name="connsiteX7" fmla="*/ 25539 w 74114"/>
                  <a:gd name="connsiteY7" fmla="*/ 61313 h 61313"/>
                  <a:gd name="connsiteX8" fmla="*/ 74114 w 74114"/>
                  <a:gd name="connsiteY8" fmla="*/ 13341 h 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114" h="61313">
                    <a:moveTo>
                      <a:pt x="74114" y="13341"/>
                    </a:moveTo>
                    <a:lnTo>
                      <a:pt x="60062" y="0"/>
                    </a:lnTo>
                    <a:lnTo>
                      <a:pt x="25410" y="34118"/>
                    </a:lnTo>
                    <a:lnTo>
                      <a:pt x="13925" y="22831"/>
                    </a:lnTo>
                    <a:lnTo>
                      <a:pt x="3850" y="32450"/>
                    </a:lnTo>
                    <a:lnTo>
                      <a:pt x="0" y="36172"/>
                    </a:lnTo>
                    <a:lnTo>
                      <a:pt x="257" y="36685"/>
                    </a:lnTo>
                    <a:lnTo>
                      <a:pt x="25539" y="61313"/>
                    </a:lnTo>
                    <a:lnTo>
                      <a:pt x="74114" y="13341"/>
                    </a:lnTo>
                    <a:close/>
                  </a:path>
                </a:pathLst>
              </a:custGeom>
              <a:solidFill>
                <a:srgbClr val="2C5967"/>
              </a:solidFill>
              <a:ln w="6417"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76819259-0710-4AB0-A425-E0E8DC7FEDE9}"/>
                  </a:ext>
                </a:extLst>
              </p:cNvPr>
              <p:cNvSpPr/>
              <p:nvPr/>
            </p:nvSpPr>
            <p:spPr>
              <a:xfrm>
                <a:off x="7587081" y="2708266"/>
                <a:ext cx="68275" cy="65933"/>
              </a:xfrm>
              <a:custGeom>
                <a:avLst/>
                <a:gdLst>
                  <a:gd name="connsiteX0" fmla="*/ 67890 w 68275"/>
                  <a:gd name="connsiteY0" fmla="*/ 52721 h 65933"/>
                  <a:gd name="connsiteX1" fmla="*/ 68275 w 68275"/>
                  <a:gd name="connsiteY1" fmla="*/ 52464 h 65933"/>
                  <a:gd name="connsiteX2" fmla="*/ 61923 w 68275"/>
                  <a:gd name="connsiteY2" fmla="*/ 46304 h 65933"/>
                  <a:gd name="connsiteX3" fmla="*/ 48126 w 68275"/>
                  <a:gd name="connsiteY3" fmla="*/ 32963 h 65933"/>
                  <a:gd name="connsiteX4" fmla="*/ 68275 w 68275"/>
                  <a:gd name="connsiteY4" fmla="*/ 13469 h 65933"/>
                  <a:gd name="connsiteX5" fmla="*/ 54222 w 68275"/>
                  <a:gd name="connsiteY5" fmla="*/ 0 h 65933"/>
                  <a:gd name="connsiteX6" fmla="*/ 34074 w 68275"/>
                  <a:gd name="connsiteY6" fmla="*/ 19494 h 65933"/>
                  <a:gd name="connsiteX7" fmla="*/ 13925 w 68275"/>
                  <a:gd name="connsiteY7" fmla="*/ 0 h 65933"/>
                  <a:gd name="connsiteX8" fmla="*/ 0 w 68275"/>
                  <a:gd name="connsiteY8" fmla="*/ 13469 h 65933"/>
                  <a:gd name="connsiteX9" fmla="*/ 20149 w 68275"/>
                  <a:gd name="connsiteY9" fmla="*/ 32963 h 65933"/>
                  <a:gd name="connsiteX10" fmla="*/ 0 w 68275"/>
                  <a:gd name="connsiteY10" fmla="*/ 52464 h 65933"/>
                  <a:gd name="connsiteX11" fmla="*/ 13925 w 68275"/>
                  <a:gd name="connsiteY11" fmla="*/ 65933 h 65933"/>
                  <a:gd name="connsiteX12" fmla="*/ 34074 w 68275"/>
                  <a:gd name="connsiteY12" fmla="*/ 46432 h 65933"/>
                  <a:gd name="connsiteX13" fmla="*/ 54222 w 68275"/>
                  <a:gd name="connsiteY13" fmla="*/ 65933 h 65933"/>
                  <a:gd name="connsiteX14" fmla="*/ 67890 w 68275"/>
                  <a:gd name="connsiteY14" fmla="*/ 52721 h 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275" h="65933">
                    <a:moveTo>
                      <a:pt x="67890" y="52721"/>
                    </a:moveTo>
                    <a:lnTo>
                      <a:pt x="68275" y="52464"/>
                    </a:lnTo>
                    <a:lnTo>
                      <a:pt x="61923" y="46304"/>
                    </a:lnTo>
                    <a:lnTo>
                      <a:pt x="48126" y="32963"/>
                    </a:lnTo>
                    <a:lnTo>
                      <a:pt x="68275" y="13469"/>
                    </a:lnTo>
                    <a:lnTo>
                      <a:pt x="54222" y="0"/>
                    </a:lnTo>
                    <a:lnTo>
                      <a:pt x="34074" y="19494"/>
                    </a:lnTo>
                    <a:lnTo>
                      <a:pt x="13925" y="0"/>
                    </a:lnTo>
                    <a:lnTo>
                      <a:pt x="0" y="13469"/>
                    </a:lnTo>
                    <a:lnTo>
                      <a:pt x="20149" y="32963"/>
                    </a:lnTo>
                    <a:lnTo>
                      <a:pt x="0" y="52464"/>
                    </a:lnTo>
                    <a:lnTo>
                      <a:pt x="13925" y="65933"/>
                    </a:lnTo>
                    <a:lnTo>
                      <a:pt x="34074" y="46432"/>
                    </a:lnTo>
                    <a:lnTo>
                      <a:pt x="54222" y="65933"/>
                    </a:lnTo>
                    <a:lnTo>
                      <a:pt x="67890" y="52721"/>
                    </a:lnTo>
                    <a:close/>
                  </a:path>
                </a:pathLst>
              </a:custGeom>
              <a:solidFill>
                <a:srgbClr val="2C5967"/>
              </a:solidFill>
              <a:ln w="6417"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A3DD7367-D89B-4A9E-B7BF-98FEC067BD3F}"/>
                  </a:ext>
                </a:extLst>
              </p:cNvPr>
              <p:cNvSpPr/>
              <p:nvPr/>
            </p:nvSpPr>
            <p:spPr>
              <a:xfrm>
                <a:off x="7607693" y="2400411"/>
                <a:ext cx="19873" cy="19244"/>
              </a:xfrm>
              <a:custGeom>
                <a:avLst/>
                <a:gdLst>
                  <a:gd name="connsiteX0" fmla="*/ 1590 w 19873"/>
                  <a:gd name="connsiteY0" fmla="*/ 14881 h 19244"/>
                  <a:gd name="connsiteX1" fmla="*/ 1590 w 19873"/>
                  <a:gd name="connsiteY1" fmla="*/ 15137 h 19244"/>
                  <a:gd name="connsiteX2" fmla="*/ 9932 w 19873"/>
                  <a:gd name="connsiteY2" fmla="*/ 19244 h 19244"/>
                  <a:gd name="connsiteX3" fmla="*/ 15515 w 19873"/>
                  <a:gd name="connsiteY3" fmla="*/ 17576 h 19244"/>
                  <a:gd name="connsiteX4" fmla="*/ 18852 w 19873"/>
                  <a:gd name="connsiteY4" fmla="*/ 13982 h 19244"/>
                  <a:gd name="connsiteX5" fmla="*/ 18146 w 19873"/>
                  <a:gd name="connsiteY5" fmla="*/ 4364 h 19244"/>
                  <a:gd name="connsiteX6" fmla="*/ 18146 w 19873"/>
                  <a:gd name="connsiteY6" fmla="*/ 4107 h 19244"/>
                  <a:gd name="connsiteX7" fmla="*/ 9804 w 19873"/>
                  <a:gd name="connsiteY7" fmla="*/ 0 h 19244"/>
                  <a:gd name="connsiteX8" fmla="*/ 4221 w 19873"/>
                  <a:gd name="connsiteY8" fmla="*/ 1668 h 19244"/>
                  <a:gd name="connsiteX9" fmla="*/ 1719 w 19873"/>
                  <a:gd name="connsiteY9" fmla="*/ 14881 h 19244"/>
                  <a:gd name="connsiteX10" fmla="*/ 1590 w 19873"/>
                  <a:gd name="connsiteY10" fmla="*/ 14881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73" h="19244">
                    <a:moveTo>
                      <a:pt x="1590" y="14881"/>
                    </a:moveTo>
                    <a:lnTo>
                      <a:pt x="1590" y="15137"/>
                    </a:lnTo>
                    <a:cubicBezTo>
                      <a:pt x="3708" y="17833"/>
                      <a:pt x="6788" y="19244"/>
                      <a:pt x="9932" y="19244"/>
                    </a:cubicBezTo>
                    <a:cubicBezTo>
                      <a:pt x="11921" y="19244"/>
                      <a:pt x="13782" y="18731"/>
                      <a:pt x="15515" y="17576"/>
                    </a:cubicBezTo>
                    <a:cubicBezTo>
                      <a:pt x="16991" y="16677"/>
                      <a:pt x="18018" y="15394"/>
                      <a:pt x="18852" y="13982"/>
                    </a:cubicBezTo>
                    <a:cubicBezTo>
                      <a:pt x="20456" y="11031"/>
                      <a:pt x="20135" y="7315"/>
                      <a:pt x="18146" y="4364"/>
                    </a:cubicBezTo>
                    <a:lnTo>
                      <a:pt x="18146" y="4107"/>
                    </a:lnTo>
                    <a:cubicBezTo>
                      <a:pt x="16028" y="1412"/>
                      <a:pt x="13012" y="0"/>
                      <a:pt x="9804" y="0"/>
                    </a:cubicBezTo>
                    <a:cubicBezTo>
                      <a:pt x="7815" y="0"/>
                      <a:pt x="5954" y="513"/>
                      <a:pt x="4221" y="1668"/>
                    </a:cubicBezTo>
                    <a:cubicBezTo>
                      <a:pt x="-270" y="4620"/>
                      <a:pt x="-1297" y="10646"/>
                      <a:pt x="1719" y="14881"/>
                    </a:cubicBezTo>
                    <a:lnTo>
                      <a:pt x="1590" y="14881"/>
                    </a:lnTo>
                    <a:close/>
                  </a:path>
                </a:pathLst>
              </a:custGeom>
              <a:solidFill>
                <a:srgbClr val="2C5967"/>
              </a:solidFill>
              <a:ln w="6417"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AAE348A1-279D-4D3F-9894-EF205A80086E}"/>
                  </a:ext>
                </a:extLst>
              </p:cNvPr>
              <p:cNvSpPr/>
              <p:nvPr/>
            </p:nvSpPr>
            <p:spPr>
              <a:xfrm>
                <a:off x="7589986" y="2434658"/>
                <a:ext cx="19895" cy="19244"/>
              </a:xfrm>
              <a:custGeom>
                <a:avLst/>
                <a:gdLst>
                  <a:gd name="connsiteX0" fmla="*/ 1586 w 19895"/>
                  <a:gd name="connsiteY0" fmla="*/ 14881 h 19244"/>
                  <a:gd name="connsiteX1" fmla="*/ 1586 w 19895"/>
                  <a:gd name="connsiteY1" fmla="*/ 15137 h 19244"/>
                  <a:gd name="connsiteX2" fmla="*/ 9929 w 19895"/>
                  <a:gd name="connsiteY2" fmla="*/ 19244 h 19244"/>
                  <a:gd name="connsiteX3" fmla="*/ 15511 w 19895"/>
                  <a:gd name="connsiteY3" fmla="*/ 17576 h 19244"/>
                  <a:gd name="connsiteX4" fmla="*/ 18848 w 19895"/>
                  <a:gd name="connsiteY4" fmla="*/ 13982 h 19244"/>
                  <a:gd name="connsiteX5" fmla="*/ 18207 w 19895"/>
                  <a:gd name="connsiteY5" fmla="*/ 4363 h 19244"/>
                  <a:gd name="connsiteX6" fmla="*/ 18207 w 19895"/>
                  <a:gd name="connsiteY6" fmla="*/ 4107 h 19244"/>
                  <a:gd name="connsiteX7" fmla="*/ 9800 w 19895"/>
                  <a:gd name="connsiteY7" fmla="*/ 0 h 19244"/>
                  <a:gd name="connsiteX8" fmla="*/ 4282 w 19895"/>
                  <a:gd name="connsiteY8" fmla="*/ 1668 h 19244"/>
                  <a:gd name="connsiteX9" fmla="*/ 1715 w 19895"/>
                  <a:gd name="connsiteY9" fmla="*/ 14881 h 19244"/>
                  <a:gd name="connsiteX10" fmla="*/ 1586 w 19895"/>
                  <a:gd name="connsiteY10" fmla="*/ 14881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95" h="19244">
                    <a:moveTo>
                      <a:pt x="1586" y="14881"/>
                    </a:moveTo>
                    <a:lnTo>
                      <a:pt x="1586" y="15137"/>
                    </a:lnTo>
                    <a:cubicBezTo>
                      <a:pt x="3705" y="17833"/>
                      <a:pt x="6784" y="19244"/>
                      <a:pt x="9929" y="19244"/>
                    </a:cubicBezTo>
                    <a:cubicBezTo>
                      <a:pt x="11918" y="19244"/>
                      <a:pt x="13779" y="18731"/>
                      <a:pt x="15511" y="17576"/>
                    </a:cubicBezTo>
                    <a:cubicBezTo>
                      <a:pt x="16987" y="16677"/>
                      <a:pt x="18014" y="15394"/>
                      <a:pt x="18848" y="13982"/>
                    </a:cubicBezTo>
                    <a:cubicBezTo>
                      <a:pt x="20452" y="11037"/>
                      <a:pt x="20195" y="7315"/>
                      <a:pt x="18207" y="4363"/>
                    </a:cubicBezTo>
                    <a:lnTo>
                      <a:pt x="18207" y="4107"/>
                    </a:lnTo>
                    <a:cubicBezTo>
                      <a:pt x="16024" y="1412"/>
                      <a:pt x="13009" y="0"/>
                      <a:pt x="9800" y="0"/>
                    </a:cubicBezTo>
                    <a:cubicBezTo>
                      <a:pt x="7811" y="0"/>
                      <a:pt x="5950" y="513"/>
                      <a:pt x="4282" y="1668"/>
                    </a:cubicBezTo>
                    <a:cubicBezTo>
                      <a:pt x="-274" y="4620"/>
                      <a:pt x="-1301" y="10652"/>
                      <a:pt x="1715" y="14881"/>
                    </a:cubicBezTo>
                    <a:lnTo>
                      <a:pt x="1586" y="14881"/>
                    </a:lnTo>
                    <a:close/>
                  </a:path>
                </a:pathLst>
              </a:custGeom>
              <a:solidFill>
                <a:srgbClr val="2C5967"/>
              </a:solidFill>
              <a:ln w="6417"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3F70A1FE-F732-4A6B-81C3-81EAAAB25B74}"/>
                  </a:ext>
                </a:extLst>
              </p:cNvPr>
              <p:cNvSpPr/>
              <p:nvPr/>
            </p:nvSpPr>
            <p:spPr>
              <a:xfrm>
                <a:off x="7572404" y="2469033"/>
                <a:ext cx="19895" cy="19237"/>
              </a:xfrm>
              <a:custGeom>
                <a:avLst/>
                <a:gdLst>
                  <a:gd name="connsiteX0" fmla="*/ 1586 w 19895"/>
                  <a:gd name="connsiteY0" fmla="*/ 14881 h 19237"/>
                  <a:gd name="connsiteX1" fmla="*/ 1586 w 19895"/>
                  <a:gd name="connsiteY1" fmla="*/ 15137 h 19237"/>
                  <a:gd name="connsiteX2" fmla="*/ 9993 w 19895"/>
                  <a:gd name="connsiteY2" fmla="*/ 19238 h 19237"/>
                  <a:gd name="connsiteX3" fmla="*/ 15511 w 19895"/>
                  <a:gd name="connsiteY3" fmla="*/ 17576 h 19237"/>
                  <a:gd name="connsiteX4" fmla="*/ 18848 w 19895"/>
                  <a:gd name="connsiteY4" fmla="*/ 13982 h 19237"/>
                  <a:gd name="connsiteX5" fmla="*/ 18207 w 19895"/>
                  <a:gd name="connsiteY5" fmla="*/ 4364 h 19237"/>
                  <a:gd name="connsiteX6" fmla="*/ 18207 w 19895"/>
                  <a:gd name="connsiteY6" fmla="*/ 4107 h 19237"/>
                  <a:gd name="connsiteX7" fmla="*/ 9800 w 19895"/>
                  <a:gd name="connsiteY7" fmla="*/ 0 h 19237"/>
                  <a:gd name="connsiteX8" fmla="*/ 4282 w 19895"/>
                  <a:gd name="connsiteY8" fmla="*/ 1668 h 19237"/>
                  <a:gd name="connsiteX9" fmla="*/ 1715 w 19895"/>
                  <a:gd name="connsiteY9" fmla="*/ 14881 h 19237"/>
                  <a:gd name="connsiteX10" fmla="*/ 1586 w 19895"/>
                  <a:gd name="connsiteY10" fmla="*/ 1488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95" h="19237">
                    <a:moveTo>
                      <a:pt x="1586" y="14881"/>
                    </a:moveTo>
                    <a:lnTo>
                      <a:pt x="1586" y="15137"/>
                    </a:lnTo>
                    <a:cubicBezTo>
                      <a:pt x="3705" y="17833"/>
                      <a:pt x="6784" y="19238"/>
                      <a:pt x="9993" y="19238"/>
                    </a:cubicBezTo>
                    <a:cubicBezTo>
                      <a:pt x="11982" y="19238"/>
                      <a:pt x="13779" y="18724"/>
                      <a:pt x="15511" y="17576"/>
                    </a:cubicBezTo>
                    <a:cubicBezTo>
                      <a:pt x="16987" y="16677"/>
                      <a:pt x="18078" y="15394"/>
                      <a:pt x="18848" y="13982"/>
                    </a:cubicBezTo>
                    <a:cubicBezTo>
                      <a:pt x="20452" y="11031"/>
                      <a:pt x="20195" y="7309"/>
                      <a:pt x="18207" y="4364"/>
                    </a:cubicBezTo>
                    <a:lnTo>
                      <a:pt x="18207" y="4107"/>
                    </a:lnTo>
                    <a:cubicBezTo>
                      <a:pt x="16089" y="1412"/>
                      <a:pt x="13009" y="0"/>
                      <a:pt x="9800" y="0"/>
                    </a:cubicBezTo>
                    <a:cubicBezTo>
                      <a:pt x="7811" y="0"/>
                      <a:pt x="6014" y="513"/>
                      <a:pt x="4282" y="1668"/>
                    </a:cubicBezTo>
                    <a:cubicBezTo>
                      <a:pt x="-274" y="4620"/>
                      <a:pt x="-1301" y="10646"/>
                      <a:pt x="1715" y="14881"/>
                    </a:cubicBezTo>
                    <a:lnTo>
                      <a:pt x="1586" y="14881"/>
                    </a:lnTo>
                    <a:close/>
                  </a:path>
                </a:pathLst>
              </a:custGeom>
              <a:solidFill>
                <a:srgbClr val="2C5967"/>
              </a:solidFill>
              <a:ln w="6417"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8180C48F-AEC2-4659-8639-3D754FBDCF97}"/>
                  </a:ext>
                </a:extLst>
              </p:cNvPr>
              <p:cNvSpPr/>
              <p:nvPr/>
            </p:nvSpPr>
            <p:spPr>
              <a:xfrm>
                <a:off x="7554726" y="2503280"/>
                <a:ext cx="19863" cy="19244"/>
              </a:xfrm>
              <a:custGeom>
                <a:avLst/>
                <a:gdLst>
                  <a:gd name="connsiteX0" fmla="*/ 1618 w 19863"/>
                  <a:gd name="connsiteY0" fmla="*/ 14881 h 19244"/>
                  <a:gd name="connsiteX1" fmla="*/ 1618 w 19863"/>
                  <a:gd name="connsiteY1" fmla="*/ 15137 h 19244"/>
                  <a:gd name="connsiteX2" fmla="*/ 9960 w 19863"/>
                  <a:gd name="connsiteY2" fmla="*/ 19244 h 19244"/>
                  <a:gd name="connsiteX3" fmla="*/ 15479 w 19863"/>
                  <a:gd name="connsiteY3" fmla="*/ 17576 h 19244"/>
                  <a:gd name="connsiteX4" fmla="*/ 18816 w 19863"/>
                  <a:gd name="connsiteY4" fmla="*/ 13982 h 19244"/>
                  <a:gd name="connsiteX5" fmla="*/ 18174 w 19863"/>
                  <a:gd name="connsiteY5" fmla="*/ 4363 h 19244"/>
                  <a:gd name="connsiteX6" fmla="*/ 18174 w 19863"/>
                  <a:gd name="connsiteY6" fmla="*/ 4107 h 19244"/>
                  <a:gd name="connsiteX7" fmla="*/ 9832 w 19863"/>
                  <a:gd name="connsiteY7" fmla="*/ 0 h 19244"/>
                  <a:gd name="connsiteX8" fmla="*/ 4249 w 19863"/>
                  <a:gd name="connsiteY8" fmla="*/ 1668 h 19244"/>
                  <a:gd name="connsiteX9" fmla="*/ 1747 w 19863"/>
                  <a:gd name="connsiteY9" fmla="*/ 14881 h 19244"/>
                  <a:gd name="connsiteX10" fmla="*/ 1618 w 19863"/>
                  <a:gd name="connsiteY10" fmla="*/ 14881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63" h="19244">
                    <a:moveTo>
                      <a:pt x="1618" y="14881"/>
                    </a:moveTo>
                    <a:lnTo>
                      <a:pt x="1618" y="15137"/>
                    </a:lnTo>
                    <a:cubicBezTo>
                      <a:pt x="3736" y="17833"/>
                      <a:pt x="6752" y="19244"/>
                      <a:pt x="9960" y="19244"/>
                    </a:cubicBezTo>
                    <a:cubicBezTo>
                      <a:pt x="11949" y="19244"/>
                      <a:pt x="13810" y="18731"/>
                      <a:pt x="15479" y="17576"/>
                    </a:cubicBezTo>
                    <a:cubicBezTo>
                      <a:pt x="16954" y="16677"/>
                      <a:pt x="18046" y="15394"/>
                      <a:pt x="18816" y="13982"/>
                    </a:cubicBezTo>
                    <a:cubicBezTo>
                      <a:pt x="20420" y="11031"/>
                      <a:pt x="20163" y="7315"/>
                      <a:pt x="18174" y="4363"/>
                    </a:cubicBezTo>
                    <a:lnTo>
                      <a:pt x="18174" y="4107"/>
                    </a:lnTo>
                    <a:cubicBezTo>
                      <a:pt x="16056" y="1412"/>
                      <a:pt x="12976" y="0"/>
                      <a:pt x="9832" y="0"/>
                    </a:cubicBezTo>
                    <a:cubicBezTo>
                      <a:pt x="7843" y="0"/>
                      <a:pt x="5982" y="513"/>
                      <a:pt x="4249" y="1668"/>
                    </a:cubicBezTo>
                    <a:cubicBezTo>
                      <a:pt x="-242" y="4620"/>
                      <a:pt x="-1333" y="10646"/>
                      <a:pt x="1747" y="14881"/>
                    </a:cubicBezTo>
                    <a:lnTo>
                      <a:pt x="1618" y="14881"/>
                    </a:lnTo>
                    <a:close/>
                  </a:path>
                </a:pathLst>
              </a:custGeom>
              <a:solidFill>
                <a:srgbClr val="2C5967"/>
              </a:solidFill>
              <a:ln w="6417"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167A683E-6CA7-4558-98B7-9217C01C70FD}"/>
                  </a:ext>
                </a:extLst>
              </p:cNvPr>
              <p:cNvSpPr/>
              <p:nvPr/>
            </p:nvSpPr>
            <p:spPr>
              <a:xfrm>
                <a:off x="7537144" y="2537661"/>
                <a:ext cx="19863" cy="19244"/>
              </a:xfrm>
              <a:custGeom>
                <a:avLst/>
                <a:gdLst>
                  <a:gd name="connsiteX0" fmla="*/ 1618 w 19863"/>
                  <a:gd name="connsiteY0" fmla="*/ 14881 h 19244"/>
                  <a:gd name="connsiteX1" fmla="*/ 1618 w 19863"/>
                  <a:gd name="connsiteY1" fmla="*/ 15137 h 19244"/>
                  <a:gd name="connsiteX2" fmla="*/ 9960 w 19863"/>
                  <a:gd name="connsiteY2" fmla="*/ 19244 h 19244"/>
                  <a:gd name="connsiteX3" fmla="*/ 15543 w 19863"/>
                  <a:gd name="connsiteY3" fmla="*/ 17576 h 19244"/>
                  <a:gd name="connsiteX4" fmla="*/ 18816 w 19863"/>
                  <a:gd name="connsiteY4" fmla="*/ 13982 h 19244"/>
                  <a:gd name="connsiteX5" fmla="*/ 18174 w 19863"/>
                  <a:gd name="connsiteY5" fmla="*/ 4363 h 19244"/>
                  <a:gd name="connsiteX6" fmla="*/ 18174 w 19863"/>
                  <a:gd name="connsiteY6" fmla="*/ 4107 h 19244"/>
                  <a:gd name="connsiteX7" fmla="*/ 9832 w 19863"/>
                  <a:gd name="connsiteY7" fmla="*/ 0 h 19244"/>
                  <a:gd name="connsiteX8" fmla="*/ 4249 w 19863"/>
                  <a:gd name="connsiteY8" fmla="*/ 1668 h 19244"/>
                  <a:gd name="connsiteX9" fmla="*/ 1747 w 19863"/>
                  <a:gd name="connsiteY9" fmla="*/ 14881 h 19244"/>
                  <a:gd name="connsiteX10" fmla="*/ 1618 w 19863"/>
                  <a:gd name="connsiteY10" fmla="*/ 14881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63" h="19244">
                    <a:moveTo>
                      <a:pt x="1618" y="14881"/>
                    </a:moveTo>
                    <a:lnTo>
                      <a:pt x="1618" y="15137"/>
                    </a:lnTo>
                    <a:cubicBezTo>
                      <a:pt x="3736" y="17832"/>
                      <a:pt x="6752" y="19244"/>
                      <a:pt x="9960" y="19244"/>
                    </a:cubicBezTo>
                    <a:cubicBezTo>
                      <a:pt x="11949" y="19244"/>
                      <a:pt x="13810" y="18731"/>
                      <a:pt x="15543" y="17576"/>
                    </a:cubicBezTo>
                    <a:cubicBezTo>
                      <a:pt x="16954" y="16677"/>
                      <a:pt x="18046" y="15394"/>
                      <a:pt x="18816" y="13982"/>
                    </a:cubicBezTo>
                    <a:cubicBezTo>
                      <a:pt x="20420" y="11031"/>
                      <a:pt x="20163" y="7315"/>
                      <a:pt x="18174" y="4363"/>
                    </a:cubicBezTo>
                    <a:lnTo>
                      <a:pt x="18174" y="4107"/>
                    </a:lnTo>
                    <a:cubicBezTo>
                      <a:pt x="16056" y="1412"/>
                      <a:pt x="12976" y="0"/>
                      <a:pt x="9832" y="0"/>
                    </a:cubicBezTo>
                    <a:cubicBezTo>
                      <a:pt x="7843" y="0"/>
                      <a:pt x="5982" y="513"/>
                      <a:pt x="4249" y="1668"/>
                    </a:cubicBezTo>
                    <a:cubicBezTo>
                      <a:pt x="-242" y="4620"/>
                      <a:pt x="-1333" y="10646"/>
                      <a:pt x="1747" y="14881"/>
                    </a:cubicBezTo>
                    <a:lnTo>
                      <a:pt x="1618" y="14881"/>
                    </a:lnTo>
                    <a:close/>
                  </a:path>
                </a:pathLst>
              </a:custGeom>
              <a:solidFill>
                <a:srgbClr val="2C5967"/>
              </a:solidFill>
              <a:ln w="6417"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7640D1FC-AC32-4D84-B1F1-B39FA33E7E1D}"/>
                  </a:ext>
                </a:extLst>
              </p:cNvPr>
              <p:cNvSpPr/>
              <p:nvPr/>
            </p:nvSpPr>
            <p:spPr>
              <a:xfrm>
                <a:off x="7519519" y="2571914"/>
                <a:ext cx="19682" cy="19366"/>
              </a:xfrm>
              <a:custGeom>
                <a:avLst/>
                <a:gdLst>
                  <a:gd name="connsiteX0" fmla="*/ 1083 w 19682"/>
                  <a:gd name="connsiteY0" fmla="*/ 5255 h 19366"/>
                  <a:gd name="connsiteX1" fmla="*/ 1083 w 19682"/>
                  <a:gd name="connsiteY1" fmla="*/ 5512 h 19366"/>
                  <a:gd name="connsiteX2" fmla="*/ 5446 w 19682"/>
                  <a:gd name="connsiteY2" fmla="*/ 18339 h 19366"/>
                  <a:gd name="connsiteX3" fmla="*/ 9810 w 19682"/>
                  <a:gd name="connsiteY3" fmla="*/ 19366 h 19366"/>
                  <a:gd name="connsiteX4" fmla="*/ 18601 w 19682"/>
                  <a:gd name="connsiteY4" fmla="*/ 14111 h 19366"/>
                  <a:gd name="connsiteX5" fmla="*/ 18601 w 19682"/>
                  <a:gd name="connsiteY5" fmla="*/ 13854 h 19366"/>
                  <a:gd name="connsiteX6" fmla="*/ 14174 w 19682"/>
                  <a:gd name="connsiteY6" fmla="*/ 1027 h 19366"/>
                  <a:gd name="connsiteX7" fmla="*/ 9810 w 19682"/>
                  <a:gd name="connsiteY7" fmla="*/ 0 h 19366"/>
                  <a:gd name="connsiteX8" fmla="*/ 955 w 19682"/>
                  <a:gd name="connsiteY8" fmla="*/ 5255 h 19366"/>
                  <a:gd name="connsiteX9" fmla="*/ 1083 w 19682"/>
                  <a:gd name="connsiteY9" fmla="*/ 5255 h 1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2" h="19366">
                    <a:moveTo>
                      <a:pt x="1083" y="5255"/>
                    </a:moveTo>
                    <a:lnTo>
                      <a:pt x="1083" y="5512"/>
                    </a:lnTo>
                    <a:cubicBezTo>
                      <a:pt x="-1419" y="10261"/>
                      <a:pt x="570" y="15901"/>
                      <a:pt x="5446" y="18339"/>
                    </a:cubicBezTo>
                    <a:cubicBezTo>
                      <a:pt x="6923" y="18981"/>
                      <a:pt x="8334" y="19366"/>
                      <a:pt x="9810" y="19366"/>
                    </a:cubicBezTo>
                    <a:cubicBezTo>
                      <a:pt x="13404" y="19366"/>
                      <a:pt x="16997" y="17441"/>
                      <a:pt x="18601" y="14111"/>
                    </a:cubicBezTo>
                    <a:lnTo>
                      <a:pt x="18601" y="13854"/>
                    </a:lnTo>
                    <a:cubicBezTo>
                      <a:pt x="21104" y="9106"/>
                      <a:pt x="19114" y="3459"/>
                      <a:pt x="14174" y="1027"/>
                    </a:cubicBezTo>
                    <a:cubicBezTo>
                      <a:pt x="12762" y="385"/>
                      <a:pt x="11286" y="0"/>
                      <a:pt x="9810" y="0"/>
                    </a:cubicBezTo>
                    <a:cubicBezTo>
                      <a:pt x="6217" y="0"/>
                      <a:pt x="2687" y="1919"/>
                      <a:pt x="955" y="5255"/>
                    </a:cubicBezTo>
                    <a:lnTo>
                      <a:pt x="1083" y="5255"/>
                    </a:lnTo>
                    <a:close/>
                  </a:path>
                </a:pathLst>
              </a:custGeom>
              <a:solidFill>
                <a:srgbClr val="2C5967"/>
              </a:solidFill>
              <a:ln w="6417"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0F14C01B-842F-4E1D-B110-B422A57D6082}"/>
                  </a:ext>
                </a:extLst>
              </p:cNvPr>
              <p:cNvSpPr/>
              <p:nvPr/>
            </p:nvSpPr>
            <p:spPr>
              <a:xfrm>
                <a:off x="7751159" y="2400803"/>
                <a:ext cx="19892" cy="18981"/>
              </a:xfrm>
              <a:custGeom>
                <a:avLst/>
                <a:gdLst>
                  <a:gd name="connsiteX0" fmla="*/ 10075 w 19892"/>
                  <a:gd name="connsiteY0" fmla="*/ 18981 h 18981"/>
                  <a:gd name="connsiteX1" fmla="*/ 19893 w 19892"/>
                  <a:gd name="connsiteY1" fmla="*/ 9491 h 18981"/>
                  <a:gd name="connsiteX2" fmla="*/ 10075 w 19892"/>
                  <a:gd name="connsiteY2" fmla="*/ 0 h 18981"/>
                  <a:gd name="connsiteX3" fmla="*/ 9818 w 19892"/>
                  <a:gd name="connsiteY3" fmla="*/ 0 h 18981"/>
                  <a:gd name="connsiteX4" fmla="*/ 0 w 19892"/>
                  <a:gd name="connsiteY4" fmla="*/ 9491 h 18981"/>
                  <a:gd name="connsiteX5" fmla="*/ 9818 w 19892"/>
                  <a:gd name="connsiteY5" fmla="*/ 18981 h 18981"/>
                  <a:gd name="connsiteX6" fmla="*/ 10075 w 19892"/>
                  <a:gd name="connsiteY6" fmla="*/ 18981 h 1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92" h="18981">
                    <a:moveTo>
                      <a:pt x="10075" y="18981"/>
                    </a:moveTo>
                    <a:cubicBezTo>
                      <a:pt x="15529" y="18981"/>
                      <a:pt x="19893" y="14746"/>
                      <a:pt x="19893" y="9491"/>
                    </a:cubicBezTo>
                    <a:cubicBezTo>
                      <a:pt x="19893" y="4229"/>
                      <a:pt x="15529" y="0"/>
                      <a:pt x="10075" y="0"/>
                    </a:cubicBezTo>
                    <a:lnTo>
                      <a:pt x="9818" y="0"/>
                    </a:lnTo>
                    <a:cubicBezTo>
                      <a:pt x="4364" y="0"/>
                      <a:pt x="0" y="4229"/>
                      <a:pt x="0" y="9491"/>
                    </a:cubicBezTo>
                    <a:cubicBezTo>
                      <a:pt x="0" y="14746"/>
                      <a:pt x="4364" y="18981"/>
                      <a:pt x="9818" y="18981"/>
                    </a:cubicBezTo>
                    <a:lnTo>
                      <a:pt x="10075" y="18981"/>
                    </a:lnTo>
                    <a:close/>
                  </a:path>
                </a:pathLst>
              </a:custGeom>
              <a:solidFill>
                <a:srgbClr val="2C5967"/>
              </a:solidFill>
              <a:ln w="6417"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9DDFDA89-D086-4905-8A49-7297BD1A4DEB}"/>
                  </a:ext>
                </a:extLst>
              </p:cNvPr>
              <p:cNvSpPr/>
              <p:nvPr/>
            </p:nvSpPr>
            <p:spPr>
              <a:xfrm>
                <a:off x="7772714" y="2732252"/>
                <a:ext cx="19946" cy="19757"/>
              </a:xfrm>
              <a:custGeom>
                <a:avLst/>
                <a:gdLst>
                  <a:gd name="connsiteX0" fmla="*/ 18423 w 19946"/>
                  <a:gd name="connsiteY0" fmla="*/ 4877 h 19757"/>
                  <a:gd name="connsiteX1" fmla="*/ 18423 w 19946"/>
                  <a:gd name="connsiteY1" fmla="*/ 4620 h 19757"/>
                  <a:gd name="connsiteX2" fmla="*/ 9824 w 19946"/>
                  <a:gd name="connsiteY2" fmla="*/ 0 h 19757"/>
                  <a:gd name="connsiteX3" fmla="*/ 4755 w 19946"/>
                  <a:gd name="connsiteY3" fmla="*/ 1412 h 19757"/>
                  <a:gd name="connsiteX4" fmla="*/ 7 w 19946"/>
                  <a:gd name="connsiteY4" fmla="*/ 10010 h 19757"/>
                  <a:gd name="connsiteX5" fmla="*/ 5011 w 19946"/>
                  <a:gd name="connsiteY5" fmla="*/ 18474 h 19757"/>
                  <a:gd name="connsiteX6" fmla="*/ 9953 w 19946"/>
                  <a:gd name="connsiteY6" fmla="*/ 19757 h 19757"/>
                  <a:gd name="connsiteX7" fmla="*/ 18551 w 19946"/>
                  <a:gd name="connsiteY7" fmla="*/ 14881 h 19757"/>
                  <a:gd name="connsiteX8" fmla="*/ 18551 w 19946"/>
                  <a:gd name="connsiteY8" fmla="*/ 14624 h 19757"/>
                  <a:gd name="connsiteX9" fmla="*/ 18551 w 19946"/>
                  <a:gd name="connsiteY9" fmla="*/ 5005 h 19757"/>
                  <a:gd name="connsiteX10" fmla="*/ 18423 w 19946"/>
                  <a:gd name="connsiteY10" fmla="*/ 4877 h 1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46" h="19757">
                    <a:moveTo>
                      <a:pt x="18423" y="4877"/>
                    </a:moveTo>
                    <a:lnTo>
                      <a:pt x="18423" y="4620"/>
                    </a:lnTo>
                    <a:cubicBezTo>
                      <a:pt x="16434" y="1668"/>
                      <a:pt x="13097" y="0"/>
                      <a:pt x="9824" y="0"/>
                    </a:cubicBezTo>
                    <a:cubicBezTo>
                      <a:pt x="8092" y="0"/>
                      <a:pt x="6360" y="385"/>
                      <a:pt x="4755" y="1412"/>
                    </a:cubicBezTo>
                    <a:cubicBezTo>
                      <a:pt x="1547" y="3337"/>
                      <a:pt x="-122" y="6674"/>
                      <a:pt x="7" y="10010"/>
                    </a:cubicBezTo>
                    <a:cubicBezTo>
                      <a:pt x="7" y="13340"/>
                      <a:pt x="1739" y="16677"/>
                      <a:pt x="5011" y="18474"/>
                    </a:cubicBezTo>
                    <a:cubicBezTo>
                      <a:pt x="6616" y="19372"/>
                      <a:pt x="8220" y="19757"/>
                      <a:pt x="9953" y="19757"/>
                    </a:cubicBezTo>
                    <a:cubicBezTo>
                      <a:pt x="13354" y="19757"/>
                      <a:pt x="16691" y="17961"/>
                      <a:pt x="18551" y="14881"/>
                    </a:cubicBezTo>
                    <a:lnTo>
                      <a:pt x="18551" y="14624"/>
                    </a:lnTo>
                    <a:cubicBezTo>
                      <a:pt x="20412" y="11679"/>
                      <a:pt x="20412" y="7957"/>
                      <a:pt x="18551" y="5005"/>
                    </a:cubicBezTo>
                    <a:lnTo>
                      <a:pt x="18423" y="4877"/>
                    </a:lnTo>
                    <a:close/>
                  </a:path>
                </a:pathLst>
              </a:custGeom>
              <a:solidFill>
                <a:srgbClr val="2C5967"/>
              </a:solidFill>
              <a:ln w="6417"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4AC72EC3-01DD-4D27-9E93-C8C56124CAB0}"/>
                  </a:ext>
                </a:extLst>
              </p:cNvPr>
              <p:cNvSpPr/>
              <p:nvPr/>
            </p:nvSpPr>
            <p:spPr>
              <a:xfrm>
                <a:off x="7739090" y="2732252"/>
                <a:ext cx="19946" cy="19757"/>
              </a:xfrm>
              <a:custGeom>
                <a:avLst/>
                <a:gdLst>
                  <a:gd name="connsiteX0" fmla="*/ 18423 w 19946"/>
                  <a:gd name="connsiteY0" fmla="*/ 4877 h 19757"/>
                  <a:gd name="connsiteX1" fmla="*/ 18423 w 19946"/>
                  <a:gd name="connsiteY1" fmla="*/ 4620 h 19757"/>
                  <a:gd name="connsiteX2" fmla="*/ 9824 w 19946"/>
                  <a:gd name="connsiteY2" fmla="*/ 0 h 19757"/>
                  <a:gd name="connsiteX3" fmla="*/ 4755 w 19946"/>
                  <a:gd name="connsiteY3" fmla="*/ 1412 h 19757"/>
                  <a:gd name="connsiteX4" fmla="*/ 7 w 19946"/>
                  <a:gd name="connsiteY4" fmla="*/ 10010 h 19757"/>
                  <a:gd name="connsiteX5" fmla="*/ 5011 w 19946"/>
                  <a:gd name="connsiteY5" fmla="*/ 18474 h 19757"/>
                  <a:gd name="connsiteX6" fmla="*/ 9952 w 19946"/>
                  <a:gd name="connsiteY6" fmla="*/ 19757 h 19757"/>
                  <a:gd name="connsiteX7" fmla="*/ 18551 w 19946"/>
                  <a:gd name="connsiteY7" fmla="*/ 14881 h 19757"/>
                  <a:gd name="connsiteX8" fmla="*/ 18551 w 19946"/>
                  <a:gd name="connsiteY8" fmla="*/ 14624 h 19757"/>
                  <a:gd name="connsiteX9" fmla="*/ 18551 w 19946"/>
                  <a:gd name="connsiteY9" fmla="*/ 5005 h 19757"/>
                  <a:gd name="connsiteX10" fmla="*/ 18423 w 19946"/>
                  <a:gd name="connsiteY10" fmla="*/ 4877 h 1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46" h="19757">
                    <a:moveTo>
                      <a:pt x="18423" y="4877"/>
                    </a:moveTo>
                    <a:lnTo>
                      <a:pt x="18423" y="4620"/>
                    </a:lnTo>
                    <a:cubicBezTo>
                      <a:pt x="16433" y="1668"/>
                      <a:pt x="13161" y="0"/>
                      <a:pt x="9824" y="0"/>
                    </a:cubicBezTo>
                    <a:cubicBezTo>
                      <a:pt x="8091" y="0"/>
                      <a:pt x="6359" y="385"/>
                      <a:pt x="4755" y="1412"/>
                    </a:cubicBezTo>
                    <a:cubicBezTo>
                      <a:pt x="1611" y="3337"/>
                      <a:pt x="-122" y="6674"/>
                      <a:pt x="7" y="10010"/>
                    </a:cubicBezTo>
                    <a:cubicBezTo>
                      <a:pt x="7" y="13340"/>
                      <a:pt x="1739" y="16677"/>
                      <a:pt x="5011" y="18474"/>
                    </a:cubicBezTo>
                    <a:cubicBezTo>
                      <a:pt x="6615" y="19372"/>
                      <a:pt x="8220" y="19757"/>
                      <a:pt x="9952" y="19757"/>
                    </a:cubicBezTo>
                    <a:cubicBezTo>
                      <a:pt x="13418" y="19757"/>
                      <a:pt x="16690" y="17961"/>
                      <a:pt x="18551" y="14881"/>
                    </a:cubicBezTo>
                    <a:lnTo>
                      <a:pt x="18551" y="14624"/>
                    </a:lnTo>
                    <a:cubicBezTo>
                      <a:pt x="20412" y="11679"/>
                      <a:pt x="20412" y="7957"/>
                      <a:pt x="18551" y="5005"/>
                    </a:cubicBezTo>
                    <a:lnTo>
                      <a:pt x="18423" y="4877"/>
                    </a:lnTo>
                    <a:close/>
                  </a:path>
                </a:pathLst>
              </a:custGeom>
              <a:solidFill>
                <a:srgbClr val="2C5967"/>
              </a:solidFill>
              <a:ln w="6417"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087011A1-95D8-4F87-A6A5-309D8D57872A}"/>
                  </a:ext>
                </a:extLst>
              </p:cNvPr>
              <p:cNvSpPr/>
              <p:nvPr/>
            </p:nvSpPr>
            <p:spPr>
              <a:xfrm>
                <a:off x="7705401" y="2732252"/>
                <a:ext cx="19962" cy="19757"/>
              </a:xfrm>
              <a:custGeom>
                <a:avLst/>
                <a:gdLst>
                  <a:gd name="connsiteX0" fmla="*/ 18423 w 19962"/>
                  <a:gd name="connsiteY0" fmla="*/ 4877 h 19757"/>
                  <a:gd name="connsiteX1" fmla="*/ 18423 w 19962"/>
                  <a:gd name="connsiteY1" fmla="*/ 4620 h 19757"/>
                  <a:gd name="connsiteX2" fmla="*/ 9824 w 19962"/>
                  <a:gd name="connsiteY2" fmla="*/ 0 h 19757"/>
                  <a:gd name="connsiteX3" fmla="*/ 4819 w 19962"/>
                  <a:gd name="connsiteY3" fmla="*/ 1412 h 19757"/>
                  <a:gd name="connsiteX4" fmla="*/ 7 w 19962"/>
                  <a:gd name="connsiteY4" fmla="*/ 10010 h 19757"/>
                  <a:gd name="connsiteX5" fmla="*/ 5075 w 19962"/>
                  <a:gd name="connsiteY5" fmla="*/ 18474 h 19757"/>
                  <a:gd name="connsiteX6" fmla="*/ 9952 w 19962"/>
                  <a:gd name="connsiteY6" fmla="*/ 19757 h 19757"/>
                  <a:gd name="connsiteX7" fmla="*/ 18615 w 19962"/>
                  <a:gd name="connsiteY7" fmla="*/ 14881 h 19757"/>
                  <a:gd name="connsiteX8" fmla="*/ 18615 w 19962"/>
                  <a:gd name="connsiteY8" fmla="*/ 14624 h 19757"/>
                  <a:gd name="connsiteX9" fmla="*/ 18615 w 19962"/>
                  <a:gd name="connsiteY9" fmla="*/ 5005 h 19757"/>
                  <a:gd name="connsiteX10" fmla="*/ 18423 w 19962"/>
                  <a:gd name="connsiteY10" fmla="*/ 4877 h 1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2" h="19757">
                    <a:moveTo>
                      <a:pt x="18423" y="4877"/>
                    </a:moveTo>
                    <a:lnTo>
                      <a:pt x="18423" y="4620"/>
                    </a:lnTo>
                    <a:cubicBezTo>
                      <a:pt x="16433" y="1668"/>
                      <a:pt x="13161" y="0"/>
                      <a:pt x="9824" y="0"/>
                    </a:cubicBezTo>
                    <a:cubicBezTo>
                      <a:pt x="8091" y="0"/>
                      <a:pt x="6359" y="385"/>
                      <a:pt x="4819" y="1412"/>
                    </a:cubicBezTo>
                    <a:cubicBezTo>
                      <a:pt x="1611" y="3337"/>
                      <a:pt x="-122" y="6674"/>
                      <a:pt x="7" y="10010"/>
                    </a:cubicBezTo>
                    <a:cubicBezTo>
                      <a:pt x="7" y="13340"/>
                      <a:pt x="1739" y="16677"/>
                      <a:pt x="5075" y="18474"/>
                    </a:cubicBezTo>
                    <a:cubicBezTo>
                      <a:pt x="6680" y="19372"/>
                      <a:pt x="8220" y="19757"/>
                      <a:pt x="9952" y="19757"/>
                    </a:cubicBezTo>
                    <a:cubicBezTo>
                      <a:pt x="13418" y="19757"/>
                      <a:pt x="16755" y="17961"/>
                      <a:pt x="18615" y="14881"/>
                    </a:cubicBezTo>
                    <a:lnTo>
                      <a:pt x="18615" y="14624"/>
                    </a:lnTo>
                    <a:cubicBezTo>
                      <a:pt x="20412" y="11679"/>
                      <a:pt x="20412" y="7957"/>
                      <a:pt x="18615" y="5005"/>
                    </a:cubicBezTo>
                    <a:lnTo>
                      <a:pt x="18423" y="4877"/>
                    </a:lnTo>
                    <a:close/>
                  </a:path>
                </a:pathLst>
              </a:custGeom>
              <a:solidFill>
                <a:srgbClr val="2C5967"/>
              </a:solidFill>
              <a:ln w="6417"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321A640F-A7C3-4DAD-B324-517306398449}"/>
                  </a:ext>
                </a:extLst>
              </p:cNvPr>
              <p:cNvSpPr/>
              <p:nvPr/>
            </p:nvSpPr>
            <p:spPr>
              <a:xfrm>
                <a:off x="7671584" y="2732252"/>
                <a:ext cx="19946" cy="19757"/>
              </a:xfrm>
              <a:custGeom>
                <a:avLst/>
                <a:gdLst>
                  <a:gd name="connsiteX0" fmla="*/ 18423 w 19946"/>
                  <a:gd name="connsiteY0" fmla="*/ 4877 h 19757"/>
                  <a:gd name="connsiteX1" fmla="*/ 18423 w 19946"/>
                  <a:gd name="connsiteY1" fmla="*/ 4620 h 19757"/>
                  <a:gd name="connsiteX2" fmla="*/ 9824 w 19946"/>
                  <a:gd name="connsiteY2" fmla="*/ 0 h 19757"/>
                  <a:gd name="connsiteX3" fmla="*/ 4755 w 19946"/>
                  <a:gd name="connsiteY3" fmla="*/ 1412 h 19757"/>
                  <a:gd name="connsiteX4" fmla="*/ 7 w 19946"/>
                  <a:gd name="connsiteY4" fmla="*/ 10010 h 19757"/>
                  <a:gd name="connsiteX5" fmla="*/ 5011 w 19946"/>
                  <a:gd name="connsiteY5" fmla="*/ 18474 h 19757"/>
                  <a:gd name="connsiteX6" fmla="*/ 9953 w 19946"/>
                  <a:gd name="connsiteY6" fmla="*/ 19757 h 19757"/>
                  <a:gd name="connsiteX7" fmla="*/ 18552 w 19946"/>
                  <a:gd name="connsiteY7" fmla="*/ 14881 h 19757"/>
                  <a:gd name="connsiteX8" fmla="*/ 18552 w 19946"/>
                  <a:gd name="connsiteY8" fmla="*/ 14624 h 19757"/>
                  <a:gd name="connsiteX9" fmla="*/ 18552 w 19946"/>
                  <a:gd name="connsiteY9" fmla="*/ 5005 h 19757"/>
                  <a:gd name="connsiteX10" fmla="*/ 18423 w 19946"/>
                  <a:gd name="connsiteY10" fmla="*/ 4877 h 1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46" h="19757">
                    <a:moveTo>
                      <a:pt x="18423" y="4877"/>
                    </a:moveTo>
                    <a:lnTo>
                      <a:pt x="18423" y="4620"/>
                    </a:lnTo>
                    <a:cubicBezTo>
                      <a:pt x="16434" y="1668"/>
                      <a:pt x="13097" y="0"/>
                      <a:pt x="9824" y="0"/>
                    </a:cubicBezTo>
                    <a:cubicBezTo>
                      <a:pt x="8092" y="0"/>
                      <a:pt x="6360" y="385"/>
                      <a:pt x="4755" y="1412"/>
                    </a:cubicBezTo>
                    <a:cubicBezTo>
                      <a:pt x="1547" y="3337"/>
                      <a:pt x="-122" y="6674"/>
                      <a:pt x="7" y="10010"/>
                    </a:cubicBezTo>
                    <a:cubicBezTo>
                      <a:pt x="7" y="13340"/>
                      <a:pt x="1740" y="16677"/>
                      <a:pt x="5011" y="18474"/>
                    </a:cubicBezTo>
                    <a:cubicBezTo>
                      <a:pt x="6616" y="19372"/>
                      <a:pt x="8220" y="19757"/>
                      <a:pt x="9953" y="19757"/>
                    </a:cubicBezTo>
                    <a:cubicBezTo>
                      <a:pt x="13354" y="19757"/>
                      <a:pt x="16691" y="17961"/>
                      <a:pt x="18552" y="14881"/>
                    </a:cubicBezTo>
                    <a:lnTo>
                      <a:pt x="18552" y="14624"/>
                    </a:lnTo>
                    <a:cubicBezTo>
                      <a:pt x="20412" y="11679"/>
                      <a:pt x="20412" y="7957"/>
                      <a:pt x="18552" y="5005"/>
                    </a:cubicBezTo>
                    <a:lnTo>
                      <a:pt x="18423" y="4877"/>
                    </a:lnTo>
                    <a:close/>
                  </a:path>
                </a:pathLst>
              </a:custGeom>
              <a:solidFill>
                <a:srgbClr val="2C5967"/>
              </a:solidFill>
              <a:ln w="6417" cap="flat">
                <a:noFill/>
                <a:prstDash val="solid"/>
                <a:miter/>
              </a:ln>
            </p:spPr>
            <p:txBody>
              <a:bodyPr rtlCol="0" anchor="ctr"/>
              <a:lstStyle/>
              <a:p>
                <a:endParaRPr lang="en-US"/>
              </a:p>
            </p:txBody>
          </p:sp>
        </p:grpSp>
        <p:grpSp>
          <p:nvGrpSpPr>
            <p:cNvPr id="499" name="Graphic 2">
              <a:extLst>
                <a:ext uri="{FF2B5EF4-FFF2-40B4-BE49-F238E27FC236}">
                  <a16:creationId xmlns:a16="http://schemas.microsoft.com/office/drawing/2014/main" id="{EBC4E79E-B30A-41C4-9C3A-375EA20B022D}"/>
                </a:ext>
              </a:extLst>
            </p:cNvPr>
            <p:cNvGrpSpPr/>
            <p:nvPr/>
          </p:nvGrpSpPr>
          <p:grpSpPr>
            <a:xfrm>
              <a:off x="7404201" y="2831052"/>
              <a:ext cx="635267" cy="237423"/>
              <a:chOff x="7404201" y="2831052"/>
              <a:chExt cx="635267" cy="237423"/>
            </a:xfrm>
            <a:solidFill>
              <a:srgbClr val="000000"/>
            </a:solidFill>
          </p:grpSpPr>
          <p:sp>
            <p:nvSpPr>
              <p:cNvPr id="500" name="TextBox 499">
                <a:extLst>
                  <a:ext uri="{FF2B5EF4-FFF2-40B4-BE49-F238E27FC236}">
                    <a16:creationId xmlns:a16="http://schemas.microsoft.com/office/drawing/2014/main" id="{B712EB07-673A-4656-8FF9-2A0A50181002}"/>
                  </a:ext>
                </a:extLst>
              </p:cNvPr>
              <p:cNvSpPr txBox="1"/>
              <p:nvPr/>
            </p:nvSpPr>
            <p:spPr>
              <a:xfrm>
                <a:off x="7312761" y="2785332"/>
                <a:ext cx="81814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Network Path</a:t>
                </a:r>
              </a:p>
            </p:txBody>
          </p:sp>
          <p:sp>
            <p:nvSpPr>
              <p:cNvPr id="501" name="TextBox 500">
                <a:extLst>
                  <a:ext uri="{FF2B5EF4-FFF2-40B4-BE49-F238E27FC236}">
                    <a16:creationId xmlns:a16="http://schemas.microsoft.com/office/drawing/2014/main" id="{791AB974-156F-433E-97BF-8877B33A3C87}"/>
                  </a:ext>
                </a:extLst>
              </p:cNvPr>
              <p:cNvSpPr txBox="1"/>
              <p:nvPr/>
            </p:nvSpPr>
            <p:spPr>
              <a:xfrm>
                <a:off x="7426275" y="2888002"/>
                <a:ext cx="59997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Analyzer</a:t>
                </a:r>
              </a:p>
            </p:txBody>
          </p:sp>
        </p:grpSp>
      </p:grpSp>
      <p:grpSp>
        <p:nvGrpSpPr>
          <p:cNvPr id="530" name="Graphic 2">
            <a:extLst>
              <a:ext uri="{FF2B5EF4-FFF2-40B4-BE49-F238E27FC236}">
                <a16:creationId xmlns:a16="http://schemas.microsoft.com/office/drawing/2014/main" id="{93A0F76D-2EE7-4168-8453-EAD9F988A080}"/>
              </a:ext>
            </a:extLst>
          </p:cNvPr>
          <p:cNvGrpSpPr/>
          <p:nvPr/>
        </p:nvGrpSpPr>
        <p:grpSpPr>
          <a:xfrm>
            <a:off x="10800995" y="3110267"/>
            <a:ext cx="460601" cy="755872"/>
            <a:chOff x="8386619" y="2312603"/>
            <a:chExt cx="460601" cy="755872"/>
          </a:xfrm>
        </p:grpSpPr>
        <p:grpSp>
          <p:nvGrpSpPr>
            <p:cNvPr id="531" name="Graphic 2">
              <a:extLst>
                <a:ext uri="{FF2B5EF4-FFF2-40B4-BE49-F238E27FC236}">
                  <a16:creationId xmlns:a16="http://schemas.microsoft.com/office/drawing/2014/main" id="{FAA8CC5A-8712-4333-A662-A2A1257A9FAC}"/>
                </a:ext>
              </a:extLst>
            </p:cNvPr>
            <p:cNvGrpSpPr/>
            <p:nvPr/>
          </p:nvGrpSpPr>
          <p:grpSpPr>
            <a:xfrm>
              <a:off x="8386619" y="2312603"/>
              <a:ext cx="460601" cy="513347"/>
              <a:chOff x="8386619" y="2312603"/>
              <a:chExt cx="460601" cy="513347"/>
            </a:xfrm>
          </p:grpSpPr>
          <p:sp>
            <p:nvSpPr>
              <p:cNvPr id="535" name="Freeform: Shape 534">
                <a:extLst>
                  <a:ext uri="{FF2B5EF4-FFF2-40B4-BE49-F238E27FC236}">
                    <a16:creationId xmlns:a16="http://schemas.microsoft.com/office/drawing/2014/main" id="{43CF2C64-F858-4525-BF44-1654C01D6726}"/>
                  </a:ext>
                </a:extLst>
              </p:cNvPr>
              <p:cNvSpPr/>
              <p:nvPr/>
            </p:nvSpPr>
            <p:spPr>
              <a:xfrm>
                <a:off x="8398427" y="2324166"/>
                <a:ext cx="437051" cy="254491"/>
              </a:xfrm>
              <a:custGeom>
                <a:avLst/>
                <a:gdLst>
                  <a:gd name="connsiteX0" fmla="*/ 381224 w 437051"/>
                  <a:gd name="connsiteY0" fmla="*/ 229967 h 254491"/>
                  <a:gd name="connsiteX1" fmla="*/ 437051 w 437051"/>
                  <a:gd name="connsiteY1" fmla="*/ 174115 h 254491"/>
                  <a:gd name="connsiteX2" fmla="*/ 381224 w 437051"/>
                  <a:gd name="connsiteY2" fmla="*/ 118256 h 254491"/>
                  <a:gd name="connsiteX3" fmla="*/ 341183 w 437051"/>
                  <a:gd name="connsiteY3" fmla="*/ 135338 h 254491"/>
                  <a:gd name="connsiteX4" fmla="*/ 267839 w 437051"/>
                  <a:gd name="connsiteY4" fmla="*/ 82052 h 254491"/>
                  <a:gd name="connsiteX5" fmla="*/ 274383 w 437051"/>
                  <a:gd name="connsiteY5" fmla="*/ 55859 h 254491"/>
                  <a:gd name="connsiteX6" fmla="*/ 218557 w 437051"/>
                  <a:gd name="connsiteY6" fmla="*/ 0 h 254491"/>
                  <a:gd name="connsiteX7" fmla="*/ 162667 w 437051"/>
                  <a:gd name="connsiteY7" fmla="*/ 55859 h 254491"/>
                  <a:gd name="connsiteX8" fmla="*/ 169212 w 437051"/>
                  <a:gd name="connsiteY8" fmla="*/ 82052 h 254491"/>
                  <a:gd name="connsiteX9" fmla="*/ 95931 w 437051"/>
                  <a:gd name="connsiteY9" fmla="*/ 135338 h 254491"/>
                  <a:gd name="connsiteX10" fmla="*/ 55826 w 437051"/>
                  <a:gd name="connsiteY10" fmla="*/ 118384 h 254491"/>
                  <a:gd name="connsiteX11" fmla="*/ 0 w 437051"/>
                  <a:gd name="connsiteY11" fmla="*/ 174243 h 254491"/>
                  <a:gd name="connsiteX12" fmla="*/ 55826 w 437051"/>
                  <a:gd name="connsiteY12" fmla="*/ 230095 h 254491"/>
                  <a:gd name="connsiteX13" fmla="*/ 65451 w 437051"/>
                  <a:gd name="connsiteY13" fmla="*/ 229197 h 254491"/>
                  <a:gd name="connsiteX14" fmla="*/ 73665 w 437051"/>
                  <a:gd name="connsiteY14" fmla="*/ 254492 h 254491"/>
                  <a:gd name="connsiteX15" fmla="*/ 76231 w 437051"/>
                  <a:gd name="connsiteY15" fmla="*/ 249615 h 254491"/>
                  <a:gd name="connsiteX16" fmla="*/ 78285 w 437051"/>
                  <a:gd name="connsiteY16" fmla="*/ 245759 h 254491"/>
                  <a:gd name="connsiteX17" fmla="*/ 79312 w 437051"/>
                  <a:gd name="connsiteY17" fmla="*/ 244219 h 254491"/>
                  <a:gd name="connsiteX18" fmla="*/ 80595 w 437051"/>
                  <a:gd name="connsiteY18" fmla="*/ 242294 h 254491"/>
                  <a:gd name="connsiteX19" fmla="*/ 82007 w 437051"/>
                  <a:gd name="connsiteY19" fmla="*/ 240240 h 254491"/>
                  <a:gd name="connsiteX20" fmla="*/ 82905 w 437051"/>
                  <a:gd name="connsiteY20" fmla="*/ 238957 h 254491"/>
                  <a:gd name="connsiteX21" fmla="*/ 84638 w 437051"/>
                  <a:gd name="connsiteY21" fmla="*/ 236775 h 254491"/>
                  <a:gd name="connsiteX22" fmla="*/ 80595 w 437051"/>
                  <a:gd name="connsiteY22" fmla="*/ 224320 h 254491"/>
                  <a:gd name="connsiteX23" fmla="*/ 106327 w 437051"/>
                  <a:gd name="connsiteY23" fmla="*/ 198511 h 254491"/>
                  <a:gd name="connsiteX24" fmla="*/ 152400 w 437051"/>
                  <a:gd name="connsiteY24" fmla="*/ 213277 h 254491"/>
                  <a:gd name="connsiteX25" fmla="*/ 155352 w 437051"/>
                  <a:gd name="connsiteY25" fmla="*/ 213918 h 254491"/>
                  <a:gd name="connsiteX26" fmla="*/ 159458 w 437051"/>
                  <a:gd name="connsiteY26" fmla="*/ 215073 h 254491"/>
                  <a:gd name="connsiteX27" fmla="*/ 160741 w 437051"/>
                  <a:gd name="connsiteY27" fmla="*/ 215458 h 254491"/>
                  <a:gd name="connsiteX28" fmla="*/ 163693 w 437051"/>
                  <a:gd name="connsiteY28" fmla="*/ 216485 h 254491"/>
                  <a:gd name="connsiteX29" fmla="*/ 165747 w 437051"/>
                  <a:gd name="connsiteY29" fmla="*/ 217255 h 254491"/>
                  <a:gd name="connsiteX30" fmla="*/ 168185 w 437051"/>
                  <a:gd name="connsiteY30" fmla="*/ 218282 h 254491"/>
                  <a:gd name="connsiteX31" fmla="*/ 170367 w 437051"/>
                  <a:gd name="connsiteY31" fmla="*/ 219308 h 254491"/>
                  <a:gd name="connsiteX32" fmla="*/ 171394 w 437051"/>
                  <a:gd name="connsiteY32" fmla="*/ 219822 h 254491"/>
                  <a:gd name="connsiteX33" fmla="*/ 178837 w 437051"/>
                  <a:gd name="connsiteY33" fmla="*/ 224063 h 254491"/>
                  <a:gd name="connsiteX34" fmla="*/ 218943 w 437051"/>
                  <a:gd name="connsiteY34" fmla="*/ 186441 h 254491"/>
                  <a:gd name="connsiteX35" fmla="*/ 259111 w 437051"/>
                  <a:gd name="connsiteY35" fmla="*/ 226117 h 254491"/>
                  <a:gd name="connsiteX36" fmla="*/ 262192 w 437051"/>
                  <a:gd name="connsiteY36" fmla="*/ 223935 h 254491"/>
                  <a:gd name="connsiteX37" fmla="*/ 262577 w 437051"/>
                  <a:gd name="connsiteY37" fmla="*/ 223678 h 254491"/>
                  <a:gd name="connsiteX38" fmla="*/ 266042 w 437051"/>
                  <a:gd name="connsiteY38" fmla="*/ 221490 h 254491"/>
                  <a:gd name="connsiteX39" fmla="*/ 273870 w 437051"/>
                  <a:gd name="connsiteY39" fmla="*/ 217640 h 254491"/>
                  <a:gd name="connsiteX40" fmla="*/ 273870 w 437051"/>
                  <a:gd name="connsiteY40" fmla="*/ 217127 h 254491"/>
                  <a:gd name="connsiteX41" fmla="*/ 331237 w 437051"/>
                  <a:gd name="connsiteY41" fmla="*/ 198640 h 254491"/>
                  <a:gd name="connsiteX42" fmla="*/ 356968 w 437051"/>
                  <a:gd name="connsiteY42" fmla="*/ 224448 h 254491"/>
                  <a:gd name="connsiteX43" fmla="*/ 353118 w 437051"/>
                  <a:gd name="connsiteY43" fmla="*/ 236262 h 254491"/>
                  <a:gd name="connsiteX44" fmla="*/ 355172 w 437051"/>
                  <a:gd name="connsiteY44" fmla="*/ 238828 h 254491"/>
                  <a:gd name="connsiteX45" fmla="*/ 355814 w 437051"/>
                  <a:gd name="connsiteY45" fmla="*/ 239598 h 254491"/>
                  <a:gd name="connsiteX46" fmla="*/ 357482 w 437051"/>
                  <a:gd name="connsiteY46" fmla="*/ 241909 h 254491"/>
                  <a:gd name="connsiteX47" fmla="*/ 358637 w 437051"/>
                  <a:gd name="connsiteY47" fmla="*/ 243577 h 254491"/>
                  <a:gd name="connsiteX48" fmla="*/ 359792 w 437051"/>
                  <a:gd name="connsiteY48" fmla="*/ 245374 h 254491"/>
                  <a:gd name="connsiteX49" fmla="*/ 361974 w 437051"/>
                  <a:gd name="connsiteY49" fmla="*/ 249230 h 254491"/>
                  <a:gd name="connsiteX50" fmla="*/ 364156 w 437051"/>
                  <a:gd name="connsiteY50" fmla="*/ 253465 h 254491"/>
                  <a:gd name="connsiteX51" fmla="*/ 371984 w 437051"/>
                  <a:gd name="connsiteY51" fmla="*/ 229197 h 254491"/>
                  <a:gd name="connsiteX52" fmla="*/ 381609 w 437051"/>
                  <a:gd name="connsiteY52" fmla="*/ 230095 h 254491"/>
                  <a:gd name="connsiteX53" fmla="*/ 381224 w 437051"/>
                  <a:gd name="connsiteY53" fmla="*/ 229967 h 254491"/>
                  <a:gd name="connsiteX54" fmla="*/ 55698 w 437051"/>
                  <a:gd name="connsiteY54" fmla="*/ 214303 h 254491"/>
                  <a:gd name="connsiteX55" fmla="*/ 15528 w 437051"/>
                  <a:gd name="connsiteY55" fmla="*/ 174115 h 254491"/>
                  <a:gd name="connsiteX56" fmla="*/ 55698 w 437051"/>
                  <a:gd name="connsiteY56" fmla="*/ 133926 h 254491"/>
                  <a:gd name="connsiteX57" fmla="*/ 95931 w 437051"/>
                  <a:gd name="connsiteY57" fmla="*/ 174115 h 254491"/>
                  <a:gd name="connsiteX58" fmla="*/ 55698 w 437051"/>
                  <a:gd name="connsiteY58" fmla="*/ 214303 h 254491"/>
                  <a:gd name="connsiteX59" fmla="*/ 210536 w 437051"/>
                  <a:gd name="connsiteY59" fmla="*/ 171034 h 254491"/>
                  <a:gd name="connsiteX60" fmla="*/ 168185 w 437051"/>
                  <a:gd name="connsiteY60" fmla="*/ 201977 h 254491"/>
                  <a:gd name="connsiteX61" fmla="*/ 110691 w 437051"/>
                  <a:gd name="connsiteY61" fmla="*/ 183618 h 254491"/>
                  <a:gd name="connsiteX62" fmla="*/ 111461 w 437051"/>
                  <a:gd name="connsiteY62" fmla="*/ 174243 h 254491"/>
                  <a:gd name="connsiteX63" fmla="*/ 104915 w 437051"/>
                  <a:gd name="connsiteY63" fmla="*/ 148049 h 254491"/>
                  <a:gd name="connsiteX64" fmla="*/ 178195 w 437051"/>
                  <a:gd name="connsiteY64" fmla="*/ 94764 h 254491"/>
                  <a:gd name="connsiteX65" fmla="*/ 210408 w 437051"/>
                  <a:gd name="connsiteY65" fmla="*/ 111198 h 254491"/>
                  <a:gd name="connsiteX66" fmla="*/ 210408 w 437051"/>
                  <a:gd name="connsiteY66" fmla="*/ 171163 h 254491"/>
                  <a:gd name="connsiteX67" fmla="*/ 210536 w 437051"/>
                  <a:gd name="connsiteY67" fmla="*/ 171034 h 254491"/>
                  <a:gd name="connsiteX68" fmla="*/ 178195 w 437051"/>
                  <a:gd name="connsiteY68" fmla="*/ 55859 h 254491"/>
                  <a:gd name="connsiteX69" fmla="*/ 218429 w 437051"/>
                  <a:gd name="connsiteY69" fmla="*/ 15664 h 254491"/>
                  <a:gd name="connsiteX70" fmla="*/ 258598 w 437051"/>
                  <a:gd name="connsiteY70" fmla="*/ 55859 h 254491"/>
                  <a:gd name="connsiteX71" fmla="*/ 218429 w 437051"/>
                  <a:gd name="connsiteY71" fmla="*/ 96047 h 254491"/>
                  <a:gd name="connsiteX72" fmla="*/ 178195 w 437051"/>
                  <a:gd name="connsiteY72" fmla="*/ 55859 h 254491"/>
                  <a:gd name="connsiteX73" fmla="*/ 325334 w 437051"/>
                  <a:gd name="connsiteY73" fmla="*/ 174115 h 254491"/>
                  <a:gd name="connsiteX74" fmla="*/ 326104 w 437051"/>
                  <a:gd name="connsiteY74" fmla="*/ 183490 h 254491"/>
                  <a:gd name="connsiteX75" fmla="*/ 268609 w 437051"/>
                  <a:gd name="connsiteY75" fmla="*/ 201977 h 254491"/>
                  <a:gd name="connsiteX76" fmla="*/ 226257 w 437051"/>
                  <a:gd name="connsiteY76" fmla="*/ 171034 h 254491"/>
                  <a:gd name="connsiteX77" fmla="*/ 226257 w 437051"/>
                  <a:gd name="connsiteY77" fmla="*/ 111069 h 254491"/>
                  <a:gd name="connsiteX78" fmla="*/ 258470 w 437051"/>
                  <a:gd name="connsiteY78" fmla="*/ 94636 h 254491"/>
                  <a:gd name="connsiteX79" fmla="*/ 331750 w 437051"/>
                  <a:gd name="connsiteY79" fmla="*/ 147921 h 254491"/>
                  <a:gd name="connsiteX80" fmla="*/ 325205 w 437051"/>
                  <a:gd name="connsiteY80" fmla="*/ 173986 h 254491"/>
                  <a:gd name="connsiteX81" fmla="*/ 325334 w 437051"/>
                  <a:gd name="connsiteY81" fmla="*/ 174115 h 254491"/>
                  <a:gd name="connsiteX82" fmla="*/ 341055 w 437051"/>
                  <a:gd name="connsiteY82" fmla="*/ 174115 h 254491"/>
                  <a:gd name="connsiteX83" fmla="*/ 381224 w 437051"/>
                  <a:gd name="connsiteY83" fmla="*/ 133926 h 254491"/>
                  <a:gd name="connsiteX84" fmla="*/ 421394 w 437051"/>
                  <a:gd name="connsiteY84" fmla="*/ 174115 h 254491"/>
                  <a:gd name="connsiteX85" fmla="*/ 381224 w 437051"/>
                  <a:gd name="connsiteY85" fmla="*/ 214303 h 254491"/>
                  <a:gd name="connsiteX86" fmla="*/ 341055 w 437051"/>
                  <a:gd name="connsiteY86" fmla="*/ 174115 h 25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37051" h="254491">
                    <a:moveTo>
                      <a:pt x="381224" y="229967"/>
                    </a:moveTo>
                    <a:cubicBezTo>
                      <a:pt x="412025" y="229967"/>
                      <a:pt x="437051" y="204928"/>
                      <a:pt x="437051" y="174115"/>
                    </a:cubicBezTo>
                    <a:cubicBezTo>
                      <a:pt x="437051" y="143294"/>
                      <a:pt x="412025" y="118256"/>
                      <a:pt x="381224" y="118256"/>
                    </a:cubicBezTo>
                    <a:cubicBezTo>
                      <a:pt x="365439" y="118256"/>
                      <a:pt x="351322" y="124808"/>
                      <a:pt x="341183" y="135338"/>
                    </a:cubicBezTo>
                    <a:lnTo>
                      <a:pt x="267839" y="82052"/>
                    </a:lnTo>
                    <a:cubicBezTo>
                      <a:pt x="271945" y="74217"/>
                      <a:pt x="274383" y="65356"/>
                      <a:pt x="274383" y="55859"/>
                    </a:cubicBezTo>
                    <a:cubicBezTo>
                      <a:pt x="274383" y="25039"/>
                      <a:pt x="249358" y="0"/>
                      <a:pt x="218557" y="0"/>
                    </a:cubicBezTo>
                    <a:cubicBezTo>
                      <a:pt x="187693" y="0"/>
                      <a:pt x="162667" y="25039"/>
                      <a:pt x="162667" y="55859"/>
                    </a:cubicBezTo>
                    <a:cubicBezTo>
                      <a:pt x="162667" y="65356"/>
                      <a:pt x="164977" y="74217"/>
                      <a:pt x="169212" y="82052"/>
                    </a:cubicBezTo>
                    <a:lnTo>
                      <a:pt x="95931" y="135338"/>
                    </a:lnTo>
                    <a:cubicBezTo>
                      <a:pt x="85793" y="124808"/>
                      <a:pt x="71483" y="118384"/>
                      <a:pt x="55826" y="118384"/>
                    </a:cubicBezTo>
                    <a:cubicBezTo>
                      <a:pt x="25025" y="118384"/>
                      <a:pt x="0" y="143423"/>
                      <a:pt x="0" y="174243"/>
                    </a:cubicBezTo>
                    <a:cubicBezTo>
                      <a:pt x="0" y="205057"/>
                      <a:pt x="25025" y="230095"/>
                      <a:pt x="55826" y="230095"/>
                    </a:cubicBezTo>
                    <a:cubicBezTo>
                      <a:pt x="59163" y="230095"/>
                      <a:pt x="62372" y="229838"/>
                      <a:pt x="65451" y="229197"/>
                    </a:cubicBezTo>
                    <a:lnTo>
                      <a:pt x="73665" y="254492"/>
                    </a:lnTo>
                    <a:lnTo>
                      <a:pt x="76231" y="249615"/>
                    </a:lnTo>
                    <a:cubicBezTo>
                      <a:pt x="76874" y="248332"/>
                      <a:pt x="77515" y="247042"/>
                      <a:pt x="78285" y="245759"/>
                    </a:cubicBezTo>
                    <a:cubicBezTo>
                      <a:pt x="78542" y="245245"/>
                      <a:pt x="78927" y="244732"/>
                      <a:pt x="79312" y="244219"/>
                    </a:cubicBezTo>
                    <a:cubicBezTo>
                      <a:pt x="79697" y="243577"/>
                      <a:pt x="80082" y="242935"/>
                      <a:pt x="80595" y="242294"/>
                    </a:cubicBezTo>
                    <a:cubicBezTo>
                      <a:pt x="80981" y="241652"/>
                      <a:pt x="81494" y="241010"/>
                      <a:pt x="82007" y="240240"/>
                    </a:cubicBezTo>
                    <a:cubicBezTo>
                      <a:pt x="82264" y="239855"/>
                      <a:pt x="82648" y="239470"/>
                      <a:pt x="82905" y="238957"/>
                    </a:cubicBezTo>
                    <a:cubicBezTo>
                      <a:pt x="83419" y="238187"/>
                      <a:pt x="84125" y="237417"/>
                      <a:pt x="84638" y="236775"/>
                    </a:cubicBezTo>
                    <a:lnTo>
                      <a:pt x="80595" y="224320"/>
                    </a:lnTo>
                    <a:cubicBezTo>
                      <a:pt x="91825" y="218795"/>
                      <a:pt x="100937" y="209683"/>
                      <a:pt x="106327" y="198511"/>
                    </a:cubicBezTo>
                    <a:lnTo>
                      <a:pt x="152400" y="213277"/>
                    </a:lnTo>
                    <a:cubicBezTo>
                      <a:pt x="153426" y="213405"/>
                      <a:pt x="154325" y="213662"/>
                      <a:pt x="155352" y="213918"/>
                    </a:cubicBezTo>
                    <a:cubicBezTo>
                      <a:pt x="156763" y="214303"/>
                      <a:pt x="158175" y="214560"/>
                      <a:pt x="159458" y="215073"/>
                    </a:cubicBezTo>
                    <a:cubicBezTo>
                      <a:pt x="159843" y="215073"/>
                      <a:pt x="160357" y="215330"/>
                      <a:pt x="160741" y="215458"/>
                    </a:cubicBezTo>
                    <a:cubicBezTo>
                      <a:pt x="161768" y="215715"/>
                      <a:pt x="162667" y="216100"/>
                      <a:pt x="163693" y="216485"/>
                    </a:cubicBezTo>
                    <a:cubicBezTo>
                      <a:pt x="164335" y="216742"/>
                      <a:pt x="165105" y="216998"/>
                      <a:pt x="165747" y="217255"/>
                    </a:cubicBezTo>
                    <a:cubicBezTo>
                      <a:pt x="166517" y="217512"/>
                      <a:pt x="167415" y="217897"/>
                      <a:pt x="168185" y="218282"/>
                    </a:cubicBezTo>
                    <a:cubicBezTo>
                      <a:pt x="168955" y="218538"/>
                      <a:pt x="169597" y="218923"/>
                      <a:pt x="170367" y="219308"/>
                    </a:cubicBezTo>
                    <a:cubicBezTo>
                      <a:pt x="170752" y="219437"/>
                      <a:pt x="171008" y="219565"/>
                      <a:pt x="171394" y="219822"/>
                    </a:cubicBezTo>
                    <a:cubicBezTo>
                      <a:pt x="173961" y="221105"/>
                      <a:pt x="176527" y="222523"/>
                      <a:pt x="178837" y="224063"/>
                    </a:cubicBezTo>
                    <a:cubicBezTo>
                      <a:pt x="180120" y="203132"/>
                      <a:pt x="197574" y="186441"/>
                      <a:pt x="218943" y="186441"/>
                    </a:cubicBezTo>
                    <a:cubicBezTo>
                      <a:pt x="240246" y="186441"/>
                      <a:pt x="258727" y="204158"/>
                      <a:pt x="259111" y="226117"/>
                    </a:cubicBezTo>
                    <a:cubicBezTo>
                      <a:pt x="260138" y="225347"/>
                      <a:pt x="261165" y="224577"/>
                      <a:pt x="262192" y="223935"/>
                    </a:cubicBezTo>
                    <a:lnTo>
                      <a:pt x="262577" y="223678"/>
                    </a:lnTo>
                    <a:cubicBezTo>
                      <a:pt x="263732" y="222908"/>
                      <a:pt x="264887" y="222267"/>
                      <a:pt x="266042" y="221490"/>
                    </a:cubicBezTo>
                    <a:cubicBezTo>
                      <a:pt x="268480" y="219950"/>
                      <a:pt x="271175" y="218795"/>
                      <a:pt x="273870" y="217640"/>
                    </a:cubicBezTo>
                    <a:lnTo>
                      <a:pt x="273870" y="217127"/>
                    </a:lnTo>
                    <a:lnTo>
                      <a:pt x="331237" y="198640"/>
                    </a:lnTo>
                    <a:cubicBezTo>
                      <a:pt x="336627" y="209811"/>
                      <a:pt x="345803" y="218923"/>
                      <a:pt x="356968" y="224448"/>
                    </a:cubicBezTo>
                    <a:lnTo>
                      <a:pt x="353118" y="236262"/>
                    </a:lnTo>
                    <a:cubicBezTo>
                      <a:pt x="353760" y="237160"/>
                      <a:pt x="354531" y="237930"/>
                      <a:pt x="355172" y="238828"/>
                    </a:cubicBezTo>
                    <a:lnTo>
                      <a:pt x="355814" y="239598"/>
                    </a:lnTo>
                    <a:cubicBezTo>
                      <a:pt x="356327" y="240369"/>
                      <a:pt x="356968" y="241139"/>
                      <a:pt x="357482" y="241909"/>
                    </a:cubicBezTo>
                    <a:cubicBezTo>
                      <a:pt x="357867" y="242422"/>
                      <a:pt x="358252" y="243064"/>
                      <a:pt x="358637" y="243577"/>
                    </a:cubicBezTo>
                    <a:cubicBezTo>
                      <a:pt x="359022" y="244219"/>
                      <a:pt x="359407" y="244732"/>
                      <a:pt x="359792" y="245374"/>
                    </a:cubicBezTo>
                    <a:cubicBezTo>
                      <a:pt x="360562" y="246657"/>
                      <a:pt x="361204" y="247818"/>
                      <a:pt x="361974" y="249230"/>
                    </a:cubicBezTo>
                    <a:lnTo>
                      <a:pt x="364156" y="253465"/>
                    </a:lnTo>
                    <a:lnTo>
                      <a:pt x="371984" y="229197"/>
                    </a:lnTo>
                    <a:cubicBezTo>
                      <a:pt x="375064" y="229710"/>
                      <a:pt x="378401" y="230095"/>
                      <a:pt x="381609" y="230095"/>
                    </a:cubicBezTo>
                    <a:lnTo>
                      <a:pt x="381224" y="229967"/>
                    </a:lnTo>
                    <a:close/>
                    <a:moveTo>
                      <a:pt x="55698" y="214303"/>
                    </a:moveTo>
                    <a:cubicBezTo>
                      <a:pt x="33624" y="214303"/>
                      <a:pt x="15528" y="196330"/>
                      <a:pt x="15528" y="174115"/>
                    </a:cubicBezTo>
                    <a:cubicBezTo>
                      <a:pt x="15528" y="151899"/>
                      <a:pt x="33496" y="133926"/>
                      <a:pt x="55698" y="133926"/>
                    </a:cubicBezTo>
                    <a:cubicBezTo>
                      <a:pt x="77900" y="133926"/>
                      <a:pt x="95931" y="151899"/>
                      <a:pt x="95931" y="174115"/>
                    </a:cubicBezTo>
                    <a:cubicBezTo>
                      <a:pt x="95931" y="196330"/>
                      <a:pt x="77900" y="214303"/>
                      <a:pt x="55698" y="214303"/>
                    </a:cubicBezTo>
                    <a:close/>
                    <a:moveTo>
                      <a:pt x="210536" y="171034"/>
                    </a:moveTo>
                    <a:cubicBezTo>
                      <a:pt x="191799" y="173730"/>
                      <a:pt x="176142" y="185543"/>
                      <a:pt x="168185" y="201977"/>
                    </a:cubicBezTo>
                    <a:lnTo>
                      <a:pt x="110691" y="183618"/>
                    </a:lnTo>
                    <a:cubicBezTo>
                      <a:pt x="111204" y="180531"/>
                      <a:pt x="111461" y="177451"/>
                      <a:pt x="111461" y="174243"/>
                    </a:cubicBezTo>
                    <a:cubicBezTo>
                      <a:pt x="111461" y="164740"/>
                      <a:pt x="109150" y="155878"/>
                      <a:pt x="104915" y="148049"/>
                    </a:cubicBezTo>
                    <a:lnTo>
                      <a:pt x="178195" y="94764"/>
                    </a:lnTo>
                    <a:cubicBezTo>
                      <a:pt x="186666" y="103491"/>
                      <a:pt x="197831" y="109401"/>
                      <a:pt x="210408" y="111198"/>
                    </a:cubicBezTo>
                    <a:lnTo>
                      <a:pt x="210408" y="171163"/>
                    </a:lnTo>
                    <a:lnTo>
                      <a:pt x="210536" y="171034"/>
                    </a:lnTo>
                    <a:close/>
                    <a:moveTo>
                      <a:pt x="178195" y="55859"/>
                    </a:moveTo>
                    <a:cubicBezTo>
                      <a:pt x="178195" y="33772"/>
                      <a:pt x="196163" y="15664"/>
                      <a:pt x="218429" y="15664"/>
                    </a:cubicBezTo>
                    <a:cubicBezTo>
                      <a:pt x="240632" y="15664"/>
                      <a:pt x="258598" y="33644"/>
                      <a:pt x="258598" y="55859"/>
                    </a:cubicBezTo>
                    <a:cubicBezTo>
                      <a:pt x="258598" y="78067"/>
                      <a:pt x="240632" y="96047"/>
                      <a:pt x="218429" y="96047"/>
                    </a:cubicBezTo>
                    <a:cubicBezTo>
                      <a:pt x="196163" y="96047"/>
                      <a:pt x="178195" y="78067"/>
                      <a:pt x="178195" y="55859"/>
                    </a:cubicBezTo>
                    <a:close/>
                    <a:moveTo>
                      <a:pt x="325334" y="174115"/>
                    </a:moveTo>
                    <a:cubicBezTo>
                      <a:pt x="325334" y="177323"/>
                      <a:pt x="325591" y="180531"/>
                      <a:pt x="326104" y="183490"/>
                    </a:cubicBezTo>
                    <a:lnTo>
                      <a:pt x="268609" y="201977"/>
                    </a:lnTo>
                    <a:cubicBezTo>
                      <a:pt x="260652" y="185543"/>
                      <a:pt x="244866" y="173730"/>
                      <a:pt x="226257" y="171034"/>
                    </a:cubicBezTo>
                    <a:lnTo>
                      <a:pt x="226257" y="111069"/>
                    </a:lnTo>
                    <a:cubicBezTo>
                      <a:pt x="238835" y="109272"/>
                      <a:pt x="250000" y="103363"/>
                      <a:pt x="258470" y="94636"/>
                    </a:cubicBezTo>
                    <a:lnTo>
                      <a:pt x="331750" y="147921"/>
                    </a:lnTo>
                    <a:cubicBezTo>
                      <a:pt x="327644" y="155750"/>
                      <a:pt x="325205" y="164611"/>
                      <a:pt x="325205" y="173986"/>
                    </a:cubicBezTo>
                    <a:lnTo>
                      <a:pt x="325334" y="174115"/>
                    </a:lnTo>
                    <a:close/>
                    <a:moveTo>
                      <a:pt x="341055" y="174115"/>
                    </a:moveTo>
                    <a:cubicBezTo>
                      <a:pt x="341055" y="152028"/>
                      <a:pt x="359022" y="133926"/>
                      <a:pt x="381224" y="133926"/>
                    </a:cubicBezTo>
                    <a:cubicBezTo>
                      <a:pt x="403427" y="133926"/>
                      <a:pt x="421394" y="151899"/>
                      <a:pt x="421394" y="174115"/>
                    </a:cubicBezTo>
                    <a:cubicBezTo>
                      <a:pt x="421394" y="196330"/>
                      <a:pt x="403427" y="214303"/>
                      <a:pt x="381224" y="214303"/>
                    </a:cubicBezTo>
                    <a:cubicBezTo>
                      <a:pt x="359022" y="214303"/>
                      <a:pt x="341055" y="196330"/>
                      <a:pt x="341055" y="174115"/>
                    </a:cubicBezTo>
                    <a:close/>
                  </a:path>
                </a:pathLst>
              </a:custGeom>
              <a:solidFill>
                <a:srgbClr val="2C5967"/>
              </a:solidFill>
              <a:ln w="6417"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67F22C10-CE96-45F3-9DB9-66B4C725369A}"/>
                  </a:ext>
                </a:extLst>
              </p:cNvPr>
              <p:cNvSpPr/>
              <p:nvPr/>
            </p:nvSpPr>
            <p:spPr>
              <a:xfrm>
                <a:off x="8386619" y="2312603"/>
                <a:ext cx="460601" cy="513347"/>
              </a:xfrm>
              <a:custGeom>
                <a:avLst/>
                <a:gdLst>
                  <a:gd name="connsiteX0" fmla="*/ 391620 w 460601"/>
                  <a:gd name="connsiteY0" fmla="*/ 253337 h 513347"/>
                  <a:gd name="connsiteX1" fmla="*/ 393032 w 460601"/>
                  <a:gd name="connsiteY1" fmla="*/ 253337 h 513347"/>
                  <a:gd name="connsiteX2" fmla="*/ 460601 w 460601"/>
                  <a:gd name="connsiteY2" fmla="*/ 185800 h 513347"/>
                  <a:gd name="connsiteX3" fmla="*/ 393032 w 460601"/>
                  <a:gd name="connsiteY3" fmla="*/ 118262 h 513347"/>
                  <a:gd name="connsiteX4" fmla="*/ 352221 w 460601"/>
                  <a:gd name="connsiteY4" fmla="*/ 132001 h 513347"/>
                  <a:gd name="connsiteX5" fmla="*/ 294020 w 460601"/>
                  <a:gd name="connsiteY5" fmla="*/ 89752 h 513347"/>
                  <a:gd name="connsiteX6" fmla="*/ 297742 w 460601"/>
                  <a:gd name="connsiteY6" fmla="*/ 67544 h 513347"/>
                  <a:gd name="connsiteX7" fmla="*/ 230236 w 460601"/>
                  <a:gd name="connsiteY7" fmla="*/ 0 h 513347"/>
                  <a:gd name="connsiteX8" fmla="*/ 162667 w 460601"/>
                  <a:gd name="connsiteY8" fmla="*/ 67544 h 513347"/>
                  <a:gd name="connsiteX9" fmla="*/ 166389 w 460601"/>
                  <a:gd name="connsiteY9" fmla="*/ 89752 h 513347"/>
                  <a:gd name="connsiteX10" fmla="*/ 108252 w 460601"/>
                  <a:gd name="connsiteY10" fmla="*/ 132001 h 513347"/>
                  <a:gd name="connsiteX11" fmla="*/ 67570 w 460601"/>
                  <a:gd name="connsiteY11" fmla="*/ 118262 h 513347"/>
                  <a:gd name="connsiteX12" fmla="*/ 0 w 460601"/>
                  <a:gd name="connsiteY12" fmla="*/ 185800 h 513347"/>
                  <a:gd name="connsiteX13" fmla="*/ 67570 w 460601"/>
                  <a:gd name="connsiteY13" fmla="*/ 253337 h 513347"/>
                  <a:gd name="connsiteX14" fmla="*/ 68981 w 460601"/>
                  <a:gd name="connsiteY14" fmla="*/ 253337 h 513347"/>
                  <a:gd name="connsiteX15" fmla="*/ 74243 w 460601"/>
                  <a:gd name="connsiteY15" fmla="*/ 269642 h 513347"/>
                  <a:gd name="connsiteX16" fmla="*/ 77836 w 460601"/>
                  <a:gd name="connsiteY16" fmla="*/ 280686 h 513347"/>
                  <a:gd name="connsiteX17" fmla="*/ 31443 w 460601"/>
                  <a:gd name="connsiteY17" fmla="*/ 370438 h 513347"/>
                  <a:gd name="connsiteX18" fmla="*/ 26053 w 460601"/>
                  <a:gd name="connsiteY18" fmla="*/ 380840 h 513347"/>
                  <a:gd name="connsiteX19" fmla="*/ 26823 w 460601"/>
                  <a:gd name="connsiteY19" fmla="*/ 381225 h 513347"/>
                  <a:gd name="connsiteX20" fmla="*/ 20791 w 460601"/>
                  <a:gd name="connsiteY20" fmla="*/ 415253 h 513347"/>
                  <a:gd name="connsiteX21" fmla="*/ 118904 w 460601"/>
                  <a:gd name="connsiteY21" fmla="*/ 513347 h 513347"/>
                  <a:gd name="connsiteX22" fmla="*/ 215221 w 460601"/>
                  <a:gd name="connsiteY22" fmla="*/ 434125 h 513347"/>
                  <a:gd name="connsiteX23" fmla="*/ 215221 w 460601"/>
                  <a:gd name="connsiteY23" fmla="*/ 433355 h 513347"/>
                  <a:gd name="connsiteX24" fmla="*/ 230750 w 460601"/>
                  <a:gd name="connsiteY24" fmla="*/ 417306 h 513347"/>
                  <a:gd name="connsiteX25" fmla="*/ 246022 w 460601"/>
                  <a:gd name="connsiteY25" fmla="*/ 432842 h 513347"/>
                  <a:gd name="connsiteX26" fmla="*/ 246278 w 460601"/>
                  <a:gd name="connsiteY26" fmla="*/ 434125 h 513347"/>
                  <a:gd name="connsiteX27" fmla="*/ 342595 w 460601"/>
                  <a:gd name="connsiteY27" fmla="*/ 513347 h 513347"/>
                  <a:gd name="connsiteX28" fmla="*/ 440645 w 460601"/>
                  <a:gd name="connsiteY28" fmla="*/ 415253 h 513347"/>
                  <a:gd name="connsiteX29" fmla="*/ 434613 w 460601"/>
                  <a:gd name="connsiteY29" fmla="*/ 381353 h 513347"/>
                  <a:gd name="connsiteX30" fmla="*/ 435383 w 460601"/>
                  <a:gd name="connsiteY30" fmla="*/ 380968 h 513347"/>
                  <a:gd name="connsiteX31" fmla="*/ 429993 w 460601"/>
                  <a:gd name="connsiteY31" fmla="*/ 370566 h 513347"/>
                  <a:gd name="connsiteX32" fmla="*/ 383406 w 460601"/>
                  <a:gd name="connsiteY32" fmla="*/ 279659 h 513347"/>
                  <a:gd name="connsiteX33" fmla="*/ 387000 w 460601"/>
                  <a:gd name="connsiteY33" fmla="*/ 268487 h 513347"/>
                  <a:gd name="connsiteX34" fmla="*/ 392005 w 460601"/>
                  <a:gd name="connsiteY34" fmla="*/ 253209 h 513347"/>
                  <a:gd name="connsiteX35" fmla="*/ 391620 w 460601"/>
                  <a:gd name="connsiteY35" fmla="*/ 253337 h 513347"/>
                  <a:gd name="connsiteX36" fmla="*/ 428581 w 460601"/>
                  <a:gd name="connsiteY36" fmla="*/ 415510 h 513347"/>
                  <a:gd name="connsiteX37" fmla="*/ 342338 w 460601"/>
                  <a:gd name="connsiteY37" fmla="*/ 501797 h 513347"/>
                  <a:gd name="connsiteX38" fmla="*/ 257572 w 460601"/>
                  <a:gd name="connsiteY38" fmla="*/ 432072 h 513347"/>
                  <a:gd name="connsiteX39" fmla="*/ 230493 w 460601"/>
                  <a:gd name="connsiteY39" fmla="*/ 405750 h 513347"/>
                  <a:gd name="connsiteX40" fmla="*/ 203414 w 460601"/>
                  <a:gd name="connsiteY40" fmla="*/ 432072 h 513347"/>
                  <a:gd name="connsiteX41" fmla="*/ 118647 w 460601"/>
                  <a:gd name="connsiteY41" fmla="*/ 501797 h 513347"/>
                  <a:gd name="connsiteX42" fmla="*/ 32341 w 460601"/>
                  <a:gd name="connsiteY42" fmla="*/ 415510 h 513347"/>
                  <a:gd name="connsiteX43" fmla="*/ 41838 w 460601"/>
                  <a:gd name="connsiteY43" fmla="*/ 376091 h 513347"/>
                  <a:gd name="connsiteX44" fmla="*/ 41709 w 460601"/>
                  <a:gd name="connsiteY44" fmla="*/ 376091 h 513347"/>
                  <a:gd name="connsiteX45" fmla="*/ 98371 w 460601"/>
                  <a:gd name="connsiteY45" fmla="*/ 266562 h 513347"/>
                  <a:gd name="connsiteX46" fmla="*/ 149705 w 460601"/>
                  <a:gd name="connsiteY46" fmla="*/ 235363 h 513347"/>
                  <a:gd name="connsiteX47" fmla="*/ 164079 w 460601"/>
                  <a:gd name="connsiteY47" fmla="*/ 237032 h 513347"/>
                  <a:gd name="connsiteX48" fmla="*/ 205339 w 460601"/>
                  <a:gd name="connsiteY48" fmla="*/ 284927 h 513347"/>
                  <a:gd name="connsiteX49" fmla="*/ 205339 w 460601"/>
                  <a:gd name="connsiteY49" fmla="*/ 288264 h 513347"/>
                  <a:gd name="connsiteX50" fmla="*/ 230622 w 460601"/>
                  <a:gd name="connsiteY50" fmla="*/ 282354 h 513347"/>
                  <a:gd name="connsiteX51" fmla="*/ 258471 w 460601"/>
                  <a:gd name="connsiteY51" fmla="*/ 289547 h 513347"/>
                  <a:gd name="connsiteX52" fmla="*/ 258471 w 460601"/>
                  <a:gd name="connsiteY52" fmla="*/ 285569 h 513347"/>
                  <a:gd name="connsiteX53" fmla="*/ 298640 w 460601"/>
                  <a:gd name="connsiteY53" fmla="*/ 237032 h 513347"/>
                  <a:gd name="connsiteX54" fmla="*/ 312628 w 460601"/>
                  <a:gd name="connsiteY54" fmla="*/ 235363 h 513347"/>
                  <a:gd name="connsiteX55" fmla="*/ 363130 w 460601"/>
                  <a:gd name="connsiteY55" fmla="*/ 265920 h 513347"/>
                  <a:gd name="connsiteX56" fmla="*/ 419469 w 460601"/>
                  <a:gd name="connsiteY56" fmla="*/ 375963 h 513347"/>
                  <a:gd name="connsiteX57" fmla="*/ 419340 w 460601"/>
                  <a:gd name="connsiteY57" fmla="*/ 375963 h 513347"/>
                  <a:gd name="connsiteX58" fmla="*/ 428838 w 460601"/>
                  <a:gd name="connsiteY58" fmla="*/ 415381 h 513347"/>
                  <a:gd name="connsiteX59" fmla="*/ 428581 w 460601"/>
                  <a:gd name="connsiteY59" fmla="*/ 415510 h 513347"/>
                  <a:gd name="connsiteX60" fmla="*/ 331173 w 460601"/>
                  <a:gd name="connsiteY60" fmla="*/ 226245 h 513347"/>
                  <a:gd name="connsiteX61" fmla="*/ 337462 w 460601"/>
                  <a:gd name="connsiteY61" fmla="*/ 224192 h 513347"/>
                  <a:gd name="connsiteX62" fmla="*/ 342467 w 460601"/>
                  <a:gd name="connsiteY62" fmla="*/ 230480 h 513347"/>
                  <a:gd name="connsiteX63" fmla="*/ 331173 w 460601"/>
                  <a:gd name="connsiteY63" fmla="*/ 226245 h 513347"/>
                  <a:gd name="connsiteX64" fmla="*/ 117621 w 460601"/>
                  <a:gd name="connsiteY64" fmla="*/ 231122 h 513347"/>
                  <a:gd name="connsiteX65" fmla="*/ 123140 w 460601"/>
                  <a:gd name="connsiteY65" fmla="*/ 224320 h 513347"/>
                  <a:gd name="connsiteX66" fmla="*/ 129685 w 460601"/>
                  <a:gd name="connsiteY66" fmla="*/ 226373 h 513347"/>
                  <a:gd name="connsiteX67" fmla="*/ 117621 w 460601"/>
                  <a:gd name="connsiteY67" fmla="*/ 230994 h 513347"/>
                  <a:gd name="connsiteX68" fmla="*/ 117621 w 460601"/>
                  <a:gd name="connsiteY68" fmla="*/ 231122 h 513347"/>
                  <a:gd name="connsiteX69" fmla="*/ 373268 w 460601"/>
                  <a:gd name="connsiteY69" fmla="*/ 260787 h 513347"/>
                  <a:gd name="connsiteX70" fmla="*/ 371086 w 460601"/>
                  <a:gd name="connsiteY70" fmla="*/ 256937 h 513347"/>
                  <a:gd name="connsiteX71" fmla="*/ 369931 w 460601"/>
                  <a:gd name="connsiteY71" fmla="*/ 255134 h 513347"/>
                  <a:gd name="connsiteX72" fmla="*/ 368776 w 460601"/>
                  <a:gd name="connsiteY72" fmla="*/ 253465 h 513347"/>
                  <a:gd name="connsiteX73" fmla="*/ 367108 w 460601"/>
                  <a:gd name="connsiteY73" fmla="*/ 251155 h 513347"/>
                  <a:gd name="connsiteX74" fmla="*/ 366466 w 460601"/>
                  <a:gd name="connsiteY74" fmla="*/ 250385 h 513347"/>
                  <a:gd name="connsiteX75" fmla="*/ 364413 w 460601"/>
                  <a:gd name="connsiteY75" fmla="*/ 247818 h 513347"/>
                  <a:gd name="connsiteX76" fmla="*/ 368263 w 460601"/>
                  <a:gd name="connsiteY76" fmla="*/ 236005 h 513347"/>
                  <a:gd name="connsiteX77" fmla="*/ 342595 w 460601"/>
                  <a:gd name="connsiteY77" fmla="*/ 210197 h 513347"/>
                  <a:gd name="connsiteX78" fmla="*/ 285036 w 460601"/>
                  <a:gd name="connsiteY78" fmla="*/ 228683 h 513347"/>
                  <a:gd name="connsiteX79" fmla="*/ 285036 w 460601"/>
                  <a:gd name="connsiteY79" fmla="*/ 229197 h 513347"/>
                  <a:gd name="connsiteX80" fmla="*/ 277208 w 460601"/>
                  <a:gd name="connsiteY80" fmla="*/ 233053 h 513347"/>
                  <a:gd name="connsiteX81" fmla="*/ 273743 w 460601"/>
                  <a:gd name="connsiteY81" fmla="*/ 235235 h 513347"/>
                  <a:gd name="connsiteX82" fmla="*/ 273357 w 460601"/>
                  <a:gd name="connsiteY82" fmla="*/ 235492 h 513347"/>
                  <a:gd name="connsiteX83" fmla="*/ 270277 w 460601"/>
                  <a:gd name="connsiteY83" fmla="*/ 237673 h 513347"/>
                  <a:gd name="connsiteX84" fmla="*/ 230108 w 460601"/>
                  <a:gd name="connsiteY84" fmla="*/ 197998 h 513347"/>
                  <a:gd name="connsiteX85" fmla="*/ 190067 w 460601"/>
                  <a:gd name="connsiteY85" fmla="*/ 235620 h 513347"/>
                  <a:gd name="connsiteX86" fmla="*/ 182560 w 460601"/>
                  <a:gd name="connsiteY86" fmla="*/ 231385 h 513347"/>
                  <a:gd name="connsiteX87" fmla="*/ 181533 w 460601"/>
                  <a:gd name="connsiteY87" fmla="*/ 230865 h 513347"/>
                  <a:gd name="connsiteX88" fmla="*/ 179351 w 460601"/>
                  <a:gd name="connsiteY88" fmla="*/ 229838 h 513347"/>
                  <a:gd name="connsiteX89" fmla="*/ 176913 w 460601"/>
                  <a:gd name="connsiteY89" fmla="*/ 228812 h 513347"/>
                  <a:gd name="connsiteX90" fmla="*/ 174859 w 460601"/>
                  <a:gd name="connsiteY90" fmla="*/ 228042 h 513347"/>
                  <a:gd name="connsiteX91" fmla="*/ 171907 w 460601"/>
                  <a:gd name="connsiteY91" fmla="*/ 227015 h 513347"/>
                  <a:gd name="connsiteX92" fmla="*/ 170624 w 460601"/>
                  <a:gd name="connsiteY92" fmla="*/ 226630 h 513347"/>
                  <a:gd name="connsiteX93" fmla="*/ 166518 w 460601"/>
                  <a:gd name="connsiteY93" fmla="*/ 225475 h 513347"/>
                  <a:gd name="connsiteX94" fmla="*/ 163565 w 460601"/>
                  <a:gd name="connsiteY94" fmla="*/ 224833 h 513347"/>
                  <a:gd name="connsiteX95" fmla="*/ 117493 w 460601"/>
                  <a:gd name="connsiteY95" fmla="*/ 210068 h 513347"/>
                  <a:gd name="connsiteX96" fmla="*/ 91825 w 460601"/>
                  <a:gd name="connsiteY96" fmla="*/ 235877 h 513347"/>
                  <a:gd name="connsiteX97" fmla="*/ 95804 w 460601"/>
                  <a:gd name="connsiteY97" fmla="*/ 248332 h 513347"/>
                  <a:gd name="connsiteX98" fmla="*/ 94135 w 460601"/>
                  <a:gd name="connsiteY98" fmla="*/ 250514 h 513347"/>
                  <a:gd name="connsiteX99" fmla="*/ 93237 w 460601"/>
                  <a:gd name="connsiteY99" fmla="*/ 251797 h 513347"/>
                  <a:gd name="connsiteX100" fmla="*/ 91825 w 460601"/>
                  <a:gd name="connsiteY100" fmla="*/ 253850 h 513347"/>
                  <a:gd name="connsiteX101" fmla="*/ 90542 w 460601"/>
                  <a:gd name="connsiteY101" fmla="*/ 255775 h 513347"/>
                  <a:gd name="connsiteX102" fmla="*/ 89515 w 460601"/>
                  <a:gd name="connsiteY102" fmla="*/ 257322 h 513347"/>
                  <a:gd name="connsiteX103" fmla="*/ 87462 w 460601"/>
                  <a:gd name="connsiteY103" fmla="*/ 261172 h 513347"/>
                  <a:gd name="connsiteX104" fmla="*/ 84895 w 460601"/>
                  <a:gd name="connsiteY104" fmla="*/ 266049 h 513347"/>
                  <a:gd name="connsiteX105" fmla="*/ 76682 w 460601"/>
                  <a:gd name="connsiteY105" fmla="*/ 240754 h 513347"/>
                  <a:gd name="connsiteX106" fmla="*/ 67056 w 460601"/>
                  <a:gd name="connsiteY106" fmla="*/ 241652 h 513347"/>
                  <a:gd name="connsiteX107" fmla="*/ 11165 w 460601"/>
                  <a:gd name="connsiteY107" fmla="*/ 185800 h 513347"/>
                  <a:gd name="connsiteX108" fmla="*/ 67056 w 460601"/>
                  <a:gd name="connsiteY108" fmla="*/ 129948 h 513347"/>
                  <a:gd name="connsiteX109" fmla="*/ 107098 w 460601"/>
                  <a:gd name="connsiteY109" fmla="*/ 146894 h 513347"/>
                  <a:gd name="connsiteX110" fmla="*/ 180377 w 460601"/>
                  <a:gd name="connsiteY110" fmla="*/ 93609 h 513347"/>
                  <a:gd name="connsiteX111" fmla="*/ 173833 w 460601"/>
                  <a:gd name="connsiteY111" fmla="*/ 67415 h 513347"/>
                  <a:gd name="connsiteX112" fmla="*/ 229723 w 460601"/>
                  <a:gd name="connsiteY112" fmla="*/ 11557 h 513347"/>
                  <a:gd name="connsiteX113" fmla="*/ 285549 w 460601"/>
                  <a:gd name="connsiteY113" fmla="*/ 67415 h 513347"/>
                  <a:gd name="connsiteX114" fmla="*/ 279004 w 460601"/>
                  <a:gd name="connsiteY114" fmla="*/ 93609 h 513347"/>
                  <a:gd name="connsiteX115" fmla="*/ 352349 w 460601"/>
                  <a:gd name="connsiteY115" fmla="*/ 146894 h 513347"/>
                  <a:gd name="connsiteX116" fmla="*/ 392390 w 460601"/>
                  <a:gd name="connsiteY116" fmla="*/ 129819 h 513347"/>
                  <a:gd name="connsiteX117" fmla="*/ 448281 w 460601"/>
                  <a:gd name="connsiteY117" fmla="*/ 185671 h 513347"/>
                  <a:gd name="connsiteX118" fmla="*/ 392390 w 460601"/>
                  <a:gd name="connsiteY118" fmla="*/ 241524 h 513347"/>
                  <a:gd name="connsiteX119" fmla="*/ 382765 w 460601"/>
                  <a:gd name="connsiteY119" fmla="*/ 240625 h 513347"/>
                  <a:gd name="connsiteX120" fmla="*/ 374936 w 460601"/>
                  <a:gd name="connsiteY120" fmla="*/ 264894 h 513347"/>
                  <a:gd name="connsiteX121" fmla="*/ 372755 w 460601"/>
                  <a:gd name="connsiteY121" fmla="*/ 260659 h 513347"/>
                  <a:gd name="connsiteX122" fmla="*/ 373268 w 460601"/>
                  <a:gd name="connsiteY122" fmla="*/ 260787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60601" h="513347">
                    <a:moveTo>
                      <a:pt x="391620" y="253337"/>
                    </a:moveTo>
                    <a:cubicBezTo>
                      <a:pt x="391620" y="253337"/>
                      <a:pt x="392519" y="253337"/>
                      <a:pt x="393032" y="253337"/>
                    </a:cubicBezTo>
                    <a:cubicBezTo>
                      <a:pt x="430250" y="253337"/>
                      <a:pt x="460601" y="223037"/>
                      <a:pt x="460601" y="185800"/>
                    </a:cubicBezTo>
                    <a:cubicBezTo>
                      <a:pt x="460601" y="148563"/>
                      <a:pt x="430250" y="118262"/>
                      <a:pt x="393032" y="118262"/>
                    </a:cubicBezTo>
                    <a:cubicBezTo>
                      <a:pt x="378016" y="118262"/>
                      <a:pt x="363900" y="123139"/>
                      <a:pt x="352221" y="132001"/>
                    </a:cubicBezTo>
                    <a:lnTo>
                      <a:pt x="294020" y="89752"/>
                    </a:lnTo>
                    <a:cubicBezTo>
                      <a:pt x="296459" y="82694"/>
                      <a:pt x="297742" y="75116"/>
                      <a:pt x="297742" y="67544"/>
                    </a:cubicBezTo>
                    <a:cubicBezTo>
                      <a:pt x="297742" y="30307"/>
                      <a:pt x="267454" y="0"/>
                      <a:pt x="230236" y="0"/>
                    </a:cubicBezTo>
                    <a:cubicBezTo>
                      <a:pt x="193019" y="0"/>
                      <a:pt x="162667" y="30307"/>
                      <a:pt x="162667" y="67544"/>
                    </a:cubicBezTo>
                    <a:cubicBezTo>
                      <a:pt x="162667" y="75116"/>
                      <a:pt x="163951" y="82566"/>
                      <a:pt x="166389" y="89752"/>
                    </a:cubicBezTo>
                    <a:lnTo>
                      <a:pt x="108252" y="132001"/>
                    </a:lnTo>
                    <a:cubicBezTo>
                      <a:pt x="96574" y="123139"/>
                      <a:pt x="82456" y="118262"/>
                      <a:pt x="67570" y="118262"/>
                    </a:cubicBezTo>
                    <a:cubicBezTo>
                      <a:pt x="30287" y="118262"/>
                      <a:pt x="0" y="148563"/>
                      <a:pt x="0" y="185800"/>
                    </a:cubicBezTo>
                    <a:cubicBezTo>
                      <a:pt x="0" y="223037"/>
                      <a:pt x="30287" y="253337"/>
                      <a:pt x="67570" y="253337"/>
                    </a:cubicBezTo>
                    <a:cubicBezTo>
                      <a:pt x="68083" y="253337"/>
                      <a:pt x="68468" y="253337"/>
                      <a:pt x="68981" y="253337"/>
                    </a:cubicBezTo>
                    <a:lnTo>
                      <a:pt x="74243" y="269642"/>
                    </a:lnTo>
                    <a:lnTo>
                      <a:pt x="77836" y="280686"/>
                    </a:lnTo>
                    <a:lnTo>
                      <a:pt x="31443" y="370438"/>
                    </a:lnTo>
                    <a:lnTo>
                      <a:pt x="26053" y="380840"/>
                    </a:lnTo>
                    <a:lnTo>
                      <a:pt x="26823" y="381225"/>
                    </a:lnTo>
                    <a:cubicBezTo>
                      <a:pt x="22844" y="392011"/>
                      <a:pt x="20791" y="403440"/>
                      <a:pt x="20791" y="415253"/>
                    </a:cubicBezTo>
                    <a:cubicBezTo>
                      <a:pt x="20791" y="469309"/>
                      <a:pt x="64874" y="513347"/>
                      <a:pt x="118904" y="513347"/>
                    </a:cubicBezTo>
                    <a:cubicBezTo>
                      <a:pt x="165619" y="513347"/>
                      <a:pt x="206109" y="480095"/>
                      <a:pt x="215221" y="434125"/>
                    </a:cubicBezTo>
                    <a:lnTo>
                      <a:pt x="215221" y="433355"/>
                    </a:lnTo>
                    <a:cubicBezTo>
                      <a:pt x="217147" y="425398"/>
                      <a:pt x="222665" y="417306"/>
                      <a:pt x="230750" y="417306"/>
                    </a:cubicBezTo>
                    <a:cubicBezTo>
                      <a:pt x="238835" y="417306"/>
                      <a:pt x="244354" y="425141"/>
                      <a:pt x="246022" y="432842"/>
                    </a:cubicBezTo>
                    <a:lnTo>
                      <a:pt x="246278" y="434125"/>
                    </a:lnTo>
                    <a:cubicBezTo>
                      <a:pt x="255262" y="479967"/>
                      <a:pt x="295689" y="513347"/>
                      <a:pt x="342595" y="513347"/>
                    </a:cubicBezTo>
                    <a:cubicBezTo>
                      <a:pt x="396625" y="513347"/>
                      <a:pt x="440645" y="469309"/>
                      <a:pt x="440645" y="415253"/>
                    </a:cubicBezTo>
                    <a:cubicBezTo>
                      <a:pt x="440645" y="403568"/>
                      <a:pt x="438591" y="392140"/>
                      <a:pt x="434613" y="381353"/>
                    </a:cubicBezTo>
                    <a:lnTo>
                      <a:pt x="435383" y="380968"/>
                    </a:lnTo>
                    <a:lnTo>
                      <a:pt x="429993" y="370566"/>
                    </a:lnTo>
                    <a:lnTo>
                      <a:pt x="383406" y="279659"/>
                    </a:lnTo>
                    <a:lnTo>
                      <a:pt x="387000" y="268487"/>
                    </a:lnTo>
                    <a:lnTo>
                      <a:pt x="392005" y="253209"/>
                    </a:lnTo>
                    <a:lnTo>
                      <a:pt x="391620" y="253337"/>
                    </a:lnTo>
                    <a:close/>
                    <a:moveTo>
                      <a:pt x="428581" y="415510"/>
                    </a:moveTo>
                    <a:cubicBezTo>
                      <a:pt x="428581" y="463148"/>
                      <a:pt x="389823" y="501797"/>
                      <a:pt x="342338" y="501797"/>
                    </a:cubicBezTo>
                    <a:cubicBezTo>
                      <a:pt x="300437" y="501797"/>
                      <a:pt x="265401" y="471747"/>
                      <a:pt x="257572" y="432072"/>
                    </a:cubicBezTo>
                    <a:cubicBezTo>
                      <a:pt x="255134" y="418205"/>
                      <a:pt x="244995" y="405750"/>
                      <a:pt x="230493" y="405750"/>
                    </a:cubicBezTo>
                    <a:cubicBezTo>
                      <a:pt x="215991" y="405750"/>
                      <a:pt x="206109" y="418590"/>
                      <a:pt x="203414" y="432072"/>
                    </a:cubicBezTo>
                    <a:cubicBezTo>
                      <a:pt x="195585" y="471747"/>
                      <a:pt x="160614" y="501797"/>
                      <a:pt x="118647" y="501797"/>
                    </a:cubicBezTo>
                    <a:cubicBezTo>
                      <a:pt x="71035" y="501797"/>
                      <a:pt x="32341" y="463020"/>
                      <a:pt x="32341" y="415510"/>
                    </a:cubicBezTo>
                    <a:cubicBezTo>
                      <a:pt x="32341" y="401386"/>
                      <a:pt x="35806" y="387904"/>
                      <a:pt x="41838" y="376091"/>
                    </a:cubicBezTo>
                    <a:lnTo>
                      <a:pt x="41709" y="376091"/>
                    </a:lnTo>
                    <a:lnTo>
                      <a:pt x="98371" y="266562"/>
                    </a:lnTo>
                    <a:cubicBezTo>
                      <a:pt x="109279" y="244353"/>
                      <a:pt x="130070" y="235363"/>
                      <a:pt x="149705" y="235363"/>
                    </a:cubicBezTo>
                    <a:cubicBezTo>
                      <a:pt x="154582" y="235363"/>
                      <a:pt x="159458" y="235877"/>
                      <a:pt x="164079" y="237032"/>
                    </a:cubicBezTo>
                    <a:cubicBezTo>
                      <a:pt x="189168" y="242807"/>
                      <a:pt x="205339" y="261685"/>
                      <a:pt x="205339" y="284927"/>
                    </a:cubicBezTo>
                    <a:lnTo>
                      <a:pt x="205339" y="288264"/>
                    </a:lnTo>
                    <a:cubicBezTo>
                      <a:pt x="213167" y="284414"/>
                      <a:pt x="221766" y="282354"/>
                      <a:pt x="230622" y="282354"/>
                    </a:cubicBezTo>
                    <a:cubicBezTo>
                      <a:pt x="240503" y="282354"/>
                      <a:pt x="250001" y="284799"/>
                      <a:pt x="258471" y="289547"/>
                    </a:cubicBezTo>
                    <a:lnTo>
                      <a:pt x="258471" y="285569"/>
                    </a:lnTo>
                    <a:cubicBezTo>
                      <a:pt x="258471" y="262070"/>
                      <a:pt x="274256" y="242935"/>
                      <a:pt x="298640" y="237032"/>
                    </a:cubicBezTo>
                    <a:cubicBezTo>
                      <a:pt x="303132" y="236005"/>
                      <a:pt x="307752" y="235363"/>
                      <a:pt x="312628" y="235363"/>
                    </a:cubicBezTo>
                    <a:cubicBezTo>
                      <a:pt x="331430" y="235363"/>
                      <a:pt x="351708" y="244225"/>
                      <a:pt x="363130" y="265920"/>
                    </a:cubicBezTo>
                    <a:lnTo>
                      <a:pt x="419469" y="375963"/>
                    </a:lnTo>
                    <a:lnTo>
                      <a:pt x="419340" y="375963"/>
                    </a:lnTo>
                    <a:cubicBezTo>
                      <a:pt x="425373" y="387776"/>
                      <a:pt x="428838" y="401258"/>
                      <a:pt x="428838" y="415381"/>
                    </a:cubicBezTo>
                    <a:lnTo>
                      <a:pt x="428581" y="415510"/>
                    </a:lnTo>
                    <a:close/>
                    <a:moveTo>
                      <a:pt x="331173" y="226245"/>
                    </a:moveTo>
                    <a:lnTo>
                      <a:pt x="337462" y="224192"/>
                    </a:lnTo>
                    <a:cubicBezTo>
                      <a:pt x="339002" y="226373"/>
                      <a:pt x="340671" y="228427"/>
                      <a:pt x="342467" y="230480"/>
                    </a:cubicBezTo>
                    <a:cubicBezTo>
                      <a:pt x="338874" y="228683"/>
                      <a:pt x="335152" y="227272"/>
                      <a:pt x="331173" y="226245"/>
                    </a:cubicBezTo>
                    <a:close/>
                    <a:moveTo>
                      <a:pt x="117621" y="231122"/>
                    </a:moveTo>
                    <a:cubicBezTo>
                      <a:pt x="119546" y="228940"/>
                      <a:pt x="121471" y="226758"/>
                      <a:pt x="123140" y="224320"/>
                    </a:cubicBezTo>
                    <a:lnTo>
                      <a:pt x="129685" y="226373"/>
                    </a:lnTo>
                    <a:cubicBezTo>
                      <a:pt x="125450" y="227528"/>
                      <a:pt x="121471" y="229068"/>
                      <a:pt x="117621" y="230994"/>
                    </a:cubicBezTo>
                    <a:lnTo>
                      <a:pt x="117621" y="231122"/>
                    </a:lnTo>
                    <a:close/>
                    <a:moveTo>
                      <a:pt x="373268" y="260787"/>
                    </a:moveTo>
                    <a:cubicBezTo>
                      <a:pt x="372626" y="259504"/>
                      <a:pt x="371856" y="258220"/>
                      <a:pt x="371086" y="256937"/>
                    </a:cubicBezTo>
                    <a:cubicBezTo>
                      <a:pt x="370701" y="256289"/>
                      <a:pt x="370317" y="255775"/>
                      <a:pt x="369931" y="255134"/>
                    </a:cubicBezTo>
                    <a:cubicBezTo>
                      <a:pt x="369547" y="254620"/>
                      <a:pt x="369161" y="253979"/>
                      <a:pt x="368776" y="253465"/>
                    </a:cubicBezTo>
                    <a:cubicBezTo>
                      <a:pt x="368263" y="252695"/>
                      <a:pt x="367750" y="251925"/>
                      <a:pt x="367108" y="251155"/>
                    </a:cubicBezTo>
                    <a:lnTo>
                      <a:pt x="366466" y="250385"/>
                    </a:lnTo>
                    <a:cubicBezTo>
                      <a:pt x="365824" y="249487"/>
                      <a:pt x="365054" y="248588"/>
                      <a:pt x="364413" y="247818"/>
                    </a:cubicBezTo>
                    <a:lnTo>
                      <a:pt x="368263" y="236005"/>
                    </a:lnTo>
                    <a:cubicBezTo>
                      <a:pt x="357097" y="230480"/>
                      <a:pt x="347985" y="221368"/>
                      <a:pt x="342595" y="210197"/>
                    </a:cubicBezTo>
                    <a:lnTo>
                      <a:pt x="285036" y="228683"/>
                    </a:lnTo>
                    <a:lnTo>
                      <a:pt x="285036" y="229197"/>
                    </a:lnTo>
                    <a:cubicBezTo>
                      <a:pt x="282341" y="230352"/>
                      <a:pt x="279646" y="231642"/>
                      <a:pt x="277208" y="233053"/>
                    </a:cubicBezTo>
                    <a:cubicBezTo>
                      <a:pt x="276053" y="233823"/>
                      <a:pt x="274898" y="234465"/>
                      <a:pt x="273743" y="235235"/>
                    </a:cubicBezTo>
                    <a:lnTo>
                      <a:pt x="273357" y="235492"/>
                    </a:lnTo>
                    <a:cubicBezTo>
                      <a:pt x="272331" y="236262"/>
                      <a:pt x="271176" y="236903"/>
                      <a:pt x="270277" y="237673"/>
                    </a:cubicBezTo>
                    <a:cubicBezTo>
                      <a:pt x="270021" y="215715"/>
                      <a:pt x="252182" y="197998"/>
                      <a:pt x="230108" y="197998"/>
                    </a:cubicBezTo>
                    <a:cubicBezTo>
                      <a:pt x="208034" y="197998"/>
                      <a:pt x="191351" y="214688"/>
                      <a:pt x="190067" y="235620"/>
                    </a:cubicBezTo>
                    <a:cubicBezTo>
                      <a:pt x="187757" y="234080"/>
                      <a:pt x="185126" y="232668"/>
                      <a:pt x="182560" y="231385"/>
                    </a:cubicBezTo>
                    <a:cubicBezTo>
                      <a:pt x="182174" y="231257"/>
                      <a:pt x="181917" y="230994"/>
                      <a:pt x="181533" y="230865"/>
                    </a:cubicBezTo>
                    <a:cubicBezTo>
                      <a:pt x="180763" y="230480"/>
                      <a:pt x="180121" y="230223"/>
                      <a:pt x="179351" y="229838"/>
                    </a:cubicBezTo>
                    <a:cubicBezTo>
                      <a:pt x="178581" y="229453"/>
                      <a:pt x="177811" y="229197"/>
                      <a:pt x="176913" y="228812"/>
                    </a:cubicBezTo>
                    <a:cubicBezTo>
                      <a:pt x="176270" y="228555"/>
                      <a:pt x="175629" y="228298"/>
                      <a:pt x="174859" y="228042"/>
                    </a:cubicBezTo>
                    <a:cubicBezTo>
                      <a:pt x="173833" y="227657"/>
                      <a:pt x="172934" y="227400"/>
                      <a:pt x="171907" y="227015"/>
                    </a:cubicBezTo>
                    <a:cubicBezTo>
                      <a:pt x="171522" y="226887"/>
                      <a:pt x="171009" y="226758"/>
                      <a:pt x="170624" y="226630"/>
                    </a:cubicBezTo>
                    <a:cubicBezTo>
                      <a:pt x="169212" y="226245"/>
                      <a:pt x="167929" y="225860"/>
                      <a:pt x="166518" y="225475"/>
                    </a:cubicBezTo>
                    <a:cubicBezTo>
                      <a:pt x="165491" y="225218"/>
                      <a:pt x="164592" y="225090"/>
                      <a:pt x="163565" y="224833"/>
                    </a:cubicBezTo>
                    <a:lnTo>
                      <a:pt x="117493" y="210068"/>
                    </a:lnTo>
                    <a:cubicBezTo>
                      <a:pt x="112102" y="221240"/>
                      <a:pt x="102991" y="230352"/>
                      <a:pt x="91825" y="235877"/>
                    </a:cubicBezTo>
                    <a:lnTo>
                      <a:pt x="95804" y="248332"/>
                    </a:lnTo>
                    <a:cubicBezTo>
                      <a:pt x="95162" y="249102"/>
                      <a:pt x="94648" y="249872"/>
                      <a:pt x="94135" y="250514"/>
                    </a:cubicBezTo>
                    <a:cubicBezTo>
                      <a:pt x="93878" y="250899"/>
                      <a:pt x="93494" y="251284"/>
                      <a:pt x="93237" y="251797"/>
                    </a:cubicBezTo>
                    <a:cubicBezTo>
                      <a:pt x="92724" y="252439"/>
                      <a:pt x="92338" y="253080"/>
                      <a:pt x="91825" y="253850"/>
                    </a:cubicBezTo>
                    <a:cubicBezTo>
                      <a:pt x="91440" y="254492"/>
                      <a:pt x="91055" y="255134"/>
                      <a:pt x="90542" y="255775"/>
                    </a:cubicBezTo>
                    <a:cubicBezTo>
                      <a:pt x="90157" y="256289"/>
                      <a:pt x="89900" y="256802"/>
                      <a:pt x="89515" y="257322"/>
                    </a:cubicBezTo>
                    <a:cubicBezTo>
                      <a:pt x="88745" y="258605"/>
                      <a:pt x="88103" y="259889"/>
                      <a:pt x="87462" y="261172"/>
                    </a:cubicBezTo>
                    <a:lnTo>
                      <a:pt x="84895" y="266049"/>
                    </a:lnTo>
                    <a:lnTo>
                      <a:pt x="76682" y="240754"/>
                    </a:lnTo>
                    <a:cubicBezTo>
                      <a:pt x="73601" y="241267"/>
                      <a:pt x="70393" y="241652"/>
                      <a:pt x="67056" y="241652"/>
                    </a:cubicBezTo>
                    <a:cubicBezTo>
                      <a:pt x="36191" y="241652"/>
                      <a:pt x="11165" y="216613"/>
                      <a:pt x="11165" y="185800"/>
                    </a:cubicBezTo>
                    <a:cubicBezTo>
                      <a:pt x="11165" y="154986"/>
                      <a:pt x="36191" y="129948"/>
                      <a:pt x="67056" y="129948"/>
                    </a:cubicBezTo>
                    <a:cubicBezTo>
                      <a:pt x="82713" y="129948"/>
                      <a:pt x="96958" y="136493"/>
                      <a:pt x="107098" y="146894"/>
                    </a:cubicBezTo>
                    <a:lnTo>
                      <a:pt x="180377" y="93609"/>
                    </a:lnTo>
                    <a:cubicBezTo>
                      <a:pt x="176270" y="85774"/>
                      <a:pt x="173833" y="76912"/>
                      <a:pt x="173833" y="67415"/>
                    </a:cubicBezTo>
                    <a:cubicBezTo>
                      <a:pt x="173833" y="36595"/>
                      <a:pt x="198922" y="11557"/>
                      <a:pt x="229723" y="11557"/>
                    </a:cubicBezTo>
                    <a:cubicBezTo>
                      <a:pt x="260524" y="11557"/>
                      <a:pt x="285549" y="36595"/>
                      <a:pt x="285549" y="67415"/>
                    </a:cubicBezTo>
                    <a:cubicBezTo>
                      <a:pt x="285549" y="76912"/>
                      <a:pt x="283240" y="85774"/>
                      <a:pt x="279004" y="93609"/>
                    </a:cubicBezTo>
                    <a:lnTo>
                      <a:pt x="352349" y="146894"/>
                    </a:lnTo>
                    <a:cubicBezTo>
                      <a:pt x="362487" y="136364"/>
                      <a:pt x="376733" y="129819"/>
                      <a:pt x="392390" y="129819"/>
                    </a:cubicBezTo>
                    <a:cubicBezTo>
                      <a:pt x="423191" y="129819"/>
                      <a:pt x="448281" y="154858"/>
                      <a:pt x="448281" y="185671"/>
                    </a:cubicBezTo>
                    <a:cubicBezTo>
                      <a:pt x="448281" y="216485"/>
                      <a:pt x="423191" y="241524"/>
                      <a:pt x="392390" y="241524"/>
                    </a:cubicBezTo>
                    <a:cubicBezTo>
                      <a:pt x="389053" y="241524"/>
                      <a:pt x="385845" y="241267"/>
                      <a:pt x="382765" y="240625"/>
                    </a:cubicBezTo>
                    <a:lnTo>
                      <a:pt x="374936" y="264894"/>
                    </a:lnTo>
                    <a:lnTo>
                      <a:pt x="372755" y="260659"/>
                    </a:lnTo>
                    <a:lnTo>
                      <a:pt x="373268" y="260787"/>
                    </a:lnTo>
                    <a:close/>
                  </a:path>
                </a:pathLst>
              </a:custGeom>
              <a:solidFill>
                <a:srgbClr val="FFFFFF"/>
              </a:solidFill>
              <a:ln w="6417"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96939C6D-9E56-4F25-97A0-8E118828736C}"/>
                  </a:ext>
                </a:extLst>
              </p:cNvPr>
              <p:cNvSpPr/>
              <p:nvPr/>
            </p:nvSpPr>
            <p:spPr>
              <a:xfrm>
                <a:off x="8624684" y="2419052"/>
                <a:ext cx="105621" cy="107219"/>
              </a:xfrm>
              <a:custGeom>
                <a:avLst/>
                <a:gdLst>
                  <a:gd name="connsiteX0" fmla="*/ 0 w 105621"/>
                  <a:gd name="connsiteY0" fmla="*/ 16312 h 107219"/>
                  <a:gd name="connsiteX1" fmla="*/ 0 w 105621"/>
                  <a:gd name="connsiteY1" fmla="*/ 76271 h 107219"/>
                  <a:gd name="connsiteX2" fmla="*/ 42352 w 105621"/>
                  <a:gd name="connsiteY2" fmla="*/ 107219 h 107219"/>
                  <a:gd name="connsiteX3" fmla="*/ 99846 w 105621"/>
                  <a:gd name="connsiteY3" fmla="*/ 88726 h 107219"/>
                  <a:gd name="connsiteX4" fmla="*/ 99076 w 105621"/>
                  <a:gd name="connsiteY4" fmla="*/ 79357 h 107219"/>
                  <a:gd name="connsiteX5" fmla="*/ 105622 w 105621"/>
                  <a:gd name="connsiteY5" fmla="*/ 53292 h 107219"/>
                  <a:gd name="connsiteX6" fmla="*/ 32341 w 105621"/>
                  <a:gd name="connsiteY6" fmla="*/ 0 h 107219"/>
                  <a:gd name="connsiteX7" fmla="*/ 128 w 105621"/>
                  <a:gd name="connsiteY7" fmla="*/ 16440 h 107219"/>
                  <a:gd name="connsiteX8" fmla="*/ 0 w 105621"/>
                  <a:gd name="connsiteY8" fmla="*/ 16312 h 1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621" h="107219">
                    <a:moveTo>
                      <a:pt x="0" y="16312"/>
                    </a:moveTo>
                    <a:lnTo>
                      <a:pt x="0" y="76271"/>
                    </a:lnTo>
                    <a:cubicBezTo>
                      <a:pt x="18737" y="78972"/>
                      <a:pt x="34395" y="90779"/>
                      <a:pt x="42352" y="107219"/>
                    </a:cubicBezTo>
                    <a:lnTo>
                      <a:pt x="99846" y="88726"/>
                    </a:lnTo>
                    <a:cubicBezTo>
                      <a:pt x="99333" y="85646"/>
                      <a:pt x="99076" y="82566"/>
                      <a:pt x="99076" y="79357"/>
                    </a:cubicBezTo>
                    <a:cubicBezTo>
                      <a:pt x="99076" y="69982"/>
                      <a:pt x="101386" y="60992"/>
                      <a:pt x="105622" y="53292"/>
                    </a:cubicBezTo>
                    <a:lnTo>
                      <a:pt x="32341" y="0"/>
                    </a:lnTo>
                    <a:cubicBezTo>
                      <a:pt x="23871" y="8733"/>
                      <a:pt x="12706" y="14637"/>
                      <a:pt x="128" y="16440"/>
                    </a:cubicBezTo>
                    <a:lnTo>
                      <a:pt x="0" y="16312"/>
                    </a:lnTo>
                    <a:close/>
                  </a:path>
                </a:pathLst>
              </a:custGeom>
              <a:solidFill>
                <a:srgbClr val="FFFFFF"/>
              </a:solidFill>
              <a:ln w="6417"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037FE14D-B044-456C-9A3A-018F228413DD}"/>
                  </a:ext>
                </a:extLst>
              </p:cNvPr>
              <p:cNvSpPr/>
              <p:nvPr/>
            </p:nvSpPr>
            <p:spPr>
              <a:xfrm>
                <a:off x="8576622" y="2339830"/>
                <a:ext cx="80403" cy="80377"/>
              </a:xfrm>
              <a:custGeom>
                <a:avLst/>
                <a:gdLst>
                  <a:gd name="connsiteX0" fmla="*/ 80403 w 80403"/>
                  <a:gd name="connsiteY0" fmla="*/ 40189 h 80377"/>
                  <a:gd name="connsiteX1" fmla="*/ 40169 w 80403"/>
                  <a:gd name="connsiteY1" fmla="*/ 0 h 80377"/>
                  <a:gd name="connsiteX2" fmla="*/ 0 w 80403"/>
                  <a:gd name="connsiteY2" fmla="*/ 40189 h 80377"/>
                  <a:gd name="connsiteX3" fmla="*/ 40169 w 80403"/>
                  <a:gd name="connsiteY3" fmla="*/ 80377 h 80377"/>
                  <a:gd name="connsiteX4" fmla="*/ 80403 w 80403"/>
                  <a:gd name="connsiteY4" fmla="*/ 40189 h 80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03" h="80377">
                    <a:moveTo>
                      <a:pt x="80403" y="40189"/>
                    </a:moveTo>
                    <a:cubicBezTo>
                      <a:pt x="80403" y="18108"/>
                      <a:pt x="62437" y="0"/>
                      <a:pt x="40169" y="0"/>
                    </a:cubicBezTo>
                    <a:cubicBezTo>
                      <a:pt x="17967" y="0"/>
                      <a:pt x="0" y="17980"/>
                      <a:pt x="0" y="40189"/>
                    </a:cubicBezTo>
                    <a:cubicBezTo>
                      <a:pt x="0" y="62404"/>
                      <a:pt x="17967" y="80377"/>
                      <a:pt x="40169" y="80377"/>
                    </a:cubicBezTo>
                    <a:cubicBezTo>
                      <a:pt x="62437" y="80377"/>
                      <a:pt x="80403" y="62404"/>
                      <a:pt x="80403" y="40189"/>
                    </a:cubicBezTo>
                    <a:close/>
                  </a:path>
                </a:pathLst>
              </a:custGeom>
              <a:solidFill>
                <a:srgbClr val="FFFFFF"/>
              </a:solidFill>
              <a:ln w="6417"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8509E063-3B1C-4960-B3AB-DA7E2FFB3021}"/>
                  </a:ext>
                </a:extLst>
              </p:cNvPr>
              <p:cNvSpPr/>
              <p:nvPr/>
            </p:nvSpPr>
            <p:spPr>
              <a:xfrm>
                <a:off x="8739417" y="2458086"/>
                <a:ext cx="80338" cy="80377"/>
              </a:xfrm>
              <a:custGeom>
                <a:avLst/>
                <a:gdLst>
                  <a:gd name="connsiteX0" fmla="*/ 80339 w 80338"/>
                  <a:gd name="connsiteY0" fmla="*/ 40189 h 80377"/>
                  <a:gd name="connsiteX1" fmla="*/ 40169 w 80338"/>
                  <a:gd name="connsiteY1" fmla="*/ 0 h 80377"/>
                  <a:gd name="connsiteX2" fmla="*/ 0 w 80338"/>
                  <a:gd name="connsiteY2" fmla="*/ 40189 h 80377"/>
                  <a:gd name="connsiteX3" fmla="*/ 40169 w 80338"/>
                  <a:gd name="connsiteY3" fmla="*/ 80377 h 80377"/>
                  <a:gd name="connsiteX4" fmla="*/ 80339 w 80338"/>
                  <a:gd name="connsiteY4" fmla="*/ 40189 h 80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38" h="80377">
                    <a:moveTo>
                      <a:pt x="80339" y="40189"/>
                    </a:moveTo>
                    <a:cubicBezTo>
                      <a:pt x="80339" y="18102"/>
                      <a:pt x="62372" y="0"/>
                      <a:pt x="40169" y="0"/>
                    </a:cubicBezTo>
                    <a:cubicBezTo>
                      <a:pt x="17967" y="0"/>
                      <a:pt x="0" y="17974"/>
                      <a:pt x="0" y="40189"/>
                    </a:cubicBezTo>
                    <a:cubicBezTo>
                      <a:pt x="0" y="62404"/>
                      <a:pt x="17967" y="80377"/>
                      <a:pt x="40169" y="80377"/>
                    </a:cubicBezTo>
                    <a:cubicBezTo>
                      <a:pt x="62372" y="80377"/>
                      <a:pt x="80339" y="62404"/>
                      <a:pt x="80339" y="40189"/>
                    </a:cubicBezTo>
                    <a:close/>
                  </a:path>
                </a:pathLst>
              </a:custGeom>
              <a:solidFill>
                <a:srgbClr val="FFFFFF"/>
              </a:solidFill>
              <a:ln w="6417"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8608090F-827B-4473-8492-DD7046439FCA}"/>
                  </a:ext>
                </a:extLst>
              </p:cNvPr>
              <p:cNvSpPr/>
              <p:nvPr/>
            </p:nvSpPr>
            <p:spPr>
              <a:xfrm>
                <a:off x="8503342" y="2418789"/>
                <a:ext cx="105620" cy="107347"/>
              </a:xfrm>
              <a:custGeom>
                <a:avLst/>
                <a:gdLst>
                  <a:gd name="connsiteX0" fmla="*/ 0 w 105620"/>
                  <a:gd name="connsiteY0" fmla="*/ 53414 h 107347"/>
                  <a:gd name="connsiteX1" fmla="*/ 6545 w 105620"/>
                  <a:gd name="connsiteY1" fmla="*/ 79614 h 107347"/>
                  <a:gd name="connsiteX2" fmla="*/ 5775 w 105620"/>
                  <a:gd name="connsiteY2" fmla="*/ 88982 h 107347"/>
                  <a:gd name="connsiteX3" fmla="*/ 63270 w 105620"/>
                  <a:gd name="connsiteY3" fmla="*/ 107347 h 107347"/>
                  <a:gd name="connsiteX4" fmla="*/ 105621 w 105620"/>
                  <a:gd name="connsiteY4" fmla="*/ 76399 h 107347"/>
                  <a:gd name="connsiteX5" fmla="*/ 105621 w 105620"/>
                  <a:gd name="connsiteY5" fmla="*/ 16440 h 107347"/>
                  <a:gd name="connsiteX6" fmla="*/ 73408 w 105620"/>
                  <a:gd name="connsiteY6" fmla="*/ 0 h 107347"/>
                  <a:gd name="connsiteX7" fmla="*/ 128 w 105620"/>
                  <a:gd name="connsiteY7" fmla="*/ 53285 h 107347"/>
                  <a:gd name="connsiteX8" fmla="*/ 0 w 105620"/>
                  <a:gd name="connsiteY8" fmla="*/ 53414 h 107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620" h="107347">
                    <a:moveTo>
                      <a:pt x="0" y="53414"/>
                    </a:moveTo>
                    <a:cubicBezTo>
                      <a:pt x="4107" y="61249"/>
                      <a:pt x="6545" y="70110"/>
                      <a:pt x="6545" y="79614"/>
                    </a:cubicBezTo>
                    <a:cubicBezTo>
                      <a:pt x="6545" y="82822"/>
                      <a:pt x="6288" y="85902"/>
                      <a:pt x="5775" y="88982"/>
                    </a:cubicBezTo>
                    <a:lnTo>
                      <a:pt x="63270" y="107347"/>
                    </a:lnTo>
                    <a:cubicBezTo>
                      <a:pt x="71227" y="90907"/>
                      <a:pt x="87012" y="79094"/>
                      <a:pt x="105621" y="76399"/>
                    </a:cubicBezTo>
                    <a:lnTo>
                      <a:pt x="105621" y="16440"/>
                    </a:lnTo>
                    <a:cubicBezTo>
                      <a:pt x="93044" y="14637"/>
                      <a:pt x="81879" y="8733"/>
                      <a:pt x="73408" y="0"/>
                    </a:cubicBezTo>
                    <a:lnTo>
                      <a:pt x="128" y="53285"/>
                    </a:lnTo>
                    <a:lnTo>
                      <a:pt x="0" y="53414"/>
                    </a:lnTo>
                    <a:close/>
                  </a:path>
                </a:pathLst>
              </a:custGeom>
              <a:solidFill>
                <a:srgbClr val="FFFFFF"/>
              </a:solidFill>
              <a:ln w="6417"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A08F5156-5910-43DF-B7B8-5A179FD2F66F}"/>
                  </a:ext>
                </a:extLst>
              </p:cNvPr>
              <p:cNvSpPr/>
              <p:nvPr/>
            </p:nvSpPr>
            <p:spPr>
              <a:xfrm>
                <a:off x="8413827" y="2458214"/>
                <a:ext cx="80338" cy="80383"/>
              </a:xfrm>
              <a:custGeom>
                <a:avLst/>
                <a:gdLst>
                  <a:gd name="connsiteX0" fmla="*/ 40169 w 80338"/>
                  <a:gd name="connsiteY0" fmla="*/ 0 h 80383"/>
                  <a:gd name="connsiteX1" fmla="*/ 0 w 80338"/>
                  <a:gd name="connsiteY1" fmla="*/ 40195 h 80383"/>
                  <a:gd name="connsiteX2" fmla="*/ 40169 w 80338"/>
                  <a:gd name="connsiteY2" fmla="*/ 80384 h 80383"/>
                  <a:gd name="connsiteX3" fmla="*/ 80339 w 80338"/>
                  <a:gd name="connsiteY3" fmla="*/ 40195 h 80383"/>
                  <a:gd name="connsiteX4" fmla="*/ 40169 w 80338"/>
                  <a:gd name="connsiteY4" fmla="*/ 0 h 80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38" h="80383">
                    <a:moveTo>
                      <a:pt x="40169" y="0"/>
                    </a:moveTo>
                    <a:cubicBezTo>
                      <a:pt x="18096" y="0"/>
                      <a:pt x="0" y="17980"/>
                      <a:pt x="0" y="40195"/>
                    </a:cubicBezTo>
                    <a:cubicBezTo>
                      <a:pt x="0" y="62404"/>
                      <a:pt x="17967" y="80384"/>
                      <a:pt x="40169" y="80384"/>
                    </a:cubicBezTo>
                    <a:cubicBezTo>
                      <a:pt x="62372" y="80384"/>
                      <a:pt x="80339" y="62404"/>
                      <a:pt x="80339" y="40195"/>
                    </a:cubicBezTo>
                    <a:cubicBezTo>
                      <a:pt x="80339" y="17980"/>
                      <a:pt x="62372" y="0"/>
                      <a:pt x="40169" y="0"/>
                    </a:cubicBezTo>
                    <a:close/>
                  </a:path>
                </a:pathLst>
              </a:custGeom>
              <a:solidFill>
                <a:srgbClr val="FFFFFF"/>
              </a:solidFill>
              <a:ln w="6417"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D247E89B-94C5-4F82-9492-D8BE39120106}"/>
                  </a:ext>
                </a:extLst>
              </p:cNvPr>
              <p:cNvSpPr/>
              <p:nvPr/>
            </p:nvSpPr>
            <p:spPr>
              <a:xfrm>
                <a:off x="8446296" y="2669052"/>
                <a:ext cx="117877" cy="117870"/>
              </a:xfrm>
              <a:custGeom>
                <a:avLst/>
                <a:gdLst>
                  <a:gd name="connsiteX0" fmla="*/ 58906 w 117877"/>
                  <a:gd name="connsiteY0" fmla="*/ 0 h 117870"/>
                  <a:gd name="connsiteX1" fmla="*/ 0 w 117877"/>
                  <a:gd name="connsiteY1" fmla="*/ 58932 h 117870"/>
                  <a:gd name="connsiteX2" fmla="*/ 58906 w 117877"/>
                  <a:gd name="connsiteY2" fmla="*/ 117871 h 117870"/>
                  <a:gd name="connsiteX3" fmla="*/ 117877 w 117877"/>
                  <a:gd name="connsiteY3" fmla="*/ 58932 h 117870"/>
                  <a:gd name="connsiteX4" fmla="*/ 58906 w 117877"/>
                  <a:gd name="connsiteY4" fmla="*/ 0 h 117870"/>
                  <a:gd name="connsiteX5" fmla="*/ 58906 w 117877"/>
                  <a:gd name="connsiteY5" fmla="*/ 102464 h 117870"/>
                  <a:gd name="connsiteX6" fmla="*/ 15272 w 117877"/>
                  <a:gd name="connsiteY6" fmla="*/ 58804 h 117870"/>
                  <a:gd name="connsiteX7" fmla="*/ 58906 w 117877"/>
                  <a:gd name="connsiteY7" fmla="*/ 15150 h 117870"/>
                  <a:gd name="connsiteX8" fmla="*/ 102605 w 117877"/>
                  <a:gd name="connsiteY8" fmla="*/ 58804 h 117870"/>
                  <a:gd name="connsiteX9" fmla="*/ 58906 w 117877"/>
                  <a:gd name="connsiteY9" fmla="*/ 102464 h 117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877" h="117870">
                    <a:moveTo>
                      <a:pt x="58906" y="0"/>
                    </a:moveTo>
                    <a:cubicBezTo>
                      <a:pt x="26437" y="0"/>
                      <a:pt x="0" y="26450"/>
                      <a:pt x="0" y="58932"/>
                    </a:cubicBezTo>
                    <a:cubicBezTo>
                      <a:pt x="0" y="91421"/>
                      <a:pt x="26437" y="117871"/>
                      <a:pt x="58906" y="117871"/>
                    </a:cubicBezTo>
                    <a:cubicBezTo>
                      <a:pt x="91440" y="117871"/>
                      <a:pt x="117877" y="91421"/>
                      <a:pt x="117877" y="58932"/>
                    </a:cubicBezTo>
                    <a:cubicBezTo>
                      <a:pt x="117877" y="26450"/>
                      <a:pt x="91440" y="0"/>
                      <a:pt x="58906" y="0"/>
                    </a:cubicBezTo>
                    <a:close/>
                    <a:moveTo>
                      <a:pt x="58906" y="102464"/>
                    </a:moveTo>
                    <a:cubicBezTo>
                      <a:pt x="34907" y="102464"/>
                      <a:pt x="15272" y="82944"/>
                      <a:pt x="15272" y="58804"/>
                    </a:cubicBezTo>
                    <a:cubicBezTo>
                      <a:pt x="15272" y="34670"/>
                      <a:pt x="34779" y="15150"/>
                      <a:pt x="58906" y="15150"/>
                    </a:cubicBezTo>
                    <a:cubicBezTo>
                      <a:pt x="83098" y="15150"/>
                      <a:pt x="102605" y="34670"/>
                      <a:pt x="102605" y="58804"/>
                    </a:cubicBezTo>
                    <a:cubicBezTo>
                      <a:pt x="102605" y="82944"/>
                      <a:pt x="83098" y="102464"/>
                      <a:pt x="58906" y="102464"/>
                    </a:cubicBezTo>
                    <a:close/>
                  </a:path>
                </a:pathLst>
              </a:custGeom>
              <a:solidFill>
                <a:srgbClr val="2C5967"/>
              </a:solidFill>
              <a:ln w="6417"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B0D4A758-2A16-4A7E-9459-7B1886342F4E}"/>
                  </a:ext>
                </a:extLst>
              </p:cNvPr>
              <p:cNvSpPr/>
              <p:nvPr/>
            </p:nvSpPr>
            <p:spPr>
              <a:xfrm>
                <a:off x="8461568" y="2684331"/>
                <a:ext cx="87333" cy="87314"/>
              </a:xfrm>
              <a:custGeom>
                <a:avLst/>
                <a:gdLst>
                  <a:gd name="connsiteX0" fmla="*/ 43698 w 87333"/>
                  <a:gd name="connsiteY0" fmla="*/ 0 h 87314"/>
                  <a:gd name="connsiteX1" fmla="*/ 0 w 87333"/>
                  <a:gd name="connsiteY1" fmla="*/ 43660 h 87314"/>
                  <a:gd name="connsiteX2" fmla="*/ 43698 w 87333"/>
                  <a:gd name="connsiteY2" fmla="*/ 87314 h 87314"/>
                  <a:gd name="connsiteX3" fmla="*/ 87333 w 87333"/>
                  <a:gd name="connsiteY3" fmla="*/ 43660 h 87314"/>
                  <a:gd name="connsiteX4" fmla="*/ 43698 w 87333"/>
                  <a:gd name="connsiteY4" fmla="*/ 0 h 87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333" h="87314">
                    <a:moveTo>
                      <a:pt x="43698" y="0"/>
                    </a:moveTo>
                    <a:cubicBezTo>
                      <a:pt x="19635" y="0"/>
                      <a:pt x="0" y="19520"/>
                      <a:pt x="0" y="43660"/>
                    </a:cubicBezTo>
                    <a:cubicBezTo>
                      <a:pt x="0" y="67794"/>
                      <a:pt x="19507" y="87314"/>
                      <a:pt x="43698" y="87314"/>
                    </a:cubicBezTo>
                    <a:cubicBezTo>
                      <a:pt x="67826" y="87314"/>
                      <a:pt x="87333" y="67794"/>
                      <a:pt x="87333" y="43660"/>
                    </a:cubicBezTo>
                    <a:cubicBezTo>
                      <a:pt x="87333" y="19520"/>
                      <a:pt x="67826" y="0"/>
                      <a:pt x="43698" y="0"/>
                    </a:cubicBezTo>
                    <a:close/>
                  </a:path>
                </a:pathLst>
              </a:custGeom>
              <a:solidFill>
                <a:srgbClr val="FFFFFF"/>
              </a:solidFill>
              <a:ln w="6417"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8AB03649-3292-48BC-9C89-2E3D96ADA281}"/>
                  </a:ext>
                </a:extLst>
              </p:cNvPr>
              <p:cNvSpPr/>
              <p:nvPr/>
            </p:nvSpPr>
            <p:spPr>
              <a:xfrm>
                <a:off x="8418961" y="2547967"/>
                <a:ext cx="396240" cy="266298"/>
              </a:xfrm>
              <a:custGeom>
                <a:avLst/>
                <a:gdLst>
                  <a:gd name="connsiteX0" fmla="*/ 330532 w 396240"/>
                  <a:gd name="connsiteY0" fmla="*/ 30557 h 266298"/>
                  <a:gd name="connsiteX1" fmla="*/ 280031 w 396240"/>
                  <a:gd name="connsiteY1" fmla="*/ 0 h 266298"/>
                  <a:gd name="connsiteX2" fmla="*/ 266042 w 396240"/>
                  <a:gd name="connsiteY2" fmla="*/ 1668 h 266298"/>
                  <a:gd name="connsiteX3" fmla="*/ 226001 w 396240"/>
                  <a:gd name="connsiteY3" fmla="*/ 50205 h 266298"/>
                  <a:gd name="connsiteX4" fmla="*/ 226001 w 396240"/>
                  <a:gd name="connsiteY4" fmla="*/ 54184 h 266298"/>
                  <a:gd name="connsiteX5" fmla="*/ 198088 w 396240"/>
                  <a:gd name="connsiteY5" fmla="*/ 46991 h 266298"/>
                  <a:gd name="connsiteX6" fmla="*/ 172805 w 396240"/>
                  <a:gd name="connsiteY6" fmla="*/ 52900 h 266298"/>
                  <a:gd name="connsiteX7" fmla="*/ 172805 w 396240"/>
                  <a:gd name="connsiteY7" fmla="*/ 49564 h 266298"/>
                  <a:gd name="connsiteX8" fmla="*/ 131738 w 396240"/>
                  <a:gd name="connsiteY8" fmla="*/ 1668 h 266298"/>
                  <a:gd name="connsiteX9" fmla="*/ 117364 w 396240"/>
                  <a:gd name="connsiteY9" fmla="*/ 0 h 266298"/>
                  <a:gd name="connsiteX10" fmla="*/ 65965 w 396240"/>
                  <a:gd name="connsiteY10" fmla="*/ 31199 h 266298"/>
                  <a:gd name="connsiteX11" fmla="*/ 9368 w 396240"/>
                  <a:gd name="connsiteY11" fmla="*/ 140599 h 266298"/>
                  <a:gd name="connsiteX12" fmla="*/ 9497 w 396240"/>
                  <a:gd name="connsiteY12" fmla="*/ 140599 h 266298"/>
                  <a:gd name="connsiteX13" fmla="*/ 0 w 396240"/>
                  <a:gd name="connsiteY13" fmla="*/ 180018 h 266298"/>
                  <a:gd name="connsiteX14" fmla="*/ 86306 w 396240"/>
                  <a:gd name="connsiteY14" fmla="*/ 266299 h 266298"/>
                  <a:gd name="connsiteX15" fmla="*/ 171009 w 396240"/>
                  <a:gd name="connsiteY15" fmla="*/ 196580 h 266298"/>
                  <a:gd name="connsiteX16" fmla="*/ 198088 w 396240"/>
                  <a:gd name="connsiteY16" fmla="*/ 170258 h 266298"/>
                  <a:gd name="connsiteX17" fmla="*/ 225231 w 396240"/>
                  <a:gd name="connsiteY17" fmla="*/ 196580 h 266298"/>
                  <a:gd name="connsiteX18" fmla="*/ 309934 w 396240"/>
                  <a:gd name="connsiteY18" fmla="*/ 266299 h 266298"/>
                  <a:gd name="connsiteX19" fmla="*/ 396240 w 396240"/>
                  <a:gd name="connsiteY19" fmla="*/ 180018 h 266298"/>
                  <a:gd name="connsiteX20" fmla="*/ 386743 w 396240"/>
                  <a:gd name="connsiteY20" fmla="*/ 140728 h 266298"/>
                  <a:gd name="connsiteX21" fmla="*/ 386872 w 396240"/>
                  <a:gd name="connsiteY21" fmla="*/ 140728 h 266298"/>
                  <a:gd name="connsiteX22" fmla="*/ 330532 w 396240"/>
                  <a:gd name="connsiteY22" fmla="*/ 30685 h 266298"/>
                  <a:gd name="connsiteX23" fmla="*/ 330532 w 396240"/>
                  <a:gd name="connsiteY23" fmla="*/ 30557 h 266298"/>
                  <a:gd name="connsiteX24" fmla="*/ 90028 w 396240"/>
                  <a:gd name="connsiteY24" fmla="*/ 250635 h 266298"/>
                  <a:gd name="connsiteX25" fmla="*/ 86435 w 396240"/>
                  <a:gd name="connsiteY25" fmla="*/ 250635 h 266298"/>
                  <a:gd name="connsiteX26" fmla="*/ 82842 w 396240"/>
                  <a:gd name="connsiteY26" fmla="*/ 250635 h 266298"/>
                  <a:gd name="connsiteX27" fmla="*/ 15785 w 396240"/>
                  <a:gd name="connsiteY27" fmla="*/ 180018 h 266298"/>
                  <a:gd name="connsiteX28" fmla="*/ 82842 w 396240"/>
                  <a:gd name="connsiteY28" fmla="*/ 109394 h 266298"/>
                  <a:gd name="connsiteX29" fmla="*/ 86435 w 396240"/>
                  <a:gd name="connsiteY29" fmla="*/ 109394 h 266298"/>
                  <a:gd name="connsiteX30" fmla="*/ 90028 w 396240"/>
                  <a:gd name="connsiteY30" fmla="*/ 109394 h 266298"/>
                  <a:gd name="connsiteX31" fmla="*/ 157020 w 396240"/>
                  <a:gd name="connsiteY31" fmla="*/ 180018 h 266298"/>
                  <a:gd name="connsiteX32" fmla="*/ 90028 w 396240"/>
                  <a:gd name="connsiteY32" fmla="*/ 250635 h 266298"/>
                  <a:gd name="connsiteX33" fmla="*/ 157020 w 396240"/>
                  <a:gd name="connsiteY33" fmla="*/ 130583 h 266298"/>
                  <a:gd name="connsiteX34" fmla="*/ 86306 w 396240"/>
                  <a:gd name="connsiteY34" fmla="*/ 93731 h 266298"/>
                  <a:gd name="connsiteX35" fmla="*/ 46072 w 396240"/>
                  <a:gd name="connsiteY35" fmla="*/ 103748 h 266298"/>
                  <a:gd name="connsiteX36" fmla="*/ 80018 w 396240"/>
                  <a:gd name="connsiteY36" fmla="*/ 38264 h 266298"/>
                  <a:gd name="connsiteX37" fmla="*/ 117492 w 396240"/>
                  <a:gd name="connsiteY37" fmla="*/ 15663 h 266298"/>
                  <a:gd name="connsiteX38" fmla="*/ 128144 w 396240"/>
                  <a:gd name="connsiteY38" fmla="*/ 16819 h 266298"/>
                  <a:gd name="connsiteX39" fmla="*/ 157148 w 396240"/>
                  <a:gd name="connsiteY39" fmla="*/ 49435 h 266298"/>
                  <a:gd name="connsiteX40" fmla="*/ 157148 w 396240"/>
                  <a:gd name="connsiteY40" fmla="*/ 130583 h 266298"/>
                  <a:gd name="connsiteX41" fmla="*/ 157020 w 396240"/>
                  <a:gd name="connsiteY41" fmla="*/ 130583 h 266298"/>
                  <a:gd name="connsiteX42" fmla="*/ 223819 w 396240"/>
                  <a:gd name="connsiteY42" fmla="*/ 163578 h 266298"/>
                  <a:gd name="connsiteX43" fmla="*/ 197959 w 396240"/>
                  <a:gd name="connsiteY43" fmla="*/ 154723 h 266298"/>
                  <a:gd name="connsiteX44" fmla="*/ 172549 w 396240"/>
                  <a:gd name="connsiteY44" fmla="*/ 163321 h 266298"/>
                  <a:gd name="connsiteX45" fmla="*/ 172549 w 396240"/>
                  <a:gd name="connsiteY45" fmla="*/ 71259 h 266298"/>
                  <a:gd name="connsiteX46" fmla="*/ 197959 w 396240"/>
                  <a:gd name="connsiteY46" fmla="*/ 62660 h 266298"/>
                  <a:gd name="connsiteX47" fmla="*/ 225488 w 396240"/>
                  <a:gd name="connsiteY47" fmla="*/ 73056 h 266298"/>
                  <a:gd name="connsiteX48" fmla="*/ 223819 w 396240"/>
                  <a:gd name="connsiteY48" fmla="*/ 163578 h 266298"/>
                  <a:gd name="connsiteX49" fmla="*/ 241530 w 396240"/>
                  <a:gd name="connsiteY49" fmla="*/ 50334 h 266298"/>
                  <a:gd name="connsiteX50" fmla="*/ 269636 w 396240"/>
                  <a:gd name="connsiteY50" fmla="*/ 16819 h 266298"/>
                  <a:gd name="connsiteX51" fmla="*/ 280031 w 396240"/>
                  <a:gd name="connsiteY51" fmla="*/ 15535 h 266298"/>
                  <a:gd name="connsiteX52" fmla="*/ 316351 w 396240"/>
                  <a:gd name="connsiteY52" fmla="*/ 37750 h 266298"/>
                  <a:gd name="connsiteX53" fmla="*/ 350167 w 396240"/>
                  <a:gd name="connsiteY53" fmla="*/ 103748 h 266298"/>
                  <a:gd name="connsiteX54" fmla="*/ 309677 w 396240"/>
                  <a:gd name="connsiteY54" fmla="*/ 93602 h 266298"/>
                  <a:gd name="connsiteX55" fmla="*/ 239990 w 396240"/>
                  <a:gd name="connsiteY55" fmla="*/ 129043 h 266298"/>
                  <a:gd name="connsiteX56" fmla="*/ 241402 w 396240"/>
                  <a:gd name="connsiteY56" fmla="*/ 50205 h 266298"/>
                  <a:gd name="connsiteX57" fmla="*/ 241530 w 396240"/>
                  <a:gd name="connsiteY57" fmla="*/ 50334 h 266298"/>
                  <a:gd name="connsiteX58" fmla="*/ 309805 w 396240"/>
                  <a:gd name="connsiteY58" fmla="*/ 251020 h 266298"/>
                  <a:gd name="connsiteX59" fmla="*/ 238835 w 396240"/>
                  <a:gd name="connsiteY59" fmla="*/ 180018 h 266298"/>
                  <a:gd name="connsiteX60" fmla="*/ 309805 w 396240"/>
                  <a:gd name="connsiteY60" fmla="*/ 109009 h 266298"/>
                  <a:gd name="connsiteX61" fmla="*/ 380839 w 396240"/>
                  <a:gd name="connsiteY61" fmla="*/ 180018 h 266298"/>
                  <a:gd name="connsiteX62" fmla="*/ 309805 w 396240"/>
                  <a:gd name="connsiteY62" fmla="*/ 251020 h 26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96240" h="266298">
                    <a:moveTo>
                      <a:pt x="330532" y="30557"/>
                    </a:moveTo>
                    <a:cubicBezTo>
                      <a:pt x="319045" y="8727"/>
                      <a:pt x="298768" y="0"/>
                      <a:pt x="280031" y="0"/>
                    </a:cubicBezTo>
                    <a:cubicBezTo>
                      <a:pt x="275154" y="0"/>
                      <a:pt x="270534" y="642"/>
                      <a:pt x="266042" y="1668"/>
                    </a:cubicBezTo>
                    <a:cubicBezTo>
                      <a:pt x="241659" y="7700"/>
                      <a:pt x="226001" y="26835"/>
                      <a:pt x="226001" y="50205"/>
                    </a:cubicBezTo>
                    <a:lnTo>
                      <a:pt x="226001" y="54184"/>
                    </a:lnTo>
                    <a:cubicBezTo>
                      <a:pt x="217531" y="49564"/>
                      <a:pt x="208034" y="46991"/>
                      <a:pt x="198088" y="46991"/>
                    </a:cubicBezTo>
                    <a:cubicBezTo>
                      <a:pt x="189233" y="46991"/>
                      <a:pt x="180634" y="49050"/>
                      <a:pt x="172805" y="52900"/>
                    </a:cubicBezTo>
                    <a:lnTo>
                      <a:pt x="172805" y="49564"/>
                    </a:lnTo>
                    <a:cubicBezTo>
                      <a:pt x="172805" y="26194"/>
                      <a:pt x="156635" y="7443"/>
                      <a:pt x="131738" y="1668"/>
                    </a:cubicBezTo>
                    <a:cubicBezTo>
                      <a:pt x="127117" y="642"/>
                      <a:pt x="122369" y="0"/>
                      <a:pt x="117364" y="0"/>
                    </a:cubicBezTo>
                    <a:cubicBezTo>
                      <a:pt x="97728" y="0"/>
                      <a:pt x="76809" y="8984"/>
                      <a:pt x="65965" y="31199"/>
                    </a:cubicBezTo>
                    <a:lnTo>
                      <a:pt x="9368" y="140599"/>
                    </a:lnTo>
                    <a:lnTo>
                      <a:pt x="9497" y="140599"/>
                    </a:lnTo>
                    <a:cubicBezTo>
                      <a:pt x="3465" y="152541"/>
                      <a:pt x="0" y="165895"/>
                      <a:pt x="0" y="180018"/>
                    </a:cubicBezTo>
                    <a:cubicBezTo>
                      <a:pt x="0" y="227650"/>
                      <a:pt x="38758" y="266299"/>
                      <a:pt x="86306" y="266299"/>
                    </a:cubicBezTo>
                    <a:cubicBezTo>
                      <a:pt x="128144" y="266299"/>
                      <a:pt x="163180" y="236255"/>
                      <a:pt x="171009" y="196580"/>
                    </a:cubicBezTo>
                    <a:cubicBezTo>
                      <a:pt x="173704" y="183098"/>
                      <a:pt x="183586" y="170258"/>
                      <a:pt x="198088" y="170258"/>
                    </a:cubicBezTo>
                    <a:cubicBezTo>
                      <a:pt x="212654" y="170258"/>
                      <a:pt x="222793" y="182713"/>
                      <a:pt x="225231" y="196580"/>
                    </a:cubicBezTo>
                    <a:cubicBezTo>
                      <a:pt x="233059" y="236255"/>
                      <a:pt x="267967" y="266299"/>
                      <a:pt x="309934" y="266299"/>
                    </a:cubicBezTo>
                    <a:cubicBezTo>
                      <a:pt x="357611" y="266299"/>
                      <a:pt x="396240" y="227522"/>
                      <a:pt x="396240" y="180018"/>
                    </a:cubicBezTo>
                    <a:cubicBezTo>
                      <a:pt x="396240" y="165895"/>
                      <a:pt x="392775" y="152541"/>
                      <a:pt x="386743" y="140728"/>
                    </a:cubicBezTo>
                    <a:lnTo>
                      <a:pt x="386872" y="140728"/>
                    </a:lnTo>
                    <a:lnTo>
                      <a:pt x="330532" y="30685"/>
                    </a:lnTo>
                    <a:lnTo>
                      <a:pt x="330532" y="30557"/>
                    </a:lnTo>
                    <a:close/>
                    <a:moveTo>
                      <a:pt x="90028" y="250635"/>
                    </a:moveTo>
                    <a:cubicBezTo>
                      <a:pt x="88873" y="250635"/>
                      <a:pt x="87590" y="250635"/>
                      <a:pt x="86435" y="250635"/>
                    </a:cubicBezTo>
                    <a:cubicBezTo>
                      <a:pt x="85280" y="250635"/>
                      <a:pt x="83996" y="250635"/>
                      <a:pt x="82842" y="250635"/>
                    </a:cubicBezTo>
                    <a:cubicBezTo>
                      <a:pt x="45559" y="248710"/>
                      <a:pt x="15785" y="217768"/>
                      <a:pt x="15785" y="180018"/>
                    </a:cubicBezTo>
                    <a:cubicBezTo>
                      <a:pt x="15785" y="142268"/>
                      <a:pt x="45559" y="111319"/>
                      <a:pt x="82842" y="109394"/>
                    </a:cubicBezTo>
                    <a:cubicBezTo>
                      <a:pt x="83996" y="109394"/>
                      <a:pt x="85280" y="109394"/>
                      <a:pt x="86435" y="109394"/>
                    </a:cubicBezTo>
                    <a:cubicBezTo>
                      <a:pt x="87590" y="109394"/>
                      <a:pt x="88873" y="109394"/>
                      <a:pt x="90028" y="109394"/>
                    </a:cubicBezTo>
                    <a:cubicBezTo>
                      <a:pt x="127246" y="111319"/>
                      <a:pt x="157020" y="142268"/>
                      <a:pt x="157020" y="180018"/>
                    </a:cubicBezTo>
                    <a:cubicBezTo>
                      <a:pt x="157020" y="217768"/>
                      <a:pt x="127246" y="248710"/>
                      <a:pt x="90028" y="250635"/>
                    </a:cubicBezTo>
                    <a:close/>
                    <a:moveTo>
                      <a:pt x="157020" y="130583"/>
                    </a:moveTo>
                    <a:cubicBezTo>
                      <a:pt x="141363" y="108239"/>
                      <a:pt x="115567" y="93731"/>
                      <a:pt x="86306" y="93731"/>
                    </a:cubicBezTo>
                    <a:cubicBezTo>
                      <a:pt x="71740" y="93731"/>
                      <a:pt x="58009" y="97324"/>
                      <a:pt x="46072" y="103748"/>
                    </a:cubicBezTo>
                    <a:lnTo>
                      <a:pt x="80018" y="38264"/>
                    </a:lnTo>
                    <a:cubicBezTo>
                      <a:pt x="87846" y="22209"/>
                      <a:pt x="103118" y="15663"/>
                      <a:pt x="117492" y="15663"/>
                    </a:cubicBezTo>
                    <a:cubicBezTo>
                      <a:pt x="121214" y="15663"/>
                      <a:pt x="124807" y="16048"/>
                      <a:pt x="128144" y="16819"/>
                    </a:cubicBezTo>
                    <a:cubicBezTo>
                      <a:pt x="141492" y="19899"/>
                      <a:pt x="157148" y="30300"/>
                      <a:pt x="157148" y="49435"/>
                    </a:cubicBezTo>
                    <a:lnTo>
                      <a:pt x="157148" y="130583"/>
                    </a:lnTo>
                    <a:lnTo>
                      <a:pt x="157020" y="130583"/>
                    </a:lnTo>
                    <a:close/>
                    <a:moveTo>
                      <a:pt x="223819" y="163578"/>
                    </a:moveTo>
                    <a:cubicBezTo>
                      <a:pt x="216761" y="158060"/>
                      <a:pt x="207777" y="154723"/>
                      <a:pt x="197959" y="154723"/>
                    </a:cubicBezTo>
                    <a:cubicBezTo>
                      <a:pt x="188206" y="154723"/>
                      <a:pt x="179607" y="157931"/>
                      <a:pt x="172549" y="163321"/>
                    </a:cubicBezTo>
                    <a:lnTo>
                      <a:pt x="172549" y="71259"/>
                    </a:lnTo>
                    <a:cubicBezTo>
                      <a:pt x="179864" y="65741"/>
                      <a:pt x="188720" y="62660"/>
                      <a:pt x="197959" y="62660"/>
                    </a:cubicBezTo>
                    <a:cubicBezTo>
                      <a:pt x="208162" y="62660"/>
                      <a:pt x="217916" y="66382"/>
                      <a:pt x="225488" y="73056"/>
                    </a:cubicBezTo>
                    <a:lnTo>
                      <a:pt x="223819" y="163578"/>
                    </a:lnTo>
                    <a:close/>
                    <a:moveTo>
                      <a:pt x="241530" y="50334"/>
                    </a:moveTo>
                    <a:cubicBezTo>
                      <a:pt x="241530" y="30685"/>
                      <a:pt x="256674" y="20027"/>
                      <a:pt x="269636" y="16819"/>
                    </a:cubicBezTo>
                    <a:cubicBezTo>
                      <a:pt x="272844" y="16048"/>
                      <a:pt x="276437" y="15535"/>
                      <a:pt x="280031" y="15535"/>
                    </a:cubicBezTo>
                    <a:cubicBezTo>
                      <a:pt x="292993" y="15535"/>
                      <a:pt x="307623" y="21182"/>
                      <a:pt x="316351" y="37750"/>
                    </a:cubicBezTo>
                    <a:lnTo>
                      <a:pt x="350167" y="103748"/>
                    </a:lnTo>
                    <a:cubicBezTo>
                      <a:pt x="338103" y="97324"/>
                      <a:pt x="324307" y="93602"/>
                      <a:pt x="309677" y="93602"/>
                    </a:cubicBezTo>
                    <a:cubicBezTo>
                      <a:pt x="281058" y="93602"/>
                      <a:pt x="255647" y="107597"/>
                      <a:pt x="239990" y="129043"/>
                    </a:cubicBezTo>
                    <a:lnTo>
                      <a:pt x="241402" y="50205"/>
                    </a:lnTo>
                    <a:lnTo>
                      <a:pt x="241530" y="50334"/>
                    </a:lnTo>
                    <a:close/>
                    <a:moveTo>
                      <a:pt x="309805" y="251020"/>
                    </a:moveTo>
                    <a:cubicBezTo>
                      <a:pt x="270662" y="251020"/>
                      <a:pt x="238835" y="219180"/>
                      <a:pt x="238835" y="180018"/>
                    </a:cubicBezTo>
                    <a:cubicBezTo>
                      <a:pt x="238835" y="140856"/>
                      <a:pt x="270662" y="109009"/>
                      <a:pt x="309805" y="109009"/>
                    </a:cubicBezTo>
                    <a:cubicBezTo>
                      <a:pt x="349012" y="109009"/>
                      <a:pt x="380839" y="140856"/>
                      <a:pt x="380839" y="180018"/>
                    </a:cubicBezTo>
                    <a:cubicBezTo>
                      <a:pt x="380839" y="219180"/>
                      <a:pt x="349012" y="251020"/>
                      <a:pt x="309805" y="251020"/>
                    </a:cubicBezTo>
                    <a:close/>
                  </a:path>
                </a:pathLst>
              </a:custGeom>
              <a:solidFill>
                <a:srgbClr val="2C5967"/>
              </a:solidFill>
              <a:ln w="6417"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DBFC254A-D656-4015-BE30-46D01B51AC9C}"/>
                  </a:ext>
                </a:extLst>
              </p:cNvPr>
              <p:cNvSpPr/>
              <p:nvPr/>
            </p:nvSpPr>
            <p:spPr>
              <a:xfrm>
                <a:off x="8434746" y="2657361"/>
                <a:ext cx="141234" cy="141241"/>
              </a:xfrm>
              <a:custGeom>
                <a:avLst/>
                <a:gdLst>
                  <a:gd name="connsiteX0" fmla="*/ 74243 w 141234"/>
                  <a:gd name="connsiteY0" fmla="*/ 0 h 141241"/>
                  <a:gd name="connsiteX1" fmla="*/ 70649 w 141234"/>
                  <a:gd name="connsiteY1" fmla="*/ 0 h 141241"/>
                  <a:gd name="connsiteX2" fmla="*/ 67056 w 141234"/>
                  <a:gd name="connsiteY2" fmla="*/ 0 h 141241"/>
                  <a:gd name="connsiteX3" fmla="*/ 0 w 141234"/>
                  <a:gd name="connsiteY3" fmla="*/ 70624 h 141241"/>
                  <a:gd name="connsiteX4" fmla="*/ 67056 w 141234"/>
                  <a:gd name="connsiteY4" fmla="*/ 141241 h 141241"/>
                  <a:gd name="connsiteX5" fmla="*/ 70649 w 141234"/>
                  <a:gd name="connsiteY5" fmla="*/ 141241 h 141241"/>
                  <a:gd name="connsiteX6" fmla="*/ 74243 w 141234"/>
                  <a:gd name="connsiteY6" fmla="*/ 141241 h 141241"/>
                  <a:gd name="connsiteX7" fmla="*/ 141235 w 141234"/>
                  <a:gd name="connsiteY7" fmla="*/ 70624 h 141241"/>
                  <a:gd name="connsiteX8" fmla="*/ 74243 w 141234"/>
                  <a:gd name="connsiteY8" fmla="*/ 0 h 141241"/>
                  <a:gd name="connsiteX9" fmla="*/ 70649 w 141234"/>
                  <a:gd name="connsiteY9" fmla="*/ 129428 h 141241"/>
                  <a:gd name="connsiteX10" fmla="*/ 11679 w 141234"/>
                  <a:gd name="connsiteY10" fmla="*/ 70496 h 141241"/>
                  <a:gd name="connsiteX11" fmla="*/ 70649 w 141234"/>
                  <a:gd name="connsiteY11" fmla="*/ 11557 h 141241"/>
                  <a:gd name="connsiteX12" fmla="*/ 129556 w 141234"/>
                  <a:gd name="connsiteY12" fmla="*/ 70496 h 141241"/>
                  <a:gd name="connsiteX13" fmla="*/ 70649 w 141234"/>
                  <a:gd name="connsiteY13" fmla="*/ 129428 h 14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234" h="141241">
                    <a:moveTo>
                      <a:pt x="74243" y="0"/>
                    </a:moveTo>
                    <a:cubicBezTo>
                      <a:pt x="73088" y="0"/>
                      <a:pt x="71805" y="0"/>
                      <a:pt x="70649" y="0"/>
                    </a:cubicBezTo>
                    <a:cubicBezTo>
                      <a:pt x="69495" y="0"/>
                      <a:pt x="68211" y="0"/>
                      <a:pt x="67056" y="0"/>
                    </a:cubicBezTo>
                    <a:cubicBezTo>
                      <a:pt x="29774" y="1925"/>
                      <a:pt x="0" y="32874"/>
                      <a:pt x="0" y="70624"/>
                    </a:cubicBezTo>
                    <a:cubicBezTo>
                      <a:pt x="0" y="108368"/>
                      <a:pt x="29774" y="139316"/>
                      <a:pt x="67056" y="141241"/>
                    </a:cubicBezTo>
                    <a:cubicBezTo>
                      <a:pt x="68211" y="141241"/>
                      <a:pt x="69495" y="141241"/>
                      <a:pt x="70649" y="141241"/>
                    </a:cubicBezTo>
                    <a:cubicBezTo>
                      <a:pt x="71805" y="141241"/>
                      <a:pt x="73088" y="141241"/>
                      <a:pt x="74243" y="141241"/>
                    </a:cubicBezTo>
                    <a:cubicBezTo>
                      <a:pt x="111461" y="139316"/>
                      <a:pt x="141235" y="108368"/>
                      <a:pt x="141235" y="70624"/>
                    </a:cubicBezTo>
                    <a:cubicBezTo>
                      <a:pt x="141235" y="32874"/>
                      <a:pt x="111461" y="1925"/>
                      <a:pt x="74243" y="0"/>
                    </a:cubicBezTo>
                    <a:close/>
                    <a:moveTo>
                      <a:pt x="70649" y="129428"/>
                    </a:moveTo>
                    <a:cubicBezTo>
                      <a:pt x="38116" y="129428"/>
                      <a:pt x="11679" y="102978"/>
                      <a:pt x="11679" y="70496"/>
                    </a:cubicBezTo>
                    <a:cubicBezTo>
                      <a:pt x="11679" y="38007"/>
                      <a:pt x="38116" y="11557"/>
                      <a:pt x="70649" y="11557"/>
                    </a:cubicBezTo>
                    <a:cubicBezTo>
                      <a:pt x="103119" y="11557"/>
                      <a:pt x="129556" y="38007"/>
                      <a:pt x="129556" y="70496"/>
                    </a:cubicBezTo>
                    <a:cubicBezTo>
                      <a:pt x="129556" y="102978"/>
                      <a:pt x="103119" y="129428"/>
                      <a:pt x="70649" y="129428"/>
                    </a:cubicBezTo>
                    <a:close/>
                  </a:path>
                </a:pathLst>
              </a:custGeom>
              <a:solidFill>
                <a:srgbClr val="FFFFFF"/>
              </a:solidFill>
              <a:ln w="6417"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A3F4FAC1-2737-41B0-A60B-7D8936AF2F26}"/>
                  </a:ext>
                </a:extLst>
              </p:cNvPr>
              <p:cNvSpPr/>
              <p:nvPr/>
            </p:nvSpPr>
            <p:spPr>
              <a:xfrm>
                <a:off x="8591766" y="2610627"/>
                <a:ext cx="52811" cy="100924"/>
              </a:xfrm>
              <a:custGeom>
                <a:avLst/>
                <a:gdLst>
                  <a:gd name="connsiteX0" fmla="*/ 0 w 52811"/>
                  <a:gd name="connsiteY0" fmla="*/ 8605 h 100924"/>
                  <a:gd name="connsiteX1" fmla="*/ 0 w 52811"/>
                  <a:gd name="connsiteY1" fmla="*/ 100668 h 100924"/>
                  <a:gd name="connsiteX2" fmla="*/ 25283 w 52811"/>
                  <a:gd name="connsiteY2" fmla="*/ 92069 h 100924"/>
                  <a:gd name="connsiteX3" fmla="*/ 51079 w 52811"/>
                  <a:gd name="connsiteY3" fmla="*/ 100924 h 100924"/>
                  <a:gd name="connsiteX4" fmla="*/ 52811 w 52811"/>
                  <a:gd name="connsiteY4" fmla="*/ 10402 h 100924"/>
                  <a:gd name="connsiteX5" fmla="*/ 25283 w 52811"/>
                  <a:gd name="connsiteY5" fmla="*/ 0 h 100924"/>
                  <a:gd name="connsiteX6" fmla="*/ 0 w 52811"/>
                  <a:gd name="connsiteY6" fmla="*/ 8605 h 10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11" h="100924">
                    <a:moveTo>
                      <a:pt x="0" y="8605"/>
                    </a:moveTo>
                    <a:lnTo>
                      <a:pt x="0" y="100668"/>
                    </a:lnTo>
                    <a:cubicBezTo>
                      <a:pt x="6931" y="95277"/>
                      <a:pt x="15786" y="92069"/>
                      <a:pt x="25283" y="92069"/>
                    </a:cubicBezTo>
                    <a:cubicBezTo>
                      <a:pt x="34780" y="92069"/>
                      <a:pt x="43892" y="95406"/>
                      <a:pt x="51079" y="100924"/>
                    </a:cubicBezTo>
                    <a:lnTo>
                      <a:pt x="52811" y="10402"/>
                    </a:lnTo>
                    <a:cubicBezTo>
                      <a:pt x="45175" y="3728"/>
                      <a:pt x="35421" y="0"/>
                      <a:pt x="25283" y="0"/>
                    </a:cubicBezTo>
                    <a:cubicBezTo>
                      <a:pt x="16042" y="0"/>
                      <a:pt x="7188" y="3087"/>
                      <a:pt x="0" y="8605"/>
                    </a:cubicBezTo>
                    <a:close/>
                  </a:path>
                </a:pathLst>
              </a:custGeom>
              <a:solidFill>
                <a:srgbClr val="FFFFFF"/>
              </a:solidFill>
              <a:ln w="6417"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CF311F6D-07A6-4C66-8958-2925054BC8F7}"/>
                  </a:ext>
                </a:extLst>
              </p:cNvPr>
              <p:cNvSpPr/>
              <p:nvPr/>
            </p:nvSpPr>
            <p:spPr>
              <a:xfrm>
                <a:off x="8465097" y="2563636"/>
                <a:ext cx="110947" cy="114919"/>
              </a:xfrm>
              <a:custGeom>
                <a:avLst/>
                <a:gdLst>
                  <a:gd name="connsiteX0" fmla="*/ 82007 w 110947"/>
                  <a:gd name="connsiteY0" fmla="*/ 1155 h 114919"/>
                  <a:gd name="connsiteX1" fmla="*/ 71355 w 110947"/>
                  <a:gd name="connsiteY1" fmla="*/ 0 h 114919"/>
                  <a:gd name="connsiteX2" fmla="*/ 33881 w 110947"/>
                  <a:gd name="connsiteY2" fmla="*/ 22594 h 114919"/>
                  <a:gd name="connsiteX3" fmla="*/ 0 w 110947"/>
                  <a:gd name="connsiteY3" fmla="*/ 88078 h 114919"/>
                  <a:gd name="connsiteX4" fmla="*/ 40169 w 110947"/>
                  <a:gd name="connsiteY4" fmla="*/ 78067 h 114919"/>
                  <a:gd name="connsiteX5" fmla="*/ 110947 w 110947"/>
                  <a:gd name="connsiteY5" fmla="*/ 114919 h 114919"/>
                  <a:gd name="connsiteX6" fmla="*/ 110947 w 110947"/>
                  <a:gd name="connsiteY6" fmla="*/ 33765 h 114919"/>
                  <a:gd name="connsiteX7" fmla="*/ 82007 w 110947"/>
                  <a:gd name="connsiteY7" fmla="*/ 1155 h 11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947" h="114919">
                    <a:moveTo>
                      <a:pt x="82007" y="1155"/>
                    </a:moveTo>
                    <a:cubicBezTo>
                      <a:pt x="78542" y="385"/>
                      <a:pt x="74949" y="0"/>
                      <a:pt x="71355" y="0"/>
                    </a:cubicBezTo>
                    <a:cubicBezTo>
                      <a:pt x="56982" y="0"/>
                      <a:pt x="41709" y="6545"/>
                      <a:pt x="33881" y="22594"/>
                    </a:cubicBezTo>
                    <a:lnTo>
                      <a:pt x="0" y="88078"/>
                    </a:lnTo>
                    <a:cubicBezTo>
                      <a:pt x="12064" y="81789"/>
                      <a:pt x="25667" y="78067"/>
                      <a:pt x="40169" y="78067"/>
                    </a:cubicBezTo>
                    <a:cubicBezTo>
                      <a:pt x="69431" y="78067"/>
                      <a:pt x="95291" y="92704"/>
                      <a:pt x="110947" y="114919"/>
                    </a:cubicBezTo>
                    <a:lnTo>
                      <a:pt x="110947" y="33765"/>
                    </a:lnTo>
                    <a:cubicBezTo>
                      <a:pt x="110947" y="14637"/>
                      <a:pt x="95418" y="4235"/>
                      <a:pt x="82007" y="1155"/>
                    </a:cubicBezTo>
                    <a:close/>
                  </a:path>
                </a:pathLst>
              </a:custGeom>
              <a:solidFill>
                <a:srgbClr val="FFFFFF"/>
              </a:solidFill>
              <a:ln w="6417"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342678E7-B43C-485B-83B1-A9FDDAD6E5D6}"/>
                  </a:ext>
                </a:extLst>
              </p:cNvPr>
              <p:cNvSpPr/>
              <p:nvPr/>
            </p:nvSpPr>
            <p:spPr>
              <a:xfrm>
                <a:off x="8659335" y="2563636"/>
                <a:ext cx="110048" cy="113629"/>
              </a:xfrm>
              <a:custGeom>
                <a:avLst/>
                <a:gdLst>
                  <a:gd name="connsiteX0" fmla="*/ 69623 w 110048"/>
                  <a:gd name="connsiteY0" fmla="*/ 78067 h 113629"/>
                  <a:gd name="connsiteX1" fmla="*/ 110049 w 110048"/>
                  <a:gd name="connsiteY1" fmla="*/ 88206 h 113629"/>
                  <a:gd name="connsiteX2" fmla="*/ 76296 w 110048"/>
                  <a:gd name="connsiteY2" fmla="*/ 22209 h 113629"/>
                  <a:gd name="connsiteX3" fmla="*/ 39913 w 110048"/>
                  <a:gd name="connsiteY3" fmla="*/ 0 h 113629"/>
                  <a:gd name="connsiteX4" fmla="*/ 29517 w 110048"/>
                  <a:gd name="connsiteY4" fmla="*/ 1283 h 113629"/>
                  <a:gd name="connsiteX5" fmla="*/ 1412 w 110048"/>
                  <a:gd name="connsiteY5" fmla="*/ 34792 h 113629"/>
                  <a:gd name="connsiteX6" fmla="*/ 0 w 110048"/>
                  <a:gd name="connsiteY6" fmla="*/ 113629 h 113629"/>
                  <a:gd name="connsiteX7" fmla="*/ 69751 w 110048"/>
                  <a:gd name="connsiteY7" fmla="*/ 78196 h 113629"/>
                  <a:gd name="connsiteX8" fmla="*/ 69623 w 110048"/>
                  <a:gd name="connsiteY8" fmla="*/ 78067 h 11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48" h="113629">
                    <a:moveTo>
                      <a:pt x="69623" y="78067"/>
                    </a:moveTo>
                    <a:cubicBezTo>
                      <a:pt x="84253" y="78067"/>
                      <a:pt x="97985" y="81661"/>
                      <a:pt x="110049" y="88206"/>
                    </a:cubicBezTo>
                    <a:lnTo>
                      <a:pt x="76296" y="22209"/>
                    </a:lnTo>
                    <a:cubicBezTo>
                      <a:pt x="67698" y="5647"/>
                      <a:pt x="53003" y="0"/>
                      <a:pt x="39913" y="0"/>
                    </a:cubicBezTo>
                    <a:cubicBezTo>
                      <a:pt x="36191" y="0"/>
                      <a:pt x="32726" y="513"/>
                      <a:pt x="29517" y="1283"/>
                    </a:cubicBezTo>
                    <a:cubicBezTo>
                      <a:pt x="16556" y="4492"/>
                      <a:pt x="1412" y="15150"/>
                      <a:pt x="1412" y="34792"/>
                    </a:cubicBezTo>
                    <a:lnTo>
                      <a:pt x="0" y="113629"/>
                    </a:lnTo>
                    <a:cubicBezTo>
                      <a:pt x="15658" y="92191"/>
                      <a:pt x="41068" y="78196"/>
                      <a:pt x="69751" y="78196"/>
                    </a:cubicBezTo>
                    <a:lnTo>
                      <a:pt x="69623" y="78067"/>
                    </a:lnTo>
                    <a:close/>
                  </a:path>
                </a:pathLst>
              </a:custGeom>
              <a:solidFill>
                <a:srgbClr val="FFFFFF"/>
              </a:solidFill>
              <a:ln w="6417"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583C4B85-0056-4F5A-9DE6-A3E63A8EDFD3}"/>
                  </a:ext>
                </a:extLst>
              </p:cNvPr>
              <p:cNvSpPr/>
              <p:nvPr/>
            </p:nvSpPr>
            <p:spPr>
              <a:xfrm>
                <a:off x="8669410" y="2668667"/>
                <a:ext cx="118647" cy="118640"/>
              </a:xfrm>
              <a:custGeom>
                <a:avLst/>
                <a:gdLst>
                  <a:gd name="connsiteX0" fmla="*/ 118647 w 118647"/>
                  <a:gd name="connsiteY0" fmla="*/ 59324 h 118640"/>
                  <a:gd name="connsiteX1" fmla="*/ 59356 w 118647"/>
                  <a:gd name="connsiteY1" fmla="*/ 0 h 118640"/>
                  <a:gd name="connsiteX2" fmla="*/ 0 w 118647"/>
                  <a:gd name="connsiteY2" fmla="*/ 59324 h 118640"/>
                  <a:gd name="connsiteX3" fmla="*/ 59356 w 118647"/>
                  <a:gd name="connsiteY3" fmla="*/ 118641 h 118640"/>
                  <a:gd name="connsiteX4" fmla="*/ 118647 w 118647"/>
                  <a:gd name="connsiteY4" fmla="*/ 59324 h 118640"/>
                  <a:gd name="connsiteX5" fmla="*/ 15849 w 118647"/>
                  <a:gd name="connsiteY5" fmla="*/ 59324 h 118640"/>
                  <a:gd name="connsiteX6" fmla="*/ 59484 w 118647"/>
                  <a:gd name="connsiteY6" fmla="*/ 15663 h 118640"/>
                  <a:gd name="connsiteX7" fmla="*/ 103118 w 118647"/>
                  <a:gd name="connsiteY7" fmla="*/ 59324 h 118640"/>
                  <a:gd name="connsiteX8" fmla="*/ 59484 w 118647"/>
                  <a:gd name="connsiteY8" fmla="*/ 102978 h 118640"/>
                  <a:gd name="connsiteX9" fmla="*/ 15849 w 118647"/>
                  <a:gd name="connsiteY9" fmla="*/ 59324 h 11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647" h="118640">
                    <a:moveTo>
                      <a:pt x="118647" y="59324"/>
                    </a:moveTo>
                    <a:cubicBezTo>
                      <a:pt x="118647" y="26579"/>
                      <a:pt x="92082" y="0"/>
                      <a:pt x="59356" y="0"/>
                    </a:cubicBezTo>
                    <a:cubicBezTo>
                      <a:pt x="26629" y="0"/>
                      <a:pt x="0" y="26579"/>
                      <a:pt x="0" y="59324"/>
                    </a:cubicBezTo>
                    <a:cubicBezTo>
                      <a:pt x="0" y="92062"/>
                      <a:pt x="26629" y="118641"/>
                      <a:pt x="59356" y="118641"/>
                    </a:cubicBezTo>
                    <a:cubicBezTo>
                      <a:pt x="92082" y="118641"/>
                      <a:pt x="118647" y="92062"/>
                      <a:pt x="118647" y="59324"/>
                    </a:cubicBezTo>
                    <a:close/>
                    <a:moveTo>
                      <a:pt x="15849" y="59324"/>
                    </a:moveTo>
                    <a:cubicBezTo>
                      <a:pt x="15849" y="35312"/>
                      <a:pt x="35357" y="15663"/>
                      <a:pt x="59484" y="15663"/>
                    </a:cubicBezTo>
                    <a:cubicBezTo>
                      <a:pt x="83611" y="15663"/>
                      <a:pt x="103118" y="35184"/>
                      <a:pt x="103118" y="59324"/>
                    </a:cubicBezTo>
                    <a:cubicBezTo>
                      <a:pt x="103118" y="83464"/>
                      <a:pt x="83611" y="102978"/>
                      <a:pt x="59484" y="102978"/>
                    </a:cubicBezTo>
                    <a:cubicBezTo>
                      <a:pt x="35357" y="102978"/>
                      <a:pt x="15849" y="83464"/>
                      <a:pt x="15849" y="59324"/>
                    </a:cubicBezTo>
                    <a:close/>
                  </a:path>
                </a:pathLst>
              </a:custGeom>
              <a:solidFill>
                <a:srgbClr val="2C5967"/>
              </a:solidFill>
              <a:ln w="6417"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723D90D0-5E41-4364-B356-4E93D033A6AD}"/>
                  </a:ext>
                </a:extLst>
              </p:cNvPr>
              <p:cNvSpPr/>
              <p:nvPr/>
            </p:nvSpPr>
            <p:spPr>
              <a:xfrm>
                <a:off x="8657924" y="2656982"/>
                <a:ext cx="142004" cy="142011"/>
              </a:xfrm>
              <a:custGeom>
                <a:avLst/>
                <a:gdLst>
                  <a:gd name="connsiteX0" fmla="*/ 71034 w 142004"/>
                  <a:gd name="connsiteY0" fmla="*/ 0 h 142011"/>
                  <a:gd name="connsiteX1" fmla="*/ 0 w 142004"/>
                  <a:gd name="connsiteY1" fmla="*/ 71002 h 142011"/>
                  <a:gd name="connsiteX2" fmla="*/ 71034 w 142004"/>
                  <a:gd name="connsiteY2" fmla="*/ 142011 h 142011"/>
                  <a:gd name="connsiteX3" fmla="*/ 142005 w 142004"/>
                  <a:gd name="connsiteY3" fmla="*/ 71002 h 142011"/>
                  <a:gd name="connsiteX4" fmla="*/ 71034 w 142004"/>
                  <a:gd name="connsiteY4" fmla="*/ 0 h 142011"/>
                  <a:gd name="connsiteX5" fmla="*/ 11678 w 142004"/>
                  <a:gd name="connsiteY5" fmla="*/ 71002 h 142011"/>
                  <a:gd name="connsiteX6" fmla="*/ 71034 w 142004"/>
                  <a:gd name="connsiteY6" fmla="*/ 11685 h 142011"/>
                  <a:gd name="connsiteX7" fmla="*/ 130326 w 142004"/>
                  <a:gd name="connsiteY7" fmla="*/ 71002 h 142011"/>
                  <a:gd name="connsiteX8" fmla="*/ 71034 w 142004"/>
                  <a:gd name="connsiteY8" fmla="*/ 130326 h 142011"/>
                  <a:gd name="connsiteX9" fmla="*/ 11678 w 142004"/>
                  <a:gd name="connsiteY9" fmla="*/ 71002 h 142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4" h="142011">
                    <a:moveTo>
                      <a:pt x="71034" y="0"/>
                    </a:moveTo>
                    <a:cubicBezTo>
                      <a:pt x="31827" y="0"/>
                      <a:pt x="0" y="31840"/>
                      <a:pt x="0" y="71002"/>
                    </a:cubicBezTo>
                    <a:cubicBezTo>
                      <a:pt x="0" y="110171"/>
                      <a:pt x="31827" y="142011"/>
                      <a:pt x="71034" y="142011"/>
                    </a:cubicBezTo>
                    <a:cubicBezTo>
                      <a:pt x="110177" y="142011"/>
                      <a:pt x="142005" y="110171"/>
                      <a:pt x="142005" y="71002"/>
                    </a:cubicBezTo>
                    <a:cubicBezTo>
                      <a:pt x="142005" y="31840"/>
                      <a:pt x="110177" y="0"/>
                      <a:pt x="71034" y="0"/>
                    </a:cubicBezTo>
                    <a:close/>
                    <a:moveTo>
                      <a:pt x="11678" y="71002"/>
                    </a:moveTo>
                    <a:cubicBezTo>
                      <a:pt x="11678" y="38264"/>
                      <a:pt x="38308" y="11685"/>
                      <a:pt x="71034" y="11685"/>
                    </a:cubicBezTo>
                    <a:cubicBezTo>
                      <a:pt x="103761" y="11685"/>
                      <a:pt x="130326" y="38264"/>
                      <a:pt x="130326" y="71002"/>
                    </a:cubicBezTo>
                    <a:cubicBezTo>
                      <a:pt x="130326" y="103748"/>
                      <a:pt x="103761" y="130326"/>
                      <a:pt x="71034" y="130326"/>
                    </a:cubicBezTo>
                    <a:cubicBezTo>
                      <a:pt x="38308" y="130326"/>
                      <a:pt x="11678" y="103748"/>
                      <a:pt x="11678" y="71002"/>
                    </a:cubicBezTo>
                    <a:close/>
                  </a:path>
                </a:pathLst>
              </a:custGeom>
              <a:solidFill>
                <a:srgbClr val="FFFFFF"/>
              </a:solidFill>
              <a:ln w="6417"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E3FBE426-7F4A-4A7D-8E6D-375C6625987D}"/>
                  </a:ext>
                </a:extLst>
              </p:cNvPr>
              <p:cNvSpPr/>
              <p:nvPr/>
            </p:nvSpPr>
            <p:spPr>
              <a:xfrm>
                <a:off x="8685195" y="2684331"/>
                <a:ext cx="87268" cy="87314"/>
              </a:xfrm>
              <a:custGeom>
                <a:avLst/>
                <a:gdLst>
                  <a:gd name="connsiteX0" fmla="*/ 87269 w 87268"/>
                  <a:gd name="connsiteY0" fmla="*/ 43660 h 87314"/>
                  <a:gd name="connsiteX1" fmla="*/ 43635 w 87268"/>
                  <a:gd name="connsiteY1" fmla="*/ 0 h 87314"/>
                  <a:gd name="connsiteX2" fmla="*/ 0 w 87268"/>
                  <a:gd name="connsiteY2" fmla="*/ 43660 h 87314"/>
                  <a:gd name="connsiteX3" fmla="*/ 43635 w 87268"/>
                  <a:gd name="connsiteY3" fmla="*/ 87314 h 87314"/>
                  <a:gd name="connsiteX4" fmla="*/ 87269 w 87268"/>
                  <a:gd name="connsiteY4" fmla="*/ 43660 h 87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8" h="87314">
                    <a:moveTo>
                      <a:pt x="87269" y="43660"/>
                    </a:moveTo>
                    <a:cubicBezTo>
                      <a:pt x="87269" y="19648"/>
                      <a:pt x="67762" y="0"/>
                      <a:pt x="43635" y="0"/>
                    </a:cubicBezTo>
                    <a:cubicBezTo>
                      <a:pt x="19507" y="0"/>
                      <a:pt x="0" y="19520"/>
                      <a:pt x="0" y="43660"/>
                    </a:cubicBezTo>
                    <a:cubicBezTo>
                      <a:pt x="0" y="67794"/>
                      <a:pt x="19507" y="87314"/>
                      <a:pt x="43635" y="87314"/>
                    </a:cubicBezTo>
                    <a:cubicBezTo>
                      <a:pt x="67762" y="87314"/>
                      <a:pt x="87269" y="67794"/>
                      <a:pt x="87269" y="43660"/>
                    </a:cubicBezTo>
                    <a:close/>
                  </a:path>
                </a:pathLst>
              </a:custGeom>
              <a:solidFill>
                <a:srgbClr val="FFFFFF"/>
              </a:solidFill>
              <a:ln w="6417" cap="flat">
                <a:noFill/>
                <a:prstDash val="solid"/>
                <a:miter/>
              </a:ln>
            </p:spPr>
            <p:txBody>
              <a:bodyPr rtlCol="0" anchor="ctr"/>
              <a:lstStyle/>
              <a:p>
                <a:endParaRPr lang="en-US"/>
              </a:p>
            </p:txBody>
          </p:sp>
        </p:grpSp>
        <p:grpSp>
          <p:nvGrpSpPr>
            <p:cNvPr id="532" name="Graphic 2">
              <a:extLst>
                <a:ext uri="{FF2B5EF4-FFF2-40B4-BE49-F238E27FC236}">
                  <a16:creationId xmlns:a16="http://schemas.microsoft.com/office/drawing/2014/main" id="{40AA953E-317B-4C14-844B-9210CE5AA8B1}"/>
                </a:ext>
              </a:extLst>
            </p:cNvPr>
            <p:cNvGrpSpPr/>
            <p:nvPr/>
          </p:nvGrpSpPr>
          <p:grpSpPr>
            <a:xfrm>
              <a:off x="8391432" y="2831052"/>
              <a:ext cx="455595" cy="237423"/>
              <a:chOff x="8391432" y="2831052"/>
              <a:chExt cx="455595" cy="237423"/>
            </a:xfrm>
            <a:solidFill>
              <a:srgbClr val="000000"/>
            </a:solidFill>
          </p:grpSpPr>
          <p:sp>
            <p:nvSpPr>
              <p:cNvPr id="533" name="TextBox 532">
                <a:extLst>
                  <a:ext uri="{FF2B5EF4-FFF2-40B4-BE49-F238E27FC236}">
                    <a16:creationId xmlns:a16="http://schemas.microsoft.com/office/drawing/2014/main" id="{23B085BF-6FF9-4C4F-9E1B-B7130ECD232E}"/>
                  </a:ext>
                </a:extLst>
              </p:cNvPr>
              <p:cNvSpPr txBox="1"/>
              <p:nvPr/>
            </p:nvSpPr>
            <p:spPr>
              <a:xfrm>
                <a:off x="8326173" y="2785332"/>
                <a:ext cx="57430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Network</a:t>
                </a:r>
              </a:p>
            </p:txBody>
          </p:sp>
          <p:sp>
            <p:nvSpPr>
              <p:cNvPr id="534" name="TextBox 533">
                <a:extLst>
                  <a:ext uri="{FF2B5EF4-FFF2-40B4-BE49-F238E27FC236}">
                    <a16:creationId xmlns:a16="http://schemas.microsoft.com/office/drawing/2014/main" id="{E4793099-1E6A-4A25-9E1A-1F113A4E4E4D}"/>
                  </a:ext>
                </a:extLst>
              </p:cNvPr>
              <p:cNvSpPr txBox="1"/>
              <p:nvPr/>
            </p:nvSpPr>
            <p:spPr>
              <a:xfrm>
                <a:off x="8299992" y="2888002"/>
                <a:ext cx="63847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Visualizer</a:t>
                </a:r>
              </a:p>
            </p:txBody>
          </p:sp>
        </p:grpSp>
      </p:grpSp>
    </p:spTree>
    <p:extLst>
      <p:ext uri="{BB962C8B-B14F-4D97-AF65-F5344CB8AC3E}">
        <p14:creationId xmlns:p14="http://schemas.microsoft.com/office/powerpoint/2010/main" val="2322170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itle 3">
            <a:extLst>
              <a:ext uri="{FF2B5EF4-FFF2-40B4-BE49-F238E27FC236}">
                <a16:creationId xmlns:a16="http://schemas.microsoft.com/office/drawing/2014/main" id="{9069E63F-674F-3A45-84E7-B01B411721CF}"/>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Database</a:t>
            </a:r>
          </a:p>
        </p:txBody>
      </p:sp>
      <p:sp>
        <p:nvSpPr>
          <p:cNvPr id="28" name="Footer Placeholder 4">
            <a:extLst>
              <a:ext uri="{FF2B5EF4-FFF2-40B4-BE49-F238E27FC236}">
                <a16:creationId xmlns:a16="http://schemas.microsoft.com/office/drawing/2014/main" id="{6F6F2567-35ED-F243-9696-95890DC255AA}"/>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18" name="Slide Number Placeholder 17">
            <a:extLst>
              <a:ext uri="{FF2B5EF4-FFF2-40B4-BE49-F238E27FC236}">
                <a16:creationId xmlns:a16="http://schemas.microsoft.com/office/drawing/2014/main" id="{2857BF55-F456-4C12-9780-57C49375F8ED}"/>
              </a:ext>
            </a:extLst>
          </p:cNvPr>
          <p:cNvSpPr>
            <a:spLocks noGrp="1"/>
          </p:cNvSpPr>
          <p:nvPr>
            <p:ph type="sldNum" sz="quarter" idx="12"/>
          </p:nvPr>
        </p:nvSpPr>
        <p:spPr/>
        <p:txBody>
          <a:bodyPr/>
          <a:lstStyle/>
          <a:p>
            <a:fld id="{345D60D9-5372-5F40-9443-0F9AE5BDC3C8}" type="slidenum">
              <a:rPr lang="en-US" smtClean="0"/>
              <a:pPr/>
              <a:t>36</a:t>
            </a:fld>
            <a:endParaRPr lang="en-US" dirty="0"/>
          </a:p>
        </p:txBody>
      </p:sp>
      <p:grpSp>
        <p:nvGrpSpPr>
          <p:cNvPr id="8" name="Graphic 2">
            <a:extLst>
              <a:ext uri="{FF2B5EF4-FFF2-40B4-BE49-F238E27FC236}">
                <a16:creationId xmlns:a16="http://schemas.microsoft.com/office/drawing/2014/main" id="{E7AE99DD-511A-4A79-9196-0A825572BEB8}"/>
              </a:ext>
            </a:extLst>
          </p:cNvPr>
          <p:cNvGrpSpPr/>
          <p:nvPr/>
        </p:nvGrpSpPr>
        <p:grpSpPr>
          <a:xfrm>
            <a:off x="1081237" y="1628731"/>
            <a:ext cx="513352" cy="624806"/>
            <a:chOff x="1081237" y="749622"/>
            <a:chExt cx="513352" cy="624806"/>
          </a:xfrm>
        </p:grpSpPr>
        <p:grpSp>
          <p:nvGrpSpPr>
            <p:cNvPr id="9" name="Graphic 2">
              <a:extLst>
                <a:ext uri="{FF2B5EF4-FFF2-40B4-BE49-F238E27FC236}">
                  <a16:creationId xmlns:a16="http://schemas.microsoft.com/office/drawing/2014/main" id="{350F54E5-B39F-49A9-8D0D-CFE0424FA57A}"/>
                </a:ext>
              </a:extLst>
            </p:cNvPr>
            <p:cNvGrpSpPr/>
            <p:nvPr/>
          </p:nvGrpSpPr>
          <p:grpSpPr>
            <a:xfrm>
              <a:off x="1081237" y="749622"/>
              <a:ext cx="513352" cy="484277"/>
              <a:chOff x="1081237" y="749622"/>
              <a:chExt cx="513352" cy="484277"/>
            </a:xfrm>
          </p:grpSpPr>
          <p:sp>
            <p:nvSpPr>
              <p:cNvPr id="33" name="Freeform: Shape 32">
                <a:extLst>
                  <a:ext uri="{FF2B5EF4-FFF2-40B4-BE49-F238E27FC236}">
                    <a16:creationId xmlns:a16="http://schemas.microsoft.com/office/drawing/2014/main" id="{4F520475-42ED-4920-B9FB-E763F7D2B0C3}"/>
                  </a:ext>
                </a:extLst>
              </p:cNvPr>
              <p:cNvSpPr/>
              <p:nvPr/>
            </p:nvSpPr>
            <p:spPr>
              <a:xfrm>
                <a:off x="1087808" y="754956"/>
                <a:ext cx="501130" cy="473637"/>
              </a:xfrm>
              <a:custGeom>
                <a:avLst/>
                <a:gdLst>
                  <a:gd name="connsiteX0" fmla="*/ 250103 w 501130"/>
                  <a:gd name="connsiteY0" fmla="*/ 473638 h 473637"/>
                  <a:gd name="connsiteX1" fmla="*/ 228876 w 501130"/>
                  <a:gd name="connsiteY1" fmla="*/ 473638 h 473637"/>
                  <a:gd name="connsiteX2" fmla="*/ 159080 w 501130"/>
                  <a:gd name="connsiteY2" fmla="*/ 465565 h 473637"/>
                  <a:gd name="connsiteX3" fmla="*/ 138431 w 501130"/>
                  <a:gd name="connsiteY3" fmla="*/ 459912 h 473637"/>
                  <a:gd name="connsiteX4" fmla="*/ 121246 w 501130"/>
                  <a:gd name="connsiteY4" fmla="*/ 452295 h 473637"/>
                  <a:gd name="connsiteX5" fmla="*/ 109080 w 501130"/>
                  <a:gd name="connsiteY5" fmla="*/ 442253 h 473637"/>
                  <a:gd name="connsiteX6" fmla="*/ 103824 w 501130"/>
                  <a:gd name="connsiteY6" fmla="*/ 427379 h 473637"/>
                  <a:gd name="connsiteX7" fmla="*/ 103824 w 501130"/>
                  <a:gd name="connsiteY7" fmla="*/ 256302 h 473637"/>
                  <a:gd name="connsiteX8" fmla="*/ 0 w 501130"/>
                  <a:gd name="connsiteY8" fmla="*/ 256302 h 473637"/>
                  <a:gd name="connsiteX9" fmla="*/ 1271 w 501130"/>
                  <a:gd name="connsiteY9" fmla="*/ 238768 h 473637"/>
                  <a:gd name="connsiteX10" fmla="*/ 20810 w 501130"/>
                  <a:gd name="connsiteY10" fmla="*/ 181136 h 473637"/>
                  <a:gd name="connsiteX11" fmla="*/ 65984 w 501130"/>
                  <a:gd name="connsiteY11" fmla="*/ 140367 h 473637"/>
                  <a:gd name="connsiteX12" fmla="*/ 76123 w 501130"/>
                  <a:gd name="connsiteY12" fmla="*/ 131815 h 473637"/>
                  <a:gd name="connsiteX13" fmla="*/ 81558 w 501130"/>
                  <a:gd name="connsiteY13" fmla="*/ 119718 h 473637"/>
                  <a:gd name="connsiteX14" fmla="*/ 100109 w 501130"/>
                  <a:gd name="connsiteY14" fmla="*/ 79740 h 473637"/>
                  <a:gd name="connsiteX15" fmla="*/ 135087 w 501130"/>
                  <a:gd name="connsiteY15" fmla="*/ 52925 h 473637"/>
                  <a:gd name="connsiteX16" fmla="*/ 172350 w 501130"/>
                  <a:gd name="connsiteY16" fmla="*/ 45081 h 473637"/>
                  <a:gd name="connsiteX17" fmla="*/ 181000 w 501130"/>
                  <a:gd name="connsiteY17" fmla="*/ 45081 h 473637"/>
                  <a:gd name="connsiteX18" fmla="*/ 183881 w 501130"/>
                  <a:gd name="connsiteY18" fmla="*/ 45081 h 473637"/>
                  <a:gd name="connsiteX19" fmla="*/ 195245 w 501130"/>
                  <a:gd name="connsiteY19" fmla="*/ 42807 h 473637"/>
                  <a:gd name="connsiteX20" fmla="*/ 204761 w 501130"/>
                  <a:gd name="connsiteY20" fmla="*/ 36198 h 473637"/>
                  <a:gd name="connsiteX21" fmla="*/ 250058 w 501130"/>
                  <a:gd name="connsiteY21" fmla="*/ 6486 h 473637"/>
                  <a:gd name="connsiteX22" fmla="*/ 303959 w 501130"/>
                  <a:gd name="connsiteY22" fmla="*/ 1145 h 473637"/>
                  <a:gd name="connsiteX23" fmla="*/ 354197 w 501130"/>
                  <a:gd name="connsiteY23" fmla="*/ 21391 h 473637"/>
                  <a:gd name="connsiteX24" fmla="*/ 389335 w 501130"/>
                  <a:gd name="connsiteY24" fmla="*/ 62615 h 473637"/>
                  <a:gd name="connsiteX25" fmla="*/ 397863 w 501130"/>
                  <a:gd name="connsiteY25" fmla="*/ 73078 h 473637"/>
                  <a:gd name="connsiteX26" fmla="*/ 410100 w 501130"/>
                  <a:gd name="connsiteY26" fmla="*/ 78765 h 473637"/>
                  <a:gd name="connsiteX27" fmla="*/ 457976 w 501130"/>
                  <a:gd name="connsiteY27" fmla="*/ 101824 h 473637"/>
                  <a:gd name="connsiteX28" fmla="*/ 490568 w 501130"/>
                  <a:gd name="connsiteY28" fmla="*/ 143788 h 473637"/>
                  <a:gd name="connsiteX29" fmla="*/ 501072 w 501130"/>
                  <a:gd name="connsiteY29" fmla="*/ 195875 h 473637"/>
                  <a:gd name="connsiteX30" fmla="*/ 487276 w 501130"/>
                  <a:gd name="connsiteY30" fmla="*/ 247189 h 473637"/>
                  <a:gd name="connsiteX31" fmla="*/ 482662 w 501130"/>
                  <a:gd name="connsiteY31" fmla="*/ 255726 h 473637"/>
                  <a:gd name="connsiteX32" fmla="*/ 396375 w 501130"/>
                  <a:gd name="connsiteY32" fmla="*/ 255726 h 473637"/>
                  <a:gd name="connsiteX33" fmla="*/ 396375 w 501130"/>
                  <a:gd name="connsiteY33" fmla="*/ 426455 h 473637"/>
                  <a:gd name="connsiteX34" fmla="*/ 393481 w 501130"/>
                  <a:gd name="connsiteY34" fmla="*/ 438114 h 473637"/>
                  <a:gd name="connsiteX35" fmla="*/ 385646 w 501130"/>
                  <a:gd name="connsiteY35" fmla="*/ 447220 h 473637"/>
                  <a:gd name="connsiteX36" fmla="*/ 378728 w 501130"/>
                  <a:gd name="connsiteY36" fmla="*/ 451949 h 473637"/>
                  <a:gd name="connsiteX37" fmla="*/ 282514 w 501130"/>
                  <a:gd name="connsiteY37" fmla="*/ 472598 h 473637"/>
                  <a:gd name="connsiteX38" fmla="*/ 250103 w 501130"/>
                  <a:gd name="connsiteY38" fmla="*/ 473638 h 47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01130" h="473637">
                    <a:moveTo>
                      <a:pt x="250103" y="473638"/>
                    </a:moveTo>
                    <a:lnTo>
                      <a:pt x="228876" y="473638"/>
                    </a:lnTo>
                    <a:cubicBezTo>
                      <a:pt x="205429" y="472823"/>
                      <a:pt x="182091" y="470128"/>
                      <a:pt x="159080" y="465565"/>
                    </a:cubicBezTo>
                    <a:cubicBezTo>
                      <a:pt x="152086" y="464115"/>
                      <a:pt x="145187" y="462229"/>
                      <a:pt x="138431" y="459912"/>
                    </a:cubicBezTo>
                    <a:cubicBezTo>
                      <a:pt x="132431" y="458038"/>
                      <a:pt x="126662" y="455484"/>
                      <a:pt x="121246" y="452295"/>
                    </a:cubicBezTo>
                    <a:cubicBezTo>
                      <a:pt x="116357" y="450114"/>
                      <a:pt x="112147" y="446642"/>
                      <a:pt x="109080" y="442253"/>
                    </a:cubicBezTo>
                    <a:cubicBezTo>
                      <a:pt x="106013" y="437864"/>
                      <a:pt x="104197" y="432724"/>
                      <a:pt x="103824" y="427379"/>
                    </a:cubicBezTo>
                    <a:lnTo>
                      <a:pt x="103824" y="256302"/>
                    </a:lnTo>
                    <a:lnTo>
                      <a:pt x="0" y="256302"/>
                    </a:lnTo>
                    <a:lnTo>
                      <a:pt x="1271" y="238768"/>
                    </a:lnTo>
                    <a:cubicBezTo>
                      <a:pt x="2753" y="218204"/>
                      <a:pt x="9478" y="198362"/>
                      <a:pt x="20810" y="181136"/>
                    </a:cubicBezTo>
                    <a:cubicBezTo>
                      <a:pt x="32136" y="163910"/>
                      <a:pt x="47690" y="149873"/>
                      <a:pt x="65984" y="140367"/>
                    </a:cubicBezTo>
                    <a:cubicBezTo>
                      <a:pt x="69963" y="138311"/>
                      <a:pt x="73428" y="135389"/>
                      <a:pt x="76123" y="131815"/>
                    </a:cubicBezTo>
                    <a:cubicBezTo>
                      <a:pt x="78818" y="128241"/>
                      <a:pt x="80679" y="124107"/>
                      <a:pt x="81558" y="119718"/>
                    </a:cubicBezTo>
                    <a:cubicBezTo>
                      <a:pt x="84426" y="105090"/>
                      <a:pt x="90792" y="91372"/>
                      <a:pt x="100109" y="79740"/>
                    </a:cubicBezTo>
                    <a:cubicBezTo>
                      <a:pt x="109433" y="68109"/>
                      <a:pt x="121432" y="58908"/>
                      <a:pt x="135087" y="52925"/>
                    </a:cubicBezTo>
                    <a:cubicBezTo>
                      <a:pt x="146843" y="47802"/>
                      <a:pt x="159523" y="45133"/>
                      <a:pt x="172350" y="45081"/>
                    </a:cubicBezTo>
                    <a:cubicBezTo>
                      <a:pt x="175231" y="44908"/>
                      <a:pt x="178119" y="44908"/>
                      <a:pt x="181000" y="45081"/>
                    </a:cubicBezTo>
                    <a:lnTo>
                      <a:pt x="183881" y="45081"/>
                    </a:lnTo>
                    <a:cubicBezTo>
                      <a:pt x="187789" y="45109"/>
                      <a:pt x="191652" y="44336"/>
                      <a:pt x="195245" y="42807"/>
                    </a:cubicBezTo>
                    <a:cubicBezTo>
                      <a:pt x="198839" y="41279"/>
                      <a:pt x="202079" y="39029"/>
                      <a:pt x="204761" y="36198"/>
                    </a:cubicBezTo>
                    <a:cubicBezTo>
                      <a:pt x="217242" y="22784"/>
                      <a:pt x="232784" y="12590"/>
                      <a:pt x="250058" y="6486"/>
                    </a:cubicBezTo>
                    <a:cubicBezTo>
                      <a:pt x="267332" y="382"/>
                      <a:pt x="285825" y="-1451"/>
                      <a:pt x="303959" y="1145"/>
                    </a:cubicBezTo>
                    <a:cubicBezTo>
                      <a:pt x="322093" y="3741"/>
                      <a:pt x="339329" y="10688"/>
                      <a:pt x="354197" y="21391"/>
                    </a:cubicBezTo>
                    <a:cubicBezTo>
                      <a:pt x="369065" y="32096"/>
                      <a:pt x="381122" y="46239"/>
                      <a:pt x="389335" y="62615"/>
                    </a:cubicBezTo>
                    <a:cubicBezTo>
                      <a:pt x="391350" y="66703"/>
                      <a:pt x="394264" y="70280"/>
                      <a:pt x="397863" y="73078"/>
                    </a:cubicBezTo>
                    <a:cubicBezTo>
                      <a:pt x="401463" y="75876"/>
                      <a:pt x="405647" y="77820"/>
                      <a:pt x="410100" y="78765"/>
                    </a:cubicBezTo>
                    <a:cubicBezTo>
                      <a:pt x="427625" y="82650"/>
                      <a:pt x="444013" y="90543"/>
                      <a:pt x="457976" y="101824"/>
                    </a:cubicBezTo>
                    <a:cubicBezTo>
                      <a:pt x="471933" y="113106"/>
                      <a:pt x="483092" y="127469"/>
                      <a:pt x="490568" y="143788"/>
                    </a:cubicBezTo>
                    <a:cubicBezTo>
                      <a:pt x="498050" y="160106"/>
                      <a:pt x="501643" y="177934"/>
                      <a:pt x="501072" y="195875"/>
                    </a:cubicBezTo>
                    <a:cubicBezTo>
                      <a:pt x="500501" y="213816"/>
                      <a:pt x="495778" y="231380"/>
                      <a:pt x="487276" y="247189"/>
                    </a:cubicBezTo>
                    <a:lnTo>
                      <a:pt x="482662" y="255726"/>
                    </a:lnTo>
                    <a:lnTo>
                      <a:pt x="396375" y="255726"/>
                    </a:lnTo>
                    <a:lnTo>
                      <a:pt x="396375" y="426455"/>
                    </a:lnTo>
                    <a:cubicBezTo>
                      <a:pt x="396336" y="430517"/>
                      <a:pt x="395342" y="434508"/>
                      <a:pt x="393481" y="438114"/>
                    </a:cubicBezTo>
                    <a:cubicBezTo>
                      <a:pt x="391620" y="441720"/>
                      <a:pt x="388931" y="444839"/>
                      <a:pt x="385646" y="447220"/>
                    </a:cubicBezTo>
                    <a:cubicBezTo>
                      <a:pt x="383445" y="448946"/>
                      <a:pt x="381128" y="450524"/>
                      <a:pt x="378728" y="451949"/>
                    </a:cubicBezTo>
                    <a:cubicBezTo>
                      <a:pt x="354267" y="466374"/>
                      <a:pt x="308008" y="471103"/>
                      <a:pt x="282514" y="472598"/>
                    </a:cubicBezTo>
                    <a:cubicBezTo>
                      <a:pt x="271901" y="473291"/>
                      <a:pt x="260601" y="473638"/>
                      <a:pt x="250103" y="473638"/>
                    </a:cubicBezTo>
                    <a:close/>
                  </a:path>
                </a:pathLst>
              </a:custGeom>
              <a:solidFill>
                <a:srgbClr val="FFFFFF"/>
              </a:solidFill>
              <a:ln w="6417"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09CC70F6-A8BB-4BF1-8543-0653DF8433FB}"/>
                  </a:ext>
                </a:extLst>
              </p:cNvPr>
              <p:cNvSpPr/>
              <p:nvPr/>
            </p:nvSpPr>
            <p:spPr>
              <a:xfrm>
                <a:off x="1081237" y="749622"/>
                <a:ext cx="513352" cy="484277"/>
              </a:xfrm>
              <a:custGeom>
                <a:avLst/>
                <a:gdLst>
                  <a:gd name="connsiteX0" fmla="*/ 294167 w 513352"/>
                  <a:gd name="connsiteY0" fmla="*/ 11538 h 484277"/>
                  <a:gd name="connsiteX1" fmla="*/ 350931 w 513352"/>
                  <a:gd name="connsiteY1" fmla="*/ 27541 h 484277"/>
                  <a:gd name="connsiteX2" fmla="*/ 390606 w 513352"/>
                  <a:gd name="connsiteY2" fmla="*/ 71179 h 484277"/>
                  <a:gd name="connsiteX3" fmla="*/ 400796 w 513352"/>
                  <a:gd name="connsiteY3" fmla="*/ 83532 h 484277"/>
                  <a:gd name="connsiteX4" fmla="*/ 415292 w 513352"/>
                  <a:gd name="connsiteY4" fmla="*/ 90328 h 484277"/>
                  <a:gd name="connsiteX5" fmla="*/ 449898 w 513352"/>
                  <a:gd name="connsiteY5" fmla="*/ 104633 h 484277"/>
                  <a:gd name="connsiteX6" fmla="*/ 497941 w 513352"/>
                  <a:gd name="connsiteY6" fmla="*/ 169857 h 484277"/>
                  <a:gd name="connsiteX7" fmla="*/ 488662 w 513352"/>
                  <a:gd name="connsiteY7" fmla="*/ 250331 h 484277"/>
                  <a:gd name="connsiteX8" fmla="*/ 485659 w 513352"/>
                  <a:gd name="connsiteY8" fmla="*/ 255868 h 484277"/>
                  <a:gd name="connsiteX9" fmla="*/ 397183 w 513352"/>
                  <a:gd name="connsiteY9" fmla="*/ 255868 h 484277"/>
                  <a:gd name="connsiteX10" fmla="*/ 397183 w 513352"/>
                  <a:gd name="connsiteY10" fmla="*/ 432365 h 484277"/>
                  <a:gd name="connsiteX11" fmla="*/ 394771 w 513352"/>
                  <a:gd name="connsiteY11" fmla="*/ 441176 h 484277"/>
                  <a:gd name="connsiteX12" fmla="*/ 388758 w 513352"/>
                  <a:gd name="connsiteY12" fmla="*/ 448054 h 484277"/>
                  <a:gd name="connsiteX13" fmla="*/ 382643 w 513352"/>
                  <a:gd name="connsiteY13" fmla="*/ 452322 h 484277"/>
                  <a:gd name="connsiteX14" fmla="*/ 288976 w 513352"/>
                  <a:gd name="connsiteY14" fmla="*/ 472284 h 484277"/>
                  <a:gd name="connsiteX15" fmla="*/ 256674 w 513352"/>
                  <a:gd name="connsiteY15" fmla="*/ 473202 h 484277"/>
                  <a:gd name="connsiteX16" fmla="*/ 235678 w 513352"/>
                  <a:gd name="connsiteY16" fmla="*/ 473202 h 484277"/>
                  <a:gd name="connsiteX17" fmla="*/ 166466 w 513352"/>
                  <a:gd name="connsiteY17" fmla="*/ 465245 h 484277"/>
                  <a:gd name="connsiteX18" fmla="*/ 146503 w 513352"/>
                  <a:gd name="connsiteY18" fmla="*/ 459823 h 484277"/>
                  <a:gd name="connsiteX19" fmla="*/ 130358 w 513352"/>
                  <a:gd name="connsiteY19" fmla="*/ 452668 h 484277"/>
                  <a:gd name="connsiteX20" fmla="*/ 120341 w 513352"/>
                  <a:gd name="connsiteY20" fmla="*/ 444692 h 484277"/>
                  <a:gd name="connsiteX21" fmla="*/ 115818 w 513352"/>
                  <a:gd name="connsiteY21" fmla="*/ 432712 h 484277"/>
                  <a:gd name="connsiteX22" fmla="*/ 115818 w 513352"/>
                  <a:gd name="connsiteY22" fmla="*/ 255868 h 484277"/>
                  <a:gd name="connsiteX23" fmla="*/ 11999 w 513352"/>
                  <a:gd name="connsiteY23" fmla="*/ 255868 h 484277"/>
                  <a:gd name="connsiteX24" fmla="*/ 12808 w 513352"/>
                  <a:gd name="connsiteY24" fmla="*/ 244333 h 484277"/>
                  <a:gd name="connsiteX25" fmla="*/ 31462 w 513352"/>
                  <a:gd name="connsiteY25" fmla="*/ 189510 h 484277"/>
                  <a:gd name="connsiteX26" fmla="*/ 74410 w 513352"/>
                  <a:gd name="connsiteY26" fmla="*/ 150661 h 484277"/>
                  <a:gd name="connsiteX27" fmla="*/ 86711 w 513352"/>
                  <a:gd name="connsiteY27" fmla="*/ 140602 h 484277"/>
                  <a:gd name="connsiteX28" fmla="*/ 93442 w 513352"/>
                  <a:gd name="connsiteY28" fmla="*/ 126205 h 484277"/>
                  <a:gd name="connsiteX29" fmla="*/ 123479 w 513352"/>
                  <a:gd name="connsiteY29" fmla="*/ 75959 h 484277"/>
                  <a:gd name="connsiteX30" fmla="*/ 178574 w 513352"/>
                  <a:gd name="connsiteY30" fmla="*/ 56182 h 484277"/>
                  <a:gd name="connsiteX31" fmla="*/ 186653 w 513352"/>
                  <a:gd name="connsiteY31" fmla="*/ 56182 h 484277"/>
                  <a:gd name="connsiteX32" fmla="*/ 190112 w 513352"/>
                  <a:gd name="connsiteY32" fmla="*/ 56182 h 484277"/>
                  <a:gd name="connsiteX33" fmla="*/ 203677 w 513352"/>
                  <a:gd name="connsiteY33" fmla="*/ 53778 h 484277"/>
                  <a:gd name="connsiteX34" fmla="*/ 215144 w 513352"/>
                  <a:gd name="connsiteY34" fmla="*/ 46146 h 484277"/>
                  <a:gd name="connsiteX35" fmla="*/ 251059 w 513352"/>
                  <a:gd name="connsiteY35" fmla="*/ 20636 h 484277"/>
                  <a:gd name="connsiteX36" fmla="*/ 294167 w 513352"/>
                  <a:gd name="connsiteY36" fmla="*/ 11538 h 484277"/>
                  <a:gd name="connsiteX37" fmla="*/ 294167 w 513352"/>
                  <a:gd name="connsiteY37" fmla="*/ 2 h 484277"/>
                  <a:gd name="connsiteX38" fmla="*/ 246464 w 513352"/>
                  <a:gd name="connsiteY38" fmla="*/ 9979 h 484277"/>
                  <a:gd name="connsiteX39" fmla="*/ 206725 w 513352"/>
                  <a:gd name="connsiteY39" fmla="*/ 38186 h 484277"/>
                  <a:gd name="connsiteX40" fmla="*/ 199134 w 513352"/>
                  <a:gd name="connsiteY40" fmla="*/ 43395 h 484277"/>
                  <a:gd name="connsiteX41" fmla="*/ 190112 w 513352"/>
                  <a:gd name="connsiteY41" fmla="*/ 45222 h 484277"/>
                  <a:gd name="connsiteX42" fmla="*/ 187802 w 513352"/>
                  <a:gd name="connsiteY42" fmla="*/ 45222 h 484277"/>
                  <a:gd name="connsiteX43" fmla="*/ 178574 w 513352"/>
                  <a:gd name="connsiteY43" fmla="*/ 45222 h 484277"/>
                  <a:gd name="connsiteX44" fmla="*/ 139008 w 513352"/>
                  <a:gd name="connsiteY44" fmla="*/ 53528 h 484277"/>
                  <a:gd name="connsiteX45" fmla="*/ 101829 w 513352"/>
                  <a:gd name="connsiteY45" fmla="*/ 82061 h 484277"/>
                  <a:gd name="connsiteX46" fmla="*/ 82136 w 513352"/>
                  <a:gd name="connsiteY46" fmla="*/ 124590 h 484277"/>
                  <a:gd name="connsiteX47" fmla="*/ 77458 w 513352"/>
                  <a:gd name="connsiteY47" fmla="*/ 134040 h 484277"/>
                  <a:gd name="connsiteX48" fmla="*/ 69218 w 513352"/>
                  <a:gd name="connsiteY48" fmla="*/ 140625 h 484277"/>
                  <a:gd name="connsiteX49" fmla="*/ 22138 w 513352"/>
                  <a:gd name="connsiteY49" fmla="*/ 183397 h 484277"/>
                  <a:gd name="connsiteX50" fmla="*/ 1733 w 513352"/>
                  <a:gd name="connsiteY50" fmla="*/ 243640 h 484277"/>
                  <a:gd name="connsiteX51" fmla="*/ 924 w 513352"/>
                  <a:gd name="connsiteY51" fmla="*/ 255176 h 484277"/>
                  <a:gd name="connsiteX52" fmla="*/ 0 w 513352"/>
                  <a:gd name="connsiteY52" fmla="*/ 267404 h 484277"/>
                  <a:gd name="connsiteX53" fmla="*/ 104633 w 513352"/>
                  <a:gd name="connsiteY53" fmla="*/ 267404 h 484277"/>
                  <a:gd name="connsiteX54" fmla="*/ 104633 w 513352"/>
                  <a:gd name="connsiteY54" fmla="*/ 432365 h 484277"/>
                  <a:gd name="connsiteX55" fmla="*/ 110575 w 513352"/>
                  <a:gd name="connsiteY55" fmla="*/ 450166 h 484277"/>
                  <a:gd name="connsiteX56" fmla="*/ 124936 w 513352"/>
                  <a:gd name="connsiteY56" fmla="*/ 462242 h 484277"/>
                  <a:gd name="connsiteX57" fmla="*/ 143044 w 513352"/>
                  <a:gd name="connsiteY57" fmla="*/ 470436 h 484277"/>
                  <a:gd name="connsiteX58" fmla="*/ 164387 w 513352"/>
                  <a:gd name="connsiteY58" fmla="*/ 476205 h 484277"/>
                  <a:gd name="connsiteX59" fmla="*/ 235216 w 513352"/>
                  <a:gd name="connsiteY59" fmla="*/ 484278 h 484277"/>
                  <a:gd name="connsiteX60" fmla="*/ 256674 w 513352"/>
                  <a:gd name="connsiteY60" fmla="*/ 484278 h 484277"/>
                  <a:gd name="connsiteX61" fmla="*/ 289785 w 513352"/>
                  <a:gd name="connsiteY61" fmla="*/ 483238 h 484277"/>
                  <a:gd name="connsiteX62" fmla="*/ 388411 w 513352"/>
                  <a:gd name="connsiteY62" fmla="*/ 461787 h 484277"/>
                  <a:gd name="connsiteX63" fmla="*/ 396144 w 513352"/>
                  <a:gd name="connsiteY63" fmla="*/ 456480 h 484277"/>
                  <a:gd name="connsiteX64" fmla="*/ 405262 w 513352"/>
                  <a:gd name="connsiteY64" fmla="*/ 445642 h 484277"/>
                  <a:gd name="connsiteX65" fmla="*/ 408714 w 513352"/>
                  <a:gd name="connsiteY65" fmla="*/ 431903 h 484277"/>
                  <a:gd name="connsiteX66" fmla="*/ 408714 w 513352"/>
                  <a:gd name="connsiteY66" fmla="*/ 267404 h 484277"/>
                  <a:gd name="connsiteX67" fmla="*/ 492583 w 513352"/>
                  <a:gd name="connsiteY67" fmla="*/ 267404 h 484277"/>
                  <a:gd name="connsiteX68" fmla="*/ 495810 w 513352"/>
                  <a:gd name="connsiteY68" fmla="*/ 261290 h 484277"/>
                  <a:gd name="connsiteX69" fmla="*/ 498813 w 513352"/>
                  <a:gd name="connsiteY69" fmla="*/ 255753 h 484277"/>
                  <a:gd name="connsiteX70" fmla="*/ 513290 w 513352"/>
                  <a:gd name="connsiteY70" fmla="*/ 201956 h 484277"/>
                  <a:gd name="connsiteX71" fmla="*/ 502323 w 513352"/>
                  <a:gd name="connsiteY71" fmla="*/ 147336 h 484277"/>
                  <a:gd name="connsiteX72" fmla="*/ 468205 w 513352"/>
                  <a:gd name="connsiteY72" fmla="*/ 103294 h 484277"/>
                  <a:gd name="connsiteX73" fmla="*/ 418064 w 513352"/>
                  <a:gd name="connsiteY73" fmla="*/ 79023 h 484277"/>
                  <a:gd name="connsiteX74" fmla="*/ 408156 w 513352"/>
                  <a:gd name="connsiteY74" fmla="*/ 74425 h 484277"/>
                  <a:gd name="connsiteX75" fmla="*/ 401219 w 513352"/>
                  <a:gd name="connsiteY75" fmla="*/ 65987 h 484277"/>
                  <a:gd name="connsiteX76" fmla="*/ 357136 w 513352"/>
                  <a:gd name="connsiteY76" fmla="*/ 17671 h 484277"/>
                  <a:gd name="connsiteX77" fmla="*/ 294167 w 513352"/>
                  <a:gd name="connsiteY77" fmla="*/ 2 h 48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13352" h="484277">
                    <a:moveTo>
                      <a:pt x="294167" y="11538"/>
                    </a:moveTo>
                    <a:cubicBezTo>
                      <a:pt x="314213" y="11452"/>
                      <a:pt x="333881" y="16997"/>
                      <a:pt x="350931" y="27541"/>
                    </a:cubicBezTo>
                    <a:cubicBezTo>
                      <a:pt x="367980" y="38085"/>
                      <a:pt x="381725" y="53205"/>
                      <a:pt x="390606" y="71179"/>
                    </a:cubicBezTo>
                    <a:cubicBezTo>
                      <a:pt x="393044" y="76001"/>
                      <a:pt x="396522" y="80220"/>
                      <a:pt x="400796" y="83532"/>
                    </a:cubicBezTo>
                    <a:cubicBezTo>
                      <a:pt x="405063" y="86844"/>
                      <a:pt x="410017" y="89166"/>
                      <a:pt x="415292" y="90328"/>
                    </a:cubicBezTo>
                    <a:cubicBezTo>
                      <a:pt x="427541" y="93147"/>
                      <a:pt x="439233" y="97981"/>
                      <a:pt x="449898" y="104633"/>
                    </a:cubicBezTo>
                    <a:cubicBezTo>
                      <a:pt x="473582" y="119518"/>
                      <a:pt x="490747" y="142823"/>
                      <a:pt x="497941" y="169857"/>
                    </a:cubicBezTo>
                    <a:cubicBezTo>
                      <a:pt x="505134" y="196890"/>
                      <a:pt x="501816" y="225644"/>
                      <a:pt x="488662" y="250331"/>
                    </a:cubicBezTo>
                    <a:lnTo>
                      <a:pt x="485659" y="255868"/>
                    </a:lnTo>
                    <a:lnTo>
                      <a:pt x="397183" y="255868"/>
                    </a:lnTo>
                    <a:lnTo>
                      <a:pt x="397183" y="432365"/>
                    </a:lnTo>
                    <a:cubicBezTo>
                      <a:pt x="397055" y="435452"/>
                      <a:pt x="396227" y="438461"/>
                      <a:pt x="394771" y="441176"/>
                    </a:cubicBezTo>
                    <a:cubicBezTo>
                      <a:pt x="393314" y="443896"/>
                      <a:pt x="391254" y="446245"/>
                      <a:pt x="388758" y="448054"/>
                    </a:cubicBezTo>
                    <a:cubicBezTo>
                      <a:pt x="386833" y="449633"/>
                      <a:pt x="384792" y="451064"/>
                      <a:pt x="382643" y="452322"/>
                    </a:cubicBezTo>
                    <a:cubicBezTo>
                      <a:pt x="362109" y="463859"/>
                      <a:pt x="323582" y="470090"/>
                      <a:pt x="288976" y="472284"/>
                    </a:cubicBezTo>
                    <a:cubicBezTo>
                      <a:pt x="277439" y="472971"/>
                      <a:pt x="266479" y="473202"/>
                      <a:pt x="256674" y="473202"/>
                    </a:cubicBezTo>
                    <a:lnTo>
                      <a:pt x="235678" y="473202"/>
                    </a:lnTo>
                    <a:cubicBezTo>
                      <a:pt x="212430" y="472445"/>
                      <a:pt x="189278" y="469782"/>
                      <a:pt x="166466" y="465245"/>
                    </a:cubicBezTo>
                    <a:cubicBezTo>
                      <a:pt x="159709" y="463840"/>
                      <a:pt x="153042" y="462030"/>
                      <a:pt x="146503" y="459823"/>
                    </a:cubicBezTo>
                    <a:cubicBezTo>
                      <a:pt x="140907" y="457962"/>
                      <a:pt x="135498" y="455569"/>
                      <a:pt x="130358" y="452668"/>
                    </a:cubicBezTo>
                    <a:cubicBezTo>
                      <a:pt x="126360" y="450961"/>
                      <a:pt x="122895" y="448208"/>
                      <a:pt x="120341" y="444692"/>
                    </a:cubicBezTo>
                    <a:cubicBezTo>
                      <a:pt x="117781" y="441182"/>
                      <a:pt x="116222" y="437043"/>
                      <a:pt x="115818" y="432712"/>
                    </a:cubicBezTo>
                    <a:lnTo>
                      <a:pt x="115818" y="255868"/>
                    </a:lnTo>
                    <a:lnTo>
                      <a:pt x="11999" y="255868"/>
                    </a:lnTo>
                    <a:lnTo>
                      <a:pt x="12808" y="244333"/>
                    </a:lnTo>
                    <a:cubicBezTo>
                      <a:pt x="14258" y="224769"/>
                      <a:pt x="20682" y="205900"/>
                      <a:pt x="31462" y="189510"/>
                    </a:cubicBezTo>
                    <a:cubicBezTo>
                      <a:pt x="42242" y="173119"/>
                      <a:pt x="57020" y="159748"/>
                      <a:pt x="74410" y="150661"/>
                    </a:cubicBezTo>
                    <a:cubicBezTo>
                      <a:pt x="79209" y="148273"/>
                      <a:pt x="83412" y="144835"/>
                      <a:pt x="86711" y="140602"/>
                    </a:cubicBezTo>
                    <a:cubicBezTo>
                      <a:pt x="90003" y="136368"/>
                      <a:pt x="92306" y="131447"/>
                      <a:pt x="93442" y="126205"/>
                    </a:cubicBezTo>
                    <a:cubicBezTo>
                      <a:pt x="97337" y="106485"/>
                      <a:pt x="107957" y="88728"/>
                      <a:pt x="123479" y="75959"/>
                    </a:cubicBezTo>
                    <a:cubicBezTo>
                      <a:pt x="139002" y="63190"/>
                      <a:pt x="158477" y="56201"/>
                      <a:pt x="178574" y="56182"/>
                    </a:cubicBezTo>
                    <a:cubicBezTo>
                      <a:pt x="181231" y="56182"/>
                      <a:pt x="183997" y="56182"/>
                      <a:pt x="186653" y="56182"/>
                    </a:cubicBezTo>
                    <a:lnTo>
                      <a:pt x="190112" y="56182"/>
                    </a:lnTo>
                    <a:cubicBezTo>
                      <a:pt x="194751" y="56324"/>
                      <a:pt x="199371" y="55505"/>
                      <a:pt x="203677" y="53778"/>
                    </a:cubicBezTo>
                    <a:cubicBezTo>
                      <a:pt x="207983" y="52051"/>
                      <a:pt x="211891" y="49452"/>
                      <a:pt x="215144" y="46146"/>
                    </a:cubicBezTo>
                    <a:cubicBezTo>
                      <a:pt x="225244" y="35272"/>
                      <a:pt x="237468" y="26589"/>
                      <a:pt x="251059" y="20636"/>
                    </a:cubicBezTo>
                    <a:cubicBezTo>
                      <a:pt x="264656" y="14683"/>
                      <a:pt x="279325" y="11586"/>
                      <a:pt x="294167" y="11538"/>
                    </a:cubicBezTo>
                    <a:close/>
                    <a:moveTo>
                      <a:pt x="294167" y="2"/>
                    </a:moveTo>
                    <a:cubicBezTo>
                      <a:pt x="277747" y="13"/>
                      <a:pt x="261512" y="3410"/>
                      <a:pt x="246464" y="9979"/>
                    </a:cubicBezTo>
                    <a:cubicBezTo>
                      <a:pt x="231417" y="16549"/>
                      <a:pt x="217890" y="26152"/>
                      <a:pt x="206725" y="38186"/>
                    </a:cubicBezTo>
                    <a:cubicBezTo>
                      <a:pt x="204569" y="40414"/>
                      <a:pt x="201989" y="42186"/>
                      <a:pt x="199134" y="43395"/>
                    </a:cubicBezTo>
                    <a:cubicBezTo>
                      <a:pt x="196278" y="44604"/>
                      <a:pt x="193211" y="45226"/>
                      <a:pt x="190112" y="45222"/>
                    </a:cubicBezTo>
                    <a:lnTo>
                      <a:pt x="187802" y="45222"/>
                    </a:lnTo>
                    <a:cubicBezTo>
                      <a:pt x="184728" y="45050"/>
                      <a:pt x="181648" y="45050"/>
                      <a:pt x="178574" y="45222"/>
                    </a:cubicBezTo>
                    <a:cubicBezTo>
                      <a:pt x="164958" y="45249"/>
                      <a:pt x="151489" y="48077"/>
                      <a:pt x="139008" y="53528"/>
                    </a:cubicBezTo>
                    <a:cubicBezTo>
                      <a:pt x="124493" y="59894"/>
                      <a:pt x="111730" y="69685"/>
                      <a:pt x="101829" y="82061"/>
                    </a:cubicBezTo>
                    <a:cubicBezTo>
                      <a:pt x="91921" y="94437"/>
                      <a:pt x="85164" y="109030"/>
                      <a:pt x="82136" y="124590"/>
                    </a:cubicBezTo>
                    <a:cubicBezTo>
                      <a:pt x="81282" y="128044"/>
                      <a:pt x="79684" y="131270"/>
                      <a:pt x="77458" y="134040"/>
                    </a:cubicBezTo>
                    <a:cubicBezTo>
                      <a:pt x="75225" y="136811"/>
                      <a:pt x="72408" y="139058"/>
                      <a:pt x="69218" y="140625"/>
                    </a:cubicBezTo>
                    <a:cubicBezTo>
                      <a:pt x="50148" y="150654"/>
                      <a:pt x="33945" y="165374"/>
                      <a:pt x="22138" y="183397"/>
                    </a:cubicBezTo>
                    <a:cubicBezTo>
                      <a:pt x="10331" y="201420"/>
                      <a:pt x="3311" y="222152"/>
                      <a:pt x="1733" y="243640"/>
                    </a:cubicBezTo>
                    <a:lnTo>
                      <a:pt x="924" y="255176"/>
                    </a:lnTo>
                    <a:lnTo>
                      <a:pt x="0" y="267404"/>
                    </a:lnTo>
                    <a:lnTo>
                      <a:pt x="104633" y="267404"/>
                    </a:lnTo>
                    <a:lnTo>
                      <a:pt x="104633" y="432365"/>
                    </a:lnTo>
                    <a:cubicBezTo>
                      <a:pt x="104935" y="438737"/>
                      <a:pt x="106994" y="444891"/>
                      <a:pt x="110575" y="450166"/>
                    </a:cubicBezTo>
                    <a:cubicBezTo>
                      <a:pt x="114156" y="455440"/>
                      <a:pt x="119129" y="459618"/>
                      <a:pt x="124936" y="462242"/>
                    </a:cubicBezTo>
                    <a:cubicBezTo>
                      <a:pt x="130679" y="465579"/>
                      <a:pt x="136749" y="468325"/>
                      <a:pt x="143044" y="470436"/>
                    </a:cubicBezTo>
                    <a:cubicBezTo>
                      <a:pt x="149391" y="472509"/>
                      <a:pt x="156545" y="474473"/>
                      <a:pt x="164387" y="476205"/>
                    </a:cubicBezTo>
                    <a:cubicBezTo>
                      <a:pt x="187738" y="480819"/>
                      <a:pt x="211429" y="483520"/>
                      <a:pt x="235216" y="484278"/>
                    </a:cubicBezTo>
                    <a:cubicBezTo>
                      <a:pt x="242486" y="484278"/>
                      <a:pt x="249750" y="484278"/>
                      <a:pt x="256674" y="484278"/>
                    </a:cubicBezTo>
                    <a:cubicBezTo>
                      <a:pt x="267287" y="484278"/>
                      <a:pt x="278709" y="484278"/>
                      <a:pt x="289785" y="483238"/>
                    </a:cubicBezTo>
                    <a:cubicBezTo>
                      <a:pt x="321388" y="481396"/>
                      <a:pt x="364303" y="476090"/>
                      <a:pt x="388411" y="461787"/>
                    </a:cubicBezTo>
                    <a:cubicBezTo>
                      <a:pt x="391132" y="460234"/>
                      <a:pt x="393718" y="458456"/>
                      <a:pt x="396144" y="456480"/>
                    </a:cubicBezTo>
                    <a:cubicBezTo>
                      <a:pt x="399968" y="453605"/>
                      <a:pt x="403087" y="449902"/>
                      <a:pt x="405262" y="445642"/>
                    </a:cubicBezTo>
                    <a:cubicBezTo>
                      <a:pt x="407444" y="441387"/>
                      <a:pt x="408624" y="436690"/>
                      <a:pt x="408714" y="431903"/>
                    </a:cubicBezTo>
                    <a:lnTo>
                      <a:pt x="408714" y="267404"/>
                    </a:lnTo>
                    <a:lnTo>
                      <a:pt x="492583" y="267404"/>
                    </a:lnTo>
                    <a:lnTo>
                      <a:pt x="495810" y="261290"/>
                    </a:lnTo>
                    <a:lnTo>
                      <a:pt x="498813" y="255753"/>
                    </a:lnTo>
                    <a:cubicBezTo>
                      <a:pt x="507726" y="239178"/>
                      <a:pt x="512680" y="220765"/>
                      <a:pt x="513290" y="201956"/>
                    </a:cubicBezTo>
                    <a:cubicBezTo>
                      <a:pt x="513893" y="183147"/>
                      <a:pt x="510145" y="164452"/>
                      <a:pt x="502323" y="147336"/>
                    </a:cubicBezTo>
                    <a:cubicBezTo>
                      <a:pt x="494501" y="130219"/>
                      <a:pt x="482822" y="115145"/>
                      <a:pt x="468205" y="103294"/>
                    </a:cubicBezTo>
                    <a:cubicBezTo>
                      <a:pt x="453587" y="91442"/>
                      <a:pt x="436422" y="83135"/>
                      <a:pt x="418064" y="79023"/>
                    </a:cubicBezTo>
                    <a:cubicBezTo>
                      <a:pt x="414457" y="78252"/>
                      <a:pt x="411069" y="76681"/>
                      <a:pt x="408156" y="74425"/>
                    </a:cubicBezTo>
                    <a:cubicBezTo>
                      <a:pt x="405236" y="72168"/>
                      <a:pt x="402869" y="69284"/>
                      <a:pt x="401219" y="65987"/>
                    </a:cubicBezTo>
                    <a:cubicBezTo>
                      <a:pt x="391331" y="46075"/>
                      <a:pt x="376059" y="29336"/>
                      <a:pt x="357136" y="17671"/>
                    </a:cubicBezTo>
                    <a:cubicBezTo>
                      <a:pt x="338213" y="6007"/>
                      <a:pt x="316395" y="-115"/>
                      <a:pt x="294167" y="2"/>
                    </a:cubicBezTo>
                    <a:close/>
                  </a:path>
                </a:pathLst>
              </a:custGeom>
              <a:solidFill>
                <a:srgbClr val="FFFFFF"/>
              </a:solidFill>
              <a:ln w="6417"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6EDB0C35-6F69-45F6-A396-797D3A9EE6BB}"/>
                  </a:ext>
                </a:extLst>
              </p:cNvPr>
              <p:cNvSpPr/>
              <p:nvPr/>
            </p:nvSpPr>
            <p:spPr>
              <a:xfrm>
                <a:off x="1093686" y="761153"/>
                <a:ext cx="489204" cy="244562"/>
              </a:xfrm>
              <a:custGeom>
                <a:avLst/>
                <a:gdLst>
                  <a:gd name="connsiteX0" fmla="*/ 437442 w 489204"/>
                  <a:gd name="connsiteY0" fmla="*/ 93096 h 244562"/>
                  <a:gd name="connsiteX1" fmla="*/ 402837 w 489204"/>
                  <a:gd name="connsiteY1" fmla="*/ 78791 h 244562"/>
                  <a:gd name="connsiteX2" fmla="*/ 388334 w 489204"/>
                  <a:gd name="connsiteY2" fmla="*/ 71995 h 244562"/>
                  <a:gd name="connsiteX3" fmla="*/ 378144 w 489204"/>
                  <a:gd name="connsiteY3" fmla="*/ 59642 h 244562"/>
                  <a:gd name="connsiteX4" fmla="*/ 338469 w 489204"/>
                  <a:gd name="connsiteY4" fmla="*/ 16004 h 244562"/>
                  <a:gd name="connsiteX5" fmla="*/ 281706 w 489204"/>
                  <a:gd name="connsiteY5" fmla="*/ 1 h 244562"/>
                  <a:gd name="connsiteX6" fmla="*/ 238604 w 489204"/>
                  <a:gd name="connsiteY6" fmla="*/ 9099 h 244562"/>
                  <a:gd name="connsiteX7" fmla="*/ 202689 w 489204"/>
                  <a:gd name="connsiteY7" fmla="*/ 34609 h 244562"/>
                  <a:gd name="connsiteX8" fmla="*/ 189650 w 489204"/>
                  <a:gd name="connsiteY8" fmla="*/ 43150 h 244562"/>
                  <a:gd name="connsiteX9" fmla="*/ 174192 w 489204"/>
                  <a:gd name="connsiteY9" fmla="*/ 45106 h 244562"/>
                  <a:gd name="connsiteX10" fmla="*/ 114348 w 489204"/>
                  <a:gd name="connsiteY10" fmla="*/ 61887 h 244562"/>
                  <a:gd name="connsiteX11" fmla="*/ 80981 w 489204"/>
                  <a:gd name="connsiteY11" fmla="*/ 114322 h 244562"/>
                  <a:gd name="connsiteX12" fmla="*/ 74500 w 489204"/>
                  <a:gd name="connsiteY12" fmla="*/ 128774 h 244562"/>
                  <a:gd name="connsiteX13" fmla="*/ 62410 w 489204"/>
                  <a:gd name="connsiteY13" fmla="*/ 139008 h 244562"/>
                  <a:gd name="connsiteX14" fmla="*/ 19385 w 489204"/>
                  <a:gd name="connsiteY14" fmla="*/ 178007 h 244562"/>
                  <a:gd name="connsiteX15" fmla="*/ 808 w 489204"/>
                  <a:gd name="connsiteY15" fmla="*/ 233026 h 244562"/>
                  <a:gd name="connsiteX16" fmla="*/ 0 w 489204"/>
                  <a:gd name="connsiteY16" fmla="*/ 244562 h 244562"/>
                  <a:gd name="connsiteX17" fmla="*/ 92287 w 489204"/>
                  <a:gd name="connsiteY17" fmla="*/ 244562 h 244562"/>
                  <a:gd name="connsiteX18" fmla="*/ 92287 w 489204"/>
                  <a:gd name="connsiteY18" fmla="*/ 223336 h 244562"/>
                  <a:gd name="connsiteX19" fmla="*/ 23075 w 489204"/>
                  <a:gd name="connsiteY19" fmla="*/ 223336 h 244562"/>
                  <a:gd name="connsiteX20" fmla="*/ 40035 w 489204"/>
                  <a:gd name="connsiteY20" fmla="*/ 185028 h 244562"/>
                  <a:gd name="connsiteX21" fmla="*/ 71984 w 489204"/>
                  <a:gd name="connsiteY21" fmla="*/ 157927 h 244562"/>
                  <a:gd name="connsiteX22" fmla="*/ 91119 w 489204"/>
                  <a:gd name="connsiteY22" fmla="*/ 141669 h 244562"/>
                  <a:gd name="connsiteX23" fmla="*/ 101283 w 489204"/>
                  <a:gd name="connsiteY23" fmla="*/ 118706 h 244562"/>
                  <a:gd name="connsiteX24" fmla="*/ 126489 w 489204"/>
                  <a:gd name="connsiteY24" fmla="*/ 78624 h 244562"/>
                  <a:gd name="connsiteX25" fmla="*/ 172119 w 489204"/>
                  <a:gd name="connsiteY25" fmla="*/ 65987 h 244562"/>
                  <a:gd name="connsiteX26" fmla="*/ 197215 w 489204"/>
                  <a:gd name="connsiteY26" fmla="*/ 62829 h 244562"/>
                  <a:gd name="connsiteX27" fmla="*/ 218262 w 489204"/>
                  <a:gd name="connsiteY27" fmla="*/ 48798 h 244562"/>
                  <a:gd name="connsiteX28" fmla="*/ 252920 w 489204"/>
                  <a:gd name="connsiteY28" fmla="*/ 26116 h 244562"/>
                  <a:gd name="connsiteX29" fmla="*/ 294142 w 489204"/>
                  <a:gd name="connsiteY29" fmla="*/ 22090 h 244562"/>
                  <a:gd name="connsiteX30" fmla="*/ 332540 w 489204"/>
                  <a:gd name="connsiteY30" fmla="*/ 37639 h 244562"/>
                  <a:gd name="connsiteX31" fmla="*/ 359343 w 489204"/>
                  <a:gd name="connsiteY31" fmla="*/ 69216 h 244562"/>
                  <a:gd name="connsiteX32" fmla="*/ 375424 w 489204"/>
                  <a:gd name="connsiteY32" fmla="*/ 88772 h 244562"/>
                  <a:gd name="connsiteX33" fmla="*/ 398338 w 489204"/>
                  <a:gd name="connsiteY33" fmla="*/ 99556 h 244562"/>
                  <a:gd name="connsiteX34" fmla="*/ 426598 w 489204"/>
                  <a:gd name="connsiteY34" fmla="*/ 111092 h 244562"/>
                  <a:gd name="connsiteX35" fmla="*/ 464528 w 489204"/>
                  <a:gd name="connsiteY35" fmla="*/ 160877 h 244562"/>
                  <a:gd name="connsiteX36" fmla="*/ 460511 w 489204"/>
                  <a:gd name="connsiteY36" fmla="*/ 223336 h 244562"/>
                  <a:gd name="connsiteX37" fmla="*/ 396259 w 489204"/>
                  <a:gd name="connsiteY37" fmla="*/ 223336 h 244562"/>
                  <a:gd name="connsiteX38" fmla="*/ 396259 w 489204"/>
                  <a:gd name="connsiteY38" fmla="*/ 244331 h 244562"/>
                  <a:gd name="connsiteX39" fmla="*/ 473204 w 489204"/>
                  <a:gd name="connsiteY39" fmla="*/ 244331 h 244562"/>
                  <a:gd name="connsiteX40" fmla="*/ 476200 w 489204"/>
                  <a:gd name="connsiteY40" fmla="*/ 238794 h 244562"/>
                  <a:gd name="connsiteX41" fmla="*/ 485485 w 489204"/>
                  <a:gd name="connsiteY41" fmla="*/ 158320 h 244562"/>
                  <a:gd name="connsiteX42" fmla="*/ 437442 w 489204"/>
                  <a:gd name="connsiteY42" fmla="*/ 93096 h 244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9204" h="244562">
                    <a:moveTo>
                      <a:pt x="437442" y="93096"/>
                    </a:moveTo>
                    <a:cubicBezTo>
                      <a:pt x="426778" y="86445"/>
                      <a:pt x="415080" y="81610"/>
                      <a:pt x="402837" y="78791"/>
                    </a:cubicBezTo>
                    <a:cubicBezTo>
                      <a:pt x="397555" y="77629"/>
                      <a:pt x="392602" y="75307"/>
                      <a:pt x="388334" y="71995"/>
                    </a:cubicBezTo>
                    <a:cubicBezTo>
                      <a:pt x="384067" y="68684"/>
                      <a:pt x="380583" y="64464"/>
                      <a:pt x="378144" y="59642"/>
                    </a:cubicBezTo>
                    <a:cubicBezTo>
                      <a:pt x="369270" y="41668"/>
                      <a:pt x="355525" y="26548"/>
                      <a:pt x="338469" y="16004"/>
                    </a:cubicBezTo>
                    <a:cubicBezTo>
                      <a:pt x="321420" y="5460"/>
                      <a:pt x="301752" y="-85"/>
                      <a:pt x="281706" y="1"/>
                    </a:cubicBezTo>
                    <a:cubicBezTo>
                      <a:pt x="266870" y="49"/>
                      <a:pt x="252195" y="3146"/>
                      <a:pt x="238604" y="9099"/>
                    </a:cubicBezTo>
                    <a:cubicBezTo>
                      <a:pt x="225013" y="15052"/>
                      <a:pt x="212783" y="23735"/>
                      <a:pt x="202689" y="34609"/>
                    </a:cubicBezTo>
                    <a:cubicBezTo>
                      <a:pt x="199050" y="38410"/>
                      <a:pt x="194591" y="41331"/>
                      <a:pt x="189650" y="43150"/>
                    </a:cubicBezTo>
                    <a:cubicBezTo>
                      <a:pt x="184715" y="44969"/>
                      <a:pt x="179428" y="45638"/>
                      <a:pt x="174192" y="45106"/>
                    </a:cubicBezTo>
                    <a:cubicBezTo>
                      <a:pt x="152862" y="43139"/>
                      <a:pt x="131552" y="49114"/>
                      <a:pt x="114348" y="61887"/>
                    </a:cubicBezTo>
                    <a:cubicBezTo>
                      <a:pt x="97151" y="74660"/>
                      <a:pt x="85267" y="93331"/>
                      <a:pt x="80981" y="114322"/>
                    </a:cubicBezTo>
                    <a:cubicBezTo>
                      <a:pt x="79928" y="119563"/>
                      <a:pt x="77714" y="124502"/>
                      <a:pt x="74500" y="128774"/>
                    </a:cubicBezTo>
                    <a:cubicBezTo>
                      <a:pt x="71285" y="133046"/>
                      <a:pt x="67152" y="136544"/>
                      <a:pt x="62410" y="139008"/>
                    </a:cubicBezTo>
                    <a:cubicBezTo>
                      <a:pt x="44976" y="148127"/>
                      <a:pt x="30166" y="161551"/>
                      <a:pt x="19385" y="178007"/>
                    </a:cubicBezTo>
                    <a:cubicBezTo>
                      <a:pt x="8599" y="194463"/>
                      <a:pt x="2207" y="213403"/>
                      <a:pt x="808" y="233026"/>
                    </a:cubicBezTo>
                    <a:lnTo>
                      <a:pt x="0" y="244562"/>
                    </a:lnTo>
                    <a:lnTo>
                      <a:pt x="92287" y="244562"/>
                    </a:lnTo>
                    <a:lnTo>
                      <a:pt x="92287" y="223336"/>
                    </a:lnTo>
                    <a:lnTo>
                      <a:pt x="23075" y="223336"/>
                    </a:lnTo>
                    <a:cubicBezTo>
                      <a:pt x="25764" y="209451"/>
                      <a:pt x="31564" y="196355"/>
                      <a:pt x="40035" y="185028"/>
                    </a:cubicBezTo>
                    <a:cubicBezTo>
                      <a:pt x="48505" y="173701"/>
                      <a:pt x="59426" y="164436"/>
                      <a:pt x="71984" y="157927"/>
                    </a:cubicBezTo>
                    <a:cubicBezTo>
                      <a:pt x="79505" y="154018"/>
                      <a:pt x="86050" y="148460"/>
                      <a:pt x="91119" y="141669"/>
                    </a:cubicBezTo>
                    <a:cubicBezTo>
                      <a:pt x="96195" y="134877"/>
                      <a:pt x="99673" y="127028"/>
                      <a:pt x="101283" y="118706"/>
                    </a:cubicBezTo>
                    <a:cubicBezTo>
                      <a:pt x="104396" y="102671"/>
                      <a:pt x="113386" y="88376"/>
                      <a:pt x="126489" y="78624"/>
                    </a:cubicBezTo>
                    <a:cubicBezTo>
                      <a:pt x="139592" y="68872"/>
                      <a:pt x="155865" y="64364"/>
                      <a:pt x="172119" y="65987"/>
                    </a:cubicBezTo>
                    <a:cubicBezTo>
                      <a:pt x="180615" y="66893"/>
                      <a:pt x="189207" y="65812"/>
                      <a:pt x="197215" y="62829"/>
                    </a:cubicBezTo>
                    <a:cubicBezTo>
                      <a:pt x="205223" y="59846"/>
                      <a:pt x="212423" y="55043"/>
                      <a:pt x="218262" y="48798"/>
                    </a:cubicBezTo>
                    <a:cubicBezTo>
                      <a:pt x="227811" y="38550"/>
                      <a:pt x="239701" y="30767"/>
                      <a:pt x="252920" y="26116"/>
                    </a:cubicBezTo>
                    <a:cubicBezTo>
                      <a:pt x="266132" y="21465"/>
                      <a:pt x="280281" y="20084"/>
                      <a:pt x="294142" y="22090"/>
                    </a:cubicBezTo>
                    <a:cubicBezTo>
                      <a:pt x="308008" y="24097"/>
                      <a:pt x="321182" y="29432"/>
                      <a:pt x="332540" y="37639"/>
                    </a:cubicBezTo>
                    <a:cubicBezTo>
                      <a:pt x="343891" y="45845"/>
                      <a:pt x="353087" y="56680"/>
                      <a:pt x="359343" y="69216"/>
                    </a:cubicBezTo>
                    <a:cubicBezTo>
                      <a:pt x="363193" y="76846"/>
                      <a:pt x="368686" y="83525"/>
                      <a:pt x="375424" y="88772"/>
                    </a:cubicBezTo>
                    <a:cubicBezTo>
                      <a:pt x="382168" y="94019"/>
                      <a:pt x="389996" y="97703"/>
                      <a:pt x="398338" y="99556"/>
                    </a:cubicBezTo>
                    <a:cubicBezTo>
                      <a:pt x="408361" y="101700"/>
                      <a:pt x="417935" y="105606"/>
                      <a:pt x="426598" y="111092"/>
                    </a:cubicBezTo>
                    <a:cubicBezTo>
                      <a:pt x="444828" y="122575"/>
                      <a:pt x="458297" y="140255"/>
                      <a:pt x="464528" y="160877"/>
                    </a:cubicBezTo>
                    <a:cubicBezTo>
                      <a:pt x="470759" y="181500"/>
                      <a:pt x="469334" y="203680"/>
                      <a:pt x="460511" y="223336"/>
                    </a:cubicBezTo>
                    <a:lnTo>
                      <a:pt x="396259" y="223336"/>
                    </a:lnTo>
                    <a:lnTo>
                      <a:pt x="396259" y="244331"/>
                    </a:lnTo>
                    <a:lnTo>
                      <a:pt x="473204" y="244331"/>
                    </a:lnTo>
                    <a:lnTo>
                      <a:pt x="476200" y="238794"/>
                    </a:lnTo>
                    <a:cubicBezTo>
                      <a:pt x="489361" y="214108"/>
                      <a:pt x="492679" y="185353"/>
                      <a:pt x="485485" y="158320"/>
                    </a:cubicBezTo>
                    <a:cubicBezTo>
                      <a:pt x="478292" y="131286"/>
                      <a:pt x="461127" y="107981"/>
                      <a:pt x="437442" y="93096"/>
                    </a:cubicBezTo>
                    <a:close/>
                  </a:path>
                </a:pathLst>
              </a:custGeom>
              <a:solidFill>
                <a:srgbClr val="2D5967"/>
              </a:solidFill>
              <a:ln w="6417"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4E502D9-FD9C-4B0D-9C54-8E4573E70B13}"/>
                  </a:ext>
                </a:extLst>
              </p:cNvPr>
              <p:cNvSpPr/>
              <p:nvPr/>
            </p:nvSpPr>
            <p:spPr>
              <a:xfrm>
                <a:off x="1197012" y="908358"/>
                <a:ext cx="281445" cy="314119"/>
              </a:xfrm>
              <a:custGeom>
                <a:avLst/>
                <a:gdLst>
                  <a:gd name="connsiteX0" fmla="*/ 281403 w 281445"/>
                  <a:gd name="connsiteY0" fmla="*/ 44413 h 314119"/>
                  <a:gd name="connsiteX1" fmla="*/ 281403 w 281445"/>
                  <a:gd name="connsiteY1" fmla="*/ 43375 h 314119"/>
                  <a:gd name="connsiteX2" fmla="*/ 281403 w 281445"/>
                  <a:gd name="connsiteY2" fmla="*/ 41991 h 314119"/>
                  <a:gd name="connsiteX3" fmla="*/ 278990 w 281445"/>
                  <a:gd name="connsiteY3" fmla="*/ 32977 h 314119"/>
                  <a:gd name="connsiteX4" fmla="*/ 272984 w 281445"/>
                  <a:gd name="connsiteY4" fmla="*/ 25841 h 314119"/>
                  <a:gd name="connsiteX5" fmla="*/ 266868 w 281445"/>
                  <a:gd name="connsiteY5" fmla="*/ 21457 h 314119"/>
                  <a:gd name="connsiteX6" fmla="*/ 173195 w 281445"/>
                  <a:gd name="connsiteY6" fmla="*/ 1038 h 314119"/>
                  <a:gd name="connsiteX7" fmla="*/ 140899 w 281445"/>
                  <a:gd name="connsiteY7" fmla="*/ 0 h 314119"/>
                  <a:gd name="connsiteX8" fmla="*/ 119904 w 281445"/>
                  <a:gd name="connsiteY8" fmla="*/ 0 h 314119"/>
                  <a:gd name="connsiteX9" fmla="*/ 50685 w 281445"/>
                  <a:gd name="connsiteY9" fmla="*/ 8190 h 314119"/>
                  <a:gd name="connsiteX10" fmla="*/ 30729 w 281445"/>
                  <a:gd name="connsiteY10" fmla="*/ 13728 h 314119"/>
                  <a:gd name="connsiteX11" fmla="*/ 14577 w 281445"/>
                  <a:gd name="connsiteY11" fmla="*/ 20995 h 314119"/>
                  <a:gd name="connsiteX12" fmla="*/ 4548 w 281445"/>
                  <a:gd name="connsiteY12" fmla="*/ 29304 h 314119"/>
                  <a:gd name="connsiteX13" fmla="*/ 43 w 281445"/>
                  <a:gd name="connsiteY13" fmla="*/ 41529 h 314119"/>
                  <a:gd name="connsiteX14" fmla="*/ 43 w 281445"/>
                  <a:gd name="connsiteY14" fmla="*/ 42913 h 314119"/>
                  <a:gd name="connsiteX15" fmla="*/ 43 w 281445"/>
                  <a:gd name="connsiteY15" fmla="*/ 43951 h 314119"/>
                  <a:gd name="connsiteX16" fmla="*/ 43 w 281445"/>
                  <a:gd name="connsiteY16" fmla="*/ 273630 h 314119"/>
                  <a:gd name="connsiteX17" fmla="*/ 4561 w 281445"/>
                  <a:gd name="connsiteY17" fmla="*/ 285610 h 314119"/>
                  <a:gd name="connsiteX18" fmla="*/ 14577 w 281445"/>
                  <a:gd name="connsiteY18" fmla="*/ 293586 h 314119"/>
                  <a:gd name="connsiteX19" fmla="*/ 30729 w 281445"/>
                  <a:gd name="connsiteY19" fmla="*/ 300741 h 314119"/>
                  <a:gd name="connsiteX20" fmla="*/ 50685 w 281445"/>
                  <a:gd name="connsiteY20" fmla="*/ 306163 h 314119"/>
                  <a:gd name="connsiteX21" fmla="*/ 119904 w 281445"/>
                  <a:gd name="connsiteY21" fmla="*/ 314120 h 314119"/>
                  <a:gd name="connsiteX22" fmla="*/ 140899 w 281445"/>
                  <a:gd name="connsiteY22" fmla="*/ 314120 h 314119"/>
                  <a:gd name="connsiteX23" fmla="*/ 173195 w 281445"/>
                  <a:gd name="connsiteY23" fmla="*/ 313202 h 314119"/>
                  <a:gd name="connsiteX24" fmla="*/ 266868 w 281445"/>
                  <a:gd name="connsiteY24" fmla="*/ 293239 h 314119"/>
                  <a:gd name="connsiteX25" fmla="*/ 272984 w 281445"/>
                  <a:gd name="connsiteY25" fmla="*/ 288972 h 314119"/>
                  <a:gd name="connsiteX26" fmla="*/ 278996 w 281445"/>
                  <a:gd name="connsiteY26" fmla="*/ 282093 h 314119"/>
                  <a:gd name="connsiteX27" fmla="*/ 281403 w 281445"/>
                  <a:gd name="connsiteY27" fmla="*/ 273283 h 314119"/>
                  <a:gd name="connsiteX28" fmla="*/ 281403 w 281445"/>
                  <a:gd name="connsiteY28" fmla="*/ 44413 h 314119"/>
                  <a:gd name="connsiteX29" fmla="*/ 140899 w 281445"/>
                  <a:gd name="connsiteY29" fmla="*/ 19150 h 314119"/>
                  <a:gd name="connsiteX30" fmla="*/ 262255 w 281445"/>
                  <a:gd name="connsiteY30" fmla="*/ 42222 h 314119"/>
                  <a:gd name="connsiteX31" fmla="*/ 140899 w 281445"/>
                  <a:gd name="connsiteY31" fmla="*/ 65293 h 314119"/>
                  <a:gd name="connsiteX32" fmla="*/ 19538 w 281445"/>
                  <a:gd name="connsiteY32" fmla="*/ 42222 h 314119"/>
                  <a:gd name="connsiteX33" fmla="*/ 140899 w 281445"/>
                  <a:gd name="connsiteY33" fmla="*/ 19150 h 314119"/>
                  <a:gd name="connsiteX34" fmla="*/ 19422 w 281445"/>
                  <a:gd name="connsiteY34" fmla="*/ 65293 h 314119"/>
                  <a:gd name="connsiteX35" fmla="*/ 140899 w 281445"/>
                  <a:gd name="connsiteY35" fmla="*/ 83520 h 314119"/>
                  <a:gd name="connsiteX36" fmla="*/ 262370 w 281445"/>
                  <a:gd name="connsiteY36" fmla="*/ 64485 h 314119"/>
                  <a:gd name="connsiteX37" fmla="*/ 262370 w 281445"/>
                  <a:gd name="connsiteY37" fmla="*/ 120204 h 314119"/>
                  <a:gd name="connsiteX38" fmla="*/ 140899 w 281445"/>
                  <a:gd name="connsiteY38" fmla="*/ 142354 h 314119"/>
                  <a:gd name="connsiteX39" fmla="*/ 19422 w 281445"/>
                  <a:gd name="connsiteY39" fmla="*/ 120665 h 314119"/>
                  <a:gd name="connsiteX40" fmla="*/ 19422 w 281445"/>
                  <a:gd name="connsiteY40" fmla="*/ 65293 h 314119"/>
                  <a:gd name="connsiteX41" fmla="*/ 262370 w 281445"/>
                  <a:gd name="connsiteY41" fmla="*/ 143624 h 314119"/>
                  <a:gd name="connsiteX42" fmla="*/ 262370 w 281445"/>
                  <a:gd name="connsiteY42" fmla="*/ 197147 h 314119"/>
                  <a:gd name="connsiteX43" fmla="*/ 140899 w 281445"/>
                  <a:gd name="connsiteY43" fmla="*/ 219414 h 314119"/>
                  <a:gd name="connsiteX44" fmla="*/ 19422 w 281445"/>
                  <a:gd name="connsiteY44" fmla="*/ 196801 h 314119"/>
                  <a:gd name="connsiteX45" fmla="*/ 19422 w 281445"/>
                  <a:gd name="connsiteY45" fmla="*/ 143278 h 314119"/>
                  <a:gd name="connsiteX46" fmla="*/ 140899 w 281445"/>
                  <a:gd name="connsiteY46" fmla="*/ 161848 h 314119"/>
                  <a:gd name="connsiteX47" fmla="*/ 262370 w 281445"/>
                  <a:gd name="connsiteY47" fmla="*/ 143278 h 314119"/>
                  <a:gd name="connsiteX48" fmla="*/ 262370 w 281445"/>
                  <a:gd name="connsiteY48" fmla="*/ 143624 h 314119"/>
                  <a:gd name="connsiteX49" fmla="*/ 140899 w 281445"/>
                  <a:gd name="connsiteY49" fmla="*/ 295434 h 314119"/>
                  <a:gd name="connsiteX50" fmla="*/ 19422 w 281445"/>
                  <a:gd name="connsiteY50" fmla="*/ 273283 h 314119"/>
                  <a:gd name="connsiteX51" fmla="*/ 19422 w 281445"/>
                  <a:gd name="connsiteY51" fmla="*/ 219529 h 314119"/>
                  <a:gd name="connsiteX52" fmla="*/ 140899 w 281445"/>
                  <a:gd name="connsiteY52" fmla="*/ 238100 h 314119"/>
                  <a:gd name="connsiteX53" fmla="*/ 262370 w 281445"/>
                  <a:gd name="connsiteY53" fmla="*/ 219529 h 314119"/>
                  <a:gd name="connsiteX54" fmla="*/ 262370 w 281445"/>
                  <a:gd name="connsiteY54" fmla="*/ 273283 h 314119"/>
                  <a:gd name="connsiteX55" fmla="*/ 140899 w 281445"/>
                  <a:gd name="connsiteY55" fmla="*/ 295434 h 3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81445" h="314119">
                    <a:moveTo>
                      <a:pt x="281403" y="44413"/>
                    </a:moveTo>
                    <a:cubicBezTo>
                      <a:pt x="281460" y="44070"/>
                      <a:pt x="281460" y="43719"/>
                      <a:pt x="281403" y="43375"/>
                    </a:cubicBezTo>
                    <a:cubicBezTo>
                      <a:pt x="281460" y="42915"/>
                      <a:pt x="281460" y="42451"/>
                      <a:pt x="281403" y="41991"/>
                    </a:cubicBezTo>
                    <a:cubicBezTo>
                      <a:pt x="281274" y="38846"/>
                      <a:pt x="280446" y="35769"/>
                      <a:pt x="278990" y="32977"/>
                    </a:cubicBezTo>
                    <a:cubicBezTo>
                      <a:pt x="277540" y="30187"/>
                      <a:pt x="275486" y="27750"/>
                      <a:pt x="272984" y="25841"/>
                    </a:cubicBezTo>
                    <a:cubicBezTo>
                      <a:pt x="271033" y="24260"/>
                      <a:pt x="268993" y="22796"/>
                      <a:pt x="266868" y="21457"/>
                    </a:cubicBezTo>
                    <a:cubicBezTo>
                      <a:pt x="246335" y="9113"/>
                      <a:pt x="207808" y="3230"/>
                      <a:pt x="173195" y="1038"/>
                    </a:cubicBezTo>
                    <a:cubicBezTo>
                      <a:pt x="161664" y="346"/>
                      <a:pt x="150704" y="0"/>
                      <a:pt x="140899" y="0"/>
                    </a:cubicBezTo>
                    <a:cubicBezTo>
                      <a:pt x="134322" y="0"/>
                      <a:pt x="127283" y="0"/>
                      <a:pt x="119904" y="0"/>
                    </a:cubicBezTo>
                    <a:cubicBezTo>
                      <a:pt x="96636" y="724"/>
                      <a:pt x="73478" y="3464"/>
                      <a:pt x="50685" y="8190"/>
                    </a:cubicBezTo>
                    <a:cubicBezTo>
                      <a:pt x="43915" y="9578"/>
                      <a:pt x="37248" y="11429"/>
                      <a:pt x="30729" y="13728"/>
                    </a:cubicBezTo>
                    <a:cubicBezTo>
                      <a:pt x="25146" y="15672"/>
                      <a:pt x="19737" y="18104"/>
                      <a:pt x="14577" y="20995"/>
                    </a:cubicBezTo>
                    <a:cubicBezTo>
                      <a:pt x="10561" y="22830"/>
                      <a:pt x="7095" y="25697"/>
                      <a:pt x="4548" y="29304"/>
                    </a:cubicBezTo>
                    <a:cubicBezTo>
                      <a:pt x="1994" y="32910"/>
                      <a:pt x="441" y="37129"/>
                      <a:pt x="43" y="41529"/>
                    </a:cubicBezTo>
                    <a:cubicBezTo>
                      <a:pt x="-14" y="41989"/>
                      <a:pt x="-14" y="42454"/>
                      <a:pt x="43" y="42913"/>
                    </a:cubicBezTo>
                    <a:cubicBezTo>
                      <a:pt x="-14" y="43257"/>
                      <a:pt x="-14" y="43608"/>
                      <a:pt x="43" y="43951"/>
                    </a:cubicBezTo>
                    <a:lnTo>
                      <a:pt x="43" y="273630"/>
                    </a:lnTo>
                    <a:cubicBezTo>
                      <a:pt x="441" y="277961"/>
                      <a:pt x="2007" y="282100"/>
                      <a:pt x="4561" y="285610"/>
                    </a:cubicBezTo>
                    <a:cubicBezTo>
                      <a:pt x="7121" y="289126"/>
                      <a:pt x="10586" y="291879"/>
                      <a:pt x="14577" y="293586"/>
                    </a:cubicBezTo>
                    <a:cubicBezTo>
                      <a:pt x="19724" y="296486"/>
                      <a:pt x="25133" y="298880"/>
                      <a:pt x="30729" y="300741"/>
                    </a:cubicBezTo>
                    <a:cubicBezTo>
                      <a:pt x="37267" y="302948"/>
                      <a:pt x="43935" y="304758"/>
                      <a:pt x="50685" y="306163"/>
                    </a:cubicBezTo>
                    <a:cubicBezTo>
                      <a:pt x="73503" y="310700"/>
                      <a:pt x="96655" y="313363"/>
                      <a:pt x="119904" y="314120"/>
                    </a:cubicBezTo>
                    <a:lnTo>
                      <a:pt x="140899" y="314120"/>
                    </a:lnTo>
                    <a:cubicBezTo>
                      <a:pt x="150704" y="314120"/>
                      <a:pt x="161780" y="314120"/>
                      <a:pt x="173195" y="313202"/>
                    </a:cubicBezTo>
                    <a:cubicBezTo>
                      <a:pt x="207808" y="311008"/>
                      <a:pt x="246335" y="305354"/>
                      <a:pt x="266868" y="293239"/>
                    </a:cubicBezTo>
                    <a:cubicBezTo>
                      <a:pt x="269018" y="291982"/>
                      <a:pt x="271059" y="290551"/>
                      <a:pt x="272984" y="288972"/>
                    </a:cubicBezTo>
                    <a:cubicBezTo>
                      <a:pt x="275480" y="287163"/>
                      <a:pt x="277533" y="284814"/>
                      <a:pt x="278996" y="282093"/>
                    </a:cubicBezTo>
                    <a:cubicBezTo>
                      <a:pt x="280453" y="279379"/>
                      <a:pt x="281274" y="276370"/>
                      <a:pt x="281403" y="273283"/>
                    </a:cubicBezTo>
                    <a:lnTo>
                      <a:pt x="281403" y="44413"/>
                    </a:lnTo>
                    <a:close/>
                    <a:moveTo>
                      <a:pt x="140899" y="19150"/>
                    </a:moveTo>
                    <a:cubicBezTo>
                      <a:pt x="214379" y="19150"/>
                      <a:pt x="258450" y="33916"/>
                      <a:pt x="262255" y="42222"/>
                    </a:cubicBezTo>
                    <a:cubicBezTo>
                      <a:pt x="258450" y="50412"/>
                      <a:pt x="214379" y="65293"/>
                      <a:pt x="140899" y="65293"/>
                    </a:cubicBezTo>
                    <a:cubicBezTo>
                      <a:pt x="67414" y="65293"/>
                      <a:pt x="23349" y="50527"/>
                      <a:pt x="19538" y="42222"/>
                    </a:cubicBezTo>
                    <a:cubicBezTo>
                      <a:pt x="23349" y="33916"/>
                      <a:pt x="67414" y="19150"/>
                      <a:pt x="140899" y="19150"/>
                    </a:cubicBezTo>
                    <a:close/>
                    <a:moveTo>
                      <a:pt x="19422" y="65293"/>
                    </a:moveTo>
                    <a:cubicBezTo>
                      <a:pt x="48266" y="79482"/>
                      <a:pt x="103406" y="83520"/>
                      <a:pt x="140899" y="83520"/>
                    </a:cubicBezTo>
                    <a:cubicBezTo>
                      <a:pt x="178387" y="83520"/>
                      <a:pt x="233187" y="79021"/>
                      <a:pt x="262370" y="64485"/>
                    </a:cubicBezTo>
                    <a:lnTo>
                      <a:pt x="262370" y="120204"/>
                    </a:lnTo>
                    <a:cubicBezTo>
                      <a:pt x="259605" y="125280"/>
                      <a:pt x="225223" y="142354"/>
                      <a:pt x="140899" y="142354"/>
                    </a:cubicBezTo>
                    <a:cubicBezTo>
                      <a:pt x="56569" y="142354"/>
                      <a:pt x="22656" y="125741"/>
                      <a:pt x="19422" y="120665"/>
                    </a:cubicBezTo>
                    <a:lnTo>
                      <a:pt x="19422" y="65293"/>
                    </a:lnTo>
                    <a:close/>
                    <a:moveTo>
                      <a:pt x="262370" y="143624"/>
                    </a:moveTo>
                    <a:lnTo>
                      <a:pt x="262370" y="197147"/>
                    </a:lnTo>
                    <a:cubicBezTo>
                      <a:pt x="259605" y="202338"/>
                      <a:pt x="225223" y="219414"/>
                      <a:pt x="140899" y="219414"/>
                    </a:cubicBezTo>
                    <a:cubicBezTo>
                      <a:pt x="56569" y="219414"/>
                      <a:pt x="22656" y="201992"/>
                      <a:pt x="19422" y="196801"/>
                    </a:cubicBezTo>
                    <a:lnTo>
                      <a:pt x="19422" y="143278"/>
                    </a:lnTo>
                    <a:cubicBezTo>
                      <a:pt x="48266" y="157465"/>
                      <a:pt x="103752" y="161848"/>
                      <a:pt x="140899" y="161848"/>
                    </a:cubicBezTo>
                    <a:cubicBezTo>
                      <a:pt x="178040" y="161848"/>
                      <a:pt x="233533" y="157465"/>
                      <a:pt x="262370" y="143278"/>
                    </a:cubicBezTo>
                    <a:lnTo>
                      <a:pt x="262370" y="143624"/>
                    </a:lnTo>
                    <a:close/>
                    <a:moveTo>
                      <a:pt x="140899" y="295434"/>
                    </a:moveTo>
                    <a:cubicBezTo>
                      <a:pt x="56569" y="295434"/>
                      <a:pt x="22194" y="278359"/>
                      <a:pt x="19422" y="273283"/>
                    </a:cubicBezTo>
                    <a:lnTo>
                      <a:pt x="19422" y="219529"/>
                    </a:lnTo>
                    <a:cubicBezTo>
                      <a:pt x="48266" y="233486"/>
                      <a:pt x="103406" y="238100"/>
                      <a:pt x="140899" y="238100"/>
                    </a:cubicBezTo>
                    <a:cubicBezTo>
                      <a:pt x="178387" y="238100"/>
                      <a:pt x="233187" y="233717"/>
                      <a:pt x="262370" y="219529"/>
                    </a:cubicBezTo>
                    <a:lnTo>
                      <a:pt x="262370" y="273283"/>
                    </a:lnTo>
                    <a:cubicBezTo>
                      <a:pt x="259605" y="278359"/>
                      <a:pt x="225223" y="295434"/>
                      <a:pt x="140899" y="295434"/>
                    </a:cubicBezTo>
                    <a:close/>
                  </a:path>
                </a:pathLst>
              </a:custGeom>
              <a:solidFill>
                <a:srgbClr val="2D5967"/>
              </a:solidFill>
              <a:ln w="6417" cap="flat">
                <a:noFill/>
                <a:prstDash val="solid"/>
                <a:miter/>
              </a:ln>
            </p:spPr>
            <p:txBody>
              <a:bodyPr rtlCol="0" anchor="ctr"/>
              <a:lstStyle/>
              <a:p>
                <a:endParaRPr lang="en-US"/>
              </a:p>
            </p:txBody>
          </p:sp>
        </p:grpSp>
        <p:sp>
          <p:nvSpPr>
            <p:cNvPr id="39" name="TextBox 38">
              <a:extLst>
                <a:ext uri="{FF2B5EF4-FFF2-40B4-BE49-F238E27FC236}">
                  <a16:creationId xmlns:a16="http://schemas.microsoft.com/office/drawing/2014/main" id="{86AB8C56-0C31-4E0A-93C5-2EE7768BD324}"/>
                </a:ext>
              </a:extLst>
            </p:cNvPr>
            <p:cNvSpPr txBox="1"/>
            <p:nvPr/>
          </p:nvSpPr>
          <p:spPr>
            <a:xfrm>
              <a:off x="1029851" y="1193955"/>
              <a:ext cx="61922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Database</a:t>
              </a:r>
            </a:p>
          </p:txBody>
        </p:sp>
      </p:grpSp>
      <p:grpSp>
        <p:nvGrpSpPr>
          <p:cNvPr id="42" name="Graphic 2">
            <a:extLst>
              <a:ext uri="{FF2B5EF4-FFF2-40B4-BE49-F238E27FC236}">
                <a16:creationId xmlns:a16="http://schemas.microsoft.com/office/drawing/2014/main" id="{ED5F0CED-78C6-41D8-B099-E921BEE54BD7}"/>
              </a:ext>
            </a:extLst>
          </p:cNvPr>
          <p:cNvGrpSpPr/>
          <p:nvPr/>
        </p:nvGrpSpPr>
        <p:grpSpPr>
          <a:xfrm>
            <a:off x="1943943" y="1600201"/>
            <a:ext cx="459696" cy="653337"/>
            <a:chOff x="1943943" y="721092"/>
            <a:chExt cx="459696" cy="653337"/>
          </a:xfrm>
        </p:grpSpPr>
        <p:grpSp>
          <p:nvGrpSpPr>
            <p:cNvPr id="43" name="Graphic 2">
              <a:extLst>
                <a:ext uri="{FF2B5EF4-FFF2-40B4-BE49-F238E27FC236}">
                  <a16:creationId xmlns:a16="http://schemas.microsoft.com/office/drawing/2014/main" id="{FC0BE7B4-8D57-45D1-8683-9A015B25507D}"/>
                </a:ext>
              </a:extLst>
            </p:cNvPr>
            <p:cNvGrpSpPr/>
            <p:nvPr/>
          </p:nvGrpSpPr>
          <p:grpSpPr>
            <a:xfrm>
              <a:off x="1943943" y="721092"/>
              <a:ext cx="459696" cy="513347"/>
              <a:chOff x="1943943" y="721092"/>
              <a:chExt cx="459696" cy="513347"/>
            </a:xfrm>
          </p:grpSpPr>
          <p:sp>
            <p:nvSpPr>
              <p:cNvPr id="44" name="Freeform: Shape 43">
                <a:extLst>
                  <a:ext uri="{FF2B5EF4-FFF2-40B4-BE49-F238E27FC236}">
                    <a16:creationId xmlns:a16="http://schemas.microsoft.com/office/drawing/2014/main" id="{D4717BC7-AADE-48FD-A1A1-7BC08F13A6AC}"/>
                  </a:ext>
                </a:extLst>
              </p:cNvPr>
              <p:cNvSpPr/>
              <p:nvPr/>
            </p:nvSpPr>
            <p:spPr>
              <a:xfrm>
                <a:off x="1950046" y="727204"/>
                <a:ext cx="447465" cy="501125"/>
              </a:xfrm>
              <a:custGeom>
                <a:avLst/>
                <a:gdLst>
                  <a:gd name="connsiteX0" fmla="*/ 223672 w 447465"/>
                  <a:gd name="connsiteY0" fmla="*/ 501126 h 501125"/>
                  <a:gd name="connsiteX1" fmla="*/ 0 w 447465"/>
                  <a:gd name="connsiteY1" fmla="*/ 433903 h 501125"/>
                  <a:gd name="connsiteX2" fmla="*/ 0 w 447465"/>
                  <a:gd name="connsiteY2" fmla="*/ 69180 h 501125"/>
                  <a:gd name="connsiteX3" fmla="*/ 223672 w 447465"/>
                  <a:gd name="connsiteY3" fmla="*/ 0 h 501125"/>
                  <a:gd name="connsiteX4" fmla="*/ 447466 w 447465"/>
                  <a:gd name="connsiteY4" fmla="*/ 69180 h 501125"/>
                  <a:gd name="connsiteX5" fmla="*/ 447466 w 447465"/>
                  <a:gd name="connsiteY5" fmla="*/ 433903 h 501125"/>
                  <a:gd name="connsiteX6" fmla="*/ 223672 w 447465"/>
                  <a:gd name="connsiteY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465" h="501125">
                    <a:moveTo>
                      <a:pt x="223672" y="501126"/>
                    </a:moveTo>
                    <a:cubicBezTo>
                      <a:pt x="200815" y="501126"/>
                      <a:pt x="0" y="499291"/>
                      <a:pt x="0" y="433903"/>
                    </a:cubicBezTo>
                    <a:lnTo>
                      <a:pt x="0" y="69180"/>
                    </a:lnTo>
                    <a:cubicBezTo>
                      <a:pt x="0" y="1956"/>
                      <a:pt x="200815" y="0"/>
                      <a:pt x="223672" y="0"/>
                    </a:cubicBezTo>
                    <a:cubicBezTo>
                      <a:pt x="246529" y="0"/>
                      <a:pt x="447466" y="1956"/>
                      <a:pt x="447466" y="69180"/>
                    </a:cubicBezTo>
                    <a:lnTo>
                      <a:pt x="447466" y="433903"/>
                    </a:lnTo>
                    <a:cubicBezTo>
                      <a:pt x="447466" y="499291"/>
                      <a:pt x="246651" y="501126"/>
                      <a:pt x="223672" y="501126"/>
                    </a:cubicBezTo>
                    <a:close/>
                  </a:path>
                </a:pathLst>
              </a:custGeom>
              <a:solidFill>
                <a:srgbClr val="FFFFFF"/>
              </a:solidFill>
              <a:ln w="6417"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415F0BD-CAA2-4839-A976-55002CC29A65}"/>
                  </a:ext>
                </a:extLst>
              </p:cNvPr>
              <p:cNvSpPr/>
              <p:nvPr/>
            </p:nvSpPr>
            <p:spPr>
              <a:xfrm>
                <a:off x="1943943" y="721092"/>
                <a:ext cx="459696" cy="513347"/>
              </a:xfrm>
              <a:custGeom>
                <a:avLst/>
                <a:gdLst>
                  <a:gd name="connsiteX0" fmla="*/ 229787 w 459696"/>
                  <a:gd name="connsiteY0" fmla="*/ 12223 h 513347"/>
                  <a:gd name="connsiteX1" fmla="*/ 447472 w 459696"/>
                  <a:gd name="connsiteY1" fmla="*/ 75291 h 513347"/>
                  <a:gd name="connsiteX2" fmla="*/ 447472 w 459696"/>
                  <a:gd name="connsiteY2" fmla="*/ 440009 h 513347"/>
                  <a:gd name="connsiteX3" fmla="*/ 229787 w 459696"/>
                  <a:gd name="connsiteY3" fmla="*/ 501123 h 513347"/>
                  <a:gd name="connsiteX4" fmla="*/ 12224 w 459696"/>
                  <a:gd name="connsiteY4" fmla="*/ 440009 h 513347"/>
                  <a:gd name="connsiteX5" fmla="*/ 12224 w 459696"/>
                  <a:gd name="connsiteY5" fmla="*/ 75291 h 513347"/>
                  <a:gd name="connsiteX6" fmla="*/ 229787 w 459696"/>
                  <a:gd name="connsiteY6" fmla="*/ 12223 h 513347"/>
                  <a:gd name="connsiteX7" fmla="*/ 229787 w 459696"/>
                  <a:gd name="connsiteY7" fmla="*/ 0 h 513347"/>
                  <a:gd name="connsiteX8" fmla="*/ 0 w 459696"/>
                  <a:gd name="connsiteY8" fmla="*/ 75291 h 513347"/>
                  <a:gd name="connsiteX9" fmla="*/ 0 w 459696"/>
                  <a:gd name="connsiteY9" fmla="*/ 440009 h 513347"/>
                  <a:gd name="connsiteX10" fmla="*/ 229787 w 459696"/>
                  <a:gd name="connsiteY10" fmla="*/ 513347 h 513347"/>
                  <a:gd name="connsiteX11" fmla="*/ 459696 w 459696"/>
                  <a:gd name="connsiteY11" fmla="*/ 440009 h 513347"/>
                  <a:gd name="connsiteX12" fmla="*/ 459696 w 459696"/>
                  <a:gd name="connsiteY12" fmla="*/ 75291 h 513347"/>
                  <a:gd name="connsiteX13" fmla="*/ 229787 w 459696"/>
                  <a:gd name="connsiteY1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9696" h="513347">
                    <a:moveTo>
                      <a:pt x="229787" y="12223"/>
                    </a:moveTo>
                    <a:cubicBezTo>
                      <a:pt x="305564" y="12223"/>
                      <a:pt x="447472" y="25423"/>
                      <a:pt x="447472" y="75291"/>
                    </a:cubicBezTo>
                    <a:lnTo>
                      <a:pt x="447472" y="440009"/>
                    </a:lnTo>
                    <a:cubicBezTo>
                      <a:pt x="447472" y="488899"/>
                      <a:pt x="305076" y="501123"/>
                      <a:pt x="229787" y="501123"/>
                    </a:cubicBezTo>
                    <a:cubicBezTo>
                      <a:pt x="154498" y="501123"/>
                      <a:pt x="12224" y="488899"/>
                      <a:pt x="12224" y="440009"/>
                    </a:cubicBezTo>
                    <a:lnTo>
                      <a:pt x="12224" y="75291"/>
                    </a:lnTo>
                    <a:cubicBezTo>
                      <a:pt x="12224" y="25423"/>
                      <a:pt x="154620" y="12223"/>
                      <a:pt x="229787" y="12223"/>
                    </a:cubicBezTo>
                    <a:close/>
                    <a:moveTo>
                      <a:pt x="229787" y="0"/>
                    </a:moveTo>
                    <a:cubicBezTo>
                      <a:pt x="191408" y="0"/>
                      <a:pt x="0" y="3667"/>
                      <a:pt x="0" y="75291"/>
                    </a:cubicBezTo>
                    <a:lnTo>
                      <a:pt x="0" y="440009"/>
                    </a:lnTo>
                    <a:cubicBezTo>
                      <a:pt x="0" y="510049"/>
                      <a:pt x="191408" y="513347"/>
                      <a:pt x="229787" y="513347"/>
                    </a:cubicBezTo>
                    <a:cubicBezTo>
                      <a:pt x="268166" y="513347"/>
                      <a:pt x="459696" y="509805"/>
                      <a:pt x="459696" y="440009"/>
                    </a:cubicBezTo>
                    <a:lnTo>
                      <a:pt x="459696" y="75291"/>
                    </a:lnTo>
                    <a:cubicBezTo>
                      <a:pt x="459696" y="3667"/>
                      <a:pt x="268898" y="0"/>
                      <a:pt x="229787" y="0"/>
                    </a:cubicBezTo>
                    <a:close/>
                  </a:path>
                </a:pathLst>
              </a:custGeom>
              <a:solidFill>
                <a:srgbClr val="FFFFFF"/>
              </a:solidFill>
              <a:ln w="6417"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488291B-5013-4C3B-9C29-3765137639FB}"/>
                  </a:ext>
                </a:extLst>
              </p:cNvPr>
              <p:cNvSpPr/>
              <p:nvPr/>
            </p:nvSpPr>
            <p:spPr>
              <a:xfrm>
                <a:off x="1956174" y="733318"/>
                <a:ext cx="435241" cy="488903"/>
              </a:xfrm>
              <a:custGeom>
                <a:avLst/>
                <a:gdLst>
                  <a:gd name="connsiteX0" fmla="*/ 435242 w 435241"/>
                  <a:gd name="connsiteY0" fmla="*/ 63068 h 488903"/>
                  <a:gd name="connsiteX1" fmla="*/ 217563 w 435241"/>
                  <a:gd name="connsiteY1" fmla="*/ 0 h 488903"/>
                  <a:gd name="connsiteX2" fmla="*/ 0 w 435241"/>
                  <a:gd name="connsiteY2" fmla="*/ 63068 h 488903"/>
                  <a:gd name="connsiteX3" fmla="*/ 0 w 435241"/>
                  <a:gd name="connsiteY3" fmla="*/ 427790 h 488903"/>
                  <a:gd name="connsiteX4" fmla="*/ 217563 w 435241"/>
                  <a:gd name="connsiteY4" fmla="*/ 488904 h 488903"/>
                  <a:gd name="connsiteX5" fmla="*/ 435242 w 435241"/>
                  <a:gd name="connsiteY5" fmla="*/ 427790 h 488903"/>
                  <a:gd name="connsiteX6" fmla="*/ 435242 w 435241"/>
                  <a:gd name="connsiteY6" fmla="*/ 63068 h 488903"/>
                  <a:gd name="connsiteX7" fmla="*/ 410800 w 435241"/>
                  <a:gd name="connsiteY7" fmla="*/ 307519 h 488903"/>
                  <a:gd name="connsiteX8" fmla="*/ 359709 w 435241"/>
                  <a:gd name="connsiteY8" fmla="*/ 330863 h 488903"/>
                  <a:gd name="connsiteX9" fmla="*/ 217563 w 435241"/>
                  <a:gd name="connsiteY9" fmla="*/ 344801 h 488903"/>
                  <a:gd name="connsiteX10" fmla="*/ 74923 w 435241"/>
                  <a:gd name="connsiteY10" fmla="*/ 330619 h 488903"/>
                  <a:gd name="connsiteX11" fmla="*/ 24442 w 435241"/>
                  <a:gd name="connsiteY11" fmla="*/ 307275 h 488903"/>
                  <a:gd name="connsiteX12" fmla="*/ 24442 w 435241"/>
                  <a:gd name="connsiteY12" fmla="*/ 217561 h 488903"/>
                  <a:gd name="connsiteX13" fmla="*/ 218173 w 435241"/>
                  <a:gd name="connsiteY13" fmla="*/ 248606 h 488903"/>
                  <a:gd name="connsiteX14" fmla="*/ 412019 w 435241"/>
                  <a:gd name="connsiteY14" fmla="*/ 217561 h 488903"/>
                  <a:gd name="connsiteX15" fmla="*/ 410800 w 435241"/>
                  <a:gd name="connsiteY15" fmla="*/ 307519 h 488903"/>
                  <a:gd name="connsiteX16" fmla="*/ 410800 w 435241"/>
                  <a:gd name="connsiteY16" fmla="*/ 187494 h 488903"/>
                  <a:gd name="connsiteX17" fmla="*/ 359709 w 435241"/>
                  <a:gd name="connsiteY17" fmla="*/ 210839 h 488903"/>
                  <a:gd name="connsiteX18" fmla="*/ 217563 w 435241"/>
                  <a:gd name="connsiteY18" fmla="*/ 224772 h 488903"/>
                  <a:gd name="connsiteX19" fmla="*/ 74923 w 435241"/>
                  <a:gd name="connsiteY19" fmla="*/ 210594 h 488903"/>
                  <a:gd name="connsiteX20" fmla="*/ 24442 w 435241"/>
                  <a:gd name="connsiteY20" fmla="*/ 187249 h 488903"/>
                  <a:gd name="connsiteX21" fmla="*/ 24442 w 435241"/>
                  <a:gd name="connsiteY21" fmla="*/ 94113 h 488903"/>
                  <a:gd name="connsiteX22" fmla="*/ 218173 w 435241"/>
                  <a:gd name="connsiteY22" fmla="*/ 126015 h 488903"/>
                  <a:gd name="connsiteX23" fmla="*/ 412019 w 435241"/>
                  <a:gd name="connsiteY23" fmla="*/ 94113 h 488903"/>
                  <a:gd name="connsiteX24" fmla="*/ 410800 w 435241"/>
                  <a:gd name="connsiteY24" fmla="*/ 187494 h 488903"/>
                  <a:gd name="connsiteX25" fmla="*/ 75045 w 435241"/>
                  <a:gd name="connsiteY25" fmla="*/ 38501 h 488903"/>
                  <a:gd name="connsiteX26" fmla="*/ 217563 w 435241"/>
                  <a:gd name="connsiteY26" fmla="*/ 24445 h 488903"/>
                  <a:gd name="connsiteX27" fmla="*/ 360197 w 435241"/>
                  <a:gd name="connsiteY27" fmla="*/ 39112 h 488903"/>
                  <a:gd name="connsiteX28" fmla="*/ 411409 w 435241"/>
                  <a:gd name="connsiteY28" fmla="*/ 63068 h 488903"/>
                  <a:gd name="connsiteX29" fmla="*/ 360197 w 435241"/>
                  <a:gd name="connsiteY29" fmla="*/ 87514 h 488903"/>
                  <a:gd name="connsiteX30" fmla="*/ 217563 w 435241"/>
                  <a:gd name="connsiteY30" fmla="*/ 102181 h 488903"/>
                  <a:gd name="connsiteX31" fmla="*/ 75045 w 435241"/>
                  <a:gd name="connsiteY31" fmla="*/ 87635 h 488903"/>
                  <a:gd name="connsiteX32" fmla="*/ 24442 w 435241"/>
                  <a:gd name="connsiteY32" fmla="*/ 63068 h 488903"/>
                  <a:gd name="connsiteX33" fmla="*/ 75655 w 435241"/>
                  <a:gd name="connsiteY33" fmla="*/ 38623 h 488903"/>
                  <a:gd name="connsiteX34" fmla="*/ 75045 w 435241"/>
                  <a:gd name="connsiteY34" fmla="*/ 38501 h 488903"/>
                  <a:gd name="connsiteX35" fmla="*/ 360319 w 435241"/>
                  <a:gd name="connsiteY35" fmla="*/ 450890 h 488903"/>
                  <a:gd name="connsiteX36" fmla="*/ 217563 w 435241"/>
                  <a:gd name="connsiteY36" fmla="*/ 465065 h 488903"/>
                  <a:gd name="connsiteX37" fmla="*/ 74923 w 435241"/>
                  <a:gd name="connsiteY37" fmla="*/ 450890 h 488903"/>
                  <a:gd name="connsiteX38" fmla="*/ 24442 w 435241"/>
                  <a:gd name="connsiteY38" fmla="*/ 427790 h 488903"/>
                  <a:gd name="connsiteX39" fmla="*/ 24442 w 435241"/>
                  <a:gd name="connsiteY39" fmla="*/ 337588 h 488903"/>
                  <a:gd name="connsiteX40" fmla="*/ 218173 w 435241"/>
                  <a:gd name="connsiteY40" fmla="*/ 368633 h 488903"/>
                  <a:gd name="connsiteX41" fmla="*/ 412019 w 435241"/>
                  <a:gd name="connsiteY41" fmla="*/ 337588 h 488903"/>
                  <a:gd name="connsiteX42" fmla="*/ 412019 w 435241"/>
                  <a:gd name="connsiteY42" fmla="*/ 427790 h 488903"/>
                  <a:gd name="connsiteX43" fmla="*/ 360928 w 435241"/>
                  <a:gd name="connsiteY43" fmla="*/ 451134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241" h="488903">
                    <a:moveTo>
                      <a:pt x="435242" y="63068"/>
                    </a:moveTo>
                    <a:cubicBezTo>
                      <a:pt x="435242" y="13200"/>
                      <a:pt x="293339" y="0"/>
                      <a:pt x="217563" y="0"/>
                    </a:cubicBezTo>
                    <a:cubicBezTo>
                      <a:pt x="141780" y="0"/>
                      <a:pt x="0" y="13200"/>
                      <a:pt x="0" y="63068"/>
                    </a:cubicBezTo>
                    <a:lnTo>
                      <a:pt x="0" y="427790"/>
                    </a:lnTo>
                    <a:cubicBezTo>
                      <a:pt x="0" y="476680"/>
                      <a:pt x="142390" y="488904"/>
                      <a:pt x="217563" y="488904"/>
                    </a:cubicBezTo>
                    <a:cubicBezTo>
                      <a:pt x="292730" y="488904"/>
                      <a:pt x="435242" y="476680"/>
                      <a:pt x="435242" y="427790"/>
                    </a:cubicBezTo>
                    <a:lnTo>
                      <a:pt x="435242" y="63068"/>
                    </a:lnTo>
                    <a:close/>
                    <a:moveTo>
                      <a:pt x="410800" y="307519"/>
                    </a:moveTo>
                    <a:cubicBezTo>
                      <a:pt x="410800" y="309720"/>
                      <a:pt x="401630" y="320718"/>
                      <a:pt x="359709" y="330863"/>
                    </a:cubicBezTo>
                    <a:cubicBezTo>
                      <a:pt x="312994" y="340816"/>
                      <a:pt x="265317" y="345487"/>
                      <a:pt x="217563" y="344801"/>
                    </a:cubicBezTo>
                    <a:cubicBezTo>
                      <a:pt x="169636" y="345449"/>
                      <a:pt x="121785" y="340694"/>
                      <a:pt x="74923" y="330619"/>
                    </a:cubicBezTo>
                    <a:cubicBezTo>
                      <a:pt x="33002" y="320474"/>
                      <a:pt x="24442" y="309476"/>
                      <a:pt x="24442" y="307275"/>
                    </a:cubicBezTo>
                    <a:lnTo>
                      <a:pt x="24442" y="217561"/>
                    </a:lnTo>
                    <a:cubicBezTo>
                      <a:pt x="68198" y="241395"/>
                      <a:pt x="161948" y="248606"/>
                      <a:pt x="218173" y="248606"/>
                    </a:cubicBezTo>
                    <a:cubicBezTo>
                      <a:pt x="274397" y="248606"/>
                      <a:pt x="368262" y="241395"/>
                      <a:pt x="412019" y="217561"/>
                    </a:cubicBezTo>
                    <a:lnTo>
                      <a:pt x="410800" y="307519"/>
                    </a:lnTo>
                    <a:close/>
                    <a:moveTo>
                      <a:pt x="410800" y="187494"/>
                    </a:moveTo>
                    <a:cubicBezTo>
                      <a:pt x="410800" y="189694"/>
                      <a:pt x="401630" y="200816"/>
                      <a:pt x="359709" y="210839"/>
                    </a:cubicBezTo>
                    <a:cubicBezTo>
                      <a:pt x="312994" y="220788"/>
                      <a:pt x="265317" y="225462"/>
                      <a:pt x="217563" y="224772"/>
                    </a:cubicBezTo>
                    <a:cubicBezTo>
                      <a:pt x="169636" y="225422"/>
                      <a:pt x="121785" y="220666"/>
                      <a:pt x="74923" y="210594"/>
                    </a:cubicBezTo>
                    <a:cubicBezTo>
                      <a:pt x="33002" y="200572"/>
                      <a:pt x="24442" y="189450"/>
                      <a:pt x="24442" y="187249"/>
                    </a:cubicBezTo>
                    <a:lnTo>
                      <a:pt x="24442" y="94113"/>
                    </a:lnTo>
                    <a:cubicBezTo>
                      <a:pt x="68198" y="118559"/>
                      <a:pt x="161948" y="126015"/>
                      <a:pt x="218173" y="126015"/>
                    </a:cubicBezTo>
                    <a:cubicBezTo>
                      <a:pt x="274397" y="126015"/>
                      <a:pt x="368262" y="118681"/>
                      <a:pt x="412019" y="94113"/>
                    </a:cubicBezTo>
                    <a:lnTo>
                      <a:pt x="410800" y="187494"/>
                    </a:lnTo>
                    <a:close/>
                    <a:moveTo>
                      <a:pt x="75045" y="38501"/>
                    </a:moveTo>
                    <a:cubicBezTo>
                      <a:pt x="121849" y="28328"/>
                      <a:pt x="169674" y="23611"/>
                      <a:pt x="217563" y="24445"/>
                    </a:cubicBezTo>
                    <a:cubicBezTo>
                      <a:pt x="265516" y="23806"/>
                      <a:pt x="313379" y="28728"/>
                      <a:pt x="360197" y="39112"/>
                    </a:cubicBezTo>
                    <a:cubicBezTo>
                      <a:pt x="403343" y="48890"/>
                      <a:pt x="411409" y="61113"/>
                      <a:pt x="411409" y="63068"/>
                    </a:cubicBezTo>
                    <a:cubicBezTo>
                      <a:pt x="411409" y="65024"/>
                      <a:pt x="402734" y="77002"/>
                      <a:pt x="360197" y="87514"/>
                    </a:cubicBezTo>
                    <a:cubicBezTo>
                      <a:pt x="313379" y="97892"/>
                      <a:pt x="265516" y="102814"/>
                      <a:pt x="217563" y="102181"/>
                    </a:cubicBezTo>
                    <a:cubicBezTo>
                      <a:pt x="169655" y="102848"/>
                      <a:pt x="121830" y="97967"/>
                      <a:pt x="75045" y="87635"/>
                    </a:cubicBezTo>
                    <a:cubicBezTo>
                      <a:pt x="32508" y="77002"/>
                      <a:pt x="24442" y="65513"/>
                      <a:pt x="24442" y="63068"/>
                    </a:cubicBezTo>
                    <a:cubicBezTo>
                      <a:pt x="24442" y="60624"/>
                      <a:pt x="33124" y="49012"/>
                      <a:pt x="75655" y="38623"/>
                    </a:cubicBezTo>
                    <a:lnTo>
                      <a:pt x="75045" y="38501"/>
                    </a:lnTo>
                    <a:close/>
                    <a:moveTo>
                      <a:pt x="360319" y="450890"/>
                    </a:moveTo>
                    <a:cubicBezTo>
                      <a:pt x="313418" y="460965"/>
                      <a:pt x="265529" y="465726"/>
                      <a:pt x="217563" y="465065"/>
                    </a:cubicBezTo>
                    <a:cubicBezTo>
                      <a:pt x="169636" y="465720"/>
                      <a:pt x="121785" y="460958"/>
                      <a:pt x="74923" y="450890"/>
                    </a:cubicBezTo>
                    <a:cubicBezTo>
                      <a:pt x="33002" y="440867"/>
                      <a:pt x="24442" y="429747"/>
                      <a:pt x="24442" y="427790"/>
                    </a:cubicBezTo>
                    <a:lnTo>
                      <a:pt x="24442" y="337588"/>
                    </a:lnTo>
                    <a:cubicBezTo>
                      <a:pt x="68198" y="361420"/>
                      <a:pt x="161948" y="368633"/>
                      <a:pt x="218173" y="368633"/>
                    </a:cubicBezTo>
                    <a:cubicBezTo>
                      <a:pt x="274397" y="368633"/>
                      <a:pt x="368262" y="361420"/>
                      <a:pt x="412019" y="337588"/>
                    </a:cubicBezTo>
                    <a:lnTo>
                      <a:pt x="412019" y="427790"/>
                    </a:lnTo>
                    <a:cubicBezTo>
                      <a:pt x="412019" y="429991"/>
                      <a:pt x="402856" y="441111"/>
                      <a:pt x="360928" y="451134"/>
                    </a:cubicBezTo>
                  </a:path>
                </a:pathLst>
              </a:custGeom>
              <a:solidFill>
                <a:srgbClr val="2D5967"/>
              </a:solidFill>
              <a:ln w="6417" cap="flat">
                <a:noFill/>
                <a:prstDash val="solid"/>
                <a:miter/>
              </a:ln>
            </p:spPr>
            <p:txBody>
              <a:bodyPr rtlCol="0" anchor="ctr"/>
              <a:lstStyle/>
              <a:p>
                <a:endParaRPr lang="en-US"/>
              </a:p>
            </p:txBody>
          </p:sp>
        </p:grpSp>
        <p:sp>
          <p:nvSpPr>
            <p:cNvPr id="50" name="TextBox 49">
              <a:extLst>
                <a:ext uri="{FF2B5EF4-FFF2-40B4-BE49-F238E27FC236}">
                  <a16:creationId xmlns:a16="http://schemas.microsoft.com/office/drawing/2014/main" id="{802F3EAF-1FE2-47AA-97BD-F4BBF388FA92}"/>
                </a:ext>
              </a:extLst>
            </p:cNvPr>
            <p:cNvSpPr txBox="1"/>
            <p:nvPr/>
          </p:nvSpPr>
          <p:spPr>
            <a:xfrm>
              <a:off x="1864041" y="1193955"/>
              <a:ext cx="61922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Database</a:t>
              </a:r>
            </a:p>
          </p:txBody>
        </p:sp>
      </p:grpSp>
      <p:grpSp>
        <p:nvGrpSpPr>
          <p:cNvPr id="52" name="Graphic 2">
            <a:extLst>
              <a:ext uri="{FF2B5EF4-FFF2-40B4-BE49-F238E27FC236}">
                <a16:creationId xmlns:a16="http://schemas.microsoft.com/office/drawing/2014/main" id="{29FA9CC0-F6D1-478C-A2B7-6FD78D09CF8A}"/>
              </a:ext>
            </a:extLst>
          </p:cNvPr>
          <p:cNvGrpSpPr/>
          <p:nvPr/>
        </p:nvGrpSpPr>
        <p:grpSpPr>
          <a:xfrm>
            <a:off x="2752523" y="1668684"/>
            <a:ext cx="590349" cy="790192"/>
            <a:chOff x="2752523" y="789575"/>
            <a:chExt cx="590349" cy="790192"/>
          </a:xfrm>
        </p:grpSpPr>
        <p:grpSp>
          <p:nvGrpSpPr>
            <p:cNvPr id="53" name="Graphic 2">
              <a:extLst>
                <a:ext uri="{FF2B5EF4-FFF2-40B4-BE49-F238E27FC236}">
                  <a16:creationId xmlns:a16="http://schemas.microsoft.com/office/drawing/2014/main" id="{C3C70E2B-D9C4-4B97-A50F-6B39572BD8C1}"/>
                </a:ext>
              </a:extLst>
            </p:cNvPr>
            <p:cNvGrpSpPr/>
            <p:nvPr/>
          </p:nvGrpSpPr>
          <p:grpSpPr>
            <a:xfrm>
              <a:off x="2797743" y="789575"/>
              <a:ext cx="513347" cy="445467"/>
              <a:chOff x="2797743" y="789575"/>
              <a:chExt cx="513347" cy="445467"/>
            </a:xfrm>
          </p:grpSpPr>
          <p:sp>
            <p:nvSpPr>
              <p:cNvPr id="54" name="Freeform: Shape 53">
                <a:extLst>
                  <a:ext uri="{FF2B5EF4-FFF2-40B4-BE49-F238E27FC236}">
                    <a16:creationId xmlns:a16="http://schemas.microsoft.com/office/drawing/2014/main" id="{F24F9496-E85E-4AB5-91D8-B0B68E3CE58B}"/>
                  </a:ext>
                </a:extLst>
              </p:cNvPr>
              <p:cNvSpPr/>
              <p:nvPr/>
            </p:nvSpPr>
            <p:spPr>
              <a:xfrm>
                <a:off x="2803037" y="794867"/>
                <a:ext cx="500616" cy="434862"/>
              </a:xfrm>
              <a:custGeom>
                <a:avLst/>
                <a:gdLst>
                  <a:gd name="connsiteX0" fmla="*/ 233335 w 500616"/>
                  <a:gd name="connsiteY0" fmla="*/ 434862 h 434862"/>
                  <a:gd name="connsiteX1" fmla="*/ 145303 w 500616"/>
                  <a:gd name="connsiteY1" fmla="*/ 426373 h 434862"/>
                  <a:gd name="connsiteX2" fmla="*/ 98640 w 500616"/>
                  <a:gd name="connsiteY2" fmla="*/ 391375 h 434862"/>
                  <a:gd name="connsiteX3" fmla="*/ 98640 w 500616"/>
                  <a:gd name="connsiteY3" fmla="*/ 237582 h 434862"/>
                  <a:gd name="connsiteX4" fmla="*/ 0 w 500616"/>
                  <a:gd name="connsiteY4" fmla="*/ 237582 h 434862"/>
                  <a:gd name="connsiteX5" fmla="*/ 1059 w 500616"/>
                  <a:gd name="connsiteY5" fmla="*/ 221672 h 434862"/>
                  <a:gd name="connsiteX6" fmla="*/ 61512 w 500616"/>
                  <a:gd name="connsiteY6" fmla="*/ 130458 h 434862"/>
                  <a:gd name="connsiteX7" fmla="*/ 76360 w 500616"/>
                  <a:gd name="connsiteY7" fmla="*/ 111366 h 434862"/>
                  <a:gd name="connsiteX8" fmla="*/ 126213 w 500616"/>
                  <a:gd name="connsiteY8" fmla="*/ 49850 h 434862"/>
                  <a:gd name="connsiteX9" fmla="*/ 161217 w 500616"/>
                  <a:gd name="connsiteY9" fmla="*/ 42425 h 434862"/>
                  <a:gd name="connsiteX10" fmla="*/ 169700 w 500616"/>
                  <a:gd name="connsiteY10" fmla="*/ 42425 h 434862"/>
                  <a:gd name="connsiteX11" fmla="*/ 172882 w 500616"/>
                  <a:gd name="connsiteY11" fmla="*/ 42425 h 434862"/>
                  <a:gd name="connsiteX12" fmla="*/ 191973 w 500616"/>
                  <a:gd name="connsiteY12" fmla="*/ 33940 h 434862"/>
                  <a:gd name="connsiteX13" fmla="*/ 260915 w 500616"/>
                  <a:gd name="connsiteY13" fmla="*/ 0 h 434862"/>
                  <a:gd name="connsiteX14" fmla="*/ 271522 w 500616"/>
                  <a:gd name="connsiteY14" fmla="*/ 0 h 434862"/>
                  <a:gd name="connsiteX15" fmla="*/ 362738 w 500616"/>
                  <a:gd name="connsiteY15" fmla="*/ 58335 h 434862"/>
                  <a:gd name="connsiteX16" fmla="*/ 368038 w 500616"/>
                  <a:gd name="connsiteY16" fmla="*/ 65759 h 434862"/>
                  <a:gd name="connsiteX17" fmla="*/ 376521 w 500616"/>
                  <a:gd name="connsiteY17" fmla="*/ 78487 h 434862"/>
                  <a:gd name="connsiteX18" fmla="*/ 453947 w 500616"/>
                  <a:gd name="connsiteY18" fmla="*/ 123033 h 434862"/>
                  <a:gd name="connsiteX19" fmla="*/ 453947 w 500616"/>
                  <a:gd name="connsiteY19" fmla="*/ 124094 h 434862"/>
                  <a:gd name="connsiteX20" fmla="*/ 457129 w 500616"/>
                  <a:gd name="connsiteY20" fmla="*/ 140004 h 434862"/>
                  <a:gd name="connsiteX21" fmla="*/ 500616 w 500616"/>
                  <a:gd name="connsiteY21" fmla="*/ 183490 h 434862"/>
                  <a:gd name="connsiteX22" fmla="*/ 479402 w 500616"/>
                  <a:gd name="connsiteY22" fmla="*/ 204702 h 434862"/>
                  <a:gd name="connsiteX23" fmla="*/ 465619 w 500616"/>
                  <a:gd name="connsiteY23" fmla="*/ 190914 h 434862"/>
                  <a:gd name="connsiteX24" fmla="*/ 371221 w 500616"/>
                  <a:gd name="connsiteY24" fmla="*/ 268339 h 434862"/>
                  <a:gd name="connsiteX25" fmla="*/ 366979 w 500616"/>
                  <a:gd name="connsiteY25" fmla="*/ 268339 h 434862"/>
                  <a:gd name="connsiteX26" fmla="*/ 366979 w 500616"/>
                  <a:gd name="connsiteY26" fmla="*/ 390317 h 434862"/>
                  <a:gd name="connsiteX27" fmla="*/ 320309 w 500616"/>
                  <a:gd name="connsiteY27" fmla="*/ 425314 h 434862"/>
                  <a:gd name="connsiteX28" fmla="*/ 233335 w 500616"/>
                  <a:gd name="connsiteY28" fmla="*/ 434862 h 4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0616" h="434862">
                    <a:moveTo>
                      <a:pt x="233335" y="434862"/>
                    </a:moveTo>
                    <a:cubicBezTo>
                      <a:pt x="200456" y="434862"/>
                      <a:pt x="168641" y="431680"/>
                      <a:pt x="145303" y="426373"/>
                    </a:cubicBezTo>
                    <a:cubicBezTo>
                      <a:pt x="114547" y="418949"/>
                      <a:pt x="98640" y="407283"/>
                      <a:pt x="98640" y="391375"/>
                    </a:cubicBezTo>
                    <a:lnTo>
                      <a:pt x="98640" y="237582"/>
                    </a:lnTo>
                    <a:lnTo>
                      <a:pt x="0" y="237582"/>
                    </a:lnTo>
                    <a:lnTo>
                      <a:pt x="1059" y="221672"/>
                    </a:lnTo>
                    <a:cubicBezTo>
                      <a:pt x="4241" y="182429"/>
                      <a:pt x="26514" y="148489"/>
                      <a:pt x="61512" y="130458"/>
                    </a:cubicBezTo>
                    <a:cubicBezTo>
                      <a:pt x="68936" y="126215"/>
                      <a:pt x="74243" y="119852"/>
                      <a:pt x="76360" y="111366"/>
                    </a:cubicBezTo>
                    <a:cubicBezTo>
                      <a:pt x="81667" y="83790"/>
                      <a:pt x="100757" y="60456"/>
                      <a:pt x="126213" y="49850"/>
                    </a:cubicBezTo>
                    <a:cubicBezTo>
                      <a:pt x="136820" y="45607"/>
                      <a:pt x="148486" y="42425"/>
                      <a:pt x="161217" y="42425"/>
                    </a:cubicBezTo>
                    <a:cubicBezTo>
                      <a:pt x="163334" y="42425"/>
                      <a:pt x="166517" y="42425"/>
                      <a:pt x="169700" y="42425"/>
                    </a:cubicBezTo>
                    <a:cubicBezTo>
                      <a:pt x="170759" y="42425"/>
                      <a:pt x="171824" y="42425"/>
                      <a:pt x="172882" y="42425"/>
                    </a:cubicBezTo>
                    <a:cubicBezTo>
                      <a:pt x="180307" y="42425"/>
                      <a:pt x="187731" y="39243"/>
                      <a:pt x="191973" y="33940"/>
                    </a:cubicBezTo>
                    <a:cubicBezTo>
                      <a:pt x="210004" y="13788"/>
                      <a:pt x="234401" y="2121"/>
                      <a:pt x="260915" y="0"/>
                    </a:cubicBezTo>
                    <a:lnTo>
                      <a:pt x="271522" y="0"/>
                    </a:lnTo>
                    <a:cubicBezTo>
                      <a:pt x="310761" y="1061"/>
                      <a:pt x="345765" y="23334"/>
                      <a:pt x="362738" y="58335"/>
                    </a:cubicBezTo>
                    <a:cubicBezTo>
                      <a:pt x="363796" y="60456"/>
                      <a:pt x="365914" y="63638"/>
                      <a:pt x="368038" y="65759"/>
                    </a:cubicBezTo>
                    <a:cubicBezTo>
                      <a:pt x="370162" y="68941"/>
                      <a:pt x="374403" y="74244"/>
                      <a:pt x="376521" y="78487"/>
                    </a:cubicBezTo>
                    <a:cubicBezTo>
                      <a:pt x="408342" y="79548"/>
                      <a:pt x="436981" y="96518"/>
                      <a:pt x="453947" y="123033"/>
                    </a:cubicBezTo>
                    <a:lnTo>
                      <a:pt x="453947" y="124094"/>
                    </a:lnTo>
                    <a:lnTo>
                      <a:pt x="457129" y="140004"/>
                    </a:lnTo>
                    <a:lnTo>
                      <a:pt x="500616" y="183490"/>
                    </a:lnTo>
                    <a:lnTo>
                      <a:pt x="479402" y="204702"/>
                    </a:lnTo>
                    <a:lnTo>
                      <a:pt x="465619" y="190914"/>
                    </a:lnTo>
                    <a:cubicBezTo>
                      <a:pt x="457129" y="235461"/>
                      <a:pt x="417890" y="268339"/>
                      <a:pt x="371221" y="268339"/>
                    </a:cubicBezTo>
                    <a:cubicBezTo>
                      <a:pt x="370162" y="268339"/>
                      <a:pt x="368038" y="268339"/>
                      <a:pt x="366979" y="268339"/>
                    </a:cubicBezTo>
                    <a:lnTo>
                      <a:pt x="366979" y="390317"/>
                    </a:lnTo>
                    <a:cubicBezTo>
                      <a:pt x="366979" y="406224"/>
                      <a:pt x="352130" y="417890"/>
                      <a:pt x="320309" y="425314"/>
                    </a:cubicBezTo>
                    <a:cubicBezTo>
                      <a:pt x="298037" y="431680"/>
                      <a:pt x="266216" y="434862"/>
                      <a:pt x="233335" y="434862"/>
                    </a:cubicBezTo>
                    <a:close/>
                  </a:path>
                </a:pathLst>
              </a:custGeom>
              <a:solidFill>
                <a:srgbClr val="FFFFFF"/>
              </a:solidFill>
              <a:ln w="6417"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96B66031-720E-42CB-A612-AB0F2C659E80}"/>
                  </a:ext>
                </a:extLst>
              </p:cNvPr>
              <p:cNvSpPr/>
              <p:nvPr/>
            </p:nvSpPr>
            <p:spPr>
              <a:xfrm>
                <a:off x="2797743" y="789575"/>
                <a:ext cx="513347" cy="445467"/>
              </a:xfrm>
              <a:custGeom>
                <a:avLst/>
                <a:gdLst>
                  <a:gd name="connsiteX0" fmla="*/ 272581 w 513347"/>
                  <a:gd name="connsiteY0" fmla="*/ 10606 h 445467"/>
                  <a:gd name="connsiteX1" fmla="*/ 361679 w 513347"/>
                  <a:gd name="connsiteY1" fmla="*/ 65759 h 445467"/>
                  <a:gd name="connsiteX2" fmla="*/ 368038 w 513347"/>
                  <a:gd name="connsiteY2" fmla="*/ 74244 h 445467"/>
                  <a:gd name="connsiteX3" fmla="*/ 377586 w 513347"/>
                  <a:gd name="connsiteY3" fmla="*/ 88033 h 445467"/>
                  <a:gd name="connsiteX4" fmla="*/ 453953 w 513347"/>
                  <a:gd name="connsiteY4" fmla="*/ 130458 h 445467"/>
                  <a:gd name="connsiteX5" fmla="*/ 458195 w 513347"/>
                  <a:gd name="connsiteY5" fmla="*/ 147428 h 445467"/>
                  <a:gd name="connsiteX6" fmla="*/ 499558 w 513347"/>
                  <a:gd name="connsiteY6" fmla="*/ 188793 h 445467"/>
                  <a:gd name="connsiteX7" fmla="*/ 485768 w 513347"/>
                  <a:gd name="connsiteY7" fmla="*/ 202581 h 445467"/>
                  <a:gd name="connsiteX8" fmla="*/ 467743 w 513347"/>
                  <a:gd name="connsiteY8" fmla="*/ 184550 h 445467"/>
                  <a:gd name="connsiteX9" fmla="*/ 377586 w 513347"/>
                  <a:gd name="connsiteY9" fmla="*/ 268343 h 445467"/>
                  <a:gd name="connsiteX10" fmla="*/ 368038 w 513347"/>
                  <a:gd name="connsiteY10" fmla="*/ 267278 h 445467"/>
                  <a:gd name="connsiteX11" fmla="*/ 368038 w 513347"/>
                  <a:gd name="connsiteY11" fmla="*/ 395615 h 445467"/>
                  <a:gd name="connsiteX12" fmla="*/ 325616 w 513347"/>
                  <a:gd name="connsiteY12" fmla="*/ 425312 h 445467"/>
                  <a:gd name="connsiteX13" fmla="*/ 238642 w 513347"/>
                  <a:gd name="connsiteY13" fmla="*/ 433802 h 445467"/>
                  <a:gd name="connsiteX14" fmla="*/ 151668 w 513347"/>
                  <a:gd name="connsiteY14" fmla="*/ 425312 h 445467"/>
                  <a:gd name="connsiteX15" fmla="*/ 109247 w 513347"/>
                  <a:gd name="connsiteY15" fmla="*/ 395615 h 445467"/>
                  <a:gd name="connsiteX16" fmla="*/ 109247 w 513347"/>
                  <a:gd name="connsiteY16" fmla="*/ 236522 h 445467"/>
                  <a:gd name="connsiteX17" fmla="*/ 11666 w 513347"/>
                  <a:gd name="connsiteY17" fmla="*/ 236522 h 445467"/>
                  <a:gd name="connsiteX18" fmla="*/ 12725 w 513347"/>
                  <a:gd name="connsiteY18" fmla="*/ 225915 h 445467"/>
                  <a:gd name="connsiteX19" fmla="*/ 70001 w 513347"/>
                  <a:gd name="connsiteY19" fmla="*/ 138943 h 445467"/>
                  <a:gd name="connsiteX20" fmla="*/ 86974 w 513347"/>
                  <a:gd name="connsiteY20" fmla="*/ 117730 h 445467"/>
                  <a:gd name="connsiteX21" fmla="*/ 133637 w 513347"/>
                  <a:gd name="connsiteY21" fmla="*/ 59396 h 445467"/>
                  <a:gd name="connsiteX22" fmla="*/ 166517 w 513347"/>
                  <a:gd name="connsiteY22" fmla="*/ 53031 h 445467"/>
                  <a:gd name="connsiteX23" fmla="*/ 173941 w 513347"/>
                  <a:gd name="connsiteY23" fmla="*/ 53031 h 445467"/>
                  <a:gd name="connsiteX24" fmla="*/ 177124 w 513347"/>
                  <a:gd name="connsiteY24" fmla="*/ 53031 h 445467"/>
                  <a:gd name="connsiteX25" fmla="*/ 200462 w 513347"/>
                  <a:gd name="connsiteY25" fmla="*/ 43486 h 445467"/>
                  <a:gd name="connsiteX26" fmla="*/ 270463 w 513347"/>
                  <a:gd name="connsiteY26" fmla="*/ 11666 h 445467"/>
                  <a:gd name="connsiteX27" fmla="*/ 270463 w 513347"/>
                  <a:gd name="connsiteY27" fmla="*/ 21212 h 445467"/>
                  <a:gd name="connsiteX28" fmla="*/ 270463 w 513347"/>
                  <a:gd name="connsiteY28" fmla="*/ 11666 h 445467"/>
                  <a:gd name="connsiteX29" fmla="*/ 272581 w 513347"/>
                  <a:gd name="connsiteY29" fmla="*/ 10606 h 445467"/>
                  <a:gd name="connsiteX30" fmla="*/ 280005 w 513347"/>
                  <a:gd name="connsiteY30" fmla="*/ 0 h 445467"/>
                  <a:gd name="connsiteX31" fmla="*/ 269398 w 513347"/>
                  <a:gd name="connsiteY31" fmla="*/ 0 h 445467"/>
                  <a:gd name="connsiteX32" fmla="*/ 258798 w 513347"/>
                  <a:gd name="connsiteY32" fmla="*/ 0 h 445467"/>
                  <a:gd name="connsiteX33" fmla="*/ 258798 w 513347"/>
                  <a:gd name="connsiteY33" fmla="*/ 1061 h 445467"/>
                  <a:gd name="connsiteX34" fmla="*/ 190914 w 513347"/>
                  <a:gd name="connsiteY34" fmla="*/ 35001 h 445467"/>
                  <a:gd name="connsiteX35" fmla="*/ 176065 w 513347"/>
                  <a:gd name="connsiteY35" fmla="*/ 42425 h 445467"/>
                  <a:gd name="connsiteX36" fmla="*/ 173941 w 513347"/>
                  <a:gd name="connsiteY36" fmla="*/ 42425 h 445467"/>
                  <a:gd name="connsiteX37" fmla="*/ 165458 w 513347"/>
                  <a:gd name="connsiteY37" fmla="*/ 42425 h 445467"/>
                  <a:gd name="connsiteX38" fmla="*/ 128337 w 513347"/>
                  <a:gd name="connsiteY38" fmla="*/ 49850 h 445467"/>
                  <a:gd name="connsiteX39" fmla="*/ 75308 w 513347"/>
                  <a:gd name="connsiteY39" fmla="*/ 115609 h 445467"/>
                  <a:gd name="connsiteX40" fmla="*/ 63636 w 513347"/>
                  <a:gd name="connsiteY40" fmla="*/ 131518 h 445467"/>
                  <a:gd name="connsiteX41" fmla="*/ 1059 w 513347"/>
                  <a:gd name="connsiteY41" fmla="*/ 226976 h 445467"/>
                  <a:gd name="connsiteX42" fmla="*/ 0 w 513347"/>
                  <a:gd name="connsiteY42" fmla="*/ 237582 h 445467"/>
                  <a:gd name="connsiteX43" fmla="*/ 0 w 513347"/>
                  <a:gd name="connsiteY43" fmla="*/ 248188 h 445467"/>
                  <a:gd name="connsiteX44" fmla="*/ 11666 w 513347"/>
                  <a:gd name="connsiteY44" fmla="*/ 248188 h 445467"/>
                  <a:gd name="connsiteX45" fmla="*/ 98640 w 513347"/>
                  <a:gd name="connsiteY45" fmla="*/ 248188 h 445467"/>
                  <a:gd name="connsiteX46" fmla="*/ 98640 w 513347"/>
                  <a:gd name="connsiteY46" fmla="*/ 396680 h 445467"/>
                  <a:gd name="connsiteX47" fmla="*/ 149551 w 513347"/>
                  <a:gd name="connsiteY47" fmla="*/ 436984 h 445467"/>
                  <a:gd name="connsiteX48" fmla="*/ 238642 w 513347"/>
                  <a:gd name="connsiteY48" fmla="*/ 445467 h 445467"/>
                  <a:gd name="connsiteX49" fmla="*/ 327734 w 513347"/>
                  <a:gd name="connsiteY49" fmla="*/ 436984 h 445467"/>
                  <a:gd name="connsiteX50" fmla="*/ 378645 w 513347"/>
                  <a:gd name="connsiteY50" fmla="*/ 396680 h 445467"/>
                  <a:gd name="connsiteX51" fmla="*/ 378645 w 513347"/>
                  <a:gd name="connsiteY51" fmla="*/ 280009 h 445467"/>
                  <a:gd name="connsiteX52" fmla="*/ 474102 w 513347"/>
                  <a:gd name="connsiteY52" fmla="*/ 206824 h 445467"/>
                  <a:gd name="connsiteX53" fmla="*/ 477285 w 513347"/>
                  <a:gd name="connsiteY53" fmla="*/ 210005 h 445467"/>
                  <a:gd name="connsiteX54" fmla="*/ 484709 w 513347"/>
                  <a:gd name="connsiteY54" fmla="*/ 217430 h 445467"/>
                  <a:gd name="connsiteX55" fmla="*/ 492133 w 513347"/>
                  <a:gd name="connsiteY55" fmla="*/ 210005 h 445467"/>
                  <a:gd name="connsiteX56" fmla="*/ 505923 w 513347"/>
                  <a:gd name="connsiteY56" fmla="*/ 196217 h 445467"/>
                  <a:gd name="connsiteX57" fmla="*/ 513347 w 513347"/>
                  <a:gd name="connsiteY57" fmla="*/ 188793 h 445467"/>
                  <a:gd name="connsiteX58" fmla="*/ 505923 w 513347"/>
                  <a:gd name="connsiteY58" fmla="*/ 181368 h 445467"/>
                  <a:gd name="connsiteX59" fmla="*/ 466678 w 513347"/>
                  <a:gd name="connsiteY59" fmla="*/ 142125 h 445467"/>
                  <a:gd name="connsiteX60" fmla="*/ 463495 w 513347"/>
                  <a:gd name="connsiteY60" fmla="*/ 128337 h 445467"/>
                  <a:gd name="connsiteX61" fmla="*/ 463495 w 513347"/>
                  <a:gd name="connsiteY61" fmla="*/ 126215 h 445467"/>
                  <a:gd name="connsiteX62" fmla="*/ 462436 w 513347"/>
                  <a:gd name="connsiteY62" fmla="*/ 125155 h 445467"/>
                  <a:gd name="connsiteX63" fmla="*/ 382887 w 513347"/>
                  <a:gd name="connsiteY63" fmla="*/ 77426 h 445467"/>
                  <a:gd name="connsiteX64" fmla="*/ 376528 w 513347"/>
                  <a:gd name="connsiteY64" fmla="*/ 67881 h 445467"/>
                  <a:gd name="connsiteX65" fmla="*/ 376528 w 513347"/>
                  <a:gd name="connsiteY65" fmla="*/ 66820 h 445467"/>
                  <a:gd name="connsiteX66" fmla="*/ 375462 w 513347"/>
                  <a:gd name="connsiteY66" fmla="*/ 65759 h 445467"/>
                  <a:gd name="connsiteX67" fmla="*/ 371221 w 513347"/>
                  <a:gd name="connsiteY67" fmla="*/ 61516 h 445467"/>
                  <a:gd name="connsiteX68" fmla="*/ 280005 w 513347"/>
                  <a:gd name="connsiteY68" fmla="*/ 0 h 4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13347" h="445467">
                    <a:moveTo>
                      <a:pt x="272581" y="10606"/>
                    </a:moveTo>
                    <a:cubicBezTo>
                      <a:pt x="310768" y="10606"/>
                      <a:pt x="344706" y="31819"/>
                      <a:pt x="361679" y="65759"/>
                    </a:cubicBezTo>
                    <a:cubicBezTo>
                      <a:pt x="363796" y="68941"/>
                      <a:pt x="364862" y="72123"/>
                      <a:pt x="368038" y="74244"/>
                    </a:cubicBezTo>
                    <a:cubicBezTo>
                      <a:pt x="370162" y="77426"/>
                      <a:pt x="374403" y="83790"/>
                      <a:pt x="377586" y="88033"/>
                    </a:cubicBezTo>
                    <a:cubicBezTo>
                      <a:pt x="409407" y="88033"/>
                      <a:pt x="438039" y="105003"/>
                      <a:pt x="453953" y="130458"/>
                    </a:cubicBezTo>
                    <a:lnTo>
                      <a:pt x="458195" y="147428"/>
                    </a:lnTo>
                    <a:lnTo>
                      <a:pt x="499558" y="188793"/>
                    </a:lnTo>
                    <a:lnTo>
                      <a:pt x="485768" y="202581"/>
                    </a:lnTo>
                    <a:lnTo>
                      <a:pt x="467743" y="184550"/>
                    </a:lnTo>
                    <a:cubicBezTo>
                      <a:pt x="464560" y="231218"/>
                      <a:pt x="425315" y="268343"/>
                      <a:pt x="377586" y="268343"/>
                    </a:cubicBezTo>
                    <a:cubicBezTo>
                      <a:pt x="374403" y="268343"/>
                      <a:pt x="371221" y="268343"/>
                      <a:pt x="368038" y="267278"/>
                    </a:cubicBezTo>
                    <a:lnTo>
                      <a:pt x="368038" y="395615"/>
                    </a:lnTo>
                    <a:cubicBezTo>
                      <a:pt x="368038" y="408346"/>
                      <a:pt x="354255" y="418953"/>
                      <a:pt x="325616" y="425312"/>
                    </a:cubicBezTo>
                    <a:cubicBezTo>
                      <a:pt x="302278" y="430619"/>
                      <a:pt x="271522" y="433802"/>
                      <a:pt x="238642" y="433802"/>
                    </a:cubicBezTo>
                    <a:cubicBezTo>
                      <a:pt x="205763" y="433802"/>
                      <a:pt x="175007" y="430619"/>
                      <a:pt x="151668" y="425312"/>
                    </a:cubicBezTo>
                    <a:cubicBezTo>
                      <a:pt x="123037" y="418953"/>
                      <a:pt x="109247" y="408346"/>
                      <a:pt x="109247" y="395615"/>
                    </a:cubicBezTo>
                    <a:lnTo>
                      <a:pt x="109247" y="236522"/>
                    </a:lnTo>
                    <a:lnTo>
                      <a:pt x="11666" y="236522"/>
                    </a:lnTo>
                    <a:lnTo>
                      <a:pt x="12725" y="225915"/>
                    </a:lnTo>
                    <a:cubicBezTo>
                      <a:pt x="15907" y="188793"/>
                      <a:pt x="37121" y="155913"/>
                      <a:pt x="70001" y="138943"/>
                    </a:cubicBezTo>
                    <a:cubicBezTo>
                      <a:pt x="78484" y="135761"/>
                      <a:pt x="84850" y="127276"/>
                      <a:pt x="86974" y="117730"/>
                    </a:cubicBezTo>
                    <a:cubicBezTo>
                      <a:pt x="92274" y="92275"/>
                      <a:pt x="109247" y="70002"/>
                      <a:pt x="133637" y="59396"/>
                    </a:cubicBezTo>
                    <a:cubicBezTo>
                      <a:pt x="144244" y="55153"/>
                      <a:pt x="154851" y="53031"/>
                      <a:pt x="166517" y="53031"/>
                    </a:cubicBezTo>
                    <a:cubicBezTo>
                      <a:pt x="168641" y="53031"/>
                      <a:pt x="171824" y="53031"/>
                      <a:pt x="173941" y="53031"/>
                    </a:cubicBezTo>
                    <a:cubicBezTo>
                      <a:pt x="175007" y="53031"/>
                      <a:pt x="176065" y="53031"/>
                      <a:pt x="177124" y="53031"/>
                    </a:cubicBezTo>
                    <a:cubicBezTo>
                      <a:pt x="185614" y="53031"/>
                      <a:pt x="194097" y="49850"/>
                      <a:pt x="200462" y="43486"/>
                    </a:cubicBezTo>
                    <a:cubicBezTo>
                      <a:pt x="218493" y="23334"/>
                      <a:pt x="243949" y="12727"/>
                      <a:pt x="270463" y="11666"/>
                    </a:cubicBezTo>
                    <a:lnTo>
                      <a:pt x="270463" y="21212"/>
                    </a:lnTo>
                    <a:lnTo>
                      <a:pt x="270463" y="11666"/>
                    </a:lnTo>
                    <a:cubicBezTo>
                      <a:pt x="270463" y="10606"/>
                      <a:pt x="271522" y="10606"/>
                      <a:pt x="272581" y="10606"/>
                    </a:cubicBezTo>
                    <a:close/>
                    <a:moveTo>
                      <a:pt x="280005" y="0"/>
                    </a:moveTo>
                    <a:lnTo>
                      <a:pt x="269398" y="0"/>
                    </a:lnTo>
                    <a:lnTo>
                      <a:pt x="258798" y="0"/>
                    </a:lnTo>
                    <a:lnTo>
                      <a:pt x="258798" y="1061"/>
                    </a:lnTo>
                    <a:cubicBezTo>
                      <a:pt x="233342" y="4242"/>
                      <a:pt x="208945" y="15909"/>
                      <a:pt x="190914" y="35001"/>
                    </a:cubicBezTo>
                    <a:cubicBezTo>
                      <a:pt x="187731" y="40304"/>
                      <a:pt x="182431" y="42425"/>
                      <a:pt x="176065" y="42425"/>
                    </a:cubicBezTo>
                    <a:cubicBezTo>
                      <a:pt x="175007" y="42425"/>
                      <a:pt x="175007" y="42425"/>
                      <a:pt x="173941" y="42425"/>
                    </a:cubicBezTo>
                    <a:cubicBezTo>
                      <a:pt x="170765" y="42425"/>
                      <a:pt x="168641" y="42425"/>
                      <a:pt x="165458" y="42425"/>
                    </a:cubicBezTo>
                    <a:cubicBezTo>
                      <a:pt x="152734" y="42425"/>
                      <a:pt x="140003" y="45607"/>
                      <a:pt x="128337" y="49850"/>
                    </a:cubicBezTo>
                    <a:cubicBezTo>
                      <a:pt x="100757" y="61516"/>
                      <a:pt x="81667" y="85911"/>
                      <a:pt x="75308" y="115609"/>
                    </a:cubicBezTo>
                    <a:cubicBezTo>
                      <a:pt x="74243" y="121973"/>
                      <a:pt x="70001" y="128337"/>
                      <a:pt x="63636" y="131518"/>
                    </a:cubicBezTo>
                    <a:cubicBezTo>
                      <a:pt x="27580" y="150610"/>
                      <a:pt x="4242" y="186672"/>
                      <a:pt x="1059" y="226976"/>
                    </a:cubicBezTo>
                    <a:lnTo>
                      <a:pt x="0" y="237582"/>
                    </a:lnTo>
                    <a:lnTo>
                      <a:pt x="0" y="248188"/>
                    </a:lnTo>
                    <a:lnTo>
                      <a:pt x="11666" y="248188"/>
                    </a:lnTo>
                    <a:lnTo>
                      <a:pt x="98640" y="248188"/>
                    </a:lnTo>
                    <a:lnTo>
                      <a:pt x="98640" y="396680"/>
                    </a:lnTo>
                    <a:cubicBezTo>
                      <a:pt x="98640" y="424253"/>
                      <a:pt x="136820" y="433802"/>
                      <a:pt x="149551" y="436984"/>
                    </a:cubicBezTo>
                    <a:cubicBezTo>
                      <a:pt x="173941" y="442285"/>
                      <a:pt x="205763" y="445467"/>
                      <a:pt x="238642" y="445467"/>
                    </a:cubicBezTo>
                    <a:cubicBezTo>
                      <a:pt x="272581" y="445467"/>
                      <a:pt x="303343" y="442285"/>
                      <a:pt x="327734" y="436984"/>
                    </a:cubicBezTo>
                    <a:cubicBezTo>
                      <a:pt x="340465" y="433802"/>
                      <a:pt x="378645" y="425312"/>
                      <a:pt x="378645" y="396680"/>
                    </a:cubicBezTo>
                    <a:lnTo>
                      <a:pt x="378645" y="280009"/>
                    </a:lnTo>
                    <a:cubicBezTo>
                      <a:pt x="423191" y="280009"/>
                      <a:pt x="462436" y="249249"/>
                      <a:pt x="474102" y="206824"/>
                    </a:cubicBezTo>
                    <a:lnTo>
                      <a:pt x="477285" y="210005"/>
                    </a:lnTo>
                    <a:lnTo>
                      <a:pt x="484709" y="217430"/>
                    </a:lnTo>
                    <a:lnTo>
                      <a:pt x="492133" y="210005"/>
                    </a:lnTo>
                    <a:lnTo>
                      <a:pt x="505923" y="196217"/>
                    </a:lnTo>
                    <a:lnTo>
                      <a:pt x="513347" y="188793"/>
                    </a:lnTo>
                    <a:lnTo>
                      <a:pt x="505923" y="181368"/>
                    </a:lnTo>
                    <a:lnTo>
                      <a:pt x="466678" y="142125"/>
                    </a:lnTo>
                    <a:lnTo>
                      <a:pt x="463495" y="128337"/>
                    </a:lnTo>
                    <a:lnTo>
                      <a:pt x="463495" y="126215"/>
                    </a:lnTo>
                    <a:lnTo>
                      <a:pt x="462436" y="125155"/>
                    </a:lnTo>
                    <a:cubicBezTo>
                      <a:pt x="445464" y="97578"/>
                      <a:pt x="415766" y="79548"/>
                      <a:pt x="382887" y="77426"/>
                    </a:cubicBezTo>
                    <a:cubicBezTo>
                      <a:pt x="380769" y="74244"/>
                      <a:pt x="377586" y="70002"/>
                      <a:pt x="376528" y="67881"/>
                    </a:cubicBezTo>
                    <a:lnTo>
                      <a:pt x="376528" y="66820"/>
                    </a:lnTo>
                    <a:lnTo>
                      <a:pt x="375462" y="65759"/>
                    </a:lnTo>
                    <a:cubicBezTo>
                      <a:pt x="374403" y="65759"/>
                      <a:pt x="372286" y="63638"/>
                      <a:pt x="371221" y="61516"/>
                    </a:cubicBezTo>
                    <a:cubicBezTo>
                      <a:pt x="354255" y="25455"/>
                      <a:pt x="319251" y="3181"/>
                      <a:pt x="280005" y="0"/>
                    </a:cubicBezTo>
                    <a:close/>
                  </a:path>
                </a:pathLst>
              </a:custGeom>
              <a:solidFill>
                <a:srgbClr val="FFFFFF"/>
              </a:solidFill>
              <a:ln w="6417"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C43813C-26BD-4380-8D36-D03B9DE71647}"/>
                  </a:ext>
                </a:extLst>
              </p:cNvPr>
              <p:cNvSpPr/>
              <p:nvPr/>
            </p:nvSpPr>
            <p:spPr>
              <a:xfrm>
                <a:off x="2809408" y="801239"/>
                <a:ext cx="487891" cy="424254"/>
              </a:xfrm>
              <a:custGeom>
                <a:avLst/>
                <a:gdLst>
                  <a:gd name="connsiteX0" fmla="*/ 21214 w 487891"/>
                  <a:gd name="connsiteY0" fmla="*/ 206824 h 424254"/>
                  <a:gd name="connsiteX1" fmla="*/ 82732 w 487891"/>
                  <a:gd name="connsiteY1" fmla="*/ 206824 h 424254"/>
                  <a:gd name="connsiteX2" fmla="*/ 82732 w 487891"/>
                  <a:gd name="connsiteY2" fmla="*/ 225915 h 424254"/>
                  <a:gd name="connsiteX3" fmla="*/ 0 w 487891"/>
                  <a:gd name="connsiteY3" fmla="*/ 225915 h 424254"/>
                  <a:gd name="connsiteX4" fmla="*/ 1059 w 487891"/>
                  <a:gd name="connsiteY4" fmla="*/ 215309 h 424254"/>
                  <a:gd name="connsiteX5" fmla="*/ 58336 w 487891"/>
                  <a:gd name="connsiteY5" fmla="*/ 128337 h 424254"/>
                  <a:gd name="connsiteX6" fmla="*/ 75308 w 487891"/>
                  <a:gd name="connsiteY6" fmla="*/ 106064 h 424254"/>
                  <a:gd name="connsiteX7" fmla="*/ 121971 w 487891"/>
                  <a:gd name="connsiteY7" fmla="*/ 47729 h 424254"/>
                  <a:gd name="connsiteX8" fmla="*/ 161217 w 487891"/>
                  <a:gd name="connsiteY8" fmla="*/ 41365 h 424254"/>
                  <a:gd name="connsiteX9" fmla="*/ 187731 w 487891"/>
                  <a:gd name="connsiteY9" fmla="*/ 31819 h 424254"/>
                  <a:gd name="connsiteX10" fmla="*/ 257733 w 487891"/>
                  <a:gd name="connsiteY10" fmla="*/ 0 h 424254"/>
                  <a:gd name="connsiteX11" fmla="*/ 259856 w 487891"/>
                  <a:gd name="connsiteY11" fmla="*/ 0 h 424254"/>
                  <a:gd name="connsiteX12" fmla="*/ 348948 w 487891"/>
                  <a:gd name="connsiteY12" fmla="*/ 55153 h 424254"/>
                  <a:gd name="connsiteX13" fmla="*/ 355313 w 487891"/>
                  <a:gd name="connsiteY13" fmla="*/ 63638 h 424254"/>
                  <a:gd name="connsiteX14" fmla="*/ 334099 w 487891"/>
                  <a:gd name="connsiteY14" fmla="*/ 67881 h 424254"/>
                  <a:gd name="connsiteX15" fmla="*/ 331982 w 487891"/>
                  <a:gd name="connsiteY15" fmla="*/ 63638 h 424254"/>
                  <a:gd name="connsiteX16" fmla="*/ 259856 w 487891"/>
                  <a:gd name="connsiteY16" fmla="*/ 19091 h 424254"/>
                  <a:gd name="connsiteX17" fmla="*/ 257733 w 487891"/>
                  <a:gd name="connsiteY17" fmla="*/ 19091 h 424254"/>
                  <a:gd name="connsiteX18" fmla="*/ 200462 w 487891"/>
                  <a:gd name="connsiteY18" fmla="*/ 44547 h 424254"/>
                  <a:gd name="connsiteX19" fmla="*/ 158034 w 487891"/>
                  <a:gd name="connsiteY19" fmla="*/ 60456 h 424254"/>
                  <a:gd name="connsiteX20" fmla="*/ 127278 w 487891"/>
                  <a:gd name="connsiteY20" fmla="*/ 65760 h 424254"/>
                  <a:gd name="connsiteX21" fmla="*/ 92274 w 487891"/>
                  <a:gd name="connsiteY21" fmla="*/ 110306 h 424254"/>
                  <a:gd name="connsiteX22" fmla="*/ 64701 w 487891"/>
                  <a:gd name="connsiteY22" fmla="*/ 146368 h 424254"/>
                  <a:gd name="connsiteX23" fmla="*/ 21214 w 487891"/>
                  <a:gd name="connsiteY23" fmla="*/ 206824 h 424254"/>
                  <a:gd name="connsiteX24" fmla="*/ 356372 w 487891"/>
                  <a:gd name="connsiteY24" fmla="*/ 115610 h 424254"/>
                  <a:gd name="connsiteX25" fmla="*/ 375462 w 487891"/>
                  <a:gd name="connsiteY25" fmla="*/ 115610 h 424254"/>
                  <a:gd name="connsiteX26" fmla="*/ 401983 w 487891"/>
                  <a:gd name="connsiteY26" fmla="*/ 210006 h 424254"/>
                  <a:gd name="connsiteX27" fmla="*/ 380769 w 487891"/>
                  <a:gd name="connsiteY27" fmla="*/ 210006 h 424254"/>
                  <a:gd name="connsiteX28" fmla="*/ 377586 w 487891"/>
                  <a:gd name="connsiteY28" fmla="*/ 189854 h 424254"/>
                  <a:gd name="connsiteX29" fmla="*/ 354255 w 487891"/>
                  <a:gd name="connsiteY29" fmla="*/ 189854 h 424254"/>
                  <a:gd name="connsiteX30" fmla="*/ 348948 w 487891"/>
                  <a:gd name="connsiteY30" fmla="*/ 210006 h 424254"/>
                  <a:gd name="connsiteX31" fmla="*/ 328799 w 487891"/>
                  <a:gd name="connsiteY31" fmla="*/ 210006 h 424254"/>
                  <a:gd name="connsiteX32" fmla="*/ 356372 w 487891"/>
                  <a:gd name="connsiteY32" fmla="*/ 115610 h 424254"/>
                  <a:gd name="connsiteX33" fmla="*/ 357431 w 487891"/>
                  <a:gd name="connsiteY33" fmla="*/ 173945 h 424254"/>
                  <a:gd name="connsiteX34" fmla="*/ 373345 w 487891"/>
                  <a:gd name="connsiteY34" fmla="*/ 173945 h 424254"/>
                  <a:gd name="connsiteX35" fmla="*/ 364855 w 487891"/>
                  <a:gd name="connsiteY35" fmla="*/ 138943 h 424254"/>
                  <a:gd name="connsiteX36" fmla="*/ 357431 w 487891"/>
                  <a:gd name="connsiteY36" fmla="*/ 173945 h 424254"/>
                  <a:gd name="connsiteX37" fmla="*/ 275764 w 487891"/>
                  <a:gd name="connsiteY37" fmla="*/ 161217 h 424254"/>
                  <a:gd name="connsiteX38" fmla="*/ 257733 w 487891"/>
                  <a:gd name="connsiteY38" fmla="*/ 143186 h 424254"/>
                  <a:gd name="connsiteX39" fmla="*/ 243949 w 487891"/>
                  <a:gd name="connsiteY39" fmla="*/ 156974 h 424254"/>
                  <a:gd name="connsiteX40" fmla="*/ 285312 w 487891"/>
                  <a:gd name="connsiteY40" fmla="*/ 198339 h 424254"/>
                  <a:gd name="connsiteX41" fmla="*/ 326675 w 487891"/>
                  <a:gd name="connsiteY41" fmla="*/ 156974 h 424254"/>
                  <a:gd name="connsiteX42" fmla="*/ 312885 w 487891"/>
                  <a:gd name="connsiteY42" fmla="*/ 143186 h 424254"/>
                  <a:gd name="connsiteX43" fmla="*/ 295919 w 487891"/>
                  <a:gd name="connsiteY43" fmla="*/ 160156 h 424254"/>
                  <a:gd name="connsiteX44" fmla="*/ 365920 w 487891"/>
                  <a:gd name="connsiteY44" fmla="*/ 96518 h 424254"/>
                  <a:gd name="connsiteX45" fmla="*/ 428498 w 487891"/>
                  <a:gd name="connsiteY45" fmla="*/ 133640 h 424254"/>
                  <a:gd name="connsiteX46" fmla="*/ 442287 w 487891"/>
                  <a:gd name="connsiteY46" fmla="*/ 119852 h 424254"/>
                  <a:gd name="connsiteX47" fmla="*/ 365920 w 487891"/>
                  <a:gd name="connsiteY47" fmla="*/ 77427 h 424254"/>
                  <a:gd name="connsiteX48" fmla="*/ 275764 w 487891"/>
                  <a:gd name="connsiteY48" fmla="*/ 161217 h 424254"/>
                  <a:gd name="connsiteX49" fmla="*/ 487892 w 487891"/>
                  <a:gd name="connsiteY49" fmla="*/ 177126 h 424254"/>
                  <a:gd name="connsiteX50" fmla="*/ 446529 w 487891"/>
                  <a:gd name="connsiteY50" fmla="*/ 136822 h 424254"/>
                  <a:gd name="connsiteX51" fmla="*/ 405160 w 487891"/>
                  <a:gd name="connsiteY51" fmla="*/ 178187 h 424254"/>
                  <a:gd name="connsiteX52" fmla="*/ 418949 w 487891"/>
                  <a:gd name="connsiteY52" fmla="*/ 191975 h 424254"/>
                  <a:gd name="connsiteX53" fmla="*/ 435922 w 487891"/>
                  <a:gd name="connsiteY53" fmla="*/ 175005 h 424254"/>
                  <a:gd name="connsiteX54" fmla="*/ 365920 w 487891"/>
                  <a:gd name="connsiteY54" fmla="*/ 238643 h 424254"/>
                  <a:gd name="connsiteX55" fmla="*/ 303343 w 487891"/>
                  <a:gd name="connsiteY55" fmla="*/ 201521 h 424254"/>
                  <a:gd name="connsiteX56" fmla="*/ 289554 w 487891"/>
                  <a:gd name="connsiteY56" fmla="*/ 215309 h 424254"/>
                  <a:gd name="connsiteX57" fmla="*/ 365920 w 487891"/>
                  <a:gd name="connsiteY57" fmla="*/ 257738 h 424254"/>
                  <a:gd name="connsiteX58" fmla="*/ 456071 w 487891"/>
                  <a:gd name="connsiteY58" fmla="*/ 173945 h 424254"/>
                  <a:gd name="connsiteX59" fmla="*/ 474102 w 487891"/>
                  <a:gd name="connsiteY59" fmla="*/ 191975 h 424254"/>
                  <a:gd name="connsiteX60" fmla="*/ 487892 w 487891"/>
                  <a:gd name="connsiteY60" fmla="*/ 177126 h 424254"/>
                  <a:gd name="connsiteX61" fmla="*/ 336223 w 487891"/>
                  <a:gd name="connsiteY61" fmla="*/ 270462 h 424254"/>
                  <a:gd name="connsiteX62" fmla="*/ 355313 w 487891"/>
                  <a:gd name="connsiteY62" fmla="*/ 274704 h 424254"/>
                  <a:gd name="connsiteX63" fmla="*/ 355313 w 487891"/>
                  <a:gd name="connsiteY63" fmla="*/ 386074 h 424254"/>
                  <a:gd name="connsiteX64" fmla="*/ 312885 w 487891"/>
                  <a:gd name="connsiteY64" fmla="*/ 415772 h 424254"/>
                  <a:gd name="connsiteX65" fmla="*/ 225918 w 487891"/>
                  <a:gd name="connsiteY65" fmla="*/ 424255 h 424254"/>
                  <a:gd name="connsiteX66" fmla="*/ 138944 w 487891"/>
                  <a:gd name="connsiteY66" fmla="*/ 415772 h 424254"/>
                  <a:gd name="connsiteX67" fmla="*/ 96516 w 487891"/>
                  <a:gd name="connsiteY67" fmla="*/ 386074 h 424254"/>
                  <a:gd name="connsiteX68" fmla="*/ 96516 w 487891"/>
                  <a:gd name="connsiteY68" fmla="*/ 177126 h 424254"/>
                  <a:gd name="connsiteX69" fmla="*/ 138944 w 487891"/>
                  <a:gd name="connsiteY69" fmla="*/ 148489 h 424254"/>
                  <a:gd name="connsiteX70" fmla="*/ 225918 w 487891"/>
                  <a:gd name="connsiteY70" fmla="*/ 141065 h 424254"/>
                  <a:gd name="connsiteX71" fmla="*/ 231218 w 487891"/>
                  <a:gd name="connsiteY71" fmla="*/ 141065 h 424254"/>
                  <a:gd name="connsiteX72" fmla="*/ 231218 w 487891"/>
                  <a:gd name="connsiteY72" fmla="*/ 160156 h 424254"/>
                  <a:gd name="connsiteX73" fmla="*/ 225918 w 487891"/>
                  <a:gd name="connsiteY73" fmla="*/ 160156 h 424254"/>
                  <a:gd name="connsiteX74" fmla="*/ 116671 w 487891"/>
                  <a:gd name="connsiteY74" fmla="*/ 178187 h 424254"/>
                  <a:gd name="connsiteX75" fmla="*/ 116671 w 487891"/>
                  <a:gd name="connsiteY75" fmla="*/ 179247 h 424254"/>
                  <a:gd name="connsiteX76" fmla="*/ 225918 w 487891"/>
                  <a:gd name="connsiteY76" fmla="*/ 198339 h 424254"/>
                  <a:gd name="connsiteX77" fmla="*/ 263039 w 487891"/>
                  <a:gd name="connsiteY77" fmla="*/ 197278 h 424254"/>
                  <a:gd name="connsiteX78" fmla="*/ 270464 w 487891"/>
                  <a:gd name="connsiteY78" fmla="*/ 216369 h 424254"/>
                  <a:gd name="connsiteX79" fmla="*/ 225918 w 487891"/>
                  <a:gd name="connsiteY79" fmla="*/ 218491 h 424254"/>
                  <a:gd name="connsiteX80" fmla="*/ 138944 w 487891"/>
                  <a:gd name="connsiteY80" fmla="*/ 210006 h 424254"/>
                  <a:gd name="connsiteX81" fmla="*/ 115612 w 487891"/>
                  <a:gd name="connsiteY81" fmla="*/ 202582 h 424254"/>
                  <a:gd name="connsiteX82" fmla="*/ 115612 w 487891"/>
                  <a:gd name="connsiteY82" fmla="*/ 248189 h 424254"/>
                  <a:gd name="connsiteX83" fmla="*/ 224853 w 487891"/>
                  <a:gd name="connsiteY83" fmla="*/ 267279 h 424254"/>
                  <a:gd name="connsiteX84" fmla="*/ 308644 w 487891"/>
                  <a:gd name="connsiteY84" fmla="*/ 258796 h 424254"/>
                  <a:gd name="connsiteX85" fmla="*/ 336223 w 487891"/>
                  <a:gd name="connsiteY85" fmla="*/ 270462 h 424254"/>
                  <a:gd name="connsiteX86" fmla="*/ 312885 w 487891"/>
                  <a:gd name="connsiteY86" fmla="*/ 277886 h 424254"/>
                  <a:gd name="connsiteX87" fmla="*/ 225918 w 487891"/>
                  <a:gd name="connsiteY87" fmla="*/ 286370 h 424254"/>
                  <a:gd name="connsiteX88" fmla="*/ 138944 w 487891"/>
                  <a:gd name="connsiteY88" fmla="*/ 277886 h 424254"/>
                  <a:gd name="connsiteX89" fmla="*/ 115612 w 487891"/>
                  <a:gd name="connsiteY89" fmla="*/ 270462 h 424254"/>
                  <a:gd name="connsiteX90" fmla="*/ 115612 w 487891"/>
                  <a:gd name="connsiteY90" fmla="*/ 316067 h 424254"/>
                  <a:gd name="connsiteX91" fmla="*/ 224853 w 487891"/>
                  <a:gd name="connsiteY91" fmla="*/ 335163 h 424254"/>
                  <a:gd name="connsiteX92" fmla="*/ 334099 w 487891"/>
                  <a:gd name="connsiteY92" fmla="*/ 316067 h 424254"/>
                  <a:gd name="connsiteX93" fmla="*/ 336223 w 487891"/>
                  <a:gd name="connsiteY93" fmla="*/ 270462 h 424254"/>
                  <a:gd name="connsiteX94" fmla="*/ 336223 w 487891"/>
                  <a:gd name="connsiteY94" fmla="*/ 339405 h 424254"/>
                  <a:gd name="connsiteX95" fmla="*/ 312885 w 487891"/>
                  <a:gd name="connsiteY95" fmla="*/ 346829 h 424254"/>
                  <a:gd name="connsiteX96" fmla="*/ 225918 w 487891"/>
                  <a:gd name="connsiteY96" fmla="*/ 355312 h 424254"/>
                  <a:gd name="connsiteX97" fmla="*/ 138944 w 487891"/>
                  <a:gd name="connsiteY97" fmla="*/ 346829 h 424254"/>
                  <a:gd name="connsiteX98" fmla="*/ 115612 w 487891"/>
                  <a:gd name="connsiteY98" fmla="*/ 339405 h 424254"/>
                  <a:gd name="connsiteX99" fmla="*/ 115612 w 487891"/>
                  <a:gd name="connsiteY99" fmla="*/ 385009 h 424254"/>
                  <a:gd name="connsiteX100" fmla="*/ 224853 w 487891"/>
                  <a:gd name="connsiteY100" fmla="*/ 404099 h 424254"/>
                  <a:gd name="connsiteX101" fmla="*/ 334099 w 487891"/>
                  <a:gd name="connsiteY101" fmla="*/ 385009 h 424254"/>
                  <a:gd name="connsiteX102" fmla="*/ 336223 w 487891"/>
                  <a:gd name="connsiteY102" fmla="*/ 339405 h 42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487891" h="424254">
                    <a:moveTo>
                      <a:pt x="21214" y="206824"/>
                    </a:moveTo>
                    <a:lnTo>
                      <a:pt x="82732" y="206824"/>
                    </a:lnTo>
                    <a:lnTo>
                      <a:pt x="82732" y="225915"/>
                    </a:lnTo>
                    <a:lnTo>
                      <a:pt x="0" y="225915"/>
                    </a:lnTo>
                    <a:lnTo>
                      <a:pt x="1059" y="215309"/>
                    </a:lnTo>
                    <a:cubicBezTo>
                      <a:pt x="4242" y="178187"/>
                      <a:pt x="25456" y="145307"/>
                      <a:pt x="58336" y="128337"/>
                    </a:cubicBezTo>
                    <a:cubicBezTo>
                      <a:pt x="66819" y="124095"/>
                      <a:pt x="73184" y="115610"/>
                      <a:pt x="75308" y="106064"/>
                    </a:cubicBezTo>
                    <a:cubicBezTo>
                      <a:pt x="80608" y="80608"/>
                      <a:pt x="97581" y="58335"/>
                      <a:pt x="121971" y="47729"/>
                    </a:cubicBezTo>
                    <a:cubicBezTo>
                      <a:pt x="133637" y="41365"/>
                      <a:pt x="147427" y="39244"/>
                      <a:pt x="161217" y="41365"/>
                    </a:cubicBezTo>
                    <a:cubicBezTo>
                      <a:pt x="171824" y="42426"/>
                      <a:pt x="181366" y="39244"/>
                      <a:pt x="187731" y="31819"/>
                    </a:cubicBezTo>
                    <a:cubicBezTo>
                      <a:pt x="205763" y="11667"/>
                      <a:pt x="231218" y="1061"/>
                      <a:pt x="257733" y="0"/>
                    </a:cubicBezTo>
                    <a:cubicBezTo>
                      <a:pt x="258798" y="0"/>
                      <a:pt x="259856" y="0"/>
                      <a:pt x="259856" y="0"/>
                    </a:cubicBezTo>
                    <a:cubicBezTo>
                      <a:pt x="298037" y="0"/>
                      <a:pt x="331982" y="21213"/>
                      <a:pt x="348948" y="55153"/>
                    </a:cubicBezTo>
                    <a:cubicBezTo>
                      <a:pt x="351072" y="58335"/>
                      <a:pt x="352131" y="61517"/>
                      <a:pt x="355313" y="63638"/>
                    </a:cubicBezTo>
                    <a:cubicBezTo>
                      <a:pt x="347889" y="64699"/>
                      <a:pt x="340465" y="65760"/>
                      <a:pt x="334099" y="67881"/>
                    </a:cubicBezTo>
                    <a:cubicBezTo>
                      <a:pt x="333041" y="66821"/>
                      <a:pt x="333041" y="65760"/>
                      <a:pt x="331982" y="63638"/>
                    </a:cubicBezTo>
                    <a:cubicBezTo>
                      <a:pt x="318192" y="36062"/>
                      <a:pt x="290612" y="19091"/>
                      <a:pt x="259856" y="19091"/>
                    </a:cubicBezTo>
                    <a:cubicBezTo>
                      <a:pt x="258798" y="19091"/>
                      <a:pt x="258798" y="19091"/>
                      <a:pt x="257733" y="19091"/>
                    </a:cubicBezTo>
                    <a:cubicBezTo>
                      <a:pt x="236518" y="19091"/>
                      <a:pt x="215311" y="28637"/>
                      <a:pt x="200462" y="44547"/>
                    </a:cubicBezTo>
                    <a:cubicBezTo>
                      <a:pt x="189855" y="56214"/>
                      <a:pt x="173941" y="62578"/>
                      <a:pt x="158034" y="60456"/>
                    </a:cubicBezTo>
                    <a:cubicBezTo>
                      <a:pt x="147427" y="59396"/>
                      <a:pt x="137885" y="61517"/>
                      <a:pt x="127278" y="65760"/>
                    </a:cubicBezTo>
                    <a:cubicBezTo>
                      <a:pt x="109247" y="74245"/>
                      <a:pt x="95457" y="90154"/>
                      <a:pt x="92274" y="110306"/>
                    </a:cubicBezTo>
                    <a:cubicBezTo>
                      <a:pt x="89091" y="126216"/>
                      <a:pt x="79550" y="138943"/>
                      <a:pt x="64701" y="146368"/>
                    </a:cubicBezTo>
                    <a:cubicBezTo>
                      <a:pt x="42428" y="158035"/>
                      <a:pt x="26515" y="180308"/>
                      <a:pt x="21214" y="206824"/>
                    </a:cubicBezTo>
                    <a:close/>
                    <a:moveTo>
                      <a:pt x="356372" y="115610"/>
                    </a:moveTo>
                    <a:lnTo>
                      <a:pt x="375462" y="115610"/>
                    </a:lnTo>
                    <a:lnTo>
                      <a:pt x="401983" y="210006"/>
                    </a:lnTo>
                    <a:lnTo>
                      <a:pt x="380769" y="210006"/>
                    </a:lnTo>
                    <a:lnTo>
                      <a:pt x="377586" y="189854"/>
                    </a:lnTo>
                    <a:lnTo>
                      <a:pt x="354255" y="189854"/>
                    </a:lnTo>
                    <a:lnTo>
                      <a:pt x="348948" y="210006"/>
                    </a:lnTo>
                    <a:lnTo>
                      <a:pt x="328799" y="210006"/>
                    </a:lnTo>
                    <a:lnTo>
                      <a:pt x="356372" y="115610"/>
                    </a:lnTo>
                    <a:close/>
                    <a:moveTo>
                      <a:pt x="357431" y="173945"/>
                    </a:moveTo>
                    <a:lnTo>
                      <a:pt x="373345" y="173945"/>
                    </a:lnTo>
                    <a:lnTo>
                      <a:pt x="364855" y="138943"/>
                    </a:lnTo>
                    <a:lnTo>
                      <a:pt x="357431" y="173945"/>
                    </a:lnTo>
                    <a:close/>
                    <a:moveTo>
                      <a:pt x="275764" y="161217"/>
                    </a:moveTo>
                    <a:lnTo>
                      <a:pt x="257733" y="143186"/>
                    </a:lnTo>
                    <a:lnTo>
                      <a:pt x="243949" y="156974"/>
                    </a:lnTo>
                    <a:lnTo>
                      <a:pt x="285312" y="198339"/>
                    </a:lnTo>
                    <a:lnTo>
                      <a:pt x="326675" y="156974"/>
                    </a:lnTo>
                    <a:lnTo>
                      <a:pt x="312885" y="143186"/>
                    </a:lnTo>
                    <a:lnTo>
                      <a:pt x="295919" y="160156"/>
                    </a:lnTo>
                    <a:cubicBezTo>
                      <a:pt x="299102" y="124095"/>
                      <a:pt x="329858" y="96518"/>
                      <a:pt x="365920" y="96518"/>
                    </a:cubicBezTo>
                    <a:cubicBezTo>
                      <a:pt x="392435" y="96518"/>
                      <a:pt x="415766" y="111367"/>
                      <a:pt x="428498" y="133640"/>
                    </a:cubicBezTo>
                    <a:lnTo>
                      <a:pt x="442287" y="119852"/>
                    </a:lnTo>
                    <a:cubicBezTo>
                      <a:pt x="426374" y="94397"/>
                      <a:pt x="397735" y="77427"/>
                      <a:pt x="365920" y="77427"/>
                    </a:cubicBezTo>
                    <a:cubicBezTo>
                      <a:pt x="318192" y="77427"/>
                      <a:pt x="278947" y="114549"/>
                      <a:pt x="275764" y="161217"/>
                    </a:cubicBezTo>
                    <a:close/>
                    <a:moveTo>
                      <a:pt x="487892" y="177126"/>
                    </a:moveTo>
                    <a:lnTo>
                      <a:pt x="446529" y="136822"/>
                    </a:lnTo>
                    <a:lnTo>
                      <a:pt x="405160" y="178187"/>
                    </a:lnTo>
                    <a:lnTo>
                      <a:pt x="418949" y="191975"/>
                    </a:lnTo>
                    <a:lnTo>
                      <a:pt x="435922" y="175005"/>
                    </a:lnTo>
                    <a:cubicBezTo>
                      <a:pt x="432739" y="211067"/>
                      <a:pt x="401983" y="238643"/>
                      <a:pt x="365920" y="238643"/>
                    </a:cubicBezTo>
                    <a:cubicBezTo>
                      <a:pt x="339406" y="238643"/>
                      <a:pt x="316068" y="223794"/>
                      <a:pt x="303343" y="201521"/>
                    </a:cubicBezTo>
                    <a:lnTo>
                      <a:pt x="289554" y="215309"/>
                    </a:lnTo>
                    <a:cubicBezTo>
                      <a:pt x="305461" y="240765"/>
                      <a:pt x="334099" y="257738"/>
                      <a:pt x="365920" y="257738"/>
                    </a:cubicBezTo>
                    <a:cubicBezTo>
                      <a:pt x="413649" y="257738"/>
                      <a:pt x="452888" y="220612"/>
                      <a:pt x="456071" y="173945"/>
                    </a:cubicBezTo>
                    <a:lnTo>
                      <a:pt x="474102" y="191975"/>
                    </a:lnTo>
                    <a:lnTo>
                      <a:pt x="487892" y="177126"/>
                    </a:lnTo>
                    <a:close/>
                    <a:moveTo>
                      <a:pt x="336223" y="270462"/>
                    </a:moveTo>
                    <a:cubicBezTo>
                      <a:pt x="342582" y="272586"/>
                      <a:pt x="348948" y="273645"/>
                      <a:pt x="355313" y="274704"/>
                    </a:cubicBezTo>
                    <a:lnTo>
                      <a:pt x="355313" y="386074"/>
                    </a:lnTo>
                    <a:cubicBezTo>
                      <a:pt x="355313" y="398799"/>
                      <a:pt x="341524" y="409406"/>
                      <a:pt x="312885" y="415772"/>
                    </a:cubicBezTo>
                    <a:cubicBezTo>
                      <a:pt x="289554" y="421072"/>
                      <a:pt x="258798" y="424255"/>
                      <a:pt x="225918" y="424255"/>
                    </a:cubicBezTo>
                    <a:cubicBezTo>
                      <a:pt x="193038" y="424255"/>
                      <a:pt x="162276" y="421072"/>
                      <a:pt x="138944" y="415772"/>
                    </a:cubicBezTo>
                    <a:cubicBezTo>
                      <a:pt x="110306" y="409406"/>
                      <a:pt x="96516" y="398799"/>
                      <a:pt x="96516" y="386074"/>
                    </a:cubicBezTo>
                    <a:lnTo>
                      <a:pt x="96516" y="177126"/>
                    </a:lnTo>
                    <a:cubicBezTo>
                      <a:pt x="96516" y="164399"/>
                      <a:pt x="110306" y="154853"/>
                      <a:pt x="138944" y="148489"/>
                    </a:cubicBezTo>
                    <a:cubicBezTo>
                      <a:pt x="161217" y="143186"/>
                      <a:pt x="191973" y="141065"/>
                      <a:pt x="225918" y="141065"/>
                    </a:cubicBezTo>
                    <a:cubicBezTo>
                      <a:pt x="226977" y="141065"/>
                      <a:pt x="229094" y="141065"/>
                      <a:pt x="231218" y="141065"/>
                    </a:cubicBezTo>
                    <a:lnTo>
                      <a:pt x="231218" y="160156"/>
                    </a:lnTo>
                    <a:cubicBezTo>
                      <a:pt x="230159" y="160156"/>
                      <a:pt x="228035" y="160156"/>
                      <a:pt x="225918" y="160156"/>
                    </a:cubicBezTo>
                    <a:cubicBezTo>
                      <a:pt x="155916" y="160156"/>
                      <a:pt x="120913" y="171823"/>
                      <a:pt x="116671" y="178187"/>
                    </a:cubicBezTo>
                    <a:lnTo>
                      <a:pt x="116671" y="179247"/>
                    </a:lnTo>
                    <a:cubicBezTo>
                      <a:pt x="120913" y="186672"/>
                      <a:pt x="161217" y="198339"/>
                      <a:pt x="225918" y="198339"/>
                    </a:cubicBezTo>
                    <a:cubicBezTo>
                      <a:pt x="239701" y="198339"/>
                      <a:pt x="251373" y="198339"/>
                      <a:pt x="263039" y="197278"/>
                    </a:cubicBezTo>
                    <a:cubicBezTo>
                      <a:pt x="265157" y="203642"/>
                      <a:pt x="267281" y="210006"/>
                      <a:pt x="270464" y="216369"/>
                    </a:cubicBezTo>
                    <a:cubicBezTo>
                      <a:pt x="256674" y="217430"/>
                      <a:pt x="241825" y="218491"/>
                      <a:pt x="225918" y="218491"/>
                    </a:cubicBezTo>
                    <a:cubicBezTo>
                      <a:pt x="193038" y="218491"/>
                      <a:pt x="162276" y="215309"/>
                      <a:pt x="138944" y="210006"/>
                    </a:cubicBezTo>
                    <a:cubicBezTo>
                      <a:pt x="129396" y="207885"/>
                      <a:pt x="121971" y="205764"/>
                      <a:pt x="115612" y="202582"/>
                    </a:cubicBezTo>
                    <a:lnTo>
                      <a:pt x="115612" y="248189"/>
                    </a:lnTo>
                    <a:cubicBezTo>
                      <a:pt x="119854" y="255614"/>
                      <a:pt x="160158" y="267279"/>
                      <a:pt x="224853" y="267279"/>
                    </a:cubicBezTo>
                    <a:cubicBezTo>
                      <a:pt x="260915" y="267279"/>
                      <a:pt x="289554" y="263038"/>
                      <a:pt x="308644" y="258796"/>
                    </a:cubicBezTo>
                    <a:cubicBezTo>
                      <a:pt x="318192" y="263038"/>
                      <a:pt x="326675" y="267279"/>
                      <a:pt x="336223" y="270462"/>
                    </a:cubicBezTo>
                    <a:cubicBezTo>
                      <a:pt x="329858" y="273645"/>
                      <a:pt x="322434" y="275763"/>
                      <a:pt x="312885" y="277886"/>
                    </a:cubicBezTo>
                    <a:cubicBezTo>
                      <a:pt x="289554" y="283187"/>
                      <a:pt x="258798" y="286370"/>
                      <a:pt x="225918" y="286370"/>
                    </a:cubicBezTo>
                    <a:cubicBezTo>
                      <a:pt x="193038" y="286370"/>
                      <a:pt x="162276" y="283187"/>
                      <a:pt x="138944" y="277886"/>
                    </a:cubicBezTo>
                    <a:cubicBezTo>
                      <a:pt x="129396" y="275763"/>
                      <a:pt x="121971" y="273645"/>
                      <a:pt x="115612" y="270462"/>
                    </a:cubicBezTo>
                    <a:lnTo>
                      <a:pt x="115612" y="316067"/>
                    </a:lnTo>
                    <a:cubicBezTo>
                      <a:pt x="119854" y="323491"/>
                      <a:pt x="160158" y="335163"/>
                      <a:pt x="224853" y="335163"/>
                    </a:cubicBezTo>
                    <a:cubicBezTo>
                      <a:pt x="289554" y="335163"/>
                      <a:pt x="329858" y="322432"/>
                      <a:pt x="334099" y="316067"/>
                    </a:cubicBezTo>
                    <a:lnTo>
                      <a:pt x="336223" y="270462"/>
                    </a:lnTo>
                    <a:close/>
                    <a:moveTo>
                      <a:pt x="336223" y="339405"/>
                    </a:moveTo>
                    <a:cubicBezTo>
                      <a:pt x="329858" y="342588"/>
                      <a:pt x="322434" y="344705"/>
                      <a:pt x="312885" y="346829"/>
                    </a:cubicBezTo>
                    <a:cubicBezTo>
                      <a:pt x="289554" y="352129"/>
                      <a:pt x="258798" y="355312"/>
                      <a:pt x="225918" y="355312"/>
                    </a:cubicBezTo>
                    <a:cubicBezTo>
                      <a:pt x="193038" y="355312"/>
                      <a:pt x="162276" y="352129"/>
                      <a:pt x="138944" y="346829"/>
                    </a:cubicBezTo>
                    <a:cubicBezTo>
                      <a:pt x="129396" y="344705"/>
                      <a:pt x="121971" y="342588"/>
                      <a:pt x="115612" y="339405"/>
                    </a:cubicBezTo>
                    <a:lnTo>
                      <a:pt x="115612" y="385009"/>
                    </a:lnTo>
                    <a:cubicBezTo>
                      <a:pt x="119854" y="391375"/>
                      <a:pt x="155916" y="404099"/>
                      <a:pt x="224853" y="404099"/>
                    </a:cubicBezTo>
                    <a:cubicBezTo>
                      <a:pt x="293795" y="404099"/>
                      <a:pt x="330917" y="390316"/>
                      <a:pt x="334099" y="385009"/>
                    </a:cubicBezTo>
                    <a:lnTo>
                      <a:pt x="336223" y="339405"/>
                    </a:lnTo>
                    <a:close/>
                  </a:path>
                </a:pathLst>
              </a:custGeom>
              <a:solidFill>
                <a:srgbClr val="2D5967"/>
              </a:solidFill>
              <a:ln w="6417" cap="flat">
                <a:noFill/>
                <a:prstDash val="solid"/>
                <a:miter/>
              </a:ln>
            </p:spPr>
            <p:txBody>
              <a:bodyPr rtlCol="0" anchor="ctr"/>
              <a:lstStyle/>
              <a:p>
                <a:endParaRPr lang="en-US"/>
              </a:p>
            </p:txBody>
          </p:sp>
        </p:grpSp>
        <p:grpSp>
          <p:nvGrpSpPr>
            <p:cNvPr id="60" name="Graphic 2">
              <a:extLst>
                <a:ext uri="{FF2B5EF4-FFF2-40B4-BE49-F238E27FC236}">
                  <a16:creationId xmlns:a16="http://schemas.microsoft.com/office/drawing/2014/main" id="{C4B9326B-1DC4-4DF1-8099-E86FEB0314AB}"/>
                </a:ext>
              </a:extLst>
            </p:cNvPr>
            <p:cNvGrpSpPr/>
            <p:nvPr/>
          </p:nvGrpSpPr>
          <p:grpSpPr>
            <a:xfrm>
              <a:off x="2752523" y="1239675"/>
              <a:ext cx="590349" cy="340092"/>
              <a:chOff x="2752523" y="1239675"/>
              <a:chExt cx="590349" cy="340092"/>
            </a:xfrm>
            <a:solidFill>
              <a:srgbClr val="000000"/>
            </a:solidFill>
          </p:grpSpPr>
          <p:sp>
            <p:nvSpPr>
              <p:cNvPr id="61" name="TextBox 60">
                <a:extLst>
                  <a:ext uri="{FF2B5EF4-FFF2-40B4-BE49-F238E27FC236}">
                    <a16:creationId xmlns:a16="http://schemas.microsoft.com/office/drawing/2014/main" id="{D5FE7BE4-E4E4-4F6C-979E-13F20E2E3B00}"/>
                  </a:ext>
                </a:extLst>
              </p:cNvPr>
              <p:cNvSpPr txBox="1"/>
              <p:nvPr/>
            </p:nvSpPr>
            <p:spPr>
              <a:xfrm>
                <a:off x="2814991" y="1193955"/>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Oracle</a:t>
                </a:r>
              </a:p>
            </p:txBody>
          </p:sp>
          <p:sp>
            <p:nvSpPr>
              <p:cNvPr id="62" name="TextBox 61">
                <a:extLst>
                  <a:ext uri="{FF2B5EF4-FFF2-40B4-BE49-F238E27FC236}">
                    <a16:creationId xmlns:a16="http://schemas.microsoft.com/office/drawing/2014/main" id="{62CFBB8B-71CE-478A-AB06-633D7B8CA7CF}"/>
                  </a:ext>
                </a:extLst>
              </p:cNvPr>
              <p:cNvSpPr txBox="1"/>
              <p:nvPr/>
            </p:nvSpPr>
            <p:spPr>
              <a:xfrm>
                <a:off x="2661083" y="1296625"/>
                <a:ext cx="77322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Autonomous</a:t>
                </a:r>
              </a:p>
            </p:txBody>
          </p:sp>
          <p:sp>
            <p:nvSpPr>
              <p:cNvPr id="63" name="TextBox 62">
                <a:extLst>
                  <a:ext uri="{FF2B5EF4-FFF2-40B4-BE49-F238E27FC236}">
                    <a16:creationId xmlns:a16="http://schemas.microsoft.com/office/drawing/2014/main" id="{90C9BC9E-F84B-44DE-80BD-AEE986808C56}"/>
                  </a:ext>
                </a:extLst>
              </p:cNvPr>
              <p:cNvSpPr txBox="1"/>
              <p:nvPr/>
            </p:nvSpPr>
            <p:spPr>
              <a:xfrm>
                <a:off x="2746357" y="1399294"/>
                <a:ext cx="61922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Database</a:t>
                </a:r>
              </a:p>
            </p:txBody>
          </p:sp>
        </p:grpSp>
      </p:grpSp>
      <p:grpSp>
        <p:nvGrpSpPr>
          <p:cNvPr id="64" name="Graphic 2">
            <a:extLst>
              <a:ext uri="{FF2B5EF4-FFF2-40B4-BE49-F238E27FC236}">
                <a16:creationId xmlns:a16="http://schemas.microsoft.com/office/drawing/2014/main" id="{427A677D-BD62-406F-BEAB-F7EF10B8DB61}"/>
              </a:ext>
            </a:extLst>
          </p:cNvPr>
          <p:cNvGrpSpPr/>
          <p:nvPr/>
        </p:nvGrpSpPr>
        <p:grpSpPr>
          <a:xfrm>
            <a:off x="3682965" y="1600201"/>
            <a:ext cx="590349" cy="961345"/>
            <a:chOff x="3682965" y="721092"/>
            <a:chExt cx="590349" cy="961345"/>
          </a:xfrm>
        </p:grpSpPr>
        <p:grpSp>
          <p:nvGrpSpPr>
            <p:cNvPr id="65" name="Graphic 2">
              <a:extLst>
                <a:ext uri="{FF2B5EF4-FFF2-40B4-BE49-F238E27FC236}">
                  <a16:creationId xmlns:a16="http://schemas.microsoft.com/office/drawing/2014/main" id="{C0EFAD38-BB03-4BBF-9A74-7B18E960BF17}"/>
                </a:ext>
              </a:extLst>
            </p:cNvPr>
            <p:cNvGrpSpPr/>
            <p:nvPr/>
          </p:nvGrpSpPr>
          <p:grpSpPr>
            <a:xfrm>
              <a:off x="3728794" y="721092"/>
              <a:ext cx="512128" cy="513347"/>
              <a:chOff x="3728794" y="721092"/>
              <a:chExt cx="512128" cy="513347"/>
            </a:xfrm>
          </p:grpSpPr>
          <p:grpSp>
            <p:nvGrpSpPr>
              <p:cNvPr id="66" name="Graphic 2">
                <a:extLst>
                  <a:ext uri="{FF2B5EF4-FFF2-40B4-BE49-F238E27FC236}">
                    <a16:creationId xmlns:a16="http://schemas.microsoft.com/office/drawing/2014/main" id="{D072FBDA-B3C0-48EE-B036-1ADDD43C851D}"/>
                  </a:ext>
                </a:extLst>
              </p:cNvPr>
              <p:cNvGrpSpPr/>
              <p:nvPr/>
            </p:nvGrpSpPr>
            <p:grpSpPr>
              <a:xfrm>
                <a:off x="3728794" y="721092"/>
                <a:ext cx="512128" cy="513347"/>
                <a:chOff x="3728794" y="721092"/>
                <a:chExt cx="512128" cy="513347"/>
              </a:xfrm>
              <a:solidFill>
                <a:srgbClr val="FFFFFF"/>
              </a:solidFill>
            </p:grpSpPr>
            <p:sp>
              <p:nvSpPr>
                <p:cNvPr id="67" name="Freeform: Shape 66">
                  <a:extLst>
                    <a:ext uri="{FF2B5EF4-FFF2-40B4-BE49-F238E27FC236}">
                      <a16:creationId xmlns:a16="http://schemas.microsoft.com/office/drawing/2014/main" id="{9CB77C5F-1C26-465A-A259-3382DF3F22D1}"/>
                    </a:ext>
                  </a:extLst>
                </p:cNvPr>
                <p:cNvSpPr/>
                <p:nvPr/>
              </p:nvSpPr>
              <p:spPr>
                <a:xfrm>
                  <a:off x="3734890" y="727189"/>
                  <a:ext cx="499936" cy="499934"/>
                </a:xfrm>
                <a:custGeom>
                  <a:avLst/>
                  <a:gdLst>
                    <a:gd name="connsiteX0" fmla="*/ 387757 w 499936"/>
                    <a:gd name="connsiteY0" fmla="*/ 499935 h 499934"/>
                    <a:gd name="connsiteX1" fmla="*/ 276797 w 499936"/>
                    <a:gd name="connsiteY1" fmla="*/ 462133 h 499934"/>
                    <a:gd name="connsiteX2" fmla="*/ 276797 w 499936"/>
                    <a:gd name="connsiteY2" fmla="*/ 334104 h 499934"/>
                    <a:gd name="connsiteX3" fmla="*/ 275571 w 499936"/>
                    <a:gd name="connsiteY3" fmla="*/ 334104 h 499934"/>
                    <a:gd name="connsiteX4" fmla="*/ 268256 w 499936"/>
                    <a:gd name="connsiteY4" fmla="*/ 335324 h 499934"/>
                    <a:gd name="connsiteX5" fmla="*/ 267037 w 499936"/>
                    <a:gd name="connsiteY5" fmla="*/ 335324 h 499934"/>
                    <a:gd name="connsiteX6" fmla="*/ 258503 w 499936"/>
                    <a:gd name="connsiteY6" fmla="*/ 336543 h 499934"/>
                    <a:gd name="connsiteX7" fmla="*/ 249968 w 499936"/>
                    <a:gd name="connsiteY7" fmla="*/ 336543 h 499934"/>
                    <a:gd name="connsiteX8" fmla="*/ 248749 w 499936"/>
                    <a:gd name="connsiteY8" fmla="*/ 336543 h 499934"/>
                    <a:gd name="connsiteX9" fmla="*/ 237776 w 499936"/>
                    <a:gd name="connsiteY9" fmla="*/ 335324 h 499934"/>
                    <a:gd name="connsiteX10" fmla="*/ 236557 w 499936"/>
                    <a:gd name="connsiteY10" fmla="*/ 335324 h 499934"/>
                    <a:gd name="connsiteX11" fmla="*/ 226803 w 499936"/>
                    <a:gd name="connsiteY11" fmla="*/ 332885 h 499934"/>
                    <a:gd name="connsiteX12" fmla="*/ 225584 w 499936"/>
                    <a:gd name="connsiteY12" fmla="*/ 335324 h 499934"/>
                    <a:gd name="connsiteX13" fmla="*/ 163392 w 499936"/>
                    <a:gd name="connsiteY13" fmla="*/ 274354 h 499934"/>
                    <a:gd name="connsiteX14" fmla="*/ 132912 w 499936"/>
                    <a:gd name="connsiteY14" fmla="*/ 243870 h 499934"/>
                    <a:gd name="connsiteX15" fmla="*/ 110960 w 499936"/>
                    <a:gd name="connsiteY15" fmla="*/ 243870 h 499934"/>
                    <a:gd name="connsiteX16" fmla="*/ 0 w 499936"/>
                    <a:gd name="connsiteY16" fmla="*/ 206070 h 499934"/>
                    <a:gd name="connsiteX17" fmla="*/ 0 w 499936"/>
                    <a:gd name="connsiteY17" fmla="*/ 39020 h 499934"/>
                    <a:gd name="connsiteX18" fmla="*/ 110960 w 499936"/>
                    <a:gd name="connsiteY18" fmla="*/ 0 h 499934"/>
                    <a:gd name="connsiteX19" fmla="*/ 221920 w 499936"/>
                    <a:gd name="connsiteY19" fmla="*/ 39020 h 499934"/>
                    <a:gd name="connsiteX20" fmla="*/ 221920 w 499936"/>
                    <a:gd name="connsiteY20" fmla="*/ 164613 h 499934"/>
                    <a:gd name="connsiteX21" fmla="*/ 224358 w 499936"/>
                    <a:gd name="connsiteY21" fmla="*/ 163393 h 499934"/>
                    <a:gd name="connsiteX22" fmla="*/ 232900 w 499936"/>
                    <a:gd name="connsiteY22" fmla="*/ 160954 h 499934"/>
                    <a:gd name="connsiteX23" fmla="*/ 234119 w 499936"/>
                    <a:gd name="connsiteY23" fmla="*/ 160954 h 499934"/>
                    <a:gd name="connsiteX24" fmla="*/ 241434 w 499936"/>
                    <a:gd name="connsiteY24" fmla="*/ 159735 h 499934"/>
                    <a:gd name="connsiteX25" fmla="*/ 246311 w 499936"/>
                    <a:gd name="connsiteY25" fmla="*/ 159735 h 499934"/>
                    <a:gd name="connsiteX26" fmla="*/ 251187 w 499936"/>
                    <a:gd name="connsiteY26" fmla="*/ 159735 h 499934"/>
                    <a:gd name="connsiteX27" fmla="*/ 260941 w 499936"/>
                    <a:gd name="connsiteY27" fmla="*/ 160954 h 499934"/>
                    <a:gd name="connsiteX28" fmla="*/ 263380 w 499936"/>
                    <a:gd name="connsiteY28" fmla="*/ 160954 h 499934"/>
                    <a:gd name="connsiteX29" fmla="*/ 271914 w 499936"/>
                    <a:gd name="connsiteY29" fmla="*/ 162174 h 499934"/>
                    <a:gd name="connsiteX30" fmla="*/ 275571 w 499936"/>
                    <a:gd name="connsiteY30" fmla="*/ 163393 h 499934"/>
                    <a:gd name="connsiteX31" fmla="*/ 282893 w 499936"/>
                    <a:gd name="connsiteY31" fmla="*/ 165832 h 499934"/>
                    <a:gd name="connsiteX32" fmla="*/ 285331 w 499936"/>
                    <a:gd name="connsiteY32" fmla="*/ 167052 h 499934"/>
                    <a:gd name="connsiteX33" fmla="*/ 293866 w 499936"/>
                    <a:gd name="connsiteY33" fmla="*/ 171928 h 499934"/>
                    <a:gd name="connsiteX34" fmla="*/ 295085 w 499936"/>
                    <a:gd name="connsiteY34" fmla="*/ 173148 h 499934"/>
                    <a:gd name="connsiteX35" fmla="*/ 301181 w 499936"/>
                    <a:gd name="connsiteY35" fmla="*/ 178026 h 499934"/>
                    <a:gd name="connsiteX36" fmla="*/ 304839 w 499936"/>
                    <a:gd name="connsiteY36" fmla="*/ 180464 h 499934"/>
                    <a:gd name="connsiteX37" fmla="*/ 309715 w 499936"/>
                    <a:gd name="connsiteY37" fmla="*/ 184122 h 499934"/>
                    <a:gd name="connsiteX38" fmla="*/ 313373 w 499936"/>
                    <a:gd name="connsiteY38" fmla="*/ 186561 h 499934"/>
                    <a:gd name="connsiteX39" fmla="*/ 318250 w 499936"/>
                    <a:gd name="connsiteY39" fmla="*/ 191438 h 499934"/>
                    <a:gd name="connsiteX40" fmla="*/ 323127 w 499936"/>
                    <a:gd name="connsiteY40" fmla="*/ 197535 h 499934"/>
                    <a:gd name="connsiteX41" fmla="*/ 326784 w 499936"/>
                    <a:gd name="connsiteY41" fmla="*/ 202412 h 499934"/>
                    <a:gd name="connsiteX42" fmla="*/ 326784 w 499936"/>
                    <a:gd name="connsiteY42" fmla="*/ 203632 h 499934"/>
                    <a:gd name="connsiteX43" fmla="*/ 335325 w 499936"/>
                    <a:gd name="connsiteY43" fmla="*/ 223141 h 499934"/>
                    <a:gd name="connsiteX44" fmla="*/ 367024 w 499936"/>
                    <a:gd name="connsiteY44" fmla="*/ 254845 h 499934"/>
                    <a:gd name="connsiteX45" fmla="*/ 388976 w 499936"/>
                    <a:gd name="connsiteY45" fmla="*/ 254845 h 499934"/>
                    <a:gd name="connsiteX46" fmla="*/ 499936 w 499936"/>
                    <a:gd name="connsiteY46" fmla="*/ 293864 h 499934"/>
                    <a:gd name="connsiteX47" fmla="*/ 499936 w 499936"/>
                    <a:gd name="connsiteY47" fmla="*/ 462133 h 499934"/>
                    <a:gd name="connsiteX48" fmla="*/ 387757 w 499936"/>
                    <a:gd name="connsiteY48" fmla="*/ 499935 h 49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99936" h="499934">
                      <a:moveTo>
                        <a:pt x="387757" y="499935"/>
                      </a:moveTo>
                      <a:cubicBezTo>
                        <a:pt x="362147" y="499935"/>
                        <a:pt x="276797" y="497496"/>
                        <a:pt x="276797" y="462133"/>
                      </a:cubicBezTo>
                      <a:lnTo>
                        <a:pt x="276797" y="334104"/>
                      </a:lnTo>
                      <a:lnTo>
                        <a:pt x="275571" y="334104"/>
                      </a:lnTo>
                      <a:cubicBezTo>
                        <a:pt x="273133" y="335324"/>
                        <a:pt x="270694" y="335324"/>
                        <a:pt x="268256" y="335324"/>
                      </a:cubicBezTo>
                      <a:lnTo>
                        <a:pt x="267037" y="335324"/>
                      </a:lnTo>
                      <a:cubicBezTo>
                        <a:pt x="264599" y="335324"/>
                        <a:pt x="262160" y="336543"/>
                        <a:pt x="258503" y="336543"/>
                      </a:cubicBezTo>
                      <a:cubicBezTo>
                        <a:pt x="254845" y="336543"/>
                        <a:pt x="252407" y="336543"/>
                        <a:pt x="249968" y="336543"/>
                      </a:cubicBezTo>
                      <a:lnTo>
                        <a:pt x="248749" y="336543"/>
                      </a:lnTo>
                      <a:cubicBezTo>
                        <a:pt x="245091" y="336543"/>
                        <a:pt x="241434" y="336543"/>
                        <a:pt x="237776" y="335324"/>
                      </a:cubicBezTo>
                      <a:lnTo>
                        <a:pt x="236557" y="335324"/>
                      </a:lnTo>
                      <a:cubicBezTo>
                        <a:pt x="232900" y="335324"/>
                        <a:pt x="230461" y="334104"/>
                        <a:pt x="226803" y="332885"/>
                      </a:cubicBezTo>
                      <a:lnTo>
                        <a:pt x="225584" y="335324"/>
                      </a:lnTo>
                      <a:cubicBezTo>
                        <a:pt x="196317" y="326789"/>
                        <a:pt x="171927" y="303619"/>
                        <a:pt x="163392" y="274354"/>
                      </a:cubicBezTo>
                      <a:lnTo>
                        <a:pt x="132912" y="243870"/>
                      </a:lnTo>
                      <a:lnTo>
                        <a:pt x="110960" y="243870"/>
                      </a:lnTo>
                      <a:cubicBezTo>
                        <a:pt x="85357" y="243870"/>
                        <a:pt x="0" y="241432"/>
                        <a:pt x="0" y="206070"/>
                      </a:cubicBezTo>
                      <a:lnTo>
                        <a:pt x="0" y="39020"/>
                      </a:lnTo>
                      <a:cubicBezTo>
                        <a:pt x="0" y="3658"/>
                        <a:pt x="85357" y="0"/>
                        <a:pt x="110960" y="0"/>
                      </a:cubicBezTo>
                      <a:cubicBezTo>
                        <a:pt x="136570" y="0"/>
                        <a:pt x="221920" y="2438"/>
                        <a:pt x="221920" y="39020"/>
                      </a:cubicBezTo>
                      <a:lnTo>
                        <a:pt x="221920" y="164613"/>
                      </a:lnTo>
                      <a:cubicBezTo>
                        <a:pt x="223139" y="164613"/>
                        <a:pt x="223139" y="164613"/>
                        <a:pt x="224358" y="163393"/>
                      </a:cubicBezTo>
                      <a:cubicBezTo>
                        <a:pt x="226803" y="162174"/>
                        <a:pt x="230461" y="162174"/>
                        <a:pt x="232900" y="160954"/>
                      </a:cubicBezTo>
                      <a:lnTo>
                        <a:pt x="234119" y="160954"/>
                      </a:lnTo>
                      <a:cubicBezTo>
                        <a:pt x="236557" y="160954"/>
                        <a:pt x="238995" y="159735"/>
                        <a:pt x="241434" y="159735"/>
                      </a:cubicBezTo>
                      <a:cubicBezTo>
                        <a:pt x="242653" y="159735"/>
                        <a:pt x="245091" y="159735"/>
                        <a:pt x="246311" y="159735"/>
                      </a:cubicBezTo>
                      <a:lnTo>
                        <a:pt x="251187" y="159735"/>
                      </a:lnTo>
                      <a:cubicBezTo>
                        <a:pt x="254845" y="159735"/>
                        <a:pt x="257283" y="159735"/>
                        <a:pt x="260941" y="160954"/>
                      </a:cubicBezTo>
                      <a:lnTo>
                        <a:pt x="263380" y="160954"/>
                      </a:lnTo>
                      <a:cubicBezTo>
                        <a:pt x="267037" y="160954"/>
                        <a:pt x="269475" y="162174"/>
                        <a:pt x="271914" y="162174"/>
                      </a:cubicBezTo>
                      <a:cubicBezTo>
                        <a:pt x="273133" y="162174"/>
                        <a:pt x="274352" y="162174"/>
                        <a:pt x="275571" y="163393"/>
                      </a:cubicBezTo>
                      <a:cubicBezTo>
                        <a:pt x="278016" y="164613"/>
                        <a:pt x="280454" y="164613"/>
                        <a:pt x="282893" y="165832"/>
                      </a:cubicBezTo>
                      <a:lnTo>
                        <a:pt x="285331" y="167052"/>
                      </a:lnTo>
                      <a:cubicBezTo>
                        <a:pt x="288989" y="168271"/>
                        <a:pt x="291427" y="169490"/>
                        <a:pt x="293866" y="171928"/>
                      </a:cubicBezTo>
                      <a:lnTo>
                        <a:pt x="295085" y="173148"/>
                      </a:lnTo>
                      <a:cubicBezTo>
                        <a:pt x="297523" y="174367"/>
                        <a:pt x="299962" y="175587"/>
                        <a:pt x="301181" y="178026"/>
                      </a:cubicBezTo>
                      <a:cubicBezTo>
                        <a:pt x="302400" y="179245"/>
                        <a:pt x="303620" y="179245"/>
                        <a:pt x="304839" y="180464"/>
                      </a:cubicBezTo>
                      <a:cubicBezTo>
                        <a:pt x="306058" y="181683"/>
                        <a:pt x="307277" y="182903"/>
                        <a:pt x="309715" y="184122"/>
                      </a:cubicBezTo>
                      <a:cubicBezTo>
                        <a:pt x="310934" y="185342"/>
                        <a:pt x="312154" y="186561"/>
                        <a:pt x="313373" y="186561"/>
                      </a:cubicBezTo>
                      <a:cubicBezTo>
                        <a:pt x="314592" y="187781"/>
                        <a:pt x="315811" y="190219"/>
                        <a:pt x="318250" y="191438"/>
                      </a:cubicBezTo>
                      <a:cubicBezTo>
                        <a:pt x="319469" y="193877"/>
                        <a:pt x="321907" y="195096"/>
                        <a:pt x="323127" y="197535"/>
                      </a:cubicBezTo>
                      <a:cubicBezTo>
                        <a:pt x="324346" y="198755"/>
                        <a:pt x="326784" y="202412"/>
                        <a:pt x="326784" y="202412"/>
                      </a:cubicBezTo>
                      <a:lnTo>
                        <a:pt x="326784" y="203632"/>
                      </a:lnTo>
                      <a:cubicBezTo>
                        <a:pt x="330448" y="209729"/>
                        <a:pt x="332887" y="217045"/>
                        <a:pt x="335325" y="223141"/>
                      </a:cubicBezTo>
                      <a:lnTo>
                        <a:pt x="367024" y="254845"/>
                      </a:lnTo>
                      <a:lnTo>
                        <a:pt x="388976" y="254845"/>
                      </a:lnTo>
                      <a:cubicBezTo>
                        <a:pt x="414580" y="254845"/>
                        <a:pt x="499936" y="257283"/>
                        <a:pt x="499936" y="293864"/>
                      </a:cubicBezTo>
                      <a:lnTo>
                        <a:pt x="499936" y="462133"/>
                      </a:lnTo>
                      <a:cubicBezTo>
                        <a:pt x="498717" y="497496"/>
                        <a:pt x="414580" y="499935"/>
                        <a:pt x="387757" y="499935"/>
                      </a:cubicBezTo>
                      <a:close/>
                    </a:path>
                  </a:pathLst>
                </a:custGeom>
                <a:solidFill>
                  <a:srgbClr val="FFFFFF"/>
                </a:solidFill>
                <a:ln w="6417"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33E1E508-18C1-4E5E-8534-0FAB0564DE4C}"/>
                    </a:ext>
                  </a:extLst>
                </p:cNvPr>
                <p:cNvSpPr/>
                <p:nvPr/>
              </p:nvSpPr>
              <p:spPr>
                <a:xfrm>
                  <a:off x="3728794" y="721092"/>
                  <a:ext cx="512128" cy="513347"/>
                </a:xfrm>
                <a:custGeom>
                  <a:avLst/>
                  <a:gdLst>
                    <a:gd name="connsiteX0" fmla="*/ 117056 w 512128"/>
                    <a:gd name="connsiteY0" fmla="*/ 12193 h 513347"/>
                    <a:gd name="connsiteX1" fmla="*/ 221920 w 512128"/>
                    <a:gd name="connsiteY1" fmla="*/ 45116 h 513347"/>
                    <a:gd name="connsiteX2" fmla="*/ 221920 w 512128"/>
                    <a:gd name="connsiteY2" fmla="*/ 46335 h 513347"/>
                    <a:gd name="connsiteX3" fmla="*/ 221920 w 512128"/>
                    <a:gd name="connsiteY3" fmla="*/ 98767 h 513347"/>
                    <a:gd name="connsiteX4" fmla="*/ 221920 w 512128"/>
                    <a:gd name="connsiteY4" fmla="*/ 102426 h 513347"/>
                    <a:gd name="connsiteX5" fmla="*/ 221920 w 512128"/>
                    <a:gd name="connsiteY5" fmla="*/ 156077 h 513347"/>
                    <a:gd name="connsiteX6" fmla="*/ 221920 w 512128"/>
                    <a:gd name="connsiteY6" fmla="*/ 157297 h 513347"/>
                    <a:gd name="connsiteX7" fmla="*/ 221920 w 512128"/>
                    <a:gd name="connsiteY7" fmla="*/ 180464 h 513347"/>
                    <a:gd name="connsiteX8" fmla="*/ 231680 w 512128"/>
                    <a:gd name="connsiteY8" fmla="*/ 176806 h 513347"/>
                    <a:gd name="connsiteX9" fmla="*/ 238996 w 512128"/>
                    <a:gd name="connsiteY9" fmla="*/ 175587 h 513347"/>
                    <a:gd name="connsiteX10" fmla="*/ 240215 w 512128"/>
                    <a:gd name="connsiteY10" fmla="*/ 175587 h 513347"/>
                    <a:gd name="connsiteX11" fmla="*/ 246311 w 512128"/>
                    <a:gd name="connsiteY11" fmla="*/ 174367 h 513347"/>
                    <a:gd name="connsiteX12" fmla="*/ 251187 w 512128"/>
                    <a:gd name="connsiteY12" fmla="*/ 174367 h 513347"/>
                    <a:gd name="connsiteX13" fmla="*/ 253626 w 512128"/>
                    <a:gd name="connsiteY13" fmla="*/ 174367 h 513347"/>
                    <a:gd name="connsiteX14" fmla="*/ 263380 w 512128"/>
                    <a:gd name="connsiteY14" fmla="*/ 175587 h 513347"/>
                    <a:gd name="connsiteX15" fmla="*/ 267037 w 512128"/>
                    <a:gd name="connsiteY15" fmla="*/ 175587 h 513347"/>
                    <a:gd name="connsiteX16" fmla="*/ 273133 w 512128"/>
                    <a:gd name="connsiteY16" fmla="*/ 176806 h 513347"/>
                    <a:gd name="connsiteX17" fmla="*/ 276791 w 512128"/>
                    <a:gd name="connsiteY17" fmla="*/ 178026 h 513347"/>
                    <a:gd name="connsiteX18" fmla="*/ 284112 w 512128"/>
                    <a:gd name="connsiteY18" fmla="*/ 180464 h 513347"/>
                    <a:gd name="connsiteX19" fmla="*/ 286551 w 512128"/>
                    <a:gd name="connsiteY19" fmla="*/ 181683 h 513347"/>
                    <a:gd name="connsiteX20" fmla="*/ 295085 w 512128"/>
                    <a:gd name="connsiteY20" fmla="*/ 185341 h 513347"/>
                    <a:gd name="connsiteX21" fmla="*/ 297523 w 512128"/>
                    <a:gd name="connsiteY21" fmla="*/ 186561 h 513347"/>
                    <a:gd name="connsiteX22" fmla="*/ 302400 w 512128"/>
                    <a:gd name="connsiteY22" fmla="*/ 190219 h 513347"/>
                    <a:gd name="connsiteX23" fmla="*/ 304839 w 512128"/>
                    <a:gd name="connsiteY23" fmla="*/ 192658 h 513347"/>
                    <a:gd name="connsiteX24" fmla="*/ 308496 w 512128"/>
                    <a:gd name="connsiteY24" fmla="*/ 196316 h 513347"/>
                    <a:gd name="connsiteX25" fmla="*/ 310935 w 512128"/>
                    <a:gd name="connsiteY25" fmla="*/ 198755 h 513347"/>
                    <a:gd name="connsiteX26" fmla="*/ 314592 w 512128"/>
                    <a:gd name="connsiteY26" fmla="*/ 203632 h 513347"/>
                    <a:gd name="connsiteX27" fmla="*/ 319469 w 512128"/>
                    <a:gd name="connsiteY27" fmla="*/ 209729 h 513347"/>
                    <a:gd name="connsiteX28" fmla="*/ 321907 w 512128"/>
                    <a:gd name="connsiteY28" fmla="*/ 213387 h 513347"/>
                    <a:gd name="connsiteX29" fmla="*/ 323127 w 512128"/>
                    <a:gd name="connsiteY29" fmla="*/ 215825 h 513347"/>
                    <a:gd name="connsiteX30" fmla="*/ 331661 w 512128"/>
                    <a:gd name="connsiteY30" fmla="*/ 236554 h 513347"/>
                    <a:gd name="connsiteX31" fmla="*/ 365805 w 512128"/>
                    <a:gd name="connsiteY31" fmla="*/ 270696 h 513347"/>
                    <a:gd name="connsiteX32" fmla="*/ 390196 w 512128"/>
                    <a:gd name="connsiteY32" fmla="*/ 270696 h 513347"/>
                    <a:gd name="connsiteX33" fmla="*/ 495060 w 512128"/>
                    <a:gd name="connsiteY33" fmla="*/ 303619 h 513347"/>
                    <a:gd name="connsiteX34" fmla="*/ 495060 w 512128"/>
                    <a:gd name="connsiteY34" fmla="*/ 304838 h 513347"/>
                    <a:gd name="connsiteX35" fmla="*/ 495060 w 512128"/>
                    <a:gd name="connsiteY35" fmla="*/ 357271 h 513347"/>
                    <a:gd name="connsiteX36" fmla="*/ 495060 w 512128"/>
                    <a:gd name="connsiteY36" fmla="*/ 360928 h 513347"/>
                    <a:gd name="connsiteX37" fmla="*/ 495060 w 512128"/>
                    <a:gd name="connsiteY37" fmla="*/ 415799 h 513347"/>
                    <a:gd name="connsiteX38" fmla="*/ 495060 w 512128"/>
                    <a:gd name="connsiteY38" fmla="*/ 473107 h 513347"/>
                    <a:gd name="connsiteX39" fmla="*/ 390196 w 512128"/>
                    <a:gd name="connsiteY39" fmla="*/ 504813 h 513347"/>
                    <a:gd name="connsiteX40" fmla="*/ 285331 w 512128"/>
                    <a:gd name="connsiteY40" fmla="*/ 473107 h 513347"/>
                    <a:gd name="connsiteX41" fmla="*/ 285331 w 512128"/>
                    <a:gd name="connsiteY41" fmla="*/ 415799 h 513347"/>
                    <a:gd name="connsiteX42" fmla="*/ 285331 w 512128"/>
                    <a:gd name="connsiteY42" fmla="*/ 360928 h 513347"/>
                    <a:gd name="connsiteX43" fmla="*/ 285331 w 512128"/>
                    <a:gd name="connsiteY43" fmla="*/ 357271 h 513347"/>
                    <a:gd name="connsiteX44" fmla="*/ 285331 w 512128"/>
                    <a:gd name="connsiteY44" fmla="*/ 336544 h 513347"/>
                    <a:gd name="connsiteX45" fmla="*/ 284112 w 512128"/>
                    <a:gd name="connsiteY45" fmla="*/ 337763 h 513347"/>
                    <a:gd name="connsiteX46" fmla="*/ 278010 w 512128"/>
                    <a:gd name="connsiteY46" fmla="*/ 340202 h 513347"/>
                    <a:gd name="connsiteX47" fmla="*/ 276791 w 512128"/>
                    <a:gd name="connsiteY47" fmla="*/ 340202 h 513347"/>
                    <a:gd name="connsiteX48" fmla="*/ 270695 w 512128"/>
                    <a:gd name="connsiteY48" fmla="*/ 341421 h 513347"/>
                    <a:gd name="connsiteX49" fmla="*/ 269476 w 512128"/>
                    <a:gd name="connsiteY49" fmla="*/ 341421 h 513347"/>
                    <a:gd name="connsiteX50" fmla="*/ 262160 w 512128"/>
                    <a:gd name="connsiteY50" fmla="*/ 342640 h 513347"/>
                    <a:gd name="connsiteX51" fmla="*/ 260941 w 512128"/>
                    <a:gd name="connsiteY51" fmla="*/ 342640 h 513347"/>
                    <a:gd name="connsiteX52" fmla="*/ 252407 w 512128"/>
                    <a:gd name="connsiteY52" fmla="*/ 342640 h 513347"/>
                    <a:gd name="connsiteX53" fmla="*/ 242653 w 512128"/>
                    <a:gd name="connsiteY53" fmla="*/ 341421 h 513347"/>
                    <a:gd name="connsiteX54" fmla="*/ 240215 w 512128"/>
                    <a:gd name="connsiteY54" fmla="*/ 341421 h 513347"/>
                    <a:gd name="connsiteX55" fmla="*/ 231680 w 512128"/>
                    <a:gd name="connsiteY55" fmla="*/ 340202 h 513347"/>
                    <a:gd name="connsiteX56" fmla="*/ 230454 w 512128"/>
                    <a:gd name="connsiteY56" fmla="*/ 340202 h 513347"/>
                    <a:gd name="connsiteX57" fmla="*/ 171927 w 512128"/>
                    <a:gd name="connsiteY57" fmla="*/ 282890 h 513347"/>
                    <a:gd name="connsiteX58" fmla="*/ 141447 w 512128"/>
                    <a:gd name="connsiteY58" fmla="*/ 243871 h 513347"/>
                    <a:gd name="connsiteX59" fmla="*/ 117056 w 512128"/>
                    <a:gd name="connsiteY59" fmla="*/ 243871 h 513347"/>
                    <a:gd name="connsiteX60" fmla="*/ 12192 w 512128"/>
                    <a:gd name="connsiteY60" fmla="*/ 212167 h 513347"/>
                    <a:gd name="connsiteX61" fmla="*/ 12192 w 512128"/>
                    <a:gd name="connsiteY61" fmla="*/ 156077 h 513347"/>
                    <a:gd name="connsiteX62" fmla="*/ 12192 w 512128"/>
                    <a:gd name="connsiteY62" fmla="*/ 154858 h 513347"/>
                    <a:gd name="connsiteX63" fmla="*/ 12192 w 512128"/>
                    <a:gd name="connsiteY63" fmla="*/ 101206 h 513347"/>
                    <a:gd name="connsiteX64" fmla="*/ 12192 w 512128"/>
                    <a:gd name="connsiteY64" fmla="*/ 98767 h 513347"/>
                    <a:gd name="connsiteX65" fmla="*/ 12192 w 512128"/>
                    <a:gd name="connsiteY65" fmla="*/ 46335 h 513347"/>
                    <a:gd name="connsiteX66" fmla="*/ 12192 w 512128"/>
                    <a:gd name="connsiteY66" fmla="*/ 45116 h 513347"/>
                    <a:gd name="connsiteX67" fmla="*/ 117056 w 512128"/>
                    <a:gd name="connsiteY67" fmla="*/ 12193 h 513347"/>
                    <a:gd name="connsiteX68" fmla="*/ 117056 w 512128"/>
                    <a:gd name="connsiteY68" fmla="*/ 0 h 513347"/>
                    <a:gd name="connsiteX69" fmla="*/ 0 w 512128"/>
                    <a:gd name="connsiteY69" fmla="*/ 45116 h 513347"/>
                    <a:gd name="connsiteX70" fmla="*/ 0 w 512128"/>
                    <a:gd name="connsiteY70" fmla="*/ 46335 h 513347"/>
                    <a:gd name="connsiteX71" fmla="*/ 0 w 512128"/>
                    <a:gd name="connsiteY71" fmla="*/ 98767 h 513347"/>
                    <a:gd name="connsiteX72" fmla="*/ 0 w 512128"/>
                    <a:gd name="connsiteY72" fmla="*/ 102426 h 513347"/>
                    <a:gd name="connsiteX73" fmla="*/ 0 w 512128"/>
                    <a:gd name="connsiteY73" fmla="*/ 156077 h 513347"/>
                    <a:gd name="connsiteX74" fmla="*/ 0 w 512128"/>
                    <a:gd name="connsiteY74" fmla="*/ 157297 h 513347"/>
                    <a:gd name="connsiteX75" fmla="*/ 0 w 512128"/>
                    <a:gd name="connsiteY75" fmla="*/ 213387 h 513347"/>
                    <a:gd name="connsiteX76" fmla="*/ 117056 w 512128"/>
                    <a:gd name="connsiteY76" fmla="*/ 256064 h 513347"/>
                    <a:gd name="connsiteX77" fmla="*/ 136570 w 512128"/>
                    <a:gd name="connsiteY77" fmla="*/ 256064 h 513347"/>
                    <a:gd name="connsiteX78" fmla="*/ 164611 w 512128"/>
                    <a:gd name="connsiteY78" fmla="*/ 284109 h 513347"/>
                    <a:gd name="connsiteX79" fmla="*/ 230454 w 512128"/>
                    <a:gd name="connsiteY79" fmla="*/ 347517 h 513347"/>
                    <a:gd name="connsiteX80" fmla="*/ 231680 w 512128"/>
                    <a:gd name="connsiteY80" fmla="*/ 347517 h 513347"/>
                    <a:gd name="connsiteX81" fmla="*/ 241434 w 512128"/>
                    <a:gd name="connsiteY81" fmla="*/ 349955 h 513347"/>
                    <a:gd name="connsiteX82" fmla="*/ 243872 w 512128"/>
                    <a:gd name="connsiteY82" fmla="*/ 349955 h 513347"/>
                    <a:gd name="connsiteX83" fmla="*/ 256064 w 512128"/>
                    <a:gd name="connsiteY83" fmla="*/ 351175 h 513347"/>
                    <a:gd name="connsiteX84" fmla="*/ 265818 w 512128"/>
                    <a:gd name="connsiteY84" fmla="*/ 351175 h 513347"/>
                    <a:gd name="connsiteX85" fmla="*/ 267037 w 512128"/>
                    <a:gd name="connsiteY85" fmla="*/ 351175 h 513347"/>
                    <a:gd name="connsiteX86" fmla="*/ 275571 w 512128"/>
                    <a:gd name="connsiteY86" fmla="*/ 349955 h 513347"/>
                    <a:gd name="connsiteX87" fmla="*/ 276791 w 512128"/>
                    <a:gd name="connsiteY87" fmla="*/ 349955 h 513347"/>
                    <a:gd name="connsiteX88" fmla="*/ 278010 w 512128"/>
                    <a:gd name="connsiteY88" fmla="*/ 349955 h 513347"/>
                    <a:gd name="connsiteX89" fmla="*/ 278010 w 512128"/>
                    <a:gd name="connsiteY89" fmla="*/ 353613 h 513347"/>
                    <a:gd name="connsiteX90" fmla="*/ 278010 w 512128"/>
                    <a:gd name="connsiteY90" fmla="*/ 357271 h 513347"/>
                    <a:gd name="connsiteX91" fmla="*/ 278010 w 512128"/>
                    <a:gd name="connsiteY91" fmla="*/ 412141 h 513347"/>
                    <a:gd name="connsiteX92" fmla="*/ 278010 w 512128"/>
                    <a:gd name="connsiteY92" fmla="*/ 469450 h 513347"/>
                    <a:gd name="connsiteX93" fmla="*/ 395072 w 512128"/>
                    <a:gd name="connsiteY93" fmla="*/ 513347 h 513347"/>
                    <a:gd name="connsiteX94" fmla="*/ 512129 w 512128"/>
                    <a:gd name="connsiteY94" fmla="*/ 469450 h 513347"/>
                    <a:gd name="connsiteX95" fmla="*/ 512129 w 512128"/>
                    <a:gd name="connsiteY95" fmla="*/ 412141 h 513347"/>
                    <a:gd name="connsiteX96" fmla="*/ 512129 w 512128"/>
                    <a:gd name="connsiteY96" fmla="*/ 357271 h 513347"/>
                    <a:gd name="connsiteX97" fmla="*/ 512129 w 512128"/>
                    <a:gd name="connsiteY97" fmla="*/ 353613 h 513347"/>
                    <a:gd name="connsiteX98" fmla="*/ 512129 w 512128"/>
                    <a:gd name="connsiteY98" fmla="*/ 301180 h 513347"/>
                    <a:gd name="connsiteX99" fmla="*/ 512129 w 512128"/>
                    <a:gd name="connsiteY99" fmla="*/ 299960 h 513347"/>
                    <a:gd name="connsiteX100" fmla="*/ 395072 w 512128"/>
                    <a:gd name="connsiteY100" fmla="*/ 254845 h 513347"/>
                    <a:gd name="connsiteX101" fmla="*/ 375559 w 512128"/>
                    <a:gd name="connsiteY101" fmla="*/ 254845 h 513347"/>
                    <a:gd name="connsiteX102" fmla="*/ 347517 w 512128"/>
                    <a:gd name="connsiteY102" fmla="*/ 226799 h 513347"/>
                    <a:gd name="connsiteX103" fmla="*/ 337763 w 512128"/>
                    <a:gd name="connsiteY103" fmla="*/ 207290 h 513347"/>
                    <a:gd name="connsiteX104" fmla="*/ 336544 w 512128"/>
                    <a:gd name="connsiteY104" fmla="*/ 204851 h 513347"/>
                    <a:gd name="connsiteX105" fmla="*/ 335325 w 512128"/>
                    <a:gd name="connsiteY105" fmla="*/ 202412 h 513347"/>
                    <a:gd name="connsiteX106" fmla="*/ 332880 w 512128"/>
                    <a:gd name="connsiteY106" fmla="*/ 198755 h 513347"/>
                    <a:gd name="connsiteX107" fmla="*/ 332880 w 512128"/>
                    <a:gd name="connsiteY107" fmla="*/ 197535 h 513347"/>
                    <a:gd name="connsiteX108" fmla="*/ 328003 w 512128"/>
                    <a:gd name="connsiteY108" fmla="*/ 190219 h 513347"/>
                    <a:gd name="connsiteX109" fmla="*/ 323127 w 512128"/>
                    <a:gd name="connsiteY109" fmla="*/ 185341 h 513347"/>
                    <a:gd name="connsiteX110" fmla="*/ 320688 w 512128"/>
                    <a:gd name="connsiteY110" fmla="*/ 182903 h 513347"/>
                    <a:gd name="connsiteX111" fmla="*/ 319469 w 512128"/>
                    <a:gd name="connsiteY111" fmla="*/ 182903 h 513347"/>
                    <a:gd name="connsiteX112" fmla="*/ 314592 w 512128"/>
                    <a:gd name="connsiteY112" fmla="*/ 179245 h 513347"/>
                    <a:gd name="connsiteX113" fmla="*/ 310935 w 512128"/>
                    <a:gd name="connsiteY113" fmla="*/ 176806 h 513347"/>
                    <a:gd name="connsiteX114" fmla="*/ 304839 w 512128"/>
                    <a:gd name="connsiteY114" fmla="*/ 173148 h 513347"/>
                    <a:gd name="connsiteX115" fmla="*/ 303620 w 512128"/>
                    <a:gd name="connsiteY115" fmla="*/ 173148 h 513347"/>
                    <a:gd name="connsiteX116" fmla="*/ 301181 w 512128"/>
                    <a:gd name="connsiteY116" fmla="*/ 171929 h 513347"/>
                    <a:gd name="connsiteX117" fmla="*/ 291427 w 512128"/>
                    <a:gd name="connsiteY117" fmla="*/ 167052 h 513347"/>
                    <a:gd name="connsiteX118" fmla="*/ 288989 w 512128"/>
                    <a:gd name="connsiteY118" fmla="*/ 165832 h 513347"/>
                    <a:gd name="connsiteX119" fmla="*/ 280448 w 512128"/>
                    <a:gd name="connsiteY119" fmla="*/ 163393 h 513347"/>
                    <a:gd name="connsiteX120" fmla="*/ 276791 w 512128"/>
                    <a:gd name="connsiteY120" fmla="*/ 162174 h 513347"/>
                    <a:gd name="connsiteX121" fmla="*/ 269476 w 512128"/>
                    <a:gd name="connsiteY121" fmla="*/ 160954 h 513347"/>
                    <a:gd name="connsiteX122" fmla="*/ 268256 w 512128"/>
                    <a:gd name="connsiteY122" fmla="*/ 160954 h 513347"/>
                    <a:gd name="connsiteX123" fmla="*/ 265818 w 512128"/>
                    <a:gd name="connsiteY123" fmla="*/ 160954 h 513347"/>
                    <a:gd name="connsiteX124" fmla="*/ 256064 w 512128"/>
                    <a:gd name="connsiteY124" fmla="*/ 159735 h 513347"/>
                    <a:gd name="connsiteX125" fmla="*/ 253626 w 512128"/>
                    <a:gd name="connsiteY125" fmla="*/ 159735 h 513347"/>
                    <a:gd name="connsiteX126" fmla="*/ 252407 w 512128"/>
                    <a:gd name="connsiteY126" fmla="*/ 159735 h 513347"/>
                    <a:gd name="connsiteX127" fmla="*/ 251187 w 512128"/>
                    <a:gd name="connsiteY127" fmla="*/ 159735 h 513347"/>
                    <a:gd name="connsiteX128" fmla="*/ 246311 w 512128"/>
                    <a:gd name="connsiteY128" fmla="*/ 159735 h 513347"/>
                    <a:gd name="connsiteX129" fmla="*/ 238996 w 512128"/>
                    <a:gd name="connsiteY129" fmla="*/ 160954 h 513347"/>
                    <a:gd name="connsiteX130" fmla="*/ 237776 w 512128"/>
                    <a:gd name="connsiteY130" fmla="*/ 160954 h 513347"/>
                    <a:gd name="connsiteX131" fmla="*/ 234119 w 512128"/>
                    <a:gd name="connsiteY131" fmla="*/ 162174 h 513347"/>
                    <a:gd name="connsiteX132" fmla="*/ 234119 w 512128"/>
                    <a:gd name="connsiteY132" fmla="*/ 156077 h 513347"/>
                    <a:gd name="connsiteX133" fmla="*/ 234119 w 512128"/>
                    <a:gd name="connsiteY133" fmla="*/ 154858 h 513347"/>
                    <a:gd name="connsiteX134" fmla="*/ 234119 w 512128"/>
                    <a:gd name="connsiteY134" fmla="*/ 101206 h 513347"/>
                    <a:gd name="connsiteX135" fmla="*/ 234119 w 512128"/>
                    <a:gd name="connsiteY135" fmla="*/ 98767 h 513347"/>
                    <a:gd name="connsiteX136" fmla="*/ 234119 w 512128"/>
                    <a:gd name="connsiteY136" fmla="*/ 46335 h 513347"/>
                    <a:gd name="connsiteX137" fmla="*/ 234119 w 512128"/>
                    <a:gd name="connsiteY137" fmla="*/ 45116 h 513347"/>
                    <a:gd name="connsiteX138" fmla="*/ 117056 w 512128"/>
                    <a:gd name="connsiteY138"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512128" h="513347">
                      <a:moveTo>
                        <a:pt x="117056" y="12193"/>
                      </a:moveTo>
                      <a:cubicBezTo>
                        <a:pt x="128029" y="12193"/>
                        <a:pt x="221920" y="13413"/>
                        <a:pt x="221920" y="45116"/>
                      </a:cubicBezTo>
                      <a:cubicBezTo>
                        <a:pt x="221920" y="45116"/>
                        <a:pt x="221920" y="45116"/>
                        <a:pt x="221920" y="46335"/>
                      </a:cubicBezTo>
                      <a:lnTo>
                        <a:pt x="221920" y="98767"/>
                      </a:lnTo>
                      <a:lnTo>
                        <a:pt x="221920" y="102426"/>
                      </a:lnTo>
                      <a:lnTo>
                        <a:pt x="221920" y="156077"/>
                      </a:lnTo>
                      <a:lnTo>
                        <a:pt x="221920" y="157297"/>
                      </a:lnTo>
                      <a:lnTo>
                        <a:pt x="221920" y="180464"/>
                      </a:lnTo>
                      <a:cubicBezTo>
                        <a:pt x="225578" y="179245"/>
                        <a:pt x="228016" y="178026"/>
                        <a:pt x="231680" y="176806"/>
                      </a:cubicBezTo>
                      <a:cubicBezTo>
                        <a:pt x="234119" y="175587"/>
                        <a:pt x="236557" y="175587"/>
                        <a:pt x="238996" y="175587"/>
                      </a:cubicBezTo>
                      <a:lnTo>
                        <a:pt x="240215" y="175587"/>
                      </a:lnTo>
                      <a:cubicBezTo>
                        <a:pt x="242653" y="175587"/>
                        <a:pt x="243872" y="174367"/>
                        <a:pt x="246311" y="174367"/>
                      </a:cubicBezTo>
                      <a:cubicBezTo>
                        <a:pt x="247530" y="174367"/>
                        <a:pt x="249968" y="174367"/>
                        <a:pt x="251187" y="174367"/>
                      </a:cubicBezTo>
                      <a:cubicBezTo>
                        <a:pt x="252407" y="174367"/>
                        <a:pt x="253626" y="174367"/>
                        <a:pt x="253626" y="174367"/>
                      </a:cubicBezTo>
                      <a:cubicBezTo>
                        <a:pt x="257283" y="174367"/>
                        <a:pt x="259722" y="174367"/>
                        <a:pt x="263380" y="175587"/>
                      </a:cubicBezTo>
                      <a:cubicBezTo>
                        <a:pt x="264599" y="175587"/>
                        <a:pt x="265818" y="175587"/>
                        <a:pt x="267037" y="175587"/>
                      </a:cubicBezTo>
                      <a:cubicBezTo>
                        <a:pt x="269476" y="175587"/>
                        <a:pt x="271914" y="176806"/>
                        <a:pt x="273133" y="176806"/>
                      </a:cubicBezTo>
                      <a:cubicBezTo>
                        <a:pt x="274352" y="176806"/>
                        <a:pt x="275571" y="176806"/>
                        <a:pt x="276791" y="178026"/>
                      </a:cubicBezTo>
                      <a:cubicBezTo>
                        <a:pt x="279229" y="179245"/>
                        <a:pt x="281667" y="179245"/>
                        <a:pt x="284112" y="180464"/>
                      </a:cubicBezTo>
                      <a:cubicBezTo>
                        <a:pt x="285331" y="180464"/>
                        <a:pt x="285331" y="180464"/>
                        <a:pt x="286551" y="181683"/>
                      </a:cubicBezTo>
                      <a:cubicBezTo>
                        <a:pt x="288989" y="182903"/>
                        <a:pt x="292647" y="184122"/>
                        <a:pt x="295085" y="185341"/>
                      </a:cubicBezTo>
                      <a:cubicBezTo>
                        <a:pt x="296304" y="185341"/>
                        <a:pt x="296304" y="186561"/>
                        <a:pt x="297523" y="186561"/>
                      </a:cubicBezTo>
                      <a:cubicBezTo>
                        <a:pt x="299962" y="187781"/>
                        <a:pt x="301181" y="189000"/>
                        <a:pt x="302400" y="190219"/>
                      </a:cubicBezTo>
                      <a:cubicBezTo>
                        <a:pt x="303620" y="191438"/>
                        <a:pt x="304839" y="191438"/>
                        <a:pt x="304839" y="192658"/>
                      </a:cubicBezTo>
                      <a:cubicBezTo>
                        <a:pt x="306058" y="193877"/>
                        <a:pt x="307277" y="195096"/>
                        <a:pt x="308496" y="196316"/>
                      </a:cubicBezTo>
                      <a:cubicBezTo>
                        <a:pt x="309716" y="197535"/>
                        <a:pt x="310935" y="197535"/>
                        <a:pt x="310935" y="198755"/>
                      </a:cubicBezTo>
                      <a:cubicBezTo>
                        <a:pt x="312154" y="199974"/>
                        <a:pt x="313373" y="201193"/>
                        <a:pt x="314592" y="203632"/>
                      </a:cubicBezTo>
                      <a:cubicBezTo>
                        <a:pt x="315811" y="206070"/>
                        <a:pt x="318250" y="207290"/>
                        <a:pt x="319469" y="209729"/>
                      </a:cubicBezTo>
                      <a:cubicBezTo>
                        <a:pt x="320688" y="210948"/>
                        <a:pt x="320688" y="212167"/>
                        <a:pt x="321907" y="213387"/>
                      </a:cubicBezTo>
                      <a:cubicBezTo>
                        <a:pt x="321907" y="214606"/>
                        <a:pt x="323127" y="214606"/>
                        <a:pt x="323127" y="215825"/>
                      </a:cubicBezTo>
                      <a:cubicBezTo>
                        <a:pt x="326784" y="221922"/>
                        <a:pt x="330442" y="229239"/>
                        <a:pt x="331661" y="236554"/>
                      </a:cubicBezTo>
                      <a:lnTo>
                        <a:pt x="365805" y="270696"/>
                      </a:lnTo>
                      <a:cubicBezTo>
                        <a:pt x="376778" y="270696"/>
                        <a:pt x="388976" y="270696"/>
                        <a:pt x="390196" y="270696"/>
                      </a:cubicBezTo>
                      <a:cubicBezTo>
                        <a:pt x="401168" y="270696"/>
                        <a:pt x="495060" y="271916"/>
                        <a:pt x="495060" y="303619"/>
                      </a:cubicBezTo>
                      <a:cubicBezTo>
                        <a:pt x="495060" y="303619"/>
                        <a:pt x="495060" y="303619"/>
                        <a:pt x="495060" y="304838"/>
                      </a:cubicBezTo>
                      <a:lnTo>
                        <a:pt x="495060" y="357271"/>
                      </a:lnTo>
                      <a:lnTo>
                        <a:pt x="495060" y="360928"/>
                      </a:lnTo>
                      <a:lnTo>
                        <a:pt x="495060" y="415799"/>
                      </a:lnTo>
                      <a:lnTo>
                        <a:pt x="495060" y="473107"/>
                      </a:lnTo>
                      <a:cubicBezTo>
                        <a:pt x="495060" y="503594"/>
                        <a:pt x="401168" y="504813"/>
                        <a:pt x="390196" y="504813"/>
                      </a:cubicBezTo>
                      <a:cubicBezTo>
                        <a:pt x="379216" y="504813"/>
                        <a:pt x="285331" y="503594"/>
                        <a:pt x="285331" y="473107"/>
                      </a:cubicBezTo>
                      <a:lnTo>
                        <a:pt x="285331" y="415799"/>
                      </a:lnTo>
                      <a:lnTo>
                        <a:pt x="285331" y="360928"/>
                      </a:lnTo>
                      <a:lnTo>
                        <a:pt x="285331" y="357271"/>
                      </a:lnTo>
                      <a:lnTo>
                        <a:pt x="285331" y="336544"/>
                      </a:lnTo>
                      <a:cubicBezTo>
                        <a:pt x="284112" y="336544"/>
                        <a:pt x="284112" y="336544"/>
                        <a:pt x="284112" y="337763"/>
                      </a:cubicBezTo>
                      <a:cubicBezTo>
                        <a:pt x="281667" y="338983"/>
                        <a:pt x="280448" y="338983"/>
                        <a:pt x="278010" y="340202"/>
                      </a:cubicBezTo>
                      <a:lnTo>
                        <a:pt x="276791" y="340202"/>
                      </a:lnTo>
                      <a:cubicBezTo>
                        <a:pt x="274352" y="341421"/>
                        <a:pt x="271914" y="341421"/>
                        <a:pt x="270695" y="341421"/>
                      </a:cubicBezTo>
                      <a:lnTo>
                        <a:pt x="269476" y="341421"/>
                      </a:lnTo>
                      <a:cubicBezTo>
                        <a:pt x="267037" y="341421"/>
                        <a:pt x="264599" y="342640"/>
                        <a:pt x="262160" y="342640"/>
                      </a:cubicBezTo>
                      <a:cubicBezTo>
                        <a:pt x="262160" y="342640"/>
                        <a:pt x="262160" y="342640"/>
                        <a:pt x="260941" y="342640"/>
                      </a:cubicBezTo>
                      <a:cubicBezTo>
                        <a:pt x="258503" y="342640"/>
                        <a:pt x="254845" y="342640"/>
                        <a:pt x="252407" y="342640"/>
                      </a:cubicBezTo>
                      <a:cubicBezTo>
                        <a:pt x="248749" y="342640"/>
                        <a:pt x="245091" y="342640"/>
                        <a:pt x="242653" y="341421"/>
                      </a:cubicBezTo>
                      <a:cubicBezTo>
                        <a:pt x="241434" y="341421"/>
                        <a:pt x="241434" y="341421"/>
                        <a:pt x="240215" y="341421"/>
                      </a:cubicBezTo>
                      <a:cubicBezTo>
                        <a:pt x="237776" y="341421"/>
                        <a:pt x="234119" y="340202"/>
                        <a:pt x="231680" y="340202"/>
                      </a:cubicBezTo>
                      <a:lnTo>
                        <a:pt x="230454" y="340202"/>
                      </a:lnTo>
                      <a:cubicBezTo>
                        <a:pt x="202413" y="332880"/>
                        <a:pt x="180467" y="310935"/>
                        <a:pt x="171927" y="282890"/>
                      </a:cubicBezTo>
                      <a:lnTo>
                        <a:pt x="141447" y="243871"/>
                      </a:lnTo>
                      <a:cubicBezTo>
                        <a:pt x="129254" y="243871"/>
                        <a:pt x="118275" y="243871"/>
                        <a:pt x="117056" y="243871"/>
                      </a:cubicBezTo>
                      <a:cubicBezTo>
                        <a:pt x="106084" y="243871"/>
                        <a:pt x="12192" y="243870"/>
                        <a:pt x="12192" y="212167"/>
                      </a:cubicBezTo>
                      <a:lnTo>
                        <a:pt x="12192" y="156077"/>
                      </a:lnTo>
                      <a:lnTo>
                        <a:pt x="12192" y="154858"/>
                      </a:lnTo>
                      <a:lnTo>
                        <a:pt x="12192" y="101206"/>
                      </a:lnTo>
                      <a:lnTo>
                        <a:pt x="12192" y="98767"/>
                      </a:lnTo>
                      <a:lnTo>
                        <a:pt x="12192" y="46335"/>
                      </a:lnTo>
                      <a:cubicBezTo>
                        <a:pt x="12192" y="46335"/>
                        <a:pt x="12192" y="46335"/>
                        <a:pt x="12192" y="45116"/>
                      </a:cubicBezTo>
                      <a:cubicBezTo>
                        <a:pt x="12192" y="13413"/>
                        <a:pt x="106084" y="12193"/>
                        <a:pt x="117056" y="12193"/>
                      </a:cubicBezTo>
                      <a:close/>
                      <a:moveTo>
                        <a:pt x="117056" y="0"/>
                      </a:moveTo>
                      <a:cubicBezTo>
                        <a:pt x="73158" y="0"/>
                        <a:pt x="0" y="6097"/>
                        <a:pt x="0" y="45116"/>
                      </a:cubicBezTo>
                      <a:cubicBezTo>
                        <a:pt x="0" y="45116"/>
                        <a:pt x="0" y="45116"/>
                        <a:pt x="0" y="46335"/>
                      </a:cubicBezTo>
                      <a:lnTo>
                        <a:pt x="0" y="98767"/>
                      </a:lnTo>
                      <a:lnTo>
                        <a:pt x="0" y="102426"/>
                      </a:lnTo>
                      <a:lnTo>
                        <a:pt x="0" y="156077"/>
                      </a:lnTo>
                      <a:lnTo>
                        <a:pt x="0" y="157297"/>
                      </a:lnTo>
                      <a:lnTo>
                        <a:pt x="0" y="213387"/>
                      </a:lnTo>
                      <a:cubicBezTo>
                        <a:pt x="0" y="251187"/>
                        <a:pt x="73158" y="256064"/>
                        <a:pt x="117056" y="256064"/>
                      </a:cubicBezTo>
                      <a:lnTo>
                        <a:pt x="136570" y="256064"/>
                      </a:lnTo>
                      <a:lnTo>
                        <a:pt x="164611" y="284109"/>
                      </a:lnTo>
                      <a:cubicBezTo>
                        <a:pt x="174365" y="314593"/>
                        <a:pt x="199974" y="338983"/>
                        <a:pt x="230454" y="347517"/>
                      </a:cubicBezTo>
                      <a:lnTo>
                        <a:pt x="231680" y="347517"/>
                      </a:lnTo>
                      <a:cubicBezTo>
                        <a:pt x="235338" y="348736"/>
                        <a:pt x="238996" y="348736"/>
                        <a:pt x="241434" y="349955"/>
                      </a:cubicBezTo>
                      <a:cubicBezTo>
                        <a:pt x="242653" y="349955"/>
                        <a:pt x="242653" y="349955"/>
                        <a:pt x="243872" y="349955"/>
                      </a:cubicBezTo>
                      <a:cubicBezTo>
                        <a:pt x="247530" y="349955"/>
                        <a:pt x="252407" y="351175"/>
                        <a:pt x="256064" y="351175"/>
                      </a:cubicBezTo>
                      <a:cubicBezTo>
                        <a:pt x="258503" y="351175"/>
                        <a:pt x="262160" y="351175"/>
                        <a:pt x="265818" y="351175"/>
                      </a:cubicBezTo>
                      <a:lnTo>
                        <a:pt x="267037" y="351175"/>
                      </a:lnTo>
                      <a:cubicBezTo>
                        <a:pt x="269476" y="351175"/>
                        <a:pt x="271914" y="349955"/>
                        <a:pt x="275571" y="349955"/>
                      </a:cubicBezTo>
                      <a:lnTo>
                        <a:pt x="276791" y="349955"/>
                      </a:lnTo>
                      <a:lnTo>
                        <a:pt x="278010" y="349955"/>
                      </a:lnTo>
                      <a:lnTo>
                        <a:pt x="278010" y="353613"/>
                      </a:lnTo>
                      <a:lnTo>
                        <a:pt x="278010" y="357271"/>
                      </a:lnTo>
                      <a:lnTo>
                        <a:pt x="278010" y="412141"/>
                      </a:lnTo>
                      <a:lnTo>
                        <a:pt x="278010" y="469450"/>
                      </a:lnTo>
                      <a:cubicBezTo>
                        <a:pt x="278010" y="507251"/>
                        <a:pt x="351175" y="513347"/>
                        <a:pt x="395072" y="513347"/>
                      </a:cubicBezTo>
                      <a:cubicBezTo>
                        <a:pt x="438970" y="513347"/>
                        <a:pt x="512129" y="507251"/>
                        <a:pt x="512129" y="469450"/>
                      </a:cubicBezTo>
                      <a:lnTo>
                        <a:pt x="512129" y="412141"/>
                      </a:lnTo>
                      <a:lnTo>
                        <a:pt x="512129" y="357271"/>
                      </a:lnTo>
                      <a:lnTo>
                        <a:pt x="512129" y="353613"/>
                      </a:lnTo>
                      <a:lnTo>
                        <a:pt x="512129" y="301180"/>
                      </a:lnTo>
                      <a:lnTo>
                        <a:pt x="512129" y="299960"/>
                      </a:lnTo>
                      <a:cubicBezTo>
                        <a:pt x="512129" y="260942"/>
                        <a:pt x="438970" y="254845"/>
                        <a:pt x="395072" y="254845"/>
                      </a:cubicBezTo>
                      <a:cubicBezTo>
                        <a:pt x="393853" y="254845"/>
                        <a:pt x="385319" y="254845"/>
                        <a:pt x="375559" y="254845"/>
                      </a:cubicBezTo>
                      <a:lnTo>
                        <a:pt x="347517" y="226799"/>
                      </a:lnTo>
                      <a:cubicBezTo>
                        <a:pt x="343860" y="219484"/>
                        <a:pt x="341421" y="213387"/>
                        <a:pt x="337763" y="207290"/>
                      </a:cubicBezTo>
                      <a:lnTo>
                        <a:pt x="336544" y="204851"/>
                      </a:lnTo>
                      <a:cubicBezTo>
                        <a:pt x="336544" y="203632"/>
                        <a:pt x="335325" y="203632"/>
                        <a:pt x="335325" y="202412"/>
                      </a:cubicBezTo>
                      <a:cubicBezTo>
                        <a:pt x="334106" y="201193"/>
                        <a:pt x="334106" y="199974"/>
                        <a:pt x="332880" y="198755"/>
                      </a:cubicBezTo>
                      <a:lnTo>
                        <a:pt x="332880" y="197535"/>
                      </a:lnTo>
                      <a:cubicBezTo>
                        <a:pt x="331661" y="195096"/>
                        <a:pt x="329223" y="192658"/>
                        <a:pt x="328003" y="190219"/>
                      </a:cubicBezTo>
                      <a:cubicBezTo>
                        <a:pt x="326784" y="189000"/>
                        <a:pt x="325565" y="186561"/>
                        <a:pt x="323127" y="185341"/>
                      </a:cubicBezTo>
                      <a:cubicBezTo>
                        <a:pt x="321907" y="184122"/>
                        <a:pt x="320688" y="184122"/>
                        <a:pt x="320688" y="182903"/>
                      </a:cubicBezTo>
                      <a:lnTo>
                        <a:pt x="319469" y="182903"/>
                      </a:lnTo>
                      <a:cubicBezTo>
                        <a:pt x="318250" y="181683"/>
                        <a:pt x="315811" y="180464"/>
                        <a:pt x="314592" y="179245"/>
                      </a:cubicBezTo>
                      <a:cubicBezTo>
                        <a:pt x="313373" y="178026"/>
                        <a:pt x="312154" y="178026"/>
                        <a:pt x="310935" y="176806"/>
                      </a:cubicBezTo>
                      <a:cubicBezTo>
                        <a:pt x="308496" y="175587"/>
                        <a:pt x="307277" y="174367"/>
                        <a:pt x="304839" y="173148"/>
                      </a:cubicBezTo>
                      <a:lnTo>
                        <a:pt x="303620" y="173148"/>
                      </a:lnTo>
                      <a:cubicBezTo>
                        <a:pt x="302400" y="173148"/>
                        <a:pt x="302400" y="171929"/>
                        <a:pt x="301181" y="171929"/>
                      </a:cubicBezTo>
                      <a:cubicBezTo>
                        <a:pt x="297523" y="170709"/>
                        <a:pt x="295085" y="168271"/>
                        <a:pt x="291427" y="167052"/>
                      </a:cubicBezTo>
                      <a:cubicBezTo>
                        <a:pt x="290208" y="167052"/>
                        <a:pt x="290208" y="167052"/>
                        <a:pt x="288989" y="165832"/>
                      </a:cubicBezTo>
                      <a:cubicBezTo>
                        <a:pt x="285331" y="164613"/>
                        <a:pt x="282893" y="163393"/>
                        <a:pt x="280448" y="163393"/>
                      </a:cubicBezTo>
                      <a:cubicBezTo>
                        <a:pt x="279229" y="163393"/>
                        <a:pt x="278010" y="162174"/>
                        <a:pt x="276791" y="162174"/>
                      </a:cubicBezTo>
                      <a:cubicBezTo>
                        <a:pt x="274352" y="162174"/>
                        <a:pt x="271914" y="160954"/>
                        <a:pt x="269476" y="160954"/>
                      </a:cubicBezTo>
                      <a:lnTo>
                        <a:pt x="268256" y="160954"/>
                      </a:lnTo>
                      <a:cubicBezTo>
                        <a:pt x="267037" y="160954"/>
                        <a:pt x="265818" y="160954"/>
                        <a:pt x="265818" y="160954"/>
                      </a:cubicBezTo>
                      <a:cubicBezTo>
                        <a:pt x="262160" y="160954"/>
                        <a:pt x="258503" y="159735"/>
                        <a:pt x="256064" y="159735"/>
                      </a:cubicBezTo>
                      <a:cubicBezTo>
                        <a:pt x="254845" y="159735"/>
                        <a:pt x="254845" y="159735"/>
                        <a:pt x="253626" y="159735"/>
                      </a:cubicBezTo>
                      <a:lnTo>
                        <a:pt x="252407" y="159735"/>
                      </a:lnTo>
                      <a:lnTo>
                        <a:pt x="251187" y="159735"/>
                      </a:lnTo>
                      <a:cubicBezTo>
                        <a:pt x="249968" y="159735"/>
                        <a:pt x="247530" y="159735"/>
                        <a:pt x="246311" y="159735"/>
                      </a:cubicBezTo>
                      <a:cubicBezTo>
                        <a:pt x="243872" y="159735"/>
                        <a:pt x="241434" y="160954"/>
                        <a:pt x="238996" y="160954"/>
                      </a:cubicBezTo>
                      <a:cubicBezTo>
                        <a:pt x="237776" y="160954"/>
                        <a:pt x="237776" y="160954"/>
                        <a:pt x="237776" y="160954"/>
                      </a:cubicBezTo>
                      <a:cubicBezTo>
                        <a:pt x="236557" y="160954"/>
                        <a:pt x="235338" y="160954"/>
                        <a:pt x="234119" y="162174"/>
                      </a:cubicBezTo>
                      <a:lnTo>
                        <a:pt x="234119" y="156077"/>
                      </a:lnTo>
                      <a:lnTo>
                        <a:pt x="234119" y="154858"/>
                      </a:lnTo>
                      <a:lnTo>
                        <a:pt x="234119" y="101206"/>
                      </a:lnTo>
                      <a:lnTo>
                        <a:pt x="234119" y="98767"/>
                      </a:lnTo>
                      <a:lnTo>
                        <a:pt x="234119" y="46335"/>
                      </a:lnTo>
                      <a:lnTo>
                        <a:pt x="234119" y="45116"/>
                      </a:lnTo>
                      <a:cubicBezTo>
                        <a:pt x="234119" y="6097"/>
                        <a:pt x="160954" y="0"/>
                        <a:pt x="117056" y="0"/>
                      </a:cubicBezTo>
                      <a:close/>
                    </a:path>
                  </a:pathLst>
                </a:custGeom>
                <a:solidFill>
                  <a:srgbClr val="FFFFFF"/>
                </a:solidFill>
                <a:ln w="6417" cap="flat">
                  <a:noFill/>
                  <a:prstDash val="solid"/>
                  <a:miter/>
                </a:ln>
              </p:spPr>
              <p:txBody>
                <a:bodyPr rtlCol="0" anchor="ctr"/>
                <a:lstStyle/>
                <a:p>
                  <a:endParaRPr lang="en-US"/>
                </a:p>
              </p:txBody>
            </p:sp>
          </p:grpSp>
          <p:grpSp>
            <p:nvGrpSpPr>
              <p:cNvPr id="70" name="Graphic 2">
                <a:extLst>
                  <a:ext uri="{FF2B5EF4-FFF2-40B4-BE49-F238E27FC236}">
                    <a16:creationId xmlns:a16="http://schemas.microsoft.com/office/drawing/2014/main" id="{20152C87-D21A-4CE1-92B6-6303BE11429A}"/>
                  </a:ext>
                </a:extLst>
              </p:cNvPr>
              <p:cNvGrpSpPr/>
              <p:nvPr/>
            </p:nvGrpSpPr>
            <p:grpSpPr>
              <a:xfrm>
                <a:off x="3740986" y="733286"/>
                <a:ext cx="486518" cy="487741"/>
                <a:chOff x="3740986" y="733286"/>
                <a:chExt cx="486518" cy="487741"/>
              </a:xfrm>
              <a:solidFill>
                <a:srgbClr val="2C5967"/>
              </a:solidFill>
            </p:grpSpPr>
            <p:sp>
              <p:nvSpPr>
                <p:cNvPr id="71" name="Freeform: Shape 70">
                  <a:extLst>
                    <a:ext uri="{FF2B5EF4-FFF2-40B4-BE49-F238E27FC236}">
                      <a16:creationId xmlns:a16="http://schemas.microsoft.com/office/drawing/2014/main" id="{D306947B-8E8E-4247-9862-63091A4188CB}"/>
                    </a:ext>
                  </a:extLst>
                </p:cNvPr>
                <p:cNvSpPr/>
                <p:nvPr/>
              </p:nvSpPr>
              <p:spPr>
                <a:xfrm>
                  <a:off x="4017777" y="988130"/>
                  <a:ext cx="209728" cy="232898"/>
                </a:xfrm>
                <a:custGeom>
                  <a:avLst/>
                  <a:gdLst>
                    <a:gd name="connsiteX0" fmla="*/ 209728 w 209728"/>
                    <a:gd name="connsiteY0" fmla="*/ 32923 h 232898"/>
                    <a:gd name="connsiteX1" fmla="*/ 104864 w 209728"/>
                    <a:gd name="connsiteY1" fmla="*/ 0 h 232898"/>
                    <a:gd name="connsiteX2" fmla="*/ 95111 w 209728"/>
                    <a:gd name="connsiteY2" fmla="*/ 0 h 232898"/>
                    <a:gd name="connsiteX3" fmla="*/ 89014 w 209728"/>
                    <a:gd name="connsiteY3" fmla="*/ 7317 h 232898"/>
                    <a:gd name="connsiteX4" fmla="*/ 76822 w 209728"/>
                    <a:gd name="connsiteY4" fmla="*/ 19510 h 232898"/>
                    <a:gd name="connsiteX5" fmla="*/ 104864 w 209728"/>
                    <a:gd name="connsiteY5" fmla="*/ 18291 h 232898"/>
                    <a:gd name="connsiteX6" fmla="*/ 191440 w 209728"/>
                    <a:gd name="connsiteY6" fmla="*/ 32923 h 232898"/>
                    <a:gd name="connsiteX7" fmla="*/ 104864 w 209728"/>
                    <a:gd name="connsiteY7" fmla="*/ 47555 h 232898"/>
                    <a:gd name="connsiteX8" fmla="*/ 48775 w 209728"/>
                    <a:gd name="connsiteY8" fmla="*/ 42678 h 232898"/>
                    <a:gd name="connsiteX9" fmla="*/ 35363 w 209728"/>
                    <a:gd name="connsiteY9" fmla="*/ 58527 h 232898"/>
                    <a:gd name="connsiteX10" fmla="*/ 104864 w 209728"/>
                    <a:gd name="connsiteY10" fmla="*/ 65848 h 232898"/>
                    <a:gd name="connsiteX11" fmla="*/ 191440 w 209728"/>
                    <a:gd name="connsiteY11" fmla="*/ 53652 h 232898"/>
                    <a:gd name="connsiteX12" fmla="*/ 191440 w 209728"/>
                    <a:gd name="connsiteY12" fmla="*/ 89013 h 232898"/>
                    <a:gd name="connsiteX13" fmla="*/ 104864 w 209728"/>
                    <a:gd name="connsiteY13" fmla="*/ 103644 h 232898"/>
                    <a:gd name="connsiteX14" fmla="*/ 18295 w 209728"/>
                    <a:gd name="connsiteY14" fmla="*/ 89013 h 232898"/>
                    <a:gd name="connsiteX15" fmla="*/ 18295 w 209728"/>
                    <a:gd name="connsiteY15" fmla="*/ 71944 h 232898"/>
                    <a:gd name="connsiteX16" fmla="*/ 0 w 209728"/>
                    <a:gd name="connsiteY16" fmla="*/ 80479 h 232898"/>
                    <a:gd name="connsiteX17" fmla="*/ 0 w 209728"/>
                    <a:gd name="connsiteY17" fmla="*/ 85356 h 232898"/>
                    <a:gd name="connsiteX18" fmla="*/ 0 w 209728"/>
                    <a:gd name="connsiteY18" fmla="*/ 89013 h 232898"/>
                    <a:gd name="connsiteX19" fmla="*/ 0 w 209728"/>
                    <a:gd name="connsiteY19" fmla="*/ 143884 h 232898"/>
                    <a:gd name="connsiteX20" fmla="*/ 0 w 209728"/>
                    <a:gd name="connsiteY20" fmla="*/ 201192 h 232898"/>
                    <a:gd name="connsiteX21" fmla="*/ 104864 w 209728"/>
                    <a:gd name="connsiteY21" fmla="*/ 232898 h 232898"/>
                    <a:gd name="connsiteX22" fmla="*/ 209728 w 209728"/>
                    <a:gd name="connsiteY22" fmla="*/ 201192 h 232898"/>
                    <a:gd name="connsiteX23" fmla="*/ 209728 w 209728"/>
                    <a:gd name="connsiteY23" fmla="*/ 143884 h 232898"/>
                    <a:gd name="connsiteX24" fmla="*/ 209728 w 209728"/>
                    <a:gd name="connsiteY24" fmla="*/ 89013 h 232898"/>
                    <a:gd name="connsiteX25" fmla="*/ 209728 w 209728"/>
                    <a:gd name="connsiteY25" fmla="*/ 85356 h 232898"/>
                    <a:gd name="connsiteX26" fmla="*/ 209728 w 209728"/>
                    <a:gd name="connsiteY26" fmla="*/ 32923 h 232898"/>
                    <a:gd name="connsiteX27" fmla="*/ 104864 w 209728"/>
                    <a:gd name="connsiteY27" fmla="*/ 214604 h 232898"/>
                    <a:gd name="connsiteX28" fmla="*/ 18295 w 209728"/>
                    <a:gd name="connsiteY28" fmla="*/ 199973 h 232898"/>
                    <a:gd name="connsiteX29" fmla="*/ 18295 w 209728"/>
                    <a:gd name="connsiteY29" fmla="*/ 163391 h 232898"/>
                    <a:gd name="connsiteX30" fmla="*/ 104864 w 209728"/>
                    <a:gd name="connsiteY30" fmla="*/ 175589 h 232898"/>
                    <a:gd name="connsiteX31" fmla="*/ 191440 w 209728"/>
                    <a:gd name="connsiteY31" fmla="*/ 163391 h 232898"/>
                    <a:gd name="connsiteX32" fmla="*/ 191440 w 209728"/>
                    <a:gd name="connsiteY32" fmla="*/ 199973 h 232898"/>
                    <a:gd name="connsiteX33" fmla="*/ 104864 w 209728"/>
                    <a:gd name="connsiteY33" fmla="*/ 214604 h 232898"/>
                    <a:gd name="connsiteX34" fmla="*/ 104864 w 209728"/>
                    <a:gd name="connsiteY34" fmla="*/ 120719 h 232898"/>
                    <a:gd name="connsiteX35" fmla="*/ 191440 w 209728"/>
                    <a:gd name="connsiteY35" fmla="*/ 108520 h 232898"/>
                    <a:gd name="connsiteX36" fmla="*/ 191440 w 209728"/>
                    <a:gd name="connsiteY36" fmla="*/ 142664 h 232898"/>
                    <a:gd name="connsiteX37" fmla="*/ 104864 w 209728"/>
                    <a:gd name="connsiteY37" fmla="*/ 157295 h 232898"/>
                    <a:gd name="connsiteX38" fmla="*/ 18295 w 209728"/>
                    <a:gd name="connsiteY38" fmla="*/ 142664 h 232898"/>
                    <a:gd name="connsiteX39" fmla="*/ 18295 w 209728"/>
                    <a:gd name="connsiteY39" fmla="*/ 108520 h 232898"/>
                    <a:gd name="connsiteX40" fmla="*/ 104864 w 209728"/>
                    <a:gd name="connsiteY40" fmla="*/ 120719 h 23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9728" h="232898">
                      <a:moveTo>
                        <a:pt x="209728" y="32923"/>
                      </a:moveTo>
                      <a:cubicBezTo>
                        <a:pt x="209728" y="1220"/>
                        <a:pt x="115843" y="0"/>
                        <a:pt x="104864" y="0"/>
                      </a:cubicBezTo>
                      <a:cubicBezTo>
                        <a:pt x="103645" y="0"/>
                        <a:pt x="99987" y="0"/>
                        <a:pt x="95111" y="0"/>
                      </a:cubicBezTo>
                      <a:lnTo>
                        <a:pt x="89014" y="7317"/>
                      </a:lnTo>
                      <a:lnTo>
                        <a:pt x="76822" y="19510"/>
                      </a:lnTo>
                      <a:cubicBezTo>
                        <a:pt x="85357" y="18291"/>
                        <a:pt x="95111" y="18291"/>
                        <a:pt x="104864" y="18291"/>
                      </a:cubicBezTo>
                      <a:cubicBezTo>
                        <a:pt x="153638" y="18291"/>
                        <a:pt x="184125" y="26826"/>
                        <a:pt x="191440" y="32923"/>
                      </a:cubicBezTo>
                      <a:cubicBezTo>
                        <a:pt x="185344" y="39020"/>
                        <a:pt x="153638" y="47555"/>
                        <a:pt x="104864" y="47555"/>
                      </a:cubicBezTo>
                      <a:cubicBezTo>
                        <a:pt x="81699" y="47555"/>
                        <a:pt x="62185" y="45116"/>
                        <a:pt x="48775" y="42678"/>
                      </a:cubicBezTo>
                      <a:cubicBezTo>
                        <a:pt x="45117" y="48774"/>
                        <a:pt x="40240" y="53652"/>
                        <a:pt x="35363" y="58527"/>
                      </a:cubicBezTo>
                      <a:cubicBezTo>
                        <a:pt x="63405" y="65848"/>
                        <a:pt x="98768" y="65848"/>
                        <a:pt x="104864" y="65848"/>
                      </a:cubicBezTo>
                      <a:cubicBezTo>
                        <a:pt x="112179" y="65848"/>
                        <a:pt x="163392" y="65848"/>
                        <a:pt x="191440" y="53652"/>
                      </a:cubicBezTo>
                      <a:lnTo>
                        <a:pt x="191440" y="89013"/>
                      </a:lnTo>
                      <a:cubicBezTo>
                        <a:pt x="186563" y="93890"/>
                        <a:pt x="157296" y="103644"/>
                        <a:pt x="104864" y="103644"/>
                      </a:cubicBezTo>
                      <a:cubicBezTo>
                        <a:pt x="52432" y="103644"/>
                        <a:pt x="23171" y="93890"/>
                        <a:pt x="18295" y="89013"/>
                      </a:cubicBezTo>
                      <a:lnTo>
                        <a:pt x="18295" y="71944"/>
                      </a:lnTo>
                      <a:cubicBezTo>
                        <a:pt x="12192" y="75602"/>
                        <a:pt x="6096" y="78040"/>
                        <a:pt x="0" y="80479"/>
                      </a:cubicBezTo>
                      <a:lnTo>
                        <a:pt x="0" y="85356"/>
                      </a:lnTo>
                      <a:lnTo>
                        <a:pt x="0" y="89013"/>
                      </a:lnTo>
                      <a:lnTo>
                        <a:pt x="0" y="143884"/>
                      </a:lnTo>
                      <a:lnTo>
                        <a:pt x="0" y="201192"/>
                      </a:lnTo>
                      <a:cubicBezTo>
                        <a:pt x="0" y="231679"/>
                        <a:pt x="93891" y="232898"/>
                        <a:pt x="104864" y="232898"/>
                      </a:cubicBezTo>
                      <a:cubicBezTo>
                        <a:pt x="115843" y="232898"/>
                        <a:pt x="209728" y="231679"/>
                        <a:pt x="209728" y="201192"/>
                      </a:cubicBezTo>
                      <a:lnTo>
                        <a:pt x="209728" y="143884"/>
                      </a:lnTo>
                      <a:lnTo>
                        <a:pt x="209728" y="89013"/>
                      </a:lnTo>
                      <a:lnTo>
                        <a:pt x="209728" y="85356"/>
                      </a:lnTo>
                      <a:lnTo>
                        <a:pt x="209728" y="32923"/>
                      </a:lnTo>
                      <a:close/>
                      <a:moveTo>
                        <a:pt x="104864" y="214604"/>
                      </a:moveTo>
                      <a:cubicBezTo>
                        <a:pt x="52432" y="214604"/>
                        <a:pt x="23171" y="204850"/>
                        <a:pt x="18295" y="199973"/>
                      </a:cubicBezTo>
                      <a:lnTo>
                        <a:pt x="18295" y="163391"/>
                      </a:lnTo>
                      <a:cubicBezTo>
                        <a:pt x="46336" y="175589"/>
                        <a:pt x="97549" y="175589"/>
                        <a:pt x="104864" y="175589"/>
                      </a:cubicBezTo>
                      <a:cubicBezTo>
                        <a:pt x="112179" y="175589"/>
                        <a:pt x="163392" y="175589"/>
                        <a:pt x="191440" y="163391"/>
                      </a:cubicBezTo>
                      <a:lnTo>
                        <a:pt x="191440" y="199973"/>
                      </a:lnTo>
                      <a:cubicBezTo>
                        <a:pt x="187782" y="204850"/>
                        <a:pt x="157296" y="214604"/>
                        <a:pt x="104864" y="214604"/>
                      </a:cubicBezTo>
                      <a:close/>
                      <a:moveTo>
                        <a:pt x="104864" y="120719"/>
                      </a:moveTo>
                      <a:cubicBezTo>
                        <a:pt x="112179" y="120719"/>
                        <a:pt x="163392" y="120719"/>
                        <a:pt x="191440" y="108520"/>
                      </a:cubicBezTo>
                      <a:lnTo>
                        <a:pt x="191440" y="142664"/>
                      </a:lnTo>
                      <a:cubicBezTo>
                        <a:pt x="186563" y="147541"/>
                        <a:pt x="157296" y="157295"/>
                        <a:pt x="104864" y="157295"/>
                      </a:cubicBezTo>
                      <a:cubicBezTo>
                        <a:pt x="52432" y="157295"/>
                        <a:pt x="23171" y="147541"/>
                        <a:pt x="18295" y="142664"/>
                      </a:cubicBezTo>
                      <a:lnTo>
                        <a:pt x="18295" y="108520"/>
                      </a:lnTo>
                      <a:cubicBezTo>
                        <a:pt x="46336" y="120719"/>
                        <a:pt x="97549" y="120719"/>
                        <a:pt x="104864" y="120719"/>
                      </a:cubicBezTo>
                      <a:close/>
                    </a:path>
                  </a:pathLst>
                </a:custGeom>
                <a:solidFill>
                  <a:srgbClr val="2C5967"/>
                </a:solidFill>
                <a:ln w="6417"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30F9E55D-2105-4811-ADA6-38AEEBD1F38B}"/>
                    </a:ext>
                  </a:extLst>
                </p:cNvPr>
                <p:cNvSpPr/>
                <p:nvPr/>
              </p:nvSpPr>
              <p:spPr>
                <a:xfrm>
                  <a:off x="3740986" y="733286"/>
                  <a:ext cx="209728" cy="231676"/>
                </a:xfrm>
                <a:custGeom>
                  <a:avLst/>
                  <a:gdLst>
                    <a:gd name="connsiteX0" fmla="*/ 132912 w 209728"/>
                    <a:gd name="connsiteY0" fmla="*/ 213386 h 231676"/>
                    <a:gd name="connsiteX1" fmla="*/ 104864 w 209728"/>
                    <a:gd name="connsiteY1" fmla="*/ 214606 h 231676"/>
                    <a:gd name="connsiteX2" fmla="*/ 18295 w 209728"/>
                    <a:gd name="connsiteY2" fmla="*/ 199974 h 231676"/>
                    <a:gd name="connsiteX3" fmla="*/ 18295 w 209728"/>
                    <a:gd name="connsiteY3" fmla="*/ 164613 h 231676"/>
                    <a:gd name="connsiteX4" fmla="*/ 104864 w 209728"/>
                    <a:gd name="connsiteY4" fmla="*/ 176806 h 231676"/>
                    <a:gd name="connsiteX5" fmla="*/ 181687 w 209728"/>
                    <a:gd name="connsiteY5" fmla="*/ 168271 h 231676"/>
                    <a:gd name="connsiteX6" fmla="*/ 209728 w 209728"/>
                    <a:gd name="connsiteY6" fmla="*/ 152419 h 231676"/>
                    <a:gd name="connsiteX7" fmla="*/ 209728 w 209728"/>
                    <a:gd name="connsiteY7" fmla="*/ 145103 h 231676"/>
                    <a:gd name="connsiteX8" fmla="*/ 209728 w 209728"/>
                    <a:gd name="connsiteY8" fmla="*/ 143884 h 231676"/>
                    <a:gd name="connsiteX9" fmla="*/ 209728 w 209728"/>
                    <a:gd name="connsiteY9" fmla="*/ 89013 h 231676"/>
                    <a:gd name="connsiteX10" fmla="*/ 209728 w 209728"/>
                    <a:gd name="connsiteY10" fmla="*/ 86574 h 231676"/>
                    <a:gd name="connsiteX11" fmla="*/ 209728 w 209728"/>
                    <a:gd name="connsiteY11" fmla="*/ 34142 h 231676"/>
                    <a:gd name="connsiteX12" fmla="*/ 209728 w 209728"/>
                    <a:gd name="connsiteY12" fmla="*/ 32922 h 231676"/>
                    <a:gd name="connsiteX13" fmla="*/ 104864 w 209728"/>
                    <a:gd name="connsiteY13" fmla="*/ 0 h 231676"/>
                    <a:gd name="connsiteX14" fmla="*/ 0 w 209728"/>
                    <a:gd name="connsiteY14" fmla="*/ 32922 h 231676"/>
                    <a:gd name="connsiteX15" fmla="*/ 0 w 209728"/>
                    <a:gd name="connsiteY15" fmla="*/ 34142 h 231676"/>
                    <a:gd name="connsiteX16" fmla="*/ 0 w 209728"/>
                    <a:gd name="connsiteY16" fmla="*/ 86574 h 231676"/>
                    <a:gd name="connsiteX17" fmla="*/ 0 w 209728"/>
                    <a:gd name="connsiteY17" fmla="*/ 90232 h 231676"/>
                    <a:gd name="connsiteX18" fmla="*/ 0 w 209728"/>
                    <a:gd name="connsiteY18" fmla="*/ 143884 h 231676"/>
                    <a:gd name="connsiteX19" fmla="*/ 0 w 209728"/>
                    <a:gd name="connsiteY19" fmla="*/ 145103 h 231676"/>
                    <a:gd name="connsiteX20" fmla="*/ 0 w 209728"/>
                    <a:gd name="connsiteY20" fmla="*/ 201193 h 231676"/>
                    <a:gd name="connsiteX21" fmla="*/ 104864 w 209728"/>
                    <a:gd name="connsiteY21" fmla="*/ 231677 h 231676"/>
                    <a:gd name="connsiteX22" fmla="*/ 113398 w 209728"/>
                    <a:gd name="connsiteY22" fmla="*/ 231677 h 231676"/>
                    <a:gd name="connsiteX23" fmla="*/ 120720 w 209728"/>
                    <a:gd name="connsiteY23" fmla="*/ 224361 h 231676"/>
                    <a:gd name="connsiteX24" fmla="*/ 132912 w 209728"/>
                    <a:gd name="connsiteY24" fmla="*/ 213386 h 231676"/>
                    <a:gd name="connsiteX25" fmla="*/ 104864 w 209728"/>
                    <a:gd name="connsiteY25" fmla="*/ 158516 h 231676"/>
                    <a:gd name="connsiteX26" fmla="*/ 18295 w 209728"/>
                    <a:gd name="connsiteY26" fmla="*/ 143884 h 231676"/>
                    <a:gd name="connsiteX27" fmla="*/ 18295 w 209728"/>
                    <a:gd name="connsiteY27" fmla="*/ 108522 h 231676"/>
                    <a:gd name="connsiteX28" fmla="*/ 104864 w 209728"/>
                    <a:gd name="connsiteY28" fmla="*/ 120716 h 231676"/>
                    <a:gd name="connsiteX29" fmla="*/ 191440 w 209728"/>
                    <a:gd name="connsiteY29" fmla="*/ 108522 h 231676"/>
                    <a:gd name="connsiteX30" fmla="*/ 191440 w 209728"/>
                    <a:gd name="connsiteY30" fmla="*/ 142664 h 231676"/>
                    <a:gd name="connsiteX31" fmla="*/ 104864 w 209728"/>
                    <a:gd name="connsiteY31" fmla="*/ 158516 h 231676"/>
                    <a:gd name="connsiteX32" fmla="*/ 104864 w 209728"/>
                    <a:gd name="connsiteY32" fmla="*/ 65845 h 231676"/>
                    <a:gd name="connsiteX33" fmla="*/ 191440 w 209728"/>
                    <a:gd name="connsiteY33" fmla="*/ 53651 h 231676"/>
                    <a:gd name="connsiteX34" fmla="*/ 191440 w 209728"/>
                    <a:gd name="connsiteY34" fmla="*/ 89013 h 231676"/>
                    <a:gd name="connsiteX35" fmla="*/ 104864 w 209728"/>
                    <a:gd name="connsiteY35" fmla="*/ 103645 h 231676"/>
                    <a:gd name="connsiteX36" fmla="*/ 18295 w 209728"/>
                    <a:gd name="connsiteY36" fmla="*/ 89013 h 231676"/>
                    <a:gd name="connsiteX37" fmla="*/ 18295 w 209728"/>
                    <a:gd name="connsiteY37" fmla="*/ 52432 h 231676"/>
                    <a:gd name="connsiteX38" fmla="*/ 104864 w 209728"/>
                    <a:gd name="connsiteY38" fmla="*/ 65845 h 231676"/>
                    <a:gd name="connsiteX39" fmla="*/ 190221 w 209728"/>
                    <a:gd name="connsiteY39" fmla="*/ 32922 h 231676"/>
                    <a:gd name="connsiteX40" fmla="*/ 103645 w 209728"/>
                    <a:gd name="connsiteY40" fmla="*/ 47555 h 231676"/>
                    <a:gd name="connsiteX41" fmla="*/ 18295 w 209728"/>
                    <a:gd name="connsiteY41" fmla="*/ 32922 h 231676"/>
                    <a:gd name="connsiteX42" fmla="*/ 104864 w 209728"/>
                    <a:gd name="connsiteY42" fmla="*/ 18290 h 231676"/>
                    <a:gd name="connsiteX43" fmla="*/ 190221 w 209728"/>
                    <a:gd name="connsiteY43" fmla="*/ 32922 h 23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9728" h="231676">
                      <a:moveTo>
                        <a:pt x="132912" y="213386"/>
                      </a:moveTo>
                      <a:cubicBezTo>
                        <a:pt x="124378" y="214606"/>
                        <a:pt x="114618" y="214606"/>
                        <a:pt x="104864" y="214606"/>
                      </a:cubicBezTo>
                      <a:cubicBezTo>
                        <a:pt x="52432" y="214606"/>
                        <a:pt x="23171" y="204851"/>
                        <a:pt x="18295" y="199974"/>
                      </a:cubicBezTo>
                      <a:lnTo>
                        <a:pt x="18295" y="164613"/>
                      </a:lnTo>
                      <a:cubicBezTo>
                        <a:pt x="46336" y="176806"/>
                        <a:pt x="97549" y="176806"/>
                        <a:pt x="104864" y="176806"/>
                      </a:cubicBezTo>
                      <a:cubicBezTo>
                        <a:pt x="112179" y="176806"/>
                        <a:pt x="152419" y="176806"/>
                        <a:pt x="181687" y="168271"/>
                      </a:cubicBezTo>
                      <a:cubicBezTo>
                        <a:pt x="190221" y="160954"/>
                        <a:pt x="199974" y="156077"/>
                        <a:pt x="209728" y="152419"/>
                      </a:cubicBezTo>
                      <a:lnTo>
                        <a:pt x="209728" y="145103"/>
                      </a:lnTo>
                      <a:lnTo>
                        <a:pt x="209728" y="143884"/>
                      </a:lnTo>
                      <a:lnTo>
                        <a:pt x="209728" y="89013"/>
                      </a:lnTo>
                      <a:lnTo>
                        <a:pt x="209728" y="86574"/>
                      </a:lnTo>
                      <a:lnTo>
                        <a:pt x="209728" y="34142"/>
                      </a:lnTo>
                      <a:cubicBezTo>
                        <a:pt x="209728" y="34142"/>
                        <a:pt x="209728" y="34142"/>
                        <a:pt x="209728" y="32922"/>
                      </a:cubicBezTo>
                      <a:cubicBezTo>
                        <a:pt x="209728" y="1219"/>
                        <a:pt x="115837" y="0"/>
                        <a:pt x="104864" y="0"/>
                      </a:cubicBezTo>
                      <a:cubicBezTo>
                        <a:pt x="93891" y="0"/>
                        <a:pt x="0" y="1219"/>
                        <a:pt x="0" y="32922"/>
                      </a:cubicBezTo>
                      <a:cubicBezTo>
                        <a:pt x="0" y="32922"/>
                        <a:pt x="0" y="32922"/>
                        <a:pt x="0" y="34142"/>
                      </a:cubicBezTo>
                      <a:lnTo>
                        <a:pt x="0" y="86574"/>
                      </a:lnTo>
                      <a:lnTo>
                        <a:pt x="0" y="90232"/>
                      </a:lnTo>
                      <a:lnTo>
                        <a:pt x="0" y="143884"/>
                      </a:lnTo>
                      <a:lnTo>
                        <a:pt x="0" y="145103"/>
                      </a:lnTo>
                      <a:lnTo>
                        <a:pt x="0" y="201193"/>
                      </a:lnTo>
                      <a:cubicBezTo>
                        <a:pt x="0" y="231677"/>
                        <a:pt x="93891" y="231677"/>
                        <a:pt x="104864" y="231677"/>
                      </a:cubicBezTo>
                      <a:cubicBezTo>
                        <a:pt x="106083" y="231677"/>
                        <a:pt x="109741" y="231677"/>
                        <a:pt x="113398" y="231677"/>
                      </a:cubicBezTo>
                      <a:lnTo>
                        <a:pt x="120720" y="224361"/>
                      </a:lnTo>
                      <a:lnTo>
                        <a:pt x="132912" y="213386"/>
                      </a:lnTo>
                      <a:close/>
                      <a:moveTo>
                        <a:pt x="104864" y="158516"/>
                      </a:moveTo>
                      <a:cubicBezTo>
                        <a:pt x="52432" y="158516"/>
                        <a:pt x="23171" y="148761"/>
                        <a:pt x="18295" y="143884"/>
                      </a:cubicBezTo>
                      <a:lnTo>
                        <a:pt x="18295" y="108522"/>
                      </a:lnTo>
                      <a:cubicBezTo>
                        <a:pt x="46336" y="120716"/>
                        <a:pt x="97549" y="120716"/>
                        <a:pt x="104864" y="120716"/>
                      </a:cubicBezTo>
                      <a:cubicBezTo>
                        <a:pt x="112179" y="120716"/>
                        <a:pt x="163392" y="120716"/>
                        <a:pt x="191440" y="108522"/>
                      </a:cubicBezTo>
                      <a:lnTo>
                        <a:pt x="191440" y="142664"/>
                      </a:lnTo>
                      <a:cubicBezTo>
                        <a:pt x="186563" y="148761"/>
                        <a:pt x="157296" y="158516"/>
                        <a:pt x="104864" y="158516"/>
                      </a:cubicBezTo>
                      <a:close/>
                      <a:moveTo>
                        <a:pt x="104864" y="65845"/>
                      </a:moveTo>
                      <a:cubicBezTo>
                        <a:pt x="112179" y="65845"/>
                        <a:pt x="163392" y="65845"/>
                        <a:pt x="191440" y="53651"/>
                      </a:cubicBezTo>
                      <a:lnTo>
                        <a:pt x="191440" y="89013"/>
                      </a:lnTo>
                      <a:cubicBezTo>
                        <a:pt x="186563" y="93890"/>
                        <a:pt x="157296" y="103645"/>
                        <a:pt x="104864" y="103645"/>
                      </a:cubicBezTo>
                      <a:cubicBezTo>
                        <a:pt x="52432" y="103645"/>
                        <a:pt x="23171" y="93890"/>
                        <a:pt x="18295" y="89013"/>
                      </a:cubicBezTo>
                      <a:lnTo>
                        <a:pt x="18295" y="52432"/>
                      </a:lnTo>
                      <a:cubicBezTo>
                        <a:pt x="46336" y="64626"/>
                        <a:pt x="97549" y="65845"/>
                        <a:pt x="104864" y="65845"/>
                      </a:cubicBezTo>
                      <a:close/>
                      <a:moveTo>
                        <a:pt x="190221" y="32922"/>
                      </a:moveTo>
                      <a:cubicBezTo>
                        <a:pt x="184125" y="39020"/>
                        <a:pt x="152419" y="47555"/>
                        <a:pt x="103645" y="47555"/>
                      </a:cubicBezTo>
                      <a:cubicBezTo>
                        <a:pt x="54871" y="47555"/>
                        <a:pt x="25610" y="39020"/>
                        <a:pt x="18295" y="32922"/>
                      </a:cubicBezTo>
                      <a:cubicBezTo>
                        <a:pt x="24391" y="26826"/>
                        <a:pt x="56090" y="18290"/>
                        <a:pt x="104864" y="18290"/>
                      </a:cubicBezTo>
                      <a:cubicBezTo>
                        <a:pt x="153638" y="18290"/>
                        <a:pt x="184125" y="26826"/>
                        <a:pt x="190221" y="32922"/>
                      </a:cubicBezTo>
                      <a:close/>
                    </a:path>
                  </a:pathLst>
                </a:custGeom>
                <a:solidFill>
                  <a:srgbClr val="2C5967"/>
                </a:solidFill>
                <a:ln w="6417"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F306609F-CF2F-400B-B10E-0D3E85D69D1E}"/>
                    </a:ext>
                  </a:extLst>
                </p:cNvPr>
                <p:cNvSpPr/>
                <p:nvPr/>
              </p:nvSpPr>
              <p:spPr>
                <a:xfrm>
                  <a:off x="3875118" y="893024"/>
                  <a:ext cx="181679" cy="112180"/>
                </a:xfrm>
                <a:custGeom>
                  <a:avLst/>
                  <a:gdLst>
                    <a:gd name="connsiteX0" fmla="*/ 35357 w 181679"/>
                    <a:gd name="connsiteY0" fmla="*/ 112181 h 112180"/>
                    <a:gd name="connsiteX1" fmla="*/ 42672 w 181679"/>
                    <a:gd name="connsiteY1" fmla="*/ 104865 h 112180"/>
                    <a:gd name="connsiteX2" fmla="*/ 56089 w 181679"/>
                    <a:gd name="connsiteY2" fmla="*/ 91452 h 112180"/>
                    <a:gd name="connsiteX3" fmla="*/ 74378 w 181679"/>
                    <a:gd name="connsiteY3" fmla="*/ 73162 h 112180"/>
                    <a:gd name="connsiteX4" fmla="*/ 62185 w 181679"/>
                    <a:gd name="connsiteY4" fmla="*/ 60968 h 112180"/>
                    <a:gd name="connsiteX5" fmla="*/ 46329 w 181679"/>
                    <a:gd name="connsiteY5" fmla="*/ 76819 h 112180"/>
                    <a:gd name="connsiteX6" fmla="*/ 110960 w 181679"/>
                    <a:gd name="connsiteY6" fmla="*/ 18291 h 112180"/>
                    <a:gd name="connsiteX7" fmla="*/ 168269 w 181679"/>
                    <a:gd name="connsiteY7" fmla="*/ 52433 h 112180"/>
                    <a:gd name="connsiteX8" fmla="*/ 175584 w 181679"/>
                    <a:gd name="connsiteY8" fmla="*/ 45116 h 112180"/>
                    <a:gd name="connsiteX9" fmla="*/ 181680 w 181679"/>
                    <a:gd name="connsiteY9" fmla="*/ 39020 h 112180"/>
                    <a:gd name="connsiteX10" fmla="*/ 110960 w 181679"/>
                    <a:gd name="connsiteY10" fmla="*/ 0 h 112180"/>
                    <a:gd name="connsiteX11" fmla="*/ 28042 w 181679"/>
                    <a:gd name="connsiteY11" fmla="*/ 78039 h 112180"/>
                    <a:gd name="connsiteX12" fmla="*/ 12192 w 181679"/>
                    <a:gd name="connsiteY12" fmla="*/ 62188 h 112180"/>
                    <a:gd name="connsiteX13" fmla="*/ 0 w 181679"/>
                    <a:gd name="connsiteY13" fmla="*/ 74381 h 112180"/>
                    <a:gd name="connsiteX14" fmla="*/ 35357 w 181679"/>
                    <a:gd name="connsiteY14" fmla="*/ 112181 h 11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1679" h="112180">
                      <a:moveTo>
                        <a:pt x="35357" y="112181"/>
                      </a:moveTo>
                      <a:lnTo>
                        <a:pt x="42672" y="104865"/>
                      </a:lnTo>
                      <a:lnTo>
                        <a:pt x="56089" y="91452"/>
                      </a:lnTo>
                      <a:lnTo>
                        <a:pt x="74378" y="73162"/>
                      </a:lnTo>
                      <a:lnTo>
                        <a:pt x="62185" y="60968"/>
                      </a:lnTo>
                      <a:lnTo>
                        <a:pt x="46329" y="76819"/>
                      </a:lnTo>
                      <a:cubicBezTo>
                        <a:pt x="49994" y="43897"/>
                        <a:pt x="78035" y="18291"/>
                        <a:pt x="110960" y="18291"/>
                      </a:cubicBezTo>
                      <a:cubicBezTo>
                        <a:pt x="135344" y="18291"/>
                        <a:pt x="157296" y="31704"/>
                        <a:pt x="168269" y="52433"/>
                      </a:cubicBezTo>
                      <a:lnTo>
                        <a:pt x="175584" y="45116"/>
                      </a:lnTo>
                      <a:lnTo>
                        <a:pt x="181680" y="39020"/>
                      </a:lnTo>
                      <a:cubicBezTo>
                        <a:pt x="167050" y="14632"/>
                        <a:pt x="140221" y="0"/>
                        <a:pt x="110960" y="0"/>
                      </a:cubicBezTo>
                      <a:cubicBezTo>
                        <a:pt x="67062" y="0"/>
                        <a:pt x="30480" y="34142"/>
                        <a:pt x="28042" y="78039"/>
                      </a:cubicBezTo>
                      <a:lnTo>
                        <a:pt x="12192" y="62188"/>
                      </a:lnTo>
                      <a:lnTo>
                        <a:pt x="0" y="74381"/>
                      </a:lnTo>
                      <a:lnTo>
                        <a:pt x="35357" y="112181"/>
                      </a:lnTo>
                      <a:close/>
                    </a:path>
                  </a:pathLst>
                </a:custGeom>
                <a:solidFill>
                  <a:srgbClr val="2C5967"/>
                </a:solidFill>
                <a:ln w="6417"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60CBA199-43D7-41AD-9F7C-596DD9CD5E26}"/>
                    </a:ext>
                  </a:extLst>
                </p:cNvPr>
                <p:cNvSpPr/>
                <p:nvPr/>
              </p:nvSpPr>
              <p:spPr>
                <a:xfrm>
                  <a:off x="3914132" y="947896"/>
                  <a:ext cx="181686" cy="110958"/>
                </a:xfrm>
                <a:custGeom>
                  <a:avLst/>
                  <a:gdLst>
                    <a:gd name="connsiteX0" fmla="*/ 145104 w 181686"/>
                    <a:gd name="connsiteY0" fmla="*/ 0 h 110958"/>
                    <a:gd name="connsiteX1" fmla="*/ 107302 w 181686"/>
                    <a:gd name="connsiteY1" fmla="*/ 37800 h 110958"/>
                    <a:gd name="connsiteX2" fmla="*/ 119501 w 181686"/>
                    <a:gd name="connsiteY2" fmla="*/ 49994 h 110958"/>
                    <a:gd name="connsiteX3" fmla="*/ 135350 w 181686"/>
                    <a:gd name="connsiteY3" fmla="*/ 34142 h 110958"/>
                    <a:gd name="connsiteX4" fmla="*/ 70726 w 181686"/>
                    <a:gd name="connsiteY4" fmla="*/ 92671 h 110958"/>
                    <a:gd name="connsiteX5" fmla="*/ 13417 w 181686"/>
                    <a:gd name="connsiteY5" fmla="*/ 58529 h 110958"/>
                    <a:gd name="connsiteX6" fmla="*/ 0 w 181686"/>
                    <a:gd name="connsiteY6" fmla="*/ 71942 h 110958"/>
                    <a:gd name="connsiteX7" fmla="*/ 70726 w 181686"/>
                    <a:gd name="connsiteY7" fmla="*/ 110959 h 110958"/>
                    <a:gd name="connsiteX8" fmla="*/ 153638 w 181686"/>
                    <a:gd name="connsiteY8" fmla="*/ 32923 h 110958"/>
                    <a:gd name="connsiteX9" fmla="*/ 169494 w 181686"/>
                    <a:gd name="connsiteY9" fmla="*/ 48774 h 110958"/>
                    <a:gd name="connsiteX10" fmla="*/ 181686 w 181686"/>
                    <a:gd name="connsiteY10" fmla="*/ 36580 h 110958"/>
                    <a:gd name="connsiteX11" fmla="*/ 145104 w 181686"/>
                    <a:gd name="connsiteY11" fmla="*/ 0 h 11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1686" h="110958">
                      <a:moveTo>
                        <a:pt x="145104" y="0"/>
                      </a:moveTo>
                      <a:lnTo>
                        <a:pt x="107302" y="37800"/>
                      </a:lnTo>
                      <a:lnTo>
                        <a:pt x="119501" y="49994"/>
                      </a:lnTo>
                      <a:lnTo>
                        <a:pt x="135350" y="34142"/>
                      </a:lnTo>
                      <a:cubicBezTo>
                        <a:pt x="131693" y="67064"/>
                        <a:pt x="103645" y="92671"/>
                        <a:pt x="70726" y="92671"/>
                      </a:cubicBezTo>
                      <a:cubicBezTo>
                        <a:pt x="46336" y="92671"/>
                        <a:pt x="24390" y="79258"/>
                        <a:pt x="13417" y="58529"/>
                      </a:cubicBezTo>
                      <a:lnTo>
                        <a:pt x="0" y="71942"/>
                      </a:lnTo>
                      <a:cubicBezTo>
                        <a:pt x="14636" y="96328"/>
                        <a:pt x="41459" y="110959"/>
                        <a:pt x="70726" y="110959"/>
                      </a:cubicBezTo>
                      <a:cubicBezTo>
                        <a:pt x="114624" y="110959"/>
                        <a:pt x="151200" y="76819"/>
                        <a:pt x="153638" y="32923"/>
                      </a:cubicBezTo>
                      <a:lnTo>
                        <a:pt x="169494" y="48774"/>
                      </a:lnTo>
                      <a:lnTo>
                        <a:pt x="181686" y="36580"/>
                      </a:lnTo>
                      <a:lnTo>
                        <a:pt x="145104" y="0"/>
                      </a:lnTo>
                      <a:close/>
                    </a:path>
                  </a:pathLst>
                </a:custGeom>
                <a:solidFill>
                  <a:srgbClr val="2C5967"/>
                </a:solidFill>
                <a:ln w="6417"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C7362AC-F43D-4463-BA8B-0F7FA6B109D1}"/>
                    </a:ext>
                  </a:extLst>
                </p:cNvPr>
                <p:cNvSpPr/>
                <p:nvPr/>
              </p:nvSpPr>
              <p:spPr>
                <a:xfrm>
                  <a:off x="3950715" y="929604"/>
                  <a:ext cx="67062" cy="86574"/>
                </a:xfrm>
                <a:custGeom>
                  <a:avLst/>
                  <a:gdLst>
                    <a:gd name="connsiteX0" fmla="*/ 0 w 67062"/>
                    <a:gd name="connsiteY0" fmla="*/ 86574 h 86574"/>
                    <a:gd name="connsiteX1" fmla="*/ 18288 w 67062"/>
                    <a:gd name="connsiteY1" fmla="*/ 86574 h 86574"/>
                    <a:gd name="connsiteX2" fmla="*/ 21945 w 67062"/>
                    <a:gd name="connsiteY2" fmla="*/ 68284 h 86574"/>
                    <a:gd name="connsiteX3" fmla="*/ 43898 w 67062"/>
                    <a:gd name="connsiteY3" fmla="*/ 68284 h 86574"/>
                    <a:gd name="connsiteX4" fmla="*/ 47555 w 67062"/>
                    <a:gd name="connsiteY4" fmla="*/ 86574 h 86574"/>
                    <a:gd name="connsiteX5" fmla="*/ 67062 w 67062"/>
                    <a:gd name="connsiteY5" fmla="*/ 86574 h 86574"/>
                    <a:gd name="connsiteX6" fmla="*/ 42678 w 67062"/>
                    <a:gd name="connsiteY6" fmla="*/ 0 h 86574"/>
                    <a:gd name="connsiteX7" fmla="*/ 24384 w 67062"/>
                    <a:gd name="connsiteY7" fmla="*/ 0 h 86574"/>
                    <a:gd name="connsiteX8" fmla="*/ 0 w 67062"/>
                    <a:gd name="connsiteY8" fmla="*/ 86574 h 86574"/>
                    <a:gd name="connsiteX9" fmla="*/ 32925 w 67062"/>
                    <a:gd name="connsiteY9" fmla="*/ 20729 h 86574"/>
                    <a:gd name="connsiteX10" fmla="*/ 40240 w 67062"/>
                    <a:gd name="connsiteY10" fmla="*/ 53652 h 86574"/>
                    <a:gd name="connsiteX11" fmla="*/ 25603 w 67062"/>
                    <a:gd name="connsiteY11" fmla="*/ 53652 h 86574"/>
                    <a:gd name="connsiteX12" fmla="*/ 32925 w 67062"/>
                    <a:gd name="connsiteY12" fmla="*/ 20729 h 8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62" h="86574">
                      <a:moveTo>
                        <a:pt x="0" y="86574"/>
                      </a:moveTo>
                      <a:lnTo>
                        <a:pt x="18288" y="86574"/>
                      </a:lnTo>
                      <a:lnTo>
                        <a:pt x="21945" y="68284"/>
                      </a:lnTo>
                      <a:lnTo>
                        <a:pt x="43898" y="68284"/>
                      </a:lnTo>
                      <a:lnTo>
                        <a:pt x="47555" y="86574"/>
                      </a:lnTo>
                      <a:lnTo>
                        <a:pt x="67062" y="86574"/>
                      </a:lnTo>
                      <a:lnTo>
                        <a:pt x="42678" y="0"/>
                      </a:lnTo>
                      <a:lnTo>
                        <a:pt x="24384" y="0"/>
                      </a:lnTo>
                      <a:lnTo>
                        <a:pt x="0" y="86574"/>
                      </a:lnTo>
                      <a:close/>
                      <a:moveTo>
                        <a:pt x="32925" y="20729"/>
                      </a:moveTo>
                      <a:lnTo>
                        <a:pt x="40240" y="53652"/>
                      </a:lnTo>
                      <a:lnTo>
                        <a:pt x="25603" y="53652"/>
                      </a:lnTo>
                      <a:lnTo>
                        <a:pt x="32925" y="20729"/>
                      </a:lnTo>
                      <a:close/>
                    </a:path>
                  </a:pathLst>
                </a:custGeom>
                <a:solidFill>
                  <a:srgbClr val="2C5967"/>
                </a:solidFill>
                <a:ln w="6417" cap="flat">
                  <a:noFill/>
                  <a:prstDash val="solid"/>
                  <a:miter/>
                </a:ln>
              </p:spPr>
              <p:txBody>
                <a:bodyPr rtlCol="0" anchor="ctr"/>
                <a:lstStyle/>
                <a:p>
                  <a:endParaRPr lang="en-US"/>
                </a:p>
              </p:txBody>
            </p:sp>
          </p:grpSp>
        </p:grpSp>
        <p:grpSp>
          <p:nvGrpSpPr>
            <p:cNvPr id="77" name="Graphic 2">
              <a:extLst>
                <a:ext uri="{FF2B5EF4-FFF2-40B4-BE49-F238E27FC236}">
                  <a16:creationId xmlns:a16="http://schemas.microsoft.com/office/drawing/2014/main" id="{E85CEB06-A532-49C1-A384-0F502CC4531D}"/>
                </a:ext>
              </a:extLst>
            </p:cNvPr>
            <p:cNvGrpSpPr/>
            <p:nvPr/>
          </p:nvGrpSpPr>
          <p:grpSpPr>
            <a:xfrm>
              <a:off x="3682965" y="1239675"/>
              <a:ext cx="590349" cy="442762"/>
              <a:chOff x="3682965" y="1239675"/>
              <a:chExt cx="590349" cy="442762"/>
            </a:xfrm>
            <a:solidFill>
              <a:srgbClr val="000000"/>
            </a:solidFill>
          </p:grpSpPr>
          <p:sp>
            <p:nvSpPr>
              <p:cNvPr id="78" name="TextBox 77">
                <a:extLst>
                  <a:ext uri="{FF2B5EF4-FFF2-40B4-BE49-F238E27FC236}">
                    <a16:creationId xmlns:a16="http://schemas.microsoft.com/office/drawing/2014/main" id="{7184BB19-B917-4A9C-8D84-5803D0B9FDD9}"/>
                  </a:ext>
                </a:extLst>
              </p:cNvPr>
              <p:cNvSpPr txBox="1"/>
              <p:nvPr/>
            </p:nvSpPr>
            <p:spPr>
              <a:xfrm>
                <a:off x="3715454" y="1193955"/>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Migrate</a:t>
                </a:r>
              </a:p>
            </p:txBody>
          </p:sp>
          <p:sp>
            <p:nvSpPr>
              <p:cNvPr id="87" name="TextBox 86">
                <a:extLst>
                  <a:ext uri="{FF2B5EF4-FFF2-40B4-BE49-F238E27FC236}">
                    <a16:creationId xmlns:a16="http://schemas.microsoft.com/office/drawing/2014/main" id="{D3BCF1AC-1C8E-4DCC-BBCB-8E276F066F4D}"/>
                  </a:ext>
                </a:extLst>
              </p:cNvPr>
              <p:cNvSpPr txBox="1"/>
              <p:nvPr/>
            </p:nvSpPr>
            <p:spPr>
              <a:xfrm>
                <a:off x="3591525" y="1296625"/>
                <a:ext cx="77322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Autonomous</a:t>
                </a:r>
              </a:p>
            </p:txBody>
          </p:sp>
          <p:sp>
            <p:nvSpPr>
              <p:cNvPr id="88" name="TextBox 87">
                <a:extLst>
                  <a:ext uri="{FF2B5EF4-FFF2-40B4-BE49-F238E27FC236}">
                    <a16:creationId xmlns:a16="http://schemas.microsoft.com/office/drawing/2014/main" id="{3B07F8CB-6C05-46B7-942B-8DBF681146AC}"/>
                  </a:ext>
                </a:extLst>
              </p:cNvPr>
              <p:cNvSpPr txBox="1"/>
              <p:nvPr/>
            </p:nvSpPr>
            <p:spPr>
              <a:xfrm>
                <a:off x="3676799" y="1399294"/>
                <a:ext cx="61922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Database</a:t>
                </a:r>
              </a:p>
            </p:txBody>
          </p:sp>
          <p:sp>
            <p:nvSpPr>
              <p:cNvPr id="89" name="TextBox 88">
                <a:extLst>
                  <a:ext uri="{FF2B5EF4-FFF2-40B4-BE49-F238E27FC236}">
                    <a16:creationId xmlns:a16="http://schemas.microsoft.com/office/drawing/2014/main" id="{E1942FED-D61F-4B87-9205-051B056C5233}"/>
                  </a:ext>
                </a:extLst>
              </p:cNvPr>
              <p:cNvSpPr txBox="1"/>
              <p:nvPr/>
            </p:nvSpPr>
            <p:spPr>
              <a:xfrm>
                <a:off x="3711488" y="1501964"/>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(MADB)</a:t>
                </a:r>
              </a:p>
            </p:txBody>
          </p:sp>
        </p:grpSp>
      </p:grpSp>
      <p:grpSp>
        <p:nvGrpSpPr>
          <p:cNvPr id="90" name="Graphic 2">
            <a:extLst>
              <a:ext uri="{FF2B5EF4-FFF2-40B4-BE49-F238E27FC236}">
                <a16:creationId xmlns:a16="http://schemas.microsoft.com/office/drawing/2014/main" id="{C820C769-F33D-40F6-A46F-9E74FA696D6F}"/>
              </a:ext>
            </a:extLst>
          </p:cNvPr>
          <p:cNvGrpSpPr/>
          <p:nvPr/>
        </p:nvGrpSpPr>
        <p:grpSpPr>
          <a:xfrm>
            <a:off x="4613260" y="1600201"/>
            <a:ext cx="924025" cy="756006"/>
            <a:chOff x="4613260" y="721092"/>
            <a:chExt cx="924025" cy="756006"/>
          </a:xfrm>
        </p:grpSpPr>
        <p:grpSp>
          <p:nvGrpSpPr>
            <p:cNvPr id="91" name="Graphic 2">
              <a:extLst>
                <a:ext uri="{FF2B5EF4-FFF2-40B4-BE49-F238E27FC236}">
                  <a16:creationId xmlns:a16="http://schemas.microsoft.com/office/drawing/2014/main" id="{BF4ED0E9-FF58-49CE-BA98-88F7D7D653FE}"/>
                </a:ext>
              </a:extLst>
            </p:cNvPr>
            <p:cNvGrpSpPr/>
            <p:nvPr/>
          </p:nvGrpSpPr>
          <p:grpSpPr>
            <a:xfrm>
              <a:off x="4833306" y="721092"/>
              <a:ext cx="484016" cy="513347"/>
              <a:chOff x="4833306" y="721092"/>
              <a:chExt cx="484016" cy="513347"/>
            </a:xfrm>
          </p:grpSpPr>
          <p:sp>
            <p:nvSpPr>
              <p:cNvPr id="92" name="Freeform: Shape 91">
                <a:extLst>
                  <a:ext uri="{FF2B5EF4-FFF2-40B4-BE49-F238E27FC236}">
                    <a16:creationId xmlns:a16="http://schemas.microsoft.com/office/drawing/2014/main" id="{5130F745-3BA7-4E21-A79C-923270E61D88}"/>
                  </a:ext>
                </a:extLst>
              </p:cNvPr>
              <p:cNvSpPr/>
              <p:nvPr/>
            </p:nvSpPr>
            <p:spPr>
              <a:xfrm>
                <a:off x="4840634" y="727204"/>
                <a:ext cx="470566" cy="501125"/>
              </a:xfrm>
              <a:custGeom>
                <a:avLst/>
                <a:gdLst>
                  <a:gd name="connsiteX0" fmla="*/ 90445 w 470566"/>
                  <a:gd name="connsiteY0" fmla="*/ 501126 h 501125"/>
                  <a:gd name="connsiteX1" fmla="*/ 48890 w 470566"/>
                  <a:gd name="connsiteY1" fmla="*/ 497455 h 501125"/>
                  <a:gd name="connsiteX2" fmla="*/ 39110 w 470566"/>
                  <a:gd name="connsiteY2" fmla="*/ 495011 h 501125"/>
                  <a:gd name="connsiteX3" fmla="*/ 30557 w 470566"/>
                  <a:gd name="connsiteY3" fmla="*/ 492572 h 501125"/>
                  <a:gd name="connsiteX4" fmla="*/ 15888 w 470566"/>
                  <a:gd name="connsiteY4" fmla="*/ 485238 h 501125"/>
                  <a:gd name="connsiteX5" fmla="*/ 0 w 470566"/>
                  <a:gd name="connsiteY5" fmla="*/ 460790 h 501125"/>
                  <a:gd name="connsiteX6" fmla="*/ 0 w 470566"/>
                  <a:gd name="connsiteY6" fmla="*/ 358120 h 501125"/>
                  <a:gd name="connsiteX7" fmla="*/ 15888 w 470566"/>
                  <a:gd name="connsiteY7" fmla="*/ 333678 h 501125"/>
                  <a:gd name="connsiteX8" fmla="*/ 23222 w 470566"/>
                  <a:gd name="connsiteY8" fmla="*/ 330008 h 501125"/>
                  <a:gd name="connsiteX9" fmla="*/ 31776 w 470566"/>
                  <a:gd name="connsiteY9" fmla="*/ 326344 h 501125"/>
                  <a:gd name="connsiteX10" fmla="*/ 51335 w 470566"/>
                  <a:gd name="connsiteY10" fmla="*/ 321454 h 501125"/>
                  <a:gd name="connsiteX11" fmla="*/ 69668 w 470566"/>
                  <a:gd name="connsiteY11" fmla="*/ 319009 h 501125"/>
                  <a:gd name="connsiteX12" fmla="*/ 69668 w 470566"/>
                  <a:gd name="connsiteY12" fmla="*/ 223673 h 501125"/>
                  <a:gd name="connsiteX13" fmla="*/ 0 w 470566"/>
                  <a:gd name="connsiteY13" fmla="*/ 223673 h 501125"/>
                  <a:gd name="connsiteX14" fmla="*/ 1219 w 470566"/>
                  <a:gd name="connsiteY14" fmla="*/ 207784 h 501125"/>
                  <a:gd name="connsiteX15" fmla="*/ 57443 w 470566"/>
                  <a:gd name="connsiteY15" fmla="*/ 122226 h 501125"/>
                  <a:gd name="connsiteX16" fmla="*/ 69668 w 470566"/>
                  <a:gd name="connsiteY16" fmla="*/ 105114 h 501125"/>
                  <a:gd name="connsiteX17" fmla="*/ 116113 w 470566"/>
                  <a:gd name="connsiteY17" fmla="*/ 46446 h 501125"/>
                  <a:gd name="connsiteX18" fmla="*/ 149114 w 470566"/>
                  <a:gd name="connsiteY18" fmla="*/ 39113 h 501125"/>
                  <a:gd name="connsiteX19" fmla="*/ 156449 w 470566"/>
                  <a:gd name="connsiteY19" fmla="*/ 39113 h 501125"/>
                  <a:gd name="connsiteX20" fmla="*/ 158894 w 470566"/>
                  <a:gd name="connsiteY20" fmla="*/ 39113 h 501125"/>
                  <a:gd name="connsiteX21" fmla="*/ 176001 w 470566"/>
                  <a:gd name="connsiteY21" fmla="*/ 31779 h 501125"/>
                  <a:gd name="connsiteX22" fmla="*/ 248114 w 470566"/>
                  <a:gd name="connsiteY22" fmla="*/ 0 h 501125"/>
                  <a:gd name="connsiteX23" fmla="*/ 332450 w 470566"/>
                  <a:gd name="connsiteY23" fmla="*/ 47668 h 501125"/>
                  <a:gd name="connsiteX24" fmla="*/ 343455 w 470566"/>
                  <a:gd name="connsiteY24" fmla="*/ 57446 h 501125"/>
                  <a:gd name="connsiteX25" fmla="*/ 347119 w 470566"/>
                  <a:gd name="connsiteY25" fmla="*/ 57446 h 501125"/>
                  <a:gd name="connsiteX26" fmla="*/ 358117 w 470566"/>
                  <a:gd name="connsiteY26" fmla="*/ 58669 h 501125"/>
                  <a:gd name="connsiteX27" fmla="*/ 360562 w 470566"/>
                  <a:gd name="connsiteY27" fmla="*/ 58669 h 501125"/>
                  <a:gd name="connsiteX28" fmla="*/ 369122 w 470566"/>
                  <a:gd name="connsiteY28" fmla="*/ 59891 h 501125"/>
                  <a:gd name="connsiteX29" fmla="*/ 371561 w 470566"/>
                  <a:gd name="connsiteY29" fmla="*/ 61113 h 501125"/>
                  <a:gd name="connsiteX30" fmla="*/ 381340 w 470566"/>
                  <a:gd name="connsiteY30" fmla="*/ 64780 h 501125"/>
                  <a:gd name="connsiteX31" fmla="*/ 392345 w 470566"/>
                  <a:gd name="connsiteY31" fmla="*/ 69669 h 501125"/>
                  <a:gd name="connsiteX32" fmla="*/ 400899 w 470566"/>
                  <a:gd name="connsiteY32" fmla="*/ 75780 h 501125"/>
                  <a:gd name="connsiteX33" fmla="*/ 402118 w 470566"/>
                  <a:gd name="connsiteY33" fmla="*/ 77002 h 501125"/>
                  <a:gd name="connsiteX34" fmla="*/ 409452 w 470566"/>
                  <a:gd name="connsiteY34" fmla="*/ 83114 h 501125"/>
                  <a:gd name="connsiteX35" fmla="*/ 410678 w 470566"/>
                  <a:gd name="connsiteY35" fmla="*/ 84336 h 501125"/>
                  <a:gd name="connsiteX36" fmla="*/ 418012 w 470566"/>
                  <a:gd name="connsiteY36" fmla="*/ 91670 h 501125"/>
                  <a:gd name="connsiteX37" fmla="*/ 424121 w 470566"/>
                  <a:gd name="connsiteY37" fmla="*/ 100225 h 501125"/>
                  <a:gd name="connsiteX38" fmla="*/ 425340 w 470566"/>
                  <a:gd name="connsiteY38" fmla="*/ 101448 h 501125"/>
                  <a:gd name="connsiteX39" fmla="*/ 427785 w 470566"/>
                  <a:gd name="connsiteY39" fmla="*/ 105114 h 501125"/>
                  <a:gd name="connsiteX40" fmla="*/ 435119 w 470566"/>
                  <a:gd name="connsiteY40" fmla="*/ 122226 h 501125"/>
                  <a:gd name="connsiteX41" fmla="*/ 470566 w 470566"/>
                  <a:gd name="connsiteY41" fmla="*/ 157671 h 501125"/>
                  <a:gd name="connsiteX42" fmla="*/ 449788 w 470566"/>
                  <a:gd name="connsiteY42" fmla="*/ 177227 h 501125"/>
                  <a:gd name="connsiteX43" fmla="*/ 437564 w 470566"/>
                  <a:gd name="connsiteY43" fmla="*/ 165005 h 501125"/>
                  <a:gd name="connsiteX44" fmla="*/ 436345 w 470566"/>
                  <a:gd name="connsiteY44" fmla="*/ 171116 h 501125"/>
                  <a:gd name="connsiteX45" fmla="*/ 435119 w 470566"/>
                  <a:gd name="connsiteY45" fmla="*/ 176005 h 501125"/>
                  <a:gd name="connsiteX46" fmla="*/ 432675 w 470566"/>
                  <a:gd name="connsiteY46" fmla="*/ 178450 h 501125"/>
                  <a:gd name="connsiteX47" fmla="*/ 430230 w 470566"/>
                  <a:gd name="connsiteY47" fmla="*/ 183339 h 501125"/>
                  <a:gd name="connsiteX48" fmla="*/ 429011 w 470566"/>
                  <a:gd name="connsiteY48" fmla="*/ 185783 h 501125"/>
                  <a:gd name="connsiteX49" fmla="*/ 426566 w 470566"/>
                  <a:gd name="connsiteY49" fmla="*/ 190672 h 501125"/>
                  <a:gd name="connsiteX50" fmla="*/ 425340 w 470566"/>
                  <a:gd name="connsiteY50" fmla="*/ 193117 h 501125"/>
                  <a:gd name="connsiteX51" fmla="*/ 421676 w 470566"/>
                  <a:gd name="connsiteY51" fmla="*/ 198006 h 501125"/>
                  <a:gd name="connsiteX52" fmla="*/ 420457 w 470566"/>
                  <a:gd name="connsiteY52" fmla="*/ 200450 h 501125"/>
                  <a:gd name="connsiteX53" fmla="*/ 416787 w 470566"/>
                  <a:gd name="connsiteY53" fmla="*/ 205339 h 501125"/>
                  <a:gd name="connsiteX54" fmla="*/ 415567 w 470566"/>
                  <a:gd name="connsiteY54" fmla="*/ 206561 h 501125"/>
                  <a:gd name="connsiteX55" fmla="*/ 410678 w 470566"/>
                  <a:gd name="connsiteY55" fmla="*/ 211450 h 501125"/>
                  <a:gd name="connsiteX56" fmla="*/ 409452 w 470566"/>
                  <a:gd name="connsiteY56" fmla="*/ 212673 h 501125"/>
                  <a:gd name="connsiteX57" fmla="*/ 404563 w 470566"/>
                  <a:gd name="connsiteY57" fmla="*/ 217562 h 501125"/>
                  <a:gd name="connsiteX58" fmla="*/ 403343 w 470566"/>
                  <a:gd name="connsiteY58" fmla="*/ 218784 h 501125"/>
                  <a:gd name="connsiteX59" fmla="*/ 398454 w 470566"/>
                  <a:gd name="connsiteY59" fmla="*/ 222451 h 501125"/>
                  <a:gd name="connsiteX60" fmla="*/ 397228 w 470566"/>
                  <a:gd name="connsiteY60" fmla="*/ 223673 h 501125"/>
                  <a:gd name="connsiteX61" fmla="*/ 391119 w 470566"/>
                  <a:gd name="connsiteY61" fmla="*/ 227340 h 501125"/>
                  <a:gd name="connsiteX62" fmla="*/ 388674 w 470566"/>
                  <a:gd name="connsiteY62" fmla="*/ 228562 h 501125"/>
                  <a:gd name="connsiteX63" fmla="*/ 383785 w 470566"/>
                  <a:gd name="connsiteY63" fmla="*/ 231006 h 501125"/>
                  <a:gd name="connsiteX64" fmla="*/ 381340 w 470566"/>
                  <a:gd name="connsiteY64" fmla="*/ 232229 h 501125"/>
                  <a:gd name="connsiteX65" fmla="*/ 377676 w 470566"/>
                  <a:gd name="connsiteY65" fmla="*/ 227340 h 501125"/>
                  <a:gd name="connsiteX66" fmla="*/ 380121 w 470566"/>
                  <a:gd name="connsiteY66" fmla="*/ 233451 h 501125"/>
                  <a:gd name="connsiteX67" fmla="*/ 376451 w 470566"/>
                  <a:gd name="connsiteY67" fmla="*/ 234674 h 501125"/>
                  <a:gd name="connsiteX68" fmla="*/ 374005 w 470566"/>
                  <a:gd name="connsiteY68" fmla="*/ 235895 h 501125"/>
                  <a:gd name="connsiteX69" fmla="*/ 370342 w 470566"/>
                  <a:gd name="connsiteY69" fmla="*/ 237118 h 501125"/>
                  <a:gd name="connsiteX70" fmla="*/ 370342 w 470566"/>
                  <a:gd name="connsiteY70" fmla="*/ 410681 h 501125"/>
                  <a:gd name="connsiteX71" fmla="*/ 381340 w 470566"/>
                  <a:gd name="connsiteY71" fmla="*/ 410681 h 501125"/>
                  <a:gd name="connsiteX72" fmla="*/ 404563 w 470566"/>
                  <a:gd name="connsiteY72" fmla="*/ 421679 h 501125"/>
                  <a:gd name="connsiteX73" fmla="*/ 404563 w 470566"/>
                  <a:gd name="connsiteY73" fmla="*/ 440012 h 501125"/>
                  <a:gd name="connsiteX74" fmla="*/ 184561 w 470566"/>
                  <a:gd name="connsiteY74" fmla="*/ 440012 h 501125"/>
                  <a:gd name="connsiteX75" fmla="*/ 184561 w 470566"/>
                  <a:gd name="connsiteY75" fmla="*/ 463234 h 501125"/>
                  <a:gd name="connsiteX76" fmla="*/ 168667 w 470566"/>
                  <a:gd name="connsiteY76" fmla="*/ 487683 h 501125"/>
                  <a:gd name="connsiteX77" fmla="*/ 149114 w 470566"/>
                  <a:gd name="connsiteY77" fmla="*/ 496236 h 501125"/>
                  <a:gd name="connsiteX78" fmla="*/ 144225 w 470566"/>
                  <a:gd name="connsiteY78" fmla="*/ 497455 h 501125"/>
                  <a:gd name="connsiteX79" fmla="*/ 134445 w 470566"/>
                  <a:gd name="connsiteY79" fmla="*/ 499900 h 501125"/>
                  <a:gd name="connsiteX80" fmla="*/ 90445 w 470566"/>
                  <a:gd name="connsiteY80"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0566" h="501125">
                    <a:moveTo>
                      <a:pt x="90445" y="501126"/>
                    </a:moveTo>
                    <a:cubicBezTo>
                      <a:pt x="75776" y="501126"/>
                      <a:pt x="61114" y="499900"/>
                      <a:pt x="48890" y="497455"/>
                    </a:cubicBezTo>
                    <a:cubicBezTo>
                      <a:pt x="45219" y="496236"/>
                      <a:pt x="41556" y="496236"/>
                      <a:pt x="39110" y="495011"/>
                    </a:cubicBezTo>
                    <a:cubicBezTo>
                      <a:pt x="35447" y="493791"/>
                      <a:pt x="33002" y="493791"/>
                      <a:pt x="30557" y="492572"/>
                    </a:cubicBezTo>
                    <a:cubicBezTo>
                      <a:pt x="24441" y="490127"/>
                      <a:pt x="19552" y="487683"/>
                      <a:pt x="15888" y="485238"/>
                    </a:cubicBezTo>
                    <a:cubicBezTo>
                      <a:pt x="4889" y="479123"/>
                      <a:pt x="0" y="470569"/>
                      <a:pt x="0" y="460790"/>
                    </a:cubicBezTo>
                    <a:lnTo>
                      <a:pt x="0" y="358120"/>
                    </a:lnTo>
                    <a:cubicBezTo>
                      <a:pt x="0" y="348341"/>
                      <a:pt x="4889" y="339787"/>
                      <a:pt x="15888" y="333678"/>
                    </a:cubicBezTo>
                    <a:cubicBezTo>
                      <a:pt x="18333" y="332453"/>
                      <a:pt x="20778" y="331234"/>
                      <a:pt x="23222" y="330008"/>
                    </a:cubicBezTo>
                    <a:cubicBezTo>
                      <a:pt x="25667" y="328789"/>
                      <a:pt x="28112" y="327563"/>
                      <a:pt x="31776" y="326344"/>
                    </a:cubicBezTo>
                    <a:cubicBezTo>
                      <a:pt x="37885" y="323899"/>
                      <a:pt x="44000" y="322673"/>
                      <a:pt x="51335" y="321454"/>
                    </a:cubicBezTo>
                    <a:cubicBezTo>
                      <a:pt x="56224" y="320229"/>
                      <a:pt x="62333" y="319009"/>
                      <a:pt x="69668" y="319009"/>
                    </a:cubicBezTo>
                    <a:lnTo>
                      <a:pt x="69668" y="223673"/>
                    </a:lnTo>
                    <a:lnTo>
                      <a:pt x="0" y="223673"/>
                    </a:lnTo>
                    <a:lnTo>
                      <a:pt x="1219" y="207784"/>
                    </a:lnTo>
                    <a:cubicBezTo>
                      <a:pt x="3664" y="171116"/>
                      <a:pt x="24441" y="139337"/>
                      <a:pt x="57443" y="122226"/>
                    </a:cubicBezTo>
                    <a:cubicBezTo>
                      <a:pt x="63552" y="118559"/>
                      <a:pt x="68442" y="112447"/>
                      <a:pt x="69668" y="105114"/>
                    </a:cubicBezTo>
                    <a:cubicBezTo>
                      <a:pt x="74557" y="79447"/>
                      <a:pt x="91664" y="57446"/>
                      <a:pt x="116113" y="46446"/>
                    </a:cubicBezTo>
                    <a:cubicBezTo>
                      <a:pt x="125892" y="41557"/>
                      <a:pt x="138116" y="39113"/>
                      <a:pt x="149114" y="39113"/>
                    </a:cubicBezTo>
                    <a:cubicBezTo>
                      <a:pt x="151559" y="39113"/>
                      <a:pt x="154004" y="39113"/>
                      <a:pt x="156449" y="39113"/>
                    </a:cubicBezTo>
                    <a:cubicBezTo>
                      <a:pt x="157668" y="39113"/>
                      <a:pt x="157668" y="39113"/>
                      <a:pt x="158894" y="39113"/>
                    </a:cubicBezTo>
                    <a:cubicBezTo>
                      <a:pt x="165003" y="39113"/>
                      <a:pt x="171112" y="36668"/>
                      <a:pt x="176001" y="31779"/>
                    </a:cubicBezTo>
                    <a:cubicBezTo>
                      <a:pt x="194334" y="12223"/>
                      <a:pt x="221227" y="0"/>
                      <a:pt x="248114" y="0"/>
                    </a:cubicBezTo>
                    <a:cubicBezTo>
                      <a:pt x="282341" y="0"/>
                      <a:pt x="314117" y="17112"/>
                      <a:pt x="332450" y="47668"/>
                    </a:cubicBezTo>
                    <a:lnTo>
                      <a:pt x="343455" y="57446"/>
                    </a:lnTo>
                    <a:cubicBezTo>
                      <a:pt x="344674" y="57446"/>
                      <a:pt x="347119" y="57446"/>
                      <a:pt x="347119" y="57446"/>
                    </a:cubicBezTo>
                    <a:cubicBezTo>
                      <a:pt x="350783" y="57446"/>
                      <a:pt x="354453" y="57446"/>
                      <a:pt x="358117" y="58669"/>
                    </a:cubicBezTo>
                    <a:lnTo>
                      <a:pt x="360562" y="58669"/>
                    </a:lnTo>
                    <a:cubicBezTo>
                      <a:pt x="364233" y="58669"/>
                      <a:pt x="366678" y="59891"/>
                      <a:pt x="369122" y="59891"/>
                    </a:cubicBezTo>
                    <a:lnTo>
                      <a:pt x="371561" y="61113"/>
                    </a:lnTo>
                    <a:cubicBezTo>
                      <a:pt x="375231" y="62335"/>
                      <a:pt x="377676" y="63558"/>
                      <a:pt x="381340" y="64780"/>
                    </a:cubicBezTo>
                    <a:cubicBezTo>
                      <a:pt x="385011" y="66002"/>
                      <a:pt x="388674" y="68447"/>
                      <a:pt x="392345" y="69669"/>
                    </a:cubicBezTo>
                    <a:cubicBezTo>
                      <a:pt x="396009" y="72113"/>
                      <a:pt x="398454" y="73336"/>
                      <a:pt x="400899" y="75780"/>
                    </a:cubicBezTo>
                    <a:lnTo>
                      <a:pt x="402118" y="77002"/>
                    </a:lnTo>
                    <a:cubicBezTo>
                      <a:pt x="404563" y="79447"/>
                      <a:pt x="407007" y="80669"/>
                      <a:pt x="409452" y="83114"/>
                    </a:cubicBezTo>
                    <a:lnTo>
                      <a:pt x="410678" y="84336"/>
                    </a:lnTo>
                    <a:cubicBezTo>
                      <a:pt x="413123" y="86780"/>
                      <a:pt x="415567" y="89225"/>
                      <a:pt x="418012" y="91670"/>
                    </a:cubicBezTo>
                    <a:cubicBezTo>
                      <a:pt x="420457" y="94114"/>
                      <a:pt x="421676" y="96559"/>
                      <a:pt x="424121" y="100225"/>
                    </a:cubicBezTo>
                    <a:lnTo>
                      <a:pt x="425340" y="101448"/>
                    </a:lnTo>
                    <a:lnTo>
                      <a:pt x="427785" y="105114"/>
                    </a:lnTo>
                    <a:cubicBezTo>
                      <a:pt x="430230" y="110003"/>
                      <a:pt x="432675" y="116115"/>
                      <a:pt x="435119" y="122226"/>
                    </a:cubicBezTo>
                    <a:lnTo>
                      <a:pt x="470566" y="157671"/>
                    </a:lnTo>
                    <a:lnTo>
                      <a:pt x="449788" y="177227"/>
                    </a:lnTo>
                    <a:lnTo>
                      <a:pt x="437564" y="165005"/>
                    </a:lnTo>
                    <a:cubicBezTo>
                      <a:pt x="437564" y="166227"/>
                      <a:pt x="436345" y="171116"/>
                      <a:pt x="436345" y="171116"/>
                    </a:cubicBezTo>
                    <a:cubicBezTo>
                      <a:pt x="436345" y="172338"/>
                      <a:pt x="435119" y="174783"/>
                      <a:pt x="435119" y="176005"/>
                    </a:cubicBezTo>
                    <a:lnTo>
                      <a:pt x="432675" y="178450"/>
                    </a:lnTo>
                    <a:cubicBezTo>
                      <a:pt x="431455" y="179672"/>
                      <a:pt x="431455" y="182116"/>
                      <a:pt x="430230" y="183339"/>
                    </a:cubicBezTo>
                    <a:lnTo>
                      <a:pt x="429011" y="185783"/>
                    </a:lnTo>
                    <a:cubicBezTo>
                      <a:pt x="427785" y="187005"/>
                      <a:pt x="427785" y="189450"/>
                      <a:pt x="426566" y="190672"/>
                    </a:cubicBezTo>
                    <a:lnTo>
                      <a:pt x="425340" y="193117"/>
                    </a:lnTo>
                    <a:cubicBezTo>
                      <a:pt x="424121" y="194339"/>
                      <a:pt x="422896" y="196783"/>
                      <a:pt x="421676" y="198006"/>
                    </a:cubicBezTo>
                    <a:lnTo>
                      <a:pt x="420457" y="200450"/>
                    </a:lnTo>
                    <a:cubicBezTo>
                      <a:pt x="419232" y="201672"/>
                      <a:pt x="418012" y="204117"/>
                      <a:pt x="416787" y="205339"/>
                    </a:cubicBezTo>
                    <a:lnTo>
                      <a:pt x="415567" y="206561"/>
                    </a:lnTo>
                    <a:cubicBezTo>
                      <a:pt x="413123" y="209006"/>
                      <a:pt x="411897" y="210228"/>
                      <a:pt x="410678" y="211450"/>
                    </a:cubicBezTo>
                    <a:lnTo>
                      <a:pt x="409452" y="212673"/>
                    </a:lnTo>
                    <a:cubicBezTo>
                      <a:pt x="407007" y="213895"/>
                      <a:pt x="405788" y="216339"/>
                      <a:pt x="404563" y="217562"/>
                    </a:cubicBezTo>
                    <a:lnTo>
                      <a:pt x="403343" y="218784"/>
                    </a:lnTo>
                    <a:cubicBezTo>
                      <a:pt x="400899" y="220006"/>
                      <a:pt x="399673" y="221228"/>
                      <a:pt x="398454" y="222451"/>
                    </a:cubicBezTo>
                    <a:lnTo>
                      <a:pt x="397228" y="223673"/>
                    </a:lnTo>
                    <a:cubicBezTo>
                      <a:pt x="394790" y="224896"/>
                      <a:pt x="393564" y="226117"/>
                      <a:pt x="391119" y="227340"/>
                    </a:cubicBezTo>
                    <a:lnTo>
                      <a:pt x="388674" y="228562"/>
                    </a:lnTo>
                    <a:cubicBezTo>
                      <a:pt x="386230" y="229785"/>
                      <a:pt x="385011" y="231006"/>
                      <a:pt x="383785" y="231006"/>
                    </a:cubicBezTo>
                    <a:cubicBezTo>
                      <a:pt x="382565" y="231006"/>
                      <a:pt x="382565" y="231006"/>
                      <a:pt x="381340" y="232229"/>
                    </a:cubicBezTo>
                    <a:lnTo>
                      <a:pt x="377676" y="227340"/>
                    </a:lnTo>
                    <a:lnTo>
                      <a:pt x="380121" y="233451"/>
                    </a:lnTo>
                    <a:cubicBezTo>
                      <a:pt x="378895" y="233451"/>
                      <a:pt x="377676" y="234674"/>
                      <a:pt x="376451" y="234674"/>
                    </a:cubicBezTo>
                    <a:cubicBezTo>
                      <a:pt x="375231" y="234674"/>
                      <a:pt x="375231" y="234674"/>
                      <a:pt x="374005" y="235895"/>
                    </a:cubicBezTo>
                    <a:lnTo>
                      <a:pt x="370342" y="237118"/>
                    </a:lnTo>
                    <a:lnTo>
                      <a:pt x="370342" y="410681"/>
                    </a:lnTo>
                    <a:lnTo>
                      <a:pt x="381340" y="410681"/>
                    </a:lnTo>
                    <a:lnTo>
                      <a:pt x="404563" y="421679"/>
                    </a:lnTo>
                    <a:lnTo>
                      <a:pt x="404563" y="440012"/>
                    </a:lnTo>
                    <a:lnTo>
                      <a:pt x="184561" y="440012"/>
                    </a:lnTo>
                    <a:lnTo>
                      <a:pt x="184561" y="463234"/>
                    </a:lnTo>
                    <a:cubicBezTo>
                      <a:pt x="184561" y="473014"/>
                      <a:pt x="179672" y="481567"/>
                      <a:pt x="168667" y="487683"/>
                    </a:cubicBezTo>
                    <a:cubicBezTo>
                      <a:pt x="163783" y="491347"/>
                      <a:pt x="156449" y="493791"/>
                      <a:pt x="149114" y="496236"/>
                    </a:cubicBezTo>
                    <a:cubicBezTo>
                      <a:pt x="147889" y="496236"/>
                      <a:pt x="145444" y="497455"/>
                      <a:pt x="144225" y="497455"/>
                    </a:cubicBezTo>
                    <a:cubicBezTo>
                      <a:pt x="140554" y="498681"/>
                      <a:pt x="138116" y="498681"/>
                      <a:pt x="134445" y="499900"/>
                    </a:cubicBezTo>
                    <a:cubicBezTo>
                      <a:pt x="119777" y="499900"/>
                      <a:pt x="106333" y="501126"/>
                      <a:pt x="90445" y="501126"/>
                    </a:cubicBezTo>
                    <a:close/>
                  </a:path>
                </a:pathLst>
              </a:custGeom>
              <a:solidFill>
                <a:srgbClr val="FFFFFF"/>
              </a:solidFill>
              <a:ln w="641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E19770F-7723-4C22-8727-93BB8C6018CA}"/>
                  </a:ext>
                </a:extLst>
              </p:cNvPr>
              <p:cNvSpPr/>
              <p:nvPr/>
            </p:nvSpPr>
            <p:spPr>
              <a:xfrm>
                <a:off x="4833306" y="721092"/>
                <a:ext cx="484016" cy="513347"/>
              </a:xfrm>
              <a:custGeom>
                <a:avLst/>
                <a:gdLst>
                  <a:gd name="connsiteX0" fmla="*/ 256674 w 484016"/>
                  <a:gd name="connsiteY0" fmla="*/ 12223 h 513347"/>
                  <a:gd name="connsiteX1" fmla="*/ 336121 w 484016"/>
                  <a:gd name="connsiteY1" fmla="*/ 57446 h 513347"/>
                  <a:gd name="connsiteX2" fmla="*/ 349564 w 484016"/>
                  <a:gd name="connsiteY2" fmla="*/ 69668 h 513347"/>
                  <a:gd name="connsiteX3" fmla="*/ 355679 w 484016"/>
                  <a:gd name="connsiteY3" fmla="*/ 69668 h 513347"/>
                  <a:gd name="connsiteX4" fmla="*/ 365458 w 484016"/>
                  <a:gd name="connsiteY4" fmla="*/ 70891 h 513347"/>
                  <a:gd name="connsiteX5" fmla="*/ 367904 w 484016"/>
                  <a:gd name="connsiteY5" fmla="*/ 70891 h 513347"/>
                  <a:gd name="connsiteX6" fmla="*/ 375231 w 484016"/>
                  <a:gd name="connsiteY6" fmla="*/ 72113 h 513347"/>
                  <a:gd name="connsiteX7" fmla="*/ 377676 w 484016"/>
                  <a:gd name="connsiteY7" fmla="*/ 72113 h 513347"/>
                  <a:gd name="connsiteX8" fmla="*/ 387456 w 484016"/>
                  <a:gd name="connsiteY8" fmla="*/ 74557 h 513347"/>
                  <a:gd name="connsiteX9" fmla="*/ 397235 w 484016"/>
                  <a:gd name="connsiteY9" fmla="*/ 79447 h 513347"/>
                  <a:gd name="connsiteX10" fmla="*/ 404569 w 484016"/>
                  <a:gd name="connsiteY10" fmla="*/ 84336 h 513347"/>
                  <a:gd name="connsiteX11" fmla="*/ 405789 w 484016"/>
                  <a:gd name="connsiteY11" fmla="*/ 85558 h 513347"/>
                  <a:gd name="connsiteX12" fmla="*/ 411904 w 484016"/>
                  <a:gd name="connsiteY12" fmla="*/ 91669 h 513347"/>
                  <a:gd name="connsiteX13" fmla="*/ 413123 w 484016"/>
                  <a:gd name="connsiteY13" fmla="*/ 92891 h 513347"/>
                  <a:gd name="connsiteX14" fmla="*/ 420457 w 484016"/>
                  <a:gd name="connsiteY14" fmla="*/ 100225 h 513347"/>
                  <a:gd name="connsiteX15" fmla="*/ 425347 w 484016"/>
                  <a:gd name="connsiteY15" fmla="*/ 107558 h 513347"/>
                  <a:gd name="connsiteX16" fmla="*/ 426566 w 484016"/>
                  <a:gd name="connsiteY16" fmla="*/ 108781 h 513347"/>
                  <a:gd name="connsiteX17" fmla="*/ 436345 w 484016"/>
                  <a:gd name="connsiteY17" fmla="*/ 129559 h 513347"/>
                  <a:gd name="connsiteX18" fmla="*/ 468128 w 484016"/>
                  <a:gd name="connsiteY18" fmla="*/ 161338 h 513347"/>
                  <a:gd name="connsiteX19" fmla="*/ 455904 w 484016"/>
                  <a:gd name="connsiteY19" fmla="*/ 173560 h 513347"/>
                  <a:gd name="connsiteX20" fmla="*/ 440016 w 484016"/>
                  <a:gd name="connsiteY20" fmla="*/ 158893 h 513347"/>
                  <a:gd name="connsiteX21" fmla="*/ 440016 w 484016"/>
                  <a:gd name="connsiteY21" fmla="*/ 160116 h 513347"/>
                  <a:gd name="connsiteX22" fmla="*/ 440016 w 484016"/>
                  <a:gd name="connsiteY22" fmla="*/ 165005 h 513347"/>
                  <a:gd name="connsiteX23" fmla="*/ 440016 w 484016"/>
                  <a:gd name="connsiteY23" fmla="*/ 168671 h 513347"/>
                  <a:gd name="connsiteX24" fmla="*/ 438790 w 484016"/>
                  <a:gd name="connsiteY24" fmla="*/ 173560 h 513347"/>
                  <a:gd name="connsiteX25" fmla="*/ 437571 w 484016"/>
                  <a:gd name="connsiteY25" fmla="*/ 177227 h 513347"/>
                  <a:gd name="connsiteX26" fmla="*/ 436345 w 484016"/>
                  <a:gd name="connsiteY26" fmla="*/ 182116 h 513347"/>
                  <a:gd name="connsiteX27" fmla="*/ 435126 w 484016"/>
                  <a:gd name="connsiteY27" fmla="*/ 184561 h 513347"/>
                  <a:gd name="connsiteX28" fmla="*/ 432681 w 484016"/>
                  <a:gd name="connsiteY28" fmla="*/ 189450 h 513347"/>
                  <a:gd name="connsiteX29" fmla="*/ 431456 w 484016"/>
                  <a:gd name="connsiteY29" fmla="*/ 191894 h 513347"/>
                  <a:gd name="connsiteX30" fmla="*/ 429011 w 484016"/>
                  <a:gd name="connsiteY30" fmla="*/ 196783 h 513347"/>
                  <a:gd name="connsiteX31" fmla="*/ 427792 w 484016"/>
                  <a:gd name="connsiteY31" fmla="*/ 199228 h 513347"/>
                  <a:gd name="connsiteX32" fmla="*/ 424121 w 484016"/>
                  <a:gd name="connsiteY32" fmla="*/ 204117 h 513347"/>
                  <a:gd name="connsiteX33" fmla="*/ 422902 w 484016"/>
                  <a:gd name="connsiteY33" fmla="*/ 205339 h 513347"/>
                  <a:gd name="connsiteX34" fmla="*/ 419238 w 484016"/>
                  <a:gd name="connsiteY34" fmla="*/ 210228 h 513347"/>
                  <a:gd name="connsiteX35" fmla="*/ 418012 w 484016"/>
                  <a:gd name="connsiteY35" fmla="*/ 211450 h 513347"/>
                  <a:gd name="connsiteX36" fmla="*/ 414348 w 484016"/>
                  <a:gd name="connsiteY36" fmla="*/ 215117 h 513347"/>
                  <a:gd name="connsiteX37" fmla="*/ 413123 w 484016"/>
                  <a:gd name="connsiteY37" fmla="*/ 216339 h 513347"/>
                  <a:gd name="connsiteX38" fmla="*/ 408233 w 484016"/>
                  <a:gd name="connsiteY38" fmla="*/ 220006 h 513347"/>
                  <a:gd name="connsiteX39" fmla="*/ 407014 w 484016"/>
                  <a:gd name="connsiteY39" fmla="*/ 221228 h 513347"/>
                  <a:gd name="connsiteX40" fmla="*/ 402124 w 484016"/>
                  <a:gd name="connsiteY40" fmla="*/ 224895 h 513347"/>
                  <a:gd name="connsiteX41" fmla="*/ 399680 w 484016"/>
                  <a:gd name="connsiteY41" fmla="*/ 226117 h 513347"/>
                  <a:gd name="connsiteX42" fmla="*/ 394790 w 484016"/>
                  <a:gd name="connsiteY42" fmla="*/ 228562 h 513347"/>
                  <a:gd name="connsiteX43" fmla="*/ 392345 w 484016"/>
                  <a:gd name="connsiteY43" fmla="*/ 229784 h 513347"/>
                  <a:gd name="connsiteX44" fmla="*/ 387456 w 484016"/>
                  <a:gd name="connsiteY44" fmla="*/ 232229 h 513347"/>
                  <a:gd name="connsiteX45" fmla="*/ 385011 w 484016"/>
                  <a:gd name="connsiteY45" fmla="*/ 233451 h 513347"/>
                  <a:gd name="connsiteX46" fmla="*/ 380121 w 484016"/>
                  <a:gd name="connsiteY46" fmla="*/ 234673 h 513347"/>
                  <a:gd name="connsiteX47" fmla="*/ 376457 w 484016"/>
                  <a:gd name="connsiteY47" fmla="*/ 235895 h 513347"/>
                  <a:gd name="connsiteX48" fmla="*/ 372787 w 484016"/>
                  <a:gd name="connsiteY48" fmla="*/ 237118 h 513347"/>
                  <a:gd name="connsiteX49" fmla="*/ 370348 w 484016"/>
                  <a:gd name="connsiteY49" fmla="*/ 237118 h 513347"/>
                  <a:gd name="connsiteX50" fmla="*/ 370348 w 484016"/>
                  <a:gd name="connsiteY50" fmla="*/ 421676 h 513347"/>
                  <a:gd name="connsiteX51" fmla="*/ 386236 w 484016"/>
                  <a:gd name="connsiteY51" fmla="*/ 421676 h 513347"/>
                  <a:gd name="connsiteX52" fmla="*/ 404569 w 484016"/>
                  <a:gd name="connsiteY52" fmla="*/ 430236 h 513347"/>
                  <a:gd name="connsiteX53" fmla="*/ 404569 w 484016"/>
                  <a:gd name="connsiteY53" fmla="*/ 438790 h 513347"/>
                  <a:gd name="connsiteX54" fmla="*/ 386236 w 484016"/>
                  <a:gd name="connsiteY54" fmla="*/ 438790 h 513347"/>
                  <a:gd name="connsiteX55" fmla="*/ 184561 w 484016"/>
                  <a:gd name="connsiteY55" fmla="*/ 438790 h 513347"/>
                  <a:gd name="connsiteX56" fmla="*/ 184561 w 484016"/>
                  <a:gd name="connsiteY56" fmla="*/ 468122 h 513347"/>
                  <a:gd name="connsiteX57" fmla="*/ 171118 w 484016"/>
                  <a:gd name="connsiteY57" fmla="*/ 487680 h 513347"/>
                  <a:gd name="connsiteX58" fmla="*/ 152785 w 484016"/>
                  <a:gd name="connsiteY58" fmla="*/ 495014 h 513347"/>
                  <a:gd name="connsiteX59" fmla="*/ 147896 w 484016"/>
                  <a:gd name="connsiteY59" fmla="*/ 496234 h 513347"/>
                  <a:gd name="connsiteX60" fmla="*/ 138116 w 484016"/>
                  <a:gd name="connsiteY60" fmla="*/ 498678 h 513347"/>
                  <a:gd name="connsiteX61" fmla="*/ 97780 w 484016"/>
                  <a:gd name="connsiteY61" fmla="*/ 501123 h 513347"/>
                  <a:gd name="connsiteX62" fmla="*/ 57450 w 484016"/>
                  <a:gd name="connsiteY62" fmla="*/ 497459 h 513347"/>
                  <a:gd name="connsiteX63" fmla="*/ 47671 w 484016"/>
                  <a:gd name="connsiteY63" fmla="*/ 495014 h 513347"/>
                  <a:gd name="connsiteX64" fmla="*/ 39111 w 484016"/>
                  <a:gd name="connsiteY64" fmla="*/ 492570 h 513347"/>
                  <a:gd name="connsiteX65" fmla="*/ 25667 w 484016"/>
                  <a:gd name="connsiteY65" fmla="*/ 486461 h 513347"/>
                  <a:gd name="connsiteX66" fmla="*/ 12224 w 484016"/>
                  <a:gd name="connsiteY66" fmla="*/ 466902 h 513347"/>
                  <a:gd name="connsiteX67" fmla="*/ 12224 w 484016"/>
                  <a:gd name="connsiteY67" fmla="*/ 364233 h 513347"/>
                  <a:gd name="connsiteX68" fmla="*/ 25667 w 484016"/>
                  <a:gd name="connsiteY68" fmla="*/ 344674 h 513347"/>
                  <a:gd name="connsiteX69" fmla="*/ 31783 w 484016"/>
                  <a:gd name="connsiteY69" fmla="*/ 341010 h 513347"/>
                  <a:gd name="connsiteX70" fmla="*/ 39111 w 484016"/>
                  <a:gd name="connsiteY70" fmla="*/ 337340 h 513347"/>
                  <a:gd name="connsiteX71" fmla="*/ 57450 w 484016"/>
                  <a:gd name="connsiteY71" fmla="*/ 332457 h 513347"/>
                  <a:gd name="connsiteX72" fmla="*/ 80673 w 484016"/>
                  <a:gd name="connsiteY72" fmla="*/ 330012 h 513347"/>
                  <a:gd name="connsiteX73" fmla="*/ 80673 w 484016"/>
                  <a:gd name="connsiteY73" fmla="*/ 222451 h 513347"/>
                  <a:gd name="connsiteX74" fmla="*/ 14669 w 484016"/>
                  <a:gd name="connsiteY74" fmla="*/ 222451 h 513347"/>
                  <a:gd name="connsiteX75" fmla="*/ 15888 w 484016"/>
                  <a:gd name="connsiteY75" fmla="*/ 212673 h 513347"/>
                  <a:gd name="connsiteX76" fmla="*/ 68448 w 484016"/>
                  <a:gd name="connsiteY76" fmla="*/ 132003 h 513347"/>
                  <a:gd name="connsiteX77" fmla="*/ 84337 w 484016"/>
                  <a:gd name="connsiteY77" fmla="*/ 111225 h 513347"/>
                  <a:gd name="connsiteX78" fmla="*/ 127118 w 484016"/>
                  <a:gd name="connsiteY78" fmla="*/ 57446 h 513347"/>
                  <a:gd name="connsiteX79" fmla="*/ 157675 w 484016"/>
                  <a:gd name="connsiteY79" fmla="*/ 51335 h 513347"/>
                  <a:gd name="connsiteX80" fmla="*/ 165009 w 484016"/>
                  <a:gd name="connsiteY80" fmla="*/ 51335 h 513347"/>
                  <a:gd name="connsiteX81" fmla="*/ 167448 w 484016"/>
                  <a:gd name="connsiteY81" fmla="*/ 51335 h 513347"/>
                  <a:gd name="connsiteX82" fmla="*/ 189451 w 484016"/>
                  <a:gd name="connsiteY82" fmla="*/ 41557 h 513347"/>
                  <a:gd name="connsiteX83" fmla="*/ 256674 w 484016"/>
                  <a:gd name="connsiteY83" fmla="*/ 12223 h 513347"/>
                  <a:gd name="connsiteX84" fmla="*/ 256674 w 484016"/>
                  <a:gd name="connsiteY84" fmla="*/ 0 h 513347"/>
                  <a:gd name="connsiteX85" fmla="*/ 179672 w 484016"/>
                  <a:gd name="connsiteY85" fmla="*/ 33001 h 513347"/>
                  <a:gd name="connsiteX86" fmla="*/ 167448 w 484016"/>
                  <a:gd name="connsiteY86" fmla="*/ 37890 h 513347"/>
                  <a:gd name="connsiteX87" fmla="*/ 165009 w 484016"/>
                  <a:gd name="connsiteY87" fmla="*/ 37890 h 513347"/>
                  <a:gd name="connsiteX88" fmla="*/ 156449 w 484016"/>
                  <a:gd name="connsiteY88" fmla="*/ 37890 h 513347"/>
                  <a:gd name="connsiteX89" fmla="*/ 121002 w 484016"/>
                  <a:gd name="connsiteY89" fmla="*/ 45223 h 513347"/>
                  <a:gd name="connsiteX90" fmla="*/ 72113 w 484016"/>
                  <a:gd name="connsiteY90" fmla="*/ 108781 h 513347"/>
                  <a:gd name="connsiteX91" fmla="*/ 62340 w 484016"/>
                  <a:gd name="connsiteY91" fmla="*/ 121003 h 513347"/>
                  <a:gd name="connsiteX92" fmla="*/ 2445 w 484016"/>
                  <a:gd name="connsiteY92" fmla="*/ 211450 h 513347"/>
                  <a:gd name="connsiteX93" fmla="*/ 1226 w 484016"/>
                  <a:gd name="connsiteY93" fmla="*/ 221228 h 513347"/>
                  <a:gd name="connsiteX94" fmla="*/ 0 w 484016"/>
                  <a:gd name="connsiteY94" fmla="*/ 234673 h 513347"/>
                  <a:gd name="connsiteX95" fmla="*/ 13443 w 484016"/>
                  <a:gd name="connsiteY95" fmla="*/ 234673 h 513347"/>
                  <a:gd name="connsiteX96" fmla="*/ 67223 w 484016"/>
                  <a:gd name="connsiteY96" fmla="*/ 234673 h 513347"/>
                  <a:gd name="connsiteX97" fmla="*/ 67223 w 484016"/>
                  <a:gd name="connsiteY97" fmla="*/ 319009 h 513347"/>
                  <a:gd name="connsiteX98" fmla="*/ 53780 w 484016"/>
                  <a:gd name="connsiteY98" fmla="*/ 321452 h 513347"/>
                  <a:gd name="connsiteX99" fmla="*/ 34228 w 484016"/>
                  <a:gd name="connsiteY99" fmla="*/ 326341 h 513347"/>
                  <a:gd name="connsiteX100" fmla="*/ 25667 w 484016"/>
                  <a:gd name="connsiteY100" fmla="*/ 330012 h 513347"/>
                  <a:gd name="connsiteX101" fmla="*/ 18333 w 484016"/>
                  <a:gd name="connsiteY101" fmla="*/ 333676 h 513347"/>
                  <a:gd name="connsiteX102" fmla="*/ 0 w 484016"/>
                  <a:gd name="connsiteY102" fmla="*/ 363007 h 513347"/>
                  <a:gd name="connsiteX103" fmla="*/ 0 w 484016"/>
                  <a:gd name="connsiteY103" fmla="*/ 465677 h 513347"/>
                  <a:gd name="connsiteX104" fmla="*/ 19559 w 484016"/>
                  <a:gd name="connsiteY104" fmla="*/ 495014 h 513347"/>
                  <a:gd name="connsiteX105" fmla="*/ 35447 w 484016"/>
                  <a:gd name="connsiteY105" fmla="*/ 502349 h 513347"/>
                  <a:gd name="connsiteX106" fmla="*/ 45226 w 484016"/>
                  <a:gd name="connsiteY106" fmla="*/ 504794 h 513347"/>
                  <a:gd name="connsiteX107" fmla="*/ 56225 w 484016"/>
                  <a:gd name="connsiteY107" fmla="*/ 507239 h 513347"/>
                  <a:gd name="connsiteX108" fmla="*/ 97780 w 484016"/>
                  <a:gd name="connsiteY108" fmla="*/ 513347 h 513347"/>
                  <a:gd name="connsiteX109" fmla="*/ 140561 w 484016"/>
                  <a:gd name="connsiteY109" fmla="*/ 509683 h 513347"/>
                  <a:gd name="connsiteX110" fmla="*/ 151560 w 484016"/>
                  <a:gd name="connsiteY110" fmla="*/ 507239 h 513347"/>
                  <a:gd name="connsiteX111" fmla="*/ 156449 w 484016"/>
                  <a:gd name="connsiteY111" fmla="*/ 506013 h 513347"/>
                  <a:gd name="connsiteX112" fmla="*/ 177227 w 484016"/>
                  <a:gd name="connsiteY112" fmla="*/ 496234 h 513347"/>
                  <a:gd name="connsiteX113" fmla="*/ 195560 w 484016"/>
                  <a:gd name="connsiteY113" fmla="*/ 466902 h 513347"/>
                  <a:gd name="connsiteX114" fmla="*/ 195560 w 484016"/>
                  <a:gd name="connsiteY114" fmla="*/ 449789 h 513347"/>
                  <a:gd name="connsiteX115" fmla="*/ 385011 w 484016"/>
                  <a:gd name="connsiteY115" fmla="*/ 449789 h 513347"/>
                  <a:gd name="connsiteX116" fmla="*/ 403343 w 484016"/>
                  <a:gd name="connsiteY116" fmla="*/ 449789 h 513347"/>
                  <a:gd name="connsiteX117" fmla="*/ 415568 w 484016"/>
                  <a:gd name="connsiteY117" fmla="*/ 449789 h 513347"/>
                  <a:gd name="connsiteX118" fmla="*/ 415568 w 484016"/>
                  <a:gd name="connsiteY118" fmla="*/ 437564 h 513347"/>
                  <a:gd name="connsiteX119" fmla="*/ 415568 w 484016"/>
                  <a:gd name="connsiteY119" fmla="*/ 429011 h 513347"/>
                  <a:gd name="connsiteX120" fmla="*/ 415568 w 484016"/>
                  <a:gd name="connsiteY120" fmla="*/ 421676 h 513347"/>
                  <a:gd name="connsiteX121" fmla="*/ 408233 w 484016"/>
                  <a:gd name="connsiteY121" fmla="*/ 418012 h 513347"/>
                  <a:gd name="connsiteX122" fmla="*/ 391126 w 484016"/>
                  <a:gd name="connsiteY122" fmla="*/ 408233 h 513347"/>
                  <a:gd name="connsiteX123" fmla="*/ 388681 w 484016"/>
                  <a:gd name="connsiteY123" fmla="*/ 407014 h 513347"/>
                  <a:gd name="connsiteX124" fmla="*/ 386236 w 484016"/>
                  <a:gd name="connsiteY124" fmla="*/ 407014 h 513347"/>
                  <a:gd name="connsiteX125" fmla="*/ 382566 w 484016"/>
                  <a:gd name="connsiteY125" fmla="*/ 407014 h 513347"/>
                  <a:gd name="connsiteX126" fmla="*/ 382566 w 484016"/>
                  <a:gd name="connsiteY126" fmla="*/ 244451 h 513347"/>
                  <a:gd name="connsiteX127" fmla="*/ 385011 w 484016"/>
                  <a:gd name="connsiteY127" fmla="*/ 244451 h 513347"/>
                  <a:gd name="connsiteX128" fmla="*/ 389900 w 484016"/>
                  <a:gd name="connsiteY128" fmla="*/ 243229 h 513347"/>
                  <a:gd name="connsiteX129" fmla="*/ 391126 w 484016"/>
                  <a:gd name="connsiteY129" fmla="*/ 243229 h 513347"/>
                  <a:gd name="connsiteX130" fmla="*/ 392345 w 484016"/>
                  <a:gd name="connsiteY130" fmla="*/ 243229 h 513347"/>
                  <a:gd name="connsiteX131" fmla="*/ 394790 w 484016"/>
                  <a:gd name="connsiteY131" fmla="*/ 242007 h 513347"/>
                  <a:gd name="connsiteX132" fmla="*/ 399680 w 484016"/>
                  <a:gd name="connsiteY132" fmla="*/ 239562 h 513347"/>
                  <a:gd name="connsiteX133" fmla="*/ 400899 w 484016"/>
                  <a:gd name="connsiteY133" fmla="*/ 239562 h 513347"/>
                  <a:gd name="connsiteX134" fmla="*/ 403343 w 484016"/>
                  <a:gd name="connsiteY134" fmla="*/ 238340 h 513347"/>
                  <a:gd name="connsiteX135" fmla="*/ 408233 w 484016"/>
                  <a:gd name="connsiteY135" fmla="*/ 234673 h 513347"/>
                  <a:gd name="connsiteX136" fmla="*/ 409459 w 484016"/>
                  <a:gd name="connsiteY136" fmla="*/ 234673 h 513347"/>
                  <a:gd name="connsiteX137" fmla="*/ 410678 w 484016"/>
                  <a:gd name="connsiteY137" fmla="*/ 233451 h 513347"/>
                  <a:gd name="connsiteX138" fmla="*/ 415568 w 484016"/>
                  <a:gd name="connsiteY138" fmla="*/ 229784 h 513347"/>
                  <a:gd name="connsiteX139" fmla="*/ 416793 w 484016"/>
                  <a:gd name="connsiteY139" fmla="*/ 228562 h 513347"/>
                  <a:gd name="connsiteX140" fmla="*/ 421683 w 484016"/>
                  <a:gd name="connsiteY140" fmla="*/ 224895 h 513347"/>
                  <a:gd name="connsiteX141" fmla="*/ 422902 w 484016"/>
                  <a:gd name="connsiteY141" fmla="*/ 223673 h 513347"/>
                  <a:gd name="connsiteX142" fmla="*/ 427792 w 484016"/>
                  <a:gd name="connsiteY142" fmla="*/ 218784 h 513347"/>
                  <a:gd name="connsiteX143" fmla="*/ 429011 w 484016"/>
                  <a:gd name="connsiteY143" fmla="*/ 217562 h 513347"/>
                  <a:gd name="connsiteX144" fmla="*/ 432681 w 484016"/>
                  <a:gd name="connsiteY144" fmla="*/ 212673 h 513347"/>
                  <a:gd name="connsiteX145" fmla="*/ 433901 w 484016"/>
                  <a:gd name="connsiteY145" fmla="*/ 210228 h 513347"/>
                  <a:gd name="connsiteX146" fmla="*/ 437571 w 484016"/>
                  <a:gd name="connsiteY146" fmla="*/ 205339 h 513347"/>
                  <a:gd name="connsiteX147" fmla="*/ 438790 w 484016"/>
                  <a:gd name="connsiteY147" fmla="*/ 202894 h 513347"/>
                  <a:gd name="connsiteX148" fmla="*/ 441235 w 484016"/>
                  <a:gd name="connsiteY148" fmla="*/ 198005 h 513347"/>
                  <a:gd name="connsiteX149" fmla="*/ 442461 w 484016"/>
                  <a:gd name="connsiteY149" fmla="*/ 195561 h 513347"/>
                  <a:gd name="connsiteX150" fmla="*/ 444906 w 484016"/>
                  <a:gd name="connsiteY150" fmla="*/ 190672 h 513347"/>
                  <a:gd name="connsiteX151" fmla="*/ 446124 w 484016"/>
                  <a:gd name="connsiteY151" fmla="*/ 187005 h 513347"/>
                  <a:gd name="connsiteX152" fmla="*/ 446124 w 484016"/>
                  <a:gd name="connsiteY152" fmla="*/ 185783 h 513347"/>
                  <a:gd name="connsiteX153" fmla="*/ 454678 w 484016"/>
                  <a:gd name="connsiteY153" fmla="*/ 194339 h 513347"/>
                  <a:gd name="connsiteX154" fmla="*/ 463239 w 484016"/>
                  <a:gd name="connsiteY154" fmla="*/ 185783 h 513347"/>
                  <a:gd name="connsiteX155" fmla="*/ 475456 w 484016"/>
                  <a:gd name="connsiteY155" fmla="*/ 173560 h 513347"/>
                  <a:gd name="connsiteX156" fmla="*/ 484016 w 484016"/>
                  <a:gd name="connsiteY156" fmla="*/ 165005 h 513347"/>
                  <a:gd name="connsiteX157" fmla="*/ 475456 w 484016"/>
                  <a:gd name="connsiteY157" fmla="*/ 156449 h 513347"/>
                  <a:gd name="connsiteX158" fmla="*/ 444906 w 484016"/>
                  <a:gd name="connsiteY158" fmla="*/ 125892 h 513347"/>
                  <a:gd name="connsiteX159" fmla="*/ 440016 w 484016"/>
                  <a:gd name="connsiteY159" fmla="*/ 113670 h 513347"/>
                  <a:gd name="connsiteX160" fmla="*/ 435126 w 484016"/>
                  <a:gd name="connsiteY160" fmla="*/ 105114 h 513347"/>
                  <a:gd name="connsiteX161" fmla="*/ 433901 w 484016"/>
                  <a:gd name="connsiteY161" fmla="*/ 103892 h 513347"/>
                  <a:gd name="connsiteX162" fmla="*/ 427792 w 484016"/>
                  <a:gd name="connsiteY162" fmla="*/ 95336 h 513347"/>
                  <a:gd name="connsiteX163" fmla="*/ 420457 w 484016"/>
                  <a:gd name="connsiteY163" fmla="*/ 86780 h 513347"/>
                  <a:gd name="connsiteX164" fmla="*/ 419238 w 484016"/>
                  <a:gd name="connsiteY164" fmla="*/ 85558 h 513347"/>
                  <a:gd name="connsiteX165" fmla="*/ 411904 w 484016"/>
                  <a:gd name="connsiteY165" fmla="*/ 79447 h 513347"/>
                  <a:gd name="connsiteX166" fmla="*/ 410678 w 484016"/>
                  <a:gd name="connsiteY166" fmla="*/ 78225 h 513347"/>
                  <a:gd name="connsiteX167" fmla="*/ 402124 w 484016"/>
                  <a:gd name="connsiteY167" fmla="*/ 72113 h 513347"/>
                  <a:gd name="connsiteX168" fmla="*/ 391126 w 484016"/>
                  <a:gd name="connsiteY168" fmla="*/ 67224 h 513347"/>
                  <a:gd name="connsiteX169" fmla="*/ 381347 w 484016"/>
                  <a:gd name="connsiteY169" fmla="*/ 63558 h 513347"/>
                  <a:gd name="connsiteX170" fmla="*/ 378902 w 484016"/>
                  <a:gd name="connsiteY170" fmla="*/ 62335 h 513347"/>
                  <a:gd name="connsiteX171" fmla="*/ 370348 w 484016"/>
                  <a:gd name="connsiteY171" fmla="*/ 61113 h 513347"/>
                  <a:gd name="connsiteX172" fmla="*/ 369122 w 484016"/>
                  <a:gd name="connsiteY172" fmla="*/ 61113 h 513347"/>
                  <a:gd name="connsiteX173" fmla="*/ 366678 w 484016"/>
                  <a:gd name="connsiteY173" fmla="*/ 61113 h 513347"/>
                  <a:gd name="connsiteX174" fmla="*/ 355679 w 484016"/>
                  <a:gd name="connsiteY174" fmla="*/ 59890 h 513347"/>
                  <a:gd name="connsiteX175" fmla="*/ 354454 w 484016"/>
                  <a:gd name="connsiteY175" fmla="*/ 59890 h 513347"/>
                  <a:gd name="connsiteX176" fmla="*/ 353235 w 484016"/>
                  <a:gd name="connsiteY176" fmla="*/ 59890 h 513347"/>
                  <a:gd name="connsiteX177" fmla="*/ 345900 w 484016"/>
                  <a:gd name="connsiteY177" fmla="*/ 48890 h 513347"/>
                  <a:gd name="connsiteX178" fmla="*/ 256674 w 484016"/>
                  <a:gd name="connsiteY178"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484016" h="513347">
                    <a:moveTo>
                      <a:pt x="256674" y="12223"/>
                    </a:moveTo>
                    <a:cubicBezTo>
                      <a:pt x="289676" y="12223"/>
                      <a:pt x="319013" y="29334"/>
                      <a:pt x="336121" y="57446"/>
                    </a:cubicBezTo>
                    <a:lnTo>
                      <a:pt x="349564" y="69668"/>
                    </a:lnTo>
                    <a:cubicBezTo>
                      <a:pt x="352009" y="69668"/>
                      <a:pt x="353235" y="69668"/>
                      <a:pt x="355679" y="69668"/>
                    </a:cubicBezTo>
                    <a:cubicBezTo>
                      <a:pt x="359343" y="69668"/>
                      <a:pt x="361788" y="69668"/>
                      <a:pt x="365458" y="70891"/>
                    </a:cubicBezTo>
                    <a:cubicBezTo>
                      <a:pt x="366678" y="70891"/>
                      <a:pt x="366678" y="70891"/>
                      <a:pt x="367904" y="70891"/>
                    </a:cubicBezTo>
                    <a:cubicBezTo>
                      <a:pt x="370348" y="70891"/>
                      <a:pt x="372787" y="72113"/>
                      <a:pt x="375231" y="72113"/>
                    </a:cubicBezTo>
                    <a:cubicBezTo>
                      <a:pt x="376457" y="72113"/>
                      <a:pt x="376457" y="72113"/>
                      <a:pt x="377676" y="72113"/>
                    </a:cubicBezTo>
                    <a:cubicBezTo>
                      <a:pt x="382566" y="73336"/>
                      <a:pt x="385011" y="73336"/>
                      <a:pt x="387456" y="74557"/>
                    </a:cubicBezTo>
                    <a:cubicBezTo>
                      <a:pt x="391126" y="75780"/>
                      <a:pt x="393571" y="77002"/>
                      <a:pt x="397235" y="79447"/>
                    </a:cubicBezTo>
                    <a:cubicBezTo>
                      <a:pt x="399680" y="80669"/>
                      <a:pt x="402124" y="83114"/>
                      <a:pt x="404569" y="84336"/>
                    </a:cubicBezTo>
                    <a:lnTo>
                      <a:pt x="405789" y="85558"/>
                    </a:lnTo>
                    <a:cubicBezTo>
                      <a:pt x="408233" y="86780"/>
                      <a:pt x="410678" y="89225"/>
                      <a:pt x="411904" y="91669"/>
                    </a:cubicBezTo>
                    <a:lnTo>
                      <a:pt x="413123" y="92891"/>
                    </a:lnTo>
                    <a:cubicBezTo>
                      <a:pt x="415568" y="95336"/>
                      <a:pt x="418012" y="97780"/>
                      <a:pt x="420457" y="100225"/>
                    </a:cubicBezTo>
                    <a:cubicBezTo>
                      <a:pt x="422902" y="102669"/>
                      <a:pt x="424121" y="105114"/>
                      <a:pt x="425347" y="107558"/>
                    </a:cubicBezTo>
                    <a:cubicBezTo>
                      <a:pt x="425347" y="107558"/>
                      <a:pt x="425347" y="107558"/>
                      <a:pt x="426566" y="108781"/>
                    </a:cubicBezTo>
                    <a:cubicBezTo>
                      <a:pt x="430237" y="114892"/>
                      <a:pt x="433901" y="122225"/>
                      <a:pt x="436345" y="129559"/>
                    </a:cubicBezTo>
                    <a:lnTo>
                      <a:pt x="468128" y="161338"/>
                    </a:lnTo>
                    <a:lnTo>
                      <a:pt x="455904" y="173560"/>
                    </a:lnTo>
                    <a:lnTo>
                      <a:pt x="440016" y="158893"/>
                    </a:lnTo>
                    <a:lnTo>
                      <a:pt x="440016" y="160116"/>
                    </a:lnTo>
                    <a:cubicBezTo>
                      <a:pt x="440016" y="161338"/>
                      <a:pt x="440016" y="163782"/>
                      <a:pt x="440016" y="165005"/>
                    </a:cubicBezTo>
                    <a:cubicBezTo>
                      <a:pt x="440016" y="166227"/>
                      <a:pt x="440016" y="167449"/>
                      <a:pt x="440016" y="168671"/>
                    </a:cubicBezTo>
                    <a:cubicBezTo>
                      <a:pt x="440016" y="169894"/>
                      <a:pt x="438790" y="172338"/>
                      <a:pt x="438790" y="173560"/>
                    </a:cubicBezTo>
                    <a:cubicBezTo>
                      <a:pt x="438790" y="174783"/>
                      <a:pt x="438790" y="176005"/>
                      <a:pt x="437571" y="177227"/>
                    </a:cubicBezTo>
                    <a:cubicBezTo>
                      <a:pt x="437571" y="178449"/>
                      <a:pt x="436345" y="180894"/>
                      <a:pt x="436345" y="182116"/>
                    </a:cubicBezTo>
                    <a:cubicBezTo>
                      <a:pt x="436345" y="183338"/>
                      <a:pt x="435126" y="183338"/>
                      <a:pt x="435126" y="184561"/>
                    </a:cubicBezTo>
                    <a:cubicBezTo>
                      <a:pt x="433901" y="185783"/>
                      <a:pt x="433901" y="188227"/>
                      <a:pt x="432681" y="189450"/>
                    </a:cubicBezTo>
                    <a:cubicBezTo>
                      <a:pt x="432681" y="190672"/>
                      <a:pt x="431456" y="190672"/>
                      <a:pt x="431456" y="191894"/>
                    </a:cubicBezTo>
                    <a:cubicBezTo>
                      <a:pt x="430237" y="193116"/>
                      <a:pt x="430237" y="195561"/>
                      <a:pt x="429011" y="196783"/>
                    </a:cubicBezTo>
                    <a:cubicBezTo>
                      <a:pt x="429011" y="198005"/>
                      <a:pt x="427792" y="198005"/>
                      <a:pt x="427792" y="199228"/>
                    </a:cubicBezTo>
                    <a:cubicBezTo>
                      <a:pt x="426566" y="200450"/>
                      <a:pt x="425347" y="202894"/>
                      <a:pt x="424121" y="204117"/>
                    </a:cubicBezTo>
                    <a:lnTo>
                      <a:pt x="422902" y="205339"/>
                    </a:lnTo>
                    <a:cubicBezTo>
                      <a:pt x="421683" y="206561"/>
                      <a:pt x="420457" y="207784"/>
                      <a:pt x="419238" y="210228"/>
                    </a:cubicBezTo>
                    <a:lnTo>
                      <a:pt x="418012" y="211450"/>
                    </a:lnTo>
                    <a:cubicBezTo>
                      <a:pt x="416793" y="212673"/>
                      <a:pt x="415568" y="213895"/>
                      <a:pt x="414348" y="215117"/>
                    </a:cubicBezTo>
                    <a:lnTo>
                      <a:pt x="413123" y="216339"/>
                    </a:lnTo>
                    <a:cubicBezTo>
                      <a:pt x="411904" y="217562"/>
                      <a:pt x="410678" y="218784"/>
                      <a:pt x="408233" y="220006"/>
                    </a:cubicBezTo>
                    <a:lnTo>
                      <a:pt x="407014" y="221228"/>
                    </a:lnTo>
                    <a:cubicBezTo>
                      <a:pt x="405789" y="222451"/>
                      <a:pt x="404569" y="223673"/>
                      <a:pt x="402124" y="224895"/>
                    </a:cubicBezTo>
                    <a:cubicBezTo>
                      <a:pt x="400899" y="224895"/>
                      <a:pt x="400899" y="226117"/>
                      <a:pt x="399680" y="226117"/>
                    </a:cubicBezTo>
                    <a:cubicBezTo>
                      <a:pt x="398454" y="227340"/>
                      <a:pt x="396016" y="228562"/>
                      <a:pt x="394790" y="228562"/>
                    </a:cubicBezTo>
                    <a:cubicBezTo>
                      <a:pt x="393571" y="228562"/>
                      <a:pt x="393571" y="229784"/>
                      <a:pt x="392345" y="229784"/>
                    </a:cubicBezTo>
                    <a:cubicBezTo>
                      <a:pt x="391126" y="231006"/>
                      <a:pt x="388681" y="231006"/>
                      <a:pt x="387456" y="232229"/>
                    </a:cubicBezTo>
                    <a:cubicBezTo>
                      <a:pt x="386236" y="232229"/>
                      <a:pt x="385011" y="233451"/>
                      <a:pt x="385011" y="233451"/>
                    </a:cubicBezTo>
                    <a:cubicBezTo>
                      <a:pt x="383791" y="233451"/>
                      <a:pt x="382566" y="234673"/>
                      <a:pt x="380121" y="234673"/>
                    </a:cubicBezTo>
                    <a:cubicBezTo>
                      <a:pt x="378902" y="234673"/>
                      <a:pt x="377676" y="235895"/>
                      <a:pt x="376457" y="235895"/>
                    </a:cubicBezTo>
                    <a:cubicBezTo>
                      <a:pt x="375231" y="235895"/>
                      <a:pt x="374012" y="237118"/>
                      <a:pt x="372787" y="237118"/>
                    </a:cubicBezTo>
                    <a:cubicBezTo>
                      <a:pt x="371567" y="237118"/>
                      <a:pt x="370348" y="237118"/>
                      <a:pt x="370348" y="237118"/>
                    </a:cubicBezTo>
                    <a:lnTo>
                      <a:pt x="370348" y="421676"/>
                    </a:lnTo>
                    <a:lnTo>
                      <a:pt x="386236" y="421676"/>
                    </a:lnTo>
                    <a:lnTo>
                      <a:pt x="404569" y="430236"/>
                    </a:lnTo>
                    <a:lnTo>
                      <a:pt x="404569" y="438790"/>
                    </a:lnTo>
                    <a:lnTo>
                      <a:pt x="386236" y="438790"/>
                    </a:lnTo>
                    <a:lnTo>
                      <a:pt x="184561" y="438790"/>
                    </a:lnTo>
                    <a:lnTo>
                      <a:pt x="184561" y="468122"/>
                    </a:lnTo>
                    <a:cubicBezTo>
                      <a:pt x="184561" y="475456"/>
                      <a:pt x="179672" y="481571"/>
                      <a:pt x="171118" y="487680"/>
                    </a:cubicBezTo>
                    <a:cubicBezTo>
                      <a:pt x="166228" y="491344"/>
                      <a:pt x="160119" y="493789"/>
                      <a:pt x="152785" y="495014"/>
                    </a:cubicBezTo>
                    <a:cubicBezTo>
                      <a:pt x="151560" y="495014"/>
                      <a:pt x="150340" y="496234"/>
                      <a:pt x="147896" y="496234"/>
                    </a:cubicBezTo>
                    <a:cubicBezTo>
                      <a:pt x="145451" y="497459"/>
                      <a:pt x="141780" y="497459"/>
                      <a:pt x="138116" y="498678"/>
                    </a:cubicBezTo>
                    <a:cubicBezTo>
                      <a:pt x="125892" y="499904"/>
                      <a:pt x="112449" y="501123"/>
                      <a:pt x="97780" y="501123"/>
                    </a:cubicBezTo>
                    <a:cubicBezTo>
                      <a:pt x="83117" y="501123"/>
                      <a:pt x="69668" y="499904"/>
                      <a:pt x="57450" y="497459"/>
                    </a:cubicBezTo>
                    <a:cubicBezTo>
                      <a:pt x="53780" y="496234"/>
                      <a:pt x="51335" y="496234"/>
                      <a:pt x="47671" y="495014"/>
                    </a:cubicBezTo>
                    <a:cubicBezTo>
                      <a:pt x="44000" y="493789"/>
                      <a:pt x="41556" y="493789"/>
                      <a:pt x="39111" y="492570"/>
                    </a:cubicBezTo>
                    <a:cubicBezTo>
                      <a:pt x="34228" y="490125"/>
                      <a:pt x="29338" y="488899"/>
                      <a:pt x="25667" y="486461"/>
                    </a:cubicBezTo>
                    <a:cubicBezTo>
                      <a:pt x="17114" y="481571"/>
                      <a:pt x="12224" y="474237"/>
                      <a:pt x="12224" y="466902"/>
                    </a:cubicBezTo>
                    <a:lnTo>
                      <a:pt x="12224" y="364233"/>
                    </a:lnTo>
                    <a:cubicBezTo>
                      <a:pt x="12224" y="356898"/>
                      <a:pt x="17114" y="350790"/>
                      <a:pt x="25667" y="344674"/>
                    </a:cubicBezTo>
                    <a:cubicBezTo>
                      <a:pt x="28112" y="343455"/>
                      <a:pt x="29338" y="342229"/>
                      <a:pt x="31783" y="341010"/>
                    </a:cubicBezTo>
                    <a:cubicBezTo>
                      <a:pt x="34228" y="339785"/>
                      <a:pt x="36672" y="338565"/>
                      <a:pt x="39111" y="337340"/>
                    </a:cubicBezTo>
                    <a:cubicBezTo>
                      <a:pt x="44000" y="334895"/>
                      <a:pt x="50116" y="333676"/>
                      <a:pt x="57450" y="332457"/>
                    </a:cubicBezTo>
                    <a:cubicBezTo>
                      <a:pt x="64778" y="331231"/>
                      <a:pt x="72113" y="330012"/>
                      <a:pt x="80673" y="330012"/>
                    </a:cubicBezTo>
                    <a:lnTo>
                      <a:pt x="80673" y="222451"/>
                    </a:lnTo>
                    <a:lnTo>
                      <a:pt x="14669" y="222451"/>
                    </a:lnTo>
                    <a:lnTo>
                      <a:pt x="15888" y="212673"/>
                    </a:lnTo>
                    <a:cubicBezTo>
                      <a:pt x="18333" y="178449"/>
                      <a:pt x="37892" y="147893"/>
                      <a:pt x="68448" y="132003"/>
                    </a:cubicBezTo>
                    <a:cubicBezTo>
                      <a:pt x="77002" y="127114"/>
                      <a:pt x="83117" y="119781"/>
                      <a:pt x="84337" y="111225"/>
                    </a:cubicBezTo>
                    <a:cubicBezTo>
                      <a:pt x="89226" y="86780"/>
                      <a:pt x="105115" y="67224"/>
                      <a:pt x="127118" y="57446"/>
                    </a:cubicBezTo>
                    <a:cubicBezTo>
                      <a:pt x="136897" y="53780"/>
                      <a:pt x="146670" y="51335"/>
                      <a:pt x="157675" y="51335"/>
                    </a:cubicBezTo>
                    <a:cubicBezTo>
                      <a:pt x="160119" y="51335"/>
                      <a:pt x="162565" y="51335"/>
                      <a:pt x="165009" y="51335"/>
                    </a:cubicBezTo>
                    <a:cubicBezTo>
                      <a:pt x="166228" y="51335"/>
                      <a:pt x="167448" y="51335"/>
                      <a:pt x="167448" y="51335"/>
                    </a:cubicBezTo>
                    <a:cubicBezTo>
                      <a:pt x="176008" y="51335"/>
                      <a:pt x="183342" y="47668"/>
                      <a:pt x="189451" y="41557"/>
                    </a:cubicBezTo>
                    <a:cubicBezTo>
                      <a:pt x="206565" y="23223"/>
                      <a:pt x="231006" y="12223"/>
                      <a:pt x="256674" y="12223"/>
                    </a:cubicBezTo>
                    <a:close/>
                    <a:moveTo>
                      <a:pt x="256674" y="0"/>
                    </a:moveTo>
                    <a:cubicBezTo>
                      <a:pt x="227342" y="0"/>
                      <a:pt x="199230" y="12223"/>
                      <a:pt x="179672" y="33001"/>
                    </a:cubicBezTo>
                    <a:cubicBezTo>
                      <a:pt x="176008" y="36668"/>
                      <a:pt x="172337" y="37890"/>
                      <a:pt x="167448" y="37890"/>
                    </a:cubicBezTo>
                    <a:cubicBezTo>
                      <a:pt x="167448" y="37890"/>
                      <a:pt x="166228" y="37890"/>
                      <a:pt x="165009" y="37890"/>
                    </a:cubicBezTo>
                    <a:cubicBezTo>
                      <a:pt x="162565" y="37890"/>
                      <a:pt x="160119" y="37890"/>
                      <a:pt x="156449" y="37890"/>
                    </a:cubicBezTo>
                    <a:cubicBezTo>
                      <a:pt x="144225" y="37890"/>
                      <a:pt x="132007" y="40334"/>
                      <a:pt x="121002" y="45223"/>
                    </a:cubicBezTo>
                    <a:cubicBezTo>
                      <a:pt x="96561" y="57446"/>
                      <a:pt x="78228" y="80669"/>
                      <a:pt x="72113" y="108781"/>
                    </a:cubicBezTo>
                    <a:cubicBezTo>
                      <a:pt x="70893" y="113670"/>
                      <a:pt x="67223" y="118559"/>
                      <a:pt x="62340" y="121003"/>
                    </a:cubicBezTo>
                    <a:cubicBezTo>
                      <a:pt x="28112" y="139337"/>
                      <a:pt x="6115" y="173560"/>
                      <a:pt x="2445" y="211450"/>
                    </a:cubicBezTo>
                    <a:lnTo>
                      <a:pt x="1226" y="221228"/>
                    </a:lnTo>
                    <a:lnTo>
                      <a:pt x="0" y="234673"/>
                    </a:lnTo>
                    <a:lnTo>
                      <a:pt x="13443" y="234673"/>
                    </a:lnTo>
                    <a:lnTo>
                      <a:pt x="67223" y="234673"/>
                    </a:lnTo>
                    <a:lnTo>
                      <a:pt x="67223" y="319009"/>
                    </a:lnTo>
                    <a:cubicBezTo>
                      <a:pt x="62340" y="319009"/>
                      <a:pt x="58669" y="320231"/>
                      <a:pt x="53780" y="321452"/>
                    </a:cubicBezTo>
                    <a:cubicBezTo>
                      <a:pt x="46445" y="322677"/>
                      <a:pt x="40336" y="325122"/>
                      <a:pt x="34228" y="326341"/>
                    </a:cubicBezTo>
                    <a:cubicBezTo>
                      <a:pt x="30557" y="327567"/>
                      <a:pt x="28112" y="328786"/>
                      <a:pt x="25667" y="330012"/>
                    </a:cubicBezTo>
                    <a:cubicBezTo>
                      <a:pt x="23223" y="331231"/>
                      <a:pt x="20778" y="332457"/>
                      <a:pt x="18333" y="333676"/>
                    </a:cubicBezTo>
                    <a:cubicBezTo>
                      <a:pt x="3671" y="343455"/>
                      <a:pt x="0" y="355679"/>
                      <a:pt x="0" y="363007"/>
                    </a:cubicBezTo>
                    <a:lnTo>
                      <a:pt x="0" y="465677"/>
                    </a:lnTo>
                    <a:cubicBezTo>
                      <a:pt x="0" y="474237"/>
                      <a:pt x="3671" y="485235"/>
                      <a:pt x="19559" y="495014"/>
                    </a:cubicBezTo>
                    <a:cubicBezTo>
                      <a:pt x="24448" y="497459"/>
                      <a:pt x="29338" y="501123"/>
                      <a:pt x="35447" y="502349"/>
                    </a:cubicBezTo>
                    <a:cubicBezTo>
                      <a:pt x="37892" y="503568"/>
                      <a:pt x="41556" y="504794"/>
                      <a:pt x="45226" y="504794"/>
                    </a:cubicBezTo>
                    <a:cubicBezTo>
                      <a:pt x="48890" y="506013"/>
                      <a:pt x="52561" y="506013"/>
                      <a:pt x="56225" y="507239"/>
                    </a:cubicBezTo>
                    <a:cubicBezTo>
                      <a:pt x="68448" y="512128"/>
                      <a:pt x="83117" y="513347"/>
                      <a:pt x="97780" y="513347"/>
                    </a:cubicBezTo>
                    <a:cubicBezTo>
                      <a:pt x="113675" y="513347"/>
                      <a:pt x="127118" y="512128"/>
                      <a:pt x="140561" y="509683"/>
                    </a:cubicBezTo>
                    <a:cubicBezTo>
                      <a:pt x="144225" y="508458"/>
                      <a:pt x="147896" y="508458"/>
                      <a:pt x="151560" y="507239"/>
                    </a:cubicBezTo>
                    <a:cubicBezTo>
                      <a:pt x="152785" y="507239"/>
                      <a:pt x="155230" y="506013"/>
                      <a:pt x="156449" y="506013"/>
                    </a:cubicBezTo>
                    <a:cubicBezTo>
                      <a:pt x="165009" y="503568"/>
                      <a:pt x="171118" y="499904"/>
                      <a:pt x="177227" y="496234"/>
                    </a:cubicBezTo>
                    <a:cubicBezTo>
                      <a:pt x="193115" y="486461"/>
                      <a:pt x="195560" y="474237"/>
                      <a:pt x="195560" y="466902"/>
                    </a:cubicBezTo>
                    <a:lnTo>
                      <a:pt x="195560" y="449789"/>
                    </a:lnTo>
                    <a:lnTo>
                      <a:pt x="385011" y="449789"/>
                    </a:lnTo>
                    <a:lnTo>
                      <a:pt x="403343" y="449789"/>
                    </a:lnTo>
                    <a:lnTo>
                      <a:pt x="415568" y="449789"/>
                    </a:lnTo>
                    <a:lnTo>
                      <a:pt x="415568" y="437564"/>
                    </a:lnTo>
                    <a:lnTo>
                      <a:pt x="415568" y="429011"/>
                    </a:lnTo>
                    <a:lnTo>
                      <a:pt x="415568" y="421676"/>
                    </a:lnTo>
                    <a:lnTo>
                      <a:pt x="408233" y="418012"/>
                    </a:lnTo>
                    <a:lnTo>
                      <a:pt x="391126" y="408233"/>
                    </a:lnTo>
                    <a:lnTo>
                      <a:pt x="388681" y="407014"/>
                    </a:lnTo>
                    <a:lnTo>
                      <a:pt x="386236" y="407014"/>
                    </a:lnTo>
                    <a:lnTo>
                      <a:pt x="382566" y="407014"/>
                    </a:lnTo>
                    <a:lnTo>
                      <a:pt x="382566" y="244451"/>
                    </a:lnTo>
                    <a:cubicBezTo>
                      <a:pt x="383791" y="244451"/>
                      <a:pt x="383791" y="244451"/>
                      <a:pt x="385011" y="244451"/>
                    </a:cubicBezTo>
                    <a:cubicBezTo>
                      <a:pt x="386236" y="244451"/>
                      <a:pt x="387456" y="243229"/>
                      <a:pt x="389900" y="243229"/>
                    </a:cubicBezTo>
                    <a:lnTo>
                      <a:pt x="391126" y="243229"/>
                    </a:lnTo>
                    <a:lnTo>
                      <a:pt x="392345" y="243229"/>
                    </a:lnTo>
                    <a:cubicBezTo>
                      <a:pt x="393571" y="243229"/>
                      <a:pt x="393571" y="243229"/>
                      <a:pt x="394790" y="242007"/>
                    </a:cubicBezTo>
                    <a:cubicBezTo>
                      <a:pt x="396016" y="240784"/>
                      <a:pt x="398454" y="240784"/>
                      <a:pt x="399680" y="239562"/>
                    </a:cubicBezTo>
                    <a:lnTo>
                      <a:pt x="400899" y="239562"/>
                    </a:lnTo>
                    <a:cubicBezTo>
                      <a:pt x="402124" y="239562"/>
                      <a:pt x="402124" y="238340"/>
                      <a:pt x="403343" y="238340"/>
                    </a:cubicBezTo>
                    <a:cubicBezTo>
                      <a:pt x="404569" y="237118"/>
                      <a:pt x="407014" y="235895"/>
                      <a:pt x="408233" y="234673"/>
                    </a:cubicBezTo>
                    <a:lnTo>
                      <a:pt x="409459" y="234673"/>
                    </a:lnTo>
                    <a:lnTo>
                      <a:pt x="410678" y="233451"/>
                    </a:lnTo>
                    <a:cubicBezTo>
                      <a:pt x="411904" y="232229"/>
                      <a:pt x="414348" y="231006"/>
                      <a:pt x="415568" y="229784"/>
                    </a:cubicBezTo>
                    <a:lnTo>
                      <a:pt x="416793" y="228562"/>
                    </a:lnTo>
                    <a:cubicBezTo>
                      <a:pt x="418012" y="227340"/>
                      <a:pt x="420457" y="226117"/>
                      <a:pt x="421683" y="224895"/>
                    </a:cubicBezTo>
                    <a:cubicBezTo>
                      <a:pt x="422902" y="223673"/>
                      <a:pt x="422902" y="223673"/>
                      <a:pt x="422902" y="223673"/>
                    </a:cubicBezTo>
                    <a:cubicBezTo>
                      <a:pt x="424121" y="222451"/>
                      <a:pt x="426566" y="221228"/>
                      <a:pt x="427792" y="218784"/>
                    </a:cubicBezTo>
                    <a:lnTo>
                      <a:pt x="429011" y="217562"/>
                    </a:lnTo>
                    <a:cubicBezTo>
                      <a:pt x="430237" y="216339"/>
                      <a:pt x="431456" y="213895"/>
                      <a:pt x="432681" y="212673"/>
                    </a:cubicBezTo>
                    <a:lnTo>
                      <a:pt x="433901" y="210228"/>
                    </a:lnTo>
                    <a:cubicBezTo>
                      <a:pt x="435126" y="209006"/>
                      <a:pt x="436345" y="206561"/>
                      <a:pt x="437571" y="205339"/>
                    </a:cubicBezTo>
                    <a:cubicBezTo>
                      <a:pt x="437571" y="204117"/>
                      <a:pt x="438790" y="204117"/>
                      <a:pt x="438790" y="202894"/>
                    </a:cubicBezTo>
                    <a:cubicBezTo>
                      <a:pt x="440016" y="201672"/>
                      <a:pt x="441235" y="199228"/>
                      <a:pt x="441235" y="198005"/>
                    </a:cubicBezTo>
                    <a:cubicBezTo>
                      <a:pt x="441235" y="196783"/>
                      <a:pt x="442461" y="196783"/>
                      <a:pt x="442461" y="195561"/>
                    </a:cubicBezTo>
                    <a:cubicBezTo>
                      <a:pt x="443680" y="194339"/>
                      <a:pt x="443680" y="191894"/>
                      <a:pt x="444906" y="190672"/>
                    </a:cubicBezTo>
                    <a:cubicBezTo>
                      <a:pt x="444906" y="189450"/>
                      <a:pt x="446124" y="188227"/>
                      <a:pt x="446124" y="187005"/>
                    </a:cubicBezTo>
                    <a:lnTo>
                      <a:pt x="446124" y="185783"/>
                    </a:lnTo>
                    <a:lnTo>
                      <a:pt x="454678" y="194339"/>
                    </a:lnTo>
                    <a:lnTo>
                      <a:pt x="463239" y="185783"/>
                    </a:lnTo>
                    <a:lnTo>
                      <a:pt x="475456" y="173560"/>
                    </a:lnTo>
                    <a:lnTo>
                      <a:pt x="484016" y="165005"/>
                    </a:lnTo>
                    <a:lnTo>
                      <a:pt x="475456" y="156449"/>
                    </a:lnTo>
                    <a:lnTo>
                      <a:pt x="444906" y="125892"/>
                    </a:lnTo>
                    <a:cubicBezTo>
                      <a:pt x="443680" y="121003"/>
                      <a:pt x="441235" y="117336"/>
                      <a:pt x="440016" y="113670"/>
                    </a:cubicBezTo>
                    <a:lnTo>
                      <a:pt x="435126" y="105114"/>
                    </a:lnTo>
                    <a:lnTo>
                      <a:pt x="433901" y="103892"/>
                    </a:lnTo>
                    <a:cubicBezTo>
                      <a:pt x="432681" y="101447"/>
                      <a:pt x="430237" y="99003"/>
                      <a:pt x="427792" y="95336"/>
                    </a:cubicBezTo>
                    <a:cubicBezTo>
                      <a:pt x="425347" y="92891"/>
                      <a:pt x="422902" y="89225"/>
                      <a:pt x="420457" y="86780"/>
                    </a:cubicBezTo>
                    <a:lnTo>
                      <a:pt x="419238" y="85558"/>
                    </a:lnTo>
                    <a:cubicBezTo>
                      <a:pt x="416793" y="83114"/>
                      <a:pt x="414348" y="80669"/>
                      <a:pt x="411904" y="79447"/>
                    </a:cubicBezTo>
                    <a:lnTo>
                      <a:pt x="410678" y="78225"/>
                    </a:lnTo>
                    <a:cubicBezTo>
                      <a:pt x="407014" y="75780"/>
                      <a:pt x="404569" y="74557"/>
                      <a:pt x="402124" y="72113"/>
                    </a:cubicBezTo>
                    <a:cubicBezTo>
                      <a:pt x="398454" y="69668"/>
                      <a:pt x="394790" y="68447"/>
                      <a:pt x="391126" y="67224"/>
                    </a:cubicBezTo>
                    <a:cubicBezTo>
                      <a:pt x="388681" y="66002"/>
                      <a:pt x="385011" y="64779"/>
                      <a:pt x="381347" y="63558"/>
                    </a:cubicBezTo>
                    <a:cubicBezTo>
                      <a:pt x="380121" y="63558"/>
                      <a:pt x="380121" y="63558"/>
                      <a:pt x="378902" y="62335"/>
                    </a:cubicBezTo>
                    <a:cubicBezTo>
                      <a:pt x="375231" y="61113"/>
                      <a:pt x="372787" y="61113"/>
                      <a:pt x="370348" y="61113"/>
                    </a:cubicBezTo>
                    <a:lnTo>
                      <a:pt x="369122" y="61113"/>
                    </a:lnTo>
                    <a:cubicBezTo>
                      <a:pt x="367904" y="61113"/>
                      <a:pt x="367904" y="61113"/>
                      <a:pt x="366678" y="61113"/>
                    </a:cubicBezTo>
                    <a:cubicBezTo>
                      <a:pt x="363014" y="61113"/>
                      <a:pt x="359343" y="59890"/>
                      <a:pt x="355679" y="59890"/>
                    </a:cubicBezTo>
                    <a:lnTo>
                      <a:pt x="354454" y="59890"/>
                    </a:lnTo>
                    <a:lnTo>
                      <a:pt x="353235" y="59890"/>
                    </a:lnTo>
                    <a:lnTo>
                      <a:pt x="345900" y="48890"/>
                    </a:lnTo>
                    <a:cubicBezTo>
                      <a:pt x="326341" y="18334"/>
                      <a:pt x="293346" y="0"/>
                      <a:pt x="256674" y="0"/>
                    </a:cubicBezTo>
                    <a:close/>
                  </a:path>
                </a:pathLst>
              </a:custGeom>
              <a:solidFill>
                <a:srgbClr val="FFFFFF"/>
              </a:solidFill>
              <a:ln w="641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8502DBD9-3E3F-4827-8E4A-B53F9F3D4C78}"/>
                  </a:ext>
                </a:extLst>
              </p:cNvPr>
              <p:cNvSpPr/>
              <p:nvPr/>
            </p:nvSpPr>
            <p:spPr>
              <a:xfrm>
                <a:off x="4847988" y="733318"/>
                <a:ext cx="319006" cy="210227"/>
              </a:xfrm>
              <a:custGeom>
                <a:avLst/>
                <a:gdLst>
                  <a:gd name="connsiteX0" fmla="*/ 306783 w 319006"/>
                  <a:gd name="connsiteY0" fmla="*/ 50112 h 210227"/>
                  <a:gd name="connsiteX1" fmla="*/ 309228 w 319006"/>
                  <a:gd name="connsiteY1" fmla="*/ 48890 h 210227"/>
                  <a:gd name="connsiteX2" fmla="*/ 310453 w 319006"/>
                  <a:gd name="connsiteY2" fmla="*/ 48890 h 210227"/>
                  <a:gd name="connsiteX3" fmla="*/ 312892 w 319006"/>
                  <a:gd name="connsiteY3" fmla="*/ 47668 h 210227"/>
                  <a:gd name="connsiteX4" fmla="*/ 314117 w 319006"/>
                  <a:gd name="connsiteY4" fmla="*/ 47668 h 210227"/>
                  <a:gd name="connsiteX5" fmla="*/ 316562 w 319006"/>
                  <a:gd name="connsiteY5" fmla="*/ 46446 h 210227"/>
                  <a:gd name="connsiteX6" fmla="*/ 317781 w 319006"/>
                  <a:gd name="connsiteY6" fmla="*/ 46446 h 210227"/>
                  <a:gd name="connsiteX7" fmla="*/ 319007 w 319006"/>
                  <a:gd name="connsiteY7" fmla="*/ 46446 h 210227"/>
                  <a:gd name="connsiteX8" fmla="*/ 242005 w 319006"/>
                  <a:gd name="connsiteY8" fmla="*/ 0 h 210227"/>
                  <a:gd name="connsiteX9" fmla="*/ 173556 w 319006"/>
                  <a:gd name="connsiteY9" fmla="*/ 29334 h 210227"/>
                  <a:gd name="connsiteX10" fmla="*/ 149114 w 319006"/>
                  <a:gd name="connsiteY10" fmla="*/ 37890 h 210227"/>
                  <a:gd name="connsiteX11" fmla="*/ 112442 w 319006"/>
                  <a:gd name="connsiteY11" fmla="*/ 44001 h 210227"/>
                  <a:gd name="connsiteX12" fmla="*/ 69668 w 319006"/>
                  <a:gd name="connsiteY12" fmla="*/ 99002 h 210227"/>
                  <a:gd name="connsiteX13" fmla="*/ 53779 w 319006"/>
                  <a:gd name="connsiteY13" fmla="*/ 119781 h 210227"/>
                  <a:gd name="connsiteX14" fmla="*/ 1219 w 319006"/>
                  <a:gd name="connsiteY14" fmla="*/ 200450 h 210227"/>
                  <a:gd name="connsiteX15" fmla="*/ 0 w 319006"/>
                  <a:gd name="connsiteY15" fmla="*/ 210228 h 210227"/>
                  <a:gd name="connsiteX16" fmla="*/ 52554 w 319006"/>
                  <a:gd name="connsiteY16" fmla="*/ 210228 h 210227"/>
                  <a:gd name="connsiteX17" fmla="*/ 52554 w 319006"/>
                  <a:gd name="connsiteY17" fmla="*/ 191894 h 210227"/>
                  <a:gd name="connsiteX18" fmla="*/ 19552 w 319006"/>
                  <a:gd name="connsiteY18" fmla="*/ 191894 h 210227"/>
                  <a:gd name="connsiteX19" fmla="*/ 61108 w 319006"/>
                  <a:gd name="connsiteY19" fmla="*/ 135670 h 210227"/>
                  <a:gd name="connsiteX20" fmla="*/ 86775 w 319006"/>
                  <a:gd name="connsiteY20" fmla="*/ 101447 h 210227"/>
                  <a:gd name="connsiteX21" fmla="*/ 119777 w 319006"/>
                  <a:gd name="connsiteY21" fmla="*/ 61113 h 210227"/>
                  <a:gd name="connsiteX22" fmla="*/ 147889 w 319006"/>
                  <a:gd name="connsiteY22" fmla="*/ 56224 h 210227"/>
                  <a:gd name="connsiteX23" fmla="*/ 186999 w 319006"/>
                  <a:gd name="connsiteY23" fmla="*/ 41557 h 210227"/>
                  <a:gd name="connsiteX24" fmla="*/ 242005 w 319006"/>
                  <a:gd name="connsiteY24" fmla="*/ 17111 h 210227"/>
                  <a:gd name="connsiteX25" fmla="*/ 303119 w 319006"/>
                  <a:gd name="connsiteY25" fmla="*/ 50112 h 210227"/>
                  <a:gd name="connsiteX26" fmla="*/ 306783 w 319006"/>
                  <a:gd name="connsiteY26" fmla="*/ 50112 h 210227"/>
                  <a:gd name="connsiteX27" fmla="*/ 306783 w 319006"/>
                  <a:gd name="connsiteY27" fmla="*/ 50112 h 21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9006" h="210227">
                    <a:moveTo>
                      <a:pt x="306783" y="50112"/>
                    </a:moveTo>
                    <a:cubicBezTo>
                      <a:pt x="308008" y="48890"/>
                      <a:pt x="308008" y="48890"/>
                      <a:pt x="309228" y="48890"/>
                    </a:cubicBezTo>
                    <a:lnTo>
                      <a:pt x="310453" y="48890"/>
                    </a:lnTo>
                    <a:cubicBezTo>
                      <a:pt x="311672" y="48890"/>
                      <a:pt x="312892" y="47668"/>
                      <a:pt x="312892" y="47668"/>
                    </a:cubicBezTo>
                    <a:lnTo>
                      <a:pt x="314117" y="47668"/>
                    </a:lnTo>
                    <a:cubicBezTo>
                      <a:pt x="315336" y="47668"/>
                      <a:pt x="315336" y="47668"/>
                      <a:pt x="316562" y="46446"/>
                    </a:cubicBezTo>
                    <a:lnTo>
                      <a:pt x="317781" y="46446"/>
                    </a:lnTo>
                    <a:lnTo>
                      <a:pt x="319007" y="46446"/>
                    </a:lnTo>
                    <a:cubicBezTo>
                      <a:pt x="305564" y="17111"/>
                      <a:pt x="275007" y="0"/>
                      <a:pt x="242005" y="0"/>
                    </a:cubicBezTo>
                    <a:cubicBezTo>
                      <a:pt x="216337" y="0"/>
                      <a:pt x="191889" y="11000"/>
                      <a:pt x="173556" y="29334"/>
                    </a:cubicBezTo>
                    <a:cubicBezTo>
                      <a:pt x="167447" y="35445"/>
                      <a:pt x="158887" y="39112"/>
                      <a:pt x="149114" y="37890"/>
                    </a:cubicBezTo>
                    <a:cubicBezTo>
                      <a:pt x="136891" y="36668"/>
                      <a:pt x="123447" y="39112"/>
                      <a:pt x="112442" y="44001"/>
                    </a:cubicBezTo>
                    <a:cubicBezTo>
                      <a:pt x="90445" y="55001"/>
                      <a:pt x="74557" y="74557"/>
                      <a:pt x="69668" y="99002"/>
                    </a:cubicBezTo>
                    <a:cubicBezTo>
                      <a:pt x="68442" y="107558"/>
                      <a:pt x="62333" y="116114"/>
                      <a:pt x="53779" y="119781"/>
                    </a:cubicBezTo>
                    <a:cubicBezTo>
                      <a:pt x="23223" y="135670"/>
                      <a:pt x="3664" y="166226"/>
                      <a:pt x="1219" y="200450"/>
                    </a:cubicBezTo>
                    <a:lnTo>
                      <a:pt x="0" y="210228"/>
                    </a:lnTo>
                    <a:lnTo>
                      <a:pt x="52554" y="210228"/>
                    </a:lnTo>
                    <a:lnTo>
                      <a:pt x="52554" y="191894"/>
                    </a:lnTo>
                    <a:lnTo>
                      <a:pt x="19552" y="191894"/>
                    </a:lnTo>
                    <a:cubicBezTo>
                      <a:pt x="24441" y="167449"/>
                      <a:pt x="39110" y="146670"/>
                      <a:pt x="61108" y="135670"/>
                    </a:cubicBezTo>
                    <a:cubicBezTo>
                      <a:pt x="74557" y="128337"/>
                      <a:pt x="83111" y="116114"/>
                      <a:pt x="86775" y="101447"/>
                    </a:cubicBezTo>
                    <a:cubicBezTo>
                      <a:pt x="90445" y="84335"/>
                      <a:pt x="102669" y="68446"/>
                      <a:pt x="119777" y="61113"/>
                    </a:cubicBezTo>
                    <a:cubicBezTo>
                      <a:pt x="128337" y="57446"/>
                      <a:pt x="138110" y="56224"/>
                      <a:pt x="147889" y="56224"/>
                    </a:cubicBezTo>
                    <a:cubicBezTo>
                      <a:pt x="162558" y="57446"/>
                      <a:pt x="177227" y="52557"/>
                      <a:pt x="186999" y="41557"/>
                    </a:cubicBezTo>
                    <a:cubicBezTo>
                      <a:pt x="201668" y="26890"/>
                      <a:pt x="221227" y="17111"/>
                      <a:pt x="242005" y="17111"/>
                    </a:cubicBezTo>
                    <a:cubicBezTo>
                      <a:pt x="267672" y="17111"/>
                      <a:pt x="289669" y="29334"/>
                      <a:pt x="303119" y="50112"/>
                    </a:cubicBezTo>
                    <a:cubicBezTo>
                      <a:pt x="304338" y="50112"/>
                      <a:pt x="304338" y="50112"/>
                      <a:pt x="306783" y="50112"/>
                    </a:cubicBezTo>
                    <a:cubicBezTo>
                      <a:pt x="305564" y="50112"/>
                      <a:pt x="305564" y="50112"/>
                      <a:pt x="306783" y="50112"/>
                    </a:cubicBezTo>
                    <a:close/>
                  </a:path>
                </a:pathLst>
              </a:custGeom>
              <a:solidFill>
                <a:srgbClr val="2D5967"/>
              </a:solidFill>
              <a:ln w="6417"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id="{317B977E-A953-4AE7-B6E4-14FDF147A52F}"/>
                  </a:ext>
                </a:extLst>
              </p:cNvPr>
              <p:cNvSpPr/>
              <p:nvPr/>
            </p:nvSpPr>
            <p:spPr>
              <a:xfrm>
                <a:off x="4895639" y="851587"/>
                <a:ext cx="174782" cy="184842"/>
              </a:xfrm>
              <a:custGeom>
                <a:avLst/>
                <a:gdLst>
                  <a:gd name="connsiteX0" fmla="*/ 36666 w 174782"/>
                  <a:gd name="connsiteY0" fmla="*/ 184843 h 184842"/>
                  <a:gd name="connsiteX1" fmla="*/ 36666 w 174782"/>
                  <a:gd name="connsiteY1" fmla="*/ 50394 h 184842"/>
                  <a:gd name="connsiteX2" fmla="*/ 156449 w 174782"/>
                  <a:gd name="connsiteY2" fmla="*/ 18616 h 184842"/>
                  <a:gd name="connsiteX3" fmla="*/ 167448 w 174782"/>
                  <a:gd name="connsiteY3" fmla="*/ 7615 h 184842"/>
                  <a:gd name="connsiteX4" fmla="*/ 174782 w 174782"/>
                  <a:gd name="connsiteY4" fmla="*/ 282 h 184842"/>
                  <a:gd name="connsiteX5" fmla="*/ 15888 w 174782"/>
                  <a:gd name="connsiteY5" fmla="*/ 40616 h 184842"/>
                  <a:gd name="connsiteX6" fmla="*/ 20778 w 174782"/>
                  <a:gd name="connsiteY6" fmla="*/ 47950 h 184842"/>
                  <a:gd name="connsiteX7" fmla="*/ 15888 w 174782"/>
                  <a:gd name="connsiteY7" fmla="*/ 40616 h 184842"/>
                  <a:gd name="connsiteX8" fmla="*/ 0 w 174782"/>
                  <a:gd name="connsiteY8" fmla="*/ 49172 h 184842"/>
                  <a:gd name="connsiteX9" fmla="*/ 4890 w 174782"/>
                  <a:gd name="connsiteY9" fmla="*/ 56506 h 184842"/>
                  <a:gd name="connsiteX10" fmla="*/ 18333 w 174782"/>
                  <a:gd name="connsiteY10" fmla="*/ 55283 h 184842"/>
                  <a:gd name="connsiteX11" fmla="*/ 18333 w 174782"/>
                  <a:gd name="connsiteY11" fmla="*/ 183620 h 184842"/>
                  <a:gd name="connsiteX12" fmla="*/ 36666 w 174782"/>
                  <a:gd name="connsiteY12" fmla="*/ 184843 h 184842"/>
                  <a:gd name="connsiteX13" fmla="*/ 36666 w 174782"/>
                  <a:gd name="connsiteY13" fmla="*/ 184843 h 18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782" h="184842">
                    <a:moveTo>
                      <a:pt x="36666" y="184843"/>
                    </a:moveTo>
                    <a:lnTo>
                      <a:pt x="36666" y="50394"/>
                    </a:lnTo>
                    <a:cubicBezTo>
                      <a:pt x="75777" y="29616"/>
                      <a:pt x="116113" y="19838"/>
                      <a:pt x="156449" y="18616"/>
                    </a:cubicBezTo>
                    <a:lnTo>
                      <a:pt x="167448" y="7615"/>
                    </a:lnTo>
                    <a:lnTo>
                      <a:pt x="174782" y="282"/>
                    </a:lnTo>
                    <a:cubicBezTo>
                      <a:pt x="121003" y="-2163"/>
                      <a:pt x="67223" y="11283"/>
                      <a:pt x="15888" y="40616"/>
                    </a:cubicBezTo>
                    <a:lnTo>
                      <a:pt x="20778" y="47950"/>
                    </a:lnTo>
                    <a:lnTo>
                      <a:pt x="15888" y="40616"/>
                    </a:lnTo>
                    <a:lnTo>
                      <a:pt x="0" y="49172"/>
                    </a:lnTo>
                    <a:lnTo>
                      <a:pt x="4890" y="56506"/>
                    </a:lnTo>
                    <a:lnTo>
                      <a:pt x="18333" y="55283"/>
                    </a:lnTo>
                    <a:lnTo>
                      <a:pt x="18333" y="183620"/>
                    </a:lnTo>
                    <a:cubicBezTo>
                      <a:pt x="24442" y="184843"/>
                      <a:pt x="29332" y="184843"/>
                      <a:pt x="36666" y="184843"/>
                    </a:cubicBezTo>
                    <a:cubicBezTo>
                      <a:pt x="36666" y="184843"/>
                      <a:pt x="35447" y="184843"/>
                      <a:pt x="36666" y="184843"/>
                    </a:cubicBezTo>
                    <a:close/>
                  </a:path>
                </a:pathLst>
              </a:custGeom>
              <a:solidFill>
                <a:srgbClr val="2D5967"/>
              </a:solidFill>
              <a:ln w="6417"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id="{1CAEAE77-A9A5-4BF3-BE9F-F7C884588A57}"/>
                  </a:ext>
                </a:extLst>
              </p:cNvPr>
              <p:cNvSpPr/>
              <p:nvPr/>
            </p:nvSpPr>
            <p:spPr>
              <a:xfrm>
                <a:off x="4950644" y="970427"/>
                <a:ext cx="289675" cy="189448"/>
              </a:xfrm>
              <a:custGeom>
                <a:avLst/>
                <a:gdLst>
                  <a:gd name="connsiteX0" fmla="*/ 253003 w 289675"/>
                  <a:gd name="connsiteY0" fmla="*/ 0 h 189448"/>
                  <a:gd name="connsiteX1" fmla="*/ 249339 w 289675"/>
                  <a:gd name="connsiteY1" fmla="*/ 0 h 189448"/>
                  <a:gd name="connsiteX2" fmla="*/ 248114 w 289675"/>
                  <a:gd name="connsiteY2" fmla="*/ 0 h 189448"/>
                  <a:gd name="connsiteX3" fmla="*/ 245675 w 289675"/>
                  <a:gd name="connsiteY3" fmla="*/ 0 h 189448"/>
                  <a:gd name="connsiteX4" fmla="*/ 242005 w 289675"/>
                  <a:gd name="connsiteY4" fmla="*/ 0 h 189448"/>
                  <a:gd name="connsiteX5" fmla="*/ 240786 w 289675"/>
                  <a:gd name="connsiteY5" fmla="*/ 0 h 189448"/>
                  <a:gd name="connsiteX6" fmla="*/ 237115 w 289675"/>
                  <a:gd name="connsiteY6" fmla="*/ 0 h 189448"/>
                  <a:gd name="connsiteX7" fmla="*/ 237115 w 289675"/>
                  <a:gd name="connsiteY7" fmla="*/ 169896 h 189448"/>
                  <a:gd name="connsiteX8" fmla="*/ 218782 w 289675"/>
                  <a:gd name="connsiteY8" fmla="*/ 169896 h 189448"/>
                  <a:gd name="connsiteX9" fmla="*/ 218782 w 289675"/>
                  <a:gd name="connsiteY9" fmla="*/ 25667 h 189448"/>
                  <a:gd name="connsiteX10" fmla="*/ 119777 w 289675"/>
                  <a:gd name="connsiteY10" fmla="*/ 25667 h 189448"/>
                  <a:gd name="connsiteX11" fmla="*/ 119777 w 289675"/>
                  <a:gd name="connsiteY11" fmla="*/ 171115 h 189448"/>
                  <a:gd name="connsiteX12" fmla="*/ 101444 w 289675"/>
                  <a:gd name="connsiteY12" fmla="*/ 171115 h 189448"/>
                  <a:gd name="connsiteX13" fmla="*/ 101444 w 289675"/>
                  <a:gd name="connsiteY13" fmla="*/ 25667 h 189448"/>
                  <a:gd name="connsiteX14" fmla="*/ 0 w 289675"/>
                  <a:gd name="connsiteY14" fmla="*/ 25667 h 189448"/>
                  <a:gd name="connsiteX15" fmla="*/ 0 w 289675"/>
                  <a:gd name="connsiteY15" fmla="*/ 67224 h 189448"/>
                  <a:gd name="connsiteX16" fmla="*/ 18333 w 289675"/>
                  <a:gd name="connsiteY16" fmla="*/ 69669 h 189448"/>
                  <a:gd name="connsiteX17" fmla="*/ 18333 w 289675"/>
                  <a:gd name="connsiteY17" fmla="*/ 44002 h 189448"/>
                  <a:gd name="connsiteX18" fmla="*/ 81892 w 289675"/>
                  <a:gd name="connsiteY18" fmla="*/ 44002 h 189448"/>
                  <a:gd name="connsiteX19" fmla="*/ 81892 w 289675"/>
                  <a:gd name="connsiteY19" fmla="*/ 75780 h 189448"/>
                  <a:gd name="connsiteX20" fmla="*/ 45219 w 289675"/>
                  <a:gd name="connsiteY20" fmla="*/ 75780 h 189448"/>
                  <a:gd name="connsiteX21" fmla="*/ 61114 w 289675"/>
                  <a:gd name="connsiteY21" fmla="*/ 83115 h 189448"/>
                  <a:gd name="connsiteX22" fmla="*/ 74557 w 289675"/>
                  <a:gd name="connsiteY22" fmla="*/ 94113 h 189448"/>
                  <a:gd name="connsiteX23" fmla="*/ 83111 w 289675"/>
                  <a:gd name="connsiteY23" fmla="*/ 94113 h 189448"/>
                  <a:gd name="connsiteX24" fmla="*/ 83111 w 289675"/>
                  <a:gd name="connsiteY24" fmla="*/ 123451 h 189448"/>
                  <a:gd name="connsiteX25" fmla="*/ 83111 w 289675"/>
                  <a:gd name="connsiteY25" fmla="*/ 141784 h 189448"/>
                  <a:gd name="connsiteX26" fmla="*/ 83111 w 289675"/>
                  <a:gd name="connsiteY26" fmla="*/ 171115 h 189448"/>
                  <a:gd name="connsiteX27" fmla="*/ 83111 w 289675"/>
                  <a:gd name="connsiteY27" fmla="*/ 189448 h 189448"/>
                  <a:gd name="connsiteX28" fmla="*/ 271343 w 289675"/>
                  <a:gd name="connsiteY28" fmla="*/ 189448 h 189448"/>
                  <a:gd name="connsiteX29" fmla="*/ 289676 w 289675"/>
                  <a:gd name="connsiteY29" fmla="*/ 189448 h 189448"/>
                  <a:gd name="connsiteX30" fmla="*/ 289676 w 289675"/>
                  <a:gd name="connsiteY30" fmla="*/ 180895 h 189448"/>
                  <a:gd name="connsiteX31" fmla="*/ 271343 w 289675"/>
                  <a:gd name="connsiteY31" fmla="*/ 172341 h 189448"/>
                  <a:gd name="connsiteX32" fmla="*/ 255448 w 289675"/>
                  <a:gd name="connsiteY32" fmla="*/ 172341 h 189448"/>
                  <a:gd name="connsiteX33" fmla="*/ 253003 w 289675"/>
                  <a:gd name="connsiteY33" fmla="*/ 0 h 189448"/>
                  <a:gd name="connsiteX34" fmla="*/ 199224 w 289675"/>
                  <a:gd name="connsiteY34" fmla="*/ 122225 h 189448"/>
                  <a:gd name="connsiteX35" fmla="*/ 135671 w 289675"/>
                  <a:gd name="connsiteY35" fmla="*/ 122225 h 189448"/>
                  <a:gd name="connsiteX36" fmla="*/ 135671 w 289675"/>
                  <a:gd name="connsiteY36" fmla="*/ 92894 h 189448"/>
                  <a:gd name="connsiteX37" fmla="*/ 199224 w 289675"/>
                  <a:gd name="connsiteY37" fmla="*/ 92894 h 189448"/>
                  <a:gd name="connsiteX38" fmla="*/ 199224 w 289675"/>
                  <a:gd name="connsiteY38" fmla="*/ 122225 h 189448"/>
                  <a:gd name="connsiteX39" fmla="*/ 199224 w 289675"/>
                  <a:gd name="connsiteY39" fmla="*/ 44002 h 189448"/>
                  <a:gd name="connsiteX40" fmla="*/ 199224 w 289675"/>
                  <a:gd name="connsiteY40" fmla="*/ 75780 h 189448"/>
                  <a:gd name="connsiteX41" fmla="*/ 135671 w 289675"/>
                  <a:gd name="connsiteY41" fmla="*/ 75780 h 189448"/>
                  <a:gd name="connsiteX42" fmla="*/ 135671 w 289675"/>
                  <a:gd name="connsiteY42" fmla="*/ 44002 h 189448"/>
                  <a:gd name="connsiteX43" fmla="*/ 199224 w 289675"/>
                  <a:gd name="connsiteY43" fmla="*/ 44002 h 189448"/>
                  <a:gd name="connsiteX44" fmla="*/ 135671 w 289675"/>
                  <a:gd name="connsiteY44" fmla="*/ 140558 h 189448"/>
                  <a:gd name="connsiteX45" fmla="*/ 199224 w 289675"/>
                  <a:gd name="connsiteY45" fmla="*/ 140558 h 189448"/>
                  <a:gd name="connsiteX46" fmla="*/ 199224 w 289675"/>
                  <a:gd name="connsiteY46" fmla="*/ 169896 h 189448"/>
                  <a:gd name="connsiteX47" fmla="*/ 135671 w 289675"/>
                  <a:gd name="connsiteY47" fmla="*/ 169896 h 189448"/>
                  <a:gd name="connsiteX48" fmla="*/ 135671 w 289675"/>
                  <a:gd name="connsiteY48" fmla="*/ 140558 h 18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9675" h="189448">
                    <a:moveTo>
                      <a:pt x="253003" y="0"/>
                    </a:moveTo>
                    <a:cubicBezTo>
                      <a:pt x="251784" y="0"/>
                      <a:pt x="250558" y="0"/>
                      <a:pt x="249339" y="0"/>
                    </a:cubicBezTo>
                    <a:lnTo>
                      <a:pt x="248114" y="0"/>
                    </a:lnTo>
                    <a:cubicBezTo>
                      <a:pt x="246895" y="0"/>
                      <a:pt x="246895" y="0"/>
                      <a:pt x="245675" y="0"/>
                    </a:cubicBezTo>
                    <a:cubicBezTo>
                      <a:pt x="244450" y="0"/>
                      <a:pt x="243231" y="0"/>
                      <a:pt x="242005" y="0"/>
                    </a:cubicBezTo>
                    <a:cubicBezTo>
                      <a:pt x="242005" y="0"/>
                      <a:pt x="242005" y="0"/>
                      <a:pt x="240786" y="0"/>
                    </a:cubicBezTo>
                    <a:cubicBezTo>
                      <a:pt x="239560" y="0"/>
                      <a:pt x="238341" y="0"/>
                      <a:pt x="237115" y="0"/>
                    </a:cubicBezTo>
                    <a:lnTo>
                      <a:pt x="237115" y="169896"/>
                    </a:lnTo>
                    <a:lnTo>
                      <a:pt x="218782" y="169896"/>
                    </a:lnTo>
                    <a:lnTo>
                      <a:pt x="218782" y="25667"/>
                    </a:lnTo>
                    <a:lnTo>
                      <a:pt x="119777" y="25667"/>
                    </a:lnTo>
                    <a:lnTo>
                      <a:pt x="119777" y="171115"/>
                    </a:lnTo>
                    <a:lnTo>
                      <a:pt x="101444" y="171115"/>
                    </a:lnTo>
                    <a:lnTo>
                      <a:pt x="101444" y="25667"/>
                    </a:lnTo>
                    <a:lnTo>
                      <a:pt x="0" y="25667"/>
                    </a:lnTo>
                    <a:lnTo>
                      <a:pt x="0" y="67224"/>
                    </a:lnTo>
                    <a:cubicBezTo>
                      <a:pt x="6109" y="67224"/>
                      <a:pt x="12224" y="68447"/>
                      <a:pt x="18333" y="69669"/>
                    </a:cubicBezTo>
                    <a:lnTo>
                      <a:pt x="18333" y="44002"/>
                    </a:lnTo>
                    <a:lnTo>
                      <a:pt x="81892" y="44002"/>
                    </a:lnTo>
                    <a:lnTo>
                      <a:pt x="81892" y="75780"/>
                    </a:lnTo>
                    <a:lnTo>
                      <a:pt x="45219" y="75780"/>
                    </a:lnTo>
                    <a:cubicBezTo>
                      <a:pt x="51335" y="78225"/>
                      <a:pt x="56225" y="80670"/>
                      <a:pt x="61114" y="83115"/>
                    </a:cubicBezTo>
                    <a:cubicBezTo>
                      <a:pt x="67223" y="86779"/>
                      <a:pt x="70887" y="90449"/>
                      <a:pt x="74557" y="94113"/>
                    </a:cubicBezTo>
                    <a:lnTo>
                      <a:pt x="83111" y="94113"/>
                    </a:lnTo>
                    <a:lnTo>
                      <a:pt x="83111" y="123451"/>
                    </a:lnTo>
                    <a:lnTo>
                      <a:pt x="83111" y="141784"/>
                    </a:lnTo>
                    <a:lnTo>
                      <a:pt x="83111" y="171115"/>
                    </a:lnTo>
                    <a:lnTo>
                      <a:pt x="83111" y="189448"/>
                    </a:lnTo>
                    <a:lnTo>
                      <a:pt x="271343" y="189448"/>
                    </a:lnTo>
                    <a:lnTo>
                      <a:pt x="289676" y="189448"/>
                    </a:lnTo>
                    <a:lnTo>
                      <a:pt x="289676" y="180895"/>
                    </a:lnTo>
                    <a:lnTo>
                      <a:pt x="271343" y="172341"/>
                    </a:lnTo>
                    <a:lnTo>
                      <a:pt x="255448" y="172341"/>
                    </a:lnTo>
                    <a:lnTo>
                      <a:pt x="253003" y="0"/>
                    </a:lnTo>
                    <a:close/>
                    <a:moveTo>
                      <a:pt x="199224" y="122225"/>
                    </a:moveTo>
                    <a:lnTo>
                      <a:pt x="135671" y="122225"/>
                    </a:lnTo>
                    <a:lnTo>
                      <a:pt x="135671" y="92894"/>
                    </a:lnTo>
                    <a:lnTo>
                      <a:pt x="199224" y="92894"/>
                    </a:lnTo>
                    <a:lnTo>
                      <a:pt x="199224" y="122225"/>
                    </a:lnTo>
                    <a:close/>
                    <a:moveTo>
                      <a:pt x="199224" y="44002"/>
                    </a:moveTo>
                    <a:lnTo>
                      <a:pt x="199224" y="75780"/>
                    </a:lnTo>
                    <a:lnTo>
                      <a:pt x="135671" y="75780"/>
                    </a:lnTo>
                    <a:lnTo>
                      <a:pt x="135671" y="44002"/>
                    </a:lnTo>
                    <a:lnTo>
                      <a:pt x="199224" y="44002"/>
                    </a:lnTo>
                    <a:close/>
                    <a:moveTo>
                      <a:pt x="135671" y="140558"/>
                    </a:moveTo>
                    <a:lnTo>
                      <a:pt x="199224" y="140558"/>
                    </a:lnTo>
                    <a:lnTo>
                      <a:pt x="199224" y="169896"/>
                    </a:lnTo>
                    <a:lnTo>
                      <a:pt x="135671" y="169896"/>
                    </a:lnTo>
                    <a:lnTo>
                      <a:pt x="135671" y="140558"/>
                    </a:lnTo>
                    <a:close/>
                  </a:path>
                </a:pathLst>
              </a:custGeom>
              <a:solidFill>
                <a:srgbClr val="2D5967"/>
              </a:solidFill>
              <a:ln w="6417"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id="{ACCD7885-5D31-4900-9CB7-78F53B98430A}"/>
                  </a:ext>
                </a:extLst>
              </p:cNvPr>
              <p:cNvSpPr/>
              <p:nvPr/>
            </p:nvSpPr>
            <p:spPr>
              <a:xfrm>
                <a:off x="4950644" y="909323"/>
                <a:ext cx="98998" cy="68446"/>
              </a:xfrm>
              <a:custGeom>
                <a:avLst/>
                <a:gdLst>
                  <a:gd name="connsiteX0" fmla="*/ 98999 w 98998"/>
                  <a:gd name="connsiteY0" fmla="*/ 0 h 68446"/>
                  <a:gd name="connsiteX1" fmla="*/ 0 w 98998"/>
                  <a:gd name="connsiteY1" fmla="*/ 0 h 68446"/>
                  <a:gd name="connsiteX2" fmla="*/ 0 w 98998"/>
                  <a:gd name="connsiteY2" fmla="*/ 68447 h 68446"/>
                  <a:gd name="connsiteX3" fmla="*/ 98999 w 98998"/>
                  <a:gd name="connsiteY3" fmla="*/ 68447 h 68446"/>
                  <a:gd name="connsiteX4" fmla="*/ 98999 w 98998"/>
                  <a:gd name="connsiteY4" fmla="*/ 0 h 68446"/>
                  <a:gd name="connsiteX5" fmla="*/ 80666 w 98998"/>
                  <a:gd name="connsiteY5" fmla="*/ 50112 h 68446"/>
                  <a:gd name="connsiteX6" fmla="*/ 17107 w 98998"/>
                  <a:gd name="connsiteY6" fmla="*/ 50112 h 68446"/>
                  <a:gd name="connsiteX7" fmla="*/ 17107 w 98998"/>
                  <a:gd name="connsiteY7" fmla="*/ 18334 h 68446"/>
                  <a:gd name="connsiteX8" fmla="*/ 80666 w 98998"/>
                  <a:gd name="connsiteY8" fmla="*/ 18334 h 68446"/>
                  <a:gd name="connsiteX9" fmla="*/ 80666 w 98998"/>
                  <a:gd name="connsiteY9" fmla="*/ 50112 h 6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998" h="68446">
                    <a:moveTo>
                      <a:pt x="98999" y="0"/>
                    </a:moveTo>
                    <a:lnTo>
                      <a:pt x="0" y="0"/>
                    </a:lnTo>
                    <a:lnTo>
                      <a:pt x="0" y="68447"/>
                    </a:lnTo>
                    <a:lnTo>
                      <a:pt x="98999" y="68447"/>
                    </a:lnTo>
                    <a:lnTo>
                      <a:pt x="98999" y="0"/>
                    </a:lnTo>
                    <a:close/>
                    <a:moveTo>
                      <a:pt x="80666" y="50112"/>
                    </a:moveTo>
                    <a:lnTo>
                      <a:pt x="17107" y="50112"/>
                    </a:lnTo>
                    <a:lnTo>
                      <a:pt x="17107" y="18334"/>
                    </a:lnTo>
                    <a:lnTo>
                      <a:pt x="80666" y="18334"/>
                    </a:lnTo>
                    <a:lnTo>
                      <a:pt x="80666" y="50112"/>
                    </a:lnTo>
                    <a:close/>
                  </a:path>
                </a:pathLst>
              </a:custGeom>
              <a:solidFill>
                <a:srgbClr val="2D5967"/>
              </a:solidFill>
              <a:ln w="6417"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id="{112CF92B-5D08-4E97-9453-F311F3AD394A}"/>
                  </a:ext>
                </a:extLst>
              </p:cNvPr>
              <p:cNvSpPr/>
              <p:nvPr/>
            </p:nvSpPr>
            <p:spPr>
              <a:xfrm>
                <a:off x="5067977" y="910548"/>
                <a:ext cx="99005" cy="67224"/>
              </a:xfrm>
              <a:custGeom>
                <a:avLst/>
                <a:gdLst>
                  <a:gd name="connsiteX0" fmla="*/ 0 w 99005"/>
                  <a:gd name="connsiteY0" fmla="*/ 67224 h 67224"/>
                  <a:gd name="connsiteX1" fmla="*/ 99005 w 99005"/>
                  <a:gd name="connsiteY1" fmla="*/ 67224 h 67224"/>
                  <a:gd name="connsiteX2" fmla="*/ 99005 w 99005"/>
                  <a:gd name="connsiteY2" fmla="*/ 57446 h 67224"/>
                  <a:gd name="connsiteX3" fmla="*/ 75783 w 99005"/>
                  <a:gd name="connsiteY3" fmla="*/ 48890 h 67224"/>
                  <a:gd name="connsiteX4" fmla="*/ 17114 w 99005"/>
                  <a:gd name="connsiteY4" fmla="*/ 48890 h 67224"/>
                  <a:gd name="connsiteX5" fmla="*/ 17114 w 99005"/>
                  <a:gd name="connsiteY5" fmla="*/ 17112 h 67224"/>
                  <a:gd name="connsiteX6" fmla="*/ 40336 w 99005"/>
                  <a:gd name="connsiteY6" fmla="*/ 17112 h 67224"/>
                  <a:gd name="connsiteX7" fmla="*/ 39117 w 99005"/>
                  <a:gd name="connsiteY7" fmla="*/ 15889 h 67224"/>
                  <a:gd name="connsiteX8" fmla="*/ 37891 w 99005"/>
                  <a:gd name="connsiteY8" fmla="*/ 14667 h 67224"/>
                  <a:gd name="connsiteX9" fmla="*/ 34227 w 99005"/>
                  <a:gd name="connsiteY9" fmla="*/ 4889 h 67224"/>
                  <a:gd name="connsiteX10" fmla="*/ 31782 w 99005"/>
                  <a:gd name="connsiteY10" fmla="*/ 0 h 67224"/>
                  <a:gd name="connsiteX11" fmla="*/ 0 w 99005"/>
                  <a:gd name="connsiteY11" fmla="*/ 0 h 67224"/>
                  <a:gd name="connsiteX12" fmla="*/ 0 w 99005"/>
                  <a:gd name="connsiteY12" fmla="*/ 67224 h 6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05" h="67224">
                    <a:moveTo>
                      <a:pt x="0" y="67224"/>
                    </a:moveTo>
                    <a:lnTo>
                      <a:pt x="99005" y="67224"/>
                    </a:lnTo>
                    <a:lnTo>
                      <a:pt x="99005" y="57446"/>
                    </a:lnTo>
                    <a:cubicBezTo>
                      <a:pt x="90451" y="55001"/>
                      <a:pt x="83117" y="52557"/>
                      <a:pt x="75783" y="48890"/>
                    </a:cubicBezTo>
                    <a:lnTo>
                      <a:pt x="17114" y="48890"/>
                    </a:lnTo>
                    <a:lnTo>
                      <a:pt x="17114" y="17112"/>
                    </a:lnTo>
                    <a:lnTo>
                      <a:pt x="40336" y="17112"/>
                    </a:lnTo>
                    <a:lnTo>
                      <a:pt x="39117" y="15889"/>
                    </a:lnTo>
                    <a:cubicBezTo>
                      <a:pt x="39117" y="15889"/>
                      <a:pt x="39117" y="14667"/>
                      <a:pt x="37891" y="14667"/>
                    </a:cubicBezTo>
                    <a:lnTo>
                      <a:pt x="34227" y="4889"/>
                    </a:lnTo>
                    <a:cubicBezTo>
                      <a:pt x="33001" y="3667"/>
                      <a:pt x="33001" y="1222"/>
                      <a:pt x="31782" y="0"/>
                    </a:cubicBezTo>
                    <a:lnTo>
                      <a:pt x="0" y="0"/>
                    </a:lnTo>
                    <a:lnTo>
                      <a:pt x="0" y="67224"/>
                    </a:lnTo>
                    <a:close/>
                  </a:path>
                </a:pathLst>
              </a:custGeom>
              <a:solidFill>
                <a:srgbClr val="2D5967"/>
              </a:solidFill>
              <a:ln w="6417"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id="{2EC03E23-369C-4103-8E6D-EFDF419519BE}"/>
                  </a:ext>
                </a:extLst>
              </p:cNvPr>
              <p:cNvSpPr/>
              <p:nvPr/>
            </p:nvSpPr>
            <p:spPr>
              <a:xfrm>
                <a:off x="5154764" y="826202"/>
                <a:ext cx="69667" cy="86780"/>
              </a:xfrm>
              <a:custGeom>
                <a:avLst/>
                <a:gdLst>
                  <a:gd name="connsiteX0" fmla="*/ 44000 w 69667"/>
                  <a:gd name="connsiteY0" fmla="*/ 0 h 86780"/>
                  <a:gd name="connsiteX1" fmla="*/ 25667 w 69667"/>
                  <a:gd name="connsiteY1" fmla="*/ 0 h 86780"/>
                  <a:gd name="connsiteX2" fmla="*/ 0 w 69667"/>
                  <a:gd name="connsiteY2" fmla="*/ 86780 h 86780"/>
                  <a:gd name="connsiteX3" fmla="*/ 18333 w 69667"/>
                  <a:gd name="connsiteY3" fmla="*/ 86780 h 86780"/>
                  <a:gd name="connsiteX4" fmla="*/ 21997 w 69667"/>
                  <a:gd name="connsiteY4" fmla="*/ 68446 h 86780"/>
                  <a:gd name="connsiteX5" fmla="*/ 45219 w 69667"/>
                  <a:gd name="connsiteY5" fmla="*/ 68446 h 86780"/>
                  <a:gd name="connsiteX6" fmla="*/ 48890 w 69667"/>
                  <a:gd name="connsiteY6" fmla="*/ 86780 h 86780"/>
                  <a:gd name="connsiteX7" fmla="*/ 69668 w 69667"/>
                  <a:gd name="connsiteY7" fmla="*/ 86780 h 86780"/>
                  <a:gd name="connsiteX8" fmla="*/ 44000 w 69667"/>
                  <a:gd name="connsiteY8" fmla="*/ 0 h 86780"/>
                  <a:gd name="connsiteX9" fmla="*/ 35447 w 69667"/>
                  <a:gd name="connsiteY9" fmla="*/ 20778 h 86780"/>
                  <a:gd name="connsiteX10" fmla="*/ 42775 w 69667"/>
                  <a:gd name="connsiteY10" fmla="*/ 53779 h 86780"/>
                  <a:gd name="connsiteX11" fmla="*/ 28112 w 69667"/>
                  <a:gd name="connsiteY11" fmla="*/ 53779 h 86780"/>
                  <a:gd name="connsiteX12" fmla="*/ 35447 w 69667"/>
                  <a:gd name="connsiteY12" fmla="*/ 20778 h 8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667" h="86780">
                    <a:moveTo>
                      <a:pt x="44000" y="0"/>
                    </a:moveTo>
                    <a:lnTo>
                      <a:pt x="25667" y="0"/>
                    </a:lnTo>
                    <a:lnTo>
                      <a:pt x="0" y="86780"/>
                    </a:lnTo>
                    <a:lnTo>
                      <a:pt x="18333" y="86780"/>
                    </a:lnTo>
                    <a:lnTo>
                      <a:pt x="21997" y="68446"/>
                    </a:lnTo>
                    <a:lnTo>
                      <a:pt x="45219" y="68446"/>
                    </a:lnTo>
                    <a:lnTo>
                      <a:pt x="48890" y="86780"/>
                    </a:lnTo>
                    <a:lnTo>
                      <a:pt x="69668" y="86780"/>
                    </a:lnTo>
                    <a:lnTo>
                      <a:pt x="44000" y="0"/>
                    </a:lnTo>
                    <a:close/>
                    <a:moveTo>
                      <a:pt x="35447" y="20778"/>
                    </a:moveTo>
                    <a:lnTo>
                      <a:pt x="42775" y="53779"/>
                    </a:lnTo>
                    <a:lnTo>
                      <a:pt x="28112" y="53779"/>
                    </a:lnTo>
                    <a:lnTo>
                      <a:pt x="35447" y="20778"/>
                    </a:lnTo>
                    <a:close/>
                  </a:path>
                </a:pathLst>
              </a:custGeom>
              <a:solidFill>
                <a:srgbClr val="2D5967"/>
              </a:solidFill>
              <a:ln w="6417"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id="{C441F732-2998-47A2-AECC-E751DBF257C3}"/>
                  </a:ext>
                </a:extLst>
              </p:cNvPr>
              <p:cNvSpPr/>
              <p:nvPr/>
            </p:nvSpPr>
            <p:spPr>
              <a:xfrm>
                <a:off x="5118086" y="845766"/>
                <a:ext cx="183335" cy="112447"/>
              </a:xfrm>
              <a:custGeom>
                <a:avLst/>
                <a:gdLst>
                  <a:gd name="connsiteX0" fmla="*/ 155223 w 183335"/>
                  <a:gd name="connsiteY0" fmla="*/ 34223 h 112447"/>
                  <a:gd name="connsiteX1" fmla="*/ 171112 w 183335"/>
                  <a:gd name="connsiteY1" fmla="*/ 50112 h 112447"/>
                  <a:gd name="connsiteX2" fmla="*/ 183336 w 183335"/>
                  <a:gd name="connsiteY2" fmla="*/ 37890 h 112447"/>
                  <a:gd name="connsiteX3" fmla="*/ 145444 w 183335"/>
                  <a:gd name="connsiteY3" fmla="*/ 0 h 112447"/>
                  <a:gd name="connsiteX4" fmla="*/ 107553 w 183335"/>
                  <a:gd name="connsiteY4" fmla="*/ 37890 h 112447"/>
                  <a:gd name="connsiteX5" fmla="*/ 119777 w 183335"/>
                  <a:gd name="connsiteY5" fmla="*/ 50112 h 112447"/>
                  <a:gd name="connsiteX6" fmla="*/ 135665 w 183335"/>
                  <a:gd name="connsiteY6" fmla="*/ 34223 h 112447"/>
                  <a:gd name="connsiteX7" fmla="*/ 70887 w 183335"/>
                  <a:gd name="connsiteY7" fmla="*/ 94114 h 112447"/>
                  <a:gd name="connsiteX8" fmla="*/ 13443 w 183335"/>
                  <a:gd name="connsiteY8" fmla="*/ 59890 h 112447"/>
                  <a:gd name="connsiteX9" fmla="*/ 0 w 183335"/>
                  <a:gd name="connsiteY9" fmla="*/ 73336 h 112447"/>
                  <a:gd name="connsiteX10" fmla="*/ 70887 w 183335"/>
                  <a:gd name="connsiteY10" fmla="*/ 112447 h 112447"/>
                  <a:gd name="connsiteX11" fmla="*/ 155223 w 183335"/>
                  <a:gd name="connsiteY11" fmla="*/ 34223 h 11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335" h="112447">
                    <a:moveTo>
                      <a:pt x="155223" y="34223"/>
                    </a:moveTo>
                    <a:lnTo>
                      <a:pt x="171112" y="50112"/>
                    </a:lnTo>
                    <a:lnTo>
                      <a:pt x="183336" y="37890"/>
                    </a:lnTo>
                    <a:lnTo>
                      <a:pt x="145444" y="0"/>
                    </a:lnTo>
                    <a:lnTo>
                      <a:pt x="107553" y="37890"/>
                    </a:lnTo>
                    <a:lnTo>
                      <a:pt x="119777" y="50112"/>
                    </a:lnTo>
                    <a:lnTo>
                      <a:pt x="135665" y="34223"/>
                    </a:lnTo>
                    <a:cubicBezTo>
                      <a:pt x="132001" y="67224"/>
                      <a:pt x="103889" y="94114"/>
                      <a:pt x="70887" y="94114"/>
                    </a:cubicBezTo>
                    <a:cubicBezTo>
                      <a:pt x="46445" y="94114"/>
                      <a:pt x="24442" y="80669"/>
                      <a:pt x="13443" y="59890"/>
                    </a:cubicBezTo>
                    <a:lnTo>
                      <a:pt x="0" y="73336"/>
                    </a:lnTo>
                    <a:cubicBezTo>
                      <a:pt x="14663" y="97780"/>
                      <a:pt x="41556" y="112447"/>
                      <a:pt x="70887" y="112447"/>
                    </a:cubicBezTo>
                    <a:cubicBezTo>
                      <a:pt x="116113" y="111225"/>
                      <a:pt x="152779" y="77002"/>
                      <a:pt x="155223" y="34223"/>
                    </a:cubicBezTo>
                    <a:close/>
                  </a:path>
                </a:pathLst>
              </a:custGeom>
              <a:solidFill>
                <a:srgbClr val="2D5967"/>
              </a:solidFill>
              <a:ln w="6417"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id="{1C06E4FA-05A3-407A-A512-AF822538DF88}"/>
                  </a:ext>
                </a:extLst>
              </p:cNvPr>
              <p:cNvSpPr/>
              <p:nvPr/>
            </p:nvSpPr>
            <p:spPr>
              <a:xfrm>
                <a:off x="5077756" y="790762"/>
                <a:ext cx="183335" cy="111225"/>
              </a:xfrm>
              <a:custGeom>
                <a:avLst/>
                <a:gdLst>
                  <a:gd name="connsiteX0" fmla="*/ 0 w 183335"/>
                  <a:gd name="connsiteY0" fmla="*/ 73336 h 111225"/>
                  <a:gd name="connsiteX1" fmla="*/ 37891 w 183335"/>
                  <a:gd name="connsiteY1" fmla="*/ 111226 h 111225"/>
                  <a:gd name="connsiteX2" fmla="*/ 75776 w 183335"/>
                  <a:gd name="connsiteY2" fmla="*/ 73336 h 111225"/>
                  <a:gd name="connsiteX3" fmla="*/ 63559 w 183335"/>
                  <a:gd name="connsiteY3" fmla="*/ 61113 h 111225"/>
                  <a:gd name="connsiteX4" fmla="*/ 46445 w 183335"/>
                  <a:gd name="connsiteY4" fmla="*/ 77002 h 111225"/>
                  <a:gd name="connsiteX5" fmla="*/ 111223 w 183335"/>
                  <a:gd name="connsiteY5" fmla="*/ 17112 h 111225"/>
                  <a:gd name="connsiteX6" fmla="*/ 168673 w 183335"/>
                  <a:gd name="connsiteY6" fmla="*/ 51335 h 111225"/>
                  <a:gd name="connsiteX7" fmla="*/ 183336 w 183335"/>
                  <a:gd name="connsiteY7" fmla="*/ 39113 h 111225"/>
                  <a:gd name="connsiteX8" fmla="*/ 112449 w 183335"/>
                  <a:gd name="connsiteY8" fmla="*/ 0 h 111225"/>
                  <a:gd name="connsiteX9" fmla="*/ 29331 w 183335"/>
                  <a:gd name="connsiteY9" fmla="*/ 78225 h 111225"/>
                  <a:gd name="connsiteX10" fmla="*/ 12224 w 183335"/>
                  <a:gd name="connsiteY10" fmla="*/ 61113 h 111225"/>
                  <a:gd name="connsiteX11" fmla="*/ 0 w 183335"/>
                  <a:gd name="connsiteY11" fmla="*/ 7333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335" h="111225">
                    <a:moveTo>
                      <a:pt x="0" y="73336"/>
                    </a:moveTo>
                    <a:lnTo>
                      <a:pt x="37891" y="111226"/>
                    </a:lnTo>
                    <a:lnTo>
                      <a:pt x="75776" y="73336"/>
                    </a:lnTo>
                    <a:lnTo>
                      <a:pt x="63559" y="61113"/>
                    </a:lnTo>
                    <a:lnTo>
                      <a:pt x="46445" y="77002"/>
                    </a:lnTo>
                    <a:cubicBezTo>
                      <a:pt x="50109" y="44002"/>
                      <a:pt x="78221" y="17112"/>
                      <a:pt x="111223" y="17112"/>
                    </a:cubicBezTo>
                    <a:cubicBezTo>
                      <a:pt x="135671" y="17112"/>
                      <a:pt x="157668" y="30556"/>
                      <a:pt x="168673" y="51335"/>
                    </a:cubicBezTo>
                    <a:lnTo>
                      <a:pt x="183336" y="39113"/>
                    </a:lnTo>
                    <a:cubicBezTo>
                      <a:pt x="168673" y="14667"/>
                      <a:pt x="141780" y="0"/>
                      <a:pt x="112449" y="0"/>
                    </a:cubicBezTo>
                    <a:cubicBezTo>
                      <a:pt x="68448" y="0"/>
                      <a:pt x="31776" y="34224"/>
                      <a:pt x="29331" y="78225"/>
                    </a:cubicBezTo>
                    <a:lnTo>
                      <a:pt x="12224" y="61113"/>
                    </a:lnTo>
                    <a:lnTo>
                      <a:pt x="0" y="73336"/>
                    </a:lnTo>
                    <a:close/>
                  </a:path>
                </a:pathLst>
              </a:custGeom>
              <a:solidFill>
                <a:srgbClr val="2D5967"/>
              </a:solidFill>
              <a:ln w="6417"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id="{74A73A57-5F8A-4600-87FF-38934A5B208F}"/>
                  </a:ext>
                </a:extLst>
              </p:cNvPr>
              <p:cNvSpPr/>
              <p:nvPr/>
            </p:nvSpPr>
            <p:spPr>
              <a:xfrm>
                <a:off x="4846762" y="1049871"/>
                <a:ext cx="171111" cy="172337"/>
              </a:xfrm>
              <a:custGeom>
                <a:avLst/>
                <a:gdLst>
                  <a:gd name="connsiteX0" fmla="*/ 171112 w 171111"/>
                  <a:gd name="connsiteY0" fmla="*/ 34221 h 172337"/>
                  <a:gd name="connsiteX1" fmla="*/ 171112 w 171111"/>
                  <a:gd name="connsiteY1" fmla="*/ 33002 h 172337"/>
                  <a:gd name="connsiteX2" fmla="*/ 171112 w 171111"/>
                  <a:gd name="connsiteY2" fmla="*/ 30557 h 172337"/>
                  <a:gd name="connsiteX3" fmla="*/ 168667 w 171111"/>
                  <a:gd name="connsiteY3" fmla="*/ 25667 h 172337"/>
                  <a:gd name="connsiteX4" fmla="*/ 167448 w 171111"/>
                  <a:gd name="connsiteY4" fmla="*/ 23223 h 172337"/>
                  <a:gd name="connsiteX5" fmla="*/ 157669 w 171111"/>
                  <a:gd name="connsiteY5" fmla="*/ 14669 h 172337"/>
                  <a:gd name="connsiteX6" fmla="*/ 151560 w 171111"/>
                  <a:gd name="connsiteY6" fmla="*/ 10998 h 172337"/>
                  <a:gd name="connsiteX7" fmla="*/ 147889 w 171111"/>
                  <a:gd name="connsiteY7" fmla="*/ 9779 h 172337"/>
                  <a:gd name="connsiteX8" fmla="*/ 130782 w 171111"/>
                  <a:gd name="connsiteY8" fmla="*/ 4890 h 172337"/>
                  <a:gd name="connsiteX9" fmla="*/ 125892 w 171111"/>
                  <a:gd name="connsiteY9" fmla="*/ 3664 h 172337"/>
                  <a:gd name="connsiteX10" fmla="*/ 85556 w 171111"/>
                  <a:gd name="connsiteY10" fmla="*/ 0 h 172337"/>
                  <a:gd name="connsiteX11" fmla="*/ 45220 w 171111"/>
                  <a:gd name="connsiteY11" fmla="*/ 3664 h 172337"/>
                  <a:gd name="connsiteX12" fmla="*/ 26887 w 171111"/>
                  <a:gd name="connsiteY12" fmla="*/ 8554 h 172337"/>
                  <a:gd name="connsiteX13" fmla="*/ 19552 w 171111"/>
                  <a:gd name="connsiteY13" fmla="*/ 10998 h 172337"/>
                  <a:gd name="connsiteX14" fmla="*/ 13443 w 171111"/>
                  <a:gd name="connsiteY14" fmla="*/ 14669 h 172337"/>
                  <a:gd name="connsiteX15" fmla="*/ 0 w 171111"/>
                  <a:gd name="connsiteY15" fmla="*/ 34221 h 172337"/>
                  <a:gd name="connsiteX16" fmla="*/ 0 w 171111"/>
                  <a:gd name="connsiteY16" fmla="*/ 136891 h 172337"/>
                  <a:gd name="connsiteX17" fmla="*/ 13443 w 171111"/>
                  <a:gd name="connsiteY17" fmla="*/ 156449 h 172337"/>
                  <a:gd name="connsiteX18" fmla="*/ 26887 w 171111"/>
                  <a:gd name="connsiteY18" fmla="*/ 162558 h 172337"/>
                  <a:gd name="connsiteX19" fmla="*/ 35440 w 171111"/>
                  <a:gd name="connsiteY19" fmla="*/ 165003 h 172337"/>
                  <a:gd name="connsiteX20" fmla="*/ 45220 w 171111"/>
                  <a:gd name="connsiteY20" fmla="*/ 167448 h 172337"/>
                  <a:gd name="connsiteX21" fmla="*/ 84330 w 171111"/>
                  <a:gd name="connsiteY21" fmla="*/ 172337 h 172337"/>
                  <a:gd name="connsiteX22" fmla="*/ 124667 w 171111"/>
                  <a:gd name="connsiteY22" fmla="*/ 168673 h 172337"/>
                  <a:gd name="connsiteX23" fmla="*/ 134446 w 171111"/>
                  <a:gd name="connsiteY23" fmla="*/ 166228 h 172337"/>
                  <a:gd name="connsiteX24" fmla="*/ 139336 w 171111"/>
                  <a:gd name="connsiteY24" fmla="*/ 165003 h 172337"/>
                  <a:gd name="connsiteX25" fmla="*/ 157669 w 171111"/>
                  <a:gd name="connsiteY25" fmla="*/ 157668 h 172337"/>
                  <a:gd name="connsiteX26" fmla="*/ 171112 w 171111"/>
                  <a:gd name="connsiteY26" fmla="*/ 138116 h 172337"/>
                  <a:gd name="connsiteX27" fmla="*/ 171112 w 171111"/>
                  <a:gd name="connsiteY27" fmla="*/ 34221 h 172337"/>
                  <a:gd name="connsiteX28" fmla="*/ 17107 w 171111"/>
                  <a:gd name="connsiteY28" fmla="*/ 34221 h 172337"/>
                  <a:gd name="connsiteX29" fmla="*/ 21997 w 171111"/>
                  <a:gd name="connsiteY29" fmla="*/ 29331 h 172337"/>
                  <a:gd name="connsiteX30" fmla="*/ 35440 w 171111"/>
                  <a:gd name="connsiteY30" fmla="*/ 24442 h 172337"/>
                  <a:gd name="connsiteX31" fmla="*/ 57444 w 171111"/>
                  <a:gd name="connsiteY31" fmla="*/ 19552 h 172337"/>
                  <a:gd name="connsiteX32" fmla="*/ 86775 w 171111"/>
                  <a:gd name="connsiteY32" fmla="*/ 17107 h 172337"/>
                  <a:gd name="connsiteX33" fmla="*/ 116113 w 171111"/>
                  <a:gd name="connsiteY33" fmla="*/ 19552 h 172337"/>
                  <a:gd name="connsiteX34" fmla="*/ 138110 w 171111"/>
                  <a:gd name="connsiteY34" fmla="*/ 24442 h 172337"/>
                  <a:gd name="connsiteX35" fmla="*/ 151560 w 171111"/>
                  <a:gd name="connsiteY35" fmla="*/ 30557 h 172337"/>
                  <a:gd name="connsiteX36" fmla="*/ 156449 w 171111"/>
                  <a:gd name="connsiteY36" fmla="*/ 35447 h 172337"/>
                  <a:gd name="connsiteX37" fmla="*/ 151560 w 171111"/>
                  <a:gd name="connsiteY37" fmla="*/ 40336 h 172337"/>
                  <a:gd name="connsiteX38" fmla="*/ 138110 w 171111"/>
                  <a:gd name="connsiteY38" fmla="*/ 46445 h 172337"/>
                  <a:gd name="connsiteX39" fmla="*/ 116113 w 171111"/>
                  <a:gd name="connsiteY39" fmla="*/ 51335 h 172337"/>
                  <a:gd name="connsiteX40" fmla="*/ 86775 w 171111"/>
                  <a:gd name="connsiteY40" fmla="*/ 53780 h 172337"/>
                  <a:gd name="connsiteX41" fmla="*/ 57444 w 171111"/>
                  <a:gd name="connsiteY41" fmla="*/ 51335 h 172337"/>
                  <a:gd name="connsiteX42" fmla="*/ 35440 w 171111"/>
                  <a:gd name="connsiteY42" fmla="*/ 46445 h 172337"/>
                  <a:gd name="connsiteX43" fmla="*/ 21997 w 171111"/>
                  <a:gd name="connsiteY43" fmla="*/ 40336 h 172337"/>
                  <a:gd name="connsiteX44" fmla="*/ 17107 w 171111"/>
                  <a:gd name="connsiteY44" fmla="*/ 34221 h 172337"/>
                  <a:gd name="connsiteX45" fmla="*/ 14663 w 171111"/>
                  <a:gd name="connsiteY45" fmla="*/ 56224 h 172337"/>
                  <a:gd name="connsiteX46" fmla="*/ 46445 w 171111"/>
                  <a:gd name="connsiteY46" fmla="*/ 66004 h 172337"/>
                  <a:gd name="connsiteX47" fmla="*/ 84330 w 171111"/>
                  <a:gd name="connsiteY47" fmla="*/ 69668 h 172337"/>
                  <a:gd name="connsiteX48" fmla="*/ 92890 w 171111"/>
                  <a:gd name="connsiteY48" fmla="*/ 69668 h 172337"/>
                  <a:gd name="connsiteX49" fmla="*/ 100225 w 171111"/>
                  <a:gd name="connsiteY49" fmla="*/ 69668 h 172337"/>
                  <a:gd name="connsiteX50" fmla="*/ 111223 w 171111"/>
                  <a:gd name="connsiteY50" fmla="*/ 68442 h 172337"/>
                  <a:gd name="connsiteX51" fmla="*/ 121003 w 171111"/>
                  <a:gd name="connsiteY51" fmla="*/ 67223 h 172337"/>
                  <a:gd name="connsiteX52" fmla="*/ 132001 w 171111"/>
                  <a:gd name="connsiteY52" fmla="*/ 64778 h 172337"/>
                  <a:gd name="connsiteX53" fmla="*/ 135665 w 171111"/>
                  <a:gd name="connsiteY53" fmla="*/ 63559 h 172337"/>
                  <a:gd name="connsiteX54" fmla="*/ 140555 w 171111"/>
                  <a:gd name="connsiteY54" fmla="*/ 62333 h 172337"/>
                  <a:gd name="connsiteX55" fmla="*/ 146670 w 171111"/>
                  <a:gd name="connsiteY55" fmla="*/ 59888 h 172337"/>
                  <a:gd name="connsiteX56" fmla="*/ 151560 w 171111"/>
                  <a:gd name="connsiteY56" fmla="*/ 57444 h 172337"/>
                  <a:gd name="connsiteX57" fmla="*/ 152779 w 171111"/>
                  <a:gd name="connsiteY57" fmla="*/ 57444 h 172337"/>
                  <a:gd name="connsiteX58" fmla="*/ 155223 w 171111"/>
                  <a:gd name="connsiteY58" fmla="*/ 56224 h 172337"/>
                  <a:gd name="connsiteX59" fmla="*/ 155223 w 171111"/>
                  <a:gd name="connsiteY59" fmla="*/ 86781 h 172337"/>
                  <a:gd name="connsiteX60" fmla="*/ 150334 w 171111"/>
                  <a:gd name="connsiteY60" fmla="*/ 91671 h 172337"/>
                  <a:gd name="connsiteX61" fmla="*/ 136891 w 171111"/>
                  <a:gd name="connsiteY61" fmla="*/ 97780 h 172337"/>
                  <a:gd name="connsiteX62" fmla="*/ 114887 w 171111"/>
                  <a:gd name="connsiteY62" fmla="*/ 102669 h 172337"/>
                  <a:gd name="connsiteX63" fmla="*/ 85556 w 171111"/>
                  <a:gd name="connsiteY63" fmla="*/ 105114 h 172337"/>
                  <a:gd name="connsiteX64" fmla="*/ 56225 w 171111"/>
                  <a:gd name="connsiteY64" fmla="*/ 102669 h 172337"/>
                  <a:gd name="connsiteX65" fmla="*/ 34221 w 171111"/>
                  <a:gd name="connsiteY65" fmla="*/ 97780 h 172337"/>
                  <a:gd name="connsiteX66" fmla="*/ 20778 w 171111"/>
                  <a:gd name="connsiteY66" fmla="*/ 91671 h 172337"/>
                  <a:gd name="connsiteX67" fmla="*/ 15888 w 171111"/>
                  <a:gd name="connsiteY67" fmla="*/ 86781 h 172337"/>
                  <a:gd name="connsiteX68" fmla="*/ 14663 w 171111"/>
                  <a:gd name="connsiteY68" fmla="*/ 56224 h 172337"/>
                  <a:gd name="connsiteX69" fmla="*/ 135665 w 171111"/>
                  <a:gd name="connsiteY69" fmla="*/ 147889 h 172337"/>
                  <a:gd name="connsiteX70" fmla="*/ 113668 w 171111"/>
                  <a:gd name="connsiteY70" fmla="*/ 152779 h 172337"/>
                  <a:gd name="connsiteX71" fmla="*/ 84330 w 171111"/>
                  <a:gd name="connsiteY71" fmla="*/ 155223 h 172337"/>
                  <a:gd name="connsiteX72" fmla="*/ 54999 w 171111"/>
                  <a:gd name="connsiteY72" fmla="*/ 152779 h 172337"/>
                  <a:gd name="connsiteX73" fmla="*/ 32996 w 171111"/>
                  <a:gd name="connsiteY73" fmla="*/ 147889 h 172337"/>
                  <a:gd name="connsiteX74" fmla="*/ 19552 w 171111"/>
                  <a:gd name="connsiteY74" fmla="*/ 141780 h 172337"/>
                  <a:gd name="connsiteX75" fmla="*/ 14663 w 171111"/>
                  <a:gd name="connsiteY75" fmla="*/ 136891 h 172337"/>
                  <a:gd name="connsiteX76" fmla="*/ 14663 w 171111"/>
                  <a:gd name="connsiteY76" fmla="*/ 107559 h 172337"/>
                  <a:gd name="connsiteX77" fmla="*/ 46445 w 171111"/>
                  <a:gd name="connsiteY77" fmla="*/ 117338 h 172337"/>
                  <a:gd name="connsiteX78" fmla="*/ 84330 w 171111"/>
                  <a:gd name="connsiteY78" fmla="*/ 121002 h 172337"/>
                  <a:gd name="connsiteX79" fmla="*/ 92890 w 171111"/>
                  <a:gd name="connsiteY79" fmla="*/ 121002 h 172337"/>
                  <a:gd name="connsiteX80" fmla="*/ 127111 w 171111"/>
                  <a:gd name="connsiteY80" fmla="*/ 118558 h 172337"/>
                  <a:gd name="connsiteX81" fmla="*/ 154004 w 171111"/>
                  <a:gd name="connsiteY81" fmla="*/ 110004 h 172337"/>
                  <a:gd name="connsiteX82" fmla="*/ 154004 w 171111"/>
                  <a:gd name="connsiteY82" fmla="*/ 138116 h 172337"/>
                  <a:gd name="connsiteX83" fmla="*/ 149115 w 171111"/>
                  <a:gd name="connsiteY83" fmla="*/ 143006 h 172337"/>
                  <a:gd name="connsiteX84" fmla="*/ 135665 w 171111"/>
                  <a:gd name="connsiteY84" fmla="*/ 147889 h 17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71111" h="172337">
                    <a:moveTo>
                      <a:pt x="171112" y="34221"/>
                    </a:moveTo>
                    <a:lnTo>
                      <a:pt x="171112" y="33002"/>
                    </a:lnTo>
                    <a:cubicBezTo>
                      <a:pt x="171112" y="31776"/>
                      <a:pt x="171112" y="31776"/>
                      <a:pt x="171112" y="30557"/>
                    </a:cubicBezTo>
                    <a:cubicBezTo>
                      <a:pt x="171112" y="29331"/>
                      <a:pt x="169892" y="26887"/>
                      <a:pt x="168667" y="25667"/>
                    </a:cubicBezTo>
                    <a:cubicBezTo>
                      <a:pt x="168667" y="24442"/>
                      <a:pt x="167448" y="24442"/>
                      <a:pt x="167448" y="23223"/>
                    </a:cubicBezTo>
                    <a:cubicBezTo>
                      <a:pt x="165003" y="19552"/>
                      <a:pt x="161332" y="17107"/>
                      <a:pt x="157669" y="14669"/>
                    </a:cubicBezTo>
                    <a:cubicBezTo>
                      <a:pt x="155223" y="13443"/>
                      <a:pt x="154004" y="12224"/>
                      <a:pt x="151560" y="10998"/>
                    </a:cubicBezTo>
                    <a:cubicBezTo>
                      <a:pt x="150334" y="10998"/>
                      <a:pt x="149115" y="9779"/>
                      <a:pt x="147889" y="9779"/>
                    </a:cubicBezTo>
                    <a:cubicBezTo>
                      <a:pt x="143000" y="7334"/>
                      <a:pt x="136891" y="6109"/>
                      <a:pt x="130782" y="4890"/>
                    </a:cubicBezTo>
                    <a:cubicBezTo>
                      <a:pt x="129556" y="4890"/>
                      <a:pt x="127111" y="3664"/>
                      <a:pt x="125892" y="3664"/>
                    </a:cubicBezTo>
                    <a:cubicBezTo>
                      <a:pt x="113668" y="1219"/>
                      <a:pt x="100225" y="0"/>
                      <a:pt x="85556" y="0"/>
                    </a:cubicBezTo>
                    <a:cubicBezTo>
                      <a:pt x="70887" y="0"/>
                      <a:pt x="57444" y="1219"/>
                      <a:pt x="45220" y="3664"/>
                    </a:cubicBezTo>
                    <a:cubicBezTo>
                      <a:pt x="37885" y="4890"/>
                      <a:pt x="31776" y="6109"/>
                      <a:pt x="26887" y="8554"/>
                    </a:cubicBezTo>
                    <a:cubicBezTo>
                      <a:pt x="24442" y="9779"/>
                      <a:pt x="21997" y="10998"/>
                      <a:pt x="19552" y="10998"/>
                    </a:cubicBezTo>
                    <a:cubicBezTo>
                      <a:pt x="17107" y="12224"/>
                      <a:pt x="14663" y="13443"/>
                      <a:pt x="13443" y="14669"/>
                    </a:cubicBezTo>
                    <a:cubicBezTo>
                      <a:pt x="4890" y="19552"/>
                      <a:pt x="0" y="26887"/>
                      <a:pt x="0" y="34221"/>
                    </a:cubicBezTo>
                    <a:lnTo>
                      <a:pt x="0" y="136891"/>
                    </a:lnTo>
                    <a:cubicBezTo>
                      <a:pt x="0" y="144225"/>
                      <a:pt x="4890" y="150334"/>
                      <a:pt x="13443" y="156449"/>
                    </a:cubicBezTo>
                    <a:cubicBezTo>
                      <a:pt x="17107" y="158894"/>
                      <a:pt x="21997" y="161339"/>
                      <a:pt x="26887" y="162558"/>
                    </a:cubicBezTo>
                    <a:cubicBezTo>
                      <a:pt x="29332" y="163784"/>
                      <a:pt x="32996" y="163784"/>
                      <a:pt x="35440" y="165003"/>
                    </a:cubicBezTo>
                    <a:cubicBezTo>
                      <a:pt x="37885" y="166228"/>
                      <a:pt x="41556" y="166228"/>
                      <a:pt x="45220" y="167448"/>
                    </a:cubicBezTo>
                    <a:cubicBezTo>
                      <a:pt x="56225" y="171112"/>
                      <a:pt x="69668" y="172337"/>
                      <a:pt x="84330" y="172337"/>
                    </a:cubicBezTo>
                    <a:cubicBezTo>
                      <a:pt x="98999" y="172337"/>
                      <a:pt x="112442" y="171112"/>
                      <a:pt x="124667" y="168673"/>
                    </a:cubicBezTo>
                    <a:cubicBezTo>
                      <a:pt x="128337" y="167448"/>
                      <a:pt x="130782" y="167448"/>
                      <a:pt x="134446" y="166228"/>
                    </a:cubicBezTo>
                    <a:cubicBezTo>
                      <a:pt x="135665" y="166228"/>
                      <a:pt x="136891" y="165003"/>
                      <a:pt x="139336" y="165003"/>
                    </a:cubicBezTo>
                    <a:cubicBezTo>
                      <a:pt x="146670" y="162558"/>
                      <a:pt x="152779" y="160113"/>
                      <a:pt x="157669" y="157668"/>
                    </a:cubicBezTo>
                    <a:cubicBezTo>
                      <a:pt x="166222" y="152779"/>
                      <a:pt x="171112" y="145444"/>
                      <a:pt x="171112" y="138116"/>
                    </a:cubicBezTo>
                    <a:lnTo>
                      <a:pt x="171112" y="34221"/>
                    </a:lnTo>
                    <a:close/>
                    <a:moveTo>
                      <a:pt x="17107" y="34221"/>
                    </a:moveTo>
                    <a:cubicBezTo>
                      <a:pt x="17107" y="33002"/>
                      <a:pt x="19552" y="31776"/>
                      <a:pt x="21997" y="29331"/>
                    </a:cubicBezTo>
                    <a:cubicBezTo>
                      <a:pt x="25667" y="28112"/>
                      <a:pt x="29332" y="25667"/>
                      <a:pt x="35440" y="24442"/>
                    </a:cubicBezTo>
                    <a:cubicBezTo>
                      <a:pt x="41556" y="21997"/>
                      <a:pt x="48890" y="20778"/>
                      <a:pt x="57444" y="19552"/>
                    </a:cubicBezTo>
                    <a:cubicBezTo>
                      <a:pt x="65997" y="18333"/>
                      <a:pt x="75777" y="17107"/>
                      <a:pt x="86775" y="17107"/>
                    </a:cubicBezTo>
                    <a:cubicBezTo>
                      <a:pt x="97780" y="17107"/>
                      <a:pt x="107559" y="18333"/>
                      <a:pt x="116113" y="19552"/>
                    </a:cubicBezTo>
                    <a:cubicBezTo>
                      <a:pt x="124667" y="20778"/>
                      <a:pt x="130782" y="21997"/>
                      <a:pt x="138110" y="24442"/>
                    </a:cubicBezTo>
                    <a:cubicBezTo>
                      <a:pt x="143000" y="25667"/>
                      <a:pt x="147889" y="28112"/>
                      <a:pt x="151560" y="30557"/>
                    </a:cubicBezTo>
                    <a:cubicBezTo>
                      <a:pt x="154004" y="31776"/>
                      <a:pt x="156449" y="34221"/>
                      <a:pt x="156449" y="35447"/>
                    </a:cubicBezTo>
                    <a:cubicBezTo>
                      <a:pt x="156449" y="36666"/>
                      <a:pt x="155223" y="37891"/>
                      <a:pt x="151560" y="40336"/>
                    </a:cubicBezTo>
                    <a:cubicBezTo>
                      <a:pt x="147889" y="42775"/>
                      <a:pt x="144225" y="44000"/>
                      <a:pt x="138110" y="46445"/>
                    </a:cubicBezTo>
                    <a:cubicBezTo>
                      <a:pt x="132001" y="48890"/>
                      <a:pt x="124667" y="50109"/>
                      <a:pt x="116113" y="51335"/>
                    </a:cubicBezTo>
                    <a:cubicBezTo>
                      <a:pt x="106334" y="52554"/>
                      <a:pt x="96555" y="53780"/>
                      <a:pt x="86775" y="53780"/>
                    </a:cubicBezTo>
                    <a:cubicBezTo>
                      <a:pt x="75777" y="53780"/>
                      <a:pt x="65997" y="52554"/>
                      <a:pt x="57444" y="51335"/>
                    </a:cubicBezTo>
                    <a:cubicBezTo>
                      <a:pt x="48890" y="50109"/>
                      <a:pt x="42775" y="48890"/>
                      <a:pt x="35440" y="46445"/>
                    </a:cubicBezTo>
                    <a:cubicBezTo>
                      <a:pt x="30557" y="45219"/>
                      <a:pt x="25667" y="42775"/>
                      <a:pt x="21997" y="40336"/>
                    </a:cubicBezTo>
                    <a:cubicBezTo>
                      <a:pt x="18333" y="37891"/>
                      <a:pt x="17107" y="35447"/>
                      <a:pt x="17107" y="34221"/>
                    </a:cubicBezTo>
                    <a:close/>
                    <a:moveTo>
                      <a:pt x="14663" y="56224"/>
                    </a:moveTo>
                    <a:cubicBezTo>
                      <a:pt x="23223" y="59888"/>
                      <a:pt x="32996" y="63559"/>
                      <a:pt x="46445" y="66004"/>
                    </a:cubicBezTo>
                    <a:cubicBezTo>
                      <a:pt x="58663" y="68442"/>
                      <a:pt x="70887" y="69668"/>
                      <a:pt x="84330" y="69668"/>
                    </a:cubicBezTo>
                    <a:lnTo>
                      <a:pt x="92890" y="69668"/>
                    </a:lnTo>
                    <a:lnTo>
                      <a:pt x="100225" y="69668"/>
                    </a:lnTo>
                    <a:lnTo>
                      <a:pt x="111223" y="68442"/>
                    </a:lnTo>
                    <a:cubicBezTo>
                      <a:pt x="114887" y="68442"/>
                      <a:pt x="117332" y="67223"/>
                      <a:pt x="121003" y="67223"/>
                    </a:cubicBezTo>
                    <a:lnTo>
                      <a:pt x="132001" y="64778"/>
                    </a:lnTo>
                    <a:lnTo>
                      <a:pt x="135665" y="63559"/>
                    </a:lnTo>
                    <a:cubicBezTo>
                      <a:pt x="136891" y="63559"/>
                      <a:pt x="139336" y="62333"/>
                      <a:pt x="140555" y="62333"/>
                    </a:cubicBezTo>
                    <a:lnTo>
                      <a:pt x="146670" y="59888"/>
                    </a:lnTo>
                    <a:lnTo>
                      <a:pt x="151560" y="57444"/>
                    </a:lnTo>
                    <a:lnTo>
                      <a:pt x="152779" y="57444"/>
                    </a:lnTo>
                    <a:lnTo>
                      <a:pt x="155223" y="56224"/>
                    </a:lnTo>
                    <a:lnTo>
                      <a:pt x="155223" y="86781"/>
                    </a:lnTo>
                    <a:cubicBezTo>
                      <a:pt x="155223" y="88001"/>
                      <a:pt x="154004" y="89226"/>
                      <a:pt x="150334" y="91671"/>
                    </a:cubicBezTo>
                    <a:cubicBezTo>
                      <a:pt x="146670" y="94109"/>
                      <a:pt x="143000" y="95335"/>
                      <a:pt x="136891" y="97780"/>
                    </a:cubicBezTo>
                    <a:cubicBezTo>
                      <a:pt x="130782" y="100225"/>
                      <a:pt x="123447" y="101444"/>
                      <a:pt x="114887" y="102669"/>
                    </a:cubicBezTo>
                    <a:cubicBezTo>
                      <a:pt x="105115" y="103889"/>
                      <a:pt x="95335" y="105114"/>
                      <a:pt x="85556" y="105114"/>
                    </a:cubicBezTo>
                    <a:cubicBezTo>
                      <a:pt x="74557" y="105114"/>
                      <a:pt x="64778" y="103889"/>
                      <a:pt x="56225" y="102669"/>
                    </a:cubicBezTo>
                    <a:cubicBezTo>
                      <a:pt x="47665" y="101444"/>
                      <a:pt x="41556" y="100225"/>
                      <a:pt x="34221" y="97780"/>
                    </a:cubicBezTo>
                    <a:cubicBezTo>
                      <a:pt x="29332" y="96554"/>
                      <a:pt x="24442" y="94109"/>
                      <a:pt x="20778" y="91671"/>
                    </a:cubicBezTo>
                    <a:cubicBezTo>
                      <a:pt x="18333" y="90445"/>
                      <a:pt x="15888" y="88001"/>
                      <a:pt x="15888" y="86781"/>
                    </a:cubicBezTo>
                    <a:lnTo>
                      <a:pt x="14663" y="56224"/>
                    </a:lnTo>
                    <a:close/>
                    <a:moveTo>
                      <a:pt x="135665" y="147889"/>
                    </a:moveTo>
                    <a:cubicBezTo>
                      <a:pt x="129556" y="150334"/>
                      <a:pt x="122222" y="151559"/>
                      <a:pt x="113668" y="152779"/>
                    </a:cubicBezTo>
                    <a:cubicBezTo>
                      <a:pt x="103889" y="154004"/>
                      <a:pt x="94110" y="155223"/>
                      <a:pt x="84330" y="155223"/>
                    </a:cubicBezTo>
                    <a:cubicBezTo>
                      <a:pt x="73332" y="155223"/>
                      <a:pt x="63553" y="154004"/>
                      <a:pt x="54999" y="152779"/>
                    </a:cubicBezTo>
                    <a:cubicBezTo>
                      <a:pt x="46445" y="151559"/>
                      <a:pt x="40330" y="150334"/>
                      <a:pt x="32996" y="147889"/>
                    </a:cubicBezTo>
                    <a:cubicBezTo>
                      <a:pt x="28112" y="146670"/>
                      <a:pt x="23223" y="144225"/>
                      <a:pt x="19552" y="141780"/>
                    </a:cubicBezTo>
                    <a:cubicBezTo>
                      <a:pt x="17107" y="140561"/>
                      <a:pt x="14663" y="138116"/>
                      <a:pt x="14663" y="136891"/>
                    </a:cubicBezTo>
                    <a:lnTo>
                      <a:pt x="14663" y="107559"/>
                    </a:lnTo>
                    <a:cubicBezTo>
                      <a:pt x="23223" y="111223"/>
                      <a:pt x="32996" y="114894"/>
                      <a:pt x="46445" y="117338"/>
                    </a:cubicBezTo>
                    <a:cubicBezTo>
                      <a:pt x="58663" y="119777"/>
                      <a:pt x="70887" y="121002"/>
                      <a:pt x="84330" y="121002"/>
                    </a:cubicBezTo>
                    <a:lnTo>
                      <a:pt x="92890" y="121002"/>
                    </a:lnTo>
                    <a:cubicBezTo>
                      <a:pt x="105115" y="121002"/>
                      <a:pt x="116113" y="119777"/>
                      <a:pt x="127111" y="118558"/>
                    </a:cubicBezTo>
                    <a:cubicBezTo>
                      <a:pt x="138110" y="116113"/>
                      <a:pt x="146670" y="113668"/>
                      <a:pt x="154004" y="110004"/>
                    </a:cubicBezTo>
                    <a:lnTo>
                      <a:pt x="154004" y="138116"/>
                    </a:lnTo>
                    <a:cubicBezTo>
                      <a:pt x="154004" y="139335"/>
                      <a:pt x="152779" y="140561"/>
                      <a:pt x="149115" y="143006"/>
                    </a:cubicBezTo>
                    <a:cubicBezTo>
                      <a:pt x="145444" y="144225"/>
                      <a:pt x="140555" y="145444"/>
                      <a:pt x="135665" y="147889"/>
                    </a:cubicBezTo>
                    <a:close/>
                  </a:path>
                </a:pathLst>
              </a:custGeom>
              <a:solidFill>
                <a:srgbClr val="2D5967"/>
              </a:solidFill>
              <a:ln w="6417" cap="flat">
                <a:noFill/>
                <a:prstDash val="solid"/>
                <a:miter/>
              </a:ln>
            </p:spPr>
            <p:txBody>
              <a:bodyPr rtlCol="0" anchor="ctr"/>
              <a:lstStyle/>
              <a:p>
                <a:endParaRPr lang="en-US"/>
              </a:p>
            </p:txBody>
          </p:sp>
        </p:grpSp>
        <p:grpSp>
          <p:nvGrpSpPr>
            <p:cNvPr id="1493" name="Graphic 2">
              <a:extLst>
                <a:ext uri="{FF2B5EF4-FFF2-40B4-BE49-F238E27FC236}">
                  <a16:creationId xmlns:a16="http://schemas.microsoft.com/office/drawing/2014/main" id="{A3788437-7495-4DB4-8767-3BB80BC0C334}"/>
                </a:ext>
              </a:extLst>
            </p:cNvPr>
            <p:cNvGrpSpPr/>
            <p:nvPr/>
          </p:nvGrpSpPr>
          <p:grpSpPr>
            <a:xfrm>
              <a:off x="4613260" y="1239675"/>
              <a:ext cx="924025" cy="237423"/>
              <a:chOff x="4613260" y="1239675"/>
              <a:chExt cx="924025" cy="237423"/>
            </a:xfrm>
            <a:solidFill>
              <a:srgbClr val="000000"/>
            </a:solidFill>
          </p:grpSpPr>
          <p:sp>
            <p:nvSpPr>
              <p:cNvPr id="1494" name="TextBox 1493">
                <a:extLst>
                  <a:ext uri="{FF2B5EF4-FFF2-40B4-BE49-F238E27FC236}">
                    <a16:creationId xmlns:a16="http://schemas.microsoft.com/office/drawing/2014/main" id="{E064A190-5D73-4E9F-AFCA-AE33C7929719}"/>
                  </a:ext>
                </a:extLst>
              </p:cNvPr>
              <p:cNvSpPr txBox="1"/>
              <p:nvPr/>
            </p:nvSpPr>
            <p:spPr>
              <a:xfrm>
                <a:off x="4521820" y="1193955"/>
                <a:ext cx="110690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Oracle Autonomous</a:t>
                </a:r>
              </a:p>
            </p:txBody>
          </p:sp>
          <p:sp>
            <p:nvSpPr>
              <p:cNvPr id="1495" name="TextBox 1494">
                <a:extLst>
                  <a:ext uri="{FF2B5EF4-FFF2-40B4-BE49-F238E27FC236}">
                    <a16:creationId xmlns:a16="http://schemas.microsoft.com/office/drawing/2014/main" id="{99E79473-9C1A-4BF8-A7C2-5EC98F5F5700}"/>
                  </a:ext>
                </a:extLst>
              </p:cNvPr>
              <p:cNvSpPr txBox="1"/>
              <p:nvPr/>
            </p:nvSpPr>
            <p:spPr>
              <a:xfrm>
                <a:off x="4603179" y="1296625"/>
                <a:ext cx="95290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 Warehouse</a:t>
                </a:r>
              </a:p>
            </p:txBody>
          </p:sp>
        </p:grpSp>
      </p:grpSp>
      <p:grpSp>
        <p:nvGrpSpPr>
          <p:cNvPr id="1496" name="Graphic 2">
            <a:extLst>
              <a:ext uri="{FF2B5EF4-FFF2-40B4-BE49-F238E27FC236}">
                <a16:creationId xmlns:a16="http://schemas.microsoft.com/office/drawing/2014/main" id="{AB66810A-E4CD-4F65-A631-19A0A64831EF}"/>
              </a:ext>
            </a:extLst>
          </p:cNvPr>
          <p:cNvGrpSpPr/>
          <p:nvPr/>
        </p:nvGrpSpPr>
        <p:grpSpPr>
          <a:xfrm>
            <a:off x="5880323" y="1600201"/>
            <a:ext cx="475873" cy="653337"/>
            <a:chOff x="5880323" y="721092"/>
            <a:chExt cx="475873" cy="653337"/>
          </a:xfrm>
        </p:grpSpPr>
        <p:grpSp>
          <p:nvGrpSpPr>
            <p:cNvPr id="1497" name="Graphic 2">
              <a:extLst>
                <a:ext uri="{FF2B5EF4-FFF2-40B4-BE49-F238E27FC236}">
                  <a16:creationId xmlns:a16="http://schemas.microsoft.com/office/drawing/2014/main" id="{1E8C4D49-737F-4F7F-B93F-A3FA711C8D96}"/>
                </a:ext>
              </a:extLst>
            </p:cNvPr>
            <p:cNvGrpSpPr/>
            <p:nvPr/>
          </p:nvGrpSpPr>
          <p:grpSpPr>
            <a:xfrm>
              <a:off x="5880323" y="721092"/>
              <a:ext cx="475873" cy="513347"/>
              <a:chOff x="5880323" y="721092"/>
              <a:chExt cx="475873" cy="513347"/>
            </a:xfrm>
          </p:grpSpPr>
          <p:sp>
            <p:nvSpPr>
              <p:cNvPr id="1498" name="Freeform: Shape 1497">
                <a:extLst>
                  <a:ext uri="{FF2B5EF4-FFF2-40B4-BE49-F238E27FC236}">
                    <a16:creationId xmlns:a16="http://schemas.microsoft.com/office/drawing/2014/main" id="{2404DA90-41E5-42C4-94DC-A42A5544455C}"/>
                  </a:ext>
                </a:extLst>
              </p:cNvPr>
              <p:cNvSpPr/>
              <p:nvPr/>
            </p:nvSpPr>
            <p:spPr>
              <a:xfrm>
                <a:off x="5880323" y="721092"/>
                <a:ext cx="475873" cy="513347"/>
              </a:xfrm>
              <a:custGeom>
                <a:avLst/>
                <a:gdLst>
                  <a:gd name="connsiteX0" fmla="*/ 466633 w 475873"/>
                  <a:gd name="connsiteY0" fmla="*/ 149641 h 513347"/>
                  <a:gd name="connsiteX1" fmla="*/ 437629 w 475873"/>
                  <a:gd name="connsiteY1" fmla="*/ 120765 h 513347"/>
                  <a:gd name="connsiteX2" fmla="*/ 433009 w 475873"/>
                  <a:gd name="connsiteY2" fmla="*/ 109086 h 513347"/>
                  <a:gd name="connsiteX3" fmla="*/ 427490 w 475873"/>
                  <a:gd name="connsiteY3" fmla="*/ 100103 h 513347"/>
                  <a:gd name="connsiteX4" fmla="*/ 400834 w 475873"/>
                  <a:gd name="connsiteY4" fmla="*/ 72225 h 513347"/>
                  <a:gd name="connsiteX5" fmla="*/ 365247 w 475873"/>
                  <a:gd name="connsiteY5" fmla="*/ 57367 h 513347"/>
                  <a:gd name="connsiteX6" fmla="*/ 364348 w 475873"/>
                  <a:gd name="connsiteY6" fmla="*/ 57367 h 513347"/>
                  <a:gd name="connsiteX7" fmla="*/ 359857 w 475873"/>
                  <a:gd name="connsiteY7" fmla="*/ 56597 h 513347"/>
                  <a:gd name="connsiteX8" fmla="*/ 359343 w 475873"/>
                  <a:gd name="connsiteY8" fmla="*/ 56597 h 513347"/>
                  <a:gd name="connsiteX9" fmla="*/ 354595 w 475873"/>
                  <a:gd name="connsiteY9" fmla="*/ 56597 h 513347"/>
                  <a:gd name="connsiteX10" fmla="*/ 353311 w 475873"/>
                  <a:gd name="connsiteY10" fmla="*/ 56597 h 513347"/>
                  <a:gd name="connsiteX11" fmla="*/ 347536 w 475873"/>
                  <a:gd name="connsiteY11" fmla="*/ 56597 h 513347"/>
                  <a:gd name="connsiteX12" fmla="*/ 342403 w 475873"/>
                  <a:gd name="connsiteY12" fmla="*/ 56597 h 513347"/>
                  <a:gd name="connsiteX13" fmla="*/ 339451 w 475873"/>
                  <a:gd name="connsiteY13" fmla="*/ 51720 h 513347"/>
                  <a:gd name="connsiteX14" fmla="*/ 301925 w 475873"/>
                  <a:gd name="connsiteY14" fmla="*/ 13916 h 513347"/>
                  <a:gd name="connsiteX15" fmla="*/ 250514 w 475873"/>
                  <a:gd name="connsiteY15" fmla="*/ 0 h 513347"/>
                  <a:gd name="connsiteX16" fmla="*/ 209080 w 475873"/>
                  <a:gd name="connsiteY16" fmla="*/ 8656 h 513347"/>
                  <a:gd name="connsiteX17" fmla="*/ 174538 w 475873"/>
                  <a:gd name="connsiteY17" fmla="*/ 33111 h 513347"/>
                  <a:gd name="connsiteX18" fmla="*/ 169392 w 475873"/>
                  <a:gd name="connsiteY18" fmla="*/ 36678 h 513347"/>
                  <a:gd name="connsiteX19" fmla="*/ 163244 w 475873"/>
                  <a:gd name="connsiteY19" fmla="*/ 37859 h 513347"/>
                  <a:gd name="connsiteX20" fmla="*/ 161576 w 475873"/>
                  <a:gd name="connsiteY20" fmla="*/ 37859 h 513347"/>
                  <a:gd name="connsiteX21" fmla="*/ 153491 w 475873"/>
                  <a:gd name="connsiteY21" fmla="*/ 37859 h 513347"/>
                  <a:gd name="connsiteX22" fmla="*/ 98993 w 475873"/>
                  <a:gd name="connsiteY22" fmla="*/ 57318 h 513347"/>
                  <a:gd name="connsiteX23" fmla="*/ 69174 w 475873"/>
                  <a:gd name="connsiteY23" fmla="*/ 106905 h 513347"/>
                  <a:gd name="connsiteX24" fmla="*/ 66074 w 475873"/>
                  <a:gd name="connsiteY24" fmla="*/ 113635 h 513347"/>
                  <a:gd name="connsiteX25" fmla="*/ 60447 w 475873"/>
                  <a:gd name="connsiteY25" fmla="*/ 118455 h 513347"/>
                  <a:gd name="connsiteX26" fmla="*/ 19347 w 475873"/>
                  <a:gd name="connsiteY26" fmla="*/ 155685 h 513347"/>
                  <a:gd name="connsiteX27" fmla="*/ 1797 w 475873"/>
                  <a:gd name="connsiteY27" fmla="*/ 208291 h 513347"/>
                  <a:gd name="connsiteX28" fmla="*/ 1027 w 475873"/>
                  <a:gd name="connsiteY28" fmla="*/ 217659 h 513347"/>
                  <a:gd name="connsiteX29" fmla="*/ 0 w 475873"/>
                  <a:gd name="connsiteY29" fmla="*/ 231006 h 513347"/>
                  <a:gd name="connsiteX30" fmla="*/ 1540 w 475873"/>
                  <a:gd name="connsiteY30" fmla="*/ 233060 h 513347"/>
                  <a:gd name="connsiteX31" fmla="*/ 1540 w 475873"/>
                  <a:gd name="connsiteY31" fmla="*/ 513347 h 513347"/>
                  <a:gd name="connsiteX32" fmla="*/ 164271 w 475873"/>
                  <a:gd name="connsiteY32" fmla="*/ 513347 h 513347"/>
                  <a:gd name="connsiteX33" fmla="*/ 164271 w 475873"/>
                  <a:gd name="connsiteY33" fmla="*/ 440709 h 513347"/>
                  <a:gd name="connsiteX34" fmla="*/ 389246 w 475873"/>
                  <a:gd name="connsiteY34" fmla="*/ 440709 h 513347"/>
                  <a:gd name="connsiteX35" fmla="*/ 389246 w 475873"/>
                  <a:gd name="connsiteY35" fmla="*/ 396689 h 513347"/>
                  <a:gd name="connsiteX36" fmla="*/ 373845 w 475873"/>
                  <a:gd name="connsiteY36" fmla="*/ 396689 h 513347"/>
                  <a:gd name="connsiteX37" fmla="*/ 373845 w 475873"/>
                  <a:gd name="connsiteY37" fmla="*/ 240760 h 513347"/>
                  <a:gd name="connsiteX38" fmla="*/ 412160 w 475873"/>
                  <a:gd name="connsiteY38" fmla="*/ 218966 h 513347"/>
                  <a:gd name="connsiteX39" fmla="*/ 436345 w 475873"/>
                  <a:gd name="connsiteY39" fmla="*/ 182110 h 513347"/>
                  <a:gd name="connsiteX40" fmla="*/ 444559 w 475873"/>
                  <a:gd name="connsiteY40" fmla="*/ 190195 h 513347"/>
                  <a:gd name="connsiteX41" fmla="*/ 453799 w 475873"/>
                  <a:gd name="connsiteY41" fmla="*/ 180827 h 513347"/>
                  <a:gd name="connsiteX42" fmla="*/ 466633 w 475873"/>
                  <a:gd name="connsiteY42" fmla="*/ 167993 h 513347"/>
                  <a:gd name="connsiteX43" fmla="*/ 475873 w 475873"/>
                  <a:gd name="connsiteY43" fmla="*/ 158624 h 513347"/>
                  <a:gd name="connsiteX44" fmla="*/ 466633 w 475873"/>
                  <a:gd name="connsiteY44" fmla="*/ 149641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75873" h="513347">
                    <a:moveTo>
                      <a:pt x="466633" y="149641"/>
                    </a:moveTo>
                    <a:lnTo>
                      <a:pt x="437629" y="120765"/>
                    </a:lnTo>
                    <a:cubicBezTo>
                      <a:pt x="436352" y="116771"/>
                      <a:pt x="434812" y="112870"/>
                      <a:pt x="433009" y="109086"/>
                    </a:cubicBezTo>
                    <a:lnTo>
                      <a:pt x="427490" y="100103"/>
                    </a:lnTo>
                    <a:cubicBezTo>
                      <a:pt x="420624" y="89072"/>
                      <a:pt x="411544" y="79580"/>
                      <a:pt x="400834" y="72225"/>
                    </a:cubicBezTo>
                    <a:cubicBezTo>
                      <a:pt x="390125" y="64871"/>
                      <a:pt x="378003" y="59812"/>
                      <a:pt x="365247" y="57367"/>
                    </a:cubicBezTo>
                    <a:lnTo>
                      <a:pt x="364348" y="57367"/>
                    </a:lnTo>
                    <a:lnTo>
                      <a:pt x="359857" y="56597"/>
                    </a:lnTo>
                    <a:lnTo>
                      <a:pt x="359343" y="56597"/>
                    </a:lnTo>
                    <a:lnTo>
                      <a:pt x="354595" y="56597"/>
                    </a:lnTo>
                    <a:lnTo>
                      <a:pt x="353311" y="56597"/>
                    </a:lnTo>
                    <a:lnTo>
                      <a:pt x="347536" y="56597"/>
                    </a:lnTo>
                    <a:lnTo>
                      <a:pt x="342403" y="56597"/>
                    </a:lnTo>
                    <a:lnTo>
                      <a:pt x="339451" y="51720"/>
                    </a:lnTo>
                    <a:cubicBezTo>
                      <a:pt x="330487" y="36037"/>
                      <a:pt x="317544" y="22997"/>
                      <a:pt x="301925" y="13916"/>
                    </a:cubicBezTo>
                    <a:cubicBezTo>
                      <a:pt x="286313" y="4835"/>
                      <a:pt x="268577" y="35"/>
                      <a:pt x="250514" y="0"/>
                    </a:cubicBezTo>
                    <a:cubicBezTo>
                      <a:pt x="236255" y="14"/>
                      <a:pt x="222151" y="2961"/>
                      <a:pt x="209080" y="8656"/>
                    </a:cubicBezTo>
                    <a:cubicBezTo>
                      <a:pt x="196009" y="14353"/>
                      <a:pt x="184254" y="22676"/>
                      <a:pt x="174538" y="33111"/>
                    </a:cubicBezTo>
                    <a:cubicBezTo>
                      <a:pt x="173088" y="34645"/>
                      <a:pt x="171336" y="35861"/>
                      <a:pt x="169392" y="36678"/>
                    </a:cubicBezTo>
                    <a:cubicBezTo>
                      <a:pt x="167448" y="37496"/>
                      <a:pt x="165349" y="37899"/>
                      <a:pt x="163244" y="37859"/>
                    </a:cubicBezTo>
                    <a:lnTo>
                      <a:pt x="161576" y="37859"/>
                    </a:lnTo>
                    <a:cubicBezTo>
                      <a:pt x="158920" y="37859"/>
                      <a:pt x="156224" y="37859"/>
                      <a:pt x="153491" y="37859"/>
                    </a:cubicBezTo>
                    <a:cubicBezTo>
                      <a:pt x="133625" y="37856"/>
                      <a:pt x="114367" y="44731"/>
                      <a:pt x="98993" y="57318"/>
                    </a:cubicBezTo>
                    <a:cubicBezTo>
                      <a:pt x="83625" y="69905"/>
                      <a:pt x="73088" y="87427"/>
                      <a:pt x="69174" y="106905"/>
                    </a:cubicBezTo>
                    <a:cubicBezTo>
                      <a:pt x="68635" y="109346"/>
                      <a:pt x="67576" y="111642"/>
                      <a:pt x="66074" y="113635"/>
                    </a:cubicBezTo>
                    <a:cubicBezTo>
                      <a:pt x="64566" y="115628"/>
                      <a:pt x="62648" y="117273"/>
                      <a:pt x="60447" y="118455"/>
                    </a:cubicBezTo>
                    <a:cubicBezTo>
                      <a:pt x="43776" y="127127"/>
                      <a:pt x="29620" y="139949"/>
                      <a:pt x="19347" y="155685"/>
                    </a:cubicBezTo>
                    <a:cubicBezTo>
                      <a:pt x="9073" y="171421"/>
                      <a:pt x="3029" y="189539"/>
                      <a:pt x="1797" y="208291"/>
                    </a:cubicBezTo>
                    <a:lnTo>
                      <a:pt x="1027" y="217659"/>
                    </a:lnTo>
                    <a:lnTo>
                      <a:pt x="0" y="231006"/>
                    </a:lnTo>
                    <a:lnTo>
                      <a:pt x="1540" y="233060"/>
                    </a:lnTo>
                    <a:lnTo>
                      <a:pt x="1540" y="513347"/>
                    </a:lnTo>
                    <a:lnTo>
                      <a:pt x="164271" y="513347"/>
                    </a:lnTo>
                    <a:lnTo>
                      <a:pt x="164271" y="440709"/>
                    </a:lnTo>
                    <a:lnTo>
                      <a:pt x="389246" y="440709"/>
                    </a:lnTo>
                    <a:lnTo>
                      <a:pt x="389246" y="396689"/>
                    </a:lnTo>
                    <a:lnTo>
                      <a:pt x="373845" y="396689"/>
                    </a:lnTo>
                    <a:lnTo>
                      <a:pt x="373845" y="240760"/>
                    </a:lnTo>
                    <a:cubicBezTo>
                      <a:pt x="388161" y="236633"/>
                      <a:pt x="401297" y="229163"/>
                      <a:pt x="412160" y="218966"/>
                    </a:cubicBezTo>
                    <a:cubicBezTo>
                      <a:pt x="423024" y="208769"/>
                      <a:pt x="431314" y="196137"/>
                      <a:pt x="436345" y="182110"/>
                    </a:cubicBezTo>
                    <a:lnTo>
                      <a:pt x="444559" y="190195"/>
                    </a:lnTo>
                    <a:lnTo>
                      <a:pt x="453799" y="180827"/>
                    </a:lnTo>
                    <a:lnTo>
                      <a:pt x="466633" y="167993"/>
                    </a:lnTo>
                    <a:lnTo>
                      <a:pt x="475873" y="158624"/>
                    </a:lnTo>
                    <a:lnTo>
                      <a:pt x="466633" y="149641"/>
                    </a:lnTo>
                    <a:close/>
                  </a:path>
                </a:pathLst>
              </a:custGeom>
              <a:solidFill>
                <a:srgbClr val="FFFFFF"/>
              </a:solidFill>
              <a:ln w="6417"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id="{90EBBD95-8522-47BF-8F9B-8FF2BB48E875}"/>
                  </a:ext>
                </a:extLst>
              </p:cNvPr>
              <p:cNvSpPr/>
              <p:nvPr/>
            </p:nvSpPr>
            <p:spPr>
              <a:xfrm>
                <a:off x="5895595" y="736360"/>
                <a:ext cx="311601" cy="202900"/>
              </a:xfrm>
              <a:custGeom>
                <a:avLst/>
                <a:gdLst>
                  <a:gd name="connsiteX0" fmla="*/ 297357 w 311601"/>
                  <a:gd name="connsiteY0" fmla="*/ 46458 h 202900"/>
                  <a:gd name="connsiteX1" fmla="*/ 300308 w 311601"/>
                  <a:gd name="connsiteY1" fmla="*/ 45431 h 202900"/>
                  <a:gd name="connsiteX2" fmla="*/ 301464 w 311601"/>
                  <a:gd name="connsiteY2" fmla="*/ 45431 h 202900"/>
                  <a:gd name="connsiteX3" fmla="*/ 304287 w 311601"/>
                  <a:gd name="connsiteY3" fmla="*/ 44533 h 202900"/>
                  <a:gd name="connsiteX4" fmla="*/ 305698 w 311601"/>
                  <a:gd name="connsiteY4" fmla="*/ 44533 h 202900"/>
                  <a:gd name="connsiteX5" fmla="*/ 308008 w 311601"/>
                  <a:gd name="connsiteY5" fmla="*/ 43891 h 202900"/>
                  <a:gd name="connsiteX6" fmla="*/ 309805 w 311601"/>
                  <a:gd name="connsiteY6" fmla="*/ 43891 h 202900"/>
                  <a:gd name="connsiteX7" fmla="*/ 310575 w 311601"/>
                  <a:gd name="connsiteY7" fmla="*/ 43891 h 202900"/>
                  <a:gd name="connsiteX8" fmla="*/ 311602 w 311601"/>
                  <a:gd name="connsiteY8" fmla="*/ 43891 h 202900"/>
                  <a:gd name="connsiteX9" fmla="*/ 278889 w 311601"/>
                  <a:gd name="connsiteY9" fmla="*/ 11788 h 202900"/>
                  <a:gd name="connsiteX10" fmla="*/ 234600 w 311601"/>
                  <a:gd name="connsiteY10" fmla="*/ 0 h 202900"/>
                  <a:gd name="connsiteX11" fmla="*/ 198422 w 311601"/>
                  <a:gd name="connsiteY11" fmla="*/ 7537 h 202900"/>
                  <a:gd name="connsiteX12" fmla="*/ 168250 w 311601"/>
                  <a:gd name="connsiteY12" fmla="*/ 28876 h 202900"/>
                  <a:gd name="connsiteX13" fmla="*/ 157444 w 311601"/>
                  <a:gd name="connsiteY13" fmla="*/ 35085 h 202900"/>
                  <a:gd name="connsiteX14" fmla="*/ 145021 w 311601"/>
                  <a:gd name="connsiteY14" fmla="*/ 36063 h 202900"/>
                  <a:gd name="connsiteX15" fmla="*/ 94803 w 311601"/>
                  <a:gd name="connsiteY15" fmla="*/ 50160 h 202900"/>
                  <a:gd name="connsiteX16" fmla="*/ 66864 w 311601"/>
                  <a:gd name="connsiteY16" fmla="*/ 94199 h 202900"/>
                  <a:gd name="connsiteX17" fmla="*/ 61416 w 311601"/>
                  <a:gd name="connsiteY17" fmla="*/ 106270 h 202900"/>
                  <a:gd name="connsiteX18" fmla="*/ 51335 w 311601"/>
                  <a:gd name="connsiteY18" fmla="*/ 114862 h 202900"/>
                  <a:gd name="connsiteX19" fmla="*/ 15465 w 311601"/>
                  <a:gd name="connsiteY19" fmla="*/ 147464 h 202900"/>
                  <a:gd name="connsiteX20" fmla="*/ 0 w 311601"/>
                  <a:gd name="connsiteY20" fmla="*/ 193404 h 202900"/>
                  <a:gd name="connsiteX21" fmla="*/ 0 w 311601"/>
                  <a:gd name="connsiteY21" fmla="*/ 202901 h 202900"/>
                  <a:gd name="connsiteX22" fmla="*/ 51335 w 311601"/>
                  <a:gd name="connsiteY22" fmla="*/ 202901 h 202900"/>
                  <a:gd name="connsiteX23" fmla="*/ 51335 w 311601"/>
                  <a:gd name="connsiteY23" fmla="*/ 185318 h 202900"/>
                  <a:gd name="connsiteX24" fmla="*/ 18481 w 311601"/>
                  <a:gd name="connsiteY24" fmla="*/ 185318 h 202900"/>
                  <a:gd name="connsiteX25" fmla="*/ 32771 w 311601"/>
                  <a:gd name="connsiteY25" fmla="*/ 153186 h 202900"/>
                  <a:gd name="connsiteX26" fmla="*/ 59548 w 311601"/>
                  <a:gd name="connsiteY26" fmla="*/ 130390 h 202900"/>
                  <a:gd name="connsiteX27" fmla="*/ 75616 w 311601"/>
                  <a:gd name="connsiteY27" fmla="*/ 116773 h 202900"/>
                  <a:gd name="connsiteX28" fmla="*/ 84189 w 311601"/>
                  <a:gd name="connsiteY28" fmla="*/ 97536 h 202900"/>
                  <a:gd name="connsiteX29" fmla="*/ 95207 w 311601"/>
                  <a:gd name="connsiteY29" fmla="*/ 73730 h 202900"/>
                  <a:gd name="connsiteX30" fmla="*/ 116017 w 311601"/>
                  <a:gd name="connsiteY30" fmla="*/ 57752 h 202900"/>
                  <a:gd name="connsiteX31" fmla="*/ 143352 w 311601"/>
                  <a:gd name="connsiteY31" fmla="*/ 53260 h 202900"/>
                  <a:gd name="connsiteX32" fmla="*/ 164291 w 311601"/>
                  <a:gd name="connsiteY32" fmla="*/ 50603 h 202900"/>
                  <a:gd name="connsiteX33" fmla="*/ 181853 w 311601"/>
                  <a:gd name="connsiteY33" fmla="*/ 38886 h 202900"/>
                  <a:gd name="connsiteX34" fmla="*/ 208586 w 311601"/>
                  <a:gd name="connsiteY34" fmla="*/ 20587 h 202900"/>
                  <a:gd name="connsiteX35" fmla="*/ 240619 w 311601"/>
                  <a:gd name="connsiteY35" fmla="*/ 15733 h 202900"/>
                  <a:gd name="connsiteX36" fmla="*/ 271580 w 311601"/>
                  <a:gd name="connsiteY36" fmla="*/ 25290 h 202900"/>
                  <a:gd name="connsiteX37" fmla="*/ 295303 w 311601"/>
                  <a:gd name="connsiteY37" fmla="*/ 47356 h 202900"/>
                  <a:gd name="connsiteX38" fmla="*/ 296330 w 311601"/>
                  <a:gd name="connsiteY38" fmla="*/ 47356 h 202900"/>
                  <a:gd name="connsiteX39" fmla="*/ 297357 w 311601"/>
                  <a:gd name="connsiteY39" fmla="*/ 46458 h 20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1601" h="202900">
                    <a:moveTo>
                      <a:pt x="297357" y="46458"/>
                    </a:moveTo>
                    <a:lnTo>
                      <a:pt x="300308" y="45431"/>
                    </a:lnTo>
                    <a:lnTo>
                      <a:pt x="301464" y="45431"/>
                    </a:lnTo>
                    <a:lnTo>
                      <a:pt x="304287" y="44533"/>
                    </a:lnTo>
                    <a:lnTo>
                      <a:pt x="305698" y="44533"/>
                    </a:lnTo>
                    <a:lnTo>
                      <a:pt x="308008" y="43891"/>
                    </a:lnTo>
                    <a:lnTo>
                      <a:pt x="309805" y="43891"/>
                    </a:lnTo>
                    <a:lnTo>
                      <a:pt x="310575" y="43891"/>
                    </a:lnTo>
                    <a:lnTo>
                      <a:pt x="311602" y="43891"/>
                    </a:lnTo>
                    <a:cubicBezTo>
                      <a:pt x="303658" y="30542"/>
                      <a:pt x="292383" y="19481"/>
                      <a:pt x="278889" y="11788"/>
                    </a:cubicBezTo>
                    <a:cubicBezTo>
                      <a:pt x="265394" y="4095"/>
                      <a:pt x="250135" y="34"/>
                      <a:pt x="234600" y="0"/>
                    </a:cubicBezTo>
                    <a:cubicBezTo>
                      <a:pt x="222151" y="4"/>
                      <a:pt x="209837" y="2570"/>
                      <a:pt x="198422" y="7537"/>
                    </a:cubicBezTo>
                    <a:cubicBezTo>
                      <a:pt x="187006" y="12505"/>
                      <a:pt x="176733" y="19768"/>
                      <a:pt x="168250" y="28876"/>
                    </a:cubicBezTo>
                    <a:cubicBezTo>
                      <a:pt x="165150" y="31721"/>
                      <a:pt x="161461" y="33842"/>
                      <a:pt x="157444" y="35085"/>
                    </a:cubicBezTo>
                    <a:cubicBezTo>
                      <a:pt x="153427" y="36328"/>
                      <a:pt x="149179" y="36662"/>
                      <a:pt x="145021" y="36063"/>
                    </a:cubicBezTo>
                    <a:cubicBezTo>
                      <a:pt x="127118" y="34408"/>
                      <a:pt x="109234" y="39429"/>
                      <a:pt x="94803" y="50160"/>
                    </a:cubicBezTo>
                    <a:cubicBezTo>
                      <a:pt x="80377" y="60891"/>
                      <a:pt x="70425" y="76575"/>
                      <a:pt x="66864" y="94199"/>
                    </a:cubicBezTo>
                    <a:cubicBezTo>
                      <a:pt x="65959" y="98576"/>
                      <a:pt x="64098" y="102698"/>
                      <a:pt x="61416" y="106270"/>
                    </a:cubicBezTo>
                    <a:cubicBezTo>
                      <a:pt x="58727" y="109842"/>
                      <a:pt x="55288" y="112776"/>
                      <a:pt x="51335" y="114862"/>
                    </a:cubicBezTo>
                    <a:cubicBezTo>
                      <a:pt x="36794" y="122496"/>
                      <a:pt x="24448" y="133718"/>
                      <a:pt x="15465" y="147464"/>
                    </a:cubicBezTo>
                    <a:cubicBezTo>
                      <a:pt x="6481" y="161210"/>
                      <a:pt x="1155" y="177023"/>
                      <a:pt x="0" y="193404"/>
                    </a:cubicBezTo>
                    <a:lnTo>
                      <a:pt x="0" y="202901"/>
                    </a:lnTo>
                    <a:lnTo>
                      <a:pt x="51335" y="202901"/>
                    </a:lnTo>
                    <a:lnTo>
                      <a:pt x="51335" y="185318"/>
                    </a:lnTo>
                    <a:lnTo>
                      <a:pt x="18481" y="185318"/>
                    </a:lnTo>
                    <a:cubicBezTo>
                      <a:pt x="20778" y="173673"/>
                      <a:pt x="25661" y="162693"/>
                      <a:pt x="32771" y="153186"/>
                    </a:cubicBezTo>
                    <a:cubicBezTo>
                      <a:pt x="39874" y="143679"/>
                      <a:pt x="49025" y="135889"/>
                      <a:pt x="59548" y="130390"/>
                    </a:cubicBezTo>
                    <a:cubicBezTo>
                      <a:pt x="65856" y="127114"/>
                      <a:pt x="71349" y="122461"/>
                      <a:pt x="75616" y="116773"/>
                    </a:cubicBezTo>
                    <a:cubicBezTo>
                      <a:pt x="79877" y="111086"/>
                      <a:pt x="82810" y="104510"/>
                      <a:pt x="84189" y="97536"/>
                    </a:cubicBezTo>
                    <a:cubicBezTo>
                      <a:pt x="85883" y="88827"/>
                      <a:pt x="89669" y="80659"/>
                      <a:pt x="95207" y="73730"/>
                    </a:cubicBezTo>
                    <a:cubicBezTo>
                      <a:pt x="100751" y="66802"/>
                      <a:pt x="107893" y="61319"/>
                      <a:pt x="116017" y="57752"/>
                    </a:cubicBezTo>
                    <a:cubicBezTo>
                      <a:pt x="124583" y="53916"/>
                      <a:pt x="134003" y="52368"/>
                      <a:pt x="143352" y="53260"/>
                    </a:cubicBezTo>
                    <a:cubicBezTo>
                      <a:pt x="150443" y="54007"/>
                      <a:pt x="157611" y="53097"/>
                      <a:pt x="164291" y="50603"/>
                    </a:cubicBezTo>
                    <a:cubicBezTo>
                      <a:pt x="170977" y="48109"/>
                      <a:pt x="176983" y="44098"/>
                      <a:pt x="181853" y="38886"/>
                    </a:cubicBezTo>
                    <a:cubicBezTo>
                      <a:pt x="189271" y="30852"/>
                      <a:pt x="198415" y="24596"/>
                      <a:pt x="208586" y="20587"/>
                    </a:cubicBezTo>
                    <a:cubicBezTo>
                      <a:pt x="218763" y="16578"/>
                      <a:pt x="229717" y="14919"/>
                      <a:pt x="240619" y="15733"/>
                    </a:cubicBezTo>
                    <a:cubicBezTo>
                      <a:pt x="251527" y="16547"/>
                      <a:pt x="262109" y="19815"/>
                      <a:pt x="271580" y="25290"/>
                    </a:cubicBezTo>
                    <a:cubicBezTo>
                      <a:pt x="281045" y="30766"/>
                      <a:pt x="289156" y="38309"/>
                      <a:pt x="295303" y="47356"/>
                    </a:cubicBezTo>
                    <a:lnTo>
                      <a:pt x="296330" y="47356"/>
                    </a:lnTo>
                    <a:lnTo>
                      <a:pt x="297357" y="46458"/>
                    </a:lnTo>
                    <a:close/>
                  </a:path>
                </a:pathLst>
              </a:custGeom>
              <a:solidFill>
                <a:srgbClr val="2C5A67"/>
              </a:solidFill>
              <a:ln w="6417"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id="{E7081B96-7F6D-41DC-81AA-E84BB01EDED6}"/>
                  </a:ext>
                </a:extLst>
              </p:cNvPr>
              <p:cNvSpPr/>
              <p:nvPr/>
            </p:nvSpPr>
            <p:spPr>
              <a:xfrm>
                <a:off x="5942053" y="850033"/>
                <a:ext cx="169019" cy="104505"/>
              </a:xfrm>
              <a:custGeom>
                <a:avLst/>
                <a:gdLst>
                  <a:gd name="connsiteX0" fmla="*/ 34523 w 169019"/>
                  <a:gd name="connsiteY0" fmla="*/ 48936 h 104505"/>
                  <a:gd name="connsiteX1" fmla="*/ 151438 w 169019"/>
                  <a:gd name="connsiteY1" fmla="*/ 17621 h 104505"/>
                  <a:gd name="connsiteX2" fmla="*/ 162218 w 169019"/>
                  <a:gd name="connsiteY2" fmla="*/ 6969 h 104505"/>
                  <a:gd name="connsiteX3" fmla="*/ 169020 w 169019"/>
                  <a:gd name="connsiteY3" fmla="*/ 168 h 104505"/>
                  <a:gd name="connsiteX4" fmla="*/ 15272 w 169019"/>
                  <a:gd name="connsiteY4" fmla="*/ 39695 h 104505"/>
                  <a:gd name="connsiteX5" fmla="*/ 19636 w 169019"/>
                  <a:gd name="connsiteY5" fmla="*/ 47396 h 104505"/>
                  <a:gd name="connsiteX6" fmla="*/ 15272 w 169019"/>
                  <a:gd name="connsiteY6" fmla="*/ 39695 h 104505"/>
                  <a:gd name="connsiteX7" fmla="*/ 0 w 169019"/>
                  <a:gd name="connsiteY7" fmla="*/ 48679 h 104505"/>
                  <a:gd name="connsiteX8" fmla="*/ 4364 w 169019"/>
                  <a:gd name="connsiteY8" fmla="*/ 56251 h 104505"/>
                  <a:gd name="connsiteX9" fmla="*/ 17197 w 169019"/>
                  <a:gd name="connsiteY9" fmla="*/ 55352 h 104505"/>
                  <a:gd name="connsiteX10" fmla="*/ 17197 w 169019"/>
                  <a:gd name="connsiteY10" fmla="*/ 104506 h 104505"/>
                  <a:gd name="connsiteX11" fmla="*/ 34523 w 169019"/>
                  <a:gd name="connsiteY11" fmla="*/ 104506 h 104505"/>
                  <a:gd name="connsiteX12" fmla="*/ 34523 w 169019"/>
                  <a:gd name="connsiteY12" fmla="*/ 48936 h 104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019" h="104505">
                    <a:moveTo>
                      <a:pt x="34523" y="48936"/>
                    </a:moveTo>
                    <a:cubicBezTo>
                      <a:pt x="70528" y="29548"/>
                      <a:pt x="110562" y="18827"/>
                      <a:pt x="151438" y="17621"/>
                    </a:cubicBezTo>
                    <a:lnTo>
                      <a:pt x="162218" y="6969"/>
                    </a:lnTo>
                    <a:lnTo>
                      <a:pt x="169020" y="168"/>
                    </a:lnTo>
                    <a:cubicBezTo>
                      <a:pt x="115035" y="-1697"/>
                      <a:pt x="61659" y="12026"/>
                      <a:pt x="15272" y="39695"/>
                    </a:cubicBezTo>
                    <a:lnTo>
                      <a:pt x="19636" y="47396"/>
                    </a:lnTo>
                    <a:lnTo>
                      <a:pt x="15272" y="39695"/>
                    </a:lnTo>
                    <a:lnTo>
                      <a:pt x="0" y="48679"/>
                    </a:lnTo>
                    <a:lnTo>
                      <a:pt x="4364" y="56251"/>
                    </a:lnTo>
                    <a:lnTo>
                      <a:pt x="17197" y="55352"/>
                    </a:lnTo>
                    <a:lnTo>
                      <a:pt x="17197" y="104506"/>
                    </a:lnTo>
                    <a:lnTo>
                      <a:pt x="34523" y="104506"/>
                    </a:lnTo>
                    <a:lnTo>
                      <a:pt x="34523" y="48936"/>
                    </a:lnTo>
                    <a:close/>
                  </a:path>
                </a:pathLst>
              </a:custGeom>
              <a:solidFill>
                <a:srgbClr val="2C5A67"/>
              </a:solidFill>
              <a:ln w="6417"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id="{2D838AAD-0558-45E1-A83A-1D8732B44D04}"/>
                  </a:ext>
                </a:extLst>
              </p:cNvPr>
              <p:cNvSpPr/>
              <p:nvPr/>
            </p:nvSpPr>
            <p:spPr>
              <a:xfrm>
                <a:off x="6044722" y="964932"/>
                <a:ext cx="211627" cy="183650"/>
              </a:xfrm>
              <a:custGeom>
                <a:avLst/>
                <a:gdLst>
                  <a:gd name="connsiteX0" fmla="*/ 195842 w 211627"/>
                  <a:gd name="connsiteY0" fmla="*/ 0 h 183650"/>
                  <a:gd name="connsiteX1" fmla="*/ 192377 w 211627"/>
                  <a:gd name="connsiteY1" fmla="*/ 0 h 183650"/>
                  <a:gd name="connsiteX2" fmla="*/ 178645 w 211627"/>
                  <a:gd name="connsiteY2" fmla="*/ 0 h 183650"/>
                  <a:gd name="connsiteX3" fmla="*/ 178645 w 211627"/>
                  <a:gd name="connsiteY3" fmla="*/ 166068 h 183650"/>
                  <a:gd name="connsiteX4" fmla="*/ 160935 w 211627"/>
                  <a:gd name="connsiteY4" fmla="*/ 166068 h 183650"/>
                  <a:gd name="connsiteX5" fmla="*/ 160935 w 211627"/>
                  <a:gd name="connsiteY5" fmla="*/ 24897 h 183650"/>
                  <a:gd name="connsiteX6" fmla="*/ 64040 w 211627"/>
                  <a:gd name="connsiteY6" fmla="*/ 24897 h 183650"/>
                  <a:gd name="connsiteX7" fmla="*/ 64040 w 211627"/>
                  <a:gd name="connsiteY7" fmla="*/ 166068 h 183650"/>
                  <a:gd name="connsiteX8" fmla="*/ 46330 w 211627"/>
                  <a:gd name="connsiteY8" fmla="*/ 166068 h 183650"/>
                  <a:gd name="connsiteX9" fmla="*/ 46330 w 211627"/>
                  <a:gd name="connsiteY9" fmla="*/ 24897 h 183650"/>
                  <a:gd name="connsiteX10" fmla="*/ 0 w 211627"/>
                  <a:gd name="connsiteY10" fmla="*/ 24897 h 183650"/>
                  <a:gd name="connsiteX11" fmla="*/ 0 w 211627"/>
                  <a:gd name="connsiteY11" fmla="*/ 42608 h 183650"/>
                  <a:gd name="connsiteX12" fmla="*/ 28748 w 211627"/>
                  <a:gd name="connsiteY12" fmla="*/ 42608 h 183650"/>
                  <a:gd name="connsiteX13" fmla="*/ 28748 w 211627"/>
                  <a:gd name="connsiteY13" fmla="*/ 73537 h 183650"/>
                  <a:gd name="connsiteX14" fmla="*/ 0 w 211627"/>
                  <a:gd name="connsiteY14" fmla="*/ 73537 h 183650"/>
                  <a:gd name="connsiteX15" fmla="*/ 0 w 211627"/>
                  <a:gd name="connsiteY15" fmla="*/ 91119 h 183650"/>
                  <a:gd name="connsiteX16" fmla="*/ 28748 w 211627"/>
                  <a:gd name="connsiteY16" fmla="*/ 91119 h 183650"/>
                  <a:gd name="connsiteX17" fmla="*/ 28748 w 211627"/>
                  <a:gd name="connsiteY17" fmla="*/ 119738 h 183650"/>
                  <a:gd name="connsiteX18" fmla="*/ 0 w 211627"/>
                  <a:gd name="connsiteY18" fmla="*/ 119738 h 183650"/>
                  <a:gd name="connsiteX19" fmla="*/ 0 w 211627"/>
                  <a:gd name="connsiteY19" fmla="*/ 137449 h 183650"/>
                  <a:gd name="connsiteX20" fmla="*/ 28748 w 211627"/>
                  <a:gd name="connsiteY20" fmla="*/ 137449 h 183650"/>
                  <a:gd name="connsiteX21" fmla="*/ 28748 w 211627"/>
                  <a:gd name="connsiteY21" fmla="*/ 166068 h 183650"/>
                  <a:gd name="connsiteX22" fmla="*/ 0 w 211627"/>
                  <a:gd name="connsiteY22" fmla="*/ 166068 h 183650"/>
                  <a:gd name="connsiteX23" fmla="*/ 0 w 211627"/>
                  <a:gd name="connsiteY23" fmla="*/ 183650 h 183650"/>
                  <a:gd name="connsiteX24" fmla="*/ 211628 w 211627"/>
                  <a:gd name="connsiteY24" fmla="*/ 183650 h 183650"/>
                  <a:gd name="connsiteX25" fmla="*/ 211628 w 211627"/>
                  <a:gd name="connsiteY25" fmla="*/ 166068 h 183650"/>
                  <a:gd name="connsiteX26" fmla="*/ 196227 w 211627"/>
                  <a:gd name="connsiteY26" fmla="*/ 166068 h 183650"/>
                  <a:gd name="connsiteX27" fmla="*/ 196227 w 211627"/>
                  <a:gd name="connsiteY27" fmla="*/ 0 h 183650"/>
                  <a:gd name="connsiteX28" fmla="*/ 195842 w 211627"/>
                  <a:gd name="connsiteY28" fmla="*/ 0 h 183650"/>
                  <a:gd name="connsiteX29" fmla="*/ 143609 w 211627"/>
                  <a:gd name="connsiteY29" fmla="*/ 119738 h 183650"/>
                  <a:gd name="connsiteX30" fmla="*/ 81622 w 211627"/>
                  <a:gd name="connsiteY30" fmla="*/ 119738 h 183650"/>
                  <a:gd name="connsiteX31" fmla="*/ 81622 w 211627"/>
                  <a:gd name="connsiteY31" fmla="*/ 91119 h 183650"/>
                  <a:gd name="connsiteX32" fmla="*/ 143609 w 211627"/>
                  <a:gd name="connsiteY32" fmla="*/ 91119 h 183650"/>
                  <a:gd name="connsiteX33" fmla="*/ 143609 w 211627"/>
                  <a:gd name="connsiteY33" fmla="*/ 119738 h 183650"/>
                  <a:gd name="connsiteX34" fmla="*/ 143609 w 211627"/>
                  <a:gd name="connsiteY34" fmla="*/ 42736 h 183650"/>
                  <a:gd name="connsiteX35" fmla="*/ 143609 w 211627"/>
                  <a:gd name="connsiteY35" fmla="*/ 73665 h 183650"/>
                  <a:gd name="connsiteX36" fmla="*/ 81622 w 211627"/>
                  <a:gd name="connsiteY36" fmla="*/ 73665 h 183650"/>
                  <a:gd name="connsiteX37" fmla="*/ 81622 w 211627"/>
                  <a:gd name="connsiteY37" fmla="*/ 42608 h 183650"/>
                  <a:gd name="connsiteX38" fmla="*/ 143609 w 211627"/>
                  <a:gd name="connsiteY38" fmla="*/ 42736 h 183650"/>
                  <a:gd name="connsiteX39" fmla="*/ 81879 w 211627"/>
                  <a:gd name="connsiteY39" fmla="*/ 137577 h 183650"/>
                  <a:gd name="connsiteX40" fmla="*/ 143609 w 211627"/>
                  <a:gd name="connsiteY40" fmla="*/ 137577 h 183650"/>
                  <a:gd name="connsiteX41" fmla="*/ 143609 w 211627"/>
                  <a:gd name="connsiteY41" fmla="*/ 166196 h 183650"/>
                  <a:gd name="connsiteX42" fmla="*/ 81622 w 211627"/>
                  <a:gd name="connsiteY42" fmla="*/ 166196 h 183650"/>
                  <a:gd name="connsiteX43" fmla="*/ 81879 w 211627"/>
                  <a:gd name="connsiteY43" fmla="*/ 137577 h 18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11627" h="183650">
                    <a:moveTo>
                      <a:pt x="195842" y="0"/>
                    </a:moveTo>
                    <a:cubicBezTo>
                      <a:pt x="194687" y="63"/>
                      <a:pt x="193532" y="63"/>
                      <a:pt x="192377" y="0"/>
                    </a:cubicBezTo>
                    <a:lnTo>
                      <a:pt x="178645" y="0"/>
                    </a:lnTo>
                    <a:lnTo>
                      <a:pt x="178645" y="166068"/>
                    </a:lnTo>
                    <a:lnTo>
                      <a:pt x="160935" y="166068"/>
                    </a:lnTo>
                    <a:lnTo>
                      <a:pt x="160935" y="24897"/>
                    </a:lnTo>
                    <a:lnTo>
                      <a:pt x="64040" y="24897"/>
                    </a:lnTo>
                    <a:lnTo>
                      <a:pt x="64040" y="166068"/>
                    </a:lnTo>
                    <a:lnTo>
                      <a:pt x="46330" y="166068"/>
                    </a:lnTo>
                    <a:lnTo>
                      <a:pt x="46330" y="24897"/>
                    </a:lnTo>
                    <a:lnTo>
                      <a:pt x="0" y="24897"/>
                    </a:lnTo>
                    <a:lnTo>
                      <a:pt x="0" y="42608"/>
                    </a:lnTo>
                    <a:lnTo>
                      <a:pt x="28748" y="42608"/>
                    </a:lnTo>
                    <a:lnTo>
                      <a:pt x="28748" y="73537"/>
                    </a:lnTo>
                    <a:lnTo>
                      <a:pt x="0" y="73537"/>
                    </a:lnTo>
                    <a:lnTo>
                      <a:pt x="0" y="91119"/>
                    </a:lnTo>
                    <a:lnTo>
                      <a:pt x="28748" y="91119"/>
                    </a:lnTo>
                    <a:lnTo>
                      <a:pt x="28748" y="119738"/>
                    </a:lnTo>
                    <a:lnTo>
                      <a:pt x="0" y="119738"/>
                    </a:lnTo>
                    <a:lnTo>
                      <a:pt x="0" y="137449"/>
                    </a:lnTo>
                    <a:lnTo>
                      <a:pt x="28748" y="137449"/>
                    </a:lnTo>
                    <a:lnTo>
                      <a:pt x="28748" y="166068"/>
                    </a:lnTo>
                    <a:lnTo>
                      <a:pt x="0" y="166068"/>
                    </a:lnTo>
                    <a:lnTo>
                      <a:pt x="0" y="183650"/>
                    </a:lnTo>
                    <a:lnTo>
                      <a:pt x="211628" y="183650"/>
                    </a:lnTo>
                    <a:lnTo>
                      <a:pt x="211628" y="166068"/>
                    </a:lnTo>
                    <a:lnTo>
                      <a:pt x="196227" y="166068"/>
                    </a:lnTo>
                    <a:lnTo>
                      <a:pt x="196227" y="0"/>
                    </a:lnTo>
                    <a:lnTo>
                      <a:pt x="195842" y="0"/>
                    </a:lnTo>
                    <a:close/>
                    <a:moveTo>
                      <a:pt x="143609" y="119738"/>
                    </a:moveTo>
                    <a:lnTo>
                      <a:pt x="81622" y="119738"/>
                    </a:lnTo>
                    <a:lnTo>
                      <a:pt x="81622" y="91119"/>
                    </a:lnTo>
                    <a:lnTo>
                      <a:pt x="143609" y="91119"/>
                    </a:lnTo>
                    <a:lnTo>
                      <a:pt x="143609" y="119738"/>
                    </a:lnTo>
                    <a:close/>
                    <a:moveTo>
                      <a:pt x="143609" y="42736"/>
                    </a:moveTo>
                    <a:lnTo>
                      <a:pt x="143609" y="73665"/>
                    </a:lnTo>
                    <a:lnTo>
                      <a:pt x="81622" y="73665"/>
                    </a:lnTo>
                    <a:lnTo>
                      <a:pt x="81622" y="42608"/>
                    </a:lnTo>
                    <a:lnTo>
                      <a:pt x="143609" y="42736"/>
                    </a:lnTo>
                    <a:close/>
                    <a:moveTo>
                      <a:pt x="81879" y="137577"/>
                    </a:moveTo>
                    <a:lnTo>
                      <a:pt x="143609" y="137577"/>
                    </a:lnTo>
                    <a:lnTo>
                      <a:pt x="143609" y="166196"/>
                    </a:lnTo>
                    <a:lnTo>
                      <a:pt x="81622" y="166196"/>
                    </a:lnTo>
                    <a:lnTo>
                      <a:pt x="81879" y="137577"/>
                    </a:lnTo>
                    <a:close/>
                  </a:path>
                </a:pathLst>
              </a:custGeom>
              <a:solidFill>
                <a:srgbClr val="2C5A67"/>
              </a:solidFill>
              <a:ln w="6417"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id="{BADDE03F-2292-4E36-8015-59C157C68F76}"/>
                  </a:ext>
                </a:extLst>
              </p:cNvPr>
              <p:cNvSpPr/>
              <p:nvPr/>
            </p:nvSpPr>
            <p:spPr>
              <a:xfrm>
                <a:off x="5994151" y="906152"/>
                <a:ext cx="97022" cy="66221"/>
              </a:xfrm>
              <a:custGeom>
                <a:avLst/>
                <a:gdLst>
                  <a:gd name="connsiteX0" fmla="*/ 97023 w 97022"/>
                  <a:gd name="connsiteY0" fmla="*/ 0 h 66221"/>
                  <a:gd name="connsiteX1" fmla="*/ 0 w 97022"/>
                  <a:gd name="connsiteY1" fmla="*/ 0 h 66221"/>
                  <a:gd name="connsiteX2" fmla="*/ 0 w 97022"/>
                  <a:gd name="connsiteY2" fmla="*/ 48383 h 66221"/>
                  <a:gd name="connsiteX3" fmla="*/ 17582 w 97022"/>
                  <a:gd name="connsiteY3" fmla="*/ 48383 h 66221"/>
                  <a:gd name="connsiteX4" fmla="*/ 17582 w 97022"/>
                  <a:gd name="connsiteY4" fmla="*/ 17710 h 66221"/>
                  <a:gd name="connsiteX5" fmla="*/ 79312 w 97022"/>
                  <a:gd name="connsiteY5" fmla="*/ 17710 h 66221"/>
                  <a:gd name="connsiteX6" fmla="*/ 79312 w 97022"/>
                  <a:gd name="connsiteY6" fmla="*/ 48511 h 66221"/>
                  <a:gd name="connsiteX7" fmla="*/ 50565 w 97022"/>
                  <a:gd name="connsiteY7" fmla="*/ 48511 h 66221"/>
                  <a:gd name="connsiteX8" fmla="*/ 50565 w 97022"/>
                  <a:gd name="connsiteY8" fmla="*/ 61602 h 66221"/>
                  <a:gd name="connsiteX9" fmla="*/ 50565 w 97022"/>
                  <a:gd name="connsiteY9" fmla="*/ 66222 h 66221"/>
                  <a:gd name="connsiteX10" fmla="*/ 97023 w 97022"/>
                  <a:gd name="connsiteY10" fmla="*/ 66222 h 66221"/>
                  <a:gd name="connsiteX11" fmla="*/ 97023 w 97022"/>
                  <a:gd name="connsiteY11" fmla="*/ 0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022" h="66221">
                    <a:moveTo>
                      <a:pt x="97023" y="0"/>
                    </a:moveTo>
                    <a:lnTo>
                      <a:pt x="0" y="0"/>
                    </a:lnTo>
                    <a:lnTo>
                      <a:pt x="0" y="48383"/>
                    </a:lnTo>
                    <a:lnTo>
                      <a:pt x="17582" y="48383"/>
                    </a:lnTo>
                    <a:lnTo>
                      <a:pt x="17582" y="17710"/>
                    </a:lnTo>
                    <a:lnTo>
                      <a:pt x="79312" y="17710"/>
                    </a:lnTo>
                    <a:lnTo>
                      <a:pt x="79312" y="48511"/>
                    </a:lnTo>
                    <a:lnTo>
                      <a:pt x="50565" y="48511"/>
                    </a:lnTo>
                    <a:lnTo>
                      <a:pt x="50565" y="61602"/>
                    </a:lnTo>
                    <a:lnTo>
                      <a:pt x="50565" y="66222"/>
                    </a:lnTo>
                    <a:lnTo>
                      <a:pt x="97023" y="66222"/>
                    </a:lnTo>
                    <a:lnTo>
                      <a:pt x="97023" y="0"/>
                    </a:lnTo>
                    <a:close/>
                  </a:path>
                </a:pathLst>
              </a:custGeom>
              <a:solidFill>
                <a:srgbClr val="2C5A67"/>
              </a:solidFill>
              <a:ln w="6417"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id="{7D6A6C29-6D01-4AE8-9E7D-44D5A3C52169}"/>
                  </a:ext>
                </a:extLst>
              </p:cNvPr>
              <p:cNvSpPr/>
              <p:nvPr/>
            </p:nvSpPr>
            <p:spPr>
              <a:xfrm>
                <a:off x="6108763" y="906669"/>
                <a:ext cx="96894" cy="65708"/>
              </a:xfrm>
              <a:custGeom>
                <a:avLst/>
                <a:gdLst>
                  <a:gd name="connsiteX0" fmla="*/ 0 w 96894"/>
                  <a:gd name="connsiteY0" fmla="*/ 65708 h 65708"/>
                  <a:gd name="connsiteX1" fmla="*/ 96894 w 96894"/>
                  <a:gd name="connsiteY1" fmla="*/ 65708 h 65708"/>
                  <a:gd name="connsiteX2" fmla="*/ 96894 w 96894"/>
                  <a:gd name="connsiteY2" fmla="*/ 56340 h 65708"/>
                  <a:gd name="connsiteX3" fmla="*/ 74692 w 96894"/>
                  <a:gd name="connsiteY3" fmla="*/ 47998 h 65708"/>
                  <a:gd name="connsiteX4" fmla="*/ 17582 w 96894"/>
                  <a:gd name="connsiteY4" fmla="*/ 47998 h 65708"/>
                  <a:gd name="connsiteX5" fmla="*/ 17582 w 96894"/>
                  <a:gd name="connsiteY5" fmla="*/ 17197 h 65708"/>
                  <a:gd name="connsiteX6" fmla="*/ 41068 w 96894"/>
                  <a:gd name="connsiteY6" fmla="*/ 17197 h 65708"/>
                  <a:gd name="connsiteX7" fmla="*/ 39913 w 96894"/>
                  <a:gd name="connsiteY7" fmla="*/ 15529 h 65708"/>
                  <a:gd name="connsiteX8" fmla="*/ 39143 w 96894"/>
                  <a:gd name="connsiteY8" fmla="*/ 14502 h 65708"/>
                  <a:gd name="connsiteX9" fmla="*/ 33496 w 96894"/>
                  <a:gd name="connsiteY9" fmla="*/ 5390 h 65708"/>
                  <a:gd name="connsiteX10" fmla="*/ 31186 w 96894"/>
                  <a:gd name="connsiteY10" fmla="*/ 0 h 65708"/>
                  <a:gd name="connsiteX11" fmla="*/ 0 w 96894"/>
                  <a:gd name="connsiteY11" fmla="*/ 0 h 65708"/>
                  <a:gd name="connsiteX12" fmla="*/ 0 w 96894"/>
                  <a:gd name="connsiteY12" fmla="*/ 65708 h 6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894" h="65708">
                    <a:moveTo>
                      <a:pt x="0" y="65708"/>
                    </a:moveTo>
                    <a:lnTo>
                      <a:pt x="96894" y="65708"/>
                    </a:lnTo>
                    <a:lnTo>
                      <a:pt x="96894" y="56340"/>
                    </a:lnTo>
                    <a:cubicBezTo>
                      <a:pt x="89168" y="54521"/>
                      <a:pt x="81705" y="51717"/>
                      <a:pt x="74692" y="47998"/>
                    </a:cubicBezTo>
                    <a:lnTo>
                      <a:pt x="17582" y="47998"/>
                    </a:lnTo>
                    <a:lnTo>
                      <a:pt x="17582" y="17197"/>
                    </a:lnTo>
                    <a:lnTo>
                      <a:pt x="41068" y="17197"/>
                    </a:lnTo>
                    <a:lnTo>
                      <a:pt x="39913" y="15529"/>
                    </a:lnTo>
                    <a:lnTo>
                      <a:pt x="39143" y="14502"/>
                    </a:lnTo>
                    <a:lnTo>
                      <a:pt x="33496" y="5390"/>
                    </a:lnTo>
                    <a:lnTo>
                      <a:pt x="31186" y="0"/>
                    </a:lnTo>
                    <a:lnTo>
                      <a:pt x="0" y="0"/>
                    </a:lnTo>
                    <a:lnTo>
                      <a:pt x="0" y="65708"/>
                    </a:lnTo>
                    <a:close/>
                  </a:path>
                </a:pathLst>
              </a:custGeom>
              <a:solidFill>
                <a:srgbClr val="2C5A67"/>
              </a:solidFill>
              <a:ln w="641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7E7E25DD-C0EC-493F-998F-31EE45A6022C}"/>
                  </a:ext>
                </a:extLst>
              </p:cNvPr>
              <p:cNvSpPr/>
              <p:nvPr/>
            </p:nvSpPr>
            <p:spPr>
              <a:xfrm>
                <a:off x="6220031" y="844939"/>
                <a:ext cx="14630" cy="31827"/>
              </a:xfrm>
              <a:custGeom>
                <a:avLst/>
                <a:gdLst>
                  <a:gd name="connsiteX0" fmla="*/ 7315 w 14630"/>
                  <a:gd name="connsiteY0" fmla="*/ 0 h 31827"/>
                  <a:gd name="connsiteX1" fmla="*/ 0 w 14630"/>
                  <a:gd name="connsiteY1" fmla="*/ 31828 h 31827"/>
                  <a:gd name="connsiteX2" fmla="*/ 14631 w 14630"/>
                  <a:gd name="connsiteY2" fmla="*/ 31828 h 31827"/>
                  <a:gd name="connsiteX3" fmla="*/ 7315 w 14630"/>
                  <a:gd name="connsiteY3" fmla="*/ 0 h 31827"/>
                </a:gdLst>
                <a:ahLst/>
                <a:cxnLst>
                  <a:cxn ang="0">
                    <a:pos x="connsiteX0" y="connsiteY0"/>
                  </a:cxn>
                  <a:cxn ang="0">
                    <a:pos x="connsiteX1" y="connsiteY1"/>
                  </a:cxn>
                  <a:cxn ang="0">
                    <a:pos x="connsiteX2" y="connsiteY2"/>
                  </a:cxn>
                  <a:cxn ang="0">
                    <a:pos x="connsiteX3" y="connsiteY3"/>
                  </a:cxn>
                </a:cxnLst>
                <a:rect l="l" t="t" r="r" b="b"/>
                <a:pathLst>
                  <a:path w="14630" h="31827">
                    <a:moveTo>
                      <a:pt x="7315" y="0"/>
                    </a:moveTo>
                    <a:lnTo>
                      <a:pt x="0" y="31828"/>
                    </a:lnTo>
                    <a:lnTo>
                      <a:pt x="14631" y="31828"/>
                    </a:lnTo>
                    <a:lnTo>
                      <a:pt x="7315" y="0"/>
                    </a:lnTo>
                    <a:close/>
                  </a:path>
                </a:pathLst>
              </a:custGeom>
              <a:solidFill>
                <a:srgbClr val="FFFFFF"/>
              </a:solidFill>
              <a:ln w="641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B4742C7-6100-48AB-9AD9-080D53473BD2}"/>
                  </a:ext>
                </a:extLst>
              </p:cNvPr>
              <p:cNvSpPr/>
              <p:nvPr/>
            </p:nvSpPr>
            <p:spPr>
              <a:xfrm>
                <a:off x="6194492" y="823764"/>
                <a:ext cx="66350" cy="84958"/>
              </a:xfrm>
              <a:custGeom>
                <a:avLst/>
                <a:gdLst>
                  <a:gd name="connsiteX0" fmla="*/ 41838 w 66350"/>
                  <a:gd name="connsiteY0" fmla="*/ 0 h 84958"/>
                  <a:gd name="connsiteX1" fmla="*/ 24512 w 66350"/>
                  <a:gd name="connsiteY1" fmla="*/ 0 h 84958"/>
                  <a:gd name="connsiteX2" fmla="*/ 0 w 66350"/>
                  <a:gd name="connsiteY2" fmla="*/ 84959 h 84958"/>
                  <a:gd name="connsiteX3" fmla="*/ 18224 w 66350"/>
                  <a:gd name="connsiteY3" fmla="*/ 84959 h 84958"/>
                  <a:gd name="connsiteX4" fmla="*/ 22330 w 66350"/>
                  <a:gd name="connsiteY4" fmla="*/ 67120 h 84958"/>
                  <a:gd name="connsiteX5" fmla="*/ 43378 w 66350"/>
                  <a:gd name="connsiteY5" fmla="*/ 67120 h 84958"/>
                  <a:gd name="connsiteX6" fmla="*/ 47485 w 66350"/>
                  <a:gd name="connsiteY6" fmla="*/ 84959 h 84958"/>
                  <a:gd name="connsiteX7" fmla="*/ 66350 w 66350"/>
                  <a:gd name="connsiteY7" fmla="*/ 84959 h 84958"/>
                  <a:gd name="connsiteX8" fmla="*/ 41838 w 66350"/>
                  <a:gd name="connsiteY8" fmla="*/ 0 h 84958"/>
                  <a:gd name="connsiteX9" fmla="*/ 32341 w 66350"/>
                  <a:gd name="connsiteY9" fmla="*/ 21176 h 84958"/>
                  <a:gd name="connsiteX10" fmla="*/ 39656 w 66350"/>
                  <a:gd name="connsiteY10" fmla="*/ 53003 h 84958"/>
                  <a:gd name="connsiteX11" fmla="*/ 25539 w 66350"/>
                  <a:gd name="connsiteY11" fmla="*/ 53003 h 84958"/>
                  <a:gd name="connsiteX12" fmla="*/ 32341 w 66350"/>
                  <a:gd name="connsiteY12" fmla="*/ 21176 h 8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350" h="84958">
                    <a:moveTo>
                      <a:pt x="41838" y="0"/>
                    </a:moveTo>
                    <a:lnTo>
                      <a:pt x="24512" y="0"/>
                    </a:lnTo>
                    <a:lnTo>
                      <a:pt x="0" y="84959"/>
                    </a:lnTo>
                    <a:lnTo>
                      <a:pt x="18224" y="84959"/>
                    </a:lnTo>
                    <a:lnTo>
                      <a:pt x="22330" y="67120"/>
                    </a:lnTo>
                    <a:lnTo>
                      <a:pt x="43378" y="67120"/>
                    </a:lnTo>
                    <a:lnTo>
                      <a:pt x="47485" y="84959"/>
                    </a:lnTo>
                    <a:lnTo>
                      <a:pt x="66350" y="84959"/>
                    </a:lnTo>
                    <a:lnTo>
                      <a:pt x="41838" y="0"/>
                    </a:lnTo>
                    <a:close/>
                    <a:moveTo>
                      <a:pt x="32341" y="21176"/>
                    </a:moveTo>
                    <a:lnTo>
                      <a:pt x="39656" y="53003"/>
                    </a:lnTo>
                    <a:lnTo>
                      <a:pt x="25539" y="53003"/>
                    </a:lnTo>
                    <a:lnTo>
                      <a:pt x="32341" y="21176"/>
                    </a:lnTo>
                    <a:close/>
                  </a:path>
                </a:pathLst>
              </a:custGeom>
              <a:solidFill>
                <a:srgbClr val="2C5A67"/>
              </a:solidFill>
              <a:ln w="641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437157B5-8584-455E-A743-F0F23F1E8CE5}"/>
                  </a:ext>
                </a:extLst>
              </p:cNvPr>
              <p:cNvSpPr/>
              <p:nvPr/>
            </p:nvSpPr>
            <p:spPr>
              <a:xfrm>
                <a:off x="6117874" y="789361"/>
                <a:ext cx="179030" cy="109987"/>
              </a:xfrm>
              <a:custGeom>
                <a:avLst/>
                <a:gdLst>
                  <a:gd name="connsiteX0" fmla="*/ 0 w 179030"/>
                  <a:gd name="connsiteY0" fmla="*/ 72898 h 109987"/>
                  <a:gd name="connsiteX1" fmla="*/ 37090 w 179030"/>
                  <a:gd name="connsiteY1" fmla="*/ 109988 h 109987"/>
                  <a:gd name="connsiteX2" fmla="*/ 74179 w 179030"/>
                  <a:gd name="connsiteY2" fmla="*/ 72898 h 109987"/>
                  <a:gd name="connsiteX3" fmla="*/ 61345 w 179030"/>
                  <a:gd name="connsiteY3" fmla="*/ 60064 h 109987"/>
                  <a:gd name="connsiteX4" fmla="*/ 46201 w 179030"/>
                  <a:gd name="connsiteY4" fmla="*/ 75465 h 109987"/>
                  <a:gd name="connsiteX5" fmla="*/ 62603 w 179030"/>
                  <a:gd name="connsiteY5" fmla="*/ 39065 h 109987"/>
                  <a:gd name="connsiteX6" fmla="*/ 97350 w 179030"/>
                  <a:gd name="connsiteY6" fmla="*/ 19409 h 109987"/>
                  <a:gd name="connsiteX7" fmla="*/ 136999 w 179030"/>
                  <a:gd name="connsiteY7" fmla="*/ 24106 h 109987"/>
                  <a:gd name="connsiteX8" fmla="*/ 166196 w 179030"/>
                  <a:gd name="connsiteY8" fmla="*/ 51338 h 109987"/>
                  <a:gd name="connsiteX9" fmla="*/ 179030 w 179030"/>
                  <a:gd name="connsiteY9" fmla="*/ 38504 h 109987"/>
                  <a:gd name="connsiteX10" fmla="*/ 140446 w 179030"/>
                  <a:gd name="connsiteY10" fmla="*/ 5983 h 109987"/>
                  <a:gd name="connsiteX11" fmla="*/ 90112 w 179030"/>
                  <a:gd name="connsiteY11" fmla="*/ 2414 h 109987"/>
                  <a:gd name="connsiteX12" fmla="*/ 47324 w 179030"/>
                  <a:gd name="connsiteY12" fmla="*/ 29164 h 109987"/>
                  <a:gd name="connsiteX13" fmla="*/ 28491 w 179030"/>
                  <a:gd name="connsiteY13" fmla="*/ 75978 h 109987"/>
                  <a:gd name="connsiteX14" fmla="*/ 12577 w 179030"/>
                  <a:gd name="connsiteY14" fmla="*/ 60064 h 109987"/>
                  <a:gd name="connsiteX15" fmla="*/ 0 w 179030"/>
                  <a:gd name="connsiteY15" fmla="*/ 72898 h 10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030" h="109987">
                    <a:moveTo>
                      <a:pt x="0" y="72898"/>
                    </a:moveTo>
                    <a:lnTo>
                      <a:pt x="37090" y="109988"/>
                    </a:lnTo>
                    <a:lnTo>
                      <a:pt x="74179" y="72898"/>
                    </a:lnTo>
                    <a:lnTo>
                      <a:pt x="61345" y="60064"/>
                    </a:lnTo>
                    <a:lnTo>
                      <a:pt x="46201" y="75465"/>
                    </a:lnTo>
                    <a:cubicBezTo>
                      <a:pt x="47658" y="61896"/>
                      <a:pt x="53401" y="49146"/>
                      <a:pt x="62603" y="39065"/>
                    </a:cubicBezTo>
                    <a:cubicBezTo>
                      <a:pt x="71798" y="28985"/>
                      <a:pt x="83971" y="22100"/>
                      <a:pt x="97350" y="19409"/>
                    </a:cubicBezTo>
                    <a:cubicBezTo>
                      <a:pt x="110729" y="16719"/>
                      <a:pt x="124615" y="18365"/>
                      <a:pt x="136999" y="24106"/>
                    </a:cubicBezTo>
                    <a:cubicBezTo>
                      <a:pt x="149378" y="29848"/>
                      <a:pt x="159606" y="39387"/>
                      <a:pt x="166196" y="51338"/>
                    </a:cubicBezTo>
                    <a:lnTo>
                      <a:pt x="179030" y="38504"/>
                    </a:lnTo>
                    <a:cubicBezTo>
                      <a:pt x="169931" y="23854"/>
                      <a:pt x="156423" y="12468"/>
                      <a:pt x="140446" y="5983"/>
                    </a:cubicBezTo>
                    <a:cubicBezTo>
                      <a:pt x="124468" y="-502"/>
                      <a:pt x="106841" y="-1752"/>
                      <a:pt x="90112" y="2414"/>
                    </a:cubicBezTo>
                    <a:cubicBezTo>
                      <a:pt x="73377" y="6579"/>
                      <a:pt x="58393" y="15945"/>
                      <a:pt x="47324" y="29164"/>
                    </a:cubicBezTo>
                    <a:cubicBezTo>
                      <a:pt x="36249" y="42383"/>
                      <a:pt x="29652" y="58773"/>
                      <a:pt x="28491" y="75978"/>
                    </a:cubicBezTo>
                    <a:lnTo>
                      <a:pt x="12577" y="60064"/>
                    </a:lnTo>
                    <a:lnTo>
                      <a:pt x="0" y="72898"/>
                    </a:lnTo>
                    <a:close/>
                  </a:path>
                </a:pathLst>
              </a:custGeom>
              <a:solidFill>
                <a:srgbClr val="2C5A67"/>
              </a:solidFill>
              <a:ln w="641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BBA37A39-6A47-44B2-808F-4186E5BA62DB}"/>
                  </a:ext>
                </a:extLst>
              </p:cNvPr>
              <p:cNvSpPr/>
              <p:nvPr/>
            </p:nvSpPr>
            <p:spPr>
              <a:xfrm>
                <a:off x="6158557" y="843008"/>
                <a:ext cx="179414" cy="109101"/>
              </a:xfrm>
              <a:custGeom>
                <a:avLst/>
                <a:gdLst>
                  <a:gd name="connsiteX0" fmla="*/ 166581 w 179414"/>
                  <a:gd name="connsiteY0" fmla="*/ 49538 h 109101"/>
                  <a:gd name="connsiteX1" fmla="*/ 179415 w 179414"/>
                  <a:gd name="connsiteY1" fmla="*/ 36704 h 109101"/>
                  <a:gd name="connsiteX2" fmla="*/ 141941 w 179414"/>
                  <a:gd name="connsiteY2" fmla="*/ 0 h 109101"/>
                  <a:gd name="connsiteX3" fmla="*/ 104851 w 179414"/>
                  <a:gd name="connsiteY3" fmla="*/ 37089 h 109101"/>
                  <a:gd name="connsiteX4" fmla="*/ 117685 w 179414"/>
                  <a:gd name="connsiteY4" fmla="*/ 49923 h 109101"/>
                  <a:gd name="connsiteX5" fmla="*/ 132443 w 179414"/>
                  <a:gd name="connsiteY5" fmla="*/ 34138 h 109101"/>
                  <a:gd name="connsiteX6" fmla="*/ 115741 w 179414"/>
                  <a:gd name="connsiteY6" fmla="*/ 69991 h 109101"/>
                  <a:gd name="connsiteX7" fmla="*/ 81186 w 179414"/>
                  <a:gd name="connsiteY7" fmla="*/ 89239 h 109101"/>
                  <a:gd name="connsiteX8" fmla="*/ 41908 w 179414"/>
                  <a:gd name="connsiteY8" fmla="*/ 84568 h 109101"/>
                  <a:gd name="connsiteX9" fmla="*/ 12834 w 179414"/>
                  <a:gd name="connsiteY9" fmla="*/ 57752 h 109101"/>
                  <a:gd name="connsiteX10" fmla="*/ 0 w 179414"/>
                  <a:gd name="connsiteY10" fmla="*/ 70585 h 109101"/>
                  <a:gd name="connsiteX11" fmla="*/ 38552 w 179414"/>
                  <a:gd name="connsiteY11" fmla="*/ 103104 h 109101"/>
                  <a:gd name="connsiteX12" fmla="*/ 88860 w 179414"/>
                  <a:gd name="connsiteY12" fmla="*/ 106704 h 109101"/>
                  <a:gd name="connsiteX13" fmla="*/ 131654 w 179414"/>
                  <a:gd name="connsiteY13" fmla="*/ 80007 h 109101"/>
                  <a:gd name="connsiteX14" fmla="*/ 150539 w 179414"/>
                  <a:gd name="connsiteY14" fmla="*/ 33239 h 109101"/>
                  <a:gd name="connsiteX15" fmla="*/ 166581 w 179414"/>
                  <a:gd name="connsiteY15" fmla="*/ 49538 h 10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414" h="109101">
                    <a:moveTo>
                      <a:pt x="166581" y="49538"/>
                    </a:moveTo>
                    <a:lnTo>
                      <a:pt x="179415" y="36704"/>
                    </a:lnTo>
                    <a:lnTo>
                      <a:pt x="141941" y="0"/>
                    </a:lnTo>
                    <a:lnTo>
                      <a:pt x="104851" y="37089"/>
                    </a:lnTo>
                    <a:lnTo>
                      <a:pt x="117685" y="49923"/>
                    </a:lnTo>
                    <a:lnTo>
                      <a:pt x="132443" y="34138"/>
                    </a:lnTo>
                    <a:cubicBezTo>
                      <a:pt x="130788" y="47549"/>
                      <a:pt x="124942" y="60097"/>
                      <a:pt x="115741" y="69991"/>
                    </a:cubicBezTo>
                    <a:cubicBezTo>
                      <a:pt x="106532" y="79885"/>
                      <a:pt x="94443" y="86622"/>
                      <a:pt x="81186" y="89239"/>
                    </a:cubicBezTo>
                    <a:cubicBezTo>
                      <a:pt x="67929" y="91856"/>
                      <a:pt x="54177" y="90221"/>
                      <a:pt x="41908" y="84568"/>
                    </a:cubicBezTo>
                    <a:cubicBezTo>
                      <a:pt x="29633" y="78913"/>
                      <a:pt x="19456" y="69529"/>
                      <a:pt x="12834" y="57752"/>
                    </a:cubicBezTo>
                    <a:lnTo>
                      <a:pt x="0" y="70585"/>
                    </a:lnTo>
                    <a:cubicBezTo>
                      <a:pt x="9086" y="85229"/>
                      <a:pt x="22587" y="96614"/>
                      <a:pt x="38552" y="103104"/>
                    </a:cubicBezTo>
                    <a:cubicBezTo>
                      <a:pt x="54517" y="109593"/>
                      <a:pt x="72132" y="110854"/>
                      <a:pt x="88860" y="106704"/>
                    </a:cubicBezTo>
                    <a:cubicBezTo>
                      <a:pt x="105589" y="102554"/>
                      <a:pt x="120572" y="93207"/>
                      <a:pt x="131654" y="80007"/>
                    </a:cubicBezTo>
                    <a:cubicBezTo>
                      <a:pt x="142736" y="66807"/>
                      <a:pt x="149346" y="50433"/>
                      <a:pt x="150539" y="33239"/>
                    </a:cubicBezTo>
                    <a:lnTo>
                      <a:pt x="166581" y="49538"/>
                    </a:lnTo>
                    <a:close/>
                  </a:path>
                </a:pathLst>
              </a:custGeom>
              <a:solidFill>
                <a:srgbClr val="2C5A67"/>
              </a:solidFill>
              <a:ln w="641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75840B20-C011-440B-A257-FEB8123537F1}"/>
                  </a:ext>
                </a:extLst>
              </p:cNvPr>
              <p:cNvSpPr/>
              <p:nvPr/>
            </p:nvSpPr>
            <p:spPr>
              <a:xfrm>
                <a:off x="5912664" y="985467"/>
                <a:ext cx="101129" cy="218171"/>
              </a:xfrm>
              <a:custGeom>
                <a:avLst/>
                <a:gdLst>
                  <a:gd name="connsiteX0" fmla="*/ 0 w 101129"/>
                  <a:gd name="connsiteY0" fmla="*/ 0 h 218171"/>
                  <a:gd name="connsiteX1" fmla="*/ 0 w 101129"/>
                  <a:gd name="connsiteY1" fmla="*/ 218171 h 218171"/>
                  <a:gd name="connsiteX2" fmla="*/ 101129 w 101129"/>
                  <a:gd name="connsiteY2" fmla="*/ 218171 h 218171"/>
                  <a:gd name="connsiteX3" fmla="*/ 101129 w 101129"/>
                  <a:gd name="connsiteY3" fmla="*/ 0 h 218171"/>
                  <a:gd name="connsiteX4" fmla="*/ 0 w 101129"/>
                  <a:gd name="connsiteY4" fmla="*/ 0 h 218171"/>
                  <a:gd name="connsiteX5" fmla="*/ 12834 w 101129"/>
                  <a:gd name="connsiteY5" fmla="*/ 15400 h 218171"/>
                  <a:gd name="connsiteX6" fmla="*/ 88039 w 101129"/>
                  <a:gd name="connsiteY6" fmla="*/ 15400 h 218171"/>
                  <a:gd name="connsiteX7" fmla="*/ 88039 w 101129"/>
                  <a:gd name="connsiteY7" fmla="*/ 32983 h 218171"/>
                  <a:gd name="connsiteX8" fmla="*/ 13090 w 101129"/>
                  <a:gd name="connsiteY8" fmla="*/ 32983 h 218171"/>
                  <a:gd name="connsiteX9" fmla="*/ 12834 w 101129"/>
                  <a:gd name="connsiteY9" fmla="*/ 15400 h 218171"/>
                  <a:gd name="connsiteX10" fmla="*/ 12834 w 101129"/>
                  <a:gd name="connsiteY10" fmla="*/ 48383 h 218171"/>
                  <a:gd name="connsiteX11" fmla="*/ 88039 w 101129"/>
                  <a:gd name="connsiteY11" fmla="*/ 48383 h 218171"/>
                  <a:gd name="connsiteX12" fmla="*/ 88039 w 101129"/>
                  <a:gd name="connsiteY12" fmla="*/ 66092 h 218171"/>
                  <a:gd name="connsiteX13" fmla="*/ 13090 w 101129"/>
                  <a:gd name="connsiteY13" fmla="*/ 66092 h 218171"/>
                  <a:gd name="connsiteX14" fmla="*/ 12834 w 101129"/>
                  <a:gd name="connsiteY14" fmla="*/ 48383 h 218171"/>
                  <a:gd name="connsiteX15" fmla="*/ 12834 w 101129"/>
                  <a:gd name="connsiteY15" fmla="*/ 81493 h 218171"/>
                  <a:gd name="connsiteX16" fmla="*/ 88039 w 101129"/>
                  <a:gd name="connsiteY16" fmla="*/ 81493 h 218171"/>
                  <a:gd name="connsiteX17" fmla="*/ 88039 w 101129"/>
                  <a:gd name="connsiteY17" fmla="*/ 99075 h 218171"/>
                  <a:gd name="connsiteX18" fmla="*/ 13090 w 101129"/>
                  <a:gd name="connsiteY18" fmla="*/ 99075 h 218171"/>
                  <a:gd name="connsiteX19" fmla="*/ 12834 w 101129"/>
                  <a:gd name="connsiteY19" fmla="*/ 81493 h 218171"/>
                  <a:gd name="connsiteX20" fmla="*/ 87012 w 101129"/>
                  <a:gd name="connsiteY20" fmla="*/ 198664 h 218171"/>
                  <a:gd name="connsiteX21" fmla="*/ 67633 w 101129"/>
                  <a:gd name="connsiteY21" fmla="*/ 198664 h 218171"/>
                  <a:gd name="connsiteX22" fmla="*/ 50051 w 101129"/>
                  <a:gd name="connsiteY22" fmla="*/ 168762 h 218171"/>
                  <a:gd name="connsiteX23" fmla="*/ 33111 w 101129"/>
                  <a:gd name="connsiteY23" fmla="*/ 198664 h 218171"/>
                  <a:gd name="connsiteX24" fmla="*/ 14502 w 101129"/>
                  <a:gd name="connsiteY24" fmla="*/ 198664 h 218171"/>
                  <a:gd name="connsiteX25" fmla="*/ 38758 w 101129"/>
                  <a:gd name="connsiteY25" fmla="*/ 157725 h 218171"/>
                  <a:gd name="connsiteX26" fmla="*/ 15657 w 101129"/>
                  <a:gd name="connsiteY26" fmla="*/ 119224 h 218171"/>
                  <a:gd name="connsiteX27" fmla="*/ 35036 w 101129"/>
                  <a:gd name="connsiteY27" fmla="*/ 119224 h 218171"/>
                  <a:gd name="connsiteX28" fmla="*/ 51335 w 101129"/>
                  <a:gd name="connsiteY28" fmla="*/ 146431 h 218171"/>
                  <a:gd name="connsiteX29" fmla="*/ 67120 w 101129"/>
                  <a:gd name="connsiteY29" fmla="*/ 119224 h 218171"/>
                  <a:gd name="connsiteX30" fmla="*/ 85857 w 101129"/>
                  <a:gd name="connsiteY30" fmla="*/ 119224 h 218171"/>
                  <a:gd name="connsiteX31" fmla="*/ 62628 w 101129"/>
                  <a:gd name="connsiteY31" fmla="*/ 157725 h 218171"/>
                  <a:gd name="connsiteX32" fmla="*/ 87012 w 101129"/>
                  <a:gd name="connsiteY32" fmla="*/ 198664 h 218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1129" h="218171">
                    <a:moveTo>
                      <a:pt x="0" y="0"/>
                    </a:moveTo>
                    <a:lnTo>
                      <a:pt x="0" y="218171"/>
                    </a:lnTo>
                    <a:lnTo>
                      <a:pt x="101129" y="218171"/>
                    </a:lnTo>
                    <a:lnTo>
                      <a:pt x="101129" y="0"/>
                    </a:lnTo>
                    <a:lnTo>
                      <a:pt x="0" y="0"/>
                    </a:lnTo>
                    <a:close/>
                    <a:moveTo>
                      <a:pt x="12834" y="15400"/>
                    </a:moveTo>
                    <a:lnTo>
                      <a:pt x="88039" y="15400"/>
                    </a:lnTo>
                    <a:lnTo>
                      <a:pt x="88039" y="32983"/>
                    </a:lnTo>
                    <a:lnTo>
                      <a:pt x="13090" y="32983"/>
                    </a:lnTo>
                    <a:lnTo>
                      <a:pt x="12834" y="15400"/>
                    </a:lnTo>
                    <a:close/>
                    <a:moveTo>
                      <a:pt x="12834" y="48383"/>
                    </a:moveTo>
                    <a:lnTo>
                      <a:pt x="88039" y="48383"/>
                    </a:lnTo>
                    <a:lnTo>
                      <a:pt x="88039" y="66092"/>
                    </a:lnTo>
                    <a:lnTo>
                      <a:pt x="13090" y="66092"/>
                    </a:lnTo>
                    <a:lnTo>
                      <a:pt x="12834" y="48383"/>
                    </a:lnTo>
                    <a:close/>
                    <a:moveTo>
                      <a:pt x="12834" y="81493"/>
                    </a:moveTo>
                    <a:lnTo>
                      <a:pt x="88039" y="81493"/>
                    </a:lnTo>
                    <a:lnTo>
                      <a:pt x="88039" y="99075"/>
                    </a:lnTo>
                    <a:lnTo>
                      <a:pt x="13090" y="99075"/>
                    </a:lnTo>
                    <a:lnTo>
                      <a:pt x="12834" y="81493"/>
                    </a:lnTo>
                    <a:close/>
                    <a:moveTo>
                      <a:pt x="87012" y="198664"/>
                    </a:moveTo>
                    <a:lnTo>
                      <a:pt x="67633" y="198664"/>
                    </a:lnTo>
                    <a:lnTo>
                      <a:pt x="50051" y="168762"/>
                    </a:lnTo>
                    <a:lnTo>
                      <a:pt x="33111" y="198664"/>
                    </a:lnTo>
                    <a:lnTo>
                      <a:pt x="14502" y="198664"/>
                    </a:lnTo>
                    <a:lnTo>
                      <a:pt x="38758" y="157725"/>
                    </a:lnTo>
                    <a:lnTo>
                      <a:pt x="15657" y="119224"/>
                    </a:lnTo>
                    <a:lnTo>
                      <a:pt x="35036" y="119224"/>
                    </a:lnTo>
                    <a:lnTo>
                      <a:pt x="51335" y="146431"/>
                    </a:lnTo>
                    <a:lnTo>
                      <a:pt x="67120" y="119224"/>
                    </a:lnTo>
                    <a:lnTo>
                      <a:pt x="85857" y="119224"/>
                    </a:lnTo>
                    <a:lnTo>
                      <a:pt x="62628" y="157725"/>
                    </a:lnTo>
                    <a:lnTo>
                      <a:pt x="87012" y="198664"/>
                    </a:lnTo>
                    <a:close/>
                  </a:path>
                </a:pathLst>
              </a:custGeom>
              <a:solidFill>
                <a:srgbClr val="FFFFFF"/>
              </a:solidFill>
              <a:ln w="641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3BCFA805-D9C2-40FE-B06B-DFDC4D0CBF0C}"/>
                  </a:ext>
                </a:extLst>
              </p:cNvPr>
              <p:cNvSpPr/>
              <p:nvPr/>
            </p:nvSpPr>
            <p:spPr>
              <a:xfrm>
                <a:off x="5895075" y="967752"/>
                <a:ext cx="136293" cy="253847"/>
              </a:xfrm>
              <a:custGeom>
                <a:avLst/>
                <a:gdLst>
                  <a:gd name="connsiteX0" fmla="*/ 0 w 136293"/>
                  <a:gd name="connsiteY0" fmla="*/ 0 h 253847"/>
                  <a:gd name="connsiteX1" fmla="*/ 0 w 136293"/>
                  <a:gd name="connsiteY1" fmla="*/ 253847 h 253847"/>
                  <a:gd name="connsiteX2" fmla="*/ 136294 w 136293"/>
                  <a:gd name="connsiteY2" fmla="*/ 253847 h 253847"/>
                  <a:gd name="connsiteX3" fmla="*/ 136294 w 136293"/>
                  <a:gd name="connsiteY3" fmla="*/ 0 h 253847"/>
                  <a:gd name="connsiteX4" fmla="*/ 0 w 136293"/>
                  <a:gd name="connsiteY4" fmla="*/ 0 h 253847"/>
                  <a:gd name="connsiteX5" fmla="*/ 118712 w 136293"/>
                  <a:gd name="connsiteY5" fmla="*/ 235880 h 253847"/>
                  <a:gd name="connsiteX6" fmla="*/ 17582 w 136293"/>
                  <a:gd name="connsiteY6" fmla="*/ 235880 h 253847"/>
                  <a:gd name="connsiteX7" fmla="*/ 17582 w 136293"/>
                  <a:gd name="connsiteY7" fmla="*/ 17710 h 253847"/>
                  <a:gd name="connsiteX8" fmla="*/ 118712 w 136293"/>
                  <a:gd name="connsiteY8" fmla="*/ 17710 h 253847"/>
                  <a:gd name="connsiteX9" fmla="*/ 118712 w 136293"/>
                  <a:gd name="connsiteY9" fmla="*/ 235880 h 25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293" h="253847">
                    <a:moveTo>
                      <a:pt x="0" y="0"/>
                    </a:moveTo>
                    <a:lnTo>
                      <a:pt x="0" y="253847"/>
                    </a:lnTo>
                    <a:lnTo>
                      <a:pt x="136294" y="253847"/>
                    </a:lnTo>
                    <a:lnTo>
                      <a:pt x="136294" y="0"/>
                    </a:lnTo>
                    <a:lnTo>
                      <a:pt x="0" y="0"/>
                    </a:lnTo>
                    <a:close/>
                    <a:moveTo>
                      <a:pt x="118712" y="235880"/>
                    </a:moveTo>
                    <a:lnTo>
                      <a:pt x="17582" y="235880"/>
                    </a:lnTo>
                    <a:lnTo>
                      <a:pt x="17582" y="17710"/>
                    </a:lnTo>
                    <a:lnTo>
                      <a:pt x="118712" y="17710"/>
                    </a:lnTo>
                    <a:lnTo>
                      <a:pt x="118712" y="235880"/>
                    </a:lnTo>
                    <a:close/>
                  </a:path>
                </a:pathLst>
              </a:custGeom>
              <a:solidFill>
                <a:srgbClr val="2C5A67"/>
              </a:solidFill>
              <a:ln w="641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6A4AD6B1-507B-4D94-AC7A-1A45D0F6C930}"/>
                  </a:ext>
                </a:extLst>
              </p:cNvPr>
              <p:cNvSpPr/>
              <p:nvPr/>
            </p:nvSpPr>
            <p:spPr>
              <a:xfrm>
                <a:off x="5925754" y="1000867"/>
                <a:ext cx="74948" cy="17582"/>
              </a:xfrm>
              <a:custGeom>
                <a:avLst/>
                <a:gdLst>
                  <a:gd name="connsiteX0" fmla="*/ 74949 w 74948"/>
                  <a:gd name="connsiteY0" fmla="*/ 0 h 17582"/>
                  <a:gd name="connsiteX1" fmla="*/ 0 w 74948"/>
                  <a:gd name="connsiteY1" fmla="*/ 0 h 17582"/>
                  <a:gd name="connsiteX2" fmla="*/ 0 w 74948"/>
                  <a:gd name="connsiteY2" fmla="*/ 17582 h 17582"/>
                  <a:gd name="connsiteX3" fmla="*/ 74949 w 74948"/>
                  <a:gd name="connsiteY3" fmla="*/ 17582 h 17582"/>
                  <a:gd name="connsiteX4" fmla="*/ 74949 w 74948"/>
                  <a:gd name="connsiteY4" fmla="*/ 0 h 17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 h="17582">
                    <a:moveTo>
                      <a:pt x="74949" y="0"/>
                    </a:moveTo>
                    <a:lnTo>
                      <a:pt x="0" y="0"/>
                    </a:lnTo>
                    <a:lnTo>
                      <a:pt x="0" y="17582"/>
                    </a:lnTo>
                    <a:lnTo>
                      <a:pt x="74949" y="17582"/>
                    </a:lnTo>
                    <a:lnTo>
                      <a:pt x="74949" y="0"/>
                    </a:lnTo>
                    <a:close/>
                  </a:path>
                </a:pathLst>
              </a:custGeom>
              <a:solidFill>
                <a:srgbClr val="2C5A67"/>
              </a:solidFill>
              <a:ln w="641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425C3E79-39F1-47EC-B9B3-8F33EF17DB75}"/>
                  </a:ext>
                </a:extLst>
              </p:cNvPr>
              <p:cNvSpPr/>
              <p:nvPr/>
            </p:nvSpPr>
            <p:spPr>
              <a:xfrm>
                <a:off x="5925754" y="1033850"/>
                <a:ext cx="74948" cy="17580"/>
              </a:xfrm>
              <a:custGeom>
                <a:avLst/>
                <a:gdLst>
                  <a:gd name="connsiteX0" fmla="*/ 74949 w 74948"/>
                  <a:gd name="connsiteY0" fmla="*/ 0 h 17580"/>
                  <a:gd name="connsiteX1" fmla="*/ 0 w 74948"/>
                  <a:gd name="connsiteY1" fmla="*/ 0 h 17580"/>
                  <a:gd name="connsiteX2" fmla="*/ 0 w 74948"/>
                  <a:gd name="connsiteY2" fmla="*/ 17581 h 17580"/>
                  <a:gd name="connsiteX3" fmla="*/ 74949 w 74948"/>
                  <a:gd name="connsiteY3" fmla="*/ 17581 h 17580"/>
                  <a:gd name="connsiteX4" fmla="*/ 74949 w 74948"/>
                  <a:gd name="connsiteY4" fmla="*/ 0 h 17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 h="17580">
                    <a:moveTo>
                      <a:pt x="74949" y="0"/>
                    </a:moveTo>
                    <a:lnTo>
                      <a:pt x="0" y="0"/>
                    </a:lnTo>
                    <a:lnTo>
                      <a:pt x="0" y="17581"/>
                    </a:lnTo>
                    <a:lnTo>
                      <a:pt x="74949" y="17581"/>
                    </a:lnTo>
                    <a:lnTo>
                      <a:pt x="74949" y="0"/>
                    </a:lnTo>
                    <a:close/>
                  </a:path>
                </a:pathLst>
              </a:custGeom>
              <a:solidFill>
                <a:srgbClr val="2C5A67"/>
              </a:solidFill>
              <a:ln w="641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34892997-44DF-4889-8677-4793154258CC}"/>
                  </a:ext>
                </a:extLst>
              </p:cNvPr>
              <p:cNvSpPr/>
              <p:nvPr/>
            </p:nvSpPr>
            <p:spPr>
              <a:xfrm>
                <a:off x="5925754" y="1066959"/>
                <a:ext cx="74948" cy="17582"/>
              </a:xfrm>
              <a:custGeom>
                <a:avLst/>
                <a:gdLst>
                  <a:gd name="connsiteX0" fmla="*/ 74949 w 74948"/>
                  <a:gd name="connsiteY0" fmla="*/ 0 h 17582"/>
                  <a:gd name="connsiteX1" fmla="*/ 0 w 74948"/>
                  <a:gd name="connsiteY1" fmla="*/ 0 h 17582"/>
                  <a:gd name="connsiteX2" fmla="*/ 0 w 74948"/>
                  <a:gd name="connsiteY2" fmla="*/ 17582 h 17582"/>
                  <a:gd name="connsiteX3" fmla="*/ 74949 w 74948"/>
                  <a:gd name="connsiteY3" fmla="*/ 17582 h 17582"/>
                  <a:gd name="connsiteX4" fmla="*/ 74949 w 74948"/>
                  <a:gd name="connsiteY4" fmla="*/ 0 h 17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 h="17582">
                    <a:moveTo>
                      <a:pt x="74949" y="0"/>
                    </a:moveTo>
                    <a:lnTo>
                      <a:pt x="0" y="0"/>
                    </a:lnTo>
                    <a:lnTo>
                      <a:pt x="0" y="17582"/>
                    </a:lnTo>
                    <a:lnTo>
                      <a:pt x="74949" y="17582"/>
                    </a:lnTo>
                    <a:lnTo>
                      <a:pt x="74949" y="0"/>
                    </a:lnTo>
                    <a:close/>
                  </a:path>
                </a:pathLst>
              </a:custGeom>
              <a:solidFill>
                <a:srgbClr val="2C5A67"/>
              </a:solidFill>
              <a:ln w="641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EC83C4D0-3E36-4778-95D0-9C817ED05A86}"/>
                  </a:ext>
                </a:extLst>
              </p:cNvPr>
              <p:cNvSpPr/>
              <p:nvPr/>
            </p:nvSpPr>
            <p:spPr>
              <a:xfrm>
                <a:off x="5927159" y="1105204"/>
                <a:ext cx="72510" cy="78927"/>
              </a:xfrm>
              <a:custGeom>
                <a:avLst/>
                <a:gdLst>
                  <a:gd name="connsiteX0" fmla="*/ 71355 w 72510"/>
                  <a:gd name="connsiteY0" fmla="*/ 0 h 78927"/>
                  <a:gd name="connsiteX1" fmla="*/ 52618 w 72510"/>
                  <a:gd name="connsiteY1" fmla="*/ 0 h 78927"/>
                  <a:gd name="connsiteX2" fmla="*/ 36833 w 72510"/>
                  <a:gd name="connsiteY2" fmla="*/ 27207 h 78927"/>
                  <a:gd name="connsiteX3" fmla="*/ 20534 w 72510"/>
                  <a:gd name="connsiteY3" fmla="*/ 0 h 78927"/>
                  <a:gd name="connsiteX4" fmla="*/ 1155 w 72510"/>
                  <a:gd name="connsiteY4" fmla="*/ 0 h 78927"/>
                  <a:gd name="connsiteX5" fmla="*/ 24256 w 72510"/>
                  <a:gd name="connsiteY5" fmla="*/ 37988 h 78927"/>
                  <a:gd name="connsiteX6" fmla="*/ 0 w 72510"/>
                  <a:gd name="connsiteY6" fmla="*/ 78927 h 78927"/>
                  <a:gd name="connsiteX7" fmla="*/ 18609 w 72510"/>
                  <a:gd name="connsiteY7" fmla="*/ 78927 h 78927"/>
                  <a:gd name="connsiteX8" fmla="*/ 35550 w 72510"/>
                  <a:gd name="connsiteY8" fmla="*/ 49025 h 78927"/>
                  <a:gd name="connsiteX9" fmla="*/ 53132 w 72510"/>
                  <a:gd name="connsiteY9" fmla="*/ 78927 h 78927"/>
                  <a:gd name="connsiteX10" fmla="*/ 72510 w 72510"/>
                  <a:gd name="connsiteY10" fmla="*/ 78927 h 78927"/>
                  <a:gd name="connsiteX11" fmla="*/ 48126 w 72510"/>
                  <a:gd name="connsiteY11" fmla="*/ 38244 h 78927"/>
                  <a:gd name="connsiteX12" fmla="*/ 71355 w 72510"/>
                  <a:gd name="connsiteY12" fmla="*/ 0 h 7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510" h="78927">
                    <a:moveTo>
                      <a:pt x="71355" y="0"/>
                    </a:moveTo>
                    <a:lnTo>
                      <a:pt x="52618" y="0"/>
                    </a:lnTo>
                    <a:lnTo>
                      <a:pt x="36833" y="27207"/>
                    </a:lnTo>
                    <a:lnTo>
                      <a:pt x="20534" y="0"/>
                    </a:lnTo>
                    <a:lnTo>
                      <a:pt x="1155" y="0"/>
                    </a:lnTo>
                    <a:lnTo>
                      <a:pt x="24256" y="37988"/>
                    </a:lnTo>
                    <a:lnTo>
                      <a:pt x="0" y="78927"/>
                    </a:lnTo>
                    <a:lnTo>
                      <a:pt x="18609" y="78927"/>
                    </a:lnTo>
                    <a:lnTo>
                      <a:pt x="35550" y="49025"/>
                    </a:lnTo>
                    <a:lnTo>
                      <a:pt x="53132" y="78927"/>
                    </a:lnTo>
                    <a:lnTo>
                      <a:pt x="72510" y="78927"/>
                    </a:lnTo>
                    <a:lnTo>
                      <a:pt x="48126" y="38244"/>
                    </a:lnTo>
                    <a:lnTo>
                      <a:pt x="71355" y="0"/>
                    </a:lnTo>
                    <a:close/>
                  </a:path>
                </a:pathLst>
              </a:custGeom>
              <a:solidFill>
                <a:srgbClr val="2C5A67"/>
              </a:solidFill>
              <a:ln w="6417" cap="flat">
                <a:noFill/>
                <a:prstDash val="solid"/>
                <a:miter/>
              </a:ln>
            </p:spPr>
            <p:txBody>
              <a:bodyPr rtlCol="0" anchor="ctr"/>
              <a:lstStyle/>
              <a:p>
                <a:endParaRPr lang="en-US"/>
              </a:p>
            </p:txBody>
          </p:sp>
        </p:grpSp>
        <p:sp>
          <p:nvSpPr>
            <p:cNvPr id="112" name="TextBox 111">
              <a:extLst>
                <a:ext uri="{FF2B5EF4-FFF2-40B4-BE49-F238E27FC236}">
                  <a16:creationId xmlns:a16="http://schemas.microsoft.com/office/drawing/2014/main" id="{59A3F00C-1801-48ED-A45C-EB1F7568B64D}"/>
                </a:ext>
              </a:extLst>
            </p:cNvPr>
            <p:cNvSpPr txBox="1"/>
            <p:nvPr/>
          </p:nvSpPr>
          <p:spPr>
            <a:xfrm>
              <a:off x="5853263" y="1193955"/>
              <a:ext cx="52938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ADW-D</a:t>
              </a:r>
            </a:p>
          </p:txBody>
        </p:sp>
      </p:grpSp>
      <p:grpSp>
        <p:nvGrpSpPr>
          <p:cNvPr id="113" name="Graphic 2">
            <a:extLst>
              <a:ext uri="{FF2B5EF4-FFF2-40B4-BE49-F238E27FC236}">
                <a16:creationId xmlns:a16="http://schemas.microsoft.com/office/drawing/2014/main" id="{0AF78649-FA88-401D-A592-75D215E93DBA}"/>
              </a:ext>
            </a:extLst>
          </p:cNvPr>
          <p:cNvGrpSpPr/>
          <p:nvPr/>
        </p:nvGrpSpPr>
        <p:grpSpPr>
          <a:xfrm>
            <a:off x="6698734" y="1645846"/>
            <a:ext cx="924025" cy="813031"/>
            <a:chOff x="6698734" y="766737"/>
            <a:chExt cx="924025" cy="813031"/>
          </a:xfrm>
        </p:grpSpPr>
        <p:grpSp>
          <p:nvGrpSpPr>
            <p:cNvPr id="114" name="Graphic 2">
              <a:extLst>
                <a:ext uri="{FF2B5EF4-FFF2-40B4-BE49-F238E27FC236}">
                  <a16:creationId xmlns:a16="http://schemas.microsoft.com/office/drawing/2014/main" id="{44033500-6DB4-4EC6-8A43-468D7A296379}"/>
                </a:ext>
              </a:extLst>
            </p:cNvPr>
            <p:cNvGrpSpPr/>
            <p:nvPr/>
          </p:nvGrpSpPr>
          <p:grpSpPr>
            <a:xfrm>
              <a:off x="6904522" y="766737"/>
              <a:ext cx="513347" cy="468504"/>
              <a:chOff x="6904522" y="766737"/>
              <a:chExt cx="513347" cy="468504"/>
            </a:xfrm>
          </p:grpSpPr>
          <p:sp>
            <p:nvSpPr>
              <p:cNvPr id="115" name="Freeform: Shape 114">
                <a:extLst>
                  <a:ext uri="{FF2B5EF4-FFF2-40B4-BE49-F238E27FC236}">
                    <a16:creationId xmlns:a16="http://schemas.microsoft.com/office/drawing/2014/main" id="{53852622-EF49-4DE2-8F9E-432B45338952}"/>
                  </a:ext>
                </a:extLst>
              </p:cNvPr>
              <p:cNvSpPr/>
              <p:nvPr/>
            </p:nvSpPr>
            <p:spPr>
              <a:xfrm>
                <a:off x="6912414" y="772336"/>
                <a:ext cx="497176" cy="457335"/>
              </a:xfrm>
              <a:custGeom>
                <a:avLst/>
                <a:gdLst>
                  <a:gd name="connsiteX0" fmla="*/ 247562 w 497176"/>
                  <a:gd name="connsiteY0" fmla="*/ 457336 h 457335"/>
                  <a:gd name="connsiteX1" fmla="*/ 247562 w 497176"/>
                  <a:gd name="connsiteY1" fmla="*/ 451753 h 457335"/>
                  <a:gd name="connsiteX2" fmla="*/ 246856 w 497176"/>
                  <a:gd name="connsiteY2" fmla="*/ 457336 h 457335"/>
                  <a:gd name="connsiteX3" fmla="*/ 239284 w 497176"/>
                  <a:gd name="connsiteY3" fmla="*/ 457336 h 457335"/>
                  <a:gd name="connsiteX4" fmla="*/ 103696 w 497176"/>
                  <a:gd name="connsiteY4" fmla="*/ 401952 h 457335"/>
                  <a:gd name="connsiteX5" fmla="*/ 36704 w 497176"/>
                  <a:gd name="connsiteY5" fmla="*/ 271716 h 457335"/>
                  <a:gd name="connsiteX6" fmla="*/ 20342 w 497176"/>
                  <a:gd name="connsiteY6" fmla="*/ 288335 h 457335"/>
                  <a:gd name="connsiteX7" fmla="*/ 0 w 497176"/>
                  <a:gd name="connsiteY7" fmla="*/ 268036 h 457335"/>
                  <a:gd name="connsiteX8" fmla="*/ 36704 w 497176"/>
                  <a:gd name="connsiteY8" fmla="*/ 231893 h 457335"/>
                  <a:gd name="connsiteX9" fmla="*/ 41838 w 497176"/>
                  <a:gd name="connsiteY9" fmla="*/ 199656 h 457335"/>
                  <a:gd name="connsiteX10" fmla="*/ 12705 w 497176"/>
                  <a:gd name="connsiteY10" fmla="*/ 168483 h 457335"/>
                  <a:gd name="connsiteX11" fmla="*/ 8920 w 497176"/>
                  <a:gd name="connsiteY11" fmla="*/ 125998 h 457335"/>
                  <a:gd name="connsiteX12" fmla="*/ 31956 w 497176"/>
                  <a:gd name="connsiteY12" fmla="*/ 90111 h 457335"/>
                  <a:gd name="connsiteX13" fmla="*/ 72189 w 497176"/>
                  <a:gd name="connsiteY13" fmla="*/ 75948 h 457335"/>
                  <a:gd name="connsiteX14" fmla="*/ 110370 w 497176"/>
                  <a:gd name="connsiteY14" fmla="*/ 88442 h 457335"/>
                  <a:gd name="connsiteX15" fmla="*/ 233060 w 497176"/>
                  <a:gd name="connsiteY15" fmla="*/ 39361 h 457335"/>
                  <a:gd name="connsiteX16" fmla="*/ 245444 w 497176"/>
                  <a:gd name="connsiteY16" fmla="*/ 39026 h 457335"/>
                  <a:gd name="connsiteX17" fmla="*/ 257251 w 497176"/>
                  <a:gd name="connsiteY17" fmla="*/ 39026 h 457335"/>
                  <a:gd name="connsiteX18" fmla="*/ 295945 w 497176"/>
                  <a:gd name="connsiteY18" fmla="*/ 6834 h 457335"/>
                  <a:gd name="connsiteX19" fmla="*/ 345932 w 497176"/>
                  <a:gd name="connsiteY19" fmla="*/ 1547 h 457335"/>
                  <a:gd name="connsiteX20" fmla="*/ 390465 w 497176"/>
                  <a:gd name="connsiteY20" fmla="*/ 24945 h 457335"/>
                  <a:gd name="connsiteX21" fmla="*/ 414528 w 497176"/>
                  <a:gd name="connsiteY21" fmla="*/ 69144 h 457335"/>
                  <a:gd name="connsiteX22" fmla="*/ 426463 w 497176"/>
                  <a:gd name="connsiteY22" fmla="*/ 57208 h 457335"/>
                  <a:gd name="connsiteX23" fmla="*/ 446869 w 497176"/>
                  <a:gd name="connsiteY23" fmla="*/ 77622 h 457335"/>
                  <a:gd name="connsiteX24" fmla="*/ 445906 w 497176"/>
                  <a:gd name="connsiteY24" fmla="*/ 78514 h 457335"/>
                  <a:gd name="connsiteX25" fmla="*/ 442891 w 497176"/>
                  <a:gd name="connsiteY25" fmla="*/ 82083 h 457335"/>
                  <a:gd name="connsiteX26" fmla="*/ 410421 w 497176"/>
                  <a:gd name="connsiteY26" fmla="*/ 114544 h 457335"/>
                  <a:gd name="connsiteX27" fmla="*/ 457136 w 497176"/>
                  <a:gd name="connsiteY27" fmla="*/ 220738 h 457335"/>
                  <a:gd name="connsiteX28" fmla="*/ 476900 w 497176"/>
                  <a:gd name="connsiteY28" fmla="*/ 200994 h 457335"/>
                  <a:gd name="connsiteX29" fmla="*/ 497177 w 497176"/>
                  <a:gd name="connsiteY29" fmla="*/ 221297 h 457335"/>
                  <a:gd name="connsiteX30" fmla="*/ 458612 w 497176"/>
                  <a:gd name="connsiteY30" fmla="*/ 259892 h 457335"/>
                  <a:gd name="connsiteX31" fmla="*/ 453479 w 497176"/>
                  <a:gd name="connsiteY31" fmla="*/ 295586 h 457335"/>
                  <a:gd name="connsiteX32" fmla="*/ 473049 w 497176"/>
                  <a:gd name="connsiteY32" fmla="*/ 312764 h 457335"/>
                  <a:gd name="connsiteX33" fmla="*/ 484343 w 497176"/>
                  <a:gd name="connsiteY33" fmla="*/ 336205 h 457335"/>
                  <a:gd name="connsiteX34" fmla="*/ 485627 w 497176"/>
                  <a:gd name="connsiteY34" fmla="*/ 362213 h 457335"/>
                  <a:gd name="connsiteX35" fmla="*/ 476707 w 497176"/>
                  <a:gd name="connsiteY35" fmla="*/ 386667 h 457335"/>
                  <a:gd name="connsiteX36" fmla="*/ 458933 w 497176"/>
                  <a:gd name="connsiteY36" fmla="*/ 405706 h 457335"/>
                  <a:gd name="connsiteX37" fmla="*/ 435191 w 497176"/>
                  <a:gd name="connsiteY37" fmla="*/ 416313 h 457335"/>
                  <a:gd name="connsiteX38" fmla="*/ 409138 w 497176"/>
                  <a:gd name="connsiteY38" fmla="*/ 416820 h 457335"/>
                  <a:gd name="connsiteX39" fmla="*/ 384946 w 497176"/>
                  <a:gd name="connsiteY39" fmla="*/ 407137 h 457335"/>
                  <a:gd name="connsiteX40" fmla="*/ 317377 w 497176"/>
                  <a:gd name="connsiteY40" fmla="*/ 445619 h 457335"/>
                  <a:gd name="connsiteX41" fmla="*/ 315259 w 497176"/>
                  <a:gd name="connsiteY41" fmla="*/ 446292 h 457335"/>
                  <a:gd name="connsiteX42" fmla="*/ 303003 w 497176"/>
                  <a:gd name="connsiteY42" fmla="*/ 449969 h 457335"/>
                  <a:gd name="connsiteX43" fmla="*/ 301335 w 497176"/>
                  <a:gd name="connsiteY43" fmla="*/ 449969 h 457335"/>
                  <a:gd name="connsiteX44" fmla="*/ 298512 w 497176"/>
                  <a:gd name="connsiteY44" fmla="*/ 450752 h 457335"/>
                  <a:gd name="connsiteX45" fmla="*/ 293186 w 497176"/>
                  <a:gd name="connsiteY45" fmla="*/ 452093 h 457335"/>
                  <a:gd name="connsiteX46" fmla="*/ 286384 w 497176"/>
                  <a:gd name="connsiteY46" fmla="*/ 453428 h 457335"/>
                  <a:gd name="connsiteX47" fmla="*/ 280801 w 497176"/>
                  <a:gd name="connsiteY47" fmla="*/ 454544 h 457335"/>
                  <a:gd name="connsiteX48" fmla="*/ 274962 w 497176"/>
                  <a:gd name="connsiteY48" fmla="*/ 455212 h 457335"/>
                  <a:gd name="connsiteX49" fmla="*/ 267390 w 497176"/>
                  <a:gd name="connsiteY49" fmla="*/ 456104 h 457335"/>
                  <a:gd name="connsiteX50" fmla="*/ 248075 w 497176"/>
                  <a:gd name="connsiteY50" fmla="*/ 457111 h 457335"/>
                  <a:gd name="connsiteX51" fmla="*/ 247562 w 497176"/>
                  <a:gd name="connsiteY51" fmla="*/ 457336 h 45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97176" h="457335">
                    <a:moveTo>
                      <a:pt x="247562" y="457336"/>
                    </a:moveTo>
                    <a:lnTo>
                      <a:pt x="247562" y="451753"/>
                    </a:lnTo>
                    <a:lnTo>
                      <a:pt x="246856" y="457336"/>
                    </a:lnTo>
                    <a:lnTo>
                      <a:pt x="239284" y="457336"/>
                    </a:lnTo>
                    <a:cubicBezTo>
                      <a:pt x="188912" y="455629"/>
                      <a:pt x="140850" y="435987"/>
                      <a:pt x="103696" y="401952"/>
                    </a:cubicBezTo>
                    <a:cubicBezTo>
                      <a:pt x="66543" y="367917"/>
                      <a:pt x="42801" y="321729"/>
                      <a:pt x="36704" y="271716"/>
                    </a:cubicBezTo>
                    <a:lnTo>
                      <a:pt x="20342" y="288335"/>
                    </a:lnTo>
                    <a:lnTo>
                      <a:pt x="0" y="268036"/>
                    </a:lnTo>
                    <a:lnTo>
                      <a:pt x="36704" y="231893"/>
                    </a:lnTo>
                    <a:cubicBezTo>
                      <a:pt x="37603" y="221029"/>
                      <a:pt x="39271" y="210249"/>
                      <a:pt x="41838" y="199656"/>
                    </a:cubicBezTo>
                    <a:cubicBezTo>
                      <a:pt x="28940" y="192793"/>
                      <a:pt x="18673" y="181824"/>
                      <a:pt x="12705" y="168483"/>
                    </a:cubicBezTo>
                    <a:cubicBezTo>
                      <a:pt x="6738" y="155142"/>
                      <a:pt x="5390" y="140192"/>
                      <a:pt x="8920" y="125998"/>
                    </a:cubicBezTo>
                    <a:cubicBezTo>
                      <a:pt x="12385" y="111804"/>
                      <a:pt x="20470" y="99175"/>
                      <a:pt x="31956" y="90111"/>
                    </a:cubicBezTo>
                    <a:cubicBezTo>
                      <a:pt x="43442" y="81046"/>
                      <a:pt x="57559" y="76062"/>
                      <a:pt x="72189" y="75948"/>
                    </a:cubicBezTo>
                    <a:cubicBezTo>
                      <a:pt x="85922" y="75985"/>
                      <a:pt x="99268" y="80359"/>
                      <a:pt x="110370" y="88442"/>
                    </a:cubicBezTo>
                    <a:cubicBezTo>
                      <a:pt x="144893" y="59347"/>
                      <a:pt x="187950" y="42140"/>
                      <a:pt x="233060" y="39361"/>
                    </a:cubicBezTo>
                    <a:cubicBezTo>
                      <a:pt x="237487" y="39026"/>
                      <a:pt x="241530" y="39026"/>
                      <a:pt x="245444" y="39026"/>
                    </a:cubicBezTo>
                    <a:lnTo>
                      <a:pt x="257251" y="39026"/>
                    </a:lnTo>
                    <a:cubicBezTo>
                      <a:pt x="266684" y="24708"/>
                      <a:pt x="280160" y="13505"/>
                      <a:pt x="295945" y="6834"/>
                    </a:cubicBezTo>
                    <a:cubicBezTo>
                      <a:pt x="311731" y="163"/>
                      <a:pt x="329120" y="-1677"/>
                      <a:pt x="345932" y="1547"/>
                    </a:cubicBezTo>
                    <a:cubicBezTo>
                      <a:pt x="362809" y="4770"/>
                      <a:pt x="378273" y="12913"/>
                      <a:pt x="390465" y="24945"/>
                    </a:cubicBezTo>
                    <a:cubicBezTo>
                      <a:pt x="402721" y="36977"/>
                      <a:pt x="411063" y="52358"/>
                      <a:pt x="414528" y="69144"/>
                    </a:cubicBezTo>
                    <a:lnTo>
                      <a:pt x="426463" y="57208"/>
                    </a:lnTo>
                    <a:lnTo>
                      <a:pt x="446869" y="77622"/>
                    </a:lnTo>
                    <a:lnTo>
                      <a:pt x="445906" y="78514"/>
                    </a:lnTo>
                    <a:lnTo>
                      <a:pt x="442891" y="82083"/>
                    </a:lnTo>
                    <a:lnTo>
                      <a:pt x="410421" y="114544"/>
                    </a:lnTo>
                    <a:cubicBezTo>
                      <a:pt x="435832" y="144717"/>
                      <a:pt x="452067" y="181585"/>
                      <a:pt x="457136" y="220738"/>
                    </a:cubicBezTo>
                    <a:lnTo>
                      <a:pt x="476900" y="200994"/>
                    </a:lnTo>
                    <a:lnTo>
                      <a:pt x="497177" y="221297"/>
                    </a:lnTo>
                    <a:lnTo>
                      <a:pt x="458612" y="259892"/>
                    </a:lnTo>
                    <a:cubicBezTo>
                      <a:pt x="457906" y="271915"/>
                      <a:pt x="456173" y="283863"/>
                      <a:pt x="453479" y="295586"/>
                    </a:cubicBezTo>
                    <a:cubicBezTo>
                      <a:pt x="461050" y="299943"/>
                      <a:pt x="467724" y="305783"/>
                      <a:pt x="473049" y="312764"/>
                    </a:cubicBezTo>
                    <a:cubicBezTo>
                      <a:pt x="478312" y="319739"/>
                      <a:pt x="482162" y="327716"/>
                      <a:pt x="484343" y="336205"/>
                    </a:cubicBezTo>
                    <a:cubicBezTo>
                      <a:pt x="486525" y="344701"/>
                      <a:pt x="486974" y="353543"/>
                      <a:pt x="485627" y="362213"/>
                    </a:cubicBezTo>
                    <a:cubicBezTo>
                      <a:pt x="484343" y="370882"/>
                      <a:pt x="481327" y="379198"/>
                      <a:pt x="476707" y="386667"/>
                    </a:cubicBezTo>
                    <a:cubicBezTo>
                      <a:pt x="472152" y="394136"/>
                      <a:pt x="466120" y="400611"/>
                      <a:pt x="458933" y="405706"/>
                    </a:cubicBezTo>
                    <a:cubicBezTo>
                      <a:pt x="451810" y="410801"/>
                      <a:pt x="443725" y="414407"/>
                      <a:pt x="435191" y="416313"/>
                    </a:cubicBezTo>
                    <a:cubicBezTo>
                      <a:pt x="426592" y="418225"/>
                      <a:pt x="417736" y="418392"/>
                      <a:pt x="409138" y="416820"/>
                    </a:cubicBezTo>
                    <a:cubicBezTo>
                      <a:pt x="400540" y="415241"/>
                      <a:pt x="392326" y="411949"/>
                      <a:pt x="384946" y="407137"/>
                    </a:cubicBezTo>
                    <a:cubicBezTo>
                      <a:pt x="364990" y="424026"/>
                      <a:pt x="342082" y="437071"/>
                      <a:pt x="317377" y="445619"/>
                    </a:cubicBezTo>
                    <a:lnTo>
                      <a:pt x="315259" y="446292"/>
                    </a:lnTo>
                    <a:cubicBezTo>
                      <a:pt x="311217" y="447743"/>
                      <a:pt x="307110" y="448859"/>
                      <a:pt x="303003" y="449969"/>
                    </a:cubicBezTo>
                    <a:lnTo>
                      <a:pt x="301335" y="449969"/>
                    </a:lnTo>
                    <a:lnTo>
                      <a:pt x="298512" y="450752"/>
                    </a:lnTo>
                    <a:lnTo>
                      <a:pt x="293186" y="452093"/>
                    </a:lnTo>
                    <a:lnTo>
                      <a:pt x="286384" y="453428"/>
                    </a:lnTo>
                    <a:lnTo>
                      <a:pt x="280801" y="454544"/>
                    </a:lnTo>
                    <a:cubicBezTo>
                      <a:pt x="278876" y="454544"/>
                      <a:pt x="277015" y="454544"/>
                      <a:pt x="274962" y="455212"/>
                    </a:cubicBezTo>
                    <a:lnTo>
                      <a:pt x="267390" y="456104"/>
                    </a:lnTo>
                    <a:cubicBezTo>
                      <a:pt x="260267" y="456778"/>
                      <a:pt x="253915" y="457111"/>
                      <a:pt x="248075" y="457111"/>
                    </a:cubicBezTo>
                    <a:lnTo>
                      <a:pt x="247562" y="457336"/>
                    </a:lnTo>
                    <a:close/>
                  </a:path>
                </a:pathLst>
              </a:custGeom>
              <a:solidFill>
                <a:srgbClr val="FFFFFF"/>
              </a:solidFill>
              <a:ln w="641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CDACCA81-8CEB-479E-9032-A88FF02C8D37}"/>
                  </a:ext>
                </a:extLst>
              </p:cNvPr>
              <p:cNvSpPr/>
              <p:nvPr/>
            </p:nvSpPr>
            <p:spPr>
              <a:xfrm>
                <a:off x="6904522" y="766737"/>
                <a:ext cx="513347" cy="468504"/>
              </a:xfrm>
              <a:custGeom>
                <a:avLst/>
                <a:gdLst>
                  <a:gd name="connsiteX0" fmla="*/ 337526 w 513347"/>
                  <a:gd name="connsiteY0" fmla="*/ 11155 h 468504"/>
                  <a:gd name="connsiteX1" fmla="*/ 392839 w 513347"/>
                  <a:gd name="connsiteY1" fmla="*/ 33009 h 468504"/>
                  <a:gd name="connsiteX2" fmla="*/ 418442 w 513347"/>
                  <a:gd name="connsiteY2" fmla="*/ 86674 h 468504"/>
                  <a:gd name="connsiteX3" fmla="*/ 434356 w 513347"/>
                  <a:gd name="connsiteY3" fmla="*/ 70722 h 468504"/>
                  <a:gd name="connsiteX4" fmla="*/ 446741 w 513347"/>
                  <a:gd name="connsiteY4" fmla="*/ 83104 h 468504"/>
                  <a:gd name="connsiteX5" fmla="*/ 410614 w 513347"/>
                  <a:gd name="connsiteY5" fmla="*/ 119245 h 468504"/>
                  <a:gd name="connsiteX6" fmla="*/ 460665 w 513347"/>
                  <a:gd name="connsiteY6" fmla="*/ 238491 h 468504"/>
                  <a:gd name="connsiteX7" fmla="*/ 484793 w 513347"/>
                  <a:gd name="connsiteY7" fmla="*/ 214508 h 468504"/>
                  <a:gd name="connsiteX8" fmla="*/ 497177 w 513347"/>
                  <a:gd name="connsiteY8" fmla="*/ 226890 h 468504"/>
                  <a:gd name="connsiteX9" fmla="*/ 461050 w 513347"/>
                  <a:gd name="connsiteY9" fmla="*/ 263032 h 468504"/>
                  <a:gd name="connsiteX10" fmla="*/ 455019 w 513347"/>
                  <a:gd name="connsiteY10" fmla="*/ 303746 h 468504"/>
                  <a:gd name="connsiteX11" fmla="*/ 474846 w 513347"/>
                  <a:gd name="connsiteY11" fmla="*/ 318966 h 468504"/>
                  <a:gd name="connsiteX12" fmla="*/ 486717 w 513347"/>
                  <a:gd name="connsiteY12" fmla="*/ 340931 h 468504"/>
                  <a:gd name="connsiteX13" fmla="*/ 488643 w 513347"/>
                  <a:gd name="connsiteY13" fmla="*/ 365842 h 468504"/>
                  <a:gd name="connsiteX14" fmla="*/ 480236 w 513347"/>
                  <a:gd name="connsiteY14" fmla="*/ 389378 h 468504"/>
                  <a:gd name="connsiteX15" fmla="*/ 463040 w 513347"/>
                  <a:gd name="connsiteY15" fmla="*/ 407461 h 468504"/>
                  <a:gd name="connsiteX16" fmla="*/ 439939 w 513347"/>
                  <a:gd name="connsiteY16" fmla="*/ 416952 h 468504"/>
                  <a:gd name="connsiteX17" fmla="*/ 414913 w 513347"/>
                  <a:gd name="connsiteY17" fmla="*/ 416214 h 468504"/>
                  <a:gd name="connsiteX18" fmla="*/ 392454 w 513347"/>
                  <a:gd name="connsiteY18" fmla="*/ 405369 h 468504"/>
                  <a:gd name="connsiteX19" fmla="*/ 323473 w 513347"/>
                  <a:gd name="connsiteY19" fmla="*/ 446193 h 468504"/>
                  <a:gd name="connsiteX20" fmla="*/ 321612 w 513347"/>
                  <a:gd name="connsiteY20" fmla="*/ 446867 h 468504"/>
                  <a:gd name="connsiteX21" fmla="*/ 309548 w 513347"/>
                  <a:gd name="connsiteY21" fmla="*/ 450435 h 468504"/>
                  <a:gd name="connsiteX22" fmla="*/ 305185 w 513347"/>
                  <a:gd name="connsiteY22" fmla="*/ 451660 h 468504"/>
                  <a:gd name="connsiteX23" fmla="*/ 287795 w 513347"/>
                  <a:gd name="connsiteY23" fmla="*/ 455119 h 468504"/>
                  <a:gd name="connsiteX24" fmla="*/ 279518 w 513347"/>
                  <a:gd name="connsiteY24" fmla="*/ 456120 h 468504"/>
                  <a:gd name="connsiteX25" fmla="*/ 274769 w 513347"/>
                  <a:gd name="connsiteY25" fmla="*/ 456120 h 468504"/>
                  <a:gd name="connsiteX26" fmla="*/ 255904 w 513347"/>
                  <a:gd name="connsiteY26" fmla="*/ 457128 h 468504"/>
                  <a:gd name="connsiteX27" fmla="*/ 252310 w 513347"/>
                  <a:gd name="connsiteY27" fmla="*/ 457128 h 468504"/>
                  <a:gd name="connsiteX28" fmla="*/ 112936 w 513347"/>
                  <a:gd name="connsiteY28" fmla="*/ 400922 h 468504"/>
                  <a:gd name="connsiteX29" fmla="*/ 49282 w 513347"/>
                  <a:gd name="connsiteY29" fmla="*/ 264817 h 468504"/>
                  <a:gd name="connsiteX30" fmla="*/ 28234 w 513347"/>
                  <a:gd name="connsiteY30" fmla="*/ 286010 h 468504"/>
                  <a:gd name="connsiteX31" fmla="*/ 15721 w 513347"/>
                  <a:gd name="connsiteY31" fmla="*/ 273629 h 468504"/>
                  <a:gd name="connsiteX32" fmla="*/ 49217 w 513347"/>
                  <a:gd name="connsiteY32" fmla="*/ 240164 h 468504"/>
                  <a:gd name="connsiteX33" fmla="*/ 55762 w 513347"/>
                  <a:gd name="connsiteY33" fmla="*/ 202238 h 468504"/>
                  <a:gd name="connsiteX34" fmla="*/ 26566 w 513347"/>
                  <a:gd name="connsiteY34" fmla="*/ 174647 h 468504"/>
                  <a:gd name="connsiteX35" fmla="*/ 21240 w 513347"/>
                  <a:gd name="connsiteY35" fmla="*/ 134818 h 468504"/>
                  <a:gd name="connsiteX36" fmla="*/ 42223 w 513347"/>
                  <a:gd name="connsiteY36" fmla="*/ 100538 h 468504"/>
                  <a:gd name="connsiteX37" fmla="*/ 80082 w 513347"/>
                  <a:gd name="connsiteY37" fmla="*/ 87120 h 468504"/>
                  <a:gd name="connsiteX38" fmla="*/ 118326 w 513347"/>
                  <a:gd name="connsiteY38" fmla="*/ 101286 h 468504"/>
                  <a:gd name="connsiteX39" fmla="*/ 241080 w 513347"/>
                  <a:gd name="connsiteY39" fmla="*/ 50531 h 468504"/>
                  <a:gd name="connsiteX40" fmla="*/ 253465 w 513347"/>
                  <a:gd name="connsiteY40" fmla="*/ 49750 h 468504"/>
                  <a:gd name="connsiteX41" fmla="*/ 255134 w 513347"/>
                  <a:gd name="connsiteY41" fmla="*/ 49750 h 468504"/>
                  <a:gd name="connsiteX42" fmla="*/ 269829 w 513347"/>
                  <a:gd name="connsiteY42" fmla="*/ 50531 h 468504"/>
                  <a:gd name="connsiteX43" fmla="*/ 268737 w 513347"/>
                  <a:gd name="connsiteY43" fmla="*/ 49416 h 468504"/>
                  <a:gd name="connsiteX44" fmla="*/ 298190 w 513347"/>
                  <a:gd name="connsiteY44" fmla="*/ 21399 h 468504"/>
                  <a:gd name="connsiteX45" fmla="*/ 337526 w 513347"/>
                  <a:gd name="connsiteY45" fmla="*/ 11155 h 468504"/>
                  <a:gd name="connsiteX46" fmla="*/ 337526 w 513347"/>
                  <a:gd name="connsiteY46" fmla="*/ 0 h 468504"/>
                  <a:gd name="connsiteX47" fmla="*/ 295496 w 513347"/>
                  <a:gd name="connsiteY47" fmla="*/ 10293 h 468504"/>
                  <a:gd name="connsiteX48" fmla="*/ 262577 w 513347"/>
                  <a:gd name="connsiteY48" fmla="*/ 38484 h 468504"/>
                  <a:gd name="connsiteX49" fmla="*/ 253337 w 513347"/>
                  <a:gd name="connsiteY49" fmla="*/ 38484 h 468504"/>
                  <a:gd name="connsiteX50" fmla="*/ 241273 w 513347"/>
                  <a:gd name="connsiteY50" fmla="*/ 39154 h 468504"/>
                  <a:gd name="connsiteX51" fmla="*/ 240246 w 513347"/>
                  <a:gd name="connsiteY51" fmla="*/ 39154 h 468504"/>
                  <a:gd name="connsiteX52" fmla="*/ 117556 w 513347"/>
                  <a:gd name="connsiteY52" fmla="*/ 86896 h 468504"/>
                  <a:gd name="connsiteX53" fmla="*/ 79762 w 513347"/>
                  <a:gd name="connsiteY53" fmla="*/ 75741 h 468504"/>
                  <a:gd name="connsiteX54" fmla="*/ 36640 w 513347"/>
                  <a:gd name="connsiteY54" fmla="*/ 90224 h 468504"/>
                  <a:gd name="connsiteX55" fmla="*/ 11037 w 513347"/>
                  <a:gd name="connsiteY55" fmla="*/ 127860 h 468504"/>
                  <a:gd name="connsiteX56" fmla="*/ 13411 w 513347"/>
                  <a:gd name="connsiteY56" fmla="*/ 173307 h 468504"/>
                  <a:gd name="connsiteX57" fmla="*/ 42865 w 513347"/>
                  <a:gd name="connsiteY57" fmla="*/ 208038 h 468504"/>
                  <a:gd name="connsiteX58" fmla="*/ 38694 w 513347"/>
                  <a:gd name="connsiteY58" fmla="*/ 235033 h 468504"/>
                  <a:gd name="connsiteX59" fmla="*/ 7893 w 513347"/>
                  <a:gd name="connsiteY59" fmla="*/ 265820 h 468504"/>
                  <a:gd name="connsiteX60" fmla="*/ 0 w 513347"/>
                  <a:gd name="connsiteY60" fmla="*/ 273629 h 468504"/>
                  <a:gd name="connsiteX61" fmla="*/ 7893 w 513347"/>
                  <a:gd name="connsiteY61" fmla="*/ 281550 h 468504"/>
                  <a:gd name="connsiteX62" fmla="*/ 20277 w 513347"/>
                  <a:gd name="connsiteY62" fmla="*/ 293928 h 468504"/>
                  <a:gd name="connsiteX63" fmla="*/ 28234 w 513347"/>
                  <a:gd name="connsiteY63" fmla="*/ 301853 h 468504"/>
                  <a:gd name="connsiteX64" fmla="*/ 35998 w 513347"/>
                  <a:gd name="connsiteY64" fmla="*/ 293928 h 468504"/>
                  <a:gd name="connsiteX65" fmla="*/ 40811 w 513347"/>
                  <a:gd name="connsiteY65" fmla="*/ 289135 h 468504"/>
                  <a:gd name="connsiteX66" fmla="*/ 109792 w 513347"/>
                  <a:gd name="connsiteY66" fmla="*/ 413487 h 468504"/>
                  <a:gd name="connsiteX67" fmla="*/ 240953 w 513347"/>
                  <a:gd name="connsiteY67" fmla="*/ 468505 h 468504"/>
                  <a:gd name="connsiteX68" fmla="*/ 252118 w 513347"/>
                  <a:gd name="connsiteY68" fmla="*/ 468505 h 468504"/>
                  <a:gd name="connsiteX69" fmla="*/ 255904 w 513347"/>
                  <a:gd name="connsiteY69" fmla="*/ 468505 h 468504"/>
                  <a:gd name="connsiteX70" fmla="*/ 275732 w 513347"/>
                  <a:gd name="connsiteY70" fmla="*/ 467504 h 468504"/>
                  <a:gd name="connsiteX71" fmla="*/ 279197 w 513347"/>
                  <a:gd name="connsiteY71" fmla="*/ 467504 h 468504"/>
                  <a:gd name="connsiteX72" fmla="*/ 280865 w 513347"/>
                  <a:gd name="connsiteY72" fmla="*/ 467504 h 468504"/>
                  <a:gd name="connsiteX73" fmla="*/ 283304 w 513347"/>
                  <a:gd name="connsiteY73" fmla="*/ 467504 h 468504"/>
                  <a:gd name="connsiteX74" fmla="*/ 289464 w 513347"/>
                  <a:gd name="connsiteY74" fmla="*/ 466721 h 468504"/>
                  <a:gd name="connsiteX75" fmla="*/ 300629 w 513347"/>
                  <a:gd name="connsiteY75" fmla="*/ 464937 h 468504"/>
                  <a:gd name="connsiteX76" fmla="*/ 308008 w 513347"/>
                  <a:gd name="connsiteY76" fmla="*/ 463153 h 468504"/>
                  <a:gd name="connsiteX77" fmla="*/ 311024 w 513347"/>
                  <a:gd name="connsiteY77" fmla="*/ 462370 h 468504"/>
                  <a:gd name="connsiteX78" fmla="*/ 312436 w 513347"/>
                  <a:gd name="connsiteY78" fmla="*/ 462370 h 468504"/>
                  <a:gd name="connsiteX79" fmla="*/ 324949 w 513347"/>
                  <a:gd name="connsiteY79" fmla="*/ 457352 h 468504"/>
                  <a:gd name="connsiteX80" fmla="*/ 326361 w 513347"/>
                  <a:gd name="connsiteY80" fmla="*/ 457352 h 468504"/>
                  <a:gd name="connsiteX81" fmla="*/ 327066 w 513347"/>
                  <a:gd name="connsiteY81" fmla="*/ 457352 h 468504"/>
                  <a:gd name="connsiteX82" fmla="*/ 393353 w 513347"/>
                  <a:gd name="connsiteY82" fmla="*/ 420430 h 468504"/>
                  <a:gd name="connsiteX83" fmla="*/ 428710 w 513347"/>
                  <a:gd name="connsiteY83" fmla="*/ 430023 h 468504"/>
                  <a:gd name="connsiteX84" fmla="*/ 479082 w 513347"/>
                  <a:gd name="connsiteY84" fmla="*/ 409110 h 468504"/>
                  <a:gd name="connsiteX85" fmla="*/ 499936 w 513347"/>
                  <a:gd name="connsiteY85" fmla="*/ 358738 h 468504"/>
                  <a:gd name="connsiteX86" fmla="*/ 491402 w 513347"/>
                  <a:gd name="connsiteY86" fmla="*/ 324908 h 468504"/>
                  <a:gd name="connsiteX87" fmla="*/ 467724 w 513347"/>
                  <a:gd name="connsiteY87" fmla="*/ 299286 h 468504"/>
                  <a:gd name="connsiteX88" fmla="*/ 471959 w 513347"/>
                  <a:gd name="connsiteY88" fmla="*/ 267717 h 468504"/>
                  <a:gd name="connsiteX89" fmla="*/ 505455 w 513347"/>
                  <a:gd name="connsiteY89" fmla="*/ 234252 h 468504"/>
                  <a:gd name="connsiteX90" fmla="*/ 513347 w 513347"/>
                  <a:gd name="connsiteY90" fmla="*/ 226332 h 468504"/>
                  <a:gd name="connsiteX91" fmla="*/ 505455 w 513347"/>
                  <a:gd name="connsiteY91" fmla="*/ 218413 h 468504"/>
                  <a:gd name="connsiteX92" fmla="*/ 493070 w 513347"/>
                  <a:gd name="connsiteY92" fmla="*/ 206031 h 468504"/>
                  <a:gd name="connsiteX93" fmla="*/ 485113 w 513347"/>
                  <a:gd name="connsiteY93" fmla="*/ 198110 h 468504"/>
                  <a:gd name="connsiteX94" fmla="*/ 477221 w 513347"/>
                  <a:gd name="connsiteY94" fmla="*/ 206031 h 468504"/>
                  <a:gd name="connsiteX95" fmla="*/ 469264 w 513347"/>
                  <a:gd name="connsiteY95" fmla="*/ 214062 h 468504"/>
                  <a:gd name="connsiteX96" fmla="*/ 426143 w 513347"/>
                  <a:gd name="connsiteY96" fmla="*/ 120026 h 468504"/>
                  <a:gd name="connsiteX97" fmla="*/ 455019 w 513347"/>
                  <a:gd name="connsiteY97" fmla="*/ 91135 h 468504"/>
                  <a:gd name="connsiteX98" fmla="*/ 462911 w 513347"/>
                  <a:gd name="connsiteY98" fmla="*/ 83216 h 468504"/>
                  <a:gd name="connsiteX99" fmla="*/ 461820 w 513347"/>
                  <a:gd name="connsiteY99" fmla="*/ 81988 h 468504"/>
                  <a:gd name="connsiteX100" fmla="*/ 455019 w 513347"/>
                  <a:gd name="connsiteY100" fmla="*/ 74626 h 468504"/>
                  <a:gd name="connsiteX101" fmla="*/ 442313 w 513347"/>
                  <a:gd name="connsiteY101" fmla="*/ 62802 h 468504"/>
                  <a:gd name="connsiteX102" fmla="*/ 434356 w 513347"/>
                  <a:gd name="connsiteY102" fmla="*/ 54882 h 468504"/>
                  <a:gd name="connsiteX103" fmla="*/ 426592 w 513347"/>
                  <a:gd name="connsiteY103" fmla="*/ 62802 h 468504"/>
                  <a:gd name="connsiteX104" fmla="*/ 425308 w 513347"/>
                  <a:gd name="connsiteY104" fmla="*/ 63918 h 468504"/>
                  <a:gd name="connsiteX105" fmla="*/ 391813 w 513347"/>
                  <a:gd name="connsiteY105" fmla="*/ 17737 h 468504"/>
                  <a:gd name="connsiteX106" fmla="*/ 337526 w 513347"/>
                  <a:gd name="connsiteY106" fmla="*/ 0 h 468504"/>
                  <a:gd name="connsiteX107" fmla="*/ 337526 w 513347"/>
                  <a:gd name="connsiteY107" fmla="*/ 0 h 46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13347" h="468504">
                    <a:moveTo>
                      <a:pt x="337526" y="11155"/>
                    </a:moveTo>
                    <a:cubicBezTo>
                      <a:pt x="358060" y="11189"/>
                      <a:pt x="377824" y="18997"/>
                      <a:pt x="392839" y="33009"/>
                    </a:cubicBezTo>
                    <a:cubicBezTo>
                      <a:pt x="407855" y="47020"/>
                      <a:pt x="416966" y="66194"/>
                      <a:pt x="418442" y="86674"/>
                    </a:cubicBezTo>
                    <a:lnTo>
                      <a:pt x="434356" y="70722"/>
                    </a:lnTo>
                    <a:lnTo>
                      <a:pt x="446741" y="83104"/>
                    </a:lnTo>
                    <a:lnTo>
                      <a:pt x="410614" y="119245"/>
                    </a:lnTo>
                    <a:cubicBezTo>
                      <a:pt x="440003" y="152382"/>
                      <a:pt x="457585" y="194306"/>
                      <a:pt x="460665" y="238491"/>
                    </a:cubicBezTo>
                    <a:lnTo>
                      <a:pt x="484793" y="214508"/>
                    </a:lnTo>
                    <a:lnTo>
                      <a:pt x="497177" y="226890"/>
                    </a:lnTo>
                    <a:lnTo>
                      <a:pt x="461050" y="263032"/>
                    </a:lnTo>
                    <a:cubicBezTo>
                      <a:pt x="460408" y="276769"/>
                      <a:pt x="458355" y="290412"/>
                      <a:pt x="455019" y="303746"/>
                    </a:cubicBezTo>
                    <a:cubicBezTo>
                      <a:pt x="462590" y="307371"/>
                      <a:pt x="469328" y="312556"/>
                      <a:pt x="474846" y="318966"/>
                    </a:cubicBezTo>
                    <a:cubicBezTo>
                      <a:pt x="480300" y="325370"/>
                      <a:pt x="484343" y="332859"/>
                      <a:pt x="486717" y="340931"/>
                    </a:cubicBezTo>
                    <a:cubicBezTo>
                      <a:pt x="489092" y="349010"/>
                      <a:pt x="489733" y="357500"/>
                      <a:pt x="488643" y="365842"/>
                    </a:cubicBezTo>
                    <a:cubicBezTo>
                      <a:pt x="487552" y="374190"/>
                      <a:pt x="484664" y="382211"/>
                      <a:pt x="480236" y="389378"/>
                    </a:cubicBezTo>
                    <a:cubicBezTo>
                      <a:pt x="475873" y="396546"/>
                      <a:pt x="469969" y="402706"/>
                      <a:pt x="463040" y="407461"/>
                    </a:cubicBezTo>
                    <a:cubicBezTo>
                      <a:pt x="456045" y="412210"/>
                      <a:pt x="448216" y="415444"/>
                      <a:pt x="439939" y="416952"/>
                    </a:cubicBezTo>
                    <a:cubicBezTo>
                      <a:pt x="431597" y="418460"/>
                      <a:pt x="423126" y="418209"/>
                      <a:pt x="414913" y="416214"/>
                    </a:cubicBezTo>
                    <a:cubicBezTo>
                      <a:pt x="406764" y="414218"/>
                      <a:pt x="399063" y="410522"/>
                      <a:pt x="392454" y="405369"/>
                    </a:cubicBezTo>
                    <a:cubicBezTo>
                      <a:pt x="372305" y="423336"/>
                      <a:pt x="348884" y="437203"/>
                      <a:pt x="323473" y="446193"/>
                    </a:cubicBezTo>
                    <a:lnTo>
                      <a:pt x="321612" y="446867"/>
                    </a:lnTo>
                    <a:cubicBezTo>
                      <a:pt x="317569" y="448202"/>
                      <a:pt x="313591" y="449318"/>
                      <a:pt x="309548" y="450435"/>
                    </a:cubicBezTo>
                    <a:lnTo>
                      <a:pt x="305185" y="451660"/>
                    </a:lnTo>
                    <a:cubicBezTo>
                      <a:pt x="299539" y="453001"/>
                      <a:pt x="294019" y="454227"/>
                      <a:pt x="287795" y="455119"/>
                    </a:cubicBezTo>
                    <a:lnTo>
                      <a:pt x="279518" y="456120"/>
                    </a:lnTo>
                    <a:lnTo>
                      <a:pt x="274769" y="456120"/>
                    </a:lnTo>
                    <a:cubicBezTo>
                      <a:pt x="268480" y="456787"/>
                      <a:pt x="262192" y="457128"/>
                      <a:pt x="255904" y="457128"/>
                    </a:cubicBezTo>
                    <a:lnTo>
                      <a:pt x="252310" y="457128"/>
                    </a:lnTo>
                    <a:cubicBezTo>
                      <a:pt x="200462" y="456691"/>
                      <a:pt x="150667" y="436606"/>
                      <a:pt x="112936" y="400922"/>
                    </a:cubicBezTo>
                    <a:cubicBezTo>
                      <a:pt x="75269" y="365238"/>
                      <a:pt x="52554" y="316605"/>
                      <a:pt x="49282" y="264817"/>
                    </a:cubicBezTo>
                    <a:lnTo>
                      <a:pt x="28234" y="286010"/>
                    </a:lnTo>
                    <a:lnTo>
                      <a:pt x="15721" y="273629"/>
                    </a:lnTo>
                    <a:lnTo>
                      <a:pt x="49217" y="240164"/>
                    </a:lnTo>
                    <a:cubicBezTo>
                      <a:pt x="50116" y="227333"/>
                      <a:pt x="52297" y="214627"/>
                      <a:pt x="55762" y="202238"/>
                    </a:cubicBezTo>
                    <a:cubicBezTo>
                      <a:pt x="43185" y="196663"/>
                      <a:pt x="32854" y="186922"/>
                      <a:pt x="26566" y="174647"/>
                    </a:cubicBezTo>
                    <a:cubicBezTo>
                      <a:pt x="20277" y="162372"/>
                      <a:pt x="18416" y="148311"/>
                      <a:pt x="21240" y="134818"/>
                    </a:cubicBezTo>
                    <a:cubicBezTo>
                      <a:pt x="24127" y="121325"/>
                      <a:pt x="31507" y="109222"/>
                      <a:pt x="42223" y="100538"/>
                    </a:cubicBezTo>
                    <a:cubicBezTo>
                      <a:pt x="52939" y="91854"/>
                      <a:pt x="66286" y="87116"/>
                      <a:pt x="80082" y="87120"/>
                    </a:cubicBezTo>
                    <a:cubicBezTo>
                      <a:pt x="94135" y="87181"/>
                      <a:pt x="107675" y="92199"/>
                      <a:pt x="118326" y="101286"/>
                    </a:cubicBezTo>
                    <a:cubicBezTo>
                      <a:pt x="152528" y="71333"/>
                      <a:pt x="195714" y="53494"/>
                      <a:pt x="241080" y="50531"/>
                    </a:cubicBezTo>
                    <a:cubicBezTo>
                      <a:pt x="245187" y="50531"/>
                      <a:pt x="249294" y="49862"/>
                      <a:pt x="253465" y="49750"/>
                    </a:cubicBezTo>
                    <a:lnTo>
                      <a:pt x="255134" y="49750"/>
                    </a:lnTo>
                    <a:cubicBezTo>
                      <a:pt x="260139" y="49750"/>
                      <a:pt x="265016" y="49750"/>
                      <a:pt x="269829" y="50531"/>
                    </a:cubicBezTo>
                    <a:lnTo>
                      <a:pt x="268737" y="49416"/>
                    </a:lnTo>
                    <a:cubicBezTo>
                      <a:pt x="275988" y="37732"/>
                      <a:pt x="286127" y="28091"/>
                      <a:pt x="298190" y="21399"/>
                    </a:cubicBezTo>
                    <a:cubicBezTo>
                      <a:pt x="310254" y="14707"/>
                      <a:pt x="323794" y="11181"/>
                      <a:pt x="337526" y="11155"/>
                    </a:cubicBezTo>
                    <a:close/>
                    <a:moveTo>
                      <a:pt x="337526" y="0"/>
                    </a:moveTo>
                    <a:cubicBezTo>
                      <a:pt x="322895" y="81"/>
                      <a:pt x="308522" y="3607"/>
                      <a:pt x="295496" y="10293"/>
                    </a:cubicBezTo>
                    <a:cubicBezTo>
                      <a:pt x="282470" y="16978"/>
                      <a:pt x="271176" y="26636"/>
                      <a:pt x="262577" y="38484"/>
                    </a:cubicBezTo>
                    <a:lnTo>
                      <a:pt x="253337" y="38484"/>
                    </a:lnTo>
                    <a:cubicBezTo>
                      <a:pt x="249230" y="38484"/>
                      <a:pt x="245187" y="38484"/>
                      <a:pt x="241273" y="39154"/>
                    </a:cubicBezTo>
                    <a:lnTo>
                      <a:pt x="240246" y="39154"/>
                    </a:lnTo>
                    <a:cubicBezTo>
                      <a:pt x="195393" y="41915"/>
                      <a:pt x="152528" y="58604"/>
                      <a:pt x="117556" y="86896"/>
                    </a:cubicBezTo>
                    <a:cubicBezTo>
                      <a:pt x="106327" y="79634"/>
                      <a:pt x="93173" y="75763"/>
                      <a:pt x="79762" y="75741"/>
                    </a:cubicBezTo>
                    <a:cubicBezTo>
                      <a:pt x="64168" y="75725"/>
                      <a:pt x="49025" y="80812"/>
                      <a:pt x="36640" y="90224"/>
                    </a:cubicBezTo>
                    <a:cubicBezTo>
                      <a:pt x="24192" y="99636"/>
                      <a:pt x="15208" y="112856"/>
                      <a:pt x="11037" y="127860"/>
                    </a:cubicBezTo>
                    <a:cubicBezTo>
                      <a:pt x="6866" y="142864"/>
                      <a:pt x="7700" y="158827"/>
                      <a:pt x="13411" y="173307"/>
                    </a:cubicBezTo>
                    <a:cubicBezTo>
                      <a:pt x="19186" y="187786"/>
                      <a:pt x="29517" y="199986"/>
                      <a:pt x="42865" y="208038"/>
                    </a:cubicBezTo>
                    <a:cubicBezTo>
                      <a:pt x="40811" y="216930"/>
                      <a:pt x="39464" y="225951"/>
                      <a:pt x="38694" y="235033"/>
                    </a:cubicBezTo>
                    <a:lnTo>
                      <a:pt x="7893" y="265820"/>
                    </a:lnTo>
                    <a:lnTo>
                      <a:pt x="0" y="273629"/>
                    </a:lnTo>
                    <a:lnTo>
                      <a:pt x="7893" y="281550"/>
                    </a:lnTo>
                    <a:lnTo>
                      <a:pt x="20277" y="293928"/>
                    </a:lnTo>
                    <a:lnTo>
                      <a:pt x="28234" y="301853"/>
                    </a:lnTo>
                    <a:lnTo>
                      <a:pt x="35998" y="293928"/>
                    </a:lnTo>
                    <a:lnTo>
                      <a:pt x="40811" y="289135"/>
                    </a:lnTo>
                    <a:cubicBezTo>
                      <a:pt x="49217" y="337152"/>
                      <a:pt x="73537" y="380953"/>
                      <a:pt x="109792" y="413487"/>
                    </a:cubicBezTo>
                    <a:cubicBezTo>
                      <a:pt x="146112" y="446020"/>
                      <a:pt x="192313" y="465399"/>
                      <a:pt x="240953" y="468505"/>
                    </a:cubicBezTo>
                    <a:lnTo>
                      <a:pt x="252118" y="468505"/>
                    </a:lnTo>
                    <a:lnTo>
                      <a:pt x="255904" y="468505"/>
                    </a:lnTo>
                    <a:cubicBezTo>
                      <a:pt x="261935" y="468505"/>
                      <a:pt x="268416" y="468505"/>
                      <a:pt x="275732" y="467504"/>
                    </a:cubicBezTo>
                    <a:lnTo>
                      <a:pt x="279197" y="467504"/>
                    </a:lnTo>
                    <a:lnTo>
                      <a:pt x="280865" y="467504"/>
                    </a:lnTo>
                    <a:lnTo>
                      <a:pt x="283304" y="467504"/>
                    </a:lnTo>
                    <a:lnTo>
                      <a:pt x="289464" y="466721"/>
                    </a:lnTo>
                    <a:lnTo>
                      <a:pt x="300629" y="464937"/>
                    </a:lnTo>
                    <a:lnTo>
                      <a:pt x="308008" y="463153"/>
                    </a:lnTo>
                    <a:lnTo>
                      <a:pt x="311024" y="462370"/>
                    </a:lnTo>
                    <a:lnTo>
                      <a:pt x="312436" y="462370"/>
                    </a:lnTo>
                    <a:lnTo>
                      <a:pt x="324949" y="457352"/>
                    </a:lnTo>
                    <a:lnTo>
                      <a:pt x="326361" y="457352"/>
                    </a:lnTo>
                    <a:lnTo>
                      <a:pt x="327066" y="457352"/>
                    </a:lnTo>
                    <a:cubicBezTo>
                      <a:pt x="351129" y="449042"/>
                      <a:pt x="373588" y="436542"/>
                      <a:pt x="393353" y="420430"/>
                    </a:cubicBezTo>
                    <a:cubicBezTo>
                      <a:pt x="404004" y="426744"/>
                      <a:pt x="416261" y="430055"/>
                      <a:pt x="428710" y="430023"/>
                    </a:cubicBezTo>
                    <a:cubicBezTo>
                      <a:pt x="447575" y="429991"/>
                      <a:pt x="465670" y="422470"/>
                      <a:pt x="479082" y="409110"/>
                    </a:cubicBezTo>
                    <a:cubicBezTo>
                      <a:pt x="492428" y="395750"/>
                      <a:pt x="499936" y="377636"/>
                      <a:pt x="499936" y="358738"/>
                    </a:cubicBezTo>
                    <a:cubicBezTo>
                      <a:pt x="500001" y="346925"/>
                      <a:pt x="497048" y="335297"/>
                      <a:pt x="491402" y="324908"/>
                    </a:cubicBezTo>
                    <a:cubicBezTo>
                      <a:pt x="485755" y="314526"/>
                      <a:pt x="477606" y="305716"/>
                      <a:pt x="467724" y="299286"/>
                    </a:cubicBezTo>
                    <a:cubicBezTo>
                      <a:pt x="469841" y="288871"/>
                      <a:pt x="471253" y="278322"/>
                      <a:pt x="471959" y="267717"/>
                    </a:cubicBezTo>
                    <a:lnTo>
                      <a:pt x="505455" y="234252"/>
                    </a:lnTo>
                    <a:lnTo>
                      <a:pt x="513347" y="226332"/>
                    </a:lnTo>
                    <a:lnTo>
                      <a:pt x="505455" y="218413"/>
                    </a:lnTo>
                    <a:lnTo>
                      <a:pt x="493070" y="206031"/>
                    </a:lnTo>
                    <a:lnTo>
                      <a:pt x="485113" y="198110"/>
                    </a:lnTo>
                    <a:lnTo>
                      <a:pt x="477221" y="206031"/>
                    </a:lnTo>
                    <a:lnTo>
                      <a:pt x="469264" y="214062"/>
                    </a:lnTo>
                    <a:cubicBezTo>
                      <a:pt x="462911" y="179632"/>
                      <a:pt x="448024" y="147324"/>
                      <a:pt x="426143" y="120026"/>
                    </a:cubicBezTo>
                    <a:lnTo>
                      <a:pt x="455019" y="91135"/>
                    </a:lnTo>
                    <a:lnTo>
                      <a:pt x="462911" y="83216"/>
                    </a:lnTo>
                    <a:lnTo>
                      <a:pt x="461820" y="81988"/>
                    </a:lnTo>
                    <a:lnTo>
                      <a:pt x="455019" y="74626"/>
                    </a:lnTo>
                    <a:lnTo>
                      <a:pt x="442313" y="62802"/>
                    </a:lnTo>
                    <a:lnTo>
                      <a:pt x="434356" y="54882"/>
                    </a:lnTo>
                    <a:lnTo>
                      <a:pt x="426592" y="62802"/>
                    </a:lnTo>
                    <a:lnTo>
                      <a:pt x="425308" y="63918"/>
                    </a:lnTo>
                    <a:cubicBezTo>
                      <a:pt x="419276" y="45376"/>
                      <a:pt x="407534" y="29214"/>
                      <a:pt x="391813" y="17737"/>
                    </a:cubicBezTo>
                    <a:cubicBezTo>
                      <a:pt x="376027" y="6259"/>
                      <a:pt x="357033" y="52"/>
                      <a:pt x="337526" y="0"/>
                    </a:cubicBezTo>
                    <a:lnTo>
                      <a:pt x="337526" y="0"/>
                    </a:lnTo>
                    <a:close/>
                  </a:path>
                </a:pathLst>
              </a:custGeom>
              <a:solidFill>
                <a:srgbClr val="FFFFFF"/>
              </a:solidFill>
              <a:ln w="6417"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FC7C5629-8CDF-4615-B2D0-06AD96CB3ACC}"/>
                  </a:ext>
                </a:extLst>
              </p:cNvPr>
              <p:cNvSpPr/>
              <p:nvPr/>
            </p:nvSpPr>
            <p:spPr>
              <a:xfrm>
                <a:off x="6920243" y="777988"/>
                <a:ext cx="481455" cy="446100"/>
              </a:xfrm>
              <a:custGeom>
                <a:avLst/>
                <a:gdLst>
                  <a:gd name="connsiteX0" fmla="*/ 269315 w 481455"/>
                  <a:gd name="connsiteY0" fmla="*/ 426247 h 446100"/>
                  <a:gd name="connsiteX1" fmla="*/ 272074 w 481455"/>
                  <a:gd name="connsiteY1" fmla="*/ 443534 h 446100"/>
                  <a:gd name="connsiteX2" fmla="*/ 240183 w 481455"/>
                  <a:gd name="connsiteY2" fmla="*/ 446101 h 446100"/>
                  <a:gd name="connsiteX3" fmla="*/ 236589 w 481455"/>
                  <a:gd name="connsiteY3" fmla="*/ 446101 h 446100"/>
                  <a:gd name="connsiteX4" fmla="*/ 236589 w 481455"/>
                  <a:gd name="connsiteY4" fmla="*/ 428589 h 446100"/>
                  <a:gd name="connsiteX5" fmla="*/ 268930 w 481455"/>
                  <a:gd name="connsiteY5" fmla="*/ 426247 h 446100"/>
                  <a:gd name="connsiteX6" fmla="*/ 269315 w 481455"/>
                  <a:gd name="connsiteY6" fmla="*/ 426247 h 446100"/>
                  <a:gd name="connsiteX7" fmla="*/ 93687 w 481455"/>
                  <a:gd name="connsiteY7" fmla="*/ 384300 h 446100"/>
                  <a:gd name="connsiteX8" fmla="*/ 120508 w 481455"/>
                  <a:gd name="connsiteY8" fmla="*/ 407504 h 446100"/>
                  <a:gd name="connsiteX9" fmla="*/ 130840 w 481455"/>
                  <a:gd name="connsiteY9" fmla="*/ 393226 h 446100"/>
                  <a:gd name="connsiteX10" fmla="*/ 106328 w 481455"/>
                  <a:gd name="connsiteY10" fmla="*/ 372031 h 446100"/>
                  <a:gd name="connsiteX11" fmla="*/ 93687 w 481455"/>
                  <a:gd name="connsiteY11" fmla="*/ 384300 h 446100"/>
                  <a:gd name="connsiteX12" fmla="*/ 135332 w 481455"/>
                  <a:gd name="connsiteY12" fmla="*/ 417206 h 446100"/>
                  <a:gd name="connsiteX13" fmla="*/ 167223 w 481455"/>
                  <a:gd name="connsiteY13" fmla="*/ 432715 h 446100"/>
                  <a:gd name="connsiteX14" fmla="*/ 173897 w 481455"/>
                  <a:gd name="connsiteY14" fmla="*/ 416314 h 446100"/>
                  <a:gd name="connsiteX15" fmla="*/ 144829 w 481455"/>
                  <a:gd name="connsiteY15" fmla="*/ 402152 h 446100"/>
                  <a:gd name="connsiteX16" fmla="*/ 135332 w 481455"/>
                  <a:gd name="connsiteY16" fmla="*/ 417206 h 446100"/>
                  <a:gd name="connsiteX17" fmla="*/ 188848 w 481455"/>
                  <a:gd name="connsiteY17" fmla="*/ 421447 h 446100"/>
                  <a:gd name="connsiteX18" fmla="*/ 184100 w 481455"/>
                  <a:gd name="connsiteY18" fmla="*/ 438292 h 446100"/>
                  <a:gd name="connsiteX19" fmla="*/ 201361 w 481455"/>
                  <a:gd name="connsiteY19" fmla="*/ 442418 h 446100"/>
                  <a:gd name="connsiteX20" fmla="*/ 218879 w 481455"/>
                  <a:gd name="connsiteY20" fmla="*/ 444984 h 446100"/>
                  <a:gd name="connsiteX21" fmla="*/ 220740 w 481455"/>
                  <a:gd name="connsiteY21" fmla="*/ 427582 h 446100"/>
                  <a:gd name="connsiteX22" fmla="*/ 204569 w 481455"/>
                  <a:gd name="connsiteY22" fmla="*/ 425131 h 446100"/>
                  <a:gd name="connsiteX23" fmla="*/ 188848 w 481455"/>
                  <a:gd name="connsiteY23" fmla="*/ 421447 h 446100"/>
                  <a:gd name="connsiteX24" fmla="*/ 285165 w 481455"/>
                  <a:gd name="connsiteY24" fmla="*/ 423007 h 446100"/>
                  <a:gd name="connsiteX25" fmla="*/ 289400 w 481455"/>
                  <a:gd name="connsiteY25" fmla="*/ 439966 h 446100"/>
                  <a:gd name="connsiteX26" fmla="*/ 322832 w 481455"/>
                  <a:gd name="connsiteY26" fmla="*/ 428808 h 446100"/>
                  <a:gd name="connsiteX27" fmla="*/ 315838 w 481455"/>
                  <a:gd name="connsiteY27" fmla="*/ 412637 h 446100"/>
                  <a:gd name="connsiteX28" fmla="*/ 285165 w 481455"/>
                  <a:gd name="connsiteY28" fmla="*/ 423790 h 446100"/>
                  <a:gd name="connsiteX29" fmla="*/ 285165 w 481455"/>
                  <a:gd name="connsiteY29" fmla="*/ 423007 h 446100"/>
                  <a:gd name="connsiteX30" fmla="*/ 77323 w 481455"/>
                  <a:gd name="connsiteY30" fmla="*/ 333100 h 446100"/>
                  <a:gd name="connsiteX31" fmla="*/ 62372 w 481455"/>
                  <a:gd name="connsiteY31" fmla="*/ 341692 h 446100"/>
                  <a:gd name="connsiteX32" fmla="*/ 82200 w 481455"/>
                  <a:gd name="connsiteY32" fmla="*/ 371030 h 446100"/>
                  <a:gd name="connsiteX33" fmla="*/ 95804 w 481455"/>
                  <a:gd name="connsiteY33" fmla="*/ 359871 h 446100"/>
                  <a:gd name="connsiteX34" fmla="*/ 77644 w 481455"/>
                  <a:gd name="connsiteY34" fmla="*/ 333100 h 446100"/>
                  <a:gd name="connsiteX35" fmla="*/ 77323 w 481455"/>
                  <a:gd name="connsiteY35" fmla="*/ 333100 h 446100"/>
                  <a:gd name="connsiteX36" fmla="*/ 63014 w 481455"/>
                  <a:gd name="connsiteY36" fmla="*/ 301087 h 446100"/>
                  <a:gd name="connsiteX37" fmla="*/ 61345 w 481455"/>
                  <a:gd name="connsiteY37" fmla="*/ 295844 h 446100"/>
                  <a:gd name="connsiteX38" fmla="*/ 60383 w 481455"/>
                  <a:gd name="connsiteY38" fmla="*/ 292161 h 446100"/>
                  <a:gd name="connsiteX39" fmla="*/ 53773 w 481455"/>
                  <a:gd name="connsiteY39" fmla="*/ 250220 h 446100"/>
                  <a:gd name="connsiteX40" fmla="*/ 78992 w 481455"/>
                  <a:gd name="connsiteY40" fmla="*/ 275317 h 446100"/>
                  <a:gd name="connsiteX41" fmla="*/ 91376 w 481455"/>
                  <a:gd name="connsiteY41" fmla="*/ 262380 h 446100"/>
                  <a:gd name="connsiteX42" fmla="*/ 45752 w 481455"/>
                  <a:gd name="connsiteY42" fmla="*/ 216756 h 446100"/>
                  <a:gd name="connsiteX43" fmla="*/ 0 w 481455"/>
                  <a:gd name="connsiteY43" fmla="*/ 262380 h 446100"/>
                  <a:gd name="connsiteX44" fmla="*/ 12513 w 481455"/>
                  <a:gd name="connsiteY44" fmla="*/ 274758 h 446100"/>
                  <a:gd name="connsiteX45" fmla="*/ 36255 w 481455"/>
                  <a:gd name="connsiteY45" fmla="*/ 251001 h 446100"/>
                  <a:gd name="connsiteX46" fmla="*/ 42416 w 481455"/>
                  <a:gd name="connsiteY46" fmla="*/ 292276 h 446100"/>
                  <a:gd name="connsiteX47" fmla="*/ 43506 w 481455"/>
                  <a:gd name="connsiteY47" fmla="*/ 296178 h 446100"/>
                  <a:gd name="connsiteX48" fmla="*/ 44662 w 481455"/>
                  <a:gd name="connsiteY48" fmla="*/ 300086 h 446100"/>
                  <a:gd name="connsiteX49" fmla="*/ 46394 w 481455"/>
                  <a:gd name="connsiteY49" fmla="*/ 305662 h 446100"/>
                  <a:gd name="connsiteX50" fmla="*/ 47292 w 481455"/>
                  <a:gd name="connsiteY50" fmla="*/ 308671 h 446100"/>
                  <a:gd name="connsiteX51" fmla="*/ 54094 w 481455"/>
                  <a:gd name="connsiteY51" fmla="*/ 325740 h 446100"/>
                  <a:gd name="connsiteX52" fmla="*/ 70072 w 481455"/>
                  <a:gd name="connsiteY52" fmla="*/ 318489 h 446100"/>
                  <a:gd name="connsiteX53" fmla="*/ 63014 w 481455"/>
                  <a:gd name="connsiteY53" fmla="*/ 301087 h 446100"/>
                  <a:gd name="connsiteX54" fmla="*/ 4235 w 481455"/>
                  <a:gd name="connsiteY54" fmla="*/ 136106 h 446100"/>
                  <a:gd name="connsiteX55" fmla="*/ 14374 w 481455"/>
                  <a:gd name="connsiteY55" fmla="*/ 102599 h 446100"/>
                  <a:gd name="connsiteX56" fmla="*/ 41389 w 481455"/>
                  <a:gd name="connsiteY56" fmla="*/ 80365 h 446100"/>
                  <a:gd name="connsiteX57" fmla="*/ 76232 w 481455"/>
                  <a:gd name="connsiteY57" fmla="*/ 76910 h 446100"/>
                  <a:gd name="connsiteX58" fmla="*/ 107098 w 481455"/>
                  <a:gd name="connsiteY58" fmla="*/ 93401 h 446100"/>
                  <a:gd name="connsiteX59" fmla="*/ 123588 w 481455"/>
                  <a:gd name="connsiteY59" fmla="*/ 124271 h 446100"/>
                  <a:gd name="connsiteX60" fmla="*/ 120124 w 481455"/>
                  <a:gd name="connsiteY60" fmla="*/ 159097 h 446100"/>
                  <a:gd name="connsiteX61" fmla="*/ 97857 w 481455"/>
                  <a:gd name="connsiteY61" fmla="*/ 186126 h 446100"/>
                  <a:gd name="connsiteX62" fmla="*/ 64361 w 481455"/>
                  <a:gd name="connsiteY62" fmla="*/ 196231 h 446100"/>
                  <a:gd name="connsiteX63" fmla="*/ 21882 w 481455"/>
                  <a:gd name="connsiteY63" fmla="*/ 178589 h 446100"/>
                  <a:gd name="connsiteX64" fmla="*/ 4235 w 481455"/>
                  <a:gd name="connsiteY64" fmla="*/ 136106 h 446100"/>
                  <a:gd name="connsiteX65" fmla="*/ 21753 w 481455"/>
                  <a:gd name="connsiteY65" fmla="*/ 136106 h 446100"/>
                  <a:gd name="connsiteX66" fmla="*/ 28940 w 481455"/>
                  <a:gd name="connsiteY66" fmla="*/ 159884 h 446100"/>
                  <a:gd name="connsiteX67" fmla="*/ 48062 w 481455"/>
                  <a:gd name="connsiteY67" fmla="*/ 175668 h 446100"/>
                  <a:gd name="connsiteX68" fmla="*/ 72768 w 481455"/>
                  <a:gd name="connsiteY68" fmla="*/ 178125 h 446100"/>
                  <a:gd name="connsiteX69" fmla="*/ 94713 w 481455"/>
                  <a:gd name="connsiteY69" fmla="*/ 166427 h 446100"/>
                  <a:gd name="connsiteX70" fmla="*/ 106392 w 481455"/>
                  <a:gd name="connsiteY70" fmla="*/ 144525 h 446100"/>
                  <a:gd name="connsiteX71" fmla="*/ 103953 w 481455"/>
                  <a:gd name="connsiteY71" fmla="*/ 119817 h 446100"/>
                  <a:gd name="connsiteX72" fmla="*/ 88167 w 481455"/>
                  <a:gd name="connsiteY72" fmla="*/ 100648 h 446100"/>
                  <a:gd name="connsiteX73" fmla="*/ 64361 w 481455"/>
                  <a:gd name="connsiteY73" fmla="*/ 93495 h 446100"/>
                  <a:gd name="connsiteX74" fmla="*/ 34267 w 481455"/>
                  <a:gd name="connsiteY74" fmla="*/ 106008 h 446100"/>
                  <a:gd name="connsiteX75" fmla="*/ 21753 w 481455"/>
                  <a:gd name="connsiteY75" fmla="*/ 136106 h 446100"/>
                  <a:gd name="connsiteX76" fmla="*/ 125707 w 481455"/>
                  <a:gd name="connsiteY76" fmla="*/ 95949 h 446100"/>
                  <a:gd name="connsiteX77" fmla="*/ 230942 w 481455"/>
                  <a:gd name="connsiteY77" fmla="*/ 56349 h 446100"/>
                  <a:gd name="connsiteX78" fmla="*/ 237744 w 481455"/>
                  <a:gd name="connsiteY78" fmla="*/ 38501 h 446100"/>
                  <a:gd name="connsiteX79" fmla="*/ 114349 w 481455"/>
                  <a:gd name="connsiteY79" fmla="*/ 82451 h 446100"/>
                  <a:gd name="connsiteX80" fmla="*/ 125514 w 481455"/>
                  <a:gd name="connsiteY80" fmla="*/ 95949 h 446100"/>
                  <a:gd name="connsiteX81" fmla="*/ 125707 w 481455"/>
                  <a:gd name="connsiteY81" fmla="*/ 95949 h 446100"/>
                  <a:gd name="connsiteX82" fmla="*/ 405801 w 481455"/>
                  <a:gd name="connsiteY82" fmla="*/ 123278 h 446100"/>
                  <a:gd name="connsiteX83" fmla="*/ 395663 w 481455"/>
                  <a:gd name="connsiteY83" fmla="*/ 139230 h 446100"/>
                  <a:gd name="connsiteX84" fmla="*/ 426271 w 481455"/>
                  <a:gd name="connsiteY84" fmla="*/ 227130 h 446100"/>
                  <a:gd name="connsiteX85" fmla="*/ 402593 w 481455"/>
                  <a:gd name="connsiteY85" fmla="*/ 203259 h 446100"/>
                  <a:gd name="connsiteX86" fmla="*/ 390209 w 481455"/>
                  <a:gd name="connsiteY86" fmla="*/ 215641 h 446100"/>
                  <a:gd name="connsiteX87" fmla="*/ 435832 w 481455"/>
                  <a:gd name="connsiteY87" fmla="*/ 261264 h 446100"/>
                  <a:gd name="connsiteX88" fmla="*/ 481456 w 481455"/>
                  <a:gd name="connsiteY88" fmla="*/ 215641 h 446100"/>
                  <a:gd name="connsiteX89" fmla="*/ 469072 w 481455"/>
                  <a:gd name="connsiteY89" fmla="*/ 203259 h 446100"/>
                  <a:gd name="connsiteX90" fmla="*/ 444110 w 481455"/>
                  <a:gd name="connsiteY90" fmla="*/ 228245 h 446100"/>
                  <a:gd name="connsiteX91" fmla="*/ 406058 w 481455"/>
                  <a:gd name="connsiteY91" fmla="*/ 123278 h 446100"/>
                  <a:gd name="connsiteX92" fmla="*/ 405801 w 481455"/>
                  <a:gd name="connsiteY92" fmla="*/ 123278 h 446100"/>
                  <a:gd name="connsiteX93" fmla="*/ 472986 w 481455"/>
                  <a:gd name="connsiteY93" fmla="*/ 346377 h 446100"/>
                  <a:gd name="connsiteX94" fmla="*/ 462847 w 481455"/>
                  <a:gd name="connsiteY94" fmla="*/ 379853 h 446100"/>
                  <a:gd name="connsiteX95" fmla="*/ 435768 w 481455"/>
                  <a:gd name="connsiteY95" fmla="*/ 402036 h 446100"/>
                  <a:gd name="connsiteX96" fmla="*/ 400925 w 481455"/>
                  <a:gd name="connsiteY96" fmla="*/ 405444 h 446100"/>
                  <a:gd name="connsiteX97" fmla="*/ 370124 w 481455"/>
                  <a:gd name="connsiteY97" fmla="*/ 388927 h 446100"/>
                  <a:gd name="connsiteX98" fmla="*/ 353633 w 481455"/>
                  <a:gd name="connsiteY98" fmla="*/ 358062 h 446100"/>
                  <a:gd name="connsiteX99" fmla="*/ 357097 w 481455"/>
                  <a:gd name="connsiteY99" fmla="*/ 323244 h 446100"/>
                  <a:gd name="connsiteX100" fmla="*/ 379364 w 481455"/>
                  <a:gd name="connsiteY100" fmla="*/ 296236 h 446100"/>
                  <a:gd name="connsiteX101" fmla="*/ 412860 w 481455"/>
                  <a:gd name="connsiteY101" fmla="*/ 286142 h 446100"/>
                  <a:gd name="connsiteX102" fmla="*/ 455404 w 481455"/>
                  <a:gd name="connsiteY102" fmla="*/ 303820 h 446100"/>
                  <a:gd name="connsiteX103" fmla="*/ 472986 w 481455"/>
                  <a:gd name="connsiteY103" fmla="*/ 346377 h 446100"/>
                  <a:gd name="connsiteX104" fmla="*/ 455468 w 481455"/>
                  <a:gd name="connsiteY104" fmla="*/ 346377 h 446100"/>
                  <a:gd name="connsiteX105" fmla="*/ 448345 w 481455"/>
                  <a:gd name="connsiteY105" fmla="*/ 322596 h 446100"/>
                  <a:gd name="connsiteX106" fmla="*/ 429158 w 481455"/>
                  <a:gd name="connsiteY106" fmla="*/ 306817 h 446100"/>
                  <a:gd name="connsiteX107" fmla="*/ 404454 w 481455"/>
                  <a:gd name="connsiteY107" fmla="*/ 304359 h 446100"/>
                  <a:gd name="connsiteX108" fmla="*/ 382509 w 481455"/>
                  <a:gd name="connsiteY108" fmla="*/ 316057 h 446100"/>
                  <a:gd name="connsiteX109" fmla="*/ 370830 w 481455"/>
                  <a:gd name="connsiteY109" fmla="*/ 337958 h 446100"/>
                  <a:gd name="connsiteX110" fmla="*/ 373268 w 481455"/>
                  <a:gd name="connsiteY110" fmla="*/ 362663 h 446100"/>
                  <a:gd name="connsiteX111" fmla="*/ 389053 w 481455"/>
                  <a:gd name="connsiteY111" fmla="*/ 381836 h 446100"/>
                  <a:gd name="connsiteX112" fmla="*/ 412860 w 481455"/>
                  <a:gd name="connsiteY112" fmla="*/ 388985 h 446100"/>
                  <a:gd name="connsiteX113" fmla="*/ 442955 w 481455"/>
                  <a:gd name="connsiteY113" fmla="*/ 376472 h 446100"/>
                  <a:gd name="connsiteX114" fmla="*/ 455468 w 481455"/>
                  <a:gd name="connsiteY114" fmla="*/ 346377 h 446100"/>
                  <a:gd name="connsiteX115" fmla="*/ 91825 w 481455"/>
                  <a:gd name="connsiteY115" fmla="*/ 129525 h 446100"/>
                  <a:gd name="connsiteX116" fmla="*/ 79441 w 481455"/>
                  <a:gd name="connsiteY116" fmla="*/ 117143 h 446100"/>
                  <a:gd name="connsiteX117" fmla="*/ 59164 w 481455"/>
                  <a:gd name="connsiteY117" fmla="*/ 137333 h 446100"/>
                  <a:gd name="connsiteX118" fmla="*/ 49410 w 481455"/>
                  <a:gd name="connsiteY118" fmla="*/ 127629 h 446100"/>
                  <a:gd name="connsiteX119" fmla="*/ 37025 w 481455"/>
                  <a:gd name="connsiteY119" fmla="*/ 140122 h 446100"/>
                  <a:gd name="connsiteX120" fmla="*/ 59356 w 481455"/>
                  <a:gd name="connsiteY120" fmla="*/ 162432 h 446100"/>
                  <a:gd name="connsiteX121" fmla="*/ 91825 w 481455"/>
                  <a:gd name="connsiteY121" fmla="*/ 129525 h 446100"/>
                  <a:gd name="connsiteX122" fmla="*/ 332906 w 481455"/>
                  <a:gd name="connsiteY122" fmla="*/ 301087 h 446100"/>
                  <a:gd name="connsiteX123" fmla="*/ 242300 w 481455"/>
                  <a:gd name="connsiteY123" fmla="*/ 330758 h 446100"/>
                  <a:gd name="connsiteX124" fmla="*/ 153042 w 481455"/>
                  <a:gd name="connsiteY124" fmla="*/ 301087 h 446100"/>
                  <a:gd name="connsiteX125" fmla="*/ 153042 w 481455"/>
                  <a:gd name="connsiteY125" fmla="*/ 163212 h 446100"/>
                  <a:gd name="connsiteX126" fmla="*/ 242300 w 481455"/>
                  <a:gd name="connsiteY126" fmla="*/ 135102 h 446100"/>
                  <a:gd name="connsiteX127" fmla="*/ 244738 w 481455"/>
                  <a:gd name="connsiteY127" fmla="*/ 135102 h 446100"/>
                  <a:gd name="connsiteX128" fmla="*/ 261359 w 481455"/>
                  <a:gd name="connsiteY128" fmla="*/ 153173 h 446100"/>
                  <a:gd name="connsiteX129" fmla="*/ 242300 w 481455"/>
                  <a:gd name="connsiteY129" fmla="*/ 153173 h 446100"/>
                  <a:gd name="connsiteX130" fmla="*/ 171779 w 481455"/>
                  <a:gd name="connsiteY130" fmla="*/ 164328 h 446100"/>
                  <a:gd name="connsiteX131" fmla="*/ 242300 w 481455"/>
                  <a:gd name="connsiteY131" fmla="*/ 175483 h 446100"/>
                  <a:gd name="connsiteX132" fmla="*/ 291517 w 481455"/>
                  <a:gd name="connsiteY132" fmla="*/ 171355 h 446100"/>
                  <a:gd name="connsiteX133" fmla="*/ 321805 w 481455"/>
                  <a:gd name="connsiteY133" fmla="*/ 176375 h 446100"/>
                  <a:gd name="connsiteX134" fmla="*/ 332970 w 481455"/>
                  <a:gd name="connsiteY134" fmla="*/ 175706 h 446100"/>
                  <a:gd name="connsiteX135" fmla="*/ 332906 w 481455"/>
                  <a:gd name="connsiteY135" fmla="*/ 301087 h 446100"/>
                  <a:gd name="connsiteX136" fmla="*/ 314939 w 481455"/>
                  <a:gd name="connsiteY136" fmla="*/ 253456 h 446100"/>
                  <a:gd name="connsiteX137" fmla="*/ 314939 w 481455"/>
                  <a:gd name="connsiteY137" fmla="*/ 255352 h 446100"/>
                  <a:gd name="connsiteX138" fmla="*/ 315709 w 481455"/>
                  <a:gd name="connsiteY138" fmla="*/ 255352 h 446100"/>
                  <a:gd name="connsiteX139" fmla="*/ 315709 w 481455"/>
                  <a:gd name="connsiteY139" fmla="*/ 226237 h 446100"/>
                  <a:gd name="connsiteX140" fmla="*/ 242750 w 481455"/>
                  <a:gd name="connsiteY140" fmla="*/ 236388 h 446100"/>
                  <a:gd name="connsiteX141" fmla="*/ 171137 w 481455"/>
                  <a:gd name="connsiteY141" fmla="*/ 226684 h 446100"/>
                  <a:gd name="connsiteX142" fmla="*/ 171137 w 481455"/>
                  <a:gd name="connsiteY142" fmla="*/ 254794 h 446100"/>
                  <a:gd name="connsiteX143" fmla="*/ 242750 w 481455"/>
                  <a:gd name="connsiteY143" fmla="*/ 265948 h 446100"/>
                  <a:gd name="connsiteX144" fmla="*/ 315388 w 481455"/>
                  <a:gd name="connsiteY144" fmla="*/ 253567 h 446100"/>
                  <a:gd name="connsiteX145" fmla="*/ 314939 w 481455"/>
                  <a:gd name="connsiteY145" fmla="*/ 253456 h 446100"/>
                  <a:gd name="connsiteX146" fmla="*/ 170689 w 481455"/>
                  <a:gd name="connsiteY146" fmla="*/ 182287 h 446100"/>
                  <a:gd name="connsiteX147" fmla="*/ 170689 w 481455"/>
                  <a:gd name="connsiteY147" fmla="*/ 207386 h 446100"/>
                  <a:gd name="connsiteX148" fmla="*/ 242300 w 481455"/>
                  <a:gd name="connsiteY148" fmla="*/ 218540 h 446100"/>
                  <a:gd name="connsiteX149" fmla="*/ 314939 w 481455"/>
                  <a:gd name="connsiteY149" fmla="*/ 206270 h 446100"/>
                  <a:gd name="connsiteX150" fmla="*/ 314939 w 481455"/>
                  <a:gd name="connsiteY150" fmla="*/ 208055 h 446100"/>
                  <a:gd name="connsiteX151" fmla="*/ 315709 w 481455"/>
                  <a:gd name="connsiteY151" fmla="*/ 208055 h 446100"/>
                  <a:gd name="connsiteX152" fmla="*/ 315709 w 481455"/>
                  <a:gd name="connsiteY152" fmla="*/ 181730 h 446100"/>
                  <a:gd name="connsiteX153" fmla="*/ 242750 w 481455"/>
                  <a:gd name="connsiteY153" fmla="*/ 191880 h 446100"/>
                  <a:gd name="connsiteX154" fmla="*/ 171137 w 481455"/>
                  <a:gd name="connsiteY154" fmla="*/ 182287 h 446100"/>
                  <a:gd name="connsiteX155" fmla="*/ 170689 w 481455"/>
                  <a:gd name="connsiteY155" fmla="*/ 182287 h 446100"/>
                  <a:gd name="connsiteX156" fmla="*/ 316158 w 481455"/>
                  <a:gd name="connsiteY156" fmla="*/ 300195 h 446100"/>
                  <a:gd name="connsiteX157" fmla="*/ 316158 w 481455"/>
                  <a:gd name="connsiteY157" fmla="*/ 273648 h 446100"/>
                  <a:gd name="connsiteX158" fmla="*/ 243198 w 481455"/>
                  <a:gd name="connsiteY158" fmla="*/ 283800 h 446100"/>
                  <a:gd name="connsiteX159" fmla="*/ 171586 w 481455"/>
                  <a:gd name="connsiteY159" fmla="*/ 274091 h 446100"/>
                  <a:gd name="connsiteX160" fmla="*/ 171586 w 481455"/>
                  <a:gd name="connsiteY160" fmla="*/ 300304 h 446100"/>
                  <a:gd name="connsiteX161" fmla="*/ 243198 w 481455"/>
                  <a:gd name="connsiteY161" fmla="*/ 313689 h 446100"/>
                  <a:gd name="connsiteX162" fmla="*/ 316158 w 481455"/>
                  <a:gd name="connsiteY162" fmla="*/ 300195 h 446100"/>
                  <a:gd name="connsiteX163" fmla="*/ 425244 w 481455"/>
                  <a:gd name="connsiteY163" fmla="*/ 323398 h 446100"/>
                  <a:gd name="connsiteX164" fmla="*/ 414079 w 481455"/>
                  <a:gd name="connsiteY164" fmla="*/ 334551 h 446100"/>
                  <a:gd name="connsiteX165" fmla="*/ 402914 w 481455"/>
                  <a:gd name="connsiteY165" fmla="*/ 323398 h 446100"/>
                  <a:gd name="connsiteX166" fmla="*/ 390530 w 481455"/>
                  <a:gd name="connsiteY166" fmla="*/ 335892 h 446100"/>
                  <a:gd name="connsiteX167" fmla="*/ 401695 w 481455"/>
                  <a:gd name="connsiteY167" fmla="*/ 347044 h 446100"/>
                  <a:gd name="connsiteX168" fmla="*/ 390530 w 481455"/>
                  <a:gd name="connsiteY168" fmla="*/ 358197 h 446100"/>
                  <a:gd name="connsiteX169" fmla="*/ 402914 w 481455"/>
                  <a:gd name="connsiteY169" fmla="*/ 370581 h 446100"/>
                  <a:gd name="connsiteX170" fmla="*/ 414079 w 481455"/>
                  <a:gd name="connsiteY170" fmla="*/ 359429 h 446100"/>
                  <a:gd name="connsiteX171" fmla="*/ 425244 w 481455"/>
                  <a:gd name="connsiteY171" fmla="*/ 370581 h 446100"/>
                  <a:gd name="connsiteX172" fmla="*/ 437629 w 481455"/>
                  <a:gd name="connsiteY172" fmla="*/ 358197 h 446100"/>
                  <a:gd name="connsiteX173" fmla="*/ 426464 w 481455"/>
                  <a:gd name="connsiteY173" fmla="*/ 347044 h 446100"/>
                  <a:gd name="connsiteX174" fmla="*/ 437629 w 481455"/>
                  <a:gd name="connsiteY174" fmla="*/ 335892 h 446100"/>
                  <a:gd name="connsiteX175" fmla="*/ 425244 w 481455"/>
                  <a:gd name="connsiteY175" fmla="*/ 323398 h 446100"/>
                  <a:gd name="connsiteX176" fmla="*/ 353825 w 481455"/>
                  <a:gd name="connsiteY176" fmla="*/ 389325 h 446100"/>
                  <a:gd name="connsiteX177" fmla="*/ 330083 w 481455"/>
                  <a:gd name="connsiteY177" fmla="*/ 405161 h 446100"/>
                  <a:gd name="connsiteX178" fmla="*/ 338553 w 481455"/>
                  <a:gd name="connsiteY178" fmla="*/ 420446 h 446100"/>
                  <a:gd name="connsiteX179" fmla="*/ 365568 w 481455"/>
                  <a:gd name="connsiteY179" fmla="*/ 402486 h 446100"/>
                  <a:gd name="connsiteX180" fmla="*/ 353633 w 481455"/>
                  <a:gd name="connsiteY180" fmla="*/ 389658 h 446100"/>
                  <a:gd name="connsiteX181" fmla="*/ 353825 w 481455"/>
                  <a:gd name="connsiteY181" fmla="*/ 389325 h 446100"/>
                  <a:gd name="connsiteX182" fmla="*/ 254108 w 481455"/>
                  <a:gd name="connsiteY182" fmla="*/ 39951 h 446100"/>
                  <a:gd name="connsiteX183" fmla="*/ 264695 w 481455"/>
                  <a:gd name="connsiteY183" fmla="*/ 50436 h 446100"/>
                  <a:gd name="connsiteX184" fmla="*/ 265593 w 481455"/>
                  <a:gd name="connsiteY184" fmla="*/ 51329 h 446100"/>
                  <a:gd name="connsiteX185" fmla="*/ 294405 w 481455"/>
                  <a:gd name="connsiteY185" fmla="*/ 23482 h 446100"/>
                  <a:gd name="connsiteX186" fmla="*/ 334125 w 481455"/>
                  <a:gd name="connsiteY186" fmla="*/ 18427 h 446100"/>
                  <a:gd name="connsiteX187" fmla="*/ 368968 w 481455"/>
                  <a:gd name="connsiteY187" fmla="*/ 38177 h 446100"/>
                  <a:gd name="connsiteX188" fmla="*/ 385075 w 481455"/>
                  <a:gd name="connsiteY188" fmla="*/ 74866 h 446100"/>
                  <a:gd name="connsiteX189" fmla="*/ 369675 w 481455"/>
                  <a:gd name="connsiteY189" fmla="*/ 59472 h 446100"/>
                  <a:gd name="connsiteX190" fmla="*/ 357290 w 481455"/>
                  <a:gd name="connsiteY190" fmla="*/ 71854 h 446100"/>
                  <a:gd name="connsiteX191" fmla="*/ 394251 w 481455"/>
                  <a:gd name="connsiteY191" fmla="*/ 108776 h 446100"/>
                  <a:gd name="connsiteX192" fmla="*/ 431020 w 481455"/>
                  <a:gd name="connsiteY192" fmla="*/ 71854 h 446100"/>
                  <a:gd name="connsiteX193" fmla="*/ 418635 w 481455"/>
                  <a:gd name="connsiteY193" fmla="*/ 59472 h 446100"/>
                  <a:gd name="connsiteX194" fmla="*/ 402721 w 481455"/>
                  <a:gd name="connsiteY194" fmla="*/ 75424 h 446100"/>
                  <a:gd name="connsiteX195" fmla="*/ 383920 w 481455"/>
                  <a:gd name="connsiteY195" fmla="*/ 28950 h 446100"/>
                  <a:gd name="connsiteX196" fmla="*/ 341376 w 481455"/>
                  <a:gd name="connsiteY196" fmla="*/ 2401 h 446100"/>
                  <a:gd name="connsiteX197" fmla="*/ 291389 w 481455"/>
                  <a:gd name="connsiteY197" fmla="*/ 5922 h 446100"/>
                  <a:gd name="connsiteX198" fmla="*/ 253016 w 481455"/>
                  <a:gd name="connsiteY198" fmla="*/ 38166 h 446100"/>
                  <a:gd name="connsiteX199" fmla="*/ 254428 w 481455"/>
                  <a:gd name="connsiteY199" fmla="*/ 39505 h 446100"/>
                  <a:gd name="connsiteX200" fmla="*/ 254108 w 481455"/>
                  <a:gd name="connsiteY200" fmla="*/ 39951 h 446100"/>
                  <a:gd name="connsiteX201" fmla="*/ 354852 w 481455"/>
                  <a:gd name="connsiteY201" fmla="*/ 118481 h 446100"/>
                  <a:gd name="connsiteX202" fmla="*/ 354852 w 481455"/>
                  <a:gd name="connsiteY202" fmla="*/ 119151 h 446100"/>
                  <a:gd name="connsiteX203" fmla="*/ 336243 w 481455"/>
                  <a:gd name="connsiteY203" fmla="*/ 119151 h 446100"/>
                  <a:gd name="connsiteX204" fmla="*/ 332200 w 481455"/>
                  <a:gd name="connsiteY204" fmla="*/ 101414 h 446100"/>
                  <a:gd name="connsiteX205" fmla="*/ 311217 w 481455"/>
                  <a:gd name="connsiteY205" fmla="*/ 101414 h 446100"/>
                  <a:gd name="connsiteX206" fmla="*/ 307111 w 481455"/>
                  <a:gd name="connsiteY206" fmla="*/ 119151 h 446100"/>
                  <a:gd name="connsiteX207" fmla="*/ 289015 w 481455"/>
                  <a:gd name="connsiteY207" fmla="*/ 119151 h 446100"/>
                  <a:gd name="connsiteX208" fmla="*/ 289015 w 481455"/>
                  <a:gd name="connsiteY208" fmla="*/ 118481 h 446100"/>
                  <a:gd name="connsiteX209" fmla="*/ 313335 w 481455"/>
                  <a:gd name="connsiteY209" fmla="*/ 34485 h 446100"/>
                  <a:gd name="connsiteX210" fmla="*/ 330660 w 481455"/>
                  <a:gd name="connsiteY210" fmla="*/ 34485 h 446100"/>
                  <a:gd name="connsiteX211" fmla="*/ 354852 w 481455"/>
                  <a:gd name="connsiteY211" fmla="*/ 118481 h 446100"/>
                  <a:gd name="connsiteX212" fmla="*/ 314554 w 481455"/>
                  <a:gd name="connsiteY212" fmla="*/ 86801 h 446100"/>
                  <a:gd name="connsiteX213" fmla="*/ 328863 w 481455"/>
                  <a:gd name="connsiteY213" fmla="*/ 86801 h 446100"/>
                  <a:gd name="connsiteX214" fmla="*/ 321741 w 481455"/>
                  <a:gd name="connsiteY214" fmla="*/ 55680 h 446100"/>
                  <a:gd name="connsiteX215" fmla="*/ 314554 w 481455"/>
                  <a:gd name="connsiteY215" fmla="*/ 86801 h 446100"/>
                  <a:gd name="connsiteX216" fmla="*/ 212975 w 481455"/>
                  <a:gd name="connsiteY216" fmla="*/ 90483 h 446100"/>
                  <a:gd name="connsiteX217" fmla="*/ 225359 w 481455"/>
                  <a:gd name="connsiteY217" fmla="*/ 102865 h 446100"/>
                  <a:gd name="connsiteX218" fmla="*/ 240824 w 481455"/>
                  <a:gd name="connsiteY218" fmla="*/ 87248 h 446100"/>
                  <a:gd name="connsiteX219" fmla="*/ 259818 w 481455"/>
                  <a:gd name="connsiteY219" fmla="*/ 133526 h 446100"/>
                  <a:gd name="connsiteX220" fmla="*/ 302362 w 481455"/>
                  <a:gd name="connsiteY220" fmla="*/ 159831 h 446100"/>
                  <a:gd name="connsiteX221" fmla="*/ 352221 w 481455"/>
                  <a:gd name="connsiteY221" fmla="*/ 156131 h 446100"/>
                  <a:gd name="connsiteX222" fmla="*/ 390465 w 481455"/>
                  <a:gd name="connsiteY222" fmla="*/ 123836 h 446100"/>
                  <a:gd name="connsiteX223" fmla="*/ 377952 w 481455"/>
                  <a:gd name="connsiteY223" fmla="*/ 111454 h 446100"/>
                  <a:gd name="connsiteX224" fmla="*/ 349076 w 481455"/>
                  <a:gd name="connsiteY224" fmla="*/ 138836 h 446100"/>
                  <a:gd name="connsiteX225" fmla="*/ 309548 w 481455"/>
                  <a:gd name="connsiteY225" fmla="*/ 143698 h 446100"/>
                  <a:gd name="connsiteX226" fmla="*/ 274962 w 481455"/>
                  <a:gd name="connsiteY226" fmla="*/ 124133 h 446100"/>
                  <a:gd name="connsiteX227" fmla="*/ 258728 w 481455"/>
                  <a:gd name="connsiteY227" fmla="*/ 87806 h 446100"/>
                  <a:gd name="connsiteX228" fmla="*/ 274320 w 481455"/>
                  <a:gd name="connsiteY228" fmla="*/ 103200 h 446100"/>
                  <a:gd name="connsiteX229" fmla="*/ 286833 w 481455"/>
                  <a:gd name="connsiteY229" fmla="*/ 90818 h 446100"/>
                  <a:gd name="connsiteX230" fmla="*/ 249551 w 481455"/>
                  <a:gd name="connsiteY230" fmla="*/ 53225 h 446100"/>
                  <a:gd name="connsiteX231" fmla="*/ 212654 w 481455"/>
                  <a:gd name="connsiteY231" fmla="*/ 90148 h 446100"/>
                  <a:gd name="connsiteX232" fmla="*/ 212975 w 481455"/>
                  <a:gd name="connsiteY232" fmla="*/ 90483 h 44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481455" h="446100">
                    <a:moveTo>
                      <a:pt x="269315" y="426247"/>
                    </a:moveTo>
                    <a:lnTo>
                      <a:pt x="272074" y="443534"/>
                    </a:lnTo>
                    <a:cubicBezTo>
                      <a:pt x="261551" y="445222"/>
                      <a:pt x="250835" y="446075"/>
                      <a:pt x="240183" y="446101"/>
                    </a:cubicBezTo>
                    <a:lnTo>
                      <a:pt x="236589" y="446101"/>
                    </a:lnTo>
                    <a:lnTo>
                      <a:pt x="236589" y="428589"/>
                    </a:lnTo>
                    <a:cubicBezTo>
                      <a:pt x="247434" y="428698"/>
                      <a:pt x="258278" y="427916"/>
                      <a:pt x="268930" y="426247"/>
                    </a:cubicBezTo>
                    <a:lnTo>
                      <a:pt x="269315" y="426247"/>
                    </a:lnTo>
                    <a:close/>
                    <a:moveTo>
                      <a:pt x="93687" y="384300"/>
                    </a:moveTo>
                    <a:cubicBezTo>
                      <a:pt x="101964" y="392771"/>
                      <a:pt x="110947" y="400535"/>
                      <a:pt x="120508" y="407504"/>
                    </a:cubicBezTo>
                    <a:lnTo>
                      <a:pt x="130840" y="393226"/>
                    </a:lnTo>
                    <a:cubicBezTo>
                      <a:pt x="122048" y="386957"/>
                      <a:pt x="113835" y="379860"/>
                      <a:pt x="106328" y="372031"/>
                    </a:cubicBezTo>
                    <a:lnTo>
                      <a:pt x="93687" y="384300"/>
                    </a:lnTo>
                    <a:close/>
                    <a:moveTo>
                      <a:pt x="135332" y="417206"/>
                    </a:moveTo>
                    <a:cubicBezTo>
                      <a:pt x="145470" y="423308"/>
                      <a:pt x="156187" y="428500"/>
                      <a:pt x="167223" y="432715"/>
                    </a:cubicBezTo>
                    <a:lnTo>
                      <a:pt x="173897" y="416314"/>
                    </a:lnTo>
                    <a:cubicBezTo>
                      <a:pt x="163822" y="412477"/>
                      <a:pt x="154068" y="407735"/>
                      <a:pt x="144829" y="402152"/>
                    </a:cubicBezTo>
                    <a:lnTo>
                      <a:pt x="135332" y="417206"/>
                    </a:lnTo>
                    <a:close/>
                    <a:moveTo>
                      <a:pt x="188848" y="421447"/>
                    </a:moveTo>
                    <a:lnTo>
                      <a:pt x="184100" y="438292"/>
                    </a:lnTo>
                    <a:cubicBezTo>
                      <a:pt x="189746" y="439851"/>
                      <a:pt x="195201" y="441301"/>
                      <a:pt x="201361" y="442418"/>
                    </a:cubicBezTo>
                    <a:cubicBezTo>
                      <a:pt x="207521" y="443534"/>
                      <a:pt x="213104" y="444426"/>
                      <a:pt x="218879" y="444984"/>
                    </a:cubicBezTo>
                    <a:lnTo>
                      <a:pt x="220740" y="427582"/>
                    </a:lnTo>
                    <a:cubicBezTo>
                      <a:pt x="215414" y="427024"/>
                      <a:pt x="209639" y="426132"/>
                      <a:pt x="204569" y="425131"/>
                    </a:cubicBezTo>
                    <a:cubicBezTo>
                      <a:pt x="199564" y="424123"/>
                      <a:pt x="194109" y="422898"/>
                      <a:pt x="188848" y="421447"/>
                    </a:cubicBezTo>
                    <a:close/>
                    <a:moveTo>
                      <a:pt x="285165" y="423007"/>
                    </a:moveTo>
                    <a:lnTo>
                      <a:pt x="289400" y="439966"/>
                    </a:lnTo>
                    <a:cubicBezTo>
                      <a:pt x="300822" y="437246"/>
                      <a:pt x="312051" y="433511"/>
                      <a:pt x="322832" y="428808"/>
                    </a:cubicBezTo>
                    <a:lnTo>
                      <a:pt x="315838" y="412637"/>
                    </a:lnTo>
                    <a:cubicBezTo>
                      <a:pt x="305955" y="417283"/>
                      <a:pt x="295689" y="421017"/>
                      <a:pt x="285165" y="423790"/>
                    </a:cubicBezTo>
                    <a:lnTo>
                      <a:pt x="285165" y="423007"/>
                    </a:lnTo>
                    <a:close/>
                    <a:moveTo>
                      <a:pt x="77323" y="333100"/>
                    </a:moveTo>
                    <a:lnTo>
                      <a:pt x="62372" y="341692"/>
                    </a:lnTo>
                    <a:cubicBezTo>
                      <a:pt x="68083" y="352043"/>
                      <a:pt x="74756" y="361861"/>
                      <a:pt x="82200" y="371030"/>
                    </a:cubicBezTo>
                    <a:lnTo>
                      <a:pt x="95804" y="359871"/>
                    </a:lnTo>
                    <a:cubicBezTo>
                      <a:pt x="89002" y="351485"/>
                      <a:pt x="82906" y="342533"/>
                      <a:pt x="77644" y="333100"/>
                    </a:cubicBezTo>
                    <a:lnTo>
                      <a:pt x="77323" y="333100"/>
                    </a:lnTo>
                    <a:close/>
                    <a:moveTo>
                      <a:pt x="63014" y="301087"/>
                    </a:moveTo>
                    <a:cubicBezTo>
                      <a:pt x="63014" y="299303"/>
                      <a:pt x="61794" y="297519"/>
                      <a:pt x="61345" y="295844"/>
                    </a:cubicBezTo>
                    <a:cubicBezTo>
                      <a:pt x="60896" y="294169"/>
                      <a:pt x="60704" y="293393"/>
                      <a:pt x="60383" y="292161"/>
                    </a:cubicBezTo>
                    <a:cubicBezTo>
                      <a:pt x="56533" y="278480"/>
                      <a:pt x="54351" y="264408"/>
                      <a:pt x="53773" y="250220"/>
                    </a:cubicBezTo>
                    <a:lnTo>
                      <a:pt x="78992" y="275317"/>
                    </a:lnTo>
                    <a:lnTo>
                      <a:pt x="91376" y="262380"/>
                    </a:lnTo>
                    <a:lnTo>
                      <a:pt x="45752" y="216756"/>
                    </a:lnTo>
                    <a:lnTo>
                      <a:pt x="0" y="262380"/>
                    </a:lnTo>
                    <a:lnTo>
                      <a:pt x="12513" y="274758"/>
                    </a:lnTo>
                    <a:lnTo>
                      <a:pt x="36255" y="251001"/>
                    </a:lnTo>
                    <a:cubicBezTo>
                      <a:pt x="36897" y="264934"/>
                      <a:pt x="38951" y="278762"/>
                      <a:pt x="42416" y="292276"/>
                    </a:cubicBezTo>
                    <a:cubicBezTo>
                      <a:pt x="42416" y="293611"/>
                      <a:pt x="43186" y="294843"/>
                      <a:pt x="43506" y="296178"/>
                    </a:cubicBezTo>
                    <a:cubicBezTo>
                      <a:pt x="43828" y="297500"/>
                      <a:pt x="44212" y="298802"/>
                      <a:pt x="44662" y="300086"/>
                    </a:cubicBezTo>
                    <a:cubicBezTo>
                      <a:pt x="44662" y="301979"/>
                      <a:pt x="45752" y="303878"/>
                      <a:pt x="46394" y="305662"/>
                    </a:cubicBezTo>
                    <a:cubicBezTo>
                      <a:pt x="47100" y="307446"/>
                      <a:pt x="46972" y="307670"/>
                      <a:pt x="47292" y="308671"/>
                    </a:cubicBezTo>
                    <a:cubicBezTo>
                      <a:pt x="49346" y="314363"/>
                      <a:pt x="51656" y="319824"/>
                      <a:pt x="54094" y="325740"/>
                    </a:cubicBezTo>
                    <a:lnTo>
                      <a:pt x="70072" y="318489"/>
                    </a:lnTo>
                    <a:cubicBezTo>
                      <a:pt x="67377" y="312239"/>
                      <a:pt x="65067" y="306663"/>
                      <a:pt x="63014" y="301087"/>
                    </a:cubicBezTo>
                    <a:close/>
                    <a:moveTo>
                      <a:pt x="4235" y="136106"/>
                    </a:moveTo>
                    <a:cubicBezTo>
                      <a:pt x="4235" y="124183"/>
                      <a:pt x="7765" y="112521"/>
                      <a:pt x="14374" y="102599"/>
                    </a:cubicBezTo>
                    <a:cubicBezTo>
                      <a:pt x="20983" y="92676"/>
                      <a:pt x="30352" y="84938"/>
                      <a:pt x="41389" y="80365"/>
                    </a:cubicBezTo>
                    <a:cubicBezTo>
                      <a:pt x="52426" y="75792"/>
                      <a:pt x="64490" y="74589"/>
                      <a:pt x="76232" y="76910"/>
                    </a:cubicBezTo>
                    <a:cubicBezTo>
                      <a:pt x="87911" y="79231"/>
                      <a:pt x="98627" y="84970"/>
                      <a:pt x="107098" y="93401"/>
                    </a:cubicBezTo>
                    <a:cubicBezTo>
                      <a:pt x="115503" y="101832"/>
                      <a:pt x="121278" y="112575"/>
                      <a:pt x="123588" y="124271"/>
                    </a:cubicBezTo>
                    <a:cubicBezTo>
                      <a:pt x="125898" y="135966"/>
                      <a:pt x="124680" y="148086"/>
                      <a:pt x="120124" y="159097"/>
                    </a:cubicBezTo>
                    <a:cubicBezTo>
                      <a:pt x="115567" y="170109"/>
                      <a:pt x="107803" y="179516"/>
                      <a:pt x="97857" y="186126"/>
                    </a:cubicBezTo>
                    <a:cubicBezTo>
                      <a:pt x="87975" y="192736"/>
                      <a:pt x="76296" y="196253"/>
                      <a:pt x="64361" y="196231"/>
                    </a:cubicBezTo>
                    <a:cubicBezTo>
                      <a:pt x="48447" y="196202"/>
                      <a:pt x="33175" y="189857"/>
                      <a:pt x="21882" y="178589"/>
                    </a:cubicBezTo>
                    <a:cubicBezTo>
                      <a:pt x="10652" y="167319"/>
                      <a:pt x="4300" y="152043"/>
                      <a:pt x="4235" y="136106"/>
                    </a:cubicBezTo>
                    <a:close/>
                    <a:moveTo>
                      <a:pt x="21753" y="136106"/>
                    </a:moveTo>
                    <a:cubicBezTo>
                      <a:pt x="21753" y="144566"/>
                      <a:pt x="24256" y="152841"/>
                      <a:pt x="28940" y="159884"/>
                    </a:cubicBezTo>
                    <a:cubicBezTo>
                      <a:pt x="33624" y="166927"/>
                      <a:pt x="40298" y="172420"/>
                      <a:pt x="48062" y="175668"/>
                    </a:cubicBezTo>
                    <a:cubicBezTo>
                      <a:pt x="55891" y="178915"/>
                      <a:pt x="64490" y="179771"/>
                      <a:pt x="72768" y="178125"/>
                    </a:cubicBezTo>
                    <a:cubicBezTo>
                      <a:pt x="81109" y="176481"/>
                      <a:pt x="88745" y="172409"/>
                      <a:pt x="94713" y="166427"/>
                    </a:cubicBezTo>
                    <a:cubicBezTo>
                      <a:pt x="100681" y="160446"/>
                      <a:pt x="104723" y="152823"/>
                      <a:pt x="106392" y="144525"/>
                    </a:cubicBezTo>
                    <a:cubicBezTo>
                      <a:pt x="108060" y="136227"/>
                      <a:pt x="107162" y="127628"/>
                      <a:pt x="103953" y="119817"/>
                    </a:cubicBezTo>
                    <a:cubicBezTo>
                      <a:pt x="100681" y="112005"/>
                      <a:pt x="95227" y="105334"/>
                      <a:pt x="88167" y="100648"/>
                    </a:cubicBezTo>
                    <a:cubicBezTo>
                      <a:pt x="81109" y="95962"/>
                      <a:pt x="72832" y="93472"/>
                      <a:pt x="64361" y="93495"/>
                    </a:cubicBezTo>
                    <a:cubicBezTo>
                      <a:pt x="53067" y="93524"/>
                      <a:pt x="42288" y="98023"/>
                      <a:pt x="34267" y="106008"/>
                    </a:cubicBezTo>
                    <a:cubicBezTo>
                      <a:pt x="26310" y="113993"/>
                      <a:pt x="21817" y="124814"/>
                      <a:pt x="21753" y="136106"/>
                    </a:cubicBezTo>
                    <a:close/>
                    <a:moveTo>
                      <a:pt x="125707" y="95949"/>
                    </a:moveTo>
                    <a:cubicBezTo>
                      <a:pt x="155801" y="72143"/>
                      <a:pt x="192570" y="58302"/>
                      <a:pt x="230942" y="56349"/>
                    </a:cubicBezTo>
                    <a:cubicBezTo>
                      <a:pt x="232611" y="50193"/>
                      <a:pt x="234857" y="44215"/>
                      <a:pt x="237744" y="38501"/>
                    </a:cubicBezTo>
                    <a:cubicBezTo>
                      <a:pt x="192891" y="39195"/>
                      <a:pt x="149513" y="54641"/>
                      <a:pt x="114349" y="82451"/>
                    </a:cubicBezTo>
                    <a:cubicBezTo>
                      <a:pt x="118584" y="86487"/>
                      <a:pt x="122370" y="91019"/>
                      <a:pt x="125514" y="95949"/>
                    </a:cubicBezTo>
                    <a:lnTo>
                      <a:pt x="125707" y="95949"/>
                    </a:lnTo>
                    <a:close/>
                    <a:moveTo>
                      <a:pt x="405801" y="123278"/>
                    </a:moveTo>
                    <a:cubicBezTo>
                      <a:pt x="403042" y="128945"/>
                      <a:pt x="399641" y="134293"/>
                      <a:pt x="395663" y="139230"/>
                    </a:cubicBezTo>
                    <a:cubicBezTo>
                      <a:pt x="413181" y="165461"/>
                      <a:pt x="423704" y="195711"/>
                      <a:pt x="426271" y="227130"/>
                    </a:cubicBezTo>
                    <a:lnTo>
                      <a:pt x="402593" y="203259"/>
                    </a:lnTo>
                    <a:lnTo>
                      <a:pt x="390209" y="215641"/>
                    </a:lnTo>
                    <a:lnTo>
                      <a:pt x="435832" y="261264"/>
                    </a:lnTo>
                    <a:lnTo>
                      <a:pt x="481456" y="215641"/>
                    </a:lnTo>
                    <a:lnTo>
                      <a:pt x="469072" y="203259"/>
                    </a:lnTo>
                    <a:lnTo>
                      <a:pt x="444110" y="228245"/>
                    </a:lnTo>
                    <a:cubicBezTo>
                      <a:pt x="441543" y="190380"/>
                      <a:pt x="428324" y="154005"/>
                      <a:pt x="406058" y="123278"/>
                    </a:cubicBezTo>
                    <a:lnTo>
                      <a:pt x="405801" y="123278"/>
                    </a:lnTo>
                    <a:close/>
                    <a:moveTo>
                      <a:pt x="472986" y="346377"/>
                    </a:moveTo>
                    <a:cubicBezTo>
                      <a:pt x="472986" y="358293"/>
                      <a:pt x="469456" y="369946"/>
                      <a:pt x="462847" y="379853"/>
                    </a:cubicBezTo>
                    <a:cubicBezTo>
                      <a:pt x="456174" y="389761"/>
                      <a:pt x="446805" y="397480"/>
                      <a:pt x="435768" y="402036"/>
                    </a:cubicBezTo>
                    <a:cubicBezTo>
                      <a:pt x="424731" y="406592"/>
                      <a:pt x="412668" y="407780"/>
                      <a:pt x="400925" y="405444"/>
                    </a:cubicBezTo>
                    <a:cubicBezTo>
                      <a:pt x="389246" y="403115"/>
                      <a:pt x="378529" y="397365"/>
                      <a:pt x="370124" y="388927"/>
                    </a:cubicBezTo>
                    <a:cubicBezTo>
                      <a:pt x="361717" y="380495"/>
                      <a:pt x="355943" y="369753"/>
                      <a:pt x="353633" y="358062"/>
                    </a:cubicBezTo>
                    <a:cubicBezTo>
                      <a:pt x="351322" y="346364"/>
                      <a:pt x="352542" y="334249"/>
                      <a:pt x="357097" y="323244"/>
                    </a:cubicBezTo>
                    <a:cubicBezTo>
                      <a:pt x="361717" y="312239"/>
                      <a:pt x="369418" y="302845"/>
                      <a:pt x="379364" y="296236"/>
                    </a:cubicBezTo>
                    <a:cubicBezTo>
                      <a:pt x="389310" y="289633"/>
                      <a:pt x="400925" y="286116"/>
                      <a:pt x="412860" y="286142"/>
                    </a:cubicBezTo>
                    <a:cubicBezTo>
                      <a:pt x="428838" y="286168"/>
                      <a:pt x="444110" y="292527"/>
                      <a:pt x="455404" y="303820"/>
                    </a:cubicBezTo>
                    <a:cubicBezTo>
                      <a:pt x="466633" y="315114"/>
                      <a:pt x="472986" y="330418"/>
                      <a:pt x="472986" y="346377"/>
                    </a:cubicBezTo>
                    <a:close/>
                    <a:moveTo>
                      <a:pt x="455468" y="346377"/>
                    </a:moveTo>
                    <a:cubicBezTo>
                      <a:pt x="455468" y="337919"/>
                      <a:pt x="453030" y="329642"/>
                      <a:pt x="448345" y="322596"/>
                    </a:cubicBezTo>
                    <a:cubicBezTo>
                      <a:pt x="443661" y="315557"/>
                      <a:pt x="436988" y="310064"/>
                      <a:pt x="429158" y="306817"/>
                    </a:cubicBezTo>
                    <a:cubicBezTo>
                      <a:pt x="421330" y="303570"/>
                      <a:pt x="412732" y="302710"/>
                      <a:pt x="404454" y="304359"/>
                    </a:cubicBezTo>
                    <a:cubicBezTo>
                      <a:pt x="396112" y="306002"/>
                      <a:pt x="388540" y="310070"/>
                      <a:pt x="382509" y="316057"/>
                    </a:cubicBezTo>
                    <a:cubicBezTo>
                      <a:pt x="376541" y="322038"/>
                      <a:pt x="372498" y="329661"/>
                      <a:pt x="370830" y="337958"/>
                    </a:cubicBezTo>
                    <a:cubicBezTo>
                      <a:pt x="369161" y="346255"/>
                      <a:pt x="370060" y="354853"/>
                      <a:pt x="373268" y="362663"/>
                    </a:cubicBezTo>
                    <a:cubicBezTo>
                      <a:pt x="376541" y="370478"/>
                      <a:pt x="382059" y="377146"/>
                      <a:pt x="389053" y="381836"/>
                    </a:cubicBezTo>
                    <a:cubicBezTo>
                      <a:pt x="396112" y="386521"/>
                      <a:pt x="404390" y="389010"/>
                      <a:pt x="412860" y="388985"/>
                    </a:cubicBezTo>
                    <a:cubicBezTo>
                      <a:pt x="424154" y="388959"/>
                      <a:pt x="434998" y="384461"/>
                      <a:pt x="442955" y="376472"/>
                    </a:cubicBezTo>
                    <a:cubicBezTo>
                      <a:pt x="450912" y="368489"/>
                      <a:pt x="455468" y="357670"/>
                      <a:pt x="455468" y="346377"/>
                    </a:cubicBezTo>
                    <a:close/>
                    <a:moveTo>
                      <a:pt x="91825" y="129525"/>
                    </a:moveTo>
                    <a:lnTo>
                      <a:pt x="79441" y="117143"/>
                    </a:lnTo>
                    <a:lnTo>
                      <a:pt x="59164" y="137333"/>
                    </a:lnTo>
                    <a:lnTo>
                      <a:pt x="49410" y="127629"/>
                    </a:lnTo>
                    <a:lnTo>
                      <a:pt x="37025" y="140122"/>
                    </a:lnTo>
                    <a:lnTo>
                      <a:pt x="59356" y="162432"/>
                    </a:lnTo>
                    <a:lnTo>
                      <a:pt x="91825" y="129525"/>
                    </a:lnTo>
                    <a:close/>
                    <a:moveTo>
                      <a:pt x="332906" y="301087"/>
                    </a:moveTo>
                    <a:cubicBezTo>
                      <a:pt x="332906" y="324515"/>
                      <a:pt x="273614" y="330758"/>
                      <a:pt x="242300" y="330758"/>
                    </a:cubicBezTo>
                    <a:cubicBezTo>
                      <a:pt x="210922" y="330758"/>
                      <a:pt x="153042" y="324515"/>
                      <a:pt x="153042" y="301087"/>
                    </a:cubicBezTo>
                    <a:lnTo>
                      <a:pt x="153042" y="163212"/>
                    </a:lnTo>
                    <a:cubicBezTo>
                      <a:pt x="153042" y="136441"/>
                      <a:pt x="227478" y="135102"/>
                      <a:pt x="242300" y="135102"/>
                    </a:cubicBezTo>
                    <a:lnTo>
                      <a:pt x="244738" y="135102"/>
                    </a:lnTo>
                    <a:cubicBezTo>
                      <a:pt x="249423" y="141871"/>
                      <a:pt x="255005" y="147953"/>
                      <a:pt x="261359" y="153173"/>
                    </a:cubicBezTo>
                    <a:cubicBezTo>
                      <a:pt x="255455" y="153173"/>
                      <a:pt x="249102" y="153173"/>
                      <a:pt x="242300" y="153173"/>
                    </a:cubicBezTo>
                    <a:cubicBezTo>
                      <a:pt x="202901" y="153173"/>
                      <a:pt x="178581" y="159754"/>
                      <a:pt x="171779" y="164328"/>
                    </a:cubicBezTo>
                    <a:cubicBezTo>
                      <a:pt x="179159" y="168678"/>
                      <a:pt x="203479" y="175483"/>
                      <a:pt x="242300" y="175483"/>
                    </a:cubicBezTo>
                    <a:cubicBezTo>
                      <a:pt x="258792" y="175655"/>
                      <a:pt x="275283" y="174274"/>
                      <a:pt x="291517" y="171355"/>
                    </a:cubicBezTo>
                    <a:cubicBezTo>
                      <a:pt x="301271" y="174673"/>
                      <a:pt x="311538" y="176368"/>
                      <a:pt x="321805" y="176375"/>
                    </a:cubicBezTo>
                    <a:cubicBezTo>
                      <a:pt x="325591" y="176382"/>
                      <a:pt x="329313" y="176159"/>
                      <a:pt x="332970" y="175706"/>
                    </a:cubicBezTo>
                    <a:lnTo>
                      <a:pt x="332906" y="301087"/>
                    </a:lnTo>
                    <a:close/>
                    <a:moveTo>
                      <a:pt x="314939" y="253456"/>
                    </a:moveTo>
                    <a:cubicBezTo>
                      <a:pt x="314746" y="254079"/>
                      <a:pt x="314746" y="254728"/>
                      <a:pt x="314939" y="255352"/>
                    </a:cubicBezTo>
                    <a:lnTo>
                      <a:pt x="315709" y="255352"/>
                    </a:lnTo>
                    <a:lnTo>
                      <a:pt x="315709" y="226237"/>
                    </a:lnTo>
                    <a:cubicBezTo>
                      <a:pt x="292095" y="233478"/>
                      <a:pt x="267454" y="236905"/>
                      <a:pt x="242750" y="236388"/>
                    </a:cubicBezTo>
                    <a:cubicBezTo>
                      <a:pt x="218494" y="236793"/>
                      <a:pt x="194366" y="233521"/>
                      <a:pt x="171137" y="226684"/>
                    </a:cubicBezTo>
                    <a:lnTo>
                      <a:pt x="171137" y="254794"/>
                    </a:lnTo>
                    <a:cubicBezTo>
                      <a:pt x="176849" y="259144"/>
                      <a:pt x="201553" y="265948"/>
                      <a:pt x="242750" y="265948"/>
                    </a:cubicBezTo>
                    <a:cubicBezTo>
                      <a:pt x="286833" y="265948"/>
                      <a:pt x="312115" y="257694"/>
                      <a:pt x="315388" y="253567"/>
                    </a:cubicBezTo>
                    <a:lnTo>
                      <a:pt x="314939" y="253456"/>
                    </a:lnTo>
                    <a:close/>
                    <a:moveTo>
                      <a:pt x="170689" y="182287"/>
                    </a:moveTo>
                    <a:lnTo>
                      <a:pt x="170689" y="207386"/>
                    </a:lnTo>
                    <a:cubicBezTo>
                      <a:pt x="176399" y="211625"/>
                      <a:pt x="201169" y="218540"/>
                      <a:pt x="242300" y="218540"/>
                    </a:cubicBezTo>
                    <a:cubicBezTo>
                      <a:pt x="286384" y="218540"/>
                      <a:pt x="311666" y="210397"/>
                      <a:pt x="314939" y="206270"/>
                    </a:cubicBezTo>
                    <a:cubicBezTo>
                      <a:pt x="314746" y="206853"/>
                      <a:pt x="314746" y="207473"/>
                      <a:pt x="314939" y="208055"/>
                    </a:cubicBezTo>
                    <a:lnTo>
                      <a:pt x="315709" y="208055"/>
                    </a:lnTo>
                    <a:lnTo>
                      <a:pt x="315709" y="181730"/>
                    </a:lnTo>
                    <a:cubicBezTo>
                      <a:pt x="292095" y="188970"/>
                      <a:pt x="267454" y="192397"/>
                      <a:pt x="242750" y="191880"/>
                    </a:cubicBezTo>
                    <a:cubicBezTo>
                      <a:pt x="218494" y="192333"/>
                      <a:pt x="194366" y="189099"/>
                      <a:pt x="171137" y="182287"/>
                    </a:cubicBezTo>
                    <a:lnTo>
                      <a:pt x="170689" y="182287"/>
                    </a:lnTo>
                    <a:close/>
                    <a:moveTo>
                      <a:pt x="316158" y="300195"/>
                    </a:moveTo>
                    <a:lnTo>
                      <a:pt x="316158" y="273648"/>
                    </a:lnTo>
                    <a:cubicBezTo>
                      <a:pt x="292544" y="280886"/>
                      <a:pt x="267903" y="284313"/>
                      <a:pt x="243198" y="283800"/>
                    </a:cubicBezTo>
                    <a:cubicBezTo>
                      <a:pt x="218943" y="284204"/>
                      <a:pt x="194816" y="280931"/>
                      <a:pt x="171586" y="274091"/>
                    </a:cubicBezTo>
                    <a:lnTo>
                      <a:pt x="171586" y="300304"/>
                    </a:lnTo>
                    <a:cubicBezTo>
                      <a:pt x="175822" y="304654"/>
                      <a:pt x="200334" y="313689"/>
                      <a:pt x="243198" y="313689"/>
                    </a:cubicBezTo>
                    <a:cubicBezTo>
                      <a:pt x="283432" y="313689"/>
                      <a:pt x="311217" y="305213"/>
                      <a:pt x="316158" y="300195"/>
                    </a:cubicBezTo>
                    <a:close/>
                    <a:moveTo>
                      <a:pt x="425244" y="323398"/>
                    </a:moveTo>
                    <a:lnTo>
                      <a:pt x="414079" y="334551"/>
                    </a:lnTo>
                    <a:lnTo>
                      <a:pt x="402914" y="323398"/>
                    </a:lnTo>
                    <a:lnTo>
                      <a:pt x="390530" y="335892"/>
                    </a:lnTo>
                    <a:lnTo>
                      <a:pt x="401695" y="347044"/>
                    </a:lnTo>
                    <a:lnTo>
                      <a:pt x="390530" y="358197"/>
                    </a:lnTo>
                    <a:lnTo>
                      <a:pt x="402914" y="370581"/>
                    </a:lnTo>
                    <a:lnTo>
                      <a:pt x="414079" y="359429"/>
                    </a:lnTo>
                    <a:lnTo>
                      <a:pt x="425244" y="370581"/>
                    </a:lnTo>
                    <a:lnTo>
                      <a:pt x="437629" y="358197"/>
                    </a:lnTo>
                    <a:lnTo>
                      <a:pt x="426464" y="347044"/>
                    </a:lnTo>
                    <a:lnTo>
                      <a:pt x="437629" y="335892"/>
                    </a:lnTo>
                    <a:lnTo>
                      <a:pt x="425244" y="323398"/>
                    </a:lnTo>
                    <a:close/>
                    <a:moveTo>
                      <a:pt x="353825" y="389325"/>
                    </a:moveTo>
                    <a:cubicBezTo>
                      <a:pt x="346318" y="395151"/>
                      <a:pt x="338361" y="400445"/>
                      <a:pt x="330083" y="405161"/>
                    </a:cubicBezTo>
                    <a:lnTo>
                      <a:pt x="338553" y="420446"/>
                    </a:lnTo>
                    <a:cubicBezTo>
                      <a:pt x="348049" y="415204"/>
                      <a:pt x="357033" y="409198"/>
                      <a:pt x="365568" y="402486"/>
                    </a:cubicBezTo>
                    <a:cubicBezTo>
                      <a:pt x="361076" y="398680"/>
                      <a:pt x="357097" y="394375"/>
                      <a:pt x="353633" y="389658"/>
                    </a:cubicBezTo>
                    <a:lnTo>
                      <a:pt x="353825" y="389325"/>
                    </a:lnTo>
                    <a:close/>
                    <a:moveTo>
                      <a:pt x="254108" y="39951"/>
                    </a:moveTo>
                    <a:lnTo>
                      <a:pt x="264695" y="50436"/>
                    </a:lnTo>
                    <a:lnTo>
                      <a:pt x="265593" y="51329"/>
                    </a:lnTo>
                    <a:cubicBezTo>
                      <a:pt x="271946" y="39181"/>
                      <a:pt x="282085" y="29412"/>
                      <a:pt x="294405" y="23482"/>
                    </a:cubicBezTo>
                    <a:cubicBezTo>
                      <a:pt x="306790" y="17551"/>
                      <a:pt x="320714" y="15778"/>
                      <a:pt x="334125" y="18427"/>
                    </a:cubicBezTo>
                    <a:cubicBezTo>
                      <a:pt x="347601" y="21076"/>
                      <a:pt x="359793" y="28004"/>
                      <a:pt x="368968" y="38177"/>
                    </a:cubicBezTo>
                    <a:cubicBezTo>
                      <a:pt x="378209" y="48350"/>
                      <a:pt x="383792" y="61221"/>
                      <a:pt x="385075" y="74866"/>
                    </a:cubicBezTo>
                    <a:lnTo>
                      <a:pt x="369675" y="59472"/>
                    </a:lnTo>
                    <a:lnTo>
                      <a:pt x="357290" y="71854"/>
                    </a:lnTo>
                    <a:lnTo>
                      <a:pt x="394251" y="108776"/>
                    </a:lnTo>
                    <a:lnTo>
                      <a:pt x="431020" y="71854"/>
                    </a:lnTo>
                    <a:lnTo>
                      <a:pt x="418635" y="59472"/>
                    </a:lnTo>
                    <a:lnTo>
                      <a:pt x="402721" y="75424"/>
                    </a:lnTo>
                    <a:cubicBezTo>
                      <a:pt x="401502" y="58337"/>
                      <a:pt x="394957" y="42068"/>
                      <a:pt x="383920" y="28950"/>
                    </a:cubicBezTo>
                    <a:cubicBezTo>
                      <a:pt x="372883" y="15832"/>
                      <a:pt x="357996" y="6538"/>
                      <a:pt x="341376" y="2401"/>
                    </a:cubicBezTo>
                    <a:cubicBezTo>
                      <a:pt x="324757" y="-1736"/>
                      <a:pt x="307238" y="-504"/>
                      <a:pt x="291389" y="5922"/>
                    </a:cubicBezTo>
                    <a:cubicBezTo>
                      <a:pt x="275540" y="12347"/>
                      <a:pt x="262064" y="23635"/>
                      <a:pt x="253016" y="38166"/>
                    </a:cubicBezTo>
                    <a:lnTo>
                      <a:pt x="254428" y="39505"/>
                    </a:lnTo>
                    <a:lnTo>
                      <a:pt x="254108" y="39951"/>
                    </a:lnTo>
                    <a:close/>
                    <a:moveTo>
                      <a:pt x="354852" y="118481"/>
                    </a:moveTo>
                    <a:lnTo>
                      <a:pt x="354852" y="119151"/>
                    </a:lnTo>
                    <a:lnTo>
                      <a:pt x="336243" y="119151"/>
                    </a:lnTo>
                    <a:lnTo>
                      <a:pt x="332200" y="101414"/>
                    </a:lnTo>
                    <a:lnTo>
                      <a:pt x="311217" y="101414"/>
                    </a:lnTo>
                    <a:lnTo>
                      <a:pt x="307111" y="119151"/>
                    </a:lnTo>
                    <a:lnTo>
                      <a:pt x="289015" y="119151"/>
                    </a:lnTo>
                    <a:lnTo>
                      <a:pt x="289015" y="118481"/>
                    </a:lnTo>
                    <a:lnTo>
                      <a:pt x="313335" y="34485"/>
                    </a:lnTo>
                    <a:lnTo>
                      <a:pt x="330660" y="34485"/>
                    </a:lnTo>
                    <a:lnTo>
                      <a:pt x="354852" y="118481"/>
                    </a:lnTo>
                    <a:close/>
                    <a:moveTo>
                      <a:pt x="314554" y="86801"/>
                    </a:moveTo>
                    <a:lnTo>
                      <a:pt x="328863" y="86801"/>
                    </a:lnTo>
                    <a:lnTo>
                      <a:pt x="321741" y="55680"/>
                    </a:lnTo>
                    <a:lnTo>
                      <a:pt x="314554" y="86801"/>
                    </a:lnTo>
                    <a:close/>
                    <a:moveTo>
                      <a:pt x="212975" y="90483"/>
                    </a:moveTo>
                    <a:lnTo>
                      <a:pt x="225359" y="102865"/>
                    </a:lnTo>
                    <a:lnTo>
                      <a:pt x="240824" y="87248"/>
                    </a:lnTo>
                    <a:cubicBezTo>
                      <a:pt x="242108" y="104289"/>
                      <a:pt x="248781" y="120488"/>
                      <a:pt x="259818" y="133526"/>
                    </a:cubicBezTo>
                    <a:cubicBezTo>
                      <a:pt x="270855" y="146563"/>
                      <a:pt x="285742" y="155771"/>
                      <a:pt x="302362" y="159831"/>
                    </a:cubicBezTo>
                    <a:cubicBezTo>
                      <a:pt x="318982" y="163891"/>
                      <a:pt x="336435" y="162597"/>
                      <a:pt x="352221" y="156131"/>
                    </a:cubicBezTo>
                    <a:cubicBezTo>
                      <a:pt x="368071" y="149665"/>
                      <a:pt x="381418" y="138361"/>
                      <a:pt x="390465" y="123836"/>
                    </a:cubicBezTo>
                    <a:lnTo>
                      <a:pt x="377952" y="111454"/>
                    </a:lnTo>
                    <a:cubicBezTo>
                      <a:pt x="371471" y="123435"/>
                      <a:pt x="361397" y="133033"/>
                      <a:pt x="349076" y="138836"/>
                    </a:cubicBezTo>
                    <a:cubicBezTo>
                      <a:pt x="336757" y="144640"/>
                      <a:pt x="322896" y="146344"/>
                      <a:pt x="309548" y="143698"/>
                    </a:cubicBezTo>
                    <a:cubicBezTo>
                      <a:pt x="296266" y="141051"/>
                      <a:pt x="284074" y="134194"/>
                      <a:pt x="274962" y="124133"/>
                    </a:cubicBezTo>
                    <a:cubicBezTo>
                      <a:pt x="265786" y="114073"/>
                      <a:pt x="260075" y="101340"/>
                      <a:pt x="258728" y="87806"/>
                    </a:cubicBezTo>
                    <a:lnTo>
                      <a:pt x="274320" y="103200"/>
                    </a:lnTo>
                    <a:lnTo>
                      <a:pt x="286833" y="90818"/>
                    </a:lnTo>
                    <a:lnTo>
                      <a:pt x="249551" y="53225"/>
                    </a:lnTo>
                    <a:lnTo>
                      <a:pt x="212654" y="90148"/>
                    </a:lnTo>
                    <a:lnTo>
                      <a:pt x="212975" y="90483"/>
                    </a:lnTo>
                    <a:close/>
                  </a:path>
                </a:pathLst>
              </a:custGeom>
              <a:solidFill>
                <a:srgbClr val="2D5967"/>
              </a:solidFill>
              <a:ln w="6417" cap="flat">
                <a:noFill/>
                <a:prstDash val="solid"/>
                <a:miter/>
              </a:ln>
            </p:spPr>
            <p:txBody>
              <a:bodyPr rtlCol="0" anchor="ctr"/>
              <a:lstStyle/>
              <a:p>
                <a:endParaRPr lang="en-US"/>
              </a:p>
            </p:txBody>
          </p:sp>
        </p:grpSp>
        <p:grpSp>
          <p:nvGrpSpPr>
            <p:cNvPr id="118" name="Graphic 2">
              <a:extLst>
                <a:ext uri="{FF2B5EF4-FFF2-40B4-BE49-F238E27FC236}">
                  <a16:creationId xmlns:a16="http://schemas.microsoft.com/office/drawing/2014/main" id="{F044BD95-A085-4FAF-82F5-9FD60D6E9276}"/>
                </a:ext>
              </a:extLst>
            </p:cNvPr>
            <p:cNvGrpSpPr/>
            <p:nvPr/>
          </p:nvGrpSpPr>
          <p:grpSpPr>
            <a:xfrm>
              <a:off x="6698734" y="1239675"/>
              <a:ext cx="924025" cy="340092"/>
              <a:chOff x="6698734" y="1239675"/>
              <a:chExt cx="924025" cy="340092"/>
            </a:xfrm>
            <a:solidFill>
              <a:srgbClr val="000000"/>
            </a:solidFill>
          </p:grpSpPr>
          <p:sp>
            <p:nvSpPr>
              <p:cNvPr id="119" name="TextBox 118">
                <a:extLst>
                  <a:ext uri="{FF2B5EF4-FFF2-40B4-BE49-F238E27FC236}">
                    <a16:creationId xmlns:a16="http://schemas.microsoft.com/office/drawing/2014/main" id="{EF1EB2D7-2265-45F7-9979-A7C1B0FA327E}"/>
                  </a:ext>
                </a:extLst>
              </p:cNvPr>
              <p:cNvSpPr txBox="1"/>
              <p:nvPr/>
            </p:nvSpPr>
            <p:spPr>
              <a:xfrm>
                <a:off x="6607294" y="1193955"/>
                <a:ext cx="110690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Oracle Autonomous</a:t>
                </a:r>
              </a:p>
            </p:txBody>
          </p:sp>
          <p:sp>
            <p:nvSpPr>
              <p:cNvPr id="120" name="TextBox 119">
                <a:extLst>
                  <a:ext uri="{FF2B5EF4-FFF2-40B4-BE49-F238E27FC236}">
                    <a16:creationId xmlns:a16="http://schemas.microsoft.com/office/drawing/2014/main" id="{9E3FA4A6-512D-4854-A366-5AD45F03F9EE}"/>
                  </a:ext>
                </a:extLst>
              </p:cNvPr>
              <p:cNvSpPr txBox="1"/>
              <p:nvPr/>
            </p:nvSpPr>
            <p:spPr>
              <a:xfrm>
                <a:off x="6797745" y="1296625"/>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Transaction</a:t>
                </a:r>
              </a:p>
            </p:txBody>
          </p:sp>
          <p:sp>
            <p:nvSpPr>
              <p:cNvPr id="121" name="TextBox 120">
                <a:extLst>
                  <a:ext uri="{FF2B5EF4-FFF2-40B4-BE49-F238E27FC236}">
                    <a16:creationId xmlns:a16="http://schemas.microsoft.com/office/drawing/2014/main" id="{414BF5AA-8AB2-4773-A64F-479FDA00B344}"/>
                  </a:ext>
                </a:extLst>
              </p:cNvPr>
              <p:cNvSpPr txBox="1"/>
              <p:nvPr/>
            </p:nvSpPr>
            <p:spPr>
              <a:xfrm>
                <a:off x="6712722" y="1399294"/>
                <a:ext cx="901566"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Processing ATP</a:t>
                </a:r>
              </a:p>
            </p:txBody>
          </p:sp>
        </p:grpSp>
      </p:grpSp>
      <p:grpSp>
        <p:nvGrpSpPr>
          <p:cNvPr id="122" name="Graphic 2">
            <a:extLst>
              <a:ext uri="{FF2B5EF4-FFF2-40B4-BE49-F238E27FC236}">
                <a16:creationId xmlns:a16="http://schemas.microsoft.com/office/drawing/2014/main" id="{01B5D298-2460-4163-A060-B3269687EC3A}"/>
              </a:ext>
            </a:extLst>
          </p:cNvPr>
          <p:cNvGrpSpPr/>
          <p:nvPr/>
        </p:nvGrpSpPr>
        <p:grpSpPr>
          <a:xfrm>
            <a:off x="7947258" y="1624436"/>
            <a:ext cx="513347" cy="629101"/>
            <a:chOff x="7947258" y="745327"/>
            <a:chExt cx="513347" cy="629101"/>
          </a:xfrm>
        </p:grpSpPr>
        <p:grpSp>
          <p:nvGrpSpPr>
            <p:cNvPr id="123" name="Graphic 2">
              <a:extLst>
                <a:ext uri="{FF2B5EF4-FFF2-40B4-BE49-F238E27FC236}">
                  <a16:creationId xmlns:a16="http://schemas.microsoft.com/office/drawing/2014/main" id="{40489131-0870-4C9F-954C-C4634602CD75}"/>
                </a:ext>
              </a:extLst>
            </p:cNvPr>
            <p:cNvGrpSpPr/>
            <p:nvPr/>
          </p:nvGrpSpPr>
          <p:grpSpPr>
            <a:xfrm>
              <a:off x="7947258" y="745327"/>
              <a:ext cx="513347" cy="465421"/>
              <a:chOff x="7947258" y="745327"/>
              <a:chExt cx="513347" cy="465421"/>
            </a:xfrm>
          </p:grpSpPr>
          <p:sp>
            <p:nvSpPr>
              <p:cNvPr id="124" name="Freeform: Shape 123">
                <a:extLst>
                  <a:ext uri="{FF2B5EF4-FFF2-40B4-BE49-F238E27FC236}">
                    <a16:creationId xmlns:a16="http://schemas.microsoft.com/office/drawing/2014/main" id="{AD88F60E-6197-49DC-898F-5E0F8EA592BD}"/>
                  </a:ext>
                </a:extLst>
              </p:cNvPr>
              <p:cNvSpPr/>
              <p:nvPr/>
            </p:nvSpPr>
            <p:spPr>
              <a:xfrm>
                <a:off x="7947258" y="745327"/>
                <a:ext cx="513347" cy="465421"/>
              </a:xfrm>
              <a:custGeom>
                <a:avLst/>
                <a:gdLst>
                  <a:gd name="connsiteX0" fmla="*/ 504108 w 513347"/>
                  <a:gd name="connsiteY0" fmla="*/ 235354 h 465421"/>
                  <a:gd name="connsiteX1" fmla="*/ 513347 w 513347"/>
                  <a:gd name="connsiteY1" fmla="*/ 226114 h 465421"/>
                  <a:gd name="connsiteX2" fmla="*/ 504108 w 513347"/>
                  <a:gd name="connsiteY2" fmla="*/ 216874 h 465421"/>
                  <a:gd name="connsiteX3" fmla="*/ 491851 w 513347"/>
                  <a:gd name="connsiteY3" fmla="*/ 205177 h 465421"/>
                  <a:gd name="connsiteX4" fmla="*/ 482610 w 513347"/>
                  <a:gd name="connsiteY4" fmla="*/ 196055 h 465421"/>
                  <a:gd name="connsiteX5" fmla="*/ 473435 w 513347"/>
                  <a:gd name="connsiteY5" fmla="*/ 205177 h 465421"/>
                  <a:gd name="connsiteX6" fmla="*/ 467274 w 513347"/>
                  <a:gd name="connsiteY6" fmla="*/ 211377 h 465421"/>
                  <a:gd name="connsiteX7" fmla="*/ 430891 w 513347"/>
                  <a:gd name="connsiteY7" fmla="*/ 127632 h 465421"/>
                  <a:gd name="connsiteX8" fmla="*/ 426656 w 513347"/>
                  <a:gd name="connsiteY8" fmla="*/ 121783 h 465421"/>
                  <a:gd name="connsiteX9" fmla="*/ 454184 w 513347"/>
                  <a:gd name="connsiteY9" fmla="*/ 93128 h 465421"/>
                  <a:gd name="connsiteX10" fmla="*/ 463424 w 513347"/>
                  <a:gd name="connsiteY10" fmla="*/ 84005 h 465421"/>
                  <a:gd name="connsiteX11" fmla="*/ 454184 w 513347"/>
                  <a:gd name="connsiteY11" fmla="*/ 74765 h 465421"/>
                  <a:gd name="connsiteX12" fmla="*/ 442441 w 513347"/>
                  <a:gd name="connsiteY12" fmla="*/ 63069 h 465421"/>
                  <a:gd name="connsiteX13" fmla="*/ 432751 w 513347"/>
                  <a:gd name="connsiteY13" fmla="*/ 53126 h 465421"/>
                  <a:gd name="connsiteX14" fmla="*/ 424667 w 513347"/>
                  <a:gd name="connsiteY14" fmla="*/ 61197 h 465421"/>
                  <a:gd name="connsiteX15" fmla="*/ 395727 w 513347"/>
                  <a:gd name="connsiteY15" fmla="*/ 20816 h 465421"/>
                  <a:gd name="connsiteX16" fmla="*/ 350167 w 513347"/>
                  <a:gd name="connsiteY16" fmla="*/ 950 h 465421"/>
                  <a:gd name="connsiteX17" fmla="*/ 300886 w 513347"/>
                  <a:gd name="connsiteY17" fmla="*/ 7200 h 465421"/>
                  <a:gd name="connsiteX18" fmla="*/ 261743 w 513347"/>
                  <a:gd name="connsiteY18" fmla="*/ 37805 h 465421"/>
                  <a:gd name="connsiteX19" fmla="*/ 253465 w 513347"/>
                  <a:gd name="connsiteY19" fmla="*/ 37805 h 465421"/>
                  <a:gd name="connsiteX20" fmla="*/ 123524 w 513347"/>
                  <a:gd name="connsiteY20" fmla="*/ 84589 h 465421"/>
                  <a:gd name="connsiteX21" fmla="*/ 120957 w 513347"/>
                  <a:gd name="connsiteY21" fmla="*/ 86578 h 465421"/>
                  <a:gd name="connsiteX22" fmla="*/ 92531 w 513347"/>
                  <a:gd name="connsiteY22" fmla="*/ 75429 h 465421"/>
                  <a:gd name="connsiteX23" fmla="*/ 62051 w 513347"/>
                  <a:gd name="connsiteY23" fmla="*/ 76956 h 465421"/>
                  <a:gd name="connsiteX24" fmla="*/ 34907 w 513347"/>
                  <a:gd name="connsiteY24" fmla="*/ 90887 h 465421"/>
                  <a:gd name="connsiteX25" fmla="*/ 15914 w 513347"/>
                  <a:gd name="connsiteY25" fmla="*/ 114756 h 465421"/>
                  <a:gd name="connsiteX26" fmla="*/ 8342 w 513347"/>
                  <a:gd name="connsiteY26" fmla="*/ 144334 h 465421"/>
                  <a:gd name="connsiteX27" fmla="*/ 13668 w 513347"/>
                  <a:gd name="connsiteY27" fmla="*/ 174384 h 465421"/>
                  <a:gd name="connsiteX28" fmla="*/ 30929 w 513347"/>
                  <a:gd name="connsiteY28" fmla="*/ 199584 h 465421"/>
                  <a:gd name="connsiteX29" fmla="*/ 56982 w 513347"/>
                  <a:gd name="connsiteY29" fmla="*/ 215471 h 465421"/>
                  <a:gd name="connsiteX30" fmla="*/ 54415 w 513347"/>
                  <a:gd name="connsiteY30" fmla="*/ 218044 h 465421"/>
                  <a:gd name="connsiteX31" fmla="*/ 9240 w 513347"/>
                  <a:gd name="connsiteY31" fmla="*/ 263191 h 465421"/>
                  <a:gd name="connsiteX32" fmla="*/ 0 w 513347"/>
                  <a:gd name="connsiteY32" fmla="*/ 272431 h 465421"/>
                  <a:gd name="connsiteX33" fmla="*/ 9240 w 513347"/>
                  <a:gd name="connsiteY33" fmla="*/ 281554 h 465421"/>
                  <a:gd name="connsiteX34" fmla="*/ 21496 w 513347"/>
                  <a:gd name="connsiteY34" fmla="*/ 293835 h 465421"/>
                  <a:gd name="connsiteX35" fmla="*/ 30673 w 513347"/>
                  <a:gd name="connsiteY35" fmla="*/ 303075 h 465421"/>
                  <a:gd name="connsiteX36" fmla="*/ 39913 w 513347"/>
                  <a:gd name="connsiteY36" fmla="*/ 293835 h 465421"/>
                  <a:gd name="connsiteX37" fmla="*/ 44341 w 513347"/>
                  <a:gd name="connsiteY37" fmla="*/ 289507 h 465421"/>
                  <a:gd name="connsiteX38" fmla="*/ 44341 w 513347"/>
                  <a:gd name="connsiteY38" fmla="*/ 292432 h 465421"/>
                  <a:gd name="connsiteX39" fmla="*/ 47485 w 513347"/>
                  <a:gd name="connsiteY39" fmla="*/ 305064 h 465421"/>
                  <a:gd name="connsiteX40" fmla="*/ 48319 w 513347"/>
                  <a:gd name="connsiteY40" fmla="*/ 307990 h 465421"/>
                  <a:gd name="connsiteX41" fmla="*/ 48319 w 513347"/>
                  <a:gd name="connsiteY41" fmla="*/ 309273 h 465421"/>
                  <a:gd name="connsiteX42" fmla="*/ 48319 w 513347"/>
                  <a:gd name="connsiteY42" fmla="*/ 310441 h 465421"/>
                  <a:gd name="connsiteX43" fmla="*/ 49153 w 513347"/>
                  <a:gd name="connsiteY43" fmla="*/ 313483 h 465421"/>
                  <a:gd name="connsiteX44" fmla="*/ 50886 w 513347"/>
                  <a:gd name="connsiteY44" fmla="*/ 318866 h 465421"/>
                  <a:gd name="connsiteX45" fmla="*/ 50886 w 513347"/>
                  <a:gd name="connsiteY45" fmla="*/ 319803 h 465421"/>
                  <a:gd name="connsiteX46" fmla="*/ 50886 w 513347"/>
                  <a:gd name="connsiteY46" fmla="*/ 321908 h 465421"/>
                  <a:gd name="connsiteX47" fmla="*/ 55185 w 513347"/>
                  <a:gd name="connsiteY47" fmla="*/ 334190 h 465421"/>
                  <a:gd name="connsiteX48" fmla="*/ 57752 w 513347"/>
                  <a:gd name="connsiteY48" fmla="*/ 340036 h 465421"/>
                  <a:gd name="connsiteX49" fmla="*/ 59997 w 513347"/>
                  <a:gd name="connsiteY49" fmla="*/ 345182 h 465421"/>
                  <a:gd name="connsiteX50" fmla="*/ 61730 w 513347"/>
                  <a:gd name="connsiteY50" fmla="*/ 348339 h 465421"/>
                  <a:gd name="connsiteX51" fmla="*/ 63270 w 513347"/>
                  <a:gd name="connsiteY51" fmla="*/ 351612 h 465421"/>
                  <a:gd name="connsiteX52" fmla="*/ 65965 w 513347"/>
                  <a:gd name="connsiteY52" fmla="*/ 356642 h 465421"/>
                  <a:gd name="connsiteX53" fmla="*/ 87013 w 513347"/>
                  <a:gd name="connsiteY53" fmla="*/ 387520 h 465421"/>
                  <a:gd name="connsiteX54" fmla="*/ 90670 w 513347"/>
                  <a:gd name="connsiteY54" fmla="*/ 391852 h 465421"/>
                  <a:gd name="connsiteX55" fmla="*/ 93237 w 513347"/>
                  <a:gd name="connsiteY55" fmla="*/ 394540 h 465421"/>
                  <a:gd name="connsiteX56" fmla="*/ 95418 w 513347"/>
                  <a:gd name="connsiteY56" fmla="*/ 397344 h 465421"/>
                  <a:gd name="connsiteX57" fmla="*/ 99397 w 513347"/>
                  <a:gd name="connsiteY57" fmla="*/ 401438 h 465421"/>
                  <a:gd name="connsiteX58" fmla="*/ 127695 w 513347"/>
                  <a:gd name="connsiteY58" fmla="*/ 425887 h 465421"/>
                  <a:gd name="connsiteX59" fmla="*/ 132315 w 513347"/>
                  <a:gd name="connsiteY59" fmla="*/ 429275 h 465421"/>
                  <a:gd name="connsiteX60" fmla="*/ 135459 w 513347"/>
                  <a:gd name="connsiteY60" fmla="*/ 431264 h 465421"/>
                  <a:gd name="connsiteX61" fmla="*/ 138347 w 513347"/>
                  <a:gd name="connsiteY61" fmla="*/ 433369 h 465421"/>
                  <a:gd name="connsiteX62" fmla="*/ 143288 w 513347"/>
                  <a:gd name="connsiteY62" fmla="*/ 436295 h 465421"/>
                  <a:gd name="connsiteX63" fmla="*/ 176976 w 513347"/>
                  <a:gd name="connsiteY63" fmla="*/ 452670 h 465421"/>
                  <a:gd name="connsiteX64" fmla="*/ 182238 w 513347"/>
                  <a:gd name="connsiteY64" fmla="*/ 454660 h 465421"/>
                  <a:gd name="connsiteX65" fmla="*/ 185640 w 513347"/>
                  <a:gd name="connsiteY65" fmla="*/ 455597 h 465421"/>
                  <a:gd name="connsiteX66" fmla="*/ 189104 w 513347"/>
                  <a:gd name="connsiteY66" fmla="*/ 456880 h 465421"/>
                  <a:gd name="connsiteX67" fmla="*/ 194623 w 513347"/>
                  <a:gd name="connsiteY67" fmla="*/ 458401 h 465421"/>
                  <a:gd name="connsiteX68" fmla="*/ 212654 w 513347"/>
                  <a:gd name="connsiteY68" fmla="*/ 462726 h 465421"/>
                  <a:gd name="connsiteX69" fmla="*/ 231263 w 513347"/>
                  <a:gd name="connsiteY69" fmla="*/ 465421 h 465421"/>
                  <a:gd name="connsiteX70" fmla="*/ 236846 w 513347"/>
                  <a:gd name="connsiteY70" fmla="*/ 465421 h 465421"/>
                  <a:gd name="connsiteX71" fmla="*/ 240503 w 513347"/>
                  <a:gd name="connsiteY71" fmla="*/ 465421 h 465421"/>
                  <a:gd name="connsiteX72" fmla="*/ 244225 w 513347"/>
                  <a:gd name="connsiteY72" fmla="*/ 465421 h 465421"/>
                  <a:gd name="connsiteX73" fmla="*/ 253594 w 513347"/>
                  <a:gd name="connsiteY73" fmla="*/ 465421 h 465421"/>
                  <a:gd name="connsiteX74" fmla="*/ 287154 w 513347"/>
                  <a:gd name="connsiteY74" fmla="*/ 462848 h 465421"/>
                  <a:gd name="connsiteX75" fmla="*/ 292736 w 513347"/>
                  <a:gd name="connsiteY75" fmla="*/ 461911 h 465421"/>
                  <a:gd name="connsiteX76" fmla="*/ 296266 w 513347"/>
                  <a:gd name="connsiteY76" fmla="*/ 460974 h 465421"/>
                  <a:gd name="connsiteX77" fmla="*/ 299923 w 513347"/>
                  <a:gd name="connsiteY77" fmla="*/ 460390 h 465421"/>
                  <a:gd name="connsiteX78" fmla="*/ 305377 w 513347"/>
                  <a:gd name="connsiteY78" fmla="*/ 459100 h 465421"/>
                  <a:gd name="connsiteX79" fmla="*/ 340478 w 513347"/>
                  <a:gd name="connsiteY79" fmla="*/ 447409 h 465421"/>
                  <a:gd name="connsiteX80" fmla="*/ 345611 w 513347"/>
                  <a:gd name="connsiteY80" fmla="*/ 445067 h 465421"/>
                  <a:gd name="connsiteX81" fmla="*/ 348755 w 513347"/>
                  <a:gd name="connsiteY81" fmla="*/ 443315 h 465421"/>
                  <a:gd name="connsiteX82" fmla="*/ 352156 w 513347"/>
                  <a:gd name="connsiteY82" fmla="*/ 441794 h 465421"/>
                  <a:gd name="connsiteX83" fmla="*/ 357226 w 513347"/>
                  <a:gd name="connsiteY83" fmla="*/ 439105 h 465421"/>
                  <a:gd name="connsiteX84" fmla="*/ 385652 w 513347"/>
                  <a:gd name="connsiteY84" fmla="*/ 420156 h 465421"/>
                  <a:gd name="connsiteX85" fmla="*/ 388796 w 513347"/>
                  <a:gd name="connsiteY85" fmla="*/ 417583 h 465421"/>
                  <a:gd name="connsiteX86" fmla="*/ 423897 w 513347"/>
                  <a:gd name="connsiteY86" fmla="*/ 426823 h 465421"/>
                  <a:gd name="connsiteX87" fmla="*/ 470098 w 513347"/>
                  <a:gd name="connsiteY87" fmla="*/ 409716 h 465421"/>
                  <a:gd name="connsiteX88" fmla="*/ 494674 w 513347"/>
                  <a:gd name="connsiteY88" fmla="*/ 367038 h 465421"/>
                  <a:gd name="connsiteX89" fmla="*/ 486333 w 513347"/>
                  <a:gd name="connsiteY89" fmla="*/ 318488 h 465421"/>
                  <a:gd name="connsiteX90" fmla="*/ 448922 w 513347"/>
                  <a:gd name="connsiteY90" fmla="*/ 286467 h 465421"/>
                  <a:gd name="connsiteX91" fmla="*/ 455788 w 513347"/>
                  <a:gd name="connsiteY91" fmla="*/ 279683 h 465421"/>
                  <a:gd name="connsiteX92" fmla="*/ 504108 w 513347"/>
                  <a:gd name="connsiteY92" fmla="*/ 235354 h 4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13347" h="465421">
                    <a:moveTo>
                      <a:pt x="504108" y="235354"/>
                    </a:moveTo>
                    <a:lnTo>
                      <a:pt x="513347" y="226114"/>
                    </a:lnTo>
                    <a:lnTo>
                      <a:pt x="504108" y="216874"/>
                    </a:lnTo>
                    <a:lnTo>
                      <a:pt x="491851" y="205177"/>
                    </a:lnTo>
                    <a:lnTo>
                      <a:pt x="482610" y="196055"/>
                    </a:lnTo>
                    <a:lnTo>
                      <a:pt x="473435" y="205177"/>
                    </a:lnTo>
                    <a:lnTo>
                      <a:pt x="467274" y="211377"/>
                    </a:lnTo>
                    <a:cubicBezTo>
                      <a:pt x="461307" y="181174"/>
                      <a:pt x="448858" y="152611"/>
                      <a:pt x="430891" y="127632"/>
                    </a:cubicBezTo>
                    <a:lnTo>
                      <a:pt x="426656" y="121783"/>
                    </a:lnTo>
                    <a:lnTo>
                      <a:pt x="454184" y="93128"/>
                    </a:lnTo>
                    <a:lnTo>
                      <a:pt x="463424" y="84005"/>
                    </a:lnTo>
                    <a:lnTo>
                      <a:pt x="454184" y="74765"/>
                    </a:lnTo>
                    <a:lnTo>
                      <a:pt x="442441" y="63069"/>
                    </a:lnTo>
                    <a:lnTo>
                      <a:pt x="432751" y="53126"/>
                    </a:lnTo>
                    <a:lnTo>
                      <a:pt x="424667" y="61197"/>
                    </a:lnTo>
                    <a:cubicBezTo>
                      <a:pt x="418827" y="45374"/>
                      <a:pt x="408881" y="31421"/>
                      <a:pt x="395727" y="20816"/>
                    </a:cubicBezTo>
                    <a:cubicBezTo>
                      <a:pt x="382636" y="10211"/>
                      <a:pt x="366915" y="3346"/>
                      <a:pt x="350167" y="950"/>
                    </a:cubicBezTo>
                    <a:cubicBezTo>
                      <a:pt x="333483" y="-1447"/>
                      <a:pt x="316478" y="712"/>
                      <a:pt x="300886" y="7200"/>
                    </a:cubicBezTo>
                    <a:cubicBezTo>
                      <a:pt x="285357" y="13688"/>
                      <a:pt x="271817" y="24262"/>
                      <a:pt x="261743" y="37805"/>
                    </a:cubicBezTo>
                    <a:lnTo>
                      <a:pt x="253465" y="37805"/>
                    </a:lnTo>
                    <a:cubicBezTo>
                      <a:pt x="206109" y="38480"/>
                      <a:pt x="160421" y="54947"/>
                      <a:pt x="123524" y="84589"/>
                    </a:cubicBezTo>
                    <a:lnTo>
                      <a:pt x="120957" y="86578"/>
                    </a:lnTo>
                    <a:cubicBezTo>
                      <a:pt x="112359" y="80889"/>
                      <a:pt x="102669" y="77088"/>
                      <a:pt x="92531" y="75429"/>
                    </a:cubicBezTo>
                    <a:cubicBezTo>
                      <a:pt x="82392" y="73771"/>
                      <a:pt x="71997" y="74291"/>
                      <a:pt x="62051" y="76956"/>
                    </a:cubicBezTo>
                    <a:cubicBezTo>
                      <a:pt x="52105" y="79621"/>
                      <a:pt x="42865" y="84370"/>
                      <a:pt x="34907" y="90887"/>
                    </a:cubicBezTo>
                    <a:cubicBezTo>
                      <a:pt x="26950" y="97405"/>
                      <a:pt x="20469" y="105540"/>
                      <a:pt x="15914" y="114756"/>
                    </a:cubicBezTo>
                    <a:cubicBezTo>
                      <a:pt x="11294" y="123970"/>
                      <a:pt x="8727" y="134053"/>
                      <a:pt x="8342" y="144334"/>
                    </a:cubicBezTo>
                    <a:cubicBezTo>
                      <a:pt x="8021" y="154615"/>
                      <a:pt x="9818" y="164858"/>
                      <a:pt x="13668" y="174384"/>
                    </a:cubicBezTo>
                    <a:cubicBezTo>
                      <a:pt x="17582" y="183910"/>
                      <a:pt x="23422" y="192500"/>
                      <a:pt x="30929" y="199584"/>
                    </a:cubicBezTo>
                    <a:cubicBezTo>
                      <a:pt x="38373" y="206668"/>
                      <a:pt x="47228" y="212083"/>
                      <a:pt x="56982" y="215471"/>
                    </a:cubicBezTo>
                    <a:lnTo>
                      <a:pt x="54415" y="218044"/>
                    </a:lnTo>
                    <a:lnTo>
                      <a:pt x="9240" y="263191"/>
                    </a:lnTo>
                    <a:lnTo>
                      <a:pt x="0" y="272431"/>
                    </a:lnTo>
                    <a:lnTo>
                      <a:pt x="9240" y="281554"/>
                    </a:lnTo>
                    <a:lnTo>
                      <a:pt x="21496" y="293835"/>
                    </a:lnTo>
                    <a:lnTo>
                      <a:pt x="30673" y="303075"/>
                    </a:lnTo>
                    <a:lnTo>
                      <a:pt x="39913" y="293835"/>
                    </a:lnTo>
                    <a:lnTo>
                      <a:pt x="44341" y="289507"/>
                    </a:lnTo>
                    <a:cubicBezTo>
                      <a:pt x="44341" y="290443"/>
                      <a:pt x="44341" y="291496"/>
                      <a:pt x="44341" y="292432"/>
                    </a:cubicBezTo>
                    <a:lnTo>
                      <a:pt x="47485" y="305064"/>
                    </a:lnTo>
                    <a:cubicBezTo>
                      <a:pt x="47485" y="306116"/>
                      <a:pt x="47485" y="307053"/>
                      <a:pt x="48319" y="307990"/>
                    </a:cubicBezTo>
                    <a:lnTo>
                      <a:pt x="48319" y="309273"/>
                    </a:lnTo>
                    <a:lnTo>
                      <a:pt x="48319" y="310441"/>
                    </a:lnTo>
                    <a:cubicBezTo>
                      <a:pt x="48512" y="311474"/>
                      <a:pt x="48768" y="312488"/>
                      <a:pt x="49153" y="313483"/>
                    </a:cubicBezTo>
                    <a:lnTo>
                      <a:pt x="50886" y="318866"/>
                    </a:lnTo>
                    <a:lnTo>
                      <a:pt x="50886" y="319803"/>
                    </a:lnTo>
                    <a:cubicBezTo>
                      <a:pt x="50886" y="320503"/>
                      <a:pt x="50886" y="321202"/>
                      <a:pt x="50886" y="321908"/>
                    </a:cubicBezTo>
                    <a:lnTo>
                      <a:pt x="55185" y="334190"/>
                    </a:lnTo>
                    <a:cubicBezTo>
                      <a:pt x="56019" y="336173"/>
                      <a:pt x="56853" y="338162"/>
                      <a:pt x="57752" y="340036"/>
                    </a:cubicBezTo>
                    <a:lnTo>
                      <a:pt x="59997" y="345182"/>
                    </a:lnTo>
                    <a:lnTo>
                      <a:pt x="61730" y="348339"/>
                    </a:lnTo>
                    <a:lnTo>
                      <a:pt x="63270" y="351612"/>
                    </a:lnTo>
                    <a:lnTo>
                      <a:pt x="65965" y="356642"/>
                    </a:lnTo>
                    <a:cubicBezTo>
                      <a:pt x="72125" y="367493"/>
                      <a:pt x="79184" y="377824"/>
                      <a:pt x="87013" y="387520"/>
                    </a:cubicBezTo>
                    <a:lnTo>
                      <a:pt x="90670" y="391852"/>
                    </a:lnTo>
                    <a:lnTo>
                      <a:pt x="93237" y="394540"/>
                    </a:lnTo>
                    <a:lnTo>
                      <a:pt x="95418" y="397344"/>
                    </a:lnTo>
                    <a:lnTo>
                      <a:pt x="99397" y="401438"/>
                    </a:lnTo>
                    <a:cubicBezTo>
                      <a:pt x="108124" y="410422"/>
                      <a:pt x="117556" y="418603"/>
                      <a:pt x="127695" y="425887"/>
                    </a:cubicBezTo>
                    <a:lnTo>
                      <a:pt x="132315" y="429275"/>
                    </a:lnTo>
                    <a:lnTo>
                      <a:pt x="135459" y="431264"/>
                    </a:lnTo>
                    <a:lnTo>
                      <a:pt x="138347" y="433369"/>
                    </a:lnTo>
                    <a:lnTo>
                      <a:pt x="143288" y="436295"/>
                    </a:lnTo>
                    <a:cubicBezTo>
                      <a:pt x="154004" y="442731"/>
                      <a:pt x="165298" y="448211"/>
                      <a:pt x="176976" y="452670"/>
                    </a:cubicBezTo>
                    <a:lnTo>
                      <a:pt x="182238" y="454660"/>
                    </a:lnTo>
                    <a:lnTo>
                      <a:pt x="185640" y="455597"/>
                    </a:lnTo>
                    <a:lnTo>
                      <a:pt x="189104" y="456880"/>
                    </a:lnTo>
                    <a:lnTo>
                      <a:pt x="194623" y="458401"/>
                    </a:lnTo>
                    <a:cubicBezTo>
                      <a:pt x="200462" y="460037"/>
                      <a:pt x="206302" y="461558"/>
                      <a:pt x="212654" y="462726"/>
                    </a:cubicBezTo>
                    <a:cubicBezTo>
                      <a:pt x="218943" y="463900"/>
                      <a:pt x="225038" y="464837"/>
                      <a:pt x="231263" y="465421"/>
                    </a:cubicBezTo>
                    <a:lnTo>
                      <a:pt x="236846" y="465421"/>
                    </a:lnTo>
                    <a:lnTo>
                      <a:pt x="240503" y="465421"/>
                    </a:lnTo>
                    <a:lnTo>
                      <a:pt x="244225" y="465421"/>
                    </a:lnTo>
                    <a:lnTo>
                      <a:pt x="253594" y="465421"/>
                    </a:lnTo>
                    <a:cubicBezTo>
                      <a:pt x="264823" y="465446"/>
                      <a:pt x="276053" y="464580"/>
                      <a:pt x="287154" y="462848"/>
                    </a:cubicBezTo>
                    <a:lnTo>
                      <a:pt x="292736" y="461911"/>
                    </a:lnTo>
                    <a:lnTo>
                      <a:pt x="296266" y="460974"/>
                    </a:lnTo>
                    <a:lnTo>
                      <a:pt x="299923" y="460390"/>
                    </a:lnTo>
                    <a:lnTo>
                      <a:pt x="305377" y="459100"/>
                    </a:lnTo>
                    <a:cubicBezTo>
                      <a:pt x="317377" y="456238"/>
                      <a:pt x="329120" y="452324"/>
                      <a:pt x="340478" y="447409"/>
                    </a:cubicBezTo>
                    <a:lnTo>
                      <a:pt x="345611" y="445067"/>
                    </a:lnTo>
                    <a:lnTo>
                      <a:pt x="348755" y="443315"/>
                    </a:lnTo>
                    <a:lnTo>
                      <a:pt x="352156" y="441794"/>
                    </a:lnTo>
                    <a:lnTo>
                      <a:pt x="357226" y="439105"/>
                    </a:lnTo>
                    <a:cubicBezTo>
                      <a:pt x="367172" y="433555"/>
                      <a:pt x="376668" y="427215"/>
                      <a:pt x="385652" y="420156"/>
                    </a:cubicBezTo>
                    <a:lnTo>
                      <a:pt x="388796" y="417583"/>
                    </a:lnTo>
                    <a:cubicBezTo>
                      <a:pt x="399513" y="423628"/>
                      <a:pt x="411576" y="426811"/>
                      <a:pt x="423897" y="426823"/>
                    </a:cubicBezTo>
                    <a:cubicBezTo>
                      <a:pt x="440773" y="426682"/>
                      <a:pt x="457136" y="420631"/>
                      <a:pt x="470098" y="409716"/>
                    </a:cubicBezTo>
                    <a:cubicBezTo>
                      <a:pt x="482996" y="398795"/>
                      <a:pt x="491723" y="383696"/>
                      <a:pt x="494674" y="367038"/>
                    </a:cubicBezTo>
                    <a:cubicBezTo>
                      <a:pt x="497626" y="350380"/>
                      <a:pt x="494674" y="333202"/>
                      <a:pt x="486333" y="318488"/>
                    </a:cubicBezTo>
                    <a:cubicBezTo>
                      <a:pt x="477991" y="303774"/>
                      <a:pt x="464708" y="292445"/>
                      <a:pt x="448922" y="286467"/>
                    </a:cubicBezTo>
                    <a:lnTo>
                      <a:pt x="455788" y="279683"/>
                    </a:lnTo>
                    <a:lnTo>
                      <a:pt x="504108" y="235354"/>
                    </a:lnTo>
                    <a:close/>
                  </a:path>
                </a:pathLst>
              </a:custGeom>
              <a:solidFill>
                <a:srgbClr val="FFFFFF"/>
              </a:solidFill>
              <a:ln w="641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DFF054FC-0784-4480-96F5-928C59BE3EE6}"/>
                  </a:ext>
                </a:extLst>
              </p:cNvPr>
              <p:cNvSpPr/>
              <p:nvPr/>
            </p:nvSpPr>
            <p:spPr>
              <a:xfrm>
                <a:off x="8197451" y="824184"/>
                <a:ext cx="163372" cy="100704"/>
              </a:xfrm>
              <a:custGeom>
                <a:avLst/>
                <a:gdLst>
                  <a:gd name="connsiteX0" fmla="*/ 86756 w 163372"/>
                  <a:gd name="connsiteY0" fmla="*/ 100705 h 100704"/>
                  <a:gd name="connsiteX1" fmla="*/ 25539 w 163372"/>
                  <a:gd name="connsiteY1" fmla="*/ 75409 h 100704"/>
                  <a:gd name="connsiteX2" fmla="*/ 0 w 163372"/>
                  <a:gd name="connsiteY2" fmla="*/ 14270 h 100704"/>
                  <a:gd name="connsiteX3" fmla="*/ 0 w 163372"/>
                  <a:gd name="connsiteY3" fmla="*/ 0 h 100704"/>
                  <a:gd name="connsiteX4" fmla="*/ 30544 w 163372"/>
                  <a:gd name="connsiteY4" fmla="*/ 0 h 100704"/>
                  <a:gd name="connsiteX5" fmla="*/ 30544 w 163372"/>
                  <a:gd name="connsiteY5" fmla="*/ 14270 h 100704"/>
                  <a:gd name="connsiteX6" fmla="*/ 42544 w 163372"/>
                  <a:gd name="connsiteY6" fmla="*/ 48860 h 100704"/>
                  <a:gd name="connsiteX7" fmla="*/ 73281 w 163372"/>
                  <a:gd name="connsiteY7" fmla="*/ 68786 h 100704"/>
                  <a:gd name="connsiteX8" fmla="*/ 109792 w 163372"/>
                  <a:gd name="connsiteY8" fmla="*/ 65669 h 100704"/>
                  <a:gd name="connsiteX9" fmla="*/ 136743 w 163372"/>
                  <a:gd name="connsiteY9" fmla="*/ 40820 h 100704"/>
                  <a:gd name="connsiteX10" fmla="*/ 140786 w 163372"/>
                  <a:gd name="connsiteY10" fmla="*/ 33101 h 100704"/>
                  <a:gd name="connsiteX11" fmla="*/ 163373 w 163372"/>
                  <a:gd name="connsiteY11" fmla="*/ 55674 h 100704"/>
                  <a:gd name="connsiteX12" fmla="*/ 160550 w 163372"/>
                  <a:gd name="connsiteY12" fmla="*/ 60119 h 100704"/>
                  <a:gd name="connsiteX13" fmla="*/ 128850 w 163372"/>
                  <a:gd name="connsiteY13" fmla="*/ 89878 h 100704"/>
                  <a:gd name="connsiteX14" fmla="*/ 86756 w 163372"/>
                  <a:gd name="connsiteY14" fmla="*/ 100705 h 10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72" h="100704">
                    <a:moveTo>
                      <a:pt x="86756" y="100705"/>
                    </a:moveTo>
                    <a:cubicBezTo>
                      <a:pt x="63847" y="100705"/>
                      <a:pt x="41774" y="91609"/>
                      <a:pt x="25539" y="75409"/>
                    </a:cubicBezTo>
                    <a:cubicBezTo>
                      <a:pt x="9241" y="59210"/>
                      <a:pt x="64" y="37226"/>
                      <a:pt x="0" y="14270"/>
                    </a:cubicBezTo>
                    <a:lnTo>
                      <a:pt x="0" y="0"/>
                    </a:lnTo>
                    <a:lnTo>
                      <a:pt x="30544" y="0"/>
                    </a:lnTo>
                    <a:lnTo>
                      <a:pt x="30544" y="14270"/>
                    </a:lnTo>
                    <a:cubicBezTo>
                      <a:pt x="30608" y="26819"/>
                      <a:pt x="34844" y="38989"/>
                      <a:pt x="42544" y="48860"/>
                    </a:cubicBezTo>
                    <a:cubicBezTo>
                      <a:pt x="50308" y="58732"/>
                      <a:pt x="61153" y="65742"/>
                      <a:pt x="73281" y="68786"/>
                    </a:cubicBezTo>
                    <a:cubicBezTo>
                      <a:pt x="85473" y="71830"/>
                      <a:pt x="98306" y="70733"/>
                      <a:pt x="109792" y="65669"/>
                    </a:cubicBezTo>
                    <a:cubicBezTo>
                      <a:pt x="121278" y="60605"/>
                      <a:pt x="130775" y="51862"/>
                      <a:pt x="136743" y="40820"/>
                    </a:cubicBezTo>
                    <a:lnTo>
                      <a:pt x="140786" y="33101"/>
                    </a:lnTo>
                    <a:lnTo>
                      <a:pt x="163373" y="55674"/>
                    </a:lnTo>
                    <a:lnTo>
                      <a:pt x="160550" y="60119"/>
                    </a:lnTo>
                    <a:cubicBezTo>
                      <a:pt x="152657" y="72547"/>
                      <a:pt x="141812" y="82783"/>
                      <a:pt x="128850" y="89878"/>
                    </a:cubicBezTo>
                    <a:cubicBezTo>
                      <a:pt x="115953" y="96972"/>
                      <a:pt x="101515" y="100696"/>
                      <a:pt x="86756" y="100705"/>
                    </a:cubicBezTo>
                    <a:close/>
                  </a:path>
                </a:pathLst>
              </a:custGeom>
              <a:solidFill>
                <a:srgbClr val="2C5967"/>
              </a:solidFill>
              <a:ln w="641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F5E7850C-4254-4B38-94BD-8EB579470745}"/>
                  </a:ext>
                </a:extLst>
              </p:cNvPr>
              <p:cNvSpPr/>
              <p:nvPr/>
            </p:nvSpPr>
            <p:spPr>
              <a:xfrm>
                <a:off x="8223183" y="890273"/>
                <a:ext cx="48062" cy="27135"/>
              </a:xfrm>
              <a:custGeom>
                <a:avLst/>
                <a:gdLst>
                  <a:gd name="connsiteX0" fmla="*/ 25732 w 48062"/>
                  <a:gd name="connsiteY0" fmla="*/ 0 h 27135"/>
                  <a:gd name="connsiteX1" fmla="*/ 0 w 48062"/>
                  <a:gd name="connsiteY1" fmla="*/ 0 h 27135"/>
                  <a:gd name="connsiteX2" fmla="*/ 20791 w 48062"/>
                  <a:gd name="connsiteY2" fmla="*/ 17311 h 27135"/>
                  <a:gd name="connsiteX3" fmla="*/ 30608 w 48062"/>
                  <a:gd name="connsiteY3" fmla="*/ 17311 h 27135"/>
                  <a:gd name="connsiteX4" fmla="*/ 30608 w 48062"/>
                  <a:gd name="connsiteY4" fmla="*/ 22223 h 27135"/>
                  <a:gd name="connsiteX5" fmla="*/ 48062 w 48062"/>
                  <a:gd name="connsiteY5" fmla="*/ 27136 h 27135"/>
                  <a:gd name="connsiteX6" fmla="*/ 48062 w 48062"/>
                  <a:gd name="connsiteY6" fmla="*/ 9474 h 27135"/>
                  <a:gd name="connsiteX7" fmla="*/ 25732 w 48062"/>
                  <a:gd name="connsiteY7" fmla="*/ 0 h 2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62" h="27135">
                    <a:moveTo>
                      <a:pt x="25732" y="0"/>
                    </a:moveTo>
                    <a:lnTo>
                      <a:pt x="0" y="0"/>
                    </a:lnTo>
                    <a:cubicBezTo>
                      <a:pt x="5904" y="6937"/>
                      <a:pt x="12898" y="12794"/>
                      <a:pt x="20791" y="17311"/>
                    </a:cubicBezTo>
                    <a:lnTo>
                      <a:pt x="30608" y="17311"/>
                    </a:lnTo>
                    <a:lnTo>
                      <a:pt x="30608" y="22223"/>
                    </a:lnTo>
                    <a:cubicBezTo>
                      <a:pt x="36255" y="24459"/>
                      <a:pt x="42095" y="26105"/>
                      <a:pt x="48062" y="27136"/>
                    </a:cubicBezTo>
                    <a:lnTo>
                      <a:pt x="48062" y="9474"/>
                    </a:lnTo>
                    <a:cubicBezTo>
                      <a:pt x="40105" y="7759"/>
                      <a:pt x="32533" y="4544"/>
                      <a:pt x="25732" y="0"/>
                    </a:cubicBezTo>
                    <a:close/>
                  </a:path>
                </a:pathLst>
              </a:custGeom>
              <a:solidFill>
                <a:srgbClr val="2C5967"/>
              </a:solidFill>
              <a:ln w="641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E224708-5FFD-4BF1-9521-9CC47743DD96}"/>
                  </a:ext>
                </a:extLst>
              </p:cNvPr>
              <p:cNvSpPr/>
              <p:nvPr/>
            </p:nvSpPr>
            <p:spPr>
              <a:xfrm>
                <a:off x="8190906" y="817755"/>
                <a:ext cx="177874" cy="113919"/>
              </a:xfrm>
              <a:custGeom>
                <a:avLst/>
                <a:gdLst>
                  <a:gd name="connsiteX0" fmla="*/ 170624 w 177874"/>
                  <a:gd name="connsiteY0" fmla="*/ 53568 h 113919"/>
                  <a:gd name="connsiteX1" fmla="*/ 157854 w 177874"/>
                  <a:gd name="connsiteY1" fmla="*/ 40936 h 113919"/>
                  <a:gd name="connsiteX2" fmla="*/ 146176 w 177874"/>
                  <a:gd name="connsiteY2" fmla="*/ 28538 h 113919"/>
                  <a:gd name="connsiteX3" fmla="*/ 137321 w 177874"/>
                  <a:gd name="connsiteY3" fmla="*/ 44095 h 113919"/>
                  <a:gd name="connsiteX4" fmla="*/ 113514 w 177874"/>
                  <a:gd name="connsiteY4" fmla="*/ 65625 h 113919"/>
                  <a:gd name="connsiteX5" fmla="*/ 81559 w 177874"/>
                  <a:gd name="connsiteY5" fmla="*/ 68251 h 113919"/>
                  <a:gd name="connsiteX6" fmla="*/ 54607 w 177874"/>
                  <a:gd name="connsiteY6" fmla="*/ 50889 h 113919"/>
                  <a:gd name="connsiteX7" fmla="*/ 43699 w 177874"/>
                  <a:gd name="connsiteY7" fmla="*/ 20702 h 113919"/>
                  <a:gd name="connsiteX8" fmla="*/ 43699 w 177874"/>
                  <a:gd name="connsiteY8" fmla="*/ 0 h 113919"/>
                  <a:gd name="connsiteX9" fmla="*/ 0 w 177874"/>
                  <a:gd name="connsiteY9" fmla="*/ 0 h 113919"/>
                  <a:gd name="connsiteX10" fmla="*/ 0 w 177874"/>
                  <a:gd name="connsiteY10" fmla="*/ 20702 h 113919"/>
                  <a:gd name="connsiteX11" fmla="*/ 15914 w 177874"/>
                  <a:gd name="connsiteY11" fmla="*/ 72750 h 113919"/>
                  <a:gd name="connsiteX12" fmla="*/ 31122 w 177874"/>
                  <a:gd name="connsiteY12" fmla="*/ 90061 h 113919"/>
                  <a:gd name="connsiteX13" fmla="*/ 62885 w 177874"/>
                  <a:gd name="connsiteY13" fmla="*/ 108892 h 113919"/>
                  <a:gd name="connsiteX14" fmla="*/ 80339 w 177874"/>
                  <a:gd name="connsiteY14" fmla="*/ 112985 h 113919"/>
                  <a:gd name="connsiteX15" fmla="*/ 132829 w 177874"/>
                  <a:gd name="connsiteY15" fmla="*/ 105185 h 113919"/>
                  <a:gd name="connsiteX16" fmla="*/ 172485 w 177874"/>
                  <a:gd name="connsiteY16" fmla="*/ 69943 h 113919"/>
                  <a:gd name="connsiteX17" fmla="*/ 177875 w 177874"/>
                  <a:gd name="connsiteY17" fmla="*/ 61171 h 113919"/>
                  <a:gd name="connsiteX18" fmla="*/ 170624 w 177874"/>
                  <a:gd name="connsiteY18" fmla="*/ 53568 h 113919"/>
                  <a:gd name="connsiteX19" fmla="*/ 93301 w 177874"/>
                  <a:gd name="connsiteY19" fmla="*/ 100354 h 113919"/>
                  <a:gd name="connsiteX20" fmla="*/ 80339 w 177874"/>
                  <a:gd name="connsiteY20" fmla="*/ 99301 h 113919"/>
                  <a:gd name="connsiteX21" fmla="*/ 62885 w 177874"/>
                  <a:gd name="connsiteY21" fmla="*/ 94389 h 113919"/>
                  <a:gd name="connsiteX22" fmla="*/ 53067 w 177874"/>
                  <a:gd name="connsiteY22" fmla="*/ 89476 h 113919"/>
                  <a:gd name="connsiteX23" fmla="*/ 32277 w 177874"/>
                  <a:gd name="connsiteY23" fmla="*/ 72166 h 113919"/>
                  <a:gd name="connsiteX24" fmla="*/ 12962 w 177874"/>
                  <a:gd name="connsiteY24" fmla="*/ 20702 h 113919"/>
                  <a:gd name="connsiteX25" fmla="*/ 12962 w 177874"/>
                  <a:gd name="connsiteY25" fmla="*/ 12983 h 113919"/>
                  <a:gd name="connsiteX26" fmla="*/ 30416 w 177874"/>
                  <a:gd name="connsiteY26" fmla="*/ 12983 h 113919"/>
                  <a:gd name="connsiteX27" fmla="*/ 30416 w 177874"/>
                  <a:gd name="connsiteY27" fmla="*/ 20702 h 113919"/>
                  <a:gd name="connsiteX28" fmla="*/ 37731 w 177874"/>
                  <a:gd name="connsiteY28" fmla="*/ 50142 h 113919"/>
                  <a:gd name="connsiteX29" fmla="*/ 58009 w 177874"/>
                  <a:gd name="connsiteY29" fmla="*/ 72750 h 113919"/>
                  <a:gd name="connsiteX30" fmla="*/ 80339 w 177874"/>
                  <a:gd name="connsiteY30" fmla="*/ 82224 h 113919"/>
                  <a:gd name="connsiteX31" fmla="*/ 93301 w 177874"/>
                  <a:gd name="connsiteY31" fmla="*/ 83511 h 113919"/>
                  <a:gd name="connsiteX32" fmla="*/ 125578 w 177874"/>
                  <a:gd name="connsiteY32" fmla="*/ 74581 h 113919"/>
                  <a:gd name="connsiteX33" fmla="*/ 148743 w 177874"/>
                  <a:gd name="connsiteY33" fmla="*/ 50411 h 113919"/>
                  <a:gd name="connsiteX34" fmla="*/ 161384 w 177874"/>
                  <a:gd name="connsiteY34" fmla="*/ 63042 h 113919"/>
                  <a:gd name="connsiteX35" fmla="*/ 132251 w 177874"/>
                  <a:gd name="connsiteY35" fmla="*/ 90661 h 113919"/>
                  <a:gd name="connsiteX36" fmla="*/ 93301 w 177874"/>
                  <a:gd name="connsiteY36" fmla="*/ 100704 h 113919"/>
                  <a:gd name="connsiteX37" fmla="*/ 93301 w 177874"/>
                  <a:gd name="connsiteY37" fmla="*/ 100354 h 11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7874" h="113919">
                    <a:moveTo>
                      <a:pt x="170624" y="53568"/>
                    </a:moveTo>
                    <a:lnTo>
                      <a:pt x="157854" y="40936"/>
                    </a:lnTo>
                    <a:lnTo>
                      <a:pt x="146176" y="28538"/>
                    </a:lnTo>
                    <a:lnTo>
                      <a:pt x="137321" y="44095"/>
                    </a:lnTo>
                    <a:cubicBezTo>
                      <a:pt x="131931" y="53691"/>
                      <a:pt x="123588" y="61258"/>
                      <a:pt x="113514" y="65625"/>
                    </a:cubicBezTo>
                    <a:cubicBezTo>
                      <a:pt x="103439" y="69992"/>
                      <a:pt x="92210" y="70914"/>
                      <a:pt x="81559" y="68251"/>
                    </a:cubicBezTo>
                    <a:cubicBezTo>
                      <a:pt x="70906" y="65587"/>
                      <a:pt x="61410" y="59485"/>
                      <a:pt x="54607" y="50889"/>
                    </a:cubicBezTo>
                    <a:cubicBezTo>
                      <a:pt x="47742" y="42293"/>
                      <a:pt x="43955" y="31684"/>
                      <a:pt x="43699" y="20702"/>
                    </a:cubicBezTo>
                    <a:lnTo>
                      <a:pt x="43699" y="0"/>
                    </a:lnTo>
                    <a:lnTo>
                      <a:pt x="0" y="0"/>
                    </a:lnTo>
                    <a:lnTo>
                      <a:pt x="0" y="20702"/>
                    </a:lnTo>
                    <a:cubicBezTo>
                      <a:pt x="0" y="39244"/>
                      <a:pt x="5518" y="57360"/>
                      <a:pt x="15914" y="72750"/>
                    </a:cubicBezTo>
                    <a:cubicBezTo>
                      <a:pt x="20277" y="79103"/>
                      <a:pt x="25347" y="84914"/>
                      <a:pt x="31122" y="90061"/>
                    </a:cubicBezTo>
                    <a:cubicBezTo>
                      <a:pt x="40298" y="98422"/>
                      <a:pt x="51142" y="104827"/>
                      <a:pt x="62885" y="108892"/>
                    </a:cubicBezTo>
                    <a:cubicBezTo>
                      <a:pt x="68596" y="110791"/>
                      <a:pt x="74435" y="112162"/>
                      <a:pt x="80339" y="112985"/>
                    </a:cubicBezTo>
                    <a:cubicBezTo>
                      <a:pt x="98242" y="115539"/>
                      <a:pt x="116466" y="112829"/>
                      <a:pt x="132829" y="105185"/>
                    </a:cubicBezTo>
                    <a:cubicBezTo>
                      <a:pt x="149192" y="97541"/>
                      <a:pt x="162988" y="85295"/>
                      <a:pt x="172485" y="69943"/>
                    </a:cubicBezTo>
                    <a:lnTo>
                      <a:pt x="177875" y="61171"/>
                    </a:lnTo>
                    <a:lnTo>
                      <a:pt x="170624" y="53568"/>
                    </a:lnTo>
                    <a:close/>
                    <a:moveTo>
                      <a:pt x="93301" y="100354"/>
                    </a:moveTo>
                    <a:cubicBezTo>
                      <a:pt x="89002" y="100361"/>
                      <a:pt x="84639" y="100009"/>
                      <a:pt x="80339" y="99301"/>
                    </a:cubicBezTo>
                    <a:cubicBezTo>
                      <a:pt x="74372" y="98271"/>
                      <a:pt x="68532" y="96624"/>
                      <a:pt x="62885" y="94389"/>
                    </a:cubicBezTo>
                    <a:cubicBezTo>
                      <a:pt x="59548" y="92987"/>
                      <a:pt x="56212" y="91345"/>
                      <a:pt x="53067" y="89476"/>
                    </a:cubicBezTo>
                    <a:cubicBezTo>
                      <a:pt x="45175" y="84960"/>
                      <a:pt x="38181" y="79102"/>
                      <a:pt x="32277" y="72166"/>
                    </a:cubicBezTo>
                    <a:cubicBezTo>
                      <a:pt x="19956" y="57839"/>
                      <a:pt x="13091" y="39601"/>
                      <a:pt x="12962" y="20702"/>
                    </a:cubicBezTo>
                    <a:lnTo>
                      <a:pt x="12962" y="12983"/>
                    </a:lnTo>
                    <a:lnTo>
                      <a:pt x="30416" y="12983"/>
                    </a:lnTo>
                    <a:lnTo>
                      <a:pt x="30416" y="20702"/>
                    </a:lnTo>
                    <a:cubicBezTo>
                      <a:pt x="30416" y="30968"/>
                      <a:pt x="32918" y="41073"/>
                      <a:pt x="37731" y="50142"/>
                    </a:cubicBezTo>
                    <a:cubicBezTo>
                      <a:pt x="42544" y="59211"/>
                      <a:pt x="49538" y="66971"/>
                      <a:pt x="58009" y="72750"/>
                    </a:cubicBezTo>
                    <a:cubicBezTo>
                      <a:pt x="64810" y="77294"/>
                      <a:pt x="72382" y="80510"/>
                      <a:pt x="80339" y="82224"/>
                    </a:cubicBezTo>
                    <a:cubicBezTo>
                      <a:pt x="84639" y="83069"/>
                      <a:pt x="88937" y="83500"/>
                      <a:pt x="93301" y="83511"/>
                    </a:cubicBezTo>
                    <a:cubicBezTo>
                      <a:pt x="104659" y="83491"/>
                      <a:pt x="115824" y="80406"/>
                      <a:pt x="125578" y="74581"/>
                    </a:cubicBezTo>
                    <a:cubicBezTo>
                      <a:pt x="135332" y="68755"/>
                      <a:pt x="143353" y="60405"/>
                      <a:pt x="148743" y="50411"/>
                    </a:cubicBezTo>
                    <a:lnTo>
                      <a:pt x="161384" y="63042"/>
                    </a:lnTo>
                    <a:cubicBezTo>
                      <a:pt x="154133" y="74570"/>
                      <a:pt x="144123" y="84073"/>
                      <a:pt x="132251" y="90661"/>
                    </a:cubicBezTo>
                    <a:cubicBezTo>
                      <a:pt x="120316" y="97248"/>
                      <a:pt x="106905" y="100704"/>
                      <a:pt x="93301" y="100704"/>
                    </a:cubicBezTo>
                    <a:lnTo>
                      <a:pt x="93301" y="100354"/>
                    </a:lnTo>
                    <a:close/>
                  </a:path>
                </a:pathLst>
              </a:custGeom>
              <a:solidFill>
                <a:srgbClr val="FFFFFF"/>
              </a:solidFill>
              <a:ln w="641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3E767D09-7E0B-4B08-BF5E-693BEACF09E3}"/>
                  </a:ext>
                </a:extLst>
              </p:cNvPr>
              <p:cNvSpPr/>
              <p:nvPr/>
            </p:nvSpPr>
            <p:spPr>
              <a:xfrm>
                <a:off x="8203868" y="826760"/>
                <a:ext cx="148421" cy="91753"/>
              </a:xfrm>
              <a:custGeom>
                <a:avLst/>
                <a:gdLst>
                  <a:gd name="connsiteX0" fmla="*/ 135781 w 148421"/>
                  <a:gd name="connsiteY0" fmla="*/ 41170 h 91753"/>
                  <a:gd name="connsiteX1" fmla="*/ 105814 w 148421"/>
                  <a:gd name="connsiteY1" fmla="*/ 68939 h 91753"/>
                  <a:gd name="connsiteX2" fmla="*/ 65131 w 148421"/>
                  <a:gd name="connsiteY2" fmla="*/ 72467 h 91753"/>
                  <a:gd name="connsiteX3" fmla="*/ 30865 w 148421"/>
                  <a:gd name="connsiteY3" fmla="*/ 50268 h 91753"/>
                  <a:gd name="connsiteX4" fmla="*/ 17454 w 148421"/>
                  <a:gd name="connsiteY4" fmla="*/ 11696 h 91753"/>
                  <a:gd name="connsiteX5" fmla="*/ 17454 w 148421"/>
                  <a:gd name="connsiteY5" fmla="*/ 0 h 91753"/>
                  <a:gd name="connsiteX6" fmla="*/ 0 w 148421"/>
                  <a:gd name="connsiteY6" fmla="*/ 0 h 91753"/>
                  <a:gd name="connsiteX7" fmla="*/ 0 w 148421"/>
                  <a:gd name="connsiteY7" fmla="*/ 11696 h 91753"/>
                  <a:gd name="connsiteX8" fmla="*/ 16299 w 148421"/>
                  <a:gd name="connsiteY8" fmla="*/ 59966 h 91753"/>
                  <a:gd name="connsiteX9" fmla="*/ 58329 w 148421"/>
                  <a:gd name="connsiteY9" fmla="*/ 88707 h 91753"/>
                  <a:gd name="connsiteX10" fmla="*/ 109215 w 148421"/>
                  <a:gd name="connsiteY10" fmla="*/ 86333 h 91753"/>
                  <a:gd name="connsiteX11" fmla="*/ 148422 w 148421"/>
                  <a:gd name="connsiteY11" fmla="*/ 53803 h 91753"/>
                  <a:gd name="connsiteX12" fmla="*/ 135781 w 148421"/>
                  <a:gd name="connsiteY12" fmla="*/ 41170 h 91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421" h="91753">
                    <a:moveTo>
                      <a:pt x="135781" y="41170"/>
                    </a:moveTo>
                    <a:cubicBezTo>
                      <a:pt x="129171" y="53500"/>
                      <a:pt x="118647" y="63271"/>
                      <a:pt x="105814" y="68939"/>
                    </a:cubicBezTo>
                    <a:cubicBezTo>
                      <a:pt x="93044" y="74607"/>
                      <a:pt x="78735" y="75848"/>
                      <a:pt x="65131" y="72467"/>
                    </a:cubicBezTo>
                    <a:cubicBezTo>
                      <a:pt x="51592" y="69085"/>
                      <a:pt x="39528" y="61274"/>
                      <a:pt x="30865" y="50268"/>
                    </a:cubicBezTo>
                    <a:cubicBezTo>
                      <a:pt x="22202" y="39262"/>
                      <a:pt x="17518" y="25690"/>
                      <a:pt x="17454" y="11696"/>
                    </a:cubicBezTo>
                    <a:lnTo>
                      <a:pt x="17454" y="0"/>
                    </a:lnTo>
                    <a:lnTo>
                      <a:pt x="0" y="0"/>
                    </a:lnTo>
                    <a:lnTo>
                      <a:pt x="0" y="11696"/>
                    </a:lnTo>
                    <a:cubicBezTo>
                      <a:pt x="64" y="29127"/>
                      <a:pt x="5775" y="46072"/>
                      <a:pt x="16299" y="59966"/>
                    </a:cubicBezTo>
                    <a:cubicBezTo>
                      <a:pt x="26823" y="73861"/>
                      <a:pt x="41581" y="83950"/>
                      <a:pt x="58329" y="88707"/>
                    </a:cubicBezTo>
                    <a:cubicBezTo>
                      <a:pt x="75141" y="93465"/>
                      <a:pt x="92980" y="92631"/>
                      <a:pt x="109215" y="86333"/>
                    </a:cubicBezTo>
                    <a:cubicBezTo>
                      <a:pt x="125514" y="80036"/>
                      <a:pt x="139245" y="68617"/>
                      <a:pt x="148422" y="53803"/>
                    </a:cubicBezTo>
                    <a:lnTo>
                      <a:pt x="135781" y="41170"/>
                    </a:lnTo>
                    <a:close/>
                  </a:path>
                </a:pathLst>
              </a:custGeom>
              <a:solidFill>
                <a:srgbClr val="2F2925"/>
              </a:solidFill>
              <a:ln w="6417"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37F31D69-987B-45F5-80F3-09807F390282}"/>
                  </a:ext>
                </a:extLst>
              </p:cNvPr>
              <p:cNvSpPr/>
              <p:nvPr/>
            </p:nvSpPr>
            <p:spPr>
              <a:xfrm>
                <a:off x="8167292" y="922786"/>
                <a:ext cx="73793" cy="17310"/>
              </a:xfrm>
              <a:custGeom>
                <a:avLst/>
                <a:gdLst>
                  <a:gd name="connsiteX0" fmla="*/ 73794 w 73793"/>
                  <a:gd name="connsiteY0" fmla="*/ 0 h 17310"/>
                  <a:gd name="connsiteX1" fmla="*/ 0 w 73793"/>
                  <a:gd name="connsiteY1" fmla="*/ 0 h 17310"/>
                  <a:gd name="connsiteX2" fmla="*/ 0 w 73793"/>
                  <a:gd name="connsiteY2" fmla="*/ 17311 h 17310"/>
                  <a:gd name="connsiteX3" fmla="*/ 73794 w 73793"/>
                  <a:gd name="connsiteY3" fmla="*/ 17311 h 17310"/>
                  <a:gd name="connsiteX4" fmla="*/ 73794 w 73793"/>
                  <a:gd name="connsiteY4" fmla="*/ 0 h 1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93" h="17310">
                    <a:moveTo>
                      <a:pt x="73794" y="0"/>
                    </a:moveTo>
                    <a:lnTo>
                      <a:pt x="0" y="0"/>
                    </a:lnTo>
                    <a:lnTo>
                      <a:pt x="0" y="17311"/>
                    </a:lnTo>
                    <a:lnTo>
                      <a:pt x="73794" y="17311"/>
                    </a:lnTo>
                    <a:lnTo>
                      <a:pt x="73794" y="0"/>
                    </a:lnTo>
                    <a:close/>
                  </a:path>
                </a:pathLst>
              </a:custGeom>
              <a:solidFill>
                <a:srgbClr val="2C5967"/>
              </a:solidFill>
              <a:ln w="641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47CF83D5-8E17-48AC-9524-4865126DC260}"/>
                  </a:ext>
                </a:extLst>
              </p:cNvPr>
              <p:cNvSpPr/>
              <p:nvPr/>
            </p:nvSpPr>
            <p:spPr>
              <a:xfrm>
                <a:off x="8167292" y="955306"/>
                <a:ext cx="73793" cy="17310"/>
              </a:xfrm>
              <a:custGeom>
                <a:avLst/>
                <a:gdLst>
                  <a:gd name="connsiteX0" fmla="*/ 73794 w 73793"/>
                  <a:gd name="connsiteY0" fmla="*/ 0 h 17310"/>
                  <a:gd name="connsiteX1" fmla="*/ 0 w 73793"/>
                  <a:gd name="connsiteY1" fmla="*/ 0 h 17310"/>
                  <a:gd name="connsiteX2" fmla="*/ 0 w 73793"/>
                  <a:gd name="connsiteY2" fmla="*/ 17311 h 17310"/>
                  <a:gd name="connsiteX3" fmla="*/ 73794 w 73793"/>
                  <a:gd name="connsiteY3" fmla="*/ 17311 h 17310"/>
                  <a:gd name="connsiteX4" fmla="*/ 73794 w 73793"/>
                  <a:gd name="connsiteY4" fmla="*/ 0 h 1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93" h="17310">
                    <a:moveTo>
                      <a:pt x="73794" y="0"/>
                    </a:moveTo>
                    <a:lnTo>
                      <a:pt x="0" y="0"/>
                    </a:lnTo>
                    <a:lnTo>
                      <a:pt x="0" y="17311"/>
                    </a:lnTo>
                    <a:lnTo>
                      <a:pt x="73794" y="17311"/>
                    </a:lnTo>
                    <a:lnTo>
                      <a:pt x="73794" y="0"/>
                    </a:lnTo>
                    <a:close/>
                  </a:path>
                </a:pathLst>
              </a:custGeom>
              <a:solidFill>
                <a:srgbClr val="2C5967"/>
              </a:solidFill>
              <a:ln w="641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98567FB2-A2C4-4925-8FA9-0B4F1B7D1E64}"/>
                  </a:ext>
                </a:extLst>
              </p:cNvPr>
              <p:cNvSpPr/>
              <p:nvPr/>
            </p:nvSpPr>
            <p:spPr>
              <a:xfrm>
                <a:off x="8167292" y="987817"/>
                <a:ext cx="73793" cy="17310"/>
              </a:xfrm>
              <a:custGeom>
                <a:avLst/>
                <a:gdLst>
                  <a:gd name="connsiteX0" fmla="*/ 73794 w 73793"/>
                  <a:gd name="connsiteY0" fmla="*/ 0 h 17310"/>
                  <a:gd name="connsiteX1" fmla="*/ 0 w 73793"/>
                  <a:gd name="connsiteY1" fmla="*/ 0 h 17310"/>
                  <a:gd name="connsiteX2" fmla="*/ 0 w 73793"/>
                  <a:gd name="connsiteY2" fmla="*/ 17311 h 17310"/>
                  <a:gd name="connsiteX3" fmla="*/ 73794 w 73793"/>
                  <a:gd name="connsiteY3" fmla="*/ 17311 h 17310"/>
                  <a:gd name="connsiteX4" fmla="*/ 73794 w 73793"/>
                  <a:gd name="connsiteY4" fmla="*/ 0 h 1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93" h="17310">
                    <a:moveTo>
                      <a:pt x="73794" y="0"/>
                    </a:moveTo>
                    <a:lnTo>
                      <a:pt x="0" y="0"/>
                    </a:lnTo>
                    <a:lnTo>
                      <a:pt x="0" y="17311"/>
                    </a:lnTo>
                    <a:lnTo>
                      <a:pt x="73794" y="17311"/>
                    </a:lnTo>
                    <a:lnTo>
                      <a:pt x="73794" y="0"/>
                    </a:lnTo>
                    <a:close/>
                  </a:path>
                </a:pathLst>
              </a:custGeom>
              <a:solidFill>
                <a:srgbClr val="2C5967"/>
              </a:solidFill>
              <a:ln w="641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4DB1A61D-7755-4F0F-B0A0-7194A73C5EF0}"/>
                  </a:ext>
                </a:extLst>
              </p:cNvPr>
              <p:cNvSpPr/>
              <p:nvPr/>
            </p:nvSpPr>
            <p:spPr>
              <a:xfrm>
                <a:off x="8168575" y="1025481"/>
                <a:ext cx="71419" cy="77663"/>
              </a:xfrm>
              <a:custGeom>
                <a:avLst/>
                <a:gdLst>
                  <a:gd name="connsiteX0" fmla="*/ 70264 w 71419"/>
                  <a:gd name="connsiteY0" fmla="*/ 0 h 77663"/>
                  <a:gd name="connsiteX1" fmla="*/ 51912 w 71419"/>
                  <a:gd name="connsiteY1" fmla="*/ 0 h 77663"/>
                  <a:gd name="connsiteX2" fmla="*/ 36320 w 71419"/>
                  <a:gd name="connsiteY2" fmla="*/ 26784 h 77663"/>
                  <a:gd name="connsiteX3" fmla="*/ 20342 w 71419"/>
                  <a:gd name="connsiteY3" fmla="*/ 0 h 77663"/>
                  <a:gd name="connsiteX4" fmla="*/ 1155 w 71419"/>
                  <a:gd name="connsiteY4" fmla="*/ 0 h 77663"/>
                  <a:gd name="connsiteX5" fmla="*/ 23935 w 71419"/>
                  <a:gd name="connsiteY5" fmla="*/ 37429 h 77663"/>
                  <a:gd name="connsiteX6" fmla="*/ 0 w 71419"/>
                  <a:gd name="connsiteY6" fmla="*/ 77663 h 77663"/>
                  <a:gd name="connsiteX7" fmla="*/ 18352 w 71419"/>
                  <a:gd name="connsiteY7" fmla="*/ 77663 h 77663"/>
                  <a:gd name="connsiteX8" fmla="*/ 35036 w 71419"/>
                  <a:gd name="connsiteY8" fmla="*/ 48306 h 77663"/>
                  <a:gd name="connsiteX9" fmla="*/ 52362 w 71419"/>
                  <a:gd name="connsiteY9" fmla="*/ 77663 h 77663"/>
                  <a:gd name="connsiteX10" fmla="*/ 71419 w 71419"/>
                  <a:gd name="connsiteY10" fmla="*/ 77663 h 77663"/>
                  <a:gd name="connsiteX11" fmla="*/ 47485 w 71419"/>
                  <a:gd name="connsiteY11" fmla="*/ 37660 h 77663"/>
                  <a:gd name="connsiteX12" fmla="*/ 70264 w 71419"/>
                  <a:gd name="connsiteY12" fmla="*/ 0 h 7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419" h="77663">
                    <a:moveTo>
                      <a:pt x="70264" y="0"/>
                    </a:moveTo>
                    <a:lnTo>
                      <a:pt x="51912" y="0"/>
                    </a:lnTo>
                    <a:lnTo>
                      <a:pt x="36320" y="26784"/>
                    </a:lnTo>
                    <a:lnTo>
                      <a:pt x="20342" y="0"/>
                    </a:lnTo>
                    <a:lnTo>
                      <a:pt x="1155" y="0"/>
                    </a:lnTo>
                    <a:lnTo>
                      <a:pt x="23935" y="37429"/>
                    </a:lnTo>
                    <a:lnTo>
                      <a:pt x="0" y="77663"/>
                    </a:lnTo>
                    <a:lnTo>
                      <a:pt x="18352" y="77663"/>
                    </a:lnTo>
                    <a:lnTo>
                      <a:pt x="35036" y="48306"/>
                    </a:lnTo>
                    <a:lnTo>
                      <a:pt x="52362" y="77663"/>
                    </a:lnTo>
                    <a:lnTo>
                      <a:pt x="71419" y="77663"/>
                    </a:lnTo>
                    <a:lnTo>
                      <a:pt x="47485" y="37660"/>
                    </a:lnTo>
                    <a:lnTo>
                      <a:pt x="70264" y="0"/>
                    </a:lnTo>
                    <a:close/>
                  </a:path>
                </a:pathLst>
              </a:custGeom>
              <a:solidFill>
                <a:srgbClr val="2C5967"/>
              </a:solidFill>
              <a:ln w="641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1DA87E04-C1C8-495C-B093-3F6B2D6F23F2}"/>
                  </a:ext>
                </a:extLst>
              </p:cNvPr>
              <p:cNvSpPr/>
              <p:nvPr/>
            </p:nvSpPr>
            <p:spPr>
              <a:xfrm>
                <a:off x="8200146" y="1179870"/>
                <a:ext cx="35099" cy="19648"/>
              </a:xfrm>
              <a:custGeom>
                <a:avLst/>
                <a:gdLst>
                  <a:gd name="connsiteX0" fmla="*/ 0 w 35099"/>
                  <a:gd name="connsiteY0" fmla="*/ 2342 h 19648"/>
                  <a:gd name="connsiteX1" fmla="*/ 0 w 35099"/>
                  <a:gd name="connsiteY1" fmla="*/ 19648 h 19648"/>
                  <a:gd name="connsiteX2" fmla="*/ 3465 w 35099"/>
                  <a:gd name="connsiteY2" fmla="*/ 19648 h 19648"/>
                  <a:gd name="connsiteX3" fmla="*/ 35100 w 35099"/>
                  <a:gd name="connsiteY3" fmla="*/ 17197 h 19648"/>
                  <a:gd name="connsiteX4" fmla="*/ 32276 w 35099"/>
                  <a:gd name="connsiteY4" fmla="*/ 0 h 19648"/>
                  <a:gd name="connsiteX5" fmla="*/ 0 w 35099"/>
                  <a:gd name="connsiteY5" fmla="*/ 2342 h 1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99" h="19648">
                    <a:moveTo>
                      <a:pt x="0" y="2342"/>
                    </a:moveTo>
                    <a:lnTo>
                      <a:pt x="0" y="19648"/>
                    </a:lnTo>
                    <a:lnTo>
                      <a:pt x="3465" y="19648"/>
                    </a:lnTo>
                    <a:cubicBezTo>
                      <a:pt x="14053" y="19648"/>
                      <a:pt x="24640" y="18827"/>
                      <a:pt x="35100" y="17197"/>
                    </a:cubicBezTo>
                    <a:lnTo>
                      <a:pt x="32276" y="0"/>
                    </a:lnTo>
                    <a:cubicBezTo>
                      <a:pt x="21625" y="1739"/>
                      <a:pt x="10780" y="2522"/>
                      <a:pt x="0" y="2342"/>
                    </a:cubicBezTo>
                    <a:close/>
                  </a:path>
                </a:pathLst>
              </a:custGeom>
              <a:solidFill>
                <a:srgbClr val="2C5967"/>
              </a:solidFill>
              <a:ln w="641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3A5E017-5B75-4983-A5F9-B5288D3ECCFB}"/>
                  </a:ext>
                </a:extLst>
              </p:cNvPr>
              <p:cNvSpPr/>
              <p:nvPr/>
            </p:nvSpPr>
            <p:spPr>
              <a:xfrm>
                <a:off x="8099337" y="1156128"/>
                <a:ext cx="37731" cy="30178"/>
              </a:xfrm>
              <a:custGeom>
                <a:avLst/>
                <a:gdLst>
                  <a:gd name="connsiteX0" fmla="*/ 0 w 37731"/>
                  <a:gd name="connsiteY0" fmla="*/ 14855 h 30178"/>
                  <a:gd name="connsiteX1" fmla="*/ 31571 w 37731"/>
                  <a:gd name="connsiteY1" fmla="*/ 30178 h 30178"/>
                  <a:gd name="connsiteX2" fmla="*/ 37731 w 37731"/>
                  <a:gd name="connsiteY2" fmla="*/ 13918 h 30178"/>
                  <a:gd name="connsiteX3" fmla="*/ 8855 w 37731"/>
                  <a:gd name="connsiteY3" fmla="*/ 0 h 30178"/>
                  <a:gd name="connsiteX4" fmla="*/ 0 w 37731"/>
                  <a:gd name="connsiteY4" fmla="*/ 14855 h 3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1" h="30178">
                    <a:moveTo>
                      <a:pt x="0" y="14855"/>
                    </a:moveTo>
                    <a:cubicBezTo>
                      <a:pt x="10075" y="20823"/>
                      <a:pt x="20599" y="25950"/>
                      <a:pt x="31571" y="30178"/>
                    </a:cubicBezTo>
                    <a:lnTo>
                      <a:pt x="37731" y="13918"/>
                    </a:lnTo>
                    <a:cubicBezTo>
                      <a:pt x="27721" y="10087"/>
                      <a:pt x="18096" y="5435"/>
                      <a:pt x="8855" y="0"/>
                    </a:cubicBezTo>
                    <a:lnTo>
                      <a:pt x="0" y="14855"/>
                    </a:lnTo>
                    <a:close/>
                  </a:path>
                </a:pathLst>
              </a:custGeom>
              <a:solidFill>
                <a:srgbClr val="2C5967"/>
              </a:solidFill>
              <a:ln w="641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4EFB2E3E-0596-45D8-B89E-5C6311E799D5}"/>
                  </a:ext>
                </a:extLst>
              </p:cNvPr>
              <p:cNvSpPr/>
              <p:nvPr/>
            </p:nvSpPr>
            <p:spPr>
              <a:xfrm>
                <a:off x="8147849" y="1175070"/>
                <a:ext cx="36255" cy="23395"/>
              </a:xfrm>
              <a:custGeom>
                <a:avLst/>
                <a:gdLst>
                  <a:gd name="connsiteX0" fmla="*/ 4684 w 36255"/>
                  <a:gd name="connsiteY0" fmla="*/ 0 h 23395"/>
                  <a:gd name="connsiteX1" fmla="*/ 0 w 36255"/>
                  <a:gd name="connsiteY1" fmla="*/ 16729 h 23395"/>
                  <a:gd name="connsiteX2" fmla="*/ 17069 w 36255"/>
                  <a:gd name="connsiteY2" fmla="*/ 20823 h 23395"/>
                  <a:gd name="connsiteX3" fmla="*/ 34394 w 36255"/>
                  <a:gd name="connsiteY3" fmla="*/ 23396 h 23395"/>
                  <a:gd name="connsiteX4" fmla="*/ 36255 w 36255"/>
                  <a:gd name="connsiteY4" fmla="*/ 6083 h 23395"/>
                  <a:gd name="connsiteX5" fmla="*/ 20342 w 36255"/>
                  <a:gd name="connsiteY5" fmla="*/ 3741 h 23395"/>
                  <a:gd name="connsiteX6" fmla="*/ 4684 w 36255"/>
                  <a:gd name="connsiteY6" fmla="*/ 0 h 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255" h="23395">
                    <a:moveTo>
                      <a:pt x="4684" y="0"/>
                    </a:moveTo>
                    <a:lnTo>
                      <a:pt x="0" y="16729"/>
                    </a:lnTo>
                    <a:cubicBezTo>
                      <a:pt x="5583" y="18250"/>
                      <a:pt x="11678" y="19648"/>
                      <a:pt x="17069" y="20823"/>
                    </a:cubicBezTo>
                    <a:cubicBezTo>
                      <a:pt x="22459" y="21991"/>
                      <a:pt x="28747" y="22805"/>
                      <a:pt x="34394" y="23396"/>
                    </a:cubicBezTo>
                    <a:lnTo>
                      <a:pt x="36255" y="6083"/>
                    </a:lnTo>
                    <a:cubicBezTo>
                      <a:pt x="30993" y="6083"/>
                      <a:pt x="25603" y="4793"/>
                      <a:pt x="20342" y="3741"/>
                    </a:cubicBezTo>
                    <a:cubicBezTo>
                      <a:pt x="15079" y="2689"/>
                      <a:pt x="9946" y="1521"/>
                      <a:pt x="4684" y="0"/>
                    </a:cubicBezTo>
                    <a:close/>
                  </a:path>
                </a:pathLst>
              </a:custGeom>
              <a:solidFill>
                <a:srgbClr val="2C5967"/>
              </a:solidFill>
              <a:ln w="641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E991A380-E4C5-4896-9CC1-075A77F38390}"/>
                  </a:ext>
                </a:extLst>
              </p:cNvPr>
              <p:cNvSpPr/>
              <p:nvPr/>
            </p:nvSpPr>
            <p:spPr>
              <a:xfrm>
                <a:off x="8058398" y="1126655"/>
                <a:ext cx="36704" cy="35087"/>
              </a:xfrm>
              <a:custGeom>
                <a:avLst/>
                <a:gdLst>
                  <a:gd name="connsiteX0" fmla="*/ 0 w 36704"/>
                  <a:gd name="connsiteY0" fmla="*/ 11691 h 35087"/>
                  <a:gd name="connsiteX1" fmla="*/ 26502 w 36704"/>
                  <a:gd name="connsiteY1" fmla="*/ 35087 h 35087"/>
                  <a:gd name="connsiteX2" fmla="*/ 36705 w 36704"/>
                  <a:gd name="connsiteY2" fmla="*/ 21054 h 35087"/>
                  <a:gd name="connsiteX3" fmla="*/ 12385 w 36704"/>
                  <a:gd name="connsiteY3" fmla="*/ 0 h 35087"/>
                  <a:gd name="connsiteX4" fmla="*/ 0 w 36704"/>
                  <a:gd name="connsiteY4" fmla="*/ 11691 h 35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04" h="35087">
                    <a:moveTo>
                      <a:pt x="0" y="11691"/>
                    </a:moveTo>
                    <a:cubicBezTo>
                      <a:pt x="8085" y="20271"/>
                      <a:pt x="17005" y="28099"/>
                      <a:pt x="26502" y="35087"/>
                    </a:cubicBezTo>
                    <a:lnTo>
                      <a:pt x="36705" y="21054"/>
                    </a:lnTo>
                    <a:cubicBezTo>
                      <a:pt x="27978" y="14772"/>
                      <a:pt x="19829" y="7726"/>
                      <a:pt x="12385" y="0"/>
                    </a:cubicBezTo>
                    <a:lnTo>
                      <a:pt x="0" y="11691"/>
                    </a:lnTo>
                    <a:close/>
                  </a:path>
                </a:pathLst>
              </a:custGeom>
              <a:solidFill>
                <a:srgbClr val="2C5967"/>
              </a:solidFill>
              <a:ln w="6417"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A257AC2A-4248-4B75-9227-BB6CB273073D}"/>
                  </a:ext>
                </a:extLst>
              </p:cNvPr>
              <p:cNvSpPr/>
              <p:nvPr/>
            </p:nvSpPr>
            <p:spPr>
              <a:xfrm>
                <a:off x="8247823" y="1165952"/>
                <a:ext cx="37474" cy="27605"/>
              </a:xfrm>
              <a:custGeom>
                <a:avLst/>
                <a:gdLst>
                  <a:gd name="connsiteX0" fmla="*/ 0 w 37474"/>
                  <a:gd name="connsiteY0" fmla="*/ 10761 h 27605"/>
                  <a:gd name="connsiteX1" fmla="*/ 4235 w 37474"/>
                  <a:gd name="connsiteY1" fmla="*/ 27605 h 27605"/>
                  <a:gd name="connsiteX2" fmla="*/ 37475 w 37474"/>
                  <a:gd name="connsiteY2" fmla="*/ 15907 h 27605"/>
                  <a:gd name="connsiteX3" fmla="*/ 30352 w 37474"/>
                  <a:gd name="connsiteY3" fmla="*/ 0 h 27605"/>
                  <a:gd name="connsiteX4" fmla="*/ 0 w 37474"/>
                  <a:gd name="connsiteY4" fmla="*/ 10761 h 27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74" h="27605">
                    <a:moveTo>
                      <a:pt x="0" y="10761"/>
                    </a:moveTo>
                    <a:lnTo>
                      <a:pt x="4235" y="27605"/>
                    </a:lnTo>
                    <a:cubicBezTo>
                      <a:pt x="15593" y="24589"/>
                      <a:pt x="26694" y="20675"/>
                      <a:pt x="37475" y="15907"/>
                    </a:cubicBezTo>
                    <a:lnTo>
                      <a:pt x="30352" y="0"/>
                    </a:lnTo>
                    <a:cubicBezTo>
                      <a:pt x="20534" y="4460"/>
                      <a:pt x="10395" y="8060"/>
                      <a:pt x="0" y="10761"/>
                    </a:cubicBezTo>
                    <a:close/>
                  </a:path>
                </a:pathLst>
              </a:custGeom>
              <a:solidFill>
                <a:srgbClr val="2C5967"/>
              </a:solidFill>
              <a:ln w="6417"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0E7EB34F-AE97-4F20-AFAD-9324A06761B1}"/>
                  </a:ext>
                </a:extLst>
              </p:cNvPr>
              <p:cNvSpPr/>
              <p:nvPr/>
            </p:nvSpPr>
            <p:spPr>
              <a:xfrm>
                <a:off x="8027020" y="1087705"/>
                <a:ext cx="33110" cy="37544"/>
              </a:xfrm>
              <a:custGeom>
                <a:avLst/>
                <a:gdLst>
                  <a:gd name="connsiteX0" fmla="*/ 15079 w 33110"/>
                  <a:gd name="connsiteY0" fmla="*/ 0 h 37544"/>
                  <a:gd name="connsiteX1" fmla="*/ 0 w 33110"/>
                  <a:gd name="connsiteY1" fmla="*/ 8072 h 37544"/>
                  <a:gd name="connsiteX2" fmla="*/ 19635 w 33110"/>
                  <a:gd name="connsiteY2" fmla="*/ 37545 h 37544"/>
                  <a:gd name="connsiteX3" fmla="*/ 33110 w 33110"/>
                  <a:gd name="connsiteY3" fmla="*/ 26546 h 37544"/>
                  <a:gd name="connsiteX4" fmla="*/ 15079 w 33110"/>
                  <a:gd name="connsiteY4" fmla="*/ 0 h 37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10" h="37544">
                    <a:moveTo>
                      <a:pt x="15079" y="0"/>
                    </a:moveTo>
                    <a:lnTo>
                      <a:pt x="0" y="8072"/>
                    </a:lnTo>
                    <a:cubicBezTo>
                      <a:pt x="5647" y="18468"/>
                      <a:pt x="12256" y="28330"/>
                      <a:pt x="19635" y="37545"/>
                    </a:cubicBezTo>
                    <a:lnTo>
                      <a:pt x="33110" y="26546"/>
                    </a:lnTo>
                    <a:cubicBezTo>
                      <a:pt x="26373" y="18205"/>
                      <a:pt x="20341" y="9324"/>
                      <a:pt x="15079" y="0"/>
                    </a:cubicBezTo>
                    <a:close/>
                  </a:path>
                </a:pathLst>
              </a:custGeom>
              <a:solidFill>
                <a:srgbClr val="2C5967"/>
              </a:solidFill>
              <a:ln w="6417"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9D8AB5E4-E1E6-4F75-A8BF-3106AA4EA23A}"/>
                  </a:ext>
                </a:extLst>
              </p:cNvPr>
              <p:cNvSpPr/>
              <p:nvPr/>
            </p:nvSpPr>
            <p:spPr>
              <a:xfrm>
                <a:off x="7965611" y="972495"/>
                <a:ext cx="90413" cy="108189"/>
              </a:xfrm>
              <a:custGeom>
                <a:avLst/>
                <a:gdLst>
                  <a:gd name="connsiteX0" fmla="*/ 62372 w 90413"/>
                  <a:gd name="connsiteY0" fmla="*/ 82927 h 108189"/>
                  <a:gd name="connsiteX1" fmla="*/ 60703 w 90413"/>
                  <a:gd name="connsiteY1" fmla="*/ 77665 h 108189"/>
                  <a:gd name="connsiteX2" fmla="*/ 59677 w 90413"/>
                  <a:gd name="connsiteY2" fmla="*/ 74155 h 108189"/>
                  <a:gd name="connsiteX3" fmla="*/ 53260 w 90413"/>
                  <a:gd name="connsiteY3" fmla="*/ 32515 h 108189"/>
                  <a:gd name="connsiteX4" fmla="*/ 78157 w 90413"/>
                  <a:gd name="connsiteY4" fmla="*/ 57546 h 108189"/>
                  <a:gd name="connsiteX5" fmla="*/ 90413 w 90413"/>
                  <a:gd name="connsiteY5" fmla="*/ 45264 h 108189"/>
                  <a:gd name="connsiteX6" fmla="*/ 45303 w 90413"/>
                  <a:gd name="connsiteY6" fmla="*/ 0 h 108189"/>
                  <a:gd name="connsiteX7" fmla="*/ 0 w 90413"/>
                  <a:gd name="connsiteY7" fmla="*/ 45264 h 108189"/>
                  <a:gd name="connsiteX8" fmla="*/ 12321 w 90413"/>
                  <a:gd name="connsiteY8" fmla="*/ 57546 h 108189"/>
                  <a:gd name="connsiteX9" fmla="*/ 35678 w 90413"/>
                  <a:gd name="connsiteY9" fmla="*/ 34153 h 108189"/>
                  <a:gd name="connsiteX10" fmla="*/ 41645 w 90413"/>
                  <a:gd name="connsiteY10" fmla="*/ 75092 h 108189"/>
                  <a:gd name="connsiteX11" fmla="*/ 42672 w 90413"/>
                  <a:gd name="connsiteY11" fmla="*/ 79064 h 108189"/>
                  <a:gd name="connsiteX12" fmla="*/ 43891 w 90413"/>
                  <a:gd name="connsiteY12" fmla="*/ 82927 h 108189"/>
                  <a:gd name="connsiteX13" fmla="*/ 45624 w 90413"/>
                  <a:gd name="connsiteY13" fmla="*/ 88426 h 108189"/>
                  <a:gd name="connsiteX14" fmla="*/ 46586 w 90413"/>
                  <a:gd name="connsiteY14" fmla="*/ 91346 h 108189"/>
                  <a:gd name="connsiteX15" fmla="*/ 53260 w 90413"/>
                  <a:gd name="connsiteY15" fmla="*/ 108190 h 108189"/>
                  <a:gd name="connsiteX16" fmla="*/ 69045 w 90413"/>
                  <a:gd name="connsiteY16" fmla="*/ 101054 h 108189"/>
                  <a:gd name="connsiteX17" fmla="*/ 62372 w 90413"/>
                  <a:gd name="connsiteY17" fmla="*/ 82927 h 10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413" h="108189">
                    <a:moveTo>
                      <a:pt x="62372" y="82927"/>
                    </a:moveTo>
                    <a:cubicBezTo>
                      <a:pt x="61794" y="81175"/>
                      <a:pt x="61153" y="79417"/>
                      <a:pt x="60703" y="77665"/>
                    </a:cubicBezTo>
                    <a:lnTo>
                      <a:pt x="59677" y="74155"/>
                    </a:lnTo>
                    <a:cubicBezTo>
                      <a:pt x="55955" y="60565"/>
                      <a:pt x="53773" y="46595"/>
                      <a:pt x="53260" y="32515"/>
                    </a:cubicBezTo>
                    <a:lnTo>
                      <a:pt x="78157" y="57546"/>
                    </a:lnTo>
                    <a:lnTo>
                      <a:pt x="90413" y="45264"/>
                    </a:lnTo>
                    <a:lnTo>
                      <a:pt x="45303" y="0"/>
                    </a:lnTo>
                    <a:lnTo>
                      <a:pt x="0" y="45264"/>
                    </a:lnTo>
                    <a:lnTo>
                      <a:pt x="12321" y="57546"/>
                    </a:lnTo>
                    <a:lnTo>
                      <a:pt x="35678" y="34153"/>
                    </a:lnTo>
                    <a:cubicBezTo>
                      <a:pt x="36255" y="47967"/>
                      <a:pt x="38244" y="61684"/>
                      <a:pt x="41645" y="75092"/>
                    </a:cubicBezTo>
                    <a:lnTo>
                      <a:pt x="42672" y="79064"/>
                    </a:lnTo>
                    <a:cubicBezTo>
                      <a:pt x="42672" y="80354"/>
                      <a:pt x="43378" y="81637"/>
                      <a:pt x="43891" y="82927"/>
                    </a:cubicBezTo>
                    <a:cubicBezTo>
                      <a:pt x="44341" y="84794"/>
                      <a:pt x="44918" y="86629"/>
                      <a:pt x="45624" y="88426"/>
                    </a:cubicBezTo>
                    <a:cubicBezTo>
                      <a:pt x="45881" y="89414"/>
                      <a:pt x="46202" y="90390"/>
                      <a:pt x="46586" y="91346"/>
                    </a:cubicBezTo>
                    <a:cubicBezTo>
                      <a:pt x="48512" y="97037"/>
                      <a:pt x="50757" y="102652"/>
                      <a:pt x="53260" y="108190"/>
                    </a:cubicBezTo>
                    <a:lnTo>
                      <a:pt x="69045" y="101054"/>
                    </a:lnTo>
                    <a:cubicBezTo>
                      <a:pt x="66671" y="94971"/>
                      <a:pt x="64361" y="89010"/>
                      <a:pt x="62372" y="82927"/>
                    </a:cubicBezTo>
                    <a:close/>
                  </a:path>
                </a:pathLst>
              </a:custGeom>
              <a:solidFill>
                <a:srgbClr val="2C5967"/>
              </a:solidFill>
              <a:ln w="6417"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F4E35CA0-B618-4495-A489-BEF8DDCCA824}"/>
                  </a:ext>
                </a:extLst>
              </p:cNvPr>
              <p:cNvSpPr/>
              <p:nvPr/>
            </p:nvSpPr>
            <p:spPr>
              <a:xfrm>
                <a:off x="7969589" y="833192"/>
                <a:ext cx="119084" cy="119067"/>
              </a:xfrm>
              <a:custGeom>
                <a:avLst/>
                <a:gdLst>
                  <a:gd name="connsiteX0" fmla="*/ 59548 w 119084"/>
                  <a:gd name="connsiteY0" fmla="*/ 119068 h 119067"/>
                  <a:gd name="connsiteX1" fmla="*/ 92595 w 119084"/>
                  <a:gd name="connsiteY1" fmla="*/ 109034 h 119067"/>
                  <a:gd name="connsiteX2" fmla="*/ 114540 w 119084"/>
                  <a:gd name="connsiteY2" fmla="*/ 82316 h 119067"/>
                  <a:gd name="connsiteX3" fmla="*/ 117942 w 119084"/>
                  <a:gd name="connsiteY3" fmla="*/ 47920 h 119067"/>
                  <a:gd name="connsiteX4" fmla="*/ 101643 w 119084"/>
                  <a:gd name="connsiteY4" fmla="*/ 17437 h 119067"/>
                  <a:gd name="connsiteX5" fmla="*/ 71163 w 119084"/>
                  <a:gd name="connsiteY5" fmla="*/ 1144 h 119067"/>
                  <a:gd name="connsiteX6" fmla="*/ 36768 w 119084"/>
                  <a:gd name="connsiteY6" fmla="*/ 4532 h 119067"/>
                  <a:gd name="connsiteX7" fmla="*/ 10011 w 119084"/>
                  <a:gd name="connsiteY7" fmla="*/ 26459 h 119067"/>
                  <a:gd name="connsiteX8" fmla="*/ 0 w 119084"/>
                  <a:gd name="connsiteY8" fmla="*/ 59534 h 119067"/>
                  <a:gd name="connsiteX9" fmla="*/ 17454 w 119084"/>
                  <a:gd name="connsiteY9" fmla="*/ 101631 h 119067"/>
                  <a:gd name="connsiteX10" fmla="*/ 59548 w 119084"/>
                  <a:gd name="connsiteY10" fmla="*/ 119068 h 119067"/>
                  <a:gd name="connsiteX11" fmla="*/ 59548 w 119084"/>
                  <a:gd name="connsiteY11" fmla="*/ 16960 h 119067"/>
                  <a:gd name="connsiteX12" fmla="*/ 82970 w 119084"/>
                  <a:gd name="connsiteY12" fmla="*/ 24075 h 119067"/>
                  <a:gd name="connsiteX13" fmla="*/ 98563 w 119084"/>
                  <a:gd name="connsiteY13" fmla="*/ 43025 h 119067"/>
                  <a:gd name="connsiteX14" fmla="*/ 100937 w 119084"/>
                  <a:gd name="connsiteY14" fmla="*/ 67420 h 119067"/>
                  <a:gd name="connsiteX15" fmla="*/ 89387 w 119084"/>
                  <a:gd name="connsiteY15" fmla="*/ 89039 h 119067"/>
                  <a:gd name="connsiteX16" fmla="*/ 67762 w 119084"/>
                  <a:gd name="connsiteY16" fmla="*/ 100595 h 119067"/>
                  <a:gd name="connsiteX17" fmla="*/ 43378 w 119084"/>
                  <a:gd name="connsiteY17" fmla="*/ 98192 h 119067"/>
                  <a:gd name="connsiteX18" fmla="*/ 24449 w 119084"/>
                  <a:gd name="connsiteY18" fmla="*/ 82641 h 119067"/>
                  <a:gd name="connsiteX19" fmla="*/ 17326 w 119084"/>
                  <a:gd name="connsiteY19" fmla="*/ 59183 h 119067"/>
                  <a:gd name="connsiteX20" fmla="*/ 29710 w 119084"/>
                  <a:gd name="connsiteY20" fmla="*/ 29327 h 119067"/>
                  <a:gd name="connsiteX21" fmla="*/ 59548 w 119084"/>
                  <a:gd name="connsiteY21" fmla="*/ 16960 h 11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084" h="119067">
                    <a:moveTo>
                      <a:pt x="59548" y="119068"/>
                    </a:moveTo>
                    <a:cubicBezTo>
                      <a:pt x="71291" y="119068"/>
                      <a:pt x="82842" y="115576"/>
                      <a:pt x="92595" y="109034"/>
                    </a:cubicBezTo>
                    <a:cubicBezTo>
                      <a:pt x="102413" y="102493"/>
                      <a:pt x="110049" y="93195"/>
                      <a:pt x="114540" y="82316"/>
                    </a:cubicBezTo>
                    <a:cubicBezTo>
                      <a:pt x="119033" y="71438"/>
                      <a:pt x="120252" y="59468"/>
                      <a:pt x="117942" y="47920"/>
                    </a:cubicBezTo>
                    <a:cubicBezTo>
                      <a:pt x="115632" y="36371"/>
                      <a:pt x="109985" y="25763"/>
                      <a:pt x="101643" y="17437"/>
                    </a:cubicBezTo>
                    <a:cubicBezTo>
                      <a:pt x="93301" y="9111"/>
                      <a:pt x="82713" y="3441"/>
                      <a:pt x="71163" y="1144"/>
                    </a:cubicBezTo>
                    <a:cubicBezTo>
                      <a:pt x="59613" y="-1153"/>
                      <a:pt x="47613" y="26"/>
                      <a:pt x="36768" y="4532"/>
                    </a:cubicBezTo>
                    <a:cubicBezTo>
                      <a:pt x="25860" y="9038"/>
                      <a:pt x="16556" y="16668"/>
                      <a:pt x="10011" y="26459"/>
                    </a:cubicBezTo>
                    <a:cubicBezTo>
                      <a:pt x="3530" y="36249"/>
                      <a:pt x="0" y="47759"/>
                      <a:pt x="0" y="59534"/>
                    </a:cubicBezTo>
                    <a:cubicBezTo>
                      <a:pt x="0" y="75323"/>
                      <a:pt x="6288" y="90466"/>
                      <a:pt x="17454" y="101631"/>
                    </a:cubicBezTo>
                    <a:cubicBezTo>
                      <a:pt x="28619" y="112795"/>
                      <a:pt x="43763" y="119068"/>
                      <a:pt x="59548" y="119068"/>
                    </a:cubicBezTo>
                    <a:close/>
                    <a:moveTo>
                      <a:pt x="59548" y="16960"/>
                    </a:moveTo>
                    <a:cubicBezTo>
                      <a:pt x="67891" y="16960"/>
                      <a:pt x="76039" y="19436"/>
                      <a:pt x="82970" y="24075"/>
                    </a:cubicBezTo>
                    <a:cubicBezTo>
                      <a:pt x="89964" y="28715"/>
                      <a:pt x="95354" y="35309"/>
                      <a:pt x="98563" y="43025"/>
                    </a:cubicBezTo>
                    <a:cubicBezTo>
                      <a:pt x="101771" y="50740"/>
                      <a:pt x="102605" y="59230"/>
                      <a:pt x="100937" y="67420"/>
                    </a:cubicBezTo>
                    <a:cubicBezTo>
                      <a:pt x="99333" y="75611"/>
                      <a:pt x="95290" y="83135"/>
                      <a:pt x="89387" y="89039"/>
                    </a:cubicBezTo>
                    <a:cubicBezTo>
                      <a:pt x="83483" y="94945"/>
                      <a:pt x="75975" y="98966"/>
                      <a:pt x="67762" y="100595"/>
                    </a:cubicBezTo>
                    <a:cubicBezTo>
                      <a:pt x="59613" y="102224"/>
                      <a:pt x="51078" y="101388"/>
                      <a:pt x="43378" y="98192"/>
                    </a:cubicBezTo>
                    <a:cubicBezTo>
                      <a:pt x="35678" y="94997"/>
                      <a:pt x="29068" y="89585"/>
                      <a:pt x="24449" y="82641"/>
                    </a:cubicBezTo>
                    <a:cubicBezTo>
                      <a:pt x="19764" y="75698"/>
                      <a:pt x="17326" y="67534"/>
                      <a:pt x="17326" y="59183"/>
                    </a:cubicBezTo>
                    <a:cubicBezTo>
                      <a:pt x="17326" y="47984"/>
                      <a:pt x="21753" y="37245"/>
                      <a:pt x="29710" y="29327"/>
                    </a:cubicBezTo>
                    <a:cubicBezTo>
                      <a:pt x="37603" y="21408"/>
                      <a:pt x="48319" y="16960"/>
                      <a:pt x="59548" y="16960"/>
                    </a:cubicBezTo>
                    <a:close/>
                  </a:path>
                </a:pathLst>
              </a:custGeom>
              <a:solidFill>
                <a:srgbClr val="2C5967"/>
              </a:solidFill>
              <a:ln w="6417"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20423CF6-8DAA-4C7A-9DF7-10D8A2CFA6DF}"/>
                  </a:ext>
                </a:extLst>
              </p:cNvPr>
              <p:cNvSpPr/>
              <p:nvPr/>
            </p:nvSpPr>
            <p:spPr>
              <a:xfrm>
                <a:off x="8078868" y="796117"/>
                <a:ext cx="122112" cy="56843"/>
              </a:xfrm>
              <a:custGeom>
                <a:avLst/>
                <a:gdLst>
                  <a:gd name="connsiteX0" fmla="*/ 11229 w 122112"/>
                  <a:gd name="connsiteY0" fmla="*/ 56844 h 56843"/>
                  <a:gd name="connsiteX1" fmla="*/ 115310 w 122112"/>
                  <a:gd name="connsiteY1" fmla="*/ 17661 h 56843"/>
                  <a:gd name="connsiteX2" fmla="*/ 122113 w 122112"/>
                  <a:gd name="connsiteY2" fmla="*/ 0 h 56843"/>
                  <a:gd name="connsiteX3" fmla="*/ 0 w 122112"/>
                  <a:gd name="connsiteY3" fmla="*/ 43510 h 56843"/>
                  <a:gd name="connsiteX4" fmla="*/ 11229 w 122112"/>
                  <a:gd name="connsiteY4" fmla="*/ 56844 h 5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12" h="56843">
                    <a:moveTo>
                      <a:pt x="11229" y="56844"/>
                    </a:moveTo>
                    <a:cubicBezTo>
                      <a:pt x="41004" y="33301"/>
                      <a:pt x="77387" y="19609"/>
                      <a:pt x="115310" y="17661"/>
                    </a:cubicBezTo>
                    <a:cubicBezTo>
                      <a:pt x="116915" y="11557"/>
                      <a:pt x="119225" y="5638"/>
                      <a:pt x="122113" y="0"/>
                    </a:cubicBezTo>
                    <a:cubicBezTo>
                      <a:pt x="77708" y="624"/>
                      <a:pt x="34780" y="15923"/>
                      <a:pt x="0" y="43510"/>
                    </a:cubicBezTo>
                    <a:cubicBezTo>
                      <a:pt x="4235" y="47485"/>
                      <a:pt x="8021" y="51962"/>
                      <a:pt x="11229" y="56844"/>
                    </a:cubicBezTo>
                    <a:close/>
                  </a:path>
                </a:pathLst>
              </a:custGeom>
              <a:solidFill>
                <a:srgbClr val="2C5967"/>
              </a:solidFill>
              <a:ln w="6417"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D3CEB90E-BB06-4054-8EA9-1D8CF63B5E80}"/>
                  </a:ext>
                </a:extLst>
              </p:cNvPr>
              <p:cNvSpPr/>
              <p:nvPr/>
            </p:nvSpPr>
            <p:spPr>
              <a:xfrm>
                <a:off x="8352675" y="879977"/>
                <a:ext cx="90284" cy="136846"/>
              </a:xfrm>
              <a:custGeom>
                <a:avLst/>
                <a:gdLst>
                  <a:gd name="connsiteX0" fmla="*/ 14822 w 90284"/>
                  <a:gd name="connsiteY0" fmla="*/ 0 h 136846"/>
                  <a:gd name="connsiteX1" fmla="*/ 4748 w 90284"/>
                  <a:gd name="connsiteY1" fmla="*/ 15907 h 136846"/>
                  <a:gd name="connsiteX2" fmla="*/ 35036 w 90284"/>
                  <a:gd name="connsiteY2" fmla="*/ 102810 h 136846"/>
                  <a:gd name="connsiteX3" fmla="*/ 11678 w 90284"/>
                  <a:gd name="connsiteY3" fmla="*/ 79417 h 136846"/>
                  <a:gd name="connsiteX4" fmla="*/ 0 w 90284"/>
                  <a:gd name="connsiteY4" fmla="*/ 91699 h 136846"/>
                  <a:gd name="connsiteX5" fmla="*/ 45110 w 90284"/>
                  <a:gd name="connsiteY5" fmla="*/ 136846 h 136846"/>
                  <a:gd name="connsiteX6" fmla="*/ 90285 w 90284"/>
                  <a:gd name="connsiteY6" fmla="*/ 91699 h 136846"/>
                  <a:gd name="connsiteX7" fmla="*/ 77964 w 90284"/>
                  <a:gd name="connsiteY7" fmla="*/ 79417 h 136846"/>
                  <a:gd name="connsiteX8" fmla="*/ 53324 w 90284"/>
                  <a:gd name="connsiteY8" fmla="*/ 104213 h 136846"/>
                  <a:gd name="connsiteX9" fmla="*/ 14822 w 90284"/>
                  <a:gd name="connsiteY9" fmla="*/ 0 h 136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84" h="136846">
                    <a:moveTo>
                      <a:pt x="14822" y="0"/>
                    </a:moveTo>
                    <a:cubicBezTo>
                      <a:pt x="11999" y="5627"/>
                      <a:pt x="8663" y="10956"/>
                      <a:pt x="4748" y="15907"/>
                    </a:cubicBezTo>
                    <a:cubicBezTo>
                      <a:pt x="22074" y="41847"/>
                      <a:pt x="32469" y="71747"/>
                      <a:pt x="35036" y="102810"/>
                    </a:cubicBezTo>
                    <a:lnTo>
                      <a:pt x="11678" y="79417"/>
                    </a:lnTo>
                    <a:lnTo>
                      <a:pt x="0" y="91699"/>
                    </a:lnTo>
                    <a:lnTo>
                      <a:pt x="45110" y="136846"/>
                    </a:lnTo>
                    <a:lnTo>
                      <a:pt x="90285" y="91699"/>
                    </a:lnTo>
                    <a:lnTo>
                      <a:pt x="77964" y="79417"/>
                    </a:lnTo>
                    <a:lnTo>
                      <a:pt x="53324" y="104213"/>
                    </a:lnTo>
                    <a:cubicBezTo>
                      <a:pt x="50501" y="66553"/>
                      <a:pt x="37153" y="30438"/>
                      <a:pt x="14822" y="0"/>
                    </a:cubicBezTo>
                    <a:close/>
                  </a:path>
                </a:pathLst>
              </a:custGeom>
              <a:solidFill>
                <a:srgbClr val="2C5967"/>
              </a:solidFill>
              <a:ln w="6417"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77A74FFF-40E2-4C47-BD40-4BE505FC4858}"/>
                  </a:ext>
                </a:extLst>
              </p:cNvPr>
              <p:cNvSpPr/>
              <p:nvPr/>
            </p:nvSpPr>
            <p:spPr>
              <a:xfrm>
                <a:off x="8314748" y="1041270"/>
                <a:ext cx="119098" cy="119069"/>
              </a:xfrm>
              <a:custGeom>
                <a:avLst/>
                <a:gdLst>
                  <a:gd name="connsiteX0" fmla="*/ 59551 w 119098"/>
                  <a:gd name="connsiteY0" fmla="*/ 0 h 119069"/>
                  <a:gd name="connsiteX1" fmla="*/ 26440 w 119098"/>
                  <a:gd name="connsiteY1" fmla="*/ 10033 h 119069"/>
                  <a:gd name="connsiteX2" fmla="*/ 4558 w 119098"/>
                  <a:gd name="connsiteY2" fmla="*/ 36752 h 119069"/>
                  <a:gd name="connsiteX3" fmla="*/ 1157 w 119098"/>
                  <a:gd name="connsiteY3" fmla="*/ 71147 h 119069"/>
                  <a:gd name="connsiteX4" fmla="*/ 17456 w 119098"/>
                  <a:gd name="connsiteY4" fmla="*/ 101633 h 119069"/>
                  <a:gd name="connsiteX5" fmla="*/ 47936 w 119098"/>
                  <a:gd name="connsiteY5" fmla="*/ 117926 h 119069"/>
                  <a:gd name="connsiteX6" fmla="*/ 82330 w 119098"/>
                  <a:gd name="connsiteY6" fmla="*/ 114537 h 119069"/>
                  <a:gd name="connsiteX7" fmla="*/ 109025 w 119098"/>
                  <a:gd name="connsiteY7" fmla="*/ 92611 h 119069"/>
                  <a:gd name="connsiteX8" fmla="*/ 119099 w 119098"/>
                  <a:gd name="connsiteY8" fmla="*/ 59532 h 119069"/>
                  <a:gd name="connsiteX9" fmla="*/ 101645 w 119098"/>
                  <a:gd name="connsiteY9" fmla="*/ 17438 h 119069"/>
                  <a:gd name="connsiteX10" fmla="*/ 59551 w 119098"/>
                  <a:gd name="connsiteY10" fmla="*/ 0 h 119069"/>
                  <a:gd name="connsiteX11" fmla="*/ 59551 w 119098"/>
                  <a:gd name="connsiteY11" fmla="*/ 101755 h 119069"/>
                  <a:gd name="connsiteX12" fmla="*/ 36065 w 119098"/>
                  <a:gd name="connsiteY12" fmla="*/ 94639 h 119069"/>
                  <a:gd name="connsiteX13" fmla="*/ 20536 w 119098"/>
                  <a:gd name="connsiteY13" fmla="*/ 75690 h 119069"/>
                  <a:gd name="connsiteX14" fmla="*/ 18098 w 119098"/>
                  <a:gd name="connsiteY14" fmla="*/ 51299 h 119069"/>
                  <a:gd name="connsiteX15" fmla="*/ 29713 w 119098"/>
                  <a:gd name="connsiteY15" fmla="*/ 29675 h 119069"/>
                  <a:gd name="connsiteX16" fmla="*/ 51273 w 119098"/>
                  <a:gd name="connsiteY16" fmla="*/ 18124 h 119069"/>
                  <a:gd name="connsiteX17" fmla="*/ 75721 w 119098"/>
                  <a:gd name="connsiteY17" fmla="*/ 20524 h 119069"/>
                  <a:gd name="connsiteX18" fmla="*/ 94651 w 119098"/>
                  <a:gd name="connsiteY18" fmla="*/ 36079 h 119069"/>
                  <a:gd name="connsiteX19" fmla="*/ 101774 w 119098"/>
                  <a:gd name="connsiteY19" fmla="*/ 59532 h 119069"/>
                  <a:gd name="connsiteX20" fmla="*/ 89261 w 119098"/>
                  <a:gd name="connsiteY20" fmla="*/ 89088 h 119069"/>
                  <a:gd name="connsiteX21" fmla="*/ 59551 w 119098"/>
                  <a:gd name="connsiteY21" fmla="*/ 101287 h 119069"/>
                  <a:gd name="connsiteX22" fmla="*/ 59551 w 119098"/>
                  <a:gd name="connsiteY22" fmla="*/ 101755 h 11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9098" h="119069">
                    <a:moveTo>
                      <a:pt x="59551" y="0"/>
                    </a:moveTo>
                    <a:cubicBezTo>
                      <a:pt x="47744" y="0"/>
                      <a:pt x="36258" y="3494"/>
                      <a:pt x="26440" y="10033"/>
                    </a:cubicBezTo>
                    <a:cubicBezTo>
                      <a:pt x="16686" y="16578"/>
                      <a:pt x="9051" y="25876"/>
                      <a:pt x="4558" y="36752"/>
                    </a:cubicBezTo>
                    <a:cubicBezTo>
                      <a:pt x="3" y="47629"/>
                      <a:pt x="-1153" y="59603"/>
                      <a:pt x="1157" y="71147"/>
                    </a:cubicBezTo>
                    <a:cubicBezTo>
                      <a:pt x="3468" y="82697"/>
                      <a:pt x="9114" y="93304"/>
                      <a:pt x="17456" y="101633"/>
                    </a:cubicBezTo>
                    <a:cubicBezTo>
                      <a:pt x="25799" y="109956"/>
                      <a:pt x="36386" y="115628"/>
                      <a:pt x="47936" y="117926"/>
                    </a:cubicBezTo>
                    <a:cubicBezTo>
                      <a:pt x="59487" y="120223"/>
                      <a:pt x="71422" y="119042"/>
                      <a:pt x="82330" y="114537"/>
                    </a:cubicBezTo>
                    <a:cubicBezTo>
                      <a:pt x="93175" y="110033"/>
                      <a:pt x="102479" y="102397"/>
                      <a:pt x="109025" y="92611"/>
                    </a:cubicBezTo>
                    <a:cubicBezTo>
                      <a:pt x="115570" y="82819"/>
                      <a:pt x="119099" y="71307"/>
                      <a:pt x="119099" y="59532"/>
                    </a:cubicBezTo>
                    <a:cubicBezTo>
                      <a:pt x="119099" y="43747"/>
                      <a:pt x="112810" y="28603"/>
                      <a:pt x="101645" y="17438"/>
                    </a:cubicBezTo>
                    <a:cubicBezTo>
                      <a:pt x="90480" y="6272"/>
                      <a:pt x="75336" y="0"/>
                      <a:pt x="59551" y="0"/>
                    </a:cubicBezTo>
                    <a:close/>
                    <a:moveTo>
                      <a:pt x="59551" y="101755"/>
                    </a:moveTo>
                    <a:cubicBezTo>
                      <a:pt x="51209" y="101755"/>
                      <a:pt x="42995" y="99278"/>
                      <a:pt x="36065" y="94639"/>
                    </a:cubicBezTo>
                    <a:cubicBezTo>
                      <a:pt x="29135" y="89999"/>
                      <a:pt x="23745" y="83409"/>
                      <a:pt x="20536" y="75690"/>
                    </a:cubicBezTo>
                    <a:cubicBezTo>
                      <a:pt x="17328" y="67977"/>
                      <a:pt x="16494" y="59487"/>
                      <a:pt x="18098" y="51299"/>
                    </a:cubicBezTo>
                    <a:cubicBezTo>
                      <a:pt x="19766" y="43105"/>
                      <a:pt x="23745" y="35585"/>
                      <a:pt x="29713" y="29675"/>
                    </a:cubicBezTo>
                    <a:cubicBezTo>
                      <a:pt x="35616" y="23771"/>
                      <a:pt x="43124" y="19748"/>
                      <a:pt x="51273" y="18124"/>
                    </a:cubicBezTo>
                    <a:cubicBezTo>
                      <a:pt x="59487" y="16495"/>
                      <a:pt x="67957" y="17329"/>
                      <a:pt x="75721" y="20524"/>
                    </a:cubicBezTo>
                    <a:cubicBezTo>
                      <a:pt x="83422" y="23720"/>
                      <a:pt x="90031" y="29129"/>
                      <a:pt x="94651" y="36079"/>
                    </a:cubicBezTo>
                    <a:cubicBezTo>
                      <a:pt x="99271" y="43022"/>
                      <a:pt x="101774" y="51184"/>
                      <a:pt x="101774" y="59532"/>
                    </a:cubicBezTo>
                    <a:cubicBezTo>
                      <a:pt x="101645" y="70653"/>
                      <a:pt x="97154" y="81272"/>
                      <a:pt x="89261" y="89088"/>
                    </a:cubicBezTo>
                    <a:cubicBezTo>
                      <a:pt x="81304" y="96904"/>
                      <a:pt x="70652" y="101293"/>
                      <a:pt x="59551" y="101287"/>
                    </a:cubicBezTo>
                    <a:lnTo>
                      <a:pt x="59551" y="101755"/>
                    </a:lnTo>
                    <a:close/>
                  </a:path>
                </a:pathLst>
              </a:custGeom>
              <a:solidFill>
                <a:srgbClr val="2C5967"/>
              </a:solidFill>
              <a:ln w="641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39A9AE84-FC99-4B34-B20C-38F30E4A06D3}"/>
                  </a:ext>
                </a:extLst>
              </p:cNvPr>
              <p:cNvSpPr/>
              <p:nvPr/>
            </p:nvSpPr>
            <p:spPr>
              <a:xfrm>
                <a:off x="8002379" y="873893"/>
                <a:ext cx="54094" cy="44445"/>
              </a:xfrm>
              <a:custGeom>
                <a:avLst/>
                <a:gdLst>
                  <a:gd name="connsiteX0" fmla="*/ 54094 w 54094"/>
                  <a:gd name="connsiteY0" fmla="*/ 12398 h 44445"/>
                  <a:gd name="connsiteX1" fmla="*/ 41838 w 54094"/>
                  <a:gd name="connsiteY1" fmla="*/ 0 h 44445"/>
                  <a:gd name="connsiteX2" fmla="*/ 21753 w 54094"/>
                  <a:gd name="connsiteY2" fmla="*/ 20001 h 44445"/>
                  <a:gd name="connsiteX3" fmla="*/ 12128 w 54094"/>
                  <a:gd name="connsiteY3" fmla="*/ 10527 h 44445"/>
                  <a:gd name="connsiteX4" fmla="*/ 0 w 54094"/>
                  <a:gd name="connsiteY4" fmla="*/ 22807 h 44445"/>
                  <a:gd name="connsiteX5" fmla="*/ 21753 w 54094"/>
                  <a:gd name="connsiteY5" fmla="*/ 44446 h 44445"/>
                  <a:gd name="connsiteX6" fmla="*/ 54094 w 54094"/>
                  <a:gd name="connsiteY6" fmla="*/ 12398 h 4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94" h="44445">
                    <a:moveTo>
                      <a:pt x="54094" y="12398"/>
                    </a:moveTo>
                    <a:lnTo>
                      <a:pt x="41838" y="0"/>
                    </a:lnTo>
                    <a:lnTo>
                      <a:pt x="21753" y="20001"/>
                    </a:lnTo>
                    <a:lnTo>
                      <a:pt x="12128" y="10527"/>
                    </a:lnTo>
                    <a:lnTo>
                      <a:pt x="0" y="22807"/>
                    </a:lnTo>
                    <a:lnTo>
                      <a:pt x="21753" y="44446"/>
                    </a:lnTo>
                    <a:lnTo>
                      <a:pt x="54094" y="12398"/>
                    </a:lnTo>
                    <a:close/>
                  </a:path>
                </a:pathLst>
              </a:custGeom>
              <a:solidFill>
                <a:srgbClr val="2C5967"/>
              </a:solidFill>
              <a:ln w="641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F0CF3E5E-3264-461F-AC8A-3FE388F54373}"/>
                  </a:ext>
                </a:extLst>
              </p:cNvPr>
              <p:cNvSpPr/>
              <p:nvPr/>
            </p:nvSpPr>
            <p:spPr>
              <a:xfrm>
                <a:off x="8351841" y="1078465"/>
                <a:ext cx="46906" cy="47016"/>
              </a:xfrm>
              <a:custGeom>
                <a:avLst/>
                <a:gdLst>
                  <a:gd name="connsiteX0" fmla="*/ 34586 w 46906"/>
                  <a:gd name="connsiteY0" fmla="*/ 0 h 47016"/>
                  <a:gd name="connsiteX1" fmla="*/ 23485 w 46906"/>
                  <a:gd name="connsiteY1" fmla="*/ 11229 h 47016"/>
                  <a:gd name="connsiteX2" fmla="*/ 12256 w 46906"/>
                  <a:gd name="connsiteY2" fmla="*/ 0 h 47016"/>
                  <a:gd name="connsiteX3" fmla="*/ 0 w 46906"/>
                  <a:gd name="connsiteY3" fmla="*/ 12282 h 47016"/>
                  <a:gd name="connsiteX4" fmla="*/ 11229 w 46906"/>
                  <a:gd name="connsiteY4" fmla="*/ 23511 h 47016"/>
                  <a:gd name="connsiteX5" fmla="*/ 0 w 46906"/>
                  <a:gd name="connsiteY5" fmla="*/ 34734 h 47016"/>
                  <a:gd name="connsiteX6" fmla="*/ 12256 w 46906"/>
                  <a:gd name="connsiteY6" fmla="*/ 47016 h 47016"/>
                  <a:gd name="connsiteX7" fmla="*/ 23485 w 46906"/>
                  <a:gd name="connsiteY7" fmla="*/ 35787 h 47016"/>
                  <a:gd name="connsiteX8" fmla="*/ 34586 w 46906"/>
                  <a:gd name="connsiteY8" fmla="*/ 47016 h 47016"/>
                  <a:gd name="connsiteX9" fmla="*/ 46907 w 46906"/>
                  <a:gd name="connsiteY9" fmla="*/ 34734 h 47016"/>
                  <a:gd name="connsiteX10" fmla="*/ 35806 w 46906"/>
                  <a:gd name="connsiteY10" fmla="*/ 23511 h 47016"/>
                  <a:gd name="connsiteX11" fmla="*/ 46907 w 46906"/>
                  <a:gd name="connsiteY11" fmla="*/ 12282 h 47016"/>
                  <a:gd name="connsiteX12" fmla="*/ 34586 w 46906"/>
                  <a:gd name="connsiteY12" fmla="*/ 0 h 4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06" h="47016">
                    <a:moveTo>
                      <a:pt x="34586" y="0"/>
                    </a:moveTo>
                    <a:lnTo>
                      <a:pt x="23485" y="11229"/>
                    </a:lnTo>
                    <a:lnTo>
                      <a:pt x="12256" y="0"/>
                    </a:lnTo>
                    <a:lnTo>
                      <a:pt x="0" y="12282"/>
                    </a:lnTo>
                    <a:lnTo>
                      <a:pt x="11229" y="23511"/>
                    </a:lnTo>
                    <a:lnTo>
                      <a:pt x="0" y="34734"/>
                    </a:lnTo>
                    <a:lnTo>
                      <a:pt x="12256" y="47016"/>
                    </a:lnTo>
                    <a:lnTo>
                      <a:pt x="23485" y="35787"/>
                    </a:lnTo>
                    <a:lnTo>
                      <a:pt x="34586" y="47016"/>
                    </a:lnTo>
                    <a:lnTo>
                      <a:pt x="46907" y="34734"/>
                    </a:lnTo>
                    <a:lnTo>
                      <a:pt x="35806" y="23511"/>
                    </a:lnTo>
                    <a:lnTo>
                      <a:pt x="46907" y="12282"/>
                    </a:lnTo>
                    <a:lnTo>
                      <a:pt x="34586" y="0"/>
                    </a:lnTo>
                    <a:close/>
                  </a:path>
                </a:pathLst>
              </a:custGeom>
              <a:solidFill>
                <a:srgbClr val="2C5967"/>
              </a:solidFill>
              <a:ln w="641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540A8620-E45C-4688-B51B-4E28720F0FA2}"/>
                  </a:ext>
                </a:extLst>
              </p:cNvPr>
              <p:cNvSpPr/>
              <p:nvPr/>
            </p:nvSpPr>
            <p:spPr>
              <a:xfrm>
                <a:off x="8292421" y="1143609"/>
                <a:ext cx="35228" cy="30531"/>
              </a:xfrm>
              <a:custGeom>
                <a:avLst/>
                <a:gdLst>
                  <a:gd name="connsiteX0" fmla="*/ 23357 w 35228"/>
                  <a:gd name="connsiteY0" fmla="*/ 0 h 30531"/>
                  <a:gd name="connsiteX1" fmla="*/ 0 w 35228"/>
                  <a:gd name="connsiteY1" fmla="*/ 15439 h 30531"/>
                  <a:gd name="connsiteX2" fmla="*/ 8406 w 35228"/>
                  <a:gd name="connsiteY2" fmla="*/ 30531 h 30531"/>
                  <a:gd name="connsiteX3" fmla="*/ 35228 w 35228"/>
                  <a:gd name="connsiteY3" fmla="*/ 12750 h 30531"/>
                  <a:gd name="connsiteX4" fmla="*/ 23357 w 35228"/>
                  <a:gd name="connsiteY4" fmla="*/ 0 h 30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28" h="30531">
                    <a:moveTo>
                      <a:pt x="23357" y="0"/>
                    </a:moveTo>
                    <a:cubicBezTo>
                      <a:pt x="15978" y="5711"/>
                      <a:pt x="8150" y="10877"/>
                      <a:pt x="0" y="15439"/>
                    </a:cubicBezTo>
                    <a:lnTo>
                      <a:pt x="8406" y="30531"/>
                    </a:lnTo>
                    <a:cubicBezTo>
                      <a:pt x="17838" y="25353"/>
                      <a:pt x="26758" y="19411"/>
                      <a:pt x="35228" y="12750"/>
                    </a:cubicBezTo>
                    <a:cubicBezTo>
                      <a:pt x="30736" y="9022"/>
                      <a:pt x="26758" y="4736"/>
                      <a:pt x="23357" y="0"/>
                    </a:cubicBezTo>
                    <a:close/>
                  </a:path>
                </a:pathLst>
              </a:custGeom>
              <a:solidFill>
                <a:srgbClr val="2C5967"/>
              </a:solidFill>
              <a:ln w="641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CC63FCC3-C642-4C54-B414-D9B0F1D81396}"/>
                  </a:ext>
                </a:extLst>
              </p:cNvPr>
              <p:cNvSpPr/>
              <p:nvPr/>
            </p:nvSpPr>
            <p:spPr>
              <a:xfrm>
                <a:off x="8216253" y="758223"/>
                <a:ext cx="176527" cy="106784"/>
              </a:xfrm>
              <a:custGeom>
                <a:avLst/>
                <a:gdLst>
                  <a:gd name="connsiteX0" fmla="*/ 834 w 176527"/>
                  <a:gd name="connsiteY0" fmla="*/ 39297 h 106784"/>
                  <a:gd name="connsiteX1" fmla="*/ 11357 w 176527"/>
                  <a:gd name="connsiteY1" fmla="*/ 49707 h 106784"/>
                  <a:gd name="connsiteX2" fmla="*/ 12320 w 176527"/>
                  <a:gd name="connsiteY2" fmla="*/ 50525 h 106784"/>
                  <a:gd name="connsiteX3" fmla="*/ 40875 w 176527"/>
                  <a:gd name="connsiteY3" fmla="*/ 23424 h 106784"/>
                  <a:gd name="connsiteX4" fmla="*/ 79954 w 176527"/>
                  <a:gd name="connsiteY4" fmla="*/ 18610 h 106784"/>
                  <a:gd name="connsiteX5" fmla="*/ 114219 w 176527"/>
                  <a:gd name="connsiteY5" fmla="*/ 37968 h 106784"/>
                  <a:gd name="connsiteX6" fmla="*/ 130326 w 176527"/>
                  <a:gd name="connsiteY6" fmla="*/ 73918 h 106784"/>
                  <a:gd name="connsiteX7" fmla="*/ 115246 w 176527"/>
                  <a:gd name="connsiteY7" fmla="*/ 58596 h 106784"/>
                  <a:gd name="connsiteX8" fmla="*/ 103504 w 176527"/>
                  <a:gd name="connsiteY8" fmla="*/ 70293 h 106784"/>
                  <a:gd name="connsiteX9" fmla="*/ 140015 w 176527"/>
                  <a:gd name="connsiteY9" fmla="*/ 106784 h 106784"/>
                  <a:gd name="connsiteX10" fmla="*/ 176527 w 176527"/>
                  <a:gd name="connsiteY10" fmla="*/ 70293 h 106784"/>
                  <a:gd name="connsiteX11" fmla="*/ 164848 w 176527"/>
                  <a:gd name="connsiteY11" fmla="*/ 58596 h 106784"/>
                  <a:gd name="connsiteX12" fmla="*/ 147972 w 176527"/>
                  <a:gd name="connsiteY12" fmla="*/ 74386 h 106784"/>
                  <a:gd name="connsiteX13" fmla="*/ 129299 w 176527"/>
                  <a:gd name="connsiteY13" fmla="*/ 28555 h 106784"/>
                  <a:gd name="connsiteX14" fmla="*/ 87333 w 176527"/>
                  <a:gd name="connsiteY14" fmla="*/ 2377 h 106784"/>
                  <a:gd name="connsiteX15" fmla="*/ 37987 w 176527"/>
                  <a:gd name="connsiteY15" fmla="*/ 5808 h 106784"/>
                  <a:gd name="connsiteX16" fmla="*/ 0 w 176527"/>
                  <a:gd name="connsiteY16" fmla="*/ 37543 h 106784"/>
                  <a:gd name="connsiteX17" fmla="*/ 1412 w 176527"/>
                  <a:gd name="connsiteY17" fmla="*/ 38946 h 106784"/>
                  <a:gd name="connsiteX18" fmla="*/ 834 w 176527"/>
                  <a:gd name="connsiteY18" fmla="*/ 39297 h 10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527" h="106784">
                    <a:moveTo>
                      <a:pt x="834" y="39297"/>
                    </a:moveTo>
                    <a:lnTo>
                      <a:pt x="11357" y="49707"/>
                    </a:lnTo>
                    <a:lnTo>
                      <a:pt x="12320" y="50525"/>
                    </a:lnTo>
                    <a:cubicBezTo>
                      <a:pt x="18672" y="38668"/>
                      <a:pt x="28683" y="29169"/>
                      <a:pt x="40875" y="23424"/>
                    </a:cubicBezTo>
                    <a:cubicBezTo>
                      <a:pt x="53067" y="17680"/>
                      <a:pt x="66735" y="15992"/>
                      <a:pt x="79954" y="18610"/>
                    </a:cubicBezTo>
                    <a:cubicBezTo>
                      <a:pt x="93172" y="21228"/>
                      <a:pt x="105172" y="28013"/>
                      <a:pt x="114219" y="37968"/>
                    </a:cubicBezTo>
                    <a:cubicBezTo>
                      <a:pt x="123332" y="47923"/>
                      <a:pt x="128914" y="60524"/>
                      <a:pt x="130326" y="73918"/>
                    </a:cubicBezTo>
                    <a:lnTo>
                      <a:pt x="115246" y="58596"/>
                    </a:lnTo>
                    <a:lnTo>
                      <a:pt x="103504" y="70293"/>
                    </a:lnTo>
                    <a:lnTo>
                      <a:pt x="140015" y="106784"/>
                    </a:lnTo>
                    <a:lnTo>
                      <a:pt x="176527" y="70293"/>
                    </a:lnTo>
                    <a:lnTo>
                      <a:pt x="164848" y="58596"/>
                    </a:lnTo>
                    <a:lnTo>
                      <a:pt x="147972" y="74386"/>
                    </a:lnTo>
                    <a:cubicBezTo>
                      <a:pt x="146753" y="57526"/>
                      <a:pt x="140208" y="41486"/>
                      <a:pt x="129299" y="28555"/>
                    </a:cubicBezTo>
                    <a:cubicBezTo>
                      <a:pt x="118455" y="15624"/>
                      <a:pt x="103760" y="6462"/>
                      <a:pt x="87333" y="2377"/>
                    </a:cubicBezTo>
                    <a:cubicBezTo>
                      <a:pt x="70906" y="-1707"/>
                      <a:pt x="53645" y="-506"/>
                      <a:pt x="37987" y="5808"/>
                    </a:cubicBezTo>
                    <a:cubicBezTo>
                      <a:pt x="22330" y="12123"/>
                      <a:pt x="8983" y="23229"/>
                      <a:pt x="0" y="37543"/>
                    </a:cubicBezTo>
                    <a:lnTo>
                      <a:pt x="1412" y="38946"/>
                    </a:lnTo>
                    <a:lnTo>
                      <a:pt x="834" y="39297"/>
                    </a:lnTo>
                    <a:close/>
                  </a:path>
                </a:pathLst>
              </a:custGeom>
              <a:solidFill>
                <a:srgbClr val="2C5967"/>
              </a:solidFill>
              <a:ln w="641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696E7E42-0F8F-4889-89B6-4E849F89F349}"/>
                  </a:ext>
                </a:extLst>
              </p:cNvPr>
              <p:cNvSpPr/>
              <p:nvPr/>
            </p:nvSpPr>
            <p:spPr>
              <a:xfrm>
                <a:off x="8251353" y="791674"/>
                <a:ext cx="65387" cy="84680"/>
              </a:xfrm>
              <a:custGeom>
                <a:avLst/>
                <a:gdLst>
                  <a:gd name="connsiteX0" fmla="*/ 41517 w 65387"/>
                  <a:gd name="connsiteY0" fmla="*/ 0 h 84680"/>
                  <a:gd name="connsiteX1" fmla="*/ 24448 w 65387"/>
                  <a:gd name="connsiteY1" fmla="*/ 0 h 84680"/>
                  <a:gd name="connsiteX2" fmla="*/ 0 w 65387"/>
                  <a:gd name="connsiteY2" fmla="*/ 83979 h 84680"/>
                  <a:gd name="connsiteX3" fmla="*/ 0 w 65387"/>
                  <a:gd name="connsiteY3" fmla="*/ 84680 h 84680"/>
                  <a:gd name="connsiteX4" fmla="*/ 18031 w 65387"/>
                  <a:gd name="connsiteY4" fmla="*/ 84680 h 84680"/>
                  <a:gd name="connsiteX5" fmla="*/ 22009 w 65387"/>
                  <a:gd name="connsiteY5" fmla="*/ 67136 h 84680"/>
                  <a:gd name="connsiteX6" fmla="*/ 42801 w 65387"/>
                  <a:gd name="connsiteY6" fmla="*/ 67136 h 84680"/>
                  <a:gd name="connsiteX7" fmla="*/ 46907 w 65387"/>
                  <a:gd name="connsiteY7" fmla="*/ 84680 h 84680"/>
                  <a:gd name="connsiteX8" fmla="*/ 65387 w 65387"/>
                  <a:gd name="connsiteY8" fmla="*/ 84680 h 84680"/>
                  <a:gd name="connsiteX9" fmla="*/ 65387 w 65387"/>
                  <a:gd name="connsiteY9" fmla="*/ 83979 h 84680"/>
                  <a:gd name="connsiteX10" fmla="*/ 41517 w 65387"/>
                  <a:gd name="connsiteY10" fmla="*/ 0 h 84680"/>
                  <a:gd name="connsiteX11" fmla="*/ 32726 w 65387"/>
                  <a:gd name="connsiteY11" fmla="*/ 21053 h 84680"/>
                  <a:gd name="connsiteX12" fmla="*/ 39656 w 65387"/>
                  <a:gd name="connsiteY12" fmla="*/ 51697 h 84680"/>
                  <a:gd name="connsiteX13" fmla="*/ 25603 w 65387"/>
                  <a:gd name="connsiteY13" fmla="*/ 51697 h 84680"/>
                  <a:gd name="connsiteX14" fmla="*/ 32726 w 65387"/>
                  <a:gd name="connsiteY14" fmla="*/ 21053 h 8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387" h="84680">
                    <a:moveTo>
                      <a:pt x="41517" y="0"/>
                    </a:moveTo>
                    <a:lnTo>
                      <a:pt x="24448" y="0"/>
                    </a:lnTo>
                    <a:lnTo>
                      <a:pt x="0" y="83979"/>
                    </a:lnTo>
                    <a:lnTo>
                      <a:pt x="0" y="84680"/>
                    </a:lnTo>
                    <a:lnTo>
                      <a:pt x="18031" y="84680"/>
                    </a:lnTo>
                    <a:lnTo>
                      <a:pt x="22009" y="67136"/>
                    </a:lnTo>
                    <a:lnTo>
                      <a:pt x="42801" y="67136"/>
                    </a:lnTo>
                    <a:lnTo>
                      <a:pt x="46907" y="84680"/>
                    </a:lnTo>
                    <a:lnTo>
                      <a:pt x="65387" y="84680"/>
                    </a:lnTo>
                    <a:lnTo>
                      <a:pt x="65387" y="83979"/>
                    </a:lnTo>
                    <a:lnTo>
                      <a:pt x="41517" y="0"/>
                    </a:lnTo>
                    <a:close/>
                    <a:moveTo>
                      <a:pt x="32726" y="21053"/>
                    </a:moveTo>
                    <a:lnTo>
                      <a:pt x="39656" y="51697"/>
                    </a:lnTo>
                    <a:lnTo>
                      <a:pt x="25603" y="51697"/>
                    </a:lnTo>
                    <a:lnTo>
                      <a:pt x="32726" y="21053"/>
                    </a:lnTo>
                    <a:close/>
                  </a:path>
                </a:pathLst>
              </a:custGeom>
              <a:solidFill>
                <a:srgbClr val="2C5967"/>
              </a:solidFill>
              <a:ln w="641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58F308BB-56A7-4F6F-B81C-AA668E8E902C}"/>
                  </a:ext>
                </a:extLst>
              </p:cNvPr>
              <p:cNvSpPr/>
              <p:nvPr/>
            </p:nvSpPr>
            <p:spPr>
              <a:xfrm>
                <a:off x="8176019" y="810736"/>
                <a:ext cx="175564" cy="105865"/>
              </a:xfrm>
              <a:custGeom>
                <a:avLst/>
                <a:gdLst>
                  <a:gd name="connsiteX0" fmla="*/ 385 w 175564"/>
                  <a:gd name="connsiteY0" fmla="*/ 36843 h 105865"/>
                  <a:gd name="connsiteX1" fmla="*/ 12641 w 175564"/>
                  <a:gd name="connsiteY1" fmla="*/ 48540 h 105865"/>
                  <a:gd name="connsiteX2" fmla="*/ 29838 w 175564"/>
                  <a:gd name="connsiteY2" fmla="*/ 31346 h 105865"/>
                  <a:gd name="connsiteX3" fmla="*/ 47677 w 175564"/>
                  <a:gd name="connsiteY3" fmla="*/ 77080 h 105865"/>
                  <a:gd name="connsiteX4" fmla="*/ 89066 w 175564"/>
                  <a:gd name="connsiteY4" fmla="*/ 103417 h 105865"/>
                  <a:gd name="connsiteX5" fmla="*/ 138026 w 175564"/>
                  <a:gd name="connsiteY5" fmla="*/ 100148 h 105865"/>
                  <a:gd name="connsiteX6" fmla="*/ 175565 w 175564"/>
                  <a:gd name="connsiteY6" fmla="*/ 68540 h 105865"/>
                  <a:gd name="connsiteX7" fmla="*/ 165041 w 175564"/>
                  <a:gd name="connsiteY7" fmla="*/ 58130 h 105865"/>
                  <a:gd name="connsiteX8" fmla="*/ 135395 w 175564"/>
                  <a:gd name="connsiteY8" fmla="*/ 86256 h 105865"/>
                  <a:gd name="connsiteX9" fmla="*/ 94841 w 175564"/>
                  <a:gd name="connsiteY9" fmla="*/ 90913 h 105865"/>
                  <a:gd name="connsiteX10" fmla="*/ 59612 w 175564"/>
                  <a:gd name="connsiteY10" fmla="*/ 70228 h 105865"/>
                  <a:gd name="connsiteX11" fmla="*/ 43891 w 175564"/>
                  <a:gd name="connsiteY11" fmla="*/ 32515 h 105865"/>
                  <a:gd name="connsiteX12" fmla="*/ 60832 w 175564"/>
                  <a:gd name="connsiteY12" fmla="*/ 49358 h 105865"/>
                  <a:gd name="connsiteX13" fmla="*/ 72510 w 175564"/>
                  <a:gd name="connsiteY13" fmla="*/ 37662 h 105865"/>
                  <a:gd name="connsiteX14" fmla="*/ 36640 w 175564"/>
                  <a:gd name="connsiteY14" fmla="*/ 0 h 105865"/>
                  <a:gd name="connsiteX15" fmla="*/ 0 w 175564"/>
                  <a:gd name="connsiteY15" fmla="*/ 36493 h 105865"/>
                  <a:gd name="connsiteX16" fmla="*/ 385 w 175564"/>
                  <a:gd name="connsiteY16" fmla="*/ 36843 h 10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564" h="105865">
                    <a:moveTo>
                      <a:pt x="385" y="36843"/>
                    </a:moveTo>
                    <a:lnTo>
                      <a:pt x="12641" y="48540"/>
                    </a:lnTo>
                    <a:lnTo>
                      <a:pt x="29838" y="31346"/>
                    </a:lnTo>
                    <a:cubicBezTo>
                      <a:pt x="30736" y="48097"/>
                      <a:pt x="37025" y="64119"/>
                      <a:pt x="47677" y="77080"/>
                    </a:cubicBezTo>
                    <a:cubicBezTo>
                      <a:pt x="58329" y="90042"/>
                      <a:pt x="72831" y="99269"/>
                      <a:pt x="89066" y="103417"/>
                    </a:cubicBezTo>
                    <a:cubicBezTo>
                      <a:pt x="105301" y="107566"/>
                      <a:pt x="122497" y="106421"/>
                      <a:pt x="138026" y="100148"/>
                    </a:cubicBezTo>
                    <a:cubicBezTo>
                      <a:pt x="153619" y="93875"/>
                      <a:pt x="166774" y="82802"/>
                      <a:pt x="175565" y="68540"/>
                    </a:cubicBezTo>
                    <a:lnTo>
                      <a:pt x="165041" y="58130"/>
                    </a:lnTo>
                    <a:cubicBezTo>
                      <a:pt x="158496" y="70472"/>
                      <a:pt x="148100" y="80343"/>
                      <a:pt x="135395" y="86256"/>
                    </a:cubicBezTo>
                    <a:cubicBezTo>
                      <a:pt x="122754" y="92170"/>
                      <a:pt x="108509" y="93805"/>
                      <a:pt x="94841" y="90913"/>
                    </a:cubicBezTo>
                    <a:cubicBezTo>
                      <a:pt x="81173" y="88022"/>
                      <a:pt x="68788" y="80762"/>
                      <a:pt x="59612" y="70228"/>
                    </a:cubicBezTo>
                    <a:cubicBezTo>
                      <a:pt x="50436" y="59695"/>
                      <a:pt x="44918" y="46459"/>
                      <a:pt x="43891" y="32515"/>
                    </a:cubicBezTo>
                    <a:lnTo>
                      <a:pt x="60832" y="49358"/>
                    </a:lnTo>
                    <a:lnTo>
                      <a:pt x="72510" y="37662"/>
                    </a:lnTo>
                    <a:lnTo>
                      <a:pt x="36640" y="0"/>
                    </a:lnTo>
                    <a:lnTo>
                      <a:pt x="0" y="36493"/>
                    </a:lnTo>
                    <a:lnTo>
                      <a:pt x="385" y="36843"/>
                    </a:lnTo>
                    <a:close/>
                  </a:path>
                </a:pathLst>
              </a:custGeom>
              <a:solidFill>
                <a:srgbClr val="2C5967"/>
              </a:solidFill>
              <a:ln w="6417"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F74BD965-E828-46E2-A893-5974DA481C32}"/>
                  </a:ext>
                </a:extLst>
              </p:cNvPr>
              <p:cNvSpPr/>
              <p:nvPr/>
            </p:nvSpPr>
            <p:spPr>
              <a:xfrm>
                <a:off x="8136620" y="890273"/>
                <a:ext cx="134625" cy="249479"/>
              </a:xfrm>
              <a:custGeom>
                <a:avLst/>
                <a:gdLst>
                  <a:gd name="connsiteX0" fmla="*/ 117172 w 134625"/>
                  <a:gd name="connsiteY0" fmla="*/ 232051 h 249479"/>
                  <a:gd name="connsiteX1" fmla="*/ 17775 w 134625"/>
                  <a:gd name="connsiteY1" fmla="*/ 232051 h 249479"/>
                  <a:gd name="connsiteX2" fmla="*/ 17775 w 134625"/>
                  <a:gd name="connsiteY2" fmla="*/ 17311 h 249479"/>
                  <a:gd name="connsiteX3" fmla="*/ 85408 w 134625"/>
                  <a:gd name="connsiteY3" fmla="*/ 17311 h 249479"/>
                  <a:gd name="connsiteX4" fmla="*/ 70200 w 134625"/>
                  <a:gd name="connsiteY4" fmla="*/ 0 h 249479"/>
                  <a:gd name="connsiteX5" fmla="*/ 0 w 134625"/>
                  <a:gd name="connsiteY5" fmla="*/ 0 h 249479"/>
                  <a:gd name="connsiteX6" fmla="*/ 0 w 134625"/>
                  <a:gd name="connsiteY6" fmla="*/ 249479 h 249479"/>
                  <a:gd name="connsiteX7" fmla="*/ 134625 w 134625"/>
                  <a:gd name="connsiteY7" fmla="*/ 249479 h 249479"/>
                  <a:gd name="connsiteX8" fmla="*/ 134625 w 134625"/>
                  <a:gd name="connsiteY8" fmla="*/ 40236 h 249479"/>
                  <a:gd name="connsiteX9" fmla="*/ 117172 w 134625"/>
                  <a:gd name="connsiteY9" fmla="*/ 36142 h 249479"/>
                  <a:gd name="connsiteX10" fmla="*/ 117172 w 134625"/>
                  <a:gd name="connsiteY10" fmla="*/ 232051 h 24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25" h="249479">
                    <a:moveTo>
                      <a:pt x="117172" y="232051"/>
                    </a:moveTo>
                    <a:lnTo>
                      <a:pt x="17775" y="232051"/>
                    </a:lnTo>
                    <a:lnTo>
                      <a:pt x="17775" y="17311"/>
                    </a:lnTo>
                    <a:lnTo>
                      <a:pt x="85408" y="17311"/>
                    </a:lnTo>
                    <a:cubicBezTo>
                      <a:pt x="79633" y="12164"/>
                      <a:pt x="74564" y="6353"/>
                      <a:pt x="70200" y="0"/>
                    </a:cubicBezTo>
                    <a:lnTo>
                      <a:pt x="0" y="0"/>
                    </a:lnTo>
                    <a:lnTo>
                      <a:pt x="0" y="249479"/>
                    </a:lnTo>
                    <a:lnTo>
                      <a:pt x="134625" y="249479"/>
                    </a:lnTo>
                    <a:lnTo>
                      <a:pt x="134625" y="40236"/>
                    </a:lnTo>
                    <a:cubicBezTo>
                      <a:pt x="128721" y="39412"/>
                      <a:pt x="122883" y="38041"/>
                      <a:pt x="117172" y="36142"/>
                    </a:cubicBezTo>
                    <a:lnTo>
                      <a:pt x="117172" y="232051"/>
                    </a:lnTo>
                    <a:close/>
                  </a:path>
                </a:pathLst>
              </a:custGeom>
              <a:solidFill>
                <a:srgbClr val="2C5967"/>
              </a:solidFill>
              <a:ln w="6417" cap="flat">
                <a:noFill/>
                <a:prstDash val="solid"/>
                <a:miter/>
              </a:ln>
            </p:spPr>
            <p:txBody>
              <a:bodyPr rtlCol="0" anchor="ctr"/>
              <a:lstStyle/>
              <a:p>
                <a:endParaRPr lang="en-US"/>
              </a:p>
            </p:txBody>
          </p:sp>
        </p:grpSp>
        <p:sp>
          <p:nvSpPr>
            <p:cNvPr id="215" name="TextBox 214">
              <a:extLst>
                <a:ext uri="{FF2B5EF4-FFF2-40B4-BE49-F238E27FC236}">
                  <a16:creationId xmlns:a16="http://schemas.microsoft.com/office/drawing/2014/main" id="{95A80119-3B2C-4ACD-A227-04B03AF67751}"/>
                </a:ext>
              </a:extLst>
            </p:cNvPr>
            <p:cNvSpPr txBox="1"/>
            <p:nvPr/>
          </p:nvSpPr>
          <p:spPr>
            <a:xfrm>
              <a:off x="7962852" y="1193955"/>
              <a:ext cx="48447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ATP-D</a:t>
              </a:r>
            </a:p>
          </p:txBody>
        </p:sp>
      </p:grpSp>
      <p:grpSp>
        <p:nvGrpSpPr>
          <p:cNvPr id="216" name="Graphic 2">
            <a:extLst>
              <a:ext uri="{FF2B5EF4-FFF2-40B4-BE49-F238E27FC236}">
                <a16:creationId xmlns:a16="http://schemas.microsoft.com/office/drawing/2014/main" id="{66A8F1BD-1338-4BBE-BB3C-A56BE08111F8}"/>
              </a:ext>
            </a:extLst>
          </p:cNvPr>
          <p:cNvGrpSpPr/>
          <p:nvPr/>
        </p:nvGrpSpPr>
        <p:grpSpPr>
          <a:xfrm>
            <a:off x="8782731" y="1600201"/>
            <a:ext cx="628850" cy="756006"/>
            <a:chOff x="8782731" y="721092"/>
            <a:chExt cx="628850" cy="756006"/>
          </a:xfrm>
        </p:grpSpPr>
        <p:grpSp>
          <p:nvGrpSpPr>
            <p:cNvPr id="217" name="Graphic 2">
              <a:extLst>
                <a:ext uri="{FF2B5EF4-FFF2-40B4-BE49-F238E27FC236}">
                  <a16:creationId xmlns:a16="http://schemas.microsoft.com/office/drawing/2014/main" id="{F214681D-6ACB-4AD1-8C02-F7E44D08C4A0}"/>
                </a:ext>
              </a:extLst>
            </p:cNvPr>
            <p:cNvGrpSpPr/>
            <p:nvPr/>
          </p:nvGrpSpPr>
          <p:grpSpPr>
            <a:xfrm>
              <a:off x="8906576" y="721092"/>
              <a:ext cx="386408" cy="513347"/>
              <a:chOff x="8906576" y="721092"/>
              <a:chExt cx="386408" cy="513347"/>
            </a:xfrm>
          </p:grpSpPr>
          <p:sp>
            <p:nvSpPr>
              <p:cNvPr id="218" name="Freeform: Shape 217">
                <a:extLst>
                  <a:ext uri="{FF2B5EF4-FFF2-40B4-BE49-F238E27FC236}">
                    <a16:creationId xmlns:a16="http://schemas.microsoft.com/office/drawing/2014/main" id="{F449C60E-F696-4EFA-BFDE-2CFFB843B813}"/>
                  </a:ext>
                </a:extLst>
              </p:cNvPr>
              <p:cNvSpPr/>
              <p:nvPr/>
            </p:nvSpPr>
            <p:spPr>
              <a:xfrm>
                <a:off x="8913186" y="727205"/>
                <a:ext cx="373438" cy="501484"/>
              </a:xfrm>
              <a:custGeom>
                <a:avLst/>
                <a:gdLst>
                  <a:gd name="connsiteX0" fmla="*/ 70264 w 373438"/>
                  <a:gd name="connsiteY0" fmla="*/ 501485 h 501484"/>
                  <a:gd name="connsiteX1" fmla="*/ 70264 w 373438"/>
                  <a:gd name="connsiteY1" fmla="*/ 481676 h 501484"/>
                  <a:gd name="connsiteX2" fmla="*/ 90990 w 373438"/>
                  <a:gd name="connsiteY2" fmla="*/ 471768 h 501484"/>
                  <a:gd name="connsiteX3" fmla="*/ 90990 w 373438"/>
                  <a:gd name="connsiteY3" fmla="*/ 195043 h 501484"/>
                  <a:gd name="connsiteX4" fmla="*/ 0 w 373438"/>
                  <a:gd name="connsiteY4" fmla="*/ 195043 h 501484"/>
                  <a:gd name="connsiteX5" fmla="*/ 1219 w 373438"/>
                  <a:gd name="connsiteY5" fmla="*/ 177312 h 501484"/>
                  <a:gd name="connsiteX6" fmla="*/ 15914 w 373438"/>
                  <a:gd name="connsiteY6" fmla="*/ 133429 h 501484"/>
                  <a:gd name="connsiteX7" fmla="*/ 49987 w 373438"/>
                  <a:gd name="connsiteY7" fmla="*/ 102230 h 501484"/>
                  <a:gd name="connsiteX8" fmla="*/ 56019 w 373438"/>
                  <a:gd name="connsiteY8" fmla="*/ 97151 h 501484"/>
                  <a:gd name="connsiteX9" fmla="*/ 59292 w 373438"/>
                  <a:gd name="connsiteY9" fmla="*/ 90002 h 501484"/>
                  <a:gd name="connsiteX10" fmla="*/ 73922 w 373438"/>
                  <a:gd name="connsiteY10" fmla="*/ 59149 h 501484"/>
                  <a:gd name="connsiteX11" fmla="*/ 101129 w 373438"/>
                  <a:gd name="connsiteY11" fmla="*/ 38642 h 501484"/>
                  <a:gd name="connsiteX12" fmla="*/ 129813 w 373438"/>
                  <a:gd name="connsiteY12" fmla="*/ 32650 h 501484"/>
                  <a:gd name="connsiteX13" fmla="*/ 136551 w 373438"/>
                  <a:gd name="connsiteY13" fmla="*/ 32650 h 501484"/>
                  <a:gd name="connsiteX14" fmla="*/ 138282 w 373438"/>
                  <a:gd name="connsiteY14" fmla="*/ 32650 h 501484"/>
                  <a:gd name="connsiteX15" fmla="*/ 144892 w 373438"/>
                  <a:gd name="connsiteY15" fmla="*/ 31341 h 501484"/>
                  <a:gd name="connsiteX16" fmla="*/ 150475 w 373438"/>
                  <a:gd name="connsiteY16" fmla="*/ 27392 h 501484"/>
                  <a:gd name="connsiteX17" fmla="*/ 179415 w 373438"/>
                  <a:gd name="connsiteY17" fmla="*/ 7100 h 501484"/>
                  <a:gd name="connsiteX18" fmla="*/ 214066 w 373438"/>
                  <a:gd name="connsiteY18" fmla="*/ 1 h 501484"/>
                  <a:gd name="connsiteX19" fmla="*/ 259818 w 373438"/>
                  <a:gd name="connsiteY19" fmla="*/ 12928 h 501484"/>
                  <a:gd name="connsiteX20" fmla="*/ 291774 w 373438"/>
                  <a:gd name="connsiteY20" fmla="*/ 48180 h 501484"/>
                  <a:gd name="connsiteX21" fmla="*/ 296843 w 373438"/>
                  <a:gd name="connsiteY21" fmla="*/ 54316 h 501484"/>
                  <a:gd name="connsiteX22" fmla="*/ 303966 w 373438"/>
                  <a:gd name="connsiteY22" fmla="*/ 57718 h 501484"/>
                  <a:gd name="connsiteX23" fmla="*/ 332072 w 373438"/>
                  <a:gd name="connsiteY23" fmla="*/ 69947 h 501484"/>
                  <a:gd name="connsiteX24" fmla="*/ 370508 w 373438"/>
                  <a:gd name="connsiteY24" fmla="*/ 122498 h 501484"/>
                  <a:gd name="connsiteX25" fmla="*/ 362936 w 373438"/>
                  <a:gd name="connsiteY25" fmla="*/ 187217 h 501484"/>
                  <a:gd name="connsiteX26" fmla="*/ 358445 w 373438"/>
                  <a:gd name="connsiteY26" fmla="*/ 195655 h 501484"/>
                  <a:gd name="connsiteX27" fmla="*/ 300116 w 373438"/>
                  <a:gd name="connsiteY27" fmla="*/ 195655 h 501484"/>
                  <a:gd name="connsiteX28" fmla="*/ 300116 w 373438"/>
                  <a:gd name="connsiteY28" fmla="*/ 471768 h 501484"/>
                  <a:gd name="connsiteX29" fmla="*/ 320201 w 373438"/>
                  <a:gd name="connsiteY29" fmla="*/ 481676 h 501484"/>
                  <a:gd name="connsiteX30" fmla="*/ 320201 w 373438"/>
                  <a:gd name="connsiteY30" fmla="*/ 501485 h 501484"/>
                  <a:gd name="connsiteX31" fmla="*/ 70264 w 373438"/>
                  <a:gd name="connsiteY31" fmla="*/ 501485 h 50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3438" h="501484">
                    <a:moveTo>
                      <a:pt x="70264" y="501485"/>
                    </a:moveTo>
                    <a:lnTo>
                      <a:pt x="70264" y="481676"/>
                    </a:lnTo>
                    <a:lnTo>
                      <a:pt x="90990" y="471768"/>
                    </a:lnTo>
                    <a:lnTo>
                      <a:pt x="90990" y="195043"/>
                    </a:lnTo>
                    <a:lnTo>
                      <a:pt x="0" y="195043"/>
                    </a:lnTo>
                    <a:lnTo>
                      <a:pt x="1219" y="177312"/>
                    </a:lnTo>
                    <a:cubicBezTo>
                      <a:pt x="2310" y="161671"/>
                      <a:pt x="7315" y="146567"/>
                      <a:pt x="15914" y="133429"/>
                    </a:cubicBezTo>
                    <a:cubicBezTo>
                      <a:pt x="24448" y="120291"/>
                      <a:pt x="36191" y="109553"/>
                      <a:pt x="49987" y="102230"/>
                    </a:cubicBezTo>
                    <a:cubicBezTo>
                      <a:pt x="52361" y="100998"/>
                      <a:pt x="54415" y="99264"/>
                      <a:pt x="56019" y="97151"/>
                    </a:cubicBezTo>
                    <a:cubicBezTo>
                      <a:pt x="57623" y="95037"/>
                      <a:pt x="58714" y="92596"/>
                      <a:pt x="59292" y="90002"/>
                    </a:cubicBezTo>
                    <a:cubicBezTo>
                      <a:pt x="61602" y="78683"/>
                      <a:pt x="66607" y="68095"/>
                      <a:pt x="73922" y="59149"/>
                    </a:cubicBezTo>
                    <a:cubicBezTo>
                      <a:pt x="81173" y="50202"/>
                      <a:pt x="90542" y="43164"/>
                      <a:pt x="101129" y="38642"/>
                    </a:cubicBezTo>
                    <a:cubicBezTo>
                      <a:pt x="110177" y="34707"/>
                      <a:pt x="119930" y="32668"/>
                      <a:pt x="129813" y="32650"/>
                    </a:cubicBezTo>
                    <a:cubicBezTo>
                      <a:pt x="132058" y="32527"/>
                      <a:pt x="134304" y="32527"/>
                      <a:pt x="136551" y="32650"/>
                    </a:cubicBezTo>
                    <a:lnTo>
                      <a:pt x="138282" y="32650"/>
                    </a:lnTo>
                    <a:cubicBezTo>
                      <a:pt x="140529" y="32694"/>
                      <a:pt x="142839" y="32247"/>
                      <a:pt x="144892" y="31341"/>
                    </a:cubicBezTo>
                    <a:cubicBezTo>
                      <a:pt x="147009" y="30434"/>
                      <a:pt x="148935" y="29088"/>
                      <a:pt x="150475" y="27392"/>
                    </a:cubicBezTo>
                    <a:cubicBezTo>
                      <a:pt x="158624" y="18717"/>
                      <a:pt x="168506" y="11811"/>
                      <a:pt x="179415" y="7100"/>
                    </a:cubicBezTo>
                    <a:cubicBezTo>
                      <a:pt x="190387" y="2389"/>
                      <a:pt x="202131" y="-27"/>
                      <a:pt x="214066" y="1"/>
                    </a:cubicBezTo>
                    <a:cubicBezTo>
                      <a:pt x="230236" y="-69"/>
                      <a:pt x="246086" y="4410"/>
                      <a:pt x="259818" y="12928"/>
                    </a:cubicBezTo>
                    <a:cubicBezTo>
                      <a:pt x="273550" y="21446"/>
                      <a:pt x="284651" y="33660"/>
                      <a:pt x="291774" y="48180"/>
                    </a:cubicBezTo>
                    <a:cubicBezTo>
                      <a:pt x="292992" y="50572"/>
                      <a:pt x="294725" y="52666"/>
                      <a:pt x="296843" y="54316"/>
                    </a:cubicBezTo>
                    <a:cubicBezTo>
                      <a:pt x="298960" y="55964"/>
                      <a:pt x="301399" y="57126"/>
                      <a:pt x="303966" y="57718"/>
                    </a:cubicBezTo>
                    <a:cubicBezTo>
                      <a:pt x="313976" y="60101"/>
                      <a:pt x="323472" y="64241"/>
                      <a:pt x="332072" y="69947"/>
                    </a:cubicBezTo>
                    <a:cubicBezTo>
                      <a:pt x="351065" y="81966"/>
                      <a:pt x="364797" y="100741"/>
                      <a:pt x="370508" y="122498"/>
                    </a:cubicBezTo>
                    <a:cubicBezTo>
                      <a:pt x="376219" y="144255"/>
                      <a:pt x="373524" y="167379"/>
                      <a:pt x="362936" y="187217"/>
                    </a:cubicBezTo>
                    <a:lnTo>
                      <a:pt x="358445" y="195655"/>
                    </a:lnTo>
                    <a:lnTo>
                      <a:pt x="300116" y="195655"/>
                    </a:lnTo>
                    <a:lnTo>
                      <a:pt x="300116" y="471768"/>
                    </a:lnTo>
                    <a:lnTo>
                      <a:pt x="320201" y="481676"/>
                    </a:lnTo>
                    <a:lnTo>
                      <a:pt x="320201" y="501485"/>
                    </a:lnTo>
                    <a:lnTo>
                      <a:pt x="70264" y="501485"/>
                    </a:lnTo>
                    <a:close/>
                  </a:path>
                </a:pathLst>
              </a:custGeom>
              <a:solidFill>
                <a:srgbClr val="FFFFFF"/>
              </a:solidFill>
              <a:ln w="641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3E454A81-999A-4683-862B-83D68652192B}"/>
                  </a:ext>
                </a:extLst>
              </p:cNvPr>
              <p:cNvSpPr/>
              <p:nvPr/>
            </p:nvSpPr>
            <p:spPr>
              <a:xfrm>
                <a:off x="8906576" y="721092"/>
                <a:ext cx="386408" cy="513347"/>
              </a:xfrm>
              <a:custGeom>
                <a:avLst/>
                <a:gdLst>
                  <a:gd name="connsiteX0" fmla="*/ 220675 w 386408"/>
                  <a:gd name="connsiteY0" fmla="*/ 12229 h 513347"/>
                  <a:gd name="connsiteX1" fmla="*/ 263155 w 386408"/>
                  <a:gd name="connsiteY1" fmla="*/ 24233 h 513347"/>
                  <a:gd name="connsiteX2" fmla="*/ 292865 w 386408"/>
                  <a:gd name="connsiteY2" fmla="*/ 56984 h 513347"/>
                  <a:gd name="connsiteX3" fmla="*/ 299795 w 386408"/>
                  <a:gd name="connsiteY3" fmla="*/ 64916 h 513347"/>
                  <a:gd name="connsiteX4" fmla="*/ 309356 w 386408"/>
                  <a:gd name="connsiteY4" fmla="*/ 69213 h 513347"/>
                  <a:gd name="connsiteX5" fmla="*/ 343430 w 386408"/>
                  <a:gd name="connsiteY5" fmla="*/ 85596 h 513347"/>
                  <a:gd name="connsiteX6" fmla="*/ 366658 w 386408"/>
                  <a:gd name="connsiteY6" fmla="*/ 115485 h 513347"/>
                  <a:gd name="connsiteX7" fmla="*/ 374102 w 386408"/>
                  <a:gd name="connsiteY7" fmla="*/ 152608 h 513347"/>
                  <a:gd name="connsiteX8" fmla="*/ 364284 w 386408"/>
                  <a:gd name="connsiteY8" fmla="*/ 189173 h 513347"/>
                  <a:gd name="connsiteX9" fmla="*/ 361460 w 386408"/>
                  <a:gd name="connsiteY9" fmla="*/ 194431 h 513347"/>
                  <a:gd name="connsiteX10" fmla="*/ 300436 w 386408"/>
                  <a:gd name="connsiteY10" fmla="*/ 194431 h 513347"/>
                  <a:gd name="connsiteX11" fmla="*/ 300436 w 386408"/>
                  <a:gd name="connsiteY11" fmla="*/ 481796 h 513347"/>
                  <a:gd name="connsiteX12" fmla="*/ 320585 w 386408"/>
                  <a:gd name="connsiteY12" fmla="*/ 491703 h 513347"/>
                  <a:gd name="connsiteX13" fmla="*/ 320585 w 386408"/>
                  <a:gd name="connsiteY13" fmla="*/ 501361 h 513347"/>
                  <a:gd name="connsiteX14" fmla="*/ 82970 w 386408"/>
                  <a:gd name="connsiteY14" fmla="*/ 501361 h 513347"/>
                  <a:gd name="connsiteX15" fmla="*/ 82970 w 386408"/>
                  <a:gd name="connsiteY15" fmla="*/ 491581 h 513347"/>
                  <a:gd name="connsiteX16" fmla="*/ 103247 w 386408"/>
                  <a:gd name="connsiteY16" fmla="*/ 481674 h 513347"/>
                  <a:gd name="connsiteX17" fmla="*/ 103247 w 386408"/>
                  <a:gd name="connsiteY17" fmla="*/ 195654 h 513347"/>
                  <a:gd name="connsiteX18" fmla="*/ 13155 w 386408"/>
                  <a:gd name="connsiteY18" fmla="*/ 195654 h 513347"/>
                  <a:gd name="connsiteX19" fmla="*/ 13861 w 386408"/>
                  <a:gd name="connsiteY19" fmla="*/ 185016 h 513347"/>
                  <a:gd name="connsiteX20" fmla="*/ 27593 w 386408"/>
                  <a:gd name="connsiteY20" fmla="*/ 143530 h 513347"/>
                  <a:gd name="connsiteX21" fmla="*/ 59933 w 386408"/>
                  <a:gd name="connsiteY21" fmla="*/ 114213 h 513347"/>
                  <a:gd name="connsiteX22" fmla="*/ 67954 w 386408"/>
                  <a:gd name="connsiteY22" fmla="*/ 107397 h 513347"/>
                  <a:gd name="connsiteX23" fmla="*/ 72382 w 386408"/>
                  <a:gd name="connsiteY23" fmla="*/ 97827 h 513347"/>
                  <a:gd name="connsiteX24" fmla="*/ 94970 w 386408"/>
                  <a:gd name="connsiteY24" fmla="*/ 59904 h 513347"/>
                  <a:gd name="connsiteX25" fmla="*/ 136422 w 386408"/>
                  <a:gd name="connsiteY25" fmla="*/ 45001 h 513347"/>
                  <a:gd name="connsiteX26" fmla="*/ 142518 w 386408"/>
                  <a:gd name="connsiteY26" fmla="*/ 45001 h 513347"/>
                  <a:gd name="connsiteX27" fmla="*/ 144828 w 386408"/>
                  <a:gd name="connsiteY27" fmla="*/ 45001 h 513347"/>
                  <a:gd name="connsiteX28" fmla="*/ 154004 w 386408"/>
                  <a:gd name="connsiteY28" fmla="*/ 43167 h 513347"/>
                  <a:gd name="connsiteX29" fmla="*/ 161576 w 386408"/>
                  <a:gd name="connsiteY29" fmla="*/ 37786 h 513347"/>
                  <a:gd name="connsiteX30" fmla="*/ 188463 w 386408"/>
                  <a:gd name="connsiteY30" fmla="*/ 18882 h 513347"/>
                  <a:gd name="connsiteX31" fmla="*/ 220675 w 386408"/>
                  <a:gd name="connsiteY31" fmla="*/ 12229 h 513347"/>
                  <a:gd name="connsiteX32" fmla="*/ 220675 w 386408"/>
                  <a:gd name="connsiteY32" fmla="*/ 0 h 513347"/>
                  <a:gd name="connsiteX33" fmla="*/ 183586 w 386408"/>
                  <a:gd name="connsiteY33" fmla="*/ 7784 h 513347"/>
                  <a:gd name="connsiteX34" fmla="*/ 152657 w 386408"/>
                  <a:gd name="connsiteY34" fmla="*/ 29715 h 513347"/>
                  <a:gd name="connsiteX35" fmla="*/ 149063 w 386408"/>
                  <a:gd name="connsiteY35" fmla="*/ 32171 h 513347"/>
                  <a:gd name="connsiteX36" fmla="*/ 144828 w 386408"/>
                  <a:gd name="connsiteY36" fmla="*/ 33017 h 513347"/>
                  <a:gd name="connsiteX37" fmla="*/ 143737 w 386408"/>
                  <a:gd name="connsiteY37" fmla="*/ 33017 h 513347"/>
                  <a:gd name="connsiteX38" fmla="*/ 136422 w 386408"/>
                  <a:gd name="connsiteY38" fmla="*/ 33017 h 513347"/>
                  <a:gd name="connsiteX39" fmla="*/ 87205 w 386408"/>
                  <a:gd name="connsiteY39" fmla="*/ 50543 h 513347"/>
                  <a:gd name="connsiteX40" fmla="*/ 60254 w 386408"/>
                  <a:gd name="connsiteY40" fmla="*/ 95381 h 513347"/>
                  <a:gd name="connsiteX41" fmla="*/ 58200 w 386408"/>
                  <a:gd name="connsiteY41" fmla="*/ 100072 h 513347"/>
                  <a:gd name="connsiteX42" fmla="*/ 54286 w 386408"/>
                  <a:gd name="connsiteY42" fmla="*/ 103330 h 513347"/>
                  <a:gd name="connsiteX43" fmla="*/ 17582 w 386408"/>
                  <a:gd name="connsiteY43" fmla="*/ 136527 h 513347"/>
                  <a:gd name="connsiteX44" fmla="*/ 1668 w 386408"/>
                  <a:gd name="connsiteY44" fmla="*/ 183425 h 513347"/>
                  <a:gd name="connsiteX45" fmla="*/ 963 w 386408"/>
                  <a:gd name="connsiteY45" fmla="*/ 194065 h 513347"/>
                  <a:gd name="connsiteX46" fmla="*/ 0 w 386408"/>
                  <a:gd name="connsiteY46" fmla="*/ 207883 h 513347"/>
                  <a:gd name="connsiteX47" fmla="*/ 91055 w 386408"/>
                  <a:gd name="connsiteY47" fmla="*/ 207883 h 513347"/>
                  <a:gd name="connsiteX48" fmla="*/ 91055 w 386408"/>
                  <a:gd name="connsiteY48" fmla="*/ 474096 h 513347"/>
                  <a:gd name="connsiteX49" fmla="*/ 77579 w 386408"/>
                  <a:gd name="connsiteY49" fmla="*/ 480699 h 513347"/>
                  <a:gd name="connsiteX50" fmla="*/ 70778 w 386408"/>
                  <a:gd name="connsiteY50" fmla="*/ 483997 h 513347"/>
                  <a:gd name="connsiteX51" fmla="*/ 70778 w 386408"/>
                  <a:gd name="connsiteY51" fmla="*/ 511024 h 513347"/>
                  <a:gd name="connsiteX52" fmla="*/ 79889 w 386408"/>
                  <a:gd name="connsiteY52" fmla="*/ 513347 h 513347"/>
                  <a:gd name="connsiteX53" fmla="*/ 81366 w 386408"/>
                  <a:gd name="connsiteY53" fmla="*/ 513347 h 513347"/>
                  <a:gd name="connsiteX54" fmla="*/ 332906 w 386408"/>
                  <a:gd name="connsiteY54" fmla="*/ 513347 h 513347"/>
                  <a:gd name="connsiteX55" fmla="*/ 332906 w 386408"/>
                  <a:gd name="connsiteY55" fmla="*/ 483997 h 513347"/>
                  <a:gd name="connsiteX56" fmla="*/ 326104 w 386408"/>
                  <a:gd name="connsiteY56" fmla="*/ 480699 h 513347"/>
                  <a:gd name="connsiteX57" fmla="*/ 312821 w 386408"/>
                  <a:gd name="connsiteY57" fmla="*/ 474096 h 513347"/>
                  <a:gd name="connsiteX58" fmla="*/ 312821 w 386408"/>
                  <a:gd name="connsiteY58" fmla="*/ 207883 h 513347"/>
                  <a:gd name="connsiteX59" fmla="*/ 368840 w 386408"/>
                  <a:gd name="connsiteY59" fmla="*/ 207883 h 513347"/>
                  <a:gd name="connsiteX60" fmla="*/ 372241 w 386408"/>
                  <a:gd name="connsiteY60" fmla="*/ 201402 h 513347"/>
                  <a:gd name="connsiteX61" fmla="*/ 375064 w 386408"/>
                  <a:gd name="connsiteY61" fmla="*/ 196266 h 513347"/>
                  <a:gd name="connsiteX62" fmla="*/ 383214 w 386408"/>
                  <a:gd name="connsiteY62" fmla="*/ 126631 h 513347"/>
                  <a:gd name="connsiteX63" fmla="*/ 341697 w 386408"/>
                  <a:gd name="connsiteY63" fmla="*/ 70191 h 513347"/>
                  <a:gd name="connsiteX64" fmla="*/ 311666 w 386408"/>
                  <a:gd name="connsiteY64" fmla="*/ 57963 h 513347"/>
                  <a:gd name="connsiteX65" fmla="*/ 306853 w 386408"/>
                  <a:gd name="connsiteY65" fmla="*/ 55760 h 513347"/>
                  <a:gd name="connsiteX66" fmla="*/ 303517 w 386408"/>
                  <a:gd name="connsiteY66" fmla="*/ 51604 h 513347"/>
                  <a:gd name="connsiteX67" fmla="*/ 269443 w 386408"/>
                  <a:gd name="connsiteY67" fmla="*/ 13966 h 513347"/>
                  <a:gd name="connsiteX68" fmla="*/ 220675 w 386408"/>
                  <a:gd name="connsiteY68" fmla="*/ 0 h 513347"/>
                  <a:gd name="connsiteX69" fmla="*/ 220675 w 386408"/>
                  <a:gd name="connsiteY69"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86408" h="513347">
                    <a:moveTo>
                      <a:pt x="220675" y="12229"/>
                    </a:moveTo>
                    <a:cubicBezTo>
                      <a:pt x="235690" y="12161"/>
                      <a:pt x="250385" y="16320"/>
                      <a:pt x="263155" y="24233"/>
                    </a:cubicBezTo>
                    <a:cubicBezTo>
                      <a:pt x="275924" y="32145"/>
                      <a:pt x="286255" y="43493"/>
                      <a:pt x="292865" y="56984"/>
                    </a:cubicBezTo>
                    <a:cubicBezTo>
                      <a:pt x="294597" y="60098"/>
                      <a:pt x="296972" y="62804"/>
                      <a:pt x="299795" y="64916"/>
                    </a:cubicBezTo>
                    <a:cubicBezTo>
                      <a:pt x="302619" y="67028"/>
                      <a:pt x="305891" y="68493"/>
                      <a:pt x="309356" y="69213"/>
                    </a:cubicBezTo>
                    <a:cubicBezTo>
                      <a:pt x="321869" y="71958"/>
                      <a:pt x="333483" y="77566"/>
                      <a:pt x="343430" y="85596"/>
                    </a:cubicBezTo>
                    <a:cubicBezTo>
                      <a:pt x="353375" y="93625"/>
                      <a:pt x="361333" y="103857"/>
                      <a:pt x="366658" y="115485"/>
                    </a:cubicBezTo>
                    <a:cubicBezTo>
                      <a:pt x="371984" y="127113"/>
                      <a:pt x="374551" y="139821"/>
                      <a:pt x="374102" y="152608"/>
                    </a:cubicBezTo>
                    <a:cubicBezTo>
                      <a:pt x="373717" y="165395"/>
                      <a:pt x="370380" y="177911"/>
                      <a:pt x="364284" y="189173"/>
                    </a:cubicBezTo>
                    <a:lnTo>
                      <a:pt x="361460" y="194431"/>
                    </a:lnTo>
                    <a:lnTo>
                      <a:pt x="300436" y="194431"/>
                    </a:lnTo>
                    <a:lnTo>
                      <a:pt x="300436" y="481796"/>
                    </a:lnTo>
                    <a:lnTo>
                      <a:pt x="320585" y="491703"/>
                    </a:lnTo>
                    <a:lnTo>
                      <a:pt x="320585" y="501361"/>
                    </a:lnTo>
                    <a:lnTo>
                      <a:pt x="82970" y="501361"/>
                    </a:lnTo>
                    <a:lnTo>
                      <a:pt x="82970" y="491581"/>
                    </a:lnTo>
                    <a:lnTo>
                      <a:pt x="103247" y="481674"/>
                    </a:lnTo>
                    <a:lnTo>
                      <a:pt x="103247" y="195654"/>
                    </a:lnTo>
                    <a:lnTo>
                      <a:pt x="13155" y="195654"/>
                    </a:lnTo>
                    <a:lnTo>
                      <a:pt x="13861" y="185016"/>
                    </a:lnTo>
                    <a:cubicBezTo>
                      <a:pt x="14823" y="170234"/>
                      <a:pt x="19507" y="155940"/>
                      <a:pt x="27593" y="143530"/>
                    </a:cubicBezTo>
                    <a:cubicBezTo>
                      <a:pt x="35614" y="131120"/>
                      <a:pt x="46779" y="121018"/>
                      <a:pt x="59933" y="114213"/>
                    </a:cubicBezTo>
                    <a:cubicBezTo>
                      <a:pt x="63013" y="112553"/>
                      <a:pt x="65773" y="110227"/>
                      <a:pt x="67954" y="107397"/>
                    </a:cubicBezTo>
                    <a:cubicBezTo>
                      <a:pt x="70072" y="104567"/>
                      <a:pt x="71612" y="101301"/>
                      <a:pt x="72382" y="97827"/>
                    </a:cubicBezTo>
                    <a:cubicBezTo>
                      <a:pt x="75269" y="82945"/>
                      <a:pt x="83226" y="69541"/>
                      <a:pt x="94970" y="59904"/>
                    </a:cubicBezTo>
                    <a:cubicBezTo>
                      <a:pt x="106648" y="50268"/>
                      <a:pt x="121278" y="45000"/>
                      <a:pt x="136422" y="45001"/>
                    </a:cubicBezTo>
                    <a:cubicBezTo>
                      <a:pt x="138475" y="44876"/>
                      <a:pt x="140529" y="44876"/>
                      <a:pt x="142518" y="45001"/>
                    </a:cubicBezTo>
                    <a:lnTo>
                      <a:pt x="144828" y="45001"/>
                    </a:lnTo>
                    <a:cubicBezTo>
                      <a:pt x="147973" y="45034"/>
                      <a:pt x="151117" y="44410"/>
                      <a:pt x="154004" y="43167"/>
                    </a:cubicBezTo>
                    <a:cubicBezTo>
                      <a:pt x="156827" y="41924"/>
                      <a:pt x="159458" y="40091"/>
                      <a:pt x="161576" y="37786"/>
                    </a:cubicBezTo>
                    <a:cubicBezTo>
                      <a:pt x="169148" y="29711"/>
                      <a:pt x="178324" y="23277"/>
                      <a:pt x="188463" y="18882"/>
                    </a:cubicBezTo>
                    <a:cubicBezTo>
                      <a:pt x="198601" y="14486"/>
                      <a:pt x="209574" y="12222"/>
                      <a:pt x="220675" y="12229"/>
                    </a:cubicBezTo>
                    <a:close/>
                    <a:moveTo>
                      <a:pt x="220675" y="0"/>
                    </a:moveTo>
                    <a:cubicBezTo>
                      <a:pt x="207906" y="23"/>
                      <a:pt x="195265" y="2672"/>
                      <a:pt x="183586" y="7784"/>
                    </a:cubicBezTo>
                    <a:cubicBezTo>
                      <a:pt x="171907" y="12895"/>
                      <a:pt x="161384" y="20360"/>
                      <a:pt x="152657" y="29715"/>
                    </a:cubicBezTo>
                    <a:cubicBezTo>
                      <a:pt x="151630" y="30767"/>
                      <a:pt x="150410" y="31603"/>
                      <a:pt x="149063" y="32171"/>
                    </a:cubicBezTo>
                    <a:cubicBezTo>
                      <a:pt x="147780" y="32738"/>
                      <a:pt x="146304" y="33026"/>
                      <a:pt x="144828" y="33017"/>
                    </a:cubicBezTo>
                    <a:lnTo>
                      <a:pt x="143737" y="33017"/>
                    </a:lnTo>
                    <a:lnTo>
                      <a:pt x="136422" y="33017"/>
                    </a:lnTo>
                    <a:cubicBezTo>
                      <a:pt x="118519" y="32976"/>
                      <a:pt x="101129" y="39170"/>
                      <a:pt x="87205" y="50543"/>
                    </a:cubicBezTo>
                    <a:cubicBezTo>
                      <a:pt x="73345" y="61915"/>
                      <a:pt x="63783" y="77763"/>
                      <a:pt x="60254" y="95381"/>
                    </a:cubicBezTo>
                    <a:cubicBezTo>
                      <a:pt x="59997" y="97084"/>
                      <a:pt x="59292" y="98691"/>
                      <a:pt x="58200" y="100072"/>
                    </a:cubicBezTo>
                    <a:cubicBezTo>
                      <a:pt x="57174" y="101453"/>
                      <a:pt x="55826" y="102569"/>
                      <a:pt x="54286" y="103330"/>
                    </a:cubicBezTo>
                    <a:cubicBezTo>
                      <a:pt x="39464" y="111081"/>
                      <a:pt x="26823" y="122509"/>
                      <a:pt x="17582" y="136527"/>
                    </a:cubicBezTo>
                    <a:cubicBezTo>
                      <a:pt x="8406" y="150546"/>
                      <a:pt x="2887" y="166690"/>
                      <a:pt x="1668" y="183425"/>
                    </a:cubicBezTo>
                    <a:lnTo>
                      <a:pt x="963" y="194065"/>
                    </a:lnTo>
                    <a:lnTo>
                      <a:pt x="0" y="207883"/>
                    </a:lnTo>
                    <a:lnTo>
                      <a:pt x="91055" y="207883"/>
                    </a:lnTo>
                    <a:lnTo>
                      <a:pt x="91055" y="474096"/>
                    </a:lnTo>
                    <a:lnTo>
                      <a:pt x="77579" y="480699"/>
                    </a:lnTo>
                    <a:lnTo>
                      <a:pt x="70778" y="483997"/>
                    </a:lnTo>
                    <a:lnTo>
                      <a:pt x="70778" y="511024"/>
                    </a:lnTo>
                    <a:lnTo>
                      <a:pt x="79889" y="513347"/>
                    </a:lnTo>
                    <a:lnTo>
                      <a:pt x="81366" y="513347"/>
                    </a:lnTo>
                    <a:lnTo>
                      <a:pt x="332906" y="513347"/>
                    </a:lnTo>
                    <a:lnTo>
                      <a:pt x="332906" y="483997"/>
                    </a:lnTo>
                    <a:lnTo>
                      <a:pt x="326104" y="480699"/>
                    </a:lnTo>
                    <a:lnTo>
                      <a:pt x="312821" y="474096"/>
                    </a:lnTo>
                    <a:lnTo>
                      <a:pt x="312821" y="207883"/>
                    </a:lnTo>
                    <a:lnTo>
                      <a:pt x="368840" y="207883"/>
                    </a:lnTo>
                    <a:lnTo>
                      <a:pt x="372241" y="201402"/>
                    </a:lnTo>
                    <a:lnTo>
                      <a:pt x="375064" y="196266"/>
                    </a:lnTo>
                    <a:cubicBezTo>
                      <a:pt x="386486" y="174940"/>
                      <a:pt x="389438" y="150044"/>
                      <a:pt x="383214" y="126631"/>
                    </a:cubicBezTo>
                    <a:cubicBezTo>
                      <a:pt x="377054" y="103217"/>
                      <a:pt x="362230" y="83039"/>
                      <a:pt x="341697" y="70191"/>
                    </a:cubicBezTo>
                    <a:cubicBezTo>
                      <a:pt x="332520" y="64394"/>
                      <a:pt x="322318" y="60256"/>
                      <a:pt x="311666" y="57963"/>
                    </a:cubicBezTo>
                    <a:cubicBezTo>
                      <a:pt x="309934" y="57619"/>
                      <a:pt x="308265" y="56864"/>
                      <a:pt x="306853" y="55760"/>
                    </a:cubicBezTo>
                    <a:cubicBezTo>
                      <a:pt x="305442" y="54655"/>
                      <a:pt x="304287" y="53232"/>
                      <a:pt x="303517" y="51604"/>
                    </a:cubicBezTo>
                    <a:cubicBezTo>
                      <a:pt x="295881" y="36120"/>
                      <a:pt x="284074" y="23084"/>
                      <a:pt x="269443" y="13966"/>
                    </a:cubicBezTo>
                    <a:cubicBezTo>
                      <a:pt x="254748" y="4848"/>
                      <a:pt x="237872" y="10"/>
                      <a:pt x="220675" y="0"/>
                    </a:cubicBezTo>
                    <a:lnTo>
                      <a:pt x="220675" y="0"/>
                    </a:lnTo>
                    <a:close/>
                  </a:path>
                </a:pathLst>
              </a:custGeom>
              <a:solidFill>
                <a:srgbClr val="FFFFFF"/>
              </a:solidFill>
              <a:ln w="6417"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0B6CC786-928B-467E-B78F-27E70C423905}"/>
                  </a:ext>
                </a:extLst>
              </p:cNvPr>
              <p:cNvSpPr/>
              <p:nvPr/>
            </p:nvSpPr>
            <p:spPr>
              <a:xfrm>
                <a:off x="8995771" y="838121"/>
                <a:ext cx="225295" cy="378344"/>
              </a:xfrm>
              <a:custGeom>
                <a:avLst/>
                <a:gdLst>
                  <a:gd name="connsiteX0" fmla="*/ 0 w 225295"/>
                  <a:gd name="connsiteY0" fmla="*/ 378345 h 378344"/>
                  <a:gd name="connsiteX1" fmla="*/ 20149 w 225295"/>
                  <a:gd name="connsiteY1" fmla="*/ 368565 h 378344"/>
                  <a:gd name="connsiteX2" fmla="*/ 20149 w 225295"/>
                  <a:gd name="connsiteY2" fmla="*/ 0 h 378344"/>
                  <a:gd name="connsiteX3" fmla="*/ 205275 w 225295"/>
                  <a:gd name="connsiteY3" fmla="*/ 0 h 378344"/>
                  <a:gd name="connsiteX4" fmla="*/ 205275 w 225295"/>
                  <a:gd name="connsiteY4" fmla="*/ 368565 h 378344"/>
                  <a:gd name="connsiteX5" fmla="*/ 225295 w 225295"/>
                  <a:gd name="connsiteY5" fmla="*/ 378345 h 378344"/>
                  <a:gd name="connsiteX6" fmla="*/ 0 w 225295"/>
                  <a:gd name="connsiteY6" fmla="*/ 378345 h 3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295" h="378344">
                    <a:moveTo>
                      <a:pt x="0" y="378345"/>
                    </a:moveTo>
                    <a:lnTo>
                      <a:pt x="20149" y="368565"/>
                    </a:lnTo>
                    <a:lnTo>
                      <a:pt x="20149" y="0"/>
                    </a:lnTo>
                    <a:lnTo>
                      <a:pt x="205275" y="0"/>
                    </a:lnTo>
                    <a:lnTo>
                      <a:pt x="205275" y="368565"/>
                    </a:lnTo>
                    <a:lnTo>
                      <a:pt x="225295" y="378345"/>
                    </a:lnTo>
                    <a:lnTo>
                      <a:pt x="0" y="378345"/>
                    </a:lnTo>
                    <a:close/>
                  </a:path>
                </a:pathLst>
              </a:custGeom>
              <a:solidFill>
                <a:srgbClr val="FFFFFF"/>
              </a:solidFill>
              <a:ln w="6417"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0F78E868-B3BB-4240-9184-E8392BD5953F}"/>
                  </a:ext>
                </a:extLst>
              </p:cNvPr>
              <p:cNvSpPr/>
              <p:nvPr/>
            </p:nvSpPr>
            <p:spPr>
              <a:xfrm>
                <a:off x="8989546" y="832008"/>
                <a:ext cx="237743" cy="390450"/>
              </a:xfrm>
              <a:custGeom>
                <a:avLst/>
                <a:gdLst>
                  <a:gd name="connsiteX0" fmla="*/ 205402 w 237743"/>
                  <a:gd name="connsiteY0" fmla="*/ 12228 h 390450"/>
                  <a:gd name="connsiteX1" fmla="*/ 205402 w 237743"/>
                  <a:gd name="connsiteY1" fmla="*/ 378227 h 390450"/>
                  <a:gd name="connsiteX2" fmla="*/ 32469 w 237743"/>
                  <a:gd name="connsiteY2" fmla="*/ 378227 h 390450"/>
                  <a:gd name="connsiteX3" fmla="*/ 32469 w 237743"/>
                  <a:gd name="connsiteY3" fmla="*/ 12228 h 390450"/>
                  <a:gd name="connsiteX4" fmla="*/ 205402 w 237743"/>
                  <a:gd name="connsiteY4" fmla="*/ 12228 h 390450"/>
                  <a:gd name="connsiteX5" fmla="*/ 217595 w 237743"/>
                  <a:gd name="connsiteY5" fmla="*/ 0 h 390450"/>
                  <a:gd name="connsiteX6" fmla="*/ 20277 w 237743"/>
                  <a:gd name="connsiteY6" fmla="*/ 0 h 390450"/>
                  <a:gd name="connsiteX7" fmla="*/ 20277 w 237743"/>
                  <a:gd name="connsiteY7" fmla="*/ 370886 h 390450"/>
                  <a:gd name="connsiteX8" fmla="*/ 0 w 237743"/>
                  <a:gd name="connsiteY8" fmla="*/ 380793 h 390450"/>
                  <a:gd name="connsiteX9" fmla="*/ 0 w 237743"/>
                  <a:gd name="connsiteY9" fmla="*/ 390451 h 390450"/>
                  <a:gd name="connsiteX10" fmla="*/ 237744 w 237743"/>
                  <a:gd name="connsiteY10" fmla="*/ 390451 h 390450"/>
                  <a:gd name="connsiteX11" fmla="*/ 237744 w 237743"/>
                  <a:gd name="connsiteY11" fmla="*/ 380671 h 390450"/>
                  <a:gd name="connsiteX12" fmla="*/ 217595 w 237743"/>
                  <a:gd name="connsiteY12" fmla="*/ 370764 h 390450"/>
                  <a:gd name="connsiteX13" fmla="*/ 217595 w 237743"/>
                  <a:gd name="connsiteY13" fmla="*/ 0 h 3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7743" h="390450">
                    <a:moveTo>
                      <a:pt x="205402" y="12228"/>
                    </a:moveTo>
                    <a:lnTo>
                      <a:pt x="205402" y="378227"/>
                    </a:lnTo>
                    <a:lnTo>
                      <a:pt x="32469" y="378227"/>
                    </a:lnTo>
                    <a:lnTo>
                      <a:pt x="32469" y="12228"/>
                    </a:lnTo>
                    <a:lnTo>
                      <a:pt x="205402" y="12228"/>
                    </a:lnTo>
                    <a:close/>
                    <a:moveTo>
                      <a:pt x="217595" y="0"/>
                    </a:moveTo>
                    <a:lnTo>
                      <a:pt x="20277" y="0"/>
                    </a:lnTo>
                    <a:lnTo>
                      <a:pt x="20277" y="370886"/>
                    </a:lnTo>
                    <a:lnTo>
                      <a:pt x="0" y="380793"/>
                    </a:lnTo>
                    <a:lnTo>
                      <a:pt x="0" y="390451"/>
                    </a:lnTo>
                    <a:lnTo>
                      <a:pt x="237744" y="390451"/>
                    </a:lnTo>
                    <a:lnTo>
                      <a:pt x="237744" y="380671"/>
                    </a:lnTo>
                    <a:lnTo>
                      <a:pt x="217595" y="370764"/>
                    </a:lnTo>
                    <a:lnTo>
                      <a:pt x="217595" y="0"/>
                    </a:lnTo>
                    <a:close/>
                  </a:path>
                </a:pathLst>
              </a:custGeom>
              <a:solidFill>
                <a:srgbClr val="FFFFFF"/>
              </a:solidFill>
              <a:ln w="6417"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F7D4BA11-4592-41AA-BC51-B790159B902A}"/>
                  </a:ext>
                </a:extLst>
              </p:cNvPr>
              <p:cNvSpPr/>
              <p:nvPr/>
            </p:nvSpPr>
            <p:spPr>
              <a:xfrm>
                <a:off x="8989546" y="832008"/>
                <a:ext cx="237743" cy="390450"/>
              </a:xfrm>
              <a:custGeom>
                <a:avLst/>
                <a:gdLst>
                  <a:gd name="connsiteX0" fmla="*/ 217595 w 237743"/>
                  <a:gd name="connsiteY0" fmla="*/ 370886 h 390450"/>
                  <a:gd name="connsiteX1" fmla="*/ 217595 w 237743"/>
                  <a:gd name="connsiteY1" fmla="*/ 0 h 390450"/>
                  <a:gd name="connsiteX2" fmla="*/ 20277 w 237743"/>
                  <a:gd name="connsiteY2" fmla="*/ 0 h 390450"/>
                  <a:gd name="connsiteX3" fmla="*/ 20277 w 237743"/>
                  <a:gd name="connsiteY3" fmla="*/ 370886 h 390450"/>
                  <a:gd name="connsiteX4" fmla="*/ 0 w 237743"/>
                  <a:gd name="connsiteY4" fmla="*/ 380793 h 390450"/>
                  <a:gd name="connsiteX5" fmla="*/ 0 w 237743"/>
                  <a:gd name="connsiteY5" fmla="*/ 390451 h 390450"/>
                  <a:gd name="connsiteX6" fmla="*/ 237744 w 237743"/>
                  <a:gd name="connsiteY6" fmla="*/ 390451 h 390450"/>
                  <a:gd name="connsiteX7" fmla="*/ 237744 w 237743"/>
                  <a:gd name="connsiteY7" fmla="*/ 380671 h 390450"/>
                  <a:gd name="connsiteX8" fmla="*/ 217595 w 237743"/>
                  <a:gd name="connsiteY8" fmla="*/ 370886 h 390450"/>
                  <a:gd name="connsiteX9" fmla="*/ 40490 w 237743"/>
                  <a:gd name="connsiteY9" fmla="*/ 19809 h 390450"/>
                  <a:gd name="connsiteX10" fmla="*/ 197703 w 237743"/>
                  <a:gd name="connsiteY10" fmla="*/ 19809 h 390450"/>
                  <a:gd name="connsiteX11" fmla="*/ 197703 w 237743"/>
                  <a:gd name="connsiteY11" fmla="*/ 370886 h 390450"/>
                  <a:gd name="connsiteX12" fmla="*/ 40490 w 237743"/>
                  <a:gd name="connsiteY12" fmla="*/ 370886 h 390450"/>
                  <a:gd name="connsiteX13" fmla="*/ 40490 w 237743"/>
                  <a:gd name="connsiteY13" fmla="*/ 19809 h 390450"/>
                  <a:gd name="connsiteX14" fmla="*/ 55634 w 237743"/>
                  <a:gd name="connsiteY14" fmla="*/ 34606 h 390450"/>
                  <a:gd name="connsiteX15" fmla="*/ 182110 w 237743"/>
                  <a:gd name="connsiteY15" fmla="*/ 34606 h 390450"/>
                  <a:gd name="connsiteX16" fmla="*/ 182110 w 237743"/>
                  <a:gd name="connsiteY16" fmla="*/ 54416 h 390450"/>
                  <a:gd name="connsiteX17" fmla="*/ 55634 w 237743"/>
                  <a:gd name="connsiteY17" fmla="*/ 54416 h 390450"/>
                  <a:gd name="connsiteX18" fmla="*/ 55634 w 237743"/>
                  <a:gd name="connsiteY18" fmla="*/ 34606 h 390450"/>
                  <a:gd name="connsiteX19" fmla="*/ 166966 w 237743"/>
                  <a:gd name="connsiteY19" fmla="*/ 69212 h 390450"/>
                  <a:gd name="connsiteX20" fmla="*/ 70777 w 237743"/>
                  <a:gd name="connsiteY20" fmla="*/ 69212 h 390450"/>
                  <a:gd name="connsiteX21" fmla="*/ 70777 w 237743"/>
                  <a:gd name="connsiteY21" fmla="*/ 86577 h 390450"/>
                  <a:gd name="connsiteX22" fmla="*/ 55634 w 237743"/>
                  <a:gd name="connsiteY22" fmla="*/ 86577 h 390450"/>
                  <a:gd name="connsiteX23" fmla="*/ 55634 w 237743"/>
                  <a:gd name="connsiteY23" fmla="*/ 106387 h 390450"/>
                  <a:gd name="connsiteX24" fmla="*/ 70777 w 237743"/>
                  <a:gd name="connsiteY24" fmla="*/ 106387 h 390450"/>
                  <a:gd name="connsiteX25" fmla="*/ 70777 w 237743"/>
                  <a:gd name="connsiteY25" fmla="*/ 123629 h 390450"/>
                  <a:gd name="connsiteX26" fmla="*/ 166966 w 237743"/>
                  <a:gd name="connsiteY26" fmla="*/ 123629 h 390450"/>
                  <a:gd name="connsiteX27" fmla="*/ 166966 w 237743"/>
                  <a:gd name="connsiteY27" fmla="*/ 106387 h 390450"/>
                  <a:gd name="connsiteX28" fmla="*/ 182110 w 237743"/>
                  <a:gd name="connsiteY28" fmla="*/ 106387 h 390450"/>
                  <a:gd name="connsiteX29" fmla="*/ 182110 w 237743"/>
                  <a:gd name="connsiteY29" fmla="*/ 86577 h 390450"/>
                  <a:gd name="connsiteX30" fmla="*/ 166966 w 237743"/>
                  <a:gd name="connsiteY30" fmla="*/ 86577 h 390450"/>
                  <a:gd name="connsiteX31" fmla="*/ 166966 w 237743"/>
                  <a:gd name="connsiteY31" fmla="*/ 69212 h 390450"/>
                  <a:gd name="connsiteX32" fmla="*/ 146689 w 237743"/>
                  <a:gd name="connsiteY32" fmla="*/ 103819 h 390450"/>
                  <a:gd name="connsiteX33" fmla="*/ 91055 w 237743"/>
                  <a:gd name="connsiteY33" fmla="*/ 103819 h 390450"/>
                  <a:gd name="connsiteX34" fmla="*/ 91055 w 237743"/>
                  <a:gd name="connsiteY34" fmla="*/ 89022 h 390450"/>
                  <a:gd name="connsiteX35" fmla="*/ 146689 w 237743"/>
                  <a:gd name="connsiteY35" fmla="*/ 89022 h 390450"/>
                  <a:gd name="connsiteX36" fmla="*/ 146689 w 237743"/>
                  <a:gd name="connsiteY36" fmla="*/ 103819 h 390450"/>
                  <a:gd name="connsiteX37" fmla="*/ 133406 w 237743"/>
                  <a:gd name="connsiteY37" fmla="*/ 282109 h 390450"/>
                  <a:gd name="connsiteX38" fmla="*/ 162089 w 237743"/>
                  <a:gd name="connsiteY38" fmla="*/ 338725 h 390450"/>
                  <a:gd name="connsiteX39" fmla="*/ 136678 w 237743"/>
                  <a:gd name="connsiteY39" fmla="*/ 338725 h 390450"/>
                  <a:gd name="connsiteX40" fmla="*/ 118390 w 237743"/>
                  <a:gd name="connsiteY40" fmla="*/ 298985 h 390450"/>
                  <a:gd name="connsiteX41" fmla="*/ 100808 w 237743"/>
                  <a:gd name="connsiteY41" fmla="*/ 338725 h 390450"/>
                  <a:gd name="connsiteX42" fmla="*/ 75654 w 237743"/>
                  <a:gd name="connsiteY42" fmla="*/ 338725 h 390450"/>
                  <a:gd name="connsiteX43" fmla="*/ 104594 w 237743"/>
                  <a:gd name="connsiteY43" fmla="*/ 281377 h 390450"/>
                  <a:gd name="connsiteX44" fmla="*/ 77130 w 237743"/>
                  <a:gd name="connsiteY44" fmla="*/ 227328 h 390450"/>
                  <a:gd name="connsiteX45" fmla="*/ 102413 w 237743"/>
                  <a:gd name="connsiteY45" fmla="*/ 227328 h 390450"/>
                  <a:gd name="connsiteX46" fmla="*/ 119482 w 237743"/>
                  <a:gd name="connsiteY46" fmla="*/ 264013 h 390450"/>
                  <a:gd name="connsiteX47" fmla="*/ 135973 w 237743"/>
                  <a:gd name="connsiteY47" fmla="*/ 227328 h 390450"/>
                  <a:gd name="connsiteX48" fmla="*/ 160357 w 237743"/>
                  <a:gd name="connsiteY48" fmla="*/ 227328 h 390450"/>
                  <a:gd name="connsiteX49" fmla="*/ 133406 w 237743"/>
                  <a:gd name="connsiteY49" fmla="*/ 282109 h 390450"/>
                  <a:gd name="connsiteX50" fmla="*/ 75654 w 237743"/>
                  <a:gd name="connsiteY50" fmla="*/ 158113 h 390450"/>
                  <a:gd name="connsiteX51" fmla="*/ 55634 w 237743"/>
                  <a:gd name="connsiteY51" fmla="*/ 158113 h 390450"/>
                  <a:gd name="connsiteX52" fmla="*/ 55634 w 237743"/>
                  <a:gd name="connsiteY52" fmla="*/ 138425 h 390450"/>
                  <a:gd name="connsiteX53" fmla="*/ 75654 w 237743"/>
                  <a:gd name="connsiteY53" fmla="*/ 138425 h 390450"/>
                  <a:gd name="connsiteX54" fmla="*/ 75654 w 237743"/>
                  <a:gd name="connsiteY54" fmla="*/ 158113 h 390450"/>
                  <a:gd name="connsiteX55" fmla="*/ 111075 w 237743"/>
                  <a:gd name="connsiteY55" fmla="*/ 158113 h 390450"/>
                  <a:gd name="connsiteX56" fmla="*/ 91055 w 237743"/>
                  <a:gd name="connsiteY56" fmla="*/ 158113 h 390450"/>
                  <a:gd name="connsiteX57" fmla="*/ 91055 w 237743"/>
                  <a:gd name="connsiteY57" fmla="*/ 138425 h 390450"/>
                  <a:gd name="connsiteX58" fmla="*/ 111332 w 237743"/>
                  <a:gd name="connsiteY58" fmla="*/ 138425 h 390450"/>
                  <a:gd name="connsiteX59" fmla="*/ 111075 w 237743"/>
                  <a:gd name="connsiteY59" fmla="*/ 158113 h 390450"/>
                  <a:gd name="connsiteX60" fmla="*/ 146432 w 237743"/>
                  <a:gd name="connsiteY60" fmla="*/ 158113 h 390450"/>
                  <a:gd name="connsiteX61" fmla="*/ 126411 w 237743"/>
                  <a:gd name="connsiteY61" fmla="*/ 158113 h 390450"/>
                  <a:gd name="connsiteX62" fmla="*/ 126411 w 237743"/>
                  <a:gd name="connsiteY62" fmla="*/ 138425 h 390450"/>
                  <a:gd name="connsiteX63" fmla="*/ 146689 w 237743"/>
                  <a:gd name="connsiteY63" fmla="*/ 138425 h 390450"/>
                  <a:gd name="connsiteX64" fmla="*/ 146432 w 237743"/>
                  <a:gd name="connsiteY64" fmla="*/ 158113 h 390450"/>
                  <a:gd name="connsiteX65" fmla="*/ 161704 w 237743"/>
                  <a:gd name="connsiteY65" fmla="*/ 138303 h 390450"/>
                  <a:gd name="connsiteX66" fmla="*/ 181853 w 237743"/>
                  <a:gd name="connsiteY66" fmla="*/ 138303 h 390450"/>
                  <a:gd name="connsiteX67" fmla="*/ 181853 w 237743"/>
                  <a:gd name="connsiteY67" fmla="*/ 158113 h 390450"/>
                  <a:gd name="connsiteX68" fmla="*/ 161961 w 237743"/>
                  <a:gd name="connsiteY68" fmla="*/ 158113 h 390450"/>
                  <a:gd name="connsiteX69" fmla="*/ 161704 w 237743"/>
                  <a:gd name="connsiteY69" fmla="*/ 138303 h 390450"/>
                  <a:gd name="connsiteX70" fmla="*/ 76296 w 237743"/>
                  <a:gd name="connsiteY70" fmla="*/ 192719 h 390450"/>
                  <a:gd name="connsiteX71" fmla="*/ 55634 w 237743"/>
                  <a:gd name="connsiteY71" fmla="*/ 192719 h 390450"/>
                  <a:gd name="connsiteX72" fmla="*/ 55634 w 237743"/>
                  <a:gd name="connsiteY72" fmla="*/ 173031 h 390450"/>
                  <a:gd name="connsiteX73" fmla="*/ 75654 w 237743"/>
                  <a:gd name="connsiteY73" fmla="*/ 173031 h 390450"/>
                  <a:gd name="connsiteX74" fmla="*/ 76296 w 237743"/>
                  <a:gd name="connsiteY74" fmla="*/ 192719 h 390450"/>
                  <a:gd name="connsiteX75" fmla="*/ 91440 w 237743"/>
                  <a:gd name="connsiteY75" fmla="*/ 172909 h 390450"/>
                  <a:gd name="connsiteX76" fmla="*/ 111652 w 237743"/>
                  <a:gd name="connsiteY76" fmla="*/ 172909 h 390450"/>
                  <a:gd name="connsiteX77" fmla="*/ 111652 w 237743"/>
                  <a:gd name="connsiteY77" fmla="*/ 192719 h 390450"/>
                  <a:gd name="connsiteX78" fmla="*/ 91055 w 237743"/>
                  <a:gd name="connsiteY78" fmla="*/ 192719 h 390450"/>
                  <a:gd name="connsiteX79" fmla="*/ 91440 w 237743"/>
                  <a:gd name="connsiteY79" fmla="*/ 172909 h 390450"/>
                  <a:gd name="connsiteX80" fmla="*/ 126796 w 237743"/>
                  <a:gd name="connsiteY80" fmla="*/ 172909 h 390450"/>
                  <a:gd name="connsiteX81" fmla="*/ 147074 w 237743"/>
                  <a:gd name="connsiteY81" fmla="*/ 172909 h 390450"/>
                  <a:gd name="connsiteX82" fmla="*/ 147074 w 237743"/>
                  <a:gd name="connsiteY82" fmla="*/ 192719 h 390450"/>
                  <a:gd name="connsiteX83" fmla="*/ 126411 w 237743"/>
                  <a:gd name="connsiteY83" fmla="*/ 192719 h 390450"/>
                  <a:gd name="connsiteX84" fmla="*/ 126796 w 237743"/>
                  <a:gd name="connsiteY84" fmla="*/ 172909 h 390450"/>
                  <a:gd name="connsiteX85" fmla="*/ 162346 w 237743"/>
                  <a:gd name="connsiteY85" fmla="*/ 172909 h 390450"/>
                  <a:gd name="connsiteX86" fmla="*/ 182495 w 237743"/>
                  <a:gd name="connsiteY86" fmla="*/ 172909 h 390450"/>
                  <a:gd name="connsiteX87" fmla="*/ 182495 w 237743"/>
                  <a:gd name="connsiteY87" fmla="*/ 192719 h 390450"/>
                  <a:gd name="connsiteX88" fmla="*/ 161961 w 237743"/>
                  <a:gd name="connsiteY88" fmla="*/ 192719 h 390450"/>
                  <a:gd name="connsiteX89" fmla="*/ 162346 w 237743"/>
                  <a:gd name="connsiteY89" fmla="*/ 172909 h 3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37743" h="390450">
                    <a:moveTo>
                      <a:pt x="217595" y="370886"/>
                    </a:moveTo>
                    <a:lnTo>
                      <a:pt x="217595" y="0"/>
                    </a:lnTo>
                    <a:lnTo>
                      <a:pt x="20277" y="0"/>
                    </a:lnTo>
                    <a:lnTo>
                      <a:pt x="20277" y="370886"/>
                    </a:lnTo>
                    <a:lnTo>
                      <a:pt x="0" y="380793"/>
                    </a:lnTo>
                    <a:lnTo>
                      <a:pt x="0" y="390451"/>
                    </a:lnTo>
                    <a:lnTo>
                      <a:pt x="237744" y="390451"/>
                    </a:lnTo>
                    <a:lnTo>
                      <a:pt x="237744" y="380671"/>
                    </a:lnTo>
                    <a:lnTo>
                      <a:pt x="217595" y="370886"/>
                    </a:lnTo>
                    <a:close/>
                    <a:moveTo>
                      <a:pt x="40490" y="19809"/>
                    </a:moveTo>
                    <a:lnTo>
                      <a:pt x="197703" y="19809"/>
                    </a:lnTo>
                    <a:lnTo>
                      <a:pt x="197703" y="370886"/>
                    </a:lnTo>
                    <a:lnTo>
                      <a:pt x="40490" y="370886"/>
                    </a:lnTo>
                    <a:lnTo>
                      <a:pt x="40490" y="19809"/>
                    </a:lnTo>
                    <a:close/>
                    <a:moveTo>
                      <a:pt x="55634" y="34606"/>
                    </a:moveTo>
                    <a:lnTo>
                      <a:pt x="182110" y="34606"/>
                    </a:lnTo>
                    <a:lnTo>
                      <a:pt x="182110" y="54416"/>
                    </a:lnTo>
                    <a:lnTo>
                      <a:pt x="55634" y="54416"/>
                    </a:lnTo>
                    <a:lnTo>
                      <a:pt x="55634" y="34606"/>
                    </a:lnTo>
                    <a:close/>
                    <a:moveTo>
                      <a:pt x="166966" y="69212"/>
                    </a:moveTo>
                    <a:lnTo>
                      <a:pt x="70777" y="69212"/>
                    </a:lnTo>
                    <a:lnTo>
                      <a:pt x="70777" y="86577"/>
                    </a:lnTo>
                    <a:lnTo>
                      <a:pt x="55634" y="86577"/>
                    </a:lnTo>
                    <a:lnTo>
                      <a:pt x="55634" y="106387"/>
                    </a:lnTo>
                    <a:lnTo>
                      <a:pt x="70777" y="106387"/>
                    </a:lnTo>
                    <a:lnTo>
                      <a:pt x="70777" y="123629"/>
                    </a:lnTo>
                    <a:lnTo>
                      <a:pt x="166966" y="123629"/>
                    </a:lnTo>
                    <a:lnTo>
                      <a:pt x="166966" y="106387"/>
                    </a:lnTo>
                    <a:lnTo>
                      <a:pt x="182110" y="106387"/>
                    </a:lnTo>
                    <a:lnTo>
                      <a:pt x="182110" y="86577"/>
                    </a:lnTo>
                    <a:lnTo>
                      <a:pt x="166966" y="86577"/>
                    </a:lnTo>
                    <a:lnTo>
                      <a:pt x="166966" y="69212"/>
                    </a:lnTo>
                    <a:close/>
                    <a:moveTo>
                      <a:pt x="146689" y="103819"/>
                    </a:moveTo>
                    <a:lnTo>
                      <a:pt x="91055" y="103819"/>
                    </a:lnTo>
                    <a:lnTo>
                      <a:pt x="91055" y="89022"/>
                    </a:lnTo>
                    <a:lnTo>
                      <a:pt x="146689" y="89022"/>
                    </a:lnTo>
                    <a:lnTo>
                      <a:pt x="146689" y="103819"/>
                    </a:lnTo>
                    <a:close/>
                    <a:moveTo>
                      <a:pt x="133406" y="282109"/>
                    </a:moveTo>
                    <a:lnTo>
                      <a:pt x="162089" y="338725"/>
                    </a:lnTo>
                    <a:lnTo>
                      <a:pt x="136678" y="338725"/>
                    </a:lnTo>
                    <a:lnTo>
                      <a:pt x="118390" y="298985"/>
                    </a:lnTo>
                    <a:lnTo>
                      <a:pt x="100808" y="338725"/>
                    </a:lnTo>
                    <a:lnTo>
                      <a:pt x="75654" y="338725"/>
                    </a:lnTo>
                    <a:lnTo>
                      <a:pt x="104594" y="281377"/>
                    </a:lnTo>
                    <a:lnTo>
                      <a:pt x="77130" y="227328"/>
                    </a:lnTo>
                    <a:lnTo>
                      <a:pt x="102413" y="227328"/>
                    </a:lnTo>
                    <a:lnTo>
                      <a:pt x="119482" y="264013"/>
                    </a:lnTo>
                    <a:lnTo>
                      <a:pt x="135973" y="227328"/>
                    </a:lnTo>
                    <a:lnTo>
                      <a:pt x="160357" y="227328"/>
                    </a:lnTo>
                    <a:lnTo>
                      <a:pt x="133406" y="282109"/>
                    </a:lnTo>
                    <a:close/>
                    <a:moveTo>
                      <a:pt x="75654" y="158113"/>
                    </a:moveTo>
                    <a:lnTo>
                      <a:pt x="55634" y="158113"/>
                    </a:lnTo>
                    <a:lnTo>
                      <a:pt x="55634" y="138425"/>
                    </a:lnTo>
                    <a:lnTo>
                      <a:pt x="75654" y="138425"/>
                    </a:lnTo>
                    <a:lnTo>
                      <a:pt x="75654" y="158113"/>
                    </a:lnTo>
                    <a:close/>
                    <a:moveTo>
                      <a:pt x="111075" y="158113"/>
                    </a:moveTo>
                    <a:lnTo>
                      <a:pt x="91055" y="158113"/>
                    </a:lnTo>
                    <a:lnTo>
                      <a:pt x="91055" y="138425"/>
                    </a:lnTo>
                    <a:lnTo>
                      <a:pt x="111332" y="138425"/>
                    </a:lnTo>
                    <a:lnTo>
                      <a:pt x="111075" y="158113"/>
                    </a:lnTo>
                    <a:close/>
                    <a:moveTo>
                      <a:pt x="146432" y="158113"/>
                    </a:moveTo>
                    <a:lnTo>
                      <a:pt x="126411" y="158113"/>
                    </a:lnTo>
                    <a:lnTo>
                      <a:pt x="126411" y="138425"/>
                    </a:lnTo>
                    <a:lnTo>
                      <a:pt x="146689" y="138425"/>
                    </a:lnTo>
                    <a:lnTo>
                      <a:pt x="146432" y="158113"/>
                    </a:lnTo>
                    <a:close/>
                    <a:moveTo>
                      <a:pt x="161704" y="138303"/>
                    </a:moveTo>
                    <a:lnTo>
                      <a:pt x="181853" y="138303"/>
                    </a:lnTo>
                    <a:lnTo>
                      <a:pt x="181853" y="158113"/>
                    </a:lnTo>
                    <a:lnTo>
                      <a:pt x="161961" y="158113"/>
                    </a:lnTo>
                    <a:lnTo>
                      <a:pt x="161704" y="138303"/>
                    </a:lnTo>
                    <a:close/>
                    <a:moveTo>
                      <a:pt x="76296" y="192719"/>
                    </a:moveTo>
                    <a:lnTo>
                      <a:pt x="55634" y="192719"/>
                    </a:lnTo>
                    <a:lnTo>
                      <a:pt x="55634" y="173031"/>
                    </a:lnTo>
                    <a:lnTo>
                      <a:pt x="75654" y="173031"/>
                    </a:lnTo>
                    <a:lnTo>
                      <a:pt x="76296" y="192719"/>
                    </a:lnTo>
                    <a:close/>
                    <a:moveTo>
                      <a:pt x="91440" y="172909"/>
                    </a:moveTo>
                    <a:lnTo>
                      <a:pt x="111652" y="172909"/>
                    </a:lnTo>
                    <a:lnTo>
                      <a:pt x="111652" y="192719"/>
                    </a:lnTo>
                    <a:lnTo>
                      <a:pt x="91055" y="192719"/>
                    </a:lnTo>
                    <a:lnTo>
                      <a:pt x="91440" y="172909"/>
                    </a:lnTo>
                    <a:close/>
                    <a:moveTo>
                      <a:pt x="126796" y="172909"/>
                    </a:moveTo>
                    <a:lnTo>
                      <a:pt x="147074" y="172909"/>
                    </a:lnTo>
                    <a:lnTo>
                      <a:pt x="147074" y="192719"/>
                    </a:lnTo>
                    <a:lnTo>
                      <a:pt x="126411" y="192719"/>
                    </a:lnTo>
                    <a:lnTo>
                      <a:pt x="126796" y="172909"/>
                    </a:lnTo>
                    <a:close/>
                    <a:moveTo>
                      <a:pt x="162346" y="172909"/>
                    </a:moveTo>
                    <a:lnTo>
                      <a:pt x="182495" y="172909"/>
                    </a:lnTo>
                    <a:lnTo>
                      <a:pt x="182495" y="192719"/>
                    </a:lnTo>
                    <a:lnTo>
                      <a:pt x="161961" y="192719"/>
                    </a:lnTo>
                    <a:lnTo>
                      <a:pt x="162346" y="172909"/>
                    </a:lnTo>
                    <a:close/>
                  </a:path>
                </a:pathLst>
              </a:custGeom>
              <a:solidFill>
                <a:srgbClr val="2D5967"/>
              </a:solidFill>
              <a:ln w="641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C6229B9E-1630-4DA3-AD8C-02EC2495114A}"/>
                  </a:ext>
                </a:extLst>
              </p:cNvPr>
              <p:cNvSpPr/>
              <p:nvPr/>
            </p:nvSpPr>
            <p:spPr>
              <a:xfrm>
                <a:off x="8919731" y="733026"/>
                <a:ext cx="361049" cy="183710"/>
              </a:xfrm>
              <a:custGeom>
                <a:avLst/>
                <a:gdLst>
                  <a:gd name="connsiteX0" fmla="*/ 351129 w 361049"/>
                  <a:gd name="connsiteY0" fmla="*/ 177841 h 183710"/>
                  <a:gd name="connsiteX1" fmla="*/ 348370 w 361049"/>
                  <a:gd name="connsiteY1" fmla="*/ 183099 h 183710"/>
                  <a:gd name="connsiteX2" fmla="*/ 299538 w 361049"/>
                  <a:gd name="connsiteY2" fmla="*/ 183099 h 183710"/>
                  <a:gd name="connsiteX3" fmla="*/ 299538 w 361049"/>
                  <a:gd name="connsiteY3" fmla="*/ 163289 h 183710"/>
                  <a:gd name="connsiteX4" fmla="*/ 336178 w 361049"/>
                  <a:gd name="connsiteY4" fmla="*/ 163289 h 183710"/>
                  <a:gd name="connsiteX5" fmla="*/ 338232 w 361049"/>
                  <a:gd name="connsiteY5" fmla="*/ 119853 h 183710"/>
                  <a:gd name="connsiteX6" fmla="*/ 311730 w 361049"/>
                  <a:gd name="connsiteY6" fmla="*/ 85394 h 183710"/>
                  <a:gd name="connsiteX7" fmla="*/ 291966 w 361049"/>
                  <a:gd name="connsiteY7" fmla="*/ 77201 h 183710"/>
                  <a:gd name="connsiteX8" fmla="*/ 274384 w 361049"/>
                  <a:gd name="connsiteY8" fmla="*/ 68940 h 183710"/>
                  <a:gd name="connsiteX9" fmla="*/ 262192 w 361049"/>
                  <a:gd name="connsiteY9" fmla="*/ 53845 h 183710"/>
                  <a:gd name="connsiteX10" fmla="*/ 243326 w 361049"/>
                  <a:gd name="connsiteY10" fmla="*/ 31560 h 183710"/>
                  <a:gd name="connsiteX11" fmla="*/ 216247 w 361049"/>
                  <a:gd name="connsiteY11" fmla="*/ 20605 h 183710"/>
                  <a:gd name="connsiteX12" fmla="*/ 187243 w 361049"/>
                  <a:gd name="connsiteY12" fmla="*/ 23483 h 183710"/>
                  <a:gd name="connsiteX13" fmla="*/ 162859 w 361049"/>
                  <a:gd name="connsiteY13" fmla="*/ 39538 h 183710"/>
                  <a:gd name="connsiteX14" fmla="*/ 146753 w 361049"/>
                  <a:gd name="connsiteY14" fmla="*/ 50378 h 183710"/>
                  <a:gd name="connsiteX15" fmla="*/ 127567 w 361049"/>
                  <a:gd name="connsiteY15" fmla="*/ 52867 h 183710"/>
                  <a:gd name="connsiteX16" fmla="*/ 104979 w 361049"/>
                  <a:gd name="connsiteY16" fmla="*/ 56535 h 183710"/>
                  <a:gd name="connsiteX17" fmla="*/ 87718 w 361049"/>
                  <a:gd name="connsiteY17" fmla="*/ 69849 h 183710"/>
                  <a:gd name="connsiteX18" fmla="*/ 78478 w 361049"/>
                  <a:gd name="connsiteY18" fmla="*/ 89674 h 183710"/>
                  <a:gd name="connsiteX19" fmla="*/ 70649 w 361049"/>
                  <a:gd name="connsiteY19" fmla="*/ 107287 h 183710"/>
                  <a:gd name="connsiteX20" fmla="*/ 55955 w 361049"/>
                  <a:gd name="connsiteY20" fmla="*/ 119756 h 183710"/>
                  <a:gd name="connsiteX21" fmla="*/ 34266 w 361049"/>
                  <a:gd name="connsiteY21" fmla="*/ 137831 h 183710"/>
                  <a:gd name="connsiteX22" fmla="*/ 22138 w 361049"/>
                  <a:gd name="connsiteY22" fmla="*/ 163289 h 183710"/>
                  <a:gd name="connsiteX23" fmla="*/ 77515 w 361049"/>
                  <a:gd name="connsiteY23" fmla="*/ 163289 h 183710"/>
                  <a:gd name="connsiteX24" fmla="*/ 77515 w 361049"/>
                  <a:gd name="connsiteY24" fmla="*/ 183711 h 183710"/>
                  <a:gd name="connsiteX25" fmla="*/ 0 w 361049"/>
                  <a:gd name="connsiteY25" fmla="*/ 183711 h 183710"/>
                  <a:gd name="connsiteX26" fmla="*/ 770 w 361049"/>
                  <a:gd name="connsiteY26" fmla="*/ 173072 h 183710"/>
                  <a:gd name="connsiteX27" fmla="*/ 14438 w 361049"/>
                  <a:gd name="connsiteY27" fmla="*/ 131587 h 183710"/>
                  <a:gd name="connsiteX28" fmla="*/ 46778 w 361049"/>
                  <a:gd name="connsiteY28" fmla="*/ 102269 h 183710"/>
                  <a:gd name="connsiteX29" fmla="*/ 54799 w 361049"/>
                  <a:gd name="connsiteY29" fmla="*/ 95453 h 183710"/>
                  <a:gd name="connsiteX30" fmla="*/ 59227 w 361049"/>
                  <a:gd name="connsiteY30" fmla="*/ 85883 h 183710"/>
                  <a:gd name="connsiteX31" fmla="*/ 72125 w 361049"/>
                  <a:gd name="connsiteY31" fmla="*/ 57521 h 183710"/>
                  <a:gd name="connsiteX32" fmla="*/ 96701 w 361049"/>
                  <a:gd name="connsiteY32" fmla="*/ 38437 h 183710"/>
                  <a:gd name="connsiteX33" fmla="*/ 129043 w 361049"/>
                  <a:gd name="connsiteY33" fmla="*/ 33179 h 183710"/>
                  <a:gd name="connsiteX34" fmla="*/ 139374 w 361049"/>
                  <a:gd name="connsiteY34" fmla="*/ 31927 h 183710"/>
                  <a:gd name="connsiteX35" fmla="*/ 148100 w 361049"/>
                  <a:gd name="connsiteY35" fmla="*/ 26087 h 183710"/>
                  <a:gd name="connsiteX36" fmla="*/ 180377 w 361049"/>
                  <a:gd name="connsiteY36" fmla="*/ 4683 h 183710"/>
                  <a:gd name="connsiteX37" fmla="*/ 218878 w 361049"/>
                  <a:gd name="connsiteY37" fmla="*/ 822 h 183710"/>
                  <a:gd name="connsiteX38" fmla="*/ 254813 w 361049"/>
                  <a:gd name="connsiteY38" fmla="*/ 15393 h 183710"/>
                  <a:gd name="connsiteX39" fmla="*/ 279774 w 361049"/>
                  <a:gd name="connsiteY39" fmla="*/ 45041 h 183710"/>
                  <a:gd name="connsiteX40" fmla="*/ 286640 w 361049"/>
                  <a:gd name="connsiteY40" fmla="*/ 52973 h 183710"/>
                  <a:gd name="connsiteX41" fmla="*/ 296265 w 361049"/>
                  <a:gd name="connsiteY41" fmla="*/ 57269 h 183710"/>
                  <a:gd name="connsiteX42" fmla="*/ 330339 w 361049"/>
                  <a:gd name="connsiteY42" fmla="*/ 73652 h 183710"/>
                  <a:gd name="connsiteX43" fmla="*/ 353504 w 361049"/>
                  <a:gd name="connsiteY43" fmla="*/ 103541 h 183710"/>
                  <a:gd name="connsiteX44" fmla="*/ 361012 w 361049"/>
                  <a:gd name="connsiteY44" fmla="*/ 140664 h 183710"/>
                  <a:gd name="connsiteX45" fmla="*/ 351129 w 361049"/>
                  <a:gd name="connsiteY45" fmla="*/ 177230 h 18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61049" h="183710">
                    <a:moveTo>
                      <a:pt x="351129" y="177841"/>
                    </a:moveTo>
                    <a:lnTo>
                      <a:pt x="348370" y="183099"/>
                    </a:lnTo>
                    <a:lnTo>
                      <a:pt x="299538" y="183099"/>
                    </a:lnTo>
                    <a:lnTo>
                      <a:pt x="299538" y="163289"/>
                    </a:lnTo>
                    <a:lnTo>
                      <a:pt x="336178" y="163289"/>
                    </a:lnTo>
                    <a:cubicBezTo>
                      <a:pt x="341953" y="149513"/>
                      <a:pt x="342659" y="134119"/>
                      <a:pt x="338232" y="119853"/>
                    </a:cubicBezTo>
                    <a:cubicBezTo>
                      <a:pt x="333740" y="105587"/>
                      <a:pt x="324371" y="93375"/>
                      <a:pt x="311730" y="85394"/>
                    </a:cubicBezTo>
                    <a:cubicBezTo>
                      <a:pt x="305698" y="81483"/>
                      <a:pt x="299025" y="78706"/>
                      <a:pt x="291966" y="77201"/>
                    </a:cubicBezTo>
                    <a:cubicBezTo>
                      <a:pt x="285549" y="75809"/>
                      <a:pt x="279581" y="72984"/>
                      <a:pt x="274384" y="68940"/>
                    </a:cubicBezTo>
                    <a:cubicBezTo>
                      <a:pt x="269250" y="64895"/>
                      <a:pt x="265079" y="59735"/>
                      <a:pt x="262192" y="53845"/>
                    </a:cubicBezTo>
                    <a:cubicBezTo>
                      <a:pt x="257764" y="44996"/>
                      <a:pt x="251283" y="37349"/>
                      <a:pt x="243326" y="31560"/>
                    </a:cubicBezTo>
                    <a:cubicBezTo>
                      <a:pt x="235305" y="25771"/>
                      <a:pt x="226001" y="22012"/>
                      <a:pt x="216247" y="20605"/>
                    </a:cubicBezTo>
                    <a:cubicBezTo>
                      <a:pt x="206494" y="19198"/>
                      <a:pt x="196548" y="20186"/>
                      <a:pt x="187243" y="23483"/>
                    </a:cubicBezTo>
                    <a:cubicBezTo>
                      <a:pt x="177939" y="26781"/>
                      <a:pt x="169532" y="32290"/>
                      <a:pt x="162859" y="39538"/>
                    </a:cubicBezTo>
                    <a:cubicBezTo>
                      <a:pt x="158367" y="44353"/>
                      <a:pt x="152913" y="48064"/>
                      <a:pt x="146753" y="50378"/>
                    </a:cubicBezTo>
                    <a:cubicBezTo>
                      <a:pt x="140657" y="52691"/>
                      <a:pt x="134047" y="53544"/>
                      <a:pt x="127567" y="52867"/>
                    </a:cubicBezTo>
                    <a:cubicBezTo>
                      <a:pt x="119866" y="52117"/>
                      <a:pt x="112102" y="53381"/>
                      <a:pt x="104979" y="56535"/>
                    </a:cubicBezTo>
                    <a:cubicBezTo>
                      <a:pt x="98241" y="59511"/>
                      <a:pt x="92274" y="64079"/>
                      <a:pt x="87718" y="69849"/>
                    </a:cubicBezTo>
                    <a:cubicBezTo>
                      <a:pt x="83098" y="75619"/>
                      <a:pt x="79954" y="82421"/>
                      <a:pt x="78478" y="89674"/>
                    </a:cubicBezTo>
                    <a:cubicBezTo>
                      <a:pt x="77194" y="96062"/>
                      <a:pt x="74564" y="102080"/>
                      <a:pt x="70649" y="107287"/>
                    </a:cubicBezTo>
                    <a:cubicBezTo>
                      <a:pt x="66735" y="112493"/>
                      <a:pt x="61666" y="116754"/>
                      <a:pt x="55955" y="119756"/>
                    </a:cubicBezTo>
                    <a:cubicBezTo>
                      <a:pt x="47484" y="124155"/>
                      <a:pt x="40105" y="130319"/>
                      <a:pt x="34266" y="137831"/>
                    </a:cubicBezTo>
                    <a:cubicBezTo>
                      <a:pt x="28426" y="145344"/>
                      <a:pt x="24319" y="154026"/>
                      <a:pt x="22138" y="163289"/>
                    </a:cubicBezTo>
                    <a:lnTo>
                      <a:pt x="77515" y="163289"/>
                    </a:lnTo>
                    <a:lnTo>
                      <a:pt x="77515" y="183711"/>
                    </a:lnTo>
                    <a:lnTo>
                      <a:pt x="0" y="183711"/>
                    </a:lnTo>
                    <a:lnTo>
                      <a:pt x="770" y="173072"/>
                    </a:lnTo>
                    <a:cubicBezTo>
                      <a:pt x="1668" y="158290"/>
                      <a:pt x="6353" y="143997"/>
                      <a:pt x="14438" y="131587"/>
                    </a:cubicBezTo>
                    <a:cubicBezTo>
                      <a:pt x="22523" y="119176"/>
                      <a:pt x="33624" y="109075"/>
                      <a:pt x="46778" y="102269"/>
                    </a:cubicBezTo>
                    <a:cubicBezTo>
                      <a:pt x="49922" y="100609"/>
                      <a:pt x="52618" y="98283"/>
                      <a:pt x="54799" y="95453"/>
                    </a:cubicBezTo>
                    <a:cubicBezTo>
                      <a:pt x="56917" y="92623"/>
                      <a:pt x="58457" y="89357"/>
                      <a:pt x="59227" y="85883"/>
                    </a:cubicBezTo>
                    <a:cubicBezTo>
                      <a:pt x="61152" y="75522"/>
                      <a:pt x="65580" y="65787"/>
                      <a:pt x="72125" y="57521"/>
                    </a:cubicBezTo>
                    <a:cubicBezTo>
                      <a:pt x="78606" y="49255"/>
                      <a:pt x="87076" y="42704"/>
                      <a:pt x="96701" y="38437"/>
                    </a:cubicBezTo>
                    <a:cubicBezTo>
                      <a:pt x="106840" y="33905"/>
                      <a:pt x="118005" y="32093"/>
                      <a:pt x="129043" y="33179"/>
                    </a:cubicBezTo>
                    <a:cubicBezTo>
                      <a:pt x="132507" y="33589"/>
                      <a:pt x="136101" y="33160"/>
                      <a:pt x="139374" y="31927"/>
                    </a:cubicBezTo>
                    <a:cubicBezTo>
                      <a:pt x="142711" y="30694"/>
                      <a:pt x="145662" y="28692"/>
                      <a:pt x="148100" y="26087"/>
                    </a:cubicBezTo>
                    <a:cubicBezTo>
                      <a:pt x="156956" y="16431"/>
                      <a:pt x="168057" y="9085"/>
                      <a:pt x="180377" y="4683"/>
                    </a:cubicBezTo>
                    <a:cubicBezTo>
                      <a:pt x="192697" y="281"/>
                      <a:pt x="205916" y="-1045"/>
                      <a:pt x="218878" y="822"/>
                    </a:cubicBezTo>
                    <a:cubicBezTo>
                      <a:pt x="231841" y="2688"/>
                      <a:pt x="244160" y="7689"/>
                      <a:pt x="254813" y="15393"/>
                    </a:cubicBezTo>
                    <a:cubicBezTo>
                      <a:pt x="265401" y="23098"/>
                      <a:pt x="273935" y="33273"/>
                      <a:pt x="279774" y="45041"/>
                    </a:cubicBezTo>
                    <a:cubicBezTo>
                      <a:pt x="281443" y="48154"/>
                      <a:pt x="283817" y="50861"/>
                      <a:pt x="286640" y="52973"/>
                    </a:cubicBezTo>
                    <a:cubicBezTo>
                      <a:pt x="289528" y="55084"/>
                      <a:pt x="292801" y="56550"/>
                      <a:pt x="296265" y="57269"/>
                    </a:cubicBezTo>
                    <a:cubicBezTo>
                      <a:pt x="308714" y="60014"/>
                      <a:pt x="320393" y="65623"/>
                      <a:pt x="330339" y="73652"/>
                    </a:cubicBezTo>
                    <a:cubicBezTo>
                      <a:pt x="340285" y="81681"/>
                      <a:pt x="348178" y="91912"/>
                      <a:pt x="353504" y="103541"/>
                    </a:cubicBezTo>
                    <a:cubicBezTo>
                      <a:pt x="358829" y="115170"/>
                      <a:pt x="361396" y="127877"/>
                      <a:pt x="361012" y="140664"/>
                    </a:cubicBezTo>
                    <a:cubicBezTo>
                      <a:pt x="360562" y="153451"/>
                      <a:pt x="357225" y="165968"/>
                      <a:pt x="351129" y="177230"/>
                    </a:cubicBezTo>
                  </a:path>
                </a:pathLst>
              </a:custGeom>
              <a:solidFill>
                <a:srgbClr val="2D5967"/>
              </a:solidFill>
              <a:ln w="6417" cap="flat">
                <a:noFill/>
                <a:prstDash val="solid"/>
                <a:miter/>
              </a:ln>
            </p:spPr>
            <p:txBody>
              <a:bodyPr rtlCol="0" anchor="ctr"/>
              <a:lstStyle/>
              <a:p>
                <a:endParaRPr lang="en-US"/>
              </a:p>
            </p:txBody>
          </p:sp>
        </p:grpSp>
        <p:grpSp>
          <p:nvGrpSpPr>
            <p:cNvPr id="226" name="Graphic 2">
              <a:extLst>
                <a:ext uri="{FF2B5EF4-FFF2-40B4-BE49-F238E27FC236}">
                  <a16:creationId xmlns:a16="http://schemas.microsoft.com/office/drawing/2014/main" id="{C6E04620-1D44-4A8B-B7BA-E5A69173A3A9}"/>
                </a:ext>
              </a:extLst>
            </p:cNvPr>
            <p:cNvGrpSpPr/>
            <p:nvPr/>
          </p:nvGrpSpPr>
          <p:grpSpPr>
            <a:xfrm>
              <a:off x="8782731" y="1239675"/>
              <a:ext cx="628850" cy="237423"/>
              <a:chOff x="8782731" y="1239675"/>
              <a:chExt cx="628850" cy="237423"/>
            </a:xfrm>
            <a:solidFill>
              <a:srgbClr val="000000"/>
            </a:solidFill>
          </p:grpSpPr>
          <p:sp>
            <p:nvSpPr>
              <p:cNvPr id="227" name="TextBox 226">
                <a:extLst>
                  <a:ext uri="{FF2B5EF4-FFF2-40B4-BE49-F238E27FC236}">
                    <a16:creationId xmlns:a16="http://schemas.microsoft.com/office/drawing/2014/main" id="{D436A604-D157-4F1C-A332-50640E373FA9}"/>
                  </a:ext>
                </a:extLst>
              </p:cNvPr>
              <p:cNvSpPr txBox="1"/>
              <p:nvPr/>
            </p:nvSpPr>
            <p:spPr>
              <a:xfrm>
                <a:off x="8821296" y="1193955"/>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Exadata</a:t>
                </a:r>
              </a:p>
            </p:txBody>
          </p:sp>
          <p:sp>
            <p:nvSpPr>
              <p:cNvPr id="228" name="TextBox 227">
                <a:extLst>
                  <a:ext uri="{FF2B5EF4-FFF2-40B4-BE49-F238E27FC236}">
                    <a16:creationId xmlns:a16="http://schemas.microsoft.com/office/drawing/2014/main" id="{E069625D-6356-42C3-891A-769E9CAEFD44}"/>
                  </a:ext>
                </a:extLst>
              </p:cNvPr>
              <p:cNvSpPr txBox="1"/>
              <p:nvPr/>
            </p:nvSpPr>
            <p:spPr>
              <a:xfrm>
                <a:off x="8691291" y="1296625"/>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Cloud Service</a:t>
                </a:r>
              </a:p>
            </p:txBody>
          </p:sp>
        </p:grpSp>
      </p:grpSp>
      <p:grpSp>
        <p:nvGrpSpPr>
          <p:cNvPr id="229" name="Graphic 2">
            <a:extLst>
              <a:ext uri="{FF2B5EF4-FFF2-40B4-BE49-F238E27FC236}">
                <a16:creationId xmlns:a16="http://schemas.microsoft.com/office/drawing/2014/main" id="{6CAA6D6B-5CE1-4A37-881E-8096768111E5}"/>
              </a:ext>
            </a:extLst>
          </p:cNvPr>
          <p:cNvGrpSpPr/>
          <p:nvPr/>
        </p:nvGrpSpPr>
        <p:grpSpPr>
          <a:xfrm>
            <a:off x="9739996" y="1600200"/>
            <a:ext cx="660934" cy="756006"/>
            <a:chOff x="9739996" y="721091"/>
            <a:chExt cx="660934" cy="756006"/>
          </a:xfrm>
        </p:grpSpPr>
        <p:grpSp>
          <p:nvGrpSpPr>
            <p:cNvPr id="230" name="Graphic 2">
              <a:extLst>
                <a:ext uri="{FF2B5EF4-FFF2-40B4-BE49-F238E27FC236}">
                  <a16:creationId xmlns:a16="http://schemas.microsoft.com/office/drawing/2014/main" id="{C537D9EE-4DA2-4416-B031-3AD8C3D05E1A}"/>
                </a:ext>
              </a:extLst>
            </p:cNvPr>
            <p:cNvGrpSpPr/>
            <p:nvPr/>
          </p:nvGrpSpPr>
          <p:grpSpPr>
            <a:xfrm>
              <a:off x="9829190" y="721091"/>
              <a:ext cx="490503" cy="513347"/>
              <a:chOff x="9829190" y="721091"/>
              <a:chExt cx="490503" cy="513347"/>
            </a:xfrm>
          </p:grpSpPr>
          <p:sp>
            <p:nvSpPr>
              <p:cNvPr id="231" name="Freeform: Shape 230">
                <a:extLst>
                  <a:ext uri="{FF2B5EF4-FFF2-40B4-BE49-F238E27FC236}">
                    <a16:creationId xmlns:a16="http://schemas.microsoft.com/office/drawing/2014/main" id="{6DCA65E1-79F1-4294-8C7E-D8D3113F62D7}"/>
                  </a:ext>
                </a:extLst>
              </p:cNvPr>
              <p:cNvSpPr/>
              <p:nvPr/>
            </p:nvSpPr>
            <p:spPr>
              <a:xfrm>
                <a:off x="10046143" y="920929"/>
                <a:ext cx="54158" cy="14788"/>
              </a:xfrm>
              <a:custGeom>
                <a:avLst/>
                <a:gdLst>
                  <a:gd name="connsiteX0" fmla="*/ 54159 w 54158"/>
                  <a:gd name="connsiteY0" fmla="*/ 0 h 14788"/>
                  <a:gd name="connsiteX1" fmla="*/ 0 w 54158"/>
                  <a:gd name="connsiteY1" fmla="*/ 0 h 14788"/>
                  <a:gd name="connsiteX2" fmla="*/ 0 w 54158"/>
                  <a:gd name="connsiteY2" fmla="*/ 14789 h 14788"/>
                  <a:gd name="connsiteX3" fmla="*/ 54159 w 54158"/>
                  <a:gd name="connsiteY3" fmla="*/ 14789 h 14788"/>
                  <a:gd name="connsiteX4" fmla="*/ 54159 w 54158"/>
                  <a:gd name="connsiteY4" fmla="*/ 0 h 1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58" h="14788">
                    <a:moveTo>
                      <a:pt x="54159" y="0"/>
                    </a:moveTo>
                    <a:lnTo>
                      <a:pt x="0" y="0"/>
                    </a:lnTo>
                    <a:lnTo>
                      <a:pt x="0" y="14789"/>
                    </a:lnTo>
                    <a:lnTo>
                      <a:pt x="54159" y="14789"/>
                    </a:lnTo>
                    <a:lnTo>
                      <a:pt x="54159" y="0"/>
                    </a:lnTo>
                    <a:close/>
                  </a:path>
                </a:pathLst>
              </a:custGeom>
              <a:solidFill>
                <a:srgbClr val="FFFFFF"/>
              </a:solidFill>
              <a:ln w="6417"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7F26D02B-620A-423B-BB00-C6F518BE5EC8}"/>
                  </a:ext>
                </a:extLst>
              </p:cNvPr>
              <p:cNvSpPr/>
              <p:nvPr/>
            </p:nvSpPr>
            <p:spPr>
              <a:xfrm>
                <a:off x="9996798" y="851873"/>
                <a:ext cx="152848" cy="350539"/>
              </a:xfrm>
              <a:custGeom>
                <a:avLst/>
                <a:gdLst>
                  <a:gd name="connsiteX0" fmla="*/ 0 w 152848"/>
                  <a:gd name="connsiteY0" fmla="*/ 350540 h 350539"/>
                  <a:gd name="connsiteX1" fmla="*/ 152849 w 152848"/>
                  <a:gd name="connsiteY1" fmla="*/ 350540 h 350539"/>
                  <a:gd name="connsiteX2" fmla="*/ 152849 w 152848"/>
                  <a:gd name="connsiteY2" fmla="*/ 0 h 350539"/>
                  <a:gd name="connsiteX3" fmla="*/ 0 w 152848"/>
                  <a:gd name="connsiteY3" fmla="*/ 0 h 350539"/>
                  <a:gd name="connsiteX4" fmla="*/ 0 w 152848"/>
                  <a:gd name="connsiteY4" fmla="*/ 350540 h 350539"/>
                  <a:gd name="connsiteX5" fmla="*/ 105749 w 152848"/>
                  <a:gd name="connsiteY5" fmla="*/ 315587 h 350539"/>
                  <a:gd name="connsiteX6" fmla="*/ 95097 w 152848"/>
                  <a:gd name="connsiteY6" fmla="*/ 319495 h 350539"/>
                  <a:gd name="connsiteX7" fmla="*/ 82135 w 152848"/>
                  <a:gd name="connsiteY7" fmla="*/ 320965 h 350539"/>
                  <a:gd name="connsiteX8" fmla="*/ 62949 w 152848"/>
                  <a:gd name="connsiteY8" fmla="*/ 317679 h 350539"/>
                  <a:gd name="connsiteX9" fmla="*/ 47356 w 152848"/>
                  <a:gd name="connsiteY9" fmla="*/ 306052 h 350539"/>
                  <a:gd name="connsiteX10" fmla="*/ 35164 w 152848"/>
                  <a:gd name="connsiteY10" fmla="*/ 263521 h 350539"/>
                  <a:gd name="connsiteX11" fmla="*/ 41004 w 152848"/>
                  <a:gd name="connsiteY11" fmla="*/ 230397 h 350539"/>
                  <a:gd name="connsiteX12" fmla="*/ 57623 w 152848"/>
                  <a:gd name="connsiteY12" fmla="*/ 211448 h 350539"/>
                  <a:gd name="connsiteX13" fmla="*/ 82007 w 152848"/>
                  <a:gd name="connsiteY13" fmla="*/ 205340 h 350539"/>
                  <a:gd name="connsiteX14" fmla="*/ 94969 w 152848"/>
                  <a:gd name="connsiteY14" fmla="*/ 206803 h 350539"/>
                  <a:gd name="connsiteX15" fmla="*/ 103183 w 152848"/>
                  <a:gd name="connsiteY15" fmla="*/ 209620 h 350539"/>
                  <a:gd name="connsiteX16" fmla="*/ 103183 w 152848"/>
                  <a:gd name="connsiteY16" fmla="*/ 228075 h 350539"/>
                  <a:gd name="connsiteX17" fmla="*/ 95226 w 152848"/>
                  <a:gd name="connsiteY17" fmla="*/ 225386 h 350539"/>
                  <a:gd name="connsiteX18" fmla="*/ 85793 w 152848"/>
                  <a:gd name="connsiteY18" fmla="*/ 224404 h 350539"/>
                  <a:gd name="connsiteX19" fmla="*/ 74628 w 152848"/>
                  <a:gd name="connsiteY19" fmla="*/ 226534 h 350539"/>
                  <a:gd name="connsiteX20" fmla="*/ 65901 w 152848"/>
                  <a:gd name="connsiteY20" fmla="*/ 233818 h 350539"/>
                  <a:gd name="connsiteX21" fmla="*/ 59099 w 152848"/>
                  <a:gd name="connsiteY21" fmla="*/ 263027 h 350539"/>
                  <a:gd name="connsiteX22" fmla="*/ 65580 w 152848"/>
                  <a:gd name="connsiteY22" fmla="*/ 291755 h 350539"/>
                  <a:gd name="connsiteX23" fmla="*/ 74243 w 152848"/>
                  <a:gd name="connsiteY23" fmla="*/ 299693 h 350539"/>
                  <a:gd name="connsiteX24" fmla="*/ 85793 w 152848"/>
                  <a:gd name="connsiteY24" fmla="*/ 302022 h 350539"/>
                  <a:gd name="connsiteX25" fmla="*/ 105749 w 152848"/>
                  <a:gd name="connsiteY25" fmla="*/ 297011 h 350539"/>
                  <a:gd name="connsiteX26" fmla="*/ 105749 w 152848"/>
                  <a:gd name="connsiteY26" fmla="*/ 315587 h 350539"/>
                  <a:gd name="connsiteX27" fmla="*/ 14758 w 152848"/>
                  <a:gd name="connsiteY27" fmla="*/ 14789 h 350539"/>
                  <a:gd name="connsiteX28" fmla="*/ 137577 w 152848"/>
                  <a:gd name="connsiteY28" fmla="*/ 14789 h 350539"/>
                  <a:gd name="connsiteX29" fmla="*/ 137577 w 152848"/>
                  <a:gd name="connsiteY29" fmla="*/ 34589 h 350539"/>
                  <a:gd name="connsiteX30" fmla="*/ 14758 w 152848"/>
                  <a:gd name="connsiteY30" fmla="*/ 34589 h 350539"/>
                  <a:gd name="connsiteX31" fmla="*/ 14758 w 152848"/>
                  <a:gd name="connsiteY31" fmla="*/ 14789 h 350539"/>
                  <a:gd name="connsiteX32" fmla="*/ 14758 w 152848"/>
                  <a:gd name="connsiteY32" fmla="*/ 66613 h 350539"/>
                  <a:gd name="connsiteX33" fmla="*/ 29517 w 152848"/>
                  <a:gd name="connsiteY33" fmla="*/ 66613 h 350539"/>
                  <a:gd name="connsiteX34" fmla="*/ 29517 w 152848"/>
                  <a:gd name="connsiteY34" fmla="*/ 49379 h 350539"/>
                  <a:gd name="connsiteX35" fmla="*/ 123332 w 152848"/>
                  <a:gd name="connsiteY35" fmla="*/ 49379 h 350539"/>
                  <a:gd name="connsiteX36" fmla="*/ 123332 w 152848"/>
                  <a:gd name="connsiteY36" fmla="*/ 66613 h 350539"/>
                  <a:gd name="connsiteX37" fmla="*/ 137577 w 152848"/>
                  <a:gd name="connsiteY37" fmla="*/ 66613 h 350539"/>
                  <a:gd name="connsiteX38" fmla="*/ 137577 w 152848"/>
                  <a:gd name="connsiteY38" fmla="*/ 86413 h 350539"/>
                  <a:gd name="connsiteX39" fmla="*/ 123332 w 152848"/>
                  <a:gd name="connsiteY39" fmla="*/ 86413 h 350539"/>
                  <a:gd name="connsiteX40" fmla="*/ 123332 w 152848"/>
                  <a:gd name="connsiteY40" fmla="*/ 103647 h 350539"/>
                  <a:gd name="connsiteX41" fmla="*/ 29517 w 152848"/>
                  <a:gd name="connsiteY41" fmla="*/ 103647 h 350539"/>
                  <a:gd name="connsiteX42" fmla="*/ 29517 w 152848"/>
                  <a:gd name="connsiteY42" fmla="*/ 86413 h 350539"/>
                  <a:gd name="connsiteX43" fmla="*/ 14758 w 152848"/>
                  <a:gd name="connsiteY43" fmla="*/ 86413 h 350539"/>
                  <a:gd name="connsiteX44" fmla="*/ 14758 w 152848"/>
                  <a:gd name="connsiteY44" fmla="*/ 66613 h 350539"/>
                  <a:gd name="connsiteX45" fmla="*/ 14758 w 152848"/>
                  <a:gd name="connsiteY45" fmla="*/ 118436 h 350539"/>
                  <a:gd name="connsiteX46" fmla="*/ 137577 w 152848"/>
                  <a:gd name="connsiteY46" fmla="*/ 118436 h 350539"/>
                  <a:gd name="connsiteX47" fmla="*/ 137577 w 152848"/>
                  <a:gd name="connsiteY47" fmla="*/ 138115 h 350539"/>
                  <a:gd name="connsiteX48" fmla="*/ 14758 w 152848"/>
                  <a:gd name="connsiteY48" fmla="*/ 138115 h 350539"/>
                  <a:gd name="connsiteX49" fmla="*/ 14758 w 152848"/>
                  <a:gd name="connsiteY49" fmla="*/ 118436 h 350539"/>
                  <a:gd name="connsiteX50" fmla="*/ 14758 w 152848"/>
                  <a:gd name="connsiteY50" fmla="*/ 153026 h 350539"/>
                  <a:gd name="connsiteX51" fmla="*/ 137577 w 152848"/>
                  <a:gd name="connsiteY51" fmla="*/ 153026 h 350539"/>
                  <a:gd name="connsiteX52" fmla="*/ 137577 w 152848"/>
                  <a:gd name="connsiteY52" fmla="*/ 172827 h 350539"/>
                  <a:gd name="connsiteX53" fmla="*/ 14758 w 152848"/>
                  <a:gd name="connsiteY53" fmla="*/ 172827 h 350539"/>
                  <a:gd name="connsiteX54" fmla="*/ 14758 w 152848"/>
                  <a:gd name="connsiteY54" fmla="*/ 153026 h 35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52848" h="350539">
                    <a:moveTo>
                      <a:pt x="0" y="350540"/>
                    </a:moveTo>
                    <a:lnTo>
                      <a:pt x="152849" y="350540"/>
                    </a:lnTo>
                    <a:lnTo>
                      <a:pt x="152849" y="0"/>
                    </a:lnTo>
                    <a:lnTo>
                      <a:pt x="0" y="0"/>
                    </a:lnTo>
                    <a:lnTo>
                      <a:pt x="0" y="350540"/>
                    </a:lnTo>
                    <a:close/>
                    <a:moveTo>
                      <a:pt x="105749" y="315587"/>
                    </a:moveTo>
                    <a:cubicBezTo>
                      <a:pt x="102348" y="317275"/>
                      <a:pt x="98755" y="318584"/>
                      <a:pt x="95097" y="319495"/>
                    </a:cubicBezTo>
                    <a:cubicBezTo>
                      <a:pt x="90863" y="320522"/>
                      <a:pt x="86499" y="321016"/>
                      <a:pt x="82135" y="320965"/>
                    </a:cubicBezTo>
                    <a:cubicBezTo>
                      <a:pt x="75591" y="321401"/>
                      <a:pt x="69045" y="320272"/>
                      <a:pt x="62949" y="317679"/>
                    </a:cubicBezTo>
                    <a:cubicBezTo>
                      <a:pt x="56917" y="315093"/>
                      <a:pt x="51591" y="311108"/>
                      <a:pt x="47356" y="306052"/>
                    </a:cubicBezTo>
                    <a:cubicBezTo>
                      <a:pt x="38630" y="293661"/>
                      <a:pt x="34330" y="278671"/>
                      <a:pt x="35164" y="263521"/>
                    </a:cubicBezTo>
                    <a:cubicBezTo>
                      <a:pt x="34715" y="252189"/>
                      <a:pt x="36768" y="240895"/>
                      <a:pt x="41004" y="230397"/>
                    </a:cubicBezTo>
                    <a:cubicBezTo>
                      <a:pt x="44468" y="222505"/>
                      <a:pt x="50244" y="215882"/>
                      <a:pt x="57623" y="211448"/>
                    </a:cubicBezTo>
                    <a:cubicBezTo>
                      <a:pt x="65067" y="207207"/>
                      <a:pt x="73473" y="205089"/>
                      <a:pt x="82007" y="205340"/>
                    </a:cubicBezTo>
                    <a:cubicBezTo>
                      <a:pt x="86370" y="205275"/>
                      <a:pt x="90734" y="205763"/>
                      <a:pt x="94969" y="206803"/>
                    </a:cubicBezTo>
                    <a:cubicBezTo>
                      <a:pt x="97793" y="207355"/>
                      <a:pt x="100551" y="208298"/>
                      <a:pt x="103183" y="209620"/>
                    </a:cubicBezTo>
                    <a:lnTo>
                      <a:pt x="103183" y="228075"/>
                    </a:lnTo>
                    <a:cubicBezTo>
                      <a:pt x="100616" y="226919"/>
                      <a:pt x="97921" y="226021"/>
                      <a:pt x="95226" y="225386"/>
                    </a:cubicBezTo>
                    <a:cubicBezTo>
                      <a:pt x="92146" y="224744"/>
                      <a:pt x="89002" y="224417"/>
                      <a:pt x="85793" y="224404"/>
                    </a:cubicBezTo>
                    <a:cubicBezTo>
                      <a:pt x="82007" y="224160"/>
                      <a:pt x="78157" y="224892"/>
                      <a:pt x="74628" y="226534"/>
                    </a:cubicBezTo>
                    <a:cubicBezTo>
                      <a:pt x="71163" y="228184"/>
                      <a:pt x="68147" y="230686"/>
                      <a:pt x="65901" y="233818"/>
                    </a:cubicBezTo>
                    <a:cubicBezTo>
                      <a:pt x="60703" y="242628"/>
                      <a:pt x="58329" y="252824"/>
                      <a:pt x="59099" y="263027"/>
                    </a:cubicBezTo>
                    <a:cubicBezTo>
                      <a:pt x="58522" y="273024"/>
                      <a:pt x="60767" y="282977"/>
                      <a:pt x="65580" y="291755"/>
                    </a:cubicBezTo>
                    <a:cubicBezTo>
                      <a:pt x="67697" y="295137"/>
                      <a:pt x="70714" y="297883"/>
                      <a:pt x="74243" y="299693"/>
                    </a:cubicBezTo>
                    <a:cubicBezTo>
                      <a:pt x="77836" y="301502"/>
                      <a:pt x="81815" y="302305"/>
                      <a:pt x="85793" y="302022"/>
                    </a:cubicBezTo>
                    <a:cubicBezTo>
                      <a:pt x="92723" y="301778"/>
                      <a:pt x="99525" y="300071"/>
                      <a:pt x="105749" y="297011"/>
                    </a:cubicBezTo>
                    <a:lnTo>
                      <a:pt x="105749" y="315587"/>
                    </a:lnTo>
                    <a:close/>
                    <a:moveTo>
                      <a:pt x="14758" y="14789"/>
                    </a:moveTo>
                    <a:lnTo>
                      <a:pt x="137577" y="14789"/>
                    </a:lnTo>
                    <a:lnTo>
                      <a:pt x="137577" y="34589"/>
                    </a:lnTo>
                    <a:lnTo>
                      <a:pt x="14758" y="34589"/>
                    </a:lnTo>
                    <a:lnTo>
                      <a:pt x="14758" y="14789"/>
                    </a:lnTo>
                    <a:close/>
                    <a:moveTo>
                      <a:pt x="14758" y="66613"/>
                    </a:moveTo>
                    <a:lnTo>
                      <a:pt x="29517" y="66613"/>
                    </a:lnTo>
                    <a:lnTo>
                      <a:pt x="29517" y="49379"/>
                    </a:lnTo>
                    <a:lnTo>
                      <a:pt x="123332" y="49379"/>
                    </a:lnTo>
                    <a:lnTo>
                      <a:pt x="123332" y="66613"/>
                    </a:lnTo>
                    <a:lnTo>
                      <a:pt x="137577" y="66613"/>
                    </a:lnTo>
                    <a:lnTo>
                      <a:pt x="137577" y="86413"/>
                    </a:lnTo>
                    <a:lnTo>
                      <a:pt x="123332" y="86413"/>
                    </a:lnTo>
                    <a:lnTo>
                      <a:pt x="123332" y="103647"/>
                    </a:lnTo>
                    <a:lnTo>
                      <a:pt x="29517" y="103647"/>
                    </a:lnTo>
                    <a:lnTo>
                      <a:pt x="29517" y="86413"/>
                    </a:lnTo>
                    <a:lnTo>
                      <a:pt x="14758" y="86413"/>
                    </a:lnTo>
                    <a:lnTo>
                      <a:pt x="14758" y="66613"/>
                    </a:lnTo>
                    <a:close/>
                    <a:moveTo>
                      <a:pt x="14758" y="118436"/>
                    </a:moveTo>
                    <a:lnTo>
                      <a:pt x="137577" y="118436"/>
                    </a:lnTo>
                    <a:lnTo>
                      <a:pt x="137577" y="138115"/>
                    </a:lnTo>
                    <a:lnTo>
                      <a:pt x="14758" y="138115"/>
                    </a:lnTo>
                    <a:lnTo>
                      <a:pt x="14758" y="118436"/>
                    </a:lnTo>
                    <a:close/>
                    <a:moveTo>
                      <a:pt x="14758" y="153026"/>
                    </a:moveTo>
                    <a:lnTo>
                      <a:pt x="137577" y="153026"/>
                    </a:lnTo>
                    <a:lnTo>
                      <a:pt x="137577" y="172827"/>
                    </a:lnTo>
                    <a:lnTo>
                      <a:pt x="14758" y="172827"/>
                    </a:lnTo>
                    <a:lnTo>
                      <a:pt x="14758" y="153026"/>
                    </a:lnTo>
                    <a:close/>
                  </a:path>
                </a:pathLst>
              </a:custGeom>
              <a:solidFill>
                <a:srgbClr val="FFFFFF"/>
              </a:solidFill>
              <a:ln w="6417"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3A4BD482-00EB-4491-A419-0D651A366DD0}"/>
                  </a:ext>
                </a:extLst>
              </p:cNvPr>
              <p:cNvSpPr/>
              <p:nvPr/>
            </p:nvSpPr>
            <p:spPr>
              <a:xfrm>
                <a:off x="9829190" y="721091"/>
                <a:ext cx="490503" cy="513347"/>
              </a:xfrm>
              <a:custGeom>
                <a:avLst/>
                <a:gdLst>
                  <a:gd name="connsiteX0" fmla="*/ 476129 w 490503"/>
                  <a:gd name="connsiteY0" fmla="*/ 192873 h 513347"/>
                  <a:gd name="connsiteX1" fmla="*/ 381224 w 490503"/>
                  <a:gd name="connsiteY1" fmla="*/ 214874 h 513347"/>
                  <a:gd name="connsiteX2" fmla="*/ 352926 w 490503"/>
                  <a:gd name="connsiteY2" fmla="*/ 220863 h 513347"/>
                  <a:gd name="connsiteX3" fmla="*/ 352926 w 490503"/>
                  <a:gd name="connsiteY3" fmla="*/ 207785 h 513347"/>
                  <a:gd name="connsiteX4" fmla="*/ 411768 w 490503"/>
                  <a:gd name="connsiteY4" fmla="*/ 207785 h 513347"/>
                  <a:gd name="connsiteX5" fmla="*/ 415169 w 490503"/>
                  <a:gd name="connsiteY5" fmla="*/ 201307 h 513347"/>
                  <a:gd name="connsiteX6" fmla="*/ 417479 w 490503"/>
                  <a:gd name="connsiteY6" fmla="*/ 195562 h 513347"/>
                  <a:gd name="connsiteX7" fmla="*/ 425629 w 490503"/>
                  <a:gd name="connsiteY7" fmla="*/ 126386 h 513347"/>
                  <a:gd name="connsiteX8" fmla="*/ 384561 w 490503"/>
                  <a:gd name="connsiteY8" fmla="*/ 70159 h 513347"/>
                  <a:gd name="connsiteX9" fmla="*/ 354531 w 490503"/>
                  <a:gd name="connsiteY9" fmla="*/ 57936 h 513347"/>
                  <a:gd name="connsiteX10" fmla="*/ 349654 w 490503"/>
                  <a:gd name="connsiteY10" fmla="*/ 55693 h 513347"/>
                  <a:gd name="connsiteX11" fmla="*/ 346188 w 490503"/>
                  <a:gd name="connsiteY11" fmla="*/ 51580 h 513347"/>
                  <a:gd name="connsiteX12" fmla="*/ 312051 w 490503"/>
                  <a:gd name="connsiteY12" fmla="*/ 13840 h 513347"/>
                  <a:gd name="connsiteX13" fmla="*/ 263091 w 490503"/>
                  <a:gd name="connsiteY13" fmla="*/ 1 h 513347"/>
                  <a:gd name="connsiteX14" fmla="*/ 226129 w 490503"/>
                  <a:gd name="connsiteY14" fmla="*/ 7870 h 513347"/>
                  <a:gd name="connsiteX15" fmla="*/ 195328 w 490503"/>
                  <a:gd name="connsiteY15" fmla="*/ 29702 h 513347"/>
                  <a:gd name="connsiteX16" fmla="*/ 191864 w 490503"/>
                  <a:gd name="connsiteY16" fmla="*/ 32219 h 513347"/>
                  <a:gd name="connsiteX17" fmla="*/ 187628 w 490503"/>
                  <a:gd name="connsiteY17" fmla="*/ 33002 h 513347"/>
                  <a:gd name="connsiteX18" fmla="*/ 186537 w 490503"/>
                  <a:gd name="connsiteY18" fmla="*/ 33002 h 513347"/>
                  <a:gd name="connsiteX19" fmla="*/ 179222 w 490503"/>
                  <a:gd name="connsiteY19" fmla="*/ 33002 h 513347"/>
                  <a:gd name="connsiteX20" fmla="*/ 129684 w 490503"/>
                  <a:gd name="connsiteY20" fmla="*/ 50347 h 513347"/>
                  <a:gd name="connsiteX21" fmla="*/ 102669 w 490503"/>
                  <a:gd name="connsiteY21" fmla="*/ 95337 h 513347"/>
                  <a:gd name="connsiteX22" fmla="*/ 100616 w 490503"/>
                  <a:gd name="connsiteY22" fmla="*/ 100025 h 513347"/>
                  <a:gd name="connsiteX23" fmla="*/ 96701 w 490503"/>
                  <a:gd name="connsiteY23" fmla="*/ 103282 h 513347"/>
                  <a:gd name="connsiteX24" fmla="*/ 59997 w 490503"/>
                  <a:gd name="connsiteY24" fmla="*/ 136463 h 513347"/>
                  <a:gd name="connsiteX25" fmla="*/ 44084 w 490503"/>
                  <a:gd name="connsiteY25" fmla="*/ 183340 h 513347"/>
                  <a:gd name="connsiteX26" fmla="*/ 43314 w 490503"/>
                  <a:gd name="connsiteY26" fmla="*/ 193973 h 513347"/>
                  <a:gd name="connsiteX27" fmla="*/ 42351 w 490503"/>
                  <a:gd name="connsiteY27" fmla="*/ 207785 h 513347"/>
                  <a:gd name="connsiteX28" fmla="*/ 135588 w 490503"/>
                  <a:gd name="connsiteY28" fmla="*/ 207785 h 513347"/>
                  <a:gd name="connsiteX29" fmla="*/ 135588 w 490503"/>
                  <a:gd name="connsiteY29" fmla="*/ 262297 h 513347"/>
                  <a:gd name="connsiteX30" fmla="*/ 0 w 490503"/>
                  <a:gd name="connsiteY30" fmla="*/ 262297 h 513347"/>
                  <a:gd name="connsiteX31" fmla="*/ 0 w 490503"/>
                  <a:gd name="connsiteY31" fmla="*/ 513348 h 513347"/>
                  <a:gd name="connsiteX32" fmla="*/ 490503 w 490503"/>
                  <a:gd name="connsiteY32" fmla="*/ 513348 h 513347"/>
                  <a:gd name="connsiteX33" fmla="*/ 490503 w 490503"/>
                  <a:gd name="connsiteY33" fmla="*/ 189329 h 513347"/>
                  <a:gd name="connsiteX34" fmla="*/ 476129 w 490503"/>
                  <a:gd name="connsiteY34" fmla="*/ 192873 h 513347"/>
                  <a:gd name="connsiteX35" fmla="*/ 354979 w 490503"/>
                  <a:gd name="connsiteY35" fmla="*/ 397479 h 513347"/>
                  <a:gd name="connsiteX36" fmla="*/ 354979 w 490503"/>
                  <a:gd name="connsiteY36" fmla="*/ 377676 h 513347"/>
                  <a:gd name="connsiteX37" fmla="*/ 374807 w 490503"/>
                  <a:gd name="connsiteY37" fmla="*/ 377676 h 513347"/>
                  <a:gd name="connsiteX38" fmla="*/ 374807 w 490503"/>
                  <a:gd name="connsiteY38" fmla="*/ 397479 h 513347"/>
                  <a:gd name="connsiteX39" fmla="*/ 354979 w 490503"/>
                  <a:gd name="connsiteY39" fmla="*/ 397479 h 513347"/>
                  <a:gd name="connsiteX40" fmla="*/ 374807 w 490503"/>
                  <a:gd name="connsiteY40" fmla="*/ 412270 h 513347"/>
                  <a:gd name="connsiteX41" fmla="*/ 374807 w 490503"/>
                  <a:gd name="connsiteY41" fmla="*/ 431944 h 513347"/>
                  <a:gd name="connsiteX42" fmla="*/ 354979 w 490503"/>
                  <a:gd name="connsiteY42" fmla="*/ 431944 h 513347"/>
                  <a:gd name="connsiteX43" fmla="*/ 354979 w 490503"/>
                  <a:gd name="connsiteY43" fmla="*/ 412270 h 513347"/>
                  <a:gd name="connsiteX44" fmla="*/ 374807 w 490503"/>
                  <a:gd name="connsiteY44" fmla="*/ 412270 h 513347"/>
                  <a:gd name="connsiteX45" fmla="*/ 354979 w 490503"/>
                  <a:gd name="connsiteY45" fmla="*/ 363380 h 513347"/>
                  <a:gd name="connsiteX46" fmla="*/ 354979 w 490503"/>
                  <a:gd name="connsiteY46" fmla="*/ 343090 h 513347"/>
                  <a:gd name="connsiteX47" fmla="*/ 374807 w 490503"/>
                  <a:gd name="connsiteY47" fmla="*/ 343090 h 513347"/>
                  <a:gd name="connsiteX48" fmla="*/ 374807 w 490503"/>
                  <a:gd name="connsiteY48" fmla="*/ 362892 h 513347"/>
                  <a:gd name="connsiteX49" fmla="*/ 354979 w 490503"/>
                  <a:gd name="connsiteY49" fmla="*/ 363380 h 513347"/>
                  <a:gd name="connsiteX50" fmla="*/ 354979 w 490503"/>
                  <a:gd name="connsiteY50" fmla="*/ 328786 h 513347"/>
                  <a:gd name="connsiteX51" fmla="*/ 354979 w 490503"/>
                  <a:gd name="connsiteY51" fmla="*/ 308498 h 513347"/>
                  <a:gd name="connsiteX52" fmla="*/ 374807 w 490503"/>
                  <a:gd name="connsiteY52" fmla="*/ 308498 h 513347"/>
                  <a:gd name="connsiteX53" fmla="*/ 374807 w 490503"/>
                  <a:gd name="connsiteY53" fmla="*/ 328299 h 513347"/>
                  <a:gd name="connsiteX54" fmla="*/ 354979 w 490503"/>
                  <a:gd name="connsiteY54" fmla="*/ 328786 h 513347"/>
                  <a:gd name="connsiteX55" fmla="*/ 354979 w 490503"/>
                  <a:gd name="connsiteY55" fmla="*/ 294198 h 513347"/>
                  <a:gd name="connsiteX56" fmla="*/ 354979 w 490503"/>
                  <a:gd name="connsiteY56" fmla="*/ 273909 h 513347"/>
                  <a:gd name="connsiteX57" fmla="*/ 374807 w 490503"/>
                  <a:gd name="connsiteY57" fmla="*/ 273909 h 513347"/>
                  <a:gd name="connsiteX58" fmla="*/ 374807 w 490503"/>
                  <a:gd name="connsiteY58" fmla="*/ 293342 h 513347"/>
                  <a:gd name="connsiteX59" fmla="*/ 354979 w 490503"/>
                  <a:gd name="connsiteY59" fmla="*/ 294198 h 513347"/>
                  <a:gd name="connsiteX60" fmla="*/ 55506 w 490503"/>
                  <a:gd name="connsiteY60" fmla="*/ 195562 h 513347"/>
                  <a:gd name="connsiteX61" fmla="*/ 56276 w 490503"/>
                  <a:gd name="connsiteY61" fmla="*/ 184929 h 513347"/>
                  <a:gd name="connsiteX62" fmla="*/ 57752 w 490503"/>
                  <a:gd name="connsiteY62" fmla="*/ 173928 h 513347"/>
                  <a:gd name="connsiteX63" fmla="*/ 76681 w 490503"/>
                  <a:gd name="connsiteY63" fmla="*/ 134449 h 513347"/>
                  <a:gd name="connsiteX64" fmla="*/ 102284 w 490503"/>
                  <a:gd name="connsiteY64" fmla="*/ 114038 h 513347"/>
                  <a:gd name="connsiteX65" fmla="*/ 110305 w 490503"/>
                  <a:gd name="connsiteY65" fmla="*/ 107279 h 513347"/>
                  <a:gd name="connsiteX66" fmla="*/ 114733 w 490503"/>
                  <a:gd name="connsiteY66" fmla="*/ 97781 h 513347"/>
                  <a:gd name="connsiteX67" fmla="*/ 133085 w 490503"/>
                  <a:gd name="connsiteY67" fmla="*/ 63558 h 513347"/>
                  <a:gd name="connsiteX68" fmla="*/ 138925 w 490503"/>
                  <a:gd name="connsiteY68" fmla="*/ 58425 h 513347"/>
                  <a:gd name="connsiteX69" fmla="*/ 152593 w 490503"/>
                  <a:gd name="connsiteY69" fmla="*/ 50358 h 513347"/>
                  <a:gd name="connsiteX70" fmla="*/ 159780 w 490503"/>
                  <a:gd name="connsiteY70" fmla="*/ 47669 h 513347"/>
                  <a:gd name="connsiteX71" fmla="*/ 162090 w 490503"/>
                  <a:gd name="connsiteY71" fmla="*/ 47669 h 513347"/>
                  <a:gd name="connsiteX72" fmla="*/ 167223 w 490503"/>
                  <a:gd name="connsiteY72" fmla="*/ 46569 h 513347"/>
                  <a:gd name="connsiteX73" fmla="*/ 169918 w 490503"/>
                  <a:gd name="connsiteY73" fmla="*/ 46569 h 513347"/>
                  <a:gd name="connsiteX74" fmla="*/ 175052 w 490503"/>
                  <a:gd name="connsiteY74" fmla="*/ 46569 h 513347"/>
                  <a:gd name="connsiteX75" fmla="*/ 184933 w 490503"/>
                  <a:gd name="connsiteY75" fmla="*/ 46569 h 513347"/>
                  <a:gd name="connsiteX76" fmla="*/ 177618 w 490503"/>
                  <a:gd name="connsiteY76" fmla="*/ 46569 h 513347"/>
                  <a:gd name="connsiteX77" fmla="*/ 178837 w 490503"/>
                  <a:gd name="connsiteY77" fmla="*/ 46569 h 513347"/>
                  <a:gd name="connsiteX78" fmla="*/ 184933 w 490503"/>
                  <a:gd name="connsiteY78" fmla="*/ 46569 h 513347"/>
                  <a:gd name="connsiteX79" fmla="*/ 189104 w 490503"/>
                  <a:gd name="connsiteY79" fmla="*/ 46569 h 513347"/>
                  <a:gd name="connsiteX80" fmla="*/ 191030 w 490503"/>
                  <a:gd name="connsiteY80" fmla="*/ 46569 h 513347"/>
                  <a:gd name="connsiteX81" fmla="*/ 193981 w 490503"/>
                  <a:gd name="connsiteY81" fmla="*/ 45836 h 513347"/>
                  <a:gd name="connsiteX82" fmla="*/ 195778 w 490503"/>
                  <a:gd name="connsiteY82" fmla="*/ 45836 h 513347"/>
                  <a:gd name="connsiteX83" fmla="*/ 198729 w 490503"/>
                  <a:gd name="connsiteY83" fmla="*/ 44369 h 513347"/>
                  <a:gd name="connsiteX84" fmla="*/ 200205 w 490503"/>
                  <a:gd name="connsiteY84" fmla="*/ 43635 h 513347"/>
                  <a:gd name="connsiteX85" fmla="*/ 203991 w 490503"/>
                  <a:gd name="connsiteY85" fmla="*/ 40336 h 513347"/>
                  <a:gd name="connsiteX86" fmla="*/ 209959 w 490503"/>
                  <a:gd name="connsiteY86" fmla="*/ 34591 h 513347"/>
                  <a:gd name="connsiteX87" fmla="*/ 261999 w 490503"/>
                  <a:gd name="connsiteY87" fmla="*/ 14557 h 513347"/>
                  <a:gd name="connsiteX88" fmla="*/ 314618 w 490503"/>
                  <a:gd name="connsiteY88" fmla="*/ 33002 h 513347"/>
                  <a:gd name="connsiteX89" fmla="*/ 329633 w 490503"/>
                  <a:gd name="connsiteY89" fmla="*/ 47058 h 513347"/>
                  <a:gd name="connsiteX90" fmla="*/ 335344 w 490503"/>
                  <a:gd name="connsiteY90" fmla="*/ 56958 h 513347"/>
                  <a:gd name="connsiteX91" fmla="*/ 342274 w 490503"/>
                  <a:gd name="connsiteY91" fmla="*/ 64886 h 513347"/>
                  <a:gd name="connsiteX92" fmla="*/ 351835 w 490503"/>
                  <a:gd name="connsiteY92" fmla="*/ 69181 h 513347"/>
                  <a:gd name="connsiteX93" fmla="*/ 378465 w 490503"/>
                  <a:gd name="connsiteY93" fmla="*/ 80548 h 513347"/>
                  <a:gd name="connsiteX94" fmla="*/ 414142 w 490503"/>
                  <a:gd name="connsiteY94" fmla="*/ 129488 h 513347"/>
                  <a:gd name="connsiteX95" fmla="*/ 407148 w 490503"/>
                  <a:gd name="connsiteY95" fmla="*/ 189696 h 513347"/>
                  <a:gd name="connsiteX96" fmla="*/ 404325 w 490503"/>
                  <a:gd name="connsiteY96" fmla="*/ 194951 h 513347"/>
                  <a:gd name="connsiteX97" fmla="*/ 355493 w 490503"/>
                  <a:gd name="connsiteY97" fmla="*/ 194951 h 513347"/>
                  <a:gd name="connsiteX98" fmla="*/ 355493 w 490503"/>
                  <a:gd name="connsiteY98" fmla="*/ 175151 h 513347"/>
                  <a:gd name="connsiteX99" fmla="*/ 392133 w 490503"/>
                  <a:gd name="connsiteY99" fmla="*/ 175151 h 513347"/>
                  <a:gd name="connsiteX100" fmla="*/ 393866 w 490503"/>
                  <a:gd name="connsiteY100" fmla="*/ 131963 h 513347"/>
                  <a:gd name="connsiteX101" fmla="*/ 367428 w 490503"/>
                  <a:gd name="connsiteY101" fmla="*/ 97781 h 513347"/>
                  <a:gd name="connsiteX102" fmla="*/ 347536 w 490503"/>
                  <a:gd name="connsiteY102" fmla="*/ 89593 h 513347"/>
                  <a:gd name="connsiteX103" fmla="*/ 329762 w 490503"/>
                  <a:gd name="connsiteY103" fmla="*/ 81149 h 513347"/>
                  <a:gd name="connsiteX104" fmla="*/ 317377 w 490503"/>
                  <a:gd name="connsiteY104" fmla="*/ 65759 h 513347"/>
                  <a:gd name="connsiteX105" fmla="*/ 294918 w 490503"/>
                  <a:gd name="connsiteY105" fmla="*/ 41138 h 513347"/>
                  <a:gd name="connsiteX106" fmla="*/ 262834 w 490503"/>
                  <a:gd name="connsiteY106" fmla="*/ 32024 h 513347"/>
                  <a:gd name="connsiteX107" fmla="*/ 238449 w 490503"/>
                  <a:gd name="connsiteY107" fmla="*/ 37085 h 513347"/>
                  <a:gd name="connsiteX108" fmla="*/ 218173 w 490503"/>
                  <a:gd name="connsiteY108" fmla="*/ 51458 h 513347"/>
                  <a:gd name="connsiteX109" fmla="*/ 202195 w 490503"/>
                  <a:gd name="connsiteY109" fmla="*/ 62223 h 513347"/>
                  <a:gd name="connsiteX110" fmla="*/ 183136 w 490503"/>
                  <a:gd name="connsiteY110" fmla="*/ 64781 h 513347"/>
                  <a:gd name="connsiteX111" fmla="*/ 160550 w 490503"/>
                  <a:gd name="connsiteY111" fmla="*/ 68447 h 513347"/>
                  <a:gd name="connsiteX112" fmla="*/ 143352 w 490503"/>
                  <a:gd name="connsiteY112" fmla="*/ 81798 h 513347"/>
                  <a:gd name="connsiteX113" fmla="*/ 134304 w 490503"/>
                  <a:gd name="connsiteY113" fmla="*/ 101571 h 513347"/>
                  <a:gd name="connsiteX114" fmla="*/ 126411 w 490503"/>
                  <a:gd name="connsiteY114" fmla="*/ 119175 h 513347"/>
                  <a:gd name="connsiteX115" fmla="*/ 111717 w 490503"/>
                  <a:gd name="connsiteY115" fmla="*/ 131638 h 513347"/>
                  <a:gd name="connsiteX116" fmla="*/ 90028 w 490503"/>
                  <a:gd name="connsiteY116" fmla="*/ 149705 h 513347"/>
                  <a:gd name="connsiteX117" fmla="*/ 77901 w 490503"/>
                  <a:gd name="connsiteY117" fmla="*/ 175151 h 513347"/>
                  <a:gd name="connsiteX118" fmla="*/ 133085 w 490503"/>
                  <a:gd name="connsiteY118" fmla="*/ 175151 h 513347"/>
                  <a:gd name="connsiteX119" fmla="*/ 133085 w 490503"/>
                  <a:gd name="connsiteY119" fmla="*/ 195562 h 513347"/>
                  <a:gd name="connsiteX120" fmla="*/ 55506 w 490503"/>
                  <a:gd name="connsiteY120" fmla="*/ 195562 h 513347"/>
                  <a:gd name="connsiteX121" fmla="*/ 12192 w 490503"/>
                  <a:gd name="connsiteY121" fmla="*/ 501124 h 513347"/>
                  <a:gd name="connsiteX122" fmla="*/ 12192 w 490503"/>
                  <a:gd name="connsiteY122" fmla="*/ 273909 h 513347"/>
                  <a:gd name="connsiteX123" fmla="*/ 133085 w 490503"/>
                  <a:gd name="connsiteY123" fmla="*/ 273909 h 513347"/>
                  <a:gd name="connsiteX124" fmla="*/ 133085 w 490503"/>
                  <a:gd name="connsiteY124" fmla="*/ 293342 h 513347"/>
                  <a:gd name="connsiteX125" fmla="*/ 31956 w 490503"/>
                  <a:gd name="connsiteY125" fmla="*/ 293342 h 513347"/>
                  <a:gd name="connsiteX126" fmla="*/ 31956 w 490503"/>
                  <a:gd name="connsiteY126" fmla="*/ 481328 h 513347"/>
                  <a:gd name="connsiteX127" fmla="*/ 78735 w 490503"/>
                  <a:gd name="connsiteY127" fmla="*/ 481328 h 513347"/>
                  <a:gd name="connsiteX128" fmla="*/ 78735 w 490503"/>
                  <a:gd name="connsiteY128" fmla="*/ 454191 h 513347"/>
                  <a:gd name="connsiteX129" fmla="*/ 98498 w 490503"/>
                  <a:gd name="connsiteY129" fmla="*/ 454191 h 513347"/>
                  <a:gd name="connsiteX130" fmla="*/ 98498 w 490503"/>
                  <a:gd name="connsiteY130" fmla="*/ 481328 h 513347"/>
                  <a:gd name="connsiteX131" fmla="*/ 135138 w 490503"/>
                  <a:gd name="connsiteY131" fmla="*/ 481328 h 513347"/>
                  <a:gd name="connsiteX132" fmla="*/ 135138 w 490503"/>
                  <a:gd name="connsiteY132" fmla="*/ 501124 h 513347"/>
                  <a:gd name="connsiteX133" fmla="*/ 12192 w 490503"/>
                  <a:gd name="connsiteY133" fmla="*/ 501124 h 513347"/>
                  <a:gd name="connsiteX134" fmla="*/ 46715 w 490503"/>
                  <a:gd name="connsiteY134" fmla="*/ 397479 h 513347"/>
                  <a:gd name="connsiteX135" fmla="*/ 46715 w 490503"/>
                  <a:gd name="connsiteY135" fmla="*/ 377676 h 513347"/>
                  <a:gd name="connsiteX136" fmla="*/ 133085 w 490503"/>
                  <a:gd name="connsiteY136" fmla="*/ 377676 h 513347"/>
                  <a:gd name="connsiteX137" fmla="*/ 133085 w 490503"/>
                  <a:gd name="connsiteY137" fmla="*/ 397479 h 513347"/>
                  <a:gd name="connsiteX138" fmla="*/ 46715 w 490503"/>
                  <a:gd name="connsiteY138" fmla="*/ 397479 h 513347"/>
                  <a:gd name="connsiteX139" fmla="*/ 133085 w 490503"/>
                  <a:gd name="connsiteY139" fmla="*/ 412270 h 513347"/>
                  <a:gd name="connsiteX140" fmla="*/ 133085 w 490503"/>
                  <a:gd name="connsiteY140" fmla="*/ 431944 h 513347"/>
                  <a:gd name="connsiteX141" fmla="*/ 46715 w 490503"/>
                  <a:gd name="connsiteY141" fmla="*/ 431944 h 513347"/>
                  <a:gd name="connsiteX142" fmla="*/ 46715 w 490503"/>
                  <a:gd name="connsiteY142" fmla="*/ 412270 h 513347"/>
                  <a:gd name="connsiteX143" fmla="*/ 133085 w 490503"/>
                  <a:gd name="connsiteY143" fmla="*/ 412270 h 513347"/>
                  <a:gd name="connsiteX144" fmla="*/ 46715 w 490503"/>
                  <a:gd name="connsiteY144" fmla="*/ 363380 h 513347"/>
                  <a:gd name="connsiteX145" fmla="*/ 46715 w 490503"/>
                  <a:gd name="connsiteY145" fmla="*/ 343090 h 513347"/>
                  <a:gd name="connsiteX146" fmla="*/ 133085 w 490503"/>
                  <a:gd name="connsiteY146" fmla="*/ 343090 h 513347"/>
                  <a:gd name="connsiteX147" fmla="*/ 133085 w 490503"/>
                  <a:gd name="connsiteY147" fmla="*/ 362892 h 513347"/>
                  <a:gd name="connsiteX148" fmla="*/ 46715 w 490503"/>
                  <a:gd name="connsiteY148" fmla="*/ 363380 h 513347"/>
                  <a:gd name="connsiteX149" fmla="*/ 46715 w 490503"/>
                  <a:gd name="connsiteY149" fmla="*/ 328786 h 513347"/>
                  <a:gd name="connsiteX150" fmla="*/ 46715 w 490503"/>
                  <a:gd name="connsiteY150" fmla="*/ 308498 h 513347"/>
                  <a:gd name="connsiteX151" fmla="*/ 133085 w 490503"/>
                  <a:gd name="connsiteY151" fmla="*/ 308498 h 513347"/>
                  <a:gd name="connsiteX152" fmla="*/ 133085 w 490503"/>
                  <a:gd name="connsiteY152" fmla="*/ 328299 h 513347"/>
                  <a:gd name="connsiteX153" fmla="*/ 46715 w 490503"/>
                  <a:gd name="connsiteY153" fmla="*/ 328786 h 513347"/>
                  <a:gd name="connsiteX154" fmla="*/ 318404 w 490503"/>
                  <a:gd name="connsiteY154" fmla="*/ 501124 h 513347"/>
                  <a:gd name="connsiteX155" fmla="*/ 147459 w 490503"/>
                  <a:gd name="connsiteY155" fmla="*/ 501124 h 513347"/>
                  <a:gd name="connsiteX156" fmla="*/ 147459 w 490503"/>
                  <a:gd name="connsiteY156" fmla="*/ 110982 h 513347"/>
                  <a:gd name="connsiteX157" fmla="*/ 340221 w 490503"/>
                  <a:gd name="connsiteY157" fmla="*/ 110982 h 513347"/>
                  <a:gd name="connsiteX158" fmla="*/ 340221 w 490503"/>
                  <a:gd name="connsiteY158" fmla="*/ 501124 h 513347"/>
                  <a:gd name="connsiteX159" fmla="*/ 318404 w 490503"/>
                  <a:gd name="connsiteY159" fmla="*/ 501124 h 513347"/>
                  <a:gd name="connsiteX160" fmla="*/ 478311 w 490503"/>
                  <a:gd name="connsiteY160" fmla="*/ 481328 h 513347"/>
                  <a:gd name="connsiteX161" fmla="*/ 478311 w 490503"/>
                  <a:gd name="connsiteY161" fmla="*/ 501124 h 513347"/>
                  <a:gd name="connsiteX162" fmla="*/ 354979 w 490503"/>
                  <a:gd name="connsiteY162" fmla="*/ 501124 h 513347"/>
                  <a:gd name="connsiteX163" fmla="*/ 354979 w 490503"/>
                  <a:gd name="connsiteY163" fmla="*/ 481328 h 513347"/>
                  <a:gd name="connsiteX164" fmla="*/ 389566 w 490503"/>
                  <a:gd name="connsiteY164" fmla="*/ 481328 h 513347"/>
                  <a:gd name="connsiteX165" fmla="*/ 389566 w 490503"/>
                  <a:gd name="connsiteY165" fmla="*/ 454191 h 513347"/>
                  <a:gd name="connsiteX166" fmla="*/ 409330 w 490503"/>
                  <a:gd name="connsiteY166" fmla="*/ 454191 h 513347"/>
                  <a:gd name="connsiteX167" fmla="*/ 409330 w 490503"/>
                  <a:gd name="connsiteY167" fmla="*/ 481328 h 513347"/>
                  <a:gd name="connsiteX168" fmla="*/ 458163 w 490503"/>
                  <a:gd name="connsiteY168" fmla="*/ 481328 h 513347"/>
                  <a:gd name="connsiteX169" fmla="*/ 458163 w 490503"/>
                  <a:gd name="connsiteY169" fmla="*/ 229541 h 513347"/>
                  <a:gd name="connsiteX170" fmla="*/ 354531 w 490503"/>
                  <a:gd name="connsiteY170" fmla="*/ 253986 h 513347"/>
                  <a:gd name="connsiteX171" fmla="*/ 354531 w 490503"/>
                  <a:gd name="connsiteY171" fmla="*/ 233452 h 513347"/>
                  <a:gd name="connsiteX172" fmla="*/ 477798 w 490503"/>
                  <a:gd name="connsiteY172" fmla="*/ 204729 h 513347"/>
                  <a:gd name="connsiteX173" fmla="*/ 478311 w 490503"/>
                  <a:gd name="connsiteY173" fmla="*/ 481328 h 513347"/>
                  <a:gd name="connsiteX174" fmla="*/ 409330 w 490503"/>
                  <a:gd name="connsiteY174" fmla="*/ 308498 h 513347"/>
                  <a:gd name="connsiteX175" fmla="*/ 409330 w 490503"/>
                  <a:gd name="connsiteY175" fmla="*/ 328299 h 513347"/>
                  <a:gd name="connsiteX176" fmla="*/ 389566 w 490503"/>
                  <a:gd name="connsiteY176" fmla="*/ 328299 h 513347"/>
                  <a:gd name="connsiteX177" fmla="*/ 389566 w 490503"/>
                  <a:gd name="connsiteY177" fmla="*/ 308498 h 513347"/>
                  <a:gd name="connsiteX178" fmla="*/ 409330 w 490503"/>
                  <a:gd name="connsiteY178" fmla="*/ 308498 h 513347"/>
                  <a:gd name="connsiteX179" fmla="*/ 389566 w 490503"/>
                  <a:gd name="connsiteY179" fmla="*/ 293342 h 513347"/>
                  <a:gd name="connsiteX180" fmla="*/ 389566 w 490503"/>
                  <a:gd name="connsiteY180" fmla="*/ 273909 h 513347"/>
                  <a:gd name="connsiteX181" fmla="*/ 409330 w 490503"/>
                  <a:gd name="connsiteY181" fmla="*/ 273909 h 513347"/>
                  <a:gd name="connsiteX182" fmla="*/ 409330 w 490503"/>
                  <a:gd name="connsiteY182" fmla="*/ 293342 h 513347"/>
                  <a:gd name="connsiteX183" fmla="*/ 389566 w 490503"/>
                  <a:gd name="connsiteY183" fmla="*/ 293342 h 513347"/>
                  <a:gd name="connsiteX184" fmla="*/ 409330 w 490503"/>
                  <a:gd name="connsiteY184" fmla="*/ 342230 h 513347"/>
                  <a:gd name="connsiteX185" fmla="*/ 409330 w 490503"/>
                  <a:gd name="connsiteY185" fmla="*/ 362032 h 513347"/>
                  <a:gd name="connsiteX186" fmla="*/ 389566 w 490503"/>
                  <a:gd name="connsiteY186" fmla="*/ 362032 h 513347"/>
                  <a:gd name="connsiteX187" fmla="*/ 389566 w 490503"/>
                  <a:gd name="connsiteY187" fmla="*/ 343090 h 513347"/>
                  <a:gd name="connsiteX188" fmla="*/ 409330 w 490503"/>
                  <a:gd name="connsiteY188" fmla="*/ 342230 h 513347"/>
                  <a:gd name="connsiteX189" fmla="*/ 409330 w 490503"/>
                  <a:gd name="connsiteY189" fmla="*/ 376823 h 513347"/>
                  <a:gd name="connsiteX190" fmla="*/ 409330 w 490503"/>
                  <a:gd name="connsiteY190" fmla="*/ 396625 h 513347"/>
                  <a:gd name="connsiteX191" fmla="*/ 389566 w 490503"/>
                  <a:gd name="connsiteY191" fmla="*/ 396625 h 513347"/>
                  <a:gd name="connsiteX192" fmla="*/ 389566 w 490503"/>
                  <a:gd name="connsiteY192" fmla="*/ 377676 h 513347"/>
                  <a:gd name="connsiteX193" fmla="*/ 409330 w 490503"/>
                  <a:gd name="connsiteY193" fmla="*/ 376823 h 513347"/>
                  <a:gd name="connsiteX194" fmla="*/ 409330 w 490503"/>
                  <a:gd name="connsiteY194" fmla="*/ 411410 h 513347"/>
                  <a:gd name="connsiteX195" fmla="*/ 409330 w 490503"/>
                  <a:gd name="connsiteY195" fmla="*/ 431090 h 513347"/>
                  <a:gd name="connsiteX196" fmla="*/ 389566 w 490503"/>
                  <a:gd name="connsiteY196" fmla="*/ 431090 h 513347"/>
                  <a:gd name="connsiteX197" fmla="*/ 389566 w 490503"/>
                  <a:gd name="connsiteY197" fmla="*/ 412270 h 513347"/>
                  <a:gd name="connsiteX198" fmla="*/ 409330 w 490503"/>
                  <a:gd name="connsiteY198" fmla="*/ 411410 h 513347"/>
                  <a:gd name="connsiteX199" fmla="*/ 443788 w 490503"/>
                  <a:gd name="connsiteY199" fmla="*/ 307643 h 513347"/>
                  <a:gd name="connsiteX200" fmla="*/ 443788 w 490503"/>
                  <a:gd name="connsiteY200" fmla="*/ 327445 h 513347"/>
                  <a:gd name="connsiteX201" fmla="*/ 424089 w 490503"/>
                  <a:gd name="connsiteY201" fmla="*/ 327445 h 513347"/>
                  <a:gd name="connsiteX202" fmla="*/ 424089 w 490503"/>
                  <a:gd name="connsiteY202" fmla="*/ 308498 h 513347"/>
                  <a:gd name="connsiteX203" fmla="*/ 443788 w 490503"/>
                  <a:gd name="connsiteY203" fmla="*/ 307643 h 513347"/>
                  <a:gd name="connsiteX204" fmla="*/ 424089 w 490503"/>
                  <a:gd name="connsiteY204" fmla="*/ 293342 h 513347"/>
                  <a:gd name="connsiteX205" fmla="*/ 424089 w 490503"/>
                  <a:gd name="connsiteY205" fmla="*/ 273909 h 513347"/>
                  <a:gd name="connsiteX206" fmla="*/ 443788 w 490503"/>
                  <a:gd name="connsiteY206" fmla="*/ 273909 h 513347"/>
                  <a:gd name="connsiteX207" fmla="*/ 443788 w 490503"/>
                  <a:gd name="connsiteY207" fmla="*/ 293342 h 513347"/>
                  <a:gd name="connsiteX208" fmla="*/ 424089 w 490503"/>
                  <a:gd name="connsiteY208" fmla="*/ 293342 h 513347"/>
                  <a:gd name="connsiteX209" fmla="*/ 443788 w 490503"/>
                  <a:gd name="connsiteY209" fmla="*/ 342230 h 513347"/>
                  <a:gd name="connsiteX210" fmla="*/ 443788 w 490503"/>
                  <a:gd name="connsiteY210" fmla="*/ 362032 h 513347"/>
                  <a:gd name="connsiteX211" fmla="*/ 424089 w 490503"/>
                  <a:gd name="connsiteY211" fmla="*/ 362032 h 513347"/>
                  <a:gd name="connsiteX212" fmla="*/ 424089 w 490503"/>
                  <a:gd name="connsiteY212" fmla="*/ 343090 h 513347"/>
                  <a:gd name="connsiteX213" fmla="*/ 443788 w 490503"/>
                  <a:gd name="connsiteY213" fmla="*/ 342230 h 513347"/>
                  <a:gd name="connsiteX214" fmla="*/ 443788 w 490503"/>
                  <a:gd name="connsiteY214" fmla="*/ 376823 h 513347"/>
                  <a:gd name="connsiteX215" fmla="*/ 443788 w 490503"/>
                  <a:gd name="connsiteY215" fmla="*/ 396625 h 513347"/>
                  <a:gd name="connsiteX216" fmla="*/ 424089 w 490503"/>
                  <a:gd name="connsiteY216" fmla="*/ 396625 h 513347"/>
                  <a:gd name="connsiteX217" fmla="*/ 424089 w 490503"/>
                  <a:gd name="connsiteY217" fmla="*/ 377676 h 513347"/>
                  <a:gd name="connsiteX218" fmla="*/ 443788 w 490503"/>
                  <a:gd name="connsiteY218" fmla="*/ 376823 h 513347"/>
                  <a:gd name="connsiteX219" fmla="*/ 443788 w 490503"/>
                  <a:gd name="connsiteY219" fmla="*/ 411410 h 513347"/>
                  <a:gd name="connsiteX220" fmla="*/ 443788 w 490503"/>
                  <a:gd name="connsiteY220" fmla="*/ 431090 h 513347"/>
                  <a:gd name="connsiteX221" fmla="*/ 424089 w 490503"/>
                  <a:gd name="connsiteY221" fmla="*/ 431090 h 513347"/>
                  <a:gd name="connsiteX222" fmla="*/ 424089 w 490503"/>
                  <a:gd name="connsiteY222" fmla="*/ 412270 h 513347"/>
                  <a:gd name="connsiteX223" fmla="*/ 443788 w 490503"/>
                  <a:gd name="connsiteY223" fmla="*/ 41141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490503" h="513347">
                    <a:moveTo>
                      <a:pt x="476129" y="192873"/>
                    </a:moveTo>
                    <a:lnTo>
                      <a:pt x="381224" y="214874"/>
                    </a:lnTo>
                    <a:lnTo>
                      <a:pt x="352926" y="220863"/>
                    </a:lnTo>
                    <a:lnTo>
                      <a:pt x="352926" y="207785"/>
                    </a:lnTo>
                    <a:lnTo>
                      <a:pt x="411768" y="207785"/>
                    </a:lnTo>
                    <a:lnTo>
                      <a:pt x="415169" y="201307"/>
                    </a:lnTo>
                    <a:lnTo>
                      <a:pt x="417479" y="195562"/>
                    </a:lnTo>
                    <a:cubicBezTo>
                      <a:pt x="428837" y="174350"/>
                      <a:pt x="431725" y="149641"/>
                      <a:pt x="425629" y="126386"/>
                    </a:cubicBezTo>
                    <a:cubicBezTo>
                      <a:pt x="419469" y="103130"/>
                      <a:pt x="404838" y="83046"/>
                      <a:pt x="384561" y="70159"/>
                    </a:cubicBezTo>
                    <a:cubicBezTo>
                      <a:pt x="375321" y="64365"/>
                      <a:pt x="365182" y="60229"/>
                      <a:pt x="354531" y="57936"/>
                    </a:cubicBezTo>
                    <a:cubicBezTo>
                      <a:pt x="352734" y="57558"/>
                      <a:pt x="351065" y="56792"/>
                      <a:pt x="349654" y="55693"/>
                    </a:cubicBezTo>
                    <a:cubicBezTo>
                      <a:pt x="348242" y="54594"/>
                      <a:pt x="347023" y="53189"/>
                      <a:pt x="346188" y="51580"/>
                    </a:cubicBezTo>
                    <a:cubicBezTo>
                      <a:pt x="338617" y="36040"/>
                      <a:pt x="326745" y="22961"/>
                      <a:pt x="312051" y="13840"/>
                    </a:cubicBezTo>
                    <a:cubicBezTo>
                      <a:pt x="297356" y="4719"/>
                      <a:pt x="280351" y="-77"/>
                      <a:pt x="263091" y="1"/>
                    </a:cubicBezTo>
                    <a:cubicBezTo>
                      <a:pt x="250385" y="86"/>
                      <a:pt x="237808" y="2763"/>
                      <a:pt x="226129" y="7870"/>
                    </a:cubicBezTo>
                    <a:cubicBezTo>
                      <a:pt x="214515" y="12976"/>
                      <a:pt x="203991" y="20405"/>
                      <a:pt x="195328" y="29702"/>
                    </a:cubicBezTo>
                    <a:cubicBezTo>
                      <a:pt x="194366" y="30788"/>
                      <a:pt x="193147" y="31648"/>
                      <a:pt x="191864" y="32219"/>
                    </a:cubicBezTo>
                    <a:cubicBezTo>
                      <a:pt x="190516" y="32789"/>
                      <a:pt x="189104" y="33057"/>
                      <a:pt x="187628" y="33002"/>
                    </a:cubicBezTo>
                    <a:lnTo>
                      <a:pt x="186537" y="33002"/>
                    </a:lnTo>
                    <a:lnTo>
                      <a:pt x="179222" y="33002"/>
                    </a:lnTo>
                    <a:cubicBezTo>
                      <a:pt x="161191" y="32830"/>
                      <a:pt x="143673" y="38965"/>
                      <a:pt x="129684" y="50347"/>
                    </a:cubicBezTo>
                    <a:cubicBezTo>
                      <a:pt x="115696" y="61729"/>
                      <a:pt x="106134" y="77643"/>
                      <a:pt x="102669" y="95337"/>
                    </a:cubicBezTo>
                    <a:cubicBezTo>
                      <a:pt x="102348" y="97039"/>
                      <a:pt x="101643" y="98645"/>
                      <a:pt x="100616" y="100025"/>
                    </a:cubicBezTo>
                    <a:cubicBezTo>
                      <a:pt x="99590" y="101406"/>
                      <a:pt x="98241" y="102522"/>
                      <a:pt x="96701" y="103282"/>
                    </a:cubicBezTo>
                    <a:cubicBezTo>
                      <a:pt x="81815" y="111030"/>
                      <a:pt x="69174" y="122452"/>
                      <a:pt x="59997" y="136463"/>
                    </a:cubicBezTo>
                    <a:cubicBezTo>
                      <a:pt x="50757" y="150475"/>
                      <a:pt x="45302" y="166612"/>
                      <a:pt x="44084" y="183340"/>
                    </a:cubicBezTo>
                    <a:lnTo>
                      <a:pt x="43314" y="193973"/>
                    </a:lnTo>
                    <a:lnTo>
                      <a:pt x="42351" y="207785"/>
                    </a:lnTo>
                    <a:lnTo>
                      <a:pt x="135588" y="207785"/>
                    </a:lnTo>
                    <a:lnTo>
                      <a:pt x="135588" y="262297"/>
                    </a:lnTo>
                    <a:lnTo>
                      <a:pt x="0" y="262297"/>
                    </a:lnTo>
                    <a:lnTo>
                      <a:pt x="0" y="513348"/>
                    </a:lnTo>
                    <a:lnTo>
                      <a:pt x="490503" y="513348"/>
                    </a:lnTo>
                    <a:lnTo>
                      <a:pt x="490503" y="189329"/>
                    </a:lnTo>
                    <a:lnTo>
                      <a:pt x="476129" y="192873"/>
                    </a:lnTo>
                    <a:close/>
                    <a:moveTo>
                      <a:pt x="354979" y="397479"/>
                    </a:moveTo>
                    <a:lnTo>
                      <a:pt x="354979" y="377676"/>
                    </a:lnTo>
                    <a:lnTo>
                      <a:pt x="374807" y="377676"/>
                    </a:lnTo>
                    <a:lnTo>
                      <a:pt x="374807" y="397479"/>
                    </a:lnTo>
                    <a:lnTo>
                      <a:pt x="354979" y="397479"/>
                    </a:lnTo>
                    <a:close/>
                    <a:moveTo>
                      <a:pt x="374807" y="412270"/>
                    </a:moveTo>
                    <a:lnTo>
                      <a:pt x="374807" y="431944"/>
                    </a:lnTo>
                    <a:lnTo>
                      <a:pt x="354979" y="431944"/>
                    </a:lnTo>
                    <a:lnTo>
                      <a:pt x="354979" y="412270"/>
                    </a:lnTo>
                    <a:lnTo>
                      <a:pt x="374807" y="412270"/>
                    </a:lnTo>
                    <a:close/>
                    <a:moveTo>
                      <a:pt x="354979" y="363380"/>
                    </a:moveTo>
                    <a:lnTo>
                      <a:pt x="354979" y="343090"/>
                    </a:lnTo>
                    <a:lnTo>
                      <a:pt x="374807" y="343090"/>
                    </a:lnTo>
                    <a:lnTo>
                      <a:pt x="374807" y="362892"/>
                    </a:lnTo>
                    <a:lnTo>
                      <a:pt x="354979" y="363380"/>
                    </a:lnTo>
                    <a:close/>
                    <a:moveTo>
                      <a:pt x="354979" y="328786"/>
                    </a:moveTo>
                    <a:lnTo>
                      <a:pt x="354979" y="308498"/>
                    </a:lnTo>
                    <a:lnTo>
                      <a:pt x="374807" y="308498"/>
                    </a:lnTo>
                    <a:lnTo>
                      <a:pt x="374807" y="328299"/>
                    </a:lnTo>
                    <a:lnTo>
                      <a:pt x="354979" y="328786"/>
                    </a:lnTo>
                    <a:close/>
                    <a:moveTo>
                      <a:pt x="354979" y="294198"/>
                    </a:moveTo>
                    <a:lnTo>
                      <a:pt x="354979" y="273909"/>
                    </a:lnTo>
                    <a:lnTo>
                      <a:pt x="374807" y="273909"/>
                    </a:lnTo>
                    <a:lnTo>
                      <a:pt x="374807" y="293342"/>
                    </a:lnTo>
                    <a:lnTo>
                      <a:pt x="354979" y="294198"/>
                    </a:lnTo>
                    <a:close/>
                    <a:moveTo>
                      <a:pt x="55506" y="195562"/>
                    </a:moveTo>
                    <a:lnTo>
                      <a:pt x="56276" y="184929"/>
                    </a:lnTo>
                    <a:cubicBezTo>
                      <a:pt x="56532" y="181233"/>
                      <a:pt x="56982" y="177558"/>
                      <a:pt x="57752" y="173928"/>
                    </a:cubicBezTo>
                    <a:cubicBezTo>
                      <a:pt x="60575" y="159372"/>
                      <a:pt x="67120" y="145785"/>
                      <a:pt x="76681" y="134449"/>
                    </a:cubicBezTo>
                    <a:cubicBezTo>
                      <a:pt x="83804" y="126065"/>
                      <a:pt x="92530" y="119136"/>
                      <a:pt x="102284" y="114038"/>
                    </a:cubicBezTo>
                    <a:cubicBezTo>
                      <a:pt x="105428" y="112391"/>
                      <a:pt x="108124" y="110085"/>
                      <a:pt x="110305" y="107279"/>
                    </a:cubicBezTo>
                    <a:cubicBezTo>
                      <a:pt x="112423" y="104472"/>
                      <a:pt x="113963" y="101232"/>
                      <a:pt x="114733" y="97781"/>
                    </a:cubicBezTo>
                    <a:cubicBezTo>
                      <a:pt x="117236" y="84789"/>
                      <a:pt x="123653" y="72861"/>
                      <a:pt x="133085" y="63558"/>
                    </a:cubicBezTo>
                    <a:cubicBezTo>
                      <a:pt x="134882" y="61719"/>
                      <a:pt x="136871" y="60005"/>
                      <a:pt x="138925" y="58425"/>
                    </a:cubicBezTo>
                    <a:cubicBezTo>
                      <a:pt x="143159" y="55222"/>
                      <a:pt x="147716" y="52515"/>
                      <a:pt x="152593" y="50358"/>
                    </a:cubicBezTo>
                    <a:cubicBezTo>
                      <a:pt x="154967" y="49336"/>
                      <a:pt x="157341" y="48438"/>
                      <a:pt x="159780" y="47669"/>
                    </a:cubicBezTo>
                    <a:lnTo>
                      <a:pt x="162090" y="47669"/>
                    </a:lnTo>
                    <a:lnTo>
                      <a:pt x="167223" y="46569"/>
                    </a:lnTo>
                    <a:lnTo>
                      <a:pt x="169918" y="46569"/>
                    </a:lnTo>
                    <a:lnTo>
                      <a:pt x="175052" y="46569"/>
                    </a:lnTo>
                    <a:cubicBezTo>
                      <a:pt x="178324" y="46325"/>
                      <a:pt x="181660" y="46325"/>
                      <a:pt x="184933" y="46569"/>
                    </a:cubicBezTo>
                    <a:cubicBezTo>
                      <a:pt x="182495" y="46569"/>
                      <a:pt x="180056" y="46569"/>
                      <a:pt x="177618" y="46569"/>
                    </a:cubicBezTo>
                    <a:lnTo>
                      <a:pt x="178837" y="46569"/>
                    </a:lnTo>
                    <a:cubicBezTo>
                      <a:pt x="180890" y="46445"/>
                      <a:pt x="182880" y="46445"/>
                      <a:pt x="184933" y="46569"/>
                    </a:cubicBezTo>
                    <a:cubicBezTo>
                      <a:pt x="186345" y="46693"/>
                      <a:pt x="187693" y="46693"/>
                      <a:pt x="189104" y="46569"/>
                    </a:cubicBezTo>
                    <a:lnTo>
                      <a:pt x="191030" y="46569"/>
                    </a:lnTo>
                    <a:lnTo>
                      <a:pt x="193981" y="45836"/>
                    </a:lnTo>
                    <a:lnTo>
                      <a:pt x="195778" y="45836"/>
                    </a:lnTo>
                    <a:cubicBezTo>
                      <a:pt x="196868" y="45496"/>
                      <a:pt x="197831" y="45002"/>
                      <a:pt x="198729" y="44369"/>
                    </a:cubicBezTo>
                    <a:lnTo>
                      <a:pt x="200205" y="43635"/>
                    </a:lnTo>
                    <a:cubicBezTo>
                      <a:pt x="201552" y="42637"/>
                      <a:pt x="202836" y="41533"/>
                      <a:pt x="203991" y="40336"/>
                    </a:cubicBezTo>
                    <a:cubicBezTo>
                      <a:pt x="205788" y="38380"/>
                      <a:pt x="207906" y="36424"/>
                      <a:pt x="209959" y="34591"/>
                    </a:cubicBezTo>
                    <a:cubicBezTo>
                      <a:pt x="224397" y="21948"/>
                      <a:pt x="242813" y="14848"/>
                      <a:pt x="261999" y="14557"/>
                    </a:cubicBezTo>
                    <a:cubicBezTo>
                      <a:pt x="281186" y="14266"/>
                      <a:pt x="299795" y="20803"/>
                      <a:pt x="314618" y="33002"/>
                    </a:cubicBezTo>
                    <a:cubicBezTo>
                      <a:pt x="320136" y="37049"/>
                      <a:pt x="325205" y="41771"/>
                      <a:pt x="329633" y="47058"/>
                    </a:cubicBezTo>
                    <a:cubicBezTo>
                      <a:pt x="331686" y="50245"/>
                      <a:pt x="333612" y="53551"/>
                      <a:pt x="335344" y="56958"/>
                    </a:cubicBezTo>
                    <a:cubicBezTo>
                      <a:pt x="337077" y="60070"/>
                      <a:pt x="339387" y="62776"/>
                      <a:pt x="342274" y="64886"/>
                    </a:cubicBezTo>
                    <a:cubicBezTo>
                      <a:pt x="345098" y="66997"/>
                      <a:pt x="348370" y="68462"/>
                      <a:pt x="351835" y="69181"/>
                    </a:cubicBezTo>
                    <a:cubicBezTo>
                      <a:pt x="361268" y="71388"/>
                      <a:pt x="370316" y="75235"/>
                      <a:pt x="378465" y="80548"/>
                    </a:cubicBezTo>
                    <a:cubicBezTo>
                      <a:pt x="396112" y="91767"/>
                      <a:pt x="408881" y="109247"/>
                      <a:pt x="414142" y="129488"/>
                    </a:cubicBezTo>
                    <a:cubicBezTo>
                      <a:pt x="419469" y="149728"/>
                      <a:pt x="416966" y="171232"/>
                      <a:pt x="407148" y="189696"/>
                    </a:cubicBezTo>
                    <a:lnTo>
                      <a:pt x="404325" y="194951"/>
                    </a:lnTo>
                    <a:lnTo>
                      <a:pt x="355493" y="194951"/>
                    </a:lnTo>
                    <a:lnTo>
                      <a:pt x="355493" y="175151"/>
                    </a:lnTo>
                    <a:lnTo>
                      <a:pt x="392133" y="175151"/>
                    </a:lnTo>
                    <a:cubicBezTo>
                      <a:pt x="397780" y="161412"/>
                      <a:pt x="398422" y="146118"/>
                      <a:pt x="393866" y="131963"/>
                    </a:cubicBezTo>
                    <a:cubicBezTo>
                      <a:pt x="389374" y="117809"/>
                      <a:pt x="380005" y="105704"/>
                      <a:pt x="367428" y="97781"/>
                    </a:cubicBezTo>
                    <a:cubicBezTo>
                      <a:pt x="361396" y="93858"/>
                      <a:pt x="354659" y="91083"/>
                      <a:pt x="347536" y="89593"/>
                    </a:cubicBezTo>
                    <a:cubicBezTo>
                      <a:pt x="341055" y="88165"/>
                      <a:pt x="334959" y="85278"/>
                      <a:pt x="329762" y="81149"/>
                    </a:cubicBezTo>
                    <a:cubicBezTo>
                      <a:pt x="324499" y="77020"/>
                      <a:pt x="320328" y="71758"/>
                      <a:pt x="317377" y="65759"/>
                    </a:cubicBezTo>
                    <a:cubicBezTo>
                      <a:pt x="312307" y="55620"/>
                      <a:pt x="304543" y="47095"/>
                      <a:pt x="294918" y="41138"/>
                    </a:cubicBezTo>
                    <a:cubicBezTo>
                      <a:pt x="285228" y="35180"/>
                      <a:pt x="274127" y="32025"/>
                      <a:pt x="262834" y="32024"/>
                    </a:cubicBezTo>
                    <a:cubicBezTo>
                      <a:pt x="254428" y="32019"/>
                      <a:pt x="246150" y="33741"/>
                      <a:pt x="238449" y="37085"/>
                    </a:cubicBezTo>
                    <a:cubicBezTo>
                      <a:pt x="230749" y="40428"/>
                      <a:pt x="223884" y="45321"/>
                      <a:pt x="218173" y="51458"/>
                    </a:cubicBezTo>
                    <a:cubicBezTo>
                      <a:pt x="213745" y="56229"/>
                      <a:pt x="208290" y="59912"/>
                      <a:pt x="202195" y="62223"/>
                    </a:cubicBezTo>
                    <a:cubicBezTo>
                      <a:pt x="196098" y="64534"/>
                      <a:pt x="189553" y="65409"/>
                      <a:pt x="183136" y="64781"/>
                    </a:cubicBezTo>
                    <a:cubicBezTo>
                      <a:pt x="175372" y="64031"/>
                      <a:pt x="167608" y="65294"/>
                      <a:pt x="160550" y="68447"/>
                    </a:cubicBezTo>
                    <a:cubicBezTo>
                      <a:pt x="153812" y="71453"/>
                      <a:pt x="147908" y="76033"/>
                      <a:pt x="143352" y="81798"/>
                    </a:cubicBezTo>
                    <a:cubicBezTo>
                      <a:pt x="138796" y="87563"/>
                      <a:pt x="135652" y="94345"/>
                      <a:pt x="134304" y="101571"/>
                    </a:cubicBezTo>
                    <a:cubicBezTo>
                      <a:pt x="133021" y="107955"/>
                      <a:pt x="130326" y="113970"/>
                      <a:pt x="126411" y="119175"/>
                    </a:cubicBezTo>
                    <a:cubicBezTo>
                      <a:pt x="122497" y="124379"/>
                      <a:pt x="117492" y="128637"/>
                      <a:pt x="111717" y="131638"/>
                    </a:cubicBezTo>
                    <a:cubicBezTo>
                      <a:pt x="103247" y="136035"/>
                      <a:pt x="95867" y="142197"/>
                      <a:pt x="90028" y="149705"/>
                    </a:cubicBezTo>
                    <a:cubicBezTo>
                      <a:pt x="84189" y="157214"/>
                      <a:pt x="80082" y="165892"/>
                      <a:pt x="77901" y="175151"/>
                    </a:cubicBezTo>
                    <a:lnTo>
                      <a:pt x="133085" y="175151"/>
                    </a:lnTo>
                    <a:lnTo>
                      <a:pt x="133085" y="195562"/>
                    </a:lnTo>
                    <a:lnTo>
                      <a:pt x="55506" y="195562"/>
                    </a:lnTo>
                    <a:close/>
                    <a:moveTo>
                      <a:pt x="12192" y="501124"/>
                    </a:moveTo>
                    <a:lnTo>
                      <a:pt x="12192" y="273909"/>
                    </a:lnTo>
                    <a:lnTo>
                      <a:pt x="133085" y="273909"/>
                    </a:lnTo>
                    <a:lnTo>
                      <a:pt x="133085" y="293342"/>
                    </a:lnTo>
                    <a:lnTo>
                      <a:pt x="31956" y="293342"/>
                    </a:lnTo>
                    <a:lnTo>
                      <a:pt x="31956" y="481328"/>
                    </a:lnTo>
                    <a:lnTo>
                      <a:pt x="78735" y="481328"/>
                    </a:lnTo>
                    <a:lnTo>
                      <a:pt x="78735" y="454191"/>
                    </a:lnTo>
                    <a:lnTo>
                      <a:pt x="98498" y="454191"/>
                    </a:lnTo>
                    <a:lnTo>
                      <a:pt x="98498" y="481328"/>
                    </a:lnTo>
                    <a:lnTo>
                      <a:pt x="135138" y="481328"/>
                    </a:lnTo>
                    <a:lnTo>
                      <a:pt x="135138" y="501124"/>
                    </a:lnTo>
                    <a:lnTo>
                      <a:pt x="12192" y="501124"/>
                    </a:lnTo>
                    <a:close/>
                    <a:moveTo>
                      <a:pt x="46715" y="397479"/>
                    </a:moveTo>
                    <a:lnTo>
                      <a:pt x="46715" y="377676"/>
                    </a:lnTo>
                    <a:lnTo>
                      <a:pt x="133085" y="377676"/>
                    </a:lnTo>
                    <a:lnTo>
                      <a:pt x="133085" y="397479"/>
                    </a:lnTo>
                    <a:lnTo>
                      <a:pt x="46715" y="397479"/>
                    </a:lnTo>
                    <a:close/>
                    <a:moveTo>
                      <a:pt x="133085" y="412270"/>
                    </a:moveTo>
                    <a:lnTo>
                      <a:pt x="133085" y="431944"/>
                    </a:lnTo>
                    <a:lnTo>
                      <a:pt x="46715" y="431944"/>
                    </a:lnTo>
                    <a:lnTo>
                      <a:pt x="46715" y="412270"/>
                    </a:lnTo>
                    <a:lnTo>
                      <a:pt x="133085" y="412270"/>
                    </a:lnTo>
                    <a:close/>
                    <a:moveTo>
                      <a:pt x="46715" y="363380"/>
                    </a:moveTo>
                    <a:lnTo>
                      <a:pt x="46715" y="343090"/>
                    </a:lnTo>
                    <a:lnTo>
                      <a:pt x="133085" y="343090"/>
                    </a:lnTo>
                    <a:lnTo>
                      <a:pt x="133085" y="362892"/>
                    </a:lnTo>
                    <a:lnTo>
                      <a:pt x="46715" y="363380"/>
                    </a:lnTo>
                    <a:close/>
                    <a:moveTo>
                      <a:pt x="46715" y="328786"/>
                    </a:moveTo>
                    <a:lnTo>
                      <a:pt x="46715" y="308498"/>
                    </a:lnTo>
                    <a:lnTo>
                      <a:pt x="133085" y="308498"/>
                    </a:lnTo>
                    <a:lnTo>
                      <a:pt x="133085" y="328299"/>
                    </a:lnTo>
                    <a:lnTo>
                      <a:pt x="46715" y="328786"/>
                    </a:lnTo>
                    <a:close/>
                    <a:moveTo>
                      <a:pt x="318404" y="501124"/>
                    </a:moveTo>
                    <a:lnTo>
                      <a:pt x="147459" y="501124"/>
                    </a:lnTo>
                    <a:lnTo>
                      <a:pt x="147459" y="110982"/>
                    </a:lnTo>
                    <a:lnTo>
                      <a:pt x="340221" y="110982"/>
                    </a:lnTo>
                    <a:lnTo>
                      <a:pt x="340221" y="501124"/>
                    </a:lnTo>
                    <a:lnTo>
                      <a:pt x="318404" y="501124"/>
                    </a:lnTo>
                    <a:close/>
                    <a:moveTo>
                      <a:pt x="478311" y="481328"/>
                    </a:moveTo>
                    <a:lnTo>
                      <a:pt x="478311" y="501124"/>
                    </a:lnTo>
                    <a:lnTo>
                      <a:pt x="354979" y="501124"/>
                    </a:lnTo>
                    <a:lnTo>
                      <a:pt x="354979" y="481328"/>
                    </a:lnTo>
                    <a:lnTo>
                      <a:pt x="389566" y="481328"/>
                    </a:lnTo>
                    <a:lnTo>
                      <a:pt x="389566" y="454191"/>
                    </a:lnTo>
                    <a:lnTo>
                      <a:pt x="409330" y="454191"/>
                    </a:lnTo>
                    <a:lnTo>
                      <a:pt x="409330" y="481328"/>
                    </a:lnTo>
                    <a:lnTo>
                      <a:pt x="458163" y="481328"/>
                    </a:lnTo>
                    <a:lnTo>
                      <a:pt x="458163" y="229541"/>
                    </a:lnTo>
                    <a:lnTo>
                      <a:pt x="354531" y="253986"/>
                    </a:lnTo>
                    <a:lnTo>
                      <a:pt x="354531" y="233452"/>
                    </a:lnTo>
                    <a:lnTo>
                      <a:pt x="477798" y="204729"/>
                    </a:lnTo>
                    <a:lnTo>
                      <a:pt x="478311" y="481328"/>
                    </a:lnTo>
                    <a:close/>
                    <a:moveTo>
                      <a:pt x="409330" y="308498"/>
                    </a:moveTo>
                    <a:lnTo>
                      <a:pt x="409330" y="328299"/>
                    </a:lnTo>
                    <a:lnTo>
                      <a:pt x="389566" y="328299"/>
                    </a:lnTo>
                    <a:lnTo>
                      <a:pt x="389566" y="308498"/>
                    </a:lnTo>
                    <a:lnTo>
                      <a:pt x="409330" y="308498"/>
                    </a:lnTo>
                    <a:close/>
                    <a:moveTo>
                      <a:pt x="389566" y="293342"/>
                    </a:moveTo>
                    <a:lnTo>
                      <a:pt x="389566" y="273909"/>
                    </a:lnTo>
                    <a:lnTo>
                      <a:pt x="409330" y="273909"/>
                    </a:lnTo>
                    <a:lnTo>
                      <a:pt x="409330" y="293342"/>
                    </a:lnTo>
                    <a:lnTo>
                      <a:pt x="389566" y="293342"/>
                    </a:lnTo>
                    <a:close/>
                    <a:moveTo>
                      <a:pt x="409330" y="342230"/>
                    </a:moveTo>
                    <a:lnTo>
                      <a:pt x="409330" y="362032"/>
                    </a:lnTo>
                    <a:lnTo>
                      <a:pt x="389566" y="362032"/>
                    </a:lnTo>
                    <a:lnTo>
                      <a:pt x="389566" y="343090"/>
                    </a:lnTo>
                    <a:lnTo>
                      <a:pt x="409330" y="342230"/>
                    </a:lnTo>
                    <a:close/>
                    <a:moveTo>
                      <a:pt x="409330" y="376823"/>
                    </a:moveTo>
                    <a:lnTo>
                      <a:pt x="409330" y="396625"/>
                    </a:lnTo>
                    <a:lnTo>
                      <a:pt x="389566" y="396625"/>
                    </a:lnTo>
                    <a:lnTo>
                      <a:pt x="389566" y="377676"/>
                    </a:lnTo>
                    <a:lnTo>
                      <a:pt x="409330" y="376823"/>
                    </a:lnTo>
                    <a:close/>
                    <a:moveTo>
                      <a:pt x="409330" y="411410"/>
                    </a:moveTo>
                    <a:lnTo>
                      <a:pt x="409330" y="431090"/>
                    </a:lnTo>
                    <a:lnTo>
                      <a:pt x="389566" y="431090"/>
                    </a:lnTo>
                    <a:lnTo>
                      <a:pt x="389566" y="412270"/>
                    </a:lnTo>
                    <a:lnTo>
                      <a:pt x="409330" y="411410"/>
                    </a:lnTo>
                    <a:close/>
                    <a:moveTo>
                      <a:pt x="443788" y="307643"/>
                    </a:moveTo>
                    <a:lnTo>
                      <a:pt x="443788" y="327445"/>
                    </a:lnTo>
                    <a:lnTo>
                      <a:pt x="424089" y="327445"/>
                    </a:lnTo>
                    <a:lnTo>
                      <a:pt x="424089" y="308498"/>
                    </a:lnTo>
                    <a:lnTo>
                      <a:pt x="443788" y="307643"/>
                    </a:lnTo>
                    <a:close/>
                    <a:moveTo>
                      <a:pt x="424089" y="293342"/>
                    </a:moveTo>
                    <a:lnTo>
                      <a:pt x="424089" y="273909"/>
                    </a:lnTo>
                    <a:lnTo>
                      <a:pt x="443788" y="273909"/>
                    </a:lnTo>
                    <a:lnTo>
                      <a:pt x="443788" y="293342"/>
                    </a:lnTo>
                    <a:lnTo>
                      <a:pt x="424089" y="293342"/>
                    </a:lnTo>
                    <a:close/>
                    <a:moveTo>
                      <a:pt x="443788" y="342230"/>
                    </a:moveTo>
                    <a:lnTo>
                      <a:pt x="443788" y="362032"/>
                    </a:lnTo>
                    <a:lnTo>
                      <a:pt x="424089" y="362032"/>
                    </a:lnTo>
                    <a:lnTo>
                      <a:pt x="424089" y="343090"/>
                    </a:lnTo>
                    <a:lnTo>
                      <a:pt x="443788" y="342230"/>
                    </a:lnTo>
                    <a:close/>
                    <a:moveTo>
                      <a:pt x="443788" y="376823"/>
                    </a:moveTo>
                    <a:lnTo>
                      <a:pt x="443788" y="396625"/>
                    </a:lnTo>
                    <a:lnTo>
                      <a:pt x="424089" y="396625"/>
                    </a:lnTo>
                    <a:lnTo>
                      <a:pt x="424089" y="377676"/>
                    </a:lnTo>
                    <a:lnTo>
                      <a:pt x="443788" y="376823"/>
                    </a:lnTo>
                    <a:close/>
                    <a:moveTo>
                      <a:pt x="443788" y="411410"/>
                    </a:moveTo>
                    <a:lnTo>
                      <a:pt x="443788" y="431090"/>
                    </a:lnTo>
                    <a:lnTo>
                      <a:pt x="424089" y="431090"/>
                    </a:lnTo>
                    <a:lnTo>
                      <a:pt x="424089" y="412270"/>
                    </a:lnTo>
                    <a:lnTo>
                      <a:pt x="443788" y="411410"/>
                    </a:lnTo>
                    <a:close/>
                  </a:path>
                </a:pathLst>
              </a:custGeom>
              <a:solidFill>
                <a:srgbClr val="FFFFFF"/>
              </a:solidFill>
              <a:ln w="6417"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81BF47D3-910E-4365-B025-16E28A258C79}"/>
                  </a:ext>
                </a:extLst>
              </p:cNvPr>
              <p:cNvSpPr/>
              <p:nvPr/>
            </p:nvSpPr>
            <p:spPr>
              <a:xfrm>
                <a:off x="9977034" y="832070"/>
                <a:ext cx="192377" cy="390144"/>
              </a:xfrm>
              <a:custGeom>
                <a:avLst/>
                <a:gdLst>
                  <a:gd name="connsiteX0" fmla="*/ 0 w 192377"/>
                  <a:gd name="connsiteY0" fmla="*/ 0 h 390144"/>
                  <a:gd name="connsiteX1" fmla="*/ 0 w 192377"/>
                  <a:gd name="connsiteY1" fmla="*/ 390145 h 390144"/>
                  <a:gd name="connsiteX2" fmla="*/ 192378 w 192377"/>
                  <a:gd name="connsiteY2" fmla="*/ 390145 h 390144"/>
                  <a:gd name="connsiteX3" fmla="*/ 192378 w 192377"/>
                  <a:gd name="connsiteY3" fmla="*/ 0 h 390144"/>
                  <a:gd name="connsiteX4" fmla="*/ 0 w 192377"/>
                  <a:gd name="connsiteY4" fmla="*/ 0 h 390144"/>
                  <a:gd name="connsiteX5" fmla="*/ 172613 w 192377"/>
                  <a:gd name="connsiteY5" fmla="*/ 370342 h 390144"/>
                  <a:gd name="connsiteX6" fmla="*/ 19764 w 192377"/>
                  <a:gd name="connsiteY6" fmla="*/ 370342 h 390144"/>
                  <a:gd name="connsiteX7" fmla="*/ 19764 w 192377"/>
                  <a:gd name="connsiteY7" fmla="*/ 19800 h 390144"/>
                  <a:gd name="connsiteX8" fmla="*/ 172613 w 192377"/>
                  <a:gd name="connsiteY8" fmla="*/ 19800 h 390144"/>
                  <a:gd name="connsiteX9" fmla="*/ 172613 w 192377"/>
                  <a:gd name="connsiteY9" fmla="*/ 370342 h 39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377" h="390144">
                    <a:moveTo>
                      <a:pt x="0" y="0"/>
                    </a:moveTo>
                    <a:lnTo>
                      <a:pt x="0" y="390145"/>
                    </a:lnTo>
                    <a:lnTo>
                      <a:pt x="192378" y="390145"/>
                    </a:lnTo>
                    <a:lnTo>
                      <a:pt x="192378" y="0"/>
                    </a:lnTo>
                    <a:lnTo>
                      <a:pt x="0" y="0"/>
                    </a:lnTo>
                    <a:close/>
                    <a:moveTo>
                      <a:pt x="172613" y="370342"/>
                    </a:moveTo>
                    <a:lnTo>
                      <a:pt x="19764" y="370342"/>
                    </a:lnTo>
                    <a:lnTo>
                      <a:pt x="19764" y="19800"/>
                    </a:lnTo>
                    <a:lnTo>
                      <a:pt x="172613" y="19800"/>
                    </a:lnTo>
                    <a:lnTo>
                      <a:pt x="172613" y="370342"/>
                    </a:lnTo>
                    <a:close/>
                  </a:path>
                </a:pathLst>
              </a:custGeom>
              <a:solidFill>
                <a:srgbClr val="2C5967"/>
              </a:solidFill>
              <a:ln w="6417"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9D4CC2E7-C9ED-4606-8386-1DB87998FE31}"/>
                  </a:ext>
                </a:extLst>
              </p:cNvPr>
              <p:cNvSpPr/>
              <p:nvPr/>
            </p:nvSpPr>
            <p:spPr>
              <a:xfrm>
                <a:off x="10011556" y="866661"/>
                <a:ext cx="123332" cy="19801"/>
              </a:xfrm>
              <a:custGeom>
                <a:avLst/>
                <a:gdLst>
                  <a:gd name="connsiteX0" fmla="*/ 123332 w 123332"/>
                  <a:gd name="connsiteY0" fmla="*/ 0 h 19801"/>
                  <a:gd name="connsiteX1" fmla="*/ 0 w 123332"/>
                  <a:gd name="connsiteY1" fmla="*/ 0 h 19801"/>
                  <a:gd name="connsiteX2" fmla="*/ 0 w 123332"/>
                  <a:gd name="connsiteY2" fmla="*/ 19801 h 19801"/>
                  <a:gd name="connsiteX3" fmla="*/ 123332 w 123332"/>
                  <a:gd name="connsiteY3" fmla="*/ 19801 h 19801"/>
                  <a:gd name="connsiteX4" fmla="*/ 123332 w 123332"/>
                  <a:gd name="connsiteY4" fmla="*/ 0 h 1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32" h="19801">
                    <a:moveTo>
                      <a:pt x="123332" y="0"/>
                    </a:moveTo>
                    <a:lnTo>
                      <a:pt x="0" y="0"/>
                    </a:lnTo>
                    <a:lnTo>
                      <a:pt x="0" y="19801"/>
                    </a:lnTo>
                    <a:lnTo>
                      <a:pt x="123332" y="19801"/>
                    </a:lnTo>
                    <a:lnTo>
                      <a:pt x="123332" y="0"/>
                    </a:lnTo>
                    <a:close/>
                  </a:path>
                </a:pathLst>
              </a:custGeom>
              <a:solidFill>
                <a:srgbClr val="2C5967"/>
              </a:solidFill>
              <a:ln w="641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927D6839-B0E6-4ED0-82A0-0D16339FA01D}"/>
                  </a:ext>
                </a:extLst>
              </p:cNvPr>
              <p:cNvSpPr/>
              <p:nvPr/>
            </p:nvSpPr>
            <p:spPr>
              <a:xfrm>
                <a:off x="10011556" y="901252"/>
                <a:ext cx="122818" cy="54267"/>
              </a:xfrm>
              <a:custGeom>
                <a:avLst/>
                <a:gdLst>
                  <a:gd name="connsiteX0" fmla="*/ 14759 w 122818"/>
                  <a:gd name="connsiteY0" fmla="*/ 54268 h 54267"/>
                  <a:gd name="connsiteX1" fmla="*/ 108573 w 122818"/>
                  <a:gd name="connsiteY1" fmla="*/ 54268 h 54267"/>
                  <a:gd name="connsiteX2" fmla="*/ 108573 w 122818"/>
                  <a:gd name="connsiteY2" fmla="*/ 37034 h 54267"/>
                  <a:gd name="connsiteX3" fmla="*/ 122818 w 122818"/>
                  <a:gd name="connsiteY3" fmla="*/ 37034 h 54267"/>
                  <a:gd name="connsiteX4" fmla="*/ 122818 w 122818"/>
                  <a:gd name="connsiteY4" fmla="*/ 17234 h 54267"/>
                  <a:gd name="connsiteX5" fmla="*/ 108573 w 122818"/>
                  <a:gd name="connsiteY5" fmla="*/ 17234 h 54267"/>
                  <a:gd name="connsiteX6" fmla="*/ 108573 w 122818"/>
                  <a:gd name="connsiteY6" fmla="*/ 0 h 54267"/>
                  <a:gd name="connsiteX7" fmla="*/ 14759 w 122818"/>
                  <a:gd name="connsiteY7" fmla="*/ 0 h 54267"/>
                  <a:gd name="connsiteX8" fmla="*/ 14759 w 122818"/>
                  <a:gd name="connsiteY8" fmla="*/ 17234 h 54267"/>
                  <a:gd name="connsiteX9" fmla="*/ 0 w 122818"/>
                  <a:gd name="connsiteY9" fmla="*/ 17234 h 54267"/>
                  <a:gd name="connsiteX10" fmla="*/ 0 w 122818"/>
                  <a:gd name="connsiteY10" fmla="*/ 37034 h 54267"/>
                  <a:gd name="connsiteX11" fmla="*/ 14759 w 122818"/>
                  <a:gd name="connsiteY11" fmla="*/ 37034 h 54267"/>
                  <a:gd name="connsiteX12" fmla="*/ 14759 w 122818"/>
                  <a:gd name="connsiteY12" fmla="*/ 54268 h 54267"/>
                  <a:gd name="connsiteX13" fmla="*/ 34587 w 122818"/>
                  <a:gd name="connsiteY13" fmla="*/ 19678 h 54267"/>
                  <a:gd name="connsiteX14" fmla="*/ 88745 w 122818"/>
                  <a:gd name="connsiteY14" fmla="*/ 19678 h 54267"/>
                  <a:gd name="connsiteX15" fmla="*/ 88745 w 122818"/>
                  <a:gd name="connsiteY15" fmla="*/ 34589 h 54267"/>
                  <a:gd name="connsiteX16" fmla="*/ 34587 w 122818"/>
                  <a:gd name="connsiteY16" fmla="*/ 34589 h 54267"/>
                  <a:gd name="connsiteX17" fmla="*/ 34587 w 122818"/>
                  <a:gd name="connsiteY17" fmla="*/ 19678 h 5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818" h="54267">
                    <a:moveTo>
                      <a:pt x="14759" y="54268"/>
                    </a:moveTo>
                    <a:lnTo>
                      <a:pt x="108573" y="54268"/>
                    </a:lnTo>
                    <a:lnTo>
                      <a:pt x="108573" y="37034"/>
                    </a:lnTo>
                    <a:lnTo>
                      <a:pt x="122818" y="37034"/>
                    </a:lnTo>
                    <a:lnTo>
                      <a:pt x="122818" y="17234"/>
                    </a:lnTo>
                    <a:lnTo>
                      <a:pt x="108573" y="17234"/>
                    </a:lnTo>
                    <a:lnTo>
                      <a:pt x="108573" y="0"/>
                    </a:lnTo>
                    <a:lnTo>
                      <a:pt x="14759" y="0"/>
                    </a:lnTo>
                    <a:lnTo>
                      <a:pt x="14759" y="17234"/>
                    </a:lnTo>
                    <a:lnTo>
                      <a:pt x="0" y="17234"/>
                    </a:lnTo>
                    <a:lnTo>
                      <a:pt x="0" y="37034"/>
                    </a:lnTo>
                    <a:lnTo>
                      <a:pt x="14759" y="37034"/>
                    </a:lnTo>
                    <a:lnTo>
                      <a:pt x="14759" y="54268"/>
                    </a:lnTo>
                    <a:close/>
                    <a:moveTo>
                      <a:pt x="34587" y="19678"/>
                    </a:moveTo>
                    <a:lnTo>
                      <a:pt x="88745" y="19678"/>
                    </a:lnTo>
                    <a:lnTo>
                      <a:pt x="88745" y="34589"/>
                    </a:lnTo>
                    <a:lnTo>
                      <a:pt x="34587" y="34589"/>
                    </a:lnTo>
                    <a:lnTo>
                      <a:pt x="34587" y="19678"/>
                    </a:lnTo>
                    <a:close/>
                  </a:path>
                </a:pathLst>
              </a:custGeom>
              <a:solidFill>
                <a:srgbClr val="2C5967"/>
              </a:solidFill>
              <a:ln w="6417"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E1C2B414-ED52-4E02-8792-5262883E3661}"/>
                  </a:ext>
                </a:extLst>
              </p:cNvPr>
              <p:cNvSpPr/>
              <p:nvPr/>
            </p:nvSpPr>
            <p:spPr>
              <a:xfrm>
                <a:off x="10011556" y="970308"/>
                <a:ext cx="123332" cy="19800"/>
              </a:xfrm>
              <a:custGeom>
                <a:avLst/>
                <a:gdLst>
                  <a:gd name="connsiteX0" fmla="*/ 123332 w 123332"/>
                  <a:gd name="connsiteY0" fmla="*/ 0 h 19800"/>
                  <a:gd name="connsiteX1" fmla="*/ 0 w 123332"/>
                  <a:gd name="connsiteY1" fmla="*/ 0 h 19800"/>
                  <a:gd name="connsiteX2" fmla="*/ 0 w 123332"/>
                  <a:gd name="connsiteY2" fmla="*/ 19800 h 19800"/>
                  <a:gd name="connsiteX3" fmla="*/ 123332 w 123332"/>
                  <a:gd name="connsiteY3" fmla="*/ 19800 h 19800"/>
                  <a:gd name="connsiteX4" fmla="*/ 123332 w 123332"/>
                  <a:gd name="connsiteY4" fmla="*/ 0 h 1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32" h="19800">
                    <a:moveTo>
                      <a:pt x="123332" y="0"/>
                    </a:moveTo>
                    <a:lnTo>
                      <a:pt x="0" y="0"/>
                    </a:lnTo>
                    <a:lnTo>
                      <a:pt x="0" y="19800"/>
                    </a:lnTo>
                    <a:lnTo>
                      <a:pt x="123332" y="19800"/>
                    </a:lnTo>
                    <a:lnTo>
                      <a:pt x="123332" y="0"/>
                    </a:lnTo>
                    <a:close/>
                  </a:path>
                </a:pathLst>
              </a:custGeom>
              <a:solidFill>
                <a:srgbClr val="2C5967"/>
              </a:solidFill>
              <a:ln w="641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589045FB-9556-4D43-A74C-6EBBD82E92C0}"/>
                  </a:ext>
                </a:extLst>
              </p:cNvPr>
              <p:cNvSpPr/>
              <p:nvPr/>
            </p:nvSpPr>
            <p:spPr>
              <a:xfrm>
                <a:off x="10011556" y="1004899"/>
                <a:ext cx="123332" cy="19800"/>
              </a:xfrm>
              <a:custGeom>
                <a:avLst/>
                <a:gdLst>
                  <a:gd name="connsiteX0" fmla="*/ 123332 w 123332"/>
                  <a:gd name="connsiteY0" fmla="*/ 0 h 19800"/>
                  <a:gd name="connsiteX1" fmla="*/ 0 w 123332"/>
                  <a:gd name="connsiteY1" fmla="*/ 0 h 19800"/>
                  <a:gd name="connsiteX2" fmla="*/ 0 w 123332"/>
                  <a:gd name="connsiteY2" fmla="*/ 19800 h 19800"/>
                  <a:gd name="connsiteX3" fmla="*/ 123332 w 123332"/>
                  <a:gd name="connsiteY3" fmla="*/ 19800 h 19800"/>
                  <a:gd name="connsiteX4" fmla="*/ 123332 w 123332"/>
                  <a:gd name="connsiteY4" fmla="*/ 0 h 1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32" h="19800">
                    <a:moveTo>
                      <a:pt x="123332" y="0"/>
                    </a:moveTo>
                    <a:lnTo>
                      <a:pt x="0" y="0"/>
                    </a:lnTo>
                    <a:lnTo>
                      <a:pt x="0" y="19800"/>
                    </a:lnTo>
                    <a:lnTo>
                      <a:pt x="123332" y="19800"/>
                    </a:lnTo>
                    <a:lnTo>
                      <a:pt x="123332" y="0"/>
                    </a:lnTo>
                    <a:close/>
                  </a:path>
                </a:pathLst>
              </a:custGeom>
              <a:solidFill>
                <a:srgbClr val="2C5967"/>
              </a:solidFill>
              <a:ln w="641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6557E2AB-E70E-4A6E-B648-D5EC41698ABA}"/>
                  </a:ext>
                </a:extLst>
              </p:cNvPr>
              <p:cNvSpPr/>
              <p:nvPr/>
            </p:nvSpPr>
            <p:spPr>
              <a:xfrm>
                <a:off x="10031860" y="1057193"/>
                <a:ext cx="70687" cy="116204"/>
              </a:xfrm>
              <a:custGeom>
                <a:avLst/>
                <a:gdLst>
                  <a:gd name="connsiteX0" fmla="*/ 30005 w 70687"/>
                  <a:gd name="connsiteY0" fmla="*/ 86435 h 116204"/>
                  <a:gd name="connsiteX1" fmla="*/ 23524 w 70687"/>
                  <a:gd name="connsiteY1" fmla="*/ 57713 h 116204"/>
                  <a:gd name="connsiteX2" fmla="*/ 30389 w 70687"/>
                  <a:gd name="connsiteY2" fmla="*/ 28503 h 116204"/>
                  <a:gd name="connsiteX3" fmla="*/ 39116 w 70687"/>
                  <a:gd name="connsiteY3" fmla="*/ 21220 h 116204"/>
                  <a:gd name="connsiteX4" fmla="*/ 50281 w 70687"/>
                  <a:gd name="connsiteY4" fmla="*/ 19090 h 116204"/>
                  <a:gd name="connsiteX5" fmla="*/ 59651 w 70687"/>
                  <a:gd name="connsiteY5" fmla="*/ 20065 h 116204"/>
                  <a:gd name="connsiteX6" fmla="*/ 67607 w 70687"/>
                  <a:gd name="connsiteY6" fmla="*/ 22754 h 116204"/>
                  <a:gd name="connsiteX7" fmla="*/ 67607 w 70687"/>
                  <a:gd name="connsiteY7" fmla="*/ 4299 h 116204"/>
                  <a:gd name="connsiteX8" fmla="*/ 59458 w 70687"/>
                  <a:gd name="connsiteY8" fmla="*/ 1488 h 116204"/>
                  <a:gd name="connsiteX9" fmla="*/ 46496 w 70687"/>
                  <a:gd name="connsiteY9" fmla="*/ 19 h 116204"/>
                  <a:gd name="connsiteX10" fmla="*/ 22048 w 70687"/>
                  <a:gd name="connsiteY10" fmla="*/ 6134 h 116204"/>
                  <a:gd name="connsiteX11" fmla="*/ 5942 w 70687"/>
                  <a:gd name="connsiteY11" fmla="*/ 25077 h 116204"/>
                  <a:gd name="connsiteX12" fmla="*/ 102 w 70687"/>
                  <a:gd name="connsiteY12" fmla="*/ 58200 h 116204"/>
                  <a:gd name="connsiteX13" fmla="*/ 12294 w 70687"/>
                  <a:gd name="connsiteY13" fmla="*/ 100738 h 116204"/>
                  <a:gd name="connsiteX14" fmla="*/ 27822 w 70687"/>
                  <a:gd name="connsiteY14" fmla="*/ 112635 h 116204"/>
                  <a:gd name="connsiteX15" fmla="*/ 47073 w 70687"/>
                  <a:gd name="connsiteY15" fmla="*/ 116138 h 116204"/>
                  <a:gd name="connsiteX16" fmla="*/ 60035 w 70687"/>
                  <a:gd name="connsiteY16" fmla="*/ 114669 h 116204"/>
                  <a:gd name="connsiteX17" fmla="*/ 70687 w 70687"/>
                  <a:gd name="connsiteY17" fmla="*/ 110761 h 116204"/>
                  <a:gd name="connsiteX18" fmla="*/ 70687 w 70687"/>
                  <a:gd name="connsiteY18" fmla="*/ 91690 h 116204"/>
                  <a:gd name="connsiteX19" fmla="*/ 50281 w 70687"/>
                  <a:gd name="connsiteY19" fmla="*/ 96458 h 116204"/>
                  <a:gd name="connsiteX20" fmla="*/ 38732 w 70687"/>
                  <a:gd name="connsiteY20" fmla="*/ 94237 h 116204"/>
                  <a:gd name="connsiteX21" fmla="*/ 30005 w 70687"/>
                  <a:gd name="connsiteY21" fmla="*/ 86435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687" h="116204">
                    <a:moveTo>
                      <a:pt x="30005" y="86435"/>
                    </a:moveTo>
                    <a:cubicBezTo>
                      <a:pt x="25192" y="77656"/>
                      <a:pt x="22946" y="67704"/>
                      <a:pt x="23524" y="57713"/>
                    </a:cubicBezTo>
                    <a:cubicBezTo>
                      <a:pt x="22818" y="47504"/>
                      <a:pt x="25192" y="37314"/>
                      <a:pt x="30389" y="28503"/>
                    </a:cubicBezTo>
                    <a:cubicBezTo>
                      <a:pt x="32635" y="25372"/>
                      <a:pt x="35652" y="22869"/>
                      <a:pt x="39116" y="21220"/>
                    </a:cubicBezTo>
                    <a:cubicBezTo>
                      <a:pt x="42582" y="19571"/>
                      <a:pt x="46431" y="18840"/>
                      <a:pt x="50281" y="19090"/>
                    </a:cubicBezTo>
                    <a:cubicBezTo>
                      <a:pt x="53426" y="19103"/>
                      <a:pt x="56571" y="19430"/>
                      <a:pt x="59651" y="20065"/>
                    </a:cubicBezTo>
                    <a:cubicBezTo>
                      <a:pt x="62409" y="20700"/>
                      <a:pt x="65040" y="21605"/>
                      <a:pt x="67607" y="22754"/>
                    </a:cubicBezTo>
                    <a:lnTo>
                      <a:pt x="67607" y="4299"/>
                    </a:lnTo>
                    <a:cubicBezTo>
                      <a:pt x="65040" y="2984"/>
                      <a:pt x="62281" y="2034"/>
                      <a:pt x="59458" y="1488"/>
                    </a:cubicBezTo>
                    <a:cubicBezTo>
                      <a:pt x="55223" y="449"/>
                      <a:pt x="50859" y="-45"/>
                      <a:pt x="46496" y="19"/>
                    </a:cubicBezTo>
                    <a:cubicBezTo>
                      <a:pt x="37962" y="-225"/>
                      <a:pt x="29491" y="1886"/>
                      <a:pt x="22048" y="6134"/>
                    </a:cubicBezTo>
                    <a:cubicBezTo>
                      <a:pt x="14861" y="10645"/>
                      <a:pt x="9278" y="17261"/>
                      <a:pt x="5942" y="25077"/>
                    </a:cubicBezTo>
                    <a:cubicBezTo>
                      <a:pt x="1706" y="35581"/>
                      <a:pt x="-283" y="46868"/>
                      <a:pt x="102" y="58200"/>
                    </a:cubicBezTo>
                    <a:cubicBezTo>
                      <a:pt x="-732" y="73351"/>
                      <a:pt x="3567" y="88347"/>
                      <a:pt x="12294" y="100738"/>
                    </a:cubicBezTo>
                    <a:cubicBezTo>
                      <a:pt x="16465" y="105878"/>
                      <a:pt x="21791" y="109959"/>
                      <a:pt x="27822" y="112635"/>
                    </a:cubicBezTo>
                    <a:cubicBezTo>
                      <a:pt x="33919" y="115310"/>
                      <a:pt x="40464" y="116510"/>
                      <a:pt x="47073" y="116138"/>
                    </a:cubicBezTo>
                    <a:cubicBezTo>
                      <a:pt x="51437" y="116190"/>
                      <a:pt x="55801" y="115695"/>
                      <a:pt x="60035" y="114669"/>
                    </a:cubicBezTo>
                    <a:cubicBezTo>
                      <a:pt x="63693" y="113758"/>
                      <a:pt x="67286" y="112448"/>
                      <a:pt x="70687" y="110761"/>
                    </a:cubicBezTo>
                    <a:lnTo>
                      <a:pt x="70687" y="91690"/>
                    </a:lnTo>
                    <a:cubicBezTo>
                      <a:pt x="64270" y="94738"/>
                      <a:pt x="57341" y="96361"/>
                      <a:pt x="50281" y="96458"/>
                    </a:cubicBezTo>
                    <a:cubicBezTo>
                      <a:pt x="46303" y="96766"/>
                      <a:pt x="42325" y="96002"/>
                      <a:pt x="38732" y="94237"/>
                    </a:cubicBezTo>
                    <a:cubicBezTo>
                      <a:pt x="35202" y="92473"/>
                      <a:pt x="32186" y="89778"/>
                      <a:pt x="30005" y="86435"/>
                    </a:cubicBezTo>
                    <a:close/>
                  </a:path>
                </a:pathLst>
              </a:custGeom>
              <a:solidFill>
                <a:srgbClr val="2C5967"/>
              </a:solidFill>
              <a:ln w="641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56EF29AF-0967-460F-8444-8E89E36C5E3E}"/>
                  </a:ext>
                </a:extLst>
              </p:cNvPr>
              <p:cNvSpPr/>
              <p:nvPr/>
            </p:nvSpPr>
            <p:spPr>
              <a:xfrm>
                <a:off x="9875905" y="1029589"/>
                <a:ext cx="86370" cy="19801"/>
              </a:xfrm>
              <a:custGeom>
                <a:avLst/>
                <a:gdLst>
                  <a:gd name="connsiteX0" fmla="*/ 86370 w 86370"/>
                  <a:gd name="connsiteY0" fmla="*/ 0 h 19801"/>
                  <a:gd name="connsiteX1" fmla="*/ 0 w 86370"/>
                  <a:gd name="connsiteY1" fmla="*/ 0 h 19801"/>
                  <a:gd name="connsiteX2" fmla="*/ 0 w 86370"/>
                  <a:gd name="connsiteY2" fmla="*/ 19801 h 19801"/>
                  <a:gd name="connsiteX3" fmla="*/ 86370 w 86370"/>
                  <a:gd name="connsiteY3" fmla="*/ 19801 h 19801"/>
                  <a:gd name="connsiteX4" fmla="*/ 86370 w 86370"/>
                  <a:gd name="connsiteY4" fmla="*/ 0 h 1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70" h="19801">
                    <a:moveTo>
                      <a:pt x="86370" y="0"/>
                    </a:moveTo>
                    <a:lnTo>
                      <a:pt x="0" y="0"/>
                    </a:lnTo>
                    <a:lnTo>
                      <a:pt x="0" y="19801"/>
                    </a:lnTo>
                    <a:lnTo>
                      <a:pt x="86370" y="19801"/>
                    </a:lnTo>
                    <a:lnTo>
                      <a:pt x="86370" y="0"/>
                    </a:lnTo>
                    <a:close/>
                  </a:path>
                </a:pathLst>
              </a:custGeom>
              <a:solidFill>
                <a:srgbClr val="2C5967"/>
              </a:solidFill>
              <a:ln w="641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99F12D03-9A80-42A0-AD3E-E722540F24AF}"/>
                  </a:ext>
                </a:extLst>
              </p:cNvPr>
              <p:cNvSpPr/>
              <p:nvPr/>
            </p:nvSpPr>
            <p:spPr>
              <a:xfrm>
                <a:off x="9875905" y="1064181"/>
                <a:ext cx="86370" cy="19802"/>
              </a:xfrm>
              <a:custGeom>
                <a:avLst/>
                <a:gdLst>
                  <a:gd name="connsiteX0" fmla="*/ 86370 w 86370"/>
                  <a:gd name="connsiteY0" fmla="*/ 0 h 19802"/>
                  <a:gd name="connsiteX1" fmla="*/ 0 w 86370"/>
                  <a:gd name="connsiteY1" fmla="*/ 0 h 19802"/>
                  <a:gd name="connsiteX2" fmla="*/ 0 w 86370"/>
                  <a:gd name="connsiteY2" fmla="*/ 19802 h 19802"/>
                  <a:gd name="connsiteX3" fmla="*/ 86370 w 86370"/>
                  <a:gd name="connsiteY3" fmla="*/ 19802 h 19802"/>
                  <a:gd name="connsiteX4" fmla="*/ 86370 w 86370"/>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70" h="19802">
                    <a:moveTo>
                      <a:pt x="86370" y="0"/>
                    </a:moveTo>
                    <a:lnTo>
                      <a:pt x="0" y="0"/>
                    </a:lnTo>
                    <a:lnTo>
                      <a:pt x="0" y="19802"/>
                    </a:lnTo>
                    <a:lnTo>
                      <a:pt x="86370" y="19802"/>
                    </a:lnTo>
                    <a:lnTo>
                      <a:pt x="86370" y="0"/>
                    </a:lnTo>
                    <a:close/>
                  </a:path>
                </a:pathLst>
              </a:custGeom>
              <a:solidFill>
                <a:srgbClr val="2C5967"/>
              </a:solidFill>
              <a:ln w="641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436F7595-7F4E-483A-8723-A3E436B4A870}"/>
                  </a:ext>
                </a:extLst>
              </p:cNvPr>
              <p:cNvSpPr/>
              <p:nvPr/>
            </p:nvSpPr>
            <p:spPr>
              <a:xfrm>
                <a:off x="9875905" y="1098768"/>
                <a:ext cx="86370" cy="19802"/>
              </a:xfrm>
              <a:custGeom>
                <a:avLst/>
                <a:gdLst>
                  <a:gd name="connsiteX0" fmla="*/ 86370 w 86370"/>
                  <a:gd name="connsiteY0" fmla="*/ 0 h 19802"/>
                  <a:gd name="connsiteX1" fmla="*/ 0 w 86370"/>
                  <a:gd name="connsiteY1" fmla="*/ 0 h 19802"/>
                  <a:gd name="connsiteX2" fmla="*/ 0 w 86370"/>
                  <a:gd name="connsiteY2" fmla="*/ 19802 h 19802"/>
                  <a:gd name="connsiteX3" fmla="*/ 86370 w 86370"/>
                  <a:gd name="connsiteY3" fmla="*/ 19802 h 19802"/>
                  <a:gd name="connsiteX4" fmla="*/ 86370 w 86370"/>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70" h="19802">
                    <a:moveTo>
                      <a:pt x="86370" y="0"/>
                    </a:moveTo>
                    <a:lnTo>
                      <a:pt x="0" y="0"/>
                    </a:lnTo>
                    <a:lnTo>
                      <a:pt x="0" y="19802"/>
                    </a:lnTo>
                    <a:lnTo>
                      <a:pt x="86370" y="19802"/>
                    </a:lnTo>
                    <a:lnTo>
                      <a:pt x="86370" y="0"/>
                    </a:lnTo>
                    <a:close/>
                  </a:path>
                </a:pathLst>
              </a:custGeom>
              <a:solidFill>
                <a:srgbClr val="2C5967"/>
              </a:solidFill>
              <a:ln w="641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35D6391B-76B6-4A18-88CE-BA26BEEA306F}"/>
                  </a:ext>
                </a:extLst>
              </p:cNvPr>
              <p:cNvSpPr/>
              <p:nvPr/>
            </p:nvSpPr>
            <p:spPr>
              <a:xfrm>
                <a:off x="9875905" y="1133361"/>
                <a:ext cx="86370" cy="19802"/>
              </a:xfrm>
              <a:custGeom>
                <a:avLst/>
                <a:gdLst>
                  <a:gd name="connsiteX0" fmla="*/ 86370 w 86370"/>
                  <a:gd name="connsiteY0" fmla="*/ 0 h 19802"/>
                  <a:gd name="connsiteX1" fmla="*/ 0 w 86370"/>
                  <a:gd name="connsiteY1" fmla="*/ 0 h 19802"/>
                  <a:gd name="connsiteX2" fmla="*/ 0 w 86370"/>
                  <a:gd name="connsiteY2" fmla="*/ 19802 h 19802"/>
                  <a:gd name="connsiteX3" fmla="*/ 86370 w 86370"/>
                  <a:gd name="connsiteY3" fmla="*/ 19802 h 19802"/>
                  <a:gd name="connsiteX4" fmla="*/ 86370 w 86370"/>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70" h="19802">
                    <a:moveTo>
                      <a:pt x="86370" y="0"/>
                    </a:moveTo>
                    <a:lnTo>
                      <a:pt x="0" y="0"/>
                    </a:lnTo>
                    <a:lnTo>
                      <a:pt x="0" y="19802"/>
                    </a:lnTo>
                    <a:lnTo>
                      <a:pt x="86370" y="19802"/>
                    </a:lnTo>
                    <a:lnTo>
                      <a:pt x="86370" y="0"/>
                    </a:lnTo>
                    <a:close/>
                  </a:path>
                </a:pathLst>
              </a:custGeom>
              <a:solidFill>
                <a:srgbClr val="2C5967"/>
              </a:solidFill>
              <a:ln w="641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3BECCC08-6E16-41EE-94AC-56F5156FEBA0}"/>
                  </a:ext>
                </a:extLst>
              </p:cNvPr>
              <p:cNvSpPr/>
              <p:nvPr/>
            </p:nvSpPr>
            <p:spPr>
              <a:xfrm>
                <a:off x="10184169" y="994998"/>
                <a:ext cx="19827" cy="19801"/>
              </a:xfrm>
              <a:custGeom>
                <a:avLst/>
                <a:gdLst>
                  <a:gd name="connsiteX0" fmla="*/ 19828 w 19827"/>
                  <a:gd name="connsiteY0" fmla="*/ 0 h 19801"/>
                  <a:gd name="connsiteX1" fmla="*/ 0 w 19827"/>
                  <a:gd name="connsiteY1" fmla="*/ 0 h 19801"/>
                  <a:gd name="connsiteX2" fmla="*/ 0 w 19827"/>
                  <a:gd name="connsiteY2" fmla="*/ 19801 h 19801"/>
                  <a:gd name="connsiteX3" fmla="*/ 19828 w 19827"/>
                  <a:gd name="connsiteY3" fmla="*/ 19801 h 19801"/>
                  <a:gd name="connsiteX4" fmla="*/ 19828 w 19827"/>
                  <a:gd name="connsiteY4" fmla="*/ 0 h 1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7" h="19801">
                    <a:moveTo>
                      <a:pt x="19828" y="0"/>
                    </a:moveTo>
                    <a:lnTo>
                      <a:pt x="0" y="0"/>
                    </a:lnTo>
                    <a:lnTo>
                      <a:pt x="0" y="19801"/>
                    </a:lnTo>
                    <a:lnTo>
                      <a:pt x="19828" y="19801"/>
                    </a:lnTo>
                    <a:lnTo>
                      <a:pt x="19828" y="0"/>
                    </a:lnTo>
                    <a:close/>
                  </a:path>
                </a:pathLst>
              </a:custGeom>
              <a:solidFill>
                <a:srgbClr val="2C5967"/>
              </a:solidFill>
              <a:ln w="641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67ECC26A-C7DB-4548-9E02-DEAFEEB03393}"/>
                  </a:ext>
                </a:extLst>
              </p:cNvPr>
              <p:cNvSpPr/>
              <p:nvPr/>
            </p:nvSpPr>
            <p:spPr>
              <a:xfrm>
                <a:off x="10184169" y="1029589"/>
                <a:ext cx="19827" cy="19801"/>
              </a:xfrm>
              <a:custGeom>
                <a:avLst/>
                <a:gdLst>
                  <a:gd name="connsiteX0" fmla="*/ 19828 w 19827"/>
                  <a:gd name="connsiteY0" fmla="*/ 0 h 19801"/>
                  <a:gd name="connsiteX1" fmla="*/ 0 w 19827"/>
                  <a:gd name="connsiteY1" fmla="*/ 0 h 19801"/>
                  <a:gd name="connsiteX2" fmla="*/ 0 w 19827"/>
                  <a:gd name="connsiteY2" fmla="*/ 19801 h 19801"/>
                  <a:gd name="connsiteX3" fmla="*/ 19828 w 19827"/>
                  <a:gd name="connsiteY3" fmla="*/ 19801 h 19801"/>
                  <a:gd name="connsiteX4" fmla="*/ 19828 w 19827"/>
                  <a:gd name="connsiteY4" fmla="*/ 0 h 1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7" h="19801">
                    <a:moveTo>
                      <a:pt x="19828" y="0"/>
                    </a:moveTo>
                    <a:lnTo>
                      <a:pt x="0" y="0"/>
                    </a:lnTo>
                    <a:lnTo>
                      <a:pt x="0" y="19801"/>
                    </a:lnTo>
                    <a:lnTo>
                      <a:pt x="19828" y="19801"/>
                    </a:lnTo>
                    <a:lnTo>
                      <a:pt x="19828" y="0"/>
                    </a:lnTo>
                    <a:close/>
                  </a:path>
                </a:pathLst>
              </a:custGeom>
              <a:solidFill>
                <a:srgbClr val="2C5967"/>
              </a:solidFill>
              <a:ln w="641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D9120F21-C70A-4C42-854F-1FB84D4FD06C}"/>
                  </a:ext>
                </a:extLst>
              </p:cNvPr>
              <p:cNvSpPr/>
              <p:nvPr/>
            </p:nvSpPr>
            <p:spPr>
              <a:xfrm>
                <a:off x="10218756" y="994998"/>
                <a:ext cx="19763" cy="19801"/>
              </a:xfrm>
              <a:custGeom>
                <a:avLst/>
                <a:gdLst>
                  <a:gd name="connsiteX0" fmla="*/ 19764 w 19763"/>
                  <a:gd name="connsiteY0" fmla="*/ 0 h 19801"/>
                  <a:gd name="connsiteX1" fmla="*/ 0 w 19763"/>
                  <a:gd name="connsiteY1" fmla="*/ 0 h 19801"/>
                  <a:gd name="connsiteX2" fmla="*/ 0 w 19763"/>
                  <a:gd name="connsiteY2" fmla="*/ 19801 h 19801"/>
                  <a:gd name="connsiteX3" fmla="*/ 19764 w 19763"/>
                  <a:gd name="connsiteY3" fmla="*/ 19801 h 19801"/>
                  <a:gd name="connsiteX4" fmla="*/ 19764 w 19763"/>
                  <a:gd name="connsiteY4" fmla="*/ 0 h 1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3" h="19801">
                    <a:moveTo>
                      <a:pt x="19764" y="0"/>
                    </a:moveTo>
                    <a:lnTo>
                      <a:pt x="0" y="0"/>
                    </a:lnTo>
                    <a:lnTo>
                      <a:pt x="0" y="19801"/>
                    </a:lnTo>
                    <a:lnTo>
                      <a:pt x="19764" y="19801"/>
                    </a:lnTo>
                    <a:lnTo>
                      <a:pt x="19764" y="0"/>
                    </a:lnTo>
                    <a:close/>
                  </a:path>
                </a:pathLst>
              </a:custGeom>
              <a:solidFill>
                <a:srgbClr val="2C5967"/>
              </a:solidFill>
              <a:ln w="641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7C81DDAA-4934-4145-B81D-E1FA5A5EF6C5}"/>
                  </a:ext>
                </a:extLst>
              </p:cNvPr>
              <p:cNvSpPr/>
              <p:nvPr/>
            </p:nvSpPr>
            <p:spPr>
              <a:xfrm>
                <a:off x="10218756" y="1029589"/>
                <a:ext cx="19763" cy="19801"/>
              </a:xfrm>
              <a:custGeom>
                <a:avLst/>
                <a:gdLst>
                  <a:gd name="connsiteX0" fmla="*/ 19764 w 19763"/>
                  <a:gd name="connsiteY0" fmla="*/ 0 h 19801"/>
                  <a:gd name="connsiteX1" fmla="*/ 0 w 19763"/>
                  <a:gd name="connsiteY1" fmla="*/ 0 h 19801"/>
                  <a:gd name="connsiteX2" fmla="*/ 0 w 19763"/>
                  <a:gd name="connsiteY2" fmla="*/ 19801 h 19801"/>
                  <a:gd name="connsiteX3" fmla="*/ 19764 w 19763"/>
                  <a:gd name="connsiteY3" fmla="*/ 19801 h 19801"/>
                  <a:gd name="connsiteX4" fmla="*/ 19764 w 19763"/>
                  <a:gd name="connsiteY4" fmla="*/ 0 h 1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3" h="19801">
                    <a:moveTo>
                      <a:pt x="19764" y="0"/>
                    </a:moveTo>
                    <a:lnTo>
                      <a:pt x="0" y="0"/>
                    </a:lnTo>
                    <a:lnTo>
                      <a:pt x="0" y="19801"/>
                    </a:lnTo>
                    <a:lnTo>
                      <a:pt x="19764" y="19801"/>
                    </a:lnTo>
                    <a:lnTo>
                      <a:pt x="19764" y="0"/>
                    </a:lnTo>
                    <a:close/>
                  </a:path>
                </a:pathLst>
              </a:custGeom>
              <a:solidFill>
                <a:srgbClr val="2C5967"/>
              </a:solidFill>
              <a:ln w="641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ACFD7E6C-BEFD-4D20-A81A-8FE8B2159FFA}"/>
                  </a:ext>
                </a:extLst>
              </p:cNvPr>
              <p:cNvSpPr/>
              <p:nvPr/>
            </p:nvSpPr>
            <p:spPr>
              <a:xfrm>
                <a:off x="10218756" y="1064181"/>
                <a:ext cx="19763" cy="19802"/>
              </a:xfrm>
              <a:custGeom>
                <a:avLst/>
                <a:gdLst>
                  <a:gd name="connsiteX0" fmla="*/ 19764 w 19763"/>
                  <a:gd name="connsiteY0" fmla="*/ 0 h 19802"/>
                  <a:gd name="connsiteX1" fmla="*/ 0 w 19763"/>
                  <a:gd name="connsiteY1" fmla="*/ 0 h 19802"/>
                  <a:gd name="connsiteX2" fmla="*/ 0 w 19763"/>
                  <a:gd name="connsiteY2" fmla="*/ 19802 h 19802"/>
                  <a:gd name="connsiteX3" fmla="*/ 19764 w 19763"/>
                  <a:gd name="connsiteY3" fmla="*/ 19802 h 19802"/>
                  <a:gd name="connsiteX4" fmla="*/ 19764 w 19763"/>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3" h="19802">
                    <a:moveTo>
                      <a:pt x="19764" y="0"/>
                    </a:moveTo>
                    <a:lnTo>
                      <a:pt x="0" y="0"/>
                    </a:lnTo>
                    <a:lnTo>
                      <a:pt x="0" y="19802"/>
                    </a:lnTo>
                    <a:lnTo>
                      <a:pt x="19764" y="19802"/>
                    </a:lnTo>
                    <a:lnTo>
                      <a:pt x="19764" y="0"/>
                    </a:lnTo>
                    <a:close/>
                  </a:path>
                </a:pathLst>
              </a:custGeom>
              <a:solidFill>
                <a:srgbClr val="2C5967"/>
              </a:solidFill>
              <a:ln w="641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69C0E70D-94AE-4F76-AA20-9E23ABB93799}"/>
                  </a:ext>
                </a:extLst>
              </p:cNvPr>
              <p:cNvSpPr/>
              <p:nvPr/>
            </p:nvSpPr>
            <p:spPr>
              <a:xfrm>
                <a:off x="10218756" y="1098768"/>
                <a:ext cx="19763" cy="19802"/>
              </a:xfrm>
              <a:custGeom>
                <a:avLst/>
                <a:gdLst>
                  <a:gd name="connsiteX0" fmla="*/ 19764 w 19763"/>
                  <a:gd name="connsiteY0" fmla="*/ 0 h 19802"/>
                  <a:gd name="connsiteX1" fmla="*/ 0 w 19763"/>
                  <a:gd name="connsiteY1" fmla="*/ 0 h 19802"/>
                  <a:gd name="connsiteX2" fmla="*/ 0 w 19763"/>
                  <a:gd name="connsiteY2" fmla="*/ 19802 h 19802"/>
                  <a:gd name="connsiteX3" fmla="*/ 19764 w 19763"/>
                  <a:gd name="connsiteY3" fmla="*/ 19802 h 19802"/>
                  <a:gd name="connsiteX4" fmla="*/ 19764 w 19763"/>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3" h="19802">
                    <a:moveTo>
                      <a:pt x="19764" y="0"/>
                    </a:moveTo>
                    <a:lnTo>
                      <a:pt x="0" y="0"/>
                    </a:lnTo>
                    <a:lnTo>
                      <a:pt x="0" y="19802"/>
                    </a:lnTo>
                    <a:lnTo>
                      <a:pt x="19764" y="19802"/>
                    </a:lnTo>
                    <a:lnTo>
                      <a:pt x="19764" y="0"/>
                    </a:lnTo>
                    <a:close/>
                  </a:path>
                </a:pathLst>
              </a:custGeom>
              <a:solidFill>
                <a:srgbClr val="2C5967"/>
              </a:solidFill>
              <a:ln w="6417"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48BF7C99-B8E7-431F-966E-3B71CC067BF4}"/>
                  </a:ext>
                </a:extLst>
              </p:cNvPr>
              <p:cNvSpPr/>
              <p:nvPr/>
            </p:nvSpPr>
            <p:spPr>
              <a:xfrm>
                <a:off x="10253279" y="994998"/>
                <a:ext cx="19763" cy="19801"/>
              </a:xfrm>
              <a:custGeom>
                <a:avLst/>
                <a:gdLst>
                  <a:gd name="connsiteX0" fmla="*/ 19764 w 19763"/>
                  <a:gd name="connsiteY0" fmla="*/ 0 h 19801"/>
                  <a:gd name="connsiteX1" fmla="*/ 0 w 19763"/>
                  <a:gd name="connsiteY1" fmla="*/ 0 h 19801"/>
                  <a:gd name="connsiteX2" fmla="*/ 0 w 19763"/>
                  <a:gd name="connsiteY2" fmla="*/ 19801 h 19801"/>
                  <a:gd name="connsiteX3" fmla="*/ 19764 w 19763"/>
                  <a:gd name="connsiteY3" fmla="*/ 19801 h 19801"/>
                  <a:gd name="connsiteX4" fmla="*/ 19764 w 19763"/>
                  <a:gd name="connsiteY4" fmla="*/ 0 h 1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3" h="19801">
                    <a:moveTo>
                      <a:pt x="19764" y="0"/>
                    </a:moveTo>
                    <a:lnTo>
                      <a:pt x="0" y="0"/>
                    </a:lnTo>
                    <a:lnTo>
                      <a:pt x="0" y="19801"/>
                    </a:lnTo>
                    <a:lnTo>
                      <a:pt x="19764" y="19801"/>
                    </a:lnTo>
                    <a:lnTo>
                      <a:pt x="19764" y="0"/>
                    </a:lnTo>
                    <a:close/>
                  </a:path>
                </a:pathLst>
              </a:custGeom>
              <a:solidFill>
                <a:srgbClr val="2C5967"/>
              </a:solidFill>
              <a:ln w="6417"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556BD194-923D-44C6-8DC3-89C4B06FE351}"/>
                  </a:ext>
                </a:extLst>
              </p:cNvPr>
              <p:cNvSpPr/>
              <p:nvPr/>
            </p:nvSpPr>
            <p:spPr>
              <a:xfrm>
                <a:off x="10253279" y="1029589"/>
                <a:ext cx="19763" cy="19801"/>
              </a:xfrm>
              <a:custGeom>
                <a:avLst/>
                <a:gdLst>
                  <a:gd name="connsiteX0" fmla="*/ 19764 w 19763"/>
                  <a:gd name="connsiteY0" fmla="*/ 0 h 19801"/>
                  <a:gd name="connsiteX1" fmla="*/ 0 w 19763"/>
                  <a:gd name="connsiteY1" fmla="*/ 0 h 19801"/>
                  <a:gd name="connsiteX2" fmla="*/ 0 w 19763"/>
                  <a:gd name="connsiteY2" fmla="*/ 19801 h 19801"/>
                  <a:gd name="connsiteX3" fmla="*/ 19764 w 19763"/>
                  <a:gd name="connsiteY3" fmla="*/ 19801 h 19801"/>
                  <a:gd name="connsiteX4" fmla="*/ 19764 w 19763"/>
                  <a:gd name="connsiteY4" fmla="*/ 0 h 1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3" h="19801">
                    <a:moveTo>
                      <a:pt x="19764" y="0"/>
                    </a:moveTo>
                    <a:lnTo>
                      <a:pt x="0" y="0"/>
                    </a:lnTo>
                    <a:lnTo>
                      <a:pt x="0" y="19801"/>
                    </a:lnTo>
                    <a:lnTo>
                      <a:pt x="19764" y="19801"/>
                    </a:lnTo>
                    <a:lnTo>
                      <a:pt x="19764" y="0"/>
                    </a:lnTo>
                    <a:close/>
                  </a:path>
                </a:pathLst>
              </a:custGeom>
              <a:solidFill>
                <a:srgbClr val="2C5967"/>
              </a:solidFill>
              <a:ln w="6417"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37D00C09-5535-47E9-9851-EE3E77300EB0}"/>
                  </a:ext>
                </a:extLst>
              </p:cNvPr>
              <p:cNvSpPr/>
              <p:nvPr/>
            </p:nvSpPr>
            <p:spPr>
              <a:xfrm>
                <a:off x="10253279" y="1064181"/>
                <a:ext cx="19763" cy="19802"/>
              </a:xfrm>
              <a:custGeom>
                <a:avLst/>
                <a:gdLst>
                  <a:gd name="connsiteX0" fmla="*/ 19764 w 19763"/>
                  <a:gd name="connsiteY0" fmla="*/ 0 h 19802"/>
                  <a:gd name="connsiteX1" fmla="*/ 0 w 19763"/>
                  <a:gd name="connsiteY1" fmla="*/ 0 h 19802"/>
                  <a:gd name="connsiteX2" fmla="*/ 0 w 19763"/>
                  <a:gd name="connsiteY2" fmla="*/ 19802 h 19802"/>
                  <a:gd name="connsiteX3" fmla="*/ 19764 w 19763"/>
                  <a:gd name="connsiteY3" fmla="*/ 19802 h 19802"/>
                  <a:gd name="connsiteX4" fmla="*/ 19764 w 19763"/>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3" h="19802">
                    <a:moveTo>
                      <a:pt x="19764" y="0"/>
                    </a:moveTo>
                    <a:lnTo>
                      <a:pt x="0" y="0"/>
                    </a:lnTo>
                    <a:lnTo>
                      <a:pt x="0" y="19802"/>
                    </a:lnTo>
                    <a:lnTo>
                      <a:pt x="19764" y="19802"/>
                    </a:lnTo>
                    <a:lnTo>
                      <a:pt x="19764" y="0"/>
                    </a:lnTo>
                    <a:close/>
                  </a:path>
                </a:pathLst>
              </a:custGeom>
              <a:solidFill>
                <a:srgbClr val="2C5967"/>
              </a:solidFill>
              <a:ln w="641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97015839-98F2-447C-9854-B3B19F0D7C75}"/>
                  </a:ext>
                </a:extLst>
              </p:cNvPr>
              <p:cNvSpPr/>
              <p:nvPr/>
            </p:nvSpPr>
            <p:spPr>
              <a:xfrm>
                <a:off x="10253279" y="1098768"/>
                <a:ext cx="19763" cy="19802"/>
              </a:xfrm>
              <a:custGeom>
                <a:avLst/>
                <a:gdLst>
                  <a:gd name="connsiteX0" fmla="*/ 19764 w 19763"/>
                  <a:gd name="connsiteY0" fmla="*/ 0 h 19802"/>
                  <a:gd name="connsiteX1" fmla="*/ 0 w 19763"/>
                  <a:gd name="connsiteY1" fmla="*/ 0 h 19802"/>
                  <a:gd name="connsiteX2" fmla="*/ 0 w 19763"/>
                  <a:gd name="connsiteY2" fmla="*/ 19802 h 19802"/>
                  <a:gd name="connsiteX3" fmla="*/ 19764 w 19763"/>
                  <a:gd name="connsiteY3" fmla="*/ 19802 h 19802"/>
                  <a:gd name="connsiteX4" fmla="*/ 19764 w 19763"/>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3" h="19802">
                    <a:moveTo>
                      <a:pt x="19764" y="0"/>
                    </a:moveTo>
                    <a:lnTo>
                      <a:pt x="0" y="0"/>
                    </a:lnTo>
                    <a:lnTo>
                      <a:pt x="0" y="19802"/>
                    </a:lnTo>
                    <a:lnTo>
                      <a:pt x="19764" y="19802"/>
                    </a:lnTo>
                    <a:lnTo>
                      <a:pt x="19764" y="0"/>
                    </a:lnTo>
                    <a:close/>
                  </a:path>
                </a:pathLst>
              </a:custGeom>
              <a:solidFill>
                <a:srgbClr val="2C5967"/>
              </a:solidFill>
              <a:ln w="641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8A5C156-A117-4EB2-A0D9-8258C97DD61B}"/>
                  </a:ext>
                </a:extLst>
              </p:cNvPr>
              <p:cNvSpPr/>
              <p:nvPr/>
            </p:nvSpPr>
            <p:spPr>
              <a:xfrm>
                <a:off x="10218756" y="1133361"/>
                <a:ext cx="19763" cy="19802"/>
              </a:xfrm>
              <a:custGeom>
                <a:avLst/>
                <a:gdLst>
                  <a:gd name="connsiteX0" fmla="*/ 19764 w 19763"/>
                  <a:gd name="connsiteY0" fmla="*/ 0 h 19802"/>
                  <a:gd name="connsiteX1" fmla="*/ 0 w 19763"/>
                  <a:gd name="connsiteY1" fmla="*/ 0 h 19802"/>
                  <a:gd name="connsiteX2" fmla="*/ 0 w 19763"/>
                  <a:gd name="connsiteY2" fmla="*/ 19802 h 19802"/>
                  <a:gd name="connsiteX3" fmla="*/ 19764 w 19763"/>
                  <a:gd name="connsiteY3" fmla="*/ 19802 h 19802"/>
                  <a:gd name="connsiteX4" fmla="*/ 19764 w 19763"/>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3" h="19802">
                    <a:moveTo>
                      <a:pt x="19764" y="0"/>
                    </a:moveTo>
                    <a:lnTo>
                      <a:pt x="0" y="0"/>
                    </a:lnTo>
                    <a:lnTo>
                      <a:pt x="0" y="19802"/>
                    </a:lnTo>
                    <a:lnTo>
                      <a:pt x="19764" y="19802"/>
                    </a:lnTo>
                    <a:lnTo>
                      <a:pt x="19764" y="0"/>
                    </a:lnTo>
                    <a:close/>
                  </a:path>
                </a:pathLst>
              </a:custGeom>
              <a:solidFill>
                <a:srgbClr val="2C5967"/>
              </a:solidFill>
              <a:ln w="641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C653B883-312B-42C7-A794-571D0AB2F494}"/>
                  </a:ext>
                </a:extLst>
              </p:cNvPr>
              <p:cNvSpPr/>
              <p:nvPr/>
            </p:nvSpPr>
            <p:spPr>
              <a:xfrm>
                <a:off x="10184169" y="1064181"/>
                <a:ext cx="19827" cy="19802"/>
              </a:xfrm>
              <a:custGeom>
                <a:avLst/>
                <a:gdLst>
                  <a:gd name="connsiteX0" fmla="*/ 19828 w 19827"/>
                  <a:gd name="connsiteY0" fmla="*/ 0 h 19802"/>
                  <a:gd name="connsiteX1" fmla="*/ 0 w 19827"/>
                  <a:gd name="connsiteY1" fmla="*/ 0 h 19802"/>
                  <a:gd name="connsiteX2" fmla="*/ 0 w 19827"/>
                  <a:gd name="connsiteY2" fmla="*/ 19802 h 19802"/>
                  <a:gd name="connsiteX3" fmla="*/ 19828 w 19827"/>
                  <a:gd name="connsiteY3" fmla="*/ 19802 h 19802"/>
                  <a:gd name="connsiteX4" fmla="*/ 19828 w 19827"/>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7" h="19802">
                    <a:moveTo>
                      <a:pt x="19828" y="0"/>
                    </a:moveTo>
                    <a:lnTo>
                      <a:pt x="0" y="0"/>
                    </a:lnTo>
                    <a:lnTo>
                      <a:pt x="0" y="19802"/>
                    </a:lnTo>
                    <a:lnTo>
                      <a:pt x="19828" y="19802"/>
                    </a:lnTo>
                    <a:lnTo>
                      <a:pt x="19828" y="0"/>
                    </a:lnTo>
                    <a:close/>
                  </a:path>
                </a:pathLst>
              </a:custGeom>
              <a:solidFill>
                <a:srgbClr val="2C5967"/>
              </a:solidFill>
              <a:ln w="641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0CCC88D2-9612-41E3-8DFE-004D0191D2F9}"/>
                  </a:ext>
                </a:extLst>
              </p:cNvPr>
              <p:cNvSpPr/>
              <p:nvPr/>
            </p:nvSpPr>
            <p:spPr>
              <a:xfrm>
                <a:off x="10184169" y="1098768"/>
                <a:ext cx="19827" cy="19802"/>
              </a:xfrm>
              <a:custGeom>
                <a:avLst/>
                <a:gdLst>
                  <a:gd name="connsiteX0" fmla="*/ 19828 w 19827"/>
                  <a:gd name="connsiteY0" fmla="*/ 0 h 19802"/>
                  <a:gd name="connsiteX1" fmla="*/ 0 w 19827"/>
                  <a:gd name="connsiteY1" fmla="*/ 0 h 19802"/>
                  <a:gd name="connsiteX2" fmla="*/ 0 w 19827"/>
                  <a:gd name="connsiteY2" fmla="*/ 19802 h 19802"/>
                  <a:gd name="connsiteX3" fmla="*/ 19828 w 19827"/>
                  <a:gd name="connsiteY3" fmla="*/ 19802 h 19802"/>
                  <a:gd name="connsiteX4" fmla="*/ 19828 w 19827"/>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7" h="19802">
                    <a:moveTo>
                      <a:pt x="19828" y="0"/>
                    </a:moveTo>
                    <a:lnTo>
                      <a:pt x="0" y="0"/>
                    </a:lnTo>
                    <a:lnTo>
                      <a:pt x="0" y="19802"/>
                    </a:lnTo>
                    <a:lnTo>
                      <a:pt x="19828" y="19802"/>
                    </a:lnTo>
                    <a:lnTo>
                      <a:pt x="19828" y="0"/>
                    </a:lnTo>
                    <a:close/>
                  </a:path>
                </a:pathLst>
              </a:custGeom>
              <a:solidFill>
                <a:srgbClr val="2C5967"/>
              </a:solidFill>
              <a:ln w="641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03E7F8A2-C388-4EC4-BAE3-F7820081FDDB}"/>
                  </a:ext>
                </a:extLst>
              </p:cNvPr>
              <p:cNvSpPr/>
              <p:nvPr/>
            </p:nvSpPr>
            <p:spPr>
              <a:xfrm>
                <a:off x="10184169" y="1133361"/>
                <a:ext cx="19827" cy="19802"/>
              </a:xfrm>
              <a:custGeom>
                <a:avLst/>
                <a:gdLst>
                  <a:gd name="connsiteX0" fmla="*/ 19828 w 19827"/>
                  <a:gd name="connsiteY0" fmla="*/ 0 h 19802"/>
                  <a:gd name="connsiteX1" fmla="*/ 0 w 19827"/>
                  <a:gd name="connsiteY1" fmla="*/ 0 h 19802"/>
                  <a:gd name="connsiteX2" fmla="*/ 0 w 19827"/>
                  <a:gd name="connsiteY2" fmla="*/ 19802 h 19802"/>
                  <a:gd name="connsiteX3" fmla="*/ 19828 w 19827"/>
                  <a:gd name="connsiteY3" fmla="*/ 19802 h 19802"/>
                  <a:gd name="connsiteX4" fmla="*/ 19828 w 19827"/>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7" h="19802">
                    <a:moveTo>
                      <a:pt x="19828" y="0"/>
                    </a:moveTo>
                    <a:lnTo>
                      <a:pt x="0" y="0"/>
                    </a:lnTo>
                    <a:lnTo>
                      <a:pt x="0" y="19802"/>
                    </a:lnTo>
                    <a:lnTo>
                      <a:pt x="19828" y="19802"/>
                    </a:lnTo>
                    <a:lnTo>
                      <a:pt x="19828" y="0"/>
                    </a:lnTo>
                    <a:close/>
                  </a:path>
                </a:pathLst>
              </a:custGeom>
              <a:solidFill>
                <a:srgbClr val="2C5967"/>
              </a:solidFill>
              <a:ln w="641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CA48BE99-3521-4146-A640-F8D8AE6D788D}"/>
                  </a:ext>
                </a:extLst>
              </p:cNvPr>
              <p:cNvSpPr/>
              <p:nvPr/>
            </p:nvSpPr>
            <p:spPr>
              <a:xfrm>
                <a:off x="10253279" y="1133361"/>
                <a:ext cx="19763" cy="19802"/>
              </a:xfrm>
              <a:custGeom>
                <a:avLst/>
                <a:gdLst>
                  <a:gd name="connsiteX0" fmla="*/ 19764 w 19763"/>
                  <a:gd name="connsiteY0" fmla="*/ 0 h 19802"/>
                  <a:gd name="connsiteX1" fmla="*/ 0 w 19763"/>
                  <a:gd name="connsiteY1" fmla="*/ 0 h 19802"/>
                  <a:gd name="connsiteX2" fmla="*/ 0 w 19763"/>
                  <a:gd name="connsiteY2" fmla="*/ 19802 h 19802"/>
                  <a:gd name="connsiteX3" fmla="*/ 19764 w 19763"/>
                  <a:gd name="connsiteY3" fmla="*/ 19802 h 19802"/>
                  <a:gd name="connsiteX4" fmla="*/ 19764 w 19763"/>
                  <a:gd name="connsiteY4" fmla="*/ 0 h 1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3" h="19802">
                    <a:moveTo>
                      <a:pt x="19764" y="0"/>
                    </a:moveTo>
                    <a:lnTo>
                      <a:pt x="0" y="0"/>
                    </a:lnTo>
                    <a:lnTo>
                      <a:pt x="0" y="19802"/>
                    </a:lnTo>
                    <a:lnTo>
                      <a:pt x="19764" y="19802"/>
                    </a:lnTo>
                    <a:lnTo>
                      <a:pt x="19764" y="0"/>
                    </a:lnTo>
                    <a:close/>
                  </a:path>
                </a:pathLst>
              </a:custGeom>
              <a:solidFill>
                <a:srgbClr val="2C5967"/>
              </a:solidFill>
              <a:ln w="641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BCEDF621-D8D7-4EF0-A054-03B478FE0ABF}"/>
                  </a:ext>
                </a:extLst>
              </p:cNvPr>
              <p:cNvSpPr/>
              <p:nvPr/>
            </p:nvSpPr>
            <p:spPr>
              <a:xfrm>
                <a:off x="10184169" y="925816"/>
                <a:ext cx="123331" cy="296398"/>
              </a:xfrm>
              <a:custGeom>
                <a:avLst/>
                <a:gdLst>
                  <a:gd name="connsiteX0" fmla="*/ 0 w 123331"/>
                  <a:gd name="connsiteY0" fmla="*/ 28601 h 296398"/>
                  <a:gd name="connsiteX1" fmla="*/ 0 w 123331"/>
                  <a:gd name="connsiteY1" fmla="*/ 48890 h 296398"/>
                  <a:gd name="connsiteX2" fmla="*/ 103696 w 123331"/>
                  <a:gd name="connsiteY2" fmla="*/ 24934 h 296398"/>
                  <a:gd name="connsiteX3" fmla="*/ 103696 w 123331"/>
                  <a:gd name="connsiteY3" fmla="*/ 276596 h 296398"/>
                  <a:gd name="connsiteX4" fmla="*/ 54223 w 123331"/>
                  <a:gd name="connsiteY4" fmla="*/ 276596 h 296398"/>
                  <a:gd name="connsiteX5" fmla="*/ 54223 w 123331"/>
                  <a:gd name="connsiteY5" fmla="*/ 249459 h 296398"/>
                  <a:gd name="connsiteX6" fmla="*/ 34587 w 123331"/>
                  <a:gd name="connsiteY6" fmla="*/ 249459 h 296398"/>
                  <a:gd name="connsiteX7" fmla="*/ 34587 w 123331"/>
                  <a:gd name="connsiteY7" fmla="*/ 276596 h 296398"/>
                  <a:gd name="connsiteX8" fmla="*/ 0 w 123331"/>
                  <a:gd name="connsiteY8" fmla="*/ 276596 h 296398"/>
                  <a:gd name="connsiteX9" fmla="*/ 0 w 123331"/>
                  <a:gd name="connsiteY9" fmla="*/ 296398 h 296398"/>
                  <a:gd name="connsiteX10" fmla="*/ 123332 w 123331"/>
                  <a:gd name="connsiteY10" fmla="*/ 296398 h 296398"/>
                  <a:gd name="connsiteX11" fmla="*/ 123332 w 123331"/>
                  <a:gd name="connsiteY11" fmla="*/ 286497 h 296398"/>
                  <a:gd name="connsiteX12" fmla="*/ 123332 w 123331"/>
                  <a:gd name="connsiteY12" fmla="*/ 276596 h 296398"/>
                  <a:gd name="connsiteX13" fmla="*/ 123332 w 123331"/>
                  <a:gd name="connsiteY13" fmla="*/ 0 h 296398"/>
                  <a:gd name="connsiteX14" fmla="*/ 0 w 123331"/>
                  <a:gd name="connsiteY14" fmla="*/ 28601 h 29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331" h="296398">
                    <a:moveTo>
                      <a:pt x="0" y="28601"/>
                    </a:moveTo>
                    <a:lnTo>
                      <a:pt x="0" y="48890"/>
                    </a:lnTo>
                    <a:lnTo>
                      <a:pt x="103696" y="24934"/>
                    </a:lnTo>
                    <a:lnTo>
                      <a:pt x="103696" y="276596"/>
                    </a:lnTo>
                    <a:lnTo>
                      <a:pt x="54223" y="276596"/>
                    </a:lnTo>
                    <a:lnTo>
                      <a:pt x="54223" y="249459"/>
                    </a:lnTo>
                    <a:lnTo>
                      <a:pt x="34587" y="249459"/>
                    </a:lnTo>
                    <a:lnTo>
                      <a:pt x="34587" y="276596"/>
                    </a:lnTo>
                    <a:lnTo>
                      <a:pt x="0" y="276596"/>
                    </a:lnTo>
                    <a:lnTo>
                      <a:pt x="0" y="296398"/>
                    </a:lnTo>
                    <a:lnTo>
                      <a:pt x="123332" y="296398"/>
                    </a:lnTo>
                    <a:lnTo>
                      <a:pt x="123332" y="286497"/>
                    </a:lnTo>
                    <a:lnTo>
                      <a:pt x="123332" y="276596"/>
                    </a:lnTo>
                    <a:lnTo>
                      <a:pt x="123332" y="0"/>
                    </a:lnTo>
                    <a:lnTo>
                      <a:pt x="0" y="28601"/>
                    </a:lnTo>
                    <a:close/>
                  </a:path>
                </a:pathLst>
              </a:custGeom>
              <a:solidFill>
                <a:srgbClr val="2C5967"/>
              </a:solidFill>
              <a:ln w="641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F486527C-F835-431A-9B79-13133D241E20}"/>
                  </a:ext>
                </a:extLst>
              </p:cNvPr>
              <p:cNvSpPr/>
              <p:nvPr/>
            </p:nvSpPr>
            <p:spPr>
              <a:xfrm>
                <a:off x="9841382" y="994998"/>
                <a:ext cx="123331" cy="227217"/>
              </a:xfrm>
              <a:custGeom>
                <a:avLst/>
                <a:gdLst>
                  <a:gd name="connsiteX0" fmla="*/ 86306 w 123331"/>
                  <a:gd name="connsiteY0" fmla="*/ 207415 h 227217"/>
                  <a:gd name="connsiteX1" fmla="*/ 86306 w 123331"/>
                  <a:gd name="connsiteY1" fmla="*/ 180284 h 227217"/>
                  <a:gd name="connsiteX2" fmla="*/ 66670 w 123331"/>
                  <a:gd name="connsiteY2" fmla="*/ 180284 h 227217"/>
                  <a:gd name="connsiteX3" fmla="*/ 66670 w 123331"/>
                  <a:gd name="connsiteY3" fmla="*/ 207415 h 227217"/>
                  <a:gd name="connsiteX4" fmla="*/ 19764 w 123331"/>
                  <a:gd name="connsiteY4" fmla="*/ 207415 h 227217"/>
                  <a:gd name="connsiteX5" fmla="*/ 19764 w 123331"/>
                  <a:gd name="connsiteY5" fmla="*/ 19801 h 227217"/>
                  <a:gd name="connsiteX6" fmla="*/ 120893 w 123331"/>
                  <a:gd name="connsiteY6" fmla="*/ 19801 h 227217"/>
                  <a:gd name="connsiteX7" fmla="*/ 120893 w 123331"/>
                  <a:gd name="connsiteY7" fmla="*/ 0 h 227217"/>
                  <a:gd name="connsiteX8" fmla="*/ 0 w 123331"/>
                  <a:gd name="connsiteY8" fmla="*/ 0 h 227217"/>
                  <a:gd name="connsiteX9" fmla="*/ 0 w 123331"/>
                  <a:gd name="connsiteY9" fmla="*/ 207415 h 227217"/>
                  <a:gd name="connsiteX10" fmla="*/ 0 w 123331"/>
                  <a:gd name="connsiteY10" fmla="*/ 217316 h 227217"/>
                  <a:gd name="connsiteX11" fmla="*/ 0 w 123331"/>
                  <a:gd name="connsiteY11" fmla="*/ 227217 h 227217"/>
                  <a:gd name="connsiteX12" fmla="*/ 123332 w 123331"/>
                  <a:gd name="connsiteY12" fmla="*/ 227217 h 227217"/>
                  <a:gd name="connsiteX13" fmla="*/ 123332 w 123331"/>
                  <a:gd name="connsiteY13" fmla="*/ 207415 h 227217"/>
                  <a:gd name="connsiteX14" fmla="*/ 86306 w 123331"/>
                  <a:gd name="connsiteY14" fmla="*/ 207415 h 22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331" h="227217">
                    <a:moveTo>
                      <a:pt x="86306" y="207415"/>
                    </a:moveTo>
                    <a:lnTo>
                      <a:pt x="86306" y="180284"/>
                    </a:lnTo>
                    <a:lnTo>
                      <a:pt x="66670" y="180284"/>
                    </a:lnTo>
                    <a:lnTo>
                      <a:pt x="66670" y="207415"/>
                    </a:lnTo>
                    <a:lnTo>
                      <a:pt x="19764" y="207415"/>
                    </a:lnTo>
                    <a:lnTo>
                      <a:pt x="19764" y="19801"/>
                    </a:lnTo>
                    <a:lnTo>
                      <a:pt x="120893" y="19801"/>
                    </a:lnTo>
                    <a:lnTo>
                      <a:pt x="120893" y="0"/>
                    </a:lnTo>
                    <a:lnTo>
                      <a:pt x="0" y="0"/>
                    </a:lnTo>
                    <a:lnTo>
                      <a:pt x="0" y="207415"/>
                    </a:lnTo>
                    <a:lnTo>
                      <a:pt x="0" y="217316"/>
                    </a:lnTo>
                    <a:lnTo>
                      <a:pt x="0" y="227217"/>
                    </a:lnTo>
                    <a:lnTo>
                      <a:pt x="123332" y="227217"/>
                    </a:lnTo>
                    <a:lnTo>
                      <a:pt x="123332" y="207415"/>
                    </a:lnTo>
                    <a:lnTo>
                      <a:pt x="86306" y="207415"/>
                    </a:lnTo>
                    <a:close/>
                  </a:path>
                </a:pathLst>
              </a:custGeom>
              <a:solidFill>
                <a:srgbClr val="2C5967"/>
              </a:solidFill>
              <a:ln w="641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E35FD4E3-D15E-4862-BBE8-494551E08B89}"/>
                  </a:ext>
                </a:extLst>
              </p:cNvPr>
              <p:cNvSpPr/>
              <p:nvPr/>
            </p:nvSpPr>
            <p:spPr>
              <a:xfrm>
                <a:off x="9884696" y="733311"/>
                <a:ext cx="361415" cy="183337"/>
              </a:xfrm>
              <a:custGeom>
                <a:avLst/>
                <a:gdLst>
                  <a:gd name="connsiteX0" fmla="*/ 22138 w 361415"/>
                  <a:gd name="connsiteY0" fmla="*/ 162926 h 183337"/>
                  <a:gd name="connsiteX1" fmla="*/ 34330 w 361415"/>
                  <a:gd name="connsiteY1" fmla="*/ 137480 h 183337"/>
                  <a:gd name="connsiteX2" fmla="*/ 55955 w 361415"/>
                  <a:gd name="connsiteY2" fmla="*/ 119413 h 183337"/>
                  <a:gd name="connsiteX3" fmla="*/ 70777 w 361415"/>
                  <a:gd name="connsiteY3" fmla="*/ 106989 h 183337"/>
                  <a:gd name="connsiteX4" fmla="*/ 78798 w 361415"/>
                  <a:gd name="connsiteY4" fmla="*/ 89346 h 183337"/>
                  <a:gd name="connsiteX5" fmla="*/ 87846 w 361415"/>
                  <a:gd name="connsiteY5" fmla="*/ 69573 h 183337"/>
                  <a:gd name="connsiteX6" fmla="*/ 105044 w 361415"/>
                  <a:gd name="connsiteY6" fmla="*/ 56223 h 183337"/>
                  <a:gd name="connsiteX7" fmla="*/ 127630 w 361415"/>
                  <a:gd name="connsiteY7" fmla="*/ 52556 h 183337"/>
                  <a:gd name="connsiteX8" fmla="*/ 146817 w 361415"/>
                  <a:gd name="connsiteY8" fmla="*/ 50055 h 183337"/>
                  <a:gd name="connsiteX9" fmla="*/ 162859 w 361415"/>
                  <a:gd name="connsiteY9" fmla="*/ 39234 h 183337"/>
                  <a:gd name="connsiteX10" fmla="*/ 183200 w 361415"/>
                  <a:gd name="connsiteY10" fmla="*/ 24860 h 183337"/>
                  <a:gd name="connsiteX11" fmla="*/ 207585 w 361415"/>
                  <a:gd name="connsiteY11" fmla="*/ 19799 h 183337"/>
                  <a:gd name="connsiteX12" fmla="*/ 239476 w 361415"/>
                  <a:gd name="connsiteY12" fmla="*/ 28977 h 183337"/>
                  <a:gd name="connsiteX13" fmla="*/ 261871 w 361415"/>
                  <a:gd name="connsiteY13" fmla="*/ 53534 h 183337"/>
                  <a:gd name="connsiteX14" fmla="*/ 274192 w 361415"/>
                  <a:gd name="connsiteY14" fmla="*/ 68603 h 183337"/>
                  <a:gd name="connsiteX15" fmla="*/ 291838 w 361415"/>
                  <a:gd name="connsiteY15" fmla="*/ 76879 h 183337"/>
                  <a:gd name="connsiteX16" fmla="*/ 311923 w 361415"/>
                  <a:gd name="connsiteY16" fmla="*/ 85557 h 183337"/>
                  <a:gd name="connsiteX17" fmla="*/ 338424 w 361415"/>
                  <a:gd name="connsiteY17" fmla="*/ 119999 h 183337"/>
                  <a:gd name="connsiteX18" fmla="*/ 336370 w 361415"/>
                  <a:gd name="connsiteY18" fmla="*/ 163415 h 183337"/>
                  <a:gd name="connsiteX19" fmla="*/ 299730 w 361415"/>
                  <a:gd name="connsiteY19" fmla="*/ 163415 h 183337"/>
                  <a:gd name="connsiteX20" fmla="*/ 299730 w 361415"/>
                  <a:gd name="connsiteY20" fmla="*/ 183337 h 183337"/>
                  <a:gd name="connsiteX21" fmla="*/ 348563 w 361415"/>
                  <a:gd name="connsiteY21" fmla="*/ 183337 h 183337"/>
                  <a:gd name="connsiteX22" fmla="*/ 351386 w 361415"/>
                  <a:gd name="connsiteY22" fmla="*/ 178082 h 183337"/>
                  <a:gd name="connsiteX23" fmla="*/ 358765 w 361415"/>
                  <a:gd name="connsiteY23" fmla="*/ 117591 h 183337"/>
                  <a:gd name="connsiteX24" fmla="*/ 322959 w 361415"/>
                  <a:gd name="connsiteY24" fmla="*/ 68323 h 183337"/>
                  <a:gd name="connsiteX25" fmla="*/ 296715 w 361415"/>
                  <a:gd name="connsiteY25" fmla="*/ 57567 h 183337"/>
                  <a:gd name="connsiteX26" fmla="*/ 287089 w 361415"/>
                  <a:gd name="connsiteY26" fmla="*/ 53272 h 183337"/>
                  <a:gd name="connsiteX27" fmla="*/ 280223 w 361415"/>
                  <a:gd name="connsiteY27" fmla="*/ 45345 h 183337"/>
                  <a:gd name="connsiteX28" fmla="*/ 274127 w 361415"/>
                  <a:gd name="connsiteY28" fmla="*/ 34833 h 183337"/>
                  <a:gd name="connsiteX29" fmla="*/ 259112 w 361415"/>
                  <a:gd name="connsiteY29" fmla="*/ 18455 h 183337"/>
                  <a:gd name="connsiteX30" fmla="*/ 206494 w 361415"/>
                  <a:gd name="connsiteY30" fmla="*/ 9 h 183337"/>
                  <a:gd name="connsiteX31" fmla="*/ 154453 w 361415"/>
                  <a:gd name="connsiteY31" fmla="*/ 20044 h 183337"/>
                  <a:gd name="connsiteX32" fmla="*/ 148485 w 361415"/>
                  <a:gd name="connsiteY32" fmla="*/ 25788 h 183337"/>
                  <a:gd name="connsiteX33" fmla="*/ 144699 w 361415"/>
                  <a:gd name="connsiteY33" fmla="*/ 29088 h 183337"/>
                  <a:gd name="connsiteX34" fmla="*/ 143224 w 361415"/>
                  <a:gd name="connsiteY34" fmla="*/ 29822 h 183337"/>
                  <a:gd name="connsiteX35" fmla="*/ 140272 w 361415"/>
                  <a:gd name="connsiteY35" fmla="*/ 31289 h 183337"/>
                  <a:gd name="connsiteX36" fmla="*/ 138475 w 361415"/>
                  <a:gd name="connsiteY36" fmla="*/ 31289 h 183337"/>
                  <a:gd name="connsiteX37" fmla="*/ 135524 w 361415"/>
                  <a:gd name="connsiteY37" fmla="*/ 32022 h 183337"/>
                  <a:gd name="connsiteX38" fmla="*/ 133598 w 361415"/>
                  <a:gd name="connsiteY38" fmla="*/ 32022 h 183337"/>
                  <a:gd name="connsiteX39" fmla="*/ 129427 w 361415"/>
                  <a:gd name="connsiteY39" fmla="*/ 32022 h 183337"/>
                  <a:gd name="connsiteX40" fmla="*/ 119546 w 361415"/>
                  <a:gd name="connsiteY40" fmla="*/ 32022 h 183337"/>
                  <a:gd name="connsiteX41" fmla="*/ 114412 w 361415"/>
                  <a:gd name="connsiteY41" fmla="*/ 32022 h 183337"/>
                  <a:gd name="connsiteX42" fmla="*/ 111717 w 361415"/>
                  <a:gd name="connsiteY42" fmla="*/ 32022 h 183337"/>
                  <a:gd name="connsiteX43" fmla="*/ 106584 w 361415"/>
                  <a:gd name="connsiteY43" fmla="*/ 33122 h 183337"/>
                  <a:gd name="connsiteX44" fmla="*/ 104274 w 361415"/>
                  <a:gd name="connsiteY44" fmla="*/ 33122 h 183337"/>
                  <a:gd name="connsiteX45" fmla="*/ 97087 w 361415"/>
                  <a:gd name="connsiteY45" fmla="*/ 35811 h 183337"/>
                  <a:gd name="connsiteX46" fmla="*/ 83419 w 361415"/>
                  <a:gd name="connsiteY46" fmla="*/ 43878 h 183337"/>
                  <a:gd name="connsiteX47" fmla="*/ 77579 w 361415"/>
                  <a:gd name="connsiteY47" fmla="*/ 49011 h 183337"/>
                  <a:gd name="connsiteX48" fmla="*/ 59227 w 361415"/>
                  <a:gd name="connsiteY48" fmla="*/ 85557 h 183337"/>
                  <a:gd name="connsiteX49" fmla="*/ 54928 w 361415"/>
                  <a:gd name="connsiteY49" fmla="*/ 95152 h 183337"/>
                  <a:gd name="connsiteX50" fmla="*/ 47035 w 361415"/>
                  <a:gd name="connsiteY50" fmla="*/ 102058 h 183337"/>
                  <a:gd name="connsiteX51" fmla="*/ 21175 w 361415"/>
                  <a:gd name="connsiteY51" fmla="*/ 122224 h 183337"/>
                  <a:gd name="connsiteX52" fmla="*/ 2246 w 361415"/>
                  <a:gd name="connsiteY52" fmla="*/ 160970 h 183337"/>
                  <a:gd name="connsiteX53" fmla="*/ 770 w 361415"/>
                  <a:gd name="connsiteY53" fmla="*/ 171970 h 183337"/>
                  <a:gd name="connsiteX54" fmla="*/ 0 w 361415"/>
                  <a:gd name="connsiteY54" fmla="*/ 183337 h 183337"/>
                  <a:gd name="connsiteX55" fmla="*/ 77579 w 361415"/>
                  <a:gd name="connsiteY55" fmla="*/ 183337 h 183337"/>
                  <a:gd name="connsiteX56" fmla="*/ 77579 w 361415"/>
                  <a:gd name="connsiteY56" fmla="*/ 162926 h 183337"/>
                  <a:gd name="connsiteX57" fmla="*/ 22138 w 361415"/>
                  <a:gd name="connsiteY57" fmla="*/ 162926 h 18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1415" h="183337">
                    <a:moveTo>
                      <a:pt x="22138" y="162926"/>
                    </a:moveTo>
                    <a:cubicBezTo>
                      <a:pt x="24319" y="153667"/>
                      <a:pt x="28490" y="144989"/>
                      <a:pt x="34330" y="137480"/>
                    </a:cubicBezTo>
                    <a:cubicBezTo>
                      <a:pt x="40105" y="129971"/>
                      <a:pt x="47484" y="123810"/>
                      <a:pt x="55955" y="119413"/>
                    </a:cubicBezTo>
                    <a:cubicBezTo>
                      <a:pt x="61730" y="116441"/>
                      <a:pt x="66863" y="112194"/>
                      <a:pt x="70777" y="106989"/>
                    </a:cubicBezTo>
                    <a:cubicBezTo>
                      <a:pt x="74756" y="101784"/>
                      <a:pt x="77451" y="95753"/>
                      <a:pt x="78798" y="89346"/>
                    </a:cubicBezTo>
                    <a:cubicBezTo>
                      <a:pt x="80146" y="82120"/>
                      <a:pt x="83290" y="75339"/>
                      <a:pt x="87846" y="69573"/>
                    </a:cubicBezTo>
                    <a:cubicBezTo>
                      <a:pt x="92402" y="63808"/>
                      <a:pt x="98306" y="59228"/>
                      <a:pt x="105044" y="56223"/>
                    </a:cubicBezTo>
                    <a:cubicBezTo>
                      <a:pt x="112102" y="53070"/>
                      <a:pt x="119866" y="51806"/>
                      <a:pt x="127630" y="52556"/>
                    </a:cubicBezTo>
                    <a:cubicBezTo>
                      <a:pt x="134111" y="53223"/>
                      <a:pt x="140721" y="52367"/>
                      <a:pt x="146817" y="50055"/>
                    </a:cubicBezTo>
                    <a:cubicBezTo>
                      <a:pt x="152913" y="47743"/>
                      <a:pt x="158431" y="44038"/>
                      <a:pt x="162859" y="39234"/>
                    </a:cubicBezTo>
                    <a:cubicBezTo>
                      <a:pt x="168634" y="33096"/>
                      <a:pt x="175500" y="28204"/>
                      <a:pt x="183200" y="24860"/>
                    </a:cubicBezTo>
                    <a:cubicBezTo>
                      <a:pt x="190901" y="21517"/>
                      <a:pt x="199178" y="19794"/>
                      <a:pt x="207585" y="19799"/>
                    </a:cubicBezTo>
                    <a:cubicBezTo>
                      <a:pt x="218878" y="19845"/>
                      <a:pt x="229915" y="23022"/>
                      <a:pt x="239476" y="28977"/>
                    </a:cubicBezTo>
                    <a:cubicBezTo>
                      <a:pt x="249101" y="34932"/>
                      <a:pt x="256866" y="43433"/>
                      <a:pt x="261871" y="53534"/>
                    </a:cubicBezTo>
                    <a:cubicBezTo>
                      <a:pt x="264822" y="59414"/>
                      <a:pt x="269058" y="64563"/>
                      <a:pt x="274192" y="68603"/>
                    </a:cubicBezTo>
                    <a:cubicBezTo>
                      <a:pt x="279389" y="72642"/>
                      <a:pt x="285421" y="75470"/>
                      <a:pt x="291838" y="76879"/>
                    </a:cubicBezTo>
                    <a:cubicBezTo>
                      <a:pt x="299025" y="78490"/>
                      <a:pt x="305826" y="81434"/>
                      <a:pt x="311923" y="85557"/>
                    </a:cubicBezTo>
                    <a:cubicBezTo>
                      <a:pt x="324564" y="93533"/>
                      <a:pt x="333932" y="105740"/>
                      <a:pt x="338424" y="119999"/>
                    </a:cubicBezTo>
                    <a:cubicBezTo>
                      <a:pt x="342916" y="134259"/>
                      <a:pt x="342146" y="149645"/>
                      <a:pt x="336370" y="163415"/>
                    </a:cubicBezTo>
                    <a:lnTo>
                      <a:pt x="299730" y="163415"/>
                    </a:lnTo>
                    <a:lnTo>
                      <a:pt x="299730" y="183337"/>
                    </a:lnTo>
                    <a:lnTo>
                      <a:pt x="348563" y="183337"/>
                    </a:lnTo>
                    <a:lnTo>
                      <a:pt x="351386" y="178082"/>
                    </a:lnTo>
                    <a:cubicBezTo>
                      <a:pt x="361396" y="159581"/>
                      <a:pt x="364027" y="137963"/>
                      <a:pt x="358765" y="117591"/>
                    </a:cubicBezTo>
                    <a:cubicBezTo>
                      <a:pt x="353504" y="97221"/>
                      <a:pt x="340670" y="79613"/>
                      <a:pt x="322959" y="68323"/>
                    </a:cubicBezTo>
                    <a:cubicBezTo>
                      <a:pt x="314874" y="63263"/>
                      <a:pt x="306019" y="59626"/>
                      <a:pt x="296715" y="57567"/>
                    </a:cubicBezTo>
                    <a:cubicBezTo>
                      <a:pt x="293249" y="56848"/>
                      <a:pt x="289977" y="55383"/>
                      <a:pt x="287089" y="53272"/>
                    </a:cubicBezTo>
                    <a:cubicBezTo>
                      <a:pt x="284266" y="51162"/>
                      <a:pt x="281891" y="48457"/>
                      <a:pt x="280223" y="45345"/>
                    </a:cubicBezTo>
                    <a:cubicBezTo>
                      <a:pt x="278363" y="41719"/>
                      <a:pt x="276373" y="38209"/>
                      <a:pt x="274127" y="34833"/>
                    </a:cubicBezTo>
                    <a:cubicBezTo>
                      <a:pt x="269828" y="28728"/>
                      <a:pt x="264822" y="23220"/>
                      <a:pt x="259112" y="18455"/>
                    </a:cubicBezTo>
                    <a:cubicBezTo>
                      <a:pt x="244289" y="6256"/>
                      <a:pt x="225680" y="-281"/>
                      <a:pt x="206494" y="9"/>
                    </a:cubicBezTo>
                    <a:cubicBezTo>
                      <a:pt x="187307" y="301"/>
                      <a:pt x="168891" y="7401"/>
                      <a:pt x="154453" y="20044"/>
                    </a:cubicBezTo>
                    <a:cubicBezTo>
                      <a:pt x="152400" y="21877"/>
                      <a:pt x="150282" y="23833"/>
                      <a:pt x="148485" y="25788"/>
                    </a:cubicBezTo>
                    <a:cubicBezTo>
                      <a:pt x="147330" y="26986"/>
                      <a:pt x="146047" y="28090"/>
                      <a:pt x="144699" y="29088"/>
                    </a:cubicBezTo>
                    <a:lnTo>
                      <a:pt x="143224" y="29822"/>
                    </a:lnTo>
                    <a:cubicBezTo>
                      <a:pt x="142325" y="30455"/>
                      <a:pt x="141362" y="30949"/>
                      <a:pt x="140272" y="31289"/>
                    </a:cubicBezTo>
                    <a:lnTo>
                      <a:pt x="138475" y="31289"/>
                    </a:lnTo>
                    <a:lnTo>
                      <a:pt x="135524" y="32022"/>
                    </a:lnTo>
                    <a:lnTo>
                      <a:pt x="133598" y="32022"/>
                    </a:lnTo>
                    <a:cubicBezTo>
                      <a:pt x="132187" y="32146"/>
                      <a:pt x="130839" y="32146"/>
                      <a:pt x="129427" y="32022"/>
                    </a:cubicBezTo>
                    <a:cubicBezTo>
                      <a:pt x="126155" y="31778"/>
                      <a:pt x="122818" y="31778"/>
                      <a:pt x="119546" y="32022"/>
                    </a:cubicBezTo>
                    <a:lnTo>
                      <a:pt x="114412" y="32022"/>
                    </a:lnTo>
                    <a:lnTo>
                      <a:pt x="111717" y="32022"/>
                    </a:lnTo>
                    <a:lnTo>
                      <a:pt x="106584" y="33122"/>
                    </a:lnTo>
                    <a:lnTo>
                      <a:pt x="104274" y="33122"/>
                    </a:lnTo>
                    <a:cubicBezTo>
                      <a:pt x="101835" y="33892"/>
                      <a:pt x="99461" y="34789"/>
                      <a:pt x="97087" y="35811"/>
                    </a:cubicBezTo>
                    <a:cubicBezTo>
                      <a:pt x="92210" y="37968"/>
                      <a:pt x="87654" y="40675"/>
                      <a:pt x="83419" y="43878"/>
                    </a:cubicBezTo>
                    <a:cubicBezTo>
                      <a:pt x="81365" y="45457"/>
                      <a:pt x="79376" y="47172"/>
                      <a:pt x="77579" y="49011"/>
                    </a:cubicBezTo>
                    <a:cubicBezTo>
                      <a:pt x="67697" y="58936"/>
                      <a:pt x="61280" y="71736"/>
                      <a:pt x="59227" y="85557"/>
                    </a:cubicBezTo>
                    <a:cubicBezTo>
                      <a:pt x="58522" y="89029"/>
                      <a:pt x="57045" y="92303"/>
                      <a:pt x="54928" y="95152"/>
                    </a:cubicBezTo>
                    <a:cubicBezTo>
                      <a:pt x="52810" y="98002"/>
                      <a:pt x="50115" y="100358"/>
                      <a:pt x="47035" y="102058"/>
                    </a:cubicBezTo>
                    <a:cubicBezTo>
                      <a:pt x="37217" y="107057"/>
                      <a:pt x="28426" y="113904"/>
                      <a:pt x="21175" y="122224"/>
                    </a:cubicBezTo>
                    <a:cubicBezTo>
                      <a:pt x="11678" y="133351"/>
                      <a:pt x="5197" y="146673"/>
                      <a:pt x="2246" y="160970"/>
                    </a:cubicBezTo>
                    <a:cubicBezTo>
                      <a:pt x="1476" y="164599"/>
                      <a:pt x="1026" y="168275"/>
                      <a:pt x="770" y="171970"/>
                    </a:cubicBezTo>
                    <a:lnTo>
                      <a:pt x="0" y="183337"/>
                    </a:lnTo>
                    <a:lnTo>
                      <a:pt x="77579" y="183337"/>
                    </a:lnTo>
                    <a:lnTo>
                      <a:pt x="77579" y="162926"/>
                    </a:lnTo>
                    <a:lnTo>
                      <a:pt x="22138" y="162926"/>
                    </a:lnTo>
                    <a:close/>
                  </a:path>
                </a:pathLst>
              </a:custGeom>
              <a:solidFill>
                <a:srgbClr val="2C5967"/>
              </a:solidFill>
              <a:ln w="6417" cap="flat">
                <a:noFill/>
                <a:prstDash val="solid"/>
                <a:miter/>
              </a:ln>
            </p:spPr>
            <p:txBody>
              <a:bodyPr rtlCol="0" anchor="ctr"/>
              <a:lstStyle/>
              <a:p>
                <a:endParaRPr lang="en-US"/>
              </a:p>
            </p:txBody>
          </p:sp>
        </p:grpSp>
        <p:grpSp>
          <p:nvGrpSpPr>
            <p:cNvPr id="296" name="Graphic 2">
              <a:extLst>
                <a:ext uri="{FF2B5EF4-FFF2-40B4-BE49-F238E27FC236}">
                  <a16:creationId xmlns:a16="http://schemas.microsoft.com/office/drawing/2014/main" id="{D09F5343-35A0-4A05-AD0F-AD6D7086121E}"/>
                </a:ext>
              </a:extLst>
            </p:cNvPr>
            <p:cNvGrpSpPr/>
            <p:nvPr/>
          </p:nvGrpSpPr>
          <p:grpSpPr>
            <a:xfrm>
              <a:off x="9739996" y="1239675"/>
              <a:ext cx="660934" cy="237423"/>
              <a:chOff x="9739996" y="1239675"/>
              <a:chExt cx="660934" cy="237423"/>
            </a:xfrm>
            <a:solidFill>
              <a:srgbClr val="000000"/>
            </a:solidFill>
          </p:grpSpPr>
          <p:sp>
            <p:nvSpPr>
              <p:cNvPr id="297" name="TextBox 296">
                <a:extLst>
                  <a:ext uri="{FF2B5EF4-FFF2-40B4-BE49-F238E27FC236}">
                    <a16:creationId xmlns:a16="http://schemas.microsoft.com/office/drawing/2014/main" id="{DE47A03C-D02E-4FAC-ACB0-C1F6E8554829}"/>
                  </a:ext>
                </a:extLst>
              </p:cNvPr>
              <p:cNvSpPr txBox="1"/>
              <p:nvPr/>
            </p:nvSpPr>
            <p:spPr>
              <a:xfrm>
                <a:off x="9648556" y="1193955"/>
                <a:ext cx="84381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Exadata Cloud</a:t>
                </a:r>
              </a:p>
            </p:txBody>
          </p:sp>
          <p:sp>
            <p:nvSpPr>
              <p:cNvPr id="298" name="TextBox 297">
                <a:extLst>
                  <a:ext uri="{FF2B5EF4-FFF2-40B4-BE49-F238E27FC236}">
                    <a16:creationId xmlns:a16="http://schemas.microsoft.com/office/drawing/2014/main" id="{A24D203E-BD2A-4157-B92C-A8963521C22B}"/>
                  </a:ext>
                </a:extLst>
              </p:cNvPr>
              <p:cNvSpPr txBox="1"/>
              <p:nvPr/>
            </p:nvSpPr>
            <p:spPr>
              <a:xfrm>
                <a:off x="9699313" y="1296625"/>
                <a:ext cx="74114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at Customer</a:t>
                </a:r>
              </a:p>
            </p:txBody>
          </p:sp>
        </p:grpSp>
      </p:grpSp>
      <p:grpSp>
        <p:nvGrpSpPr>
          <p:cNvPr id="299" name="Graphic 2">
            <a:extLst>
              <a:ext uri="{FF2B5EF4-FFF2-40B4-BE49-F238E27FC236}">
                <a16:creationId xmlns:a16="http://schemas.microsoft.com/office/drawing/2014/main" id="{1C8A16B3-5CE7-453C-8A3F-0F626958672A}"/>
              </a:ext>
            </a:extLst>
          </p:cNvPr>
          <p:cNvGrpSpPr/>
          <p:nvPr/>
        </p:nvGrpSpPr>
        <p:grpSpPr>
          <a:xfrm>
            <a:off x="10752124" y="1600201"/>
            <a:ext cx="473434" cy="653337"/>
            <a:chOff x="10752124" y="721092"/>
            <a:chExt cx="473434" cy="653337"/>
          </a:xfrm>
        </p:grpSpPr>
        <p:grpSp>
          <p:nvGrpSpPr>
            <p:cNvPr id="300" name="Graphic 2">
              <a:extLst>
                <a:ext uri="{FF2B5EF4-FFF2-40B4-BE49-F238E27FC236}">
                  <a16:creationId xmlns:a16="http://schemas.microsoft.com/office/drawing/2014/main" id="{B2DF2F81-2781-46E4-9B81-9521447AEFFC}"/>
                </a:ext>
              </a:extLst>
            </p:cNvPr>
            <p:cNvGrpSpPr/>
            <p:nvPr/>
          </p:nvGrpSpPr>
          <p:grpSpPr>
            <a:xfrm>
              <a:off x="10752124" y="721092"/>
              <a:ext cx="473434" cy="513347"/>
              <a:chOff x="10752124" y="721092"/>
              <a:chExt cx="473434" cy="513347"/>
            </a:xfrm>
          </p:grpSpPr>
          <p:grpSp>
            <p:nvGrpSpPr>
              <p:cNvPr id="301" name="Graphic 2">
                <a:extLst>
                  <a:ext uri="{FF2B5EF4-FFF2-40B4-BE49-F238E27FC236}">
                    <a16:creationId xmlns:a16="http://schemas.microsoft.com/office/drawing/2014/main" id="{0A193770-27E9-4187-B179-BD1A573A3BC4}"/>
                  </a:ext>
                </a:extLst>
              </p:cNvPr>
              <p:cNvGrpSpPr/>
              <p:nvPr/>
            </p:nvGrpSpPr>
            <p:grpSpPr>
              <a:xfrm>
                <a:off x="10752124" y="721092"/>
                <a:ext cx="473434" cy="513347"/>
                <a:chOff x="10752124" y="721092"/>
                <a:chExt cx="473434" cy="513347"/>
              </a:xfrm>
              <a:solidFill>
                <a:srgbClr val="FFFFFF"/>
              </a:solidFill>
            </p:grpSpPr>
            <p:grpSp>
              <p:nvGrpSpPr>
                <p:cNvPr id="302" name="Graphic 2">
                  <a:extLst>
                    <a:ext uri="{FF2B5EF4-FFF2-40B4-BE49-F238E27FC236}">
                      <a16:creationId xmlns:a16="http://schemas.microsoft.com/office/drawing/2014/main" id="{06EF9B63-42D0-4464-BCB2-D709F8562146}"/>
                    </a:ext>
                  </a:extLst>
                </p:cNvPr>
                <p:cNvGrpSpPr/>
                <p:nvPr/>
              </p:nvGrpSpPr>
              <p:grpSpPr>
                <a:xfrm>
                  <a:off x="11061288" y="904774"/>
                  <a:ext cx="9689" cy="25545"/>
                  <a:chOff x="11061288" y="904774"/>
                  <a:chExt cx="9689" cy="25545"/>
                </a:xfrm>
                <a:solidFill>
                  <a:srgbClr val="FFFFFF"/>
                </a:solidFill>
              </p:grpSpPr>
              <p:sp>
                <p:nvSpPr>
                  <p:cNvPr id="303" name="Freeform: Shape 302">
                    <a:extLst>
                      <a:ext uri="{FF2B5EF4-FFF2-40B4-BE49-F238E27FC236}">
                        <a16:creationId xmlns:a16="http://schemas.microsoft.com/office/drawing/2014/main" id="{778E293C-226B-432C-8649-B8AAA77F273E}"/>
                      </a:ext>
                    </a:extLst>
                  </p:cNvPr>
                  <p:cNvSpPr/>
                  <p:nvPr/>
                </p:nvSpPr>
                <p:spPr>
                  <a:xfrm>
                    <a:off x="11062443" y="909640"/>
                    <a:ext cx="7315" cy="13381"/>
                  </a:xfrm>
                  <a:custGeom>
                    <a:avLst/>
                    <a:gdLst>
                      <a:gd name="connsiteX0" fmla="*/ 4877 w 7315"/>
                      <a:gd name="connsiteY0" fmla="*/ 13381 h 13381"/>
                      <a:gd name="connsiteX1" fmla="*/ 0 w 7315"/>
                      <a:gd name="connsiteY1" fmla="*/ 12164 h 13381"/>
                      <a:gd name="connsiteX2" fmla="*/ 2438 w 7315"/>
                      <a:gd name="connsiteY2" fmla="*/ 0 h 13381"/>
                      <a:gd name="connsiteX3" fmla="*/ 7315 w 7315"/>
                      <a:gd name="connsiteY3" fmla="*/ 1217 h 13381"/>
                      <a:gd name="connsiteX4" fmla="*/ 4877 w 7315"/>
                      <a:gd name="connsiteY4" fmla="*/ 13381 h 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5" h="13381">
                        <a:moveTo>
                          <a:pt x="4877" y="13381"/>
                        </a:moveTo>
                        <a:cubicBezTo>
                          <a:pt x="3658" y="13381"/>
                          <a:pt x="1220" y="12164"/>
                          <a:pt x="0" y="12164"/>
                        </a:cubicBezTo>
                        <a:lnTo>
                          <a:pt x="2438" y="0"/>
                        </a:lnTo>
                        <a:cubicBezTo>
                          <a:pt x="3658" y="0"/>
                          <a:pt x="4877" y="1217"/>
                          <a:pt x="7315" y="1217"/>
                        </a:cubicBezTo>
                        <a:lnTo>
                          <a:pt x="4877" y="13381"/>
                        </a:lnTo>
                        <a:close/>
                      </a:path>
                    </a:pathLst>
                  </a:custGeom>
                  <a:solidFill>
                    <a:srgbClr val="FFFFFF"/>
                  </a:solidFill>
                  <a:ln w="6417"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B99672FC-4F87-44BD-B7B3-B1643CB5532C}"/>
                      </a:ext>
                    </a:extLst>
                  </p:cNvPr>
                  <p:cNvSpPr/>
                  <p:nvPr/>
                </p:nvSpPr>
                <p:spPr>
                  <a:xfrm>
                    <a:off x="11061288" y="904774"/>
                    <a:ext cx="9689" cy="25545"/>
                  </a:xfrm>
                  <a:custGeom>
                    <a:avLst/>
                    <a:gdLst>
                      <a:gd name="connsiteX0" fmla="*/ 2374 w 9689"/>
                      <a:gd name="connsiteY0" fmla="*/ 10948 h 25545"/>
                      <a:gd name="connsiteX1" fmla="*/ 7251 w 9689"/>
                      <a:gd name="connsiteY1" fmla="*/ 12164 h 25545"/>
                      <a:gd name="connsiteX2" fmla="*/ 2374 w 9689"/>
                      <a:gd name="connsiteY2" fmla="*/ 10948 h 25545"/>
                      <a:gd name="connsiteX3" fmla="*/ 4813 w 9689"/>
                      <a:gd name="connsiteY3" fmla="*/ 0 h 25545"/>
                      <a:gd name="connsiteX4" fmla="*/ 0 w 9689"/>
                      <a:gd name="connsiteY4" fmla="*/ 24329 h 25545"/>
                      <a:gd name="connsiteX5" fmla="*/ 6031 w 9689"/>
                      <a:gd name="connsiteY5" fmla="*/ 25545 h 25545"/>
                      <a:gd name="connsiteX6" fmla="*/ 9689 w 9689"/>
                      <a:gd name="connsiteY6" fmla="*/ 1217 h 25545"/>
                      <a:gd name="connsiteX7" fmla="*/ 4813 w 9689"/>
                      <a:gd name="connsiteY7" fmla="*/ 0 h 25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89" h="25545">
                        <a:moveTo>
                          <a:pt x="2374" y="10948"/>
                        </a:moveTo>
                        <a:cubicBezTo>
                          <a:pt x="3593" y="10948"/>
                          <a:pt x="6031" y="12164"/>
                          <a:pt x="7251" y="12164"/>
                        </a:cubicBezTo>
                        <a:cubicBezTo>
                          <a:pt x="6031" y="12164"/>
                          <a:pt x="3593" y="12164"/>
                          <a:pt x="2374" y="10948"/>
                        </a:cubicBezTo>
                        <a:close/>
                        <a:moveTo>
                          <a:pt x="4813" y="0"/>
                        </a:moveTo>
                        <a:lnTo>
                          <a:pt x="0" y="24329"/>
                        </a:lnTo>
                        <a:cubicBezTo>
                          <a:pt x="2374" y="24329"/>
                          <a:pt x="3593" y="25545"/>
                          <a:pt x="6031" y="25545"/>
                        </a:cubicBezTo>
                        <a:lnTo>
                          <a:pt x="9689" y="1217"/>
                        </a:lnTo>
                        <a:cubicBezTo>
                          <a:pt x="8470" y="0"/>
                          <a:pt x="6031" y="0"/>
                          <a:pt x="4813" y="0"/>
                        </a:cubicBezTo>
                        <a:close/>
                      </a:path>
                    </a:pathLst>
                  </a:custGeom>
                  <a:solidFill>
                    <a:srgbClr val="FFFFFF"/>
                  </a:solidFill>
                  <a:ln w="6417" cap="flat">
                    <a:noFill/>
                    <a:prstDash val="solid"/>
                    <a:miter/>
                  </a:ln>
                </p:spPr>
                <p:txBody>
                  <a:bodyPr rtlCol="0" anchor="ctr"/>
                  <a:lstStyle/>
                  <a:p>
                    <a:endParaRPr lang="en-US"/>
                  </a:p>
                </p:txBody>
              </p:sp>
            </p:grpSp>
            <p:grpSp>
              <p:nvGrpSpPr>
                <p:cNvPr id="305" name="Graphic 2">
                  <a:extLst>
                    <a:ext uri="{FF2B5EF4-FFF2-40B4-BE49-F238E27FC236}">
                      <a16:creationId xmlns:a16="http://schemas.microsoft.com/office/drawing/2014/main" id="{06F7472F-9B91-4CCE-9D8A-D8BFFB473DBA}"/>
                    </a:ext>
                  </a:extLst>
                </p:cNvPr>
                <p:cNvGrpSpPr/>
                <p:nvPr/>
              </p:nvGrpSpPr>
              <p:grpSpPr>
                <a:xfrm>
                  <a:off x="10752124" y="721092"/>
                  <a:ext cx="473434" cy="513347"/>
                  <a:chOff x="10752124" y="721092"/>
                  <a:chExt cx="473434" cy="513347"/>
                </a:xfrm>
                <a:solidFill>
                  <a:srgbClr val="FFFFFF"/>
                </a:solidFill>
              </p:grpSpPr>
              <p:sp>
                <p:nvSpPr>
                  <p:cNvPr id="306" name="Freeform: Shape 305">
                    <a:extLst>
                      <a:ext uri="{FF2B5EF4-FFF2-40B4-BE49-F238E27FC236}">
                        <a16:creationId xmlns:a16="http://schemas.microsoft.com/office/drawing/2014/main" id="{767D7E0A-8B9C-4D6E-9E8B-F435290E2747}"/>
                      </a:ext>
                    </a:extLst>
                  </p:cNvPr>
                  <p:cNvSpPr/>
                  <p:nvPr/>
                </p:nvSpPr>
                <p:spPr>
                  <a:xfrm>
                    <a:off x="10758221" y="729607"/>
                    <a:ext cx="456365" cy="498748"/>
                  </a:xfrm>
                  <a:custGeom>
                    <a:avLst/>
                    <a:gdLst>
                      <a:gd name="connsiteX0" fmla="*/ 92466 w 456365"/>
                      <a:gd name="connsiteY0" fmla="*/ 498748 h 498748"/>
                      <a:gd name="connsiteX1" fmla="*/ 92466 w 456365"/>
                      <a:gd name="connsiteY1" fmla="*/ 193418 h 498748"/>
                      <a:gd name="connsiteX2" fmla="*/ 0 w 456365"/>
                      <a:gd name="connsiteY2" fmla="*/ 193418 h 498748"/>
                      <a:gd name="connsiteX3" fmla="*/ 1219 w 456365"/>
                      <a:gd name="connsiteY3" fmla="*/ 176387 h 498748"/>
                      <a:gd name="connsiteX4" fmla="*/ 49922 w 456365"/>
                      <a:gd name="connsiteY4" fmla="*/ 102183 h 498748"/>
                      <a:gd name="connsiteX5" fmla="*/ 59612 w 456365"/>
                      <a:gd name="connsiteY5" fmla="*/ 90019 h 498748"/>
                      <a:gd name="connsiteX6" fmla="*/ 101001 w 456365"/>
                      <a:gd name="connsiteY6" fmla="*/ 38927 h 498748"/>
                      <a:gd name="connsiteX7" fmla="*/ 130197 w 456365"/>
                      <a:gd name="connsiteY7" fmla="*/ 32845 h 498748"/>
                      <a:gd name="connsiteX8" fmla="*/ 136294 w 456365"/>
                      <a:gd name="connsiteY8" fmla="*/ 32845 h 498748"/>
                      <a:gd name="connsiteX9" fmla="*/ 137512 w 456365"/>
                      <a:gd name="connsiteY9" fmla="*/ 32845 h 498748"/>
                      <a:gd name="connsiteX10" fmla="*/ 149705 w 456365"/>
                      <a:gd name="connsiteY10" fmla="*/ 27979 h 498748"/>
                      <a:gd name="connsiteX11" fmla="*/ 212975 w 456365"/>
                      <a:gd name="connsiteY11" fmla="*/ 0 h 498748"/>
                      <a:gd name="connsiteX12" fmla="*/ 222728 w 456365"/>
                      <a:gd name="connsiteY12" fmla="*/ 1217 h 498748"/>
                      <a:gd name="connsiteX13" fmla="*/ 222728 w 456365"/>
                      <a:gd name="connsiteY13" fmla="*/ 0 h 498748"/>
                      <a:gd name="connsiteX14" fmla="*/ 228824 w 456365"/>
                      <a:gd name="connsiteY14" fmla="*/ 2433 h 498748"/>
                      <a:gd name="connsiteX15" fmla="*/ 259240 w 456365"/>
                      <a:gd name="connsiteY15" fmla="*/ 13382 h 498748"/>
                      <a:gd name="connsiteX16" fmla="*/ 268994 w 456365"/>
                      <a:gd name="connsiteY16" fmla="*/ 19464 h 498748"/>
                      <a:gd name="connsiteX17" fmla="*/ 324948 w 456365"/>
                      <a:gd name="connsiteY17" fmla="*/ 1217 h 498748"/>
                      <a:gd name="connsiteX18" fmla="*/ 379684 w 456365"/>
                      <a:gd name="connsiteY18" fmla="*/ 18248 h 498748"/>
                      <a:gd name="connsiteX19" fmla="*/ 384561 w 456365"/>
                      <a:gd name="connsiteY19" fmla="*/ 21897 h 498748"/>
                      <a:gd name="connsiteX20" fmla="*/ 385781 w 456365"/>
                      <a:gd name="connsiteY20" fmla="*/ 23113 h 498748"/>
                      <a:gd name="connsiteX21" fmla="*/ 418635 w 456365"/>
                      <a:gd name="connsiteY21" fmla="*/ 71772 h 498748"/>
                      <a:gd name="connsiteX22" fmla="*/ 456366 w 456365"/>
                      <a:gd name="connsiteY22" fmla="*/ 108266 h 498748"/>
                      <a:gd name="connsiteX23" fmla="*/ 434484 w 456365"/>
                      <a:gd name="connsiteY23" fmla="*/ 130162 h 498748"/>
                      <a:gd name="connsiteX24" fmla="*/ 421073 w 456365"/>
                      <a:gd name="connsiteY24" fmla="*/ 116781 h 498748"/>
                      <a:gd name="connsiteX25" fmla="*/ 361460 w 456365"/>
                      <a:gd name="connsiteY25" fmla="*/ 187336 h 498748"/>
                      <a:gd name="connsiteX26" fmla="*/ 360241 w 456365"/>
                      <a:gd name="connsiteY26" fmla="*/ 187336 h 498748"/>
                      <a:gd name="connsiteX27" fmla="*/ 350488 w 456365"/>
                      <a:gd name="connsiteY27" fmla="*/ 190985 h 498748"/>
                      <a:gd name="connsiteX28" fmla="*/ 349268 w 456365"/>
                      <a:gd name="connsiteY28" fmla="*/ 190985 h 498748"/>
                      <a:gd name="connsiteX29" fmla="*/ 346830 w 456365"/>
                      <a:gd name="connsiteY29" fmla="*/ 192202 h 498748"/>
                      <a:gd name="connsiteX30" fmla="*/ 340798 w 456365"/>
                      <a:gd name="connsiteY30" fmla="*/ 193418 h 498748"/>
                      <a:gd name="connsiteX31" fmla="*/ 326168 w 456365"/>
                      <a:gd name="connsiteY31" fmla="*/ 194634 h 498748"/>
                      <a:gd name="connsiteX32" fmla="*/ 296971 w 456365"/>
                      <a:gd name="connsiteY32" fmla="*/ 189768 h 498748"/>
                      <a:gd name="connsiteX33" fmla="*/ 296971 w 456365"/>
                      <a:gd name="connsiteY33" fmla="*/ 497536 h 498748"/>
                      <a:gd name="connsiteX34" fmla="*/ 92466 w 456365"/>
                      <a:gd name="connsiteY34" fmla="*/ 497536 h 498748"/>
                      <a:gd name="connsiteX35" fmla="*/ 92466 w 456365"/>
                      <a:gd name="connsiteY35" fmla="*/ 498748 h 498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6365" h="498748">
                        <a:moveTo>
                          <a:pt x="92466" y="498748"/>
                        </a:moveTo>
                        <a:lnTo>
                          <a:pt x="92466" y="193418"/>
                        </a:lnTo>
                        <a:lnTo>
                          <a:pt x="0" y="193418"/>
                        </a:lnTo>
                        <a:lnTo>
                          <a:pt x="1219" y="176387"/>
                        </a:lnTo>
                        <a:cubicBezTo>
                          <a:pt x="3657" y="144759"/>
                          <a:pt x="21881" y="116781"/>
                          <a:pt x="49922" y="102183"/>
                        </a:cubicBezTo>
                        <a:cubicBezTo>
                          <a:pt x="54799" y="99750"/>
                          <a:pt x="58393" y="94885"/>
                          <a:pt x="59612" y="90019"/>
                        </a:cubicBezTo>
                        <a:cubicBezTo>
                          <a:pt x="64489" y="66906"/>
                          <a:pt x="79119" y="47442"/>
                          <a:pt x="101001" y="38927"/>
                        </a:cubicBezTo>
                        <a:cubicBezTo>
                          <a:pt x="109535" y="35278"/>
                          <a:pt x="120508" y="32845"/>
                          <a:pt x="130197" y="32845"/>
                        </a:cubicBezTo>
                        <a:cubicBezTo>
                          <a:pt x="132636" y="32845"/>
                          <a:pt x="135074" y="32845"/>
                          <a:pt x="136294" y="32845"/>
                        </a:cubicBezTo>
                        <a:lnTo>
                          <a:pt x="137512" y="32845"/>
                        </a:lnTo>
                        <a:cubicBezTo>
                          <a:pt x="142389" y="32845"/>
                          <a:pt x="146047" y="30412"/>
                          <a:pt x="149705" y="27979"/>
                        </a:cubicBezTo>
                        <a:cubicBezTo>
                          <a:pt x="165490" y="10948"/>
                          <a:pt x="188655" y="0"/>
                          <a:pt x="212975" y="0"/>
                        </a:cubicBezTo>
                        <a:cubicBezTo>
                          <a:pt x="216632" y="0"/>
                          <a:pt x="219070" y="0"/>
                          <a:pt x="222728" y="1217"/>
                        </a:cubicBezTo>
                        <a:lnTo>
                          <a:pt x="222728" y="0"/>
                        </a:lnTo>
                        <a:lnTo>
                          <a:pt x="228824" y="2433"/>
                        </a:lnTo>
                        <a:cubicBezTo>
                          <a:pt x="239733" y="4866"/>
                          <a:pt x="249486" y="8516"/>
                          <a:pt x="259240" y="13382"/>
                        </a:cubicBezTo>
                        <a:lnTo>
                          <a:pt x="268994" y="19464"/>
                        </a:lnTo>
                        <a:cubicBezTo>
                          <a:pt x="285998" y="7299"/>
                          <a:pt x="305506" y="1217"/>
                          <a:pt x="324948" y="1217"/>
                        </a:cubicBezTo>
                        <a:cubicBezTo>
                          <a:pt x="344391" y="1217"/>
                          <a:pt x="362679" y="7299"/>
                          <a:pt x="379684" y="18248"/>
                        </a:cubicBezTo>
                        <a:cubicBezTo>
                          <a:pt x="380904" y="19464"/>
                          <a:pt x="383342" y="20680"/>
                          <a:pt x="384561" y="21897"/>
                        </a:cubicBezTo>
                        <a:lnTo>
                          <a:pt x="385781" y="23113"/>
                        </a:lnTo>
                        <a:cubicBezTo>
                          <a:pt x="401630" y="35278"/>
                          <a:pt x="413758" y="52308"/>
                          <a:pt x="418635" y="71772"/>
                        </a:cubicBezTo>
                        <a:lnTo>
                          <a:pt x="456366" y="108266"/>
                        </a:lnTo>
                        <a:lnTo>
                          <a:pt x="434484" y="130162"/>
                        </a:lnTo>
                        <a:lnTo>
                          <a:pt x="421073" y="116781"/>
                        </a:lnTo>
                        <a:cubicBezTo>
                          <a:pt x="414977" y="148409"/>
                          <a:pt x="391876" y="175171"/>
                          <a:pt x="361460" y="187336"/>
                        </a:cubicBezTo>
                        <a:lnTo>
                          <a:pt x="360241" y="187336"/>
                        </a:lnTo>
                        <a:cubicBezTo>
                          <a:pt x="356584" y="188552"/>
                          <a:pt x="352926" y="189768"/>
                          <a:pt x="350488" y="190985"/>
                        </a:cubicBezTo>
                        <a:lnTo>
                          <a:pt x="349268" y="190985"/>
                        </a:lnTo>
                        <a:cubicBezTo>
                          <a:pt x="348049" y="190985"/>
                          <a:pt x="346830" y="192202"/>
                          <a:pt x="346830" y="192202"/>
                        </a:cubicBezTo>
                        <a:cubicBezTo>
                          <a:pt x="345611" y="192202"/>
                          <a:pt x="343173" y="193418"/>
                          <a:pt x="340798" y="193418"/>
                        </a:cubicBezTo>
                        <a:cubicBezTo>
                          <a:pt x="335922" y="194634"/>
                          <a:pt x="331045" y="194634"/>
                          <a:pt x="326168" y="194634"/>
                        </a:cubicBezTo>
                        <a:cubicBezTo>
                          <a:pt x="316414" y="194634"/>
                          <a:pt x="306660" y="193418"/>
                          <a:pt x="296971" y="189768"/>
                        </a:cubicBezTo>
                        <a:lnTo>
                          <a:pt x="296971" y="497536"/>
                        </a:lnTo>
                        <a:lnTo>
                          <a:pt x="92466" y="497536"/>
                        </a:lnTo>
                        <a:lnTo>
                          <a:pt x="92466" y="498748"/>
                        </a:lnTo>
                        <a:close/>
                      </a:path>
                    </a:pathLst>
                  </a:custGeom>
                  <a:solidFill>
                    <a:srgbClr val="FFFFFF"/>
                  </a:solidFill>
                  <a:ln w="6417"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F52998F8-A4AF-4A78-B052-8BFCB7F2B3F0}"/>
                      </a:ext>
                    </a:extLst>
                  </p:cNvPr>
                  <p:cNvSpPr/>
                  <p:nvPr/>
                </p:nvSpPr>
                <p:spPr>
                  <a:xfrm>
                    <a:off x="10752124" y="721092"/>
                    <a:ext cx="473434" cy="513347"/>
                  </a:xfrm>
                  <a:custGeom>
                    <a:avLst/>
                    <a:gdLst>
                      <a:gd name="connsiteX0" fmla="*/ 220290 w 473434"/>
                      <a:gd name="connsiteY0" fmla="*/ 14598 h 513347"/>
                      <a:gd name="connsiteX1" fmla="*/ 233702 w 473434"/>
                      <a:gd name="connsiteY1" fmla="*/ 15814 h 513347"/>
                      <a:gd name="connsiteX2" fmla="*/ 234921 w 473434"/>
                      <a:gd name="connsiteY2" fmla="*/ 15814 h 513347"/>
                      <a:gd name="connsiteX3" fmla="*/ 262898 w 473434"/>
                      <a:gd name="connsiteY3" fmla="*/ 26762 h 513347"/>
                      <a:gd name="connsiteX4" fmla="*/ 276310 w 473434"/>
                      <a:gd name="connsiteY4" fmla="*/ 35277 h 513347"/>
                      <a:gd name="connsiteX5" fmla="*/ 332264 w 473434"/>
                      <a:gd name="connsiteY5" fmla="*/ 15814 h 513347"/>
                      <a:gd name="connsiteX6" fmla="*/ 383406 w 473434"/>
                      <a:gd name="connsiteY6" fmla="*/ 31628 h 513347"/>
                      <a:gd name="connsiteX7" fmla="*/ 388219 w 473434"/>
                      <a:gd name="connsiteY7" fmla="*/ 35277 h 513347"/>
                      <a:gd name="connsiteX8" fmla="*/ 389439 w 473434"/>
                      <a:gd name="connsiteY8" fmla="*/ 36494 h 513347"/>
                      <a:gd name="connsiteX9" fmla="*/ 421073 w 473434"/>
                      <a:gd name="connsiteY9" fmla="*/ 83936 h 513347"/>
                      <a:gd name="connsiteX10" fmla="*/ 438142 w 473434"/>
                      <a:gd name="connsiteY10" fmla="*/ 100966 h 513347"/>
                      <a:gd name="connsiteX11" fmla="*/ 455211 w 473434"/>
                      <a:gd name="connsiteY11" fmla="*/ 117997 h 513347"/>
                      <a:gd name="connsiteX12" fmla="*/ 441799 w 473434"/>
                      <a:gd name="connsiteY12" fmla="*/ 131378 h 513347"/>
                      <a:gd name="connsiteX13" fmla="*/ 436923 w 473434"/>
                      <a:gd name="connsiteY13" fmla="*/ 126512 h 513347"/>
                      <a:gd name="connsiteX14" fmla="*/ 424731 w 473434"/>
                      <a:gd name="connsiteY14" fmla="*/ 114347 h 513347"/>
                      <a:gd name="connsiteX15" fmla="*/ 367557 w 473434"/>
                      <a:gd name="connsiteY15" fmla="*/ 192201 h 513347"/>
                      <a:gd name="connsiteX16" fmla="*/ 365118 w 473434"/>
                      <a:gd name="connsiteY16" fmla="*/ 193418 h 513347"/>
                      <a:gd name="connsiteX17" fmla="*/ 356584 w 473434"/>
                      <a:gd name="connsiteY17" fmla="*/ 195850 h 513347"/>
                      <a:gd name="connsiteX18" fmla="*/ 351708 w 473434"/>
                      <a:gd name="connsiteY18" fmla="*/ 194634 h 513347"/>
                      <a:gd name="connsiteX19" fmla="*/ 349269 w 473434"/>
                      <a:gd name="connsiteY19" fmla="*/ 194634 h 513347"/>
                      <a:gd name="connsiteX20" fmla="*/ 351708 w 473434"/>
                      <a:gd name="connsiteY20" fmla="*/ 194634 h 513347"/>
                      <a:gd name="connsiteX21" fmla="*/ 332264 w 473434"/>
                      <a:gd name="connsiteY21" fmla="*/ 197067 h 513347"/>
                      <a:gd name="connsiteX22" fmla="*/ 296972 w 473434"/>
                      <a:gd name="connsiteY22" fmla="*/ 189768 h 513347"/>
                      <a:gd name="connsiteX23" fmla="*/ 296972 w 473434"/>
                      <a:gd name="connsiteY23" fmla="*/ 501181 h 513347"/>
                      <a:gd name="connsiteX24" fmla="*/ 104659 w 473434"/>
                      <a:gd name="connsiteY24" fmla="*/ 501181 h 513347"/>
                      <a:gd name="connsiteX25" fmla="*/ 104659 w 473434"/>
                      <a:gd name="connsiteY25" fmla="*/ 195850 h 513347"/>
                      <a:gd name="connsiteX26" fmla="*/ 13411 w 473434"/>
                      <a:gd name="connsiteY26" fmla="*/ 195850 h 513347"/>
                      <a:gd name="connsiteX27" fmla="*/ 14631 w 473434"/>
                      <a:gd name="connsiteY27" fmla="*/ 184903 h 513347"/>
                      <a:gd name="connsiteX28" fmla="*/ 60896 w 473434"/>
                      <a:gd name="connsiteY28" fmla="*/ 115564 h 513347"/>
                      <a:gd name="connsiteX29" fmla="*/ 73024 w 473434"/>
                      <a:gd name="connsiteY29" fmla="*/ 99750 h 513347"/>
                      <a:gd name="connsiteX30" fmla="*/ 109536 w 473434"/>
                      <a:gd name="connsiteY30" fmla="*/ 52308 h 513347"/>
                      <a:gd name="connsiteX31" fmla="*/ 136294 w 473434"/>
                      <a:gd name="connsiteY31" fmla="*/ 46226 h 513347"/>
                      <a:gd name="connsiteX32" fmla="*/ 142390 w 473434"/>
                      <a:gd name="connsiteY32" fmla="*/ 46226 h 513347"/>
                      <a:gd name="connsiteX33" fmla="*/ 144829 w 473434"/>
                      <a:gd name="connsiteY33" fmla="*/ 46226 h 513347"/>
                      <a:gd name="connsiteX34" fmla="*/ 161897 w 473434"/>
                      <a:gd name="connsiteY34" fmla="*/ 38927 h 513347"/>
                      <a:gd name="connsiteX35" fmla="*/ 220290 w 473434"/>
                      <a:gd name="connsiteY35" fmla="*/ 14598 h 513347"/>
                      <a:gd name="connsiteX36" fmla="*/ 349269 w 473434"/>
                      <a:gd name="connsiteY36" fmla="*/ 195850 h 513347"/>
                      <a:gd name="connsiteX37" fmla="*/ 346895 w 473434"/>
                      <a:gd name="connsiteY37" fmla="*/ 195850 h 513347"/>
                      <a:gd name="connsiteX38" fmla="*/ 349269 w 473434"/>
                      <a:gd name="connsiteY38" fmla="*/ 195850 h 513347"/>
                      <a:gd name="connsiteX39" fmla="*/ 227605 w 473434"/>
                      <a:gd name="connsiteY39" fmla="*/ 0 h 513347"/>
                      <a:gd name="connsiteX40" fmla="*/ 226386 w 473434"/>
                      <a:gd name="connsiteY40" fmla="*/ 2433 h 513347"/>
                      <a:gd name="connsiteX41" fmla="*/ 220290 w 473434"/>
                      <a:gd name="connsiteY41" fmla="*/ 2433 h 513347"/>
                      <a:gd name="connsiteX42" fmla="*/ 152143 w 473434"/>
                      <a:gd name="connsiteY42" fmla="*/ 31628 h 513347"/>
                      <a:gd name="connsiteX43" fmla="*/ 144829 w 473434"/>
                      <a:gd name="connsiteY43" fmla="*/ 35277 h 513347"/>
                      <a:gd name="connsiteX44" fmla="*/ 143609 w 473434"/>
                      <a:gd name="connsiteY44" fmla="*/ 35277 h 513347"/>
                      <a:gd name="connsiteX45" fmla="*/ 136294 w 473434"/>
                      <a:gd name="connsiteY45" fmla="*/ 35277 h 513347"/>
                      <a:gd name="connsiteX46" fmla="*/ 104659 w 473434"/>
                      <a:gd name="connsiteY46" fmla="*/ 41360 h 513347"/>
                      <a:gd name="connsiteX47" fmla="*/ 59677 w 473434"/>
                      <a:gd name="connsiteY47" fmla="*/ 97317 h 513347"/>
                      <a:gd name="connsiteX48" fmla="*/ 53580 w 473434"/>
                      <a:gd name="connsiteY48" fmla="*/ 104616 h 513347"/>
                      <a:gd name="connsiteX49" fmla="*/ 1220 w 473434"/>
                      <a:gd name="connsiteY49" fmla="*/ 184903 h 513347"/>
                      <a:gd name="connsiteX50" fmla="*/ 0 w 473434"/>
                      <a:gd name="connsiteY50" fmla="*/ 195850 h 513347"/>
                      <a:gd name="connsiteX51" fmla="*/ 0 w 473434"/>
                      <a:gd name="connsiteY51" fmla="*/ 208015 h 513347"/>
                      <a:gd name="connsiteX52" fmla="*/ 13411 w 473434"/>
                      <a:gd name="connsiteY52" fmla="*/ 208015 h 513347"/>
                      <a:gd name="connsiteX53" fmla="*/ 93750 w 473434"/>
                      <a:gd name="connsiteY53" fmla="*/ 208015 h 513347"/>
                      <a:gd name="connsiteX54" fmla="*/ 93750 w 473434"/>
                      <a:gd name="connsiteY54" fmla="*/ 501181 h 513347"/>
                      <a:gd name="connsiteX55" fmla="*/ 93750 w 473434"/>
                      <a:gd name="connsiteY55" fmla="*/ 513347 h 513347"/>
                      <a:gd name="connsiteX56" fmla="*/ 105878 w 473434"/>
                      <a:gd name="connsiteY56" fmla="*/ 513347 h 513347"/>
                      <a:gd name="connsiteX57" fmla="*/ 298190 w 473434"/>
                      <a:gd name="connsiteY57" fmla="*/ 513347 h 513347"/>
                      <a:gd name="connsiteX58" fmla="*/ 310383 w 473434"/>
                      <a:gd name="connsiteY58" fmla="*/ 513347 h 513347"/>
                      <a:gd name="connsiteX59" fmla="*/ 310383 w 473434"/>
                      <a:gd name="connsiteY59" fmla="*/ 501181 h 513347"/>
                      <a:gd name="connsiteX60" fmla="*/ 310383 w 473434"/>
                      <a:gd name="connsiteY60" fmla="*/ 206799 h 513347"/>
                      <a:gd name="connsiteX61" fmla="*/ 333483 w 473434"/>
                      <a:gd name="connsiteY61" fmla="*/ 209231 h 513347"/>
                      <a:gd name="connsiteX62" fmla="*/ 349269 w 473434"/>
                      <a:gd name="connsiteY62" fmla="*/ 208015 h 513347"/>
                      <a:gd name="connsiteX63" fmla="*/ 352926 w 473434"/>
                      <a:gd name="connsiteY63" fmla="*/ 208015 h 513347"/>
                      <a:gd name="connsiteX64" fmla="*/ 355365 w 473434"/>
                      <a:gd name="connsiteY64" fmla="*/ 208015 h 513347"/>
                      <a:gd name="connsiteX65" fmla="*/ 359023 w 473434"/>
                      <a:gd name="connsiteY65" fmla="*/ 206799 h 513347"/>
                      <a:gd name="connsiteX66" fmla="*/ 360242 w 473434"/>
                      <a:gd name="connsiteY66" fmla="*/ 206799 h 513347"/>
                      <a:gd name="connsiteX67" fmla="*/ 369995 w 473434"/>
                      <a:gd name="connsiteY67" fmla="*/ 204366 h 513347"/>
                      <a:gd name="connsiteX68" fmla="*/ 371214 w 473434"/>
                      <a:gd name="connsiteY68" fmla="*/ 204366 h 513347"/>
                      <a:gd name="connsiteX69" fmla="*/ 373653 w 473434"/>
                      <a:gd name="connsiteY69" fmla="*/ 203150 h 513347"/>
                      <a:gd name="connsiteX70" fmla="*/ 433265 w 473434"/>
                      <a:gd name="connsiteY70" fmla="*/ 138677 h 513347"/>
                      <a:gd name="connsiteX71" fmla="*/ 434484 w 473434"/>
                      <a:gd name="connsiteY71" fmla="*/ 139893 h 513347"/>
                      <a:gd name="connsiteX72" fmla="*/ 443019 w 473434"/>
                      <a:gd name="connsiteY72" fmla="*/ 148409 h 513347"/>
                      <a:gd name="connsiteX73" fmla="*/ 451553 w 473434"/>
                      <a:gd name="connsiteY73" fmla="*/ 139893 h 513347"/>
                      <a:gd name="connsiteX74" fmla="*/ 464901 w 473434"/>
                      <a:gd name="connsiteY74" fmla="*/ 126512 h 513347"/>
                      <a:gd name="connsiteX75" fmla="*/ 473435 w 473434"/>
                      <a:gd name="connsiteY75" fmla="*/ 117997 h 513347"/>
                      <a:gd name="connsiteX76" fmla="*/ 462462 w 473434"/>
                      <a:gd name="connsiteY76" fmla="*/ 108265 h 513347"/>
                      <a:gd name="connsiteX77" fmla="*/ 445457 w 473434"/>
                      <a:gd name="connsiteY77" fmla="*/ 91235 h 513347"/>
                      <a:gd name="connsiteX78" fmla="*/ 430827 w 473434"/>
                      <a:gd name="connsiteY78" fmla="*/ 76637 h 513347"/>
                      <a:gd name="connsiteX79" fmla="*/ 395534 w 473434"/>
                      <a:gd name="connsiteY79" fmla="*/ 26762 h 513347"/>
                      <a:gd name="connsiteX80" fmla="*/ 394315 w 473434"/>
                      <a:gd name="connsiteY80" fmla="*/ 24329 h 513347"/>
                      <a:gd name="connsiteX81" fmla="*/ 388219 w 473434"/>
                      <a:gd name="connsiteY81" fmla="*/ 20680 h 513347"/>
                      <a:gd name="connsiteX82" fmla="*/ 331045 w 473434"/>
                      <a:gd name="connsiteY82" fmla="*/ 3649 h 513347"/>
                      <a:gd name="connsiteX83" fmla="*/ 275090 w 473434"/>
                      <a:gd name="connsiteY83" fmla="*/ 20680 h 513347"/>
                      <a:gd name="connsiteX84" fmla="*/ 268994 w 473434"/>
                      <a:gd name="connsiteY84" fmla="*/ 17030 h 513347"/>
                      <a:gd name="connsiteX85" fmla="*/ 237359 w 473434"/>
                      <a:gd name="connsiteY85" fmla="*/ 4866 h 513347"/>
                      <a:gd name="connsiteX86" fmla="*/ 227605 w 473434"/>
                      <a:gd name="connsiteY8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73434" h="513347">
                        <a:moveTo>
                          <a:pt x="220290" y="14598"/>
                        </a:moveTo>
                        <a:cubicBezTo>
                          <a:pt x="225167" y="14598"/>
                          <a:pt x="228825" y="14598"/>
                          <a:pt x="233702" y="15814"/>
                        </a:cubicBezTo>
                        <a:lnTo>
                          <a:pt x="234921" y="15814"/>
                        </a:lnTo>
                        <a:cubicBezTo>
                          <a:pt x="244610" y="17030"/>
                          <a:pt x="254364" y="20680"/>
                          <a:pt x="262898" y="26762"/>
                        </a:cubicBezTo>
                        <a:lnTo>
                          <a:pt x="276310" y="35277"/>
                        </a:lnTo>
                        <a:cubicBezTo>
                          <a:pt x="292095" y="23113"/>
                          <a:pt x="311602" y="15814"/>
                          <a:pt x="332264" y="15814"/>
                        </a:cubicBezTo>
                        <a:cubicBezTo>
                          <a:pt x="350488" y="15814"/>
                          <a:pt x="368776" y="21896"/>
                          <a:pt x="383406" y="31628"/>
                        </a:cubicBezTo>
                        <a:cubicBezTo>
                          <a:pt x="384562" y="32845"/>
                          <a:pt x="387000" y="34061"/>
                          <a:pt x="388219" y="35277"/>
                        </a:cubicBezTo>
                        <a:cubicBezTo>
                          <a:pt x="388219" y="35277"/>
                          <a:pt x="389439" y="35277"/>
                          <a:pt x="389439" y="36494"/>
                        </a:cubicBezTo>
                        <a:cubicBezTo>
                          <a:pt x="404068" y="48658"/>
                          <a:pt x="416261" y="64473"/>
                          <a:pt x="421073" y="83936"/>
                        </a:cubicBezTo>
                        <a:lnTo>
                          <a:pt x="438142" y="100966"/>
                        </a:lnTo>
                        <a:lnTo>
                          <a:pt x="455211" y="117997"/>
                        </a:lnTo>
                        <a:lnTo>
                          <a:pt x="441799" y="131378"/>
                        </a:lnTo>
                        <a:lnTo>
                          <a:pt x="436923" y="126512"/>
                        </a:lnTo>
                        <a:lnTo>
                          <a:pt x="424731" y="114347"/>
                        </a:lnTo>
                        <a:cubicBezTo>
                          <a:pt x="422293" y="149625"/>
                          <a:pt x="399192" y="178820"/>
                          <a:pt x="367557" y="192201"/>
                        </a:cubicBezTo>
                        <a:cubicBezTo>
                          <a:pt x="366337" y="192201"/>
                          <a:pt x="366337" y="192201"/>
                          <a:pt x="365118" y="193418"/>
                        </a:cubicBezTo>
                        <a:cubicBezTo>
                          <a:pt x="362680" y="194634"/>
                          <a:pt x="359023" y="195850"/>
                          <a:pt x="356584" y="195850"/>
                        </a:cubicBezTo>
                        <a:cubicBezTo>
                          <a:pt x="354146" y="194634"/>
                          <a:pt x="352926" y="194634"/>
                          <a:pt x="351708" y="194634"/>
                        </a:cubicBezTo>
                        <a:cubicBezTo>
                          <a:pt x="350488" y="194634"/>
                          <a:pt x="350488" y="194634"/>
                          <a:pt x="349269" y="194634"/>
                        </a:cubicBezTo>
                        <a:cubicBezTo>
                          <a:pt x="350488" y="194634"/>
                          <a:pt x="350488" y="194634"/>
                          <a:pt x="351708" y="194634"/>
                        </a:cubicBezTo>
                        <a:cubicBezTo>
                          <a:pt x="345675" y="195850"/>
                          <a:pt x="338360" y="197067"/>
                          <a:pt x="332264" y="197067"/>
                        </a:cubicBezTo>
                        <a:cubicBezTo>
                          <a:pt x="320072" y="197067"/>
                          <a:pt x="307944" y="194634"/>
                          <a:pt x="296972" y="189768"/>
                        </a:cubicBezTo>
                        <a:lnTo>
                          <a:pt x="296972" y="501181"/>
                        </a:lnTo>
                        <a:lnTo>
                          <a:pt x="104659" y="501181"/>
                        </a:lnTo>
                        <a:lnTo>
                          <a:pt x="104659" y="195850"/>
                        </a:lnTo>
                        <a:lnTo>
                          <a:pt x="13411" y="195850"/>
                        </a:lnTo>
                        <a:lnTo>
                          <a:pt x="14631" y="184903"/>
                        </a:lnTo>
                        <a:cubicBezTo>
                          <a:pt x="17069" y="155707"/>
                          <a:pt x="34074" y="128945"/>
                          <a:pt x="60896" y="115564"/>
                        </a:cubicBezTo>
                        <a:cubicBezTo>
                          <a:pt x="66928" y="111915"/>
                          <a:pt x="71805" y="105832"/>
                          <a:pt x="73024" y="99750"/>
                        </a:cubicBezTo>
                        <a:cubicBezTo>
                          <a:pt x="76682" y="77854"/>
                          <a:pt x="90093" y="60823"/>
                          <a:pt x="109536" y="52308"/>
                        </a:cubicBezTo>
                        <a:cubicBezTo>
                          <a:pt x="118070" y="48658"/>
                          <a:pt x="126604" y="46226"/>
                          <a:pt x="136294" y="46226"/>
                        </a:cubicBezTo>
                        <a:cubicBezTo>
                          <a:pt x="138732" y="46226"/>
                          <a:pt x="139952" y="46226"/>
                          <a:pt x="142390" y="46226"/>
                        </a:cubicBezTo>
                        <a:cubicBezTo>
                          <a:pt x="143609" y="46226"/>
                          <a:pt x="143609" y="46226"/>
                          <a:pt x="144829" y="46226"/>
                        </a:cubicBezTo>
                        <a:cubicBezTo>
                          <a:pt x="150924" y="46226"/>
                          <a:pt x="157020" y="43792"/>
                          <a:pt x="161897" y="38927"/>
                        </a:cubicBezTo>
                        <a:cubicBezTo>
                          <a:pt x="176463" y="23113"/>
                          <a:pt x="198409" y="14598"/>
                          <a:pt x="220290" y="14598"/>
                        </a:cubicBezTo>
                        <a:close/>
                        <a:moveTo>
                          <a:pt x="349269" y="195850"/>
                        </a:moveTo>
                        <a:cubicBezTo>
                          <a:pt x="348049" y="195850"/>
                          <a:pt x="346895" y="195850"/>
                          <a:pt x="346895" y="195850"/>
                        </a:cubicBezTo>
                        <a:cubicBezTo>
                          <a:pt x="346895" y="195850"/>
                          <a:pt x="348049" y="195850"/>
                          <a:pt x="349269" y="195850"/>
                        </a:cubicBezTo>
                        <a:close/>
                        <a:moveTo>
                          <a:pt x="227605" y="0"/>
                        </a:moveTo>
                        <a:lnTo>
                          <a:pt x="226386" y="2433"/>
                        </a:lnTo>
                        <a:cubicBezTo>
                          <a:pt x="223948" y="2433"/>
                          <a:pt x="222728" y="2433"/>
                          <a:pt x="220290" y="2433"/>
                        </a:cubicBezTo>
                        <a:cubicBezTo>
                          <a:pt x="194751" y="2433"/>
                          <a:pt x="170367" y="13381"/>
                          <a:pt x="152143" y="31628"/>
                        </a:cubicBezTo>
                        <a:cubicBezTo>
                          <a:pt x="149705" y="34061"/>
                          <a:pt x="147267" y="35277"/>
                          <a:pt x="144829" y="35277"/>
                        </a:cubicBezTo>
                        <a:lnTo>
                          <a:pt x="143609" y="35277"/>
                        </a:lnTo>
                        <a:cubicBezTo>
                          <a:pt x="141171" y="35277"/>
                          <a:pt x="138732" y="35277"/>
                          <a:pt x="136294" y="35277"/>
                        </a:cubicBezTo>
                        <a:cubicBezTo>
                          <a:pt x="125385" y="35277"/>
                          <a:pt x="114412" y="37711"/>
                          <a:pt x="104659" y="41360"/>
                        </a:cubicBezTo>
                        <a:cubicBezTo>
                          <a:pt x="81558" y="51092"/>
                          <a:pt x="64490" y="71771"/>
                          <a:pt x="59677" y="97317"/>
                        </a:cubicBezTo>
                        <a:cubicBezTo>
                          <a:pt x="59677" y="100966"/>
                          <a:pt x="57239" y="103399"/>
                          <a:pt x="53580" y="104616"/>
                        </a:cubicBezTo>
                        <a:cubicBezTo>
                          <a:pt x="24384" y="120430"/>
                          <a:pt x="4877" y="150841"/>
                          <a:pt x="1220" y="184903"/>
                        </a:cubicBezTo>
                        <a:lnTo>
                          <a:pt x="0" y="195850"/>
                        </a:lnTo>
                        <a:lnTo>
                          <a:pt x="0" y="208015"/>
                        </a:lnTo>
                        <a:lnTo>
                          <a:pt x="13411" y="208015"/>
                        </a:lnTo>
                        <a:lnTo>
                          <a:pt x="93750" y="208015"/>
                        </a:lnTo>
                        <a:lnTo>
                          <a:pt x="93750" y="501181"/>
                        </a:lnTo>
                        <a:lnTo>
                          <a:pt x="93750" y="513347"/>
                        </a:lnTo>
                        <a:lnTo>
                          <a:pt x="105878" y="513347"/>
                        </a:lnTo>
                        <a:lnTo>
                          <a:pt x="298190" y="513347"/>
                        </a:lnTo>
                        <a:lnTo>
                          <a:pt x="310383" y="513347"/>
                        </a:lnTo>
                        <a:lnTo>
                          <a:pt x="310383" y="501181"/>
                        </a:lnTo>
                        <a:lnTo>
                          <a:pt x="310383" y="206799"/>
                        </a:lnTo>
                        <a:cubicBezTo>
                          <a:pt x="317634" y="208015"/>
                          <a:pt x="324949" y="209231"/>
                          <a:pt x="333483" y="209231"/>
                        </a:cubicBezTo>
                        <a:cubicBezTo>
                          <a:pt x="338360" y="209231"/>
                          <a:pt x="344456" y="209231"/>
                          <a:pt x="349269" y="208015"/>
                        </a:cubicBezTo>
                        <a:cubicBezTo>
                          <a:pt x="350488" y="208015"/>
                          <a:pt x="351708" y="208015"/>
                          <a:pt x="352926" y="208015"/>
                        </a:cubicBezTo>
                        <a:cubicBezTo>
                          <a:pt x="354146" y="208015"/>
                          <a:pt x="354146" y="208015"/>
                          <a:pt x="355365" y="208015"/>
                        </a:cubicBezTo>
                        <a:cubicBezTo>
                          <a:pt x="356584" y="208015"/>
                          <a:pt x="357803" y="206799"/>
                          <a:pt x="359023" y="206799"/>
                        </a:cubicBezTo>
                        <a:cubicBezTo>
                          <a:pt x="359023" y="206799"/>
                          <a:pt x="359023" y="206799"/>
                          <a:pt x="360242" y="206799"/>
                        </a:cubicBezTo>
                        <a:cubicBezTo>
                          <a:pt x="363899" y="205582"/>
                          <a:pt x="366337" y="204366"/>
                          <a:pt x="369995" y="204366"/>
                        </a:cubicBezTo>
                        <a:lnTo>
                          <a:pt x="371214" y="204366"/>
                        </a:lnTo>
                        <a:cubicBezTo>
                          <a:pt x="372434" y="204366"/>
                          <a:pt x="372434" y="204366"/>
                          <a:pt x="373653" y="203150"/>
                        </a:cubicBezTo>
                        <a:cubicBezTo>
                          <a:pt x="402850" y="192201"/>
                          <a:pt x="424731" y="167872"/>
                          <a:pt x="433265" y="138677"/>
                        </a:cubicBezTo>
                        <a:lnTo>
                          <a:pt x="434484" y="139893"/>
                        </a:lnTo>
                        <a:lnTo>
                          <a:pt x="443019" y="148409"/>
                        </a:lnTo>
                        <a:lnTo>
                          <a:pt x="451553" y="139893"/>
                        </a:lnTo>
                        <a:lnTo>
                          <a:pt x="464901" y="126512"/>
                        </a:lnTo>
                        <a:lnTo>
                          <a:pt x="473435" y="117997"/>
                        </a:lnTo>
                        <a:lnTo>
                          <a:pt x="462462" y="108265"/>
                        </a:lnTo>
                        <a:lnTo>
                          <a:pt x="445457" y="91235"/>
                        </a:lnTo>
                        <a:lnTo>
                          <a:pt x="430827" y="76637"/>
                        </a:lnTo>
                        <a:cubicBezTo>
                          <a:pt x="424731" y="57174"/>
                          <a:pt x="412603" y="38927"/>
                          <a:pt x="395534" y="26762"/>
                        </a:cubicBezTo>
                        <a:lnTo>
                          <a:pt x="394315" y="24329"/>
                        </a:lnTo>
                        <a:cubicBezTo>
                          <a:pt x="391877" y="23113"/>
                          <a:pt x="390657" y="21896"/>
                          <a:pt x="388219" y="20680"/>
                        </a:cubicBezTo>
                        <a:cubicBezTo>
                          <a:pt x="371214" y="9732"/>
                          <a:pt x="351708" y="3649"/>
                          <a:pt x="331045" y="3649"/>
                        </a:cubicBezTo>
                        <a:cubicBezTo>
                          <a:pt x="310383" y="3649"/>
                          <a:pt x="290875" y="9732"/>
                          <a:pt x="275090" y="20680"/>
                        </a:cubicBezTo>
                        <a:lnTo>
                          <a:pt x="268994" y="17030"/>
                        </a:lnTo>
                        <a:cubicBezTo>
                          <a:pt x="259241" y="10948"/>
                          <a:pt x="248268" y="7299"/>
                          <a:pt x="237359" y="4866"/>
                        </a:cubicBezTo>
                        <a:lnTo>
                          <a:pt x="227605" y="0"/>
                        </a:lnTo>
                        <a:close/>
                      </a:path>
                    </a:pathLst>
                  </a:custGeom>
                  <a:solidFill>
                    <a:srgbClr val="FFFFFF"/>
                  </a:solidFill>
                  <a:ln w="6417" cap="flat">
                    <a:noFill/>
                    <a:prstDash val="solid"/>
                    <a:miter/>
                  </a:ln>
                </p:spPr>
                <p:txBody>
                  <a:bodyPr rtlCol="0" anchor="ctr"/>
                  <a:lstStyle/>
                  <a:p>
                    <a:endParaRPr lang="en-US"/>
                  </a:p>
                </p:txBody>
              </p:sp>
            </p:grpSp>
          </p:grpSp>
          <p:grpSp>
            <p:nvGrpSpPr>
              <p:cNvPr id="308" name="Graphic 2">
                <a:extLst>
                  <a:ext uri="{FF2B5EF4-FFF2-40B4-BE49-F238E27FC236}">
                    <a16:creationId xmlns:a16="http://schemas.microsoft.com/office/drawing/2014/main" id="{68AF48D4-17B5-4F5B-8EBB-B93E26678221}"/>
                  </a:ext>
                </a:extLst>
              </p:cNvPr>
              <p:cNvGrpSpPr/>
              <p:nvPr/>
            </p:nvGrpSpPr>
            <p:grpSpPr>
              <a:xfrm>
                <a:off x="10764316" y="735692"/>
                <a:ext cx="441799" cy="486586"/>
                <a:chOff x="10764316" y="735692"/>
                <a:chExt cx="441799" cy="486586"/>
              </a:xfrm>
              <a:solidFill>
                <a:srgbClr val="2C5967"/>
              </a:solidFill>
            </p:grpSpPr>
            <p:sp>
              <p:nvSpPr>
                <p:cNvPr id="309" name="Freeform: Shape 308">
                  <a:extLst>
                    <a:ext uri="{FF2B5EF4-FFF2-40B4-BE49-F238E27FC236}">
                      <a16:creationId xmlns:a16="http://schemas.microsoft.com/office/drawing/2014/main" id="{90188EB7-764C-4113-B0F1-03D34DE18E02}"/>
                    </a:ext>
                  </a:extLst>
                </p:cNvPr>
                <p:cNvSpPr/>
                <p:nvPr/>
              </p:nvSpPr>
              <p:spPr>
                <a:xfrm>
                  <a:off x="10856783" y="834229"/>
                  <a:ext cx="192312" cy="388050"/>
                </a:xfrm>
                <a:custGeom>
                  <a:avLst/>
                  <a:gdLst>
                    <a:gd name="connsiteX0" fmla="*/ 172805 w 192312"/>
                    <a:gd name="connsiteY0" fmla="*/ 368588 h 388050"/>
                    <a:gd name="connsiteX1" fmla="*/ 20726 w 192312"/>
                    <a:gd name="connsiteY1" fmla="*/ 368588 h 388050"/>
                    <a:gd name="connsiteX2" fmla="*/ 20726 w 192312"/>
                    <a:gd name="connsiteY2" fmla="*/ 19464 h 388050"/>
                    <a:gd name="connsiteX3" fmla="*/ 120508 w 192312"/>
                    <a:gd name="connsiteY3" fmla="*/ 19464 h 388050"/>
                    <a:gd name="connsiteX4" fmla="*/ 101001 w 192312"/>
                    <a:gd name="connsiteY4" fmla="*/ 0 h 388050"/>
                    <a:gd name="connsiteX5" fmla="*/ 0 w 192312"/>
                    <a:gd name="connsiteY5" fmla="*/ 0 h 388050"/>
                    <a:gd name="connsiteX6" fmla="*/ 0 w 192312"/>
                    <a:gd name="connsiteY6" fmla="*/ 388050 h 388050"/>
                    <a:gd name="connsiteX7" fmla="*/ 192313 w 192312"/>
                    <a:gd name="connsiteY7" fmla="*/ 388050 h 388050"/>
                    <a:gd name="connsiteX8" fmla="*/ 192313 w 192312"/>
                    <a:gd name="connsiteY8" fmla="*/ 93668 h 388050"/>
                    <a:gd name="connsiteX9" fmla="*/ 172805 w 192312"/>
                    <a:gd name="connsiteY9" fmla="*/ 85153 h 388050"/>
                    <a:gd name="connsiteX10" fmla="*/ 172805 w 192312"/>
                    <a:gd name="connsiteY10" fmla="*/ 368588 h 38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312" h="388050">
                      <a:moveTo>
                        <a:pt x="172805" y="368588"/>
                      </a:moveTo>
                      <a:lnTo>
                        <a:pt x="20726" y="368588"/>
                      </a:lnTo>
                      <a:lnTo>
                        <a:pt x="20726" y="19464"/>
                      </a:lnTo>
                      <a:lnTo>
                        <a:pt x="120508" y="19464"/>
                      </a:lnTo>
                      <a:lnTo>
                        <a:pt x="101001" y="0"/>
                      </a:lnTo>
                      <a:lnTo>
                        <a:pt x="0" y="0"/>
                      </a:lnTo>
                      <a:lnTo>
                        <a:pt x="0" y="388050"/>
                      </a:lnTo>
                      <a:lnTo>
                        <a:pt x="192313" y="388050"/>
                      </a:lnTo>
                      <a:lnTo>
                        <a:pt x="192313" y="93668"/>
                      </a:lnTo>
                      <a:cubicBezTo>
                        <a:pt x="184997" y="91235"/>
                        <a:pt x="178902" y="88802"/>
                        <a:pt x="172805" y="85153"/>
                      </a:cubicBezTo>
                      <a:lnTo>
                        <a:pt x="172805" y="368588"/>
                      </a:lnTo>
                      <a:close/>
                    </a:path>
                  </a:pathLst>
                </a:custGeom>
                <a:solidFill>
                  <a:srgbClr val="2C5967"/>
                </a:solidFill>
                <a:ln w="6417"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9ED4B05B-5EE4-4D7E-B537-BC4686B7471B}"/>
                    </a:ext>
                  </a:extLst>
                </p:cNvPr>
                <p:cNvSpPr/>
                <p:nvPr/>
              </p:nvSpPr>
              <p:spPr>
                <a:xfrm>
                  <a:off x="10892076" y="868284"/>
                  <a:ext cx="104658" cy="19463"/>
                </a:xfrm>
                <a:custGeom>
                  <a:avLst/>
                  <a:gdLst>
                    <a:gd name="connsiteX0" fmla="*/ 0 w 104658"/>
                    <a:gd name="connsiteY0" fmla="*/ 19464 h 19463"/>
                    <a:gd name="connsiteX1" fmla="*/ 104658 w 104658"/>
                    <a:gd name="connsiteY1" fmla="*/ 19464 h 19463"/>
                    <a:gd name="connsiteX2" fmla="*/ 93750 w 104658"/>
                    <a:gd name="connsiteY2" fmla="*/ 0 h 19463"/>
                    <a:gd name="connsiteX3" fmla="*/ 0 w 104658"/>
                    <a:gd name="connsiteY3" fmla="*/ 0 h 19463"/>
                    <a:gd name="connsiteX4" fmla="*/ 0 w 104658"/>
                    <a:gd name="connsiteY4" fmla="*/ 19464 h 19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658" h="19463">
                      <a:moveTo>
                        <a:pt x="0" y="19464"/>
                      </a:moveTo>
                      <a:lnTo>
                        <a:pt x="104658" y="19464"/>
                      </a:lnTo>
                      <a:cubicBezTo>
                        <a:pt x="99781" y="13381"/>
                        <a:pt x="97407" y="7299"/>
                        <a:pt x="93750" y="0"/>
                      </a:cubicBezTo>
                      <a:lnTo>
                        <a:pt x="0" y="0"/>
                      </a:lnTo>
                      <a:lnTo>
                        <a:pt x="0" y="19464"/>
                      </a:lnTo>
                      <a:close/>
                    </a:path>
                  </a:pathLst>
                </a:custGeom>
                <a:solidFill>
                  <a:srgbClr val="2C5967"/>
                </a:solidFill>
                <a:ln w="6417"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923CD8A7-1F06-496D-AF75-79E1D9499DCD}"/>
                    </a:ext>
                  </a:extLst>
                </p:cNvPr>
                <p:cNvSpPr/>
                <p:nvPr/>
              </p:nvSpPr>
              <p:spPr>
                <a:xfrm>
                  <a:off x="10892076" y="903564"/>
                  <a:ext cx="122946" cy="53524"/>
                </a:xfrm>
                <a:custGeom>
                  <a:avLst/>
                  <a:gdLst>
                    <a:gd name="connsiteX0" fmla="*/ 14630 w 122946"/>
                    <a:gd name="connsiteY0" fmla="*/ 53525 h 53524"/>
                    <a:gd name="connsiteX1" fmla="*/ 108316 w 122946"/>
                    <a:gd name="connsiteY1" fmla="*/ 53525 h 53524"/>
                    <a:gd name="connsiteX2" fmla="*/ 108316 w 122946"/>
                    <a:gd name="connsiteY2" fmla="*/ 36494 h 53524"/>
                    <a:gd name="connsiteX3" fmla="*/ 122946 w 122946"/>
                    <a:gd name="connsiteY3" fmla="*/ 36494 h 53524"/>
                    <a:gd name="connsiteX4" fmla="*/ 122946 w 122946"/>
                    <a:gd name="connsiteY4" fmla="*/ 17031 h 53524"/>
                    <a:gd name="connsiteX5" fmla="*/ 108316 w 122946"/>
                    <a:gd name="connsiteY5" fmla="*/ 17031 h 53524"/>
                    <a:gd name="connsiteX6" fmla="*/ 108316 w 122946"/>
                    <a:gd name="connsiteY6" fmla="*/ 0 h 53524"/>
                    <a:gd name="connsiteX7" fmla="*/ 14630 w 122946"/>
                    <a:gd name="connsiteY7" fmla="*/ 0 h 53524"/>
                    <a:gd name="connsiteX8" fmla="*/ 14630 w 122946"/>
                    <a:gd name="connsiteY8" fmla="*/ 17031 h 53524"/>
                    <a:gd name="connsiteX9" fmla="*/ 0 w 122946"/>
                    <a:gd name="connsiteY9" fmla="*/ 17031 h 53524"/>
                    <a:gd name="connsiteX10" fmla="*/ 0 w 122946"/>
                    <a:gd name="connsiteY10" fmla="*/ 36494 h 53524"/>
                    <a:gd name="connsiteX11" fmla="*/ 14630 w 122946"/>
                    <a:gd name="connsiteY11" fmla="*/ 36494 h 53524"/>
                    <a:gd name="connsiteX12" fmla="*/ 14630 w 122946"/>
                    <a:gd name="connsiteY12" fmla="*/ 53525 h 53524"/>
                    <a:gd name="connsiteX13" fmla="*/ 34073 w 122946"/>
                    <a:gd name="connsiteY13" fmla="*/ 18247 h 53524"/>
                    <a:gd name="connsiteX14" fmla="*/ 87654 w 122946"/>
                    <a:gd name="connsiteY14" fmla="*/ 18247 h 53524"/>
                    <a:gd name="connsiteX15" fmla="*/ 87654 w 122946"/>
                    <a:gd name="connsiteY15" fmla="*/ 32845 h 53524"/>
                    <a:gd name="connsiteX16" fmla="*/ 34073 w 122946"/>
                    <a:gd name="connsiteY16" fmla="*/ 32845 h 53524"/>
                    <a:gd name="connsiteX17" fmla="*/ 34073 w 122946"/>
                    <a:gd name="connsiteY17" fmla="*/ 18247 h 5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946" h="53524">
                      <a:moveTo>
                        <a:pt x="14630" y="53525"/>
                      </a:moveTo>
                      <a:lnTo>
                        <a:pt x="108316" y="53525"/>
                      </a:lnTo>
                      <a:lnTo>
                        <a:pt x="108316" y="36494"/>
                      </a:lnTo>
                      <a:lnTo>
                        <a:pt x="122946" y="36494"/>
                      </a:lnTo>
                      <a:lnTo>
                        <a:pt x="122946" y="17031"/>
                      </a:lnTo>
                      <a:lnTo>
                        <a:pt x="108316" y="17031"/>
                      </a:lnTo>
                      <a:lnTo>
                        <a:pt x="108316" y="0"/>
                      </a:lnTo>
                      <a:lnTo>
                        <a:pt x="14630" y="0"/>
                      </a:lnTo>
                      <a:lnTo>
                        <a:pt x="14630" y="17031"/>
                      </a:lnTo>
                      <a:lnTo>
                        <a:pt x="0" y="17031"/>
                      </a:lnTo>
                      <a:lnTo>
                        <a:pt x="0" y="36494"/>
                      </a:lnTo>
                      <a:lnTo>
                        <a:pt x="14630" y="36494"/>
                      </a:lnTo>
                      <a:lnTo>
                        <a:pt x="14630" y="53525"/>
                      </a:lnTo>
                      <a:close/>
                      <a:moveTo>
                        <a:pt x="34073" y="18247"/>
                      </a:moveTo>
                      <a:lnTo>
                        <a:pt x="87654" y="18247"/>
                      </a:lnTo>
                      <a:lnTo>
                        <a:pt x="87654" y="32845"/>
                      </a:lnTo>
                      <a:lnTo>
                        <a:pt x="34073" y="32845"/>
                      </a:lnTo>
                      <a:lnTo>
                        <a:pt x="34073" y="18247"/>
                      </a:lnTo>
                      <a:close/>
                    </a:path>
                  </a:pathLst>
                </a:custGeom>
                <a:solidFill>
                  <a:srgbClr val="2C5967"/>
                </a:solidFill>
                <a:ln w="6417"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65871FA6-B8F5-4BB8-A618-70DB18AFEFAA}"/>
                    </a:ext>
                  </a:extLst>
                </p:cNvPr>
                <p:cNvSpPr/>
                <p:nvPr/>
              </p:nvSpPr>
              <p:spPr>
                <a:xfrm>
                  <a:off x="10764316" y="735692"/>
                  <a:ext cx="250705" cy="181252"/>
                </a:xfrm>
                <a:custGeom>
                  <a:avLst/>
                  <a:gdLst>
                    <a:gd name="connsiteX0" fmla="*/ 250706 w 250705"/>
                    <a:gd name="connsiteY0" fmla="*/ 12164 h 181252"/>
                    <a:gd name="connsiteX1" fmla="*/ 208098 w 250705"/>
                    <a:gd name="connsiteY1" fmla="*/ 0 h 181252"/>
                    <a:gd name="connsiteX2" fmla="*/ 149705 w 250705"/>
                    <a:gd name="connsiteY2" fmla="*/ 25545 h 181252"/>
                    <a:gd name="connsiteX3" fmla="*/ 130198 w 250705"/>
                    <a:gd name="connsiteY3" fmla="*/ 32845 h 181252"/>
                    <a:gd name="connsiteX4" fmla="*/ 97344 w 250705"/>
                    <a:gd name="connsiteY4" fmla="*/ 37711 h 181252"/>
                    <a:gd name="connsiteX5" fmla="*/ 59613 w 250705"/>
                    <a:gd name="connsiteY5" fmla="*/ 85152 h 181252"/>
                    <a:gd name="connsiteX6" fmla="*/ 47485 w 250705"/>
                    <a:gd name="connsiteY6" fmla="*/ 100966 h 181252"/>
                    <a:gd name="connsiteX7" fmla="*/ 1219 w 250705"/>
                    <a:gd name="connsiteY7" fmla="*/ 170305 h 181252"/>
                    <a:gd name="connsiteX8" fmla="*/ 0 w 250705"/>
                    <a:gd name="connsiteY8" fmla="*/ 181253 h 181252"/>
                    <a:gd name="connsiteX9" fmla="*/ 77901 w 250705"/>
                    <a:gd name="connsiteY9" fmla="*/ 181253 h 181252"/>
                    <a:gd name="connsiteX10" fmla="*/ 77901 w 250705"/>
                    <a:gd name="connsiteY10" fmla="*/ 161790 h 181252"/>
                    <a:gd name="connsiteX11" fmla="*/ 23100 w 250705"/>
                    <a:gd name="connsiteY11" fmla="*/ 161790 h 181252"/>
                    <a:gd name="connsiteX12" fmla="*/ 57174 w 250705"/>
                    <a:gd name="connsiteY12" fmla="*/ 117997 h 181252"/>
                    <a:gd name="connsiteX13" fmla="*/ 79119 w 250705"/>
                    <a:gd name="connsiteY13" fmla="*/ 87585 h 181252"/>
                    <a:gd name="connsiteX14" fmla="*/ 105878 w 250705"/>
                    <a:gd name="connsiteY14" fmla="*/ 54741 h 181252"/>
                    <a:gd name="connsiteX15" fmla="*/ 128978 w 250705"/>
                    <a:gd name="connsiteY15" fmla="*/ 51092 h 181252"/>
                    <a:gd name="connsiteX16" fmla="*/ 164271 w 250705"/>
                    <a:gd name="connsiteY16" fmla="*/ 37711 h 181252"/>
                    <a:gd name="connsiteX17" fmla="*/ 209317 w 250705"/>
                    <a:gd name="connsiteY17" fmla="*/ 18247 h 181252"/>
                    <a:gd name="connsiteX18" fmla="*/ 237295 w 250705"/>
                    <a:gd name="connsiteY18" fmla="*/ 25545 h 181252"/>
                    <a:gd name="connsiteX19" fmla="*/ 250706 w 250705"/>
                    <a:gd name="connsiteY19" fmla="*/ 12164 h 18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0705" h="181252">
                      <a:moveTo>
                        <a:pt x="250706" y="12164"/>
                      </a:moveTo>
                      <a:cubicBezTo>
                        <a:pt x="238514" y="4866"/>
                        <a:pt x="223948" y="0"/>
                        <a:pt x="208098" y="0"/>
                      </a:cubicBezTo>
                      <a:cubicBezTo>
                        <a:pt x="186217" y="0"/>
                        <a:pt x="164271" y="9732"/>
                        <a:pt x="149705" y="25545"/>
                      </a:cubicBezTo>
                      <a:cubicBezTo>
                        <a:pt x="144828" y="30411"/>
                        <a:pt x="137512" y="32845"/>
                        <a:pt x="130198" y="32845"/>
                      </a:cubicBezTo>
                      <a:cubicBezTo>
                        <a:pt x="119289" y="31628"/>
                        <a:pt x="108316" y="32845"/>
                        <a:pt x="97344" y="37711"/>
                      </a:cubicBezTo>
                      <a:cubicBezTo>
                        <a:pt x="77901" y="46226"/>
                        <a:pt x="64490" y="63256"/>
                        <a:pt x="59613" y="85152"/>
                      </a:cubicBezTo>
                      <a:cubicBezTo>
                        <a:pt x="58393" y="92451"/>
                        <a:pt x="53516" y="98533"/>
                        <a:pt x="47485" y="100966"/>
                      </a:cubicBezTo>
                      <a:cubicBezTo>
                        <a:pt x="20662" y="114347"/>
                        <a:pt x="3657" y="141110"/>
                        <a:pt x="1219" y="170305"/>
                      </a:cubicBezTo>
                      <a:lnTo>
                        <a:pt x="0" y="181253"/>
                      </a:lnTo>
                      <a:lnTo>
                        <a:pt x="77901" y="181253"/>
                      </a:lnTo>
                      <a:lnTo>
                        <a:pt x="77901" y="161790"/>
                      </a:lnTo>
                      <a:lnTo>
                        <a:pt x="23100" y="161790"/>
                      </a:lnTo>
                      <a:cubicBezTo>
                        <a:pt x="27977" y="143543"/>
                        <a:pt x="40169" y="127729"/>
                        <a:pt x="57174" y="117997"/>
                      </a:cubicBezTo>
                      <a:cubicBezTo>
                        <a:pt x="69366" y="111914"/>
                        <a:pt x="76681" y="100966"/>
                        <a:pt x="79119" y="87585"/>
                      </a:cubicBezTo>
                      <a:cubicBezTo>
                        <a:pt x="81558" y="72988"/>
                        <a:pt x="91247" y="60823"/>
                        <a:pt x="105878" y="54741"/>
                      </a:cubicBezTo>
                      <a:cubicBezTo>
                        <a:pt x="113193" y="51092"/>
                        <a:pt x="120508" y="49875"/>
                        <a:pt x="128978" y="51092"/>
                      </a:cubicBezTo>
                      <a:cubicBezTo>
                        <a:pt x="142389" y="52308"/>
                        <a:pt x="155801" y="47442"/>
                        <a:pt x="164271" y="37711"/>
                      </a:cubicBezTo>
                      <a:cubicBezTo>
                        <a:pt x="175244" y="25545"/>
                        <a:pt x="192248" y="18247"/>
                        <a:pt x="209317" y="18247"/>
                      </a:cubicBezTo>
                      <a:cubicBezTo>
                        <a:pt x="219071" y="18247"/>
                        <a:pt x="228761" y="20680"/>
                        <a:pt x="237295" y="25545"/>
                      </a:cubicBezTo>
                      <a:cubicBezTo>
                        <a:pt x="240953" y="20680"/>
                        <a:pt x="244610" y="15814"/>
                        <a:pt x="250706" y="12164"/>
                      </a:cubicBezTo>
                      <a:close/>
                    </a:path>
                  </a:pathLst>
                </a:custGeom>
                <a:solidFill>
                  <a:srgbClr val="2C5967"/>
                </a:solidFill>
                <a:ln w="6417"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A27A58E3-0B6F-495E-8D26-15F28FB7FA42}"/>
                    </a:ext>
                  </a:extLst>
                </p:cNvPr>
                <p:cNvSpPr/>
                <p:nvPr/>
              </p:nvSpPr>
              <p:spPr>
                <a:xfrm>
                  <a:off x="10900610" y="1058053"/>
                  <a:ext cx="105877" cy="114348"/>
                </a:xfrm>
                <a:custGeom>
                  <a:avLst/>
                  <a:gdLst>
                    <a:gd name="connsiteX0" fmla="*/ 103439 w 105877"/>
                    <a:gd name="connsiteY0" fmla="*/ 0 h 114348"/>
                    <a:gd name="connsiteX1" fmla="*/ 76681 w 105877"/>
                    <a:gd name="connsiteY1" fmla="*/ 0 h 114348"/>
                    <a:gd name="connsiteX2" fmla="*/ 53580 w 105877"/>
                    <a:gd name="connsiteY2" fmla="*/ 40144 h 114348"/>
                    <a:gd name="connsiteX3" fmla="*/ 30416 w 105877"/>
                    <a:gd name="connsiteY3" fmla="*/ 0 h 114348"/>
                    <a:gd name="connsiteX4" fmla="*/ 2438 w 105877"/>
                    <a:gd name="connsiteY4" fmla="*/ 0 h 114348"/>
                    <a:gd name="connsiteX5" fmla="*/ 35293 w 105877"/>
                    <a:gd name="connsiteY5" fmla="*/ 55955 h 114348"/>
                    <a:gd name="connsiteX6" fmla="*/ 0 w 105877"/>
                    <a:gd name="connsiteY6" fmla="*/ 114348 h 114348"/>
                    <a:gd name="connsiteX7" fmla="*/ 26759 w 105877"/>
                    <a:gd name="connsiteY7" fmla="*/ 114348 h 114348"/>
                    <a:gd name="connsiteX8" fmla="*/ 52362 w 105877"/>
                    <a:gd name="connsiteY8" fmla="*/ 71772 h 114348"/>
                    <a:gd name="connsiteX9" fmla="*/ 77901 w 105877"/>
                    <a:gd name="connsiteY9" fmla="*/ 114348 h 114348"/>
                    <a:gd name="connsiteX10" fmla="*/ 105878 w 105877"/>
                    <a:gd name="connsiteY10" fmla="*/ 114348 h 114348"/>
                    <a:gd name="connsiteX11" fmla="*/ 70585 w 105877"/>
                    <a:gd name="connsiteY11" fmla="*/ 55955 h 114348"/>
                    <a:gd name="connsiteX12" fmla="*/ 103439 w 105877"/>
                    <a:gd name="connsiteY12" fmla="*/ 0 h 11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77" h="114348">
                      <a:moveTo>
                        <a:pt x="103439" y="0"/>
                      </a:moveTo>
                      <a:lnTo>
                        <a:pt x="76681" y="0"/>
                      </a:lnTo>
                      <a:lnTo>
                        <a:pt x="53580" y="40144"/>
                      </a:lnTo>
                      <a:lnTo>
                        <a:pt x="30416" y="0"/>
                      </a:lnTo>
                      <a:lnTo>
                        <a:pt x="2438" y="0"/>
                      </a:lnTo>
                      <a:lnTo>
                        <a:pt x="35293" y="55955"/>
                      </a:lnTo>
                      <a:lnTo>
                        <a:pt x="0" y="114348"/>
                      </a:lnTo>
                      <a:lnTo>
                        <a:pt x="26759" y="114348"/>
                      </a:lnTo>
                      <a:lnTo>
                        <a:pt x="52362" y="71772"/>
                      </a:lnTo>
                      <a:lnTo>
                        <a:pt x="77901" y="114348"/>
                      </a:lnTo>
                      <a:lnTo>
                        <a:pt x="105878" y="114348"/>
                      </a:lnTo>
                      <a:lnTo>
                        <a:pt x="70585" y="55955"/>
                      </a:lnTo>
                      <a:lnTo>
                        <a:pt x="103439" y="0"/>
                      </a:lnTo>
                      <a:close/>
                    </a:path>
                  </a:pathLst>
                </a:custGeom>
                <a:solidFill>
                  <a:srgbClr val="2C5967"/>
                </a:solidFill>
                <a:ln w="6417"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012610A6-654B-4EE7-B182-B4274DCB6209}"/>
                    </a:ext>
                  </a:extLst>
                </p:cNvPr>
                <p:cNvSpPr/>
                <p:nvPr/>
              </p:nvSpPr>
              <p:spPr>
                <a:xfrm>
                  <a:off x="10892076" y="971687"/>
                  <a:ext cx="19506" cy="19463"/>
                </a:xfrm>
                <a:custGeom>
                  <a:avLst/>
                  <a:gdLst>
                    <a:gd name="connsiteX0" fmla="*/ 19507 w 19506"/>
                    <a:gd name="connsiteY0" fmla="*/ 0 h 19463"/>
                    <a:gd name="connsiteX1" fmla="*/ 0 w 19506"/>
                    <a:gd name="connsiteY1" fmla="*/ 0 h 19463"/>
                    <a:gd name="connsiteX2" fmla="*/ 0 w 19506"/>
                    <a:gd name="connsiteY2" fmla="*/ 19464 h 19463"/>
                    <a:gd name="connsiteX3" fmla="*/ 19507 w 19506"/>
                    <a:gd name="connsiteY3" fmla="*/ 19464 h 19463"/>
                    <a:gd name="connsiteX4" fmla="*/ 19507 w 19506"/>
                    <a:gd name="connsiteY4" fmla="*/ 0 h 19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6" h="19463">
                      <a:moveTo>
                        <a:pt x="19507" y="0"/>
                      </a:moveTo>
                      <a:lnTo>
                        <a:pt x="0" y="0"/>
                      </a:lnTo>
                      <a:lnTo>
                        <a:pt x="0" y="19464"/>
                      </a:lnTo>
                      <a:lnTo>
                        <a:pt x="19507" y="19464"/>
                      </a:lnTo>
                      <a:lnTo>
                        <a:pt x="19507" y="0"/>
                      </a:lnTo>
                      <a:close/>
                    </a:path>
                  </a:pathLst>
                </a:custGeom>
                <a:solidFill>
                  <a:srgbClr val="2C5967"/>
                </a:solidFill>
                <a:ln w="6417"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9A91F995-7ABB-48A4-86B2-5BAE206CA9BF}"/>
                    </a:ext>
                  </a:extLst>
                </p:cNvPr>
                <p:cNvSpPr/>
                <p:nvPr/>
              </p:nvSpPr>
              <p:spPr>
                <a:xfrm>
                  <a:off x="10926149" y="971687"/>
                  <a:ext cx="19507" cy="19463"/>
                </a:xfrm>
                <a:custGeom>
                  <a:avLst/>
                  <a:gdLst>
                    <a:gd name="connsiteX0" fmla="*/ 19507 w 19507"/>
                    <a:gd name="connsiteY0" fmla="*/ 0 h 19463"/>
                    <a:gd name="connsiteX1" fmla="*/ 0 w 19507"/>
                    <a:gd name="connsiteY1" fmla="*/ 0 h 19463"/>
                    <a:gd name="connsiteX2" fmla="*/ 0 w 19507"/>
                    <a:gd name="connsiteY2" fmla="*/ 19464 h 19463"/>
                    <a:gd name="connsiteX3" fmla="*/ 19507 w 19507"/>
                    <a:gd name="connsiteY3" fmla="*/ 19464 h 19463"/>
                    <a:gd name="connsiteX4" fmla="*/ 19507 w 19507"/>
                    <a:gd name="connsiteY4" fmla="*/ 0 h 19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7" h="19463">
                      <a:moveTo>
                        <a:pt x="19507" y="0"/>
                      </a:moveTo>
                      <a:lnTo>
                        <a:pt x="0" y="0"/>
                      </a:lnTo>
                      <a:lnTo>
                        <a:pt x="0" y="19464"/>
                      </a:lnTo>
                      <a:lnTo>
                        <a:pt x="19507" y="19464"/>
                      </a:lnTo>
                      <a:lnTo>
                        <a:pt x="19507" y="0"/>
                      </a:lnTo>
                      <a:close/>
                    </a:path>
                  </a:pathLst>
                </a:custGeom>
                <a:solidFill>
                  <a:srgbClr val="2C5967"/>
                </a:solidFill>
                <a:ln w="6417"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F76DBE1B-70F3-48A3-BC0F-6CD086879A45}"/>
                    </a:ext>
                  </a:extLst>
                </p:cNvPr>
                <p:cNvSpPr/>
                <p:nvPr/>
              </p:nvSpPr>
              <p:spPr>
                <a:xfrm>
                  <a:off x="10960223" y="971687"/>
                  <a:ext cx="19506" cy="19463"/>
                </a:xfrm>
                <a:custGeom>
                  <a:avLst/>
                  <a:gdLst>
                    <a:gd name="connsiteX0" fmla="*/ 19507 w 19506"/>
                    <a:gd name="connsiteY0" fmla="*/ 0 h 19463"/>
                    <a:gd name="connsiteX1" fmla="*/ 0 w 19506"/>
                    <a:gd name="connsiteY1" fmla="*/ 0 h 19463"/>
                    <a:gd name="connsiteX2" fmla="*/ 0 w 19506"/>
                    <a:gd name="connsiteY2" fmla="*/ 19464 h 19463"/>
                    <a:gd name="connsiteX3" fmla="*/ 19507 w 19506"/>
                    <a:gd name="connsiteY3" fmla="*/ 19464 h 19463"/>
                    <a:gd name="connsiteX4" fmla="*/ 19507 w 19506"/>
                    <a:gd name="connsiteY4" fmla="*/ 0 h 19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6" h="19463">
                      <a:moveTo>
                        <a:pt x="19507" y="0"/>
                      </a:moveTo>
                      <a:lnTo>
                        <a:pt x="0" y="0"/>
                      </a:lnTo>
                      <a:lnTo>
                        <a:pt x="0" y="19464"/>
                      </a:lnTo>
                      <a:lnTo>
                        <a:pt x="19507" y="19464"/>
                      </a:lnTo>
                      <a:lnTo>
                        <a:pt x="19507" y="0"/>
                      </a:lnTo>
                      <a:close/>
                    </a:path>
                  </a:pathLst>
                </a:custGeom>
                <a:solidFill>
                  <a:srgbClr val="2C5967"/>
                </a:solidFill>
                <a:ln w="6417"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61485281-332E-4284-9E2A-BEDF6F4C840F}"/>
                    </a:ext>
                  </a:extLst>
                </p:cNvPr>
                <p:cNvSpPr/>
                <p:nvPr/>
              </p:nvSpPr>
              <p:spPr>
                <a:xfrm>
                  <a:off x="10995515" y="971687"/>
                  <a:ext cx="19506" cy="19463"/>
                </a:xfrm>
                <a:custGeom>
                  <a:avLst/>
                  <a:gdLst>
                    <a:gd name="connsiteX0" fmla="*/ 19507 w 19506"/>
                    <a:gd name="connsiteY0" fmla="*/ 0 h 19463"/>
                    <a:gd name="connsiteX1" fmla="*/ 0 w 19506"/>
                    <a:gd name="connsiteY1" fmla="*/ 0 h 19463"/>
                    <a:gd name="connsiteX2" fmla="*/ 0 w 19506"/>
                    <a:gd name="connsiteY2" fmla="*/ 19464 h 19463"/>
                    <a:gd name="connsiteX3" fmla="*/ 19507 w 19506"/>
                    <a:gd name="connsiteY3" fmla="*/ 19464 h 19463"/>
                    <a:gd name="connsiteX4" fmla="*/ 19507 w 19506"/>
                    <a:gd name="connsiteY4" fmla="*/ 0 h 19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6" h="19463">
                      <a:moveTo>
                        <a:pt x="19507" y="0"/>
                      </a:moveTo>
                      <a:lnTo>
                        <a:pt x="0" y="0"/>
                      </a:lnTo>
                      <a:lnTo>
                        <a:pt x="0" y="19464"/>
                      </a:lnTo>
                      <a:lnTo>
                        <a:pt x="19507" y="19464"/>
                      </a:lnTo>
                      <a:lnTo>
                        <a:pt x="19507" y="0"/>
                      </a:lnTo>
                      <a:close/>
                    </a:path>
                  </a:pathLst>
                </a:custGeom>
                <a:solidFill>
                  <a:srgbClr val="2C5967"/>
                </a:solidFill>
                <a:ln w="6417"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1FD1BC50-D45A-4037-9E74-8ACE8B81409B}"/>
                    </a:ext>
                  </a:extLst>
                </p:cNvPr>
                <p:cNvSpPr/>
                <p:nvPr/>
              </p:nvSpPr>
              <p:spPr>
                <a:xfrm>
                  <a:off x="10892076" y="1005748"/>
                  <a:ext cx="19506" cy="19463"/>
                </a:xfrm>
                <a:custGeom>
                  <a:avLst/>
                  <a:gdLst>
                    <a:gd name="connsiteX0" fmla="*/ 19507 w 19506"/>
                    <a:gd name="connsiteY0" fmla="*/ 0 h 19463"/>
                    <a:gd name="connsiteX1" fmla="*/ 0 w 19506"/>
                    <a:gd name="connsiteY1" fmla="*/ 0 h 19463"/>
                    <a:gd name="connsiteX2" fmla="*/ 0 w 19506"/>
                    <a:gd name="connsiteY2" fmla="*/ 19464 h 19463"/>
                    <a:gd name="connsiteX3" fmla="*/ 19507 w 19506"/>
                    <a:gd name="connsiteY3" fmla="*/ 19464 h 19463"/>
                    <a:gd name="connsiteX4" fmla="*/ 19507 w 19506"/>
                    <a:gd name="connsiteY4" fmla="*/ 0 h 19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6" h="19463">
                      <a:moveTo>
                        <a:pt x="19507" y="0"/>
                      </a:moveTo>
                      <a:lnTo>
                        <a:pt x="0" y="0"/>
                      </a:lnTo>
                      <a:lnTo>
                        <a:pt x="0" y="19464"/>
                      </a:lnTo>
                      <a:lnTo>
                        <a:pt x="19507" y="19464"/>
                      </a:lnTo>
                      <a:lnTo>
                        <a:pt x="19507" y="0"/>
                      </a:lnTo>
                      <a:close/>
                    </a:path>
                  </a:pathLst>
                </a:custGeom>
                <a:solidFill>
                  <a:srgbClr val="2C5967"/>
                </a:solidFill>
                <a:ln w="6417"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C7A22858-975D-457D-A08D-E95AB1A91D72}"/>
                    </a:ext>
                  </a:extLst>
                </p:cNvPr>
                <p:cNvSpPr/>
                <p:nvPr/>
              </p:nvSpPr>
              <p:spPr>
                <a:xfrm>
                  <a:off x="10926149" y="1005748"/>
                  <a:ext cx="19507" cy="19463"/>
                </a:xfrm>
                <a:custGeom>
                  <a:avLst/>
                  <a:gdLst>
                    <a:gd name="connsiteX0" fmla="*/ 19507 w 19507"/>
                    <a:gd name="connsiteY0" fmla="*/ 0 h 19463"/>
                    <a:gd name="connsiteX1" fmla="*/ 0 w 19507"/>
                    <a:gd name="connsiteY1" fmla="*/ 0 h 19463"/>
                    <a:gd name="connsiteX2" fmla="*/ 0 w 19507"/>
                    <a:gd name="connsiteY2" fmla="*/ 19464 h 19463"/>
                    <a:gd name="connsiteX3" fmla="*/ 19507 w 19507"/>
                    <a:gd name="connsiteY3" fmla="*/ 19464 h 19463"/>
                    <a:gd name="connsiteX4" fmla="*/ 19507 w 19507"/>
                    <a:gd name="connsiteY4" fmla="*/ 0 h 19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7" h="19463">
                      <a:moveTo>
                        <a:pt x="19507" y="0"/>
                      </a:moveTo>
                      <a:lnTo>
                        <a:pt x="0" y="0"/>
                      </a:lnTo>
                      <a:lnTo>
                        <a:pt x="0" y="19464"/>
                      </a:lnTo>
                      <a:lnTo>
                        <a:pt x="19507" y="19464"/>
                      </a:lnTo>
                      <a:lnTo>
                        <a:pt x="19507" y="0"/>
                      </a:lnTo>
                      <a:close/>
                    </a:path>
                  </a:pathLst>
                </a:custGeom>
                <a:solidFill>
                  <a:srgbClr val="2C5967"/>
                </a:solidFill>
                <a:ln w="6417"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B717497A-3588-47AE-817A-8014AA9B988D}"/>
                    </a:ext>
                  </a:extLst>
                </p:cNvPr>
                <p:cNvSpPr/>
                <p:nvPr/>
              </p:nvSpPr>
              <p:spPr>
                <a:xfrm>
                  <a:off x="10960223" y="1005748"/>
                  <a:ext cx="19506" cy="19463"/>
                </a:xfrm>
                <a:custGeom>
                  <a:avLst/>
                  <a:gdLst>
                    <a:gd name="connsiteX0" fmla="*/ 19507 w 19506"/>
                    <a:gd name="connsiteY0" fmla="*/ 0 h 19463"/>
                    <a:gd name="connsiteX1" fmla="*/ 0 w 19506"/>
                    <a:gd name="connsiteY1" fmla="*/ 0 h 19463"/>
                    <a:gd name="connsiteX2" fmla="*/ 0 w 19506"/>
                    <a:gd name="connsiteY2" fmla="*/ 19464 h 19463"/>
                    <a:gd name="connsiteX3" fmla="*/ 19507 w 19506"/>
                    <a:gd name="connsiteY3" fmla="*/ 19464 h 19463"/>
                    <a:gd name="connsiteX4" fmla="*/ 19507 w 19506"/>
                    <a:gd name="connsiteY4" fmla="*/ 0 h 19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6" h="19463">
                      <a:moveTo>
                        <a:pt x="19507" y="0"/>
                      </a:moveTo>
                      <a:lnTo>
                        <a:pt x="0" y="0"/>
                      </a:lnTo>
                      <a:lnTo>
                        <a:pt x="0" y="19464"/>
                      </a:lnTo>
                      <a:lnTo>
                        <a:pt x="19507" y="19464"/>
                      </a:lnTo>
                      <a:lnTo>
                        <a:pt x="19507" y="0"/>
                      </a:lnTo>
                      <a:close/>
                    </a:path>
                  </a:pathLst>
                </a:custGeom>
                <a:solidFill>
                  <a:srgbClr val="2C5967"/>
                </a:solidFill>
                <a:ln w="6417"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DBA26ACF-60F8-4B5F-92B7-7721E2005D6B}"/>
                    </a:ext>
                  </a:extLst>
                </p:cNvPr>
                <p:cNvSpPr/>
                <p:nvPr/>
              </p:nvSpPr>
              <p:spPr>
                <a:xfrm>
                  <a:off x="10995515" y="1005748"/>
                  <a:ext cx="19506" cy="19463"/>
                </a:xfrm>
                <a:custGeom>
                  <a:avLst/>
                  <a:gdLst>
                    <a:gd name="connsiteX0" fmla="*/ 19507 w 19506"/>
                    <a:gd name="connsiteY0" fmla="*/ 0 h 19463"/>
                    <a:gd name="connsiteX1" fmla="*/ 0 w 19506"/>
                    <a:gd name="connsiteY1" fmla="*/ 0 h 19463"/>
                    <a:gd name="connsiteX2" fmla="*/ 0 w 19506"/>
                    <a:gd name="connsiteY2" fmla="*/ 19464 h 19463"/>
                    <a:gd name="connsiteX3" fmla="*/ 19507 w 19506"/>
                    <a:gd name="connsiteY3" fmla="*/ 19464 h 19463"/>
                    <a:gd name="connsiteX4" fmla="*/ 19507 w 19506"/>
                    <a:gd name="connsiteY4" fmla="*/ 0 h 19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6" h="19463">
                      <a:moveTo>
                        <a:pt x="19507" y="0"/>
                      </a:moveTo>
                      <a:lnTo>
                        <a:pt x="0" y="0"/>
                      </a:lnTo>
                      <a:lnTo>
                        <a:pt x="0" y="19464"/>
                      </a:lnTo>
                      <a:lnTo>
                        <a:pt x="19507" y="19464"/>
                      </a:lnTo>
                      <a:lnTo>
                        <a:pt x="19507" y="0"/>
                      </a:lnTo>
                      <a:close/>
                    </a:path>
                  </a:pathLst>
                </a:custGeom>
                <a:solidFill>
                  <a:srgbClr val="2C5967"/>
                </a:solidFill>
                <a:ln w="6417"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420777FD-C1D1-43F3-8033-9AD86CD67E1B}"/>
                    </a:ext>
                  </a:extLst>
                </p:cNvPr>
                <p:cNvSpPr/>
                <p:nvPr/>
              </p:nvSpPr>
              <p:spPr>
                <a:xfrm>
                  <a:off x="10961442" y="735692"/>
                  <a:ext cx="199627" cy="122862"/>
                </a:xfrm>
                <a:custGeom>
                  <a:avLst/>
                  <a:gdLst>
                    <a:gd name="connsiteX0" fmla="*/ 13411 w 199627"/>
                    <a:gd name="connsiteY0" fmla="*/ 68122 h 122862"/>
                    <a:gd name="connsiteX1" fmla="*/ 0 w 199627"/>
                    <a:gd name="connsiteY1" fmla="*/ 81503 h 122862"/>
                    <a:gd name="connsiteX2" fmla="*/ 41389 w 199627"/>
                    <a:gd name="connsiteY2" fmla="*/ 122863 h 122862"/>
                    <a:gd name="connsiteX3" fmla="*/ 82777 w 199627"/>
                    <a:gd name="connsiteY3" fmla="*/ 81503 h 122862"/>
                    <a:gd name="connsiteX4" fmla="*/ 69366 w 199627"/>
                    <a:gd name="connsiteY4" fmla="*/ 68122 h 122862"/>
                    <a:gd name="connsiteX5" fmla="*/ 52362 w 199627"/>
                    <a:gd name="connsiteY5" fmla="*/ 85152 h 122862"/>
                    <a:gd name="connsiteX6" fmla="*/ 122947 w 199627"/>
                    <a:gd name="connsiteY6" fmla="*/ 20680 h 122862"/>
                    <a:gd name="connsiteX7" fmla="*/ 174025 w 199627"/>
                    <a:gd name="connsiteY7" fmla="*/ 42576 h 122862"/>
                    <a:gd name="connsiteX8" fmla="*/ 184998 w 199627"/>
                    <a:gd name="connsiteY8" fmla="*/ 58390 h 122862"/>
                    <a:gd name="connsiteX9" fmla="*/ 199628 w 199627"/>
                    <a:gd name="connsiteY9" fmla="*/ 43792 h 122862"/>
                    <a:gd name="connsiteX10" fmla="*/ 184998 w 199627"/>
                    <a:gd name="connsiteY10" fmla="*/ 25545 h 122862"/>
                    <a:gd name="connsiteX11" fmla="*/ 121727 w 199627"/>
                    <a:gd name="connsiteY11" fmla="*/ 0 h 122862"/>
                    <a:gd name="connsiteX12" fmla="*/ 30416 w 199627"/>
                    <a:gd name="connsiteY12" fmla="*/ 85152 h 122862"/>
                    <a:gd name="connsiteX13" fmla="*/ 13411 w 199627"/>
                    <a:gd name="connsiteY13" fmla="*/ 68122 h 1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9627" h="122862">
                      <a:moveTo>
                        <a:pt x="13411" y="68122"/>
                      </a:moveTo>
                      <a:lnTo>
                        <a:pt x="0" y="81503"/>
                      </a:lnTo>
                      <a:lnTo>
                        <a:pt x="41389" y="122863"/>
                      </a:lnTo>
                      <a:lnTo>
                        <a:pt x="82777" y="81503"/>
                      </a:lnTo>
                      <a:lnTo>
                        <a:pt x="69366" y="68122"/>
                      </a:lnTo>
                      <a:lnTo>
                        <a:pt x="52362" y="85152"/>
                      </a:lnTo>
                      <a:cubicBezTo>
                        <a:pt x="56019" y="48658"/>
                        <a:pt x="86435" y="20680"/>
                        <a:pt x="122947" y="20680"/>
                      </a:cubicBezTo>
                      <a:cubicBezTo>
                        <a:pt x="142390" y="20680"/>
                        <a:pt x="161897" y="29195"/>
                        <a:pt x="174025" y="42576"/>
                      </a:cubicBezTo>
                      <a:cubicBezTo>
                        <a:pt x="178902" y="47442"/>
                        <a:pt x="182560" y="52308"/>
                        <a:pt x="184998" y="58390"/>
                      </a:cubicBezTo>
                      <a:lnTo>
                        <a:pt x="199628" y="43792"/>
                      </a:lnTo>
                      <a:cubicBezTo>
                        <a:pt x="195971" y="37711"/>
                        <a:pt x="191094" y="31628"/>
                        <a:pt x="184998" y="25545"/>
                      </a:cubicBezTo>
                      <a:cubicBezTo>
                        <a:pt x="167993" y="9732"/>
                        <a:pt x="146047" y="0"/>
                        <a:pt x="121727" y="0"/>
                      </a:cubicBezTo>
                      <a:cubicBezTo>
                        <a:pt x="74243" y="0"/>
                        <a:pt x="34074" y="37711"/>
                        <a:pt x="30416" y="85152"/>
                      </a:cubicBezTo>
                      <a:lnTo>
                        <a:pt x="13411" y="68122"/>
                      </a:lnTo>
                      <a:close/>
                    </a:path>
                  </a:pathLst>
                </a:custGeom>
                <a:solidFill>
                  <a:srgbClr val="2C5967"/>
                </a:solidFill>
                <a:ln w="6417"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3D2BB827-FE1C-4E66-8E69-FBCB9E39FB33}"/>
                    </a:ext>
                  </a:extLst>
                </p:cNvPr>
                <p:cNvSpPr/>
                <p:nvPr/>
              </p:nvSpPr>
              <p:spPr>
                <a:xfrm>
                  <a:off x="11005269" y="796518"/>
                  <a:ext cx="200846" cy="121646"/>
                </a:xfrm>
                <a:custGeom>
                  <a:avLst/>
                  <a:gdLst>
                    <a:gd name="connsiteX0" fmla="*/ 200847 w 200846"/>
                    <a:gd name="connsiteY0" fmla="*/ 41360 h 121646"/>
                    <a:gd name="connsiteX1" fmla="*/ 183778 w 200846"/>
                    <a:gd name="connsiteY1" fmla="*/ 24329 h 121646"/>
                    <a:gd name="connsiteX2" fmla="*/ 165554 w 200846"/>
                    <a:gd name="connsiteY2" fmla="*/ 6083 h 121646"/>
                    <a:gd name="connsiteX3" fmla="*/ 159458 w 200846"/>
                    <a:gd name="connsiteY3" fmla="*/ 0 h 121646"/>
                    <a:gd name="connsiteX4" fmla="*/ 118069 w 200846"/>
                    <a:gd name="connsiteY4" fmla="*/ 41360 h 121646"/>
                    <a:gd name="connsiteX5" fmla="*/ 131417 w 200846"/>
                    <a:gd name="connsiteY5" fmla="*/ 54741 h 121646"/>
                    <a:gd name="connsiteX6" fmla="*/ 148485 w 200846"/>
                    <a:gd name="connsiteY6" fmla="*/ 37711 h 121646"/>
                    <a:gd name="connsiteX7" fmla="*/ 77900 w 200846"/>
                    <a:gd name="connsiteY7" fmla="*/ 102183 h 121646"/>
                    <a:gd name="connsiteX8" fmla="*/ 14630 w 200846"/>
                    <a:gd name="connsiteY8" fmla="*/ 64473 h 121646"/>
                    <a:gd name="connsiteX9" fmla="*/ 0 w 200846"/>
                    <a:gd name="connsiteY9" fmla="*/ 79070 h 121646"/>
                    <a:gd name="connsiteX10" fmla="*/ 76681 w 200846"/>
                    <a:gd name="connsiteY10" fmla="*/ 121646 h 121646"/>
                    <a:gd name="connsiteX11" fmla="*/ 96124 w 200846"/>
                    <a:gd name="connsiteY11" fmla="*/ 119213 h 121646"/>
                    <a:gd name="connsiteX12" fmla="*/ 91312 w 200846"/>
                    <a:gd name="connsiteY12" fmla="*/ 120430 h 121646"/>
                    <a:gd name="connsiteX13" fmla="*/ 96124 w 200846"/>
                    <a:gd name="connsiteY13" fmla="*/ 119213 h 121646"/>
                    <a:gd name="connsiteX14" fmla="*/ 166709 w 200846"/>
                    <a:gd name="connsiteY14" fmla="*/ 36494 h 121646"/>
                    <a:gd name="connsiteX15" fmla="*/ 180120 w 200846"/>
                    <a:gd name="connsiteY15" fmla="*/ 49875 h 121646"/>
                    <a:gd name="connsiteX16" fmla="*/ 184997 w 200846"/>
                    <a:gd name="connsiteY16" fmla="*/ 54741 h 121646"/>
                    <a:gd name="connsiteX17" fmla="*/ 200847 w 200846"/>
                    <a:gd name="connsiteY17" fmla="*/ 41360 h 12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0846" h="121646">
                      <a:moveTo>
                        <a:pt x="200847" y="41360"/>
                      </a:moveTo>
                      <a:lnTo>
                        <a:pt x="183778" y="24329"/>
                      </a:lnTo>
                      <a:lnTo>
                        <a:pt x="165554" y="6083"/>
                      </a:lnTo>
                      <a:lnTo>
                        <a:pt x="159458" y="0"/>
                      </a:lnTo>
                      <a:lnTo>
                        <a:pt x="118069" y="41360"/>
                      </a:lnTo>
                      <a:lnTo>
                        <a:pt x="131417" y="54741"/>
                      </a:lnTo>
                      <a:lnTo>
                        <a:pt x="148485" y="37711"/>
                      </a:lnTo>
                      <a:cubicBezTo>
                        <a:pt x="144828" y="74204"/>
                        <a:pt x="114412" y="102183"/>
                        <a:pt x="77900" y="102183"/>
                      </a:cubicBezTo>
                      <a:cubicBezTo>
                        <a:pt x="51142" y="102183"/>
                        <a:pt x="26758" y="87585"/>
                        <a:pt x="14630" y="64473"/>
                      </a:cubicBezTo>
                      <a:lnTo>
                        <a:pt x="0" y="79070"/>
                      </a:lnTo>
                      <a:cubicBezTo>
                        <a:pt x="15849" y="104616"/>
                        <a:pt x="45046" y="121646"/>
                        <a:pt x="76681" y="121646"/>
                      </a:cubicBezTo>
                      <a:cubicBezTo>
                        <a:pt x="83996" y="121646"/>
                        <a:pt x="90092" y="120430"/>
                        <a:pt x="96124" y="119213"/>
                      </a:cubicBezTo>
                      <a:cubicBezTo>
                        <a:pt x="94905" y="119213"/>
                        <a:pt x="92530" y="120430"/>
                        <a:pt x="91312" y="120430"/>
                      </a:cubicBezTo>
                      <a:cubicBezTo>
                        <a:pt x="92530" y="120430"/>
                        <a:pt x="94905" y="119213"/>
                        <a:pt x="96124" y="119213"/>
                      </a:cubicBezTo>
                      <a:cubicBezTo>
                        <a:pt x="135074" y="110698"/>
                        <a:pt x="164335" y="77854"/>
                        <a:pt x="166709" y="36494"/>
                      </a:cubicBezTo>
                      <a:lnTo>
                        <a:pt x="180120" y="49875"/>
                      </a:lnTo>
                      <a:lnTo>
                        <a:pt x="184997" y="54741"/>
                      </a:lnTo>
                      <a:lnTo>
                        <a:pt x="200847" y="41360"/>
                      </a:lnTo>
                      <a:close/>
                    </a:path>
                  </a:pathLst>
                </a:custGeom>
                <a:solidFill>
                  <a:srgbClr val="2C5967"/>
                </a:solidFill>
                <a:ln w="6417"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D587925E-99B9-455B-8817-B06C5ED6504B}"/>
                    </a:ext>
                  </a:extLst>
                </p:cNvPr>
                <p:cNvSpPr/>
                <p:nvPr/>
              </p:nvSpPr>
              <p:spPr>
                <a:xfrm>
                  <a:off x="11046657" y="775832"/>
                  <a:ext cx="74242" cy="94883"/>
                </a:xfrm>
                <a:custGeom>
                  <a:avLst/>
                  <a:gdLst>
                    <a:gd name="connsiteX0" fmla="*/ 46265 w 74242"/>
                    <a:gd name="connsiteY0" fmla="*/ 0 h 94883"/>
                    <a:gd name="connsiteX1" fmla="*/ 26759 w 74242"/>
                    <a:gd name="connsiteY1" fmla="*/ 0 h 94883"/>
                    <a:gd name="connsiteX2" fmla="*/ 0 w 74242"/>
                    <a:gd name="connsiteY2" fmla="*/ 94884 h 94883"/>
                    <a:gd name="connsiteX3" fmla="*/ 20662 w 74242"/>
                    <a:gd name="connsiteY3" fmla="*/ 94884 h 94883"/>
                    <a:gd name="connsiteX4" fmla="*/ 25539 w 74242"/>
                    <a:gd name="connsiteY4" fmla="*/ 75420 h 94883"/>
                    <a:gd name="connsiteX5" fmla="*/ 48704 w 74242"/>
                    <a:gd name="connsiteY5" fmla="*/ 75420 h 94883"/>
                    <a:gd name="connsiteX6" fmla="*/ 53516 w 74242"/>
                    <a:gd name="connsiteY6" fmla="*/ 94884 h 94883"/>
                    <a:gd name="connsiteX7" fmla="*/ 74243 w 74242"/>
                    <a:gd name="connsiteY7" fmla="*/ 94884 h 94883"/>
                    <a:gd name="connsiteX8" fmla="*/ 46265 w 74242"/>
                    <a:gd name="connsiteY8" fmla="*/ 0 h 94883"/>
                    <a:gd name="connsiteX9" fmla="*/ 45046 w 74242"/>
                    <a:gd name="connsiteY9" fmla="*/ 58390 h 94883"/>
                    <a:gd name="connsiteX10" fmla="*/ 29197 w 74242"/>
                    <a:gd name="connsiteY10" fmla="*/ 58390 h 94883"/>
                    <a:gd name="connsiteX11" fmla="*/ 37731 w 74242"/>
                    <a:gd name="connsiteY11" fmla="*/ 23113 h 94883"/>
                    <a:gd name="connsiteX12" fmla="*/ 45046 w 74242"/>
                    <a:gd name="connsiteY12" fmla="*/ 58390 h 9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42" h="94883">
                      <a:moveTo>
                        <a:pt x="46265" y="0"/>
                      </a:moveTo>
                      <a:lnTo>
                        <a:pt x="26759" y="0"/>
                      </a:lnTo>
                      <a:lnTo>
                        <a:pt x="0" y="94884"/>
                      </a:lnTo>
                      <a:lnTo>
                        <a:pt x="20662" y="94884"/>
                      </a:lnTo>
                      <a:lnTo>
                        <a:pt x="25539" y="75420"/>
                      </a:lnTo>
                      <a:lnTo>
                        <a:pt x="48704" y="75420"/>
                      </a:lnTo>
                      <a:lnTo>
                        <a:pt x="53516" y="94884"/>
                      </a:lnTo>
                      <a:lnTo>
                        <a:pt x="74243" y="94884"/>
                      </a:lnTo>
                      <a:lnTo>
                        <a:pt x="46265" y="0"/>
                      </a:lnTo>
                      <a:close/>
                      <a:moveTo>
                        <a:pt x="45046" y="58390"/>
                      </a:moveTo>
                      <a:lnTo>
                        <a:pt x="29197" y="58390"/>
                      </a:lnTo>
                      <a:lnTo>
                        <a:pt x="37731" y="23113"/>
                      </a:lnTo>
                      <a:lnTo>
                        <a:pt x="45046" y="58390"/>
                      </a:lnTo>
                      <a:close/>
                    </a:path>
                  </a:pathLst>
                </a:custGeom>
                <a:solidFill>
                  <a:srgbClr val="2C5967"/>
                </a:solidFill>
                <a:ln w="6417" cap="flat">
                  <a:noFill/>
                  <a:prstDash val="solid"/>
                  <a:miter/>
                </a:ln>
              </p:spPr>
              <p:txBody>
                <a:bodyPr rtlCol="0" anchor="ctr"/>
                <a:lstStyle/>
                <a:p>
                  <a:endParaRPr lang="en-US"/>
                </a:p>
              </p:txBody>
            </p:sp>
          </p:grpSp>
        </p:grpSp>
        <p:sp>
          <p:nvSpPr>
            <p:cNvPr id="485" name="TextBox 484">
              <a:extLst>
                <a:ext uri="{FF2B5EF4-FFF2-40B4-BE49-F238E27FC236}">
                  <a16:creationId xmlns:a16="http://schemas.microsoft.com/office/drawing/2014/main" id="{D67A7EC5-822E-4A99-B57D-6427B60E1E15}"/>
                </a:ext>
              </a:extLst>
            </p:cNvPr>
            <p:cNvSpPr txBox="1"/>
            <p:nvPr/>
          </p:nvSpPr>
          <p:spPr>
            <a:xfrm>
              <a:off x="10737109" y="1193955"/>
              <a:ext cx="50372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ADB-D</a:t>
              </a:r>
            </a:p>
          </p:txBody>
        </p:sp>
      </p:grpSp>
      <p:grpSp>
        <p:nvGrpSpPr>
          <p:cNvPr id="1922" name="Graphic 2">
            <a:extLst>
              <a:ext uri="{FF2B5EF4-FFF2-40B4-BE49-F238E27FC236}">
                <a16:creationId xmlns:a16="http://schemas.microsoft.com/office/drawing/2014/main" id="{F1A61338-0B0C-492F-9C35-F1BE4D87A30D}"/>
              </a:ext>
            </a:extLst>
          </p:cNvPr>
          <p:cNvGrpSpPr/>
          <p:nvPr/>
        </p:nvGrpSpPr>
        <p:grpSpPr>
          <a:xfrm>
            <a:off x="1082540" y="2897193"/>
            <a:ext cx="847023" cy="743174"/>
            <a:chOff x="1082540" y="2325301"/>
            <a:chExt cx="847023" cy="743174"/>
          </a:xfrm>
        </p:grpSpPr>
        <p:grpSp>
          <p:nvGrpSpPr>
            <p:cNvPr id="1923" name="Graphic 2">
              <a:extLst>
                <a:ext uri="{FF2B5EF4-FFF2-40B4-BE49-F238E27FC236}">
                  <a16:creationId xmlns:a16="http://schemas.microsoft.com/office/drawing/2014/main" id="{B2B15FE7-F4A8-477D-AB29-DC30E170183A}"/>
                </a:ext>
              </a:extLst>
            </p:cNvPr>
            <p:cNvGrpSpPr/>
            <p:nvPr/>
          </p:nvGrpSpPr>
          <p:grpSpPr>
            <a:xfrm>
              <a:off x="1257701" y="2325301"/>
              <a:ext cx="513347" cy="500515"/>
              <a:chOff x="1257701" y="2325301"/>
              <a:chExt cx="513347" cy="500515"/>
            </a:xfrm>
          </p:grpSpPr>
          <p:sp>
            <p:nvSpPr>
              <p:cNvPr id="592" name="Freeform: Shape 591">
                <a:extLst>
                  <a:ext uri="{FF2B5EF4-FFF2-40B4-BE49-F238E27FC236}">
                    <a16:creationId xmlns:a16="http://schemas.microsoft.com/office/drawing/2014/main" id="{A4E31B89-9154-4EDE-BF3F-B66009D78017}"/>
                  </a:ext>
                </a:extLst>
              </p:cNvPr>
              <p:cNvSpPr/>
              <p:nvPr/>
            </p:nvSpPr>
            <p:spPr>
              <a:xfrm>
                <a:off x="1263643" y="2333368"/>
                <a:ext cx="499801" cy="486512"/>
              </a:xfrm>
              <a:custGeom>
                <a:avLst/>
                <a:gdLst>
                  <a:gd name="connsiteX0" fmla="*/ 0 w 499801"/>
                  <a:gd name="connsiteY0" fmla="*/ 486512 h 486512"/>
                  <a:gd name="connsiteX1" fmla="*/ 0 w 499801"/>
                  <a:gd name="connsiteY1" fmla="*/ 257380 h 486512"/>
                  <a:gd name="connsiteX2" fmla="*/ 130679 w 499801"/>
                  <a:gd name="connsiteY2" fmla="*/ 257380 h 486512"/>
                  <a:gd name="connsiteX3" fmla="*/ 130679 w 499801"/>
                  <a:gd name="connsiteY3" fmla="*/ 195791 h 486512"/>
                  <a:gd name="connsiteX4" fmla="*/ 32784 w 499801"/>
                  <a:gd name="connsiteY4" fmla="*/ 195791 h 486512"/>
                  <a:gd name="connsiteX5" fmla="*/ 33855 w 499801"/>
                  <a:gd name="connsiteY5" fmla="*/ 180840 h 486512"/>
                  <a:gd name="connsiteX6" fmla="*/ 48973 w 499801"/>
                  <a:gd name="connsiteY6" fmla="*/ 136929 h 486512"/>
                  <a:gd name="connsiteX7" fmla="*/ 83515 w 499801"/>
                  <a:gd name="connsiteY7" fmla="*/ 105846 h 486512"/>
                  <a:gd name="connsiteX8" fmla="*/ 90670 w 499801"/>
                  <a:gd name="connsiteY8" fmla="*/ 99878 h 486512"/>
                  <a:gd name="connsiteX9" fmla="*/ 94443 w 499801"/>
                  <a:gd name="connsiteY9" fmla="*/ 91370 h 486512"/>
                  <a:gd name="connsiteX10" fmla="*/ 119154 w 499801"/>
                  <a:gd name="connsiteY10" fmla="*/ 49910 h 486512"/>
                  <a:gd name="connsiteX11" fmla="*/ 164656 w 499801"/>
                  <a:gd name="connsiteY11" fmla="*/ 33702 h 486512"/>
                  <a:gd name="connsiteX12" fmla="*/ 171310 w 499801"/>
                  <a:gd name="connsiteY12" fmla="*/ 33702 h 486512"/>
                  <a:gd name="connsiteX13" fmla="*/ 173332 w 499801"/>
                  <a:gd name="connsiteY13" fmla="*/ 33702 h 486512"/>
                  <a:gd name="connsiteX14" fmla="*/ 181301 w 499801"/>
                  <a:gd name="connsiteY14" fmla="*/ 32104 h 486512"/>
                  <a:gd name="connsiteX15" fmla="*/ 187943 w 499801"/>
                  <a:gd name="connsiteY15" fmla="*/ 27413 h 486512"/>
                  <a:gd name="connsiteX16" fmla="*/ 216010 w 499801"/>
                  <a:gd name="connsiteY16" fmla="*/ 7508 h 486512"/>
                  <a:gd name="connsiteX17" fmla="*/ 249602 w 499801"/>
                  <a:gd name="connsiteY17" fmla="*/ 0 h 486512"/>
                  <a:gd name="connsiteX18" fmla="*/ 251977 w 499801"/>
                  <a:gd name="connsiteY18" fmla="*/ 0 h 486512"/>
                  <a:gd name="connsiteX19" fmla="*/ 297966 w 499801"/>
                  <a:gd name="connsiteY19" fmla="*/ 13007 h 486512"/>
                  <a:gd name="connsiteX20" fmla="*/ 330153 w 499801"/>
                  <a:gd name="connsiteY20" fmla="*/ 48300 h 486512"/>
                  <a:gd name="connsiteX21" fmla="*/ 330743 w 499801"/>
                  <a:gd name="connsiteY21" fmla="*/ 49487 h 486512"/>
                  <a:gd name="connsiteX22" fmla="*/ 342627 w 499801"/>
                  <a:gd name="connsiteY22" fmla="*/ 54466 h 486512"/>
                  <a:gd name="connsiteX23" fmla="*/ 342627 w 499801"/>
                  <a:gd name="connsiteY23" fmla="*/ 54466 h 486512"/>
                  <a:gd name="connsiteX24" fmla="*/ 347973 w 499801"/>
                  <a:gd name="connsiteY24" fmla="*/ 45566 h 486512"/>
                  <a:gd name="connsiteX25" fmla="*/ 349397 w 499801"/>
                  <a:gd name="connsiteY25" fmla="*/ 43789 h 486512"/>
                  <a:gd name="connsiteX26" fmla="*/ 356526 w 499801"/>
                  <a:gd name="connsiteY26" fmla="*/ 35838 h 486512"/>
                  <a:gd name="connsiteX27" fmla="*/ 358304 w 499801"/>
                  <a:gd name="connsiteY27" fmla="*/ 34298 h 486512"/>
                  <a:gd name="connsiteX28" fmla="*/ 366620 w 499801"/>
                  <a:gd name="connsiteY28" fmla="*/ 27772 h 486512"/>
                  <a:gd name="connsiteX29" fmla="*/ 369116 w 499801"/>
                  <a:gd name="connsiteY29" fmla="*/ 26463 h 486512"/>
                  <a:gd name="connsiteX30" fmla="*/ 373037 w 499801"/>
                  <a:gd name="connsiteY30" fmla="*/ 31090 h 486512"/>
                  <a:gd name="connsiteX31" fmla="*/ 370541 w 499801"/>
                  <a:gd name="connsiteY31" fmla="*/ 25636 h 486512"/>
                  <a:gd name="connsiteX32" fmla="*/ 378145 w 499801"/>
                  <a:gd name="connsiteY32" fmla="*/ 21715 h 486512"/>
                  <a:gd name="connsiteX33" fmla="*/ 381712 w 499801"/>
                  <a:gd name="connsiteY33" fmla="*/ 20528 h 486512"/>
                  <a:gd name="connsiteX34" fmla="*/ 385036 w 499801"/>
                  <a:gd name="connsiteY34" fmla="*/ 19584 h 486512"/>
                  <a:gd name="connsiteX35" fmla="*/ 391094 w 499801"/>
                  <a:gd name="connsiteY35" fmla="*/ 17801 h 486512"/>
                  <a:gd name="connsiteX36" fmla="*/ 402381 w 499801"/>
                  <a:gd name="connsiteY36" fmla="*/ 16614 h 486512"/>
                  <a:gd name="connsiteX37" fmla="*/ 404640 w 499801"/>
                  <a:gd name="connsiteY37" fmla="*/ 16614 h 486512"/>
                  <a:gd name="connsiteX38" fmla="*/ 417236 w 499801"/>
                  <a:gd name="connsiteY38" fmla="*/ 17801 h 486512"/>
                  <a:gd name="connsiteX39" fmla="*/ 420085 w 499801"/>
                  <a:gd name="connsiteY39" fmla="*/ 17801 h 486512"/>
                  <a:gd name="connsiteX40" fmla="*/ 431963 w 499801"/>
                  <a:gd name="connsiteY40" fmla="*/ 21362 h 486512"/>
                  <a:gd name="connsiteX41" fmla="*/ 433150 w 499801"/>
                  <a:gd name="connsiteY41" fmla="*/ 21362 h 486512"/>
                  <a:gd name="connsiteX42" fmla="*/ 442897 w 499801"/>
                  <a:gd name="connsiteY42" fmla="*/ 26585 h 486512"/>
                  <a:gd name="connsiteX43" fmla="*/ 444912 w 499801"/>
                  <a:gd name="connsiteY43" fmla="*/ 27888 h 486512"/>
                  <a:gd name="connsiteX44" fmla="*/ 454178 w 499801"/>
                  <a:gd name="connsiteY44" fmla="*/ 35601 h 486512"/>
                  <a:gd name="connsiteX45" fmla="*/ 462494 w 499801"/>
                  <a:gd name="connsiteY45" fmla="*/ 45451 h 486512"/>
                  <a:gd name="connsiteX46" fmla="*/ 464515 w 499801"/>
                  <a:gd name="connsiteY46" fmla="*/ 48300 h 486512"/>
                  <a:gd name="connsiteX47" fmla="*/ 466774 w 499801"/>
                  <a:gd name="connsiteY47" fmla="*/ 52092 h 486512"/>
                  <a:gd name="connsiteX48" fmla="*/ 471644 w 499801"/>
                  <a:gd name="connsiteY48" fmla="*/ 63963 h 486512"/>
                  <a:gd name="connsiteX49" fmla="*/ 499801 w 499801"/>
                  <a:gd name="connsiteY49" fmla="*/ 92082 h 486512"/>
                  <a:gd name="connsiteX50" fmla="*/ 481148 w 499801"/>
                  <a:gd name="connsiteY50" fmla="*/ 111544 h 486512"/>
                  <a:gd name="connsiteX51" fmla="*/ 472479 w 499801"/>
                  <a:gd name="connsiteY51" fmla="*/ 102882 h 486512"/>
                  <a:gd name="connsiteX52" fmla="*/ 470220 w 499801"/>
                  <a:gd name="connsiteY52" fmla="*/ 110120 h 486512"/>
                  <a:gd name="connsiteX53" fmla="*/ 470220 w 499801"/>
                  <a:gd name="connsiteY53" fmla="*/ 111307 h 486512"/>
                  <a:gd name="connsiteX54" fmla="*/ 469033 w 499801"/>
                  <a:gd name="connsiteY54" fmla="*/ 114509 h 486512"/>
                  <a:gd name="connsiteX55" fmla="*/ 464990 w 499801"/>
                  <a:gd name="connsiteY55" fmla="*/ 121984 h 486512"/>
                  <a:gd name="connsiteX56" fmla="*/ 464278 w 499801"/>
                  <a:gd name="connsiteY56" fmla="*/ 123172 h 486512"/>
                  <a:gd name="connsiteX57" fmla="*/ 462494 w 499801"/>
                  <a:gd name="connsiteY57" fmla="*/ 126021 h 486512"/>
                  <a:gd name="connsiteX58" fmla="*/ 457271 w 499801"/>
                  <a:gd name="connsiteY58" fmla="*/ 132547 h 486512"/>
                  <a:gd name="connsiteX59" fmla="*/ 456199 w 499801"/>
                  <a:gd name="connsiteY59" fmla="*/ 133612 h 486512"/>
                  <a:gd name="connsiteX60" fmla="*/ 454062 w 499801"/>
                  <a:gd name="connsiteY60" fmla="*/ 136108 h 486512"/>
                  <a:gd name="connsiteX61" fmla="*/ 447883 w 499801"/>
                  <a:gd name="connsiteY61" fmla="*/ 141209 h 486512"/>
                  <a:gd name="connsiteX62" fmla="*/ 446343 w 499801"/>
                  <a:gd name="connsiteY62" fmla="*/ 142396 h 486512"/>
                  <a:gd name="connsiteX63" fmla="*/ 443725 w 499801"/>
                  <a:gd name="connsiteY63" fmla="*/ 144411 h 486512"/>
                  <a:gd name="connsiteX64" fmla="*/ 436121 w 499801"/>
                  <a:gd name="connsiteY64" fmla="*/ 148563 h 486512"/>
                  <a:gd name="connsiteX65" fmla="*/ 434818 w 499801"/>
                  <a:gd name="connsiteY65" fmla="*/ 149160 h 486512"/>
                  <a:gd name="connsiteX66" fmla="*/ 432084 w 499801"/>
                  <a:gd name="connsiteY66" fmla="*/ 150584 h 486512"/>
                  <a:gd name="connsiteX67" fmla="*/ 422222 w 499801"/>
                  <a:gd name="connsiteY67" fmla="*/ 153671 h 486512"/>
                  <a:gd name="connsiteX68" fmla="*/ 419251 w 499801"/>
                  <a:gd name="connsiteY68" fmla="*/ 154499 h 486512"/>
                  <a:gd name="connsiteX69" fmla="*/ 414265 w 499801"/>
                  <a:gd name="connsiteY69" fmla="*/ 155333 h 486512"/>
                  <a:gd name="connsiteX70" fmla="*/ 416639 w 499801"/>
                  <a:gd name="connsiteY70" fmla="*/ 167197 h 486512"/>
                  <a:gd name="connsiteX71" fmla="*/ 419135 w 499801"/>
                  <a:gd name="connsiteY71" fmla="*/ 190927 h 486512"/>
                  <a:gd name="connsiteX72" fmla="*/ 419135 w 499801"/>
                  <a:gd name="connsiteY72" fmla="*/ 196503 h 486512"/>
                  <a:gd name="connsiteX73" fmla="*/ 326707 w 499801"/>
                  <a:gd name="connsiteY73" fmla="*/ 196503 h 486512"/>
                  <a:gd name="connsiteX74" fmla="*/ 326707 w 499801"/>
                  <a:gd name="connsiteY74" fmla="*/ 220239 h 486512"/>
                  <a:gd name="connsiteX75" fmla="*/ 459054 w 499801"/>
                  <a:gd name="connsiteY75" fmla="*/ 189502 h 486512"/>
                  <a:gd name="connsiteX76" fmla="*/ 459054 w 499801"/>
                  <a:gd name="connsiteY76" fmla="*/ 486159 h 486512"/>
                  <a:gd name="connsiteX77" fmla="*/ 0 w 499801"/>
                  <a:gd name="connsiteY77" fmla="*/ 486512 h 4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99801" h="486512">
                    <a:moveTo>
                      <a:pt x="0" y="486512"/>
                    </a:moveTo>
                    <a:lnTo>
                      <a:pt x="0" y="257380"/>
                    </a:lnTo>
                    <a:lnTo>
                      <a:pt x="130679" y="257380"/>
                    </a:lnTo>
                    <a:lnTo>
                      <a:pt x="130679" y="195791"/>
                    </a:lnTo>
                    <a:lnTo>
                      <a:pt x="32784" y="195791"/>
                    </a:lnTo>
                    <a:lnTo>
                      <a:pt x="33855" y="180840"/>
                    </a:lnTo>
                    <a:cubicBezTo>
                      <a:pt x="35081" y="165157"/>
                      <a:pt x="40285" y="150045"/>
                      <a:pt x="48973" y="136929"/>
                    </a:cubicBezTo>
                    <a:cubicBezTo>
                      <a:pt x="57655" y="123807"/>
                      <a:pt x="69546" y="113110"/>
                      <a:pt x="83515" y="105846"/>
                    </a:cubicBezTo>
                    <a:cubicBezTo>
                      <a:pt x="86326" y="104434"/>
                      <a:pt x="88771" y="102387"/>
                      <a:pt x="90670" y="99878"/>
                    </a:cubicBezTo>
                    <a:cubicBezTo>
                      <a:pt x="92563" y="97369"/>
                      <a:pt x="93853" y="94456"/>
                      <a:pt x="94443" y="91370"/>
                    </a:cubicBezTo>
                    <a:cubicBezTo>
                      <a:pt x="97600" y="75096"/>
                      <a:pt x="106333" y="60434"/>
                      <a:pt x="119154" y="49910"/>
                    </a:cubicBezTo>
                    <a:cubicBezTo>
                      <a:pt x="131969" y="39380"/>
                      <a:pt x="148062" y="33650"/>
                      <a:pt x="164656" y="33702"/>
                    </a:cubicBezTo>
                    <a:cubicBezTo>
                      <a:pt x="166876" y="33586"/>
                      <a:pt x="169097" y="33586"/>
                      <a:pt x="171310" y="33702"/>
                    </a:cubicBezTo>
                    <a:lnTo>
                      <a:pt x="173332" y="33702"/>
                    </a:lnTo>
                    <a:cubicBezTo>
                      <a:pt x="176072" y="33734"/>
                      <a:pt x="178786" y="33188"/>
                      <a:pt x="181301" y="32104"/>
                    </a:cubicBezTo>
                    <a:cubicBezTo>
                      <a:pt x="183823" y="31019"/>
                      <a:pt x="186082" y="29422"/>
                      <a:pt x="187943" y="27413"/>
                    </a:cubicBezTo>
                    <a:cubicBezTo>
                      <a:pt x="195881" y="18981"/>
                      <a:pt x="205422" y="12218"/>
                      <a:pt x="216010" y="7508"/>
                    </a:cubicBezTo>
                    <a:cubicBezTo>
                      <a:pt x="226598" y="2804"/>
                      <a:pt x="238020" y="250"/>
                      <a:pt x="249602" y="0"/>
                    </a:cubicBezTo>
                    <a:lnTo>
                      <a:pt x="251977" y="0"/>
                    </a:lnTo>
                    <a:cubicBezTo>
                      <a:pt x="268224" y="-32"/>
                      <a:pt x="284151" y="4473"/>
                      <a:pt x="297966" y="13007"/>
                    </a:cubicBezTo>
                    <a:cubicBezTo>
                      <a:pt x="311775" y="21542"/>
                      <a:pt x="322928" y="33766"/>
                      <a:pt x="330153" y="48300"/>
                    </a:cubicBezTo>
                    <a:lnTo>
                      <a:pt x="330743" y="49487"/>
                    </a:lnTo>
                    <a:cubicBezTo>
                      <a:pt x="334786" y="50944"/>
                      <a:pt x="338752" y="52612"/>
                      <a:pt x="342627" y="54466"/>
                    </a:cubicBezTo>
                    <a:lnTo>
                      <a:pt x="342627" y="54466"/>
                    </a:lnTo>
                    <a:cubicBezTo>
                      <a:pt x="344232" y="51399"/>
                      <a:pt x="346015" y="48428"/>
                      <a:pt x="347973" y="45566"/>
                    </a:cubicBezTo>
                    <a:lnTo>
                      <a:pt x="349397" y="43789"/>
                    </a:lnTo>
                    <a:cubicBezTo>
                      <a:pt x="351572" y="40965"/>
                      <a:pt x="353953" y="38309"/>
                      <a:pt x="356526" y="35838"/>
                    </a:cubicBezTo>
                    <a:cubicBezTo>
                      <a:pt x="357065" y="35261"/>
                      <a:pt x="357662" y="34747"/>
                      <a:pt x="358304" y="34298"/>
                    </a:cubicBezTo>
                    <a:cubicBezTo>
                      <a:pt x="360935" y="31943"/>
                      <a:pt x="363713" y="29761"/>
                      <a:pt x="366620" y="27772"/>
                    </a:cubicBezTo>
                    <a:cubicBezTo>
                      <a:pt x="367403" y="27240"/>
                      <a:pt x="368237" y="26797"/>
                      <a:pt x="369116" y="26463"/>
                    </a:cubicBezTo>
                    <a:lnTo>
                      <a:pt x="373037" y="31090"/>
                    </a:lnTo>
                    <a:lnTo>
                      <a:pt x="370541" y="25636"/>
                    </a:lnTo>
                    <a:cubicBezTo>
                      <a:pt x="372979" y="24140"/>
                      <a:pt x="375520" y="22831"/>
                      <a:pt x="378145" y="21715"/>
                    </a:cubicBezTo>
                    <a:cubicBezTo>
                      <a:pt x="379312" y="21253"/>
                      <a:pt x="380499" y="20855"/>
                      <a:pt x="381712" y="20528"/>
                    </a:cubicBezTo>
                    <a:lnTo>
                      <a:pt x="385036" y="19584"/>
                    </a:lnTo>
                    <a:cubicBezTo>
                      <a:pt x="386993" y="18795"/>
                      <a:pt x="389021" y="18198"/>
                      <a:pt x="391094" y="17801"/>
                    </a:cubicBezTo>
                    <a:cubicBezTo>
                      <a:pt x="394822" y="17095"/>
                      <a:pt x="398595" y="16697"/>
                      <a:pt x="402381" y="16614"/>
                    </a:cubicBezTo>
                    <a:lnTo>
                      <a:pt x="404640" y="16614"/>
                    </a:lnTo>
                    <a:cubicBezTo>
                      <a:pt x="408862" y="16639"/>
                      <a:pt x="413078" y="17037"/>
                      <a:pt x="417236" y="17801"/>
                    </a:cubicBezTo>
                    <a:lnTo>
                      <a:pt x="420085" y="17801"/>
                    </a:lnTo>
                    <a:cubicBezTo>
                      <a:pt x="424140" y="18641"/>
                      <a:pt x="428113" y="19835"/>
                      <a:pt x="431963" y="21362"/>
                    </a:cubicBezTo>
                    <a:lnTo>
                      <a:pt x="433150" y="21362"/>
                    </a:lnTo>
                    <a:cubicBezTo>
                      <a:pt x="436544" y="22825"/>
                      <a:pt x="439804" y="24570"/>
                      <a:pt x="442897" y="26585"/>
                    </a:cubicBezTo>
                    <a:lnTo>
                      <a:pt x="444912" y="27888"/>
                    </a:lnTo>
                    <a:cubicBezTo>
                      <a:pt x="448229" y="30172"/>
                      <a:pt x="451335" y="32752"/>
                      <a:pt x="454178" y="35601"/>
                    </a:cubicBezTo>
                    <a:cubicBezTo>
                      <a:pt x="457232" y="38636"/>
                      <a:pt x="460017" y="41934"/>
                      <a:pt x="462494" y="45451"/>
                    </a:cubicBezTo>
                    <a:lnTo>
                      <a:pt x="464515" y="48300"/>
                    </a:lnTo>
                    <a:lnTo>
                      <a:pt x="466774" y="52092"/>
                    </a:lnTo>
                    <a:cubicBezTo>
                      <a:pt x="468763" y="55891"/>
                      <a:pt x="470400" y="59863"/>
                      <a:pt x="471644" y="63963"/>
                    </a:cubicBezTo>
                    <a:lnTo>
                      <a:pt x="499801" y="92082"/>
                    </a:lnTo>
                    <a:lnTo>
                      <a:pt x="481148" y="111544"/>
                    </a:lnTo>
                    <a:lnTo>
                      <a:pt x="472479" y="102882"/>
                    </a:lnTo>
                    <a:cubicBezTo>
                      <a:pt x="471850" y="105333"/>
                      <a:pt x="471099" y="107745"/>
                      <a:pt x="470220" y="110120"/>
                    </a:cubicBezTo>
                    <a:lnTo>
                      <a:pt x="470220" y="111307"/>
                    </a:lnTo>
                    <a:cubicBezTo>
                      <a:pt x="470220" y="112372"/>
                      <a:pt x="469508" y="113444"/>
                      <a:pt x="469033" y="114509"/>
                    </a:cubicBezTo>
                    <a:cubicBezTo>
                      <a:pt x="467826" y="117076"/>
                      <a:pt x="466479" y="119572"/>
                      <a:pt x="464990" y="121984"/>
                    </a:cubicBezTo>
                    <a:lnTo>
                      <a:pt x="464278" y="123172"/>
                    </a:lnTo>
                    <a:cubicBezTo>
                      <a:pt x="463771" y="124173"/>
                      <a:pt x="463174" y="125129"/>
                      <a:pt x="462494" y="126021"/>
                    </a:cubicBezTo>
                    <a:cubicBezTo>
                      <a:pt x="460883" y="128299"/>
                      <a:pt x="459138" y="130480"/>
                      <a:pt x="457271" y="132547"/>
                    </a:cubicBezTo>
                    <a:lnTo>
                      <a:pt x="456199" y="133612"/>
                    </a:lnTo>
                    <a:lnTo>
                      <a:pt x="454062" y="136108"/>
                    </a:lnTo>
                    <a:cubicBezTo>
                      <a:pt x="452041" y="138007"/>
                      <a:pt x="450020" y="139547"/>
                      <a:pt x="447883" y="141209"/>
                    </a:cubicBezTo>
                    <a:lnTo>
                      <a:pt x="446343" y="142396"/>
                    </a:lnTo>
                    <a:lnTo>
                      <a:pt x="443725" y="144411"/>
                    </a:lnTo>
                    <a:cubicBezTo>
                      <a:pt x="441273" y="145938"/>
                      <a:pt x="438732" y="147325"/>
                      <a:pt x="436121" y="148563"/>
                    </a:cubicBezTo>
                    <a:lnTo>
                      <a:pt x="434818" y="149160"/>
                    </a:lnTo>
                    <a:cubicBezTo>
                      <a:pt x="433971" y="149750"/>
                      <a:pt x="433053" y="150231"/>
                      <a:pt x="432084" y="150584"/>
                    </a:cubicBezTo>
                    <a:cubicBezTo>
                      <a:pt x="428883" y="151874"/>
                      <a:pt x="425591" y="152907"/>
                      <a:pt x="422222" y="153671"/>
                    </a:cubicBezTo>
                    <a:lnTo>
                      <a:pt x="419251" y="154499"/>
                    </a:lnTo>
                    <a:lnTo>
                      <a:pt x="414265" y="155333"/>
                    </a:lnTo>
                    <a:cubicBezTo>
                      <a:pt x="415093" y="159247"/>
                      <a:pt x="415927" y="163161"/>
                      <a:pt x="416639" y="167197"/>
                    </a:cubicBezTo>
                    <a:cubicBezTo>
                      <a:pt x="418609" y="174943"/>
                      <a:pt x="419450" y="182938"/>
                      <a:pt x="419135" y="190927"/>
                    </a:cubicBezTo>
                    <a:lnTo>
                      <a:pt x="419135" y="196503"/>
                    </a:lnTo>
                    <a:lnTo>
                      <a:pt x="326707" y="196503"/>
                    </a:lnTo>
                    <a:lnTo>
                      <a:pt x="326707" y="220239"/>
                    </a:lnTo>
                    <a:lnTo>
                      <a:pt x="459054" y="189502"/>
                    </a:lnTo>
                    <a:lnTo>
                      <a:pt x="459054" y="486159"/>
                    </a:lnTo>
                    <a:lnTo>
                      <a:pt x="0" y="486512"/>
                    </a:lnTo>
                    <a:close/>
                  </a:path>
                </a:pathLst>
              </a:custGeom>
              <a:solidFill>
                <a:srgbClr val="FFFFFF"/>
              </a:solidFill>
              <a:ln w="6417"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846E6609-709E-4B65-9B4A-321232519D50}"/>
                  </a:ext>
                </a:extLst>
              </p:cNvPr>
              <p:cNvSpPr/>
              <p:nvPr/>
            </p:nvSpPr>
            <p:spPr>
              <a:xfrm>
                <a:off x="1257701" y="2325301"/>
                <a:ext cx="513347" cy="500515"/>
              </a:xfrm>
              <a:custGeom>
                <a:avLst/>
                <a:gdLst>
                  <a:gd name="connsiteX0" fmla="*/ 257919 w 513347"/>
                  <a:gd name="connsiteY0" fmla="*/ 14003 h 500515"/>
                  <a:gd name="connsiteX1" fmla="*/ 300770 w 513347"/>
                  <a:gd name="connsiteY1" fmla="*/ 26099 h 500515"/>
                  <a:gd name="connsiteX2" fmla="*/ 330750 w 513347"/>
                  <a:gd name="connsiteY2" fmla="*/ 58979 h 500515"/>
                  <a:gd name="connsiteX3" fmla="*/ 332412 w 513347"/>
                  <a:gd name="connsiteY3" fmla="*/ 62540 h 500515"/>
                  <a:gd name="connsiteX4" fmla="*/ 351656 w 513347"/>
                  <a:gd name="connsiteY4" fmla="*/ 70843 h 500515"/>
                  <a:gd name="connsiteX5" fmla="*/ 352965 w 513347"/>
                  <a:gd name="connsiteY5" fmla="*/ 67404 h 500515"/>
                  <a:gd name="connsiteX6" fmla="*/ 354505 w 513347"/>
                  <a:gd name="connsiteY6" fmla="*/ 64433 h 500515"/>
                  <a:gd name="connsiteX7" fmla="*/ 359022 w 513347"/>
                  <a:gd name="connsiteY7" fmla="*/ 57079 h 500515"/>
                  <a:gd name="connsiteX8" fmla="*/ 360922 w 513347"/>
                  <a:gd name="connsiteY8" fmla="*/ 54705 h 500515"/>
                  <a:gd name="connsiteX9" fmla="*/ 366742 w 513347"/>
                  <a:gd name="connsiteY9" fmla="*/ 48179 h 500515"/>
                  <a:gd name="connsiteX10" fmla="*/ 369122 w 513347"/>
                  <a:gd name="connsiteY10" fmla="*/ 46164 h 500515"/>
                  <a:gd name="connsiteX11" fmla="*/ 376014 w 513347"/>
                  <a:gd name="connsiteY11" fmla="*/ 40825 h 500515"/>
                  <a:gd name="connsiteX12" fmla="*/ 379216 w 513347"/>
                  <a:gd name="connsiteY12" fmla="*/ 39163 h 500515"/>
                  <a:gd name="connsiteX13" fmla="*/ 386583 w 513347"/>
                  <a:gd name="connsiteY13" fmla="*/ 35365 h 500515"/>
                  <a:gd name="connsiteX14" fmla="*/ 391216 w 513347"/>
                  <a:gd name="connsiteY14" fmla="*/ 33818 h 500515"/>
                  <a:gd name="connsiteX15" fmla="*/ 398107 w 513347"/>
                  <a:gd name="connsiteY15" fmla="*/ 31803 h 500515"/>
                  <a:gd name="connsiteX16" fmla="*/ 408560 w 513347"/>
                  <a:gd name="connsiteY16" fmla="*/ 30738 h 500515"/>
                  <a:gd name="connsiteX17" fmla="*/ 410582 w 513347"/>
                  <a:gd name="connsiteY17" fmla="*/ 30738 h 500515"/>
                  <a:gd name="connsiteX18" fmla="*/ 422466 w 513347"/>
                  <a:gd name="connsiteY18" fmla="*/ 31925 h 500515"/>
                  <a:gd name="connsiteX19" fmla="*/ 424955 w 513347"/>
                  <a:gd name="connsiteY19" fmla="*/ 31925 h 500515"/>
                  <a:gd name="connsiteX20" fmla="*/ 435530 w 513347"/>
                  <a:gd name="connsiteY20" fmla="*/ 35243 h 500515"/>
                  <a:gd name="connsiteX21" fmla="*/ 436602 w 513347"/>
                  <a:gd name="connsiteY21" fmla="*/ 35243 h 500515"/>
                  <a:gd name="connsiteX22" fmla="*/ 445509 w 513347"/>
                  <a:gd name="connsiteY22" fmla="*/ 40113 h 500515"/>
                  <a:gd name="connsiteX23" fmla="*/ 447292 w 513347"/>
                  <a:gd name="connsiteY23" fmla="*/ 41294 h 500515"/>
                  <a:gd name="connsiteX24" fmla="*/ 455846 w 513347"/>
                  <a:gd name="connsiteY24" fmla="*/ 48301 h 500515"/>
                  <a:gd name="connsiteX25" fmla="*/ 456205 w 513347"/>
                  <a:gd name="connsiteY25" fmla="*/ 49604 h 500515"/>
                  <a:gd name="connsiteX26" fmla="*/ 463091 w 513347"/>
                  <a:gd name="connsiteY26" fmla="*/ 57907 h 500515"/>
                  <a:gd name="connsiteX27" fmla="*/ 463687 w 513347"/>
                  <a:gd name="connsiteY27" fmla="*/ 58857 h 500515"/>
                  <a:gd name="connsiteX28" fmla="*/ 464875 w 513347"/>
                  <a:gd name="connsiteY28" fmla="*/ 60519 h 500515"/>
                  <a:gd name="connsiteX29" fmla="*/ 471766 w 513347"/>
                  <a:gd name="connsiteY29" fmla="*/ 76182 h 500515"/>
                  <a:gd name="connsiteX30" fmla="*/ 496593 w 513347"/>
                  <a:gd name="connsiteY30" fmla="*/ 101458 h 500515"/>
                  <a:gd name="connsiteX31" fmla="*/ 487090 w 513347"/>
                  <a:gd name="connsiteY31" fmla="*/ 111186 h 500515"/>
                  <a:gd name="connsiteX32" fmla="*/ 475212 w 513347"/>
                  <a:gd name="connsiteY32" fmla="*/ 99321 h 500515"/>
                  <a:gd name="connsiteX33" fmla="*/ 474262 w 513347"/>
                  <a:gd name="connsiteY33" fmla="*/ 104782 h 500515"/>
                  <a:gd name="connsiteX34" fmla="*/ 473550 w 513347"/>
                  <a:gd name="connsiteY34" fmla="*/ 109049 h 500515"/>
                  <a:gd name="connsiteX35" fmla="*/ 471169 w 513347"/>
                  <a:gd name="connsiteY35" fmla="*/ 116762 h 500515"/>
                  <a:gd name="connsiteX36" fmla="*/ 469630 w 513347"/>
                  <a:gd name="connsiteY36" fmla="*/ 120799 h 500515"/>
                  <a:gd name="connsiteX37" fmla="*/ 465946 w 513347"/>
                  <a:gd name="connsiteY37" fmla="*/ 127562 h 500515"/>
                  <a:gd name="connsiteX38" fmla="*/ 463687 w 513347"/>
                  <a:gd name="connsiteY38" fmla="*/ 131361 h 500515"/>
                  <a:gd name="connsiteX39" fmla="*/ 458817 w 513347"/>
                  <a:gd name="connsiteY39" fmla="*/ 137174 h 500515"/>
                  <a:gd name="connsiteX40" fmla="*/ 455968 w 513347"/>
                  <a:gd name="connsiteY40" fmla="*/ 140498 h 500515"/>
                  <a:gd name="connsiteX41" fmla="*/ 450026 w 513347"/>
                  <a:gd name="connsiteY41" fmla="*/ 145362 h 500515"/>
                  <a:gd name="connsiteX42" fmla="*/ 446580 w 513347"/>
                  <a:gd name="connsiteY42" fmla="*/ 148089 h 500515"/>
                  <a:gd name="connsiteX43" fmla="*/ 439336 w 513347"/>
                  <a:gd name="connsiteY43" fmla="*/ 152010 h 500515"/>
                  <a:gd name="connsiteX44" fmla="*/ 435890 w 513347"/>
                  <a:gd name="connsiteY44" fmla="*/ 153788 h 500515"/>
                  <a:gd name="connsiteX45" fmla="*/ 426861 w 513347"/>
                  <a:gd name="connsiteY45" fmla="*/ 156515 h 500515"/>
                  <a:gd name="connsiteX46" fmla="*/ 424128 w 513347"/>
                  <a:gd name="connsiteY46" fmla="*/ 157349 h 500515"/>
                  <a:gd name="connsiteX47" fmla="*/ 412244 w 513347"/>
                  <a:gd name="connsiteY47" fmla="*/ 158536 h 500515"/>
                  <a:gd name="connsiteX48" fmla="*/ 415811 w 513347"/>
                  <a:gd name="connsiteY48" fmla="*/ 175977 h 500515"/>
                  <a:gd name="connsiteX49" fmla="*/ 418186 w 513347"/>
                  <a:gd name="connsiteY49" fmla="*/ 198404 h 500515"/>
                  <a:gd name="connsiteX50" fmla="*/ 326354 w 513347"/>
                  <a:gd name="connsiteY50" fmla="*/ 198404 h 500515"/>
                  <a:gd name="connsiteX51" fmla="*/ 326354 w 513347"/>
                  <a:gd name="connsiteY51" fmla="*/ 235904 h 500515"/>
                  <a:gd name="connsiteX52" fmla="*/ 458695 w 513347"/>
                  <a:gd name="connsiteY52" fmla="*/ 205167 h 500515"/>
                  <a:gd name="connsiteX53" fmla="*/ 458695 w 513347"/>
                  <a:gd name="connsiteY53" fmla="*/ 488650 h 500515"/>
                  <a:gd name="connsiteX54" fmla="*/ 11878 w 513347"/>
                  <a:gd name="connsiteY54" fmla="*/ 488650 h 500515"/>
                  <a:gd name="connsiteX55" fmla="*/ 11878 w 513347"/>
                  <a:gd name="connsiteY55" fmla="*/ 271383 h 500515"/>
                  <a:gd name="connsiteX56" fmla="*/ 142563 w 513347"/>
                  <a:gd name="connsiteY56" fmla="*/ 271383 h 500515"/>
                  <a:gd name="connsiteX57" fmla="*/ 142563 w 513347"/>
                  <a:gd name="connsiteY57" fmla="*/ 198404 h 500515"/>
                  <a:gd name="connsiteX58" fmla="*/ 45143 w 513347"/>
                  <a:gd name="connsiteY58" fmla="*/ 198404 h 500515"/>
                  <a:gd name="connsiteX59" fmla="*/ 45739 w 513347"/>
                  <a:gd name="connsiteY59" fmla="*/ 189863 h 500515"/>
                  <a:gd name="connsiteX60" fmla="*/ 59689 w 513347"/>
                  <a:gd name="connsiteY60" fmla="*/ 148173 h 500515"/>
                  <a:gd name="connsiteX61" fmla="*/ 92313 w 513347"/>
                  <a:gd name="connsiteY61" fmla="*/ 118662 h 500515"/>
                  <a:gd name="connsiteX62" fmla="*/ 101316 w 513347"/>
                  <a:gd name="connsiteY62" fmla="*/ 111154 h 500515"/>
                  <a:gd name="connsiteX63" fmla="*/ 106212 w 513347"/>
                  <a:gd name="connsiteY63" fmla="*/ 100508 h 500515"/>
                  <a:gd name="connsiteX64" fmla="*/ 128979 w 513347"/>
                  <a:gd name="connsiteY64" fmla="*/ 62636 h 500515"/>
                  <a:gd name="connsiteX65" fmla="*/ 170598 w 513347"/>
                  <a:gd name="connsiteY65" fmla="*/ 47704 h 500515"/>
                  <a:gd name="connsiteX66" fmla="*/ 176662 w 513347"/>
                  <a:gd name="connsiteY66" fmla="*/ 47704 h 500515"/>
                  <a:gd name="connsiteX67" fmla="*/ 179274 w 513347"/>
                  <a:gd name="connsiteY67" fmla="*/ 47704 h 500515"/>
                  <a:gd name="connsiteX68" fmla="*/ 189637 w 513347"/>
                  <a:gd name="connsiteY68" fmla="*/ 45599 h 500515"/>
                  <a:gd name="connsiteX69" fmla="*/ 198280 w 513347"/>
                  <a:gd name="connsiteY69" fmla="*/ 39516 h 500515"/>
                  <a:gd name="connsiteX70" fmla="*/ 224384 w 513347"/>
                  <a:gd name="connsiteY70" fmla="*/ 20953 h 500515"/>
                  <a:gd name="connsiteX71" fmla="*/ 255666 w 513347"/>
                  <a:gd name="connsiteY71" fmla="*/ 14003 h 500515"/>
                  <a:gd name="connsiteX72" fmla="*/ 257919 w 513347"/>
                  <a:gd name="connsiteY72" fmla="*/ 14003 h 500515"/>
                  <a:gd name="connsiteX73" fmla="*/ 257919 w 513347"/>
                  <a:gd name="connsiteY73" fmla="*/ 2138 h 500515"/>
                  <a:gd name="connsiteX74" fmla="*/ 255429 w 513347"/>
                  <a:gd name="connsiteY74" fmla="*/ 2138 h 500515"/>
                  <a:gd name="connsiteX75" fmla="*/ 219758 w 513347"/>
                  <a:gd name="connsiteY75" fmla="*/ 10467 h 500515"/>
                  <a:gd name="connsiteX76" fmla="*/ 190086 w 513347"/>
                  <a:gd name="connsiteY76" fmla="*/ 31925 h 500515"/>
                  <a:gd name="connsiteX77" fmla="*/ 185453 w 513347"/>
                  <a:gd name="connsiteY77" fmla="*/ 35224 h 500515"/>
                  <a:gd name="connsiteX78" fmla="*/ 179871 w 513347"/>
                  <a:gd name="connsiteY78" fmla="*/ 36314 h 500515"/>
                  <a:gd name="connsiteX79" fmla="*/ 178202 w 513347"/>
                  <a:gd name="connsiteY79" fmla="*/ 36314 h 500515"/>
                  <a:gd name="connsiteX80" fmla="*/ 170958 w 513347"/>
                  <a:gd name="connsiteY80" fmla="*/ 36314 h 500515"/>
                  <a:gd name="connsiteX81" fmla="*/ 121965 w 513347"/>
                  <a:gd name="connsiteY81" fmla="*/ 53787 h 500515"/>
                  <a:gd name="connsiteX82" fmla="*/ 95040 w 513347"/>
                  <a:gd name="connsiteY82" fmla="*/ 98256 h 500515"/>
                  <a:gd name="connsiteX83" fmla="*/ 92139 w 513347"/>
                  <a:gd name="connsiteY83" fmla="*/ 104570 h 500515"/>
                  <a:gd name="connsiteX84" fmla="*/ 86724 w 513347"/>
                  <a:gd name="connsiteY84" fmla="*/ 108934 h 500515"/>
                  <a:gd name="connsiteX85" fmla="*/ 49827 w 513347"/>
                  <a:gd name="connsiteY85" fmla="*/ 142231 h 500515"/>
                  <a:gd name="connsiteX86" fmla="*/ 33862 w 513347"/>
                  <a:gd name="connsiteY86" fmla="*/ 189266 h 500515"/>
                  <a:gd name="connsiteX87" fmla="*/ 33265 w 513347"/>
                  <a:gd name="connsiteY87" fmla="*/ 197813 h 500515"/>
                  <a:gd name="connsiteX88" fmla="*/ 32315 w 513347"/>
                  <a:gd name="connsiteY88" fmla="*/ 210506 h 500515"/>
                  <a:gd name="connsiteX89" fmla="*/ 130685 w 513347"/>
                  <a:gd name="connsiteY89" fmla="*/ 210506 h 500515"/>
                  <a:gd name="connsiteX90" fmla="*/ 130685 w 513347"/>
                  <a:gd name="connsiteY90" fmla="*/ 259749 h 500515"/>
                  <a:gd name="connsiteX91" fmla="*/ 0 w 513347"/>
                  <a:gd name="connsiteY91" fmla="*/ 259749 h 500515"/>
                  <a:gd name="connsiteX92" fmla="*/ 0 w 513347"/>
                  <a:gd name="connsiteY92" fmla="*/ 500515 h 500515"/>
                  <a:gd name="connsiteX93" fmla="*/ 470579 w 513347"/>
                  <a:gd name="connsiteY93" fmla="*/ 500515 h 500515"/>
                  <a:gd name="connsiteX94" fmla="*/ 470579 w 513347"/>
                  <a:gd name="connsiteY94" fmla="*/ 190216 h 500515"/>
                  <a:gd name="connsiteX95" fmla="*/ 456083 w 513347"/>
                  <a:gd name="connsiteY95" fmla="*/ 193655 h 500515"/>
                  <a:gd name="connsiteX96" fmla="*/ 430307 w 513347"/>
                  <a:gd name="connsiteY96" fmla="*/ 199591 h 500515"/>
                  <a:gd name="connsiteX97" fmla="*/ 427689 w 513347"/>
                  <a:gd name="connsiteY97" fmla="*/ 173365 h 500515"/>
                  <a:gd name="connsiteX98" fmla="*/ 426739 w 513347"/>
                  <a:gd name="connsiteY98" fmla="*/ 168148 h 500515"/>
                  <a:gd name="connsiteX99" fmla="*/ 428761 w 513347"/>
                  <a:gd name="connsiteY99" fmla="*/ 167552 h 500515"/>
                  <a:gd name="connsiteX100" fmla="*/ 439688 w 513347"/>
                  <a:gd name="connsiteY100" fmla="*/ 164112 h 500515"/>
                  <a:gd name="connsiteX101" fmla="*/ 443019 w 513347"/>
                  <a:gd name="connsiteY101" fmla="*/ 162450 h 500515"/>
                  <a:gd name="connsiteX102" fmla="*/ 443847 w 513347"/>
                  <a:gd name="connsiteY102" fmla="*/ 162450 h 500515"/>
                  <a:gd name="connsiteX103" fmla="*/ 452400 w 513347"/>
                  <a:gd name="connsiteY103" fmla="*/ 157824 h 500515"/>
                  <a:gd name="connsiteX104" fmla="*/ 455609 w 513347"/>
                  <a:gd name="connsiteY104" fmla="*/ 155450 h 500515"/>
                  <a:gd name="connsiteX105" fmla="*/ 456443 w 513347"/>
                  <a:gd name="connsiteY105" fmla="*/ 154737 h 500515"/>
                  <a:gd name="connsiteX106" fmla="*/ 463450 w 513347"/>
                  <a:gd name="connsiteY106" fmla="*/ 148924 h 500515"/>
                  <a:gd name="connsiteX107" fmla="*/ 466184 w 513347"/>
                  <a:gd name="connsiteY107" fmla="*/ 145959 h 500515"/>
                  <a:gd name="connsiteX108" fmla="*/ 466896 w 513347"/>
                  <a:gd name="connsiteY108" fmla="*/ 144534 h 500515"/>
                  <a:gd name="connsiteX109" fmla="*/ 472600 w 513347"/>
                  <a:gd name="connsiteY109" fmla="*/ 137534 h 500515"/>
                  <a:gd name="connsiteX110" fmla="*/ 474737 w 513347"/>
                  <a:gd name="connsiteY110" fmla="*/ 134088 h 500515"/>
                  <a:gd name="connsiteX111" fmla="*/ 475212 w 513347"/>
                  <a:gd name="connsiteY111" fmla="*/ 132663 h 500515"/>
                  <a:gd name="connsiteX112" fmla="*/ 479608 w 513347"/>
                  <a:gd name="connsiteY112" fmla="*/ 124597 h 500515"/>
                  <a:gd name="connsiteX113" fmla="*/ 480795 w 513347"/>
                  <a:gd name="connsiteY113" fmla="*/ 121511 h 500515"/>
                  <a:gd name="connsiteX114" fmla="*/ 486737 w 513347"/>
                  <a:gd name="connsiteY114" fmla="*/ 127562 h 500515"/>
                  <a:gd name="connsiteX115" fmla="*/ 495168 w 513347"/>
                  <a:gd name="connsiteY115" fmla="*/ 119137 h 500515"/>
                  <a:gd name="connsiteX116" fmla="*/ 504909 w 513347"/>
                  <a:gd name="connsiteY116" fmla="*/ 109409 h 500515"/>
                  <a:gd name="connsiteX117" fmla="*/ 513347 w 513347"/>
                  <a:gd name="connsiteY117" fmla="*/ 100983 h 500515"/>
                  <a:gd name="connsiteX118" fmla="*/ 504909 w 513347"/>
                  <a:gd name="connsiteY118" fmla="*/ 92680 h 500515"/>
                  <a:gd name="connsiteX119" fmla="*/ 481982 w 513347"/>
                  <a:gd name="connsiteY119" fmla="*/ 70131 h 500515"/>
                  <a:gd name="connsiteX120" fmla="*/ 479248 w 513347"/>
                  <a:gd name="connsiteY120" fmla="*/ 63015 h 500515"/>
                  <a:gd name="connsiteX121" fmla="*/ 479248 w 513347"/>
                  <a:gd name="connsiteY121" fmla="*/ 63015 h 500515"/>
                  <a:gd name="connsiteX122" fmla="*/ 475212 w 513347"/>
                  <a:gd name="connsiteY122" fmla="*/ 54352 h 500515"/>
                  <a:gd name="connsiteX123" fmla="*/ 473903 w 513347"/>
                  <a:gd name="connsiteY123" fmla="*/ 52568 h 500515"/>
                  <a:gd name="connsiteX124" fmla="*/ 473191 w 513347"/>
                  <a:gd name="connsiteY124" fmla="*/ 51503 h 500515"/>
                  <a:gd name="connsiteX125" fmla="*/ 464875 w 513347"/>
                  <a:gd name="connsiteY125" fmla="*/ 41416 h 500515"/>
                  <a:gd name="connsiteX126" fmla="*/ 464162 w 513347"/>
                  <a:gd name="connsiteY126" fmla="*/ 40588 h 500515"/>
                  <a:gd name="connsiteX127" fmla="*/ 453947 w 513347"/>
                  <a:gd name="connsiteY127" fmla="*/ 32278 h 500515"/>
                  <a:gd name="connsiteX128" fmla="*/ 452285 w 513347"/>
                  <a:gd name="connsiteY128" fmla="*/ 31091 h 500515"/>
                  <a:gd name="connsiteX129" fmla="*/ 441825 w 513347"/>
                  <a:gd name="connsiteY129" fmla="*/ 25399 h 500515"/>
                  <a:gd name="connsiteX130" fmla="*/ 439573 w 513347"/>
                  <a:gd name="connsiteY130" fmla="*/ 24565 h 500515"/>
                  <a:gd name="connsiteX131" fmla="*/ 427689 w 513347"/>
                  <a:gd name="connsiteY131" fmla="*/ 20651 h 500515"/>
                  <a:gd name="connsiteX132" fmla="*/ 424718 w 513347"/>
                  <a:gd name="connsiteY132" fmla="*/ 20054 h 500515"/>
                  <a:gd name="connsiteX133" fmla="*/ 412006 w 513347"/>
                  <a:gd name="connsiteY133" fmla="*/ 18630 h 500515"/>
                  <a:gd name="connsiteX134" fmla="*/ 408207 w 513347"/>
                  <a:gd name="connsiteY134" fmla="*/ 18630 h 500515"/>
                  <a:gd name="connsiteX135" fmla="*/ 396323 w 513347"/>
                  <a:gd name="connsiteY135" fmla="*/ 19939 h 500515"/>
                  <a:gd name="connsiteX136" fmla="*/ 389676 w 513347"/>
                  <a:gd name="connsiteY136" fmla="*/ 21838 h 500515"/>
                  <a:gd name="connsiteX137" fmla="*/ 388129 w 513347"/>
                  <a:gd name="connsiteY137" fmla="*/ 21838 h 500515"/>
                  <a:gd name="connsiteX138" fmla="*/ 386820 w 513347"/>
                  <a:gd name="connsiteY138" fmla="*/ 21838 h 500515"/>
                  <a:gd name="connsiteX139" fmla="*/ 382546 w 513347"/>
                  <a:gd name="connsiteY139" fmla="*/ 23263 h 500515"/>
                  <a:gd name="connsiteX140" fmla="*/ 374230 w 513347"/>
                  <a:gd name="connsiteY140" fmla="*/ 27530 h 500515"/>
                  <a:gd name="connsiteX141" fmla="*/ 373043 w 513347"/>
                  <a:gd name="connsiteY141" fmla="*/ 27530 h 500515"/>
                  <a:gd name="connsiteX142" fmla="*/ 370072 w 513347"/>
                  <a:gd name="connsiteY142" fmla="*/ 29192 h 500515"/>
                  <a:gd name="connsiteX143" fmla="*/ 361871 w 513347"/>
                  <a:gd name="connsiteY143" fmla="*/ 35480 h 500515"/>
                  <a:gd name="connsiteX144" fmla="*/ 361281 w 513347"/>
                  <a:gd name="connsiteY144" fmla="*/ 35480 h 500515"/>
                  <a:gd name="connsiteX145" fmla="*/ 359022 w 513347"/>
                  <a:gd name="connsiteY145" fmla="*/ 37380 h 500515"/>
                  <a:gd name="connsiteX146" fmla="*/ 352131 w 513347"/>
                  <a:gd name="connsiteY146" fmla="*/ 45093 h 500515"/>
                  <a:gd name="connsiteX147" fmla="*/ 352131 w 513347"/>
                  <a:gd name="connsiteY147" fmla="*/ 45805 h 500515"/>
                  <a:gd name="connsiteX148" fmla="*/ 350231 w 513347"/>
                  <a:gd name="connsiteY148" fmla="*/ 48064 h 500515"/>
                  <a:gd name="connsiteX149" fmla="*/ 347145 w 513347"/>
                  <a:gd name="connsiteY149" fmla="*/ 52806 h 500515"/>
                  <a:gd name="connsiteX150" fmla="*/ 341793 w 513347"/>
                  <a:gd name="connsiteY150" fmla="*/ 50669 h 500515"/>
                  <a:gd name="connsiteX151" fmla="*/ 307418 w 513347"/>
                  <a:gd name="connsiteY151" fmla="*/ 13541 h 500515"/>
                  <a:gd name="connsiteX152" fmla="*/ 258631 w 513347"/>
                  <a:gd name="connsiteY152" fmla="*/ 1 h 500515"/>
                  <a:gd name="connsiteX153" fmla="*/ 257919 w 513347"/>
                  <a:gd name="connsiteY153" fmla="*/ 2138 h 500515"/>
                  <a:gd name="connsiteX154" fmla="*/ 338232 w 513347"/>
                  <a:gd name="connsiteY154" fmla="*/ 210269 h 500515"/>
                  <a:gd name="connsiteX155" fmla="*/ 384330 w 513347"/>
                  <a:gd name="connsiteY155" fmla="*/ 210269 h 500515"/>
                  <a:gd name="connsiteX156" fmla="*/ 338232 w 513347"/>
                  <a:gd name="connsiteY156" fmla="*/ 220953 h 500515"/>
                  <a:gd name="connsiteX157" fmla="*/ 338232 w 513347"/>
                  <a:gd name="connsiteY157" fmla="*/ 210269 h 500515"/>
                  <a:gd name="connsiteX158" fmla="*/ 338232 w 513347"/>
                  <a:gd name="connsiteY158" fmla="*/ 210269 h 50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513347" h="500515">
                    <a:moveTo>
                      <a:pt x="257919" y="14003"/>
                    </a:moveTo>
                    <a:cubicBezTo>
                      <a:pt x="273056" y="13958"/>
                      <a:pt x="287898" y="18148"/>
                      <a:pt x="300770" y="26099"/>
                    </a:cubicBezTo>
                    <a:cubicBezTo>
                      <a:pt x="313636" y="34049"/>
                      <a:pt x="324025" y="45439"/>
                      <a:pt x="330750" y="58979"/>
                    </a:cubicBezTo>
                    <a:lnTo>
                      <a:pt x="332412" y="62540"/>
                    </a:lnTo>
                    <a:cubicBezTo>
                      <a:pt x="339137" y="64529"/>
                      <a:pt x="345592" y="67321"/>
                      <a:pt x="351656" y="70843"/>
                    </a:cubicBezTo>
                    <a:cubicBezTo>
                      <a:pt x="351970" y="69656"/>
                      <a:pt x="352407" y="68501"/>
                      <a:pt x="352965" y="67404"/>
                    </a:cubicBezTo>
                    <a:cubicBezTo>
                      <a:pt x="352965" y="66332"/>
                      <a:pt x="354030" y="65383"/>
                      <a:pt x="354505" y="64433"/>
                    </a:cubicBezTo>
                    <a:cubicBezTo>
                      <a:pt x="355852" y="61892"/>
                      <a:pt x="357360" y="59434"/>
                      <a:pt x="359022" y="57079"/>
                    </a:cubicBezTo>
                    <a:lnTo>
                      <a:pt x="360922" y="54705"/>
                    </a:lnTo>
                    <a:cubicBezTo>
                      <a:pt x="362738" y="52421"/>
                      <a:pt x="364682" y="50239"/>
                      <a:pt x="366742" y="48179"/>
                    </a:cubicBezTo>
                    <a:lnTo>
                      <a:pt x="369122" y="46164"/>
                    </a:lnTo>
                    <a:cubicBezTo>
                      <a:pt x="371304" y="44246"/>
                      <a:pt x="373608" y="42462"/>
                      <a:pt x="376014" y="40825"/>
                    </a:cubicBezTo>
                    <a:lnTo>
                      <a:pt x="379216" y="39163"/>
                    </a:lnTo>
                    <a:cubicBezTo>
                      <a:pt x="381545" y="37662"/>
                      <a:pt x="384016" y="36391"/>
                      <a:pt x="386583" y="35365"/>
                    </a:cubicBezTo>
                    <a:cubicBezTo>
                      <a:pt x="388091" y="34742"/>
                      <a:pt x="389637" y="34229"/>
                      <a:pt x="391216" y="33818"/>
                    </a:cubicBezTo>
                    <a:cubicBezTo>
                      <a:pt x="393596" y="33112"/>
                      <a:pt x="395733" y="32278"/>
                      <a:pt x="398107" y="31803"/>
                    </a:cubicBezTo>
                    <a:cubicBezTo>
                      <a:pt x="401553" y="31149"/>
                      <a:pt x="405057" y="30789"/>
                      <a:pt x="408560" y="30738"/>
                    </a:cubicBezTo>
                    <a:lnTo>
                      <a:pt x="410582" y="30738"/>
                    </a:lnTo>
                    <a:cubicBezTo>
                      <a:pt x="414573" y="30732"/>
                      <a:pt x="418551" y="31130"/>
                      <a:pt x="422466" y="31925"/>
                    </a:cubicBezTo>
                    <a:lnTo>
                      <a:pt x="424955" y="31925"/>
                    </a:lnTo>
                    <a:cubicBezTo>
                      <a:pt x="428574" y="32721"/>
                      <a:pt x="432110" y="33838"/>
                      <a:pt x="435530" y="35243"/>
                    </a:cubicBezTo>
                    <a:lnTo>
                      <a:pt x="436602" y="35243"/>
                    </a:lnTo>
                    <a:cubicBezTo>
                      <a:pt x="439669" y="36680"/>
                      <a:pt x="442647" y="38304"/>
                      <a:pt x="445509" y="40113"/>
                    </a:cubicBezTo>
                    <a:lnTo>
                      <a:pt x="447292" y="41294"/>
                    </a:lnTo>
                    <a:cubicBezTo>
                      <a:pt x="450353" y="43366"/>
                      <a:pt x="453215" y="45709"/>
                      <a:pt x="455846" y="48301"/>
                    </a:cubicBezTo>
                    <a:lnTo>
                      <a:pt x="456205" y="49604"/>
                    </a:lnTo>
                    <a:cubicBezTo>
                      <a:pt x="458689" y="52209"/>
                      <a:pt x="460992" y="54987"/>
                      <a:pt x="463091" y="57907"/>
                    </a:cubicBezTo>
                    <a:cubicBezTo>
                      <a:pt x="463264" y="58241"/>
                      <a:pt x="463463" y="58562"/>
                      <a:pt x="463687" y="58857"/>
                    </a:cubicBezTo>
                    <a:lnTo>
                      <a:pt x="464875" y="60519"/>
                    </a:lnTo>
                    <a:cubicBezTo>
                      <a:pt x="467935" y="65370"/>
                      <a:pt x="470258" y="70651"/>
                      <a:pt x="471766" y="76182"/>
                    </a:cubicBezTo>
                    <a:lnTo>
                      <a:pt x="496593" y="101458"/>
                    </a:lnTo>
                    <a:lnTo>
                      <a:pt x="487090" y="111186"/>
                    </a:lnTo>
                    <a:lnTo>
                      <a:pt x="475212" y="99321"/>
                    </a:lnTo>
                    <a:cubicBezTo>
                      <a:pt x="475212" y="101221"/>
                      <a:pt x="474500" y="102998"/>
                      <a:pt x="474262" y="104782"/>
                    </a:cubicBezTo>
                    <a:cubicBezTo>
                      <a:pt x="474025" y="106559"/>
                      <a:pt x="474262" y="107631"/>
                      <a:pt x="473550" y="109049"/>
                    </a:cubicBezTo>
                    <a:cubicBezTo>
                      <a:pt x="472934" y="111674"/>
                      <a:pt x="472145" y="114253"/>
                      <a:pt x="471169" y="116762"/>
                    </a:cubicBezTo>
                    <a:cubicBezTo>
                      <a:pt x="471169" y="118071"/>
                      <a:pt x="470220" y="119496"/>
                      <a:pt x="469630" y="120799"/>
                    </a:cubicBezTo>
                    <a:cubicBezTo>
                      <a:pt x="468519" y="123115"/>
                      <a:pt x="467287" y="125374"/>
                      <a:pt x="465946" y="127562"/>
                    </a:cubicBezTo>
                    <a:cubicBezTo>
                      <a:pt x="465266" y="128871"/>
                      <a:pt x="464509" y="130135"/>
                      <a:pt x="463687" y="131361"/>
                    </a:cubicBezTo>
                    <a:cubicBezTo>
                      <a:pt x="462199" y="133408"/>
                      <a:pt x="460575" y="135352"/>
                      <a:pt x="458817" y="137174"/>
                    </a:cubicBezTo>
                    <a:cubicBezTo>
                      <a:pt x="457867" y="138246"/>
                      <a:pt x="457033" y="139427"/>
                      <a:pt x="455968" y="140498"/>
                    </a:cubicBezTo>
                    <a:cubicBezTo>
                      <a:pt x="454069" y="142218"/>
                      <a:pt x="452086" y="143841"/>
                      <a:pt x="450026" y="145362"/>
                    </a:cubicBezTo>
                    <a:lnTo>
                      <a:pt x="446580" y="148089"/>
                    </a:lnTo>
                    <a:cubicBezTo>
                      <a:pt x="444321" y="149514"/>
                      <a:pt x="441825" y="150701"/>
                      <a:pt x="439336" y="152010"/>
                    </a:cubicBezTo>
                    <a:lnTo>
                      <a:pt x="435890" y="153788"/>
                    </a:lnTo>
                    <a:cubicBezTo>
                      <a:pt x="432957" y="154949"/>
                      <a:pt x="429941" y="155860"/>
                      <a:pt x="426861" y="156515"/>
                    </a:cubicBezTo>
                    <a:cubicBezTo>
                      <a:pt x="425963" y="156848"/>
                      <a:pt x="425052" y="157124"/>
                      <a:pt x="424128" y="157349"/>
                    </a:cubicBezTo>
                    <a:cubicBezTo>
                      <a:pt x="420213" y="158138"/>
                      <a:pt x="416235" y="158536"/>
                      <a:pt x="412244" y="158536"/>
                    </a:cubicBezTo>
                    <a:cubicBezTo>
                      <a:pt x="413719" y="164285"/>
                      <a:pt x="414913" y="170106"/>
                      <a:pt x="415811" y="175977"/>
                    </a:cubicBezTo>
                    <a:cubicBezTo>
                      <a:pt x="417691" y="183299"/>
                      <a:pt x="418494" y="190851"/>
                      <a:pt x="418186" y="198404"/>
                    </a:cubicBezTo>
                    <a:lnTo>
                      <a:pt x="326354" y="198404"/>
                    </a:lnTo>
                    <a:lnTo>
                      <a:pt x="326354" y="235904"/>
                    </a:lnTo>
                    <a:lnTo>
                      <a:pt x="458695" y="205167"/>
                    </a:lnTo>
                    <a:lnTo>
                      <a:pt x="458695" y="488650"/>
                    </a:lnTo>
                    <a:lnTo>
                      <a:pt x="11878" y="488650"/>
                    </a:lnTo>
                    <a:lnTo>
                      <a:pt x="11878" y="271383"/>
                    </a:lnTo>
                    <a:lnTo>
                      <a:pt x="142563" y="271383"/>
                    </a:lnTo>
                    <a:lnTo>
                      <a:pt x="142563" y="198404"/>
                    </a:lnTo>
                    <a:lnTo>
                      <a:pt x="45143" y="198404"/>
                    </a:lnTo>
                    <a:lnTo>
                      <a:pt x="45739" y="189863"/>
                    </a:lnTo>
                    <a:cubicBezTo>
                      <a:pt x="46727" y="174995"/>
                      <a:pt x="51534" y="160641"/>
                      <a:pt x="59689" y="148173"/>
                    </a:cubicBezTo>
                    <a:cubicBezTo>
                      <a:pt x="67845" y="135698"/>
                      <a:pt x="79081" y="125541"/>
                      <a:pt x="92313" y="118662"/>
                    </a:cubicBezTo>
                    <a:cubicBezTo>
                      <a:pt x="95836" y="116859"/>
                      <a:pt x="98909" y="114298"/>
                      <a:pt x="101316" y="111154"/>
                    </a:cubicBezTo>
                    <a:cubicBezTo>
                      <a:pt x="103715" y="108016"/>
                      <a:pt x="105390" y="104378"/>
                      <a:pt x="106212" y="100508"/>
                    </a:cubicBezTo>
                    <a:cubicBezTo>
                      <a:pt x="109195" y="85641"/>
                      <a:pt x="117242" y="72261"/>
                      <a:pt x="128979" y="62636"/>
                    </a:cubicBezTo>
                    <a:cubicBezTo>
                      <a:pt x="140708" y="53011"/>
                      <a:pt x="155416" y="47736"/>
                      <a:pt x="170598" y="47704"/>
                    </a:cubicBezTo>
                    <a:lnTo>
                      <a:pt x="176662" y="47704"/>
                    </a:lnTo>
                    <a:lnTo>
                      <a:pt x="179274" y="47704"/>
                    </a:lnTo>
                    <a:cubicBezTo>
                      <a:pt x="182835" y="47724"/>
                      <a:pt x="186364" y="47011"/>
                      <a:pt x="189637" y="45599"/>
                    </a:cubicBezTo>
                    <a:cubicBezTo>
                      <a:pt x="192910" y="44188"/>
                      <a:pt x="195855" y="42122"/>
                      <a:pt x="198280" y="39516"/>
                    </a:cubicBezTo>
                    <a:cubicBezTo>
                      <a:pt x="205653" y="31649"/>
                      <a:pt x="214528" y="25335"/>
                      <a:pt x="224384" y="20953"/>
                    </a:cubicBezTo>
                    <a:cubicBezTo>
                      <a:pt x="234240" y="16570"/>
                      <a:pt x="244880" y="14208"/>
                      <a:pt x="255666" y="14003"/>
                    </a:cubicBezTo>
                    <a:lnTo>
                      <a:pt x="257919" y="14003"/>
                    </a:lnTo>
                    <a:close/>
                    <a:moveTo>
                      <a:pt x="257919" y="2138"/>
                    </a:moveTo>
                    <a:lnTo>
                      <a:pt x="255429" y="2138"/>
                    </a:lnTo>
                    <a:cubicBezTo>
                      <a:pt x="243102" y="2523"/>
                      <a:pt x="230974" y="5353"/>
                      <a:pt x="219758" y="10467"/>
                    </a:cubicBezTo>
                    <a:cubicBezTo>
                      <a:pt x="208541" y="15582"/>
                      <a:pt x="198454" y="22878"/>
                      <a:pt x="190086" y="31925"/>
                    </a:cubicBezTo>
                    <a:cubicBezTo>
                      <a:pt x="188796" y="33343"/>
                      <a:pt x="187218" y="34466"/>
                      <a:pt x="185453" y="35224"/>
                    </a:cubicBezTo>
                    <a:cubicBezTo>
                      <a:pt x="183689" y="35981"/>
                      <a:pt x="181783" y="36353"/>
                      <a:pt x="179871" y="36314"/>
                    </a:cubicBezTo>
                    <a:lnTo>
                      <a:pt x="178202" y="36314"/>
                    </a:lnTo>
                    <a:lnTo>
                      <a:pt x="170958" y="36314"/>
                    </a:lnTo>
                    <a:cubicBezTo>
                      <a:pt x="153099" y="36334"/>
                      <a:pt x="135793" y="42507"/>
                      <a:pt x="121965" y="53787"/>
                    </a:cubicBezTo>
                    <a:cubicBezTo>
                      <a:pt x="108137" y="65075"/>
                      <a:pt x="98627" y="80783"/>
                      <a:pt x="95040" y="98256"/>
                    </a:cubicBezTo>
                    <a:cubicBezTo>
                      <a:pt x="94578" y="100553"/>
                      <a:pt x="93583" y="102716"/>
                      <a:pt x="92139" y="104570"/>
                    </a:cubicBezTo>
                    <a:cubicBezTo>
                      <a:pt x="90696" y="106425"/>
                      <a:pt x="88841" y="107913"/>
                      <a:pt x="86724" y="108934"/>
                    </a:cubicBezTo>
                    <a:cubicBezTo>
                      <a:pt x="71785" y="116705"/>
                      <a:pt x="59080" y="128171"/>
                      <a:pt x="49827" y="142231"/>
                    </a:cubicBezTo>
                    <a:cubicBezTo>
                      <a:pt x="40574" y="156290"/>
                      <a:pt x="35074" y="172486"/>
                      <a:pt x="33862" y="189266"/>
                    </a:cubicBezTo>
                    <a:lnTo>
                      <a:pt x="33265" y="197813"/>
                    </a:lnTo>
                    <a:lnTo>
                      <a:pt x="32315" y="210506"/>
                    </a:lnTo>
                    <a:lnTo>
                      <a:pt x="130685" y="210506"/>
                    </a:lnTo>
                    <a:lnTo>
                      <a:pt x="130685" y="259749"/>
                    </a:lnTo>
                    <a:lnTo>
                      <a:pt x="0" y="259749"/>
                    </a:lnTo>
                    <a:lnTo>
                      <a:pt x="0" y="500515"/>
                    </a:lnTo>
                    <a:lnTo>
                      <a:pt x="470579" y="500515"/>
                    </a:lnTo>
                    <a:lnTo>
                      <a:pt x="470579" y="190216"/>
                    </a:lnTo>
                    <a:lnTo>
                      <a:pt x="456083" y="193655"/>
                    </a:lnTo>
                    <a:lnTo>
                      <a:pt x="430307" y="199591"/>
                    </a:lnTo>
                    <a:cubicBezTo>
                      <a:pt x="430698" y="190768"/>
                      <a:pt x="429813" y="181938"/>
                      <a:pt x="427689" y="173365"/>
                    </a:cubicBezTo>
                    <a:cubicBezTo>
                      <a:pt x="427689" y="171703"/>
                      <a:pt x="427099" y="169926"/>
                      <a:pt x="426739" y="168148"/>
                    </a:cubicBezTo>
                    <a:lnTo>
                      <a:pt x="428761" y="167552"/>
                    </a:lnTo>
                    <a:cubicBezTo>
                      <a:pt x="432489" y="166692"/>
                      <a:pt x="436140" y="165543"/>
                      <a:pt x="439688" y="164112"/>
                    </a:cubicBezTo>
                    <a:lnTo>
                      <a:pt x="443019" y="162450"/>
                    </a:lnTo>
                    <a:lnTo>
                      <a:pt x="443847" y="162450"/>
                    </a:lnTo>
                    <a:cubicBezTo>
                      <a:pt x="446817" y="161141"/>
                      <a:pt x="449679" y="159595"/>
                      <a:pt x="452400" y="157824"/>
                    </a:cubicBezTo>
                    <a:lnTo>
                      <a:pt x="455609" y="155450"/>
                    </a:lnTo>
                    <a:lnTo>
                      <a:pt x="456443" y="154737"/>
                    </a:lnTo>
                    <a:cubicBezTo>
                      <a:pt x="458888" y="152934"/>
                      <a:pt x="461230" y="150996"/>
                      <a:pt x="463450" y="148924"/>
                    </a:cubicBezTo>
                    <a:lnTo>
                      <a:pt x="466184" y="145959"/>
                    </a:lnTo>
                    <a:lnTo>
                      <a:pt x="466896" y="144534"/>
                    </a:lnTo>
                    <a:cubicBezTo>
                      <a:pt x="468936" y="142314"/>
                      <a:pt x="470836" y="139978"/>
                      <a:pt x="472600" y="137534"/>
                    </a:cubicBezTo>
                    <a:cubicBezTo>
                      <a:pt x="473377" y="136430"/>
                      <a:pt x="474096" y="135281"/>
                      <a:pt x="474737" y="134088"/>
                    </a:cubicBezTo>
                    <a:lnTo>
                      <a:pt x="475212" y="132663"/>
                    </a:lnTo>
                    <a:cubicBezTo>
                      <a:pt x="476637" y="130295"/>
                      <a:pt x="478183" y="127562"/>
                      <a:pt x="479608" y="124597"/>
                    </a:cubicBezTo>
                    <a:cubicBezTo>
                      <a:pt x="479608" y="123532"/>
                      <a:pt x="480442" y="122582"/>
                      <a:pt x="480795" y="121511"/>
                    </a:cubicBezTo>
                    <a:lnTo>
                      <a:pt x="486737" y="127562"/>
                    </a:lnTo>
                    <a:lnTo>
                      <a:pt x="495168" y="119137"/>
                    </a:lnTo>
                    <a:lnTo>
                      <a:pt x="504909" y="109409"/>
                    </a:lnTo>
                    <a:lnTo>
                      <a:pt x="513347" y="100983"/>
                    </a:lnTo>
                    <a:lnTo>
                      <a:pt x="504909" y="92680"/>
                    </a:lnTo>
                    <a:lnTo>
                      <a:pt x="481982" y="70131"/>
                    </a:lnTo>
                    <a:cubicBezTo>
                      <a:pt x="481270" y="67686"/>
                      <a:pt x="480358" y="65306"/>
                      <a:pt x="479248" y="63015"/>
                    </a:cubicBezTo>
                    <a:lnTo>
                      <a:pt x="479248" y="63015"/>
                    </a:lnTo>
                    <a:lnTo>
                      <a:pt x="475212" y="54352"/>
                    </a:lnTo>
                    <a:lnTo>
                      <a:pt x="473903" y="52568"/>
                    </a:lnTo>
                    <a:lnTo>
                      <a:pt x="473191" y="51503"/>
                    </a:lnTo>
                    <a:cubicBezTo>
                      <a:pt x="470733" y="47890"/>
                      <a:pt x="467955" y="44515"/>
                      <a:pt x="464875" y="41416"/>
                    </a:cubicBezTo>
                    <a:lnTo>
                      <a:pt x="464162" y="40588"/>
                    </a:lnTo>
                    <a:cubicBezTo>
                      <a:pt x="460999" y="37534"/>
                      <a:pt x="457579" y="34755"/>
                      <a:pt x="453947" y="32278"/>
                    </a:cubicBezTo>
                    <a:lnTo>
                      <a:pt x="452285" y="31091"/>
                    </a:lnTo>
                    <a:cubicBezTo>
                      <a:pt x="448942" y="28948"/>
                      <a:pt x="445444" y="27042"/>
                      <a:pt x="441825" y="25399"/>
                    </a:cubicBezTo>
                    <a:cubicBezTo>
                      <a:pt x="441184" y="24892"/>
                      <a:pt x="440394" y="24597"/>
                      <a:pt x="439573" y="24565"/>
                    </a:cubicBezTo>
                    <a:cubicBezTo>
                      <a:pt x="435742" y="22890"/>
                      <a:pt x="431764" y="21581"/>
                      <a:pt x="427689" y="20651"/>
                    </a:cubicBezTo>
                    <a:lnTo>
                      <a:pt x="424718" y="20054"/>
                    </a:lnTo>
                    <a:cubicBezTo>
                      <a:pt x="420521" y="19271"/>
                      <a:pt x="416273" y="18796"/>
                      <a:pt x="412006" y="18630"/>
                    </a:cubicBezTo>
                    <a:lnTo>
                      <a:pt x="408207" y="18630"/>
                    </a:lnTo>
                    <a:cubicBezTo>
                      <a:pt x="404216" y="18732"/>
                      <a:pt x="400244" y="19169"/>
                      <a:pt x="396323" y="19939"/>
                    </a:cubicBezTo>
                    <a:cubicBezTo>
                      <a:pt x="394058" y="20381"/>
                      <a:pt x="391832" y="21017"/>
                      <a:pt x="389676" y="21838"/>
                    </a:cubicBezTo>
                    <a:lnTo>
                      <a:pt x="388129" y="21838"/>
                    </a:lnTo>
                    <a:lnTo>
                      <a:pt x="386820" y="21838"/>
                    </a:lnTo>
                    <a:lnTo>
                      <a:pt x="382546" y="23263"/>
                    </a:lnTo>
                    <a:cubicBezTo>
                      <a:pt x="379678" y="24488"/>
                      <a:pt x="376900" y="25919"/>
                      <a:pt x="374230" y="27530"/>
                    </a:cubicBezTo>
                    <a:lnTo>
                      <a:pt x="373043" y="27530"/>
                    </a:lnTo>
                    <a:lnTo>
                      <a:pt x="370072" y="29192"/>
                    </a:lnTo>
                    <a:cubicBezTo>
                      <a:pt x="367223" y="31136"/>
                      <a:pt x="364489" y="33234"/>
                      <a:pt x="361871" y="35480"/>
                    </a:cubicBezTo>
                    <a:lnTo>
                      <a:pt x="361281" y="35480"/>
                    </a:lnTo>
                    <a:lnTo>
                      <a:pt x="359022" y="37380"/>
                    </a:lnTo>
                    <a:cubicBezTo>
                      <a:pt x="356558" y="39792"/>
                      <a:pt x="354255" y="42372"/>
                      <a:pt x="352131" y="45093"/>
                    </a:cubicBezTo>
                    <a:lnTo>
                      <a:pt x="352131" y="45805"/>
                    </a:lnTo>
                    <a:cubicBezTo>
                      <a:pt x="351438" y="46504"/>
                      <a:pt x="350802" y="47255"/>
                      <a:pt x="350231" y="48064"/>
                    </a:cubicBezTo>
                    <a:cubicBezTo>
                      <a:pt x="349160" y="49604"/>
                      <a:pt x="348094" y="51144"/>
                      <a:pt x="347145" y="52806"/>
                    </a:cubicBezTo>
                    <a:cubicBezTo>
                      <a:pt x="345123" y="51856"/>
                      <a:pt x="343340" y="51266"/>
                      <a:pt x="341793" y="50669"/>
                    </a:cubicBezTo>
                    <a:cubicBezTo>
                      <a:pt x="334009" y="35345"/>
                      <a:pt x="322106" y="22493"/>
                      <a:pt x="307418" y="13541"/>
                    </a:cubicBezTo>
                    <a:cubicBezTo>
                      <a:pt x="292730" y="4596"/>
                      <a:pt x="275841" y="-95"/>
                      <a:pt x="258631" y="1"/>
                    </a:cubicBezTo>
                    <a:lnTo>
                      <a:pt x="257919" y="2138"/>
                    </a:lnTo>
                    <a:close/>
                    <a:moveTo>
                      <a:pt x="338232" y="210269"/>
                    </a:moveTo>
                    <a:lnTo>
                      <a:pt x="384330" y="210269"/>
                    </a:lnTo>
                    <a:lnTo>
                      <a:pt x="338232" y="220953"/>
                    </a:lnTo>
                    <a:lnTo>
                      <a:pt x="338232" y="210269"/>
                    </a:lnTo>
                    <a:lnTo>
                      <a:pt x="338232" y="210269"/>
                    </a:lnTo>
                    <a:close/>
                  </a:path>
                </a:pathLst>
              </a:custGeom>
              <a:solidFill>
                <a:srgbClr val="FFFFFF"/>
              </a:solidFill>
              <a:ln w="6417" cap="flat">
                <a:noFill/>
                <a:prstDash val="solid"/>
                <a:miter/>
              </a:ln>
            </p:spPr>
            <p:txBody>
              <a:bodyPr rtlCol="0" anchor="ctr"/>
              <a:lstStyle/>
              <a:p>
                <a:endParaRPr lang="en-US"/>
              </a:p>
            </p:txBody>
          </p:sp>
          <p:grpSp>
            <p:nvGrpSpPr>
              <p:cNvPr id="639" name="Graphic 2">
                <a:extLst>
                  <a:ext uri="{FF2B5EF4-FFF2-40B4-BE49-F238E27FC236}">
                    <a16:creationId xmlns:a16="http://schemas.microsoft.com/office/drawing/2014/main" id="{A41572D4-B5BC-4EEB-A51D-25C72E24505B}"/>
                  </a:ext>
                </a:extLst>
              </p:cNvPr>
              <p:cNvGrpSpPr/>
              <p:nvPr/>
            </p:nvGrpSpPr>
            <p:grpSpPr>
              <a:xfrm>
                <a:off x="1269585" y="2339302"/>
                <a:ext cx="483881" cy="474655"/>
                <a:chOff x="1269585" y="2339302"/>
                <a:chExt cx="483881" cy="474655"/>
              </a:xfrm>
              <a:solidFill>
                <a:srgbClr val="2C5967"/>
              </a:solidFill>
            </p:grpSpPr>
            <p:sp>
              <p:nvSpPr>
                <p:cNvPr id="641" name="Freeform: Shape 640">
                  <a:extLst>
                    <a:ext uri="{FF2B5EF4-FFF2-40B4-BE49-F238E27FC236}">
                      <a16:creationId xmlns:a16="http://schemas.microsoft.com/office/drawing/2014/main" id="{597F4E4F-B176-4031-9BF8-9D6B93760346}"/>
                    </a:ext>
                  </a:extLst>
                </p:cNvPr>
                <p:cNvSpPr/>
                <p:nvPr/>
              </p:nvSpPr>
              <p:spPr>
                <a:xfrm>
                  <a:off x="1302728" y="2629788"/>
                  <a:ext cx="82809" cy="18865"/>
                </a:xfrm>
                <a:custGeom>
                  <a:avLst/>
                  <a:gdLst>
                    <a:gd name="connsiteX0" fmla="*/ 82809 w 82809"/>
                    <a:gd name="connsiteY0" fmla="*/ 0 h 18865"/>
                    <a:gd name="connsiteX1" fmla="*/ 0 w 82809"/>
                    <a:gd name="connsiteY1" fmla="*/ 0 h 18865"/>
                    <a:gd name="connsiteX2" fmla="*/ 0 w 82809"/>
                    <a:gd name="connsiteY2" fmla="*/ 18866 h 18865"/>
                    <a:gd name="connsiteX3" fmla="*/ 82809 w 82809"/>
                    <a:gd name="connsiteY3" fmla="*/ 18866 h 18865"/>
                    <a:gd name="connsiteX4" fmla="*/ 82809 w 82809"/>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09" h="18865">
                      <a:moveTo>
                        <a:pt x="82809" y="0"/>
                      </a:moveTo>
                      <a:lnTo>
                        <a:pt x="0" y="0"/>
                      </a:lnTo>
                      <a:lnTo>
                        <a:pt x="0" y="18866"/>
                      </a:lnTo>
                      <a:lnTo>
                        <a:pt x="82809" y="18866"/>
                      </a:lnTo>
                      <a:lnTo>
                        <a:pt x="82809" y="0"/>
                      </a:lnTo>
                      <a:close/>
                    </a:path>
                  </a:pathLst>
                </a:custGeom>
                <a:solidFill>
                  <a:srgbClr val="2C5967"/>
                </a:solidFill>
                <a:ln w="6417"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70B22A71-9DC3-488B-8D1D-A16FDCBA870B}"/>
                    </a:ext>
                  </a:extLst>
                </p:cNvPr>
                <p:cNvSpPr/>
                <p:nvPr/>
              </p:nvSpPr>
              <p:spPr>
                <a:xfrm>
                  <a:off x="1302849" y="2339302"/>
                  <a:ext cx="288212" cy="184877"/>
                </a:xfrm>
                <a:custGeom>
                  <a:avLst/>
                  <a:gdLst>
                    <a:gd name="connsiteX0" fmla="*/ 130089 w 288212"/>
                    <a:gd name="connsiteY0" fmla="*/ 49842 h 184877"/>
                    <a:gd name="connsiteX1" fmla="*/ 148954 w 288212"/>
                    <a:gd name="connsiteY1" fmla="*/ 47352 h 184877"/>
                    <a:gd name="connsiteX2" fmla="*/ 164778 w 288212"/>
                    <a:gd name="connsiteY2" fmla="*/ 36790 h 184877"/>
                    <a:gd name="connsiteX3" fmla="*/ 185748 w 288212"/>
                    <a:gd name="connsiteY3" fmla="*/ 21633 h 184877"/>
                    <a:gd name="connsiteX4" fmla="*/ 210992 w 288212"/>
                    <a:gd name="connsiteY4" fmla="*/ 15903 h 184877"/>
                    <a:gd name="connsiteX5" fmla="*/ 212776 w 288212"/>
                    <a:gd name="connsiteY5" fmla="*/ 15903 h 184877"/>
                    <a:gd name="connsiteX6" fmla="*/ 247228 w 288212"/>
                    <a:gd name="connsiteY6" fmla="*/ 25650 h 184877"/>
                    <a:gd name="connsiteX7" fmla="*/ 271343 w 288212"/>
                    <a:gd name="connsiteY7" fmla="*/ 52100 h 184877"/>
                    <a:gd name="connsiteX8" fmla="*/ 276335 w 288212"/>
                    <a:gd name="connsiteY8" fmla="*/ 61591 h 184877"/>
                    <a:gd name="connsiteX9" fmla="*/ 288213 w 288212"/>
                    <a:gd name="connsiteY9" fmla="*/ 49726 h 184877"/>
                    <a:gd name="connsiteX10" fmla="*/ 285838 w 288212"/>
                    <a:gd name="connsiteY10" fmla="*/ 44740 h 184877"/>
                    <a:gd name="connsiteX11" fmla="*/ 255711 w 288212"/>
                    <a:gd name="connsiteY11" fmla="*/ 11937 h 184877"/>
                    <a:gd name="connsiteX12" fmla="*/ 212776 w 288212"/>
                    <a:gd name="connsiteY12" fmla="*/ 2 h 184877"/>
                    <a:gd name="connsiteX13" fmla="*/ 210517 w 288212"/>
                    <a:gd name="connsiteY13" fmla="*/ 2 h 184877"/>
                    <a:gd name="connsiteX14" fmla="*/ 179178 w 288212"/>
                    <a:gd name="connsiteY14" fmla="*/ 7170 h 184877"/>
                    <a:gd name="connsiteX15" fmla="*/ 153132 w 288212"/>
                    <a:gd name="connsiteY15" fmla="*/ 25990 h 184877"/>
                    <a:gd name="connsiteX16" fmla="*/ 143275 w 288212"/>
                    <a:gd name="connsiteY16" fmla="*/ 32555 h 184877"/>
                    <a:gd name="connsiteX17" fmla="*/ 131513 w 288212"/>
                    <a:gd name="connsiteY17" fmla="*/ 33941 h 184877"/>
                    <a:gd name="connsiteX18" fmla="*/ 99076 w 288212"/>
                    <a:gd name="connsiteY18" fmla="*/ 39280 h 184877"/>
                    <a:gd name="connsiteX19" fmla="*/ 74224 w 288212"/>
                    <a:gd name="connsiteY19" fmla="*/ 58344 h 184877"/>
                    <a:gd name="connsiteX20" fmla="*/ 61063 w 288212"/>
                    <a:gd name="connsiteY20" fmla="*/ 86745 h 184877"/>
                    <a:gd name="connsiteX21" fmla="*/ 56212 w 288212"/>
                    <a:gd name="connsiteY21" fmla="*/ 97525 h 184877"/>
                    <a:gd name="connsiteX22" fmla="*/ 47164 w 288212"/>
                    <a:gd name="connsiteY22" fmla="*/ 105136 h 184877"/>
                    <a:gd name="connsiteX23" fmla="*/ 14541 w 288212"/>
                    <a:gd name="connsiteY23" fmla="*/ 134647 h 184877"/>
                    <a:gd name="connsiteX24" fmla="*/ 590 w 288212"/>
                    <a:gd name="connsiteY24" fmla="*/ 176337 h 184877"/>
                    <a:gd name="connsiteX25" fmla="*/ 0 w 288212"/>
                    <a:gd name="connsiteY25" fmla="*/ 184878 h 184877"/>
                    <a:gd name="connsiteX26" fmla="*/ 81969 w 288212"/>
                    <a:gd name="connsiteY26" fmla="*/ 184878 h 184877"/>
                    <a:gd name="connsiteX27" fmla="*/ 81969 w 288212"/>
                    <a:gd name="connsiteY27" fmla="*/ 168502 h 184877"/>
                    <a:gd name="connsiteX28" fmla="*/ 17582 w 288212"/>
                    <a:gd name="connsiteY28" fmla="*/ 168502 h 184877"/>
                    <a:gd name="connsiteX29" fmla="*/ 30339 w 288212"/>
                    <a:gd name="connsiteY29" fmla="*/ 139357 h 184877"/>
                    <a:gd name="connsiteX30" fmla="*/ 54530 w 288212"/>
                    <a:gd name="connsiteY30" fmla="*/ 118669 h 184877"/>
                    <a:gd name="connsiteX31" fmla="*/ 69032 w 288212"/>
                    <a:gd name="connsiteY31" fmla="*/ 106438 h 184877"/>
                    <a:gd name="connsiteX32" fmla="*/ 76745 w 288212"/>
                    <a:gd name="connsiteY32" fmla="*/ 89119 h 184877"/>
                    <a:gd name="connsiteX33" fmla="*/ 86743 w 288212"/>
                    <a:gd name="connsiteY33" fmla="*/ 67796 h 184877"/>
                    <a:gd name="connsiteX34" fmla="*/ 105493 w 288212"/>
                    <a:gd name="connsiteY34" fmla="*/ 53519 h 184877"/>
                    <a:gd name="connsiteX35" fmla="*/ 130089 w 288212"/>
                    <a:gd name="connsiteY35" fmla="*/ 49842 h 184877"/>
                    <a:gd name="connsiteX36" fmla="*/ 130089 w 288212"/>
                    <a:gd name="connsiteY36" fmla="*/ 49842 h 18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8212" h="184877">
                      <a:moveTo>
                        <a:pt x="130089" y="49842"/>
                      </a:moveTo>
                      <a:cubicBezTo>
                        <a:pt x="136486" y="50471"/>
                        <a:pt x="142942" y="49617"/>
                        <a:pt x="148954" y="47352"/>
                      </a:cubicBezTo>
                      <a:cubicBezTo>
                        <a:pt x="154967" y="45087"/>
                        <a:pt x="160383" y="41474"/>
                        <a:pt x="164778" y="36790"/>
                      </a:cubicBezTo>
                      <a:cubicBezTo>
                        <a:pt x="170669" y="30373"/>
                        <a:pt x="177804" y="25220"/>
                        <a:pt x="185748" y="21633"/>
                      </a:cubicBezTo>
                      <a:cubicBezTo>
                        <a:pt x="193692" y="18040"/>
                        <a:pt x="202278" y="16096"/>
                        <a:pt x="210992" y="15903"/>
                      </a:cubicBezTo>
                      <a:lnTo>
                        <a:pt x="212776" y="15903"/>
                      </a:lnTo>
                      <a:cubicBezTo>
                        <a:pt x="224942" y="15877"/>
                        <a:pt x="236878" y="19253"/>
                        <a:pt x="247228" y="25650"/>
                      </a:cubicBezTo>
                      <a:cubicBezTo>
                        <a:pt x="257579" y="32048"/>
                        <a:pt x="265933" y="41205"/>
                        <a:pt x="271343" y="52100"/>
                      </a:cubicBezTo>
                      <a:lnTo>
                        <a:pt x="276335" y="61591"/>
                      </a:lnTo>
                      <a:lnTo>
                        <a:pt x="288213" y="49726"/>
                      </a:lnTo>
                      <a:cubicBezTo>
                        <a:pt x="287263" y="47827"/>
                        <a:pt x="287141" y="47352"/>
                        <a:pt x="285838" y="44740"/>
                      </a:cubicBezTo>
                      <a:cubicBezTo>
                        <a:pt x="279062" y="31207"/>
                        <a:pt x="268628" y="19843"/>
                        <a:pt x="255711" y="11937"/>
                      </a:cubicBezTo>
                      <a:cubicBezTo>
                        <a:pt x="242794" y="4025"/>
                        <a:pt x="227920" y="-107"/>
                        <a:pt x="212776" y="2"/>
                      </a:cubicBezTo>
                      <a:lnTo>
                        <a:pt x="210517" y="2"/>
                      </a:lnTo>
                      <a:cubicBezTo>
                        <a:pt x="199692" y="272"/>
                        <a:pt x="189040" y="2710"/>
                        <a:pt x="179178" y="7170"/>
                      </a:cubicBezTo>
                      <a:cubicBezTo>
                        <a:pt x="169321" y="11636"/>
                        <a:pt x="160466" y="18033"/>
                        <a:pt x="153132" y="25990"/>
                      </a:cubicBezTo>
                      <a:cubicBezTo>
                        <a:pt x="150411" y="28923"/>
                        <a:pt x="147036" y="31175"/>
                        <a:pt x="143275" y="32555"/>
                      </a:cubicBezTo>
                      <a:cubicBezTo>
                        <a:pt x="139521" y="33934"/>
                        <a:pt x="135492" y="34409"/>
                        <a:pt x="131513" y="33941"/>
                      </a:cubicBezTo>
                      <a:cubicBezTo>
                        <a:pt x="120425" y="32972"/>
                        <a:pt x="109266" y="34807"/>
                        <a:pt x="99076" y="39280"/>
                      </a:cubicBezTo>
                      <a:cubicBezTo>
                        <a:pt x="89374" y="43534"/>
                        <a:pt x="80846" y="50079"/>
                        <a:pt x="74224" y="58344"/>
                      </a:cubicBezTo>
                      <a:cubicBezTo>
                        <a:pt x="67601" y="66609"/>
                        <a:pt x="63084" y="76356"/>
                        <a:pt x="61063" y="86745"/>
                      </a:cubicBezTo>
                      <a:cubicBezTo>
                        <a:pt x="60273" y="90659"/>
                        <a:pt x="58618" y="94342"/>
                        <a:pt x="56212" y="97525"/>
                      </a:cubicBezTo>
                      <a:cubicBezTo>
                        <a:pt x="53805" y="100708"/>
                        <a:pt x="50712" y="103313"/>
                        <a:pt x="47164" y="105136"/>
                      </a:cubicBezTo>
                      <a:cubicBezTo>
                        <a:pt x="33932" y="112014"/>
                        <a:pt x="22696" y="122172"/>
                        <a:pt x="14541" y="134647"/>
                      </a:cubicBezTo>
                      <a:cubicBezTo>
                        <a:pt x="6385" y="147115"/>
                        <a:pt x="1579" y="161476"/>
                        <a:pt x="590" y="176337"/>
                      </a:cubicBezTo>
                      <a:lnTo>
                        <a:pt x="0" y="184878"/>
                      </a:lnTo>
                      <a:lnTo>
                        <a:pt x="81969" y="184878"/>
                      </a:lnTo>
                      <a:lnTo>
                        <a:pt x="81969" y="168502"/>
                      </a:lnTo>
                      <a:lnTo>
                        <a:pt x="17582" y="168502"/>
                      </a:lnTo>
                      <a:cubicBezTo>
                        <a:pt x="19578" y="157953"/>
                        <a:pt x="23935" y="147987"/>
                        <a:pt x="30339" y="139357"/>
                      </a:cubicBezTo>
                      <a:cubicBezTo>
                        <a:pt x="36736" y="130726"/>
                        <a:pt x="45008" y="123655"/>
                        <a:pt x="54530" y="118669"/>
                      </a:cubicBezTo>
                      <a:cubicBezTo>
                        <a:pt x="60222" y="115736"/>
                        <a:pt x="65182" y="111559"/>
                        <a:pt x="69032" y="106438"/>
                      </a:cubicBezTo>
                      <a:cubicBezTo>
                        <a:pt x="72876" y="101324"/>
                        <a:pt x="75513" y="95401"/>
                        <a:pt x="76745" y="89119"/>
                      </a:cubicBezTo>
                      <a:cubicBezTo>
                        <a:pt x="78305" y="81310"/>
                        <a:pt x="81738" y="73995"/>
                        <a:pt x="86743" y="67796"/>
                      </a:cubicBezTo>
                      <a:cubicBezTo>
                        <a:pt x="91748" y="61597"/>
                        <a:pt x="98184" y="56701"/>
                        <a:pt x="105493" y="53519"/>
                      </a:cubicBezTo>
                      <a:cubicBezTo>
                        <a:pt x="113232" y="50182"/>
                        <a:pt x="121708" y="48911"/>
                        <a:pt x="130089" y="49842"/>
                      </a:cubicBezTo>
                      <a:lnTo>
                        <a:pt x="130089" y="49842"/>
                      </a:lnTo>
                      <a:close/>
                    </a:path>
                  </a:pathLst>
                </a:custGeom>
                <a:solidFill>
                  <a:srgbClr val="2C5967"/>
                </a:solidFill>
                <a:ln w="6417"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5BD288CF-AE7A-49AF-84FD-2AA55CE63615}"/>
                    </a:ext>
                  </a:extLst>
                </p:cNvPr>
                <p:cNvSpPr/>
                <p:nvPr/>
              </p:nvSpPr>
              <p:spPr>
                <a:xfrm>
                  <a:off x="1302728" y="2728986"/>
                  <a:ext cx="82809" cy="18865"/>
                </a:xfrm>
                <a:custGeom>
                  <a:avLst/>
                  <a:gdLst>
                    <a:gd name="connsiteX0" fmla="*/ 82809 w 82809"/>
                    <a:gd name="connsiteY0" fmla="*/ 0 h 18865"/>
                    <a:gd name="connsiteX1" fmla="*/ 0 w 82809"/>
                    <a:gd name="connsiteY1" fmla="*/ 0 h 18865"/>
                    <a:gd name="connsiteX2" fmla="*/ 0 w 82809"/>
                    <a:gd name="connsiteY2" fmla="*/ 18866 h 18865"/>
                    <a:gd name="connsiteX3" fmla="*/ 82809 w 82809"/>
                    <a:gd name="connsiteY3" fmla="*/ 18866 h 18865"/>
                    <a:gd name="connsiteX4" fmla="*/ 82809 w 82809"/>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09" h="18865">
                      <a:moveTo>
                        <a:pt x="82809" y="0"/>
                      </a:moveTo>
                      <a:lnTo>
                        <a:pt x="0" y="0"/>
                      </a:lnTo>
                      <a:lnTo>
                        <a:pt x="0" y="18866"/>
                      </a:lnTo>
                      <a:lnTo>
                        <a:pt x="82809" y="18866"/>
                      </a:lnTo>
                      <a:lnTo>
                        <a:pt x="82809" y="0"/>
                      </a:lnTo>
                      <a:close/>
                    </a:path>
                  </a:pathLst>
                </a:custGeom>
                <a:solidFill>
                  <a:srgbClr val="2C5967"/>
                </a:solidFill>
                <a:ln w="6417"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978CF6CA-C528-4C09-9264-46FB75869190}"/>
                    </a:ext>
                  </a:extLst>
                </p:cNvPr>
                <p:cNvSpPr/>
                <p:nvPr/>
              </p:nvSpPr>
              <p:spPr>
                <a:xfrm>
                  <a:off x="1302728" y="2662783"/>
                  <a:ext cx="82809" cy="18865"/>
                </a:xfrm>
                <a:custGeom>
                  <a:avLst/>
                  <a:gdLst>
                    <a:gd name="connsiteX0" fmla="*/ 82809 w 82809"/>
                    <a:gd name="connsiteY0" fmla="*/ 0 h 18865"/>
                    <a:gd name="connsiteX1" fmla="*/ 0 w 82809"/>
                    <a:gd name="connsiteY1" fmla="*/ 0 h 18865"/>
                    <a:gd name="connsiteX2" fmla="*/ 0 w 82809"/>
                    <a:gd name="connsiteY2" fmla="*/ 18866 h 18865"/>
                    <a:gd name="connsiteX3" fmla="*/ 82809 w 82809"/>
                    <a:gd name="connsiteY3" fmla="*/ 18866 h 18865"/>
                    <a:gd name="connsiteX4" fmla="*/ 82809 w 82809"/>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09" h="18865">
                      <a:moveTo>
                        <a:pt x="82809" y="0"/>
                      </a:moveTo>
                      <a:lnTo>
                        <a:pt x="0" y="0"/>
                      </a:lnTo>
                      <a:lnTo>
                        <a:pt x="0" y="18866"/>
                      </a:lnTo>
                      <a:lnTo>
                        <a:pt x="82809" y="18866"/>
                      </a:lnTo>
                      <a:lnTo>
                        <a:pt x="82809" y="0"/>
                      </a:lnTo>
                      <a:close/>
                    </a:path>
                  </a:pathLst>
                </a:custGeom>
                <a:solidFill>
                  <a:srgbClr val="2C5967"/>
                </a:solidFill>
                <a:ln w="6417"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DE223A75-19C3-4B31-B72A-4BFB63AC81D8}"/>
                    </a:ext>
                  </a:extLst>
                </p:cNvPr>
                <p:cNvSpPr/>
                <p:nvPr/>
              </p:nvSpPr>
              <p:spPr>
                <a:xfrm>
                  <a:off x="1432701" y="2606174"/>
                  <a:ext cx="118204" cy="18865"/>
                </a:xfrm>
                <a:custGeom>
                  <a:avLst/>
                  <a:gdLst>
                    <a:gd name="connsiteX0" fmla="*/ 118205 w 118204"/>
                    <a:gd name="connsiteY0" fmla="*/ 0 h 18865"/>
                    <a:gd name="connsiteX1" fmla="*/ 0 w 118204"/>
                    <a:gd name="connsiteY1" fmla="*/ 0 h 18865"/>
                    <a:gd name="connsiteX2" fmla="*/ 0 w 118204"/>
                    <a:gd name="connsiteY2" fmla="*/ 18866 h 18865"/>
                    <a:gd name="connsiteX3" fmla="*/ 118205 w 118204"/>
                    <a:gd name="connsiteY3" fmla="*/ 18866 h 18865"/>
                    <a:gd name="connsiteX4" fmla="*/ 118205 w 11820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04" h="18865">
                      <a:moveTo>
                        <a:pt x="118205" y="0"/>
                      </a:moveTo>
                      <a:lnTo>
                        <a:pt x="0" y="0"/>
                      </a:lnTo>
                      <a:lnTo>
                        <a:pt x="0" y="18866"/>
                      </a:lnTo>
                      <a:lnTo>
                        <a:pt x="118205" y="18866"/>
                      </a:lnTo>
                      <a:lnTo>
                        <a:pt x="118205" y="0"/>
                      </a:lnTo>
                      <a:close/>
                    </a:path>
                  </a:pathLst>
                </a:custGeom>
                <a:solidFill>
                  <a:srgbClr val="2C5967"/>
                </a:solidFill>
                <a:ln w="6417"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CD235ACD-66D3-44B3-B6E3-700741F8E09A}"/>
                    </a:ext>
                  </a:extLst>
                </p:cNvPr>
                <p:cNvSpPr/>
                <p:nvPr/>
              </p:nvSpPr>
              <p:spPr>
                <a:xfrm>
                  <a:off x="1432701" y="2573069"/>
                  <a:ext cx="118204" cy="18871"/>
                </a:xfrm>
                <a:custGeom>
                  <a:avLst/>
                  <a:gdLst>
                    <a:gd name="connsiteX0" fmla="*/ 118205 w 118204"/>
                    <a:gd name="connsiteY0" fmla="*/ 0 h 18871"/>
                    <a:gd name="connsiteX1" fmla="*/ 0 w 118204"/>
                    <a:gd name="connsiteY1" fmla="*/ 0 h 18871"/>
                    <a:gd name="connsiteX2" fmla="*/ 0 w 118204"/>
                    <a:gd name="connsiteY2" fmla="*/ 18872 h 18871"/>
                    <a:gd name="connsiteX3" fmla="*/ 118205 w 118204"/>
                    <a:gd name="connsiteY3" fmla="*/ 18872 h 18871"/>
                    <a:gd name="connsiteX4" fmla="*/ 118205 w 118204"/>
                    <a:gd name="connsiteY4" fmla="*/ 0 h 18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04" h="18871">
                      <a:moveTo>
                        <a:pt x="118205" y="0"/>
                      </a:moveTo>
                      <a:lnTo>
                        <a:pt x="0" y="0"/>
                      </a:lnTo>
                      <a:lnTo>
                        <a:pt x="0" y="18872"/>
                      </a:lnTo>
                      <a:lnTo>
                        <a:pt x="118205" y="18872"/>
                      </a:lnTo>
                      <a:lnTo>
                        <a:pt x="118205" y="0"/>
                      </a:lnTo>
                      <a:close/>
                    </a:path>
                  </a:pathLst>
                </a:custGeom>
                <a:solidFill>
                  <a:srgbClr val="2C5967"/>
                </a:solidFill>
                <a:ln w="6417"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DB555C90-A01D-43CB-A468-79A761A4F46F}"/>
                    </a:ext>
                  </a:extLst>
                </p:cNvPr>
                <p:cNvSpPr/>
                <p:nvPr/>
              </p:nvSpPr>
              <p:spPr>
                <a:xfrm>
                  <a:off x="1454204" y="2657797"/>
                  <a:ext cx="73421" cy="106673"/>
                </a:xfrm>
                <a:custGeom>
                  <a:avLst/>
                  <a:gdLst>
                    <a:gd name="connsiteX0" fmla="*/ 72112 w 73421"/>
                    <a:gd name="connsiteY0" fmla="*/ 0 h 106673"/>
                    <a:gd name="connsiteX1" fmla="*/ 50847 w 73421"/>
                    <a:gd name="connsiteY1" fmla="*/ 116 h 106673"/>
                    <a:gd name="connsiteX2" fmla="*/ 36948 w 73421"/>
                    <a:gd name="connsiteY2" fmla="*/ 35363 h 106673"/>
                    <a:gd name="connsiteX3" fmla="*/ 22215 w 73421"/>
                    <a:gd name="connsiteY3" fmla="*/ 237 h 106673"/>
                    <a:gd name="connsiteX4" fmla="*/ 828 w 73421"/>
                    <a:gd name="connsiteY4" fmla="*/ 237 h 106673"/>
                    <a:gd name="connsiteX5" fmla="*/ 24352 w 73421"/>
                    <a:gd name="connsiteY5" fmla="*/ 51854 h 106673"/>
                    <a:gd name="connsiteX6" fmla="*/ 0 w 73421"/>
                    <a:gd name="connsiteY6" fmla="*/ 106674 h 106673"/>
                    <a:gd name="connsiteX7" fmla="*/ 21265 w 73421"/>
                    <a:gd name="connsiteY7" fmla="*/ 106674 h 106673"/>
                    <a:gd name="connsiteX8" fmla="*/ 36114 w 73421"/>
                    <a:gd name="connsiteY8" fmla="*/ 68705 h 106673"/>
                    <a:gd name="connsiteX9" fmla="*/ 52034 w 73421"/>
                    <a:gd name="connsiteY9" fmla="*/ 106558 h 106673"/>
                    <a:gd name="connsiteX10" fmla="*/ 73422 w 73421"/>
                    <a:gd name="connsiteY10" fmla="*/ 106436 h 106673"/>
                    <a:gd name="connsiteX11" fmla="*/ 48826 w 73421"/>
                    <a:gd name="connsiteY11" fmla="*/ 52445 h 106673"/>
                    <a:gd name="connsiteX12" fmla="*/ 72112 w 73421"/>
                    <a:gd name="connsiteY12" fmla="*/ 0 h 1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421" h="106673">
                      <a:moveTo>
                        <a:pt x="72112" y="0"/>
                      </a:moveTo>
                      <a:lnTo>
                        <a:pt x="50847" y="116"/>
                      </a:lnTo>
                      <a:lnTo>
                        <a:pt x="36948" y="35363"/>
                      </a:lnTo>
                      <a:lnTo>
                        <a:pt x="22215" y="237"/>
                      </a:lnTo>
                      <a:lnTo>
                        <a:pt x="828" y="237"/>
                      </a:lnTo>
                      <a:lnTo>
                        <a:pt x="24352" y="51854"/>
                      </a:lnTo>
                      <a:lnTo>
                        <a:pt x="0" y="106674"/>
                      </a:lnTo>
                      <a:lnTo>
                        <a:pt x="21265" y="106674"/>
                      </a:lnTo>
                      <a:lnTo>
                        <a:pt x="36114" y="68705"/>
                      </a:lnTo>
                      <a:lnTo>
                        <a:pt x="52034" y="106558"/>
                      </a:lnTo>
                      <a:lnTo>
                        <a:pt x="73422" y="106436"/>
                      </a:lnTo>
                      <a:lnTo>
                        <a:pt x="48826" y="52445"/>
                      </a:lnTo>
                      <a:lnTo>
                        <a:pt x="72112" y="0"/>
                      </a:lnTo>
                      <a:close/>
                    </a:path>
                  </a:pathLst>
                </a:custGeom>
                <a:solidFill>
                  <a:srgbClr val="2C5967"/>
                </a:solidFill>
                <a:ln w="6417" cap="flat">
                  <a:noFill/>
                  <a:prstDash val="solid"/>
                  <a:miter/>
                </a:ln>
              </p:spPr>
              <p:txBody>
                <a:bodyPr rtlCol="0" anchor="ctr"/>
                <a:lstStyle/>
                <a:p>
                  <a:endParaRPr lang="en-US"/>
                </a:p>
              </p:txBody>
            </p:sp>
            <p:sp>
              <p:nvSpPr>
                <p:cNvPr id="2110" name="Freeform: Shape 2109">
                  <a:extLst>
                    <a:ext uri="{FF2B5EF4-FFF2-40B4-BE49-F238E27FC236}">
                      <a16:creationId xmlns:a16="http://schemas.microsoft.com/office/drawing/2014/main" id="{3E730404-59C8-475E-BA37-795BA85F364C}"/>
                    </a:ext>
                  </a:extLst>
                </p:cNvPr>
                <p:cNvSpPr/>
                <p:nvPr/>
              </p:nvSpPr>
              <p:spPr>
                <a:xfrm>
                  <a:off x="1598191" y="2596683"/>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2111" name="Freeform: Shape 2110">
                  <a:extLst>
                    <a:ext uri="{FF2B5EF4-FFF2-40B4-BE49-F238E27FC236}">
                      <a16:creationId xmlns:a16="http://schemas.microsoft.com/office/drawing/2014/main" id="{0BF17028-C31A-43CD-AAE7-912942F4F6CE}"/>
                    </a:ext>
                  </a:extLst>
                </p:cNvPr>
                <p:cNvSpPr/>
                <p:nvPr/>
              </p:nvSpPr>
              <p:spPr>
                <a:xfrm>
                  <a:off x="1598191" y="2728986"/>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682F5873-3398-49CB-8D52-1E85D8D7B56C}"/>
                    </a:ext>
                  </a:extLst>
                </p:cNvPr>
                <p:cNvSpPr/>
                <p:nvPr/>
              </p:nvSpPr>
              <p:spPr>
                <a:xfrm>
                  <a:off x="1582393" y="2355271"/>
                  <a:ext cx="140419" cy="86092"/>
                </a:xfrm>
                <a:custGeom>
                  <a:avLst/>
                  <a:gdLst>
                    <a:gd name="connsiteX0" fmla="*/ 0 w 140419"/>
                    <a:gd name="connsiteY0" fmla="*/ 57140 h 86092"/>
                    <a:gd name="connsiteX1" fmla="*/ 29100 w 140419"/>
                    <a:gd name="connsiteY1" fmla="*/ 86092 h 86092"/>
                    <a:gd name="connsiteX2" fmla="*/ 58092 w 140419"/>
                    <a:gd name="connsiteY2" fmla="*/ 57140 h 86092"/>
                    <a:gd name="connsiteX3" fmla="*/ 48351 w 140419"/>
                    <a:gd name="connsiteY3" fmla="*/ 47405 h 86092"/>
                    <a:gd name="connsiteX4" fmla="*/ 36467 w 140419"/>
                    <a:gd name="connsiteY4" fmla="*/ 59270 h 86092"/>
                    <a:gd name="connsiteX5" fmla="*/ 49159 w 140419"/>
                    <a:gd name="connsiteY5" fmla="*/ 30619 h 86092"/>
                    <a:gd name="connsiteX6" fmla="*/ 76437 w 140419"/>
                    <a:gd name="connsiteY6" fmla="*/ 15154 h 86092"/>
                    <a:gd name="connsiteX7" fmla="*/ 107578 w 140419"/>
                    <a:gd name="connsiteY7" fmla="*/ 18953 h 86092"/>
                    <a:gd name="connsiteX8" fmla="*/ 130326 w 140419"/>
                    <a:gd name="connsiteY8" fmla="*/ 40526 h 86092"/>
                    <a:gd name="connsiteX9" fmla="*/ 140420 w 140419"/>
                    <a:gd name="connsiteY9" fmla="*/ 30439 h 86092"/>
                    <a:gd name="connsiteX10" fmla="*/ 110151 w 140419"/>
                    <a:gd name="connsiteY10" fmla="*/ 4733 h 86092"/>
                    <a:gd name="connsiteX11" fmla="*/ 70515 w 140419"/>
                    <a:gd name="connsiteY11" fmla="*/ 1910 h 86092"/>
                    <a:gd name="connsiteX12" fmla="*/ 36897 w 140419"/>
                    <a:gd name="connsiteY12" fmla="*/ 23060 h 86092"/>
                    <a:gd name="connsiteX13" fmla="*/ 22331 w 140419"/>
                    <a:gd name="connsiteY13" fmla="*/ 59982 h 86092"/>
                    <a:gd name="connsiteX14" fmla="*/ 9741 w 140419"/>
                    <a:gd name="connsiteY14" fmla="*/ 47405 h 86092"/>
                    <a:gd name="connsiteX15" fmla="*/ 0 w 140419"/>
                    <a:gd name="connsiteY15" fmla="*/ 57140 h 8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0419" h="86092">
                      <a:moveTo>
                        <a:pt x="0" y="57140"/>
                      </a:moveTo>
                      <a:lnTo>
                        <a:pt x="29100" y="86092"/>
                      </a:lnTo>
                      <a:lnTo>
                        <a:pt x="58092" y="57140"/>
                      </a:lnTo>
                      <a:lnTo>
                        <a:pt x="48351" y="47405"/>
                      </a:lnTo>
                      <a:lnTo>
                        <a:pt x="36467" y="59270"/>
                      </a:lnTo>
                      <a:cubicBezTo>
                        <a:pt x="37513" y="48612"/>
                        <a:pt x="41960" y="38563"/>
                        <a:pt x="49159" y="30619"/>
                      </a:cubicBezTo>
                      <a:cubicBezTo>
                        <a:pt x="56359" y="22675"/>
                        <a:pt x="65920" y="17252"/>
                        <a:pt x="76437" y="15154"/>
                      </a:cubicBezTo>
                      <a:cubicBezTo>
                        <a:pt x="86955" y="13049"/>
                        <a:pt x="97876" y="14384"/>
                        <a:pt x="107578" y="18953"/>
                      </a:cubicBezTo>
                      <a:cubicBezTo>
                        <a:pt x="117281" y="23522"/>
                        <a:pt x="125250" y="31081"/>
                        <a:pt x="130326" y="40526"/>
                      </a:cubicBezTo>
                      <a:lnTo>
                        <a:pt x="140420" y="30439"/>
                      </a:lnTo>
                      <a:cubicBezTo>
                        <a:pt x="133329" y="18869"/>
                        <a:pt x="122722" y="9867"/>
                        <a:pt x="110151" y="4733"/>
                      </a:cubicBezTo>
                      <a:cubicBezTo>
                        <a:pt x="97574" y="-394"/>
                        <a:pt x="83688" y="-1388"/>
                        <a:pt x="70515" y="1910"/>
                      </a:cubicBezTo>
                      <a:cubicBezTo>
                        <a:pt x="57341" y="5208"/>
                        <a:pt x="45566" y="12619"/>
                        <a:pt x="36897" y="23060"/>
                      </a:cubicBezTo>
                      <a:cubicBezTo>
                        <a:pt x="28234" y="33506"/>
                        <a:pt x="23126" y="46443"/>
                        <a:pt x="22331" y="59982"/>
                      </a:cubicBezTo>
                      <a:lnTo>
                        <a:pt x="9741" y="47405"/>
                      </a:lnTo>
                      <a:lnTo>
                        <a:pt x="0" y="57140"/>
                      </a:lnTo>
                      <a:close/>
                    </a:path>
                  </a:pathLst>
                </a:custGeom>
                <a:solidFill>
                  <a:srgbClr val="2C5967"/>
                </a:solidFill>
                <a:ln w="6417"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9BC1DCAF-A263-45B0-9042-F87EBACDCE70}"/>
                    </a:ext>
                  </a:extLst>
                </p:cNvPr>
                <p:cNvSpPr/>
                <p:nvPr/>
              </p:nvSpPr>
              <p:spPr>
                <a:xfrm>
                  <a:off x="1598191" y="2662783"/>
                  <a:ext cx="18884" cy="18859"/>
                </a:xfrm>
                <a:custGeom>
                  <a:avLst/>
                  <a:gdLst>
                    <a:gd name="connsiteX0" fmla="*/ 18885 w 18884"/>
                    <a:gd name="connsiteY0" fmla="*/ 0 h 18859"/>
                    <a:gd name="connsiteX1" fmla="*/ 0 w 18884"/>
                    <a:gd name="connsiteY1" fmla="*/ 0 h 18859"/>
                    <a:gd name="connsiteX2" fmla="*/ 0 w 18884"/>
                    <a:gd name="connsiteY2" fmla="*/ 18859 h 18859"/>
                    <a:gd name="connsiteX3" fmla="*/ 18885 w 18884"/>
                    <a:gd name="connsiteY3" fmla="*/ 18859 h 18859"/>
                    <a:gd name="connsiteX4" fmla="*/ 18885 w 18884"/>
                    <a:gd name="connsiteY4" fmla="*/ 0 h 1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59">
                      <a:moveTo>
                        <a:pt x="18885" y="0"/>
                      </a:moveTo>
                      <a:lnTo>
                        <a:pt x="0" y="0"/>
                      </a:lnTo>
                      <a:lnTo>
                        <a:pt x="0" y="18859"/>
                      </a:lnTo>
                      <a:lnTo>
                        <a:pt x="18885" y="18859"/>
                      </a:lnTo>
                      <a:lnTo>
                        <a:pt x="18885" y="0"/>
                      </a:lnTo>
                      <a:close/>
                    </a:path>
                  </a:pathLst>
                </a:custGeom>
                <a:solidFill>
                  <a:srgbClr val="2C5967"/>
                </a:solidFill>
                <a:ln w="6417"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79C92AB3-BD8F-4D21-AFBE-7FCBD946E977}"/>
                    </a:ext>
                  </a:extLst>
                </p:cNvPr>
                <p:cNvSpPr/>
                <p:nvPr/>
              </p:nvSpPr>
              <p:spPr>
                <a:xfrm>
                  <a:off x="1598191" y="2695881"/>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E93CA28F-AE83-4BD0-BE30-5E7866FCC830}"/>
                    </a:ext>
                  </a:extLst>
                </p:cNvPr>
                <p:cNvSpPr/>
                <p:nvPr/>
              </p:nvSpPr>
              <p:spPr>
                <a:xfrm>
                  <a:off x="1269585" y="2596683"/>
                  <a:ext cx="118204" cy="217274"/>
                </a:xfrm>
                <a:custGeom>
                  <a:avLst/>
                  <a:gdLst>
                    <a:gd name="connsiteX0" fmla="*/ 82687 w 118204"/>
                    <a:gd name="connsiteY0" fmla="*/ 172421 h 217274"/>
                    <a:gd name="connsiteX1" fmla="*/ 63796 w 118204"/>
                    <a:gd name="connsiteY1" fmla="*/ 172421 h 217274"/>
                    <a:gd name="connsiteX2" fmla="*/ 63796 w 118204"/>
                    <a:gd name="connsiteY2" fmla="*/ 198402 h 217274"/>
                    <a:gd name="connsiteX3" fmla="*/ 18885 w 118204"/>
                    <a:gd name="connsiteY3" fmla="*/ 198402 h 217274"/>
                    <a:gd name="connsiteX4" fmla="*/ 18885 w 118204"/>
                    <a:gd name="connsiteY4" fmla="*/ 18872 h 217274"/>
                    <a:gd name="connsiteX5" fmla="*/ 115830 w 118204"/>
                    <a:gd name="connsiteY5" fmla="*/ 18872 h 217274"/>
                    <a:gd name="connsiteX6" fmla="*/ 115830 w 118204"/>
                    <a:gd name="connsiteY6" fmla="*/ 0 h 217274"/>
                    <a:gd name="connsiteX7" fmla="*/ 0 w 118204"/>
                    <a:gd name="connsiteY7" fmla="*/ 0 h 217274"/>
                    <a:gd name="connsiteX8" fmla="*/ 0 w 118204"/>
                    <a:gd name="connsiteY8" fmla="*/ 217274 h 217274"/>
                    <a:gd name="connsiteX9" fmla="*/ 118205 w 118204"/>
                    <a:gd name="connsiteY9" fmla="*/ 217274 h 217274"/>
                    <a:gd name="connsiteX10" fmla="*/ 118205 w 118204"/>
                    <a:gd name="connsiteY10" fmla="*/ 198402 h 217274"/>
                    <a:gd name="connsiteX11" fmla="*/ 82687 w 118204"/>
                    <a:gd name="connsiteY11" fmla="*/ 198402 h 217274"/>
                    <a:gd name="connsiteX12" fmla="*/ 82687 w 118204"/>
                    <a:gd name="connsiteY12" fmla="*/ 172421 h 21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04" h="217274">
                      <a:moveTo>
                        <a:pt x="82687" y="172421"/>
                      </a:moveTo>
                      <a:lnTo>
                        <a:pt x="63796" y="172421"/>
                      </a:lnTo>
                      <a:lnTo>
                        <a:pt x="63796" y="198402"/>
                      </a:lnTo>
                      <a:lnTo>
                        <a:pt x="18885" y="198402"/>
                      </a:lnTo>
                      <a:lnTo>
                        <a:pt x="18885" y="18872"/>
                      </a:lnTo>
                      <a:lnTo>
                        <a:pt x="115830" y="18872"/>
                      </a:lnTo>
                      <a:lnTo>
                        <a:pt x="115830" y="0"/>
                      </a:lnTo>
                      <a:lnTo>
                        <a:pt x="0" y="0"/>
                      </a:lnTo>
                      <a:lnTo>
                        <a:pt x="0" y="217274"/>
                      </a:lnTo>
                      <a:lnTo>
                        <a:pt x="118205" y="217274"/>
                      </a:lnTo>
                      <a:lnTo>
                        <a:pt x="118205" y="198402"/>
                      </a:lnTo>
                      <a:lnTo>
                        <a:pt x="82687" y="198402"/>
                      </a:lnTo>
                      <a:lnTo>
                        <a:pt x="82687" y="172421"/>
                      </a:lnTo>
                      <a:close/>
                    </a:path>
                  </a:pathLst>
                </a:custGeom>
                <a:solidFill>
                  <a:srgbClr val="2C5967"/>
                </a:solidFill>
                <a:ln w="6417"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9BA5978B-6962-4B9E-ABED-2A0ED1B8110B}"/>
                    </a:ext>
                  </a:extLst>
                </p:cNvPr>
                <p:cNvSpPr/>
                <p:nvPr/>
              </p:nvSpPr>
              <p:spPr>
                <a:xfrm>
                  <a:off x="1598191" y="2629788"/>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1382A0A9-DE37-42BF-965F-EF0990A072DE}"/>
                    </a:ext>
                  </a:extLst>
                </p:cNvPr>
                <p:cNvSpPr/>
                <p:nvPr/>
              </p:nvSpPr>
              <p:spPr>
                <a:xfrm>
                  <a:off x="1642390" y="2382970"/>
                  <a:ext cx="51912" cy="66452"/>
                </a:xfrm>
                <a:custGeom>
                  <a:avLst/>
                  <a:gdLst>
                    <a:gd name="connsiteX0" fmla="*/ 0 w 51912"/>
                    <a:gd name="connsiteY0" fmla="*/ 66453 h 66452"/>
                    <a:gd name="connsiteX1" fmla="*/ 14252 w 51912"/>
                    <a:gd name="connsiteY1" fmla="*/ 66453 h 66452"/>
                    <a:gd name="connsiteX2" fmla="*/ 17460 w 51912"/>
                    <a:gd name="connsiteY2" fmla="*/ 52451 h 66452"/>
                    <a:gd name="connsiteX3" fmla="*/ 33977 w 51912"/>
                    <a:gd name="connsiteY3" fmla="*/ 52451 h 66452"/>
                    <a:gd name="connsiteX4" fmla="*/ 37179 w 51912"/>
                    <a:gd name="connsiteY4" fmla="*/ 66453 h 66452"/>
                    <a:gd name="connsiteX5" fmla="*/ 51912 w 51912"/>
                    <a:gd name="connsiteY5" fmla="*/ 66453 h 66452"/>
                    <a:gd name="connsiteX6" fmla="*/ 32784 w 51912"/>
                    <a:gd name="connsiteY6" fmla="*/ 0 h 66452"/>
                    <a:gd name="connsiteX7" fmla="*/ 19244 w 51912"/>
                    <a:gd name="connsiteY7" fmla="*/ 0 h 66452"/>
                    <a:gd name="connsiteX8" fmla="*/ 0 w 51912"/>
                    <a:gd name="connsiteY8" fmla="*/ 66453 h 66452"/>
                    <a:gd name="connsiteX9" fmla="*/ 25777 w 51912"/>
                    <a:gd name="connsiteY9" fmla="*/ 16260 h 66452"/>
                    <a:gd name="connsiteX10" fmla="*/ 31122 w 51912"/>
                    <a:gd name="connsiteY10" fmla="*/ 41177 h 66452"/>
                    <a:gd name="connsiteX11" fmla="*/ 19244 w 51912"/>
                    <a:gd name="connsiteY11" fmla="*/ 41177 h 66452"/>
                    <a:gd name="connsiteX12" fmla="*/ 25777 w 51912"/>
                    <a:gd name="connsiteY12" fmla="*/ 16260 h 6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12" h="66452">
                      <a:moveTo>
                        <a:pt x="0" y="66453"/>
                      </a:moveTo>
                      <a:lnTo>
                        <a:pt x="14252" y="66453"/>
                      </a:lnTo>
                      <a:lnTo>
                        <a:pt x="17460" y="52451"/>
                      </a:lnTo>
                      <a:lnTo>
                        <a:pt x="33977" y="52451"/>
                      </a:lnTo>
                      <a:lnTo>
                        <a:pt x="37179" y="66453"/>
                      </a:lnTo>
                      <a:lnTo>
                        <a:pt x="51912" y="66453"/>
                      </a:lnTo>
                      <a:lnTo>
                        <a:pt x="32784" y="0"/>
                      </a:lnTo>
                      <a:lnTo>
                        <a:pt x="19244" y="0"/>
                      </a:lnTo>
                      <a:lnTo>
                        <a:pt x="0" y="66453"/>
                      </a:lnTo>
                      <a:close/>
                      <a:moveTo>
                        <a:pt x="25777" y="16260"/>
                      </a:moveTo>
                      <a:lnTo>
                        <a:pt x="31122" y="41177"/>
                      </a:lnTo>
                      <a:lnTo>
                        <a:pt x="19244" y="41177"/>
                      </a:lnTo>
                      <a:lnTo>
                        <a:pt x="25777" y="16260"/>
                      </a:lnTo>
                      <a:close/>
                    </a:path>
                  </a:pathLst>
                </a:custGeom>
                <a:solidFill>
                  <a:srgbClr val="2C5967"/>
                </a:solidFill>
                <a:ln w="6417"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C8C8FC01-FADB-4EA7-B095-FAF46C8930DD}"/>
                    </a:ext>
                  </a:extLst>
                </p:cNvPr>
                <p:cNvSpPr/>
                <p:nvPr/>
              </p:nvSpPr>
              <p:spPr>
                <a:xfrm>
                  <a:off x="1302728" y="2695881"/>
                  <a:ext cx="82809" cy="18871"/>
                </a:xfrm>
                <a:custGeom>
                  <a:avLst/>
                  <a:gdLst>
                    <a:gd name="connsiteX0" fmla="*/ 82809 w 82809"/>
                    <a:gd name="connsiteY0" fmla="*/ 0 h 18871"/>
                    <a:gd name="connsiteX1" fmla="*/ 0 w 82809"/>
                    <a:gd name="connsiteY1" fmla="*/ 0 h 18871"/>
                    <a:gd name="connsiteX2" fmla="*/ 0 w 82809"/>
                    <a:gd name="connsiteY2" fmla="*/ 18872 h 18871"/>
                    <a:gd name="connsiteX3" fmla="*/ 82809 w 82809"/>
                    <a:gd name="connsiteY3" fmla="*/ 18872 h 18871"/>
                    <a:gd name="connsiteX4" fmla="*/ 82809 w 82809"/>
                    <a:gd name="connsiteY4" fmla="*/ 0 h 18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09" h="18871">
                      <a:moveTo>
                        <a:pt x="82809" y="0"/>
                      </a:moveTo>
                      <a:lnTo>
                        <a:pt x="0" y="0"/>
                      </a:lnTo>
                      <a:lnTo>
                        <a:pt x="0" y="18872"/>
                      </a:lnTo>
                      <a:lnTo>
                        <a:pt x="82809" y="18872"/>
                      </a:lnTo>
                      <a:lnTo>
                        <a:pt x="82809" y="0"/>
                      </a:lnTo>
                      <a:close/>
                    </a:path>
                  </a:pathLst>
                </a:custGeom>
                <a:solidFill>
                  <a:srgbClr val="2C5967"/>
                </a:solidFill>
                <a:ln w="6417"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9651C725-145F-44FC-961B-33A3DDCCDE71}"/>
                    </a:ext>
                  </a:extLst>
                </p:cNvPr>
                <p:cNvSpPr/>
                <p:nvPr/>
              </p:nvSpPr>
              <p:spPr>
                <a:xfrm>
                  <a:off x="1664368" y="2695881"/>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87356750-71C9-4AB7-84C2-784EE842626A}"/>
                    </a:ext>
                  </a:extLst>
                </p:cNvPr>
                <p:cNvSpPr/>
                <p:nvPr/>
              </p:nvSpPr>
              <p:spPr>
                <a:xfrm>
                  <a:off x="1664368" y="2596683"/>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8605DD44-19E4-48DB-9F22-BAF638CF82CD}"/>
                    </a:ext>
                  </a:extLst>
                </p:cNvPr>
                <p:cNvSpPr/>
                <p:nvPr/>
              </p:nvSpPr>
              <p:spPr>
                <a:xfrm>
                  <a:off x="1631340" y="2728986"/>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00270DBA-A2E9-44D9-9BA0-2AD305304D50}"/>
                    </a:ext>
                  </a:extLst>
                </p:cNvPr>
                <p:cNvSpPr/>
                <p:nvPr/>
              </p:nvSpPr>
              <p:spPr>
                <a:xfrm>
                  <a:off x="1664368" y="2629788"/>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EC779FD6-31FC-4C2A-9FC5-2E1B3E084212}"/>
                    </a:ext>
                  </a:extLst>
                </p:cNvPr>
                <p:cNvSpPr/>
                <p:nvPr/>
              </p:nvSpPr>
              <p:spPr>
                <a:xfrm>
                  <a:off x="1664368" y="2662783"/>
                  <a:ext cx="18884" cy="18859"/>
                </a:xfrm>
                <a:custGeom>
                  <a:avLst/>
                  <a:gdLst>
                    <a:gd name="connsiteX0" fmla="*/ 18885 w 18884"/>
                    <a:gd name="connsiteY0" fmla="*/ 0 h 18859"/>
                    <a:gd name="connsiteX1" fmla="*/ 0 w 18884"/>
                    <a:gd name="connsiteY1" fmla="*/ 0 h 18859"/>
                    <a:gd name="connsiteX2" fmla="*/ 0 w 18884"/>
                    <a:gd name="connsiteY2" fmla="*/ 18859 h 18859"/>
                    <a:gd name="connsiteX3" fmla="*/ 18885 w 18884"/>
                    <a:gd name="connsiteY3" fmla="*/ 18859 h 18859"/>
                    <a:gd name="connsiteX4" fmla="*/ 18885 w 18884"/>
                    <a:gd name="connsiteY4" fmla="*/ 0 h 1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59">
                      <a:moveTo>
                        <a:pt x="18885" y="0"/>
                      </a:moveTo>
                      <a:lnTo>
                        <a:pt x="0" y="0"/>
                      </a:lnTo>
                      <a:lnTo>
                        <a:pt x="0" y="18859"/>
                      </a:lnTo>
                      <a:lnTo>
                        <a:pt x="18885" y="18859"/>
                      </a:lnTo>
                      <a:lnTo>
                        <a:pt x="18885" y="0"/>
                      </a:lnTo>
                      <a:close/>
                    </a:path>
                  </a:pathLst>
                </a:custGeom>
                <a:solidFill>
                  <a:srgbClr val="2C5967"/>
                </a:solidFill>
                <a:ln w="6417"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BBB9FB27-5E0D-4EA6-BAF8-742AA2308566}"/>
                    </a:ext>
                  </a:extLst>
                </p:cNvPr>
                <p:cNvSpPr/>
                <p:nvPr/>
              </p:nvSpPr>
              <p:spPr>
                <a:xfrm>
                  <a:off x="1598666" y="2494752"/>
                  <a:ext cx="77436" cy="28830"/>
                </a:xfrm>
                <a:custGeom>
                  <a:avLst/>
                  <a:gdLst>
                    <a:gd name="connsiteX0" fmla="*/ 72831 w 77436"/>
                    <a:gd name="connsiteY0" fmla="*/ 0 h 28830"/>
                    <a:gd name="connsiteX1" fmla="*/ 55961 w 77436"/>
                    <a:gd name="connsiteY1" fmla="*/ 0 h 28830"/>
                    <a:gd name="connsiteX2" fmla="*/ 59407 w 77436"/>
                    <a:gd name="connsiteY2" fmla="*/ 12930 h 28830"/>
                    <a:gd name="connsiteX3" fmla="*/ 0 w 77436"/>
                    <a:gd name="connsiteY3" fmla="*/ 12930 h 28830"/>
                    <a:gd name="connsiteX4" fmla="*/ 0 w 77436"/>
                    <a:gd name="connsiteY4" fmla="*/ 28831 h 28830"/>
                    <a:gd name="connsiteX5" fmla="*/ 77342 w 77436"/>
                    <a:gd name="connsiteY5" fmla="*/ 28831 h 28830"/>
                    <a:gd name="connsiteX6" fmla="*/ 72831 w 77436"/>
                    <a:gd name="connsiteY6" fmla="*/ 0 h 2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36" h="28830">
                      <a:moveTo>
                        <a:pt x="72831" y="0"/>
                      </a:moveTo>
                      <a:lnTo>
                        <a:pt x="55961" y="0"/>
                      </a:lnTo>
                      <a:cubicBezTo>
                        <a:pt x="57501" y="5217"/>
                        <a:pt x="58451" y="8425"/>
                        <a:pt x="59407" y="12930"/>
                      </a:cubicBezTo>
                      <a:lnTo>
                        <a:pt x="0" y="12930"/>
                      </a:lnTo>
                      <a:lnTo>
                        <a:pt x="0" y="28831"/>
                      </a:lnTo>
                      <a:lnTo>
                        <a:pt x="77342" y="28831"/>
                      </a:lnTo>
                      <a:cubicBezTo>
                        <a:pt x="77849" y="19013"/>
                        <a:pt x="76309" y="9195"/>
                        <a:pt x="72831" y="0"/>
                      </a:cubicBezTo>
                      <a:close/>
                    </a:path>
                  </a:pathLst>
                </a:custGeom>
                <a:solidFill>
                  <a:srgbClr val="2C5967"/>
                </a:solidFill>
                <a:ln w="6417"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F12CD800-59DE-42C3-8608-CE4E59B21119}"/>
                    </a:ext>
                  </a:extLst>
                </p:cNvPr>
                <p:cNvSpPr/>
                <p:nvPr/>
              </p:nvSpPr>
              <p:spPr>
                <a:xfrm>
                  <a:off x="1613996" y="2397806"/>
                  <a:ext cx="139470" cy="85879"/>
                </a:xfrm>
                <a:custGeom>
                  <a:avLst/>
                  <a:gdLst>
                    <a:gd name="connsiteX0" fmla="*/ 82328 w 139470"/>
                    <a:gd name="connsiteY0" fmla="*/ 28953 h 85879"/>
                    <a:gd name="connsiteX1" fmla="*/ 92069 w 139470"/>
                    <a:gd name="connsiteY1" fmla="*/ 38681 h 85879"/>
                    <a:gd name="connsiteX2" fmla="*/ 103953 w 139470"/>
                    <a:gd name="connsiteY2" fmla="*/ 26816 h 85879"/>
                    <a:gd name="connsiteX3" fmla="*/ 91305 w 139470"/>
                    <a:gd name="connsiteY3" fmla="*/ 55512 h 85879"/>
                    <a:gd name="connsiteX4" fmla="*/ 64034 w 139470"/>
                    <a:gd name="connsiteY4" fmla="*/ 71028 h 85879"/>
                    <a:gd name="connsiteX5" fmla="*/ 32874 w 139470"/>
                    <a:gd name="connsiteY5" fmla="*/ 67255 h 85879"/>
                    <a:gd name="connsiteX6" fmla="*/ 10094 w 139470"/>
                    <a:gd name="connsiteY6" fmla="*/ 45681 h 85879"/>
                    <a:gd name="connsiteX7" fmla="*/ 0 w 139470"/>
                    <a:gd name="connsiteY7" fmla="*/ 55769 h 85879"/>
                    <a:gd name="connsiteX8" fmla="*/ 30204 w 139470"/>
                    <a:gd name="connsiteY8" fmla="*/ 81205 h 85879"/>
                    <a:gd name="connsiteX9" fmla="*/ 69610 w 139470"/>
                    <a:gd name="connsiteY9" fmla="*/ 83990 h 85879"/>
                    <a:gd name="connsiteX10" fmla="*/ 103112 w 139470"/>
                    <a:gd name="connsiteY10" fmla="*/ 63071 h 85879"/>
                    <a:gd name="connsiteX11" fmla="*/ 117852 w 139470"/>
                    <a:gd name="connsiteY11" fmla="*/ 26463 h 85879"/>
                    <a:gd name="connsiteX12" fmla="*/ 129729 w 139470"/>
                    <a:gd name="connsiteY12" fmla="*/ 38328 h 85879"/>
                    <a:gd name="connsiteX13" fmla="*/ 139470 w 139470"/>
                    <a:gd name="connsiteY13" fmla="*/ 28593 h 85879"/>
                    <a:gd name="connsiteX14" fmla="*/ 111313 w 139470"/>
                    <a:gd name="connsiteY14" fmla="*/ 0 h 85879"/>
                    <a:gd name="connsiteX15" fmla="*/ 82328 w 139470"/>
                    <a:gd name="connsiteY15" fmla="*/ 28953 h 8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470" h="85879">
                      <a:moveTo>
                        <a:pt x="82328" y="28953"/>
                      </a:moveTo>
                      <a:lnTo>
                        <a:pt x="92069" y="38681"/>
                      </a:lnTo>
                      <a:lnTo>
                        <a:pt x="103953" y="26816"/>
                      </a:lnTo>
                      <a:cubicBezTo>
                        <a:pt x="102926" y="37487"/>
                        <a:pt x="98492" y="47549"/>
                        <a:pt x="91305" y="55512"/>
                      </a:cubicBezTo>
                      <a:cubicBezTo>
                        <a:pt x="84118" y="63469"/>
                        <a:pt x="74551" y="68910"/>
                        <a:pt x="64034" y="71028"/>
                      </a:cubicBezTo>
                      <a:cubicBezTo>
                        <a:pt x="53510" y="73139"/>
                        <a:pt x="42582" y="71817"/>
                        <a:pt x="32874" y="67255"/>
                      </a:cubicBezTo>
                      <a:cubicBezTo>
                        <a:pt x="23158" y="62692"/>
                        <a:pt x="15176" y="55127"/>
                        <a:pt x="10094" y="45681"/>
                      </a:cubicBezTo>
                      <a:lnTo>
                        <a:pt x="0" y="55769"/>
                      </a:lnTo>
                      <a:cubicBezTo>
                        <a:pt x="7116" y="67223"/>
                        <a:pt x="17698" y="76129"/>
                        <a:pt x="30204" y="81205"/>
                      </a:cubicBezTo>
                      <a:cubicBezTo>
                        <a:pt x="42717" y="86274"/>
                        <a:pt x="56513" y="87250"/>
                        <a:pt x="69610" y="83990"/>
                      </a:cubicBezTo>
                      <a:cubicBezTo>
                        <a:pt x="82713" y="80737"/>
                        <a:pt x="94443" y="73409"/>
                        <a:pt x="103112" y="63071"/>
                      </a:cubicBezTo>
                      <a:cubicBezTo>
                        <a:pt x="111775" y="52734"/>
                        <a:pt x="116941" y="39913"/>
                        <a:pt x="117852" y="26463"/>
                      </a:cubicBezTo>
                      <a:lnTo>
                        <a:pt x="129729" y="38328"/>
                      </a:lnTo>
                      <a:lnTo>
                        <a:pt x="139470" y="28593"/>
                      </a:lnTo>
                      <a:lnTo>
                        <a:pt x="111313" y="0"/>
                      </a:lnTo>
                      <a:lnTo>
                        <a:pt x="82328" y="28953"/>
                      </a:lnTo>
                      <a:close/>
                    </a:path>
                  </a:pathLst>
                </a:custGeom>
                <a:solidFill>
                  <a:srgbClr val="2C5967"/>
                </a:solidFill>
                <a:ln w="6417"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4B765112-6E68-4B2A-A21E-DD8BBF9D14A8}"/>
                    </a:ext>
                  </a:extLst>
                </p:cNvPr>
                <p:cNvSpPr/>
                <p:nvPr/>
              </p:nvSpPr>
              <p:spPr>
                <a:xfrm>
                  <a:off x="1664368" y="2728986"/>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6C87C955-B9F2-471C-BFAF-E7E25434914E}"/>
                    </a:ext>
                  </a:extLst>
                </p:cNvPr>
                <p:cNvSpPr/>
                <p:nvPr/>
              </p:nvSpPr>
              <p:spPr>
                <a:xfrm>
                  <a:off x="1598191" y="2530468"/>
                  <a:ext cx="118211" cy="283476"/>
                </a:xfrm>
                <a:custGeom>
                  <a:avLst/>
                  <a:gdLst>
                    <a:gd name="connsiteX0" fmla="*/ 0 w 118211"/>
                    <a:gd name="connsiteY0" fmla="*/ 46869 h 283476"/>
                    <a:gd name="connsiteX1" fmla="*/ 99320 w 118211"/>
                    <a:gd name="connsiteY1" fmla="*/ 23851 h 283476"/>
                    <a:gd name="connsiteX2" fmla="*/ 99320 w 118211"/>
                    <a:gd name="connsiteY2" fmla="*/ 264611 h 283476"/>
                    <a:gd name="connsiteX3" fmla="*/ 52034 w 118211"/>
                    <a:gd name="connsiteY3" fmla="*/ 264611 h 283476"/>
                    <a:gd name="connsiteX4" fmla="*/ 52034 w 118211"/>
                    <a:gd name="connsiteY4" fmla="*/ 238623 h 283476"/>
                    <a:gd name="connsiteX5" fmla="*/ 33149 w 118211"/>
                    <a:gd name="connsiteY5" fmla="*/ 238623 h 283476"/>
                    <a:gd name="connsiteX6" fmla="*/ 33149 w 118211"/>
                    <a:gd name="connsiteY6" fmla="*/ 264611 h 283476"/>
                    <a:gd name="connsiteX7" fmla="*/ 0 w 118211"/>
                    <a:gd name="connsiteY7" fmla="*/ 264611 h 283476"/>
                    <a:gd name="connsiteX8" fmla="*/ 0 w 118211"/>
                    <a:gd name="connsiteY8" fmla="*/ 283477 h 283476"/>
                    <a:gd name="connsiteX9" fmla="*/ 118211 w 118211"/>
                    <a:gd name="connsiteY9" fmla="*/ 283477 h 283476"/>
                    <a:gd name="connsiteX10" fmla="*/ 118211 w 118211"/>
                    <a:gd name="connsiteY10" fmla="*/ 0 h 283476"/>
                    <a:gd name="connsiteX11" fmla="*/ 0 w 118211"/>
                    <a:gd name="connsiteY11" fmla="*/ 27406 h 283476"/>
                    <a:gd name="connsiteX12" fmla="*/ 0 w 118211"/>
                    <a:gd name="connsiteY12" fmla="*/ 46869 h 28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11" h="283476">
                      <a:moveTo>
                        <a:pt x="0" y="46869"/>
                      </a:moveTo>
                      <a:lnTo>
                        <a:pt x="99320" y="23851"/>
                      </a:lnTo>
                      <a:lnTo>
                        <a:pt x="99320" y="264611"/>
                      </a:lnTo>
                      <a:lnTo>
                        <a:pt x="52034" y="264611"/>
                      </a:lnTo>
                      <a:lnTo>
                        <a:pt x="52034" y="238623"/>
                      </a:lnTo>
                      <a:lnTo>
                        <a:pt x="33149" y="238623"/>
                      </a:lnTo>
                      <a:lnTo>
                        <a:pt x="33149" y="264611"/>
                      </a:lnTo>
                      <a:lnTo>
                        <a:pt x="0" y="264611"/>
                      </a:lnTo>
                      <a:lnTo>
                        <a:pt x="0" y="283477"/>
                      </a:lnTo>
                      <a:lnTo>
                        <a:pt x="118211" y="283477"/>
                      </a:lnTo>
                      <a:lnTo>
                        <a:pt x="118211" y="0"/>
                      </a:lnTo>
                      <a:lnTo>
                        <a:pt x="0" y="27406"/>
                      </a:lnTo>
                      <a:lnTo>
                        <a:pt x="0" y="46869"/>
                      </a:lnTo>
                      <a:close/>
                    </a:path>
                  </a:pathLst>
                </a:custGeom>
                <a:solidFill>
                  <a:srgbClr val="2C5967"/>
                </a:solidFill>
                <a:ln w="6417"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1DC078A1-533D-4656-B399-AA8E512ED066}"/>
                    </a:ext>
                  </a:extLst>
                </p:cNvPr>
                <p:cNvSpPr/>
                <p:nvPr/>
              </p:nvSpPr>
              <p:spPr>
                <a:xfrm>
                  <a:off x="1400264" y="2440882"/>
                  <a:ext cx="183791" cy="373068"/>
                </a:xfrm>
                <a:custGeom>
                  <a:avLst/>
                  <a:gdLst>
                    <a:gd name="connsiteX0" fmla="*/ 0 w 183791"/>
                    <a:gd name="connsiteY0" fmla="*/ 373069 h 373068"/>
                    <a:gd name="connsiteX1" fmla="*/ 183791 w 183791"/>
                    <a:gd name="connsiteY1" fmla="*/ 373069 h 373068"/>
                    <a:gd name="connsiteX2" fmla="*/ 183791 w 183791"/>
                    <a:gd name="connsiteY2" fmla="*/ 0 h 373068"/>
                    <a:gd name="connsiteX3" fmla="*/ 0 w 183791"/>
                    <a:gd name="connsiteY3" fmla="*/ 0 h 373068"/>
                    <a:gd name="connsiteX4" fmla="*/ 0 w 183791"/>
                    <a:gd name="connsiteY4" fmla="*/ 373069 h 373068"/>
                    <a:gd name="connsiteX5" fmla="*/ 18891 w 183791"/>
                    <a:gd name="connsiteY5" fmla="*/ 18866 h 373068"/>
                    <a:gd name="connsiteX6" fmla="*/ 164900 w 183791"/>
                    <a:gd name="connsiteY6" fmla="*/ 18866 h 373068"/>
                    <a:gd name="connsiteX7" fmla="*/ 164900 w 183791"/>
                    <a:gd name="connsiteY7" fmla="*/ 354203 h 373068"/>
                    <a:gd name="connsiteX8" fmla="*/ 18301 w 183791"/>
                    <a:gd name="connsiteY8" fmla="*/ 354203 h 373068"/>
                    <a:gd name="connsiteX9" fmla="*/ 18891 w 183791"/>
                    <a:gd name="connsiteY9" fmla="*/ 18866 h 37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791" h="373068">
                      <a:moveTo>
                        <a:pt x="0" y="373069"/>
                      </a:moveTo>
                      <a:lnTo>
                        <a:pt x="183791" y="373069"/>
                      </a:lnTo>
                      <a:lnTo>
                        <a:pt x="183791" y="0"/>
                      </a:lnTo>
                      <a:lnTo>
                        <a:pt x="0" y="0"/>
                      </a:lnTo>
                      <a:lnTo>
                        <a:pt x="0" y="373069"/>
                      </a:lnTo>
                      <a:close/>
                      <a:moveTo>
                        <a:pt x="18891" y="18866"/>
                      </a:moveTo>
                      <a:lnTo>
                        <a:pt x="164900" y="18866"/>
                      </a:lnTo>
                      <a:lnTo>
                        <a:pt x="164900" y="354203"/>
                      </a:lnTo>
                      <a:lnTo>
                        <a:pt x="18301" y="354203"/>
                      </a:lnTo>
                      <a:lnTo>
                        <a:pt x="18891" y="18866"/>
                      </a:lnTo>
                      <a:close/>
                    </a:path>
                  </a:pathLst>
                </a:custGeom>
                <a:solidFill>
                  <a:srgbClr val="2C5967"/>
                </a:solidFill>
                <a:ln w="6417"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E7A93F84-BA60-4B1C-B12E-E1BF59AEC33A}"/>
                    </a:ext>
                  </a:extLst>
                </p:cNvPr>
                <p:cNvSpPr/>
                <p:nvPr/>
              </p:nvSpPr>
              <p:spPr>
                <a:xfrm>
                  <a:off x="1631340" y="2695881"/>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BC83E971-F661-4CE5-BC76-520CAC5C3C39}"/>
                    </a:ext>
                  </a:extLst>
                </p:cNvPr>
                <p:cNvSpPr/>
                <p:nvPr/>
              </p:nvSpPr>
              <p:spPr>
                <a:xfrm>
                  <a:off x="1432701" y="2506976"/>
                  <a:ext cx="118204" cy="51976"/>
                </a:xfrm>
                <a:custGeom>
                  <a:avLst/>
                  <a:gdLst>
                    <a:gd name="connsiteX0" fmla="*/ 104068 w 118204"/>
                    <a:gd name="connsiteY0" fmla="*/ 0 h 51976"/>
                    <a:gd name="connsiteX1" fmla="*/ 14252 w 118204"/>
                    <a:gd name="connsiteY1" fmla="*/ 0 h 51976"/>
                    <a:gd name="connsiteX2" fmla="*/ 14252 w 118204"/>
                    <a:gd name="connsiteY2" fmla="*/ 16491 h 51976"/>
                    <a:gd name="connsiteX3" fmla="*/ 0 w 118204"/>
                    <a:gd name="connsiteY3" fmla="*/ 16491 h 51976"/>
                    <a:gd name="connsiteX4" fmla="*/ 0 w 118204"/>
                    <a:gd name="connsiteY4" fmla="*/ 35363 h 51976"/>
                    <a:gd name="connsiteX5" fmla="*/ 14252 w 118204"/>
                    <a:gd name="connsiteY5" fmla="*/ 35363 h 51976"/>
                    <a:gd name="connsiteX6" fmla="*/ 14252 w 118204"/>
                    <a:gd name="connsiteY6" fmla="*/ 51976 h 51976"/>
                    <a:gd name="connsiteX7" fmla="*/ 104068 w 118204"/>
                    <a:gd name="connsiteY7" fmla="*/ 51976 h 51976"/>
                    <a:gd name="connsiteX8" fmla="*/ 104068 w 118204"/>
                    <a:gd name="connsiteY8" fmla="*/ 35363 h 51976"/>
                    <a:gd name="connsiteX9" fmla="*/ 118205 w 118204"/>
                    <a:gd name="connsiteY9" fmla="*/ 35363 h 51976"/>
                    <a:gd name="connsiteX10" fmla="*/ 118205 w 118204"/>
                    <a:gd name="connsiteY10" fmla="*/ 16491 h 51976"/>
                    <a:gd name="connsiteX11" fmla="*/ 104068 w 118204"/>
                    <a:gd name="connsiteY11" fmla="*/ 16491 h 51976"/>
                    <a:gd name="connsiteX12" fmla="*/ 104068 w 118204"/>
                    <a:gd name="connsiteY12" fmla="*/ 0 h 51976"/>
                    <a:gd name="connsiteX13" fmla="*/ 85177 w 118204"/>
                    <a:gd name="connsiteY13" fmla="*/ 33104 h 51976"/>
                    <a:gd name="connsiteX14" fmla="*/ 33143 w 118204"/>
                    <a:gd name="connsiteY14" fmla="*/ 33104 h 51976"/>
                    <a:gd name="connsiteX15" fmla="*/ 33143 w 118204"/>
                    <a:gd name="connsiteY15" fmla="*/ 18866 h 51976"/>
                    <a:gd name="connsiteX16" fmla="*/ 85177 w 118204"/>
                    <a:gd name="connsiteY16" fmla="*/ 18866 h 51976"/>
                    <a:gd name="connsiteX17" fmla="*/ 85177 w 118204"/>
                    <a:gd name="connsiteY17" fmla="*/ 33104 h 5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204" h="51976">
                      <a:moveTo>
                        <a:pt x="104068" y="0"/>
                      </a:moveTo>
                      <a:lnTo>
                        <a:pt x="14252" y="0"/>
                      </a:lnTo>
                      <a:lnTo>
                        <a:pt x="14252" y="16491"/>
                      </a:lnTo>
                      <a:lnTo>
                        <a:pt x="0" y="16491"/>
                      </a:lnTo>
                      <a:lnTo>
                        <a:pt x="0" y="35363"/>
                      </a:lnTo>
                      <a:lnTo>
                        <a:pt x="14252" y="35363"/>
                      </a:lnTo>
                      <a:lnTo>
                        <a:pt x="14252" y="51976"/>
                      </a:lnTo>
                      <a:lnTo>
                        <a:pt x="104068" y="51976"/>
                      </a:lnTo>
                      <a:lnTo>
                        <a:pt x="104068" y="35363"/>
                      </a:lnTo>
                      <a:lnTo>
                        <a:pt x="118205" y="35363"/>
                      </a:lnTo>
                      <a:lnTo>
                        <a:pt x="118205" y="16491"/>
                      </a:lnTo>
                      <a:lnTo>
                        <a:pt x="104068" y="16491"/>
                      </a:lnTo>
                      <a:lnTo>
                        <a:pt x="104068" y="0"/>
                      </a:lnTo>
                      <a:close/>
                      <a:moveTo>
                        <a:pt x="85177" y="33104"/>
                      </a:moveTo>
                      <a:lnTo>
                        <a:pt x="33143" y="33104"/>
                      </a:lnTo>
                      <a:lnTo>
                        <a:pt x="33143" y="18866"/>
                      </a:lnTo>
                      <a:lnTo>
                        <a:pt x="85177" y="18866"/>
                      </a:lnTo>
                      <a:lnTo>
                        <a:pt x="85177" y="33104"/>
                      </a:lnTo>
                      <a:close/>
                    </a:path>
                  </a:pathLst>
                </a:custGeom>
                <a:solidFill>
                  <a:srgbClr val="2C5967"/>
                </a:solidFill>
                <a:ln w="6417"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6B4C35BF-9A30-4B3C-B512-B85ADC005D2E}"/>
                    </a:ext>
                  </a:extLst>
                </p:cNvPr>
                <p:cNvSpPr/>
                <p:nvPr/>
              </p:nvSpPr>
              <p:spPr>
                <a:xfrm>
                  <a:off x="1432701" y="2473865"/>
                  <a:ext cx="118204" cy="18865"/>
                </a:xfrm>
                <a:custGeom>
                  <a:avLst/>
                  <a:gdLst>
                    <a:gd name="connsiteX0" fmla="*/ 118205 w 118204"/>
                    <a:gd name="connsiteY0" fmla="*/ 0 h 18865"/>
                    <a:gd name="connsiteX1" fmla="*/ 0 w 118204"/>
                    <a:gd name="connsiteY1" fmla="*/ 0 h 18865"/>
                    <a:gd name="connsiteX2" fmla="*/ 0 w 118204"/>
                    <a:gd name="connsiteY2" fmla="*/ 18866 h 18865"/>
                    <a:gd name="connsiteX3" fmla="*/ 118205 w 118204"/>
                    <a:gd name="connsiteY3" fmla="*/ 18866 h 18865"/>
                    <a:gd name="connsiteX4" fmla="*/ 118205 w 11820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04" h="18865">
                      <a:moveTo>
                        <a:pt x="118205" y="0"/>
                      </a:moveTo>
                      <a:lnTo>
                        <a:pt x="0" y="0"/>
                      </a:lnTo>
                      <a:lnTo>
                        <a:pt x="0" y="18866"/>
                      </a:lnTo>
                      <a:lnTo>
                        <a:pt x="118205" y="18866"/>
                      </a:lnTo>
                      <a:lnTo>
                        <a:pt x="118205" y="0"/>
                      </a:lnTo>
                      <a:close/>
                    </a:path>
                  </a:pathLst>
                </a:custGeom>
                <a:solidFill>
                  <a:srgbClr val="2C5967"/>
                </a:solidFill>
                <a:ln w="6417" cap="flat">
                  <a:noFill/>
                  <a:prstDash val="solid"/>
                  <a:miter/>
                </a:ln>
              </p:spPr>
              <p:txBody>
                <a:bodyPr rtlCol="0" anchor="ctr"/>
                <a:lstStyle/>
                <a:p>
                  <a:endParaRPr lang="en-US"/>
                </a:p>
              </p:txBody>
            </p:sp>
            <p:sp>
              <p:nvSpPr>
                <p:cNvPr id="2213" name="Freeform: Shape 2212">
                  <a:extLst>
                    <a:ext uri="{FF2B5EF4-FFF2-40B4-BE49-F238E27FC236}">
                      <a16:creationId xmlns:a16="http://schemas.microsoft.com/office/drawing/2014/main" id="{5789C0DA-1DB5-4941-B13D-BFD224B80DB3}"/>
                    </a:ext>
                  </a:extLst>
                </p:cNvPr>
                <p:cNvSpPr/>
                <p:nvPr/>
              </p:nvSpPr>
              <p:spPr>
                <a:xfrm>
                  <a:off x="1631340" y="2662783"/>
                  <a:ext cx="18884" cy="18859"/>
                </a:xfrm>
                <a:custGeom>
                  <a:avLst/>
                  <a:gdLst>
                    <a:gd name="connsiteX0" fmla="*/ 18885 w 18884"/>
                    <a:gd name="connsiteY0" fmla="*/ 0 h 18859"/>
                    <a:gd name="connsiteX1" fmla="*/ 0 w 18884"/>
                    <a:gd name="connsiteY1" fmla="*/ 0 h 18859"/>
                    <a:gd name="connsiteX2" fmla="*/ 0 w 18884"/>
                    <a:gd name="connsiteY2" fmla="*/ 18859 h 18859"/>
                    <a:gd name="connsiteX3" fmla="*/ 18885 w 18884"/>
                    <a:gd name="connsiteY3" fmla="*/ 18859 h 18859"/>
                    <a:gd name="connsiteX4" fmla="*/ 18885 w 18884"/>
                    <a:gd name="connsiteY4" fmla="*/ 0 h 1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59">
                      <a:moveTo>
                        <a:pt x="18885" y="0"/>
                      </a:moveTo>
                      <a:lnTo>
                        <a:pt x="0" y="0"/>
                      </a:lnTo>
                      <a:lnTo>
                        <a:pt x="0" y="18859"/>
                      </a:lnTo>
                      <a:lnTo>
                        <a:pt x="18885" y="18859"/>
                      </a:lnTo>
                      <a:lnTo>
                        <a:pt x="18885" y="0"/>
                      </a:lnTo>
                      <a:close/>
                    </a:path>
                  </a:pathLst>
                </a:custGeom>
                <a:solidFill>
                  <a:srgbClr val="2C5967"/>
                </a:solidFill>
                <a:ln w="6417" cap="flat">
                  <a:noFill/>
                  <a:prstDash val="solid"/>
                  <a:miter/>
                </a:ln>
              </p:spPr>
              <p:txBody>
                <a:bodyPr rtlCol="0" anchor="ctr"/>
                <a:lstStyle/>
                <a:p>
                  <a:endParaRPr lang="en-US"/>
                </a:p>
              </p:txBody>
            </p:sp>
            <p:sp>
              <p:nvSpPr>
                <p:cNvPr id="2214" name="Freeform: Shape 2213">
                  <a:extLst>
                    <a:ext uri="{FF2B5EF4-FFF2-40B4-BE49-F238E27FC236}">
                      <a16:creationId xmlns:a16="http://schemas.microsoft.com/office/drawing/2014/main" id="{E1EB87A7-5A1C-4C4F-853E-EA7D7A5C80B8}"/>
                    </a:ext>
                  </a:extLst>
                </p:cNvPr>
                <p:cNvSpPr/>
                <p:nvPr/>
              </p:nvSpPr>
              <p:spPr>
                <a:xfrm>
                  <a:off x="1631340" y="2596683"/>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2215" name="Freeform: Shape 2214">
                  <a:extLst>
                    <a:ext uri="{FF2B5EF4-FFF2-40B4-BE49-F238E27FC236}">
                      <a16:creationId xmlns:a16="http://schemas.microsoft.com/office/drawing/2014/main" id="{D2274393-8F03-48E5-85AD-C875F2FB6C98}"/>
                    </a:ext>
                  </a:extLst>
                </p:cNvPr>
                <p:cNvSpPr/>
                <p:nvPr/>
              </p:nvSpPr>
              <p:spPr>
                <a:xfrm>
                  <a:off x="1631340" y="2629788"/>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grpSp>
          <p:grpSp>
            <p:nvGrpSpPr>
              <p:cNvPr id="2216" name="Graphic 2">
                <a:extLst>
                  <a:ext uri="{FF2B5EF4-FFF2-40B4-BE49-F238E27FC236}">
                    <a16:creationId xmlns:a16="http://schemas.microsoft.com/office/drawing/2014/main" id="{7DF01BF0-5250-4795-BDAA-3E6318D8EE00}"/>
                  </a:ext>
                </a:extLst>
              </p:cNvPr>
              <p:cNvGrpSpPr/>
              <p:nvPr/>
            </p:nvGrpSpPr>
            <p:grpSpPr>
              <a:xfrm>
                <a:off x="1269585" y="2339302"/>
                <a:ext cx="483881" cy="474655"/>
                <a:chOff x="1269585" y="2339302"/>
                <a:chExt cx="483881" cy="474655"/>
              </a:xfrm>
              <a:solidFill>
                <a:srgbClr val="2C5967"/>
              </a:solidFill>
            </p:grpSpPr>
            <p:sp>
              <p:nvSpPr>
                <p:cNvPr id="2217" name="Freeform: Shape 2216">
                  <a:extLst>
                    <a:ext uri="{FF2B5EF4-FFF2-40B4-BE49-F238E27FC236}">
                      <a16:creationId xmlns:a16="http://schemas.microsoft.com/office/drawing/2014/main" id="{50145EF1-7A32-4891-96DE-870E1454BBD7}"/>
                    </a:ext>
                  </a:extLst>
                </p:cNvPr>
                <p:cNvSpPr/>
                <p:nvPr/>
              </p:nvSpPr>
              <p:spPr>
                <a:xfrm>
                  <a:off x="1302728" y="2629788"/>
                  <a:ext cx="82809" cy="18865"/>
                </a:xfrm>
                <a:custGeom>
                  <a:avLst/>
                  <a:gdLst>
                    <a:gd name="connsiteX0" fmla="*/ 82809 w 82809"/>
                    <a:gd name="connsiteY0" fmla="*/ 0 h 18865"/>
                    <a:gd name="connsiteX1" fmla="*/ 0 w 82809"/>
                    <a:gd name="connsiteY1" fmla="*/ 0 h 18865"/>
                    <a:gd name="connsiteX2" fmla="*/ 0 w 82809"/>
                    <a:gd name="connsiteY2" fmla="*/ 18866 h 18865"/>
                    <a:gd name="connsiteX3" fmla="*/ 82809 w 82809"/>
                    <a:gd name="connsiteY3" fmla="*/ 18866 h 18865"/>
                    <a:gd name="connsiteX4" fmla="*/ 82809 w 82809"/>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09" h="18865">
                      <a:moveTo>
                        <a:pt x="82809" y="0"/>
                      </a:moveTo>
                      <a:lnTo>
                        <a:pt x="0" y="0"/>
                      </a:lnTo>
                      <a:lnTo>
                        <a:pt x="0" y="18866"/>
                      </a:lnTo>
                      <a:lnTo>
                        <a:pt x="82809" y="18866"/>
                      </a:lnTo>
                      <a:lnTo>
                        <a:pt x="82809" y="0"/>
                      </a:lnTo>
                      <a:close/>
                    </a:path>
                  </a:pathLst>
                </a:custGeom>
                <a:solidFill>
                  <a:srgbClr val="2C5967"/>
                </a:solidFill>
                <a:ln w="6417" cap="flat">
                  <a:noFill/>
                  <a:prstDash val="solid"/>
                  <a:miter/>
                </a:ln>
              </p:spPr>
              <p:txBody>
                <a:bodyPr rtlCol="0" anchor="ctr"/>
                <a:lstStyle/>
                <a:p>
                  <a:endParaRPr lang="en-US"/>
                </a:p>
              </p:txBody>
            </p:sp>
            <p:sp>
              <p:nvSpPr>
                <p:cNvPr id="2218" name="Freeform: Shape 2217">
                  <a:extLst>
                    <a:ext uri="{FF2B5EF4-FFF2-40B4-BE49-F238E27FC236}">
                      <a16:creationId xmlns:a16="http://schemas.microsoft.com/office/drawing/2014/main" id="{071D2933-ACAB-4B4F-A69F-09480E3495F5}"/>
                    </a:ext>
                  </a:extLst>
                </p:cNvPr>
                <p:cNvSpPr/>
                <p:nvPr/>
              </p:nvSpPr>
              <p:spPr>
                <a:xfrm>
                  <a:off x="1302849" y="2339302"/>
                  <a:ext cx="288212" cy="184877"/>
                </a:xfrm>
                <a:custGeom>
                  <a:avLst/>
                  <a:gdLst>
                    <a:gd name="connsiteX0" fmla="*/ 130089 w 288212"/>
                    <a:gd name="connsiteY0" fmla="*/ 49842 h 184877"/>
                    <a:gd name="connsiteX1" fmla="*/ 148954 w 288212"/>
                    <a:gd name="connsiteY1" fmla="*/ 47352 h 184877"/>
                    <a:gd name="connsiteX2" fmla="*/ 164778 w 288212"/>
                    <a:gd name="connsiteY2" fmla="*/ 36790 h 184877"/>
                    <a:gd name="connsiteX3" fmla="*/ 185748 w 288212"/>
                    <a:gd name="connsiteY3" fmla="*/ 21633 h 184877"/>
                    <a:gd name="connsiteX4" fmla="*/ 210992 w 288212"/>
                    <a:gd name="connsiteY4" fmla="*/ 15903 h 184877"/>
                    <a:gd name="connsiteX5" fmla="*/ 212776 w 288212"/>
                    <a:gd name="connsiteY5" fmla="*/ 15903 h 184877"/>
                    <a:gd name="connsiteX6" fmla="*/ 247228 w 288212"/>
                    <a:gd name="connsiteY6" fmla="*/ 25650 h 184877"/>
                    <a:gd name="connsiteX7" fmla="*/ 271343 w 288212"/>
                    <a:gd name="connsiteY7" fmla="*/ 52100 h 184877"/>
                    <a:gd name="connsiteX8" fmla="*/ 276335 w 288212"/>
                    <a:gd name="connsiteY8" fmla="*/ 61591 h 184877"/>
                    <a:gd name="connsiteX9" fmla="*/ 288213 w 288212"/>
                    <a:gd name="connsiteY9" fmla="*/ 49726 h 184877"/>
                    <a:gd name="connsiteX10" fmla="*/ 285838 w 288212"/>
                    <a:gd name="connsiteY10" fmla="*/ 44740 h 184877"/>
                    <a:gd name="connsiteX11" fmla="*/ 255711 w 288212"/>
                    <a:gd name="connsiteY11" fmla="*/ 11937 h 184877"/>
                    <a:gd name="connsiteX12" fmla="*/ 212776 w 288212"/>
                    <a:gd name="connsiteY12" fmla="*/ 2 h 184877"/>
                    <a:gd name="connsiteX13" fmla="*/ 210517 w 288212"/>
                    <a:gd name="connsiteY13" fmla="*/ 2 h 184877"/>
                    <a:gd name="connsiteX14" fmla="*/ 179178 w 288212"/>
                    <a:gd name="connsiteY14" fmla="*/ 7170 h 184877"/>
                    <a:gd name="connsiteX15" fmla="*/ 153132 w 288212"/>
                    <a:gd name="connsiteY15" fmla="*/ 25990 h 184877"/>
                    <a:gd name="connsiteX16" fmla="*/ 143275 w 288212"/>
                    <a:gd name="connsiteY16" fmla="*/ 32555 h 184877"/>
                    <a:gd name="connsiteX17" fmla="*/ 131513 w 288212"/>
                    <a:gd name="connsiteY17" fmla="*/ 33941 h 184877"/>
                    <a:gd name="connsiteX18" fmla="*/ 99076 w 288212"/>
                    <a:gd name="connsiteY18" fmla="*/ 39280 h 184877"/>
                    <a:gd name="connsiteX19" fmla="*/ 74224 w 288212"/>
                    <a:gd name="connsiteY19" fmla="*/ 58344 h 184877"/>
                    <a:gd name="connsiteX20" fmla="*/ 61063 w 288212"/>
                    <a:gd name="connsiteY20" fmla="*/ 86745 h 184877"/>
                    <a:gd name="connsiteX21" fmla="*/ 56212 w 288212"/>
                    <a:gd name="connsiteY21" fmla="*/ 97525 h 184877"/>
                    <a:gd name="connsiteX22" fmla="*/ 47164 w 288212"/>
                    <a:gd name="connsiteY22" fmla="*/ 105136 h 184877"/>
                    <a:gd name="connsiteX23" fmla="*/ 14541 w 288212"/>
                    <a:gd name="connsiteY23" fmla="*/ 134647 h 184877"/>
                    <a:gd name="connsiteX24" fmla="*/ 590 w 288212"/>
                    <a:gd name="connsiteY24" fmla="*/ 176337 h 184877"/>
                    <a:gd name="connsiteX25" fmla="*/ 0 w 288212"/>
                    <a:gd name="connsiteY25" fmla="*/ 184878 h 184877"/>
                    <a:gd name="connsiteX26" fmla="*/ 81969 w 288212"/>
                    <a:gd name="connsiteY26" fmla="*/ 184878 h 184877"/>
                    <a:gd name="connsiteX27" fmla="*/ 81969 w 288212"/>
                    <a:gd name="connsiteY27" fmla="*/ 168502 h 184877"/>
                    <a:gd name="connsiteX28" fmla="*/ 17582 w 288212"/>
                    <a:gd name="connsiteY28" fmla="*/ 168502 h 184877"/>
                    <a:gd name="connsiteX29" fmla="*/ 30339 w 288212"/>
                    <a:gd name="connsiteY29" fmla="*/ 139357 h 184877"/>
                    <a:gd name="connsiteX30" fmla="*/ 54530 w 288212"/>
                    <a:gd name="connsiteY30" fmla="*/ 118669 h 184877"/>
                    <a:gd name="connsiteX31" fmla="*/ 69032 w 288212"/>
                    <a:gd name="connsiteY31" fmla="*/ 106438 h 184877"/>
                    <a:gd name="connsiteX32" fmla="*/ 76745 w 288212"/>
                    <a:gd name="connsiteY32" fmla="*/ 89119 h 184877"/>
                    <a:gd name="connsiteX33" fmla="*/ 86743 w 288212"/>
                    <a:gd name="connsiteY33" fmla="*/ 67796 h 184877"/>
                    <a:gd name="connsiteX34" fmla="*/ 105493 w 288212"/>
                    <a:gd name="connsiteY34" fmla="*/ 53519 h 184877"/>
                    <a:gd name="connsiteX35" fmla="*/ 130089 w 288212"/>
                    <a:gd name="connsiteY35" fmla="*/ 49842 h 184877"/>
                    <a:gd name="connsiteX36" fmla="*/ 130089 w 288212"/>
                    <a:gd name="connsiteY36" fmla="*/ 49842 h 18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8212" h="184877">
                      <a:moveTo>
                        <a:pt x="130089" y="49842"/>
                      </a:moveTo>
                      <a:cubicBezTo>
                        <a:pt x="136486" y="50471"/>
                        <a:pt x="142942" y="49617"/>
                        <a:pt x="148954" y="47352"/>
                      </a:cubicBezTo>
                      <a:cubicBezTo>
                        <a:pt x="154967" y="45087"/>
                        <a:pt x="160383" y="41474"/>
                        <a:pt x="164778" y="36790"/>
                      </a:cubicBezTo>
                      <a:cubicBezTo>
                        <a:pt x="170669" y="30373"/>
                        <a:pt x="177804" y="25220"/>
                        <a:pt x="185748" y="21633"/>
                      </a:cubicBezTo>
                      <a:cubicBezTo>
                        <a:pt x="193692" y="18040"/>
                        <a:pt x="202278" y="16096"/>
                        <a:pt x="210992" y="15903"/>
                      </a:cubicBezTo>
                      <a:lnTo>
                        <a:pt x="212776" y="15903"/>
                      </a:lnTo>
                      <a:cubicBezTo>
                        <a:pt x="224942" y="15877"/>
                        <a:pt x="236878" y="19253"/>
                        <a:pt x="247228" y="25650"/>
                      </a:cubicBezTo>
                      <a:cubicBezTo>
                        <a:pt x="257579" y="32048"/>
                        <a:pt x="265933" y="41205"/>
                        <a:pt x="271343" y="52100"/>
                      </a:cubicBezTo>
                      <a:lnTo>
                        <a:pt x="276335" y="61591"/>
                      </a:lnTo>
                      <a:lnTo>
                        <a:pt x="288213" y="49726"/>
                      </a:lnTo>
                      <a:cubicBezTo>
                        <a:pt x="287263" y="47827"/>
                        <a:pt x="287141" y="47352"/>
                        <a:pt x="285838" y="44740"/>
                      </a:cubicBezTo>
                      <a:cubicBezTo>
                        <a:pt x="279062" y="31207"/>
                        <a:pt x="268628" y="19843"/>
                        <a:pt x="255711" y="11937"/>
                      </a:cubicBezTo>
                      <a:cubicBezTo>
                        <a:pt x="242794" y="4025"/>
                        <a:pt x="227920" y="-107"/>
                        <a:pt x="212776" y="2"/>
                      </a:cubicBezTo>
                      <a:lnTo>
                        <a:pt x="210517" y="2"/>
                      </a:lnTo>
                      <a:cubicBezTo>
                        <a:pt x="199692" y="272"/>
                        <a:pt x="189040" y="2710"/>
                        <a:pt x="179178" y="7170"/>
                      </a:cubicBezTo>
                      <a:cubicBezTo>
                        <a:pt x="169321" y="11636"/>
                        <a:pt x="160466" y="18033"/>
                        <a:pt x="153132" y="25990"/>
                      </a:cubicBezTo>
                      <a:cubicBezTo>
                        <a:pt x="150411" y="28923"/>
                        <a:pt x="147036" y="31175"/>
                        <a:pt x="143275" y="32555"/>
                      </a:cubicBezTo>
                      <a:cubicBezTo>
                        <a:pt x="139521" y="33934"/>
                        <a:pt x="135492" y="34409"/>
                        <a:pt x="131513" y="33941"/>
                      </a:cubicBezTo>
                      <a:cubicBezTo>
                        <a:pt x="120425" y="32972"/>
                        <a:pt x="109266" y="34807"/>
                        <a:pt x="99076" y="39280"/>
                      </a:cubicBezTo>
                      <a:cubicBezTo>
                        <a:pt x="89374" y="43534"/>
                        <a:pt x="80846" y="50079"/>
                        <a:pt x="74224" y="58344"/>
                      </a:cubicBezTo>
                      <a:cubicBezTo>
                        <a:pt x="67601" y="66609"/>
                        <a:pt x="63084" y="76356"/>
                        <a:pt x="61063" y="86745"/>
                      </a:cubicBezTo>
                      <a:cubicBezTo>
                        <a:pt x="60273" y="90659"/>
                        <a:pt x="58618" y="94342"/>
                        <a:pt x="56212" y="97525"/>
                      </a:cubicBezTo>
                      <a:cubicBezTo>
                        <a:pt x="53805" y="100708"/>
                        <a:pt x="50712" y="103313"/>
                        <a:pt x="47164" y="105136"/>
                      </a:cubicBezTo>
                      <a:cubicBezTo>
                        <a:pt x="33932" y="112014"/>
                        <a:pt x="22696" y="122172"/>
                        <a:pt x="14541" y="134647"/>
                      </a:cubicBezTo>
                      <a:cubicBezTo>
                        <a:pt x="6385" y="147115"/>
                        <a:pt x="1579" y="161476"/>
                        <a:pt x="590" y="176337"/>
                      </a:cubicBezTo>
                      <a:lnTo>
                        <a:pt x="0" y="184878"/>
                      </a:lnTo>
                      <a:lnTo>
                        <a:pt x="81969" y="184878"/>
                      </a:lnTo>
                      <a:lnTo>
                        <a:pt x="81969" y="168502"/>
                      </a:lnTo>
                      <a:lnTo>
                        <a:pt x="17582" y="168502"/>
                      </a:lnTo>
                      <a:cubicBezTo>
                        <a:pt x="19578" y="157953"/>
                        <a:pt x="23935" y="147987"/>
                        <a:pt x="30339" y="139357"/>
                      </a:cubicBezTo>
                      <a:cubicBezTo>
                        <a:pt x="36736" y="130726"/>
                        <a:pt x="45008" y="123655"/>
                        <a:pt x="54530" y="118669"/>
                      </a:cubicBezTo>
                      <a:cubicBezTo>
                        <a:pt x="60222" y="115736"/>
                        <a:pt x="65182" y="111559"/>
                        <a:pt x="69032" y="106438"/>
                      </a:cubicBezTo>
                      <a:cubicBezTo>
                        <a:pt x="72876" y="101324"/>
                        <a:pt x="75513" y="95401"/>
                        <a:pt x="76745" y="89119"/>
                      </a:cubicBezTo>
                      <a:cubicBezTo>
                        <a:pt x="78305" y="81310"/>
                        <a:pt x="81738" y="73995"/>
                        <a:pt x="86743" y="67796"/>
                      </a:cubicBezTo>
                      <a:cubicBezTo>
                        <a:pt x="91748" y="61597"/>
                        <a:pt x="98184" y="56701"/>
                        <a:pt x="105493" y="53519"/>
                      </a:cubicBezTo>
                      <a:cubicBezTo>
                        <a:pt x="113232" y="50182"/>
                        <a:pt x="121708" y="48911"/>
                        <a:pt x="130089" y="49842"/>
                      </a:cubicBezTo>
                      <a:lnTo>
                        <a:pt x="130089" y="49842"/>
                      </a:lnTo>
                      <a:close/>
                    </a:path>
                  </a:pathLst>
                </a:custGeom>
                <a:solidFill>
                  <a:srgbClr val="2C5967"/>
                </a:solidFill>
                <a:ln w="6417" cap="flat">
                  <a:noFill/>
                  <a:prstDash val="solid"/>
                  <a:miter/>
                </a:ln>
              </p:spPr>
              <p:txBody>
                <a:bodyPr rtlCol="0" anchor="ctr"/>
                <a:lstStyle/>
                <a:p>
                  <a:endParaRPr lang="en-US"/>
                </a:p>
              </p:txBody>
            </p:sp>
            <p:sp>
              <p:nvSpPr>
                <p:cNvPr id="2219" name="Freeform: Shape 2218">
                  <a:extLst>
                    <a:ext uri="{FF2B5EF4-FFF2-40B4-BE49-F238E27FC236}">
                      <a16:creationId xmlns:a16="http://schemas.microsoft.com/office/drawing/2014/main" id="{FB872810-5467-4E0A-9F2A-E36192535E8A}"/>
                    </a:ext>
                  </a:extLst>
                </p:cNvPr>
                <p:cNvSpPr/>
                <p:nvPr/>
              </p:nvSpPr>
              <p:spPr>
                <a:xfrm>
                  <a:off x="1302728" y="2728986"/>
                  <a:ext cx="82809" cy="18865"/>
                </a:xfrm>
                <a:custGeom>
                  <a:avLst/>
                  <a:gdLst>
                    <a:gd name="connsiteX0" fmla="*/ 82809 w 82809"/>
                    <a:gd name="connsiteY0" fmla="*/ 0 h 18865"/>
                    <a:gd name="connsiteX1" fmla="*/ 0 w 82809"/>
                    <a:gd name="connsiteY1" fmla="*/ 0 h 18865"/>
                    <a:gd name="connsiteX2" fmla="*/ 0 w 82809"/>
                    <a:gd name="connsiteY2" fmla="*/ 18866 h 18865"/>
                    <a:gd name="connsiteX3" fmla="*/ 82809 w 82809"/>
                    <a:gd name="connsiteY3" fmla="*/ 18866 h 18865"/>
                    <a:gd name="connsiteX4" fmla="*/ 82809 w 82809"/>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09" h="18865">
                      <a:moveTo>
                        <a:pt x="82809" y="0"/>
                      </a:moveTo>
                      <a:lnTo>
                        <a:pt x="0" y="0"/>
                      </a:lnTo>
                      <a:lnTo>
                        <a:pt x="0" y="18866"/>
                      </a:lnTo>
                      <a:lnTo>
                        <a:pt x="82809" y="18866"/>
                      </a:lnTo>
                      <a:lnTo>
                        <a:pt x="82809" y="0"/>
                      </a:lnTo>
                      <a:close/>
                    </a:path>
                  </a:pathLst>
                </a:custGeom>
                <a:solidFill>
                  <a:srgbClr val="2C5967"/>
                </a:solidFill>
                <a:ln w="6417" cap="flat">
                  <a:noFill/>
                  <a:prstDash val="solid"/>
                  <a:miter/>
                </a:ln>
              </p:spPr>
              <p:txBody>
                <a:bodyPr rtlCol="0" anchor="ctr"/>
                <a:lstStyle/>
                <a:p>
                  <a:endParaRPr lang="en-US"/>
                </a:p>
              </p:txBody>
            </p:sp>
            <p:sp>
              <p:nvSpPr>
                <p:cNvPr id="2220" name="Freeform: Shape 2219">
                  <a:extLst>
                    <a:ext uri="{FF2B5EF4-FFF2-40B4-BE49-F238E27FC236}">
                      <a16:creationId xmlns:a16="http://schemas.microsoft.com/office/drawing/2014/main" id="{4A3D3C4C-149E-4835-B44E-864B633009A2}"/>
                    </a:ext>
                  </a:extLst>
                </p:cNvPr>
                <p:cNvSpPr/>
                <p:nvPr/>
              </p:nvSpPr>
              <p:spPr>
                <a:xfrm>
                  <a:off x="1302728" y="2662783"/>
                  <a:ext cx="82809" cy="18865"/>
                </a:xfrm>
                <a:custGeom>
                  <a:avLst/>
                  <a:gdLst>
                    <a:gd name="connsiteX0" fmla="*/ 82809 w 82809"/>
                    <a:gd name="connsiteY0" fmla="*/ 0 h 18865"/>
                    <a:gd name="connsiteX1" fmla="*/ 0 w 82809"/>
                    <a:gd name="connsiteY1" fmla="*/ 0 h 18865"/>
                    <a:gd name="connsiteX2" fmla="*/ 0 w 82809"/>
                    <a:gd name="connsiteY2" fmla="*/ 18866 h 18865"/>
                    <a:gd name="connsiteX3" fmla="*/ 82809 w 82809"/>
                    <a:gd name="connsiteY3" fmla="*/ 18866 h 18865"/>
                    <a:gd name="connsiteX4" fmla="*/ 82809 w 82809"/>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09" h="18865">
                      <a:moveTo>
                        <a:pt x="82809" y="0"/>
                      </a:moveTo>
                      <a:lnTo>
                        <a:pt x="0" y="0"/>
                      </a:lnTo>
                      <a:lnTo>
                        <a:pt x="0" y="18866"/>
                      </a:lnTo>
                      <a:lnTo>
                        <a:pt x="82809" y="18866"/>
                      </a:lnTo>
                      <a:lnTo>
                        <a:pt x="82809" y="0"/>
                      </a:lnTo>
                      <a:close/>
                    </a:path>
                  </a:pathLst>
                </a:custGeom>
                <a:solidFill>
                  <a:srgbClr val="2C5967"/>
                </a:solidFill>
                <a:ln w="6417" cap="flat">
                  <a:noFill/>
                  <a:prstDash val="solid"/>
                  <a:miter/>
                </a:ln>
              </p:spPr>
              <p:txBody>
                <a:bodyPr rtlCol="0" anchor="ctr"/>
                <a:lstStyle/>
                <a:p>
                  <a:endParaRPr lang="en-US"/>
                </a:p>
              </p:txBody>
            </p:sp>
            <p:sp>
              <p:nvSpPr>
                <p:cNvPr id="2221" name="Freeform: Shape 2220">
                  <a:extLst>
                    <a:ext uri="{FF2B5EF4-FFF2-40B4-BE49-F238E27FC236}">
                      <a16:creationId xmlns:a16="http://schemas.microsoft.com/office/drawing/2014/main" id="{B0E1D5CC-AE79-41CE-B83E-34623141BC82}"/>
                    </a:ext>
                  </a:extLst>
                </p:cNvPr>
                <p:cNvSpPr/>
                <p:nvPr/>
              </p:nvSpPr>
              <p:spPr>
                <a:xfrm>
                  <a:off x="1432701" y="2606174"/>
                  <a:ext cx="118204" cy="18865"/>
                </a:xfrm>
                <a:custGeom>
                  <a:avLst/>
                  <a:gdLst>
                    <a:gd name="connsiteX0" fmla="*/ 118205 w 118204"/>
                    <a:gd name="connsiteY0" fmla="*/ 0 h 18865"/>
                    <a:gd name="connsiteX1" fmla="*/ 0 w 118204"/>
                    <a:gd name="connsiteY1" fmla="*/ 0 h 18865"/>
                    <a:gd name="connsiteX2" fmla="*/ 0 w 118204"/>
                    <a:gd name="connsiteY2" fmla="*/ 18866 h 18865"/>
                    <a:gd name="connsiteX3" fmla="*/ 118205 w 118204"/>
                    <a:gd name="connsiteY3" fmla="*/ 18866 h 18865"/>
                    <a:gd name="connsiteX4" fmla="*/ 118205 w 11820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04" h="18865">
                      <a:moveTo>
                        <a:pt x="118205" y="0"/>
                      </a:moveTo>
                      <a:lnTo>
                        <a:pt x="0" y="0"/>
                      </a:lnTo>
                      <a:lnTo>
                        <a:pt x="0" y="18866"/>
                      </a:lnTo>
                      <a:lnTo>
                        <a:pt x="118205" y="18866"/>
                      </a:lnTo>
                      <a:lnTo>
                        <a:pt x="118205" y="0"/>
                      </a:lnTo>
                      <a:close/>
                    </a:path>
                  </a:pathLst>
                </a:custGeom>
                <a:solidFill>
                  <a:srgbClr val="2C5967"/>
                </a:solidFill>
                <a:ln w="6417" cap="flat">
                  <a:noFill/>
                  <a:prstDash val="solid"/>
                  <a:miter/>
                </a:ln>
              </p:spPr>
              <p:txBody>
                <a:bodyPr rtlCol="0" anchor="ctr"/>
                <a:lstStyle/>
                <a:p>
                  <a:endParaRPr lang="en-US"/>
                </a:p>
              </p:txBody>
            </p:sp>
            <p:sp>
              <p:nvSpPr>
                <p:cNvPr id="2222" name="Freeform: Shape 2221">
                  <a:extLst>
                    <a:ext uri="{FF2B5EF4-FFF2-40B4-BE49-F238E27FC236}">
                      <a16:creationId xmlns:a16="http://schemas.microsoft.com/office/drawing/2014/main" id="{794BD894-63AA-41FE-ACD5-BA80C2FD5F10}"/>
                    </a:ext>
                  </a:extLst>
                </p:cNvPr>
                <p:cNvSpPr/>
                <p:nvPr/>
              </p:nvSpPr>
              <p:spPr>
                <a:xfrm>
                  <a:off x="1432701" y="2573069"/>
                  <a:ext cx="118204" cy="18871"/>
                </a:xfrm>
                <a:custGeom>
                  <a:avLst/>
                  <a:gdLst>
                    <a:gd name="connsiteX0" fmla="*/ 118205 w 118204"/>
                    <a:gd name="connsiteY0" fmla="*/ 0 h 18871"/>
                    <a:gd name="connsiteX1" fmla="*/ 0 w 118204"/>
                    <a:gd name="connsiteY1" fmla="*/ 0 h 18871"/>
                    <a:gd name="connsiteX2" fmla="*/ 0 w 118204"/>
                    <a:gd name="connsiteY2" fmla="*/ 18872 h 18871"/>
                    <a:gd name="connsiteX3" fmla="*/ 118205 w 118204"/>
                    <a:gd name="connsiteY3" fmla="*/ 18872 h 18871"/>
                    <a:gd name="connsiteX4" fmla="*/ 118205 w 118204"/>
                    <a:gd name="connsiteY4" fmla="*/ 0 h 18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04" h="18871">
                      <a:moveTo>
                        <a:pt x="118205" y="0"/>
                      </a:moveTo>
                      <a:lnTo>
                        <a:pt x="0" y="0"/>
                      </a:lnTo>
                      <a:lnTo>
                        <a:pt x="0" y="18872"/>
                      </a:lnTo>
                      <a:lnTo>
                        <a:pt x="118205" y="18872"/>
                      </a:lnTo>
                      <a:lnTo>
                        <a:pt x="118205" y="0"/>
                      </a:lnTo>
                      <a:close/>
                    </a:path>
                  </a:pathLst>
                </a:custGeom>
                <a:solidFill>
                  <a:srgbClr val="2C5967"/>
                </a:solidFill>
                <a:ln w="6417" cap="flat">
                  <a:noFill/>
                  <a:prstDash val="solid"/>
                  <a:miter/>
                </a:ln>
              </p:spPr>
              <p:txBody>
                <a:bodyPr rtlCol="0" anchor="ctr"/>
                <a:lstStyle/>
                <a:p>
                  <a:endParaRPr lang="en-US"/>
                </a:p>
              </p:txBody>
            </p:sp>
            <p:sp>
              <p:nvSpPr>
                <p:cNvPr id="2223" name="Freeform: Shape 2222">
                  <a:extLst>
                    <a:ext uri="{FF2B5EF4-FFF2-40B4-BE49-F238E27FC236}">
                      <a16:creationId xmlns:a16="http://schemas.microsoft.com/office/drawing/2014/main" id="{727F8F89-D926-4BD9-85AB-A979282575CD}"/>
                    </a:ext>
                  </a:extLst>
                </p:cNvPr>
                <p:cNvSpPr/>
                <p:nvPr/>
              </p:nvSpPr>
              <p:spPr>
                <a:xfrm>
                  <a:off x="1454204" y="2657797"/>
                  <a:ext cx="73421" cy="106673"/>
                </a:xfrm>
                <a:custGeom>
                  <a:avLst/>
                  <a:gdLst>
                    <a:gd name="connsiteX0" fmla="*/ 72112 w 73421"/>
                    <a:gd name="connsiteY0" fmla="*/ 0 h 106673"/>
                    <a:gd name="connsiteX1" fmla="*/ 50847 w 73421"/>
                    <a:gd name="connsiteY1" fmla="*/ 116 h 106673"/>
                    <a:gd name="connsiteX2" fmla="*/ 36948 w 73421"/>
                    <a:gd name="connsiteY2" fmla="*/ 35363 h 106673"/>
                    <a:gd name="connsiteX3" fmla="*/ 22215 w 73421"/>
                    <a:gd name="connsiteY3" fmla="*/ 237 h 106673"/>
                    <a:gd name="connsiteX4" fmla="*/ 828 w 73421"/>
                    <a:gd name="connsiteY4" fmla="*/ 237 h 106673"/>
                    <a:gd name="connsiteX5" fmla="*/ 24352 w 73421"/>
                    <a:gd name="connsiteY5" fmla="*/ 51854 h 106673"/>
                    <a:gd name="connsiteX6" fmla="*/ 0 w 73421"/>
                    <a:gd name="connsiteY6" fmla="*/ 106674 h 106673"/>
                    <a:gd name="connsiteX7" fmla="*/ 21265 w 73421"/>
                    <a:gd name="connsiteY7" fmla="*/ 106674 h 106673"/>
                    <a:gd name="connsiteX8" fmla="*/ 36114 w 73421"/>
                    <a:gd name="connsiteY8" fmla="*/ 68705 h 106673"/>
                    <a:gd name="connsiteX9" fmla="*/ 52034 w 73421"/>
                    <a:gd name="connsiteY9" fmla="*/ 106558 h 106673"/>
                    <a:gd name="connsiteX10" fmla="*/ 73422 w 73421"/>
                    <a:gd name="connsiteY10" fmla="*/ 106436 h 106673"/>
                    <a:gd name="connsiteX11" fmla="*/ 48826 w 73421"/>
                    <a:gd name="connsiteY11" fmla="*/ 52445 h 106673"/>
                    <a:gd name="connsiteX12" fmla="*/ 72112 w 73421"/>
                    <a:gd name="connsiteY12" fmla="*/ 0 h 1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421" h="106673">
                      <a:moveTo>
                        <a:pt x="72112" y="0"/>
                      </a:moveTo>
                      <a:lnTo>
                        <a:pt x="50847" y="116"/>
                      </a:lnTo>
                      <a:lnTo>
                        <a:pt x="36948" y="35363"/>
                      </a:lnTo>
                      <a:lnTo>
                        <a:pt x="22215" y="237"/>
                      </a:lnTo>
                      <a:lnTo>
                        <a:pt x="828" y="237"/>
                      </a:lnTo>
                      <a:lnTo>
                        <a:pt x="24352" y="51854"/>
                      </a:lnTo>
                      <a:lnTo>
                        <a:pt x="0" y="106674"/>
                      </a:lnTo>
                      <a:lnTo>
                        <a:pt x="21265" y="106674"/>
                      </a:lnTo>
                      <a:lnTo>
                        <a:pt x="36114" y="68705"/>
                      </a:lnTo>
                      <a:lnTo>
                        <a:pt x="52034" y="106558"/>
                      </a:lnTo>
                      <a:lnTo>
                        <a:pt x="73422" y="106436"/>
                      </a:lnTo>
                      <a:lnTo>
                        <a:pt x="48826" y="52445"/>
                      </a:lnTo>
                      <a:lnTo>
                        <a:pt x="72112" y="0"/>
                      </a:lnTo>
                      <a:close/>
                    </a:path>
                  </a:pathLst>
                </a:custGeom>
                <a:solidFill>
                  <a:srgbClr val="2C5967"/>
                </a:solidFill>
                <a:ln w="6417" cap="flat">
                  <a:noFill/>
                  <a:prstDash val="solid"/>
                  <a:miter/>
                </a:ln>
              </p:spPr>
              <p:txBody>
                <a:bodyPr rtlCol="0" anchor="ctr"/>
                <a:lstStyle/>
                <a:p>
                  <a:endParaRPr lang="en-US"/>
                </a:p>
              </p:txBody>
            </p:sp>
            <p:sp>
              <p:nvSpPr>
                <p:cNvPr id="2224" name="Freeform: Shape 2223">
                  <a:extLst>
                    <a:ext uri="{FF2B5EF4-FFF2-40B4-BE49-F238E27FC236}">
                      <a16:creationId xmlns:a16="http://schemas.microsoft.com/office/drawing/2014/main" id="{37DD5841-C1E7-4310-AC30-696E373714AA}"/>
                    </a:ext>
                  </a:extLst>
                </p:cNvPr>
                <p:cNvSpPr/>
                <p:nvPr/>
              </p:nvSpPr>
              <p:spPr>
                <a:xfrm>
                  <a:off x="1598191" y="2596683"/>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2225" name="Freeform: Shape 2224">
                  <a:extLst>
                    <a:ext uri="{FF2B5EF4-FFF2-40B4-BE49-F238E27FC236}">
                      <a16:creationId xmlns:a16="http://schemas.microsoft.com/office/drawing/2014/main" id="{D4C0C266-A4C2-450F-B51D-59A2294D1278}"/>
                    </a:ext>
                  </a:extLst>
                </p:cNvPr>
                <p:cNvSpPr/>
                <p:nvPr/>
              </p:nvSpPr>
              <p:spPr>
                <a:xfrm>
                  <a:off x="1598191" y="2728986"/>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2226" name="Freeform: Shape 2225">
                  <a:extLst>
                    <a:ext uri="{FF2B5EF4-FFF2-40B4-BE49-F238E27FC236}">
                      <a16:creationId xmlns:a16="http://schemas.microsoft.com/office/drawing/2014/main" id="{6438FFD8-BED4-4688-93F7-FD271ABA9A5E}"/>
                    </a:ext>
                  </a:extLst>
                </p:cNvPr>
                <p:cNvSpPr/>
                <p:nvPr/>
              </p:nvSpPr>
              <p:spPr>
                <a:xfrm>
                  <a:off x="1582393" y="2355271"/>
                  <a:ext cx="140419" cy="86092"/>
                </a:xfrm>
                <a:custGeom>
                  <a:avLst/>
                  <a:gdLst>
                    <a:gd name="connsiteX0" fmla="*/ 0 w 140419"/>
                    <a:gd name="connsiteY0" fmla="*/ 57140 h 86092"/>
                    <a:gd name="connsiteX1" fmla="*/ 29100 w 140419"/>
                    <a:gd name="connsiteY1" fmla="*/ 86092 h 86092"/>
                    <a:gd name="connsiteX2" fmla="*/ 58092 w 140419"/>
                    <a:gd name="connsiteY2" fmla="*/ 57140 h 86092"/>
                    <a:gd name="connsiteX3" fmla="*/ 48351 w 140419"/>
                    <a:gd name="connsiteY3" fmla="*/ 47405 h 86092"/>
                    <a:gd name="connsiteX4" fmla="*/ 36467 w 140419"/>
                    <a:gd name="connsiteY4" fmla="*/ 59270 h 86092"/>
                    <a:gd name="connsiteX5" fmla="*/ 49159 w 140419"/>
                    <a:gd name="connsiteY5" fmla="*/ 30619 h 86092"/>
                    <a:gd name="connsiteX6" fmla="*/ 76437 w 140419"/>
                    <a:gd name="connsiteY6" fmla="*/ 15154 h 86092"/>
                    <a:gd name="connsiteX7" fmla="*/ 107578 w 140419"/>
                    <a:gd name="connsiteY7" fmla="*/ 18953 h 86092"/>
                    <a:gd name="connsiteX8" fmla="*/ 130326 w 140419"/>
                    <a:gd name="connsiteY8" fmla="*/ 40526 h 86092"/>
                    <a:gd name="connsiteX9" fmla="*/ 140420 w 140419"/>
                    <a:gd name="connsiteY9" fmla="*/ 30439 h 86092"/>
                    <a:gd name="connsiteX10" fmla="*/ 110151 w 140419"/>
                    <a:gd name="connsiteY10" fmla="*/ 4733 h 86092"/>
                    <a:gd name="connsiteX11" fmla="*/ 70515 w 140419"/>
                    <a:gd name="connsiteY11" fmla="*/ 1910 h 86092"/>
                    <a:gd name="connsiteX12" fmla="*/ 36897 w 140419"/>
                    <a:gd name="connsiteY12" fmla="*/ 23060 h 86092"/>
                    <a:gd name="connsiteX13" fmla="*/ 22331 w 140419"/>
                    <a:gd name="connsiteY13" fmla="*/ 59982 h 86092"/>
                    <a:gd name="connsiteX14" fmla="*/ 9741 w 140419"/>
                    <a:gd name="connsiteY14" fmla="*/ 47405 h 86092"/>
                    <a:gd name="connsiteX15" fmla="*/ 0 w 140419"/>
                    <a:gd name="connsiteY15" fmla="*/ 57140 h 8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0419" h="86092">
                      <a:moveTo>
                        <a:pt x="0" y="57140"/>
                      </a:moveTo>
                      <a:lnTo>
                        <a:pt x="29100" y="86092"/>
                      </a:lnTo>
                      <a:lnTo>
                        <a:pt x="58092" y="57140"/>
                      </a:lnTo>
                      <a:lnTo>
                        <a:pt x="48351" y="47405"/>
                      </a:lnTo>
                      <a:lnTo>
                        <a:pt x="36467" y="59270"/>
                      </a:lnTo>
                      <a:cubicBezTo>
                        <a:pt x="37513" y="48612"/>
                        <a:pt x="41960" y="38563"/>
                        <a:pt x="49159" y="30619"/>
                      </a:cubicBezTo>
                      <a:cubicBezTo>
                        <a:pt x="56359" y="22675"/>
                        <a:pt x="65920" y="17252"/>
                        <a:pt x="76437" y="15154"/>
                      </a:cubicBezTo>
                      <a:cubicBezTo>
                        <a:pt x="86955" y="13049"/>
                        <a:pt x="97876" y="14384"/>
                        <a:pt x="107578" y="18953"/>
                      </a:cubicBezTo>
                      <a:cubicBezTo>
                        <a:pt x="117281" y="23522"/>
                        <a:pt x="125250" y="31081"/>
                        <a:pt x="130326" y="40526"/>
                      </a:cubicBezTo>
                      <a:lnTo>
                        <a:pt x="140420" y="30439"/>
                      </a:lnTo>
                      <a:cubicBezTo>
                        <a:pt x="133329" y="18869"/>
                        <a:pt x="122722" y="9867"/>
                        <a:pt x="110151" y="4733"/>
                      </a:cubicBezTo>
                      <a:cubicBezTo>
                        <a:pt x="97574" y="-394"/>
                        <a:pt x="83688" y="-1388"/>
                        <a:pt x="70515" y="1910"/>
                      </a:cubicBezTo>
                      <a:cubicBezTo>
                        <a:pt x="57341" y="5208"/>
                        <a:pt x="45566" y="12619"/>
                        <a:pt x="36897" y="23060"/>
                      </a:cubicBezTo>
                      <a:cubicBezTo>
                        <a:pt x="28234" y="33506"/>
                        <a:pt x="23126" y="46443"/>
                        <a:pt x="22331" y="59982"/>
                      </a:cubicBezTo>
                      <a:lnTo>
                        <a:pt x="9741" y="47405"/>
                      </a:lnTo>
                      <a:lnTo>
                        <a:pt x="0" y="57140"/>
                      </a:lnTo>
                      <a:close/>
                    </a:path>
                  </a:pathLst>
                </a:custGeom>
                <a:solidFill>
                  <a:srgbClr val="2C5967"/>
                </a:solidFill>
                <a:ln w="6417" cap="flat">
                  <a:noFill/>
                  <a:prstDash val="solid"/>
                  <a:miter/>
                </a:ln>
              </p:spPr>
              <p:txBody>
                <a:bodyPr rtlCol="0" anchor="ctr"/>
                <a:lstStyle/>
                <a:p>
                  <a:endParaRPr lang="en-US"/>
                </a:p>
              </p:txBody>
            </p:sp>
            <p:sp>
              <p:nvSpPr>
                <p:cNvPr id="2227" name="Freeform: Shape 2226">
                  <a:extLst>
                    <a:ext uri="{FF2B5EF4-FFF2-40B4-BE49-F238E27FC236}">
                      <a16:creationId xmlns:a16="http://schemas.microsoft.com/office/drawing/2014/main" id="{81096E81-4A38-4547-AF76-5909A8A87F9E}"/>
                    </a:ext>
                  </a:extLst>
                </p:cNvPr>
                <p:cNvSpPr/>
                <p:nvPr/>
              </p:nvSpPr>
              <p:spPr>
                <a:xfrm>
                  <a:off x="1598191" y="2662783"/>
                  <a:ext cx="18884" cy="18859"/>
                </a:xfrm>
                <a:custGeom>
                  <a:avLst/>
                  <a:gdLst>
                    <a:gd name="connsiteX0" fmla="*/ 18885 w 18884"/>
                    <a:gd name="connsiteY0" fmla="*/ 0 h 18859"/>
                    <a:gd name="connsiteX1" fmla="*/ 0 w 18884"/>
                    <a:gd name="connsiteY1" fmla="*/ 0 h 18859"/>
                    <a:gd name="connsiteX2" fmla="*/ 0 w 18884"/>
                    <a:gd name="connsiteY2" fmla="*/ 18859 h 18859"/>
                    <a:gd name="connsiteX3" fmla="*/ 18885 w 18884"/>
                    <a:gd name="connsiteY3" fmla="*/ 18859 h 18859"/>
                    <a:gd name="connsiteX4" fmla="*/ 18885 w 18884"/>
                    <a:gd name="connsiteY4" fmla="*/ 0 h 1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59">
                      <a:moveTo>
                        <a:pt x="18885" y="0"/>
                      </a:moveTo>
                      <a:lnTo>
                        <a:pt x="0" y="0"/>
                      </a:lnTo>
                      <a:lnTo>
                        <a:pt x="0" y="18859"/>
                      </a:lnTo>
                      <a:lnTo>
                        <a:pt x="18885" y="18859"/>
                      </a:lnTo>
                      <a:lnTo>
                        <a:pt x="18885" y="0"/>
                      </a:lnTo>
                      <a:close/>
                    </a:path>
                  </a:pathLst>
                </a:custGeom>
                <a:solidFill>
                  <a:srgbClr val="2C5967"/>
                </a:solidFill>
                <a:ln w="6417" cap="flat">
                  <a:noFill/>
                  <a:prstDash val="solid"/>
                  <a:miter/>
                </a:ln>
              </p:spPr>
              <p:txBody>
                <a:bodyPr rtlCol="0" anchor="ctr"/>
                <a:lstStyle/>
                <a:p>
                  <a:endParaRPr lang="en-US"/>
                </a:p>
              </p:txBody>
            </p:sp>
            <p:sp>
              <p:nvSpPr>
                <p:cNvPr id="2228" name="Freeform: Shape 2227">
                  <a:extLst>
                    <a:ext uri="{FF2B5EF4-FFF2-40B4-BE49-F238E27FC236}">
                      <a16:creationId xmlns:a16="http://schemas.microsoft.com/office/drawing/2014/main" id="{7B0CBE08-4D65-41B8-B02E-C14B026984BC}"/>
                    </a:ext>
                  </a:extLst>
                </p:cNvPr>
                <p:cNvSpPr/>
                <p:nvPr/>
              </p:nvSpPr>
              <p:spPr>
                <a:xfrm>
                  <a:off x="1598191" y="2695881"/>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2229" name="Freeform: Shape 2228">
                  <a:extLst>
                    <a:ext uri="{FF2B5EF4-FFF2-40B4-BE49-F238E27FC236}">
                      <a16:creationId xmlns:a16="http://schemas.microsoft.com/office/drawing/2014/main" id="{DCB47F2E-35E6-4F3B-B17A-7AB220CEF996}"/>
                    </a:ext>
                  </a:extLst>
                </p:cNvPr>
                <p:cNvSpPr/>
                <p:nvPr/>
              </p:nvSpPr>
              <p:spPr>
                <a:xfrm>
                  <a:off x="1269585" y="2596683"/>
                  <a:ext cx="118204" cy="217274"/>
                </a:xfrm>
                <a:custGeom>
                  <a:avLst/>
                  <a:gdLst>
                    <a:gd name="connsiteX0" fmla="*/ 82687 w 118204"/>
                    <a:gd name="connsiteY0" fmla="*/ 172421 h 217274"/>
                    <a:gd name="connsiteX1" fmla="*/ 63796 w 118204"/>
                    <a:gd name="connsiteY1" fmla="*/ 172421 h 217274"/>
                    <a:gd name="connsiteX2" fmla="*/ 63796 w 118204"/>
                    <a:gd name="connsiteY2" fmla="*/ 198402 h 217274"/>
                    <a:gd name="connsiteX3" fmla="*/ 18885 w 118204"/>
                    <a:gd name="connsiteY3" fmla="*/ 198402 h 217274"/>
                    <a:gd name="connsiteX4" fmla="*/ 18885 w 118204"/>
                    <a:gd name="connsiteY4" fmla="*/ 18872 h 217274"/>
                    <a:gd name="connsiteX5" fmla="*/ 115830 w 118204"/>
                    <a:gd name="connsiteY5" fmla="*/ 18872 h 217274"/>
                    <a:gd name="connsiteX6" fmla="*/ 115830 w 118204"/>
                    <a:gd name="connsiteY6" fmla="*/ 0 h 217274"/>
                    <a:gd name="connsiteX7" fmla="*/ 0 w 118204"/>
                    <a:gd name="connsiteY7" fmla="*/ 0 h 217274"/>
                    <a:gd name="connsiteX8" fmla="*/ 0 w 118204"/>
                    <a:gd name="connsiteY8" fmla="*/ 217274 h 217274"/>
                    <a:gd name="connsiteX9" fmla="*/ 118205 w 118204"/>
                    <a:gd name="connsiteY9" fmla="*/ 217274 h 217274"/>
                    <a:gd name="connsiteX10" fmla="*/ 118205 w 118204"/>
                    <a:gd name="connsiteY10" fmla="*/ 198402 h 217274"/>
                    <a:gd name="connsiteX11" fmla="*/ 82687 w 118204"/>
                    <a:gd name="connsiteY11" fmla="*/ 198402 h 217274"/>
                    <a:gd name="connsiteX12" fmla="*/ 82687 w 118204"/>
                    <a:gd name="connsiteY12" fmla="*/ 172421 h 21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04" h="217274">
                      <a:moveTo>
                        <a:pt x="82687" y="172421"/>
                      </a:moveTo>
                      <a:lnTo>
                        <a:pt x="63796" y="172421"/>
                      </a:lnTo>
                      <a:lnTo>
                        <a:pt x="63796" y="198402"/>
                      </a:lnTo>
                      <a:lnTo>
                        <a:pt x="18885" y="198402"/>
                      </a:lnTo>
                      <a:lnTo>
                        <a:pt x="18885" y="18872"/>
                      </a:lnTo>
                      <a:lnTo>
                        <a:pt x="115830" y="18872"/>
                      </a:lnTo>
                      <a:lnTo>
                        <a:pt x="115830" y="0"/>
                      </a:lnTo>
                      <a:lnTo>
                        <a:pt x="0" y="0"/>
                      </a:lnTo>
                      <a:lnTo>
                        <a:pt x="0" y="217274"/>
                      </a:lnTo>
                      <a:lnTo>
                        <a:pt x="118205" y="217274"/>
                      </a:lnTo>
                      <a:lnTo>
                        <a:pt x="118205" y="198402"/>
                      </a:lnTo>
                      <a:lnTo>
                        <a:pt x="82687" y="198402"/>
                      </a:lnTo>
                      <a:lnTo>
                        <a:pt x="82687" y="172421"/>
                      </a:lnTo>
                      <a:close/>
                    </a:path>
                  </a:pathLst>
                </a:custGeom>
                <a:solidFill>
                  <a:srgbClr val="2C5967"/>
                </a:solidFill>
                <a:ln w="6417" cap="flat">
                  <a:noFill/>
                  <a:prstDash val="solid"/>
                  <a:miter/>
                </a:ln>
              </p:spPr>
              <p:txBody>
                <a:bodyPr rtlCol="0" anchor="ctr"/>
                <a:lstStyle/>
                <a:p>
                  <a:endParaRPr lang="en-US"/>
                </a:p>
              </p:txBody>
            </p:sp>
            <p:sp>
              <p:nvSpPr>
                <p:cNvPr id="2230" name="Freeform: Shape 2229">
                  <a:extLst>
                    <a:ext uri="{FF2B5EF4-FFF2-40B4-BE49-F238E27FC236}">
                      <a16:creationId xmlns:a16="http://schemas.microsoft.com/office/drawing/2014/main" id="{D0C92EA3-2EBB-4B3C-9BDE-988FF50B6531}"/>
                    </a:ext>
                  </a:extLst>
                </p:cNvPr>
                <p:cNvSpPr/>
                <p:nvPr/>
              </p:nvSpPr>
              <p:spPr>
                <a:xfrm>
                  <a:off x="1598191" y="2629788"/>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2231" name="Freeform: Shape 2230">
                  <a:extLst>
                    <a:ext uri="{FF2B5EF4-FFF2-40B4-BE49-F238E27FC236}">
                      <a16:creationId xmlns:a16="http://schemas.microsoft.com/office/drawing/2014/main" id="{CB74F524-274F-4A8F-BDAD-A83039CA84A5}"/>
                    </a:ext>
                  </a:extLst>
                </p:cNvPr>
                <p:cNvSpPr/>
                <p:nvPr/>
              </p:nvSpPr>
              <p:spPr>
                <a:xfrm>
                  <a:off x="1642390" y="2382970"/>
                  <a:ext cx="51912" cy="66452"/>
                </a:xfrm>
                <a:custGeom>
                  <a:avLst/>
                  <a:gdLst>
                    <a:gd name="connsiteX0" fmla="*/ 0 w 51912"/>
                    <a:gd name="connsiteY0" fmla="*/ 66453 h 66452"/>
                    <a:gd name="connsiteX1" fmla="*/ 14252 w 51912"/>
                    <a:gd name="connsiteY1" fmla="*/ 66453 h 66452"/>
                    <a:gd name="connsiteX2" fmla="*/ 17460 w 51912"/>
                    <a:gd name="connsiteY2" fmla="*/ 52451 h 66452"/>
                    <a:gd name="connsiteX3" fmla="*/ 33977 w 51912"/>
                    <a:gd name="connsiteY3" fmla="*/ 52451 h 66452"/>
                    <a:gd name="connsiteX4" fmla="*/ 37179 w 51912"/>
                    <a:gd name="connsiteY4" fmla="*/ 66453 h 66452"/>
                    <a:gd name="connsiteX5" fmla="*/ 51912 w 51912"/>
                    <a:gd name="connsiteY5" fmla="*/ 66453 h 66452"/>
                    <a:gd name="connsiteX6" fmla="*/ 32784 w 51912"/>
                    <a:gd name="connsiteY6" fmla="*/ 0 h 66452"/>
                    <a:gd name="connsiteX7" fmla="*/ 19244 w 51912"/>
                    <a:gd name="connsiteY7" fmla="*/ 0 h 66452"/>
                    <a:gd name="connsiteX8" fmla="*/ 0 w 51912"/>
                    <a:gd name="connsiteY8" fmla="*/ 66453 h 66452"/>
                    <a:gd name="connsiteX9" fmla="*/ 25777 w 51912"/>
                    <a:gd name="connsiteY9" fmla="*/ 16260 h 66452"/>
                    <a:gd name="connsiteX10" fmla="*/ 31122 w 51912"/>
                    <a:gd name="connsiteY10" fmla="*/ 41177 h 66452"/>
                    <a:gd name="connsiteX11" fmla="*/ 19244 w 51912"/>
                    <a:gd name="connsiteY11" fmla="*/ 41177 h 66452"/>
                    <a:gd name="connsiteX12" fmla="*/ 25777 w 51912"/>
                    <a:gd name="connsiteY12" fmla="*/ 16260 h 6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12" h="66452">
                      <a:moveTo>
                        <a:pt x="0" y="66453"/>
                      </a:moveTo>
                      <a:lnTo>
                        <a:pt x="14252" y="66453"/>
                      </a:lnTo>
                      <a:lnTo>
                        <a:pt x="17460" y="52451"/>
                      </a:lnTo>
                      <a:lnTo>
                        <a:pt x="33977" y="52451"/>
                      </a:lnTo>
                      <a:lnTo>
                        <a:pt x="37179" y="66453"/>
                      </a:lnTo>
                      <a:lnTo>
                        <a:pt x="51912" y="66453"/>
                      </a:lnTo>
                      <a:lnTo>
                        <a:pt x="32784" y="0"/>
                      </a:lnTo>
                      <a:lnTo>
                        <a:pt x="19244" y="0"/>
                      </a:lnTo>
                      <a:lnTo>
                        <a:pt x="0" y="66453"/>
                      </a:lnTo>
                      <a:close/>
                      <a:moveTo>
                        <a:pt x="25777" y="16260"/>
                      </a:moveTo>
                      <a:lnTo>
                        <a:pt x="31122" y="41177"/>
                      </a:lnTo>
                      <a:lnTo>
                        <a:pt x="19244" y="41177"/>
                      </a:lnTo>
                      <a:lnTo>
                        <a:pt x="25777" y="16260"/>
                      </a:lnTo>
                      <a:close/>
                    </a:path>
                  </a:pathLst>
                </a:custGeom>
                <a:solidFill>
                  <a:srgbClr val="2C5967"/>
                </a:solidFill>
                <a:ln w="6417" cap="flat">
                  <a:noFill/>
                  <a:prstDash val="solid"/>
                  <a:miter/>
                </a:ln>
              </p:spPr>
              <p:txBody>
                <a:bodyPr rtlCol="0" anchor="ctr"/>
                <a:lstStyle/>
                <a:p>
                  <a:endParaRPr lang="en-US"/>
                </a:p>
              </p:txBody>
            </p:sp>
            <p:sp>
              <p:nvSpPr>
                <p:cNvPr id="2232" name="Freeform: Shape 2231">
                  <a:extLst>
                    <a:ext uri="{FF2B5EF4-FFF2-40B4-BE49-F238E27FC236}">
                      <a16:creationId xmlns:a16="http://schemas.microsoft.com/office/drawing/2014/main" id="{0E5441F6-B969-4447-BECF-0DD22A142FA4}"/>
                    </a:ext>
                  </a:extLst>
                </p:cNvPr>
                <p:cNvSpPr/>
                <p:nvPr/>
              </p:nvSpPr>
              <p:spPr>
                <a:xfrm>
                  <a:off x="1302728" y="2695881"/>
                  <a:ext cx="82809" cy="18871"/>
                </a:xfrm>
                <a:custGeom>
                  <a:avLst/>
                  <a:gdLst>
                    <a:gd name="connsiteX0" fmla="*/ 82809 w 82809"/>
                    <a:gd name="connsiteY0" fmla="*/ 0 h 18871"/>
                    <a:gd name="connsiteX1" fmla="*/ 0 w 82809"/>
                    <a:gd name="connsiteY1" fmla="*/ 0 h 18871"/>
                    <a:gd name="connsiteX2" fmla="*/ 0 w 82809"/>
                    <a:gd name="connsiteY2" fmla="*/ 18872 h 18871"/>
                    <a:gd name="connsiteX3" fmla="*/ 82809 w 82809"/>
                    <a:gd name="connsiteY3" fmla="*/ 18872 h 18871"/>
                    <a:gd name="connsiteX4" fmla="*/ 82809 w 82809"/>
                    <a:gd name="connsiteY4" fmla="*/ 0 h 18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09" h="18871">
                      <a:moveTo>
                        <a:pt x="82809" y="0"/>
                      </a:moveTo>
                      <a:lnTo>
                        <a:pt x="0" y="0"/>
                      </a:lnTo>
                      <a:lnTo>
                        <a:pt x="0" y="18872"/>
                      </a:lnTo>
                      <a:lnTo>
                        <a:pt x="82809" y="18872"/>
                      </a:lnTo>
                      <a:lnTo>
                        <a:pt x="82809" y="0"/>
                      </a:lnTo>
                      <a:close/>
                    </a:path>
                  </a:pathLst>
                </a:custGeom>
                <a:solidFill>
                  <a:srgbClr val="2C5967"/>
                </a:solidFill>
                <a:ln w="6417" cap="flat">
                  <a:noFill/>
                  <a:prstDash val="solid"/>
                  <a:miter/>
                </a:ln>
              </p:spPr>
              <p:txBody>
                <a:bodyPr rtlCol="0" anchor="ctr"/>
                <a:lstStyle/>
                <a:p>
                  <a:endParaRPr lang="en-US"/>
                </a:p>
              </p:txBody>
            </p:sp>
            <p:sp>
              <p:nvSpPr>
                <p:cNvPr id="2233" name="Freeform: Shape 2232">
                  <a:extLst>
                    <a:ext uri="{FF2B5EF4-FFF2-40B4-BE49-F238E27FC236}">
                      <a16:creationId xmlns:a16="http://schemas.microsoft.com/office/drawing/2014/main" id="{33336FEE-9FBF-460D-8607-E18E1A4288C5}"/>
                    </a:ext>
                  </a:extLst>
                </p:cNvPr>
                <p:cNvSpPr/>
                <p:nvPr/>
              </p:nvSpPr>
              <p:spPr>
                <a:xfrm>
                  <a:off x="1664368" y="2695881"/>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2234" name="Freeform: Shape 2233">
                  <a:extLst>
                    <a:ext uri="{FF2B5EF4-FFF2-40B4-BE49-F238E27FC236}">
                      <a16:creationId xmlns:a16="http://schemas.microsoft.com/office/drawing/2014/main" id="{A662673B-FA78-44AD-8B2C-A20FB6A9E616}"/>
                    </a:ext>
                  </a:extLst>
                </p:cNvPr>
                <p:cNvSpPr/>
                <p:nvPr/>
              </p:nvSpPr>
              <p:spPr>
                <a:xfrm>
                  <a:off x="1664368" y="2596683"/>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2235" name="Freeform: Shape 2234">
                  <a:extLst>
                    <a:ext uri="{FF2B5EF4-FFF2-40B4-BE49-F238E27FC236}">
                      <a16:creationId xmlns:a16="http://schemas.microsoft.com/office/drawing/2014/main" id="{D7398004-F928-40A3-BC6B-CC64789DDD45}"/>
                    </a:ext>
                  </a:extLst>
                </p:cNvPr>
                <p:cNvSpPr/>
                <p:nvPr/>
              </p:nvSpPr>
              <p:spPr>
                <a:xfrm>
                  <a:off x="1631340" y="2728986"/>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2236" name="Freeform: Shape 2235">
                  <a:extLst>
                    <a:ext uri="{FF2B5EF4-FFF2-40B4-BE49-F238E27FC236}">
                      <a16:creationId xmlns:a16="http://schemas.microsoft.com/office/drawing/2014/main" id="{18D8BC59-73D0-4439-8FFD-D72A29BAD1BB}"/>
                    </a:ext>
                  </a:extLst>
                </p:cNvPr>
                <p:cNvSpPr/>
                <p:nvPr/>
              </p:nvSpPr>
              <p:spPr>
                <a:xfrm>
                  <a:off x="1664368" y="2629788"/>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2237" name="Freeform: Shape 2236">
                  <a:extLst>
                    <a:ext uri="{FF2B5EF4-FFF2-40B4-BE49-F238E27FC236}">
                      <a16:creationId xmlns:a16="http://schemas.microsoft.com/office/drawing/2014/main" id="{4E5894C0-E8B4-409A-A561-4672D0E4C2B0}"/>
                    </a:ext>
                  </a:extLst>
                </p:cNvPr>
                <p:cNvSpPr/>
                <p:nvPr/>
              </p:nvSpPr>
              <p:spPr>
                <a:xfrm>
                  <a:off x="1664368" y="2662783"/>
                  <a:ext cx="18884" cy="18859"/>
                </a:xfrm>
                <a:custGeom>
                  <a:avLst/>
                  <a:gdLst>
                    <a:gd name="connsiteX0" fmla="*/ 18885 w 18884"/>
                    <a:gd name="connsiteY0" fmla="*/ 0 h 18859"/>
                    <a:gd name="connsiteX1" fmla="*/ 0 w 18884"/>
                    <a:gd name="connsiteY1" fmla="*/ 0 h 18859"/>
                    <a:gd name="connsiteX2" fmla="*/ 0 w 18884"/>
                    <a:gd name="connsiteY2" fmla="*/ 18859 h 18859"/>
                    <a:gd name="connsiteX3" fmla="*/ 18885 w 18884"/>
                    <a:gd name="connsiteY3" fmla="*/ 18859 h 18859"/>
                    <a:gd name="connsiteX4" fmla="*/ 18885 w 18884"/>
                    <a:gd name="connsiteY4" fmla="*/ 0 h 1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59">
                      <a:moveTo>
                        <a:pt x="18885" y="0"/>
                      </a:moveTo>
                      <a:lnTo>
                        <a:pt x="0" y="0"/>
                      </a:lnTo>
                      <a:lnTo>
                        <a:pt x="0" y="18859"/>
                      </a:lnTo>
                      <a:lnTo>
                        <a:pt x="18885" y="18859"/>
                      </a:lnTo>
                      <a:lnTo>
                        <a:pt x="18885" y="0"/>
                      </a:lnTo>
                      <a:close/>
                    </a:path>
                  </a:pathLst>
                </a:custGeom>
                <a:solidFill>
                  <a:srgbClr val="2C5967"/>
                </a:solidFill>
                <a:ln w="6417" cap="flat">
                  <a:noFill/>
                  <a:prstDash val="solid"/>
                  <a:miter/>
                </a:ln>
              </p:spPr>
              <p:txBody>
                <a:bodyPr rtlCol="0" anchor="ctr"/>
                <a:lstStyle/>
                <a:p>
                  <a:endParaRPr lang="en-US"/>
                </a:p>
              </p:txBody>
            </p:sp>
            <p:sp>
              <p:nvSpPr>
                <p:cNvPr id="2238" name="Freeform: Shape 2237">
                  <a:extLst>
                    <a:ext uri="{FF2B5EF4-FFF2-40B4-BE49-F238E27FC236}">
                      <a16:creationId xmlns:a16="http://schemas.microsoft.com/office/drawing/2014/main" id="{E8AB7EFB-88EC-4FDC-AB93-3B9BFB60FDE0}"/>
                    </a:ext>
                  </a:extLst>
                </p:cNvPr>
                <p:cNvSpPr/>
                <p:nvPr/>
              </p:nvSpPr>
              <p:spPr>
                <a:xfrm>
                  <a:off x="1598666" y="2494752"/>
                  <a:ext cx="77436" cy="28830"/>
                </a:xfrm>
                <a:custGeom>
                  <a:avLst/>
                  <a:gdLst>
                    <a:gd name="connsiteX0" fmla="*/ 72831 w 77436"/>
                    <a:gd name="connsiteY0" fmla="*/ 0 h 28830"/>
                    <a:gd name="connsiteX1" fmla="*/ 55961 w 77436"/>
                    <a:gd name="connsiteY1" fmla="*/ 0 h 28830"/>
                    <a:gd name="connsiteX2" fmla="*/ 59407 w 77436"/>
                    <a:gd name="connsiteY2" fmla="*/ 12930 h 28830"/>
                    <a:gd name="connsiteX3" fmla="*/ 0 w 77436"/>
                    <a:gd name="connsiteY3" fmla="*/ 12930 h 28830"/>
                    <a:gd name="connsiteX4" fmla="*/ 0 w 77436"/>
                    <a:gd name="connsiteY4" fmla="*/ 28831 h 28830"/>
                    <a:gd name="connsiteX5" fmla="*/ 77342 w 77436"/>
                    <a:gd name="connsiteY5" fmla="*/ 28831 h 28830"/>
                    <a:gd name="connsiteX6" fmla="*/ 72831 w 77436"/>
                    <a:gd name="connsiteY6" fmla="*/ 0 h 2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36" h="28830">
                      <a:moveTo>
                        <a:pt x="72831" y="0"/>
                      </a:moveTo>
                      <a:lnTo>
                        <a:pt x="55961" y="0"/>
                      </a:lnTo>
                      <a:cubicBezTo>
                        <a:pt x="57501" y="5217"/>
                        <a:pt x="58451" y="8425"/>
                        <a:pt x="59407" y="12930"/>
                      </a:cubicBezTo>
                      <a:lnTo>
                        <a:pt x="0" y="12930"/>
                      </a:lnTo>
                      <a:lnTo>
                        <a:pt x="0" y="28831"/>
                      </a:lnTo>
                      <a:lnTo>
                        <a:pt x="77342" y="28831"/>
                      </a:lnTo>
                      <a:cubicBezTo>
                        <a:pt x="77849" y="19013"/>
                        <a:pt x="76309" y="9195"/>
                        <a:pt x="72831" y="0"/>
                      </a:cubicBezTo>
                      <a:close/>
                    </a:path>
                  </a:pathLst>
                </a:custGeom>
                <a:solidFill>
                  <a:srgbClr val="2C5967"/>
                </a:solidFill>
                <a:ln w="6417" cap="flat">
                  <a:noFill/>
                  <a:prstDash val="solid"/>
                  <a:miter/>
                </a:ln>
              </p:spPr>
              <p:txBody>
                <a:bodyPr rtlCol="0" anchor="ctr"/>
                <a:lstStyle/>
                <a:p>
                  <a:endParaRPr lang="en-US"/>
                </a:p>
              </p:txBody>
            </p:sp>
            <p:sp>
              <p:nvSpPr>
                <p:cNvPr id="2239" name="Freeform: Shape 2238">
                  <a:extLst>
                    <a:ext uri="{FF2B5EF4-FFF2-40B4-BE49-F238E27FC236}">
                      <a16:creationId xmlns:a16="http://schemas.microsoft.com/office/drawing/2014/main" id="{E40A9B86-7EEE-416F-80AD-37C13990BE87}"/>
                    </a:ext>
                  </a:extLst>
                </p:cNvPr>
                <p:cNvSpPr/>
                <p:nvPr/>
              </p:nvSpPr>
              <p:spPr>
                <a:xfrm>
                  <a:off x="1613996" y="2397806"/>
                  <a:ext cx="139470" cy="85879"/>
                </a:xfrm>
                <a:custGeom>
                  <a:avLst/>
                  <a:gdLst>
                    <a:gd name="connsiteX0" fmla="*/ 82328 w 139470"/>
                    <a:gd name="connsiteY0" fmla="*/ 28953 h 85879"/>
                    <a:gd name="connsiteX1" fmla="*/ 92069 w 139470"/>
                    <a:gd name="connsiteY1" fmla="*/ 38681 h 85879"/>
                    <a:gd name="connsiteX2" fmla="*/ 103953 w 139470"/>
                    <a:gd name="connsiteY2" fmla="*/ 26816 h 85879"/>
                    <a:gd name="connsiteX3" fmla="*/ 91305 w 139470"/>
                    <a:gd name="connsiteY3" fmla="*/ 55512 h 85879"/>
                    <a:gd name="connsiteX4" fmla="*/ 64034 w 139470"/>
                    <a:gd name="connsiteY4" fmla="*/ 71028 h 85879"/>
                    <a:gd name="connsiteX5" fmla="*/ 32874 w 139470"/>
                    <a:gd name="connsiteY5" fmla="*/ 67255 h 85879"/>
                    <a:gd name="connsiteX6" fmla="*/ 10094 w 139470"/>
                    <a:gd name="connsiteY6" fmla="*/ 45681 h 85879"/>
                    <a:gd name="connsiteX7" fmla="*/ 0 w 139470"/>
                    <a:gd name="connsiteY7" fmla="*/ 55769 h 85879"/>
                    <a:gd name="connsiteX8" fmla="*/ 30204 w 139470"/>
                    <a:gd name="connsiteY8" fmla="*/ 81205 h 85879"/>
                    <a:gd name="connsiteX9" fmla="*/ 69610 w 139470"/>
                    <a:gd name="connsiteY9" fmla="*/ 83990 h 85879"/>
                    <a:gd name="connsiteX10" fmla="*/ 103112 w 139470"/>
                    <a:gd name="connsiteY10" fmla="*/ 63071 h 85879"/>
                    <a:gd name="connsiteX11" fmla="*/ 117852 w 139470"/>
                    <a:gd name="connsiteY11" fmla="*/ 26463 h 85879"/>
                    <a:gd name="connsiteX12" fmla="*/ 129729 w 139470"/>
                    <a:gd name="connsiteY12" fmla="*/ 38328 h 85879"/>
                    <a:gd name="connsiteX13" fmla="*/ 139470 w 139470"/>
                    <a:gd name="connsiteY13" fmla="*/ 28593 h 85879"/>
                    <a:gd name="connsiteX14" fmla="*/ 111313 w 139470"/>
                    <a:gd name="connsiteY14" fmla="*/ 0 h 85879"/>
                    <a:gd name="connsiteX15" fmla="*/ 82328 w 139470"/>
                    <a:gd name="connsiteY15" fmla="*/ 28953 h 8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470" h="85879">
                      <a:moveTo>
                        <a:pt x="82328" y="28953"/>
                      </a:moveTo>
                      <a:lnTo>
                        <a:pt x="92069" y="38681"/>
                      </a:lnTo>
                      <a:lnTo>
                        <a:pt x="103953" y="26816"/>
                      </a:lnTo>
                      <a:cubicBezTo>
                        <a:pt x="102926" y="37487"/>
                        <a:pt x="98492" y="47549"/>
                        <a:pt x="91305" y="55512"/>
                      </a:cubicBezTo>
                      <a:cubicBezTo>
                        <a:pt x="84118" y="63469"/>
                        <a:pt x="74551" y="68910"/>
                        <a:pt x="64034" y="71028"/>
                      </a:cubicBezTo>
                      <a:cubicBezTo>
                        <a:pt x="53510" y="73139"/>
                        <a:pt x="42582" y="71817"/>
                        <a:pt x="32874" y="67255"/>
                      </a:cubicBezTo>
                      <a:cubicBezTo>
                        <a:pt x="23158" y="62692"/>
                        <a:pt x="15176" y="55127"/>
                        <a:pt x="10094" y="45681"/>
                      </a:cubicBezTo>
                      <a:lnTo>
                        <a:pt x="0" y="55769"/>
                      </a:lnTo>
                      <a:cubicBezTo>
                        <a:pt x="7116" y="67223"/>
                        <a:pt x="17698" y="76129"/>
                        <a:pt x="30204" y="81205"/>
                      </a:cubicBezTo>
                      <a:cubicBezTo>
                        <a:pt x="42717" y="86274"/>
                        <a:pt x="56513" y="87250"/>
                        <a:pt x="69610" y="83990"/>
                      </a:cubicBezTo>
                      <a:cubicBezTo>
                        <a:pt x="82713" y="80737"/>
                        <a:pt x="94443" y="73409"/>
                        <a:pt x="103112" y="63071"/>
                      </a:cubicBezTo>
                      <a:cubicBezTo>
                        <a:pt x="111775" y="52734"/>
                        <a:pt x="116941" y="39913"/>
                        <a:pt x="117852" y="26463"/>
                      </a:cubicBezTo>
                      <a:lnTo>
                        <a:pt x="129729" y="38328"/>
                      </a:lnTo>
                      <a:lnTo>
                        <a:pt x="139470" y="28593"/>
                      </a:lnTo>
                      <a:lnTo>
                        <a:pt x="111313" y="0"/>
                      </a:lnTo>
                      <a:lnTo>
                        <a:pt x="82328" y="28953"/>
                      </a:lnTo>
                      <a:close/>
                    </a:path>
                  </a:pathLst>
                </a:custGeom>
                <a:solidFill>
                  <a:srgbClr val="2C5967"/>
                </a:solidFill>
                <a:ln w="6417"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C7775390-D56F-46A0-9C52-6C706E4294CE}"/>
                    </a:ext>
                  </a:extLst>
                </p:cNvPr>
                <p:cNvSpPr/>
                <p:nvPr/>
              </p:nvSpPr>
              <p:spPr>
                <a:xfrm>
                  <a:off x="1664368" y="2728986"/>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22CA3FEB-F010-4357-B721-EBC3B0230FF1}"/>
                    </a:ext>
                  </a:extLst>
                </p:cNvPr>
                <p:cNvSpPr/>
                <p:nvPr/>
              </p:nvSpPr>
              <p:spPr>
                <a:xfrm>
                  <a:off x="1598191" y="2530468"/>
                  <a:ext cx="118211" cy="283476"/>
                </a:xfrm>
                <a:custGeom>
                  <a:avLst/>
                  <a:gdLst>
                    <a:gd name="connsiteX0" fmla="*/ 0 w 118211"/>
                    <a:gd name="connsiteY0" fmla="*/ 46869 h 283476"/>
                    <a:gd name="connsiteX1" fmla="*/ 99320 w 118211"/>
                    <a:gd name="connsiteY1" fmla="*/ 23851 h 283476"/>
                    <a:gd name="connsiteX2" fmla="*/ 99320 w 118211"/>
                    <a:gd name="connsiteY2" fmla="*/ 264611 h 283476"/>
                    <a:gd name="connsiteX3" fmla="*/ 52034 w 118211"/>
                    <a:gd name="connsiteY3" fmla="*/ 264611 h 283476"/>
                    <a:gd name="connsiteX4" fmla="*/ 52034 w 118211"/>
                    <a:gd name="connsiteY4" fmla="*/ 238623 h 283476"/>
                    <a:gd name="connsiteX5" fmla="*/ 33149 w 118211"/>
                    <a:gd name="connsiteY5" fmla="*/ 238623 h 283476"/>
                    <a:gd name="connsiteX6" fmla="*/ 33149 w 118211"/>
                    <a:gd name="connsiteY6" fmla="*/ 264611 h 283476"/>
                    <a:gd name="connsiteX7" fmla="*/ 0 w 118211"/>
                    <a:gd name="connsiteY7" fmla="*/ 264611 h 283476"/>
                    <a:gd name="connsiteX8" fmla="*/ 0 w 118211"/>
                    <a:gd name="connsiteY8" fmla="*/ 283477 h 283476"/>
                    <a:gd name="connsiteX9" fmla="*/ 118211 w 118211"/>
                    <a:gd name="connsiteY9" fmla="*/ 283477 h 283476"/>
                    <a:gd name="connsiteX10" fmla="*/ 118211 w 118211"/>
                    <a:gd name="connsiteY10" fmla="*/ 0 h 283476"/>
                    <a:gd name="connsiteX11" fmla="*/ 0 w 118211"/>
                    <a:gd name="connsiteY11" fmla="*/ 27406 h 283476"/>
                    <a:gd name="connsiteX12" fmla="*/ 0 w 118211"/>
                    <a:gd name="connsiteY12" fmla="*/ 46869 h 28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11" h="283476">
                      <a:moveTo>
                        <a:pt x="0" y="46869"/>
                      </a:moveTo>
                      <a:lnTo>
                        <a:pt x="99320" y="23851"/>
                      </a:lnTo>
                      <a:lnTo>
                        <a:pt x="99320" y="264611"/>
                      </a:lnTo>
                      <a:lnTo>
                        <a:pt x="52034" y="264611"/>
                      </a:lnTo>
                      <a:lnTo>
                        <a:pt x="52034" y="238623"/>
                      </a:lnTo>
                      <a:lnTo>
                        <a:pt x="33149" y="238623"/>
                      </a:lnTo>
                      <a:lnTo>
                        <a:pt x="33149" y="264611"/>
                      </a:lnTo>
                      <a:lnTo>
                        <a:pt x="0" y="264611"/>
                      </a:lnTo>
                      <a:lnTo>
                        <a:pt x="0" y="283477"/>
                      </a:lnTo>
                      <a:lnTo>
                        <a:pt x="118211" y="283477"/>
                      </a:lnTo>
                      <a:lnTo>
                        <a:pt x="118211" y="0"/>
                      </a:lnTo>
                      <a:lnTo>
                        <a:pt x="0" y="27406"/>
                      </a:lnTo>
                      <a:lnTo>
                        <a:pt x="0" y="46869"/>
                      </a:lnTo>
                      <a:close/>
                    </a:path>
                  </a:pathLst>
                </a:custGeom>
                <a:solidFill>
                  <a:srgbClr val="2C5967"/>
                </a:solidFill>
                <a:ln w="6417"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78AA1A7F-333C-4C3D-BF66-BD2160DA4B5A}"/>
                    </a:ext>
                  </a:extLst>
                </p:cNvPr>
                <p:cNvSpPr/>
                <p:nvPr/>
              </p:nvSpPr>
              <p:spPr>
                <a:xfrm>
                  <a:off x="1400264" y="2440882"/>
                  <a:ext cx="183791" cy="373068"/>
                </a:xfrm>
                <a:custGeom>
                  <a:avLst/>
                  <a:gdLst>
                    <a:gd name="connsiteX0" fmla="*/ 0 w 183791"/>
                    <a:gd name="connsiteY0" fmla="*/ 373069 h 373068"/>
                    <a:gd name="connsiteX1" fmla="*/ 183791 w 183791"/>
                    <a:gd name="connsiteY1" fmla="*/ 373069 h 373068"/>
                    <a:gd name="connsiteX2" fmla="*/ 183791 w 183791"/>
                    <a:gd name="connsiteY2" fmla="*/ 0 h 373068"/>
                    <a:gd name="connsiteX3" fmla="*/ 0 w 183791"/>
                    <a:gd name="connsiteY3" fmla="*/ 0 h 373068"/>
                    <a:gd name="connsiteX4" fmla="*/ 0 w 183791"/>
                    <a:gd name="connsiteY4" fmla="*/ 373069 h 373068"/>
                    <a:gd name="connsiteX5" fmla="*/ 18891 w 183791"/>
                    <a:gd name="connsiteY5" fmla="*/ 18866 h 373068"/>
                    <a:gd name="connsiteX6" fmla="*/ 164900 w 183791"/>
                    <a:gd name="connsiteY6" fmla="*/ 18866 h 373068"/>
                    <a:gd name="connsiteX7" fmla="*/ 164900 w 183791"/>
                    <a:gd name="connsiteY7" fmla="*/ 354203 h 373068"/>
                    <a:gd name="connsiteX8" fmla="*/ 18301 w 183791"/>
                    <a:gd name="connsiteY8" fmla="*/ 354203 h 373068"/>
                    <a:gd name="connsiteX9" fmla="*/ 18891 w 183791"/>
                    <a:gd name="connsiteY9" fmla="*/ 18866 h 37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791" h="373068">
                      <a:moveTo>
                        <a:pt x="0" y="373069"/>
                      </a:moveTo>
                      <a:lnTo>
                        <a:pt x="183791" y="373069"/>
                      </a:lnTo>
                      <a:lnTo>
                        <a:pt x="183791" y="0"/>
                      </a:lnTo>
                      <a:lnTo>
                        <a:pt x="0" y="0"/>
                      </a:lnTo>
                      <a:lnTo>
                        <a:pt x="0" y="373069"/>
                      </a:lnTo>
                      <a:close/>
                      <a:moveTo>
                        <a:pt x="18891" y="18866"/>
                      </a:moveTo>
                      <a:lnTo>
                        <a:pt x="164900" y="18866"/>
                      </a:lnTo>
                      <a:lnTo>
                        <a:pt x="164900" y="354203"/>
                      </a:lnTo>
                      <a:lnTo>
                        <a:pt x="18301" y="354203"/>
                      </a:lnTo>
                      <a:lnTo>
                        <a:pt x="18891" y="18866"/>
                      </a:lnTo>
                      <a:close/>
                    </a:path>
                  </a:pathLst>
                </a:custGeom>
                <a:solidFill>
                  <a:srgbClr val="2C5967"/>
                </a:solidFill>
                <a:ln w="6417"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06303D07-D105-4C8E-8927-718CD4318377}"/>
                    </a:ext>
                  </a:extLst>
                </p:cNvPr>
                <p:cNvSpPr/>
                <p:nvPr/>
              </p:nvSpPr>
              <p:spPr>
                <a:xfrm>
                  <a:off x="1631340" y="2695881"/>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5E3BA2D6-2868-4CD5-A3FA-3D252373771E}"/>
                    </a:ext>
                  </a:extLst>
                </p:cNvPr>
                <p:cNvSpPr/>
                <p:nvPr/>
              </p:nvSpPr>
              <p:spPr>
                <a:xfrm>
                  <a:off x="1432701" y="2506976"/>
                  <a:ext cx="118204" cy="51976"/>
                </a:xfrm>
                <a:custGeom>
                  <a:avLst/>
                  <a:gdLst>
                    <a:gd name="connsiteX0" fmla="*/ 104068 w 118204"/>
                    <a:gd name="connsiteY0" fmla="*/ 0 h 51976"/>
                    <a:gd name="connsiteX1" fmla="*/ 14252 w 118204"/>
                    <a:gd name="connsiteY1" fmla="*/ 0 h 51976"/>
                    <a:gd name="connsiteX2" fmla="*/ 14252 w 118204"/>
                    <a:gd name="connsiteY2" fmla="*/ 16491 h 51976"/>
                    <a:gd name="connsiteX3" fmla="*/ 0 w 118204"/>
                    <a:gd name="connsiteY3" fmla="*/ 16491 h 51976"/>
                    <a:gd name="connsiteX4" fmla="*/ 0 w 118204"/>
                    <a:gd name="connsiteY4" fmla="*/ 35363 h 51976"/>
                    <a:gd name="connsiteX5" fmla="*/ 14252 w 118204"/>
                    <a:gd name="connsiteY5" fmla="*/ 35363 h 51976"/>
                    <a:gd name="connsiteX6" fmla="*/ 14252 w 118204"/>
                    <a:gd name="connsiteY6" fmla="*/ 51976 h 51976"/>
                    <a:gd name="connsiteX7" fmla="*/ 104068 w 118204"/>
                    <a:gd name="connsiteY7" fmla="*/ 51976 h 51976"/>
                    <a:gd name="connsiteX8" fmla="*/ 104068 w 118204"/>
                    <a:gd name="connsiteY8" fmla="*/ 35363 h 51976"/>
                    <a:gd name="connsiteX9" fmla="*/ 118205 w 118204"/>
                    <a:gd name="connsiteY9" fmla="*/ 35363 h 51976"/>
                    <a:gd name="connsiteX10" fmla="*/ 118205 w 118204"/>
                    <a:gd name="connsiteY10" fmla="*/ 16491 h 51976"/>
                    <a:gd name="connsiteX11" fmla="*/ 104068 w 118204"/>
                    <a:gd name="connsiteY11" fmla="*/ 16491 h 51976"/>
                    <a:gd name="connsiteX12" fmla="*/ 104068 w 118204"/>
                    <a:gd name="connsiteY12" fmla="*/ 0 h 51976"/>
                    <a:gd name="connsiteX13" fmla="*/ 85177 w 118204"/>
                    <a:gd name="connsiteY13" fmla="*/ 33104 h 51976"/>
                    <a:gd name="connsiteX14" fmla="*/ 33143 w 118204"/>
                    <a:gd name="connsiteY14" fmla="*/ 33104 h 51976"/>
                    <a:gd name="connsiteX15" fmla="*/ 33143 w 118204"/>
                    <a:gd name="connsiteY15" fmla="*/ 18866 h 51976"/>
                    <a:gd name="connsiteX16" fmla="*/ 85177 w 118204"/>
                    <a:gd name="connsiteY16" fmla="*/ 18866 h 51976"/>
                    <a:gd name="connsiteX17" fmla="*/ 85177 w 118204"/>
                    <a:gd name="connsiteY17" fmla="*/ 33104 h 5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204" h="51976">
                      <a:moveTo>
                        <a:pt x="104068" y="0"/>
                      </a:moveTo>
                      <a:lnTo>
                        <a:pt x="14252" y="0"/>
                      </a:lnTo>
                      <a:lnTo>
                        <a:pt x="14252" y="16491"/>
                      </a:lnTo>
                      <a:lnTo>
                        <a:pt x="0" y="16491"/>
                      </a:lnTo>
                      <a:lnTo>
                        <a:pt x="0" y="35363"/>
                      </a:lnTo>
                      <a:lnTo>
                        <a:pt x="14252" y="35363"/>
                      </a:lnTo>
                      <a:lnTo>
                        <a:pt x="14252" y="51976"/>
                      </a:lnTo>
                      <a:lnTo>
                        <a:pt x="104068" y="51976"/>
                      </a:lnTo>
                      <a:lnTo>
                        <a:pt x="104068" y="35363"/>
                      </a:lnTo>
                      <a:lnTo>
                        <a:pt x="118205" y="35363"/>
                      </a:lnTo>
                      <a:lnTo>
                        <a:pt x="118205" y="16491"/>
                      </a:lnTo>
                      <a:lnTo>
                        <a:pt x="104068" y="16491"/>
                      </a:lnTo>
                      <a:lnTo>
                        <a:pt x="104068" y="0"/>
                      </a:lnTo>
                      <a:close/>
                      <a:moveTo>
                        <a:pt x="85177" y="33104"/>
                      </a:moveTo>
                      <a:lnTo>
                        <a:pt x="33143" y="33104"/>
                      </a:lnTo>
                      <a:lnTo>
                        <a:pt x="33143" y="18866"/>
                      </a:lnTo>
                      <a:lnTo>
                        <a:pt x="85177" y="18866"/>
                      </a:lnTo>
                      <a:lnTo>
                        <a:pt x="85177" y="33104"/>
                      </a:lnTo>
                      <a:close/>
                    </a:path>
                  </a:pathLst>
                </a:custGeom>
                <a:solidFill>
                  <a:srgbClr val="2C5967"/>
                </a:solidFill>
                <a:ln w="6417"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06A02431-4EB1-4949-B58F-F91B8B290DEA}"/>
                    </a:ext>
                  </a:extLst>
                </p:cNvPr>
                <p:cNvSpPr/>
                <p:nvPr/>
              </p:nvSpPr>
              <p:spPr>
                <a:xfrm>
                  <a:off x="1432701" y="2473865"/>
                  <a:ext cx="118204" cy="18865"/>
                </a:xfrm>
                <a:custGeom>
                  <a:avLst/>
                  <a:gdLst>
                    <a:gd name="connsiteX0" fmla="*/ 118205 w 118204"/>
                    <a:gd name="connsiteY0" fmla="*/ 0 h 18865"/>
                    <a:gd name="connsiteX1" fmla="*/ 0 w 118204"/>
                    <a:gd name="connsiteY1" fmla="*/ 0 h 18865"/>
                    <a:gd name="connsiteX2" fmla="*/ 0 w 118204"/>
                    <a:gd name="connsiteY2" fmla="*/ 18866 h 18865"/>
                    <a:gd name="connsiteX3" fmla="*/ 118205 w 118204"/>
                    <a:gd name="connsiteY3" fmla="*/ 18866 h 18865"/>
                    <a:gd name="connsiteX4" fmla="*/ 118205 w 11820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04" h="18865">
                      <a:moveTo>
                        <a:pt x="118205" y="0"/>
                      </a:moveTo>
                      <a:lnTo>
                        <a:pt x="0" y="0"/>
                      </a:lnTo>
                      <a:lnTo>
                        <a:pt x="0" y="18866"/>
                      </a:lnTo>
                      <a:lnTo>
                        <a:pt x="118205" y="18866"/>
                      </a:lnTo>
                      <a:lnTo>
                        <a:pt x="118205" y="0"/>
                      </a:lnTo>
                      <a:close/>
                    </a:path>
                  </a:pathLst>
                </a:custGeom>
                <a:solidFill>
                  <a:srgbClr val="2C5967"/>
                </a:solidFill>
                <a:ln w="6417"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83ED8FFE-D140-4205-8EBE-AC15C9409EDE}"/>
                    </a:ext>
                  </a:extLst>
                </p:cNvPr>
                <p:cNvSpPr/>
                <p:nvPr/>
              </p:nvSpPr>
              <p:spPr>
                <a:xfrm>
                  <a:off x="1631340" y="2662783"/>
                  <a:ext cx="18884" cy="18859"/>
                </a:xfrm>
                <a:custGeom>
                  <a:avLst/>
                  <a:gdLst>
                    <a:gd name="connsiteX0" fmla="*/ 18885 w 18884"/>
                    <a:gd name="connsiteY0" fmla="*/ 0 h 18859"/>
                    <a:gd name="connsiteX1" fmla="*/ 0 w 18884"/>
                    <a:gd name="connsiteY1" fmla="*/ 0 h 18859"/>
                    <a:gd name="connsiteX2" fmla="*/ 0 w 18884"/>
                    <a:gd name="connsiteY2" fmla="*/ 18859 h 18859"/>
                    <a:gd name="connsiteX3" fmla="*/ 18885 w 18884"/>
                    <a:gd name="connsiteY3" fmla="*/ 18859 h 18859"/>
                    <a:gd name="connsiteX4" fmla="*/ 18885 w 18884"/>
                    <a:gd name="connsiteY4" fmla="*/ 0 h 1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59">
                      <a:moveTo>
                        <a:pt x="18885" y="0"/>
                      </a:moveTo>
                      <a:lnTo>
                        <a:pt x="0" y="0"/>
                      </a:lnTo>
                      <a:lnTo>
                        <a:pt x="0" y="18859"/>
                      </a:lnTo>
                      <a:lnTo>
                        <a:pt x="18885" y="18859"/>
                      </a:lnTo>
                      <a:lnTo>
                        <a:pt x="18885" y="0"/>
                      </a:lnTo>
                      <a:close/>
                    </a:path>
                  </a:pathLst>
                </a:custGeom>
                <a:solidFill>
                  <a:srgbClr val="2C5967"/>
                </a:solidFill>
                <a:ln w="6417"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49B07A89-2D0A-43DC-88F0-83B39776E6B0}"/>
                    </a:ext>
                  </a:extLst>
                </p:cNvPr>
                <p:cNvSpPr/>
                <p:nvPr/>
              </p:nvSpPr>
              <p:spPr>
                <a:xfrm>
                  <a:off x="1631340" y="2596683"/>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7B3BB839-4604-4951-BAAD-2CDC830E04E9}"/>
                    </a:ext>
                  </a:extLst>
                </p:cNvPr>
                <p:cNvSpPr/>
                <p:nvPr/>
              </p:nvSpPr>
              <p:spPr>
                <a:xfrm>
                  <a:off x="1631340" y="2629788"/>
                  <a:ext cx="18884" cy="18865"/>
                </a:xfrm>
                <a:custGeom>
                  <a:avLst/>
                  <a:gdLst>
                    <a:gd name="connsiteX0" fmla="*/ 18885 w 18884"/>
                    <a:gd name="connsiteY0" fmla="*/ 0 h 18865"/>
                    <a:gd name="connsiteX1" fmla="*/ 0 w 18884"/>
                    <a:gd name="connsiteY1" fmla="*/ 0 h 18865"/>
                    <a:gd name="connsiteX2" fmla="*/ 0 w 18884"/>
                    <a:gd name="connsiteY2" fmla="*/ 18866 h 18865"/>
                    <a:gd name="connsiteX3" fmla="*/ 18885 w 18884"/>
                    <a:gd name="connsiteY3" fmla="*/ 18866 h 18865"/>
                    <a:gd name="connsiteX4" fmla="*/ 18885 w 18884"/>
                    <a:gd name="connsiteY4" fmla="*/ 0 h 1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4" h="18865">
                      <a:moveTo>
                        <a:pt x="18885" y="0"/>
                      </a:moveTo>
                      <a:lnTo>
                        <a:pt x="0" y="0"/>
                      </a:lnTo>
                      <a:lnTo>
                        <a:pt x="0" y="18866"/>
                      </a:lnTo>
                      <a:lnTo>
                        <a:pt x="18885" y="18866"/>
                      </a:lnTo>
                      <a:lnTo>
                        <a:pt x="18885" y="0"/>
                      </a:lnTo>
                      <a:close/>
                    </a:path>
                  </a:pathLst>
                </a:custGeom>
                <a:solidFill>
                  <a:srgbClr val="2C5967"/>
                </a:solidFill>
                <a:ln w="6417" cap="flat">
                  <a:noFill/>
                  <a:prstDash val="solid"/>
                  <a:miter/>
                </a:ln>
              </p:spPr>
              <p:txBody>
                <a:bodyPr rtlCol="0" anchor="ctr"/>
                <a:lstStyle/>
                <a:p>
                  <a:endParaRPr lang="en-US"/>
                </a:p>
              </p:txBody>
            </p:sp>
          </p:grpSp>
        </p:grpSp>
        <p:grpSp>
          <p:nvGrpSpPr>
            <p:cNvPr id="939" name="Graphic 2">
              <a:extLst>
                <a:ext uri="{FF2B5EF4-FFF2-40B4-BE49-F238E27FC236}">
                  <a16:creationId xmlns:a16="http://schemas.microsoft.com/office/drawing/2014/main" id="{7D67CFA0-A2C7-4510-B324-D69713DDFB9E}"/>
                </a:ext>
              </a:extLst>
            </p:cNvPr>
            <p:cNvGrpSpPr/>
            <p:nvPr/>
          </p:nvGrpSpPr>
          <p:grpSpPr>
            <a:xfrm>
              <a:off x="1082540" y="2831052"/>
              <a:ext cx="847023" cy="237423"/>
              <a:chOff x="1082540" y="2831052"/>
              <a:chExt cx="847023" cy="237423"/>
            </a:xfrm>
            <a:solidFill>
              <a:srgbClr val="000000"/>
            </a:solidFill>
          </p:grpSpPr>
          <p:sp>
            <p:nvSpPr>
              <p:cNvPr id="940" name="TextBox 939">
                <a:extLst>
                  <a:ext uri="{FF2B5EF4-FFF2-40B4-BE49-F238E27FC236}">
                    <a16:creationId xmlns:a16="http://schemas.microsoft.com/office/drawing/2014/main" id="{64CB0F31-CBDC-4495-B2C3-A47F891FEF44}"/>
                  </a:ext>
                </a:extLst>
              </p:cNvPr>
              <p:cNvSpPr txBox="1"/>
              <p:nvPr/>
            </p:nvSpPr>
            <p:spPr>
              <a:xfrm>
                <a:off x="1121041" y="2785332"/>
                <a:ext cx="786063"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ADB Exadata</a:t>
                </a:r>
              </a:p>
            </p:txBody>
          </p:sp>
          <p:sp>
            <p:nvSpPr>
              <p:cNvPr id="941" name="TextBox 940">
                <a:extLst>
                  <a:ext uri="{FF2B5EF4-FFF2-40B4-BE49-F238E27FC236}">
                    <a16:creationId xmlns:a16="http://schemas.microsoft.com/office/drawing/2014/main" id="{C837EA06-11C0-4BF8-ADAA-45B585DC34F1}"/>
                  </a:ext>
                </a:extLst>
              </p:cNvPr>
              <p:cNvSpPr txBox="1"/>
              <p:nvPr/>
            </p:nvSpPr>
            <p:spPr>
              <a:xfrm>
                <a:off x="991100" y="2888002"/>
                <a:ext cx="102990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Cloud at Customer</a:t>
                </a:r>
              </a:p>
            </p:txBody>
          </p:sp>
        </p:grpSp>
      </p:grpSp>
      <p:grpSp>
        <p:nvGrpSpPr>
          <p:cNvPr id="942" name="Graphic 2">
            <a:extLst>
              <a:ext uri="{FF2B5EF4-FFF2-40B4-BE49-F238E27FC236}">
                <a16:creationId xmlns:a16="http://schemas.microsoft.com/office/drawing/2014/main" id="{0BD50E3D-703B-47C9-B56E-D047B8F4DE8D}"/>
              </a:ext>
            </a:extLst>
          </p:cNvPr>
          <p:cNvGrpSpPr/>
          <p:nvPr/>
        </p:nvGrpSpPr>
        <p:grpSpPr>
          <a:xfrm>
            <a:off x="2268353" y="2888640"/>
            <a:ext cx="513400" cy="649057"/>
            <a:chOff x="2268353" y="2316748"/>
            <a:chExt cx="513400" cy="649057"/>
          </a:xfrm>
        </p:grpSpPr>
        <p:grpSp>
          <p:nvGrpSpPr>
            <p:cNvPr id="943" name="Graphic 2">
              <a:extLst>
                <a:ext uri="{FF2B5EF4-FFF2-40B4-BE49-F238E27FC236}">
                  <a16:creationId xmlns:a16="http://schemas.microsoft.com/office/drawing/2014/main" id="{BF901AA6-7D04-4AF3-8800-B73195A8575E}"/>
                </a:ext>
              </a:extLst>
            </p:cNvPr>
            <p:cNvGrpSpPr/>
            <p:nvPr/>
          </p:nvGrpSpPr>
          <p:grpSpPr>
            <a:xfrm>
              <a:off x="2268353" y="2316748"/>
              <a:ext cx="513400" cy="509067"/>
              <a:chOff x="2268353" y="2316748"/>
              <a:chExt cx="513400" cy="509067"/>
            </a:xfrm>
          </p:grpSpPr>
          <p:grpSp>
            <p:nvGrpSpPr>
              <p:cNvPr id="944" name="Graphic 2">
                <a:extLst>
                  <a:ext uri="{FF2B5EF4-FFF2-40B4-BE49-F238E27FC236}">
                    <a16:creationId xmlns:a16="http://schemas.microsoft.com/office/drawing/2014/main" id="{F1A8E668-E476-442A-8641-973A2C634660}"/>
                  </a:ext>
                </a:extLst>
              </p:cNvPr>
              <p:cNvGrpSpPr/>
              <p:nvPr/>
            </p:nvGrpSpPr>
            <p:grpSpPr>
              <a:xfrm>
                <a:off x="2268353" y="2316748"/>
                <a:ext cx="513400" cy="509067"/>
                <a:chOff x="2268353" y="2316748"/>
                <a:chExt cx="513400" cy="509067"/>
              </a:xfrm>
              <a:solidFill>
                <a:srgbClr val="FFFFFF"/>
              </a:solidFill>
            </p:grpSpPr>
            <p:sp>
              <p:nvSpPr>
                <p:cNvPr id="945" name="Freeform: Shape 944">
                  <a:extLst>
                    <a:ext uri="{FF2B5EF4-FFF2-40B4-BE49-F238E27FC236}">
                      <a16:creationId xmlns:a16="http://schemas.microsoft.com/office/drawing/2014/main" id="{61ECFE53-CD8D-4334-8A99-64EC6D3939AB}"/>
                    </a:ext>
                  </a:extLst>
                </p:cNvPr>
                <p:cNvSpPr/>
                <p:nvPr/>
              </p:nvSpPr>
              <p:spPr>
                <a:xfrm>
                  <a:off x="2274424" y="2322819"/>
                  <a:ext cx="501759" cy="498139"/>
                </a:xfrm>
                <a:custGeom>
                  <a:avLst/>
                  <a:gdLst>
                    <a:gd name="connsiteX0" fmla="*/ 361647 w 501759"/>
                    <a:gd name="connsiteY0" fmla="*/ 495708 h 498139"/>
                    <a:gd name="connsiteX1" fmla="*/ 305820 w 501759"/>
                    <a:gd name="connsiteY1" fmla="*/ 444681 h 498139"/>
                    <a:gd name="connsiteX2" fmla="*/ 302182 w 501759"/>
                    <a:gd name="connsiteY2" fmla="*/ 444681 h 498139"/>
                    <a:gd name="connsiteX3" fmla="*/ 303395 w 501759"/>
                    <a:gd name="connsiteY3" fmla="*/ 445894 h 498139"/>
                    <a:gd name="connsiteX4" fmla="*/ 293686 w 501759"/>
                    <a:gd name="connsiteY4" fmla="*/ 445894 h 498139"/>
                    <a:gd name="connsiteX5" fmla="*/ 248781 w 501759"/>
                    <a:gd name="connsiteY5" fmla="*/ 448326 h 498139"/>
                    <a:gd name="connsiteX6" fmla="*/ 247568 w 501759"/>
                    <a:gd name="connsiteY6" fmla="*/ 448326 h 498139"/>
                    <a:gd name="connsiteX7" fmla="*/ 202669 w 501759"/>
                    <a:gd name="connsiteY7" fmla="*/ 445894 h 498139"/>
                    <a:gd name="connsiteX8" fmla="*/ 194174 w 501759"/>
                    <a:gd name="connsiteY8" fmla="*/ 444681 h 498139"/>
                    <a:gd name="connsiteX9" fmla="*/ 121355 w 501759"/>
                    <a:gd name="connsiteY9" fmla="*/ 404582 h 498139"/>
                    <a:gd name="connsiteX10" fmla="*/ 120142 w 501759"/>
                    <a:gd name="connsiteY10" fmla="*/ 340189 h 498139"/>
                    <a:gd name="connsiteX11" fmla="*/ 120142 w 501759"/>
                    <a:gd name="connsiteY11" fmla="*/ 338976 h 498139"/>
                    <a:gd name="connsiteX12" fmla="*/ 120142 w 501759"/>
                    <a:gd name="connsiteY12" fmla="*/ 256359 h 498139"/>
                    <a:gd name="connsiteX13" fmla="*/ 0 w 501759"/>
                    <a:gd name="connsiteY13" fmla="*/ 256359 h 498139"/>
                    <a:gd name="connsiteX14" fmla="*/ 1213 w 501759"/>
                    <a:gd name="connsiteY14" fmla="*/ 238135 h 498139"/>
                    <a:gd name="connsiteX15" fmla="*/ 66748 w 501759"/>
                    <a:gd name="connsiteY15" fmla="*/ 139720 h 498139"/>
                    <a:gd name="connsiteX16" fmla="*/ 82520 w 501759"/>
                    <a:gd name="connsiteY16" fmla="*/ 119071 h 498139"/>
                    <a:gd name="connsiteX17" fmla="*/ 135921 w 501759"/>
                    <a:gd name="connsiteY17" fmla="*/ 52246 h 498139"/>
                    <a:gd name="connsiteX18" fmla="*/ 173543 w 501759"/>
                    <a:gd name="connsiteY18" fmla="*/ 44956 h 498139"/>
                    <a:gd name="connsiteX19" fmla="*/ 182033 w 501759"/>
                    <a:gd name="connsiteY19" fmla="*/ 44956 h 498139"/>
                    <a:gd name="connsiteX20" fmla="*/ 184465 w 501759"/>
                    <a:gd name="connsiteY20" fmla="*/ 44956 h 498139"/>
                    <a:gd name="connsiteX21" fmla="*/ 205095 w 501759"/>
                    <a:gd name="connsiteY21" fmla="*/ 36448 h 498139"/>
                    <a:gd name="connsiteX22" fmla="*/ 288828 w 501759"/>
                    <a:gd name="connsiteY22" fmla="*/ 0 h 498139"/>
                    <a:gd name="connsiteX23" fmla="*/ 390773 w 501759"/>
                    <a:gd name="connsiteY23" fmla="*/ 63180 h 498139"/>
                    <a:gd name="connsiteX24" fmla="*/ 411403 w 501759"/>
                    <a:gd name="connsiteY24" fmla="*/ 78972 h 498139"/>
                    <a:gd name="connsiteX25" fmla="*/ 447812 w 501759"/>
                    <a:gd name="connsiteY25" fmla="*/ 93551 h 498139"/>
                    <a:gd name="connsiteX26" fmla="*/ 487860 w 501759"/>
                    <a:gd name="connsiteY26" fmla="*/ 246638 h 498139"/>
                    <a:gd name="connsiteX27" fmla="*/ 483008 w 501759"/>
                    <a:gd name="connsiteY27" fmla="*/ 255146 h 498139"/>
                    <a:gd name="connsiteX28" fmla="*/ 376207 w 501759"/>
                    <a:gd name="connsiteY28" fmla="*/ 255146 h 498139"/>
                    <a:gd name="connsiteX29" fmla="*/ 376207 w 501759"/>
                    <a:gd name="connsiteY29" fmla="*/ 258791 h 498139"/>
                    <a:gd name="connsiteX30" fmla="*/ 405333 w 501759"/>
                    <a:gd name="connsiteY30" fmla="*/ 269726 h 498139"/>
                    <a:gd name="connsiteX31" fmla="*/ 428395 w 501759"/>
                    <a:gd name="connsiteY31" fmla="*/ 317108 h 498139"/>
                    <a:gd name="connsiteX32" fmla="*/ 428395 w 501759"/>
                    <a:gd name="connsiteY32" fmla="*/ 329255 h 498139"/>
                    <a:gd name="connsiteX33" fmla="*/ 445387 w 501759"/>
                    <a:gd name="connsiteY33" fmla="*/ 336544 h 498139"/>
                    <a:gd name="connsiteX34" fmla="*/ 445387 w 501759"/>
                    <a:gd name="connsiteY34" fmla="*/ 404582 h 498139"/>
                    <a:gd name="connsiteX35" fmla="*/ 377426 w 501759"/>
                    <a:gd name="connsiteY35" fmla="*/ 494495 h 498139"/>
                    <a:gd name="connsiteX36" fmla="*/ 370143 w 501759"/>
                    <a:gd name="connsiteY36" fmla="*/ 498140 h 498139"/>
                    <a:gd name="connsiteX37" fmla="*/ 361647 w 501759"/>
                    <a:gd name="connsiteY37" fmla="*/ 495708 h 49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01759" h="498139">
                      <a:moveTo>
                        <a:pt x="361647" y="495708"/>
                      </a:moveTo>
                      <a:cubicBezTo>
                        <a:pt x="336159" y="483554"/>
                        <a:pt x="316742" y="465330"/>
                        <a:pt x="305820" y="444681"/>
                      </a:cubicBezTo>
                      <a:cubicBezTo>
                        <a:pt x="304607" y="444681"/>
                        <a:pt x="303395" y="444681"/>
                        <a:pt x="302182" y="444681"/>
                      </a:cubicBezTo>
                      <a:lnTo>
                        <a:pt x="303395" y="445894"/>
                      </a:lnTo>
                      <a:lnTo>
                        <a:pt x="293686" y="445894"/>
                      </a:lnTo>
                      <a:cubicBezTo>
                        <a:pt x="271843" y="448326"/>
                        <a:pt x="253638" y="448326"/>
                        <a:pt x="248781" y="448326"/>
                      </a:cubicBezTo>
                      <a:lnTo>
                        <a:pt x="247568" y="448326"/>
                      </a:lnTo>
                      <a:cubicBezTo>
                        <a:pt x="242717" y="448326"/>
                        <a:pt x="223300" y="448326"/>
                        <a:pt x="202669" y="445894"/>
                      </a:cubicBezTo>
                      <a:lnTo>
                        <a:pt x="194174" y="444681"/>
                      </a:lnTo>
                      <a:cubicBezTo>
                        <a:pt x="145630" y="438604"/>
                        <a:pt x="121355" y="425238"/>
                        <a:pt x="121355" y="404582"/>
                      </a:cubicBezTo>
                      <a:lnTo>
                        <a:pt x="120142" y="340189"/>
                      </a:lnTo>
                      <a:lnTo>
                        <a:pt x="120142" y="338976"/>
                      </a:lnTo>
                      <a:lnTo>
                        <a:pt x="120142" y="256359"/>
                      </a:lnTo>
                      <a:lnTo>
                        <a:pt x="0" y="256359"/>
                      </a:lnTo>
                      <a:lnTo>
                        <a:pt x="1213" y="238135"/>
                      </a:lnTo>
                      <a:cubicBezTo>
                        <a:pt x="4851" y="196824"/>
                        <a:pt x="29126" y="159163"/>
                        <a:pt x="66748" y="139720"/>
                      </a:cubicBezTo>
                      <a:cubicBezTo>
                        <a:pt x="75237" y="136076"/>
                        <a:pt x="80095" y="127573"/>
                        <a:pt x="82520" y="119071"/>
                      </a:cubicBezTo>
                      <a:cubicBezTo>
                        <a:pt x="88591" y="88694"/>
                        <a:pt x="108008" y="64393"/>
                        <a:pt x="135921" y="52246"/>
                      </a:cubicBezTo>
                      <a:cubicBezTo>
                        <a:pt x="148056" y="47388"/>
                        <a:pt x="160190" y="44956"/>
                        <a:pt x="173543" y="44956"/>
                      </a:cubicBezTo>
                      <a:cubicBezTo>
                        <a:pt x="175969" y="44956"/>
                        <a:pt x="179607" y="44956"/>
                        <a:pt x="182033" y="44956"/>
                      </a:cubicBezTo>
                      <a:cubicBezTo>
                        <a:pt x="183252" y="44956"/>
                        <a:pt x="184465" y="44956"/>
                        <a:pt x="184465" y="44956"/>
                      </a:cubicBezTo>
                      <a:cubicBezTo>
                        <a:pt x="192961" y="44956"/>
                        <a:pt x="200237" y="41312"/>
                        <a:pt x="205095" y="36448"/>
                      </a:cubicBezTo>
                      <a:cubicBezTo>
                        <a:pt x="226938" y="13366"/>
                        <a:pt x="257277" y="0"/>
                        <a:pt x="288828" y="0"/>
                      </a:cubicBezTo>
                      <a:cubicBezTo>
                        <a:pt x="332521" y="0"/>
                        <a:pt x="371355" y="24301"/>
                        <a:pt x="390773" y="63180"/>
                      </a:cubicBezTo>
                      <a:cubicBezTo>
                        <a:pt x="394411" y="71682"/>
                        <a:pt x="402907" y="76546"/>
                        <a:pt x="411403" y="78972"/>
                      </a:cubicBezTo>
                      <a:cubicBezTo>
                        <a:pt x="424756" y="81404"/>
                        <a:pt x="436891" y="87481"/>
                        <a:pt x="447812" y="93551"/>
                      </a:cubicBezTo>
                      <a:cubicBezTo>
                        <a:pt x="498781" y="126360"/>
                        <a:pt x="516986" y="193179"/>
                        <a:pt x="487860" y="246638"/>
                      </a:cubicBezTo>
                      <a:lnTo>
                        <a:pt x="483008" y="255146"/>
                      </a:lnTo>
                      <a:lnTo>
                        <a:pt x="376207" y="255146"/>
                      </a:lnTo>
                      <a:lnTo>
                        <a:pt x="376207" y="258791"/>
                      </a:lnTo>
                      <a:cubicBezTo>
                        <a:pt x="387134" y="260004"/>
                        <a:pt x="396843" y="263649"/>
                        <a:pt x="405333" y="269726"/>
                      </a:cubicBezTo>
                      <a:cubicBezTo>
                        <a:pt x="419899" y="280660"/>
                        <a:pt x="428395" y="298884"/>
                        <a:pt x="428395" y="317108"/>
                      </a:cubicBezTo>
                      <a:lnTo>
                        <a:pt x="428395" y="329255"/>
                      </a:lnTo>
                      <a:lnTo>
                        <a:pt x="445387" y="336544"/>
                      </a:lnTo>
                      <a:lnTo>
                        <a:pt x="445387" y="404582"/>
                      </a:lnTo>
                      <a:cubicBezTo>
                        <a:pt x="442955" y="441036"/>
                        <a:pt x="418686" y="473839"/>
                        <a:pt x="377426" y="494495"/>
                      </a:cubicBezTo>
                      <a:lnTo>
                        <a:pt x="370143" y="498140"/>
                      </a:lnTo>
                      <a:lnTo>
                        <a:pt x="361647" y="495708"/>
                      </a:lnTo>
                      <a:close/>
                    </a:path>
                  </a:pathLst>
                </a:custGeom>
                <a:solidFill>
                  <a:srgbClr val="FFFFFF"/>
                </a:solidFill>
                <a:ln w="6417"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E9F18256-AE32-4C50-9ADE-6BA1C830B2BE}"/>
                    </a:ext>
                  </a:extLst>
                </p:cNvPr>
                <p:cNvSpPr/>
                <p:nvPr/>
              </p:nvSpPr>
              <p:spPr>
                <a:xfrm>
                  <a:off x="2268353" y="2316748"/>
                  <a:ext cx="513400" cy="509067"/>
                </a:xfrm>
                <a:custGeom>
                  <a:avLst/>
                  <a:gdLst>
                    <a:gd name="connsiteX0" fmla="*/ 293686 w 513400"/>
                    <a:gd name="connsiteY0" fmla="*/ 12147 h 509067"/>
                    <a:gd name="connsiteX1" fmla="*/ 389560 w 513400"/>
                    <a:gd name="connsiteY1" fmla="*/ 71683 h 509067"/>
                    <a:gd name="connsiteX2" fmla="*/ 413835 w 513400"/>
                    <a:gd name="connsiteY2" fmla="*/ 91119 h 509067"/>
                    <a:gd name="connsiteX3" fmla="*/ 449025 w 513400"/>
                    <a:gd name="connsiteY3" fmla="*/ 105705 h 509067"/>
                    <a:gd name="connsiteX4" fmla="*/ 487860 w 513400"/>
                    <a:gd name="connsiteY4" fmla="*/ 251495 h 509067"/>
                    <a:gd name="connsiteX5" fmla="*/ 485434 w 513400"/>
                    <a:gd name="connsiteY5" fmla="*/ 256359 h 509067"/>
                    <a:gd name="connsiteX6" fmla="*/ 444174 w 513400"/>
                    <a:gd name="connsiteY6" fmla="*/ 256359 h 509067"/>
                    <a:gd name="connsiteX7" fmla="*/ 391986 w 513400"/>
                    <a:gd name="connsiteY7" fmla="*/ 256359 h 509067"/>
                    <a:gd name="connsiteX8" fmla="*/ 376213 w 513400"/>
                    <a:gd name="connsiteY8" fmla="*/ 256359 h 509067"/>
                    <a:gd name="connsiteX9" fmla="*/ 376213 w 513400"/>
                    <a:gd name="connsiteY9" fmla="*/ 272151 h 509067"/>
                    <a:gd name="connsiteX10" fmla="*/ 407765 w 513400"/>
                    <a:gd name="connsiteY10" fmla="*/ 283085 h 509067"/>
                    <a:gd name="connsiteX11" fmla="*/ 428395 w 513400"/>
                    <a:gd name="connsiteY11" fmla="*/ 325610 h 509067"/>
                    <a:gd name="connsiteX12" fmla="*/ 428395 w 513400"/>
                    <a:gd name="connsiteY12" fmla="*/ 340189 h 509067"/>
                    <a:gd name="connsiteX13" fmla="*/ 445387 w 513400"/>
                    <a:gd name="connsiteY13" fmla="*/ 347478 h 509067"/>
                    <a:gd name="connsiteX14" fmla="*/ 445387 w 513400"/>
                    <a:gd name="connsiteY14" fmla="*/ 411871 h 509067"/>
                    <a:gd name="connsiteX15" fmla="*/ 381064 w 513400"/>
                    <a:gd name="connsiteY15" fmla="*/ 496920 h 509067"/>
                    <a:gd name="connsiteX16" fmla="*/ 375000 w 513400"/>
                    <a:gd name="connsiteY16" fmla="*/ 498133 h 509067"/>
                    <a:gd name="connsiteX17" fmla="*/ 370143 w 513400"/>
                    <a:gd name="connsiteY17" fmla="*/ 495708 h 509067"/>
                    <a:gd name="connsiteX18" fmla="*/ 314316 w 513400"/>
                    <a:gd name="connsiteY18" fmla="*/ 443462 h 509067"/>
                    <a:gd name="connsiteX19" fmla="*/ 297331 w 513400"/>
                    <a:gd name="connsiteY19" fmla="*/ 445894 h 509067"/>
                    <a:gd name="connsiteX20" fmla="*/ 252426 w 513400"/>
                    <a:gd name="connsiteY20" fmla="*/ 448319 h 509067"/>
                    <a:gd name="connsiteX21" fmla="*/ 251213 w 513400"/>
                    <a:gd name="connsiteY21" fmla="*/ 448319 h 509067"/>
                    <a:gd name="connsiteX22" fmla="*/ 250000 w 513400"/>
                    <a:gd name="connsiteY22" fmla="*/ 448319 h 509067"/>
                    <a:gd name="connsiteX23" fmla="*/ 205095 w 513400"/>
                    <a:gd name="connsiteY23" fmla="*/ 445894 h 509067"/>
                    <a:gd name="connsiteX24" fmla="*/ 129851 w 513400"/>
                    <a:gd name="connsiteY24" fmla="*/ 410659 h 509067"/>
                    <a:gd name="connsiteX25" fmla="*/ 128638 w 513400"/>
                    <a:gd name="connsiteY25" fmla="*/ 346266 h 509067"/>
                    <a:gd name="connsiteX26" fmla="*/ 128638 w 513400"/>
                    <a:gd name="connsiteY26" fmla="*/ 345046 h 509067"/>
                    <a:gd name="connsiteX27" fmla="*/ 128638 w 513400"/>
                    <a:gd name="connsiteY27" fmla="*/ 328042 h 509067"/>
                    <a:gd name="connsiteX28" fmla="*/ 128638 w 513400"/>
                    <a:gd name="connsiteY28" fmla="*/ 277009 h 509067"/>
                    <a:gd name="connsiteX29" fmla="*/ 128638 w 513400"/>
                    <a:gd name="connsiteY29" fmla="*/ 273364 h 509067"/>
                    <a:gd name="connsiteX30" fmla="*/ 128638 w 513400"/>
                    <a:gd name="connsiteY30" fmla="*/ 256359 h 509067"/>
                    <a:gd name="connsiteX31" fmla="*/ 13347 w 513400"/>
                    <a:gd name="connsiteY31" fmla="*/ 256359 h 509067"/>
                    <a:gd name="connsiteX32" fmla="*/ 14566 w 513400"/>
                    <a:gd name="connsiteY32" fmla="*/ 245425 h 509067"/>
                    <a:gd name="connsiteX33" fmla="*/ 76457 w 513400"/>
                    <a:gd name="connsiteY33" fmla="*/ 151868 h 509067"/>
                    <a:gd name="connsiteX34" fmla="*/ 94661 w 513400"/>
                    <a:gd name="connsiteY34" fmla="*/ 127573 h 509067"/>
                    <a:gd name="connsiteX35" fmla="*/ 144418 w 513400"/>
                    <a:gd name="connsiteY35" fmla="*/ 64393 h 509067"/>
                    <a:gd name="connsiteX36" fmla="*/ 179614 w 513400"/>
                    <a:gd name="connsiteY36" fmla="*/ 57104 h 509067"/>
                    <a:gd name="connsiteX37" fmla="*/ 188103 w 513400"/>
                    <a:gd name="connsiteY37" fmla="*/ 57104 h 509067"/>
                    <a:gd name="connsiteX38" fmla="*/ 191748 w 513400"/>
                    <a:gd name="connsiteY38" fmla="*/ 57104 h 509067"/>
                    <a:gd name="connsiteX39" fmla="*/ 217229 w 513400"/>
                    <a:gd name="connsiteY39" fmla="*/ 46169 h 509067"/>
                    <a:gd name="connsiteX40" fmla="*/ 293686 w 513400"/>
                    <a:gd name="connsiteY40" fmla="*/ 12147 h 509067"/>
                    <a:gd name="connsiteX41" fmla="*/ 293686 w 513400"/>
                    <a:gd name="connsiteY41" fmla="*/ 0 h 509067"/>
                    <a:gd name="connsiteX42" fmla="*/ 206308 w 513400"/>
                    <a:gd name="connsiteY42" fmla="*/ 38880 h 509067"/>
                    <a:gd name="connsiteX43" fmla="*/ 190535 w 513400"/>
                    <a:gd name="connsiteY43" fmla="*/ 46169 h 509067"/>
                    <a:gd name="connsiteX44" fmla="*/ 188103 w 513400"/>
                    <a:gd name="connsiteY44" fmla="*/ 46169 h 509067"/>
                    <a:gd name="connsiteX45" fmla="*/ 178395 w 513400"/>
                    <a:gd name="connsiteY45" fmla="*/ 46169 h 509067"/>
                    <a:gd name="connsiteX46" fmla="*/ 138347 w 513400"/>
                    <a:gd name="connsiteY46" fmla="*/ 54672 h 509067"/>
                    <a:gd name="connsiteX47" fmla="*/ 82527 w 513400"/>
                    <a:gd name="connsiteY47" fmla="*/ 123929 h 509067"/>
                    <a:gd name="connsiteX48" fmla="*/ 70386 w 513400"/>
                    <a:gd name="connsiteY48" fmla="*/ 139720 h 509067"/>
                    <a:gd name="connsiteX49" fmla="*/ 2426 w 513400"/>
                    <a:gd name="connsiteY49" fmla="*/ 242993 h 509067"/>
                    <a:gd name="connsiteX50" fmla="*/ 1213 w 513400"/>
                    <a:gd name="connsiteY50" fmla="*/ 255140 h 509067"/>
                    <a:gd name="connsiteX51" fmla="*/ 0 w 513400"/>
                    <a:gd name="connsiteY51" fmla="*/ 268506 h 509067"/>
                    <a:gd name="connsiteX52" fmla="*/ 13347 w 513400"/>
                    <a:gd name="connsiteY52" fmla="*/ 268506 h 509067"/>
                    <a:gd name="connsiteX53" fmla="*/ 120142 w 513400"/>
                    <a:gd name="connsiteY53" fmla="*/ 268506 h 509067"/>
                    <a:gd name="connsiteX54" fmla="*/ 120142 w 513400"/>
                    <a:gd name="connsiteY54" fmla="*/ 273364 h 509067"/>
                    <a:gd name="connsiteX55" fmla="*/ 120142 w 513400"/>
                    <a:gd name="connsiteY55" fmla="*/ 277009 h 509067"/>
                    <a:gd name="connsiteX56" fmla="*/ 120142 w 513400"/>
                    <a:gd name="connsiteY56" fmla="*/ 328042 h 509067"/>
                    <a:gd name="connsiteX57" fmla="*/ 120142 w 513400"/>
                    <a:gd name="connsiteY57" fmla="*/ 343834 h 509067"/>
                    <a:gd name="connsiteX58" fmla="*/ 120142 w 513400"/>
                    <a:gd name="connsiteY58" fmla="*/ 345046 h 509067"/>
                    <a:gd name="connsiteX59" fmla="*/ 121362 w 513400"/>
                    <a:gd name="connsiteY59" fmla="*/ 409440 h 509067"/>
                    <a:gd name="connsiteX60" fmla="*/ 191748 w 513400"/>
                    <a:gd name="connsiteY60" fmla="*/ 454396 h 509067"/>
                    <a:gd name="connsiteX61" fmla="*/ 208740 w 513400"/>
                    <a:gd name="connsiteY61" fmla="*/ 455609 h 509067"/>
                    <a:gd name="connsiteX62" fmla="*/ 254851 w 513400"/>
                    <a:gd name="connsiteY62" fmla="*/ 458041 h 509067"/>
                    <a:gd name="connsiteX63" fmla="*/ 256064 w 513400"/>
                    <a:gd name="connsiteY63" fmla="*/ 458041 h 509067"/>
                    <a:gd name="connsiteX64" fmla="*/ 257283 w 513400"/>
                    <a:gd name="connsiteY64" fmla="*/ 458041 h 509067"/>
                    <a:gd name="connsiteX65" fmla="*/ 303395 w 513400"/>
                    <a:gd name="connsiteY65" fmla="*/ 455609 h 509067"/>
                    <a:gd name="connsiteX66" fmla="*/ 311891 w 513400"/>
                    <a:gd name="connsiteY66" fmla="*/ 454396 h 509067"/>
                    <a:gd name="connsiteX67" fmla="*/ 368930 w 513400"/>
                    <a:gd name="connsiteY67" fmla="*/ 504210 h 509067"/>
                    <a:gd name="connsiteX68" fmla="*/ 373788 w 513400"/>
                    <a:gd name="connsiteY68" fmla="*/ 506642 h 509067"/>
                    <a:gd name="connsiteX69" fmla="*/ 378639 w 513400"/>
                    <a:gd name="connsiteY69" fmla="*/ 509067 h 509067"/>
                    <a:gd name="connsiteX70" fmla="*/ 383496 w 513400"/>
                    <a:gd name="connsiteY70" fmla="*/ 506642 h 509067"/>
                    <a:gd name="connsiteX71" fmla="*/ 388347 w 513400"/>
                    <a:gd name="connsiteY71" fmla="*/ 504210 h 509067"/>
                    <a:gd name="connsiteX72" fmla="*/ 458734 w 513400"/>
                    <a:gd name="connsiteY72" fmla="*/ 409440 h 509067"/>
                    <a:gd name="connsiteX73" fmla="*/ 458734 w 513400"/>
                    <a:gd name="connsiteY73" fmla="*/ 345046 h 509067"/>
                    <a:gd name="connsiteX74" fmla="*/ 458734 w 513400"/>
                    <a:gd name="connsiteY74" fmla="*/ 336544 h 509067"/>
                    <a:gd name="connsiteX75" fmla="*/ 449025 w 513400"/>
                    <a:gd name="connsiteY75" fmla="*/ 336544 h 509067"/>
                    <a:gd name="connsiteX76" fmla="*/ 439316 w 513400"/>
                    <a:gd name="connsiteY76" fmla="*/ 332899 h 509067"/>
                    <a:gd name="connsiteX77" fmla="*/ 439316 w 513400"/>
                    <a:gd name="connsiteY77" fmla="*/ 324397 h 509067"/>
                    <a:gd name="connsiteX78" fmla="*/ 413835 w 513400"/>
                    <a:gd name="connsiteY78" fmla="*/ 273364 h 509067"/>
                    <a:gd name="connsiteX79" fmla="*/ 407765 w 513400"/>
                    <a:gd name="connsiteY79" fmla="*/ 269719 h 509067"/>
                    <a:gd name="connsiteX80" fmla="*/ 442961 w 513400"/>
                    <a:gd name="connsiteY80" fmla="*/ 269719 h 509067"/>
                    <a:gd name="connsiteX81" fmla="*/ 485434 w 513400"/>
                    <a:gd name="connsiteY81" fmla="*/ 269719 h 509067"/>
                    <a:gd name="connsiteX82" fmla="*/ 492717 w 513400"/>
                    <a:gd name="connsiteY82" fmla="*/ 269719 h 509067"/>
                    <a:gd name="connsiteX83" fmla="*/ 496356 w 513400"/>
                    <a:gd name="connsiteY83" fmla="*/ 263649 h 509067"/>
                    <a:gd name="connsiteX84" fmla="*/ 498781 w 513400"/>
                    <a:gd name="connsiteY84" fmla="*/ 257572 h 509067"/>
                    <a:gd name="connsiteX85" fmla="*/ 456308 w 513400"/>
                    <a:gd name="connsiteY85" fmla="*/ 95983 h 509067"/>
                    <a:gd name="connsiteX86" fmla="*/ 417473 w 513400"/>
                    <a:gd name="connsiteY86" fmla="*/ 80185 h 509067"/>
                    <a:gd name="connsiteX87" fmla="*/ 400482 w 513400"/>
                    <a:gd name="connsiteY87" fmla="*/ 68038 h 509067"/>
                    <a:gd name="connsiteX88" fmla="*/ 293686 w 513400"/>
                    <a:gd name="connsiteY88" fmla="*/ 0 h 50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13400" h="509067">
                      <a:moveTo>
                        <a:pt x="293686" y="12147"/>
                      </a:moveTo>
                      <a:cubicBezTo>
                        <a:pt x="334953" y="12147"/>
                        <a:pt x="371356" y="35235"/>
                        <a:pt x="389560" y="71683"/>
                      </a:cubicBezTo>
                      <a:cubicBezTo>
                        <a:pt x="394418" y="81404"/>
                        <a:pt x="402914" y="88694"/>
                        <a:pt x="413835" y="91119"/>
                      </a:cubicBezTo>
                      <a:cubicBezTo>
                        <a:pt x="425969" y="93551"/>
                        <a:pt x="438103" y="98415"/>
                        <a:pt x="449025" y="105705"/>
                      </a:cubicBezTo>
                      <a:cubicBezTo>
                        <a:pt x="497568" y="136076"/>
                        <a:pt x="514560" y="200469"/>
                        <a:pt x="487860" y="251495"/>
                      </a:cubicBezTo>
                      <a:lnTo>
                        <a:pt x="485434" y="256359"/>
                      </a:lnTo>
                      <a:lnTo>
                        <a:pt x="444174" y="256359"/>
                      </a:lnTo>
                      <a:lnTo>
                        <a:pt x="391986" y="256359"/>
                      </a:lnTo>
                      <a:lnTo>
                        <a:pt x="376213" y="256359"/>
                      </a:lnTo>
                      <a:lnTo>
                        <a:pt x="376213" y="272151"/>
                      </a:lnTo>
                      <a:cubicBezTo>
                        <a:pt x="387134" y="272151"/>
                        <a:pt x="398056" y="275796"/>
                        <a:pt x="407765" y="283085"/>
                      </a:cubicBezTo>
                      <a:cubicBezTo>
                        <a:pt x="421112" y="292807"/>
                        <a:pt x="428395" y="308599"/>
                        <a:pt x="428395" y="325610"/>
                      </a:cubicBezTo>
                      <a:lnTo>
                        <a:pt x="428395" y="340189"/>
                      </a:lnTo>
                      <a:lnTo>
                        <a:pt x="445387" y="347478"/>
                      </a:lnTo>
                      <a:lnTo>
                        <a:pt x="445387" y="411871"/>
                      </a:lnTo>
                      <a:cubicBezTo>
                        <a:pt x="442961" y="445894"/>
                        <a:pt x="419899" y="477477"/>
                        <a:pt x="381064" y="496920"/>
                      </a:cubicBezTo>
                      <a:lnTo>
                        <a:pt x="375000" y="498133"/>
                      </a:lnTo>
                      <a:lnTo>
                        <a:pt x="370143" y="495708"/>
                      </a:lnTo>
                      <a:cubicBezTo>
                        <a:pt x="343442" y="482341"/>
                        <a:pt x="325244" y="464117"/>
                        <a:pt x="314316" y="443462"/>
                      </a:cubicBezTo>
                      <a:cubicBezTo>
                        <a:pt x="308252" y="444674"/>
                        <a:pt x="303395" y="444674"/>
                        <a:pt x="297331" y="445894"/>
                      </a:cubicBezTo>
                      <a:cubicBezTo>
                        <a:pt x="276701" y="448319"/>
                        <a:pt x="257283" y="448319"/>
                        <a:pt x="252426" y="448319"/>
                      </a:cubicBezTo>
                      <a:lnTo>
                        <a:pt x="251213" y="448319"/>
                      </a:lnTo>
                      <a:lnTo>
                        <a:pt x="250000" y="448319"/>
                      </a:lnTo>
                      <a:cubicBezTo>
                        <a:pt x="245143" y="448319"/>
                        <a:pt x="226938" y="448319"/>
                        <a:pt x="205095" y="445894"/>
                      </a:cubicBezTo>
                      <a:cubicBezTo>
                        <a:pt x="169905" y="442249"/>
                        <a:pt x="129851" y="433740"/>
                        <a:pt x="129851" y="410659"/>
                      </a:cubicBezTo>
                      <a:lnTo>
                        <a:pt x="128638" y="346266"/>
                      </a:lnTo>
                      <a:lnTo>
                        <a:pt x="128638" y="345046"/>
                      </a:lnTo>
                      <a:lnTo>
                        <a:pt x="128638" y="328042"/>
                      </a:lnTo>
                      <a:lnTo>
                        <a:pt x="128638" y="277009"/>
                      </a:lnTo>
                      <a:lnTo>
                        <a:pt x="128638" y="273364"/>
                      </a:lnTo>
                      <a:lnTo>
                        <a:pt x="128638" y="256359"/>
                      </a:lnTo>
                      <a:lnTo>
                        <a:pt x="13347" y="256359"/>
                      </a:lnTo>
                      <a:lnTo>
                        <a:pt x="14566" y="245425"/>
                      </a:lnTo>
                      <a:cubicBezTo>
                        <a:pt x="16992" y="205326"/>
                        <a:pt x="40047" y="170098"/>
                        <a:pt x="76457" y="151868"/>
                      </a:cubicBezTo>
                      <a:cubicBezTo>
                        <a:pt x="86165" y="147010"/>
                        <a:pt x="93448" y="137288"/>
                        <a:pt x="94661" y="127573"/>
                      </a:cubicBezTo>
                      <a:cubicBezTo>
                        <a:pt x="100725" y="99628"/>
                        <a:pt x="118930" y="76540"/>
                        <a:pt x="144418" y="64393"/>
                      </a:cubicBezTo>
                      <a:cubicBezTo>
                        <a:pt x="155339" y="59536"/>
                        <a:pt x="167473" y="57104"/>
                        <a:pt x="179614" y="57104"/>
                      </a:cubicBezTo>
                      <a:cubicBezTo>
                        <a:pt x="182039" y="57104"/>
                        <a:pt x="184465" y="57104"/>
                        <a:pt x="188103" y="57104"/>
                      </a:cubicBezTo>
                      <a:cubicBezTo>
                        <a:pt x="189323" y="57104"/>
                        <a:pt x="190535" y="57104"/>
                        <a:pt x="191748" y="57104"/>
                      </a:cubicBezTo>
                      <a:cubicBezTo>
                        <a:pt x="201457" y="57104"/>
                        <a:pt x="209953" y="53459"/>
                        <a:pt x="217229" y="46169"/>
                      </a:cubicBezTo>
                      <a:cubicBezTo>
                        <a:pt x="235434" y="24301"/>
                        <a:pt x="264560" y="12147"/>
                        <a:pt x="293686" y="12147"/>
                      </a:cubicBezTo>
                      <a:close/>
                      <a:moveTo>
                        <a:pt x="293686" y="0"/>
                      </a:moveTo>
                      <a:cubicBezTo>
                        <a:pt x="260922" y="0"/>
                        <a:pt x="228157" y="13366"/>
                        <a:pt x="206308" y="38880"/>
                      </a:cubicBezTo>
                      <a:cubicBezTo>
                        <a:pt x="202670" y="43737"/>
                        <a:pt x="196599" y="46169"/>
                        <a:pt x="190535" y="46169"/>
                      </a:cubicBezTo>
                      <a:cubicBezTo>
                        <a:pt x="189323" y="46169"/>
                        <a:pt x="189323" y="46169"/>
                        <a:pt x="188103" y="46169"/>
                      </a:cubicBezTo>
                      <a:cubicBezTo>
                        <a:pt x="184465" y="46169"/>
                        <a:pt x="182039" y="46169"/>
                        <a:pt x="178395" y="46169"/>
                      </a:cubicBezTo>
                      <a:cubicBezTo>
                        <a:pt x="165048" y="46169"/>
                        <a:pt x="150488" y="48601"/>
                        <a:pt x="138347" y="54672"/>
                      </a:cubicBezTo>
                      <a:cubicBezTo>
                        <a:pt x="109221" y="65606"/>
                        <a:pt x="88591" y="92338"/>
                        <a:pt x="82527" y="123929"/>
                      </a:cubicBezTo>
                      <a:cubicBezTo>
                        <a:pt x="81308" y="131218"/>
                        <a:pt x="76457" y="137288"/>
                        <a:pt x="70386" y="139720"/>
                      </a:cubicBezTo>
                      <a:cubicBezTo>
                        <a:pt x="31552" y="160376"/>
                        <a:pt x="6070" y="199256"/>
                        <a:pt x="2426" y="242993"/>
                      </a:cubicBezTo>
                      <a:lnTo>
                        <a:pt x="1213" y="255140"/>
                      </a:lnTo>
                      <a:lnTo>
                        <a:pt x="0" y="268506"/>
                      </a:lnTo>
                      <a:lnTo>
                        <a:pt x="13347" y="268506"/>
                      </a:lnTo>
                      <a:lnTo>
                        <a:pt x="120142" y="268506"/>
                      </a:lnTo>
                      <a:lnTo>
                        <a:pt x="120142" y="273364"/>
                      </a:lnTo>
                      <a:lnTo>
                        <a:pt x="120142" y="277009"/>
                      </a:lnTo>
                      <a:lnTo>
                        <a:pt x="120142" y="328042"/>
                      </a:lnTo>
                      <a:lnTo>
                        <a:pt x="120142" y="343834"/>
                      </a:lnTo>
                      <a:lnTo>
                        <a:pt x="120142" y="345046"/>
                      </a:lnTo>
                      <a:lnTo>
                        <a:pt x="121362" y="409440"/>
                      </a:lnTo>
                      <a:cubicBezTo>
                        <a:pt x="121362" y="432527"/>
                        <a:pt x="144418" y="447106"/>
                        <a:pt x="191748" y="454396"/>
                      </a:cubicBezTo>
                      <a:lnTo>
                        <a:pt x="208740" y="455609"/>
                      </a:lnTo>
                      <a:cubicBezTo>
                        <a:pt x="230583" y="458041"/>
                        <a:pt x="248787" y="458041"/>
                        <a:pt x="254851" y="458041"/>
                      </a:cubicBezTo>
                      <a:lnTo>
                        <a:pt x="256064" y="458041"/>
                      </a:lnTo>
                      <a:lnTo>
                        <a:pt x="257283" y="458041"/>
                      </a:lnTo>
                      <a:cubicBezTo>
                        <a:pt x="262135" y="458041"/>
                        <a:pt x="281552" y="458041"/>
                        <a:pt x="303395" y="455609"/>
                      </a:cubicBezTo>
                      <a:lnTo>
                        <a:pt x="311891" y="454396"/>
                      </a:lnTo>
                      <a:cubicBezTo>
                        <a:pt x="324025" y="475052"/>
                        <a:pt x="343442" y="492063"/>
                        <a:pt x="368930" y="504210"/>
                      </a:cubicBezTo>
                      <a:lnTo>
                        <a:pt x="373788" y="506642"/>
                      </a:lnTo>
                      <a:lnTo>
                        <a:pt x="378639" y="509067"/>
                      </a:lnTo>
                      <a:lnTo>
                        <a:pt x="383496" y="506642"/>
                      </a:lnTo>
                      <a:lnTo>
                        <a:pt x="388347" y="504210"/>
                      </a:lnTo>
                      <a:cubicBezTo>
                        <a:pt x="430820" y="482341"/>
                        <a:pt x="457521" y="448319"/>
                        <a:pt x="458734" y="409440"/>
                      </a:cubicBezTo>
                      <a:lnTo>
                        <a:pt x="458734" y="345046"/>
                      </a:lnTo>
                      <a:lnTo>
                        <a:pt x="458734" y="336544"/>
                      </a:lnTo>
                      <a:lnTo>
                        <a:pt x="449025" y="336544"/>
                      </a:lnTo>
                      <a:lnTo>
                        <a:pt x="439316" y="332899"/>
                      </a:lnTo>
                      <a:lnTo>
                        <a:pt x="439316" y="324397"/>
                      </a:lnTo>
                      <a:cubicBezTo>
                        <a:pt x="439316" y="303741"/>
                        <a:pt x="429608" y="285517"/>
                        <a:pt x="413835" y="273364"/>
                      </a:cubicBezTo>
                      <a:cubicBezTo>
                        <a:pt x="411403" y="272151"/>
                        <a:pt x="410190" y="270938"/>
                        <a:pt x="407765" y="269719"/>
                      </a:cubicBezTo>
                      <a:lnTo>
                        <a:pt x="442961" y="269719"/>
                      </a:lnTo>
                      <a:lnTo>
                        <a:pt x="485434" y="269719"/>
                      </a:lnTo>
                      <a:lnTo>
                        <a:pt x="492717" y="269719"/>
                      </a:lnTo>
                      <a:lnTo>
                        <a:pt x="496356" y="263649"/>
                      </a:lnTo>
                      <a:lnTo>
                        <a:pt x="498781" y="257572"/>
                      </a:lnTo>
                      <a:cubicBezTo>
                        <a:pt x="529127" y="201681"/>
                        <a:pt x="510922" y="129999"/>
                        <a:pt x="456308" y="95983"/>
                      </a:cubicBezTo>
                      <a:cubicBezTo>
                        <a:pt x="444174" y="88694"/>
                        <a:pt x="430820" y="82617"/>
                        <a:pt x="417473" y="80185"/>
                      </a:cubicBezTo>
                      <a:cubicBezTo>
                        <a:pt x="410190" y="78972"/>
                        <a:pt x="404126" y="74115"/>
                        <a:pt x="400482" y="68038"/>
                      </a:cubicBezTo>
                      <a:cubicBezTo>
                        <a:pt x="381064" y="25513"/>
                        <a:pt x="339804" y="0"/>
                        <a:pt x="293686" y="0"/>
                      </a:cubicBezTo>
                      <a:close/>
                    </a:path>
                  </a:pathLst>
                </a:custGeom>
                <a:solidFill>
                  <a:srgbClr val="FFFFFF"/>
                </a:solidFill>
                <a:ln w="6417" cap="flat">
                  <a:noFill/>
                  <a:prstDash val="solid"/>
                  <a:miter/>
                </a:ln>
              </p:spPr>
              <p:txBody>
                <a:bodyPr rtlCol="0" anchor="ctr"/>
                <a:lstStyle/>
                <a:p>
                  <a:endParaRPr lang="en-US"/>
                </a:p>
              </p:txBody>
            </p:sp>
          </p:grpSp>
          <p:grpSp>
            <p:nvGrpSpPr>
              <p:cNvPr id="947" name="Graphic 2">
                <a:extLst>
                  <a:ext uri="{FF2B5EF4-FFF2-40B4-BE49-F238E27FC236}">
                    <a16:creationId xmlns:a16="http://schemas.microsoft.com/office/drawing/2014/main" id="{8B72B9B1-B096-4548-A4A1-33E648CB95F0}"/>
                  </a:ext>
                </a:extLst>
              </p:cNvPr>
              <p:cNvGrpSpPr/>
              <p:nvPr/>
            </p:nvGrpSpPr>
            <p:grpSpPr>
              <a:xfrm>
                <a:off x="2282913" y="2328902"/>
                <a:ext cx="486744" cy="485985"/>
                <a:chOff x="2282913" y="2328902"/>
                <a:chExt cx="486744" cy="485985"/>
              </a:xfrm>
              <a:solidFill>
                <a:srgbClr val="2C5967"/>
              </a:solidFill>
            </p:grpSpPr>
            <p:sp>
              <p:nvSpPr>
                <p:cNvPr id="948" name="Freeform: Shape 947">
                  <a:extLst>
                    <a:ext uri="{FF2B5EF4-FFF2-40B4-BE49-F238E27FC236}">
                      <a16:creationId xmlns:a16="http://schemas.microsoft.com/office/drawing/2014/main" id="{9CF64C21-813F-466A-989F-022BA26370A0}"/>
                    </a:ext>
                  </a:extLst>
                </p:cNvPr>
                <p:cNvSpPr/>
                <p:nvPr/>
              </p:nvSpPr>
              <p:spPr>
                <a:xfrm>
                  <a:off x="2282913" y="2328902"/>
                  <a:ext cx="486744" cy="244205"/>
                </a:xfrm>
                <a:custGeom>
                  <a:avLst/>
                  <a:gdLst>
                    <a:gd name="connsiteX0" fmla="*/ 435678 w 486744"/>
                    <a:gd name="connsiteY0" fmla="*/ 93551 h 244205"/>
                    <a:gd name="connsiteX1" fmla="*/ 400488 w 486744"/>
                    <a:gd name="connsiteY1" fmla="*/ 78972 h 244205"/>
                    <a:gd name="connsiteX2" fmla="*/ 376213 w 486744"/>
                    <a:gd name="connsiteY2" fmla="*/ 59529 h 244205"/>
                    <a:gd name="connsiteX3" fmla="*/ 280339 w 486744"/>
                    <a:gd name="connsiteY3" fmla="*/ 0 h 244205"/>
                    <a:gd name="connsiteX4" fmla="*/ 201457 w 486744"/>
                    <a:gd name="connsiteY4" fmla="*/ 34016 h 244205"/>
                    <a:gd name="connsiteX5" fmla="*/ 173543 w 486744"/>
                    <a:gd name="connsiteY5" fmla="*/ 44950 h 244205"/>
                    <a:gd name="connsiteX6" fmla="*/ 131070 w 486744"/>
                    <a:gd name="connsiteY6" fmla="*/ 52239 h 244205"/>
                    <a:gd name="connsiteX7" fmla="*/ 81314 w 486744"/>
                    <a:gd name="connsiteY7" fmla="*/ 115420 h 244205"/>
                    <a:gd name="connsiteX8" fmla="*/ 63110 w 486744"/>
                    <a:gd name="connsiteY8" fmla="*/ 139720 h 244205"/>
                    <a:gd name="connsiteX9" fmla="*/ 1219 w 486744"/>
                    <a:gd name="connsiteY9" fmla="*/ 233271 h 244205"/>
                    <a:gd name="connsiteX10" fmla="*/ 0 w 486744"/>
                    <a:gd name="connsiteY10" fmla="*/ 244206 h 244205"/>
                    <a:gd name="connsiteX11" fmla="*/ 103157 w 486744"/>
                    <a:gd name="connsiteY11" fmla="*/ 244206 h 244205"/>
                    <a:gd name="connsiteX12" fmla="*/ 103157 w 486744"/>
                    <a:gd name="connsiteY12" fmla="*/ 223550 h 244205"/>
                    <a:gd name="connsiteX13" fmla="*/ 21849 w 486744"/>
                    <a:gd name="connsiteY13" fmla="*/ 223550 h 244205"/>
                    <a:gd name="connsiteX14" fmla="*/ 70393 w 486744"/>
                    <a:gd name="connsiteY14" fmla="*/ 157944 h 244205"/>
                    <a:gd name="connsiteX15" fmla="*/ 99519 w 486744"/>
                    <a:gd name="connsiteY15" fmla="*/ 119064 h 244205"/>
                    <a:gd name="connsiteX16" fmla="*/ 137141 w 486744"/>
                    <a:gd name="connsiteY16" fmla="*/ 71682 h 244205"/>
                    <a:gd name="connsiteX17" fmla="*/ 169905 w 486744"/>
                    <a:gd name="connsiteY17" fmla="*/ 66819 h 244205"/>
                    <a:gd name="connsiteX18" fmla="*/ 216023 w 486744"/>
                    <a:gd name="connsiteY18" fmla="*/ 48595 h 244205"/>
                    <a:gd name="connsiteX19" fmla="*/ 279126 w 486744"/>
                    <a:gd name="connsiteY19" fmla="*/ 20649 h 244205"/>
                    <a:gd name="connsiteX20" fmla="*/ 356796 w 486744"/>
                    <a:gd name="connsiteY20" fmla="*/ 68038 h 244205"/>
                    <a:gd name="connsiteX21" fmla="*/ 395630 w 486744"/>
                    <a:gd name="connsiteY21" fmla="*/ 98409 h 244205"/>
                    <a:gd name="connsiteX22" fmla="*/ 423544 w 486744"/>
                    <a:gd name="connsiteY22" fmla="*/ 110556 h 244205"/>
                    <a:gd name="connsiteX23" fmla="*/ 457527 w 486744"/>
                    <a:gd name="connsiteY23" fmla="*/ 222337 h 244205"/>
                    <a:gd name="connsiteX24" fmla="*/ 376213 w 486744"/>
                    <a:gd name="connsiteY24" fmla="*/ 222337 h 244205"/>
                    <a:gd name="connsiteX25" fmla="*/ 376213 w 486744"/>
                    <a:gd name="connsiteY25" fmla="*/ 242987 h 244205"/>
                    <a:gd name="connsiteX26" fmla="*/ 470874 w 486744"/>
                    <a:gd name="connsiteY26" fmla="*/ 242987 h 244205"/>
                    <a:gd name="connsiteX27" fmla="*/ 473300 w 486744"/>
                    <a:gd name="connsiteY27" fmla="*/ 236916 h 244205"/>
                    <a:gd name="connsiteX28" fmla="*/ 435678 w 486744"/>
                    <a:gd name="connsiteY28" fmla="*/ 93551 h 24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6744" h="244205">
                      <a:moveTo>
                        <a:pt x="435678" y="93551"/>
                      </a:moveTo>
                      <a:cubicBezTo>
                        <a:pt x="424756" y="86262"/>
                        <a:pt x="412622" y="81398"/>
                        <a:pt x="400488" y="78972"/>
                      </a:cubicBezTo>
                      <a:cubicBezTo>
                        <a:pt x="389566" y="76540"/>
                        <a:pt x="381071" y="69251"/>
                        <a:pt x="376213" y="59529"/>
                      </a:cubicBezTo>
                      <a:cubicBezTo>
                        <a:pt x="358008" y="23081"/>
                        <a:pt x="321606" y="0"/>
                        <a:pt x="280339" y="0"/>
                      </a:cubicBezTo>
                      <a:cubicBezTo>
                        <a:pt x="250000" y="0"/>
                        <a:pt x="222087" y="12147"/>
                        <a:pt x="201457" y="34016"/>
                      </a:cubicBezTo>
                      <a:cubicBezTo>
                        <a:pt x="194174" y="41305"/>
                        <a:pt x="184465" y="46163"/>
                        <a:pt x="173543" y="44950"/>
                      </a:cubicBezTo>
                      <a:cubicBezTo>
                        <a:pt x="158984" y="43737"/>
                        <a:pt x="144417" y="46163"/>
                        <a:pt x="131070" y="52239"/>
                      </a:cubicBezTo>
                      <a:cubicBezTo>
                        <a:pt x="105583" y="63174"/>
                        <a:pt x="86165" y="87474"/>
                        <a:pt x="81314" y="115420"/>
                      </a:cubicBezTo>
                      <a:cubicBezTo>
                        <a:pt x="78889" y="126354"/>
                        <a:pt x="72818" y="134856"/>
                        <a:pt x="63110" y="139720"/>
                      </a:cubicBezTo>
                      <a:cubicBezTo>
                        <a:pt x="27913" y="157944"/>
                        <a:pt x="4857" y="193179"/>
                        <a:pt x="1219" y="233271"/>
                      </a:cubicBezTo>
                      <a:lnTo>
                        <a:pt x="0" y="244206"/>
                      </a:lnTo>
                      <a:lnTo>
                        <a:pt x="103157" y="244206"/>
                      </a:lnTo>
                      <a:lnTo>
                        <a:pt x="103157" y="223550"/>
                      </a:lnTo>
                      <a:lnTo>
                        <a:pt x="21849" y="223550"/>
                      </a:lnTo>
                      <a:cubicBezTo>
                        <a:pt x="26700" y="195605"/>
                        <a:pt x="44905" y="171304"/>
                        <a:pt x="70393" y="157944"/>
                      </a:cubicBezTo>
                      <a:cubicBezTo>
                        <a:pt x="86165" y="149435"/>
                        <a:pt x="95874" y="136076"/>
                        <a:pt x="99519" y="119064"/>
                      </a:cubicBezTo>
                      <a:cubicBezTo>
                        <a:pt x="103157" y="98409"/>
                        <a:pt x="117723" y="80185"/>
                        <a:pt x="137141" y="71682"/>
                      </a:cubicBezTo>
                      <a:cubicBezTo>
                        <a:pt x="146849" y="66819"/>
                        <a:pt x="158984" y="65606"/>
                        <a:pt x="169905" y="66819"/>
                      </a:cubicBezTo>
                      <a:cubicBezTo>
                        <a:pt x="188110" y="68038"/>
                        <a:pt x="203882" y="60748"/>
                        <a:pt x="216023" y="48595"/>
                      </a:cubicBezTo>
                      <a:cubicBezTo>
                        <a:pt x="231796" y="31584"/>
                        <a:pt x="256070" y="20649"/>
                        <a:pt x="279126" y="20649"/>
                      </a:cubicBezTo>
                      <a:cubicBezTo>
                        <a:pt x="311897" y="20649"/>
                        <a:pt x="342236" y="38873"/>
                        <a:pt x="356796" y="68038"/>
                      </a:cubicBezTo>
                      <a:cubicBezTo>
                        <a:pt x="364079" y="83830"/>
                        <a:pt x="378645" y="94764"/>
                        <a:pt x="395630" y="98409"/>
                      </a:cubicBezTo>
                      <a:cubicBezTo>
                        <a:pt x="405339" y="100841"/>
                        <a:pt x="415048" y="104485"/>
                        <a:pt x="423544" y="110556"/>
                      </a:cubicBezTo>
                      <a:cubicBezTo>
                        <a:pt x="461166" y="134856"/>
                        <a:pt x="475732" y="182245"/>
                        <a:pt x="457527" y="222337"/>
                      </a:cubicBezTo>
                      <a:lnTo>
                        <a:pt x="376213" y="222337"/>
                      </a:lnTo>
                      <a:lnTo>
                        <a:pt x="376213" y="242987"/>
                      </a:lnTo>
                      <a:lnTo>
                        <a:pt x="470874" y="242987"/>
                      </a:lnTo>
                      <a:lnTo>
                        <a:pt x="473300" y="236916"/>
                      </a:lnTo>
                      <a:cubicBezTo>
                        <a:pt x="501213" y="188315"/>
                        <a:pt x="484221" y="123922"/>
                        <a:pt x="435678" y="93551"/>
                      </a:cubicBezTo>
                      <a:close/>
                    </a:path>
                  </a:pathLst>
                </a:custGeom>
                <a:solidFill>
                  <a:srgbClr val="2C5967"/>
                </a:solidFill>
                <a:ln w="6417"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75A78C05-E368-41F7-9873-8E10AC1542CA}"/>
                    </a:ext>
                  </a:extLst>
                </p:cNvPr>
                <p:cNvSpPr/>
                <p:nvPr/>
              </p:nvSpPr>
              <p:spPr>
                <a:xfrm>
                  <a:off x="2401843" y="2489272"/>
                  <a:ext cx="242723" cy="275795"/>
                </a:xfrm>
                <a:custGeom>
                  <a:avLst/>
                  <a:gdLst>
                    <a:gd name="connsiteX0" fmla="*/ 121362 w 242723"/>
                    <a:gd name="connsiteY0" fmla="*/ 253927 h 275795"/>
                    <a:gd name="connsiteX1" fmla="*/ 20637 w 242723"/>
                    <a:gd name="connsiteY1" fmla="*/ 236916 h 275795"/>
                    <a:gd name="connsiteX2" fmla="*/ 20637 w 242723"/>
                    <a:gd name="connsiteY2" fmla="*/ 195611 h 275795"/>
                    <a:gd name="connsiteX3" fmla="*/ 121362 w 242723"/>
                    <a:gd name="connsiteY3" fmla="*/ 210190 h 275795"/>
                    <a:gd name="connsiteX4" fmla="*/ 158984 w 242723"/>
                    <a:gd name="connsiteY4" fmla="*/ 208977 h 275795"/>
                    <a:gd name="connsiteX5" fmla="*/ 158984 w 242723"/>
                    <a:gd name="connsiteY5" fmla="*/ 188321 h 275795"/>
                    <a:gd name="connsiteX6" fmla="*/ 121362 w 242723"/>
                    <a:gd name="connsiteY6" fmla="*/ 189534 h 275795"/>
                    <a:gd name="connsiteX7" fmla="*/ 20637 w 242723"/>
                    <a:gd name="connsiteY7" fmla="*/ 172523 h 275795"/>
                    <a:gd name="connsiteX8" fmla="*/ 20637 w 242723"/>
                    <a:gd name="connsiteY8" fmla="*/ 128786 h 275795"/>
                    <a:gd name="connsiteX9" fmla="*/ 121362 w 242723"/>
                    <a:gd name="connsiteY9" fmla="*/ 143365 h 275795"/>
                    <a:gd name="connsiteX10" fmla="*/ 175975 w 242723"/>
                    <a:gd name="connsiteY10" fmla="*/ 139720 h 275795"/>
                    <a:gd name="connsiteX11" fmla="*/ 184471 w 242723"/>
                    <a:gd name="connsiteY11" fmla="*/ 116639 h 275795"/>
                    <a:gd name="connsiteX12" fmla="*/ 120149 w 242723"/>
                    <a:gd name="connsiteY12" fmla="*/ 121496 h 275795"/>
                    <a:gd name="connsiteX13" fmla="*/ 19417 w 242723"/>
                    <a:gd name="connsiteY13" fmla="*/ 104485 h 275795"/>
                    <a:gd name="connsiteX14" fmla="*/ 19417 w 242723"/>
                    <a:gd name="connsiteY14" fmla="*/ 60748 h 275795"/>
                    <a:gd name="connsiteX15" fmla="*/ 120149 w 242723"/>
                    <a:gd name="connsiteY15" fmla="*/ 75327 h 275795"/>
                    <a:gd name="connsiteX16" fmla="*/ 220874 w 242723"/>
                    <a:gd name="connsiteY16" fmla="*/ 60748 h 275795"/>
                    <a:gd name="connsiteX17" fmla="*/ 220874 w 242723"/>
                    <a:gd name="connsiteY17" fmla="*/ 87481 h 275795"/>
                    <a:gd name="connsiteX18" fmla="*/ 223306 w 242723"/>
                    <a:gd name="connsiteY18" fmla="*/ 86262 h 275795"/>
                    <a:gd name="connsiteX19" fmla="*/ 242723 w 242723"/>
                    <a:gd name="connsiteY19" fmla="*/ 83836 h 275795"/>
                    <a:gd name="connsiteX20" fmla="*/ 242723 w 242723"/>
                    <a:gd name="connsiteY20" fmla="*/ 38880 h 275795"/>
                    <a:gd name="connsiteX21" fmla="*/ 242723 w 242723"/>
                    <a:gd name="connsiteY21" fmla="*/ 37667 h 275795"/>
                    <a:gd name="connsiteX22" fmla="*/ 121362 w 242723"/>
                    <a:gd name="connsiteY22" fmla="*/ 0 h 275795"/>
                    <a:gd name="connsiteX23" fmla="*/ 0 w 242723"/>
                    <a:gd name="connsiteY23" fmla="*/ 37667 h 275795"/>
                    <a:gd name="connsiteX24" fmla="*/ 0 w 242723"/>
                    <a:gd name="connsiteY24" fmla="*/ 38880 h 275795"/>
                    <a:gd name="connsiteX25" fmla="*/ 0 w 242723"/>
                    <a:gd name="connsiteY25" fmla="*/ 100841 h 275795"/>
                    <a:gd name="connsiteX26" fmla="*/ 0 w 242723"/>
                    <a:gd name="connsiteY26" fmla="*/ 104485 h 275795"/>
                    <a:gd name="connsiteX27" fmla="*/ 0 w 242723"/>
                    <a:gd name="connsiteY27" fmla="*/ 172523 h 275795"/>
                    <a:gd name="connsiteX28" fmla="*/ 0 w 242723"/>
                    <a:gd name="connsiteY28" fmla="*/ 173742 h 275795"/>
                    <a:gd name="connsiteX29" fmla="*/ 1219 w 242723"/>
                    <a:gd name="connsiteY29" fmla="*/ 238135 h 275795"/>
                    <a:gd name="connsiteX30" fmla="*/ 122574 w 242723"/>
                    <a:gd name="connsiteY30" fmla="*/ 275796 h 275795"/>
                    <a:gd name="connsiteX31" fmla="*/ 167480 w 242723"/>
                    <a:gd name="connsiteY31" fmla="*/ 273370 h 275795"/>
                    <a:gd name="connsiteX32" fmla="*/ 161409 w 242723"/>
                    <a:gd name="connsiteY32" fmla="*/ 252714 h 275795"/>
                    <a:gd name="connsiteX33" fmla="*/ 121362 w 242723"/>
                    <a:gd name="connsiteY33" fmla="*/ 253927 h 275795"/>
                    <a:gd name="connsiteX34" fmla="*/ 120149 w 242723"/>
                    <a:gd name="connsiteY34" fmla="*/ 20656 h 275795"/>
                    <a:gd name="connsiteX35" fmla="*/ 219661 w 242723"/>
                    <a:gd name="connsiteY35" fmla="*/ 36448 h 275795"/>
                    <a:gd name="connsiteX36" fmla="*/ 120149 w 242723"/>
                    <a:gd name="connsiteY36" fmla="*/ 52246 h 275795"/>
                    <a:gd name="connsiteX37" fmla="*/ 20637 w 242723"/>
                    <a:gd name="connsiteY37" fmla="*/ 36448 h 275795"/>
                    <a:gd name="connsiteX38" fmla="*/ 120149 w 242723"/>
                    <a:gd name="connsiteY38" fmla="*/ 20656 h 27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2723" h="275795">
                      <a:moveTo>
                        <a:pt x="121362" y="253927"/>
                      </a:moveTo>
                      <a:cubicBezTo>
                        <a:pt x="63110" y="253927"/>
                        <a:pt x="25488" y="242993"/>
                        <a:pt x="20637" y="236916"/>
                      </a:cubicBezTo>
                      <a:lnTo>
                        <a:pt x="20637" y="195611"/>
                      </a:lnTo>
                      <a:cubicBezTo>
                        <a:pt x="53401" y="208977"/>
                        <a:pt x="112866" y="210190"/>
                        <a:pt x="121362" y="210190"/>
                      </a:cubicBezTo>
                      <a:cubicBezTo>
                        <a:pt x="125000" y="210190"/>
                        <a:pt x="140779" y="210190"/>
                        <a:pt x="158984" y="208977"/>
                      </a:cubicBezTo>
                      <a:lnTo>
                        <a:pt x="158984" y="188321"/>
                      </a:lnTo>
                      <a:cubicBezTo>
                        <a:pt x="148062" y="189534"/>
                        <a:pt x="135921" y="189534"/>
                        <a:pt x="121362" y="189534"/>
                      </a:cubicBezTo>
                      <a:cubicBezTo>
                        <a:pt x="63110" y="189534"/>
                        <a:pt x="25488" y="178600"/>
                        <a:pt x="20637" y="172523"/>
                      </a:cubicBezTo>
                      <a:lnTo>
                        <a:pt x="20637" y="128786"/>
                      </a:lnTo>
                      <a:cubicBezTo>
                        <a:pt x="53401" y="143365"/>
                        <a:pt x="112866" y="143365"/>
                        <a:pt x="121362" y="143365"/>
                      </a:cubicBezTo>
                      <a:cubicBezTo>
                        <a:pt x="127432" y="143365"/>
                        <a:pt x="150488" y="143365"/>
                        <a:pt x="175975" y="139720"/>
                      </a:cubicBezTo>
                      <a:cubicBezTo>
                        <a:pt x="177188" y="131218"/>
                        <a:pt x="180827" y="123928"/>
                        <a:pt x="184471" y="116639"/>
                      </a:cubicBezTo>
                      <a:cubicBezTo>
                        <a:pt x="167480" y="119071"/>
                        <a:pt x="146849" y="121496"/>
                        <a:pt x="120149" y="121496"/>
                      </a:cubicBezTo>
                      <a:cubicBezTo>
                        <a:pt x="61897" y="121496"/>
                        <a:pt x="24275" y="110562"/>
                        <a:pt x="19417" y="104485"/>
                      </a:cubicBezTo>
                      <a:lnTo>
                        <a:pt x="19417" y="60748"/>
                      </a:lnTo>
                      <a:cubicBezTo>
                        <a:pt x="52188" y="74114"/>
                        <a:pt x="111653" y="75327"/>
                        <a:pt x="120149" y="75327"/>
                      </a:cubicBezTo>
                      <a:cubicBezTo>
                        <a:pt x="128645" y="75327"/>
                        <a:pt x="188110" y="75327"/>
                        <a:pt x="220874" y="60748"/>
                      </a:cubicBezTo>
                      <a:lnTo>
                        <a:pt x="220874" y="87481"/>
                      </a:lnTo>
                      <a:cubicBezTo>
                        <a:pt x="222087" y="87481"/>
                        <a:pt x="222087" y="87481"/>
                        <a:pt x="223306" y="86262"/>
                      </a:cubicBezTo>
                      <a:cubicBezTo>
                        <a:pt x="229370" y="85049"/>
                        <a:pt x="235440" y="83836"/>
                        <a:pt x="242723" y="83836"/>
                      </a:cubicBezTo>
                      <a:lnTo>
                        <a:pt x="242723" y="38880"/>
                      </a:lnTo>
                      <a:lnTo>
                        <a:pt x="242723" y="37667"/>
                      </a:lnTo>
                      <a:cubicBezTo>
                        <a:pt x="242723" y="1219"/>
                        <a:pt x="133496" y="0"/>
                        <a:pt x="121362" y="0"/>
                      </a:cubicBezTo>
                      <a:cubicBezTo>
                        <a:pt x="109228" y="0"/>
                        <a:pt x="0" y="1219"/>
                        <a:pt x="0" y="37667"/>
                      </a:cubicBezTo>
                      <a:lnTo>
                        <a:pt x="0" y="38880"/>
                      </a:lnTo>
                      <a:lnTo>
                        <a:pt x="0" y="100841"/>
                      </a:lnTo>
                      <a:lnTo>
                        <a:pt x="0" y="104485"/>
                      </a:lnTo>
                      <a:lnTo>
                        <a:pt x="0" y="172523"/>
                      </a:lnTo>
                      <a:lnTo>
                        <a:pt x="0" y="173742"/>
                      </a:lnTo>
                      <a:lnTo>
                        <a:pt x="1219" y="238135"/>
                      </a:lnTo>
                      <a:cubicBezTo>
                        <a:pt x="1219" y="274583"/>
                        <a:pt x="110440" y="275796"/>
                        <a:pt x="122574" y="275796"/>
                      </a:cubicBezTo>
                      <a:cubicBezTo>
                        <a:pt x="127432" y="275796"/>
                        <a:pt x="145637" y="275796"/>
                        <a:pt x="167480" y="273370"/>
                      </a:cubicBezTo>
                      <a:cubicBezTo>
                        <a:pt x="165054" y="267294"/>
                        <a:pt x="162622" y="260004"/>
                        <a:pt x="161409" y="252714"/>
                      </a:cubicBezTo>
                      <a:cubicBezTo>
                        <a:pt x="148062" y="253927"/>
                        <a:pt x="134709" y="253927"/>
                        <a:pt x="121362" y="253927"/>
                      </a:cubicBezTo>
                      <a:close/>
                      <a:moveTo>
                        <a:pt x="120149" y="20656"/>
                      </a:moveTo>
                      <a:cubicBezTo>
                        <a:pt x="178401" y="20656"/>
                        <a:pt x="212378" y="30377"/>
                        <a:pt x="219661" y="36448"/>
                      </a:cubicBezTo>
                      <a:cubicBezTo>
                        <a:pt x="211165" y="42524"/>
                        <a:pt x="177188" y="52246"/>
                        <a:pt x="120149" y="52246"/>
                      </a:cubicBezTo>
                      <a:cubicBezTo>
                        <a:pt x="63110" y="52246"/>
                        <a:pt x="27913" y="42524"/>
                        <a:pt x="20637" y="36448"/>
                      </a:cubicBezTo>
                      <a:cubicBezTo>
                        <a:pt x="27913" y="30377"/>
                        <a:pt x="61897" y="20656"/>
                        <a:pt x="120149" y="20656"/>
                      </a:cubicBezTo>
                      <a:close/>
                    </a:path>
                  </a:pathLst>
                </a:custGeom>
                <a:solidFill>
                  <a:srgbClr val="2C5967"/>
                </a:solidFill>
                <a:ln w="6417"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8D6073CE-CE3E-45A0-81B6-26B780E4F059}"/>
                    </a:ext>
                  </a:extLst>
                </p:cNvPr>
                <p:cNvSpPr/>
                <p:nvPr/>
              </p:nvSpPr>
              <p:spPr>
                <a:xfrm>
                  <a:off x="2575393" y="2587977"/>
                  <a:ext cx="138347" cy="226911"/>
                </a:xfrm>
                <a:custGeom>
                  <a:avLst/>
                  <a:gdLst>
                    <a:gd name="connsiteX0" fmla="*/ 121355 w 138347"/>
                    <a:gd name="connsiteY0" fmla="*/ 53169 h 226911"/>
                    <a:gd name="connsiteX1" fmla="*/ 100725 w 138347"/>
                    <a:gd name="connsiteY1" fmla="*/ 10644 h 226911"/>
                    <a:gd name="connsiteX2" fmla="*/ 54607 w 138347"/>
                    <a:gd name="connsiteY2" fmla="*/ 2142 h 226911"/>
                    <a:gd name="connsiteX3" fmla="*/ 16992 w 138347"/>
                    <a:gd name="connsiteY3" fmla="*/ 53169 h 226911"/>
                    <a:gd name="connsiteX4" fmla="*/ 16992 w 138347"/>
                    <a:gd name="connsiteY4" fmla="*/ 68967 h 226911"/>
                    <a:gd name="connsiteX5" fmla="*/ 0 w 138347"/>
                    <a:gd name="connsiteY5" fmla="*/ 76256 h 226911"/>
                    <a:gd name="connsiteX6" fmla="*/ 0 w 138347"/>
                    <a:gd name="connsiteY6" fmla="*/ 139430 h 226911"/>
                    <a:gd name="connsiteX7" fmla="*/ 64316 w 138347"/>
                    <a:gd name="connsiteY7" fmla="*/ 224479 h 226911"/>
                    <a:gd name="connsiteX8" fmla="*/ 69174 w 138347"/>
                    <a:gd name="connsiteY8" fmla="*/ 226911 h 226911"/>
                    <a:gd name="connsiteX9" fmla="*/ 74025 w 138347"/>
                    <a:gd name="connsiteY9" fmla="*/ 224479 h 226911"/>
                    <a:gd name="connsiteX10" fmla="*/ 138347 w 138347"/>
                    <a:gd name="connsiteY10" fmla="*/ 139430 h 226911"/>
                    <a:gd name="connsiteX11" fmla="*/ 138347 w 138347"/>
                    <a:gd name="connsiteY11" fmla="*/ 75037 h 226911"/>
                    <a:gd name="connsiteX12" fmla="*/ 121355 w 138347"/>
                    <a:gd name="connsiteY12" fmla="*/ 68967 h 226911"/>
                    <a:gd name="connsiteX13" fmla="*/ 121355 w 138347"/>
                    <a:gd name="connsiteY13" fmla="*/ 53169 h 226911"/>
                    <a:gd name="connsiteX14" fmla="*/ 37622 w 138347"/>
                    <a:gd name="connsiteY14" fmla="*/ 53169 h 226911"/>
                    <a:gd name="connsiteX15" fmla="*/ 60678 w 138347"/>
                    <a:gd name="connsiteY15" fmla="*/ 21579 h 226911"/>
                    <a:gd name="connsiteX16" fmla="*/ 88591 w 138347"/>
                    <a:gd name="connsiteY16" fmla="*/ 26442 h 226911"/>
                    <a:gd name="connsiteX17" fmla="*/ 101938 w 138347"/>
                    <a:gd name="connsiteY17" fmla="*/ 51956 h 226911"/>
                    <a:gd name="connsiteX18" fmla="*/ 101938 w 138347"/>
                    <a:gd name="connsiteY18" fmla="*/ 59245 h 226911"/>
                    <a:gd name="connsiteX19" fmla="*/ 70386 w 138347"/>
                    <a:gd name="connsiteY19" fmla="*/ 45879 h 226911"/>
                    <a:gd name="connsiteX20" fmla="*/ 37622 w 138347"/>
                    <a:gd name="connsiteY20" fmla="*/ 59245 h 226911"/>
                    <a:gd name="connsiteX21" fmla="*/ 37622 w 138347"/>
                    <a:gd name="connsiteY21" fmla="*/ 54580 h 226911"/>
                    <a:gd name="connsiteX22" fmla="*/ 37622 w 138347"/>
                    <a:gd name="connsiteY22" fmla="*/ 53169 h 226911"/>
                    <a:gd name="connsiteX23" fmla="*/ 116504 w 138347"/>
                    <a:gd name="connsiteY23" fmla="*/ 139430 h 226911"/>
                    <a:gd name="connsiteX24" fmla="*/ 67961 w 138347"/>
                    <a:gd name="connsiteY24" fmla="*/ 203823 h 226911"/>
                    <a:gd name="connsiteX25" fmla="*/ 19417 w 138347"/>
                    <a:gd name="connsiteY25" fmla="*/ 139430 h 226911"/>
                    <a:gd name="connsiteX26" fmla="*/ 19417 w 138347"/>
                    <a:gd name="connsiteY26" fmla="*/ 90836 h 226911"/>
                    <a:gd name="connsiteX27" fmla="*/ 67961 w 138347"/>
                    <a:gd name="connsiteY27" fmla="*/ 70180 h 226911"/>
                    <a:gd name="connsiteX28" fmla="*/ 115291 w 138347"/>
                    <a:gd name="connsiteY28" fmla="*/ 90836 h 226911"/>
                    <a:gd name="connsiteX29" fmla="*/ 115291 w 138347"/>
                    <a:gd name="connsiteY29" fmla="*/ 139430 h 226911"/>
                    <a:gd name="connsiteX30" fmla="*/ 116504 w 138347"/>
                    <a:gd name="connsiteY30" fmla="*/ 139430 h 226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8347" h="226911">
                      <a:moveTo>
                        <a:pt x="121355" y="53169"/>
                      </a:moveTo>
                      <a:cubicBezTo>
                        <a:pt x="121355" y="37377"/>
                        <a:pt x="112860" y="21579"/>
                        <a:pt x="100725" y="10644"/>
                      </a:cubicBezTo>
                      <a:cubicBezTo>
                        <a:pt x="87378" y="929"/>
                        <a:pt x="70386" y="-2716"/>
                        <a:pt x="54607" y="2142"/>
                      </a:cubicBezTo>
                      <a:cubicBezTo>
                        <a:pt x="32764" y="8219"/>
                        <a:pt x="16992" y="30087"/>
                        <a:pt x="16992" y="53169"/>
                      </a:cubicBezTo>
                      <a:lnTo>
                        <a:pt x="16992" y="68967"/>
                      </a:lnTo>
                      <a:lnTo>
                        <a:pt x="0" y="76256"/>
                      </a:lnTo>
                      <a:lnTo>
                        <a:pt x="0" y="139430"/>
                      </a:lnTo>
                      <a:cubicBezTo>
                        <a:pt x="2426" y="173452"/>
                        <a:pt x="25481" y="205043"/>
                        <a:pt x="64316" y="224479"/>
                      </a:cubicBezTo>
                      <a:lnTo>
                        <a:pt x="69174" y="226911"/>
                      </a:lnTo>
                      <a:lnTo>
                        <a:pt x="74025" y="224479"/>
                      </a:lnTo>
                      <a:cubicBezTo>
                        <a:pt x="112860" y="205043"/>
                        <a:pt x="135922" y="174665"/>
                        <a:pt x="138347" y="139430"/>
                      </a:cubicBezTo>
                      <a:lnTo>
                        <a:pt x="138347" y="75037"/>
                      </a:lnTo>
                      <a:lnTo>
                        <a:pt x="121355" y="68967"/>
                      </a:lnTo>
                      <a:lnTo>
                        <a:pt x="121355" y="53169"/>
                      </a:lnTo>
                      <a:close/>
                      <a:moveTo>
                        <a:pt x="37622" y="53169"/>
                      </a:moveTo>
                      <a:cubicBezTo>
                        <a:pt x="37622" y="38590"/>
                        <a:pt x="47331" y="25230"/>
                        <a:pt x="60678" y="21579"/>
                      </a:cubicBezTo>
                      <a:cubicBezTo>
                        <a:pt x="70386" y="19153"/>
                        <a:pt x="80095" y="20366"/>
                        <a:pt x="88591" y="26442"/>
                      </a:cubicBezTo>
                      <a:cubicBezTo>
                        <a:pt x="97087" y="32519"/>
                        <a:pt x="101938" y="42234"/>
                        <a:pt x="101938" y="51956"/>
                      </a:cubicBezTo>
                      <a:lnTo>
                        <a:pt x="101938" y="59245"/>
                      </a:lnTo>
                      <a:lnTo>
                        <a:pt x="70386" y="45879"/>
                      </a:lnTo>
                      <a:lnTo>
                        <a:pt x="37622" y="59245"/>
                      </a:lnTo>
                      <a:lnTo>
                        <a:pt x="37622" y="54580"/>
                      </a:lnTo>
                      <a:lnTo>
                        <a:pt x="37622" y="53169"/>
                      </a:lnTo>
                      <a:close/>
                      <a:moveTo>
                        <a:pt x="116504" y="139430"/>
                      </a:moveTo>
                      <a:cubicBezTo>
                        <a:pt x="115291" y="164950"/>
                        <a:pt x="97087" y="188031"/>
                        <a:pt x="67961" y="203823"/>
                      </a:cubicBezTo>
                      <a:cubicBezTo>
                        <a:pt x="38835" y="188031"/>
                        <a:pt x="21843" y="164950"/>
                        <a:pt x="19417" y="139430"/>
                      </a:cubicBezTo>
                      <a:lnTo>
                        <a:pt x="19417" y="90836"/>
                      </a:lnTo>
                      <a:lnTo>
                        <a:pt x="67961" y="70180"/>
                      </a:lnTo>
                      <a:lnTo>
                        <a:pt x="115291" y="90836"/>
                      </a:lnTo>
                      <a:lnTo>
                        <a:pt x="115291" y="139430"/>
                      </a:lnTo>
                      <a:lnTo>
                        <a:pt x="116504" y="139430"/>
                      </a:lnTo>
                      <a:close/>
                    </a:path>
                  </a:pathLst>
                </a:custGeom>
                <a:solidFill>
                  <a:srgbClr val="2C5967"/>
                </a:solidFill>
                <a:ln w="6417"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C12F74BA-C38B-4355-9B2D-C4BCD81D2CE8}"/>
                    </a:ext>
                  </a:extLst>
                </p:cNvPr>
                <p:cNvSpPr/>
                <p:nvPr/>
              </p:nvSpPr>
              <p:spPr>
                <a:xfrm>
                  <a:off x="2627574" y="2701894"/>
                  <a:ext cx="31551" cy="49807"/>
                </a:xfrm>
                <a:custGeom>
                  <a:avLst/>
                  <a:gdLst>
                    <a:gd name="connsiteX0" fmla="*/ 0 w 31551"/>
                    <a:gd name="connsiteY0" fmla="*/ 15792 h 49807"/>
                    <a:gd name="connsiteX1" fmla="*/ 8496 w 31551"/>
                    <a:gd name="connsiteY1" fmla="*/ 29158 h 49807"/>
                    <a:gd name="connsiteX2" fmla="*/ 4851 w 31551"/>
                    <a:gd name="connsiteY2" fmla="*/ 49808 h 49807"/>
                    <a:gd name="connsiteX3" fmla="*/ 25488 w 31551"/>
                    <a:gd name="connsiteY3" fmla="*/ 49808 h 49807"/>
                    <a:gd name="connsiteX4" fmla="*/ 23056 w 31551"/>
                    <a:gd name="connsiteY4" fmla="*/ 29158 h 49807"/>
                    <a:gd name="connsiteX5" fmla="*/ 31552 w 31551"/>
                    <a:gd name="connsiteY5" fmla="*/ 15792 h 49807"/>
                    <a:gd name="connsiteX6" fmla="*/ 15779 w 31551"/>
                    <a:gd name="connsiteY6" fmla="*/ 0 h 49807"/>
                    <a:gd name="connsiteX7" fmla="*/ 0 w 31551"/>
                    <a:gd name="connsiteY7" fmla="*/ 15792 h 4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51" h="49807">
                      <a:moveTo>
                        <a:pt x="0" y="15792"/>
                      </a:moveTo>
                      <a:cubicBezTo>
                        <a:pt x="0" y="21869"/>
                        <a:pt x="3638" y="26726"/>
                        <a:pt x="8496" y="29158"/>
                      </a:cubicBezTo>
                      <a:lnTo>
                        <a:pt x="4851" y="49808"/>
                      </a:lnTo>
                      <a:lnTo>
                        <a:pt x="25488" y="49808"/>
                      </a:lnTo>
                      <a:lnTo>
                        <a:pt x="23056" y="29158"/>
                      </a:lnTo>
                      <a:cubicBezTo>
                        <a:pt x="27913" y="26726"/>
                        <a:pt x="31552" y="21869"/>
                        <a:pt x="31552" y="15792"/>
                      </a:cubicBezTo>
                      <a:cubicBezTo>
                        <a:pt x="31552" y="7290"/>
                        <a:pt x="24269" y="0"/>
                        <a:pt x="15779" y="0"/>
                      </a:cubicBezTo>
                      <a:cubicBezTo>
                        <a:pt x="7283" y="0"/>
                        <a:pt x="0" y="7290"/>
                        <a:pt x="0" y="15792"/>
                      </a:cubicBezTo>
                      <a:close/>
                    </a:path>
                  </a:pathLst>
                </a:custGeom>
                <a:solidFill>
                  <a:srgbClr val="2C5967"/>
                </a:solidFill>
                <a:ln w="6417" cap="flat">
                  <a:noFill/>
                  <a:prstDash val="solid"/>
                  <a:miter/>
                </a:ln>
              </p:spPr>
              <p:txBody>
                <a:bodyPr rtlCol="0" anchor="ctr"/>
                <a:lstStyle/>
                <a:p>
                  <a:endParaRPr lang="en-US"/>
                </a:p>
              </p:txBody>
            </p:sp>
          </p:grpSp>
        </p:grpSp>
        <p:sp>
          <p:nvSpPr>
            <p:cNvPr id="952" name="TextBox 951">
              <a:extLst>
                <a:ext uri="{FF2B5EF4-FFF2-40B4-BE49-F238E27FC236}">
                  <a16:creationId xmlns:a16="http://schemas.microsoft.com/office/drawing/2014/main" id="{B13331B5-BDCC-4DAD-9258-8A6588DEF162}"/>
                </a:ext>
              </a:extLst>
            </p:cNvPr>
            <p:cNvSpPr txBox="1"/>
            <p:nvPr/>
          </p:nvSpPr>
          <p:spPr>
            <a:xfrm>
              <a:off x="2212206" y="2785332"/>
              <a:ext cx="63847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 Safe</a:t>
              </a:r>
            </a:p>
          </p:txBody>
        </p:sp>
      </p:grpSp>
      <p:grpSp>
        <p:nvGrpSpPr>
          <p:cNvPr id="953" name="Graphic 2">
            <a:extLst>
              <a:ext uri="{FF2B5EF4-FFF2-40B4-BE49-F238E27FC236}">
                <a16:creationId xmlns:a16="http://schemas.microsoft.com/office/drawing/2014/main" id="{D4463442-B984-4C39-AEA9-7DA5C9C7083A}"/>
              </a:ext>
            </a:extLst>
          </p:cNvPr>
          <p:cNvGrpSpPr/>
          <p:nvPr/>
        </p:nvGrpSpPr>
        <p:grpSpPr>
          <a:xfrm>
            <a:off x="3128156" y="2884360"/>
            <a:ext cx="462060" cy="756006"/>
            <a:chOff x="3128156" y="2312468"/>
            <a:chExt cx="462060" cy="756006"/>
          </a:xfrm>
        </p:grpSpPr>
        <p:grpSp>
          <p:nvGrpSpPr>
            <p:cNvPr id="954" name="Graphic 2">
              <a:extLst>
                <a:ext uri="{FF2B5EF4-FFF2-40B4-BE49-F238E27FC236}">
                  <a16:creationId xmlns:a16="http://schemas.microsoft.com/office/drawing/2014/main" id="{14E2D793-CBFE-4E62-B6E0-A882B21E6C65}"/>
                </a:ext>
              </a:extLst>
            </p:cNvPr>
            <p:cNvGrpSpPr/>
            <p:nvPr/>
          </p:nvGrpSpPr>
          <p:grpSpPr>
            <a:xfrm>
              <a:off x="3128156" y="2312468"/>
              <a:ext cx="462060" cy="513347"/>
              <a:chOff x="3128156" y="2312468"/>
              <a:chExt cx="462060" cy="513347"/>
            </a:xfrm>
          </p:grpSpPr>
          <p:sp>
            <p:nvSpPr>
              <p:cNvPr id="955" name="Freeform: Shape 954">
                <a:extLst>
                  <a:ext uri="{FF2B5EF4-FFF2-40B4-BE49-F238E27FC236}">
                    <a16:creationId xmlns:a16="http://schemas.microsoft.com/office/drawing/2014/main" id="{9DA5E0FF-D1B5-4BD2-A7BE-00B98C8E65A8}"/>
                  </a:ext>
                </a:extLst>
              </p:cNvPr>
              <p:cNvSpPr/>
              <p:nvPr/>
            </p:nvSpPr>
            <p:spPr>
              <a:xfrm>
                <a:off x="3134271" y="2318584"/>
                <a:ext cx="449891" cy="501123"/>
              </a:xfrm>
              <a:custGeom>
                <a:avLst/>
                <a:gdLst>
                  <a:gd name="connsiteX0" fmla="*/ 224946 w 449891"/>
                  <a:gd name="connsiteY0" fmla="*/ 501123 h 501123"/>
                  <a:gd name="connsiteX1" fmla="*/ 48 w 449891"/>
                  <a:gd name="connsiteY1" fmla="*/ 434754 h 501123"/>
                  <a:gd name="connsiteX2" fmla="*/ 48 w 449891"/>
                  <a:gd name="connsiteY2" fmla="*/ 73088 h 501123"/>
                  <a:gd name="connsiteX3" fmla="*/ 48 w 449891"/>
                  <a:gd name="connsiteY3" fmla="*/ 70765 h 501123"/>
                  <a:gd name="connsiteX4" fmla="*/ 48 w 449891"/>
                  <a:gd name="connsiteY4" fmla="*/ 67954 h 501123"/>
                  <a:gd name="connsiteX5" fmla="*/ 224946 w 449891"/>
                  <a:gd name="connsiteY5" fmla="*/ 0 h 501123"/>
                  <a:gd name="connsiteX6" fmla="*/ 449843 w 449891"/>
                  <a:gd name="connsiteY6" fmla="*/ 67954 h 501123"/>
                  <a:gd name="connsiteX7" fmla="*/ 449843 w 449891"/>
                  <a:gd name="connsiteY7" fmla="*/ 70765 h 501123"/>
                  <a:gd name="connsiteX8" fmla="*/ 449843 w 449891"/>
                  <a:gd name="connsiteY8" fmla="*/ 73088 h 501123"/>
                  <a:gd name="connsiteX9" fmla="*/ 449843 w 449891"/>
                  <a:gd name="connsiteY9" fmla="*/ 434754 h 501123"/>
                  <a:gd name="connsiteX10" fmla="*/ 224946 w 449891"/>
                  <a:gd name="connsiteY10" fmla="*/ 501123 h 50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891" h="501123">
                    <a:moveTo>
                      <a:pt x="224946" y="501123"/>
                    </a:moveTo>
                    <a:cubicBezTo>
                      <a:pt x="201614" y="501123"/>
                      <a:pt x="48" y="499288"/>
                      <a:pt x="48" y="434754"/>
                    </a:cubicBezTo>
                    <a:lnTo>
                      <a:pt x="48" y="73088"/>
                    </a:lnTo>
                    <a:cubicBezTo>
                      <a:pt x="-16" y="72318"/>
                      <a:pt x="-16" y="71541"/>
                      <a:pt x="48" y="70765"/>
                    </a:cubicBezTo>
                    <a:cubicBezTo>
                      <a:pt x="-16" y="69828"/>
                      <a:pt x="-16" y="68891"/>
                      <a:pt x="48" y="67954"/>
                    </a:cubicBezTo>
                    <a:cubicBezTo>
                      <a:pt x="48" y="18333"/>
                      <a:pt x="121230" y="0"/>
                      <a:pt x="224946" y="0"/>
                    </a:cubicBezTo>
                    <a:cubicBezTo>
                      <a:pt x="328661" y="0"/>
                      <a:pt x="449843" y="18333"/>
                      <a:pt x="449843" y="67954"/>
                    </a:cubicBezTo>
                    <a:cubicBezTo>
                      <a:pt x="449907" y="68891"/>
                      <a:pt x="449907" y="69828"/>
                      <a:pt x="449843" y="70765"/>
                    </a:cubicBezTo>
                    <a:cubicBezTo>
                      <a:pt x="449907" y="71541"/>
                      <a:pt x="449907" y="72318"/>
                      <a:pt x="449843" y="73088"/>
                    </a:cubicBezTo>
                    <a:lnTo>
                      <a:pt x="449843" y="434754"/>
                    </a:lnTo>
                    <a:cubicBezTo>
                      <a:pt x="449843" y="499288"/>
                      <a:pt x="247911" y="501123"/>
                      <a:pt x="224946" y="501123"/>
                    </a:cubicBezTo>
                    <a:close/>
                  </a:path>
                </a:pathLst>
              </a:custGeom>
              <a:solidFill>
                <a:srgbClr val="FFFFFF"/>
              </a:solidFill>
              <a:ln w="6417"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3D99E182-FD83-4512-8A04-315F91CE49BC}"/>
                  </a:ext>
                </a:extLst>
              </p:cNvPr>
              <p:cNvSpPr/>
              <p:nvPr/>
            </p:nvSpPr>
            <p:spPr>
              <a:xfrm>
                <a:off x="3128156" y="2312468"/>
                <a:ext cx="462060" cy="513347"/>
              </a:xfrm>
              <a:custGeom>
                <a:avLst/>
                <a:gdLst>
                  <a:gd name="connsiteX0" fmla="*/ 231055 w 462060"/>
                  <a:gd name="connsiteY0" fmla="*/ 12224 h 513347"/>
                  <a:gd name="connsiteX1" fmla="*/ 449843 w 462060"/>
                  <a:gd name="connsiteY1" fmla="*/ 74070 h 513347"/>
                  <a:gd name="connsiteX2" fmla="*/ 449843 w 462060"/>
                  <a:gd name="connsiteY2" fmla="*/ 77124 h 513347"/>
                  <a:gd name="connsiteX3" fmla="*/ 449843 w 462060"/>
                  <a:gd name="connsiteY3" fmla="*/ 79203 h 513347"/>
                  <a:gd name="connsiteX4" fmla="*/ 449843 w 462060"/>
                  <a:gd name="connsiteY4" fmla="*/ 440869 h 513347"/>
                  <a:gd name="connsiteX5" fmla="*/ 231055 w 462060"/>
                  <a:gd name="connsiteY5" fmla="*/ 501123 h 513347"/>
                  <a:gd name="connsiteX6" fmla="*/ 12259 w 462060"/>
                  <a:gd name="connsiteY6" fmla="*/ 440869 h 513347"/>
                  <a:gd name="connsiteX7" fmla="*/ 12259 w 462060"/>
                  <a:gd name="connsiteY7" fmla="*/ 79203 h 513347"/>
                  <a:gd name="connsiteX8" fmla="*/ 12259 w 462060"/>
                  <a:gd name="connsiteY8" fmla="*/ 77124 h 513347"/>
                  <a:gd name="connsiteX9" fmla="*/ 12259 w 462060"/>
                  <a:gd name="connsiteY9" fmla="*/ 74070 h 513347"/>
                  <a:gd name="connsiteX10" fmla="*/ 231055 w 462060"/>
                  <a:gd name="connsiteY10" fmla="*/ 12224 h 513347"/>
                  <a:gd name="connsiteX11" fmla="*/ 231055 w 462060"/>
                  <a:gd name="connsiteY11" fmla="*/ 0 h 513347"/>
                  <a:gd name="connsiteX12" fmla="*/ 48 w 462060"/>
                  <a:gd name="connsiteY12" fmla="*/ 74070 h 513347"/>
                  <a:gd name="connsiteX13" fmla="*/ 48 w 462060"/>
                  <a:gd name="connsiteY13" fmla="*/ 76880 h 513347"/>
                  <a:gd name="connsiteX14" fmla="*/ 48 w 462060"/>
                  <a:gd name="connsiteY14" fmla="*/ 79203 h 513347"/>
                  <a:gd name="connsiteX15" fmla="*/ 48 w 462060"/>
                  <a:gd name="connsiteY15" fmla="*/ 440869 h 513347"/>
                  <a:gd name="connsiteX16" fmla="*/ 231055 w 462060"/>
                  <a:gd name="connsiteY16" fmla="*/ 513347 h 513347"/>
                  <a:gd name="connsiteX17" fmla="*/ 462061 w 462060"/>
                  <a:gd name="connsiteY17" fmla="*/ 440869 h 513347"/>
                  <a:gd name="connsiteX18" fmla="*/ 462061 w 462060"/>
                  <a:gd name="connsiteY18" fmla="*/ 79203 h 513347"/>
                  <a:gd name="connsiteX19" fmla="*/ 462061 w 462060"/>
                  <a:gd name="connsiteY19" fmla="*/ 76880 h 513347"/>
                  <a:gd name="connsiteX20" fmla="*/ 462061 w 462060"/>
                  <a:gd name="connsiteY20" fmla="*/ 74070 h 513347"/>
                  <a:gd name="connsiteX21" fmla="*/ 231055 w 462060"/>
                  <a:gd name="connsiteY21"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2060" h="513347">
                    <a:moveTo>
                      <a:pt x="231055" y="12224"/>
                    </a:moveTo>
                    <a:cubicBezTo>
                      <a:pt x="336355" y="12224"/>
                      <a:pt x="449843" y="31532"/>
                      <a:pt x="449843" y="74070"/>
                    </a:cubicBezTo>
                    <a:cubicBezTo>
                      <a:pt x="449895" y="75083"/>
                      <a:pt x="449895" y="76104"/>
                      <a:pt x="449843" y="77124"/>
                    </a:cubicBezTo>
                    <a:cubicBezTo>
                      <a:pt x="449907" y="77817"/>
                      <a:pt x="449907" y="78510"/>
                      <a:pt x="449843" y="79203"/>
                    </a:cubicBezTo>
                    <a:lnTo>
                      <a:pt x="449843" y="440869"/>
                    </a:lnTo>
                    <a:cubicBezTo>
                      <a:pt x="449843" y="488899"/>
                      <a:pt x="306671" y="501123"/>
                      <a:pt x="231055" y="501123"/>
                    </a:cubicBezTo>
                    <a:cubicBezTo>
                      <a:pt x="155432" y="501123"/>
                      <a:pt x="12259" y="488899"/>
                      <a:pt x="12259" y="440869"/>
                    </a:cubicBezTo>
                    <a:lnTo>
                      <a:pt x="12259" y="79203"/>
                    </a:lnTo>
                    <a:cubicBezTo>
                      <a:pt x="12195" y="78510"/>
                      <a:pt x="12195" y="77817"/>
                      <a:pt x="12259" y="77124"/>
                    </a:cubicBezTo>
                    <a:cubicBezTo>
                      <a:pt x="12208" y="76104"/>
                      <a:pt x="12208" y="75083"/>
                      <a:pt x="12259" y="74070"/>
                    </a:cubicBezTo>
                    <a:cubicBezTo>
                      <a:pt x="12259" y="31532"/>
                      <a:pt x="125626" y="12224"/>
                      <a:pt x="231055" y="12224"/>
                    </a:cubicBezTo>
                    <a:close/>
                    <a:moveTo>
                      <a:pt x="231055" y="0"/>
                    </a:moveTo>
                    <a:cubicBezTo>
                      <a:pt x="192450" y="0"/>
                      <a:pt x="48" y="3542"/>
                      <a:pt x="48" y="74070"/>
                    </a:cubicBezTo>
                    <a:cubicBezTo>
                      <a:pt x="-16" y="75006"/>
                      <a:pt x="-16" y="75943"/>
                      <a:pt x="48" y="76880"/>
                    </a:cubicBezTo>
                    <a:cubicBezTo>
                      <a:pt x="-16" y="77650"/>
                      <a:pt x="-16" y="78427"/>
                      <a:pt x="48" y="79203"/>
                    </a:cubicBezTo>
                    <a:lnTo>
                      <a:pt x="48" y="440869"/>
                    </a:lnTo>
                    <a:cubicBezTo>
                      <a:pt x="48" y="509805"/>
                      <a:pt x="192450" y="513347"/>
                      <a:pt x="231055" y="513347"/>
                    </a:cubicBezTo>
                    <a:cubicBezTo>
                      <a:pt x="269652" y="513347"/>
                      <a:pt x="462061" y="509805"/>
                      <a:pt x="462061" y="440869"/>
                    </a:cubicBezTo>
                    <a:lnTo>
                      <a:pt x="462061" y="79203"/>
                    </a:lnTo>
                    <a:cubicBezTo>
                      <a:pt x="462061" y="78350"/>
                      <a:pt x="462061" y="77612"/>
                      <a:pt x="462061" y="76880"/>
                    </a:cubicBezTo>
                    <a:cubicBezTo>
                      <a:pt x="462061" y="76149"/>
                      <a:pt x="462061" y="74923"/>
                      <a:pt x="462061" y="74070"/>
                    </a:cubicBezTo>
                    <a:cubicBezTo>
                      <a:pt x="462061" y="3542"/>
                      <a:pt x="269652" y="0"/>
                      <a:pt x="231055" y="0"/>
                    </a:cubicBezTo>
                    <a:close/>
                  </a:path>
                </a:pathLst>
              </a:custGeom>
              <a:solidFill>
                <a:srgbClr val="FFFFFF"/>
              </a:solidFill>
              <a:ln w="6417"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292BC776-C477-439B-9F9B-051531E35DFC}"/>
                  </a:ext>
                </a:extLst>
              </p:cNvPr>
              <p:cNvSpPr/>
              <p:nvPr/>
            </p:nvSpPr>
            <p:spPr>
              <a:xfrm>
                <a:off x="3299604" y="2670098"/>
                <a:ext cx="119224" cy="22612"/>
              </a:xfrm>
              <a:custGeom>
                <a:avLst/>
                <a:gdLst>
                  <a:gd name="connsiteX0" fmla="*/ 119225 w 119224"/>
                  <a:gd name="connsiteY0" fmla="*/ 0 h 22612"/>
                  <a:gd name="connsiteX1" fmla="*/ 59612 w 119224"/>
                  <a:gd name="connsiteY1" fmla="*/ 2079 h 22612"/>
                  <a:gd name="connsiteX2" fmla="*/ 0 w 119224"/>
                  <a:gd name="connsiteY2" fmla="*/ 0 h 22612"/>
                  <a:gd name="connsiteX3" fmla="*/ 0 w 119224"/>
                  <a:gd name="connsiteY3" fmla="*/ 20412 h 22612"/>
                  <a:gd name="connsiteX4" fmla="*/ 59612 w 119224"/>
                  <a:gd name="connsiteY4" fmla="*/ 22613 h 22612"/>
                  <a:gd name="connsiteX5" fmla="*/ 119225 w 119224"/>
                  <a:gd name="connsiteY5" fmla="*/ 20412 h 22612"/>
                  <a:gd name="connsiteX6" fmla="*/ 119225 w 119224"/>
                  <a:gd name="connsiteY6" fmla="*/ 0 h 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24" h="22612">
                    <a:moveTo>
                      <a:pt x="119225" y="0"/>
                    </a:moveTo>
                    <a:cubicBezTo>
                      <a:pt x="100173" y="1347"/>
                      <a:pt x="80133" y="2079"/>
                      <a:pt x="59612" y="2079"/>
                    </a:cubicBezTo>
                    <a:cubicBezTo>
                      <a:pt x="39091" y="2079"/>
                      <a:pt x="19058" y="1347"/>
                      <a:pt x="0" y="0"/>
                    </a:cubicBezTo>
                    <a:lnTo>
                      <a:pt x="0" y="20412"/>
                    </a:lnTo>
                    <a:cubicBezTo>
                      <a:pt x="21618" y="22003"/>
                      <a:pt x="42389" y="22613"/>
                      <a:pt x="59612" y="22613"/>
                    </a:cubicBezTo>
                    <a:cubicBezTo>
                      <a:pt x="76835" y="22613"/>
                      <a:pt x="97484" y="22003"/>
                      <a:pt x="119225" y="20412"/>
                    </a:cubicBezTo>
                    <a:lnTo>
                      <a:pt x="119225" y="0"/>
                    </a:lnTo>
                    <a:close/>
                  </a:path>
                </a:pathLst>
              </a:custGeom>
              <a:solidFill>
                <a:srgbClr val="2D5967"/>
              </a:solidFill>
              <a:ln w="6417"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4C25C4C8-7CB9-4CB1-8166-DD71420082B2}"/>
                  </a:ext>
                </a:extLst>
              </p:cNvPr>
              <p:cNvSpPr/>
              <p:nvPr/>
            </p:nvSpPr>
            <p:spPr>
              <a:xfrm>
                <a:off x="3299232" y="2551053"/>
                <a:ext cx="119231" cy="22612"/>
              </a:xfrm>
              <a:custGeom>
                <a:avLst/>
                <a:gdLst>
                  <a:gd name="connsiteX0" fmla="*/ 0 w 119231"/>
                  <a:gd name="connsiteY0" fmla="*/ 20412 h 22612"/>
                  <a:gd name="connsiteX1" fmla="*/ 59619 w 119231"/>
                  <a:gd name="connsiteY1" fmla="*/ 22613 h 22612"/>
                  <a:gd name="connsiteX2" fmla="*/ 119231 w 119231"/>
                  <a:gd name="connsiteY2" fmla="*/ 20412 h 22612"/>
                  <a:gd name="connsiteX3" fmla="*/ 119231 w 119231"/>
                  <a:gd name="connsiteY3" fmla="*/ 0 h 22612"/>
                  <a:gd name="connsiteX4" fmla="*/ 59619 w 119231"/>
                  <a:gd name="connsiteY4" fmla="*/ 2079 h 22612"/>
                  <a:gd name="connsiteX5" fmla="*/ 0 w 119231"/>
                  <a:gd name="connsiteY5" fmla="*/ 0 h 22612"/>
                  <a:gd name="connsiteX6" fmla="*/ 0 w 119231"/>
                  <a:gd name="connsiteY6" fmla="*/ 20412 h 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31" h="22612">
                    <a:moveTo>
                      <a:pt x="0" y="20412"/>
                    </a:moveTo>
                    <a:cubicBezTo>
                      <a:pt x="21625" y="22003"/>
                      <a:pt x="42390" y="22613"/>
                      <a:pt x="59619" y="22613"/>
                    </a:cubicBezTo>
                    <a:cubicBezTo>
                      <a:pt x="76842" y="22613"/>
                      <a:pt x="97485" y="22003"/>
                      <a:pt x="119231" y="20412"/>
                    </a:cubicBezTo>
                    <a:lnTo>
                      <a:pt x="119231" y="0"/>
                    </a:lnTo>
                    <a:cubicBezTo>
                      <a:pt x="100173" y="1347"/>
                      <a:pt x="80140" y="2079"/>
                      <a:pt x="59619" y="2079"/>
                    </a:cubicBezTo>
                    <a:cubicBezTo>
                      <a:pt x="39092" y="2079"/>
                      <a:pt x="19058" y="1347"/>
                      <a:pt x="0" y="0"/>
                    </a:cubicBezTo>
                    <a:lnTo>
                      <a:pt x="0" y="20412"/>
                    </a:lnTo>
                    <a:close/>
                  </a:path>
                </a:pathLst>
              </a:custGeom>
              <a:solidFill>
                <a:srgbClr val="2D5967"/>
              </a:solidFill>
              <a:ln w="6417"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5BE046DC-D83E-4B9A-A7C6-D90A526C9613}"/>
                  </a:ext>
                </a:extLst>
              </p:cNvPr>
              <p:cNvSpPr/>
              <p:nvPr/>
            </p:nvSpPr>
            <p:spPr>
              <a:xfrm>
                <a:off x="3140380" y="2324693"/>
                <a:ext cx="437679" cy="488905"/>
              </a:xfrm>
              <a:custGeom>
                <a:avLst/>
                <a:gdLst>
                  <a:gd name="connsiteX0" fmla="*/ 437632 w 437679"/>
                  <a:gd name="connsiteY0" fmla="*/ 61846 h 488905"/>
                  <a:gd name="connsiteX1" fmla="*/ 218843 w 437679"/>
                  <a:gd name="connsiteY1" fmla="*/ 0 h 488905"/>
                  <a:gd name="connsiteX2" fmla="*/ 48 w 437679"/>
                  <a:gd name="connsiteY2" fmla="*/ 61846 h 488905"/>
                  <a:gd name="connsiteX3" fmla="*/ 48 w 437679"/>
                  <a:gd name="connsiteY3" fmla="*/ 64906 h 488905"/>
                  <a:gd name="connsiteX4" fmla="*/ 48 w 437679"/>
                  <a:gd name="connsiteY4" fmla="*/ 66979 h 488905"/>
                  <a:gd name="connsiteX5" fmla="*/ 48 w 437679"/>
                  <a:gd name="connsiteY5" fmla="*/ 428645 h 488905"/>
                  <a:gd name="connsiteX6" fmla="*/ 218843 w 437679"/>
                  <a:gd name="connsiteY6" fmla="*/ 488906 h 488905"/>
                  <a:gd name="connsiteX7" fmla="*/ 437632 w 437679"/>
                  <a:gd name="connsiteY7" fmla="*/ 428645 h 488905"/>
                  <a:gd name="connsiteX8" fmla="*/ 437632 w 437679"/>
                  <a:gd name="connsiteY8" fmla="*/ 66979 h 488905"/>
                  <a:gd name="connsiteX9" fmla="*/ 437632 w 437679"/>
                  <a:gd name="connsiteY9" fmla="*/ 64906 h 488905"/>
                  <a:gd name="connsiteX10" fmla="*/ 437632 w 437679"/>
                  <a:gd name="connsiteY10" fmla="*/ 61846 h 488905"/>
                  <a:gd name="connsiteX11" fmla="*/ 364332 w 437679"/>
                  <a:gd name="connsiteY11" fmla="*/ 453947 h 488905"/>
                  <a:gd name="connsiteX12" fmla="*/ 219331 w 437679"/>
                  <a:gd name="connsiteY12" fmla="*/ 468250 h 488905"/>
                  <a:gd name="connsiteX13" fmla="*/ 73348 w 437679"/>
                  <a:gd name="connsiteY13" fmla="*/ 453947 h 488905"/>
                  <a:gd name="connsiteX14" fmla="*/ 20210 w 437679"/>
                  <a:gd name="connsiteY14" fmla="*/ 428645 h 488905"/>
                  <a:gd name="connsiteX15" fmla="*/ 20210 w 437679"/>
                  <a:gd name="connsiteY15" fmla="*/ 335633 h 488905"/>
                  <a:gd name="connsiteX16" fmla="*/ 95948 w 437679"/>
                  <a:gd name="connsiteY16" fmla="*/ 358612 h 488905"/>
                  <a:gd name="connsiteX17" fmla="*/ 95948 w 437679"/>
                  <a:gd name="connsiteY17" fmla="*/ 337834 h 488905"/>
                  <a:gd name="connsiteX18" fmla="*/ 73348 w 437679"/>
                  <a:gd name="connsiteY18" fmla="*/ 333188 h 488905"/>
                  <a:gd name="connsiteX19" fmla="*/ 20210 w 437679"/>
                  <a:gd name="connsiteY19" fmla="*/ 307886 h 488905"/>
                  <a:gd name="connsiteX20" fmla="*/ 20210 w 437679"/>
                  <a:gd name="connsiteY20" fmla="*/ 216588 h 488905"/>
                  <a:gd name="connsiteX21" fmla="*/ 95948 w 437679"/>
                  <a:gd name="connsiteY21" fmla="*/ 239566 h 488905"/>
                  <a:gd name="connsiteX22" fmla="*/ 95948 w 437679"/>
                  <a:gd name="connsiteY22" fmla="*/ 218789 h 488905"/>
                  <a:gd name="connsiteX23" fmla="*/ 73348 w 437679"/>
                  <a:gd name="connsiteY23" fmla="*/ 214143 h 488905"/>
                  <a:gd name="connsiteX24" fmla="*/ 20210 w 437679"/>
                  <a:gd name="connsiteY24" fmla="*/ 188841 h 488905"/>
                  <a:gd name="connsiteX25" fmla="*/ 20210 w 437679"/>
                  <a:gd name="connsiteY25" fmla="*/ 90080 h 488905"/>
                  <a:gd name="connsiteX26" fmla="*/ 218349 w 437679"/>
                  <a:gd name="connsiteY26" fmla="*/ 123569 h 488905"/>
                  <a:gd name="connsiteX27" fmla="*/ 416495 w 437679"/>
                  <a:gd name="connsiteY27" fmla="*/ 90080 h 488905"/>
                  <a:gd name="connsiteX28" fmla="*/ 416495 w 437679"/>
                  <a:gd name="connsiteY28" fmla="*/ 188841 h 488905"/>
                  <a:gd name="connsiteX29" fmla="*/ 363357 w 437679"/>
                  <a:gd name="connsiteY29" fmla="*/ 214143 h 488905"/>
                  <a:gd name="connsiteX30" fmla="*/ 340757 w 437679"/>
                  <a:gd name="connsiteY30" fmla="*/ 218789 h 488905"/>
                  <a:gd name="connsiteX31" fmla="*/ 340757 w 437679"/>
                  <a:gd name="connsiteY31" fmla="*/ 239566 h 488905"/>
                  <a:gd name="connsiteX32" fmla="*/ 416495 w 437679"/>
                  <a:gd name="connsiteY32" fmla="*/ 216588 h 488905"/>
                  <a:gd name="connsiteX33" fmla="*/ 416495 w 437679"/>
                  <a:gd name="connsiteY33" fmla="*/ 307886 h 488905"/>
                  <a:gd name="connsiteX34" fmla="*/ 363357 w 437679"/>
                  <a:gd name="connsiteY34" fmla="*/ 333188 h 488905"/>
                  <a:gd name="connsiteX35" fmla="*/ 340757 w 437679"/>
                  <a:gd name="connsiteY35" fmla="*/ 337834 h 488905"/>
                  <a:gd name="connsiteX36" fmla="*/ 340757 w 437679"/>
                  <a:gd name="connsiteY36" fmla="*/ 358612 h 488905"/>
                  <a:gd name="connsiteX37" fmla="*/ 416495 w 437679"/>
                  <a:gd name="connsiteY37" fmla="*/ 335633 h 488905"/>
                  <a:gd name="connsiteX38" fmla="*/ 416495 w 437679"/>
                  <a:gd name="connsiteY38" fmla="*/ 428645 h 488905"/>
                  <a:gd name="connsiteX39" fmla="*/ 363845 w 437679"/>
                  <a:gd name="connsiteY39" fmla="*/ 453947 h 488905"/>
                  <a:gd name="connsiteX40" fmla="*/ 364332 w 437679"/>
                  <a:gd name="connsiteY40" fmla="*/ 453947 h 488905"/>
                  <a:gd name="connsiteX41" fmla="*/ 218843 w 437679"/>
                  <a:gd name="connsiteY41" fmla="*/ 20656 h 488905"/>
                  <a:gd name="connsiteX42" fmla="*/ 363722 w 437679"/>
                  <a:gd name="connsiteY42" fmla="*/ 35447 h 488905"/>
                  <a:gd name="connsiteX43" fmla="*/ 416983 w 437679"/>
                  <a:gd name="connsiteY43" fmla="*/ 61846 h 488905"/>
                  <a:gd name="connsiteX44" fmla="*/ 363722 w 437679"/>
                  <a:gd name="connsiteY44" fmla="*/ 88251 h 488905"/>
                  <a:gd name="connsiteX45" fmla="*/ 218843 w 437679"/>
                  <a:gd name="connsiteY45" fmla="*/ 103035 h 488905"/>
                  <a:gd name="connsiteX46" fmla="*/ 73348 w 437679"/>
                  <a:gd name="connsiteY46" fmla="*/ 88251 h 488905"/>
                  <a:gd name="connsiteX47" fmla="*/ 20698 w 437679"/>
                  <a:gd name="connsiteY47" fmla="*/ 61846 h 488905"/>
                  <a:gd name="connsiteX48" fmla="*/ 73348 w 437679"/>
                  <a:gd name="connsiteY48" fmla="*/ 35447 h 488905"/>
                  <a:gd name="connsiteX49" fmla="*/ 218843 w 437679"/>
                  <a:gd name="connsiteY49" fmla="*/ 20656 h 48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7679" h="488905">
                    <a:moveTo>
                      <a:pt x="437632" y="61846"/>
                    </a:moveTo>
                    <a:cubicBezTo>
                      <a:pt x="437632" y="19315"/>
                      <a:pt x="324144" y="0"/>
                      <a:pt x="218843" y="0"/>
                    </a:cubicBezTo>
                    <a:cubicBezTo>
                      <a:pt x="113536" y="0"/>
                      <a:pt x="48" y="19315"/>
                      <a:pt x="48" y="61846"/>
                    </a:cubicBezTo>
                    <a:cubicBezTo>
                      <a:pt x="-3" y="62866"/>
                      <a:pt x="-3" y="63886"/>
                      <a:pt x="48" y="64906"/>
                    </a:cubicBezTo>
                    <a:cubicBezTo>
                      <a:pt x="-16" y="65593"/>
                      <a:pt x="-16" y="66292"/>
                      <a:pt x="48" y="66979"/>
                    </a:cubicBezTo>
                    <a:lnTo>
                      <a:pt x="48" y="428645"/>
                    </a:lnTo>
                    <a:cubicBezTo>
                      <a:pt x="48" y="476682"/>
                      <a:pt x="143099" y="488906"/>
                      <a:pt x="218843" y="488906"/>
                    </a:cubicBezTo>
                    <a:cubicBezTo>
                      <a:pt x="294581" y="488906"/>
                      <a:pt x="437632" y="476682"/>
                      <a:pt x="437632" y="428645"/>
                    </a:cubicBezTo>
                    <a:lnTo>
                      <a:pt x="437632" y="66979"/>
                    </a:lnTo>
                    <a:cubicBezTo>
                      <a:pt x="437696" y="66292"/>
                      <a:pt x="437696" y="65593"/>
                      <a:pt x="437632" y="64906"/>
                    </a:cubicBezTo>
                    <a:cubicBezTo>
                      <a:pt x="437683" y="63886"/>
                      <a:pt x="437683" y="62866"/>
                      <a:pt x="437632" y="61846"/>
                    </a:cubicBezTo>
                    <a:close/>
                    <a:moveTo>
                      <a:pt x="364332" y="453947"/>
                    </a:moveTo>
                    <a:cubicBezTo>
                      <a:pt x="316687" y="464124"/>
                      <a:pt x="268048" y="468924"/>
                      <a:pt x="219331" y="468250"/>
                    </a:cubicBezTo>
                    <a:cubicBezTo>
                      <a:pt x="170287" y="469001"/>
                      <a:pt x="121314" y="464207"/>
                      <a:pt x="73348" y="453947"/>
                    </a:cubicBezTo>
                    <a:cubicBezTo>
                      <a:pt x="29983" y="443558"/>
                      <a:pt x="20210" y="431950"/>
                      <a:pt x="20210" y="428645"/>
                    </a:cubicBezTo>
                    <a:lnTo>
                      <a:pt x="20210" y="335633"/>
                    </a:lnTo>
                    <a:cubicBezTo>
                      <a:pt x="43965" y="347543"/>
                      <a:pt x="69575" y="355313"/>
                      <a:pt x="95948" y="358612"/>
                    </a:cubicBezTo>
                    <a:lnTo>
                      <a:pt x="95948" y="337834"/>
                    </a:lnTo>
                    <a:cubicBezTo>
                      <a:pt x="88004" y="336365"/>
                      <a:pt x="80432" y="334901"/>
                      <a:pt x="73348" y="333188"/>
                    </a:cubicBezTo>
                    <a:cubicBezTo>
                      <a:pt x="29983" y="322799"/>
                      <a:pt x="20210" y="311063"/>
                      <a:pt x="20210" y="307886"/>
                    </a:cubicBezTo>
                    <a:lnTo>
                      <a:pt x="20210" y="216588"/>
                    </a:lnTo>
                    <a:cubicBezTo>
                      <a:pt x="43965" y="228497"/>
                      <a:pt x="69575" y="236268"/>
                      <a:pt x="95948" y="239566"/>
                    </a:cubicBezTo>
                    <a:lnTo>
                      <a:pt x="95948" y="218789"/>
                    </a:lnTo>
                    <a:cubicBezTo>
                      <a:pt x="88004" y="217319"/>
                      <a:pt x="80432" y="215850"/>
                      <a:pt x="73348" y="214143"/>
                    </a:cubicBezTo>
                    <a:cubicBezTo>
                      <a:pt x="29983" y="203754"/>
                      <a:pt x="20210" y="192018"/>
                      <a:pt x="20210" y="188841"/>
                    </a:cubicBezTo>
                    <a:lnTo>
                      <a:pt x="20210" y="90080"/>
                    </a:lnTo>
                    <a:cubicBezTo>
                      <a:pt x="57588" y="112936"/>
                      <a:pt x="140166" y="123569"/>
                      <a:pt x="218349" y="123569"/>
                    </a:cubicBezTo>
                    <a:cubicBezTo>
                      <a:pt x="296532" y="123569"/>
                      <a:pt x="379117" y="112936"/>
                      <a:pt x="416495" y="90080"/>
                    </a:cubicBezTo>
                    <a:lnTo>
                      <a:pt x="416495" y="188841"/>
                    </a:lnTo>
                    <a:cubicBezTo>
                      <a:pt x="416495" y="192018"/>
                      <a:pt x="406722" y="203754"/>
                      <a:pt x="363357" y="214143"/>
                    </a:cubicBezTo>
                    <a:cubicBezTo>
                      <a:pt x="356273" y="215850"/>
                      <a:pt x="348694" y="217319"/>
                      <a:pt x="340757" y="218789"/>
                    </a:cubicBezTo>
                    <a:lnTo>
                      <a:pt x="340757" y="239566"/>
                    </a:lnTo>
                    <a:cubicBezTo>
                      <a:pt x="367124" y="236249"/>
                      <a:pt x="392733" y="228478"/>
                      <a:pt x="416495" y="216588"/>
                    </a:cubicBezTo>
                    <a:lnTo>
                      <a:pt x="416495" y="307886"/>
                    </a:lnTo>
                    <a:cubicBezTo>
                      <a:pt x="416495" y="311063"/>
                      <a:pt x="406722" y="322799"/>
                      <a:pt x="363357" y="333188"/>
                    </a:cubicBezTo>
                    <a:cubicBezTo>
                      <a:pt x="356273" y="334901"/>
                      <a:pt x="348694" y="336365"/>
                      <a:pt x="340757" y="337834"/>
                    </a:cubicBezTo>
                    <a:lnTo>
                      <a:pt x="340757" y="358612"/>
                    </a:lnTo>
                    <a:cubicBezTo>
                      <a:pt x="367124" y="355301"/>
                      <a:pt x="392733" y="347530"/>
                      <a:pt x="416495" y="335633"/>
                    </a:cubicBezTo>
                    <a:lnTo>
                      <a:pt x="416495" y="428645"/>
                    </a:lnTo>
                    <a:cubicBezTo>
                      <a:pt x="416983" y="431950"/>
                      <a:pt x="407210" y="443558"/>
                      <a:pt x="363845" y="453947"/>
                    </a:cubicBezTo>
                    <a:lnTo>
                      <a:pt x="364332" y="453947"/>
                    </a:lnTo>
                    <a:close/>
                    <a:moveTo>
                      <a:pt x="218843" y="20656"/>
                    </a:moveTo>
                    <a:cubicBezTo>
                      <a:pt x="267541" y="20001"/>
                      <a:pt x="316155" y="24962"/>
                      <a:pt x="363722" y="35447"/>
                    </a:cubicBezTo>
                    <a:cubicBezTo>
                      <a:pt x="407460" y="46201"/>
                      <a:pt x="416983" y="58060"/>
                      <a:pt x="416983" y="61846"/>
                    </a:cubicBezTo>
                    <a:cubicBezTo>
                      <a:pt x="416983" y="65638"/>
                      <a:pt x="407460" y="77490"/>
                      <a:pt x="363722" y="88251"/>
                    </a:cubicBezTo>
                    <a:cubicBezTo>
                      <a:pt x="316155" y="98736"/>
                      <a:pt x="267541" y="103696"/>
                      <a:pt x="218843" y="103035"/>
                    </a:cubicBezTo>
                    <a:cubicBezTo>
                      <a:pt x="169934" y="103728"/>
                      <a:pt x="121115" y="98768"/>
                      <a:pt x="73348" y="88251"/>
                    </a:cubicBezTo>
                    <a:cubicBezTo>
                      <a:pt x="30226" y="77490"/>
                      <a:pt x="20698" y="65516"/>
                      <a:pt x="20698" y="61846"/>
                    </a:cubicBezTo>
                    <a:cubicBezTo>
                      <a:pt x="20698" y="58181"/>
                      <a:pt x="30226" y="46201"/>
                      <a:pt x="73348" y="35447"/>
                    </a:cubicBezTo>
                    <a:cubicBezTo>
                      <a:pt x="121115" y="24929"/>
                      <a:pt x="169934" y="19969"/>
                      <a:pt x="218843" y="20656"/>
                    </a:cubicBezTo>
                    <a:close/>
                  </a:path>
                </a:pathLst>
              </a:custGeom>
              <a:solidFill>
                <a:srgbClr val="2D5967"/>
              </a:solidFill>
              <a:ln w="6417"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DA0836C2-3E03-44B8-AB2F-7ADC89B909B9}"/>
                  </a:ext>
                </a:extLst>
              </p:cNvPr>
              <p:cNvSpPr/>
              <p:nvPr/>
            </p:nvSpPr>
            <p:spPr>
              <a:xfrm>
                <a:off x="3228749" y="2485299"/>
                <a:ext cx="86127" cy="259363"/>
              </a:xfrm>
              <a:custGeom>
                <a:avLst/>
                <a:gdLst>
                  <a:gd name="connsiteX0" fmla="*/ 65234 w 86127"/>
                  <a:gd name="connsiteY0" fmla="*/ 259363 h 259363"/>
                  <a:gd name="connsiteX1" fmla="*/ 86127 w 86127"/>
                  <a:gd name="connsiteY1" fmla="*/ 257284 h 259363"/>
                  <a:gd name="connsiteX2" fmla="*/ 86127 w 86127"/>
                  <a:gd name="connsiteY2" fmla="*/ 231495 h 259363"/>
                  <a:gd name="connsiteX3" fmla="*/ 73909 w 86127"/>
                  <a:gd name="connsiteY3" fmla="*/ 232836 h 259363"/>
                  <a:gd name="connsiteX4" fmla="*/ 65971 w 86127"/>
                  <a:gd name="connsiteY4" fmla="*/ 232073 h 259363"/>
                  <a:gd name="connsiteX5" fmla="*/ 59003 w 86127"/>
                  <a:gd name="connsiteY5" fmla="*/ 228197 h 259363"/>
                  <a:gd name="connsiteX6" fmla="*/ 54851 w 86127"/>
                  <a:gd name="connsiteY6" fmla="*/ 212180 h 259363"/>
                  <a:gd name="connsiteX7" fmla="*/ 54851 w 86127"/>
                  <a:gd name="connsiteY7" fmla="*/ 150335 h 259363"/>
                  <a:gd name="connsiteX8" fmla="*/ 27856 w 86127"/>
                  <a:gd name="connsiteY8" fmla="*/ 129801 h 259363"/>
                  <a:gd name="connsiteX9" fmla="*/ 54851 w 86127"/>
                  <a:gd name="connsiteY9" fmla="*/ 109145 h 259363"/>
                  <a:gd name="connsiteX10" fmla="*/ 54851 w 86127"/>
                  <a:gd name="connsiteY10" fmla="*/ 47178 h 259363"/>
                  <a:gd name="connsiteX11" fmla="*/ 59003 w 86127"/>
                  <a:gd name="connsiteY11" fmla="*/ 31168 h 259363"/>
                  <a:gd name="connsiteX12" fmla="*/ 65971 w 86127"/>
                  <a:gd name="connsiteY12" fmla="*/ 27292 h 259363"/>
                  <a:gd name="connsiteX13" fmla="*/ 73909 w 86127"/>
                  <a:gd name="connsiteY13" fmla="*/ 26522 h 259363"/>
                  <a:gd name="connsiteX14" fmla="*/ 86127 w 86127"/>
                  <a:gd name="connsiteY14" fmla="*/ 27869 h 259363"/>
                  <a:gd name="connsiteX15" fmla="*/ 86127 w 86127"/>
                  <a:gd name="connsiteY15" fmla="*/ 2202 h 259363"/>
                  <a:gd name="connsiteX16" fmla="*/ 65234 w 86127"/>
                  <a:gd name="connsiteY16" fmla="*/ 1 h 259363"/>
                  <a:gd name="connsiteX17" fmla="*/ 23454 w 86127"/>
                  <a:gd name="connsiteY17" fmla="*/ 43636 h 259363"/>
                  <a:gd name="connsiteX18" fmla="*/ 23454 w 86127"/>
                  <a:gd name="connsiteY18" fmla="*/ 100713 h 259363"/>
                  <a:gd name="connsiteX19" fmla="*/ 0 w 86127"/>
                  <a:gd name="connsiteY19" fmla="*/ 120516 h 259363"/>
                  <a:gd name="connsiteX20" fmla="*/ 0 w 86127"/>
                  <a:gd name="connsiteY20" fmla="*/ 139458 h 259363"/>
                  <a:gd name="connsiteX21" fmla="*/ 23454 w 86127"/>
                  <a:gd name="connsiteY21" fmla="*/ 158773 h 259363"/>
                  <a:gd name="connsiteX22" fmla="*/ 23454 w 86127"/>
                  <a:gd name="connsiteY22" fmla="*/ 215851 h 259363"/>
                  <a:gd name="connsiteX23" fmla="*/ 65234 w 86127"/>
                  <a:gd name="connsiteY23" fmla="*/ 259363 h 25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127" h="259363">
                    <a:moveTo>
                      <a:pt x="65234" y="259363"/>
                    </a:moveTo>
                    <a:cubicBezTo>
                      <a:pt x="72247" y="259376"/>
                      <a:pt x="79248" y="258677"/>
                      <a:pt x="86127" y="257284"/>
                    </a:cubicBezTo>
                    <a:lnTo>
                      <a:pt x="86127" y="231495"/>
                    </a:lnTo>
                    <a:cubicBezTo>
                      <a:pt x="82123" y="232445"/>
                      <a:pt x="78023" y="232894"/>
                      <a:pt x="73909" y="232836"/>
                    </a:cubicBezTo>
                    <a:cubicBezTo>
                      <a:pt x="71240" y="233131"/>
                      <a:pt x="68538" y="232868"/>
                      <a:pt x="65971" y="232073"/>
                    </a:cubicBezTo>
                    <a:cubicBezTo>
                      <a:pt x="63411" y="231271"/>
                      <a:pt x="61037" y="229949"/>
                      <a:pt x="59003" y="228197"/>
                    </a:cubicBezTo>
                    <a:cubicBezTo>
                      <a:pt x="55801" y="223500"/>
                      <a:pt x="54331" y="217840"/>
                      <a:pt x="54851" y="212180"/>
                    </a:cubicBezTo>
                    <a:lnTo>
                      <a:pt x="54851" y="150335"/>
                    </a:lnTo>
                    <a:lnTo>
                      <a:pt x="27856" y="129801"/>
                    </a:lnTo>
                    <a:lnTo>
                      <a:pt x="54851" y="109145"/>
                    </a:lnTo>
                    <a:lnTo>
                      <a:pt x="54851" y="47178"/>
                    </a:lnTo>
                    <a:cubicBezTo>
                      <a:pt x="54331" y="41518"/>
                      <a:pt x="55801" y="35858"/>
                      <a:pt x="59003" y="31168"/>
                    </a:cubicBezTo>
                    <a:cubicBezTo>
                      <a:pt x="61037" y="29409"/>
                      <a:pt x="63411" y="28088"/>
                      <a:pt x="65971" y="27292"/>
                    </a:cubicBezTo>
                    <a:cubicBezTo>
                      <a:pt x="68538" y="26490"/>
                      <a:pt x="71240" y="26233"/>
                      <a:pt x="73909" y="26522"/>
                    </a:cubicBezTo>
                    <a:cubicBezTo>
                      <a:pt x="78016" y="26535"/>
                      <a:pt x="82110" y="26984"/>
                      <a:pt x="86127" y="27869"/>
                    </a:cubicBezTo>
                    <a:lnTo>
                      <a:pt x="86127" y="2202"/>
                    </a:lnTo>
                    <a:cubicBezTo>
                      <a:pt x="79261" y="707"/>
                      <a:pt x="72260" y="-31"/>
                      <a:pt x="65234" y="1"/>
                    </a:cubicBezTo>
                    <a:cubicBezTo>
                      <a:pt x="37384" y="1"/>
                      <a:pt x="23454" y="14542"/>
                      <a:pt x="23454" y="43636"/>
                    </a:cubicBezTo>
                    <a:lnTo>
                      <a:pt x="23454" y="100713"/>
                    </a:lnTo>
                    <a:lnTo>
                      <a:pt x="0" y="120516"/>
                    </a:lnTo>
                    <a:lnTo>
                      <a:pt x="0" y="139458"/>
                    </a:lnTo>
                    <a:lnTo>
                      <a:pt x="23454" y="158773"/>
                    </a:lnTo>
                    <a:lnTo>
                      <a:pt x="23454" y="215851"/>
                    </a:lnTo>
                    <a:cubicBezTo>
                      <a:pt x="23454" y="244855"/>
                      <a:pt x="37384" y="259363"/>
                      <a:pt x="65234" y="259363"/>
                    </a:cubicBezTo>
                    <a:close/>
                  </a:path>
                </a:pathLst>
              </a:custGeom>
              <a:solidFill>
                <a:srgbClr val="2D5967"/>
              </a:solidFill>
              <a:ln w="6417"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01AE0084-1649-482B-8A03-4EC9E5F03517}"/>
                  </a:ext>
                </a:extLst>
              </p:cNvPr>
              <p:cNvSpPr/>
              <p:nvPr/>
            </p:nvSpPr>
            <p:spPr>
              <a:xfrm>
                <a:off x="3403069" y="2485421"/>
                <a:ext cx="86242" cy="259241"/>
              </a:xfrm>
              <a:custGeom>
                <a:avLst/>
                <a:gdLst>
                  <a:gd name="connsiteX0" fmla="*/ 21259 w 86242"/>
                  <a:gd name="connsiteY0" fmla="*/ 1 h 259241"/>
                  <a:gd name="connsiteX1" fmla="*/ 366 w 86242"/>
                  <a:gd name="connsiteY1" fmla="*/ 2202 h 259241"/>
                  <a:gd name="connsiteX2" fmla="*/ 366 w 86242"/>
                  <a:gd name="connsiteY2" fmla="*/ 27869 h 259241"/>
                  <a:gd name="connsiteX3" fmla="*/ 12583 w 86242"/>
                  <a:gd name="connsiteY3" fmla="*/ 26528 h 259241"/>
                  <a:gd name="connsiteX4" fmla="*/ 20457 w 86242"/>
                  <a:gd name="connsiteY4" fmla="*/ 27298 h 259241"/>
                  <a:gd name="connsiteX5" fmla="*/ 27362 w 86242"/>
                  <a:gd name="connsiteY5" fmla="*/ 31168 h 259241"/>
                  <a:gd name="connsiteX6" fmla="*/ 31154 w 86242"/>
                  <a:gd name="connsiteY6" fmla="*/ 47062 h 259241"/>
                  <a:gd name="connsiteX7" fmla="*/ 31154 w 86242"/>
                  <a:gd name="connsiteY7" fmla="*/ 108908 h 259241"/>
                  <a:gd name="connsiteX8" fmla="*/ 58271 w 86242"/>
                  <a:gd name="connsiteY8" fmla="*/ 129564 h 259241"/>
                  <a:gd name="connsiteX9" fmla="*/ 31154 w 86242"/>
                  <a:gd name="connsiteY9" fmla="*/ 150097 h 259241"/>
                  <a:gd name="connsiteX10" fmla="*/ 31154 w 86242"/>
                  <a:gd name="connsiteY10" fmla="*/ 212065 h 259241"/>
                  <a:gd name="connsiteX11" fmla="*/ 26996 w 86242"/>
                  <a:gd name="connsiteY11" fmla="*/ 228075 h 259241"/>
                  <a:gd name="connsiteX12" fmla="*/ 20091 w 86242"/>
                  <a:gd name="connsiteY12" fmla="*/ 231944 h 259241"/>
                  <a:gd name="connsiteX13" fmla="*/ 12218 w 86242"/>
                  <a:gd name="connsiteY13" fmla="*/ 232721 h 259241"/>
                  <a:gd name="connsiteX14" fmla="*/ 0 w 86242"/>
                  <a:gd name="connsiteY14" fmla="*/ 231373 h 259241"/>
                  <a:gd name="connsiteX15" fmla="*/ 0 w 86242"/>
                  <a:gd name="connsiteY15" fmla="*/ 257162 h 259241"/>
                  <a:gd name="connsiteX16" fmla="*/ 20887 w 86242"/>
                  <a:gd name="connsiteY16" fmla="*/ 259241 h 259241"/>
                  <a:gd name="connsiteX17" fmla="*/ 62667 w 86242"/>
                  <a:gd name="connsiteY17" fmla="*/ 215607 h 259241"/>
                  <a:gd name="connsiteX18" fmla="*/ 62667 w 86242"/>
                  <a:gd name="connsiteY18" fmla="*/ 158529 h 259241"/>
                  <a:gd name="connsiteX19" fmla="*/ 86242 w 86242"/>
                  <a:gd name="connsiteY19" fmla="*/ 139221 h 259241"/>
                  <a:gd name="connsiteX20" fmla="*/ 86242 w 86242"/>
                  <a:gd name="connsiteY20" fmla="*/ 120394 h 259241"/>
                  <a:gd name="connsiteX21" fmla="*/ 62667 w 86242"/>
                  <a:gd name="connsiteY21" fmla="*/ 100842 h 259241"/>
                  <a:gd name="connsiteX22" fmla="*/ 62667 w 86242"/>
                  <a:gd name="connsiteY22" fmla="*/ 43635 h 259241"/>
                  <a:gd name="connsiteX23" fmla="*/ 21259 w 86242"/>
                  <a:gd name="connsiteY23" fmla="*/ 1 h 25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242" h="259241">
                    <a:moveTo>
                      <a:pt x="21259" y="1"/>
                    </a:moveTo>
                    <a:cubicBezTo>
                      <a:pt x="14233" y="-31"/>
                      <a:pt x="7226" y="707"/>
                      <a:pt x="366" y="2202"/>
                    </a:cubicBezTo>
                    <a:lnTo>
                      <a:pt x="366" y="27869"/>
                    </a:lnTo>
                    <a:cubicBezTo>
                      <a:pt x="4383" y="26997"/>
                      <a:pt x="8477" y="26547"/>
                      <a:pt x="12583" y="26528"/>
                    </a:cubicBezTo>
                    <a:cubicBezTo>
                      <a:pt x="15234" y="26239"/>
                      <a:pt x="17916" y="26503"/>
                      <a:pt x="20457" y="27298"/>
                    </a:cubicBezTo>
                    <a:cubicBezTo>
                      <a:pt x="23005" y="28100"/>
                      <a:pt x="25353" y="29416"/>
                      <a:pt x="27362" y="31168"/>
                    </a:cubicBezTo>
                    <a:cubicBezTo>
                      <a:pt x="30410" y="35878"/>
                      <a:pt x="31744" y="41486"/>
                      <a:pt x="31154" y="47062"/>
                    </a:cubicBezTo>
                    <a:lnTo>
                      <a:pt x="31154" y="108908"/>
                    </a:lnTo>
                    <a:lnTo>
                      <a:pt x="58271" y="129564"/>
                    </a:lnTo>
                    <a:lnTo>
                      <a:pt x="31154" y="150097"/>
                    </a:lnTo>
                    <a:lnTo>
                      <a:pt x="31154" y="212065"/>
                    </a:lnTo>
                    <a:cubicBezTo>
                      <a:pt x="31667" y="217724"/>
                      <a:pt x="30198" y="223384"/>
                      <a:pt x="26996" y="228075"/>
                    </a:cubicBezTo>
                    <a:cubicBezTo>
                      <a:pt x="24987" y="229827"/>
                      <a:pt x="22639" y="231149"/>
                      <a:pt x="20091" y="231944"/>
                    </a:cubicBezTo>
                    <a:cubicBezTo>
                      <a:pt x="17550" y="232746"/>
                      <a:pt x="14868" y="233009"/>
                      <a:pt x="12218" y="232721"/>
                    </a:cubicBezTo>
                    <a:cubicBezTo>
                      <a:pt x="8104" y="232765"/>
                      <a:pt x="4004" y="232316"/>
                      <a:pt x="0" y="231373"/>
                    </a:cubicBezTo>
                    <a:lnTo>
                      <a:pt x="0" y="257162"/>
                    </a:lnTo>
                    <a:cubicBezTo>
                      <a:pt x="6879" y="258561"/>
                      <a:pt x="13873" y="259254"/>
                      <a:pt x="20887" y="259241"/>
                    </a:cubicBezTo>
                    <a:cubicBezTo>
                      <a:pt x="48742" y="259241"/>
                      <a:pt x="62667" y="244701"/>
                      <a:pt x="62667" y="215607"/>
                    </a:cubicBezTo>
                    <a:lnTo>
                      <a:pt x="62667" y="158529"/>
                    </a:lnTo>
                    <a:lnTo>
                      <a:pt x="86242" y="139221"/>
                    </a:lnTo>
                    <a:lnTo>
                      <a:pt x="86242" y="120394"/>
                    </a:lnTo>
                    <a:lnTo>
                      <a:pt x="62667" y="100842"/>
                    </a:lnTo>
                    <a:lnTo>
                      <a:pt x="62667" y="43635"/>
                    </a:lnTo>
                    <a:cubicBezTo>
                      <a:pt x="62911" y="14548"/>
                      <a:pt x="49108" y="1"/>
                      <a:pt x="21259" y="1"/>
                    </a:cubicBezTo>
                    <a:close/>
                  </a:path>
                </a:pathLst>
              </a:custGeom>
              <a:solidFill>
                <a:srgbClr val="2D5967"/>
              </a:solidFill>
              <a:ln w="6417" cap="flat">
                <a:noFill/>
                <a:prstDash val="solid"/>
                <a:miter/>
              </a:ln>
            </p:spPr>
            <p:txBody>
              <a:bodyPr rtlCol="0" anchor="ctr"/>
              <a:lstStyle/>
              <a:p>
                <a:endParaRPr lang="en-US"/>
              </a:p>
            </p:txBody>
          </p:sp>
        </p:grpSp>
        <p:grpSp>
          <p:nvGrpSpPr>
            <p:cNvPr id="1058" name="Graphic 2">
              <a:extLst>
                <a:ext uri="{FF2B5EF4-FFF2-40B4-BE49-F238E27FC236}">
                  <a16:creationId xmlns:a16="http://schemas.microsoft.com/office/drawing/2014/main" id="{A1269619-5E66-44D6-91F5-829B047EA1B7}"/>
                </a:ext>
              </a:extLst>
            </p:cNvPr>
            <p:cNvGrpSpPr/>
            <p:nvPr/>
          </p:nvGrpSpPr>
          <p:grpSpPr>
            <a:xfrm>
              <a:off x="3142597" y="2831052"/>
              <a:ext cx="436345" cy="237423"/>
              <a:chOff x="3142597" y="2831052"/>
              <a:chExt cx="436345" cy="237423"/>
            </a:xfrm>
            <a:solidFill>
              <a:srgbClr val="000000"/>
            </a:solidFill>
          </p:grpSpPr>
          <p:sp>
            <p:nvSpPr>
              <p:cNvPr id="1059" name="TextBox 1058">
                <a:extLst>
                  <a:ext uri="{FF2B5EF4-FFF2-40B4-BE49-F238E27FC236}">
                    <a16:creationId xmlns:a16="http://schemas.microsoft.com/office/drawing/2014/main" id="{DEABE6EF-56CE-4717-A242-CC49F1742C7F}"/>
                  </a:ext>
                </a:extLst>
              </p:cNvPr>
              <p:cNvSpPr txBox="1"/>
              <p:nvPr/>
            </p:nvSpPr>
            <p:spPr>
              <a:xfrm>
                <a:off x="3103999" y="2785332"/>
                <a:ext cx="51013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NoSQL</a:t>
                </a:r>
              </a:p>
            </p:txBody>
          </p:sp>
          <p:sp>
            <p:nvSpPr>
              <p:cNvPr id="1060" name="TextBox 1059">
                <a:extLst>
                  <a:ext uri="{FF2B5EF4-FFF2-40B4-BE49-F238E27FC236}">
                    <a16:creationId xmlns:a16="http://schemas.microsoft.com/office/drawing/2014/main" id="{A4624E40-0658-4BD7-9C35-3AA527402389}"/>
                  </a:ext>
                </a:extLst>
              </p:cNvPr>
              <p:cNvSpPr txBox="1"/>
              <p:nvPr/>
            </p:nvSpPr>
            <p:spPr>
              <a:xfrm>
                <a:off x="3051157" y="2888002"/>
                <a:ext cx="61922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Database</a:t>
                </a:r>
              </a:p>
            </p:txBody>
          </p:sp>
        </p:grpSp>
      </p:grpSp>
      <p:grpSp>
        <p:nvGrpSpPr>
          <p:cNvPr id="1061" name="Graphic 2">
            <a:extLst>
              <a:ext uri="{FF2B5EF4-FFF2-40B4-BE49-F238E27FC236}">
                <a16:creationId xmlns:a16="http://schemas.microsoft.com/office/drawing/2014/main" id="{3B0B6069-1357-43E9-B974-69B1F935CE09}"/>
              </a:ext>
            </a:extLst>
          </p:cNvPr>
          <p:cNvGrpSpPr/>
          <p:nvPr/>
        </p:nvGrpSpPr>
        <p:grpSpPr>
          <a:xfrm>
            <a:off x="3965914" y="2884360"/>
            <a:ext cx="453454" cy="858676"/>
            <a:chOff x="3965914" y="2312468"/>
            <a:chExt cx="453454" cy="858676"/>
          </a:xfrm>
        </p:grpSpPr>
        <p:grpSp>
          <p:nvGrpSpPr>
            <p:cNvPr id="1062" name="Graphic 2">
              <a:extLst>
                <a:ext uri="{FF2B5EF4-FFF2-40B4-BE49-F238E27FC236}">
                  <a16:creationId xmlns:a16="http://schemas.microsoft.com/office/drawing/2014/main" id="{00BF17D5-154A-4998-A38F-1B93CD062E71}"/>
                </a:ext>
              </a:extLst>
            </p:cNvPr>
            <p:cNvGrpSpPr/>
            <p:nvPr/>
          </p:nvGrpSpPr>
          <p:grpSpPr>
            <a:xfrm>
              <a:off x="3965914" y="2312468"/>
              <a:ext cx="453454" cy="513347"/>
              <a:chOff x="3965914" y="2312468"/>
              <a:chExt cx="453454" cy="513347"/>
            </a:xfrm>
          </p:grpSpPr>
          <p:grpSp>
            <p:nvGrpSpPr>
              <p:cNvPr id="1063" name="Graphic 2">
                <a:extLst>
                  <a:ext uri="{FF2B5EF4-FFF2-40B4-BE49-F238E27FC236}">
                    <a16:creationId xmlns:a16="http://schemas.microsoft.com/office/drawing/2014/main" id="{4E740576-2992-424E-8641-E7E35F6CD6CE}"/>
                  </a:ext>
                </a:extLst>
              </p:cNvPr>
              <p:cNvGrpSpPr/>
              <p:nvPr/>
            </p:nvGrpSpPr>
            <p:grpSpPr>
              <a:xfrm>
                <a:off x="3965914" y="2312468"/>
                <a:ext cx="453454" cy="513347"/>
                <a:chOff x="3965914" y="2312468"/>
                <a:chExt cx="453454" cy="513347"/>
              </a:xfrm>
              <a:solidFill>
                <a:srgbClr val="FFFFFF"/>
              </a:solidFill>
            </p:grpSpPr>
            <p:sp>
              <p:nvSpPr>
                <p:cNvPr id="1064" name="Freeform: Shape 1063">
                  <a:extLst>
                    <a:ext uri="{FF2B5EF4-FFF2-40B4-BE49-F238E27FC236}">
                      <a16:creationId xmlns:a16="http://schemas.microsoft.com/office/drawing/2014/main" id="{EA40F85E-5831-4B02-8426-332DCBECEA17}"/>
                    </a:ext>
                  </a:extLst>
                </p:cNvPr>
                <p:cNvSpPr/>
                <p:nvPr/>
              </p:nvSpPr>
              <p:spPr>
                <a:xfrm>
                  <a:off x="3969710" y="2318577"/>
                  <a:ext cx="438679" cy="499936"/>
                </a:xfrm>
                <a:custGeom>
                  <a:avLst/>
                  <a:gdLst>
                    <a:gd name="connsiteX0" fmla="*/ 331256 w 438679"/>
                    <a:gd name="connsiteY0" fmla="*/ 499936 h 499936"/>
                    <a:gd name="connsiteX1" fmla="*/ 227489 w 438679"/>
                    <a:gd name="connsiteY1" fmla="*/ 475546 h 499936"/>
                    <a:gd name="connsiteX2" fmla="*/ 223825 w 438679"/>
                    <a:gd name="connsiteY2" fmla="*/ 471888 h 499936"/>
                    <a:gd name="connsiteX3" fmla="*/ 223825 w 438679"/>
                    <a:gd name="connsiteY3" fmla="*/ 418237 h 499936"/>
                    <a:gd name="connsiteX4" fmla="*/ 80999 w 438679"/>
                    <a:gd name="connsiteY4" fmla="*/ 418237 h 499936"/>
                    <a:gd name="connsiteX5" fmla="*/ 18742 w 438679"/>
                    <a:gd name="connsiteY5" fmla="*/ 390195 h 499936"/>
                    <a:gd name="connsiteX6" fmla="*/ 429 w 438679"/>
                    <a:gd name="connsiteY6" fmla="*/ 326791 h 499936"/>
                    <a:gd name="connsiteX7" fmla="*/ 45597 w 438679"/>
                    <a:gd name="connsiteY7" fmla="*/ 260941 h 499936"/>
                    <a:gd name="connsiteX8" fmla="*/ 71232 w 438679"/>
                    <a:gd name="connsiteY8" fmla="*/ 251187 h 499936"/>
                    <a:gd name="connsiteX9" fmla="*/ 121283 w 438679"/>
                    <a:gd name="connsiteY9" fmla="*/ 202413 h 499936"/>
                    <a:gd name="connsiteX10" fmla="*/ 145699 w 438679"/>
                    <a:gd name="connsiteY10" fmla="*/ 198755 h 499936"/>
                    <a:gd name="connsiteX11" fmla="*/ 172554 w 438679"/>
                    <a:gd name="connsiteY11" fmla="*/ 203632 h 499936"/>
                    <a:gd name="connsiteX12" fmla="*/ 165232 w 438679"/>
                    <a:gd name="connsiteY12" fmla="*/ 196317 h 499936"/>
                    <a:gd name="connsiteX13" fmla="*/ 155466 w 438679"/>
                    <a:gd name="connsiteY13" fmla="*/ 134131 h 499936"/>
                    <a:gd name="connsiteX14" fmla="*/ 159130 w 438679"/>
                    <a:gd name="connsiteY14" fmla="*/ 120720 h 499936"/>
                    <a:gd name="connsiteX15" fmla="*/ 160349 w 438679"/>
                    <a:gd name="connsiteY15" fmla="*/ 117056 h 499936"/>
                    <a:gd name="connsiteX16" fmla="*/ 160349 w 438679"/>
                    <a:gd name="connsiteY16" fmla="*/ 115837 h 499936"/>
                    <a:gd name="connsiteX17" fmla="*/ 157904 w 438679"/>
                    <a:gd name="connsiteY17" fmla="*/ 113398 h 499936"/>
                    <a:gd name="connsiteX18" fmla="*/ 149364 w 438679"/>
                    <a:gd name="connsiteY18" fmla="*/ 99987 h 499936"/>
                    <a:gd name="connsiteX19" fmla="*/ 139597 w 438679"/>
                    <a:gd name="connsiteY19" fmla="*/ 79261 h 499936"/>
                    <a:gd name="connsiteX20" fmla="*/ 137152 w 438679"/>
                    <a:gd name="connsiteY20" fmla="*/ 74384 h 499936"/>
                    <a:gd name="connsiteX21" fmla="*/ 134714 w 438679"/>
                    <a:gd name="connsiteY21" fmla="*/ 68282 h 499936"/>
                    <a:gd name="connsiteX22" fmla="*/ 133495 w 438679"/>
                    <a:gd name="connsiteY22" fmla="*/ 64624 h 499936"/>
                    <a:gd name="connsiteX23" fmla="*/ 126167 w 438679"/>
                    <a:gd name="connsiteY23" fmla="*/ 54870 h 499936"/>
                    <a:gd name="connsiteX24" fmla="*/ 123728 w 438679"/>
                    <a:gd name="connsiteY24" fmla="*/ 51213 h 499936"/>
                    <a:gd name="connsiteX25" fmla="*/ 121283 w 438679"/>
                    <a:gd name="connsiteY25" fmla="*/ 48775 h 499936"/>
                    <a:gd name="connsiteX26" fmla="*/ 109079 w 438679"/>
                    <a:gd name="connsiteY26" fmla="*/ 13411 h 499936"/>
                    <a:gd name="connsiteX27" fmla="*/ 122503 w 438679"/>
                    <a:gd name="connsiteY27" fmla="*/ 1219 h 499936"/>
                    <a:gd name="connsiteX28" fmla="*/ 132269 w 438679"/>
                    <a:gd name="connsiteY28" fmla="*/ 0 h 499936"/>
                    <a:gd name="connsiteX29" fmla="*/ 171335 w 438679"/>
                    <a:gd name="connsiteY29" fmla="*/ 12192 h 499936"/>
                    <a:gd name="connsiteX30" fmla="*/ 176218 w 438679"/>
                    <a:gd name="connsiteY30" fmla="*/ 15850 h 499936"/>
                    <a:gd name="connsiteX31" fmla="*/ 179882 w 438679"/>
                    <a:gd name="connsiteY31" fmla="*/ 18295 h 499936"/>
                    <a:gd name="connsiteX32" fmla="*/ 232372 w 438679"/>
                    <a:gd name="connsiteY32" fmla="*/ 30486 h 499936"/>
                    <a:gd name="connsiteX33" fmla="*/ 311723 w 438679"/>
                    <a:gd name="connsiteY33" fmla="*/ 98768 h 499936"/>
                    <a:gd name="connsiteX34" fmla="*/ 319044 w 438679"/>
                    <a:gd name="connsiteY34" fmla="*/ 113398 h 499936"/>
                    <a:gd name="connsiteX35" fmla="*/ 322708 w 438679"/>
                    <a:gd name="connsiteY35" fmla="*/ 120720 h 499936"/>
                    <a:gd name="connsiteX36" fmla="*/ 339796 w 438679"/>
                    <a:gd name="connsiteY36" fmla="*/ 152419 h 499936"/>
                    <a:gd name="connsiteX37" fmla="*/ 342241 w 438679"/>
                    <a:gd name="connsiteY37" fmla="*/ 157296 h 499936"/>
                    <a:gd name="connsiteX38" fmla="*/ 348343 w 438679"/>
                    <a:gd name="connsiteY38" fmla="*/ 165831 h 499936"/>
                    <a:gd name="connsiteX39" fmla="*/ 358110 w 438679"/>
                    <a:gd name="connsiteY39" fmla="*/ 169488 h 499936"/>
                    <a:gd name="connsiteX40" fmla="*/ 365432 w 438679"/>
                    <a:gd name="connsiteY40" fmla="*/ 171933 h 499936"/>
                    <a:gd name="connsiteX41" fmla="*/ 386184 w 438679"/>
                    <a:gd name="connsiteY41" fmla="*/ 181686 h 499936"/>
                    <a:gd name="connsiteX42" fmla="*/ 424030 w 438679"/>
                    <a:gd name="connsiteY42" fmla="*/ 209728 h 499936"/>
                    <a:gd name="connsiteX43" fmla="*/ 426468 w 438679"/>
                    <a:gd name="connsiteY43" fmla="*/ 220701 h 499936"/>
                    <a:gd name="connsiteX44" fmla="*/ 414264 w 438679"/>
                    <a:gd name="connsiteY44" fmla="*/ 228023 h 499936"/>
                    <a:gd name="connsiteX45" fmla="*/ 411825 w 438679"/>
                    <a:gd name="connsiteY45" fmla="*/ 228023 h 499936"/>
                    <a:gd name="connsiteX46" fmla="*/ 399614 w 438679"/>
                    <a:gd name="connsiteY46" fmla="*/ 229242 h 499936"/>
                    <a:gd name="connsiteX47" fmla="*/ 389848 w 438679"/>
                    <a:gd name="connsiteY47" fmla="*/ 230461 h 499936"/>
                    <a:gd name="connsiteX48" fmla="*/ 388628 w 438679"/>
                    <a:gd name="connsiteY48" fmla="*/ 230461 h 499936"/>
                    <a:gd name="connsiteX49" fmla="*/ 394731 w 438679"/>
                    <a:gd name="connsiteY49" fmla="*/ 232899 h 499936"/>
                    <a:gd name="connsiteX50" fmla="*/ 397175 w 438679"/>
                    <a:gd name="connsiteY50" fmla="*/ 234119 h 499936"/>
                    <a:gd name="connsiteX51" fmla="*/ 403278 w 438679"/>
                    <a:gd name="connsiteY51" fmla="*/ 236557 h 499936"/>
                    <a:gd name="connsiteX52" fmla="*/ 427694 w 438679"/>
                    <a:gd name="connsiteY52" fmla="*/ 256064 h 499936"/>
                    <a:gd name="connsiteX53" fmla="*/ 433797 w 438679"/>
                    <a:gd name="connsiteY53" fmla="*/ 260941 h 499936"/>
                    <a:gd name="connsiteX54" fmla="*/ 437460 w 438679"/>
                    <a:gd name="connsiteY54" fmla="*/ 265818 h 499936"/>
                    <a:gd name="connsiteX55" fmla="*/ 438680 w 438679"/>
                    <a:gd name="connsiteY55" fmla="*/ 271914 h 499936"/>
                    <a:gd name="connsiteX56" fmla="*/ 437460 w 438679"/>
                    <a:gd name="connsiteY56" fmla="*/ 281674 h 499936"/>
                    <a:gd name="connsiteX57" fmla="*/ 433797 w 438679"/>
                    <a:gd name="connsiteY57" fmla="*/ 293866 h 499936"/>
                    <a:gd name="connsiteX58" fmla="*/ 433797 w 438679"/>
                    <a:gd name="connsiteY58" fmla="*/ 470669 h 499936"/>
                    <a:gd name="connsiteX59" fmla="*/ 427694 w 438679"/>
                    <a:gd name="connsiteY59" fmla="*/ 475546 h 499936"/>
                    <a:gd name="connsiteX60" fmla="*/ 331256 w 438679"/>
                    <a:gd name="connsiteY60" fmla="*/ 499936 h 499936"/>
                    <a:gd name="connsiteX61" fmla="*/ 222606 w 438679"/>
                    <a:gd name="connsiteY61" fmla="*/ 223139 h 499936"/>
                    <a:gd name="connsiteX62" fmla="*/ 254343 w 438679"/>
                    <a:gd name="connsiteY62" fmla="*/ 230461 h 499936"/>
                    <a:gd name="connsiteX63" fmla="*/ 232372 w 438679"/>
                    <a:gd name="connsiteY63" fmla="*/ 215824 h 499936"/>
                    <a:gd name="connsiteX64" fmla="*/ 229933 w 438679"/>
                    <a:gd name="connsiteY64" fmla="*/ 213386 h 499936"/>
                    <a:gd name="connsiteX65" fmla="*/ 209181 w 438679"/>
                    <a:gd name="connsiteY65" fmla="*/ 191440 h 499936"/>
                    <a:gd name="connsiteX66" fmla="*/ 196970 w 438679"/>
                    <a:gd name="connsiteY66" fmla="*/ 207290 h 499936"/>
                    <a:gd name="connsiteX67" fmla="*/ 189648 w 438679"/>
                    <a:gd name="connsiteY67" fmla="*/ 208509 h 499936"/>
                    <a:gd name="connsiteX68" fmla="*/ 188423 w 438679"/>
                    <a:gd name="connsiteY68" fmla="*/ 208509 h 499936"/>
                    <a:gd name="connsiteX69" fmla="*/ 207956 w 438679"/>
                    <a:gd name="connsiteY69" fmla="*/ 223139 h 499936"/>
                    <a:gd name="connsiteX70" fmla="*/ 222606 w 438679"/>
                    <a:gd name="connsiteY70" fmla="*/ 223139 h 49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38679" h="499936">
                      <a:moveTo>
                        <a:pt x="331256" y="499936"/>
                      </a:moveTo>
                      <a:cubicBezTo>
                        <a:pt x="251905" y="499936"/>
                        <a:pt x="231153" y="479203"/>
                        <a:pt x="227489" y="475546"/>
                      </a:cubicBezTo>
                      <a:lnTo>
                        <a:pt x="223825" y="471888"/>
                      </a:lnTo>
                      <a:lnTo>
                        <a:pt x="223825" y="418237"/>
                      </a:lnTo>
                      <a:lnTo>
                        <a:pt x="80999" y="418237"/>
                      </a:lnTo>
                      <a:cubicBezTo>
                        <a:pt x="54144" y="415799"/>
                        <a:pt x="33392" y="406045"/>
                        <a:pt x="18742" y="390195"/>
                      </a:cubicBezTo>
                      <a:cubicBezTo>
                        <a:pt x="-4454" y="362147"/>
                        <a:pt x="429" y="326791"/>
                        <a:pt x="429" y="326791"/>
                      </a:cubicBezTo>
                      <a:cubicBezTo>
                        <a:pt x="6538" y="288989"/>
                        <a:pt x="28509" y="270694"/>
                        <a:pt x="45597" y="260941"/>
                      </a:cubicBezTo>
                      <a:cubicBezTo>
                        <a:pt x="54144" y="256064"/>
                        <a:pt x="61466" y="253626"/>
                        <a:pt x="71232" y="251187"/>
                      </a:cubicBezTo>
                      <a:cubicBezTo>
                        <a:pt x="85882" y="213386"/>
                        <a:pt x="116400" y="203632"/>
                        <a:pt x="121283" y="202413"/>
                      </a:cubicBezTo>
                      <a:cubicBezTo>
                        <a:pt x="128612" y="199974"/>
                        <a:pt x="137152" y="198755"/>
                        <a:pt x="145699" y="198755"/>
                      </a:cubicBezTo>
                      <a:cubicBezTo>
                        <a:pt x="155466" y="198755"/>
                        <a:pt x="164013" y="199974"/>
                        <a:pt x="172554" y="203632"/>
                      </a:cubicBezTo>
                      <a:cubicBezTo>
                        <a:pt x="170116" y="201194"/>
                        <a:pt x="167671" y="198755"/>
                        <a:pt x="165232" y="196317"/>
                      </a:cubicBezTo>
                      <a:cubicBezTo>
                        <a:pt x="150583" y="176810"/>
                        <a:pt x="151802" y="151200"/>
                        <a:pt x="155466" y="134131"/>
                      </a:cubicBezTo>
                      <a:cubicBezTo>
                        <a:pt x="156685" y="129254"/>
                        <a:pt x="157904" y="125597"/>
                        <a:pt x="159130" y="120720"/>
                      </a:cubicBezTo>
                      <a:cubicBezTo>
                        <a:pt x="160349" y="119494"/>
                        <a:pt x="160349" y="118275"/>
                        <a:pt x="160349" y="117056"/>
                      </a:cubicBezTo>
                      <a:lnTo>
                        <a:pt x="160349" y="115837"/>
                      </a:lnTo>
                      <a:cubicBezTo>
                        <a:pt x="159130" y="114618"/>
                        <a:pt x="157904" y="114618"/>
                        <a:pt x="157904" y="113398"/>
                      </a:cubicBezTo>
                      <a:cubicBezTo>
                        <a:pt x="154247" y="109741"/>
                        <a:pt x="151802" y="104864"/>
                        <a:pt x="149364" y="99987"/>
                      </a:cubicBezTo>
                      <a:cubicBezTo>
                        <a:pt x="145699" y="93891"/>
                        <a:pt x="142035" y="86576"/>
                        <a:pt x="139597" y="79261"/>
                      </a:cubicBezTo>
                      <a:lnTo>
                        <a:pt x="137152" y="74384"/>
                      </a:lnTo>
                      <a:cubicBezTo>
                        <a:pt x="135933" y="71946"/>
                        <a:pt x="135933" y="70726"/>
                        <a:pt x="134714" y="68282"/>
                      </a:cubicBezTo>
                      <a:cubicBezTo>
                        <a:pt x="134714" y="67063"/>
                        <a:pt x="133495" y="65843"/>
                        <a:pt x="133495" y="64624"/>
                      </a:cubicBezTo>
                      <a:cubicBezTo>
                        <a:pt x="132269" y="62186"/>
                        <a:pt x="128612" y="58528"/>
                        <a:pt x="126167" y="54870"/>
                      </a:cubicBezTo>
                      <a:cubicBezTo>
                        <a:pt x="124948" y="53651"/>
                        <a:pt x="123728" y="52432"/>
                        <a:pt x="123728" y="51213"/>
                      </a:cubicBezTo>
                      <a:cubicBezTo>
                        <a:pt x="122503" y="49994"/>
                        <a:pt x="122503" y="49994"/>
                        <a:pt x="121283" y="48775"/>
                      </a:cubicBezTo>
                      <a:cubicBezTo>
                        <a:pt x="113962" y="41459"/>
                        <a:pt x="101750" y="28048"/>
                        <a:pt x="109079" y="13411"/>
                      </a:cubicBezTo>
                      <a:cubicBezTo>
                        <a:pt x="111517" y="7315"/>
                        <a:pt x="116400" y="3658"/>
                        <a:pt x="122503" y="1219"/>
                      </a:cubicBezTo>
                      <a:cubicBezTo>
                        <a:pt x="124948" y="0"/>
                        <a:pt x="128612" y="0"/>
                        <a:pt x="132269" y="0"/>
                      </a:cubicBezTo>
                      <a:cubicBezTo>
                        <a:pt x="146919" y="0"/>
                        <a:pt x="162788" y="7315"/>
                        <a:pt x="171335" y="12192"/>
                      </a:cubicBezTo>
                      <a:cubicBezTo>
                        <a:pt x="172554" y="13411"/>
                        <a:pt x="174999" y="14630"/>
                        <a:pt x="176218" y="15850"/>
                      </a:cubicBezTo>
                      <a:cubicBezTo>
                        <a:pt x="177437" y="17069"/>
                        <a:pt x="178663" y="17069"/>
                        <a:pt x="179882" y="18295"/>
                      </a:cubicBezTo>
                      <a:cubicBezTo>
                        <a:pt x="198190" y="18295"/>
                        <a:pt x="215284" y="23171"/>
                        <a:pt x="232372" y="30486"/>
                      </a:cubicBezTo>
                      <a:cubicBezTo>
                        <a:pt x="264109" y="46336"/>
                        <a:pt x="292190" y="70726"/>
                        <a:pt x="311723" y="98768"/>
                      </a:cubicBezTo>
                      <a:cubicBezTo>
                        <a:pt x="315380" y="103645"/>
                        <a:pt x="317825" y="108522"/>
                        <a:pt x="319044" y="113398"/>
                      </a:cubicBezTo>
                      <a:cubicBezTo>
                        <a:pt x="320263" y="115837"/>
                        <a:pt x="321489" y="118275"/>
                        <a:pt x="322708" y="120720"/>
                      </a:cubicBezTo>
                      <a:cubicBezTo>
                        <a:pt x="328810" y="134131"/>
                        <a:pt x="334913" y="143885"/>
                        <a:pt x="339796" y="152419"/>
                      </a:cubicBezTo>
                      <a:cubicBezTo>
                        <a:pt x="341022" y="153638"/>
                        <a:pt x="341022" y="154858"/>
                        <a:pt x="342241" y="157296"/>
                      </a:cubicBezTo>
                      <a:cubicBezTo>
                        <a:pt x="343460" y="159734"/>
                        <a:pt x="345905" y="163392"/>
                        <a:pt x="348343" y="165831"/>
                      </a:cubicBezTo>
                      <a:cubicBezTo>
                        <a:pt x="350782" y="168269"/>
                        <a:pt x="354446" y="169488"/>
                        <a:pt x="358110" y="169488"/>
                      </a:cubicBezTo>
                      <a:cubicBezTo>
                        <a:pt x="360548" y="170707"/>
                        <a:pt x="362993" y="170707"/>
                        <a:pt x="365432" y="171933"/>
                      </a:cubicBezTo>
                      <a:cubicBezTo>
                        <a:pt x="372759" y="175591"/>
                        <a:pt x="380081" y="178029"/>
                        <a:pt x="386184" y="181686"/>
                      </a:cubicBezTo>
                      <a:cubicBezTo>
                        <a:pt x="400833" y="189002"/>
                        <a:pt x="413044" y="198755"/>
                        <a:pt x="424030" y="209728"/>
                      </a:cubicBezTo>
                      <a:cubicBezTo>
                        <a:pt x="428913" y="214605"/>
                        <a:pt x="427694" y="218263"/>
                        <a:pt x="426468" y="220701"/>
                      </a:cubicBezTo>
                      <a:cubicBezTo>
                        <a:pt x="424030" y="226803"/>
                        <a:pt x="417928" y="226803"/>
                        <a:pt x="414264" y="228023"/>
                      </a:cubicBezTo>
                      <a:lnTo>
                        <a:pt x="411825" y="228023"/>
                      </a:lnTo>
                      <a:cubicBezTo>
                        <a:pt x="408161" y="229242"/>
                        <a:pt x="404497" y="229242"/>
                        <a:pt x="399614" y="229242"/>
                      </a:cubicBezTo>
                      <a:cubicBezTo>
                        <a:pt x="395950" y="229242"/>
                        <a:pt x="393512" y="230461"/>
                        <a:pt x="389848" y="230461"/>
                      </a:cubicBezTo>
                      <a:lnTo>
                        <a:pt x="388628" y="230461"/>
                      </a:lnTo>
                      <a:cubicBezTo>
                        <a:pt x="391067" y="231680"/>
                        <a:pt x="392292" y="232899"/>
                        <a:pt x="394731" y="232899"/>
                      </a:cubicBezTo>
                      <a:lnTo>
                        <a:pt x="397175" y="234119"/>
                      </a:lnTo>
                      <a:cubicBezTo>
                        <a:pt x="399614" y="235338"/>
                        <a:pt x="400833" y="236557"/>
                        <a:pt x="403278" y="236557"/>
                      </a:cubicBezTo>
                      <a:cubicBezTo>
                        <a:pt x="411825" y="241434"/>
                        <a:pt x="420366" y="248749"/>
                        <a:pt x="427694" y="256064"/>
                      </a:cubicBezTo>
                      <a:lnTo>
                        <a:pt x="433797" y="260941"/>
                      </a:lnTo>
                      <a:cubicBezTo>
                        <a:pt x="436235" y="263379"/>
                        <a:pt x="437460" y="264599"/>
                        <a:pt x="437460" y="265818"/>
                      </a:cubicBezTo>
                      <a:cubicBezTo>
                        <a:pt x="438680" y="268256"/>
                        <a:pt x="438680" y="270694"/>
                        <a:pt x="438680" y="271914"/>
                      </a:cubicBezTo>
                      <a:cubicBezTo>
                        <a:pt x="438680" y="275578"/>
                        <a:pt x="437460" y="280454"/>
                        <a:pt x="437460" y="281674"/>
                      </a:cubicBezTo>
                      <a:cubicBezTo>
                        <a:pt x="436235" y="284112"/>
                        <a:pt x="433797" y="291427"/>
                        <a:pt x="433797" y="293866"/>
                      </a:cubicBezTo>
                      <a:lnTo>
                        <a:pt x="433797" y="470669"/>
                      </a:lnTo>
                      <a:lnTo>
                        <a:pt x="427694" y="475546"/>
                      </a:lnTo>
                      <a:cubicBezTo>
                        <a:pt x="430133" y="477984"/>
                        <a:pt x="400833" y="499936"/>
                        <a:pt x="331256" y="499936"/>
                      </a:cubicBezTo>
                      <a:close/>
                      <a:moveTo>
                        <a:pt x="222606" y="223139"/>
                      </a:moveTo>
                      <a:cubicBezTo>
                        <a:pt x="233591" y="223139"/>
                        <a:pt x="244583" y="225584"/>
                        <a:pt x="254343" y="230461"/>
                      </a:cubicBezTo>
                      <a:cubicBezTo>
                        <a:pt x="245802" y="226803"/>
                        <a:pt x="238474" y="220701"/>
                        <a:pt x="232372" y="215824"/>
                      </a:cubicBezTo>
                      <a:lnTo>
                        <a:pt x="229933" y="213386"/>
                      </a:lnTo>
                      <a:cubicBezTo>
                        <a:pt x="221386" y="207290"/>
                        <a:pt x="215284" y="199974"/>
                        <a:pt x="209181" y="191440"/>
                      </a:cubicBezTo>
                      <a:cubicBezTo>
                        <a:pt x="207956" y="197536"/>
                        <a:pt x="205517" y="203632"/>
                        <a:pt x="196970" y="207290"/>
                      </a:cubicBezTo>
                      <a:cubicBezTo>
                        <a:pt x="194532" y="208509"/>
                        <a:pt x="192087" y="208509"/>
                        <a:pt x="189648" y="208509"/>
                      </a:cubicBezTo>
                      <a:lnTo>
                        <a:pt x="188423" y="208509"/>
                      </a:lnTo>
                      <a:cubicBezTo>
                        <a:pt x="195751" y="212166"/>
                        <a:pt x="201853" y="218263"/>
                        <a:pt x="207956" y="223139"/>
                      </a:cubicBezTo>
                      <a:cubicBezTo>
                        <a:pt x="212839" y="223139"/>
                        <a:pt x="217722" y="223139"/>
                        <a:pt x="222606" y="223139"/>
                      </a:cubicBezTo>
                      <a:close/>
                    </a:path>
                  </a:pathLst>
                </a:custGeom>
                <a:solidFill>
                  <a:srgbClr val="FFFFFF"/>
                </a:solidFill>
                <a:ln w="6417"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C5BD09D2-37CB-4E12-B2D7-B53324DB7B8C}"/>
                    </a:ext>
                  </a:extLst>
                </p:cNvPr>
                <p:cNvSpPr/>
                <p:nvPr/>
              </p:nvSpPr>
              <p:spPr>
                <a:xfrm>
                  <a:off x="3965914" y="2312468"/>
                  <a:ext cx="453454" cy="513347"/>
                </a:xfrm>
                <a:custGeom>
                  <a:avLst/>
                  <a:gdLst>
                    <a:gd name="connsiteX0" fmla="*/ 138503 w 453454"/>
                    <a:gd name="connsiteY0" fmla="*/ 12192 h 513347"/>
                    <a:gd name="connsiteX1" fmla="*/ 175124 w 453454"/>
                    <a:gd name="connsiteY1" fmla="*/ 24384 h 513347"/>
                    <a:gd name="connsiteX2" fmla="*/ 178787 w 453454"/>
                    <a:gd name="connsiteY2" fmla="*/ 26829 h 513347"/>
                    <a:gd name="connsiteX3" fmla="*/ 184890 w 453454"/>
                    <a:gd name="connsiteY3" fmla="*/ 30486 h 513347"/>
                    <a:gd name="connsiteX4" fmla="*/ 236161 w 453454"/>
                    <a:gd name="connsiteY4" fmla="*/ 42678 h 513347"/>
                    <a:gd name="connsiteX5" fmla="*/ 314292 w 453454"/>
                    <a:gd name="connsiteY5" fmla="*/ 109741 h 513347"/>
                    <a:gd name="connsiteX6" fmla="*/ 321614 w 453454"/>
                    <a:gd name="connsiteY6" fmla="*/ 123152 h 513347"/>
                    <a:gd name="connsiteX7" fmla="*/ 325278 w 453454"/>
                    <a:gd name="connsiteY7" fmla="*/ 130474 h 513347"/>
                    <a:gd name="connsiteX8" fmla="*/ 343591 w 453454"/>
                    <a:gd name="connsiteY8" fmla="*/ 163392 h 513347"/>
                    <a:gd name="connsiteX9" fmla="*/ 346030 w 453454"/>
                    <a:gd name="connsiteY9" fmla="*/ 167050 h 513347"/>
                    <a:gd name="connsiteX10" fmla="*/ 352132 w 453454"/>
                    <a:gd name="connsiteY10" fmla="*/ 176803 h 513347"/>
                    <a:gd name="connsiteX11" fmla="*/ 364344 w 453454"/>
                    <a:gd name="connsiteY11" fmla="*/ 182906 h 513347"/>
                    <a:gd name="connsiteX12" fmla="*/ 370446 w 453454"/>
                    <a:gd name="connsiteY12" fmla="*/ 185344 h 513347"/>
                    <a:gd name="connsiteX13" fmla="*/ 391198 w 453454"/>
                    <a:gd name="connsiteY13" fmla="*/ 195098 h 513347"/>
                    <a:gd name="connsiteX14" fmla="*/ 427819 w 453454"/>
                    <a:gd name="connsiteY14" fmla="*/ 221920 h 513347"/>
                    <a:gd name="connsiteX15" fmla="*/ 429038 w 453454"/>
                    <a:gd name="connsiteY15" fmla="*/ 226797 h 513347"/>
                    <a:gd name="connsiteX16" fmla="*/ 421716 w 453454"/>
                    <a:gd name="connsiteY16" fmla="*/ 230454 h 513347"/>
                    <a:gd name="connsiteX17" fmla="*/ 419272 w 453454"/>
                    <a:gd name="connsiteY17" fmla="*/ 230454 h 513347"/>
                    <a:gd name="connsiteX18" fmla="*/ 408286 w 453454"/>
                    <a:gd name="connsiteY18" fmla="*/ 231680 h 513347"/>
                    <a:gd name="connsiteX19" fmla="*/ 397300 w 453454"/>
                    <a:gd name="connsiteY19" fmla="*/ 232899 h 513347"/>
                    <a:gd name="connsiteX20" fmla="*/ 396081 w 453454"/>
                    <a:gd name="connsiteY20" fmla="*/ 232899 h 513347"/>
                    <a:gd name="connsiteX21" fmla="*/ 383870 w 453454"/>
                    <a:gd name="connsiteY21" fmla="*/ 235338 h 513347"/>
                    <a:gd name="connsiteX22" fmla="*/ 400964 w 453454"/>
                    <a:gd name="connsiteY22" fmla="*/ 247530 h 513347"/>
                    <a:gd name="connsiteX23" fmla="*/ 407067 w 453454"/>
                    <a:gd name="connsiteY23" fmla="*/ 251187 h 513347"/>
                    <a:gd name="connsiteX24" fmla="*/ 430263 w 453454"/>
                    <a:gd name="connsiteY24" fmla="*/ 269475 h 513347"/>
                    <a:gd name="connsiteX25" fmla="*/ 433921 w 453454"/>
                    <a:gd name="connsiteY25" fmla="*/ 271914 h 513347"/>
                    <a:gd name="connsiteX26" fmla="*/ 437585 w 453454"/>
                    <a:gd name="connsiteY26" fmla="*/ 274352 h 513347"/>
                    <a:gd name="connsiteX27" fmla="*/ 440030 w 453454"/>
                    <a:gd name="connsiteY27" fmla="*/ 276791 h 513347"/>
                    <a:gd name="connsiteX28" fmla="*/ 441249 w 453454"/>
                    <a:gd name="connsiteY28" fmla="*/ 280448 h 513347"/>
                    <a:gd name="connsiteX29" fmla="*/ 440030 w 453454"/>
                    <a:gd name="connsiteY29" fmla="*/ 287770 h 513347"/>
                    <a:gd name="connsiteX30" fmla="*/ 435147 w 453454"/>
                    <a:gd name="connsiteY30" fmla="*/ 301181 h 513347"/>
                    <a:gd name="connsiteX31" fmla="*/ 435147 w 453454"/>
                    <a:gd name="connsiteY31" fmla="*/ 475546 h 513347"/>
                    <a:gd name="connsiteX32" fmla="*/ 431483 w 453454"/>
                    <a:gd name="connsiteY32" fmla="*/ 477984 h 513347"/>
                    <a:gd name="connsiteX33" fmla="*/ 335044 w 453454"/>
                    <a:gd name="connsiteY33" fmla="*/ 499936 h 513347"/>
                    <a:gd name="connsiteX34" fmla="*/ 236161 w 453454"/>
                    <a:gd name="connsiteY34" fmla="*/ 477984 h 513347"/>
                    <a:gd name="connsiteX35" fmla="*/ 234941 w 453454"/>
                    <a:gd name="connsiteY35" fmla="*/ 475546 h 513347"/>
                    <a:gd name="connsiteX36" fmla="*/ 234941 w 453454"/>
                    <a:gd name="connsiteY36" fmla="*/ 418237 h 513347"/>
                    <a:gd name="connsiteX37" fmla="*/ 84787 w 453454"/>
                    <a:gd name="connsiteY37" fmla="*/ 418237 h 513347"/>
                    <a:gd name="connsiteX38" fmla="*/ 27414 w 453454"/>
                    <a:gd name="connsiteY38" fmla="*/ 391414 h 513347"/>
                    <a:gd name="connsiteX39" fmla="*/ 11545 w 453454"/>
                    <a:gd name="connsiteY39" fmla="*/ 331661 h 513347"/>
                    <a:gd name="connsiteX40" fmla="*/ 53050 w 453454"/>
                    <a:gd name="connsiteY40" fmla="*/ 270694 h 513347"/>
                    <a:gd name="connsiteX41" fmla="*/ 79904 w 453454"/>
                    <a:gd name="connsiteY41" fmla="*/ 260941 h 513347"/>
                    <a:gd name="connsiteX42" fmla="*/ 127517 w 453454"/>
                    <a:gd name="connsiteY42" fmla="*/ 213386 h 513347"/>
                    <a:gd name="connsiteX43" fmla="*/ 150707 w 453454"/>
                    <a:gd name="connsiteY43" fmla="*/ 209728 h 513347"/>
                    <a:gd name="connsiteX44" fmla="*/ 209306 w 453454"/>
                    <a:gd name="connsiteY44" fmla="*/ 236557 h 513347"/>
                    <a:gd name="connsiteX45" fmla="*/ 225175 w 453454"/>
                    <a:gd name="connsiteY45" fmla="*/ 235338 h 513347"/>
                    <a:gd name="connsiteX46" fmla="*/ 263021 w 453454"/>
                    <a:gd name="connsiteY46" fmla="*/ 247530 h 513347"/>
                    <a:gd name="connsiteX47" fmla="*/ 263021 w 453454"/>
                    <a:gd name="connsiteY47" fmla="*/ 231680 h 513347"/>
                    <a:gd name="connsiteX48" fmla="*/ 237386 w 453454"/>
                    <a:gd name="connsiteY48" fmla="*/ 215824 h 513347"/>
                    <a:gd name="connsiteX49" fmla="*/ 219072 w 453454"/>
                    <a:gd name="connsiteY49" fmla="*/ 196317 h 513347"/>
                    <a:gd name="connsiteX50" fmla="*/ 212970 w 453454"/>
                    <a:gd name="connsiteY50" fmla="*/ 185344 h 513347"/>
                    <a:gd name="connsiteX51" fmla="*/ 211751 w 453454"/>
                    <a:gd name="connsiteY51" fmla="*/ 182906 h 513347"/>
                    <a:gd name="connsiteX52" fmla="*/ 211751 w 453454"/>
                    <a:gd name="connsiteY52" fmla="*/ 184125 h 513347"/>
                    <a:gd name="connsiteX53" fmla="*/ 211751 w 453454"/>
                    <a:gd name="connsiteY53" fmla="*/ 186563 h 513347"/>
                    <a:gd name="connsiteX54" fmla="*/ 210525 w 453454"/>
                    <a:gd name="connsiteY54" fmla="*/ 193878 h 513347"/>
                    <a:gd name="connsiteX55" fmla="*/ 199540 w 453454"/>
                    <a:gd name="connsiteY55" fmla="*/ 207290 h 513347"/>
                    <a:gd name="connsiteX56" fmla="*/ 194656 w 453454"/>
                    <a:gd name="connsiteY56" fmla="*/ 208509 h 513347"/>
                    <a:gd name="connsiteX57" fmla="*/ 176349 w 453454"/>
                    <a:gd name="connsiteY57" fmla="*/ 196317 h 513347"/>
                    <a:gd name="connsiteX58" fmla="*/ 167802 w 453454"/>
                    <a:gd name="connsiteY58" fmla="*/ 139008 h 513347"/>
                    <a:gd name="connsiteX59" fmla="*/ 171466 w 453454"/>
                    <a:gd name="connsiteY59" fmla="*/ 126810 h 513347"/>
                    <a:gd name="connsiteX60" fmla="*/ 172685 w 453454"/>
                    <a:gd name="connsiteY60" fmla="*/ 124371 h 513347"/>
                    <a:gd name="connsiteX61" fmla="*/ 175124 w 453454"/>
                    <a:gd name="connsiteY61" fmla="*/ 119494 h 513347"/>
                    <a:gd name="connsiteX62" fmla="*/ 172685 w 453454"/>
                    <a:gd name="connsiteY62" fmla="*/ 115837 h 513347"/>
                    <a:gd name="connsiteX63" fmla="*/ 170240 w 453454"/>
                    <a:gd name="connsiteY63" fmla="*/ 113398 h 513347"/>
                    <a:gd name="connsiteX64" fmla="*/ 161700 w 453454"/>
                    <a:gd name="connsiteY64" fmla="*/ 101206 h 513347"/>
                    <a:gd name="connsiteX65" fmla="*/ 153152 w 453454"/>
                    <a:gd name="connsiteY65" fmla="*/ 81699 h 513347"/>
                    <a:gd name="connsiteX66" fmla="*/ 150707 w 453454"/>
                    <a:gd name="connsiteY66" fmla="*/ 75597 h 513347"/>
                    <a:gd name="connsiteX67" fmla="*/ 149488 w 453454"/>
                    <a:gd name="connsiteY67" fmla="*/ 70720 h 513347"/>
                    <a:gd name="connsiteX68" fmla="*/ 148269 w 453454"/>
                    <a:gd name="connsiteY68" fmla="*/ 65843 h 513347"/>
                    <a:gd name="connsiteX69" fmla="*/ 139722 w 453454"/>
                    <a:gd name="connsiteY69" fmla="*/ 54870 h 513347"/>
                    <a:gd name="connsiteX70" fmla="*/ 137284 w 453454"/>
                    <a:gd name="connsiteY70" fmla="*/ 52432 h 513347"/>
                    <a:gd name="connsiteX71" fmla="*/ 133619 w 453454"/>
                    <a:gd name="connsiteY71" fmla="*/ 48775 h 513347"/>
                    <a:gd name="connsiteX72" fmla="*/ 122634 w 453454"/>
                    <a:gd name="connsiteY72" fmla="*/ 21946 h 513347"/>
                    <a:gd name="connsiteX73" fmla="*/ 132400 w 453454"/>
                    <a:gd name="connsiteY73" fmla="*/ 13411 h 513347"/>
                    <a:gd name="connsiteX74" fmla="*/ 138503 w 453454"/>
                    <a:gd name="connsiteY74" fmla="*/ 12192 h 513347"/>
                    <a:gd name="connsiteX75" fmla="*/ 138503 w 453454"/>
                    <a:gd name="connsiteY75" fmla="*/ 0 h 513347"/>
                    <a:gd name="connsiteX76" fmla="*/ 126298 w 453454"/>
                    <a:gd name="connsiteY76" fmla="*/ 1219 h 513347"/>
                    <a:gd name="connsiteX77" fmla="*/ 109203 w 453454"/>
                    <a:gd name="connsiteY77" fmla="*/ 17069 h 513347"/>
                    <a:gd name="connsiteX78" fmla="*/ 121415 w 453454"/>
                    <a:gd name="connsiteY78" fmla="*/ 57309 h 513347"/>
                    <a:gd name="connsiteX79" fmla="*/ 122634 w 453454"/>
                    <a:gd name="connsiteY79" fmla="*/ 58528 h 513347"/>
                    <a:gd name="connsiteX80" fmla="*/ 123853 w 453454"/>
                    <a:gd name="connsiteY80" fmla="*/ 60966 h 513347"/>
                    <a:gd name="connsiteX81" fmla="*/ 126298 w 453454"/>
                    <a:gd name="connsiteY81" fmla="*/ 63405 h 513347"/>
                    <a:gd name="connsiteX82" fmla="*/ 132400 w 453454"/>
                    <a:gd name="connsiteY82" fmla="*/ 71939 h 513347"/>
                    <a:gd name="connsiteX83" fmla="*/ 133619 w 453454"/>
                    <a:gd name="connsiteY83" fmla="*/ 74378 h 513347"/>
                    <a:gd name="connsiteX84" fmla="*/ 136064 w 453454"/>
                    <a:gd name="connsiteY84" fmla="*/ 81699 h 513347"/>
                    <a:gd name="connsiteX85" fmla="*/ 138503 w 453454"/>
                    <a:gd name="connsiteY85" fmla="*/ 87795 h 513347"/>
                    <a:gd name="connsiteX86" fmla="*/ 148269 w 453454"/>
                    <a:gd name="connsiteY86" fmla="*/ 108522 h 513347"/>
                    <a:gd name="connsiteX87" fmla="*/ 158036 w 453454"/>
                    <a:gd name="connsiteY87" fmla="*/ 121933 h 513347"/>
                    <a:gd name="connsiteX88" fmla="*/ 154371 w 453454"/>
                    <a:gd name="connsiteY88" fmla="*/ 135350 h 513347"/>
                    <a:gd name="connsiteX89" fmla="*/ 161700 w 453454"/>
                    <a:gd name="connsiteY89" fmla="*/ 196317 h 513347"/>
                    <a:gd name="connsiteX90" fmla="*/ 150707 w 453454"/>
                    <a:gd name="connsiteY90" fmla="*/ 195098 h 513347"/>
                    <a:gd name="connsiteX91" fmla="*/ 125072 w 453454"/>
                    <a:gd name="connsiteY91" fmla="*/ 198755 h 513347"/>
                    <a:gd name="connsiteX92" fmla="*/ 71363 w 453454"/>
                    <a:gd name="connsiteY92" fmla="*/ 247530 h 513347"/>
                    <a:gd name="connsiteX93" fmla="*/ 48166 w 453454"/>
                    <a:gd name="connsiteY93" fmla="*/ 259722 h 513347"/>
                    <a:gd name="connsiteX94" fmla="*/ 560 w 453454"/>
                    <a:gd name="connsiteY94" fmla="*/ 329223 h 513347"/>
                    <a:gd name="connsiteX95" fmla="*/ 560 w 453454"/>
                    <a:gd name="connsiteY95" fmla="*/ 330442 h 513347"/>
                    <a:gd name="connsiteX96" fmla="*/ 560 w 453454"/>
                    <a:gd name="connsiteY96" fmla="*/ 331661 h 513347"/>
                    <a:gd name="connsiteX97" fmla="*/ 20093 w 453454"/>
                    <a:gd name="connsiteY97" fmla="*/ 398730 h 513347"/>
                    <a:gd name="connsiteX98" fmla="*/ 86013 w 453454"/>
                    <a:gd name="connsiteY98" fmla="*/ 429210 h 513347"/>
                    <a:gd name="connsiteX99" fmla="*/ 223956 w 453454"/>
                    <a:gd name="connsiteY99" fmla="*/ 429210 h 513347"/>
                    <a:gd name="connsiteX100" fmla="*/ 223956 w 453454"/>
                    <a:gd name="connsiteY100" fmla="*/ 475546 h 513347"/>
                    <a:gd name="connsiteX101" fmla="*/ 223956 w 453454"/>
                    <a:gd name="connsiteY101" fmla="*/ 480422 h 513347"/>
                    <a:gd name="connsiteX102" fmla="*/ 226394 w 453454"/>
                    <a:gd name="connsiteY102" fmla="*/ 484080 h 513347"/>
                    <a:gd name="connsiteX103" fmla="*/ 228839 w 453454"/>
                    <a:gd name="connsiteY103" fmla="*/ 486519 h 513347"/>
                    <a:gd name="connsiteX104" fmla="*/ 336263 w 453454"/>
                    <a:gd name="connsiteY104" fmla="*/ 513347 h 513347"/>
                    <a:gd name="connsiteX105" fmla="*/ 440030 w 453454"/>
                    <a:gd name="connsiteY105" fmla="*/ 490183 h 513347"/>
                    <a:gd name="connsiteX106" fmla="*/ 443688 w 453454"/>
                    <a:gd name="connsiteY106" fmla="*/ 487744 h 513347"/>
                    <a:gd name="connsiteX107" fmla="*/ 448571 w 453454"/>
                    <a:gd name="connsiteY107" fmla="*/ 484080 h 513347"/>
                    <a:gd name="connsiteX108" fmla="*/ 448571 w 453454"/>
                    <a:gd name="connsiteY108" fmla="*/ 477984 h 513347"/>
                    <a:gd name="connsiteX109" fmla="*/ 448571 w 453454"/>
                    <a:gd name="connsiteY109" fmla="*/ 303619 h 513347"/>
                    <a:gd name="connsiteX110" fmla="*/ 452235 w 453454"/>
                    <a:gd name="connsiteY110" fmla="*/ 291427 h 513347"/>
                    <a:gd name="connsiteX111" fmla="*/ 453454 w 453454"/>
                    <a:gd name="connsiteY111" fmla="*/ 280448 h 513347"/>
                    <a:gd name="connsiteX112" fmla="*/ 451016 w 453454"/>
                    <a:gd name="connsiteY112" fmla="*/ 271914 h 513347"/>
                    <a:gd name="connsiteX113" fmla="*/ 446132 w 453454"/>
                    <a:gd name="connsiteY113" fmla="*/ 265818 h 513347"/>
                    <a:gd name="connsiteX114" fmla="*/ 442469 w 453454"/>
                    <a:gd name="connsiteY114" fmla="*/ 263379 h 513347"/>
                    <a:gd name="connsiteX115" fmla="*/ 438805 w 453454"/>
                    <a:gd name="connsiteY115" fmla="*/ 260941 h 513347"/>
                    <a:gd name="connsiteX116" fmla="*/ 416833 w 453454"/>
                    <a:gd name="connsiteY116" fmla="*/ 242653 h 513347"/>
                    <a:gd name="connsiteX117" fmla="*/ 421716 w 453454"/>
                    <a:gd name="connsiteY117" fmla="*/ 241434 h 513347"/>
                    <a:gd name="connsiteX118" fmla="*/ 424155 w 453454"/>
                    <a:gd name="connsiteY118" fmla="*/ 241434 h 513347"/>
                    <a:gd name="connsiteX119" fmla="*/ 441249 w 453454"/>
                    <a:gd name="connsiteY119" fmla="*/ 230454 h 513347"/>
                    <a:gd name="connsiteX120" fmla="*/ 436366 w 453454"/>
                    <a:gd name="connsiteY120" fmla="*/ 213386 h 513347"/>
                    <a:gd name="connsiteX121" fmla="*/ 396081 w 453454"/>
                    <a:gd name="connsiteY121" fmla="*/ 184125 h 513347"/>
                    <a:gd name="connsiteX122" fmla="*/ 374110 w 453454"/>
                    <a:gd name="connsiteY122" fmla="*/ 174365 h 513347"/>
                    <a:gd name="connsiteX123" fmla="*/ 366782 w 453454"/>
                    <a:gd name="connsiteY123" fmla="*/ 171926 h 513347"/>
                    <a:gd name="connsiteX124" fmla="*/ 360679 w 453454"/>
                    <a:gd name="connsiteY124" fmla="*/ 169488 h 513347"/>
                    <a:gd name="connsiteX125" fmla="*/ 357015 w 453454"/>
                    <a:gd name="connsiteY125" fmla="*/ 163392 h 513347"/>
                    <a:gd name="connsiteX126" fmla="*/ 354577 w 453454"/>
                    <a:gd name="connsiteY126" fmla="*/ 158515 h 513347"/>
                    <a:gd name="connsiteX127" fmla="*/ 337482 w 453454"/>
                    <a:gd name="connsiteY127" fmla="*/ 126810 h 513347"/>
                    <a:gd name="connsiteX128" fmla="*/ 333825 w 453454"/>
                    <a:gd name="connsiteY128" fmla="*/ 119494 h 513347"/>
                    <a:gd name="connsiteX129" fmla="*/ 325278 w 453454"/>
                    <a:gd name="connsiteY129" fmla="*/ 104864 h 513347"/>
                    <a:gd name="connsiteX130" fmla="*/ 243489 w 453454"/>
                    <a:gd name="connsiteY130" fmla="*/ 34144 h 513347"/>
                    <a:gd name="connsiteX131" fmla="*/ 189773 w 453454"/>
                    <a:gd name="connsiteY131" fmla="*/ 20726 h 513347"/>
                    <a:gd name="connsiteX132" fmla="*/ 188554 w 453454"/>
                    <a:gd name="connsiteY132" fmla="*/ 19507 h 513347"/>
                    <a:gd name="connsiteX133" fmla="*/ 182452 w 453454"/>
                    <a:gd name="connsiteY133" fmla="*/ 15850 h 513347"/>
                    <a:gd name="connsiteX134" fmla="*/ 138503 w 453454"/>
                    <a:gd name="connsiteY134" fmla="*/ 0 h 513347"/>
                    <a:gd name="connsiteX135" fmla="*/ 206868 w 453454"/>
                    <a:gd name="connsiteY135" fmla="*/ 217043 h 513347"/>
                    <a:gd name="connsiteX136" fmla="*/ 214189 w 453454"/>
                    <a:gd name="connsiteY136" fmla="*/ 209728 h 513347"/>
                    <a:gd name="connsiteX137" fmla="*/ 226394 w 453454"/>
                    <a:gd name="connsiteY137" fmla="*/ 221920 h 513347"/>
                    <a:gd name="connsiteX138" fmla="*/ 225175 w 453454"/>
                    <a:gd name="connsiteY138" fmla="*/ 221920 h 513347"/>
                    <a:gd name="connsiteX139" fmla="*/ 212970 w 453454"/>
                    <a:gd name="connsiteY139" fmla="*/ 223139 h 513347"/>
                    <a:gd name="connsiteX140" fmla="*/ 206868 w 453454"/>
                    <a:gd name="connsiteY140" fmla="*/ 217043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453454" h="513347">
                      <a:moveTo>
                        <a:pt x="138503" y="12192"/>
                      </a:moveTo>
                      <a:cubicBezTo>
                        <a:pt x="151933" y="12192"/>
                        <a:pt x="167802" y="19507"/>
                        <a:pt x="175124" y="24384"/>
                      </a:cubicBezTo>
                      <a:cubicBezTo>
                        <a:pt x="176349" y="25603"/>
                        <a:pt x="177568" y="25603"/>
                        <a:pt x="178787" y="26829"/>
                      </a:cubicBezTo>
                      <a:cubicBezTo>
                        <a:pt x="180007" y="28048"/>
                        <a:pt x="182452" y="29267"/>
                        <a:pt x="184890" y="30486"/>
                      </a:cubicBezTo>
                      <a:cubicBezTo>
                        <a:pt x="201985" y="30486"/>
                        <a:pt x="220292" y="34144"/>
                        <a:pt x="236161" y="42678"/>
                      </a:cubicBezTo>
                      <a:cubicBezTo>
                        <a:pt x="266679" y="58528"/>
                        <a:pt x="293540" y="81699"/>
                        <a:pt x="314292" y="109741"/>
                      </a:cubicBezTo>
                      <a:cubicBezTo>
                        <a:pt x="316730" y="114618"/>
                        <a:pt x="319175" y="118275"/>
                        <a:pt x="321614" y="123152"/>
                      </a:cubicBezTo>
                      <a:cubicBezTo>
                        <a:pt x="322833" y="125590"/>
                        <a:pt x="324059" y="128029"/>
                        <a:pt x="325278" y="130474"/>
                      </a:cubicBezTo>
                      <a:cubicBezTo>
                        <a:pt x="331380" y="142666"/>
                        <a:pt x="337482" y="153638"/>
                        <a:pt x="343591" y="163392"/>
                      </a:cubicBezTo>
                      <a:cubicBezTo>
                        <a:pt x="344811" y="164611"/>
                        <a:pt x="344811" y="165830"/>
                        <a:pt x="346030" y="167050"/>
                      </a:cubicBezTo>
                      <a:cubicBezTo>
                        <a:pt x="347249" y="170707"/>
                        <a:pt x="349694" y="174365"/>
                        <a:pt x="352132" y="176803"/>
                      </a:cubicBezTo>
                      <a:cubicBezTo>
                        <a:pt x="355796" y="179242"/>
                        <a:pt x="359460" y="181686"/>
                        <a:pt x="364344" y="182906"/>
                      </a:cubicBezTo>
                      <a:cubicBezTo>
                        <a:pt x="366782" y="184125"/>
                        <a:pt x="369227" y="184125"/>
                        <a:pt x="370446" y="185344"/>
                      </a:cubicBezTo>
                      <a:cubicBezTo>
                        <a:pt x="377768" y="189002"/>
                        <a:pt x="385095" y="191440"/>
                        <a:pt x="391198" y="195098"/>
                      </a:cubicBezTo>
                      <a:cubicBezTo>
                        <a:pt x="404628" y="202413"/>
                        <a:pt x="418053" y="210947"/>
                        <a:pt x="427819" y="221920"/>
                      </a:cubicBezTo>
                      <a:cubicBezTo>
                        <a:pt x="429038" y="223139"/>
                        <a:pt x="430263" y="225578"/>
                        <a:pt x="429038" y="226797"/>
                      </a:cubicBezTo>
                      <a:cubicBezTo>
                        <a:pt x="427819" y="229235"/>
                        <a:pt x="424155" y="229235"/>
                        <a:pt x="421716" y="230454"/>
                      </a:cubicBezTo>
                      <a:lnTo>
                        <a:pt x="419272" y="230454"/>
                      </a:lnTo>
                      <a:cubicBezTo>
                        <a:pt x="415614" y="231680"/>
                        <a:pt x="411950" y="231680"/>
                        <a:pt x="408286" y="231680"/>
                      </a:cubicBezTo>
                      <a:cubicBezTo>
                        <a:pt x="404628" y="231680"/>
                        <a:pt x="400964" y="232899"/>
                        <a:pt x="397300" y="232899"/>
                      </a:cubicBezTo>
                      <a:lnTo>
                        <a:pt x="396081" y="232899"/>
                      </a:lnTo>
                      <a:cubicBezTo>
                        <a:pt x="392417" y="234118"/>
                        <a:pt x="387534" y="235338"/>
                        <a:pt x="383870" y="235338"/>
                      </a:cubicBezTo>
                      <a:cubicBezTo>
                        <a:pt x="386315" y="240214"/>
                        <a:pt x="394862" y="243872"/>
                        <a:pt x="400964" y="247530"/>
                      </a:cubicBezTo>
                      <a:cubicBezTo>
                        <a:pt x="403403" y="248749"/>
                        <a:pt x="405847" y="249968"/>
                        <a:pt x="407067" y="251187"/>
                      </a:cubicBezTo>
                      <a:cubicBezTo>
                        <a:pt x="415614" y="256064"/>
                        <a:pt x="422936" y="262160"/>
                        <a:pt x="430263" y="269475"/>
                      </a:cubicBezTo>
                      <a:lnTo>
                        <a:pt x="433921" y="271914"/>
                      </a:lnTo>
                      <a:cubicBezTo>
                        <a:pt x="435147" y="273133"/>
                        <a:pt x="437585" y="274352"/>
                        <a:pt x="437585" y="274352"/>
                      </a:cubicBezTo>
                      <a:cubicBezTo>
                        <a:pt x="437585" y="274352"/>
                        <a:pt x="440030" y="275571"/>
                        <a:pt x="440030" y="276791"/>
                      </a:cubicBezTo>
                      <a:cubicBezTo>
                        <a:pt x="440030" y="278010"/>
                        <a:pt x="441249" y="279229"/>
                        <a:pt x="441249" y="280448"/>
                      </a:cubicBezTo>
                      <a:cubicBezTo>
                        <a:pt x="441249" y="282893"/>
                        <a:pt x="441249" y="286551"/>
                        <a:pt x="440030" y="287770"/>
                      </a:cubicBezTo>
                      <a:cubicBezTo>
                        <a:pt x="438805" y="291427"/>
                        <a:pt x="435147" y="301181"/>
                        <a:pt x="435147" y="301181"/>
                      </a:cubicBezTo>
                      <a:lnTo>
                        <a:pt x="435147" y="475546"/>
                      </a:lnTo>
                      <a:lnTo>
                        <a:pt x="431483" y="477984"/>
                      </a:lnTo>
                      <a:cubicBezTo>
                        <a:pt x="430263" y="479203"/>
                        <a:pt x="402184" y="499936"/>
                        <a:pt x="335044" y="499936"/>
                      </a:cubicBezTo>
                      <a:cubicBezTo>
                        <a:pt x="258138" y="499936"/>
                        <a:pt x="238605" y="479203"/>
                        <a:pt x="236161" y="477984"/>
                      </a:cubicBezTo>
                      <a:lnTo>
                        <a:pt x="234941" y="475546"/>
                      </a:lnTo>
                      <a:lnTo>
                        <a:pt x="234941" y="418237"/>
                      </a:lnTo>
                      <a:lnTo>
                        <a:pt x="84787" y="418237"/>
                      </a:lnTo>
                      <a:cubicBezTo>
                        <a:pt x="59152" y="415799"/>
                        <a:pt x="40845" y="407264"/>
                        <a:pt x="27414" y="391414"/>
                      </a:cubicBezTo>
                      <a:cubicBezTo>
                        <a:pt x="7881" y="365805"/>
                        <a:pt x="11545" y="334106"/>
                        <a:pt x="11545" y="331661"/>
                      </a:cubicBezTo>
                      <a:cubicBezTo>
                        <a:pt x="17648" y="296304"/>
                        <a:pt x="37181" y="279229"/>
                        <a:pt x="53050" y="270694"/>
                      </a:cubicBezTo>
                      <a:cubicBezTo>
                        <a:pt x="61597" y="265818"/>
                        <a:pt x="70144" y="263379"/>
                        <a:pt x="79904" y="260941"/>
                      </a:cubicBezTo>
                      <a:cubicBezTo>
                        <a:pt x="93335" y="221920"/>
                        <a:pt x="122634" y="214605"/>
                        <a:pt x="127517" y="213386"/>
                      </a:cubicBezTo>
                      <a:cubicBezTo>
                        <a:pt x="134838" y="210947"/>
                        <a:pt x="142167" y="209728"/>
                        <a:pt x="150707" y="209728"/>
                      </a:cubicBezTo>
                      <a:cubicBezTo>
                        <a:pt x="172685" y="209728"/>
                        <a:pt x="194656" y="219482"/>
                        <a:pt x="209306" y="236557"/>
                      </a:cubicBezTo>
                      <a:cubicBezTo>
                        <a:pt x="215409" y="235338"/>
                        <a:pt x="220292" y="235338"/>
                        <a:pt x="225175" y="235338"/>
                      </a:cubicBezTo>
                      <a:cubicBezTo>
                        <a:pt x="241044" y="235338"/>
                        <a:pt x="253255" y="240214"/>
                        <a:pt x="263021" y="247530"/>
                      </a:cubicBezTo>
                      <a:lnTo>
                        <a:pt x="263021" y="231680"/>
                      </a:lnTo>
                      <a:cubicBezTo>
                        <a:pt x="254474" y="229235"/>
                        <a:pt x="244708" y="221920"/>
                        <a:pt x="237386" y="215824"/>
                      </a:cubicBezTo>
                      <a:cubicBezTo>
                        <a:pt x="230058" y="209728"/>
                        <a:pt x="223956" y="203632"/>
                        <a:pt x="219072" y="196317"/>
                      </a:cubicBezTo>
                      <a:cubicBezTo>
                        <a:pt x="216628" y="192659"/>
                        <a:pt x="214189" y="189002"/>
                        <a:pt x="212970" y="185344"/>
                      </a:cubicBezTo>
                      <a:lnTo>
                        <a:pt x="211751" y="182906"/>
                      </a:lnTo>
                      <a:lnTo>
                        <a:pt x="211751" y="184125"/>
                      </a:lnTo>
                      <a:cubicBezTo>
                        <a:pt x="211751" y="185344"/>
                        <a:pt x="211751" y="185344"/>
                        <a:pt x="211751" y="186563"/>
                      </a:cubicBezTo>
                      <a:cubicBezTo>
                        <a:pt x="211751" y="189002"/>
                        <a:pt x="210525" y="191440"/>
                        <a:pt x="210525" y="193878"/>
                      </a:cubicBezTo>
                      <a:cubicBezTo>
                        <a:pt x="206868" y="198755"/>
                        <a:pt x="206868" y="204851"/>
                        <a:pt x="199540" y="207290"/>
                      </a:cubicBezTo>
                      <a:cubicBezTo>
                        <a:pt x="198320" y="207290"/>
                        <a:pt x="195876" y="208509"/>
                        <a:pt x="194656" y="208509"/>
                      </a:cubicBezTo>
                      <a:cubicBezTo>
                        <a:pt x="188554" y="208509"/>
                        <a:pt x="182452" y="204851"/>
                        <a:pt x="176349" y="196317"/>
                      </a:cubicBezTo>
                      <a:cubicBezTo>
                        <a:pt x="162919" y="179242"/>
                        <a:pt x="164138" y="154858"/>
                        <a:pt x="167802" y="139008"/>
                      </a:cubicBezTo>
                      <a:cubicBezTo>
                        <a:pt x="169021" y="135350"/>
                        <a:pt x="170240" y="130474"/>
                        <a:pt x="171466" y="126810"/>
                      </a:cubicBezTo>
                      <a:cubicBezTo>
                        <a:pt x="171466" y="125590"/>
                        <a:pt x="172685" y="125590"/>
                        <a:pt x="172685" y="124371"/>
                      </a:cubicBezTo>
                      <a:cubicBezTo>
                        <a:pt x="173904" y="123152"/>
                        <a:pt x="173904" y="120714"/>
                        <a:pt x="175124" y="119494"/>
                      </a:cubicBezTo>
                      <a:cubicBezTo>
                        <a:pt x="175124" y="118275"/>
                        <a:pt x="173904" y="117056"/>
                        <a:pt x="172685" y="115837"/>
                      </a:cubicBezTo>
                      <a:cubicBezTo>
                        <a:pt x="171466" y="114618"/>
                        <a:pt x="171466" y="114618"/>
                        <a:pt x="170240" y="113398"/>
                      </a:cubicBezTo>
                      <a:cubicBezTo>
                        <a:pt x="167802" y="109741"/>
                        <a:pt x="164138" y="106083"/>
                        <a:pt x="161700" y="101206"/>
                      </a:cubicBezTo>
                      <a:cubicBezTo>
                        <a:pt x="158036" y="95110"/>
                        <a:pt x="155591" y="89014"/>
                        <a:pt x="153152" y="81699"/>
                      </a:cubicBezTo>
                      <a:lnTo>
                        <a:pt x="150707" y="75597"/>
                      </a:lnTo>
                      <a:cubicBezTo>
                        <a:pt x="149488" y="74378"/>
                        <a:pt x="149488" y="71939"/>
                        <a:pt x="149488" y="70720"/>
                      </a:cubicBezTo>
                      <a:cubicBezTo>
                        <a:pt x="149488" y="69501"/>
                        <a:pt x="148269" y="67062"/>
                        <a:pt x="148269" y="65843"/>
                      </a:cubicBezTo>
                      <a:cubicBezTo>
                        <a:pt x="145831" y="62186"/>
                        <a:pt x="143386" y="58528"/>
                        <a:pt x="139722" y="54870"/>
                      </a:cubicBezTo>
                      <a:cubicBezTo>
                        <a:pt x="138503" y="53651"/>
                        <a:pt x="138503" y="53651"/>
                        <a:pt x="137284" y="52432"/>
                      </a:cubicBezTo>
                      <a:cubicBezTo>
                        <a:pt x="136064" y="51213"/>
                        <a:pt x="134838" y="49994"/>
                        <a:pt x="133619" y="48775"/>
                      </a:cubicBezTo>
                      <a:cubicBezTo>
                        <a:pt x="127517" y="42678"/>
                        <a:pt x="117751" y="31706"/>
                        <a:pt x="122634" y="21946"/>
                      </a:cubicBezTo>
                      <a:cubicBezTo>
                        <a:pt x="125072" y="17069"/>
                        <a:pt x="128736" y="14630"/>
                        <a:pt x="132400" y="13411"/>
                      </a:cubicBezTo>
                      <a:cubicBezTo>
                        <a:pt x="133619" y="12192"/>
                        <a:pt x="136064" y="12192"/>
                        <a:pt x="138503" y="12192"/>
                      </a:cubicBezTo>
                      <a:close/>
                      <a:moveTo>
                        <a:pt x="138503" y="0"/>
                      </a:moveTo>
                      <a:cubicBezTo>
                        <a:pt x="133619" y="0"/>
                        <a:pt x="129955" y="1219"/>
                        <a:pt x="126298" y="1219"/>
                      </a:cubicBezTo>
                      <a:cubicBezTo>
                        <a:pt x="118970" y="3658"/>
                        <a:pt x="112868" y="9754"/>
                        <a:pt x="109203" y="17069"/>
                      </a:cubicBezTo>
                      <a:cubicBezTo>
                        <a:pt x="100662" y="35363"/>
                        <a:pt x="115306" y="49994"/>
                        <a:pt x="121415" y="57309"/>
                      </a:cubicBezTo>
                      <a:lnTo>
                        <a:pt x="122634" y="58528"/>
                      </a:lnTo>
                      <a:cubicBezTo>
                        <a:pt x="123853" y="59747"/>
                        <a:pt x="123853" y="59747"/>
                        <a:pt x="123853" y="60966"/>
                      </a:cubicBezTo>
                      <a:cubicBezTo>
                        <a:pt x="125072" y="62186"/>
                        <a:pt x="125072" y="63405"/>
                        <a:pt x="126298" y="63405"/>
                      </a:cubicBezTo>
                      <a:cubicBezTo>
                        <a:pt x="128736" y="65843"/>
                        <a:pt x="131181" y="68282"/>
                        <a:pt x="132400" y="71939"/>
                      </a:cubicBezTo>
                      <a:cubicBezTo>
                        <a:pt x="132400" y="73158"/>
                        <a:pt x="133619" y="73158"/>
                        <a:pt x="133619" y="74378"/>
                      </a:cubicBezTo>
                      <a:cubicBezTo>
                        <a:pt x="134838" y="76816"/>
                        <a:pt x="134838" y="79261"/>
                        <a:pt x="136064" y="81699"/>
                      </a:cubicBezTo>
                      <a:lnTo>
                        <a:pt x="138503" y="87795"/>
                      </a:lnTo>
                      <a:cubicBezTo>
                        <a:pt x="140947" y="95110"/>
                        <a:pt x="144605" y="101206"/>
                        <a:pt x="148269" y="108522"/>
                      </a:cubicBezTo>
                      <a:cubicBezTo>
                        <a:pt x="150707" y="113398"/>
                        <a:pt x="154371" y="118275"/>
                        <a:pt x="158036" y="121933"/>
                      </a:cubicBezTo>
                      <a:cubicBezTo>
                        <a:pt x="156816" y="126810"/>
                        <a:pt x="155591" y="131693"/>
                        <a:pt x="154371" y="135350"/>
                      </a:cubicBezTo>
                      <a:cubicBezTo>
                        <a:pt x="150707" y="152419"/>
                        <a:pt x="149488" y="176803"/>
                        <a:pt x="161700" y="196317"/>
                      </a:cubicBezTo>
                      <a:cubicBezTo>
                        <a:pt x="158036" y="196317"/>
                        <a:pt x="154371" y="195098"/>
                        <a:pt x="150707" y="195098"/>
                      </a:cubicBezTo>
                      <a:cubicBezTo>
                        <a:pt x="142167" y="195098"/>
                        <a:pt x="133619" y="196317"/>
                        <a:pt x="125072" y="198755"/>
                      </a:cubicBezTo>
                      <a:cubicBezTo>
                        <a:pt x="117751" y="199974"/>
                        <a:pt x="87232" y="209728"/>
                        <a:pt x="71363" y="247530"/>
                      </a:cubicBezTo>
                      <a:cubicBezTo>
                        <a:pt x="64035" y="252406"/>
                        <a:pt x="55494" y="256064"/>
                        <a:pt x="48166" y="259722"/>
                      </a:cubicBezTo>
                      <a:cubicBezTo>
                        <a:pt x="29859" y="269475"/>
                        <a:pt x="6662" y="290208"/>
                        <a:pt x="560" y="329223"/>
                      </a:cubicBezTo>
                      <a:lnTo>
                        <a:pt x="560" y="330442"/>
                      </a:lnTo>
                      <a:lnTo>
                        <a:pt x="560" y="331661"/>
                      </a:lnTo>
                      <a:cubicBezTo>
                        <a:pt x="-659" y="337763"/>
                        <a:pt x="-1885" y="371901"/>
                        <a:pt x="20093" y="398730"/>
                      </a:cubicBezTo>
                      <a:cubicBezTo>
                        <a:pt x="34742" y="417018"/>
                        <a:pt x="56714" y="427991"/>
                        <a:pt x="86013" y="429210"/>
                      </a:cubicBezTo>
                      <a:lnTo>
                        <a:pt x="223956" y="429210"/>
                      </a:lnTo>
                      <a:lnTo>
                        <a:pt x="223956" y="475546"/>
                      </a:lnTo>
                      <a:lnTo>
                        <a:pt x="223956" y="480422"/>
                      </a:lnTo>
                      <a:lnTo>
                        <a:pt x="226394" y="484080"/>
                      </a:lnTo>
                      <a:lnTo>
                        <a:pt x="228839" y="486519"/>
                      </a:lnTo>
                      <a:cubicBezTo>
                        <a:pt x="233722" y="492621"/>
                        <a:pt x="256913" y="513347"/>
                        <a:pt x="336263" y="513347"/>
                      </a:cubicBezTo>
                      <a:cubicBezTo>
                        <a:pt x="405847" y="513347"/>
                        <a:pt x="436366" y="492621"/>
                        <a:pt x="440030" y="490183"/>
                      </a:cubicBezTo>
                      <a:lnTo>
                        <a:pt x="443688" y="487744"/>
                      </a:lnTo>
                      <a:lnTo>
                        <a:pt x="448571" y="484080"/>
                      </a:lnTo>
                      <a:lnTo>
                        <a:pt x="448571" y="477984"/>
                      </a:lnTo>
                      <a:lnTo>
                        <a:pt x="448571" y="303619"/>
                      </a:lnTo>
                      <a:cubicBezTo>
                        <a:pt x="449790" y="299962"/>
                        <a:pt x="452235" y="293866"/>
                        <a:pt x="452235" y="291427"/>
                      </a:cubicBezTo>
                      <a:cubicBezTo>
                        <a:pt x="452235" y="290208"/>
                        <a:pt x="453454" y="284112"/>
                        <a:pt x="453454" y="280448"/>
                      </a:cubicBezTo>
                      <a:cubicBezTo>
                        <a:pt x="453454" y="280448"/>
                        <a:pt x="453454" y="275571"/>
                        <a:pt x="451016" y="271914"/>
                      </a:cubicBezTo>
                      <a:cubicBezTo>
                        <a:pt x="451016" y="270694"/>
                        <a:pt x="449790" y="269475"/>
                        <a:pt x="446132" y="265818"/>
                      </a:cubicBezTo>
                      <a:cubicBezTo>
                        <a:pt x="446132" y="265818"/>
                        <a:pt x="443688" y="263379"/>
                        <a:pt x="442469" y="263379"/>
                      </a:cubicBezTo>
                      <a:lnTo>
                        <a:pt x="438805" y="260941"/>
                      </a:lnTo>
                      <a:cubicBezTo>
                        <a:pt x="432702" y="253626"/>
                        <a:pt x="425380" y="247530"/>
                        <a:pt x="416833" y="242653"/>
                      </a:cubicBezTo>
                      <a:cubicBezTo>
                        <a:pt x="418053" y="242653"/>
                        <a:pt x="419272" y="242653"/>
                        <a:pt x="421716" y="241434"/>
                      </a:cubicBezTo>
                      <a:lnTo>
                        <a:pt x="424155" y="241434"/>
                      </a:lnTo>
                      <a:cubicBezTo>
                        <a:pt x="429038" y="240214"/>
                        <a:pt x="438805" y="238995"/>
                        <a:pt x="441249" y="230454"/>
                      </a:cubicBezTo>
                      <a:cubicBezTo>
                        <a:pt x="442469" y="228016"/>
                        <a:pt x="443688" y="220701"/>
                        <a:pt x="436366" y="213386"/>
                      </a:cubicBezTo>
                      <a:cubicBezTo>
                        <a:pt x="425380" y="201194"/>
                        <a:pt x="411950" y="191440"/>
                        <a:pt x="396081" y="184125"/>
                      </a:cubicBezTo>
                      <a:cubicBezTo>
                        <a:pt x="389979" y="180467"/>
                        <a:pt x="382651" y="176803"/>
                        <a:pt x="374110" y="174365"/>
                      </a:cubicBezTo>
                      <a:cubicBezTo>
                        <a:pt x="371665" y="173146"/>
                        <a:pt x="369227" y="173146"/>
                        <a:pt x="366782" y="171926"/>
                      </a:cubicBezTo>
                      <a:cubicBezTo>
                        <a:pt x="364344" y="171926"/>
                        <a:pt x="361899" y="170707"/>
                        <a:pt x="360679" y="169488"/>
                      </a:cubicBezTo>
                      <a:cubicBezTo>
                        <a:pt x="359460" y="167050"/>
                        <a:pt x="358235" y="165830"/>
                        <a:pt x="357015" y="163392"/>
                      </a:cubicBezTo>
                      <a:cubicBezTo>
                        <a:pt x="355796" y="160954"/>
                        <a:pt x="355796" y="159734"/>
                        <a:pt x="354577" y="158515"/>
                      </a:cubicBezTo>
                      <a:cubicBezTo>
                        <a:pt x="349694" y="149981"/>
                        <a:pt x="343591" y="139008"/>
                        <a:pt x="337482" y="126810"/>
                      </a:cubicBezTo>
                      <a:cubicBezTo>
                        <a:pt x="336263" y="124371"/>
                        <a:pt x="335044" y="121933"/>
                        <a:pt x="333825" y="119494"/>
                      </a:cubicBezTo>
                      <a:cubicBezTo>
                        <a:pt x="331380" y="114618"/>
                        <a:pt x="328942" y="108522"/>
                        <a:pt x="325278" y="104864"/>
                      </a:cubicBezTo>
                      <a:cubicBezTo>
                        <a:pt x="303306" y="75597"/>
                        <a:pt x="275226" y="51213"/>
                        <a:pt x="243489" y="34144"/>
                      </a:cubicBezTo>
                      <a:cubicBezTo>
                        <a:pt x="226394" y="25603"/>
                        <a:pt x="208087" y="21946"/>
                        <a:pt x="189773" y="20726"/>
                      </a:cubicBezTo>
                      <a:cubicBezTo>
                        <a:pt x="189773" y="20726"/>
                        <a:pt x="188554" y="20726"/>
                        <a:pt x="188554" y="19507"/>
                      </a:cubicBezTo>
                      <a:cubicBezTo>
                        <a:pt x="187335" y="18288"/>
                        <a:pt x="184890" y="17069"/>
                        <a:pt x="182452" y="15850"/>
                      </a:cubicBezTo>
                      <a:cubicBezTo>
                        <a:pt x="172685" y="8534"/>
                        <a:pt x="154371" y="0"/>
                        <a:pt x="138503" y="0"/>
                      </a:cubicBezTo>
                      <a:close/>
                      <a:moveTo>
                        <a:pt x="206868" y="217043"/>
                      </a:moveTo>
                      <a:cubicBezTo>
                        <a:pt x="210525" y="215824"/>
                        <a:pt x="212970" y="212166"/>
                        <a:pt x="214189" y="209728"/>
                      </a:cubicBezTo>
                      <a:cubicBezTo>
                        <a:pt x="217853" y="214605"/>
                        <a:pt x="221511" y="218263"/>
                        <a:pt x="226394" y="221920"/>
                      </a:cubicBezTo>
                      <a:lnTo>
                        <a:pt x="225175" y="221920"/>
                      </a:lnTo>
                      <a:cubicBezTo>
                        <a:pt x="221511" y="221920"/>
                        <a:pt x="217853" y="221920"/>
                        <a:pt x="212970" y="223139"/>
                      </a:cubicBezTo>
                      <a:cubicBezTo>
                        <a:pt x="211751" y="220701"/>
                        <a:pt x="209306" y="219482"/>
                        <a:pt x="206868" y="217043"/>
                      </a:cubicBezTo>
                      <a:close/>
                    </a:path>
                  </a:pathLst>
                </a:custGeom>
                <a:solidFill>
                  <a:srgbClr val="FFFFFF"/>
                </a:solidFill>
                <a:ln w="6417" cap="flat">
                  <a:noFill/>
                  <a:prstDash val="solid"/>
                  <a:miter/>
                </a:ln>
              </p:spPr>
              <p:txBody>
                <a:bodyPr rtlCol="0" anchor="ctr"/>
                <a:lstStyle/>
                <a:p>
                  <a:endParaRPr lang="en-US"/>
                </a:p>
              </p:txBody>
            </p:sp>
          </p:grpSp>
          <p:grpSp>
            <p:nvGrpSpPr>
              <p:cNvPr id="1066" name="Graphic 2">
                <a:extLst>
                  <a:ext uri="{FF2B5EF4-FFF2-40B4-BE49-F238E27FC236}">
                    <a16:creationId xmlns:a16="http://schemas.microsoft.com/office/drawing/2014/main" id="{FA1FF143-C28E-49A5-A74E-EB62803763B9}"/>
                  </a:ext>
                </a:extLst>
              </p:cNvPr>
              <p:cNvGrpSpPr/>
              <p:nvPr/>
            </p:nvGrpSpPr>
            <p:grpSpPr>
              <a:xfrm>
                <a:off x="3977181" y="2325077"/>
                <a:ext cx="428770" cy="488539"/>
                <a:chOff x="3977181" y="2325077"/>
                <a:chExt cx="428770" cy="488539"/>
              </a:xfrm>
              <a:solidFill>
                <a:srgbClr val="2D5967"/>
              </a:solidFill>
            </p:grpSpPr>
            <p:sp>
              <p:nvSpPr>
                <p:cNvPr id="1067" name="Freeform: Shape 1066">
                  <a:extLst>
                    <a:ext uri="{FF2B5EF4-FFF2-40B4-BE49-F238E27FC236}">
                      <a16:creationId xmlns:a16="http://schemas.microsoft.com/office/drawing/2014/main" id="{77E38298-EB33-428D-90F4-229CC4319D6D}"/>
                    </a:ext>
                  </a:extLst>
                </p:cNvPr>
                <p:cNvSpPr/>
                <p:nvPr/>
              </p:nvSpPr>
              <p:spPr>
                <a:xfrm>
                  <a:off x="3977181" y="2522615"/>
                  <a:ext cx="265172" cy="206871"/>
                </a:xfrm>
                <a:custGeom>
                  <a:avLst/>
                  <a:gdLst>
                    <a:gd name="connsiteX0" fmla="*/ 77178 w 265172"/>
                    <a:gd name="connsiteY0" fmla="*/ 67864 h 206871"/>
                    <a:gd name="connsiteX1" fmla="*/ 83281 w 265172"/>
                    <a:gd name="connsiteY1" fmla="*/ 67864 h 206871"/>
                    <a:gd name="connsiteX2" fmla="*/ 85726 w 265172"/>
                    <a:gd name="connsiteY2" fmla="*/ 61768 h 206871"/>
                    <a:gd name="connsiteX3" fmla="*/ 121127 w 265172"/>
                    <a:gd name="connsiteY3" fmla="*/ 21528 h 206871"/>
                    <a:gd name="connsiteX4" fmla="*/ 122347 w 265172"/>
                    <a:gd name="connsiteY4" fmla="*/ 21528 h 206871"/>
                    <a:gd name="connsiteX5" fmla="*/ 188267 w 265172"/>
                    <a:gd name="connsiteY5" fmla="*/ 42260 h 206871"/>
                    <a:gd name="connsiteX6" fmla="*/ 191931 w 265172"/>
                    <a:gd name="connsiteY6" fmla="*/ 47137 h 206871"/>
                    <a:gd name="connsiteX7" fmla="*/ 198033 w 265172"/>
                    <a:gd name="connsiteY7" fmla="*/ 45918 h 206871"/>
                    <a:gd name="connsiteX8" fmla="*/ 246866 w 265172"/>
                    <a:gd name="connsiteY8" fmla="*/ 55671 h 206871"/>
                    <a:gd name="connsiteX9" fmla="*/ 252968 w 265172"/>
                    <a:gd name="connsiteY9" fmla="*/ 53233 h 206871"/>
                    <a:gd name="connsiteX10" fmla="*/ 265173 w 265172"/>
                    <a:gd name="connsiteY10" fmla="*/ 49576 h 206871"/>
                    <a:gd name="connsiteX11" fmla="*/ 198033 w 265172"/>
                    <a:gd name="connsiteY11" fmla="*/ 26404 h 206871"/>
                    <a:gd name="connsiteX12" fmla="*/ 116244 w 265172"/>
                    <a:gd name="connsiteY12" fmla="*/ 3240 h 206871"/>
                    <a:gd name="connsiteX13" fmla="*/ 68631 w 265172"/>
                    <a:gd name="connsiteY13" fmla="*/ 50795 h 206871"/>
                    <a:gd name="connsiteX14" fmla="*/ 41777 w 265172"/>
                    <a:gd name="connsiteY14" fmla="*/ 60548 h 206871"/>
                    <a:gd name="connsiteX15" fmla="*/ 273 w 265172"/>
                    <a:gd name="connsiteY15" fmla="*/ 121515 h 206871"/>
                    <a:gd name="connsiteX16" fmla="*/ 16141 w 265172"/>
                    <a:gd name="connsiteY16" fmla="*/ 180043 h 206871"/>
                    <a:gd name="connsiteX17" fmla="*/ 73515 w 265172"/>
                    <a:gd name="connsiteY17" fmla="*/ 206872 h 206871"/>
                    <a:gd name="connsiteX18" fmla="*/ 210238 w 265172"/>
                    <a:gd name="connsiteY18" fmla="*/ 206872 h 206871"/>
                    <a:gd name="connsiteX19" fmla="*/ 210238 w 265172"/>
                    <a:gd name="connsiteY19" fmla="*/ 188584 h 206871"/>
                    <a:gd name="connsiteX20" fmla="*/ 74740 w 265172"/>
                    <a:gd name="connsiteY20" fmla="*/ 188584 h 206871"/>
                    <a:gd name="connsiteX21" fmla="*/ 30791 w 265172"/>
                    <a:gd name="connsiteY21" fmla="*/ 169070 h 206871"/>
                    <a:gd name="connsiteX22" fmla="*/ 18586 w 265172"/>
                    <a:gd name="connsiteY22" fmla="*/ 123953 h 206871"/>
                    <a:gd name="connsiteX23" fmla="*/ 77178 w 265172"/>
                    <a:gd name="connsiteY23" fmla="*/ 67864 h 20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5172" h="206871">
                      <a:moveTo>
                        <a:pt x="77178" y="67864"/>
                      </a:moveTo>
                      <a:lnTo>
                        <a:pt x="83281" y="67864"/>
                      </a:lnTo>
                      <a:lnTo>
                        <a:pt x="85726" y="61768"/>
                      </a:lnTo>
                      <a:cubicBezTo>
                        <a:pt x="95492" y="27623"/>
                        <a:pt x="119908" y="21528"/>
                        <a:pt x="121127" y="21528"/>
                      </a:cubicBezTo>
                      <a:lnTo>
                        <a:pt x="122347" y="21528"/>
                      </a:lnTo>
                      <a:cubicBezTo>
                        <a:pt x="163851" y="9336"/>
                        <a:pt x="187048" y="41041"/>
                        <a:pt x="188267" y="42260"/>
                      </a:cubicBezTo>
                      <a:lnTo>
                        <a:pt x="191931" y="47137"/>
                      </a:lnTo>
                      <a:lnTo>
                        <a:pt x="198033" y="45918"/>
                      </a:lnTo>
                      <a:cubicBezTo>
                        <a:pt x="222449" y="39822"/>
                        <a:pt x="237099" y="45918"/>
                        <a:pt x="246866" y="55671"/>
                      </a:cubicBezTo>
                      <a:cubicBezTo>
                        <a:pt x="249304" y="54452"/>
                        <a:pt x="251749" y="54452"/>
                        <a:pt x="252968" y="53233"/>
                      </a:cubicBezTo>
                      <a:cubicBezTo>
                        <a:pt x="256632" y="52014"/>
                        <a:pt x="261515" y="50795"/>
                        <a:pt x="265173" y="49576"/>
                      </a:cubicBezTo>
                      <a:cubicBezTo>
                        <a:pt x="252968" y="34945"/>
                        <a:pt x="232216" y="20308"/>
                        <a:pt x="198033" y="26404"/>
                      </a:cubicBezTo>
                      <a:cubicBezTo>
                        <a:pt x="177281" y="3240"/>
                        <a:pt x="145543" y="-5295"/>
                        <a:pt x="116244" y="3240"/>
                      </a:cubicBezTo>
                      <a:cubicBezTo>
                        <a:pt x="111361" y="4459"/>
                        <a:pt x="82062" y="12993"/>
                        <a:pt x="68631" y="50795"/>
                      </a:cubicBezTo>
                      <a:cubicBezTo>
                        <a:pt x="58871" y="52014"/>
                        <a:pt x="50324" y="55671"/>
                        <a:pt x="41777" y="60548"/>
                      </a:cubicBezTo>
                      <a:cubicBezTo>
                        <a:pt x="25908" y="69083"/>
                        <a:pt x="6375" y="87377"/>
                        <a:pt x="273" y="121515"/>
                      </a:cubicBezTo>
                      <a:cubicBezTo>
                        <a:pt x="273" y="122734"/>
                        <a:pt x="-3391" y="155659"/>
                        <a:pt x="16141" y="180043"/>
                      </a:cubicBezTo>
                      <a:cubicBezTo>
                        <a:pt x="28353" y="195899"/>
                        <a:pt x="47879" y="204433"/>
                        <a:pt x="73515" y="206872"/>
                      </a:cubicBezTo>
                      <a:lnTo>
                        <a:pt x="210238" y="206872"/>
                      </a:lnTo>
                      <a:lnTo>
                        <a:pt x="210238" y="188584"/>
                      </a:lnTo>
                      <a:lnTo>
                        <a:pt x="74740" y="188584"/>
                      </a:lnTo>
                      <a:cubicBezTo>
                        <a:pt x="55207" y="187364"/>
                        <a:pt x="40558" y="180043"/>
                        <a:pt x="30791" y="169070"/>
                      </a:cubicBezTo>
                      <a:cubicBezTo>
                        <a:pt x="16141" y="150782"/>
                        <a:pt x="18586" y="126392"/>
                        <a:pt x="18586" y="123953"/>
                      </a:cubicBezTo>
                      <a:cubicBezTo>
                        <a:pt x="28353" y="72740"/>
                        <a:pt x="74740" y="67864"/>
                        <a:pt x="77178" y="67864"/>
                      </a:cubicBezTo>
                      <a:close/>
                    </a:path>
                  </a:pathLst>
                </a:custGeom>
                <a:solidFill>
                  <a:srgbClr val="2D5967"/>
                </a:solidFill>
                <a:ln w="6417"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CDBBD2C7-A1F1-494D-9AE1-12B01DA263D5}"/>
                    </a:ext>
                  </a:extLst>
                </p:cNvPr>
                <p:cNvSpPr/>
                <p:nvPr/>
              </p:nvSpPr>
              <p:spPr>
                <a:xfrm>
                  <a:off x="4149592" y="2372216"/>
                  <a:ext cx="17407" cy="17068"/>
                </a:xfrm>
                <a:custGeom>
                  <a:avLst/>
                  <a:gdLst>
                    <a:gd name="connsiteX0" fmla="*/ 13431 w 17407"/>
                    <a:gd name="connsiteY0" fmla="*/ 2438 h 17068"/>
                    <a:gd name="connsiteX1" fmla="*/ 8547 w 17407"/>
                    <a:gd name="connsiteY1" fmla="*/ 0 h 17068"/>
                    <a:gd name="connsiteX2" fmla="*/ 0 w 17407"/>
                    <a:gd name="connsiteY2" fmla="*/ 0 h 17068"/>
                    <a:gd name="connsiteX3" fmla="*/ 6102 w 17407"/>
                    <a:gd name="connsiteY3" fmla="*/ 7315 h 17068"/>
                    <a:gd name="connsiteX4" fmla="*/ 12211 w 17407"/>
                    <a:gd name="connsiteY4" fmla="*/ 17069 h 17068"/>
                    <a:gd name="connsiteX5" fmla="*/ 17088 w 17407"/>
                    <a:gd name="connsiteY5" fmla="*/ 7315 h 17068"/>
                    <a:gd name="connsiteX6" fmla="*/ 13431 w 17407"/>
                    <a:gd name="connsiteY6" fmla="*/ 2438 h 17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7" h="17068">
                      <a:moveTo>
                        <a:pt x="13431" y="2438"/>
                      </a:moveTo>
                      <a:cubicBezTo>
                        <a:pt x="12211" y="1219"/>
                        <a:pt x="10985" y="0"/>
                        <a:pt x="8547" y="0"/>
                      </a:cubicBezTo>
                      <a:cubicBezTo>
                        <a:pt x="6102" y="0"/>
                        <a:pt x="2445" y="0"/>
                        <a:pt x="0" y="0"/>
                      </a:cubicBezTo>
                      <a:cubicBezTo>
                        <a:pt x="2445" y="2438"/>
                        <a:pt x="3664" y="3658"/>
                        <a:pt x="6102" y="7315"/>
                      </a:cubicBezTo>
                      <a:cubicBezTo>
                        <a:pt x="8547" y="10973"/>
                        <a:pt x="10985" y="13411"/>
                        <a:pt x="12211" y="17069"/>
                      </a:cubicBezTo>
                      <a:cubicBezTo>
                        <a:pt x="15869" y="15850"/>
                        <a:pt x="18314" y="10973"/>
                        <a:pt x="17088" y="7315"/>
                      </a:cubicBezTo>
                      <a:cubicBezTo>
                        <a:pt x="15869" y="4877"/>
                        <a:pt x="14650" y="3658"/>
                        <a:pt x="13431" y="2438"/>
                      </a:cubicBezTo>
                      <a:close/>
                    </a:path>
                  </a:pathLst>
                </a:custGeom>
                <a:solidFill>
                  <a:srgbClr val="2D5967"/>
                </a:solidFill>
                <a:ln w="6417"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FC9877A9-3EAC-4FA5-A4C8-D5C83E5CAA24}"/>
                    </a:ext>
                  </a:extLst>
                </p:cNvPr>
                <p:cNvSpPr/>
                <p:nvPr/>
              </p:nvSpPr>
              <p:spPr>
                <a:xfrm>
                  <a:off x="4084794" y="2325077"/>
                  <a:ext cx="321157" cy="267845"/>
                </a:xfrm>
                <a:custGeom>
                  <a:avLst/>
                  <a:gdLst>
                    <a:gd name="connsiteX0" fmla="*/ 321157 w 321157"/>
                    <a:gd name="connsiteY0" fmla="*/ 267845 h 267845"/>
                    <a:gd name="connsiteX1" fmla="*/ 319938 w 321157"/>
                    <a:gd name="connsiteY1" fmla="*/ 265407 h 267845"/>
                    <a:gd name="connsiteX2" fmla="*/ 317493 w 321157"/>
                    <a:gd name="connsiteY2" fmla="*/ 261743 h 267845"/>
                    <a:gd name="connsiteX3" fmla="*/ 313835 w 321157"/>
                    <a:gd name="connsiteY3" fmla="*/ 259305 h 267845"/>
                    <a:gd name="connsiteX4" fmla="*/ 310172 w 321157"/>
                    <a:gd name="connsiteY4" fmla="*/ 256866 h 267845"/>
                    <a:gd name="connsiteX5" fmla="*/ 286975 w 321157"/>
                    <a:gd name="connsiteY5" fmla="*/ 238578 h 267845"/>
                    <a:gd name="connsiteX6" fmla="*/ 280872 w 321157"/>
                    <a:gd name="connsiteY6" fmla="*/ 234921 h 267845"/>
                    <a:gd name="connsiteX7" fmla="*/ 263784 w 321157"/>
                    <a:gd name="connsiteY7" fmla="*/ 222729 h 267845"/>
                    <a:gd name="connsiteX8" fmla="*/ 275989 w 321157"/>
                    <a:gd name="connsiteY8" fmla="*/ 220290 h 267845"/>
                    <a:gd name="connsiteX9" fmla="*/ 277208 w 321157"/>
                    <a:gd name="connsiteY9" fmla="*/ 220290 h 267845"/>
                    <a:gd name="connsiteX10" fmla="*/ 288200 w 321157"/>
                    <a:gd name="connsiteY10" fmla="*/ 219071 h 267845"/>
                    <a:gd name="connsiteX11" fmla="*/ 299186 w 321157"/>
                    <a:gd name="connsiteY11" fmla="*/ 217852 h 267845"/>
                    <a:gd name="connsiteX12" fmla="*/ 301624 w 321157"/>
                    <a:gd name="connsiteY12" fmla="*/ 217852 h 267845"/>
                    <a:gd name="connsiteX13" fmla="*/ 308952 w 321157"/>
                    <a:gd name="connsiteY13" fmla="*/ 214194 h 267845"/>
                    <a:gd name="connsiteX14" fmla="*/ 307727 w 321157"/>
                    <a:gd name="connsiteY14" fmla="*/ 209311 h 267845"/>
                    <a:gd name="connsiteX15" fmla="*/ 271106 w 321157"/>
                    <a:gd name="connsiteY15" fmla="*/ 182489 h 267845"/>
                    <a:gd name="connsiteX16" fmla="*/ 250354 w 321157"/>
                    <a:gd name="connsiteY16" fmla="*/ 172735 h 267845"/>
                    <a:gd name="connsiteX17" fmla="*/ 244251 w 321157"/>
                    <a:gd name="connsiteY17" fmla="*/ 170297 h 267845"/>
                    <a:gd name="connsiteX18" fmla="*/ 232040 w 321157"/>
                    <a:gd name="connsiteY18" fmla="*/ 164201 h 267845"/>
                    <a:gd name="connsiteX19" fmla="*/ 225938 w 321157"/>
                    <a:gd name="connsiteY19" fmla="*/ 154441 h 267845"/>
                    <a:gd name="connsiteX20" fmla="*/ 223499 w 321157"/>
                    <a:gd name="connsiteY20" fmla="*/ 150783 h 267845"/>
                    <a:gd name="connsiteX21" fmla="*/ 205185 w 321157"/>
                    <a:gd name="connsiteY21" fmla="*/ 117865 h 267845"/>
                    <a:gd name="connsiteX22" fmla="*/ 201522 w 321157"/>
                    <a:gd name="connsiteY22" fmla="*/ 110549 h 267845"/>
                    <a:gd name="connsiteX23" fmla="*/ 194200 w 321157"/>
                    <a:gd name="connsiteY23" fmla="*/ 97132 h 267845"/>
                    <a:gd name="connsiteX24" fmla="*/ 116075 w 321157"/>
                    <a:gd name="connsiteY24" fmla="*/ 30069 h 267845"/>
                    <a:gd name="connsiteX25" fmla="*/ 64798 w 321157"/>
                    <a:gd name="connsiteY25" fmla="*/ 17877 h 267845"/>
                    <a:gd name="connsiteX26" fmla="*/ 58695 w 321157"/>
                    <a:gd name="connsiteY26" fmla="*/ 14220 h 267845"/>
                    <a:gd name="connsiteX27" fmla="*/ 56257 w 321157"/>
                    <a:gd name="connsiteY27" fmla="*/ 11781 h 267845"/>
                    <a:gd name="connsiteX28" fmla="*/ 11089 w 321157"/>
                    <a:gd name="connsiteY28" fmla="*/ 802 h 267845"/>
                    <a:gd name="connsiteX29" fmla="*/ 1323 w 321157"/>
                    <a:gd name="connsiteY29" fmla="*/ 9343 h 267845"/>
                    <a:gd name="connsiteX30" fmla="*/ 12308 w 321157"/>
                    <a:gd name="connsiteY30" fmla="*/ 36165 h 267845"/>
                    <a:gd name="connsiteX31" fmla="*/ 15972 w 321157"/>
                    <a:gd name="connsiteY31" fmla="*/ 39823 h 267845"/>
                    <a:gd name="connsiteX32" fmla="*/ 18410 w 321157"/>
                    <a:gd name="connsiteY32" fmla="*/ 42261 h 267845"/>
                    <a:gd name="connsiteX33" fmla="*/ 26958 w 321157"/>
                    <a:gd name="connsiteY33" fmla="*/ 53234 h 267845"/>
                    <a:gd name="connsiteX34" fmla="*/ 28177 w 321157"/>
                    <a:gd name="connsiteY34" fmla="*/ 58117 h 267845"/>
                    <a:gd name="connsiteX35" fmla="*/ 29396 w 321157"/>
                    <a:gd name="connsiteY35" fmla="*/ 62994 h 267845"/>
                    <a:gd name="connsiteX36" fmla="*/ 31841 w 321157"/>
                    <a:gd name="connsiteY36" fmla="*/ 69090 h 267845"/>
                    <a:gd name="connsiteX37" fmla="*/ 40388 w 321157"/>
                    <a:gd name="connsiteY37" fmla="*/ 88597 h 267845"/>
                    <a:gd name="connsiteX38" fmla="*/ 48929 w 321157"/>
                    <a:gd name="connsiteY38" fmla="*/ 100789 h 267845"/>
                    <a:gd name="connsiteX39" fmla="*/ 51374 w 321157"/>
                    <a:gd name="connsiteY39" fmla="*/ 103228 h 267845"/>
                    <a:gd name="connsiteX40" fmla="*/ 53812 w 321157"/>
                    <a:gd name="connsiteY40" fmla="*/ 106885 h 267845"/>
                    <a:gd name="connsiteX41" fmla="*/ 51374 w 321157"/>
                    <a:gd name="connsiteY41" fmla="*/ 111769 h 267845"/>
                    <a:gd name="connsiteX42" fmla="*/ 50155 w 321157"/>
                    <a:gd name="connsiteY42" fmla="*/ 114207 h 267845"/>
                    <a:gd name="connsiteX43" fmla="*/ 46490 w 321157"/>
                    <a:gd name="connsiteY43" fmla="*/ 126399 h 267845"/>
                    <a:gd name="connsiteX44" fmla="*/ 55032 w 321157"/>
                    <a:gd name="connsiteY44" fmla="*/ 183708 h 267845"/>
                    <a:gd name="connsiteX45" fmla="*/ 79448 w 321157"/>
                    <a:gd name="connsiteY45" fmla="*/ 194681 h 267845"/>
                    <a:gd name="connsiteX46" fmla="*/ 89214 w 321157"/>
                    <a:gd name="connsiteY46" fmla="*/ 178831 h 267845"/>
                    <a:gd name="connsiteX47" fmla="*/ 90433 w 321157"/>
                    <a:gd name="connsiteY47" fmla="*/ 171516 h 267845"/>
                    <a:gd name="connsiteX48" fmla="*/ 90433 w 321157"/>
                    <a:gd name="connsiteY48" fmla="*/ 169077 h 267845"/>
                    <a:gd name="connsiteX49" fmla="*/ 90433 w 321157"/>
                    <a:gd name="connsiteY49" fmla="*/ 167858 h 267845"/>
                    <a:gd name="connsiteX50" fmla="*/ 91659 w 321157"/>
                    <a:gd name="connsiteY50" fmla="*/ 170297 h 267845"/>
                    <a:gd name="connsiteX51" fmla="*/ 97761 w 321157"/>
                    <a:gd name="connsiteY51" fmla="*/ 181269 h 267845"/>
                    <a:gd name="connsiteX52" fmla="*/ 116075 w 321157"/>
                    <a:gd name="connsiteY52" fmla="*/ 201996 h 267845"/>
                    <a:gd name="connsiteX53" fmla="*/ 141710 w 321157"/>
                    <a:gd name="connsiteY53" fmla="*/ 217852 h 267845"/>
                    <a:gd name="connsiteX54" fmla="*/ 142929 w 321157"/>
                    <a:gd name="connsiteY54" fmla="*/ 217852 h 267845"/>
                    <a:gd name="connsiteX55" fmla="*/ 142929 w 321157"/>
                    <a:gd name="connsiteY55" fmla="*/ 215413 h 267845"/>
                    <a:gd name="connsiteX56" fmla="*/ 141710 w 321157"/>
                    <a:gd name="connsiteY56" fmla="*/ 215413 h 267845"/>
                    <a:gd name="connsiteX57" fmla="*/ 138046 w 321157"/>
                    <a:gd name="connsiteY57" fmla="*/ 212975 h 267845"/>
                    <a:gd name="connsiteX58" fmla="*/ 136827 w 321157"/>
                    <a:gd name="connsiteY58" fmla="*/ 211756 h 267845"/>
                    <a:gd name="connsiteX59" fmla="*/ 125835 w 321157"/>
                    <a:gd name="connsiteY59" fmla="*/ 200777 h 267845"/>
                    <a:gd name="connsiteX60" fmla="*/ 101425 w 321157"/>
                    <a:gd name="connsiteY60" fmla="*/ 166639 h 267845"/>
                    <a:gd name="connsiteX61" fmla="*/ 92878 w 321157"/>
                    <a:gd name="connsiteY61" fmla="*/ 150783 h 267845"/>
                    <a:gd name="connsiteX62" fmla="*/ 91659 w 321157"/>
                    <a:gd name="connsiteY62" fmla="*/ 149564 h 267845"/>
                    <a:gd name="connsiteX63" fmla="*/ 90433 w 321157"/>
                    <a:gd name="connsiteY63" fmla="*/ 147125 h 267845"/>
                    <a:gd name="connsiteX64" fmla="*/ 87995 w 321157"/>
                    <a:gd name="connsiteY64" fmla="*/ 142249 h 267845"/>
                    <a:gd name="connsiteX65" fmla="*/ 84331 w 321157"/>
                    <a:gd name="connsiteY65" fmla="*/ 145906 h 267845"/>
                    <a:gd name="connsiteX66" fmla="*/ 78228 w 321157"/>
                    <a:gd name="connsiteY66" fmla="*/ 154441 h 267845"/>
                    <a:gd name="connsiteX67" fmla="*/ 73345 w 321157"/>
                    <a:gd name="connsiteY67" fmla="*/ 176393 h 267845"/>
                    <a:gd name="connsiteX68" fmla="*/ 72126 w 321157"/>
                    <a:gd name="connsiteY68" fmla="*/ 182489 h 267845"/>
                    <a:gd name="connsiteX69" fmla="*/ 62359 w 321157"/>
                    <a:gd name="connsiteY69" fmla="*/ 171516 h 267845"/>
                    <a:gd name="connsiteX70" fmla="*/ 61140 w 321157"/>
                    <a:gd name="connsiteY70" fmla="*/ 170297 h 267845"/>
                    <a:gd name="connsiteX71" fmla="*/ 58695 w 321157"/>
                    <a:gd name="connsiteY71" fmla="*/ 121522 h 267845"/>
                    <a:gd name="connsiteX72" fmla="*/ 59915 w 321157"/>
                    <a:gd name="connsiteY72" fmla="*/ 119084 h 267845"/>
                    <a:gd name="connsiteX73" fmla="*/ 63579 w 321157"/>
                    <a:gd name="connsiteY73" fmla="*/ 102009 h 267845"/>
                    <a:gd name="connsiteX74" fmla="*/ 58695 w 321157"/>
                    <a:gd name="connsiteY74" fmla="*/ 95913 h 267845"/>
                    <a:gd name="connsiteX75" fmla="*/ 55032 w 321157"/>
                    <a:gd name="connsiteY75" fmla="*/ 93474 h 267845"/>
                    <a:gd name="connsiteX76" fmla="*/ 47710 w 321157"/>
                    <a:gd name="connsiteY76" fmla="*/ 81282 h 267845"/>
                    <a:gd name="connsiteX77" fmla="*/ 41607 w 321157"/>
                    <a:gd name="connsiteY77" fmla="*/ 66652 h 267845"/>
                    <a:gd name="connsiteX78" fmla="*/ 34279 w 321157"/>
                    <a:gd name="connsiteY78" fmla="*/ 49577 h 267845"/>
                    <a:gd name="connsiteX79" fmla="*/ 25739 w 321157"/>
                    <a:gd name="connsiteY79" fmla="*/ 37384 h 267845"/>
                    <a:gd name="connsiteX80" fmla="*/ 23294 w 321157"/>
                    <a:gd name="connsiteY80" fmla="*/ 34946 h 267845"/>
                    <a:gd name="connsiteX81" fmla="*/ 19630 w 321157"/>
                    <a:gd name="connsiteY81" fmla="*/ 31289 h 267845"/>
                    <a:gd name="connsiteX82" fmla="*/ 9870 w 321157"/>
                    <a:gd name="connsiteY82" fmla="*/ 15439 h 267845"/>
                    <a:gd name="connsiteX83" fmla="*/ 12308 w 321157"/>
                    <a:gd name="connsiteY83" fmla="*/ 11781 h 267845"/>
                    <a:gd name="connsiteX84" fmla="*/ 44046 w 321157"/>
                    <a:gd name="connsiteY84" fmla="*/ 21535 h 267845"/>
                    <a:gd name="connsiteX85" fmla="*/ 46490 w 321157"/>
                    <a:gd name="connsiteY85" fmla="*/ 22754 h 267845"/>
                    <a:gd name="connsiteX86" fmla="*/ 53812 w 321157"/>
                    <a:gd name="connsiteY86" fmla="*/ 26412 h 267845"/>
                    <a:gd name="connsiteX87" fmla="*/ 66023 w 321157"/>
                    <a:gd name="connsiteY87" fmla="*/ 28850 h 267845"/>
                    <a:gd name="connsiteX88" fmla="*/ 72126 w 321157"/>
                    <a:gd name="connsiteY88" fmla="*/ 28850 h 267845"/>
                    <a:gd name="connsiteX89" fmla="*/ 90433 w 321157"/>
                    <a:gd name="connsiteY89" fmla="*/ 32508 h 267845"/>
                    <a:gd name="connsiteX90" fmla="*/ 127060 w 321157"/>
                    <a:gd name="connsiteY90" fmla="*/ 49577 h 267845"/>
                    <a:gd name="connsiteX91" fmla="*/ 181995 w 321157"/>
                    <a:gd name="connsiteY91" fmla="*/ 105666 h 267845"/>
                    <a:gd name="connsiteX92" fmla="*/ 185653 w 321157"/>
                    <a:gd name="connsiteY92" fmla="*/ 112988 h 267845"/>
                    <a:gd name="connsiteX93" fmla="*/ 188098 w 321157"/>
                    <a:gd name="connsiteY93" fmla="*/ 119084 h 267845"/>
                    <a:gd name="connsiteX94" fmla="*/ 195419 w 321157"/>
                    <a:gd name="connsiteY94" fmla="*/ 133714 h 267845"/>
                    <a:gd name="connsiteX95" fmla="*/ 202747 w 321157"/>
                    <a:gd name="connsiteY95" fmla="*/ 147125 h 267845"/>
                    <a:gd name="connsiteX96" fmla="*/ 203966 w 321157"/>
                    <a:gd name="connsiteY96" fmla="*/ 149564 h 267845"/>
                    <a:gd name="connsiteX97" fmla="*/ 218616 w 321157"/>
                    <a:gd name="connsiteY97" fmla="*/ 172735 h 267845"/>
                    <a:gd name="connsiteX98" fmla="*/ 234485 w 321157"/>
                    <a:gd name="connsiteY98" fmla="*/ 178831 h 267845"/>
                    <a:gd name="connsiteX99" fmla="*/ 240587 w 321157"/>
                    <a:gd name="connsiteY99" fmla="*/ 180050 h 267845"/>
                    <a:gd name="connsiteX100" fmla="*/ 268667 w 321157"/>
                    <a:gd name="connsiteY100" fmla="*/ 192242 h 267845"/>
                    <a:gd name="connsiteX101" fmla="*/ 282091 w 321157"/>
                    <a:gd name="connsiteY101" fmla="*/ 199557 h 267845"/>
                    <a:gd name="connsiteX102" fmla="*/ 284536 w 321157"/>
                    <a:gd name="connsiteY102" fmla="*/ 200777 h 267845"/>
                    <a:gd name="connsiteX103" fmla="*/ 291858 w 321157"/>
                    <a:gd name="connsiteY103" fmla="*/ 205654 h 267845"/>
                    <a:gd name="connsiteX104" fmla="*/ 250354 w 321157"/>
                    <a:gd name="connsiteY104" fmla="*/ 210530 h 267845"/>
                    <a:gd name="connsiteX105" fmla="*/ 247915 w 321157"/>
                    <a:gd name="connsiteY105" fmla="*/ 210530 h 267845"/>
                    <a:gd name="connsiteX106" fmla="*/ 241807 w 321157"/>
                    <a:gd name="connsiteY106" fmla="*/ 215413 h 267845"/>
                    <a:gd name="connsiteX107" fmla="*/ 243032 w 321157"/>
                    <a:gd name="connsiteY107" fmla="*/ 217852 h 267845"/>
                    <a:gd name="connsiteX108" fmla="*/ 244251 w 321157"/>
                    <a:gd name="connsiteY108" fmla="*/ 220290 h 267845"/>
                    <a:gd name="connsiteX109" fmla="*/ 255237 w 321157"/>
                    <a:gd name="connsiteY109" fmla="*/ 232482 h 267845"/>
                    <a:gd name="connsiteX110" fmla="*/ 268667 w 321157"/>
                    <a:gd name="connsiteY110" fmla="*/ 241017 h 267845"/>
                    <a:gd name="connsiteX111" fmla="*/ 282091 w 321157"/>
                    <a:gd name="connsiteY111" fmla="*/ 247113 h 267845"/>
                    <a:gd name="connsiteX112" fmla="*/ 295522 w 321157"/>
                    <a:gd name="connsiteY112" fmla="*/ 253209 h 267845"/>
                    <a:gd name="connsiteX113" fmla="*/ 304069 w 321157"/>
                    <a:gd name="connsiteY113" fmla="*/ 258085 h 267845"/>
                    <a:gd name="connsiteX114" fmla="*/ 310172 w 321157"/>
                    <a:gd name="connsiteY114" fmla="*/ 261743 h 267845"/>
                    <a:gd name="connsiteX115" fmla="*/ 312610 w 321157"/>
                    <a:gd name="connsiteY115" fmla="*/ 262969 h 267845"/>
                    <a:gd name="connsiteX116" fmla="*/ 317493 w 321157"/>
                    <a:gd name="connsiteY116" fmla="*/ 265407 h 267845"/>
                    <a:gd name="connsiteX117" fmla="*/ 318719 w 321157"/>
                    <a:gd name="connsiteY117" fmla="*/ 265407 h 267845"/>
                    <a:gd name="connsiteX118" fmla="*/ 321157 w 321157"/>
                    <a:gd name="connsiteY118" fmla="*/ 267845 h 26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21157" h="267845">
                      <a:moveTo>
                        <a:pt x="321157" y="267845"/>
                      </a:moveTo>
                      <a:cubicBezTo>
                        <a:pt x="321157" y="267845"/>
                        <a:pt x="319938" y="266626"/>
                        <a:pt x="319938" y="265407"/>
                      </a:cubicBezTo>
                      <a:cubicBezTo>
                        <a:pt x="319938" y="264188"/>
                        <a:pt x="318719" y="262969"/>
                        <a:pt x="317493" y="261743"/>
                      </a:cubicBezTo>
                      <a:cubicBezTo>
                        <a:pt x="316274" y="260524"/>
                        <a:pt x="315055" y="260524"/>
                        <a:pt x="313835" y="259305"/>
                      </a:cubicBezTo>
                      <a:lnTo>
                        <a:pt x="310172" y="256866"/>
                      </a:lnTo>
                      <a:cubicBezTo>
                        <a:pt x="304069" y="249551"/>
                        <a:pt x="295522" y="243455"/>
                        <a:pt x="286975" y="238578"/>
                      </a:cubicBezTo>
                      <a:cubicBezTo>
                        <a:pt x="284536" y="237359"/>
                        <a:pt x="283317" y="236140"/>
                        <a:pt x="280872" y="234921"/>
                      </a:cubicBezTo>
                      <a:cubicBezTo>
                        <a:pt x="274770" y="231263"/>
                        <a:pt x="266223" y="227605"/>
                        <a:pt x="263784" y="222729"/>
                      </a:cubicBezTo>
                      <a:cubicBezTo>
                        <a:pt x="267442" y="222729"/>
                        <a:pt x="272325" y="221509"/>
                        <a:pt x="275989" y="220290"/>
                      </a:cubicBezTo>
                      <a:lnTo>
                        <a:pt x="277208" y="220290"/>
                      </a:lnTo>
                      <a:cubicBezTo>
                        <a:pt x="280872" y="219071"/>
                        <a:pt x="284536" y="219071"/>
                        <a:pt x="288200" y="219071"/>
                      </a:cubicBezTo>
                      <a:cubicBezTo>
                        <a:pt x="291858" y="219071"/>
                        <a:pt x="295522" y="217852"/>
                        <a:pt x="299186" y="217852"/>
                      </a:cubicBezTo>
                      <a:lnTo>
                        <a:pt x="301624" y="217852"/>
                      </a:lnTo>
                      <a:cubicBezTo>
                        <a:pt x="305288" y="217852"/>
                        <a:pt x="308952" y="216633"/>
                        <a:pt x="308952" y="214194"/>
                      </a:cubicBezTo>
                      <a:cubicBezTo>
                        <a:pt x="308952" y="212975"/>
                        <a:pt x="308952" y="211756"/>
                        <a:pt x="307727" y="209311"/>
                      </a:cubicBezTo>
                      <a:cubicBezTo>
                        <a:pt x="296741" y="198338"/>
                        <a:pt x="284536" y="188585"/>
                        <a:pt x="271106" y="182489"/>
                      </a:cubicBezTo>
                      <a:cubicBezTo>
                        <a:pt x="265003" y="178831"/>
                        <a:pt x="257675" y="176393"/>
                        <a:pt x="250354" y="172735"/>
                      </a:cubicBezTo>
                      <a:cubicBezTo>
                        <a:pt x="249134" y="171516"/>
                        <a:pt x="246690" y="171516"/>
                        <a:pt x="244251" y="170297"/>
                      </a:cubicBezTo>
                      <a:cubicBezTo>
                        <a:pt x="239368" y="169077"/>
                        <a:pt x="235704" y="167858"/>
                        <a:pt x="232040" y="164201"/>
                      </a:cubicBezTo>
                      <a:cubicBezTo>
                        <a:pt x="229601" y="161762"/>
                        <a:pt x="227157" y="158098"/>
                        <a:pt x="225938" y="154441"/>
                      </a:cubicBezTo>
                      <a:cubicBezTo>
                        <a:pt x="224718" y="153221"/>
                        <a:pt x="224718" y="152002"/>
                        <a:pt x="223499" y="150783"/>
                      </a:cubicBezTo>
                      <a:cubicBezTo>
                        <a:pt x="217397" y="141029"/>
                        <a:pt x="211288" y="131276"/>
                        <a:pt x="205185" y="117865"/>
                      </a:cubicBezTo>
                      <a:cubicBezTo>
                        <a:pt x="203966" y="115426"/>
                        <a:pt x="202747" y="112988"/>
                        <a:pt x="201522" y="110549"/>
                      </a:cubicBezTo>
                      <a:cubicBezTo>
                        <a:pt x="199083" y="105666"/>
                        <a:pt x="196638" y="100789"/>
                        <a:pt x="194200" y="97132"/>
                      </a:cubicBezTo>
                      <a:cubicBezTo>
                        <a:pt x="174667" y="69090"/>
                        <a:pt x="147813" y="45919"/>
                        <a:pt x="116075" y="30069"/>
                      </a:cubicBezTo>
                      <a:cubicBezTo>
                        <a:pt x="100200" y="22754"/>
                        <a:pt x="83112" y="17877"/>
                        <a:pt x="64798" y="17877"/>
                      </a:cubicBezTo>
                      <a:cubicBezTo>
                        <a:pt x="62359" y="16658"/>
                        <a:pt x="61140" y="15439"/>
                        <a:pt x="58695" y="14220"/>
                      </a:cubicBezTo>
                      <a:cubicBezTo>
                        <a:pt x="58695" y="13001"/>
                        <a:pt x="57476" y="11781"/>
                        <a:pt x="56257" y="11781"/>
                      </a:cubicBezTo>
                      <a:cubicBezTo>
                        <a:pt x="47710" y="6904"/>
                        <a:pt x="25739" y="-2855"/>
                        <a:pt x="11089" y="802"/>
                      </a:cubicBezTo>
                      <a:cubicBezTo>
                        <a:pt x="6206" y="2021"/>
                        <a:pt x="2541" y="5685"/>
                        <a:pt x="1323" y="9343"/>
                      </a:cubicBezTo>
                      <a:cubicBezTo>
                        <a:pt x="-3561" y="20316"/>
                        <a:pt x="6206" y="30069"/>
                        <a:pt x="12308" y="36165"/>
                      </a:cubicBezTo>
                      <a:cubicBezTo>
                        <a:pt x="13527" y="37384"/>
                        <a:pt x="14753" y="38604"/>
                        <a:pt x="15972" y="39823"/>
                      </a:cubicBezTo>
                      <a:cubicBezTo>
                        <a:pt x="17191" y="41042"/>
                        <a:pt x="17191" y="42261"/>
                        <a:pt x="18410" y="42261"/>
                      </a:cubicBezTo>
                      <a:cubicBezTo>
                        <a:pt x="22074" y="45919"/>
                        <a:pt x="24513" y="49577"/>
                        <a:pt x="26958" y="53234"/>
                      </a:cubicBezTo>
                      <a:cubicBezTo>
                        <a:pt x="28177" y="54453"/>
                        <a:pt x="28177" y="56898"/>
                        <a:pt x="28177" y="58117"/>
                      </a:cubicBezTo>
                      <a:cubicBezTo>
                        <a:pt x="28177" y="59337"/>
                        <a:pt x="29396" y="61775"/>
                        <a:pt x="29396" y="62994"/>
                      </a:cubicBezTo>
                      <a:lnTo>
                        <a:pt x="31841" y="69090"/>
                      </a:lnTo>
                      <a:cubicBezTo>
                        <a:pt x="34279" y="75186"/>
                        <a:pt x="36724" y="82501"/>
                        <a:pt x="40388" y="88597"/>
                      </a:cubicBezTo>
                      <a:cubicBezTo>
                        <a:pt x="42827" y="92255"/>
                        <a:pt x="45272" y="97132"/>
                        <a:pt x="48929" y="100789"/>
                      </a:cubicBezTo>
                      <a:cubicBezTo>
                        <a:pt x="50155" y="102009"/>
                        <a:pt x="50155" y="102009"/>
                        <a:pt x="51374" y="103228"/>
                      </a:cubicBezTo>
                      <a:cubicBezTo>
                        <a:pt x="52593" y="104447"/>
                        <a:pt x="53812" y="105666"/>
                        <a:pt x="53812" y="106885"/>
                      </a:cubicBezTo>
                      <a:cubicBezTo>
                        <a:pt x="53812" y="108111"/>
                        <a:pt x="52593" y="110549"/>
                        <a:pt x="51374" y="111769"/>
                      </a:cubicBezTo>
                      <a:cubicBezTo>
                        <a:pt x="51374" y="112988"/>
                        <a:pt x="50155" y="112988"/>
                        <a:pt x="50155" y="114207"/>
                      </a:cubicBezTo>
                      <a:cubicBezTo>
                        <a:pt x="48929" y="117865"/>
                        <a:pt x="47710" y="122741"/>
                        <a:pt x="46490" y="126399"/>
                      </a:cubicBezTo>
                      <a:cubicBezTo>
                        <a:pt x="42827" y="142249"/>
                        <a:pt x="41607" y="165420"/>
                        <a:pt x="55032" y="183708"/>
                      </a:cubicBezTo>
                      <a:cubicBezTo>
                        <a:pt x="62359" y="194681"/>
                        <a:pt x="70907" y="198338"/>
                        <a:pt x="79448" y="194681"/>
                      </a:cubicBezTo>
                      <a:cubicBezTo>
                        <a:pt x="86775" y="192242"/>
                        <a:pt x="87995" y="186146"/>
                        <a:pt x="89214" y="178831"/>
                      </a:cubicBezTo>
                      <a:cubicBezTo>
                        <a:pt x="89214" y="176393"/>
                        <a:pt x="90433" y="173954"/>
                        <a:pt x="90433" y="171516"/>
                      </a:cubicBezTo>
                      <a:cubicBezTo>
                        <a:pt x="90433" y="170297"/>
                        <a:pt x="90433" y="170297"/>
                        <a:pt x="90433" y="169077"/>
                      </a:cubicBezTo>
                      <a:lnTo>
                        <a:pt x="90433" y="167858"/>
                      </a:lnTo>
                      <a:lnTo>
                        <a:pt x="91659" y="170297"/>
                      </a:lnTo>
                      <a:cubicBezTo>
                        <a:pt x="94097" y="173954"/>
                        <a:pt x="96542" y="177612"/>
                        <a:pt x="97761" y="181269"/>
                      </a:cubicBezTo>
                      <a:cubicBezTo>
                        <a:pt x="102644" y="188585"/>
                        <a:pt x="108747" y="195900"/>
                        <a:pt x="116075" y="201996"/>
                      </a:cubicBezTo>
                      <a:cubicBezTo>
                        <a:pt x="123397" y="208092"/>
                        <a:pt x="131944" y="215413"/>
                        <a:pt x="141710" y="217852"/>
                      </a:cubicBezTo>
                      <a:lnTo>
                        <a:pt x="142929" y="217852"/>
                      </a:lnTo>
                      <a:lnTo>
                        <a:pt x="142929" y="215413"/>
                      </a:lnTo>
                      <a:lnTo>
                        <a:pt x="141710" y="215413"/>
                      </a:lnTo>
                      <a:cubicBezTo>
                        <a:pt x="140484" y="214194"/>
                        <a:pt x="139265" y="214194"/>
                        <a:pt x="138046" y="212975"/>
                      </a:cubicBezTo>
                      <a:lnTo>
                        <a:pt x="136827" y="211756"/>
                      </a:lnTo>
                      <a:cubicBezTo>
                        <a:pt x="133163" y="208092"/>
                        <a:pt x="129499" y="204434"/>
                        <a:pt x="125835" y="200777"/>
                      </a:cubicBezTo>
                      <a:cubicBezTo>
                        <a:pt x="116075" y="189804"/>
                        <a:pt x="108747" y="178831"/>
                        <a:pt x="101425" y="166639"/>
                      </a:cubicBezTo>
                      <a:cubicBezTo>
                        <a:pt x="97761" y="161762"/>
                        <a:pt x="95316" y="155660"/>
                        <a:pt x="92878" y="150783"/>
                      </a:cubicBezTo>
                      <a:lnTo>
                        <a:pt x="91659" y="149564"/>
                      </a:lnTo>
                      <a:cubicBezTo>
                        <a:pt x="91659" y="148345"/>
                        <a:pt x="90433" y="148345"/>
                        <a:pt x="90433" y="147125"/>
                      </a:cubicBezTo>
                      <a:cubicBezTo>
                        <a:pt x="90433" y="145906"/>
                        <a:pt x="89214" y="143468"/>
                        <a:pt x="87995" y="142249"/>
                      </a:cubicBezTo>
                      <a:cubicBezTo>
                        <a:pt x="86775" y="143468"/>
                        <a:pt x="85556" y="144687"/>
                        <a:pt x="84331" y="145906"/>
                      </a:cubicBezTo>
                      <a:cubicBezTo>
                        <a:pt x="81892" y="148345"/>
                        <a:pt x="79448" y="150783"/>
                        <a:pt x="78228" y="154441"/>
                      </a:cubicBezTo>
                      <a:cubicBezTo>
                        <a:pt x="75790" y="161762"/>
                        <a:pt x="73345" y="169077"/>
                        <a:pt x="73345" y="176393"/>
                      </a:cubicBezTo>
                      <a:cubicBezTo>
                        <a:pt x="73345" y="178831"/>
                        <a:pt x="73345" y="180050"/>
                        <a:pt x="72126" y="182489"/>
                      </a:cubicBezTo>
                      <a:cubicBezTo>
                        <a:pt x="66023" y="181269"/>
                        <a:pt x="64798" y="176393"/>
                        <a:pt x="62359" y="171516"/>
                      </a:cubicBezTo>
                      <a:lnTo>
                        <a:pt x="61140" y="170297"/>
                      </a:lnTo>
                      <a:cubicBezTo>
                        <a:pt x="53812" y="156879"/>
                        <a:pt x="53812" y="136153"/>
                        <a:pt x="58695" y="121522"/>
                      </a:cubicBezTo>
                      <a:cubicBezTo>
                        <a:pt x="58695" y="120303"/>
                        <a:pt x="59915" y="120303"/>
                        <a:pt x="59915" y="119084"/>
                      </a:cubicBezTo>
                      <a:cubicBezTo>
                        <a:pt x="63579" y="111769"/>
                        <a:pt x="66023" y="104447"/>
                        <a:pt x="63579" y="102009"/>
                      </a:cubicBezTo>
                      <a:cubicBezTo>
                        <a:pt x="62359" y="99570"/>
                        <a:pt x="61140" y="98351"/>
                        <a:pt x="58695" y="95913"/>
                      </a:cubicBezTo>
                      <a:cubicBezTo>
                        <a:pt x="57476" y="94693"/>
                        <a:pt x="56257" y="94693"/>
                        <a:pt x="55032" y="93474"/>
                      </a:cubicBezTo>
                      <a:cubicBezTo>
                        <a:pt x="52593" y="89817"/>
                        <a:pt x="50155" y="86159"/>
                        <a:pt x="47710" y="81282"/>
                      </a:cubicBezTo>
                      <a:cubicBezTo>
                        <a:pt x="45272" y="76405"/>
                        <a:pt x="42827" y="71529"/>
                        <a:pt x="41607" y="66652"/>
                      </a:cubicBezTo>
                      <a:cubicBezTo>
                        <a:pt x="39163" y="60556"/>
                        <a:pt x="36724" y="54453"/>
                        <a:pt x="34279" y="49577"/>
                      </a:cubicBezTo>
                      <a:cubicBezTo>
                        <a:pt x="31841" y="45919"/>
                        <a:pt x="29396" y="41042"/>
                        <a:pt x="25739" y="37384"/>
                      </a:cubicBezTo>
                      <a:lnTo>
                        <a:pt x="23294" y="34946"/>
                      </a:lnTo>
                      <a:cubicBezTo>
                        <a:pt x="22074" y="33727"/>
                        <a:pt x="20855" y="32508"/>
                        <a:pt x="19630" y="31289"/>
                      </a:cubicBezTo>
                      <a:cubicBezTo>
                        <a:pt x="14753" y="26412"/>
                        <a:pt x="8644" y="20316"/>
                        <a:pt x="9870" y="15439"/>
                      </a:cubicBezTo>
                      <a:cubicBezTo>
                        <a:pt x="9870" y="14220"/>
                        <a:pt x="11089" y="13001"/>
                        <a:pt x="12308" y="11781"/>
                      </a:cubicBezTo>
                      <a:cubicBezTo>
                        <a:pt x="19630" y="9343"/>
                        <a:pt x="35505" y="16658"/>
                        <a:pt x="44046" y="21535"/>
                      </a:cubicBezTo>
                      <a:cubicBezTo>
                        <a:pt x="45272" y="21535"/>
                        <a:pt x="45272" y="22754"/>
                        <a:pt x="46490" y="22754"/>
                      </a:cubicBezTo>
                      <a:cubicBezTo>
                        <a:pt x="48929" y="23973"/>
                        <a:pt x="51374" y="25193"/>
                        <a:pt x="53812" y="26412"/>
                      </a:cubicBezTo>
                      <a:cubicBezTo>
                        <a:pt x="57476" y="27631"/>
                        <a:pt x="62359" y="28850"/>
                        <a:pt x="66023" y="28850"/>
                      </a:cubicBezTo>
                      <a:cubicBezTo>
                        <a:pt x="68462" y="28850"/>
                        <a:pt x="69681" y="28850"/>
                        <a:pt x="72126" y="28850"/>
                      </a:cubicBezTo>
                      <a:cubicBezTo>
                        <a:pt x="78228" y="30069"/>
                        <a:pt x="84331" y="31289"/>
                        <a:pt x="90433" y="32508"/>
                      </a:cubicBezTo>
                      <a:cubicBezTo>
                        <a:pt x="102644" y="36165"/>
                        <a:pt x="114849" y="42261"/>
                        <a:pt x="127060" y="49577"/>
                      </a:cubicBezTo>
                      <a:cubicBezTo>
                        <a:pt x="149032" y="64213"/>
                        <a:pt x="167346" y="83721"/>
                        <a:pt x="181995" y="105666"/>
                      </a:cubicBezTo>
                      <a:cubicBezTo>
                        <a:pt x="183214" y="108111"/>
                        <a:pt x="184433" y="110549"/>
                        <a:pt x="185653" y="112988"/>
                      </a:cubicBezTo>
                      <a:cubicBezTo>
                        <a:pt x="186878" y="114207"/>
                        <a:pt x="186878" y="116645"/>
                        <a:pt x="188098" y="119084"/>
                      </a:cubicBezTo>
                      <a:cubicBezTo>
                        <a:pt x="190536" y="123961"/>
                        <a:pt x="192981" y="128837"/>
                        <a:pt x="195419" y="133714"/>
                      </a:cubicBezTo>
                      <a:cubicBezTo>
                        <a:pt x="197864" y="138591"/>
                        <a:pt x="200302" y="142249"/>
                        <a:pt x="202747" y="147125"/>
                      </a:cubicBezTo>
                      <a:lnTo>
                        <a:pt x="203966" y="149564"/>
                      </a:lnTo>
                      <a:cubicBezTo>
                        <a:pt x="207631" y="158098"/>
                        <a:pt x="212514" y="165420"/>
                        <a:pt x="218616" y="172735"/>
                      </a:cubicBezTo>
                      <a:cubicBezTo>
                        <a:pt x="221054" y="175174"/>
                        <a:pt x="228382" y="177612"/>
                        <a:pt x="234485" y="178831"/>
                      </a:cubicBezTo>
                      <a:cubicBezTo>
                        <a:pt x="236923" y="180050"/>
                        <a:pt x="239368" y="180050"/>
                        <a:pt x="240587" y="180050"/>
                      </a:cubicBezTo>
                      <a:cubicBezTo>
                        <a:pt x="250354" y="183708"/>
                        <a:pt x="258901" y="187365"/>
                        <a:pt x="268667" y="192242"/>
                      </a:cubicBezTo>
                      <a:cubicBezTo>
                        <a:pt x="273550" y="194681"/>
                        <a:pt x="277208" y="197119"/>
                        <a:pt x="282091" y="199557"/>
                      </a:cubicBezTo>
                      <a:cubicBezTo>
                        <a:pt x="282091" y="199557"/>
                        <a:pt x="283317" y="200777"/>
                        <a:pt x="284536" y="200777"/>
                      </a:cubicBezTo>
                      <a:cubicBezTo>
                        <a:pt x="286975" y="201996"/>
                        <a:pt x="289419" y="203215"/>
                        <a:pt x="291858" y="205654"/>
                      </a:cubicBezTo>
                      <a:cubicBezTo>
                        <a:pt x="274770" y="205654"/>
                        <a:pt x="261339" y="206873"/>
                        <a:pt x="250354" y="210530"/>
                      </a:cubicBezTo>
                      <a:cubicBezTo>
                        <a:pt x="249134" y="210530"/>
                        <a:pt x="249134" y="210530"/>
                        <a:pt x="247915" y="210530"/>
                      </a:cubicBezTo>
                      <a:cubicBezTo>
                        <a:pt x="245470" y="210530"/>
                        <a:pt x="241807" y="211756"/>
                        <a:pt x="241807" y="215413"/>
                      </a:cubicBezTo>
                      <a:cubicBezTo>
                        <a:pt x="243032" y="216633"/>
                        <a:pt x="243032" y="216633"/>
                        <a:pt x="243032" y="217852"/>
                      </a:cubicBezTo>
                      <a:cubicBezTo>
                        <a:pt x="243032" y="219071"/>
                        <a:pt x="244251" y="220290"/>
                        <a:pt x="244251" y="220290"/>
                      </a:cubicBezTo>
                      <a:cubicBezTo>
                        <a:pt x="247915" y="225167"/>
                        <a:pt x="251573" y="228825"/>
                        <a:pt x="255237" y="232482"/>
                      </a:cubicBezTo>
                      <a:cubicBezTo>
                        <a:pt x="260120" y="234921"/>
                        <a:pt x="263784" y="238578"/>
                        <a:pt x="268667" y="241017"/>
                      </a:cubicBezTo>
                      <a:cubicBezTo>
                        <a:pt x="272325" y="243455"/>
                        <a:pt x="277208" y="244674"/>
                        <a:pt x="282091" y="247113"/>
                      </a:cubicBezTo>
                      <a:cubicBezTo>
                        <a:pt x="286975" y="248332"/>
                        <a:pt x="290639" y="250770"/>
                        <a:pt x="295522" y="253209"/>
                      </a:cubicBezTo>
                      <a:cubicBezTo>
                        <a:pt x="297960" y="254428"/>
                        <a:pt x="301624" y="256866"/>
                        <a:pt x="304069" y="258085"/>
                      </a:cubicBezTo>
                      <a:cubicBezTo>
                        <a:pt x="306508" y="259305"/>
                        <a:pt x="307727" y="260524"/>
                        <a:pt x="310172" y="261743"/>
                      </a:cubicBezTo>
                      <a:cubicBezTo>
                        <a:pt x="311391" y="261743"/>
                        <a:pt x="311391" y="262969"/>
                        <a:pt x="312610" y="262969"/>
                      </a:cubicBezTo>
                      <a:cubicBezTo>
                        <a:pt x="313835" y="264188"/>
                        <a:pt x="315055" y="265407"/>
                        <a:pt x="317493" y="265407"/>
                      </a:cubicBezTo>
                      <a:lnTo>
                        <a:pt x="318719" y="265407"/>
                      </a:lnTo>
                      <a:lnTo>
                        <a:pt x="321157" y="267845"/>
                      </a:lnTo>
                      <a:close/>
                    </a:path>
                  </a:pathLst>
                </a:custGeom>
                <a:solidFill>
                  <a:srgbClr val="2D5967"/>
                </a:solidFill>
                <a:ln w="6417"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ED4090A1-BBC1-4385-95B2-BF2FFA603C63}"/>
                    </a:ext>
                  </a:extLst>
                </p:cNvPr>
                <p:cNvSpPr/>
                <p:nvPr/>
              </p:nvSpPr>
              <p:spPr>
                <a:xfrm>
                  <a:off x="4200869" y="2580725"/>
                  <a:ext cx="201424" cy="232892"/>
                </a:xfrm>
                <a:custGeom>
                  <a:avLst/>
                  <a:gdLst>
                    <a:gd name="connsiteX0" fmla="*/ 167242 w 201424"/>
                    <a:gd name="connsiteY0" fmla="*/ 8535 h 232892"/>
                    <a:gd name="connsiteX1" fmla="*/ 100103 w 201424"/>
                    <a:gd name="connsiteY1" fmla="*/ 0 h 232892"/>
                    <a:gd name="connsiteX2" fmla="*/ 32963 w 201424"/>
                    <a:gd name="connsiteY2" fmla="*/ 8535 h 232892"/>
                    <a:gd name="connsiteX3" fmla="*/ 0 w 201424"/>
                    <a:gd name="connsiteY3" fmla="*/ 36576 h 232892"/>
                    <a:gd name="connsiteX4" fmla="*/ 0 w 201424"/>
                    <a:gd name="connsiteY4" fmla="*/ 207290 h 232892"/>
                    <a:gd name="connsiteX5" fmla="*/ 2445 w 201424"/>
                    <a:gd name="connsiteY5" fmla="*/ 209728 h 232892"/>
                    <a:gd name="connsiteX6" fmla="*/ 101322 w 201424"/>
                    <a:gd name="connsiteY6" fmla="*/ 232893 h 232892"/>
                    <a:gd name="connsiteX7" fmla="*/ 197760 w 201424"/>
                    <a:gd name="connsiteY7" fmla="*/ 212166 h 232892"/>
                    <a:gd name="connsiteX8" fmla="*/ 201424 w 201424"/>
                    <a:gd name="connsiteY8" fmla="*/ 209728 h 232892"/>
                    <a:gd name="connsiteX9" fmla="*/ 201424 w 201424"/>
                    <a:gd name="connsiteY9" fmla="*/ 32918 h 232892"/>
                    <a:gd name="connsiteX10" fmla="*/ 167242 w 201424"/>
                    <a:gd name="connsiteY10" fmla="*/ 8535 h 232892"/>
                    <a:gd name="connsiteX11" fmla="*/ 100103 w 201424"/>
                    <a:gd name="connsiteY11" fmla="*/ 15850 h 232892"/>
                    <a:gd name="connsiteX12" fmla="*/ 183111 w 201424"/>
                    <a:gd name="connsiteY12" fmla="*/ 35357 h 232892"/>
                    <a:gd name="connsiteX13" fmla="*/ 100103 w 201424"/>
                    <a:gd name="connsiteY13" fmla="*/ 54870 h 232892"/>
                    <a:gd name="connsiteX14" fmla="*/ 17088 w 201424"/>
                    <a:gd name="connsiteY14" fmla="*/ 35357 h 232892"/>
                    <a:gd name="connsiteX15" fmla="*/ 100103 w 201424"/>
                    <a:gd name="connsiteY15" fmla="*/ 15850 h 232892"/>
                    <a:gd name="connsiteX16" fmla="*/ 183111 w 201424"/>
                    <a:gd name="connsiteY16" fmla="*/ 198755 h 232892"/>
                    <a:gd name="connsiteX17" fmla="*/ 100103 w 201424"/>
                    <a:gd name="connsiteY17" fmla="*/ 214605 h 232892"/>
                    <a:gd name="connsiteX18" fmla="*/ 17088 w 201424"/>
                    <a:gd name="connsiteY18" fmla="*/ 199974 h 232892"/>
                    <a:gd name="connsiteX19" fmla="*/ 17088 w 201424"/>
                    <a:gd name="connsiteY19" fmla="*/ 165831 h 232892"/>
                    <a:gd name="connsiteX20" fmla="*/ 100103 w 201424"/>
                    <a:gd name="connsiteY20" fmla="*/ 178023 h 232892"/>
                    <a:gd name="connsiteX21" fmla="*/ 183111 w 201424"/>
                    <a:gd name="connsiteY21" fmla="*/ 163392 h 232892"/>
                    <a:gd name="connsiteX22" fmla="*/ 183111 w 201424"/>
                    <a:gd name="connsiteY22" fmla="*/ 198755 h 232892"/>
                    <a:gd name="connsiteX23" fmla="*/ 183111 w 201424"/>
                    <a:gd name="connsiteY23" fmla="*/ 146323 h 232892"/>
                    <a:gd name="connsiteX24" fmla="*/ 100103 w 201424"/>
                    <a:gd name="connsiteY24" fmla="*/ 162173 h 232892"/>
                    <a:gd name="connsiteX25" fmla="*/ 17088 w 201424"/>
                    <a:gd name="connsiteY25" fmla="*/ 147543 h 232892"/>
                    <a:gd name="connsiteX26" fmla="*/ 17088 w 201424"/>
                    <a:gd name="connsiteY26" fmla="*/ 110960 h 232892"/>
                    <a:gd name="connsiteX27" fmla="*/ 100103 w 201424"/>
                    <a:gd name="connsiteY27" fmla="*/ 123152 h 232892"/>
                    <a:gd name="connsiteX28" fmla="*/ 183111 w 201424"/>
                    <a:gd name="connsiteY28" fmla="*/ 109741 h 232892"/>
                    <a:gd name="connsiteX29" fmla="*/ 183111 w 201424"/>
                    <a:gd name="connsiteY29" fmla="*/ 146323 h 232892"/>
                    <a:gd name="connsiteX30" fmla="*/ 183111 w 201424"/>
                    <a:gd name="connsiteY30" fmla="*/ 90227 h 232892"/>
                    <a:gd name="connsiteX31" fmla="*/ 100103 w 201424"/>
                    <a:gd name="connsiteY31" fmla="*/ 106083 h 232892"/>
                    <a:gd name="connsiteX32" fmla="*/ 17088 w 201424"/>
                    <a:gd name="connsiteY32" fmla="*/ 91446 h 232892"/>
                    <a:gd name="connsiteX33" fmla="*/ 17088 w 201424"/>
                    <a:gd name="connsiteY33" fmla="*/ 57309 h 232892"/>
                    <a:gd name="connsiteX34" fmla="*/ 32963 w 201424"/>
                    <a:gd name="connsiteY34" fmla="*/ 63405 h 232892"/>
                    <a:gd name="connsiteX35" fmla="*/ 100103 w 201424"/>
                    <a:gd name="connsiteY35" fmla="*/ 71939 h 232892"/>
                    <a:gd name="connsiteX36" fmla="*/ 167242 w 201424"/>
                    <a:gd name="connsiteY36" fmla="*/ 63405 h 232892"/>
                    <a:gd name="connsiteX37" fmla="*/ 183111 w 201424"/>
                    <a:gd name="connsiteY37" fmla="*/ 57309 h 232892"/>
                    <a:gd name="connsiteX38" fmla="*/ 183111 w 201424"/>
                    <a:gd name="connsiteY38" fmla="*/ 90227 h 232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01424" h="232892">
                      <a:moveTo>
                        <a:pt x="167242" y="8535"/>
                      </a:moveTo>
                      <a:cubicBezTo>
                        <a:pt x="145271" y="2438"/>
                        <a:pt x="123293" y="0"/>
                        <a:pt x="100103" y="0"/>
                      </a:cubicBezTo>
                      <a:cubicBezTo>
                        <a:pt x="76906" y="0"/>
                        <a:pt x="54934" y="2438"/>
                        <a:pt x="32963" y="8535"/>
                      </a:cubicBezTo>
                      <a:cubicBezTo>
                        <a:pt x="6102" y="17069"/>
                        <a:pt x="0" y="28042"/>
                        <a:pt x="0" y="36576"/>
                      </a:cubicBezTo>
                      <a:lnTo>
                        <a:pt x="0" y="207290"/>
                      </a:lnTo>
                      <a:lnTo>
                        <a:pt x="2445" y="209728"/>
                      </a:lnTo>
                      <a:cubicBezTo>
                        <a:pt x="4883" y="212166"/>
                        <a:pt x="23197" y="232893"/>
                        <a:pt x="101322" y="232893"/>
                      </a:cubicBezTo>
                      <a:cubicBezTo>
                        <a:pt x="168461" y="232893"/>
                        <a:pt x="196541" y="212166"/>
                        <a:pt x="197760" y="212166"/>
                      </a:cubicBezTo>
                      <a:lnTo>
                        <a:pt x="201424" y="209728"/>
                      </a:lnTo>
                      <a:lnTo>
                        <a:pt x="201424" y="32918"/>
                      </a:lnTo>
                      <a:cubicBezTo>
                        <a:pt x="198980" y="25603"/>
                        <a:pt x="191658" y="15850"/>
                        <a:pt x="167242" y="8535"/>
                      </a:cubicBezTo>
                      <a:close/>
                      <a:moveTo>
                        <a:pt x="100103" y="15850"/>
                      </a:moveTo>
                      <a:cubicBezTo>
                        <a:pt x="157475" y="15850"/>
                        <a:pt x="183111" y="30480"/>
                        <a:pt x="183111" y="35357"/>
                      </a:cubicBezTo>
                      <a:cubicBezTo>
                        <a:pt x="183111" y="40234"/>
                        <a:pt x="157475" y="54870"/>
                        <a:pt x="100103" y="54870"/>
                      </a:cubicBezTo>
                      <a:cubicBezTo>
                        <a:pt x="42723" y="54870"/>
                        <a:pt x="17088" y="40234"/>
                        <a:pt x="17088" y="35357"/>
                      </a:cubicBezTo>
                      <a:cubicBezTo>
                        <a:pt x="17088" y="30480"/>
                        <a:pt x="43949" y="15850"/>
                        <a:pt x="100103" y="15850"/>
                      </a:cubicBezTo>
                      <a:close/>
                      <a:moveTo>
                        <a:pt x="183111" y="198755"/>
                      </a:moveTo>
                      <a:cubicBezTo>
                        <a:pt x="173344" y="203632"/>
                        <a:pt x="147709" y="214605"/>
                        <a:pt x="100103" y="214605"/>
                      </a:cubicBezTo>
                      <a:cubicBezTo>
                        <a:pt x="43949" y="214605"/>
                        <a:pt x="21971" y="203632"/>
                        <a:pt x="17088" y="199974"/>
                      </a:cubicBezTo>
                      <a:lnTo>
                        <a:pt x="17088" y="165831"/>
                      </a:lnTo>
                      <a:cubicBezTo>
                        <a:pt x="30518" y="171926"/>
                        <a:pt x="56154" y="178023"/>
                        <a:pt x="100103" y="178023"/>
                      </a:cubicBezTo>
                      <a:cubicBezTo>
                        <a:pt x="140388" y="178023"/>
                        <a:pt x="167242" y="170707"/>
                        <a:pt x="183111" y="163392"/>
                      </a:cubicBezTo>
                      <a:lnTo>
                        <a:pt x="183111" y="198755"/>
                      </a:lnTo>
                      <a:close/>
                      <a:moveTo>
                        <a:pt x="183111" y="146323"/>
                      </a:moveTo>
                      <a:cubicBezTo>
                        <a:pt x="173344" y="151200"/>
                        <a:pt x="147709" y="162173"/>
                        <a:pt x="100103" y="162173"/>
                      </a:cubicBezTo>
                      <a:cubicBezTo>
                        <a:pt x="43949" y="162173"/>
                        <a:pt x="21971" y="151200"/>
                        <a:pt x="17088" y="147543"/>
                      </a:cubicBezTo>
                      <a:lnTo>
                        <a:pt x="17088" y="110960"/>
                      </a:lnTo>
                      <a:cubicBezTo>
                        <a:pt x="30518" y="117056"/>
                        <a:pt x="56154" y="123152"/>
                        <a:pt x="100103" y="123152"/>
                      </a:cubicBezTo>
                      <a:cubicBezTo>
                        <a:pt x="140388" y="123152"/>
                        <a:pt x="167242" y="115837"/>
                        <a:pt x="183111" y="109741"/>
                      </a:cubicBezTo>
                      <a:lnTo>
                        <a:pt x="183111" y="146323"/>
                      </a:lnTo>
                      <a:close/>
                      <a:moveTo>
                        <a:pt x="183111" y="90227"/>
                      </a:moveTo>
                      <a:cubicBezTo>
                        <a:pt x="177008" y="93891"/>
                        <a:pt x="151373" y="106083"/>
                        <a:pt x="100103" y="106083"/>
                      </a:cubicBezTo>
                      <a:cubicBezTo>
                        <a:pt x="43949" y="106083"/>
                        <a:pt x="21971" y="95111"/>
                        <a:pt x="17088" y="91446"/>
                      </a:cubicBezTo>
                      <a:lnTo>
                        <a:pt x="17088" y="57309"/>
                      </a:lnTo>
                      <a:cubicBezTo>
                        <a:pt x="21971" y="59747"/>
                        <a:pt x="28080" y="62186"/>
                        <a:pt x="32963" y="63405"/>
                      </a:cubicBezTo>
                      <a:cubicBezTo>
                        <a:pt x="54934" y="69501"/>
                        <a:pt x="76906" y="71939"/>
                        <a:pt x="100103" y="71939"/>
                      </a:cubicBezTo>
                      <a:cubicBezTo>
                        <a:pt x="123293" y="71939"/>
                        <a:pt x="145271" y="69501"/>
                        <a:pt x="167242" y="63405"/>
                      </a:cubicBezTo>
                      <a:cubicBezTo>
                        <a:pt x="173344" y="62186"/>
                        <a:pt x="178228" y="59747"/>
                        <a:pt x="183111" y="57309"/>
                      </a:cubicBezTo>
                      <a:lnTo>
                        <a:pt x="183111" y="90227"/>
                      </a:lnTo>
                      <a:close/>
                    </a:path>
                  </a:pathLst>
                </a:custGeom>
                <a:solidFill>
                  <a:srgbClr val="2D5967"/>
                </a:solidFill>
                <a:ln w="6417" cap="flat">
                  <a:noFill/>
                  <a:prstDash val="solid"/>
                  <a:miter/>
                </a:ln>
              </p:spPr>
              <p:txBody>
                <a:bodyPr rtlCol="0" anchor="ctr"/>
                <a:lstStyle/>
                <a:p>
                  <a:endParaRPr lang="en-US"/>
                </a:p>
              </p:txBody>
            </p:sp>
          </p:grpSp>
        </p:grpSp>
        <p:grpSp>
          <p:nvGrpSpPr>
            <p:cNvPr id="1071" name="Graphic 2">
              <a:extLst>
                <a:ext uri="{FF2B5EF4-FFF2-40B4-BE49-F238E27FC236}">
                  <a16:creationId xmlns:a16="http://schemas.microsoft.com/office/drawing/2014/main" id="{37DC9E1E-11A4-488B-9685-25CC4E4FE839}"/>
                </a:ext>
              </a:extLst>
            </p:cNvPr>
            <p:cNvGrpSpPr/>
            <p:nvPr/>
          </p:nvGrpSpPr>
          <p:grpSpPr>
            <a:xfrm>
              <a:off x="3976786" y="2831052"/>
              <a:ext cx="436345" cy="340092"/>
              <a:chOff x="3976786" y="2831052"/>
              <a:chExt cx="436345" cy="340092"/>
            </a:xfrm>
            <a:solidFill>
              <a:srgbClr val="000000"/>
            </a:solidFill>
          </p:grpSpPr>
          <p:sp>
            <p:nvSpPr>
              <p:cNvPr id="1072" name="TextBox 1071">
                <a:extLst>
                  <a:ext uri="{FF2B5EF4-FFF2-40B4-BE49-F238E27FC236}">
                    <a16:creationId xmlns:a16="http://schemas.microsoft.com/office/drawing/2014/main" id="{67A9FF00-3B41-48C1-A780-72990DF5AAB5}"/>
                  </a:ext>
                </a:extLst>
              </p:cNvPr>
              <p:cNvSpPr txBox="1"/>
              <p:nvPr/>
            </p:nvSpPr>
            <p:spPr>
              <a:xfrm>
                <a:off x="3932869" y="2785332"/>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MySQL </a:t>
                </a:r>
              </a:p>
            </p:txBody>
          </p:sp>
          <p:sp>
            <p:nvSpPr>
              <p:cNvPr id="1075" name="TextBox 1074">
                <a:extLst>
                  <a:ext uri="{FF2B5EF4-FFF2-40B4-BE49-F238E27FC236}">
                    <a16:creationId xmlns:a16="http://schemas.microsoft.com/office/drawing/2014/main" id="{922A93C6-05CB-48E6-9DA2-03A8FE62B82B}"/>
                  </a:ext>
                </a:extLst>
              </p:cNvPr>
              <p:cNvSpPr txBox="1"/>
              <p:nvPr/>
            </p:nvSpPr>
            <p:spPr>
              <a:xfrm>
                <a:off x="3885346" y="2888002"/>
                <a:ext cx="61922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Database</a:t>
                </a:r>
              </a:p>
            </p:txBody>
          </p:sp>
          <p:sp>
            <p:nvSpPr>
              <p:cNvPr id="1076" name="TextBox 1075">
                <a:extLst>
                  <a:ext uri="{FF2B5EF4-FFF2-40B4-BE49-F238E27FC236}">
                    <a16:creationId xmlns:a16="http://schemas.microsoft.com/office/drawing/2014/main" id="{CCDF56CB-F6E5-4486-80F6-6DD72A151037}"/>
                  </a:ext>
                </a:extLst>
              </p:cNvPr>
              <p:cNvSpPr txBox="1"/>
              <p:nvPr/>
            </p:nvSpPr>
            <p:spPr>
              <a:xfrm>
                <a:off x="3931522" y="2990671"/>
                <a:ext cx="51655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System</a:t>
                </a:r>
              </a:p>
            </p:txBody>
          </p:sp>
        </p:grpSp>
      </p:grpSp>
      <p:grpSp>
        <p:nvGrpSpPr>
          <p:cNvPr id="1077" name="Graphic 2">
            <a:extLst>
              <a:ext uri="{FF2B5EF4-FFF2-40B4-BE49-F238E27FC236}">
                <a16:creationId xmlns:a16="http://schemas.microsoft.com/office/drawing/2014/main" id="{D50D312A-EF3C-4BB0-819E-310ADF28C0D0}"/>
              </a:ext>
            </a:extLst>
          </p:cNvPr>
          <p:cNvGrpSpPr/>
          <p:nvPr/>
        </p:nvGrpSpPr>
        <p:grpSpPr>
          <a:xfrm>
            <a:off x="4805149" y="2884360"/>
            <a:ext cx="446330" cy="653337"/>
            <a:chOff x="4805149" y="2312468"/>
            <a:chExt cx="446330" cy="653337"/>
          </a:xfrm>
        </p:grpSpPr>
        <p:grpSp>
          <p:nvGrpSpPr>
            <p:cNvPr id="1078" name="Graphic 2">
              <a:extLst>
                <a:ext uri="{FF2B5EF4-FFF2-40B4-BE49-F238E27FC236}">
                  <a16:creationId xmlns:a16="http://schemas.microsoft.com/office/drawing/2014/main" id="{25C9B0C3-B12F-4F68-A615-3D67EBCB06B8}"/>
                </a:ext>
              </a:extLst>
            </p:cNvPr>
            <p:cNvGrpSpPr/>
            <p:nvPr/>
          </p:nvGrpSpPr>
          <p:grpSpPr>
            <a:xfrm>
              <a:off x="4805149" y="2312468"/>
              <a:ext cx="446330" cy="513347"/>
              <a:chOff x="4805149" y="2312468"/>
              <a:chExt cx="446330" cy="513347"/>
            </a:xfrm>
          </p:grpSpPr>
          <p:grpSp>
            <p:nvGrpSpPr>
              <p:cNvPr id="1079" name="Graphic 2">
                <a:extLst>
                  <a:ext uri="{FF2B5EF4-FFF2-40B4-BE49-F238E27FC236}">
                    <a16:creationId xmlns:a16="http://schemas.microsoft.com/office/drawing/2014/main" id="{27FA3BAF-A295-4EAE-ADF7-40F76E366A05}"/>
                  </a:ext>
                </a:extLst>
              </p:cNvPr>
              <p:cNvGrpSpPr/>
              <p:nvPr/>
            </p:nvGrpSpPr>
            <p:grpSpPr>
              <a:xfrm>
                <a:off x="4805149" y="2312468"/>
                <a:ext cx="446330" cy="513347"/>
                <a:chOff x="4805149" y="2312468"/>
                <a:chExt cx="446330" cy="513347"/>
              </a:xfrm>
              <a:solidFill>
                <a:srgbClr val="FFFFFF"/>
              </a:solidFill>
            </p:grpSpPr>
            <p:sp>
              <p:nvSpPr>
                <p:cNvPr id="1080" name="Freeform: Shape 1079">
                  <a:extLst>
                    <a:ext uri="{FF2B5EF4-FFF2-40B4-BE49-F238E27FC236}">
                      <a16:creationId xmlns:a16="http://schemas.microsoft.com/office/drawing/2014/main" id="{D87EADC5-4804-4C80-ABC2-7D24677DA00A}"/>
                    </a:ext>
                  </a:extLst>
                </p:cNvPr>
                <p:cNvSpPr/>
                <p:nvPr/>
              </p:nvSpPr>
              <p:spPr>
                <a:xfrm>
                  <a:off x="4811258" y="2318577"/>
                  <a:ext cx="432879" cy="501123"/>
                </a:xfrm>
                <a:custGeom>
                  <a:avLst/>
                  <a:gdLst>
                    <a:gd name="connsiteX0" fmla="*/ 216440 w 432879"/>
                    <a:gd name="connsiteY0" fmla="*/ 501123 h 501123"/>
                    <a:gd name="connsiteX1" fmla="*/ 123505 w 432879"/>
                    <a:gd name="connsiteY1" fmla="*/ 468128 h 501123"/>
                    <a:gd name="connsiteX2" fmla="*/ 123505 w 432879"/>
                    <a:gd name="connsiteY2" fmla="*/ 330012 h 501123"/>
                    <a:gd name="connsiteX3" fmla="*/ 202990 w 432879"/>
                    <a:gd name="connsiteY3" fmla="*/ 297010 h 501123"/>
                    <a:gd name="connsiteX4" fmla="*/ 202990 w 432879"/>
                    <a:gd name="connsiteY4" fmla="*/ 287231 h 501123"/>
                    <a:gd name="connsiteX5" fmla="*/ 190760 w 432879"/>
                    <a:gd name="connsiteY5" fmla="*/ 275007 h 501123"/>
                    <a:gd name="connsiteX6" fmla="*/ 51360 w 432879"/>
                    <a:gd name="connsiteY6" fmla="*/ 275007 h 501123"/>
                    <a:gd name="connsiteX7" fmla="*/ 51360 w 432879"/>
                    <a:gd name="connsiteY7" fmla="*/ 227342 h 501123"/>
                    <a:gd name="connsiteX8" fmla="*/ 0 w 432879"/>
                    <a:gd name="connsiteY8" fmla="*/ 227342 h 501123"/>
                    <a:gd name="connsiteX9" fmla="*/ 0 w 432879"/>
                    <a:gd name="connsiteY9" fmla="*/ 0 h 501123"/>
                    <a:gd name="connsiteX10" fmla="*/ 127175 w 432879"/>
                    <a:gd name="connsiteY10" fmla="*/ 0 h 501123"/>
                    <a:gd name="connsiteX11" fmla="*/ 127175 w 432879"/>
                    <a:gd name="connsiteY11" fmla="*/ 227342 h 501123"/>
                    <a:gd name="connsiteX12" fmla="*/ 79485 w 432879"/>
                    <a:gd name="connsiteY12" fmla="*/ 227342 h 501123"/>
                    <a:gd name="connsiteX13" fmla="*/ 79485 w 432879"/>
                    <a:gd name="connsiteY13" fmla="*/ 246895 h 501123"/>
                    <a:gd name="connsiteX14" fmla="*/ 189540 w 432879"/>
                    <a:gd name="connsiteY14" fmla="*/ 246895 h 501123"/>
                    <a:gd name="connsiteX15" fmla="*/ 201765 w 432879"/>
                    <a:gd name="connsiteY15" fmla="*/ 234677 h 501123"/>
                    <a:gd name="connsiteX16" fmla="*/ 201765 w 432879"/>
                    <a:gd name="connsiteY16" fmla="*/ 227342 h 501123"/>
                    <a:gd name="connsiteX17" fmla="*/ 152856 w 432879"/>
                    <a:gd name="connsiteY17" fmla="*/ 227342 h 501123"/>
                    <a:gd name="connsiteX18" fmla="*/ 152856 w 432879"/>
                    <a:gd name="connsiteY18" fmla="*/ 0 h 501123"/>
                    <a:gd name="connsiteX19" fmla="*/ 280024 w 432879"/>
                    <a:gd name="connsiteY19" fmla="*/ 0 h 501123"/>
                    <a:gd name="connsiteX20" fmla="*/ 280024 w 432879"/>
                    <a:gd name="connsiteY20" fmla="*/ 227342 h 501123"/>
                    <a:gd name="connsiteX21" fmla="*/ 231115 w 432879"/>
                    <a:gd name="connsiteY21" fmla="*/ 227342 h 501123"/>
                    <a:gd name="connsiteX22" fmla="*/ 231115 w 432879"/>
                    <a:gd name="connsiteY22" fmla="*/ 234677 h 501123"/>
                    <a:gd name="connsiteX23" fmla="*/ 243339 w 432879"/>
                    <a:gd name="connsiteY23" fmla="*/ 246895 h 501123"/>
                    <a:gd name="connsiteX24" fmla="*/ 353395 w 432879"/>
                    <a:gd name="connsiteY24" fmla="*/ 246895 h 501123"/>
                    <a:gd name="connsiteX25" fmla="*/ 353395 w 432879"/>
                    <a:gd name="connsiteY25" fmla="*/ 227342 h 501123"/>
                    <a:gd name="connsiteX26" fmla="*/ 305705 w 432879"/>
                    <a:gd name="connsiteY26" fmla="*/ 227342 h 501123"/>
                    <a:gd name="connsiteX27" fmla="*/ 305705 w 432879"/>
                    <a:gd name="connsiteY27" fmla="*/ 0 h 501123"/>
                    <a:gd name="connsiteX28" fmla="*/ 432880 w 432879"/>
                    <a:gd name="connsiteY28" fmla="*/ 0 h 501123"/>
                    <a:gd name="connsiteX29" fmla="*/ 432880 w 432879"/>
                    <a:gd name="connsiteY29" fmla="*/ 227342 h 501123"/>
                    <a:gd name="connsiteX30" fmla="*/ 381520 w 432879"/>
                    <a:gd name="connsiteY30" fmla="*/ 227342 h 501123"/>
                    <a:gd name="connsiteX31" fmla="*/ 381520 w 432879"/>
                    <a:gd name="connsiteY31" fmla="*/ 275007 h 501123"/>
                    <a:gd name="connsiteX32" fmla="*/ 242120 w 432879"/>
                    <a:gd name="connsiteY32" fmla="*/ 275007 h 501123"/>
                    <a:gd name="connsiteX33" fmla="*/ 229890 w 432879"/>
                    <a:gd name="connsiteY33" fmla="*/ 287231 h 501123"/>
                    <a:gd name="connsiteX34" fmla="*/ 229890 w 432879"/>
                    <a:gd name="connsiteY34" fmla="*/ 297010 h 501123"/>
                    <a:gd name="connsiteX35" fmla="*/ 308149 w 432879"/>
                    <a:gd name="connsiteY35" fmla="*/ 330012 h 501123"/>
                    <a:gd name="connsiteX36" fmla="*/ 308149 w 432879"/>
                    <a:gd name="connsiteY36" fmla="*/ 469347 h 501123"/>
                    <a:gd name="connsiteX37" fmla="*/ 216440 w 432879"/>
                    <a:gd name="connsiteY37" fmla="*/ 501123 h 50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879" h="501123">
                      <a:moveTo>
                        <a:pt x="216440" y="501123"/>
                      </a:moveTo>
                      <a:cubicBezTo>
                        <a:pt x="188315" y="501123"/>
                        <a:pt x="123505" y="497459"/>
                        <a:pt x="123505" y="468128"/>
                      </a:cubicBezTo>
                      <a:lnTo>
                        <a:pt x="123505" y="330012"/>
                      </a:lnTo>
                      <a:cubicBezTo>
                        <a:pt x="123505" y="305564"/>
                        <a:pt x="165080" y="298229"/>
                        <a:pt x="202990" y="297010"/>
                      </a:cubicBezTo>
                      <a:lnTo>
                        <a:pt x="202990" y="287231"/>
                      </a:lnTo>
                      <a:cubicBezTo>
                        <a:pt x="198101" y="284786"/>
                        <a:pt x="193205" y="279896"/>
                        <a:pt x="190760" y="275007"/>
                      </a:cubicBezTo>
                      <a:lnTo>
                        <a:pt x="51360" y="275007"/>
                      </a:lnTo>
                      <a:lnTo>
                        <a:pt x="51360" y="227342"/>
                      </a:lnTo>
                      <a:lnTo>
                        <a:pt x="0" y="227342"/>
                      </a:lnTo>
                      <a:lnTo>
                        <a:pt x="0" y="0"/>
                      </a:lnTo>
                      <a:lnTo>
                        <a:pt x="127175" y="0"/>
                      </a:lnTo>
                      <a:lnTo>
                        <a:pt x="127175" y="227342"/>
                      </a:lnTo>
                      <a:lnTo>
                        <a:pt x="79485" y="227342"/>
                      </a:lnTo>
                      <a:lnTo>
                        <a:pt x="79485" y="246895"/>
                      </a:lnTo>
                      <a:lnTo>
                        <a:pt x="189540" y="246895"/>
                      </a:lnTo>
                      <a:cubicBezTo>
                        <a:pt x="191986" y="242005"/>
                        <a:pt x="196875" y="237122"/>
                        <a:pt x="201765" y="234677"/>
                      </a:cubicBezTo>
                      <a:lnTo>
                        <a:pt x="201765" y="227342"/>
                      </a:lnTo>
                      <a:lnTo>
                        <a:pt x="152856" y="227342"/>
                      </a:lnTo>
                      <a:lnTo>
                        <a:pt x="152856" y="0"/>
                      </a:lnTo>
                      <a:lnTo>
                        <a:pt x="280024" y="0"/>
                      </a:lnTo>
                      <a:lnTo>
                        <a:pt x="280024" y="227342"/>
                      </a:lnTo>
                      <a:lnTo>
                        <a:pt x="231115" y="227342"/>
                      </a:lnTo>
                      <a:lnTo>
                        <a:pt x="231115" y="234677"/>
                      </a:lnTo>
                      <a:cubicBezTo>
                        <a:pt x="236005" y="237122"/>
                        <a:pt x="240895" y="242005"/>
                        <a:pt x="243339" y="246895"/>
                      </a:cubicBezTo>
                      <a:lnTo>
                        <a:pt x="353395" y="246895"/>
                      </a:lnTo>
                      <a:lnTo>
                        <a:pt x="353395" y="227342"/>
                      </a:lnTo>
                      <a:lnTo>
                        <a:pt x="305705" y="227342"/>
                      </a:lnTo>
                      <a:lnTo>
                        <a:pt x="305705" y="0"/>
                      </a:lnTo>
                      <a:lnTo>
                        <a:pt x="432880" y="0"/>
                      </a:lnTo>
                      <a:lnTo>
                        <a:pt x="432880" y="227342"/>
                      </a:lnTo>
                      <a:lnTo>
                        <a:pt x="381520" y="227342"/>
                      </a:lnTo>
                      <a:lnTo>
                        <a:pt x="381520" y="275007"/>
                      </a:lnTo>
                      <a:lnTo>
                        <a:pt x="242120" y="275007"/>
                      </a:lnTo>
                      <a:cubicBezTo>
                        <a:pt x="239676" y="279896"/>
                        <a:pt x="234786" y="284786"/>
                        <a:pt x="229890" y="287231"/>
                      </a:cubicBezTo>
                      <a:lnTo>
                        <a:pt x="229890" y="297010"/>
                      </a:lnTo>
                      <a:cubicBezTo>
                        <a:pt x="266575" y="298229"/>
                        <a:pt x="308149" y="305564"/>
                        <a:pt x="308149" y="330012"/>
                      </a:cubicBezTo>
                      <a:lnTo>
                        <a:pt x="308149" y="469347"/>
                      </a:lnTo>
                      <a:cubicBezTo>
                        <a:pt x="309375" y="497459"/>
                        <a:pt x="244565" y="501123"/>
                        <a:pt x="216440" y="501123"/>
                      </a:cubicBezTo>
                      <a:close/>
                    </a:path>
                  </a:pathLst>
                </a:custGeom>
                <a:solidFill>
                  <a:srgbClr val="FFFFFF"/>
                </a:solidFill>
                <a:ln w="6417"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9BE4829D-3EA0-444D-919B-1B990A2541A5}"/>
                    </a:ext>
                  </a:extLst>
                </p:cNvPr>
                <p:cNvSpPr/>
                <p:nvPr/>
              </p:nvSpPr>
              <p:spPr>
                <a:xfrm>
                  <a:off x="4805149" y="2312468"/>
                  <a:ext cx="446330" cy="513347"/>
                </a:xfrm>
                <a:custGeom>
                  <a:avLst/>
                  <a:gdLst>
                    <a:gd name="connsiteX0" fmla="*/ 432874 w 446330"/>
                    <a:gd name="connsiteY0" fmla="*/ 12224 h 513347"/>
                    <a:gd name="connsiteX1" fmla="*/ 432874 w 446330"/>
                    <a:gd name="connsiteY1" fmla="*/ 211448 h 513347"/>
                    <a:gd name="connsiteX2" fmla="*/ 432874 w 446330"/>
                    <a:gd name="connsiteY2" fmla="*/ 227342 h 513347"/>
                    <a:gd name="connsiteX3" fmla="*/ 381520 w 446330"/>
                    <a:gd name="connsiteY3" fmla="*/ 227342 h 513347"/>
                    <a:gd name="connsiteX4" fmla="*/ 381520 w 446330"/>
                    <a:gd name="connsiteY4" fmla="*/ 275007 h 513347"/>
                    <a:gd name="connsiteX5" fmla="*/ 244565 w 446330"/>
                    <a:gd name="connsiteY5" fmla="*/ 275007 h 513347"/>
                    <a:gd name="connsiteX6" fmla="*/ 229890 w 446330"/>
                    <a:gd name="connsiteY6" fmla="*/ 289676 h 513347"/>
                    <a:gd name="connsiteX7" fmla="*/ 229890 w 446330"/>
                    <a:gd name="connsiteY7" fmla="*/ 309228 h 513347"/>
                    <a:gd name="connsiteX8" fmla="*/ 308150 w 446330"/>
                    <a:gd name="connsiteY8" fmla="*/ 336121 h 513347"/>
                    <a:gd name="connsiteX9" fmla="*/ 308150 w 446330"/>
                    <a:gd name="connsiteY9" fmla="*/ 378902 h 513347"/>
                    <a:gd name="connsiteX10" fmla="*/ 308150 w 446330"/>
                    <a:gd name="connsiteY10" fmla="*/ 381346 h 513347"/>
                    <a:gd name="connsiteX11" fmla="*/ 308150 w 446330"/>
                    <a:gd name="connsiteY11" fmla="*/ 426566 h 513347"/>
                    <a:gd name="connsiteX12" fmla="*/ 308150 w 446330"/>
                    <a:gd name="connsiteY12" fmla="*/ 427792 h 513347"/>
                    <a:gd name="connsiteX13" fmla="*/ 308150 w 446330"/>
                    <a:gd name="connsiteY13" fmla="*/ 474237 h 513347"/>
                    <a:gd name="connsiteX14" fmla="*/ 221330 w 446330"/>
                    <a:gd name="connsiteY14" fmla="*/ 501123 h 513347"/>
                    <a:gd name="connsiteX15" fmla="*/ 134510 w 446330"/>
                    <a:gd name="connsiteY15" fmla="*/ 474237 h 513347"/>
                    <a:gd name="connsiteX16" fmla="*/ 134510 w 446330"/>
                    <a:gd name="connsiteY16" fmla="*/ 427792 h 513347"/>
                    <a:gd name="connsiteX17" fmla="*/ 134510 w 446330"/>
                    <a:gd name="connsiteY17" fmla="*/ 426566 h 513347"/>
                    <a:gd name="connsiteX18" fmla="*/ 134510 w 446330"/>
                    <a:gd name="connsiteY18" fmla="*/ 381346 h 513347"/>
                    <a:gd name="connsiteX19" fmla="*/ 134510 w 446330"/>
                    <a:gd name="connsiteY19" fmla="*/ 378902 h 513347"/>
                    <a:gd name="connsiteX20" fmla="*/ 134510 w 446330"/>
                    <a:gd name="connsiteY20" fmla="*/ 334895 h 513347"/>
                    <a:gd name="connsiteX21" fmla="*/ 213995 w 446330"/>
                    <a:gd name="connsiteY21" fmla="*/ 308008 h 513347"/>
                    <a:gd name="connsiteX22" fmla="*/ 213995 w 446330"/>
                    <a:gd name="connsiteY22" fmla="*/ 288450 h 513347"/>
                    <a:gd name="connsiteX23" fmla="*/ 199320 w 446330"/>
                    <a:gd name="connsiteY23" fmla="*/ 273787 h 513347"/>
                    <a:gd name="connsiteX24" fmla="*/ 63584 w 446330"/>
                    <a:gd name="connsiteY24" fmla="*/ 273787 h 513347"/>
                    <a:gd name="connsiteX25" fmla="*/ 63584 w 446330"/>
                    <a:gd name="connsiteY25" fmla="*/ 226117 h 513347"/>
                    <a:gd name="connsiteX26" fmla="*/ 12231 w 446330"/>
                    <a:gd name="connsiteY26" fmla="*/ 226117 h 513347"/>
                    <a:gd name="connsiteX27" fmla="*/ 12231 w 446330"/>
                    <a:gd name="connsiteY27" fmla="*/ 210229 h 513347"/>
                    <a:gd name="connsiteX28" fmla="*/ 12231 w 446330"/>
                    <a:gd name="connsiteY28" fmla="*/ 12224 h 513347"/>
                    <a:gd name="connsiteX29" fmla="*/ 127176 w 446330"/>
                    <a:gd name="connsiteY29" fmla="*/ 12224 h 513347"/>
                    <a:gd name="connsiteX30" fmla="*/ 127176 w 446330"/>
                    <a:gd name="connsiteY30" fmla="*/ 211448 h 513347"/>
                    <a:gd name="connsiteX31" fmla="*/ 127176 w 446330"/>
                    <a:gd name="connsiteY31" fmla="*/ 227342 h 513347"/>
                    <a:gd name="connsiteX32" fmla="*/ 79486 w 446330"/>
                    <a:gd name="connsiteY32" fmla="*/ 227342 h 513347"/>
                    <a:gd name="connsiteX33" fmla="*/ 79486 w 446330"/>
                    <a:gd name="connsiteY33" fmla="*/ 259119 h 513347"/>
                    <a:gd name="connsiteX34" fmla="*/ 200539 w 446330"/>
                    <a:gd name="connsiteY34" fmla="*/ 259119 h 513347"/>
                    <a:gd name="connsiteX35" fmla="*/ 215214 w 446330"/>
                    <a:gd name="connsiteY35" fmla="*/ 244450 h 513347"/>
                    <a:gd name="connsiteX36" fmla="*/ 215214 w 446330"/>
                    <a:gd name="connsiteY36" fmla="*/ 227342 h 513347"/>
                    <a:gd name="connsiteX37" fmla="*/ 165080 w 446330"/>
                    <a:gd name="connsiteY37" fmla="*/ 227342 h 513347"/>
                    <a:gd name="connsiteX38" fmla="*/ 165080 w 446330"/>
                    <a:gd name="connsiteY38" fmla="*/ 211448 h 513347"/>
                    <a:gd name="connsiteX39" fmla="*/ 165080 w 446330"/>
                    <a:gd name="connsiteY39" fmla="*/ 12224 h 513347"/>
                    <a:gd name="connsiteX40" fmla="*/ 280025 w 446330"/>
                    <a:gd name="connsiteY40" fmla="*/ 12224 h 513347"/>
                    <a:gd name="connsiteX41" fmla="*/ 280025 w 446330"/>
                    <a:gd name="connsiteY41" fmla="*/ 211448 h 513347"/>
                    <a:gd name="connsiteX42" fmla="*/ 280025 w 446330"/>
                    <a:gd name="connsiteY42" fmla="*/ 227342 h 513347"/>
                    <a:gd name="connsiteX43" fmla="*/ 231109 w 446330"/>
                    <a:gd name="connsiteY43" fmla="*/ 227342 h 513347"/>
                    <a:gd name="connsiteX44" fmla="*/ 231109 w 446330"/>
                    <a:gd name="connsiteY44" fmla="*/ 244450 h 513347"/>
                    <a:gd name="connsiteX45" fmla="*/ 245785 w 446330"/>
                    <a:gd name="connsiteY45" fmla="*/ 259119 h 513347"/>
                    <a:gd name="connsiteX46" fmla="*/ 366845 w 446330"/>
                    <a:gd name="connsiteY46" fmla="*/ 259119 h 513347"/>
                    <a:gd name="connsiteX47" fmla="*/ 366845 w 446330"/>
                    <a:gd name="connsiteY47" fmla="*/ 227342 h 513347"/>
                    <a:gd name="connsiteX48" fmla="*/ 317929 w 446330"/>
                    <a:gd name="connsiteY48" fmla="*/ 227342 h 513347"/>
                    <a:gd name="connsiteX49" fmla="*/ 317929 w 446330"/>
                    <a:gd name="connsiteY49" fmla="*/ 211448 h 513347"/>
                    <a:gd name="connsiteX50" fmla="*/ 317929 w 446330"/>
                    <a:gd name="connsiteY50" fmla="*/ 12224 h 513347"/>
                    <a:gd name="connsiteX51" fmla="*/ 432874 w 446330"/>
                    <a:gd name="connsiteY51" fmla="*/ 12224 h 513347"/>
                    <a:gd name="connsiteX52" fmla="*/ 445104 w 446330"/>
                    <a:gd name="connsiteY52" fmla="*/ 0 h 513347"/>
                    <a:gd name="connsiteX53" fmla="*/ 432874 w 446330"/>
                    <a:gd name="connsiteY53" fmla="*/ 0 h 513347"/>
                    <a:gd name="connsiteX54" fmla="*/ 317929 w 446330"/>
                    <a:gd name="connsiteY54" fmla="*/ 0 h 513347"/>
                    <a:gd name="connsiteX55" fmla="*/ 305705 w 446330"/>
                    <a:gd name="connsiteY55" fmla="*/ 0 h 513347"/>
                    <a:gd name="connsiteX56" fmla="*/ 305705 w 446330"/>
                    <a:gd name="connsiteY56" fmla="*/ 12224 h 513347"/>
                    <a:gd name="connsiteX57" fmla="*/ 305705 w 446330"/>
                    <a:gd name="connsiteY57" fmla="*/ 211448 h 513347"/>
                    <a:gd name="connsiteX58" fmla="*/ 305705 w 446330"/>
                    <a:gd name="connsiteY58" fmla="*/ 227342 h 513347"/>
                    <a:gd name="connsiteX59" fmla="*/ 305705 w 446330"/>
                    <a:gd name="connsiteY59" fmla="*/ 239560 h 513347"/>
                    <a:gd name="connsiteX60" fmla="*/ 317929 w 446330"/>
                    <a:gd name="connsiteY60" fmla="*/ 239560 h 513347"/>
                    <a:gd name="connsiteX61" fmla="*/ 353395 w 446330"/>
                    <a:gd name="connsiteY61" fmla="*/ 239560 h 513347"/>
                    <a:gd name="connsiteX62" fmla="*/ 353395 w 446330"/>
                    <a:gd name="connsiteY62" fmla="*/ 246895 h 513347"/>
                    <a:gd name="connsiteX63" fmla="*/ 251900 w 446330"/>
                    <a:gd name="connsiteY63" fmla="*/ 246895 h 513347"/>
                    <a:gd name="connsiteX64" fmla="*/ 245785 w 446330"/>
                    <a:gd name="connsiteY64" fmla="*/ 239560 h 513347"/>
                    <a:gd name="connsiteX65" fmla="*/ 280025 w 446330"/>
                    <a:gd name="connsiteY65" fmla="*/ 239560 h 513347"/>
                    <a:gd name="connsiteX66" fmla="*/ 292255 w 446330"/>
                    <a:gd name="connsiteY66" fmla="*/ 239560 h 513347"/>
                    <a:gd name="connsiteX67" fmla="*/ 292255 w 446330"/>
                    <a:gd name="connsiteY67" fmla="*/ 227342 h 513347"/>
                    <a:gd name="connsiteX68" fmla="*/ 292255 w 446330"/>
                    <a:gd name="connsiteY68" fmla="*/ 211448 h 513347"/>
                    <a:gd name="connsiteX69" fmla="*/ 292255 w 446330"/>
                    <a:gd name="connsiteY69" fmla="*/ 12224 h 513347"/>
                    <a:gd name="connsiteX70" fmla="*/ 292255 w 446330"/>
                    <a:gd name="connsiteY70" fmla="*/ 0 h 513347"/>
                    <a:gd name="connsiteX71" fmla="*/ 280025 w 446330"/>
                    <a:gd name="connsiteY71" fmla="*/ 0 h 513347"/>
                    <a:gd name="connsiteX72" fmla="*/ 165080 w 446330"/>
                    <a:gd name="connsiteY72" fmla="*/ 0 h 513347"/>
                    <a:gd name="connsiteX73" fmla="*/ 152849 w 446330"/>
                    <a:gd name="connsiteY73" fmla="*/ 0 h 513347"/>
                    <a:gd name="connsiteX74" fmla="*/ 152849 w 446330"/>
                    <a:gd name="connsiteY74" fmla="*/ 12224 h 513347"/>
                    <a:gd name="connsiteX75" fmla="*/ 152849 w 446330"/>
                    <a:gd name="connsiteY75" fmla="*/ 211448 h 513347"/>
                    <a:gd name="connsiteX76" fmla="*/ 152849 w 446330"/>
                    <a:gd name="connsiteY76" fmla="*/ 227342 h 513347"/>
                    <a:gd name="connsiteX77" fmla="*/ 152849 w 446330"/>
                    <a:gd name="connsiteY77" fmla="*/ 239560 h 513347"/>
                    <a:gd name="connsiteX78" fmla="*/ 165080 w 446330"/>
                    <a:gd name="connsiteY78" fmla="*/ 239560 h 513347"/>
                    <a:gd name="connsiteX79" fmla="*/ 199320 w 446330"/>
                    <a:gd name="connsiteY79" fmla="*/ 239560 h 513347"/>
                    <a:gd name="connsiteX80" fmla="*/ 193205 w 446330"/>
                    <a:gd name="connsiteY80" fmla="*/ 246895 h 513347"/>
                    <a:gd name="connsiteX81" fmla="*/ 91709 w 446330"/>
                    <a:gd name="connsiteY81" fmla="*/ 246895 h 513347"/>
                    <a:gd name="connsiteX82" fmla="*/ 91709 w 446330"/>
                    <a:gd name="connsiteY82" fmla="*/ 239560 h 513347"/>
                    <a:gd name="connsiteX83" fmla="*/ 127176 w 446330"/>
                    <a:gd name="connsiteY83" fmla="*/ 239560 h 513347"/>
                    <a:gd name="connsiteX84" fmla="*/ 139399 w 446330"/>
                    <a:gd name="connsiteY84" fmla="*/ 239560 h 513347"/>
                    <a:gd name="connsiteX85" fmla="*/ 139399 w 446330"/>
                    <a:gd name="connsiteY85" fmla="*/ 227342 h 513347"/>
                    <a:gd name="connsiteX86" fmla="*/ 139399 w 446330"/>
                    <a:gd name="connsiteY86" fmla="*/ 211448 h 513347"/>
                    <a:gd name="connsiteX87" fmla="*/ 139399 w 446330"/>
                    <a:gd name="connsiteY87" fmla="*/ 12224 h 513347"/>
                    <a:gd name="connsiteX88" fmla="*/ 139399 w 446330"/>
                    <a:gd name="connsiteY88" fmla="*/ 0 h 513347"/>
                    <a:gd name="connsiteX89" fmla="*/ 127176 w 446330"/>
                    <a:gd name="connsiteY89" fmla="*/ 0 h 513347"/>
                    <a:gd name="connsiteX90" fmla="*/ 12231 w 446330"/>
                    <a:gd name="connsiteY90" fmla="*/ 0 h 513347"/>
                    <a:gd name="connsiteX91" fmla="*/ 0 w 446330"/>
                    <a:gd name="connsiteY91" fmla="*/ 0 h 513347"/>
                    <a:gd name="connsiteX92" fmla="*/ 0 w 446330"/>
                    <a:gd name="connsiteY92" fmla="*/ 12224 h 513347"/>
                    <a:gd name="connsiteX93" fmla="*/ 0 w 446330"/>
                    <a:gd name="connsiteY93" fmla="*/ 211448 h 513347"/>
                    <a:gd name="connsiteX94" fmla="*/ 0 w 446330"/>
                    <a:gd name="connsiteY94" fmla="*/ 227342 h 513347"/>
                    <a:gd name="connsiteX95" fmla="*/ 0 w 446330"/>
                    <a:gd name="connsiteY95" fmla="*/ 239560 h 513347"/>
                    <a:gd name="connsiteX96" fmla="*/ 12231 w 446330"/>
                    <a:gd name="connsiteY96" fmla="*/ 239560 h 513347"/>
                    <a:gd name="connsiteX97" fmla="*/ 51361 w 446330"/>
                    <a:gd name="connsiteY97" fmla="*/ 239560 h 513347"/>
                    <a:gd name="connsiteX98" fmla="*/ 51361 w 446330"/>
                    <a:gd name="connsiteY98" fmla="*/ 275007 h 513347"/>
                    <a:gd name="connsiteX99" fmla="*/ 51361 w 446330"/>
                    <a:gd name="connsiteY99" fmla="*/ 287231 h 513347"/>
                    <a:gd name="connsiteX100" fmla="*/ 63584 w 446330"/>
                    <a:gd name="connsiteY100" fmla="*/ 287231 h 513347"/>
                    <a:gd name="connsiteX101" fmla="*/ 193205 w 446330"/>
                    <a:gd name="connsiteY101" fmla="*/ 287231 h 513347"/>
                    <a:gd name="connsiteX102" fmla="*/ 202984 w 446330"/>
                    <a:gd name="connsiteY102" fmla="*/ 297010 h 513347"/>
                    <a:gd name="connsiteX103" fmla="*/ 123505 w 446330"/>
                    <a:gd name="connsiteY103" fmla="*/ 334895 h 513347"/>
                    <a:gd name="connsiteX104" fmla="*/ 123505 w 446330"/>
                    <a:gd name="connsiteY104" fmla="*/ 378902 h 513347"/>
                    <a:gd name="connsiteX105" fmla="*/ 123505 w 446330"/>
                    <a:gd name="connsiteY105" fmla="*/ 381346 h 513347"/>
                    <a:gd name="connsiteX106" fmla="*/ 123505 w 446330"/>
                    <a:gd name="connsiteY106" fmla="*/ 426566 h 513347"/>
                    <a:gd name="connsiteX107" fmla="*/ 123505 w 446330"/>
                    <a:gd name="connsiteY107" fmla="*/ 427792 h 513347"/>
                    <a:gd name="connsiteX108" fmla="*/ 123505 w 446330"/>
                    <a:gd name="connsiteY108" fmla="*/ 474237 h 513347"/>
                    <a:gd name="connsiteX109" fmla="*/ 222549 w 446330"/>
                    <a:gd name="connsiteY109" fmla="*/ 513347 h 513347"/>
                    <a:gd name="connsiteX110" fmla="*/ 321600 w 446330"/>
                    <a:gd name="connsiteY110" fmla="*/ 474237 h 513347"/>
                    <a:gd name="connsiteX111" fmla="*/ 321600 w 446330"/>
                    <a:gd name="connsiteY111" fmla="*/ 427792 h 513347"/>
                    <a:gd name="connsiteX112" fmla="*/ 321600 w 446330"/>
                    <a:gd name="connsiteY112" fmla="*/ 426566 h 513347"/>
                    <a:gd name="connsiteX113" fmla="*/ 321600 w 446330"/>
                    <a:gd name="connsiteY113" fmla="*/ 381346 h 513347"/>
                    <a:gd name="connsiteX114" fmla="*/ 321600 w 446330"/>
                    <a:gd name="connsiteY114" fmla="*/ 378902 h 513347"/>
                    <a:gd name="connsiteX115" fmla="*/ 321600 w 446330"/>
                    <a:gd name="connsiteY115" fmla="*/ 334895 h 513347"/>
                    <a:gd name="connsiteX116" fmla="*/ 321600 w 446330"/>
                    <a:gd name="connsiteY116" fmla="*/ 333676 h 513347"/>
                    <a:gd name="connsiteX117" fmla="*/ 243339 w 446330"/>
                    <a:gd name="connsiteY117" fmla="*/ 295784 h 513347"/>
                    <a:gd name="connsiteX118" fmla="*/ 253125 w 446330"/>
                    <a:gd name="connsiteY118" fmla="*/ 286005 h 513347"/>
                    <a:gd name="connsiteX119" fmla="*/ 382739 w 446330"/>
                    <a:gd name="connsiteY119" fmla="*/ 286005 h 513347"/>
                    <a:gd name="connsiteX120" fmla="*/ 394969 w 446330"/>
                    <a:gd name="connsiteY120" fmla="*/ 286005 h 513347"/>
                    <a:gd name="connsiteX121" fmla="*/ 394969 w 446330"/>
                    <a:gd name="connsiteY121" fmla="*/ 273787 h 513347"/>
                    <a:gd name="connsiteX122" fmla="*/ 394969 w 446330"/>
                    <a:gd name="connsiteY122" fmla="*/ 238341 h 513347"/>
                    <a:gd name="connsiteX123" fmla="*/ 434100 w 446330"/>
                    <a:gd name="connsiteY123" fmla="*/ 238341 h 513347"/>
                    <a:gd name="connsiteX124" fmla="*/ 446330 w 446330"/>
                    <a:gd name="connsiteY124" fmla="*/ 238341 h 513347"/>
                    <a:gd name="connsiteX125" fmla="*/ 446330 w 446330"/>
                    <a:gd name="connsiteY125" fmla="*/ 226117 h 513347"/>
                    <a:gd name="connsiteX126" fmla="*/ 446330 w 446330"/>
                    <a:gd name="connsiteY126" fmla="*/ 210229 h 513347"/>
                    <a:gd name="connsiteX127" fmla="*/ 446330 w 446330"/>
                    <a:gd name="connsiteY127" fmla="*/ 12224 h 513347"/>
                    <a:gd name="connsiteX128" fmla="*/ 446330 w 446330"/>
                    <a:gd name="connsiteY128" fmla="*/ 0 h 513347"/>
                    <a:gd name="connsiteX129" fmla="*/ 445104 w 446330"/>
                    <a:gd name="connsiteY129"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446330" h="513347">
                      <a:moveTo>
                        <a:pt x="432874" y="12224"/>
                      </a:moveTo>
                      <a:lnTo>
                        <a:pt x="432874" y="211448"/>
                      </a:lnTo>
                      <a:lnTo>
                        <a:pt x="432874" y="227342"/>
                      </a:lnTo>
                      <a:lnTo>
                        <a:pt x="381520" y="227342"/>
                      </a:lnTo>
                      <a:lnTo>
                        <a:pt x="381520" y="275007"/>
                      </a:lnTo>
                      <a:lnTo>
                        <a:pt x="244565" y="275007"/>
                      </a:lnTo>
                      <a:cubicBezTo>
                        <a:pt x="242114" y="281122"/>
                        <a:pt x="237224" y="287231"/>
                        <a:pt x="229890" y="289676"/>
                      </a:cubicBezTo>
                      <a:lnTo>
                        <a:pt x="229890" y="309228"/>
                      </a:lnTo>
                      <a:cubicBezTo>
                        <a:pt x="253125" y="310453"/>
                        <a:pt x="308150" y="314117"/>
                        <a:pt x="308150" y="336121"/>
                      </a:cubicBezTo>
                      <a:lnTo>
                        <a:pt x="308150" y="378902"/>
                      </a:lnTo>
                      <a:lnTo>
                        <a:pt x="308150" y="381346"/>
                      </a:lnTo>
                      <a:lnTo>
                        <a:pt x="308150" y="426566"/>
                      </a:lnTo>
                      <a:lnTo>
                        <a:pt x="308150" y="427792"/>
                      </a:lnTo>
                      <a:lnTo>
                        <a:pt x="308150" y="474237"/>
                      </a:lnTo>
                      <a:cubicBezTo>
                        <a:pt x="308150" y="499904"/>
                        <a:pt x="229890" y="501123"/>
                        <a:pt x="221330" y="501123"/>
                      </a:cubicBezTo>
                      <a:cubicBezTo>
                        <a:pt x="212770" y="501123"/>
                        <a:pt x="134510" y="499904"/>
                        <a:pt x="134510" y="474237"/>
                      </a:cubicBezTo>
                      <a:lnTo>
                        <a:pt x="134510" y="427792"/>
                      </a:lnTo>
                      <a:lnTo>
                        <a:pt x="134510" y="426566"/>
                      </a:lnTo>
                      <a:lnTo>
                        <a:pt x="134510" y="381346"/>
                      </a:lnTo>
                      <a:lnTo>
                        <a:pt x="134510" y="378902"/>
                      </a:lnTo>
                      <a:lnTo>
                        <a:pt x="134510" y="334895"/>
                      </a:lnTo>
                      <a:cubicBezTo>
                        <a:pt x="134510" y="312898"/>
                        <a:pt x="190760" y="309228"/>
                        <a:pt x="213995" y="308008"/>
                      </a:cubicBezTo>
                      <a:lnTo>
                        <a:pt x="213995" y="288450"/>
                      </a:lnTo>
                      <a:cubicBezTo>
                        <a:pt x="206655" y="286005"/>
                        <a:pt x="201765" y="281122"/>
                        <a:pt x="199320" y="273787"/>
                      </a:cubicBezTo>
                      <a:lnTo>
                        <a:pt x="63584" y="273787"/>
                      </a:lnTo>
                      <a:lnTo>
                        <a:pt x="63584" y="226117"/>
                      </a:lnTo>
                      <a:lnTo>
                        <a:pt x="12231" y="226117"/>
                      </a:lnTo>
                      <a:lnTo>
                        <a:pt x="12231" y="210229"/>
                      </a:lnTo>
                      <a:lnTo>
                        <a:pt x="12231" y="12224"/>
                      </a:lnTo>
                      <a:lnTo>
                        <a:pt x="127176" y="12224"/>
                      </a:lnTo>
                      <a:lnTo>
                        <a:pt x="127176" y="211448"/>
                      </a:lnTo>
                      <a:lnTo>
                        <a:pt x="127176" y="227342"/>
                      </a:lnTo>
                      <a:lnTo>
                        <a:pt x="79486" y="227342"/>
                      </a:lnTo>
                      <a:lnTo>
                        <a:pt x="79486" y="259119"/>
                      </a:lnTo>
                      <a:lnTo>
                        <a:pt x="200539" y="259119"/>
                      </a:lnTo>
                      <a:cubicBezTo>
                        <a:pt x="202984" y="251784"/>
                        <a:pt x="207880" y="246895"/>
                        <a:pt x="215214" y="244450"/>
                      </a:cubicBezTo>
                      <a:lnTo>
                        <a:pt x="215214" y="227342"/>
                      </a:lnTo>
                      <a:lnTo>
                        <a:pt x="165080" y="227342"/>
                      </a:lnTo>
                      <a:lnTo>
                        <a:pt x="165080" y="211448"/>
                      </a:lnTo>
                      <a:lnTo>
                        <a:pt x="165080" y="12224"/>
                      </a:lnTo>
                      <a:lnTo>
                        <a:pt x="280025" y="12224"/>
                      </a:lnTo>
                      <a:lnTo>
                        <a:pt x="280025" y="211448"/>
                      </a:lnTo>
                      <a:lnTo>
                        <a:pt x="280025" y="227342"/>
                      </a:lnTo>
                      <a:lnTo>
                        <a:pt x="231109" y="227342"/>
                      </a:lnTo>
                      <a:lnTo>
                        <a:pt x="231109" y="244450"/>
                      </a:lnTo>
                      <a:cubicBezTo>
                        <a:pt x="237224" y="246895"/>
                        <a:pt x="243339" y="251784"/>
                        <a:pt x="245785" y="259119"/>
                      </a:cubicBezTo>
                      <a:lnTo>
                        <a:pt x="366845" y="259119"/>
                      </a:lnTo>
                      <a:lnTo>
                        <a:pt x="366845" y="227342"/>
                      </a:lnTo>
                      <a:lnTo>
                        <a:pt x="317929" y="227342"/>
                      </a:lnTo>
                      <a:lnTo>
                        <a:pt x="317929" y="211448"/>
                      </a:lnTo>
                      <a:lnTo>
                        <a:pt x="317929" y="12224"/>
                      </a:lnTo>
                      <a:lnTo>
                        <a:pt x="432874" y="12224"/>
                      </a:lnTo>
                      <a:close/>
                      <a:moveTo>
                        <a:pt x="445104" y="0"/>
                      </a:moveTo>
                      <a:lnTo>
                        <a:pt x="432874" y="0"/>
                      </a:lnTo>
                      <a:lnTo>
                        <a:pt x="317929" y="0"/>
                      </a:lnTo>
                      <a:lnTo>
                        <a:pt x="305705" y="0"/>
                      </a:lnTo>
                      <a:lnTo>
                        <a:pt x="305705" y="12224"/>
                      </a:lnTo>
                      <a:lnTo>
                        <a:pt x="305705" y="211448"/>
                      </a:lnTo>
                      <a:lnTo>
                        <a:pt x="305705" y="227342"/>
                      </a:lnTo>
                      <a:lnTo>
                        <a:pt x="305705" y="239560"/>
                      </a:lnTo>
                      <a:lnTo>
                        <a:pt x="317929" y="239560"/>
                      </a:lnTo>
                      <a:lnTo>
                        <a:pt x="353395" y="239560"/>
                      </a:lnTo>
                      <a:lnTo>
                        <a:pt x="353395" y="246895"/>
                      </a:lnTo>
                      <a:lnTo>
                        <a:pt x="251900" y="246895"/>
                      </a:lnTo>
                      <a:cubicBezTo>
                        <a:pt x="250674" y="244450"/>
                        <a:pt x="248229" y="242005"/>
                        <a:pt x="245785" y="239560"/>
                      </a:cubicBezTo>
                      <a:lnTo>
                        <a:pt x="280025" y="239560"/>
                      </a:lnTo>
                      <a:lnTo>
                        <a:pt x="292255" y="239560"/>
                      </a:lnTo>
                      <a:lnTo>
                        <a:pt x="292255" y="227342"/>
                      </a:lnTo>
                      <a:lnTo>
                        <a:pt x="292255" y="211448"/>
                      </a:lnTo>
                      <a:lnTo>
                        <a:pt x="292255" y="12224"/>
                      </a:lnTo>
                      <a:lnTo>
                        <a:pt x="292255" y="0"/>
                      </a:lnTo>
                      <a:lnTo>
                        <a:pt x="280025" y="0"/>
                      </a:lnTo>
                      <a:lnTo>
                        <a:pt x="165080" y="0"/>
                      </a:lnTo>
                      <a:lnTo>
                        <a:pt x="152849" y="0"/>
                      </a:lnTo>
                      <a:lnTo>
                        <a:pt x="152849" y="12224"/>
                      </a:lnTo>
                      <a:lnTo>
                        <a:pt x="152849" y="211448"/>
                      </a:lnTo>
                      <a:lnTo>
                        <a:pt x="152849" y="227342"/>
                      </a:lnTo>
                      <a:lnTo>
                        <a:pt x="152849" y="239560"/>
                      </a:lnTo>
                      <a:lnTo>
                        <a:pt x="165080" y="239560"/>
                      </a:lnTo>
                      <a:lnTo>
                        <a:pt x="199320" y="239560"/>
                      </a:lnTo>
                      <a:cubicBezTo>
                        <a:pt x="196875" y="242005"/>
                        <a:pt x="194430" y="244450"/>
                        <a:pt x="193205" y="246895"/>
                      </a:cubicBezTo>
                      <a:lnTo>
                        <a:pt x="91709" y="246895"/>
                      </a:lnTo>
                      <a:lnTo>
                        <a:pt x="91709" y="239560"/>
                      </a:lnTo>
                      <a:lnTo>
                        <a:pt x="127176" y="239560"/>
                      </a:lnTo>
                      <a:lnTo>
                        <a:pt x="139399" y="239560"/>
                      </a:lnTo>
                      <a:lnTo>
                        <a:pt x="139399" y="227342"/>
                      </a:lnTo>
                      <a:lnTo>
                        <a:pt x="139399" y="211448"/>
                      </a:lnTo>
                      <a:lnTo>
                        <a:pt x="139399" y="12224"/>
                      </a:lnTo>
                      <a:lnTo>
                        <a:pt x="139399" y="0"/>
                      </a:lnTo>
                      <a:lnTo>
                        <a:pt x="127176" y="0"/>
                      </a:lnTo>
                      <a:lnTo>
                        <a:pt x="12231" y="0"/>
                      </a:lnTo>
                      <a:lnTo>
                        <a:pt x="0" y="0"/>
                      </a:lnTo>
                      <a:lnTo>
                        <a:pt x="0" y="12224"/>
                      </a:lnTo>
                      <a:lnTo>
                        <a:pt x="0" y="211448"/>
                      </a:lnTo>
                      <a:lnTo>
                        <a:pt x="0" y="227342"/>
                      </a:lnTo>
                      <a:lnTo>
                        <a:pt x="0" y="239560"/>
                      </a:lnTo>
                      <a:lnTo>
                        <a:pt x="12231" y="239560"/>
                      </a:lnTo>
                      <a:lnTo>
                        <a:pt x="51361" y="239560"/>
                      </a:lnTo>
                      <a:lnTo>
                        <a:pt x="51361" y="275007"/>
                      </a:lnTo>
                      <a:lnTo>
                        <a:pt x="51361" y="287231"/>
                      </a:lnTo>
                      <a:lnTo>
                        <a:pt x="63584" y="287231"/>
                      </a:lnTo>
                      <a:lnTo>
                        <a:pt x="193205" y="287231"/>
                      </a:lnTo>
                      <a:cubicBezTo>
                        <a:pt x="195649" y="290895"/>
                        <a:pt x="199320" y="294565"/>
                        <a:pt x="202984" y="297010"/>
                      </a:cubicBezTo>
                      <a:cubicBezTo>
                        <a:pt x="150405" y="299455"/>
                        <a:pt x="123505" y="312898"/>
                        <a:pt x="123505" y="334895"/>
                      </a:cubicBezTo>
                      <a:lnTo>
                        <a:pt x="123505" y="378902"/>
                      </a:lnTo>
                      <a:lnTo>
                        <a:pt x="123505" y="381346"/>
                      </a:lnTo>
                      <a:lnTo>
                        <a:pt x="123505" y="426566"/>
                      </a:lnTo>
                      <a:lnTo>
                        <a:pt x="123505" y="427792"/>
                      </a:lnTo>
                      <a:lnTo>
                        <a:pt x="123505" y="474237"/>
                      </a:lnTo>
                      <a:cubicBezTo>
                        <a:pt x="123505" y="508458"/>
                        <a:pt x="185870" y="513347"/>
                        <a:pt x="222549" y="513347"/>
                      </a:cubicBezTo>
                      <a:cubicBezTo>
                        <a:pt x="259234" y="513347"/>
                        <a:pt x="321600" y="508458"/>
                        <a:pt x="321600" y="474237"/>
                      </a:cubicBezTo>
                      <a:lnTo>
                        <a:pt x="321600" y="427792"/>
                      </a:lnTo>
                      <a:lnTo>
                        <a:pt x="321600" y="426566"/>
                      </a:lnTo>
                      <a:lnTo>
                        <a:pt x="321600" y="381346"/>
                      </a:lnTo>
                      <a:lnTo>
                        <a:pt x="321600" y="378902"/>
                      </a:lnTo>
                      <a:lnTo>
                        <a:pt x="321600" y="334895"/>
                      </a:lnTo>
                      <a:lnTo>
                        <a:pt x="321600" y="333676"/>
                      </a:lnTo>
                      <a:cubicBezTo>
                        <a:pt x="321600" y="311673"/>
                        <a:pt x="294700" y="298229"/>
                        <a:pt x="243339" y="295784"/>
                      </a:cubicBezTo>
                      <a:cubicBezTo>
                        <a:pt x="247010" y="293339"/>
                        <a:pt x="250674" y="289676"/>
                        <a:pt x="253125" y="286005"/>
                      </a:cubicBezTo>
                      <a:lnTo>
                        <a:pt x="382739" y="286005"/>
                      </a:lnTo>
                      <a:lnTo>
                        <a:pt x="394969" y="286005"/>
                      </a:lnTo>
                      <a:lnTo>
                        <a:pt x="394969" y="273787"/>
                      </a:lnTo>
                      <a:lnTo>
                        <a:pt x="394969" y="238341"/>
                      </a:lnTo>
                      <a:lnTo>
                        <a:pt x="434100" y="238341"/>
                      </a:lnTo>
                      <a:lnTo>
                        <a:pt x="446330" y="238341"/>
                      </a:lnTo>
                      <a:lnTo>
                        <a:pt x="446330" y="226117"/>
                      </a:lnTo>
                      <a:lnTo>
                        <a:pt x="446330" y="210229"/>
                      </a:lnTo>
                      <a:lnTo>
                        <a:pt x="446330" y="12224"/>
                      </a:lnTo>
                      <a:lnTo>
                        <a:pt x="446330" y="0"/>
                      </a:lnTo>
                      <a:lnTo>
                        <a:pt x="445104" y="0"/>
                      </a:lnTo>
                      <a:close/>
                    </a:path>
                  </a:pathLst>
                </a:custGeom>
                <a:solidFill>
                  <a:srgbClr val="FFFFFF"/>
                </a:solidFill>
                <a:ln w="6417" cap="flat">
                  <a:noFill/>
                  <a:prstDash val="solid"/>
                  <a:miter/>
                </a:ln>
              </p:spPr>
              <p:txBody>
                <a:bodyPr rtlCol="0" anchor="ctr"/>
                <a:lstStyle/>
                <a:p>
                  <a:endParaRPr lang="en-US"/>
                </a:p>
              </p:txBody>
            </p:sp>
          </p:grpSp>
          <p:grpSp>
            <p:nvGrpSpPr>
              <p:cNvPr id="1082" name="Graphic 2">
                <a:extLst>
                  <a:ext uri="{FF2B5EF4-FFF2-40B4-BE49-F238E27FC236}">
                    <a16:creationId xmlns:a16="http://schemas.microsoft.com/office/drawing/2014/main" id="{C89D20A7-E869-4E17-97AD-97838056EB9F}"/>
                  </a:ext>
                </a:extLst>
              </p:cNvPr>
              <p:cNvGrpSpPr/>
              <p:nvPr/>
            </p:nvGrpSpPr>
            <p:grpSpPr>
              <a:xfrm>
                <a:off x="4817379" y="2324686"/>
                <a:ext cx="421868" cy="488905"/>
                <a:chOff x="4817379" y="2324686"/>
                <a:chExt cx="421868" cy="488905"/>
              </a:xfrm>
              <a:solidFill>
                <a:srgbClr val="2C5967"/>
              </a:solidFill>
            </p:grpSpPr>
            <p:sp>
              <p:nvSpPr>
                <p:cNvPr id="1083" name="Freeform: Shape 1082">
                  <a:extLst>
                    <a:ext uri="{FF2B5EF4-FFF2-40B4-BE49-F238E27FC236}">
                      <a16:creationId xmlns:a16="http://schemas.microsoft.com/office/drawing/2014/main" id="{0E8635CE-F7FE-4D29-BD62-BDBC26736269}"/>
                    </a:ext>
                  </a:extLst>
                </p:cNvPr>
                <p:cNvSpPr/>
                <p:nvPr/>
              </p:nvSpPr>
              <p:spPr>
                <a:xfrm>
                  <a:off x="4998354" y="2360133"/>
                  <a:ext cx="58695" cy="15887"/>
                </a:xfrm>
                <a:custGeom>
                  <a:avLst/>
                  <a:gdLst>
                    <a:gd name="connsiteX0" fmla="*/ 58695 w 58695"/>
                    <a:gd name="connsiteY0" fmla="*/ 0 h 15887"/>
                    <a:gd name="connsiteX1" fmla="*/ 0 w 58695"/>
                    <a:gd name="connsiteY1" fmla="*/ 0 h 15887"/>
                    <a:gd name="connsiteX2" fmla="*/ 0 w 58695"/>
                    <a:gd name="connsiteY2" fmla="*/ 15888 h 15887"/>
                    <a:gd name="connsiteX3" fmla="*/ 58695 w 58695"/>
                    <a:gd name="connsiteY3" fmla="*/ 15888 h 15887"/>
                    <a:gd name="connsiteX4" fmla="*/ 58695 w 58695"/>
                    <a:gd name="connsiteY4" fmla="*/ 0 h 15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95" h="15887">
                      <a:moveTo>
                        <a:pt x="58695" y="0"/>
                      </a:moveTo>
                      <a:lnTo>
                        <a:pt x="0" y="0"/>
                      </a:lnTo>
                      <a:lnTo>
                        <a:pt x="0" y="15888"/>
                      </a:lnTo>
                      <a:lnTo>
                        <a:pt x="58695" y="15888"/>
                      </a:lnTo>
                      <a:lnTo>
                        <a:pt x="58695" y="0"/>
                      </a:lnTo>
                      <a:close/>
                    </a:path>
                  </a:pathLst>
                </a:custGeom>
                <a:solidFill>
                  <a:srgbClr val="2C5967"/>
                </a:solidFill>
                <a:ln w="6417"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F175B9D6-64F3-4179-9FF0-C20002A773D3}"/>
                    </a:ext>
                  </a:extLst>
                </p:cNvPr>
                <p:cNvSpPr/>
                <p:nvPr/>
              </p:nvSpPr>
              <p:spPr>
                <a:xfrm>
                  <a:off x="5020363" y="2482361"/>
                  <a:ext cx="14668" cy="14662"/>
                </a:xfrm>
                <a:custGeom>
                  <a:avLst/>
                  <a:gdLst>
                    <a:gd name="connsiteX0" fmla="*/ 7334 w 14668"/>
                    <a:gd name="connsiteY0" fmla="*/ 14662 h 14662"/>
                    <a:gd name="connsiteX1" fmla="*/ 14669 w 14668"/>
                    <a:gd name="connsiteY1" fmla="*/ 7328 h 14662"/>
                    <a:gd name="connsiteX2" fmla="*/ 7334 w 14668"/>
                    <a:gd name="connsiteY2" fmla="*/ 0 h 14662"/>
                    <a:gd name="connsiteX3" fmla="*/ 0 w 14668"/>
                    <a:gd name="connsiteY3" fmla="*/ 7328 h 14662"/>
                    <a:gd name="connsiteX4" fmla="*/ 7334 w 14668"/>
                    <a:gd name="connsiteY4" fmla="*/ 14662 h 1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2">
                      <a:moveTo>
                        <a:pt x="7334" y="14662"/>
                      </a:moveTo>
                      <a:cubicBezTo>
                        <a:pt x="11383" y="14662"/>
                        <a:pt x="14669" y="11383"/>
                        <a:pt x="14669" y="7328"/>
                      </a:cubicBezTo>
                      <a:cubicBezTo>
                        <a:pt x="14669" y="3279"/>
                        <a:pt x="11383" y="0"/>
                        <a:pt x="7334" y="0"/>
                      </a:cubicBezTo>
                      <a:cubicBezTo>
                        <a:pt x="3279" y="0"/>
                        <a:pt x="0" y="3279"/>
                        <a:pt x="0" y="7328"/>
                      </a:cubicBezTo>
                      <a:cubicBezTo>
                        <a:pt x="0" y="11383"/>
                        <a:pt x="3279" y="14662"/>
                        <a:pt x="7334" y="14662"/>
                      </a:cubicBezTo>
                      <a:close/>
                    </a:path>
                  </a:pathLst>
                </a:custGeom>
                <a:solidFill>
                  <a:srgbClr val="2C5967"/>
                </a:solidFill>
                <a:ln w="6417"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DCF24572-C189-4EB4-91BC-51135351C78E}"/>
                    </a:ext>
                  </a:extLst>
                </p:cNvPr>
                <p:cNvSpPr/>
                <p:nvPr/>
              </p:nvSpPr>
              <p:spPr>
                <a:xfrm>
                  <a:off x="4998354" y="2391915"/>
                  <a:ext cx="58695" cy="15887"/>
                </a:xfrm>
                <a:custGeom>
                  <a:avLst/>
                  <a:gdLst>
                    <a:gd name="connsiteX0" fmla="*/ 58695 w 58695"/>
                    <a:gd name="connsiteY0" fmla="*/ 0 h 15887"/>
                    <a:gd name="connsiteX1" fmla="*/ 0 w 58695"/>
                    <a:gd name="connsiteY1" fmla="*/ 0 h 15887"/>
                    <a:gd name="connsiteX2" fmla="*/ 0 w 58695"/>
                    <a:gd name="connsiteY2" fmla="*/ 15888 h 15887"/>
                    <a:gd name="connsiteX3" fmla="*/ 58695 w 58695"/>
                    <a:gd name="connsiteY3" fmla="*/ 15888 h 15887"/>
                    <a:gd name="connsiteX4" fmla="*/ 58695 w 58695"/>
                    <a:gd name="connsiteY4" fmla="*/ 0 h 15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95" h="15887">
                      <a:moveTo>
                        <a:pt x="58695" y="0"/>
                      </a:moveTo>
                      <a:lnTo>
                        <a:pt x="0" y="0"/>
                      </a:lnTo>
                      <a:lnTo>
                        <a:pt x="0" y="15888"/>
                      </a:lnTo>
                      <a:lnTo>
                        <a:pt x="58695" y="15888"/>
                      </a:lnTo>
                      <a:lnTo>
                        <a:pt x="58695" y="0"/>
                      </a:lnTo>
                      <a:close/>
                    </a:path>
                  </a:pathLst>
                </a:custGeom>
                <a:solidFill>
                  <a:srgbClr val="2C5967"/>
                </a:solidFill>
                <a:ln w="6417"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F6930767-A335-4B8B-9107-09354989A13C}"/>
                    </a:ext>
                  </a:extLst>
                </p:cNvPr>
                <p:cNvSpPr/>
                <p:nvPr/>
              </p:nvSpPr>
              <p:spPr>
                <a:xfrm>
                  <a:off x="4998354" y="2423692"/>
                  <a:ext cx="58695" cy="15887"/>
                </a:xfrm>
                <a:custGeom>
                  <a:avLst/>
                  <a:gdLst>
                    <a:gd name="connsiteX0" fmla="*/ 58695 w 58695"/>
                    <a:gd name="connsiteY0" fmla="*/ 0 h 15887"/>
                    <a:gd name="connsiteX1" fmla="*/ 0 w 58695"/>
                    <a:gd name="connsiteY1" fmla="*/ 0 h 15887"/>
                    <a:gd name="connsiteX2" fmla="*/ 0 w 58695"/>
                    <a:gd name="connsiteY2" fmla="*/ 15888 h 15887"/>
                    <a:gd name="connsiteX3" fmla="*/ 58695 w 58695"/>
                    <a:gd name="connsiteY3" fmla="*/ 15888 h 15887"/>
                    <a:gd name="connsiteX4" fmla="*/ 58695 w 58695"/>
                    <a:gd name="connsiteY4" fmla="*/ 0 h 15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95" h="15887">
                      <a:moveTo>
                        <a:pt x="58695" y="0"/>
                      </a:moveTo>
                      <a:lnTo>
                        <a:pt x="0" y="0"/>
                      </a:lnTo>
                      <a:lnTo>
                        <a:pt x="0" y="15888"/>
                      </a:lnTo>
                      <a:lnTo>
                        <a:pt x="58695" y="15888"/>
                      </a:lnTo>
                      <a:lnTo>
                        <a:pt x="58695" y="0"/>
                      </a:lnTo>
                      <a:close/>
                    </a:path>
                  </a:pathLst>
                </a:custGeom>
                <a:solidFill>
                  <a:srgbClr val="2C5967"/>
                </a:solidFill>
                <a:ln w="6417"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EE25B7BB-BC0A-4C04-996F-254F63B7F6E2}"/>
                    </a:ext>
                  </a:extLst>
                </p:cNvPr>
                <p:cNvSpPr/>
                <p:nvPr/>
              </p:nvSpPr>
              <p:spPr>
                <a:xfrm>
                  <a:off x="4817379" y="2324686"/>
                  <a:ext cx="421868" cy="488905"/>
                </a:xfrm>
                <a:custGeom>
                  <a:avLst/>
                  <a:gdLst>
                    <a:gd name="connsiteX0" fmla="*/ 305698 w 421868"/>
                    <a:gd name="connsiteY0" fmla="*/ 0 h 488905"/>
                    <a:gd name="connsiteX1" fmla="*/ 305698 w 421868"/>
                    <a:gd name="connsiteY1" fmla="*/ 199230 h 488905"/>
                    <a:gd name="connsiteX2" fmla="*/ 305698 w 421868"/>
                    <a:gd name="connsiteY2" fmla="*/ 215118 h 488905"/>
                    <a:gd name="connsiteX3" fmla="*/ 353388 w 421868"/>
                    <a:gd name="connsiteY3" fmla="*/ 215118 h 488905"/>
                    <a:gd name="connsiteX4" fmla="*/ 353388 w 421868"/>
                    <a:gd name="connsiteY4" fmla="*/ 246895 h 488905"/>
                    <a:gd name="connsiteX5" fmla="*/ 232335 w 421868"/>
                    <a:gd name="connsiteY5" fmla="*/ 246895 h 488905"/>
                    <a:gd name="connsiteX6" fmla="*/ 217659 w 421868"/>
                    <a:gd name="connsiteY6" fmla="*/ 232232 h 488905"/>
                    <a:gd name="connsiteX7" fmla="*/ 217659 w 421868"/>
                    <a:gd name="connsiteY7" fmla="*/ 215118 h 488905"/>
                    <a:gd name="connsiteX8" fmla="*/ 266568 w 421868"/>
                    <a:gd name="connsiteY8" fmla="*/ 215118 h 488905"/>
                    <a:gd name="connsiteX9" fmla="*/ 266568 w 421868"/>
                    <a:gd name="connsiteY9" fmla="*/ 199230 h 488905"/>
                    <a:gd name="connsiteX10" fmla="*/ 266568 w 421868"/>
                    <a:gd name="connsiteY10" fmla="*/ 0 h 488905"/>
                    <a:gd name="connsiteX11" fmla="*/ 151630 w 421868"/>
                    <a:gd name="connsiteY11" fmla="*/ 0 h 488905"/>
                    <a:gd name="connsiteX12" fmla="*/ 151630 w 421868"/>
                    <a:gd name="connsiteY12" fmla="*/ 199230 h 488905"/>
                    <a:gd name="connsiteX13" fmla="*/ 151630 w 421868"/>
                    <a:gd name="connsiteY13" fmla="*/ 215118 h 488905"/>
                    <a:gd name="connsiteX14" fmla="*/ 201765 w 421868"/>
                    <a:gd name="connsiteY14" fmla="*/ 215118 h 488905"/>
                    <a:gd name="connsiteX15" fmla="*/ 201765 w 421868"/>
                    <a:gd name="connsiteY15" fmla="*/ 232232 h 488905"/>
                    <a:gd name="connsiteX16" fmla="*/ 187089 w 421868"/>
                    <a:gd name="connsiteY16" fmla="*/ 246895 h 488905"/>
                    <a:gd name="connsiteX17" fmla="*/ 67255 w 421868"/>
                    <a:gd name="connsiteY17" fmla="*/ 246895 h 488905"/>
                    <a:gd name="connsiteX18" fmla="*/ 67255 w 421868"/>
                    <a:gd name="connsiteY18" fmla="*/ 215118 h 488905"/>
                    <a:gd name="connsiteX19" fmla="*/ 114945 w 421868"/>
                    <a:gd name="connsiteY19" fmla="*/ 215118 h 488905"/>
                    <a:gd name="connsiteX20" fmla="*/ 114945 w 421868"/>
                    <a:gd name="connsiteY20" fmla="*/ 199230 h 488905"/>
                    <a:gd name="connsiteX21" fmla="*/ 114945 w 421868"/>
                    <a:gd name="connsiteY21" fmla="*/ 0 h 488905"/>
                    <a:gd name="connsiteX22" fmla="*/ 0 w 421868"/>
                    <a:gd name="connsiteY22" fmla="*/ 0 h 488905"/>
                    <a:gd name="connsiteX23" fmla="*/ 0 w 421868"/>
                    <a:gd name="connsiteY23" fmla="*/ 199230 h 488905"/>
                    <a:gd name="connsiteX24" fmla="*/ 0 w 421868"/>
                    <a:gd name="connsiteY24" fmla="*/ 215118 h 488905"/>
                    <a:gd name="connsiteX25" fmla="*/ 51354 w 421868"/>
                    <a:gd name="connsiteY25" fmla="*/ 215118 h 488905"/>
                    <a:gd name="connsiteX26" fmla="*/ 51354 w 421868"/>
                    <a:gd name="connsiteY26" fmla="*/ 262789 h 488905"/>
                    <a:gd name="connsiteX27" fmla="*/ 188309 w 421868"/>
                    <a:gd name="connsiteY27" fmla="*/ 262789 h 488905"/>
                    <a:gd name="connsiteX28" fmla="*/ 202984 w 421868"/>
                    <a:gd name="connsiteY28" fmla="*/ 277451 h 488905"/>
                    <a:gd name="connsiteX29" fmla="*/ 202984 w 421868"/>
                    <a:gd name="connsiteY29" fmla="*/ 297010 h 488905"/>
                    <a:gd name="connsiteX30" fmla="*/ 123505 w 421868"/>
                    <a:gd name="connsiteY30" fmla="*/ 323897 h 488905"/>
                    <a:gd name="connsiteX31" fmla="*/ 123505 w 421868"/>
                    <a:gd name="connsiteY31" fmla="*/ 366678 h 488905"/>
                    <a:gd name="connsiteX32" fmla="*/ 123505 w 421868"/>
                    <a:gd name="connsiteY32" fmla="*/ 369123 h 488905"/>
                    <a:gd name="connsiteX33" fmla="*/ 123505 w 421868"/>
                    <a:gd name="connsiteY33" fmla="*/ 414348 h 488905"/>
                    <a:gd name="connsiteX34" fmla="*/ 123505 w 421868"/>
                    <a:gd name="connsiteY34" fmla="*/ 415568 h 488905"/>
                    <a:gd name="connsiteX35" fmla="*/ 123505 w 421868"/>
                    <a:gd name="connsiteY35" fmla="*/ 462013 h 488905"/>
                    <a:gd name="connsiteX36" fmla="*/ 210325 w 421868"/>
                    <a:gd name="connsiteY36" fmla="*/ 488906 h 488905"/>
                    <a:gd name="connsiteX37" fmla="*/ 297145 w 421868"/>
                    <a:gd name="connsiteY37" fmla="*/ 462013 h 488905"/>
                    <a:gd name="connsiteX38" fmla="*/ 297145 w 421868"/>
                    <a:gd name="connsiteY38" fmla="*/ 415568 h 488905"/>
                    <a:gd name="connsiteX39" fmla="*/ 297145 w 421868"/>
                    <a:gd name="connsiteY39" fmla="*/ 414348 h 488905"/>
                    <a:gd name="connsiteX40" fmla="*/ 297145 w 421868"/>
                    <a:gd name="connsiteY40" fmla="*/ 369123 h 488905"/>
                    <a:gd name="connsiteX41" fmla="*/ 297145 w 421868"/>
                    <a:gd name="connsiteY41" fmla="*/ 366678 h 488905"/>
                    <a:gd name="connsiteX42" fmla="*/ 297145 w 421868"/>
                    <a:gd name="connsiteY42" fmla="*/ 322677 h 488905"/>
                    <a:gd name="connsiteX43" fmla="*/ 218878 w 421868"/>
                    <a:gd name="connsiteY43" fmla="*/ 295791 h 488905"/>
                    <a:gd name="connsiteX44" fmla="*/ 218878 w 421868"/>
                    <a:gd name="connsiteY44" fmla="*/ 276232 h 488905"/>
                    <a:gd name="connsiteX45" fmla="*/ 233554 w 421868"/>
                    <a:gd name="connsiteY45" fmla="*/ 261563 h 488905"/>
                    <a:gd name="connsiteX46" fmla="*/ 370508 w 421868"/>
                    <a:gd name="connsiteY46" fmla="*/ 261563 h 488905"/>
                    <a:gd name="connsiteX47" fmla="*/ 370508 w 421868"/>
                    <a:gd name="connsiteY47" fmla="*/ 213899 h 488905"/>
                    <a:gd name="connsiteX48" fmla="*/ 421869 w 421868"/>
                    <a:gd name="connsiteY48" fmla="*/ 213899 h 488905"/>
                    <a:gd name="connsiteX49" fmla="*/ 421869 w 421868"/>
                    <a:gd name="connsiteY49" fmla="*/ 198004 h 488905"/>
                    <a:gd name="connsiteX50" fmla="*/ 421869 w 421868"/>
                    <a:gd name="connsiteY50" fmla="*/ 0 h 488905"/>
                    <a:gd name="connsiteX51" fmla="*/ 305698 w 421868"/>
                    <a:gd name="connsiteY51" fmla="*/ 0 h 488905"/>
                    <a:gd name="connsiteX52" fmla="*/ 168744 w 421868"/>
                    <a:gd name="connsiteY52" fmla="*/ 15888 h 488905"/>
                    <a:gd name="connsiteX53" fmla="*/ 251899 w 421868"/>
                    <a:gd name="connsiteY53" fmla="*/ 15888 h 488905"/>
                    <a:gd name="connsiteX54" fmla="*/ 251899 w 421868"/>
                    <a:gd name="connsiteY54" fmla="*/ 199230 h 488905"/>
                    <a:gd name="connsiteX55" fmla="*/ 168744 w 421868"/>
                    <a:gd name="connsiteY55" fmla="*/ 199230 h 488905"/>
                    <a:gd name="connsiteX56" fmla="*/ 168744 w 421868"/>
                    <a:gd name="connsiteY56" fmla="*/ 15888 h 488905"/>
                    <a:gd name="connsiteX57" fmla="*/ 15894 w 421868"/>
                    <a:gd name="connsiteY57" fmla="*/ 15888 h 488905"/>
                    <a:gd name="connsiteX58" fmla="*/ 99044 w 421868"/>
                    <a:gd name="connsiteY58" fmla="*/ 15888 h 488905"/>
                    <a:gd name="connsiteX59" fmla="*/ 99044 w 421868"/>
                    <a:gd name="connsiteY59" fmla="*/ 199230 h 488905"/>
                    <a:gd name="connsiteX60" fmla="*/ 15894 w 421868"/>
                    <a:gd name="connsiteY60" fmla="*/ 199230 h 488905"/>
                    <a:gd name="connsiteX61" fmla="*/ 15894 w 421868"/>
                    <a:gd name="connsiteY61" fmla="*/ 15888 h 488905"/>
                    <a:gd name="connsiteX62" fmla="*/ 201765 w 421868"/>
                    <a:gd name="connsiteY62" fmla="*/ 254229 h 488905"/>
                    <a:gd name="connsiteX63" fmla="*/ 209099 w 421868"/>
                    <a:gd name="connsiteY63" fmla="*/ 246895 h 488905"/>
                    <a:gd name="connsiteX64" fmla="*/ 216434 w 421868"/>
                    <a:gd name="connsiteY64" fmla="*/ 254229 h 488905"/>
                    <a:gd name="connsiteX65" fmla="*/ 209099 w 421868"/>
                    <a:gd name="connsiteY65" fmla="*/ 261563 h 488905"/>
                    <a:gd name="connsiteX66" fmla="*/ 201765 w 421868"/>
                    <a:gd name="connsiteY66" fmla="*/ 254229 h 488905"/>
                    <a:gd name="connsiteX67" fmla="*/ 210325 w 421868"/>
                    <a:gd name="connsiteY67" fmla="*/ 473018 h 488905"/>
                    <a:gd name="connsiteX68" fmla="*/ 139399 w 421868"/>
                    <a:gd name="connsiteY68" fmla="*/ 460793 h 488905"/>
                    <a:gd name="connsiteX69" fmla="*/ 139399 w 421868"/>
                    <a:gd name="connsiteY69" fmla="*/ 431456 h 488905"/>
                    <a:gd name="connsiteX70" fmla="*/ 210325 w 421868"/>
                    <a:gd name="connsiteY70" fmla="*/ 441235 h 488905"/>
                    <a:gd name="connsiteX71" fmla="*/ 281244 w 421868"/>
                    <a:gd name="connsiteY71" fmla="*/ 431456 h 488905"/>
                    <a:gd name="connsiteX72" fmla="*/ 281244 w 421868"/>
                    <a:gd name="connsiteY72" fmla="*/ 460793 h 488905"/>
                    <a:gd name="connsiteX73" fmla="*/ 210325 w 421868"/>
                    <a:gd name="connsiteY73" fmla="*/ 473018 h 488905"/>
                    <a:gd name="connsiteX74" fmla="*/ 281244 w 421868"/>
                    <a:gd name="connsiteY74" fmla="*/ 414348 h 488905"/>
                    <a:gd name="connsiteX75" fmla="*/ 210325 w 421868"/>
                    <a:gd name="connsiteY75" fmla="*/ 426566 h 488905"/>
                    <a:gd name="connsiteX76" fmla="*/ 139399 w 421868"/>
                    <a:gd name="connsiteY76" fmla="*/ 414348 h 488905"/>
                    <a:gd name="connsiteX77" fmla="*/ 139399 w 421868"/>
                    <a:gd name="connsiteY77" fmla="*/ 386236 h 488905"/>
                    <a:gd name="connsiteX78" fmla="*/ 210325 w 421868"/>
                    <a:gd name="connsiteY78" fmla="*/ 396015 h 488905"/>
                    <a:gd name="connsiteX79" fmla="*/ 281244 w 421868"/>
                    <a:gd name="connsiteY79" fmla="*/ 386236 h 488905"/>
                    <a:gd name="connsiteX80" fmla="*/ 281244 w 421868"/>
                    <a:gd name="connsiteY80" fmla="*/ 414348 h 488905"/>
                    <a:gd name="connsiteX81" fmla="*/ 281244 w 421868"/>
                    <a:gd name="connsiteY81" fmla="*/ 369123 h 488905"/>
                    <a:gd name="connsiteX82" fmla="*/ 210325 w 421868"/>
                    <a:gd name="connsiteY82" fmla="*/ 381347 h 488905"/>
                    <a:gd name="connsiteX83" fmla="*/ 139399 w 421868"/>
                    <a:gd name="connsiteY83" fmla="*/ 369123 h 488905"/>
                    <a:gd name="connsiteX84" fmla="*/ 139399 w 421868"/>
                    <a:gd name="connsiteY84" fmla="*/ 339791 h 488905"/>
                    <a:gd name="connsiteX85" fmla="*/ 210325 w 421868"/>
                    <a:gd name="connsiteY85" fmla="*/ 349564 h 488905"/>
                    <a:gd name="connsiteX86" fmla="*/ 281244 w 421868"/>
                    <a:gd name="connsiteY86" fmla="*/ 339791 h 488905"/>
                    <a:gd name="connsiteX87" fmla="*/ 281244 w 421868"/>
                    <a:gd name="connsiteY87" fmla="*/ 369123 h 488905"/>
                    <a:gd name="connsiteX88" fmla="*/ 280025 w 421868"/>
                    <a:gd name="connsiteY88" fmla="*/ 322677 h 488905"/>
                    <a:gd name="connsiteX89" fmla="*/ 210325 w 421868"/>
                    <a:gd name="connsiteY89" fmla="*/ 333676 h 488905"/>
                    <a:gd name="connsiteX90" fmla="*/ 140619 w 421868"/>
                    <a:gd name="connsiteY90" fmla="*/ 322677 h 488905"/>
                    <a:gd name="connsiteX91" fmla="*/ 210325 w 421868"/>
                    <a:gd name="connsiteY91" fmla="*/ 311679 h 488905"/>
                    <a:gd name="connsiteX92" fmla="*/ 280025 w 421868"/>
                    <a:gd name="connsiteY92" fmla="*/ 322677 h 488905"/>
                    <a:gd name="connsiteX93" fmla="*/ 321599 w 421868"/>
                    <a:gd name="connsiteY93" fmla="*/ 199230 h 488905"/>
                    <a:gd name="connsiteX94" fmla="*/ 321599 w 421868"/>
                    <a:gd name="connsiteY94" fmla="*/ 15888 h 488905"/>
                    <a:gd name="connsiteX95" fmla="*/ 404749 w 421868"/>
                    <a:gd name="connsiteY95" fmla="*/ 15888 h 488905"/>
                    <a:gd name="connsiteX96" fmla="*/ 404749 w 421868"/>
                    <a:gd name="connsiteY96" fmla="*/ 199230 h 488905"/>
                    <a:gd name="connsiteX97" fmla="*/ 321599 w 421868"/>
                    <a:gd name="connsiteY97" fmla="*/ 199230 h 48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21868" h="488905">
                      <a:moveTo>
                        <a:pt x="305698" y="0"/>
                      </a:moveTo>
                      <a:lnTo>
                        <a:pt x="305698" y="199230"/>
                      </a:lnTo>
                      <a:lnTo>
                        <a:pt x="305698" y="215118"/>
                      </a:lnTo>
                      <a:lnTo>
                        <a:pt x="353388" y="215118"/>
                      </a:lnTo>
                      <a:lnTo>
                        <a:pt x="353388" y="246895"/>
                      </a:lnTo>
                      <a:lnTo>
                        <a:pt x="232335" y="246895"/>
                      </a:lnTo>
                      <a:cubicBezTo>
                        <a:pt x="229890" y="240786"/>
                        <a:pt x="224994" y="234677"/>
                        <a:pt x="217659" y="232232"/>
                      </a:cubicBezTo>
                      <a:lnTo>
                        <a:pt x="217659" y="215118"/>
                      </a:lnTo>
                      <a:lnTo>
                        <a:pt x="266568" y="215118"/>
                      </a:lnTo>
                      <a:lnTo>
                        <a:pt x="266568" y="199230"/>
                      </a:lnTo>
                      <a:lnTo>
                        <a:pt x="266568" y="0"/>
                      </a:lnTo>
                      <a:lnTo>
                        <a:pt x="151630" y="0"/>
                      </a:lnTo>
                      <a:lnTo>
                        <a:pt x="151630" y="199230"/>
                      </a:lnTo>
                      <a:lnTo>
                        <a:pt x="151630" y="215118"/>
                      </a:lnTo>
                      <a:lnTo>
                        <a:pt x="201765" y="215118"/>
                      </a:lnTo>
                      <a:lnTo>
                        <a:pt x="201765" y="232232"/>
                      </a:lnTo>
                      <a:cubicBezTo>
                        <a:pt x="194424" y="234677"/>
                        <a:pt x="189534" y="239566"/>
                        <a:pt x="187089" y="246895"/>
                      </a:cubicBezTo>
                      <a:lnTo>
                        <a:pt x="67255" y="246895"/>
                      </a:lnTo>
                      <a:lnTo>
                        <a:pt x="67255" y="215118"/>
                      </a:lnTo>
                      <a:lnTo>
                        <a:pt x="114945" y="215118"/>
                      </a:lnTo>
                      <a:lnTo>
                        <a:pt x="114945" y="199230"/>
                      </a:lnTo>
                      <a:lnTo>
                        <a:pt x="114945" y="0"/>
                      </a:lnTo>
                      <a:lnTo>
                        <a:pt x="0" y="0"/>
                      </a:lnTo>
                      <a:lnTo>
                        <a:pt x="0" y="199230"/>
                      </a:lnTo>
                      <a:lnTo>
                        <a:pt x="0" y="215118"/>
                      </a:lnTo>
                      <a:lnTo>
                        <a:pt x="51354" y="215118"/>
                      </a:lnTo>
                      <a:lnTo>
                        <a:pt x="51354" y="262789"/>
                      </a:lnTo>
                      <a:lnTo>
                        <a:pt x="188309" y="262789"/>
                      </a:lnTo>
                      <a:cubicBezTo>
                        <a:pt x="190760" y="270123"/>
                        <a:pt x="195649" y="275007"/>
                        <a:pt x="202984" y="277451"/>
                      </a:cubicBezTo>
                      <a:lnTo>
                        <a:pt x="202984" y="297010"/>
                      </a:lnTo>
                      <a:cubicBezTo>
                        <a:pt x="179749" y="297010"/>
                        <a:pt x="123505" y="301900"/>
                        <a:pt x="123505" y="323897"/>
                      </a:cubicBezTo>
                      <a:lnTo>
                        <a:pt x="123505" y="366678"/>
                      </a:lnTo>
                      <a:lnTo>
                        <a:pt x="123505" y="369123"/>
                      </a:lnTo>
                      <a:lnTo>
                        <a:pt x="123505" y="414348"/>
                      </a:lnTo>
                      <a:lnTo>
                        <a:pt x="123505" y="415568"/>
                      </a:lnTo>
                      <a:lnTo>
                        <a:pt x="123505" y="462013"/>
                      </a:lnTo>
                      <a:cubicBezTo>
                        <a:pt x="123505" y="487680"/>
                        <a:pt x="201765" y="488906"/>
                        <a:pt x="210325" y="488906"/>
                      </a:cubicBezTo>
                      <a:cubicBezTo>
                        <a:pt x="218878" y="488906"/>
                        <a:pt x="297145" y="487680"/>
                        <a:pt x="297145" y="462013"/>
                      </a:cubicBezTo>
                      <a:lnTo>
                        <a:pt x="297145" y="415568"/>
                      </a:lnTo>
                      <a:lnTo>
                        <a:pt x="297145" y="414348"/>
                      </a:lnTo>
                      <a:lnTo>
                        <a:pt x="297145" y="369123"/>
                      </a:lnTo>
                      <a:lnTo>
                        <a:pt x="297145" y="366678"/>
                      </a:lnTo>
                      <a:lnTo>
                        <a:pt x="297145" y="322677"/>
                      </a:lnTo>
                      <a:cubicBezTo>
                        <a:pt x="297145" y="300674"/>
                        <a:pt x="242114" y="297010"/>
                        <a:pt x="218878" y="295791"/>
                      </a:cubicBezTo>
                      <a:lnTo>
                        <a:pt x="218878" y="276232"/>
                      </a:lnTo>
                      <a:cubicBezTo>
                        <a:pt x="224994" y="273788"/>
                        <a:pt x="231109" y="268898"/>
                        <a:pt x="233554" y="261563"/>
                      </a:cubicBezTo>
                      <a:lnTo>
                        <a:pt x="370508" y="261563"/>
                      </a:lnTo>
                      <a:lnTo>
                        <a:pt x="370508" y="213899"/>
                      </a:lnTo>
                      <a:lnTo>
                        <a:pt x="421869" y="213899"/>
                      </a:lnTo>
                      <a:lnTo>
                        <a:pt x="421869" y="198004"/>
                      </a:lnTo>
                      <a:lnTo>
                        <a:pt x="421869" y="0"/>
                      </a:lnTo>
                      <a:lnTo>
                        <a:pt x="305698" y="0"/>
                      </a:lnTo>
                      <a:close/>
                      <a:moveTo>
                        <a:pt x="168744" y="15888"/>
                      </a:moveTo>
                      <a:lnTo>
                        <a:pt x="251899" y="15888"/>
                      </a:lnTo>
                      <a:lnTo>
                        <a:pt x="251899" y="199230"/>
                      </a:lnTo>
                      <a:lnTo>
                        <a:pt x="168744" y="199230"/>
                      </a:lnTo>
                      <a:lnTo>
                        <a:pt x="168744" y="15888"/>
                      </a:lnTo>
                      <a:close/>
                      <a:moveTo>
                        <a:pt x="15894" y="15888"/>
                      </a:moveTo>
                      <a:lnTo>
                        <a:pt x="99044" y="15888"/>
                      </a:lnTo>
                      <a:lnTo>
                        <a:pt x="99044" y="199230"/>
                      </a:lnTo>
                      <a:lnTo>
                        <a:pt x="15894" y="199230"/>
                      </a:lnTo>
                      <a:lnTo>
                        <a:pt x="15894" y="15888"/>
                      </a:lnTo>
                      <a:close/>
                      <a:moveTo>
                        <a:pt x="201765" y="254229"/>
                      </a:moveTo>
                      <a:cubicBezTo>
                        <a:pt x="201765" y="249339"/>
                        <a:pt x="205429" y="246895"/>
                        <a:pt x="209099" y="246895"/>
                      </a:cubicBezTo>
                      <a:cubicBezTo>
                        <a:pt x="212770" y="246895"/>
                        <a:pt x="216434" y="250565"/>
                        <a:pt x="216434" y="254229"/>
                      </a:cubicBezTo>
                      <a:cubicBezTo>
                        <a:pt x="216434" y="257899"/>
                        <a:pt x="212770" y="261563"/>
                        <a:pt x="209099" y="261563"/>
                      </a:cubicBezTo>
                      <a:cubicBezTo>
                        <a:pt x="205429" y="261563"/>
                        <a:pt x="201765" y="259119"/>
                        <a:pt x="201765" y="254229"/>
                      </a:cubicBezTo>
                      <a:close/>
                      <a:moveTo>
                        <a:pt x="210325" y="473018"/>
                      </a:moveTo>
                      <a:cubicBezTo>
                        <a:pt x="167524" y="473018"/>
                        <a:pt x="143070" y="465683"/>
                        <a:pt x="139399" y="460793"/>
                      </a:cubicBezTo>
                      <a:lnTo>
                        <a:pt x="139399" y="431456"/>
                      </a:lnTo>
                      <a:cubicBezTo>
                        <a:pt x="162635" y="441235"/>
                        <a:pt x="204210" y="441235"/>
                        <a:pt x="210325" y="441235"/>
                      </a:cubicBezTo>
                      <a:cubicBezTo>
                        <a:pt x="216434" y="441235"/>
                        <a:pt x="258015" y="441235"/>
                        <a:pt x="281244" y="431456"/>
                      </a:cubicBezTo>
                      <a:lnTo>
                        <a:pt x="281244" y="460793"/>
                      </a:lnTo>
                      <a:cubicBezTo>
                        <a:pt x="276354" y="465683"/>
                        <a:pt x="251899" y="473018"/>
                        <a:pt x="210325" y="473018"/>
                      </a:cubicBezTo>
                      <a:close/>
                      <a:moveTo>
                        <a:pt x="281244" y="414348"/>
                      </a:moveTo>
                      <a:cubicBezTo>
                        <a:pt x="277580" y="419238"/>
                        <a:pt x="253119" y="426566"/>
                        <a:pt x="210325" y="426566"/>
                      </a:cubicBezTo>
                      <a:cubicBezTo>
                        <a:pt x="167524" y="426566"/>
                        <a:pt x="143070" y="419238"/>
                        <a:pt x="139399" y="414348"/>
                      </a:cubicBezTo>
                      <a:lnTo>
                        <a:pt x="139399" y="386236"/>
                      </a:lnTo>
                      <a:cubicBezTo>
                        <a:pt x="162635" y="396015"/>
                        <a:pt x="204210" y="396015"/>
                        <a:pt x="210325" y="396015"/>
                      </a:cubicBezTo>
                      <a:cubicBezTo>
                        <a:pt x="216434" y="396015"/>
                        <a:pt x="258015" y="396015"/>
                        <a:pt x="281244" y="386236"/>
                      </a:cubicBezTo>
                      <a:lnTo>
                        <a:pt x="281244" y="414348"/>
                      </a:lnTo>
                      <a:close/>
                      <a:moveTo>
                        <a:pt x="281244" y="369123"/>
                      </a:moveTo>
                      <a:cubicBezTo>
                        <a:pt x="277580" y="374012"/>
                        <a:pt x="253119" y="381347"/>
                        <a:pt x="210325" y="381347"/>
                      </a:cubicBezTo>
                      <a:cubicBezTo>
                        <a:pt x="167524" y="381347"/>
                        <a:pt x="143070" y="374012"/>
                        <a:pt x="139399" y="369123"/>
                      </a:cubicBezTo>
                      <a:lnTo>
                        <a:pt x="139399" y="339791"/>
                      </a:lnTo>
                      <a:cubicBezTo>
                        <a:pt x="161409" y="349564"/>
                        <a:pt x="200539" y="349564"/>
                        <a:pt x="210325" y="349564"/>
                      </a:cubicBezTo>
                      <a:cubicBezTo>
                        <a:pt x="220104" y="349564"/>
                        <a:pt x="259234" y="348345"/>
                        <a:pt x="281244" y="339791"/>
                      </a:cubicBezTo>
                      <a:lnTo>
                        <a:pt x="281244" y="369123"/>
                      </a:lnTo>
                      <a:close/>
                      <a:moveTo>
                        <a:pt x="280025" y="322677"/>
                      </a:moveTo>
                      <a:cubicBezTo>
                        <a:pt x="273910" y="327567"/>
                        <a:pt x="249455" y="333676"/>
                        <a:pt x="210325" y="333676"/>
                      </a:cubicBezTo>
                      <a:cubicBezTo>
                        <a:pt x="171195" y="333676"/>
                        <a:pt x="146734" y="327567"/>
                        <a:pt x="140619" y="322677"/>
                      </a:cubicBezTo>
                      <a:cubicBezTo>
                        <a:pt x="146734" y="317788"/>
                        <a:pt x="171195" y="311679"/>
                        <a:pt x="210325" y="311679"/>
                      </a:cubicBezTo>
                      <a:cubicBezTo>
                        <a:pt x="249455" y="311679"/>
                        <a:pt x="272684" y="317788"/>
                        <a:pt x="280025" y="322677"/>
                      </a:cubicBezTo>
                      <a:close/>
                      <a:moveTo>
                        <a:pt x="321599" y="199230"/>
                      </a:moveTo>
                      <a:lnTo>
                        <a:pt x="321599" y="15888"/>
                      </a:lnTo>
                      <a:lnTo>
                        <a:pt x="404749" y="15888"/>
                      </a:lnTo>
                      <a:lnTo>
                        <a:pt x="404749" y="199230"/>
                      </a:lnTo>
                      <a:lnTo>
                        <a:pt x="321599" y="199230"/>
                      </a:lnTo>
                      <a:close/>
                    </a:path>
                  </a:pathLst>
                </a:custGeom>
                <a:solidFill>
                  <a:srgbClr val="2C5967"/>
                </a:solidFill>
                <a:ln w="6417"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EEB2B996-4CE2-42F4-B99E-7373233577A9}"/>
                    </a:ext>
                  </a:extLst>
                </p:cNvPr>
                <p:cNvSpPr/>
                <p:nvPr/>
              </p:nvSpPr>
              <p:spPr>
                <a:xfrm>
                  <a:off x="5151203" y="2360133"/>
                  <a:ext cx="58694" cy="15887"/>
                </a:xfrm>
                <a:custGeom>
                  <a:avLst/>
                  <a:gdLst>
                    <a:gd name="connsiteX0" fmla="*/ 58695 w 58694"/>
                    <a:gd name="connsiteY0" fmla="*/ 0 h 15887"/>
                    <a:gd name="connsiteX1" fmla="*/ 0 w 58694"/>
                    <a:gd name="connsiteY1" fmla="*/ 0 h 15887"/>
                    <a:gd name="connsiteX2" fmla="*/ 0 w 58694"/>
                    <a:gd name="connsiteY2" fmla="*/ 15888 h 15887"/>
                    <a:gd name="connsiteX3" fmla="*/ 58695 w 58694"/>
                    <a:gd name="connsiteY3" fmla="*/ 15888 h 15887"/>
                    <a:gd name="connsiteX4" fmla="*/ 58695 w 58694"/>
                    <a:gd name="connsiteY4" fmla="*/ 0 h 15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94" h="15887">
                      <a:moveTo>
                        <a:pt x="58695" y="0"/>
                      </a:moveTo>
                      <a:lnTo>
                        <a:pt x="0" y="0"/>
                      </a:lnTo>
                      <a:lnTo>
                        <a:pt x="0" y="15888"/>
                      </a:lnTo>
                      <a:lnTo>
                        <a:pt x="58695" y="15888"/>
                      </a:lnTo>
                      <a:lnTo>
                        <a:pt x="58695" y="0"/>
                      </a:lnTo>
                      <a:close/>
                    </a:path>
                  </a:pathLst>
                </a:custGeom>
                <a:solidFill>
                  <a:srgbClr val="2C5967"/>
                </a:solidFill>
                <a:ln w="6417"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46199C1F-1D78-4570-941D-798106A88787}"/>
                    </a:ext>
                  </a:extLst>
                </p:cNvPr>
                <p:cNvSpPr/>
                <p:nvPr/>
              </p:nvSpPr>
              <p:spPr>
                <a:xfrm>
                  <a:off x="5171993" y="2482361"/>
                  <a:ext cx="14668" cy="14662"/>
                </a:xfrm>
                <a:custGeom>
                  <a:avLst/>
                  <a:gdLst>
                    <a:gd name="connsiteX0" fmla="*/ 7334 w 14668"/>
                    <a:gd name="connsiteY0" fmla="*/ 14662 h 14662"/>
                    <a:gd name="connsiteX1" fmla="*/ 14669 w 14668"/>
                    <a:gd name="connsiteY1" fmla="*/ 7328 h 14662"/>
                    <a:gd name="connsiteX2" fmla="*/ 7334 w 14668"/>
                    <a:gd name="connsiteY2" fmla="*/ 0 h 14662"/>
                    <a:gd name="connsiteX3" fmla="*/ 0 w 14668"/>
                    <a:gd name="connsiteY3" fmla="*/ 7328 h 14662"/>
                    <a:gd name="connsiteX4" fmla="*/ 7334 w 14668"/>
                    <a:gd name="connsiteY4" fmla="*/ 14662 h 1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2">
                      <a:moveTo>
                        <a:pt x="7334" y="14662"/>
                      </a:moveTo>
                      <a:cubicBezTo>
                        <a:pt x="11383" y="14662"/>
                        <a:pt x="14669" y="11383"/>
                        <a:pt x="14669" y="7328"/>
                      </a:cubicBezTo>
                      <a:cubicBezTo>
                        <a:pt x="14669" y="3279"/>
                        <a:pt x="11383" y="0"/>
                        <a:pt x="7334" y="0"/>
                      </a:cubicBezTo>
                      <a:cubicBezTo>
                        <a:pt x="3286" y="0"/>
                        <a:pt x="0" y="3279"/>
                        <a:pt x="0" y="7328"/>
                      </a:cubicBezTo>
                      <a:cubicBezTo>
                        <a:pt x="0" y="11383"/>
                        <a:pt x="3286" y="14662"/>
                        <a:pt x="7334" y="14662"/>
                      </a:cubicBezTo>
                      <a:close/>
                    </a:path>
                  </a:pathLst>
                </a:custGeom>
                <a:solidFill>
                  <a:srgbClr val="2C5967"/>
                </a:solidFill>
                <a:ln w="6417"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F0032B65-13B6-4E9C-9B4C-0E059C176525}"/>
                    </a:ext>
                  </a:extLst>
                </p:cNvPr>
                <p:cNvSpPr/>
                <p:nvPr/>
              </p:nvSpPr>
              <p:spPr>
                <a:xfrm>
                  <a:off x="5151203" y="2391915"/>
                  <a:ext cx="58694" cy="15887"/>
                </a:xfrm>
                <a:custGeom>
                  <a:avLst/>
                  <a:gdLst>
                    <a:gd name="connsiteX0" fmla="*/ 58695 w 58694"/>
                    <a:gd name="connsiteY0" fmla="*/ 0 h 15887"/>
                    <a:gd name="connsiteX1" fmla="*/ 0 w 58694"/>
                    <a:gd name="connsiteY1" fmla="*/ 0 h 15887"/>
                    <a:gd name="connsiteX2" fmla="*/ 0 w 58694"/>
                    <a:gd name="connsiteY2" fmla="*/ 15888 h 15887"/>
                    <a:gd name="connsiteX3" fmla="*/ 58695 w 58694"/>
                    <a:gd name="connsiteY3" fmla="*/ 15888 h 15887"/>
                    <a:gd name="connsiteX4" fmla="*/ 58695 w 58694"/>
                    <a:gd name="connsiteY4" fmla="*/ 0 h 15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94" h="15887">
                      <a:moveTo>
                        <a:pt x="58695" y="0"/>
                      </a:moveTo>
                      <a:lnTo>
                        <a:pt x="0" y="0"/>
                      </a:lnTo>
                      <a:lnTo>
                        <a:pt x="0" y="15888"/>
                      </a:lnTo>
                      <a:lnTo>
                        <a:pt x="58695" y="15888"/>
                      </a:lnTo>
                      <a:lnTo>
                        <a:pt x="58695" y="0"/>
                      </a:lnTo>
                      <a:close/>
                    </a:path>
                  </a:pathLst>
                </a:custGeom>
                <a:solidFill>
                  <a:srgbClr val="2C5967"/>
                </a:solidFill>
                <a:ln w="6417"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BD5E663C-8417-46C6-A589-DA1DCD039969}"/>
                    </a:ext>
                  </a:extLst>
                </p:cNvPr>
                <p:cNvSpPr/>
                <p:nvPr/>
              </p:nvSpPr>
              <p:spPr>
                <a:xfrm>
                  <a:off x="5151203" y="2423692"/>
                  <a:ext cx="58694" cy="15887"/>
                </a:xfrm>
                <a:custGeom>
                  <a:avLst/>
                  <a:gdLst>
                    <a:gd name="connsiteX0" fmla="*/ 58695 w 58694"/>
                    <a:gd name="connsiteY0" fmla="*/ 0 h 15887"/>
                    <a:gd name="connsiteX1" fmla="*/ 0 w 58694"/>
                    <a:gd name="connsiteY1" fmla="*/ 0 h 15887"/>
                    <a:gd name="connsiteX2" fmla="*/ 0 w 58694"/>
                    <a:gd name="connsiteY2" fmla="*/ 15888 h 15887"/>
                    <a:gd name="connsiteX3" fmla="*/ 58695 w 58694"/>
                    <a:gd name="connsiteY3" fmla="*/ 15888 h 15887"/>
                    <a:gd name="connsiteX4" fmla="*/ 58695 w 58694"/>
                    <a:gd name="connsiteY4" fmla="*/ 0 h 15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94" h="15887">
                      <a:moveTo>
                        <a:pt x="58695" y="0"/>
                      </a:moveTo>
                      <a:lnTo>
                        <a:pt x="0" y="0"/>
                      </a:lnTo>
                      <a:lnTo>
                        <a:pt x="0" y="15888"/>
                      </a:lnTo>
                      <a:lnTo>
                        <a:pt x="58695" y="15888"/>
                      </a:lnTo>
                      <a:lnTo>
                        <a:pt x="58695" y="0"/>
                      </a:lnTo>
                      <a:close/>
                    </a:path>
                  </a:pathLst>
                </a:custGeom>
                <a:solidFill>
                  <a:srgbClr val="2C5967"/>
                </a:solidFill>
                <a:ln w="6417"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E1B875BB-D794-475D-BB39-C147EF051818}"/>
                    </a:ext>
                  </a:extLst>
                </p:cNvPr>
                <p:cNvSpPr/>
                <p:nvPr/>
              </p:nvSpPr>
              <p:spPr>
                <a:xfrm>
                  <a:off x="4845498" y="2360133"/>
                  <a:ext cx="58694" cy="15887"/>
                </a:xfrm>
                <a:custGeom>
                  <a:avLst/>
                  <a:gdLst>
                    <a:gd name="connsiteX0" fmla="*/ 58695 w 58694"/>
                    <a:gd name="connsiteY0" fmla="*/ 0 h 15887"/>
                    <a:gd name="connsiteX1" fmla="*/ 0 w 58694"/>
                    <a:gd name="connsiteY1" fmla="*/ 0 h 15887"/>
                    <a:gd name="connsiteX2" fmla="*/ 0 w 58694"/>
                    <a:gd name="connsiteY2" fmla="*/ 15888 h 15887"/>
                    <a:gd name="connsiteX3" fmla="*/ 58695 w 58694"/>
                    <a:gd name="connsiteY3" fmla="*/ 15888 h 15887"/>
                    <a:gd name="connsiteX4" fmla="*/ 58695 w 58694"/>
                    <a:gd name="connsiteY4" fmla="*/ 0 h 15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94" h="15887">
                      <a:moveTo>
                        <a:pt x="58695" y="0"/>
                      </a:moveTo>
                      <a:lnTo>
                        <a:pt x="0" y="0"/>
                      </a:lnTo>
                      <a:lnTo>
                        <a:pt x="0" y="15888"/>
                      </a:lnTo>
                      <a:lnTo>
                        <a:pt x="58695" y="15888"/>
                      </a:lnTo>
                      <a:lnTo>
                        <a:pt x="58695" y="0"/>
                      </a:lnTo>
                      <a:close/>
                    </a:path>
                  </a:pathLst>
                </a:custGeom>
                <a:solidFill>
                  <a:srgbClr val="2C5967"/>
                </a:solidFill>
                <a:ln w="6417"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9CC2B976-6020-4FE5-A0E9-B40BB2FDEAF2}"/>
                    </a:ext>
                  </a:extLst>
                </p:cNvPr>
                <p:cNvSpPr/>
                <p:nvPr/>
              </p:nvSpPr>
              <p:spPr>
                <a:xfrm>
                  <a:off x="4868733" y="2482361"/>
                  <a:ext cx="14668" cy="14662"/>
                </a:xfrm>
                <a:custGeom>
                  <a:avLst/>
                  <a:gdLst>
                    <a:gd name="connsiteX0" fmla="*/ 7334 w 14668"/>
                    <a:gd name="connsiteY0" fmla="*/ 14662 h 14662"/>
                    <a:gd name="connsiteX1" fmla="*/ 14669 w 14668"/>
                    <a:gd name="connsiteY1" fmla="*/ 7328 h 14662"/>
                    <a:gd name="connsiteX2" fmla="*/ 7334 w 14668"/>
                    <a:gd name="connsiteY2" fmla="*/ 0 h 14662"/>
                    <a:gd name="connsiteX3" fmla="*/ 0 w 14668"/>
                    <a:gd name="connsiteY3" fmla="*/ 7328 h 14662"/>
                    <a:gd name="connsiteX4" fmla="*/ 7334 w 14668"/>
                    <a:gd name="connsiteY4" fmla="*/ 14662 h 1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 h="14662">
                      <a:moveTo>
                        <a:pt x="7334" y="14662"/>
                      </a:moveTo>
                      <a:cubicBezTo>
                        <a:pt x="11384" y="14662"/>
                        <a:pt x="14669" y="11383"/>
                        <a:pt x="14669" y="7328"/>
                      </a:cubicBezTo>
                      <a:cubicBezTo>
                        <a:pt x="14669" y="3279"/>
                        <a:pt x="11384" y="0"/>
                        <a:pt x="7334" y="0"/>
                      </a:cubicBezTo>
                      <a:cubicBezTo>
                        <a:pt x="3286" y="0"/>
                        <a:pt x="0" y="3279"/>
                        <a:pt x="0" y="7328"/>
                      </a:cubicBezTo>
                      <a:cubicBezTo>
                        <a:pt x="0" y="11383"/>
                        <a:pt x="3286" y="14662"/>
                        <a:pt x="7334" y="14662"/>
                      </a:cubicBezTo>
                      <a:close/>
                    </a:path>
                  </a:pathLst>
                </a:custGeom>
                <a:solidFill>
                  <a:srgbClr val="2C5967"/>
                </a:solidFill>
                <a:ln w="6417"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334E20E9-B892-4300-81C9-BE89F0A75618}"/>
                    </a:ext>
                  </a:extLst>
                </p:cNvPr>
                <p:cNvSpPr/>
                <p:nvPr/>
              </p:nvSpPr>
              <p:spPr>
                <a:xfrm>
                  <a:off x="4845498" y="2391915"/>
                  <a:ext cx="58694" cy="15887"/>
                </a:xfrm>
                <a:custGeom>
                  <a:avLst/>
                  <a:gdLst>
                    <a:gd name="connsiteX0" fmla="*/ 58695 w 58694"/>
                    <a:gd name="connsiteY0" fmla="*/ 0 h 15887"/>
                    <a:gd name="connsiteX1" fmla="*/ 0 w 58694"/>
                    <a:gd name="connsiteY1" fmla="*/ 0 h 15887"/>
                    <a:gd name="connsiteX2" fmla="*/ 0 w 58694"/>
                    <a:gd name="connsiteY2" fmla="*/ 15888 h 15887"/>
                    <a:gd name="connsiteX3" fmla="*/ 58695 w 58694"/>
                    <a:gd name="connsiteY3" fmla="*/ 15888 h 15887"/>
                    <a:gd name="connsiteX4" fmla="*/ 58695 w 58694"/>
                    <a:gd name="connsiteY4" fmla="*/ 0 h 15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94" h="15887">
                      <a:moveTo>
                        <a:pt x="58695" y="0"/>
                      </a:moveTo>
                      <a:lnTo>
                        <a:pt x="0" y="0"/>
                      </a:lnTo>
                      <a:lnTo>
                        <a:pt x="0" y="15888"/>
                      </a:lnTo>
                      <a:lnTo>
                        <a:pt x="58695" y="15888"/>
                      </a:lnTo>
                      <a:lnTo>
                        <a:pt x="58695" y="0"/>
                      </a:lnTo>
                      <a:close/>
                    </a:path>
                  </a:pathLst>
                </a:custGeom>
                <a:solidFill>
                  <a:srgbClr val="2C5967"/>
                </a:solidFill>
                <a:ln w="6417"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93043487-98A5-4954-BC26-DAF0FE1B6383}"/>
                    </a:ext>
                  </a:extLst>
                </p:cNvPr>
                <p:cNvSpPr/>
                <p:nvPr/>
              </p:nvSpPr>
              <p:spPr>
                <a:xfrm>
                  <a:off x="4845498" y="2423692"/>
                  <a:ext cx="58694" cy="15887"/>
                </a:xfrm>
                <a:custGeom>
                  <a:avLst/>
                  <a:gdLst>
                    <a:gd name="connsiteX0" fmla="*/ 58695 w 58694"/>
                    <a:gd name="connsiteY0" fmla="*/ 0 h 15887"/>
                    <a:gd name="connsiteX1" fmla="*/ 0 w 58694"/>
                    <a:gd name="connsiteY1" fmla="*/ 0 h 15887"/>
                    <a:gd name="connsiteX2" fmla="*/ 0 w 58694"/>
                    <a:gd name="connsiteY2" fmla="*/ 15888 h 15887"/>
                    <a:gd name="connsiteX3" fmla="*/ 58695 w 58694"/>
                    <a:gd name="connsiteY3" fmla="*/ 15888 h 15887"/>
                    <a:gd name="connsiteX4" fmla="*/ 58695 w 58694"/>
                    <a:gd name="connsiteY4" fmla="*/ 0 h 15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94" h="15887">
                      <a:moveTo>
                        <a:pt x="58695" y="0"/>
                      </a:moveTo>
                      <a:lnTo>
                        <a:pt x="0" y="0"/>
                      </a:lnTo>
                      <a:lnTo>
                        <a:pt x="0" y="15888"/>
                      </a:lnTo>
                      <a:lnTo>
                        <a:pt x="58695" y="15888"/>
                      </a:lnTo>
                      <a:lnTo>
                        <a:pt x="58695" y="0"/>
                      </a:lnTo>
                      <a:close/>
                    </a:path>
                  </a:pathLst>
                </a:custGeom>
                <a:solidFill>
                  <a:srgbClr val="2C5967"/>
                </a:solidFill>
                <a:ln w="6417" cap="flat">
                  <a:noFill/>
                  <a:prstDash val="solid"/>
                  <a:miter/>
                </a:ln>
              </p:spPr>
              <p:txBody>
                <a:bodyPr rtlCol="0" anchor="ctr"/>
                <a:lstStyle/>
                <a:p>
                  <a:endParaRPr lang="en-US"/>
                </a:p>
              </p:txBody>
            </p:sp>
          </p:grpSp>
        </p:grpSp>
        <p:sp>
          <p:nvSpPr>
            <p:cNvPr id="1224" name="TextBox 1223">
              <a:extLst>
                <a:ext uri="{FF2B5EF4-FFF2-40B4-BE49-F238E27FC236}">
                  <a16:creationId xmlns:a16="http://schemas.microsoft.com/office/drawing/2014/main" id="{71358B09-F85F-4447-BCCD-368031A8F734}"/>
                </a:ext>
              </a:extLst>
            </p:cNvPr>
            <p:cNvSpPr txBox="1"/>
            <p:nvPr/>
          </p:nvSpPr>
          <p:spPr>
            <a:xfrm>
              <a:off x="4837548" y="2785332"/>
              <a:ext cx="38180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RAC</a:t>
              </a:r>
            </a:p>
          </p:txBody>
        </p:sp>
      </p:grpSp>
      <p:grpSp>
        <p:nvGrpSpPr>
          <p:cNvPr id="1225" name="Graphic 2">
            <a:extLst>
              <a:ext uri="{FF2B5EF4-FFF2-40B4-BE49-F238E27FC236}">
                <a16:creationId xmlns:a16="http://schemas.microsoft.com/office/drawing/2014/main" id="{9AC30944-B0A7-4C33-8048-A734606C0D51}"/>
              </a:ext>
            </a:extLst>
          </p:cNvPr>
          <p:cNvGrpSpPr/>
          <p:nvPr/>
        </p:nvGrpSpPr>
        <p:grpSpPr>
          <a:xfrm>
            <a:off x="5606317" y="2884360"/>
            <a:ext cx="583932" cy="653337"/>
            <a:chOff x="5606317" y="2312468"/>
            <a:chExt cx="583932" cy="653337"/>
          </a:xfrm>
        </p:grpSpPr>
        <p:grpSp>
          <p:nvGrpSpPr>
            <p:cNvPr id="1226" name="Graphic 2">
              <a:extLst>
                <a:ext uri="{FF2B5EF4-FFF2-40B4-BE49-F238E27FC236}">
                  <a16:creationId xmlns:a16="http://schemas.microsoft.com/office/drawing/2014/main" id="{A2B6838C-2E37-4692-8230-ED380DC18281}"/>
                </a:ext>
              </a:extLst>
            </p:cNvPr>
            <p:cNvGrpSpPr/>
            <p:nvPr/>
          </p:nvGrpSpPr>
          <p:grpSpPr>
            <a:xfrm>
              <a:off x="5649669" y="2312468"/>
              <a:ext cx="483406" cy="513347"/>
              <a:chOff x="5649669" y="2312468"/>
              <a:chExt cx="483406" cy="513347"/>
            </a:xfrm>
          </p:grpSpPr>
          <p:sp>
            <p:nvSpPr>
              <p:cNvPr id="1227" name="Freeform: Shape 1226">
                <a:extLst>
                  <a:ext uri="{FF2B5EF4-FFF2-40B4-BE49-F238E27FC236}">
                    <a16:creationId xmlns:a16="http://schemas.microsoft.com/office/drawing/2014/main" id="{BD275A6A-ED3A-4E98-AFDA-5D1F5A13DF5B}"/>
                  </a:ext>
                </a:extLst>
              </p:cNvPr>
              <p:cNvSpPr/>
              <p:nvPr/>
            </p:nvSpPr>
            <p:spPr>
              <a:xfrm>
                <a:off x="5689954" y="2345393"/>
                <a:ext cx="124512" cy="82918"/>
              </a:xfrm>
              <a:custGeom>
                <a:avLst/>
                <a:gdLst>
                  <a:gd name="connsiteX0" fmla="*/ 81789 w 124512"/>
                  <a:gd name="connsiteY0" fmla="*/ 79261 h 82918"/>
                  <a:gd name="connsiteX1" fmla="*/ 124512 w 124512"/>
                  <a:gd name="connsiteY1" fmla="*/ 41459 h 82918"/>
                  <a:gd name="connsiteX2" fmla="*/ 124512 w 124512"/>
                  <a:gd name="connsiteY2" fmla="*/ 0 h 82918"/>
                  <a:gd name="connsiteX3" fmla="*/ 0 w 124512"/>
                  <a:gd name="connsiteY3" fmla="*/ 0 h 82918"/>
                  <a:gd name="connsiteX4" fmla="*/ 0 w 124512"/>
                  <a:gd name="connsiteY4" fmla="*/ 82918 h 82918"/>
                  <a:gd name="connsiteX5" fmla="*/ 41504 w 124512"/>
                  <a:gd name="connsiteY5" fmla="*/ 42678 h 82918"/>
                  <a:gd name="connsiteX6" fmla="*/ 81789 w 124512"/>
                  <a:gd name="connsiteY6" fmla="*/ 79261 h 8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512" h="82918">
                    <a:moveTo>
                      <a:pt x="81789" y="79261"/>
                    </a:moveTo>
                    <a:lnTo>
                      <a:pt x="124512" y="41459"/>
                    </a:lnTo>
                    <a:lnTo>
                      <a:pt x="124512" y="0"/>
                    </a:lnTo>
                    <a:lnTo>
                      <a:pt x="0" y="0"/>
                    </a:lnTo>
                    <a:lnTo>
                      <a:pt x="0" y="82918"/>
                    </a:lnTo>
                    <a:lnTo>
                      <a:pt x="41504" y="42678"/>
                    </a:lnTo>
                    <a:lnTo>
                      <a:pt x="81789" y="79261"/>
                    </a:lnTo>
                    <a:close/>
                  </a:path>
                </a:pathLst>
              </a:custGeom>
              <a:solidFill>
                <a:srgbClr val="FFFFFF"/>
              </a:solidFill>
              <a:ln w="6417"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C33EF61E-337C-476D-81AE-139004D37B19}"/>
                  </a:ext>
                </a:extLst>
              </p:cNvPr>
              <p:cNvSpPr/>
              <p:nvPr/>
            </p:nvSpPr>
            <p:spPr>
              <a:xfrm>
                <a:off x="5683858" y="2744117"/>
                <a:ext cx="40278" cy="40233"/>
              </a:xfrm>
              <a:custGeom>
                <a:avLst/>
                <a:gdLst>
                  <a:gd name="connsiteX0" fmla="*/ 40279 w 40278"/>
                  <a:gd name="connsiteY0" fmla="*/ 40234 h 40233"/>
                  <a:gd name="connsiteX1" fmla="*/ 40279 w 40278"/>
                  <a:gd name="connsiteY1" fmla="*/ 0 h 40233"/>
                  <a:gd name="connsiteX2" fmla="*/ 0 w 40278"/>
                  <a:gd name="connsiteY2" fmla="*/ 0 h 40233"/>
                  <a:gd name="connsiteX3" fmla="*/ 40279 w 40278"/>
                  <a:gd name="connsiteY3" fmla="*/ 40234 h 40233"/>
                </a:gdLst>
                <a:ahLst/>
                <a:cxnLst>
                  <a:cxn ang="0">
                    <a:pos x="connsiteX0" y="connsiteY0"/>
                  </a:cxn>
                  <a:cxn ang="0">
                    <a:pos x="connsiteX1" y="connsiteY1"/>
                  </a:cxn>
                  <a:cxn ang="0">
                    <a:pos x="connsiteX2" y="connsiteY2"/>
                  </a:cxn>
                  <a:cxn ang="0">
                    <a:pos x="connsiteX3" y="connsiteY3"/>
                  </a:cxn>
                </a:cxnLst>
                <a:rect l="l" t="t" r="r" b="b"/>
                <a:pathLst>
                  <a:path w="40278" h="40233">
                    <a:moveTo>
                      <a:pt x="40279" y="40234"/>
                    </a:moveTo>
                    <a:lnTo>
                      <a:pt x="40279" y="0"/>
                    </a:lnTo>
                    <a:lnTo>
                      <a:pt x="0" y="0"/>
                    </a:lnTo>
                    <a:cubicBezTo>
                      <a:pt x="3658" y="20726"/>
                      <a:pt x="19527" y="36576"/>
                      <a:pt x="40279" y="40234"/>
                    </a:cubicBezTo>
                    <a:close/>
                  </a:path>
                </a:pathLst>
              </a:custGeom>
              <a:solidFill>
                <a:srgbClr val="FFFFFF"/>
              </a:solidFill>
              <a:ln w="6417"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B16FE3AA-D0BC-4388-A4A4-86434CFE0D0A}"/>
                  </a:ext>
                </a:extLst>
              </p:cNvPr>
              <p:cNvSpPr/>
              <p:nvPr/>
            </p:nvSpPr>
            <p:spPr>
              <a:xfrm>
                <a:off x="5671647" y="2327105"/>
                <a:ext cx="162352" cy="163391"/>
              </a:xfrm>
              <a:custGeom>
                <a:avLst/>
                <a:gdLst>
                  <a:gd name="connsiteX0" fmla="*/ 112307 w 162352"/>
                  <a:gd name="connsiteY0" fmla="*/ 143885 h 163391"/>
                  <a:gd name="connsiteX1" fmla="*/ 18307 w 162352"/>
                  <a:gd name="connsiteY1" fmla="*/ 143885 h 163391"/>
                  <a:gd name="connsiteX2" fmla="*/ 18307 w 162352"/>
                  <a:gd name="connsiteY2" fmla="*/ 125590 h 163391"/>
                  <a:gd name="connsiteX3" fmla="*/ 19533 w 162352"/>
                  <a:gd name="connsiteY3" fmla="*/ 126810 h 163391"/>
                  <a:gd name="connsiteX4" fmla="*/ 61037 w 162352"/>
                  <a:gd name="connsiteY4" fmla="*/ 86570 h 163391"/>
                  <a:gd name="connsiteX5" fmla="*/ 101322 w 162352"/>
                  <a:gd name="connsiteY5" fmla="*/ 123152 h 163391"/>
                  <a:gd name="connsiteX6" fmla="*/ 144045 w 162352"/>
                  <a:gd name="connsiteY6" fmla="*/ 84131 h 163391"/>
                  <a:gd name="connsiteX7" fmla="*/ 144045 w 162352"/>
                  <a:gd name="connsiteY7" fmla="*/ 121933 h 163391"/>
                  <a:gd name="connsiteX8" fmla="*/ 162352 w 162352"/>
                  <a:gd name="connsiteY8" fmla="*/ 113398 h 163391"/>
                  <a:gd name="connsiteX9" fmla="*/ 162352 w 162352"/>
                  <a:gd name="connsiteY9" fmla="*/ 0 h 163391"/>
                  <a:gd name="connsiteX10" fmla="*/ 0 w 162352"/>
                  <a:gd name="connsiteY10" fmla="*/ 0 h 163391"/>
                  <a:gd name="connsiteX11" fmla="*/ 0 w 162352"/>
                  <a:gd name="connsiteY11" fmla="*/ 163392 h 163391"/>
                  <a:gd name="connsiteX12" fmla="*/ 95213 w 162352"/>
                  <a:gd name="connsiteY12" fmla="*/ 163392 h 163391"/>
                  <a:gd name="connsiteX13" fmla="*/ 107424 w 162352"/>
                  <a:gd name="connsiteY13" fmla="*/ 148762 h 163391"/>
                  <a:gd name="connsiteX14" fmla="*/ 112307 w 162352"/>
                  <a:gd name="connsiteY14" fmla="*/ 143885 h 163391"/>
                  <a:gd name="connsiteX15" fmla="*/ 18307 w 162352"/>
                  <a:gd name="connsiteY15" fmla="*/ 18288 h 163391"/>
                  <a:gd name="connsiteX16" fmla="*/ 142826 w 162352"/>
                  <a:gd name="connsiteY16" fmla="*/ 18288 h 163391"/>
                  <a:gd name="connsiteX17" fmla="*/ 142826 w 162352"/>
                  <a:gd name="connsiteY17" fmla="*/ 59747 h 163391"/>
                  <a:gd name="connsiteX18" fmla="*/ 100096 w 162352"/>
                  <a:gd name="connsiteY18" fmla="*/ 97549 h 163391"/>
                  <a:gd name="connsiteX19" fmla="*/ 59818 w 162352"/>
                  <a:gd name="connsiteY19" fmla="*/ 60966 h 163391"/>
                  <a:gd name="connsiteX20" fmla="*/ 18307 w 162352"/>
                  <a:gd name="connsiteY20" fmla="*/ 101206 h 163391"/>
                  <a:gd name="connsiteX21" fmla="*/ 18307 w 162352"/>
                  <a:gd name="connsiteY21" fmla="*/ 18288 h 16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2352" h="163391">
                    <a:moveTo>
                      <a:pt x="112307" y="143885"/>
                    </a:moveTo>
                    <a:lnTo>
                      <a:pt x="18307" y="143885"/>
                    </a:lnTo>
                    <a:lnTo>
                      <a:pt x="18307" y="125590"/>
                    </a:lnTo>
                    <a:lnTo>
                      <a:pt x="19533" y="126810"/>
                    </a:lnTo>
                    <a:lnTo>
                      <a:pt x="61037" y="86570"/>
                    </a:lnTo>
                    <a:lnTo>
                      <a:pt x="101322" y="123152"/>
                    </a:lnTo>
                    <a:lnTo>
                      <a:pt x="144045" y="84131"/>
                    </a:lnTo>
                    <a:lnTo>
                      <a:pt x="144045" y="121933"/>
                    </a:lnTo>
                    <a:cubicBezTo>
                      <a:pt x="150148" y="118275"/>
                      <a:pt x="156250" y="115837"/>
                      <a:pt x="162352" y="113398"/>
                    </a:cubicBezTo>
                    <a:lnTo>
                      <a:pt x="162352" y="0"/>
                    </a:lnTo>
                    <a:lnTo>
                      <a:pt x="0" y="0"/>
                    </a:lnTo>
                    <a:lnTo>
                      <a:pt x="0" y="163392"/>
                    </a:lnTo>
                    <a:lnTo>
                      <a:pt x="95213" y="163392"/>
                    </a:lnTo>
                    <a:cubicBezTo>
                      <a:pt x="98877" y="158515"/>
                      <a:pt x="103760" y="153638"/>
                      <a:pt x="107424" y="148762"/>
                    </a:cubicBezTo>
                    <a:cubicBezTo>
                      <a:pt x="109863" y="146323"/>
                      <a:pt x="111082" y="145104"/>
                      <a:pt x="112307" y="143885"/>
                    </a:cubicBezTo>
                    <a:close/>
                    <a:moveTo>
                      <a:pt x="18307" y="18288"/>
                    </a:moveTo>
                    <a:lnTo>
                      <a:pt x="142826" y="18288"/>
                    </a:lnTo>
                    <a:lnTo>
                      <a:pt x="142826" y="59747"/>
                    </a:lnTo>
                    <a:lnTo>
                      <a:pt x="100096" y="97549"/>
                    </a:lnTo>
                    <a:lnTo>
                      <a:pt x="59818" y="60966"/>
                    </a:lnTo>
                    <a:lnTo>
                      <a:pt x="18307" y="101206"/>
                    </a:lnTo>
                    <a:lnTo>
                      <a:pt x="18307" y="18288"/>
                    </a:lnTo>
                    <a:close/>
                  </a:path>
                </a:pathLst>
              </a:custGeom>
              <a:solidFill>
                <a:srgbClr val="2C5967"/>
              </a:solidFill>
              <a:ln w="6417"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C1D04785-957D-412C-85AD-68DD22CF7081}"/>
                  </a:ext>
                </a:extLst>
              </p:cNvPr>
              <p:cNvSpPr/>
              <p:nvPr/>
            </p:nvSpPr>
            <p:spPr>
              <a:xfrm>
                <a:off x="5697276" y="2634376"/>
                <a:ext cx="139162" cy="137788"/>
              </a:xfrm>
              <a:custGeom>
                <a:avLst/>
                <a:gdLst>
                  <a:gd name="connsiteX0" fmla="*/ 119629 w 139162"/>
                  <a:gd name="connsiteY0" fmla="*/ 68282 h 137788"/>
                  <a:gd name="connsiteX1" fmla="*/ 78125 w 139162"/>
                  <a:gd name="connsiteY1" fmla="*/ 118275 h 137788"/>
                  <a:gd name="connsiteX2" fmla="*/ 78125 w 139162"/>
                  <a:gd name="connsiteY2" fmla="*/ 71939 h 137788"/>
                  <a:gd name="connsiteX3" fmla="*/ 97658 w 139162"/>
                  <a:gd name="connsiteY3" fmla="*/ 52432 h 137788"/>
                  <a:gd name="connsiteX4" fmla="*/ 83008 w 139162"/>
                  <a:gd name="connsiteY4" fmla="*/ 40240 h 137788"/>
                  <a:gd name="connsiteX5" fmla="*/ 64701 w 139162"/>
                  <a:gd name="connsiteY5" fmla="*/ 58528 h 137788"/>
                  <a:gd name="connsiteX6" fmla="*/ 19533 w 139162"/>
                  <a:gd name="connsiteY6" fmla="*/ 58528 h 137788"/>
                  <a:gd name="connsiteX7" fmla="*/ 64701 w 139162"/>
                  <a:gd name="connsiteY7" fmla="*/ 17069 h 137788"/>
                  <a:gd name="connsiteX8" fmla="*/ 54935 w 139162"/>
                  <a:gd name="connsiteY8" fmla="*/ 0 h 137788"/>
                  <a:gd name="connsiteX9" fmla="*/ 0 w 139162"/>
                  <a:gd name="connsiteY9" fmla="*/ 68282 h 137788"/>
                  <a:gd name="connsiteX10" fmla="*/ 0 w 139162"/>
                  <a:gd name="connsiteY10" fmla="*/ 78042 h 137788"/>
                  <a:gd name="connsiteX11" fmla="*/ 59818 w 139162"/>
                  <a:gd name="connsiteY11" fmla="*/ 78042 h 137788"/>
                  <a:gd name="connsiteX12" fmla="*/ 59818 w 139162"/>
                  <a:gd name="connsiteY12" fmla="*/ 137789 h 137788"/>
                  <a:gd name="connsiteX13" fmla="*/ 69584 w 139162"/>
                  <a:gd name="connsiteY13" fmla="*/ 137789 h 137788"/>
                  <a:gd name="connsiteX14" fmla="*/ 139162 w 139162"/>
                  <a:gd name="connsiteY14" fmla="*/ 74378 h 137788"/>
                  <a:gd name="connsiteX15" fmla="*/ 120855 w 139162"/>
                  <a:gd name="connsiteY15" fmla="*/ 67063 h 137788"/>
                  <a:gd name="connsiteX16" fmla="*/ 119629 w 139162"/>
                  <a:gd name="connsiteY16" fmla="*/ 68282 h 13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162" h="137788">
                    <a:moveTo>
                      <a:pt x="119629" y="68282"/>
                    </a:moveTo>
                    <a:cubicBezTo>
                      <a:pt x="119629" y="92672"/>
                      <a:pt x="101322" y="113399"/>
                      <a:pt x="78125" y="118275"/>
                    </a:cubicBezTo>
                    <a:lnTo>
                      <a:pt x="78125" y="71939"/>
                    </a:lnTo>
                    <a:lnTo>
                      <a:pt x="97658" y="52432"/>
                    </a:lnTo>
                    <a:cubicBezTo>
                      <a:pt x="92775" y="48775"/>
                      <a:pt x="87892" y="45117"/>
                      <a:pt x="83008" y="40240"/>
                    </a:cubicBezTo>
                    <a:lnTo>
                      <a:pt x="64701" y="58528"/>
                    </a:lnTo>
                    <a:lnTo>
                      <a:pt x="19533" y="58528"/>
                    </a:lnTo>
                    <a:cubicBezTo>
                      <a:pt x="23197" y="36583"/>
                      <a:pt x="41504" y="19507"/>
                      <a:pt x="64701" y="17069"/>
                    </a:cubicBezTo>
                    <a:cubicBezTo>
                      <a:pt x="61037" y="10973"/>
                      <a:pt x="57373" y="6096"/>
                      <a:pt x="54935" y="0"/>
                    </a:cubicBezTo>
                    <a:cubicBezTo>
                      <a:pt x="23197" y="6096"/>
                      <a:pt x="0" y="34144"/>
                      <a:pt x="0" y="68282"/>
                    </a:cubicBezTo>
                    <a:lnTo>
                      <a:pt x="0" y="78042"/>
                    </a:lnTo>
                    <a:lnTo>
                      <a:pt x="59818" y="78042"/>
                    </a:lnTo>
                    <a:lnTo>
                      <a:pt x="59818" y="137789"/>
                    </a:lnTo>
                    <a:lnTo>
                      <a:pt x="69584" y="137789"/>
                    </a:lnTo>
                    <a:cubicBezTo>
                      <a:pt x="106205" y="137789"/>
                      <a:pt x="135498" y="109741"/>
                      <a:pt x="139162" y="74378"/>
                    </a:cubicBezTo>
                    <a:cubicBezTo>
                      <a:pt x="133060" y="71939"/>
                      <a:pt x="126957" y="69501"/>
                      <a:pt x="120855" y="67063"/>
                    </a:cubicBezTo>
                    <a:cubicBezTo>
                      <a:pt x="119629" y="67063"/>
                      <a:pt x="119629" y="67063"/>
                      <a:pt x="119629" y="68282"/>
                    </a:cubicBezTo>
                    <a:close/>
                  </a:path>
                </a:pathLst>
              </a:custGeom>
              <a:solidFill>
                <a:srgbClr val="2C5967"/>
              </a:solidFill>
              <a:ln w="6417"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82664F3E-25A2-4B70-894B-53B65D3B4271}"/>
                  </a:ext>
                </a:extLst>
              </p:cNvPr>
              <p:cNvSpPr/>
              <p:nvPr/>
            </p:nvSpPr>
            <p:spPr>
              <a:xfrm>
                <a:off x="5664319" y="2724609"/>
                <a:ext cx="79350" cy="79254"/>
              </a:xfrm>
              <a:custGeom>
                <a:avLst/>
                <a:gdLst>
                  <a:gd name="connsiteX0" fmla="*/ 0 w 79350"/>
                  <a:gd name="connsiteY0" fmla="*/ 9754 h 79254"/>
                  <a:gd name="connsiteX1" fmla="*/ 69584 w 79350"/>
                  <a:gd name="connsiteY1" fmla="*/ 79255 h 79254"/>
                  <a:gd name="connsiteX2" fmla="*/ 79351 w 79350"/>
                  <a:gd name="connsiteY2" fmla="*/ 79255 h 79254"/>
                  <a:gd name="connsiteX3" fmla="*/ 79351 w 79350"/>
                  <a:gd name="connsiteY3" fmla="*/ 0 h 79254"/>
                  <a:gd name="connsiteX4" fmla="*/ 0 w 79350"/>
                  <a:gd name="connsiteY4" fmla="*/ 0 h 79254"/>
                  <a:gd name="connsiteX5" fmla="*/ 0 w 79350"/>
                  <a:gd name="connsiteY5" fmla="*/ 9754 h 79254"/>
                  <a:gd name="connsiteX6" fmla="*/ 59818 w 79350"/>
                  <a:gd name="connsiteY6" fmla="*/ 19507 h 79254"/>
                  <a:gd name="connsiteX7" fmla="*/ 59818 w 79350"/>
                  <a:gd name="connsiteY7" fmla="*/ 59747 h 79254"/>
                  <a:gd name="connsiteX8" fmla="*/ 19533 w 79350"/>
                  <a:gd name="connsiteY8" fmla="*/ 19507 h 79254"/>
                  <a:gd name="connsiteX9" fmla="*/ 59818 w 79350"/>
                  <a:gd name="connsiteY9" fmla="*/ 19507 h 7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50" h="79254">
                    <a:moveTo>
                      <a:pt x="0" y="9754"/>
                    </a:moveTo>
                    <a:cubicBezTo>
                      <a:pt x="0" y="47549"/>
                      <a:pt x="30518" y="79255"/>
                      <a:pt x="69584" y="79255"/>
                    </a:cubicBezTo>
                    <a:lnTo>
                      <a:pt x="79351" y="79255"/>
                    </a:lnTo>
                    <a:lnTo>
                      <a:pt x="79351" y="0"/>
                    </a:lnTo>
                    <a:lnTo>
                      <a:pt x="0" y="0"/>
                    </a:lnTo>
                    <a:lnTo>
                      <a:pt x="0" y="9754"/>
                    </a:lnTo>
                    <a:close/>
                    <a:moveTo>
                      <a:pt x="59818" y="19507"/>
                    </a:moveTo>
                    <a:lnTo>
                      <a:pt x="59818" y="59747"/>
                    </a:lnTo>
                    <a:cubicBezTo>
                      <a:pt x="39066" y="56090"/>
                      <a:pt x="23197" y="40234"/>
                      <a:pt x="19533" y="19507"/>
                    </a:cubicBezTo>
                    <a:lnTo>
                      <a:pt x="59818" y="19507"/>
                    </a:lnTo>
                    <a:close/>
                  </a:path>
                </a:pathLst>
              </a:custGeom>
              <a:solidFill>
                <a:srgbClr val="2C5967"/>
              </a:solidFill>
              <a:ln w="6417"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37936F51-568E-43AB-B592-C4D1F80DC4AF}"/>
                  </a:ext>
                </a:extLst>
              </p:cNvPr>
              <p:cNvSpPr/>
              <p:nvPr/>
            </p:nvSpPr>
            <p:spPr>
              <a:xfrm>
                <a:off x="5923111" y="2327105"/>
                <a:ext cx="163578" cy="162172"/>
              </a:xfrm>
              <a:custGeom>
                <a:avLst/>
                <a:gdLst>
                  <a:gd name="connsiteX0" fmla="*/ 19533 w 163578"/>
                  <a:gd name="connsiteY0" fmla="*/ 18288 h 162172"/>
                  <a:gd name="connsiteX1" fmla="*/ 144045 w 163578"/>
                  <a:gd name="connsiteY1" fmla="*/ 18288 h 162172"/>
                  <a:gd name="connsiteX2" fmla="*/ 144045 w 163578"/>
                  <a:gd name="connsiteY2" fmla="*/ 143885 h 162172"/>
                  <a:gd name="connsiteX3" fmla="*/ 126957 w 163578"/>
                  <a:gd name="connsiteY3" fmla="*/ 143885 h 162172"/>
                  <a:gd name="connsiteX4" fmla="*/ 126957 w 163578"/>
                  <a:gd name="connsiteY4" fmla="*/ 46336 h 162172"/>
                  <a:gd name="connsiteX5" fmla="*/ 107424 w 163578"/>
                  <a:gd name="connsiteY5" fmla="*/ 46336 h 162172"/>
                  <a:gd name="connsiteX6" fmla="*/ 107424 w 163578"/>
                  <a:gd name="connsiteY6" fmla="*/ 143885 h 162172"/>
                  <a:gd name="connsiteX7" fmla="*/ 91556 w 163578"/>
                  <a:gd name="connsiteY7" fmla="*/ 143885 h 162172"/>
                  <a:gd name="connsiteX8" fmla="*/ 91556 w 163578"/>
                  <a:gd name="connsiteY8" fmla="*/ 70720 h 162172"/>
                  <a:gd name="connsiteX9" fmla="*/ 70803 w 163578"/>
                  <a:gd name="connsiteY9" fmla="*/ 70720 h 162172"/>
                  <a:gd name="connsiteX10" fmla="*/ 70803 w 163578"/>
                  <a:gd name="connsiteY10" fmla="*/ 143885 h 162172"/>
                  <a:gd name="connsiteX11" fmla="*/ 56154 w 163578"/>
                  <a:gd name="connsiteY11" fmla="*/ 143885 h 162172"/>
                  <a:gd name="connsiteX12" fmla="*/ 56154 w 163578"/>
                  <a:gd name="connsiteY12" fmla="*/ 96330 h 162172"/>
                  <a:gd name="connsiteX13" fmla="*/ 36621 w 163578"/>
                  <a:gd name="connsiteY13" fmla="*/ 96330 h 162172"/>
                  <a:gd name="connsiteX14" fmla="*/ 36621 w 163578"/>
                  <a:gd name="connsiteY14" fmla="*/ 131686 h 162172"/>
                  <a:gd name="connsiteX15" fmla="*/ 56154 w 163578"/>
                  <a:gd name="connsiteY15" fmla="*/ 147542 h 162172"/>
                  <a:gd name="connsiteX16" fmla="*/ 69578 w 163578"/>
                  <a:gd name="connsiteY16" fmla="*/ 162173 h 162172"/>
                  <a:gd name="connsiteX17" fmla="*/ 163578 w 163578"/>
                  <a:gd name="connsiteY17" fmla="*/ 162173 h 162172"/>
                  <a:gd name="connsiteX18" fmla="*/ 163578 w 163578"/>
                  <a:gd name="connsiteY18" fmla="*/ 0 h 162172"/>
                  <a:gd name="connsiteX19" fmla="*/ 0 w 163578"/>
                  <a:gd name="connsiteY19" fmla="*/ 0 h 162172"/>
                  <a:gd name="connsiteX20" fmla="*/ 0 w 163578"/>
                  <a:gd name="connsiteY20" fmla="*/ 114618 h 162172"/>
                  <a:gd name="connsiteX21" fmla="*/ 18314 w 163578"/>
                  <a:gd name="connsiteY21" fmla="*/ 121933 h 162172"/>
                  <a:gd name="connsiteX22" fmla="*/ 18314 w 163578"/>
                  <a:gd name="connsiteY22" fmla="*/ 18288 h 162172"/>
                  <a:gd name="connsiteX23" fmla="*/ 19533 w 163578"/>
                  <a:gd name="connsiteY23" fmla="*/ 18288 h 16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3578" h="162172">
                    <a:moveTo>
                      <a:pt x="19533" y="18288"/>
                    </a:moveTo>
                    <a:lnTo>
                      <a:pt x="144045" y="18288"/>
                    </a:lnTo>
                    <a:lnTo>
                      <a:pt x="144045" y="143885"/>
                    </a:lnTo>
                    <a:lnTo>
                      <a:pt x="126957" y="143885"/>
                    </a:lnTo>
                    <a:lnTo>
                      <a:pt x="126957" y="46336"/>
                    </a:lnTo>
                    <a:lnTo>
                      <a:pt x="107424" y="46336"/>
                    </a:lnTo>
                    <a:lnTo>
                      <a:pt x="107424" y="143885"/>
                    </a:lnTo>
                    <a:lnTo>
                      <a:pt x="91556" y="143885"/>
                    </a:lnTo>
                    <a:lnTo>
                      <a:pt x="91556" y="70720"/>
                    </a:lnTo>
                    <a:lnTo>
                      <a:pt x="70803" y="70720"/>
                    </a:lnTo>
                    <a:lnTo>
                      <a:pt x="70803" y="143885"/>
                    </a:lnTo>
                    <a:lnTo>
                      <a:pt x="56154" y="143885"/>
                    </a:lnTo>
                    <a:lnTo>
                      <a:pt x="56154" y="96330"/>
                    </a:lnTo>
                    <a:lnTo>
                      <a:pt x="36621" y="96330"/>
                    </a:lnTo>
                    <a:lnTo>
                      <a:pt x="36621" y="131686"/>
                    </a:lnTo>
                    <a:cubicBezTo>
                      <a:pt x="43943" y="136563"/>
                      <a:pt x="50051" y="141446"/>
                      <a:pt x="56154" y="147542"/>
                    </a:cubicBezTo>
                    <a:cubicBezTo>
                      <a:pt x="61037" y="152419"/>
                      <a:pt x="64694" y="157296"/>
                      <a:pt x="69578" y="162173"/>
                    </a:cubicBezTo>
                    <a:lnTo>
                      <a:pt x="163578" y="162173"/>
                    </a:lnTo>
                    <a:lnTo>
                      <a:pt x="163578" y="0"/>
                    </a:lnTo>
                    <a:lnTo>
                      <a:pt x="0" y="0"/>
                    </a:lnTo>
                    <a:lnTo>
                      <a:pt x="0" y="114618"/>
                    </a:lnTo>
                    <a:cubicBezTo>
                      <a:pt x="6102" y="117056"/>
                      <a:pt x="12205" y="119494"/>
                      <a:pt x="18314" y="121933"/>
                    </a:cubicBezTo>
                    <a:lnTo>
                      <a:pt x="18314" y="18288"/>
                    </a:lnTo>
                    <a:lnTo>
                      <a:pt x="19533" y="18288"/>
                    </a:lnTo>
                    <a:close/>
                  </a:path>
                </a:pathLst>
              </a:custGeom>
              <a:solidFill>
                <a:srgbClr val="2C5967"/>
              </a:solidFill>
              <a:ln w="6417"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F6DDD2B8-21DE-4BA7-AA7B-E97EAB6F003A}"/>
                  </a:ext>
                </a:extLst>
              </p:cNvPr>
              <p:cNvSpPr/>
              <p:nvPr/>
            </p:nvSpPr>
            <p:spPr>
              <a:xfrm>
                <a:off x="5770220" y="2466107"/>
                <a:ext cx="217592" cy="215830"/>
              </a:xfrm>
              <a:custGeom>
                <a:avLst/>
                <a:gdLst>
                  <a:gd name="connsiteX0" fmla="*/ 185854 w 217592"/>
                  <a:gd name="connsiteY0" fmla="*/ 185344 h 215830"/>
                  <a:gd name="connsiteX1" fmla="*/ 217592 w 217592"/>
                  <a:gd name="connsiteY1" fmla="*/ 108522 h 215830"/>
                  <a:gd name="connsiteX2" fmla="*/ 185854 w 217592"/>
                  <a:gd name="connsiteY2" fmla="*/ 31706 h 215830"/>
                  <a:gd name="connsiteX3" fmla="*/ 108948 w 217592"/>
                  <a:gd name="connsiteY3" fmla="*/ 0 h 215830"/>
                  <a:gd name="connsiteX4" fmla="*/ 32043 w 217592"/>
                  <a:gd name="connsiteY4" fmla="*/ 31706 h 215830"/>
                  <a:gd name="connsiteX5" fmla="*/ 32043 w 217592"/>
                  <a:gd name="connsiteY5" fmla="*/ 184125 h 215830"/>
                  <a:gd name="connsiteX6" fmla="*/ 108948 w 217592"/>
                  <a:gd name="connsiteY6" fmla="*/ 215831 h 215830"/>
                  <a:gd name="connsiteX7" fmla="*/ 185854 w 217592"/>
                  <a:gd name="connsiteY7" fmla="*/ 185344 h 21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592" h="215830">
                    <a:moveTo>
                      <a:pt x="185854" y="185344"/>
                    </a:moveTo>
                    <a:cubicBezTo>
                      <a:pt x="206606" y="164618"/>
                      <a:pt x="217592" y="137789"/>
                      <a:pt x="217592" y="108522"/>
                    </a:cubicBezTo>
                    <a:cubicBezTo>
                      <a:pt x="217592" y="79261"/>
                      <a:pt x="206606" y="52432"/>
                      <a:pt x="185854" y="31706"/>
                    </a:cubicBezTo>
                    <a:cubicBezTo>
                      <a:pt x="165102" y="10979"/>
                      <a:pt x="138248" y="0"/>
                      <a:pt x="108948" y="0"/>
                    </a:cubicBezTo>
                    <a:cubicBezTo>
                      <a:pt x="79649" y="0"/>
                      <a:pt x="52795" y="10979"/>
                      <a:pt x="32043" y="31706"/>
                    </a:cubicBezTo>
                    <a:cubicBezTo>
                      <a:pt x="-10681" y="74384"/>
                      <a:pt x="-10681" y="142666"/>
                      <a:pt x="32043" y="184125"/>
                    </a:cubicBezTo>
                    <a:cubicBezTo>
                      <a:pt x="52795" y="204851"/>
                      <a:pt x="79649" y="215831"/>
                      <a:pt x="108948" y="215831"/>
                    </a:cubicBezTo>
                    <a:cubicBezTo>
                      <a:pt x="138248" y="215831"/>
                      <a:pt x="165102" y="204851"/>
                      <a:pt x="185854" y="185344"/>
                    </a:cubicBezTo>
                    <a:close/>
                  </a:path>
                </a:pathLst>
              </a:custGeom>
              <a:solidFill>
                <a:srgbClr val="FFFFFF"/>
              </a:solidFill>
              <a:ln w="6417"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4DB18CE4-488F-45C2-B85C-4906D281C770}"/>
                  </a:ext>
                </a:extLst>
              </p:cNvPr>
              <p:cNvSpPr/>
              <p:nvPr/>
            </p:nvSpPr>
            <p:spPr>
              <a:xfrm>
                <a:off x="5957293" y="2650232"/>
                <a:ext cx="115965" cy="115836"/>
              </a:xfrm>
              <a:custGeom>
                <a:avLst/>
                <a:gdLst>
                  <a:gd name="connsiteX0" fmla="*/ 65914 w 115965"/>
                  <a:gd name="connsiteY0" fmla="*/ 30480 h 115836"/>
                  <a:gd name="connsiteX1" fmla="*/ 24410 w 115965"/>
                  <a:gd name="connsiteY1" fmla="*/ 0 h 115836"/>
                  <a:gd name="connsiteX2" fmla="*/ 12205 w 115965"/>
                  <a:gd name="connsiteY2" fmla="*/ 14630 h 115836"/>
                  <a:gd name="connsiteX3" fmla="*/ 0 w 115965"/>
                  <a:gd name="connsiteY3" fmla="*/ 25603 h 115836"/>
                  <a:gd name="connsiteX4" fmla="*/ 32957 w 115965"/>
                  <a:gd name="connsiteY4" fmla="*/ 69501 h 115836"/>
                  <a:gd name="connsiteX5" fmla="*/ 57373 w 115965"/>
                  <a:gd name="connsiteY5" fmla="*/ 97549 h 115836"/>
                  <a:gd name="connsiteX6" fmla="*/ 75680 w 115965"/>
                  <a:gd name="connsiteY6" fmla="*/ 115837 h 115836"/>
                  <a:gd name="connsiteX7" fmla="*/ 115965 w 115965"/>
                  <a:gd name="connsiteY7" fmla="*/ 75597 h 115836"/>
                  <a:gd name="connsiteX8" fmla="*/ 104980 w 115965"/>
                  <a:gd name="connsiteY8" fmla="*/ 64624 h 115836"/>
                  <a:gd name="connsiteX9" fmla="*/ 65914 w 115965"/>
                  <a:gd name="connsiteY9" fmla="*/ 30480 h 11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965" h="115836">
                    <a:moveTo>
                      <a:pt x="65914" y="30480"/>
                    </a:moveTo>
                    <a:lnTo>
                      <a:pt x="24410" y="0"/>
                    </a:lnTo>
                    <a:cubicBezTo>
                      <a:pt x="20752" y="4877"/>
                      <a:pt x="17088" y="9754"/>
                      <a:pt x="12205" y="14630"/>
                    </a:cubicBezTo>
                    <a:cubicBezTo>
                      <a:pt x="8541" y="18288"/>
                      <a:pt x="4884" y="21946"/>
                      <a:pt x="0" y="25603"/>
                    </a:cubicBezTo>
                    <a:lnTo>
                      <a:pt x="32957" y="69501"/>
                    </a:lnTo>
                    <a:cubicBezTo>
                      <a:pt x="41504" y="81693"/>
                      <a:pt x="46387" y="86570"/>
                      <a:pt x="57373" y="97549"/>
                    </a:cubicBezTo>
                    <a:lnTo>
                      <a:pt x="75680" y="115837"/>
                    </a:lnTo>
                    <a:lnTo>
                      <a:pt x="115965" y="75597"/>
                    </a:lnTo>
                    <a:lnTo>
                      <a:pt x="104980" y="64624"/>
                    </a:lnTo>
                    <a:cubicBezTo>
                      <a:pt x="91549" y="52432"/>
                      <a:pt x="79345" y="40240"/>
                      <a:pt x="65914" y="30480"/>
                    </a:cubicBezTo>
                    <a:close/>
                  </a:path>
                </a:pathLst>
              </a:custGeom>
              <a:solidFill>
                <a:srgbClr val="FFFFFF"/>
              </a:solidFill>
              <a:ln w="6417"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14B769D8-1497-42EF-9D78-AA9BC4EA2087}"/>
                  </a:ext>
                </a:extLst>
              </p:cNvPr>
              <p:cNvSpPr/>
              <p:nvPr/>
            </p:nvSpPr>
            <p:spPr>
              <a:xfrm>
                <a:off x="5649669" y="2312468"/>
                <a:ext cx="483406" cy="513347"/>
              </a:xfrm>
              <a:custGeom>
                <a:avLst/>
                <a:gdLst>
                  <a:gd name="connsiteX0" fmla="*/ 476078 w 483406"/>
                  <a:gd name="connsiteY0" fmla="*/ 419456 h 513347"/>
                  <a:gd name="connsiteX1" fmla="*/ 469976 w 483406"/>
                  <a:gd name="connsiteY1" fmla="*/ 413360 h 513347"/>
                  <a:gd name="connsiteX2" fmla="*/ 460210 w 483406"/>
                  <a:gd name="connsiteY2" fmla="*/ 403607 h 513347"/>
                  <a:gd name="connsiteX3" fmla="*/ 435800 w 483406"/>
                  <a:gd name="connsiteY3" fmla="*/ 379216 h 513347"/>
                  <a:gd name="connsiteX4" fmla="*/ 394296 w 483406"/>
                  <a:gd name="connsiteY4" fmla="*/ 342640 h 513347"/>
                  <a:gd name="connsiteX5" fmla="*/ 358894 w 483406"/>
                  <a:gd name="connsiteY5" fmla="*/ 317031 h 513347"/>
                  <a:gd name="connsiteX6" fmla="*/ 369880 w 483406"/>
                  <a:gd name="connsiteY6" fmla="*/ 262160 h 513347"/>
                  <a:gd name="connsiteX7" fmla="*/ 350347 w 483406"/>
                  <a:gd name="connsiteY7" fmla="*/ 191440 h 513347"/>
                  <a:gd name="connsiteX8" fmla="*/ 434575 w 483406"/>
                  <a:gd name="connsiteY8" fmla="*/ 191440 h 513347"/>
                  <a:gd name="connsiteX9" fmla="*/ 449224 w 483406"/>
                  <a:gd name="connsiteY9" fmla="*/ 191440 h 513347"/>
                  <a:gd name="connsiteX10" fmla="*/ 449224 w 483406"/>
                  <a:gd name="connsiteY10" fmla="*/ 176803 h 513347"/>
                  <a:gd name="connsiteX11" fmla="*/ 449224 w 483406"/>
                  <a:gd name="connsiteY11" fmla="*/ 14630 h 513347"/>
                  <a:gd name="connsiteX12" fmla="*/ 449224 w 483406"/>
                  <a:gd name="connsiteY12" fmla="*/ 0 h 513347"/>
                  <a:gd name="connsiteX13" fmla="*/ 434575 w 483406"/>
                  <a:gd name="connsiteY13" fmla="*/ 0 h 513347"/>
                  <a:gd name="connsiteX14" fmla="*/ 273441 w 483406"/>
                  <a:gd name="connsiteY14" fmla="*/ 0 h 513347"/>
                  <a:gd name="connsiteX15" fmla="*/ 258791 w 483406"/>
                  <a:gd name="connsiteY15" fmla="*/ 0 h 513347"/>
                  <a:gd name="connsiteX16" fmla="*/ 258791 w 483406"/>
                  <a:gd name="connsiteY16" fmla="*/ 14630 h 513347"/>
                  <a:gd name="connsiteX17" fmla="*/ 258791 w 483406"/>
                  <a:gd name="connsiteY17" fmla="*/ 125590 h 513347"/>
                  <a:gd name="connsiteX18" fmla="*/ 228279 w 483406"/>
                  <a:gd name="connsiteY18" fmla="*/ 121933 h 513347"/>
                  <a:gd name="connsiteX19" fmla="*/ 196535 w 483406"/>
                  <a:gd name="connsiteY19" fmla="*/ 125590 h 513347"/>
                  <a:gd name="connsiteX20" fmla="*/ 196535 w 483406"/>
                  <a:gd name="connsiteY20" fmla="*/ 14630 h 513347"/>
                  <a:gd name="connsiteX21" fmla="*/ 196535 w 483406"/>
                  <a:gd name="connsiteY21" fmla="*/ 0 h 513347"/>
                  <a:gd name="connsiteX22" fmla="*/ 183111 w 483406"/>
                  <a:gd name="connsiteY22" fmla="*/ 0 h 513347"/>
                  <a:gd name="connsiteX23" fmla="*/ 21978 w 483406"/>
                  <a:gd name="connsiteY23" fmla="*/ 0 h 513347"/>
                  <a:gd name="connsiteX24" fmla="*/ 7328 w 483406"/>
                  <a:gd name="connsiteY24" fmla="*/ 0 h 513347"/>
                  <a:gd name="connsiteX25" fmla="*/ 7328 w 483406"/>
                  <a:gd name="connsiteY25" fmla="*/ 14630 h 513347"/>
                  <a:gd name="connsiteX26" fmla="*/ 7328 w 483406"/>
                  <a:gd name="connsiteY26" fmla="*/ 178023 h 513347"/>
                  <a:gd name="connsiteX27" fmla="*/ 7328 w 483406"/>
                  <a:gd name="connsiteY27" fmla="*/ 192659 h 513347"/>
                  <a:gd name="connsiteX28" fmla="*/ 21978 w 483406"/>
                  <a:gd name="connsiteY28" fmla="*/ 192659 h 513347"/>
                  <a:gd name="connsiteX29" fmla="*/ 108644 w 483406"/>
                  <a:gd name="connsiteY29" fmla="*/ 192659 h 513347"/>
                  <a:gd name="connsiteX30" fmla="*/ 89117 w 483406"/>
                  <a:gd name="connsiteY30" fmla="*/ 263379 h 513347"/>
                  <a:gd name="connsiteX31" fmla="*/ 96439 w 483406"/>
                  <a:gd name="connsiteY31" fmla="*/ 309715 h 513347"/>
                  <a:gd name="connsiteX32" fmla="*/ 32963 w 483406"/>
                  <a:gd name="connsiteY32" fmla="*/ 390195 h 513347"/>
                  <a:gd name="connsiteX33" fmla="*/ 32963 w 483406"/>
                  <a:gd name="connsiteY33" fmla="*/ 399949 h 513347"/>
                  <a:gd name="connsiteX34" fmla="*/ 14650 w 483406"/>
                  <a:gd name="connsiteY34" fmla="*/ 399949 h 513347"/>
                  <a:gd name="connsiteX35" fmla="*/ 0 w 483406"/>
                  <a:gd name="connsiteY35" fmla="*/ 399949 h 513347"/>
                  <a:gd name="connsiteX36" fmla="*/ 0 w 483406"/>
                  <a:gd name="connsiteY36" fmla="*/ 414579 h 513347"/>
                  <a:gd name="connsiteX37" fmla="*/ 0 w 483406"/>
                  <a:gd name="connsiteY37" fmla="*/ 424333 h 513347"/>
                  <a:gd name="connsiteX38" fmla="*/ 83008 w 483406"/>
                  <a:gd name="connsiteY38" fmla="*/ 507251 h 513347"/>
                  <a:gd name="connsiteX39" fmla="*/ 92775 w 483406"/>
                  <a:gd name="connsiteY39" fmla="*/ 507251 h 513347"/>
                  <a:gd name="connsiteX40" fmla="*/ 107425 w 483406"/>
                  <a:gd name="connsiteY40" fmla="*/ 507251 h 513347"/>
                  <a:gd name="connsiteX41" fmla="*/ 107425 w 483406"/>
                  <a:gd name="connsiteY41" fmla="*/ 492621 h 513347"/>
                  <a:gd name="connsiteX42" fmla="*/ 107425 w 483406"/>
                  <a:gd name="connsiteY42" fmla="*/ 474327 h 513347"/>
                  <a:gd name="connsiteX43" fmla="*/ 117191 w 483406"/>
                  <a:gd name="connsiteY43" fmla="*/ 474327 h 513347"/>
                  <a:gd name="connsiteX44" fmla="*/ 200199 w 483406"/>
                  <a:gd name="connsiteY44" fmla="*/ 401168 h 513347"/>
                  <a:gd name="connsiteX45" fmla="*/ 230718 w 483406"/>
                  <a:gd name="connsiteY45" fmla="*/ 404826 h 513347"/>
                  <a:gd name="connsiteX46" fmla="*/ 289310 w 483406"/>
                  <a:gd name="connsiteY46" fmla="*/ 392634 h 513347"/>
                  <a:gd name="connsiteX47" fmla="*/ 316171 w 483406"/>
                  <a:gd name="connsiteY47" fmla="*/ 427991 h 513347"/>
                  <a:gd name="connsiteX48" fmla="*/ 343025 w 483406"/>
                  <a:gd name="connsiteY48" fmla="*/ 459696 h 513347"/>
                  <a:gd name="connsiteX49" fmla="*/ 374763 w 483406"/>
                  <a:gd name="connsiteY49" fmla="*/ 491402 h 513347"/>
                  <a:gd name="connsiteX50" fmla="*/ 384530 w 483406"/>
                  <a:gd name="connsiteY50" fmla="*/ 501155 h 513347"/>
                  <a:gd name="connsiteX51" fmla="*/ 390632 w 483406"/>
                  <a:gd name="connsiteY51" fmla="*/ 507251 h 513347"/>
                  <a:gd name="connsiteX52" fmla="*/ 396734 w 483406"/>
                  <a:gd name="connsiteY52" fmla="*/ 513347 h 513347"/>
                  <a:gd name="connsiteX53" fmla="*/ 405282 w 483406"/>
                  <a:gd name="connsiteY53" fmla="*/ 510909 h 513347"/>
                  <a:gd name="connsiteX54" fmla="*/ 424808 w 483406"/>
                  <a:gd name="connsiteY54" fmla="*/ 504813 h 513347"/>
                  <a:gd name="connsiteX55" fmla="*/ 428472 w 483406"/>
                  <a:gd name="connsiteY55" fmla="*/ 503594 h 513347"/>
                  <a:gd name="connsiteX56" fmla="*/ 430917 w 483406"/>
                  <a:gd name="connsiteY56" fmla="*/ 501155 h 513347"/>
                  <a:gd name="connsiteX57" fmla="*/ 471195 w 483406"/>
                  <a:gd name="connsiteY57" fmla="*/ 460915 h 513347"/>
                  <a:gd name="connsiteX58" fmla="*/ 473640 w 483406"/>
                  <a:gd name="connsiteY58" fmla="*/ 458477 h 513347"/>
                  <a:gd name="connsiteX59" fmla="*/ 474859 w 483406"/>
                  <a:gd name="connsiteY59" fmla="*/ 454819 h 513347"/>
                  <a:gd name="connsiteX60" fmla="*/ 480962 w 483406"/>
                  <a:gd name="connsiteY60" fmla="*/ 435306 h 513347"/>
                  <a:gd name="connsiteX61" fmla="*/ 483407 w 483406"/>
                  <a:gd name="connsiteY61" fmla="*/ 426771 h 513347"/>
                  <a:gd name="connsiteX62" fmla="*/ 476078 w 483406"/>
                  <a:gd name="connsiteY62" fmla="*/ 419456 h 513347"/>
                  <a:gd name="connsiteX63" fmla="*/ 273441 w 483406"/>
                  <a:gd name="connsiteY63" fmla="*/ 14630 h 513347"/>
                  <a:gd name="connsiteX64" fmla="*/ 435800 w 483406"/>
                  <a:gd name="connsiteY64" fmla="*/ 14630 h 513347"/>
                  <a:gd name="connsiteX65" fmla="*/ 435800 w 483406"/>
                  <a:gd name="connsiteY65" fmla="*/ 178023 h 513347"/>
                  <a:gd name="connsiteX66" fmla="*/ 341800 w 483406"/>
                  <a:gd name="connsiteY66" fmla="*/ 178023 h 513347"/>
                  <a:gd name="connsiteX67" fmla="*/ 328376 w 483406"/>
                  <a:gd name="connsiteY67" fmla="*/ 163392 h 513347"/>
                  <a:gd name="connsiteX68" fmla="*/ 308843 w 483406"/>
                  <a:gd name="connsiteY68" fmla="*/ 147543 h 513347"/>
                  <a:gd name="connsiteX69" fmla="*/ 308843 w 483406"/>
                  <a:gd name="connsiteY69" fmla="*/ 110960 h 513347"/>
                  <a:gd name="connsiteX70" fmla="*/ 329595 w 483406"/>
                  <a:gd name="connsiteY70" fmla="*/ 110960 h 513347"/>
                  <a:gd name="connsiteX71" fmla="*/ 329595 w 483406"/>
                  <a:gd name="connsiteY71" fmla="*/ 158515 h 513347"/>
                  <a:gd name="connsiteX72" fmla="*/ 345464 w 483406"/>
                  <a:gd name="connsiteY72" fmla="*/ 158515 h 513347"/>
                  <a:gd name="connsiteX73" fmla="*/ 345464 w 483406"/>
                  <a:gd name="connsiteY73" fmla="*/ 85357 h 513347"/>
                  <a:gd name="connsiteX74" fmla="*/ 366216 w 483406"/>
                  <a:gd name="connsiteY74" fmla="*/ 85357 h 513347"/>
                  <a:gd name="connsiteX75" fmla="*/ 366216 w 483406"/>
                  <a:gd name="connsiteY75" fmla="*/ 158515 h 513347"/>
                  <a:gd name="connsiteX76" fmla="*/ 382085 w 483406"/>
                  <a:gd name="connsiteY76" fmla="*/ 158515 h 513347"/>
                  <a:gd name="connsiteX77" fmla="*/ 382085 w 483406"/>
                  <a:gd name="connsiteY77" fmla="*/ 60966 h 513347"/>
                  <a:gd name="connsiteX78" fmla="*/ 401617 w 483406"/>
                  <a:gd name="connsiteY78" fmla="*/ 60966 h 513347"/>
                  <a:gd name="connsiteX79" fmla="*/ 401617 w 483406"/>
                  <a:gd name="connsiteY79" fmla="*/ 158515 h 513347"/>
                  <a:gd name="connsiteX80" fmla="*/ 418706 w 483406"/>
                  <a:gd name="connsiteY80" fmla="*/ 158515 h 513347"/>
                  <a:gd name="connsiteX81" fmla="*/ 418706 w 483406"/>
                  <a:gd name="connsiteY81" fmla="*/ 32925 h 513347"/>
                  <a:gd name="connsiteX82" fmla="*/ 292974 w 483406"/>
                  <a:gd name="connsiteY82" fmla="*/ 32925 h 513347"/>
                  <a:gd name="connsiteX83" fmla="*/ 292974 w 483406"/>
                  <a:gd name="connsiteY83" fmla="*/ 136570 h 513347"/>
                  <a:gd name="connsiteX84" fmla="*/ 274660 w 483406"/>
                  <a:gd name="connsiteY84" fmla="*/ 129254 h 513347"/>
                  <a:gd name="connsiteX85" fmla="*/ 274660 w 483406"/>
                  <a:gd name="connsiteY85" fmla="*/ 14630 h 513347"/>
                  <a:gd name="connsiteX86" fmla="*/ 273441 w 483406"/>
                  <a:gd name="connsiteY86" fmla="*/ 14630 h 513347"/>
                  <a:gd name="connsiteX87" fmla="*/ 21978 w 483406"/>
                  <a:gd name="connsiteY87" fmla="*/ 176803 h 513347"/>
                  <a:gd name="connsiteX88" fmla="*/ 21978 w 483406"/>
                  <a:gd name="connsiteY88" fmla="*/ 14630 h 513347"/>
                  <a:gd name="connsiteX89" fmla="*/ 183111 w 483406"/>
                  <a:gd name="connsiteY89" fmla="*/ 14630 h 513347"/>
                  <a:gd name="connsiteX90" fmla="*/ 183111 w 483406"/>
                  <a:gd name="connsiteY90" fmla="*/ 129254 h 513347"/>
                  <a:gd name="connsiteX91" fmla="*/ 164797 w 483406"/>
                  <a:gd name="connsiteY91" fmla="*/ 137789 h 513347"/>
                  <a:gd name="connsiteX92" fmla="*/ 164797 w 483406"/>
                  <a:gd name="connsiteY92" fmla="*/ 98768 h 513347"/>
                  <a:gd name="connsiteX93" fmla="*/ 122074 w 483406"/>
                  <a:gd name="connsiteY93" fmla="*/ 137789 h 513347"/>
                  <a:gd name="connsiteX94" fmla="*/ 81789 w 483406"/>
                  <a:gd name="connsiteY94" fmla="*/ 101206 h 513347"/>
                  <a:gd name="connsiteX95" fmla="*/ 40285 w 483406"/>
                  <a:gd name="connsiteY95" fmla="*/ 141446 h 513347"/>
                  <a:gd name="connsiteX96" fmla="*/ 39066 w 483406"/>
                  <a:gd name="connsiteY96" fmla="*/ 140227 h 513347"/>
                  <a:gd name="connsiteX97" fmla="*/ 39066 w 483406"/>
                  <a:gd name="connsiteY97" fmla="*/ 158515 h 513347"/>
                  <a:gd name="connsiteX98" fmla="*/ 134279 w 483406"/>
                  <a:gd name="connsiteY98" fmla="*/ 158515 h 513347"/>
                  <a:gd name="connsiteX99" fmla="*/ 129396 w 483406"/>
                  <a:gd name="connsiteY99" fmla="*/ 162173 h 513347"/>
                  <a:gd name="connsiteX100" fmla="*/ 117191 w 483406"/>
                  <a:gd name="connsiteY100" fmla="*/ 176803 h 513347"/>
                  <a:gd name="connsiteX101" fmla="*/ 21978 w 483406"/>
                  <a:gd name="connsiteY101" fmla="*/ 176803 h 513347"/>
                  <a:gd name="connsiteX102" fmla="*/ 92775 w 483406"/>
                  <a:gd name="connsiteY102" fmla="*/ 491402 h 513347"/>
                  <a:gd name="connsiteX103" fmla="*/ 83008 w 483406"/>
                  <a:gd name="connsiteY103" fmla="*/ 491402 h 513347"/>
                  <a:gd name="connsiteX104" fmla="*/ 13431 w 483406"/>
                  <a:gd name="connsiteY104" fmla="*/ 421894 h 513347"/>
                  <a:gd name="connsiteX105" fmla="*/ 13431 w 483406"/>
                  <a:gd name="connsiteY105" fmla="*/ 412141 h 513347"/>
                  <a:gd name="connsiteX106" fmla="*/ 92775 w 483406"/>
                  <a:gd name="connsiteY106" fmla="*/ 412141 h 513347"/>
                  <a:gd name="connsiteX107" fmla="*/ 92775 w 483406"/>
                  <a:gd name="connsiteY107" fmla="*/ 491402 h 513347"/>
                  <a:gd name="connsiteX108" fmla="*/ 115972 w 483406"/>
                  <a:gd name="connsiteY108" fmla="*/ 458477 h 513347"/>
                  <a:gd name="connsiteX109" fmla="*/ 107425 w 483406"/>
                  <a:gd name="connsiteY109" fmla="*/ 458477 h 513347"/>
                  <a:gd name="connsiteX110" fmla="*/ 107425 w 483406"/>
                  <a:gd name="connsiteY110" fmla="*/ 398730 h 513347"/>
                  <a:gd name="connsiteX111" fmla="*/ 46387 w 483406"/>
                  <a:gd name="connsiteY111" fmla="*/ 398730 h 513347"/>
                  <a:gd name="connsiteX112" fmla="*/ 46387 w 483406"/>
                  <a:gd name="connsiteY112" fmla="*/ 390195 h 513347"/>
                  <a:gd name="connsiteX113" fmla="*/ 101322 w 483406"/>
                  <a:gd name="connsiteY113" fmla="*/ 321907 h 513347"/>
                  <a:gd name="connsiteX114" fmla="*/ 111088 w 483406"/>
                  <a:gd name="connsiteY114" fmla="*/ 338983 h 513347"/>
                  <a:gd name="connsiteX115" fmla="*/ 65920 w 483406"/>
                  <a:gd name="connsiteY115" fmla="*/ 380435 h 513347"/>
                  <a:gd name="connsiteX116" fmla="*/ 112308 w 483406"/>
                  <a:gd name="connsiteY116" fmla="*/ 380435 h 513347"/>
                  <a:gd name="connsiteX117" fmla="*/ 130621 w 483406"/>
                  <a:gd name="connsiteY117" fmla="*/ 362147 h 513347"/>
                  <a:gd name="connsiteX118" fmla="*/ 145271 w 483406"/>
                  <a:gd name="connsiteY118" fmla="*/ 374339 h 513347"/>
                  <a:gd name="connsiteX119" fmla="*/ 125738 w 483406"/>
                  <a:gd name="connsiteY119" fmla="*/ 393853 h 513347"/>
                  <a:gd name="connsiteX120" fmla="*/ 125738 w 483406"/>
                  <a:gd name="connsiteY120" fmla="*/ 438970 h 513347"/>
                  <a:gd name="connsiteX121" fmla="*/ 167242 w 483406"/>
                  <a:gd name="connsiteY121" fmla="*/ 388976 h 513347"/>
                  <a:gd name="connsiteX122" fmla="*/ 167242 w 483406"/>
                  <a:gd name="connsiteY122" fmla="*/ 387757 h 513347"/>
                  <a:gd name="connsiteX123" fmla="*/ 185550 w 483406"/>
                  <a:gd name="connsiteY123" fmla="*/ 395072 h 513347"/>
                  <a:gd name="connsiteX124" fmla="*/ 115972 w 483406"/>
                  <a:gd name="connsiteY124" fmla="*/ 458477 h 513347"/>
                  <a:gd name="connsiteX125" fmla="*/ 383304 w 483406"/>
                  <a:gd name="connsiteY125" fmla="*/ 479203 h 513347"/>
                  <a:gd name="connsiteX126" fmla="*/ 351566 w 483406"/>
                  <a:gd name="connsiteY126" fmla="*/ 447504 h 513347"/>
                  <a:gd name="connsiteX127" fmla="*/ 325931 w 483406"/>
                  <a:gd name="connsiteY127" fmla="*/ 417018 h 513347"/>
                  <a:gd name="connsiteX128" fmla="*/ 292974 w 483406"/>
                  <a:gd name="connsiteY128" fmla="*/ 371901 h 513347"/>
                  <a:gd name="connsiteX129" fmla="*/ 230718 w 483406"/>
                  <a:gd name="connsiteY129" fmla="*/ 387757 h 513347"/>
                  <a:gd name="connsiteX130" fmla="*/ 224615 w 483406"/>
                  <a:gd name="connsiteY130" fmla="*/ 387757 h 513347"/>
                  <a:gd name="connsiteX131" fmla="*/ 222171 w 483406"/>
                  <a:gd name="connsiteY131" fmla="*/ 387757 h 513347"/>
                  <a:gd name="connsiteX132" fmla="*/ 218513 w 483406"/>
                  <a:gd name="connsiteY132" fmla="*/ 387757 h 513347"/>
                  <a:gd name="connsiteX133" fmla="*/ 214849 w 483406"/>
                  <a:gd name="connsiteY133" fmla="*/ 387757 h 513347"/>
                  <a:gd name="connsiteX134" fmla="*/ 212404 w 483406"/>
                  <a:gd name="connsiteY134" fmla="*/ 387757 h 513347"/>
                  <a:gd name="connsiteX135" fmla="*/ 208746 w 483406"/>
                  <a:gd name="connsiteY135" fmla="*/ 387757 h 513347"/>
                  <a:gd name="connsiteX136" fmla="*/ 206302 w 483406"/>
                  <a:gd name="connsiteY136" fmla="*/ 387757 h 513347"/>
                  <a:gd name="connsiteX137" fmla="*/ 202644 w 483406"/>
                  <a:gd name="connsiteY137" fmla="*/ 386538 h 513347"/>
                  <a:gd name="connsiteX138" fmla="*/ 201419 w 483406"/>
                  <a:gd name="connsiteY138" fmla="*/ 386538 h 513347"/>
                  <a:gd name="connsiteX139" fmla="*/ 180666 w 483406"/>
                  <a:gd name="connsiteY139" fmla="*/ 379216 h 513347"/>
                  <a:gd name="connsiteX140" fmla="*/ 174564 w 483406"/>
                  <a:gd name="connsiteY140" fmla="*/ 376778 h 513347"/>
                  <a:gd name="connsiteX141" fmla="*/ 152593 w 483406"/>
                  <a:gd name="connsiteY141" fmla="*/ 363367 h 513347"/>
                  <a:gd name="connsiteX142" fmla="*/ 151373 w 483406"/>
                  <a:gd name="connsiteY142" fmla="*/ 362147 h 513347"/>
                  <a:gd name="connsiteX143" fmla="*/ 148929 w 483406"/>
                  <a:gd name="connsiteY143" fmla="*/ 359709 h 513347"/>
                  <a:gd name="connsiteX144" fmla="*/ 147710 w 483406"/>
                  <a:gd name="connsiteY144" fmla="*/ 358490 h 513347"/>
                  <a:gd name="connsiteX145" fmla="*/ 141607 w 483406"/>
                  <a:gd name="connsiteY145" fmla="*/ 353613 h 513347"/>
                  <a:gd name="connsiteX146" fmla="*/ 140388 w 483406"/>
                  <a:gd name="connsiteY146" fmla="*/ 352394 h 513347"/>
                  <a:gd name="connsiteX147" fmla="*/ 120855 w 483406"/>
                  <a:gd name="connsiteY147" fmla="*/ 326784 h 513347"/>
                  <a:gd name="connsiteX148" fmla="*/ 112308 w 483406"/>
                  <a:gd name="connsiteY148" fmla="*/ 307277 h 513347"/>
                  <a:gd name="connsiteX149" fmla="*/ 112308 w 483406"/>
                  <a:gd name="connsiteY149" fmla="*/ 306058 h 513347"/>
                  <a:gd name="connsiteX150" fmla="*/ 109869 w 483406"/>
                  <a:gd name="connsiteY150" fmla="*/ 303619 h 513347"/>
                  <a:gd name="connsiteX151" fmla="*/ 108644 w 483406"/>
                  <a:gd name="connsiteY151" fmla="*/ 301181 h 513347"/>
                  <a:gd name="connsiteX152" fmla="*/ 107425 w 483406"/>
                  <a:gd name="connsiteY152" fmla="*/ 296304 h 513347"/>
                  <a:gd name="connsiteX153" fmla="*/ 106205 w 483406"/>
                  <a:gd name="connsiteY153" fmla="*/ 293866 h 513347"/>
                  <a:gd name="connsiteX154" fmla="*/ 104986 w 483406"/>
                  <a:gd name="connsiteY154" fmla="*/ 291427 h 513347"/>
                  <a:gd name="connsiteX155" fmla="*/ 104986 w 483406"/>
                  <a:gd name="connsiteY155" fmla="*/ 288989 h 513347"/>
                  <a:gd name="connsiteX156" fmla="*/ 104986 w 483406"/>
                  <a:gd name="connsiteY156" fmla="*/ 286551 h 513347"/>
                  <a:gd name="connsiteX157" fmla="*/ 104986 w 483406"/>
                  <a:gd name="connsiteY157" fmla="*/ 284112 h 513347"/>
                  <a:gd name="connsiteX158" fmla="*/ 104986 w 483406"/>
                  <a:gd name="connsiteY158" fmla="*/ 281667 h 513347"/>
                  <a:gd name="connsiteX159" fmla="*/ 104986 w 483406"/>
                  <a:gd name="connsiteY159" fmla="*/ 276791 h 513347"/>
                  <a:gd name="connsiteX160" fmla="*/ 104986 w 483406"/>
                  <a:gd name="connsiteY160" fmla="*/ 274352 h 513347"/>
                  <a:gd name="connsiteX161" fmla="*/ 104986 w 483406"/>
                  <a:gd name="connsiteY161" fmla="*/ 271914 h 513347"/>
                  <a:gd name="connsiteX162" fmla="*/ 104986 w 483406"/>
                  <a:gd name="connsiteY162" fmla="*/ 269475 h 513347"/>
                  <a:gd name="connsiteX163" fmla="*/ 104986 w 483406"/>
                  <a:gd name="connsiteY163" fmla="*/ 267037 h 513347"/>
                  <a:gd name="connsiteX164" fmla="*/ 104986 w 483406"/>
                  <a:gd name="connsiteY164" fmla="*/ 264598 h 513347"/>
                  <a:gd name="connsiteX165" fmla="*/ 104986 w 483406"/>
                  <a:gd name="connsiteY165" fmla="*/ 260941 h 513347"/>
                  <a:gd name="connsiteX166" fmla="*/ 104986 w 483406"/>
                  <a:gd name="connsiteY166" fmla="*/ 257283 h 513347"/>
                  <a:gd name="connsiteX167" fmla="*/ 104986 w 483406"/>
                  <a:gd name="connsiteY167" fmla="*/ 253626 h 513347"/>
                  <a:gd name="connsiteX168" fmla="*/ 104986 w 483406"/>
                  <a:gd name="connsiteY168" fmla="*/ 251187 h 513347"/>
                  <a:gd name="connsiteX169" fmla="*/ 104986 w 483406"/>
                  <a:gd name="connsiteY169" fmla="*/ 247530 h 513347"/>
                  <a:gd name="connsiteX170" fmla="*/ 104986 w 483406"/>
                  <a:gd name="connsiteY170" fmla="*/ 245091 h 513347"/>
                  <a:gd name="connsiteX171" fmla="*/ 104986 w 483406"/>
                  <a:gd name="connsiteY171" fmla="*/ 241434 h 513347"/>
                  <a:gd name="connsiteX172" fmla="*/ 104986 w 483406"/>
                  <a:gd name="connsiteY172" fmla="*/ 238995 h 513347"/>
                  <a:gd name="connsiteX173" fmla="*/ 106205 w 483406"/>
                  <a:gd name="connsiteY173" fmla="*/ 234118 h 513347"/>
                  <a:gd name="connsiteX174" fmla="*/ 106205 w 483406"/>
                  <a:gd name="connsiteY174" fmla="*/ 231680 h 513347"/>
                  <a:gd name="connsiteX175" fmla="*/ 107425 w 483406"/>
                  <a:gd name="connsiteY175" fmla="*/ 228016 h 513347"/>
                  <a:gd name="connsiteX176" fmla="*/ 108644 w 483406"/>
                  <a:gd name="connsiteY176" fmla="*/ 225578 h 513347"/>
                  <a:gd name="connsiteX177" fmla="*/ 109869 w 483406"/>
                  <a:gd name="connsiteY177" fmla="*/ 221920 h 513347"/>
                  <a:gd name="connsiteX178" fmla="*/ 109869 w 483406"/>
                  <a:gd name="connsiteY178" fmla="*/ 219482 h 513347"/>
                  <a:gd name="connsiteX179" fmla="*/ 111088 w 483406"/>
                  <a:gd name="connsiteY179" fmla="*/ 215824 h 513347"/>
                  <a:gd name="connsiteX180" fmla="*/ 112308 w 483406"/>
                  <a:gd name="connsiteY180" fmla="*/ 214605 h 513347"/>
                  <a:gd name="connsiteX181" fmla="*/ 114753 w 483406"/>
                  <a:gd name="connsiteY181" fmla="*/ 209728 h 513347"/>
                  <a:gd name="connsiteX182" fmla="*/ 115972 w 483406"/>
                  <a:gd name="connsiteY182" fmla="*/ 207290 h 513347"/>
                  <a:gd name="connsiteX183" fmla="*/ 117191 w 483406"/>
                  <a:gd name="connsiteY183" fmla="*/ 203632 h 513347"/>
                  <a:gd name="connsiteX184" fmla="*/ 118410 w 483406"/>
                  <a:gd name="connsiteY184" fmla="*/ 201194 h 513347"/>
                  <a:gd name="connsiteX185" fmla="*/ 120855 w 483406"/>
                  <a:gd name="connsiteY185" fmla="*/ 197536 h 513347"/>
                  <a:gd name="connsiteX186" fmla="*/ 122074 w 483406"/>
                  <a:gd name="connsiteY186" fmla="*/ 196317 h 513347"/>
                  <a:gd name="connsiteX187" fmla="*/ 124513 w 483406"/>
                  <a:gd name="connsiteY187" fmla="*/ 191440 h 513347"/>
                  <a:gd name="connsiteX188" fmla="*/ 125738 w 483406"/>
                  <a:gd name="connsiteY188" fmla="*/ 190221 h 513347"/>
                  <a:gd name="connsiteX189" fmla="*/ 141607 w 483406"/>
                  <a:gd name="connsiteY189" fmla="*/ 171926 h 513347"/>
                  <a:gd name="connsiteX190" fmla="*/ 145271 w 483406"/>
                  <a:gd name="connsiteY190" fmla="*/ 168269 h 513347"/>
                  <a:gd name="connsiteX191" fmla="*/ 147710 w 483406"/>
                  <a:gd name="connsiteY191" fmla="*/ 165830 h 513347"/>
                  <a:gd name="connsiteX192" fmla="*/ 148929 w 483406"/>
                  <a:gd name="connsiteY192" fmla="*/ 164611 h 513347"/>
                  <a:gd name="connsiteX193" fmla="*/ 152593 w 483406"/>
                  <a:gd name="connsiteY193" fmla="*/ 160954 h 513347"/>
                  <a:gd name="connsiteX194" fmla="*/ 164797 w 483406"/>
                  <a:gd name="connsiteY194" fmla="*/ 152419 h 513347"/>
                  <a:gd name="connsiteX195" fmla="*/ 173345 w 483406"/>
                  <a:gd name="connsiteY195" fmla="*/ 147543 h 513347"/>
                  <a:gd name="connsiteX196" fmla="*/ 178228 w 483406"/>
                  <a:gd name="connsiteY196" fmla="*/ 145104 h 513347"/>
                  <a:gd name="connsiteX197" fmla="*/ 183111 w 483406"/>
                  <a:gd name="connsiteY197" fmla="*/ 142666 h 513347"/>
                  <a:gd name="connsiteX198" fmla="*/ 200199 w 483406"/>
                  <a:gd name="connsiteY198" fmla="*/ 137789 h 513347"/>
                  <a:gd name="connsiteX199" fmla="*/ 201419 w 483406"/>
                  <a:gd name="connsiteY199" fmla="*/ 137789 h 513347"/>
                  <a:gd name="connsiteX200" fmla="*/ 206302 w 483406"/>
                  <a:gd name="connsiteY200" fmla="*/ 136570 h 513347"/>
                  <a:gd name="connsiteX201" fmla="*/ 207527 w 483406"/>
                  <a:gd name="connsiteY201" fmla="*/ 136570 h 513347"/>
                  <a:gd name="connsiteX202" fmla="*/ 212404 w 483406"/>
                  <a:gd name="connsiteY202" fmla="*/ 135350 h 513347"/>
                  <a:gd name="connsiteX203" fmla="*/ 214849 w 483406"/>
                  <a:gd name="connsiteY203" fmla="*/ 135350 h 513347"/>
                  <a:gd name="connsiteX204" fmla="*/ 218513 w 483406"/>
                  <a:gd name="connsiteY204" fmla="*/ 135350 h 513347"/>
                  <a:gd name="connsiteX205" fmla="*/ 222171 w 483406"/>
                  <a:gd name="connsiteY205" fmla="*/ 135350 h 513347"/>
                  <a:gd name="connsiteX206" fmla="*/ 224615 w 483406"/>
                  <a:gd name="connsiteY206" fmla="*/ 135350 h 513347"/>
                  <a:gd name="connsiteX207" fmla="*/ 230718 w 483406"/>
                  <a:gd name="connsiteY207" fmla="*/ 135350 h 513347"/>
                  <a:gd name="connsiteX208" fmla="*/ 236820 w 483406"/>
                  <a:gd name="connsiteY208" fmla="*/ 135350 h 513347"/>
                  <a:gd name="connsiteX209" fmla="*/ 239265 w 483406"/>
                  <a:gd name="connsiteY209" fmla="*/ 135350 h 513347"/>
                  <a:gd name="connsiteX210" fmla="*/ 242923 w 483406"/>
                  <a:gd name="connsiteY210" fmla="*/ 135350 h 513347"/>
                  <a:gd name="connsiteX211" fmla="*/ 246587 w 483406"/>
                  <a:gd name="connsiteY211" fmla="*/ 135350 h 513347"/>
                  <a:gd name="connsiteX212" fmla="*/ 249031 w 483406"/>
                  <a:gd name="connsiteY212" fmla="*/ 135350 h 513347"/>
                  <a:gd name="connsiteX213" fmla="*/ 252689 w 483406"/>
                  <a:gd name="connsiteY213" fmla="*/ 135350 h 513347"/>
                  <a:gd name="connsiteX214" fmla="*/ 255134 w 483406"/>
                  <a:gd name="connsiteY214" fmla="*/ 135350 h 513347"/>
                  <a:gd name="connsiteX215" fmla="*/ 258791 w 483406"/>
                  <a:gd name="connsiteY215" fmla="*/ 136570 h 513347"/>
                  <a:gd name="connsiteX216" fmla="*/ 260017 w 483406"/>
                  <a:gd name="connsiteY216" fmla="*/ 136570 h 513347"/>
                  <a:gd name="connsiteX217" fmla="*/ 275886 w 483406"/>
                  <a:gd name="connsiteY217" fmla="*/ 141446 h 513347"/>
                  <a:gd name="connsiteX218" fmla="*/ 294193 w 483406"/>
                  <a:gd name="connsiteY218" fmla="*/ 149981 h 513347"/>
                  <a:gd name="connsiteX219" fmla="*/ 308843 w 483406"/>
                  <a:gd name="connsiteY219" fmla="*/ 159734 h 513347"/>
                  <a:gd name="connsiteX220" fmla="*/ 310062 w 483406"/>
                  <a:gd name="connsiteY220" fmla="*/ 160954 h 513347"/>
                  <a:gd name="connsiteX221" fmla="*/ 313726 w 483406"/>
                  <a:gd name="connsiteY221" fmla="*/ 163392 h 513347"/>
                  <a:gd name="connsiteX222" fmla="*/ 314945 w 483406"/>
                  <a:gd name="connsiteY222" fmla="*/ 164611 h 513347"/>
                  <a:gd name="connsiteX223" fmla="*/ 317390 w 483406"/>
                  <a:gd name="connsiteY223" fmla="*/ 167050 h 513347"/>
                  <a:gd name="connsiteX224" fmla="*/ 321048 w 483406"/>
                  <a:gd name="connsiteY224" fmla="*/ 170707 h 513347"/>
                  <a:gd name="connsiteX225" fmla="*/ 338142 w 483406"/>
                  <a:gd name="connsiteY225" fmla="*/ 192659 h 513347"/>
                  <a:gd name="connsiteX226" fmla="*/ 339361 w 483406"/>
                  <a:gd name="connsiteY226" fmla="*/ 195098 h 513347"/>
                  <a:gd name="connsiteX227" fmla="*/ 340581 w 483406"/>
                  <a:gd name="connsiteY227" fmla="*/ 198755 h 513347"/>
                  <a:gd name="connsiteX228" fmla="*/ 341800 w 483406"/>
                  <a:gd name="connsiteY228" fmla="*/ 201194 h 513347"/>
                  <a:gd name="connsiteX229" fmla="*/ 343025 w 483406"/>
                  <a:gd name="connsiteY229" fmla="*/ 203632 h 513347"/>
                  <a:gd name="connsiteX230" fmla="*/ 344245 w 483406"/>
                  <a:gd name="connsiteY230" fmla="*/ 206071 h 513347"/>
                  <a:gd name="connsiteX231" fmla="*/ 345464 w 483406"/>
                  <a:gd name="connsiteY231" fmla="*/ 208509 h 513347"/>
                  <a:gd name="connsiteX232" fmla="*/ 346683 w 483406"/>
                  <a:gd name="connsiteY232" fmla="*/ 210947 h 513347"/>
                  <a:gd name="connsiteX233" fmla="*/ 347908 w 483406"/>
                  <a:gd name="connsiteY233" fmla="*/ 213386 h 513347"/>
                  <a:gd name="connsiteX234" fmla="*/ 349128 w 483406"/>
                  <a:gd name="connsiteY234" fmla="*/ 215824 h 513347"/>
                  <a:gd name="connsiteX235" fmla="*/ 350347 w 483406"/>
                  <a:gd name="connsiteY235" fmla="*/ 218263 h 513347"/>
                  <a:gd name="connsiteX236" fmla="*/ 351566 w 483406"/>
                  <a:gd name="connsiteY236" fmla="*/ 220701 h 513347"/>
                  <a:gd name="connsiteX237" fmla="*/ 352792 w 483406"/>
                  <a:gd name="connsiteY237" fmla="*/ 223139 h 513347"/>
                  <a:gd name="connsiteX238" fmla="*/ 354011 w 483406"/>
                  <a:gd name="connsiteY238" fmla="*/ 225578 h 513347"/>
                  <a:gd name="connsiteX239" fmla="*/ 355230 w 483406"/>
                  <a:gd name="connsiteY239" fmla="*/ 228016 h 513347"/>
                  <a:gd name="connsiteX240" fmla="*/ 356449 w 483406"/>
                  <a:gd name="connsiteY240" fmla="*/ 231680 h 513347"/>
                  <a:gd name="connsiteX241" fmla="*/ 356449 w 483406"/>
                  <a:gd name="connsiteY241" fmla="*/ 234118 h 513347"/>
                  <a:gd name="connsiteX242" fmla="*/ 356449 w 483406"/>
                  <a:gd name="connsiteY242" fmla="*/ 237776 h 513347"/>
                  <a:gd name="connsiteX243" fmla="*/ 356449 w 483406"/>
                  <a:gd name="connsiteY243" fmla="*/ 240214 h 513347"/>
                  <a:gd name="connsiteX244" fmla="*/ 356449 w 483406"/>
                  <a:gd name="connsiteY244" fmla="*/ 243872 h 513347"/>
                  <a:gd name="connsiteX245" fmla="*/ 356449 w 483406"/>
                  <a:gd name="connsiteY245" fmla="*/ 246311 h 513347"/>
                  <a:gd name="connsiteX246" fmla="*/ 356449 w 483406"/>
                  <a:gd name="connsiteY246" fmla="*/ 249968 h 513347"/>
                  <a:gd name="connsiteX247" fmla="*/ 356449 w 483406"/>
                  <a:gd name="connsiteY247" fmla="*/ 252406 h 513347"/>
                  <a:gd name="connsiteX248" fmla="*/ 356449 w 483406"/>
                  <a:gd name="connsiteY248" fmla="*/ 258503 h 513347"/>
                  <a:gd name="connsiteX249" fmla="*/ 341800 w 483406"/>
                  <a:gd name="connsiteY249" fmla="*/ 318250 h 513347"/>
                  <a:gd name="connsiteX250" fmla="*/ 384530 w 483406"/>
                  <a:gd name="connsiteY250" fmla="*/ 349955 h 513347"/>
                  <a:gd name="connsiteX251" fmla="*/ 424808 w 483406"/>
                  <a:gd name="connsiteY251" fmla="*/ 385319 h 513347"/>
                  <a:gd name="connsiteX252" fmla="*/ 449224 w 483406"/>
                  <a:gd name="connsiteY252" fmla="*/ 409703 h 513347"/>
                  <a:gd name="connsiteX253" fmla="*/ 383304 w 483406"/>
                  <a:gd name="connsiteY253" fmla="*/ 479203 h 513347"/>
                  <a:gd name="connsiteX254" fmla="*/ 458991 w 483406"/>
                  <a:gd name="connsiteY254" fmla="*/ 449942 h 513347"/>
                  <a:gd name="connsiteX255" fmla="*/ 418706 w 483406"/>
                  <a:gd name="connsiteY255" fmla="*/ 490183 h 513347"/>
                  <a:gd name="connsiteX256" fmla="*/ 399179 w 483406"/>
                  <a:gd name="connsiteY256" fmla="*/ 496279 h 513347"/>
                  <a:gd name="connsiteX257" fmla="*/ 393070 w 483406"/>
                  <a:gd name="connsiteY257" fmla="*/ 490183 h 513347"/>
                  <a:gd name="connsiteX258" fmla="*/ 406501 w 483406"/>
                  <a:gd name="connsiteY258" fmla="*/ 476765 h 513347"/>
                  <a:gd name="connsiteX259" fmla="*/ 446786 w 483406"/>
                  <a:gd name="connsiteY259" fmla="*/ 436531 h 513347"/>
                  <a:gd name="connsiteX260" fmla="*/ 460210 w 483406"/>
                  <a:gd name="connsiteY260" fmla="*/ 423114 h 513347"/>
                  <a:gd name="connsiteX261" fmla="*/ 466312 w 483406"/>
                  <a:gd name="connsiteY261" fmla="*/ 429210 h 513347"/>
                  <a:gd name="connsiteX262" fmla="*/ 458991 w 483406"/>
                  <a:gd name="connsiteY262" fmla="*/ 449942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483406" h="513347">
                    <a:moveTo>
                      <a:pt x="476078" y="419456"/>
                    </a:moveTo>
                    <a:lnTo>
                      <a:pt x="469976" y="413360"/>
                    </a:lnTo>
                    <a:lnTo>
                      <a:pt x="460210" y="403607"/>
                    </a:lnTo>
                    <a:lnTo>
                      <a:pt x="435800" y="379216"/>
                    </a:lnTo>
                    <a:cubicBezTo>
                      <a:pt x="422370" y="365805"/>
                      <a:pt x="408939" y="353613"/>
                      <a:pt x="394296" y="342640"/>
                    </a:cubicBezTo>
                    <a:lnTo>
                      <a:pt x="358894" y="317031"/>
                    </a:lnTo>
                    <a:cubicBezTo>
                      <a:pt x="366216" y="299962"/>
                      <a:pt x="369880" y="280448"/>
                      <a:pt x="369880" y="262160"/>
                    </a:cubicBezTo>
                    <a:cubicBezTo>
                      <a:pt x="369880" y="236557"/>
                      <a:pt x="363777" y="212166"/>
                      <a:pt x="350347" y="191440"/>
                    </a:cubicBezTo>
                    <a:lnTo>
                      <a:pt x="434575" y="191440"/>
                    </a:lnTo>
                    <a:lnTo>
                      <a:pt x="449224" y="191440"/>
                    </a:lnTo>
                    <a:lnTo>
                      <a:pt x="449224" y="176803"/>
                    </a:lnTo>
                    <a:lnTo>
                      <a:pt x="449224" y="14630"/>
                    </a:lnTo>
                    <a:lnTo>
                      <a:pt x="449224" y="0"/>
                    </a:lnTo>
                    <a:lnTo>
                      <a:pt x="434575" y="0"/>
                    </a:lnTo>
                    <a:lnTo>
                      <a:pt x="273441" y="0"/>
                    </a:lnTo>
                    <a:lnTo>
                      <a:pt x="258791" y="0"/>
                    </a:lnTo>
                    <a:lnTo>
                      <a:pt x="258791" y="14630"/>
                    </a:lnTo>
                    <a:lnTo>
                      <a:pt x="258791" y="125590"/>
                    </a:lnTo>
                    <a:cubicBezTo>
                      <a:pt x="249031" y="123152"/>
                      <a:pt x="239265" y="121933"/>
                      <a:pt x="228279" y="121933"/>
                    </a:cubicBezTo>
                    <a:cubicBezTo>
                      <a:pt x="217288" y="121933"/>
                      <a:pt x="206302" y="123152"/>
                      <a:pt x="196535" y="125590"/>
                    </a:cubicBezTo>
                    <a:lnTo>
                      <a:pt x="196535" y="14630"/>
                    </a:lnTo>
                    <a:lnTo>
                      <a:pt x="196535" y="0"/>
                    </a:lnTo>
                    <a:lnTo>
                      <a:pt x="183111" y="0"/>
                    </a:lnTo>
                    <a:lnTo>
                      <a:pt x="21978" y="0"/>
                    </a:lnTo>
                    <a:lnTo>
                      <a:pt x="7328" y="0"/>
                    </a:lnTo>
                    <a:lnTo>
                      <a:pt x="7328" y="14630"/>
                    </a:lnTo>
                    <a:lnTo>
                      <a:pt x="7328" y="178023"/>
                    </a:lnTo>
                    <a:lnTo>
                      <a:pt x="7328" y="192659"/>
                    </a:lnTo>
                    <a:lnTo>
                      <a:pt x="21978" y="192659"/>
                    </a:lnTo>
                    <a:lnTo>
                      <a:pt x="108644" y="192659"/>
                    </a:lnTo>
                    <a:cubicBezTo>
                      <a:pt x="96439" y="213386"/>
                      <a:pt x="89117" y="237776"/>
                      <a:pt x="89117" y="263379"/>
                    </a:cubicBezTo>
                    <a:cubicBezTo>
                      <a:pt x="89117" y="279229"/>
                      <a:pt x="91556" y="295085"/>
                      <a:pt x="96439" y="309715"/>
                    </a:cubicBezTo>
                    <a:cubicBezTo>
                      <a:pt x="59818" y="318250"/>
                      <a:pt x="32963" y="351174"/>
                      <a:pt x="32963" y="390195"/>
                    </a:cubicBezTo>
                    <a:lnTo>
                      <a:pt x="32963" y="399949"/>
                    </a:lnTo>
                    <a:lnTo>
                      <a:pt x="14650" y="399949"/>
                    </a:lnTo>
                    <a:lnTo>
                      <a:pt x="0" y="399949"/>
                    </a:lnTo>
                    <a:lnTo>
                      <a:pt x="0" y="414579"/>
                    </a:lnTo>
                    <a:lnTo>
                      <a:pt x="0" y="424333"/>
                    </a:lnTo>
                    <a:cubicBezTo>
                      <a:pt x="0" y="470669"/>
                      <a:pt x="37847" y="507251"/>
                      <a:pt x="83008" y="507251"/>
                    </a:cubicBezTo>
                    <a:lnTo>
                      <a:pt x="92775" y="507251"/>
                    </a:lnTo>
                    <a:lnTo>
                      <a:pt x="107425" y="507251"/>
                    </a:lnTo>
                    <a:lnTo>
                      <a:pt x="107425" y="492621"/>
                    </a:lnTo>
                    <a:lnTo>
                      <a:pt x="107425" y="474327"/>
                    </a:lnTo>
                    <a:lnTo>
                      <a:pt x="117191" y="474327"/>
                    </a:lnTo>
                    <a:cubicBezTo>
                      <a:pt x="159914" y="474327"/>
                      <a:pt x="195316" y="442627"/>
                      <a:pt x="200199" y="401168"/>
                    </a:cubicBezTo>
                    <a:cubicBezTo>
                      <a:pt x="209966" y="403607"/>
                      <a:pt x="219732" y="404826"/>
                      <a:pt x="230718" y="404826"/>
                    </a:cubicBezTo>
                    <a:cubicBezTo>
                      <a:pt x="250251" y="404826"/>
                      <a:pt x="271003" y="399949"/>
                      <a:pt x="289310" y="392634"/>
                    </a:cubicBezTo>
                    <a:lnTo>
                      <a:pt x="316171" y="427991"/>
                    </a:lnTo>
                    <a:cubicBezTo>
                      <a:pt x="324712" y="440189"/>
                      <a:pt x="330814" y="447504"/>
                      <a:pt x="343025" y="459696"/>
                    </a:cubicBezTo>
                    <a:lnTo>
                      <a:pt x="374763" y="491402"/>
                    </a:lnTo>
                    <a:lnTo>
                      <a:pt x="384530" y="501155"/>
                    </a:lnTo>
                    <a:lnTo>
                      <a:pt x="390632" y="507251"/>
                    </a:lnTo>
                    <a:lnTo>
                      <a:pt x="396734" y="513347"/>
                    </a:lnTo>
                    <a:lnTo>
                      <a:pt x="405282" y="510909"/>
                    </a:lnTo>
                    <a:lnTo>
                      <a:pt x="424808" y="504813"/>
                    </a:lnTo>
                    <a:lnTo>
                      <a:pt x="428472" y="503594"/>
                    </a:lnTo>
                    <a:lnTo>
                      <a:pt x="430917" y="501155"/>
                    </a:lnTo>
                    <a:lnTo>
                      <a:pt x="471195" y="460915"/>
                    </a:lnTo>
                    <a:lnTo>
                      <a:pt x="473640" y="458477"/>
                    </a:lnTo>
                    <a:lnTo>
                      <a:pt x="474859" y="454819"/>
                    </a:lnTo>
                    <a:lnTo>
                      <a:pt x="480962" y="435306"/>
                    </a:lnTo>
                    <a:lnTo>
                      <a:pt x="483407" y="426771"/>
                    </a:lnTo>
                    <a:lnTo>
                      <a:pt x="476078" y="419456"/>
                    </a:lnTo>
                    <a:close/>
                    <a:moveTo>
                      <a:pt x="273441" y="14630"/>
                    </a:moveTo>
                    <a:lnTo>
                      <a:pt x="435800" y="14630"/>
                    </a:lnTo>
                    <a:lnTo>
                      <a:pt x="435800" y="178023"/>
                    </a:lnTo>
                    <a:lnTo>
                      <a:pt x="341800" y="178023"/>
                    </a:lnTo>
                    <a:cubicBezTo>
                      <a:pt x="338142" y="173146"/>
                      <a:pt x="333259" y="168269"/>
                      <a:pt x="328376" y="163392"/>
                    </a:cubicBezTo>
                    <a:cubicBezTo>
                      <a:pt x="322273" y="157296"/>
                      <a:pt x="316171" y="152419"/>
                      <a:pt x="308843" y="147543"/>
                    </a:cubicBezTo>
                    <a:lnTo>
                      <a:pt x="308843" y="110960"/>
                    </a:lnTo>
                    <a:lnTo>
                      <a:pt x="329595" y="110960"/>
                    </a:lnTo>
                    <a:lnTo>
                      <a:pt x="329595" y="158515"/>
                    </a:lnTo>
                    <a:lnTo>
                      <a:pt x="345464" y="158515"/>
                    </a:lnTo>
                    <a:lnTo>
                      <a:pt x="345464" y="85357"/>
                    </a:lnTo>
                    <a:lnTo>
                      <a:pt x="366216" y="85357"/>
                    </a:lnTo>
                    <a:lnTo>
                      <a:pt x="366216" y="158515"/>
                    </a:lnTo>
                    <a:lnTo>
                      <a:pt x="382085" y="158515"/>
                    </a:lnTo>
                    <a:lnTo>
                      <a:pt x="382085" y="60966"/>
                    </a:lnTo>
                    <a:lnTo>
                      <a:pt x="401617" y="60966"/>
                    </a:lnTo>
                    <a:lnTo>
                      <a:pt x="401617" y="158515"/>
                    </a:lnTo>
                    <a:lnTo>
                      <a:pt x="418706" y="158515"/>
                    </a:lnTo>
                    <a:lnTo>
                      <a:pt x="418706" y="32925"/>
                    </a:lnTo>
                    <a:lnTo>
                      <a:pt x="292974" y="32925"/>
                    </a:lnTo>
                    <a:lnTo>
                      <a:pt x="292974" y="136570"/>
                    </a:lnTo>
                    <a:cubicBezTo>
                      <a:pt x="286872" y="134131"/>
                      <a:pt x="280769" y="130474"/>
                      <a:pt x="274660" y="129254"/>
                    </a:cubicBezTo>
                    <a:lnTo>
                      <a:pt x="274660" y="14630"/>
                    </a:lnTo>
                    <a:lnTo>
                      <a:pt x="273441" y="14630"/>
                    </a:lnTo>
                    <a:close/>
                    <a:moveTo>
                      <a:pt x="21978" y="176803"/>
                    </a:moveTo>
                    <a:lnTo>
                      <a:pt x="21978" y="14630"/>
                    </a:lnTo>
                    <a:lnTo>
                      <a:pt x="183111" y="14630"/>
                    </a:lnTo>
                    <a:lnTo>
                      <a:pt x="183111" y="129254"/>
                    </a:lnTo>
                    <a:cubicBezTo>
                      <a:pt x="177009" y="131693"/>
                      <a:pt x="170900" y="134131"/>
                      <a:pt x="164797" y="137789"/>
                    </a:cubicBezTo>
                    <a:lnTo>
                      <a:pt x="164797" y="98768"/>
                    </a:lnTo>
                    <a:lnTo>
                      <a:pt x="122074" y="137789"/>
                    </a:lnTo>
                    <a:lnTo>
                      <a:pt x="81789" y="101206"/>
                    </a:lnTo>
                    <a:lnTo>
                      <a:pt x="40285" y="141446"/>
                    </a:lnTo>
                    <a:lnTo>
                      <a:pt x="39066" y="140227"/>
                    </a:lnTo>
                    <a:lnTo>
                      <a:pt x="39066" y="158515"/>
                    </a:lnTo>
                    <a:lnTo>
                      <a:pt x="134279" y="158515"/>
                    </a:lnTo>
                    <a:cubicBezTo>
                      <a:pt x="133060" y="159734"/>
                      <a:pt x="131841" y="160954"/>
                      <a:pt x="129396" y="162173"/>
                    </a:cubicBezTo>
                    <a:cubicBezTo>
                      <a:pt x="124513" y="167050"/>
                      <a:pt x="120855" y="171926"/>
                      <a:pt x="117191" y="176803"/>
                    </a:cubicBezTo>
                    <a:lnTo>
                      <a:pt x="21978" y="176803"/>
                    </a:lnTo>
                    <a:close/>
                    <a:moveTo>
                      <a:pt x="92775" y="491402"/>
                    </a:moveTo>
                    <a:lnTo>
                      <a:pt x="83008" y="491402"/>
                    </a:lnTo>
                    <a:cubicBezTo>
                      <a:pt x="45168" y="491402"/>
                      <a:pt x="13431" y="460915"/>
                      <a:pt x="13431" y="421894"/>
                    </a:cubicBezTo>
                    <a:lnTo>
                      <a:pt x="13431" y="412141"/>
                    </a:lnTo>
                    <a:lnTo>
                      <a:pt x="92775" y="412141"/>
                    </a:lnTo>
                    <a:lnTo>
                      <a:pt x="92775" y="491402"/>
                    </a:lnTo>
                    <a:close/>
                    <a:moveTo>
                      <a:pt x="115972" y="458477"/>
                    </a:moveTo>
                    <a:lnTo>
                      <a:pt x="107425" y="458477"/>
                    </a:lnTo>
                    <a:lnTo>
                      <a:pt x="107425" y="398730"/>
                    </a:lnTo>
                    <a:lnTo>
                      <a:pt x="46387" y="398730"/>
                    </a:lnTo>
                    <a:lnTo>
                      <a:pt x="46387" y="390195"/>
                    </a:lnTo>
                    <a:cubicBezTo>
                      <a:pt x="46387" y="357271"/>
                      <a:pt x="69585" y="329223"/>
                      <a:pt x="101322" y="321907"/>
                    </a:cubicBezTo>
                    <a:cubicBezTo>
                      <a:pt x="103761" y="328003"/>
                      <a:pt x="107425" y="334106"/>
                      <a:pt x="111088" y="338983"/>
                    </a:cubicBezTo>
                    <a:cubicBezTo>
                      <a:pt x="87892" y="341421"/>
                      <a:pt x="69585" y="358490"/>
                      <a:pt x="65920" y="380435"/>
                    </a:cubicBezTo>
                    <a:lnTo>
                      <a:pt x="112308" y="380435"/>
                    </a:lnTo>
                    <a:lnTo>
                      <a:pt x="130621" y="362147"/>
                    </a:lnTo>
                    <a:cubicBezTo>
                      <a:pt x="135504" y="367024"/>
                      <a:pt x="140388" y="370682"/>
                      <a:pt x="145271" y="374339"/>
                    </a:cubicBezTo>
                    <a:lnTo>
                      <a:pt x="125738" y="393853"/>
                    </a:lnTo>
                    <a:lnTo>
                      <a:pt x="125738" y="438970"/>
                    </a:lnTo>
                    <a:cubicBezTo>
                      <a:pt x="148929" y="434087"/>
                      <a:pt x="167242" y="413360"/>
                      <a:pt x="167242" y="388976"/>
                    </a:cubicBezTo>
                    <a:lnTo>
                      <a:pt x="167242" y="387757"/>
                    </a:lnTo>
                    <a:cubicBezTo>
                      <a:pt x="173345" y="390195"/>
                      <a:pt x="179447" y="393853"/>
                      <a:pt x="185550" y="395072"/>
                    </a:cubicBezTo>
                    <a:cubicBezTo>
                      <a:pt x="181892" y="431648"/>
                      <a:pt x="152593" y="458477"/>
                      <a:pt x="115972" y="458477"/>
                    </a:cubicBezTo>
                    <a:close/>
                    <a:moveTo>
                      <a:pt x="383304" y="479203"/>
                    </a:moveTo>
                    <a:lnTo>
                      <a:pt x="351566" y="447504"/>
                    </a:lnTo>
                    <a:cubicBezTo>
                      <a:pt x="339361" y="435306"/>
                      <a:pt x="334478" y="429210"/>
                      <a:pt x="325931" y="417018"/>
                    </a:cubicBezTo>
                    <a:lnTo>
                      <a:pt x="292974" y="371901"/>
                    </a:lnTo>
                    <a:cubicBezTo>
                      <a:pt x="274660" y="382874"/>
                      <a:pt x="252689" y="387757"/>
                      <a:pt x="230718" y="387757"/>
                    </a:cubicBezTo>
                    <a:cubicBezTo>
                      <a:pt x="228279" y="387757"/>
                      <a:pt x="227054" y="387757"/>
                      <a:pt x="224615" y="387757"/>
                    </a:cubicBezTo>
                    <a:cubicBezTo>
                      <a:pt x="223396" y="387757"/>
                      <a:pt x="223396" y="387757"/>
                      <a:pt x="222171" y="387757"/>
                    </a:cubicBezTo>
                    <a:cubicBezTo>
                      <a:pt x="220951" y="387757"/>
                      <a:pt x="219732" y="387757"/>
                      <a:pt x="218513" y="387757"/>
                    </a:cubicBezTo>
                    <a:cubicBezTo>
                      <a:pt x="217288" y="387757"/>
                      <a:pt x="216068" y="387757"/>
                      <a:pt x="214849" y="387757"/>
                    </a:cubicBezTo>
                    <a:cubicBezTo>
                      <a:pt x="213630" y="387757"/>
                      <a:pt x="213630" y="387757"/>
                      <a:pt x="212404" y="387757"/>
                    </a:cubicBezTo>
                    <a:cubicBezTo>
                      <a:pt x="211185" y="387757"/>
                      <a:pt x="209966" y="387757"/>
                      <a:pt x="208746" y="387757"/>
                    </a:cubicBezTo>
                    <a:cubicBezTo>
                      <a:pt x="207527" y="387757"/>
                      <a:pt x="207527" y="387757"/>
                      <a:pt x="206302" y="387757"/>
                    </a:cubicBezTo>
                    <a:cubicBezTo>
                      <a:pt x="205082" y="387757"/>
                      <a:pt x="203863" y="387757"/>
                      <a:pt x="202644" y="386538"/>
                    </a:cubicBezTo>
                    <a:lnTo>
                      <a:pt x="201419" y="386538"/>
                    </a:lnTo>
                    <a:cubicBezTo>
                      <a:pt x="194097" y="385319"/>
                      <a:pt x="186775" y="382874"/>
                      <a:pt x="180666" y="379216"/>
                    </a:cubicBezTo>
                    <a:cubicBezTo>
                      <a:pt x="178228" y="377997"/>
                      <a:pt x="177009" y="377997"/>
                      <a:pt x="174564" y="376778"/>
                    </a:cubicBezTo>
                    <a:cubicBezTo>
                      <a:pt x="167242" y="373120"/>
                      <a:pt x="159914" y="368243"/>
                      <a:pt x="152593" y="363367"/>
                    </a:cubicBezTo>
                    <a:lnTo>
                      <a:pt x="151373" y="362147"/>
                    </a:lnTo>
                    <a:cubicBezTo>
                      <a:pt x="150148" y="360928"/>
                      <a:pt x="150148" y="360928"/>
                      <a:pt x="148929" y="359709"/>
                    </a:cubicBezTo>
                    <a:lnTo>
                      <a:pt x="147710" y="358490"/>
                    </a:lnTo>
                    <a:cubicBezTo>
                      <a:pt x="145271" y="357271"/>
                      <a:pt x="144046" y="354832"/>
                      <a:pt x="141607" y="353613"/>
                    </a:cubicBezTo>
                    <a:cubicBezTo>
                      <a:pt x="141607" y="353613"/>
                      <a:pt x="141607" y="353613"/>
                      <a:pt x="140388" y="352394"/>
                    </a:cubicBezTo>
                    <a:cubicBezTo>
                      <a:pt x="133060" y="345079"/>
                      <a:pt x="125738" y="335325"/>
                      <a:pt x="120855" y="326784"/>
                    </a:cubicBezTo>
                    <a:cubicBezTo>
                      <a:pt x="117191" y="320688"/>
                      <a:pt x="114753" y="314592"/>
                      <a:pt x="112308" y="307277"/>
                    </a:cubicBezTo>
                    <a:cubicBezTo>
                      <a:pt x="112308" y="307277"/>
                      <a:pt x="112308" y="307277"/>
                      <a:pt x="112308" y="306058"/>
                    </a:cubicBezTo>
                    <a:cubicBezTo>
                      <a:pt x="109869" y="304839"/>
                      <a:pt x="109869" y="303619"/>
                      <a:pt x="109869" y="303619"/>
                    </a:cubicBezTo>
                    <a:cubicBezTo>
                      <a:pt x="109869" y="302400"/>
                      <a:pt x="109869" y="302400"/>
                      <a:pt x="108644" y="301181"/>
                    </a:cubicBezTo>
                    <a:cubicBezTo>
                      <a:pt x="108644" y="299962"/>
                      <a:pt x="107425" y="297523"/>
                      <a:pt x="107425" y="296304"/>
                    </a:cubicBezTo>
                    <a:cubicBezTo>
                      <a:pt x="107425" y="295085"/>
                      <a:pt x="107425" y="295085"/>
                      <a:pt x="106205" y="293866"/>
                    </a:cubicBezTo>
                    <a:cubicBezTo>
                      <a:pt x="106205" y="292646"/>
                      <a:pt x="106205" y="291427"/>
                      <a:pt x="104986" y="291427"/>
                    </a:cubicBezTo>
                    <a:cubicBezTo>
                      <a:pt x="104986" y="290208"/>
                      <a:pt x="104986" y="290208"/>
                      <a:pt x="104986" y="288989"/>
                    </a:cubicBezTo>
                    <a:cubicBezTo>
                      <a:pt x="104986" y="287770"/>
                      <a:pt x="104986" y="286551"/>
                      <a:pt x="104986" y="286551"/>
                    </a:cubicBezTo>
                    <a:cubicBezTo>
                      <a:pt x="104986" y="285331"/>
                      <a:pt x="104986" y="285331"/>
                      <a:pt x="104986" y="284112"/>
                    </a:cubicBezTo>
                    <a:cubicBezTo>
                      <a:pt x="104986" y="282893"/>
                      <a:pt x="104986" y="282893"/>
                      <a:pt x="104986" y="281667"/>
                    </a:cubicBezTo>
                    <a:cubicBezTo>
                      <a:pt x="104986" y="280448"/>
                      <a:pt x="104986" y="278010"/>
                      <a:pt x="104986" y="276791"/>
                    </a:cubicBezTo>
                    <a:cubicBezTo>
                      <a:pt x="104986" y="275571"/>
                      <a:pt x="104986" y="275571"/>
                      <a:pt x="104986" y="274352"/>
                    </a:cubicBezTo>
                    <a:cubicBezTo>
                      <a:pt x="104986" y="273133"/>
                      <a:pt x="104986" y="271914"/>
                      <a:pt x="104986" y="271914"/>
                    </a:cubicBezTo>
                    <a:cubicBezTo>
                      <a:pt x="104986" y="270694"/>
                      <a:pt x="104986" y="270694"/>
                      <a:pt x="104986" y="269475"/>
                    </a:cubicBezTo>
                    <a:cubicBezTo>
                      <a:pt x="104986" y="268256"/>
                      <a:pt x="104986" y="267037"/>
                      <a:pt x="104986" y="267037"/>
                    </a:cubicBezTo>
                    <a:cubicBezTo>
                      <a:pt x="104986" y="265818"/>
                      <a:pt x="104986" y="265818"/>
                      <a:pt x="104986" y="264598"/>
                    </a:cubicBezTo>
                    <a:cubicBezTo>
                      <a:pt x="104986" y="263379"/>
                      <a:pt x="104986" y="262160"/>
                      <a:pt x="104986" y="260941"/>
                    </a:cubicBezTo>
                    <a:cubicBezTo>
                      <a:pt x="104986" y="259722"/>
                      <a:pt x="104986" y="258503"/>
                      <a:pt x="104986" y="257283"/>
                    </a:cubicBezTo>
                    <a:cubicBezTo>
                      <a:pt x="104986" y="256064"/>
                      <a:pt x="104986" y="254845"/>
                      <a:pt x="104986" y="253626"/>
                    </a:cubicBezTo>
                    <a:cubicBezTo>
                      <a:pt x="104986" y="252406"/>
                      <a:pt x="104986" y="252406"/>
                      <a:pt x="104986" y="251187"/>
                    </a:cubicBezTo>
                    <a:cubicBezTo>
                      <a:pt x="104986" y="249968"/>
                      <a:pt x="104986" y="248749"/>
                      <a:pt x="104986" y="247530"/>
                    </a:cubicBezTo>
                    <a:cubicBezTo>
                      <a:pt x="104986" y="246311"/>
                      <a:pt x="104986" y="246311"/>
                      <a:pt x="104986" y="245091"/>
                    </a:cubicBezTo>
                    <a:cubicBezTo>
                      <a:pt x="104986" y="243872"/>
                      <a:pt x="104986" y="242653"/>
                      <a:pt x="104986" y="241434"/>
                    </a:cubicBezTo>
                    <a:cubicBezTo>
                      <a:pt x="104986" y="240214"/>
                      <a:pt x="104986" y="240214"/>
                      <a:pt x="104986" y="238995"/>
                    </a:cubicBezTo>
                    <a:cubicBezTo>
                      <a:pt x="104986" y="237776"/>
                      <a:pt x="106205" y="235338"/>
                      <a:pt x="106205" y="234118"/>
                    </a:cubicBezTo>
                    <a:cubicBezTo>
                      <a:pt x="106205" y="232899"/>
                      <a:pt x="106205" y="232899"/>
                      <a:pt x="106205" y="231680"/>
                    </a:cubicBezTo>
                    <a:cubicBezTo>
                      <a:pt x="106205" y="230454"/>
                      <a:pt x="106205" y="229235"/>
                      <a:pt x="107425" y="228016"/>
                    </a:cubicBezTo>
                    <a:cubicBezTo>
                      <a:pt x="107425" y="226797"/>
                      <a:pt x="107425" y="226797"/>
                      <a:pt x="108644" y="225578"/>
                    </a:cubicBezTo>
                    <a:cubicBezTo>
                      <a:pt x="108644" y="224358"/>
                      <a:pt x="109869" y="223139"/>
                      <a:pt x="109869" y="221920"/>
                    </a:cubicBezTo>
                    <a:cubicBezTo>
                      <a:pt x="109869" y="220701"/>
                      <a:pt x="109869" y="219482"/>
                      <a:pt x="109869" y="219482"/>
                    </a:cubicBezTo>
                    <a:cubicBezTo>
                      <a:pt x="109869" y="218263"/>
                      <a:pt x="111088" y="217043"/>
                      <a:pt x="111088" y="215824"/>
                    </a:cubicBezTo>
                    <a:cubicBezTo>
                      <a:pt x="111088" y="215824"/>
                      <a:pt x="111088" y="214605"/>
                      <a:pt x="112308" y="214605"/>
                    </a:cubicBezTo>
                    <a:cubicBezTo>
                      <a:pt x="113527" y="213386"/>
                      <a:pt x="113527" y="212166"/>
                      <a:pt x="114753" y="209728"/>
                    </a:cubicBezTo>
                    <a:cubicBezTo>
                      <a:pt x="114753" y="208509"/>
                      <a:pt x="114753" y="208509"/>
                      <a:pt x="115972" y="207290"/>
                    </a:cubicBezTo>
                    <a:cubicBezTo>
                      <a:pt x="115972" y="206071"/>
                      <a:pt x="117191" y="204851"/>
                      <a:pt x="117191" y="203632"/>
                    </a:cubicBezTo>
                    <a:cubicBezTo>
                      <a:pt x="117191" y="202413"/>
                      <a:pt x="118410" y="202413"/>
                      <a:pt x="118410" y="201194"/>
                    </a:cubicBezTo>
                    <a:cubicBezTo>
                      <a:pt x="118410" y="199974"/>
                      <a:pt x="119636" y="198755"/>
                      <a:pt x="120855" y="197536"/>
                    </a:cubicBezTo>
                    <a:cubicBezTo>
                      <a:pt x="120855" y="197536"/>
                      <a:pt x="120855" y="196317"/>
                      <a:pt x="122074" y="196317"/>
                    </a:cubicBezTo>
                    <a:cubicBezTo>
                      <a:pt x="123294" y="195098"/>
                      <a:pt x="124513" y="192659"/>
                      <a:pt x="124513" y="191440"/>
                    </a:cubicBezTo>
                    <a:lnTo>
                      <a:pt x="125738" y="190221"/>
                    </a:lnTo>
                    <a:cubicBezTo>
                      <a:pt x="130621" y="184125"/>
                      <a:pt x="135504" y="176803"/>
                      <a:pt x="141607" y="171926"/>
                    </a:cubicBezTo>
                    <a:cubicBezTo>
                      <a:pt x="142826" y="170707"/>
                      <a:pt x="144046" y="169488"/>
                      <a:pt x="145271" y="168269"/>
                    </a:cubicBezTo>
                    <a:cubicBezTo>
                      <a:pt x="146490" y="167050"/>
                      <a:pt x="147710" y="167050"/>
                      <a:pt x="147710" y="165830"/>
                    </a:cubicBezTo>
                    <a:lnTo>
                      <a:pt x="148929" y="164611"/>
                    </a:lnTo>
                    <a:cubicBezTo>
                      <a:pt x="150148" y="163392"/>
                      <a:pt x="151373" y="162173"/>
                      <a:pt x="152593" y="160954"/>
                    </a:cubicBezTo>
                    <a:cubicBezTo>
                      <a:pt x="156257" y="157296"/>
                      <a:pt x="161140" y="154858"/>
                      <a:pt x="164797" y="152419"/>
                    </a:cubicBezTo>
                    <a:cubicBezTo>
                      <a:pt x="167242" y="151200"/>
                      <a:pt x="170900" y="148762"/>
                      <a:pt x="173345" y="147543"/>
                    </a:cubicBezTo>
                    <a:cubicBezTo>
                      <a:pt x="174564" y="146323"/>
                      <a:pt x="175783" y="146323"/>
                      <a:pt x="178228" y="145104"/>
                    </a:cubicBezTo>
                    <a:cubicBezTo>
                      <a:pt x="179447" y="143885"/>
                      <a:pt x="181892" y="143885"/>
                      <a:pt x="183111" y="142666"/>
                    </a:cubicBezTo>
                    <a:cubicBezTo>
                      <a:pt x="187995" y="140227"/>
                      <a:pt x="194097" y="139008"/>
                      <a:pt x="200199" y="137789"/>
                    </a:cubicBezTo>
                    <a:cubicBezTo>
                      <a:pt x="200199" y="137789"/>
                      <a:pt x="200199" y="137789"/>
                      <a:pt x="201419" y="137789"/>
                    </a:cubicBezTo>
                    <a:cubicBezTo>
                      <a:pt x="202644" y="137789"/>
                      <a:pt x="205082" y="136570"/>
                      <a:pt x="206302" y="136570"/>
                    </a:cubicBezTo>
                    <a:lnTo>
                      <a:pt x="207527" y="136570"/>
                    </a:lnTo>
                    <a:cubicBezTo>
                      <a:pt x="208746" y="136570"/>
                      <a:pt x="209966" y="136570"/>
                      <a:pt x="212404" y="135350"/>
                    </a:cubicBezTo>
                    <a:cubicBezTo>
                      <a:pt x="213630" y="135350"/>
                      <a:pt x="213630" y="135350"/>
                      <a:pt x="214849" y="135350"/>
                    </a:cubicBezTo>
                    <a:cubicBezTo>
                      <a:pt x="216068" y="135350"/>
                      <a:pt x="217288" y="135350"/>
                      <a:pt x="218513" y="135350"/>
                    </a:cubicBezTo>
                    <a:cubicBezTo>
                      <a:pt x="219732" y="135350"/>
                      <a:pt x="220951" y="135350"/>
                      <a:pt x="222171" y="135350"/>
                    </a:cubicBezTo>
                    <a:cubicBezTo>
                      <a:pt x="223396" y="135350"/>
                      <a:pt x="224615" y="135350"/>
                      <a:pt x="224615" y="135350"/>
                    </a:cubicBezTo>
                    <a:cubicBezTo>
                      <a:pt x="227054" y="135350"/>
                      <a:pt x="228279" y="135350"/>
                      <a:pt x="230718" y="135350"/>
                    </a:cubicBezTo>
                    <a:cubicBezTo>
                      <a:pt x="233156" y="135350"/>
                      <a:pt x="234382" y="135350"/>
                      <a:pt x="236820" y="135350"/>
                    </a:cubicBezTo>
                    <a:cubicBezTo>
                      <a:pt x="238039" y="135350"/>
                      <a:pt x="238039" y="135350"/>
                      <a:pt x="239265" y="135350"/>
                    </a:cubicBezTo>
                    <a:cubicBezTo>
                      <a:pt x="240484" y="135350"/>
                      <a:pt x="241704" y="135350"/>
                      <a:pt x="242923" y="135350"/>
                    </a:cubicBezTo>
                    <a:cubicBezTo>
                      <a:pt x="244148" y="135350"/>
                      <a:pt x="245367" y="135350"/>
                      <a:pt x="246587" y="135350"/>
                    </a:cubicBezTo>
                    <a:cubicBezTo>
                      <a:pt x="247806" y="135350"/>
                      <a:pt x="247806" y="135350"/>
                      <a:pt x="249031" y="135350"/>
                    </a:cubicBezTo>
                    <a:cubicBezTo>
                      <a:pt x="250251" y="135350"/>
                      <a:pt x="251470" y="135350"/>
                      <a:pt x="252689" y="135350"/>
                    </a:cubicBezTo>
                    <a:cubicBezTo>
                      <a:pt x="253908" y="135350"/>
                      <a:pt x="253908" y="135350"/>
                      <a:pt x="255134" y="135350"/>
                    </a:cubicBezTo>
                    <a:cubicBezTo>
                      <a:pt x="256353" y="135350"/>
                      <a:pt x="257572" y="135350"/>
                      <a:pt x="258791" y="136570"/>
                    </a:cubicBezTo>
                    <a:lnTo>
                      <a:pt x="260017" y="136570"/>
                    </a:lnTo>
                    <a:cubicBezTo>
                      <a:pt x="264900" y="137789"/>
                      <a:pt x="271003" y="139008"/>
                      <a:pt x="275886" y="141446"/>
                    </a:cubicBezTo>
                    <a:cubicBezTo>
                      <a:pt x="281988" y="143885"/>
                      <a:pt x="288091" y="146323"/>
                      <a:pt x="294193" y="149981"/>
                    </a:cubicBezTo>
                    <a:cubicBezTo>
                      <a:pt x="299076" y="152419"/>
                      <a:pt x="303960" y="156077"/>
                      <a:pt x="308843" y="159734"/>
                    </a:cubicBezTo>
                    <a:cubicBezTo>
                      <a:pt x="308843" y="159734"/>
                      <a:pt x="308843" y="159734"/>
                      <a:pt x="310062" y="160954"/>
                    </a:cubicBezTo>
                    <a:cubicBezTo>
                      <a:pt x="311288" y="162173"/>
                      <a:pt x="312507" y="162173"/>
                      <a:pt x="313726" y="163392"/>
                    </a:cubicBezTo>
                    <a:lnTo>
                      <a:pt x="314945" y="164611"/>
                    </a:lnTo>
                    <a:cubicBezTo>
                      <a:pt x="316171" y="165830"/>
                      <a:pt x="316171" y="165830"/>
                      <a:pt x="317390" y="167050"/>
                    </a:cubicBezTo>
                    <a:cubicBezTo>
                      <a:pt x="318609" y="168269"/>
                      <a:pt x="319829" y="169488"/>
                      <a:pt x="321048" y="170707"/>
                    </a:cubicBezTo>
                    <a:cubicBezTo>
                      <a:pt x="328376" y="178023"/>
                      <a:pt x="333259" y="185344"/>
                      <a:pt x="338142" y="192659"/>
                    </a:cubicBezTo>
                    <a:cubicBezTo>
                      <a:pt x="338142" y="193878"/>
                      <a:pt x="339361" y="193878"/>
                      <a:pt x="339361" y="195098"/>
                    </a:cubicBezTo>
                    <a:cubicBezTo>
                      <a:pt x="340581" y="196317"/>
                      <a:pt x="340581" y="197536"/>
                      <a:pt x="340581" y="198755"/>
                    </a:cubicBezTo>
                    <a:cubicBezTo>
                      <a:pt x="340581" y="199974"/>
                      <a:pt x="341800" y="199974"/>
                      <a:pt x="341800" y="201194"/>
                    </a:cubicBezTo>
                    <a:cubicBezTo>
                      <a:pt x="341800" y="202413"/>
                      <a:pt x="343025" y="203632"/>
                      <a:pt x="343025" y="203632"/>
                    </a:cubicBezTo>
                    <a:cubicBezTo>
                      <a:pt x="343025" y="204851"/>
                      <a:pt x="344245" y="204851"/>
                      <a:pt x="344245" y="206071"/>
                    </a:cubicBezTo>
                    <a:cubicBezTo>
                      <a:pt x="344245" y="207290"/>
                      <a:pt x="345464" y="208509"/>
                      <a:pt x="345464" y="208509"/>
                    </a:cubicBezTo>
                    <a:cubicBezTo>
                      <a:pt x="345464" y="209728"/>
                      <a:pt x="346683" y="209728"/>
                      <a:pt x="346683" y="210947"/>
                    </a:cubicBezTo>
                    <a:cubicBezTo>
                      <a:pt x="346683" y="212166"/>
                      <a:pt x="347908" y="213386"/>
                      <a:pt x="347908" y="213386"/>
                    </a:cubicBezTo>
                    <a:cubicBezTo>
                      <a:pt x="347908" y="214605"/>
                      <a:pt x="349128" y="214605"/>
                      <a:pt x="349128" y="215824"/>
                    </a:cubicBezTo>
                    <a:cubicBezTo>
                      <a:pt x="349128" y="217043"/>
                      <a:pt x="350347" y="218263"/>
                      <a:pt x="350347" y="218263"/>
                    </a:cubicBezTo>
                    <a:cubicBezTo>
                      <a:pt x="350347" y="219482"/>
                      <a:pt x="351566" y="220701"/>
                      <a:pt x="351566" y="220701"/>
                    </a:cubicBezTo>
                    <a:cubicBezTo>
                      <a:pt x="351566" y="221920"/>
                      <a:pt x="351566" y="223139"/>
                      <a:pt x="352792" y="223139"/>
                    </a:cubicBezTo>
                    <a:cubicBezTo>
                      <a:pt x="352792" y="224358"/>
                      <a:pt x="352792" y="225578"/>
                      <a:pt x="354011" y="225578"/>
                    </a:cubicBezTo>
                    <a:cubicBezTo>
                      <a:pt x="354011" y="226797"/>
                      <a:pt x="354011" y="228016"/>
                      <a:pt x="355230" y="228016"/>
                    </a:cubicBezTo>
                    <a:cubicBezTo>
                      <a:pt x="355230" y="229235"/>
                      <a:pt x="355230" y="230454"/>
                      <a:pt x="356449" y="231680"/>
                    </a:cubicBezTo>
                    <a:cubicBezTo>
                      <a:pt x="356449" y="232899"/>
                      <a:pt x="356449" y="234118"/>
                      <a:pt x="356449" y="234118"/>
                    </a:cubicBezTo>
                    <a:cubicBezTo>
                      <a:pt x="356449" y="235338"/>
                      <a:pt x="356449" y="236557"/>
                      <a:pt x="356449" y="237776"/>
                    </a:cubicBezTo>
                    <a:cubicBezTo>
                      <a:pt x="356449" y="238995"/>
                      <a:pt x="356449" y="238995"/>
                      <a:pt x="356449" y="240214"/>
                    </a:cubicBezTo>
                    <a:cubicBezTo>
                      <a:pt x="356449" y="241434"/>
                      <a:pt x="356449" y="242653"/>
                      <a:pt x="356449" y="243872"/>
                    </a:cubicBezTo>
                    <a:cubicBezTo>
                      <a:pt x="356449" y="245091"/>
                      <a:pt x="356449" y="245091"/>
                      <a:pt x="356449" y="246311"/>
                    </a:cubicBezTo>
                    <a:cubicBezTo>
                      <a:pt x="356449" y="247530"/>
                      <a:pt x="356449" y="248749"/>
                      <a:pt x="356449" y="249968"/>
                    </a:cubicBezTo>
                    <a:cubicBezTo>
                      <a:pt x="356449" y="251187"/>
                      <a:pt x="356449" y="251187"/>
                      <a:pt x="356449" y="252406"/>
                    </a:cubicBezTo>
                    <a:cubicBezTo>
                      <a:pt x="356449" y="254845"/>
                      <a:pt x="356449" y="256064"/>
                      <a:pt x="356449" y="258503"/>
                    </a:cubicBezTo>
                    <a:cubicBezTo>
                      <a:pt x="356449" y="279229"/>
                      <a:pt x="351566" y="299962"/>
                      <a:pt x="341800" y="318250"/>
                    </a:cubicBezTo>
                    <a:lnTo>
                      <a:pt x="384530" y="349955"/>
                    </a:lnTo>
                    <a:cubicBezTo>
                      <a:pt x="399179" y="360928"/>
                      <a:pt x="412603" y="371901"/>
                      <a:pt x="424808" y="385319"/>
                    </a:cubicBezTo>
                    <a:lnTo>
                      <a:pt x="449224" y="409703"/>
                    </a:lnTo>
                    <a:lnTo>
                      <a:pt x="383304" y="479203"/>
                    </a:lnTo>
                    <a:close/>
                    <a:moveTo>
                      <a:pt x="458991" y="449942"/>
                    </a:moveTo>
                    <a:lnTo>
                      <a:pt x="418706" y="490183"/>
                    </a:lnTo>
                    <a:lnTo>
                      <a:pt x="399179" y="496279"/>
                    </a:lnTo>
                    <a:lnTo>
                      <a:pt x="393070" y="490183"/>
                    </a:lnTo>
                    <a:lnTo>
                      <a:pt x="406501" y="476765"/>
                    </a:lnTo>
                    <a:lnTo>
                      <a:pt x="446786" y="436531"/>
                    </a:lnTo>
                    <a:lnTo>
                      <a:pt x="460210" y="423114"/>
                    </a:lnTo>
                    <a:lnTo>
                      <a:pt x="466312" y="429210"/>
                    </a:lnTo>
                    <a:lnTo>
                      <a:pt x="458991" y="449942"/>
                    </a:lnTo>
                    <a:close/>
                  </a:path>
                </a:pathLst>
              </a:custGeom>
              <a:solidFill>
                <a:srgbClr val="FFFFFF"/>
              </a:solidFill>
              <a:ln w="6417" cap="flat">
                <a:noFill/>
                <a:prstDash val="solid"/>
                <a:miter/>
              </a:ln>
            </p:spPr>
            <p:txBody>
              <a:bodyPr rtlCol="0" anchor="ctr"/>
              <a:lstStyle/>
              <a:p>
                <a:endParaRPr lang="en-US"/>
              </a:p>
            </p:txBody>
          </p:sp>
          <p:grpSp>
            <p:nvGrpSpPr>
              <p:cNvPr id="1315" name="Graphic 2">
                <a:extLst>
                  <a:ext uri="{FF2B5EF4-FFF2-40B4-BE49-F238E27FC236}">
                    <a16:creationId xmlns:a16="http://schemas.microsoft.com/office/drawing/2014/main" id="{F42628A9-89B2-495C-802D-7B4AB4FE7933}"/>
                  </a:ext>
                </a:extLst>
              </p:cNvPr>
              <p:cNvGrpSpPr/>
              <p:nvPr/>
            </p:nvGrpSpPr>
            <p:grpSpPr>
              <a:xfrm>
                <a:off x="5754656" y="2451483"/>
                <a:ext cx="361332" cy="357264"/>
                <a:chOff x="5754656" y="2451483"/>
                <a:chExt cx="361332" cy="357264"/>
              </a:xfrm>
              <a:solidFill>
                <a:srgbClr val="2C5967"/>
              </a:solidFill>
            </p:grpSpPr>
            <p:sp>
              <p:nvSpPr>
                <p:cNvPr id="1316" name="Freeform: Shape 1315">
                  <a:extLst>
                    <a:ext uri="{FF2B5EF4-FFF2-40B4-BE49-F238E27FC236}">
                      <a16:creationId xmlns:a16="http://schemas.microsoft.com/office/drawing/2014/main" id="{5905B5A9-E112-4BC7-987B-D81A5C930A42}"/>
                    </a:ext>
                  </a:extLst>
                </p:cNvPr>
                <p:cNvSpPr/>
                <p:nvPr/>
              </p:nvSpPr>
              <p:spPr>
                <a:xfrm>
                  <a:off x="6042746" y="2735589"/>
                  <a:ext cx="73241" cy="73158"/>
                </a:xfrm>
                <a:custGeom>
                  <a:avLst/>
                  <a:gdLst>
                    <a:gd name="connsiteX0" fmla="*/ 65914 w 73241"/>
                    <a:gd name="connsiteY0" fmla="*/ 0 h 73158"/>
                    <a:gd name="connsiteX1" fmla="*/ 52490 w 73241"/>
                    <a:gd name="connsiteY1" fmla="*/ 13411 h 73158"/>
                    <a:gd name="connsiteX2" fmla="*/ 13424 w 73241"/>
                    <a:gd name="connsiteY2" fmla="*/ 52432 h 73158"/>
                    <a:gd name="connsiteX3" fmla="*/ 0 w 73241"/>
                    <a:gd name="connsiteY3" fmla="*/ 65843 h 73158"/>
                    <a:gd name="connsiteX4" fmla="*/ 6102 w 73241"/>
                    <a:gd name="connsiteY4" fmla="*/ 73158 h 73158"/>
                    <a:gd name="connsiteX5" fmla="*/ 26854 w 73241"/>
                    <a:gd name="connsiteY5" fmla="*/ 65843 h 73158"/>
                    <a:gd name="connsiteX6" fmla="*/ 65914 w 73241"/>
                    <a:gd name="connsiteY6" fmla="*/ 26822 h 73158"/>
                    <a:gd name="connsiteX7" fmla="*/ 73242 w 73241"/>
                    <a:gd name="connsiteY7" fmla="*/ 6096 h 73158"/>
                    <a:gd name="connsiteX8" fmla="*/ 65914 w 73241"/>
                    <a:gd name="connsiteY8" fmla="*/ 0 h 7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241" h="73158">
                      <a:moveTo>
                        <a:pt x="65914" y="0"/>
                      </a:moveTo>
                      <a:lnTo>
                        <a:pt x="52490" y="13411"/>
                      </a:lnTo>
                      <a:lnTo>
                        <a:pt x="13424" y="52432"/>
                      </a:lnTo>
                      <a:lnTo>
                        <a:pt x="0" y="65843"/>
                      </a:lnTo>
                      <a:lnTo>
                        <a:pt x="6102" y="73158"/>
                      </a:lnTo>
                      <a:lnTo>
                        <a:pt x="26854" y="65843"/>
                      </a:lnTo>
                      <a:lnTo>
                        <a:pt x="65914" y="26822"/>
                      </a:lnTo>
                      <a:lnTo>
                        <a:pt x="73242" y="6096"/>
                      </a:lnTo>
                      <a:lnTo>
                        <a:pt x="65914" y="0"/>
                      </a:lnTo>
                      <a:close/>
                    </a:path>
                  </a:pathLst>
                </a:custGeom>
                <a:solidFill>
                  <a:srgbClr val="2C5967"/>
                </a:solidFill>
                <a:ln w="6417"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3E399F28-C088-4587-A5E7-B54FE792D75B}"/>
                    </a:ext>
                  </a:extLst>
                </p:cNvPr>
                <p:cNvSpPr/>
                <p:nvPr/>
              </p:nvSpPr>
              <p:spPr>
                <a:xfrm>
                  <a:off x="5754656" y="2451483"/>
                  <a:ext cx="343025" cy="340195"/>
                </a:xfrm>
                <a:custGeom>
                  <a:avLst/>
                  <a:gdLst>
                    <a:gd name="connsiteX0" fmla="*/ 319828 w 343025"/>
                    <a:gd name="connsiteY0" fmla="*/ 248743 h 340195"/>
                    <a:gd name="connsiteX1" fmla="*/ 279543 w 343025"/>
                    <a:gd name="connsiteY1" fmla="*/ 213386 h 340195"/>
                    <a:gd name="connsiteX2" fmla="*/ 236820 w 343025"/>
                    <a:gd name="connsiteY2" fmla="*/ 182899 h 340195"/>
                    <a:gd name="connsiteX3" fmla="*/ 251470 w 343025"/>
                    <a:gd name="connsiteY3" fmla="*/ 123152 h 340195"/>
                    <a:gd name="connsiteX4" fmla="*/ 251470 w 343025"/>
                    <a:gd name="connsiteY4" fmla="*/ 117056 h 340195"/>
                    <a:gd name="connsiteX5" fmla="*/ 251470 w 343025"/>
                    <a:gd name="connsiteY5" fmla="*/ 114618 h 340195"/>
                    <a:gd name="connsiteX6" fmla="*/ 251470 w 343025"/>
                    <a:gd name="connsiteY6" fmla="*/ 110960 h 340195"/>
                    <a:gd name="connsiteX7" fmla="*/ 251470 w 343025"/>
                    <a:gd name="connsiteY7" fmla="*/ 108522 h 340195"/>
                    <a:gd name="connsiteX8" fmla="*/ 251470 w 343025"/>
                    <a:gd name="connsiteY8" fmla="*/ 104864 h 340195"/>
                    <a:gd name="connsiteX9" fmla="*/ 251470 w 343025"/>
                    <a:gd name="connsiteY9" fmla="*/ 102426 h 340195"/>
                    <a:gd name="connsiteX10" fmla="*/ 251470 w 343025"/>
                    <a:gd name="connsiteY10" fmla="*/ 98768 h 340195"/>
                    <a:gd name="connsiteX11" fmla="*/ 251470 w 343025"/>
                    <a:gd name="connsiteY11" fmla="*/ 96323 h 340195"/>
                    <a:gd name="connsiteX12" fmla="*/ 250251 w 343025"/>
                    <a:gd name="connsiteY12" fmla="*/ 92666 h 340195"/>
                    <a:gd name="connsiteX13" fmla="*/ 249031 w 343025"/>
                    <a:gd name="connsiteY13" fmla="*/ 90227 h 340195"/>
                    <a:gd name="connsiteX14" fmla="*/ 247805 w 343025"/>
                    <a:gd name="connsiteY14" fmla="*/ 87789 h 340195"/>
                    <a:gd name="connsiteX15" fmla="*/ 246586 w 343025"/>
                    <a:gd name="connsiteY15" fmla="*/ 85350 h 340195"/>
                    <a:gd name="connsiteX16" fmla="*/ 245367 w 343025"/>
                    <a:gd name="connsiteY16" fmla="*/ 82912 h 340195"/>
                    <a:gd name="connsiteX17" fmla="*/ 244148 w 343025"/>
                    <a:gd name="connsiteY17" fmla="*/ 80474 h 340195"/>
                    <a:gd name="connsiteX18" fmla="*/ 242922 w 343025"/>
                    <a:gd name="connsiteY18" fmla="*/ 78035 h 340195"/>
                    <a:gd name="connsiteX19" fmla="*/ 241703 w 343025"/>
                    <a:gd name="connsiteY19" fmla="*/ 75597 h 340195"/>
                    <a:gd name="connsiteX20" fmla="*/ 240484 w 343025"/>
                    <a:gd name="connsiteY20" fmla="*/ 73158 h 340195"/>
                    <a:gd name="connsiteX21" fmla="*/ 239265 w 343025"/>
                    <a:gd name="connsiteY21" fmla="*/ 70720 h 340195"/>
                    <a:gd name="connsiteX22" fmla="*/ 238039 w 343025"/>
                    <a:gd name="connsiteY22" fmla="*/ 68282 h 340195"/>
                    <a:gd name="connsiteX23" fmla="*/ 236820 w 343025"/>
                    <a:gd name="connsiteY23" fmla="*/ 65843 h 340195"/>
                    <a:gd name="connsiteX24" fmla="*/ 235601 w 343025"/>
                    <a:gd name="connsiteY24" fmla="*/ 63405 h 340195"/>
                    <a:gd name="connsiteX25" fmla="*/ 234382 w 343025"/>
                    <a:gd name="connsiteY25" fmla="*/ 59747 h 340195"/>
                    <a:gd name="connsiteX26" fmla="*/ 233156 w 343025"/>
                    <a:gd name="connsiteY26" fmla="*/ 57309 h 340195"/>
                    <a:gd name="connsiteX27" fmla="*/ 216068 w 343025"/>
                    <a:gd name="connsiteY27" fmla="*/ 35357 h 340195"/>
                    <a:gd name="connsiteX28" fmla="*/ 212404 w 343025"/>
                    <a:gd name="connsiteY28" fmla="*/ 31699 h 340195"/>
                    <a:gd name="connsiteX29" fmla="*/ 209966 w 343025"/>
                    <a:gd name="connsiteY29" fmla="*/ 29261 h 340195"/>
                    <a:gd name="connsiteX30" fmla="*/ 208746 w 343025"/>
                    <a:gd name="connsiteY30" fmla="*/ 28042 h 340195"/>
                    <a:gd name="connsiteX31" fmla="*/ 205082 w 343025"/>
                    <a:gd name="connsiteY31" fmla="*/ 25603 h 340195"/>
                    <a:gd name="connsiteX32" fmla="*/ 203863 w 343025"/>
                    <a:gd name="connsiteY32" fmla="*/ 24384 h 340195"/>
                    <a:gd name="connsiteX33" fmla="*/ 189213 w 343025"/>
                    <a:gd name="connsiteY33" fmla="*/ 14630 h 340195"/>
                    <a:gd name="connsiteX34" fmla="*/ 170900 w 343025"/>
                    <a:gd name="connsiteY34" fmla="*/ 6096 h 340195"/>
                    <a:gd name="connsiteX35" fmla="*/ 155031 w 343025"/>
                    <a:gd name="connsiteY35" fmla="*/ 1219 h 340195"/>
                    <a:gd name="connsiteX36" fmla="*/ 153812 w 343025"/>
                    <a:gd name="connsiteY36" fmla="*/ 1219 h 340195"/>
                    <a:gd name="connsiteX37" fmla="*/ 150148 w 343025"/>
                    <a:gd name="connsiteY37" fmla="*/ 0 h 340195"/>
                    <a:gd name="connsiteX38" fmla="*/ 147709 w 343025"/>
                    <a:gd name="connsiteY38" fmla="*/ 0 h 340195"/>
                    <a:gd name="connsiteX39" fmla="*/ 144045 w 343025"/>
                    <a:gd name="connsiteY39" fmla="*/ 0 h 340195"/>
                    <a:gd name="connsiteX40" fmla="*/ 141607 w 343025"/>
                    <a:gd name="connsiteY40" fmla="*/ 0 h 340195"/>
                    <a:gd name="connsiteX41" fmla="*/ 137943 w 343025"/>
                    <a:gd name="connsiteY41" fmla="*/ 0 h 340195"/>
                    <a:gd name="connsiteX42" fmla="*/ 134279 w 343025"/>
                    <a:gd name="connsiteY42" fmla="*/ 0 h 340195"/>
                    <a:gd name="connsiteX43" fmla="*/ 131841 w 343025"/>
                    <a:gd name="connsiteY43" fmla="*/ 0 h 340195"/>
                    <a:gd name="connsiteX44" fmla="*/ 125738 w 343025"/>
                    <a:gd name="connsiteY44" fmla="*/ 0 h 340195"/>
                    <a:gd name="connsiteX45" fmla="*/ 119635 w 343025"/>
                    <a:gd name="connsiteY45" fmla="*/ 0 h 340195"/>
                    <a:gd name="connsiteX46" fmla="*/ 117191 w 343025"/>
                    <a:gd name="connsiteY46" fmla="*/ 0 h 340195"/>
                    <a:gd name="connsiteX47" fmla="*/ 113527 w 343025"/>
                    <a:gd name="connsiteY47" fmla="*/ 0 h 340195"/>
                    <a:gd name="connsiteX48" fmla="*/ 109869 w 343025"/>
                    <a:gd name="connsiteY48" fmla="*/ 0 h 340195"/>
                    <a:gd name="connsiteX49" fmla="*/ 107425 w 343025"/>
                    <a:gd name="connsiteY49" fmla="*/ 0 h 340195"/>
                    <a:gd name="connsiteX50" fmla="*/ 102541 w 343025"/>
                    <a:gd name="connsiteY50" fmla="*/ 1219 h 340195"/>
                    <a:gd name="connsiteX51" fmla="*/ 101322 w 343025"/>
                    <a:gd name="connsiteY51" fmla="*/ 1219 h 340195"/>
                    <a:gd name="connsiteX52" fmla="*/ 96439 w 343025"/>
                    <a:gd name="connsiteY52" fmla="*/ 2438 h 340195"/>
                    <a:gd name="connsiteX53" fmla="*/ 95219 w 343025"/>
                    <a:gd name="connsiteY53" fmla="*/ 2438 h 340195"/>
                    <a:gd name="connsiteX54" fmla="*/ 78132 w 343025"/>
                    <a:gd name="connsiteY54" fmla="*/ 7315 h 340195"/>
                    <a:gd name="connsiteX55" fmla="*/ 73248 w 343025"/>
                    <a:gd name="connsiteY55" fmla="*/ 9754 h 340195"/>
                    <a:gd name="connsiteX56" fmla="*/ 68365 w 343025"/>
                    <a:gd name="connsiteY56" fmla="*/ 12192 h 340195"/>
                    <a:gd name="connsiteX57" fmla="*/ 59818 w 343025"/>
                    <a:gd name="connsiteY57" fmla="*/ 17069 h 340195"/>
                    <a:gd name="connsiteX58" fmla="*/ 47613 w 343025"/>
                    <a:gd name="connsiteY58" fmla="*/ 25603 h 340195"/>
                    <a:gd name="connsiteX59" fmla="*/ 43949 w 343025"/>
                    <a:gd name="connsiteY59" fmla="*/ 29261 h 340195"/>
                    <a:gd name="connsiteX60" fmla="*/ 42730 w 343025"/>
                    <a:gd name="connsiteY60" fmla="*/ 30480 h 340195"/>
                    <a:gd name="connsiteX61" fmla="*/ 40285 w 343025"/>
                    <a:gd name="connsiteY61" fmla="*/ 32918 h 340195"/>
                    <a:gd name="connsiteX62" fmla="*/ 36627 w 343025"/>
                    <a:gd name="connsiteY62" fmla="*/ 36576 h 340195"/>
                    <a:gd name="connsiteX63" fmla="*/ 20752 w 343025"/>
                    <a:gd name="connsiteY63" fmla="*/ 54870 h 340195"/>
                    <a:gd name="connsiteX64" fmla="*/ 19533 w 343025"/>
                    <a:gd name="connsiteY64" fmla="*/ 56090 h 340195"/>
                    <a:gd name="connsiteX65" fmla="*/ 15875 w 343025"/>
                    <a:gd name="connsiteY65" fmla="*/ 58528 h 340195"/>
                    <a:gd name="connsiteX66" fmla="*/ 14650 w 343025"/>
                    <a:gd name="connsiteY66" fmla="*/ 59747 h 340195"/>
                    <a:gd name="connsiteX67" fmla="*/ 12211 w 343025"/>
                    <a:gd name="connsiteY67" fmla="*/ 63405 h 340195"/>
                    <a:gd name="connsiteX68" fmla="*/ 10992 w 343025"/>
                    <a:gd name="connsiteY68" fmla="*/ 65843 h 340195"/>
                    <a:gd name="connsiteX69" fmla="*/ 9767 w 343025"/>
                    <a:gd name="connsiteY69" fmla="*/ 69501 h 340195"/>
                    <a:gd name="connsiteX70" fmla="*/ 8547 w 343025"/>
                    <a:gd name="connsiteY70" fmla="*/ 71939 h 340195"/>
                    <a:gd name="connsiteX71" fmla="*/ 6109 w 343025"/>
                    <a:gd name="connsiteY71" fmla="*/ 76816 h 340195"/>
                    <a:gd name="connsiteX72" fmla="*/ 4883 w 343025"/>
                    <a:gd name="connsiteY72" fmla="*/ 78035 h 340195"/>
                    <a:gd name="connsiteX73" fmla="*/ 3664 w 343025"/>
                    <a:gd name="connsiteY73" fmla="*/ 81693 h 340195"/>
                    <a:gd name="connsiteX74" fmla="*/ 4883 w 343025"/>
                    <a:gd name="connsiteY74" fmla="*/ 82912 h 340195"/>
                    <a:gd name="connsiteX75" fmla="*/ 3664 w 343025"/>
                    <a:gd name="connsiteY75" fmla="*/ 86570 h 340195"/>
                    <a:gd name="connsiteX76" fmla="*/ 2445 w 343025"/>
                    <a:gd name="connsiteY76" fmla="*/ 89008 h 340195"/>
                    <a:gd name="connsiteX77" fmla="*/ 1225 w 343025"/>
                    <a:gd name="connsiteY77" fmla="*/ 92666 h 340195"/>
                    <a:gd name="connsiteX78" fmla="*/ 1225 w 343025"/>
                    <a:gd name="connsiteY78" fmla="*/ 95104 h 340195"/>
                    <a:gd name="connsiteX79" fmla="*/ 0 w 343025"/>
                    <a:gd name="connsiteY79" fmla="*/ 99987 h 340195"/>
                    <a:gd name="connsiteX80" fmla="*/ 0 w 343025"/>
                    <a:gd name="connsiteY80" fmla="*/ 102426 h 340195"/>
                    <a:gd name="connsiteX81" fmla="*/ 0 w 343025"/>
                    <a:gd name="connsiteY81" fmla="*/ 106083 h 340195"/>
                    <a:gd name="connsiteX82" fmla="*/ 0 w 343025"/>
                    <a:gd name="connsiteY82" fmla="*/ 108522 h 340195"/>
                    <a:gd name="connsiteX83" fmla="*/ 0 w 343025"/>
                    <a:gd name="connsiteY83" fmla="*/ 112179 h 340195"/>
                    <a:gd name="connsiteX84" fmla="*/ 0 w 343025"/>
                    <a:gd name="connsiteY84" fmla="*/ 114618 h 340195"/>
                    <a:gd name="connsiteX85" fmla="*/ 0 w 343025"/>
                    <a:gd name="connsiteY85" fmla="*/ 118275 h 340195"/>
                    <a:gd name="connsiteX86" fmla="*/ 0 w 343025"/>
                    <a:gd name="connsiteY86" fmla="*/ 121933 h 340195"/>
                    <a:gd name="connsiteX87" fmla="*/ 0 w 343025"/>
                    <a:gd name="connsiteY87" fmla="*/ 125590 h 340195"/>
                    <a:gd name="connsiteX88" fmla="*/ 0 w 343025"/>
                    <a:gd name="connsiteY88" fmla="*/ 128029 h 340195"/>
                    <a:gd name="connsiteX89" fmla="*/ 0 w 343025"/>
                    <a:gd name="connsiteY89" fmla="*/ 130467 h 340195"/>
                    <a:gd name="connsiteX90" fmla="*/ 0 w 343025"/>
                    <a:gd name="connsiteY90" fmla="*/ 132906 h 340195"/>
                    <a:gd name="connsiteX91" fmla="*/ 0 w 343025"/>
                    <a:gd name="connsiteY91" fmla="*/ 135344 h 340195"/>
                    <a:gd name="connsiteX92" fmla="*/ 0 w 343025"/>
                    <a:gd name="connsiteY92" fmla="*/ 137782 h 340195"/>
                    <a:gd name="connsiteX93" fmla="*/ 0 w 343025"/>
                    <a:gd name="connsiteY93" fmla="*/ 142659 h 340195"/>
                    <a:gd name="connsiteX94" fmla="*/ 0 w 343025"/>
                    <a:gd name="connsiteY94" fmla="*/ 145098 h 340195"/>
                    <a:gd name="connsiteX95" fmla="*/ 0 w 343025"/>
                    <a:gd name="connsiteY95" fmla="*/ 147536 h 340195"/>
                    <a:gd name="connsiteX96" fmla="*/ 0 w 343025"/>
                    <a:gd name="connsiteY96" fmla="*/ 149975 h 340195"/>
                    <a:gd name="connsiteX97" fmla="*/ 0 w 343025"/>
                    <a:gd name="connsiteY97" fmla="*/ 152419 h 340195"/>
                    <a:gd name="connsiteX98" fmla="*/ 1225 w 343025"/>
                    <a:gd name="connsiteY98" fmla="*/ 154858 h 340195"/>
                    <a:gd name="connsiteX99" fmla="*/ 2445 w 343025"/>
                    <a:gd name="connsiteY99" fmla="*/ 157296 h 340195"/>
                    <a:gd name="connsiteX100" fmla="*/ 3664 w 343025"/>
                    <a:gd name="connsiteY100" fmla="*/ 162173 h 340195"/>
                    <a:gd name="connsiteX101" fmla="*/ 4883 w 343025"/>
                    <a:gd name="connsiteY101" fmla="*/ 164611 h 340195"/>
                    <a:gd name="connsiteX102" fmla="*/ 6109 w 343025"/>
                    <a:gd name="connsiteY102" fmla="*/ 167050 h 340195"/>
                    <a:gd name="connsiteX103" fmla="*/ 6109 w 343025"/>
                    <a:gd name="connsiteY103" fmla="*/ 168269 h 340195"/>
                    <a:gd name="connsiteX104" fmla="*/ 14650 w 343025"/>
                    <a:gd name="connsiteY104" fmla="*/ 187776 h 340195"/>
                    <a:gd name="connsiteX105" fmla="*/ 34183 w 343025"/>
                    <a:gd name="connsiteY105" fmla="*/ 213386 h 340195"/>
                    <a:gd name="connsiteX106" fmla="*/ 35402 w 343025"/>
                    <a:gd name="connsiteY106" fmla="*/ 214605 h 340195"/>
                    <a:gd name="connsiteX107" fmla="*/ 41504 w 343025"/>
                    <a:gd name="connsiteY107" fmla="*/ 219482 h 340195"/>
                    <a:gd name="connsiteX108" fmla="*/ 42730 w 343025"/>
                    <a:gd name="connsiteY108" fmla="*/ 220701 h 340195"/>
                    <a:gd name="connsiteX109" fmla="*/ 45168 w 343025"/>
                    <a:gd name="connsiteY109" fmla="*/ 223139 h 340195"/>
                    <a:gd name="connsiteX110" fmla="*/ 46387 w 343025"/>
                    <a:gd name="connsiteY110" fmla="*/ 224358 h 340195"/>
                    <a:gd name="connsiteX111" fmla="*/ 68365 w 343025"/>
                    <a:gd name="connsiteY111" fmla="*/ 237770 h 340195"/>
                    <a:gd name="connsiteX112" fmla="*/ 74467 w 343025"/>
                    <a:gd name="connsiteY112" fmla="*/ 240208 h 340195"/>
                    <a:gd name="connsiteX113" fmla="*/ 95219 w 343025"/>
                    <a:gd name="connsiteY113" fmla="*/ 247523 h 340195"/>
                    <a:gd name="connsiteX114" fmla="*/ 96439 w 343025"/>
                    <a:gd name="connsiteY114" fmla="*/ 247523 h 340195"/>
                    <a:gd name="connsiteX115" fmla="*/ 100103 w 343025"/>
                    <a:gd name="connsiteY115" fmla="*/ 248743 h 340195"/>
                    <a:gd name="connsiteX116" fmla="*/ 102541 w 343025"/>
                    <a:gd name="connsiteY116" fmla="*/ 248743 h 340195"/>
                    <a:gd name="connsiteX117" fmla="*/ 106205 w 343025"/>
                    <a:gd name="connsiteY117" fmla="*/ 248743 h 340195"/>
                    <a:gd name="connsiteX118" fmla="*/ 108644 w 343025"/>
                    <a:gd name="connsiteY118" fmla="*/ 248743 h 340195"/>
                    <a:gd name="connsiteX119" fmla="*/ 112308 w 343025"/>
                    <a:gd name="connsiteY119" fmla="*/ 248743 h 340195"/>
                    <a:gd name="connsiteX120" fmla="*/ 115972 w 343025"/>
                    <a:gd name="connsiteY120" fmla="*/ 248743 h 340195"/>
                    <a:gd name="connsiteX121" fmla="*/ 118410 w 343025"/>
                    <a:gd name="connsiteY121" fmla="*/ 248743 h 340195"/>
                    <a:gd name="connsiteX122" fmla="*/ 124519 w 343025"/>
                    <a:gd name="connsiteY122" fmla="*/ 248743 h 340195"/>
                    <a:gd name="connsiteX123" fmla="*/ 186775 w 343025"/>
                    <a:gd name="connsiteY123" fmla="*/ 232893 h 340195"/>
                    <a:gd name="connsiteX124" fmla="*/ 219732 w 343025"/>
                    <a:gd name="connsiteY124" fmla="*/ 278010 h 340195"/>
                    <a:gd name="connsiteX125" fmla="*/ 245367 w 343025"/>
                    <a:gd name="connsiteY125" fmla="*/ 308496 h 340195"/>
                    <a:gd name="connsiteX126" fmla="*/ 277105 w 343025"/>
                    <a:gd name="connsiteY126" fmla="*/ 340195 h 340195"/>
                    <a:gd name="connsiteX127" fmla="*/ 343025 w 343025"/>
                    <a:gd name="connsiteY127" fmla="*/ 274352 h 340195"/>
                    <a:gd name="connsiteX128" fmla="*/ 319828 w 343025"/>
                    <a:gd name="connsiteY128" fmla="*/ 248743 h 340195"/>
                    <a:gd name="connsiteX129" fmla="*/ 278324 w 343025"/>
                    <a:gd name="connsiteY129" fmla="*/ 313373 h 340195"/>
                    <a:gd name="connsiteX130" fmla="*/ 260017 w 343025"/>
                    <a:gd name="connsiteY130" fmla="*/ 295078 h 340195"/>
                    <a:gd name="connsiteX131" fmla="*/ 235601 w 343025"/>
                    <a:gd name="connsiteY131" fmla="*/ 267037 h 340195"/>
                    <a:gd name="connsiteX132" fmla="*/ 202644 w 343025"/>
                    <a:gd name="connsiteY132" fmla="*/ 223139 h 340195"/>
                    <a:gd name="connsiteX133" fmla="*/ 214849 w 343025"/>
                    <a:gd name="connsiteY133" fmla="*/ 212166 h 340195"/>
                    <a:gd name="connsiteX134" fmla="*/ 227054 w 343025"/>
                    <a:gd name="connsiteY134" fmla="*/ 197530 h 340195"/>
                    <a:gd name="connsiteX135" fmla="*/ 268558 w 343025"/>
                    <a:gd name="connsiteY135" fmla="*/ 228016 h 340195"/>
                    <a:gd name="connsiteX136" fmla="*/ 306404 w 343025"/>
                    <a:gd name="connsiteY136" fmla="*/ 260941 h 340195"/>
                    <a:gd name="connsiteX137" fmla="*/ 317390 w 343025"/>
                    <a:gd name="connsiteY137" fmla="*/ 271914 h 340195"/>
                    <a:gd name="connsiteX138" fmla="*/ 278324 w 343025"/>
                    <a:gd name="connsiteY138" fmla="*/ 313373 h 34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343025" h="340195">
                      <a:moveTo>
                        <a:pt x="319828" y="248743"/>
                      </a:moveTo>
                      <a:cubicBezTo>
                        <a:pt x="307623" y="236551"/>
                        <a:pt x="294193" y="224358"/>
                        <a:pt x="279543" y="213386"/>
                      </a:cubicBezTo>
                      <a:lnTo>
                        <a:pt x="236820" y="182899"/>
                      </a:lnTo>
                      <a:cubicBezTo>
                        <a:pt x="246586" y="164611"/>
                        <a:pt x="251470" y="145098"/>
                        <a:pt x="251470" y="123152"/>
                      </a:cubicBezTo>
                      <a:cubicBezTo>
                        <a:pt x="251470" y="120714"/>
                        <a:pt x="251470" y="119494"/>
                        <a:pt x="251470" y="117056"/>
                      </a:cubicBezTo>
                      <a:cubicBezTo>
                        <a:pt x="251470" y="115837"/>
                        <a:pt x="251470" y="115837"/>
                        <a:pt x="251470" y="114618"/>
                      </a:cubicBezTo>
                      <a:cubicBezTo>
                        <a:pt x="251470" y="113398"/>
                        <a:pt x="251470" y="112179"/>
                        <a:pt x="251470" y="110960"/>
                      </a:cubicBezTo>
                      <a:cubicBezTo>
                        <a:pt x="251470" y="109741"/>
                        <a:pt x="251470" y="109741"/>
                        <a:pt x="251470" y="108522"/>
                      </a:cubicBezTo>
                      <a:cubicBezTo>
                        <a:pt x="251470" y="107302"/>
                        <a:pt x="251470" y="106083"/>
                        <a:pt x="251470" y="104864"/>
                      </a:cubicBezTo>
                      <a:cubicBezTo>
                        <a:pt x="251470" y="103645"/>
                        <a:pt x="251470" y="103645"/>
                        <a:pt x="251470" y="102426"/>
                      </a:cubicBezTo>
                      <a:cubicBezTo>
                        <a:pt x="251470" y="101206"/>
                        <a:pt x="251470" y="99987"/>
                        <a:pt x="251470" y="98768"/>
                      </a:cubicBezTo>
                      <a:cubicBezTo>
                        <a:pt x="251470" y="97542"/>
                        <a:pt x="251470" y="96323"/>
                        <a:pt x="251470" y="96323"/>
                      </a:cubicBezTo>
                      <a:cubicBezTo>
                        <a:pt x="251470" y="95104"/>
                        <a:pt x="251470" y="93885"/>
                        <a:pt x="250251" y="92666"/>
                      </a:cubicBezTo>
                      <a:cubicBezTo>
                        <a:pt x="250251" y="91446"/>
                        <a:pt x="250251" y="90227"/>
                        <a:pt x="249031" y="90227"/>
                      </a:cubicBezTo>
                      <a:cubicBezTo>
                        <a:pt x="249031" y="89008"/>
                        <a:pt x="249031" y="87789"/>
                        <a:pt x="247805" y="87789"/>
                      </a:cubicBezTo>
                      <a:cubicBezTo>
                        <a:pt x="247805" y="86570"/>
                        <a:pt x="247805" y="85350"/>
                        <a:pt x="246586" y="85350"/>
                      </a:cubicBezTo>
                      <a:cubicBezTo>
                        <a:pt x="246586" y="84131"/>
                        <a:pt x="246586" y="82912"/>
                        <a:pt x="245367" y="82912"/>
                      </a:cubicBezTo>
                      <a:cubicBezTo>
                        <a:pt x="245367" y="81693"/>
                        <a:pt x="244148" y="80474"/>
                        <a:pt x="244148" y="80474"/>
                      </a:cubicBezTo>
                      <a:cubicBezTo>
                        <a:pt x="244148" y="79255"/>
                        <a:pt x="242922" y="79255"/>
                        <a:pt x="242922" y="78035"/>
                      </a:cubicBezTo>
                      <a:cubicBezTo>
                        <a:pt x="242922" y="76816"/>
                        <a:pt x="241703" y="75597"/>
                        <a:pt x="241703" y="75597"/>
                      </a:cubicBezTo>
                      <a:cubicBezTo>
                        <a:pt x="241703" y="74378"/>
                        <a:pt x="240484" y="74378"/>
                        <a:pt x="240484" y="73158"/>
                      </a:cubicBezTo>
                      <a:cubicBezTo>
                        <a:pt x="240484" y="71939"/>
                        <a:pt x="239265" y="70720"/>
                        <a:pt x="239265" y="70720"/>
                      </a:cubicBezTo>
                      <a:cubicBezTo>
                        <a:pt x="239265" y="69501"/>
                        <a:pt x="238039" y="69501"/>
                        <a:pt x="238039" y="68282"/>
                      </a:cubicBezTo>
                      <a:cubicBezTo>
                        <a:pt x="238039" y="67062"/>
                        <a:pt x="236820" y="65843"/>
                        <a:pt x="236820" y="65843"/>
                      </a:cubicBezTo>
                      <a:cubicBezTo>
                        <a:pt x="236820" y="64624"/>
                        <a:pt x="235601" y="64624"/>
                        <a:pt x="235601" y="63405"/>
                      </a:cubicBezTo>
                      <a:cubicBezTo>
                        <a:pt x="235601" y="62186"/>
                        <a:pt x="234382" y="60966"/>
                        <a:pt x="234382" y="59747"/>
                      </a:cubicBezTo>
                      <a:cubicBezTo>
                        <a:pt x="234382" y="58528"/>
                        <a:pt x="233156" y="58528"/>
                        <a:pt x="233156" y="57309"/>
                      </a:cubicBezTo>
                      <a:cubicBezTo>
                        <a:pt x="228279" y="49994"/>
                        <a:pt x="222170" y="41453"/>
                        <a:pt x="216068" y="35357"/>
                      </a:cubicBezTo>
                      <a:cubicBezTo>
                        <a:pt x="214849" y="34138"/>
                        <a:pt x="213629" y="32918"/>
                        <a:pt x="212404" y="31699"/>
                      </a:cubicBezTo>
                      <a:cubicBezTo>
                        <a:pt x="211185" y="30480"/>
                        <a:pt x="211185" y="30480"/>
                        <a:pt x="209966" y="29261"/>
                      </a:cubicBezTo>
                      <a:lnTo>
                        <a:pt x="208746" y="28042"/>
                      </a:lnTo>
                      <a:cubicBezTo>
                        <a:pt x="207527" y="26822"/>
                        <a:pt x="206302" y="26822"/>
                        <a:pt x="205082" y="25603"/>
                      </a:cubicBezTo>
                      <a:cubicBezTo>
                        <a:pt x="205082" y="25603"/>
                        <a:pt x="205082" y="25603"/>
                        <a:pt x="203863" y="24384"/>
                      </a:cubicBezTo>
                      <a:cubicBezTo>
                        <a:pt x="198980" y="20726"/>
                        <a:pt x="194097" y="17069"/>
                        <a:pt x="189213" y="14630"/>
                      </a:cubicBezTo>
                      <a:cubicBezTo>
                        <a:pt x="183111" y="10973"/>
                        <a:pt x="177009" y="8534"/>
                        <a:pt x="170900" y="6096"/>
                      </a:cubicBezTo>
                      <a:cubicBezTo>
                        <a:pt x="166023" y="3658"/>
                        <a:pt x="161140" y="2438"/>
                        <a:pt x="155031" y="1219"/>
                      </a:cubicBezTo>
                      <a:lnTo>
                        <a:pt x="153812" y="1219"/>
                      </a:lnTo>
                      <a:cubicBezTo>
                        <a:pt x="152593" y="1219"/>
                        <a:pt x="151373" y="1219"/>
                        <a:pt x="150148" y="0"/>
                      </a:cubicBezTo>
                      <a:cubicBezTo>
                        <a:pt x="148928" y="0"/>
                        <a:pt x="148928" y="0"/>
                        <a:pt x="147709" y="0"/>
                      </a:cubicBezTo>
                      <a:cubicBezTo>
                        <a:pt x="146490" y="0"/>
                        <a:pt x="145271" y="0"/>
                        <a:pt x="144045" y="0"/>
                      </a:cubicBezTo>
                      <a:cubicBezTo>
                        <a:pt x="142826" y="0"/>
                        <a:pt x="142826" y="0"/>
                        <a:pt x="141607" y="0"/>
                      </a:cubicBezTo>
                      <a:cubicBezTo>
                        <a:pt x="140388" y="0"/>
                        <a:pt x="139162" y="0"/>
                        <a:pt x="137943" y="0"/>
                      </a:cubicBezTo>
                      <a:cubicBezTo>
                        <a:pt x="136724" y="0"/>
                        <a:pt x="135504" y="0"/>
                        <a:pt x="134279" y="0"/>
                      </a:cubicBezTo>
                      <a:cubicBezTo>
                        <a:pt x="133060" y="0"/>
                        <a:pt x="133060" y="0"/>
                        <a:pt x="131841" y="0"/>
                      </a:cubicBezTo>
                      <a:cubicBezTo>
                        <a:pt x="129395" y="0"/>
                        <a:pt x="128177" y="0"/>
                        <a:pt x="125738" y="0"/>
                      </a:cubicBezTo>
                      <a:cubicBezTo>
                        <a:pt x="123293" y="0"/>
                        <a:pt x="122074" y="0"/>
                        <a:pt x="119635" y="0"/>
                      </a:cubicBezTo>
                      <a:cubicBezTo>
                        <a:pt x="118410" y="0"/>
                        <a:pt x="117191" y="0"/>
                        <a:pt x="117191" y="0"/>
                      </a:cubicBezTo>
                      <a:cubicBezTo>
                        <a:pt x="115972" y="0"/>
                        <a:pt x="114752" y="0"/>
                        <a:pt x="113527" y="0"/>
                      </a:cubicBezTo>
                      <a:cubicBezTo>
                        <a:pt x="112308" y="0"/>
                        <a:pt x="111088" y="0"/>
                        <a:pt x="109869" y="0"/>
                      </a:cubicBezTo>
                      <a:cubicBezTo>
                        <a:pt x="108644" y="0"/>
                        <a:pt x="108644" y="0"/>
                        <a:pt x="107425" y="0"/>
                      </a:cubicBezTo>
                      <a:cubicBezTo>
                        <a:pt x="106205" y="0"/>
                        <a:pt x="104986" y="0"/>
                        <a:pt x="102541" y="1219"/>
                      </a:cubicBezTo>
                      <a:lnTo>
                        <a:pt x="101322" y="1219"/>
                      </a:lnTo>
                      <a:cubicBezTo>
                        <a:pt x="100103" y="1219"/>
                        <a:pt x="97658" y="2438"/>
                        <a:pt x="96439" y="2438"/>
                      </a:cubicBezTo>
                      <a:cubicBezTo>
                        <a:pt x="96439" y="2438"/>
                        <a:pt x="96439" y="2438"/>
                        <a:pt x="95219" y="2438"/>
                      </a:cubicBezTo>
                      <a:cubicBezTo>
                        <a:pt x="89117" y="3658"/>
                        <a:pt x="84234" y="4877"/>
                        <a:pt x="78132" y="7315"/>
                      </a:cubicBezTo>
                      <a:cubicBezTo>
                        <a:pt x="76906" y="8534"/>
                        <a:pt x="74467" y="8534"/>
                        <a:pt x="73248" y="9754"/>
                      </a:cubicBezTo>
                      <a:cubicBezTo>
                        <a:pt x="72023" y="10973"/>
                        <a:pt x="70803" y="10973"/>
                        <a:pt x="68365" y="12192"/>
                      </a:cubicBezTo>
                      <a:cubicBezTo>
                        <a:pt x="65920" y="13411"/>
                        <a:pt x="62256" y="14630"/>
                        <a:pt x="59818" y="17069"/>
                      </a:cubicBezTo>
                      <a:cubicBezTo>
                        <a:pt x="54935" y="19507"/>
                        <a:pt x="51271" y="21946"/>
                        <a:pt x="47613" y="25603"/>
                      </a:cubicBezTo>
                      <a:cubicBezTo>
                        <a:pt x="46387" y="26822"/>
                        <a:pt x="45168" y="28042"/>
                        <a:pt x="43949" y="29261"/>
                      </a:cubicBezTo>
                      <a:lnTo>
                        <a:pt x="42730" y="30480"/>
                      </a:lnTo>
                      <a:cubicBezTo>
                        <a:pt x="41504" y="31699"/>
                        <a:pt x="40285" y="31699"/>
                        <a:pt x="40285" y="32918"/>
                      </a:cubicBezTo>
                      <a:cubicBezTo>
                        <a:pt x="39066" y="34138"/>
                        <a:pt x="37847" y="35357"/>
                        <a:pt x="36627" y="36576"/>
                      </a:cubicBezTo>
                      <a:cubicBezTo>
                        <a:pt x="30518" y="42672"/>
                        <a:pt x="25635" y="48775"/>
                        <a:pt x="20752" y="54870"/>
                      </a:cubicBezTo>
                      <a:lnTo>
                        <a:pt x="19533" y="56090"/>
                      </a:lnTo>
                      <a:cubicBezTo>
                        <a:pt x="17094" y="54870"/>
                        <a:pt x="15875" y="56090"/>
                        <a:pt x="15875" y="58528"/>
                      </a:cubicBezTo>
                      <a:cubicBezTo>
                        <a:pt x="15875" y="58528"/>
                        <a:pt x="15875" y="59747"/>
                        <a:pt x="14650" y="59747"/>
                      </a:cubicBezTo>
                      <a:cubicBezTo>
                        <a:pt x="13431" y="60966"/>
                        <a:pt x="13431" y="62186"/>
                        <a:pt x="12211" y="63405"/>
                      </a:cubicBezTo>
                      <a:cubicBezTo>
                        <a:pt x="12211" y="64624"/>
                        <a:pt x="10992" y="64624"/>
                        <a:pt x="10992" y="65843"/>
                      </a:cubicBezTo>
                      <a:cubicBezTo>
                        <a:pt x="10992" y="67062"/>
                        <a:pt x="9767" y="68282"/>
                        <a:pt x="9767" y="69501"/>
                      </a:cubicBezTo>
                      <a:cubicBezTo>
                        <a:pt x="9767" y="70720"/>
                        <a:pt x="9767" y="70720"/>
                        <a:pt x="8547" y="71939"/>
                      </a:cubicBezTo>
                      <a:cubicBezTo>
                        <a:pt x="7328" y="73158"/>
                        <a:pt x="7328" y="74378"/>
                        <a:pt x="6109" y="76816"/>
                      </a:cubicBezTo>
                      <a:cubicBezTo>
                        <a:pt x="6109" y="76816"/>
                        <a:pt x="6109" y="78035"/>
                        <a:pt x="4883" y="78035"/>
                      </a:cubicBezTo>
                      <a:cubicBezTo>
                        <a:pt x="4883" y="79255"/>
                        <a:pt x="3664" y="80474"/>
                        <a:pt x="3664" y="81693"/>
                      </a:cubicBezTo>
                      <a:cubicBezTo>
                        <a:pt x="4883" y="80474"/>
                        <a:pt x="4883" y="81693"/>
                        <a:pt x="4883" y="82912"/>
                      </a:cubicBezTo>
                      <a:cubicBezTo>
                        <a:pt x="4883" y="84131"/>
                        <a:pt x="3664" y="85350"/>
                        <a:pt x="3664" y="86570"/>
                      </a:cubicBezTo>
                      <a:cubicBezTo>
                        <a:pt x="3664" y="87789"/>
                        <a:pt x="3664" y="87789"/>
                        <a:pt x="2445" y="89008"/>
                      </a:cubicBezTo>
                      <a:cubicBezTo>
                        <a:pt x="2445" y="90227"/>
                        <a:pt x="1225" y="91446"/>
                        <a:pt x="1225" y="92666"/>
                      </a:cubicBezTo>
                      <a:cubicBezTo>
                        <a:pt x="1225" y="93885"/>
                        <a:pt x="1225" y="93885"/>
                        <a:pt x="1225" y="95104"/>
                      </a:cubicBezTo>
                      <a:cubicBezTo>
                        <a:pt x="1225" y="96323"/>
                        <a:pt x="0" y="98768"/>
                        <a:pt x="0" y="99987"/>
                      </a:cubicBezTo>
                      <a:cubicBezTo>
                        <a:pt x="0" y="101206"/>
                        <a:pt x="0" y="101206"/>
                        <a:pt x="0" y="102426"/>
                      </a:cubicBezTo>
                      <a:cubicBezTo>
                        <a:pt x="0" y="103645"/>
                        <a:pt x="0" y="104864"/>
                        <a:pt x="0" y="106083"/>
                      </a:cubicBezTo>
                      <a:cubicBezTo>
                        <a:pt x="0" y="107302"/>
                        <a:pt x="0" y="107302"/>
                        <a:pt x="0" y="108522"/>
                      </a:cubicBezTo>
                      <a:cubicBezTo>
                        <a:pt x="0" y="109741"/>
                        <a:pt x="0" y="110960"/>
                        <a:pt x="0" y="112179"/>
                      </a:cubicBezTo>
                      <a:cubicBezTo>
                        <a:pt x="0" y="113398"/>
                        <a:pt x="0" y="113398"/>
                        <a:pt x="0" y="114618"/>
                      </a:cubicBezTo>
                      <a:cubicBezTo>
                        <a:pt x="0" y="115837"/>
                        <a:pt x="0" y="117056"/>
                        <a:pt x="0" y="118275"/>
                      </a:cubicBezTo>
                      <a:cubicBezTo>
                        <a:pt x="0" y="119494"/>
                        <a:pt x="0" y="120714"/>
                        <a:pt x="0" y="121933"/>
                      </a:cubicBezTo>
                      <a:cubicBezTo>
                        <a:pt x="0" y="123152"/>
                        <a:pt x="0" y="124371"/>
                        <a:pt x="0" y="125590"/>
                      </a:cubicBezTo>
                      <a:cubicBezTo>
                        <a:pt x="0" y="126810"/>
                        <a:pt x="0" y="126810"/>
                        <a:pt x="0" y="128029"/>
                      </a:cubicBezTo>
                      <a:cubicBezTo>
                        <a:pt x="0" y="129248"/>
                        <a:pt x="0" y="130467"/>
                        <a:pt x="0" y="130467"/>
                      </a:cubicBezTo>
                      <a:cubicBezTo>
                        <a:pt x="0" y="131686"/>
                        <a:pt x="0" y="131686"/>
                        <a:pt x="0" y="132906"/>
                      </a:cubicBezTo>
                      <a:cubicBezTo>
                        <a:pt x="0" y="134125"/>
                        <a:pt x="0" y="135344"/>
                        <a:pt x="0" y="135344"/>
                      </a:cubicBezTo>
                      <a:cubicBezTo>
                        <a:pt x="0" y="136563"/>
                        <a:pt x="0" y="136563"/>
                        <a:pt x="0" y="137782"/>
                      </a:cubicBezTo>
                      <a:cubicBezTo>
                        <a:pt x="0" y="139002"/>
                        <a:pt x="0" y="141440"/>
                        <a:pt x="0" y="142659"/>
                      </a:cubicBezTo>
                      <a:cubicBezTo>
                        <a:pt x="0" y="143878"/>
                        <a:pt x="0" y="143878"/>
                        <a:pt x="0" y="145098"/>
                      </a:cubicBezTo>
                      <a:cubicBezTo>
                        <a:pt x="0" y="146317"/>
                        <a:pt x="0" y="146317"/>
                        <a:pt x="0" y="147536"/>
                      </a:cubicBezTo>
                      <a:cubicBezTo>
                        <a:pt x="0" y="148755"/>
                        <a:pt x="0" y="149975"/>
                        <a:pt x="0" y="149975"/>
                      </a:cubicBezTo>
                      <a:cubicBezTo>
                        <a:pt x="0" y="151200"/>
                        <a:pt x="0" y="151200"/>
                        <a:pt x="0" y="152419"/>
                      </a:cubicBezTo>
                      <a:cubicBezTo>
                        <a:pt x="0" y="153638"/>
                        <a:pt x="0" y="154858"/>
                        <a:pt x="1225" y="154858"/>
                      </a:cubicBezTo>
                      <a:cubicBezTo>
                        <a:pt x="1225" y="156077"/>
                        <a:pt x="1225" y="156077"/>
                        <a:pt x="2445" y="157296"/>
                      </a:cubicBezTo>
                      <a:cubicBezTo>
                        <a:pt x="2445" y="158515"/>
                        <a:pt x="3664" y="160954"/>
                        <a:pt x="3664" y="162173"/>
                      </a:cubicBezTo>
                      <a:cubicBezTo>
                        <a:pt x="3664" y="163392"/>
                        <a:pt x="3664" y="163392"/>
                        <a:pt x="4883" y="164611"/>
                      </a:cubicBezTo>
                      <a:cubicBezTo>
                        <a:pt x="4883" y="164611"/>
                        <a:pt x="4883" y="165830"/>
                        <a:pt x="6109" y="167050"/>
                      </a:cubicBezTo>
                      <a:cubicBezTo>
                        <a:pt x="6109" y="167050"/>
                        <a:pt x="6109" y="167050"/>
                        <a:pt x="6109" y="168269"/>
                      </a:cubicBezTo>
                      <a:cubicBezTo>
                        <a:pt x="8547" y="174365"/>
                        <a:pt x="10992" y="181680"/>
                        <a:pt x="14650" y="187776"/>
                      </a:cubicBezTo>
                      <a:cubicBezTo>
                        <a:pt x="19533" y="197530"/>
                        <a:pt x="26861" y="206071"/>
                        <a:pt x="34183" y="213386"/>
                      </a:cubicBezTo>
                      <a:cubicBezTo>
                        <a:pt x="34183" y="213386"/>
                        <a:pt x="34183" y="213386"/>
                        <a:pt x="35402" y="214605"/>
                      </a:cubicBezTo>
                      <a:cubicBezTo>
                        <a:pt x="37847" y="217043"/>
                        <a:pt x="39066" y="218263"/>
                        <a:pt x="41504" y="219482"/>
                      </a:cubicBezTo>
                      <a:lnTo>
                        <a:pt x="42730" y="220701"/>
                      </a:lnTo>
                      <a:cubicBezTo>
                        <a:pt x="43949" y="221920"/>
                        <a:pt x="43949" y="221920"/>
                        <a:pt x="45168" y="223139"/>
                      </a:cubicBezTo>
                      <a:lnTo>
                        <a:pt x="46387" y="224358"/>
                      </a:lnTo>
                      <a:cubicBezTo>
                        <a:pt x="53716" y="229235"/>
                        <a:pt x="59818" y="234112"/>
                        <a:pt x="68365" y="237770"/>
                      </a:cubicBezTo>
                      <a:cubicBezTo>
                        <a:pt x="70803" y="238989"/>
                        <a:pt x="72023" y="238989"/>
                        <a:pt x="74467" y="240208"/>
                      </a:cubicBezTo>
                      <a:cubicBezTo>
                        <a:pt x="81789" y="242646"/>
                        <a:pt x="87892" y="245085"/>
                        <a:pt x="95219" y="247523"/>
                      </a:cubicBezTo>
                      <a:lnTo>
                        <a:pt x="96439" y="247523"/>
                      </a:lnTo>
                      <a:cubicBezTo>
                        <a:pt x="97658" y="247523"/>
                        <a:pt x="98884" y="247523"/>
                        <a:pt x="100103" y="248743"/>
                      </a:cubicBezTo>
                      <a:cubicBezTo>
                        <a:pt x="101322" y="248743"/>
                        <a:pt x="101322" y="248743"/>
                        <a:pt x="102541" y="248743"/>
                      </a:cubicBezTo>
                      <a:cubicBezTo>
                        <a:pt x="103767" y="248743"/>
                        <a:pt x="104986" y="248743"/>
                        <a:pt x="106205" y="248743"/>
                      </a:cubicBezTo>
                      <a:cubicBezTo>
                        <a:pt x="107425" y="248743"/>
                        <a:pt x="107425" y="248743"/>
                        <a:pt x="108644" y="248743"/>
                      </a:cubicBezTo>
                      <a:cubicBezTo>
                        <a:pt x="109869" y="248743"/>
                        <a:pt x="111088" y="248743"/>
                        <a:pt x="112308" y="248743"/>
                      </a:cubicBezTo>
                      <a:cubicBezTo>
                        <a:pt x="113527" y="248743"/>
                        <a:pt x="114752" y="248743"/>
                        <a:pt x="115972" y="248743"/>
                      </a:cubicBezTo>
                      <a:cubicBezTo>
                        <a:pt x="117191" y="248743"/>
                        <a:pt x="117191" y="248743"/>
                        <a:pt x="118410" y="248743"/>
                      </a:cubicBezTo>
                      <a:cubicBezTo>
                        <a:pt x="120855" y="248743"/>
                        <a:pt x="122074" y="248743"/>
                        <a:pt x="124519" y="248743"/>
                      </a:cubicBezTo>
                      <a:cubicBezTo>
                        <a:pt x="146490" y="248743"/>
                        <a:pt x="168461" y="242646"/>
                        <a:pt x="186775" y="232893"/>
                      </a:cubicBezTo>
                      <a:lnTo>
                        <a:pt x="219732" y="278010"/>
                      </a:lnTo>
                      <a:cubicBezTo>
                        <a:pt x="228279" y="290202"/>
                        <a:pt x="233156" y="296298"/>
                        <a:pt x="245367" y="308496"/>
                      </a:cubicBezTo>
                      <a:lnTo>
                        <a:pt x="277105" y="340195"/>
                      </a:lnTo>
                      <a:lnTo>
                        <a:pt x="343025" y="274352"/>
                      </a:lnTo>
                      <a:lnTo>
                        <a:pt x="319828" y="248743"/>
                      </a:lnTo>
                      <a:close/>
                      <a:moveTo>
                        <a:pt x="278324" y="313373"/>
                      </a:moveTo>
                      <a:lnTo>
                        <a:pt x="260017" y="295078"/>
                      </a:lnTo>
                      <a:cubicBezTo>
                        <a:pt x="249031" y="284106"/>
                        <a:pt x="245367" y="278010"/>
                        <a:pt x="235601" y="267037"/>
                      </a:cubicBezTo>
                      <a:lnTo>
                        <a:pt x="202644" y="223139"/>
                      </a:lnTo>
                      <a:cubicBezTo>
                        <a:pt x="206302" y="219482"/>
                        <a:pt x="211185" y="217043"/>
                        <a:pt x="214849" y="212166"/>
                      </a:cubicBezTo>
                      <a:cubicBezTo>
                        <a:pt x="219732" y="207290"/>
                        <a:pt x="223396" y="202413"/>
                        <a:pt x="227054" y="197530"/>
                      </a:cubicBezTo>
                      <a:lnTo>
                        <a:pt x="268558" y="228016"/>
                      </a:lnTo>
                      <a:cubicBezTo>
                        <a:pt x="281988" y="237770"/>
                        <a:pt x="295419" y="248743"/>
                        <a:pt x="306404" y="260941"/>
                      </a:cubicBezTo>
                      <a:lnTo>
                        <a:pt x="317390" y="271914"/>
                      </a:lnTo>
                      <a:lnTo>
                        <a:pt x="278324" y="313373"/>
                      </a:lnTo>
                      <a:close/>
                    </a:path>
                  </a:pathLst>
                </a:custGeom>
                <a:solidFill>
                  <a:srgbClr val="2C5967"/>
                </a:solidFill>
                <a:ln w="6417" cap="flat">
                  <a:noFill/>
                  <a:prstDash val="solid"/>
                  <a:miter/>
                </a:ln>
              </p:spPr>
              <p:txBody>
                <a:bodyPr rtlCol="0" anchor="ctr"/>
                <a:lstStyle/>
                <a:p>
                  <a:endParaRPr lang="en-US"/>
                </a:p>
              </p:txBody>
            </p:sp>
          </p:grpSp>
          <p:sp>
            <p:nvSpPr>
              <p:cNvPr id="1318" name="Freeform: Shape 1317">
                <a:extLst>
                  <a:ext uri="{FF2B5EF4-FFF2-40B4-BE49-F238E27FC236}">
                    <a16:creationId xmlns:a16="http://schemas.microsoft.com/office/drawing/2014/main" id="{021AAA00-E556-4777-BA8B-E7355FAA5363}"/>
                  </a:ext>
                </a:extLst>
              </p:cNvPr>
              <p:cNvSpPr/>
              <p:nvPr/>
            </p:nvSpPr>
            <p:spPr>
              <a:xfrm>
                <a:off x="5771134" y="2466107"/>
                <a:ext cx="216677" cy="217049"/>
              </a:xfrm>
              <a:custGeom>
                <a:avLst/>
                <a:gdLst>
                  <a:gd name="connsiteX0" fmla="*/ 31128 w 216677"/>
                  <a:gd name="connsiteY0" fmla="*/ 185344 h 217049"/>
                  <a:gd name="connsiteX1" fmla="*/ 108034 w 216677"/>
                  <a:gd name="connsiteY1" fmla="*/ 217050 h 217049"/>
                  <a:gd name="connsiteX2" fmla="*/ 184940 w 216677"/>
                  <a:gd name="connsiteY2" fmla="*/ 185344 h 217049"/>
                  <a:gd name="connsiteX3" fmla="*/ 216678 w 216677"/>
                  <a:gd name="connsiteY3" fmla="*/ 108522 h 217049"/>
                  <a:gd name="connsiteX4" fmla="*/ 184940 w 216677"/>
                  <a:gd name="connsiteY4" fmla="*/ 31706 h 217049"/>
                  <a:gd name="connsiteX5" fmla="*/ 108034 w 216677"/>
                  <a:gd name="connsiteY5" fmla="*/ 0 h 217049"/>
                  <a:gd name="connsiteX6" fmla="*/ 31128 w 216677"/>
                  <a:gd name="connsiteY6" fmla="*/ 31706 h 217049"/>
                  <a:gd name="connsiteX7" fmla="*/ 31128 w 216677"/>
                  <a:gd name="connsiteY7" fmla="*/ 185344 h 21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677" h="217049">
                    <a:moveTo>
                      <a:pt x="31128" y="185344"/>
                    </a:moveTo>
                    <a:cubicBezTo>
                      <a:pt x="51880" y="206071"/>
                      <a:pt x="78735" y="217050"/>
                      <a:pt x="108034" y="217050"/>
                    </a:cubicBezTo>
                    <a:cubicBezTo>
                      <a:pt x="137327" y="217050"/>
                      <a:pt x="164188" y="206071"/>
                      <a:pt x="184940" y="185344"/>
                    </a:cubicBezTo>
                    <a:cubicBezTo>
                      <a:pt x="205692" y="164618"/>
                      <a:pt x="216678" y="137789"/>
                      <a:pt x="216678" y="108522"/>
                    </a:cubicBezTo>
                    <a:cubicBezTo>
                      <a:pt x="216678" y="79261"/>
                      <a:pt x="205692" y="52432"/>
                      <a:pt x="184940" y="31706"/>
                    </a:cubicBezTo>
                    <a:cubicBezTo>
                      <a:pt x="164188" y="10979"/>
                      <a:pt x="137327" y="0"/>
                      <a:pt x="108034" y="0"/>
                    </a:cubicBezTo>
                    <a:cubicBezTo>
                      <a:pt x="78735" y="0"/>
                      <a:pt x="51880" y="10979"/>
                      <a:pt x="31128" y="31706"/>
                    </a:cubicBezTo>
                    <a:cubicBezTo>
                      <a:pt x="-10376" y="74384"/>
                      <a:pt x="-10376" y="142666"/>
                      <a:pt x="31128" y="185344"/>
                    </a:cubicBezTo>
                    <a:close/>
                  </a:path>
                </a:pathLst>
              </a:custGeom>
              <a:solidFill>
                <a:srgbClr val="FFFFFF"/>
              </a:solidFill>
              <a:ln w="6417"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09962E72-0136-41C4-BAF1-4A625F05960B}"/>
                  </a:ext>
                </a:extLst>
              </p:cNvPr>
              <p:cNvSpPr/>
              <p:nvPr/>
            </p:nvSpPr>
            <p:spPr>
              <a:xfrm>
                <a:off x="5815693" y="2508792"/>
                <a:ext cx="123293" cy="95110"/>
              </a:xfrm>
              <a:custGeom>
                <a:avLst/>
                <a:gdLst>
                  <a:gd name="connsiteX0" fmla="*/ 123293 w 123293"/>
                  <a:gd name="connsiteY0" fmla="*/ 13411 h 95110"/>
                  <a:gd name="connsiteX1" fmla="*/ 109863 w 123293"/>
                  <a:gd name="connsiteY1" fmla="*/ 0 h 95110"/>
                  <a:gd name="connsiteX2" fmla="*/ 40285 w 123293"/>
                  <a:gd name="connsiteY2" fmla="*/ 68282 h 95110"/>
                  <a:gd name="connsiteX3" fmla="*/ 13424 w 123293"/>
                  <a:gd name="connsiteY3" fmla="*/ 40240 h 95110"/>
                  <a:gd name="connsiteX4" fmla="*/ 0 w 123293"/>
                  <a:gd name="connsiteY4" fmla="*/ 53651 h 95110"/>
                  <a:gd name="connsiteX5" fmla="*/ 40285 w 123293"/>
                  <a:gd name="connsiteY5" fmla="*/ 95110 h 95110"/>
                  <a:gd name="connsiteX6" fmla="*/ 123293 w 123293"/>
                  <a:gd name="connsiteY6" fmla="*/ 13411 h 9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93" h="95110">
                    <a:moveTo>
                      <a:pt x="123293" y="13411"/>
                    </a:moveTo>
                    <a:lnTo>
                      <a:pt x="109863" y="0"/>
                    </a:lnTo>
                    <a:lnTo>
                      <a:pt x="40285" y="68282"/>
                    </a:lnTo>
                    <a:lnTo>
                      <a:pt x="13424" y="40240"/>
                    </a:lnTo>
                    <a:lnTo>
                      <a:pt x="0" y="53651"/>
                    </a:lnTo>
                    <a:lnTo>
                      <a:pt x="40285" y="95110"/>
                    </a:lnTo>
                    <a:lnTo>
                      <a:pt x="123293" y="13411"/>
                    </a:lnTo>
                    <a:close/>
                  </a:path>
                </a:pathLst>
              </a:custGeom>
              <a:solidFill>
                <a:srgbClr val="2C5967"/>
              </a:solidFill>
              <a:ln w="6417"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441DDE93-9449-4D52-BCCA-DA84006E347D}"/>
                  </a:ext>
                </a:extLst>
              </p:cNvPr>
              <p:cNvSpPr/>
              <p:nvPr/>
            </p:nvSpPr>
            <p:spPr>
              <a:xfrm>
                <a:off x="5792496" y="2531956"/>
                <a:ext cx="168454" cy="118275"/>
              </a:xfrm>
              <a:custGeom>
                <a:avLst/>
                <a:gdLst>
                  <a:gd name="connsiteX0" fmla="*/ 156250 w 168454"/>
                  <a:gd name="connsiteY0" fmla="*/ 0 h 118275"/>
                  <a:gd name="connsiteX1" fmla="*/ 64694 w 168454"/>
                  <a:gd name="connsiteY1" fmla="*/ 91446 h 118275"/>
                  <a:gd name="connsiteX2" fmla="*/ 12205 w 168454"/>
                  <a:gd name="connsiteY2" fmla="*/ 40234 h 118275"/>
                  <a:gd name="connsiteX3" fmla="*/ 0 w 168454"/>
                  <a:gd name="connsiteY3" fmla="*/ 52432 h 118275"/>
                  <a:gd name="connsiteX4" fmla="*/ 64694 w 168454"/>
                  <a:gd name="connsiteY4" fmla="*/ 118275 h 118275"/>
                  <a:gd name="connsiteX5" fmla="*/ 168455 w 168454"/>
                  <a:gd name="connsiteY5" fmla="*/ 13411 h 118275"/>
                  <a:gd name="connsiteX6" fmla="*/ 156250 w 168454"/>
                  <a:gd name="connsiteY6" fmla="*/ 0 h 11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454" h="118275">
                    <a:moveTo>
                      <a:pt x="156250" y="0"/>
                    </a:moveTo>
                    <a:lnTo>
                      <a:pt x="64694" y="91446"/>
                    </a:lnTo>
                    <a:lnTo>
                      <a:pt x="12205" y="40234"/>
                    </a:lnTo>
                    <a:lnTo>
                      <a:pt x="0" y="52432"/>
                    </a:lnTo>
                    <a:lnTo>
                      <a:pt x="64694" y="118275"/>
                    </a:lnTo>
                    <a:lnTo>
                      <a:pt x="168455" y="13411"/>
                    </a:lnTo>
                    <a:lnTo>
                      <a:pt x="156250" y="0"/>
                    </a:lnTo>
                    <a:close/>
                  </a:path>
                </a:pathLst>
              </a:custGeom>
              <a:solidFill>
                <a:srgbClr val="2C5967"/>
              </a:solidFill>
              <a:ln w="6417" cap="flat">
                <a:noFill/>
                <a:prstDash val="solid"/>
                <a:miter/>
              </a:ln>
            </p:spPr>
            <p:txBody>
              <a:bodyPr rtlCol="0" anchor="ctr"/>
              <a:lstStyle/>
              <a:p>
                <a:endParaRPr lang="en-US"/>
              </a:p>
            </p:txBody>
          </p:sp>
        </p:grpSp>
        <p:sp>
          <p:nvSpPr>
            <p:cNvPr id="1321" name="TextBox 1320">
              <a:extLst>
                <a:ext uri="{FF2B5EF4-FFF2-40B4-BE49-F238E27FC236}">
                  <a16:creationId xmlns:a16="http://schemas.microsoft.com/office/drawing/2014/main" id="{BD8B7004-14C4-474A-98D1-4AF88A32AB48}"/>
                </a:ext>
              </a:extLst>
            </p:cNvPr>
            <p:cNvSpPr txBox="1"/>
            <p:nvPr/>
          </p:nvSpPr>
          <p:spPr>
            <a:xfrm>
              <a:off x="5514877" y="2785332"/>
              <a:ext cx="76681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OpenSearch</a:t>
              </a:r>
            </a:p>
          </p:txBody>
        </p:sp>
      </p:grpSp>
      <p:grpSp>
        <p:nvGrpSpPr>
          <p:cNvPr id="2302" name="Graphic 2">
            <a:extLst>
              <a:ext uri="{FF2B5EF4-FFF2-40B4-BE49-F238E27FC236}">
                <a16:creationId xmlns:a16="http://schemas.microsoft.com/office/drawing/2014/main" id="{6043CD92-E3FB-4266-9020-246315EB7CF8}"/>
              </a:ext>
            </a:extLst>
          </p:cNvPr>
          <p:cNvGrpSpPr/>
          <p:nvPr/>
        </p:nvGrpSpPr>
        <p:grpSpPr>
          <a:xfrm>
            <a:off x="6374779" y="2878805"/>
            <a:ext cx="770021" cy="730326"/>
            <a:chOff x="9193537" y="2338149"/>
            <a:chExt cx="770021" cy="730326"/>
          </a:xfrm>
        </p:grpSpPr>
        <p:grpSp>
          <p:nvGrpSpPr>
            <p:cNvPr id="2303" name="Graphic 2">
              <a:extLst>
                <a:ext uri="{FF2B5EF4-FFF2-40B4-BE49-F238E27FC236}">
                  <a16:creationId xmlns:a16="http://schemas.microsoft.com/office/drawing/2014/main" id="{BC482BCC-9860-48C0-85E0-5040D6345260}"/>
                </a:ext>
              </a:extLst>
            </p:cNvPr>
            <p:cNvGrpSpPr/>
            <p:nvPr/>
          </p:nvGrpSpPr>
          <p:grpSpPr>
            <a:xfrm>
              <a:off x="9314046" y="2338149"/>
              <a:ext cx="513359" cy="486255"/>
              <a:chOff x="9314046" y="2338149"/>
              <a:chExt cx="513359" cy="486255"/>
            </a:xfrm>
          </p:grpSpPr>
          <p:grpSp>
            <p:nvGrpSpPr>
              <p:cNvPr id="2304" name="Graphic 2">
                <a:extLst>
                  <a:ext uri="{FF2B5EF4-FFF2-40B4-BE49-F238E27FC236}">
                    <a16:creationId xmlns:a16="http://schemas.microsoft.com/office/drawing/2014/main" id="{7F8D1A81-8046-4090-AA2E-E1D02B6F152E}"/>
                  </a:ext>
                </a:extLst>
              </p:cNvPr>
              <p:cNvGrpSpPr/>
              <p:nvPr/>
            </p:nvGrpSpPr>
            <p:grpSpPr>
              <a:xfrm>
                <a:off x="9314046" y="2338149"/>
                <a:ext cx="513359" cy="486255"/>
                <a:chOff x="9314046" y="2338149"/>
                <a:chExt cx="513359" cy="486255"/>
              </a:xfrm>
              <a:solidFill>
                <a:srgbClr val="FFFFFF"/>
              </a:solidFill>
            </p:grpSpPr>
            <p:sp>
              <p:nvSpPr>
                <p:cNvPr id="2305" name="Freeform: Shape 2304">
                  <a:extLst>
                    <a:ext uri="{FF2B5EF4-FFF2-40B4-BE49-F238E27FC236}">
                      <a16:creationId xmlns:a16="http://schemas.microsoft.com/office/drawing/2014/main" id="{358BF427-CAB8-4D59-B8D0-1404FEC0C4B2}"/>
                    </a:ext>
                  </a:extLst>
                </p:cNvPr>
                <p:cNvSpPr/>
                <p:nvPr/>
              </p:nvSpPr>
              <p:spPr>
                <a:xfrm>
                  <a:off x="9320142" y="2343013"/>
                  <a:ext cx="499244" cy="475314"/>
                </a:xfrm>
                <a:custGeom>
                  <a:avLst/>
                  <a:gdLst>
                    <a:gd name="connsiteX0" fmla="*/ 249359 w 499244"/>
                    <a:gd name="connsiteY0" fmla="*/ 475315 h 475314"/>
                    <a:gd name="connsiteX1" fmla="*/ 102156 w 499244"/>
                    <a:gd name="connsiteY1" fmla="*/ 427901 h 475314"/>
                    <a:gd name="connsiteX2" fmla="*/ 102156 w 499244"/>
                    <a:gd name="connsiteY2" fmla="*/ 256500 h 475314"/>
                    <a:gd name="connsiteX3" fmla="*/ 0 w 499244"/>
                    <a:gd name="connsiteY3" fmla="*/ 256500 h 475314"/>
                    <a:gd name="connsiteX4" fmla="*/ 1220 w 499244"/>
                    <a:gd name="connsiteY4" fmla="*/ 238264 h 475314"/>
                    <a:gd name="connsiteX5" fmla="*/ 65645 w 499244"/>
                    <a:gd name="connsiteY5" fmla="*/ 139797 h 475314"/>
                    <a:gd name="connsiteX6" fmla="*/ 81494 w 499244"/>
                    <a:gd name="connsiteY6" fmla="*/ 119129 h 475314"/>
                    <a:gd name="connsiteX7" fmla="*/ 135011 w 499244"/>
                    <a:gd name="connsiteY7" fmla="*/ 52272 h 475314"/>
                    <a:gd name="connsiteX8" fmla="*/ 172677 w 499244"/>
                    <a:gd name="connsiteY8" fmla="*/ 44976 h 475314"/>
                    <a:gd name="connsiteX9" fmla="*/ 181212 w 499244"/>
                    <a:gd name="connsiteY9" fmla="*/ 44976 h 475314"/>
                    <a:gd name="connsiteX10" fmla="*/ 183650 w 499244"/>
                    <a:gd name="connsiteY10" fmla="*/ 44976 h 475314"/>
                    <a:gd name="connsiteX11" fmla="*/ 204313 w 499244"/>
                    <a:gd name="connsiteY11" fmla="*/ 36467 h 475314"/>
                    <a:gd name="connsiteX12" fmla="*/ 287026 w 499244"/>
                    <a:gd name="connsiteY12" fmla="*/ 0 h 475314"/>
                    <a:gd name="connsiteX13" fmla="*/ 388027 w 499244"/>
                    <a:gd name="connsiteY13" fmla="*/ 63212 h 475314"/>
                    <a:gd name="connsiteX14" fmla="*/ 408689 w 499244"/>
                    <a:gd name="connsiteY14" fmla="*/ 79017 h 475314"/>
                    <a:gd name="connsiteX15" fmla="*/ 445136 w 499244"/>
                    <a:gd name="connsiteY15" fmla="*/ 93602 h 475314"/>
                    <a:gd name="connsiteX16" fmla="*/ 485306 w 499244"/>
                    <a:gd name="connsiteY16" fmla="*/ 246773 h 475314"/>
                    <a:gd name="connsiteX17" fmla="*/ 480429 w 499244"/>
                    <a:gd name="connsiteY17" fmla="*/ 255281 h 475314"/>
                    <a:gd name="connsiteX18" fmla="*/ 396497 w 499244"/>
                    <a:gd name="connsiteY18" fmla="*/ 255281 h 475314"/>
                    <a:gd name="connsiteX19" fmla="*/ 396497 w 499244"/>
                    <a:gd name="connsiteY19" fmla="*/ 279595 h 475314"/>
                    <a:gd name="connsiteX20" fmla="*/ 482867 w 499244"/>
                    <a:gd name="connsiteY20" fmla="*/ 279595 h 475314"/>
                    <a:gd name="connsiteX21" fmla="*/ 482867 w 499244"/>
                    <a:gd name="connsiteY21" fmla="*/ 474096 h 475314"/>
                    <a:gd name="connsiteX22" fmla="*/ 262706 w 499244"/>
                    <a:gd name="connsiteY22" fmla="*/ 474096 h 475314"/>
                    <a:gd name="connsiteX23" fmla="*/ 260267 w 499244"/>
                    <a:gd name="connsiteY23" fmla="*/ 474096 h 475314"/>
                    <a:gd name="connsiteX24" fmla="*/ 249359 w 499244"/>
                    <a:gd name="connsiteY24" fmla="*/ 475315 h 47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9244" h="475314">
                      <a:moveTo>
                        <a:pt x="249359" y="475315"/>
                      </a:moveTo>
                      <a:cubicBezTo>
                        <a:pt x="215285" y="475315"/>
                        <a:pt x="102156" y="471664"/>
                        <a:pt x="102156" y="427901"/>
                      </a:cubicBezTo>
                      <a:lnTo>
                        <a:pt x="102156" y="256500"/>
                      </a:lnTo>
                      <a:lnTo>
                        <a:pt x="0" y="256500"/>
                      </a:lnTo>
                      <a:lnTo>
                        <a:pt x="1220" y="238264"/>
                      </a:lnTo>
                      <a:cubicBezTo>
                        <a:pt x="4877" y="196933"/>
                        <a:pt x="27978" y="159247"/>
                        <a:pt x="65645" y="139797"/>
                      </a:cubicBezTo>
                      <a:cubicBezTo>
                        <a:pt x="74179" y="136152"/>
                        <a:pt x="79056" y="127637"/>
                        <a:pt x="81494" y="119129"/>
                      </a:cubicBezTo>
                      <a:cubicBezTo>
                        <a:pt x="87590" y="89958"/>
                        <a:pt x="107033" y="64425"/>
                        <a:pt x="135011" y="52272"/>
                      </a:cubicBezTo>
                      <a:cubicBezTo>
                        <a:pt x="147139" y="47408"/>
                        <a:pt x="159331" y="44976"/>
                        <a:pt x="172677" y="44976"/>
                      </a:cubicBezTo>
                      <a:cubicBezTo>
                        <a:pt x="175116" y="44976"/>
                        <a:pt x="178774" y="44976"/>
                        <a:pt x="181212" y="44976"/>
                      </a:cubicBezTo>
                      <a:cubicBezTo>
                        <a:pt x="182431" y="44976"/>
                        <a:pt x="183650" y="44976"/>
                        <a:pt x="183650" y="44976"/>
                      </a:cubicBezTo>
                      <a:cubicBezTo>
                        <a:pt x="192185" y="44976"/>
                        <a:pt x="198281" y="41331"/>
                        <a:pt x="204313" y="36467"/>
                      </a:cubicBezTo>
                      <a:cubicBezTo>
                        <a:pt x="226194" y="13373"/>
                        <a:pt x="255391" y="0"/>
                        <a:pt x="287026" y="0"/>
                      </a:cubicBezTo>
                      <a:cubicBezTo>
                        <a:pt x="330853" y="0"/>
                        <a:pt x="368520" y="24313"/>
                        <a:pt x="388027" y="63212"/>
                      </a:cubicBezTo>
                      <a:cubicBezTo>
                        <a:pt x="391620" y="71721"/>
                        <a:pt x="398935" y="76585"/>
                        <a:pt x="408689" y="79017"/>
                      </a:cubicBezTo>
                      <a:cubicBezTo>
                        <a:pt x="422036" y="81449"/>
                        <a:pt x="434228" y="87526"/>
                        <a:pt x="445136" y="93602"/>
                      </a:cubicBezTo>
                      <a:cubicBezTo>
                        <a:pt x="496279" y="126425"/>
                        <a:pt x="514503" y="193282"/>
                        <a:pt x="485306" y="246773"/>
                      </a:cubicBezTo>
                      <a:lnTo>
                        <a:pt x="480429" y="255281"/>
                      </a:lnTo>
                      <a:lnTo>
                        <a:pt x="396497" y="255281"/>
                      </a:lnTo>
                      <a:lnTo>
                        <a:pt x="396497" y="279595"/>
                      </a:lnTo>
                      <a:lnTo>
                        <a:pt x="482867" y="279595"/>
                      </a:lnTo>
                      <a:lnTo>
                        <a:pt x="482867" y="474096"/>
                      </a:lnTo>
                      <a:lnTo>
                        <a:pt x="262706" y="474096"/>
                      </a:lnTo>
                      <a:lnTo>
                        <a:pt x="260267" y="474096"/>
                      </a:lnTo>
                      <a:cubicBezTo>
                        <a:pt x="255391" y="475315"/>
                        <a:pt x="251797" y="475315"/>
                        <a:pt x="249359" y="475315"/>
                      </a:cubicBezTo>
                      <a:close/>
                    </a:path>
                  </a:pathLst>
                </a:custGeom>
                <a:solidFill>
                  <a:srgbClr val="FFFFFF"/>
                </a:solidFill>
                <a:ln w="6417" cap="flat">
                  <a:noFill/>
                  <a:prstDash val="solid"/>
                  <a:miter/>
                </a:ln>
              </p:spPr>
              <p:txBody>
                <a:bodyPr rtlCol="0" anchor="ctr"/>
                <a:lstStyle/>
                <a:p>
                  <a:endParaRPr lang="en-US"/>
                </a:p>
              </p:txBody>
            </p:sp>
            <p:sp>
              <p:nvSpPr>
                <p:cNvPr id="2306" name="Freeform: Shape 2305">
                  <a:extLst>
                    <a:ext uri="{FF2B5EF4-FFF2-40B4-BE49-F238E27FC236}">
                      <a16:creationId xmlns:a16="http://schemas.microsoft.com/office/drawing/2014/main" id="{3F2F5A90-D6F9-4C23-9C76-7853984F246A}"/>
                    </a:ext>
                  </a:extLst>
                </p:cNvPr>
                <p:cNvSpPr/>
                <p:nvPr/>
              </p:nvSpPr>
              <p:spPr>
                <a:xfrm>
                  <a:off x="9314046" y="2338149"/>
                  <a:ext cx="513359" cy="486255"/>
                </a:xfrm>
                <a:custGeom>
                  <a:avLst/>
                  <a:gdLst>
                    <a:gd name="connsiteX0" fmla="*/ 293122 w 513359"/>
                    <a:gd name="connsiteY0" fmla="*/ 12153 h 486255"/>
                    <a:gd name="connsiteX1" fmla="*/ 389246 w 513359"/>
                    <a:gd name="connsiteY1" fmla="*/ 71721 h 486255"/>
                    <a:gd name="connsiteX2" fmla="*/ 413565 w 513359"/>
                    <a:gd name="connsiteY2" fmla="*/ 91170 h 486255"/>
                    <a:gd name="connsiteX3" fmla="*/ 448858 w 513359"/>
                    <a:gd name="connsiteY3" fmla="*/ 105762 h 486255"/>
                    <a:gd name="connsiteX4" fmla="*/ 486525 w 513359"/>
                    <a:gd name="connsiteY4" fmla="*/ 250424 h 486255"/>
                    <a:gd name="connsiteX5" fmla="*/ 484086 w 513359"/>
                    <a:gd name="connsiteY5" fmla="*/ 255281 h 486255"/>
                    <a:gd name="connsiteX6" fmla="*/ 425693 w 513359"/>
                    <a:gd name="connsiteY6" fmla="*/ 255281 h 486255"/>
                    <a:gd name="connsiteX7" fmla="*/ 413565 w 513359"/>
                    <a:gd name="connsiteY7" fmla="*/ 255281 h 486255"/>
                    <a:gd name="connsiteX8" fmla="*/ 397716 w 513359"/>
                    <a:gd name="connsiteY8" fmla="*/ 255281 h 486255"/>
                    <a:gd name="connsiteX9" fmla="*/ 397716 w 513359"/>
                    <a:gd name="connsiteY9" fmla="*/ 291754 h 486255"/>
                    <a:gd name="connsiteX10" fmla="*/ 484086 w 513359"/>
                    <a:gd name="connsiteY10" fmla="*/ 291754 h 486255"/>
                    <a:gd name="connsiteX11" fmla="*/ 484086 w 513359"/>
                    <a:gd name="connsiteY11" fmla="*/ 474096 h 486255"/>
                    <a:gd name="connsiteX12" fmla="*/ 266363 w 513359"/>
                    <a:gd name="connsiteY12" fmla="*/ 474096 h 486255"/>
                    <a:gd name="connsiteX13" fmla="*/ 255455 w 513359"/>
                    <a:gd name="connsiteY13" fmla="*/ 474096 h 486255"/>
                    <a:gd name="connsiteX14" fmla="*/ 114348 w 513359"/>
                    <a:gd name="connsiteY14" fmla="*/ 432765 h 486255"/>
                    <a:gd name="connsiteX15" fmla="*/ 114348 w 513359"/>
                    <a:gd name="connsiteY15" fmla="*/ 358612 h 486255"/>
                    <a:gd name="connsiteX16" fmla="*/ 114348 w 513359"/>
                    <a:gd name="connsiteY16" fmla="*/ 353748 h 486255"/>
                    <a:gd name="connsiteX17" fmla="*/ 114348 w 513359"/>
                    <a:gd name="connsiteY17" fmla="*/ 282027 h 486255"/>
                    <a:gd name="connsiteX18" fmla="*/ 114348 w 513359"/>
                    <a:gd name="connsiteY18" fmla="*/ 278382 h 486255"/>
                    <a:gd name="connsiteX19" fmla="*/ 114348 w 513359"/>
                    <a:gd name="connsiteY19" fmla="*/ 255281 h 486255"/>
                    <a:gd name="connsiteX20" fmla="*/ 13411 w 513359"/>
                    <a:gd name="connsiteY20" fmla="*/ 255281 h 486255"/>
                    <a:gd name="connsiteX21" fmla="*/ 14566 w 513359"/>
                    <a:gd name="connsiteY21" fmla="*/ 244340 h 486255"/>
                    <a:gd name="connsiteX22" fmla="*/ 75398 w 513359"/>
                    <a:gd name="connsiteY22" fmla="*/ 150738 h 486255"/>
                    <a:gd name="connsiteX23" fmla="*/ 93686 w 513359"/>
                    <a:gd name="connsiteY23" fmla="*/ 126425 h 486255"/>
                    <a:gd name="connsiteX24" fmla="*/ 143545 w 513359"/>
                    <a:gd name="connsiteY24" fmla="*/ 64431 h 486255"/>
                    <a:gd name="connsiteX25" fmla="*/ 178773 w 513359"/>
                    <a:gd name="connsiteY25" fmla="*/ 57136 h 486255"/>
                    <a:gd name="connsiteX26" fmla="*/ 187307 w 513359"/>
                    <a:gd name="connsiteY26" fmla="*/ 57136 h 486255"/>
                    <a:gd name="connsiteX27" fmla="*/ 190965 w 513359"/>
                    <a:gd name="connsiteY27" fmla="*/ 57136 h 486255"/>
                    <a:gd name="connsiteX28" fmla="*/ 215285 w 513359"/>
                    <a:gd name="connsiteY28" fmla="*/ 46195 h 486255"/>
                    <a:gd name="connsiteX29" fmla="*/ 293122 w 513359"/>
                    <a:gd name="connsiteY29" fmla="*/ 12153 h 486255"/>
                    <a:gd name="connsiteX30" fmla="*/ 293122 w 513359"/>
                    <a:gd name="connsiteY30" fmla="*/ 0 h 486255"/>
                    <a:gd name="connsiteX31" fmla="*/ 205532 w 513359"/>
                    <a:gd name="connsiteY31" fmla="*/ 37686 h 486255"/>
                    <a:gd name="connsiteX32" fmla="*/ 189746 w 513359"/>
                    <a:gd name="connsiteY32" fmla="*/ 44975 h 486255"/>
                    <a:gd name="connsiteX33" fmla="*/ 187307 w 513359"/>
                    <a:gd name="connsiteY33" fmla="*/ 44975 h 486255"/>
                    <a:gd name="connsiteX34" fmla="*/ 177554 w 513359"/>
                    <a:gd name="connsiteY34" fmla="*/ 44975 h 486255"/>
                    <a:gd name="connsiteX35" fmla="*/ 137449 w 513359"/>
                    <a:gd name="connsiteY35" fmla="*/ 53491 h 486255"/>
                    <a:gd name="connsiteX36" fmla="*/ 81494 w 513359"/>
                    <a:gd name="connsiteY36" fmla="*/ 123993 h 486255"/>
                    <a:gd name="connsiteX37" fmla="*/ 69302 w 513359"/>
                    <a:gd name="connsiteY37" fmla="*/ 139797 h 486255"/>
                    <a:gd name="connsiteX38" fmla="*/ 1219 w 513359"/>
                    <a:gd name="connsiteY38" fmla="*/ 243128 h 486255"/>
                    <a:gd name="connsiteX39" fmla="*/ 0 w 513359"/>
                    <a:gd name="connsiteY39" fmla="*/ 254068 h 486255"/>
                    <a:gd name="connsiteX40" fmla="*/ 0 w 513359"/>
                    <a:gd name="connsiteY40" fmla="*/ 267441 h 486255"/>
                    <a:gd name="connsiteX41" fmla="*/ 13411 w 513359"/>
                    <a:gd name="connsiteY41" fmla="*/ 267441 h 486255"/>
                    <a:gd name="connsiteX42" fmla="*/ 103375 w 513359"/>
                    <a:gd name="connsiteY42" fmla="*/ 267441 h 486255"/>
                    <a:gd name="connsiteX43" fmla="*/ 103375 w 513359"/>
                    <a:gd name="connsiteY43" fmla="*/ 278382 h 486255"/>
                    <a:gd name="connsiteX44" fmla="*/ 103375 w 513359"/>
                    <a:gd name="connsiteY44" fmla="*/ 282027 h 486255"/>
                    <a:gd name="connsiteX45" fmla="*/ 103375 w 513359"/>
                    <a:gd name="connsiteY45" fmla="*/ 353748 h 486255"/>
                    <a:gd name="connsiteX46" fmla="*/ 103375 w 513359"/>
                    <a:gd name="connsiteY46" fmla="*/ 358612 h 486255"/>
                    <a:gd name="connsiteX47" fmla="*/ 103375 w 513359"/>
                    <a:gd name="connsiteY47" fmla="*/ 432765 h 486255"/>
                    <a:gd name="connsiteX48" fmla="*/ 256674 w 513359"/>
                    <a:gd name="connsiteY48" fmla="*/ 486255 h 486255"/>
                    <a:gd name="connsiteX49" fmla="*/ 267582 w 513359"/>
                    <a:gd name="connsiteY49" fmla="*/ 486255 h 486255"/>
                    <a:gd name="connsiteX50" fmla="*/ 272459 w 513359"/>
                    <a:gd name="connsiteY50" fmla="*/ 486255 h 486255"/>
                    <a:gd name="connsiteX51" fmla="*/ 485306 w 513359"/>
                    <a:gd name="connsiteY51" fmla="*/ 486255 h 486255"/>
                    <a:gd name="connsiteX52" fmla="*/ 497498 w 513359"/>
                    <a:gd name="connsiteY52" fmla="*/ 486255 h 486255"/>
                    <a:gd name="connsiteX53" fmla="*/ 497498 w 513359"/>
                    <a:gd name="connsiteY53" fmla="*/ 474096 h 486255"/>
                    <a:gd name="connsiteX54" fmla="*/ 497498 w 513359"/>
                    <a:gd name="connsiteY54" fmla="*/ 291754 h 486255"/>
                    <a:gd name="connsiteX55" fmla="*/ 497498 w 513359"/>
                    <a:gd name="connsiteY55" fmla="*/ 279595 h 486255"/>
                    <a:gd name="connsiteX56" fmla="*/ 485306 w 513359"/>
                    <a:gd name="connsiteY56" fmla="*/ 279595 h 486255"/>
                    <a:gd name="connsiteX57" fmla="*/ 411127 w 513359"/>
                    <a:gd name="connsiteY57" fmla="*/ 279595 h 486255"/>
                    <a:gd name="connsiteX58" fmla="*/ 411127 w 513359"/>
                    <a:gd name="connsiteY58" fmla="*/ 267441 h 486255"/>
                    <a:gd name="connsiteX59" fmla="*/ 414785 w 513359"/>
                    <a:gd name="connsiteY59" fmla="*/ 267441 h 486255"/>
                    <a:gd name="connsiteX60" fmla="*/ 426913 w 513359"/>
                    <a:gd name="connsiteY60" fmla="*/ 267441 h 486255"/>
                    <a:gd name="connsiteX61" fmla="*/ 485306 w 513359"/>
                    <a:gd name="connsiteY61" fmla="*/ 267441 h 486255"/>
                    <a:gd name="connsiteX62" fmla="*/ 492621 w 513359"/>
                    <a:gd name="connsiteY62" fmla="*/ 267441 h 486255"/>
                    <a:gd name="connsiteX63" fmla="*/ 496278 w 513359"/>
                    <a:gd name="connsiteY63" fmla="*/ 261364 h 486255"/>
                    <a:gd name="connsiteX64" fmla="*/ 498717 w 513359"/>
                    <a:gd name="connsiteY64" fmla="*/ 255281 h 486255"/>
                    <a:gd name="connsiteX65" fmla="*/ 456109 w 513359"/>
                    <a:gd name="connsiteY65" fmla="*/ 94822 h 486255"/>
                    <a:gd name="connsiteX66" fmla="*/ 417223 w 513359"/>
                    <a:gd name="connsiteY66" fmla="*/ 79017 h 486255"/>
                    <a:gd name="connsiteX67" fmla="*/ 401374 w 513359"/>
                    <a:gd name="connsiteY67" fmla="*/ 66857 h 486255"/>
                    <a:gd name="connsiteX68" fmla="*/ 293122 w 513359"/>
                    <a:gd name="connsiteY68" fmla="*/ 0 h 4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13359" h="486255">
                      <a:moveTo>
                        <a:pt x="293122" y="12153"/>
                      </a:moveTo>
                      <a:cubicBezTo>
                        <a:pt x="334510" y="12153"/>
                        <a:pt x="370958" y="35254"/>
                        <a:pt x="389246" y="71721"/>
                      </a:cubicBezTo>
                      <a:cubicBezTo>
                        <a:pt x="394123" y="81449"/>
                        <a:pt x="402593" y="88738"/>
                        <a:pt x="413565" y="91170"/>
                      </a:cubicBezTo>
                      <a:cubicBezTo>
                        <a:pt x="425693" y="93602"/>
                        <a:pt x="437885" y="98466"/>
                        <a:pt x="448858" y="105762"/>
                      </a:cubicBezTo>
                      <a:cubicBezTo>
                        <a:pt x="497498" y="136152"/>
                        <a:pt x="514503" y="200578"/>
                        <a:pt x="486525" y="250424"/>
                      </a:cubicBezTo>
                      <a:lnTo>
                        <a:pt x="484086" y="255281"/>
                      </a:lnTo>
                      <a:lnTo>
                        <a:pt x="425693" y="255281"/>
                      </a:lnTo>
                      <a:lnTo>
                        <a:pt x="413565" y="255281"/>
                      </a:lnTo>
                      <a:lnTo>
                        <a:pt x="397716" y="255281"/>
                      </a:lnTo>
                      <a:lnTo>
                        <a:pt x="397716" y="291754"/>
                      </a:lnTo>
                      <a:lnTo>
                        <a:pt x="484086" y="291754"/>
                      </a:lnTo>
                      <a:lnTo>
                        <a:pt x="484086" y="474096"/>
                      </a:lnTo>
                      <a:lnTo>
                        <a:pt x="266363" y="474096"/>
                      </a:lnTo>
                      <a:cubicBezTo>
                        <a:pt x="261486" y="474096"/>
                        <a:pt x="257893" y="474096"/>
                        <a:pt x="255455" y="474096"/>
                      </a:cubicBezTo>
                      <a:cubicBezTo>
                        <a:pt x="242043" y="474096"/>
                        <a:pt x="114348" y="474096"/>
                        <a:pt x="114348" y="432765"/>
                      </a:cubicBezTo>
                      <a:lnTo>
                        <a:pt x="114348" y="358612"/>
                      </a:lnTo>
                      <a:lnTo>
                        <a:pt x="114348" y="353748"/>
                      </a:lnTo>
                      <a:lnTo>
                        <a:pt x="114348" y="282027"/>
                      </a:lnTo>
                      <a:lnTo>
                        <a:pt x="114348" y="278382"/>
                      </a:lnTo>
                      <a:lnTo>
                        <a:pt x="114348" y="255281"/>
                      </a:lnTo>
                      <a:lnTo>
                        <a:pt x="13411" y="255281"/>
                      </a:lnTo>
                      <a:lnTo>
                        <a:pt x="14566" y="244340"/>
                      </a:lnTo>
                      <a:cubicBezTo>
                        <a:pt x="17005" y="204229"/>
                        <a:pt x="40169" y="170187"/>
                        <a:pt x="75398" y="150738"/>
                      </a:cubicBezTo>
                      <a:cubicBezTo>
                        <a:pt x="85152" y="145874"/>
                        <a:pt x="91247" y="136152"/>
                        <a:pt x="93686" y="126425"/>
                      </a:cubicBezTo>
                      <a:cubicBezTo>
                        <a:pt x="98498" y="98466"/>
                        <a:pt x="118006" y="75372"/>
                        <a:pt x="143545" y="64431"/>
                      </a:cubicBezTo>
                      <a:cubicBezTo>
                        <a:pt x="154453" y="59567"/>
                        <a:pt x="166645" y="57136"/>
                        <a:pt x="178773" y="57136"/>
                      </a:cubicBezTo>
                      <a:cubicBezTo>
                        <a:pt x="181212" y="57136"/>
                        <a:pt x="183650" y="57136"/>
                        <a:pt x="187307" y="57136"/>
                      </a:cubicBezTo>
                      <a:cubicBezTo>
                        <a:pt x="188527" y="57136"/>
                        <a:pt x="189746" y="57136"/>
                        <a:pt x="190965" y="57136"/>
                      </a:cubicBezTo>
                      <a:cubicBezTo>
                        <a:pt x="200719" y="57136"/>
                        <a:pt x="209189" y="53491"/>
                        <a:pt x="215285" y="46195"/>
                      </a:cubicBezTo>
                      <a:cubicBezTo>
                        <a:pt x="234728" y="24313"/>
                        <a:pt x="263925" y="12153"/>
                        <a:pt x="293122" y="12153"/>
                      </a:cubicBezTo>
                      <a:close/>
                      <a:moveTo>
                        <a:pt x="293122" y="0"/>
                      </a:moveTo>
                      <a:cubicBezTo>
                        <a:pt x="260267" y="0"/>
                        <a:pt x="228696" y="13373"/>
                        <a:pt x="205532" y="37686"/>
                      </a:cubicBezTo>
                      <a:cubicBezTo>
                        <a:pt x="201938" y="42550"/>
                        <a:pt x="195842" y="44975"/>
                        <a:pt x="189746" y="44975"/>
                      </a:cubicBezTo>
                      <a:cubicBezTo>
                        <a:pt x="188527" y="44975"/>
                        <a:pt x="188527" y="44975"/>
                        <a:pt x="187307" y="44975"/>
                      </a:cubicBezTo>
                      <a:cubicBezTo>
                        <a:pt x="183650" y="44975"/>
                        <a:pt x="181212" y="44975"/>
                        <a:pt x="177554" y="44975"/>
                      </a:cubicBezTo>
                      <a:cubicBezTo>
                        <a:pt x="164207" y="44975"/>
                        <a:pt x="150796" y="47408"/>
                        <a:pt x="137449" y="53491"/>
                      </a:cubicBezTo>
                      <a:cubicBezTo>
                        <a:pt x="109472" y="65644"/>
                        <a:pt x="87590" y="92390"/>
                        <a:pt x="81494" y="123993"/>
                      </a:cubicBezTo>
                      <a:cubicBezTo>
                        <a:pt x="80275" y="131289"/>
                        <a:pt x="75398" y="136152"/>
                        <a:pt x="69302" y="139797"/>
                      </a:cubicBezTo>
                      <a:cubicBezTo>
                        <a:pt x="30416" y="160466"/>
                        <a:pt x="4877" y="199365"/>
                        <a:pt x="1219" y="243128"/>
                      </a:cubicBezTo>
                      <a:lnTo>
                        <a:pt x="0" y="254068"/>
                      </a:lnTo>
                      <a:lnTo>
                        <a:pt x="0" y="267441"/>
                      </a:lnTo>
                      <a:lnTo>
                        <a:pt x="13411" y="267441"/>
                      </a:lnTo>
                      <a:lnTo>
                        <a:pt x="103375" y="267441"/>
                      </a:lnTo>
                      <a:lnTo>
                        <a:pt x="103375" y="278382"/>
                      </a:lnTo>
                      <a:lnTo>
                        <a:pt x="103375" y="282027"/>
                      </a:lnTo>
                      <a:lnTo>
                        <a:pt x="103375" y="353748"/>
                      </a:lnTo>
                      <a:lnTo>
                        <a:pt x="103375" y="358612"/>
                      </a:lnTo>
                      <a:lnTo>
                        <a:pt x="103375" y="432765"/>
                      </a:lnTo>
                      <a:cubicBezTo>
                        <a:pt x="103375" y="481391"/>
                        <a:pt x="210409" y="486255"/>
                        <a:pt x="256674" y="486255"/>
                      </a:cubicBezTo>
                      <a:cubicBezTo>
                        <a:pt x="259112" y="486255"/>
                        <a:pt x="262705" y="486255"/>
                        <a:pt x="267582" y="486255"/>
                      </a:cubicBezTo>
                      <a:lnTo>
                        <a:pt x="272459" y="486255"/>
                      </a:lnTo>
                      <a:lnTo>
                        <a:pt x="485306" y="486255"/>
                      </a:lnTo>
                      <a:lnTo>
                        <a:pt x="497498" y="486255"/>
                      </a:lnTo>
                      <a:lnTo>
                        <a:pt x="497498" y="474096"/>
                      </a:lnTo>
                      <a:lnTo>
                        <a:pt x="497498" y="291754"/>
                      </a:lnTo>
                      <a:lnTo>
                        <a:pt x="497498" y="279595"/>
                      </a:lnTo>
                      <a:lnTo>
                        <a:pt x="485306" y="279595"/>
                      </a:lnTo>
                      <a:lnTo>
                        <a:pt x="411127" y="279595"/>
                      </a:lnTo>
                      <a:lnTo>
                        <a:pt x="411127" y="267441"/>
                      </a:lnTo>
                      <a:lnTo>
                        <a:pt x="414785" y="267441"/>
                      </a:lnTo>
                      <a:lnTo>
                        <a:pt x="426913" y="267441"/>
                      </a:lnTo>
                      <a:lnTo>
                        <a:pt x="485306" y="267441"/>
                      </a:lnTo>
                      <a:lnTo>
                        <a:pt x="492621" y="267441"/>
                      </a:lnTo>
                      <a:lnTo>
                        <a:pt x="496278" y="261364"/>
                      </a:lnTo>
                      <a:lnTo>
                        <a:pt x="498717" y="255281"/>
                      </a:lnTo>
                      <a:cubicBezTo>
                        <a:pt x="529133" y="199365"/>
                        <a:pt x="510845" y="128857"/>
                        <a:pt x="456109" y="94822"/>
                      </a:cubicBezTo>
                      <a:cubicBezTo>
                        <a:pt x="443981" y="87526"/>
                        <a:pt x="431790" y="81449"/>
                        <a:pt x="417223" y="79017"/>
                      </a:cubicBezTo>
                      <a:cubicBezTo>
                        <a:pt x="409908" y="77798"/>
                        <a:pt x="403812" y="72940"/>
                        <a:pt x="401374" y="66857"/>
                      </a:cubicBezTo>
                      <a:cubicBezTo>
                        <a:pt x="379492" y="25526"/>
                        <a:pt x="338167" y="0"/>
                        <a:pt x="293122" y="0"/>
                      </a:cubicBezTo>
                      <a:close/>
                    </a:path>
                  </a:pathLst>
                </a:custGeom>
                <a:solidFill>
                  <a:srgbClr val="FFFFFF"/>
                </a:solidFill>
                <a:ln w="6417" cap="flat">
                  <a:noFill/>
                  <a:prstDash val="solid"/>
                  <a:miter/>
                </a:ln>
              </p:spPr>
              <p:txBody>
                <a:bodyPr rtlCol="0" anchor="ctr"/>
                <a:lstStyle/>
                <a:p>
                  <a:endParaRPr lang="en-US"/>
                </a:p>
              </p:txBody>
            </p:sp>
          </p:grpSp>
          <p:grpSp>
            <p:nvGrpSpPr>
              <p:cNvPr id="2307" name="Graphic 2">
                <a:extLst>
                  <a:ext uri="{FF2B5EF4-FFF2-40B4-BE49-F238E27FC236}">
                    <a16:creationId xmlns:a16="http://schemas.microsoft.com/office/drawing/2014/main" id="{3E9C0CB7-C68E-46E0-B112-6E164E49ABCB}"/>
                  </a:ext>
                </a:extLst>
              </p:cNvPr>
              <p:cNvGrpSpPr/>
              <p:nvPr/>
            </p:nvGrpSpPr>
            <p:grpSpPr>
              <a:xfrm>
                <a:off x="9327393" y="2349089"/>
                <a:ext cx="486119" cy="463154"/>
                <a:chOff x="9327393" y="2349089"/>
                <a:chExt cx="486119" cy="463154"/>
              </a:xfrm>
              <a:solidFill>
                <a:srgbClr val="2C5967"/>
              </a:solidFill>
            </p:grpSpPr>
            <p:sp>
              <p:nvSpPr>
                <p:cNvPr id="2308" name="Freeform: Shape 2307">
                  <a:extLst>
                    <a:ext uri="{FF2B5EF4-FFF2-40B4-BE49-F238E27FC236}">
                      <a16:creationId xmlns:a16="http://schemas.microsoft.com/office/drawing/2014/main" id="{1F629002-66C2-4BD5-823F-B58CEA6D04F5}"/>
                    </a:ext>
                  </a:extLst>
                </p:cNvPr>
                <p:cNvSpPr/>
                <p:nvPr/>
              </p:nvSpPr>
              <p:spPr>
                <a:xfrm>
                  <a:off x="9327393" y="2349089"/>
                  <a:ext cx="486119" cy="244340"/>
                </a:xfrm>
                <a:custGeom>
                  <a:avLst/>
                  <a:gdLst>
                    <a:gd name="connsiteX0" fmla="*/ 470739 w 486119"/>
                    <a:gd name="connsiteY0" fmla="*/ 244341 h 244340"/>
                    <a:gd name="connsiteX1" fmla="*/ 473178 w 486119"/>
                    <a:gd name="connsiteY1" fmla="*/ 238264 h 244340"/>
                    <a:gd name="connsiteX2" fmla="*/ 435511 w 486119"/>
                    <a:gd name="connsiteY2" fmla="*/ 93603 h 244340"/>
                    <a:gd name="connsiteX3" fmla="*/ 400218 w 486119"/>
                    <a:gd name="connsiteY3" fmla="*/ 79011 h 244340"/>
                    <a:gd name="connsiteX4" fmla="*/ 375899 w 486119"/>
                    <a:gd name="connsiteY4" fmla="*/ 59561 h 244340"/>
                    <a:gd name="connsiteX5" fmla="*/ 279775 w 486119"/>
                    <a:gd name="connsiteY5" fmla="*/ 0 h 244340"/>
                    <a:gd name="connsiteX6" fmla="*/ 200719 w 486119"/>
                    <a:gd name="connsiteY6" fmla="*/ 34035 h 244340"/>
                    <a:gd name="connsiteX7" fmla="*/ 172742 w 486119"/>
                    <a:gd name="connsiteY7" fmla="*/ 44976 h 244340"/>
                    <a:gd name="connsiteX8" fmla="*/ 130198 w 486119"/>
                    <a:gd name="connsiteY8" fmla="*/ 52272 h 244340"/>
                    <a:gd name="connsiteX9" fmla="*/ 80339 w 486119"/>
                    <a:gd name="connsiteY9" fmla="*/ 114265 h 244340"/>
                    <a:gd name="connsiteX10" fmla="*/ 62051 w 486119"/>
                    <a:gd name="connsiteY10" fmla="*/ 138578 h 244340"/>
                    <a:gd name="connsiteX11" fmla="*/ 1220 w 486119"/>
                    <a:gd name="connsiteY11" fmla="*/ 232181 h 244340"/>
                    <a:gd name="connsiteX12" fmla="*/ 0 w 486119"/>
                    <a:gd name="connsiteY12" fmla="*/ 244341 h 244340"/>
                    <a:gd name="connsiteX13" fmla="*/ 83933 w 486119"/>
                    <a:gd name="connsiteY13" fmla="*/ 244341 h 244340"/>
                    <a:gd name="connsiteX14" fmla="*/ 83933 w 486119"/>
                    <a:gd name="connsiteY14" fmla="*/ 223672 h 244340"/>
                    <a:gd name="connsiteX15" fmla="*/ 23165 w 486119"/>
                    <a:gd name="connsiteY15" fmla="*/ 223672 h 244340"/>
                    <a:gd name="connsiteX16" fmla="*/ 71805 w 486119"/>
                    <a:gd name="connsiteY16" fmla="*/ 158028 h 244340"/>
                    <a:gd name="connsiteX17" fmla="*/ 101001 w 486119"/>
                    <a:gd name="connsiteY17" fmla="*/ 119129 h 244340"/>
                    <a:gd name="connsiteX18" fmla="*/ 138668 w 486119"/>
                    <a:gd name="connsiteY18" fmla="*/ 71721 h 244340"/>
                    <a:gd name="connsiteX19" fmla="*/ 171523 w 486119"/>
                    <a:gd name="connsiteY19" fmla="*/ 66857 h 244340"/>
                    <a:gd name="connsiteX20" fmla="*/ 216568 w 486119"/>
                    <a:gd name="connsiteY20" fmla="*/ 49840 h 244340"/>
                    <a:gd name="connsiteX21" fmla="*/ 279775 w 486119"/>
                    <a:gd name="connsiteY21" fmla="*/ 21881 h 244340"/>
                    <a:gd name="connsiteX22" fmla="*/ 356392 w 486119"/>
                    <a:gd name="connsiteY22" fmla="*/ 69289 h 244340"/>
                    <a:gd name="connsiteX23" fmla="*/ 395342 w 486119"/>
                    <a:gd name="connsiteY23" fmla="*/ 99679 h 244340"/>
                    <a:gd name="connsiteX24" fmla="*/ 423320 w 486119"/>
                    <a:gd name="connsiteY24" fmla="*/ 111833 h 244340"/>
                    <a:gd name="connsiteX25" fmla="*/ 457393 w 486119"/>
                    <a:gd name="connsiteY25" fmla="*/ 223672 h 244340"/>
                    <a:gd name="connsiteX26" fmla="*/ 399000 w 486119"/>
                    <a:gd name="connsiteY26" fmla="*/ 223672 h 244340"/>
                    <a:gd name="connsiteX27" fmla="*/ 399000 w 486119"/>
                    <a:gd name="connsiteY27" fmla="*/ 244341 h 244340"/>
                    <a:gd name="connsiteX28" fmla="*/ 470739 w 486119"/>
                    <a:gd name="connsiteY28" fmla="*/ 244341 h 24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6119" h="244340">
                      <a:moveTo>
                        <a:pt x="470739" y="244341"/>
                      </a:moveTo>
                      <a:lnTo>
                        <a:pt x="473178" y="238264"/>
                      </a:lnTo>
                      <a:cubicBezTo>
                        <a:pt x="499936" y="187205"/>
                        <a:pt x="484151" y="123993"/>
                        <a:pt x="435511" y="93603"/>
                      </a:cubicBezTo>
                      <a:cubicBezTo>
                        <a:pt x="424539" y="87526"/>
                        <a:pt x="412346" y="82662"/>
                        <a:pt x="400218" y="79011"/>
                      </a:cubicBezTo>
                      <a:cubicBezTo>
                        <a:pt x="389246" y="76585"/>
                        <a:pt x="380776" y="69289"/>
                        <a:pt x="375899" y="59561"/>
                      </a:cubicBezTo>
                      <a:cubicBezTo>
                        <a:pt x="357611" y="23094"/>
                        <a:pt x="321163" y="0"/>
                        <a:pt x="279775" y="0"/>
                      </a:cubicBezTo>
                      <a:cubicBezTo>
                        <a:pt x="250578" y="0"/>
                        <a:pt x="221381" y="12154"/>
                        <a:pt x="200719" y="34035"/>
                      </a:cubicBezTo>
                      <a:cubicBezTo>
                        <a:pt x="193404" y="41331"/>
                        <a:pt x="183714" y="46188"/>
                        <a:pt x="172742" y="44976"/>
                      </a:cubicBezTo>
                      <a:cubicBezTo>
                        <a:pt x="158175" y="43763"/>
                        <a:pt x="143545" y="46188"/>
                        <a:pt x="130198" y="52272"/>
                      </a:cubicBezTo>
                      <a:cubicBezTo>
                        <a:pt x="104659" y="63212"/>
                        <a:pt x="85152" y="87526"/>
                        <a:pt x="80339" y="114265"/>
                      </a:cubicBezTo>
                      <a:cubicBezTo>
                        <a:pt x="77901" y="125205"/>
                        <a:pt x="71805" y="133714"/>
                        <a:pt x="62051" y="138578"/>
                      </a:cubicBezTo>
                      <a:cubicBezTo>
                        <a:pt x="26823" y="156815"/>
                        <a:pt x="3658" y="192069"/>
                        <a:pt x="1220" y="232181"/>
                      </a:cubicBezTo>
                      <a:lnTo>
                        <a:pt x="0" y="244341"/>
                      </a:lnTo>
                      <a:lnTo>
                        <a:pt x="83933" y="244341"/>
                      </a:lnTo>
                      <a:lnTo>
                        <a:pt x="83933" y="223672"/>
                      </a:lnTo>
                      <a:lnTo>
                        <a:pt x="23165" y="223672"/>
                      </a:lnTo>
                      <a:cubicBezTo>
                        <a:pt x="27977" y="195714"/>
                        <a:pt x="46266" y="171400"/>
                        <a:pt x="71805" y="158028"/>
                      </a:cubicBezTo>
                      <a:cubicBezTo>
                        <a:pt x="87590" y="149519"/>
                        <a:pt x="97344" y="136146"/>
                        <a:pt x="101001" y="119129"/>
                      </a:cubicBezTo>
                      <a:cubicBezTo>
                        <a:pt x="104659" y="98466"/>
                        <a:pt x="119225" y="80230"/>
                        <a:pt x="138668" y="71721"/>
                      </a:cubicBezTo>
                      <a:cubicBezTo>
                        <a:pt x="148422" y="66857"/>
                        <a:pt x="160614" y="65644"/>
                        <a:pt x="171523" y="66857"/>
                      </a:cubicBezTo>
                      <a:cubicBezTo>
                        <a:pt x="188591" y="68070"/>
                        <a:pt x="205596" y="61993"/>
                        <a:pt x="216568" y="49840"/>
                      </a:cubicBezTo>
                      <a:cubicBezTo>
                        <a:pt x="232354" y="32822"/>
                        <a:pt x="255455" y="21881"/>
                        <a:pt x="279775" y="21881"/>
                      </a:cubicBezTo>
                      <a:cubicBezTo>
                        <a:pt x="312629" y="21881"/>
                        <a:pt x="341825" y="40112"/>
                        <a:pt x="356392" y="69289"/>
                      </a:cubicBezTo>
                      <a:cubicBezTo>
                        <a:pt x="363707" y="85094"/>
                        <a:pt x="378338" y="96034"/>
                        <a:pt x="395342" y="99679"/>
                      </a:cubicBezTo>
                      <a:cubicBezTo>
                        <a:pt x="405095" y="102111"/>
                        <a:pt x="414785" y="105756"/>
                        <a:pt x="423320" y="111833"/>
                      </a:cubicBezTo>
                      <a:cubicBezTo>
                        <a:pt x="461051" y="134933"/>
                        <a:pt x="475616" y="183560"/>
                        <a:pt x="457393" y="223672"/>
                      </a:cubicBezTo>
                      <a:lnTo>
                        <a:pt x="399000" y="223672"/>
                      </a:lnTo>
                      <a:lnTo>
                        <a:pt x="399000" y="244341"/>
                      </a:lnTo>
                      <a:lnTo>
                        <a:pt x="470739" y="244341"/>
                      </a:lnTo>
                      <a:close/>
                    </a:path>
                  </a:pathLst>
                </a:custGeom>
                <a:solidFill>
                  <a:srgbClr val="2C5967"/>
                </a:solidFill>
                <a:ln w="6417" cap="flat">
                  <a:noFill/>
                  <a:prstDash val="solid"/>
                  <a:miter/>
                </a:ln>
              </p:spPr>
              <p:txBody>
                <a:bodyPr rtlCol="0" anchor="ctr"/>
                <a:lstStyle/>
                <a:p>
                  <a:endParaRPr lang="en-US"/>
                </a:p>
              </p:txBody>
            </p:sp>
            <p:sp>
              <p:nvSpPr>
                <p:cNvPr id="2309" name="Freeform: Shape 2308">
                  <a:extLst>
                    <a:ext uri="{FF2B5EF4-FFF2-40B4-BE49-F238E27FC236}">
                      <a16:creationId xmlns:a16="http://schemas.microsoft.com/office/drawing/2014/main" id="{BD5AE742-973D-4658-B526-EDE787CBCEF8}"/>
                    </a:ext>
                  </a:extLst>
                </p:cNvPr>
                <p:cNvSpPr/>
                <p:nvPr/>
              </p:nvSpPr>
              <p:spPr>
                <a:xfrm>
                  <a:off x="9428394" y="2499827"/>
                  <a:ext cx="282726" cy="312416"/>
                </a:xfrm>
                <a:custGeom>
                  <a:avLst/>
                  <a:gdLst>
                    <a:gd name="connsiteX0" fmla="*/ 282213 w 282726"/>
                    <a:gd name="connsiteY0" fmla="*/ 43763 h 312416"/>
                    <a:gd name="connsiteX1" fmla="*/ 282213 w 282726"/>
                    <a:gd name="connsiteY1" fmla="*/ 43763 h 312416"/>
                    <a:gd name="connsiteX2" fmla="*/ 141107 w 282726"/>
                    <a:gd name="connsiteY2" fmla="*/ 0 h 312416"/>
                    <a:gd name="connsiteX3" fmla="*/ 125257 w 282726"/>
                    <a:gd name="connsiteY3" fmla="*/ 0 h 312416"/>
                    <a:gd name="connsiteX4" fmla="*/ 0 w 282726"/>
                    <a:gd name="connsiteY4" fmla="*/ 42544 h 312416"/>
                    <a:gd name="connsiteX5" fmla="*/ 0 w 282726"/>
                    <a:gd name="connsiteY5" fmla="*/ 43763 h 312416"/>
                    <a:gd name="connsiteX6" fmla="*/ 0 w 282726"/>
                    <a:gd name="connsiteY6" fmla="*/ 116697 h 312416"/>
                    <a:gd name="connsiteX7" fmla="*/ 0 w 282726"/>
                    <a:gd name="connsiteY7" fmla="*/ 120348 h 312416"/>
                    <a:gd name="connsiteX8" fmla="*/ 0 w 282726"/>
                    <a:gd name="connsiteY8" fmla="*/ 192069 h 312416"/>
                    <a:gd name="connsiteX9" fmla="*/ 0 w 282726"/>
                    <a:gd name="connsiteY9" fmla="*/ 196933 h 312416"/>
                    <a:gd name="connsiteX10" fmla="*/ 0 w 282726"/>
                    <a:gd name="connsiteY10" fmla="*/ 271086 h 312416"/>
                    <a:gd name="connsiteX11" fmla="*/ 141107 w 282726"/>
                    <a:gd name="connsiteY11" fmla="*/ 312417 h 312416"/>
                    <a:gd name="connsiteX12" fmla="*/ 152015 w 282726"/>
                    <a:gd name="connsiteY12" fmla="*/ 312417 h 312416"/>
                    <a:gd name="connsiteX13" fmla="*/ 152015 w 282726"/>
                    <a:gd name="connsiteY13" fmla="*/ 291748 h 312416"/>
                    <a:gd name="connsiteX14" fmla="*/ 141107 w 282726"/>
                    <a:gd name="connsiteY14" fmla="*/ 291748 h 312416"/>
                    <a:gd name="connsiteX15" fmla="*/ 20663 w 282726"/>
                    <a:gd name="connsiteY15" fmla="*/ 269867 h 312416"/>
                    <a:gd name="connsiteX16" fmla="*/ 20663 w 282726"/>
                    <a:gd name="connsiteY16" fmla="*/ 220027 h 312416"/>
                    <a:gd name="connsiteX17" fmla="*/ 141107 w 282726"/>
                    <a:gd name="connsiteY17" fmla="*/ 238264 h 312416"/>
                    <a:gd name="connsiteX18" fmla="*/ 152015 w 282726"/>
                    <a:gd name="connsiteY18" fmla="*/ 238264 h 312416"/>
                    <a:gd name="connsiteX19" fmla="*/ 152015 w 282726"/>
                    <a:gd name="connsiteY19" fmla="*/ 217595 h 312416"/>
                    <a:gd name="connsiteX20" fmla="*/ 141107 w 282726"/>
                    <a:gd name="connsiteY20" fmla="*/ 217595 h 312416"/>
                    <a:gd name="connsiteX21" fmla="*/ 20663 w 282726"/>
                    <a:gd name="connsiteY21" fmla="*/ 195714 h 312416"/>
                    <a:gd name="connsiteX22" fmla="*/ 20663 w 282726"/>
                    <a:gd name="connsiteY22" fmla="*/ 143442 h 312416"/>
                    <a:gd name="connsiteX23" fmla="*/ 141107 w 282726"/>
                    <a:gd name="connsiteY23" fmla="*/ 161679 h 312416"/>
                    <a:gd name="connsiteX24" fmla="*/ 152015 w 282726"/>
                    <a:gd name="connsiteY24" fmla="*/ 161679 h 312416"/>
                    <a:gd name="connsiteX25" fmla="*/ 152015 w 282726"/>
                    <a:gd name="connsiteY25" fmla="*/ 141010 h 312416"/>
                    <a:gd name="connsiteX26" fmla="*/ 141107 w 282726"/>
                    <a:gd name="connsiteY26" fmla="*/ 141010 h 312416"/>
                    <a:gd name="connsiteX27" fmla="*/ 20663 w 282726"/>
                    <a:gd name="connsiteY27" fmla="*/ 119129 h 312416"/>
                    <a:gd name="connsiteX28" fmla="*/ 20663 w 282726"/>
                    <a:gd name="connsiteY28" fmla="*/ 65644 h 312416"/>
                    <a:gd name="connsiteX29" fmla="*/ 141107 w 282726"/>
                    <a:gd name="connsiteY29" fmla="*/ 83875 h 312416"/>
                    <a:gd name="connsiteX30" fmla="*/ 261486 w 282726"/>
                    <a:gd name="connsiteY30" fmla="*/ 65644 h 312416"/>
                    <a:gd name="connsiteX31" fmla="*/ 261486 w 282726"/>
                    <a:gd name="connsiteY31" fmla="*/ 113052 h 312416"/>
                    <a:gd name="connsiteX32" fmla="*/ 282213 w 282726"/>
                    <a:gd name="connsiteY32" fmla="*/ 113052 h 312416"/>
                    <a:gd name="connsiteX33" fmla="*/ 282213 w 282726"/>
                    <a:gd name="connsiteY33" fmla="*/ 43763 h 312416"/>
                    <a:gd name="connsiteX34" fmla="*/ 21882 w 282726"/>
                    <a:gd name="connsiteY34" fmla="*/ 42544 h 312416"/>
                    <a:gd name="connsiteX35" fmla="*/ 142326 w 282726"/>
                    <a:gd name="connsiteY35" fmla="*/ 20662 h 312416"/>
                    <a:gd name="connsiteX36" fmla="*/ 262706 w 282726"/>
                    <a:gd name="connsiteY36" fmla="*/ 42544 h 312416"/>
                    <a:gd name="connsiteX37" fmla="*/ 142326 w 282726"/>
                    <a:gd name="connsiteY37" fmla="*/ 64425 h 312416"/>
                    <a:gd name="connsiteX38" fmla="*/ 21882 w 282726"/>
                    <a:gd name="connsiteY38" fmla="*/ 42544 h 312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2726" h="312416">
                      <a:moveTo>
                        <a:pt x="282213" y="43763"/>
                      </a:moveTo>
                      <a:cubicBezTo>
                        <a:pt x="282213" y="42544"/>
                        <a:pt x="283368" y="42544"/>
                        <a:pt x="282213" y="43763"/>
                      </a:cubicBezTo>
                      <a:cubicBezTo>
                        <a:pt x="282213" y="8509"/>
                        <a:pt x="193404" y="0"/>
                        <a:pt x="141107" y="0"/>
                      </a:cubicBezTo>
                      <a:cubicBezTo>
                        <a:pt x="136230" y="0"/>
                        <a:pt x="131353" y="0"/>
                        <a:pt x="125257" y="0"/>
                      </a:cubicBezTo>
                      <a:cubicBezTo>
                        <a:pt x="72959" y="1213"/>
                        <a:pt x="0" y="12154"/>
                        <a:pt x="0" y="42544"/>
                      </a:cubicBezTo>
                      <a:cubicBezTo>
                        <a:pt x="0" y="42544"/>
                        <a:pt x="0" y="42544"/>
                        <a:pt x="0" y="43763"/>
                      </a:cubicBezTo>
                      <a:lnTo>
                        <a:pt x="0" y="116697"/>
                      </a:lnTo>
                      <a:lnTo>
                        <a:pt x="0" y="120348"/>
                      </a:lnTo>
                      <a:lnTo>
                        <a:pt x="0" y="192069"/>
                      </a:lnTo>
                      <a:lnTo>
                        <a:pt x="0" y="196933"/>
                      </a:lnTo>
                      <a:lnTo>
                        <a:pt x="0" y="271086"/>
                      </a:lnTo>
                      <a:cubicBezTo>
                        <a:pt x="0" y="311204"/>
                        <a:pt x="126476" y="312417"/>
                        <a:pt x="141107" y="312417"/>
                      </a:cubicBezTo>
                      <a:cubicBezTo>
                        <a:pt x="143545" y="312417"/>
                        <a:pt x="147139" y="312417"/>
                        <a:pt x="152015" y="312417"/>
                      </a:cubicBezTo>
                      <a:lnTo>
                        <a:pt x="152015" y="291748"/>
                      </a:lnTo>
                      <a:cubicBezTo>
                        <a:pt x="148357" y="291748"/>
                        <a:pt x="144764" y="291748"/>
                        <a:pt x="141107" y="291748"/>
                      </a:cubicBezTo>
                      <a:cubicBezTo>
                        <a:pt x="69302" y="291748"/>
                        <a:pt x="25540" y="278382"/>
                        <a:pt x="20663" y="269867"/>
                      </a:cubicBezTo>
                      <a:lnTo>
                        <a:pt x="20663" y="220027"/>
                      </a:lnTo>
                      <a:cubicBezTo>
                        <a:pt x="57174" y="237045"/>
                        <a:pt x="130134" y="238264"/>
                        <a:pt x="141107" y="238264"/>
                      </a:cubicBezTo>
                      <a:cubicBezTo>
                        <a:pt x="143545" y="238264"/>
                        <a:pt x="147139" y="238264"/>
                        <a:pt x="152015" y="238264"/>
                      </a:cubicBezTo>
                      <a:lnTo>
                        <a:pt x="152015" y="217595"/>
                      </a:lnTo>
                      <a:cubicBezTo>
                        <a:pt x="148357" y="217595"/>
                        <a:pt x="144764" y="217595"/>
                        <a:pt x="141107" y="217595"/>
                      </a:cubicBezTo>
                      <a:cubicBezTo>
                        <a:pt x="69302" y="217595"/>
                        <a:pt x="25540" y="204222"/>
                        <a:pt x="20663" y="195714"/>
                      </a:cubicBezTo>
                      <a:lnTo>
                        <a:pt x="20663" y="143442"/>
                      </a:lnTo>
                      <a:cubicBezTo>
                        <a:pt x="57174" y="160460"/>
                        <a:pt x="130134" y="161679"/>
                        <a:pt x="141107" y="161679"/>
                      </a:cubicBezTo>
                      <a:cubicBezTo>
                        <a:pt x="143545" y="161679"/>
                        <a:pt x="147139" y="161679"/>
                        <a:pt x="152015" y="161679"/>
                      </a:cubicBezTo>
                      <a:lnTo>
                        <a:pt x="152015" y="141010"/>
                      </a:lnTo>
                      <a:cubicBezTo>
                        <a:pt x="148357" y="141010"/>
                        <a:pt x="144764" y="141010"/>
                        <a:pt x="141107" y="141010"/>
                      </a:cubicBezTo>
                      <a:cubicBezTo>
                        <a:pt x="69302" y="141010"/>
                        <a:pt x="25540" y="127637"/>
                        <a:pt x="20663" y="119129"/>
                      </a:cubicBezTo>
                      <a:lnTo>
                        <a:pt x="20663" y="65644"/>
                      </a:lnTo>
                      <a:cubicBezTo>
                        <a:pt x="49859" y="80230"/>
                        <a:pt x="104595" y="83875"/>
                        <a:pt x="141107" y="83875"/>
                      </a:cubicBezTo>
                      <a:cubicBezTo>
                        <a:pt x="177554" y="83875"/>
                        <a:pt x="232290" y="79017"/>
                        <a:pt x="261486" y="65644"/>
                      </a:cubicBezTo>
                      <a:lnTo>
                        <a:pt x="261486" y="113052"/>
                      </a:lnTo>
                      <a:lnTo>
                        <a:pt x="282213" y="113052"/>
                      </a:lnTo>
                      <a:lnTo>
                        <a:pt x="282213" y="43763"/>
                      </a:lnTo>
                      <a:close/>
                      <a:moveTo>
                        <a:pt x="21882" y="42544"/>
                      </a:moveTo>
                      <a:cubicBezTo>
                        <a:pt x="26759" y="34035"/>
                        <a:pt x="70522" y="20662"/>
                        <a:pt x="142326" y="20662"/>
                      </a:cubicBezTo>
                      <a:cubicBezTo>
                        <a:pt x="214067" y="20662"/>
                        <a:pt x="256610" y="34035"/>
                        <a:pt x="262706" y="42544"/>
                      </a:cubicBezTo>
                      <a:cubicBezTo>
                        <a:pt x="257829" y="51052"/>
                        <a:pt x="214067" y="64425"/>
                        <a:pt x="142326" y="64425"/>
                      </a:cubicBezTo>
                      <a:cubicBezTo>
                        <a:pt x="70522" y="64425"/>
                        <a:pt x="26759" y="51052"/>
                        <a:pt x="21882" y="42544"/>
                      </a:cubicBezTo>
                      <a:close/>
                    </a:path>
                  </a:pathLst>
                </a:custGeom>
                <a:solidFill>
                  <a:srgbClr val="2C5967"/>
                </a:solidFill>
                <a:ln w="6417" cap="flat">
                  <a:noFill/>
                  <a:prstDash val="solid"/>
                  <a:miter/>
                </a:ln>
              </p:spPr>
              <p:txBody>
                <a:bodyPr rtlCol="0" anchor="ctr"/>
                <a:lstStyle/>
                <a:p>
                  <a:endParaRPr lang="en-US"/>
                </a:p>
              </p:txBody>
            </p:sp>
            <p:sp>
              <p:nvSpPr>
                <p:cNvPr id="2310" name="Freeform: Shape 2309">
                  <a:extLst>
                    <a:ext uri="{FF2B5EF4-FFF2-40B4-BE49-F238E27FC236}">
                      <a16:creationId xmlns:a16="http://schemas.microsoft.com/office/drawing/2014/main" id="{88D45DEF-D025-407F-BF13-C460DA9970EF}"/>
                    </a:ext>
                  </a:extLst>
                </p:cNvPr>
                <p:cNvSpPr/>
                <p:nvPr/>
              </p:nvSpPr>
              <p:spPr>
                <a:xfrm>
                  <a:off x="9596258" y="2629897"/>
                  <a:ext cx="200654" cy="182347"/>
                </a:xfrm>
                <a:custGeom>
                  <a:avLst/>
                  <a:gdLst>
                    <a:gd name="connsiteX0" fmla="*/ 0 w 200654"/>
                    <a:gd name="connsiteY0" fmla="*/ 0 h 182347"/>
                    <a:gd name="connsiteX1" fmla="*/ 0 w 200654"/>
                    <a:gd name="connsiteY1" fmla="*/ 182348 h 182347"/>
                    <a:gd name="connsiteX2" fmla="*/ 200655 w 200654"/>
                    <a:gd name="connsiteY2" fmla="*/ 182348 h 182347"/>
                    <a:gd name="connsiteX3" fmla="*/ 200655 w 200654"/>
                    <a:gd name="connsiteY3" fmla="*/ 0 h 182347"/>
                    <a:gd name="connsiteX4" fmla="*/ 0 w 200654"/>
                    <a:gd name="connsiteY4" fmla="*/ 0 h 182347"/>
                    <a:gd name="connsiteX5" fmla="*/ 179993 w 200654"/>
                    <a:gd name="connsiteY5" fmla="*/ 161679 h 182347"/>
                    <a:gd name="connsiteX6" fmla="*/ 20662 w 200654"/>
                    <a:gd name="connsiteY6" fmla="*/ 161679 h 182347"/>
                    <a:gd name="connsiteX7" fmla="*/ 20662 w 200654"/>
                    <a:gd name="connsiteY7" fmla="*/ 20669 h 182347"/>
                    <a:gd name="connsiteX8" fmla="*/ 179993 w 200654"/>
                    <a:gd name="connsiteY8" fmla="*/ 20669 h 182347"/>
                    <a:gd name="connsiteX9" fmla="*/ 179993 w 200654"/>
                    <a:gd name="connsiteY9" fmla="*/ 161679 h 18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654" h="182347">
                      <a:moveTo>
                        <a:pt x="0" y="0"/>
                      </a:moveTo>
                      <a:lnTo>
                        <a:pt x="0" y="182348"/>
                      </a:lnTo>
                      <a:lnTo>
                        <a:pt x="200655" y="182348"/>
                      </a:lnTo>
                      <a:lnTo>
                        <a:pt x="200655" y="0"/>
                      </a:lnTo>
                      <a:lnTo>
                        <a:pt x="0" y="0"/>
                      </a:lnTo>
                      <a:close/>
                      <a:moveTo>
                        <a:pt x="179993" y="161679"/>
                      </a:moveTo>
                      <a:lnTo>
                        <a:pt x="20662" y="161679"/>
                      </a:lnTo>
                      <a:lnTo>
                        <a:pt x="20662" y="20669"/>
                      </a:lnTo>
                      <a:lnTo>
                        <a:pt x="179993" y="20669"/>
                      </a:lnTo>
                      <a:lnTo>
                        <a:pt x="179993" y="161679"/>
                      </a:lnTo>
                      <a:close/>
                    </a:path>
                  </a:pathLst>
                </a:custGeom>
                <a:solidFill>
                  <a:srgbClr val="2C5967"/>
                </a:solidFill>
                <a:ln w="6417" cap="flat">
                  <a:noFill/>
                  <a:prstDash val="solid"/>
                  <a:miter/>
                </a:ln>
              </p:spPr>
              <p:txBody>
                <a:bodyPr rtlCol="0" anchor="ctr"/>
                <a:lstStyle/>
                <a:p>
                  <a:endParaRPr lang="en-US"/>
                </a:p>
              </p:txBody>
            </p:sp>
            <p:sp>
              <p:nvSpPr>
                <p:cNvPr id="2311" name="Freeform: Shape 2310">
                  <a:extLst>
                    <a:ext uri="{FF2B5EF4-FFF2-40B4-BE49-F238E27FC236}">
                      <a16:creationId xmlns:a16="http://schemas.microsoft.com/office/drawing/2014/main" id="{1C6B31D1-6F03-49DA-BECE-9838B1180520}"/>
                    </a:ext>
                  </a:extLst>
                </p:cNvPr>
                <p:cNvSpPr/>
                <p:nvPr/>
              </p:nvSpPr>
              <p:spPr>
                <a:xfrm>
                  <a:off x="9640022" y="2687039"/>
                  <a:ext cx="68146" cy="70501"/>
                </a:xfrm>
                <a:custGeom>
                  <a:avLst/>
                  <a:gdLst>
                    <a:gd name="connsiteX0" fmla="*/ 51078 w 68146"/>
                    <a:gd name="connsiteY0" fmla="*/ 70502 h 70501"/>
                    <a:gd name="connsiteX1" fmla="*/ 68147 w 68146"/>
                    <a:gd name="connsiteY1" fmla="*/ 70502 h 70501"/>
                    <a:gd name="connsiteX2" fmla="*/ 41388 w 68146"/>
                    <a:gd name="connsiteY2" fmla="*/ 0 h 70501"/>
                    <a:gd name="connsiteX3" fmla="*/ 26758 w 68146"/>
                    <a:gd name="connsiteY3" fmla="*/ 0 h 70501"/>
                    <a:gd name="connsiteX4" fmla="*/ 0 w 68146"/>
                    <a:gd name="connsiteY4" fmla="*/ 70502 h 70501"/>
                    <a:gd name="connsiteX5" fmla="*/ 15785 w 68146"/>
                    <a:gd name="connsiteY5" fmla="*/ 70502 h 70501"/>
                    <a:gd name="connsiteX6" fmla="*/ 20662 w 68146"/>
                    <a:gd name="connsiteY6" fmla="*/ 55916 h 70501"/>
                    <a:gd name="connsiteX7" fmla="*/ 46201 w 68146"/>
                    <a:gd name="connsiteY7" fmla="*/ 55916 h 70501"/>
                    <a:gd name="connsiteX8" fmla="*/ 51078 w 68146"/>
                    <a:gd name="connsiteY8" fmla="*/ 70502 h 70501"/>
                    <a:gd name="connsiteX9" fmla="*/ 24319 w 68146"/>
                    <a:gd name="connsiteY9" fmla="*/ 42544 h 70501"/>
                    <a:gd name="connsiteX10" fmla="*/ 32854 w 68146"/>
                    <a:gd name="connsiteY10" fmla="*/ 14586 h 70501"/>
                    <a:gd name="connsiteX11" fmla="*/ 41388 w 68146"/>
                    <a:gd name="connsiteY11" fmla="*/ 42544 h 70501"/>
                    <a:gd name="connsiteX12" fmla="*/ 24319 w 68146"/>
                    <a:gd name="connsiteY12" fmla="*/ 42544 h 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46" h="70501">
                      <a:moveTo>
                        <a:pt x="51078" y="70502"/>
                      </a:moveTo>
                      <a:lnTo>
                        <a:pt x="68147" y="70502"/>
                      </a:lnTo>
                      <a:lnTo>
                        <a:pt x="41388" y="0"/>
                      </a:lnTo>
                      <a:lnTo>
                        <a:pt x="26758" y="0"/>
                      </a:lnTo>
                      <a:lnTo>
                        <a:pt x="0" y="70502"/>
                      </a:lnTo>
                      <a:lnTo>
                        <a:pt x="15785" y="70502"/>
                      </a:lnTo>
                      <a:lnTo>
                        <a:pt x="20662" y="55916"/>
                      </a:lnTo>
                      <a:lnTo>
                        <a:pt x="46201" y="55916"/>
                      </a:lnTo>
                      <a:lnTo>
                        <a:pt x="51078" y="70502"/>
                      </a:lnTo>
                      <a:close/>
                      <a:moveTo>
                        <a:pt x="24319" y="42544"/>
                      </a:moveTo>
                      <a:lnTo>
                        <a:pt x="32854" y="14586"/>
                      </a:lnTo>
                      <a:lnTo>
                        <a:pt x="41388" y="42544"/>
                      </a:lnTo>
                      <a:lnTo>
                        <a:pt x="24319" y="42544"/>
                      </a:lnTo>
                      <a:close/>
                    </a:path>
                  </a:pathLst>
                </a:custGeom>
                <a:solidFill>
                  <a:srgbClr val="2C5967"/>
                </a:solidFill>
                <a:ln w="6417" cap="flat">
                  <a:noFill/>
                  <a:prstDash val="solid"/>
                  <a:miter/>
                </a:ln>
              </p:spPr>
              <p:txBody>
                <a:bodyPr rtlCol="0" anchor="ctr"/>
                <a:lstStyle/>
                <a:p>
                  <a:endParaRPr lang="en-US"/>
                </a:p>
              </p:txBody>
            </p:sp>
            <p:sp>
              <p:nvSpPr>
                <p:cNvPr id="2312" name="Freeform: Shape 2311">
                  <a:extLst>
                    <a:ext uri="{FF2B5EF4-FFF2-40B4-BE49-F238E27FC236}">
                      <a16:creationId xmlns:a16="http://schemas.microsoft.com/office/drawing/2014/main" id="{C1DCBC6D-32C2-40F2-909B-5EB17A9FC614}"/>
                    </a:ext>
                  </a:extLst>
                </p:cNvPr>
                <p:cNvSpPr/>
                <p:nvPr/>
              </p:nvSpPr>
              <p:spPr>
                <a:xfrm>
                  <a:off x="9711762" y="2705269"/>
                  <a:ext cx="41389" cy="52271"/>
                </a:xfrm>
                <a:custGeom>
                  <a:avLst/>
                  <a:gdLst>
                    <a:gd name="connsiteX0" fmla="*/ 40169 w 41389"/>
                    <a:gd name="connsiteY0" fmla="*/ 9722 h 52271"/>
                    <a:gd name="connsiteX1" fmla="*/ 40169 w 41389"/>
                    <a:gd name="connsiteY1" fmla="*/ 0 h 52271"/>
                    <a:gd name="connsiteX2" fmla="*/ 0 w 41389"/>
                    <a:gd name="connsiteY2" fmla="*/ 0 h 52271"/>
                    <a:gd name="connsiteX3" fmla="*/ 0 w 41389"/>
                    <a:gd name="connsiteY3" fmla="*/ 12154 h 52271"/>
                    <a:gd name="connsiteX4" fmla="*/ 23165 w 41389"/>
                    <a:gd name="connsiteY4" fmla="*/ 12154 h 52271"/>
                    <a:gd name="connsiteX5" fmla="*/ 0 w 41389"/>
                    <a:gd name="connsiteY5" fmla="*/ 42544 h 52271"/>
                    <a:gd name="connsiteX6" fmla="*/ 0 w 41389"/>
                    <a:gd name="connsiteY6" fmla="*/ 52272 h 52271"/>
                    <a:gd name="connsiteX7" fmla="*/ 41389 w 41389"/>
                    <a:gd name="connsiteY7" fmla="*/ 52272 h 52271"/>
                    <a:gd name="connsiteX8" fmla="*/ 41389 w 41389"/>
                    <a:gd name="connsiteY8" fmla="*/ 40118 h 52271"/>
                    <a:gd name="connsiteX9" fmla="*/ 17069 w 41389"/>
                    <a:gd name="connsiteY9" fmla="*/ 40118 h 52271"/>
                    <a:gd name="connsiteX10" fmla="*/ 40169 w 41389"/>
                    <a:gd name="connsiteY10" fmla="*/ 9722 h 5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389" h="52271">
                      <a:moveTo>
                        <a:pt x="40169" y="9722"/>
                      </a:moveTo>
                      <a:lnTo>
                        <a:pt x="40169" y="0"/>
                      </a:lnTo>
                      <a:lnTo>
                        <a:pt x="0" y="0"/>
                      </a:lnTo>
                      <a:lnTo>
                        <a:pt x="0" y="12154"/>
                      </a:lnTo>
                      <a:lnTo>
                        <a:pt x="23165" y="12154"/>
                      </a:lnTo>
                      <a:lnTo>
                        <a:pt x="0" y="42544"/>
                      </a:lnTo>
                      <a:lnTo>
                        <a:pt x="0" y="52272"/>
                      </a:lnTo>
                      <a:lnTo>
                        <a:pt x="41389" y="52272"/>
                      </a:lnTo>
                      <a:lnTo>
                        <a:pt x="41389" y="40118"/>
                      </a:lnTo>
                      <a:lnTo>
                        <a:pt x="17069" y="40118"/>
                      </a:lnTo>
                      <a:lnTo>
                        <a:pt x="40169" y="9722"/>
                      </a:lnTo>
                      <a:close/>
                    </a:path>
                  </a:pathLst>
                </a:custGeom>
                <a:solidFill>
                  <a:srgbClr val="2C5967"/>
                </a:solidFill>
                <a:ln w="6417" cap="flat">
                  <a:noFill/>
                  <a:prstDash val="solid"/>
                  <a:miter/>
                </a:ln>
              </p:spPr>
              <p:txBody>
                <a:bodyPr rtlCol="0" anchor="ctr"/>
                <a:lstStyle/>
                <a:p>
                  <a:endParaRPr lang="en-US"/>
                </a:p>
              </p:txBody>
            </p:sp>
          </p:grpSp>
        </p:grpSp>
        <p:grpSp>
          <p:nvGrpSpPr>
            <p:cNvPr id="2313" name="Graphic 2">
              <a:extLst>
                <a:ext uri="{FF2B5EF4-FFF2-40B4-BE49-F238E27FC236}">
                  <a16:creationId xmlns:a16="http://schemas.microsoft.com/office/drawing/2014/main" id="{7B97E1A8-0883-42E9-8FAF-3ED6DDF3BAD3}"/>
                </a:ext>
              </a:extLst>
            </p:cNvPr>
            <p:cNvGrpSpPr/>
            <p:nvPr/>
          </p:nvGrpSpPr>
          <p:grpSpPr>
            <a:xfrm>
              <a:off x="9193537" y="2831052"/>
              <a:ext cx="770021" cy="237423"/>
              <a:chOff x="9193537" y="2831052"/>
              <a:chExt cx="770021" cy="237423"/>
            </a:xfrm>
            <a:solidFill>
              <a:srgbClr val="000000"/>
            </a:solidFill>
          </p:grpSpPr>
          <p:sp>
            <p:nvSpPr>
              <p:cNvPr id="2314" name="TextBox 2313">
                <a:extLst>
                  <a:ext uri="{FF2B5EF4-FFF2-40B4-BE49-F238E27FC236}">
                    <a16:creationId xmlns:a16="http://schemas.microsoft.com/office/drawing/2014/main" id="{5CD40EFE-53FA-4659-8160-FE17F67F24C7}"/>
                  </a:ext>
                </a:extLst>
              </p:cNvPr>
              <p:cNvSpPr txBox="1"/>
              <p:nvPr/>
            </p:nvSpPr>
            <p:spPr>
              <a:xfrm>
                <a:off x="9102097" y="2785332"/>
                <a:ext cx="95290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Oracle Database</a:t>
                </a:r>
              </a:p>
            </p:txBody>
          </p:sp>
          <p:sp>
            <p:nvSpPr>
              <p:cNvPr id="2315" name="TextBox 2314">
                <a:extLst>
                  <a:ext uri="{FF2B5EF4-FFF2-40B4-BE49-F238E27FC236}">
                    <a16:creationId xmlns:a16="http://schemas.microsoft.com/office/drawing/2014/main" id="{6C589747-8C6D-418F-8A7C-70B73AA9EA6E}"/>
                  </a:ext>
                </a:extLst>
              </p:cNvPr>
              <p:cNvSpPr txBox="1"/>
              <p:nvPr/>
            </p:nvSpPr>
            <p:spPr>
              <a:xfrm>
                <a:off x="9103766" y="2888002"/>
                <a:ext cx="94648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 for Azure Portal</a:t>
                </a:r>
              </a:p>
            </p:txBody>
          </p:sp>
        </p:grpSp>
      </p:grpSp>
      <p:grpSp>
        <p:nvGrpSpPr>
          <p:cNvPr id="2343" name="Graphic 2">
            <a:extLst>
              <a:ext uri="{FF2B5EF4-FFF2-40B4-BE49-F238E27FC236}">
                <a16:creationId xmlns:a16="http://schemas.microsoft.com/office/drawing/2014/main" id="{66B5A8D9-C5BF-4F79-9E0E-0D59C068A64B}"/>
              </a:ext>
            </a:extLst>
          </p:cNvPr>
          <p:cNvGrpSpPr/>
          <p:nvPr/>
        </p:nvGrpSpPr>
        <p:grpSpPr>
          <a:xfrm>
            <a:off x="1082392" y="4090453"/>
            <a:ext cx="628850" cy="731403"/>
            <a:chOff x="1082392" y="3825779"/>
            <a:chExt cx="628850" cy="731403"/>
          </a:xfrm>
        </p:grpSpPr>
        <p:grpSp>
          <p:nvGrpSpPr>
            <p:cNvPr id="2344" name="Graphic 2">
              <a:extLst>
                <a:ext uri="{FF2B5EF4-FFF2-40B4-BE49-F238E27FC236}">
                  <a16:creationId xmlns:a16="http://schemas.microsoft.com/office/drawing/2014/main" id="{D7F35444-3542-428D-AE27-CEE8C744F2DA}"/>
                </a:ext>
              </a:extLst>
            </p:cNvPr>
            <p:cNvGrpSpPr/>
            <p:nvPr/>
          </p:nvGrpSpPr>
          <p:grpSpPr>
            <a:xfrm>
              <a:off x="1137590" y="3825779"/>
              <a:ext cx="513346" cy="488896"/>
              <a:chOff x="1137590" y="3825779"/>
              <a:chExt cx="513346" cy="488896"/>
            </a:xfrm>
          </p:grpSpPr>
          <p:sp>
            <p:nvSpPr>
              <p:cNvPr id="2345" name="Freeform: Shape 2344">
                <a:extLst>
                  <a:ext uri="{FF2B5EF4-FFF2-40B4-BE49-F238E27FC236}">
                    <a16:creationId xmlns:a16="http://schemas.microsoft.com/office/drawing/2014/main" id="{3A6BE613-26E4-4B4A-B71B-D5CC3C090E08}"/>
                  </a:ext>
                </a:extLst>
              </p:cNvPr>
              <p:cNvSpPr/>
              <p:nvPr/>
            </p:nvSpPr>
            <p:spPr>
              <a:xfrm>
                <a:off x="1137590" y="3825779"/>
                <a:ext cx="513346" cy="488896"/>
              </a:xfrm>
              <a:custGeom>
                <a:avLst/>
                <a:gdLst>
                  <a:gd name="connsiteX0" fmla="*/ 455583 w 513346"/>
                  <a:gd name="connsiteY0" fmla="*/ 94115 h 488896"/>
                  <a:gd name="connsiteX1" fmla="*/ 416293 w 513346"/>
                  <a:gd name="connsiteY1" fmla="*/ 77957 h 488896"/>
                  <a:gd name="connsiteX2" fmla="*/ 408201 w 513346"/>
                  <a:gd name="connsiteY2" fmla="*/ 74184 h 488896"/>
                  <a:gd name="connsiteX3" fmla="*/ 402535 w 513346"/>
                  <a:gd name="connsiteY3" fmla="*/ 67286 h 488896"/>
                  <a:gd name="connsiteX4" fmla="*/ 364945 w 513346"/>
                  <a:gd name="connsiteY4" fmla="*/ 23004 h 488896"/>
                  <a:gd name="connsiteX5" fmla="*/ 311095 w 513346"/>
                  <a:gd name="connsiteY5" fmla="*/ 1237 h 488896"/>
                  <a:gd name="connsiteX6" fmla="*/ 253292 w 513346"/>
                  <a:gd name="connsiteY6" fmla="*/ 6949 h 488896"/>
                  <a:gd name="connsiteX7" fmla="*/ 204749 w 513346"/>
                  <a:gd name="connsiteY7" fmla="*/ 38847 h 488896"/>
                  <a:gd name="connsiteX8" fmla="*/ 198710 w 513346"/>
                  <a:gd name="connsiteY8" fmla="*/ 43056 h 488896"/>
                  <a:gd name="connsiteX9" fmla="*/ 191485 w 513346"/>
                  <a:gd name="connsiteY9" fmla="*/ 44481 h 488896"/>
                  <a:gd name="connsiteX10" fmla="*/ 189521 w 513346"/>
                  <a:gd name="connsiteY10" fmla="*/ 44481 h 488896"/>
                  <a:gd name="connsiteX11" fmla="*/ 180082 w 513346"/>
                  <a:gd name="connsiteY11" fmla="*/ 44044 h 488896"/>
                  <a:gd name="connsiteX12" fmla="*/ 116010 w 513346"/>
                  <a:gd name="connsiteY12" fmla="*/ 67004 h 488896"/>
                  <a:gd name="connsiteX13" fmla="*/ 81122 w 513346"/>
                  <a:gd name="connsiteY13" fmla="*/ 125448 h 488896"/>
                  <a:gd name="connsiteX14" fmla="*/ 77503 w 513346"/>
                  <a:gd name="connsiteY14" fmla="*/ 133386 h 488896"/>
                  <a:gd name="connsiteX15" fmla="*/ 70784 w 513346"/>
                  <a:gd name="connsiteY15" fmla="*/ 138943 h 488896"/>
                  <a:gd name="connsiteX16" fmla="*/ 22722 w 513346"/>
                  <a:gd name="connsiteY16" fmla="*/ 182379 h 488896"/>
                  <a:gd name="connsiteX17" fmla="*/ 1964 w 513346"/>
                  <a:gd name="connsiteY17" fmla="*/ 243749 h 488896"/>
                  <a:gd name="connsiteX18" fmla="*/ 1136 w 513346"/>
                  <a:gd name="connsiteY18" fmla="*/ 254863 h 488896"/>
                  <a:gd name="connsiteX19" fmla="*/ 0 w 513346"/>
                  <a:gd name="connsiteY19" fmla="*/ 271509 h 488896"/>
                  <a:gd name="connsiteX20" fmla="*/ 102657 w 513346"/>
                  <a:gd name="connsiteY20" fmla="*/ 271509 h 488896"/>
                  <a:gd name="connsiteX21" fmla="*/ 102657 w 513346"/>
                  <a:gd name="connsiteY21" fmla="*/ 431949 h 488896"/>
                  <a:gd name="connsiteX22" fmla="*/ 131096 w 513346"/>
                  <a:gd name="connsiteY22" fmla="*/ 469378 h 488896"/>
                  <a:gd name="connsiteX23" fmla="*/ 180005 w 513346"/>
                  <a:gd name="connsiteY23" fmla="*/ 483078 h 488896"/>
                  <a:gd name="connsiteX24" fmla="*/ 335274 w 513346"/>
                  <a:gd name="connsiteY24" fmla="*/ 483078 h 488896"/>
                  <a:gd name="connsiteX25" fmla="*/ 384183 w 513346"/>
                  <a:gd name="connsiteY25" fmla="*/ 469378 h 488896"/>
                  <a:gd name="connsiteX26" fmla="*/ 412751 w 513346"/>
                  <a:gd name="connsiteY26" fmla="*/ 431949 h 488896"/>
                  <a:gd name="connsiteX27" fmla="*/ 412751 w 513346"/>
                  <a:gd name="connsiteY27" fmla="*/ 271509 h 488896"/>
                  <a:gd name="connsiteX28" fmla="*/ 491261 w 513346"/>
                  <a:gd name="connsiteY28" fmla="*/ 271509 h 488896"/>
                  <a:gd name="connsiteX29" fmla="*/ 495656 w 513346"/>
                  <a:gd name="connsiteY29" fmla="*/ 263366 h 488896"/>
                  <a:gd name="connsiteX30" fmla="*/ 498576 w 513346"/>
                  <a:gd name="connsiteY30" fmla="*/ 257937 h 488896"/>
                  <a:gd name="connsiteX31" fmla="*/ 509273 w 513346"/>
                  <a:gd name="connsiteY31" fmla="*/ 167582 h 488896"/>
                  <a:gd name="connsiteX32" fmla="*/ 455583 w 513346"/>
                  <a:gd name="connsiteY32" fmla="*/ 94115 h 48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13346" h="488896">
                    <a:moveTo>
                      <a:pt x="455583" y="94115"/>
                    </a:moveTo>
                    <a:cubicBezTo>
                      <a:pt x="443519" y="86505"/>
                      <a:pt x="430224" y="81038"/>
                      <a:pt x="416293" y="77957"/>
                    </a:cubicBezTo>
                    <a:cubicBezTo>
                      <a:pt x="413347" y="77322"/>
                      <a:pt x="410582" y="76032"/>
                      <a:pt x="408201" y="74184"/>
                    </a:cubicBezTo>
                    <a:cubicBezTo>
                      <a:pt x="405820" y="72336"/>
                      <a:pt x="403883" y="69981"/>
                      <a:pt x="402535" y="67286"/>
                    </a:cubicBezTo>
                    <a:cubicBezTo>
                      <a:pt x="393770" y="49704"/>
                      <a:pt x="380872" y="34509"/>
                      <a:pt x="364945" y="23004"/>
                    </a:cubicBezTo>
                    <a:cubicBezTo>
                      <a:pt x="349019" y="11498"/>
                      <a:pt x="330538" y="4029"/>
                      <a:pt x="311095" y="1237"/>
                    </a:cubicBezTo>
                    <a:cubicBezTo>
                      <a:pt x="291645" y="-1560"/>
                      <a:pt x="271811" y="403"/>
                      <a:pt x="253292" y="6949"/>
                    </a:cubicBezTo>
                    <a:cubicBezTo>
                      <a:pt x="234767" y="13500"/>
                      <a:pt x="218109" y="24447"/>
                      <a:pt x="204749" y="38847"/>
                    </a:cubicBezTo>
                    <a:cubicBezTo>
                      <a:pt x="203048" y="40656"/>
                      <a:pt x="200988" y="42087"/>
                      <a:pt x="198710" y="43056"/>
                    </a:cubicBezTo>
                    <a:cubicBezTo>
                      <a:pt x="196426" y="44031"/>
                      <a:pt x="193962" y="44513"/>
                      <a:pt x="191485" y="44481"/>
                    </a:cubicBezTo>
                    <a:cubicBezTo>
                      <a:pt x="190837" y="44481"/>
                      <a:pt x="190163" y="44481"/>
                      <a:pt x="189521" y="44481"/>
                    </a:cubicBezTo>
                    <a:cubicBezTo>
                      <a:pt x="186390" y="44198"/>
                      <a:pt x="183214" y="44044"/>
                      <a:pt x="180082" y="44044"/>
                    </a:cubicBezTo>
                    <a:cubicBezTo>
                      <a:pt x="156706" y="44038"/>
                      <a:pt x="134061" y="52155"/>
                      <a:pt x="116010" y="67004"/>
                    </a:cubicBezTo>
                    <a:cubicBezTo>
                      <a:pt x="97953" y="81853"/>
                      <a:pt x="85626" y="102515"/>
                      <a:pt x="81122" y="125448"/>
                    </a:cubicBezTo>
                    <a:cubicBezTo>
                      <a:pt x="80531" y="128336"/>
                      <a:pt x="79293" y="131044"/>
                      <a:pt x="77503" y="133386"/>
                    </a:cubicBezTo>
                    <a:cubicBezTo>
                      <a:pt x="75712" y="135722"/>
                      <a:pt x="73415" y="137621"/>
                      <a:pt x="70784" y="138943"/>
                    </a:cubicBezTo>
                    <a:cubicBezTo>
                      <a:pt x="51316" y="149082"/>
                      <a:pt x="34766" y="164033"/>
                      <a:pt x="22722" y="182379"/>
                    </a:cubicBezTo>
                    <a:cubicBezTo>
                      <a:pt x="10671" y="200724"/>
                      <a:pt x="3529" y="221855"/>
                      <a:pt x="1964" y="243749"/>
                    </a:cubicBezTo>
                    <a:lnTo>
                      <a:pt x="1136" y="254863"/>
                    </a:lnTo>
                    <a:lnTo>
                      <a:pt x="0" y="271509"/>
                    </a:lnTo>
                    <a:lnTo>
                      <a:pt x="102657" y="271509"/>
                    </a:lnTo>
                    <a:lnTo>
                      <a:pt x="102657" y="431949"/>
                    </a:lnTo>
                    <a:cubicBezTo>
                      <a:pt x="102657" y="442755"/>
                      <a:pt x="107623" y="458008"/>
                      <a:pt x="131096" y="469378"/>
                    </a:cubicBezTo>
                    <a:cubicBezTo>
                      <a:pt x="143141" y="475198"/>
                      <a:pt x="159529" y="479722"/>
                      <a:pt x="180005" y="483078"/>
                    </a:cubicBezTo>
                    <a:cubicBezTo>
                      <a:pt x="231468" y="490836"/>
                      <a:pt x="283804" y="490836"/>
                      <a:pt x="335274" y="483078"/>
                    </a:cubicBezTo>
                    <a:cubicBezTo>
                      <a:pt x="355666" y="479799"/>
                      <a:pt x="372138" y="475198"/>
                      <a:pt x="384183" y="469378"/>
                    </a:cubicBezTo>
                    <a:cubicBezTo>
                      <a:pt x="407784" y="458008"/>
                      <a:pt x="412751" y="442755"/>
                      <a:pt x="412751" y="431949"/>
                    </a:cubicBezTo>
                    <a:lnTo>
                      <a:pt x="412751" y="271509"/>
                    </a:lnTo>
                    <a:lnTo>
                      <a:pt x="491261" y="271509"/>
                    </a:lnTo>
                    <a:lnTo>
                      <a:pt x="495656" y="263366"/>
                    </a:lnTo>
                    <a:lnTo>
                      <a:pt x="498576" y="257937"/>
                    </a:lnTo>
                    <a:cubicBezTo>
                      <a:pt x="513424" y="230255"/>
                      <a:pt x="517249" y="197971"/>
                      <a:pt x="509273" y="167582"/>
                    </a:cubicBezTo>
                    <a:cubicBezTo>
                      <a:pt x="501297" y="137191"/>
                      <a:pt x="482117" y="110947"/>
                      <a:pt x="455583" y="94115"/>
                    </a:cubicBezTo>
                    <a:close/>
                  </a:path>
                </a:pathLst>
              </a:custGeom>
              <a:solidFill>
                <a:srgbClr val="FFFFFF"/>
              </a:solidFill>
              <a:ln w="6417" cap="flat">
                <a:noFill/>
                <a:prstDash val="solid"/>
                <a:miter/>
              </a:ln>
            </p:spPr>
            <p:txBody>
              <a:bodyPr rtlCol="0" anchor="ctr"/>
              <a:lstStyle/>
              <a:p>
                <a:endParaRPr lang="en-US"/>
              </a:p>
            </p:txBody>
          </p:sp>
          <p:sp>
            <p:nvSpPr>
              <p:cNvPr id="2346" name="Freeform: Shape 2345">
                <a:extLst>
                  <a:ext uri="{FF2B5EF4-FFF2-40B4-BE49-F238E27FC236}">
                    <a16:creationId xmlns:a16="http://schemas.microsoft.com/office/drawing/2014/main" id="{828EE632-8B34-43AD-9DC4-8EEA9E5F19E5}"/>
                  </a:ext>
                </a:extLst>
              </p:cNvPr>
              <p:cNvSpPr/>
              <p:nvPr/>
            </p:nvSpPr>
            <p:spPr>
              <a:xfrm>
                <a:off x="1154274" y="3841433"/>
                <a:ext cx="481248" cy="240344"/>
              </a:xfrm>
              <a:custGeom>
                <a:avLst/>
                <a:gdLst>
                  <a:gd name="connsiteX0" fmla="*/ 465433 w 481248"/>
                  <a:gd name="connsiteY0" fmla="*/ 240345 h 240344"/>
                  <a:gd name="connsiteX1" fmla="*/ 393590 w 481248"/>
                  <a:gd name="connsiteY1" fmla="*/ 240345 h 240344"/>
                  <a:gd name="connsiteX2" fmla="*/ 393590 w 481248"/>
                  <a:gd name="connsiteY2" fmla="*/ 219663 h 240344"/>
                  <a:gd name="connsiteX3" fmla="*/ 452843 w 481248"/>
                  <a:gd name="connsiteY3" fmla="*/ 219663 h 240344"/>
                  <a:gd name="connsiteX4" fmla="*/ 456854 w 481248"/>
                  <a:gd name="connsiteY4" fmla="*/ 158177 h 240344"/>
                  <a:gd name="connsiteX5" fmla="*/ 419597 w 481248"/>
                  <a:gd name="connsiteY5" fmla="*/ 109101 h 240344"/>
                  <a:gd name="connsiteX6" fmla="*/ 391780 w 481248"/>
                  <a:gd name="connsiteY6" fmla="*/ 97647 h 240344"/>
                  <a:gd name="connsiteX7" fmla="*/ 369232 w 481248"/>
                  <a:gd name="connsiteY7" fmla="*/ 87098 h 240344"/>
                  <a:gd name="connsiteX8" fmla="*/ 353446 w 481248"/>
                  <a:gd name="connsiteY8" fmla="*/ 67841 h 240344"/>
                  <a:gd name="connsiteX9" fmla="*/ 327047 w 481248"/>
                  <a:gd name="connsiteY9" fmla="*/ 36751 h 240344"/>
                  <a:gd name="connsiteX10" fmla="*/ 289233 w 481248"/>
                  <a:gd name="connsiteY10" fmla="*/ 21473 h 240344"/>
                  <a:gd name="connsiteX11" fmla="*/ 248653 w 481248"/>
                  <a:gd name="connsiteY11" fmla="*/ 25483 h 240344"/>
                  <a:gd name="connsiteX12" fmla="*/ 214566 w 481248"/>
                  <a:gd name="connsiteY12" fmla="*/ 47885 h 240344"/>
                  <a:gd name="connsiteX13" fmla="*/ 193975 w 481248"/>
                  <a:gd name="connsiteY13" fmla="*/ 61687 h 240344"/>
                  <a:gd name="connsiteX14" fmla="*/ 169379 w 481248"/>
                  <a:gd name="connsiteY14" fmla="*/ 64838 h 240344"/>
                  <a:gd name="connsiteX15" fmla="*/ 124660 w 481248"/>
                  <a:gd name="connsiteY15" fmla="*/ 77434 h 240344"/>
                  <a:gd name="connsiteX16" fmla="*/ 99942 w 481248"/>
                  <a:gd name="connsiteY16" fmla="*/ 116776 h 240344"/>
                  <a:gd name="connsiteX17" fmla="*/ 89874 w 481248"/>
                  <a:gd name="connsiteY17" fmla="*/ 139350 h 240344"/>
                  <a:gd name="connsiteX18" fmla="*/ 71015 w 481248"/>
                  <a:gd name="connsiteY18" fmla="*/ 155322 h 240344"/>
                  <a:gd name="connsiteX19" fmla="*/ 39637 w 481248"/>
                  <a:gd name="connsiteY19" fmla="*/ 182009 h 240344"/>
                  <a:gd name="connsiteX20" fmla="*/ 22953 w 481248"/>
                  <a:gd name="connsiteY20" fmla="*/ 219663 h 240344"/>
                  <a:gd name="connsiteX21" fmla="*/ 85954 w 481248"/>
                  <a:gd name="connsiteY21" fmla="*/ 219663 h 240344"/>
                  <a:gd name="connsiteX22" fmla="*/ 85954 w 481248"/>
                  <a:gd name="connsiteY22" fmla="*/ 240345 h 240344"/>
                  <a:gd name="connsiteX23" fmla="*/ 0 w 481248"/>
                  <a:gd name="connsiteY23" fmla="*/ 240345 h 240344"/>
                  <a:gd name="connsiteX24" fmla="*/ 828 w 481248"/>
                  <a:gd name="connsiteY24" fmla="*/ 229231 h 240344"/>
                  <a:gd name="connsiteX25" fmla="*/ 19090 w 481248"/>
                  <a:gd name="connsiteY25" fmla="*/ 175195 h 240344"/>
                  <a:gd name="connsiteX26" fmla="*/ 61396 w 481248"/>
                  <a:gd name="connsiteY26" fmla="*/ 136938 h 240344"/>
                  <a:gd name="connsiteX27" fmla="*/ 73280 w 481248"/>
                  <a:gd name="connsiteY27" fmla="*/ 126908 h 240344"/>
                  <a:gd name="connsiteX28" fmla="*/ 79646 w 481248"/>
                  <a:gd name="connsiteY28" fmla="*/ 112721 h 240344"/>
                  <a:gd name="connsiteX29" fmla="*/ 112282 w 481248"/>
                  <a:gd name="connsiteY29" fmla="*/ 60847 h 240344"/>
                  <a:gd name="connsiteX30" fmla="*/ 171266 w 481248"/>
                  <a:gd name="connsiteY30" fmla="*/ 44233 h 240344"/>
                  <a:gd name="connsiteX31" fmla="*/ 186518 w 481248"/>
                  <a:gd name="connsiteY31" fmla="*/ 42360 h 240344"/>
                  <a:gd name="connsiteX32" fmla="*/ 199339 w 481248"/>
                  <a:gd name="connsiteY32" fmla="*/ 33896 h 240344"/>
                  <a:gd name="connsiteX33" fmla="*/ 241677 w 481248"/>
                  <a:gd name="connsiteY33" fmla="*/ 6072 h 240344"/>
                  <a:gd name="connsiteX34" fmla="*/ 292095 w 481248"/>
                  <a:gd name="connsiteY34" fmla="*/ 1074 h 240344"/>
                  <a:gd name="connsiteX35" fmla="*/ 339072 w 481248"/>
                  <a:gd name="connsiteY35" fmla="*/ 20048 h 240344"/>
                  <a:gd name="connsiteX36" fmla="*/ 371875 w 481248"/>
                  <a:gd name="connsiteY36" fmla="*/ 58665 h 240344"/>
                  <a:gd name="connsiteX37" fmla="*/ 381892 w 481248"/>
                  <a:gd name="connsiteY37" fmla="*/ 70831 h 240344"/>
                  <a:gd name="connsiteX38" fmla="*/ 396176 w 481248"/>
                  <a:gd name="connsiteY38" fmla="*/ 77479 h 240344"/>
                  <a:gd name="connsiteX39" fmla="*/ 440927 w 481248"/>
                  <a:gd name="connsiteY39" fmla="*/ 99046 h 240344"/>
                  <a:gd name="connsiteX40" fmla="*/ 471388 w 481248"/>
                  <a:gd name="connsiteY40" fmla="*/ 138279 h 240344"/>
                  <a:gd name="connsiteX41" fmla="*/ 481193 w 481248"/>
                  <a:gd name="connsiteY41" fmla="*/ 186976 h 240344"/>
                  <a:gd name="connsiteX42" fmla="*/ 468275 w 481248"/>
                  <a:gd name="connsiteY42" fmla="*/ 234942 h 240344"/>
                  <a:gd name="connsiteX43" fmla="*/ 465433 w 481248"/>
                  <a:gd name="connsiteY43" fmla="*/ 240345 h 24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1248" h="240344">
                    <a:moveTo>
                      <a:pt x="465433" y="240345"/>
                    </a:moveTo>
                    <a:lnTo>
                      <a:pt x="393590" y="240345"/>
                    </a:lnTo>
                    <a:lnTo>
                      <a:pt x="393590" y="219663"/>
                    </a:lnTo>
                    <a:lnTo>
                      <a:pt x="452843" y="219663"/>
                    </a:lnTo>
                    <a:cubicBezTo>
                      <a:pt x="461538" y="200323"/>
                      <a:pt x="462962" y="178487"/>
                      <a:pt x="456854" y="158177"/>
                    </a:cubicBezTo>
                    <a:cubicBezTo>
                      <a:pt x="450751" y="137868"/>
                      <a:pt x="437520" y="120440"/>
                      <a:pt x="419597" y="109101"/>
                    </a:cubicBezTo>
                    <a:cubicBezTo>
                      <a:pt x="411056" y="103698"/>
                      <a:pt x="401649" y="99823"/>
                      <a:pt x="391780" y="97647"/>
                    </a:cubicBezTo>
                    <a:cubicBezTo>
                      <a:pt x="383567" y="95857"/>
                      <a:pt x="375860" y="92251"/>
                      <a:pt x="369232" y="87098"/>
                    </a:cubicBezTo>
                    <a:cubicBezTo>
                      <a:pt x="362597" y="81939"/>
                      <a:pt x="357200" y="75355"/>
                      <a:pt x="353446" y="67841"/>
                    </a:cubicBezTo>
                    <a:cubicBezTo>
                      <a:pt x="347286" y="55495"/>
                      <a:pt x="338232" y="44830"/>
                      <a:pt x="327047" y="36751"/>
                    </a:cubicBezTo>
                    <a:cubicBezTo>
                      <a:pt x="315863" y="28679"/>
                      <a:pt x="302888" y="23430"/>
                      <a:pt x="289233" y="21473"/>
                    </a:cubicBezTo>
                    <a:cubicBezTo>
                      <a:pt x="275584" y="19509"/>
                      <a:pt x="261653" y="20883"/>
                      <a:pt x="248653" y="25483"/>
                    </a:cubicBezTo>
                    <a:cubicBezTo>
                      <a:pt x="235646" y="30084"/>
                      <a:pt x="223954" y="37771"/>
                      <a:pt x="214566" y="47885"/>
                    </a:cubicBezTo>
                    <a:cubicBezTo>
                      <a:pt x="208868" y="54019"/>
                      <a:pt x="201816" y="58742"/>
                      <a:pt x="193975" y="61687"/>
                    </a:cubicBezTo>
                    <a:cubicBezTo>
                      <a:pt x="186133" y="64633"/>
                      <a:pt x="177708" y="65710"/>
                      <a:pt x="169379" y="64838"/>
                    </a:cubicBezTo>
                    <a:cubicBezTo>
                      <a:pt x="153427" y="63349"/>
                      <a:pt x="137487" y="67841"/>
                      <a:pt x="124660" y="77434"/>
                    </a:cubicBezTo>
                    <a:cubicBezTo>
                      <a:pt x="111826" y="87034"/>
                      <a:pt x="103022" y="101054"/>
                      <a:pt x="99942" y="116776"/>
                    </a:cubicBezTo>
                    <a:cubicBezTo>
                      <a:pt x="98325" y="124964"/>
                      <a:pt x="94886" y="132677"/>
                      <a:pt x="89874" y="139350"/>
                    </a:cubicBezTo>
                    <a:cubicBezTo>
                      <a:pt x="84869" y="146024"/>
                      <a:pt x="78420" y="151478"/>
                      <a:pt x="71015" y="155322"/>
                    </a:cubicBezTo>
                    <a:cubicBezTo>
                      <a:pt x="58682" y="161745"/>
                      <a:pt x="47959" y="170870"/>
                      <a:pt x="39637" y="182009"/>
                    </a:cubicBezTo>
                    <a:cubicBezTo>
                      <a:pt x="31321" y="193149"/>
                      <a:pt x="25616" y="206021"/>
                      <a:pt x="22953" y="219663"/>
                    </a:cubicBezTo>
                    <a:lnTo>
                      <a:pt x="85954" y="219663"/>
                    </a:lnTo>
                    <a:lnTo>
                      <a:pt x="85954" y="240345"/>
                    </a:lnTo>
                    <a:lnTo>
                      <a:pt x="0" y="240345"/>
                    </a:lnTo>
                    <a:lnTo>
                      <a:pt x="828" y="229231"/>
                    </a:lnTo>
                    <a:cubicBezTo>
                      <a:pt x="2201" y="209955"/>
                      <a:pt x="8489" y="191352"/>
                      <a:pt x="19090" y="175195"/>
                    </a:cubicBezTo>
                    <a:cubicBezTo>
                      <a:pt x="29691" y="159037"/>
                      <a:pt x="44257" y="145870"/>
                      <a:pt x="61396" y="136938"/>
                    </a:cubicBezTo>
                    <a:cubicBezTo>
                      <a:pt x="66061" y="134531"/>
                      <a:pt x="70123" y="131098"/>
                      <a:pt x="73280" y="126908"/>
                    </a:cubicBezTo>
                    <a:cubicBezTo>
                      <a:pt x="76437" y="122711"/>
                      <a:pt x="78613" y="117867"/>
                      <a:pt x="79646" y="112721"/>
                    </a:cubicBezTo>
                    <a:cubicBezTo>
                      <a:pt x="83727" y="91981"/>
                      <a:pt x="95354" y="73501"/>
                      <a:pt x="112282" y="60847"/>
                    </a:cubicBezTo>
                    <a:cubicBezTo>
                      <a:pt x="129210" y="48199"/>
                      <a:pt x="150225" y="42276"/>
                      <a:pt x="171266" y="44233"/>
                    </a:cubicBezTo>
                    <a:cubicBezTo>
                      <a:pt x="176425" y="44798"/>
                      <a:pt x="181648" y="44157"/>
                      <a:pt x="186518" y="42360"/>
                    </a:cubicBezTo>
                    <a:cubicBezTo>
                      <a:pt x="191389" y="40569"/>
                      <a:pt x="195778" y="37669"/>
                      <a:pt x="199339" y="33896"/>
                    </a:cubicBezTo>
                    <a:cubicBezTo>
                      <a:pt x="210999" y="21332"/>
                      <a:pt x="225526" y="11783"/>
                      <a:pt x="241677" y="6072"/>
                    </a:cubicBezTo>
                    <a:cubicBezTo>
                      <a:pt x="257835" y="355"/>
                      <a:pt x="275135" y="-1358"/>
                      <a:pt x="292095" y="1074"/>
                    </a:cubicBezTo>
                    <a:cubicBezTo>
                      <a:pt x="309061" y="3506"/>
                      <a:pt x="325180" y="10019"/>
                      <a:pt x="339072" y="20048"/>
                    </a:cubicBezTo>
                    <a:cubicBezTo>
                      <a:pt x="352971" y="30078"/>
                      <a:pt x="364226" y="43329"/>
                      <a:pt x="371875" y="58665"/>
                    </a:cubicBezTo>
                    <a:cubicBezTo>
                      <a:pt x="374262" y="63413"/>
                      <a:pt x="377683" y="67572"/>
                      <a:pt x="381892" y="70831"/>
                    </a:cubicBezTo>
                    <a:cubicBezTo>
                      <a:pt x="386095" y="74084"/>
                      <a:pt x="390978" y="76363"/>
                      <a:pt x="396176" y="77479"/>
                    </a:cubicBezTo>
                    <a:cubicBezTo>
                      <a:pt x="412558" y="81117"/>
                      <a:pt x="427875" y="88497"/>
                      <a:pt x="440927" y="99046"/>
                    </a:cubicBezTo>
                    <a:cubicBezTo>
                      <a:pt x="453979" y="109596"/>
                      <a:pt x="464406" y="123026"/>
                      <a:pt x="471388" y="138279"/>
                    </a:cubicBezTo>
                    <a:cubicBezTo>
                      <a:pt x="478376" y="153538"/>
                      <a:pt x="481732" y="170209"/>
                      <a:pt x="481193" y="186976"/>
                    </a:cubicBezTo>
                    <a:cubicBezTo>
                      <a:pt x="480647" y="203750"/>
                      <a:pt x="476232" y="220171"/>
                      <a:pt x="468275" y="234942"/>
                    </a:cubicBezTo>
                    <a:lnTo>
                      <a:pt x="465433" y="240345"/>
                    </a:lnTo>
                    <a:close/>
                  </a:path>
                </a:pathLst>
              </a:custGeom>
              <a:solidFill>
                <a:srgbClr val="2D5967"/>
              </a:solidFill>
              <a:ln w="6417" cap="flat">
                <a:noFill/>
                <a:prstDash val="solid"/>
                <a:miter/>
              </a:ln>
            </p:spPr>
            <p:txBody>
              <a:bodyPr rtlCol="0" anchor="ctr"/>
              <a:lstStyle/>
              <a:p>
                <a:endParaRPr lang="en-US"/>
              </a:p>
            </p:txBody>
          </p:sp>
          <p:sp>
            <p:nvSpPr>
              <p:cNvPr id="2347" name="Freeform: Shape 2346">
                <a:extLst>
                  <a:ext uri="{FF2B5EF4-FFF2-40B4-BE49-F238E27FC236}">
                    <a16:creationId xmlns:a16="http://schemas.microsoft.com/office/drawing/2014/main" id="{53229A7C-5593-4F91-8239-D7A41781AA83}"/>
                  </a:ext>
                </a:extLst>
              </p:cNvPr>
              <p:cNvSpPr/>
              <p:nvPr/>
            </p:nvSpPr>
            <p:spPr>
              <a:xfrm>
                <a:off x="1266081" y="4180007"/>
                <a:ext cx="258515" cy="108733"/>
              </a:xfrm>
              <a:custGeom>
                <a:avLst/>
                <a:gdLst>
                  <a:gd name="connsiteX0" fmla="*/ 258515 w 258515"/>
                  <a:gd name="connsiteY0" fmla="*/ 0 h 108733"/>
                  <a:gd name="connsiteX1" fmla="*/ 0 w 258515"/>
                  <a:gd name="connsiteY1" fmla="*/ 0 h 108733"/>
                  <a:gd name="connsiteX2" fmla="*/ 0 w 258515"/>
                  <a:gd name="connsiteY2" fmla="*/ 77708 h 108733"/>
                  <a:gd name="connsiteX3" fmla="*/ 129261 w 258515"/>
                  <a:gd name="connsiteY3" fmla="*/ 108733 h 108733"/>
                  <a:gd name="connsiteX4" fmla="*/ 258515 w 258515"/>
                  <a:gd name="connsiteY4" fmla="*/ 77708 h 108733"/>
                  <a:gd name="connsiteX5" fmla="*/ 258515 w 258515"/>
                  <a:gd name="connsiteY5" fmla="*/ 0 h 1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515" h="108733">
                    <a:moveTo>
                      <a:pt x="258515" y="0"/>
                    </a:moveTo>
                    <a:lnTo>
                      <a:pt x="0" y="0"/>
                    </a:lnTo>
                    <a:lnTo>
                      <a:pt x="0" y="77708"/>
                    </a:lnTo>
                    <a:cubicBezTo>
                      <a:pt x="0" y="94905"/>
                      <a:pt x="57880" y="108733"/>
                      <a:pt x="129261" y="108733"/>
                    </a:cubicBezTo>
                    <a:cubicBezTo>
                      <a:pt x="200635" y="108733"/>
                      <a:pt x="258515" y="94822"/>
                      <a:pt x="258515" y="77708"/>
                    </a:cubicBezTo>
                    <a:lnTo>
                      <a:pt x="258515" y="0"/>
                    </a:lnTo>
                    <a:close/>
                  </a:path>
                </a:pathLst>
              </a:custGeom>
              <a:solidFill>
                <a:srgbClr val="FFFFFF"/>
              </a:solidFill>
              <a:ln w="6417" cap="flat">
                <a:noFill/>
                <a:prstDash val="solid"/>
                <a:miter/>
              </a:ln>
            </p:spPr>
            <p:txBody>
              <a:bodyPr rtlCol="0" anchor="ctr"/>
              <a:lstStyle/>
              <a:p>
                <a:endParaRPr lang="en-US"/>
              </a:p>
            </p:txBody>
          </p:sp>
          <p:sp>
            <p:nvSpPr>
              <p:cNvPr id="2348" name="Freeform: Shape 2347">
                <a:extLst>
                  <a:ext uri="{FF2B5EF4-FFF2-40B4-BE49-F238E27FC236}">
                    <a16:creationId xmlns:a16="http://schemas.microsoft.com/office/drawing/2014/main" id="{937B4A15-8C96-474A-B735-F2851771566F}"/>
                  </a:ext>
                </a:extLst>
              </p:cNvPr>
              <p:cNvSpPr/>
              <p:nvPr/>
            </p:nvSpPr>
            <p:spPr>
              <a:xfrm>
                <a:off x="1255743" y="4169663"/>
                <a:ext cx="279196" cy="129491"/>
              </a:xfrm>
              <a:custGeom>
                <a:avLst/>
                <a:gdLst>
                  <a:gd name="connsiteX0" fmla="*/ 139598 w 279196"/>
                  <a:gd name="connsiteY0" fmla="*/ 129492 h 129491"/>
                  <a:gd name="connsiteX1" fmla="*/ 0 w 279196"/>
                  <a:gd name="connsiteY1" fmla="*/ 88129 h 129491"/>
                  <a:gd name="connsiteX2" fmla="*/ 0 w 279196"/>
                  <a:gd name="connsiteY2" fmla="*/ 10344 h 129491"/>
                  <a:gd name="connsiteX3" fmla="*/ 3029 w 279196"/>
                  <a:gd name="connsiteY3" fmla="*/ 3029 h 129491"/>
                  <a:gd name="connsiteX4" fmla="*/ 10337 w 279196"/>
                  <a:gd name="connsiteY4" fmla="*/ 0 h 129491"/>
                  <a:gd name="connsiteX5" fmla="*/ 268853 w 279196"/>
                  <a:gd name="connsiteY5" fmla="*/ 0 h 129491"/>
                  <a:gd name="connsiteX6" fmla="*/ 276168 w 279196"/>
                  <a:gd name="connsiteY6" fmla="*/ 3029 h 129491"/>
                  <a:gd name="connsiteX7" fmla="*/ 279197 w 279196"/>
                  <a:gd name="connsiteY7" fmla="*/ 10344 h 129491"/>
                  <a:gd name="connsiteX8" fmla="*/ 279197 w 279196"/>
                  <a:gd name="connsiteY8" fmla="*/ 88052 h 129491"/>
                  <a:gd name="connsiteX9" fmla="*/ 139598 w 279196"/>
                  <a:gd name="connsiteY9" fmla="*/ 129492 h 129491"/>
                  <a:gd name="connsiteX10" fmla="*/ 20681 w 279196"/>
                  <a:gd name="connsiteY10" fmla="*/ 87481 h 129491"/>
                  <a:gd name="connsiteX11" fmla="*/ 139598 w 279196"/>
                  <a:gd name="connsiteY11" fmla="*/ 108811 h 129491"/>
                  <a:gd name="connsiteX12" fmla="*/ 258515 w 279196"/>
                  <a:gd name="connsiteY12" fmla="*/ 87481 h 129491"/>
                  <a:gd name="connsiteX13" fmla="*/ 258515 w 279196"/>
                  <a:gd name="connsiteY13" fmla="*/ 20682 h 129491"/>
                  <a:gd name="connsiteX14" fmla="*/ 20681 w 279196"/>
                  <a:gd name="connsiteY14" fmla="*/ 20682 h 129491"/>
                  <a:gd name="connsiteX15" fmla="*/ 20681 w 279196"/>
                  <a:gd name="connsiteY15" fmla="*/ 87481 h 12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196" h="129491">
                    <a:moveTo>
                      <a:pt x="139598" y="129492"/>
                    </a:moveTo>
                    <a:cubicBezTo>
                      <a:pt x="125302" y="129492"/>
                      <a:pt x="0" y="128331"/>
                      <a:pt x="0" y="88129"/>
                    </a:cubicBezTo>
                    <a:lnTo>
                      <a:pt x="0" y="10344"/>
                    </a:lnTo>
                    <a:cubicBezTo>
                      <a:pt x="0" y="7598"/>
                      <a:pt x="1084" y="4967"/>
                      <a:pt x="3029" y="3029"/>
                    </a:cubicBezTo>
                    <a:cubicBezTo>
                      <a:pt x="4967" y="1091"/>
                      <a:pt x="7597" y="0"/>
                      <a:pt x="10337" y="0"/>
                    </a:cubicBezTo>
                    <a:lnTo>
                      <a:pt x="268853" y="0"/>
                    </a:lnTo>
                    <a:cubicBezTo>
                      <a:pt x="271599" y="0"/>
                      <a:pt x="274230" y="1091"/>
                      <a:pt x="276168" y="3029"/>
                    </a:cubicBezTo>
                    <a:cubicBezTo>
                      <a:pt x="278106" y="4967"/>
                      <a:pt x="279197" y="7598"/>
                      <a:pt x="279197" y="10344"/>
                    </a:cubicBezTo>
                    <a:lnTo>
                      <a:pt x="279197" y="88052"/>
                    </a:lnTo>
                    <a:cubicBezTo>
                      <a:pt x="279197" y="128331"/>
                      <a:pt x="153895" y="129492"/>
                      <a:pt x="139598" y="129492"/>
                    </a:cubicBezTo>
                    <a:close/>
                    <a:moveTo>
                      <a:pt x="20681" y="87481"/>
                    </a:moveTo>
                    <a:cubicBezTo>
                      <a:pt x="25513" y="95239"/>
                      <a:pt x="68506" y="108811"/>
                      <a:pt x="139598" y="108811"/>
                    </a:cubicBezTo>
                    <a:cubicBezTo>
                      <a:pt x="210691" y="108811"/>
                      <a:pt x="253677" y="95290"/>
                      <a:pt x="258515" y="87481"/>
                    </a:cubicBezTo>
                    <a:lnTo>
                      <a:pt x="258515" y="20682"/>
                    </a:lnTo>
                    <a:lnTo>
                      <a:pt x="20681" y="20682"/>
                    </a:lnTo>
                    <a:lnTo>
                      <a:pt x="20681" y="87481"/>
                    </a:lnTo>
                    <a:close/>
                  </a:path>
                </a:pathLst>
              </a:custGeom>
              <a:solidFill>
                <a:srgbClr val="2D5967"/>
              </a:solidFill>
              <a:ln w="6417" cap="flat">
                <a:noFill/>
                <a:prstDash val="solid"/>
                <a:miter/>
              </a:ln>
            </p:spPr>
            <p:txBody>
              <a:bodyPr rtlCol="0" anchor="ctr"/>
              <a:lstStyle/>
              <a:p>
                <a:endParaRPr lang="en-US"/>
              </a:p>
            </p:txBody>
          </p:sp>
          <p:sp>
            <p:nvSpPr>
              <p:cNvPr id="2349" name="Freeform: Shape 2348">
                <a:extLst>
                  <a:ext uri="{FF2B5EF4-FFF2-40B4-BE49-F238E27FC236}">
                    <a16:creationId xmlns:a16="http://schemas.microsoft.com/office/drawing/2014/main" id="{0847B99D-76F0-47A7-97BD-1E03EBE9B049}"/>
                  </a:ext>
                </a:extLst>
              </p:cNvPr>
              <p:cNvSpPr/>
              <p:nvPr/>
            </p:nvSpPr>
            <p:spPr>
              <a:xfrm>
                <a:off x="1266081" y="4105039"/>
                <a:ext cx="258515" cy="110459"/>
              </a:xfrm>
              <a:custGeom>
                <a:avLst/>
                <a:gdLst>
                  <a:gd name="connsiteX0" fmla="*/ 258515 w 258515"/>
                  <a:gd name="connsiteY0" fmla="*/ 0 h 110459"/>
                  <a:gd name="connsiteX1" fmla="*/ 0 w 258515"/>
                  <a:gd name="connsiteY1" fmla="*/ 0 h 110459"/>
                  <a:gd name="connsiteX2" fmla="*/ 0 w 258515"/>
                  <a:gd name="connsiteY2" fmla="*/ 79441 h 110459"/>
                  <a:gd name="connsiteX3" fmla="*/ 129261 w 258515"/>
                  <a:gd name="connsiteY3" fmla="*/ 110459 h 110459"/>
                  <a:gd name="connsiteX4" fmla="*/ 258515 w 258515"/>
                  <a:gd name="connsiteY4" fmla="*/ 79441 h 110459"/>
                  <a:gd name="connsiteX5" fmla="*/ 258515 w 258515"/>
                  <a:gd name="connsiteY5" fmla="*/ 0 h 11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515" h="110459">
                    <a:moveTo>
                      <a:pt x="258515" y="0"/>
                    </a:moveTo>
                    <a:lnTo>
                      <a:pt x="0" y="0"/>
                    </a:lnTo>
                    <a:lnTo>
                      <a:pt x="0" y="79441"/>
                    </a:lnTo>
                    <a:cubicBezTo>
                      <a:pt x="0" y="96606"/>
                      <a:pt x="57880" y="110459"/>
                      <a:pt x="129261" y="110459"/>
                    </a:cubicBezTo>
                    <a:cubicBezTo>
                      <a:pt x="200635" y="110459"/>
                      <a:pt x="258515" y="96528"/>
                      <a:pt x="258515" y="79441"/>
                    </a:cubicBezTo>
                    <a:lnTo>
                      <a:pt x="258515" y="0"/>
                    </a:lnTo>
                    <a:close/>
                  </a:path>
                </a:pathLst>
              </a:custGeom>
              <a:solidFill>
                <a:srgbClr val="FFFFFF"/>
              </a:solidFill>
              <a:ln w="6417" cap="flat">
                <a:noFill/>
                <a:prstDash val="solid"/>
                <a:miter/>
              </a:ln>
            </p:spPr>
            <p:txBody>
              <a:bodyPr rtlCol="0" anchor="ctr"/>
              <a:lstStyle/>
              <a:p>
                <a:endParaRPr lang="en-US"/>
              </a:p>
            </p:txBody>
          </p:sp>
          <p:sp>
            <p:nvSpPr>
              <p:cNvPr id="2350" name="Freeform: Shape 2349">
                <a:extLst>
                  <a:ext uri="{FF2B5EF4-FFF2-40B4-BE49-F238E27FC236}">
                    <a16:creationId xmlns:a16="http://schemas.microsoft.com/office/drawing/2014/main" id="{A915AEB7-1366-4D47-B888-B548DB9A7E9B}"/>
                  </a:ext>
                </a:extLst>
              </p:cNvPr>
              <p:cNvSpPr/>
              <p:nvPr/>
            </p:nvSpPr>
            <p:spPr>
              <a:xfrm>
                <a:off x="1255743" y="4094695"/>
                <a:ext cx="279196" cy="131224"/>
              </a:xfrm>
              <a:custGeom>
                <a:avLst/>
                <a:gdLst>
                  <a:gd name="connsiteX0" fmla="*/ 139598 w 279196"/>
                  <a:gd name="connsiteY0" fmla="*/ 131225 h 131224"/>
                  <a:gd name="connsiteX1" fmla="*/ 0 w 279196"/>
                  <a:gd name="connsiteY1" fmla="*/ 89861 h 131224"/>
                  <a:gd name="connsiteX2" fmla="*/ 0 w 279196"/>
                  <a:gd name="connsiteY2" fmla="*/ 10344 h 131224"/>
                  <a:gd name="connsiteX3" fmla="*/ 3029 w 279196"/>
                  <a:gd name="connsiteY3" fmla="*/ 3029 h 131224"/>
                  <a:gd name="connsiteX4" fmla="*/ 10337 w 279196"/>
                  <a:gd name="connsiteY4" fmla="*/ 0 h 131224"/>
                  <a:gd name="connsiteX5" fmla="*/ 268853 w 279196"/>
                  <a:gd name="connsiteY5" fmla="*/ 0 h 131224"/>
                  <a:gd name="connsiteX6" fmla="*/ 276168 w 279196"/>
                  <a:gd name="connsiteY6" fmla="*/ 3029 h 131224"/>
                  <a:gd name="connsiteX7" fmla="*/ 279197 w 279196"/>
                  <a:gd name="connsiteY7" fmla="*/ 10344 h 131224"/>
                  <a:gd name="connsiteX8" fmla="*/ 279197 w 279196"/>
                  <a:gd name="connsiteY8" fmla="*/ 89784 h 131224"/>
                  <a:gd name="connsiteX9" fmla="*/ 139598 w 279196"/>
                  <a:gd name="connsiteY9" fmla="*/ 131225 h 131224"/>
                  <a:gd name="connsiteX10" fmla="*/ 20681 w 279196"/>
                  <a:gd name="connsiteY10" fmla="*/ 89213 h 131224"/>
                  <a:gd name="connsiteX11" fmla="*/ 139598 w 279196"/>
                  <a:gd name="connsiteY11" fmla="*/ 110543 h 131224"/>
                  <a:gd name="connsiteX12" fmla="*/ 258515 w 279196"/>
                  <a:gd name="connsiteY12" fmla="*/ 89213 h 131224"/>
                  <a:gd name="connsiteX13" fmla="*/ 258515 w 279196"/>
                  <a:gd name="connsiteY13" fmla="*/ 20682 h 131224"/>
                  <a:gd name="connsiteX14" fmla="*/ 20681 w 279196"/>
                  <a:gd name="connsiteY14" fmla="*/ 20682 h 131224"/>
                  <a:gd name="connsiteX15" fmla="*/ 20681 w 279196"/>
                  <a:gd name="connsiteY15" fmla="*/ 89213 h 13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196" h="131224">
                    <a:moveTo>
                      <a:pt x="139598" y="131225"/>
                    </a:moveTo>
                    <a:cubicBezTo>
                      <a:pt x="125302" y="131225"/>
                      <a:pt x="0" y="130063"/>
                      <a:pt x="0" y="89861"/>
                    </a:cubicBezTo>
                    <a:lnTo>
                      <a:pt x="0" y="10344"/>
                    </a:lnTo>
                    <a:cubicBezTo>
                      <a:pt x="0" y="7598"/>
                      <a:pt x="1084" y="4967"/>
                      <a:pt x="3029" y="3029"/>
                    </a:cubicBezTo>
                    <a:cubicBezTo>
                      <a:pt x="4967" y="1091"/>
                      <a:pt x="7597" y="0"/>
                      <a:pt x="10337" y="0"/>
                    </a:cubicBezTo>
                    <a:lnTo>
                      <a:pt x="268853" y="0"/>
                    </a:lnTo>
                    <a:cubicBezTo>
                      <a:pt x="271599" y="0"/>
                      <a:pt x="274230" y="1091"/>
                      <a:pt x="276168" y="3029"/>
                    </a:cubicBezTo>
                    <a:cubicBezTo>
                      <a:pt x="278106" y="4967"/>
                      <a:pt x="279197" y="7598"/>
                      <a:pt x="279197" y="10344"/>
                    </a:cubicBezTo>
                    <a:lnTo>
                      <a:pt x="279197" y="89784"/>
                    </a:lnTo>
                    <a:cubicBezTo>
                      <a:pt x="279197" y="130063"/>
                      <a:pt x="153895" y="131225"/>
                      <a:pt x="139598" y="131225"/>
                    </a:cubicBezTo>
                    <a:close/>
                    <a:moveTo>
                      <a:pt x="20681" y="89213"/>
                    </a:moveTo>
                    <a:cubicBezTo>
                      <a:pt x="25513" y="96971"/>
                      <a:pt x="68506" y="110543"/>
                      <a:pt x="139598" y="110543"/>
                    </a:cubicBezTo>
                    <a:cubicBezTo>
                      <a:pt x="210691" y="110543"/>
                      <a:pt x="253677" y="97023"/>
                      <a:pt x="258515" y="89213"/>
                    </a:cubicBezTo>
                    <a:lnTo>
                      <a:pt x="258515" y="20682"/>
                    </a:lnTo>
                    <a:lnTo>
                      <a:pt x="20681" y="20682"/>
                    </a:lnTo>
                    <a:lnTo>
                      <a:pt x="20681" y="89213"/>
                    </a:lnTo>
                    <a:close/>
                  </a:path>
                </a:pathLst>
              </a:custGeom>
              <a:solidFill>
                <a:srgbClr val="2D5967"/>
              </a:solidFill>
              <a:ln w="6417" cap="flat">
                <a:noFill/>
                <a:prstDash val="solid"/>
                <a:miter/>
              </a:ln>
            </p:spPr>
            <p:txBody>
              <a:bodyPr rtlCol="0" anchor="ctr"/>
              <a:lstStyle/>
              <a:p>
                <a:endParaRPr lang="en-US"/>
              </a:p>
            </p:txBody>
          </p:sp>
          <p:sp>
            <p:nvSpPr>
              <p:cNvPr id="2351" name="Freeform: Shape 2350">
                <a:extLst>
                  <a:ext uri="{FF2B5EF4-FFF2-40B4-BE49-F238E27FC236}">
                    <a16:creationId xmlns:a16="http://schemas.microsoft.com/office/drawing/2014/main" id="{45EC5465-09B0-434C-BA2A-798D3D28095A}"/>
                  </a:ext>
                </a:extLst>
              </p:cNvPr>
              <p:cNvSpPr/>
              <p:nvPr/>
            </p:nvSpPr>
            <p:spPr>
              <a:xfrm>
                <a:off x="1266081" y="4032651"/>
                <a:ext cx="258515" cy="106898"/>
              </a:xfrm>
              <a:custGeom>
                <a:avLst/>
                <a:gdLst>
                  <a:gd name="connsiteX0" fmla="*/ 258515 w 258515"/>
                  <a:gd name="connsiteY0" fmla="*/ 0 h 106898"/>
                  <a:gd name="connsiteX1" fmla="*/ 0 w 258515"/>
                  <a:gd name="connsiteY1" fmla="*/ 0 h 106898"/>
                  <a:gd name="connsiteX2" fmla="*/ 0 w 258515"/>
                  <a:gd name="connsiteY2" fmla="*/ 75879 h 106898"/>
                  <a:gd name="connsiteX3" fmla="*/ 129261 w 258515"/>
                  <a:gd name="connsiteY3" fmla="*/ 106898 h 106898"/>
                  <a:gd name="connsiteX4" fmla="*/ 258515 w 258515"/>
                  <a:gd name="connsiteY4" fmla="*/ 75879 h 106898"/>
                  <a:gd name="connsiteX5" fmla="*/ 258515 w 258515"/>
                  <a:gd name="connsiteY5" fmla="*/ 0 h 1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515" h="106898">
                    <a:moveTo>
                      <a:pt x="258515" y="0"/>
                    </a:moveTo>
                    <a:lnTo>
                      <a:pt x="0" y="0"/>
                    </a:lnTo>
                    <a:lnTo>
                      <a:pt x="0" y="75879"/>
                    </a:lnTo>
                    <a:cubicBezTo>
                      <a:pt x="0" y="93044"/>
                      <a:pt x="57880" y="106898"/>
                      <a:pt x="129261" y="106898"/>
                    </a:cubicBezTo>
                    <a:cubicBezTo>
                      <a:pt x="200635" y="106898"/>
                      <a:pt x="258515" y="92967"/>
                      <a:pt x="258515" y="75879"/>
                    </a:cubicBezTo>
                    <a:lnTo>
                      <a:pt x="258515" y="0"/>
                    </a:lnTo>
                    <a:close/>
                  </a:path>
                </a:pathLst>
              </a:custGeom>
              <a:solidFill>
                <a:srgbClr val="FFFFFF"/>
              </a:solidFill>
              <a:ln w="6417" cap="flat">
                <a:noFill/>
                <a:prstDash val="solid"/>
                <a:miter/>
              </a:ln>
            </p:spPr>
            <p:txBody>
              <a:bodyPr rtlCol="0" anchor="ctr"/>
              <a:lstStyle/>
              <a:p>
                <a:endParaRPr lang="en-US"/>
              </a:p>
            </p:txBody>
          </p:sp>
          <p:sp>
            <p:nvSpPr>
              <p:cNvPr id="2352" name="Freeform: Shape 2351">
                <a:extLst>
                  <a:ext uri="{FF2B5EF4-FFF2-40B4-BE49-F238E27FC236}">
                    <a16:creationId xmlns:a16="http://schemas.microsoft.com/office/drawing/2014/main" id="{936054A9-441B-41B3-9DDB-DB09649635B9}"/>
                  </a:ext>
                </a:extLst>
              </p:cNvPr>
              <p:cNvSpPr/>
              <p:nvPr/>
            </p:nvSpPr>
            <p:spPr>
              <a:xfrm>
                <a:off x="1255743" y="4022313"/>
                <a:ext cx="279196" cy="127656"/>
              </a:xfrm>
              <a:custGeom>
                <a:avLst/>
                <a:gdLst>
                  <a:gd name="connsiteX0" fmla="*/ 139598 w 279196"/>
                  <a:gd name="connsiteY0" fmla="*/ 127657 h 127656"/>
                  <a:gd name="connsiteX1" fmla="*/ 0 w 279196"/>
                  <a:gd name="connsiteY1" fmla="*/ 86294 h 127656"/>
                  <a:gd name="connsiteX2" fmla="*/ 0 w 279196"/>
                  <a:gd name="connsiteY2" fmla="*/ 10338 h 127656"/>
                  <a:gd name="connsiteX3" fmla="*/ 3029 w 279196"/>
                  <a:gd name="connsiteY3" fmla="*/ 3029 h 127656"/>
                  <a:gd name="connsiteX4" fmla="*/ 10337 w 279196"/>
                  <a:gd name="connsiteY4" fmla="*/ 0 h 127656"/>
                  <a:gd name="connsiteX5" fmla="*/ 268853 w 279196"/>
                  <a:gd name="connsiteY5" fmla="*/ 0 h 127656"/>
                  <a:gd name="connsiteX6" fmla="*/ 276168 w 279196"/>
                  <a:gd name="connsiteY6" fmla="*/ 3029 h 127656"/>
                  <a:gd name="connsiteX7" fmla="*/ 279197 w 279196"/>
                  <a:gd name="connsiteY7" fmla="*/ 10338 h 127656"/>
                  <a:gd name="connsiteX8" fmla="*/ 279197 w 279196"/>
                  <a:gd name="connsiteY8" fmla="*/ 86217 h 127656"/>
                  <a:gd name="connsiteX9" fmla="*/ 139598 w 279196"/>
                  <a:gd name="connsiteY9" fmla="*/ 127657 h 127656"/>
                  <a:gd name="connsiteX10" fmla="*/ 20681 w 279196"/>
                  <a:gd name="connsiteY10" fmla="*/ 85620 h 127656"/>
                  <a:gd name="connsiteX11" fmla="*/ 139598 w 279196"/>
                  <a:gd name="connsiteY11" fmla="*/ 106975 h 127656"/>
                  <a:gd name="connsiteX12" fmla="*/ 258515 w 279196"/>
                  <a:gd name="connsiteY12" fmla="*/ 85620 h 127656"/>
                  <a:gd name="connsiteX13" fmla="*/ 258515 w 279196"/>
                  <a:gd name="connsiteY13" fmla="*/ 20682 h 127656"/>
                  <a:gd name="connsiteX14" fmla="*/ 20681 w 279196"/>
                  <a:gd name="connsiteY14" fmla="*/ 20682 h 127656"/>
                  <a:gd name="connsiteX15" fmla="*/ 20681 w 279196"/>
                  <a:gd name="connsiteY15" fmla="*/ 85620 h 12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196" h="127656">
                    <a:moveTo>
                      <a:pt x="139598" y="127657"/>
                    </a:moveTo>
                    <a:cubicBezTo>
                      <a:pt x="125302" y="127657"/>
                      <a:pt x="0" y="126489"/>
                      <a:pt x="0" y="86294"/>
                    </a:cubicBezTo>
                    <a:lnTo>
                      <a:pt x="0" y="10338"/>
                    </a:lnTo>
                    <a:cubicBezTo>
                      <a:pt x="0" y="7598"/>
                      <a:pt x="1084" y="4967"/>
                      <a:pt x="3029" y="3029"/>
                    </a:cubicBezTo>
                    <a:cubicBezTo>
                      <a:pt x="4967" y="1091"/>
                      <a:pt x="7597" y="0"/>
                      <a:pt x="10337" y="0"/>
                    </a:cubicBezTo>
                    <a:lnTo>
                      <a:pt x="268853" y="0"/>
                    </a:lnTo>
                    <a:cubicBezTo>
                      <a:pt x="271599" y="0"/>
                      <a:pt x="274230" y="1091"/>
                      <a:pt x="276168" y="3029"/>
                    </a:cubicBezTo>
                    <a:cubicBezTo>
                      <a:pt x="278106" y="4967"/>
                      <a:pt x="279197" y="7598"/>
                      <a:pt x="279197" y="10338"/>
                    </a:cubicBezTo>
                    <a:lnTo>
                      <a:pt x="279197" y="86217"/>
                    </a:lnTo>
                    <a:cubicBezTo>
                      <a:pt x="279197" y="126489"/>
                      <a:pt x="153895" y="127657"/>
                      <a:pt x="139598" y="127657"/>
                    </a:cubicBezTo>
                    <a:close/>
                    <a:moveTo>
                      <a:pt x="20681" y="85620"/>
                    </a:moveTo>
                    <a:cubicBezTo>
                      <a:pt x="25513" y="93378"/>
                      <a:pt x="68506" y="106975"/>
                      <a:pt x="139598" y="106975"/>
                    </a:cubicBezTo>
                    <a:cubicBezTo>
                      <a:pt x="210691" y="106975"/>
                      <a:pt x="253677" y="93429"/>
                      <a:pt x="258515" y="85620"/>
                    </a:cubicBezTo>
                    <a:lnTo>
                      <a:pt x="258515" y="20682"/>
                    </a:lnTo>
                    <a:lnTo>
                      <a:pt x="20681" y="20682"/>
                    </a:lnTo>
                    <a:lnTo>
                      <a:pt x="20681" y="85620"/>
                    </a:lnTo>
                    <a:close/>
                  </a:path>
                </a:pathLst>
              </a:custGeom>
              <a:solidFill>
                <a:srgbClr val="2D5967"/>
              </a:solidFill>
              <a:ln w="6417" cap="flat">
                <a:noFill/>
                <a:prstDash val="solid"/>
                <a:miter/>
              </a:ln>
            </p:spPr>
            <p:txBody>
              <a:bodyPr rtlCol="0" anchor="ctr"/>
              <a:lstStyle/>
              <a:p>
                <a:endParaRPr lang="en-US"/>
              </a:p>
            </p:txBody>
          </p:sp>
          <p:sp>
            <p:nvSpPr>
              <p:cNvPr id="2353" name="Freeform: Shape 2352">
                <a:extLst>
                  <a:ext uri="{FF2B5EF4-FFF2-40B4-BE49-F238E27FC236}">
                    <a16:creationId xmlns:a16="http://schemas.microsoft.com/office/drawing/2014/main" id="{67DA4B23-922A-4BB7-9628-CE9A50F9A414}"/>
                  </a:ext>
                </a:extLst>
              </p:cNvPr>
              <p:cNvSpPr/>
              <p:nvPr/>
            </p:nvSpPr>
            <p:spPr>
              <a:xfrm>
                <a:off x="1266081" y="3999046"/>
                <a:ext cx="258515" cy="64630"/>
              </a:xfrm>
              <a:custGeom>
                <a:avLst/>
                <a:gdLst>
                  <a:gd name="connsiteX0" fmla="*/ 129261 w 258515"/>
                  <a:gd name="connsiteY0" fmla="*/ 64631 h 64630"/>
                  <a:gd name="connsiteX1" fmla="*/ 258515 w 258515"/>
                  <a:gd name="connsiteY1" fmla="*/ 32315 h 64630"/>
                  <a:gd name="connsiteX2" fmla="*/ 129261 w 258515"/>
                  <a:gd name="connsiteY2" fmla="*/ 0 h 64630"/>
                  <a:gd name="connsiteX3" fmla="*/ 0 w 258515"/>
                  <a:gd name="connsiteY3" fmla="*/ 32315 h 64630"/>
                  <a:gd name="connsiteX4" fmla="*/ 129261 w 258515"/>
                  <a:gd name="connsiteY4" fmla="*/ 64631 h 64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5" h="64630">
                    <a:moveTo>
                      <a:pt x="129261" y="64631"/>
                    </a:moveTo>
                    <a:cubicBezTo>
                      <a:pt x="200648" y="64631"/>
                      <a:pt x="258515" y="50161"/>
                      <a:pt x="258515" y="32315"/>
                    </a:cubicBezTo>
                    <a:cubicBezTo>
                      <a:pt x="258515" y="14470"/>
                      <a:pt x="200648" y="0"/>
                      <a:pt x="129261" y="0"/>
                    </a:cubicBezTo>
                    <a:cubicBezTo>
                      <a:pt x="57873" y="0"/>
                      <a:pt x="0" y="14470"/>
                      <a:pt x="0" y="32315"/>
                    </a:cubicBezTo>
                    <a:cubicBezTo>
                      <a:pt x="0" y="50161"/>
                      <a:pt x="57873" y="64631"/>
                      <a:pt x="129261" y="64631"/>
                    </a:cubicBezTo>
                    <a:close/>
                  </a:path>
                </a:pathLst>
              </a:custGeom>
              <a:solidFill>
                <a:srgbClr val="FFFFFF"/>
              </a:solidFill>
              <a:ln w="6417" cap="flat">
                <a:noFill/>
                <a:prstDash val="solid"/>
                <a:miter/>
              </a:ln>
            </p:spPr>
            <p:txBody>
              <a:bodyPr rtlCol="0" anchor="ctr"/>
              <a:lstStyle/>
              <a:p>
                <a:endParaRPr lang="en-US"/>
              </a:p>
            </p:txBody>
          </p:sp>
          <p:sp>
            <p:nvSpPr>
              <p:cNvPr id="2354" name="Freeform: Shape 2353">
                <a:extLst>
                  <a:ext uri="{FF2B5EF4-FFF2-40B4-BE49-F238E27FC236}">
                    <a16:creationId xmlns:a16="http://schemas.microsoft.com/office/drawing/2014/main" id="{0AE6B566-816A-4103-B437-17D4C4BD01FA}"/>
                  </a:ext>
                </a:extLst>
              </p:cNvPr>
              <p:cNvSpPr/>
              <p:nvPr/>
            </p:nvSpPr>
            <p:spPr>
              <a:xfrm>
                <a:off x="1255743" y="3988644"/>
                <a:ext cx="279196" cy="85363"/>
              </a:xfrm>
              <a:custGeom>
                <a:avLst/>
                <a:gdLst>
                  <a:gd name="connsiteX0" fmla="*/ 139598 w 279196"/>
                  <a:gd name="connsiteY0" fmla="*/ 85363 h 85363"/>
                  <a:gd name="connsiteX1" fmla="*/ 0 w 279196"/>
                  <a:gd name="connsiteY1" fmla="*/ 42678 h 85363"/>
                  <a:gd name="connsiteX2" fmla="*/ 139598 w 279196"/>
                  <a:gd name="connsiteY2" fmla="*/ 0 h 85363"/>
                  <a:gd name="connsiteX3" fmla="*/ 279197 w 279196"/>
                  <a:gd name="connsiteY3" fmla="*/ 42678 h 85363"/>
                  <a:gd name="connsiteX4" fmla="*/ 139598 w 279196"/>
                  <a:gd name="connsiteY4" fmla="*/ 85363 h 85363"/>
                  <a:gd name="connsiteX5" fmla="*/ 20912 w 279196"/>
                  <a:gd name="connsiteY5" fmla="*/ 42704 h 85363"/>
                  <a:gd name="connsiteX6" fmla="*/ 139598 w 279196"/>
                  <a:gd name="connsiteY6" fmla="*/ 64656 h 85363"/>
                  <a:gd name="connsiteX7" fmla="*/ 258284 w 279196"/>
                  <a:gd name="connsiteY7" fmla="*/ 42704 h 85363"/>
                  <a:gd name="connsiteX8" fmla="*/ 139598 w 279196"/>
                  <a:gd name="connsiteY8" fmla="*/ 20733 h 85363"/>
                  <a:gd name="connsiteX9" fmla="*/ 20912 w 279196"/>
                  <a:gd name="connsiteY9" fmla="*/ 42704 h 8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196" h="85363">
                    <a:moveTo>
                      <a:pt x="139598" y="85363"/>
                    </a:moveTo>
                    <a:cubicBezTo>
                      <a:pt x="87737" y="85363"/>
                      <a:pt x="0" y="76367"/>
                      <a:pt x="0" y="42678"/>
                    </a:cubicBezTo>
                    <a:cubicBezTo>
                      <a:pt x="0" y="8996"/>
                      <a:pt x="87891" y="0"/>
                      <a:pt x="139598" y="0"/>
                    </a:cubicBezTo>
                    <a:cubicBezTo>
                      <a:pt x="191299" y="0"/>
                      <a:pt x="279197" y="8996"/>
                      <a:pt x="279197" y="42678"/>
                    </a:cubicBezTo>
                    <a:cubicBezTo>
                      <a:pt x="279197" y="76367"/>
                      <a:pt x="191453" y="85363"/>
                      <a:pt x="139598" y="85363"/>
                    </a:cubicBezTo>
                    <a:close/>
                    <a:moveTo>
                      <a:pt x="20912" y="42704"/>
                    </a:moveTo>
                    <a:cubicBezTo>
                      <a:pt x="26238" y="50898"/>
                      <a:pt x="68712" y="64656"/>
                      <a:pt x="139598" y="64656"/>
                    </a:cubicBezTo>
                    <a:cubicBezTo>
                      <a:pt x="210479" y="64656"/>
                      <a:pt x="252958" y="50898"/>
                      <a:pt x="258284" y="42704"/>
                    </a:cubicBezTo>
                    <a:cubicBezTo>
                      <a:pt x="252958" y="34510"/>
                      <a:pt x="210479" y="20733"/>
                      <a:pt x="139598" y="20733"/>
                    </a:cubicBezTo>
                    <a:cubicBezTo>
                      <a:pt x="68712" y="20733"/>
                      <a:pt x="26238" y="34510"/>
                      <a:pt x="20912" y="42704"/>
                    </a:cubicBezTo>
                    <a:close/>
                  </a:path>
                </a:pathLst>
              </a:custGeom>
              <a:solidFill>
                <a:srgbClr val="2D5967"/>
              </a:solidFill>
              <a:ln w="6417" cap="flat">
                <a:noFill/>
                <a:prstDash val="solid"/>
                <a:miter/>
              </a:ln>
            </p:spPr>
            <p:txBody>
              <a:bodyPr rtlCol="0" anchor="ctr"/>
              <a:lstStyle/>
              <a:p>
                <a:endParaRPr lang="en-US"/>
              </a:p>
            </p:txBody>
          </p:sp>
          <p:sp>
            <p:nvSpPr>
              <p:cNvPr id="2355" name="Freeform: Shape 2354">
                <a:extLst>
                  <a:ext uri="{FF2B5EF4-FFF2-40B4-BE49-F238E27FC236}">
                    <a16:creationId xmlns:a16="http://schemas.microsoft.com/office/drawing/2014/main" id="{A87DFF56-E3FB-4F2D-A882-8696A9C55987}"/>
                  </a:ext>
                </a:extLst>
              </p:cNvPr>
              <p:cNvSpPr/>
              <p:nvPr/>
            </p:nvSpPr>
            <p:spPr>
              <a:xfrm>
                <a:off x="1279005" y="4068174"/>
                <a:ext cx="289617" cy="246265"/>
              </a:xfrm>
              <a:custGeom>
                <a:avLst/>
                <a:gdLst>
                  <a:gd name="connsiteX0" fmla="*/ 258522 w 289617"/>
                  <a:gd name="connsiteY0" fmla="*/ 88572 h 246265"/>
                  <a:gd name="connsiteX1" fmla="*/ 263687 w 289617"/>
                  <a:gd name="connsiteY1" fmla="*/ 84510 h 246265"/>
                  <a:gd name="connsiteX2" fmla="*/ 263687 w 289617"/>
                  <a:gd name="connsiteY2" fmla="*/ 73729 h 246265"/>
                  <a:gd name="connsiteX3" fmla="*/ 265138 w 289617"/>
                  <a:gd name="connsiteY3" fmla="*/ 61217 h 246265"/>
                  <a:gd name="connsiteX4" fmla="*/ 214855 w 289617"/>
                  <a:gd name="connsiteY4" fmla="*/ 11018 h 246265"/>
                  <a:gd name="connsiteX5" fmla="*/ 203818 w 289617"/>
                  <a:gd name="connsiteY5" fmla="*/ 0 h 246265"/>
                  <a:gd name="connsiteX6" fmla="*/ 192858 w 289617"/>
                  <a:gd name="connsiteY6" fmla="*/ 11120 h 246265"/>
                  <a:gd name="connsiteX7" fmla="*/ 154800 w 289617"/>
                  <a:gd name="connsiteY7" fmla="*/ 49795 h 246265"/>
                  <a:gd name="connsiteX8" fmla="*/ 143917 w 289617"/>
                  <a:gd name="connsiteY8" fmla="*/ 60832 h 246265"/>
                  <a:gd name="connsiteX9" fmla="*/ 153741 w 289617"/>
                  <a:gd name="connsiteY9" fmla="*/ 70527 h 246265"/>
                  <a:gd name="connsiteX10" fmla="*/ 111165 w 289617"/>
                  <a:gd name="connsiteY10" fmla="*/ 70527 h 246265"/>
                  <a:gd name="connsiteX11" fmla="*/ 89226 w 289617"/>
                  <a:gd name="connsiteY11" fmla="*/ 79614 h 246265"/>
                  <a:gd name="connsiteX12" fmla="*/ 80146 w 289617"/>
                  <a:gd name="connsiteY12" fmla="*/ 101547 h 246265"/>
                  <a:gd name="connsiteX13" fmla="*/ 80146 w 289617"/>
                  <a:gd name="connsiteY13" fmla="*/ 120938 h 246265"/>
                  <a:gd name="connsiteX14" fmla="*/ 77560 w 289617"/>
                  <a:gd name="connsiteY14" fmla="*/ 118352 h 246265"/>
                  <a:gd name="connsiteX15" fmla="*/ 62795 w 289617"/>
                  <a:gd name="connsiteY15" fmla="*/ 103747 h 246265"/>
                  <a:gd name="connsiteX16" fmla="*/ 51912 w 289617"/>
                  <a:gd name="connsiteY16" fmla="*/ 92967 h 246265"/>
                  <a:gd name="connsiteX17" fmla="*/ 41004 w 289617"/>
                  <a:gd name="connsiteY17" fmla="*/ 103722 h 246265"/>
                  <a:gd name="connsiteX18" fmla="*/ 4582 w 289617"/>
                  <a:gd name="connsiteY18" fmla="*/ 139682 h 246265"/>
                  <a:gd name="connsiteX19" fmla="*/ 0 w 289617"/>
                  <a:gd name="connsiteY19" fmla="*/ 144334 h 246265"/>
                  <a:gd name="connsiteX20" fmla="*/ 0 w 289617"/>
                  <a:gd name="connsiteY20" fmla="*/ 168243 h 246265"/>
                  <a:gd name="connsiteX21" fmla="*/ 5563 w 289617"/>
                  <a:gd name="connsiteY21" fmla="*/ 172895 h 246265"/>
                  <a:gd name="connsiteX22" fmla="*/ 37256 w 289617"/>
                  <a:gd name="connsiteY22" fmla="*/ 199448 h 246265"/>
                  <a:gd name="connsiteX23" fmla="*/ 41337 w 289617"/>
                  <a:gd name="connsiteY23" fmla="*/ 202888 h 246265"/>
                  <a:gd name="connsiteX24" fmla="*/ 46715 w 289617"/>
                  <a:gd name="connsiteY24" fmla="*/ 203067 h 246265"/>
                  <a:gd name="connsiteX25" fmla="*/ 55223 w 289617"/>
                  <a:gd name="connsiteY25" fmla="*/ 203350 h 246265"/>
                  <a:gd name="connsiteX26" fmla="*/ 61967 w 289617"/>
                  <a:gd name="connsiteY26" fmla="*/ 203561 h 246265"/>
                  <a:gd name="connsiteX27" fmla="*/ 66729 w 289617"/>
                  <a:gd name="connsiteY27" fmla="*/ 198774 h 246265"/>
                  <a:gd name="connsiteX28" fmla="*/ 77637 w 289617"/>
                  <a:gd name="connsiteY28" fmla="*/ 187789 h 246265"/>
                  <a:gd name="connsiteX29" fmla="*/ 80223 w 289617"/>
                  <a:gd name="connsiteY29" fmla="*/ 185203 h 246265"/>
                  <a:gd name="connsiteX30" fmla="*/ 80223 w 289617"/>
                  <a:gd name="connsiteY30" fmla="*/ 246266 h 246265"/>
                  <a:gd name="connsiteX31" fmla="*/ 289618 w 289617"/>
                  <a:gd name="connsiteY31" fmla="*/ 246266 h 246265"/>
                  <a:gd name="connsiteX32" fmla="*/ 289618 w 289617"/>
                  <a:gd name="connsiteY32" fmla="*/ 119590 h 246265"/>
                  <a:gd name="connsiteX33" fmla="*/ 287250 w 289617"/>
                  <a:gd name="connsiteY33" fmla="*/ 107700 h 246265"/>
                  <a:gd name="connsiteX34" fmla="*/ 280506 w 289617"/>
                  <a:gd name="connsiteY34" fmla="*/ 97626 h 246265"/>
                  <a:gd name="connsiteX35" fmla="*/ 270412 w 289617"/>
                  <a:gd name="connsiteY35" fmla="*/ 90907 h 246265"/>
                  <a:gd name="connsiteX36" fmla="*/ 258522 w 289617"/>
                  <a:gd name="connsiteY36" fmla="*/ 88572 h 24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9617" h="246265">
                    <a:moveTo>
                      <a:pt x="258522" y="88572"/>
                    </a:moveTo>
                    <a:lnTo>
                      <a:pt x="263687" y="84510"/>
                    </a:lnTo>
                    <a:lnTo>
                      <a:pt x="263687" y="73729"/>
                    </a:lnTo>
                    <a:lnTo>
                      <a:pt x="265138" y="61217"/>
                    </a:lnTo>
                    <a:lnTo>
                      <a:pt x="214855" y="11018"/>
                    </a:lnTo>
                    <a:lnTo>
                      <a:pt x="203818" y="0"/>
                    </a:lnTo>
                    <a:lnTo>
                      <a:pt x="192858" y="11120"/>
                    </a:lnTo>
                    <a:lnTo>
                      <a:pt x="154800" y="49795"/>
                    </a:lnTo>
                    <a:lnTo>
                      <a:pt x="143917" y="60832"/>
                    </a:lnTo>
                    <a:lnTo>
                      <a:pt x="153741" y="70527"/>
                    </a:lnTo>
                    <a:lnTo>
                      <a:pt x="111165" y="70527"/>
                    </a:lnTo>
                    <a:cubicBezTo>
                      <a:pt x="102939" y="70527"/>
                      <a:pt x="95046" y="73794"/>
                      <a:pt x="89226" y="79614"/>
                    </a:cubicBezTo>
                    <a:cubicBezTo>
                      <a:pt x="83412" y="85427"/>
                      <a:pt x="80146" y="93320"/>
                      <a:pt x="80146" y="101547"/>
                    </a:cubicBezTo>
                    <a:lnTo>
                      <a:pt x="80146" y="120938"/>
                    </a:lnTo>
                    <a:lnTo>
                      <a:pt x="77560" y="118352"/>
                    </a:lnTo>
                    <a:lnTo>
                      <a:pt x="62795" y="103747"/>
                    </a:lnTo>
                    <a:lnTo>
                      <a:pt x="51912" y="92967"/>
                    </a:lnTo>
                    <a:lnTo>
                      <a:pt x="41004" y="103722"/>
                    </a:lnTo>
                    <a:lnTo>
                      <a:pt x="4582" y="139682"/>
                    </a:lnTo>
                    <a:lnTo>
                      <a:pt x="0" y="144334"/>
                    </a:lnTo>
                    <a:lnTo>
                      <a:pt x="0" y="168243"/>
                    </a:lnTo>
                    <a:lnTo>
                      <a:pt x="5563" y="172895"/>
                    </a:lnTo>
                    <a:lnTo>
                      <a:pt x="37256" y="199448"/>
                    </a:lnTo>
                    <a:lnTo>
                      <a:pt x="41337" y="202888"/>
                    </a:lnTo>
                    <a:lnTo>
                      <a:pt x="46715" y="203067"/>
                    </a:lnTo>
                    <a:lnTo>
                      <a:pt x="55223" y="203350"/>
                    </a:lnTo>
                    <a:lnTo>
                      <a:pt x="61967" y="203561"/>
                    </a:lnTo>
                    <a:lnTo>
                      <a:pt x="66729" y="198774"/>
                    </a:lnTo>
                    <a:lnTo>
                      <a:pt x="77637" y="187789"/>
                    </a:lnTo>
                    <a:lnTo>
                      <a:pt x="80223" y="185203"/>
                    </a:lnTo>
                    <a:lnTo>
                      <a:pt x="80223" y="246266"/>
                    </a:lnTo>
                    <a:lnTo>
                      <a:pt x="289618" y="246266"/>
                    </a:lnTo>
                    <a:lnTo>
                      <a:pt x="289618" y="119590"/>
                    </a:lnTo>
                    <a:cubicBezTo>
                      <a:pt x="289618" y="115509"/>
                      <a:pt x="288816" y="111473"/>
                      <a:pt x="287250" y="107700"/>
                    </a:cubicBezTo>
                    <a:cubicBezTo>
                      <a:pt x="285684" y="103934"/>
                      <a:pt x="283393" y="100513"/>
                      <a:pt x="280506" y="97626"/>
                    </a:cubicBezTo>
                    <a:cubicBezTo>
                      <a:pt x="277618" y="94745"/>
                      <a:pt x="274185" y="92467"/>
                      <a:pt x="270412" y="90907"/>
                    </a:cubicBezTo>
                    <a:cubicBezTo>
                      <a:pt x="266645" y="89354"/>
                      <a:pt x="262603" y="88559"/>
                      <a:pt x="258522" y="88572"/>
                    </a:cubicBezTo>
                    <a:close/>
                  </a:path>
                </a:pathLst>
              </a:custGeom>
              <a:solidFill>
                <a:srgbClr val="FFFFFF"/>
              </a:solidFill>
              <a:ln w="6417" cap="flat">
                <a:noFill/>
                <a:prstDash val="solid"/>
                <a:miter/>
              </a:ln>
            </p:spPr>
            <p:txBody>
              <a:bodyPr rtlCol="0" anchor="ctr"/>
              <a:lstStyle/>
              <a:p>
                <a:endParaRPr lang="en-US"/>
              </a:p>
            </p:txBody>
          </p:sp>
          <p:sp>
            <p:nvSpPr>
              <p:cNvPr id="2356" name="Freeform: Shape 2355">
                <a:extLst>
                  <a:ext uri="{FF2B5EF4-FFF2-40B4-BE49-F238E27FC236}">
                    <a16:creationId xmlns:a16="http://schemas.microsoft.com/office/drawing/2014/main" id="{488347F0-62CC-418D-8F49-05202DBAF1A1}"/>
                  </a:ext>
                </a:extLst>
              </p:cNvPr>
              <p:cNvSpPr/>
              <p:nvPr/>
            </p:nvSpPr>
            <p:spPr>
              <a:xfrm>
                <a:off x="1374660" y="4154153"/>
                <a:ext cx="178375" cy="144770"/>
              </a:xfrm>
              <a:custGeom>
                <a:avLst/>
                <a:gdLst>
                  <a:gd name="connsiteX0" fmla="*/ 178375 w 178375"/>
                  <a:gd name="connsiteY0" fmla="*/ 144770 h 144770"/>
                  <a:gd name="connsiteX1" fmla="*/ 0 w 178375"/>
                  <a:gd name="connsiteY1" fmla="*/ 144770 h 144770"/>
                  <a:gd name="connsiteX2" fmla="*/ 0 w 178375"/>
                  <a:gd name="connsiteY2" fmla="*/ 15516 h 144770"/>
                  <a:gd name="connsiteX3" fmla="*/ 4543 w 178375"/>
                  <a:gd name="connsiteY3" fmla="*/ 4543 h 144770"/>
                  <a:gd name="connsiteX4" fmla="*/ 15509 w 178375"/>
                  <a:gd name="connsiteY4" fmla="*/ 0 h 144770"/>
                  <a:gd name="connsiteX5" fmla="*/ 62044 w 178375"/>
                  <a:gd name="connsiteY5" fmla="*/ 0 h 144770"/>
                  <a:gd name="connsiteX6" fmla="*/ 69918 w 178375"/>
                  <a:gd name="connsiteY6" fmla="*/ 1983 h 144770"/>
                  <a:gd name="connsiteX7" fmla="*/ 75924 w 178375"/>
                  <a:gd name="connsiteY7" fmla="*/ 7450 h 144770"/>
                  <a:gd name="connsiteX8" fmla="*/ 83034 w 178375"/>
                  <a:gd name="connsiteY8" fmla="*/ 18096 h 144770"/>
                  <a:gd name="connsiteX9" fmla="*/ 162866 w 178375"/>
                  <a:gd name="connsiteY9" fmla="*/ 18096 h 144770"/>
                  <a:gd name="connsiteX10" fmla="*/ 173832 w 178375"/>
                  <a:gd name="connsiteY10" fmla="*/ 22639 h 144770"/>
                  <a:gd name="connsiteX11" fmla="*/ 178375 w 178375"/>
                  <a:gd name="connsiteY11" fmla="*/ 33611 h 144770"/>
                  <a:gd name="connsiteX12" fmla="*/ 178375 w 178375"/>
                  <a:gd name="connsiteY12" fmla="*/ 144770 h 144770"/>
                  <a:gd name="connsiteX13" fmla="*/ 20681 w 178375"/>
                  <a:gd name="connsiteY13" fmla="*/ 124089 h 144770"/>
                  <a:gd name="connsiteX14" fmla="*/ 157694 w 178375"/>
                  <a:gd name="connsiteY14" fmla="*/ 124089 h 144770"/>
                  <a:gd name="connsiteX15" fmla="*/ 157694 w 178375"/>
                  <a:gd name="connsiteY15" fmla="*/ 38777 h 144770"/>
                  <a:gd name="connsiteX16" fmla="*/ 72023 w 178375"/>
                  <a:gd name="connsiteY16" fmla="*/ 38777 h 144770"/>
                  <a:gd name="connsiteX17" fmla="*/ 59946 w 178375"/>
                  <a:gd name="connsiteY17" fmla="*/ 20682 h 144770"/>
                  <a:gd name="connsiteX18" fmla="*/ 20681 w 178375"/>
                  <a:gd name="connsiteY18" fmla="*/ 20682 h 144770"/>
                  <a:gd name="connsiteX19" fmla="*/ 20681 w 178375"/>
                  <a:gd name="connsiteY19" fmla="*/ 124089 h 14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375" h="144770">
                    <a:moveTo>
                      <a:pt x="178375" y="144770"/>
                    </a:moveTo>
                    <a:lnTo>
                      <a:pt x="0" y="144770"/>
                    </a:lnTo>
                    <a:lnTo>
                      <a:pt x="0" y="15516"/>
                    </a:lnTo>
                    <a:cubicBezTo>
                      <a:pt x="0" y="11396"/>
                      <a:pt x="1630" y="7456"/>
                      <a:pt x="4543" y="4543"/>
                    </a:cubicBezTo>
                    <a:cubicBezTo>
                      <a:pt x="7450" y="1636"/>
                      <a:pt x="11396" y="0"/>
                      <a:pt x="15509" y="0"/>
                    </a:cubicBezTo>
                    <a:lnTo>
                      <a:pt x="62044" y="0"/>
                    </a:lnTo>
                    <a:cubicBezTo>
                      <a:pt x="64791" y="0"/>
                      <a:pt x="67499" y="680"/>
                      <a:pt x="69918" y="1983"/>
                    </a:cubicBezTo>
                    <a:cubicBezTo>
                      <a:pt x="72337" y="3279"/>
                      <a:pt x="74403" y="5159"/>
                      <a:pt x="75924" y="7450"/>
                    </a:cubicBezTo>
                    <a:lnTo>
                      <a:pt x="83034" y="18096"/>
                    </a:lnTo>
                    <a:lnTo>
                      <a:pt x="162866" y="18096"/>
                    </a:lnTo>
                    <a:cubicBezTo>
                      <a:pt x="166979" y="18096"/>
                      <a:pt x="170925" y="19732"/>
                      <a:pt x="173832" y="22639"/>
                    </a:cubicBezTo>
                    <a:cubicBezTo>
                      <a:pt x="176739" y="25552"/>
                      <a:pt x="178375" y="29498"/>
                      <a:pt x="178375" y="33611"/>
                    </a:cubicBezTo>
                    <a:lnTo>
                      <a:pt x="178375" y="144770"/>
                    </a:lnTo>
                    <a:close/>
                    <a:moveTo>
                      <a:pt x="20681" y="124089"/>
                    </a:moveTo>
                    <a:lnTo>
                      <a:pt x="157694" y="124089"/>
                    </a:lnTo>
                    <a:lnTo>
                      <a:pt x="157694" y="38777"/>
                    </a:lnTo>
                    <a:lnTo>
                      <a:pt x="72023" y="38777"/>
                    </a:lnTo>
                    <a:lnTo>
                      <a:pt x="59946" y="20682"/>
                    </a:lnTo>
                    <a:lnTo>
                      <a:pt x="20681" y="20682"/>
                    </a:lnTo>
                    <a:lnTo>
                      <a:pt x="20681" y="124089"/>
                    </a:lnTo>
                    <a:close/>
                  </a:path>
                </a:pathLst>
              </a:custGeom>
              <a:solidFill>
                <a:srgbClr val="2D5967"/>
              </a:solidFill>
              <a:ln w="6417" cap="flat">
                <a:noFill/>
                <a:prstDash val="solid"/>
                <a:miter/>
              </a:ln>
            </p:spPr>
            <p:txBody>
              <a:bodyPr rtlCol="0" anchor="ctr"/>
              <a:lstStyle/>
              <a:p>
                <a:endParaRPr lang="en-US"/>
              </a:p>
            </p:txBody>
          </p:sp>
          <p:sp>
            <p:nvSpPr>
              <p:cNvPr id="2357" name="Freeform: Shape 2356">
                <a:extLst>
                  <a:ext uri="{FF2B5EF4-FFF2-40B4-BE49-F238E27FC236}">
                    <a16:creationId xmlns:a16="http://schemas.microsoft.com/office/drawing/2014/main" id="{8F413896-91C5-4165-85B6-EBBB00E7540A}"/>
                  </a:ext>
                </a:extLst>
              </p:cNvPr>
              <p:cNvSpPr/>
              <p:nvPr/>
            </p:nvSpPr>
            <p:spPr>
              <a:xfrm>
                <a:off x="1444822" y="4090190"/>
                <a:ext cx="76700" cy="66542"/>
              </a:xfrm>
              <a:custGeom>
                <a:avLst/>
                <a:gdLst>
                  <a:gd name="connsiteX0" fmla="*/ 76701 w 76700"/>
                  <a:gd name="connsiteY0" fmla="*/ 38546 h 66542"/>
                  <a:gd name="connsiteX1" fmla="*/ 38052 w 76700"/>
                  <a:gd name="connsiteY1" fmla="*/ 0 h 66542"/>
                  <a:gd name="connsiteX2" fmla="*/ 0 w 76700"/>
                  <a:gd name="connsiteY2" fmla="*/ 38597 h 66542"/>
                  <a:gd name="connsiteX3" fmla="*/ 14733 w 76700"/>
                  <a:gd name="connsiteY3" fmla="*/ 53125 h 66542"/>
                  <a:gd name="connsiteX4" fmla="*/ 28048 w 76700"/>
                  <a:gd name="connsiteY4" fmla="*/ 39605 h 66542"/>
                  <a:gd name="connsiteX5" fmla="*/ 28048 w 76700"/>
                  <a:gd name="connsiteY5" fmla="*/ 66543 h 66542"/>
                  <a:gd name="connsiteX6" fmla="*/ 48730 w 76700"/>
                  <a:gd name="connsiteY6" fmla="*/ 66543 h 66542"/>
                  <a:gd name="connsiteX7" fmla="*/ 48730 w 76700"/>
                  <a:gd name="connsiteY7" fmla="*/ 39836 h 66542"/>
                  <a:gd name="connsiteX8" fmla="*/ 62121 w 76700"/>
                  <a:gd name="connsiteY8" fmla="*/ 53177 h 66542"/>
                  <a:gd name="connsiteX9" fmla="*/ 76701 w 76700"/>
                  <a:gd name="connsiteY9" fmla="*/ 38546 h 6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00" h="66542">
                    <a:moveTo>
                      <a:pt x="76701" y="38546"/>
                    </a:moveTo>
                    <a:lnTo>
                      <a:pt x="38052" y="0"/>
                    </a:lnTo>
                    <a:lnTo>
                      <a:pt x="0" y="38597"/>
                    </a:lnTo>
                    <a:lnTo>
                      <a:pt x="14733" y="53125"/>
                    </a:lnTo>
                    <a:lnTo>
                      <a:pt x="28048" y="39605"/>
                    </a:lnTo>
                    <a:lnTo>
                      <a:pt x="28048" y="66543"/>
                    </a:lnTo>
                    <a:lnTo>
                      <a:pt x="48730" y="66543"/>
                    </a:lnTo>
                    <a:lnTo>
                      <a:pt x="48730" y="39836"/>
                    </a:lnTo>
                    <a:lnTo>
                      <a:pt x="62121" y="53177"/>
                    </a:lnTo>
                    <a:lnTo>
                      <a:pt x="76701" y="38546"/>
                    </a:lnTo>
                    <a:close/>
                  </a:path>
                </a:pathLst>
              </a:custGeom>
              <a:solidFill>
                <a:srgbClr val="2D5967"/>
              </a:solidFill>
              <a:ln w="6417" cap="flat">
                <a:noFill/>
                <a:prstDash val="solid"/>
                <a:miter/>
              </a:ln>
            </p:spPr>
            <p:txBody>
              <a:bodyPr rtlCol="0" anchor="ctr"/>
              <a:lstStyle/>
              <a:p>
                <a:endParaRPr lang="en-US"/>
              </a:p>
            </p:txBody>
          </p:sp>
          <p:sp>
            <p:nvSpPr>
              <p:cNvPr id="2358" name="Freeform: Shape 2357">
                <a:extLst>
                  <a:ext uri="{FF2B5EF4-FFF2-40B4-BE49-F238E27FC236}">
                    <a16:creationId xmlns:a16="http://schemas.microsoft.com/office/drawing/2014/main" id="{BBC82C7B-31CC-4AF2-A7BF-3DFB536BE12A}"/>
                  </a:ext>
                </a:extLst>
              </p:cNvPr>
              <p:cNvSpPr/>
              <p:nvPr/>
            </p:nvSpPr>
            <p:spPr>
              <a:xfrm>
                <a:off x="1292621" y="4184088"/>
                <a:ext cx="66542" cy="76700"/>
              </a:xfrm>
              <a:custGeom>
                <a:avLst/>
                <a:gdLst>
                  <a:gd name="connsiteX0" fmla="*/ 66543 w 66542"/>
                  <a:gd name="connsiteY0" fmla="*/ 26938 h 76700"/>
                  <a:gd name="connsiteX1" fmla="*/ 40895 w 66542"/>
                  <a:gd name="connsiteY1" fmla="*/ 26938 h 76700"/>
                  <a:gd name="connsiteX2" fmla="*/ 53176 w 66542"/>
                  <a:gd name="connsiteY2" fmla="*/ 14605 h 76700"/>
                  <a:gd name="connsiteX3" fmla="*/ 38546 w 66542"/>
                  <a:gd name="connsiteY3" fmla="*/ 0 h 76700"/>
                  <a:gd name="connsiteX4" fmla="*/ 0 w 66542"/>
                  <a:gd name="connsiteY4" fmla="*/ 38649 h 76700"/>
                  <a:gd name="connsiteX5" fmla="*/ 38597 w 66542"/>
                  <a:gd name="connsiteY5" fmla="*/ 76701 h 76700"/>
                  <a:gd name="connsiteX6" fmla="*/ 53125 w 66542"/>
                  <a:gd name="connsiteY6" fmla="*/ 61993 h 76700"/>
                  <a:gd name="connsiteX7" fmla="*/ 38546 w 66542"/>
                  <a:gd name="connsiteY7" fmla="*/ 47620 h 76700"/>
                  <a:gd name="connsiteX8" fmla="*/ 66543 w 66542"/>
                  <a:gd name="connsiteY8" fmla="*/ 47620 h 76700"/>
                  <a:gd name="connsiteX9" fmla="*/ 66543 w 66542"/>
                  <a:gd name="connsiteY9" fmla="*/ 26938 h 7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42" h="76700">
                    <a:moveTo>
                      <a:pt x="66543" y="26938"/>
                    </a:moveTo>
                    <a:lnTo>
                      <a:pt x="40895" y="26938"/>
                    </a:lnTo>
                    <a:lnTo>
                      <a:pt x="53176" y="14605"/>
                    </a:lnTo>
                    <a:lnTo>
                      <a:pt x="38546" y="0"/>
                    </a:lnTo>
                    <a:lnTo>
                      <a:pt x="0" y="38649"/>
                    </a:lnTo>
                    <a:lnTo>
                      <a:pt x="38597" y="76701"/>
                    </a:lnTo>
                    <a:lnTo>
                      <a:pt x="53125" y="61993"/>
                    </a:lnTo>
                    <a:lnTo>
                      <a:pt x="38546" y="47620"/>
                    </a:lnTo>
                    <a:lnTo>
                      <a:pt x="66543" y="47620"/>
                    </a:lnTo>
                    <a:lnTo>
                      <a:pt x="66543" y="26938"/>
                    </a:lnTo>
                    <a:close/>
                  </a:path>
                </a:pathLst>
              </a:custGeom>
              <a:solidFill>
                <a:srgbClr val="2D5967"/>
              </a:solidFill>
              <a:ln w="6417" cap="flat">
                <a:noFill/>
                <a:prstDash val="solid"/>
                <a:miter/>
              </a:ln>
            </p:spPr>
            <p:txBody>
              <a:bodyPr rtlCol="0" anchor="ctr"/>
              <a:lstStyle/>
              <a:p>
                <a:endParaRPr lang="en-US"/>
              </a:p>
            </p:txBody>
          </p:sp>
        </p:grpSp>
        <p:grpSp>
          <p:nvGrpSpPr>
            <p:cNvPr id="2359" name="Graphic 2">
              <a:extLst>
                <a:ext uri="{FF2B5EF4-FFF2-40B4-BE49-F238E27FC236}">
                  <a16:creationId xmlns:a16="http://schemas.microsoft.com/office/drawing/2014/main" id="{7B163361-2B4E-40AF-A6B5-3786E0A50BD6}"/>
                </a:ext>
              </a:extLst>
            </p:cNvPr>
            <p:cNvGrpSpPr/>
            <p:nvPr/>
          </p:nvGrpSpPr>
          <p:grpSpPr>
            <a:xfrm>
              <a:off x="1082392" y="4319759"/>
              <a:ext cx="628850" cy="237423"/>
              <a:chOff x="1082392" y="4319759"/>
              <a:chExt cx="628850" cy="237423"/>
            </a:xfrm>
            <a:solidFill>
              <a:srgbClr val="000000"/>
            </a:solidFill>
          </p:grpSpPr>
          <p:sp>
            <p:nvSpPr>
              <p:cNvPr id="2360" name="TextBox 2359">
                <a:extLst>
                  <a:ext uri="{FF2B5EF4-FFF2-40B4-BE49-F238E27FC236}">
                    <a16:creationId xmlns:a16="http://schemas.microsoft.com/office/drawing/2014/main" id="{A381DBA7-399A-4AAF-A85F-605A9BCD7DBB}"/>
                  </a:ext>
                </a:extLst>
              </p:cNvPr>
              <p:cNvSpPr txBox="1"/>
              <p:nvPr/>
            </p:nvSpPr>
            <p:spPr>
              <a:xfrm>
                <a:off x="1084395" y="4274039"/>
                <a:ext cx="61922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Database</a:t>
                </a:r>
              </a:p>
            </p:txBody>
          </p:sp>
          <p:sp>
            <p:nvSpPr>
              <p:cNvPr id="2361" name="TextBox 2360">
                <a:extLst>
                  <a:ext uri="{FF2B5EF4-FFF2-40B4-BE49-F238E27FC236}">
                    <a16:creationId xmlns:a16="http://schemas.microsoft.com/office/drawing/2014/main" id="{0A77B6C2-6002-4A1E-BB27-A867A71A2701}"/>
                  </a:ext>
                </a:extLst>
              </p:cNvPr>
              <p:cNvSpPr txBox="1"/>
              <p:nvPr/>
            </p:nvSpPr>
            <p:spPr>
              <a:xfrm>
                <a:off x="990952" y="4376709"/>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Management</a:t>
                </a:r>
              </a:p>
            </p:txBody>
          </p:sp>
        </p:grpSp>
      </p:grpSp>
      <p:grpSp>
        <p:nvGrpSpPr>
          <p:cNvPr id="2362" name="Graphic 2">
            <a:extLst>
              <a:ext uri="{FF2B5EF4-FFF2-40B4-BE49-F238E27FC236}">
                <a16:creationId xmlns:a16="http://schemas.microsoft.com/office/drawing/2014/main" id="{ECA58E43-4EA5-4BE1-9909-CF04F5A30542}"/>
              </a:ext>
            </a:extLst>
          </p:cNvPr>
          <p:cNvGrpSpPr/>
          <p:nvPr/>
        </p:nvGrpSpPr>
        <p:grpSpPr>
          <a:xfrm>
            <a:off x="2050181" y="4065850"/>
            <a:ext cx="462012" cy="756006"/>
            <a:chOff x="2050181" y="3801176"/>
            <a:chExt cx="462012" cy="756006"/>
          </a:xfrm>
        </p:grpSpPr>
        <p:grpSp>
          <p:nvGrpSpPr>
            <p:cNvPr id="2363" name="Graphic 2">
              <a:extLst>
                <a:ext uri="{FF2B5EF4-FFF2-40B4-BE49-F238E27FC236}">
                  <a16:creationId xmlns:a16="http://schemas.microsoft.com/office/drawing/2014/main" id="{52FB5530-7356-44E1-ADD2-097D942DE48D}"/>
                </a:ext>
              </a:extLst>
            </p:cNvPr>
            <p:cNvGrpSpPr/>
            <p:nvPr/>
          </p:nvGrpSpPr>
          <p:grpSpPr>
            <a:xfrm>
              <a:off x="2050181" y="3801176"/>
              <a:ext cx="462012" cy="513347"/>
              <a:chOff x="2050181" y="3801176"/>
              <a:chExt cx="462012" cy="513347"/>
            </a:xfrm>
          </p:grpSpPr>
          <p:grpSp>
            <p:nvGrpSpPr>
              <p:cNvPr id="2364" name="Graphic 2">
                <a:extLst>
                  <a:ext uri="{FF2B5EF4-FFF2-40B4-BE49-F238E27FC236}">
                    <a16:creationId xmlns:a16="http://schemas.microsoft.com/office/drawing/2014/main" id="{FBCF7499-8481-4AF0-A6A8-2EAE4D3172C2}"/>
                  </a:ext>
                </a:extLst>
              </p:cNvPr>
              <p:cNvGrpSpPr/>
              <p:nvPr/>
            </p:nvGrpSpPr>
            <p:grpSpPr>
              <a:xfrm>
                <a:off x="2050181" y="3801176"/>
                <a:ext cx="462012" cy="513347"/>
                <a:chOff x="2050181" y="3801176"/>
                <a:chExt cx="462012" cy="513347"/>
              </a:xfrm>
              <a:solidFill>
                <a:srgbClr val="FFFFFF"/>
              </a:solidFill>
            </p:grpSpPr>
            <p:sp>
              <p:nvSpPr>
                <p:cNvPr id="2365" name="Freeform: Shape 2364">
                  <a:extLst>
                    <a:ext uri="{FF2B5EF4-FFF2-40B4-BE49-F238E27FC236}">
                      <a16:creationId xmlns:a16="http://schemas.microsoft.com/office/drawing/2014/main" id="{67065425-D045-425F-8D15-D42A1B498AE3}"/>
                    </a:ext>
                  </a:extLst>
                </p:cNvPr>
                <p:cNvSpPr/>
                <p:nvPr/>
              </p:nvSpPr>
              <p:spPr>
                <a:xfrm>
                  <a:off x="2056289" y="3807285"/>
                  <a:ext cx="449795" cy="501123"/>
                </a:xfrm>
                <a:custGeom>
                  <a:avLst/>
                  <a:gdLst>
                    <a:gd name="connsiteX0" fmla="*/ 224898 w 449795"/>
                    <a:gd name="connsiteY0" fmla="*/ 501123 h 501123"/>
                    <a:gd name="connsiteX1" fmla="*/ 0 w 449795"/>
                    <a:gd name="connsiteY1" fmla="*/ 435126 h 501123"/>
                    <a:gd name="connsiteX2" fmla="*/ 0 w 449795"/>
                    <a:gd name="connsiteY2" fmla="*/ 73338 h 501123"/>
                    <a:gd name="connsiteX3" fmla="*/ 0 w 449795"/>
                    <a:gd name="connsiteY3" fmla="*/ 70893 h 501123"/>
                    <a:gd name="connsiteX4" fmla="*/ 0 w 449795"/>
                    <a:gd name="connsiteY4" fmla="*/ 68448 h 501123"/>
                    <a:gd name="connsiteX5" fmla="*/ 224898 w 449795"/>
                    <a:gd name="connsiteY5" fmla="*/ 0 h 501123"/>
                    <a:gd name="connsiteX6" fmla="*/ 449795 w 449795"/>
                    <a:gd name="connsiteY6" fmla="*/ 68448 h 501123"/>
                    <a:gd name="connsiteX7" fmla="*/ 449795 w 449795"/>
                    <a:gd name="connsiteY7" fmla="*/ 70893 h 501123"/>
                    <a:gd name="connsiteX8" fmla="*/ 449795 w 449795"/>
                    <a:gd name="connsiteY8" fmla="*/ 73338 h 501123"/>
                    <a:gd name="connsiteX9" fmla="*/ 449795 w 449795"/>
                    <a:gd name="connsiteY9" fmla="*/ 435126 h 501123"/>
                    <a:gd name="connsiteX10" fmla="*/ 224898 w 449795"/>
                    <a:gd name="connsiteY10" fmla="*/ 501123 h 50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795" h="501123">
                      <a:moveTo>
                        <a:pt x="224898" y="501123"/>
                      </a:moveTo>
                      <a:cubicBezTo>
                        <a:pt x="201675" y="501123"/>
                        <a:pt x="0" y="498678"/>
                        <a:pt x="0" y="435126"/>
                      </a:cubicBezTo>
                      <a:lnTo>
                        <a:pt x="0" y="73338"/>
                      </a:lnTo>
                      <a:cubicBezTo>
                        <a:pt x="0" y="72112"/>
                        <a:pt x="0" y="72112"/>
                        <a:pt x="0" y="70893"/>
                      </a:cubicBezTo>
                      <a:cubicBezTo>
                        <a:pt x="0" y="69668"/>
                        <a:pt x="0" y="68448"/>
                        <a:pt x="0" y="68448"/>
                      </a:cubicBezTo>
                      <a:cubicBezTo>
                        <a:pt x="0" y="18333"/>
                        <a:pt x="121009" y="0"/>
                        <a:pt x="224898" y="0"/>
                      </a:cubicBezTo>
                      <a:cubicBezTo>
                        <a:pt x="328786" y="0"/>
                        <a:pt x="449795" y="18333"/>
                        <a:pt x="449795" y="68448"/>
                      </a:cubicBezTo>
                      <a:cubicBezTo>
                        <a:pt x="449795" y="69668"/>
                        <a:pt x="449795" y="70893"/>
                        <a:pt x="449795" y="70893"/>
                      </a:cubicBezTo>
                      <a:cubicBezTo>
                        <a:pt x="449795" y="72112"/>
                        <a:pt x="449795" y="72112"/>
                        <a:pt x="449795" y="73338"/>
                      </a:cubicBezTo>
                      <a:lnTo>
                        <a:pt x="449795" y="435126"/>
                      </a:lnTo>
                      <a:cubicBezTo>
                        <a:pt x="449795" y="498678"/>
                        <a:pt x="248120" y="501123"/>
                        <a:pt x="224898" y="501123"/>
                      </a:cubicBezTo>
                      <a:close/>
                    </a:path>
                  </a:pathLst>
                </a:custGeom>
                <a:solidFill>
                  <a:srgbClr val="FFFFFF"/>
                </a:solidFill>
                <a:ln w="6417" cap="flat">
                  <a:noFill/>
                  <a:prstDash val="solid"/>
                  <a:miter/>
                </a:ln>
              </p:spPr>
              <p:txBody>
                <a:bodyPr rtlCol="0" anchor="ctr"/>
                <a:lstStyle/>
                <a:p>
                  <a:endParaRPr lang="en-US"/>
                </a:p>
              </p:txBody>
            </p:sp>
            <p:sp>
              <p:nvSpPr>
                <p:cNvPr id="2366" name="Freeform: Shape 2365">
                  <a:extLst>
                    <a:ext uri="{FF2B5EF4-FFF2-40B4-BE49-F238E27FC236}">
                      <a16:creationId xmlns:a16="http://schemas.microsoft.com/office/drawing/2014/main" id="{921E6761-5621-4D16-B50D-D61423098BC6}"/>
                    </a:ext>
                  </a:extLst>
                </p:cNvPr>
                <p:cNvSpPr/>
                <p:nvPr/>
              </p:nvSpPr>
              <p:spPr>
                <a:xfrm>
                  <a:off x="2050181" y="3801176"/>
                  <a:ext cx="462012" cy="513347"/>
                </a:xfrm>
                <a:custGeom>
                  <a:avLst/>
                  <a:gdLst>
                    <a:gd name="connsiteX0" fmla="*/ 231006 w 462012"/>
                    <a:gd name="connsiteY0" fmla="*/ 12224 h 513347"/>
                    <a:gd name="connsiteX1" fmla="*/ 449789 w 462012"/>
                    <a:gd name="connsiteY1" fmla="*/ 74557 h 513347"/>
                    <a:gd name="connsiteX2" fmla="*/ 449789 w 462012"/>
                    <a:gd name="connsiteY2" fmla="*/ 77002 h 513347"/>
                    <a:gd name="connsiteX3" fmla="*/ 449789 w 462012"/>
                    <a:gd name="connsiteY3" fmla="*/ 79447 h 513347"/>
                    <a:gd name="connsiteX4" fmla="*/ 449789 w 462012"/>
                    <a:gd name="connsiteY4" fmla="*/ 441235 h 513347"/>
                    <a:gd name="connsiteX5" fmla="*/ 231006 w 462012"/>
                    <a:gd name="connsiteY5" fmla="*/ 501123 h 513347"/>
                    <a:gd name="connsiteX6" fmla="*/ 12224 w 462012"/>
                    <a:gd name="connsiteY6" fmla="*/ 441235 h 513347"/>
                    <a:gd name="connsiteX7" fmla="*/ 12224 w 462012"/>
                    <a:gd name="connsiteY7" fmla="*/ 79447 h 513347"/>
                    <a:gd name="connsiteX8" fmla="*/ 12224 w 462012"/>
                    <a:gd name="connsiteY8" fmla="*/ 77002 h 513347"/>
                    <a:gd name="connsiteX9" fmla="*/ 12224 w 462012"/>
                    <a:gd name="connsiteY9" fmla="*/ 74557 h 513347"/>
                    <a:gd name="connsiteX10" fmla="*/ 231006 w 462012"/>
                    <a:gd name="connsiteY10" fmla="*/ 12224 h 513347"/>
                    <a:gd name="connsiteX11" fmla="*/ 231006 w 462012"/>
                    <a:gd name="connsiteY11" fmla="*/ 0 h 513347"/>
                    <a:gd name="connsiteX12" fmla="*/ 0 w 462012"/>
                    <a:gd name="connsiteY12" fmla="*/ 74557 h 513347"/>
                    <a:gd name="connsiteX13" fmla="*/ 0 w 462012"/>
                    <a:gd name="connsiteY13" fmla="*/ 77002 h 513347"/>
                    <a:gd name="connsiteX14" fmla="*/ 0 w 462012"/>
                    <a:gd name="connsiteY14" fmla="*/ 79447 h 513347"/>
                    <a:gd name="connsiteX15" fmla="*/ 0 w 462012"/>
                    <a:gd name="connsiteY15" fmla="*/ 441235 h 513347"/>
                    <a:gd name="connsiteX16" fmla="*/ 231006 w 462012"/>
                    <a:gd name="connsiteY16" fmla="*/ 513347 h 513347"/>
                    <a:gd name="connsiteX17" fmla="*/ 462013 w 462012"/>
                    <a:gd name="connsiteY17" fmla="*/ 441235 h 513347"/>
                    <a:gd name="connsiteX18" fmla="*/ 462013 w 462012"/>
                    <a:gd name="connsiteY18" fmla="*/ 79447 h 513347"/>
                    <a:gd name="connsiteX19" fmla="*/ 462013 w 462012"/>
                    <a:gd name="connsiteY19" fmla="*/ 77002 h 513347"/>
                    <a:gd name="connsiteX20" fmla="*/ 462013 w 462012"/>
                    <a:gd name="connsiteY20" fmla="*/ 74557 h 513347"/>
                    <a:gd name="connsiteX21" fmla="*/ 231006 w 462012"/>
                    <a:gd name="connsiteY21"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2012" h="513347">
                      <a:moveTo>
                        <a:pt x="231006" y="12224"/>
                      </a:moveTo>
                      <a:cubicBezTo>
                        <a:pt x="336121" y="12224"/>
                        <a:pt x="449789" y="31776"/>
                        <a:pt x="449789" y="74557"/>
                      </a:cubicBezTo>
                      <a:cubicBezTo>
                        <a:pt x="449789" y="75783"/>
                        <a:pt x="449789" y="77002"/>
                        <a:pt x="449789" y="77002"/>
                      </a:cubicBezTo>
                      <a:cubicBezTo>
                        <a:pt x="449789" y="78221"/>
                        <a:pt x="449789" y="78221"/>
                        <a:pt x="449789" y="79447"/>
                      </a:cubicBezTo>
                      <a:lnTo>
                        <a:pt x="449789" y="441235"/>
                      </a:lnTo>
                      <a:cubicBezTo>
                        <a:pt x="449789" y="488899"/>
                        <a:pt x="306789" y="501123"/>
                        <a:pt x="231006" y="501123"/>
                      </a:cubicBezTo>
                      <a:cubicBezTo>
                        <a:pt x="155223" y="501123"/>
                        <a:pt x="12224" y="488899"/>
                        <a:pt x="12224" y="441235"/>
                      </a:cubicBezTo>
                      <a:lnTo>
                        <a:pt x="12224" y="79447"/>
                      </a:lnTo>
                      <a:cubicBezTo>
                        <a:pt x="12224" y="78221"/>
                        <a:pt x="12224" y="78221"/>
                        <a:pt x="12224" y="77002"/>
                      </a:cubicBezTo>
                      <a:cubicBezTo>
                        <a:pt x="12224" y="75783"/>
                        <a:pt x="12224" y="74557"/>
                        <a:pt x="12224" y="74557"/>
                      </a:cubicBezTo>
                      <a:cubicBezTo>
                        <a:pt x="12224" y="31776"/>
                        <a:pt x="125892" y="12224"/>
                        <a:pt x="231006" y="12224"/>
                      </a:cubicBezTo>
                      <a:close/>
                      <a:moveTo>
                        <a:pt x="231006" y="0"/>
                      </a:moveTo>
                      <a:cubicBezTo>
                        <a:pt x="193115" y="0"/>
                        <a:pt x="0" y="3664"/>
                        <a:pt x="0" y="74557"/>
                      </a:cubicBezTo>
                      <a:cubicBezTo>
                        <a:pt x="0" y="75783"/>
                        <a:pt x="0" y="77002"/>
                        <a:pt x="0" y="77002"/>
                      </a:cubicBezTo>
                      <a:cubicBezTo>
                        <a:pt x="0" y="78221"/>
                        <a:pt x="0" y="78221"/>
                        <a:pt x="0" y="79447"/>
                      </a:cubicBezTo>
                      <a:lnTo>
                        <a:pt x="0" y="441235"/>
                      </a:lnTo>
                      <a:cubicBezTo>
                        <a:pt x="0" y="509683"/>
                        <a:pt x="193115" y="513347"/>
                        <a:pt x="231006" y="513347"/>
                      </a:cubicBezTo>
                      <a:cubicBezTo>
                        <a:pt x="268898" y="513347"/>
                        <a:pt x="462013" y="509683"/>
                        <a:pt x="462013" y="441235"/>
                      </a:cubicBezTo>
                      <a:lnTo>
                        <a:pt x="462013" y="79447"/>
                      </a:lnTo>
                      <a:cubicBezTo>
                        <a:pt x="462013" y="78221"/>
                        <a:pt x="462013" y="78221"/>
                        <a:pt x="462013" y="77002"/>
                      </a:cubicBezTo>
                      <a:cubicBezTo>
                        <a:pt x="462013" y="75783"/>
                        <a:pt x="462013" y="74557"/>
                        <a:pt x="462013" y="74557"/>
                      </a:cubicBezTo>
                      <a:cubicBezTo>
                        <a:pt x="462013" y="3664"/>
                        <a:pt x="270117" y="0"/>
                        <a:pt x="231006" y="0"/>
                      </a:cubicBezTo>
                      <a:close/>
                    </a:path>
                  </a:pathLst>
                </a:custGeom>
                <a:solidFill>
                  <a:srgbClr val="FFFFFF"/>
                </a:solidFill>
                <a:ln w="6417" cap="flat">
                  <a:noFill/>
                  <a:prstDash val="solid"/>
                  <a:miter/>
                </a:ln>
              </p:spPr>
              <p:txBody>
                <a:bodyPr rtlCol="0" anchor="ctr"/>
                <a:lstStyle/>
                <a:p>
                  <a:endParaRPr lang="en-US"/>
                </a:p>
              </p:txBody>
            </p:sp>
          </p:grpSp>
          <p:grpSp>
            <p:nvGrpSpPr>
              <p:cNvPr id="2367" name="Graphic 2">
                <a:extLst>
                  <a:ext uri="{FF2B5EF4-FFF2-40B4-BE49-F238E27FC236}">
                    <a16:creationId xmlns:a16="http://schemas.microsoft.com/office/drawing/2014/main" id="{7A788B29-E8A4-4ADB-8704-D8D543C89474}"/>
                  </a:ext>
                </a:extLst>
              </p:cNvPr>
              <p:cNvGrpSpPr/>
              <p:nvPr/>
            </p:nvGrpSpPr>
            <p:grpSpPr>
              <a:xfrm>
                <a:off x="2062405" y="3813400"/>
                <a:ext cx="437564" cy="488898"/>
                <a:chOff x="2062405" y="3813400"/>
                <a:chExt cx="437564" cy="488898"/>
              </a:xfrm>
              <a:solidFill>
                <a:srgbClr val="2C5967"/>
              </a:solidFill>
            </p:grpSpPr>
            <p:sp>
              <p:nvSpPr>
                <p:cNvPr id="2368" name="Freeform: Shape 2367">
                  <a:extLst>
                    <a:ext uri="{FF2B5EF4-FFF2-40B4-BE49-F238E27FC236}">
                      <a16:creationId xmlns:a16="http://schemas.microsoft.com/office/drawing/2014/main" id="{97C03F3C-B2BB-4389-8614-695E5D8FE801}"/>
                    </a:ext>
                  </a:extLst>
                </p:cNvPr>
                <p:cNvSpPr/>
                <p:nvPr/>
              </p:nvSpPr>
              <p:spPr>
                <a:xfrm>
                  <a:off x="2062405" y="3813400"/>
                  <a:ext cx="437564" cy="488898"/>
                </a:xfrm>
                <a:custGeom>
                  <a:avLst/>
                  <a:gdLst>
                    <a:gd name="connsiteX0" fmla="*/ 437564 w 437564"/>
                    <a:gd name="connsiteY0" fmla="*/ 62333 h 488898"/>
                    <a:gd name="connsiteX1" fmla="*/ 218782 w 437564"/>
                    <a:gd name="connsiteY1" fmla="*/ 0 h 488898"/>
                    <a:gd name="connsiteX2" fmla="*/ 0 w 437564"/>
                    <a:gd name="connsiteY2" fmla="*/ 62333 h 488898"/>
                    <a:gd name="connsiteX3" fmla="*/ 0 w 437564"/>
                    <a:gd name="connsiteY3" fmla="*/ 64778 h 488898"/>
                    <a:gd name="connsiteX4" fmla="*/ 0 w 437564"/>
                    <a:gd name="connsiteY4" fmla="*/ 67223 h 488898"/>
                    <a:gd name="connsiteX5" fmla="*/ 0 w 437564"/>
                    <a:gd name="connsiteY5" fmla="*/ 180890 h 488898"/>
                    <a:gd name="connsiteX6" fmla="*/ 0 w 437564"/>
                    <a:gd name="connsiteY6" fmla="*/ 189451 h 488898"/>
                    <a:gd name="connsiteX7" fmla="*/ 0 w 437564"/>
                    <a:gd name="connsiteY7" fmla="*/ 304338 h 488898"/>
                    <a:gd name="connsiteX8" fmla="*/ 0 w 437564"/>
                    <a:gd name="connsiteY8" fmla="*/ 308008 h 488898"/>
                    <a:gd name="connsiteX9" fmla="*/ 0 w 437564"/>
                    <a:gd name="connsiteY9" fmla="*/ 429011 h 488898"/>
                    <a:gd name="connsiteX10" fmla="*/ 218782 w 437564"/>
                    <a:gd name="connsiteY10" fmla="*/ 488899 h 488898"/>
                    <a:gd name="connsiteX11" fmla="*/ 437564 w 437564"/>
                    <a:gd name="connsiteY11" fmla="*/ 429011 h 488898"/>
                    <a:gd name="connsiteX12" fmla="*/ 437564 w 437564"/>
                    <a:gd name="connsiteY12" fmla="*/ 308008 h 488898"/>
                    <a:gd name="connsiteX13" fmla="*/ 437564 w 437564"/>
                    <a:gd name="connsiteY13" fmla="*/ 304338 h 488898"/>
                    <a:gd name="connsiteX14" fmla="*/ 437564 w 437564"/>
                    <a:gd name="connsiteY14" fmla="*/ 189451 h 488898"/>
                    <a:gd name="connsiteX15" fmla="*/ 437564 w 437564"/>
                    <a:gd name="connsiteY15" fmla="*/ 180890 h 488898"/>
                    <a:gd name="connsiteX16" fmla="*/ 437564 w 437564"/>
                    <a:gd name="connsiteY16" fmla="*/ 67223 h 488898"/>
                    <a:gd name="connsiteX17" fmla="*/ 437564 w 437564"/>
                    <a:gd name="connsiteY17" fmla="*/ 64778 h 488898"/>
                    <a:gd name="connsiteX18" fmla="*/ 437564 w 437564"/>
                    <a:gd name="connsiteY18" fmla="*/ 62333 h 488898"/>
                    <a:gd name="connsiteX19" fmla="*/ 416787 w 437564"/>
                    <a:gd name="connsiteY19" fmla="*/ 188225 h 488898"/>
                    <a:gd name="connsiteX20" fmla="*/ 363007 w 437564"/>
                    <a:gd name="connsiteY20" fmla="*/ 213892 h 488898"/>
                    <a:gd name="connsiteX21" fmla="*/ 352009 w 437564"/>
                    <a:gd name="connsiteY21" fmla="*/ 216337 h 488898"/>
                    <a:gd name="connsiteX22" fmla="*/ 352009 w 437564"/>
                    <a:gd name="connsiteY22" fmla="*/ 237115 h 488898"/>
                    <a:gd name="connsiteX23" fmla="*/ 416787 w 437564"/>
                    <a:gd name="connsiteY23" fmla="*/ 216337 h 488898"/>
                    <a:gd name="connsiteX24" fmla="*/ 416787 w 437564"/>
                    <a:gd name="connsiteY24" fmla="*/ 308008 h 488898"/>
                    <a:gd name="connsiteX25" fmla="*/ 363007 w 437564"/>
                    <a:gd name="connsiteY25" fmla="*/ 333676 h 488898"/>
                    <a:gd name="connsiteX26" fmla="*/ 347119 w 437564"/>
                    <a:gd name="connsiteY26" fmla="*/ 337340 h 488898"/>
                    <a:gd name="connsiteX27" fmla="*/ 339785 w 437564"/>
                    <a:gd name="connsiteY27" fmla="*/ 359343 h 488898"/>
                    <a:gd name="connsiteX28" fmla="*/ 416787 w 437564"/>
                    <a:gd name="connsiteY28" fmla="*/ 336121 h 488898"/>
                    <a:gd name="connsiteX29" fmla="*/ 416787 w 437564"/>
                    <a:gd name="connsiteY29" fmla="*/ 429011 h 488898"/>
                    <a:gd name="connsiteX30" fmla="*/ 363007 w 437564"/>
                    <a:gd name="connsiteY30" fmla="*/ 454678 h 488898"/>
                    <a:gd name="connsiteX31" fmla="*/ 217563 w 437564"/>
                    <a:gd name="connsiteY31" fmla="*/ 469347 h 488898"/>
                    <a:gd name="connsiteX32" fmla="*/ 73332 w 437564"/>
                    <a:gd name="connsiteY32" fmla="*/ 453452 h 488898"/>
                    <a:gd name="connsiteX33" fmla="*/ 19552 w 437564"/>
                    <a:gd name="connsiteY33" fmla="*/ 427785 h 488898"/>
                    <a:gd name="connsiteX34" fmla="*/ 19552 w 437564"/>
                    <a:gd name="connsiteY34" fmla="*/ 334895 h 488898"/>
                    <a:gd name="connsiteX35" fmla="*/ 96554 w 437564"/>
                    <a:gd name="connsiteY35" fmla="*/ 358117 h 488898"/>
                    <a:gd name="connsiteX36" fmla="*/ 89226 w 437564"/>
                    <a:gd name="connsiteY36" fmla="*/ 336121 h 488898"/>
                    <a:gd name="connsiteX37" fmla="*/ 73332 w 437564"/>
                    <a:gd name="connsiteY37" fmla="*/ 332450 h 488898"/>
                    <a:gd name="connsiteX38" fmla="*/ 19552 w 437564"/>
                    <a:gd name="connsiteY38" fmla="*/ 306783 h 488898"/>
                    <a:gd name="connsiteX39" fmla="*/ 19552 w 437564"/>
                    <a:gd name="connsiteY39" fmla="*/ 215118 h 488898"/>
                    <a:gd name="connsiteX40" fmla="*/ 85556 w 437564"/>
                    <a:gd name="connsiteY40" fmla="*/ 237115 h 488898"/>
                    <a:gd name="connsiteX41" fmla="*/ 85556 w 437564"/>
                    <a:gd name="connsiteY41" fmla="*/ 216337 h 488898"/>
                    <a:gd name="connsiteX42" fmla="*/ 74557 w 437564"/>
                    <a:gd name="connsiteY42" fmla="*/ 213892 h 488898"/>
                    <a:gd name="connsiteX43" fmla="*/ 20778 w 437564"/>
                    <a:gd name="connsiteY43" fmla="*/ 188225 h 488898"/>
                    <a:gd name="connsiteX44" fmla="*/ 20778 w 437564"/>
                    <a:gd name="connsiteY44" fmla="*/ 90445 h 488898"/>
                    <a:gd name="connsiteX45" fmla="*/ 218782 w 437564"/>
                    <a:gd name="connsiteY45" fmla="*/ 123447 h 488898"/>
                    <a:gd name="connsiteX46" fmla="*/ 416787 w 437564"/>
                    <a:gd name="connsiteY46" fmla="*/ 90445 h 488898"/>
                    <a:gd name="connsiteX47" fmla="*/ 416787 w 437564"/>
                    <a:gd name="connsiteY47" fmla="*/ 188225 h 488898"/>
                    <a:gd name="connsiteX48" fmla="*/ 364233 w 437564"/>
                    <a:gd name="connsiteY48" fmla="*/ 88001 h 488898"/>
                    <a:gd name="connsiteX49" fmla="*/ 218782 w 437564"/>
                    <a:gd name="connsiteY49" fmla="*/ 102669 h 488898"/>
                    <a:gd name="connsiteX50" fmla="*/ 73332 w 437564"/>
                    <a:gd name="connsiteY50" fmla="*/ 88001 h 488898"/>
                    <a:gd name="connsiteX51" fmla="*/ 20778 w 437564"/>
                    <a:gd name="connsiteY51" fmla="*/ 62333 h 488898"/>
                    <a:gd name="connsiteX52" fmla="*/ 73332 w 437564"/>
                    <a:gd name="connsiteY52" fmla="*/ 35447 h 488898"/>
                    <a:gd name="connsiteX53" fmla="*/ 218782 w 437564"/>
                    <a:gd name="connsiteY53" fmla="*/ 20778 h 488898"/>
                    <a:gd name="connsiteX54" fmla="*/ 364233 w 437564"/>
                    <a:gd name="connsiteY54" fmla="*/ 35447 h 488898"/>
                    <a:gd name="connsiteX55" fmla="*/ 418012 w 437564"/>
                    <a:gd name="connsiteY55" fmla="*/ 62333 h 488898"/>
                    <a:gd name="connsiteX56" fmla="*/ 364233 w 437564"/>
                    <a:gd name="connsiteY56" fmla="*/ 88001 h 48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37564" h="488898">
                      <a:moveTo>
                        <a:pt x="437564" y="62333"/>
                      </a:moveTo>
                      <a:cubicBezTo>
                        <a:pt x="437564" y="19552"/>
                        <a:pt x="323897" y="0"/>
                        <a:pt x="218782" y="0"/>
                      </a:cubicBezTo>
                      <a:cubicBezTo>
                        <a:pt x="113668" y="0"/>
                        <a:pt x="0" y="19552"/>
                        <a:pt x="0" y="62333"/>
                      </a:cubicBezTo>
                      <a:cubicBezTo>
                        <a:pt x="0" y="63559"/>
                        <a:pt x="0" y="64778"/>
                        <a:pt x="0" y="64778"/>
                      </a:cubicBezTo>
                      <a:cubicBezTo>
                        <a:pt x="0" y="66003"/>
                        <a:pt x="0" y="65997"/>
                        <a:pt x="0" y="67223"/>
                      </a:cubicBezTo>
                      <a:lnTo>
                        <a:pt x="0" y="180890"/>
                      </a:lnTo>
                      <a:lnTo>
                        <a:pt x="0" y="189451"/>
                      </a:lnTo>
                      <a:lnTo>
                        <a:pt x="0" y="304338"/>
                      </a:lnTo>
                      <a:lnTo>
                        <a:pt x="0" y="308008"/>
                      </a:lnTo>
                      <a:lnTo>
                        <a:pt x="0" y="429011"/>
                      </a:lnTo>
                      <a:cubicBezTo>
                        <a:pt x="0" y="476675"/>
                        <a:pt x="142999" y="488899"/>
                        <a:pt x="218782" y="488899"/>
                      </a:cubicBezTo>
                      <a:cubicBezTo>
                        <a:pt x="294565" y="488899"/>
                        <a:pt x="437564" y="476675"/>
                        <a:pt x="437564" y="429011"/>
                      </a:cubicBezTo>
                      <a:lnTo>
                        <a:pt x="437564" y="308008"/>
                      </a:lnTo>
                      <a:lnTo>
                        <a:pt x="437564" y="304338"/>
                      </a:lnTo>
                      <a:lnTo>
                        <a:pt x="437564" y="189451"/>
                      </a:lnTo>
                      <a:lnTo>
                        <a:pt x="437564" y="180890"/>
                      </a:lnTo>
                      <a:lnTo>
                        <a:pt x="437564" y="67223"/>
                      </a:lnTo>
                      <a:cubicBezTo>
                        <a:pt x="437564" y="65997"/>
                        <a:pt x="437564" y="66003"/>
                        <a:pt x="437564" y="64778"/>
                      </a:cubicBezTo>
                      <a:cubicBezTo>
                        <a:pt x="437564" y="63559"/>
                        <a:pt x="437564" y="62333"/>
                        <a:pt x="437564" y="62333"/>
                      </a:cubicBezTo>
                      <a:close/>
                      <a:moveTo>
                        <a:pt x="416787" y="188225"/>
                      </a:moveTo>
                      <a:cubicBezTo>
                        <a:pt x="416787" y="191895"/>
                        <a:pt x="407008" y="202894"/>
                        <a:pt x="363007" y="213892"/>
                      </a:cubicBezTo>
                      <a:cubicBezTo>
                        <a:pt x="359343" y="215118"/>
                        <a:pt x="355673" y="215118"/>
                        <a:pt x="352009" y="216337"/>
                      </a:cubicBezTo>
                      <a:lnTo>
                        <a:pt x="352009" y="237115"/>
                      </a:lnTo>
                      <a:cubicBezTo>
                        <a:pt x="377676" y="232225"/>
                        <a:pt x="400899" y="224891"/>
                        <a:pt x="416787" y="216337"/>
                      </a:cubicBezTo>
                      <a:lnTo>
                        <a:pt x="416787" y="308008"/>
                      </a:lnTo>
                      <a:cubicBezTo>
                        <a:pt x="416787" y="311672"/>
                        <a:pt x="407008" y="322671"/>
                        <a:pt x="363007" y="333676"/>
                      </a:cubicBezTo>
                      <a:cubicBezTo>
                        <a:pt x="358117" y="334895"/>
                        <a:pt x="352009" y="336121"/>
                        <a:pt x="347119" y="337340"/>
                      </a:cubicBezTo>
                      <a:cubicBezTo>
                        <a:pt x="345900" y="344674"/>
                        <a:pt x="343455" y="352009"/>
                        <a:pt x="339785" y="359343"/>
                      </a:cubicBezTo>
                      <a:cubicBezTo>
                        <a:pt x="370342" y="354453"/>
                        <a:pt x="398454" y="347119"/>
                        <a:pt x="416787" y="336121"/>
                      </a:cubicBezTo>
                      <a:lnTo>
                        <a:pt x="416787" y="429011"/>
                      </a:lnTo>
                      <a:cubicBezTo>
                        <a:pt x="416787" y="432675"/>
                        <a:pt x="407008" y="443679"/>
                        <a:pt x="363007" y="454678"/>
                      </a:cubicBezTo>
                      <a:cubicBezTo>
                        <a:pt x="323897" y="464457"/>
                        <a:pt x="272562" y="469347"/>
                        <a:pt x="217563" y="469347"/>
                      </a:cubicBezTo>
                      <a:cubicBezTo>
                        <a:pt x="162558" y="469347"/>
                        <a:pt x="112449" y="463231"/>
                        <a:pt x="73332" y="453452"/>
                      </a:cubicBezTo>
                      <a:cubicBezTo>
                        <a:pt x="29331" y="442454"/>
                        <a:pt x="19552" y="431455"/>
                        <a:pt x="19552" y="427785"/>
                      </a:cubicBezTo>
                      <a:lnTo>
                        <a:pt x="19552" y="334895"/>
                      </a:lnTo>
                      <a:cubicBezTo>
                        <a:pt x="37891" y="345900"/>
                        <a:pt x="64778" y="353228"/>
                        <a:pt x="96554" y="358117"/>
                      </a:cubicBezTo>
                      <a:cubicBezTo>
                        <a:pt x="92890" y="350783"/>
                        <a:pt x="90445" y="342229"/>
                        <a:pt x="89226" y="336121"/>
                      </a:cubicBezTo>
                      <a:cubicBezTo>
                        <a:pt x="83111" y="334895"/>
                        <a:pt x="78221" y="333676"/>
                        <a:pt x="73332" y="332450"/>
                      </a:cubicBezTo>
                      <a:cubicBezTo>
                        <a:pt x="29331" y="321452"/>
                        <a:pt x="19552" y="310453"/>
                        <a:pt x="19552" y="306783"/>
                      </a:cubicBezTo>
                      <a:lnTo>
                        <a:pt x="19552" y="215118"/>
                      </a:lnTo>
                      <a:cubicBezTo>
                        <a:pt x="36666" y="226117"/>
                        <a:pt x="58669" y="232225"/>
                        <a:pt x="85556" y="237115"/>
                      </a:cubicBezTo>
                      <a:lnTo>
                        <a:pt x="85556" y="216337"/>
                      </a:lnTo>
                      <a:cubicBezTo>
                        <a:pt x="81892" y="215118"/>
                        <a:pt x="78221" y="215118"/>
                        <a:pt x="74557" y="213892"/>
                      </a:cubicBezTo>
                      <a:cubicBezTo>
                        <a:pt x="30557" y="202894"/>
                        <a:pt x="20778" y="191895"/>
                        <a:pt x="20778" y="188225"/>
                      </a:cubicBezTo>
                      <a:lnTo>
                        <a:pt x="20778" y="90445"/>
                      </a:lnTo>
                      <a:cubicBezTo>
                        <a:pt x="58669" y="113668"/>
                        <a:pt x="140561" y="123447"/>
                        <a:pt x="218782" y="123447"/>
                      </a:cubicBezTo>
                      <a:cubicBezTo>
                        <a:pt x="297004" y="123447"/>
                        <a:pt x="380121" y="112449"/>
                        <a:pt x="416787" y="90445"/>
                      </a:cubicBezTo>
                      <a:lnTo>
                        <a:pt x="416787" y="188225"/>
                      </a:lnTo>
                      <a:close/>
                      <a:moveTo>
                        <a:pt x="364233" y="88001"/>
                      </a:moveTo>
                      <a:cubicBezTo>
                        <a:pt x="325116" y="97780"/>
                        <a:pt x="273781" y="102669"/>
                        <a:pt x="218782" y="102669"/>
                      </a:cubicBezTo>
                      <a:cubicBezTo>
                        <a:pt x="163783" y="102669"/>
                        <a:pt x="112449" y="97780"/>
                        <a:pt x="73332" y="88001"/>
                      </a:cubicBezTo>
                      <a:cubicBezTo>
                        <a:pt x="30557" y="77002"/>
                        <a:pt x="20778" y="65997"/>
                        <a:pt x="20778" y="62333"/>
                      </a:cubicBezTo>
                      <a:cubicBezTo>
                        <a:pt x="20778" y="58669"/>
                        <a:pt x="30557" y="46445"/>
                        <a:pt x="73332" y="35447"/>
                      </a:cubicBezTo>
                      <a:cubicBezTo>
                        <a:pt x="112449" y="25667"/>
                        <a:pt x="163783" y="20778"/>
                        <a:pt x="218782" y="20778"/>
                      </a:cubicBezTo>
                      <a:cubicBezTo>
                        <a:pt x="273781" y="20778"/>
                        <a:pt x="325116" y="25667"/>
                        <a:pt x="364233" y="35447"/>
                      </a:cubicBezTo>
                      <a:cubicBezTo>
                        <a:pt x="408233" y="46445"/>
                        <a:pt x="418012" y="58669"/>
                        <a:pt x="418012" y="62333"/>
                      </a:cubicBezTo>
                      <a:cubicBezTo>
                        <a:pt x="418012" y="65997"/>
                        <a:pt x="407008" y="77002"/>
                        <a:pt x="364233" y="88001"/>
                      </a:cubicBezTo>
                      <a:close/>
                    </a:path>
                  </a:pathLst>
                </a:custGeom>
                <a:solidFill>
                  <a:srgbClr val="2C5967"/>
                </a:solidFill>
                <a:ln w="6417" cap="flat">
                  <a:noFill/>
                  <a:prstDash val="solid"/>
                  <a:miter/>
                </a:ln>
              </p:spPr>
              <p:txBody>
                <a:bodyPr rtlCol="0" anchor="ctr"/>
                <a:lstStyle/>
                <a:p>
                  <a:endParaRPr lang="en-US"/>
                </a:p>
              </p:txBody>
            </p:sp>
            <p:sp>
              <p:nvSpPr>
                <p:cNvPr id="2369" name="Freeform: Shape 2368">
                  <a:extLst>
                    <a:ext uri="{FF2B5EF4-FFF2-40B4-BE49-F238E27FC236}">
                      <a16:creationId xmlns:a16="http://schemas.microsoft.com/office/drawing/2014/main" id="{F252D001-9EF2-4E43-965E-CAE9B405C7C7}"/>
                    </a:ext>
                  </a:extLst>
                </p:cNvPr>
                <p:cNvSpPr/>
                <p:nvPr/>
              </p:nvSpPr>
              <p:spPr>
                <a:xfrm>
                  <a:off x="2162629" y="3955180"/>
                  <a:ext cx="237115" cy="309233"/>
                </a:xfrm>
                <a:custGeom>
                  <a:avLst/>
                  <a:gdLst>
                    <a:gd name="connsiteX0" fmla="*/ 0 w 237115"/>
                    <a:gd name="connsiteY0" fmla="*/ 51335 h 309233"/>
                    <a:gd name="connsiteX1" fmla="*/ 0 w 237115"/>
                    <a:gd name="connsiteY1" fmla="*/ 161339 h 309233"/>
                    <a:gd name="connsiteX2" fmla="*/ 114887 w 237115"/>
                    <a:gd name="connsiteY2" fmla="*/ 308008 h 309233"/>
                    <a:gd name="connsiteX3" fmla="*/ 118558 w 237115"/>
                    <a:gd name="connsiteY3" fmla="*/ 309234 h 309233"/>
                    <a:gd name="connsiteX4" fmla="*/ 122222 w 237115"/>
                    <a:gd name="connsiteY4" fmla="*/ 308008 h 309233"/>
                    <a:gd name="connsiteX5" fmla="*/ 237115 w 237115"/>
                    <a:gd name="connsiteY5" fmla="*/ 161339 h 309233"/>
                    <a:gd name="connsiteX6" fmla="*/ 237115 w 237115"/>
                    <a:gd name="connsiteY6" fmla="*/ 51335 h 309233"/>
                    <a:gd name="connsiteX7" fmla="*/ 118558 w 237115"/>
                    <a:gd name="connsiteY7" fmla="*/ 0 h 309233"/>
                    <a:gd name="connsiteX8" fmla="*/ 0 w 237115"/>
                    <a:gd name="connsiteY8" fmla="*/ 51335 h 309233"/>
                    <a:gd name="connsiteX9" fmla="*/ 216338 w 237115"/>
                    <a:gd name="connsiteY9" fmla="*/ 161339 h 309233"/>
                    <a:gd name="connsiteX10" fmla="*/ 128337 w 237115"/>
                    <a:gd name="connsiteY10" fmla="*/ 282341 h 309233"/>
                    <a:gd name="connsiteX11" fmla="*/ 128337 w 237115"/>
                    <a:gd name="connsiteY11" fmla="*/ 250565 h 309233"/>
                    <a:gd name="connsiteX12" fmla="*/ 118558 w 237115"/>
                    <a:gd name="connsiteY12" fmla="*/ 250565 h 309233"/>
                    <a:gd name="connsiteX13" fmla="*/ 108778 w 237115"/>
                    <a:gd name="connsiteY13" fmla="*/ 250565 h 309233"/>
                    <a:gd name="connsiteX14" fmla="*/ 108778 w 237115"/>
                    <a:gd name="connsiteY14" fmla="*/ 282341 h 309233"/>
                    <a:gd name="connsiteX15" fmla="*/ 20778 w 237115"/>
                    <a:gd name="connsiteY15" fmla="*/ 161339 h 309233"/>
                    <a:gd name="connsiteX16" fmla="*/ 20778 w 237115"/>
                    <a:gd name="connsiteY16" fmla="*/ 64784 h 309233"/>
                    <a:gd name="connsiteX17" fmla="*/ 108778 w 237115"/>
                    <a:gd name="connsiteY17" fmla="*/ 26893 h 309233"/>
                    <a:gd name="connsiteX18" fmla="*/ 108778 w 237115"/>
                    <a:gd name="connsiteY18" fmla="*/ 55005 h 309233"/>
                    <a:gd name="connsiteX19" fmla="*/ 118558 w 237115"/>
                    <a:gd name="connsiteY19" fmla="*/ 55005 h 309233"/>
                    <a:gd name="connsiteX20" fmla="*/ 128337 w 237115"/>
                    <a:gd name="connsiteY20" fmla="*/ 55005 h 309233"/>
                    <a:gd name="connsiteX21" fmla="*/ 128337 w 237115"/>
                    <a:gd name="connsiteY21" fmla="*/ 26893 h 309233"/>
                    <a:gd name="connsiteX22" fmla="*/ 216338 w 237115"/>
                    <a:gd name="connsiteY22" fmla="*/ 64784 h 309233"/>
                    <a:gd name="connsiteX23" fmla="*/ 216338 w 237115"/>
                    <a:gd name="connsiteY23" fmla="*/ 161339 h 30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7115" h="309233">
                      <a:moveTo>
                        <a:pt x="0" y="51335"/>
                      </a:moveTo>
                      <a:lnTo>
                        <a:pt x="0" y="161339"/>
                      </a:lnTo>
                      <a:cubicBezTo>
                        <a:pt x="0" y="165009"/>
                        <a:pt x="1219" y="266453"/>
                        <a:pt x="114887" y="308008"/>
                      </a:cubicBezTo>
                      <a:lnTo>
                        <a:pt x="118558" y="309234"/>
                      </a:lnTo>
                      <a:lnTo>
                        <a:pt x="122222" y="308008"/>
                      </a:lnTo>
                      <a:cubicBezTo>
                        <a:pt x="235896" y="266453"/>
                        <a:pt x="237115" y="166228"/>
                        <a:pt x="237115" y="161339"/>
                      </a:cubicBezTo>
                      <a:lnTo>
                        <a:pt x="237115" y="51335"/>
                      </a:lnTo>
                      <a:lnTo>
                        <a:pt x="118558" y="0"/>
                      </a:lnTo>
                      <a:lnTo>
                        <a:pt x="0" y="51335"/>
                      </a:lnTo>
                      <a:close/>
                      <a:moveTo>
                        <a:pt x="216338" y="161339"/>
                      </a:moveTo>
                      <a:cubicBezTo>
                        <a:pt x="216338" y="162564"/>
                        <a:pt x="215112" y="243231"/>
                        <a:pt x="128337" y="282341"/>
                      </a:cubicBezTo>
                      <a:lnTo>
                        <a:pt x="128337" y="250565"/>
                      </a:lnTo>
                      <a:cubicBezTo>
                        <a:pt x="124666" y="250565"/>
                        <a:pt x="121003" y="250565"/>
                        <a:pt x="118558" y="250565"/>
                      </a:cubicBezTo>
                      <a:cubicBezTo>
                        <a:pt x="116113" y="250565"/>
                        <a:pt x="111223" y="250565"/>
                        <a:pt x="108778" y="250565"/>
                      </a:cubicBezTo>
                      <a:lnTo>
                        <a:pt x="108778" y="282341"/>
                      </a:lnTo>
                      <a:cubicBezTo>
                        <a:pt x="21997" y="243231"/>
                        <a:pt x="20778" y="165009"/>
                        <a:pt x="20778" y="161339"/>
                      </a:cubicBezTo>
                      <a:lnTo>
                        <a:pt x="20778" y="64784"/>
                      </a:lnTo>
                      <a:lnTo>
                        <a:pt x="108778" y="26893"/>
                      </a:lnTo>
                      <a:lnTo>
                        <a:pt x="108778" y="55005"/>
                      </a:lnTo>
                      <a:cubicBezTo>
                        <a:pt x="112442" y="55005"/>
                        <a:pt x="116113" y="55005"/>
                        <a:pt x="118558" y="55005"/>
                      </a:cubicBezTo>
                      <a:cubicBezTo>
                        <a:pt x="121003" y="55005"/>
                        <a:pt x="125892" y="55005"/>
                        <a:pt x="128337" y="55005"/>
                      </a:cubicBezTo>
                      <a:lnTo>
                        <a:pt x="128337" y="26893"/>
                      </a:lnTo>
                      <a:lnTo>
                        <a:pt x="216338" y="64784"/>
                      </a:lnTo>
                      <a:lnTo>
                        <a:pt x="216338" y="161339"/>
                      </a:lnTo>
                      <a:close/>
                    </a:path>
                  </a:pathLst>
                </a:custGeom>
                <a:solidFill>
                  <a:srgbClr val="2C5967"/>
                </a:solidFill>
                <a:ln w="6417" cap="flat">
                  <a:noFill/>
                  <a:prstDash val="solid"/>
                  <a:miter/>
                </a:ln>
              </p:spPr>
              <p:txBody>
                <a:bodyPr rtlCol="0" anchor="ctr"/>
                <a:lstStyle/>
                <a:p>
                  <a:endParaRPr lang="en-US"/>
                </a:p>
              </p:txBody>
            </p:sp>
            <p:sp>
              <p:nvSpPr>
                <p:cNvPr id="2370" name="Freeform: Shape 2369">
                  <a:extLst>
                    <a:ext uri="{FF2B5EF4-FFF2-40B4-BE49-F238E27FC236}">
                      <a16:creationId xmlns:a16="http://schemas.microsoft.com/office/drawing/2014/main" id="{F6649CCD-58AE-4DCC-8B1C-C9EE30C7FC1E}"/>
                    </a:ext>
                  </a:extLst>
                </p:cNvPr>
                <p:cNvSpPr/>
                <p:nvPr/>
              </p:nvSpPr>
              <p:spPr>
                <a:xfrm>
                  <a:off x="2199295" y="4026073"/>
                  <a:ext cx="163783" cy="163783"/>
                </a:xfrm>
                <a:custGeom>
                  <a:avLst/>
                  <a:gdLst>
                    <a:gd name="connsiteX0" fmla="*/ 0 w 163783"/>
                    <a:gd name="connsiteY0" fmla="*/ 81892 h 163783"/>
                    <a:gd name="connsiteX1" fmla="*/ 81892 w 163783"/>
                    <a:gd name="connsiteY1" fmla="*/ 163784 h 163783"/>
                    <a:gd name="connsiteX2" fmla="*/ 163783 w 163783"/>
                    <a:gd name="connsiteY2" fmla="*/ 81892 h 163783"/>
                    <a:gd name="connsiteX3" fmla="*/ 81892 w 163783"/>
                    <a:gd name="connsiteY3" fmla="*/ 0 h 163783"/>
                    <a:gd name="connsiteX4" fmla="*/ 0 w 163783"/>
                    <a:gd name="connsiteY4" fmla="*/ 81892 h 163783"/>
                    <a:gd name="connsiteX5" fmla="*/ 144225 w 163783"/>
                    <a:gd name="connsiteY5" fmla="*/ 81892 h 163783"/>
                    <a:gd name="connsiteX6" fmla="*/ 81892 w 163783"/>
                    <a:gd name="connsiteY6" fmla="*/ 144225 h 163783"/>
                    <a:gd name="connsiteX7" fmla="*/ 19559 w 163783"/>
                    <a:gd name="connsiteY7" fmla="*/ 81892 h 163783"/>
                    <a:gd name="connsiteX8" fmla="*/ 81892 w 163783"/>
                    <a:gd name="connsiteY8" fmla="*/ 19552 h 163783"/>
                    <a:gd name="connsiteX9" fmla="*/ 144225 w 163783"/>
                    <a:gd name="connsiteY9" fmla="*/ 81892 h 16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783" h="163783">
                      <a:moveTo>
                        <a:pt x="0" y="81892"/>
                      </a:moveTo>
                      <a:cubicBezTo>
                        <a:pt x="0" y="127111"/>
                        <a:pt x="36666" y="163784"/>
                        <a:pt x="81892" y="163784"/>
                      </a:cubicBezTo>
                      <a:cubicBezTo>
                        <a:pt x="127111" y="163784"/>
                        <a:pt x="163783" y="127111"/>
                        <a:pt x="163783" y="81892"/>
                      </a:cubicBezTo>
                      <a:cubicBezTo>
                        <a:pt x="163783" y="36666"/>
                        <a:pt x="127111" y="0"/>
                        <a:pt x="81892" y="0"/>
                      </a:cubicBezTo>
                      <a:cubicBezTo>
                        <a:pt x="36666" y="0"/>
                        <a:pt x="0" y="36666"/>
                        <a:pt x="0" y="81892"/>
                      </a:cubicBezTo>
                      <a:close/>
                      <a:moveTo>
                        <a:pt x="144225" y="81892"/>
                      </a:moveTo>
                      <a:cubicBezTo>
                        <a:pt x="144225" y="116113"/>
                        <a:pt x="116113" y="144225"/>
                        <a:pt x="81892" y="144225"/>
                      </a:cubicBezTo>
                      <a:cubicBezTo>
                        <a:pt x="47664" y="144225"/>
                        <a:pt x="19559" y="116113"/>
                        <a:pt x="19559" y="81892"/>
                      </a:cubicBezTo>
                      <a:cubicBezTo>
                        <a:pt x="19559" y="47665"/>
                        <a:pt x="47664" y="19552"/>
                        <a:pt x="81892" y="19552"/>
                      </a:cubicBezTo>
                      <a:cubicBezTo>
                        <a:pt x="116113" y="19552"/>
                        <a:pt x="144225" y="47665"/>
                        <a:pt x="144225" y="81892"/>
                      </a:cubicBezTo>
                      <a:close/>
                    </a:path>
                  </a:pathLst>
                </a:custGeom>
                <a:solidFill>
                  <a:srgbClr val="2C5967"/>
                </a:solidFill>
                <a:ln w="6417" cap="flat">
                  <a:noFill/>
                  <a:prstDash val="solid"/>
                  <a:miter/>
                </a:ln>
              </p:spPr>
              <p:txBody>
                <a:bodyPr rtlCol="0" anchor="ctr"/>
                <a:lstStyle/>
                <a:p>
                  <a:endParaRPr lang="en-US"/>
                </a:p>
              </p:txBody>
            </p:sp>
            <p:sp>
              <p:nvSpPr>
                <p:cNvPr id="2371" name="Freeform: Shape 2370">
                  <a:extLst>
                    <a:ext uri="{FF2B5EF4-FFF2-40B4-BE49-F238E27FC236}">
                      <a16:creationId xmlns:a16="http://schemas.microsoft.com/office/drawing/2014/main" id="{D2A13A2F-48E9-4838-8B34-4B173BB2CD1D}"/>
                    </a:ext>
                  </a:extLst>
                </p:cNvPr>
                <p:cNvSpPr/>
                <p:nvPr/>
              </p:nvSpPr>
              <p:spPr>
                <a:xfrm>
                  <a:off x="2240851" y="4079853"/>
                  <a:ext cx="80672" cy="65997"/>
                </a:xfrm>
                <a:custGeom>
                  <a:avLst/>
                  <a:gdLst>
                    <a:gd name="connsiteX0" fmla="*/ 14669 w 80672"/>
                    <a:gd name="connsiteY0" fmla="*/ 20778 h 65997"/>
                    <a:gd name="connsiteX1" fmla="*/ 0 w 80672"/>
                    <a:gd name="connsiteY1" fmla="*/ 35447 h 65997"/>
                    <a:gd name="connsiteX2" fmla="*/ 30557 w 80672"/>
                    <a:gd name="connsiteY2" fmla="*/ 65997 h 65997"/>
                    <a:gd name="connsiteX3" fmla="*/ 80673 w 80672"/>
                    <a:gd name="connsiteY3" fmla="*/ 14662 h 65997"/>
                    <a:gd name="connsiteX4" fmla="*/ 67229 w 80672"/>
                    <a:gd name="connsiteY4" fmla="*/ 0 h 65997"/>
                    <a:gd name="connsiteX5" fmla="*/ 30557 w 80672"/>
                    <a:gd name="connsiteY5" fmla="*/ 36666 h 65997"/>
                    <a:gd name="connsiteX6" fmla="*/ 14669 w 80672"/>
                    <a:gd name="connsiteY6" fmla="*/ 20778 h 6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672" h="65997">
                      <a:moveTo>
                        <a:pt x="14669" y="20778"/>
                      </a:moveTo>
                      <a:lnTo>
                        <a:pt x="0" y="35447"/>
                      </a:lnTo>
                      <a:lnTo>
                        <a:pt x="30557" y="65997"/>
                      </a:lnTo>
                      <a:lnTo>
                        <a:pt x="80673" y="14662"/>
                      </a:lnTo>
                      <a:lnTo>
                        <a:pt x="67229" y="0"/>
                      </a:lnTo>
                      <a:lnTo>
                        <a:pt x="30557" y="36666"/>
                      </a:lnTo>
                      <a:lnTo>
                        <a:pt x="14669" y="20778"/>
                      </a:lnTo>
                      <a:close/>
                    </a:path>
                  </a:pathLst>
                </a:custGeom>
                <a:solidFill>
                  <a:srgbClr val="2C5967"/>
                </a:solidFill>
                <a:ln w="6417" cap="flat">
                  <a:noFill/>
                  <a:prstDash val="solid"/>
                  <a:miter/>
                </a:ln>
              </p:spPr>
              <p:txBody>
                <a:bodyPr rtlCol="0" anchor="ctr"/>
                <a:lstStyle/>
                <a:p>
                  <a:endParaRPr lang="en-US"/>
                </a:p>
              </p:txBody>
            </p:sp>
          </p:grpSp>
        </p:grpSp>
        <p:grpSp>
          <p:nvGrpSpPr>
            <p:cNvPr id="2372" name="Graphic 2">
              <a:extLst>
                <a:ext uri="{FF2B5EF4-FFF2-40B4-BE49-F238E27FC236}">
                  <a16:creationId xmlns:a16="http://schemas.microsoft.com/office/drawing/2014/main" id="{2C66E5BA-D700-4BE4-80E2-D33A92CC2DF4}"/>
                </a:ext>
              </a:extLst>
            </p:cNvPr>
            <p:cNvGrpSpPr/>
            <p:nvPr/>
          </p:nvGrpSpPr>
          <p:grpSpPr>
            <a:xfrm>
              <a:off x="2139766" y="4319759"/>
              <a:ext cx="282341" cy="237423"/>
              <a:chOff x="2139766" y="4319759"/>
              <a:chExt cx="282341" cy="237423"/>
            </a:xfrm>
            <a:solidFill>
              <a:srgbClr val="000000"/>
            </a:solidFill>
          </p:grpSpPr>
          <p:sp>
            <p:nvSpPr>
              <p:cNvPr id="2373" name="TextBox 2372">
                <a:extLst>
                  <a:ext uri="{FF2B5EF4-FFF2-40B4-BE49-F238E27FC236}">
                    <a16:creationId xmlns:a16="http://schemas.microsoft.com/office/drawing/2014/main" id="{545CB919-6F47-4F0E-B243-8043BDC945ED}"/>
                  </a:ext>
                </a:extLst>
              </p:cNvPr>
              <p:cNvSpPr txBox="1"/>
              <p:nvPr/>
            </p:nvSpPr>
            <p:spPr>
              <a:xfrm>
                <a:off x="2081264" y="4274039"/>
                <a:ext cx="40105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a:t>
                </a:r>
              </a:p>
            </p:txBody>
          </p:sp>
          <p:sp>
            <p:nvSpPr>
              <p:cNvPr id="2374" name="TextBox 2373">
                <a:extLst>
                  <a:ext uri="{FF2B5EF4-FFF2-40B4-BE49-F238E27FC236}">
                    <a16:creationId xmlns:a16="http://schemas.microsoft.com/office/drawing/2014/main" id="{48A65823-5167-420D-A56B-F652A69909BA}"/>
                  </a:ext>
                </a:extLst>
              </p:cNvPr>
              <p:cNvSpPr txBox="1"/>
              <p:nvPr/>
            </p:nvSpPr>
            <p:spPr>
              <a:xfrm>
                <a:off x="2048326" y="4376709"/>
                <a:ext cx="46522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Guard</a:t>
                </a:r>
              </a:p>
            </p:txBody>
          </p:sp>
        </p:grpSp>
      </p:grpSp>
      <p:grpSp>
        <p:nvGrpSpPr>
          <p:cNvPr id="2375" name="Graphic 2">
            <a:extLst>
              <a:ext uri="{FF2B5EF4-FFF2-40B4-BE49-F238E27FC236}">
                <a16:creationId xmlns:a16="http://schemas.microsoft.com/office/drawing/2014/main" id="{8AA03CE4-0279-465A-9632-142A96F89872}"/>
              </a:ext>
            </a:extLst>
          </p:cNvPr>
          <p:cNvGrpSpPr/>
          <p:nvPr/>
        </p:nvGrpSpPr>
        <p:grpSpPr>
          <a:xfrm>
            <a:off x="2858703" y="4065850"/>
            <a:ext cx="513347" cy="858676"/>
            <a:chOff x="2858703" y="3801176"/>
            <a:chExt cx="513347" cy="858676"/>
          </a:xfrm>
        </p:grpSpPr>
        <p:grpSp>
          <p:nvGrpSpPr>
            <p:cNvPr id="2376" name="Graphic 2">
              <a:extLst>
                <a:ext uri="{FF2B5EF4-FFF2-40B4-BE49-F238E27FC236}">
                  <a16:creationId xmlns:a16="http://schemas.microsoft.com/office/drawing/2014/main" id="{008D04F7-EDE9-4452-8DDC-F2E6399293AD}"/>
                </a:ext>
              </a:extLst>
            </p:cNvPr>
            <p:cNvGrpSpPr/>
            <p:nvPr/>
          </p:nvGrpSpPr>
          <p:grpSpPr>
            <a:xfrm>
              <a:off x="2858703" y="3801176"/>
              <a:ext cx="513347" cy="513347"/>
              <a:chOff x="2858703" y="3801176"/>
              <a:chExt cx="513347" cy="513347"/>
            </a:xfrm>
          </p:grpSpPr>
          <p:grpSp>
            <p:nvGrpSpPr>
              <p:cNvPr id="2377" name="Graphic 2">
                <a:extLst>
                  <a:ext uri="{FF2B5EF4-FFF2-40B4-BE49-F238E27FC236}">
                    <a16:creationId xmlns:a16="http://schemas.microsoft.com/office/drawing/2014/main" id="{7555A124-8C96-4AC0-8EA9-20D6A88A4FD4}"/>
                  </a:ext>
                </a:extLst>
              </p:cNvPr>
              <p:cNvGrpSpPr/>
              <p:nvPr/>
            </p:nvGrpSpPr>
            <p:grpSpPr>
              <a:xfrm>
                <a:off x="2858703" y="3801176"/>
                <a:ext cx="513347" cy="513347"/>
                <a:chOff x="2858703" y="3801176"/>
                <a:chExt cx="513347" cy="513347"/>
              </a:xfrm>
              <a:solidFill>
                <a:srgbClr val="FFFFFF"/>
              </a:solidFill>
            </p:grpSpPr>
            <p:sp>
              <p:nvSpPr>
                <p:cNvPr id="2378" name="Freeform: Shape 2377">
                  <a:extLst>
                    <a:ext uri="{FF2B5EF4-FFF2-40B4-BE49-F238E27FC236}">
                      <a16:creationId xmlns:a16="http://schemas.microsoft.com/office/drawing/2014/main" id="{E3B1BF07-0A76-44E9-A6AF-FE32FC3FFCC0}"/>
                    </a:ext>
                  </a:extLst>
                </p:cNvPr>
                <p:cNvSpPr/>
                <p:nvPr/>
              </p:nvSpPr>
              <p:spPr>
                <a:xfrm>
                  <a:off x="2867179" y="3809652"/>
                  <a:ext cx="500025" cy="498819"/>
                </a:xfrm>
                <a:custGeom>
                  <a:avLst/>
                  <a:gdLst>
                    <a:gd name="connsiteX0" fmla="*/ 33900 w 500025"/>
                    <a:gd name="connsiteY0" fmla="*/ 286942 h 498819"/>
                    <a:gd name="connsiteX1" fmla="*/ 21792 w 500025"/>
                    <a:gd name="connsiteY1" fmla="*/ 299051 h 498819"/>
                    <a:gd name="connsiteX2" fmla="*/ 0 w 500025"/>
                    <a:gd name="connsiteY2" fmla="*/ 277259 h 498819"/>
                    <a:gd name="connsiteX3" fmla="*/ 33900 w 500025"/>
                    <a:gd name="connsiteY3" fmla="*/ 243359 h 498819"/>
                    <a:gd name="connsiteX4" fmla="*/ 33900 w 500025"/>
                    <a:gd name="connsiteY4" fmla="*/ 225199 h 498819"/>
                    <a:gd name="connsiteX5" fmla="*/ 2419 w 500025"/>
                    <a:gd name="connsiteY5" fmla="*/ 197350 h 498819"/>
                    <a:gd name="connsiteX6" fmla="*/ 2419 w 500025"/>
                    <a:gd name="connsiteY6" fmla="*/ 38745 h 498819"/>
                    <a:gd name="connsiteX7" fmla="*/ 106539 w 500025"/>
                    <a:gd name="connsiteY7" fmla="*/ 2426 h 498819"/>
                    <a:gd name="connsiteX8" fmla="*/ 210665 w 500025"/>
                    <a:gd name="connsiteY8" fmla="*/ 33900 h 498819"/>
                    <a:gd name="connsiteX9" fmla="*/ 223980 w 500025"/>
                    <a:gd name="connsiteY9" fmla="*/ 33900 h 498819"/>
                    <a:gd name="connsiteX10" fmla="*/ 257880 w 500025"/>
                    <a:gd name="connsiteY10" fmla="*/ 0 h 498819"/>
                    <a:gd name="connsiteX11" fmla="*/ 279678 w 500025"/>
                    <a:gd name="connsiteY11" fmla="*/ 21798 h 498819"/>
                    <a:gd name="connsiteX12" fmla="*/ 267569 w 500025"/>
                    <a:gd name="connsiteY12" fmla="*/ 33900 h 498819"/>
                    <a:gd name="connsiteX13" fmla="*/ 500026 w 500025"/>
                    <a:gd name="connsiteY13" fmla="*/ 33900 h 498819"/>
                    <a:gd name="connsiteX14" fmla="*/ 500026 w 500025"/>
                    <a:gd name="connsiteY14" fmla="*/ 455237 h 498819"/>
                    <a:gd name="connsiteX15" fmla="*/ 369270 w 500025"/>
                    <a:gd name="connsiteY15" fmla="*/ 498820 h 498819"/>
                    <a:gd name="connsiteX16" fmla="*/ 35106 w 500025"/>
                    <a:gd name="connsiteY16" fmla="*/ 498820 h 498819"/>
                    <a:gd name="connsiteX17" fmla="*/ 35106 w 500025"/>
                    <a:gd name="connsiteY17" fmla="*/ 286942 h 498819"/>
                    <a:gd name="connsiteX18" fmla="*/ 33900 w 500025"/>
                    <a:gd name="connsiteY18" fmla="*/ 286942 h 49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025" h="498819">
                      <a:moveTo>
                        <a:pt x="33900" y="286942"/>
                      </a:moveTo>
                      <a:lnTo>
                        <a:pt x="21792" y="299051"/>
                      </a:lnTo>
                      <a:lnTo>
                        <a:pt x="0" y="277259"/>
                      </a:lnTo>
                      <a:lnTo>
                        <a:pt x="33900" y="243359"/>
                      </a:lnTo>
                      <a:lnTo>
                        <a:pt x="33900" y="225199"/>
                      </a:lnTo>
                      <a:cubicBezTo>
                        <a:pt x="13315" y="219142"/>
                        <a:pt x="2419" y="209459"/>
                        <a:pt x="2419" y="197350"/>
                      </a:cubicBezTo>
                      <a:lnTo>
                        <a:pt x="2419" y="38745"/>
                      </a:lnTo>
                      <a:cubicBezTo>
                        <a:pt x="2419" y="6058"/>
                        <a:pt x="75064" y="2426"/>
                        <a:pt x="106539" y="2426"/>
                      </a:cubicBezTo>
                      <a:cubicBezTo>
                        <a:pt x="136807" y="2426"/>
                        <a:pt x="203401" y="6058"/>
                        <a:pt x="210665" y="33900"/>
                      </a:cubicBezTo>
                      <a:lnTo>
                        <a:pt x="223980" y="33900"/>
                      </a:lnTo>
                      <a:lnTo>
                        <a:pt x="257880" y="0"/>
                      </a:lnTo>
                      <a:lnTo>
                        <a:pt x="279678" y="21798"/>
                      </a:lnTo>
                      <a:lnTo>
                        <a:pt x="267569" y="33900"/>
                      </a:lnTo>
                      <a:lnTo>
                        <a:pt x="500026" y="33900"/>
                      </a:lnTo>
                      <a:lnTo>
                        <a:pt x="500026" y="455237"/>
                      </a:lnTo>
                      <a:cubicBezTo>
                        <a:pt x="500026" y="496401"/>
                        <a:pt x="391062" y="498820"/>
                        <a:pt x="369270" y="498820"/>
                      </a:cubicBezTo>
                      <a:lnTo>
                        <a:pt x="35106" y="498820"/>
                      </a:lnTo>
                      <a:lnTo>
                        <a:pt x="35106" y="286942"/>
                      </a:lnTo>
                      <a:lnTo>
                        <a:pt x="33900" y="286942"/>
                      </a:lnTo>
                      <a:close/>
                    </a:path>
                  </a:pathLst>
                </a:custGeom>
                <a:solidFill>
                  <a:srgbClr val="FFFFFF"/>
                </a:solidFill>
                <a:ln w="6417" cap="flat">
                  <a:noFill/>
                  <a:prstDash val="solid"/>
                  <a:miter/>
                </a:ln>
              </p:spPr>
              <p:txBody>
                <a:bodyPr rtlCol="0" anchor="ctr"/>
                <a:lstStyle/>
                <a:p>
                  <a:endParaRPr lang="en-US"/>
                </a:p>
              </p:txBody>
            </p:sp>
            <p:sp>
              <p:nvSpPr>
                <p:cNvPr id="2379" name="Freeform: Shape 2378">
                  <a:extLst>
                    <a:ext uri="{FF2B5EF4-FFF2-40B4-BE49-F238E27FC236}">
                      <a16:creationId xmlns:a16="http://schemas.microsoft.com/office/drawing/2014/main" id="{4864FB09-6608-4EF9-82D8-57130BD0CF06}"/>
                    </a:ext>
                  </a:extLst>
                </p:cNvPr>
                <p:cNvSpPr/>
                <p:nvPr/>
              </p:nvSpPr>
              <p:spPr>
                <a:xfrm>
                  <a:off x="2858703" y="3801176"/>
                  <a:ext cx="513347" cy="513347"/>
                </a:xfrm>
                <a:custGeom>
                  <a:avLst/>
                  <a:gdLst>
                    <a:gd name="connsiteX0" fmla="*/ 115022 w 513347"/>
                    <a:gd name="connsiteY0" fmla="*/ 16953 h 513347"/>
                    <a:gd name="connsiteX1" fmla="*/ 213091 w 513347"/>
                    <a:gd name="connsiteY1" fmla="*/ 47215 h 513347"/>
                    <a:gd name="connsiteX2" fmla="*/ 213091 w 513347"/>
                    <a:gd name="connsiteY2" fmla="*/ 48428 h 513347"/>
                    <a:gd name="connsiteX3" fmla="*/ 233669 w 513347"/>
                    <a:gd name="connsiteY3" fmla="*/ 48428 h 513347"/>
                    <a:gd name="connsiteX4" fmla="*/ 266357 w 513347"/>
                    <a:gd name="connsiteY4" fmla="*/ 16953 h 513347"/>
                    <a:gd name="connsiteX5" fmla="*/ 278465 w 513347"/>
                    <a:gd name="connsiteY5" fmla="*/ 29056 h 513347"/>
                    <a:gd name="connsiteX6" fmla="*/ 260306 w 513347"/>
                    <a:gd name="connsiteY6" fmla="*/ 48428 h 513347"/>
                    <a:gd name="connsiteX7" fmla="*/ 501239 w 513347"/>
                    <a:gd name="connsiteY7" fmla="*/ 48428 h 513347"/>
                    <a:gd name="connsiteX8" fmla="*/ 501239 w 513347"/>
                    <a:gd name="connsiteY8" fmla="*/ 463707 h 513347"/>
                    <a:gd name="connsiteX9" fmla="*/ 376534 w 513347"/>
                    <a:gd name="connsiteY9" fmla="*/ 501239 h 513347"/>
                    <a:gd name="connsiteX10" fmla="*/ 48428 w 513347"/>
                    <a:gd name="connsiteY10" fmla="*/ 501239 h 513347"/>
                    <a:gd name="connsiteX11" fmla="*/ 48428 w 513347"/>
                    <a:gd name="connsiteY11" fmla="*/ 280891 h 513347"/>
                    <a:gd name="connsiteX12" fmla="*/ 30268 w 513347"/>
                    <a:gd name="connsiteY12" fmla="*/ 299051 h 513347"/>
                    <a:gd name="connsiteX13" fmla="*/ 18160 w 513347"/>
                    <a:gd name="connsiteY13" fmla="*/ 286942 h 513347"/>
                    <a:gd name="connsiteX14" fmla="*/ 48428 w 513347"/>
                    <a:gd name="connsiteY14" fmla="*/ 255461 h 513347"/>
                    <a:gd name="connsiteX15" fmla="*/ 48428 w 513347"/>
                    <a:gd name="connsiteY15" fmla="*/ 230037 h 513347"/>
                    <a:gd name="connsiteX16" fmla="*/ 16953 w 513347"/>
                    <a:gd name="connsiteY16" fmla="*/ 207033 h 513347"/>
                    <a:gd name="connsiteX17" fmla="*/ 16953 w 513347"/>
                    <a:gd name="connsiteY17" fmla="*/ 47215 h 513347"/>
                    <a:gd name="connsiteX18" fmla="*/ 115022 w 513347"/>
                    <a:gd name="connsiteY18" fmla="*/ 16953 h 513347"/>
                    <a:gd name="connsiteX19" fmla="*/ 266357 w 513347"/>
                    <a:gd name="connsiteY19" fmla="*/ 0 h 513347"/>
                    <a:gd name="connsiteX20" fmla="*/ 257886 w 513347"/>
                    <a:gd name="connsiteY20" fmla="*/ 8477 h 513347"/>
                    <a:gd name="connsiteX21" fmla="*/ 230037 w 513347"/>
                    <a:gd name="connsiteY21" fmla="*/ 36319 h 513347"/>
                    <a:gd name="connsiteX22" fmla="*/ 223986 w 513347"/>
                    <a:gd name="connsiteY22" fmla="*/ 36319 h 513347"/>
                    <a:gd name="connsiteX23" fmla="*/ 115022 w 513347"/>
                    <a:gd name="connsiteY23" fmla="*/ 4845 h 513347"/>
                    <a:gd name="connsiteX24" fmla="*/ 4845 w 513347"/>
                    <a:gd name="connsiteY24" fmla="*/ 47215 h 513347"/>
                    <a:gd name="connsiteX25" fmla="*/ 4845 w 513347"/>
                    <a:gd name="connsiteY25" fmla="*/ 207033 h 513347"/>
                    <a:gd name="connsiteX26" fmla="*/ 36319 w 513347"/>
                    <a:gd name="connsiteY26" fmla="*/ 239720 h 513347"/>
                    <a:gd name="connsiteX27" fmla="*/ 36319 w 513347"/>
                    <a:gd name="connsiteY27" fmla="*/ 250623 h 513347"/>
                    <a:gd name="connsiteX28" fmla="*/ 8477 w 513347"/>
                    <a:gd name="connsiteY28" fmla="*/ 278465 h 513347"/>
                    <a:gd name="connsiteX29" fmla="*/ 0 w 513347"/>
                    <a:gd name="connsiteY29" fmla="*/ 285729 h 513347"/>
                    <a:gd name="connsiteX30" fmla="*/ 8477 w 513347"/>
                    <a:gd name="connsiteY30" fmla="*/ 294206 h 513347"/>
                    <a:gd name="connsiteX31" fmla="*/ 20585 w 513347"/>
                    <a:gd name="connsiteY31" fmla="*/ 306315 h 513347"/>
                    <a:gd name="connsiteX32" fmla="*/ 29056 w 513347"/>
                    <a:gd name="connsiteY32" fmla="*/ 314791 h 513347"/>
                    <a:gd name="connsiteX33" fmla="*/ 36319 w 513347"/>
                    <a:gd name="connsiteY33" fmla="*/ 309946 h 513347"/>
                    <a:gd name="connsiteX34" fmla="*/ 36319 w 513347"/>
                    <a:gd name="connsiteY34" fmla="*/ 501239 h 513347"/>
                    <a:gd name="connsiteX35" fmla="*/ 36319 w 513347"/>
                    <a:gd name="connsiteY35" fmla="*/ 513347 h 513347"/>
                    <a:gd name="connsiteX36" fmla="*/ 48428 w 513347"/>
                    <a:gd name="connsiteY36" fmla="*/ 513347 h 513347"/>
                    <a:gd name="connsiteX37" fmla="*/ 376534 w 513347"/>
                    <a:gd name="connsiteY37" fmla="*/ 513347 h 513347"/>
                    <a:gd name="connsiteX38" fmla="*/ 513347 w 513347"/>
                    <a:gd name="connsiteY38" fmla="*/ 463707 h 513347"/>
                    <a:gd name="connsiteX39" fmla="*/ 513347 w 513347"/>
                    <a:gd name="connsiteY39" fmla="*/ 48428 h 513347"/>
                    <a:gd name="connsiteX40" fmla="*/ 513347 w 513347"/>
                    <a:gd name="connsiteY40" fmla="*/ 36319 h 513347"/>
                    <a:gd name="connsiteX41" fmla="*/ 501239 w 513347"/>
                    <a:gd name="connsiteY41" fmla="*/ 36319 h 513347"/>
                    <a:gd name="connsiteX42" fmla="*/ 289361 w 513347"/>
                    <a:gd name="connsiteY42" fmla="*/ 36319 h 513347"/>
                    <a:gd name="connsiteX43" fmla="*/ 295419 w 513347"/>
                    <a:gd name="connsiteY43" fmla="*/ 30268 h 513347"/>
                    <a:gd name="connsiteX44" fmla="*/ 286942 w 513347"/>
                    <a:gd name="connsiteY44" fmla="*/ 21792 h 513347"/>
                    <a:gd name="connsiteX45" fmla="*/ 274833 w 513347"/>
                    <a:gd name="connsiteY45" fmla="*/ 9683 h 513347"/>
                    <a:gd name="connsiteX46" fmla="*/ 266357 w 513347"/>
                    <a:gd name="connsiteY4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347" h="513347">
                      <a:moveTo>
                        <a:pt x="115022" y="16953"/>
                      </a:moveTo>
                      <a:cubicBezTo>
                        <a:pt x="131969" y="16953"/>
                        <a:pt x="213091" y="18160"/>
                        <a:pt x="213091" y="47215"/>
                      </a:cubicBezTo>
                      <a:cubicBezTo>
                        <a:pt x="213091" y="47215"/>
                        <a:pt x="213091" y="47215"/>
                        <a:pt x="213091" y="48428"/>
                      </a:cubicBezTo>
                      <a:lnTo>
                        <a:pt x="233669" y="48428"/>
                      </a:lnTo>
                      <a:lnTo>
                        <a:pt x="266357" y="16953"/>
                      </a:lnTo>
                      <a:lnTo>
                        <a:pt x="278465" y="29056"/>
                      </a:lnTo>
                      <a:lnTo>
                        <a:pt x="260306" y="48428"/>
                      </a:lnTo>
                      <a:lnTo>
                        <a:pt x="501239" y="48428"/>
                      </a:lnTo>
                      <a:lnTo>
                        <a:pt x="501239" y="463707"/>
                      </a:lnTo>
                      <a:cubicBezTo>
                        <a:pt x="501239" y="492762"/>
                        <a:pt x="422543" y="501239"/>
                        <a:pt x="376534" y="501239"/>
                      </a:cubicBezTo>
                      <a:lnTo>
                        <a:pt x="48428" y="501239"/>
                      </a:lnTo>
                      <a:lnTo>
                        <a:pt x="48428" y="280891"/>
                      </a:lnTo>
                      <a:lnTo>
                        <a:pt x="30268" y="299051"/>
                      </a:lnTo>
                      <a:lnTo>
                        <a:pt x="18160" y="286942"/>
                      </a:lnTo>
                      <a:lnTo>
                        <a:pt x="48428" y="255461"/>
                      </a:lnTo>
                      <a:lnTo>
                        <a:pt x="48428" y="230037"/>
                      </a:lnTo>
                      <a:cubicBezTo>
                        <a:pt x="31481" y="225193"/>
                        <a:pt x="16953" y="217929"/>
                        <a:pt x="16953" y="207033"/>
                      </a:cubicBezTo>
                      <a:cubicBezTo>
                        <a:pt x="16953" y="207033"/>
                        <a:pt x="16953" y="48428"/>
                        <a:pt x="16953" y="47215"/>
                      </a:cubicBezTo>
                      <a:cubicBezTo>
                        <a:pt x="16953" y="18160"/>
                        <a:pt x="99281" y="16953"/>
                        <a:pt x="115022" y="16953"/>
                      </a:cubicBezTo>
                      <a:close/>
                      <a:moveTo>
                        <a:pt x="266357" y="0"/>
                      </a:moveTo>
                      <a:lnTo>
                        <a:pt x="257886" y="8477"/>
                      </a:lnTo>
                      <a:lnTo>
                        <a:pt x="230037" y="36319"/>
                      </a:lnTo>
                      <a:lnTo>
                        <a:pt x="223986" y="36319"/>
                      </a:lnTo>
                      <a:cubicBezTo>
                        <a:pt x="211878" y="9683"/>
                        <a:pt x="152554" y="4845"/>
                        <a:pt x="115022" y="4845"/>
                      </a:cubicBezTo>
                      <a:cubicBezTo>
                        <a:pt x="73851" y="4845"/>
                        <a:pt x="4845" y="10896"/>
                        <a:pt x="4845" y="47215"/>
                      </a:cubicBezTo>
                      <a:lnTo>
                        <a:pt x="4845" y="207033"/>
                      </a:lnTo>
                      <a:cubicBezTo>
                        <a:pt x="4845" y="221561"/>
                        <a:pt x="15741" y="232457"/>
                        <a:pt x="36319" y="239720"/>
                      </a:cubicBezTo>
                      <a:lnTo>
                        <a:pt x="36319" y="250623"/>
                      </a:lnTo>
                      <a:lnTo>
                        <a:pt x="8477" y="278465"/>
                      </a:lnTo>
                      <a:lnTo>
                        <a:pt x="0" y="285729"/>
                      </a:lnTo>
                      <a:lnTo>
                        <a:pt x="8477" y="294206"/>
                      </a:lnTo>
                      <a:lnTo>
                        <a:pt x="20585" y="306315"/>
                      </a:lnTo>
                      <a:lnTo>
                        <a:pt x="29056" y="314791"/>
                      </a:lnTo>
                      <a:lnTo>
                        <a:pt x="36319" y="309946"/>
                      </a:lnTo>
                      <a:lnTo>
                        <a:pt x="36319" y="501239"/>
                      </a:lnTo>
                      <a:lnTo>
                        <a:pt x="36319" y="513347"/>
                      </a:lnTo>
                      <a:lnTo>
                        <a:pt x="48428" y="513347"/>
                      </a:lnTo>
                      <a:lnTo>
                        <a:pt x="376534" y="513347"/>
                      </a:lnTo>
                      <a:cubicBezTo>
                        <a:pt x="417698" y="513347"/>
                        <a:pt x="513347" y="508503"/>
                        <a:pt x="513347" y="463707"/>
                      </a:cubicBezTo>
                      <a:lnTo>
                        <a:pt x="513347" y="48428"/>
                      </a:lnTo>
                      <a:lnTo>
                        <a:pt x="513347" y="36319"/>
                      </a:lnTo>
                      <a:lnTo>
                        <a:pt x="501239" y="36319"/>
                      </a:lnTo>
                      <a:lnTo>
                        <a:pt x="289361" y="36319"/>
                      </a:lnTo>
                      <a:lnTo>
                        <a:pt x="295419" y="30268"/>
                      </a:lnTo>
                      <a:lnTo>
                        <a:pt x="286942" y="21792"/>
                      </a:lnTo>
                      <a:lnTo>
                        <a:pt x="274833" y="9683"/>
                      </a:lnTo>
                      <a:lnTo>
                        <a:pt x="266357" y="0"/>
                      </a:lnTo>
                      <a:close/>
                    </a:path>
                  </a:pathLst>
                </a:custGeom>
                <a:solidFill>
                  <a:srgbClr val="FFFFFF"/>
                </a:solidFill>
                <a:ln w="6417" cap="flat">
                  <a:noFill/>
                  <a:prstDash val="solid"/>
                  <a:miter/>
                </a:ln>
              </p:spPr>
              <p:txBody>
                <a:bodyPr rtlCol="0" anchor="ctr"/>
                <a:lstStyle/>
                <a:p>
                  <a:endParaRPr lang="en-US"/>
                </a:p>
              </p:txBody>
            </p:sp>
          </p:grpSp>
          <p:grpSp>
            <p:nvGrpSpPr>
              <p:cNvPr id="2380" name="Graphic 2">
                <a:extLst>
                  <a:ext uri="{FF2B5EF4-FFF2-40B4-BE49-F238E27FC236}">
                    <a16:creationId xmlns:a16="http://schemas.microsoft.com/office/drawing/2014/main" id="{1E660313-8B37-4303-A445-B28598F5D8C0}"/>
                  </a:ext>
                </a:extLst>
              </p:cNvPr>
              <p:cNvGrpSpPr/>
              <p:nvPr/>
            </p:nvGrpSpPr>
            <p:grpSpPr>
              <a:xfrm>
                <a:off x="2875656" y="3818129"/>
                <a:ext cx="485498" cy="484285"/>
                <a:chOff x="2875656" y="3818129"/>
                <a:chExt cx="485498" cy="484285"/>
              </a:xfrm>
              <a:solidFill>
                <a:srgbClr val="2C5967"/>
              </a:solidFill>
            </p:grpSpPr>
            <p:sp>
              <p:nvSpPr>
                <p:cNvPr id="2381" name="Freeform: Shape 2380">
                  <a:extLst>
                    <a:ext uri="{FF2B5EF4-FFF2-40B4-BE49-F238E27FC236}">
                      <a16:creationId xmlns:a16="http://schemas.microsoft.com/office/drawing/2014/main" id="{8BD77F6B-A805-4B76-9C25-882F6B6D44D6}"/>
                    </a:ext>
                  </a:extLst>
                </p:cNvPr>
                <p:cNvSpPr/>
                <p:nvPr/>
              </p:nvSpPr>
              <p:spPr>
                <a:xfrm>
                  <a:off x="3341782" y="3889555"/>
                  <a:ext cx="18159" cy="36325"/>
                </a:xfrm>
                <a:custGeom>
                  <a:avLst/>
                  <a:gdLst>
                    <a:gd name="connsiteX0" fmla="*/ 18159 w 18159"/>
                    <a:gd name="connsiteY0" fmla="*/ 0 h 36325"/>
                    <a:gd name="connsiteX1" fmla="*/ 0 w 18159"/>
                    <a:gd name="connsiteY1" fmla="*/ 0 h 36325"/>
                    <a:gd name="connsiteX2" fmla="*/ 0 w 18159"/>
                    <a:gd name="connsiteY2" fmla="*/ 36326 h 36325"/>
                    <a:gd name="connsiteX3" fmla="*/ 18159 w 18159"/>
                    <a:gd name="connsiteY3" fmla="*/ 36326 h 36325"/>
                    <a:gd name="connsiteX4" fmla="*/ 18159 w 18159"/>
                    <a:gd name="connsiteY4" fmla="*/ 0 h 36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9" h="36325">
                      <a:moveTo>
                        <a:pt x="18159" y="0"/>
                      </a:moveTo>
                      <a:lnTo>
                        <a:pt x="0" y="0"/>
                      </a:lnTo>
                      <a:lnTo>
                        <a:pt x="0" y="36326"/>
                      </a:lnTo>
                      <a:lnTo>
                        <a:pt x="18159" y="36326"/>
                      </a:lnTo>
                      <a:lnTo>
                        <a:pt x="18159" y="0"/>
                      </a:lnTo>
                      <a:close/>
                    </a:path>
                  </a:pathLst>
                </a:custGeom>
                <a:solidFill>
                  <a:srgbClr val="2C5967"/>
                </a:solidFill>
                <a:ln w="6417" cap="flat">
                  <a:noFill/>
                  <a:prstDash val="solid"/>
                  <a:miter/>
                </a:ln>
              </p:spPr>
              <p:txBody>
                <a:bodyPr rtlCol="0" anchor="ctr"/>
                <a:lstStyle/>
                <a:p>
                  <a:endParaRPr lang="en-US"/>
                </a:p>
              </p:txBody>
            </p:sp>
            <p:sp>
              <p:nvSpPr>
                <p:cNvPr id="2382" name="Freeform: Shape 2381">
                  <a:extLst>
                    <a:ext uri="{FF2B5EF4-FFF2-40B4-BE49-F238E27FC236}">
                      <a16:creationId xmlns:a16="http://schemas.microsoft.com/office/drawing/2014/main" id="{E36E50FE-E132-4BA5-8278-281FE24CF8B0}"/>
                    </a:ext>
                  </a:extLst>
                </p:cNvPr>
                <p:cNvSpPr/>
                <p:nvPr/>
              </p:nvSpPr>
              <p:spPr>
                <a:xfrm>
                  <a:off x="3341782" y="3940408"/>
                  <a:ext cx="18159" cy="36325"/>
                </a:xfrm>
                <a:custGeom>
                  <a:avLst/>
                  <a:gdLst>
                    <a:gd name="connsiteX0" fmla="*/ 18159 w 18159"/>
                    <a:gd name="connsiteY0" fmla="*/ 0 h 36325"/>
                    <a:gd name="connsiteX1" fmla="*/ 0 w 18159"/>
                    <a:gd name="connsiteY1" fmla="*/ 0 h 36325"/>
                    <a:gd name="connsiteX2" fmla="*/ 0 w 18159"/>
                    <a:gd name="connsiteY2" fmla="*/ 36326 h 36325"/>
                    <a:gd name="connsiteX3" fmla="*/ 18159 w 18159"/>
                    <a:gd name="connsiteY3" fmla="*/ 36326 h 36325"/>
                    <a:gd name="connsiteX4" fmla="*/ 18159 w 18159"/>
                    <a:gd name="connsiteY4" fmla="*/ 0 h 36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9" h="36325">
                      <a:moveTo>
                        <a:pt x="18159" y="0"/>
                      </a:moveTo>
                      <a:lnTo>
                        <a:pt x="0" y="0"/>
                      </a:lnTo>
                      <a:lnTo>
                        <a:pt x="0" y="36326"/>
                      </a:lnTo>
                      <a:lnTo>
                        <a:pt x="18159" y="36326"/>
                      </a:lnTo>
                      <a:lnTo>
                        <a:pt x="18159" y="0"/>
                      </a:lnTo>
                      <a:close/>
                    </a:path>
                  </a:pathLst>
                </a:custGeom>
                <a:solidFill>
                  <a:srgbClr val="2C5967"/>
                </a:solidFill>
                <a:ln w="6417" cap="flat">
                  <a:noFill/>
                  <a:prstDash val="solid"/>
                  <a:miter/>
                </a:ln>
              </p:spPr>
              <p:txBody>
                <a:bodyPr rtlCol="0" anchor="ctr"/>
                <a:lstStyle/>
                <a:p>
                  <a:endParaRPr lang="en-US"/>
                </a:p>
              </p:txBody>
            </p:sp>
            <p:sp>
              <p:nvSpPr>
                <p:cNvPr id="2383" name="Freeform: Shape 2382">
                  <a:extLst>
                    <a:ext uri="{FF2B5EF4-FFF2-40B4-BE49-F238E27FC236}">
                      <a16:creationId xmlns:a16="http://schemas.microsoft.com/office/drawing/2014/main" id="{E793D44A-1383-45AE-BD1B-68673BA2B43F}"/>
                    </a:ext>
                  </a:extLst>
                </p:cNvPr>
                <p:cNvSpPr/>
                <p:nvPr/>
              </p:nvSpPr>
              <p:spPr>
                <a:xfrm>
                  <a:off x="3340569" y="3990056"/>
                  <a:ext cx="18159" cy="41163"/>
                </a:xfrm>
                <a:custGeom>
                  <a:avLst/>
                  <a:gdLst>
                    <a:gd name="connsiteX0" fmla="*/ 1213 w 18159"/>
                    <a:gd name="connsiteY0" fmla="*/ 30268 h 41163"/>
                    <a:gd name="connsiteX1" fmla="*/ 12109 w 18159"/>
                    <a:gd name="connsiteY1" fmla="*/ 36319 h 41163"/>
                    <a:gd name="connsiteX2" fmla="*/ 18160 w 18159"/>
                    <a:gd name="connsiteY2" fmla="*/ 41164 h 41163"/>
                    <a:gd name="connsiteX3" fmla="*/ 18160 w 18159"/>
                    <a:gd name="connsiteY3" fmla="*/ 0 h 41163"/>
                    <a:gd name="connsiteX4" fmla="*/ 0 w 18159"/>
                    <a:gd name="connsiteY4" fmla="*/ 0 h 41163"/>
                    <a:gd name="connsiteX5" fmla="*/ 0 w 18159"/>
                    <a:gd name="connsiteY5" fmla="*/ 30268 h 41163"/>
                    <a:gd name="connsiteX6" fmla="*/ 1213 w 18159"/>
                    <a:gd name="connsiteY6" fmla="*/ 30268 h 4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9" h="41163">
                      <a:moveTo>
                        <a:pt x="1213" y="30268"/>
                      </a:moveTo>
                      <a:cubicBezTo>
                        <a:pt x="4845" y="31475"/>
                        <a:pt x="8477" y="33900"/>
                        <a:pt x="12109" y="36319"/>
                      </a:cubicBezTo>
                      <a:lnTo>
                        <a:pt x="18160" y="41164"/>
                      </a:lnTo>
                      <a:lnTo>
                        <a:pt x="18160" y="0"/>
                      </a:lnTo>
                      <a:lnTo>
                        <a:pt x="0" y="0"/>
                      </a:lnTo>
                      <a:lnTo>
                        <a:pt x="0" y="30268"/>
                      </a:lnTo>
                      <a:lnTo>
                        <a:pt x="1213" y="30268"/>
                      </a:lnTo>
                      <a:close/>
                    </a:path>
                  </a:pathLst>
                </a:custGeom>
                <a:solidFill>
                  <a:srgbClr val="2C5967"/>
                </a:solidFill>
                <a:ln w="6417" cap="flat">
                  <a:noFill/>
                  <a:prstDash val="solid"/>
                  <a:miter/>
                </a:ln>
              </p:spPr>
              <p:txBody>
                <a:bodyPr rtlCol="0" anchor="ctr"/>
                <a:lstStyle/>
                <a:p>
                  <a:endParaRPr lang="en-US"/>
                </a:p>
              </p:txBody>
            </p:sp>
            <p:sp>
              <p:nvSpPr>
                <p:cNvPr id="2384" name="Freeform: Shape 2383">
                  <a:extLst>
                    <a:ext uri="{FF2B5EF4-FFF2-40B4-BE49-F238E27FC236}">
                      <a16:creationId xmlns:a16="http://schemas.microsoft.com/office/drawing/2014/main" id="{034F8716-25C0-449B-80D2-C44D8D53AA4B}"/>
                    </a:ext>
                  </a:extLst>
                </p:cNvPr>
                <p:cNvSpPr/>
                <p:nvPr/>
              </p:nvSpPr>
              <p:spPr>
                <a:xfrm>
                  <a:off x="3333305" y="3849604"/>
                  <a:ext cx="26636" cy="26636"/>
                </a:xfrm>
                <a:custGeom>
                  <a:avLst/>
                  <a:gdLst>
                    <a:gd name="connsiteX0" fmla="*/ 0 w 26636"/>
                    <a:gd name="connsiteY0" fmla="*/ 0 h 26636"/>
                    <a:gd name="connsiteX1" fmla="*/ 0 w 26636"/>
                    <a:gd name="connsiteY1" fmla="*/ 18166 h 26636"/>
                    <a:gd name="connsiteX2" fmla="*/ 8477 w 26636"/>
                    <a:gd name="connsiteY2" fmla="*/ 18166 h 26636"/>
                    <a:gd name="connsiteX3" fmla="*/ 8477 w 26636"/>
                    <a:gd name="connsiteY3" fmla="*/ 26636 h 26636"/>
                    <a:gd name="connsiteX4" fmla="*/ 26636 w 26636"/>
                    <a:gd name="connsiteY4" fmla="*/ 26636 h 26636"/>
                    <a:gd name="connsiteX5" fmla="*/ 26636 w 26636"/>
                    <a:gd name="connsiteY5" fmla="*/ 0 h 26636"/>
                    <a:gd name="connsiteX6" fmla="*/ 0 w 26636"/>
                    <a:gd name="connsiteY6" fmla="*/ 0 h 2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36" h="26636">
                      <a:moveTo>
                        <a:pt x="0" y="0"/>
                      </a:moveTo>
                      <a:lnTo>
                        <a:pt x="0" y="18166"/>
                      </a:lnTo>
                      <a:lnTo>
                        <a:pt x="8477" y="18166"/>
                      </a:lnTo>
                      <a:lnTo>
                        <a:pt x="8477" y="26636"/>
                      </a:lnTo>
                      <a:lnTo>
                        <a:pt x="26636" y="26636"/>
                      </a:lnTo>
                      <a:lnTo>
                        <a:pt x="26636" y="0"/>
                      </a:lnTo>
                      <a:lnTo>
                        <a:pt x="0" y="0"/>
                      </a:lnTo>
                      <a:close/>
                    </a:path>
                  </a:pathLst>
                </a:custGeom>
                <a:solidFill>
                  <a:srgbClr val="2C5967"/>
                </a:solidFill>
                <a:ln w="6417" cap="flat">
                  <a:noFill/>
                  <a:prstDash val="solid"/>
                  <a:miter/>
                </a:ln>
              </p:spPr>
              <p:txBody>
                <a:bodyPr rtlCol="0" anchor="ctr"/>
                <a:lstStyle/>
                <a:p>
                  <a:endParaRPr lang="en-US"/>
                </a:p>
              </p:txBody>
            </p:sp>
            <p:sp>
              <p:nvSpPr>
                <p:cNvPr id="2385" name="Freeform: Shape 2384">
                  <a:extLst>
                    <a:ext uri="{FF2B5EF4-FFF2-40B4-BE49-F238E27FC236}">
                      <a16:creationId xmlns:a16="http://schemas.microsoft.com/office/drawing/2014/main" id="{B239EB33-5E99-46F4-BF43-CD817ADF943B}"/>
                    </a:ext>
                  </a:extLst>
                </p:cNvPr>
                <p:cNvSpPr/>
                <p:nvPr/>
              </p:nvSpPr>
              <p:spPr>
                <a:xfrm>
                  <a:off x="3188022" y="3849604"/>
                  <a:ext cx="35112" cy="18166"/>
                </a:xfrm>
                <a:custGeom>
                  <a:avLst/>
                  <a:gdLst>
                    <a:gd name="connsiteX0" fmla="*/ 35113 w 35112"/>
                    <a:gd name="connsiteY0" fmla="*/ 0 h 18166"/>
                    <a:gd name="connsiteX1" fmla="*/ 0 w 35112"/>
                    <a:gd name="connsiteY1" fmla="*/ 0 h 18166"/>
                    <a:gd name="connsiteX2" fmla="*/ 0 w 35112"/>
                    <a:gd name="connsiteY2" fmla="*/ 18166 h 18166"/>
                    <a:gd name="connsiteX3" fmla="*/ 35113 w 35112"/>
                    <a:gd name="connsiteY3" fmla="*/ 18166 h 18166"/>
                    <a:gd name="connsiteX4" fmla="*/ 35113 w 35112"/>
                    <a:gd name="connsiteY4" fmla="*/ 0 h 1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12" h="18166">
                      <a:moveTo>
                        <a:pt x="35113" y="0"/>
                      </a:moveTo>
                      <a:lnTo>
                        <a:pt x="0" y="0"/>
                      </a:lnTo>
                      <a:lnTo>
                        <a:pt x="0" y="18166"/>
                      </a:lnTo>
                      <a:lnTo>
                        <a:pt x="35113" y="18166"/>
                      </a:lnTo>
                      <a:lnTo>
                        <a:pt x="35113" y="0"/>
                      </a:lnTo>
                      <a:close/>
                    </a:path>
                  </a:pathLst>
                </a:custGeom>
                <a:solidFill>
                  <a:srgbClr val="2C5967"/>
                </a:solidFill>
                <a:ln w="6417" cap="flat">
                  <a:noFill/>
                  <a:prstDash val="solid"/>
                  <a:miter/>
                </a:ln>
              </p:spPr>
              <p:txBody>
                <a:bodyPr rtlCol="0" anchor="ctr"/>
                <a:lstStyle/>
                <a:p>
                  <a:endParaRPr lang="en-US"/>
                </a:p>
              </p:txBody>
            </p:sp>
            <p:sp>
              <p:nvSpPr>
                <p:cNvPr id="2386" name="Freeform: Shape 2385">
                  <a:extLst>
                    <a:ext uri="{FF2B5EF4-FFF2-40B4-BE49-F238E27FC236}">
                      <a16:creationId xmlns:a16="http://schemas.microsoft.com/office/drawing/2014/main" id="{DFA99B7D-92C7-4EC0-A917-111E9B582D17}"/>
                    </a:ext>
                  </a:extLst>
                </p:cNvPr>
                <p:cNvSpPr/>
                <p:nvPr/>
              </p:nvSpPr>
              <p:spPr>
                <a:xfrm>
                  <a:off x="3236449" y="3849604"/>
                  <a:ext cx="35112" cy="18166"/>
                </a:xfrm>
                <a:custGeom>
                  <a:avLst/>
                  <a:gdLst>
                    <a:gd name="connsiteX0" fmla="*/ 35113 w 35112"/>
                    <a:gd name="connsiteY0" fmla="*/ 0 h 18166"/>
                    <a:gd name="connsiteX1" fmla="*/ 0 w 35112"/>
                    <a:gd name="connsiteY1" fmla="*/ 0 h 18166"/>
                    <a:gd name="connsiteX2" fmla="*/ 0 w 35112"/>
                    <a:gd name="connsiteY2" fmla="*/ 18166 h 18166"/>
                    <a:gd name="connsiteX3" fmla="*/ 35113 w 35112"/>
                    <a:gd name="connsiteY3" fmla="*/ 18166 h 18166"/>
                    <a:gd name="connsiteX4" fmla="*/ 35113 w 35112"/>
                    <a:gd name="connsiteY4" fmla="*/ 0 h 1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12" h="18166">
                      <a:moveTo>
                        <a:pt x="35113" y="0"/>
                      </a:moveTo>
                      <a:lnTo>
                        <a:pt x="0" y="0"/>
                      </a:lnTo>
                      <a:lnTo>
                        <a:pt x="0" y="18166"/>
                      </a:lnTo>
                      <a:lnTo>
                        <a:pt x="35113" y="18166"/>
                      </a:lnTo>
                      <a:lnTo>
                        <a:pt x="35113" y="0"/>
                      </a:lnTo>
                      <a:close/>
                    </a:path>
                  </a:pathLst>
                </a:custGeom>
                <a:solidFill>
                  <a:srgbClr val="2C5967"/>
                </a:solidFill>
                <a:ln w="6417" cap="flat">
                  <a:noFill/>
                  <a:prstDash val="solid"/>
                  <a:miter/>
                </a:ln>
              </p:spPr>
              <p:txBody>
                <a:bodyPr rtlCol="0" anchor="ctr"/>
                <a:lstStyle/>
                <a:p>
                  <a:endParaRPr lang="en-US"/>
                </a:p>
              </p:txBody>
            </p:sp>
            <p:sp>
              <p:nvSpPr>
                <p:cNvPr id="2387" name="Freeform: Shape 2386">
                  <a:extLst>
                    <a:ext uri="{FF2B5EF4-FFF2-40B4-BE49-F238E27FC236}">
                      <a16:creationId xmlns:a16="http://schemas.microsoft.com/office/drawing/2014/main" id="{6379F45C-BC86-463E-87C0-4F49B8CC49A5}"/>
                    </a:ext>
                  </a:extLst>
                </p:cNvPr>
                <p:cNvSpPr/>
                <p:nvPr/>
              </p:nvSpPr>
              <p:spPr>
                <a:xfrm>
                  <a:off x="3284877" y="3849604"/>
                  <a:ext cx="35113" cy="18166"/>
                </a:xfrm>
                <a:custGeom>
                  <a:avLst/>
                  <a:gdLst>
                    <a:gd name="connsiteX0" fmla="*/ 35113 w 35113"/>
                    <a:gd name="connsiteY0" fmla="*/ 0 h 18166"/>
                    <a:gd name="connsiteX1" fmla="*/ 0 w 35113"/>
                    <a:gd name="connsiteY1" fmla="*/ 0 h 18166"/>
                    <a:gd name="connsiteX2" fmla="*/ 0 w 35113"/>
                    <a:gd name="connsiteY2" fmla="*/ 18166 h 18166"/>
                    <a:gd name="connsiteX3" fmla="*/ 35113 w 35113"/>
                    <a:gd name="connsiteY3" fmla="*/ 18166 h 18166"/>
                    <a:gd name="connsiteX4" fmla="*/ 35113 w 35113"/>
                    <a:gd name="connsiteY4" fmla="*/ 0 h 1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13" h="18166">
                      <a:moveTo>
                        <a:pt x="35113" y="0"/>
                      </a:moveTo>
                      <a:lnTo>
                        <a:pt x="0" y="0"/>
                      </a:lnTo>
                      <a:lnTo>
                        <a:pt x="0" y="18166"/>
                      </a:lnTo>
                      <a:lnTo>
                        <a:pt x="35113" y="18166"/>
                      </a:lnTo>
                      <a:lnTo>
                        <a:pt x="35113" y="0"/>
                      </a:lnTo>
                      <a:close/>
                    </a:path>
                  </a:pathLst>
                </a:custGeom>
                <a:solidFill>
                  <a:srgbClr val="2C5967"/>
                </a:solidFill>
                <a:ln w="6417" cap="flat">
                  <a:noFill/>
                  <a:prstDash val="solid"/>
                  <a:miter/>
                </a:ln>
              </p:spPr>
              <p:txBody>
                <a:bodyPr rtlCol="0" anchor="ctr"/>
                <a:lstStyle/>
                <a:p>
                  <a:endParaRPr lang="en-US"/>
                </a:p>
              </p:txBody>
            </p:sp>
            <p:sp>
              <p:nvSpPr>
                <p:cNvPr id="2388" name="Freeform: Shape 2387">
                  <a:extLst>
                    <a:ext uri="{FF2B5EF4-FFF2-40B4-BE49-F238E27FC236}">
                      <a16:creationId xmlns:a16="http://schemas.microsoft.com/office/drawing/2014/main" id="{50C60B0E-4320-4456-8A50-8BC18D1005D5}"/>
                    </a:ext>
                  </a:extLst>
                </p:cNvPr>
                <p:cNvSpPr/>
                <p:nvPr/>
              </p:nvSpPr>
              <p:spPr>
                <a:xfrm>
                  <a:off x="3139593" y="3849604"/>
                  <a:ext cx="35106" cy="18166"/>
                </a:xfrm>
                <a:custGeom>
                  <a:avLst/>
                  <a:gdLst>
                    <a:gd name="connsiteX0" fmla="*/ 35107 w 35106"/>
                    <a:gd name="connsiteY0" fmla="*/ 0 h 18166"/>
                    <a:gd name="connsiteX1" fmla="*/ 0 w 35106"/>
                    <a:gd name="connsiteY1" fmla="*/ 0 h 18166"/>
                    <a:gd name="connsiteX2" fmla="*/ 0 w 35106"/>
                    <a:gd name="connsiteY2" fmla="*/ 18166 h 18166"/>
                    <a:gd name="connsiteX3" fmla="*/ 35107 w 35106"/>
                    <a:gd name="connsiteY3" fmla="*/ 18166 h 18166"/>
                    <a:gd name="connsiteX4" fmla="*/ 35107 w 35106"/>
                    <a:gd name="connsiteY4" fmla="*/ 0 h 1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06" h="18166">
                      <a:moveTo>
                        <a:pt x="35107" y="0"/>
                      </a:moveTo>
                      <a:lnTo>
                        <a:pt x="0" y="0"/>
                      </a:lnTo>
                      <a:lnTo>
                        <a:pt x="0" y="18166"/>
                      </a:lnTo>
                      <a:lnTo>
                        <a:pt x="35107" y="18166"/>
                      </a:lnTo>
                      <a:lnTo>
                        <a:pt x="35107" y="0"/>
                      </a:lnTo>
                      <a:close/>
                    </a:path>
                  </a:pathLst>
                </a:custGeom>
                <a:solidFill>
                  <a:srgbClr val="2C5967"/>
                </a:solidFill>
                <a:ln w="6417" cap="flat">
                  <a:noFill/>
                  <a:prstDash val="solid"/>
                  <a:miter/>
                </a:ln>
              </p:spPr>
              <p:txBody>
                <a:bodyPr rtlCol="0" anchor="ctr"/>
                <a:lstStyle/>
                <a:p>
                  <a:endParaRPr lang="en-US"/>
                </a:p>
              </p:txBody>
            </p:sp>
            <p:sp>
              <p:nvSpPr>
                <p:cNvPr id="2389" name="Freeform: Shape 2388">
                  <a:extLst>
                    <a:ext uri="{FF2B5EF4-FFF2-40B4-BE49-F238E27FC236}">
                      <a16:creationId xmlns:a16="http://schemas.microsoft.com/office/drawing/2014/main" id="{843A9D34-96F7-4BB8-83DF-A684BE9C4E4A}"/>
                    </a:ext>
                  </a:extLst>
                </p:cNvPr>
                <p:cNvSpPr/>
                <p:nvPr/>
              </p:nvSpPr>
              <p:spPr>
                <a:xfrm>
                  <a:off x="3085108" y="3818129"/>
                  <a:ext cx="52059" cy="79902"/>
                </a:xfrm>
                <a:custGeom>
                  <a:avLst/>
                  <a:gdLst>
                    <a:gd name="connsiteX0" fmla="*/ 52060 w 52059"/>
                    <a:gd name="connsiteY0" fmla="*/ 67800 h 79902"/>
                    <a:gd name="connsiteX1" fmla="*/ 33900 w 52059"/>
                    <a:gd name="connsiteY1" fmla="*/ 49634 h 79902"/>
                    <a:gd name="connsiteX2" fmla="*/ 41164 w 52059"/>
                    <a:gd name="connsiteY2" fmla="*/ 49634 h 79902"/>
                    <a:gd name="connsiteX3" fmla="*/ 41164 w 52059"/>
                    <a:gd name="connsiteY3" fmla="*/ 31474 h 79902"/>
                    <a:gd name="connsiteX4" fmla="*/ 33900 w 52059"/>
                    <a:gd name="connsiteY4" fmla="*/ 31474 h 79902"/>
                    <a:gd name="connsiteX5" fmla="*/ 52060 w 52059"/>
                    <a:gd name="connsiteY5" fmla="*/ 13315 h 79902"/>
                    <a:gd name="connsiteX6" fmla="*/ 39958 w 52059"/>
                    <a:gd name="connsiteY6" fmla="*/ 0 h 79902"/>
                    <a:gd name="connsiteX7" fmla="*/ 0 w 52059"/>
                    <a:gd name="connsiteY7" fmla="*/ 39951 h 79902"/>
                    <a:gd name="connsiteX8" fmla="*/ 39958 w 52059"/>
                    <a:gd name="connsiteY8" fmla="*/ 79902 h 79902"/>
                    <a:gd name="connsiteX9" fmla="*/ 52060 w 52059"/>
                    <a:gd name="connsiteY9" fmla="*/ 67800 h 7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59" h="79902">
                      <a:moveTo>
                        <a:pt x="52060" y="67800"/>
                      </a:moveTo>
                      <a:lnTo>
                        <a:pt x="33900" y="49634"/>
                      </a:lnTo>
                      <a:lnTo>
                        <a:pt x="41164" y="49634"/>
                      </a:lnTo>
                      <a:lnTo>
                        <a:pt x="41164" y="31474"/>
                      </a:lnTo>
                      <a:lnTo>
                        <a:pt x="33900" y="31474"/>
                      </a:lnTo>
                      <a:lnTo>
                        <a:pt x="52060" y="13315"/>
                      </a:lnTo>
                      <a:lnTo>
                        <a:pt x="39958" y="0"/>
                      </a:lnTo>
                      <a:lnTo>
                        <a:pt x="0" y="39951"/>
                      </a:lnTo>
                      <a:lnTo>
                        <a:pt x="39958" y="79902"/>
                      </a:lnTo>
                      <a:lnTo>
                        <a:pt x="52060" y="67800"/>
                      </a:lnTo>
                      <a:close/>
                    </a:path>
                  </a:pathLst>
                </a:custGeom>
                <a:solidFill>
                  <a:srgbClr val="2C5967"/>
                </a:solidFill>
                <a:ln w="6417" cap="flat">
                  <a:noFill/>
                  <a:prstDash val="solid"/>
                  <a:miter/>
                </a:ln>
              </p:spPr>
              <p:txBody>
                <a:bodyPr rtlCol="0" anchor="ctr"/>
                <a:lstStyle/>
                <a:p>
                  <a:endParaRPr lang="en-US"/>
                </a:p>
              </p:txBody>
            </p:sp>
            <p:sp>
              <p:nvSpPr>
                <p:cNvPr id="2390" name="Freeform: Shape 2389">
                  <a:extLst>
                    <a:ext uri="{FF2B5EF4-FFF2-40B4-BE49-F238E27FC236}">
                      <a16:creationId xmlns:a16="http://schemas.microsoft.com/office/drawing/2014/main" id="{E44C129E-8483-422C-A883-8770D2E9B5F0}"/>
                    </a:ext>
                  </a:extLst>
                </p:cNvPr>
                <p:cNvSpPr/>
                <p:nvPr/>
              </p:nvSpPr>
              <p:spPr>
                <a:xfrm>
                  <a:off x="3108113" y="4289100"/>
                  <a:ext cx="29055" cy="13314"/>
                </a:xfrm>
                <a:custGeom>
                  <a:avLst/>
                  <a:gdLst>
                    <a:gd name="connsiteX0" fmla="*/ 0 w 29055"/>
                    <a:gd name="connsiteY0" fmla="*/ 0 h 13314"/>
                    <a:gd name="connsiteX1" fmla="*/ 0 w 29055"/>
                    <a:gd name="connsiteY1" fmla="*/ 13315 h 13314"/>
                    <a:gd name="connsiteX2" fmla="*/ 29055 w 29055"/>
                    <a:gd name="connsiteY2" fmla="*/ 13315 h 13314"/>
                    <a:gd name="connsiteX3" fmla="*/ 18160 w 29055"/>
                    <a:gd name="connsiteY3" fmla="*/ 9683 h 13314"/>
                    <a:gd name="connsiteX4" fmla="*/ 0 w 29055"/>
                    <a:gd name="connsiteY4" fmla="*/ 0 h 13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55" h="13314">
                      <a:moveTo>
                        <a:pt x="0" y="0"/>
                      </a:moveTo>
                      <a:lnTo>
                        <a:pt x="0" y="13315"/>
                      </a:lnTo>
                      <a:lnTo>
                        <a:pt x="29055" y="13315"/>
                      </a:lnTo>
                      <a:lnTo>
                        <a:pt x="18160" y="9683"/>
                      </a:lnTo>
                      <a:cubicBezTo>
                        <a:pt x="10896" y="7264"/>
                        <a:pt x="4845" y="3632"/>
                        <a:pt x="0" y="0"/>
                      </a:cubicBezTo>
                      <a:close/>
                    </a:path>
                  </a:pathLst>
                </a:custGeom>
                <a:solidFill>
                  <a:srgbClr val="2C5967"/>
                </a:solidFill>
                <a:ln w="6417" cap="flat">
                  <a:noFill/>
                  <a:prstDash val="solid"/>
                  <a:miter/>
                </a:ln>
              </p:spPr>
              <p:txBody>
                <a:bodyPr rtlCol="0" anchor="ctr"/>
                <a:lstStyle/>
                <a:p>
                  <a:endParaRPr lang="en-US"/>
                </a:p>
              </p:txBody>
            </p:sp>
            <p:sp>
              <p:nvSpPr>
                <p:cNvPr id="2391" name="Freeform: Shape 2390">
                  <a:extLst>
                    <a:ext uri="{FF2B5EF4-FFF2-40B4-BE49-F238E27FC236}">
                      <a16:creationId xmlns:a16="http://schemas.microsoft.com/office/drawing/2014/main" id="{D03EA786-D550-4D99-A76B-E37576C8DBEC}"/>
                    </a:ext>
                  </a:extLst>
                </p:cNvPr>
                <p:cNvSpPr/>
                <p:nvPr/>
              </p:nvSpPr>
              <p:spPr>
                <a:xfrm>
                  <a:off x="3001567" y="4284255"/>
                  <a:ext cx="38744" cy="18159"/>
                </a:xfrm>
                <a:custGeom>
                  <a:avLst/>
                  <a:gdLst>
                    <a:gd name="connsiteX0" fmla="*/ 38745 w 38744"/>
                    <a:gd name="connsiteY0" fmla="*/ 0 h 18159"/>
                    <a:gd name="connsiteX1" fmla="*/ 0 w 38744"/>
                    <a:gd name="connsiteY1" fmla="*/ 0 h 18159"/>
                    <a:gd name="connsiteX2" fmla="*/ 0 w 38744"/>
                    <a:gd name="connsiteY2" fmla="*/ 18159 h 18159"/>
                    <a:gd name="connsiteX3" fmla="*/ 38745 w 38744"/>
                    <a:gd name="connsiteY3" fmla="*/ 18159 h 18159"/>
                    <a:gd name="connsiteX4" fmla="*/ 38745 w 38744"/>
                    <a:gd name="connsiteY4" fmla="*/ 0 h 1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4" h="18159">
                      <a:moveTo>
                        <a:pt x="38745" y="0"/>
                      </a:moveTo>
                      <a:lnTo>
                        <a:pt x="0" y="0"/>
                      </a:lnTo>
                      <a:lnTo>
                        <a:pt x="0" y="18159"/>
                      </a:lnTo>
                      <a:lnTo>
                        <a:pt x="38745" y="18159"/>
                      </a:lnTo>
                      <a:lnTo>
                        <a:pt x="38745" y="0"/>
                      </a:lnTo>
                      <a:close/>
                    </a:path>
                  </a:pathLst>
                </a:custGeom>
                <a:solidFill>
                  <a:srgbClr val="2C5967"/>
                </a:solidFill>
                <a:ln w="6417" cap="flat">
                  <a:noFill/>
                  <a:prstDash val="solid"/>
                  <a:miter/>
                </a:ln>
              </p:spPr>
              <p:txBody>
                <a:bodyPr rtlCol="0" anchor="ctr"/>
                <a:lstStyle/>
                <a:p>
                  <a:endParaRPr lang="en-US"/>
                </a:p>
              </p:txBody>
            </p:sp>
            <p:sp>
              <p:nvSpPr>
                <p:cNvPr id="2392" name="Freeform: Shape 2391">
                  <a:extLst>
                    <a:ext uri="{FF2B5EF4-FFF2-40B4-BE49-F238E27FC236}">
                      <a16:creationId xmlns:a16="http://schemas.microsoft.com/office/drawing/2014/main" id="{BBA4827C-782F-49F7-9D6E-FDE4AE0D3EA8}"/>
                    </a:ext>
                  </a:extLst>
                </p:cNvPr>
                <p:cNvSpPr/>
                <p:nvPr/>
              </p:nvSpPr>
              <p:spPr>
                <a:xfrm>
                  <a:off x="3054840" y="4284255"/>
                  <a:ext cx="38744" cy="18159"/>
                </a:xfrm>
                <a:custGeom>
                  <a:avLst/>
                  <a:gdLst>
                    <a:gd name="connsiteX0" fmla="*/ 38745 w 38744"/>
                    <a:gd name="connsiteY0" fmla="*/ 0 h 18159"/>
                    <a:gd name="connsiteX1" fmla="*/ 0 w 38744"/>
                    <a:gd name="connsiteY1" fmla="*/ 0 h 18159"/>
                    <a:gd name="connsiteX2" fmla="*/ 0 w 38744"/>
                    <a:gd name="connsiteY2" fmla="*/ 18159 h 18159"/>
                    <a:gd name="connsiteX3" fmla="*/ 38745 w 38744"/>
                    <a:gd name="connsiteY3" fmla="*/ 18159 h 18159"/>
                    <a:gd name="connsiteX4" fmla="*/ 38745 w 38744"/>
                    <a:gd name="connsiteY4" fmla="*/ 0 h 1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4" h="18159">
                      <a:moveTo>
                        <a:pt x="38745" y="0"/>
                      </a:moveTo>
                      <a:lnTo>
                        <a:pt x="0" y="0"/>
                      </a:lnTo>
                      <a:lnTo>
                        <a:pt x="0" y="18159"/>
                      </a:lnTo>
                      <a:lnTo>
                        <a:pt x="38745" y="18159"/>
                      </a:lnTo>
                      <a:lnTo>
                        <a:pt x="38745" y="0"/>
                      </a:lnTo>
                      <a:close/>
                    </a:path>
                  </a:pathLst>
                </a:custGeom>
                <a:solidFill>
                  <a:srgbClr val="2C5967"/>
                </a:solidFill>
                <a:ln w="6417" cap="flat">
                  <a:noFill/>
                  <a:prstDash val="solid"/>
                  <a:miter/>
                </a:ln>
              </p:spPr>
              <p:txBody>
                <a:bodyPr rtlCol="0" anchor="ctr"/>
                <a:lstStyle/>
                <a:p>
                  <a:endParaRPr lang="en-US"/>
                </a:p>
              </p:txBody>
            </p:sp>
            <p:sp>
              <p:nvSpPr>
                <p:cNvPr id="2393" name="Freeform: Shape 2392">
                  <a:extLst>
                    <a:ext uri="{FF2B5EF4-FFF2-40B4-BE49-F238E27FC236}">
                      <a16:creationId xmlns:a16="http://schemas.microsoft.com/office/drawing/2014/main" id="{64C21507-947B-4ABA-8289-D1342FE59187}"/>
                    </a:ext>
                  </a:extLst>
                </p:cNvPr>
                <p:cNvSpPr/>
                <p:nvPr/>
              </p:nvSpPr>
              <p:spPr>
                <a:xfrm>
                  <a:off x="2948295" y="4284255"/>
                  <a:ext cx="38744" cy="18159"/>
                </a:xfrm>
                <a:custGeom>
                  <a:avLst/>
                  <a:gdLst>
                    <a:gd name="connsiteX0" fmla="*/ 38745 w 38744"/>
                    <a:gd name="connsiteY0" fmla="*/ 0 h 18159"/>
                    <a:gd name="connsiteX1" fmla="*/ 0 w 38744"/>
                    <a:gd name="connsiteY1" fmla="*/ 0 h 18159"/>
                    <a:gd name="connsiteX2" fmla="*/ 0 w 38744"/>
                    <a:gd name="connsiteY2" fmla="*/ 18159 h 18159"/>
                    <a:gd name="connsiteX3" fmla="*/ 38745 w 38744"/>
                    <a:gd name="connsiteY3" fmla="*/ 18159 h 18159"/>
                    <a:gd name="connsiteX4" fmla="*/ 38745 w 38744"/>
                    <a:gd name="connsiteY4" fmla="*/ 0 h 1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4" h="18159">
                      <a:moveTo>
                        <a:pt x="38745" y="0"/>
                      </a:moveTo>
                      <a:lnTo>
                        <a:pt x="0" y="0"/>
                      </a:lnTo>
                      <a:lnTo>
                        <a:pt x="0" y="18159"/>
                      </a:lnTo>
                      <a:lnTo>
                        <a:pt x="38745" y="18159"/>
                      </a:lnTo>
                      <a:lnTo>
                        <a:pt x="38745" y="0"/>
                      </a:lnTo>
                      <a:close/>
                    </a:path>
                  </a:pathLst>
                </a:custGeom>
                <a:solidFill>
                  <a:srgbClr val="2C5967"/>
                </a:solidFill>
                <a:ln w="6417" cap="flat">
                  <a:noFill/>
                  <a:prstDash val="solid"/>
                  <a:miter/>
                </a:ln>
              </p:spPr>
              <p:txBody>
                <a:bodyPr rtlCol="0" anchor="ctr"/>
                <a:lstStyle/>
                <a:p>
                  <a:endParaRPr lang="en-US"/>
                </a:p>
              </p:txBody>
            </p:sp>
            <p:sp>
              <p:nvSpPr>
                <p:cNvPr id="2394" name="Freeform: Shape 2393">
                  <a:extLst>
                    <a:ext uri="{FF2B5EF4-FFF2-40B4-BE49-F238E27FC236}">
                      <a16:creationId xmlns:a16="http://schemas.microsoft.com/office/drawing/2014/main" id="{A1483740-639F-4CB2-8BC7-C15FCD5D19A9}"/>
                    </a:ext>
                  </a:extLst>
                </p:cNvPr>
                <p:cNvSpPr/>
                <p:nvPr/>
              </p:nvSpPr>
              <p:spPr>
                <a:xfrm>
                  <a:off x="2907131" y="4275778"/>
                  <a:ext cx="26636" cy="26636"/>
                </a:xfrm>
                <a:custGeom>
                  <a:avLst/>
                  <a:gdLst>
                    <a:gd name="connsiteX0" fmla="*/ 18166 w 26636"/>
                    <a:gd name="connsiteY0" fmla="*/ 0 h 26636"/>
                    <a:gd name="connsiteX1" fmla="*/ 0 w 26636"/>
                    <a:gd name="connsiteY1" fmla="*/ 0 h 26636"/>
                    <a:gd name="connsiteX2" fmla="*/ 0 w 26636"/>
                    <a:gd name="connsiteY2" fmla="*/ 26636 h 26636"/>
                    <a:gd name="connsiteX3" fmla="*/ 26636 w 26636"/>
                    <a:gd name="connsiteY3" fmla="*/ 26636 h 26636"/>
                    <a:gd name="connsiteX4" fmla="*/ 26636 w 26636"/>
                    <a:gd name="connsiteY4" fmla="*/ 8477 h 26636"/>
                    <a:gd name="connsiteX5" fmla="*/ 18166 w 26636"/>
                    <a:gd name="connsiteY5" fmla="*/ 8477 h 26636"/>
                    <a:gd name="connsiteX6" fmla="*/ 18166 w 26636"/>
                    <a:gd name="connsiteY6" fmla="*/ 0 h 2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36" h="26636">
                      <a:moveTo>
                        <a:pt x="18166" y="0"/>
                      </a:moveTo>
                      <a:lnTo>
                        <a:pt x="0" y="0"/>
                      </a:lnTo>
                      <a:lnTo>
                        <a:pt x="0" y="26636"/>
                      </a:lnTo>
                      <a:lnTo>
                        <a:pt x="26636" y="26636"/>
                      </a:lnTo>
                      <a:lnTo>
                        <a:pt x="26636" y="8477"/>
                      </a:lnTo>
                      <a:lnTo>
                        <a:pt x="18166" y="8477"/>
                      </a:lnTo>
                      <a:lnTo>
                        <a:pt x="18166" y="0"/>
                      </a:lnTo>
                      <a:close/>
                    </a:path>
                  </a:pathLst>
                </a:custGeom>
                <a:solidFill>
                  <a:srgbClr val="2C5967"/>
                </a:solidFill>
                <a:ln w="6417" cap="flat">
                  <a:noFill/>
                  <a:prstDash val="solid"/>
                  <a:miter/>
                </a:ln>
              </p:spPr>
              <p:txBody>
                <a:bodyPr rtlCol="0" anchor="ctr"/>
                <a:lstStyle/>
                <a:p>
                  <a:endParaRPr lang="en-US"/>
                </a:p>
              </p:txBody>
            </p:sp>
            <p:sp>
              <p:nvSpPr>
                <p:cNvPr id="2395" name="Freeform: Shape 2394">
                  <a:extLst>
                    <a:ext uri="{FF2B5EF4-FFF2-40B4-BE49-F238E27FC236}">
                      <a16:creationId xmlns:a16="http://schemas.microsoft.com/office/drawing/2014/main" id="{717E8AF0-6E4F-46F2-8DD3-4AB4E0812395}"/>
                    </a:ext>
                  </a:extLst>
                </p:cNvPr>
                <p:cNvSpPr/>
                <p:nvPr/>
              </p:nvSpPr>
              <p:spPr>
                <a:xfrm>
                  <a:off x="2907131" y="4163182"/>
                  <a:ext cx="18166" cy="41164"/>
                </a:xfrm>
                <a:custGeom>
                  <a:avLst/>
                  <a:gdLst>
                    <a:gd name="connsiteX0" fmla="*/ 18166 w 18166"/>
                    <a:gd name="connsiteY0" fmla="*/ 0 h 41164"/>
                    <a:gd name="connsiteX1" fmla="*/ 0 w 18166"/>
                    <a:gd name="connsiteY1" fmla="*/ 0 h 41164"/>
                    <a:gd name="connsiteX2" fmla="*/ 0 w 18166"/>
                    <a:gd name="connsiteY2" fmla="*/ 41164 h 41164"/>
                    <a:gd name="connsiteX3" fmla="*/ 18166 w 18166"/>
                    <a:gd name="connsiteY3" fmla="*/ 41164 h 41164"/>
                    <a:gd name="connsiteX4" fmla="*/ 18166 w 18166"/>
                    <a:gd name="connsiteY4" fmla="*/ 0 h 4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66" h="41164">
                      <a:moveTo>
                        <a:pt x="18166" y="0"/>
                      </a:moveTo>
                      <a:lnTo>
                        <a:pt x="0" y="0"/>
                      </a:lnTo>
                      <a:lnTo>
                        <a:pt x="0" y="41164"/>
                      </a:lnTo>
                      <a:lnTo>
                        <a:pt x="18166" y="41164"/>
                      </a:lnTo>
                      <a:lnTo>
                        <a:pt x="18166" y="0"/>
                      </a:lnTo>
                      <a:close/>
                    </a:path>
                  </a:pathLst>
                </a:custGeom>
                <a:solidFill>
                  <a:srgbClr val="2C5967"/>
                </a:solidFill>
                <a:ln w="6417" cap="flat">
                  <a:noFill/>
                  <a:prstDash val="solid"/>
                  <a:miter/>
                </a:ln>
              </p:spPr>
              <p:txBody>
                <a:bodyPr rtlCol="0" anchor="ctr"/>
                <a:lstStyle/>
                <a:p>
                  <a:endParaRPr lang="en-US"/>
                </a:p>
              </p:txBody>
            </p:sp>
            <p:sp>
              <p:nvSpPr>
                <p:cNvPr id="2396" name="Freeform: Shape 2395">
                  <a:extLst>
                    <a:ext uri="{FF2B5EF4-FFF2-40B4-BE49-F238E27FC236}">
                      <a16:creationId xmlns:a16="http://schemas.microsoft.com/office/drawing/2014/main" id="{BCD1AD2A-639F-4FB4-9DE2-B0CCBD331DD1}"/>
                    </a:ext>
                  </a:extLst>
                </p:cNvPr>
                <p:cNvSpPr/>
                <p:nvPr/>
              </p:nvSpPr>
              <p:spPr>
                <a:xfrm>
                  <a:off x="2907131" y="4106277"/>
                  <a:ext cx="18166" cy="41163"/>
                </a:xfrm>
                <a:custGeom>
                  <a:avLst/>
                  <a:gdLst>
                    <a:gd name="connsiteX0" fmla="*/ 18166 w 18166"/>
                    <a:gd name="connsiteY0" fmla="*/ 0 h 41163"/>
                    <a:gd name="connsiteX1" fmla="*/ 0 w 18166"/>
                    <a:gd name="connsiteY1" fmla="*/ 0 h 41163"/>
                    <a:gd name="connsiteX2" fmla="*/ 0 w 18166"/>
                    <a:gd name="connsiteY2" fmla="*/ 41164 h 41163"/>
                    <a:gd name="connsiteX3" fmla="*/ 18166 w 18166"/>
                    <a:gd name="connsiteY3" fmla="*/ 41164 h 41163"/>
                    <a:gd name="connsiteX4" fmla="*/ 18166 w 18166"/>
                    <a:gd name="connsiteY4" fmla="*/ 0 h 4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66" h="41163">
                      <a:moveTo>
                        <a:pt x="18166" y="0"/>
                      </a:moveTo>
                      <a:lnTo>
                        <a:pt x="0" y="0"/>
                      </a:lnTo>
                      <a:lnTo>
                        <a:pt x="0" y="41164"/>
                      </a:lnTo>
                      <a:lnTo>
                        <a:pt x="18166" y="41164"/>
                      </a:lnTo>
                      <a:lnTo>
                        <a:pt x="18166" y="0"/>
                      </a:lnTo>
                      <a:close/>
                    </a:path>
                  </a:pathLst>
                </a:custGeom>
                <a:solidFill>
                  <a:srgbClr val="2C5967"/>
                </a:solidFill>
                <a:ln w="6417" cap="flat">
                  <a:noFill/>
                  <a:prstDash val="solid"/>
                  <a:miter/>
                </a:ln>
              </p:spPr>
              <p:txBody>
                <a:bodyPr rtlCol="0" anchor="ctr"/>
                <a:lstStyle/>
                <a:p>
                  <a:endParaRPr lang="en-US"/>
                </a:p>
              </p:txBody>
            </p:sp>
            <p:sp>
              <p:nvSpPr>
                <p:cNvPr id="2397" name="Freeform: Shape 2396">
                  <a:extLst>
                    <a:ext uri="{FF2B5EF4-FFF2-40B4-BE49-F238E27FC236}">
                      <a16:creationId xmlns:a16="http://schemas.microsoft.com/office/drawing/2014/main" id="{BF304A34-43E1-451F-9516-9C9CE1C58121}"/>
                    </a:ext>
                  </a:extLst>
                </p:cNvPr>
                <p:cNvSpPr/>
                <p:nvPr/>
              </p:nvSpPr>
              <p:spPr>
                <a:xfrm>
                  <a:off x="2907131" y="4218880"/>
                  <a:ext cx="18166" cy="41164"/>
                </a:xfrm>
                <a:custGeom>
                  <a:avLst/>
                  <a:gdLst>
                    <a:gd name="connsiteX0" fmla="*/ 18166 w 18166"/>
                    <a:gd name="connsiteY0" fmla="*/ 0 h 41164"/>
                    <a:gd name="connsiteX1" fmla="*/ 0 w 18166"/>
                    <a:gd name="connsiteY1" fmla="*/ 0 h 41164"/>
                    <a:gd name="connsiteX2" fmla="*/ 0 w 18166"/>
                    <a:gd name="connsiteY2" fmla="*/ 41164 h 41164"/>
                    <a:gd name="connsiteX3" fmla="*/ 18166 w 18166"/>
                    <a:gd name="connsiteY3" fmla="*/ 41164 h 41164"/>
                    <a:gd name="connsiteX4" fmla="*/ 18166 w 18166"/>
                    <a:gd name="connsiteY4" fmla="*/ 0 h 4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66" h="41164">
                      <a:moveTo>
                        <a:pt x="18166" y="0"/>
                      </a:moveTo>
                      <a:lnTo>
                        <a:pt x="0" y="0"/>
                      </a:lnTo>
                      <a:lnTo>
                        <a:pt x="0" y="41164"/>
                      </a:lnTo>
                      <a:lnTo>
                        <a:pt x="18166" y="41164"/>
                      </a:lnTo>
                      <a:lnTo>
                        <a:pt x="18166" y="0"/>
                      </a:lnTo>
                      <a:close/>
                    </a:path>
                  </a:pathLst>
                </a:custGeom>
                <a:solidFill>
                  <a:srgbClr val="2C5967"/>
                </a:solidFill>
                <a:ln w="6417" cap="flat">
                  <a:noFill/>
                  <a:prstDash val="solid"/>
                  <a:miter/>
                </a:ln>
              </p:spPr>
              <p:txBody>
                <a:bodyPr rtlCol="0" anchor="ctr"/>
                <a:lstStyle/>
                <a:p>
                  <a:endParaRPr lang="en-US"/>
                </a:p>
              </p:txBody>
            </p:sp>
            <p:sp>
              <p:nvSpPr>
                <p:cNvPr id="2398" name="Freeform: Shape 2397">
                  <a:extLst>
                    <a:ext uri="{FF2B5EF4-FFF2-40B4-BE49-F238E27FC236}">
                      <a16:creationId xmlns:a16="http://schemas.microsoft.com/office/drawing/2014/main" id="{AC914CEB-DEFC-4799-8AA4-4ADE18B04C9D}"/>
                    </a:ext>
                  </a:extLst>
                </p:cNvPr>
                <p:cNvSpPr/>
                <p:nvPr/>
              </p:nvSpPr>
              <p:spPr>
                <a:xfrm>
                  <a:off x="2875656" y="4046954"/>
                  <a:ext cx="79902" cy="53272"/>
                </a:xfrm>
                <a:custGeom>
                  <a:avLst/>
                  <a:gdLst>
                    <a:gd name="connsiteX0" fmla="*/ 39951 w 79902"/>
                    <a:gd name="connsiteY0" fmla="*/ 0 h 53272"/>
                    <a:gd name="connsiteX1" fmla="*/ 0 w 79902"/>
                    <a:gd name="connsiteY1" fmla="*/ 39951 h 53272"/>
                    <a:gd name="connsiteX2" fmla="*/ 12102 w 79902"/>
                    <a:gd name="connsiteY2" fmla="*/ 52060 h 53272"/>
                    <a:gd name="connsiteX3" fmla="*/ 31475 w 79902"/>
                    <a:gd name="connsiteY3" fmla="*/ 35107 h 53272"/>
                    <a:gd name="connsiteX4" fmla="*/ 31475 w 79902"/>
                    <a:gd name="connsiteY4" fmla="*/ 44796 h 53272"/>
                    <a:gd name="connsiteX5" fmla="*/ 49634 w 79902"/>
                    <a:gd name="connsiteY5" fmla="*/ 44796 h 53272"/>
                    <a:gd name="connsiteX6" fmla="*/ 49634 w 79902"/>
                    <a:gd name="connsiteY6" fmla="*/ 35107 h 53272"/>
                    <a:gd name="connsiteX7" fmla="*/ 67800 w 79902"/>
                    <a:gd name="connsiteY7" fmla="*/ 53273 h 53272"/>
                    <a:gd name="connsiteX8" fmla="*/ 79902 w 79902"/>
                    <a:gd name="connsiteY8" fmla="*/ 41164 h 53272"/>
                    <a:gd name="connsiteX9" fmla="*/ 39951 w 79902"/>
                    <a:gd name="connsiteY9" fmla="*/ 0 h 53272"/>
                    <a:gd name="connsiteX10" fmla="*/ 39951 w 79902"/>
                    <a:gd name="connsiteY10" fmla="*/ 26636 h 53272"/>
                    <a:gd name="connsiteX11" fmla="*/ 41164 w 79902"/>
                    <a:gd name="connsiteY11" fmla="*/ 26636 h 53272"/>
                    <a:gd name="connsiteX12" fmla="*/ 39951 w 79902"/>
                    <a:gd name="connsiteY12" fmla="*/ 26636 h 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902" h="53272">
                      <a:moveTo>
                        <a:pt x="39951" y="0"/>
                      </a:moveTo>
                      <a:lnTo>
                        <a:pt x="0" y="39951"/>
                      </a:lnTo>
                      <a:lnTo>
                        <a:pt x="12102" y="52060"/>
                      </a:lnTo>
                      <a:lnTo>
                        <a:pt x="31475" y="35107"/>
                      </a:lnTo>
                      <a:lnTo>
                        <a:pt x="31475" y="44796"/>
                      </a:lnTo>
                      <a:lnTo>
                        <a:pt x="49634" y="44796"/>
                      </a:lnTo>
                      <a:lnTo>
                        <a:pt x="49634" y="35107"/>
                      </a:lnTo>
                      <a:lnTo>
                        <a:pt x="67800" y="53273"/>
                      </a:lnTo>
                      <a:lnTo>
                        <a:pt x="79902" y="41164"/>
                      </a:lnTo>
                      <a:lnTo>
                        <a:pt x="39951" y="0"/>
                      </a:lnTo>
                      <a:close/>
                      <a:moveTo>
                        <a:pt x="39951" y="26636"/>
                      </a:moveTo>
                      <a:lnTo>
                        <a:pt x="41164" y="26636"/>
                      </a:lnTo>
                      <a:lnTo>
                        <a:pt x="39951" y="26636"/>
                      </a:lnTo>
                      <a:close/>
                    </a:path>
                  </a:pathLst>
                </a:custGeom>
                <a:solidFill>
                  <a:srgbClr val="2C5967"/>
                </a:solidFill>
                <a:ln w="6417" cap="flat">
                  <a:noFill/>
                  <a:prstDash val="solid"/>
                  <a:miter/>
                </a:ln>
              </p:spPr>
              <p:txBody>
                <a:bodyPr rtlCol="0" anchor="ctr"/>
                <a:lstStyle/>
                <a:p>
                  <a:endParaRPr lang="en-US"/>
                </a:p>
              </p:txBody>
            </p:sp>
            <p:sp>
              <p:nvSpPr>
                <p:cNvPr id="2399" name="Freeform: Shape 2398">
                  <a:extLst>
                    <a:ext uri="{FF2B5EF4-FFF2-40B4-BE49-F238E27FC236}">
                      <a16:creationId xmlns:a16="http://schemas.microsoft.com/office/drawing/2014/main" id="{7ED77EF1-334D-482A-B755-BE54C9F27534}"/>
                    </a:ext>
                  </a:extLst>
                </p:cNvPr>
                <p:cNvSpPr/>
                <p:nvPr/>
              </p:nvSpPr>
              <p:spPr>
                <a:xfrm>
                  <a:off x="2878075" y="3818129"/>
                  <a:ext cx="196137" cy="220347"/>
                </a:xfrm>
                <a:custGeom>
                  <a:avLst/>
                  <a:gdLst>
                    <a:gd name="connsiteX0" fmla="*/ 15740 w 196137"/>
                    <a:gd name="connsiteY0" fmla="*/ 135600 h 220347"/>
                    <a:gd name="connsiteX1" fmla="*/ 15740 w 196137"/>
                    <a:gd name="connsiteY1" fmla="*/ 104119 h 220347"/>
                    <a:gd name="connsiteX2" fmla="*/ 96856 w 196137"/>
                    <a:gd name="connsiteY2" fmla="*/ 115015 h 220347"/>
                    <a:gd name="connsiteX3" fmla="*/ 177977 w 196137"/>
                    <a:gd name="connsiteY3" fmla="*/ 104119 h 220347"/>
                    <a:gd name="connsiteX4" fmla="*/ 177977 w 196137"/>
                    <a:gd name="connsiteY4" fmla="*/ 124705 h 220347"/>
                    <a:gd name="connsiteX5" fmla="*/ 196137 w 196137"/>
                    <a:gd name="connsiteY5" fmla="*/ 117434 h 220347"/>
                    <a:gd name="connsiteX6" fmla="*/ 196137 w 196137"/>
                    <a:gd name="connsiteY6" fmla="*/ 30268 h 220347"/>
                    <a:gd name="connsiteX7" fmla="*/ 98069 w 196137"/>
                    <a:gd name="connsiteY7" fmla="*/ 0 h 220347"/>
                    <a:gd name="connsiteX8" fmla="*/ 0 w 196137"/>
                    <a:gd name="connsiteY8" fmla="*/ 30268 h 220347"/>
                    <a:gd name="connsiteX9" fmla="*/ 0 w 196137"/>
                    <a:gd name="connsiteY9" fmla="*/ 190079 h 220347"/>
                    <a:gd name="connsiteX10" fmla="*/ 98069 w 196137"/>
                    <a:gd name="connsiteY10" fmla="*/ 220348 h 220347"/>
                    <a:gd name="connsiteX11" fmla="*/ 124705 w 196137"/>
                    <a:gd name="connsiteY11" fmla="*/ 219142 h 220347"/>
                    <a:gd name="connsiteX12" fmla="*/ 124705 w 196137"/>
                    <a:gd name="connsiteY12" fmla="*/ 200975 h 220347"/>
                    <a:gd name="connsiteX13" fmla="*/ 98069 w 196137"/>
                    <a:gd name="connsiteY13" fmla="*/ 202188 h 220347"/>
                    <a:gd name="connsiteX14" fmla="*/ 16947 w 196137"/>
                    <a:gd name="connsiteY14" fmla="*/ 188873 h 220347"/>
                    <a:gd name="connsiteX15" fmla="*/ 16947 w 196137"/>
                    <a:gd name="connsiteY15" fmla="*/ 156179 h 220347"/>
                    <a:gd name="connsiteX16" fmla="*/ 98069 w 196137"/>
                    <a:gd name="connsiteY16" fmla="*/ 167075 h 220347"/>
                    <a:gd name="connsiteX17" fmla="*/ 124705 w 196137"/>
                    <a:gd name="connsiteY17" fmla="*/ 165869 h 220347"/>
                    <a:gd name="connsiteX18" fmla="*/ 124705 w 196137"/>
                    <a:gd name="connsiteY18" fmla="*/ 162237 h 220347"/>
                    <a:gd name="connsiteX19" fmla="*/ 124705 w 196137"/>
                    <a:gd name="connsiteY19" fmla="*/ 147703 h 220347"/>
                    <a:gd name="connsiteX20" fmla="*/ 98069 w 196137"/>
                    <a:gd name="connsiteY20" fmla="*/ 148915 h 220347"/>
                    <a:gd name="connsiteX21" fmla="*/ 15740 w 196137"/>
                    <a:gd name="connsiteY21" fmla="*/ 135600 h 220347"/>
                    <a:gd name="connsiteX22" fmla="*/ 95649 w 196137"/>
                    <a:gd name="connsiteY22" fmla="*/ 18159 h 220347"/>
                    <a:gd name="connsiteX23" fmla="*/ 174345 w 196137"/>
                    <a:gd name="connsiteY23" fmla="*/ 30268 h 220347"/>
                    <a:gd name="connsiteX24" fmla="*/ 95649 w 196137"/>
                    <a:gd name="connsiteY24" fmla="*/ 42370 h 220347"/>
                    <a:gd name="connsiteX25" fmla="*/ 16947 w 196137"/>
                    <a:gd name="connsiteY25" fmla="*/ 30268 h 220347"/>
                    <a:gd name="connsiteX26" fmla="*/ 95649 w 196137"/>
                    <a:gd name="connsiteY26" fmla="*/ 18159 h 220347"/>
                    <a:gd name="connsiteX27" fmla="*/ 15740 w 196137"/>
                    <a:gd name="connsiteY27" fmla="*/ 49634 h 220347"/>
                    <a:gd name="connsiteX28" fmla="*/ 96856 w 196137"/>
                    <a:gd name="connsiteY28" fmla="*/ 60536 h 220347"/>
                    <a:gd name="connsiteX29" fmla="*/ 177977 w 196137"/>
                    <a:gd name="connsiteY29" fmla="*/ 49634 h 220347"/>
                    <a:gd name="connsiteX30" fmla="*/ 177977 w 196137"/>
                    <a:gd name="connsiteY30" fmla="*/ 83534 h 220347"/>
                    <a:gd name="connsiteX31" fmla="*/ 96856 w 196137"/>
                    <a:gd name="connsiteY31" fmla="*/ 96856 h 220347"/>
                    <a:gd name="connsiteX32" fmla="*/ 15740 w 196137"/>
                    <a:gd name="connsiteY32" fmla="*/ 83534 h 220347"/>
                    <a:gd name="connsiteX33" fmla="*/ 15740 w 196137"/>
                    <a:gd name="connsiteY33" fmla="*/ 49634 h 22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137" h="220347">
                      <a:moveTo>
                        <a:pt x="15740" y="135600"/>
                      </a:moveTo>
                      <a:lnTo>
                        <a:pt x="15740" y="104119"/>
                      </a:lnTo>
                      <a:cubicBezTo>
                        <a:pt x="42377" y="115015"/>
                        <a:pt x="89592" y="115015"/>
                        <a:pt x="96856" y="115015"/>
                      </a:cubicBezTo>
                      <a:cubicBezTo>
                        <a:pt x="104120" y="115015"/>
                        <a:pt x="151341" y="115015"/>
                        <a:pt x="177977" y="104119"/>
                      </a:cubicBezTo>
                      <a:lnTo>
                        <a:pt x="177977" y="124705"/>
                      </a:lnTo>
                      <a:lnTo>
                        <a:pt x="196137" y="117434"/>
                      </a:lnTo>
                      <a:cubicBezTo>
                        <a:pt x="196137" y="117434"/>
                        <a:pt x="196137" y="31474"/>
                        <a:pt x="196137" y="30268"/>
                      </a:cubicBezTo>
                      <a:cubicBezTo>
                        <a:pt x="196137" y="1206"/>
                        <a:pt x="113809" y="0"/>
                        <a:pt x="98069" y="0"/>
                      </a:cubicBezTo>
                      <a:cubicBezTo>
                        <a:pt x="81115" y="0"/>
                        <a:pt x="0" y="1206"/>
                        <a:pt x="0" y="30268"/>
                      </a:cubicBezTo>
                      <a:cubicBezTo>
                        <a:pt x="0" y="31474"/>
                        <a:pt x="0" y="190079"/>
                        <a:pt x="0" y="190079"/>
                      </a:cubicBezTo>
                      <a:cubicBezTo>
                        <a:pt x="0" y="220348"/>
                        <a:pt x="88379" y="220348"/>
                        <a:pt x="98069" y="220348"/>
                      </a:cubicBezTo>
                      <a:cubicBezTo>
                        <a:pt x="101701" y="220348"/>
                        <a:pt x="111384" y="220348"/>
                        <a:pt x="124705" y="219142"/>
                      </a:cubicBezTo>
                      <a:lnTo>
                        <a:pt x="124705" y="200975"/>
                      </a:lnTo>
                      <a:cubicBezTo>
                        <a:pt x="116228" y="202188"/>
                        <a:pt x="107752" y="202188"/>
                        <a:pt x="98069" y="202188"/>
                      </a:cubicBezTo>
                      <a:cubicBezTo>
                        <a:pt x="49641" y="202188"/>
                        <a:pt x="21792" y="193712"/>
                        <a:pt x="16947" y="188873"/>
                      </a:cubicBezTo>
                      <a:lnTo>
                        <a:pt x="16947" y="156179"/>
                      </a:lnTo>
                      <a:cubicBezTo>
                        <a:pt x="43583" y="167075"/>
                        <a:pt x="90805" y="167075"/>
                        <a:pt x="98069" y="167075"/>
                      </a:cubicBezTo>
                      <a:cubicBezTo>
                        <a:pt x="101701" y="167075"/>
                        <a:pt x="111384" y="167075"/>
                        <a:pt x="124705" y="165869"/>
                      </a:cubicBezTo>
                      <a:lnTo>
                        <a:pt x="124705" y="162237"/>
                      </a:lnTo>
                      <a:lnTo>
                        <a:pt x="124705" y="147703"/>
                      </a:lnTo>
                      <a:cubicBezTo>
                        <a:pt x="116228" y="148915"/>
                        <a:pt x="107752" y="148915"/>
                        <a:pt x="98069" y="148915"/>
                      </a:cubicBezTo>
                      <a:cubicBezTo>
                        <a:pt x="47215" y="148915"/>
                        <a:pt x="19372" y="140439"/>
                        <a:pt x="15740" y="135600"/>
                      </a:cubicBezTo>
                      <a:close/>
                      <a:moveTo>
                        <a:pt x="95649" y="18159"/>
                      </a:moveTo>
                      <a:cubicBezTo>
                        <a:pt x="140445" y="18159"/>
                        <a:pt x="167082" y="25423"/>
                        <a:pt x="174345" y="30268"/>
                      </a:cubicBezTo>
                      <a:cubicBezTo>
                        <a:pt x="167082" y="35106"/>
                        <a:pt x="139233" y="42370"/>
                        <a:pt x="95649" y="42370"/>
                      </a:cubicBezTo>
                      <a:cubicBezTo>
                        <a:pt x="50847" y="42370"/>
                        <a:pt x="24211" y="35106"/>
                        <a:pt x="16947" y="30268"/>
                      </a:cubicBezTo>
                      <a:cubicBezTo>
                        <a:pt x="24211" y="25423"/>
                        <a:pt x="52060" y="18159"/>
                        <a:pt x="95649" y="18159"/>
                      </a:cubicBezTo>
                      <a:close/>
                      <a:moveTo>
                        <a:pt x="15740" y="49634"/>
                      </a:moveTo>
                      <a:cubicBezTo>
                        <a:pt x="41164" y="60536"/>
                        <a:pt x="84747" y="60536"/>
                        <a:pt x="96856" y="60536"/>
                      </a:cubicBezTo>
                      <a:cubicBezTo>
                        <a:pt x="108964" y="60536"/>
                        <a:pt x="152547" y="59324"/>
                        <a:pt x="177977" y="49634"/>
                      </a:cubicBezTo>
                      <a:lnTo>
                        <a:pt x="177977" y="83534"/>
                      </a:lnTo>
                      <a:cubicBezTo>
                        <a:pt x="173133" y="88379"/>
                        <a:pt x="145284" y="96856"/>
                        <a:pt x="96856" y="96856"/>
                      </a:cubicBezTo>
                      <a:cubicBezTo>
                        <a:pt x="48428" y="96856"/>
                        <a:pt x="19372" y="88379"/>
                        <a:pt x="15740" y="83534"/>
                      </a:cubicBezTo>
                      <a:lnTo>
                        <a:pt x="15740" y="49634"/>
                      </a:lnTo>
                      <a:close/>
                    </a:path>
                  </a:pathLst>
                </a:custGeom>
                <a:solidFill>
                  <a:srgbClr val="2C5967"/>
                </a:solidFill>
                <a:ln w="6417" cap="flat">
                  <a:noFill/>
                  <a:prstDash val="solid"/>
                  <a:miter/>
                </a:ln>
              </p:spPr>
              <p:txBody>
                <a:bodyPr rtlCol="0" anchor="ctr"/>
                <a:lstStyle/>
                <a:p>
                  <a:endParaRPr lang="en-US"/>
                </a:p>
              </p:txBody>
            </p:sp>
            <p:sp>
              <p:nvSpPr>
                <p:cNvPr id="2400" name="Freeform: Shape 2399">
                  <a:extLst>
                    <a:ext uri="{FF2B5EF4-FFF2-40B4-BE49-F238E27FC236}">
                      <a16:creationId xmlns:a16="http://schemas.microsoft.com/office/drawing/2014/main" id="{14AD1642-7543-439B-9024-C79CBFA66EA9}"/>
                    </a:ext>
                  </a:extLst>
                </p:cNvPr>
                <p:cNvSpPr/>
                <p:nvPr/>
              </p:nvSpPr>
              <p:spPr>
                <a:xfrm>
                  <a:off x="3109325" y="4019104"/>
                  <a:ext cx="251828" cy="283310"/>
                </a:xfrm>
                <a:custGeom>
                  <a:avLst/>
                  <a:gdLst>
                    <a:gd name="connsiteX0" fmla="*/ 209452 w 251828"/>
                    <a:gd name="connsiteY0" fmla="*/ 8477 h 283310"/>
                    <a:gd name="connsiteX1" fmla="*/ 124705 w 251828"/>
                    <a:gd name="connsiteY1" fmla="*/ 0 h 283310"/>
                    <a:gd name="connsiteX2" fmla="*/ 124705 w 251828"/>
                    <a:gd name="connsiteY2" fmla="*/ 18166 h 283310"/>
                    <a:gd name="connsiteX3" fmla="*/ 232457 w 251828"/>
                    <a:gd name="connsiteY3" fmla="*/ 36326 h 283310"/>
                    <a:gd name="connsiteX4" fmla="*/ 124705 w 251828"/>
                    <a:gd name="connsiteY4" fmla="*/ 54486 h 283310"/>
                    <a:gd name="connsiteX5" fmla="*/ 122279 w 251828"/>
                    <a:gd name="connsiteY5" fmla="*/ 72645 h 283310"/>
                    <a:gd name="connsiteX6" fmla="*/ 124705 w 251828"/>
                    <a:gd name="connsiteY6" fmla="*/ 72645 h 283310"/>
                    <a:gd name="connsiteX7" fmla="*/ 209452 w 251828"/>
                    <a:gd name="connsiteY7" fmla="*/ 64168 h 283310"/>
                    <a:gd name="connsiteX8" fmla="*/ 232457 w 251828"/>
                    <a:gd name="connsiteY8" fmla="*/ 56905 h 283310"/>
                    <a:gd name="connsiteX9" fmla="*/ 232457 w 251828"/>
                    <a:gd name="connsiteY9" fmla="*/ 106545 h 283310"/>
                    <a:gd name="connsiteX10" fmla="*/ 124705 w 251828"/>
                    <a:gd name="connsiteY10" fmla="*/ 125918 h 283310"/>
                    <a:gd name="connsiteX11" fmla="*/ 100488 w 251828"/>
                    <a:gd name="connsiteY11" fmla="*/ 124705 h 283310"/>
                    <a:gd name="connsiteX12" fmla="*/ 87173 w 251828"/>
                    <a:gd name="connsiteY12" fmla="*/ 141659 h 283310"/>
                    <a:gd name="connsiteX13" fmla="*/ 124705 w 251828"/>
                    <a:gd name="connsiteY13" fmla="*/ 145290 h 283310"/>
                    <a:gd name="connsiteX14" fmla="*/ 232457 w 251828"/>
                    <a:gd name="connsiteY14" fmla="*/ 128337 h 283310"/>
                    <a:gd name="connsiteX15" fmla="*/ 232457 w 251828"/>
                    <a:gd name="connsiteY15" fmla="*/ 174346 h 283310"/>
                    <a:gd name="connsiteX16" fmla="*/ 124705 w 251828"/>
                    <a:gd name="connsiteY16" fmla="*/ 193718 h 283310"/>
                    <a:gd name="connsiteX17" fmla="*/ 32687 w 251828"/>
                    <a:gd name="connsiteY17" fmla="*/ 182822 h 283310"/>
                    <a:gd name="connsiteX18" fmla="*/ 15741 w 251828"/>
                    <a:gd name="connsiteY18" fmla="*/ 190086 h 283310"/>
                    <a:gd name="connsiteX19" fmla="*/ 8477 w 251828"/>
                    <a:gd name="connsiteY19" fmla="*/ 193718 h 283310"/>
                    <a:gd name="connsiteX20" fmla="*/ 1206 w 251828"/>
                    <a:gd name="connsiteY20" fmla="*/ 191299 h 283310"/>
                    <a:gd name="connsiteX21" fmla="*/ 0 w 251828"/>
                    <a:gd name="connsiteY21" fmla="*/ 191299 h 283310"/>
                    <a:gd name="connsiteX22" fmla="*/ 0 w 251828"/>
                    <a:gd name="connsiteY22" fmla="*/ 245778 h 283310"/>
                    <a:gd name="connsiteX23" fmla="*/ 125911 w 251828"/>
                    <a:gd name="connsiteY23" fmla="*/ 283310 h 283310"/>
                    <a:gd name="connsiteX24" fmla="*/ 251829 w 251828"/>
                    <a:gd name="connsiteY24" fmla="*/ 245778 h 283310"/>
                    <a:gd name="connsiteX25" fmla="*/ 251829 w 251828"/>
                    <a:gd name="connsiteY25" fmla="*/ 38745 h 283310"/>
                    <a:gd name="connsiteX26" fmla="*/ 209452 w 251828"/>
                    <a:gd name="connsiteY26" fmla="*/ 8477 h 283310"/>
                    <a:gd name="connsiteX27" fmla="*/ 232457 w 251828"/>
                    <a:gd name="connsiteY27" fmla="*/ 243359 h 283310"/>
                    <a:gd name="connsiteX28" fmla="*/ 124705 w 251828"/>
                    <a:gd name="connsiteY28" fmla="*/ 262731 h 283310"/>
                    <a:gd name="connsiteX29" fmla="*/ 16947 w 251828"/>
                    <a:gd name="connsiteY29" fmla="*/ 243359 h 283310"/>
                    <a:gd name="connsiteX30" fmla="*/ 16947 w 251828"/>
                    <a:gd name="connsiteY30" fmla="*/ 196137 h 283310"/>
                    <a:gd name="connsiteX31" fmla="*/ 124705 w 251828"/>
                    <a:gd name="connsiteY31" fmla="*/ 213091 h 283310"/>
                    <a:gd name="connsiteX32" fmla="*/ 232457 w 251828"/>
                    <a:gd name="connsiteY32" fmla="*/ 196137 h 283310"/>
                    <a:gd name="connsiteX33" fmla="*/ 232457 w 251828"/>
                    <a:gd name="connsiteY33" fmla="*/ 243359 h 28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1828" h="283310">
                      <a:moveTo>
                        <a:pt x="209452" y="8477"/>
                      </a:moveTo>
                      <a:cubicBezTo>
                        <a:pt x="186448" y="3632"/>
                        <a:pt x="156179" y="0"/>
                        <a:pt x="124705" y="0"/>
                      </a:cubicBezTo>
                      <a:lnTo>
                        <a:pt x="124705" y="18166"/>
                      </a:lnTo>
                      <a:cubicBezTo>
                        <a:pt x="187661" y="18166"/>
                        <a:pt x="226406" y="30269"/>
                        <a:pt x="232457" y="36326"/>
                      </a:cubicBezTo>
                      <a:cubicBezTo>
                        <a:pt x="226406" y="43590"/>
                        <a:pt x="188873" y="54486"/>
                        <a:pt x="124705" y="54486"/>
                      </a:cubicBezTo>
                      <a:cubicBezTo>
                        <a:pt x="124705" y="58117"/>
                        <a:pt x="123492" y="64168"/>
                        <a:pt x="122279" y="72645"/>
                      </a:cubicBezTo>
                      <a:cubicBezTo>
                        <a:pt x="123492" y="72645"/>
                        <a:pt x="124705" y="72645"/>
                        <a:pt x="124705" y="72645"/>
                      </a:cubicBezTo>
                      <a:cubicBezTo>
                        <a:pt x="156179" y="72645"/>
                        <a:pt x="186448" y="70226"/>
                        <a:pt x="209452" y="64168"/>
                      </a:cubicBezTo>
                      <a:cubicBezTo>
                        <a:pt x="219142" y="61750"/>
                        <a:pt x="226406" y="59330"/>
                        <a:pt x="232457" y="56905"/>
                      </a:cubicBezTo>
                      <a:lnTo>
                        <a:pt x="232457" y="106545"/>
                      </a:lnTo>
                      <a:cubicBezTo>
                        <a:pt x="228824" y="113809"/>
                        <a:pt x="190080" y="125918"/>
                        <a:pt x="124705" y="125918"/>
                      </a:cubicBezTo>
                      <a:cubicBezTo>
                        <a:pt x="116228" y="125918"/>
                        <a:pt x="107752" y="125918"/>
                        <a:pt x="100488" y="124705"/>
                      </a:cubicBezTo>
                      <a:cubicBezTo>
                        <a:pt x="96856" y="130763"/>
                        <a:pt x="92011" y="135601"/>
                        <a:pt x="87173" y="141659"/>
                      </a:cubicBezTo>
                      <a:cubicBezTo>
                        <a:pt x="100488" y="144077"/>
                        <a:pt x="113809" y="145290"/>
                        <a:pt x="124705" y="145290"/>
                      </a:cubicBezTo>
                      <a:cubicBezTo>
                        <a:pt x="157392" y="145290"/>
                        <a:pt x="205820" y="141659"/>
                        <a:pt x="232457" y="128337"/>
                      </a:cubicBezTo>
                      <a:lnTo>
                        <a:pt x="232457" y="174346"/>
                      </a:lnTo>
                      <a:cubicBezTo>
                        <a:pt x="228824" y="181609"/>
                        <a:pt x="190080" y="193718"/>
                        <a:pt x="124705" y="193718"/>
                      </a:cubicBezTo>
                      <a:cubicBezTo>
                        <a:pt x="82328" y="193718"/>
                        <a:pt x="50847" y="188873"/>
                        <a:pt x="32687" y="182822"/>
                      </a:cubicBezTo>
                      <a:cubicBezTo>
                        <a:pt x="27843" y="185242"/>
                        <a:pt x="21792" y="187667"/>
                        <a:pt x="15741" y="190086"/>
                      </a:cubicBezTo>
                      <a:lnTo>
                        <a:pt x="8477" y="193718"/>
                      </a:lnTo>
                      <a:lnTo>
                        <a:pt x="1206" y="191299"/>
                      </a:lnTo>
                      <a:lnTo>
                        <a:pt x="0" y="191299"/>
                      </a:lnTo>
                      <a:lnTo>
                        <a:pt x="0" y="245778"/>
                      </a:lnTo>
                      <a:cubicBezTo>
                        <a:pt x="0" y="274840"/>
                        <a:pt x="78696" y="283310"/>
                        <a:pt x="125911" y="283310"/>
                      </a:cubicBezTo>
                      <a:cubicBezTo>
                        <a:pt x="173133" y="283310"/>
                        <a:pt x="251829" y="276046"/>
                        <a:pt x="251829" y="245778"/>
                      </a:cubicBezTo>
                      <a:cubicBezTo>
                        <a:pt x="251829" y="245778"/>
                        <a:pt x="251829" y="39958"/>
                        <a:pt x="251829" y="38745"/>
                      </a:cubicBezTo>
                      <a:cubicBezTo>
                        <a:pt x="250616" y="24217"/>
                        <a:pt x="237301" y="15741"/>
                        <a:pt x="209452" y="8477"/>
                      </a:cubicBezTo>
                      <a:close/>
                      <a:moveTo>
                        <a:pt x="232457" y="243359"/>
                      </a:moveTo>
                      <a:cubicBezTo>
                        <a:pt x="228824" y="250623"/>
                        <a:pt x="190080" y="262731"/>
                        <a:pt x="124705" y="262731"/>
                      </a:cubicBezTo>
                      <a:cubicBezTo>
                        <a:pt x="59324" y="262731"/>
                        <a:pt x="20579" y="250623"/>
                        <a:pt x="16947" y="243359"/>
                      </a:cubicBezTo>
                      <a:lnTo>
                        <a:pt x="16947" y="196137"/>
                      </a:lnTo>
                      <a:cubicBezTo>
                        <a:pt x="43583" y="208246"/>
                        <a:pt x="92011" y="213091"/>
                        <a:pt x="124705" y="213091"/>
                      </a:cubicBezTo>
                      <a:cubicBezTo>
                        <a:pt x="157392" y="213091"/>
                        <a:pt x="205820" y="209459"/>
                        <a:pt x="232457" y="196137"/>
                      </a:cubicBezTo>
                      <a:lnTo>
                        <a:pt x="232457" y="243359"/>
                      </a:lnTo>
                      <a:close/>
                    </a:path>
                  </a:pathLst>
                </a:custGeom>
                <a:solidFill>
                  <a:srgbClr val="2C5967"/>
                </a:solidFill>
                <a:ln w="6417" cap="flat">
                  <a:noFill/>
                  <a:prstDash val="solid"/>
                  <a:miter/>
                </a:ln>
              </p:spPr>
              <p:txBody>
                <a:bodyPr rtlCol="0" anchor="ctr"/>
                <a:lstStyle/>
                <a:p>
                  <a:endParaRPr lang="en-US"/>
                </a:p>
              </p:txBody>
            </p:sp>
            <p:sp>
              <p:nvSpPr>
                <p:cNvPr id="2401" name="Freeform: Shape 2400">
                  <a:extLst>
                    <a:ext uri="{FF2B5EF4-FFF2-40B4-BE49-F238E27FC236}">
                      <a16:creationId xmlns:a16="http://schemas.microsoft.com/office/drawing/2014/main" id="{D631A6E4-D0E7-4DC5-A71C-AB7FE0638454}"/>
                    </a:ext>
                  </a:extLst>
                </p:cNvPr>
                <p:cNvSpPr/>
                <p:nvPr/>
              </p:nvSpPr>
              <p:spPr>
                <a:xfrm>
                  <a:off x="3014889" y="3929513"/>
                  <a:ext cx="208245" cy="268782"/>
                </a:xfrm>
                <a:custGeom>
                  <a:avLst/>
                  <a:gdLst>
                    <a:gd name="connsiteX0" fmla="*/ 0 w 208245"/>
                    <a:gd name="connsiteY0" fmla="*/ 44802 h 268782"/>
                    <a:gd name="connsiteX1" fmla="*/ 0 w 208245"/>
                    <a:gd name="connsiteY1" fmla="*/ 140446 h 268782"/>
                    <a:gd name="connsiteX2" fmla="*/ 100488 w 208245"/>
                    <a:gd name="connsiteY2" fmla="*/ 267576 h 268782"/>
                    <a:gd name="connsiteX3" fmla="*/ 104120 w 208245"/>
                    <a:gd name="connsiteY3" fmla="*/ 268782 h 268782"/>
                    <a:gd name="connsiteX4" fmla="*/ 107752 w 208245"/>
                    <a:gd name="connsiteY4" fmla="*/ 267576 h 268782"/>
                    <a:gd name="connsiteX5" fmla="*/ 208246 w 208245"/>
                    <a:gd name="connsiteY5" fmla="*/ 140446 h 268782"/>
                    <a:gd name="connsiteX6" fmla="*/ 208246 w 208245"/>
                    <a:gd name="connsiteY6" fmla="*/ 44802 h 268782"/>
                    <a:gd name="connsiteX7" fmla="*/ 105333 w 208245"/>
                    <a:gd name="connsiteY7" fmla="*/ 0 h 268782"/>
                    <a:gd name="connsiteX8" fmla="*/ 0 w 208245"/>
                    <a:gd name="connsiteY8" fmla="*/ 44802 h 268782"/>
                    <a:gd name="connsiteX9" fmla="*/ 187661 w 208245"/>
                    <a:gd name="connsiteY9" fmla="*/ 140446 h 268782"/>
                    <a:gd name="connsiteX10" fmla="*/ 111384 w 208245"/>
                    <a:gd name="connsiteY10" fmla="*/ 245778 h 268782"/>
                    <a:gd name="connsiteX11" fmla="*/ 111384 w 208245"/>
                    <a:gd name="connsiteY11" fmla="*/ 217935 h 268782"/>
                    <a:gd name="connsiteX12" fmla="*/ 102907 w 208245"/>
                    <a:gd name="connsiteY12" fmla="*/ 217935 h 268782"/>
                    <a:gd name="connsiteX13" fmla="*/ 94437 w 208245"/>
                    <a:gd name="connsiteY13" fmla="*/ 217935 h 268782"/>
                    <a:gd name="connsiteX14" fmla="*/ 94437 w 208245"/>
                    <a:gd name="connsiteY14" fmla="*/ 245778 h 268782"/>
                    <a:gd name="connsiteX15" fmla="*/ 18160 w 208245"/>
                    <a:gd name="connsiteY15" fmla="*/ 140446 h 268782"/>
                    <a:gd name="connsiteX16" fmla="*/ 18160 w 208245"/>
                    <a:gd name="connsiteY16" fmla="*/ 56904 h 268782"/>
                    <a:gd name="connsiteX17" fmla="*/ 94437 w 208245"/>
                    <a:gd name="connsiteY17" fmla="*/ 24217 h 268782"/>
                    <a:gd name="connsiteX18" fmla="*/ 94437 w 208245"/>
                    <a:gd name="connsiteY18" fmla="*/ 49641 h 268782"/>
                    <a:gd name="connsiteX19" fmla="*/ 102907 w 208245"/>
                    <a:gd name="connsiteY19" fmla="*/ 49641 h 268782"/>
                    <a:gd name="connsiteX20" fmla="*/ 111384 w 208245"/>
                    <a:gd name="connsiteY20" fmla="*/ 49641 h 268782"/>
                    <a:gd name="connsiteX21" fmla="*/ 111384 w 208245"/>
                    <a:gd name="connsiteY21" fmla="*/ 24217 h 268782"/>
                    <a:gd name="connsiteX22" fmla="*/ 187661 w 208245"/>
                    <a:gd name="connsiteY22" fmla="*/ 56904 h 268782"/>
                    <a:gd name="connsiteX23" fmla="*/ 187661 w 208245"/>
                    <a:gd name="connsiteY23" fmla="*/ 140446 h 26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45" h="268782">
                      <a:moveTo>
                        <a:pt x="0" y="44802"/>
                      </a:moveTo>
                      <a:lnTo>
                        <a:pt x="0" y="140446"/>
                      </a:lnTo>
                      <a:cubicBezTo>
                        <a:pt x="0" y="144077"/>
                        <a:pt x="1206" y="232463"/>
                        <a:pt x="100488" y="267576"/>
                      </a:cubicBezTo>
                      <a:lnTo>
                        <a:pt x="104120" y="268782"/>
                      </a:lnTo>
                      <a:lnTo>
                        <a:pt x="107752" y="267576"/>
                      </a:lnTo>
                      <a:cubicBezTo>
                        <a:pt x="207033" y="231250"/>
                        <a:pt x="208246" y="144077"/>
                        <a:pt x="208246" y="140446"/>
                      </a:cubicBezTo>
                      <a:lnTo>
                        <a:pt x="208246" y="44802"/>
                      </a:lnTo>
                      <a:lnTo>
                        <a:pt x="105333" y="0"/>
                      </a:lnTo>
                      <a:lnTo>
                        <a:pt x="0" y="44802"/>
                      </a:lnTo>
                      <a:close/>
                      <a:moveTo>
                        <a:pt x="187661" y="140446"/>
                      </a:moveTo>
                      <a:cubicBezTo>
                        <a:pt x="187661" y="141658"/>
                        <a:pt x="186448" y="211878"/>
                        <a:pt x="111384" y="245778"/>
                      </a:cubicBezTo>
                      <a:lnTo>
                        <a:pt x="111384" y="217935"/>
                      </a:lnTo>
                      <a:cubicBezTo>
                        <a:pt x="108965" y="217935"/>
                        <a:pt x="105333" y="217935"/>
                        <a:pt x="102907" y="217935"/>
                      </a:cubicBezTo>
                      <a:cubicBezTo>
                        <a:pt x="100488" y="217935"/>
                        <a:pt x="96856" y="217935"/>
                        <a:pt x="94437" y="217935"/>
                      </a:cubicBezTo>
                      <a:lnTo>
                        <a:pt x="94437" y="245778"/>
                      </a:lnTo>
                      <a:cubicBezTo>
                        <a:pt x="19373" y="211878"/>
                        <a:pt x="18160" y="142871"/>
                        <a:pt x="18160" y="140446"/>
                      </a:cubicBezTo>
                      <a:lnTo>
                        <a:pt x="18160" y="56904"/>
                      </a:lnTo>
                      <a:lnTo>
                        <a:pt x="94437" y="24217"/>
                      </a:lnTo>
                      <a:lnTo>
                        <a:pt x="94437" y="49641"/>
                      </a:lnTo>
                      <a:cubicBezTo>
                        <a:pt x="96856" y="49641"/>
                        <a:pt x="100488" y="49641"/>
                        <a:pt x="102907" y="49641"/>
                      </a:cubicBezTo>
                      <a:cubicBezTo>
                        <a:pt x="105333" y="49641"/>
                        <a:pt x="108965" y="49641"/>
                        <a:pt x="111384" y="49641"/>
                      </a:cubicBezTo>
                      <a:lnTo>
                        <a:pt x="111384" y="24217"/>
                      </a:lnTo>
                      <a:lnTo>
                        <a:pt x="187661" y="56904"/>
                      </a:lnTo>
                      <a:lnTo>
                        <a:pt x="187661" y="140446"/>
                      </a:lnTo>
                      <a:close/>
                    </a:path>
                  </a:pathLst>
                </a:custGeom>
                <a:solidFill>
                  <a:srgbClr val="2C5967"/>
                </a:solidFill>
                <a:ln w="6417" cap="flat">
                  <a:noFill/>
                  <a:prstDash val="solid"/>
                  <a:miter/>
                </a:ln>
              </p:spPr>
              <p:txBody>
                <a:bodyPr rtlCol="0" anchor="ctr"/>
                <a:lstStyle/>
                <a:p>
                  <a:endParaRPr lang="en-US"/>
                </a:p>
              </p:txBody>
            </p:sp>
            <p:sp>
              <p:nvSpPr>
                <p:cNvPr id="2402" name="Freeform: Shape 2401">
                  <a:extLst>
                    <a:ext uri="{FF2B5EF4-FFF2-40B4-BE49-F238E27FC236}">
                      <a16:creationId xmlns:a16="http://schemas.microsoft.com/office/drawing/2014/main" id="{CF4ECF9D-987C-4948-A786-539AD8B0777A}"/>
                    </a:ext>
                  </a:extLst>
                </p:cNvPr>
                <p:cNvSpPr/>
                <p:nvPr/>
              </p:nvSpPr>
              <p:spPr>
                <a:xfrm>
                  <a:off x="3046370" y="3992468"/>
                  <a:ext cx="142864" cy="142864"/>
                </a:xfrm>
                <a:custGeom>
                  <a:avLst/>
                  <a:gdLst>
                    <a:gd name="connsiteX0" fmla="*/ 0 w 142864"/>
                    <a:gd name="connsiteY0" fmla="*/ 71432 h 142864"/>
                    <a:gd name="connsiteX1" fmla="*/ 71432 w 142864"/>
                    <a:gd name="connsiteY1" fmla="*/ 142865 h 142864"/>
                    <a:gd name="connsiteX2" fmla="*/ 142865 w 142864"/>
                    <a:gd name="connsiteY2" fmla="*/ 71432 h 142864"/>
                    <a:gd name="connsiteX3" fmla="*/ 71432 w 142864"/>
                    <a:gd name="connsiteY3" fmla="*/ 0 h 142864"/>
                    <a:gd name="connsiteX4" fmla="*/ 0 w 142864"/>
                    <a:gd name="connsiteY4" fmla="*/ 71432 h 142864"/>
                    <a:gd name="connsiteX5" fmla="*/ 124705 w 142864"/>
                    <a:gd name="connsiteY5" fmla="*/ 71432 h 142864"/>
                    <a:gd name="connsiteX6" fmla="*/ 71432 w 142864"/>
                    <a:gd name="connsiteY6" fmla="*/ 124705 h 142864"/>
                    <a:gd name="connsiteX7" fmla="*/ 18160 w 142864"/>
                    <a:gd name="connsiteY7" fmla="*/ 71432 h 142864"/>
                    <a:gd name="connsiteX8" fmla="*/ 71432 w 142864"/>
                    <a:gd name="connsiteY8" fmla="*/ 18160 h 142864"/>
                    <a:gd name="connsiteX9" fmla="*/ 124705 w 142864"/>
                    <a:gd name="connsiteY9" fmla="*/ 71432 h 14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864" h="142864">
                      <a:moveTo>
                        <a:pt x="0" y="71432"/>
                      </a:moveTo>
                      <a:cubicBezTo>
                        <a:pt x="0" y="111390"/>
                        <a:pt x="32687" y="142865"/>
                        <a:pt x="71432" y="142865"/>
                      </a:cubicBezTo>
                      <a:cubicBezTo>
                        <a:pt x="110171" y="142865"/>
                        <a:pt x="142865" y="110177"/>
                        <a:pt x="142865" y="71432"/>
                      </a:cubicBezTo>
                      <a:cubicBezTo>
                        <a:pt x="142865" y="32688"/>
                        <a:pt x="110171" y="0"/>
                        <a:pt x="71432" y="0"/>
                      </a:cubicBezTo>
                      <a:cubicBezTo>
                        <a:pt x="32687" y="0"/>
                        <a:pt x="0" y="31481"/>
                        <a:pt x="0" y="71432"/>
                      </a:cubicBezTo>
                      <a:close/>
                      <a:moveTo>
                        <a:pt x="124705" y="71432"/>
                      </a:moveTo>
                      <a:cubicBezTo>
                        <a:pt x="124705" y="101701"/>
                        <a:pt x="100488" y="124705"/>
                        <a:pt x="71432" y="124705"/>
                      </a:cubicBezTo>
                      <a:cubicBezTo>
                        <a:pt x="42370" y="124705"/>
                        <a:pt x="18160" y="100488"/>
                        <a:pt x="18160" y="71432"/>
                      </a:cubicBezTo>
                      <a:cubicBezTo>
                        <a:pt x="18160" y="41164"/>
                        <a:pt x="42370" y="18160"/>
                        <a:pt x="71432" y="18160"/>
                      </a:cubicBezTo>
                      <a:cubicBezTo>
                        <a:pt x="100488" y="18160"/>
                        <a:pt x="124705" y="41164"/>
                        <a:pt x="124705" y="71432"/>
                      </a:cubicBezTo>
                      <a:close/>
                    </a:path>
                  </a:pathLst>
                </a:custGeom>
                <a:solidFill>
                  <a:srgbClr val="2C5967"/>
                </a:solidFill>
                <a:ln w="6417" cap="flat">
                  <a:noFill/>
                  <a:prstDash val="solid"/>
                  <a:miter/>
                </a:ln>
              </p:spPr>
              <p:txBody>
                <a:bodyPr rtlCol="0" anchor="ctr"/>
                <a:lstStyle/>
                <a:p>
                  <a:endParaRPr lang="en-US"/>
                </a:p>
              </p:txBody>
            </p:sp>
            <p:sp>
              <p:nvSpPr>
                <p:cNvPr id="2403" name="Freeform: Shape 2402">
                  <a:extLst>
                    <a:ext uri="{FF2B5EF4-FFF2-40B4-BE49-F238E27FC236}">
                      <a16:creationId xmlns:a16="http://schemas.microsoft.com/office/drawing/2014/main" id="{82982F6F-EC8B-4979-9812-B05D0E420E52}"/>
                    </a:ext>
                  </a:extLst>
                </p:cNvPr>
                <p:cNvSpPr/>
                <p:nvPr/>
              </p:nvSpPr>
              <p:spPr>
                <a:xfrm>
                  <a:off x="3082689" y="4039683"/>
                  <a:ext cx="70219" cy="56904"/>
                </a:xfrm>
                <a:custGeom>
                  <a:avLst/>
                  <a:gdLst>
                    <a:gd name="connsiteX0" fmla="*/ 12109 w 70219"/>
                    <a:gd name="connsiteY0" fmla="*/ 16953 h 56904"/>
                    <a:gd name="connsiteX1" fmla="*/ 0 w 70219"/>
                    <a:gd name="connsiteY1" fmla="*/ 30268 h 56904"/>
                    <a:gd name="connsiteX2" fmla="*/ 25424 w 70219"/>
                    <a:gd name="connsiteY2" fmla="*/ 56904 h 56904"/>
                    <a:gd name="connsiteX3" fmla="*/ 70219 w 70219"/>
                    <a:gd name="connsiteY3" fmla="*/ 12109 h 56904"/>
                    <a:gd name="connsiteX4" fmla="*/ 58117 w 70219"/>
                    <a:gd name="connsiteY4" fmla="*/ 0 h 56904"/>
                    <a:gd name="connsiteX5" fmla="*/ 25424 w 70219"/>
                    <a:gd name="connsiteY5" fmla="*/ 31481 h 56904"/>
                    <a:gd name="connsiteX6" fmla="*/ 12109 w 70219"/>
                    <a:gd name="connsiteY6" fmla="*/ 16953 h 5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219" h="56904">
                      <a:moveTo>
                        <a:pt x="12109" y="16953"/>
                      </a:moveTo>
                      <a:lnTo>
                        <a:pt x="0" y="30268"/>
                      </a:lnTo>
                      <a:lnTo>
                        <a:pt x="25424" y="56904"/>
                      </a:lnTo>
                      <a:lnTo>
                        <a:pt x="70219" y="12109"/>
                      </a:lnTo>
                      <a:lnTo>
                        <a:pt x="58117" y="0"/>
                      </a:lnTo>
                      <a:lnTo>
                        <a:pt x="25424" y="31481"/>
                      </a:lnTo>
                      <a:lnTo>
                        <a:pt x="12109" y="16953"/>
                      </a:lnTo>
                      <a:close/>
                    </a:path>
                  </a:pathLst>
                </a:custGeom>
                <a:solidFill>
                  <a:srgbClr val="2C5967"/>
                </a:solidFill>
                <a:ln w="6417" cap="flat">
                  <a:noFill/>
                  <a:prstDash val="solid"/>
                  <a:miter/>
                </a:ln>
              </p:spPr>
              <p:txBody>
                <a:bodyPr rtlCol="0" anchor="ctr"/>
                <a:lstStyle/>
                <a:p>
                  <a:endParaRPr lang="en-US"/>
                </a:p>
              </p:txBody>
            </p:sp>
          </p:grpSp>
        </p:grpSp>
        <p:grpSp>
          <p:nvGrpSpPr>
            <p:cNvPr id="2404" name="Graphic 2">
              <a:extLst>
                <a:ext uri="{FF2B5EF4-FFF2-40B4-BE49-F238E27FC236}">
                  <a16:creationId xmlns:a16="http://schemas.microsoft.com/office/drawing/2014/main" id="{D7272F3C-7AE6-4B02-8C34-F133E170F869}"/>
                </a:ext>
              </a:extLst>
            </p:cNvPr>
            <p:cNvGrpSpPr/>
            <p:nvPr/>
          </p:nvGrpSpPr>
          <p:grpSpPr>
            <a:xfrm>
              <a:off x="2902767" y="4319759"/>
              <a:ext cx="429928" cy="340092"/>
              <a:chOff x="2902767" y="4319759"/>
              <a:chExt cx="429928" cy="340092"/>
            </a:xfrm>
            <a:solidFill>
              <a:srgbClr val="000000"/>
            </a:solidFill>
          </p:grpSpPr>
          <p:sp>
            <p:nvSpPr>
              <p:cNvPr id="2405" name="TextBox 2404">
                <a:extLst>
                  <a:ext uri="{FF2B5EF4-FFF2-40B4-BE49-F238E27FC236}">
                    <a16:creationId xmlns:a16="http://schemas.microsoft.com/office/drawing/2014/main" id="{9FF0F8CC-AE9A-4940-B408-F0CFBE7A819B}"/>
                  </a:ext>
                </a:extLst>
              </p:cNvPr>
              <p:cNvSpPr txBox="1"/>
              <p:nvPr/>
            </p:nvSpPr>
            <p:spPr>
              <a:xfrm>
                <a:off x="2915453" y="4274039"/>
                <a:ext cx="40105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a:t>
                </a:r>
              </a:p>
            </p:txBody>
          </p:sp>
          <p:sp>
            <p:nvSpPr>
              <p:cNvPr id="2406" name="TextBox 2405">
                <a:extLst>
                  <a:ext uri="{FF2B5EF4-FFF2-40B4-BE49-F238E27FC236}">
                    <a16:creationId xmlns:a16="http://schemas.microsoft.com/office/drawing/2014/main" id="{7E16C016-E1A6-4082-B586-092CD7D00A22}"/>
                  </a:ext>
                </a:extLst>
              </p:cNvPr>
              <p:cNvSpPr txBox="1"/>
              <p:nvPr/>
            </p:nvSpPr>
            <p:spPr>
              <a:xfrm>
                <a:off x="2882516" y="4376709"/>
                <a:ext cx="46522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Guard</a:t>
                </a:r>
              </a:p>
            </p:txBody>
          </p:sp>
          <p:sp>
            <p:nvSpPr>
              <p:cNvPr id="2407" name="TextBox 2406">
                <a:extLst>
                  <a:ext uri="{FF2B5EF4-FFF2-40B4-BE49-F238E27FC236}">
                    <a16:creationId xmlns:a16="http://schemas.microsoft.com/office/drawing/2014/main" id="{2D251FF3-DC74-4002-BE72-E0064B3F2154}"/>
                  </a:ext>
                </a:extLst>
              </p:cNvPr>
              <p:cNvSpPr txBox="1"/>
              <p:nvPr/>
            </p:nvSpPr>
            <p:spPr>
              <a:xfrm>
                <a:off x="2811327" y="4479378"/>
                <a:ext cx="61280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Recovery</a:t>
                </a:r>
              </a:p>
            </p:txBody>
          </p:sp>
        </p:grpSp>
      </p:grpSp>
      <p:grpSp>
        <p:nvGrpSpPr>
          <p:cNvPr id="2408" name="Graphic 2">
            <a:extLst>
              <a:ext uri="{FF2B5EF4-FFF2-40B4-BE49-F238E27FC236}">
                <a16:creationId xmlns:a16="http://schemas.microsoft.com/office/drawing/2014/main" id="{99783E47-0703-4F5A-BF89-C72978A60EDA}"/>
              </a:ext>
            </a:extLst>
          </p:cNvPr>
          <p:cNvGrpSpPr/>
          <p:nvPr/>
        </p:nvGrpSpPr>
        <p:grpSpPr>
          <a:xfrm>
            <a:off x="3692892" y="4100090"/>
            <a:ext cx="513347" cy="721766"/>
            <a:chOff x="3692892" y="3835416"/>
            <a:chExt cx="513347" cy="721766"/>
          </a:xfrm>
        </p:grpSpPr>
        <p:grpSp>
          <p:nvGrpSpPr>
            <p:cNvPr id="2409" name="Graphic 2">
              <a:extLst>
                <a:ext uri="{FF2B5EF4-FFF2-40B4-BE49-F238E27FC236}">
                  <a16:creationId xmlns:a16="http://schemas.microsoft.com/office/drawing/2014/main" id="{79AD25F6-5921-42B0-A70D-ED8F3CA0FBD8}"/>
                </a:ext>
              </a:extLst>
            </p:cNvPr>
            <p:cNvGrpSpPr/>
            <p:nvPr/>
          </p:nvGrpSpPr>
          <p:grpSpPr>
            <a:xfrm>
              <a:off x="3692892" y="3835416"/>
              <a:ext cx="513347" cy="479126"/>
              <a:chOff x="3692892" y="3835416"/>
              <a:chExt cx="513347" cy="479126"/>
            </a:xfrm>
          </p:grpSpPr>
          <p:grpSp>
            <p:nvGrpSpPr>
              <p:cNvPr id="2410" name="Graphic 2">
                <a:extLst>
                  <a:ext uri="{FF2B5EF4-FFF2-40B4-BE49-F238E27FC236}">
                    <a16:creationId xmlns:a16="http://schemas.microsoft.com/office/drawing/2014/main" id="{FAEBF42E-A56F-4F16-87CB-2066F4FA33BB}"/>
                  </a:ext>
                </a:extLst>
              </p:cNvPr>
              <p:cNvGrpSpPr/>
              <p:nvPr/>
            </p:nvGrpSpPr>
            <p:grpSpPr>
              <a:xfrm>
                <a:off x="3692892" y="3835416"/>
                <a:ext cx="513347" cy="479126"/>
                <a:chOff x="3692892" y="3835416"/>
                <a:chExt cx="513347" cy="479126"/>
              </a:xfrm>
              <a:solidFill>
                <a:srgbClr val="FFFFFF"/>
              </a:solidFill>
            </p:grpSpPr>
            <p:sp>
              <p:nvSpPr>
                <p:cNvPr id="2411" name="Freeform: Shape 2410">
                  <a:extLst>
                    <a:ext uri="{FF2B5EF4-FFF2-40B4-BE49-F238E27FC236}">
                      <a16:creationId xmlns:a16="http://schemas.microsoft.com/office/drawing/2014/main" id="{BD2B60BD-2F99-42F2-B21C-D9FF2255A133}"/>
                    </a:ext>
                  </a:extLst>
                </p:cNvPr>
                <p:cNvSpPr/>
                <p:nvPr/>
              </p:nvSpPr>
              <p:spPr>
                <a:xfrm>
                  <a:off x="3699617" y="3846594"/>
                  <a:ext cx="498774" cy="463488"/>
                </a:xfrm>
                <a:custGeom>
                  <a:avLst/>
                  <a:gdLst>
                    <a:gd name="connsiteX0" fmla="*/ 252188 w 498774"/>
                    <a:gd name="connsiteY0" fmla="*/ 462372 h 463488"/>
                    <a:gd name="connsiteX1" fmla="*/ 229775 w 498774"/>
                    <a:gd name="connsiteY1" fmla="*/ 451200 h 463488"/>
                    <a:gd name="connsiteX2" fmla="*/ 229775 w 498774"/>
                    <a:gd name="connsiteY2" fmla="*/ 437802 h 463488"/>
                    <a:gd name="connsiteX3" fmla="*/ 177092 w 498774"/>
                    <a:gd name="connsiteY3" fmla="*/ 437802 h 463488"/>
                    <a:gd name="connsiteX4" fmla="*/ 71734 w 498774"/>
                    <a:gd name="connsiteY4" fmla="*/ 396477 h 463488"/>
                    <a:gd name="connsiteX5" fmla="*/ 43712 w 498774"/>
                    <a:gd name="connsiteY5" fmla="*/ 327233 h 463488"/>
                    <a:gd name="connsiteX6" fmla="*/ 42595 w 498774"/>
                    <a:gd name="connsiteY6" fmla="*/ 282559 h 463488"/>
                    <a:gd name="connsiteX7" fmla="*/ 70617 w 498774"/>
                    <a:gd name="connsiteY7" fmla="*/ 317178 h 463488"/>
                    <a:gd name="connsiteX8" fmla="*/ 96394 w 498774"/>
                    <a:gd name="connsiteY8" fmla="*/ 337282 h 463488"/>
                    <a:gd name="connsiteX9" fmla="*/ 99756 w 498774"/>
                    <a:gd name="connsiteY9" fmla="*/ 338399 h 463488"/>
                    <a:gd name="connsiteX10" fmla="*/ 89669 w 498774"/>
                    <a:gd name="connsiteY10" fmla="*/ 322767 h 463488"/>
                    <a:gd name="connsiteX11" fmla="*/ 21298 w 498774"/>
                    <a:gd name="connsiteY11" fmla="*/ 213315 h 463488"/>
                    <a:gd name="connsiteX12" fmla="*/ 28022 w 498774"/>
                    <a:gd name="connsiteY12" fmla="*/ 111679 h 463488"/>
                    <a:gd name="connsiteX13" fmla="*/ 34747 w 498774"/>
                    <a:gd name="connsiteY13" fmla="*/ 92698 h 463488"/>
                    <a:gd name="connsiteX14" fmla="*/ 49320 w 498774"/>
                    <a:gd name="connsiteY14" fmla="*/ 106096 h 463488"/>
                    <a:gd name="connsiteX15" fmla="*/ 86307 w 498774"/>
                    <a:gd name="connsiteY15" fmla="*/ 121734 h 463488"/>
                    <a:gd name="connsiteX16" fmla="*/ 88546 w 498774"/>
                    <a:gd name="connsiteY16" fmla="*/ 121734 h 463488"/>
                    <a:gd name="connsiteX17" fmla="*/ 100879 w 498774"/>
                    <a:gd name="connsiteY17" fmla="*/ 122851 h 463488"/>
                    <a:gd name="connsiteX18" fmla="*/ 121054 w 498774"/>
                    <a:gd name="connsiteY18" fmla="*/ 120617 h 463488"/>
                    <a:gd name="connsiteX19" fmla="*/ 136743 w 498774"/>
                    <a:gd name="connsiteY19" fmla="*/ 118384 h 463488"/>
                    <a:gd name="connsiteX20" fmla="*/ 145714 w 498774"/>
                    <a:gd name="connsiteY20" fmla="*/ 117268 h 463488"/>
                    <a:gd name="connsiteX21" fmla="*/ 131141 w 498774"/>
                    <a:gd name="connsiteY21" fmla="*/ 109445 h 463488"/>
                    <a:gd name="connsiteX22" fmla="*/ 100879 w 498774"/>
                    <a:gd name="connsiteY22" fmla="*/ 112795 h 463488"/>
                    <a:gd name="connsiteX23" fmla="*/ 48197 w 498774"/>
                    <a:gd name="connsiteY23" fmla="*/ 98280 h 463488"/>
                    <a:gd name="connsiteX24" fmla="*/ 4486 w 498774"/>
                    <a:gd name="connsiteY24" fmla="*/ 29036 h 463488"/>
                    <a:gd name="connsiteX25" fmla="*/ 0 w 498774"/>
                    <a:gd name="connsiteY25" fmla="*/ 0 h 463488"/>
                    <a:gd name="connsiteX26" fmla="*/ 26900 w 498774"/>
                    <a:gd name="connsiteY26" fmla="*/ 14515 h 463488"/>
                    <a:gd name="connsiteX27" fmla="*/ 68372 w 498774"/>
                    <a:gd name="connsiteY27" fmla="*/ 34619 h 463488"/>
                    <a:gd name="connsiteX28" fmla="*/ 122170 w 498774"/>
                    <a:gd name="connsiteY28" fmla="*/ 62538 h 463488"/>
                    <a:gd name="connsiteX29" fmla="*/ 145714 w 498774"/>
                    <a:gd name="connsiteY29" fmla="*/ 94931 h 463488"/>
                    <a:gd name="connsiteX30" fmla="*/ 150193 w 498774"/>
                    <a:gd name="connsiteY30" fmla="*/ 98280 h 463488"/>
                    <a:gd name="connsiteX31" fmla="*/ 161403 w 498774"/>
                    <a:gd name="connsiteY31" fmla="*/ 80409 h 463488"/>
                    <a:gd name="connsiteX32" fmla="*/ 236499 w 498774"/>
                    <a:gd name="connsiteY32" fmla="*/ 44674 h 463488"/>
                    <a:gd name="connsiteX33" fmla="*/ 237622 w 498774"/>
                    <a:gd name="connsiteY33" fmla="*/ 44674 h 463488"/>
                    <a:gd name="connsiteX34" fmla="*/ 314958 w 498774"/>
                    <a:gd name="connsiteY34" fmla="*/ 73710 h 463488"/>
                    <a:gd name="connsiteX35" fmla="*/ 335133 w 498774"/>
                    <a:gd name="connsiteY35" fmla="*/ 97164 h 463488"/>
                    <a:gd name="connsiteX36" fmla="*/ 332893 w 498774"/>
                    <a:gd name="connsiteY36" fmla="*/ 74827 h 463488"/>
                    <a:gd name="connsiteX37" fmla="*/ 317197 w 498774"/>
                    <a:gd name="connsiteY37" fmla="*/ 40202 h 463488"/>
                    <a:gd name="connsiteX38" fmla="*/ 353068 w 498774"/>
                    <a:gd name="connsiteY38" fmla="*/ 55840 h 463488"/>
                    <a:gd name="connsiteX39" fmla="*/ 412475 w 498774"/>
                    <a:gd name="connsiteY39" fmla="*/ 94931 h 463488"/>
                    <a:gd name="connsiteX40" fmla="*/ 498775 w 498774"/>
                    <a:gd name="connsiteY40" fmla="*/ 276977 h 463488"/>
                    <a:gd name="connsiteX41" fmla="*/ 470759 w 498774"/>
                    <a:gd name="connsiteY41" fmla="*/ 384189 h 463488"/>
                    <a:gd name="connsiteX42" fmla="*/ 399025 w 498774"/>
                    <a:gd name="connsiteY42" fmla="*/ 433329 h 463488"/>
                    <a:gd name="connsiteX43" fmla="*/ 377728 w 498774"/>
                    <a:gd name="connsiteY43" fmla="*/ 436679 h 463488"/>
                    <a:gd name="connsiteX44" fmla="*/ 340741 w 498774"/>
                    <a:gd name="connsiteY44" fmla="*/ 437802 h 463488"/>
                    <a:gd name="connsiteX45" fmla="*/ 340741 w 498774"/>
                    <a:gd name="connsiteY45" fmla="*/ 452317 h 463488"/>
                    <a:gd name="connsiteX46" fmla="*/ 318321 w 498774"/>
                    <a:gd name="connsiteY46" fmla="*/ 463488 h 463488"/>
                    <a:gd name="connsiteX47" fmla="*/ 252188 w 498774"/>
                    <a:gd name="connsiteY47" fmla="*/ 463488 h 463488"/>
                    <a:gd name="connsiteX48" fmla="*/ 252188 w 498774"/>
                    <a:gd name="connsiteY48" fmla="*/ 462372 h 463488"/>
                    <a:gd name="connsiteX49" fmla="*/ 188302 w 498774"/>
                    <a:gd name="connsiteY49" fmla="*/ 120617 h 463488"/>
                    <a:gd name="connsiteX50" fmla="*/ 202875 w 498774"/>
                    <a:gd name="connsiteY50" fmla="*/ 126200 h 463488"/>
                    <a:gd name="connsiteX51" fmla="*/ 199513 w 498774"/>
                    <a:gd name="connsiteY51" fmla="*/ 119501 h 463488"/>
                    <a:gd name="connsiteX52" fmla="*/ 172613 w 498774"/>
                    <a:gd name="connsiteY52" fmla="*/ 103863 h 463488"/>
                    <a:gd name="connsiteX53" fmla="*/ 158041 w 498774"/>
                    <a:gd name="connsiteY53" fmla="*/ 102747 h 463488"/>
                    <a:gd name="connsiteX54" fmla="*/ 188302 w 498774"/>
                    <a:gd name="connsiteY54" fmla="*/ 120617 h 46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8774" h="463488">
                      <a:moveTo>
                        <a:pt x="252188" y="462372"/>
                      </a:moveTo>
                      <a:lnTo>
                        <a:pt x="229775" y="451200"/>
                      </a:lnTo>
                      <a:lnTo>
                        <a:pt x="229775" y="437802"/>
                      </a:lnTo>
                      <a:lnTo>
                        <a:pt x="177092" y="437802"/>
                      </a:lnTo>
                      <a:cubicBezTo>
                        <a:pt x="164765" y="437802"/>
                        <a:pt x="101996" y="435562"/>
                        <a:pt x="71734" y="396477"/>
                      </a:cubicBezTo>
                      <a:cubicBezTo>
                        <a:pt x="44834" y="366318"/>
                        <a:pt x="43712" y="328350"/>
                        <a:pt x="43712" y="327233"/>
                      </a:cubicBezTo>
                      <a:lnTo>
                        <a:pt x="42595" y="282559"/>
                      </a:lnTo>
                      <a:lnTo>
                        <a:pt x="70617" y="317178"/>
                      </a:lnTo>
                      <a:cubicBezTo>
                        <a:pt x="70617" y="317178"/>
                        <a:pt x="81821" y="330583"/>
                        <a:pt x="96394" y="337282"/>
                      </a:cubicBezTo>
                      <a:cubicBezTo>
                        <a:pt x="97517" y="337282"/>
                        <a:pt x="98633" y="338399"/>
                        <a:pt x="99756" y="338399"/>
                      </a:cubicBezTo>
                      <a:cubicBezTo>
                        <a:pt x="97517" y="332816"/>
                        <a:pt x="95271" y="327233"/>
                        <a:pt x="89669" y="322767"/>
                      </a:cubicBezTo>
                      <a:cubicBezTo>
                        <a:pt x="61647" y="299314"/>
                        <a:pt x="30262" y="266921"/>
                        <a:pt x="21298" y="213315"/>
                      </a:cubicBezTo>
                      <a:cubicBezTo>
                        <a:pt x="11210" y="158586"/>
                        <a:pt x="26900" y="113918"/>
                        <a:pt x="28022" y="111679"/>
                      </a:cubicBezTo>
                      <a:lnTo>
                        <a:pt x="34747" y="92698"/>
                      </a:lnTo>
                      <a:lnTo>
                        <a:pt x="49320" y="106096"/>
                      </a:lnTo>
                      <a:cubicBezTo>
                        <a:pt x="57161" y="111679"/>
                        <a:pt x="75096" y="121734"/>
                        <a:pt x="86307" y="121734"/>
                      </a:cubicBezTo>
                      <a:lnTo>
                        <a:pt x="88546" y="121734"/>
                      </a:lnTo>
                      <a:cubicBezTo>
                        <a:pt x="93032" y="122851"/>
                        <a:pt x="97517" y="122851"/>
                        <a:pt x="100879" y="122851"/>
                      </a:cubicBezTo>
                      <a:cubicBezTo>
                        <a:pt x="108721" y="122851"/>
                        <a:pt x="114329" y="121734"/>
                        <a:pt x="121054" y="120617"/>
                      </a:cubicBezTo>
                      <a:cubicBezTo>
                        <a:pt x="125539" y="119501"/>
                        <a:pt x="130018" y="118384"/>
                        <a:pt x="136743" y="118384"/>
                      </a:cubicBezTo>
                      <a:cubicBezTo>
                        <a:pt x="140106" y="118384"/>
                        <a:pt x="142351" y="117268"/>
                        <a:pt x="145714" y="117268"/>
                      </a:cubicBezTo>
                      <a:lnTo>
                        <a:pt x="131141" y="109445"/>
                      </a:lnTo>
                      <a:cubicBezTo>
                        <a:pt x="126656" y="110562"/>
                        <a:pt x="115446" y="112795"/>
                        <a:pt x="100879" y="112795"/>
                      </a:cubicBezTo>
                      <a:cubicBezTo>
                        <a:pt x="80705" y="112795"/>
                        <a:pt x="63893" y="108329"/>
                        <a:pt x="48197" y="98280"/>
                      </a:cubicBezTo>
                      <a:cubicBezTo>
                        <a:pt x="10087" y="72594"/>
                        <a:pt x="4486" y="31269"/>
                        <a:pt x="4486" y="29036"/>
                      </a:cubicBezTo>
                      <a:lnTo>
                        <a:pt x="0" y="0"/>
                      </a:lnTo>
                      <a:lnTo>
                        <a:pt x="26900" y="14515"/>
                      </a:lnTo>
                      <a:cubicBezTo>
                        <a:pt x="36987" y="20104"/>
                        <a:pt x="56045" y="31269"/>
                        <a:pt x="68372" y="34619"/>
                      </a:cubicBezTo>
                      <a:cubicBezTo>
                        <a:pt x="90792" y="41318"/>
                        <a:pt x="109844" y="51373"/>
                        <a:pt x="122170" y="62538"/>
                      </a:cubicBezTo>
                      <a:cubicBezTo>
                        <a:pt x="128902" y="69244"/>
                        <a:pt x="141228" y="85992"/>
                        <a:pt x="145714" y="94931"/>
                      </a:cubicBezTo>
                      <a:lnTo>
                        <a:pt x="150193" y="98280"/>
                      </a:lnTo>
                      <a:lnTo>
                        <a:pt x="161403" y="80409"/>
                      </a:lnTo>
                      <a:cubicBezTo>
                        <a:pt x="162526" y="79293"/>
                        <a:pt x="184940" y="48024"/>
                        <a:pt x="236499" y="44674"/>
                      </a:cubicBezTo>
                      <a:lnTo>
                        <a:pt x="237622" y="44674"/>
                      </a:lnTo>
                      <a:cubicBezTo>
                        <a:pt x="242101" y="44674"/>
                        <a:pt x="284696" y="46907"/>
                        <a:pt x="314958" y="73710"/>
                      </a:cubicBezTo>
                      <a:cubicBezTo>
                        <a:pt x="322806" y="81526"/>
                        <a:pt x="329531" y="89342"/>
                        <a:pt x="335133" y="97164"/>
                      </a:cubicBezTo>
                      <a:cubicBezTo>
                        <a:pt x="337378" y="84876"/>
                        <a:pt x="334016" y="74827"/>
                        <a:pt x="332893" y="74827"/>
                      </a:cubicBezTo>
                      <a:lnTo>
                        <a:pt x="317197" y="40202"/>
                      </a:lnTo>
                      <a:lnTo>
                        <a:pt x="353068" y="55840"/>
                      </a:lnTo>
                      <a:cubicBezTo>
                        <a:pt x="353068" y="55840"/>
                        <a:pt x="384452" y="69244"/>
                        <a:pt x="412475" y="94931"/>
                      </a:cubicBezTo>
                      <a:cubicBezTo>
                        <a:pt x="470759" y="148537"/>
                        <a:pt x="498775" y="208849"/>
                        <a:pt x="498775" y="276977"/>
                      </a:cubicBezTo>
                      <a:cubicBezTo>
                        <a:pt x="498775" y="307129"/>
                        <a:pt x="498775" y="341748"/>
                        <a:pt x="470759" y="384189"/>
                      </a:cubicBezTo>
                      <a:cubicBezTo>
                        <a:pt x="443853" y="425514"/>
                        <a:pt x="400142" y="433329"/>
                        <a:pt x="399025" y="433329"/>
                      </a:cubicBezTo>
                      <a:lnTo>
                        <a:pt x="377728" y="436679"/>
                      </a:lnTo>
                      <a:lnTo>
                        <a:pt x="340741" y="437802"/>
                      </a:lnTo>
                      <a:lnTo>
                        <a:pt x="340741" y="452317"/>
                      </a:lnTo>
                      <a:lnTo>
                        <a:pt x="318321" y="463488"/>
                      </a:lnTo>
                      <a:lnTo>
                        <a:pt x="252188" y="463488"/>
                      </a:lnTo>
                      <a:lnTo>
                        <a:pt x="252188" y="462372"/>
                      </a:lnTo>
                      <a:close/>
                      <a:moveTo>
                        <a:pt x="188302" y="120617"/>
                      </a:moveTo>
                      <a:cubicBezTo>
                        <a:pt x="193911" y="121734"/>
                        <a:pt x="198390" y="123967"/>
                        <a:pt x="202875" y="126200"/>
                      </a:cubicBezTo>
                      <a:cubicBezTo>
                        <a:pt x="201752" y="123967"/>
                        <a:pt x="200636" y="121734"/>
                        <a:pt x="199513" y="119501"/>
                      </a:cubicBezTo>
                      <a:cubicBezTo>
                        <a:pt x="191665" y="106096"/>
                        <a:pt x="172613" y="103863"/>
                        <a:pt x="172613" y="103863"/>
                      </a:cubicBezTo>
                      <a:lnTo>
                        <a:pt x="158041" y="102747"/>
                      </a:lnTo>
                      <a:lnTo>
                        <a:pt x="188302" y="120617"/>
                      </a:lnTo>
                      <a:close/>
                    </a:path>
                  </a:pathLst>
                </a:custGeom>
                <a:solidFill>
                  <a:srgbClr val="FFFFFF"/>
                </a:solidFill>
                <a:ln w="6417" cap="flat">
                  <a:noFill/>
                  <a:prstDash val="solid"/>
                  <a:miter/>
                </a:ln>
              </p:spPr>
              <p:txBody>
                <a:bodyPr rtlCol="0" anchor="ctr"/>
                <a:lstStyle/>
                <a:p>
                  <a:endParaRPr lang="en-US"/>
                </a:p>
              </p:txBody>
            </p:sp>
            <p:sp>
              <p:nvSpPr>
                <p:cNvPr id="2412" name="Freeform: Shape 2411">
                  <a:extLst>
                    <a:ext uri="{FF2B5EF4-FFF2-40B4-BE49-F238E27FC236}">
                      <a16:creationId xmlns:a16="http://schemas.microsoft.com/office/drawing/2014/main" id="{A9328890-6F79-4EFF-8FB7-B68707AC7CEA}"/>
                    </a:ext>
                  </a:extLst>
                </p:cNvPr>
                <p:cNvSpPr/>
                <p:nvPr/>
              </p:nvSpPr>
              <p:spPr>
                <a:xfrm>
                  <a:off x="3692892" y="3835416"/>
                  <a:ext cx="513347" cy="479126"/>
                </a:xfrm>
                <a:custGeom>
                  <a:avLst/>
                  <a:gdLst>
                    <a:gd name="connsiteX0" fmla="*/ 14573 w 513347"/>
                    <a:gd name="connsiteY0" fmla="*/ 21221 h 479126"/>
                    <a:gd name="connsiteX1" fmla="*/ 30262 w 513347"/>
                    <a:gd name="connsiteY1" fmla="*/ 31276 h 479126"/>
                    <a:gd name="connsiteX2" fmla="*/ 72857 w 513347"/>
                    <a:gd name="connsiteY2" fmla="*/ 51380 h 479126"/>
                    <a:gd name="connsiteX3" fmla="*/ 124416 w 513347"/>
                    <a:gd name="connsiteY3" fmla="*/ 78183 h 479126"/>
                    <a:gd name="connsiteX4" fmla="*/ 147953 w 513347"/>
                    <a:gd name="connsiteY4" fmla="*/ 110569 h 479126"/>
                    <a:gd name="connsiteX5" fmla="*/ 192788 w 513347"/>
                    <a:gd name="connsiteY5" fmla="*/ 137372 h 479126"/>
                    <a:gd name="connsiteX6" fmla="*/ 216324 w 513347"/>
                    <a:gd name="connsiteY6" fmla="*/ 148543 h 479126"/>
                    <a:gd name="connsiteX7" fmla="*/ 210716 w 513347"/>
                    <a:gd name="connsiteY7" fmla="*/ 128439 h 479126"/>
                    <a:gd name="connsiteX8" fmla="*/ 210716 w 513347"/>
                    <a:gd name="connsiteY8" fmla="*/ 127323 h 479126"/>
                    <a:gd name="connsiteX9" fmla="*/ 179338 w 513347"/>
                    <a:gd name="connsiteY9" fmla="*/ 109452 h 479126"/>
                    <a:gd name="connsiteX10" fmla="*/ 163642 w 513347"/>
                    <a:gd name="connsiteY10" fmla="*/ 108336 h 479126"/>
                    <a:gd name="connsiteX11" fmla="*/ 172613 w 513347"/>
                    <a:gd name="connsiteY11" fmla="*/ 94937 h 479126"/>
                    <a:gd name="connsiteX12" fmla="*/ 243224 w 513347"/>
                    <a:gd name="connsiteY12" fmla="*/ 61428 h 479126"/>
                    <a:gd name="connsiteX13" fmla="*/ 317197 w 513347"/>
                    <a:gd name="connsiteY13" fmla="*/ 88232 h 479126"/>
                    <a:gd name="connsiteX14" fmla="*/ 342980 w 513347"/>
                    <a:gd name="connsiteY14" fmla="*/ 121740 h 479126"/>
                    <a:gd name="connsiteX15" fmla="*/ 345220 w 513347"/>
                    <a:gd name="connsiteY15" fmla="*/ 117268 h 479126"/>
                    <a:gd name="connsiteX16" fmla="*/ 345220 w 513347"/>
                    <a:gd name="connsiteY16" fmla="*/ 82649 h 479126"/>
                    <a:gd name="connsiteX17" fmla="*/ 335132 w 513347"/>
                    <a:gd name="connsiteY17" fmla="*/ 61428 h 479126"/>
                    <a:gd name="connsiteX18" fmla="*/ 356430 w 513347"/>
                    <a:gd name="connsiteY18" fmla="*/ 70361 h 479126"/>
                    <a:gd name="connsiteX19" fmla="*/ 414714 w 513347"/>
                    <a:gd name="connsiteY19" fmla="*/ 108336 h 479126"/>
                    <a:gd name="connsiteX20" fmla="*/ 499898 w 513347"/>
                    <a:gd name="connsiteY20" fmla="*/ 285915 h 479126"/>
                    <a:gd name="connsiteX21" fmla="*/ 472998 w 513347"/>
                    <a:gd name="connsiteY21" fmla="*/ 389778 h 479126"/>
                    <a:gd name="connsiteX22" fmla="*/ 404627 w 513347"/>
                    <a:gd name="connsiteY22" fmla="*/ 436685 h 479126"/>
                    <a:gd name="connsiteX23" fmla="*/ 383329 w 513347"/>
                    <a:gd name="connsiteY23" fmla="*/ 440035 h 479126"/>
                    <a:gd name="connsiteX24" fmla="*/ 341857 w 513347"/>
                    <a:gd name="connsiteY24" fmla="*/ 441152 h 479126"/>
                    <a:gd name="connsiteX25" fmla="*/ 341857 w 513347"/>
                    <a:gd name="connsiteY25" fmla="*/ 456789 h 479126"/>
                    <a:gd name="connsiteX26" fmla="*/ 323922 w 513347"/>
                    <a:gd name="connsiteY26" fmla="*/ 465728 h 479126"/>
                    <a:gd name="connsiteX27" fmla="*/ 260036 w 513347"/>
                    <a:gd name="connsiteY27" fmla="*/ 465728 h 479126"/>
                    <a:gd name="connsiteX28" fmla="*/ 242101 w 513347"/>
                    <a:gd name="connsiteY28" fmla="*/ 456789 h 479126"/>
                    <a:gd name="connsiteX29" fmla="*/ 242101 w 513347"/>
                    <a:gd name="connsiteY29" fmla="*/ 441152 h 479126"/>
                    <a:gd name="connsiteX30" fmla="*/ 186063 w 513347"/>
                    <a:gd name="connsiteY30" fmla="*/ 441152 h 479126"/>
                    <a:gd name="connsiteX31" fmla="*/ 183817 w 513347"/>
                    <a:gd name="connsiteY31" fmla="*/ 441152 h 479126"/>
                    <a:gd name="connsiteX32" fmla="*/ 82944 w 513347"/>
                    <a:gd name="connsiteY32" fmla="*/ 402067 h 479126"/>
                    <a:gd name="connsiteX33" fmla="*/ 56045 w 513347"/>
                    <a:gd name="connsiteY33" fmla="*/ 338405 h 479126"/>
                    <a:gd name="connsiteX34" fmla="*/ 54922 w 513347"/>
                    <a:gd name="connsiteY34" fmla="*/ 311602 h 479126"/>
                    <a:gd name="connsiteX35" fmla="*/ 71734 w 513347"/>
                    <a:gd name="connsiteY35" fmla="*/ 332822 h 479126"/>
                    <a:gd name="connsiteX36" fmla="*/ 99756 w 513347"/>
                    <a:gd name="connsiteY36" fmla="*/ 354043 h 479126"/>
                    <a:gd name="connsiteX37" fmla="*/ 112083 w 513347"/>
                    <a:gd name="connsiteY37" fmla="*/ 359626 h 479126"/>
                    <a:gd name="connsiteX38" fmla="*/ 98633 w 513347"/>
                    <a:gd name="connsiteY38" fmla="*/ 330589 h 479126"/>
                    <a:gd name="connsiteX39" fmla="*/ 31385 w 513347"/>
                    <a:gd name="connsiteY39" fmla="*/ 224487 h 479126"/>
                    <a:gd name="connsiteX40" fmla="*/ 38110 w 513347"/>
                    <a:gd name="connsiteY40" fmla="*/ 126207 h 479126"/>
                    <a:gd name="connsiteX41" fmla="*/ 42595 w 513347"/>
                    <a:gd name="connsiteY41" fmla="*/ 115035 h 479126"/>
                    <a:gd name="connsiteX42" fmla="*/ 52682 w 513347"/>
                    <a:gd name="connsiteY42" fmla="*/ 122857 h 479126"/>
                    <a:gd name="connsiteX43" fmla="*/ 93031 w 513347"/>
                    <a:gd name="connsiteY43" fmla="*/ 139605 h 479126"/>
                    <a:gd name="connsiteX44" fmla="*/ 94148 w 513347"/>
                    <a:gd name="connsiteY44" fmla="*/ 139605 h 479126"/>
                    <a:gd name="connsiteX45" fmla="*/ 106481 w 513347"/>
                    <a:gd name="connsiteY45" fmla="*/ 140721 h 479126"/>
                    <a:gd name="connsiteX46" fmla="*/ 127779 w 513347"/>
                    <a:gd name="connsiteY46" fmla="*/ 138488 h 479126"/>
                    <a:gd name="connsiteX47" fmla="*/ 142345 w 513347"/>
                    <a:gd name="connsiteY47" fmla="*/ 136255 h 479126"/>
                    <a:gd name="connsiteX48" fmla="*/ 161403 w 513347"/>
                    <a:gd name="connsiteY48" fmla="*/ 135139 h 479126"/>
                    <a:gd name="connsiteX49" fmla="*/ 171490 w 513347"/>
                    <a:gd name="connsiteY49" fmla="*/ 135139 h 479126"/>
                    <a:gd name="connsiteX50" fmla="*/ 136743 w 513347"/>
                    <a:gd name="connsiteY50" fmla="*/ 115035 h 479126"/>
                    <a:gd name="connsiteX51" fmla="*/ 106481 w 513347"/>
                    <a:gd name="connsiteY51" fmla="*/ 119507 h 479126"/>
                    <a:gd name="connsiteX52" fmla="*/ 57161 w 513347"/>
                    <a:gd name="connsiteY52" fmla="*/ 106102 h 479126"/>
                    <a:gd name="connsiteX53" fmla="*/ 16812 w 513347"/>
                    <a:gd name="connsiteY53" fmla="*/ 40208 h 479126"/>
                    <a:gd name="connsiteX54" fmla="*/ 14573 w 513347"/>
                    <a:gd name="connsiteY54" fmla="*/ 21221 h 479126"/>
                    <a:gd name="connsiteX55" fmla="*/ 0 w 513347"/>
                    <a:gd name="connsiteY55" fmla="*/ 0 h 479126"/>
                    <a:gd name="connsiteX56" fmla="*/ 3362 w 513347"/>
                    <a:gd name="connsiteY56" fmla="*/ 23454 h 479126"/>
                    <a:gd name="connsiteX57" fmla="*/ 5602 w 513347"/>
                    <a:gd name="connsiteY57" fmla="*/ 42441 h 479126"/>
                    <a:gd name="connsiteX58" fmla="*/ 35870 w 513347"/>
                    <a:gd name="connsiteY58" fmla="*/ 101636 h 479126"/>
                    <a:gd name="connsiteX59" fmla="*/ 32508 w 513347"/>
                    <a:gd name="connsiteY59" fmla="*/ 110569 h 479126"/>
                    <a:gd name="connsiteX60" fmla="*/ 28022 w 513347"/>
                    <a:gd name="connsiteY60" fmla="*/ 121740 h 479126"/>
                    <a:gd name="connsiteX61" fmla="*/ 21297 w 513347"/>
                    <a:gd name="connsiteY61" fmla="*/ 225603 h 479126"/>
                    <a:gd name="connsiteX62" fmla="*/ 43712 w 513347"/>
                    <a:gd name="connsiteY62" fmla="*/ 284799 h 479126"/>
                    <a:gd name="connsiteX63" fmla="*/ 44834 w 513347"/>
                    <a:gd name="connsiteY63" fmla="*/ 311602 h 479126"/>
                    <a:gd name="connsiteX64" fmla="*/ 44834 w 513347"/>
                    <a:gd name="connsiteY64" fmla="*/ 338405 h 479126"/>
                    <a:gd name="connsiteX65" fmla="*/ 75096 w 513347"/>
                    <a:gd name="connsiteY65" fmla="*/ 410999 h 479126"/>
                    <a:gd name="connsiteX66" fmla="*/ 184940 w 513347"/>
                    <a:gd name="connsiteY66" fmla="*/ 454556 h 479126"/>
                    <a:gd name="connsiteX67" fmla="*/ 187179 w 513347"/>
                    <a:gd name="connsiteY67" fmla="*/ 454556 h 479126"/>
                    <a:gd name="connsiteX68" fmla="*/ 232014 w 513347"/>
                    <a:gd name="connsiteY68" fmla="*/ 454556 h 479126"/>
                    <a:gd name="connsiteX69" fmla="*/ 232014 w 513347"/>
                    <a:gd name="connsiteY69" fmla="*/ 459022 h 479126"/>
                    <a:gd name="connsiteX70" fmla="*/ 232014 w 513347"/>
                    <a:gd name="connsiteY70" fmla="*/ 465728 h 479126"/>
                    <a:gd name="connsiteX71" fmla="*/ 238739 w 513347"/>
                    <a:gd name="connsiteY71" fmla="*/ 469078 h 479126"/>
                    <a:gd name="connsiteX72" fmla="*/ 256674 w 513347"/>
                    <a:gd name="connsiteY72" fmla="*/ 478010 h 479126"/>
                    <a:gd name="connsiteX73" fmla="*/ 258913 w 513347"/>
                    <a:gd name="connsiteY73" fmla="*/ 479126 h 479126"/>
                    <a:gd name="connsiteX74" fmla="*/ 261159 w 513347"/>
                    <a:gd name="connsiteY74" fmla="*/ 479126 h 479126"/>
                    <a:gd name="connsiteX75" fmla="*/ 325045 w 513347"/>
                    <a:gd name="connsiteY75" fmla="*/ 479126 h 479126"/>
                    <a:gd name="connsiteX76" fmla="*/ 327285 w 513347"/>
                    <a:gd name="connsiteY76" fmla="*/ 479126 h 479126"/>
                    <a:gd name="connsiteX77" fmla="*/ 329531 w 513347"/>
                    <a:gd name="connsiteY77" fmla="*/ 478010 h 479126"/>
                    <a:gd name="connsiteX78" fmla="*/ 347459 w 513347"/>
                    <a:gd name="connsiteY78" fmla="*/ 469078 h 479126"/>
                    <a:gd name="connsiteX79" fmla="*/ 354191 w 513347"/>
                    <a:gd name="connsiteY79" fmla="*/ 465728 h 479126"/>
                    <a:gd name="connsiteX80" fmla="*/ 354191 w 513347"/>
                    <a:gd name="connsiteY80" fmla="*/ 459022 h 479126"/>
                    <a:gd name="connsiteX81" fmla="*/ 354191 w 513347"/>
                    <a:gd name="connsiteY81" fmla="*/ 453440 h 479126"/>
                    <a:gd name="connsiteX82" fmla="*/ 384452 w 513347"/>
                    <a:gd name="connsiteY82" fmla="*/ 452323 h 479126"/>
                    <a:gd name="connsiteX83" fmla="*/ 385569 w 513347"/>
                    <a:gd name="connsiteY83" fmla="*/ 452323 h 479126"/>
                    <a:gd name="connsiteX84" fmla="*/ 386692 w 513347"/>
                    <a:gd name="connsiteY84" fmla="*/ 452323 h 479126"/>
                    <a:gd name="connsiteX85" fmla="*/ 407989 w 513347"/>
                    <a:gd name="connsiteY85" fmla="*/ 448974 h 479126"/>
                    <a:gd name="connsiteX86" fmla="*/ 484208 w 513347"/>
                    <a:gd name="connsiteY86" fmla="*/ 397600 h 479126"/>
                    <a:gd name="connsiteX87" fmla="*/ 513347 w 513347"/>
                    <a:gd name="connsiteY87" fmla="*/ 287032 h 479126"/>
                    <a:gd name="connsiteX88" fmla="*/ 424801 w 513347"/>
                    <a:gd name="connsiteY88" fmla="*/ 101636 h 479126"/>
                    <a:gd name="connsiteX89" fmla="*/ 363155 w 513347"/>
                    <a:gd name="connsiteY89" fmla="*/ 61428 h 479126"/>
                    <a:gd name="connsiteX90" fmla="*/ 341857 w 513347"/>
                    <a:gd name="connsiteY90" fmla="*/ 52496 h 479126"/>
                    <a:gd name="connsiteX91" fmla="*/ 314958 w 513347"/>
                    <a:gd name="connsiteY91" fmla="*/ 41324 h 479126"/>
                    <a:gd name="connsiteX92" fmla="*/ 325045 w 513347"/>
                    <a:gd name="connsiteY92" fmla="*/ 67011 h 479126"/>
                    <a:gd name="connsiteX93" fmla="*/ 335132 w 513347"/>
                    <a:gd name="connsiteY93" fmla="*/ 88232 h 479126"/>
                    <a:gd name="connsiteX94" fmla="*/ 336255 w 513347"/>
                    <a:gd name="connsiteY94" fmla="*/ 91581 h 479126"/>
                    <a:gd name="connsiteX95" fmla="*/ 325045 w 513347"/>
                    <a:gd name="connsiteY95" fmla="*/ 80416 h 479126"/>
                    <a:gd name="connsiteX96" fmla="*/ 244347 w 513347"/>
                    <a:gd name="connsiteY96" fmla="*/ 50263 h 479126"/>
                    <a:gd name="connsiteX97" fmla="*/ 164765 w 513347"/>
                    <a:gd name="connsiteY97" fmla="*/ 88232 h 479126"/>
                    <a:gd name="connsiteX98" fmla="*/ 155794 w 513347"/>
                    <a:gd name="connsiteY98" fmla="*/ 100520 h 479126"/>
                    <a:gd name="connsiteX99" fmla="*/ 132258 w 513347"/>
                    <a:gd name="connsiteY99" fmla="*/ 69244 h 479126"/>
                    <a:gd name="connsiteX100" fmla="*/ 76219 w 513347"/>
                    <a:gd name="connsiteY100" fmla="*/ 40208 h 479126"/>
                    <a:gd name="connsiteX101" fmla="*/ 35870 w 513347"/>
                    <a:gd name="connsiteY101" fmla="*/ 21221 h 479126"/>
                    <a:gd name="connsiteX102" fmla="*/ 20174 w 513347"/>
                    <a:gd name="connsiteY102" fmla="*/ 12288 h 479126"/>
                    <a:gd name="connsiteX103" fmla="*/ 0 w 513347"/>
                    <a:gd name="connsiteY103" fmla="*/ 0 h 47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3347" h="479126">
                      <a:moveTo>
                        <a:pt x="14573" y="21221"/>
                      </a:moveTo>
                      <a:lnTo>
                        <a:pt x="30262" y="31276"/>
                      </a:lnTo>
                      <a:cubicBezTo>
                        <a:pt x="30262" y="31276"/>
                        <a:pt x="57161" y="46907"/>
                        <a:pt x="72857" y="51380"/>
                      </a:cubicBezTo>
                      <a:cubicBezTo>
                        <a:pt x="94148" y="58079"/>
                        <a:pt x="113206" y="67011"/>
                        <a:pt x="124416" y="78183"/>
                      </a:cubicBezTo>
                      <a:cubicBezTo>
                        <a:pt x="131141" y="84882"/>
                        <a:pt x="144591" y="102753"/>
                        <a:pt x="147953" y="110569"/>
                      </a:cubicBezTo>
                      <a:lnTo>
                        <a:pt x="192788" y="137372"/>
                      </a:lnTo>
                      <a:cubicBezTo>
                        <a:pt x="202875" y="140721"/>
                        <a:pt x="210716" y="144077"/>
                        <a:pt x="216324" y="148543"/>
                      </a:cubicBezTo>
                      <a:cubicBezTo>
                        <a:pt x="216324" y="141844"/>
                        <a:pt x="215202" y="134022"/>
                        <a:pt x="210716" y="128439"/>
                      </a:cubicBezTo>
                      <a:lnTo>
                        <a:pt x="210716" y="127323"/>
                      </a:lnTo>
                      <a:cubicBezTo>
                        <a:pt x="201752" y="111685"/>
                        <a:pt x="180455" y="109452"/>
                        <a:pt x="179338" y="109452"/>
                      </a:cubicBezTo>
                      <a:lnTo>
                        <a:pt x="163642" y="108336"/>
                      </a:lnTo>
                      <a:lnTo>
                        <a:pt x="172613" y="94937"/>
                      </a:lnTo>
                      <a:cubicBezTo>
                        <a:pt x="173729" y="93814"/>
                        <a:pt x="193904" y="64778"/>
                        <a:pt x="243224" y="61428"/>
                      </a:cubicBezTo>
                      <a:cubicBezTo>
                        <a:pt x="245463" y="61428"/>
                        <a:pt x="288058" y="62545"/>
                        <a:pt x="317197" y="88232"/>
                      </a:cubicBezTo>
                      <a:cubicBezTo>
                        <a:pt x="330647" y="99403"/>
                        <a:pt x="338495" y="111685"/>
                        <a:pt x="342980" y="121740"/>
                      </a:cubicBezTo>
                      <a:cubicBezTo>
                        <a:pt x="344097" y="120624"/>
                        <a:pt x="344097" y="119507"/>
                        <a:pt x="345220" y="117268"/>
                      </a:cubicBezTo>
                      <a:cubicBezTo>
                        <a:pt x="351944" y="98287"/>
                        <a:pt x="346343" y="83766"/>
                        <a:pt x="345220" y="82649"/>
                      </a:cubicBezTo>
                      <a:lnTo>
                        <a:pt x="335132" y="61428"/>
                      </a:lnTo>
                      <a:lnTo>
                        <a:pt x="356430" y="70361"/>
                      </a:lnTo>
                      <a:cubicBezTo>
                        <a:pt x="357553" y="70361"/>
                        <a:pt x="387815" y="83766"/>
                        <a:pt x="414714" y="108336"/>
                      </a:cubicBezTo>
                      <a:cubicBezTo>
                        <a:pt x="471875" y="160825"/>
                        <a:pt x="499898" y="218904"/>
                        <a:pt x="499898" y="285915"/>
                      </a:cubicBezTo>
                      <a:cubicBezTo>
                        <a:pt x="499898" y="314952"/>
                        <a:pt x="499898" y="348454"/>
                        <a:pt x="472998" y="389778"/>
                      </a:cubicBezTo>
                      <a:cubicBezTo>
                        <a:pt x="447215" y="428870"/>
                        <a:pt x="406866" y="435569"/>
                        <a:pt x="404627" y="436685"/>
                      </a:cubicBezTo>
                      <a:lnTo>
                        <a:pt x="383329" y="440035"/>
                      </a:lnTo>
                      <a:lnTo>
                        <a:pt x="341857" y="441152"/>
                      </a:lnTo>
                      <a:lnTo>
                        <a:pt x="341857" y="456789"/>
                      </a:lnTo>
                      <a:lnTo>
                        <a:pt x="323922" y="465728"/>
                      </a:lnTo>
                      <a:lnTo>
                        <a:pt x="260036" y="465728"/>
                      </a:lnTo>
                      <a:lnTo>
                        <a:pt x="242101" y="456789"/>
                      </a:lnTo>
                      <a:lnTo>
                        <a:pt x="242101" y="441152"/>
                      </a:lnTo>
                      <a:lnTo>
                        <a:pt x="186063" y="441152"/>
                      </a:lnTo>
                      <a:cubicBezTo>
                        <a:pt x="186063" y="441152"/>
                        <a:pt x="184940" y="441152"/>
                        <a:pt x="183817" y="441152"/>
                      </a:cubicBezTo>
                      <a:cubicBezTo>
                        <a:pt x="172613" y="441152"/>
                        <a:pt x="110967" y="438918"/>
                        <a:pt x="82944" y="402067"/>
                      </a:cubicBezTo>
                      <a:cubicBezTo>
                        <a:pt x="57161" y="375263"/>
                        <a:pt x="56045" y="339522"/>
                        <a:pt x="56045" y="338405"/>
                      </a:cubicBezTo>
                      <a:lnTo>
                        <a:pt x="54922" y="311602"/>
                      </a:lnTo>
                      <a:lnTo>
                        <a:pt x="71734" y="332822"/>
                      </a:lnTo>
                      <a:cubicBezTo>
                        <a:pt x="71734" y="332822"/>
                        <a:pt x="82944" y="347337"/>
                        <a:pt x="99756" y="354043"/>
                      </a:cubicBezTo>
                      <a:cubicBezTo>
                        <a:pt x="105358" y="356276"/>
                        <a:pt x="108721" y="358509"/>
                        <a:pt x="112083" y="359626"/>
                      </a:cubicBezTo>
                      <a:cubicBezTo>
                        <a:pt x="110967" y="350693"/>
                        <a:pt x="108721" y="339522"/>
                        <a:pt x="98633" y="330589"/>
                      </a:cubicBezTo>
                      <a:cubicBezTo>
                        <a:pt x="70611" y="307136"/>
                        <a:pt x="41472" y="276977"/>
                        <a:pt x="31385" y="224487"/>
                      </a:cubicBezTo>
                      <a:cubicBezTo>
                        <a:pt x="21297" y="171997"/>
                        <a:pt x="36987" y="128439"/>
                        <a:pt x="38110" y="126207"/>
                      </a:cubicBezTo>
                      <a:lnTo>
                        <a:pt x="42595" y="115035"/>
                      </a:lnTo>
                      <a:lnTo>
                        <a:pt x="52682" y="122857"/>
                      </a:lnTo>
                      <a:cubicBezTo>
                        <a:pt x="59407" y="127323"/>
                        <a:pt x="78459" y="139605"/>
                        <a:pt x="93031" y="139605"/>
                      </a:cubicBezTo>
                      <a:cubicBezTo>
                        <a:pt x="93031" y="139605"/>
                        <a:pt x="93031" y="139605"/>
                        <a:pt x="94148" y="139605"/>
                      </a:cubicBezTo>
                      <a:cubicBezTo>
                        <a:pt x="98633" y="139605"/>
                        <a:pt x="103119" y="140721"/>
                        <a:pt x="106481" y="140721"/>
                      </a:cubicBezTo>
                      <a:cubicBezTo>
                        <a:pt x="115446" y="140721"/>
                        <a:pt x="121054" y="139605"/>
                        <a:pt x="127779" y="138488"/>
                      </a:cubicBezTo>
                      <a:cubicBezTo>
                        <a:pt x="132258" y="137372"/>
                        <a:pt x="136743" y="136255"/>
                        <a:pt x="142345" y="136255"/>
                      </a:cubicBezTo>
                      <a:cubicBezTo>
                        <a:pt x="149070" y="135139"/>
                        <a:pt x="155794" y="135139"/>
                        <a:pt x="161403" y="135139"/>
                      </a:cubicBezTo>
                      <a:cubicBezTo>
                        <a:pt x="164765" y="135139"/>
                        <a:pt x="168128" y="135139"/>
                        <a:pt x="171490" y="135139"/>
                      </a:cubicBezTo>
                      <a:lnTo>
                        <a:pt x="136743" y="115035"/>
                      </a:lnTo>
                      <a:cubicBezTo>
                        <a:pt x="135620" y="115035"/>
                        <a:pt x="123293" y="119507"/>
                        <a:pt x="106481" y="119507"/>
                      </a:cubicBezTo>
                      <a:cubicBezTo>
                        <a:pt x="91908" y="119507"/>
                        <a:pt x="73973" y="116151"/>
                        <a:pt x="57161" y="106102"/>
                      </a:cubicBezTo>
                      <a:cubicBezTo>
                        <a:pt x="22414" y="80416"/>
                        <a:pt x="16812" y="41324"/>
                        <a:pt x="16812" y="40208"/>
                      </a:cubicBezTo>
                      <a:lnTo>
                        <a:pt x="14573" y="21221"/>
                      </a:lnTo>
                      <a:close/>
                      <a:moveTo>
                        <a:pt x="0" y="0"/>
                      </a:moveTo>
                      <a:lnTo>
                        <a:pt x="3362" y="23454"/>
                      </a:lnTo>
                      <a:lnTo>
                        <a:pt x="5602" y="42441"/>
                      </a:lnTo>
                      <a:cubicBezTo>
                        <a:pt x="5602" y="43558"/>
                        <a:pt x="10087" y="75950"/>
                        <a:pt x="35870" y="101636"/>
                      </a:cubicBezTo>
                      <a:lnTo>
                        <a:pt x="32508" y="110569"/>
                      </a:lnTo>
                      <a:lnTo>
                        <a:pt x="28022" y="121740"/>
                      </a:lnTo>
                      <a:cubicBezTo>
                        <a:pt x="26900" y="123973"/>
                        <a:pt x="11210" y="169764"/>
                        <a:pt x="21297" y="225603"/>
                      </a:cubicBezTo>
                      <a:cubicBezTo>
                        <a:pt x="25777" y="249057"/>
                        <a:pt x="33624" y="268044"/>
                        <a:pt x="43712" y="284799"/>
                      </a:cubicBezTo>
                      <a:lnTo>
                        <a:pt x="44834" y="311602"/>
                      </a:lnTo>
                      <a:lnTo>
                        <a:pt x="44834" y="338405"/>
                      </a:lnTo>
                      <a:cubicBezTo>
                        <a:pt x="44834" y="339522"/>
                        <a:pt x="45957" y="379729"/>
                        <a:pt x="75096" y="410999"/>
                      </a:cubicBezTo>
                      <a:cubicBezTo>
                        <a:pt x="106481" y="452323"/>
                        <a:pt x="171490" y="454556"/>
                        <a:pt x="184940" y="454556"/>
                      </a:cubicBezTo>
                      <a:cubicBezTo>
                        <a:pt x="186063" y="454556"/>
                        <a:pt x="187179" y="454556"/>
                        <a:pt x="187179" y="454556"/>
                      </a:cubicBezTo>
                      <a:lnTo>
                        <a:pt x="232014" y="454556"/>
                      </a:lnTo>
                      <a:lnTo>
                        <a:pt x="232014" y="459022"/>
                      </a:lnTo>
                      <a:lnTo>
                        <a:pt x="232014" y="465728"/>
                      </a:lnTo>
                      <a:lnTo>
                        <a:pt x="238739" y="469078"/>
                      </a:lnTo>
                      <a:lnTo>
                        <a:pt x="256674" y="478010"/>
                      </a:lnTo>
                      <a:lnTo>
                        <a:pt x="258913" y="479126"/>
                      </a:lnTo>
                      <a:lnTo>
                        <a:pt x="261159" y="479126"/>
                      </a:lnTo>
                      <a:lnTo>
                        <a:pt x="325045" y="479126"/>
                      </a:lnTo>
                      <a:lnTo>
                        <a:pt x="327285" y="479126"/>
                      </a:lnTo>
                      <a:lnTo>
                        <a:pt x="329531" y="478010"/>
                      </a:lnTo>
                      <a:lnTo>
                        <a:pt x="347459" y="469078"/>
                      </a:lnTo>
                      <a:lnTo>
                        <a:pt x="354191" y="465728"/>
                      </a:lnTo>
                      <a:lnTo>
                        <a:pt x="354191" y="459022"/>
                      </a:lnTo>
                      <a:lnTo>
                        <a:pt x="354191" y="453440"/>
                      </a:lnTo>
                      <a:lnTo>
                        <a:pt x="384452" y="452323"/>
                      </a:lnTo>
                      <a:lnTo>
                        <a:pt x="385569" y="452323"/>
                      </a:lnTo>
                      <a:lnTo>
                        <a:pt x="386692" y="452323"/>
                      </a:lnTo>
                      <a:lnTo>
                        <a:pt x="407989" y="448974"/>
                      </a:lnTo>
                      <a:cubicBezTo>
                        <a:pt x="412468" y="447857"/>
                        <a:pt x="456186" y="440035"/>
                        <a:pt x="484208" y="397600"/>
                      </a:cubicBezTo>
                      <a:cubicBezTo>
                        <a:pt x="513347" y="354043"/>
                        <a:pt x="513347" y="317184"/>
                        <a:pt x="513347" y="287032"/>
                      </a:cubicBezTo>
                      <a:cubicBezTo>
                        <a:pt x="513347" y="217788"/>
                        <a:pt x="484208" y="156359"/>
                        <a:pt x="424801" y="101636"/>
                      </a:cubicBezTo>
                      <a:cubicBezTo>
                        <a:pt x="395656" y="74833"/>
                        <a:pt x="364278" y="61428"/>
                        <a:pt x="363155" y="61428"/>
                      </a:cubicBezTo>
                      <a:lnTo>
                        <a:pt x="341857" y="52496"/>
                      </a:lnTo>
                      <a:lnTo>
                        <a:pt x="314958" y="41324"/>
                      </a:lnTo>
                      <a:lnTo>
                        <a:pt x="325045" y="67011"/>
                      </a:lnTo>
                      <a:lnTo>
                        <a:pt x="335132" y="88232"/>
                      </a:lnTo>
                      <a:cubicBezTo>
                        <a:pt x="335132" y="88232"/>
                        <a:pt x="335132" y="89348"/>
                        <a:pt x="336255" y="91581"/>
                      </a:cubicBezTo>
                      <a:cubicBezTo>
                        <a:pt x="332893" y="88232"/>
                        <a:pt x="329531" y="83766"/>
                        <a:pt x="325045" y="80416"/>
                      </a:cubicBezTo>
                      <a:cubicBezTo>
                        <a:pt x="293660" y="52496"/>
                        <a:pt x="248826" y="50263"/>
                        <a:pt x="244347" y="50263"/>
                      </a:cubicBezTo>
                      <a:cubicBezTo>
                        <a:pt x="190542" y="53613"/>
                        <a:pt x="168128" y="84882"/>
                        <a:pt x="164765" y="88232"/>
                      </a:cubicBezTo>
                      <a:lnTo>
                        <a:pt x="155794" y="100520"/>
                      </a:lnTo>
                      <a:cubicBezTo>
                        <a:pt x="150193" y="90465"/>
                        <a:pt x="140105" y="75950"/>
                        <a:pt x="132258" y="69244"/>
                      </a:cubicBezTo>
                      <a:cubicBezTo>
                        <a:pt x="119931" y="56962"/>
                        <a:pt x="99756" y="45790"/>
                        <a:pt x="76219" y="40208"/>
                      </a:cubicBezTo>
                      <a:cubicBezTo>
                        <a:pt x="65009" y="36858"/>
                        <a:pt x="45957" y="26809"/>
                        <a:pt x="35870" y="21221"/>
                      </a:cubicBezTo>
                      <a:lnTo>
                        <a:pt x="20174" y="12288"/>
                      </a:lnTo>
                      <a:lnTo>
                        <a:pt x="0" y="0"/>
                      </a:lnTo>
                      <a:close/>
                    </a:path>
                  </a:pathLst>
                </a:custGeom>
                <a:solidFill>
                  <a:srgbClr val="FFFFFF"/>
                </a:solidFill>
                <a:ln w="6417" cap="flat">
                  <a:noFill/>
                  <a:prstDash val="solid"/>
                  <a:miter/>
                </a:ln>
              </p:spPr>
              <p:txBody>
                <a:bodyPr rtlCol="0" anchor="ctr"/>
                <a:lstStyle/>
                <a:p>
                  <a:endParaRPr lang="en-US"/>
                </a:p>
              </p:txBody>
            </p:sp>
          </p:grpSp>
          <p:grpSp>
            <p:nvGrpSpPr>
              <p:cNvPr id="2413" name="Graphic 2">
                <a:extLst>
                  <a:ext uri="{FF2B5EF4-FFF2-40B4-BE49-F238E27FC236}">
                    <a16:creationId xmlns:a16="http://schemas.microsoft.com/office/drawing/2014/main" id="{3AE5B296-ECC9-4A07-A2E0-62AA4538A99A}"/>
                  </a:ext>
                </a:extLst>
              </p:cNvPr>
              <p:cNvGrpSpPr/>
              <p:nvPr/>
            </p:nvGrpSpPr>
            <p:grpSpPr>
              <a:xfrm>
                <a:off x="3707465" y="3856637"/>
                <a:ext cx="486447" cy="446740"/>
                <a:chOff x="3707465" y="3856637"/>
                <a:chExt cx="486447" cy="446740"/>
              </a:xfrm>
              <a:solidFill>
                <a:srgbClr val="2D5967"/>
              </a:solidFill>
            </p:grpSpPr>
            <p:sp>
              <p:nvSpPr>
                <p:cNvPr id="2414" name="Freeform: Shape 2413">
                  <a:extLst>
                    <a:ext uri="{FF2B5EF4-FFF2-40B4-BE49-F238E27FC236}">
                      <a16:creationId xmlns:a16="http://schemas.microsoft.com/office/drawing/2014/main" id="{80F86856-F271-4A35-8D30-0E0532DA6F41}"/>
                    </a:ext>
                  </a:extLst>
                </p:cNvPr>
                <p:cNvSpPr/>
                <p:nvPr/>
              </p:nvSpPr>
              <p:spPr>
                <a:xfrm>
                  <a:off x="3707465" y="3856637"/>
                  <a:ext cx="132257" cy="96047"/>
                </a:xfrm>
                <a:custGeom>
                  <a:avLst/>
                  <a:gdLst>
                    <a:gd name="connsiteX0" fmla="*/ 42589 w 132257"/>
                    <a:gd name="connsiteY0" fmla="*/ 82649 h 96047"/>
                    <a:gd name="connsiteX1" fmla="*/ 91908 w 132257"/>
                    <a:gd name="connsiteY1" fmla="*/ 96047 h 96047"/>
                    <a:gd name="connsiteX2" fmla="*/ 122170 w 132257"/>
                    <a:gd name="connsiteY2" fmla="*/ 91581 h 96047"/>
                    <a:gd name="connsiteX3" fmla="*/ 132258 w 132257"/>
                    <a:gd name="connsiteY3" fmla="*/ 88232 h 96047"/>
                    <a:gd name="connsiteX4" fmla="*/ 127772 w 132257"/>
                    <a:gd name="connsiteY4" fmla="*/ 79293 h 96047"/>
                    <a:gd name="connsiteX5" fmla="*/ 108721 w 132257"/>
                    <a:gd name="connsiteY5" fmla="*/ 55839 h 96047"/>
                    <a:gd name="connsiteX6" fmla="*/ 58278 w 132257"/>
                    <a:gd name="connsiteY6" fmla="*/ 29036 h 96047"/>
                    <a:gd name="connsiteX7" fmla="*/ 15689 w 132257"/>
                    <a:gd name="connsiteY7" fmla="*/ 10049 h 96047"/>
                    <a:gd name="connsiteX8" fmla="*/ 0 w 132257"/>
                    <a:gd name="connsiteY8" fmla="*/ 0 h 96047"/>
                    <a:gd name="connsiteX9" fmla="*/ 2239 w 132257"/>
                    <a:gd name="connsiteY9" fmla="*/ 18987 h 96047"/>
                    <a:gd name="connsiteX10" fmla="*/ 42589 w 132257"/>
                    <a:gd name="connsiteY10" fmla="*/ 82649 h 96047"/>
                    <a:gd name="connsiteX11" fmla="*/ 53799 w 132257"/>
                    <a:gd name="connsiteY11" fmla="*/ 48024 h 96047"/>
                    <a:gd name="connsiteX12" fmla="*/ 97510 w 132257"/>
                    <a:gd name="connsiteY12" fmla="*/ 70360 h 96047"/>
                    <a:gd name="connsiteX13" fmla="*/ 105358 w 132257"/>
                    <a:gd name="connsiteY13" fmla="*/ 78176 h 96047"/>
                    <a:gd name="connsiteX14" fmla="*/ 52676 w 132257"/>
                    <a:gd name="connsiteY14" fmla="*/ 68128 h 96047"/>
                    <a:gd name="connsiteX15" fmla="*/ 26900 w 132257"/>
                    <a:gd name="connsiteY15" fmla="*/ 35742 h 96047"/>
                    <a:gd name="connsiteX16" fmla="*/ 53799 w 132257"/>
                    <a:gd name="connsiteY16" fmla="*/ 48024 h 9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257" h="96047">
                      <a:moveTo>
                        <a:pt x="42589" y="82649"/>
                      </a:moveTo>
                      <a:cubicBezTo>
                        <a:pt x="59401" y="93814"/>
                        <a:pt x="77336" y="96047"/>
                        <a:pt x="91908" y="96047"/>
                      </a:cubicBezTo>
                      <a:cubicBezTo>
                        <a:pt x="108721" y="96047"/>
                        <a:pt x="122170" y="91581"/>
                        <a:pt x="122170" y="91581"/>
                      </a:cubicBezTo>
                      <a:lnTo>
                        <a:pt x="132258" y="88232"/>
                      </a:lnTo>
                      <a:lnTo>
                        <a:pt x="127772" y="79293"/>
                      </a:lnTo>
                      <a:cubicBezTo>
                        <a:pt x="124410" y="71477"/>
                        <a:pt x="116562" y="63662"/>
                        <a:pt x="108721" y="55839"/>
                      </a:cubicBezTo>
                      <a:cubicBezTo>
                        <a:pt x="97510" y="44674"/>
                        <a:pt x="79575" y="35742"/>
                        <a:pt x="58278" y="29036"/>
                      </a:cubicBezTo>
                      <a:cubicBezTo>
                        <a:pt x="42589" y="25687"/>
                        <a:pt x="15689" y="10049"/>
                        <a:pt x="15689" y="10049"/>
                      </a:cubicBezTo>
                      <a:lnTo>
                        <a:pt x="0" y="0"/>
                      </a:lnTo>
                      <a:lnTo>
                        <a:pt x="2239" y="18987"/>
                      </a:lnTo>
                      <a:cubicBezTo>
                        <a:pt x="2239" y="20104"/>
                        <a:pt x="7841" y="59195"/>
                        <a:pt x="42589" y="82649"/>
                      </a:cubicBezTo>
                      <a:close/>
                      <a:moveTo>
                        <a:pt x="53799" y="48024"/>
                      </a:moveTo>
                      <a:cubicBezTo>
                        <a:pt x="71734" y="53606"/>
                        <a:pt x="88546" y="61428"/>
                        <a:pt x="97510" y="70360"/>
                      </a:cubicBezTo>
                      <a:cubicBezTo>
                        <a:pt x="98633" y="71477"/>
                        <a:pt x="101996" y="74827"/>
                        <a:pt x="105358" y="78176"/>
                      </a:cubicBezTo>
                      <a:cubicBezTo>
                        <a:pt x="91908" y="79293"/>
                        <a:pt x="70611" y="79293"/>
                        <a:pt x="52676" y="68128"/>
                      </a:cubicBezTo>
                      <a:cubicBezTo>
                        <a:pt x="39226" y="59195"/>
                        <a:pt x="31378" y="46907"/>
                        <a:pt x="26900" y="35742"/>
                      </a:cubicBezTo>
                      <a:cubicBezTo>
                        <a:pt x="34741" y="40208"/>
                        <a:pt x="44828" y="44674"/>
                        <a:pt x="53799" y="48024"/>
                      </a:cubicBezTo>
                      <a:close/>
                    </a:path>
                  </a:pathLst>
                </a:custGeom>
                <a:solidFill>
                  <a:srgbClr val="2D5967"/>
                </a:solidFill>
                <a:ln w="6417" cap="flat">
                  <a:noFill/>
                  <a:prstDash val="solid"/>
                  <a:miter/>
                </a:ln>
              </p:spPr>
              <p:txBody>
                <a:bodyPr rtlCol="0" anchor="ctr"/>
                <a:lstStyle/>
                <a:p>
                  <a:endParaRPr lang="en-US"/>
                </a:p>
              </p:txBody>
            </p:sp>
            <p:sp>
              <p:nvSpPr>
                <p:cNvPr id="2415" name="Freeform: Shape 2414">
                  <a:extLst>
                    <a:ext uri="{FF2B5EF4-FFF2-40B4-BE49-F238E27FC236}">
                      <a16:creationId xmlns:a16="http://schemas.microsoft.com/office/drawing/2014/main" id="{6A2568E6-DC9C-4B5A-8F3D-0156688DFF8F}"/>
                    </a:ext>
                  </a:extLst>
                </p:cNvPr>
                <p:cNvSpPr/>
                <p:nvPr/>
              </p:nvSpPr>
              <p:spPr>
                <a:xfrm>
                  <a:off x="3867745" y="4065409"/>
                  <a:ext cx="229985" cy="206691"/>
                </a:xfrm>
                <a:custGeom>
                  <a:avLst/>
                  <a:gdLst>
                    <a:gd name="connsiteX0" fmla="*/ 35864 w 229985"/>
                    <a:gd name="connsiteY0" fmla="*/ 32468 h 206691"/>
                    <a:gd name="connsiteX1" fmla="*/ 0 w 229985"/>
                    <a:gd name="connsiteY1" fmla="*/ 115111 h 206691"/>
                    <a:gd name="connsiteX2" fmla="*/ 42588 w 229985"/>
                    <a:gd name="connsiteY2" fmla="*/ 204459 h 206691"/>
                    <a:gd name="connsiteX3" fmla="*/ 44834 w 229985"/>
                    <a:gd name="connsiteY3" fmla="*/ 206692 h 206691"/>
                    <a:gd name="connsiteX4" fmla="*/ 184940 w 229985"/>
                    <a:gd name="connsiteY4" fmla="*/ 206692 h 206691"/>
                    <a:gd name="connsiteX5" fmla="*/ 187179 w 229985"/>
                    <a:gd name="connsiteY5" fmla="*/ 204459 h 206691"/>
                    <a:gd name="connsiteX6" fmla="*/ 229774 w 229985"/>
                    <a:gd name="connsiteY6" fmla="*/ 109528 h 206691"/>
                    <a:gd name="connsiteX7" fmla="*/ 208476 w 229985"/>
                    <a:gd name="connsiteY7" fmla="*/ 49217 h 206691"/>
                    <a:gd name="connsiteX8" fmla="*/ 196143 w 229985"/>
                    <a:gd name="connsiteY8" fmla="*/ 63738 h 206691"/>
                    <a:gd name="connsiteX9" fmla="*/ 210716 w 229985"/>
                    <a:gd name="connsiteY9" fmla="*/ 107295 h 206691"/>
                    <a:gd name="connsiteX10" fmla="*/ 184940 w 229985"/>
                    <a:gd name="connsiteY10" fmla="*/ 107295 h 206691"/>
                    <a:gd name="connsiteX11" fmla="*/ 184940 w 229985"/>
                    <a:gd name="connsiteY11" fmla="*/ 125160 h 206691"/>
                    <a:gd name="connsiteX12" fmla="*/ 210716 w 229985"/>
                    <a:gd name="connsiteY12" fmla="*/ 125160 h 206691"/>
                    <a:gd name="connsiteX13" fmla="*/ 188302 w 229985"/>
                    <a:gd name="connsiteY13" fmla="*/ 177656 h 206691"/>
                    <a:gd name="connsiteX14" fmla="*/ 173729 w 229985"/>
                    <a:gd name="connsiteY14" fmla="*/ 160901 h 206691"/>
                    <a:gd name="connsiteX15" fmla="*/ 167005 w 229985"/>
                    <a:gd name="connsiteY15" fmla="*/ 167601 h 206691"/>
                    <a:gd name="connsiteX16" fmla="*/ 160280 w 229985"/>
                    <a:gd name="connsiteY16" fmla="*/ 174306 h 206691"/>
                    <a:gd name="connsiteX17" fmla="*/ 175969 w 229985"/>
                    <a:gd name="connsiteY17" fmla="*/ 189938 h 206691"/>
                    <a:gd name="connsiteX18" fmla="*/ 56038 w 229985"/>
                    <a:gd name="connsiteY18" fmla="*/ 189938 h 206691"/>
                    <a:gd name="connsiteX19" fmla="*/ 71734 w 229985"/>
                    <a:gd name="connsiteY19" fmla="*/ 174306 h 206691"/>
                    <a:gd name="connsiteX20" fmla="*/ 65009 w 229985"/>
                    <a:gd name="connsiteY20" fmla="*/ 167601 h 206691"/>
                    <a:gd name="connsiteX21" fmla="*/ 58284 w 229985"/>
                    <a:gd name="connsiteY21" fmla="*/ 160901 h 206691"/>
                    <a:gd name="connsiteX22" fmla="*/ 41472 w 229985"/>
                    <a:gd name="connsiteY22" fmla="*/ 177656 h 206691"/>
                    <a:gd name="connsiteX23" fmla="*/ 20174 w 229985"/>
                    <a:gd name="connsiteY23" fmla="*/ 126282 h 206691"/>
                    <a:gd name="connsiteX24" fmla="*/ 43711 w 229985"/>
                    <a:gd name="connsiteY24" fmla="*/ 126282 h 206691"/>
                    <a:gd name="connsiteX25" fmla="*/ 43711 w 229985"/>
                    <a:gd name="connsiteY25" fmla="*/ 108412 h 206691"/>
                    <a:gd name="connsiteX26" fmla="*/ 20174 w 229985"/>
                    <a:gd name="connsiteY26" fmla="*/ 108412 h 206691"/>
                    <a:gd name="connsiteX27" fmla="*/ 41472 w 229985"/>
                    <a:gd name="connsiteY27" fmla="*/ 54799 h 206691"/>
                    <a:gd name="connsiteX28" fmla="*/ 58284 w 229985"/>
                    <a:gd name="connsiteY28" fmla="*/ 71553 h 206691"/>
                    <a:gd name="connsiteX29" fmla="*/ 65009 w 229985"/>
                    <a:gd name="connsiteY29" fmla="*/ 64854 h 206691"/>
                    <a:gd name="connsiteX30" fmla="*/ 71734 w 229985"/>
                    <a:gd name="connsiteY30" fmla="*/ 58155 h 206691"/>
                    <a:gd name="connsiteX31" fmla="*/ 54921 w 229985"/>
                    <a:gd name="connsiteY31" fmla="*/ 41401 h 206691"/>
                    <a:gd name="connsiteX32" fmla="*/ 107598 w 229985"/>
                    <a:gd name="connsiteY32" fmla="*/ 19064 h 206691"/>
                    <a:gd name="connsiteX33" fmla="*/ 107598 w 229985"/>
                    <a:gd name="connsiteY33" fmla="*/ 44750 h 206691"/>
                    <a:gd name="connsiteX34" fmla="*/ 125533 w 229985"/>
                    <a:gd name="connsiteY34" fmla="*/ 44750 h 206691"/>
                    <a:gd name="connsiteX35" fmla="*/ 125533 w 229985"/>
                    <a:gd name="connsiteY35" fmla="*/ 19064 h 206691"/>
                    <a:gd name="connsiteX36" fmla="*/ 169244 w 229985"/>
                    <a:gd name="connsiteY36" fmla="*/ 33585 h 206691"/>
                    <a:gd name="connsiteX37" fmla="*/ 183817 w 229985"/>
                    <a:gd name="connsiteY37" fmla="*/ 21297 h 206691"/>
                    <a:gd name="connsiteX38" fmla="*/ 122170 w 229985"/>
                    <a:gd name="connsiteY38" fmla="*/ 76 h 206691"/>
                    <a:gd name="connsiteX39" fmla="*/ 35864 w 229985"/>
                    <a:gd name="connsiteY39" fmla="*/ 32468 h 20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9985" h="206691">
                      <a:moveTo>
                        <a:pt x="35864" y="32468"/>
                      </a:moveTo>
                      <a:cubicBezTo>
                        <a:pt x="13449" y="54799"/>
                        <a:pt x="0" y="83842"/>
                        <a:pt x="0" y="115111"/>
                      </a:cubicBezTo>
                      <a:cubicBezTo>
                        <a:pt x="0" y="149736"/>
                        <a:pt x="15689" y="182122"/>
                        <a:pt x="42588" y="204459"/>
                      </a:cubicBezTo>
                      <a:lnTo>
                        <a:pt x="44834" y="206692"/>
                      </a:lnTo>
                      <a:lnTo>
                        <a:pt x="184940" y="206692"/>
                      </a:lnTo>
                      <a:lnTo>
                        <a:pt x="187179" y="204459"/>
                      </a:lnTo>
                      <a:cubicBezTo>
                        <a:pt x="216324" y="181005"/>
                        <a:pt x="232014" y="146380"/>
                        <a:pt x="229774" y="109528"/>
                      </a:cubicBezTo>
                      <a:cubicBezTo>
                        <a:pt x="228651" y="87191"/>
                        <a:pt x="220803" y="67087"/>
                        <a:pt x="208476" y="49217"/>
                      </a:cubicBezTo>
                      <a:lnTo>
                        <a:pt x="196143" y="63738"/>
                      </a:lnTo>
                      <a:cubicBezTo>
                        <a:pt x="203991" y="76020"/>
                        <a:pt x="209600" y="91657"/>
                        <a:pt x="210716" y="107295"/>
                      </a:cubicBezTo>
                      <a:lnTo>
                        <a:pt x="184940" y="107295"/>
                      </a:lnTo>
                      <a:lnTo>
                        <a:pt x="184940" y="125160"/>
                      </a:lnTo>
                      <a:lnTo>
                        <a:pt x="210716" y="125160"/>
                      </a:lnTo>
                      <a:cubicBezTo>
                        <a:pt x="208476" y="144147"/>
                        <a:pt x="200629" y="163135"/>
                        <a:pt x="188302" y="177656"/>
                      </a:cubicBezTo>
                      <a:lnTo>
                        <a:pt x="173729" y="160901"/>
                      </a:lnTo>
                      <a:lnTo>
                        <a:pt x="167005" y="167601"/>
                      </a:lnTo>
                      <a:lnTo>
                        <a:pt x="160280" y="174306"/>
                      </a:lnTo>
                      <a:lnTo>
                        <a:pt x="175969" y="189938"/>
                      </a:lnTo>
                      <a:lnTo>
                        <a:pt x="56038" y="189938"/>
                      </a:lnTo>
                      <a:lnTo>
                        <a:pt x="71734" y="174306"/>
                      </a:lnTo>
                      <a:lnTo>
                        <a:pt x="65009" y="167601"/>
                      </a:lnTo>
                      <a:lnTo>
                        <a:pt x="58284" y="160901"/>
                      </a:lnTo>
                      <a:lnTo>
                        <a:pt x="41472" y="177656"/>
                      </a:lnTo>
                      <a:cubicBezTo>
                        <a:pt x="29139" y="163135"/>
                        <a:pt x="21297" y="145264"/>
                        <a:pt x="20174" y="126282"/>
                      </a:cubicBezTo>
                      <a:lnTo>
                        <a:pt x="43711" y="126282"/>
                      </a:lnTo>
                      <a:lnTo>
                        <a:pt x="43711" y="108412"/>
                      </a:lnTo>
                      <a:lnTo>
                        <a:pt x="20174" y="108412"/>
                      </a:lnTo>
                      <a:cubicBezTo>
                        <a:pt x="21297" y="88308"/>
                        <a:pt x="29139" y="70437"/>
                        <a:pt x="41472" y="54799"/>
                      </a:cubicBezTo>
                      <a:lnTo>
                        <a:pt x="58284" y="71553"/>
                      </a:lnTo>
                      <a:lnTo>
                        <a:pt x="65009" y="64854"/>
                      </a:lnTo>
                      <a:lnTo>
                        <a:pt x="71734" y="58155"/>
                      </a:lnTo>
                      <a:lnTo>
                        <a:pt x="54921" y="41401"/>
                      </a:lnTo>
                      <a:cubicBezTo>
                        <a:pt x="69494" y="29113"/>
                        <a:pt x="88546" y="21297"/>
                        <a:pt x="107598" y="19064"/>
                      </a:cubicBezTo>
                      <a:lnTo>
                        <a:pt x="107598" y="44750"/>
                      </a:lnTo>
                      <a:lnTo>
                        <a:pt x="125533" y="44750"/>
                      </a:lnTo>
                      <a:lnTo>
                        <a:pt x="125533" y="19064"/>
                      </a:lnTo>
                      <a:cubicBezTo>
                        <a:pt x="141228" y="20180"/>
                        <a:pt x="155794" y="25763"/>
                        <a:pt x="169244" y="33585"/>
                      </a:cubicBezTo>
                      <a:lnTo>
                        <a:pt x="183817" y="21297"/>
                      </a:lnTo>
                      <a:cubicBezTo>
                        <a:pt x="165881" y="9008"/>
                        <a:pt x="144590" y="1193"/>
                        <a:pt x="122170" y="76"/>
                      </a:cubicBezTo>
                      <a:cubicBezTo>
                        <a:pt x="88546" y="-1040"/>
                        <a:pt x="59400" y="10131"/>
                        <a:pt x="35864" y="32468"/>
                      </a:cubicBezTo>
                      <a:close/>
                    </a:path>
                  </a:pathLst>
                </a:custGeom>
                <a:solidFill>
                  <a:srgbClr val="2D5967"/>
                </a:solidFill>
                <a:ln w="6417" cap="flat">
                  <a:noFill/>
                  <a:prstDash val="solid"/>
                  <a:miter/>
                </a:ln>
              </p:spPr>
              <p:txBody>
                <a:bodyPr rtlCol="0" anchor="ctr"/>
                <a:lstStyle/>
                <a:p>
                  <a:endParaRPr lang="en-US"/>
                </a:p>
              </p:txBody>
            </p:sp>
            <p:sp>
              <p:nvSpPr>
                <p:cNvPr id="2416" name="Freeform: Shape 2415">
                  <a:extLst>
                    <a:ext uri="{FF2B5EF4-FFF2-40B4-BE49-F238E27FC236}">
                      <a16:creationId xmlns:a16="http://schemas.microsoft.com/office/drawing/2014/main" id="{40BF62FE-F192-428F-90F2-4E80A8BDBFC7}"/>
                    </a:ext>
                  </a:extLst>
                </p:cNvPr>
                <p:cNvSpPr/>
                <p:nvPr/>
              </p:nvSpPr>
              <p:spPr>
                <a:xfrm>
                  <a:off x="3722493" y="3899078"/>
                  <a:ext cx="471419" cy="379729"/>
                </a:xfrm>
                <a:custGeom>
                  <a:avLst/>
                  <a:gdLst>
                    <a:gd name="connsiteX0" fmla="*/ 385113 w 471419"/>
                    <a:gd name="connsiteY0" fmla="*/ 46907 h 379729"/>
                    <a:gd name="connsiteX1" fmla="*/ 326829 w 471419"/>
                    <a:gd name="connsiteY1" fmla="*/ 8939 h 379729"/>
                    <a:gd name="connsiteX2" fmla="*/ 305532 w 471419"/>
                    <a:gd name="connsiteY2" fmla="*/ 0 h 379729"/>
                    <a:gd name="connsiteX3" fmla="*/ 315619 w 471419"/>
                    <a:gd name="connsiteY3" fmla="*/ 21221 h 379729"/>
                    <a:gd name="connsiteX4" fmla="*/ 315619 w 471419"/>
                    <a:gd name="connsiteY4" fmla="*/ 55846 h 379729"/>
                    <a:gd name="connsiteX5" fmla="*/ 313380 w 471419"/>
                    <a:gd name="connsiteY5" fmla="*/ 60312 h 379729"/>
                    <a:gd name="connsiteX6" fmla="*/ 287597 w 471419"/>
                    <a:gd name="connsiteY6" fmla="*/ 26803 h 379729"/>
                    <a:gd name="connsiteX7" fmla="*/ 213623 w 471419"/>
                    <a:gd name="connsiteY7" fmla="*/ 0 h 379729"/>
                    <a:gd name="connsiteX8" fmla="*/ 212500 w 471419"/>
                    <a:gd name="connsiteY8" fmla="*/ 0 h 379729"/>
                    <a:gd name="connsiteX9" fmla="*/ 141889 w 471419"/>
                    <a:gd name="connsiteY9" fmla="*/ 33509 h 379729"/>
                    <a:gd name="connsiteX10" fmla="*/ 132919 w 471419"/>
                    <a:gd name="connsiteY10" fmla="*/ 46907 h 379729"/>
                    <a:gd name="connsiteX11" fmla="*/ 149737 w 471419"/>
                    <a:gd name="connsiteY11" fmla="*/ 45790 h 379729"/>
                    <a:gd name="connsiteX12" fmla="*/ 181116 w 471419"/>
                    <a:gd name="connsiteY12" fmla="*/ 63661 h 379729"/>
                    <a:gd name="connsiteX13" fmla="*/ 181116 w 471419"/>
                    <a:gd name="connsiteY13" fmla="*/ 64778 h 379729"/>
                    <a:gd name="connsiteX14" fmla="*/ 186724 w 471419"/>
                    <a:gd name="connsiteY14" fmla="*/ 84882 h 379729"/>
                    <a:gd name="connsiteX15" fmla="*/ 113867 w 471419"/>
                    <a:gd name="connsiteY15" fmla="*/ 70360 h 379729"/>
                    <a:gd name="connsiteX16" fmla="*/ 99294 w 471419"/>
                    <a:gd name="connsiteY16" fmla="*/ 72594 h 379729"/>
                    <a:gd name="connsiteX17" fmla="*/ 65670 w 471419"/>
                    <a:gd name="connsiteY17" fmla="*/ 74833 h 379729"/>
                    <a:gd name="connsiteX18" fmla="*/ 24198 w 471419"/>
                    <a:gd name="connsiteY18" fmla="*/ 58079 h 379729"/>
                    <a:gd name="connsiteX19" fmla="*/ 14111 w 471419"/>
                    <a:gd name="connsiteY19" fmla="*/ 50257 h 379729"/>
                    <a:gd name="connsiteX20" fmla="*/ 9625 w 471419"/>
                    <a:gd name="connsiteY20" fmla="*/ 61428 h 379729"/>
                    <a:gd name="connsiteX21" fmla="*/ 2901 w 471419"/>
                    <a:gd name="connsiteY21" fmla="*/ 159709 h 379729"/>
                    <a:gd name="connsiteX22" fmla="*/ 70156 w 471419"/>
                    <a:gd name="connsiteY22" fmla="*/ 265811 h 379729"/>
                    <a:gd name="connsiteX23" fmla="*/ 83605 w 471419"/>
                    <a:gd name="connsiteY23" fmla="*/ 294847 h 379729"/>
                    <a:gd name="connsiteX24" fmla="*/ 71272 w 471419"/>
                    <a:gd name="connsiteY24" fmla="*/ 289265 h 379729"/>
                    <a:gd name="connsiteX25" fmla="*/ 43256 w 471419"/>
                    <a:gd name="connsiteY25" fmla="*/ 268044 h 379729"/>
                    <a:gd name="connsiteX26" fmla="*/ 26444 w 471419"/>
                    <a:gd name="connsiteY26" fmla="*/ 246824 h 379729"/>
                    <a:gd name="connsiteX27" fmla="*/ 26444 w 471419"/>
                    <a:gd name="connsiteY27" fmla="*/ 274743 h 379729"/>
                    <a:gd name="connsiteX28" fmla="*/ 53343 w 471419"/>
                    <a:gd name="connsiteY28" fmla="*/ 340638 h 379729"/>
                    <a:gd name="connsiteX29" fmla="*/ 154216 w 471419"/>
                    <a:gd name="connsiteY29" fmla="*/ 379729 h 379729"/>
                    <a:gd name="connsiteX30" fmla="*/ 156462 w 471419"/>
                    <a:gd name="connsiteY30" fmla="*/ 379729 h 379729"/>
                    <a:gd name="connsiteX31" fmla="*/ 176637 w 471419"/>
                    <a:gd name="connsiteY31" fmla="*/ 379729 h 379729"/>
                    <a:gd name="connsiteX32" fmla="*/ 163187 w 471419"/>
                    <a:gd name="connsiteY32" fmla="*/ 365208 h 379729"/>
                    <a:gd name="connsiteX33" fmla="*/ 139643 w 471419"/>
                    <a:gd name="connsiteY33" fmla="*/ 235652 h 379729"/>
                    <a:gd name="connsiteX34" fmla="*/ 259574 w 471419"/>
                    <a:gd name="connsiteY34" fmla="*/ 151893 h 379729"/>
                    <a:gd name="connsiteX35" fmla="*/ 341402 w 471419"/>
                    <a:gd name="connsiteY35" fmla="*/ 177580 h 379729"/>
                    <a:gd name="connsiteX36" fmla="*/ 355968 w 471419"/>
                    <a:gd name="connsiteY36" fmla="*/ 166408 h 379729"/>
                    <a:gd name="connsiteX37" fmla="*/ 259574 w 471419"/>
                    <a:gd name="connsiteY37" fmla="*/ 134022 h 379729"/>
                    <a:gd name="connsiteX38" fmla="*/ 150854 w 471419"/>
                    <a:gd name="connsiteY38" fmla="*/ 182046 h 379729"/>
                    <a:gd name="connsiteX39" fmla="*/ 122831 w 471419"/>
                    <a:gd name="connsiteY39" fmla="*/ 230069 h 379729"/>
                    <a:gd name="connsiteX40" fmla="*/ 138527 w 471419"/>
                    <a:gd name="connsiteY40" fmla="*/ 361858 h 379729"/>
                    <a:gd name="connsiteX41" fmla="*/ 69032 w 471419"/>
                    <a:gd name="connsiteY41" fmla="*/ 330589 h 379729"/>
                    <a:gd name="connsiteX42" fmla="*/ 69032 w 471419"/>
                    <a:gd name="connsiteY42" fmla="*/ 329473 h 379729"/>
                    <a:gd name="connsiteX43" fmla="*/ 52220 w 471419"/>
                    <a:gd name="connsiteY43" fmla="*/ 300430 h 379729"/>
                    <a:gd name="connsiteX44" fmla="*/ 65670 w 471419"/>
                    <a:gd name="connsiteY44" fmla="*/ 308252 h 379729"/>
                    <a:gd name="connsiteX45" fmla="*/ 93692 w 471419"/>
                    <a:gd name="connsiteY45" fmla="*/ 318301 h 379729"/>
                    <a:gd name="connsiteX46" fmla="*/ 102657 w 471419"/>
                    <a:gd name="connsiteY46" fmla="*/ 319417 h 379729"/>
                    <a:gd name="connsiteX47" fmla="*/ 103780 w 471419"/>
                    <a:gd name="connsiteY47" fmla="*/ 310485 h 379729"/>
                    <a:gd name="connsiteX48" fmla="*/ 83605 w 471419"/>
                    <a:gd name="connsiteY48" fmla="*/ 254639 h 379729"/>
                    <a:gd name="connsiteX49" fmla="*/ 23082 w 471419"/>
                    <a:gd name="connsiteY49" fmla="*/ 158592 h 379729"/>
                    <a:gd name="connsiteX50" fmla="*/ 25321 w 471419"/>
                    <a:gd name="connsiteY50" fmla="*/ 80416 h 379729"/>
                    <a:gd name="connsiteX51" fmla="*/ 63430 w 471419"/>
                    <a:gd name="connsiteY51" fmla="*/ 92698 h 379729"/>
                    <a:gd name="connsiteX52" fmla="*/ 101540 w 471419"/>
                    <a:gd name="connsiteY52" fmla="*/ 90464 h 379729"/>
                    <a:gd name="connsiteX53" fmla="*/ 114990 w 471419"/>
                    <a:gd name="connsiteY53" fmla="*/ 88232 h 379729"/>
                    <a:gd name="connsiteX54" fmla="*/ 185601 w 471419"/>
                    <a:gd name="connsiteY54" fmla="*/ 108336 h 379729"/>
                    <a:gd name="connsiteX55" fmla="*/ 196811 w 471419"/>
                    <a:gd name="connsiteY55" fmla="*/ 127323 h 379729"/>
                    <a:gd name="connsiteX56" fmla="*/ 202413 w 471419"/>
                    <a:gd name="connsiteY56" fmla="*/ 106102 h 379729"/>
                    <a:gd name="connsiteX57" fmla="*/ 196811 w 471419"/>
                    <a:gd name="connsiteY57" fmla="*/ 54729 h 379729"/>
                    <a:gd name="connsiteX58" fmla="*/ 168789 w 471419"/>
                    <a:gd name="connsiteY58" fmla="*/ 31275 h 379729"/>
                    <a:gd name="connsiteX59" fmla="*/ 213623 w 471419"/>
                    <a:gd name="connsiteY59" fmla="*/ 15638 h 379729"/>
                    <a:gd name="connsiteX60" fmla="*/ 275270 w 471419"/>
                    <a:gd name="connsiteY60" fmla="*/ 37975 h 379729"/>
                    <a:gd name="connsiteX61" fmla="*/ 302169 w 471419"/>
                    <a:gd name="connsiteY61" fmla="*/ 80416 h 379729"/>
                    <a:gd name="connsiteX62" fmla="*/ 304409 w 471419"/>
                    <a:gd name="connsiteY62" fmla="*/ 100520 h 379729"/>
                    <a:gd name="connsiteX63" fmla="*/ 317858 w 471419"/>
                    <a:gd name="connsiteY63" fmla="*/ 84882 h 379729"/>
                    <a:gd name="connsiteX64" fmla="*/ 332431 w 471419"/>
                    <a:gd name="connsiteY64" fmla="*/ 59195 h 379729"/>
                    <a:gd name="connsiteX65" fmla="*/ 336916 w 471419"/>
                    <a:gd name="connsiteY65" fmla="*/ 31275 h 379729"/>
                    <a:gd name="connsiteX66" fmla="*/ 373903 w 471419"/>
                    <a:gd name="connsiteY66" fmla="*/ 58079 h 379729"/>
                    <a:gd name="connsiteX67" fmla="*/ 453485 w 471419"/>
                    <a:gd name="connsiteY67" fmla="*/ 222254 h 379729"/>
                    <a:gd name="connsiteX68" fmla="*/ 429948 w 471419"/>
                    <a:gd name="connsiteY68" fmla="*/ 316068 h 379729"/>
                    <a:gd name="connsiteX69" fmla="*/ 394078 w 471419"/>
                    <a:gd name="connsiteY69" fmla="*/ 347337 h 379729"/>
                    <a:gd name="connsiteX70" fmla="*/ 401926 w 471419"/>
                    <a:gd name="connsiteY70" fmla="*/ 227836 h 379729"/>
                    <a:gd name="connsiteX71" fmla="*/ 378388 w 471419"/>
                    <a:gd name="connsiteY71" fmla="*/ 185395 h 379729"/>
                    <a:gd name="connsiteX72" fmla="*/ 367178 w 471419"/>
                    <a:gd name="connsiteY72" fmla="*/ 199917 h 379729"/>
                    <a:gd name="connsiteX73" fmla="*/ 385113 w 471419"/>
                    <a:gd name="connsiteY73" fmla="*/ 234536 h 379729"/>
                    <a:gd name="connsiteX74" fmla="*/ 367178 w 471419"/>
                    <a:gd name="connsiteY74" fmla="*/ 358509 h 379729"/>
                    <a:gd name="connsiteX75" fmla="*/ 354852 w 471419"/>
                    <a:gd name="connsiteY75" fmla="*/ 376380 h 379729"/>
                    <a:gd name="connsiteX76" fmla="*/ 376143 w 471419"/>
                    <a:gd name="connsiteY76" fmla="*/ 373024 h 379729"/>
                    <a:gd name="connsiteX77" fmla="*/ 444514 w 471419"/>
                    <a:gd name="connsiteY77" fmla="*/ 326117 h 379729"/>
                    <a:gd name="connsiteX78" fmla="*/ 471420 w 471419"/>
                    <a:gd name="connsiteY78" fmla="*/ 222254 h 379729"/>
                    <a:gd name="connsiteX79" fmla="*/ 385113 w 471419"/>
                    <a:gd name="connsiteY79" fmla="*/ 46907 h 37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1419" h="379729">
                      <a:moveTo>
                        <a:pt x="385113" y="46907"/>
                      </a:moveTo>
                      <a:cubicBezTo>
                        <a:pt x="358214" y="22337"/>
                        <a:pt x="327945" y="8939"/>
                        <a:pt x="326829" y="8939"/>
                      </a:cubicBezTo>
                      <a:lnTo>
                        <a:pt x="305532" y="0"/>
                      </a:lnTo>
                      <a:lnTo>
                        <a:pt x="315619" y="21221"/>
                      </a:lnTo>
                      <a:cubicBezTo>
                        <a:pt x="315619" y="22337"/>
                        <a:pt x="322344" y="36858"/>
                        <a:pt x="315619" y="55846"/>
                      </a:cubicBezTo>
                      <a:cubicBezTo>
                        <a:pt x="314496" y="56962"/>
                        <a:pt x="314496" y="59195"/>
                        <a:pt x="313380" y="60312"/>
                      </a:cubicBezTo>
                      <a:cubicBezTo>
                        <a:pt x="308894" y="50257"/>
                        <a:pt x="301046" y="39091"/>
                        <a:pt x="287597" y="26803"/>
                      </a:cubicBezTo>
                      <a:cubicBezTo>
                        <a:pt x="258458" y="1117"/>
                        <a:pt x="215863" y="0"/>
                        <a:pt x="213623" y="0"/>
                      </a:cubicBezTo>
                      <a:lnTo>
                        <a:pt x="212500" y="0"/>
                      </a:lnTo>
                      <a:cubicBezTo>
                        <a:pt x="164303" y="3349"/>
                        <a:pt x="143006" y="32392"/>
                        <a:pt x="141889" y="33509"/>
                      </a:cubicBezTo>
                      <a:lnTo>
                        <a:pt x="132919" y="46907"/>
                      </a:lnTo>
                      <a:lnTo>
                        <a:pt x="149737" y="45790"/>
                      </a:lnTo>
                      <a:cubicBezTo>
                        <a:pt x="149737" y="45790"/>
                        <a:pt x="172151" y="48024"/>
                        <a:pt x="181116" y="63661"/>
                      </a:cubicBezTo>
                      <a:lnTo>
                        <a:pt x="181116" y="64778"/>
                      </a:lnTo>
                      <a:cubicBezTo>
                        <a:pt x="184478" y="70360"/>
                        <a:pt x="186724" y="78183"/>
                        <a:pt x="186724" y="84882"/>
                      </a:cubicBezTo>
                      <a:cubicBezTo>
                        <a:pt x="173274" y="74833"/>
                        <a:pt x="149737" y="65894"/>
                        <a:pt x="113867" y="70360"/>
                      </a:cubicBezTo>
                      <a:cubicBezTo>
                        <a:pt x="108265" y="71477"/>
                        <a:pt x="103780" y="72594"/>
                        <a:pt x="99294" y="72594"/>
                      </a:cubicBezTo>
                      <a:cubicBezTo>
                        <a:pt x="89207" y="74833"/>
                        <a:pt x="82482" y="75950"/>
                        <a:pt x="65670" y="74833"/>
                      </a:cubicBezTo>
                      <a:cubicBezTo>
                        <a:pt x="51097" y="74833"/>
                        <a:pt x="30923" y="62545"/>
                        <a:pt x="24198" y="58079"/>
                      </a:cubicBezTo>
                      <a:lnTo>
                        <a:pt x="14111" y="50257"/>
                      </a:lnTo>
                      <a:lnTo>
                        <a:pt x="9625" y="61428"/>
                      </a:lnTo>
                      <a:cubicBezTo>
                        <a:pt x="8509" y="63661"/>
                        <a:pt x="-6064" y="107219"/>
                        <a:pt x="2901" y="159709"/>
                      </a:cubicBezTo>
                      <a:cubicBezTo>
                        <a:pt x="12988" y="212198"/>
                        <a:pt x="42133" y="242358"/>
                        <a:pt x="70156" y="265811"/>
                      </a:cubicBezTo>
                      <a:cubicBezTo>
                        <a:pt x="80243" y="273627"/>
                        <a:pt x="82482" y="285915"/>
                        <a:pt x="83605" y="294847"/>
                      </a:cubicBezTo>
                      <a:cubicBezTo>
                        <a:pt x="80243" y="293731"/>
                        <a:pt x="75757" y="291498"/>
                        <a:pt x="71272" y="289265"/>
                      </a:cubicBezTo>
                      <a:cubicBezTo>
                        <a:pt x="54460" y="282565"/>
                        <a:pt x="43256" y="268044"/>
                        <a:pt x="43256" y="268044"/>
                      </a:cubicBezTo>
                      <a:lnTo>
                        <a:pt x="26444" y="246824"/>
                      </a:lnTo>
                      <a:lnTo>
                        <a:pt x="26444" y="274743"/>
                      </a:lnTo>
                      <a:cubicBezTo>
                        <a:pt x="26444" y="275860"/>
                        <a:pt x="27561" y="311602"/>
                        <a:pt x="53343" y="340638"/>
                      </a:cubicBezTo>
                      <a:cubicBezTo>
                        <a:pt x="81359" y="377496"/>
                        <a:pt x="143006" y="379729"/>
                        <a:pt x="154216" y="379729"/>
                      </a:cubicBezTo>
                      <a:cubicBezTo>
                        <a:pt x="155339" y="379729"/>
                        <a:pt x="155339" y="379729"/>
                        <a:pt x="156462" y="379729"/>
                      </a:cubicBezTo>
                      <a:lnTo>
                        <a:pt x="176637" y="379729"/>
                      </a:lnTo>
                      <a:lnTo>
                        <a:pt x="163187" y="365208"/>
                      </a:lnTo>
                      <a:cubicBezTo>
                        <a:pt x="160941" y="362975"/>
                        <a:pt x="113867" y="310485"/>
                        <a:pt x="139643" y="235652"/>
                      </a:cubicBezTo>
                      <a:cubicBezTo>
                        <a:pt x="140766" y="232302"/>
                        <a:pt x="167666" y="153009"/>
                        <a:pt x="259574" y="151893"/>
                      </a:cubicBezTo>
                      <a:cubicBezTo>
                        <a:pt x="295445" y="151893"/>
                        <a:pt x="322344" y="163058"/>
                        <a:pt x="341402" y="177580"/>
                      </a:cubicBezTo>
                      <a:lnTo>
                        <a:pt x="355968" y="166408"/>
                      </a:lnTo>
                      <a:cubicBezTo>
                        <a:pt x="334671" y="148543"/>
                        <a:pt x="303292" y="135139"/>
                        <a:pt x="259574" y="134022"/>
                      </a:cubicBezTo>
                      <a:cubicBezTo>
                        <a:pt x="204652" y="134022"/>
                        <a:pt x="169912" y="159709"/>
                        <a:pt x="150854" y="182046"/>
                      </a:cubicBezTo>
                      <a:cubicBezTo>
                        <a:pt x="130679" y="205499"/>
                        <a:pt x="122831" y="228953"/>
                        <a:pt x="122831" y="230069"/>
                      </a:cubicBezTo>
                      <a:cubicBezTo>
                        <a:pt x="102657" y="290381"/>
                        <a:pt x="123954" y="337288"/>
                        <a:pt x="138527" y="361858"/>
                      </a:cubicBezTo>
                      <a:cubicBezTo>
                        <a:pt x="118352" y="359626"/>
                        <a:pt x="85845" y="352926"/>
                        <a:pt x="69032" y="330589"/>
                      </a:cubicBezTo>
                      <a:lnTo>
                        <a:pt x="69032" y="329473"/>
                      </a:lnTo>
                      <a:cubicBezTo>
                        <a:pt x="60068" y="320534"/>
                        <a:pt x="55583" y="309369"/>
                        <a:pt x="52220" y="300430"/>
                      </a:cubicBezTo>
                      <a:cubicBezTo>
                        <a:pt x="56706" y="302663"/>
                        <a:pt x="60068" y="306019"/>
                        <a:pt x="65670" y="308252"/>
                      </a:cubicBezTo>
                      <a:cubicBezTo>
                        <a:pt x="84728" y="317184"/>
                        <a:pt x="92569" y="317184"/>
                        <a:pt x="93692" y="318301"/>
                      </a:cubicBezTo>
                      <a:lnTo>
                        <a:pt x="102657" y="319417"/>
                      </a:lnTo>
                      <a:lnTo>
                        <a:pt x="103780" y="310485"/>
                      </a:lnTo>
                      <a:cubicBezTo>
                        <a:pt x="103780" y="309369"/>
                        <a:pt x="108265" y="274743"/>
                        <a:pt x="83605" y="254639"/>
                      </a:cubicBezTo>
                      <a:cubicBezTo>
                        <a:pt x="66793" y="241241"/>
                        <a:pt x="32046" y="212198"/>
                        <a:pt x="23082" y="158592"/>
                      </a:cubicBezTo>
                      <a:cubicBezTo>
                        <a:pt x="17473" y="126206"/>
                        <a:pt x="21958" y="96047"/>
                        <a:pt x="25321" y="80416"/>
                      </a:cubicBezTo>
                      <a:cubicBezTo>
                        <a:pt x="33169" y="85998"/>
                        <a:pt x="48858" y="92698"/>
                        <a:pt x="63430" y="92698"/>
                      </a:cubicBezTo>
                      <a:cubicBezTo>
                        <a:pt x="82482" y="94931"/>
                        <a:pt x="91453" y="92698"/>
                        <a:pt x="101540" y="90464"/>
                      </a:cubicBezTo>
                      <a:cubicBezTo>
                        <a:pt x="106019" y="89348"/>
                        <a:pt x="109382" y="88232"/>
                        <a:pt x="114990" y="88232"/>
                      </a:cubicBezTo>
                      <a:cubicBezTo>
                        <a:pt x="166549" y="80416"/>
                        <a:pt x="184478" y="107219"/>
                        <a:pt x="185601" y="108336"/>
                      </a:cubicBezTo>
                      <a:lnTo>
                        <a:pt x="196811" y="127323"/>
                      </a:lnTo>
                      <a:lnTo>
                        <a:pt x="202413" y="106102"/>
                      </a:lnTo>
                      <a:cubicBezTo>
                        <a:pt x="202413" y="104986"/>
                        <a:pt x="210261" y="74833"/>
                        <a:pt x="196811" y="54729"/>
                      </a:cubicBezTo>
                      <a:cubicBezTo>
                        <a:pt x="190086" y="42441"/>
                        <a:pt x="178876" y="35742"/>
                        <a:pt x="168789" y="31275"/>
                      </a:cubicBezTo>
                      <a:cubicBezTo>
                        <a:pt x="177753" y="24570"/>
                        <a:pt x="192326" y="16754"/>
                        <a:pt x="213623" y="15638"/>
                      </a:cubicBezTo>
                      <a:cubicBezTo>
                        <a:pt x="216985" y="15638"/>
                        <a:pt x="252850" y="17871"/>
                        <a:pt x="275270" y="37975"/>
                      </a:cubicBezTo>
                      <a:cubicBezTo>
                        <a:pt x="298807" y="59195"/>
                        <a:pt x="302169" y="79299"/>
                        <a:pt x="302169" y="80416"/>
                      </a:cubicBezTo>
                      <a:lnTo>
                        <a:pt x="304409" y="100520"/>
                      </a:lnTo>
                      <a:lnTo>
                        <a:pt x="317858" y="84882"/>
                      </a:lnTo>
                      <a:cubicBezTo>
                        <a:pt x="318981" y="83765"/>
                        <a:pt x="325706" y="75950"/>
                        <a:pt x="332431" y="59195"/>
                      </a:cubicBezTo>
                      <a:cubicBezTo>
                        <a:pt x="336916" y="49140"/>
                        <a:pt x="336916" y="39091"/>
                        <a:pt x="336916" y="31275"/>
                      </a:cubicBezTo>
                      <a:cubicBezTo>
                        <a:pt x="347004" y="36858"/>
                        <a:pt x="360453" y="45790"/>
                        <a:pt x="373903" y="58079"/>
                      </a:cubicBezTo>
                      <a:cubicBezTo>
                        <a:pt x="427702" y="107219"/>
                        <a:pt x="453485" y="160825"/>
                        <a:pt x="453485" y="222254"/>
                      </a:cubicBezTo>
                      <a:cubicBezTo>
                        <a:pt x="453485" y="250173"/>
                        <a:pt x="453485" y="280326"/>
                        <a:pt x="429948" y="316068"/>
                      </a:cubicBezTo>
                      <a:cubicBezTo>
                        <a:pt x="419861" y="331706"/>
                        <a:pt x="405288" y="341754"/>
                        <a:pt x="394078" y="347337"/>
                      </a:cubicBezTo>
                      <a:cubicBezTo>
                        <a:pt x="405288" y="321650"/>
                        <a:pt x="419861" y="275860"/>
                        <a:pt x="401926" y="227836"/>
                      </a:cubicBezTo>
                      <a:cubicBezTo>
                        <a:pt x="398563" y="216671"/>
                        <a:pt x="390715" y="201033"/>
                        <a:pt x="378388" y="185395"/>
                      </a:cubicBezTo>
                      <a:lnTo>
                        <a:pt x="367178" y="199917"/>
                      </a:lnTo>
                      <a:cubicBezTo>
                        <a:pt x="376143" y="212198"/>
                        <a:pt x="381751" y="224487"/>
                        <a:pt x="385113" y="234536"/>
                      </a:cubicBezTo>
                      <a:cubicBezTo>
                        <a:pt x="408650" y="298197"/>
                        <a:pt x="368301" y="358509"/>
                        <a:pt x="367178" y="358509"/>
                      </a:cubicBezTo>
                      <a:lnTo>
                        <a:pt x="354852" y="376380"/>
                      </a:lnTo>
                      <a:lnTo>
                        <a:pt x="376143" y="373024"/>
                      </a:lnTo>
                      <a:cubicBezTo>
                        <a:pt x="378388" y="373024"/>
                        <a:pt x="418738" y="365208"/>
                        <a:pt x="444514" y="326117"/>
                      </a:cubicBezTo>
                      <a:cubicBezTo>
                        <a:pt x="471420" y="284799"/>
                        <a:pt x="471420" y="251290"/>
                        <a:pt x="471420" y="222254"/>
                      </a:cubicBezTo>
                      <a:cubicBezTo>
                        <a:pt x="470297" y="157475"/>
                        <a:pt x="443397" y="99403"/>
                        <a:pt x="385113" y="46907"/>
                      </a:cubicBezTo>
                      <a:close/>
                    </a:path>
                  </a:pathLst>
                </a:custGeom>
                <a:solidFill>
                  <a:srgbClr val="2D5967"/>
                </a:solidFill>
                <a:ln w="6417" cap="flat">
                  <a:noFill/>
                  <a:prstDash val="solid"/>
                  <a:miter/>
                </a:ln>
              </p:spPr>
              <p:txBody>
                <a:bodyPr rtlCol="0" anchor="ctr"/>
                <a:lstStyle/>
                <a:p>
                  <a:endParaRPr lang="en-US"/>
                </a:p>
              </p:txBody>
            </p:sp>
            <p:sp>
              <p:nvSpPr>
                <p:cNvPr id="2417" name="Freeform: Shape 2416">
                  <a:extLst>
                    <a:ext uri="{FF2B5EF4-FFF2-40B4-BE49-F238E27FC236}">
                      <a16:creationId xmlns:a16="http://schemas.microsoft.com/office/drawing/2014/main" id="{D1C5DB1A-39BC-49D3-B0BA-2659B9ABBAC7}"/>
                    </a:ext>
                  </a:extLst>
                </p:cNvPr>
                <p:cNvSpPr/>
                <p:nvPr/>
              </p:nvSpPr>
              <p:spPr>
                <a:xfrm>
                  <a:off x="3954686" y="4064369"/>
                  <a:ext cx="145072" cy="145187"/>
                </a:xfrm>
                <a:custGeom>
                  <a:avLst/>
                  <a:gdLst>
                    <a:gd name="connsiteX0" fmla="*/ 9453 w 145072"/>
                    <a:gd name="connsiteY0" fmla="*/ 138488 h 145187"/>
                    <a:gd name="connsiteX1" fmla="*/ 27381 w 145072"/>
                    <a:gd name="connsiteY1" fmla="*/ 145188 h 145187"/>
                    <a:gd name="connsiteX2" fmla="*/ 40831 w 145072"/>
                    <a:gd name="connsiteY2" fmla="*/ 141838 h 145187"/>
                    <a:gd name="connsiteX3" fmla="*/ 48679 w 145072"/>
                    <a:gd name="connsiteY3" fmla="*/ 135132 h 145187"/>
                    <a:gd name="connsiteX4" fmla="*/ 55404 w 145072"/>
                    <a:gd name="connsiteY4" fmla="*/ 112795 h 145187"/>
                    <a:gd name="connsiteX5" fmla="*/ 145073 w 145072"/>
                    <a:gd name="connsiteY5" fmla="*/ 0 h 145187"/>
                    <a:gd name="connsiteX6" fmla="*/ 31867 w 145072"/>
                    <a:gd name="connsiteY6" fmla="*/ 89342 h 145187"/>
                    <a:gd name="connsiteX7" fmla="*/ 6090 w 145072"/>
                    <a:gd name="connsiteY7" fmla="*/ 99397 h 145187"/>
                    <a:gd name="connsiteX8" fmla="*/ 3844 w 145072"/>
                    <a:gd name="connsiteY8" fmla="*/ 102747 h 145187"/>
                    <a:gd name="connsiteX9" fmla="*/ 9453 w 145072"/>
                    <a:gd name="connsiteY9" fmla="*/ 138488 h 145187"/>
                    <a:gd name="connsiteX10" fmla="*/ 20657 w 145072"/>
                    <a:gd name="connsiteY10" fmla="*/ 110562 h 145187"/>
                    <a:gd name="connsiteX11" fmla="*/ 28504 w 145072"/>
                    <a:gd name="connsiteY11" fmla="*/ 107213 h 145187"/>
                    <a:gd name="connsiteX12" fmla="*/ 35229 w 145072"/>
                    <a:gd name="connsiteY12" fmla="*/ 109446 h 145187"/>
                    <a:gd name="connsiteX13" fmla="*/ 36352 w 145072"/>
                    <a:gd name="connsiteY13" fmla="*/ 123967 h 145187"/>
                    <a:gd name="connsiteX14" fmla="*/ 21780 w 145072"/>
                    <a:gd name="connsiteY14" fmla="*/ 125083 h 145187"/>
                    <a:gd name="connsiteX15" fmla="*/ 20657 w 145072"/>
                    <a:gd name="connsiteY15" fmla="*/ 110562 h 14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072" h="145187">
                      <a:moveTo>
                        <a:pt x="9453" y="138488"/>
                      </a:moveTo>
                      <a:cubicBezTo>
                        <a:pt x="15055" y="142955"/>
                        <a:pt x="21780" y="145188"/>
                        <a:pt x="27381" y="145188"/>
                      </a:cubicBezTo>
                      <a:cubicBezTo>
                        <a:pt x="31867" y="145188"/>
                        <a:pt x="36352" y="144071"/>
                        <a:pt x="40831" y="141838"/>
                      </a:cubicBezTo>
                      <a:cubicBezTo>
                        <a:pt x="44193" y="140721"/>
                        <a:pt x="46439" y="138488"/>
                        <a:pt x="48679" y="135132"/>
                      </a:cubicBezTo>
                      <a:cubicBezTo>
                        <a:pt x="54281" y="128433"/>
                        <a:pt x="56527" y="120617"/>
                        <a:pt x="55404" y="112795"/>
                      </a:cubicBezTo>
                      <a:lnTo>
                        <a:pt x="145073" y="0"/>
                      </a:lnTo>
                      <a:lnTo>
                        <a:pt x="31867" y="89342"/>
                      </a:lnTo>
                      <a:cubicBezTo>
                        <a:pt x="22902" y="88225"/>
                        <a:pt x="12815" y="91581"/>
                        <a:pt x="6090" y="99397"/>
                      </a:cubicBezTo>
                      <a:cubicBezTo>
                        <a:pt x="4967" y="100513"/>
                        <a:pt x="3844" y="101630"/>
                        <a:pt x="3844" y="102747"/>
                      </a:cubicBezTo>
                      <a:cubicBezTo>
                        <a:pt x="-2880" y="115035"/>
                        <a:pt x="-641" y="129550"/>
                        <a:pt x="9453" y="138488"/>
                      </a:cubicBezTo>
                      <a:close/>
                      <a:moveTo>
                        <a:pt x="20657" y="110562"/>
                      </a:moveTo>
                      <a:cubicBezTo>
                        <a:pt x="22902" y="108329"/>
                        <a:pt x="25142" y="107213"/>
                        <a:pt x="28504" y="107213"/>
                      </a:cubicBezTo>
                      <a:cubicBezTo>
                        <a:pt x="30744" y="107213"/>
                        <a:pt x="32990" y="108329"/>
                        <a:pt x="35229" y="109446"/>
                      </a:cubicBezTo>
                      <a:cubicBezTo>
                        <a:pt x="39715" y="112795"/>
                        <a:pt x="39715" y="119501"/>
                        <a:pt x="36352" y="123967"/>
                      </a:cubicBezTo>
                      <a:cubicBezTo>
                        <a:pt x="32990" y="128433"/>
                        <a:pt x="26265" y="128433"/>
                        <a:pt x="21780" y="125083"/>
                      </a:cubicBezTo>
                      <a:cubicBezTo>
                        <a:pt x="17294" y="121734"/>
                        <a:pt x="17294" y="115035"/>
                        <a:pt x="20657" y="110562"/>
                      </a:cubicBezTo>
                      <a:close/>
                    </a:path>
                  </a:pathLst>
                </a:custGeom>
                <a:solidFill>
                  <a:srgbClr val="2D5967"/>
                </a:solidFill>
                <a:ln w="6417" cap="flat">
                  <a:noFill/>
                  <a:prstDash val="solid"/>
                  <a:miter/>
                </a:ln>
              </p:spPr>
              <p:txBody>
                <a:bodyPr rtlCol="0" anchor="ctr"/>
                <a:lstStyle/>
                <a:p>
                  <a:endParaRPr lang="en-US"/>
                </a:p>
              </p:txBody>
            </p:sp>
            <p:sp>
              <p:nvSpPr>
                <p:cNvPr id="2418" name="Freeform: Shape 2417">
                  <a:extLst>
                    <a:ext uri="{FF2B5EF4-FFF2-40B4-BE49-F238E27FC236}">
                      <a16:creationId xmlns:a16="http://schemas.microsoft.com/office/drawing/2014/main" id="{56EFECE2-0299-43C3-BDCD-33FA12FF39B5}"/>
                    </a:ext>
                  </a:extLst>
                </p:cNvPr>
                <p:cNvSpPr/>
                <p:nvPr/>
              </p:nvSpPr>
              <p:spPr>
                <a:xfrm>
                  <a:off x="3934993" y="4285506"/>
                  <a:ext cx="99756" cy="17870"/>
                </a:xfrm>
                <a:custGeom>
                  <a:avLst/>
                  <a:gdLst>
                    <a:gd name="connsiteX0" fmla="*/ 17935 w 99756"/>
                    <a:gd name="connsiteY0" fmla="*/ 0 h 17870"/>
                    <a:gd name="connsiteX1" fmla="*/ 0 w 99756"/>
                    <a:gd name="connsiteY1" fmla="*/ 0 h 17870"/>
                    <a:gd name="connsiteX2" fmla="*/ 0 w 99756"/>
                    <a:gd name="connsiteY2" fmla="*/ 8932 h 17870"/>
                    <a:gd name="connsiteX3" fmla="*/ 17935 w 99756"/>
                    <a:gd name="connsiteY3" fmla="*/ 17871 h 17870"/>
                    <a:gd name="connsiteX4" fmla="*/ 81821 w 99756"/>
                    <a:gd name="connsiteY4" fmla="*/ 17871 h 17870"/>
                    <a:gd name="connsiteX5" fmla="*/ 99756 w 99756"/>
                    <a:gd name="connsiteY5" fmla="*/ 8932 h 17870"/>
                    <a:gd name="connsiteX6" fmla="*/ 99756 w 99756"/>
                    <a:gd name="connsiteY6" fmla="*/ 0 h 17870"/>
                    <a:gd name="connsiteX7" fmla="*/ 81821 w 99756"/>
                    <a:gd name="connsiteY7" fmla="*/ 0 h 17870"/>
                    <a:gd name="connsiteX8" fmla="*/ 17935 w 99756"/>
                    <a:gd name="connsiteY8" fmla="*/ 0 h 17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756" h="17870">
                      <a:moveTo>
                        <a:pt x="17935" y="0"/>
                      </a:moveTo>
                      <a:lnTo>
                        <a:pt x="0" y="0"/>
                      </a:lnTo>
                      <a:lnTo>
                        <a:pt x="0" y="8932"/>
                      </a:lnTo>
                      <a:lnTo>
                        <a:pt x="17935" y="17871"/>
                      </a:lnTo>
                      <a:lnTo>
                        <a:pt x="81821" y="17871"/>
                      </a:lnTo>
                      <a:lnTo>
                        <a:pt x="99756" y="8932"/>
                      </a:lnTo>
                      <a:lnTo>
                        <a:pt x="99756" y="0"/>
                      </a:lnTo>
                      <a:lnTo>
                        <a:pt x="81821" y="0"/>
                      </a:lnTo>
                      <a:lnTo>
                        <a:pt x="17935" y="0"/>
                      </a:lnTo>
                      <a:close/>
                    </a:path>
                  </a:pathLst>
                </a:custGeom>
                <a:solidFill>
                  <a:srgbClr val="2D5967"/>
                </a:solidFill>
                <a:ln w="6417" cap="flat">
                  <a:noFill/>
                  <a:prstDash val="solid"/>
                  <a:miter/>
                </a:ln>
              </p:spPr>
              <p:txBody>
                <a:bodyPr rtlCol="0" anchor="ctr"/>
                <a:lstStyle/>
                <a:p>
                  <a:endParaRPr lang="en-US"/>
                </a:p>
              </p:txBody>
            </p:sp>
          </p:grpSp>
        </p:grpSp>
        <p:grpSp>
          <p:nvGrpSpPr>
            <p:cNvPr id="2419" name="Graphic 2">
              <a:extLst>
                <a:ext uri="{FF2B5EF4-FFF2-40B4-BE49-F238E27FC236}">
                  <a16:creationId xmlns:a16="http://schemas.microsoft.com/office/drawing/2014/main" id="{728C4A5E-68C4-4E48-A9F8-6BCB1E69EBF9}"/>
                </a:ext>
              </a:extLst>
            </p:cNvPr>
            <p:cNvGrpSpPr/>
            <p:nvPr/>
          </p:nvGrpSpPr>
          <p:grpSpPr>
            <a:xfrm>
              <a:off x="3714549" y="4319759"/>
              <a:ext cx="481263" cy="237423"/>
              <a:chOff x="3714549" y="4319759"/>
              <a:chExt cx="481263" cy="237423"/>
            </a:xfrm>
            <a:solidFill>
              <a:srgbClr val="000000"/>
            </a:solidFill>
          </p:grpSpPr>
          <p:sp>
            <p:nvSpPr>
              <p:cNvPr id="2420" name="TextBox 2419">
                <a:extLst>
                  <a:ext uri="{FF2B5EF4-FFF2-40B4-BE49-F238E27FC236}">
                    <a16:creationId xmlns:a16="http://schemas.microsoft.com/office/drawing/2014/main" id="{040D92F7-738B-4F02-8CFE-686B6021C4F7}"/>
                  </a:ext>
                </a:extLst>
              </p:cNvPr>
              <p:cNvSpPr txBox="1"/>
              <p:nvPr/>
            </p:nvSpPr>
            <p:spPr>
              <a:xfrm>
                <a:off x="3689029" y="4274039"/>
                <a:ext cx="51655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MySQL</a:t>
                </a:r>
              </a:p>
            </p:txBody>
          </p:sp>
          <p:sp>
            <p:nvSpPr>
              <p:cNvPr id="2421" name="TextBox 2420">
                <a:extLst>
                  <a:ext uri="{FF2B5EF4-FFF2-40B4-BE49-F238E27FC236}">
                    <a16:creationId xmlns:a16="http://schemas.microsoft.com/office/drawing/2014/main" id="{43FA1A16-6668-4224-B201-C08447AE2D00}"/>
                  </a:ext>
                </a:extLst>
              </p:cNvPr>
              <p:cNvSpPr txBox="1"/>
              <p:nvPr/>
            </p:nvSpPr>
            <p:spPr>
              <a:xfrm>
                <a:off x="3623109" y="4376709"/>
                <a:ext cx="66414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HeatWave</a:t>
                </a:r>
              </a:p>
            </p:txBody>
          </p:sp>
        </p:grpSp>
      </p:grpSp>
      <p:grpSp>
        <p:nvGrpSpPr>
          <p:cNvPr id="2422" name="Graphic 2">
            <a:extLst>
              <a:ext uri="{FF2B5EF4-FFF2-40B4-BE49-F238E27FC236}">
                <a16:creationId xmlns:a16="http://schemas.microsoft.com/office/drawing/2014/main" id="{8CD605AA-7607-448C-8971-87DE88FCF983}"/>
              </a:ext>
            </a:extLst>
          </p:cNvPr>
          <p:cNvGrpSpPr/>
          <p:nvPr/>
        </p:nvGrpSpPr>
        <p:grpSpPr>
          <a:xfrm>
            <a:off x="4527082" y="4177086"/>
            <a:ext cx="513347" cy="644770"/>
            <a:chOff x="4527082" y="3912412"/>
            <a:chExt cx="513347" cy="644770"/>
          </a:xfrm>
        </p:grpSpPr>
        <p:grpSp>
          <p:nvGrpSpPr>
            <p:cNvPr id="2423" name="Graphic 2">
              <a:extLst>
                <a:ext uri="{FF2B5EF4-FFF2-40B4-BE49-F238E27FC236}">
                  <a16:creationId xmlns:a16="http://schemas.microsoft.com/office/drawing/2014/main" id="{C8F8B38F-06A0-474C-A93F-F631D3F23559}"/>
                </a:ext>
              </a:extLst>
            </p:cNvPr>
            <p:cNvGrpSpPr/>
            <p:nvPr/>
          </p:nvGrpSpPr>
          <p:grpSpPr>
            <a:xfrm>
              <a:off x="4527082" y="3912412"/>
              <a:ext cx="513347" cy="402817"/>
              <a:chOff x="4527082" y="3912412"/>
              <a:chExt cx="513347" cy="402817"/>
            </a:xfrm>
          </p:grpSpPr>
          <p:sp>
            <p:nvSpPr>
              <p:cNvPr id="2424" name="Freeform: Shape 2423">
                <a:extLst>
                  <a:ext uri="{FF2B5EF4-FFF2-40B4-BE49-F238E27FC236}">
                    <a16:creationId xmlns:a16="http://schemas.microsoft.com/office/drawing/2014/main" id="{1B8E704F-51A6-4394-88BC-6E6584A027F5}"/>
                  </a:ext>
                </a:extLst>
              </p:cNvPr>
              <p:cNvSpPr/>
              <p:nvPr/>
            </p:nvSpPr>
            <p:spPr>
              <a:xfrm>
                <a:off x="4527082" y="3912412"/>
                <a:ext cx="513347" cy="402817"/>
              </a:xfrm>
              <a:custGeom>
                <a:avLst/>
                <a:gdLst>
                  <a:gd name="connsiteX0" fmla="*/ 503979 w 513347"/>
                  <a:gd name="connsiteY0" fmla="*/ 333496 h 402817"/>
                  <a:gd name="connsiteX1" fmla="*/ 498146 w 513347"/>
                  <a:gd name="connsiteY1" fmla="*/ 330917 h 402817"/>
                  <a:gd name="connsiteX2" fmla="*/ 496330 w 513347"/>
                  <a:gd name="connsiteY2" fmla="*/ 329575 h 402817"/>
                  <a:gd name="connsiteX3" fmla="*/ 491261 w 513347"/>
                  <a:gd name="connsiteY3" fmla="*/ 326328 h 402817"/>
                  <a:gd name="connsiteX4" fmla="*/ 484472 w 513347"/>
                  <a:gd name="connsiteY4" fmla="*/ 323268 h 402817"/>
                  <a:gd name="connsiteX5" fmla="*/ 475963 w 513347"/>
                  <a:gd name="connsiteY5" fmla="*/ 321452 h 402817"/>
                  <a:gd name="connsiteX6" fmla="*/ 470990 w 513347"/>
                  <a:gd name="connsiteY6" fmla="*/ 321452 h 402817"/>
                  <a:gd name="connsiteX7" fmla="*/ 443930 w 513347"/>
                  <a:gd name="connsiteY7" fmla="*/ 331013 h 402817"/>
                  <a:gd name="connsiteX8" fmla="*/ 439823 w 513347"/>
                  <a:gd name="connsiteY8" fmla="*/ 333496 h 402817"/>
                  <a:gd name="connsiteX9" fmla="*/ 438097 w 513347"/>
                  <a:gd name="connsiteY9" fmla="*/ 333496 h 402817"/>
                  <a:gd name="connsiteX10" fmla="*/ 432271 w 513347"/>
                  <a:gd name="connsiteY10" fmla="*/ 330917 h 402817"/>
                  <a:gd name="connsiteX11" fmla="*/ 408175 w 513347"/>
                  <a:gd name="connsiteY11" fmla="*/ 321355 h 402817"/>
                  <a:gd name="connsiteX12" fmla="*/ 408175 w 513347"/>
                  <a:gd name="connsiteY12" fmla="*/ 175449 h 402817"/>
                  <a:gd name="connsiteX13" fmla="*/ 411140 w 513347"/>
                  <a:gd name="connsiteY13" fmla="*/ 175449 h 402817"/>
                  <a:gd name="connsiteX14" fmla="*/ 439823 w 513347"/>
                  <a:gd name="connsiteY14" fmla="*/ 172106 h 402817"/>
                  <a:gd name="connsiteX15" fmla="*/ 444604 w 513347"/>
                  <a:gd name="connsiteY15" fmla="*/ 171150 h 402817"/>
                  <a:gd name="connsiteX16" fmla="*/ 452349 w 513347"/>
                  <a:gd name="connsiteY16" fmla="*/ 169141 h 402817"/>
                  <a:gd name="connsiteX17" fmla="*/ 453587 w 513347"/>
                  <a:gd name="connsiteY17" fmla="*/ 169141 h 402817"/>
                  <a:gd name="connsiteX18" fmla="*/ 454351 w 513347"/>
                  <a:gd name="connsiteY18" fmla="*/ 169141 h 402817"/>
                  <a:gd name="connsiteX19" fmla="*/ 468507 w 513347"/>
                  <a:gd name="connsiteY19" fmla="*/ 162545 h 402817"/>
                  <a:gd name="connsiteX20" fmla="*/ 471850 w 513347"/>
                  <a:gd name="connsiteY20" fmla="*/ 160633 h 402817"/>
                  <a:gd name="connsiteX21" fmla="*/ 478350 w 513347"/>
                  <a:gd name="connsiteY21" fmla="*/ 155660 h 402817"/>
                  <a:gd name="connsiteX22" fmla="*/ 483612 w 513347"/>
                  <a:gd name="connsiteY22" fmla="*/ 149731 h 402817"/>
                  <a:gd name="connsiteX23" fmla="*/ 487629 w 513347"/>
                  <a:gd name="connsiteY23" fmla="*/ 142460 h 402817"/>
                  <a:gd name="connsiteX24" fmla="*/ 488873 w 513347"/>
                  <a:gd name="connsiteY24" fmla="*/ 134722 h 402817"/>
                  <a:gd name="connsiteX25" fmla="*/ 488873 w 513347"/>
                  <a:gd name="connsiteY25" fmla="*/ 38244 h 402817"/>
                  <a:gd name="connsiteX26" fmla="*/ 484497 w 513347"/>
                  <a:gd name="connsiteY26" fmla="*/ 25757 h 402817"/>
                  <a:gd name="connsiteX27" fmla="*/ 475103 w 513347"/>
                  <a:gd name="connsiteY27" fmla="*/ 16446 h 402817"/>
                  <a:gd name="connsiteX28" fmla="*/ 471657 w 513347"/>
                  <a:gd name="connsiteY28" fmla="*/ 14149 h 402817"/>
                  <a:gd name="connsiteX29" fmla="*/ 468218 w 513347"/>
                  <a:gd name="connsiteY29" fmla="*/ 12333 h 402817"/>
                  <a:gd name="connsiteX30" fmla="*/ 443359 w 513347"/>
                  <a:gd name="connsiteY30" fmla="*/ 4299 h 402817"/>
                  <a:gd name="connsiteX31" fmla="*/ 439823 w 513347"/>
                  <a:gd name="connsiteY31" fmla="*/ 3439 h 402817"/>
                  <a:gd name="connsiteX32" fmla="*/ 439053 w 513347"/>
                  <a:gd name="connsiteY32" fmla="*/ 3439 h 402817"/>
                  <a:gd name="connsiteX33" fmla="*/ 431122 w 513347"/>
                  <a:gd name="connsiteY33" fmla="*/ 2105 h 402817"/>
                  <a:gd name="connsiteX34" fmla="*/ 411140 w 513347"/>
                  <a:gd name="connsiteY34" fmla="*/ 0 h 402817"/>
                  <a:gd name="connsiteX35" fmla="*/ 401572 w 513347"/>
                  <a:gd name="connsiteY35" fmla="*/ 0 h 402817"/>
                  <a:gd name="connsiteX36" fmla="*/ 381494 w 513347"/>
                  <a:gd name="connsiteY36" fmla="*/ 860 h 402817"/>
                  <a:gd name="connsiteX37" fmla="*/ 362372 w 513347"/>
                  <a:gd name="connsiteY37" fmla="*/ 3535 h 402817"/>
                  <a:gd name="connsiteX38" fmla="*/ 339618 w 513347"/>
                  <a:gd name="connsiteY38" fmla="*/ 9561 h 402817"/>
                  <a:gd name="connsiteX39" fmla="*/ 338187 w 513347"/>
                  <a:gd name="connsiteY39" fmla="*/ 10228 h 402817"/>
                  <a:gd name="connsiteX40" fmla="*/ 336749 w 513347"/>
                  <a:gd name="connsiteY40" fmla="*/ 10806 h 402817"/>
                  <a:gd name="connsiteX41" fmla="*/ 336082 w 513347"/>
                  <a:gd name="connsiteY41" fmla="*/ 10806 h 402817"/>
                  <a:gd name="connsiteX42" fmla="*/ 333785 w 513347"/>
                  <a:gd name="connsiteY42" fmla="*/ 11954 h 402817"/>
                  <a:gd name="connsiteX43" fmla="*/ 333214 w 513347"/>
                  <a:gd name="connsiteY43" fmla="*/ 11954 h 402817"/>
                  <a:gd name="connsiteX44" fmla="*/ 329864 w 513347"/>
                  <a:gd name="connsiteY44" fmla="*/ 13957 h 402817"/>
                  <a:gd name="connsiteX45" fmla="*/ 320303 w 513347"/>
                  <a:gd name="connsiteY45" fmla="*/ 21701 h 402817"/>
                  <a:gd name="connsiteX46" fmla="*/ 317820 w 513347"/>
                  <a:gd name="connsiteY46" fmla="*/ 24762 h 402817"/>
                  <a:gd name="connsiteX47" fmla="*/ 313232 w 513347"/>
                  <a:gd name="connsiteY47" fmla="*/ 39681 h 402817"/>
                  <a:gd name="connsiteX48" fmla="*/ 313232 w 513347"/>
                  <a:gd name="connsiteY48" fmla="*/ 42357 h 402817"/>
                  <a:gd name="connsiteX49" fmla="*/ 244200 w 513347"/>
                  <a:gd name="connsiteY49" fmla="*/ 10806 h 402817"/>
                  <a:gd name="connsiteX50" fmla="*/ 240086 w 513347"/>
                  <a:gd name="connsiteY50" fmla="*/ 8894 h 402817"/>
                  <a:gd name="connsiteX51" fmla="*/ 235973 w 513347"/>
                  <a:gd name="connsiteY51" fmla="*/ 10902 h 402817"/>
                  <a:gd name="connsiteX52" fmla="*/ 75918 w 513347"/>
                  <a:gd name="connsiteY52" fmla="*/ 88251 h 402817"/>
                  <a:gd name="connsiteX53" fmla="*/ 61095 w 513347"/>
                  <a:gd name="connsiteY53" fmla="*/ 95611 h 402817"/>
                  <a:gd name="connsiteX54" fmla="*/ 52490 w 513347"/>
                  <a:gd name="connsiteY54" fmla="*/ 99724 h 402817"/>
                  <a:gd name="connsiteX55" fmla="*/ 56699 w 513347"/>
                  <a:gd name="connsiteY55" fmla="*/ 108329 h 402817"/>
                  <a:gd name="connsiteX56" fmla="*/ 60235 w 513347"/>
                  <a:gd name="connsiteY56" fmla="*/ 115786 h 402817"/>
                  <a:gd name="connsiteX57" fmla="*/ 62821 w 513347"/>
                  <a:gd name="connsiteY57" fmla="*/ 121143 h 402817"/>
                  <a:gd name="connsiteX58" fmla="*/ 72382 w 513347"/>
                  <a:gd name="connsiteY58" fmla="*/ 121143 h 402817"/>
                  <a:gd name="connsiteX59" fmla="*/ 72382 w 513347"/>
                  <a:gd name="connsiteY59" fmla="*/ 321927 h 402817"/>
                  <a:gd name="connsiteX60" fmla="*/ 48954 w 513347"/>
                  <a:gd name="connsiteY60" fmla="*/ 331488 h 402817"/>
                  <a:gd name="connsiteX61" fmla="*/ 43121 w 513347"/>
                  <a:gd name="connsiteY61" fmla="*/ 334073 h 402817"/>
                  <a:gd name="connsiteX62" fmla="*/ 37384 w 513347"/>
                  <a:gd name="connsiteY62" fmla="*/ 331488 h 402817"/>
                  <a:gd name="connsiteX63" fmla="*/ 9850 w 513347"/>
                  <a:gd name="connsiteY63" fmla="*/ 321927 h 402817"/>
                  <a:gd name="connsiteX64" fmla="*/ 0 w 513347"/>
                  <a:gd name="connsiteY64" fmla="*/ 321927 h 402817"/>
                  <a:gd name="connsiteX65" fmla="*/ 0 w 513347"/>
                  <a:gd name="connsiteY65" fmla="*/ 390484 h 402817"/>
                  <a:gd name="connsiteX66" fmla="*/ 9561 w 513347"/>
                  <a:gd name="connsiteY66" fmla="*/ 390484 h 402817"/>
                  <a:gd name="connsiteX67" fmla="*/ 14245 w 513347"/>
                  <a:gd name="connsiteY67" fmla="*/ 392492 h 402817"/>
                  <a:gd name="connsiteX68" fmla="*/ 15009 w 513347"/>
                  <a:gd name="connsiteY68" fmla="*/ 393064 h 402817"/>
                  <a:gd name="connsiteX69" fmla="*/ 42165 w 513347"/>
                  <a:gd name="connsiteY69" fmla="*/ 402625 h 402817"/>
                  <a:gd name="connsiteX70" fmla="*/ 69321 w 513347"/>
                  <a:gd name="connsiteY70" fmla="*/ 393064 h 402817"/>
                  <a:gd name="connsiteX71" fmla="*/ 75058 w 513347"/>
                  <a:gd name="connsiteY71" fmla="*/ 390484 h 402817"/>
                  <a:gd name="connsiteX72" fmla="*/ 80891 w 513347"/>
                  <a:gd name="connsiteY72" fmla="*/ 393064 h 402817"/>
                  <a:gd name="connsiteX73" fmla="*/ 107996 w 513347"/>
                  <a:gd name="connsiteY73" fmla="*/ 402817 h 402817"/>
                  <a:gd name="connsiteX74" fmla="*/ 135100 w 513347"/>
                  <a:gd name="connsiteY74" fmla="*/ 393064 h 402817"/>
                  <a:gd name="connsiteX75" fmla="*/ 140933 w 513347"/>
                  <a:gd name="connsiteY75" fmla="*/ 390484 h 402817"/>
                  <a:gd name="connsiteX76" fmla="*/ 146670 w 513347"/>
                  <a:gd name="connsiteY76" fmla="*/ 393064 h 402817"/>
                  <a:gd name="connsiteX77" fmla="*/ 173826 w 513347"/>
                  <a:gd name="connsiteY77" fmla="*/ 402625 h 402817"/>
                  <a:gd name="connsiteX78" fmla="*/ 200790 w 513347"/>
                  <a:gd name="connsiteY78" fmla="*/ 392011 h 402817"/>
                  <a:gd name="connsiteX79" fmla="*/ 206622 w 513347"/>
                  <a:gd name="connsiteY79" fmla="*/ 389432 h 402817"/>
                  <a:gd name="connsiteX80" fmla="*/ 212359 w 513347"/>
                  <a:gd name="connsiteY80" fmla="*/ 392011 h 402817"/>
                  <a:gd name="connsiteX81" fmla="*/ 239509 w 513347"/>
                  <a:gd name="connsiteY81" fmla="*/ 401778 h 402817"/>
                  <a:gd name="connsiteX82" fmla="*/ 266665 w 513347"/>
                  <a:gd name="connsiteY82" fmla="*/ 392011 h 402817"/>
                  <a:gd name="connsiteX83" fmla="*/ 272498 w 513347"/>
                  <a:gd name="connsiteY83" fmla="*/ 389432 h 402817"/>
                  <a:gd name="connsiteX84" fmla="*/ 278234 w 513347"/>
                  <a:gd name="connsiteY84" fmla="*/ 392011 h 402817"/>
                  <a:gd name="connsiteX85" fmla="*/ 305390 w 513347"/>
                  <a:gd name="connsiteY85" fmla="*/ 401778 h 402817"/>
                  <a:gd name="connsiteX86" fmla="*/ 332540 w 513347"/>
                  <a:gd name="connsiteY86" fmla="*/ 392011 h 402817"/>
                  <a:gd name="connsiteX87" fmla="*/ 338373 w 513347"/>
                  <a:gd name="connsiteY87" fmla="*/ 389432 h 402817"/>
                  <a:gd name="connsiteX88" fmla="*/ 344109 w 513347"/>
                  <a:gd name="connsiteY88" fmla="*/ 392011 h 402817"/>
                  <a:gd name="connsiteX89" fmla="*/ 371265 w 513347"/>
                  <a:gd name="connsiteY89" fmla="*/ 401778 h 402817"/>
                  <a:gd name="connsiteX90" fmla="*/ 398422 w 513347"/>
                  <a:gd name="connsiteY90" fmla="*/ 392011 h 402817"/>
                  <a:gd name="connsiteX91" fmla="*/ 404255 w 513347"/>
                  <a:gd name="connsiteY91" fmla="*/ 389432 h 402817"/>
                  <a:gd name="connsiteX92" fmla="*/ 409991 w 513347"/>
                  <a:gd name="connsiteY92" fmla="*/ 392011 h 402817"/>
                  <a:gd name="connsiteX93" fmla="*/ 437141 w 513347"/>
                  <a:gd name="connsiteY93" fmla="*/ 401572 h 402817"/>
                  <a:gd name="connsiteX94" fmla="*/ 464297 w 513347"/>
                  <a:gd name="connsiteY94" fmla="*/ 392011 h 402817"/>
                  <a:gd name="connsiteX95" fmla="*/ 470130 w 513347"/>
                  <a:gd name="connsiteY95" fmla="*/ 389432 h 402817"/>
                  <a:gd name="connsiteX96" fmla="*/ 475963 w 513347"/>
                  <a:gd name="connsiteY96" fmla="*/ 392011 h 402817"/>
                  <a:gd name="connsiteX97" fmla="*/ 503119 w 513347"/>
                  <a:gd name="connsiteY97" fmla="*/ 401572 h 402817"/>
                  <a:gd name="connsiteX98" fmla="*/ 513347 w 513347"/>
                  <a:gd name="connsiteY98" fmla="*/ 401572 h 402817"/>
                  <a:gd name="connsiteX99" fmla="*/ 513347 w 513347"/>
                  <a:gd name="connsiteY99" fmla="*/ 333496 h 402817"/>
                  <a:gd name="connsiteX100" fmla="*/ 503979 w 513347"/>
                  <a:gd name="connsiteY100" fmla="*/ 333496 h 4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513347" h="402817">
                    <a:moveTo>
                      <a:pt x="503979" y="333496"/>
                    </a:moveTo>
                    <a:cubicBezTo>
                      <a:pt x="501682" y="333496"/>
                      <a:pt x="501489" y="333496"/>
                      <a:pt x="498146" y="330917"/>
                    </a:cubicBezTo>
                    <a:lnTo>
                      <a:pt x="496330" y="329575"/>
                    </a:lnTo>
                    <a:cubicBezTo>
                      <a:pt x="494719" y="328369"/>
                      <a:pt x="493032" y="327284"/>
                      <a:pt x="491261" y="326328"/>
                    </a:cubicBezTo>
                    <a:cubicBezTo>
                      <a:pt x="489111" y="325077"/>
                      <a:pt x="486833" y="324051"/>
                      <a:pt x="484472" y="323268"/>
                    </a:cubicBezTo>
                    <a:cubicBezTo>
                      <a:pt x="481706" y="322363"/>
                      <a:pt x="478857" y="321753"/>
                      <a:pt x="475963" y="321452"/>
                    </a:cubicBezTo>
                    <a:cubicBezTo>
                      <a:pt x="474307" y="321349"/>
                      <a:pt x="472645" y="321349"/>
                      <a:pt x="470990" y="321452"/>
                    </a:cubicBezTo>
                    <a:cubicBezTo>
                      <a:pt x="461121" y="321317"/>
                      <a:pt x="451528" y="324711"/>
                      <a:pt x="443930" y="331013"/>
                    </a:cubicBezTo>
                    <a:cubicBezTo>
                      <a:pt x="441447" y="332925"/>
                      <a:pt x="440779" y="333310"/>
                      <a:pt x="439823" y="333496"/>
                    </a:cubicBezTo>
                    <a:lnTo>
                      <a:pt x="438097" y="333496"/>
                    </a:lnTo>
                    <a:cubicBezTo>
                      <a:pt x="435806" y="333496"/>
                      <a:pt x="435614" y="333496"/>
                      <a:pt x="432271" y="330917"/>
                    </a:cubicBezTo>
                    <a:cubicBezTo>
                      <a:pt x="425437" y="325282"/>
                      <a:pt x="417005" y="321939"/>
                      <a:pt x="408175" y="321355"/>
                    </a:cubicBezTo>
                    <a:lnTo>
                      <a:pt x="408175" y="175449"/>
                    </a:lnTo>
                    <a:lnTo>
                      <a:pt x="411140" y="175449"/>
                    </a:lnTo>
                    <a:cubicBezTo>
                      <a:pt x="420772" y="175058"/>
                      <a:pt x="430358" y="173941"/>
                      <a:pt x="439823" y="172106"/>
                    </a:cubicBezTo>
                    <a:lnTo>
                      <a:pt x="444604" y="171150"/>
                    </a:lnTo>
                    <a:lnTo>
                      <a:pt x="452349" y="169141"/>
                    </a:lnTo>
                    <a:lnTo>
                      <a:pt x="453587" y="169141"/>
                    </a:lnTo>
                    <a:lnTo>
                      <a:pt x="454351" y="169141"/>
                    </a:lnTo>
                    <a:cubicBezTo>
                      <a:pt x="459286" y="167441"/>
                      <a:pt x="464028" y="165227"/>
                      <a:pt x="468507" y="162545"/>
                    </a:cubicBezTo>
                    <a:lnTo>
                      <a:pt x="471850" y="160633"/>
                    </a:lnTo>
                    <a:cubicBezTo>
                      <a:pt x="474147" y="159151"/>
                      <a:pt x="476322" y="157488"/>
                      <a:pt x="478350" y="155660"/>
                    </a:cubicBezTo>
                    <a:cubicBezTo>
                      <a:pt x="480358" y="153921"/>
                      <a:pt x="482123" y="151925"/>
                      <a:pt x="483612" y="149731"/>
                    </a:cubicBezTo>
                    <a:cubicBezTo>
                      <a:pt x="485338" y="147542"/>
                      <a:pt x="486692" y="145091"/>
                      <a:pt x="487629" y="142460"/>
                    </a:cubicBezTo>
                    <a:cubicBezTo>
                      <a:pt x="488463" y="139971"/>
                      <a:pt x="488886" y="137352"/>
                      <a:pt x="488873" y="134722"/>
                    </a:cubicBezTo>
                    <a:lnTo>
                      <a:pt x="488873" y="38244"/>
                    </a:lnTo>
                    <a:cubicBezTo>
                      <a:pt x="488380" y="33804"/>
                      <a:pt x="486884" y="29537"/>
                      <a:pt x="484497" y="25757"/>
                    </a:cubicBezTo>
                    <a:cubicBezTo>
                      <a:pt x="482117" y="21984"/>
                      <a:pt x="478902" y="18795"/>
                      <a:pt x="475103" y="16446"/>
                    </a:cubicBezTo>
                    <a:lnTo>
                      <a:pt x="471657" y="14149"/>
                    </a:lnTo>
                    <a:lnTo>
                      <a:pt x="468218" y="12333"/>
                    </a:lnTo>
                    <a:cubicBezTo>
                      <a:pt x="460299" y="8624"/>
                      <a:pt x="451951" y="5929"/>
                      <a:pt x="443359" y="4299"/>
                    </a:cubicBezTo>
                    <a:lnTo>
                      <a:pt x="439823" y="3439"/>
                    </a:lnTo>
                    <a:lnTo>
                      <a:pt x="439053" y="3439"/>
                    </a:lnTo>
                    <a:cubicBezTo>
                      <a:pt x="436281" y="2868"/>
                      <a:pt x="433702" y="2483"/>
                      <a:pt x="431122" y="2105"/>
                    </a:cubicBezTo>
                    <a:cubicBezTo>
                      <a:pt x="424044" y="1148"/>
                      <a:pt x="417351" y="475"/>
                      <a:pt x="411140" y="0"/>
                    </a:cubicBezTo>
                    <a:lnTo>
                      <a:pt x="401572" y="0"/>
                    </a:lnTo>
                    <a:cubicBezTo>
                      <a:pt x="394693" y="0"/>
                      <a:pt x="387904" y="0"/>
                      <a:pt x="381494" y="860"/>
                    </a:cubicBezTo>
                    <a:cubicBezTo>
                      <a:pt x="375077" y="1418"/>
                      <a:pt x="368699" y="2310"/>
                      <a:pt x="362372" y="3535"/>
                    </a:cubicBezTo>
                    <a:cubicBezTo>
                      <a:pt x="354608" y="4793"/>
                      <a:pt x="346984" y="6808"/>
                      <a:pt x="339618" y="9561"/>
                    </a:cubicBezTo>
                    <a:lnTo>
                      <a:pt x="338187" y="10228"/>
                    </a:lnTo>
                    <a:lnTo>
                      <a:pt x="336749" y="10806"/>
                    </a:lnTo>
                    <a:lnTo>
                      <a:pt x="336082" y="10806"/>
                    </a:lnTo>
                    <a:lnTo>
                      <a:pt x="333785" y="11954"/>
                    </a:lnTo>
                    <a:lnTo>
                      <a:pt x="333214" y="11954"/>
                    </a:lnTo>
                    <a:lnTo>
                      <a:pt x="329864" y="13957"/>
                    </a:lnTo>
                    <a:cubicBezTo>
                      <a:pt x="326296" y="16035"/>
                      <a:pt x="323075" y="18647"/>
                      <a:pt x="320303" y="21701"/>
                    </a:cubicBezTo>
                    <a:cubicBezTo>
                      <a:pt x="319398" y="22658"/>
                      <a:pt x="318564" y="23678"/>
                      <a:pt x="317820" y="24762"/>
                    </a:cubicBezTo>
                    <a:cubicBezTo>
                      <a:pt x="314785" y="29145"/>
                      <a:pt x="313181" y="34356"/>
                      <a:pt x="313232" y="39681"/>
                    </a:cubicBezTo>
                    <a:lnTo>
                      <a:pt x="313232" y="42357"/>
                    </a:lnTo>
                    <a:lnTo>
                      <a:pt x="244200" y="10806"/>
                    </a:lnTo>
                    <a:lnTo>
                      <a:pt x="240086" y="8894"/>
                    </a:lnTo>
                    <a:lnTo>
                      <a:pt x="235973" y="10902"/>
                    </a:lnTo>
                    <a:lnTo>
                      <a:pt x="75918" y="88251"/>
                    </a:lnTo>
                    <a:lnTo>
                      <a:pt x="61095" y="95611"/>
                    </a:lnTo>
                    <a:lnTo>
                      <a:pt x="52490" y="99724"/>
                    </a:lnTo>
                    <a:lnTo>
                      <a:pt x="56699" y="108329"/>
                    </a:lnTo>
                    <a:lnTo>
                      <a:pt x="60235" y="115786"/>
                    </a:lnTo>
                    <a:lnTo>
                      <a:pt x="62821" y="121143"/>
                    </a:lnTo>
                    <a:lnTo>
                      <a:pt x="72382" y="121143"/>
                    </a:lnTo>
                    <a:lnTo>
                      <a:pt x="72382" y="321927"/>
                    </a:lnTo>
                    <a:cubicBezTo>
                      <a:pt x="63783" y="322677"/>
                      <a:pt x="55621" y="326014"/>
                      <a:pt x="48954" y="331488"/>
                    </a:cubicBezTo>
                    <a:cubicBezTo>
                      <a:pt x="45604" y="333977"/>
                      <a:pt x="45418" y="334073"/>
                      <a:pt x="43121" y="334073"/>
                    </a:cubicBezTo>
                    <a:cubicBezTo>
                      <a:pt x="40824" y="334073"/>
                      <a:pt x="40638" y="334073"/>
                      <a:pt x="37384" y="331488"/>
                    </a:cubicBezTo>
                    <a:cubicBezTo>
                      <a:pt x="29601" y="325199"/>
                      <a:pt x="19860" y="321817"/>
                      <a:pt x="9850" y="321927"/>
                    </a:cubicBezTo>
                    <a:lnTo>
                      <a:pt x="0" y="321927"/>
                    </a:lnTo>
                    <a:lnTo>
                      <a:pt x="0" y="390484"/>
                    </a:lnTo>
                    <a:lnTo>
                      <a:pt x="9561" y="390484"/>
                    </a:lnTo>
                    <a:cubicBezTo>
                      <a:pt x="11473" y="390484"/>
                      <a:pt x="11473" y="390484"/>
                      <a:pt x="14245" y="392492"/>
                    </a:cubicBezTo>
                    <a:lnTo>
                      <a:pt x="15009" y="393064"/>
                    </a:lnTo>
                    <a:cubicBezTo>
                      <a:pt x="22658" y="399345"/>
                      <a:pt x="32270" y="402734"/>
                      <a:pt x="42165" y="402625"/>
                    </a:cubicBezTo>
                    <a:cubicBezTo>
                      <a:pt x="52060" y="402734"/>
                      <a:pt x="61672" y="399345"/>
                      <a:pt x="69321" y="393064"/>
                    </a:cubicBezTo>
                    <a:cubicBezTo>
                      <a:pt x="72568" y="390677"/>
                      <a:pt x="72761" y="390484"/>
                      <a:pt x="75058" y="390484"/>
                    </a:cubicBezTo>
                    <a:cubicBezTo>
                      <a:pt x="77349" y="390484"/>
                      <a:pt x="77541" y="390484"/>
                      <a:pt x="80891" y="393064"/>
                    </a:cubicBezTo>
                    <a:cubicBezTo>
                      <a:pt x="88514" y="399371"/>
                      <a:pt x="98101" y="402817"/>
                      <a:pt x="107996" y="402817"/>
                    </a:cubicBezTo>
                    <a:cubicBezTo>
                      <a:pt x="117890" y="402817"/>
                      <a:pt x="127477" y="399371"/>
                      <a:pt x="135100" y="393064"/>
                    </a:cubicBezTo>
                    <a:cubicBezTo>
                      <a:pt x="138450" y="390677"/>
                      <a:pt x="138642" y="390484"/>
                      <a:pt x="140933" y="390484"/>
                    </a:cubicBezTo>
                    <a:cubicBezTo>
                      <a:pt x="143230" y="390484"/>
                      <a:pt x="143423" y="390484"/>
                      <a:pt x="146670" y="393064"/>
                    </a:cubicBezTo>
                    <a:cubicBezTo>
                      <a:pt x="154319" y="399345"/>
                      <a:pt x="163931" y="402734"/>
                      <a:pt x="173826" y="402625"/>
                    </a:cubicBezTo>
                    <a:cubicBezTo>
                      <a:pt x="183791" y="402439"/>
                      <a:pt x="193365" y="398672"/>
                      <a:pt x="200790" y="392011"/>
                    </a:cubicBezTo>
                    <a:cubicBezTo>
                      <a:pt x="204133" y="389624"/>
                      <a:pt x="204325" y="389432"/>
                      <a:pt x="206622" y="389432"/>
                    </a:cubicBezTo>
                    <a:cubicBezTo>
                      <a:pt x="208913" y="389432"/>
                      <a:pt x="209105" y="389432"/>
                      <a:pt x="212359" y="392011"/>
                    </a:cubicBezTo>
                    <a:cubicBezTo>
                      <a:pt x="220001" y="398325"/>
                      <a:pt x="229601" y="401778"/>
                      <a:pt x="239509" y="401778"/>
                    </a:cubicBezTo>
                    <a:cubicBezTo>
                      <a:pt x="249423" y="401778"/>
                      <a:pt x="259022" y="398325"/>
                      <a:pt x="266665" y="392011"/>
                    </a:cubicBezTo>
                    <a:cubicBezTo>
                      <a:pt x="270014" y="389624"/>
                      <a:pt x="270200" y="389432"/>
                      <a:pt x="272498" y="389432"/>
                    </a:cubicBezTo>
                    <a:cubicBezTo>
                      <a:pt x="274795" y="389432"/>
                      <a:pt x="274981" y="389432"/>
                      <a:pt x="278234" y="392011"/>
                    </a:cubicBezTo>
                    <a:cubicBezTo>
                      <a:pt x="285877" y="398325"/>
                      <a:pt x="295476" y="401778"/>
                      <a:pt x="305390" y="401778"/>
                    </a:cubicBezTo>
                    <a:cubicBezTo>
                      <a:pt x="315298" y="401778"/>
                      <a:pt x="324904" y="398325"/>
                      <a:pt x="332540" y="392011"/>
                    </a:cubicBezTo>
                    <a:cubicBezTo>
                      <a:pt x="335889" y="389624"/>
                      <a:pt x="336082" y="389432"/>
                      <a:pt x="338373" y="389432"/>
                    </a:cubicBezTo>
                    <a:cubicBezTo>
                      <a:pt x="340670" y="389432"/>
                      <a:pt x="340863" y="389432"/>
                      <a:pt x="344109" y="392011"/>
                    </a:cubicBezTo>
                    <a:cubicBezTo>
                      <a:pt x="351752" y="398325"/>
                      <a:pt x="361358" y="401778"/>
                      <a:pt x="371265" y="401778"/>
                    </a:cubicBezTo>
                    <a:cubicBezTo>
                      <a:pt x="381180" y="401778"/>
                      <a:pt x="390779" y="398325"/>
                      <a:pt x="398422" y="392011"/>
                    </a:cubicBezTo>
                    <a:cubicBezTo>
                      <a:pt x="401765" y="389624"/>
                      <a:pt x="401957" y="389432"/>
                      <a:pt x="404255" y="389432"/>
                    </a:cubicBezTo>
                    <a:cubicBezTo>
                      <a:pt x="406546" y="389432"/>
                      <a:pt x="406738" y="389432"/>
                      <a:pt x="409991" y="392011"/>
                    </a:cubicBezTo>
                    <a:cubicBezTo>
                      <a:pt x="417634" y="398293"/>
                      <a:pt x="427253" y="401681"/>
                      <a:pt x="437141" y="401572"/>
                    </a:cubicBezTo>
                    <a:cubicBezTo>
                      <a:pt x="447042" y="401720"/>
                      <a:pt x="456674" y="398332"/>
                      <a:pt x="464297" y="392011"/>
                    </a:cubicBezTo>
                    <a:cubicBezTo>
                      <a:pt x="467647" y="389624"/>
                      <a:pt x="467833" y="389432"/>
                      <a:pt x="470130" y="389432"/>
                    </a:cubicBezTo>
                    <a:cubicBezTo>
                      <a:pt x="472427" y="389432"/>
                      <a:pt x="472613" y="389432"/>
                      <a:pt x="475963" y="392011"/>
                    </a:cubicBezTo>
                    <a:cubicBezTo>
                      <a:pt x="483586" y="398332"/>
                      <a:pt x="493218" y="401720"/>
                      <a:pt x="503119" y="401572"/>
                    </a:cubicBezTo>
                    <a:lnTo>
                      <a:pt x="513347" y="401572"/>
                    </a:lnTo>
                    <a:lnTo>
                      <a:pt x="513347" y="333496"/>
                    </a:lnTo>
                    <a:lnTo>
                      <a:pt x="503979" y="333496"/>
                    </a:lnTo>
                    <a:close/>
                  </a:path>
                </a:pathLst>
              </a:custGeom>
              <a:solidFill>
                <a:srgbClr val="FFFFFF"/>
              </a:solidFill>
              <a:ln w="6417" cap="flat">
                <a:noFill/>
                <a:prstDash val="solid"/>
                <a:miter/>
              </a:ln>
            </p:spPr>
            <p:txBody>
              <a:bodyPr rtlCol="0" anchor="ctr"/>
              <a:lstStyle/>
              <a:p>
                <a:endParaRPr lang="en-US"/>
              </a:p>
            </p:txBody>
          </p:sp>
          <p:sp>
            <p:nvSpPr>
              <p:cNvPr id="2425" name="Freeform: Shape 2424">
                <a:extLst>
                  <a:ext uri="{FF2B5EF4-FFF2-40B4-BE49-F238E27FC236}">
                    <a16:creationId xmlns:a16="http://schemas.microsoft.com/office/drawing/2014/main" id="{5EAE45D1-9339-4871-B222-8FEBB14D0F83}"/>
                  </a:ext>
                </a:extLst>
              </p:cNvPr>
              <p:cNvSpPr/>
              <p:nvPr/>
            </p:nvSpPr>
            <p:spPr>
              <a:xfrm>
                <a:off x="4592386" y="3931528"/>
                <a:ext cx="244770" cy="305101"/>
              </a:xfrm>
              <a:custGeom>
                <a:avLst/>
                <a:gdLst>
                  <a:gd name="connsiteX0" fmla="*/ 16350 w 244770"/>
                  <a:gd name="connsiteY0" fmla="*/ 92460 h 305101"/>
                  <a:gd name="connsiteX1" fmla="*/ 16350 w 244770"/>
                  <a:gd name="connsiteY1" fmla="*/ 299654 h 305101"/>
                  <a:gd name="connsiteX2" fmla="*/ 32797 w 244770"/>
                  <a:gd name="connsiteY2" fmla="*/ 305102 h 305101"/>
                  <a:gd name="connsiteX3" fmla="*/ 32797 w 244770"/>
                  <a:gd name="connsiteY3" fmla="*/ 87295 h 305101"/>
                  <a:gd name="connsiteX4" fmla="*/ 174878 w 244770"/>
                  <a:gd name="connsiteY4" fmla="*/ 19128 h 305101"/>
                  <a:gd name="connsiteX5" fmla="*/ 244771 w 244770"/>
                  <a:gd name="connsiteY5" fmla="*/ 52400 h 305101"/>
                  <a:gd name="connsiteX6" fmla="*/ 244771 w 244770"/>
                  <a:gd name="connsiteY6" fmla="*/ 33752 h 305101"/>
                  <a:gd name="connsiteX7" fmla="*/ 174782 w 244770"/>
                  <a:gd name="connsiteY7" fmla="*/ 0 h 305101"/>
                  <a:gd name="connsiteX8" fmla="*/ 14823 w 244770"/>
                  <a:gd name="connsiteY8" fmla="*/ 77733 h 305101"/>
                  <a:gd name="connsiteX9" fmla="*/ 0 w 244770"/>
                  <a:gd name="connsiteY9" fmla="*/ 84908 h 305101"/>
                  <a:gd name="connsiteX10" fmla="*/ 3536 w 244770"/>
                  <a:gd name="connsiteY10" fmla="*/ 92268 h 305101"/>
                  <a:gd name="connsiteX11" fmla="*/ 16350 w 244770"/>
                  <a:gd name="connsiteY11" fmla="*/ 92460 h 30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4770" h="305101">
                    <a:moveTo>
                      <a:pt x="16350" y="92460"/>
                    </a:moveTo>
                    <a:lnTo>
                      <a:pt x="16350" y="299654"/>
                    </a:lnTo>
                    <a:cubicBezTo>
                      <a:pt x="22144" y="300327"/>
                      <a:pt x="27746" y="302182"/>
                      <a:pt x="32797" y="305102"/>
                    </a:cubicBezTo>
                    <a:lnTo>
                      <a:pt x="32797" y="87295"/>
                    </a:lnTo>
                    <a:lnTo>
                      <a:pt x="174878" y="19128"/>
                    </a:lnTo>
                    <a:lnTo>
                      <a:pt x="244771" y="52400"/>
                    </a:lnTo>
                    <a:lnTo>
                      <a:pt x="244771" y="33752"/>
                    </a:lnTo>
                    <a:lnTo>
                      <a:pt x="174782" y="0"/>
                    </a:lnTo>
                    <a:lnTo>
                      <a:pt x="14823" y="77733"/>
                    </a:lnTo>
                    <a:lnTo>
                      <a:pt x="0" y="84908"/>
                    </a:lnTo>
                    <a:lnTo>
                      <a:pt x="3536" y="92268"/>
                    </a:lnTo>
                    <a:lnTo>
                      <a:pt x="16350" y="92460"/>
                    </a:lnTo>
                    <a:close/>
                  </a:path>
                </a:pathLst>
              </a:custGeom>
              <a:solidFill>
                <a:srgbClr val="2C5967"/>
              </a:solidFill>
              <a:ln w="6417" cap="flat">
                <a:noFill/>
                <a:prstDash val="solid"/>
                <a:miter/>
              </a:ln>
            </p:spPr>
            <p:txBody>
              <a:bodyPr rtlCol="0" anchor="ctr"/>
              <a:lstStyle/>
              <a:p>
                <a:endParaRPr lang="en-US"/>
              </a:p>
            </p:txBody>
          </p:sp>
          <p:sp>
            <p:nvSpPr>
              <p:cNvPr id="2426" name="Freeform: Shape 2425">
                <a:extLst>
                  <a:ext uri="{FF2B5EF4-FFF2-40B4-BE49-F238E27FC236}">
                    <a16:creationId xmlns:a16="http://schemas.microsoft.com/office/drawing/2014/main" id="{1B09F9DF-5FA1-4388-AB54-D91ADE17EAC7}"/>
                  </a:ext>
                </a:extLst>
              </p:cNvPr>
              <p:cNvSpPr/>
              <p:nvPr/>
            </p:nvSpPr>
            <p:spPr>
              <a:xfrm>
                <a:off x="4909250" y="4089966"/>
                <a:ext cx="16446" cy="147529"/>
              </a:xfrm>
              <a:custGeom>
                <a:avLst/>
                <a:gdLst>
                  <a:gd name="connsiteX0" fmla="*/ 16446 w 16446"/>
                  <a:gd name="connsiteY0" fmla="*/ 141318 h 147529"/>
                  <a:gd name="connsiteX1" fmla="*/ 16446 w 16446"/>
                  <a:gd name="connsiteY1" fmla="*/ 764 h 147529"/>
                  <a:gd name="connsiteX2" fmla="*/ 0 w 16446"/>
                  <a:gd name="connsiteY2" fmla="*/ 0 h 147529"/>
                  <a:gd name="connsiteX3" fmla="*/ 0 w 16446"/>
                  <a:gd name="connsiteY3" fmla="*/ 147529 h 147529"/>
                  <a:gd name="connsiteX4" fmla="*/ 16446 w 16446"/>
                  <a:gd name="connsiteY4" fmla="*/ 141318 h 147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6" h="147529">
                    <a:moveTo>
                      <a:pt x="16446" y="141318"/>
                    </a:moveTo>
                    <a:lnTo>
                      <a:pt x="16446" y="764"/>
                    </a:lnTo>
                    <a:cubicBezTo>
                      <a:pt x="10799" y="764"/>
                      <a:pt x="5352" y="764"/>
                      <a:pt x="0" y="0"/>
                    </a:cubicBezTo>
                    <a:lnTo>
                      <a:pt x="0" y="147529"/>
                    </a:lnTo>
                    <a:cubicBezTo>
                      <a:pt x="4992" y="144347"/>
                      <a:pt x="10588" y="142229"/>
                      <a:pt x="16446" y="141318"/>
                    </a:cubicBezTo>
                    <a:close/>
                  </a:path>
                </a:pathLst>
              </a:custGeom>
              <a:solidFill>
                <a:srgbClr val="2C5967"/>
              </a:solidFill>
              <a:ln w="6417" cap="flat">
                <a:noFill/>
                <a:prstDash val="solid"/>
                <a:miter/>
              </a:ln>
            </p:spPr>
            <p:txBody>
              <a:bodyPr rtlCol="0" anchor="ctr"/>
              <a:lstStyle/>
              <a:p>
                <a:endParaRPr lang="en-US"/>
              </a:p>
            </p:txBody>
          </p:sp>
          <p:sp>
            <p:nvSpPr>
              <p:cNvPr id="2427" name="Freeform: Shape 2426">
                <a:extLst>
                  <a:ext uri="{FF2B5EF4-FFF2-40B4-BE49-F238E27FC236}">
                    <a16:creationId xmlns:a16="http://schemas.microsoft.com/office/drawing/2014/main" id="{E2EBE5AF-DC27-4AA5-A74B-FD3129A802E9}"/>
                  </a:ext>
                </a:extLst>
              </p:cNvPr>
              <p:cNvSpPr/>
              <p:nvPr/>
            </p:nvSpPr>
            <p:spPr>
              <a:xfrm>
                <a:off x="4785712" y="4047512"/>
                <a:ext cx="96766" cy="67979"/>
              </a:xfrm>
              <a:custGeom>
                <a:avLst/>
                <a:gdLst>
                  <a:gd name="connsiteX0" fmla="*/ 0 w 96766"/>
                  <a:gd name="connsiteY0" fmla="*/ 67980 h 67979"/>
                  <a:gd name="connsiteX1" fmla="*/ 96766 w 96766"/>
                  <a:gd name="connsiteY1" fmla="*/ 67980 h 67979"/>
                  <a:gd name="connsiteX2" fmla="*/ 96766 w 96766"/>
                  <a:gd name="connsiteY2" fmla="*/ 38341 h 67979"/>
                  <a:gd name="connsiteX3" fmla="*/ 80320 w 96766"/>
                  <a:gd name="connsiteY3" fmla="*/ 33271 h 67979"/>
                  <a:gd name="connsiteX4" fmla="*/ 80320 w 96766"/>
                  <a:gd name="connsiteY4" fmla="*/ 51534 h 67979"/>
                  <a:gd name="connsiteX5" fmla="*/ 16446 w 96766"/>
                  <a:gd name="connsiteY5" fmla="*/ 51534 h 67979"/>
                  <a:gd name="connsiteX6" fmla="*/ 16446 w 96766"/>
                  <a:gd name="connsiteY6" fmla="*/ 16536 h 67979"/>
                  <a:gd name="connsiteX7" fmla="*/ 56892 w 96766"/>
                  <a:gd name="connsiteY7" fmla="*/ 16536 h 67979"/>
                  <a:gd name="connsiteX8" fmla="*/ 51444 w 96766"/>
                  <a:gd name="connsiteY8" fmla="*/ 0 h 67979"/>
                  <a:gd name="connsiteX9" fmla="*/ 0 w 96766"/>
                  <a:gd name="connsiteY9" fmla="*/ 0 h 67979"/>
                  <a:gd name="connsiteX10" fmla="*/ 0 w 96766"/>
                  <a:gd name="connsiteY10" fmla="*/ 67980 h 67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766" h="67979">
                    <a:moveTo>
                      <a:pt x="0" y="67980"/>
                    </a:moveTo>
                    <a:lnTo>
                      <a:pt x="96766" y="67980"/>
                    </a:lnTo>
                    <a:lnTo>
                      <a:pt x="96766" y="38341"/>
                    </a:lnTo>
                    <a:cubicBezTo>
                      <a:pt x="91145" y="37135"/>
                      <a:pt x="85639" y="35440"/>
                      <a:pt x="80320" y="33271"/>
                    </a:cubicBezTo>
                    <a:lnTo>
                      <a:pt x="80320" y="51534"/>
                    </a:lnTo>
                    <a:lnTo>
                      <a:pt x="16446" y="51534"/>
                    </a:lnTo>
                    <a:lnTo>
                      <a:pt x="16446" y="16536"/>
                    </a:lnTo>
                    <a:lnTo>
                      <a:pt x="56892" y="16536"/>
                    </a:lnTo>
                    <a:cubicBezTo>
                      <a:pt x="53407" y="11724"/>
                      <a:pt x="51502" y="5942"/>
                      <a:pt x="51444" y="0"/>
                    </a:cubicBezTo>
                    <a:lnTo>
                      <a:pt x="0" y="0"/>
                    </a:lnTo>
                    <a:lnTo>
                      <a:pt x="0" y="67980"/>
                    </a:lnTo>
                    <a:close/>
                  </a:path>
                </a:pathLst>
              </a:custGeom>
              <a:solidFill>
                <a:srgbClr val="2C5967"/>
              </a:solidFill>
              <a:ln w="6417" cap="flat">
                <a:noFill/>
                <a:prstDash val="solid"/>
                <a:miter/>
              </a:ln>
            </p:spPr>
            <p:txBody>
              <a:bodyPr rtlCol="0" anchor="ctr"/>
              <a:lstStyle/>
              <a:p>
                <a:endParaRPr lang="en-US"/>
              </a:p>
            </p:txBody>
          </p:sp>
          <p:sp>
            <p:nvSpPr>
              <p:cNvPr id="2428" name="Freeform: Shape 2427">
                <a:extLst>
                  <a:ext uri="{FF2B5EF4-FFF2-40B4-BE49-F238E27FC236}">
                    <a16:creationId xmlns:a16="http://schemas.microsoft.com/office/drawing/2014/main" id="{C22FBA5A-DD5D-4B92-BB58-9549ADD18574}"/>
                  </a:ext>
                </a:extLst>
              </p:cNvPr>
              <p:cNvSpPr/>
              <p:nvPr/>
            </p:nvSpPr>
            <p:spPr>
              <a:xfrm>
                <a:off x="4649849" y="4047512"/>
                <a:ext cx="97144" cy="67979"/>
              </a:xfrm>
              <a:custGeom>
                <a:avLst/>
                <a:gdLst>
                  <a:gd name="connsiteX0" fmla="*/ 97144 w 97144"/>
                  <a:gd name="connsiteY0" fmla="*/ 0 h 67979"/>
                  <a:gd name="connsiteX1" fmla="*/ 0 w 97144"/>
                  <a:gd name="connsiteY1" fmla="*/ 0 h 67979"/>
                  <a:gd name="connsiteX2" fmla="*/ 0 w 97144"/>
                  <a:gd name="connsiteY2" fmla="*/ 67980 h 67979"/>
                  <a:gd name="connsiteX3" fmla="*/ 97144 w 97144"/>
                  <a:gd name="connsiteY3" fmla="*/ 67980 h 67979"/>
                  <a:gd name="connsiteX4" fmla="*/ 97144 w 97144"/>
                  <a:gd name="connsiteY4" fmla="*/ 0 h 67979"/>
                  <a:gd name="connsiteX5" fmla="*/ 80698 w 97144"/>
                  <a:gd name="connsiteY5" fmla="*/ 51534 h 67979"/>
                  <a:gd name="connsiteX6" fmla="*/ 16446 w 97144"/>
                  <a:gd name="connsiteY6" fmla="*/ 51534 h 67979"/>
                  <a:gd name="connsiteX7" fmla="*/ 16446 w 97144"/>
                  <a:gd name="connsiteY7" fmla="*/ 16536 h 67979"/>
                  <a:gd name="connsiteX8" fmla="*/ 80313 w 97144"/>
                  <a:gd name="connsiteY8" fmla="*/ 16536 h 67979"/>
                  <a:gd name="connsiteX9" fmla="*/ 80698 w 97144"/>
                  <a:gd name="connsiteY9" fmla="*/ 51534 h 67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44" h="67979">
                    <a:moveTo>
                      <a:pt x="97144" y="0"/>
                    </a:moveTo>
                    <a:lnTo>
                      <a:pt x="0" y="0"/>
                    </a:lnTo>
                    <a:lnTo>
                      <a:pt x="0" y="67980"/>
                    </a:lnTo>
                    <a:lnTo>
                      <a:pt x="97144" y="67980"/>
                    </a:lnTo>
                    <a:lnTo>
                      <a:pt x="97144" y="0"/>
                    </a:lnTo>
                    <a:close/>
                    <a:moveTo>
                      <a:pt x="80698" y="51534"/>
                    </a:moveTo>
                    <a:lnTo>
                      <a:pt x="16446" y="51534"/>
                    </a:lnTo>
                    <a:lnTo>
                      <a:pt x="16446" y="16536"/>
                    </a:lnTo>
                    <a:lnTo>
                      <a:pt x="80313" y="16536"/>
                    </a:lnTo>
                    <a:lnTo>
                      <a:pt x="80698" y="51534"/>
                    </a:lnTo>
                    <a:close/>
                  </a:path>
                </a:pathLst>
              </a:custGeom>
              <a:solidFill>
                <a:srgbClr val="2C5967"/>
              </a:solidFill>
              <a:ln w="6417" cap="flat">
                <a:noFill/>
                <a:prstDash val="solid"/>
                <a:miter/>
              </a:ln>
            </p:spPr>
            <p:txBody>
              <a:bodyPr rtlCol="0" anchor="ctr"/>
              <a:lstStyle/>
              <a:p>
                <a:endParaRPr lang="en-US"/>
              </a:p>
            </p:txBody>
          </p:sp>
          <p:sp>
            <p:nvSpPr>
              <p:cNvPr id="2429" name="Freeform: Shape 2428">
                <a:extLst>
                  <a:ext uri="{FF2B5EF4-FFF2-40B4-BE49-F238E27FC236}">
                    <a16:creationId xmlns:a16="http://schemas.microsoft.com/office/drawing/2014/main" id="{520F4C5C-818A-473A-9AD9-F19BB61B6CC3}"/>
                  </a:ext>
                </a:extLst>
              </p:cNvPr>
              <p:cNvSpPr/>
              <p:nvPr/>
            </p:nvSpPr>
            <p:spPr>
              <a:xfrm>
                <a:off x="4723950" y="4134043"/>
                <a:ext cx="84426" cy="96759"/>
              </a:xfrm>
              <a:custGeom>
                <a:avLst/>
                <a:gdLst>
                  <a:gd name="connsiteX0" fmla="*/ 84426 w 84426"/>
                  <a:gd name="connsiteY0" fmla="*/ 96759 h 96759"/>
                  <a:gd name="connsiteX1" fmla="*/ 84426 w 84426"/>
                  <a:gd name="connsiteY1" fmla="*/ 0 h 96759"/>
                  <a:gd name="connsiteX2" fmla="*/ 0 w 84426"/>
                  <a:gd name="connsiteY2" fmla="*/ 0 h 96759"/>
                  <a:gd name="connsiteX3" fmla="*/ 0 w 84426"/>
                  <a:gd name="connsiteY3" fmla="*/ 96759 h 96759"/>
                  <a:gd name="connsiteX4" fmla="*/ 16543 w 84426"/>
                  <a:gd name="connsiteY4" fmla="*/ 96759 h 96759"/>
                  <a:gd name="connsiteX5" fmla="*/ 16543 w 84426"/>
                  <a:gd name="connsiteY5" fmla="*/ 55647 h 96759"/>
                  <a:gd name="connsiteX6" fmla="*/ 67980 w 84426"/>
                  <a:gd name="connsiteY6" fmla="*/ 55647 h 96759"/>
                  <a:gd name="connsiteX7" fmla="*/ 67980 w 84426"/>
                  <a:gd name="connsiteY7" fmla="*/ 96759 h 96759"/>
                  <a:gd name="connsiteX8" fmla="*/ 84426 w 84426"/>
                  <a:gd name="connsiteY8" fmla="*/ 96759 h 96759"/>
                  <a:gd name="connsiteX9" fmla="*/ 16543 w 84426"/>
                  <a:gd name="connsiteY9" fmla="*/ 39387 h 96759"/>
                  <a:gd name="connsiteX10" fmla="*/ 16543 w 84426"/>
                  <a:gd name="connsiteY10" fmla="*/ 16440 h 96759"/>
                  <a:gd name="connsiteX11" fmla="*/ 67980 w 84426"/>
                  <a:gd name="connsiteY11" fmla="*/ 16440 h 96759"/>
                  <a:gd name="connsiteX12" fmla="*/ 67980 w 84426"/>
                  <a:gd name="connsiteY12" fmla="*/ 39104 h 96759"/>
                  <a:gd name="connsiteX13" fmla="*/ 16543 w 84426"/>
                  <a:gd name="connsiteY13" fmla="*/ 39387 h 9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426" h="96759">
                    <a:moveTo>
                      <a:pt x="84426" y="96759"/>
                    </a:moveTo>
                    <a:lnTo>
                      <a:pt x="84426" y="0"/>
                    </a:lnTo>
                    <a:lnTo>
                      <a:pt x="0" y="0"/>
                    </a:lnTo>
                    <a:lnTo>
                      <a:pt x="0" y="96759"/>
                    </a:lnTo>
                    <a:lnTo>
                      <a:pt x="16543" y="96759"/>
                    </a:lnTo>
                    <a:lnTo>
                      <a:pt x="16543" y="55647"/>
                    </a:lnTo>
                    <a:lnTo>
                      <a:pt x="67980" y="55647"/>
                    </a:lnTo>
                    <a:lnTo>
                      <a:pt x="67980" y="96759"/>
                    </a:lnTo>
                    <a:lnTo>
                      <a:pt x="84426" y="96759"/>
                    </a:lnTo>
                    <a:close/>
                    <a:moveTo>
                      <a:pt x="16543" y="39387"/>
                    </a:moveTo>
                    <a:lnTo>
                      <a:pt x="16543" y="16440"/>
                    </a:lnTo>
                    <a:lnTo>
                      <a:pt x="67980" y="16440"/>
                    </a:lnTo>
                    <a:lnTo>
                      <a:pt x="67980" y="39104"/>
                    </a:lnTo>
                    <a:lnTo>
                      <a:pt x="16543" y="39387"/>
                    </a:lnTo>
                    <a:close/>
                  </a:path>
                </a:pathLst>
              </a:custGeom>
              <a:solidFill>
                <a:srgbClr val="2C5967"/>
              </a:solidFill>
              <a:ln w="6417" cap="flat">
                <a:noFill/>
                <a:prstDash val="solid"/>
                <a:miter/>
              </a:ln>
            </p:spPr>
            <p:txBody>
              <a:bodyPr rtlCol="0" anchor="ctr"/>
              <a:lstStyle/>
              <a:p>
                <a:endParaRPr lang="en-US"/>
              </a:p>
            </p:txBody>
          </p:sp>
          <p:sp>
            <p:nvSpPr>
              <p:cNvPr id="2430" name="Freeform: Shape 2429">
                <a:extLst>
                  <a:ext uri="{FF2B5EF4-FFF2-40B4-BE49-F238E27FC236}">
                    <a16:creationId xmlns:a16="http://schemas.microsoft.com/office/drawing/2014/main" id="{2E359726-3C1F-42CD-96D1-3719C382F06A}"/>
                  </a:ext>
                </a:extLst>
              </p:cNvPr>
              <p:cNvSpPr/>
              <p:nvPr/>
            </p:nvSpPr>
            <p:spPr>
              <a:xfrm>
                <a:off x="4536643" y="4243040"/>
                <a:ext cx="494417" cy="29072"/>
              </a:xfrm>
              <a:custGeom>
                <a:avLst/>
                <a:gdLst>
                  <a:gd name="connsiteX0" fmla="*/ 482848 w 494417"/>
                  <a:gd name="connsiteY0" fmla="*/ 7938 h 29072"/>
                  <a:gd name="connsiteX1" fmla="*/ 481128 w 494417"/>
                  <a:gd name="connsiteY1" fmla="*/ 6693 h 29072"/>
                  <a:gd name="connsiteX2" fmla="*/ 477112 w 494417"/>
                  <a:gd name="connsiteY2" fmla="*/ 4017 h 29072"/>
                  <a:gd name="connsiteX3" fmla="*/ 465350 w 494417"/>
                  <a:gd name="connsiteY3" fmla="*/ 289 h 29072"/>
                  <a:gd name="connsiteX4" fmla="*/ 461429 w 494417"/>
                  <a:gd name="connsiteY4" fmla="*/ 289 h 29072"/>
                  <a:gd name="connsiteX5" fmla="*/ 440016 w 494417"/>
                  <a:gd name="connsiteY5" fmla="*/ 8130 h 29072"/>
                  <a:gd name="connsiteX6" fmla="*/ 432078 w 494417"/>
                  <a:gd name="connsiteY6" fmla="*/ 12333 h 29072"/>
                  <a:gd name="connsiteX7" fmla="*/ 428542 w 494417"/>
                  <a:gd name="connsiteY7" fmla="*/ 12333 h 29072"/>
                  <a:gd name="connsiteX8" fmla="*/ 422305 w 494417"/>
                  <a:gd name="connsiteY8" fmla="*/ 11242 h 29072"/>
                  <a:gd name="connsiteX9" fmla="*/ 416973 w 494417"/>
                  <a:gd name="connsiteY9" fmla="*/ 7841 h 29072"/>
                  <a:gd name="connsiteX10" fmla="*/ 395553 w 494417"/>
                  <a:gd name="connsiteY10" fmla="*/ 0 h 29072"/>
                  <a:gd name="connsiteX11" fmla="*/ 374134 w 494417"/>
                  <a:gd name="connsiteY11" fmla="*/ 7841 h 29072"/>
                  <a:gd name="connsiteX12" fmla="*/ 367730 w 494417"/>
                  <a:gd name="connsiteY12" fmla="*/ 11666 h 29072"/>
                  <a:gd name="connsiteX13" fmla="*/ 362661 w 494417"/>
                  <a:gd name="connsiteY13" fmla="*/ 12333 h 29072"/>
                  <a:gd name="connsiteX14" fmla="*/ 358644 w 494417"/>
                  <a:gd name="connsiteY14" fmla="*/ 12333 h 29072"/>
                  <a:gd name="connsiteX15" fmla="*/ 357591 w 494417"/>
                  <a:gd name="connsiteY15" fmla="*/ 12333 h 29072"/>
                  <a:gd name="connsiteX16" fmla="*/ 354916 w 494417"/>
                  <a:gd name="connsiteY16" fmla="*/ 11185 h 29072"/>
                  <a:gd name="connsiteX17" fmla="*/ 352432 w 494417"/>
                  <a:gd name="connsiteY17" fmla="*/ 9561 h 29072"/>
                  <a:gd name="connsiteX18" fmla="*/ 351091 w 494417"/>
                  <a:gd name="connsiteY18" fmla="*/ 8509 h 29072"/>
                  <a:gd name="connsiteX19" fmla="*/ 346985 w 494417"/>
                  <a:gd name="connsiteY19" fmla="*/ 5544 h 29072"/>
                  <a:gd name="connsiteX20" fmla="*/ 345258 w 494417"/>
                  <a:gd name="connsiteY20" fmla="*/ 4588 h 29072"/>
                  <a:gd name="connsiteX21" fmla="*/ 337038 w 494417"/>
                  <a:gd name="connsiteY21" fmla="*/ 1437 h 29072"/>
                  <a:gd name="connsiteX22" fmla="*/ 329678 w 494417"/>
                  <a:gd name="connsiteY22" fmla="*/ 667 h 29072"/>
                  <a:gd name="connsiteX23" fmla="*/ 308259 w 494417"/>
                  <a:gd name="connsiteY23" fmla="*/ 8509 h 29072"/>
                  <a:gd name="connsiteX24" fmla="*/ 302971 w 494417"/>
                  <a:gd name="connsiteY24" fmla="*/ 11910 h 29072"/>
                  <a:gd name="connsiteX25" fmla="*/ 296786 w 494417"/>
                  <a:gd name="connsiteY25" fmla="*/ 13007 h 29072"/>
                  <a:gd name="connsiteX26" fmla="*/ 290548 w 494417"/>
                  <a:gd name="connsiteY26" fmla="*/ 11910 h 29072"/>
                  <a:gd name="connsiteX27" fmla="*/ 285216 w 494417"/>
                  <a:gd name="connsiteY27" fmla="*/ 8509 h 29072"/>
                  <a:gd name="connsiteX28" fmla="*/ 263796 w 494417"/>
                  <a:gd name="connsiteY28" fmla="*/ 674 h 29072"/>
                  <a:gd name="connsiteX29" fmla="*/ 242383 w 494417"/>
                  <a:gd name="connsiteY29" fmla="*/ 8509 h 29072"/>
                  <a:gd name="connsiteX30" fmla="*/ 237096 w 494417"/>
                  <a:gd name="connsiteY30" fmla="*/ 11910 h 29072"/>
                  <a:gd name="connsiteX31" fmla="*/ 230904 w 494417"/>
                  <a:gd name="connsiteY31" fmla="*/ 13007 h 29072"/>
                  <a:gd name="connsiteX32" fmla="*/ 224673 w 494417"/>
                  <a:gd name="connsiteY32" fmla="*/ 11910 h 29072"/>
                  <a:gd name="connsiteX33" fmla="*/ 219341 w 494417"/>
                  <a:gd name="connsiteY33" fmla="*/ 8509 h 29072"/>
                  <a:gd name="connsiteX34" fmla="*/ 197921 w 494417"/>
                  <a:gd name="connsiteY34" fmla="*/ 674 h 29072"/>
                  <a:gd name="connsiteX35" fmla="*/ 176502 w 494417"/>
                  <a:gd name="connsiteY35" fmla="*/ 8509 h 29072"/>
                  <a:gd name="connsiteX36" fmla="*/ 171214 w 494417"/>
                  <a:gd name="connsiteY36" fmla="*/ 11910 h 29072"/>
                  <a:gd name="connsiteX37" fmla="*/ 165028 w 494417"/>
                  <a:gd name="connsiteY37" fmla="*/ 13007 h 29072"/>
                  <a:gd name="connsiteX38" fmla="*/ 158625 w 494417"/>
                  <a:gd name="connsiteY38" fmla="*/ 11858 h 29072"/>
                  <a:gd name="connsiteX39" fmla="*/ 154800 w 494417"/>
                  <a:gd name="connsiteY39" fmla="*/ 9561 h 29072"/>
                  <a:gd name="connsiteX40" fmla="*/ 153459 w 494417"/>
                  <a:gd name="connsiteY40" fmla="*/ 8509 h 29072"/>
                  <a:gd name="connsiteX41" fmla="*/ 132091 w 494417"/>
                  <a:gd name="connsiteY41" fmla="*/ 680 h 29072"/>
                  <a:gd name="connsiteX42" fmla="*/ 110723 w 494417"/>
                  <a:gd name="connsiteY42" fmla="*/ 8509 h 29072"/>
                  <a:gd name="connsiteX43" fmla="*/ 99153 w 494417"/>
                  <a:gd name="connsiteY43" fmla="*/ 13013 h 29072"/>
                  <a:gd name="connsiteX44" fmla="*/ 87583 w 494417"/>
                  <a:gd name="connsiteY44" fmla="*/ 8509 h 29072"/>
                  <a:gd name="connsiteX45" fmla="*/ 66216 w 494417"/>
                  <a:gd name="connsiteY45" fmla="*/ 680 h 29072"/>
                  <a:gd name="connsiteX46" fmla="*/ 44841 w 494417"/>
                  <a:gd name="connsiteY46" fmla="*/ 8509 h 29072"/>
                  <a:gd name="connsiteX47" fmla="*/ 39508 w 494417"/>
                  <a:gd name="connsiteY47" fmla="*/ 11910 h 29072"/>
                  <a:gd name="connsiteX48" fmla="*/ 33271 w 494417"/>
                  <a:gd name="connsiteY48" fmla="*/ 13007 h 29072"/>
                  <a:gd name="connsiteX49" fmla="*/ 27086 w 494417"/>
                  <a:gd name="connsiteY49" fmla="*/ 11910 h 29072"/>
                  <a:gd name="connsiteX50" fmla="*/ 21798 w 494417"/>
                  <a:gd name="connsiteY50" fmla="*/ 8509 h 29072"/>
                  <a:gd name="connsiteX51" fmla="*/ 0 w 494417"/>
                  <a:gd name="connsiteY51" fmla="*/ 96 h 29072"/>
                  <a:gd name="connsiteX52" fmla="*/ 0 w 494417"/>
                  <a:gd name="connsiteY52" fmla="*/ 16543 h 29072"/>
                  <a:gd name="connsiteX53" fmla="*/ 11858 w 494417"/>
                  <a:gd name="connsiteY53" fmla="*/ 21131 h 29072"/>
                  <a:gd name="connsiteX54" fmla="*/ 33271 w 494417"/>
                  <a:gd name="connsiteY54" fmla="*/ 28972 h 29072"/>
                  <a:gd name="connsiteX55" fmla="*/ 54691 w 494417"/>
                  <a:gd name="connsiteY55" fmla="*/ 21131 h 29072"/>
                  <a:gd name="connsiteX56" fmla="*/ 60023 w 494417"/>
                  <a:gd name="connsiteY56" fmla="*/ 17717 h 29072"/>
                  <a:gd name="connsiteX57" fmla="*/ 66260 w 494417"/>
                  <a:gd name="connsiteY57" fmla="*/ 16639 h 29072"/>
                  <a:gd name="connsiteX58" fmla="*/ 72446 w 494417"/>
                  <a:gd name="connsiteY58" fmla="*/ 17736 h 29072"/>
                  <a:gd name="connsiteX59" fmla="*/ 77734 w 494417"/>
                  <a:gd name="connsiteY59" fmla="*/ 21131 h 29072"/>
                  <a:gd name="connsiteX60" fmla="*/ 99153 w 494417"/>
                  <a:gd name="connsiteY60" fmla="*/ 28972 h 29072"/>
                  <a:gd name="connsiteX61" fmla="*/ 120566 w 494417"/>
                  <a:gd name="connsiteY61" fmla="*/ 21131 h 29072"/>
                  <a:gd name="connsiteX62" fmla="*/ 132091 w 494417"/>
                  <a:gd name="connsiteY62" fmla="*/ 16639 h 29072"/>
                  <a:gd name="connsiteX63" fmla="*/ 143609 w 494417"/>
                  <a:gd name="connsiteY63" fmla="*/ 21131 h 29072"/>
                  <a:gd name="connsiteX64" fmla="*/ 165028 w 494417"/>
                  <a:gd name="connsiteY64" fmla="*/ 28972 h 29072"/>
                  <a:gd name="connsiteX65" fmla="*/ 186448 w 494417"/>
                  <a:gd name="connsiteY65" fmla="*/ 21131 h 29072"/>
                  <a:gd name="connsiteX66" fmla="*/ 197966 w 494417"/>
                  <a:gd name="connsiteY66" fmla="*/ 16639 h 29072"/>
                  <a:gd name="connsiteX67" fmla="*/ 209491 w 494417"/>
                  <a:gd name="connsiteY67" fmla="*/ 21131 h 29072"/>
                  <a:gd name="connsiteX68" fmla="*/ 211211 w 494417"/>
                  <a:gd name="connsiteY68" fmla="*/ 22376 h 29072"/>
                  <a:gd name="connsiteX69" fmla="*/ 215324 w 494417"/>
                  <a:gd name="connsiteY69" fmla="*/ 25051 h 29072"/>
                  <a:gd name="connsiteX70" fmla="*/ 220483 w 494417"/>
                  <a:gd name="connsiteY70" fmla="*/ 27349 h 29072"/>
                  <a:gd name="connsiteX71" fmla="*/ 226990 w 494417"/>
                  <a:gd name="connsiteY71" fmla="*/ 28779 h 29072"/>
                  <a:gd name="connsiteX72" fmla="*/ 230904 w 494417"/>
                  <a:gd name="connsiteY72" fmla="*/ 28779 h 29072"/>
                  <a:gd name="connsiteX73" fmla="*/ 252323 w 494417"/>
                  <a:gd name="connsiteY73" fmla="*/ 20938 h 29072"/>
                  <a:gd name="connsiteX74" fmla="*/ 257611 w 494417"/>
                  <a:gd name="connsiteY74" fmla="*/ 17544 h 29072"/>
                  <a:gd name="connsiteX75" fmla="*/ 263796 w 494417"/>
                  <a:gd name="connsiteY75" fmla="*/ 16446 h 29072"/>
                  <a:gd name="connsiteX76" fmla="*/ 270034 w 494417"/>
                  <a:gd name="connsiteY76" fmla="*/ 17537 h 29072"/>
                  <a:gd name="connsiteX77" fmla="*/ 275366 w 494417"/>
                  <a:gd name="connsiteY77" fmla="*/ 20938 h 29072"/>
                  <a:gd name="connsiteX78" fmla="*/ 296786 w 494417"/>
                  <a:gd name="connsiteY78" fmla="*/ 28779 h 29072"/>
                  <a:gd name="connsiteX79" fmla="*/ 316479 w 494417"/>
                  <a:gd name="connsiteY79" fmla="*/ 22183 h 29072"/>
                  <a:gd name="connsiteX80" fmla="*/ 318198 w 494417"/>
                  <a:gd name="connsiteY80" fmla="*/ 20938 h 29072"/>
                  <a:gd name="connsiteX81" fmla="*/ 322029 w 494417"/>
                  <a:gd name="connsiteY81" fmla="*/ 18262 h 29072"/>
                  <a:gd name="connsiteX82" fmla="*/ 324609 w 494417"/>
                  <a:gd name="connsiteY82" fmla="*/ 17114 h 29072"/>
                  <a:gd name="connsiteX83" fmla="*/ 329678 w 494417"/>
                  <a:gd name="connsiteY83" fmla="*/ 16446 h 29072"/>
                  <a:gd name="connsiteX84" fmla="*/ 335909 w 494417"/>
                  <a:gd name="connsiteY84" fmla="*/ 17537 h 29072"/>
                  <a:gd name="connsiteX85" fmla="*/ 341241 w 494417"/>
                  <a:gd name="connsiteY85" fmla="*/ 20938 h 29072"/>
                  <a:gd name="connsiteX86" fmla="*/ 352240 w 494417"/>
                  <a:gd name="connsiteY86" fmla="*/ 27156 h 29072"/>
                  <a:gd name="connsiteX87" fmla="*/ 362661 w 494417"/>
                  <a:gd name="connsiteY87" fmla="*/ 28779 h 29072"/>
                  <a:gd name="connsiteX88" fmla="*/ 370021 w 494417"/>
                  <a:gd name="connsiteY88" fmla="*/ 28016 h 29072"/>
                  <a:gd name="connsiteX89" fmla="*/ 375764 w 494417"/>
                  <a:gd name="connsiteY89" fmla="*/ 26104 h 29072"/>
                  <a:gd name="connsiteX90" fmla="*/ 382361 w 494417"/>
                  <a:gd name="connsiteY90" fmla="*/ 22183 h 29072"/>
                  <a:gd name="connsiteX91" fmla="*/ 384080 w 494417"/>
                  <a:gd name="connsiteY91" fmla="*/ 20938 h 29072"/>
                  <a:gd name="connsiteX92" fmla="*/ 389817 w 494417"/>
                  <a:gd name="connsiteY92" fmla="*/ 17306 h 29072"/>
                  <a:gd name="connsiteX93" fmla="*/ 392018 w 494417"/>
                  <a:gd name="connsiteY93" fmla="*/ 16735 h 29072"/>
                  <a:gd name="connsiteX94" fmla="*/ 395553 w 494417"/>
                  <a:gd name="connsiteY94" fmla="*/ 16735 h 29072"/>
                  <a:gd name="connsiteX95" fmla="*/ 401784 w 494417"/>
                  <a:gd name="connsiteY95" fmla="*/ 17826 h 29072"/>
                  <a:gd name="connsiteX96" fmla="*/ 407123 w 494417"/>
                  <a:gd name="connsiteY96" fmla="*/ 21227 h 29072"/>
                  <a:gd name="connsiteX97" fmla="*/ 428542 w 494417"/>
                  <a:gd name="connsiteY97" fmla="*/ 29068 h 29072"/>
                  <a:gd name="connsiteX98" fmla="*/ 444123 w 494417"/>
                  <a:gd name="connsiteY98" fmla="*/ 25148 h 29072"/>
                  <a:gd name="connsiteX99" fmla="*/ 447279 w 494417"/>
                  <a:gd name="connsiteY99" fmla="*/ 23139 h 29072"/>
                  <a:gd name="connsiteX100" fmla="*/ 449956 w 494417"/>
                  <a:gd name="connsiteY100" fmla="*/ 21227 h 29072"/>
                  <a:gd name="connsiteX101" fmla="*/ 455025 w 494417"/>
                  <a:gd name="connsiteY101" fmla="*/ 17877 h 29072"/>
                  <a:gd name="connsiteX102" fmla="*/ 461429 w 494417"/>
                  <a:gd name="connsiteY102" fmla="*/ 16735 h 29072"/>
                  <a:gd name="connsiteX103" fmla="*/ 467672 w 494417"/>
                  <a:gd name="connsiteY103" fmla="*/ 17807 h 29072"/>
                  <a:gd name="connsiteX104" fmla="*/ 472999 w 494417"/>
                  <a:gd name="connsiteY104" fmla="*/ 21227 h 29072"/>
                  <a:gd name="connsiteX105" fmla="*/ 494418 w 494417"/>
                  <a:gd name="connsiteY105" fmla="*/ 29068 h 29072"/>
                  <a:gd name="connsiteX106" fmla="*/ 494418 w 494417"/>
                  <a:gd name="connsiteY106" fmla="*/ 12429 h 29072"/>
                  <a:gd name="connsiteX107" fmla="*/ 482848 w 494417"/>
                  <a:gd name="connsiteY107" fmla="*/ 7938 h 29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494417" h="29072">
                    <a:moveTo>
                      <a:pt x="482848" y="7938"/>
                    </a:moveTo>
                    <a:cubicBezTo>
                      <a:pt x="482309" y="7476"/>
                      <a:pt x="481732" y="7065"/>
                      <a:pt x="481128" y="6693"/>
                    </a:cubicBezTo>
                    <a:cubicBezTo>
                      <a:pt x="479871" y="5679"/>
                      <a:pt x="478530" y="4787"/>
                      <a:pt x="477112" y="4017"/>
                    </a:cubicBezTo>
                    <a:cubicBezTo>
                      <a:pt x="473486" y="1983"/>
                      <a:pt x="469482" y="712"/>
                      <a:pt x="465350" y="289"/>
                    </a:cubicBezTo>
                    <a:lnTo>
                      <a:pt x="461429" y="289"/>
                    </a:lnTo>
                    <a:cubicBezTo>
                      <a:pt x="453587" y="289"/>
                      <a:pt x="446003" y="3067"/>
                      <a:pt x="440016" y="8130"/>
                    </a:cubicBezTo>
                    <a:cubicBezTo>
                      <a:pt x="437770" y="10184"/>
                      <a:pt x="435036" y="11634"/>
                      <a:pt x="432078" y="12333"/>
                    </a:cubicBezTo>
                    <a:cubicBezTo>
                      <a:pt x="430897" y="12442"/>
                      <a:pt x="429717" y="12442"/>
                      <a:pt x="428542" y="12333"/>
                    </a:cubicBezTo>
                    <a:cubicBezTo>
                      <a:pt x="426412" y="12384"/>
                      <a:pt x="424295" y="12012"/>
                      <a:pt x="422305" y="11242"/>
                    </a:cubicBezTo>
                    <a:cubicBezTo>
                      <a:pt x="420322" y="10472"/>
                      <a:pt x="418507" y="9317"/>
                      <a:pt x="416973" y="7841"/>
                    </a:cubicBezTo>
                    <a:cubicBezTo>
                      <a:pt x="410979" y="2779"/>
                      <a:pt x="403395" y="0"/>
                      <a:pt x="395553" y="0"/>
                    </a:cubicBezTo>
                    <a:cubicBezTo>
                      <a:pt x="387712" y="0"/>
                      <a:pt x="380121" y="2779"/>
                      <a:pt x="374134" y="7841"/>
                    </a:cubicBezTo>
                    <a:cubicBezTo>
                      <a:pt x="372247" y="9497"/>
                      <a:pt x="370079" y="10793"/>
                      <a:pt x="367730" y="11666"/>
                    </a:cubicBezTo>
                    <a:cubicBezTo>
                      <a:pt x="366087" y="12160"/>
                      <a:pt x="364374" y="12384"/>
                      <a:pt x="362661" y="12333"/>
                    </a:cubicBezTo>
                    <a:cubicBezTo>
                      <a:pt x="361326" y="12494"/>
                      <a:pt x="359978" y="12494"/>
                      <a:pt x="358644" y="12333"/>
                    </a:cubicBezTo>
                    <a:lnTo>
                      <a:pt x="357591" y="12333"/>
                    </a:lnTo>
                    <a:cubicBezTo>
                      <a:pt x="356661" y="12051"/>
                      <a:pt x="355763" y="11666"/>
                      <a:pt x="354916" y="11185"/>
                    </a:cubicBezTo>
                    <a:lnTo>
                      <a:pt x="352432" y="9561"/>
                    </a:lnTo>
                    <a:lnTo>
                      <a:pt x="351091" y="8509"/>
                    </a:lnTo>
                    <a:lnTo>
                      <a:pt x="346985" y="5544"/>
                    </a:lnTo>
                    <a:lnTo>
                      <a:pt x="345258" y="4588"/>
                    </a:lnTo>
                    <a:cubicBezTo>
                      <a:pt x="342679" y="3157"/>
                      <a:pt x="339913" y="2098"/>
                      <a:pt x="337038" y="1437"/>
                    </a:cubicBezTo>
                    <a:cubicBezTo>
                      <a:pt x="334619" y="911"/>
                      <a:pt x="332149" y="654"/>
                      <a:pt x="329678" y="667"/>
                    </a:cubicBezTo>
                    <a:cubicBezTo>
                      <a:pt x="321824" y="629"/>
                      <a:pt x="314226" y="3414"/>
                      <a:pt x="308259" y="8509"/>
                    </a:cubicBezTo>
                    <a:cubicBezTo>
                      <a:pt x="306738" y="9985"/>
                      <a:pt x="304941" y="11140"/>
                      <a:pt x="302971" y="11910"/>
                    </a:cubicBezTo>
                    <a:cubicBezTo>
                      <a:pt x="301001" y="12680"/>
                      <a:pt x="298897" y="13052"/>
                      <a:pt x="296786" y="13007"/>
                    </a:cubicBezTo>
                    <a:cubicBezTo>
                      <a:pt x="294655" y="13052"/>
                      <a:pt x="292537" y="12686"/>
                      <a:pt x="290548" y="11910"/>
                    </a:cubicBezTo>
                    <a:cubicBezTo>
                      <a:pt x="288566" y="11140"/>
                      <a:pt x="286750" y="9985"/>
                      <a:pt x="285216" y="8509"/>
                    </a:cubicBezTo>
                    <a:cubicBezTo>
                      <a:pt x="279229" y="3446"/>
                      <a:pt x="271638" y="674"/>
                      <a:pt x="263796" y="674"/>
                    </a:cubicBezTo>
                    <a:cubicBezTo>
                      <a:pt x="255955" y="674"/>
                      <a:pt x="248370" y="3446"/>
                      <a:pt x="242383" y="8509"/>
                    </a:cubicBezTo>
                    <a:cubicBezTo>
                      <a:pt x="240863" y="9985"/>
                      <a:pt x="239066" y="11140"/>
                      <a:pt x="237096" y="11910"/>
                    </a:cubicBezTo>
                    <a:cubicBezTo>
                      <a:pt x="235126" y="12680"/>
                      <a:pt x="233021" y="13052"/>
                      <a:pt x="230904" y="13007"/>
                    </a:cubicBezTo>
                    <a:cubicBezTo>
                      <a:pt x="228780" y="13052"/>
                      <a:pt x="226656" y="12686"/>
                      <a:pt x="224673" y="11910"/>
                    </a:cubicBezTo>
                    <a:cubicBezTo>
                      <a:pt x="222690" y="11140"/>
                      <a:pt x="220874" y="9985"/>
                      <a:pt x="219341" y="8509"/>
                    </a:cubicBezTo>
                    <a:cubicBezTo>
                      <a:pt x="213347" y="3446"/>
                      <a:pt x="205763" y="674"/>
                      <a:pt x="197921" y="674"/>
                    </a:cubicBezTo>
                    <a:cubicBezTo>
                      <a:pt x="190080" y="674"/>
                      <a:pt x="182489" y="3446"/>
                      <a:pt x="176502" y="8509"/>
                    </a:cubicBezTo>
                    <a:cubicBezTo>
                      <a:pt x="174981" y="9985"/>
                      <a:pt x="173184" y="11140"/>
                      <a:pt x="171214" y="11910"/>
                    </a:cubicBezTo>
                    <a:cubicBezTo>
                      <a:pt x="169244" y="12680"/>
                      <a:pt x="167146" y="13052"/>
                      <a:pt x="165028" y="13007"/>
                    </a:cubicBezTo>
                    <a:cubicBezTo>
                      <a:pt x="162834" y="13091"/>
                      <a:pt x="160652" y="12699"/>
                      <a:pt x="158625" y="11858"/>
                    </a:cubicBezTo>
                    <a:cubicBezTo>
                      <a:pt x="157271" y="11236"/>
                      <a:pt x="155987" y="10466"/>
                      <a:pt x="154800" y="9561"/>
                    </a:cubicBezTo>
                    <a:lnTo>
                      <a:pt x="153459" y="8509"/>
                    </a:lnTo>
                    <a:cubicBezTo>
                      <a:pt x="147485" y="3459"/>
                      <a:pt x="139913" y="680"/>
                      <a:pt x="132091" y="680"/>
                    </a:cubicBezTo>
                    <a:cubicBezTo>
                      <a:pt x="124269" y="680"/>
                      <a:pt x="116697" y="3459"/>
                      <a:pt x="110723" y="8509"/>
                    </a:cubicBezTo>
                    <a:cubicBezTo>
                      <a:pt x="107566" y="11409"/>
                      <a:pt x="103433" y="13013"/>
                      <a:pt x="99153" y="13013"/>
                    </a:cubicBezTo>
                    <a:cubicBezTo>
                      <a:pt x="94867" y="13013"/>
                      <a:pt x="90741" y="11409"/>
                      <a:pt x="87583" y="8509"/>
                    </a:cubicBezTo>
                    <a:cubicBezTo>
                      <a:pt x="81610" y="3459"/>
                      <a:pt x="74038" y="680"/>
                      <a:pt x="66216" y="680"/>
                    </a:cubicBezTo>
                    <a:cubicBezTo>
                      <a:pt x="58387" y="680"/>
                      <a:pt x="50815" y="3459"/>
                      <a:pt x="44841" y="8509"/>
                    </a:cubicBezTo>
                    <a:cubicBezTo>
                      <a:pt x="43307" y="9985"/>
                      <a:pt x="41491" y="11140"/>
                      <a:pt x="39508" y="11910"/>
                    </a:cubicBezTo>
                    <a:cubicBezTo>
                      <a:pt x="37519" y="12686"/>
                      <a:pt x="35402" y="13052"/>
                      <a:pt x="33271" y="13007"/>
                    </a:cubicBezTo>
                    <a:cubicBezTo>
                      <a:pt x="31160" y="13052"/>
                      <a:pt x="29056" y="12680"/>
                      <a:pt x="27086" y="11910"/>
                    </a:cubicBezTo>
                    <a:cubicBezTo>
                      <a:pt x="25116" y="11140"/>
                      <a:pt x="23319" y="9985"/>
                      <a:pt x="21798" y="8509"/>
                    </a:cubicBezTo>
                    <a:cubicBezTo>
                      <a:pt x="15760" y="3215"/>
                      <a:pt x="8034" y="231"/>
                      <a:pt x="0" y="96"/>
                    </a:cubicBezTo>
                    <a:lnTo>
                      <a:pt x="0" y="16543"/>
                    </a:lnTo>
                    <a:cubicBezTo>
                      <a:pt x="4402" y="16472"/>
                      <a:pt x="8650" y="18121"/>
                      <a:pt x="11858" y="21131"/>
                    </a:cubicBezTo>
                    <a:cubicBezTo>
                      <a:pt x="17845" y="26194"/>
                      <a:pt x="25430" y="28972"/>
                      <a:pt x="33271" y="28972"/>
                    </a:cubicBezTo>
                    <a:cubicBezTo>
                      <a:pt x="41113" y="28972"/>
                      <a:pt x="48704" y="26194"/>
                      <a:pt x="54691" y="21131"/>
                    </a:cubicBezTo>
                    <a:cubicBezTo>
                      <a:pt x="56225" y="19648"/>
                      <a:pt x="58034" y="18487"/>
                      <a:pt x="60023" y="17717"/>
                    </a:cubicBezTo>
                    <a:cubicBezTo>
                      <a:pt x="62006" y="16941"/>
                      <a:pt x="64130" y="16575"/>
                      <a:pt x="66260" y="16639"/>
                    </a:cubicBezTo>
                    <a:cubicBezTo>
                      <a:pt x="68378" y="16588"/>
                      <a:pt x="70476" y="16960"/>
                      <a:pt x="72446" y="17736"/>
                    </a:cubicBezTo>
                    <a:cubicBezTo>
                      <a:pt x="74416" y="18506"/>
                      <a:pt x="76213" y="19661"/>
                      <a:pt x="77734" y="21131"/>
                    </a:cubicBezTo>
                    <a:cubicBezTo>
                      <a:pt x="83721" y="26194"/>
                      <a:pt x="91312" y="28972"/>
                      <a:pt x="99153" y="28972"/>
                    </a:cubicBezTo>
                    <a:cubicBezTo>
                      <a:pt x="106995" y="28972"/>
                      <a:pt x="114579" y="26194"/>
                      <a:pt x="120566" y="21131"/>
                    </a:cubicBezTo>
                    <a:cubicBezTo>
                      <a:pt x="123710" y="18243"/>
                      <a:pt x="127823" y="16639"/>
                      <a:pt x="132091" y="16639"/>
                    </a:cubicBezTo>
                    <a:cubicBezTo>
                      <a:pt x="136358" y="16639"/>
                      <a:pt x="140471" y="18243"/>
                      <a:pt x="143609" y="21131"/>
                    </a:cubicBezTo>
                    <a:cubicBezTo>
                      <a:pt x="149602" y="26194"/>
                      <a:pt x="157187" y="28972"/>
                      <a:pt x="165028" y="28972"/>
                    </a:cubicBezTo>
                    <a:cubicBezTo>
                      <a:pt x="172870" y="28972"/>
                      <a:pt x="180461" y="26194"/>
                      <a:pt x="186448" y="21131"/>
                    </a:cubicBezTo>
                    <a:cubicBezTo>
                      <a:pt x="189585" y="18243"/>
                      <a:pt x="193699" y="16639"/>
                      <a:pt x="197966" y="16639"/>
                    </a:cubicBezTo>
                    <a:cubicBezTo>
                      <a:pt x="202233" y="16639"/>
                      <a:pt x="206346" y="18243"/>
                      <a:pt x="209491" y="21131"/>
                    </a:cubicBezTo>
                    <a:lnTo>
                      <a:pt x="211211" y="22376"/>
                    </a:lnTo>
                    <a:cubicBezTo>
                      <a:pt x="212513" y="23364"/>
                      <a:pt x="213886" y="24262"/>
                      <a:pt x="215324" y="25051"/>
                    </a:cubicBezTo>
                    <a:cubicBezTo>
                      <a:pt x="216960" y="25982"/>
                      <a:pt x="218692" y="26752"/>
                      <a:pt x="220483" y="27349"/>
                    </a:cubicBezTo>
                    <a:cubicBezTo>
                      <a:pt x="222594" y="28067"/>
                      <a:pt x="224776" y="28549"/>
                      <a:pt x="226990" y="28779"/>
                    </a:cubicBezTo>
                    <a:lnTo>
                      <a:pt x="230904" y="28779"/>
                    </a:lnTo>
                    <a:cubicBezTo>
                      <a:pt x="238758" y="28824"/>
                      <a:pt x="246356" y="26040"/>
                      <a:pt x="252323" y="20938"/>
                    </a:cubicBezTo>
                    <a:cubicBezTo>
                      <a:pt x="253844" y="19469"/>
                      <a:pt x="255641" y="18314"/>
                      <a:pt x="257611" y="17544"/>
                    </a:cubicBezTo>
                    <a:cubicBezTo>
                      <a:pt x="259581" y="16767"/>
                      <a:pt x="261685" y="16395"/>
                      <a:pt x="263796" y="16446"/>
                    </a:cubicBezTo>
                    <a:cubicBezTo>
                      <a:pt x="265927" y="16395"/>
                      <a:pt x="268045" y="16767"/>
                      <a:pt x="270034" y="17537"/>
                    </a:cubicBezTo>
                    <a:cubicBezTo>
                      <a:pt x="272016" y="18307"/>
                      <a:pt x="273832" y="19462"/>
                      <a:pt x="275366" y="20938"/>
                    </a:cubicBezTo>
                    <a:cubicBezTo>
                      <a:pt x="281334" y="26040"/>
                      <a:pt x="288938" y="28824"/>
                      <a:pt x="296786" y="28779"/>
                    </a:cubicBezTo>
                    <a:cubicBezTo>
                      <a:pt x="303914" y="28908"/>
                      <a:pt x="310864" y="26579"/>
                      <a:pt x="316479" y="22183"/>
                    </a:cubicBezTo>
                    <a:lnTo>
                      <a:pt x="318198" y="20938"/>
                    </a:lnTo>
                    <a:cubicBezTo>
                      <a:pt x="319398" y="19944"/>
                      <a:pt x="320682" y="19045"/>
                      <a:pt x="322029" y="18262"/>
                    </a:cubicBezTo>
                    <a:cubicBezTo>
                      <a:pt x="322838" y="17788"/>
                      <a:pt x="323704" y="17403"/>
                      <a:pt x="324609" y="17114"/>
                    </a:cubicBezTo>
                    <a:cubicBezTo>
                      <a:pt x="326252" y="16620"/>
                      <a:pt x="327958" y="16395"/>
                      <a:pt x="329678" y="16446"/>
                    </a:cubicBezTo>
                    <a:cubicBezTo>
                      <a:pt x="331802" y="16395"/>
                      <a:pt x="333926" y="16767"/>
                      <a:pt x="335909" y="17537"/>
                    </a:cubicBezTo>
                    <a:cubicBezTo>
                      <a:pt x="337892" y="18307"/>
                      <a:pt x="339708" y="19462"/>
                      <a:pt x="341241" y="20938"/>
                    </a:cubicBezTo>
                    <a:cubicBezTo>
                      <a:pt x="344546" y="23601"/>
                      <a:pt x="348261" y="25699"/>
                      <a:pt x="352240" y="27156"/>
                    </a:cubicBezTo>
                    <a:cubicBezTo>
                      <a:pt x="355602" y="28260"/>
                      <a:pt x="359125" y="28805"/>
                      <a:pt x="362661" y="28779"/>
                    </a:cubicBezTo>
                    <a:cubicBezTo>
                      <a:pt x="365138" y="28786"/>
                      <a:pt x="367602" y="28530"/>
                      <a:pt x="370021" y="28016"/>
                    </a:cubicBezTo>
                    <a:cubicBezTo>
                      <a:pt x="371997" y="27580"/>
                      <a:pt x="373922" y="26938"/>
                      <a:pt x="375764" y="26104"/>
                    </a:cubicBezTo>
                    <a:cubicBezTo>
                      <a:pt x="378087" y="25019"/>
                      <a:pt x="380294" y="23704"/>
                      <a:pt x="382361" y="22183"/>
                    </a:cubicBezTo>
                    <a:lnTo>
                      <a:pt x="384080" y="20938"/>
                    </a:lnTo>
                    <a:cubicBezTo>
                      <a:pt x="385800" y="19449"/>
                      <a:pt x="387731" y="18224"/>
                      <a:pt x="389817" y="17306"/>
                    </a:cubicBezTo>
                    <a:cubicBezTo>
                      <a:pt x="390536" y="17062"/>
                      <a:pt x="391267" y="16870"/>
                      <a:pt x="392018" y="16735"/>
                    </a:cubicBezTo>
                    <a:cubicBezTo>
                      <a:pt x="393192" y="16626"/>
                      <a:pt x="394373" y="16626"/>
                      <a:pt x="395553" y="16735"/>
                    </a:cubicBezTo>
                    <a:cubicBezTo>
                      <a:pt x="397684" y="16684"/>
                      <a:pt x="399801" y="17056"/>
                      <a:pt x="401784" y="17826"/>
                    </a:cubicBezTo>
                    <a:cubicBezTo>
                      <a:pt x="403773" y="18596"/>
                      <a:pt x="405583" y="19751"/>
                      <a:pt x="407123" y="21227"/>
                    </a:cubicBezTo>
                    <a:cubicBezTo>
                      <a:pt x="413091" y="26328"/>
                      <a:pt x="420688" y="29107"/>
                      <a:pt x="428542" y="29068"/>
                    </a:cubicBezTo>
                    <a:cubicBezTo>
                      <a:pt x="433990" y="29152"/>
                      <a:pt x="439361" y="27798"/>
                      <a:pt x="444123" y="25148"/>
                    </a:cubicBezTo>
                    <a:lnTo>
                      <a:pt x="447279" y="23139"/>
                    </a:lnTo>
                    <a:lnTo>
                      <a:pt x="449956" y="21227"/>
                    </a:lnTo>
                    <a:cubicBezTo>
                      <a:pt x="451515" y="19925"/>
                      <a:pt x="453215" y="18801"/>
                      <a:pt x="455025" y="17877"/>
                    </a:cubicBezTo>
                    <a:cubicBezTo>
                      <a:pt x="457052" y="17043"/>
                      <a:pt x="459241" y="16652"/>
                      <a:pt x="461429" y="16735"/>
                    </a:cubicBezTo>
                    <a:cubicBezTo>
                      <a:pt x="463559" y="16671"/>
                      <a:pt x="465683" y="17037"/>
                      <a:pt x="467672" y="17807"/>
                    </a:cubicBezTo>
                    <a:cubicBezTo>
                      <a:pt x="469655" y="18583"/>
                      <a:pt x="471471" y="19745"/>
                      <a:pt x="472999" y="21227"/>
                    </a:cubicBezTo>
                    <a:cubicBezTo>
                      <a:pt x="478966" y="26328"/>
                      <a:pt x="486570" y="29107"/>
                      <a:pt x="494418" y="29068"/>
                    </a:cubicBezTo>
                    <a:lnTo>
                      <a:pt x="494418" y="12429"/>
                    </a:lnTo>
                    <a:cubicBezTo>
                      <a:pt x="490118" y="12513"/>
                      <a:pt x="485960" y="10896"/>
                      <a:pt x="482848" y="7938"/>
                    </a:cubicBezTo>
                    <a:close/>
                  </a:path>
                </a:pathLst>
              </a:custGeom>
              <a:solidFill>
                <a:srgbClr val="2C5967"/>
              </a:solidFill>
              <a:ln w="6417" cap="flat">
                <a:noFill/>
                <a:prstDash val="solid"/>
                <a:miter/>
              </a:ln>
            </p:spPr>
            <p:txBody>
              <a:bodyPr rtlCol="0" anchor="ctr"/>
              <a:lstStyle/>
              <a:p>
                <a:endParaRPr lang="en-US"/>
              </a:p>
            </p:txBody>
          </p:sp>
          <p:sp>
            <p:nvSpPr>
              <p:cNvPr id="2431" name="Freeform: Shape 2430">
                <a:extLst>
                  <a:ext uri="{FF2B5EF4-FFF2-40B4-BE49-F238E27FC236}">
                    <a16:creationId xmlns:a16="http://schemas.microsoft.com/office/drawing/2014/main" id="{9E08DAEB-8525-40AF-A380-37F863EB65C9}"/>
                  </a:ext>
                </a:extLst>
              </p:cNvPr>
              <p:cNvSpPr/>
              <p:nvPr/>
            </p:nvSpPr>
            <p:spPr>
              <a:xfrm>
                <a:off x="4536643" y="4275744"/>
                <a:ext cx="493750" cy="28879"/>
              </a:xfrm>
              <a:custGeom>
                <a:avLst/>
                <a:gdLst>
                  <a:gd name="connsiteX0" fmla="*/ 479216 w 493750"/>
                  <a:gd name="connsiteY0" fmla="*/ 6028 h 28879"/>
                  <a:gd name="connsiteX1" fmla="*/ 470515 w 493750"/>
                  <a:gd name="connsiteY1" fmla="*/ 1818 h 28879"/>
                  <a:gd name="connsiteX2" fmla="*/ 460954 w 493750"/>
                  <a:gd name="connsiteY2" fmla="*/ 381 h 28879"/>
                  <a:gd name="connsiteX3" fmla="*/ 453587 w 493750"/>
                  <a:gd name="connsiteY3" fmla="*/ 1151 h 28879"/>
                  <a:gd name="connsiteX4" fmla="*/ 441254 w 493750"/>
                  <a:gd name="connsiteY4" fmla="*/ 6984 h 28879"/>
                  <a:gd name="connsiteX5" fmla="*/ 439535 w 493750"/>
                  <a:gd name="connsiteY5" fmla="*/ 8222 h 28879"/>
                  <a:gd name="connsiteX6" fmla="*/ 428016 w 493750"/>
                  <a:gd name="connsiteY6" fmla="*/ 12714 h 28879"/>
                  <a:gd name="connsiteX7" fmla="*/ 416492 w 493750"/>
                  <a:gd name="connsiteY7" fmla="*/ 8222 h 28879"/>
                  <a:gd name="connsiteX8" fmla="*/ 413527 w 493750"/>
                  <a:gd name="connsiteY8" fmla="*/ 6117 h 28879"/>
                  <a:gd name="connsiteX9" fmla="*/ 404826 w 493750"/>
                  <a:gd name="connsiteY9" fmla="*/ 1818 h 28879"/>
                  <a:gd name="connsiteX10" fmla="*/ 395265 w 493750"/>
                  <a:gd name="connsiteY10" fmla="*/ 381 h 28879"/>
                  <a:gd name="connsiteX11" fmla="*/ 387904 w 493750"/>
                  <a:gd name="connsiteY11" fmla="*/ 1151 h 28879"/>
                  <a:gd name="connsiteX12" fmla="*/ 375475 w 493750"/>
                  <a:gd name="connsiteY12" fmla="*/ 6984 h 28879"/>
                  <a:gd name="connsiteX13" fmla="*/ 373845 w 493750"/>
                  <a:gd name="connsiteY13" fmla="*/ 8222 h 28879"/>
                  <a:gd name="connsiteX14" fmla="*/ 362282 w 493750"/>
                  <a:gd name="connsiteY14" fmla="*/ 12721 h 28879"/>
                  <a:gd name="connsiteX15" fmla="*/ 350809 w 493750"/>
                  <a:gd name="connsiteY15" fmla="*/ 8222 h 28879"/>
                  <a:gd name="connsiteX16" fmla="*/ 347844 w 493750"/>
                  <a:gd name="connsiteY16" fmla="*/ 6117 h 28879"/>
                  <a:gd name="connsiteX17" fmla="*/ 339143 w 493750"/>
                  <a:gd name="connsiteY17" fmla="*/ 1818 h 28879"/>
                  <a:gd name="connsiteX18" fmla="*/ 329582 w 493750"/>
                  <a:gd name="connsiteY18" fmla="*/ 381 h 28879"/>
                  <a:gd name="connsiteX19" fmla="*/ 322215 w 493750"/>
                  <a:gd name="connsiteY19" fmla="*/ 1151 h 28879"/>
                  <a:gd name="connsiteX20" fmla="*/ 309882 w 493750"/>
                  <a:gd name="connsiteY20" fmla="*/ 6984 h 28879"/>
                  <a:gd name="connsiteX21" fmla="*/ 308162 w 493750"/>
                  <a:gd name="connsiteY21" fmla="*/ 8222 h 28879"/>
                  <a:gd name="connsiteX22" fmla="*/ 296593 w 493750"/>
                  <a:gd name="connsiteY22" fmla="*/ 12721 h 28879"/>
                  <a:gd name="connsiteX23" fmla="*/ 285119 w 493750"/>
                  <a:gd name="connsiteY23" fmla="*/ 8222 h 28879"/>
                  <a:gd name="connsiteX24" fmla="*/ 282155 w 493750"/>
                  <a:gd name="connsiteY24" fmla="*/ 6117 h 28879"/>
                  <a:gd name="connsiteX25" fmla="*/ 273454 w 493750"/>
                  <a:gd name="connsiteY25" fmla="*/ 1818 h 28879"/>
                  <a:gd name="connsiteX26" fmla="*/ 263893 w 493750"/>
                  <a:gd name="connsiteY26" fmla="*/ 381 h 28879"/>
                  <a:gd name="connsiteX27" fmla="*/ 256533 w 493750"/>
                  <a:gd name="connsiteY27" fmla="*/ 1151 h 28879"/>
                  <a:gd name="connsiteX28" fmla="*/ 244200 w 493750"/>
                  <a:gd name="connsiteY28" fmla="*/ 6984 h 28879"/>
                  <a:gd name="connsiteX29" fmla="*/ 242473 w 493750"/>
                  <a:gd name="connsiteY29" fmla="*/ 8222 h 28879"/>
                  <a:gd name="connsiteX30" fmla="*/ 230955 w 493750"/>
                  <a:gd name="connsiteY30" fmla="*/ 12714 h 28879"/>
                  <a:gd name="connsiteX31" fmla="*/ 219430 w 493750"/>
                  <a:gd name="connsiteY31" fmla="*/ 8222 h 28879"/>
                  <a:gd name="connsiteX32" fmla="*/ 216472 w 493750"/>
                  <a:gd name="connsiteY32" fmla="*/ 6117 h 28879"/>
                  <a:gd name="connsiteX33" fmla="*/ 207771 w 493750"/>
                  <a:gd name="connsiteY33" fmla="*/ 1818 h 28879"/>
                  <a:gd name="connsiteX34" fmla="*/ 198210 w 493750"/>
                  <a:gd name="connsiteY34" fmla="*/ 381 h 28879"/>
                  <a:gd name="connsiteX35" fmla="*/ 190843 w 493750"/>
                  <a:gd name="connsiteY35" fmla="*/ 1151 h 28879"/>
                  <a:gd name="connsiteX36" fmla="*/ 178510 w 493750"/>
                  <a:gd name="connsiteY36" fmla="*/ 6984 h 28879"/>
                  <a:gd name="connsiteX37" fmla="*/ 176791 w 493750"/>
                  <a:gd name="connsiteY37" fmla="*/ 8222 h 28879"/>
                  <a:gd name="connsiteX38" fmla="*/ 165266 w 493750"/>
                  <a:gd name="connsiteY38" fmla="*/ 12714 h 28879"/>
                  <a:gd name="connsiteX39" fmla="*/ 153748 w 493750"/>
                  <a:gd name="connsiteY39" fmla="*/ 8222 h 28879"/>
                  <a:gd name="connsiteX40" fmla="*/ 150783 w 493750"/>
                  <a:gd name="connsiteY40" fmla="*/ 6117 h 28879"/>
                  <a:gd name="connsiteX41" fmla="*/ 142082 w 493750"/>
                  <a:gd name="connsiteY41" fmla="*/ 1818 h 28879"/>
                  <a:gd name="connsiteX42" fmla="*/ 132521 w 493750"/>
                  <a:gd name="connsiteY42" fmla="*/ 381 h 28879"/>
                  <a:gd name="connsiteX43" fmla="*/ 125161 w 493750"/>
                  <a:gd name="connsiteY43" fmla="*/ 1151 h 28879"/>
                  <a:gd name="connsiteX44" fmla="*/ 112827 w 493750"/>
                  <a:gd name="connsiteY44" fmla="*/ 6984 h 28879"/>
                  <a:gd name="connsiteX45" fmla="*/ 111101 w 493750"/>
                  <a:gd name="connsiteY45" fmla="*/ 8222 h 28879"/>
                  <a:gd name="connsiteX46" fmla="*/ 99583 w 493750"/>
                  <a:gd name="connsiteY46" fmla="*/ 12714 h 28879"/>
                  <a:gd name="connsiteX47" fmla="*/ 88058 w 493750"/>
                  <a:gd name="connsiteY47" fmla="*/ 8222 h 28879"/>
                  <a:gd name="connsiteX48" fmla="*/ 85094 w 493750"/>
                  <a:gd name="connsiteY48" fmla="*/ 6117 h 28879"/>
                  <a:gd name="connsiteX49" fmla="*/ 76393 w 493750"/>
                  <a:gd name="connsiteY49" fmla="*/ 1818 h 28879"/>
                  <a:gd name="connsiteX50" fmla="*/ 66832 w 493750"/>
                  <a:gd name="connsiteY50" fmla="*/ 381 h 28879"/>
                  <a:gd name="connsiteX51" fmla="*/ 59568 w 493750"/>
                  <a:gd name="connsiteY51" fmla="*/ 1151 h 28879"/>
                  <a:gd name="connsiteX52" fmla="*/ 47138 w 493750"/>
                  <a:gd name="connsiteY52" fmla="*/ 6984 h 28879"/>
                  <a:gd name="connsiteX53" fmla="*/ 45418 w 493750"/>
                  <a:gd name="connsiteY53" fmla="*/ 8222 h 28879"/>
                  <a:gd name="connsiteX54" fmla="*/ 33945 w 493750"/>
                  <a:gd name="connsiteY54" fmla="*/ 12721 h 28879"/>
                  <a:gd name="connsiteX55" fmla="*/ 22376 w 493750"/>
                  <a:gd name="connsiteY55" fmla="*/ 8222 h 28879"/>
                  <a:gd name="connsiteX56" fmla="*/ 19603 w 493750"/>
                  <a:gd name="connsiteY56" fmla="*/ 6117 h 28879"/>
                  <a:gd name="connsiteX57" fmla="*/ 10042 w 493750"/>
                  <a:gd name="connsiteY57" fmla="*/ 1529 h 28879"/>
                  <a:gd name="connsiteX58" fmla="*/ 0 w 493750"/>
                  <a:gd name="connsiteY58" fmla="*/ 2 h 28879"/>
                  <a:gd name="connsiteX59" fmla="*/ 0 w 493750"/>
                  <a:gd name="connsiteY59" fmla="*/ 16545 h 28879"/>
                  <a:gd name="connsiteX60" fmla="*/ 11184 w 493750"/>
                  <a:gd name="connsiteY60" fmla="*/ 21037 h 28879"/>
                  <a:gd name="connsiteX61" fmla="*/ 32604 w 493750"/>
                  <a:gd name="connsiteY61" fmla="*/ 28878 h 28879"/>
                  <a:gd name="connsiteX62" fmla="*/ 54023 w 493750"/>
                  <a:gd name="connsiteY62" fmla="*/ 21037 h 28879"/>
                  <a:gd name="connsiteX63" fmla="*/ 65497 w 493750"/>
                  <a:gd name="connsiteY63" fmla="*/ 16545 h 28879"/>
                  <a:gd name="connsiteX64" fmla="*/ 77066 w 493750"/>
                  <a:gd name="connsiteY64" fmla="*/ 21037 h 28879"/>
                  <a:gd name="connsiteX65" fmla="*/ 98435 w 493750"/>
                  <a:gd name="connsiteY65" fmla="*/ 28865 h 28879"/>
                  <a:gd name="connsiteX66" fmla="*/ 119802 w 493750"/>
                  <a:gd name="connsiteY66" fmla="*/ 21037 h 28879"/>
                  <a:gd name="connsiteX67" fmla="*/ 131372 w 493750"/>
                  <a:gd name="connsiteY67" fmla="*/ 16545 h 28879"/>
                  <a:gd name="connsiteX68" fmla="*/ 142845 w 493750"/>
                  <a:gd name="connsiteY68" fmla="*/ 21037 h 28879"/>
                  <a:gd name="connsiteX69" fmla="*/ 164265 w 493750"/>
                  <a:gd name="connsiteY69" fmla="*/ 28878 h 28879"/>
                  <a:gd name="connsiteX70" fmla="*/ 185684 w 493750"/>
                  <a:gd name="connsiteY70" fmla="*/ 21037 h 28879"/>
                  <a:gd name="connsiteX71" fmla="*/ 197254 w 493750"/>
                  <a:gd name="connsiteY71" fmla="*/ 16545 h 28879"/>
                  <a:gd name="connsiteX72" fmla="*/ 208727 w 493750"/>
                  <a:gd name="connsiteY72" fmla="*/ 21037 h 28879"/>
                  <a:gd name="connsiteX73" fmla="*/ 230140 w 493750"/>
                  <a:gd name="connsiteY73" fmla="*/ 28878 h 28879"/>
                  <a:gd name="connsiteX74" fmla="*/ 251559 w 493750"/>
                  <a:gd name="connsiteY74" fmla="*/ 21037 h 28879"/>
                  <a:gd name="connsiteX75" fmla="*/ 263129 w 493750"/>
                  <a:gd name="connsiteY75" fmla="*/ 16545 h 28879"/>
                  <a:gd name="connsiteX76" fmla="*/ 274602 w 493750"/>
                  <a:gd name="connsiteY76" fmla="*/ 21037 h 28879"/>
                  <a:gd name="connsiteX77" fmla="*/ 296022 w 493750"/>
                  <a:gd name="connsiteY77" fmla="*/ 28878 h 28879"/>
                  <a:gd name="connsiteX78" fmla="*/ 317435 w 493750"/>
                  <a:gd name="connsiteY78" fmla="*/ 21037 h 28879"/>
                  <a:gd name="connsiteX79" fmla="*/ 329005 w 493750"/>
                  <a:gd name="connsiteY79" fmla="*/ 16545 h 28879"/>
                  <a:gd name="connsiteX80" fmla="*/ 340478 w 493750"/>
                  <a:gd name="connsiteY80" fmla="*/ 21037 h 28879"/>
                  <a:gd name="connsiteX81" fmla="*/ 361897 w 493750"/>
                  <a:gd name="connsiteY81" fmla="*/ 28878 h 28879"/>
                  <a:gd name="connsiteX82" fmla="*/ 383317 w 493750"/>
                  <a:gd name="connsiteY82" fmla="*/ 21037 h 28879"/>
                  <a:gd name="connsiteX83" fmla="*/ 394886 w 493750"/>
                  <a:gd name="connsiteY83" fmla="*/ 16545 h 28879"/>
                  <a:gd name="connsiteX84" fmla="*/ 406360 w 493750"/>
                  <a:gd name="connsiteY84" fmla="*/ 21037 h 28879"/>
                  <a:gd name="connsiteX85" fmla="*/ 427772 w 493750"/>
                  <a:gd name="connsiteY85" fmla="*/ 28878 h 28879"/>
                  <a:gd name="connsiteX86" fmla="*/ 449192 w 493750"/>
                  <a:gd name="connsiteY86" fmla="*/ 21037 h 28879"/>
                  <a:gd name="connsiteX87" fmla="*/ 460761 w 493750"/>
                  <a:gd name="connsiteY87" fmla="*/ 16532 h 28879"/>
                  <a:gd name="connsiteX88" fmla="*/ 472331 w 493750"/>
                  <a:gd name="connsiteY88" fmla="*/ 21037 h 28879"/>
                  <a:gd name="connsiteX89" fmla="*/ 493750 w 493750"/>
                  <a:gd name="connsiteY89" fmla="*/ 28878 h 28879"/>
                  <a:gd name="connsiteX90" fmla="*/ 493750 w 493750"/>
                  <a:gd name="connsiteY90" fmla="*/ 12721 h 28879"/>
                  <a:gd name="connsiteX91" fmla="*/ 482181 w 493750"/>
                  <a:gd name="connsiteY91" fmla="*/ 8222 h 28879"/>
                  <a:gd name="connsiteX92" fmla="*/ 479216 w 493750"/>
                  <a:gd name="connsiteY92" fmla="*/ 6028 h 2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750" h="28879">
                    <a:moveTo>
                      <a:pt x="479216" y="6028"/>
                    </a:moveTo>
                    <a:cubicBezTo>
                      <a:pt x="476553" y="4173"/>
                      <a:pt x="473614" y="2755"/>
                      <a:pt x="470515" y="1818"/>
                    </a:cubicBezTo>
                    <a:cubicBezTo>
                      <a:pt x="467415" y="862"/>
                      <a:pt x="464195" y="381"/>
                      <a:pt x="460954" y="381"/>
                    </a:cubicBezTo>
                    <a:cubicBezTo>
                      <a:pt x="458477" y="368"/>
                      <a:pt x="456007" y="625"/>
                      <a:pt x="453587" y="1151"/>
                    </a:cubicBezTo>
                    <a:cubicBezTo>
                      <a:pt x="449089" y="2133"/>
                      <a:pt x="444873" y="4122"/>
                      <a:pt x="441254" y="6984"/>
                    </a:cubicBezTo>
                    <a:lnTo>
                      <a:pt x="439535" y="8222"/>
                    </a:lnTo>
                    <a:cubicBezTo>
                      <a:pt x="436397" y="11116"/>
                      <a:pt x="432283" y="12714"/>
                      <a:pt x="428016" y="12714"/>
                    </a:cubicBezTo>
                    <a:cubicBezTo>
                      <a:pt x="423743" y="12714"/>
                      <a:pt x="419636" y="11116"/>
                      <a:pt x="416492" y="8222"/>
                    </a:cubicBezTo>
                    <a:lnTo>
                      <a:pt x="413527" y="6117"/>
                    </a:lnTo>
                    <a:cubicBezTo>
                      <a:pt x="410883" y="4218"/>
                      <a:pt x="407945" y="2762"/>
                      <a:pt x="404826" y="1818"/>
                    </a:cubicBezTo>
                    <a:cubicBezTo>
                      <a:pt x="401733" y="862"/>
                      <a:pt x="398505" y="381"/>
                      <a:pt x="395265" y="381"/>
                    </a:cubicBezTo>
                    <a:cubicBezTo>
                      <a:pt x="392794" y="368"/>
                      <a:pt x="390324" y="625"/>
                      <a:pt x="387904" y="1151"/>
                    </a:cubicBezTo>
                    <a:cubicBezTo>
                      <a:pt x="383374" y="2126"/>
                      <a:pt x="379126" y="4122"/>
                      <a:pt x="375475" y="6984"/>
                    </a:cubicBezTo>
                    <a:cubicBezTo>
                      <a:pt x="374891" y="7343"/>
                      <a:pt x="374346" y="7760"/>
                      <a:pt x="373845" y="8222"/>
                    </a:cubicBezTo>
                    <a:cubicBezTo>
                      <a:pt x="370720" y="11168"/>
                      <a:pt x="366575" y="12778"/>
                      <a:pt x="362282" y="12721"/>
                    </a:cubicBezTo>
                    <a:cubicBezTo>
                      <a:pt x="358015" y="12772"/>
                      <a:pt x="353895" y="11161"/>
                      <a:pt x="350809" y="8222"/>
                    </a:cubicBezTo>
                    <a:lnTo>
                      <a:pt x="347844" y="6117"/>
                    </a:lnTo>
                    <a:cubicBezTo>
                      <a:pt x="345201" y="4218"/>
                      <a:pt x="342262" y="2762"/>
                      <a:pt x="339143" y="1818"/>
                    </a:cubicBezTo>
                    <a:cubicBezTo>
                      <a:pt x="336044" y="862"/>
                      <a:pt x="332822" y="381"/>
                      <a:pt x="329582" y="381"/>
                    </a:cubicBezTo>
                    <a:cubicBezTo>
                      <a:pt x="327105" y="368"/>
                      <a:pt x="324634" y="625"/>
                      <a:pt x="322215" y="1151"/>
                    </a:cubicBezTo>
                    <a:cubicBezTo>
                      <a:pt x="317711" y="2107"/>
                      <a:pt x="313482" y="4103"/>
                      <a:pt x="309882" y="6984"/>
                    </a:cubicBezTo>
                    <a:cubicBezTo>
                      <a:pt x="309254" y="7317"/>
                      <a:pt x="308676" y="7734"/>
                      <a:pt x="308162" y="8222"/>
                    </a:cubicBezTo>
                    <a:cubicBezTo>
                      <a:pt x="305037" y="11168"/>
                      <a:pt x="300886" y="12778"/>
                      <a:pt x="296593" y="12721"/>
                    </a:cubicBezTo>
                    <a:cubicBezTo>
                      <a:pt x="292326" y="12772"/>
                      <a:pt x="288213" y="11161"/>
                      <a:pt x="285119" y="8222"/>
                    </a:cubicBezTo>
                    <a:lnTo>
                      <a:pt x="282155" y="6117"/>
                    </a:lnTo>
                    <a:cubicBezTo>
                      <a:pt x="279511" y="4218"/>
                      <a:pt x="276572" y="2762"/>
                      <a:pt x="273454" y="1818"/>
                    </a:cubicBezTo>
                    <a:cubicBezTo>
                      <a:pt x="270355" y="862"/>
                      <a:pt x="267133" y="381"/>
                      <a:pt x="263893" y="381"/>
                    </a:cubicBezTo>
                    <a:cubicBezTo>
                      <a:pt x="261416" y="368"/>
                      <a:pt x="258952" y="625"/>
                      <a:pt x="256533" y="1151"/>
                    </a:cubicBezTo>
                    <a:cubicBezTo>
                      <a:pt x="252022" y="2107"/>
                      <a:pt x="247799" y="4103"/>
                      <a:pt x="244200" y="6984"/>
                    </a:cubicBezTo>
                    <a:cubicBezTo>
                      <a:pt x="243571" y="7317"/>
                      <a:pt x="242993" y="7734"/>
                      <a:pt x="242473" y="8222"/>
                    </a:cubicBezTo>
                    <a:cubicBezTo>
                      <a:pt x="239336" y="11116"/>
                      <a:pt x="235222" y="12714"/>
                      <a:pt x="230955" y="12714"/>
                    </a:cubicBezTo>
                    <a:cubicBezTo>
                      <a:pt x="226688" y="12714"/>
                      <a:pt x="222575" y="11116"/>
                      <a:pt x="219430" y="8222"/>
                    </a:cubicBezTo>
                    <a:lnTo>
                      <a:pt x="216472" y="6117"/>
                    </a:lnTo>
                    <a:cubicBezTo>
                      <a:pt x="213828" y="4218"/>
                      <a:pt x="210883" y="2762"/>
                      <a:pt x="207771" y="1818"/>
                    </a:cubicBezTo>
                    <a:cubicBezTo>
                      <a:pt x="204672" y="862"/>
                      <a:pt x="201450" y="381"/>
                      <a:pt x="198210" y="381"/>
                    </a:cubicBezTo>
                    <a:cubicBezTo>
                      <a:pt x="195733" y="368"/>
                      <a:pt x="193262" y="625"/>
                      <a:pt x="190843" y="1151"/>
                    </a:cubicBezTo>
                    <a:cubicBezTo>
                      <a:pt x="186345" y="2133"/>
                      <a:pt x="182123" y="4122"/>
                      <a:pt x="178510" y="6984"/>
                    </a:cubicBezTo>
                    <a:cubicBezTo>
                      <a:pt x="177901" y="7343"/>
                      <a:pt x="177323" y="7754"/>
                      <a:pt x="176791" y="8222"/>
                    </a:cubicBezTo>
                    <a:cubicBezTo>
                      <a:pt x="173646" y="11116"/>
                      <a:pt x="169533" y="12714"/>
                      <a:pt x="165266" y="12714"/>
                    </a:cubicBezTo>
                    <a:cubicBezTo>
                      <a:pt x="160999" y="12714"/>
                      <a:pt x="156886" y="11116"/>
                      <a:pt x="153748" y="8222"/>
                    </a:cubicBezTo>
                    <a:lnTo>
                      <a:pt x="150783" y="6117"/>
                    </a:lnTo>
                    <a:cubicBezTo>
                      <a:pt x="148139" y="4218"/>
                      <a:pt x="145200" y="2762"/>
                      <a:pt x="142082" y="1818"/>
                    </a:cubicBezTo>
                    <a:cubicBezTo>
                      <a:pt x="138982" y="862"/>
                      <a:pt x="135761" y="381"/>
                      <a:pt x="132521" y="381"/>
                    </a:cubicBezTo>
                    <a:cubicBezTo>
                      <a:pt x="130044" y="368"/>
                      <a:pt x="127580" y="625"/>
                      <a:pt x="125161" y="1151"/>
                    </a:cubicBezTo>
                    <a:cubicBezTo>
                      <a:pt x="120656" y="2133"/>
                      <a:pt x="116440" y="4122"/>
                      <a:pt x="112827" y="6984"/>
                    </a:cubicBezTo>
                    <a:cubicBezTo>
                      <a:pt x="112211" y="7343"/>
                      <a:pt x="111634" y="7754"/>
                      <a:pt x="111101" y="8222"/>
                    </a:cubicBezTo>
                    <a:cubicBezTo>
                      <a:pt x="107963" y="11116"/>
                      <a:pt x="103850" y="12714"/>
                      <a:pt x="99583" y="12714"/>
                    </a:cubicBezTo>
                    <a:cubicBezTo>
                      <a:pt x="95316" y="12714"/>
                      <a:pt x="91203" y="11116"/>
                      <a:pt x="88058" y="8222"/>
                    </a:cubicBezTo>
                    <a:lnTo>
                      <a:pt x="85094" y="6117"/>
                    </a:lnTo>
                    <a:cubicBezTo>
                      <a:pt x="82463" y="4205"/>
                      <a:pt x="79518" y="2749"/>
                      <a:pt x="76393" y="1818"/>
                    </a:cubicBezTo>
                    <a:cubicBezTo>
                      <a:pt x="73300" y="862"/>
                      <a:pt x="70078" y="381"/>
                      <a:pt x="66832" y="381"/>
                    </a:cubicBezTo>
                    <a:cubicBezTo>
                      <a:pt x="64393" y="374"/>
                      <a:pt x="61955" y="625"/>
                      <a:pt x="59568" y="1151"/>
                    </a:cubicBezTo>
                    <a:cubicBezTo>
                      <a:pt x="55031" y="2107"/>
                      <a:pt x="50777" y="4109"/>
                      <a:pt x="47138" y="6984"/>
                    </a:cubicBezTo>
                    <a:lnTo>
                      <a:pt x="45418" y="8222"/>
                    </a:lnTo>
                    <a:cubicBezTo>
                      <a:pt x="42326" y="11161"/>
                      <a:pt x="38206" y="12772"/>
                      <a:pt x="33945" y="12721"/>
                    </a:cubicBezTo>
                    <a:cubicBezTo>
                      <a:pt x="29652" y="12778"/>
                      <a:pt x="25501" y="11168"/>
                      <a:pt x="22376" y="8222"/>
                    </a:cubicBezTo>
                    <a:lnTo>
                      <a:pt x="19603" y="6117"/>
                    </a:lnTo>
                    <a:cubicBezTo>
                      <a:pt x="16703" y="4051"/>
                      <a:pt x="13469" y="2505"/>
                      <a:pt x="10042" y="1529"/>
                    </a:cubicBezTo>
                    <a:cubicBezTo>
                      <a:pt x="6802" y="477"/>
                      <a:pt x="3407" y="-36"/>
                      <a:pt x="0" y="2"/>
                    </a:cubicBezTo>
                    <a:lnTo>
                      <a:pt x="0" y="16545"/>
                    </a:lnTo>
                    <a:cubicBezTo>
                      <a:pt x="4177" y="16500"/>
                      <a:pt x="8201" y="18117"/>
                      <a:pt x="11184" y="21037"/>
                    </a:cubicBezTo>
                    <a:cubicBezTo>
                      <a:pt x="17133" y="26177"/>
                      <a:pt x="24750" y="28961"/>
                      <a:pt x="32604" y="28878"/>
                    </a:cubicBezTo>
                    <a:cubicBezTo>
                      <a:pt x="40458" y="28942"/>
                      <a:pt x="48069" y="26157"/>
                      <a:pt x="54023" y="21037"/>
                    </a:cubicBezTo>
                    <a:cubicBezTo>
                      <a:pt x="57116" y="18098"/>
                      <a:pt x="61229" y="16487"/>
                      <a:pt x="65497" y="16545"/>
                    </a:cubicBezTo>
                    <a:cubicBezTo>
                      <a:pt x="69790" y="16481"/>
                      <a:pt x="73935" y="18091"/>
                      <a:pt x="77066" y="21037"/>
                    </a:cubicBezTo>
                    <a:cubicBezTo>
                      <a:pt x="83041" y="26093"/>
                      <a:pt x="90612" y="28865"/>
                      <a:pt x="98435" y="28865"/>
                    </a:cubicBezTo>
                    <a:cubicBezTo>
                      <a:pt x="106257" y="28865"/>
                      <a:pt x="113828" y="26093"/>
                      <a:pt x="119802" y="21037"/>
                    </a:cubicBezTo>
                    <a:cubicBezTo>
                      <a:pt x="122940" y="18110"/>
                      <a:pt x="127086" y="16500"/>
                      <a:pt x="131372" y="16545"/>
                    </a:cubicBezTo>
                    <a:cubicBezTo>
                      <a:pt x="135639" y="16487"/>
                      <a:pt x="139752" y="18098"/>
                      <a:pt x="142845" y="21037"/>
                    </a:cubicBezTo>
                    <a:cubicBezTo>
                      <a:pt x="148813" y="26138"/>
                      <a:pt x="156417" y="28917"/>
                      <a:pt x="164265" y="28878"/>
                    </a:cubicBezTo>
                    <a:cubicBezTo>
                      <a:pt x="172119" y="28961"/>
                      <a:pt x="179736" y="26177"/>
                      <a:pt x="185684" y="21037"/>
                    </a:cubicBezTo>
                    <a:cubicBezTo>
                      <a:pt x="188809" y="18091"/>
                      <a:pt x="192954" y="16481"/>
                      <a:pt x="197254" y="16545"/>
                    </a:cubicBezTo>
                    <a:cubicBezTo>
                      <a:pt x="201514" y="16487"/>
                      <a:pt x="205634" y="18098"/>
                      <a:pt x="208727" y="21037"/>
                    </a:cubicBezTo>
                    <a:cubicBezTo>
                      <a:pt x="214714" y="26099"/>
                      <a:pt x="222299" y="28878"/>
                      <a:pt x="230140" y="28878"/>
                    </a:cubicBezTo>
                    <a:cubicBezTo>
                      <a:pt x="237982" y="28878"/>
                      <a:pt x="245573" y="26099"/>
                      <a:pt x="251559" y="21037"/>
                    </a:cubicBezTo>
                    <a:cubicBezTo>
                      <a:pt x="254684" y="18091"/>
                      <a:pt x="258836" y="16481"/>
                      <a:pt x="263129" y="16545"/>
                    </a:cubicBezTo>
                    <a:cubicBezTo>
                      <a:pt x="267390" y="16487"/>
                      <a:pt x="271510" y="18098"/>
                      <a:pt x="274602" y="21037"/>
                    </a:cubicBezTo>
                    <a:cubicBezTo>
                      <a:pt x="280589" y="26099"/>
                      <a:pt x="288181" y="28878"/>
                      <a:pt x="296022" y="28878"/>
                    </a:cubicBezTo>
                    <a:cubicBezTo>
                      <a:pt x="303863" y="28878"/>
                      <a:pt x="311448" y="26099"/>
                      <a:pt x="317435" y="21037"/>
                    </a:cubicBezTo>
                    <a:cubicBezTo>
                      <a:pt x="320566" y="18091"/>
                      <a:pt x="324712" y="16481"/>
                      <a:pt x="329005" y="16545"/>
                    </a:cubicBezTo>
                    <a:cubicBezTo>
                      <a:pt x="333272" y="16487"/>
                      <a:pt x="337385" y="18098"/>
                      <a:pt x="340478" y="21037"/>
                    </a:cubicBezTo>
                    <a:cubicBezTo>
                      <a:pt x="346471" y="26099"/>
                      <a:pt x="354056" y="28878"/>
                      <a:pt x="361897" y="28878"/>
                    </a:cubicBezTo>
                    <a:cubicBezTo>
                      <a:pt x="369738" y="28878"/>
                      <a:pt x="377323" y="26099"/>
                      <a:pt x="383317" y="21037"/>
                    </a:cubicBezTo>
                    <a:cubicBezTo>
                      <a:pt x="386442" y="18091"/>
                      <a:pt x="390587" y="16481"/>
                      <a:pt x="394886" y="16545"/>
                    </a:cubicBezTo>
                    <a:cubicBezTo>
                      <a:pt x="399147" y="16487"/>
                      <a:pt x="403267" y="18098"/>
                      <a:pt x="406360" y="21037"/>
                    </a:cubicBezTo>
                    <a:cubicBezTo>
                      <a:pt x="412346" y="26099"/>
                      <a:pt x="419931" y="28878"/>
                      <a:pt x="427772" y="28878"/>
                    </a:cubicBezTo>
                    <a:cubicBezTo>
                      <a:pt x="435614" y="28878"/>
                      <a:pt x="443205" y="26099"/>
                      <a:pt x="449192" y="21037"/>
                    </a:cubicBezTo>
                    <a:cubicBezTo>
                      <a:pt x="452349" y="18143"/>
                      <a:pt x="456475" y="16532"/>
                      <a:pt x="460761" y="16532"/>
                    </a:cubicBezTo>
                    <a:cubicBezTo>
                      <a:pt x="465048" y="16532"/>
                      <a:pt x="469174" y="18143"/>
                      <a:pt x="472331" y="21037"/>
                    </a:cubicBezTo>
                    <a:cubicBezTo>
                      <a:pt x="478273" y="26177"/>
                      <a:pt x="485890" y="28961"/>
                      <a:pt x="493750" y="28878"/>
                    </a:cubicBezTo>
                    <a:lnTo>
                      <a:pt x="493750" y="12721"/>
                    </a:lnTo>
                    <a:cubicBezTo>
                      <a:pt x="489451" y="12791"/>
                      <a:pt x="485300" y="11174"/>
                      <a:pt x="482181" y="8222"/>
                    </a:cubicBezTo>
                    <a:lnTo>
                      <a:pt x="479216" y="6028"/>
                    </a:lnTo>
                    <a:close/>
                  </a:path>
                </a:pathLst>
              </a:custGeom>
              <a:solidFill>
                <a:srgbClr val="2C5967"/>
              </a:solidFill>
              <a:ln w="6417" cap="flat">
                <a:noFill/>
                <a:prstDash val="solid"/>
                <a:miter/>
              </a:ln>
            </p:spPr>
            <p:txBody>
              <a:bodyPr rtlCol="0" anchor="ctr"/>
              <a:lstStyle/>
              <a:p>
                <a:endParaRPr lang="en-US"/>
              </a:p>
            </p:txBody>
          </p:sp>
          <p:sp>
            <p:nvSpPr>
              <p:cNvPr id="2432" name="Freeform: Shape 2431">
                <a:extLst>
                  <a:ext uri="{FF2B5EF4-FFF2-40B4-BE49-F238E27FC236}">
                    <a16:creationId xmlns:a16="http://schemas.microsoft.com/office/drawing/2014/main" id="{CAF0701A-BC89-4A00-A4B9-D4C9084E725D}"/>
                  </a:ext>
                </a:extLst>
              </p:cNvPr>
              <p:cNvSpPr/>
              <p:nvPr/>
            </p:nvSpPr>
            <p:spPr>
              <a:xfrm>
                <a:off x="4849777" y="3922159"/>
                <a:ext cx="156135" cy="156141"/>
              </a:xfrm>
              <a:custGeom>
                <a:avLst/>
                <a:gdLst>
                  <a:gd name="connsiteX0" fmla="*/ 2388 w 156135"/>
                  <a:gd name="connsiteY0" fmla="*/ 134433 h 156141"/>
                  <a:gd name="connsiteX1" fmla="*/ 4108 w 156135"/>
                  <a:gd name="connsiteY1" fmla="*/ 136538 h 156141"/>
                  <a:gd name="connsiteX2" fmla="*/ 6116 w 156135"/>
                  <a:gd name="connsiteY2" fmla="*/ 138642 h 156141"/>
                  <a:gd name="connsiteX3" fmla="*/ 8606 w 156135"/>
                  <a:gd name="connsiteY3" fmla="*/ 140651 h 156141"/>
                  <a:gd name="connsiteX4" fmla="*/ 11378 w 156135"/>
                  <a:gd name="connsiteY4" fmla="*/ 142563 h 156141"/>
                  <a:gd name="connsiteX5" fmla="*/ 27825 w 156135"/>
                  <a:gd name="connsiteY5" fmla="*/ 149731 h 156141"/>
                  <a:gd name="connsiteX6" fmla="*/ 36141 w 156135"/>
                  <a:gd name="connsiteY6" fmla="*/ 151932 h 156141"/>
                  <a:gd name="connsiteX7" fmla="*/ 40632 w 156135"/>
                  <a:gd name="connsiteY7" fmla="*/ 152791 h 156141"/>
                  <a:gd name="connsiteX8" fmla="*/ 58420 w 156135"/>
                  <a:gd name="connsiteY8" fmla="*/ 155281 h 156141"/>
                  <a:gd name="connsiteX9" fmla="*/ 77542 w 156135"/>
                  <a:gd name="connsiteY9" fmla="*/ 156141 h 156141"/>
                  <a:gd name="connsiteX10" fmla="*/ 87103 w 156135"/>
                  <a:gd name="connsiteY10" fmla="*/ 156141 h 156141"/>
                  <a:gd name="connsiteX11" fmla="*/ 114927 w 156135"/>
                  <a:gd name="connsiteY11" fmla="*/ 152791 h 156141"/>
                  <a:gd name="connsiteX12" fmla="*/ 119515 w 156135"/>
                  <a:gd name="connsiteY12" fmla="*/ 151835 h 156141"/>
                  <a:gd name="connsiteX13" fmla="*/ 126593 w 156135"/>
                  <a:gd name="connsiteY13" fmla="*/ 150019 h 156141"/>
                  <a:gd name="connsiteX14" fmla="*/ 127741 w 156135"/>
                  <a:gd name="connsiteY14" fmla="*/ 150019 h 156141"/>
                  <a:gd name="connsiteX15" fmla="*/ 128697 w 156135"/>
                  <a:gd name="connsiteY15" fmla="*/ 150019 h 156141"/>
                  <a:gd name="connsiteX16" fmla="*/ 141409 w 156135"/>
                  <a:gd name="connsiteY16" fmla="*/ 144764 h 156141"/>
                  <a:gd name="connsiteX17" fmla="*/ 144181 w 156135"/>
                  <a:gd name="connsiteY17" fmla="*/ 143134 h 156141"/>
                  <a:gd name="connsiteX18" fmla="*/ 149443 w 156135"/>
                  <a:gd name="connsiteY18" fmla="*/ 139213 h 156141"/>
                  <a:gd name="connsiteX19" fmla="*/ 153267 w 156135"/>
                  <a:gd name="connsiteY19" fmla="*/ 135010 h 156141"/>
                  <a:gd name="connsiteX20" fmla="*/ 155372 w 156135"/>
                  <a:gd name="connsiteY20" fmla="*/ 129845 h 156141"/>
                  <a:gd name="connsiteX21" fmla="*/ 156136 w 156135"/>
                  <a:gd name="connsiteY21" fmla="*/ 124968 h 156141"/>
                  <a:gd name="connsiteX22" fmla="*/ 156136 w 156135"/>
                  <a:gd name="connsiteY22" fmla="*/ 31173 h 156141"/>
                  <a:gd name="connsiteX23" fmla="*/ 156136 w 156135"/>
                  <a:gd name="connsiteY23" fmla="*/ 29832 h 156141"/>
                  <a:gd name="connsiteX24" fmla="*/ 153158 w 156135"/>
                  <a:gd name="connsiteY24" fmla="*/ 21137 h 156141"/>
                  <a:gd name="connsiteX25" fmla="*/ 146575 w 156135"/>
                  <a:gd name="connsiteY25" fmla="*/ 14727 h 156141"/>
                  <a:gd name="connsiteX26" fmla="*/ 143802 w 156135"/>
                  <a:gd name="connsiteY26" fmla="*/ 12911 h 156141"/>
                  <a:gd name="connsiteX27" fmla="*/ 140934 w 156135"/>
                  <a:gd name="connsiteY27" fmla="*/ 11383 h 156141"/>
                  <a:gd name="connsiteX28" fmla="*/ 118847 w 156135"/>
                  <a:gd name="connsiteY28" fmla="*/ 3921 h 156141"/>
                  <a:gd name="connsiteX29" fmla="*/ 114734 w 156135"/>
                  <a:gd name="connsiteY29" fmla="*/ 3061 h 156141"/>
                  <a:gd name="connsiteX30" fmla="*/ 106611 w 156135"/>
                  <a:gd name="connsiteY30" fmla="*/ 1726 h 156141"/>
                  <a:gd name="connsiteX31" fmla="*/ 87488 w 156135"/>
                  <a:gd name="connsiteY31" fmla="*/ 0 h 156141"/>
                  <a:gd name="connsiteX32" fmla="*/ 77921 w 156135"/>
                  <a:gd name="connsiteY32" fmla="*/ 0 h 156141"/>
                  <a:gd name="connsiteX33" fmla="*/ 58799 w 156135"/>
                  <a:gd name="connsiteY33" fmla="*/ 866 h 156141"/>
                  <a:gd name="connsiteX34" fmla="*/ 41018 w 156135"/>
                  <a:gd name="connsiteY34" fmla="*/ 3349 h 156141"/>
                  <a:gd name="connsiteX35" fmla="*/ 20554 w 156135"/>
                  <a:gd name="connsiteY35" fmla="*/ 9375 h 156141"/>
                  <a:gd name="connsiteX36" fmla="*/ 19220 w 156135"/>
                  <a:gd name="connsiteY36" fmla="*/ 9375 h 156141"/>
                  <a:gd name="connsiteX37" fmla="*/ 18071 w 156135"/>
                  <a:gd name="connsiteY37" fmla="*/ 9946 h 156141"/>
                  <a:gd name="connsiteX38" fmla="*/ 17590 w 156135"/>
                  <a:gd name="connsiteY38" fmla="*/ 9946 h 156141"/>
                  <a:gd name="connsiteX39" fmla="*/ 15581 w 156135"/>
                  <a:gd name="connsiteY39" fmla="*/ 10902 h 156141"/>
                  <a:gd name="connsiteX40" fmla="*/ 15010 w 156135"/>
                  <a:gd name="connsiteY40" fmla="*/ 10902 h 156141"/>
                  <a:gd name="connsiteX41" fmla="*/ 11949 w 156135"/>
                  <a:gd name="connsiteY41" fmla="*/ 13482 h 156141"/>
                  <a:gd name="connsiteX42" fmla="*/ 4685 w 156135"/>
                  <a:gd name="connsiteY42" fmla="*/ 19507 h 156141"/>
                  <a:gd name="connsiteX43" fmla="*/ 2966 w 156135"/>
                  <a:gd name="connsiteY43" fmla="*/ 21708 h 156141"/>
                  <a:gd name="connsiteX44" fmla="*/ 669 w 156135"/>
                  <a:gd name="connsiteY44" fmla="*/ 26200 h 156141"/>
                  <a:gd name="connsiteX45" fmla="*/ 1 w 156135"/>
                  <a:gd name="connsiteY45" fmla="*/ 31173 h 156141"/>
                  <a:gd name="connsiteX46" fmla="*/ 1 w 156135"/>
                  <a:gd name="connsiteY46" fmla="*/ 124968 h 156141"/>
                  <a:gd name="connsiteX47" fmla="*/ 669 w 156135"/>
                  <a:gd name="connsiteY47" fmla="*/ 129845 h 156141"/>
                  <a:gd name="connsiteX48" fmla="*/ 2388 w 156135"/>
                  <a:gd name="connsiteY48" fmla="*/ 134433 h 156141"/>
                  <a:gd name="connsiteX49" fmla="*/ 16255 w 156135"/>
                  <a:gd name="connsiteY49" fmla="*/ 30788 h 156141"/>
                  <a:gd name="connsiteX50" fmla="*/ 20747 w 156135"/>
                  <a:gd name="connsiteY50" fmla="*/ 26681 h 156141"/>
                  <a:gd name="connsiteX51" fmla="*/ 32798 w 156135"/>
                  <a:gd name="connsiteY51" fmla="*/ 21612 h 156141"/>
                  <a:gd name="connsiteX52" fmla="*/ 51920 w 156135"/>
                  <a:gd name="connsiteY52" fmla="*/ 17216 h 156141"/>
                  <a:gd name="connsiteX53" fmla="*/ 78877 w 156135"/>
                  <a:gd name="connsiteY53" fmla="*/ 15587 h 156141"/>
                  <a:gd name="connsiteX54" fmla="*/ 105937 w 156135"/>
                  <a:gd name="connsiteY54" fmla="*/ 17402 h 156141"/>
                  <a:gd name="connsiteX55" fmla="*/ 125636 w 156135"/>
                  <a:gd name="connsiteY55" fmla="*/ 21804 h 156141"/>
                  <a:gd name="connsiteX56" fmla="*/ 137398 w 156135"/>
                  <a:gd name="connsiteY56" fmla="*/ 26964 h 156141"/>
                  <a:gd name="connsiteX57" fmla="*/ 141409 w 156135"/>
                  <a:gd name="connsiteY57" fmla="*/ 31173 h 156141"/>
                  <a:gd name="connsiteX58" fmla="*/ 137398 w 156135"/>
                  <a:gd name="connsiteY58" fmla="*/ 35286 h 156141"/>
                  <a:gd name="connsiteX59" fmla="*/ 125636 w 156135"/>
                  <a:gd name="connsiteY59" fmla="*/ 40542 h 156141"/>
                  <a:gd name="connsiteX60" fmla="*/ 105937 w 156135"/>
                  <a:gd name="connsiteY60" fmla="*/ 44847 h 156141"/>
                  <a:gd name="connsiteX61" fmla="*/ 78877 w 156135"/>
                  <a:gd name="connsiteY61" fmla="*/ 46759 h 156141"/>
                  <a:gd name="connsiteX62" fmla="*/ 51920 w 156135"/>
                  <a:gd name="connsiteY62" fmla="*/ 44847 h 156141"/>
                  <a:gd name="connsiteX63" fmla="*/ 32220 w 156135"/>
                  <a:gd name="connsiteY63" fmla="*/ 40542 h 156141"/>
                  <a:gd name="connsiteX64" fmla="*/ 20362 w 156135"/>
                  <a:gd name="connsiteY64" fmla="*/ 35286 h 156141"/>
                  <a:gd name="connsiteX65" fmla="*/ 16447 w 156135"/>
                  <a:gd name="connsiteY65" fmla="*/ 31173 h 156141"/>
                  <a:gd name="connsiteX66" fmla="*/ 16255 w 156135"/>
                  <a:gd name="connsiteY66" fmla="*/ 30788 h 156141"/>
                  <a:gd name="connsiteX67" fmla="*/ 14150 w 156135"/>
                  <a:gd name="connsiteY67" fmla="*/ 50777 h 156141"/>
                  <a:gd name="connsiteX68" fmla="*/ 42833 w 156135"/>
                  <a:gd name="connsiteY68" fmla="*/ 59568 h 156141"/>
                  <a:gd name="connsiteX69" fmla="*/ 77157 w 156135"/>
                  <a:gd name="connsiteY69" fmla="*/ 62436 h 156141"/>
                  <a:gd name="connsiteX70" fmla="*/ 84524 w 156135"/>
                  <a:gd name="connsiteY70" fmla="*/ 62436 h 156141"/>
                  <a:gd name="connsiteX71" fmla="*/ 90928 w 156135"/>
                  <a:gd name="connsiteY71" fmla="*/ 62436 h 156141"/>
                  <a:gd name="connsiteX72" fmla="*/ 101060 w 156135"/>
                  <a:gd name="connsiteY72" fmla="*/ 61672 h 156141"/>
                  <a:gd name="connsiteX73" fmla="*/ 109575 w 156135"/>
                  <a:gd name="connsiteY73" fmla="*/ 60338 h 156141"/>
                  <a:gd name="connsiteX74" fmla="*/ 119611 w 156135"/>
                  <a:gd name="connsiteY74" fmla="*/ 58425 h 156141"/>
                  <a:gd name="connsiteX75" fmla="*/ 122191 w 156135"/>
                  <a:gd name="connsiteY75" fmla="*/ 57181 h 156141"/>
                  <a:gd name="connsiteX76" fmla="*/ 127164 w 156135"/>
                  <a:gd name="connsiteY76" fmla="*/ 55840 h 156141"/>
                  <a:gd name="connsiteX77" fmla="*/ 132426 w 156135"/>
                  <a:gd name="connsiteY77" fmla="*/ 54120 h 156141"/>
                  <a:gd name="connsiteX78" fmla="*/ 137302 w 156135"/>
                  <a:gd name="connsiteY78" fmla="*/ 52015 h 156141"/>
                  <a:gd name="connsiteX79" fmla="*/ 138066 w 156135"/>
                  <a:gd name="connsiteY79" fmla="*/ 52015 h 156141"/>
                  <a:gd name="connsiteX80" fmla="*/ 139786 w 156135"/>
                  <a:gd name="connsiteY80" fmla="*/ 51155 h 156141"/>
                  <a:gd name="connsiteX81" fmla="*/ 139786 w 156135"/>
                  <a:gd name="connsiteY81" fmla="*/ 78022 h 156141"/>
                  <a:gd name="connsiteX82" fmla="*/ 135769 w 156135"/>
                  <a:gd name="connsiteY82" fmla="*/ 82232 h 156141"/>
                  <a:gd name="connsiteX83" fmla="*/ 123917 w 156135"/>
                  <a:gd name="connsiteY83" fmla="*/ 87487 h 156141"/>
                  <a:gd name="connsiteX84" fmla="*/ 104121 w 156135"/>
                  <a:gd name="connsiteY84" fmla="*/ 91793 h 156141"/>
                  <a:gd name="connsiteX85" fmla="*/ 76965 w 156135"/>
                  <a:gd name="connsiteY85" fmla="*/ 93705 h 156141"/>
                  <a:gd name="connsiteX86" fmla="*/ 49815 w 156135"/>
                  <a:gd name="connsiteY86" fmla="*/ 91793 h 156141"/>
                  <a:gd name="connsiteX87" fmla="*/ 30019 w 156135"/>
                  <a:gd name="connsiteY87" fmla="*/ 87487 h 156141"/>
                  <a:gd name="connsiteX88" fmla="*/ 18167 w 156135"/>
                  <a:gd name="connsiteY88" fmla="*/ 82232 h 156141"/>
                  <a:gd name="connsiteX89" fmla="*/ 14150 w 156135"/>
                  <a:gd name="connsiteY89" fmla="*/ 78022 h 156141"/>
                  <a:gd name="connsiteX90" fmla="*/ 14150 w 156135"/>
                  <a:gd name="connsiteY90" fmla="*/ 50777 h 156141"/>
                  <a:gd name="connsiteX91" fmla="*/ 14150 w 156135"/>
                  <a:gd name="connsiteY91" fmla="*/ 97241 h 156141"/>
                  <a:gd name="connsiteX92" fmla="*/ 42833 w 156135"/>
                  <a:gd name="connsiteY92" fmla="*/ 106134 h 156141"/>
                  <a:gd name="connsiteX93" fmla="*/ 77157 w 156135"/>
                  <a:gd name="connsiteY93" fmla="*/ 108907 h 156141"/>
                  <a:gd name="connsiteX94" fmla="*/ 85095 w 156135"/>
                  <a:gd name="connsiteY94" fmla="*/ 108907 h 156141"/>
                  <a:gd name="connsiteX95" fmla="*/ 115787 w 156135"/>
                  <a:gd name="connsiteY95" fmla="*/ 106513 h 156141"/>
                  <a:gd name="connsiteX96" fmla="*/ 139978 w 156135"/>
                  <a:gd name="connsiteY96" fmla="*/ 98774 h 156141"/>
                  <a:gd name="connsiteX97" fmla="*/ 139978 w 156135"/>
                  <a:gd name="connsiteY97" fmla="*/ 124108 h 156141"/>
                  <a:gd name="connsiteX98" fmla="*/ 135961 w 156135"/>
                  <a:gd name="connsiteY98" fmla="*/ 128221 h 156141"/>
                  <a:gd name="connsiteX99" fmla="*/ 124103 w 156135"/>
                  <a:gd name="connsiteY99" fmla="*/ 133477 h 156141"/>
                  <a:gd name="connsiteX100" fmla="*/ 104313 w 156135"/>
                  <a:gd name="connsiteY100" fmla="*/ 137782 h 156141"/>
                  <a:gd name="connsiteX101" fmla="*/ 77157 w 156135"/>
                  <a:gd name="connsiteY101" fmla="*/ 139695 h 156141"/>
                  <a:gd name="connsiteX102" fmla="*/ 50007 w 156135"/>
                  <a:gd name="connsiteY102" fmla="*/ 137782 h 156141"/>
                  <a:gd name="connsiteX103" fmla="*/ 30019 w 156135"/>
                  <a:gd name="connsiteY103" fmla="*/ 133669 h 156141"/>
                  <a:gd name="connsiteX104" fmla="*/ 18167 w 156135"/>
                  <a:gd name="connsiteY104" fmla="*/ 128414 h 156141"/>
                  <a:gd name="connsiteX105" fmla="*/ 14150 w 156135"/>
                  <a:gd name="connsiteY105" fmla="*/ 124300 h 156141"/>
                  <a:gd name="connsiteX106" fmla="*/ 14150 w 156135"/>
                  <a:gd name="connsiteY106" fmla="*/ 97241 h 156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56135" h="156141">
                    <a:moveTo>
                      <a:pt x="2388" y="134433"/>
                    </a:moveTo>
                    <a:cubicBezTo>
                      <a:pt x="2908" y="135184"/>
                      <a:pt x="3479" y="135883"/>
                      <a:pt x="4108" y="136538"/>
                    </a:cubicBezTo>
                    <a:cubicBezTo>
                      <a:pt x="4704" y="137308"/>
                      <a:pt x="5379" y="138013"/>
                      <a:pt x="6116" y="138642"/>
                    </a:cubicBezTo>
                    <a:lnTo>
                      <a:pt x="8606" y="140651"/>
                    </a:lnTo>
                    <a:lnTo>
                      <a:pt x="11378" y="142563"/>
                    </a:lnTo>
                    <a:cubicBezTo>
                      <a:pt x="16492" y="145714"/>
                      <a:pt x="22030" y="148126"/>
                      <a:pt x="27825" y="149731"/>
                    </a:cubicBezTo>
                    <a:cubicBezTo>
                      <a:pt x="30404" y="150597"/>
                      <a:pt x="33176" y="151264"/>
                      <a:pt x="36141" y="151932"/>
                    </a:cubicBezTo>
                    <a:lnTo>
                      <a:pt x="40632" y="152791"/>
                    </a:lnTo>
                    <a:cubicBezTo>
                      <a:pt x="46510" y="153978"/>
                      <a:pt x="52446" y="154806"/>
                      <a:pt x="58420" y="155281"/>
                    </a:cubicBezTo>
                    <a:cubicBezTo>
                      <a:pt x="64632" y="155852"/>
                      <a:pt x="70946" y="156141"/>
                      <a:pt x="77542" y="156141"/>
                    </a:cubicBezTo>
                    <a:cubicBezTo>
                      <a:pt x="80789" y="156141"/>
                      <a:pt x="84139" y="156141"/>
                      <a:pt x="87103" y="156141"/>
                    </a:cubicBezTo>
                    <a:cubicBezTo>
                      <a:pt x="96453" y="155782"/>
                      <a:pt x="105757" y="154665"/>
                      <a:pt x="114927" y="152791"/>
                    </a:cubicBezTo>
                    <a:lnTo>
                      <a:pt x="119515" y="151835"/>
                    </a:lnTo>
                    <a:cubicBezTo>
                      <a:pt x="122005" y="151264"/>
                      <a:pt x="124392" y="150687"/>
                      <a:pt x="126593" y="150019"/>
                    </a:cubicBezTo>
                    <a:lnTo>
                      <a:pt x="127741" y="150019"/>
                    </a:lnTo>
                    <a:lnTo>
                      <a:pt x="128697" y="150019"/>
                    </a:lnTo>
                    <a:cubicBezTo>
                      <a:pt x="133093" y="148678"/>
                      <a:pt x="137353" y="146920"/>
                      <a:pt x="141409" y="144764"/>
                    </a:cubicBezTo>
                    <a:lnTo>
                      <a:pt x="144181" y="143134"/>
                    </a:lnTo>
                    <a:cubicBezTo>
                      <a:pt x="146061" y="141998"/>
                      <a:pt x="147820" y="140689"/>
                      <a:pt x="149443" y="139213"/>
                    </a:cubicBezTo>
                    <a:cubicBezTo>
                      <a:pt x="150867" y="137956"/>
                      <a:pt x="152151" y="136550"/>
                      <a:pt x="153267" y="135010"/>
                    </a:cubicBezTo>
                    <a:cubicBezTo>
                      <a:pt x="154204" y="133393"/>
                      <a:pt x="154910" y="131654"/>
                      <a:pt x="155372" y="129845"/>
                    </a:cubicBezTo>
                    <a:cubicBezTo>
                      <a:pt x="155860" y="128266"/>
                      <a:pt x="156116" y="126623"/>
                      <a:pt x="156136" y="124968"/>
                    </a:cubicBezTo>
                    <a:lnTo>
                      <a:pt x="156136" y="31173"/>
                    </a:lnTo>
                    <a:lnTo>
                      <a:pt x="156136" y="29832"/>
                    </a:lnTo>
                    <a:cubicBezTo>
                      <a:pt x="155841" y="26745"/>
                      <a:pt x="154820" y="23762"/>
                      <a:pt x="153158" y="21137"/>
                    </a:cubicBezTo>
                    <a:cubicBezTo>
                      <a:pt x="151496" y="18513"/>
                      <a:pt x="149244" y="16318"/>
                      <a:pt x="146575" y="14727"/>
                    </a:cubicBezTo>
                    <a:lnTo>
                      <a:pt x="143802" y="12911"/>
                    </a:lnTo>
                    <a:lnTo>
                      <a:pt x="140934" y="11383"/>
                    </a:lnTo>
                    <a:cubicBezTo>
                      <a:pt x="133927" y="7951"/>
                      <a:pt x="126503" y="5442"/>
                      <a:pt x="118847" y="3921"/>
                    </a:cubicBezTo>
                    <a:cubicBezTo>
                      <a:pt x="117500" y="3536"/>
                      <a:pt x="116127" y="3247"/>
                      <a:pt x="114734" y="3061"/>
                    </a:cubicBezTo>
                    <a:lnTo>
                      <a:pt x="106611" y="1726"/>
                    </a:lnTo>
                    <a:cubicBezTo>
                      <a:pt x="100393" y="866"/>
                      <a:pt x="94085" y="289"/>
                      <a:pt x="87488" y="0"/>
                    </a:cubicBezTo>
                    <a:lnTo>
                      <a:pt x="77921" y="0"/>
                    </a:lnTo>
                    <a:cubicBezTo>
                      <a:pt x="71228" y="0"/>
                      <a:pt x="64920" y="0"/>
                      <a:pt x="58799" y="866"/>
                    </a:cubicBezTo>
                    <a:cubicBezTo>
                      <a:pt x="52684" y="1726"/>
                      <a:pt x="46754" y="2297"/>
                      <a:pt x="41018" y="3349"/>
                    </a:cubicBezTo>
                    <a:cubicBezTo>
                      <a:pt x="34023" y="4716"/>
                      <a:pt x="27176" y="6731"/>
                      <a:pt x="20554" y="9375"/>
                    </a:cubicBezTo>
                    <a:lnTo>
                      <a:pt x="19220" y="9375"/>
                    </a:lnTo>
                    <a:lnTo>
                      <a:pt x="18071" y="9946"/>
                    </a:lnTo>
                    <a:lnTo>
                      <a:pt x="17590" y="9946"/>
                    </a:lnTo>
                    <a:lnTo>
                      <a:pt x="15581" y="10902"/>
                    </a:lnTo>
                    <a:lnTo>
                      <a:pt x="15010" y="10902"/>
                    </a:lnTo>
                    <a:lnTo>
                      <a:pt x="11949" y="13482"/>
                    </a:lnTo>
                    <a:cubicBezTo>
                      <a:pt x="9261" y="15144"/>
                      <a:pt x="6816" y="17172"/>
                      <a:pt x="4685" y="19507"/>
                    </a:cubicBezTo>
                    <a:cubicBezTo>
                      <a:pt x="4031" y="20174"/>
                      <a:pt x="3454" y="20912"/>
                      <a:pt x="2966" y="21708"/>
                    </a:cubicBezTo>
                    <a:cubicBezTo>
                      <a:pt x="2029" y="23113"/>
                      <a:pt x="1259" y="24621"/>
                      <a:pt x="669" y="26200"/>
                    </a:cubicBezTo>
                    <a:cubicBezTo>
                      <a:pt x="206" y="27817"/>
                      <a:pt x="-18" y="29492"/>
                      <a:pt x="1" y="31173"/>
                    </a:cubicBezTo>
                    <a:lnTo>
                      <a:pt x="1" y="124968"/>
                    </a:lnTo>
                    <a:cubicBezTo>
                      <a:pt x="-12" y="126617"/>
                      <a:pt x="213" y="128260"/>
                      <a:pt x="669" y="129845"/>
                    </a:cubicBezTo>
                    <a:cubicBezTo>
                      <a:pt x="1092" y="131430"/>
                      <a:pt x="1670" y="132963"/>
                      <a:pt x="2388" y="134433"/>
                    </a:cubicBezTo>
                    <a:close/>
                    <a:moveTo>
                      <a:pt x="16255" y="30788"/>
                    </a:moveTo>
                    <a:cubicBezTo>
                      <a:pt x="16255" y="29646"/>
                      <a:pt x="17975" y="28305"/>
                      <a:pt x="20747" y="26681"/>
                    </a:cubicBezTo>
                    <a:cubicBezTo>
                      <a:pt x="24533" y="24480"/>
                      <a:pt x="28582" y="22780"/>
                      <a:pt x="32798" y="21612"/>
                    </a:cubicBezTo>
                    <a:cubicBezTo>
                      <a:pt x="39035" y="19616"/>
                      <a:pt x="45432" y="18147"/>
                      <a:pt x="51920" y="17216"/>
                    </a:cubicBezTo>
                    <a:cubicBezTo>
                      <a:pt x="60859" y="16087"/>
                      <a:pt x="69868" y="15548"/>
                      <a:pt x="78877" y="15587"/>
                    </a:cubicBezTo>
                    <a:cubicBezTo>
                      <a:pt x="87931" y="15529"/>
                      <a:pt x="96972" y="16138"/>
                      <a:pt x="105937" y="17402"/>
                    </a:cubicBezTo>
                    <a:cubicBezTo>
                      <a:pt x="112617" y="18314"/>
                      <a:pt x="119207" y="19789"/>
                      <a:pt x="125636" y="21804"/>
                    </a:cubicBezTo>
                    <a:cubicBezTo>
                      <a:pt x="129737" y="23081"/>
                      <a:pt x="133677" y="24814"/>
                      <a:pt x="137398" y="26964"/>
                    </a:cubicBezTo>
                    <a:cubicBezTo>
                      <a:pt x="140074" y="28593"/>
                      <a:pt x="141409" y="30025"/>
                      <a:pt x="141409" y="31173"/>
                    </a:cubicBezTo>
                    <a:cubicBezTo>
                      <a:pt x="141409" y="32322"/>
                      <a:pt x="140074" y="33656"/>
                      <a:pt x="137398" y="35286"/>
                    </a:cubicBezTo>
                    <a:cubicBezTo>
                      <a:pt x="133683" y="37474"/>
                      <a:pt x="129743" y="39239"/>
                      <a:pt x="125636" y="40542"/>
                    </a:cubicBezTo>
                    <a:cubicBezTo>
                      <a:pt x="119187" y="42479"/>
                      <a:pt x="112604" y="43917"/>
                      <a:pt x="105937" y="44847"/>
                    </a:cubicBezTo>
                    <a:cubicBezTo>
                      <a:pt x="96979" y="46143"/>
                      <a:pt x="87931" y="46785"/>
                      <a:pt x="78877" y="46759"/>
                    </a:cubicBezTo>
                    <a:cubicBezTo>
                      <a:pt x="69855" y="46785"/>
                      <a:pt x="60846" y="46143"/>
                      <a:pt x="51920" y="44847"/>
                    </a:cubicBezTo>
                    <a:cubicBezTo>
                      <a:pt x="45246" y="43930"/>
                      <a:pt x="38663" y="42492"/>
                      <a:pt x="32220" y="40542"/>
                    </a:cubicBezTo>
                    <a:cubicBezTo>
                      <a:pt x="28088" y="39233"/>
                      <a:pt x="24109" y="37468"/>
                      <a:pt x="20362" y="35286"/>
                    </a:cubicBezTo>
                    <a:cubicBezTo>
                      <a:pt x="17782" y="33656"/>
                      <a:pt x="16447" y="32225"/>
                      <a:pt x="16447" y="31173"/>
                    </a:cubicBezTo>
                    <a:lnTo>
                      <a:pt x="16255" y="30788"/>
                    </a:lnTo>
                    <a:close/>
                    <a:moveTo>
                      <a:pt x="14150" y="50777"/>
                    </a:moveTo>
                    <a:cubicBezTo>
                      <a:pt x="23243" y="55063"/>
                      <a:pt x="32900" y="58021"/>
                      <a:pt x="42833" y="59568"/>
                    </a:cubicBezTo>
                    <a:cubicBezTo>
                      <a:pt x="54172" y="61531"/>
                      <a:pt x="65658" y="62494"/>
                      <a:pt x="77157" y="62436"/>
                    </a:cubicBezTo>
                    <a:lnTo>
                      <a:pt x="84524" y="62436"/>
                    </a:lnTo>
                    <a:lnTo>
                      <a:pt x="90928" y="62436"/>
                    </a:lnTo>
                    <a:lnTo>
                      <a:pt x="101060" y="61672"/>
                    </a:lnTo>
                    <a:lnTo>
                      <a:pt x="109575" y="60338"/>
                    </a:lnTo>
                    <a:lnTo>
                      <a:pt x="119611" y="58425"/>
                    </a:lnTo>
                    <a:lnTo>
                      <a:pt x="122191" y="57181"/>
                    </a:lnTo>
                    <a:lnTo>
                      <a:pt x="127164" y="55840"/>
                    </a:lnTo>
                    <a:lnTo>
                      <a:pt x="132426" y="54120"/>
                    </a:lnTo>
                    <a:lnTo>
                      <a:pt x="137302" y="52015"/>
                    </a:lnTo>
                    <a:lnTo>
                      <a:pt x="138066" y="52015"/>
                    </a:lnTo>
                    <a:lnTo>
                      <a:pt x="139786" y="51155"/>
                    </a:lnTo>
                    <a:lnTo>
                      <a:pt x="139786" y="78022"/>
                    </a:lnTo>
                    <a:cubicBezTo>
                      <a:pt x="139786" y="79171"/>
                      <a:pt x="138445" y="80602"/>
                      <a:pt x="135769" y="82232"/>
                    </a:cubicBezTo>
                    <a:cubicBezTo>
                      <a:pt x="132047" y="84458"/>
                      <a:pt x="128062" y="86223"/>
                      <a:pt x="123917" y="87487"/>
                    </a:cubicBezTo>
                    <a:cubicBezTo>
                      <a:pt x="117461" y="89515"/>
                      <a:pt x="110833" y="90959"/>
                      <a:pt x="104121" y="91793"/>
                    </a:cubicBezTo>
                    <a:cubicBezTo>
                      <a:pt x="95137" y="93141"/>
                      <a:pt x="86057" y="93776"/>
                      <a:pt x="76965" y="93705"/>
                    </a:cubicBezTo>
                    <a:cubicBezTo>
                      <a:pt x="67879" y="93776"/>
                      <a:pt x="58799" y="93141"/>
                      <a:pt x="49815" y="91793"/>
                    </a:cubicBezTo>
                    <a:cubicBezTo>
                      <a:pt x="43103" y="90959"/>
                      <a:pt x="36475" y="89515"/>
                      <a:pt x="30019" y="87487"/>
                    </a:cubicBezTo>
                    <a:cubicBezTo>
                      <a:pt x="25874" y="86223"/>
                      <a:pt x="21889" y="84458"/>
                      <a:pt x="18167" y="82232"/>
                    </a:cubicBezTo>
                    <a:cubicBezTo>
                      <a:pt x="15491" y="80602"/>
                      <a:pt x="14150" y="79171"/>
                      <a:pt x="14150" y="78022"/>
                    </a:cubicBezTo>
                    <a:lnTo>
                      <a:pt x="14150" y="50777"/>
                    </a:lnTo>
                    <a:close/>
                    <a:moveTo>
                      <a:pt x="14150" y="97241"/>
                    </a:moveTo>
                    <a:cubicBezTo>
                      <a:pt x="23185" y="101701"/>
                      <a:pt x="32862" y="104697"/>
                      <a:pt x="42833" y="106134"/>
                    </a:cubicBezTo>
                    <a:cubicBezTo>
                      <a:pt x="54178" y="108015"/>
                      <a:pt x="65658" y="108945"/>
                      <a:pt x="77157" y="108907"/>
                    </a:cubicBezTo>
                    <a:lnTo>
                      <a:pt x="85095" y="108907"/>
                    </a:lnTo>
                    <a:cubicBezTo>
                      <a:pt x="95375" y="108997"/>
                      <a:pt x="105642" y="108195"/>
                      <a:pt x="115787" y="106513"/>
                    </a:cubicBezTo>
                    <a:cubicBezTo>
                      <a:pt x="124199" y="105178"/>
                      <a:pt x="132355" y="102567"/>
                      <a:pt x="139978" y="98774"/>
                    </a:cubicBezTo>
                    <a:lnTo>
                      <a:pt x="139978" y="124108"/>
                    </a:lnTo>
                    <a:cubicBezTo>
                      <a:pt x="139978" y="125257"/>
                      <a:pt x="138637" y="126598"/>
                      <a:pt x="135961" y="128221"/>
                    </a:cubicBezTo>
                    <a:cubicBezTo>
                      <a:pt x="132233" y="130448"/>
                      <a:pt x="128255" y="132213"/>
                      <a:pt x="124103" y="133477"/>
                    </a:cubicBezTo>
                    <a:cubicBezTo>
                      <a:pt x="117654" y="135504"/>
                      <a:pt x="111025" y="136948"/>
                      <a:pt x="104313" y="137782"/>
                    </a:cubicBezTo>
                    <a:cubicBezTo>
                      <a:pt x="95323" y="139079"/>
                      <a:pt x="86244" y="139720"/>
                      <a:pt x="77157" y="139695"/>
                    </a:cubicBezTo>
                    <a:cubicBezTo>
                      <a:pt x="68071" y="139720"/>
                      <a:pt x="58997" y="139079"/>
                      <a:pt x="50007" y="137782"/>
                    </a:cubicBezTo>
                    <a:cubicBezTo>
                      <a:pt x="43231" y="137019"/>
                      <a:pt x="36545" y="135645"/>
                      <a:pt x="30019" y="133669"/>
                    </a:cubicBezTo>
                    <a:cubicBezTo>
                      <a:pt x="25874" y="132405"/>
                      <a:pt x="21889" y="130634"/>
                      <a:pt x="18167" y="128414"/>
                    </a:cubicBezTo>
                    <a:cubicBezTo>
                      <a:pt x="15491" y="126784"/>
                      <a:pt x="14150" y="125449"/>
                      <a:pt x="14150" y="124300"/>
                    </a:cubicBezTo>
                    <a:lnTo>
                      <a:pt x="14150" y="97241"/>
                    </a:lnTo>
                    <a:close/>
                  </a:path>
                </a:pathLst>
              </a:custGeom>
              <a:solidFill>
                <a:srgbClr val="2C5967"/>
              </a:solidFill>
              <a:ln w="6417" cap="flat">
                <a:noFill/>
                <a:prstDash val="solid"/>
                <a:miter/>
              </a:ln>
            </p:spPr>
            <p:txBody>
              <a:bodyPr rtlCol="0" anchor="ctr"/>
              <a:lstStyle/>
              <a:p>
                <a:endParaRPr lang="en-US"/>
              </a:p>
            </p:txBody>
          </p:sp>
        </p:grpSp>
        <p:grpSp>
          <p:nvGrpSpPr>
            <p:cNvPr id="2433" name="Graphic 2">
              <a:extLst>
                <a:ext uri="{FF2B5EF4-FFF2-40B4-BE49-F238E27FC236}">
                  <a16:creationId xmlns:a16="http://schemas.microsoft.com/office/drawing/2014/main" id="{07C8A0D5-9A93-4024-89CB-3FC88FB1A03D}"/>
                </a:ext>
              </a:extLst>
            </p:cNvPr>
            <p:cNvGrpSpPr/>
            <p:nvPr/>
          </p:nvGrpSpPr>
          <p:grpSpPr>
            <a:xfrm>
              <a:off x="4532844" y="4319759"/>
              <a:ext cx="506930" cy="237423"/>
              <a:chOff x="4532844" y="4319759"/>
              <a:chExt cx="506930" cy="237423"/>
            </a:xfrm>
            <a:solidFill>
              <a:srgbClr val="000000"/>
            </a:solidFill>
          </p:grpSpPr>
          <p:sp>
            <p:nvSpPr>
              <p:cNvPr id="2434" name="TextBox 2433">
                <a:extLst>
                  <a:ext uri="{FF2B5EF4-FFF2-40B4-BE49-F238E27FC236}">
                    <a16:creationId xmlns:a16="http://schemas.microsoft.com/office/drawing/2014/main" id="{A6C857B5-7922-4D2D-863B-67B139FA1379}"/>
                  </a:ext>
                </a:extLst>
              </p:cNvPr>
              <p:cNvSpPr txBox="1"/>
              <p:nvPr/>
            </p:nvSpPr>
            <p:spPr>
              <a:xfrm>
                <a:off x="4583832" y="4274039"/>
                <a:ext cx="40105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a:t>
                </a:r>
              </a:p>
            </p:txBody>
          </p:sp>
          <p:sp>
            <p:nvSpPr>
              <p:cNvPr id="2435" name="TextBox 2434">
                <a:extLst>
                  <a:ext uri="{FF2B5EF4-FFF2-40B4-BE49-F238E27FC236}">
                    <a16:creationId xmlns:a16="http://schemas.microsoft.com/office/drawing/2014/main" id="{260AE74B-51C8-42FD-9D94-EDFB789F2830}"/>
                  </a:ext>
                </a:extLst>
              </p:cNvPr>
              <p:cNvSpPr txBox="1"/>
              <p:nvPr/>
            </p:nvSpPr>
            <p:spPr>
              <a:xfrm>
                <a:off x="4441404" y="4376709"/>
                <a:ext cx="68981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Lakehouse</a:t>
                </a:r>
              </a:p>
            </p:txBody>
          </p:sp>
        </p:grpSp>
      </p:grpSp>
      <p:grpSp>
        <p:nvGrpSpPr>
          <p:cNvPr id="2436" name="Graphic 2">
            <a:extLst>
              <a:ext uri="{FF2B5EF4-FFF2-40B4-BE49-F238E27FC236}">
                <a16:creationId xmlns:a16="http://schemas.microsoft.com/office/drawing/2014/main" id="{C21603FD-1CA5-497B-B0C0-3FA87B34F043}"/>
              </a:ext>
            </a:extLst>
          </p:cNvPr>
          <p:cNvGrpSpPr/>
          <p:nvPr/>
        </p:nvGrpSpPr>
        <p:grpSpPr>
          <a:xfrm>
            <a:off x="5387991" y="4065850"/>
            <a:ext cx="468429" cy="653337"/>
            <a:chOff x="5387991" y="3801176"/>
            <a:chExt cx="468429" cy="653337"/>
          </a:xfrm>
        </p:grpSpPr>
        <p:grpSp>
          <p:nvGrpSpPr>
            <p:cNvPr id="2437" name="Graphic 2">
              <a:extLst>
                <a:ext uri="{FF2B5EF4-FFF2-40B4-BE49-F238E27FC236}">
                  <a16:creationId xmlns:a16="http://schemas.microsoft.com/office/drawing/2014/main" id="{88EF3B76-64D6-4297-9713-55F13A5D5785}"/>
                </a:ext>
              </a:extLst>
            </p:cNvPr>
            <p:cNvGrpSpPr/>
            <p:nvPr/>
          </p:nvGrpSpPr>
          <p:grpSpPr>
            <a:xfrm>
              <a:off x="5389787" y="3801176"/>
              <a:ext cx="462012" cy="513347"/>
              <a:chOff x="5389787" y="3801176"/>
              <a:chExt cx="462012" cy="513347"/>
            </a:xfrm>
          </p:grpSpPr>
          <p:sp>
            <p:nvSpPr>
              <p:cNvPr id="2438" name="Freeform: Shape 2437">
                <a:extLst>
                  <a:ext uri="{FF2B5EF4-FFF2-40B4-BE49-F238E27FC236}">
                    <a16:creationId xmlns:a16="http://schemas.microsoft.com/office/drawing/2014/main" id="{D5A19B3C-8C1C-40F4-A38B-6A1B936869F4}"/>
                  </a:ext>
                </a:extLst>
              </p:cNvPr>
              <p:cNvSpPr/>
              <p:nvPr/>
            </p:nvSpPr>
            <p:spPr>
              <a:xfrm>
                <a:off x="5389787" y="3801176"/>
                <a:ext cx="462012" cy="513347"/>
              </a:xfrm>
              <a:custGeom>
                <a:avLst/>
                <a:gdLst>
                  <a:gd name="connsiteX0" fmla="*/ 231006 w 462012"/>
                  <a:gd name="connsiteY0" fmla="*/ 0 h 513347"/>
                  <a:gd name="connsiteX1" fmla="*/ 0 w 462012"/>
                  <a:gd name="connsiteY1" fmla="*/ 74557 h 513347"/>
                  <a:gd name="connsiteX2" fmla="*/ 0 w 462012"/>
                  <a:gd name="connsiteY2" fmla="*/ 441235 h 513347"/>
                  <a:gd name="connsiteX3" fmla="*/ 231006 w 462012"/>
                  <a:gd name="connsiteY3" fmla="*/ 513347 h 513347"/>
                  <a:gd name="connsiteX4" fmla="*/ 462013 w 462012"/>
                  <a:gd name="connsiteY4" fmla="*/ 441235 h 513347"/>
                  <a:gd name="connsiteX5" fmla="*/ 462013 w 462012"/>
                  <a:gd name="connsiteY5" fmla="*/ 74557 h 513347"/>
                  <a:gd name="connsiteX6" fmla="*/ 231006 w 462012"/>
                  <a:gd name="connsiteY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012" h="513347">
                    <a:moveTo>
                      <a:pt x="231006" y="0"/>
                    </a:moveTo>
                    <a:cubicBezTo>
                      <a:pt x="193121" y="0"/>
                      <a:pt x="0" y="3664"/>
                      <a:pt x="0" y="74557"/>
                    </a:cubicBezTo>
                    <a:lnTo>
                      <a:pt x="0" y="441235"/>
                    </a:lnTo>
                    <a:cubicBezTo>
                      <a:pt x="0" y="509683"/>
                      <a:pt x="193121" y="513347"/>
                      <a:pt x="231006" y="513347"/>
                    </a:cubicBezTo>
                    <a:cubicBezTo>
                      <a:pt x="268898" y="513347"/>
                      <a:pt x="462013" y="509683"/>
                      <a:pt x="462013" y="441235"/>
                    </a:cubicBezTo>
                    <a:lnTo>
                      <a:pt x="462013" y="74557"/>
                    </a:lnTo>
                    <a:cubicBezTo>
                      <a:pt x="462013" y="3664"/>
                      <a:pt x="270123" y="0"/>
                      <a:pt x="231006" y="0"/>
                    </a:cubicBezTo>
                    <a:close/>
                  </a:path>
                </a:pathLst>
              </a:custGeom>
              <a:solidFill>
                <a:srgbClr val="FFFFFF"/>
              </a:solidFill>
              <a:ln w="6417" cap="flat">
                <a:noFill/>
                <a:prstDash val="solid"/>
                <a:miter/>
              </a:ln>
            </p:spPr>
            <p:txBody>
              <a:bodyPr rtlCol="0" anchor="ctr"/>
              <a:lstStyle/>
              <a:p>
                <a:endParaRPr lang="en-US"/>
              </a:p>
            </p:txBody>
          </p:sp>
          <p:grpSp>
            <p:nvGrpSpPr>
              <p:cNvPr id="2439" name="Graphic 2">
                <a:extLst>
                  <a:ext uri="{FF2B5EF4-FFF2-40B4-BE49-F238E27FC236}">
                    <a16:creationId xmlns:a16="http://schemas.microsoft.com/office/drawing/2014/main" id="{396E240B-9BEB-4366-9D3E-A44660FCC067}"/>
                  </a:ext>
                </a:extLst>
              </p:cNvPr>
              <p:cNvGrpSpPr/>
              <p:nvPr/>
            </p:nvGrpSpPr>
            <p:grpSpPr>
              <a:xfrm>
                <a:off x="5389787" y="3801176"/>
                <a:ext cx="462012" cy="513347"/>
                <a:chOff x="5389787" y="3801176"/>
                <a:chExt cx="462012" cy="513347"/>
              </a:xfrm>
              <a:solidFill>
                <a:srgbClr val="FFFFFF"/>
              </a:solidFill>
            </p:grpSpPr>
            <p:sp>
              <p:nvSpPr>
                <p:cNvPr id="2440" name="Freeform: Shape 2439">
                  <a:extLst>
                    <a:ext uri="{FF2B5EF4-FFF2-40B4-BE49-F238E27FC236}">
                      <a16:creationId xmlns:a16="http://schemas.microsoft.com/office/drawing/2014/main" id="{26F22D15-C8E0-4A20-8D1E-C5B76874B42D}"/>
                    </a:ext>
                  </a:extLst>
                </p:cNvPr>
                <p:cNvSpPr/>
                <p:nvPr/>
              </p:nvSpPr>
              <p:spPr>
                <a:xfrm>
                  <a:off x="5395903" y="3807285"/>
                  <a:ext cx="449788" cy="501123"/>
                </a:xfrm>
                <a:custGeom>
                  <a:avLst/>
                  <a:gdLst>
                    <a:gd name="connsiteX0" fmla="*/ 224891 w 449788"/>
                    <a:gd name="connsiteY0" fmla="*/ 501123 h 501123"/>
                    <a:gd name="connsiteX1" fmla="*/ 0 w 449788"/>
                    <a:gd name="connsiteY1" fmla="*/ 435126 h 501123"/>
                    <a:gd name="connsiteX2" fmla="*/ 0 w 449788"/>
                    <a:gd name="connsiteY2" fmla="*/ 73338 h 501123"/>
                    <a:gd name="connsiteX3" fmla="*/ 0 w 449788"/>
                    <a:gd name="connsiteY3" fmla="*/ 70893 h 501123"/>
                    <a:gd name="connsiteX4" fmla="*/ 0 w 449788"/>
                    <a:gd name="connsiteY4" fmla="*/ 68448 h 501123"/>
                    <a:gd name="connsiteX5" fmla="*/ 224891 w 449788"/>
                    <a:gd name="connsiteY5" fmla="*/ 0 h 501123"/>
                    <a:gd name="connsiteX6" fmla="*/ 449789 w 449788"/>
                    <a:gd name="connsiteY6" fmla="*/ 68448 h 501123"/>
                    <a:gd name="connsiteX7" fmla="*/ 449789 w 449788"/>
                    <a:gd name="connsiteY7" fmla="*/ 70893 h 501123"/>
                    <a:gd name="connsiteX8" fmla="*/ 449789 w 449788"/>
                    <a:gd name="connsiteY8" fmla="*/ 73338 h 501123"/>
                    <a:gd name="connsiteX9" fmla="*/ 449789 w 449788"/>
                    <a:gd name="connsiteY9" fmla="*/ 435126 h 501123"/>
                    <a:gd name="connsiteX10" fmla="*/ 224891 w 449788"/>
                    <a:gd name="connsiteY10" fmla="*/ 501123 h 50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788" h="501123">
                      <a:moveTo>
                        <a:pt x="224891" y="501123"/>
                      </a:moveTo>
                      <a:cubicBezTo>
                        <a:pt x="201669" y="501123"/>
                        <a:pt x="0" y="498678"/>
                        <a:pt x="0" y="435126"/>
                      </a:cubicBezTo>
                      <a:lnTo>
                        <a:pt x="0" y="73338"/>
                      </a:lnTo>
                      <a:cubicBezTo>
                        <a:pt x="0" y="72112"/>
                        <a:pt x="0" y="72112"/>
                        <a:pt x="0" y="70893"/>
                      </a:cubicBezTo>
                      <a:cubicBezTo>
                        <a:pt x="0" y="69668"/>
                        <a:pt x="0" y="68448"/>
                        <a:pt x="0" y="68448"/>
                      </a:cubicBezTo>
                      <a:cubicBezTo>
                        <a:pt x="0" y="18333"/>
                        <a:pt x="121003" y="0"/>
                        <a:pt x="224891" y="0"/>
                      </a:cubicBezTo>
                      <a:cubicBezTo>
                        <a:pt x="328786" y="0"/>
                        <a:pt x="449789" y="18333"/>
                        <a:pt x="449789" y="68448"/>
                      </a:cubicBezTo>
                      <a:cubicBezTo>
                        <a:pt x="449789" y="69668"/>
                        <a:pt x="449789" y="70893"/>
                        <a:pt x="449789" y="70893"/>
                      </a:cubicBezTo>
                      <a:cubicBezTo>
                        <a:pt x="449789" y="72112"/>
                        <a:pt x="449789" y="72112"/>
                        <a:pt x="449789" y="73338"/>
                      </a:cubicBezTo>
                      <a:lnTo>
                        <a:pt x="449789" y="435126"/>
                      </a:lnTo>
                      <a:cubicBezTo>
                        <a:pt x="449789" y="498678"/>
                        <a:pt x="248120" y="501123"/>
                        <a:pt x="224891" y="501123"/>
                      </a:cubicBezTo>
                      <a:close/>
                    </a:path>
                  </a:pathLst>
                </a:custGeom>
                <a:solidFill>
                  <a:srgbClr val="FFFFFF"/>
                </a:solidFill>
                <a:ln w="6417" cap="flat">
                  <a:noFill/>
                  <a:prstDash val="solid"/>
                  <a:miter/>
                </a:ln>
              </p:spPr>
              <p:txBody>
                <a:bodyPr rtlCol="0" anchor="ctr"/>
                <a:lstStyle/>
                <a:p>
                  <a:endParaRPr lang="en-US"/>
                </a:p>
              </p:txBody>
            </p:sp>
            <p:sp>
              <p:nvSpPr>
                <p:cNvPr id="2441" name="Freeform: Shape 2440">
                  <a:extLst>
                    <a:ext uri="{FF2B5EF4-FFF2-40B4-BE49-F238E27FC236}">
                      <a16:creationId xmlns:a16="http://schemas.microsoft.com/office/drawing/2014/main" id="{6D64557A-8133-4DB1-9AE4-79AE081DCB9D}"/>
                    </a:ext>
                  </a:extLst>
                </p:cNvPr>
                <p:cNvSpPr/>
                <p:nvPr/>
              </p:nvSpPr>
              <p:spPr>
                <a:xfrm>
                  <a:off x="5389787" y="3801176"/>
                  <a:ext cx="462012" cy="513347"/>
                </a:xfrm>
                <a:custGeom>
                  <a:avLst/>
                  <a:gdLst>
                    <a:gd name="connsiteX0" fmla="*/ 231006 w 462012"/>
                    <a:gd name="connsiteY0" fmla="*/ 12224 h 513347"/>
                    <a:gd name="connsiteX1" fmla="*/ 449795 w 462012"/>
                    <a:gd name="connsiteY1" fmla="*/ 74557 h 513347"/>
                    <a:gd name="connsiteX2" fmla="*/ 449795 w 462012"/>
                    <a:gd name="connsiteY2" fmla="*/ 77002 h 513347"/>
                    <a:gd name="connsiteX3" fmla="*/ 449795 w 462012"/>
                    <a:gd name="connsiteY3" fmla="*/ 79447 h 513347"/>
                    <a:gd name="connsiteX4" fmla="*/ 449795 w 462012"/>
                    <a:gd name="connsiteY4" fmla="*/ 441235 h 513347"/>
                    <a:gd name="connsiteX5" fmla="*/ 231006 w 462012"/>
                    <a:gd name="connsiteY5" fmla="*/ 501123 h 513347"/>
                    <a:gd name="connsiteX6" fmla="*/ 12224 w 462012"/>
                    <a:gd name="connsiteY6" fmla="*/ 441235 h 513347"/>
                    <a:gd name="connsiteX7" fmla="*/ 12224 w 462012"/>
                    <a:gd name="connsiteY7" fmla="*/ 79447 h 513347"/>
                    <a:gd name="connsiteX8" fmla="*/ 12224 w 462012"/>
                    <a:gd name="connsiteY8" fmla="*/ 77002 h 513347"/>
                    <a:gd name="connsiteX9" fmla="*/ 12224 w 462012"/>
                    <a:gd name="connsiteY9" fmla="*/ 74557 h 513347"/>
                    <a:gd name="connsiteX10" fmla="*/ 231006 w 462012"/>
                    <a:gd name="connsiteY10" fmla="*/ 12224 h 513347"/>
                    <a:gd name="connsiteX11" fmla="*/ 231006 w 462012"/>
                    <a:gd name="connsiteY11" fmla="*/ 0 h 513347"/>
                    <a:gd name="connsiteX12" fmla="*/ 0 w 462012"/>
                    <a:gd name="connsiteY12" fmla="*/ 74557 h 513347"/>
                    <a:gd name="connsiteX13" fmla="*/ 0 w 462012"/>
                    <a:gd name="connsiteY13" fmla="*/ 77002 h 513347"/>
                    <a:gd name="connsiteX14" fmla="*/ 0 w 462012"/>
                    <a:gd name="connsiteY14" fmla="*/ 79447 h 513347"/>
                    <a:gd name="connsiteX15" fmla="*/ 0 w 462012"/>
                    <a:gd name="connsiteY15" fmla="*/ 441235 h 513347"/>
                    <a:gd name="connsiteX16" fmla="*/ 231006 w 462012"/>
                    <a:gd name="connsiteY16" fmla="*/ 513347 h 513347"/>
                    <a:gd name="connsiteX17" fmla="*/ 462013 w 462012"/>
                    <a:gd name="connsiteY17" fmla="*/ 441235 h 513347"/>
                    <a:gd name="connsiteX18" fmla="*/ 462013 w 462012"/>
                    <a:gd name="connsiteY18" fmla="*/ 79447 h 513347"/>
                    <a:gd name="connsiteX19" fmla="*/ 462013 w 462012"/>
                    <a:gd name="connsiteY19" fmla="*/ 77002 h 513347"/>
                    <a:gd name="connsiteX20" fmla="*/ 462013 w 462012"/>
                    <a:gd name="connsiteY20" fmla="*/ 74557 h 513347"/>
                    <a:gd name="connsiteX21" fmla="*/ 231006 w 462012"/>
                    <a:gd name="connsiteY21"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2012" h="513347">
                      <a:moveTo>
                        <a:pt x="231006" y="12224"/>
                      </a:moveTo>
                      <a:cubicBezTo>
                        <a:pt x="336121" y="12224"/>
                        <a:pt x="449795" y="31776"/>
                        <a:pt x="449795" y="74557"/>
                      </a:cubicBezTo>
                      <a:cubicBezTo>
                        <a:pt x="449795" y="75783"/>
                        <a:pt x="449795" y="77002"/>
                        <a:pt x="449795" y="77002"/>
                      </a:cubicBezTo>
                      <a:cubicBezTo>
                        <a:pt x="449795" y="78221"/>
                        <a:pt x="449795" y="78221"/>
                        <a:pt x="449795" y="79447"/>
                      </a:cubicBezTo>
                      <a:lnTo>
                        <a:pt x="449795" y="441235"/>
                      </a:lnTo>
                      <a:cubicBezTo>
                        <a:pt x="449795" y="488899"/>
                        <a:pt x="306790" y="501123"/>
                        <a:pt x="231006" y="501123"/>
                      </a:cubicBezTo>
                      <a:cubicBezTo>
                        <a:pt x="155230" y="501123"/>
                        <a:pt x="12224" y="488899"/>
                        <a:pt x="12224" y="441235"/>
                      </a:cubicBezTo>
                      <a:lnTo>
                        <a:pt x="12224" y="79447"/>
                      </a:lnTo>
                      <a:cubicBezTo>
                        <a:pt x="12224" y="78221"/>
                        <a:pt x="12224" y="78221"/>
                        <a:pt x="12224" y="77002"/>
                      </a:cubicBezTo>
                      <a:cubicBezTo>
                        <a:pt x="12224" y="75783"/>
                        <a:pt x="12224" y="74557"/>
                        <a:pt x="12224" y="74557"/>
                      </a:cubicBezTo>
                      <a:cubicBezTo>
                        <a:pt x="12224" y="31776"/>
                        <a:pt x="125899" y="12224"/>
                        <a:pt x="231006" y="12224"/>
                      </a:cubicBezTo>
                      <a:close/>
                      <a:moveTo>
                        <a:pt x="231006" y="0"/>
                      </a:moveTo>
                      <a:cubicBezTo>
                        <a:pt x="193121" y="0"/>
                        <a:pt x="0" y="3664"/>
                        <a:pt x="0" y="74557"/>
                      </a:cubicBezTo>
                      <a:cubicBezTo>
                        <a:pt x="0" y="75783"/>
                        <a:pt x="0" y="77002"/>
                        <a:pt x="0" y="77002"/>
                      </a:cubicBezTo>
                      <a:cubicBezTo>
                        <a:pt x="0" y="78221"/>
                        <a:pt x="0" y="78221"/>
                        <a:pt x="0" y="79447"/>
                      </a:cubicBezTo>
                      <a:lnTo>
                        <a:pt x="0" y="441235"/>
                      </a:lnTo>
                      <a:cubicBezTo>
                        <a:pt x="0" y="509683"/>
                        <a:pt x="193121" y="513347"/>
                        <a:pt x="231006" y="513347"/>
                      </a:cubicBezTo>
                      <a:cubicBezTo>
                        <a:pt x="268898" y="513347"/>
                        <a:pt x="462013" y="509683"/>
                        <a:pt x="462013" y="441235"/>
                      </a:cubicBezTo>
                      <a:lnTo>
                        <a:pt x="462013" y="79447"/>
                      </a:lnTo>
                      <a:cubicBezTo>
                        <a:pt x="462013" y="78221"/>
                        <a:pt x="462013" y="78221"/>
                        <a:pt x="462013" y="77002"/>
                      </a:cubicBezTo>
                      <a:cubicBezTo>
                        <a:pt x="462013" y="75783"/>
                        <a:pt x="462013" y="74557"/>
                        <a:pt x="462013" y="74557"/>
                      </a:cubicBezTo>
                      <a:cubicBezTo>
                        <a:pt x="462013" y="3664"/>
                        <a:pt x="270123" y="0"/>
                        <a:pt x="231006" y="0"/>
                      </a:cubicBezTo>
                      <a:close/>
                    </a:path>
                  </a:pathLst>
                </a:custGeom>
                <a:solidFill>
                  <a:srgbClr val="FFFFFF"/>
                </a:solidFill>
                <a:ln w="6417" cap="flat">
                  <a:noFill/>
                  <a:prstDash val="solid"/>
                  <a:miter/>
                </a:ln>
              </p:spPr>
              <p:txBody>
                <a:bodyPr rtlCol="0" anchor="ctr"/>
                <a:lstStyle/>
                <a:p>
                  <a:endParaRPr lang="en-US"/>
                </a:p>
              </p:txBody>
            </p:sp>
          </p:grpSp>
          <p:sp>
            <p:nvSpPr>
              <p:cNvPr id="2442" name="Freeform: Shape 2441">
                <a:extLst>
                  <a:ext uri="{FF2B5EF4-FFF2-40B4-BE49-F238E27FC236}">
                    <a16:creationId xmlns:a16="http://schemas.microsoft.com/office/drawing/2014/main" id="{61F0952B-710E-4C42-A817-7471CC0768D2}"/>
                  </a:ext>
                </a:extLst>
              </p:cNvPr>
              <p:cNvSpPr/>
              <p:nvPr/>
            </p:nvSpPr>
            <p:spPr>
              <a:xfrm>
                <a:off x="5402012" y="3813393"/>
                <a:ext cx="437570" cy="488905"/>
              </a:xfrm>
              <a:custGeom>
                <a:avLst/>
                <a:gdLst>
                  <a:gd name="connsiteX0" fmla="*/ 218789 w 437570"/>
                  <a:gd name="connsiteY0" fmla="*/ 0 h 488905"/>
                  <a:gd name="connsiteX1" fmla="*/ 0 w 437570"/>
                  <a:gd name="connsiteY1" fmla="*/ 62340 h 488905"/>
                  <a:gd name="connsiteX2" fmla="*/ 0 w 437570"/>
                  <a:gd name="connsiteY2" fmla="*/ 429011 h 488905"/>
                  <a:gd name="connsiteX3" fmla="*/ 218789 w 437570"/>
                  <a:gd name="connsiteY3" fmla="*/ 488906 h 488905"/>
                  <a:gd name="connsiteX4" fmla="*/ 437571 w 437570"/>
                  <a:gd name="connsiteY4" fmla="*/ 429011 h 488905"/>
                  <a:gd name="connsiteX5" fmla="*/ 437571 w 437570"/>
                  <a:gd name="connsiteY5" fmla="*/ 62340 h 488905"/>
                  <a:gd name="connsiteX6" fmla="*/ 218789 w 437570"/>
                  <a:gd name="connsiteY6" fmla="*/ 0 h 488905"/>
                  <a:gd name="connsiteX7" fmla="*/ 73338 w 437570"/>
                  <a:gd name="connsiteY7" fmla="*/ 35447 h 488905"/>
                  <a:gd name="connsiteX8" fmla="*/ 218789 w 437570"/>
                  <a:gd name="connsiteY8" fmla="*/ 20778 h 488905"/>
                  <a:gd name="connsiteX9" fmla="*/ 364233 w 437570"/>
                  <a:gd name="connsiteY9" fmla="*/ 35447 h 488905"/>
                  <a:gd name="connsiteX10" fmla="*/ 418012 w 437570"/>
                  <a:gd name="connsiteY10" fmla="*/ 62340 h 488905"/>
                  <a:gd name="connsiteX11" fmla="*/ 364233 w 437570"/>
                  <a:gd name="connsiteY11" fmla="*/ 89226 h 488905"/>
                  <a:gd name="connsiteX12" fmla="*/ 218789 w 437570"/>
                  <a:gd name="connsiteY12" fmla="*/ 102669 h 488905"/>
                  <a:gd name="connsiteX13" fmla="*/ 73338 w 437570"/>
                  <a:gd name="connsiteY13" fmla="*/ 88007 h 488905"/>
                  <a:gd name="connsiteX14" fmla="*/ 20778 w 437570"/>
                  <a:gd name="connsiteY14" fmla="*/ 62340 h 488905"/>
                  <a:gd name="connsiteX15" fmla="*/ 73338 w 437570"/>
                  <a:gd name="connsiteY15" fmla="*/ 35447 h 488905"/>
                  <a:gd name="connsiteX16" fmla="*/ 20778 w 437570"/>
                  <a:gd name="connsiteY16" fmla="*/ 232232 h 488905"/>
                  <a:gd name="connsiteX17" fmla="*/ 79447 w 437570"/>
                  <a:gd name="connsiteY17" fmla="*/ 251784 h 488905"/>
                  <a:gd name="connsiteX18" fmla="*/ 149114 w 437570"/>
                  <a:gd name="connsiteY18" fmla="*/ 223672 h 488905"/>
                  <a:gd name="connsiteX19" fmla="*/ 218789 w 437570"/>
                  <a:gd name="connsiteY19" fmla="*/ 251784 h 488905"/>
                  <a:gd name="connsiteX20" fmla="*/ 288456 w 437570"/>
                  <a:gd name="connsiteY20" fmla="*/ 223672 h 488905"/>
                  <a:gd name="connsiteX21" fmla="*/ 358124 w 437570"/>
                  <a:gd name="connsiteY21" fmla="*/ 251784 h 488905"/>
                  <a:gd name="connsiteX22" fmla="*/ 416793 w 437570"/>
                  <a:gd name="connsiteY22" fmla="*/ 232232 h 488905"/>
                  <a:gd name="connsiteX23" fmla="*/ 416793 w 437570"/>
                  <a:gd name="connsiteY23" fmla="*/ 322677 h 488905"/>
                  <a:gd name="connsiteX24" fmla="*/ 358124 w 437570"/>
                  <a:gd name="connsiteY24" fmla="*/ 349564 h 488905"/>
                  <a:gd name="connsiteX25" fmla="*/ 297010 w 437570"/>
                  <a:gd name="connsiteY25" fmla="*/ 320233 h 488905"/>
                  <a:gd name="connsiteX26" fmla="*/ 288456 w 437570"/>
                  <a:gd name="connsiteY26" fmla="*/ 310453 h 488905"/>
                  <a:gd name="connsiteX27" fmla="*/ 279896 w 437570"/>
                  <a:gd name="connsiteY27" fmla="*/ 320233 h 488905"/>
                  <a:gd name="connsiteX28" fmla="*/ 218789 w 437570"/>
                  <a:gd name="connsiteY28" fmla="*/ 349564 h 488905"/>
                  <a:gd name="connsiteX29" fmla="*/ 157675 w 437570"/>
                  <a:gd name="connsiteY29" fmla="*/ 320233 h 488905"/>
                  <a:gd name="connsiteX30" fmla="*/ 149114 w 437570"/>
                  <a:gd name="connsiteY30" fmla="*/ 310453 h 488905"/>
                  <a:gd name="connsiteX31" fmla="*/ 140561 w 437570"/>
                  <a:gd name="connsiteY31" fmla="*/ 320233 h 488905"/>
                  <a:gd name="connsiteX32" fmla="*/ 79447 w 437570"/>
                  <a:gd name="connsiteY32" fmla="*/ 349564 h 488905"/>
                  <a:gd name="connsiteX33" fmla="*/ 20778 w 437570"/>
                  <a:gd name="connsiteY33" fmla="*/ 322677 h 488905"/>
                  <a:gd name="connsiteX34" fmla="*/ 20778 w 437570"/>
                  <a:gd name="connsiteY34" fmla="*/ 232232 h 488905"/>
                  <a:gd name="connsiteX35" fmla="*/ 416793 w 437570"/>
                  <a:gd name="connsiteY35" fmla="*/ 204120 h 488905"/>
                  <a:gd name="connsiteX36" fmla="*/ 358124 w 437570"/>
                  <a:gd name="connsiteY36" fmla="*/ 231006 h 488905"/>
                  <a:gd name="connsiteX37" fmla="*/ 297010 w 437570"/>
                  <a:gd name="connsiteY37" fmla="*/ 201675 h 488905"/>
                  <a:gd name="connsiteX38" fmla="*/ 288456 w 437570"/>
                  <a:gd name="connsiteY38" fmla="*/ 191896 h 488905"/>
                  <a:gd name="connsiteX39" fmla="*/ 279896 w 437570"/>
                  <a:gd name="connsiteY39" fmla="*/ 201675 h 488905"/>
                  <a:gd name="connsiteX40" fmla="*/ 218789 w 437570"/>
                  <a:gd name="connsiteY40" fmla="*/ 231006 h 488905"/>
                  <a:gd name="connsiteX41" fmla="*/ 157675 w 437570"/>
                  <a:gd name="connsiteY41" fmla="*/ 201675 h 488905"/>
                  <a:gd name="connsiteX42" fmla="*/ 149114 w 437570"/>
                  <a:gd name="connsiteY42" fmla="*/ 191896 h 488905"/>
                  <a:gd name="connsiteX43" fmla="*/ 140561 w 437570"/>
                  <a:gd name="connsiteY43" fmla="*/ 201675 h 488905"/>
                  <a:gd name="connsiteX44" fmla="*/ 79447 w 437570"/>
                  <a:gd name="connsiteY44" fmla="*/ 231006 h 488905"/>
                  <a:gd name="connsiteX45" fmla="*/ 20778 w 437570"/>
                  <a:gd name="connsiteY45" fmla="*/ 204120 h 488905"/>
                  <a:gd name="connsiteX46" fmla="*/ 20778 w 437570"/>
                  <a:gd name="connsiteY46" fmla="*/ 90452 h 488905"/>
                  <a:gd name="connsiteX47" fmla="*/ 218789 w 437570"/>
                  <a:gd name="connsiteY47" fmla="*/ 123447 h 488905"/>
                  <a:gd name="connsiteX48" fmla="*/ 416793 w 437570"/>
                  <a:gd name="connsiteY48" fmla="*/ 90452 h 488905"/>
                  <a:gd name="connsiteX49" fmla="*/ 416793 w 437570"/>
                  <a:gd name="connsiteY49" fmla="*/ 204120 h 488905"/>
                  <a:gd name="connsiteX50" fmla="*/ 364233 w 437570"/>
                  <a:gd name="connsiteY50" fmla="*/ 453459 h 488905"/>
                  <a:gd name="connsiteX51" fmla="*/ 218789 w 437570"/>
                  <a:gd name="connsiteY51" fmla="*/ 468128 h 488905"/>
                  <a:gd name="connsiteX52" fmla="*/ 73338 w 437570"/>
                  <a:gd name="connsiteY52" fmla="*/ 453459 h 488905"/>
                  <a:gd name="connsiteX53" fmla="*/ 19558 w 437570"/>
                  <a:gd name="connsiteY53" fmla="*/ 427792 h 488905"/>
                  <a:gd name="connsiteX54" fmla="*/ 19558 w 437570"/>
                  <a:gd name="connsiteY54" fmla="*/ 349564 h 488905"/>
                  <a:gd name="connsiteX55" fmla="*/ 78228 w 437570"/>
                  <a:gd name="connsiteY55" fmla="*/ 369122 h 488905"/>
                  <a:gd name="connsiteX56" fmla="*/ 147895 w 437570"/>
                  <a:gd name="connsiteY56" fmla="*/ 341010 h 488905"/>
                  <a:gd name="connsiteX57" fmla="*/ 217563 w 437570"/>
                  <a:gd name="connsiteY57" fmla="*/ 369122 h 488905"/>
                  <a:gd name="connsiteX58" fmla="*/ 287231 w 437570"/>
                  <a:gd name="connsiteY58" fmla="*/ 341010 h 488905"/>
                  <a:gd name="connsiteX59" fmla="*/ 356898 w 437570"/>
                  <a:gd name="connsiteY59" fmla="*/ 369122 h 488905"/>
                  <a:gd name="connsiteX60" fmla="*/ 415568 w 437570"/>
                  <a:gd name="connsiteY60" fmla="*/ 349564 h 488905"/>
                  <a:gd name="connsiteX61" fmla="*/ 415568 w 437570"/>
                  <a:gd name="connsiteY61" fmla="*/ 427792 h 488905"/>
                  <a:gd name="connsiteX62" fmla="*/ 364233 w 437570"/>
                  <a:gd name="connsiteY62" fmla="*/ 453459 h 48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37570" h="488905">
                    <a:moveTo>
                      <a:pt x="218789" y="0"/>
                    </a:moveTo>
                    <a:cubicBezTo>
                      <a:pt x="113675" y="0"/>
                      <a:pt x="0" y="19559"/>
                      <a:pt x="0" y="62340"/>
                    </a:cubicBezTo>
                    <a:lnTo>
                      <a:pt x="0" y="429011"/>
                    </a:lnTo>
                    <a:cubicBezTo>
                      <a:pt x="0" y="476682"/>
                      <a:pt x="143006" y="488906"/>
                      <a:pt x="218789" y="488906"/>
                    </a:cubicBezTo>
                    <a:cubicBezTo>
                      <a:pt x="294565" y="488906"/>
                      <a:pt x="437571" y="476682"/>
                      <a:pt x="437571" y="429011"/>
                    </a:cubicBezTo>
                    <a:lnTo>
                      <a:pt x="437571" y="62340"/>
                    </a:lnTo>
                    <a:cubicBezTo>
                      <a:pt x="437571" y="19559"/>
                      <a:pt x="323897" y="0"/>
                      <a:pt x="218789" y="0"/>
                    </a:cubicBezTo>
                    <a:close/>
                    <a:moveTo>
                      <a:pt x="73338" y="35447"/>
                    </a:moveTo>
                    <a:cubicBezTo>
                      <a:pt x="112449" y="25667"/>
                      <a:pt x="163783" y="20778"/>
                      <a:pt x="218789" y="20778"/>
                    </a:cubicBezTo>
                    <a:cubicBezTo>
                      <a:pt x="273787" y="20778"/>
                      <a:pt x="325122" y="25667"/>
                      <a:pt x="364233" y="35447"/>
                    </a:cubicBezTo>
                    <a:cubicBezTo>
                      <a:pt x="408233" y="46445"/>
                      <a:pt x="418012" y="58669"/>
                      <a:pt x="418012" y="62340"/>
                    </a:cubicBezTo>
                    <a:cubicBezTo>
                      <a:pt x="418012" y="66004"/>
                      <a:pt x="408233" y="78228"/>
                      <a:pt x="364233" y="89226"/>
                    </a:cubicBezTo>
                    <a:cubicBezTo>
                      <a:pt x="325122" y="97780"/>
                      <a:pt x="273787" y="102669"/>
                      <a:pt x="218789" y="102669"/>
                    </a:cubicBezTo>
                    <a:cubicBezTo>
                      <a:pt x="163783" y="102669"/>
                      <a:pt x="112449" y="97780"/>
                      <a:pt x="73338" y="88007"/>
                    </a:cubicBezTo>
                    <a:cubicBezTo>
                      <a:pt x="30557" y="77002"/>
                      <a:pt x="20778" y="66004"/>
                      <a:pt x="20778" y="62340"/>
                    </a:cubicBezTo>
                    <a:cubicBezTo>
                      <a:pt x="20778" y="58669"/>
                      <a:pt x="30557" y="46445"/>
                      <a:pt x="73338" y="35447"/>
                    </a:cubicBezTo>
                    <a:close/>
                    <a:moveTo>
                      <a:pt x="20778" y="232232"/>
                    </a:moveTo>
                    <a:cubicBezTo>
                      <a:pt x="34227" y="242011"/>
                      <a:pt x="53779" y="251784"/>
                      <a:pt x="79447" y="251784"/>
                    </a:cubicBezTo>
                    <a:cubicBezTo>
                      <a:pt x="86781" y="251784"/>
                      <a:pt x="121002" y="250565"/>
                      <a:pt x="149114" y="223672"/>
                    </a:cubicBezTo>
                    <a:cubicBezTo>
                      <a:pt x="161339" y="234677"/>
                      <a:pt x="184561" y="251784"/>
                      <a:pt x="218789" y="251784"/>
                    </a:cubicBezTo>
                    <a:cubicBezTo>
                      <a:pt x="226117" y="251784"/>
                      <a:pt x="260344" y="250565"/>
                      <a:pt x="288456" y="223672"/>
                    </a:cubicBezTo>
                    <a:cubicBezTo>
                      <a:pt x="300674" y="234677"/>
                      <a:pt x="323897" y="251784"/>
                      <a:pt x="358124" y="251784"/>
                    </a:cubicBezTo>
                    <a:cubicBezTo>
                      <a:pt x="364233" y="251784"/>
                      <a:pt x="392345" y="250565"/>
                      <a:pt x="416793" y="232232"/>
                    </a:cubicBezTo>
                    <a:lnTo>
                      <a:pt x="416793" y="322677"/>
                    </a:lnTo>
                    <a:cubicBezTo>
                      <a:pt x="394790" y="348345"/>
                      <a:pt x="364233" y="349564"/>
                      <a:pt x="358124" y="349564"/>
                    </a:cubicBezTo>
                    <a:cubicBezTo>
                      <a:pt x="322677" y="349564"/>
                      <a:pt x="300674" y="325122"/>
                      <a:pt x="297010" y="320233"/>
                    </a:cubicBezTo>
                    <a:lnTo>
                      <a:pt x="288456" y="310453"/>
                    </a:lnTo>
                    <a:lnTo>
                      <a:pt x="279896" y="320233"/>
                    </a:lnTo>
                    <a:cubicBezTo>
                      <a:pt x="257899" y="348345"/>
                      <a:pt x="224897" y="349564"/>
                      <a:pt x="218789" y="349564"/>
                    </a:cubicBezTo>
                    <a:cubicBezTo>
                      <a:pt x="183342" y="349564"/>
                      <a:pt x="161339" y="325122"/>
                      <a:pt x="157675" y="320233"/>
                    </a:cubicBezTo>
                    <a:lnTo>
                      <a:pt x="149114" y="310453"/>
                    </a:lnTo>
                    <a:lnTo>
                      <a:pt x="140561" y="320233"/>
                    </a:lnTo>
                    <a:cubicBezTo>
                      <a:pt x="118558" y="348345"/>
                      <a:pt x="85562" y="349564"/>
                      <a:pt x="79447" y="349564"/>
                    </a:cubicBezTo>
                    <a:cubicBezTo>
                      <a:pt x="47671" y="349564"/>
                      <a:pt x="26893" y="330012"/>
                      <a:pt x="20778" y="322677"/>
                    </a:cubicBezTo>
                    <a:lnTo>
                      <a:pt x="20778" y="232232"/>
                    </a:lnTo>
                    <a:close/>
                    <a:moveTo>
                      <a:pt x="416793" y="204120"/>
                    </a:moveTo>
                    <a:cubicBezTo>
                      <a:pt x="394790" y="229787"/>
                      <a:pt x="364233" y="231006"/>
                      <a:pt x="358124" y="231006"/>
                    </a:cubicBezTo>
                    <a:cubicBezTo>
                      <a:pt x="322677" y="231006"/>
                      <a:pt x="300674" y="206564"/>
                      <a:pt x="297010" y="201675"/>
                    </a:cubicBezTo>
                    <a:lnTo>
                      <a:pt x="288456" y="191896"/>
                    </a:lnTo>
                    <a:lnTo>
                      <a:pt x="279896" y="201675"/>
                    </a:lnTo>
                    <a:cubicBezTo>
                      <a:pt x="257899" y="229787"/>
                      <a:pt x="224897" y="231006"/>
                      <a:pt x="218789" y="231006"/>
                    </a:cubicBezTo>
                    <a:cubicBezTo>
                      <a:pt x="183342" y="231006"/>
                      <a:pt x="161339" y="206564"/>
                      <a:pt x="157675" y="201675"/>
                    </a:cubicBezTo>
                    <a:lnTo>
                      <a:pt x="149114" y="191896"/>
                    </a:lnTo>
                    <a:lnTo>
                      <a:pt x="140561" y="201675"/>
                    </a:lnTo>
                    <a:cubicBezTo>
                      <a:pt x="118558" y="229787"/>
                      <a:pt x="85562" y="231006"/>
                      <a:pt x="79447" y="231006"/>
                    </a:cubicBezTo>
                    <a:cubicBezTo>
                      <a:pt x="47671" y="231006"/>
                      <a:pt x="26893" y="211454"/>
                      <a:pt x="20778" y="204120"/>
                    </a:cubicBezTo>
                    <a:lnTo>
                      <a:pt x="20778" y="90452"/>
                    </a:lnTo>
                    <a:cubicBezTo>
                      <a:pt x="58669" y="113675"/>
                      <a:pt x="140561" y="123447"/>
                      <a:pt x="218789" y="123447"/>
                    </a:cubicBezTo>
                    <a:cubicBezTo>
                      <a:pt x="297010" y="123447"/>
                      <a:pt x="380121" y="112449"/>
                      <a:pt x="416793" y="90452"/>
                    </a:cubicBezTo>
                    <a:lnTo>
                      <a:pt x="416793" y="204120"/>
                    </a:lnTo>
                    <a:close/>
                    <a:moveTo>
                      <a:pt x="364233" y="453459"/>
                    </a:moveTo>
                    <a:cubicBezTo>
                      <a:pt x="325122" y="463238"/>
                      <a:pt x="273787" y="468128"/>
                      <a:pt x="218789" y="468128"/>
                    </a:cubicBezTo>
                    <a:cubicBezTo>
                      <a:pt x="163783" y="468128"/>
                      <a:pt x="112449" y="463238"/>
                      <a:pt x="73338" y="453459"/>
                    </a:cubicBezTo>
                    <a:cubicBezTo>
                      <a:pt x="29338" y="442461"/>
                      <a:pt x="19558" y="431456"/>
                      <a:pt x="19558" y="427792"/>
                    </a:cubicBezTo>
                    <a:lnTo>
                      <a:pt x="19558" y="349564"/>
                    </a:lnTo>
                    <a:cubicBezTo>
                      <a:pt x="33002" y="359343"/>
                      <a:pt x="52560" y="369122"/>
                      <a:pt x="78228" y="369122"/>
                    </a:cubicBezTo>
                    <a:cubicBezTo>
                      <a:pt x="85562" y="369122"/>
                      <a:pt x="119783" y="367903"/>
                      <a:pt x="147895" y="341010"/>
                    </a:cubicBezTo>
                    <a:cubicBezTo>
                      <a:pt x="160119" y="352009"/>
                      <a:pt x="183342" y="369122"/>
                      <a:pt x="217563" y="369122"/>
                    </a:cubicBezTo>
                    <a:cubicBezTo>
                      <a:pt x="224897" y="369122"/>
                      <a:pt x="259118" y="367903"/>
                      <a:pt x="287231" y="341010"/>
                    </a:cubicBezTo>
                    <a:cubicBezTo>
                      <a:pt x="299455" y="352009"/>
                      <a:pt x="322677" y="369122"/>
                      <a:pt x="356898" y="369122"/>
                    </a:cubicBezTo>
                    <a:cubicBezTo>
                      <a:pt x="363014" y="369122"/>
                      <a:pt x="391126" y="367903"/>
                      <a:pt x="415568" y="349564"/>
                    </a:cubicBezTo>
                    <a:lnTo>
                      <a:pt x="415568" y="427792"/>
                    </a:lnTo>
                    <a:cubicBezTo>
                      <a:pt x="416793" y="431456"/>
                      <a:pt x="407014" y="443680"/>
                      <a:pt x="364233" y="453459"/>
                    </a:cubicBezTo>
                    <a:close/>
                  </a:path>
                </a:pathLst>
              </a:custGeom>
              <a:solidFill>
                <a:srgbClr val="2C5967"/>
              </a:solidFill>
              <a:ln w="6417" cap="flat">
                <a:noFill/>
                <a:prstDash val="solid"/>
                <a:miter/>
              </a:ln>
            </p:spPr>
            <p:txBody>
              <a:bodyPr rtlCol="0" anchor="ctr"/>
              <a:lstStyle/>
              <a:p>
                <a:endParaRPr lang="en-US"/>
              </a:p>
            </p:txBody>
          </p:sp>
        </p:grpSp>
        <p:sp>
          <p:nvSpPr>
            <p:cNvPr id="2443" name="TextBox 2442">
              <a:extLst>
                <a:ext uri="{FF2B5EF4-FFF2-40B4-BE49-F238E27FC236}">
                  <a16:creationId xmlns:a16="http://schemas.microsoft.com/office/drawing/2014/main" id="{BD926B08-ACF8-4AA1-B79D-2E7000E6791E}"/>
                </a:ext>
              </a:extLst>
            </p:cNvPr>
            <p:cNvSpPr txBox="1"/>
            <p:nvPr/>
          </p:nvSpPr>
          <p:spPr>
            <a:xfrm>
              <a:off x="5296551" y="4274039"/>
              <a:ext cx="65130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 Lake</a:t>
              </a:r>
            </a:p>
          </p:txBody>
        </p:sp>
      </p:grpSp>
      <p:grpSp>
        <p:nvGrpSpPr>
          <p:cNvPr id="2" name="Group 1">
            <a:extLst>
              <a:ext uri="{FF2B5EF4-FFF2-40B4-BE49-F238E27FC236}">
                <a16:creationId xmlns:a16="http://schemas.microsoft.com/office/drawing/2014/main" id="{8203E797-3A36-4EBE-852A-56D14BCA8281}"/>
              </a:ext>
            </a:extLst>
          </p:cNvPr>
          <p:cNvGrpSpPr/>
          <p:nvPr/>
        </p:nvGrpSpPr>
        <p:grpSpPr>
          <a:xfrm>
            <a:off x="6196211" y="4065850"/>
            <a:ext cx="628850" cy="756006"/>
            <a:chOff x="6196211" y="4065850"/>
            <a:chExt cx="628850" cy="756006"/>
          </a:xfrm>
        </p:grpSpPr>
        <p:grpSp>
          <p:nvGrpSpPr>
            <p:cNvPr id="2445" name="Graphic 2">
              <a:extLst>
                <a:ext uri="{FF2B5EF4-FFF2-40B4-BE49-F238E27FC236}">
                  <a16:creationId xmlns:a16="http://schemas.microsoft.com/office/drawing/2014/main" id="{017D064A-8474-4B10-98C5-DF30C8942D67}"/>
                </a:ext>
              </a:extLst>
            </p:cNvPr>
            <p:cNvGrpSpPr/>
            <p:nvPr/>
          </p:nvGrpSpPr>
          <p:grpSpPr>
            <a:xfrm>
              <a:off x="6287439" y="4065850"/>
              <a:ext cx="444918" cy="513347"/>
              <a:chOff x="6287439" y="3801176"/>
              <a:chExt cx="444918" cy="513347"/>
            </a:xfrm>
          </p:grpSpPr>
          <p:sp>
            <p:nvSpPr>
              <p:cNvPr id="2446" name="Freeform: Shape 2445">
                <a:extLst>
                  <a:ext uri="{FF2B5EF4-FFF2-40B4-BE49-F238E27FC236}">
                    <a16:creationId xmlns:a16="http://schemas.microsoft.com/office/drawing/2014/main" id="{F28F2EDC-0C86-40BC-8033-4345DBD46546}"/>
                  </a:ext>
                </a:extLst>
              </p:cNvPr>
              <p:cNvSpPr/>
              <p:nvPr/>
            </p:nvSpPr>
            <p:spPr>
              <a:xfrm>
                <a:off x="6294145" y="3807509"/>
                <a:ext cx="431217" cy="500308"/>
              </a:xfrm>
              <a:custGeom>
                <a:avLst/>
                <a:gdLst>
                  <a:gd name="connsiteX0" fmla="*/ 47902 w 431217"/>
                  <a:gd name="connsiteY0" fmla="*/ 423672 h 500308"/>
                  <a:gd name="connsiteX1" fmla="*/ 0 w 431217"/>
                  <a:gd name="connsiteY1" fmla="*/ 53369 h 500308"/>
                  <a:gd name="connsiteX2" fmla="*/ 215163 w 431217"/>
                  <a:gd name="connsiteY2" fmla="*/ 0 h 500308"/>
                  <a:gd name="connsiteX3" fmla="*/ 431218 w 431217"/>
                  <a:gd name="connsiteY3" fmla="*/ 53369 h 500308"/>
                  <a:gd name="connsiteX4" fmla="*/ 380910 w 431217"/>
                  <a:gd name="connsiteY4" fmla="*/ 423672 h 500308"/>
                  <a:gd name="connsiteX5" fmla="*/ 215227 w 431217"/>
                  <a:gd name="connsiteY5" fmla="*/ 500308 h 500308"/>
                  <a:gd name="connsiteX6" fmla="*/ 47902 w 431217"/>
                  <a:gd name="connsiteY6" fmla="*/ 423672 h 50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217" h="500308">
                    <a:moveTo>
                      <a:pt x="47902" y="423672"/>
                    </a:moveTo>
                    <a:lnTo>
                      <a:pt x="0" y="53369"/>
                    </a:lnTo>
                    <a:lnTo>
                      <a:pt x="215163" y="0"/>
                    </a:lnTo>
                    <a:lnTo>
                      <a:pt x="431218" y="53369"/>
                    </a:lnTo>
                    <a:lnTo>
                      <a:pt x="380910" y="423672"/>
                    </a:lnTo>
                    <a:lnTo>
                      <a:pt x="215227" y="500308"/>
                    </a:lnTo>
                    <a:lnTo>
                      <a:pt x="47902" y="423672"/>
                    </a:lnTo>
                    <a:close/>
                  </a:path>
                </a:pathLst>
              </a:custGeom>
              <a:solidFill>
                <a:srgbClr val="FFFFFF"/>
              </a:solidFill>
              <a:ln w="6417" cap="flat">
                <a:noFill/>
                <a:prstDash val="solid"/>
                <a:miter/>
              </a:ln>
            </p:spPr>
            <p:txBody>
              <a:bodyPr rtlCol="0" anchor="ctr"/>
              <a:lstStyle/>
              <a:p>
                <a:endParaRPr lang="en-US"/>
              </a:p>
            </p:txBody>
          </p:sp>
          <p:sp>
            <p:nvSpPr>
              <p:cNvPr id="2447" name="Freeform: Shape 2446">
                <a:extLst>
                  <a:ext uri="{FF2B5EF4-FFF2-40B4-BE49-F238E27FC236}">
                    <a16:creationId xmlns:a16="http://schemas.microsoft.com/office/drawing/2014/main" id="{2F125581-17E1-4D6A-B126-6527983EE9C7}"/>
                  </a:ext>
                </a:extLst>
              </p:cNvPr>
              <p:cNvSpPr/>
              <p:nvPr/>
            </p:nvSpPr>
            <p:spPr>
              <a:xfrm>
                <a:off x="6287439" y="3801176"/>
                <a:ext cx="444918" cy="513347"/>
              </a:xfrm>
              <a:custGeom>
                <a:avLst/>
                <a:gdLst>
                  <a:gd name="connsiteX0" fmla="*/ 221869 w 444918"/>
                  <a:gd name="connsiteY0" fmla="*/ 12185 h 513347"/>
                  <a:gd name="connsiteX1" fmla="*/ 431122 w 444918"/>
                  <a:gd name="connsiteY1" fmla="*/ 64335 h 513347"/>
                  <a:gd name="connsiteX2" fmla="*/ 382033 w 444918"/>
                  <a:gd name="connsiteY2" fmla="*/ 426470 h 513347"/>
                  <a:gd name="connsiteX3" fmla="*/ 221933 w 444918"/>
                  <a:gd name="connsiteY3" fmla="*/ 499577 h 513347"/>
                  <a:gd name="connsiteX4" fmla="*/ 60216 w 444918"/>
                  <a:gd name="connsiteY4" fmla="*/ 426470 h 513347"/>
                  <a:gd name="connsiteX5" fmla="*/ 13527 w 444918"/>
                  <a:gd name="connsiteY5" fmla="*/ 64335 h 513347"/>
                  <a:gd name="connsiteX6" fmla="*/ 221869 w 444918"/>
                  <a:gd name="connsiteY6" fmla="*/ 12185 h 513347"/>
                  <a:gd name="connsiteX7" fmla="*/ 221869 w 444918"/>
                  <a:gd name="connsiteY7" fmla="*/ 0 h 513347"/>
                  <a:gd name="connsiteX8" fmla="*/ 219431 w 444918"/>
                  <a:gd name="connsiteY8" fmla="*/ 732 h 513347"/>
                  <a:gd name="connsiteX9" fmla="*/ 10485 w 444918"/>
                  <a:gd name="connsiteY9" fmla="*/ 52516 h 513347"/>
                  <a:gd name="connsiteX10" fmla="*/ 0 w 444918"/>
                  <a:gd name="connsiteY10" fmla="*/ 55076 h 513347"/>
                  <a:gd name="connsiteX11" fmla="*/ 1341 w 444918"/>
                  <a:gd name="connsiteY11" fmla="*/ 65920 h 513347"/>
                  <a:gd name="connsiteX12" fmla="*/ 48755 w 444918"/>
                  <a:gd name="connsiteY12" fmla="*/ 427445 h 513347"/>
                  <a:gd name="connsiteX13" fmla="*/ 49609 w 444918"/>
                  <a:gd name="connsiteY13" fmla="*/ 434144 h 513347"/>
                  <a:gd name="connsiteX14" fmla="*/ 55705 w 444918"/>
                  <a:gd name="connsiteY14" fmla="*/ 436948 h 513347"/>
                  <a:gd name="connsiteX15" fmla="*/ 217441 w 444918"/>
                  <a:gd name="connsiteY15" fmla="*/ 511031 h 513347"/>
                  <a:gd name="connsiteX16" fmla="*/ 222575 w 444918"/>
                  <a:gd name="connsiteY16" fmla="*/ 513347 h 513347"/>
                  <a:gd name="connsiteX17" fmla="*/ 227708 w 444918"/>
                  <a:gd name="connsiteY17" fmla="*/ 511031 h 513347"/>
                  <a:gd name="connsiteX18" fmla="*/ 387744 w 444918"/>
                  <a:gd name="connsiteY18" fmla="*/ 436948 h 513347"/>
                  <a:gd name="connsiteX19" fmla="*/ 393840 w 444918"/>
                  <a:gd name="connsiteY19" fmla="*/ 434144 h 513347"/>
                  <a:gd name="connsiteX20" fmla="*/ 394674 w 444918"/>
                  <a:gd name="connsiteY20" fmla="*/ 427445 h 513347"/>
                  <a:gd name="connsiteX21" fmla="*/ 443442 w 444918"/>
                  <a:gd name="connsiteY21" fmla="*/ 65920 h 513347"/>
                  <a:gd name="connsiteX22" fmla="*/ 444919 w 444918"/>
                  <a:gd name="connsiteY22" fmla="*/ 55198 h 513347"/>
                  <a:gd name="connsiteX23" fmla="*/ 434266 w 444918"/>
                  <a:gd name="connsiteY23" fmla="*/ 52516 h 513347"/>
                  <a:gd name="connsiteX24" fmla="*/ 224756 w 444918"/>
                  <a:gd name="connsiteY24" fmla="*/ 732 h 513347"/>
                  <a:gd name="connsiteX25" fmla="*/ 221869 w 444918"/>
                  <a:gd name="connsiteY25"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4918" h="513347">
                    <a:moveTo>
                      <a:pt x="221869" y="12185"/>
                    </a:moveTo>
                    <a:lnTo>
                      <a:pt x="431122" y="64335"/>
                    </a:lnTo>
                    <a:lnTo>
                      <a:pt x="382033" y="426470"/>
                    </a:lnTo>
                    <a:lnTo>
                      <a:pt x="221933" y="499577"/>
                    </a:lnTo>
                    <a:lnTo>
                      <a:pt x="60216" y="426470"/>
                    </a:lnTo>
                    <a:lnTo>
                      <a:pt x="13527" y="64335"/>
                    </a:lnTo>
                    <a:lnTo>
                      <a:pt x="221869" y="12185"/>
                    </a:lnTo>
                    <a:close/>
                    <a:moveTo>
                      <a:pt x="221869" y="0"/>
                    </a:moveTo>
                    <a:lnTo>
                      <a:pt x="219431" y="732"/>
                    </a:lnTo>
                    <a:lnTo>
                      <a:pt x="10485" y="52516"/>
                    </a:lnTo>
                    <a:lnTo>
                      <a:pt x="0" y="55076"/>
                    </a:lnTo>
                    <a:lnTo>
                      <a:pt x="1341" y="65920"/>
                    </a:lnTo>
                    <a:lnTo>
                      <a:pt x="48755" y="427445"/>
                    </a:lnTo>
                    <a:lnTo>
                      <a:pt x="49609" y="434144"/>
                    </a:lnTo>
                    <a:lnTo>
                      <a:pt x="55705" y="436948"/>
                    </a:lnTo>
                    <a:lnTo>
                      <a:pt x="217441" y="511031"/>
                    </a:lnTo>
                    <a:lnTo>
                      <a:pt x="222575" y="513347"/>
                    </a:lnTo>
                    <a:lnTo>
                      <a:pt x="227708" y="511031"/>
                    </a:lnTo>
                    <a:lnTo>
                      <a:pt x="387744" y="436948"/>
                    </a:lnTo>
                    <a:lnTo>
                      <a:pt x="393840" y="434144"/>
                    </a:lnTo>
                    <a:lnTo>
                      <a:pt x="394674" y="427445"/>
                    </a:lnTo>
                    <a:lnTo>
                      <a:pt x="443442" y="65920"/>
                    </a:lnTo>
                    <a:lnTo>
                      <a:pt x="444919" y="55198"/>
                    </a:lnTo>
                    <a:lnTo>
                      <a:pt x="434266" y="52516"/>
                    </a:lnTo>
                    <a:lnTo>
                      <a:pt x="224756" y="732"/>
                    </a:lnTo>
                    <a:lnTo>
                      <a:pt x="221869" y="0"/>
                    </a:lnTo>
                    <a:close/>
                  </a:path>
                </a:pathLst>
              </a:custGeom>
              <a:solidFill>
                <a:srgbClr val="FFFFFF"/>
              </a:solidFill>
              <a:ln w="6417" cap="flat">
                <a:noFill/>
                <a:prstDash val="solid"/>
                <a:miter/>
              </a:ln>
            </p:spPr>
            <p:txBody>
              <a:bodyPr rtlCol="0" anchor="ctr"/>
              <a:lstStyle/>
              <a:p>
                <a:endParaRPr lang="en-US"/>
              </a:p>
            </p:txBody>
          </p:sp>
          <p:sp>
            <p:nvSpPr>
              <p:cNvPr id="2448" name="Freeform: Shape 2447">
                <a:extLst>
                  <a:ext uri="{FF2B5EF4-FFF2-40B4-BE49-F238E27FC236}">
                    <a16:creationId xmlns:a16="http://schemas.microsoft.com/office/drawing/2014/main" id="{8A00B611-6CF5-4E89-B188-14BF93174042}"/>
                  </a:ext>
                </a:extLst>
              </p:cNvPr>
              <p:cNvSpPr/>
              <p:nvPr/>
            </p:nvSpPr>
            <p:spPr>
              <a:xfrm>
                <a:off x="6300966" y="3813361"/>
                <a:ext cx="417209" cy="487391"/>
              </a:xfrm>
              <a:custGeom>
                <a:avLst/>
                <a:gdLst>
                  <a:gd name="connsiteX0" fmla="*/ 208342 w 417209"/>
                  <a:gd name="connsiteY0" fmla="*/ 0 h 487391"/>
                  <a:gd name="connsiteX1" fmla="*/ 0 w 417209"/>
                  <a:gd name="connsiteY1" fmla="*/ 52150 h 487391"/>
                  <a:gd name="connsiteX2" fmla="*/ 46689 w 417209"/>
                  <a:gd name="connsiteY2" fmla="*/ 414284 h 487391"/>
                  <a:gd name="connsiteX3" fmla="*/ 208406 w 417209"/>
                  <a:gd name="connsiteY3" fmla="*/ 487391 h 487391"/>
                  <a:gd name="connsiteX4" fmla="*/ 368506 w 417209"/>
                  <a:gd name="connsiteY4" fmla="*/ 414284 h 487391"/>
                  <a:gd name="connsiteX5" fmla="*/ 417210 w 417209"/>
                  <a:gd name="connsiteY5" fmla="*/ 52759 h 487391"/>
                  <a:gd name="connsiteX6" fmla="*/ 208342 w 417209"/>
                  <a:gd name="connsiteY6" fmla="*/ 0 h 487391"/>
                  <a:gd name="connsiteX7" fmla="*/ 352143 w 417209"/>
                  <a:gd name="connsiteY7" fmla="*/ 402099 h 487391"/>
                  <a:gd name="connsiteX8" fmla="*/ 208342 w 417209"/>
                  <a:gd name="connsiteY8" fmla="*/ 467897 h 487391"/>
                  <a:gd name="connsiteX9" fmla="*/ 63264 w 417209"/>
                  <a:gd name="connsiteY9" fmla="*/ 402099 h 487391"/>
                  <a:gd name="connsiteX10" fmla="*/ 19873 w 417209"/>
                  <a:gd name="connsiteY10" fmla="*/ 65798 h 487391"/>
                  <a:gd name="connsiteX11" fmla="*/ 208342 w 417209"/>
                  <a:gd name="connsiteY11" fmla="*/ 18885 h 487391"/>
                  <a:gd name="connsiteX12" fmla="*/ 397639 w 417209"/>
                  <a:gd name="connsiteY12" fmla="*/ 65798 h 487391"/>
                  <a:gd name="connsiteX13" fmla="*/ 352143 w 417209"/>
                  <a:gd name="connsiteY13" fmla="*/ 402099 h 48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7209" h="487391">
                    <a:moveTo>
                      <a:pt x="208342" y="0"/>
                    </a:moveTo>
                    <a:lnTo>
                      <a:pt x="0" y="52150"/>
                    </a:lnTo>
                    <a:lnTo>
                      <a:pt x="46689" y="414284"/>
                    </a:lnTo>
                    <a:lnTo>
                      <a:pt x="208406" y="487391"/>
                    </a:lnTo>
                    <a:lnTo>
                      <a:pt x="368506" y="414284"/>
                    </a:lnTo>
                    <a:lnTo>
                      <a:pt x="417210" y="52759"/>
                    </a:lnTo>
                    <a:lnTo>
                      <a:pt x="208342" y="0"/>
                    </a:lnTo>
                    <a:close/>
                    <a:moveTo>
                      <a:pt x="352143" y="402099"/>
                    </a:moveTo>
                    <a:lnTo>
                      <a:pt x="208342" y="467897"/>
                    </a:lnTo>
                    <a:lnTo>
                      <a:pt x="63264" y="402099"/>
                    </a:lnTo>
                    <a:lnTo>
                      <a:pt x="19873" y="65798"/>
                    </a:lnTo>
                    <a:lnTo>
                      <a:pt x="208342" y="18885"/>
                    </a:lnTo>
                    <a:lnTo>
                      <a:pt x="397639" y="65798"/>
                    </a:lnTo>
                    <a:lnTo>
                      <a:pt x="352143" y="402099"/>
                    </a:lnTo>
                    <a:close/>
                  </a:path>
                </a:pathLst>
              </a:custGeom>
              <a:solidFill>
                <a:srgbClr val="2D5967"/>
              </a:solidFill>
              <a:ln w="6417" cap="flat">
                <a:noFill/>
                <a:prstDash val="solid"/>
                <a:miter/>
              </a:ln>
            </p:spPr>
            <p:txBody>
              <a:bodyPr rtlCol="0" anchor="ctr"/>
              <a:lstStyle/>
              <a:p>
                <a:endParaRPr lang="en-US"/>
              </a:p>
            </p:txBody>
          </p:sp>
          <p:sp>
            <p:nvSpPr>
              <p:cNvPr id="2449" name="Freeform: Shape 2448">
                <a:extLst>
                  <a:ext uri="{FF2B5EF4-FFF2-40B4-BE49-F238E27FC236}">
                    <a16:creationId xmlns:a16="http://schemas.microsoft.com/office/drawing/2014/main" id="{9F17B824-00C8-4279-A2EC-85C527883041}"/>
                  </a:ext>
                </a:extLst>
              </p:cNvPr>
              <p:cNvSpPr/>
              <p:nvPr/>
            </p:nvSpPr>
            <p:spPr>
              <a:xfrm>
                <a:off x="6414448" y="4019041"/>
                <a:ext cx="190583" cy="211646"/>
              </a:xfrm>
              <a:custGeom>
                <a:avLst/>
                <a:gdLst>
                  <a:gd name="connsiteX0" fmla="*/ 95309 w 190583"/>
                  <a:gd name="connsiteY0" fmla="*/ 0 h 211646"/>
                  <a:gd name="connsiteX1" fmla="*/ 0 w 190583"/>
                  <a:gd name="connsiteY1" fmla="*/ 30339 h 211646"/>
                  <a:gd name="connsiteX2" fmla="*/ 0 w 190583"/>
                  <a:gd name="connsiteY2" fmla="*/ 31436 h 211646"/>
                  <a:gd name="connsiteX3" fmla="*/ 0 w 190583"/>
                  <a:gd name="connsiteY3" fmla="*/ 32411 h 211646"/>
                  <a:gd name="connsiteX4" fmla="*/ 0 w 190583"/>
                  <a:gd name="connsiteY4" fmla="*/ 182039 h 211646"/>
                  <a:gd name="connsiteX5" fmla="*/ 95309 w 190583"/>
                  <a:gd name="connsiteY5" fmla="*/ 211647 h 211646"/>
                  <a:gd name="connsiteX6" fmla="*/ 190535 w 190583"/>
                  <a:gd name="connsiteY6" fmla="*/ 182039 h 211646"/>
                  <a:gd name="connsiteX7" fmla="*/ 190535 w 190583"/>
                  <a:gd name="connsiteY7" fmla="*/ 32411 h 211646"/>
                  <a:gd name="connsiteX8" fmla="*/ 190535 w 190583"/>
                  <a:gd name="connsiteY8" fmla="*/ 31436 h 211646"/>
                  <a:gd name="connsiteX9" fmla="*/ 190535 w 190583"/>
                  <a:gd name="connsiteY9" fmla="*/ 30339 h 211646"/>
                  <a:gd name="connsiteX10" fmla="*/ 95309 w 190583"/>
                  <a:gd name="connsiteY10" fmla="*/ 0 h 211646"/>
                  <a:gd name="connsiteX11" fmla="*/ 95309 w 190583"/>
                  <a:gd name="connsiteY11" fmla="*/ 193615 h 211646"/>
                  <a:gd name="connsiteX12" fmla="*/ 18051 w 190583"/>
                  <a:gd name="connsiteY12" fmla="*/ 180698 h 211646"/>
                  <a:gd name="connsiteX13" fmla="*/ 18051 w 190583"/>
                  <a:gd name="connsiteY13" fmla="*/ 151091 h 211646"/>
                  <a:gd name="connsiteX14" fmla="*/ 95309 w 190583"/>
                  <a:gd name="connsiteY14" fmla="*/ 161692 h 211646"/>
                  <a:gd name="connsiteX15" fmla="*/ 172504 w 190583"/>
                  <a:gd name="connsiteY15" fmla="*/ 151091 h 211646"/>
                  <a:gd name="connsiteX16" fmla="*/ 172504 w 190583"/>
                  <a:gd name="connsiteY16" fmla="*/ 180698 h 211646"/>
                  <a:gd name="connsiteX17" fmla="*/ 95309 w 190583"/>
                  <a:gd name="connsiteY17" fmla="*/ 193615 h 211646"/>
                  <a:gd name="connsiteX18" fmla="*/ 172504 w 190583"/>
                  <a:gd name="connsiteY18" fmla="*/ 130865 h 211646"/>
                  <a:gd name="connsiteX19" fmla="*/ 95309 w 190583"/>
                  <a:gd name="connsiteY19" fmla="*/ 143660 h 211646"/>
                  <a:gd name="connsiteX20" fmla="*/ 18051 w 190583"/>
                  <a:gd name="connsiteY20" fmla="*/ 130865 h 211646"/>
                  <a:gd name="connsiteX21" fmla="*/ 18051 w 190583"/>
                  <a:gd name="connsiteY21" fmla="*/ 101861 h 211646"/>
                  <a:gd name="connsiteX22" fmla="*/ 95309 w 190583"/>
                  <a:gd name="connsiteY22" fmla="*/ 112462 h 211646"/>
                  <a:gd name="connsiteX23" fmla="*/ 172504 w 190583"/>
                  <a:gd name="connsiteY23" fmla="*/ 101861 h 211646"/>
                  <a:gd name="connsiteX24" fmla="*/ 172504 w 190583"/>
                  <a:gd name="connsiteY24" fmla="*/ 130865 h 211646"/>
                  <a:gd name="connsiteX25" fmla="*/ 172504 w 190583"/>
                  <a:gd name="connsiteY25" fmla="*/ 82123 h 211646"/>
                  <a:gd name="connsiteX26" fmla="*/ 95309 w 190583"/>
                  <a:gd name="connsiteY26" fmla="*/ 94918 h 211646"/>
                  <a:gd name="connsiteX27" fmla="*/ 18051 w 190583"/>
                  <a:gd name="connsiteY27" fmla="*/ 81635 h 211646"/>
                  <a:gd name="connsiteX28" fmla="*/ 18051 w 190583"/>
                  <a:gd name="connsiteY28" fmla="*/ 50199 h 211646"/>
                  <a:gd name="connsiteX29" fmla="*/ 95309 w 190583"/>
                  <a:gd name="connsiteY29" fmla="*/ 61287 h 211646"/>
                  <a:gd name="connsiteX30" fmla="*/ 172504 w 190583"/>
                  <a:gd name="connsiteY30" fmla="*/ 50199 h 211646"/>
                  <a:gd name="connsiteX31" fmla="*/ 172504 w 190583"/>
                  <a:gd name="connsiteY31" fmla="*/ 82123 h 211646"/>
                  <a:gd name="connsiteX32" fmla="*/ 171284 w 190583"/>
                  <a:gd name="connsiteY32" fmla="*/ 30826 h 211646"/>
                  <a:gd name="connsiteX33" fmla="*/ 95309 w 190583"/>
                  <a:gd name="connsiteY33" fmla="*/ 43012 h 211646"/>
                  <a:gd name="connsiteX34" fmla="*/ 19398 w 190583"/>
                  <a:gd name="connsiteY34" fmla="*/ 30826 h 211646"/>
                  <a:gd name="connsiteX35" fmla="*/ 95309 w 190583"/>
                  <a:gd name="connsiteY35" fmla="*/ 18641 h 211646"/>
                  <a:gd name="connsiteX36" fmla="*/ 171284 w 190583"/>
                  <a:gd name="connsiteY36" fmla="*/ 30339 h 211646"/>
                  <a:gd name="connsiteX37" fmla="*/ 171284 w 190583"/>
                  <a:gd name="connsiteY37" fmla="*/ 30826 h 21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0583" h="211646">
                    <a:moveTo>
                      <a:pt x="95309" y="0"/>
                    </a:moveTo>
                    <a:cubicBezTo>
                      <a:pt x="85556" y="0"/>
                      <a:pt x="0" y="853"/>
                      <a:pt x="0" y="30339"/>
                    </a:cubicBezTo>
                    <a:cubicBezTo>
                      <a:pt x="0" y="30339"/>
                      <a:pt x="0" y="31070"/>
                      <a:pt x="0" y="31436"/>
                    </a:cubicBezTo>
                    <a:cubicBezTo>
                      <a:pt x="0" y="31802"/>
                      <a:pt x="0" y="32168"/>
                      <a:pt x="0" y="32411"/>
                    </a:cubicBezTo>
                    <a:lnTo>
                      <a:pt x="0" y="182039"/>
                    </a:lnTo>
                    <a:cubicBezTo>
                      <a:pt x="0" y="210183"/>
                      <a:pt x="79331" y="211647"/>
                      <a:pt x="95309" y="211647"/>
                    </a:cubicBezTo>
                    <a:cubicBezTo>
                      <a:pt x="111287" y="211647"/>
                      <a:pt x="190535" y="210183"/>
                      <a:pt x="190535" y="182039"/>
                    </a:cubicBezTo>
                    <a:lnTo>
                      <a:pt x="190535" y="32411"/>
                    </a:lnTo>
                    <a:cubicBezTo>
                      <a:pt x="190535" y="32084"/>
                      <a:pt x="190535" y="31757"/>
                      <a:pt x="190535" y="31436"/>
                    </a:cubicBezTo>
                    <a:cubicBezTo>
                      <a:pt x="190599" y="31070"/>
                      <a:pt x="190599" y="30698"/>
                      <a:pt x="190535" y="30339"/>
                    </a:cubicBezTo>
                    <a:cubicBezTo>
                      <a:pt x="190535" y="1463"/>
                      <a:pt x="104549" y="0"/>
                      <a:pt x="95309" y="0"/>
                    </a:cubicBezTo>
                    <a:close/>
                    <a:moveTo>
                      <a:pt x="95309" y="193615"/>
                    </a:moveTo>
                    <a:cubicBezTo>
                      <a:pt x="49621" y="193615"/>
                      <a:pt x="22799" y="185453"/>
                      <a:pt x="18051" y="180698"/>
                    </a:cubicBezTo>
                    <a:lnTo>
                      <a:pt x="18051" y="151091"/>
                    </a:lnTo>
                    <a:cubicBezTo>
                      <a:pt x="43076" y="158630"/>
                      <a:pt x="69193" y="162205"/>
                      <a:pt x="95309" y="161692"/>
                    </a:cubicBezTo>
                    <a:cubicBezTo>
                      <a:pt x="121426" y="162198"/>
                      <a:pt x="147478" y="158624"/>
                      <a:pt x="172504" y="151091"/>
                    </a:cubicBezTo>
                    <a:lnTo>
                      <a:pt x="172504" y="180698"/>
                    </a:lnTo>
                    <a:cubicBezTo>
                      <a:pt x="167691" y="185453"/>
                      <a:pt x="141125" y="193615"/>
                      <a:pt x="95309" y="193615"/>
                    </a:cubicBezTo>
                    <a:close/>
                    <a:moveTo>
                      <a:pt x="172504" y="130865"/>
                    </a:moveTo>
                    <a:cubicBezTo>
                      <a:pt x="167691" y="135492"/>
                      <a:pt x="140933" y="143660"/>
                      <a:pt x="95309" y="143660"/>
                    </a:cubicBezTo>
                    <a:cubicBezTo>
                      <a:pt x="49750" y="143660"/>
                      <a:pt x="22799" y="135492"/>
                      <a:pt x="18051" y="130865"/>
                    </a:cubicBezTo>
                    <a:lnTo>
                      <a:pt x="18051" y="101861"/>
                    </a:lnTo>
                    <a:cubicBezTo>
                      <a:pt x="43076" y="109400"/>
                      <a:pt x="69193" y="112975"/>
                      <a:pt x="95309" y="112462"/>
                    </a:cubicBezTo>
                    <a:cubicBezTo>
                      <a:pt x="121426" y="112968"/>
                      <a:pt x="147478" y="109394"/>
                      <a:pt x="172504" y="101861"/>
                    </a:cubicBezTo>
                    <a:lnTo>
                      <a:pt x="172504" y="130865"/>
                    </a:lnTo>
                    <a:close/>
                    <a:moveTo>
                      <a:pt x="172504" y="82123"/>
                    </a:moveTo>
                    <a:cubicBezTo>
                      <a:pt x="167691" y="86755"/>
                      <a:pt x="140933" y="94918"/>
                      <a:pt x="95309" y="94918"/>
                    </a:cubicBezTo>
                    <a:cubicBezTo>
                      <a:pt x="49750" y="94918"/>
                      <a:pt x="22799" y="86755"/>
                      <a:pt x="18051" y="81635"/>
                    </a:cubicBezTo>
                    <a:lnTo>
                      <a:pt x="18051" y="50199"/>
                    </a:lnTo>
                    <a:cubicBezTo>
                      <a:pt x="43076" y="57906"/>
                      <a:pt x="69129" y="61647"/>
                      <a:pt x="95309" y="61287"/>
                    </a:cubicBezTo>
                    <a:cubicBezTo>
                      <a:pt x="121426" y="61634"/>
                      <a:pt x="147478" y="57893"/>
                      <a:pt x="172504" y="50199"/>
                    </a:cubicBezTo>
                    <a:lnTo>
                      <a:pt x="172504" y="82123"/>
                    </a:lnTo>
                    <a:close/>
                    <a:moveTo>
                      <a:pt x="171284" y="30826"/>
                    </a:moveTo>
                    <a:cubicBezTo>
                      <a:pt x="164033" y="35697"/>
                      <a:pt x="138110" y="43012"/>
                      <a:pt x="95309" y="43012"/>
                    </a:cubicBezTo>
                    <a:cubicBezTo>
                      <a:pt x="52509" y="43012"/>
                      <a:pt x="26457" y="35575"/>
                      <a:pt x="19398" y="30826"/>
                    </a:cubicBezTo>
                    <a:cubicBezTo>
                      <a:pt x="26457" y="25949"/>
                      <a:pt x="52509" y="18641"/>
                      <a:pt x="95309" y="18641"/>
                    </a:cubicBezTo>
                    <a:cubicBezTo>
                      <a:pt x="138110" y="18641"/>
                      <a:pt x="164033" y="25828"/>
                      <a:pt x="171284" y="30339"/>
                    </a:cubicBezTo>
                    <a:lnTo>
                      <a:pt x="171284" y="30826"/>
                    </a:lnTo>
                    <a:close/>
                  </a:path>
                </a:pathLst>
              </a:custGeom>
              <a:solidFill>
                <a:srgbClr val="2D5967"/>
              </a:solidFill>
              <a:ln w="6417" cap="flat">
                <a:noFill/>
                <a:prstDash val="solid"/>
                <a:miter/>
              </a:ln>
            </p:spPr>
            <p:txBody>
              <a:bodyPr rtlCol="0" anchor="ctr"/>
              <a:lstStyle/>
              <a:p>
                <a:endParaRPr lang="en-US"/>
              </a:p>
            </p:txBody>
          </p:sp>
          <p:sp>
            <p:nvSpPr>
              <p:cNvPr id="2450" name="Freeform: Shape 2449">
                <a:extLst>
                  <a:ext uri="{FF2B5EF4-FFF2-40B4-BE49-F238E27FC236}">
                    <a16:creationId xmlns:a16="http://schemas.microsoft.com/office/drawing/2014/main" id="{96A5311E-8B60-4DFB-AAA6-FCD134BAB498}"/>
                  </a:ext>
                </a:extLst>
              </p:cNvPr>
              <p:cNvSpPr/>
              <p:nvPr/>
            </p:nvSpPr>
            <p:spPr>
              <a:xfrm>
                <a:off x="6360572" y="3900239"/>
                <a:ext cx="120181" cy="109054"/>
              </a:xfrm>
              <a:custGeom>
                <a:avLst/>
                <a:gdLst>
                  <a:gd name="connsiteX0" fmla="*/ 61659 w 120181"/>
                  <a:gd name="connsiteY0" fmla="*/ 61172 h 109054"/>
                  <a:gd name="connsiteX1" fmla="*/ 48877 w 120181"/>
                  <a:gd name="connsiteY1" fmla="*/ 73357 h 109054"/>
                  <a:gd name="connsiteX2" fmla="*/ 84567 w 120181"/>
                  <a:gd name="connsiteY2" fmla="*/ 109054 h 109054"/>
                  <a:gd name="connsiteX3" fmla="*/ 120181 w 120181"/>
                  <a:gd name="connsiteY3" fmla="*/ 73479 h 109054"/>
                  <a:gd name="connsiteX4" fmla="*/ 107989 w 120181"/>
                  <a:gd name="connsiteY4" fmla="*/ 61294 h 109054"/>
                  <a:gd name="connsiteX5" fmla="*/ 94000 w 120181"/>
                  <a:gd name="connsiteY5" fmla="*/ 75186 h 109054"/>
                  <a:gd name="connsiteX6" fmla="*/ 94000 w 120181"/>
                  <a:gd name="connsiteY6" fmla="*/ 73113 h 109054"/>
                  <a:gd name="connsiteX7" fmla="*/ 72376 w 120181"/>
                  <a:gd name="connsiteY7" fmla="*/ 21625 h 109054"/>
                  <a:gd name="connsiteX8" fmla="*/ 20842 w 120181"/>
                  <a:gd name="connsiteY8" fmla="*/ 0 h 109054"/>
                  <a:gd name="connsiteX9" fmla="*/ 0 w 120181"/>
                  <a:gd name="connsiteY9" fmla="*/ 0 h 109054"/>
                  <a:gd name="connsiteX10" fmla="*/ 0 w 120181"/>
                  <a:gd name="connsiteY10" fmla="*/ 17306 h 109054"/>
                  <a:gd name="connsiteX11" fmla="*/ 19867 w 120181"/>
                  <a:gd name="connsiteY11" fmla="*/ 17306 h 109054"/>
                  <a:gd name="connsiteX12" fmla="*/ 59221 w 120181"/>
                  <a:gd name="connsiteY12" fmla="*/ 33650 h 109054"/>
                  <a:gd name="connsiteX13" fmla="*/ 75584 w 120181"/>
                  <a:gd name="connsiteY13" fmla="*/ 72992 h 109054"/>
                  <a:gd name="connsiteX14" fmla="*/ 75584 w 120181"/>
                  <a:gd name="connsiteY14" fmla="*/ 75064 h 109054"/>
                  <a:gd name="connsiteX15" fmla="*/ 61659 w 120181"/>
                  <a:gd name="connsiteY15" fmla="*/ 61172 h 10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181" h="109054">
                    <a:moveTo>
                      <a:pt x="61659" y="61172"/>
                    </a:moveTo>
                    <a:lnTo>
                      <a:pt x="48877" y="73357"/>
                    </a:lnTo>
                    <a:lnTo>
                      <a:pt x="84567" y="109054"/>
                    </a:lnTo>
                    <a:lnTo>
                      <a:pt x="120181" y="73479"/>
                    </a:lnTo>
                    <a:lnTo>
                      <a:pt x="107989" y="61294"/>
                    </a:lnTo>
                    <a:lnTo>
                      <a:pt x="94000" y="75186"/>
                    </a:lnTo>
                    <a:lnTo>
                      <a:pt x="94000" y="73113"/>
                    </a:lnTo>
                    <a:cubicBezTo>
                      <a:pt x="93808" y="53779"/>
                      <a:pt x="86043" y="35299"/>
                      <a:pt x="72376" y="21625"/>
                    </a:cubicBezTo>
                    <a:cubicBezTo>
                      <a:pt x="58643" y="7957"/>
                      <a:pt x="40176" y="193"/>
                      <a:pt x="20842" y="0"/>
                    </a:cubicBezTo>
                    <a:lnTo>
                      <a:pt x="0" y="0"/>
                    </a:lnTo>
                    <a:lnTo>
                      <a:pt x="0" y="17306"/>
                    </a:lnTo>
                    <a:lnTo>
                      <a:pt x="19867" y="17306"/>
                    </a:lnTo>
                    <a:cubicBezTo>
                      <a:pt x="34632" y="17338"/>
                      <a:pt x="48781" y="23216"/>
                      <a:pt x="59221" y="33650"/>
                    </a:cubicBezTo>
                    <a:cubicBezTo>
                      <a:pt x="69681" y="44084"/>
                      <a:pt x="75520" y="58233"/>
                      <a:pt x="75584" y="72992"/>
                    </a:cubicBezTo>
                    <a:lnTo>
                      <a:pt x="75584" y="75064"/>
                    </a:lnTo>
                    <a:lnTo>
                      <a:pt x="61659" y="61172"/>
                    </a:lnTo>
                    <a:close/>
                  </a:path>
                </a:pathLst>
              </a:custGeom>
              <a:solidFill>
                <a:srgbClr val="2D5967"/>
              </a:solidFill>
              <a:ln w="6417" cap="flat">
                <a:noFill/>
                <a:prstDash val="solid"/>
                <a:miter/>
              </a:ln>
            </p:spPr>
            <p:txBody>
              <a:bodyPr rtlCol="0" anchor="ctr"/>
              <a:lstStyle/>
              <a:p>
                <a:endParaRPr lang="en-US"/>
              </a:p>
            </p:txBody>
          </p:sp>
          <p:sp>
            <p:nvSpPr>
              <p:cNvPr id="2451" name="Freeform: Shape 2450">
                <a:extLst>
                  <a:ext uri="{FF2B5EF4-FFF2-40B4-BE49-F238E27FC236}">
                    <a16:creationId xmlns:a16="http://schemas.microsoft.com/office/drawing/2014/main" id="{D3565FBE-59A4-4E0B-B3E2-5BACE10528D8}"/>
                  </a:ext>
                </a:extLst>
              </p:cNvPr>
              <p:cNvSpPr/>
              <p:nvPr/>
            </p:nvSpPr>
            <p:spPr>
              <a:xfrm>
                <a:off x="6539147" y="3899501"/>
                <a:ext cx="120443" cy="109054"/>
              </a:xfrm>
              <a:custGeom>
                <a:avLst/>
                <a:gdLst>
                  <a:gd name="connsiteX0" fmla="*/ 99846 w 120443"/>
                  <a:gd name="connsiteY0" fmla="*/ 0 h 109054"/>
                  <a:gd name="connsiteX1" fmla="*/ 48319 w 120443"/>
                  <a:gd name="connsiteY1" fmla="*/ 21625 h 109054"/>
                  <a:gd name="connsiteX2" fmla="*/ 26694 w 120443"/>
                  <a:gd name="connsiteY2" fmla="*/ 73113 h 109054"/>
                  <a:gd name="connsiteX3" fmla="*/ 26694 w 120443"/>
                  <a:gd name="connsiteY3" fmla="*/ 75180 h 109054"/>
                  <a:gd name="connsiteX4" fmla="*/ 12769 w 120443"/>
                  <a:gd name="connsiteY4" fmla="*/ 61294 h 109054"/>
                  <a:gd name="connsiteX5" fmla="*/ 0 w 120443"/>
                  <a:gd name="connsiteY5" fmla="*/ 73479 h 109054"/>
                  <a:gd name="connsiteX6" fmla="*/ 35742 w 120443"/>
                  <a:gd name="connsiteY6" fmla="*/ 109054 h 109054"/>
                  <a:gd name="connsiteX7" fmla="*/ 71291 w 120443"/>
                  <a:gd name="connsiteY7" fmla="*/ 73357 h 109054"/>
                  <a:gd name="connsiteX8" fmla="*/ 58522 w 120443"/>
                  <a:gd name="connsiteY8" fmla="*/ 61172 h 109054"/>
                  <a:gd name="connsiteX9" fmla="*/ 44726 w 120443"/>
                  <a:gd name="connsiteY9" fmla="*/ 75058 h 109054"/>
                  <a:gd name="connsiteX10" fmla="*/ 44726 w 120443"/>
                  <a:gd name="connsiteY10" fmla="*/ 72992 h 109054"/>
                  <a:gd name="connsiteX11" fmla="*/ 61024 w 120443"/>
                  <a:gd name="connsiteY11" fmla="*/ 33656 h 109054"/>
                  <a:gd name="connsiteX12" fmla="*/ 100295 w 120443"/>
                  <a:gd name="connsiteY12" fmla="*/ 17306 h 109054"/>
                  <a:gd name="connsiteX13" fmla="*/ 120444 w 120443"/>
                  <a:gd name="connsiteY13" fmla="*/ 17306 h 109054"/>
                  <a:gd name="connsiteX14" fmla="*/ 120444 w 120443"/>
                  <a:gd name="connsiteY14" fmla="*/ 0 h 109054"/>
                  <a:gd name="connsiteX15" fmla="*/ 99846 w 120443"/>
                  <a:gd name="connsiteY15" fmla="*/ 0 h 10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3" h="109054">
                    <a:moveTo>
                      <a:pt x="99846" y="0"/>
                    </a:moveTo>
                    <a:cubicBezTo>
                      <a:pt x="80467" y="193"/>
                      <a:pt x="61987" y="7957"/>
                      <a:pt x="48319" y="21625"/>
                    </a:cubicBezTo>
                    <a:cubicBezTo>
                      <a:pt x="34651" y="35293"/>
                      <a:pt x="26887" y="53779"/>
                      <a:pt x="26694" y="73113"/>
                    </a:cubicBezTo>
                    <a:lnTo>
                      <a:pt x="26694" y="75180"/>
                    </a:lnTo>
                    <a:lnTo>
                      <a:pt x="12769" y="61294"/>
                    </a:lnTo>
                    <a:lnTo>
                      <a:pt x="0" y="73479"/>
                    </a:lnTo>
                    <a:lnTo>
                      <a:pt x="35742" y="109054"/>
                    </a:lnTo>
                    <a:lnTo>
                      <a:pt x="71291" y="73357"/>
                    </a:lnTo>
                    <a:lnTo>
                      <a:pt x="58522" y="61172"/>
                    </a:lnTo>
                    <a:lnTo>
                      <a:pt x="44726" y="75058"/>
                    </a:lnTo>
                    <a:lnTo>
                      <a:pt x="44726" y="72992"/>
                    </a:lnTo>
                    <a:cubicBezTo>
                      <a:pt x="44726" y="58239"/>
                      <a:pt x="50564" y="44097"/>
                      <a:pt x="61024" y="33656"/>
                    </a:cubicBezTo>
                    <a:cubicBezTo>
                      <a:pt x="71419" y="23216"/>
                      <a:pt x="85537" y="17338"/>
                      <a:pt x="100295" y="17306"/>
                    </a:cubicBezTo>
                    <a:lnTo>
                      <a:pt x="120444" y="17306"/>
                    </a:lnTo>
                    <a:lnTo>
                      <a:pt x="120444" y="0"/>
                    </a:lnTo>
                    <a:lnTo>
                      <a:pt x="99846" y="0"/>
                    </a:lnTo>
                    <a:close/>
                  </a:path>
                </a:pathLst>
              </a:custGeom>
              <a:solidFill>
                <a:srgbClr val="2D5967"/>
              </a:solidFill>
              <a:ln w="6417" cap="flat">
                <a:noFill/>
                <a:prstDash val="solid"/>
                <a:miter/>
              </a:ln>
            </p:spPr>
            <p:txBody>
              <a:bodyPr rtlCol="0" anchor="ctr"/>
              <a:lstStyle/>
              <a:p>
                <a:endParaRPr lang="en-US"/>
              </a:p>
            </p:txBody>
          </p:sp>
          <p:sp>
            <p:nvSpPr>
              <p:cNvPr id="2452" name="Freeform: Shape 2451">
                <a:extLst>
                  <a:ext uri="{FF2B5EF4-FFF2-40B4-BE49-F238E27FC236}">
                    <a16:creationId xmlns:a16="http://schemas.microsoft.com/office/drawing/2014/main" id="{FD32AD8F-06A1-4AE5-BCA9-95D56A89211D}"/>
                  </a:ext>
                </a:extLst>
              </p:cNvPr>
              <p:cNvSpPr/>
              <p:nvPr/>
            </p:nvSpPr>
            <p:spPr>
              <a:xfrm>
                <a:off x="6460669" y="3868687"/>
                <a:ext cx="98241" cy="130499"/>
              </a:xfrm>
              <a:custGeom>
                <a:avLst/>
                <a:gdLst>
                  <a:gd name="connsiteX0" fmla="*/ 40105 w 98241"/>
                  <a:gd name="connsiteY0" fmla="*/ 34484 h 130499"/>
                  <a:gd name="connsiteX1" fmla="*/ 40105 w 98241"/>
                  <a:gd name="connsiteY1" fmla="*/ 130499 h 130499"/>
                  <a:gd name="connsiteX2" fmla="*/ 58137 w 98241"/>
                  <a:gd name="connsiteY2" fmla="*/ 130499 h 130499"/>
                  <a:gd name="connsiteX3" fmla="*/ 58137 w 98241"/>
                  <a:gd name="connsiteY3" fmla="*/ 34484 h 130499"/>
                  <a:gd name="connsiteX4" fmla="*/ 85408 w 98241"/>
                  <a:gd name="connsiteY4" fmla="*/ 61775 h 130499"/>
                  <a:gd name="connsiteX5" fmla="*/ 98242 w 98241"/>
                  <a:gd name="connsiteY5" fmla="*/ 49102 h 130499"/>
                  <a:gd name="connsiteX6" fmla="*/ 49089 w 98241"/>
                  <a:gd name="connsiteY6" fmla="*/ 0 h 130499"/>
                  <a:gd name="connsiteX7" fmla="*/ 0 w 98241"/>
                  <a:gd name="connsiteY7" fmla="*/ 49102 h 130499"/>
                  <a:gd name="connsiteX8" fmla="*/ 12641 w 98241"/>
                  <a:gd name="connsiteY8" fmla="*/ 61775 h 130499"/>
                  <a:gd name="connsiteX9" fmla="*/ 40105 w 98241"/>
                  <a:gd name="connsiteY9" fmla="*/ 34484 h 13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241" h="130499">
                    <a:moveTo>
                      <a:pt x="40105" y="34484"/>
                    </a:moveTo>
                    <a:lnTo>
                      <a:pt x="40105" y="130499"/>
                    </a:lnTo>
                    <a:lnTo>
                      <a:pt x="58137" y="130499"/>
                    </a:lnTo>
                    <a:lnTo>
                      <a:pt x="58137" y="34484"/>
                    </a:lnTo>
                    <a:lnTo>
                      <a:pt x="85408" y="61775"/>
                    </a:lnTo>
                    <a:lnTo>
                      <a:pt x="98242" y="49102"/>
                    </a:lnTo>
                    <a:lnTo>
                      <a:pt x="49089" y="0"/>
                    </a:lnTo>
                    <a:lnTo>
                      <a:pt x="0" y="49102"/>
                    </a:lnTo>
                    <a:lnTo>
                      <a:pt x="12641" y="61775"/>
                    </a:lnTo>
                    <a:lnTo>
                      <a:pt x="40105" y="34484"/>
                    </a:lnTo>
                    <a:close/>
                  </a:path>
                </a:pathLst>
              </a:custGeom>
              <a:solidFill>
                <a:srgbClr val="2D5967"/>
              </a:solidFill>
              <a:ln w="6417" cap="flat">
                <a:noFill/>
                <a:prstDash val="solid"/>
                <a:miter/>
              </a:ln>
            </p:spPr>
            <p:txBody>
              <a:bodyPr rtlCol="0" anchor="ctr"/>
              <a:lstStyle/>
              <a:p>
                <a:endParaRPr lang="en-US"/>
              </a:p>
            </p:txBody>
          </p:sp>
        </p:grpSp>
        <p:grpSp>
          <p:nvGrpSpPr>
            <p:cNvPr id="2453" name="Graphic 2">
              <a:extLst>
                <a:ext uri="{FF2B5EF4-FFF2-40B4-BE49-F238E27FC236}">
                  <a16:creationId xmlns:a16="http://schemas.microsoft.com/office/drawing/2014/main" id="{FDFCD802-F62A-4C73-AB57-2757A23C0C0B}"/>
                </a:ext>
              </a:extLst>
            </p:cNvPr>
            <p:cNvGrpSpPr/>
            <p:nvPr/>
          </p:nvGrpSpPr>
          <p:grpSpPr>
            <a:xfrm>
              <a:off x="6196211" y="4584433"/>
              <a:ext cx="628850" cy="237423"/>
              <a:chOff x="6196211" y="4319759"/>
              <a:chExt cx="628850" cy="237423"/>
            </a:xfrm>
            <a:solidFill>
              <a:srgbClr val="000000"/>
            </a:solidFill>
          </p:grpSpPr>
          <p:sp>
            <p:nvSpPr>
              <p:cNvPr id="2454" name="TextBox 2453">
                <a:extLst>
                  <a:ext uri="{FF2B5EF4-FFF2-40B4-BE49-F238E27FC236}">
                    <a16:creationId xmlns:a16="http://schemas.microsoft.com/office/drawing/2014/main" id="{D0C8E518-CE7F-46B1-86A8-F337AF4DC87F}"/>
                  </a:ext>
                </a:extLst>
              </p:cNvPr>
              <p:cNvSpPr txBox="1"/>
              <p:nvPr/>
            </p:nvSpPr>
            <p:spPr>
              <a:xfrm>
                <a:off x="6134603" y="4274039"/>
                <a:ext cx="76039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Oracle REST</a:t>
                </a:r>
              </a:p>
            </p:txBody>
          </p:sp>
          <p:sp>
            <p:nvSpPr>
              <p:cNvPr id="2455" name="TextBox 2454">
                <a:extLst>
                  <a:ext uri="{FF2B5EF4-FFF2-40B4-BE49-F238E27FC236}">
                    <a16:creationId xmlns:a16="http://schemas.microsoft.com/office/drawing/2014/main" id="{4F08F09A-AEBF-48E1-A61E-06D27CD5D02C}"/>
                  </a:ext>
                </a:extLst>
              </p:cNvPr>
              <p:cNvSpPr txBox="1"/>
              <p:nvPr/>
            </p:nvSpPr>
            <p:spPr>
              <a:xfrm>
                <a:off x="6104771" y="4376709"/>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 Services</a:t>
                </a:r>
              </a:p>
            </p:txBody>
          </p:sp>
        </p:grpSp>
      </p:grpSp>
      <p:grpSp>
        <p:nvGrpSpPr>
          <p:cNvPr id="2476" name="Graphic 2">
            <a:extLst>
              <a:ext uri="{FF2B5EF4-FFF2-40B4-BE49-F238E27FC236}">
                <a16:creationId xmlns:a16="http://schemas.microsoft.com/office/drawing/2014/main" id="{6E7E818E-5449-45F6-84C0-5A154F743747}"/>
              </a:ext>
            </a:extLst>
          </p:cNvPr>
          <p:cNvGrpSpPr/>
          <p:nvPr/>
        </p:nvGrpSpPr>
        <p:grpSpPr>
          <a:xfrm>
            <a:off x="1081289" y="5408473"/>
            <a:ext cx="609600" cy="537833"/>
            <a:chOff x="1081289" y="5508056"/>
            <a:chExt cx="609600" cy="537833"/>
          </a:xfrm>
        </p:grpSpPr>
        <p:grpSp>
          <p:nvGrpSpPr>
            <p:cNvPr id="2477" name="Graphic 2">
              <a:extLst>
                <a:ext uri="{FF2B5EF4-FFF2-40B4-BE49-F238E27FC236}">
                  <a16:creationId xmlns:a16="http://schemas.microsoft.com/office/drawing/2014/main" id="{D8C1A7AD-FED2-49AD-98A9-E139B1DE7E64}"/>
                </a:ext>
              </a:extLst>
            </p:cNvPr>
            <p:cNvGrpSpPr/>
            <p:nvPr/>
          </p:nvGrpSpPr>
          <p:grpSpPr>
            <a:xfrm>
              <a:off x="1126155" y="5508056"/>
              <a:ext cx="513347" cy="295428"/>
              <a:chOff x="1126155" y="5508056"/>
              <a:chExt cx="513347" cy="295428"/>
            </a:xfrm>
          </p:grpSpPr>
          <p:sp>
            <p:nvSpPr>
              <p:cNvPr id="2478" name="Freeform: Shape 2477">
                <a:extLst>
                  <a:ext uri="{FF2B5EF4-FFF2-40B4-BE49-F238E27FC236}">
                    <a16:creationId xmlns:a16="http://schemas.microsoft.com/office/drawing/2014/main" id="{852B61DB-1ABA-41BC-94F1-4C457BC2F4B9}"/>
                  </a:ext>
                </a:extLst>
              </p:cNvPr>
              <p:cNvSpPr/>
              <p:nvPr/>
            </p:nvSpPr>
            <p:spPr>
              <a:xfrm>
                <a:off x="1132264" y="5514171"/>
                <a:ext cx="501129" cy="283194"/>
              </a:xfrm>
              <a:custGeom>
                <a:avLst/>
                <a:gdLst>
                  <a:gd name="connsiteX0" fmla="*/ 495015 w 501129"/>
                  <a:gd name="connsiteY0" fmla="*/ 283194 h 283194"/>
                  <a:gd name="connsiteX1" fmla="*/ 470573 w 501129"/>
                  <a:gd name="connsiteY1" fmla="*/ 274269 h 283194"/>
                  <a:gd name="connsiteX2" fmla="*/ 467024 w 501129"/>
                  <a:gd name="connsiteY2" fmla="*/ 271766 h 283194"/>
                  <a:gd name="connsiteX3" fmla="*/ 462751 w 501129"/>
                  <a:gd name="connsiteY3" fmla="*/ 270971 h 283194"/>
                  <a:gd name="connsiteX4" fmla="*/ 455050 w 501129"/>
                  <a:gd name="connsiteY4" fmla="*/ 274147 h 283194"/>
                  <a:gd name="connsiteX5" fmla="*/ 430602 w 501129"/>
                  <a:gd name="connsiteY5" fmla="*/ 283194 h 283194"/>
                  <a:gd name="connsiteX6" fmla="*/ 406160 w 501129"/>
                  <a:gd name="connsiteY6" fmla="*/ 274269 h 283194"/>
                  <a:gd name="connsiteX7" fmla="*/ 398460 w 501129"/>
                  <a:gd name="connsiteY7" fmla="*/ 270971 h 283194"/>
                  <a:gd name="connsiteX8" fmla="*/ 394212 w 501129"/>
                  <a:gd name="connsiteY8" fmla="*/ 271728 h 283194"/>
                  <a:gd name="connsiteX9" fmla="*/ 390638 w 501129"/>
                  <a:gd name="connsiteY9" fmla="*/ 274147 h 283194"/>
                  <a:gd name="connsiteX10" fmla="*/ 366190 w 501129"/>
                  <a:gd name="connsiteY10" fmla="*/ 283194 h 283194"/>
                  <a:gd name="connsiteX11" fmla="*/ 341748 w 501129"/>
                  <a:gd name="connsiteY11" fmla="*/ 274269 h 283194"/>
                  <a:gd name="connsiteX12" fmla="*/ 338193 w 501129"/>
                  <a:gd name="connsiteY12" fmla="*/ 271766 h 283194"/>
                  <a:gd name="connsiteX13" fmla="*/ 333920 w 501129"/>
                  <a:gd name="connsiteY13" fmla="*/ 270971 h 283194"/>
                  <a:gd name="connsiteX14" fmla="*/ 326219 w 501129"/>
                  <a:gd name="connsiteY14" fmla="*/ 274147 h 283194"/>
                  <a:gd name="connsiteX15" fmla="*/ 301778 w 501129"/>
                  <a:gd name="connsiteY15" fmla="*/ 283194 h 283194"/>
                  <a:gd name="connsiteX16" fmla="*/ 277330 w 501129"/>
                  <a:gd name="connsiteY16" fmla="*/ 274269 h 283194"/>
                  <a:gd name="connsiteX17" fmla="*/ 269507 w 501129"/>
                  <a:gd name="connsiteY17" fmla="*/ 270971 h 283194"/>
                  <a:gd name="connsiteX18" fmla="*/ 261807 w 501129"/>
                  <a:gd name="connsiteY18" fmla="*/ 274147 h 283194"/>
                  <a:gd name="connsiteX19" fmla="*/ 237365 w 501129"/>
                  <a:gd name="connsiteY19" fmla="*/ 283194 h 283194"/>
                  <a:gd name="connsiteX20" fmla="*/ 212917 w 501129"/>
                  <a:gd name="connsiteY20" fmla="*/ 274269 h 283194"/>
                  <a:gd name="connsiteX21" fmla="*/ 205217 w 501129"/>
                  <a:gd name="connsiteY21" fmla="*/ 270971 h 283194"/>
                  <a:gd name="connsiteX22" fmla="*/ 201020 w 501129"/>
                  <a:gd name="connsiteY22" fmla="*/ 271721 h 283194"/>
                  <a:gd name="connsiteX23" fmla="*/ 197517 w 501129"/>
                  <a:gd name="connsiteY23" fmla="*/ 274147 h 283194"/>
                  <a:gd name="connsiteX24" fmla="*/ 172645 w 501129"/>
                  <a:gd name="connsiteY24" fmla="*/ 283149 h 283194"/>
                  <a:gd name="connsiteX25" fmla="*/ 147774 w 501129"/>
                  <a:gd name="connsiteY25" fmla="*/ 274147 h 283194"/>
                  <a:gd name="connsiteX26" fmla="*/ 144225 w 501129"/>
                  <a:gd name="connsiteY26" fmla="*/ 271644 h 283194"/>
                  <a:gd name="connsiteX27" fmla="*/ 139951 w 501129"/>
                  <a:gd name="connsiteY27" fmla="*/ 270848 h 283194"/>
                  <a:gd name="connsiteX28" fmla="*/ 135761 w 501129"/>
                  <a:gd name="connsiteY28" fmla="*/ 271625 h 283194"/>
                  <a:gd name="connsiteX29" fmla="*/ 132251 w 501129"/>
                  <a:gd name="connsiteY29" fmla="*/ 274025 h 283194"/>
                  <a:gd name="connsiteX30" fmla="*/ 107803 w 501129"/>
                  <a:gd name="connsiteY30" fmla="*/ 283073 h 283194"/>
                  <a:gd name="connsiteX31" fmla="*/ 83361 w 501129"/>
                  <a:gd name="connsiteY31" fmla="*/ 274025 h 283194"/>
                  <a:gd name="connsiteX32" fmla="*/ 79787 w 501129"/>
                  <a:gd name="connsiteY32" fmla="*/ 271606 h 283194"/>
                  <a:gd name="connsiteX33" fmla="*/ 75539 w 501129"/>
                  <a:gd name="connsiteY33" fmla="*/ 270848 h 283194"/>
                  <a:gd name="connsiteX34" fmla="*/ 67839 w 501129"/>
                  <a:gd name="connsiteY34" fmla="*/ 274025 h 283194"/>
                  <a:gd name="connsiteX35" fmla="*/ 43391 w 501129"/>
                  <a:gd name="connsiteY35" fmla="*/ 283073 h 283194"/>
                  <a:gd name="connsiteX36" fmla="*/ 18949 w 501129"/>
                  <a:gd name="connsiteY36" fmla="*/ 274147 h 283194"/>
                  <a:gd name="connsiteX37" fmla="*/ 11249 w 501129"/>
                  <a:gd name="connsiteY37" fmla="*/ 270848 h 283194"/>
                  <a:gd name="connsiteX38" fmla="*/ 0 w 501129"/>
                  <a:gd name="connsiteY38" fmla="*/ 270848 h 283194"/>
                  <a:gd name="connsiteX39" fmla="*/ 0 w 501129"/>
                  <a:gd name="connsiteY39" fmla="*/ 209734 h 283194"/>
                  <a:gd name="connsiteX40" fmla="*/ 6115 w 501129"/>
                  <a:gd name="connsiteY40" fmla="*/ 209734 h 283194"/>
                  <a:gd name="connsiteX41" fmla="*/ 30557 w 501129"/>
                  <a:gd name="connsiteY41" fmla="*/ 218660 h 283194"/>
                  <a:gd name="connsiteX42" fmla="*/ 38379 w 501129"/>
                  <a:gd name="connsiteY42" fmla="*/ 221959 h 283194"/>
                  <a:gd name="connsiteX43" fmla="*/ 46079 w 501129"/>
                  <a:gd name="connsiteY43" fmla="*/ 218660 h 283194"/>
                  <a:gd name="connsiteX44" fmla="*/ 70527 w 501129"/>
                  <a:gd name="connsiteY44" fmla="*/ 209734 h 283194"/>
                  <a:gd name="connsiteX45" fmla="*/ 94969 w 501129"/>
                  <a:gd name="connsiteY45" fmla="*/ 218660 h 283194"/>
                  <a:gd name="connsiteX46" fmla="*/ 102791 w 501129"/>
                  <a:gd name="connsiteY46" fmla="*/ 221959 h 283194"/>
                  <a:gd name="connsiteX47" fmla="*/ 110492 w 501129"/>
                  <a:gd name="connsiteY47" fmla="*/ 218660 h 283194"/>
                  <a:gd name="connsiteX48" fmla="*/ 115016 w 501129"/>
                  <a:gd name="connsiteY48" fmla="*/ 215484 h 283194"/>
                  <a:gd name="connsiteX49" fmla="*/ 115016 w 501129"/>
                  <a:gd name="connsiteY49" fmla="*/ 189445 h 283194"/>
                  <a:gd name="connsiteX50" fmla="*/ 0 w 501129"/>
                  <a:gd name="connsiteY50" fmla="*/ 189445 h 283194"/>
                  <a:gd name="connsiteX51" fmla="*/ 0 w 501129"/>
                  <a:gd name="connsiteY51" fmla="*/ 128337 h 283194"/>
                  <a:gd name="connsiteX52" fmla="*/ 16260 w 501129"/>
                  <a:gd name="connsiteY52" fmla="*/ 128337 h 283194"/>
                  <a:gd name="connsiteX53" fmla="*/ 116119 w 501129"/>
                  <a:gd name="connsiteY53" fmla="*/ 14297 h 283194"/>
                  <a:gd name="connsiteX54" fmla="*/ 116119 w 501129"/>
                  <a:gd name="connsiteY54" fmla="*/ 0 h 283194"/>
                  <a:gd name="connsiteX55" fmla="*/ 144597 w 501129"/>
                  <a:gd name="connsiteY55" fmla="*/ 0 h 283194"/>
                  <a:gd name="connsiteX56" fmla="*/ 144597 w 501129"/>
                  <a:gd name="connsiteY56" fmla="*/ 14297 h 283194"/>
                  <a:gd name="connsiteX57" fmla="*/ 165009 w 501129"/>
                  <a:gd name="connsiteY57" fmla="*/ 82623 h 283194"/>
                  <a:gd name="connsiteX58" fmla="*/ 202862 w 501129"/>
                  <a:gd name="connsiteY58" fmla="*/ 116132 h 283194"/>
                  <a:gd name="connsiteX59" fmla="*/ 252400 w 501129"/>
                  <a:gd name="connsiteY59" fmla="*/ 126258 h 283194"/>
                  <a:gd name="connsiteX60" fmla="*/ 301444 w 501129"/>
                  <a:gd name="connsiteY60" fmla="*/ 115221 h 283194"/>
                  <a:gd name="connsiteX61" fmla="*/ 337956 w 501129"/>
                  <a:gd name="connsiteY61" fmla="*/ 80666 h 283194"/>
                  <a:gd name="connsiteX62" fmla="*/ 357636 w 501129"/>
                  <a:gd name="connsiteY62" fmla="*/ 14297 h 283194"/>
                  <a:gd name="connsiteX63" fmla="*/ 357636 w 501129"/>
                  <a:gd name="connsiteY63" fmla="*/ 0 h 283194"/>
                  <a:gd name="connsiteX64" fmla="*/ 386236 w 501129"/>
                  <a:gd name="connsiteY64" fmla="*/ 0 h 283194"/>
                  <a:gd name="connsiteX65" fmla="*/ 386236 w 501129"/>
                  <a:gd name="connsiteY65" fmla="*/ 14297 h 283194"/>
                  <a:gd name="connsiteX66" fmla="*/ 485973 w 501129"/>
                  <a:gd name="connsiteY66" fmla="*/ 128337 h 283194"/>
                  <a:gd name="connsiteX67" fmla="*/ 501130 w 501129"/>
                  <a:gd name="connsiteY67" fmla="*/ 128337 h 283194"/>
                  <a:gd name="connsiteX68" fmla="*/ 501130 w 501129"/>
                  <a:gd name="connsiteY68" fmla="*/ 189445 h 283194"/>
                  <a:gd name="connsiteX69" fmla="*/ 387090 w 501129"/>
                  <a:gd name="connsiteY69" fmla="*/ 189445 h 283194"/>
                  <a:gd name="connsiteX70" fmla="*/ 387090 w 501129"/>
                  <a:gd name="connsiteY70" fmla="*/ 211082 h 283194"/>
                  <a:gd name="connsiteX71" fmla="*/ 397235 w 501129"/>
                  <a:gd name="connsiteY71" fmla="*/ 209856 h 283194"/>
                  <a:gd name="connsiteX72" fmla="*/ 421683 w 501129"/>
                  <a:gd name="connsiteY72" fmla="*/ 218782 h 283194"/>
                  <a:gd name="connsiteX73" fmla="*/ 429505 w 501129"/>
                  <a:gd name="connsiteY73" fmla="*/ 222081 h 283194"/>
                  <a:gd name="connsiteX74" fmla="*/ 437205 w 501129"/>
                  <a:gd name="connsiteY74" fmla="*/ 218782 h 283194"/>
                  <a:gd name="connsiteX75" fmla="*/ 462013 w 501129"/>
                  <a:gd name="connsiteY75" fmla="*/ 209869 h 283194"/>
                  <a:gd name="connsiteX76" fmla="*/ 486827 w 501129"/>
                  <a:gd name="connsiteY76" fmla="*/ 218782 h 283194"/>
                  <a:gd name="connsiteX77" fmla="*/ 494649 w 501129"/>
                  <a:gd name="connsiteY77" fmla="*/ 222081 h 283194"/>
                  <a:gd name="connsiteX78" fmla="*/ 500758 w 501129"/>
                  <a:gd name="connsiteY78" fmla="*/ 222081 h 283194"/>
                  <a:gd name="connsiteX79" fmla="*/ 500758 w 501129"/>
                  <a:gd name="connsiteY79" fmla="*/ 283194 h 283194"/>
                  <a:gd name="connsiteX80" fmla="*/ 495015 w 501129"/>
                  <a:gd name="connsiteY80" fmla="*/ 283194 h 283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01129" h="283194">
                    <a:moveTo>
                      <a:pt x="495015" y="283194"/>
                    </a:moveTo>
                    <a:cubicBezTo>
                      <a:pt x="486076" y="283175"/>
                      <a:pt x="477419" y="280018"/>
                      <a:pt x="470573" y="274269"/>
                    </a:cubicBezTo>
                    <a:cubicBezTo>
                      <a:pt x="469585" y="273190"/>
                      <a:pt x="468372" y="272331"/>
                      <a:pt x="467024" y="271766"/>
                    </a:cubicBezTo>
                    <a:cubicBezTo>
                      <a:pt x="465670" y="271195"/>
                      <a:pt x="464214" y="270926"/>
                      <a:pt x="462751" y="270971"/>
                    </a:cubicBezTo>
                    <a:cubicBezTo>
                      <a:pt x="459324" y="270971"/>
                      <a:pt x="458471" y="270971"/>
                      <a:pt x="455050" y="274147"/>
                    </a:cubicBezTo>
                    <a:cubicBezTo>
                      <a:pt x="448242" y="279986"/>
                      <a:pt x="439573" y="283194"/>
                      <a:pt x="430602" y="283194"/>
                    </a:cubicBezTo>
                    <a:cubicBezTo>
                      <a:pt x="421664" y="283169"/>
                      <a:pt x="413014" y="280012"/>
                      <a:pt x="406160" y="274269"/>
                    </a:cubicBezTo>
                    <a:cubicBezTo>
                      <a:pt x="402734" y="271580"/>
                      <a:pt x="401880" y="270971"/>
                      <a:pt x="398460" y="270971"/>
                    </a:cubicBezTo>
                    <a:cubicBezTo>
                      <a:pt x="397004" y="270926"/>
                      <a:pt x="395560" y="271182"/>
                      <a:pt x="394212" y="271728"/>
                    </a:cubicBezTo>
                    <a:cubicBezTo>
                      <a:pt x="392865" y="272280"/>
                      <a:pt x="391646" y="273101"/>
                      <a:pt x="390638" y="274147"/>
                    </a:cubicBezTo>
                    <a:cubicBezTo>
                      <a:pt x="383830" y="279986"/>
                      <a:pt x="375161" y="283194"/>
                      <a:pt x="366190" y="283194"/>
                    </a:cubicBezTo>
                    <a:cubicBezTo>
                      <a:pt x="357245" y="283175"/>
                      <a:pt x="348595" y="280018"/>
                      <a:pt x="341748" y="274269"/>
                    </a:cubicBezTo>
                    <a:cubicBezTo>
                      <a:pt x="340760" y="273190"/>
                      <a:pt x="339547" y="272331"/>
                      <a:pt x="338193" y="271766"/>
                    </a:cubicBezTo>
                    <a:cubicBezTo>
                      <a:pt x="336846" y="271195"/>
                      <a:pt x="335389" y="270926"/>
                      <a:pt x="333920" y="270971"/>
                    </a:cubicBezTo>
                    <a:cubicBezTo>
                      <a:pt x="330499" y="270971"/>
                      <a:pt x="329646" y="270971"/>
                      <a:pt x="326219" y="274147"/>
                    </a:cubicBezTo>
                    <a:cubicBezTo>
                      <a:pt x="319418" y="279986"/>
                      <a:pt x="310742" y="283194"/>
                      <a:pt x="301778" y="283194"/>
                    </a:cubicBezTo>
                    <a:cubicBezTo>
                      <a:pt x="292833" y="283201"/>
                      <a:pt x="284170" y="280037"/>
                      <a:pt x="277330" y="274269"/>
                    </a:cubicBezTo>
                    <a:cubicBezTo>
                      <a:pt x="273787" y="271580"/>
                      <a:pt x="272934" y="270971"/>
                      <a:pt x="269507" y="270971"/>
                    </a:cubicBezTo>
                    <a:cubicBezTo>
                      <a:pt x="266087" y="270971"/>
                      <a:pt x="265234" y="270971"/>
                      <a:pt x="261807" y="274147"/>
                    </a:cubicBezTo>
                    <a:cubicBezTo>
                      <a:pt x="255005" y="279986"/>
                      <a:pt x="246330" y="283194"/>
                      <a:pt x="237365" y="283194"/>
                    </a:cubicBezTo>
                    <a:cubicBezTo>
                      <a:pt x="228420" y="283175"/>
                      <a:pt x="219770" y="280018"/>
                      <a:pt x="212917" y="274269"/>
                    </a:cubicBezTo>
                    <a:cubicBezTo>
                      <a:pt x="209497" y="271580"/>
                      <a:pt x="208644" y="270971"/>
                      <a:pt x="205217" y="270971"/>
                    </a:cubicBezTo>
                    <a:cubicBezTo>
                      <a:pt x="203780" y="270919"/>
                      <a:pt x="202349" y="271176"/>
                      <a:pt x="201020" y="271721"/>
                    </a:cubicBezTo>
                    <a:cubicBezTo>
                      <a:pt x="199692" y="272273"/>
                      <a:pt x="198499" y="273101"/>
                      <a:pt x="197517" y="274147"/>
                    </a:cubicBezTo>
                    <a:cubicBezTo>
                      <a:pt x="190535" y="279967"/>
                      <a:pt x="181731" y="283149"/>
                      <a:pt x="172645" y="283149"/>
                    </a:cubicBezTo>
                    <a:cubicBezTo>
                      <a:pt x="163559" y="283149"/>
                      <a:pt x="154755" y="279967"/>
                      <a:pt x="147774" y="274147"/>
                    </a:cubicBezTo>
                    <a:cubicBezTo>
                      <a:pt x="146785" y="273069"/>
                      <a:pt x="145573" y="272209"/>
                      <a:pt x="144225" y="271644"/>
                    </a:cubicBezTo>
                    <a:cubicBezTo>
                      <a:pt x="142871" y="271073"/>
                      <a:pt x="141414" y="270804"/>
                      <a:pt x="139951" y="270848"/>
                    </a:cubicBezTo>
                    <a:cubicBezTo>
                      <a:pt x="138514" y="270810"/>
                      <a:pt x="137089" y="271073"/>
                      <a:pt x="135761" y="271625"/>
                    </a:cubicBezTo>
                    <a:cubicBezTo>
                      <a:pt x="134439" y="272170"/>
                      <a:pt x="133239" y="272992"/>
                      <a:pt x="132251" y="274025"/>
                    </a:cubicBezTo>
                    <a:cubicBezTo>
                      <a:pt x="125443" y="279864"/>
                      <a:pt x="116774" y="283073"/>
                      <a:pt x="107803" y="283073"/>
                    </a:cubicBezTo>
                    <a:cubicBezTo>
                      <a:pt x="98826" y="283149"/>
                      <a:pt x="90125" y="279935"/>
                      <a:pt x="83361" y="274025"/>
                    </a:cubicBezTo>
                    <a:cubicBezTo>
                      <a:pt x="82354" y="272979"/>
                      <a:pt x="81135" y="272158"/>
                      <a:pt x="79787" y="271606"/>
                    </a:cubicBezTo>
                    <a:cubicBezTo>
                      <a:pt x="78439" y="271060"/>
                      <a:pt x="76989" y="270804"/>
                      <a:pt x="75539" y="270848"/>
                    </a:cubicBezTo>
                    <a:cubicBezTo>
                      <a:pt x="72113" y="270848"/>
                      <a:pt x="71259" y="270848"/>
                      <a:pt x="67839" y="274025"/>
                    </a:cubicBezTo>
                    <a:cubicBezTo>
                      <a:pt x="61031" y="279864"/>
                      <a:pt x="52361" y="283073"/>
                      <a:pt x="43391" y="283073"/>
                    </a:cubicBezTo>
                    <a:cubicBezTo>
                      <a:pt x="34452" y="283047"/>
                      <a:pt x="25802" y="279890"/>
                      <a:pt x="18949" y="274147"/>
                    </a:cubicBezTo>
                    <a:cubicBezTo>
                      <a:pt x="15522" y="271458"/>
                      <a:pt x="14669" y="270848"/>
                      <a:pt x="11249" y="270848"/>
                    </a:cubicBezTo>
                    <a:lnTo>
                      <a:pt x="0" y="270848"/>
                    </a:lnTo>
                    <a:lnTo>
                      <a:pt x="0" y="209734"/>
                    </a:lnTo>
                    <a:lnTo>
                      <a:pt x="6115" y="209734"/>
                    </a:lnTo>
                    <a:cubicBezTo>
                      <a:pt x="15054" y="209754"/>
                      <a:pt x="23710" y="212911"/>
                      <a:pt x="30557" y="218660"/>
                    </a:cubicBezTo>
                    <a:cubicBezTo>
                      <a:pt x="33984" y="221227"/>
                      <a:pt x="34959" y="221959"/>
                      <a:pt x="38379" y="221959"/>
                    </a:cubicBezTo>
                    <a:cubicBezTo>
                      <a:pt x="41806" y="221959"/>
                      <a:pt x="42659" y="221227"/>
                      <a:pt x="46079" y="218660"/>
                    </a:cubicBezTo>
                    <a:cubicBezTo>
                      <a:pt x="52907" y="212866"/>
                      <a:pt x="61576" y="209702"/>
                      <a:pt x="70527" y="209734"/>
                    </a:cubicBezTo>
                    <a:cubicBezTo>
                      <a:pt x="79473" y="209734"/>
                      <a:pt x="88135" y="212892"/>
                      <a:pt x="94969" y="218660"/>
                    </a:cubicBezTo>
                    <a:cubicBezTo>
                      <a:pt x="98518" y="221227"/>
                      <a:pt x="99371" y="221959"/>
                      <a:pt x="102791" y="221959"/>
                    </a:cubicBezTo>
                    <a:cubicBezTo>
                      <a:pt x="106218" y="221959"/>
                      <a:pt x="107071" y="221227"/>
                      <a:pt x="110492" y="218660"/>
                    </a:cubicBezTo>
                    <a:lnTo>
                      <a:pt x="115016" y="215484"/>
                    </a:lnTo>
                    <a:lnTo>
                      <a:pt x="115016" y="189445"/>
                    </a:lnTo>
                    <a:lnTo>
                      <a:pt x="0" y="189445"/>
                    </a:lnTo>
                    <a:lnTo>
                      <a:pt x="0" y="128337"/>
                    </a:lnTo>
                    <a:lnTo>
                      <a:pt x="16260" y="128337"/>
                    </a:lnTo>
                    <a:cubicBezTo>
                      <a:pt x="91671" y="128337"/>
                      <a:pt x="116119" y="43513"/>
                      <a:pt x="116119" y="14297"/>
                    </a:cubicBezTo>
                    <a:lnTo>
                      <a:pt x="116119" y="0"/>
                    </a:lnTo>
                    <a:lnTo>
                      <a:pt x="144597" y="0"/>
                    </a:lnTo>
                    <a:lnTo>
                      <a:pt x="144597" y="14297"/>
                    </a:lnTo>
                    <a:cubicBezTo>
                      <a:pt x="145072" y="38501"/>
                      <a:pt x="152124" y="62121"/>
                      <a:pt x="165009" y="82623"/>
                    </a:cubicBezTo>
                    <a:cubicBezTo>
                      <a:pt x="174468" y="96920"/>
                      <a:pt x="187526" y="108477"/>
                      <a:pt x="202862" y="116132"/>
                    </a:cubicBezTo>
                    <a:cubicBezTo>
                      <a:pt x="218205" y="123794"/>
                      <a:pt x="235286" y="127284"/>
                      <a:pt x="252400" y="126258"/>
                    </a:cubicBezTo>
                    <a:cubicBezTo>
                      <a:pt x="269443" y="127053"/>
                      <a:pt x="286384" y="123242"/>
                      <a:pt x="301444" y="115221"/>
                    </a:cubicBezTo>
                    <a:cubicBezTo>
                      <a:pt x="316498" y="107193"/>
                      <a:pt x="329113" y="95258"/>
                      <a:pt x="337956" y="80666"/>
                    </a:cubicBezTo>
                    <a:cubicBezTo>
                      <a:pt x="350007" y="60556"/>
                      <a:pt x="356770" y="37724"/>
                      <a:pt x="357636" y="14297"/>
                    </a:cubicBezTo>
                    <a:lnTo>
                      <a:pt x="357636" y="0"/>
                    </a:lnTo>
                    <a:lnTo>
                      <a:pt x="386236" y="0"/>
                    </a:lnTo>
                    <a:lnTo>
                      <a:pt x="386236" y="14297"/>
                    </a:lnTo>
                    <a:cubicBezTo>
                      <a:pt x="386236" y="43513"/>
                      <a:pt x="410678" y="128337"/>
                      <a:pt x="485973" y="128337"/>
                    </a:cubicBezTo>
                    <a:lnTo>
                      <a:pt x="501130" y="128337"/>
                    </a:lnTo>
                    <a:lnTo>
                      <a:pt x="501130" y="189445"/>
                    </a:lnTo>
                    <a:lnTo>
                      <a:pt x="387090" y="189445"/>
                    </a:lnTo>
                    <a:lnTo>
                      <a:pt x="387090" y="211082"/>
                    </a:lnTo>
                    <a:cubicBezTo>
                      <a:pt x="390407" y="210235"/>
                      <a:pt x="393815" y="209818"/>
                      <a:pt x="397235" y="209856"/>
                    </a:cubicBezTo>
                    <a:cubicBezTo>
                      <a:pt x="406186" y="209824"/>
                      <a:pt x="414855" y="212988"/>
                      <a:pt x="421683" y="218782"/>
                    </a:cubicBezTo>
                    <a:cubicBezTo>
                      <a:pt x="425103" y="221349"/>
                      <a:pt x="426078" y="222081"/>
                      <a:pt x="429505" y="222081"/>
                    </a:cubicBezTo>
                    <a:cubicBezTo>
                      <a:pt x="432925" y="222081"/>
                      <a:pt x="433779" y="221349"/>
                      <a:pt x="437205" y="218782"/>
                    </a:cubicBezTo>
                    <a:cubicBezTo>
                      <a:pt x="444187" y="213020"/>
                      <a:pt x="452959" y="209869"/>
                      <a:pt x="462013" y="209869"/>
                    </a:cubicBezTo>
                    <a:cubicBezTo>
                      <a:pt x="471067" y="209869"/>
                      <a:pt x="479845" y="213020"/>
                      <a:pt x="486827" y="218782"/>
                    </a:cubicBezTo>
                    <a:cubicBezTo>
                      <a:pt x="490369" y="221349"/>
                      <a:pt x="491229" y="222081"/>
                      <a:pt x="494649" y="222081"/>
                    </a:cubicBezTo>
                    <a:lnTo>
                      <a:pt x="500758" y="222081"/>
                    </a:lnTo>
                    <a:lnTo>
                      <a:pt x="500758" y="283194"/>
                    </a:lnTo>
                    <a:lnTo>
                      <a:pt x="495015" y="283194"/>
                    </a:lnTo>
                    <a:close/>
                  </a:path>
                </a:pathLst>
              </a:custGeom>
              <a:solidFill>
                <a:srgbClr val="FFFFFF"/>
              </a:solidFill>
              <a:ln w="6417" cap="flat">
                <a:noFill/>
                <a:prstDash val="solid"/>
                <a:miter/>
              </a:ln>
            </p:spPr>
            <p:txBody>
              <a:bodyPr rtlCol="0" anchor="ctr"/>
              <a:lstStyle/>
              <a:p>
                <a:endParaRPr lang="en-US"/>
              </a:p>
            </p:txBody>
          </p:sp>
          <p:sp>
            <p:nvSpPr>
              <p:cNvPr id="2479" name="Freeform: Shape 2478">
                <a:extLst>
                  <a:ext uri="{FF2B5EF4-FFF2-40B4-BE49-F238E27FC236}">
                    <a16:creationId xmlns:a16="http://schemas.microsoft.com/office/drawing/2014/main" id="{666405E1-7935-49FF-A365-A02FC7E2E5CD}"/>
                  </a:ext>
                </a:extLst>
              </p:cNvPr>
              <p:cNvSpPr/>
              <p:nvPr/>
            </p:nvSpPr>
            <p:spPr>
              <a:xfrm>
                <a:off x="1126155" y="5508056"/>
                <a:ext cx="513347" cy="295428"/>
              </a:xfrm>
              <a:custGeom>
                <a:avLst/>
                <a:gdLst>
                  <a:gd name="connsiteX0" fmla="*/ 387090 w 513347"/>
                  <a:gd name="connsiteY0" fmla="*/ 12224 h 295428"/>
                  <a:gd name="connsiteX1" fmla="*/ 387090 w 513347"/>
                  <a:gd name="connsiteY1" fmla="*/ 20412 h 295428"/>
                  <a:gd name="connsiteX2" fmla="*/ 492935 w 513347"/>
                  <a:gd name="connsiteY2" fmla="*/ 140561 h 295428"/>
                  <a:gd name="connsiteX3" fmla="*/ 501123 w 513347"/>
                  <a:gd name="connsiteY3" fmla="*/ 140561 h 295428"/>
                  <a:gd name="connsiteX4" fmla="*/ 501123 w 513347"/>
                  <a:gd name="connsiteY4" fmla="*/ 189451 h 295428"/>
                  <a:gd name="connsiteX5" fmla="*/ 387090 w 513347"/>
                  <a:gd name="connsiteY5" fmla="*/ 189451 h 295428"/>
                  <a:gd name="connsiteX6" fmla="*/ 387090 w 513347"/>
                  <a:gd name="connsiteY6" fmla="*/ 226123 h 295428"/>
                  <a:gd name="connsiteX7" fmla="*/ 403343 w 513347"/>
                  <a:gd name="connsiteY7" fmla="*/ 222087 h 295428"/>
                  <a:gd name="connsiteX8" fmla="*/ 424487 w 513347"/>
                  <a:gd name="connsiteY8" fmla="*/ 229787 h 295428"/>
                  <a:gd name="connsiteX9" fmla="*/ 435915 w 513347"/>
                  <a:gd name="connsiteY9" fmla="*/ 234292 h 295428"/>
                  <a:gd name="connsiteX10" fmla="*/ 447344 w 513347"/>
                  <a:gd name="connsiteY10" fmla="*/ 229787 h 295428"/>
                  <a:gd name="connsiteX11" fmla="*/ 468494 w 513347"/>
                  <a:gd name="connsiteY11" fmla="*/ 222087 h 295428"/>
                  <a:gd name="connsiteX12" fmla="*/ 489759 w 513347"/>
                  <a:gd name="connsiteY12" fmla="*/ 229787 h 295428"/>
                  <a:gd name="connsiteX13" fmla="*/ 501123 w 513347"/>
                  <a:gd name="connsiteY13" fmla="*/ 234311 h 295428"/>
                  <a:gd name="connsiteX14" fmla="*/ 501123 w 513347"/>
                  <a:gd name="connsiteY14" fmla="*/ 283201 h 295428"/>
                  <a:gd name="connsiteX15" fmla="*/ 479980 w 513347"/>
                  <a:gd name="connsiteY15" fmla="*/ 275379 h 295428"/>
                  <a:gd name="connsiteX16" fmla="*/ 468494 w 513347"/>
                  <a:gd name="connsiteY16" fmla="*/ 270977 h 295428"/>
                  <a:gd name="connsiteX17" fmla="*/ 462366 w 513347"/>
                  <a:gd name="connsiteY17" fmla="*/ 272042 h 295428"/>
                  <a:gd name="connsiteX18" fmla="*/ 457123 w 513347"/>
                  <a:gd name="connsiteY18" fmla="*/ 275379 h 295428"/>
                  <a:gd name="connsiteX19" fmla="*/ 435915 w 513347"/>
                  <a:gd name="connsiteY19" fmla="*/ 283207 h 295428"/>
                  <a:gd name="connsiteX20" fmla="*/ 414714 w 513347"/>
                  <a:gd name="connsiteY20" fmla="*/ 275379 h 295428"/>
                  <a:gd name="connsiteX21" fmla="*/ 409465 w 513347"/>
                  <a:gd name="connsiteY21" fmla="*/ 272042 h 295428"/>
                  <a:gd name="connsiteX22" fmla="*/ 403343 w 513347"/>
                  <a:gd name="connsiteY22" fmla="*/ 270977 h 295428"/>
                  <a:gd name="connsiteX23" fmla="*/ 391857 w 513347"/>
                  <a:gd name="connsiteY23" fmla="*/ 275379 h 295428"/>
                  <a:gd name="connsiteX24" fmla="*/ 370707 w 513347"/>
                  <a:gd name="connsiteY24" fmla="*/ 283194 h 295428"/>
                  <a:gd name="connsiteX25" fmla="*/ 349564 w 513347"/>
                  <a:gd name="connsiteY25" fmla="*/ 275379 h 295428"/>
                  <a:gd name="connsiteX26" fmla="*/ 338136 w 513347"/>
                  <a:gd name="connsiteY26" fmla="*/ 270958 h 295428"/>
                  <a:gd name="connsiteX27" fmla="*/ 326707 w 513347"/>
                  <a:gd name="connsiteY27" fmla="*/ 275379 h 295428"/>
                  <a:gd name="connsiteX28" fmla="*/ 305564 w 513347"/>
                  <a:gd name="connsiteY28" fmla="*/ 283201 h 295428"/>
                  <a:gd name="connsiteX29" fmla="*/ 284298 w 513347"/>
                  <a:gd name="connsiteY29" fmla="*/ 275379 h 295428"/>
                  <a:gd name="connsiteX30" fmla="*/ 272928 w 513347"/>
                  <a:gd name="connsiteY30" fmla="*/ 270971 h 295428"/>
                  <a:gd name="connsiteX31" fmla="*/ 261563 w 513347"/>
                  <a:gd name="connsiteY31" fmla="*/ 275379 h 295428"/>
                  <a:gd name="connsiteX32" fmla="*/ 240298 w 513347"/>
                  <a:gd name="connsiteY32" fmla="*/ 283201 h 295428"/>
                  <a:gd name="connsiteX33" fmla="*/ 219148 w 513347"/>
                  <a:gd name="connsiteY33" fmla="*/ 275379 h 295428"/>
                  <a:gd name="connsiteX34" fmla="*/ 213905 w 513347"/>
                  <a:gd name="connsiteY34" fmla="*/ 272042 h 295428"/>
                  <a:gd name="connsiteX35" fmla="*/ 207784 w 513347"/>
                  <a:gd name="connsiteY35" fmla="*/ 270977 h 295428"/>
                  <a:gd name="connsiteX36" fmla="*/ 196291 w 513347"/>
                  <a:gd name="connsiteY36" fmla="*/ 275379 h 295428"/>
                  <a:gd name="connsiteX37" fmla="*/ 175148 w 513347"/>
                  <a:gd name="connsiteY37" fmla="*/ 283194 h 295428"/>
                  <a:gd name="connsiteX38" fmla="*/ 154004 w 513347"/>
                  <a:gd name="connsiteY38" fmla="*/ 275379 h 295428"/>
                  <a:gd name="connsiteX39" fmla="*/ 142576 w 513347"/>
                  <a:gd name="connsiteY39" fmla="*/ 270958 h 295428"/>
                  <a:gd name="connsiteX40" fmla="*/ 131147 w 513347"/>
                  <a:gd name="connsiteY40" fmla="*/ 275379 h 295428"/>
                  <a:gd name="connsiteX41" fmla="*/ 110004 w 513347"/>
                  <a:gd name="connsiteY41" fmla="*/ 283194 h 295428"/>
                  <a:gd name="connsiteX42" fmla="*/ 88860 w 513347"/>
                  <a:gd name="connsiteY42" fmla="*/ 275379 h 295428"/>
                  <a:gd name="connsiteX43" fmla="*/ 77368 w 513347"/>
                  <a:gd name="connsiteY43" fmla="*/ 270977 h 295428"/>
                  <a:gd name="connsiteX44" fmla="*/ 71246 w 513347"/>
                  <a:gd name="connsiteY44" fmla="*/ 272042 h 295428"/>
                  <a:gd name="connsiteX45" fmla="*/ 66004 w 513347"/>
                  <a:gd name="connsiteY45" fmla="*/ 275379 h 295428"/>
                  <a:gd name="connsiteX46" fmla="*/ 44796 w 513347"/>
                  <a:gd name="connsiteY46" fmla="*/ 283207 h 295428"/>
                  <a:gd name="connsiteX47" fmla="*/ 23588 w 513347"/>
                  <a:gd name="connsiteY47" fmla="*/ 275379 h 295428"/>
                  <a:gd name="connsiteX48" fmla="*/ 18346 w 513347"/>
                  <a:gd name="connsiteY48" fmla="*/ 272042 h 295428"/>
                  <a:gd name="connsiteX49" fmla="*/ 12224 w 513347"/>
                  <a:gd name="connsiteY49" fmla="*/ 270977 h 295428"/>
                  <a:gd name="connsiteX50" fmla="*/ 12224 w 513347"/>
                  <a:gd name="connsiteY50" fmla="*/ 222087 h 295428"/>
                  <a:gd name="connsiteX51" fmla="*/ 33368 w 513347"/>
                  <a:gd name="connsiteY51" fmla="*/ 229787 h 295428"/>
                  <a:gd name="connsiteX52" fmla="*/ 44796 w 513347"/>
                  <a:gd name="connsiteY52" fmla="*/ 234292 h 295428"/>
                  <a:gd name="connsiteX53" fmla="*/ 56224 w 513347"/>
                  <a:gd name="connsiteY53" fmla="*/ 229787 h 295428"/>
                  <a:gd name="connsiteX54" fmla="*/ 77368 w 513347"/>
                  <a:gd name="connsiteY54" fmla="*/ 222087 h 295428"/>
                  <a:gd name="connsiteX55" fmla="*/ 98633 w 513347"/>
                  <a:gd name="connsiteY55" fmla="*/ 229787 h 295428"/>
                  <a:gd name="connsiteX56" fmla="*/ 103863 w 513347"/>
                  <a:gd name="connsiteY56" fmla="*/ 233194 h 295428"/>
                  <a:gd name="connsiteX57" fmla="*/ 110004 w 513347"/>
                  <a:gd name="connsiteY57" fmla="*/ 234311 h 295428"/>
                  <a:gd name="connsiteX58" fmla="*/ 121368 w 513347"/>
                  <a:gd name="connsiteY58" fmla="*/ 229787 h 295428"/>
                  <a:gd name="connsiteX59" fmla="*/ 128337 w 513347"/>
                  <a:gd name="connsiteY59" fmla="*/ 225263 h 295428"/>
                  <a:gd name="connsiteX60" fmla="*/ 128337 w 513347"/>
                  <a:gd name="connsiteY60" fmla="*/ 189451 h 295428"/>
                  <a:gd name="connsiteX61" fmla="*/ 12224 w 513347"/>
                  <a:gd name="connsiteY61" fmla="*/ 189451 h 295428"/>
                  <a:gd name="connsiteX62" fmla="*/ 12224 w 513347"/>
                  <a:gd name="connsiteY62" fmla="*/ 140561 h 295428"/>
                  <a:gd name="connsiteX63" fmla="*/ 22369 w 513347"/>
                  <a:gd name="connsiteY63" fmla="*/ 140561 h 295428"/>
                  <a:gd name="connsiteX64" fmla="*/ 128337 w 513347"/>
                  <a:gd name="connsiteY64" fmla="*/ 20412 h 295428"/>
                  <a:gd name="connsiteX65" fmla="*/ 128337 w 513347"/>
                  <a:gd name="connsiteY65" fmla="*/ 12224 h 295428"/>
                  <a:gd name="connsiteX66" fmla="*/ 144591 w 513347"/>
                  <a:gd name="connsiteY66" fmla="*/ 12224 h 295428"/>
                  <a:gd name="connsiteX67" fmla="*/ 144591 w 513347"/>
                  <a:gd name="connsiteY67" fmla="*/ 20412 h 295428"/>
                  <a:gd name="connsiteX68" fmla="*/ 166228 w 513347"/>
                  <a:gd name="connsiteY68" fmla="*/ 92037 h 295428"/>
                  <a:gd name="connsiteX69" fmla="*/ 206269 w 513347"/>
                  <a:gd name="connsiteY69" fmla="*/ 127657 h 295428"/>
                  <a:gd name="connsiteX70" fmla="*/ 258753 w 513347"/>
                  <a:gd name="connsiteY70" fmla="*/ 138482 h 295428"/>
                  <a:gd name="connsiteX71" fmla="*/ 311198 w 513347"/>
                  <a:gd name="connsiteY71" fmla="*/ 126726 h 295428"/>
                  <a:gd name="connsiteX72" fmla="*/ 350052 w 513347"/>
                  <a:gd name="connsiteY72" fmla="*/ 89592 h 295428"/>
                  <a:gd name="connsiteX73" fmla="*/ 370707 w 513347"/>
                  <a:gd name="connsiteY73" fmla="*/ 20046 h 295428"/>
                  <a:gd name="connsiteX74" fmla="*/ 370707 w 513347"/>
                  <a:gd name="connsiteY74" fmla="*/ 12224 h 295428"/>
                  <a:gd name="connsiteX75" fmla="*/ 387090 w 513347"/>
                  <a:gd name="connsiteY75" fmla="*/ 12224 h 295428"/>
                  <a:gd name="connsiteX76" fmla="*/ 399314 w 513347"/>
                  <a:gd name="connsiteY76" fmla="*/ 0 h 295428"/>
                  <a:gd name="connsiteX77" fmla="*/ 358490 w 513347"/>
                  <a:gd name="connsiteY77" fmla="*/ 0 h 295428"/>
                  <a:gd name="connsiteX78" fmla="*/ 358490 w 513347"/>
                  <a:gd name="connsiteY78" fmla="*/ 20412 h 295428"/>
                  <a:gd name="connsiteX79" fmla="*/ 339663 w 513347"/>
                  <a:gd name="connsiteY79" fmla="*/ 83483 h 295428"/>
                  <a:gd name="connsiteX80" fmla="*/ 305223 w 513347"/>
                  <a:gd name="connsiteY80" fmla="*/ 116254 h 295428"/>
                  <a:gd name="connsiteX81" fmla="*/ 258753 w 513347"/>
                  <a:gd name="connsiteY81" fmla="*/ 126264 h 295428"/>
                  <a:gd name="connsiteX82" fmla="*/ 176495 w 513347"/>
                  <a:gd name="connsiteY82" fmla="*/ 85318 h 295428"/>
                  <a:gd name="connsiteX83" fmla="*/ 156815 w 513347"/>
                  <a:gd name="connsiteY83" fmla="*/ 20412 h 295428"/>
                  <a:gd name="connsiteX84" fmla="*/ 156815 w 513347"/>
                  <a:gd name="connsiteY84" fmla="*/ 0 h 295428"/>
                  <a:gd name="connsiteX85" fmla="*/ 116113 w 513347"/>
                  <a:gd name="connsiteY85" fmla="*/ 0 h 295428"/>
                  <a:gd name="connsiteX86" fmla="*/ 116113 w 513347"/>
                  <a:gd name="connsiteY86" fmla="*/ 20412 h 295428"/>
                  <a:gd name="connsiteX87" fmla="*/ 22369 w 513347"/>
                  <a:gd name="connsiteY87" fmla="*/ 128337 h 295428"/>
                  <a:gd name="connsiteX88" fmla="*/ 0 w 513347"/>
                  <a:gd name="connsiteY88" fmla="*/ 128337 h 295428"/>
                  <a:gd name="connsiteX89" fmla="*/ 0 w 513347"/>
                  <a:gd name="connsiteY89" fmla="*/ 201675 h 295428"/>
                  <a:gd name="connsiteX90" fmla="*/ 116113 w 513347"/>
                  <a:gd name="connsiteY90" fmla="*/ 201675 h 295428"/>
                  <a:gd name="connsiteX91" fmla="*/ 116113 w 513347"/>
                  <a:gd name="connsiteY91" fmla="*/ 218545 h 295428"/>
                  <a:gd name="connsiteX92" fmla="*/ 114034 w 513347"/>
                  <a:gd name="connsiteY92" fmla="*/ 220008 h 295428"/>
                  <a:gd name="connsiteX93" fmla="*/ 110004 w 513347"/>
                  <a:gd name="connsiteY93" fmla="*/ 222087 h 295428"/>
                  <a:gd name="connsiteX94" fmla="*/ 105968 w 513347"/>
                  <a:gd name="connsiteY94" fmla="*/ 220008 h 295428"/>
                  <a:gd name="connsiteX95" fmla="*/ 77368 w 513347"/>
                  <a:gd name="connsiteY95" fmla="*/ 209863 h 295428"/>
                  <a:gd name="connsiteX96" fmla="*/ 48890 w 513347"/>
                  <a:gd name="connsiteY96" fmla="*/ 220008 h 295428"/>
                  <a:gd name="connsiteX97" fmla="*/ 44854 w 513347"/>
                  <a:gd name="connsiteY97" fmla="*/ 222087 h 295428"/>
                  <a:gd name="connsiteX98" fmla="*/ 40702 w 513347"/>
                  <a:gd name="connsiteY98" fmla="*/ 220008 h 295428"/>
                  <a:gd name="connsiteX99" fmla="*/ 12224 w 513347"/>
                  <a:gd name="connsiteY99" fmla="*/ 209863 h 295428"/>
                  <a:gd name="connsiteX100" fmla="*/ 0 w 513347"/>
                  <a:gd name="connsiteY100" fmla="*/ 209863 h 295428"/>
                  <a:gd name="connsiteX101" fmla="*/ 0 w 513347"/>
                  <a:gd name="connsiteY101" fmla="*/ 283201 h 295428"/>
                  <a:gd name="connsiteX102" fmla="*/ 12224 w 513347"/>
                  <a:gd name="connsiteY102" fmla="*/ 283201 h 295428"/>
                  <a:gd name="connsiteX103" fmla="*/ 16254 w 513347"/>
                  <a:gd name="connsiteY103" fmla="*/ 285158 h 295428"/>
                  <a:gd name="connsiteX104" fmla="*/ 44854 w 513347"/>
                  <a:gd name="connsiteY104" fmla="*/ 295425 h 295428"/>
                  <a:gd name="connsiteX105" fmla="*/ 73338 w 513347"/>
                  <a:gd name="connsiteY105" fmla="*/ 285158 h 295428"/>
                  <a:gd name="connsiteX106" fmla="*/ 77368 w 513347"/>
                  <a:gd name="connsiteY106" fmla="*/ 283201 h 295428"/>
                  <a:gd name="connsiteX107" fmla="*/ 81404 w 513347"/>
                  <a:gd name="connsiteY107" fmla="*/ 285158 h 295428"/>
                  <a:gd name="connsiteX108" fmla="*/ 110004 w 513347"/>
                  <a:gd name="connsiteY108" fmla="*/ 295425 h 295428"/>
                  <a:gd name="connsiteX109" fmla="*/ 138482 w 513347"/>
                  <a:gd name="connsiteY109" fmla="*/ 285158 h 295428"/>
                  <a:gd name="connsiteX110" fmla="*/ 142518 w 513347"/>
                  <a:gd name="connsiteY110" fmla="*/ 283201 h 295428"/>
                  <a:gd name="connsiteX111" fmla="*/ 146670 w 513347"/>
                  <a:gd name="connsiteY111" fmla="*/ 285158 h 295428"/>
                  <a:gd name="connsiteX112" fmla="*/ 175148 w 513347"/>
                  <a:gd name="connsiteY112" fmla="*/ 295425 h 295428"/>
                  <a:gd name="connsiteX113" fmla="*/ 203626 w 513347"/>
                  <a:gd name="connsiteY113" fmla="*/ 285158 h 295428"/>
                  <a:gd name="connsiteX114" fmla="*/ 207784 w 513347"/>
                  <a:gd name="connsiteY114" fmla="*/ 283201 h 295428"/>
                  <a:gd name="connsiteX115" fmla="*/ 211820 w 513347"/>
                  <a:gd name="connsiteY115" fmla="*/ 285158 h 295428"/>
                  <a:gd name="connsiteX116" fmla="*/ 240356 w 513347"/>
                  <a:gd name="connsiteY116" fmla="*/ 295406 h 295428"/>
                  <a:gd name="connsiteX117" fmla="*/ 268898 w 513347"/>
                  <a:gd name="connsiteY117" fmla="*/ 285158 h 295428"/>
                  <a:gd name="connsiteX118" fmla="*/ 272928 w 513347"/>
                  <a:gd name="connsiteY118" fmla="*/ 283201 h 295428"/>
                  <a:gd name="connsiteX119" fmla="*/ 276964 w 513347"/>
                  <a:gd name="connsiteY119" fmla="*/ 285158 h 295428"/>
                  <a:gd name="connsiteX120" fmla="*/ 305506 w 513347"/>
                  <a:gd name="connsiteY120" fmla="*/ 295406 h 295428"/>
                  <a:gd name="connsiteX121" fmla="*/ 334042 w 513347"/>
                  <a:gd name="connsiteY121" fmla="*/ 285158 h 295428"/>
                  <a:gd name="connsiteX122" fmla="*/ 338078 w 513347"/>
                  <a:gd name="connsiteY122" fmla="*/ 283201 h 295428"/>
                  <a:gd name="connsiteX123" fmla="*/ 342229 w 513347"/>
                  <a:gd name="connsiteY123" fmla="*/ 285158 h 295428"/>
                  <a:gd name="connsiteX124" fmla="*/ 370707 w 513347"/>
                  <a:gd name="connsiteY124" fmla="*/ 295425 h 295428"/>
                  <a:gd name="connsiteX125" fmla="*/ 399192 w 513347"/>
                  <a:gd name="connsiteY125" fmla="*/ 285158 h 295428"/>
                  <a:gd name="connsiteX126" fmla="*/ 403343 w 513347"/>
                  <a:gd name="connsiteY126" fmla="*/ 283201 h 295428"/>
                  <a:gd name="connsiteX127" fmla="*/ 407380 w 513347"/>
                  <a:gd name="connsiteY127" fmla="*/ 285158 h 295428"/>
                  <a:gd name="connsiteX128" fmla="*/ 435915 w 513347"/>
                  <a:gd name="connsiteY128" fmla="*/ 295406 h 295428"/>
                  <a:gd name="connsiteX129" fmla="*/ 464457 w 513347"/>
                  <a:gd name="connsiteY129" fmla="*/ 285158 h 295428"/>
                  <a:gd name="connsiteX130" fmla="*/ 468494 w 513347"/>
                  <a:gd name="connsiteY130" fmla="*/ 283201 h 295428"/>
                  <a:gd name="connsiteX131" fmla="*/ 472645 w 513347"/>
                  <a:gd name="connsiteY131" fmla="*/ 285158 h 295428"/>
                  <a:gd name="connsiteX132" fmla="*/ 501123 w 513347"/>
                  <a:gd name="connsiteY132" fmla="*/ 295425 h 295428"/>
                  <a:gd name="connsiteX133" fmla="*/ 513347 w 513347"/>
                  <a:gd name="connsiteY133" fmla="*/ 295425 h 295428"/>
                  <a:gd name="connsiteX134" fmla="*/ 513347 w 513347"/>
                  <a:gd name="connsiteY134" fmla="*/ 222087 h 295428"/>
                  <a:gd name="connsiteX135" fmla="*/ 501123 w 513347"/>
                  <a:gd name="connsiteY135" fmla="*/ 222087 h 295428"/>
                  <a:gd name="connsiteX136" fmla="*/ 497093 w 513347"/>
                  <a:gd name="connsiteY136" fmla="*/ 220008 h 295428"/>
                  <a:gd name="connsiteX137" fmla="*/ 468551 w 513347"/>
                  <a:gd name="connsiteY137" fmla="*/ 209869 h 295428"/>
                  <a:gd name="connsiteX138" fmla="*/ 440009 w 513347"/>
                  <a:gd name="connsiteY138" fmla="*/ 220008 h 295428"/>
                  <a:gd name="connsiteX139" fmla="*/ 435979 w 513347"/>
                  <a:gd name="connsiteY139" fmla="*/ 222087 h 295428"/>
                  <a:gd name="connsiteX140" fmla="*/ 431821 w 513347"/>
                  <a:gd name="connsiteY140" fmla="*/ 220008 h 295428"/>
                  <a:gd name="connsiteX141" fmla="*/ 403343 w 513347"/>
                  <a:gd name="connsiteY141" fmla="*/ 209863 h 295428"/>
                  <a:gd name="connsiteX142" fmla="*/ 399314 w 513347"/>
                  <a:gd name="connsiteY142" fmla="*/ 209863 h 295428"/>
                  <a:gd name="connsiteX143" fmla="*/ 399314 w 513347"/>
                  <a:gd name="connsiteY143" fmla="*/ 201675 h 295428"/>
                  <a:gd name="connsiteX144" fmla="*/ 513347 w 513347"/>
                  <a:gd name="connsiteY144" fmla="*/ 201675 h 295428"/>
                  <a:gd name="connsiteX145" fmla="*/ 513347 w 513347"/>
                  <a:gd name="connsiteY145" fmla="*/ 128337 h 295428"/>
                  <a:gd name="connsiteX146" fmla="*/ 492935 w 513347"/>
                  <a:gd name="connsiteY146" fmla="*/ 128337 h 295428"/>
                  <a:gd name="connsiteX147" fmla="*/ 399314 w 513347"/>
                  <a:gd name="connsiteY147" fmla="*/ 20412 h 295428"/>
                  <a:gd name="connsiteX148" fmla="*/ 399314 w 513347"/>
                  <a:gd name="connsiteY148" fmla="*/ 0 h 29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513347" h="295428">
                    <a:moveTo>
                      <a:pt x="387090" y="12224"/>
                    </a:moveTo>
                    <a:lnTo>
                      <a:pt x="387090" y="20412"/>
                    </a:lnTo>
                    <a:cubicBezTo>
                      <a:pt x="387090" y="51213"/>
                      <a:pt x="413123" y="140561"/>
                      <a:pt x="492935" y="140561"/>
                    </a:cubicBezTo>
                    <a:lnTo>
                      <a:pt x="501123" y="140561"/>
                    </a:lnTo>
                    <a:lnTo>
                      <a:pt x="501123" y="189451"/>
                    </a:lnTo>
                    <a:lnTo>
                      <a:pt x="387090" y="189451"/>
                    </a:lnTo>
                    <a:lnTo>
                      <a:pt x="387090" y="226123"/>
                    </a:lnTo>
                    <a:cubicBezTo>
                      <a:pt x="392018" y="223261"/>
                      <a:pt x="397652" y="221862"/>
                      <a:pt x="403343" y="222087"/>
                    </a:cubicBezTo>
                    <a:cubicBezTo>
                      <a:pt x="411095" y="221997"/>
                      <a:pt x="418609" y="224737"/>
                      <a:pt x="424487" y="229787"/>
                    </a:cubicBezTo>
                    <a:cubicBezTo>
                      <a:pt x="427593" y="232681"/>
                      <a:pt x="431674" y="234292"/>
                      <a:pt x="435915" y="234292"/>
                    </a:cubicBezTo>
                    <a:cubicBezTo>
                      <a:pt x="440163" y="234292"/>
                      <a:pt x="444244" y="232681"/>
                      <a:pt x="447344" y="229787"/>
                    </a:cubicBezTo>
                    <a:cubicBezTo>
                      <a:pt x="453222" y="224737"/>
                      <a:pt x="460742" y="221997"/>
                      <a:pt x="468494" y="222087"/>
                    </a:cubicBezTo>
                    <a:cubicBezTo>
                      <a:pt x="476277" y="222003"/>
                      <a:pt x="483830" y="224737"/>
                      <a:pt x="489759" y="229787"/>
                    </a:cubicBezTo>
                    <a:cubicBezTo>
                      <a:pt x="492801" y="232739"/>
                      <a:pt x="496888" y="234369"/>
                      <a:pt x="501123" y="234311"/>
                    </a:cubicBezTo>
                    <a:lnTo>
                      <a:pt x="501123" y="283201"/>
                    </a:lnTo>
                    <a:cubicBezTo>
                      <a:pt x="493353" y="283278"/>
                      <a:pt x="485832" y="280493"/>
                      <a:pt x="479980" y="275379"/>
                    </a:cubicBezTo>
                    <a:cubicBezTo>
                      <a:pt x="476880" y="272453"/>
                      <a:pt x="472754" y="270868"/>
                      <a:pt x="468494" y="270977"/>
                    </a:cubicBezTo>
                    <a:cubicBezTo>
                      <a:pt x="466402" y="270926"/>
                      <a:pt x="464316" y="271291"/>
                      <a:pt x="462366" y="272042"/>
                    </a:cubicBezTo>
                    <a:cubicBezTo>
                      <a:pt x="460415" y="272799"/>
                      <a:pt x="458637" y="273935"/>
                      <a:pt x="457123" y="275379"/>
                    </a:cubicBezTo>
                    <a:cubicBezTo>
                      <a:pt x="451213" y="280429"/>
                      <a:pt x="443693" y="283207"/>
                      <a:pt x="435915" y="283207"/>
                    </a:cubicBezTo>
                    <a:cubicBezTo>
                      <a:pt x="428145" y="283207"/>
                      <a:pt x="420624" y="280429"/>
                      <a:pt x="414714" y="275379"/>
                    </a:cubicBezTo>
                    <a:cubicBezTo>
                      <a:pt x="413200" y="273935"/>
                      <a:pt x="411416" y="272799"/>
                      <a:pt x="409465" y="272042"/>
                    </a:cubicBezTo>
                    <a:cubicBezTo>
                      <a:pt x="407514" y="271291"/>
                      <a:pt x="405435" y="270926"/>
                      <a:pt x="403343" y="270977"/>
                    </a:cubicBezTo>
                    <a:cubicBezTo>
                      <a:pt x="399083" y="270868"/>
                      <a:pt x="394950" y="272453"/>
                      <a:pt x="391857" y="275379"/>
                    </a:cubicBezTo>
                    <a:cubicBezTo>
                      <a:pt x="385967" y="280422"/>
                      <a:pt x="378465" y="283194"/>
                      <a:pt x="370707" y="283194"/>
                    </a:cubicBezTo>
                    <a:cubicBezTo>
                      <a:pt x="362956" y="283194"/>
                      <a:pt x="355455" y="280422"/>
                      <a:pt x="349564" y="275379"/>
                    </a:cubicBezTo>
                    <a:cubicBezTo>
                      <a:pt x="346439" y="272536"/>
                      <a:pt x="342364" y="270958"/>
                      <a:pt x="338136" y="270958"/>
                    </a:cubicBezTo>
                    <a:cubicBezTo>
                      <a:pt x="333913" y="270958"/>
                      <a:pt x="329838" y="272536"/>
                      <a:pt x="326707" y="275379"/>
                    </a:cubicBezTo>
                    <a:cubicBezTo>
                      <a:pt x="320849" y="280474"/>
                      <a:pt x="313328" y="283252"/>
                      <a:pt x="305564" y="283201"/>
                    </a:cubicBezTo>
                    <a:cubicBezTo>
                      <a:pt x="297761" y="283252"/>
                      <a:pt x="290208" y="280467"/>
                      <a:pt x="284298" y="275379"/>
                    </a:cubicBezTo>
                    <a:cubicBezTo>
                      <a:pt x="281192" y="272543"/>
                      <a:pt x="277137" y="270971"/>
                      <a:pt x="272928" y="270971"/>
                    </a:cubicBezTo>
                    <a:cubicBezTo>
                      <a:pt x="268725" y="270971"/>
                      <a:pt x="264669" y="272543"/>
                      <a:pt x="261563" y="275379"/>
                    </a:cubicBezTo>
                    <a:cubicBezTo>
                      <a:pt x="255653" y="280467"/>
                      <a:pt x="248094" y="283252"/>
                      <a:pt x="240298" y="283201"/>
                    </a:cubicBezTo>
                    <a:cubicBezTo>
                      <a:pt x="232527" y="283252"/>
                      <a:pt x="225013" y="280474"/>
                      <a:pt x="219148" y="275379"/>
                    </a:cubicBezTo>
                    <a:cubicBezTo>
                      <a:pt x="217640" y="273935"/>
                      <a:pt x="215856" y="272799"/>
                      <a:pt x="213905" y="272042"/>
                    </a:cubicBezTo>
                    <a:cubicBezTo>
                      <a:pt x="211955" y="271291"/>
                      <a:pt x="209876" y="270926"/>
                      <a:pt x="207784" y="270977"/>
                    </a:cubicBezTo>
                    <a:cubicBezTo>
                      <a:pt x="203523" y="270868"/>
                      <a:pt x="199391" y="272453"/>
                      <a:pt x="196291" y="275379"/>
                    </a:cubicBezTo>
                    <a:cubicBezTo>
                      <a:pt x="190401" y="280422"/>
                      <a:pt x="182906" y="283194"/>
                      <a:pt x="175148" y="283194"/>
                    </a:cubicBezTo>
                    <a:cubicBezTo>
                      <a:pt x="167396" y="283194"/>
                      <a:pt x="159895" y="280422"/>
                      <a:pt x="154004" y="275379"/>
                    </a:cubicBezTo>
                    <a:cubicBezTo>
                      <a:pt x="150879" y="272536"/>
                      <a:pt x="146805" y="270958"/>
                      <a:pt x="142576" y="270958"/>
                    </a:cubicBezTo>
                    <a:cubicBezTo>
                      <a:pt x="138347" y="270958"/>
                      <a:pt x="134272" y="272536"/>
                      <a:pt x="131147" y="275379"/>
                    </a:cubicBezTo>
                    <a:cubicBezTo>
                      <a:pt x="125257" y="280422"/>
                      <a:pt x="117755" y="283194"/>
                      <a:pt x="110004" y="283194"/>
                    </a:cubicBezTo>
                    <a:cubicBezTo>
                      <a:pt x="102246" y="283194"/>
                      <a:pt x="94751" y="280422"/>
                      <a:pt x="88860" y="275379"/>
                    </a:cubicBezTo>
                    <a:cubicBezTo>
                      <a:pt x="85761" y="272453"/>
                      <a:pt x="81629" y="270868"/>
                      <a:pt x="77368" y="270977"/>
                    </a:cubicBezTo>
                    <a:cubicBezTo>
                      <a:pt x="75276" y="270926"/>
                      <a:pt x="73197" y="271291"/>
                      <a:pt x="71246" y="272042"/>
                    </a:cubicBezTo>
                    <a:cubicBezTo>
                      <a:pt x="69295" y="272799"/>
                      <a:pt x="67512" y="273935"/>
                      <a:pt x="66004" y="275379"/>
                    </a:cubicBezTo>
                    <a:cubicBezTo>
                      <a:pt x="60094" y="280429"/>
                      <a:pt x="52573" y="283207"/>
                      <a:pt x="44796" y="283207"/>
                    </a:cubicBezTo>
                    <a:cubicBezTo>
                      <a:pt x="37019" y="283207"/>
                      <a:pt x="29498" y="280429"/>
                      <a:pt x="23588" y="275379"/>
                    </a:cubicBezTo>
                    <a:cubicBezTo>
                      <a:pt x="22080" y="273935"/>
                      <a:pt x="20296" y="272799"/>
                      <a:pt x="18346" y="272042"/>
                    </a:cubicBezTo>
                    <a:cubicBezTo>
                      <a:pt x="16395" y="271291"/>
                      <a:pt x="14316" y="270926"/>
                      <a:pt x="12224" y="270977"/>
                    </a:cubicBezTo>
                    <a:lnTo>
                      <a:pt x="12224" y="222087"/>
                    </a:lnTo>
                    <a:cubicBezTo>
                      <a:pt x="19976" y="221978"/>
                      <a:pt x="27503" y="224718"/>
                      <a:pt x="33368" y="229787"/>
                    </a:cubicBezTo>
                    <a:cubicBezTo>
                      <a:pt x="36467" y="232681"/>
                      <a:pt x="40554" y="234292"/>
                      <a:pt x="44796" y="234292"/>
                    </a:cubicBezTo>
                    <a:cubicBezTo>
                      <a:pt x="49037" y="234292"/>
                      <a:pt x="53125" y="232681"/>
                      <a:pt x="56224" y="229787"/>
                    </a:cubicBezTo>
                    <a:cubicBezTo>
                      <a:pt x="62102" y="224737"/>
                      <a:pt x="69616" y="221997"/>
                      <a:pt x="77368" y="222087"/>
                    </a:cubicBezTo>
                    <a:cubicBezTo>
                      <a:pt x="85158" y="222003"/>
                      <a:pt x="92711" y="224737"/>
                      <a:pt x="98633" y="229787"/>
                    </a:cubicBezTo>
                    <a:cubicBezTo>
                      <a:pt x="100135" y="231263"/>
                      <a:pt x="101912" y="232418"/>
                      <a:pt x="103863" y="233194"/>
                    </a:cubicBezTo>
                    <a:cubicBezTo>
                      <a:pt x="105814" y="233971"/>
                      <a:pt x="107906" y="234349"/>
                      <a:pt x="110004" y="234311"/>
                    </a:cubicBezTo>
                    <a:cubicBezTo>
                      <a:pt x="114239" y="234369"/>
                      <a:pt x="118327" y="232739"/>
                      <a:pt x="121368" y="229787"/>
                    </a:cubicBezTo>
                    <a:cubicBezTo>
                      <a:pt x="123563" y="228087"/>
                      <a:pt x="125892" y="226572"/>
                      <a:pt x="128337" y="225263"/>
                    </a:cubicBezTo>
                    <a:lnTo>
                      <a:pt x="128337" y="189451"/>
                    </a:lnTo>
                    <a:lnTo>
                      <a:pt x="12224" y="189451"/>
                    </a:lnTo>
                    <a:lnTo>
                      <a:pt x="12224" y="140561"/>
                    </a:lnTo>
                    <a:lnTo>
                      <a:pt x="22369" y="140561"/>
                    </a:lnTo>
                    <a:cubicBezTo>
                      <a:pt x="102304" y="140561"/>
                      <a:pt x="128337" y="51213"/>
                      <a:pt x="128337" y="20412"/>
                    </a:cubicBezTo>
                    <a:lnTo>
                      <a:pt x="128337" y="12224"/>
                    </a:lnTo>
                    <a:lnTo>
                      <a:pt x="144591" y="12224"/>
                    </a:lnTo>
                    <a:lnTo>
                      <a:pt x="144591" y="20412"/>
                    </a:lnTo>
                    <a:cubicBezTo>
                      <a:pt x="145213" y="45803"/>
                      <a:pt x="152689" y="70553"/>
                      <a:pt x="166228" y="92037"/>
                    </a:cubicBezTo>
                    <a:cubicBezTo>
                      <a:pt x="176213" y="107219"/>
                      <a:pt x="190022" y="119507"/>
                      <a:pt x="206269" y="127657"/>
                    </a:cubicBezTo>
                    <a:cubicBezTo>
                      <a:pt x="222510" y="135812"/>
                      <a:pt x="240612" y="139547"/>
                      <a:pt x="258753" y="138482"/>
                    </a:cubicBezTo>
                    <a:cubicBezTo>
                      <a:pt x="276977" y="139406"/>
                      <a:pt x="295111" y="135344"/>
                      <a:pt x="311198" y="126726"/>
                    </a:cubicBezTo>
                    <a:cubicBezTo>
                      <a:pt x="327285" y="118115"/>
                      <a:pt x="340722" y="105275"/>
                      <a:pt x="350052" y="89592"/>
                    </a:cubicBezTo>
                    <a:cubicBezTo>
                      <a:pt x="362751" y="68551"/>
                      <a:pt x="369860" y="44610"/>
                      <a:pt x="370707" y="20046"/>
                    </a:cubicBezTo>
                    <a:lnTo>
                      <a:pt x="370707" y="12224"/>
                    </a:lnTo>
                    <a:lnTo>
                      <a:pt x="387090" y="12224"/>
                    </a:lnTo>
                    <a:close/>
                    <a:moveTo>
                      <a:pt x="399314" y="0"/>
                    </a:moveTo>
                    <a:lnTo>
                      <a:pt x="358490" y="0"/>
                    </a:lnTo>
                    <a:lnTo>
                      <a:pt x="358490" y="20412"/>
                    </a:lnTo>
                    <a:cubicBezTo>
                      <a:pt x="357585" y="42678"/>
                      <a:pt x="351117" y="64367"/>
                      <a:pt x="339663" y="83483"/>
                    </a:cubicBezTo>
                    <a:cubicBezTo>
                      <a:pt x="331417" y="97369"/>
                      <a:pt x="319501" y="108708"/>
                      <a:pt x="305223" y="116254"/>
                    </a:cubicBezTo>
                    <a:cubicBezTo>
                      <a:pt x="290952" y="123807"/>
                      <a:pt x="274872" y="127265"/>
                      <a:pt x="258753" y="126264"/>
                    </a:cubicBezTo>
                    <a:cubicBezTo>
                      <a:pt x="221349" y="126264"/>
                      <a:pt x="194462" y="112936"/>
                      <a:pt x="176495" y="85318"/>
                    </a:cubicBezTo>
                    <a:cubicBezTo>
                      <a:pt x="164156" y="65875"/>
                      <a:pt x="157354" y="43435"/>
                      <a:pt x="156815" y="20412"/>
                    </a:cubicBezTo>
                    <a:lnTo>
                      <a:pt x="156815" y="0"/>
                    </a:lnTo>
                    <a:lnTo>
                      <a:pt x="116113" y="0"/>
                    </a:lnTo>
                    <a:lnTo>
                      <a:pt x="116113" y="20412"/>
                    </a:lnTo>
                    <a:cubicBezTo>
                      <a:pt x="116113" y="48037"/>
                      <a:pt x="93012" y="128337"/>
                      <a:pt x="22369" y="128337"/>
                    </a:cubicBezTo>
                    <a:lnTo>
                      <a:pt x="0" y="128337"/>
                    </a:lnTo>
                    <a:lnTo>
                      <a:pt x="0" y="201675"/>
                    </a:lnTo>
                    <a:lnTo>
                      <a:pt x="116113" y="201675"/>
                    </a:lnTo>
                    <a:lnTo>
                      <a:pt x="116113" y="218545"/>
                    </a:lnTo>
                    <a:lnTo>
                      <a:pt x="114034" y="220008"/>
                    </a:lnTo>
                    <a:cubicBezTo>
                      <a:pt x="111345" y="222087"/>
                      <a:pt x="111345" y="222087"/>
                      <a:pt x="110004" y="222087"/>
                    </a:cubicBezTo>
                    <a:cubicBezTo>
                      <a:pt x="108656" y="222087"/>
                      <a:pt x="108656" y="222087"/>
                      <a:pt x="105968" y="220008"/>
                    </a:cubicBezTo>
                    <a:cubicBezTo>
                      <a:pt x="97927" y="213360"/>
                      <a:pt x="87802" y="209767"/>
                      <a:pt x="77368" y="209863"/>
                    </a:cubicBezTo>
                    <a:cubicBezTo>
                      <a:pt x="66973" y="209767"/>
                      <a:pt x="56879" y="213360"/>
                      <a:pt x="48890" y="220008"/>
                    </a:cubicBezTo>
                    <a:cubicBezTo>
                      <a:pt x="46201" y="222087"/>
                      <a:pt x="46201" y="222087"/>
                      <a:pt x="44854" y="222087"/>
                    </a:cubicBezTo>
                    <a:cubicBezTo>
                      <a:pt x="43513" y="222087"/>
                      <a:pt x="43513" y="222087"/>
                      <a:pt x="40702" y="220008"/>
                    </a:cubicBezTo>
                    <a:cubicBezTo>
                      <a:pt x="32707" y="213360"/>
                      <a:pt x="22619" y="209767"/>
                      <a:pt x="12224" y="209863"/>
                    </a:cubicBezTo>
                    <a:lnTo>
                      <a:pt x="0" y="209863"/>
                    </a:lnTo>
                    <a:lnTo>
                      <a:pt x="0" y="283201"/>
                    </a:lnTo>
                    <a:lnTo>
                      <a:pt x="12224" y="283201"/>
                    </a:lnTo>
                    <a:cubicBezTo>
                      <a:pt x="13565" y="283201"/>
                      <a:pt x="13565" y="283201"/>
                      <a:pt x="16254" y="285158"/>
                    </a:cubicBezTo>
                    <a:cubicBezTo>
                      <a:pt x="24243" y="291902"/>
                      <a:pt x="34401" y="295547"/>
                      <a:pt x="44854" y="295425"/>
                    </a:cubicBezTo>
                    <a:cubicBezTo>
                      <a:pt x="55275" y="295528"/>
                      <a:pt x="65381" y="291883"/>
                      <a:pt x="73338" y="285158"/>
                    </a:cubicBezTo>
                    <a:cubicBezTo>
                      <a:pt x="76027" y="283201"/>
                      <a:pt x="76027" y="283201"/>
                      <a:pt x="77368" y="283201"/>
                    </a:cubicBezTo>
                    <a:cubicBezTo>
                      <a:pt x="78715" y="283201"/>
                      <a:pt x="78715" y="283201"/>
                      <a:pt x="81404" y="285158"/>
                    </a:cubicBezTo>
                    <a:cubicBezTo>
                      <a:pt x="89406" y="291883"/>
                      <a:pt x="99551" y="295528"/>
                      <a:pt x="110004" y="295425"/>
                    </a:cubicBezTo>
                    <a:cubicBezTo>
                      <a:pt x="120425" y="295553"/>
                      <a:pt x="130538" y="291902"/>
                      <a:pt x="138482" y="285158"/>
                    </a:cubicBezTo>
                    <a:cubicBezTo>
                      <a:pt x="141171" y="283201"/>
                      <a:pt x="141171" y="283201"/>
                      <a:pt x="142518" y="283201"/>
                    </a:cubicBezTo>
                    <a:cubicBezTo>
                      <a:pt x="143859" y="283201"/>
                      <a:pt x="143981" y="283201"/>
                      <a:pt x="146670" y="285158"/>
                    </a:cubicBezTo>
                    <a:cubicBezTo>
                      <a:pt x="154678" y="291793"/>
                      <a:pt x="164752" y="295425"/>
                      <a:pt x="175148" y="295425"/>
                    </a:cubicBezTo>
                    <a:cubicBezTo>
                      <a:pt x="185549" y="295425"/>
                      <a:pt x="195624" y="291793"/>
                      <a:pt x="203626" y="285158"/>
                    </a:cubicBezTo>
                    <a:cubicBezTo>
                      <a:pt x="206436" y="283201"/>
                      <a:pt x="206436" y="283201"/>
                      <a:pt x="207784" y="283201"/>
                    </a:cubicBezTo>
                    <a:cubicBezTo>
                      <a:pt x="209125" y="283201"/>
                      <a:pt x="209125" y="283201"/>
                      <a:pt x="211820" y="285158"/>
                    </a:cubicBezTo>
                    <a:cubicBezTo>
                      <a:pt x="219854" y="291780"/>
                      <a:pt x="229941" y="295406"/>
                      <a:pt x="240356" y="295406"/>
                    </a:cubicBezTo>
                    <a:cubicBezTo>
                      <a:pt x="250770" y="295406"/>
                      <a:pt x="260864" y="291780"/>
                      <a:pt x="268898" y="285158"/>
                    </a:cubicBezTo>
                    <a:cubicBezTo>
                      <a:pt x="271586" y="283201"/>
                      <a:pt x="271586" y="283201"/>
                      <a:pt x="272928" y="283201"/>
                    </a:cubicBezTo>
                    <a:cubicBezTo>
                      <a:pt x="274275" y="283201"/>
                      <a:pt x="274275" y="283201"/>
                      <a:pt x="276964" y="285158"/>
                    </a:cubicBezTo>
                    <a:cubicBezTo>
                      <a:pt x="284998" y="291780"/>
                      <a:pt x="295091" y="295406"/>
                      <a:pt x="305506" y="295406"/>
                    </a:cubicBezTo>
                    <a:cubicBezTo>
                      <a:pt x="315920" y="295406"/>
                      <a:pt x="326008" y="291780"/>
                      <a:pt x="334042" y="285158"/>
                    </a:cubicBezTo>
                    <a:cubicBezTo>
                      <a:pt x="336730" y="283201"/>
                      <a:pt x="336730" y="283201"/>
                      <a:pt x="338078" y="283201"/>
                    </a:cubicBezTo>
                    <a:cubicBezTo>
                      <a:pt x="339419" y="283201"/>
                      <a:pt x="339419" y="283201"/>
                      <a:pt x="342229" y="285158"/>
                    </a:cubicBezTo>
                    <a:cubicBezTo>
                      <a:pt x="350238" y="291793"/>
                      <a:pt x="360312" y="295425"/>
                      <a:pt x="370707" y="295425"/>
                    </a:cubicBezTo>
                    <a:cubicBezTo>
                      <a:pt x="381109" y="295425"/>
                      <a:pt x="391184" y="291793"/>
                      <a:pt x="399192" y="285158"/>
                    </a:cubicBezTo>
                    <a:cubicBezTo>
                      <a:pt x="402002" y="283201"/>
                      <a:pt x="402002" y="283201"/>
                      <a:pt x="403343" y="283201"/>
                    </a:cubicBezTo>
                    <a:cubicBezTo>
                      <a:pt x="404691" y="283201"/>
                      <a:pt x="404691" y="283201"/>
                      <a:pt x="407380" y="285158"/>
                    </a:cubicBezTo>
                    <a:cubicBezTo>
                      <a:pt x="415414" y="291780"/>
                      <a:pt x="425501" y="295406"/>
                      <a:pt x="435915" y="295406"/>
                    </a:cubicBezTo>
                    <a:cubicBezTo>
                      <a:pt x="446330" y="295406"/>
                      <a:pt x="456424" y="291780"/>
                      <a:pt x="464457" y="285158"/>
                    </a:cubicBezTo>
                    <a:cubicBezTo>
                      <a:pt x="467146" y="283201"/>
                      <a:pt x="467146" y="283201"/>
                      <a:pt x="468494" y="283201"/>
                    </a:cubicBezTo>
                    <a:cubicBezTo>
                      <a:pt x="469835" y="283201"/>
                      <a:pt x="469835" y="283201"/>
                      <a:pt x="472645" y="285158"/>
                    </a:cubicBezTo>
                    <a:cubicBezTo>
                      <a:pt x="480589" y="291902"/>
                      <a:pt x="490702" y="295553"/>
                      <a:pt x="501123" y="295425"/>
                    </a:cubicBezTo>
                    <a:lnTo>
                      <a:pt x="513347" y="295425"/>
                    </a:lnTo>
                    <a:lnTo>
                      <a:pt x="513347" y="222087"/>
                    </a:lnTo>
                    <a:lnTo>
                      <a:pt x="501123" y="222087"/>
                    </a:lnTo>
                    <a:cubicBezTo>
                      <a:pt x="499782" y="222087"/>
                      <a:pt x="499782" y="222087"/>
                      <a:pt x="497093" y="220008"/>
                    </a:cubicBezTo>
                    <a:cubicBezTo>
                      <a:pt x="489028" y="213450"/>
                      <a:pt x="478947" y="209869"/>
                      <a:pt x="468551" y="209869"/>
                    </a:cubicBezTo>
                    <a:cubicBezTo>
                      <a:pt x="458156" y="209869"/>
                      <a:pt x="448075" y="213450"/>
                      <a:pt x="440009" y="220008"/>
                    </a:cubicBezTo>
                    <a:cubicBezTo>
                      <a:pt x="437321" y="222087"/>
                      <a:pt x="437321" y="222087"/>
                      <a:pt x="435979" y="222087"/>
                    </a:cubicBezTo>
                    <a:cubicBezTo>
                      <a:pt x="434632" y="222087"/>
                      <a:pt x="434510" y="222087"/>
                      <a:pt x="431821" y="220008"/>
                    </a:cubicBezTo>
                    <a:cubicBezTo>
                      <a:pt x="423832" y="213360"/>
                      <a:pt x="413739" y="209767"/>
                      <a:pt x="403343" y="209863"/>
                    </a:cubicBezTo>
                    <a:lnTo>
                      <a:pt x="399314" y="209863"/>
                    </a:lnTo>
                    <a:lnTo>
                      <a:pt x="399314" y="201675"/>
                    </a:lnTo>
                    <a:lnTo>
                      <a:pt x="513347" y="201675"/>
                    </a:lnTo>
                    <a:lnTo>
                      <a:pt x="513347" y="128337"/>
                    </a:lnTo>
                    <a:lnTo>
                      <a:pt x="492935" y="128337"/>
                    </a:lnTo>
                    <a:cubicBezTo>
                      <a:pt x="422292" y="128337"/>
                      <a:pt x="399314" y="48037"/>
                      <a:pt x="399314" y="20412"/>
                    </a:cubicBezTo>
                    <a:lnTo>
                      <a:pt x="399314" y="0"/>
                    </a:lnTo>
                    <a:close/>
                  </a:path>
                </a:pathLst>
              </a:custGeom>
              <a:solidFill>
                <a:srgbClr val="FFFFFF"/>
              </a:solidFill>
              <a:ln w="6417" cap="flat">
                <a:noFill/>
                <a:prstDash val="solid"/>
                <a:miter/>
              </a:ln>
            </p:spPr>
            <p:txBody>
              <a:bodyPr rtlCol="0" anchor="ctr"/>
              <a:lstStyle/>
              <a:p>
                <a:endParaRPr lang="en-US"/>
              </a:p>
            </p:txBody>
          </p:sp>
          <p:sp>
            <p:nvSpPr>
              <p:cNvPr id="2480" name="Freeform: Shape 2479">
                <a:extLst>
                  <a:ext uri="{FF2B5EF4-FFF2-40B4-BE49-F238E27FC236}">
                    <a16:creationId xmlns:a16="http://schemas.microsoft.com/office/drawing/2014/main" id="{7C9B0501-E432-44D7-83C9-CE22E6429E53}"/>
                  </a:ext>
                </a:extLst>
              </p:cNvPr>
              <p:cNvSpPr/>
              <p:nvPr/>
            </p:nvSpPr>
            <p:spPr>
              <a:xfrm>
                <a:off x="1138379" y="5681253"/>
                <a:ext cx="488899" cy="77380"/>
              </a:xfrm>
              <a:custGeom>
                <a:avLst/>
                <a:gdLst>
                  <a:gd name="connsiteX0" fmla="*/ 0 w 488899"/>
                  <a:gd name="connsiteY0" fmla="*/ 16254 h 77380"/>
                  <a:gd name="connsiteX1" fmla="*/ 116113 w 488899"/>
                  <a:gd name="connsiteY1" fmla="*/ 16254 h 77380"/>
                  <a:gd name="connsiteX2" fmla="*/ 116113 w 488899"/>
                  <a:gd name="connsiteY2" fmla="*/ 52066 h 77380"/>
                  <a:gd name="connsiteX3" fmla="*/ 109144 w 488899"/>
                  <a:gd name="connsiteY3" fmla="*/ 56590 h 77380"/>
                  <a:gd name="connsiteX4" fmla="*/ 97780 w 488899"/>
                  <a:gd name="connsiteY4" fmla="*/ 61114 h 77380"/>
                  <a:gd name="connsiteX5" fmla="*/ 91639 w 488899"/>
                  <a:gd name="connsiteY5" fmla="*/ 59997 h 77380"/>
                  <a:gd name="connsiteX6" fmla="*/ 86409 w 488899"/>
                  <a:gd name="connsiteY6" fmla="*/ 56590 h 77380"/>
                  <a:gd name="connsiteX7" fmla="*/ 65144 w 488899"/>
                  <a:gd name="connsiteY7" fmla="*/ 48890 h 77380"/>
                  <a:gd name="connsiteX8" fmla="*/ 44000 w 488899"/>
                  <a:gd name="connsiteY8" fmla="*/ 56590 h 77380"/>
                  <a:gd name="connsiteX9" fmla="*/ 32572 w 488899"/>
                  <a:gd name="connsiteY9" fmla="*/ 61095 h 77380"/>
                  <a:gd name="connsiteX10" fmla="*/ 21143 w 488899"/>
                  <a:gd name="connsiteY10" fmla="*/ 56590 h 77380"/>
                  <a:gd name="connsiteX11" fmla="*/ 0 w 488899"/>
                  <a:gd name="connsiteY11" fmla="*/ 48890 h 77380"/>
                  <a:gd name="connsiteX12" fmla="*/ 0 w 488899"/>
                  <a:gd name="connsiteY12" fmla="*/ 65144 h 77380"/>
                  <a:gd name="connsiteX13" fmla="*/ 11364 w 488899"/>
                  <a:gd name="connsiteY13" fmla="*/ 69668 h 77380"/>
                  <a:gd name="connsiteX14" fmla="*/ 32572 w 488899"/>
                  <a:gd name="connsiteY14" fmla="*/ 77380 h 77380"/>
                  <a:gd name="connsiteX15" fmla="*/ 53780 w 488899"/>
                  <a:gd name="connsiteY15" fmla="*/ 69668 h 77380"/>
                  <a:gd name="connsiteX16" fmla="*/ 65144 w 488899"/>
                  <a:gd name="connsiteY16" fmla="*/ 65144 h 77380"/>
                  <a:gd name="connsiteX17" fmla="*/ 76636 w 488899"/>
                  <a:gd name="connsiteY17" fmla="*/ 69668 h 77380"/>
                  <a:gd name="connsiteX18" fmla="*/ 97780 w 488899"/>
                  <a:gd name="connsiteY18" fmla="*/ 77368 h 77380"/>
                  <a:gd name="connsiteX19" fmla="*/ 118923 w 488899"/>
                  <a:gd name="connsiteY19" fmla="*/ 69668 h 77380"/>
                  <a:gd name="connsiteX20" fmla="*/ 130352 w 488899"/>
                  <a:gd name="connsiteY20" fmla="*/ 65163 h 77380"/>
                  <a:gd name="connsiteX21" fmla="*/ 141780 w 488899"/>
                  <a:gd name="connsiteY21" fmla="*/ 69668 h 77380"/>
                  <a:gd name="connsiteX22" fmla="*/ 162924 w 488899"/>
                  <a:gd name="connsiteY22" fmla="*/ 77368 h 77380"/>
                  <a:gd name="connsiteX23" fmla="*/ 184067 w 488899"/>
                  <a:gd name="connsiteY23" fmla="*/ 69668 h 77380"/>
                  <a:gd name="connsiteX24" fmla="*/ 195560 w 488899"/>
                  <a:gd name="connsiteY24" fmla="*/ 65144 h 77380"/>
                  <a:gd name="connsiteX25" fmla="*/ 206924 w 488899"/>
                  <a:gd name="connsiteY25" fmla="*/ 69668 h 77380"/>
                  <a:gd name="connsiteX26" fmla="*/ 228074 w 488899"/>
                  <a:gd name="connsiteY26" fmla="*/ 77368 h 77380"/>
                  <a:gd name="connsiteX27" fmla="*/ 249339 w 488899"/>
                  <a:gd name="connsiteY27" fmla="*/ 69668 h 77380"/>
                  <a:gd name="connsiteX28" fmla="*/ 260704 w 488899"/>
                  <a:gd name="connsiteY28" fmla="*/ 65124 h 77380"/>
                  <a:gd name="connsiteX29" fmla="*/ 272074 w 488899"/>
                  <a:gd name="connsiteY29" fmla="*/ 69668 h 77380"/>
                  <a:gd name="connsiteX30" fmla="*/ 293340 w 488899"/>
                  <a:gd name="connsiteY30" fmla="*/ 77368 h 77380"/>
                  <a:gd name="connsiteX31" fmla="*/ 314483 w 488899"/>
                  <a:gd name="connsiteY31" fmla="*/ 69668 h 77380"/>
                  <a:gd name="connsiteX32" fmla="*/ 325911 w 488899"/>
                  <a:gd name="connsiteY32" fmla="*/ 65163 h 77380"/>
                  <a:gd name="connsiteX33" fmla="*/ 337340 w 488899"/>
                  <a:gd name="connsiteY33" fmla="*/ 69668 h 77380"/>
                  <a:gd name="connsiteX34" fmla="*/ 358483 w 488899"/>
                  <a:gd name="connsiteY34" fmla="*/ 77368 h 77380"/>
                  <a:gd name="connsiteX35" fmla="*/ 379633 w 488899"/>
                  <a:gd name="connsiteY35" fmla="*/ 69668 h 77380"/>
                  <a:gd name="connsiteX36" fmla="*/ 391119 w 488899"/>
                  <a:gd name="connsiteY36" fmla="*/ 65144 h 77380"/>
                  <a:gd name="connsiteX37" fmla="*/ 402490 w 488899"/>
                  <a:gd name="connsiteY37" fmla="*/ 69668 h 77380"/>
                  <a:gd name="connsiteX38" fmla="*/ 423691 w 488899"/>
                  <a:gd name="connsiteY38" fmla="*/ 77380 h 77380"/>
                  <a:gd name="connsiteX39" fmla="*/ 444899 w 488899"/>
                  <a:gd name="connsiteY39" fmla="*/ 69668 h 77380"/>
                  <a:gd name="connsiteX40" fmla="*/ 456270 w 488899"/>
                  <a:gd name="connsiteY40" fmla="*/ 65144 h 77380"/>
                  <a:gd name="connsiteX41" fmla="*/ 467756 w 488899"/>
                  <a:gd name="connsiteY41" fmla="*/ 69668 h 77380"/>
                  <a:gd name="connsiteX42" fmla="*/ 488899 w 488899"/>
                  <a:gd name="connsiteY42" fmla="*/ 77368 h 77380"/>
                  <a:gd name="connsiteX43" fmla="*/ 488899 w 488899"/>
                  <a:gd name="connsiteY43" fmla="*/ 61114 h 77380"/>
                  <a:gd name="connsiteX44" fmla="*/ 477535 w 488899"/>
                  <a:gd name="connsiteY44" fmla="*/ 56590 h 77380"/>
                  <a:gd name="connsiteX45" fmla="*/ 456270 w 488899"/>
                  <a:gd name="connsiteY45" fmla="*/ 48890 h 77380"/>
                  <a:gd name="connsiteX46" fmla="*/ 435120 w 488899"/>
                  <a:gd name="connsiteY46" fmla="*/ 56590 h 77380"/>
                  <a:gd name="connsiteX47" fmla="*/ 423691 w 488899"/>
                  <a:gd name="connsiteY47" fmla="*/ 61095 h 77380"/>
                  <a:gd name="connsiteX48" fmla="*/ 412263 w 488899"/>
                  <a:gd name="connsiteY48" fmla="*/ 56590 h 77380"/>
                  <a:gd name="connsiteX49" fmla="*/ 391119 w 488899"/>
                  <a:gd name="connsiteY49" fmla="*/ 48890 h 77380"/>
                  <a:gd name="connsiteX50" fmla="*/ 374866 w 488899"/>
                  <a:gd name="connsiteY50" fmla="*/ 53163 h 77380"/>
                  <a:gd name="connsiteX51" fmla="*/ 374866 w 488899"/>
                  <a:gd name="connsiteY51" fmla="*/ 16498 h 77380"/>
                  <a:gd name="connsiteX52" fmla="*/ 488899 w 488899"/>
                  <a:gd name="connsiteY52" fmla="*/ 16498 h 77380"/>
                  <a:gd name="connsiteX53" fmla="*/ 488899 w 488899"/>
                  <a:gd name="connsiteY53" fmla="*/ 0 h 77380"/>
                  <a:gd name="connsiteX54" fmla="*/ 0 w 488899"/>
                  <a:gd name="connsiteY54" fmla="*/ 0 h 77380"/>
                  <a:gd name="connsiteX55" fmla="*/ 0 w 488899"/>
                  <a:gd name="connsiteY55" fmla="*/ 16254 h 77380"/>
                  <a:gd name="connsiteX56" fmla="*/ 358483 w 488899"/>
                  <a:gd name="connsiteY56" fmla="*/ 61114 h 77380"/>
                  <a:gd name="connsiteX57" fmla="*/ 347119 w 488899"/>
                  <a:gd name="connsiteY57" fmla="*/ 56590 h 77380"/>
                  <a:gd name="connsiteX58" fmla="*/ 325911 w 488899"/>
                  <a:gd name="connsiteY58" fmla="*/ 48870 h 77380"/>
                  <a:gd name="connsiteX59" fmla="*/ 304704 w 488899"/>
                  <a:gd name="connsiteY59" fmla="*/ 56590 h 77380"/>
                  <a:gd name="connsiteX60" fmla="*/ 293340 w 488899"/>
                  <a:gd name="connsiteY60" fmla="*/ 61114 h 77380"/>
                  <a:gd name="connsiteX61" fmla="*/ 281853 w 488899"/>
                  <a:gd name="connsiteY61" fmla="*/ 56590 h 77380"/>
                  <a:gd name="connsiteX62" fmla="*/ 260704 w 488899"/>
                  <a:gd name="connsiteY62" fmla="*/ 48890 h 77380"/>
                  <a:gd name="connsiteX63" fmla="*/ 239560 w 488899"/>
                  <a:gd name="connsiteY63" fmla="*/ 56590 h 77380"/>
                  <a:gd name="connsiteX64" fmla="*/ 228132 w 488899"/>
                  <a:gd name="connsiteY64" fmla="*/ 61095 h 77380"/>
                  <a:gd name="connsiteX65" fmla="*/ 216703 w 488899"/>
                  <a:gd name="connsiteY65" fmla="*/ 56590 h 77380"/>
                  <a:gd name="connsiteX66" fmla="*/ 195560 w 488899"/>
                  <a:gd name="connsiteY66" fmla="*/ 48890 h 77380"/>
                  <a:gd name="connsiteX67" fmla="*/ 174294 w 488899"/>
                  <a:gd name="connsiteY67" fmla="*/ 56590 h 77380"/>
                  <a:gd name="connsiteX68" fmla="*/ 169065 w 488899"/>
                  <a:gd name="connsiteY68" fmla="*/ 59997 h 77380"/>
                  <a:gd name="connsiteX69" fmla="*/ 162924 w 488899"/>
                  <a:gd name="connsiteY69" fmla="*/ 61114 h 77380"/>
                  <a:gd name="connsiteX70" fmla="*/ 151559 w 488899"/>
                  <a:gd name="connsiteY70" fmla="*/ 56590 h 77380"/>
                  <a:gd name="connsiteX71" fmla="*/ 132367 w 488899"/>
                  <a:gd name="connsiteY71" fmla="*/ 49012 h 77380"/>
                  <a:gd name="connsiteX72" fmla="*/ 132367 w 488899"/>
                  <a:gd name="connsiteY72" fmla="*/ 16254 h 77380"/>
                  <a:gd name="connsiteX73" fmla="*/ 358483 w 488899"/>
                  <a:gd name="connsiteY73" fmla="*/ 16254 h 77380"/>
                  <a:gd name="connsiteX74" fmla="*/ 358483 w 488899"/>
                  <a:gd name="connsiteY74" fmla="*/ 61114 h 7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88899" h="77380">
                    <a:moveTo>
                      <a:pt x="0" y="16254"/>
                    </a:moveTo>
                    <a:lnTo>
                      <a:pt x="116113" y="16254"/>
                    </a:lnTo>
                    <a:lnTo>
                      <a:pt x="116113" y="52066"/>
                    </a:lnTo>
                    <a:cubicBezTo>
                      <a:pt x="113668" y="53375"/>
                      <a:pt x="111339" y="54883"/>
                      <a:pt x="109144" y="56590"/>
                    </a:cubicBezTo>
                    <a:cubicBezTo>
                      <a:pt x="106103" y="59542"/>
                      <a:pt x="102015" y="61165"/>
                      <a:pt x="97780" y="61114"/>
                    </a:cubicBezTo>
                    <a:cubicBezTo>
                      <a:pt x="95682" y="61152"/>
                      <a:pt x="93590" y="60774"/>
                      <a:pt x="91639" y="59997"/>
                    </a:cubicBezTo>
                    <a:cubicBezTo>
                      <a:pt x="89688" y="59221"/>
                      <a:pt x="87911" y="58059"/>
                      <a:pt x="86409" y="56590"/>
                    </a:cubicBezTo>
                    <a:cubicBezTo>
                      <a:pt x="80486" y="51540"/>
                      <a:pt x="72934" y="48806"/>
                      <a:pt x="65144" y="48890"/>
                    </a:cubicBezTo>
                    <a:cubicBezTo>
                      <a:pt x="57392" y="48800"/>
                      <a:pt x="49878" y="51540"/>
                      <a:pt x="44000" y="56590"/>
                    </a:cubicBezTo>
                    <a:cubicBezTo>
                      <a:pt x="40901" y="59484"/>
                      <a:pt x="36813" y="61095"/>
                      <a:pt x="32572" y="61095"/>
                    </a:cubicBezTo>
                    <a:cubicBezTo>
                      <a:pt x="28330" y="61095"/>
                      <a:pt x="24243" y="59484"/>
                      <a:pt x="21143" y="56590"/>
                    </a:cubicBezTo>
                    <a:cubicBezTo>
                      <a:pt x="15278" y="51521"/>
                      <a:pt x="7752" y="48781"/>
                      <a:pt x="0" y="48890"/>
                    </a:cubicBezTo>
                    <a:lnTo>
                      <a:pt x="0" y="65144"/>
                    </a:lnTo>
                    <a:cubicBezTo>
                      <a:pt x="4235" y="65086"/>
                      <a:pt x="8323" y="66716"/>
                      <a:pt x="11364" y="69668"/>
                    </a:cubicBezTo>
                    <a:cubicBezTo>
                      <a:pt x="17306" y="74653"/>
                      <a:pt x="24814" y="77380"/>
                      <a:pt x="32572" y="77380"/>
                    </a:cubicBezTo>
                    <a:cubicBezTo>
                      <a:pt x="40330" y="77380"/>
                      <a:pt x="47838" y="74653"/>
                      <a:pt x="53780" y="69668"/>
                    </a:cubicBezTo>
                    <a:cubicBezTo>
                      <a:pt x="56821" y="66716"/>
                      <a:pt x="60909" y="65086"/>
                      <a:pt x="65144" y="65144"/>
                    </a:cubicBezTo>
                    <a:cubicBezTo>
                      <a:pt x="69417" y="65079"/>
                      <a:pt x="73550" y="66709"/>
                      <a:pt x="76636" y="69668"/>
                    </a:cubicBezTo>
                    <a:cubicBezTo>
                      <a:pt x="82559" y="74640"/>
                      <a:pt x="90041" y="77368"/>
                      <a:pt x="97780" y="77368"/>
                    </a:cubicBezTo>
                    <a:cubicBezTo>
                      <a:pt x="105512" y="77368"/>
                      <a:pt x="113001" y="74640"/>
                      <a:pt x="118923" y="69668"/>
                    </a:cubicBezTo>
                    <a:cubicBezTo>
                      <a:pt x="122023" y="66773"/>
                      <a:pt x="126110" y="65163"/>
                      <a:pt x="130352" y="65163"/>
                    </a:cubicBezTo>
                    <a:cubicBezTo>
                      <a:pt x="134593" y="65163"/>
                      <a:pt x="138681" y="66773"/>
                      <a:pt x="141780" y="69668"/>
                    </a:cubicBezTo>
                    <a:cubicBezTo>
                      <a:pt x="147703" y="74640"/>
                      <a:pt x="155191" y="77368"/>
                      <a:pt x="162924" y="77368"/>
                    </a:cubicBezTo>
                    <a:cubicBezTo>
                      <a:pt x="170662" y="77368"/>
                      <a:pt x="178144" y="74640"/>
                      <a:pt x="184067" y="69668"/>
                    </a:cubicBezTo>
                    <a:cubicBezTo>
                      <a:pt x="187154" y="66709"/>
                      <a:pt x="191286" y="65079"/>
                      <a:pt x="195560" y="65144"/>
                    </a:cubicBezTo>
                    <a:cubicBezTo>
                      <a:pt x="199795" y="65086"/>
                      <a:pt x="203882" y="66716"/>
                      <a:pt x="206924" y="69668"/>
                    </a:cubicBezTo>
                    <a:cubicBezTo>
                      <a:pt x="212840" y="74660"/>
                      <a:pt x="220335" y="77387"/>
                      <a:pt x="228074" y="77368"/>
                    </a:cubicBezTo>
                    <a:cubicBezTo>
                      <a:pt x="235845" y="77387"/>
                      <a:pt x="243378" y="74660"/>
                      <a:pt x="249339" y="69668"/>
                    </a:cubicBezTo>
                    <a:cubicBezTo>
                      <a:pt x="252407" y="66754"/>
                      <a:pt x="256475" y="65124"/>
                      <a:pt x="260704" y="65124"/>
                    </a:cubicBezTo>
                    <a:cubicBezTo>
                      <a:pt x="264939" y="65124"/>
                      <a:pt x="269007" y="66754"/>
                      <a:pt x="272074" y="69668"/>
                    </a:cubicBezTo>
                    <a:cubicBezTo>
                      <a:pt x="278035" y="74660"/>
                      <a:pt x="285562" y="77387"/>
                      <a:pt x="293340" y="77368"/>
                    </a:cubicBezTo>
                    <a:cubicBezTo>
                      <a:pt x="301078" y="77387"/>
                      <a:pt x="308573" y="74660"/>
                      <a:pt x="314483" y="69668"/>
                    </a:cubicBezTo>
                    <a:cubicBezTo>
                      <a:pt x="317589" y="66773"/>
                      <a:pt x="321670" y="65163"/>
                      <a:pt x="325911" y="65163"/>
                    </a:cubicBezTo>
                    <a:cubicBezTo>
                      <a:pt x="330153" y="65163"/>
                      <a:pt x="334240" y="66773"/>
                      <a:pt x="337340" y="69668"/>
                    </a:cubicBezTo>
                    <a:cubicBezTo>
                      <a:pt x="343263" y="74640"/>
                      <a:pt x="350751" y="77368"/>
                      <a:pt x="358483" y="77368"/>
                    </a:cubicBezTo>
                    <a:cubicBezTo>
                      <a:pt x="366222" y="77368"/>
                      <a:pt x="373710" y="74640"/>
                      <a:pt x="379633" y="69668"/>
                    </a:cubicBezTo>
                    <a:cubicBezTo>
                      <a:pt x="382720" y="66709"/>
                      <a:pt x="386846" y="65079"/>
                      <a:pt x="391119" y="65144"/>
                    </a:cubicBezTo>
                    <a:cubicBezTo>
                      <a:pt x="395361" y="65086"/>
                      <a:pt x="399448" y="66716"/>
                      <a:pt x="402490" y="69668"/>
                    </a:cubicBezTo>
                    <a:cubicBezTo>
                      <a:pt x="408432" y="74653"/>
                      <a:pt x="415940" y="77380"/>
                      <a:pt x="423691" y="77380"/>
                    </a:cubicBezTo>
                    <a:cubicBezTo>
                      <a:pt x="431449" y="77380"/>
                      <a:pt x="438957" y="74653"/>
                      <a:pt x="444899" y="69668"/>
                    </a:cubicBezTo>
                    <a:cubicBezTo>
                      <a:pt x="447941" y="66716"/>
                      <a:pt x="452028" y="65086"/>
                      <a:pt x="456270" y="65144"/>
                    </a:cubicBezTo>
                    <a:cubicBezTo>
                      <a:pt x="460543" y="65079"/>
                      <a:pt x="464669" y="66709"/>
                      <a:pt x="467756" y="69668"/>
                    </a:cubicBezTo>
                    <a:cubicBezTo>
                      <a:pt x="473653" y="74685"/>
                      <a:pt x="481154" y="77419"/>
                      <a:pt x="488899" y="77368"/>
                    </a:cubicBezTo>
                    <a:lnTo>
                      <a:pt x="488899" y="61114"/>
                    </a:lnTo>
                    <a:cubicBezTo>
                      <a:pt x="484664" y="61165"/>
                      <a:pt x="480577" y="59542"/>
                      <a:pt x="477535" y="56590"/>
                    </a:cubicBezTo>
                    <a:cubicBezTo>
                      <a:pt x="471606" y="51540"/>
                      <a:pt x="464053" y="48806"/>
                      <a:pt x="456270" y="48890"/>
                    </a:cubicBezTo>
                    <a:cubicBezTo>
                      <a:pt x="448518" y="48800"/>
                      <a:pt x="440998" y="51540"/>
                      <a:pt x="435120" y="56590"/>
                    </a:cubicBezTo>
                    <a:cubicBezTo>
                      <a:pt x="432020" y="59484"/>
                      <a:pt x="427939" y="61095"/>
                      <a:pt x="423691" y="61095"/>
                    </a:cubicBezTo>
                    <a:cubicBezTo>
                      <a:pt x="419450" y="61095"/>
                      <a:pt x="415369" y="59484"/>
                      <a:pt x="412263" y="56590"/>
                    </a:cubicBezTo>
                    <a:cubicBezTo>
                      <a:pt x="406385" y="51540"/>
                      <a:pt x="398871" y="48800"/>
                      <a:pt x="391119" y="48890"/>
                    </a:cubicBezTo>
                    <a:cubicBezTo>
                      <a:pt x="385402" y="48742"/>
                      <a:pt x="379768" y="50224"/>
                      <a:pt x="374866" y="53163"/>
                    </a:cubicBezTo>
                    <a:lnTo>
                      <a:pt x="374866" y="16498"/>
                    </a:lnTo>
                    <a:lnTo>
                      <a:pt x="488899" y="16498"/>
                    </a:lnTo>
                    <a:lnTo>
                      <a:pt x="488899" y="0"/>
                    </a:lnTo>
                    <a:lnTo>
                      <a:pt x="0" y="0"/>
                    </a:lnTo>
                    <a:lnTo>
                      <a:pt x="0" y="16254"/>
                    </a:lnTo>
                    <a:close/>
                    <a:moveTo>
                      <a:pt x="358483" y="61114"/>
                    </a:moveTo>
                    <a:cubicBezTo>
                      <a:pt x="354248" y="61165"/>
                      <a:pt x="350161" y="59542"/>
                      <a:pt x="347119" y="56590"/>
                    </a:cubicBezTo>
                    <a:cubicBezTo>
                      <a:pt x="341177" y="51604"/>
                      <a:pt x="333669" y="48870"/>
                      <a:pt x="325911" y="48870"/>
                    </a:cubicBezTo>
                    <a:cubicBezTo>
                      <a:pt x="318160" y="48870"/>
                      <a:pt x="310652" y="51604"/>
                      <a:pt x="304704" y="56590"/>
                    </a:cubicBezTo>
                    <a:cubicBezTo>
                      <a:pt x="301669" y="59542"/>
                      <a:pt x="297581" y="61165"/>
                      <a:pt x="293340" y="61114"/>
                    </a:cubicBezTo>
                    <a:cubicBezTo>
                      <a:pt x="289066" y="61171"/>
                      <a:pt x="284934" y="59548"/>
                      <a:pt x="281853" y="56590"/>
                    </a:cubicBezTo>
                    <a:cubicBezTo>
                      <a:pt x="275931" y="51617"/>
                      <a:pt x="268442" y="48890"/>
                      <a:pt x="260704" y="48890"/>
                    </a:cubicBezTo>
                    <a:cubicBezTo>
                      <a:pt x="252971" y="48890"/>
                      <a:pt x="245483" y="51617"/>
                      <a:pt x="239560" y="56590"/>
                    </a:cubicBezTo>
                    <a:cubicBezTo>
                      <a:pt x="236461" y="59484"/>
                      <a:pt x="232373" y="61095"/>
                      <a:pt x="228132" y="61095"/>
                    </a:cubicBezTo>
                    <a:cubicBezTo>
                      <a:pt x="223890" y="61095"/>
                      <a:pt x="219803" y="59484"/>
                      <a:pt x="216703" y="56590"/>
                    </a:cubicBezTo>
                    <a:cubicBezTo>
                      <a:pt x="210825" y="51540"/>
                      <a:pt x="203311" y="48800"/>
                      <a:pt x="195560" y="48890"/>
                    </a:cubicBezTo>
                    <a:cubicBezTo>
                      <a:pt x="187776" y="48806"/>
                      <a:pt x="180217" y="51540"/>
                      <a:pt x="174294" y="56590"/>
                    </a:cubicBezTo>
                    <a:cubicBezTo>
                      <a:pt x="172793" y="58059"/>
                      <a:pt x="171015" y="59221"/>
                      <a:pt x="169065" y="59997"/>
                    </a:cubicBezTo>
                    <a:cubicBezTo>
                      <a:pt x="167114" y="60774"/>
                      <a:pt x="165028" y="61152"/>
                      <a:pt x="162924" y="61114"/>
                    </a:cubicBezTo>
                    <a:cubicBezTo>
                      <a:pt x="158688" y="61165"/>
                      <a:pt x="154601" y="59542"/>
                      <a:pt x="151559" y="56590"/>
                    </a:cubicBezTo>
                    <a:cubicBezTo>
                      <a:pt x="146163" y="52028"/>
                      <a:pt x="139425" y="49371"/>
                      <a:pt x="132367" y="49012"/>
                    </a:cubicBezTo>
                    <a:lnTo>
                      <a:pt x="132367" y="16254"/>
                    </a:lnTo>
                    <a:lnTo>
                      <a:pt x="358483" y="16254"/>
                    </a:lnTo>
                    <a:lnTo>
                      <a:pt x="358483" y="61114"/>
                    </a:lnTo>
                    <a:close/>
                  </a:path>
                </a:pathLst>
              </a:custGeom>
              <a:solidFill>
                <a:srgbClr val="2C5967"/>
              </a:solidFill>
              <a:ln w="6417" cap="flat">
                <a:noFill/>
                <a:prstDash val="solid"/>
                <a:miter/>
              </a:ln>
            </p:spPr>
            <p:txBody>
              <a:bodyPr rtlCol="0" anchor="ctr"/>
              <a:lstStyle/>
              <a:p>
                <a:endParaRPr lang="en-US"/>
              </a:p>
            </p:txBody>
          </p:sp>
          <p:sp>
            <p:nvSpPr>
              <p:cNvPr id="2481" name="Freeform: Shape 2480">
                <a:extLst>
                  <a:ext uri="{FF2B5EF4-FFF2-40B4-BE49-F238E27FC236}">
                    <a16:creationId xmlns:a16="http://schemas.microsoft.com/office/drawing/2014/main" id="{1C289209-5142-4B51-AF09-9B3CC7EF05D6}"/>
                  </a:ext>
                </a:extLst>
              </p:cNvPr>
              <p:cNvSpPr/>
              <p:nvPr/>
            </p:nvSpPr>
            <p:spPr>
              <a:xfrm>
                <a:off x="1138379" y="5520280"/>
                <a:ext cx="488899" cy="144597"/>
              </a:xfrm>
              <a:custGeom>
                <a:avLst/>
                <a:gdLst>
                  <a:gd name="connsiteX0" fmla="*/ 480711 w 488899"/>
                  <a:gd name="connsiteY0" fmla="*/ 128337 h 144597"/>
                  <a:gd name="connsiteX1" fmla="*/ 374866 w 488899"/>
                  <a:gd name="connsiteY1" fmla="*/ 8188 h 144597"/>
                  <a:gd name="connsiteX2" fmla="*/ 374866 w 488899"/>
                  <a:gd name="connsiteY2" fmla="*/ 0 h 144597"/>
                  <a:gd name="connsiteX3" fmla="*/ 358483 w 488899"/>
                  <a:gd name="connsiteY3" fmla="*/ 0 h 144597"/>
                  <a:gd name="connsiteX4" fmla="*/ 358483 w 488899"/>
                  <a:gd name="connsiteY4" fmla="*/ 8188 h 144597"/>
                  <a:gd name="connsiteX5" fmla="*/ 337828 w 488899"/>
                  <a:gd name="connsiteY5" fmla="*/ 77740 h 144597"/>
                  <a:gd name="connsiteX6" fmla="*/ 298973 w 488899"/>
                  <a:gd name="connsiteY6" fmla="*/ 114874 h 144597"/>
                  <a:gd name="connsiteX7" fmla="*/ 246529 w 488899"/>
                  <a:gd name="connsiteY7" fmla="*/ 126630 h 144597"/>
                  <a:gd name="connsiteX8" fmla="*/ 194045 w 488899"/>
                  <a:gd name="connsiteY8" fmla="*/ 115798 h 144597"/>
                  <a:gd name="connsiteX9" fmla="*/ 154004 w 488899"/>
                  <a:gd name="connsiteY9" fmla="*/ 80185 h 144597"/>
                  <a:gd name="connsiteX10" fmla="*/ 132367 w 488899"/>
                  <a:gd name="connsiteY10" fmla="*/ 8560 h 144597"/>
                  <a:gd name="connsiteX11" fmla="*/ 132367 w 488899"/>
                  <a:gd name="connsiteY11" fmla="*/ 0 h 144597"/>
                  <a:gd name="connsiteX12" fmla="*/ 116113 w 488899"/>
                  <a:gd name="connsiteY12" fmla="*/ 0 h 144597"/>
                  <a:gd name="connsiteX13" fmla="*/ 116113 w 488899"/>
                  <a:gd name="connsiteY13" fmla="*/ 8188 h 144597"/>
                  <a:gd name="connsiteX14" fmla="*/ 10145 w 488899"/>
                  <a:gd name="connsiteY14" fmla="*/ 128337 h 144597"/>
                  <a:gd name="connsiteX15" fmla="*/ 0 w 488899"/>
                  <a:gd name="connsiteY15" fmla="*/ 128337 h 144597"/>
                  <a:gd name="connsiteX16" fmla="*/ 0 w 488899"/>
                  <a:gd name="connsiteY16" fmla="*/ 144597 h 144597"/>
                  <a:gd name="connsiteX17" fmla="*/ 488899 w 488899"/>
                  <a:gd name="connsiteY17" fmla="*/ 144597 h 144597"/>
                  <a:gd name="connsiteX18" fmla="*/ 488899 w 488899"/>
                  <a:gd name="connsiteY18" fmla="*/ 128337 h 144597"/>
                  <a:gd name="connsiteX19" fmla="*/ 480711 w 488899"/>
                  <a:gd name="connsiteY19" fmla="*/ 128337 h 144597"/>
                  <a:gd name="connsiteX20" fmla="*/ 116113 w 488899"/>
                  <a:gd name="connsiteY20" fmla="*/ 128337 h 144597"/>
                  <a:gd name="connsiteX21" fmla="*/ 68198 w 488899"/>
                  <a:gd name="connsiteY21" fmla="*/ 128337 h 144597"/>
                  <a:gd name="connsiteX22" fmla="*/ 106212 w 488899"/>
                  <a:gd name="connsiteY22" fmla="*/ 89714 h 144597"/>
                  <a:gd name="connsiteX23" fmla="*/ 116113 w 488899"/>
                  <a:gd name="connsiteY23" fmla="*/ 71747 h 144597"/>
                  <a:gd name="connsiteX24" fmla="*/ 116113 w 488899"/>
                  <a:gd name="connsiteY24" fmla="*/ 128337 h 144597"/>
                  <a:gd name="connsiteX25" fmla="*/ 132367 w 488899"/>
                  <a:gd name="connsiteY25" fmla="*/ 128337 h 144597"/>
                  <a:gd name="connsiteX26" fmla="*/ 132367 w 488899"/>
                  <a:gd name="connsiteY26" fmla="*/ 74801 h 144597"/>
                  <a:gd name="connsiteX27" fmla="*/ 140311 w 488899"/>
                  <a:gd name="connsiteY27" fmla="*/ 88738 h 144597"/>
                  <a:gd name="connsiteX28" fmla="*/ 183336 w 488899"/>
                  <a:gd name="connsiteY28" fmla="*/ 128337 h 144597"/>
                  <a:gd name="connsiteX29" fmla="*/ 132367 w 488899"/>
                  <a:gd name="connsiteY29" fmla="*/ 128337 h 144597"/>
                  <a:gd name="connsiteX30" fmla="*/ 358483 w 488899"/>
                  <a:gd name="connsiteY30" fmla="*/ 128337 h 144597"/>
                  <a:gd name="connsiteX31" fmla="*/ 307643 w 488899"/>
                  <a:gd name="connsiteY31" fmla="*/ 128337 h 144597"/>
                  <a:gd name="connsiteX32" fmla="*/ 351765 w 488899"/>
                  <a:gd name="connsiteY32" fmla="*/ 86294 h 144597"/>
                  <a:gd name="connsiteX33" fmla="*/ 358483 w 488899"/>
                  <a:gd name="connsiteY33" fmla="*/ 74069 h 144597"/>
                  <a:gd name="connsiteX34" fmla="*/ 358483 w 488899"/>
                  <a:gd name="connsiteY34" fmla="*/ 128337 h 144597"/>
                  <a:gd name="connsiteX35" fmla="*/ 374866 w 488899"/>
                  <a:gd name="connsiteY35" fmla="*/ 128337 h 144597"/>
                  <a:gd name="connsiteX36" fmla="*/ 374866 w 488899"/>
                  <a:gd name="connsiteY36" fmla="*/ 71747 h 144597"/>
                  <a:gd name="connsiteX37" fmla="*/ 384767 w 488899"/>
                  <a:gd name="connsiteY37" fmla="*/ 89714 h 144597"/>
                  <a:gd name="connsiteX38" fmla="*/ 422652 w 488899"/>
                  <a:gd name="connsiteY38" fmla="*/ 128337 h 144597"/>
                  <a:gd name="connsiteX39" fmla="*/ 374866 w 488899"/>
                  <a:gd name="connsiteY39" fmla="*/ 128337 h 144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8899" h="144597">
                    <a:moveTo>
                      <a:pt x="480711" y="128337"/>
                    </a:moveTo>
                    <a:cubicBezTo>
                      <a:pt x="400899" y="128337"/>
                      <a:pt x="374866" y="38989"/>
                      <a:pt x="374866" y="8188"/>
                    </a:cubicBezTo>
                    <a:lnTo>
                      <a:pt x="374866" y="0"/>
                    </a:lnTo>
                    <a:lnTo>
                      <a:pt x="358483" y="0"/>
                    </a:lnTo>
                    <a:lnTo>
                      <a:pt x="358483" y="8188"/>
                    </a:lnTo>
                    <a:cubicBezTo>
                      <a:pt x="357636" y="32751"/>
                      <a:pt x="350526" y="56693"/>
                      <a:pt x="337828" y="77740"/>
                    </a:cubicBezTo>
                    <a:cubicBezTo>
                      <a:pt x="328497" y="93416"/>
                      <a:pt x="315061" y="106256"/>
                      <a:pt x="298973" y="114874"/>
                    </a:cubicBezTo>
                    <a:cubicBezTo>
                      <a:pt x="282887" y="123485"/>
                      <a:pt x="264753" y="127547"/>
                      <a:pt x="246529" y="126630"/>
                    </a:cubicBezTo>
                    <a:cubicBezTo>
                      <a:pt x="228388" y="127689"/>
                      <a:pt x="210286" y="123954"/>
                      <a:pt x="194045" y="115798"/>
                    </a:cubicBezTo>
                    <a:cubicBezTo>
                      <a:pt x="177798" y="107649"/>
                      <a:pt x="163989" y="95360"/>
                      <a:pt x="154004" y="80185"/>
                    </a:cubicBezTo>
                    <a:cubicBezTo>
                      <a:pt x="140465" y="58695"/>
                      <a:pt x="132989" y="33945"/>
                      <a:pt x="132367" y="8560"/>
                    </a:cubicBezTo>
                    <a:lnTo>
                      <a:pt x="132367" y="0"/>
                    </a:lnTo>
                    <a:lnTo>
                      <a:pt x="116113" y="0"/>
                    </a:lnTo>
                    <a:lnTo>
                      <a:pt x="116113" y="8188"/>
                    </a:lnTo>
                    <a:cubicBezTo>
                      <a:pt x="116113" y="38989"/>
                      <a:pt x="90080" y="128337"/>
                      <a:pt x="10145" y="128337"/>
                    </a:cubicBezTo>
                    <a:lnTo>
                      <a:pt x="0" y="128337"/>
                    </a:lnTo>
                    <a:lnTo>
                      <a:pt x="0" y="144597"/>
                    </a:lnTo>
                    <a:lnTo>
                      <a:pt x="488899" y="144597"/>
                    </a:lnTo>
                    <a:lnTo>
                      <a:pt x="488899" y="128337"/>
                    </a:lnTo>
                    <a:lnTo>
                      <a:pt x="480711" y="128337"/>
                    </a:lnTo>
                    <a:close/>
                    <a:moveTo>
                      <a:pt x="116113" y="128337"/>
                    </a:moveTo>
                    <a:lnTo>
                      <a:pt x="68198" y="128337"/>
                    </a:lnTo>
                    <a:cubicBezTo>
                      <a:pt x="83515" y="118365"/>
                      <a:pt x="96484" y="105185"/>
                      <a:pt x="106212" y="89714"/>
                    </a:cubicBezTo>
                    <a:cubicBezTo>
                      <a:pt x="109843" y="83913"/>
                      <a:pt x="113148" y="77913"/>
                      <a:pt x="116113" y="71747"/>
                    </a:cubicBezTo>
                    <a:lnTo>
                      <a:pt x="116113" y="128337"/>
                    </a:lnTo>
                    <a:close/>
                    <a:moveTo>
                      <a:pt x="132367" y="128337"/>
                    </a:moveTo>
                    <a:lnTo>
                      <a:pt x="132367" y="74801"/>
                    </a:lnTo>
                    <a:cubicBezTo>
                      <a:pt x="134779" y="79582"/>
                      <a:pt x="137430" y="84234"/>
                      <a:pt x="140311" y="88738"/>
                    </a:cubicBezTo>
                    <a:cubicBezTo>
                      <a:pt x="151065" y="105377"/>
                      <a:pt x="165869" y="119000"/>
                      <a:pt x="183336" y="128337"/>
                    </a:cubicBezTo>
                    <a:lnTo>
                      <a:pt x="132367" y="128337"/>
                    </a:lnTo>
                    <a:close/>
                    <a:moveTo>
                      <a:pt x="358483" y="128337"/>
                    </a:moveTo>
                    <a:lnTo>
                      <a:pt x="307643" y="128337"/>
                    </a:lnTo>
                    <a:cubicBezTo>
                      <a:pt x="325789" y="118442"/>
                      <a:pt x="341010" y="103940"/>
                      <a:pt x="351765" y="86294"/>
                    </a:cubicBezTo>
                    <a:cubicBezTo>
                      <a:pt x="354210" y="82136"/>
                      <a:pt x="356533" y="77984"/>
                      <a:pt x="358483" y="74069"/>
                    </a:cubicBezTo>
                    <a:lnTo>
                      <a:pt x="358483" y="128337"/>
                    </a:lnTo>
                    <a:close/>
                    <a:moveTo>
                      <a:pt x="374866" y="128337"/>
                    </a:moveTo>
                    <a:lnTo>
                      <a:pt x="374866" y="71747"/>
                    </a:lnTo>
                    <a:cubicBezTo>
                      <a:pt x="377734" y="77964"/>
                      <a:pt x="381045" y="83971"/>
                      <a:pt x="384767" y="89714"/>
                    </a:cubicBezTo>
                    <a:cubicBezTo>
                      <a:pt x="394443" y="105185"/>
                      <a:pt x="407373" y="118365"/>
                      <a:pt x="422652" y="128337"/>
                    </a:cubicBezTo>
                    <a:lnTo>
                      <a:pt x="374866" y="128337"/>
                    </a:lnTo>
                    <a:close/>
                  </a:path>
                </a:pathLst>
              </a:custGeom>
              <a:solidFill>
                <a:srgbClr val="2C5967"/>
              </a:solidFill>
              <a:ln w="6417" cap="flat">
                <a:noFill/>
                <a:prstDash val="solid"/>
                <a:miter/>
              </a:ln>
            </p:spPr>
            <p:txBody>
              <a:bodyPr rtlCol="0" anchor="ctr"/>
              <a:lstStyle/>
              <a:p>
                <a:endParaRPr lang="en-US"/>
              </a:p>
            </p:txBody>
          </p:sp>
          <p:sp>
            <p:nvSpPr>
              <p:cNvPr id="2482" name="Freeform: Shape 2481">
                <a:extLst>
                  <a:ext uri="{FF2B5EF4-FFF2-40B4-BE49-F238E27FC236}">
                    <a16:creationId xmlns:a16="http://schemas.microsoft.com/office/drawing/2014/main" id="{70414599-9AA6-428D-A4F5-151F60D39A50}"/>
                  </a:ext>
                </a:extLst>
              </p:cNvPr>
              <p:cNvSpPr/>
              <p:nvPr/>
            </p:nvSpPr>
            <p:spPr>
              <a:xfrm>
                <a:off x="1138379" y="5762651"/>
                <a:ext cx="488899" cy="28612"/>
              </a:xfrm>
              <a:custGeom>
                <a:avLst/>
                <a:gdLst>
                  <a:gd name="connsiteX0" fmla="*/ 456270 w 488899"/>
                  <a:gd name="connsiteY0" fmla="*/ 6 h 28612"/>
                  <a:gd name="connsiteX1" fmla="*/ 435120 w 488899"/>
                  <a:gd name="connsiteY1" fmla="*/ 7828 h 28612"/>
                  <a:gd name="connsiteX2" fmla="*/ 423691 w 488899"/>
                  <a:gd name="connsiteY2" fmla="*/ 12243 h 28612"/>
                  <a:gd name="connsiteX3" fmla="*/ 412263 w 488899"/>
                  <a:gd name="connsiteY3" fmla="*/ 7828 h 28612"/>
                  <a:gd name="connsiteX4" fmla="*/ 391119 w 488899"/>
                  <a:gd name="connsiteY4" fmla="*/ 6 h 28612"/>
                  <a:gd name="connsiteX5" fmla="*/ 369854 w 488899"/>
                  <a:gd name="connsiteY5" fmla="*/ 7828 h 28612"/>
                  <a:gd name="connsiteX6" fmla="*/ 358483 w 488899"/>
                  <a:gd name="connsiteY6" fmla="*/ 12230 h 28612"/>
                  <a:gd name="connsiteX7" fmla="*/ 347119 w 488899"/>
                  <a:gd name="connsiteY7" fmla="*/ 7828 h 28612"/>
                  <a:gd name="connsiteX8" fmla="*/ 325911 w 488899"/>
                  <a:gd name="connsiteY8" fmla="*/ 0 h 28612"/>
                  <a:gd name="connsiteX9" fmla="*/ 304704 w 488899"/>
                  <a:gd name="connsiteY9" fmla="*/ 7828 h 28612"/>
                  <a:gd name="connsiteX10" fmla="*/ 299461 w 488899"/>
                  <a:gd name="connsiteY10" fmla="*/ 11159 h 28612"/>
                  <a:gd name="connsiteX11" fmla="*/ 293340 w 488899"/>
                  <a:gd name="connsiteY11" fmla="*/ 12230 h 28612"/>
                  <a:gd name="connsiteX12" fmla="*/ 281853 w 488899"/>
                  <a:gd name="connsiteY12" fmla="*/ 7828 h 28612"/>
                  <a:gd name="connsiteX13" fmla="*/ 260704 w 488899"/>
                  <a:gd name="connsiteY13" fmla="*/ 13 h 28612"/>
                  <a:gd name="connsiteX14" fmla="*/ 239560 w 488899"/>
                  <a:gd name="connsiteY14" fmla="*/ 7828 h 28612"/>
                  <a:gd name="connsiteX15" fmla="*/ 228132 w 488899"/>
                  <a:gd name="connsiteY15" fmla="*/ 12243 h 28612"/>
                  <a:gd name="connsiteX16" fmla="*/ 216703 w 488899"/>
                  <a:gd name="connsiteY16" fmla="*/ 7828 h 28612"/>
                  <a:gd name="connsiteX17" fmla="*/ 195560 w 488899"/>
                  <a:gd name="connsiteY17" fmla="*/ 6 h 28612"/>
                  <a:gd name="connsiteX18" fmla="*/ 174294 w 488899"/>
                  <a:gd name="connsiteY18" fmla="*/ 7828 h 28612"/>
                  <a:gd name="connsiteX19" fmla="*/ 169052 w 488899"/>
                  <a:gd name="connsiteY19" fmla="*/ 11178 h 28612"/>
                  <a:gd name="connsiteX20" fmla="*/ 162924 w 488899"/>
                  <a:gd name="connsiteY20" fmla="*/ 12230 h 28612"/>
                  <a:gd name="connsiteX21" fmla="*/ 156802 w 488899"/>
                  <a:gd name="connsiteY21" fmla="*/ 11159 h 28612"/>
                  <a:gd name="connsiteX22" fmla="*/ 151559 w 488899"/>
                  <a:gd name="connsiteY22" fmla="*/ 7828 h 28612"/>
                  <a:gd name="connsiteX23" fmla="*/ 130352 w 488899"/>
                  <a:gd name="connsiteY23" fmla="*/ 0 h 28612"/>
                  <a:gd name="connsiteX24" fmla="*/ 109144 w 488899"/>
                  <a:gd name="connsiteY24" fmla="*/ 7828 h 28612"/>
                  <a:gd name="connsiteX25" fmla="*/ 103902 w 488899"/>
                  <a:gd name="connsiteY25" fmla="*/ 11159 h 28612"/>
                  <a:gd name="connsiteX26" fmla="*/ 97780 w 488899"/>
                  <a:gd name="connsiteY26" fmla="*/ 12230 h 28612"/>
                  <a:gd name="connsiteX27" fmla="*/ 91652 w 488899"/>
                  <a:gd name="connsiteY27" fmla="*/ 11178 h 28612"/>
                  <a:gd name="connsiteX28" fmla="*/ 86409 w 488899"/>
                  <a:gd name="connsiteY28" fmla="*/ 7828 h 28612"/>
                  <a:gd name="connsiteX29" fmla="*/ 65144 w 488899"/>
                  <a:gd name="connsiteY29" fmla="*/ 6 h 28612"/>
                  <a:gd name="connsiteX30" fmla="*/ 44000 w 488899"/>
                  <a:gd name="connsiteY30" fmla="*/ 7828 h 28612"/>
                  <a:gd name="connsiteX31" fmla="*/ 32630 w 488899"/>
                  <a:gd name="connsiteY31" fmla="*/ 12230 h 28612"/>
                  <a:gd name="connsiteX32" fmla="*/ 21143 w 488899"/>
                  <a:gd name="connsiteY32" fmla="*/ 7828 h 28612"/>
                  <a:gd name="connsiteX33" fmla="*/ 0 w 488899"/>
                  <a:gd name="connsiteY33" fmla="*/ 6 h 28612"/>
                  <a:gd name="connsiteX34" fmla="*/ 0 w 488899"/>
                  <a:gd name="connsiteY34" fmla="*/ 16382 h 28612"/>
                  <a:gd name="connsiteX35" fmla="*/ 6122 w 488899"/>
                  <a:gd name="connsiteY35" fmla="*/ 17447 h 28612"/>
                  <a:gd name="connsiteX36" fmla="*/ 11364 w 488899"/>
                  <a:gd name="connsiteY36" fmla="*/ 20784 h 28612"/>
                  <a:gd name="connsiteX37" fmla="*/ 32572 w 488899"/>
                  <a:gd name="connsiteY37" fmla="*/ 28613 h 28612"/>
                  <a:gd name="connsiteX38" fmla="*/ 53780 w 488899"/>
                  <a:gd name="connsiteY38" fmla="*/ 20784 h 28612"/>
                  <a:gd name="connsiteX39" fmla="*/ 59022 w 488899"/>
                  <a:gd name="connsiteY39" fmla="*/ 17447 h 28612"/>
                  <a:gd name="connsiteX40" fmla="*/ 65144 w 488899"/>
                  <a:gd name="connsiteY40" fmla="*/ 16382 h 28612"/>
                  <a:gd name="connsiteX41" fmla="*/ 76636 w 488899"/>
                  <a:gd name="connsiteY41" fmla="*/ 20784 h 28612"/>
                  <a:gd name="connsiteX42" fmla="*/ 97780 w 488899"/>
                  <a:gd name="connsiteY42" fmla="*/ 28600 h 28612"/>
                  <a:gd name="connsiteX43" fmla="*/ 118923 w 488899"/>
                  <a:gd name="connsiteY43" fmla="*/ 20784 h 28612"/>
                  <a:gd name="connsiteX44" fmla="*/ 130352 w 488899"/>
                  <a:gd name="connsiteY44" fmla="*/ 16363 h 28612"/>
                  <a:gd name="connsiteX45" fmla="*/ 141780 w 488899"/>
                  <a:gd name="connsiteY45" fmla="*/ 20784 h 28612"/>
                  <a:gd name="connsiteX46" fmla="*/ 162924 w 488899"/>
                  <a:gd name="connsiteY46" fmla="*/ 28600 h 28612"/>
                  <a:gd name="connsiteX47" fmla="*/ 184067 w 488899"/>
                  <a:gd name="connsiteY47" fmla="*/ 20784 h 28612"/>
                  <a:gd name="connsiteX48" fmla="*/ 195560 w 488899"/>
                  <a:gd name="connsiteY48" fmla="*/ 16382 h 28612"/>
                  <a:gd name="connsiteX49" fmla="*/ 201681 w 488899"/>
                  <a:gd name="connsiteY49" fmla="*/ 17447 h 28612"/>
                  <a:gd name="connsiteX50" fmla="*/ 206924 w 488899"/>
                  <a:gd name="connsiteY50" fmla="*/ 20784 h 28612"/>
                  <a:gd name="connsiteX51" fmla="*/ 228074 w 488899"/>
                  <a:gd name="connsiteY51" fmla="*/ 28606 h 28612"/>
                  <a:gd name="connsiteX52" fmla="*/ 249339 w 488899"/>
                  <a:gd name="connsiteY52" fmla="*/ 20784 h 28612"/>
                  <a:gd name="connsiteX53" fmla="*/ 260704 w 488899"/>
                  <a:gd name="connsiteY53" fmla="*/ 16376 h 28612"/>
                  <a:gd name="connsiteX54" fmla="*/ 272074 w 488899"/>
                  <a:gd name="connsiteY54" fmla="*/ 20784 h 28612"/>
                  <a:gd name="connsiteX55" fmla="*/ 293340 w 488899"/>
                  <a:gd name="connsiteY55" fmla="*/ 28606 h 28612"/>
                  <a:gd name="connsiteX56" fmla="*/ 314483 w 488899"/>
                  <a:gd name="connsiteY56" fmla="*/ 20784 h 28612"/>
                  <a:gd name="connsiteX57" fmla="*/ 325911 w 488899"/>
                  <a:gd name="connsiteY57" fmla="*/ 16363 h 28612"/>
                  <a:gd name="connsiteX58" fmla="*/ 337340 w 488899"/>
                  <a:gd name="connsiteY58" fmla="*/ 20784 h 28612"/>
                  <a:gd name="connsiteX59" fmla="*/ 358483 w 488899"/>
                  <a:gd name="connsiteY59" fmla="*/ 28600 h 28612"/>
                  <a:gd name="connsiteX60" fmla="*/ 379633 w 488899"/>
                  <a:gd name="connsiteY60" fmla="*/ 20784 h 28612"/>
                  <a:gd name="connsiteX61" fmla="*/ 391119 w 488899"/>
                  <a:gd name="connsiteY61" fmla="*/ 16382 h 28612"/>
                  <a:gd name="connsiteX62" fmla="*/ 397241 w 488899"/>
                  <a:gd name="connsiteY62" fmla="*/ 17447 h 28612"/>
                  <a:gd name="connsiteX63" fmla="*/ 402490 w 488899"/>
                  <a:gd name="connsiteY63" fmla="*/ 20784 h 28612"/>
                  <a:gd name="connsiteX64" fmla="*/ 423691 w 488899"/>
                  <a:gd name="connsiteY64" fmla="*/ 28613 h 28612"/>
                  <a:gd name="connsiteX65" fmla="*/ 444899 w 488899"/>
                  <a:gd name="connsiteY65" fmla="*/ 20784 h 28612"/>
                  <a:gd name="connsiteX66" fmla="*/ 450141 w 488899"/>
                  <a:gd name="connsiteY66" fmla="*/ 17447 h 28612"/>
                  <a:gd name="connsiteX67" fmla="*/ 456270 w 488899"/>
                  <a:gd name="connsiteY67" fmla="*/ 16382 h 28612"/>
                  <a:gd name="connsiteX68" fmla="*/ 467756 w 488899"/>
                  <a:gd name="connsiteY68" fmla="*/ 20784 h 28612"/>
                  <a:gd name="connsiteX69" fmla="*/ 488899 w 488899"/>
                  <a:gd name="connsiteY69" fmla="*/ 28606 h 28612"/>
                  <a:gd name="connsiteX70" fmla="*/ 488899 w 488899"/>
                  <a:gd name="connsiteY70" fmla="*/ 12230 h 28612"/>
                  <a:gd name="connsiteX71" fmla="*/ 482778 w 488899"/>
                  <a:gd name="connsiteY71" fmla="*/ 11159 h 28612"/>
                  <a:gd name="connsiteX72" fmla="*/ 477535 w 488899"/>
                  <a:gd name="connsiteY72" fmla="*/ 7828 h 28612"/>
                  <a:gd name="connsiteX73" fmla="*/ 456270 w 488899"/>
                  <a:gd name="connsiteY73" fmla="*/ 6 h 2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88899" h="28612">
                    <a:moveTo>
                      <a:pt x="456270" y="6"/>
                    </a:moveTo>
                    <a:cubicBezTo>
                      <a:pt x="448499" y="-45"/>
                      <a:pt x="440985" y="2733"/>
                      <a:pt x="435120" y="7828"/>
                    </a:cubicBezTo>
                    <a:cubicBezTo>
                      <a:pt x="431995" y="10671"/>
                      <a:pt x="427920" y="12243"/>
                      <a:pt x="423691" y="12243"/>
                    </a:cubicBezTo>
                    <a:cubicBezTo>
                      <a:pt x="419469" y="12243"/>
                      <a:pt x="415394" y="10671"/>
                      <a:pt x="412263" y="7828"/>
                    </a:cubicBezTo>
                    <a:cubicBezTo>
                      <a:pt x="406404" y="2733"/>
                      <a:pt x="398884" y="-45"/>
                      <a:pt x="391119" y="6"/>
                    </a:cubicBezTo>
                    <a:cubicBezTo>
                      <a:pt x="383317" y="-45"/>
                      <a:pt x="375764" y="2733"/>
                      <a:pt x="369854" y="7828"/>
                    </a:cubicBezTo>
                    <a:cubicBezTo>
                      <a:pt x="366748" y="10665"/>
                      <a:pt x="362693" y="12230"/>
                      <a:pt x="358483" y="12230"/>
                    </a:cubicBezTo>
                    <a:cubicBezTo>
                      <a:pt x="354280" y="12230"/>
                      <a:pt x="350225" y="10665"/>
                      <a:pt x="347119" y="7828"/>
                    </a:cubicBezTo>
                    <a:cubicBezTo>
                      <a:pt x="341209" y="2772"/>
                      <a:pt x="333689" y="0"/>
                      <a:pt x="325911" y="0"/>
                    </a:cubicBezTo>
                    <a:cubicBezTo>
                      <a:pt x="318134" y="0"/>
                      <a:pt x="310620" y="2772"/>
                      <a:pt x="304704" y="7828"/>
                    </a:cubicBezTo>
                    <a:cubicBezTo>
                      <a:pt x="303196" y="9272"/>
                      <a:pt x="301412" y="10408"/>
                      <a:pt x="299461" y="11159"/>
                    </a:cubicBezTo>
                    <a:cubicBezTo>
                      <a:pt x="297510" y="11916"/>
                      <a:pt x="295431" y="12282"/>
                      <a:pt x="293340" y="12230"/>
                    </a:cubicBezTo>
                    <a:cubicBezTo>
                      <a:pt x="289079" y="12333"/>
                      <a:pt x="284946" y="10754"/>
                      <a:pt x="281853" y="7828"/>
                    </a:cubicBezTo>
                    <a:cubicBezTo>
                      <a:pt x="275963" y="2785"/>
                      <a:pt x="268461" y="13"/>
                      <a:pt x="260704" y="13"/>
                    </a:cubicBezTo>
                    <a:cubicBezTo>
                      <a:pt x="252952" y="13"/>
                      <a:pt x="245451" y="2785"/>
                      <a:pt x="239560" y="7828"/>
                    </a:cubicBezTo>
                    <a:cubicBezTo>
                      <a:pt x="236435" y="10671"/>
                      <a:pt x="232360" y="12243"/>
                      <a:pt x="228132" y="12243"/>
                    </a:cubicBezTo>
                    <a:cubicBezTo>
                      <a:pt x="223909" y="12243"/>
                      <a:pt x="219835" y="10671"/>
                      <a:pt x="216703" y="7828"/>
                    </a:cubicBezTo>
                    <a:cubicBezTo>
                      <a:pt x="210845" y="2733"/>
                      <a:pt x="203324" y="-45"/>
                      <a:pt x="195560" y="6"/>
                    </a:cubicBezTo>
                    <a:cubicBezTo>
                      <a:pt x="187757" y="-45"/>
                      <a:pt x="180204" y="2733"/>
                      <a:pt x="174294" y="7828"/>
                    </a:cubicBezTo>
                    <a:cubicBezTo>
                      <a:pt x="172786" y="9285"/>
                      <a:pt x="171009" y="10427"/>
                      <a:pt x="169052" y="11178"/>
                    </a:cubicBezTo>
                    <a:cubicBezTo>
                      <a:pt x="167101" y="11935"/>
                      <a:pt x="165016" y="12294"/>
                      <a:pt x="162924" y="12230"/>
                    </a:cubicBezTo>
                    <a:cubicBezTo>
                      <a:pt x="160832" y="12282"/>
                      <a:pt x="158753" y="11916"/>
                      <a:pt x="156802" y="11159"/>
                    </a:cubicBezTo>
                    <a:cubicBezTo>
                      <a:pt x="154851" y="10408"/>
                      <a:pt x="153067" y="9272"/>
                      <a:pt x="151559" y="7828"/>
                    </a:cubicBezTo>
                    <a:cubicBezTo>
                      <a:pt x="145649" y="2772"/>
                      <a:pt x="138129" y="0"/>
                      <a:pt x="130352" y="0"/>
                    </a:cubicBezTo>
                    <a:cubicBezTo>
                      <a:pt x="122575" y="0"/>
                      <a:pt x="115054" y="2772"/>
                      <a:pt x="109144" y="7828"/>
                    </a:cubicBezTo>
                    <a:cubicBezTo>
                      <a:pt x="107636" y="9272"/>
                      <a:pt x="105852" y="10408"/>
                      <a:pt x="103902" y="11159"/>
                    </a:cubicBezTo>
                    <a:cubicBezTo>
                      <a:pt x="101951" y="11916"/>
                      <a:pt x="99872" y="12282"/>
                      <a:pt x="97780" y="12230"/>
                    </a:cubicBezTo>
                    <a:cubicBezTo>
                      <a:pt x="95688" y="12294"/>
                      <a:pt x="93603" y="11935"/>
                      <a:pt x="91652" y="11178"/>
                    </a:cubicBezTo>
                    <a:cubicBezTo>
                      <a:pt x="89695" y="10427"/>
                      <a:pt x="87917" y="9285"/>
                      <a:pt x="86409" y="7828"/>
                    </a:cubicBezTo>
                    <a:cubicBezTo>
                      <a:pt x="80499" y="2733"/>
                      <a:pt x="72947" y="-45"/>
                      <a:pt x="65144" y="6"/>
                    </a:cubicBezTo>
                    <a:cubicBezTo>
                      <a:pt x="57379" y="-45"/>
                      <a:pt x="49859" y="2733"/>
                      <a:pt x="44000" y="7828"/>
                    </a:cubicBezTo>
                    <a:cubicBezTo>
                      <a:pt x="40933" y="10722"/>
                      <a:pt x="36852" y="12301"/>
                      <a:pt x="32630" y="12230"/>
                    </a:cubicBezTo>
                    <a:cubicBezTo>
                      <a:pt x="28375" y="12333"/>
                      <a:pt x="24243" y="10754"/>
                      <a:pt x="21143" y="7828"/>
                    </a:cubicBezTo>
                    <a:cubicBezTo>
                      <a:pt x="15291" y="2714"/>
                      <a:pt x="7771" y="-71"/>
                      <a:pt x="0" y="6"/>
                    </a:cubicBezTo>
                    <a:lnTo>
                      <a:pt x="0" y="16382"/>
                    </a:lnTo>
                    <a:cubicBezTo>
                      <a:pt x="2092" y="16331"/>
                      <a:pt x="4171" y="16697"/>
                      <a:pt x="6122" y="17447"/>
                    </a:cubicBezTo>
                    <a:cubicBezTo>
                      <a:pt x="8072" y="18204"/>
                      <a:pt x="9856" y="19340"/>
                      <a:pt x="11364" y="20784"/>
                    </a:cubicBezTo>
                    <a:cubicBezTo>
                      <a:pt x="17274" y="25834"/>
                      <a:pt x="24795" y="28613"/>
                      <a:pt x="32572" y="28613"/>
                    </a:cubicBezTo>
                    <a:cubicBezTo>
                      <a:pt x="40349" y="28613"/>
                      <a:pt x="47870" y="25834"/>
                      <a:pt x="53780" y="20784"/>
                    </a:cubicBezTo>
                    <a:cubicBezTo>
                      <a:pt x="55287" y="19340"/>
                      <a:pt x="57071" y="18204"/>
                      <a:pt x="59022" y="17447"/>
                    </a:cubicBezTo>
                    <a:cubicBezTo>
                      <a:pt x="60973" y="16697"/>
                      <a:pt x="63052" y="16331"/>
                      <a:pt x="65144" y="16382"/>
                    </a:cubicBezTo>
                    <a:cubicBezTo>
                      <a:pt x="69405" y="16273"/>
                      <a:pt x="73537" y="17858"/>
                      <a:pt x="76636" y="20784"/>
                    </a:cubicBezTo>
                    <a:cubicBezTo>
                      <a:pt x="82527" y="25828"/>
                      <a:pt x="90022" y="28600"/>
                      <a:pt x="97780" y="28600"/>
                    </a:cubicBezTo>
                    <a:cubicBezTo>
                      <a:pt x="105531" y="28600"/>
                      <a:pt x="113033" y="25828"/>
                      <a:pt x="118923" y="20784"/>
                    </a:cubicBezTo>
                    <a:cubicBezTo>
                      <a:pt x="122048" y="17941"/>
                      <a:pt x="126123" y="16363"/>
                      <a:pt x="130352" y="16363"/>
                    </a:cubicBezTo>
                    <a:cubicBezTo>
                      <a:pt x="134580" y="16363"/>
                      <a:pt x="138655" y="17941"/>
                      <a:pt x="141780" y="20784"/>
                    </a:cubicBezTo>
                    <a:cubicBezTo>
                      <a:pt x="147671" y="25828"/>
                      <a:pt x="155172" y="28600"/>
                      <a:pt x="162924" y="28600"/>
                    </a:cubicBezTo>
                    <a:cubicBezTo>
                      <a:pt x="170682" y="28600"/>
                      <a:pt x="178176" y="25828"/>
                      <a:pt x="184067" y="20784"/>
                    </a:cubicBezTo>
                    <a:cubicBezTo>
                      <a:pt x="187166" y="17858"/>
                      <a:pt x="191299" y="16273"/>
                      <a:pt x="195560" y="16382"/>
                    </a:cubicBezTo>
                    <a:cubicBezTo>
                      <a:pt x="197652" y="16331"/>
                      <a:pt x="199731" y="16697"/>
                      <a:pt x="201681" y="17447"/>
                    </a:cubicBezTo>
                    <a:cubicBezTo>
                      <a:pt x="203632" y="18204"/>
                      <a:pt x="205416" y="19340"/>
                      <a:pt x="206924" y="20784"/>
                    </a:cubicBezTo>
                    <a:cubicBezTo>
                      <a:pt x="212789" y="25879"/>
                      <a:pt x="220303" y="28658"/>
                      <a:pt x="228074" y="28606"/>
                    </a:cubicBezTo>
                    <a:cubicBezTo>
                      <a:pt x="235870" y="28658"/>
                      <a:pt x="243429" y="25879"/>
                      <a:pt x="249339" y="20784"/>
                    </a:cubicBezTo>
                    <a:cubicBezTo>
                      <a:pt x="252445" y="17948"/>
                      <a:pt x="256500" y="16376"/>
                      <a:pt x="260704" y="16376"/>
                    </a:cubicBezTo>
                    <a:cubicBezTo>
                      <a:pt x="264913" y="16376"/>
                      <a:pt x="268968" y="17948"/>
                      <a:pt x="272074" y="20784"/>
                    </a:cubicBezTo>
                    <a:cubicBezTo>
                      <a:pt x="277984" y="25879"/>
                      <a:pt x="285537" y="28658"/>
                      <a:pt x="293340" y="28606"/>
                    </a:cubicBezTo>
                    <a:cubicBezTo>
                      <a:pt x="301104" y="28658"/>
                      <a:pt x="308625" y="25879"/>
                      <a:pt x="314483" y="20784"/>
                    </a:cubicBezTo>
                    <a:cubicBezTo>
                      <a:pt x="317614" y="17941"/>
                      <a:pt x="321689" y="16363"/>
                      <a:pt x="325911" y="16363"/>
                    </a:cubicBezTo>
                    <a:cubicBezTo>
                      <a:pt x="330140" y="16363"/>
                      <a:pt x="334215" y="17941"/>
                      <a:pt x="337340" y="20784"/>
                    </a:cubicBezTo>
                    <a:cubicBezTo>
                      <a:pt x="343230" y="25828"/>
                      <a:pt x="350732" y="28600"/>
                      <a:pt x="358483" y="28600"/>
                    </a:cubicBezTo>
                    <a:cubicBezTo>
                      <a:pt x="366241" y="28600"/>
                      <a:pt x="373743" y="25828"/>
                      <a:pt x="379633" y="20784"/>
                    </a:cubicBezTo>
                    <a:cubicBezTo>
                      <a:pt x="382726" y="17858"/>
                      <a:pt x="386859" y="16273"/>
                      <a:pt x="391119" y="16382"/>
                    </a:cubicBezTo>
                    <a:cubicBezTo>
                      <a:pt x="393211" y="16331"/>
                      <a:pt x="395290" y="16697"/>
                      <a:pt x="397241" y="17447"/>
                    </a:cubicBezTo>
                    <a:cubicBezTo>
                      <a:pt x="399192" y="18204"/>
                      <a:pt x="400976" y="19340"/>
                      <a:pt x="402490" y="20784"/>
                    </a:cubicBezTo>
                    <a:cubicBezTo>
                      <a:pt x="408400" y="25834"/>
                      <a:pt x="415920" y="28613"/>
                      <a:pt x="423691" y="28613"/>
                    </a:cubicBezTo>
                    <a:cubicBezTo>
                      <a:pt x="431469" y="28613"/>
                      <a:pt x="438989" y="25834"/>
                      <a:pt x="444899" y="20784"/>
                    </a:cubicBezTo>
                    <a:cubicBezTo>
                      <a:pt x="446413" y="19340"/>
                      <a:pt x="448191" y="18204"/>
                      <a:pt x="450141" y="17447"/>
                    </a:cubicBezTo>
                    <a:cubicBezTo>
                      <a:pt x="452092" y="16697"/>
                      <a:pt x="454178" y="16331"/>
                      <a:pt x="456270" y="16382"/>
                    </a:cubicBezTo>
                    <a:cubicBezTo>
                      <a:pt x="460530" y="16273"/>
                      <a:pt x="464656" y="17858"/>
                      <a:pt x="467756" y="20784"/>
                    </a:cubicBezTo>
                    <a:cubicBezTo>
                      <a:pt x="473608" y="25898"/>
                      <a:pt x="481128" y="28683"/>
                      <a:pt x="488899" y="28606"/>
                    </a:cubicBezTo>
                    <a:lnTo>
                      <a:pt x="488899" y="12230"/>
                    </a:lnTo>
                    <a:cubicBezTo>
                      <a:pt x="486807" y="12282"/>
                      <a:pt x="484728" y="11916"/>
                      <a:pt x="482778" y="11159"/>
                    </a:cubicBezTo>
                    <a:cubicBezTo>
                      <a:pt x="480827" y="10408"/>
                      <a:pt x="479043" y="9272"/>
                      <a:pt x="477535" y="7828"/>
                    </a:cubicBezTo>
                    <a:cubicBezTo>
                      <a:pt x="471625" y="2733"/>
                      <a:pt x="464066" y="-45"/>
                      <a:pt x="456270" y="6"/>
                    </a:cubicBezTo>
                    <a:close/>
                  </a:path>
                </a:pathLst>
              </a:custGeom>
              <a:solidFill>
                <a:srgbClr val="2C5967"/>
              </a:solidFill>
              <a:ln w="6417" cap="flat">
                <a:noFill/>
                <a:prstDash val="solid"/>
                <a:miter/>
              </a:ln>
            </p:spPr>
            <p:txBody>
              <a:bodyPr rtlCol="0" anchor="ctr"/>
              <a:lstStyle/>
              <a:p>
                <a:endParaRPr lang="en-US"/>
              </a:p>
            </p:txBody>
          </p:sp>
        </p:grpSp>
        <p:grpSp>
          <p:nvGrpSpPr>
            <p:cNvPr id="2483" name="Graphic 2">
              <a:extLst>
                <a:ext uri="{FF2B5EF4-FFF2-40B4-BE49-F238E27FC236}">
                  <a16:creationId xmlns:a16="http://schemas.microsoft.com/office/drawing/2014/main" id="{6AB9CB56-52D2-40FC-BEAC-580EB7C7C52E}"/>
                </a:ext>
              </a:extLst>
            </p:cNvPr>
            <p:cNvGrpSpPr/>
            <p:nvPr/>
          </p:nvGrpSpPr>
          <p:grpSpPr>
            <a:xfrm>
              <a:off x="1081289" y="5808467"/>
              <a:ext cx="609600" cy="237423"/>
              <a:chOff x="1081289" y="5808467"/>
              <a:chExt cx="609600" cy="237423"/>
            </a:xfrm>
            <a:solidFill>
              <a:srgbClr val="000000"/>
            </a:solidFill>
          </p:grpSpPr>
          <p:sp>
            <p:nvSpPr>
              <p:cNvPr id="2484" name="TextBox 2483">
                <a:extLst>
                  <a:ext uri="{FF2B5EF4-FFF2-40B4-BE49-F238E27FC236}">
                    <a16:creationId xmlns:a16="http://schemas.microsoft.com/office/drawing/2014/main" id="{5271065A-0EB3-445B-9834-5F4E708C76A8}"/>
                  </a:ext>
                </a:extLst>
              </p:cNvPr>
              <p:cNvSpPr txBox="1"/>
              <p:nvPr/>
            </p:nvSpPr>
            <p:spPr>
              <a:xfrm>
                <a:off x="1017820" y="5762747"/>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GoldenGate</a:t>
                </a:r>
              </a:p>
            </p:txBody>
          </p:sp>
          <p:sp>
            <p:nvSpPr>
              <p:cNvPr id="2485" name="TextBox 2484">
                <a:extLst>
                  <a:ext uri="{FF2B5EF4-FFF2-40B4-BE49-F238E27FC236}">
                    <a16:creationId xmlns:a16="http://schemas.microsoft.com/office/drawing/2014/main" id="{49FC99ED-B86B-41DD-9150-FA09452B3CA6}"/>
                  </a:ext>
                </a:extLst>
              </p:cNvPr>
              <p:cNvSpPr txBox="1"/>
              <p:nvPr/>
            </p:nvSpPr>
            <p:spPr>
              <a:xfrm>
                <a:off x="989849" y="5865416"/>
                <a:ext cx="79248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On-Premises</a:t>
                </a:r>
              </a:p>
            </p:txBody>
          </p:sp>
        </p:grpSp>
      </p:grpSp>
      <p:grpSp>
        <p:nvGrpSpPr>
          <p:cNvPr id="2486" name="Graphic 2">
            <a:extLst>
              <a:ext uri="{FF2B5EF4-FFF2-40B4-BE49-F238E27FC236}">
                <a16:creationId xmlns:a16="http://schemas.microsoft.com/office/drawing/2014/main" id="{ADECE1BE-0830-4890-B195-9770343C8A1A}"/>
              </a:ext>
            </a:extLst>
          </p:cNvPr>
          <p:cNvGrpSpPr/>
          <p:nvPr/>
        </p:nvGrpSpPr>
        <p:grpSpPr>
          <a:xfrm>
            <a:off x="2007618" y="5312996"/>
            <a:ext cx="551848" cy="530640"/>
            <a:chOff x="2007618" y="5412579"/>
            <a:chExt cx="551848" cy="530640"/>
          </a:xfrm>
        </p:grpSpPr>
        <p:grpSp>
          <p:nvGrpSpPr>
            <p:cNvPr id="2487" name="Graphic 2">
              <a:extLst>
                <a:ext uri="{FF2B5EF4-FFF2-40B4-BE49-F238E27FC236}">
                  <a16:creationId xmlns:a16="http://schemas.microsoft.com/office/drawing/2014/main" id="{31487594-65B5-4DAA-8217-FC422E065C74}"/>
                </a:ext>
              </a:extLst>
            </p:cNvPr>
            <p:cNvGrpSpPr/>
            <p:nvPr/>
          </p:nvGrpSpPr>
          <p:grpSpPr>
            <a:xfrm>
              <a:off x="2024513" y="5412579"/>
              <a:ext cx="513347" cy="390715"/>
              <a:chOff x="2024513" y="5412579"/>
              <a:chExt cx="513347" cy="390715"/>
            </a:xfrm>
          </p:grpSpPr>
          <p:grpSp>
            <p:nvGrpSpPr>
              <p:cNvPr id="2488" name="Graphic 2">
                <a:extLst>
                  <a:ext uri="{FF2B5EF4-FFF2-40B4-BE49-F238E27FC236}">
                    <a16:creationId xmlns:a16="http://schemas.microsoft.com/office/drawing/2014/main" id="{7FE9A0B0-15C0-4EF0-B5ED-5F83C8A5ADC8}"/>
                  </a:ext>
                </a:extLst>
              </p:cNvPr>
              <p:cNvGrpSpPr/>
              <p:nvPr/>
            </p:nvGrpSpPr>
            <p:grpSpPr>
              <a:xfrm>
                <a:off x="2024513" y="5412579"/>
                <a:ext cx="513347" cy="390715"/>
                <a:chOff x="2024513" y="5412579"/>
                <a:chExt cx="513347" cy="390715"/>
              </a:xfrm>
              <a:solidFill>
                <a:srgbClr val="FFFFFF"/>
              </a:solidFill>
            </p:grpSpPr>
            <p:sp>
              <p:nvSpPr>
                <p:cNvPr id="2489" name="Freeform: Shape 2488">
                  <a:extLst>
                    <a:ext uri="{FF2B5EF4-FFF2-40B4-BE49-F238E27FC236}">
                      <a16:creationId xmlns:a16="http://schemas.microsoft.com/office/drawing/2014/main" id="{E4E1B6DB-C987-449A-AD31-6728F352CD01}"/>
                    </a:ext>
                  </a:extLst>
                </p:cNvPr>
                <p:cNvSpPr/>
                <p:nvPr/>
              </p:nvSpPr>
              <p:spPr>
                <a:xfrm>
                  <a:off x="2030622" y="5418688"/>
                  <a:ext cx="499904" cy="379723"/>
                </a:xfrm>
                <a:custGeom>
                  <a:avLst/>
                  <a:gdLst>
                    <a:gd name="connsiteX0" fmla="*/ 495015 w 499904"/>
                    <a:gd name="connsiteY0" fmla="*/ 378504 h 379723"/>
                    <a:gd name="connsiteX1" fmla="*/ 470566 w 499904"/>
                    <a:gd name="connsiteY1" fmla="*/ 369957 h 379723"/>
                    <a:gd name="connsiteX2" fmla="*/ 463238 w 499904"/>
                    <a:gd name="connsiteY2" fmla="*/ 366293 h 379723"/>
                    <a:gd name="connsiteX3" fmla="*/ 455904 w 499904"/>
                    <a:gd name="connsiteY3" fmla="*/ 369957 h 379723"/>
                    <a:gd name="connsiteX4" fmla="*/ 431456 w 499904"/>
                    <a:gd name="connsiteY4" fmla="*/ 378504 h 379723"/>
                    <a:gd name="connsiteX5" fmla="*/ 407014 w 499904"/>
                    <a:gd name="connsiteY5" fmla="*/ 369957 h 379723"/>
                    <a:gd name="connsiteX6" fmla="*/ 399680 w 499904"/>
                    <a:gd name="connsiteY6" fmla="*/ 366293 h 379723"/>
                    <a:gd name="connsiteX7" fmla="*/ 392345 w 499904"/>
                    <a:gd name="connsiteY7" fmla="*/ 369957 h 379723"/>
                    <a:gd name="connsiteX8" fmla="*/ 367897 w 499904"/>
                    <a:gd name="connsiteY8" fmla="*/ 378504 h 379723"/>
                    <a:gd name="connsiteX9" fmla="*/ 343455 w 499904"/>
                    <a:gd name="connsiteY9" fmla="*/ 369957 h 379723"/>
                    <a:gd name="connsiteX10" fmla="*/ 336121 w 499904"/>
                    <a:gd name="connsiteY10" fmla="*/ 366293 h 379723"/>
                    <a:gd name="connsiteX11" fmla="*/ 328786 w 499904"/>
                    <a:gd name="connsiteY11" fmla="*/ 369957 h 379723"/>
                    <a:gd name="connsiteX12" fmla="*/ 304345 w 499904"/>
                    <a:gd name="connsiteY12" fmla="*/ 378504 h 379723"/>
                    <a:gd name="connsiteX13" fmla="*/ 279896 w 499904"/>
                    <a:gd name="connsiteY13" fmla="*/ 369957 h 379723"/>
                    <a:gd name="connsiteX14" fmla="*/ 272562 w 499904"/>
                    <a:gd name="connsiteY14" fmla="*/ 366293 h 379723"/>
                    <a:gd name="connsiteX15" fmla="*/ 265227 w 499904"/>
                    <a:gd name="connsiteY15" fmla="*/ 369957 h 379723"/>
                    <a:gd name="connsiteX16" fmla="*/ 240786 w 499904"/>
                    <a:gd name="connsiteY16" fmla="*/ 378504 h 379723"/>
                    <a:gd name="connsiteX17" fmla="*/ 216337 w 499904"/>
                    <a:gd name="connsiteY17" fmla="*/ 369957 h 379723"/>
                    <a:gd name="connsiteX18" fmla="*/ 209009 w 499904"/>
                    <a:gd name="connsiteY18" fmla="*/ 366293 h 379723"/>
                    <a:gd name="connsiteX19" fmla="*/ 201675 w 499904"/>
                    <a:gd name="connsiteY19" fmla="*/ 369957 h 379723"/>
                    <a:gd name="connsiteX20" fmla="*/ 177227 w 499904"/>
                    <a:gd name="connsiteY20" fmla="*/ 378504 h 379723"/>
                    <a:gd name="connsiteX21" fmla="*/ 152785 w 499904"/>
                    <a:gd name="connsiteY21" fmla="*/ 369957 h 379723"/>
                    <a:gd name="connsiteX22" fmla="*/ 145451 w 499904"/>
                    <a:gd name="connsiteY22" fmla="*/ 366293 h 379723"/>
                    <a:gd name="connsiteX23" fmla="*/ 138116 w 499904"/>
                    <a:gd name="connsiteY23" fmla="*/ 369957 h 379723"/>
                    <a:gd name="connsiteX24" fmla="*/ 113668 w 499904"/>
                    <a:gd name="connsiteY24" fmla="*/ 378504 h 379723"/>
                    <a:gd name="connsiteX25" fmla="*/ 89226 w 499904"/>
                    <a:gd name="connsiteY25" fmla="*/ 369957 h 379723"/>
                    <a:gd name="connsiteX26" fmla="*/ 81892 w 499904"/>
                    <a:gd name="connsiteY26" fmla="*/ 366293 h 379723"/>
                    <a:gd name="connsiteX27" fmla="*/ 63559 w 499904"/>
                    <a:gd name="connsiteY27" fmla="*/ 369957 h 379723"/>
                    <a:gd name="connsiteX28" fmla="*/ 39111 w 499904"/>
                    <a:gd name="connsiteY28" fmla="*/ 378504 h 379723"/>
                    <a:gd name="connsiteX29" fmla="*/ 14669 w 499904"/>
                    <a:gd name="connsiteY29" fmla="*/ 369957 h 379723"/>
                    <a:gd name="connsiteX30" fmla="*/ 7334 w 499904"/>
                    <a:gd name="connsiteY30" fmla="*/ 366293 h 379723"/>
                    <a:gd name="connsiteX31" fmla="*/ 0 w 499904"/>
                    <a:gd name="connsiteY31" fmla="*/ 366293 h 379723"/>
                    <a:gd name="connsiteX32" fmla="*/ 0 w 499904"/>
                    <a:gd name="connsiteY32" fmla="*/ 305243 h 379723"/>
                    <a:gd name="connsiteX33" fmla="*/ 6115 w 499904"/>
                    <a:gd name="connsiteY33" fmla="*/ 305243 h 379723"/>
                    <a:gd name="connsiteX34" fmla="*/ 30557 w 499904"/>
                    <a:gd name="connsiteY34" fmla="*/ 313790 h 379723"/>
                    <a:gd name="connsiteX35" fmla="*/ 37891 w 499904"/>
                    <a:gd name="connsiteY35" fmla="*/ 317454 h 379723"/>
                    <a:gd name="connsiteX36" fmla="*/ 45226 w 499904"/>
                    <a:gd name="connsiteY36" fmla="*/ 313790 h 379723"/>
                    <a:gd name="connsiteX37" fmla="*/ 69668 w 499904"/>
                    <a:gd name="connsiteY37" fmla="*/ 305243 h 379723"/>
                    <a:gd name="connsiteX38" fmla="*/ 94116 w 499904"/>
                    <a:gd name="connsiteY38" fmla="*/ 313790 h 379723"/>
                    <a:gd name="connsiteX39" fmla="*/ 101450 w 499904"/>
                    <a:gd name="connsiteY39" fmla="*/ 317454 h 379723"/>
                    <a:gd name="connsiteX40" fmla="*/ 108785 w 499904"/>
                    <a:gd name="connsiteY40" fmla="*/ 313790 h 379723"/>
                    <a:gd name="connsiteX41" fmla="*/ 113668 w 499904"/>
                    <a:gd name="connsiteY41" fmla="*/ 310126 h 379723"/>
                    <a:gd name="connsiteX42" fmla="*/ 113668 w 499904"/>
                    <a:gd name="connsiteY42" fmla="*/ 284484 h 379723"/>
                    <a:gd name="connsiteX43" fmla="*/ 0 w 499904"/>
                    <a:gd name="connsiteY43" fmla="*/ 284484 h 379723"/>
                    <a:gd name="connsiteX44" fmla="*/ 0 w 499904"/>
                    <a:gd name="connsiteY44" fmla="*/ 223441 h 379723"/>
                    <a:gd name="connsiteX45" fmla="*/ 15888 w 499904"/>
                    <a:gd name="connsiteY45" fmla="*/ 223441 h 379723"/>
                    <a:gd name="connsiteX46" fmla="*/ 116113 w 499904"/>
                    <a:gd name="connsiteY46" fmla="*/ 112327 h 379723"/>
                    <a:gd name="connsiteX47" fmla="*/ 116113 w 499904"/>
                    <a:gd name="connsiteY47" fmla="*/ 95232 h 379723"/>
                    <a:gd name="connsiteX48" fmla="*/ 122228 w 499904"/>
                    <a:gd name="connsiteY48" fmla="*/ 95232 h 379723"/>
                    <a:gd name="connsiteX49" fmla="*/ 144225 w 499904"/>
                    <a:gd name="connsiteY49" fmla="*/ 95232 h 379723"/>
                    <a:gd name="connsiteX50" fmla="*/ 144225 w 499904"/>
                    <a:gd name="connsiteY50" fmla="*/ 109888 h 379723"/>
                    <a:gd name="connsiteX51" fmla="*/ 165003 w 499904"/>
                    <a:gd name="connsiteY51" fmla="*/ 178260 h 379723"/>
                    <a:gd name="connsiteX52" fmla="*/ 251784 w 499904"/>
                    <a:gd name="connsiteY52" fmla="*/ 222215 h 379723"/>
                    <a:gd name="connsiteX53" fmla="*/ 337346 w 499904"/>
                    <a:gd name="connsiteY53" fmla="*/ 177041 h 379723"/>
                    <a:gd name="connsiteX54" fmla="*/ 347119 w 499904"/>
                    <a:gd name="connsiteY54" fmla="*/ 157508 h 379723"/>
                    <a:gd name="connsiteX55" fmla="*/ 155230 w 499904"/>
                    <a:gd name="connsiteY55" fmla="*/ 157508 h 379723"/>
                    <a:gd name="connsiteX56" fmla="*/ 156449 w 499904"/>
                    <a:gd name="connsiteY56" fmla="*/ 142852 h 379723"/>
                    <a:gd name="connsiteX57" fmla="*/ 195560 w 499904"/>
                    <a:gd name="connsiteY57" fmla="*/ 81802 h 379723"/>
                    <a:gd name="connsiteX58" fmla="*/ 201675 w 499904"/>
                    <a:gd name="connsiteY58" fmla="*/ 72036 h 379723"/>
                    <a:gd name="connsiteX59" fmla="*/ 234677 w 499904"/>
                    <a:gd name="connsiteY59" fmla="*/ 30525 h 379723"/>
                    <a:gd name="connsiteX60" fmla="*/ 257899 w 499904"/>
                    <a:gd name="connsiteY60" fmla="*/ 25642 h 379723"/>
                    <a:gd name="connsiteX61" fmla="*/ 262789 w 499904"/>
                    <a:gd name="connsiteY61" fmla="*/ 25642 h 379723"/>
                    <a:gd name="connsiteX62" fmla="*/ 264008 w 499904"/>
                    <a:gd name="connsiteY62" fmla="*/ 25642 h 379723"/>
                    <a:gd name="connsiteX63" fmla="*/ 272562 w 499904"/>
                    <a:gd name="connsiteY63" fmla="*/ 21978 h 379723"/>
                    <a:gd name="connsiteX64" fmla="*/ 323897 w 499904"/>
                    <a:gd name="connsiteY64" fmla="*/ 0 h 379723"/>
                    <a:gd name="connsiteX65" fmla="*/ 386236 w 499904"/>
                    <a:gd name="connsiteY65" fmla="*/ 39072 h 379723"/>
                    <a:gd name="connsiteX66" fmla="*/ 394790 w 499904"/>
                    <a:gd name="connsiteY66" fmla="*/ 45174 h 379723"/>
                    <a:gd name="connsiteX67" fmla="*/ 416793 w 499904"/>
                    <a:gd name="connsiteY67" fmla="*/ 54941 h 379723"/>
                    <a:gd name="connsiteX68" fmla="*/ 441235 w 499904"/>
                    <a:gd name="connsiteY68" fmla="*/ 148961 h 379723"/>
                    <a:gd name="connsiteX69" fmla="*/ 437571 w 499904"/>
                    <a:gd name="connsiteY69" fmla="*/ 157508 h 379723"/>
                    <a:gd name="connsiteX70" fmla="*/ 397235 w 499904"/>
                    <a:gd name="connsiteY70" fmla="*/ 157508 h 379723"/>
                    <a:gd name="connsiteX71" fmla="*/ 485235 w 499904"/>
                    <a:gd name="connsiteY71" fmla="*/ 224660 h 379723"/>
                    <a:gd name="connsiteX72" fmla="*/ 499904 w 499904"/>
                    <a:gd name="connsiteY72" fmla="*/ 224660 h 379723"/>
                    <a:gd name="connsiteX73" fmla="*/ 499904 w 499904"/>
                    <a:gd name="connsiteY73" fmla="*/ 285710 h 379723"/>
                    <a:gd name="connsiteX74" fmla="*/ 386236 w 499904"/>
                    <a:gd name="connsiteY74" fmla="*/ 285710 h 379723"/>
                    <a:gd name="connsiteX75" fmla="*/ 386236 w 499904"/>
                    <a:gd name="connsiteY75" fmla="*/ 307688 h 379723"/>
                    <a:gd name="connsiteX76" fmla="*/ 396009 w 499904"/>
                    <a:gd name="connsiteY76" fmla="*/ 306462 h 379723"/>
                    <a:gd name="connsiteX77" fmla="*/ 420457 w 499904"/>
                    <a:gd name="connsiteY77" fmla="*/ 315009 h 379723"/>
                    <a:gd name="connsiteX78" fmla="*/ 427792 w 499904"/>
                    <a:gd name="connsiteY78" fmla="*/ 318673 h 379723"/>
                    <a:gd name="connsiteX79" fmla="*/ 435126 w 499904"/>
                    <a:gd name="connsiteY79" fmla="*/ 315009 h 379723"/>
                    <a:gd name="connsiteX80" fmla="*/ 459568 w 499904"/>
                    <a:gd name="connsiteY80" fmla="*/ 306462 h 379723"/>
                    <a:gd name="connsiteX81" fmla="*/ 484016 w 499904"/>
                    <a:gd name="connsiteY81" fmla="*/ 315009 h 379723"/>
                    <a:gd name="connsiteX82" fmla="*/ 491350 w 499904"/>
                    <a:gd name="connsiteY82" fmla="*/ 318673 h 379723"/>
                    <a:gd name="connsiteX83" fmla="*/ 497459 w 499904"/>
                    <a:gd name="connsiteY83" fmla="*/ 318673 h 379723"/>
                    <a:gd name="connsiteX84" fmla="*/ 497459 w 499904"/>
                    <a:gd name="connsiteY84" fmla="*/ 379723 h 379723"/>
                    <a:gd name="connsiteX85" fmla="*/ 495015 w 499904"/>
                    <a:gd name="connsiteY85" fmla="*/ 379723 h 379723"/>
                    <a:gd name="connsiteX86" fmla="*/ 495015 w 499904"/>
                    <a:gd name="connsiteY86" fmla="*/ 378504 h 37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99904" h="379723">
                      <a:moveTo>
                        <a:pt x="495015" y="378504"/>
                      </a:moveTo>
                      <a:cubicBezTo>
                        <a:pt x="481571" y="378504"/>
                        <a:pt x="475456" y="373620"/>
                        <a:pt x="470566" y="369957"/>
                      </a:cubicBezTo>
                      <a:cubicBezTo>
                        <a:pt x="466902" y="367512"/>
                        <a:pt x="465683" y="366293"/>
                        <a:pt x="463238" y="366293"/>
                      </a:cubicBezTo>
                      <a:cubicBezTo>
                        <a:pt x="460793" y="366293"/>
                        <a:pt x="458349" y="367512"/>
                        <a:pt x="455904" y="369957"/>
                      </a:cubicBezTo>
                      <a:cubicBezTo>
                        <a:pt x="451014" y="373620"/>
                        <a:pt x="443680" y="378504"/>
                        <a:pt x="431456" y="378504"/>
                      </a:cubicBezTo>
                      <a:cubicBezTo>
                        <a:pt x="418012" y="378504"/>
                        <a:pt x="411904" y="373620"/>
                        <a:pt x="407014" y="369957"/>
                      </a:cubicBezTo>
                      <a:cubicBezTo>
                        <a:pt x="403343" y="367512"/>
                        <a:pt x="402124" y="366293"/>
                        <a:pt x="399680" y="366293"/>
                      </a:cubicBezTo>
                      <a:cubicBezTo>
                        <a:pt x="397235" y="366293"/>
                        <a:pt x="394790" y="367512"/>
                        <a:pt x="392345" y="369957"/>
                      </a:cubicBezTo>
                      <a:cubicBezTo>
                        <a:pt x="387455" y="373620"/>
                        <a:pt x="380121" y="378504"/>
                        <a:pt x="367897" y="378504"/>
                      </a:cubicBezTo>
                      <a:cubicBezTo>
                        <a:pt x="354454" y="378504"/>
                        <a:pt x="348345" y="373620"/>
                        <a:pt x="343455" y="369957"/>
                      </a:cubicBezTo>
                      <a:cubicBezTo>
                        <a:pt x="339791" y="367512"/>
                        <a:pt x="338565" y="366293"/>
                        <a:pt x="336121" y="366293"/>
                      </a:cubicBezTo>
                      <a:cubicBezTo>
                        <a:pt x="332457" y="366293"/>
                        <a:pt x="331231" y="367512"/>
                        <a:pt x="328786" y="369957"/>
                      </a:cubicBezTo>
                      <a:cubicBezTo>
                        <a:pt x="323897" y="373620"/>
                        <a:pt x="316562" y="378504"/>
                        <a:pt x="304345" y="378504"/>
                      </a:cubicBezTo>
                      <a:cubicBezTo>
                        <a:pt x="290895" y="378504"/>
                        <a:pt x="284786" y="373620"/>
                        <a:pt x="279896" y="369957"/>
                      </a:cubicBezTo>
                      <a:cubicBezTo>
                        <a:pt x="276232" y="367512"/>
                        <a:pt x="275007" y="366293"/>
                        <a:pt x="272562" y="366293"/>
                      </a:cubicBezTo>
                      <a:cubicBezTo>
                        <a:pt x="268898" y="366293"/>
                        <a:pt x="267672" y="367512"/>
                        <a:pt x="265227" y="369957"/>
                      </a:cubicBezTo>
                      <a:cubicBezTo>
                        <a:pt x="260344" y="373620"/>
                        <a:pt x="253010" y="378504"/>
                        <a:pt x="240786" y="378504"/>
                      </a:cubicBezTo>
                      <a:cubicBezTo>
                        <a:pt x="227342" y="378504"/>
                        <a:pt x="221227" y="373620"/>
                        <a:pt x="216337" y="369957"/>
                      </a:cubicBezTo>
                      <a:cubicBezTo>
                        <a:pt x="212673" y="367512"/>
                        <a:pt x="211454" y="366293"/>
                        <a:pt x="209009" y="366293"/>
                      </a:cubicBezTo>
                      <a:cubicBezTo>
                        <a:pt x="205339" y="366293"/>
                        <a:pt x="204120" y="367512"/>
                        <a:pt x="201675" y="369957"/>
                      </a:cubicBezTo>
                      <a:cubicBezTo>
                        <a:pt x="196785" y="373620"/>
                        <a:pt x="189451" y="378504"/>
                        <a:pt x="177227" y="378504"/>
                      </a:cubicBezTo>
                      <a:cubicBezTo>
                        <a:pt x="163784" y="378504"/>
                        <a:pt x="157675" y="373620"/>
                        <a:pt x="152785" y="369957"/>
                      </a:cubicBezTo>
                      <a:cubicBezTo>
                        <a:pt x="149115" y="367512"/>
                        <a:pt x="147895" y="366293"/>
                        <a:pt x="145451" y="366293"/>
                      </a:cubicBezTo>
                      <a:cubicBezTo>
                        <a:pt x="143006" y="366293"/>
                        <a:pt x="140561" y="367512"/>
                        <a:pt x="138116" y="369957"/>
                      </a:cubicBezTo>
                      <a:cubicBezTo>
                        <a:pt x="133226" y="373620"/>
                        <a:pt x="125892" y="378504"/>
                        <a:pt x="113668" y="378504"/>
                      </a:cubicBezTo>
                      <a:cubicBezTo>
                        <a:pt x="100225" y="378504"/>
                        <a:pt x="94116" y="373620"/>
                        <a:pt x="89226" y="369957"/>
                      </a:cubicBezTo>
                      <a:cubicBezTo>
                        <a:pt x="85556" y="367512"/>
                        <a:pt x="84337" y="366293"/>
                        <a:pt x="81892" y="366293"/>
                      </a:cubicBezTo>
                      <a:cubicBezTo>
                        <a:pt x="79447" y="366293"/>
                        <a:pt x="67223" y="366293"/>
                        <a:pt x="63559" y="369957"/>
                      </a:cubicBezTo>
                      <a:cubicBezTo>
                        <a:pt x="58669" y="373620"/>
                        <a:pt x="51335" y="378504"/>
                        <a:pt x="39111" y="378504"/>
                      </a:cubicBezTo>
                      <a:cubicBezTo>
                        <a:pt x="25667" y="378504"/>
                        <a:pt x="19559" y="373620"/>
                        <a:pt x="14669" y="369957"/>
                      </a:cubicBezTo>
                      <a:cubicBezTo>
                        <a:pt x="10998" y="367512"/>
                        <a:pt x="9779" y="366293"/>
                        <a:pt x="7334" y="366293"/>
                      </a:cubicBezTo>
                      <a:lnTo>
                        <a:pt x="0" y="366293"/>
                      </a:lnTo>
                      <a:lnTo>
                        <a:pt x="0" y="305243"/>
                      </a:lnTo>
                      <a:lnTo>
                        <a:pt x="6115" y="305243"/>
                      </a:lnTo>
                      <a:cubicBezTo>
                        <a:pt x="19559" y="305243"/>
                        <a:pt x="25667" y="310126"/>
                        <a:pt x="30557" y="313790"/>
                      </a:cubicBezTo>
                      <a:cubicBezTo>
                        <a:pt x="34221" y="316235"/>
                        <a:pt x="35447" y="317454"/>
                        <a:pt x="37891" y="317454"/>
                      </a:cubicBezTo>
                      <a:cubicBezTo>
                        <a:pt x="41556" y="317454"/>
                        <a:pt x="42781" y="316235"/>
                        <a:pt x="45226" y="313790"/>
                      </a:cubicBezTo>
                      <a:cubicBezTo>
                        <a:pt x="50116" y="310126"/>
                        <a:pt x="57450" y="305243"/>
                        <a:pt x="69668" y="305243"/>
                      </a:cubicBezTo>
                      <a:cubicBezTo>
                        <a:pt x="83117" y="305243"/>
                        <a:pt x="89226" y="310126"/>
                        <a:pt x="94116" y="313790"/>
                      </a:cubicBezTo>
                      <a:cubicBezTo>
                        <a:pt x="97780" y="316235"/>
                        <a:pt x="99006" y="317454"/>
                        <a:pt x="101450" y="317454"/>
                      </a:cubicBezTo>
                      <a:cubicBezTo>
                        <a:pt x="103895" y="317454"/>
                        <a:pt x="106340" y="316235"/>
                        <a:pt x="108785" y="313790"/>
                      </a:cubicBezTo>
                      <a:cubicBezTo>
                        <a:pt x="110004" y="312571"/>
                        <a:pt x="111223" y="311352"/>
                        <a:pt x="113668" y="310126"/>
                      </a:cubicBezTo>
                      <a:lnTo>
                        <a:pt x="113668" y="284484"/>
                      </a:lnTo>
                      <a:lnTo>
                        <a:pt x="0" y="284484"/>
                      </a:lnTo>
                      <a:lnTo>
                        <a:pt x="0" y="223441"/>
                      </a:lnTo>
                      <a:lnTo>
                        <a:pt x="15888" y="223441"/>
                      </a:lnTo>
                      <a:cubicBezTo>
                        <a:pt x="94116" y="223441"/>
                        <a:pt x="113668" y="136749"/>
                        <a:pt x="116113" y="112327"/>
                      </a:cubicBezTo>
                      <a:lnTo>
                        <a:pt x="116113" y="95232"/>
                      </a:lnTo>
                      <a:lnTo>
                        <a:pt x="122228" y="95232"/>
                      </a:lnTo>
                      <a:lnTo>
                        <a:pt x="144225" y="95232"/>
                      </a:lnTo>
                      <a:lnTo>
                        <a:pt x="144225" y="109888"/>
                      </a:lnTo>
                      <a:cubicBezTo>
                        <a:pt x="144225" y="126983"/>
                        <a:pt x="149115" y="155063"/>
                        <a:pt x="165003" y="178260"/>
                      </a:cubicBezTo>
                      <a:cubicBezTo>
                        <a:pt x="184561" y="207566"/>
                        <a:pt x="213893" y="222215"/>
                        <a:pt x="251784" y="222215"/>
                      </a:cubicBezTo>
                      <a:cubicBezTo>
                        <a:pt x="289676" y="222215"/>
                        <a:pt x="319007" y="206346"/>
                        <a:pt x="337346" y="177041"/>
                      </a:cubicBezTo>
                      <a:cubicBezTo>
                        <a:pt x="341010" y="170938"/>
                        <a:pt x="344674" y="164830"/>
                        <a:pt x="347119" y="157508"/>
                      </a:cubicBezTo>
                      <a:lnTo>
                        <a:pt x="155230" y="157508"/>
                      </a:lnTo>
                      <a:lnTo>
                        <a:pt x="156449" y="142852"/>
                      </a:lnTo>
                      <a:cubicBezTo>
                        <a:pt x="158894" y="115991"/>
                        <a:pt x="173563" y="92794"/>
                        <a:pt x="195560" y="81802"/>
                      </a:cubicBezTo>
                      <a:cubicBezTo>
                        <a:pt x="199230" y="79363"/>
                        <a:pt x="201675" y="75699"/>
                        <a:pt x="201675" y="72036"/>
                      </a:cubicBezTo>
                      <a:cubicBezTo>
                        <a:pt x="205339" y="53722"/>
                        <a:pt x="217563" y="37847"/>
                        <a:pt x="234677" y="30525"/>
                      </a:cubicBezTo>
                      <a:cubicBezTo>
                        <a:pt x="242005" y="26861"/>
                        <a:pt x="250565" y="25642"/>
                        <a:pt x="257899" y="25642"/>
                      </a:cubicBezTo>
                      <a:cubicBezTo>
                        <a:pt x="259119" y="25642"/>
                        <a:pt x="261563" y="25642"/>
                        <a:pt x="262789" y="25642"/>
                      </a:cubicBezTo>
                      <a:lnTo>
                        <a:pt x="264008" y="25642"/>
                      </a:lnTo>
                      <a:cubicBezTo>
                        <a:pt x="267672" y="25642"/>
                        <a:pt x="270117" y="24416"/>
                        <a:pt x="272562" y="21978"/>
                      </a:cubicBezTo>
                      <a:cubicBezTo>
                        <a:pt x="286011" y="7322"/>
                        <a:pt x="304345" y="0"/>
                        <a:pt x="323897" y="0"/>
                      </a:cubicBezTo>
                      <a:cubicBezTo>
                        <a:pt x="350789" y="0"/>
                        <a:pt x="374012" y="14650"/>
                        <a:pt x="386236" y="39072"/>
                      </a:cubicBezTo>
                      <a:cubicBezTo>
                        <a:pt x="387455" y="42730"/>
                        <a:pt x="391126" y="45174"/>
                        <a:pt x="394790" y="45174"/>
                      </a:cubicBezTo>
                      <a:cubicBezTo>
                        <a:pt x="403343" y="46394"/>
                        <a:pt x="410678" y="50058"/>
                        <a:pt x="416793" y="54941"/>
                      </a:cubicBezTo>
                      <a:cubicBezTo>
                        <a:pt x="448569" y="74480"/>
                        <a:pt x="459568" y="115991"/>
                        <a:pt x="441235" y="148961"/>
                      </a:cubicBezTo>
                      <a:lnTo>
                        <a:pt x="437571" y="157508"/>
                      </a:lnTo>
                      <a:lnTo>
                        <a:pt x="397235" y="157508"/>
                      </a:lnTo>
                      <a:cubicBezTo>
                        <a:pt x="408233" y="183143"/>
                        <a:pt x="432681" y="224660"/>
                        <a:pt x="485235" y="224660"/>
                      </a:cubicBezTo>
                      <a:lnTo>
                        <a:pt x="499904" y="224660"/>
                      </a:lnTo>
                      <a:lnTo>
                        <a:pt x="499904" y="285710"/>
                      </a:lnTo>
                      <a:lnTo>
                        <a:pt x="386236" y="285710"/>
                      </a:lnTo>
                      <a:lnTo>
                        <a:pt x="386236" y="307688"/>
                      </a:lnTo>
                      <a:cubicBezTo>
                        <a:pt x="389900" y="306462"/>
                        <a:pt x="392345" y="306462"/>
                        <a:pt x="396009" y="306462"/>
                      </a:cubicBezTo>
                      <a:cubicBezTo>
                        <a:pt x="409459" y="306462"/>
                        <a:pt x="415568" y="311352"/>
                        <a:pt x="420457" y="315009"/>
                      </a:cubicBezTo>
                      <a:cubicBezTo>
                        <a:pt x="424121" y="317454"/>
                        <a:pt x="425347" y="318673"/>
                        <a:pt x="427792" y="318673"/>
                      </a:cubicBezTo>
                      <a:cubicBezTo>
                        <a:pt x="431456" y="318673"/>
                        <a:pt x="432681" y="317454"/>
                        <a:pt x="435126" y="315009"/>
                      </a:cubicBezTo>
                      <a:cubicBezTo>
                        <a:pt x="440016" y="311352"/>
                        <a:pt x="447344" y="306462"/>
                        <a:pt x="459568" y="306462"/>
                      </a:cubicBezTo>
                      <a:cubicBezTo>
                        <a:pt x="473011" y="306462"/>
                        <a:pt x="479126" y="311352"/>
                        <a:pt x="484016" y="315009"/>
                      </a:cubicBezTo>
                      <a:cubicBezTo>
                        <a:pt x="487680" y="317454"/>
                        <a:pt x="488906" y="318673"/>
                        <a:pt x="491350" y="318673"/>
                      </a:cubicBezTo>
                      <a:lnTo>
                        <a:pt x="497459" y="318673"/>
                      </a:lnTo>
                      <a:lnTo>
                        <a:pt x="497459" y="379723"/>
                      </a:lnTo>
                      <a:lnTo>
                        <a:pt x="495015" y="379723"/>
                      </a:lnTo>
                      <a:lnTo>
                        <a:pt x="495015" y="378504"/>
                      </a:lnTo>
                      <a:close/>
                    </a:path>
                  </a:pathLst>
                </a:custGeom>
                <a:solidFill>
                  <a:srgbClr val="FFFFFF"/>
                </a:solidFill>
                <a:ln w="6417" cap="flat">
                  <a:noFill/>
                  <a:prstDash val="solid"/>
                  <a:miter/>
                </a:ln>
              </p:spPr>
              <p:txBody>
                <a:bodyPr rtlCol="0" anchor="ctr"/>
                <a:lstStyle/>
                <a:p>
                  <a:endParaRPr lang="en-US"/>
                </a:p>
              </p:txBody>
            </p:sp>
            <p:sp>
              <p:nvSpPr>
                <p:cNvPr id="2490" name="Freeform: Shape 2489">
                  <a:extLst>
                    <a:ext uri="{FF2B5EF4-FFF2-40B4-BE49-F238E27FC236}">
                      <a16:creationId xmlns:a16="http://schemas.microsoft.com/office/drawing/2014/main" id="{2F38DB47-5147-4248-8364-58B7689DFF8E}"/>
                    </a:ext>
                  </a:extLst>
                </p:cNvPr>
                <p:cNvSpPr/>
                <p:nvPr/>
              </p:nvSpPr>
              <p:spPr>
                <a:xfrm>
                  <a:off x="2024513" y="5412579"/>
                  <a:ext cx="513347" cy="390715"/>
                </a:xfrm>
                <a:custGeom>
                  <a:avLst/>
                  <a:gdLst>
                    <a:gd name="connsiteX0" fmla="*/ 331231 w 513347"/>
                    <a:gd name="connsiteY0" fmla="*/ 12211 h 390715"/>
                    <a:gd name="connsiteX1" fmla="*/ 388675 w 513347"/>
                    <a:gd name="connsiteY1" fmla="*/ 47620 h 390715"/>
                    <a:gd name="connsiteX2" fmla="*/ 400899 w 513347"/>
                    <a:gd name="connsiteY2" fmla="*/ 57386 h 390715"/>
                    <a:gd name="connsiteX3" fmla="*/ 421676 w 513347"/>
                    <a:gd name="connsiteY3" fmla="*/ 65933 h 390715"/>
                    <a:gd name="connsiteX4" fmla="*/ 444899 w 513347"/>
                    <a:gd name="connsiteY4" fmla="*/ 152625 h 390715"/>
                    <a:gd name="connsiteX5" fmla="*/ 442454 w 513347"/>
                    <a:gd name="connsiteY5" fmla="*/ 157508 h 390715"/>
                    <a:gd name="connsiteX6" fmla="*/ 397235 w 513347"/>
                    <a:gd name="connsiteY6" fmla="*/ 157508 h 390715"/>
                    <a:gd name="connsiteX7" fmla="*/ 400899 w 513347"/>
                    <a:gd name="connsiteY7" fmla="*/ 166055 h 390715"/>
                    <a:gd name="connsiteX8" fmla="*/ 495015 w 513347"/>
                    <a:gd name="connsiteY8" fmla="*/ 236871 h 390715"/>
                    <a:gd name="connsiteX9" fmla="*/ 501123 w 513347"/>
                    <a:gd name="connsiteY9" fmla="*/ 236871 h 390715"/>
                    <a:gd name="connsiteX10" fmla="*/ 501123 w 513347"/>
                    <a:gd name="connsiteY10" fmla="*/ 252747 h 390715"/>
                    <a:gd name="connsiteX11" fmla="*/ 501123 w 513347"/>
                    <a:gd name="connsiteY11" fmla="*/ 285710 h 390715"/>
                    <a:gd name="connsiteX12" fmla="*/ 387455 w 513347"/>
                    <a:gd name="connsiteY12" fmla="*/ 285710 h 390715"/>
                    <a:gd name="connsiteX13" fmla="*/ 387455 w 513347"/>
                    <a:gd name="connsiteY13" fmla="*/ 322337 h 390715"/>
                    <a:gd name="connsiteX14" fmla="*/ 403343 w 513347"/>
                    <a:gd name="connsiteY14" fmla="*/ 317454 h 390715"/>
                    <a:gd name="connsiteX15" fmla="*/ 424121 w 513347"/>
                    <a:gd name="connsiteY15" fmla="*/ 324782 h 390715"/>
                    <a:gd name="connsiteX16" fmla="*/ 435126 w 513347"/>
                    <a:gd name="connsiteY16" fmla="*/ 329665 h 390715"/>
                    <a:gd name="connsiteX17" fmla="*/ 446124 w 513347"/>
                    <a:gd name="connsiteY17" fmla="*/ 324782 h 390715"/>
                    <a:gd name="connsiteX18" fmla="*/ 466902 w 513347"/>
                    <a:gd name="connsiteY18" fmla="*/ 317454 h 390715"/>
                    <a:gd name="connsiteX19" fmla="*/ 487680 w 513347"/>
                    <a:gd name="connsiteY19" fmla="*/ 324782 h 390715"/>
                    <a:gd name="connsiteX20" fmla="*/ 498678 w 513347"/>
                    <a:gd name="connsiteY20" fmla="*/ 329665 h 390715"/>
                    <a:gd name="connsiteX21" fmla="*/ 498678 w 513347"/>
                    <a:gd name="connsiteY21" fmla="*/ 341877 h 390715"/>
                    <a:gd name="connsiteX22" fmla="*/ 498678 w 513347"/>
                    <a:gd name="connsiteY22" fmla="*/ 346760 h 390715"/>
                    <a:gd name="connsiteX23" fmla="*/ 498678 w 513347"/>
                    <a:gd name="connsiteY23" fmla="*/ 378504 h 390715"/>
                    <a:gd name="connsiteX24" fmla="*/ 477901 w 513347"/>
                    <a:gd name="connsiteY24" fmla="*/ 371182 h 390715"/>
                    <a:gd name="connsiteX25" fmla="*/ 468121 w 513347"/>
                    <a:gd name="connsiteY25" fmla="*/ 366293 h 390715"/>
                    <a:gd name="connsiteX26" fmla="*/ 457123 w 513347"/>
                    <a:gd name="connsiteY26" fmla="*/ 371182 h 390715"/>
                    <a:gd name="connsiteX27" fmla="*/ 436345 w 513347"/>
                    <a:gd name="connsiteY27" fmla="*/ 378504 h 390715"/>
                    <a:gd name="connsiteX28" fmla="*/ 415568 w 513347"/>
                    <a:gd name="connsiteY28" fmla="*/ 371182 h 390715"/>
                    <a:gd name="connsiteX29" fmla="*/ 403343 w 513347"/>
                    <a:gd name="connsiteY29" fmla="*/ 366293 h 390715"/>
                    <a:gd name="connsiteX30" fmla="*/ 392345 w 513347"/>
                    <a:gd name="connsiteY30" fmla="*/ 371182 h 390715"/>
                    <a:gd name="connsiteX31" fmla="*/ 371567 w 513347"/>
                    <a:gd name="connsiteY31" fmla="*/ 378504 h 390715"/>
                    <a:gd name="connsiteX32" fmla="*/ 350789 w 513347"/>
                    <a:gd name="connsiteY32" fmla="*/ 371182 h 390715"/>
                    <a:gd name="connsiteX33" fmla="*/ 339785 w 513347"/>
                    <a:gd name="connsiteY33" fmla="*/ 366293 h 390715"/>
                    <a:gd name="connsiteX34" fmla="*/ 328786 w 513347"/>
                    <a:gd name="connsiteY34" fmla="*/ 371182 h 390715"/>
                    <a:gd name="connsiteX35" fmla="*/ 305564 w 513347"/>
                    <a:gd name="connsiteY35" fmla="*/ 378504 h 390715"/>
                    <a:gd name="connsiteX36" fmla="*/ 284786 w 513347"/>
                    <a:gd name="connsiteY36" fmla="*/ 371182 h 390715"/>
                    <a:gd name="connsiteX37" fmla="*/ 272562 w 513347"/>
                    <a:gd name="connsiteY37" fmla="*/ 366293 h 390715"/>
                    <a:gd name="connsiteX38" fmla="*/ 261563 w 513347"/>
                    <a:gd name="connsiteY38" fmla="*/ 371182 h 390715"/>
                    <a:gd name="connsiteX39" fmla="*/ 240786 w 513347"/>
                    <a:gd name="connsiteY39" fmla="*/ 378504 h 390715"/>
                    <a:gd name="connsiteX40" fmla="*/ 220008 w 513347"/>
                    <a:gd name="connsiteY40" fmla="*/ 371182 h 390715"/>
                    <a:gd name="connsiteX41" fmla="*/ 207784 w 513347"/>
                    <a:gd name="connsiteY41" fmla="*/ 366293 h 390715"/>
                    <a:gd name="connsiteX42" fmla="*/ 196785 w 513347"/>
                    <a:gd name="connsiteY42" fmla="*/ 371182 h 390715"/>
                    <a:gd name="connsiteX43" fmla="*/ 176007 w 513347"/>
                    <a:gd name="connsiteY43" fmla="*/ 378504 h 390715"/>
                    <a:gd name="connsiteX44" fmla="*/ 155223 w 513347"/>
                    <a:gd name="connsiteY44" fmla="*/ 371182 h 390715"/>
                    <a:gd name="connsiteX45" fmla="*/ 144225 w 513347"/>
                    <a:gd name="connsiteY45" fmla="*/ 366293 h 390715"/>
                    <a:gd name="connsiteX46" fmla="*/ 133226 w 513347"/>
                    <a:gd name="connsiteY46" fmla="*/ 371182 h 390715"/>
                    <a:gd name="connsiteX47" fmla="*/ 110004 w 513347"/>
                    <a:gd name="connsiteY47" fmla="*/ 378504 h 390715"/>
                    <a:gd name="connsiteX48" fmla="*/ 89226 w 513347"/>
                    <a:gd name="connsiteY48" fmla="*/ 371182 h 390715"/>
                    <a:gd name="connsiteX49" fmla="*/ 77002 w 513347"/>
                    <a:gd name="connsiteY49" fmla="*/ 366293 h 390715"/>
                    <a:gd name="connsiteX50" fmla="*/ 66004 w 513347"/>
                    <a:gd name="connsiteY50" fmla="*/ 371182 h 390715"/>
                    <a:gd name="connsiteX51" fmla="*/ 45226 w 513347"/>
                    <a:gd name="connsiteY51" fmla="*/ 378504 h 390715"/>
                    <a:gd name="connsiteX52" fmla="*/ 24448 w 513347"/>
                    <a:gd name="connsiteY52" fmla="*/ 371182 h 390715"/>
                    <a:gd name="connsiteX53" fmla="*/ 12224 w 513347"/>
                    <a:gd name="connsiteY53" fmla="*/ 366293 h 390715"/>
                    <a:gd name="connsiteX54" fmla="*/ 12224 w 513347"/>
                    <a:gd name="connsiteY54" fmla="*/ 333330 h 390715"/>
                    <a:gd name="connsiteX55" fmla="*/ 12224 w 513347"/>
                    <a:gd name="connsiteY55" fmla="*/ 327227 h 390715"/>
                    <a:gd name="connsiteX56" fmla="*/ 12224 w 513347"/>
                    <a:gd name="connsiteY56" fmla="*/ 317454 h 390715"/>
                    <a:gd name="connsiteX57" fmla="*/ 33002 w 513347"/>
                    <a:gd name="connsiteY57" fmla="*/ 324782 h 390715"/>
                    <a:gd name="connsiteX58" fmla="*/ 45226 w 513347"/>
                    <a:gd name="connsiteY58" fmla="*/ 329665 h 390715"/>
                    <a:gd name="connsiteX59" fmla="*/ 56224 w 513347"/>
                    <a:gd name="connsiteY59" fmla="*/ 324782 h 390715"/>
                    <a:gd name="connsiteX60" fmla="*/ 77002 w 513347"/>
                    <a:gd name="connsiteY60" fmla="*/ 317454 h 390715"/>
                    <a:gd name="connsiteX61" fmla="*/ 97780 w 513347"/>
                    <a:gd name="connsiteY61" fmla="*/ 324782 h 390715"/>
                    <a:gd name="connsiteX62" fmla="*/ 110004 w 513347"/>
                    <a:gd name="connsiteY62" fmla="*/ 329665 h 390715"/>
                    <a:gd name="connsiteX63" fmla="*/ 121002 w 513347"/>
                    <a:gd name="connsiteY63" fmla="*/ 324782 h 390715"/>
                    <a:gd name="connsiteX64" fmla="*/ 128337 w 513347"/>
                    <a:gd name="connsiteY64" fmla="*/ 319899 h 390715"/>
                    <a:gd name="connsiteX65" fmla="*/ 128337 w 513347"/>
                    <a:gd name="connsiteY65" fmla="*/ 284491 h 390715"/>
                    <a:gd name="connsiteX66" fmla="*/ 12224 w 513347"/>
                    <a:gd name="connsiteY66" fmla="*/ 284491 h 390715"/>
                    <a:gd name="connsiteX67" fmla="*/ 12224 w 513347"/>
                    <a:gd name="connsiteY67" fmla="*/ 251521 h 390715"/>
                    <a:gd name="connsiteX68" fmla="*/ 12224 w 513347"/>
                    <a:gd name="connsiteY68" fmla="*/ 234427 h 390715"/>
                    <a:gd name="connsiteX69" fmla="*/ 22003 w 513347"/>
                    <a:gd name="connsiteY69" fmla="*/ 234427 h 390715"/>
                    <a:gd name="connsiteX70" fmla="*/ 128337 w 513347"/>
                    <a:gd name="connsiteY70" fmla="*/ 118436 h 390715"/>
                    <a:gd name="connsiteX71" fmla="*/ 128337 w 513347"/>
                    <a:gd name="connsiteY71" fmla="*/ 107450 h 390715"/>
                    <a:gd name="connsiteX72" fmla="*/ 144225 w 513347"/>
                    <a:gd name="connsiteY72" fmla="*/ 107450 h 390715"/>
                    <a:gd name="connsiteX73" fmla="*/ 144225 w 513347"/>
                    <a:gd name="connsiteY73" fmla="*/ 115991 h 390715"/>
                    <a:gd name="connsiteX74" fmla="*/ 166228 w 513347"/>
                    <a:gd name="connsiteY74" fmla="*/ 188033 h 390715"/>
                    <a:gd name="connsiteX75" fmla="*/ 259119 w 513347"/>
                    <a:gd name="connsiteY75" fmla="*/ 234427 h 390715"/>
                    <a:gd name="connsiteX76" fmla="*/ 350789 w 513347"/>
                    <a:gd name="connsiteY76" fmla="*/ 185588 h 390715"/>
                    <a:gd name="connsiteX77" fmla="*/ 360562 w 513347"/>
                    <a:gd name="connsiteY77" fmla="*/ 166055 h 390715"/>
                    <a:gd name="connsiteX78" fmla="*/ 363007 w 513347"/>
                    <a:gd name="connsiteY78" fmla="*/ 157508 h 390715"/>
                    <a:gd name="connsiteX79" fmla="*/ 350789 w 513347"/>
                    <a:gd name="connsiteY79" fmla="*/ 157508 h 390715"/>
                    <a:gd name="connsiteX80" fmla="*/ 314117 w 513347"/>
                    <a:gd name="connsiteY80" fmla="*/ 157508 h 390715"/>
                    <a:gd name="connsiteX81" fmla="*/ 281122 w 513347"/>
                    <a:gd name="connsiteY81" fmla="*/ 157508 h 390715"/>
                    <a:gd name="connsiteX82" fmla="*/ 202894 w 513347"/>
                    <a:gd name="connsiteY82" fmla="*/ 157508 h 390715"/>
                    <a:gd name="connsiteX83" fmla="*/ 167448 w 513347"/>
                    <a:gd name="connsiteY83" fmla="*/ 157508 h 390715"/>
                    <a:gd name="connsiteX84" fmla="*/ 167448 w 513347"/>
                    <a:gd name="connsiteY84" fmla="*/ 150180 h 390715"/>
                    <a:gd name="connsiteX85" fmla="*/ 204120 w 513347"/>
                    <a:gd name="connsiteY85" fmla="*/ 94013 h 390715"/>
                    <a:gd name="connsiteX86" fmla="*/ 213893 w 513347"/>
                    <a:gd name="connsiteY86" fmla="*/ 81808 h 390715"/>
                    <a:gd name="connsiteX87" fmla="*/ 244450 w 513347"/>
                    <a:gd name="connsiteY87" fmla="*/ 42736 h 390715"/>
                    <a:gd name="connsiteX88" fmla="*/ 265227 w 513347"/>
                    <a:gd name="connsiteY88" fmla="*/ 37853 h 390715"/>
                    <a:gd name="connsiteX89" fmla="*/ 270117 w 513347"/>
                    <a:gd name="connsiteY89" fmla="*/ 37853 h 390715"/>
                    <a:gd name="connsiteX90" fmla="*/ 271343 w 513347"/>
                    <a:gd name="connsiteY90" fmla="*/ 37853 h 390715"/>
                    <a:gd name="connsiteX91" fmla="*/ 283560 w 513347"/>
                    <a:gd name="connsiteY91" fmla="*/ 32970 h 390715"/>
                    <a:gd name="connsiteX92" fmla="*/ 331231 w 513347"/>
                    <a:gd name="connsiteY92" fmla="*/ 12211 h 390715"/>
                    <a:gd name="connsiteX93" fmla="*/ 331231 w 513347"/>
                    <a:gd name="connsiteY93" fmla="*/ 0 h 390715"/>
                    <a:gd name="connsiteX94" fmla="*/ 275007 w 513347"/>
                    <a:gd name="connsiteY94" fmla="*/ 24423 h 390715"/>
                    <a:gd name="connsiteX95" fmla="*/ 271343 w 513347"/>
                    <a:gd name="connsiteY95" fmla="*/ 25642 h 390715"/>
                    <a:gd name="connsiteX96" fmla="*/ 270117 w 513347"/>
                    <a:gd name="connsiteY96" fmla="*/ 25642 h 390715"/>
                    <a:gd name="connsiteX97" fmla="*/ 264008 w 513347"/>
                    <a:gd name="connsiteY97" fmla="*/ 25642 h 390715"/>
                    <a:gd name="connsiteX98" fmla="*/ 238341 w 513347"/>
                    <a:gd name="connsiteY98" fmla="*/ 30525 h 390715"/>
                    <a:gd name="connsiteX99" fmla="*/ 201675 w 513347"/>
                    <a:gd name="connsiteY99" fmla="*/ 76925 h 390715"/>
                    <a:gd name="connsiteX100" fmla="*/ 198004 w 513347"/>
                    <a:gd name="connsiteY100" fmla="*/ 80583 h 390715"/>
                    <a:gd name="connsiteX101" fmla="*/ 157668 w 513347"/>
                    <a:gd name="connsiteY101" fmla="*/ 131866 h 390715"/>
                    <a:gd name="connsiteX102" fmla="*/ 156449 w 513347"/>
                    <a:gd name="connsiteY102" fmla="*/ 114772 h 390715"/>
                    <a:gd name="connsiteX103" fmla="*/ 156449 w 513347"/>
                    <a:gd name="connsiteY103" fmla="*/ 107450 h 390715"/>
                    <a:gd name="connsiteX104" fmla="*/ 156449 w 513347"/>
                    <a:gd name="connsiteY104" fmla="*/ 95239 h 390715"/>
                    <a:gd name="connsiteX105" fmla="*/ 144225 w 513347"/>
                    <a:gd name="connsiteY105" fmla="*/ 95239 h 390715"/>
                    <a:gd name="connsiteX106" fmla="*/ 128337 w 513347"/>
                    <a:gd name="connsiteY106" fmla="*/ 95239 h 390715"/>
                    <a:gd name="connsiteX107" fmla="*/ 116113 w 513347"/>
                    <a:gd name="connsiteY107" fmla="*/ 95239 h 390715"/>
                    <a:gd name="connsiteX108" fmla="*/ 116113 w 513347"/>
                    <a:gd name="connsiteY108" fmla="*/ 107450 h 390715"/>
                    <a:gd name="connsiteX109" fmla="*/ 116113 w 513347"/>
                    <a:gd name="connsiteY109" fmla="*/ 118436 h 390715"/>
                    <a:gd name="connsiteX110" fmla="*/ 22003 w 513347"/>
                    <a:gd name="connsiteY110" fmla="*/ 223441 h 390715"/>
                    <a:gd name="connsiteX111" fmla="*/ 12224 w 513347"/>
                    <a:gd name="connsiteY111" fmla="*/ 223441 h 390715"/>
                    <a:gd name="connsiteX112" fmla="*/ 0 w 513347"/>
                    <a:gd name="connsiteY112" fmla="*/ 223441 h 390715"/>
                    <a:gd name="connsiteX113" fmla="*/ 0 w 513347"/>
                    <a:gd name="connsiteY113" fmla="*/ 235652 h 390715"/>
                    <a:gd name="connsiteX114" fmla="*/ 0 w 513347"/>
                    <a:gd name="connsiteY114" fmla="*/ 252747 h 390715"/>
                    <a:gd name="connsiteX115" fmla="*/ 0 w 513347"/>
                    <a:gd name="connsiteY115" fmla="*/ 285710 h 390715"/>
                    <a:gd name="connsiteX116" fmla="*/ 0 w 513347"/>
                    <a:gd name="connsiteY116" fmla="*/ 297921 h 390715"/>
                    <a:gd name="connsiteX117" fmla="*/ 12224 w 513347"/>
                    <a:gd name="connsiteY117" fmla="*/ 297921 h 390715"/>
                    <a:gd name="connsiteX118" fmla="*/ 116113 w 513347"/>
                    <a:gd name="connsiteY118" fmla="*/ 297921 h 390715"/>
                    <a:gd name="connsiteX119" fmla="*/ 116113 w 513347"/>
                    <a:gd name="connsiteY119" fmla="*/ 315016 h 390715"/>
                    <a:gd name="connsiteX120" fmla="*/ 113668 w 513347"/>
                    <a:gd name="connsiteY120" fmla="*/ 316235 h 390715"/>
                    <a:gd name="connsiteX121" fmla="*/ 110004 w 513347"/>
                    <a:gd name="connsiteY121" fmla="*/ 317454 h 390715"/>
                    <a:gd name="connsiteX122" fmla="*/ 106334 w 513347"/>
                    <a:gd name="connsiteY122" fmla="*/ 315016 h 390715"/>
                    <a:gd name="connsiteX123" fmla="*/ 77002 w 513347"/>
                    <a:gd name="connsiteY123" fmla="*/ 305249 h 390715"/>
                    <a:gd name="connsiteX124" fmla="*/ 48890 w 513347"/>
                    <a:gd name="connsiteY124" fmla="*/ 315016 h 390715"/>
                    <a:gd name="connsiteX125" fmla="*/ 45226 w 513347"/>
                    <a:gd name="connsiteY125" fmla="*/ 317454 h 390715"/>
                    <a:gd name="connsiteX126" fmla="*/ 41556 w 513347"/>
                    <a:gd name="connsiteY126" fmla="*/ 315016 h 390715"/>
                    <a:gd name="connsiteX127" fmla="*/ 12224 w 513347"/>
                    <a:gd name="connsiteY127" fmla="*/ 305249 h 390715"/>
                    <a:gd name="connsiteX128" fmla="*/ 0 w 513347"/>
                    <a:gd name="connsiteY128" fmla="*/ 305249 h 390715"/>
                    <a:gd name="connsiteX129" fmla="*/ 0 w 513347"/>
                    <a:gd name="connsiteY129" fmla="*/ 317454 h 390715"/>
                    <a:gd name="connsiteX130" fmla="*/ 0 w 513347"/>
                    <a:gd name="connsiteY130" fmla="*/ 328446 h 390715"/>
                    <a:gd name="connsiteX131" fmla="*/ 0 w 513347"/>
                    <a:gd name="connsiteY131" fmla="*/ 334549 h 390715"/>
                    <a:gd name="connsiteX132" fmla="*/ 0 w 513347"/>
                    <a:gd name="connsiteY132" fmla="*/ 366293 h 390715"/>
                    <a:gd name="connsiteX133" fmla="*/ 0 w 513347"/>
                    <a:gd name="connsiteY133" fmla="*/ 378504 h 390715"/>
                    <a:gd name="connsiteX134" fmla="*/ 12224 w 513347"/>
                    <a:gd name="connsiteY134" fmla="*/ 378504 h 390715"/>
                    <a:gd name="connsiteX135" fmla="*/ 15888 w 513347"/>
                    <a:gd name="connsiteY135" fmla="*/ 380949 h 390715"/>
                    <a:gd name="connsiteX136" fmla="*/ 45226 w 513347"/>
                    <a:gd name="connsiteY136" fmla="*/ 390715 h 390715"/>
                    <a:gd name="connsiteX137" fmla="*/ 73338 w 513347"/>
                    <a:gd name="connsiteY137" fmla="*/ 380949 h 390715"/>
                    <a:gd name="connsiteX138" fmla="*/ 77002 w 513347"/>
                    <a:gd name="connsiteY138" fmla="*/ 378504 h 390715"/>
                    <a:gd name="connsiteX139" fmla="*/ 80666 w 513347"/>
                    <a:gd name="connsiteY139" fmla="*/ 380949 h 390715"/>
                    <a:gd name="connsiteX140" fmla="*/ 110004 w 513347"/>
                    <a:gd name="connsiteY140" fmla="*/ 390715 h 390715"/>
                    <a:gd name="connsiteX141" fmla="*/ 138116 w 513347"/>
                    <a:gd name="connsiteY141" fmla="*/ 380949 h 390715"/>
                    <a:gd name="connsiteX142" fmla="*/ 141780 w 513347"/>
                    <a:gd name="connsiteY142" fmla="*/ 378504 h 390715"/>
                    <a:gd name="connsiteX143" fmla="*/ 145451 w 513347"/>
                    <a:gd name="connsiteY143" fmla="*/ 380949 h 390715"/>
                    <a:gd name="connsiteX144" fmla="*/ 173563 w 513347"/>
                    <a:gd name="connsiteY144" fmla="*/ 390715 h 390715"/>
                    <a:gd name="connsiteX145" fmla="*/ 201675 w 513347"/>
                    <a:gd name="connsiteY145" fmla="*/ 380949 h 390715"/>
                    <a:gd name="connsiteX146" fmla="*/ 207784 w 513347"/>
                    <a:gd name="connsiteY146" fmla="*/ 378504 h 390715"/>
                    <a:gd name="connsiteX147" fmla="*/ 211448 w 513347"/>
                    <a:gd name="connsiteY147" fmla="*/ 380949 h 390715"/>
                    <a:gd name="connsiteX148" fmla="*/ 239560 w 513347"/>
                    <a:gd name="connsiteY148" fmla="*/ 390715 h 390715"/>
                    <a:gd name="connsiteX149" fmla="*/ 267672 w 513347"/>
                    <a:gd name="connsiteY149" fmla="*/ 380949 h 390715"/>
                    <a:gd name="connsiteX150" fmla="*/ 271343 w 513347"/>
                    <a:gd name="connsiteY150" fmla="*/ 378504 h 390715"/>
                    <a:gd name="connsiteX151" fmla="*/ 275007 w 513347"/>
                    <a:gd name="connsiteY151" fmla="*/ 380949 h 390715"/>
                    <a:gd name="connsiteX152" fmla="*/ 303119 w 513347"/>
                    <a:gd name="connsiteY152" fmla="*/ 390715 h 390715"/>
                    <a:gd name="connsiteX153" fmla="*/ 331231 w 513347"/>
                    <a:gd name="connsiteY153" fmla="*/ 380949 h 390715"/>
                    <a:gd name="connsiteX154" fmla="*/ 334895 w 513347"/>
                    <a:gd name="connsiteY154" fmla="*/ 378504 h 390715"/>
                    <a:gd name="connsiteX155" fmla="*/ 338565 w 513347"/>
                    <a:gd name="connsiteY155" fmla="*/ 380949 h 390715"/>
                    <a:gd name="connsiteX156" fmla="*/ 366678 w 513347"/>
                    <a:gd name="connsiteY156" fmla="*/ 390715 h 390715"/>
                    <a:gd name="connsiteX157" fmla="*/ 394790 w 513347"/>
                    <a:gd name="connsiteY157" fmla="*/ 380949 h 390715"/>
                    <a:gd name="connsiteX158" fmla="*/ 403343 w 513347"/>
                    <a:gd name="connsiteY158" fmla="*/ 378504 h 390715"/>
                    <a:gd name="connsiteX159" fmla="*/ 407014 w 513347"/>
                    <a:gd name="connsiteY159" fmla="*/ 380949 h 390715"/>
                    <a:gd name="connsiteX160" fmla="*/ 435126 w 513347"/>
                    <a:gd name="connsiteY160" fmla="*/ 390715 h 390715"/>
                    <a:gd name="connsiteX161" fmla="*/ 463232 w 513347"/>
                    <a:gd name="connsiteY161" fmla="*/ 380949 h 390715"/>
                    <a:gd name="connsiteX162" fmla="*/ 466902 w 513347"/>
                    <a:gd name="connsiteY162" fmla="*/ 378504 h 390715"/>
                    <a:gd name="connsiteX163" fmla="*/ 470566 w 513347"/>
                    <a:gd name="connsiteY163" fmla="*/ 380949 h 390715"/>
                    <a:gd name="connsiteX164" fmla="*/ 498678 w 513347"/>
                    <a:gd name="connsiteY164" fmla="*/ 390715 h 390715"/>
                    <a:gd name="connsiteX165" fmla="*/ 510902 w 513347"/>
                    <a:gd name="connsiteY165" fmla="*/ 390715 h 390715"/>
                    <a:gd name="connsiteX166" fmla="*/ 510902 w 513347"/>
                    <a:gd name="connsiteY166" fmla="*/ 378504 h 390715"/>
                    <a:gd name="connsiteX167" fmla="*/ 510902 w 513347"/>
                    <a:gd name="connsiteY167" fmla="*/ 345541 h 390715"/>
                    <a:gd name="connsiteX168" fmla="*/ 510902 w 513347"/>
                    <a:gd name="connsiteY168" fmla="*/ 341877 h 390715"/>
                    <a:gd name="connsiteX169" fmla="*/ 510902 w 513347"/>
                    <a:gd name="connsiteY169" fmla="*/ 329665 h 390715"/>
                    <a:gd name="connsiteX170" fmla="*/ 510902 w 513347"/>
                    <a:gd name="connsiteY170" fmla="*/ 317454 h 390715"/>
                    <a:gd name="connsiteX171" fmla="*/ 498678 w 513347"/>
                    <a:gd name="connsiteY171" fmla="*/ 317454 h 390715"/>
                    <a:gd name="connsiteX172" fmla="*/ 495015 w 513347"/>
                    <a:gd name="connsiteY172" fmla="*/ 315016 h 390715"/>
                    <a:gd name="connsiteX173" fmla="*/ 466902 w 513347"/>
                    <a:gd name="connsiteY173" fmla="*/ 305249 h 390715"/>
                    <a:gd name="connsiteX174" fmla="*/ 438790 w 513347"/>
                    <a:gd name="connsiteY174" fmla="*/ 315016 h 390715"/>
                    <a:gd name="connsiteX175" fmla="*/ 436345 w 513347"/>
                    <a:gd name="connsiteY175" fmla="*/ 317454 h 390715"/>
                    <a:gd name="connsiteX176" fmla="*/ 432681 w 513347"/>
                    <a:gd name="connsiteY176" fmla="*/ 315016 h 390715"/>
                    <a:gd name="connsiteX177" fmla="*/ 403343 w 513347"/>
                    <a:gd name="connsiteY177" fmla="*/ 305249 h 390715"/>
                    <a:gd name="connsiteX178" fmla="*/ 399680 w 513347"/>
                    <a:gd name="connsiteY178" fmla="*/ 305249 h 390715"/>
                    <a:gd name="connsiteX179" fmla="*/ 399680 w 513347"/>
                    <a:gd name="connsiteY179" fmla="*/ 296702 h 390715"/>
                    <a:gd name="connsiteX180" fmla="*/ 501123 w 513347"/>
                    <a:gd name="connsiteY180" fmla="*/ 296702 h 390715"/>
                    <a:gd name="connsiteX181" fmla="*/ 513347 w 513347"/>
                    <a:gd name="connsiteY181" fmla="*/ 296702 h 390715"/>
                    <a:gd name="connsiteX182" fmla="*/ 513347 w 513347"/>
                    <a:gd name="connsiteY182" fmla="*/ 284491 h 390715"/>
                    <a:gd name="connsiteX183" fmla="*/ 513347 w 513347"/>
                    <a:gd name="connsiteY183" fmla="*/ 251521 h 390715"/>
                    <a:gd name="connsiteX184" fmla="*/ 513347 w 513347"/>
                    <a:gd name="connsiteY184" fmla="*/ 235652 h 390715"/>
                    <a:gd name="connsiteX185" fmla="*/ 513347 w 513347"/>
                    <a:gd name="connsiteY185" fmla="*/ 223441 h 390715"/>
                    <a:gd name="connsiteX186" fmla="*/ 501123 w 513347"/>
                    <a:gd name="connsiteY186" fmla="*/ 223441 h 390715"/>
                    <a:gd name="connsiteX187" fmla="*/ 492570 w 513347"/>
                    <a:gd name="connsiteY187" fmla="*/ 223441 h 390715"/>
                    <a:gd name="connsiteX188" fmla="*/ 413123 w 513347"/>
                    <a:gd name="connsiteY188" fmla="*/ 168494 h 390715"/>
                    <a:gd name="connsiteX189" fmla="*/ 440009 w 513347"/>
                    <a:gd name="connsiteY189" fmla="*/ 168494 h 390715"/>
                    <a:gd name="connsiteX190" fmla="*/ 447344 w 513347"/>
                    <a:gd name="connsiteY190" fmla="*/ 168494 h 390715"/>
                    <a:gd name="connsiteX191" fmla="*/ 451014 w 513347"/>
                    <a:gd name="connsiteY191" fmla="*/ 161172 h 390715"/>
                    <a:gd name="connsiteX192" fmla="*/ 453459 w 513347"/>
                    <a:gd name="connsiteY192" fmla="*/ 156289 h 390715"/>
                    <a:gd name="connsiteX193" fmla="*/ 426566 w 513347"/>
                    <a:gd name="connsiteY193" fmla="*/ 54948 h 390715"/>
                    <a:gd name="connsiteX194" fmla="*/ 402124 w 513347"/>
                    <a:gd name="connsiteY194" fmla="*/ 45175 h 390715"/>
                    <a:gd name="connsiteX195" fmla="*/ 397235 w 513347"/>
                    <a:gd name="connsiteY195" fmla="*/ 41517 h 390715"/>
                    <a:gd name="connsiteX196" fmla="*/ 331231 w 513347"/>
                    <a:gd name="connsiteY196" fmla="*/ 0 h 390715"/>
                    <a:gd name="connsiteX197" fmla="*/ 169892 w 513347"/>
                    <a:gd name="connsiteY197" fmla="*/ 168494 h 390715"/>
                    <a:gd name="connsiteX198" fmla="*/ 202894 w 513347"/>
                    <a:gd name="connsiteY198" fmla="*/ 168494 h 390715"/>
                    <a:gd name="connsiteX199" fmla="*/ 281122 w 513347"/>
                    <a:gd name="connsiteY199" fmla="*/ 168494 h 390715"/>
                    <a:gd name="connsiteX200" fmla="*/ 314117 w 513347"/>
                    <a:gd name="connsiteY200" fmla="*/ 168494 h 390715"/>
                    <a:gd name="connsiteX201" fmla="*/ 344674 w 513347"/>
                    <a:gd name="connsiteY201" fmla="*/ 168494 h 390715"/>
                    <a:gd name="connsiteX202" fmla="*/ 339785 w 513347"/>
                    <a:gd name="connsiteY202" fmla="*/ 178266 h 390715"/>
                    <a:gd name="connsiteX203" fmla="*/ 259119 w 513347"/>
                    <a:gd name="connsiteY203" fmla="*/ 220996 h 390715"/>
                    <a:gd name="connsiteX204" fmla="*/ 177227 w 513347"/>
                    <a:gd name="connsiteY204" fmla="*/ 180705 h 390715"/>
                    <a:gd name="connsiteX205" fmla="*/ 169892 w 513347"/>
                    <a:gd name="connsiteY205" fmla="*/ 168494 h 39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513347" h="390715">
                      <a:moveTo>
                        <a:pt x="331231" y="12211"/>
                      </a:moveTo>
                      <a:cubicBezTo>
                        <a:pt x="355679" y="12211"/>
                        <a:pt x="377676" y="25642"/>
                        <a:pt x="388675" y="47620"/>
                      </a:cubicBezTo>
                      <a:cubicBezTo>
                        <a:pt x="391119" y="52503"/>
                        <a:pt x="396009" y="56167"/>
                        <a:pt x="400899" y="57386"/>
                      </a:cubicBezTo>
                      <a:cubicBezTo>
                        <a:pt x="408233" y="58605"/>
                        <a:pt x="415568" y="62269"/>
                        <a:pt x="421676" y="65933"/>
                      </a:cubicBezTo>
                      <a:cubicBezTo>
                        <a:pt x="451014" y="84247"/>
                        <a:pt x="460793" y="122100"/>
                        <a:pt x="444899" y="152625"/>
                      </a:cubicBezTo>
                      <a:lnTo>
                        <a:pt x="442454" y="157508"/>
                      </a:lnTo>
                      <a:lnTo>
                        <a:pt x="397235" y="157508"/>
                      </a:lnTo>
                      <a:cubicBezTo>
                        <a:pt x="398454" y="159946"/>
                        <a:pt x="399680" y="162391"/>
                        <a:pt x="400899" y="166055"/>
                      </a:cubicBezTo>
                      <a:cubicBezTo>
                        <a:pt x="415568" y="200244"/>
                        <a:pt x="444899" y="236871"/>
                        <a:pt x="495015" y="236871"/>
                      </a:cubicBezTo>
                      <a:lnTo>
                        <a:pt x="501123" y="236871"/>
                      </a:lnTo>
                      <a:lnTo>
                        <a:pt x="501123" y="252747"/>
                      </a:lnTo>
                      <a:lnTo>
                        <a:pt x="501123" y="285710"/>
                      </a:lnTo>
                      <a:lnTo>
                        <a:pt x="387455" y="285710"/>
                      </a:lnTo>
                      <a:lnTo>
                        <a:pt x="387455" y="322337"/>
                      </a:lnTo>
                      <a:cubicBezTo>
                        <a:pt x="391119" y="319899"/>
                        <a:pt x="396009" y="317454"/>
                        <a:pt x="403343" y="317454"/>
                      </a:cubicBezTo>
                      <a:cubicBezTo>
                        <a:pt x="414342" y="317454"/>
                        <a:pt x="420457" y="322337"/>
                        <a:pt x="424121" y="324782"/>
                      </a:cubicBezTo>
                      <a:cubicBezTo>
                        <a:pt x="427792" y="327227"/>
                        <a:pt x="430236" y="329665"/>
                        <a:pt x="435126" y="329665"/>
                      </a:cubicBezTo>
                      <a:cubicBezTo>
                        <a:pt x="440009" y="329665"/>
                        <a:pt x="442454" y="328446"/>
                        <a:pt x="446124" y="324782"/>
                      </a:cubicBezTo>
                      <a:cubicBezTo>
                        <a:pt x="451014" y="321118"/>
                        <a:pt x="455904" y="317454"/>
                        <a:pt x="466902" y="317454"/>
                      </a:cubicBezTo>
                      <a:cubicBezTo>
                        <a:pt x="477901" y="317454"/>
                        <a:pt x="484016" y="322337"/>
                        <a:pt x="487680" y="324782"/>
                      </a:cubicBezTo>
                      <a:cubicBezTo>
                        <a:pt x="491344" y="327227"/>
                        <a:pt x="493789" y="329665"/>
                        <a:pt x="498678" y="329665"/>
                      </a:cubicBezTo>
                      <a:lnTo>
                        <a:pt x="498678" y="341877"/>
                      </a:lnTo>
                      <a:lnTo>
                        <a:pt x="498678" y="346760"/>
                      </a:lnTo>
                      <a:lnTo>
                        <a:pt x="498678" y="378504"/>
                      </a:lnTo>
                      <a:cubicBezTo>
                        <a:pt x="487680" y="378504"/>
                        <a:pt x="481571" y="373621"/>
                        <a:pt x="477901" y="371182"/>
                      </a:cubicBezTo>
                      <a:cubicBezTo>
                        <a:pt x="476682" y="367519"/>
                        <a:pt x="474237" y="366293"/>
                        <a:pt x="468121" y="366293"/>
                      </a:cubicBezTo>
                      <a:cubicBezTo>
                        <a:pt x="463232" y="366293"/>
                        <a:pt x="460793" y="367519"/>
                        <a:pt x="457123" y="371182"/>
                      </a:cubicBezTo>
                      <a:cubicBezTo>
                        <a:pt x="452233" y="373621"/>
                        <a:pt x="446124" y="378504"/>
                        <a:pt x="436345" y="378504"/>
                      </a:cubicBezTo>
                      <a:cubicBezTo>
                        <a:pt x="425347" y="378504"/>
                        <a:pt x="419232" y="373621"/>
                        <a:pt x="415568" y="371182"/>
                      </a:cubicBezTo>
                      <a:cubicBezTo>
                        <a:pt x="410678" y="367519"/>
                        <a:pt x="408233" y="366293"/>
                        <a:pt x="403343" y="366293"/>
                      </a:cubicBezTo>
                      <a:cubicBezTo>
                        <a:pt x="398454" y="366293"/>
                        <a:pt x="396009" y="367519"/>
                        <a:pt x="392345" y="371182"/>
                      </a:cubicBezTo>
                      <a:cubicBezTo>
                        <a:pt x="387455" y="374840"/>
                        <a:pt x="382566" y="378504"/>
                        <a:pt x="371567" y="378504"/>
                      </a:cubicBezTo>
                      <a:cubicBezTo>
                        <a:pt x="360562" y="378504"/>
                        <a:pt x="354454" y="373621"/>
                        <a:pt x="350789" y="371182"/>
                      </a:cubicBezTo>
                      <a:cubicBezTo>
                        <a:pt x="347119" y="368738"/>
                        <a:pt x="344674" y="366293"/>
                        <a:pt x="339785" y="366293"/>
                      </a:cubicBezTo>
                      <a:cubicBezTo>
                        <a:pt x="334895" y="366293"/>
                        <a:pt x="332457" y="367519"/>
                        <a:pt x="328786" y="371182"/>
                      </a:cubicBezTo>
                      <a:cubicBezTo>
                        <a:pt x="322677" y="373621"/>
                        <a:pt x="316562" y="378504"/>
                        <a:pt x="305564" y="378504"/>
                      </a:cubicBezTo>
                      <a:cubicBezTo>
                        <a:pt x="294565" y="378504"/>
                        <a:pt x="288450" y="373621"/>
                        <a:pt x="284786" y="371182"/>
                      </a:cubicBezTo>
                      <a:cubicBezTo>
                        <a:pt x="281122" y="367519"/>
                        <a:pt x="278677" y="366293"/>
                        <a:pt x="272562" y="366293"/>
                      </a:cubicBezTo>
                      <a:cubicBezTo>
                        <a:pt x="267672" y="366293"/>
                        <a:pt x="265227" y="367519"/>
                        <a:pt x="261563" y="371182"/>
                      </a:cubicBezTo>
                      <a:cubicBezTo>
                        <a:pt x="256674" y="373621"/>
                        <a:pt x="250565" y="378504"/>
                        <a:pt x="240786" y="378504"/>
                      </a:cubicBezTo>
                      <a:cubicBezTo>
                        <a:pt x="229787" y="378504"/>
                        <a:pt x="223672" y="373621"/>
                        <a:pt x="220008" y="371182"/>
                      </a:cubicBezTo>
                      <a:cubicBezTo>
                        <a:pt x="215118" y="367519"/>
                        <a:pt x="212673" y="366293"/>
                        <a:pt x="207784" y="366293"/>
                      </a:cubicBezTo>
                      <a:cubicBezTo>
                        <a:pt x="202894" y="366293"/>
                        <a:pt x="200449" y="367519"/>
                        <a:pt x="196785" y="371182"/>
                      </a:cubicBezTo>
                      <a:cubicBezTo>
                        <a:pt x="191896" y="374840"/>
                        <a:pt x="187006" y="378504"/>
                        <a:pt x="176007" y="378504"/>
                      </a:cubicBezTo>
                      <a:cubicBezTo>
                        <a:pt x="165003" y="378504"/>
                        <a:pt x="158894" y="373621"/>
                        <a:pt x="155223" y="371182"/>
                      </a:cubicBezTo>
                      <a:cubicBezTo>
                        <a:pt x="151559" y="368738"/>
                        <a:pt x="149115" y="366293"/>
                        <a:pt x="144225" y="366293"/>
                      </a:cubicBezTo>
                      <a:cubicBezTo>
                        <a:pt x="139335" y="366293"/>
                        <a:pt x="136891" y="367519"/>
                        <a:pt x="133226" y="371182"/>
                      </a:cubicBezTo>
                      <a:cubicBezTo>
                        <a:pt x="127118" y="373621"/>
                        <a:pt x="121002" y="378504"/>
                        <a:pt x="110004" y="378504"/>
                      </a:cubicBezTo>
                      <a:cubicBezTo>
                        <a:pt x="99005" y="378504"/>
                        <a:pt x="92890" y="373621"/>
                        <a:pt x="89226" y="371182"/>
                      </a:cubicBezTo>
                      <a:cubicBezTo>
                        <a:pt x="85556" y="367519"/>
                        <a:pt x="83111" y="366293"/>
                        <a:pt x="77002" y="366293"/>
                      </a:cubicBezTo>
                      <a:cubicBezTo>
                        <a:pt x="70893" y="366293"/>
                        <a:pt x="69668" y="367519"/>
                        <a:pt x="66004" y="371182"/>
                      </a:cubicBezTo>
                      <a:cubicBezTo>
                        <a:pt x="61114" y="373621"/>
                        <a:pt x="56224" y="378504"/>
                        <a:pt x="45226" y="378504"/>
                      </a:cubicBezTo>
                      <a:cubicBezTo>
                        <a:pt x="34221" y="378504"/>
                        <a:pt x="28112" y="373621"/>
                        <a:pt x="24448" y="371182"/>
                      </a:cubicBezTo>
                      <a:cubicBezTo>
                        <a:pt x="19559" y="367519"/>
                        <a:pt x="17114" y="366293"/>
                        <a:pt x="12224" y="366293"/>
                      </a:cubicBezTo>
                      <a:lnTo>
                        <a:pt x="12224" y="333330"/>
                      </a:lnTo>
                      <a:lnTo>
                        <a:pt x="12224" y="327227"/>
                      </a:lnTo>
                      <a:lnTo>
                        <a:pt x="12224" y="317454"/>
                      </a:lnTo>
                      <a:cubicBezTo>
                        <a:pt x="23222" y="317454"/>
                        <a:pt x="29331" y="322337"/>
                        <a:pt x="33002" y="324782"/>
                      </a:cubicBezTo>
                      <a:cubicBezTo>
                        <a:pt x="36666" y="328446"/>
                        <a:pt x="39111" y="329665"/>
                        <a:pt x="45226" y="329665"/>
                      </a:cubicBezTo>
                      <a:cubicBezTo>
                        <a:pt x="50116" y="329665"/>
                        <a:pt x="52554" y="328446"/>
                        <a:pt x="56224" y="324782"/>
                      </a:cubicBezTo>
                      <a:cubicBezTo>
                        <a:pt x="61114" y="322337"/>
                        <a:pt x="66004" y="317454"/>
                        <a:pt x="77002" y="317454"/>
                      </a:cubicBezTo>
                      <a:cubicBezTo>
                        <a:pt x="88001" y="317454"/>
                        <a:pt x="94116" y="322337"/>
                        <a:pt x="97780" y="324782"/>
                      </a:cubicBezTo>
                      <a:cubicBezTo>
                        <a:pt x="102669" y="328446"/>
                        <a:pt x="105114" y="329665"/>
                        <a:pt x="110004" y="329665"/>
                      </a:cubicBezTo>
                      <a:cubicBezTo>
                        <a:pt x="114894" y="329665"/>
                        <a:pt x="117338" y="328446"/>
                        <a:pt x="121002" y="324782"/>
                      </a:cubicBezTo>
                      <a:cubicBezTo>
                        <a:pt x="123447" y="323563"/>
                        <a:pt x="124673" y="321118"/>
                        <a:pt x="128337" y="319899"/>
                      </a:cubicBezTo>
                      <a:lnTo>
                        <a:pt x="128337" y="284491"/>
                      </a:lnTo>
                      <a:lnTo>
                        <a:pt x="12224" y="284491"/>
                      </a:lnTo>
                      <a:lnTo>
                        <a:pt x="12224" y="251521"/>
                      </a:lnTo>
                      <a:lnTo>
                        <a:pt x="12224" y="234427"/>
                      </a:lnTo>
                      <a:lnTo>
                        <a:pt x="22003" y="234427"/>
                      </a:lnTo>
                      <a:cubicBezTo>
                        <a:pt x="99005" y="234427"/>
                        <a:pt x="125892" y="151406"/>
                        <a:pt x="128337" y="118436"/>
                      </a:cubicBezTo>
                      <a:lnTo>
                        <a:pt x="128337" y="107450"/>
                      </a:lnTo>
                      <a:lnTo>
                        <a:pt x="144225" y="107450"/>
                      </a:lnTo>
                      <a:lnTo>
                        <a:pt x="144225" y="115991"/>
                      </a:lnTo>
                      <a:cubicBezTo>
                        <a:pt x="144225" y="134311"/>
                        <a:pt x="150340" y="163610"/>
                        <a:pt x="166228" y="188033"/>
                      </a:cubicBezTo>
                      <a:cubicBezTo>
                        <a:pt x="187006" y="218558"/>
                        <a:pt x="217563" y="234427"/>
                        <a:pt x="259119" y="234427"/>
                      </a:cubicBezTo>
                      <a:cubicBezTo>
                        <a:pt x="299455" y="234427"/>
                        <a:pt x="330012" y="218558"/>
                        <a:pt x="350789" y="185588"/>
                      </a:cubicBezTo>
                      <a:cubicBezTo>
                        <a:pt x="354454" y="179486"/>
                        <a:pt x="358124" y="172158"/>
                        <a:pt x="360562" y="166055"/>
                      </a:cubicBezTo>
                      <a:cubicBezTo>
                        <a:pt x="361788" y="163610"/>
                        <a:pt x="363007" y="161172"/>
                        <a:pt x="363007" y="157508"/>
                      </a:cubicBezTo>
                      <a:lnTo>
                        <a:pt x="350789" y="157508"/>
                      </a:lnTo>
                      <a:lnTo>
                        <a:pt x="314117" y="157508"/>
                      </a:lnTo>
                      <a:lnTo>
                        <a:pt x="281122" y="157508"/>
                      </a:lnTo>
                      <a:lnTo>
                        <a:pt x="202894" y="157508"/>
                      </a:lnTo>
                      <a:lnTo>
                        <a:pt x="167448" y="157508"/>
                      </a:lnTo>
                      <a:lnTo>
                        <a:pt x="167448" y="150180"/>
                      </a:lnTo>
                      <a:cubicBezTo>
                        <a:pt x="168673" y="126983"/>
                        <a:pt x="182116" y="105005"/>
                        <a:pt x="204120" y="94013"/>
                      </a:cubicBezTo>
                      <a:cubicBezTo>
                        <a:pt x="209003" y="91575"/>
                        <a:pt x="212673" y="86692"/>
                        <a:pt x="213893" y="81808"/>
                      </a:cubicBezTo>
                      <a:cubicBezTo>
                        <a:pt x="217563" y="63495"/>
                        <a:pt x="228561" y="48839"/>
                        <a:pt x="244450" y="42736"/>
                      </a:cubicBezTo>
                      <a:cubicBezTo>
                        <a:pt x="250565" y="40292"/>
                        <a:pt x="257893" y="37853"/>
                        <a:pt x="265227" y="37853"/>
                      </a:cubicBezTo>
                      <a:cubicBezTo>
                        <a:pt x="266453" y="37853"/>
                        <a:pt x="268898" y="37853"/>
                        <a:pt x="270117" y="37853"/>
                      </a:cubicBezTo>
                      <a:lnTo>
                        <a:pt x="271343" y="37853"/>
                      </a:lnTo>
                      <a:cubicBezTo>
                        <a:pt x="276232" y="37853"/>
                        <a:pt x="281122" y="35408"/>
                        <a:pt x="283560" y="32970"/>
                      </a:cubicBezTo>
                      <a:cubicBezTo>
                        <a:pt x="295784" y="19540"/>
                        <a:pt x="312898" y="12211"/>
                        <a:pt x="331231" y="12211"/>
                      </a:cubicBezTo>
                      <a:close/>
                      <a:moveTo>
                        <a:pt x="331231" y="0"/>
                      </a:moveTo>
                      <a:cubicBezTo>
                        <a:pt x="310453" y="0"/>
                        <a:pt x="289676" y="8547"/>
                        <a:pt x="275007" y="24423"/>
                      </a:cubicBezTo>
                      <a:cubicBezTo>
                        <a:pt x="273787" y="25642"/>
                        <a:pt x="272562" y="25642"/>
                        <a:pt x="271343" y="25642"/>
                      </a:cubicBezTo>
                      <a:lnTo>
                        <a:pt x="270117" y="25642"/>
                      </a:lnTo>
                      <a:cubicBezTo>
                        <a:pt x="267672" y="25642"/>
                        <a:pt x="266453" y="25642"/>
                        <a:pt x="264008" y="25642"/>
                      </a:cubicBezTo>
                      <a:cubicBezTo>
                        <a:pt x="255454" y="25642"/>
                        <a:pt x="246895" y="28080"/>
                        <a:pt x="238341" y="30525"/>
                      </a:cubicBezTo>
                      <a:cubicBezTo>
                        <a:pt x="218782" y="39072"/>
                        <a:pt x="205339" y="56167"/>
                        <a:pt x="201675" y="76925"/>
                      </a:cubicBezTo>
                      <a:cubicBezTo>
                        <a:pt x="201675" y="78145"/>
                        <a:pt x="200449" y="80583"/>
                        <a:pt x="198004" y="80583"/>
                      </a:cubicBezTo>
                      <a:cubicBezTo>
                        <a:pt x="178452" y="90356"/>
                        <a:pt x="163783" y="109888"/>
                        <a:pt x="157668" y="131866"/>
                      </a:cubicBezTo>
                      <a:cubicBezTo>
                        <a:pt x="156449" y="125764"/>
                        <a:pt x="156449" y="119655"/>
                        <a:pt x="156449" y="114772"/>
                      </a:cubicBezTo>
                      <a:lnTo>
                        <a:pt x="156449" y="107450"/>
                      </a:lnTo>
                      <a:lnTo>
                        <a:pt x="156449" y="95239"/>
                      </a:lnTo>
                      <a:lnTo>
                        <a:pt x="144225" y="95239"/>
                      </a:lnTo>
                      <a:lnTo>
                        <a:pt x="128337" y="95239"/>
                      </a:lnTo>
                      <a:lnTo>
                        <a:pt x="116113" y="95239"/>
                      </a:lnTo>
                      <a:lnTo>
                        <a:pt x="116113" y="107450"/>
                      </a:lnTo>
                      <a:lnTo>
                        <a:pt x="116113" y="118436"/>
                      </a:lnTo>
                      <a:cubicBezTo>
                        <a:pt x="114894" y="139194"/>
                        <a:pt x="94116" y="223441"/>
                        <a:pt x="22003" y="223441"/>
                      </a:cubicBezTo>
                      <a:lnTo>
                        <a:pt x="12224" y="223441"/>
                      </a:lnTo>
                      <a:lnTo>
                        <a:pt x="0" y="223441"/>
                      </a:lnTo>
                      <a:lnTo>
                        <a:pt x="0" y="235652"/>
                      </a:lnTo>
                      <a:lnTo>
                        <a:pt x="0" y="252747"/>
                      </a:lnTo>
                      <a:lnTo>
                        <a:pt x="0" y="285710"/>
                      </a:lnTo>
                      <a:lnTo>
                        <a:pt x="0" y="297921"/>
                      </a:lnTo>
                      <a:lnTo>
                        <a:pt x="12224" y="297921"/>
                      </a:lnTo>
                      <a:lnTo>
                        <a:pt x="116113" y="297921"/>
                      </a:lnTo>
                      <a:lnTo>
                        <a:pt x="116113" y="315016"/>
                      </a:lnTo>
                      <a:cubicBezTo>
                        <a:pt x="114894" y="315016"/>
                        <a:pt x="114894" y="316235"/>
                        <a:pt x="113668" y="316235"/>
                      </a:cubicBezTo>
                      <a:cubicBezTo>
                        <a:pt x="111223" y="317454"/>
                        <a:pt x="111223" y="317454"/>
                        <a:pt x="110004" y="317454"/>
                      </a:cubicBezTo>
                      <a:cubicBezTo>
                        <a:pt x="108778" y="317454"/>
                        <a:pt x="108778" y="317454"/>
                        <a:pt x="106334" y="315016"/>
                      </a:cubicBezTo>
                      <a:cubicBezTo>
                        <a:pt x="100225" y="311352"/>
                        <a:pt x="92890" y="305249"/>
                        <a:pt x="77002" y="305249"/>
                      </a:cubicBezTo>
                      <a:cubicBezTo>
                        <a:pt x="62333" y="305249"/>
                        <a:pt x="53780" y="311352"/>
                        <a:pt x="48890" y="315016"/>
                      </a:cubicBezTo>
                      <a:cubicBezTo>
                        <a:pt x="46445" y="317454"/>
                        <a:pt x="46445" y="317454"/>
                        <a:pt x="45226" y="317454"/>
                      </a:cubicBezTo>
                      <a:cubicBezTo>
                        <a:pt x="44000" y="317454"/>
                        <a:pt x="44000" y="317454"/>
                        <a:pt x="41556" y="315016"/>
                      </a:cubicBezTo>
                      <a:cubicBezTo>
                        <a:pt x="35447" y="311352"/>
                        <a:pt x="26887" y="305249"/>
                        <a:pt x="12224" y="305249"/>
                      </a:cubicBezTo>
                      <a:lnTo>
                        <a:pt x="0" y="305249"/>
                      </a:lnTo>
                      <a:lnTo>
                        <a:pt x="0" y="317454"/>
                      </a:lnTo>
                      <a:lnTo>
                        <a:pt x="0" y="328446"/>
                      </a:lnTo>
                      <a:lnTo>
                        <a:pt x="0" y="334549"/>
                      </a:lnTo>
                      <a:lnTo>
                        <a:pt x="0" y="366293"/>
                      </a:lnTo>
                      <a:lnTo>
                        <a:pt x="0" y="378504"/>
                      </a:lnTo>
                      <a:lnTo>
                        <a:pt x="12224" y="378504"/>
                      </a:lnTo>
                      <a:cubicBezTo>
                        <a:pt x="13443" y="378504"/>
                        <a:pt x="13443" y="378504"/>
                        <a:pt x="15888" y="380949"/>
                      </a:cubicBezTo>
                      <a:cubicBezTo>
                        <a:pt x="20778" y="384613"/>
                        <a:pt x="29331" y="390715"/>
                        <a:pt x="45226" y="390715"/>
                      </a:cubicBezTo>
                      <a:cubicBezTo>
                        <a:pt x="59888" y="390715"/>
                        <a:pt x="68448" y="384613"/>
                        <a:pt x="73338" y="380949"/>
                      </a:cubicBezTo>
                      <a:cubicBezTo>
                        <a:pt x="75783" y="378504"/>
                        <a:pt x="75783" y="378504"/>
                        <a:pt x="77002" y="378504"/>
                      </a:cubicBezTo>
                      <a:cubicBezTo>
                        <a:pt x="78221" y="378504"/>
                        <a:pt x="78221" y="378504"/>
                        <a:pt x="80666" y="380949"/>
                      </a:cubicBezTo>
                      <a:cubicBezTo>
                        <a:pt x="86781" y="384613"/>
                        <a:pt x="95335" y="390715"/>
                        <a:pt x="110004" y="390715"/>
                      </a:cubicBezTo>
                      <a:cubicBezTo>
                        <a:pt x="124673" y="390715"/>
                        <a:pt x="133226" y="384613"/>
                        <a:pt x="138116" y="380949"/>
                      </a:cubicBezTo>
                      <a:cubicBezTo>
                        <a:pt x="140561" y="378504"/>
                        <a:pt x="140561" y="378504"/>
                        <a:pt x="141780" y="378504"/>
                      </a:cubicBezTo>
                      <a:cubicBezTo>
                        <a:pt x="143006" y="378504"/>
                        <a:pt x="143006" y="378504"/>
                        <a:pt x="145451" y="380949"/>
                      </a:cubicBezTo>
                      <a:cubicBezTo>
                        <a:pt x="150340" y="384613"/>
                        <a:pt x="158894" y="390715"/>
                        <a:pt x="173563" y="390715"/>
                      </a:cubicBezTo>
                      <a:cubicBezTo>
                        <a:pt x="188225" y="390715"/>
                        <a:pt x="196785" y="384613"/>
                        <a:pt x="201675" y="380949"/>
                      </a:cubicBezTo>
                      <a:cubicBezTo>
                        <a:pt x="206558" y="378504"/>
                        <a:pt x="206558" y="378504"/>
                        <a:pt x="207784" y="378504"/>
                      </a:cubicBezTo>
                      <a:cubicBezTo>
                        <a:pt x="209003" y="378504"/>
                        <a:pt x="209003" y="378504"/>
                        <a:pt x="211448" y="380949"/>
                      </a:cubicBezTo>
                      <a:cubicBezTo>
                        <a:pt x="216337" y="384613"/>
                        <a:pt x="224898" y="390715"/>
                        <a:pt x="239560" y="390715"/>
                      </a:cubicBezTo>
                      <a:cubicBezTo>
                        <a:pt x="254229" y="390715"/>
                        <a:pt x="262783" y="384613"/>
                        <a:pt x="267672" y="380949"/>
                      </a:cubicBezTo>
                      <a:cubicBezTo>
                        <a:pt x="270117" y="378504"/>
                        <a:pt x="270117" y="378504"/>
                        <a:pt x="271343" y="378504"/>
                      </a:cubicBezTo>
                      <a:cubicBezTo>
                        <a:pt x="272562" y="378504"/>
                        <a:pt x="272562" y="378504"/>
                        <a:pt x="275007" y="380949"/>
                      </a:cubicBezTo>
                      <a:cubicBezTo>
                        <a:pt x="279896" y="384613"/>
                        <a:pt x="288450" y="390715"/>
                        <a:pt x="303119" y="390715"/>
                      </a:cubicBezTo>
                      <a:cubicBezTo>
                        <a:pt x="317788" y="390715"/>
                        <a:pt x="326341" y="384613"/>
                        <a:pt x="331231" y="380949"/>
                      </a:cubicBezTo>
                      <a:cubicBezTo>
                        <a:pt x="333676" y="378504"/>
                        <a:pt x="333676" y="378504"/>
                        <a:pt x="334895" y="378504"/>
                      </a:cubicBezTo>
                      <a:cubicBezTo>
                        <a:pt x="336121" y="378504"/>
                        <a:pt x="336121" y="378504"/>
                        <a:pt x="338565" y="380949"/>
                      </a:cubicBezTo>
                      <a:cubicBezTo>
                        <a:pt x="343455" y="384613"/>
                        <a:pt x="352009" y="390715"/>
                        <a:pt x="366678" y="390715"/>
                      </a:cubicBezTo>
                      <a:cubicBezTo>
                        <a:pt x="381346" y="390715"/>
                        <a:pt x="389900" y="384613"/>
                        <a:pt x="394790" y="380949"/>
                      </a:cubicBezTo>
                      <a:cubicBezTo>
                        <a:pt x="402124" y="378504"/>
                        <a:pt x="402124" y="378504"/>
                        <a:pt x="403343" y="378504"/>
                      </a:cubicBezTo>
                      <a:cubicBezTo>
                        <a:pt x="404569" y="378504"/>
                        <a:pt x="404569" y="378504"/>
                        <a:pt x="407014" y="380949"/>
                      </a:cubicBezTo>
                      <a:cubicBezTo>
                        <a:pt x="411897" y="384613"/>
                        <a:pt x="420457" y="390715"/>
                        <a:pt x="435126" y="390715"/>
                      </a:cubicBezTo>
                      <a:cubicBezTo>
                        <a:pt x="449789" y="390715"/>
                        <a:pt x="458349" y="384613"/>
                        <a:pt x="463232" y="380949"/>
                      </a:cubicBezTo>
                      <a:cubicBezTo>
                        <a:pt x="465677" y="378504"/>
                        <a:pt x="465677" y="378504"/>
                        <a:pt x="466902" y="378504"/>
                      </a:cubicBezTo>
                      <a:cubicBezTo>
                        <a:pt x="468121" y="378504"/>
                        <a:pt x="468121" y="378504"/>
                        <a:pt x="470566" y="380949"/>
                      </a:cubicBezTo>
                      <a:cubicBezTo>
                        <a:pt x="475456" y="384613"/>
                        <a:pt x="484016" y="390715"/>
                        <a:pt x="498678" y="390715"/>
                      </a:cubicBezTo>
                      <a:lnTo>
                        <a:pt x="510902" y="390715"/>
                      </a:lnTo>
                      <a:lnTo>
                        <a:pt x="510902" y="378504"/>
                      </a:lnTo>
                      <a:lnTo>
                        <a:pt x="510902" y="345541"/>
                      </a:lnTo>
                      <a:lnTo>
                        <a:pt x="510902" y="341877"/>
                      </a:lnTo>
                      <a:lnTo>
                        <a:pt x="510902" y="329665"/>
                      </a:lnTo>
                      <a:lnTo>
                        <a:pt x="510902" y="317454"/>
                      </a:lnTo>
                      <a:lnTo>
                        <a:pt x="498678" y="317454"/>
                      </a:lnTo>
                      <a:cubicBezTo>
                        <a:pt x="497459" y="317454"/>
                        <a:pt x="497459" y="317454"/>
                        <a:pt x="495015" y="315016"/>
                      </a:cubicBezTo>
                      <a:cubicBezTo>
                        <a:pt x="490125" y="311352"/>
                        <a:pt x="481571" y="305249"/>
                        <a:pt x="466902" y="305249"/>
                      </a:cubicBezTo>
                      <a:cubicBezTo>
                        <a:pt x="452233" y="305249"/>
                        <a:pt x="443680" y="311352"/>
                        <a:pt x="438790" y="315016"/>
                      </a:cubicBezTo>
                      <a:cubicBezTo>
                        <a:pt x="437564" y="317454"/>
                        <a:pt x="437564" y="317454"/>
                        <a:pt x="436345" y="317454"/>
                      </a:cubicBezTo>
                      <a:cubicBezTo>
                        <a:pt x="435126" y="317454"/>
                        <a:pt x="435126" y="317454"/>
                        <a:pt x="432681" y="315016"/>
                      </a:cubicBezTo>
                      <a:cubicBezTo>
                        <a:pt x="426566" y="311352"/>
                        <a:pt x="418012" y="305249"/>
                        <a:pt x="403343" y="305249"/>
                      </a:cubicBezTo>
                      <a:cubicBezTo>
                        <a:pt x="402124" y="305249"/>
                        <a:pt x="400899" y="305249"/>
                        <a:pt x="399680" y="305249"/>
                      </a:cubicBezTo>
                      <a:lnTo>
                        <a:pt x="399680" y="296702"/>
                      </a:lnTo>
                      <a:lnTo>
                        <a:pt x="501123" y="296702"/>
                      </a:lnTo>
                      <a:lnTo>
                        <a:pt x="513347" y="296702"/>
                      </a:lnTo>
                      <a:lnTo>
                        <a:pt x="513347" y="284491"/>
                      </a:lnTo>
                      <a:lnTo>
                        <a:pt x="513347" y="251521"/>
                      </a:lnTo>
                      <a:lnTo>
                        <a:pt x="513347" y="235652"/>
                      </a:lnTo>
                      <a:lnTo>
                        <a:pt x="513347" y="223441"/>
                      </a:lnTo>
                      <a:lnTo>
                        <a:pt x="501123" y="223441"/>
                      </a:lnTo>
                      <a:lnTo>
                        <a:pt x="492570" y="223441"/>
                      </a:lnTo>
                      <a:cubicBezTo>
                        <a:pt x="448569" y="223441"/>
                        <a:pt x="425347" y="192916"/>
                        <a:pt x="413123" y="168494"/>
                      </a:cubicBezTo>
                      <a:lnTo>
                        <a:pt x="440009" y="168494"/>
                      </a:lnTo>
                      <a:lnTo>
                        <a:pt x="447344" y="168494"/>
                      </a:lnTo>
                      <a:lnTo>
                        <a:pt x="451014" y="161172"/>
                      </a:lnTo>
                      <a:lnTo>
                        <a:pt x="453459" y="156289"/>
                      </a:lnTo>
                      <a:cubicBezTo>
                        <a:pt x="473011" y="120881"/>
                        <a:pt x="460793" y="75700"/>
                        <a:pt x="426566" y="54948"/>
                      </a:cubicBezTo>
                      <a:cubicBezTo>
                        <a:pt x="419232" y="50058"/>
                        <a:pt x="410678" y="46400"/>
                        <a:pt x="402124" y="45175"/>
                      </a:cubicBezTo>
                      <a:cubicBezTo>
                        <a:pt x="399680" y="45175"/>
                        <a:pt x="398454" y="43956"/>
                        <a:pt x="397235" y="41517"/>
                      </a:cubicBezTo>
                      <a:cubicBezTo>
                        <a:pt x="386230" y="15875"/>
                        <a:pt x="359343" y="0"/>
                        <a:pt x="331231" y="0"/>
                      </a:cubicBezTo>
                      <a:close/>
                      <a:moveTo>
                        <a:pt x="169892" y="168494"/>
                      </a:moveTo>
                      <a:lnTo>
                        <a:pt x="202894" y="168494"/>
                      </a:lnTo>
                      <a:lnTo>
                        <a:pt x="281122" y="168494"/>
                      </a:lnTo>
                      <a:lnTo>
                        <a:pt x="314117" y="168494"/>
                      </a:lnTo>
                      <a:lnTo>
                        <a:pt x="344674" y="168494"/>
                      </a:lnTo>
                      <a:cubicBezTo>
                        <a:pt x="343455" y="172158"/>
                        <a:pt x="341010" y="174602"/>
                        <a:pt x="339785" y="178266"/>
                      </a:cubicBezTo>
                      <a:cubicBezTo>
                        <a:pt x="321452" y="207566"/>
                        <a:pt x="295784" y="220996"/>
                        <a:pt x="259119" y="220996"/>
                      </a:cubicBezTo>
                      <a:cubicBezTo>
                        <a:pt x="222453" y="220996"/>
                        <a:pt x="194341" y="207566"/>
                        <a:pt x="177227" y="180705"/>
                      </a:cubicBezTo>
                      <a:cubicBezTo>
                        <a:pt x="173563" y="177041"/>
                        <a:pt x="172337" y="173383"/>
                        <a:pt x="169892" y="168494"/>
                      </a:cubicBezTo>
                      <a:close/>
                    </a:path>
                  </a:pathLst>
                </a:custGeom>
                <a:solidFill>
                  <a:srgbClr val="FFFFFF"/>
                </a:solidFill>
                <a:ln w="6417" cap="flat">
                  <a:noFill/>
                  <a:prstDash val="solid"/>
                  <a:miter/>
                </a:ln>
              </p:spPr>
              <p:txBody>
                <a:bodyPr rtlCol="0" anchor="ctr"/>
                <a:lstStyle/>
                <a:p>
                  <a:endParaRPr lang="en-US"/>
                </a:p>
              </p:txBody>
            </p:sp>
          </p:grpSp>
          <p:grpSp>
            <p:nvGrpSpPr>
              <p:cNvPr id="2491" name="Graphic 2">
                <a:extLst>
                  <a:ext uri="{FF2B5EF4-FFF2-40B4-BE49-F238E27FC236}">
                    <a16:creationId xmlns:a16="http://schemas.microsoft.com/office/drawing/2014/main" id="{F58F7FE1-6CD7-42DE-AE93-1522923489DD}"/>
                  </a:ext>
                </a:extLst>
              </p:cNvPr>
              <p:cNvGrpSpPr/>
              <p:nvPr/>
            </p:nvGrpSpPr>
            <p:grpSpPr>
              <a:xfrm>
                <a:off x="2036737" y="5424785"/>
                <a:ext cx="488899" cy="366292"/>
                <a:chOff x="2036737" y="5424785"/>
                <a:chExt cx="488899" cy="366292"/>
              </a:xfrm>
              <a:solidFill>
                <a:srgbClr val="2C5967"/>
              </a:solidFill>
            </p:grpSpPr>
            <p:sp>
              <p:nvSpPr>
                <p:cNvPr id="2492" name="Freeform: Shape 2491">
                  <a:extLst>
                    <a:ext uri="{FF2B5EF4-FFF2-40B4-BE49-F238E27FC236}">
                      <a16:creationId xmlns:a16="http://schemas.microsoft.com/office/drawing/2014/main" id="{43ED6091-C8DA-4AB5-9D74-EBAE5F4CBB15}"/>
                    </a:ext>
                  </a:extLst>
                </p:cNvPr>
                <p:cNvSpPr/>
                <p:nvPr/>
              </p:nvSpPr>
              <p:spPr>
                <a:xfrm>
                  <a:off x="2297075" y="5526126"/>
                  <a:ext cx="83117" cy="42736"/>
                </a:xfrm>
                <a:custGeom>
                  <a:avLst/>
                  <a:gdLst>
                    <a:gd name="connsiteX0" fmla="*/ 83117 w 83117"/>
                    <a:gd name="connsiteY0" fmla="*/ 26867 h 42736"/>
                    <a:gd name="connsiteX1" fmla="*/ 42781 w 83117"/>
                    <a:gd name="connsiteY1" fmla="*/ 26867 h 42736"/>
                    <a:gd name="connsiteX2" fmla="*/ 15888 w 83117"/>
                    <a:gd name="connsiteY2" fmla="*/ 0 h 42736"/>
                    <a:gd name="connsiteX3" fmla="*/ 0 w 83117"/>
                    <a:gd name="connsiteY3" fmla="*/ 0 h 42736"/>
                    <a:gd name="connsiteX4" fmla="*/ 42781 w 83117"/>
                    <a:gd name="connsiteY4" fmla="*/ 42736 h 42736"/>
                    <a:gd name="connsiteX5" fmla="*/ 79447 w 83117"/>
                    <a:gd name="connsiteY5" fmla="*/ 42736 h 42736"/>
                    <a:gd name="connsiteX6" fmla="*/ 83117 w 83117"/>
                    <a:gd name="connsiteY6" fmla="*/ 26867 h 4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117" h="42736">
                      <a:moveTo>
                        <a:pt x="83117" y="26867"/>
                      </a:moveTo>
                      <a:lnTo>
                        <a:pt x="42781" y="26867"/>
                      </a:lnTo>
                      <a:cubicBezTo>
                        <a:pt x="28112" y="26867"/>
                        <a:pt x="15888" y="14656"/>
                        <a:pt x="15888" y="0"/>
                      </a:cubicBezTo>
                      <a:lnTo>
                        <a:pt x="0" y="0"/>
                      </a:lnTo>
                      <a:cubicBezTo>
                        <a:pt x="0" y="23203"/>
                        <a:pt x="19558" y="42736"/>
                        <a:pt x="42781" y="42736"/>
                      </a:cubicBezTo>
                      <a:lnTo>
                        <a:pt x="79447" y="42736"/>
                      </a:lnTo>
                      <a:cubicBezTo>
                        <a:pt x="79447" y="41517"/>
                        <a:pt x="80672" y="36634"/>
                        <a:pt x="83117" y="26867"/>
                      </a:cubicBezTo>
                      <a:close/>
                    </a:path>
                  </a:pathLst>
                </a:custGeom>
                <a:solidFill>
                  <a:srgbClr val="2C5967"/>
                </a:solidFill>
                <a:ln w="6417" cap="flat">
                  <a:noFill/>
                  <a:prstDash val="solid"/>
                  <a:miter/>
                </a:ln>
              </p:spPr>
              <p:txBody>
                <a:bodyPr rtlCol="0" anchor="ctr"/>
                <a:lstStyle/>
                <a:p>
                  <a:endParaRPr lang="en-US"/>
                </a:p>
              </p:txBody>
            </p:sp>
            <p:sp>
              <p:nvSpPr>
                <p:cNvPr id="2493" name="Freeform: Shape 2492">
                  <a:extLst>
                    <a:ext uri="{FF2B5EF4-FFF2-40B4-BE49-F238E27FC236}">
                      <a16:creationId xmlns:a16="http://schemas.microsoft.com/office/drawing/2014/main" id="{3E6571AD-8FB4-4DDB-B6CC-6279C4D4C114}"/>
                    </a:ext>
                  </a:extLst>
                </p:cNvPr>
                <p:cNvSpPr/>
                <p:nvPr/>
              </p:nvSpPr>
              <p:spPr>
                <a:xfrm>
                  <a:off x="2193186" y="5424785"/>
                  <a:ext cx="282574" cy="144077"/>
                </a:xfrm>
                <a:custGeom>
                  <a:avLst/>
                  <a:gdLst>
                    <a:gd name="connsiteX0" fmla="*/ 98999 w 282574"/>
                    <a:gd name="connsiteY0" fmla="*/ 128208 h 144077"/>
                    <a:gd name="connsiteX1" fmla="*/ 17107 w 282574"/>
                    <a:gd name="connsiteY1" fmla="*/ 128208 h 144077"/>
                    <a:gd name="connsiteX2" fmla="*/ 42775 w 282574"/>
                    <a:gd name="connsiteY2" fmla="*/ 94019 h 144077"/>
                    <a:gd name="connsiteX3" fmla="*/ 61114 w 282574"/>
                    <a:gd name="connsiteY3" fmla="*/ 69597 h 144077"/>
                    <a:gd name="connsiteX4" fmla="*/ 81892 w 282574"/>
                    <a:gd name="connsiteY4" fmla="*/ 45181 h 144077"/>
                    <a:gd name="connsiteX5" fmla="*/ 98999 w 282574"/>
                    <a:gd name="connsiteY5" fmla="*/ 42736 h 144077"/>
                    <a:gd name="connsiteX6" fmla="*/ 127111 w 282574"/>
                    <a:gd name="connsiteY6" fmla="*/ 31751 h 144077"/>
                    <a:gd name="connsiteX7" fmla="*/ 162558 w 282574"/>
                    <a:gd name="connsiteY7" fmla="*/ 15875 h 144077"/>
                    <a:gd name="connsiteX8" fmla="*/ 205339 w 282574"/>
                    <a:gd name="connsiteY8" fmla="*/ 42736 h 144077"/>
                    <a:gd name="connsiteX9" fmla="*/ 228561 w 282574"/>
                    <a:gd name="connsiteY9" fmla="*/ 61050 h 144077"/>
                    <a:gd name="connsiteX10" fmla="*/ 244450 w 282574"/>
                    <a:gd name="connsiteY10" fmla="*/ 67159 h 144077"/>
                    <a:gd name="connsiteX11" fmla="*/ 264008 w 282574"/>
                    <a:gd name="connsiteY11" fmla="*/ 128208 h 144077"/>
                    <a:gd name="connsiteX12" fmla="*/ 234670 w 282574"/>
                    <a:gd name="connsiteY12" fmla="*/ 128208 h 144077"/>
                    <a:gd name="connsiteX13" fmla="*/ 240786 w 282574"/>
                    <a:gd name="connsiteY13" fmla="*/ 144077 h 144077"/>
                    <a:gd name="connsiteX14" fmla="*/ 272562 w 282574"/>
                    <a:gd name="connsiteY14" fmla="*/ 144077 h 144077"/>
                    <a:gd name="connsiteX15" fmla="*/ 275007 w 282574"/>
                    <a:gd name="connsiteY15" fmla="*/ 139194 h 144077"/>
                    <a:gd name="connsiteX16" fmla="*/ 251784 w 282574"/>
                    <a:gd name="connsiteY16" fmla="*/ 52503 h 144077"/>
                    <a:gd name="connsiteX17" fmla="*/ 231006 w 282574"/>
                    <a:gd name="connsiteY17" fmla="*/ 43955 h 144077"/>
                    <a:gd name="connsiteX18" fmla="*/ 218782 w 282574"/>
                    <a:gd name="connsiteY18" fmla="*/ 34189 h 144077"/>
                    <a:gd name="connsiteX19" fmla="*/ 162558 w 282574"/>
                    <a:gd name="connsiteY19" fmla="*/ 0 h 144077"/>
                    <a:gd name="connsiteX20" fmla="*/ 116113 w 282574"/>
                    <a:gd name="connsiteY20" fmla="*/ 20758 h 144077"/>
                    <a:gd name="connsiteX21" fmla="*/ 101444 w 282574"/>
                    <a:gd name="connsiteY21" fmla="*/ 25642 h 144077"/>
                    <a:gd name="connsiteX22" fmla="*/ 75776 w 282574"/>
                    <a:gd name="connsiteY22" fmla="*/ 29306 h 144077"/>
                    <a:gd name="connsiteX23" fmla="*/ 46445 w 282574"/>
                    <a:gd name="connsiteY23" fmla="*/ 67159 h 144077"/>
                    <a:gd name="connsiteX24" fmla="*/ 36666 w 282574"/>
                    <a:gd name="connsiteY24" fmla="*/ 79363 h 144077"/>
                    <a:gd name="connsiteX25" fmla="*/ 0 w 282574"/>
                    <a:gd name="connsiteY25" fmla="*/ 135530 h 144077"/>
                    <a:gd name="connsiteX26" fmla="*/ 0 w 282574"/>
                    <a:gd name="connsiteY26" fmla="*/ 142858 h 144077"/>
                    <a:gd name="connsiteX27" fmla="*/ 112449 w 282574"/>
                    <a:gd name="connsiteY27" fmla="*/ 142858 h 144077"/>
                    <a:gd name="connsiteX28" fmla="*/ 98999 w 282574"/>
                    <a:gd name="connsiteY28" fmla="*/ 128208 h 144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2574" h="144077">
                      <a:moveTo>
                        <a:pt x="98999" y="128208"/>
                      </a:moveTo>
                      <a:lnTo>
                        <a:pt x="17107" y="128208"/>
                      </a:lnTo>
                      <a:cubicBezTo>
                        <a:pt x="20778" y="113552"/>
                        <a:pt x="29331" y="101341"/>
                        <a:pt x="42775" y="94019"/>
                      </a:cubicBezTo>
                      <a:cubicBezTo>
                        <a:pt x="52554" y="89136"/>
                        <a:pt x="58669" y="80589"/>
                        <a:pt x="61114" y="69597"/>
                      </a:cubicBezTo>
                      <a:cubicBezTo>
                        <a:pt x="63559" y="58611"/>
                        <a:pt x="70887" y="48845"/>
                        <a:pt x="81892" y="45181"/>
                      </a:cubicBezTo>
                      <a:cubicBezTo>
                        <a:pt x="88001" y="42736"/>
                        <a:pt x="92890" y="41517"/>
                        <a:pt x="98999" y="42736"/>
                      </a:cubicBezTo>
                      <a:cubicBezTo>
                        <a:pt x="110004" y="43955"/>
                        <a:pt x="119777" y="40298"/>
                        <a:pt x="127111" y="31751"/>
                      </a:cubicBezTo>
                      <a:cubicBezTo>
                        <a:pt x="136890" y="21978"/>
                        <a:pt x="149114" y="15875"/>
                        <a:pt x="162558" y="15875"/>
                      </a:cubicBezTo>
                      <a:cubicBezTo>
                        <a:pt x="180891" y="15875"/>
                        <a:pt x="196779" y="25642"/>
                        <a:pt x="205339" y="42736"/>
                      </a:cubicBezTo>
                      <a:cubicBezTo>
                        <a:pt x="210229" y="52503"/>
                        <a:pt x="218782" y="58611"/>
                        <a:pt x="228561" y="61050"/>
                      </a:cubicBezTo>
                      <a:cubicBezTo>
                        <a:pt x="233451" y="62276"/>
                        <a:pt x="239560" y="64714"/>
                        <a:pt x="244450" y="67159"/>
                      </a:cubicBezTo>
                      <a:cubicBezTo>
                        <a:pt x="265227" y="80589"/>
                        <a:pt x="272562" y="106231"/>
                        <a:pt x="264008" y="128208"/>
                      </a:cubicBezTo>
                      <a:lnTo>
                        <a:pt x="234670" y="128208"/>
                      </a:lnTo>
                      <a:cubicBezTo>
                        <a:pt x="237115" y="136756"/>
                        <a:pt x="239560" y="142858"/>
                        <a:pt x="240786" y="144077"/>
                      </a:cubicBezTo>
                      <a:lnTo>
                        <a:pt x="272562" y="144077"/>
                      </a:lnTo>
                      <a:lnTo>
                        <a:pt x="275007" y="139194"/>
                      </a:lnTo>
                      <a:cubicBezTo>
                        <a:pt x="290895" y="108669"/>
                        <a:pt x="281115" y="70823"/>
                        <a:pt x="251784" y="52503"/>
                      </a:cubicBezTo>
                      <a:cubicBezTo>
                        <a:pt x="245675" y="48845"/>
                        <a:pt x="238341" y="45181"/>
                        <a:pt x="231006" y="43955"/>
                      </a:cubicBezTo>
                      <a:cubicBezTo>
                        <a:pt x="224891" y="42736"/>
                        <a:pt x="221227" y="39072"/>
                        <a:pt x="218782" y="34189"/>
                      </a:cubicBezTo>
                      <a:cubicBezTo>
                        <a:pt x="207784" y="13431"/>
                        <a:pt x="187006" y="0"/>
                        <a:pt x="162558" y="0"/>
                      </a:cubicBezTo>
                      <a:cubicBezTo>
                        <a:pt x="145444" y="0"/>
                        <a:pt x="128337" y="7328"/>
                        <a:pt x="116113" y="20758"/>
                      </a:cubicBezTo>
                      <a:cubicBezTo>
                        <a:pt x="112449" y="24422"/>
                        <a:pt x="107559" y="26867"/>
                        <a:pt x="101444" y="25642"/>
                      </a:cubicBezTo>
                      <a:cubicBezTo>
                        <a:pt x="92890" y="24422"/>
                        <a:pt x="84336" y="25642"/>
                        <a:pt x="75776" y="29306"/>
                      </a:cubicBezTo>
                      <a:cubicBezTo>
                        <a:pt x="59888" y="36634"/>
                        <a:pt x="48890" y="50064"/>
                        <a:pt x="46445" y="67159"/>
                      </a:cubicBezTo>
                      <a:cubicBezTo>
                        <a:pt x="45219" y="73261"/>
                        <a:pt x="41555" y="76925"/>
                        <a:pt x="36666" y="79363"/>
                      </a:cubicBezTo>
                      <a:cubicBezTo>
                        <a:pt x="15888" y="90356"/>
                        <a:pt x="2445" y="112333"/>
                        <a:pt x="0" y="135530"/>
                      </a:cubicBezTo>
                      <a:lnTo>
                        <a:pt x="0" y="142858"/>
                      </a:lnTo>
                      <a:lnTo>
                        <a:pt x="112449" y="142858"/>
                      </a:lnTo>
                      <a:cubicBezTo>
                        <a:pt x="107559" y="140413"/>
                        <a:pt x="102669" y="134311"/>
                        <a:pt x="98999" y="128208"/>
                      </a:cubicBezTo>
                      <a:close/>
                    </a:path>
                  </a:pathLst>
                </a:custGeom>
                <a:solidFill>
                  <a:srgbClr val="2C5967"/>
                </a:solidFill>
                <a:ln w="6417" cap="flat">
                  <a:noFill/>
                  <a:prstDash val="solid"/>
                  <a:miter/>
                </a:ln>
              </p:spPr>
              <p:txBody>
                <a:bodyPr rtlCol="0" anchor="ctr"/>
                <a:lstStyle/>
                <a:p>
                  <a:endParaRPr lang="en-US"/>
                </a:p>
              </p:txBody>
            </p:sp>
            <p:sp>
              <p:nvSpPr>
                <p:cNvPr id="2494" name="Freeform: Shape 2493">
                  <a:extLst>
                    <a:ext uri="{FF2B5EF4-FFF2-40B4-BE49-F238E27FC236}">
                      <a16:creationId xmlns:a16="http://schemas.microsoft.com/office/drawing/2014/main" id="{F9E74A45-853D-472E-9751-87F2F4E71D86}"/>
                    </a:ext>
                  </a:extLst>
                </p:cNvPr>
                <p:cNvSpPr/>
                <p:nvPr/>
              </p:nvSpPr>
              <p:spPr>
                <a:xfrm>
                  <a:off x="2036737" y="5681195"/>
                  <a:ext cx="488899" cy="76918"/>
                </a:xfrm>
                <a:custGeom>
                  <a:avLst/>
                  <a:gdLst>
                    <a:gd name="connsiteX0" fmla="*/ 0 w 488899"/>
                    <a:gd name="connsiteY0" fmla="*/ 15875 h 76918"/>
                    <a:gd name="connsiteX1" fmla="*/ 116113 w 488899"/>
                    <a:gd name="connsiteY1" fmla="*/ 15875 h 76918"/>
                    <a:gd name="connsiteX2" fmla="*/ 116113 w 488899"/>
                    <a:gd name="connsiteY2" fmla="*/ 51283 h 76918"/>
                    <a:gd name="connsiteX3" fmla="*/ 108778 w 488899"/>
                    <a:gd name="connsiteY3" fmla="*/ 56167 h 76918"/>
                    <a:gd name="connsiteX4" fmla="*/ 97780 w 488899"/>
                    <a:gd name="connsiteY4" fmla="*/ 61050 h 76918"/>
                    <a:gd name="connsiteX5" fmla="*/ 86781 w 488899"/>
                    <a:gd name="connsiteY5" fmla="*/ 56167 h 76918"/>
                    <a:gd name="connsiteX6" fmla="*/ 64778 w 488899"/>
                    <a:gd name="connsiteY6" fmla="*/ 48839 h 76918"/>
                    <a:gd name="connsiteX7" fmla="*/ 44000 w 488899"/>
                    <a:gd name="connsiteY7" fmla="*/ 56167 h 76918"/>
                    <a:gd name="connsiteX8" fmla="*/ 33002 w 488899"/>
                    <a:gd name="connsiteY8" fmla="*/ 61050 h 76918"/>
                    <a:gd name="connsiteX9" fmla="*/ 21997 w 488899"/>
                    <a:gd name="connsiteY9" fmla="*/ 56167 h 76918"/>
                    <a:gd name="connsiteX10" fmla="*/ 0 w 488899"/>
                    <a:gd name="connsiteY10" fmla="*/ 48839 h 76918"/>
                    <a:gd name="connsiteX11" fmla="*/ 0 w 488899"/>
                    <a:gd name="connsiteY11" fmla="*/ 64714 h 76918"/>
                    <a:gd name="connsiteX12" fmla="*/ 10998 w 488899"/>
                    <a:gd name="connsiteY12" fmla="*/ 69597 h 76918"/>
                    <a:gd name="connsiteX13" fmla="*/ 31776 w 488899"/>
                    <a:gd name="connsiteY13" fmla="*/ 76919 h 76918"/>
                    <a:gd name="connsiteX14" fmla="*/ 53780 w 488899"/>
                    <a:gd name="connsiteY14" fmla="*/ 69597 h 76918"/>
                    <a:gd name="connsiteX15" fmla="*/ 64778 w 488899"/>
                    <a:gd name="connsiteY15" fmla="*/ 64714 h 76918"/>
                    <a:gd name="connsiteX16" fmla="*/ 75776 w 488899"/>
                    <a:gd name="connsiteY16" fmla="*/ 69597 h 76918"/>
                    <a:gd name="connsiteX17" fmla="*/ 97780 w 488899"/>
                    <a:gd name="connsiteY17" fmla="*/ 76919 h 76918"/>
                    <a:gd name="connsiteX18" fmla="*/ 118558 w 488899"/>
                    <a:gd name="connsiteY18" fmla="*/ 69597 h 76918"/>
                    <a:gd name="connsiteX19" fmla="*/ 129556 w 488899"/>
                    <a:gd name="connsiteY19" fmla="*/ 64714 h 76918"/>
                    <a:gd name="connsiteX20" fmla="*/ 140561 w 488899"/>
                    <a:gd name="connsiteY20" fmla="*/ 69597 h 76918"/>
                    <a:gd name="connsiteX21" fmla="*/ 161339 w 488899"/>
                    <a:gd name="connsiteY21" fmla="*/ 76919 h 76918"/>
                    <a:gd name="connsiteX22" fmla="*/ 182116 w 488899"/>
                    <a:gd name="connsiteY22" fmla="*/ 69597 h 76918"/>
                    <a:gd name="connsiteX23" fmla="*/ 193115 w 488899"/>
                    <a:gd name="connsiteY23" fmla="*/ 64714 h 76918"/>
                    <a:gd name="connsiteX24" fmla="*/ 204113 w 488899"/>
                    <a:gd name="connsiteY24" fmla="*/ 69597 h 76918"/>
                    <a:gd name="connsiteX25" fmla="*/ 224891 w 488899"/>
                    <a:gd name="connsiteY25" fmla="*/ 76919 h 76918"/>
                    <a:gd name="connsiteX26" fmla="*/ 245675 w 488899"/>
                    <a:gd name="connsiteY26" fmla="*/ 69597 h 76918"/>
                    <a:gd name="connsiteX27" fmla="*/ 256674 w 488899"/>
                    <a:gd name="connsiteY27" fmla="*/ 64714 h 76918"/>
                    <a:gd name="connsiteX28" fmla="*/ 267672 w 488899"/>
                    <a:gd name="connsiteY28" fmla="*/ 69597 h 76918"/>
                    <a:gd name="connsiteX29" fmla="*/ 288450 w 488899"/>
                    <a:gd name="connsiteY29" fmla="*/ 76919 h 76918"/>
                    <a:gd name="connsiteX30" fmla="*/ 309228 w 488899"/>
                    <a:gd name="connsiteY30" fmla="*/ 69597 h 76918"/>
                    <a:gd name="connsiteX31" fmla="*/ 320233 w 488899"/>
                    <a:gd name="connsiteY31" fmla="*/ 64714 h 76918"/>
                    <a:gd name="connsiteX32" fmla="*/ 331231 w 488899"/>
                    <a:gd name="connsiteY32" fmla="*/ 69597 h 76918"/>
                    <a:gd name="connsiteX33" fmla="*/ 352009 w 488899"/>
                    <a:gd name="connsiteY33" fmla="*/ 76919 h 76918"/>
                    <a:gd name="connsiteX34" fmla="*/ 372786 w 488899"/>
                    <a:gd name="connsiteY34" fmla="*/ 69597 h 76918"/>
                    <a:gd name="connsiteX35" fmla="*/ 383785 w 488899"/>
                    <a:gd name="connsiteY35" fmla="*/ 64714 h 76918"/>
                    <a:gd name="connsiteX36" fmla="*/ 394790 w 488899"/>
                    <a:gd name="connsiteY36" fmla="*/ 69597 h 76918"/>
                    <a:gd name="connsiteX37" fmla="*/ 415568 w 488899"/>
                    <a:gd name="connsiteY37" fmla="*/ 76919 h 76918"/>
                    <a:gd name="connsiteX38" fmla="*/ 436345 w 488899"/>
                    <a:gd name="connsiteY38" fmla="*/ 69597 h 76918"/>
                    <a:gd name="connsiteX39" fmla="*/ 447344 w 488899"/>
                    <a:gd name="connsiteY39" fmla="*/ 64714 h 76918"/>
                    <a:gd name="connsiteX40" fmla="*/ 458342 w 488899"/>
                    <a:gd name="connsiteY40" fmla="*/ 69597 h 76918"/>
                    <a:gd name="connsiteX41" fmla="*/ 479126 w 488899"/>
                    <a:gd name="connsiteY41" fmla="*/ 76919 h 76918"/>
                    <a:gd name="connsiteX42" fmla="*/ 479126 w 488899"/>
                    <a:gd name="connsiteY42" fmla="*/ 61050 h 76918"/>
                    <a:gd name="connsiteX43" fmla="*/ 468121 w 488899"/>
                    <a:gd name="connsiteY43" fmla="*/ 56167 h 76918"/>
                    <a:gd name="connsiteX44" fmla="*/ 447344 w 488899"/>
                    <a:gd name="connsiteY44" fmla="*/ 48839 h 76918"/>
                    <a:gd name="connsiteX45" fmla="*/ 426566 w 488899"/>
                    <a:gd name="connsiteY45" fmla="*/ 56167 h 76918"/>
                    <a:gd name="connsiteX46" fmla="*/ 415568 w 488899"/>
                    <a:gd name="connsiteY46" fmla="*/ 61050 h 76918"/>
                    <a:gd name="connsiteX47" fmla="*/ 404563 w 488899"/>
                    <a:gd name="connsiteY47" fmla="*/ 56167 h 76918"/>
                    <a:gd name="connsiteX48" fmla="*/ 391119 w 488899"/>
                    <a:gd name="connsiteY48" fmla="*/ 48839 h 76918"/>
                    <a:gd name="connsiteX49" fmla="*/ 375231 w 488899"/>
                    <a:gd name="connsiteY49" fmla="*/ 53722 h 76918"/>
                    <a:gd name="connsiteX50" fmla="*/ 375231 w 488899"/>
                    <a:gd name="connsiteY50" fmla="*/ 17094 h 76918"/>
                    <a:gd name="connsiteX51" fmla="*/ 488899 w 488899"/>
                    <a:gd name="connsiteY51" fmla="*/ 17094 h 76918"/>
                    <a:gd name="connsiteX52" fmla="*/ 488899 w 488899"/>
                    <a:gd name="connsiteY52" fmla="*/ 0 h 76918"/>
                    <a:gd name="connsiteX53" fmla="*/ 0 w 488899"/>
                    <a:gd name="connsiteY53" fmla="*/ 0 h 76918"/>
                    <a:gd name="connsiteX54" fmla="*/ 0 w 488899"/>
                    <a:gd name="connsiteY54" fmla="*/ 15875 h 76918"/>
                    <a:gd name="connsiteX55" fmla="*/ 358117 w 488899"/>
                    <a:gd name="connsiteY55" fmla="*/ 61050 h 76918"/>
                    <a:gd name="connsiteX56" fmla="*/ 347119 w 488899"/>
                    <a:gd name="connsiteY56" fmla="*/ 56167 h 76918"/>
                    <a:gd name="connsiteX57" fmla="*/ 326341 w 488899"/>
                    <a:gd name="connsiteY57" fmla="*/ 48839 h 76918"/>
                    <a:gd name="connsiteX58" fmla="*/ 305564 w 488899"/>
                    <a:gd name="connsiteY58" fmla="*/ 56167 h 76918"/>
                    <a:gd name="connsiteX59" fmla="*/ 293339 w 488899"/>
                    <a:gd name="connsiteY59" fmla="*/ 61050 h 76918"/>
                    <a:gd name="connsiteX60" fmla="*/ 282341 w 488899"/>
                    <a:gd name="connsiteY60" fmla="*/ 56167 h 76918"/>
                    <a:gd name="connsiteX61" fmla="*/ 261563 w 488899"/>
                    <a:gd name="connsiteY61" fmla="*/ 48839 h 76918"/>
                    <a:gd name="connsiteX62" fmla="*/ 240786 w 488899"/>
                    <a:gd name="connsiteY62" fmla="*/ 56167 h 76918"/>
                    <a:gd name="connsiteX63" fmla="*/ 229781 w 488899"/>
                    <a:gd name="connsiteY63" fmla="*/ 61050 h 76918"/>
                    <a:gd name="connsiteX64" fmla="*/ 218782 w 488899"/>
                    <a:gd name="connsiteY64" fmla="*/ 56167 h 76918"/>
                    <a:gd name="connsiteX65" fmla="*/ 195560 w 488899"/>
                    <a:gd name="connsiteY65" fmla="*/ 48839 h 76918"/>
                    <a:gd name="connsiteX66" fmla="*/ 174782 w 488899"/>
                    <a:gd name="connsiteY66" fmla="*/ 56167 h 76918"/>
                    <a:gd name="connsiteX67" fmla="*/ 162558 w 488899"/>
                    <a:gd name="connsiteY67" fmla="*/ 61050 h 76918"/>
                    <a:gd name="connsiteX68" fmla="*/ 151559 w 488899"/>
                    <a:gd name="connsiteY68" fmla="*/ 56167 h 76918"/>
                    <a:gd name="connsiteX69" fmla="*/ 132001 w 488899"/>
                    <a:gd name="connsiteY69" fmla="*/ 48839 h 76918"/>
                    <a:gd name="connsiteX70" fmla="*/ 132001 w 488899"/>
                    <a:gd name="connsiteY70" fmla="*/ 15875 h 76918"/>
                    <a:gd name="connsiteX71" fmla="*/ 358117 w 488899"/>
                    <a:gd name="connsiteY71" fmla="*/ 15875 h 76918"/>
                    <a:gd name="connsiteX72" fmla="*/ 358117 w 488899"/>
                    <a:gd name="connsiteY72" fmla="*/ 61050 h 7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88899" h="76918">
                      <a:moveTo>
                        <a:pt x="0" y="15875"/>
                      </a:moveTo>
                      <a:lnTo>
                        <a:pt x="116113" y="15875"/>
                      </a:lnTo>
                      <a:lnTo>
                        <a:pt x="116113" y="51283"/>
                      </a:lnTo>
                      <a:cubicBezTo>
                        <a:pt x="113668" y="52503"/>
                        <a:pt x="111223" y="54941"/>
                        <a:pt x="108778" y="56167"/>
                      </a:cubicBezTo>
                      <a:cubicBezTo>
                        <a:pt x="105114" y="59831"/>
                        <a:pt x="102669" y="61050"/>
                        <a:pt x="97780" y="61050"/>
                      </a:cubicBezTo>
                      <a:cubicBezTo>
                        <a:pt x="92890" y="61050"/>
                        <a:pt x="90445" y="59831"/>
                        <a:pt x="86781" y="56167"/>
                      </a:cubicBezTo>
                      <a:cubicBezTo>
                        <a:pt x="81892" y="53722"/>
                        <a:pt x="75776" y="48839"/>
                        <a:pt x="64778" y="48839"/>
                      </a:cubicBezTo>
                      <a:cubicBezTo>
                        <a:pt x="53780" y="48839"/>
                        <a:pt x="48890" y="53722"/>
                        <a:pt x="44000" y="56167"/>
                      </a:cubicBezTo>
                      <a:cubicBezTo>
                        <a:pt x="40336" y="59831"/>
                        <a:pt x="37891" y="61050"/>
                        <a:pt x="33002" y="61050"/>
                      </a:cubicBezTo>
                      <a:cubicBezTo>
                        <a:pt x="28112" y="61050"/>
                        <a:pt x="25667" y="59831"/>
                        <a:pt x="21997" y="56167"/>
                      </a:cubicBezTo>
                      <a:cubicBezTo>
                        <a:pt x="17114" y="53722"/>
                        <a:pt x="10998" y="48839"/>
                        <a:pt x="0" y="48839"/>
                      </a:cubicBezTo>
                      <a:lnTo>
                        <a:pt x="0" y="64714"/>
                      </a:lnTo>
                      <a:cubicBezTo>
                        <a:pt x="4890" y="64714"/>
                        <a:pt x="7334" y="65933"/>
                        <a:pt x="10998" y="69597"/>
                      </a:cubicBezTo>
                      <a:cubicBezTo>
                        <a:pt x="15888" y="73261"/>
                        <a:pt x="20778" y="76919"/>
                        <a:pt x="31776" y="76919"/>
                      </a:cubicBezTo>
                      <a:cubicBezTo>
                        <a:pt x="42781" y="76919"/>
                        <a:pt x="48890" y="73261"/>
                        <a:pt x="53780" y="69597"/>
                      </a:cubicBezTo>
                      <a:cubicBezTo>
                        <a:pt x="57444" y="67152"/>
                        <a:pt x="59888" y="64714"/>
                        <a:pt x="64778" y="64714"/>
                      </a:cubicBezTo>
                      <a:cubicBezTo>
                        <a:pt x="69668" y="64714"/>
                        <a:pt x="72113" y="65933"/>
                        <a:pt x="75776" y="69597"/>
                      </a:cubicBezTo>
                      <a:cubicBezTo>
                        <a:pt x="80666" y="73261"/>
                        <a:pt x="86781" y="76919"/>
                        <a:pt x="97780" y="76919"/>
                      </a:cubicBezTo>
                      <a:cubicBezTo>
                        <a:pt x="108778" y="76919"/>
                        <a:pt x="114894" y="72036"/>
                        <a:pt x="118558" y="69597"/>
                      </a:cubicBezTo>
                      <a:cubicBezTo>
                        <a:pt x="122222" y="67152"/>
                        <a:pt x="124666" y="64714"/>
                        <a:pt x="129556" y="64714"/>
                      </a:cubicBezTo>
                      <a:cubicBezTo>
                        <a:pt x="134446" y="64714"/>
                        <a:pt x="136891" y="65933"/>
                        <a:pt x="140561" y="69597"/>
                      </a:cubicBezTo>
                      <a:cubicBezTo>
                        <a:pt x="145451" y="73261"/>
                        <a:pt x="150334" y="76919"/>
                        <a:pt x="161339" y="76919"/>
                      </a:cubicBezTo>
                      <a:cubicBezTo>
                        <a:pt x="172337" y="76919"/>
                        <a:pt x="178446" y="72036"/>
                        <a:pt x="182116" y="69597"/>
                      </a:cubicBezTo>
                      <a:cubicBezTo>
                        <a:pt x="185780" y="67152"/>
                        <a:pt x="188225" y="64714"/>
                        <a:pt x="193115" y="64714"/>
                      </a:cubicBezTo>
                      <a:cubicBezTo>
                        <a:pt x="198004" y="64714"/>
                        <a:pt x="200449" y="65933"/>
                        <a:pt x="204113" y="69597"/>
                      </a:cubicBezTo>
                      <a:cubicBezTo>
                        <a:pt x="209003" y="73261"/>
                        <a:pt x="213893" y="76919"/>
                        <a:pt x="224891" y="76919"/>
                      </a:cubicBezTo>
                      <a:cubicBezTo>
                        <a:pt x="235896" y="76919"/>
                        <a:pt x="242005" y="72036"/>
                        <a:pt x="245675" y="69597"/>
                      </a:cubicBezTo>
                      <a:cubicBezTo>
                        <a:pt x="249339" y="67152"/>
                        <a:pt x="251784" y="64714"/>
                        <a:pt x="256674" y="64714"/>
                      </a:cubicBezTo>
                      <a:cubicBezTo>
                        <a:pt x="261563" y="64714"/>
                        <a:pt x="264008" y="65933"/>
                        <a:pt x="267672" y="69597"/>
                      </a:cubicBezTo>
                      <a:cubicBezTo>
                        <a:pt x="272562" y="73261"/>
                        <a:pt x="277451" y="76919"/>
                        <a:pt x="288450" y="76919"/>
                      </a:cubicBezTo>
                      <a:cubicBezTo>
                        <a:pt x="299455" y="76919"/>
                        <a:pt x="305564" y="72036"/>
                        <a:pt x="309228" y="69597"/>
                      </a:cubicBezTo>
                      <a:cubicBezTo>
                        <a:pt x="312898" y="67152"/>
                        <a:pt x="315343" y="64714"/>
                        <a:pt x="320233" y="64714"/>
                      </a:cubicBezTo>
                      <a:cubicBezTo>
                        <a:pt x="325122" y="64714"/>
                        <a:pt x="327561" y="65933"/>
                        <a:pt x="331231" y="69597"/>
                      </a:cubicBezTo>
                      <a:cubicBezTo>
                        <a:pt x="336121" y="73261"/>
                        <a:pt x="341010" y="76919"/>
                        <a:pt x="352009" y="76919"/>
                      </a:cubicBezTo>
                      <a:cubicBezTo>
                        <a:pt x="363007" y="76919"/>
                        <a:pt x="369122" y="72036"/>
                        <a:pt x="372786" y="69597"/>
                      </a:cubicBezTo>
                      <a:cubicBezTo>
                        <a:pt x="376457" y="67152"/>
                        <a:pt x="378895" y="64714"/>
                        <a:pt x="383785" y="64714"/>
                      </a:cubicBezTo>
                      <a:cubicBezTo>
                        <a:pt x="388675" y="64714"/>
                        <a:pt x="391119" y="65933"/>
                        <a:pt x="394790" y="69597"/>
                      </a:cubicBezTo>
                      <a:cubicBezTo>
                        <a:pt x="399680" y="73261"/>
                        <a:pt x="404563" y="76919"/>
                        <a:pt x="415568" y="76919"/>
                      </a:cubicBezTo>
                      <a:cubicBezTo>
                        <a:pt x="426566" y="76919"/>
                        <a:pt x="432675" y="72036"/>
                        <a:pt x="436345" y="69597"/>
                      </a:cubicBezTo>
                      <a:cubicBezTo>
                        <a:pt x="440009" y="67152"/>
                        <a:pt x="442454" y="64714"/>
                        <a:pt x="447344" y="64714"/>
                      </a:cubicBezTo>
                      <a:cubicBezTo>
                        <a:pt x="452233" y="64714"/>
                        <a:pt x="454678" y="65933"/>
                        <a:pt x="458342" y="69597"/>
                      </a:cubicBezTo>
                      <a:cubicBezTo>
                        <a:pt x="463232" y="73261"/>
                        <a:pt x="468121" y="76919"/>
                        <a:pt x="479126" y="76919"/>
                      </a:cubicBezTo>
                      <a:lnTo>
                        <a:pt x="479126" y="61050"/>
                      </a:lnTo>
                      <a:cubicBezTo>
                        <a:pt x="474237" y="61050"/>
                        <a:pt x="471792" y="59831"/>
                        <a:pt x="468121" y="56167"/>
                      </a:cubicBezTo>
                      <a:cubicBezTo>
                        <a:pt x="463232" y="52503"/>
                        <a:pt x="458342" y="48839"/>
                        <a:pt x="447344" y="48839"/>
                      </a:cubicBezTo>
                      <a:cubicBezTo>
                        <a:pt x="436345" y="48839"/>
                        <a:pt x="430230" y="53722"/>
                        <a:pt x="426566" y="56167"/>
                      </a:cubicBezTo>
                      <a:cubicBezTo>
                        <a:pt x="422902" y="58605"/>
                        <a:pt x="420457" y="61050"/>
                        <a:pt x="415568" y="61050"/>
                      </a:cubicBezTo>
                      <a:cubicBezTo>
                        <a:pt x="410678" y="61050"/>
                        <a:pt x="408233" y="59831"/>
                        <a:pt x="404563" y="56167"/>
                      </a:cubicBezTo>
                      <a:cubicBezTo>
                        <a:pt x="408233" y="53722"/>
                        <a:pt x="402124" y="48839"/>
                        <a:pt x="391119" y="48839"/>
                      </a:cubicBezTo>
                      <a:cubicBezTo>
                        <a:pt x="383785" y="48839"/>
                        <a:pt x="378895" y="51283"/>
                        <a:pt x="375231" y="53722"/>
                      </a:cubicBezTo>
                      <a:lnTo>
                        <a:pt x="375231" y="17094"/>
                      </a:lnTo>
                      <a:lnTo>
                        <a:pt x="488899" y="17094"/>
                      </a:lnTo>
                      <a:lnTo>
                        <a:pt x="488899" y="0"/>
                      </a:lnTo>
                      <a:lnTo>
                        <a:pt x="0" y="0"/>
                      </a:lnTo>
                      <a:lnTo>
                        <a:pt x="0" y="15875"/>
                      </a:lnTo>
                      <a:close/>
                      <a:moveTo>
                        <a:pt x="358117" y="61050"/>
                      </a:moveTo>
                      <a:cubicBezTo>
                        <a:pt x="353228" y="61050"/>
                        <a:pt x="350789" y="59831"/>
                        <a:pt x="347119" y="56167"/>
                      </a:cubicBezTo>
                      <a:cubicBezTo>
                        <a:pt x="342230" y="53722"/>
                        <a:pt x="336121" y="48839"/>
                        <a:pt x="326341" y="48839"/>
                      </a:cubicBezTo>
                      <a:cubicBezTo>
                        <a:pt x="316562" y="48839"/>
                        <a:pt x="309228" y="53722"/>
                        <a:pt x="305564" y="56167"/>
                      </a:cubicBezTo>
                      <a:cubicBezTo>
                        <a:pt x="300674" y="59831"/>
                        <a:pt x="298229" y="61050"/>
                        <a:pt x="293339" y="61050"/>
                      </a:cubicBezTo>
                      <a:cubicBezTo>
                        <a:pt x="288450" y="61050"/>
                        <a:pt x="286005" y="59831"/>
                        <a:pt x="282341" y="56167"/>
                      </a:cubicBezTo>
                      <a:cubicBezTo>
                        <a:pt x="277451" y="52503"/>
                        <a:pt x="272562" y="48839"/>
                        <a:pt x="261563" y="48839"/>
                      </a:cubicBezTo>
                      <a:cubicBezTo>
                        <a:pt x="250558" y="48839"/>
                        <a:pt x="244450" y="53722"/>
                        <a:pt x="240786" y="56167"/>
                      </a:cubicBezTo>
                      <a:cubicBezTo>
                        <a:pt x="237115" y="58605"/>
                        <a:pt x="234670" y="61050"/>
                        <a:pt x="229781" y="61050"/>
                      </a:cubicBezTo>
                      <a:cubicBezTo>
                        <a:pt x="224891" y="61050"/>
                        <a:pt x="222453" y="59831"/>
                        <a:pt x="218782" y="56167"/>
                      </a:cubicBezTo>
                      <a:cubicBezTo>
                        <a:pt x="212673" y="53722"/>
                        <a:pt x="206558" y="48839"/>
                        <a:pt x="195560" y="48839"/>
                      </a:cubicBezTo>
                      <a:cubicBezTo>
                        <a:pt x="184561" y="48839"/>
                        <a:pt x="178446" y="53722"/>
                        <a:pt x="174782" y="56167"/>
                      </a:cubicBezTo>
                      <a:cubicBezTo>
                        <a:pt x="171118" y="59831"/>
                        <a:pt x="168673" y="61050"/>
                        <a:pt x="162558" y="61050"/>
                      </a:cubicBezTo>
                      <a:cubicBezTo>
                        <a:pt x="157668" y="61050"/>
                        <a:pt x="155223" y="59831"/>
                        <a:pt x="151559" y="56167"/>
                      </a:cubicBezTo>
                      <a:cubicBezTo>
                        <a:pt x="147889" y="53722"/>
                        <a:pt x="141780" y="48839"/>
                        <a:pt x="132001" y="48839"/>
                      </a:cubicBezTo>
                      <a:lnTo>
                        <a:pt x="132001" y="15875"/>
                      </a:lnTo>
                      <a:lnTo>
                        <a:pt x="358117" y="15875"/>
                      </a:lnTo>
                      <a:lnTo>
                        <a:pt x="358117" y="61050"/>
                      </a:lnTo>
                      <a:close/>
                    </a:path>
                  </a:pathLst>
                </a:custGeom>
                <a:solidFill>
                  <a:srgbClr val="2C5967"/>
                </a:solidFill>
                <a:ln w="6417" cap="flat">
                  <a:noFill/>
                  <a:prstDash val="solid"/>
                  <a:miter/>
                </a:ln>
              </p:spPr>
              <p:txBody>
                <a:bodyPr rtlCol="0" anchor="ctr"/>
                <a:lstStyle/>
                <a:p>
                  <a:endParaRPr lang="en-US"/>
                </a:p>
              </p:txBody>
            </p:sp>
            <p:sp>
              <p:nvSpPr>
                <p:cNvPr id="2495" name="Freeform: Shape 2494">
                  <a:extLst>
                    <a:ext uri="{FF2B5EF4-FFF2-40B4-BE49-F238E27FC236}">
                      <a16:creationId xmlns:a16="http://schemas.microsoft.com/office/drawing/2014/main" id="{474C2832-5CBE-4728-9B25-4B282E654DA6}"/>
                    </a:ext>
                  </a:extLst>
                </p:cNvPr>
                <p:cNvSpPr/>
                <p:nvPr/>
              </p:nvSpPr>
              <p:spPr>
                <a:xfrm>
                  <a:off x="2036737" y="5520023"/>
                  <a:ext cx="488899" cy="144077"/>
                </a:xfrm>
                <a:custGeom>
                  <a:avLst/>
                  <a:gdLst>
                    <a:gd name="connsiteX0" fmla="*/ 480346 w 488899"/>
                    <a:gd name="connsiteY0" fmla="*/ 128202 h 144077"/>
                    <a:gd name="connsiteX1" fmla="*/ 386230 w 488899"/>
                    <a:gd name="connsiteY1" fmla="*/ 57386 h 144077"/>
                    <a:gd name="connsiteX2" fmla="*/ 375231 w 488899"/>
                    <a:gd name="connsiteY2" fmla="*/ 8547 h 144077"/>
                    <a:gd name="connsiteX3" fmla="*/ 375231 w 488899"/>
                    <a:gd name="connsiteY3" fmla="*/ 0 h 144077"/>
                    <a:gd name="connsiteX4" fmla="*/ 359343 w 488899"/>
                    <a:gd name="connsiteY4" fmla="*/ 0 h 144077"/>
                    <a:gd name="connsiteX5" fmla="*/ 359343 w 488899"/>
                    <a:gd name="connsiteY5" fmla="*/ 10986 h 144077"/>
                    <a:gd name="connsiteX6" fmla="*/ 348345 w 488899"/>
                    <a:gd name="connsiteY6" fmla="*/ 56167 h 144077"/>
                    <a:gd name="connsiteX7" fmla="*/ 338565 w 488899"/>
                    <a:gd name="connsiteY7" fmla="*/ 75699 h 144077"/>
                    <a:gd name="connsiteX8" fmla="*/ 246895 w 488899"/>
                    <a:gd name="connsiteY8" fmla="*/ 124538 h 144077"/>
                    <a:gd name="connsiteX9" fmla="*/ 154004 w 488899"/>
                    <a:gd name="connsiteY9" fmla="*/ 78145 h 144077"/>
                    <a:gd name="connsiteX10" fmla="*/ 132001 w 488899"/>
                    <a:gd name="connsiteY10" fmla="*/ 6102 h 144077"/>
                    <a:gd name="connsiteX11" fmla="*/ 132001 w 488899"/>
                    <a:gd name="connsiteY11" fmla="*/ 0 h 144077"/>
                    <a:gd name="connsiteX12" fmla="*/ 116113 w 488899"/>
                    <a:gd name="connsiteY12" fmla="*/ 0 h 144077"/>
                    <a:gd name="connsiteX13" fmla="*/ 116113 w 488899"/>
                    <a:gd name="connsiteY13" fmla="*/ 10986 h 144077"/>
                    <a:gd name="connsiteX14" fmla="*/ 9779 w 488899"/>
                    <a:gd name="connsiteY14" fmla="*/ 126983 h 144077"/>
                    <a:gd name="connsiteX15" fmla="*/ 0 w 488899"/>
                    <a:gd name="connsiteY15" fmla="*/ 126983 h 144077"/>
                    <a:gd name="connsiteX16" fmla="*/ 0 w 488899"/>
                    <a:gd name="connsiteY16" fmla="*/ 144077 h 144077"/>
                    <a:gd name="connsiteX17" fmla="*/ 488899 w 488899"/>
                    <a:gd name="connsiteY17" fmla="*/ 144077 h 144077"/>
                    <a:gd name="connsiteX18" fmla="*/ 488899 w 488899"/>
                    <a:gd name="connsiteY18" fmla="*/ 126983 h 144077"/>
                    <a:gd name="connsiteX19" fmla="*/ 480346 w 488899"/>
                    <a:gd name="connsiteY19" fmla="*/ 126983 h 144077"/>
                    <a:gd name="connsiteX20" fmla="*/ 480346 w 488899"/>
                    <a:gd name="connsiteY20" fmla="*/ 128202 h 144077"/>
                    <a:gd name="connsiteX21" fmla="*/ 424121 w 488899"/>
                    <a:gd name="connsiteY21" fmla="*/ 128202 h 144077"/>
                    <a:gd name="connsiteX22" fmla="*/ 375231 w 488899"/>
                    <a:gd name="connsiteY22" fmla="*/ 128202 h 144077"/>
                    <a:gd name="connsiteX23" fmla="*/ 375231 w 488899"/>
                    <a:gd name="connsiteY23" fmla="*/ 70816 h 144077"/>
                    <a:gd name="connsiteX24" fmla="*/ 385011 w 488899"/>
                    <a:gd name="connsiteY24" fmla="*/ 89130 h 144077"/>
                    <a:gd name="connsiteX25" fmla="*/ 424121 w 488899"/>
                    <a:gd name="connsiteY25" fmla="*/ 128202 h 144077"/>
                    <a:gd name="connsiteX26" fmla="*/ 352009 w 488899"/>
                    <a:gd name="connsiteY26" fmla="*/ 85466 h 144077"/>
                    <a:gd name="connsiteX27" fmla="*/ 358117 w 488899"/>
                    <a:gd name="connsiteY27" fmla="*/ 73255 h 144077"/>
                    <a:gd name="connsiteX28" fmla="*/ 358117 w 488899"/>
                    <a:gd name="connsiteY28" fmla="*/ 128202 h 144077"/>
                    <a:gd name="connsiteX29" fmla="*/ 306783 w 488899"/>
                    <a:gd name="connsiteY29" fmla="*/ 128202 h 144077"/>
                    <a:gd name="connsiteX30" fmla="*/ 352009 w 488899"/>
                    <a:gd name="connsiteY30" fmla="*/ 85466 h 144077"/>
                    <a:gd name="connsiteX31" fmla="*/ 140561 w 488899"/>
                    <a:gd name="connsiteY31" fmla="*/ 87911 h 144077"/>
                    <a:gd name="connsiteX32" fmla="*/ 184561 w 488899"/>
                    <a:gd name="connsiteY32" fmla="*/ 128202 h 144077"/>
                    <a:gd name="connsiteX33" fmla="*/ 132001 w 488899"/>
                    <a:gd name="connsiteY33" fmla="*/ 128202 h 144077"/>
                    <a:gd name="connsiteX34" fmla="*/ 132001 w 488899"/>
                    <a:gd name="connsiteY34" fmla="*/ 74480 h 144077"/>
                    <a:gd name="connsiteX35" fmla="*/ 140561 w 488899"/>
                    <a:gd name="connsiteY35" fmla="*/ 87911 h 144077"/>
                    <a:gd name="connsiteX36" fmla="*/ 106334 w 488899"/>
                    <a:gd name="connsiteY36" fmla="*/ 89130 h 144077"/>
                    <a:gd name="connsiteX37" fmla="*/ 116113 w 488899"/>
                    <a:gd name="connsiteY37" fmla="*/ 70816 h 144077"/>
                    <a:gd name="connsiteX38" fmla="*/ 116113 w 488899"/>
                    <a:gd name="connsiteY38" fmla="*/ 128202 h 144077"/>
                    <a:gd name="connsiteX39" fmla="*/ 67223 w 488899"/>
                    <a:gd name="connsiteY39" fmla="*/ 128202 h 144077"/>
                    <a:gd name="connsiteX40" fmla="*/ 106334 w 488899"/>
                    <a:gd name="connsiteY40" fmla="*/ 89130 h 144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8899" h="144077">
                      <a:moveTo>
                        <a:pt x="480346" y="128202"/>
                      </a:moveTo>
                      <a:cubicBezTo>
                        <a:pt x="429011" y="128202"/>
                        <a:pt x="400899" y="91575"/>
                        <a:pt x="386230" y="57386"/>
                      </a:cubicBezTo>
                      <a:cubicBezTo>
                        <a:pt x="377676" y="37847"/>
                        <a:pt x="375231" y="19533"/>
                        <a:pt x="375231" y="8547"/>
                      </a:cubicBezTo>
                      <a:lnTo>
                        <a:pt x="375231" y="0"/>
                      </a:lnTo>
                      <a:lnTo>
                        <a:pt x="359343" y="0"/>
                      </a:lnTo>
                      <a:lnTo>
                        <a:pt x="359343" y="10986"/>
                      </a:lnTo>
                      <a:cubicBezTo>
                        <a:pt x="359343" y="21978"/>
                        <a:pt x="355673" y="39072"/>
                        <a:pt x="348345" y="56167"/>
                      </a:cubicBezTo>
                      <a:cubicBezTo>
                        <a:pt x="345900" y="62269"/>
                        <a:pt x="342230" y="69597"/>
                        <a:pt x="338565" y="75699"/>
                      </a:cubicBezTo>
                      <a:cubicBezTo>
                        <a:pt x="319007" y="107444"/>
                        <a:pt x="288450" y="124538"/>
                        <a:pt x="246895" y="124538"/>
                      </a:cubicBezTo>
                      <a:cubicBezTo>
                        <a:pt x="205339" y="124538"/>
                        <a:pt x="174782" y="108663"/>
                        <a:pt x="154004" y="78145"/>
                      </a:cubicBezTo>
                      <a:cubicBezTo>
                        <a:pt x="138116" y="53722"/>
                        <a:pt x="132001" y="24416"/>
                        <a:pt x="132001" y="6102"/>
                      </a:cubicBezTo>
                      <a:lnTo>
                        <a:pt x="132001" y="0"/>
                      </a:lnTo>
                      <a:lnTo>
                        <a:pt x="116113" y="0"/>
                      </a:lnTo>
                      <a:lnTo>
                        <a:pt x="116113" y="10986"/>
                      </a:lnTo>
                      <a:cubicBezTo>
                        <a:pt x="113668" y="45175"/>
                        <a:pt x="86781" y="126983"/>
                        <a:pt x="9779" y="126983"/>
                      </a:cubicBezTo>
                      <a:lnTo>
                        <a:pt x="0" y="126983"/>
                      </a:lnTo>
                      <a:lnTo>
                        <a:pt x="0" y="144077"/>
                      </a:lnTo>
                      <a:lnTo>
                        <a:pt x="488899" y="144077"/>
                      </a:lnTo>
                      <a:lnTo>
                        <a:pt x="488899" y="126983"/>
                      </a:lnTo>
                      <a:lnTo>
                        <a:pt x="480346" y="126983"/>
                      </a:lnTo>
                      <a:lnTo>
                        <a:pt x="480346" y="128202"/>
                      </a:lnTo>
                      <a:close/>
                      <a:moveTo>
                        <a:pt x="424121" y="128202"/>
                      </a:moveTo>
                      <a:lnTo>
                        <a:pt x="375231" y="128202"/>
                      </a:lnTo>
                      <a:lnTo>
                        <a:pt x="375231" y="70816"/>
                      </a:lnTo>
                      <a:cubicBezTo>
                        <a:pt x="377676" y="76919"/>
                        <a:pt x="381340" y="83028"/>
                        <a:pt x="385011" y="89130"/>
                      </a:cubicBezTo>
                      <a:cubicBezTo>
                        <a:pt x="393564" y="102561"/>
                        <a:pt x="405788" y="117210"/>
                        <a:pt x="424121" y="128202"/>
                      </a:cubicBezTo>
                      <a:close/>
                      <a:moveTo>
                        <a:pt x="352009" y="85466"/>
                      </a:moveTo>
                      <a:cubicBezTo>
                        <a:pt x="354454" y="81802"/>
                        <a:pt x="356898" y="76919"/>
                        <a:pt x="358117" y="73255"/>
                      </a:cubicBezTo>
                      <a:lnTo>
                        <a:pt x="358117" y="128202"/>
                      </a:lnTo>
                      <a:lnTo>
                        <a:pt x="306783" y="128202"/>
                      </a:lnTo>
                      <a:cubicBezTo>
                        <a:pt x="328786" y="117210"/>
                        <a:pt x="342230" y="101341"/>
                        <a:pt x="352009" y="85466"/>
                      </a:cubicBezTo>
                      <a:close/>
                      <a:moveTo>
                        <a:pt x="140561" y="87911"/>
                      </a:moveTo>
                      <a:cubicBezTo>
                        <a:pt x="149115" y="101341"/>
                        <a:pt x="163783" y="117210"/>
                        <a:pt x="184561" y="128202"/>
                      </a:cubicBezTo>
                      <a:lnTo>
                        <a:pt x="132001" y="128202"/>
                      </a:lnTo>
                      <a:lnTo>
                        <a:pt x="132001" y="74480"/>
                      </a:lnTo>
                      <a:cubicBezTo>
                        <a:pt x="134446" y="79363"/>
                        <a:pt x="136891" y="84247"/>
                        <a:pt x="140561" y="87911"/>
                      </a:cubicBezTo>
                      <a:close/>
                      <a:moveTo>
                        <a:pt x="106334" y="89130"/>
                      </a:moveTo>
                      <a:cubicBezTo>
                        <a:pt x="110004" y="83028"/>
                        <a:pt x="113668" y="76919"/>
                        <a:pt x="116113" y="70816"/>
                      </a:cubicBezTo>
                      <a:lnTo>
                        <a:pt x="116113" y="128202"/>
                      </a:lnTo>
                      <a:lnTo>
                        <a:pt x="67223" y="128202"/>
                      </a:lnTo>
                      <a:cubicBezTo>
                        <a:pt x="85556" y="117210"/>
                        <a:pt x="97780" y="102561"/>
                        <a:pt x="106334" y="89130"/>
                      </a:cubicBezTo>
                      <a:close/>
                    </a:path>
                  </a:pathLst>
                </a:custGeom>
                <a:solidFill>
                  <a:srgbClr val="2C5967"/>
                </a:solidFill>
                <a:ln w="6417" cap="flat">
                  <a:noFill/>
                  <a:prstDash val="solid"/>
                  <a:miter/>
                </a:ln>
              </p:spPr>
              <p:txBody>
                <a:bodyPr rtlCol="0" anchor="ctr"/>
                <a:lstStyle/>
                <a:p>
                  <a:endParaRPr lang="en-US"/>
                </a:p>
              </p:txBody>
            </p:sp>
            <p:sp>
              <p:nvSpPr>
                <p:cNvPr id="2496" name="Freeform: Shape 2495">
                  <a:extLst>
                    <a:ext uri="{FF2B5EF4-FFF2-40B4-BE49-F238E27FC236}">
                      <a16:creationId xmlns:a16="http://schemas.microsoft.com/office/drawing/2014/main" id="{23B7F6BA-432F-4EF5-98BC-625BF65CD8F6}"/>
                    </a:ext>
                  </a:extLst>
                </p:cNvPr>
                <p:cNvSpPr/>
                <p:nvPr/>
              </p:nvSpPr>
              <p:spPr>
                <a:xfrm>
                  <a:off x="2036737" y="5762997"/>
                  <a:ext cx="479126" cy="28080"/>
                </a:xfrm>
                <a:custGeom>
                  <a:avLst/>
                  <a:gdLst>
                    <a:gd name="connsiteX0" fmla="*/ 455897 w 479126"/>
                    <a:gd name="connsiteY0" fmla="*/ 0 h 28080"/>
                    <a:gd name="connsiteX1" fmla="*/ 435120 w 479126"/>
                    <a:gd name="connsiteY1" fmla="*/ 7328 h 28080"/>
                    <a:gd name="connsiteX2" fmla="*/ 424121 w 479126"/>
                    <a:gd name="connsiteY2" fmla="*/ 12211 h 28080"/>
                    <a:gd name="connsiteX3" fmla="*/ 413123 w 479126"/>
                    <a:gd name="connsiteY3" fmla="*/ 7328 h 28080"/>
                    <a:gd name="connsiteX4" fmla="*/ 392345 w 479126"/>
                    <a:gd name="connsiteY4" fmla="*/ 0 h 28080"/>
                    <a:gd name="connsiteX5" fmla="*/ 371567 w 479126"/>
                    <a:gd name="connsiteY5" fmla="*/ 7328 h 28080"/>
                    <a:gd name="connsiteX6" fmla="*/ 360562 w 479126"/>
                    <a:gd name="connsiteY6" fmla="*/ 12211 h 28080"/>
                    <a:gd name="connsiteX7" fmla="*/ 349564 w 479126"/>
                    <a:gd name="connsiteY7" fmla="*/ 7328 h 28080"/>
                    <a:gd name="connsiteX8" fmla="*/ 328786 w 479126"/>
                    <a:gd name="connsiteY8" fmla="*/ 0 h 28080"/>
                    <a:gd name="connsiteX9" fmla="*/ 308008 w 479126"/>
                    <a:gd name="connsiteY9" fmla="*/ 7328 h 28080"/>
                    <a:gd name="connsiteX10" fmla="*/ 297010 w 479126"/>
                    <a:gd name="connsiteY10" fmla="*/ 12211 h 28080"/>
                    <a:gd name="connsiteX11" fmla="*/ 286005 w 479126"/>
                    <a:gd name="connsiteY11" fmla="*/ 7328 h 28080"/>
                    <a:gd name="connsiteX12" fmla="*/ 265227 w 479126"/>
                    <a:gd name="connsiteY12" fmla="*/ 0 h 28080"/>
                    <a:gd name="connsiteX13" fmla="*/ 244450 w 479126"/>
                    <a:gd name="connsiteY13" fmla="*/ 7328 h 28080"/>
                    <a:gd name="connsiteX14" fmla="*/ 233451 w 479126"/>
                    <a:gd name="connsiteY14" fmla="*/ 12211 h 28080"/>
                    <a:gd name="connsiteX15" fmla="*/ 222453 w 479126"/>
                    <a:gd name="connsiteY15" fmla="*/ 7328 h 28080"/>
                    <a:gd name="connsiteX16" fmla="*/ 201669 w 479126"/>
                    <a:gd name="connsiteY16" fmla="*/ 0 h 28080"/>
                    <a:gd name="connsiteX17" fmla="*/ 180891 w 479126"/>
                    <a:gd name="connsiteY17" fmla="*/ 7328 h 28080"/>
                    <a:gd name="connsiteX18" fmla="*/ 169892 w 479126"/>
                    <a:gd name="connsiteY18" fmla="*/ 12211 h 28080"/>
                    <a:gd name="connsiteX19" fmla="*/ 158894 w 479126"/>
                    <a:gd name="connsiteY19" fmla="*/ 7328 h 28080"/>
                    <a:gd name="connsiteX20" fmla="*/ 138116 w 479126"/>
                    <a:gd name="connsiteY20" fmla="*/ 0 h 28080"/>
                    <a:gd name="connsiteX21" fmla="*/ 117338 w 479126"/>
                    <a:gd name="connsiteY21" fmla="*/ 7328 h 28080"/>
                    <a:gd name="connsiteX22" fmla="*/ 106334 w 479126"/>
                    <a:gd name="connsiteY22" fmla="*/ 12211 h 28080"/>
                    <a:gd name="connsiteX23" fmla="*/ 95335 w 479126"/>
                    <a:gd name="connsiteY23" fmla="*/ 7328 h 28080"/>
                    <a:gd name="connsiteX24" fmla="*/ 74557 w 479126"/>
                    <a:gd name="connsiteY24" fmla="*/ 0 h 28080"/>
                    <a:gd name="connsiteX25" fmla="*/ 44000 w 479126"/>
                    <a:gd name="connsiteY25" fmla="*/ 7328 h 28080"/>
                    <a:gd name="connsiteX26" fmla="*/ 33002 w 479126"/>
                    <a:gd name="connsiteY26" fmla="*/ 12211 h 28080"/>
                    <a:gd name="connsiteX27" fmla="*/ 21997 w 479126"/>
                    <a:gd name="connsiteY27" fmla="*/ 7328 h 28080"/>
                    <a:gd name="connsiteX28" fmla="*/ 0 w 479126"/>
                    <a:gd name="connsiteY28" fmla="*/ 0 h 28080"/>
                    <a:gd name="connsiteX29" fmla="*/ 0 w 479126"/>
                    <a:gd name="connsiteY29" fmla="*/ 15875 h 28080"/>
                    <a:gd name="connsiteX30" fmla="*/ 10998 w 479126"/>
                    <a:gd name="connsiteY30" fmla="*/ 20759 h 28080"/>
                    <a:gd name="connsiteX31" fmla="*/ 33002 w 479126"/>
                    <a:gd name="connsiteY31" fmla="*/ 28080 h 28080"/>
                    <a:gd name="connsiteX32" fmla="*/ 53780 w 479126"/>
                    <a:gd name="connsiteY32" fmla="*/ 20759 h 28080"/>
                    <a:gd name="connsiteX33" fmla="*/ 64778 w 479126"/>
                    <a:gd name="connsiteY33" fmla="*/ 15875 h 28080"/>
                    <a:gd name="connsiteX34" fmla="*/ 75776 w 479126"/>
                    <a:gd name="connsiteY34" fmla="*/ 20759 h 28080"/>
                    <a:gd name="connsiteX35" fmla="*/ 97780 w 479126"/>
                    <a:gd name="connsiteY35" fmla="*/ 28080 h 28080"/>
                    <a:gd name="connsiteX36" fmla="*/ 118558 w 479126"/>
                    <a:gd name="connsiteY36" fmla="*/ 20759 h 28080"/>
                    <a:gd name="connsiteX37" fmla="*/ 129556 w 479126"/>
                    <a:gd name="connsiteY37" fmla="*/ 15875 h 28080"/>
                    <a:gd name="connsiteX38" fmla="*/ 140561 w 479126"/>
                    <a:gd name="connsiteY38" fmla="*/ 20759 h 28080"/>
                    <a:gd name="connsiteX39" fmla="*/ 161339 w 479126"/>
                    <a:gd name="connsiteY39" fmla="*/ 28080 h 28080"/>
                    <a:gd name="connsiteX40" fmla="*/ 182116 w 479126"/>
                    <a:gd name="connsiteY40" fmla="*/ 20759 h 28080"/>
                    <a:gd name="connsiteX41" fmla="*/ 193115 w 479126"/>
                    <a:gd name="connsiteY41" fmla="*/ 15875 h 28080"/>
                    <a:gd name="connsiteX42" fmla="*/ 204113 w 479126"/>
                    <a:gd name="connsiteY42" fmla="*/ 20759 h 28080"/>
                    <a:gd name="connsiteX43" fmla="*/ 224891 w 479126"/>
                    <a:gd name="connsiteY43" fmla="*/ 28080 h 28080"/>
                    <a:gd name="connsiteX44" fmla="*/ 245675 w 479126"/>
                    <a:gd name="connsiteY44" fmla="*/ 20759 h 28080"/>
                    <a:gd name="connsiteX45" fmla="*/ 256674 w 479126"/>
                    <a:gd name="connsiteY45" fmla="*/ 15875 h 28080"/>
                    <a:gd name="connsiteX46" fmla="*/ 267672 w 479126"/>
                    <a:gd name="connsiteY46" fmla="*/ 20759 h 28080"/>
                    <a:gd name="connsiteX47" fmla="*/ 288450 w 479126"/>
                    <a:gd name="connsiteY47" fmla="*/ 28080 h 28080"/>
                    <a:gd name="connsiteX48" fmla="*/ 309228 w 479126"/>
                    <a:gd name="connsiteY48" fmla="*/ 20759 h 28080"/>
                    <a:gd name="connsiteX49" fmla="*/ 320233 w 479126"/>
                    <a:gd name="connsiteY49" fmla="*/ 15875 h 28080"/>
                    <a:gd name="connsiteX50" fmla="*/ 331231 w 479126"/>
                    <a:gd name="connsiteY50" fmla="*/ 20759 h 28080"/>
                    <a:gd name="connsiteX51" fmla="*/ 352009 w 479126"/>
                    <a:gd name="connsiteY51" fmla="*/ 28080 h 28080"/>
                    <a:gd name="connsiteX52" fmla="*/ 372786 w 479126"/>
                    <a:gd name="connsiteY52" fmla="*/ 20759 h 28080"/>
                    <a:gd name="connsiteX53" fmla="*/ 383785 w 479126"/>
                    <a:gd name="connsiteY53" fmla="*/ 15875 h 28080"/>
                    <a:gd name="connsiteX54" fmla="*/ 394790 w 479126"/>
                    <a:gd name="connsiteY54" fmla="*/ 20759 h 28080"/>
                    <a:gd name="connsiteX55" fmla="*/ 415568 w 479126"/>
                    <a:gd name="connsiteY55" fmla="*/ 28080 h 28080"/>
                    <a:gd name="connsiteX56" fmla="*/ 436345 w 479126"/>
                    <a:gd name="connsiteY56" fmla="*/ 20759 h 28080"/>
                    <a:gd name="connsiteX57" fmla="*/ 447344 w 479126"/>
                    <a:gd name="connsiteY57" fmla="*/ 15875 h 28080"/>
                    <a:gd name="connsiteX58" fmla="*/ 458342 w 479126"/>
                    <a:gd name="connsiteY58" fmla="*/ 20759 h 28080"/>
                    <a:gd name="connsiteX59" fmla="*/ 479126 w 479126"/>
                    <a:gd name="connsiteY59" fmla="*/ 28080 h 28080"/>
                    <a:gd name="connsiteX60" fmla="*/ 479126 w 479126"/>
                    <a:gd name="connsiteY60" fmla="*/ 12211 h 28080"/>
                    <a:gd name="connsiteX61" fmla="*/ 468121 w 479126"/>
                    <a:gd name="connsiteY61" fmla="*/ 7328 h 28080"/>
                    <a:gd name="connsiteX62" fmla="*/ 455897 w 479126"/>
                    <a:gd name="connsiteY62" fmla="*/ 0 h 2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79126" h="28080">
                      <a:moveTo>
                        <a:pt x="455897" y="0"/>
                      </a:moveTo>
                      <a:cubicBezTo>
                        <a:pt x="444899" y="0"/>
                        <a:pt x="438790" y="4884"/>
                        <a:pt x="435120" y="7328"/>
                      </a:cubicBezTo>
                      <a:cubicBezTo>
                        <a:pt x="431456" y="9767"/>
                        <a:pt x="429011" y="12211"/>
                        <a:pt x="424121" y="12211"/>
                      </a:cubicBezTo>
                      <a:cubicBezTo>
                        <a:pt x="419232" y="12211"/>
                        <a:pt x="416787" y="10986"/>
                        <a:pt x="413123" y="7328"/>
                      </a:cubicBezTo>
                      <a:cubicBezTo>
                        <a:pt x="408233" y="3664"/>
                        <a:pt x="403343" y="0"/>
                        <a:pt x="392345" y="0"/>
                      </a:cubicBezTo>
                      <a:cubicBezTo>
                        <a:pt x="381340" y="0"/>
                        <a:pt x="375231" y="4884"/>
                        <a:pt x="371567" y="7328"/>
                      </a:cubicBezTo>
                      <a:cubicBezTo>
                        <a:pt x="367897" y="9767"/>
                        <a:pt x="365452" y="12211"/>
                        <a:pt x="360562" y="12211"/>
                      </a:cubicBezTo>
                      <a:cubicBezTo>
                        <a:pt x="355673" y="12211"/>
                        <a:pt x="353228" y="10986"/>
                        <a:pt x="349564" y="7328"/>
                      </a:cubicBezTo>
                      <a:cubicBezTo>
                        <a:pt x="344674" y="3664"/>
                        <a:pt x="339785" y="0"/>
                        <a:pt x="328786" y="0"/>
                      </a:cubicBezTo>
                      <a:cubicBezTo>
                        <a:pt x="317788" y="0"/>
                        <a:pt x="311673" y="4884"/>
                        <a:pt x="308008" y="7328"/>
                      </a:cubicBezTo>
                      <a:cubicBezTo>
                        <a:pt x="304338" y="9767"/>
                        <a:pt x="301893" y="12211"/>
                        <a:pt x="297010" y="12211"/>
                      </a:cubicBezTo>
                      <a:cubicBezTo>
                        <a:pt x="292120" y="12211"/>
                        <a:pt x="289676" y="10986"/>
                        <a:pt x="286005" y="7328"/>
                      </a:cubicBezTo>
                      <a:cubicBezTo>
                        <a:pt x="281115" y="3664"/>
                        <a:pt x="276226" y="0"/>
                        <a:pt x="265227" y="0"/>
                      </a:cubicBezTo>
                      <a:cubicBezTo>
                        <a:pt x="254229" y="0"/>
                        <a:pt x="248120" y="4884"/>
                        <a:pt x="244450" y="7328"/>
                      </a:cubicBezTo>
                      <a:cubicBezTo>
                        <a:pt x="240786" y="9767"/>
                        <a:pt x="238341" y="12211"/>
                        <a:pt x="233451" y="12211"/>
                      </a:cubicBezTo>
                      <a:cubicBezTo>
                        <a:pt x="228561" y="12211"/>
                        <a:pt x="226117" y="10986"/>
                        <a:pt x="222453" y="7328"/>
                      </a:cubicBezTo>
                      <a:cubicBezTo>
                        <a:pt x="217563" y="3664"/>
                        <a:pt x="212673" y="0"/>
                        <a:pt x="201669" y="0"/>
                      </a:cubicBezTo>
                      <a:cubicBezTo>
                        <a:pt x="190670" y="0"/>
                        <a:pt x="184561" y="4884"/>
                        <a:pt x="180891" y="7328"/>
                      </a:cubicBezTo>
                      <a:cubicBezTo>
                        <a:pt x="177227" y="9767"/>
                        <a:pt x="174782" y="12211"/>
                        <a:pt x="169892" y="12211"/>
                      </a:cubicBezTo>
                      <a:cubicBezTo>
                        <a:pt x="165003" y="12211"/>
                        <a:pt x="162558" y="10986"/>
                        <a:pt x="158894" y="7328"/>
                      </a:cubicBezTo>
                      <a:cubicBezTo>
                        <a:pt x="154004" y="3664"/>
                        <a:pt x="149115" y="0"/>
                        <a:pt x="138116" y="0"/>
                      </a:cubicBezTo>
                      <a:cubicBezTo>
                        <a:pt x="127111" y="0"/>
                        <a:pt x="121002" y="4884"/>
                        <a:pt x="117338" y="7328"/>
                      </a:cubicBezTo>
                      <a:cubicBezTo>
                        <a:pt x="113668" y="9767"/>
                        <a:pt x="111223" y="12211"/>
                        <a:pt x="106334" y="12211"/>
                      </a:cubicBezTo>
                      <a:cubicBezTo>
                        <a:pt x="101444" y="12211"/>
                        <a:pt x="98999" y="10986"/>
                        <a:pt x="95335" y="7328"/>
                      </a:cubicBezTo>
                      <a:cubicBezTo>
                        <a:pt x="90445" y="3664"/>
                        <a:pt x="85556" y="0"/>
                        <a:pt x="74557" y="0"/>
                      </a:cubicBezTo>
                      <a:cubicBezTo>
                        <a:pt x="63559" y="0"/>
                        <a:pt x="48890" y="3664"/>
                        <a:pt x="44000" y="7328"/>
                      </a:cubicBezTo>
                      <a:cubicBezTo>
                        <a:pt x="40336" y="9767"/>
                        <a:pt x="37891" y="12211"/>
                        <a:pt x="33002" y="12211"/>
                      </a:cubicBezTo>
                      <a:cubicBezTo>
                        <a:pt x="28112" y="12211"/>
                        <a:pt x="25667" y="10986"/>
                        <a:pt x="21997" y="7328"/>
                      </a:cubicBezTo>
                      <a:cubicBezTo>
                        <a:pt x="17114" y="3664"/>
                        <a:pt x="10998" y="0"/>
                        <a:pt x="0" y="0"/>
                      </a:cubicBezTo>
                      <a:lnTo>
                        <a:pt x="0" y="15875"/>
                      </a:lnTo>
                      <a:cubicBezTo>
                        <a:pt x="4890" y="15875"/>
                        <a:pt x="7334" y="17094"/>
                        <a:pt x="10998" y="20759"/>
                      </a:cubicBezTo>
                      <a:cubicBezTo>
                        <a:pt x="15888" y="23197"/>
                        <a:pt x="21997" y="28080"/>
                        <a:pt x="33002" y="28080"/>
                      </a:cubicBezTo>
                      <a:cubicBezTo>
                        <a:pt x="44000" y="28080"/>
                        <a:pt x="50109" y="23197"/>
                        <a:pt x="53780" y="20759"/>
                      </a:cubicBezTo>
                      <a:cubicBezTo>
                        <a:pt x="57444" y="17094"/>
                        <a:pt x="59888" y="15875"/>
                        <a:pt x="64778" y="15875"/>
                      </a:cubicBezTo>
                      <a:cubicBezTo>
                        <a:pt x="69668" y="15875"/>
                        <a:pt x="72113" y="17094"/>
                        <a:pt x="75776" y="20759"/>
                      </a:cubicBezTo>
                      <a:cubicBezTo>
                        <a:pt x="80666" y="23197"/>
                        <a:pt x="86781" y="28080"/>
                        <a:pt x="97780" y="28080"/>
                      </a:cubicBezTo>
                      <a:cubicBezTo>
                        <a:pt x="108778" y="28080"/>
                        <a:pt x="114894" y="23197"/>
                        <a:pt x="118558" y="20759"/>
                      </a:cubicBezTo>
                      <a:cubicBezTo>
                        <a:pt x="122222" y="18314"/>
                        <a:pt x="124666" y="15875"/>
                        <a:pt x="129556" y="15875"/>
                      </a:cubicBezTo>
                      <a:cubicBezTo>
                        <a:pt x="134446" y="15875"/>
                        <a:pt x="136891" y="17094"/>
                        <a:pt x="140561" y="20759"/>
                      </a:cubicBezTo>
                      <a:cubicBezTo>
                        <a:pt x="145451" y="24423"/>
                        <a:pt x="150334" y="28080"/>
                        <a:pt x="161339" y="28080"/>
                      </a:cubicBezTo>
                      <a:cubicBezTo>
                        <a:pt x="172337" y="28080"/>
                        <a:pt x="178446" y="23197"/>
                        <a:pt x="182116" y="20759"/>
                      </a:cubicBezTo>
                      <a:cubicBezTo>
                        <a:pt x="185780" y="18314"/>
                        <a:pt x="188225" y="15875"/>
                        <a:pt x="193115" y="15875"/>
                      </a:cubicBezTo>
                      <a:cubicBezTo>
                        <a:pt x="198004" y="15875"/>
                        <a:pt x="200449" y="17094"/>
                        <a:pt x="204113" y="20759"/>
                      </a:cubicBezTo>
                      <a:cubicBezTo>
                        <a:pt x="209003" y="24423"/>
                        <a:pt x="213893" y="28080"/>
                        <a:pt x="224891" y="28080"/>
                      </a:cubicBezTo>
                      <a:cubicBezTo>
                        <a:pt x="235896" y="28080"/>
                        <a:pt x="242005" y="23197"/>
                        <a:pt x="245675" y="20759"/>
                      </a:cubicBezTo>
                      <a:cubicBezTo>
                        <a:pt x="249339" y="18314"/>
                        <a:pt x="251784" y="15875"/>
                        <a:pt x="256674" y="15875"/>
                      </a:cubicBezTo>
                      <a:cubicBezTo>
                        <a:pt x="261563" y="15875"/>
                        <a:pt x="264008" y="17094"/>
                        <a:pt x="267672" y="20759"/>
                      </a:cubicBezTo>
                      <a:cubicBezTo>
                        <a:pt x="272562" y="24423"/>
                        <a:pt x="277451" y="28080"/>
                        <a:pt x="288450" y="28080"/>
                      </a:cubicBezTo>
                      <a:cubicBezTo>
                        <a:pt x="299455" y="28080"/>
                        <a:pt x="305564" y="23197"/>
                        <a:pt x="309228" y="20759"/>
                      </a:cubicBezTo>
                      <a:cubicBezTo>
                        <a:pt x="312898" y="18314"/>
                        <a:pt x="315343" y="15875"/>
                        <a:pt x="320233" y="15875"/>
                      </a:cubicBezTo>
                      <a:cubicBezTo>
                        <a:pt x="325122" y="15875"/>
                        <a:pt x="327561" y="17094"/>
                        <a:pt x="331231" y="20759"/>
                      </a:cubicBezTo>
                      <a:cubicBezTo>
                        <a:pt x="336121" y="24423"/>
                        <a:pt x="341010" y="28080"/>
                        <a:pt x="352009" y="28080"/>
                      </a:cubicBezTo>
                      <a:cubicBezTo>
                        <a:pt x="363007" y="28080"/>
                        <a:pt x="369122" y="23197"/>
                        <a:pt x="372786" y="20759"/>
                      </a:cubicBezTo>
                      <a:cubicBezTo>
                        <a:pt x="376457" y="18314"/>
                        <a:pt x="378895" y="15875"/>
                        <a:pt x="383785" y="15875"/>
                      </a:cubicBezTo>
                      <a:cubicBezTo>
                        <a:pt x="388675" y="15875"/>
                        <a:pt x="391119" y="17094"/>
                        <a:pt x="394790" y="20759"/>
                      </a:cubicBezTo>
                      <a:cubicBezTo>
                        <a:pt x="399680" y="24423"/>
                        <a:pt x="404563" y="28080"/>
                        <a:pt x="415568" y="28080"/>
                      </a:cubicBezTo>
                      <a:cubicBezTo>
                        <a:pt x="426566" y="28080"/>
                        <a:pt x="432675" y="23197"/>
                        <a:pt x="436345" y="20759"/>
                      </a:cubicBezTo>
                      <a:cubicBezTo>
                        <a:pt x="440009" y="18314"/>
                        <a:pt x="442454" y="15875"/>
                        <a:pt x="447344" y="15875"/>
                      </a:cubicBezTo>
                      <a:cubicBezTo>
                        <a:pt x="452233" y="15875"/>
                        <a:pt x="454678" y="17094"/>
                        <a:pt x="458342" y="20759"/>
                      </a:cubicBezTo>
                      <a:cubicBezTo>
                        <a:pt x="463232" y="24423"/>
                        <a:pt x="468121" y="28080"/>
                        <a:pt x="479126" y="28080"/>
                      </a:cubicBezTo>
                      <a:lnTo>
                        <a:pt x="479126" y="12211"/>
                      </a:lnTo>
                      <a:cubicBezTo>
                        <a:pt x="474237" y="12211"/>
                        <a:pt x="471792" y="10986"/>
                        <a:pt x="468121" y="7328"/>
                      </a:cubicBezTo>
                      <a:cubicBezTo>
                        <a:pt x="473011" y="3664"/>
                        <a:pt x="466902" y="0"/>
                        <a:pt x="455897" y="0"/>
                      </a:cubicBezTo>
                      <a:close/>
                    </a:path>
                  </a:pathLst>
                </a:custGeom>
                <a:solidFill>
                  <a:srgbClr val="2C5967"/>
                </a:solidFill>
                <a:ln w="6417" cap="flat">
                  <a:noFill/>
                  <a:prstDash val="solid"/>
                  <a:miter/>
                </a:ln>
              </p:spPr>
              <p:txBody>
                <a:bodyPr rtlCol="0" anchor="ctr"/>
                <a:lstStyle/>
                <a:p>
                  <a:endParaRPr lang="en-US"/>
                </a:p>
              </p:txBody>
            </p:sp>
          </p:grpSp>
        </p:grpSp>
        <p:sp>
          <p:nvSpPr>
            <p:cNvPr id="2497" name="TextBox 2496">
              <a:extLst>
                <a:ext uri="{FF2B5EF4-FFF2-40B4-BE49-F238E27FC236}">
                  <a16:creationId xmlns:a16="http://schemas.microsoft.com/office/drawing/2014/main" id="{D5AAE554-2A29-4B0E-841E-1FF740DBF596}"/>
                </a:ext>
              </a:extLst>
            </p:cNvPr>
            <p:cNvSpPr txBox="1"/>
            <p:nvPr/>
          </p:nvSpPr>
          <p:spPr>
            <a:xfrm>
              <a:off x="1916178" y="5762747"/>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GoldenGate</a:t>
              </a:r>
            </a:p>
          </p:txBody>
        </p:sp>
      </p:grpSp>
      <p:grpSp>
        <p:nvGrpSpPr>
          <p:cNvPr id="2498" name="Graphic 2">
            <a:extLst>
              <a:ext uri="{FF2B5EF4-FFF2-40B4-BE49-F238E27FC236}">
                <a16:creationId xmlns:a16="http://schemas.microsoft.com/office/drawing/2014/main" id="{8FE412E8-36E5-4DA5-B768-8FA741682FA9}"/>
              </a:ext>
            </a:extLst>
          </p:cNvPr>
          <p:cNvGrpSpPr/>
          <p:nvPr/>
        </p:nvGrpSpPr>
        <p:grpSpPr>
          <a:xfrm>
            <a:off x="2880308" y="5250195"/>
            <a:ext cx="551848" cy="696111"/>
            <a:chOff x="2880308" y="5349778"/>
            <a:chExt cx="551848" cy="696111"/>
          </a:xfrm>
        </p:grpSpPr>
        <p:grpSp>
          <p:nvGrpSpPr>
            <p:cNvPr id="2499" name="Graphic 2">
              <a:extLst>
                <a:ext uri="{FF2B5EF4-FFF2-40B4-BE49-F238E27FC236}">
                  <a16:creationId xmlns:a16="http://schemas.microsoft.com/office/drawing/2014/main" id="{CDF94322-69BE-467C-B0B2-9DFE06722473}"/>
                </a:ext>
              </a:extLst>
            </p:cNvPr>
            <p:cNvGrpSpPr/>
            <p:nvPr/>
          </p:nvGrpSpPr>
          <p:grpSpPr>
            <a:xfrm>
              <a:off x="2897204" y="5349778"/>
              <a:ext cx="513347" cy="450895"/>
              <a:chOff x="2897204" y="5349778"/>
              <a:chExt cx="513347" cy="450895"/>
            </a:xfrm>
          </p:grpSpPr>
          <p:sp>
            <p:nvSpPr>
              <p:cNvPr id="2500" name="Freeform: Shape 2499">
                <a:extLst>
                  <a:ext uri="{FF2B5EF4-FFF2-40B4-BE49-F238E27FC236}">
                    <a16:creationId xmlns:a16="http://schemas.microsoft.com/office/drawing/2014/main" id="{7763AAB8-40E7-4C3C-A1F2-73A60235FC5B}"/>
                  </a:ext>
                </a:extLst>
              </p:cNvPr>
              <p:cNvSpPr/>
              <p:nvPr/>
            </p:nvSpPr>
            <p:spPr>
              <a:xfrm>
                <a:off x="3044463" y="5355887"/>
                <a:ext cx="204261" cy="221592"/>
              </a:xfrm>
              <a:custGeom>
                <a:avLst/>
                <a:gdLst>
                  <a:gd name="connsiteX0" fmla="*/ 29236 w 204261"/>
                  <a:gd name="connsiteY0" fmla="*/ 221593 h 221592"/>
                  <a:gd name="connsiteX1" fmla="*/ 17731 w 204261"/>
                  <a:gd name="connsiteY1" fmla="*/ 216754 h 221592"/>
                  <a:gd name="connsiteX2" fmla="*/ 12982 w 204261"/>
                  <a:gd name="connsiteY2" fmla="*/ 205217 h 221592"/>
                  <a:gd name="connsiteX3" fmla="*/ 12982 w 204261"/>
                  <a:gd name="connsiteY3" fmla="*/ 109394 h 221592"/>
                  <a:gd name="connsiteX4" fmla="*/ 758 w 204261"/>
                  <a:gd name="connsiteY4" fmla="*/ 75167 h 221592"/>
                  <a:gd name="connsiteX5" fmla="*/ 1663 w 204261"/>
                  <a:gd name="connsiteY5" fmla="*/ 63103 h 221592"/>
                  <a:gd name="connsiteX6" fmla="*/ 10659 w 204261"/>
                  <a:gd name="connsiteY6" fmla="*/ 55005 h 221592"/>
                  <a:gd name="connsiteX7" fmla="*/ 160262 w 204261"/>
                  <a:gd name="connsiteY7" fmla="*/ 982 h 221592"/>
                  <a:gd name="connsiteX8" fmla="*/ 165761 w 204261"/>
                  <a:gd name="connsiteY8" fmla="*/ 0 h 221592"/>
                  <a:gd name="connsiteX9" fmla="*/ 175142 w 204261"/>
                  <a:gd name="connsiteY9" fmla="*/ 2971 h 221592"/>
                  <a:gd name="connsiteX10" fmla="*/ 181161 w 204261"/>
                  <a:gd name="connsiteY10" fmla="*/ 10754 h 221592"/>
                  <a:gd name="connsiteX11" fmla="*/ 197171 w 204261"/>
                  <a:gd name="connsiteY11" fmla="*/ 55981 h 221592"/>
                  <a:gd name="connsiteX12" fmla="*/ 87174 w 204261"/>
                  <a:gd name="connsiteY12" fmla="*/ 95213 h 221592"/>
                  <a:gd name="connsiteX13" fmla="*/ 204262 w 204261"/>
                  <a:gd name="connsiteY13" fmla="*/ 95213 h 221592"/>
                  <a:gd name="connsiteX14" fmla="*/ 204262 w 204261"/>
                  <a:gd name="connsiteY14" fmla="*/ 205217 h 221592"/>
                  <a:gd name="connsiteX15" fmla="*/ 199468 w 204261"/>
                  <a:gd name="connsiteY15" fmla="*/ 216800 h 221592"/>
                  <a:gd name="connsiteX16" fmla="*/ 187886 w 204261"/>
                  <a:gd name="connsiteY16" fmla="*/ 221593 h 221592"/>
                  <a:gd name="connsiteX17" fmla="*/ 29236 w 204261"/>
                  <a:gd name="connsiteY17" fmla="*/ 221593 h 22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261" h="221592">
                    <a:moveTo>
                      <a:pt x="29236" y="221593"/>
                    </a:moveTo>
                    <a:cubicBezTo>
                      <a:pt x="24911" y="221561"/>
                      <a:pt x="20779" y="219822"/>
                      <a:pt x="17731" y="216754"/>
                    </a:cubicBezTo>
                    <a:cubicBezTo>
                      <a:pt x="14689" y="213687"/>
                      <a:pt x="12982" y="209542"/>
                      <a:pt x="12982" y="205217"/>
                    </a:cubicBezTo>
                    <a:lnTo>
                      <a:pt x="12982" y="109394"/>
                    </a:lnTo>
                    <a:lnTo>
                      <a:pt x="758" y="75167"/>
                    </a:lnTo>
                    <a:cubicBezTo>
                      <a:pt x="-506" y="71182"/>
                      <a:pt x="-179" y="66857"/>
                      <a:pt x="1663" y="63103"/>
                    </a:cubicBezTo>
                    <a:cubicBezTo>
                      <a:pt x="3504" y="59343"/>
                      <a:pt x="6726" y="56442"/>
                      <a:pt x="10659" y="55005"/>
                    </a:cubicBezTo>
                    <a:lnTo>
                      <a:pt x="160262" y="982"/>
                    </a:lnTo>
                    <a:cubicBezTo>
                      <a:pt x="162033" y="359"/>
                      <a:pt x="163887" y="25"/>
                      <a:pt x="165761" y="0"/>
                    </a:cubicBezTo>
                    <a:cubicBezTo>
                      <a:pt x="169117" y="13"/>
                      <a:pt x="172389" y="1052"/>
                      <a:pt x="175142" y="2971"/>
                    </a:cubicBezTo>
                    <a:cubicBezTo>
                      <a:pt x="177895" y="4896"/>
                      <a:pt x="179993" y="7610"/>
                      <a:pt x="181161" y="10754"/>
                    </a:cubicBezTo>
                    <a:lnTo>
                      <a:pt x="197171" y="55981"/>
                    </a:lnTo>
                    <a:lnTo>
                      <a:pt x="87174" y="95213"/>
                    </a:lnTo>
                    <a:lnTo>
                      <a:pt x="204262" y="95213"/>
                    </a:lnTo>
                    <a:lnTo>
                      <a:pt x="204262" y="205217"/>
                    </a:lnTo>
                    <a:cubicBezTo>
                      <a:pt x="204262" y="209561"/>
                      <a:pt x="202536" y="213726"/>
                      <a:pt x="199468" y="216800"/>
                    </a:cubicBezTo>
                    <a:cubicBezTo>
                      <a:pt x="196395" y="219873"/>
                      <a:pt x="192230" y="221593"/>
                      <a:pt x="187886" y="221593"/>
                    </a:cubicBezTo>
                    <a:lnTo>
                      <a:pt x="29236" y="221593"/>
                    </a:lnTo>
                    <a:close/>
                  </a:path>
                </a:pathLst>
              </a:custGeom>
              <a:solidFill>
                <a:srgbClr val="FFFFFF"/>
              </a:solidFill>
              <a:ln w="6417" cap="flat">
                <a:noFill/>
                <a:prstDash val="solid"/>
                <a:miter/>
              </a:ln>
            </p:spPr>
            <p:txBody>
              <a:bodyPr rtlCol="0" anchor="ctr"/>
              <a:lstStyle/>
              <a:p>
                <a:endParaRPr lang="en-US"/>
              </a:p>
            </p:txBody>
          </p:sp>
          <p:sp>
            <p:nvSpPr>
              <p:cNvPr id="2501" name="Freeform: Shape 2500">
                <a:extLst>
                  <a:ext uri="{FF2B5EF4-FFF2-40B4-BE49-F238E27FC236}">
                    <a16:creationId xmlns:a16="http://schemas.microsoft.com/office/drawing/2014/main" id="{489CBED8-B8F7-4785-8ABA-44F5AD0FF6C3}"/>
                  </a:ext>
                </a:extLst>
              </p:cNvPr>
              <p:cNvSpPr/>
              <p:nvPr/>
            </p:nvSpPr>
            <p:spPr>
              <a:xfrm>
                <a:off x="3038673" y="5349778"/>
                <a:ext cx="217264" cy="233816"/>
              </a:xfrm>
              <a:custGeom>
                <a:avLst/>
                <a:gdLst>
                  <a:gd name="connsiteX0" fmla="*/ 171551 w 217264"/>
                  <a:gd name="connsiteY0" fmla="*/ 12224 h 233816"/>
                  <a:gd name="connsiteX1" fmla="*/ 177384 w 217264"/>
                  <a:gd name="connsiteY1" fmla="*/ 14079 h 233816"/>
                  <a:gd name="connsiteX2" fmla="*/ 181086 w 217264"/>
                  <a:gd name="connsiteY2" fmla="*/ 18943 h 233816"/>
                  <a:gd name="connsiteX3" fmla="*/ 195261 w 217264"/>
                  <a:gd name="connsiteY3" fmla="*/ 58303 h 233816"/>
                  <a:gd name="connsiteX4" fmla="*/ 58005 w 217264"/>
                  <a:gd name="connsiteY4" fmla="*/ 107193 h 233816"/>
                  <a:gd name="connsiteX5" fmla="*/ 204675 w 217264"/>
                  <a:gd name="connsiteY5" fmla="*/ 107193 h 233816"/>
                  <a:gd name="connsiteX6" fmla="*/ 204675 w 217264"/>
                  <a:gd name="connsiteY6" fmla="*/ 211082 h 233816"/>
                  <a:gd name="connsiteX7" fmla="*/ 201633 w 217264"/>
                  <a:gd name="connsiteY7" fmla="*/ 218307 h 233816"/>
                  <a:gd name="connsiteX8" fmla="*/ 194408 w 217264"/>
                  <a:gd name="connsiteY8" fmla="*/ 221349 h 233816"/>
                  <a:gd name="connsiteX9" fmla="*/ 35514 w 217264"/>
                  <a:gd name="connsiteY9" fmla="*/ 221349 h 233816"/>
                  <a:gd name="connsiteX10" fmla="*/ 28334 w 217264"/>
                  <a:gd name="connsiteY10" fmla="*/ 218301 h 233816"/>
                  <a:gd name="connsiteX11" fmla="*/ 25369 w 217264"/>
                  <a:gd name="connsiteY11" fmla="*/ 211082 h 233816"/>
                  <a:gd name="connsiteX12" fmla="*/ 25369 w 217264"/>
                  <a:gd name="connsiteY12" fmla="*/ 114406 h 233816"/>
                  <a:gd name="connsiteX13" fmla="*/ 13145 w 217264"/>
                  <a:gd name="connsiteY13" fmla="*/ 79325 h 233816"/>
                  <a:gd name="connsiteX14" fmla="*/ 12542 w 217264"/>
                  <a:gd name="connsiteY14" fmla="*/ 75366 h 233816"/>
                  <a:gd name="connsiteX15" fmla="*/ 13517 w 217264"/>
                  <a:gd name="connsiteY15" fmla="*/ 71477 h 233816"/>
                  <a:gd name="connsiteX16" fmla="*/ 15923 w 217264"/>
                  <a:gd name="connsiteY16" fmla="*/ 68269 h 233816"/>
                  <a:gd name="connsiteX17" fmla="*/ 19382 w 217264"/>
                  <a:gd name="connsiteY17" fmla="*/ 66248 h 233816"/>
                  <a:gd name="connsiteX18" fmla="*/ 168131 w 217264"/>
                  <a:gd name="connsiteY18" fmla="*/ 12834 h 233816"/>
                  <a:gd name="connsiteX19" fmla="*/ 171551 w 217264"/>
                  <a:gd name="connsiteY19" fmla="*/ 12224 h 233816"/>
                  <a:gd name="connsiteX20" fmla="*/ 171551 w 217264"/>
                  <a:gd name="connsiteY20" fmla="*/ 0 h 233816"/>
                  <a:gd name="connsiteX21" fmla="*/ 164095 w 217264"/>
                  <a:gd name="connsiteY21" fmla="*/ 1348 h 233816"/>
                  <a:gd name="connsiteX22" fmla="*/ 14371 w 217264"/>
                  <a:gd name="connsiteY22" fmla="*/ 54755 h 233816"/>
                  <a:gd name="connsiteX23" fmla="*/ 2146 w 217264"/>
                  <a:gd name="connsiteY23" fmla="*/ 66248 h 233816"/>
                  <a:gd name="connsiteX24" fmla="*/ 1293 w 217264"/>
                  <a:gd name="connsiteY24" fmla="*/ 83355 h 233816"/>
                  <a:gd name="connsiteX25" fmla="*/ 13511 w 217264"/>
                  <a:gd name="connsiteY25" fmla="*/ 116479 h 233816"/>
                  <a:gd name="connsiteX26" fmla="*/ 13511 w 217264"/>
                  <a:gd name="connsiteY26" fmla="*/ 211326 h 233816"/>
                  <a:gd name="connsiteX27" fmla="*/ 20056 w 217264"/>
                  <a:gd name="connsiteY27" fmla="*/ 227188 h 233816"/>
                  <a:gd name="connsiteX28" fmla="*/ 35880 w 217264"/>
                  <a:gd name="connsiteY28" fmla="*/ 233817 h 233816"/>
                  <a:gd name="connsiteX29" fmla="*/ 194774 w 217264"/>
                  <a:gd name="connsiteY29" fmla="*/ 233817 h 233816"/>
                  <a:gd name="connsiteX30" fmla="*/ 210642 w 217264"/>
                  <a:gd name="connsiteY30" fmla="*/ 227195 h 233816"/>
                  <a:gd name="connsiteX31" fmla="*/ 217265 w 217264"/>
                  <a:gd name="connsiteY31" fmla="*/ 211326 h 233816"/>
                  <a:gd name="connsiteX32" fmla="*/ 217265 w 217264"/>
                  <a:gd name="connsiteY32" fmla="*/ 95213 h 233816"/>
                  <a:gd name="connsiteX33" fmla="*/ 128526 w 217264"/>
                  <a:gd name="connsiteY33" fmla="*/ 95213 h 233816"/>
                  <a:gd name="connsiteX34" fmla="*/ 199298 w 217264"/>
                  <a:gd name="connsiteY34" fmla="*/ 69912 h 233816"/>
                  <a:gd name="connsiteX35" fmla="*/ 210784 w 217264"/>
                  <a:gd name="connsiteY35" fmla="*/ 65760 h 233816"/>
                  <a:gd name="connsiteX36" fmla="*/ 206754 w 217264"/>
                  <a:gd name="connsiteY36" fmla="*/ 54267 h 233816"/>
                  <a:gd name="connsiteX37" fmla="*/ 192694 w 217264"/>
                  <a:gd name="connsiteY37" fmla="*/ 14913 h 233816"/>
                  <a:gd name="connsiteX38" fmla="*/ 184481 w 217264"/>
                  <a:gd name="connsiteY38" fmla="*/ 4113 h 233816"/>
                  <a:gd name="connsiteX39" fmla="*/ 171551 w 217264"/>
                  <a:gd name="connsiteY39" fmla="*/ 0 h 233816"/>
                  <a:gd name="connsiteX40" fmla="*/ 171551 w 217264"/>
                  <a:gd name="connsiteY40" fmla="*/ 0 h 2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7264" h="233816">
                    <a:moveTo>
                      <a:pt x="171551" y="12224"/>
                    </a:moveTo>
                    <a:cubicBezTo>
                      <a:pt x="173636" y="12224"/>
                      <a:pt x="175677" y="12872"/>
                      <a:pt x="177384" y="14079"/>
                    </a:cubicBezTo>
                    <a:cubicBezTo>
                      <a:pt x="179084" y="15279"/>
                      <a:pt x="180381" y="16979"/>
                      <a:pt x="181086" y="18943"/>
                    </a:cubicBezTo>
                    <a:lnTo>
                      <a:pt x="195261" y="58303"/>
                    </a:lnTo>
                    <a:lnTo>
                      <a:pt x="58005" y="107193"/>
                    </a:lnTo>
                    <a:lnTo>
                      <a:pt x="204675" y="107193"/>
                    </a:lnTo>
                    <a:lnTo>
                      <a:pt x="204675" y="211082"/>
                    </a:lnTo>
                    <a:cubicBezTo>
                      <a:pt x="204643" y="213796"/>
                      <a:pt x="203552" y="216389"/>
                      <a:pt x="201633" y="218307"/>
                    </a:cubicBezTo>
                    <a:cubicBezTo>
                      <a:pt x="199715" y="220226"/>
                      <a:pt x="197122" y="221317"/>
                      <a:pt x="194408" y="221349"/>
                    </a:cubicBezTo>
                    <a:lnTo>
                      <a:pt x="35514" y="221349"/>
                    </a:lnTo>
                    <a:cubicBezTo>
                      <a:pt x="32813" y="221317"/>
                      <a:pt x="30233" y="220220"/>
                      <a:pt x="28334" y="218301"/>
                    </a:cubicBezTo>
                    <a:cubicBezTo>
                      <a:pt x="26434" y="216376"/>
                      <a:pt x="25369" y="213784"/>
                      <a:pt x="25369" y="211082"/>
                    </a:cubicBezTo>
                    <a:lnTo>
                      <a:pt x="25369" y="114406"/>
                    </a:lnTo>
                    <a:lnTo>
                      <a:pt x="13145" y="79325"/>
                    </a:lnTo>
                    <a:cubicBezTo>
                      <a:pt x="12683" y="78054"/>
                      <a:pt x="12477" y="76713"/>
                      <a:pt x="12542" y="75366"/>
                    </a:cubicBezTo>
                    <a:cubicBezTo>
                      <a:pt x="12606" y="74018"/>
                      <a:pt x="12939" y="72697"/>
                      <a:pt x="13517" y="71477"/>
                    </a:cubicBezTo>
                    <a:cubicBezTo>
                      <a:pt x="14101" y="70258"/>
                      <a:pt x="14916" y="69167"/>
                      <a:pt x="15923" y="68269"/>
                    </a:cubicBezTo>
                    <a:cubicBezTo>
                      <a:pt x="16931" y="67371"/>
                      <a:pt x="18105" y="66684"/>
                      <a:pt x="19382" y="66248"/>
                    </a:cubicBezTo>
                    <a:lnTo>
                      <a:pt x="168131" y="12834"/>
                    </a:lnTo>
                    <a:cubicBezTo>
                      <a:pt x="169235" y="12455"/>
                      <a:pt x="170383" y="12250"/>
                      <a:pt x="171551" y="12224"/>
                    </a:cubicBezTo>
                    <a:close/>
                    <a:moveTo>
                      <a:pt x="171551" y="0"/>
                    </a:moveTo>
                    <a:cubicBezTo>
                      <a:pt x="169010" y="32"/>
                      <a:pt x="166488" y="488"/>
                      <a:pt x="164095" y="1348"/>
                    </a:cubicBezTo>
                    <a:lnTo>
                      <a:pt x="14371" y="54755"/>
                    </a:lnTo>
                    <a:cubicBezTo>
                      <a:pt x="8955" y="56847"/>
                      <a:pt x="4566" y="60967"/>
                      <a:pt x="2146" y="66248"/>
                    </a:cubicBezTo>
                    <a:cubicBezTo>
                      <a:pt x="-382" y="71612"/>
                      <a:pt x="-690" y="77766"/>
                      <a:pt x="1293" y="83355"/>
                    </a:cubicBezTo>
                    <a:lnTo>
                      <a:pt x="13511" y="116479"/>
                    </a:lnTo>
                    <a:lnTo>
                      <a:pt x="13511" y="211326"/>
                    </a:lnTo>
                    <a:cubicBezTo>
                      <a:pt x="13511" y="217274"/>
                      <a:pt x="15866" y="222972"/>
                      <a:pt x="20056" y="227188"/>
                    </a:cubicBezTo>
                    <a:cubicBezTo>
                      <a:pt x="24246" y="231404"/>
                      <a:pt x="29938" y="233785"/>
                      <a:pt x="35880" y="233817"/>
                    </a:cubicBezTo>
                    <a:lnTo>
                      <a:pt x="194774" y="233817"/>
                    </a:lnTo>
                    <a:cubicBezTo>
                      <a:pt x="200728" y="233785"/>
                      <a:pt x="206433" y="231404"/>
                      <a:pt x="210642" y="227195"/>
                    </a:cubicBezTo>
                    <a:cubicBezTo>
                      <a:pt x="214852" y="222985"/>
                      <a:pt x="217232" y="217281"/>
                      <a:pt x="217265" y="211326"/>
                    </a:cubicBezTo>
                    <a:lnTo>
                      <a:pt x="217265" y="95213"/>
                    </a:lnTo>
                    <a:lnTo>
                      <a:pt x="128526" y="95213"/>
                    </a:lnTo>
                    <a:lnTo>
                      <a:pt x="199298" y="69912"/>
                    </a:lnTo>
                    <a:lnTo>
                      <a:pt x="210784" y="65760"/>
                    </a:lnTo>
                    <a:lnTo>
                      <a:pt x="206754" y="54267"/>
                    </a:lnTo>
                    <a:lnTo>
                      <a:pt x="192694" y="14913"/>
                    </a:lnTo>
                    <a:cubicBezTo>
                      <a:pt x="191135" y="10550"/>
                      <a:pt x="188267" y="6776"/>
                      <a:pt x="184481" y="4113"/>
                    </a:cubicBezTo>
                    <a:cubicBezTo>
                      <a:pt x="180701" y="1444"/>
                      <a:pt x="176184" y="7"/>
                      <a:pt x="171551" y="0"/>
                    </a:cubicBezTo>
                    <a:lnTo>
                      <a:pt x="171551" y="0"/>
                    </a:lnTo>
                    <a:close/>
                  </a:path>
                </a:pathLst>
              </a:custGeom>
              <a:solidFill>
                <a:srgbClr val="FFFFFF"/>
              </a:solidFill>
              <a:ln w="6417" cap="flat">
                <a:noFill/>
                <a:prstDash val="solid"/>
                <a:miter/>
              </a:ln>
            </p:spPr>
            <p:txBody>
              <a:bodyPr rtlCol="0" anchor="ctr"/>
              <a:lstStyle/>
              <a:p>
                <a:endParaRPr lang="en-US"/>
              </a:p>
            </p:txBody>
          </p:sp>
          <p:sp>
            <p:nvSpPr>
              <p:cNvPr id="2502" name="Freeform: Shape 2501">
                <a:extLst>
                  <a:ext uri="{FF2B5EF4-FFF2-40B4-BE49-F238E27FC236}">
                    <a16:creationId xmlns:a16="http://schemas.microsoft.com/office/drawing/2014/main" id="{F3C66B8C-8280-4D7C-84F6-538DE91CB64B}"/>
                  </a:ext>
                </a:extLst>
              </p:cNvPr>
              <p:cNvSpPr/>
              <p:nvPr/>
            </p:nvSpPr>
            <p:spPr>
              <a:xfrm>
                <a:off x="2903313" y="5511361"/>
                <a:ext cx="501129" cy="283194"/>
              </a:xfrm>
              <a:custGeom>
                <a:avLst/>
                <a:gdLst>
                  <a:gd name="connsiteX0" fmla="*/ 495014 w 501129"/>
                  <a:gd name="connsiteY0" fmla="*/ 283194 h 283194"/>
                  <a:gd name="connsiteX1" fmla="*/ 470573 w 501129"/>
                  <a:gd name="connsiteY1" fmla="*/ 274275 h 283194"/>
                  <a:gd name="connsiteX2" fmla="*/ 467024 w 501129"/>
                  <a:gd name="connsiteY2" fmla="*/ 271766 h 283194"/>
                  <a:gd name="connsiteX3" fmla="*/ 462751 w 501129"/>
                  <a:gd name="connsiteY3" fmla="*/ 270977 h 283194"/>
                  <a:gd name="connsiteX4" fmla="*/ 458560 w 501129"/>
                  <a:gd name="connsiteY4" fmla="*/ 271747 h 283194"/>
                  <a:gd name="connsiteX5" fmla="*/ 455050 w 501129"/>
                  <a:gd name="connsiteY5" fmla="*/ 274153 h 283194"/>
                  <a:gd name="connsiteX6" fmla="*/ 430602 w 501129"/>
                  <a:gd name="connsiteY6" fmla="*/ 283194 h 283194"/>
                  <a:gd name="connsiteX7" fmla="*/ 406160 w 501129"/>
                  <a:gd name="connsiteY7" fmla="*/ 274275 h 283194"/>
                  <a:gd name="connsiteX8" fmla="*/ 398460 w 501129"/>
                  <a:gd name="connsiteY8" fmla="*/ 270977 h 283194"/>
                  <a:gd name="connsiteX9" fmla="*/ 390760 w 501129"/>
                  <a:gd name="connsiteY9" fmla="*/ 274153 h 283194"/>
                  <a:gd name="connsiteX10" fmla="*/ 366312 w 501129"/>
                  <a:gd name="connsiteY10" fmla="*/ 283194 h 283194"/>
                  <a:gd name="connsiteX11" fmla="*/ 341870 w 501129"/>
                  <a:gd name="connsiteY11" fmla="*/ 274153 h 283194"/>
                  <a:gd name="connsiteX12" fmla="*/ 334106 w 501129"/>
                  <a:gd name="connsiteY12" fmla="*/ 270996 h 283194"/>
                  <a:gd name="connsiteX13" fmla="*/ 326348 w 501129"/>
                  <a:gd name="connsiteY13" fmla="*/ 274153 h 283194"/>
                  <a:gd name="connsiteX14" fmla="*/ 301900 w 501129"/>
                  <a:gd name="connsiteY14" fmla="*/ 283194 h 283194"/>
                  <a:gd name="connsiteX15" fmla="*/ 277451 w 501129"/>
                  <a:gd name="connsiteY15" fmla="*/ 274275 h 283194"/>
                  <a:gd name="connsiteX16" fmla="*/ 269629 w 501129"/>
                  <a:gd name="connsiteY16" fmla="*/ 270977 h 283194"/>
                  <a:gd name="connsiteX17" fmla="*/ 261929 w 501129"/>
                  <a:gd name="connsiteY17" fmla="*/ 274153 h 283194"/>
                  <a:gd name="connsiteX18" fmla="*/ 237487 w 501129"/>
                  <a:gd name="connsiteY18" fmla="*/ 283194 h 283194"/>
                  <a:gd name="connsiteX19" fmla="*/ 213039 w 501129"/>
                  <a:gd name="connsiteY19" fmla="*/ 274275 h 283194"/>
                  <a:gd name="connsiteX20" fmla="*/ 205339 w 501129"/>
                  <a:gd name="connsiteY20" fmla="*/ 270977 h 283194"/>
                  <a:gd name="connsiteX21" fmla="*/ 197639 w 501129"/>
                  <a:gd name="connsiteY21" fmla="*/ 274153 h 283194"/>
                  <a:gd name="connsiteX22" fmla="*/ 172767 w 501129"/>
                  <a:gd name="connsiteY22" fmla="*/ 283156 h 283194"/>
                  <a:gd name="connsiteX23" fmla="*/ 147895 w 501129"/>
                  <a:gd name="connsiteY23" fmla="*/ 274153 h 283194"/>
                  <a:gd name="connsiteX24" fmla="*/ 144347 w 501129"/>
                  <a:gd name="connsiteY24" fmla="*/ 271644 h 283194"/>
                  <a:gd name="connsiteX25" fmla="*/ 140073 w 501129"/>
                  <a:gd name="connsiteY25" fmla="*/ 270855 h 283194"/>
                  <a:gd name="connsiteX26" fmla="*/ 135883 w 501129"/>
                  <a:gd name="connsiteY26" fmla="*/ 271625 h 283194"/>
                  <a:gd name="connsiteX27" fmla="*/ 132373 w 501129"/>
                  <a:gd name="connsiteY27" fmla="*/ 274031 h 283194"/>
                  <a:gd name="connsiteX28" fmla="*/ 107925 w 501129"/>
                  <a:gd name="connsiteY28" fmla="*/ 283073 h 283194"/>
                  <a:gd name="connsiteX29" fmla="*/ 83483 w 501129"/>
                  <a:gd name="connsiteY29" fmla="*/ 274153 h 283194"/>
                  <a:gd name="connsiteX30" fmla="*/ 75661 w 501129"/>
                  <a:gd name="connsiteY30" fmla="*/ 270855 h 283194"/>
                  <a:gd name="connsiteX31" fmla="*/ 71471 w 501129"/>
                  <a:gd name="connsiteY31" fmla="*/ 271625 h 283194"/>
                  <a:gd name="connsiteX32" fmla="*/ 67961 w 501129"/>
                  <a:gd name="connsiteY32" fmla="*/ 274031 h 283194"/>
                  <a:gd name="connsiteX33" fmla="*/ 43513 w 501129"/>
                  <a:gd name="connsiteY33" fmla="*/ 283073 h 283194"/>
                  <a:gd name="connsiteX34" fmla="*/ 19071 w 501129"/>
                  <a:gd name="connsiteY34" fmla="*/ 274031 h 283194"/>
                  <a:gd name="connsiteX35" fmla="*/ 11371 w 501129"/>
                  <a:gd name="connsiteY35" fmla="*/ 270855 h 283194"/>
                  <a:gd name="connsiteX36" fmla="*/ 0 w 501129"/>
                  <a:gd name="connsiteY36" fmla="*/ 270855 h 283194"/>
                  <a:gd name="connsiteX37" fmla="*/ 0 w 501129"/>
                  <a:gd name="connsiteY37" fmla="*/ 209741 h 283194"/>
                  <a:gd name="connsiteX38" fmla="*/ 6115 w 501129"/>
                  <a:gd name="connsiteY38" fmla="*/ 209741 h 283194"/>
                  <a:gd name="connsiteX39" fmla="*/ 30557 w 501129"/>
                  <a:gd name="connsiteY39" fmla="*/ 218660 h 283194"/>
                  <a:gd name="connsiteX40" fmla="*/ 38379 w 501129"/>
                  <a:gd name="connsiteY40" fmla="*/ 221965 h 283194"/>
                  <a:gd name="connsiteX41" fmla="*/ 46079 w 501129"/>
                  <a:gd name="connsiteY41" fmla="*/ 218660 h 283194"/>
                  <a:gd name="connsiteX42" fmla="*/ 70893 w 501129"/>
                  <a:gd name="connsiteY42" fmla="*/ 209747 h 283194"/>
                  <a:gd name="connsiteX43" fmla="*/ 95707 w 501129"/>
                  <a:gd name="connsiteY43" fmla="*/ 218660 h 283194"/>
                  <a:gd name="connsiteX44" fmla="*/ 103529 w 501129"/>
                  <a:gd name="connsiteY44" fmla="*/ 221965 h 283194"/>
                  <a:gd name="connsiteX45" fmla="*/ 111230 w 501129"/>
                  <a:gd name="connsiteY45" fmla="*/ 218660 h 283194"/>
                  <a:gd name="connsiteX46" fmla="*/ 115747 w 501129"/>
                  <a:gd name="connsiteY46" fmla="*/ 215484 h 283194"/>
                  <a:gd name="connsiteX47" fmla="*/ 115747 w 501129"/>
                  <a:gd name="connsiteY47" fmla="*/ 189451 h 283194"/>
                  <a:gd name="connsiteX48" fmla="*/ 0 w 501129"/>
                  <a:gd name="connsiteY48" fmla="*/ 189451 h 283194"/>
                  <a:gd name="connsiteX49" fmla="*/ 0 w 501129"/>
                  <a:gd name="connsiteY49" fmla="*/ 128337 h 283194"/>
                  <a:gd name="connsiteX50" fmla="*/ 16260 w 501129"/>
                  <a:gd name="connsiteY50" fmla="*/ 128337 h 283194"/>
                  <a:gd name="connsiteX51" fmla="*/ 116119 w 501129"/>
                  <a:gd name="connsiteY51" fmla="*/ 14303 h 283194"/>
                  <a:gd name="connsiteX52" fmla="*/ 116119 w 501129"/>
                  <a:gd name="connsiteY52" fmla="*/ 0 h 283194"/>
                  <a:gd name="connsiteX53" fmla="*/ 144597 w 501129"/>
                  <a:gd name="connsiteY53" fmla="*/ 0 h 283194"/>
                  <a:gd name="connsiteX54" fmla="*/ 144597 w 501129"/>
                  <a:gd name="connsiteY54" fmla="*/ 14303 h 283194"/>
                  <a:gd name="connsiteX55" fmla="*/ 165009 w 501129"/>
                  <a:gd name="connsiteY55" fmla="*/ 82867 h 283194"/>
                  <a:gd name="connsiteX56" fmla="*/ 202862 w 501129"/>
                  <a:gd name="connsiteY56" fmla="*/ 116382 h 283194"/>
                  <a:gd name="connsiteX57" fmla="*/ 252400 w 501129"/>
                  <a:gd name="connsiteY57" fmla="*/ 126502 h 283194"/>
                  <a:gd name="connsiteX58" fmla="*/ 301425 w 501129"/>
                  <a:gd name="connsiteY58" fmla="*/ 115433 h 283194"/>
                  <a:gd name="connsiteX59" fmla="*/ 337956 w 501129"/>
                  <a:gd name="connsiteY59" fmla="*/ 80916 h 283194"/>
                  <a:gd name="connsiteX60" fmla="*/ 357636 w 501129"/>
                  <a:gd name="connsiteY60" fmla="*/ 14547 h 283194"/>
                  <a:gd name="connsiteX61" fmla="*/ 357636 w 501129"/>
                  <a:gd name="connsiteY61" fmla="*/ 0 h 283194"/>
                  <a:gd name="connsiteX62" fmla="*/ 386236 w 501129"/>
                  <a:gd name="connsiteY62" fmla="*/ 0 h 283194"/>
                  <a:gd name="connsiteX63" fmla="*/ 386236 w 501129"/>
                  <a:gd name="connsiteY63" fmla="*/ 14303 h 283194"/>
                  <a:gd name="connsiteX64" fmla="*/ 485973 w 501129"/>
                  <a:gd name="connsiteY64" fmla="*/ 128337 h 283194"/>
                  <a:gd name="connsiteX65" fmla="*/ 501130 w 501129"/>
                  <a:gd name="connsiteY65" fmla="*/ 128337 h 283194"/>
                  <a:gd name="connsiteX66" fmla="*/ 501130 w 501129"/>
                  <a:gd name="connsiteY66" fmla="*/ 189451 h 283194"/>
                  <a:gd name="connsiteX67" fmla="*/ 387090 w 501129"/>
                  <a:gd name="connsiteY67" fmla="*/ 189451 h 283194"/>
                  <a:gd name="connsiteX68" fmla="*/ 387090 w 501129"/>
                  <a:gd name="connsiteY68" fmla="*/ 211082 h 283194"/>
                  <a:gd name="connsiteX69" fmla="*/ 405480 w 501129"/>
                  <a:gd name="connsiteY69" fmla="*/ 210787 h 283194"/>
                  <a:gd name="connsiteX70" fmla="*/ 422049 w 501129"/>
                  <a:gd name="connsiteY70" fmla="*/ 218782 h 283194"/>
                  <a:gd name="connsiteX71" fmla="*/ 429749 w 501129"/>
                  <a:gd name="connsiteY71" fmla="*/ 222087 h 283194"/>
                  <a:gd name="connsiteX72" fmla="*/ 437571 w 501129"/>
                  <a:gd name="connsiteY72" fmla="*/ 218782 h 283194"/>
                  <a:gd name="connsiteX73" fmla="*/ 462385 w 501129"/>
                  <a:gd name="connsiteY73" fmla="*/ 209869 h 283194"/>
                  <a:gd name="connsiteX74" fmla="*/ 487192 w 501129"/>
                  <a:gd name="connsiteY74" fmla="*/ 218782 h 283194"/>
                  <a:gd name="connsiteX75" fmla="*/ 495014 w 501129"/>
                  <a:gd name="connsiteY75" fmla="*/ 222087 h 283194"/>
                  <a:gd name="connsiteX76" fmla="*/ 501130 w 501129"/>
                  <a:gd name="connsiteY76" fmla="*/ 222087 h 283194"/>
                  <a:gd name="connsiteX77" fmla="*/ 501130 w 501129"/>
                  <a:gd name="connsiteY77" fmla="*/ 283194 h 283194"/>
                  <a:gd name="connsiteX78" fmla="*/ 495014 w 501129"/>
                  <a:gd name="connsiteY78" fmla="*/ 283194 h 283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501129" h="283194">
                    <a:moveTo>
                      <a:pt x="495014" y="283194"/>
                    </a:moveTo>
                    <a:cubicBezTo>
                      <a:pt x="486076" y="283182"/>
                      <a:pt x="477420" y="280024"/>
                      <a:pt x="470573" y="274275"/>
                    </a:cubicBezTo>
                    <a:cubicBezTo>
                      <a:pt x="469585" y="273190"/>
                      <a:pt x="468372" y="272337"/>
                      <a:pt x="467024" y="271766"/>
                    </a:cubicBezTo>
                    <a:cubicBezTo>
                      <a:pt x="465670" y="271195"/>
                      <a:pt x="464214" y="270926"/>
                      <a:pt x="462751" y="270977"/>
                    </a:cubicBezTo>
                    <a:cubicBezTo>
                      <a:pt x="461313" y="270938"/>
                      <a:pt x="459889" y="271201"/>
                      <a:pt x="458560" y="271747"/>
                    </a:cubicBezTo>
                    <a:cubicBezTo>
                      <a:pt x="457239" y="272292"/>
                      <a:pt x="456039" y="273114"/>
                      <a:pt x="455050" y="274153"/>
                    </a:cubicBezTo>
                    <a:cubicBezTo>
                      <a:pt x="448242" y="279992"/>
                      <a:pt x="439573" y="283201"/>
                      <a:pt x="430602" y="283194"/>
                    </a:cubicBezTo>
                    <a:cubicBezTo>
                      <a:pt x="421664" y="283182"/>
                      <a:pt x="413007" y="280024"/>
                      <a:pt x="406160" y="274275"/>
                    </a:cubicBezTo>
                    <a:cubicBezTo>
                      <a:pt x="402734" y="271586"/>
                      <a:pt x="401759" y="270977"/>
                      <a:pt x="398460" y="270977"/>
                    </a:cubicBezTo>
                    <a:cubicBezTo>
                      <a:pt x="395156" y="270977"/>
                      <a:pt x="394180" y="270977"/>
                      <a:pt x="390760" y="274153"/>
                    </a:cubicBezTo>
                    <a:cubicBezTo>
                      <a:pt x="383926" y="279948"/>
                      <a:pt x="375270" y="283149"/>
                      <a:pt x="366312" y="283194"/>
                    </a:cubicBezTo>
                    <a:cubicBezTo>
                      <a:pt x="357348" y="283201"/>
                      <a:pt x="348672" y="279992"/>
                      <a:pt x="341870" y="274153"/>
                    </a:cubicBezTo>
                    <a:cubicBezTo>
                      <a:pt x="339791" y="272132"/>
                      <a:pt x="337006" y="270996"/>
                      <a:pt x="334106" y="270996"/>
                    </a:cubicBezTo>
                    <a:cubicBezTo>
                      <a:pt x="331205" y="270996"/>
                      <a:pt x="328420" y="272132"/>
                      <a:pt x="326348" y="274153"/>
                    </a:cubicBezTo>
                    <a:cubicBezTo>
                      <a:pt x="319539" y="279992"/>
                      <a:pt x="310864" y="283201"/>
                      <a:pt x="301900" y="283194"/>
                    </a:cubicBezTo>
                    <a:cubicBezTo>
                      <a:pt x="292954" y="283201"/>
                      <a:pt x="284292" y="280044"/>
                      <a:pt x="277451" y="274275"/>
                    </a:cubicBezTo>
                    <a:cubicBezTo>
                      <a:pt x="273909" y="271586"/>
                      <a:pt x="273056" y="270977"/>
                      <a:pt x="269629" y="270977"/>
                    </a:cubicBezTo>
                    <a:cubicBezTo>
                      <a:pt x="266209" y="270977"/>
                      <a:pt x="265356" y="270977"/>
                      <a:pt x="261929" y="274153"/>
                    </a:cubicBezTo>
                    <a:cubicBezTo>
                      <a:pt x="255127" y="279992"/>
                      <a:pt x="246452" y="283201"/>
                      <a:pt x="237487" y="283194"/>
                    </a:cubicBezTo>
                    <a:cubicBezTo>
                      <a:pt x="228542" y="283182"/>
                      <a:pt x="219892" y="280024"/>
                      <a:pt x="213039" y="274275"/>
                    </a:cubicBezTo>
                    <a:cubicBezTo>
                      <a:pt x="209619" y="271586"/>
                      <a:pt x="208644" y="270977"/>
                      <a:pt x="205339" y="270977"/>
                    </a:cubicBezTo>
                    <a:cubicBezTo>
                      <a:pt x="202041" y="270977"/>
                      <a:pt x="201065" y="270977"/>
                      <a:pt x="197639" y="274153"/>
                    </a:cubicBezTo>
                    <a:cubicBezTo>
                      <a:pt x="190657" y="279967"/>
                      <a:pt x="181860" y="283156"/>
                      <a:pt x="172767" y="283156"/>
                    </a:cubicBezTo>
                    <a:cubicBezTo>
                      <a:pt x="163681" y="283156"/>
                      <a:pt x="154877" y="279967"/>
                      <a:pt x="147895" y="274153"/>
                    </a:cubicBezTo>
                    <a:cubicBezTo>
                      <a:pt x="146907" y="273069"/>
                      <a:pt x="145695" y="272215"/>
                      <a:pt x="144347" y="271644"/>
                    </a:cubicBezTo>
                    <a:cubicBezTo>
                      <a:pt x="142993" y="271073"/>
                      <a:pt x="141536" y="270803"/>
                      <a:pt x="140073" y="270855"/>
                    </a:cubicBezTo>
                    <a:cubicBezTo>
                      <a:pt x="138636" y="270816"/>
                      <a:pt x="137211" y="271079"/>
                      <a:pt x="135883" y="271625"/>
                    </a:cubicBezTo>
                    <a:cubicBezTo>
                      <a:pt x="134561" y="272170"/>
                      <a:pt x="133361" y="272992"/>
                      <a:pt x="132373" y="274031"/>
                    </a:cubicBezTo>
                    <a:cubicBezTo>
                      <a:pt x="125565" y="279871"/>
                      <a:pt x="116896" y="283079"/>
                      <a:pt x="107925" y="283073"/>
                    </a:cubicBezTo>
                    <a:cubicBezTo>
                      <a:pt x="98980" y="283079"/>
                      <a:pt x="90324" y="279922"/>
                      <a:pt x="83483" y="274153"/>
                    </a:cubicBezTo>
                    <a:cubicBezTo>
                      <a:pt x="79941" y="271464"/>
                      <a:pt x="79081" y="270855"/>
                      <a:pt x="75661" y="270855"/>
                    </a:cubicBezTo>
                    <a:cubicBezTo>
                      <a:pt x="74224" y="270816"/>
                      <a:pt x="72799" y="271079"/>
                      <a:pt x="71471" y="271625"/>
                    </a:cubicBezTo>
                    <a:cubicBezTo>
                      <a:pt x="70149" y="272170"/>
                      <a:pt x="68949" y="272992"/>
                      <a:pt x="67961" y="274031"/>
                    </a:cubicBezTo>
                    <a:cubicBezTo>
                      <a:pt x="61152" y="279871"/>
                      <a:pt x="52483" y="283079"/>
                      <a:pt x="43513" y="283073"/>
                    </a:cubicBezTo>
                    <a:cubicBezTo>
                      <a:pt x="34548" y="283079"/>
                      <a:pt x="25873" y="279871"/>
                      <a:pt x="19071" y="274031"/>
                    </a:cubicBezTo>
                    <a:cubicBezTo>
                      <a:pt x="15644" y="271464"/>
                      <a:pt x="14791" y="270855"/>
                      <a:pt x="11371" y="270855"/>
                    </a:cubicBezTo>
                    <a:lnTo>
                      <a:pt x="0" y="270855"/>
                    </a:lnTo>
                    <a:lnTo>
                      <a:pt x="0" y="209741"/>
                    </a:lnTo>
                    <a:lnTo>
                      <a:pt x="6115" y="209741"/>
                    </a:lnTo>
                    <a:cubicBezTo>
                      <a:pt x="15054" y="209754"/>
                      <a:pt x="23710" y="212917"/>
                      <a:pt x="30557" y="218660"/>
                    </a:cubicBezTo>
                    <a:cubicBezTo>
                      <a:pt x="33984" y="221227"/>
                      <a:pt x="34959" y="221965"/>
                      <a:pt x="38379" y="221965"/>
                    </a:cubicBezTo>
                    <a:cubicBezTo>
                      <a:pt x="41806" y="221965"/>
                      <a:pt x="42659" y="221227"/>
                      <a:pt x="46079" y="218660"/>
                    </a:cubicBezTo>
                    <a:cubicBezTo>
                      <a:pt x="53067" y="212898"/>
                      <a:pt x="61839" y="209747"/>
                      <a:pt x="70893" y="209747"/>
                    </a:cubicBezTo>
                    <a:cubicBezTo>
                      <a:pt x="79948" y="209747"/>
                      <a:pt x="88719" y="212898"/>
                      <a:pt x="95707" y="218660"/>
                    </a:cubicBezTo>
                    <a:cubicBezTo>
                      <a:pt x="99249" y="221227"/>
                      <a:pt x="100103" y="221965"/>
                      <a:pt x="103529" y="221965"/>
                    </a:cubicBezTo>
                    <a:cubicBezTo>
                      <a:pt x="106949" y="221965"/>
                      <a:pt x="107803" y="221227"/>
                      <a:pt x="111230" y="218660"/>
                    </a:cubicBezTo>
                    <a:lnTo>
                      <a:pt x="115747" y="215484"/>
                    </a:lnTo>
                    <a:lnTo>
                      <a:pt x="115747" y="189451"/>
                    </a:lnTo>
                    <a:lnTo>
                      <a:pt x="0" y="189451"/>
                    </a:lnTo>
                    <a:lnTo>
                      <a:pt x="0" y="128337"/>
                    </a:lnTo>
                    <a:lnTo>
                      <a:pt x="16260" y="128337"/>
                    </a:lnTo>
                    <a:cubicBezTo>
                      <a:pt x="91671" y="128337"/>
                      <a:pt x="116119" y="43513"/>
                      <a:pt x="116119" y="14303"/>
                    </a:cubicBezTo>
                    <a:lnTo>
                      <a:pt x="116119" y="0"/>
                    </a:lnTo>
                    <a:lnTo>
                      <a:pt x="144597" y="0"/>
                    </a:lnTo>
                    <a:lnTo>
                      <a:pt x="144597" y="14303"/>
                    </a:lnTo>
                    <a:cubicBezTo>
                      <a:pt x="145027" y="38591"/>
                      <a:pt x="152086" y="62301"/>
                      <a:pt x="165009" y="82867"/>
                    </a:cubicBezTo>
                    <a:cubicBezTo>
                      <a:pt x="174467" y="97164"/>
                      <a:pt x="187526" y="108721"/>
                      <a:pt x="202862" y="116382"/>
                    </a:cubicBezTo>
                    <a:cubicBezTo>
                      <a:pt x="218205" y="124037"/>
                      <a:pt x="235286" y="127528"/>
                      <a:pt x="252400" y="126502"/>
                    </a:cubicBezTo>
                    <a:cubicBezTo>
                      <a:pt x="269437" y="127278"/>
                      <a:pt x="286371" y="123454"/>
                      <a:pt x="301425" y="115433"/>
                    </a:cubicBezTo>
                    <a:cubicBezTo>
                      <a:pt x="316479" y="107412"/>
                      <a:pt x="329094" y="95489"/>
                      <a:pt x="337956" y="80916"/>
                    </a:cubicBezTo>
                    <a:cubicBezTo>
                      <a:pt x="350007" y="60806"/>
                      <a:pt x="356770" y="37975"/>
                      <a:pt x="357636" y="14547"/>
                    </a:cubicBezTo>
                    <a:lnTo>
                      <a:pt x="357636" y="0"/>
                    </a:lnTo>
                    <a:lnTo>
                      <a:pt x="386236" y="0"/>
                    </a:lnTo>
                    <a:lnTo>
                      <a:pt x="386236" y="14303"/>
                    </a:lnTo>
                    <a:cubicBezTo>
                      <a:pt x="386236" y="43513"/>
                      <a:pt x="410678" y="128337"/>
                      <a:pt x="485973" y="128337"/>
                    </a:cubicBezTo>
                    <a:lnTo>
                      <a:pt x="501130" y="128337"/>
                    </a:lnTo>
                    <a:lnTo>
                      <a:pt x="501130" y="189451"/>
                    </a:lnTo>
                    <a:lnTo>
                      <a:pt x="387090" y="189451"/>
                    </a:lnTo>
                    <a:lnTo>
                      <a:pt x="387090" y="211082"/>
                    </a:lnTo>
                    <a:cubicBezTo>
                      <a:pt x="393115" y="209555"/>
                      <a:pt x="399410" y="209452"/>
                      <a:pt x="405480" y="210787"/>
                    </a:cubicBezTo>
                    <a:cubicBezTo>
                      <a:pt x="411551" y="212128"/>
                      <a:pt x="417223" y="214862"/>
                      <a:pt x="422049" y="218782"/>
                    </a:cubicBezTo>
                    <a:cubicBezTo>
                      <a:pt x="425469" y="221349"/>
                      <a:pt x="426450" y="222087"/>
                      <a:pt x="429749" y="222087"/>
                    </a:cubicBezTo>
                    <a:cubicBezTo>
                      <a:pt x="433047" y="222087"/>
                      <a:pt x="434151" y="221349"/>
                      <a:pt x="437571" y="218782"/>
                    </a:cubicBezTo>
                    <a:cubicBezTo>
                      <a:pt x="444553" y="213020"/>
                      <a:pt x="453324" y="209869"/>
                      <a:pt x="462385" y="209869"/>
                    </a:cubicBezTo>
                    <a:cubicBezTo>
                      <a:pt x="471439" y="209869"/>
                      <a:pt x="480211" y="213020"/>
                      <a:pt x="487192" y="218782"/>
                    </a:cubicBezTo>
                    <a:cubicBezTo>
                      <a:pt x="490741" y="221349"/>
                      <a:pt x="491594" y="222087"/>
                      <a:pt x="495014" y="222087"/>
                    </a:cubicBezTo>
                    <a:lnTo>
                      <a:pt x="501130" y="222087"/>
                    </a:lnTo>
                    <a:lnTo>
                      <a:pt x="501130" y="283194"/>
                    </a:lnTo>
                    <a:lnTo>
                      <a:pt x="495014" y="283194"/>
                    </a:lnTo>
                    <a:close/>
                  </a:path>
                </a:pathLst>
              </a:custGeom>
              <a:solidFill>
                <a:srgbClr val="FFFFFF"/>
              </a:solidFill>
              <a:ln w="6417" cap="flat">
                <a:noFill/>
                <a:prstDash val="solid"/>
                <a:miter/>
              </a:ln>
            </p:spPr>
            <p:txBody>
              <a:bodyPr rtlCol="0" anchor="ctr"/>
              <a:lstStyle/>
              <a:p>
                <a:endParaRPr lang="en-US"/>
              </a:p>
            </p:txBody>
          </p:sp>
          <p:sp>
            <p:nvSpPr>
              <p:cNvPr id="2503" name="Freeform: Shape 2502">
                <a:extLst>
                  <a:ext uri="{FF2B5EF4-FFF2-40B4-BE49-F238E27FC236}">
                    <a16:creationId xmlns:a16="http://schemas.microsoft.com/office/drawing/2014/main" id="{7C68B798-DB64-4ACE-A384-C0996556B027}"/>
                  </a:ext>
                </a:extLst>
              </p:cNvPr>
              <p:cNvSpPr/>
              <p:nvPr/>
            </p:nvSpPr>
            <p:spPr>
              <a:xfrm>
                <a:off x="2897204" y="5504880"/>
                <a:ext cx="513347" cy="295794"/>
              </a:xfrm>
              <a:custGeom>
                <a:avLst/>
                <a:gdLst>
                  <a:gd name="connsiteX0" fmla="*/ 387090 w 513347"/>
                  <a:gd name="connsiteY0" fmla="*/ 12590 h 295794"/>
                  <a:gd name="connsiteX1" fmla="*/ 387090 w 513347"/>
                  <a:gd name="connsiteY1" fmla="*/ 20778 h 295794"/>
                  <a:gd name="connsiteX2" fmla="*/ 492935 w 513347"/>
                  <a:gd name="connsiteY2" fmla="*/ 140927 h 295794"/>
                  <a:gd name="connsiteX3" fmla="*/ 501123 w 513347"/>
                  <a:gd name="connsiteY3" fmla="*/ 140927 h 295794"/>
                  <a:gd name="connsiteX4" fmla="*/ 501123 w 513347"/>
                  <a:gd name="connsiteY4" fmla="*/ 189817 h 295794"/>
                  <a:gd name="connsiteX5" fmla="*/ 387090 w 513347"/>
                  <a:gd name="connsiteY5" fmla="*/ 189817 h 295794"/>
                  <a:gd name="connsiteX6" fmla="*/ 387090 w 513347"/>
                  <a:gd name="connsiteY6" fmla="*/ 226489 h 295794"/>
                  <a:gd name="connsiteX7" fmla="*/ 403343 w 513347"/>
                  <a:gd name="connsiteY7" fmla="*/ 222453 h 295794"/>
                  <a:gd name="connsiteX8" fmla="*/ 424487 w 513347"/>
                  <a:gd name="connsiteY8" fmla="*/ 230153 h 295794"/>
                  <a:gd name="connsiteX9" fmla="*/ 435915 w 513347"/>
                  <a:gd name="connsiteY9" fmla="*/ 234657 h 295794"/>
                  <a:gd name="connsiteX10" fmla="*/ 447344 w 513347"/>
                  <a:gd name="connsiteY10" fmla="*/ 230153 h 295794"/>
                  <a:gd name="connsiteX11" fmla="*/ 468494 w 513347"/>
                  <a:gd name="connsiteY11" fmla="*/ 222453 h 295794"/>
                  <a:gd name="connsiteX12" fmla="*/ 489759 w 513347"/>
                  <a:gd name="connsiteY12" fmla="*/ 230153 h 295794"/>
                  <a:gd name="connsiteX13" fmla="*/ 501123 w 513347"/>
                  <a:gd name="connsiteY13" fmla="*/ 234677 h 295794"/>
                  <a:gd name="connsiteX14" fmla="*/ 501123 w 513347"/>
                  <a:gd name="connsiteY14" fmla="*/ 283567 h 295794"/>
                  <a:gd name="connsiteX15" fmla="*/ 479980 w 513347"/>
                  <a:gd name="connsiteY15" fmla="*/ 275744 h 295794"/>
                  <a:gd name="connsiteX16" fmla="*/ 468494 w 513347"/>
                  <a:gd name="connsiteY16" fmla="*/ 271343 h 295794"/>
                  <a:gd name="connsiteX17" fmla="*/ 462366 w 513347"/>
                  <a:gd name="connsiteY17" fmla="*/ 272408 h 295794"/>
                  <a:gd name="connsiteX18" fmla="*/ 457123 w 513347"/>
                  <a:gd name="connsiteY18" fmla="*/ 275744 h 295794"/>
                  <a:gd name="connsiteX19" fmla="*/ 435915 w 513347"/>
                  <a:gd name="connsiteY19" fmla="*/ 283573 h 295794"/>
                  <a:gd name="connsiteX20" fmla="*/ 414714 w 513347"/>
                  <a:gd name="connsiteY20" fmla="*/ 275744 h 295794"/>
                  <a:gd name="connsiteX21" fmla="*/ 409465 w 513347"/>
                  <a:gd name="connsiteY21" fmla="*/ 272408 h 295794"/>
                  <a:gd name="connsiteX22" fmla="*/ 403343 w 513347"/>
                  <a:gd name="connsiteY22" fmla="*/ 271343 h 295794"/>
                  <a:gd name="connsiteX23" fmla="*/ 391857 w 513347"/>
                  <a:gd name="connsiteY23" fmla="*/ 275744 h 295794"/>
                  <a:gd name="connsiteX24" fmla="*/ 370707 w 513347"/>
                  <a:gd name="connsiteY24" fmla="*/ 283560 h 295794"/>
                  <a:gd name="connsiteX25" fmla="*/ 349564 w 513347"/>
                  <a:gd name="connsiteY25" fmla="*/ 275744 h 295794"/>
                  <a:gd name="connsiteX26" fmla="*/ 338136 w 513347"/>
                  <a:gd name="connsiteY26" fmla="*/ 271323 h 295794"/>
                  <a:gd name="connsiteX27" fmla="*/ 326707 w 513347"/>
                  <a:gd name="connsiteY27" fmla="*/ 275744 h 295794"/>
                  <a:gd name="connsiteX28" fmla="*/ 305564 w 513347"/>
                  <a:gd name="connsiteY28" fmla="*/ 283567 h 295794"/>
                  <a:gd name="connsiteX29" fmla="*/ 284298 w 513347"/>
                  <a:gd name="connsiteY29" fmla="*/ 275744 h 295794"/>
                  <a:gd name="connsiteX30" fmla="*/ 272927 w 513347"/>
                  <a:gd name="connsiteY30" fmla="*/ 271336 h 295794"/>
                  <a:gd name="connsiteX31" fmla="*/ 261563 w 513347"/>
                  <a:gd name="connsiteY31" fmla="*/ 275744 h 295794"/>
                  <a:gd name="connsiteX32" fmla="*/ 240356 w 513347"/>
                  <a:gd name="connsiteY32" fmla="*/ 283573 h 295794"/>
                  <a:gd name="connsiteX33" fmla="*/ 219148 w 513347"/>
                  <a:gd name="connsiteY33" fmla="*/ 275744 h 295794"/>
                  <a:gd name="connsiteX34" fmla="*/ 213905 w 513347"/>
                  <a:gd name="connsiteY34" fmla="*/ 272408 h 295794"/>
                  <a:gd name="connsiteX35" fmla="*/ 207784 w 513347"/>
                  <a:gd name="connsiteY35" fmla="*/ 271343 h 295794"/>
                  <a:gd name="connsiteX36" fmla="*/ 196291 w 513347"/>
                  <a:gd name="connsiteY36" fmla="*/ 275744 h 295794"/>
                  <a:gd name="connsiteX37" fmla="*/ 175148 w 513347"/>
                  <a:gd name="connsiteY37" fmla="*/ 283560 h 295794"/>
                  <a:gd name="connsiteX38" fmla="*/ 154004 w 513347"/>
                  <a:gd name="connsiteY38" fmla="*/ 275744 h 295794"/>
                  <a:gd name="connsiteX39" fmla="*/ 142576 w 513347"/>
                  <a:gd name="connsiteY39" fmla="*/ 271323 h 295794"/>
                  <a:gd name="connsiteX40" fmla="*/ 131147 w 513347"/>
                  <a:gd name="connsiteY40" fmla="*/ 275744 h 295794"/>
                  <a:gd name="connsiteX41" fmla="*/ 110004 w 513347"/>
                  <a:gd name="connsiteY41" fmla="*/ 283560 h 295794"/>
                  <a:gd name="connsiteX42" fmla="*/ 88860 w 513347"/>
                  <a:gd name="connsiteY42" fmla="*/ 275744 h 295794"/>
                  <a:gd name="connsiteX43" fmla="*/ 77368 w 513347"/>
                  <a:gd name="connsiteY43" fmla="*/ 271343 h 295794"/>
                  <a:gd name="connsiteX44" fmla="*/ 71246 w 513347"/>
                  <a:gd name="connsiteY44" fmla="*/ 272408 h 295794"/>
                  <a:gd name="connsiteX45" fmla="*/ 66004 w 513347"/>
                  <a:gd name="connsiteY45" fmla="*/ 275744 h 295794"/>
                  <a:gd name="connsiteX46" fmla="*/ 44796 w 513347"/>
                  <a:gd name="connsiteY46" fmla="*/ 283573 h 295794"/>
                  <a:gd name="connsiteX47" fmla="*/ 23588 w 513347"/>
                  <a:gd name="connsiteY47" fmla="*/ 275744 h 295794"/>
                  <a:gd name="connsiteX48" fmla="*/ 18346 w 513347"/>
                  <a:gd name="connsiteY48" fmla="*/ 272408 h 295794"/>
                  <a:gd name="connsiteX49" fmla="*/ 12224 w 513347"/>
                  <a:gd name="connsiteY49" fmla="*/ 271343 h 295794"/>
                  <a:gd name="connsiteX50" fmla="*/ 12224 w 513347"/>
                  <a:gd name="connsiteY50" fmla="*/ 222453 h 295794"/>
                  <a:gd name="connsiteX51" fmla="*/ 33368 w 513347"/>
                  <a:gd name="connsiteY51" fmla="*/ 230153 h 295794"/>
                  <a:gd name="connsiteX52" fmla="*/ 44796 w 513347"/>
                  <a:gd name="connsiteY52" fmla="*/ 234657 h 295794"/>
                  <a:gd name="connsiteX53" fmla="*/ 56224 w 513347"/>
                  <a:gd name="connsiteY53" fmla="*/ 230153 h 295794"/>
                  <a:gd name="connsiteX54" fmla="*/ 77368 w 513347"/>
                  <a:gd name="connsiteY54" fmla="*/ 222453 h 295794"/>
                  <a:gd name="connsiteX55" fmla="*/ 98633 w 513347"/>
                  <a:gd name="connsiteY55" fmla="*/ 230153 h 295794"/>
                  <a:gd name="connsiteX56" fmla="*/ 103863 w 513347"/>
                  <a:gd name="connsiteY56" fmla="*/ 233560 h 295794"/>
                  <a:gd name="connsiteX57" fmla="*/ 110004 w 513347"/>
                  <a:gd name="connsiteY57" fmla="*/ 234677 h 295794"/>
                  <a:gd name="connsiteX58" fmla="*/ 121368 w 513347"/>
                  <a:gd name="connsiteY58" fmla="*/ 230153 h 295794"/>
                  <a:gd name="connsiteX59" fmla="*/ 128337 w 513347"/>
                  <a:gd name="connsiteY59" fmla="*/ 225629 h 295794"/>
                  <a:gd name="connsiteX60" fmla="*/ 128337 w 513347"/>
                  <a:gd name="connsiteY60" fmla="*/ 189817 h 295794"/>
                  <a:gd name="connsiteX61" fmla="*/ 12224 w 513347"/>
                  <a:gd name="connsiteY61" fmla="*/ 189817 h 295794"/>
                  <a:gd name="connsiteX62" fmla="*/ 12224 w 513347"/>
                  <a:gd name="connsiteY62" fmla="*/ 140927 h 295794"/>
                  <a:gd name="connsiteX63" fmla="*/ 22369 w 513347"/>
                  <a:gd name="connsiteY63" fmla="*/ 140927 h 295794"/>
                  <a:gd name="connsiteX64" fmla="*/ 128337 w 513347"/>
                  <a:gd name="connsiteY64" fmla="*/ 20778 h 295794"/>
                  <a:gd name="connsiteX65" fmla="*/ 128337 w 513347"/>
                  <a:gd name="connsiteY65" fmla="*/ 12590 h 295794"/>
                  <a:gd name="connsiteX66" fmla="*/ 144591 w 513347"/>
                  <a:gd name="connsiteY66" fmla="*/ 12590 h 295794"/>
                  <a:gd name="connsiteX67" fmla="*/ 144591 w 513347"/>
                  <a:gd name="connsiteY67" fmla="*/ 20778 h 295794"/>
                  <a:gd name="connsiteX68" fmla="*/ 166228 w 513347"/>
                  <a:gd name="connsiteY68" fmla="*/ 92403 h 295794"/>
                  <a:gd name="connsiteX69" fmla="*/ 206269 w 513347"/>
                  <a:gd name="connsiteY69" fmla="*/ 128022 h 295794"/>
                  <a:gd name="connsiteX70" fmla="*/ 258753 w 513347"/>
                  <a:gd name="connsiteY70" fmla="*/ 138848 h 295794"/>
                  <a:gd name="connsiteX71" fmla="*/ 311198 w 513347"/>
                  <a:gd name="connsiteY71" fmla="*/ 127092 h 295794"/>
                  <a:gd name="connsiteX72" fmla="*/ 350052 w 513347"/>
                  <a:gd name="connsiteY72" fmla="*/ 89958 h 295794"/>
                  <a:gd name="connsiteX73" fmla="*/ 370707 w 513347"/>
                  <a:gd name="connsiteY73" fmla="*/ 20412 h 295794"/>
                  <a:gd name="connsiteX74" fmla="*/ 370707 w 513347"/>
                  <a:gd name="connsiteY74" fmla="*/ 12224 h 295794"/>
                  <a:gd name="connsiteX75" fmla="*/ 387090 w 513347"/>
                  <a:gd name="connsiteY75" fmla="*/ 12224 h 295794"/>
                  <a:gd name="connsiteX76" fmla="*/ 399314 w 513347"/>
                  <a:gd name="connsiteY76" fmla="*/ 0 h 295794"/>
                  <a:gd name="connsiteX77" fmla="*/ 358490 w 513347"/>
                  <a:gd name="connsiteY77" fmla="*/ 0 h 295794"/>
                  <a:gd name="connsiteX78" fmla="*/ 358490 w 513347"/>
                  <a:gd name="connsiteY78" fmla="*/ 20412 h 295794"/>
                  <a:gd name="connsiteX79" fmla="*/ 339663 w 513347"/>
                  <a:gd name="connsiteY79" fmla="*/ 83483 h 295794"/>
                  <a:gd name="connsiteX80" fmla="*/ 305224 w 513347"/>
                  <a:gd name="connsiteY80" fmla="*/ 116254 h 295794"/>
                  <a:gd name="connsiteX81" fmla="*/ 258753 w 513347"/>
                  <a:gd name="connsiteY81" fmla="*/ 126264 h 295794"/>
                  <a:gd name="connsiteX82" fmla="*/ 176495 w 513347"/>
                  <a:gd name="connsiteY82" fmla="*/ 85318 h 295794"/>
                  <a:gd name="connsiteX83" fmla="*/ 156815 w 513347"/>
                  <a:gd name="connsiteY83" fmla="*/ 20412 h 295794"/>
                  <a:gd name="connsiteX84" fmla="*/ 156815 w 513347"/>
                  <a:gd name="connsiteY84" fmla="*/ 372 h 295794"/>
                  <a:gd name="connsiteX85" fmla="*/ 116113 w 513347"/>
                  <a:gd name="connsiteY85" fmla="*/ 372 h 295794"/>
                  <a:gd name="connsiteX86" fmla="*/ 116113 w 513347"/>
                  <a:gd name="connsiteY86" fmla="*/ 20778 h 295794"/>
                  <a:gd name="connsiteX87" fmla="*/ 22369 w 513347"/>
                  <a:gd name="connsiteY87" fmla="*/ 128709 h 295794"/>
                  <a:gd name="connsiteX88" fmla="*/ 0 w 513347"/>
                  <a:gd name="connsiteY88" fmla="*/ 128709 h 295794"/>
                  <a:gd name="connsiteX89" fmla="*/ 0 w 513347"/>
                  <a:gd name="connsiteY89" fmla="*/ 202041 h 295794"/>
                  <a:gd name="connsiteX90" fmla="*/ 116113 w 513347"/>
                  <a:gd name="connsiteY90" fmla="*/ 202041 h 295794"/>
                  <a:gd name="connsiteX91" fmla="*/ 116113 w 513347"/>
                  <a:gd name="connsiteY91" fmla="*/ 218911 h 295794"/>
                  <a:gd name="connsiteX92" fmla="*/ 114034 w 513347"/>
                  <a:gd name="connsiteY92" fmla="*/ 220374 h 295794"/>
                  <a:gd name="connsiteX93" fmla="*/ 110004 w 513347"/>
                  <a:gd name="connsiteY93" fmla="*/ 222453 h 295794"/>
                  <a:gd name="connsiteX94" fmla="*/ 105968 w 513347"/>
                  <a:gd name="connsiteY94" fmla="*/ 220374 h 295794"/>
                  <a:gd name="connsiteX95" fmla="*/ 77432 w 513347"/>
                  <a:gd name="connsiteY95" fmla="*/ 210235 h 295794"/>
                  <a:gd name="connsiteX96" fmla="*/ 48890 w 513347"/>
                  <a:gd name="connsiteY96" fmla="*/ 220374 h 295794"/>
                  <a:gd name="connsiteX97" fmla="*/ 44854 w 513347"/>
                  <a:gd name="connsiteY97" fmla="*/ 222453 h 295794"/>
                  <a:gd name="connsiteX98" fmla="*/ 40702 w 513347"/>
                  <a:gd name="connsiteY98" fmla="*/ 220374 h 295794"/>
                  <a:gd name="connsiteX99" fmla="*/ 12224 w 513347"/>
                  <a:gd name="connsiteY99" fmla="*/ 210229 h 295794"/>
                  <a:gd name="connsiteX100" fmla="*/ 0 w 513347"/>
                  <a:gd name="connsiteY100" fmla="*/ 210229 h 295794"/>
                  <a:gd name="connsiteX101" fmla="*/ 0 w 513347"/>
                  <a:gd name="connsiteY101" fmla="*/ 283567 h 295794"/>
                  <a:gd name="connsiteX102" fmla="*/ 12224 w 513347"/>
                  <a:gd name="connsiteY102" fmla="*/ 283567 h 295794"/>
                  <a:gd name="connsiteX103" fmla="*/ 16254 w 513347"/>
                  <a:gd name="connsiteY103" fmla="*/ 285524 h 295794"/>
                  <a:gd name="connsiteX104" fmla="*/ 44854 w 513347"/>
                  <a:gd name="connsiteY104" fmla="*/ 295791 h 295794"/>
                  <a:gd name="connsiteX105" fmla="*/ 73338 w 513347"/>
                  <a:gd name="connsiteY105" fmla="*/ 285524 h 295794"/>
                  <a:gd name="connsiteX106" fmla="*/ 77368 w 513347"/>
                  <a:gd name="connsiteY106" fmla="*/ 283567 h 295794"/>
                  <a:gd name="connsiteX107" fmla="*/ 81404 w 513347"/>
                  <a:gd name="connsiteY107" fmla="*/ 285524 h 295794"/>
                  <a:gd name="connsiteX108" fmla="*/ 110004 w 513347"/>
                  <a:gd name="connsiteY108" fmla="*/ 295791 h 295794"/>
                  <a:gd name="connsiteX109" fmla="*/ 138482 w 513347"/>
                  <a:gd name="connsiteY109" fmla="*/ 285524 h 295794"/>
                  <a:gd name="connsiteX110" fmla="*/ 142518 w 513347"/>
                  <a:gd name="connsiteY110" fmla="*/ 283567 h 295794"/>
                  <a:gd name="connsiteX111" fmla="*/ 146670 w 513347"/>
                  <a:gd name="connsiteY111" fmla="*/ 285524 h 295794"/>
                  <a:gd name="connsiteX112" fmla="*/ 175148 w 513347"/>
                  <a:gd name="connsiteY112" fmla="*/ 295791 h 295794"/>
                  <a:gd name="connsiteX113" fmla="*/ 203626 w 513347"/>
                  <a:gd name="connsiteY113" fmla="*/ 285524 h 295794"/>
                  <a:gd name="connsiteX114" fmla="*/ 207784 w 513347"/>
                  <a:gd name="connsiteY114" fmla="*/ 283567 h 295794"/>
                  <a:gd name="connsiteX115" fmla="*/ 211820 w 513347"/>
                  <a:gd name="connsiteY115" fmla="*/ 285524 h 295794"/>
                  <a:gd name="connsiteX116" fmla="*/ 240356 w 513347"/>
                  <a:gd name="connsiteY116" fmla="*/ 295772 h 295794"/>
                  <a:gd name="connsiteX117" fmla="*/ 268898 w 513347"/>
                  <a:gd name="connsiteY117" fmla="*/ 285524 h 295794"/>
                  <a:gd name="connsiteX118" fmla="*/ 272927 w 513347"/>
                  <a:gd name="connsiteY118" fmla="*/ 283567 h 295794"/>
                  <a:gd name="connsiteX119" fmla="*/ 276964 w 513347"/>
                  <a:gd name="connsiteY119" fmla="*/ 285524 h 295794"/>
                  <a:gd name="connsiteX120" fmla="*/ 305506 w 513347"/>
                  <a:gd name="connsiteY120" fmla="*/ 295772 h 295794"/>
                  <a:gd name="connsiteX121" fmla="*/ 334042 w 513347"/>
                  <a:gd name="connsiteY121" fmla="*/ 285524 h 295794"/>
                  <a:gd name="connsiteX122" fmla="*/ 338078 w 513347"/>
                  <a:gd name="connsiteY122" fmla="*/ 283567 h 295794"/>
                  <a:gd name="connsiteX123" fmla="*/ 342230 w 513347"/>
                  <a:gd name="connsiteY123" fmla="*/ 285524 h 295794"/>
                  <a:gd name="connsiteX124" fmla="*/ 370707 w 513347"/>
                  <a:gd name="connsiteY124" fmla="*/ 295791 h 295794"/>
                  <a:gd name="connsiteX125" fmla="*/ 399192 w 513347"/>
                  <a:gd name="connsiteY125" fmla="*/ 285524 h 295794"/>
                  <a:gd name="connsiteX126" fmla="*/ 403343 w 513347"/>
                  <a:gd name="connsiteY126" fmla="*/ 283567 h 295794"/>
                  <a:gd name="connsiteX127" fmla="*/ 407380 w 513347"/>
                  <a:gd name="connsiteY127" fmla="*/ 285524 h 295794"/>
                  <a:gd name="connsiteX128" fmla="*/ 435915 w 513347"/>
                  <a:gd name="connsiteY128" fmla="*/ 295772 h 295794"/>
                  <a:gd name="connsiteX129" fmla="*/ 464457 w 513347"/>
                  <a:gd name="connsiteY129" fmla="*/ 285524 h 295794"/>
                  <a:gd name="connsiteX130" fmla="*/ 468494 w 513347"/>
                  <a:gd name="connsiteY130" fmla="*/ 283567 h 295794"/>
                  <a:gd name="connsiteX131" fmla="*/ 472645 w 513347"/>
                  <a:gd name="connsiteY131" fmla="*/ 285524 h 295794"/>
                  <a:gd name="connsiteX132" fmla="*/ 501123 w 513347"/>
                  <a:gd name="connsiteY132" fmla="*/ 295791 h 295794"/>
                  <a:gd name="connsiteX133" fmla="*/ 513347 w 513347"/>
                  <a:gd name="connsiteY133" fmla="*/ 295791 h 295794"/>
                  <a:gd name="connsiteX134" fmla="*/ 513347 w 513347"/>
                  <a:gd name="connsiteY134" fmla="*/ 222453 h 295794"/>
                  <a:gd name="connsiteX135" fmla="*/ 501123 w 513347"/>
                  <a:gd name="connsiteY135" fmla="*/ 222453 h 295794"/>
                  <a:gd name="connsiteX136" fmla="*/ 497093 w 513347"/>
                  <a:gd name="connsiteY136" fmla="*/ 220374 h 295794"/>
                  <a:gd name="connsiteX137" fmla="*/ 468551 w 513347"/>
                  <a:gd name="connsiteY137" fmla="*/ 210235 h 295794"/>
                  <a:gd name="connsiteX138" fmla="*/ 440009 w 513347"/>
                  <a:gd name="connsiteY138" fmla="*/ 220374 h 295794"/>
                  <a:gd name="connsiteX139" fmla="*/ 435858 w 513347"/>
                  <a:gd name="connsiteY139" fmla="*/ 222453 h 295794"/>
                  <a:gd name="connsiteX140" fmla="*/ 431821 w 513347"/>
                  <a:gd name="connsiteY140" fmla="*/ 220374 h 295794"/>
                  <a:gd name="connsiteX141" fmla="*/ 403343 w 513347"/>
                  <a:gd name="connsiteY141" fmla="*/ 210229 h 295794"/>
                  <a:gd name="connsiteX142" fmla="*/ 399314 w 513347"/>
                  <a:gd name="connsiteY142" fmla="*/ 210229 h 295794"/>
                  <a:gd name="connsiteX143" fmla="*/ 399314 w 513347"/>
                  <a:gd name="connsiteY143" fmla="*/ 201919 h 295794"/>
                  <a:gd name="connsiteX144" fmla="*/ 513347 w 513347"/>
                  <a:gd name="connsiteY144" fmla="*/ 201919 h 295794"/>
                  <a:gd name="connsiteX145" fmla="*/ 513347 w 513347"/>
                  <a:gd name="connsiteY145" fmla="*/ 128581 h 295794"/>
                  <a:gd name="connsiteX146" fmla="*/ 492935 w 513347"/>
                  <a:gd name="connsiteY146" fmla="*/ 128581 h 295794"/>
                  <a:gd name="connsiteX147" fmla="*/ 399314 w 513347"/>
                  <a:gd name="connsiteY147" fmla="*/ 20656 h 295794"/>
                  <a:gd name="connsiteX148" fmla="*/ 399314 w 513347"/>
                  <a:gd name="connsiteY148" fmla="*/ 372 h 295794"/>
                  <a:gd name="connsiteX149" fmla="*/ 399314 w 513347"/>
                  <a:gd name="connsiteY149" fmla="*/ 0 h 29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513347" h="295794">
                    <a:moveTo>
                      <a:pt x="387090" y="12590"/>
                    </a:moveTo>
                    <a:lnTo>
                      <a:pt x="387090" y="20778"/>
                    </a:lnTo>
                    <a:cubicBezTo>
                      <a:pt x="387090" y="51579"/>
                      <a:pt x="413123" y="140927"/>
                      <a:pt x="492935" y="140927"/>
                    </a:cubicBezTo>
                    <a:lnTo>
                      <a:pt x="501123" y="140927"/>
                    </a:lnTo>
                    <a:lnTo>
                      <a:pt x="501123" y="189817"/>
                    </a:lnTo>
                    <a:lnTo>
                      <a:pt x="387090" y="189817"/>
                    </a:lnTo>
                    <a:lnTo>
                      <a:pt x="387090" y="226489"/>
                    </a:lnTo>
                    <a:cubicBezTo>
                      <a:pt x="392018" y="223627"/>
                      <a:pt x="397652" y="222228"/>
                      <a:pt x="403343" y="222453"/>
                    </a:cubicBezTo>
                    <a:cubicBezTo>
                      <a:pt x="411095" y="222363"/>
                      <a:pt x="418609" y="225103"/>
                      <a:pt x="424487" y="230153"/>
                    </a:cubicBezTo>
                    <a:cubicBezTo>
                      <a:pt x="427593" y="233047"/>
                      <a:pt x="431674" y="234657"/>
                      <a:pt x="435915" y="234657"/>
                    </a:cubicBezTo>
                    <a:cubicBezTo>
                      <a:pt x="440163" y="234657"/>
                      <a:pt x="444245" y="233047"/>
                      <a:pt x="447344" y="230153"/>
                    </a:cubicBezTo>
                    <a:cubicBezTo>
                      <a:pt x="453222" y="225103"/>
                      <a:pt x="460742" y="222363"/>
                      <a:pt x="468494" y="222453"/>
                    </a:cubicBezTo>
                    <a:cubicBezTo>
                      <a:pt x="476277" y="222369"/>
                      <a:pt x="483830" y="225103"/>
                      <a:pt x="489759" y="230153"/>
                    </a:cubicBezTo>
                    <a:cubicBezTo>
                      <a:pt x="492800" y="233104"/>
                      <a:pt x="496888" y="234734"/>
                      <a:pt x="501123" y="234677"/>
                    </a:cubicBezTo>
                    <a:lnTo>
                      <a:pt x="501123" y="283567"/>
                    </a:lnTo>
                    <a:cubicBezTo>
                      <a:pt x="493352" y="283644"/>
                      <a:pt x="485832" y="280859"/>
                      <a:pt x="479980" y="275744"/>
                    </a:cubicBezTo>
                    <a:cubicBezTo>
                      <a:pt x="476881" y="272818"/>
                      <a:pt x="472755" y="271233"/>
                      <a:pt x="468494" y="271343"/>
                    </a:cubicBezTo>
                    <a:cubicBezTo>
                      <a:pt x="466402" y="271291"/>
                      <a:pt x="464316" y="271657"/>
                      <a:pt x="462366" y="272408"/>
                    </a:cubicBezTo>
                    <a:cubicBezTo>
                      <a:pt x="460415" y="273165"/>
                      <a:pt x="458637" y="274301"/>
                      <a:pt x="457123" y="275744"/>
                    </a:cubicBezTo>
                    <a:cubicBezTo>
                      <a:pt x="451213" y="280794"/>
                      <a:pt x="443693" y="283573"/>
                      <a:pt x="435915" y="283573"/>
                    </a:cubicBezTo>
                    <a:cubicBezTo>
                      <a:pt x="428144" y="283573"/>
                      <a:pt x="420624" y="280794"/>
                      <a:pt x="414714" y="275744"/>
                    </a:cubicBezTo>
                    <a:cubicBezTo>
                      <a:pt x="413200" y="274301"/>
                      <a:pt x="411416" y="273165"/>
                      <a:pt x="409465" y="272408"/>
                    </a:cubicBezTo>
                    <a:cubicBezTo>
                      <a:pt x="407515" y="271657"/>
                      <a:pt x="405435" y="271291"/>
                      <a:pt x="403343" y="271343"/>
                    </a:cubicBezTo>
                    <a:cubicBezTo>
                      <a:pt x="399083" y="271233"/>
                      <a:pt x="394950" y="272818"/>
                      <a:pt x="391857" y="275744"/>
                    </a:cubicBezTo>
                    <a:cubicBezTo>
                      <a:pt x="385967" y="280788"/>
                      <a:pt x="378465" y="283560"/>
                      <a:pt x="370707" y="283560"/>
                    </a:cubicBezTo>
                    <a:cubicBezTo>
                      <a:pt x="362956" y="283560"/>
                      <a:pt x="355455" y="280788"/>
                      <a:pt x="349564" y="275744"/>
                    </a:cubicBezTo>
                    <a:cubicBezTo>
                      <a:pt x="346439" y="272902"/>
                      <a:pt x="342364" y="271323"/>
                      <a:pt x="338136" y="271323"/>
                    </a:cubicBezTo>
                    <a:cubicBezTo>
                      <a:pt x="333913" y="271323"/>
                      <a:pt x="329839" y="272902"/>
                      <a:pt x="326707" y="275744"/>
                    </a:cubicBezTo>
                    <a:cubicBezTo>
                      <a:pt x="320849" y="280839"/>
                      <a:pt x="313328" y="283618"/>
                      <a:pt x="305564" y="283567"/>
                    </a:cubicBezTo>
                    <a:cubicBezTo>
                      <a:pt x="297761" y="283618"/>
                      <a:pt x="290208" y="280833"/>
                      <a:pt x="284298" y="275744"/>
                    </a:cubicBezTo>
                    <a:cubicBezTo>
                      <a:pt x="281193" y="272908"/>
                      <a:pt x="277137" y="271336"/>
                      <a:pt x="272927" y="271336"/>
                    </a:cubicBezTo>
                    <a:cubicBezTo>
                      <a:pt x="268724" y="271336"/>
                      <a:pt x="264669" y="272908"/>
                      <a:pt x="261563" y="275744"/>
                    </a:cubicBezTo>
                    <a:cubicBezTo>
                      <a:pt x="255653" y="280794"/>
                      <a:pt x="248133" y="283573"/>
                      <a:pt x="240356" y="283573"/>
                    </a:cubicBezTo>
                    <a:cubicBezTo>
                      <a:pt x="232578" y="283573"/>
                      <a:pt x="225058" y="280794"/>
                      <a:pt x="219148" y="275744"/>
                    </a:cubicBezTo>
                    <a:cubicBezTo>
                      <a:pt x="217640" y="274301"/>
                      <a:pt x="215856" y="273165"/>
                      <a:pt x="213905" y="272408"/>
                    </a:cubicBezTo>
                    <a:cubicBezTo>
                      <a:pt x="211955" y="271657"/>
                      <a:pt x="209876" y="271291"/>
                      <a:pt x="207784" y="271343"/>
                    </a:cubicBezTo>
                    <a:cubicBezTo>
                      <a:pt x="203523" y="271233"/>
                      <a:pt x="199391" y="272818"/>
                      <a:pt x="196291" y="275744"/>
                    </a:cubicBezTo>
                    <a:cubicBezTo>
                      <a:pt x="190401" y="280788"/>
                      <a:pt x="182906" y="283560"/>
                      <a:pt x="175148" y="283560"/>
                    </a:cubicBezTo>
                    <a:cubicBezTo>
                      <a:pt x="167396" y="283560"/>
                      <a:pt x="159895" y="280788"/>
                      <a:pt x="154004" y="275744"/>
                    </a:cubicBezTo>
                    <a:cubicBezTo>
                      <a:pt x="150879" y="272902"/>
                      <a:pt x="146804" y="271323"/>
                      <a:pt x="142576" y="271323"/>
                    </a:cubicBezTo>
                    <a:cubicBezTo>
                      <a:pt x="138347" y="271323"/>
                      <a:pt x="134272" y="272902"/>
                      <a:pt x="131147" y="275744"/>
                    </a:cubicBezTo>
                    <a:cubicBezTo>
                      <a:pt x="125257" y="280788"/>
                      <a:pt x="117756" y="283560"/>
                      <a:pt x="110004" y="283560"/>
                    </a:cubicBezTo>
                    <a:cubicBezTo>
                      <a:pt x="102246" y="283560"/>
                      <a:pt x="94751" y="280788"/>
                      <a:pt x="88860" y="275744"/>
                    </a:cubicBezTo>
                    <a:cubicBezTo>
                      <a:pt x="85761" y="272818"/>
                      <a:pt x="81629" y="271233"/>
                      <a:pt x="77368" y="271343"/>
                    </a:cubicBezTo>
                    <a:cubicBezTo>
                      <a:pt x="75276" y="271291"/>
                      <a:pt x="73197" y="271657"/>
                      <a:pt x="71246" y="272408"/>
                    </a:cubicBezTo>
                    <a:cubicBezTo>
                      <a:pt x="69296" y="273165"/>
                      <a:pt x="67512" y="274301"/>
                      <a:pt x="66004" y="275744"/>
                    </a:cubicBezTo>
                    <a:cubicBezTo>
                      <a:pt x="60094" y="280794"/>
                      <a:pt x="52573" y="283573"/>
                      <a:pt x="44796" y="283573"/>
                    </a:cubicBezTo>
                    <a:cubicBezTo>
                      <a:pt x="37019" y="283573"/>
                      <a:pt x="29498" y="280794"/>
                      <a:pt x="23588" y="275744"/>
                    </a:cubicBezTo>
                    <a:cubicBezTo>
                      <a:pt x="22080" y="274301"/>
                      <a:pt x="20296" y="273165"/>
                      <a:pt x="18346" y="272408"/>
                    </a:cubicBezTo>
                    <a:cubicBezTo>
                      <a:pt x="16395" y="271657"/>
                      <a:pt x="14316" y="271291"/>
                      <a:pt x="12224" y="271343"/>
                    </a:cubicBezTo>
                    <a:lnTo>
                      <a:pt x="12224" y="222453"/>
                    </a:lnTo>
                    <a:cubicBezTo>
                      <a:pt x="19976" y="222344"/>
                      <a:pt x="27503" y="225083"/>
                      <a:pt x="33368" y="230153"/>
                    </a:cubicBezTo>
                    <a:cubicBezTo>
                      <a:pt x="36467" y="233047"/>
                      <a:pt x="40554" y="234657"/>
                      <a:pt x="44796" y="234657"/>
                    </a:cubicBezTo>
                    <a:cubicBezTo>
                      <a:pt x="49037" y="234657"/>
                      <a:pt x="53125" y="233047"/>
                      <a:pt x="56224" y="230153"/>
                    </a:cubicBezTo>
                    <a:cubicBezTo>
                      <a:pt x="62102" y="225103"/>
                      <a:pt x="69616" y="222363"/>
                      <a:pt x="77368" y="222453"/>
                    </a:cubicBezTo>
                    <a:cubicBezTo>
                      <a:pt x="85158" y="222369"/>
                      <a:pt x="92711" y="225103"/>
                      <a:pt x="98633" y="230153"/>
                    </a:cubicBezTo>
                    <a:cubicBezTo>
                      <a:pt x="100135" y="231629"/>
                      <a:pt x="101912" y="232784"/>
                      <a:pt x="103863" y="233560"/>
                    </a:cubicBezTo>
                    <a:cubicBezTo>
                      <a:pt x="105814" y="234337"/>
                      <a:pt x="107906" y="234715"/>
                      <a:pt x="110004" y="234677"/>
                    </a:cubicBezTo>
                    <a:cubicBezTo>
                      <a:pt x="114239" y="234734"/>
                      <a:pt x="118327" y="233104"/>
                      <a:pt x="121368" y="230153"/>
                    </a:cubicBezTo>
                    <a:cubicBezTo>
                      <a:pt x="123563" y="228452"/>
                      <a:pt x="125892" y="226938"/>
                      <a:pt x="128337" y="225629"/>
                    </a:cubicBezTo>
                    <a:lnTo>
                      <a:pt x="128337" y="189817"/>
                    </a:lnTo>
                    <a:lnTo>
                      <a:pt x="12224" y="189817"/>
                    </a:lnTo>
                    <a:lnTo>
                      <a:pt x="12224" y="140927"/>
                    </a:lnTo>
                    <a:lnTo>
                      <a:pt x="22369" y="140927"/>
                    </a:lnTo>
                    <a:cubicBezTo>
                      <a:pt x="102304" y="140927"/>
                      <a:pt x="128337" y="51579"/>
                      <a:pt x="128337" y="20778"/>
                    </a:cubicBezTo>
                    <a:lnTo>
                      <a:pt x="128337" y="12590"/>
                    </a:lnTo>
                    <a:lnTo>
                      <a:pt x="144591" y="12590"/>
                    </a:lnTo>
                    <a:lnTo>
                      <a:pt x="144591" y="20778"/>
                    </a:lnTo>
                    <a:cubicBezTo>
                      <a:pt x="145213" y="46169"/>
                      <a:pt x="152689" y="70919"/>
                      <a:pt x="166228" y="92403"/>
                    </a:cubicBezTo>
                    <a:cubicBezTo>
                      <a:pt x="176213" y="107585"/>
                      <a:pt x="190022" y="119873"/>
                      <a:pt x="206269" y="128022"/>
                    </a:cubicBezTo>
                    <a:cubicBezTo>
                      <a:pt x="222510" y="136178"/>
                      <a:pt x="240612" y="139913"/>
                      <a:pt x="258753" y="138848"/>
                    </a:cubicBezTo>
                    <a:cubicBezTo>
                      <a:pt x="276977" y="139772"/>
                      <a:pt x="295111" y="135710"/>
                      <a:pt x="311198" y="127092"/>
                    </a:cubicBezTo>
                    <a:cubicBezTo>
                      <a:pt x="327285" y="118481"/>
                      <a:pt x="340721" y="105641"/>
                      <a:pt x="350052" y="89958"/>
                    </a:cubicBezTo>
                    <a:cubicBezTo>
                      <a:pt x="362751" y="68917"/>
                      <a:pt x="369860" y="44975"/>
                      <a:pt x="370707" y="20412"/>
                    </a:cubicBezTo>
                    <a:lnTo>
                      <a:pt x="370707" y="12224"/>
                    </a:lnTo>
                    <a:lnTo>
                      <a:pt x="387090" y="12224"/>
                    </a:lnTo>
                    <a:moveTo>
                      <a:pt x="399314" y="0"/>
                    </a:moveTo>
                    <a:lnTo>
                      <a:pt x="358490" y="0"/>
                    </a:lnTo>
                    <a:lnTo>
                      <a:pt x="358490" y="20412"/>
                    </a:lnTo>
                    <a:cubicBezTo>
                      <a:pt x="357585" y="42678"/>
                      <a:pt x="351117" y="64367"/>
                      <a:pt x="339663" y="83483"/>
                    </a:cubicBezTo>
                    <a:cubicBezTo>
                      <a:pt x="331417" y="97369"/>
                      <a:pt x="319501" y="108708"/>
                      <a:pt x="305224" y="116254"/>
                    </a:cubicBezTo>
                    <a:cubicBezTo>
                      <a:pt x="290953" y="123800"/>
                      <a:pt x="274872" y="127265"/>
                      <a:pt x="258753" y="126264"/>
                    </a:cubicBezTo>
                    <a:cubicBezTo>
                      <a:pt x="221349" y="126264"/>
                      <a:pt x="194462" y="112936"/>
                      <a:pt x="176495" y="85318"/>
                    </a:cubicBezTo>
                    <a:cubicBezTo>
                      <a:pt x="164143" y="65882"/>
                      <a:pt x="157341" y="43435"/>
                      <a:pt x="156815" y="20412"/>
                    </a:cubicBezTo>
                    <a:lnTo>
                      <a:pt x="156815" y="372"/>
                    </a:lnTo>
                    <a:lnTo>
                      <a:pt x="116113" y="372"/>
                    </a:lnTo>
                    <a:lnTo>
                      <a:pt x="116113" y="20778"/>
                    </a:lnTo>
                    <a:cubicBezTo>
                      <a:pt x="116113" y="48402"/>
                      <a:pt x="93012" y="128709"/>
                      <a:pt x="22369" y="128709"/>
                    </a:cubicBezTo>
                    <a:lnTo>
                      <a:pt x="0" y="128709"/>
                    </a:lnTo>
                    <a:lnTo>
                      <a:pt x="0" y="202041"/>
                    </a:lnTo>
                    <a:lnTo>
                      <a:pt x="116113" y="202041"/>
                    </a:lnTo>
                    <a:lnTo>
                      <a:pt x="116113" y="218911"/>
                    </a:lnTo>
                    <a:lnTo>
                      <a:pt x="114034" y="220374"/>
                    </a:lnTo>
                    <a:cubicBezTo>
                      <a:pt x="111345" y="222453"/>
                      <a:pt x="111345" y="222453"/>
                      <a:pt x="110004" y="222453"/>
                    </a:cubicBezTo>
                    <a:cubicBezTo>
                      <a:pt x="108656" y="222453"/>
                      <a:pt x="108656" y="222453"/>
                      <a:pt x="105968" y="220374"/>
                    </a:cubicBezTo>
                    <a:cubicBezTo>
                      <a:pt x="97908" y="213816"/>
                      <a:pt x="87827" y="210235"/>
                      <a:pt x="77432" y="210235"/>
                    </a:cubicBezTo>
                    <a:cubicBezTo>
                      <a:pt x="67037" y="210235"/>
                      <a:pt x="56956" y="213816"/>
                      <a:pt x="48890" y="220374"/>
                    </a:cubicBezTo>
                    <a:cubicBezTo>
                      <a:pt x="46201" y="222453"/>
                      <a:pt x="46201" y="222453"/>
                      <a:pt x="44854" y="222453"/>
                    </a:cubicBezTo>
                    <a:cubicBezTo>
                      <a:pt x="43513" y="222453"/>
                      <a:pt x="43513" y="222453"/>
                      <a:pt x="40702" y="220374"/>
                    </a:cubicBezTo>
                    <a:cubicBezTo>
                      <a:pt x="32707" y="213726"/>
                      <a:pt x="22619" y="210132"/>
                      <a:pt x="12224" y="210229"/>
                    </a:cubicBezTo>
                    <a:lnTo>
                      <a:pt x="0" y="210229"/>
                    </a:lnTo>
                    <a:lnTo>
                      <a:pt x="0" y="283567"/>
                    </a:lnTo>
                    <a:lnTo>
                      <a:pt x="12224" y="283567"/>
                    </a:lnTo>
                    <a:cubicBezTo>
                      <a:pt x="13565" y="283567"/>
                      <a:pt x="13565" y="283567"/>
                      <a:pt x="16254" y="285524"/>
                    </a:cubicBezTo>
                    <a:cubicBezTo>
                      <a:pt x="24243" y="292268"/>
                      <a:pt x="34401" y="295913"/>
                      <a:pt x="44854" y="295791"/>
                    </a:cubicBezTo>
                    <a:cubicBezTo>
                      <a:pt x="55275" y="295893"/>
                      <a:pt x="65381" y="292249"/>
                      <a:pt x="73338" y="285524"/>
                    </a:cubicBezTo>
                    <a:cubicBezTo>
                      <a:pt x="76027" y="283567"/>
                      <a:pt x="76027" y="283567"/>
                      <a:pt x="77368" y="283567"/>
                    </a:cubicBezTo>
                    <a:cubicBezTo>
                      <a:pt x="78715" y="283567"/>
                      <a:pt x="78715" y="283567"/>
                      <a:pt x="81404" y="285524"/>
                    </a:cubicBezTo>
                    <a:cubicBezTo>
                      <a:pt x="89406" y="292249"/>
                      <a:pt x="99551" y="295893"/>
                      <a:pt x="110004" y="295791"/>
                    </a:cubicBezTo>
                    <a:cubicBezTo>
                      <a:pt x="120425" y="295919"/>
                      <a:pt x="130538" y="292268"/>
                      <a:pt x="138482" y="285524"/>
                    </a:cubicBezTo>
                    <a:cubicBezTo>
                      <a:pt x="141171" y="283567"/>
                      <a:pt x="141171" y="283567"/>
                      <a:pt x="142518" y="283567"/>
                    </a:cubicBezTo>
                    <a:cubicBezTo>
                      <a:pt x="143859" y="283567"/>
                      <a:pt x="143981" y="283567"/>
                      <a:pt x="146670" y="285524"/>
                    </a:cubicBezTo>
                    <a:cubicBezTo>
                      <a:pt x="154678" y="292159"/>
                      <a:pt x="164752" y="295791"/>
                      <a:pt x="175148" y="295791"/>
                    </a:cubicBezTo>
                    <a:cubicBezTo>
                      <a:pt x="185549" y="295791"/>
                      <a:pt x="195624" y="292159"/>
                      <a:pt x="203626" y="285524"/>
                    </a:cubicBezTo>
                    <a:cubicBezTo>
                      <a:pt x="206436" y="283567"/>
                      <a:pt x="206436" y="283567"/>
                      <a:pt x="207784" y="283567"/>
                    </a:cubicBezTo>
                    <a:cubicBezTo>
                      <a:pt x="209125" y="283567"/>
                      <a:pt x="209125" y="283567"/>
                      <a:pt x="211820" y="285524"/>
                    </a:cubicBezTo>
                    <a:cubicBezTo>
                      <a:pt x="219854" y="292146"/>
                      <a:pt x="229941" y="295772"/>
                      <a:pt x="240356" y="295772"/>
                    </a:cubicBezTo>
                    <a:cubicBezTo>
                      <a:pt x="250770" y="295772"/>
                      <a:pt x="260864" y="292146"/>
                      <a:pt x="268898" y="285524"/>
                    </a:cubicBezTo>
                    <a:cubicBezTo>
                      <a:pt x="271586" y="283567"/>
                      <a:pt x="271586" y="283567"/>
                      <a:pt x="272927" y="283567"/>
                    </a:cubicBezTo>
                    <a:cubicBezTo>
                      <a:pt x="274275" y="283567"/>
                      <a:pt x="274275" y="283567"/>
                      <a:pt x="276964" y="285524"/>
                    </a:cubicBezTo>
                    <a:cubicBezTo>
                      <a:pt x="284998" y="292146"/>
                      <a:pt x="295091" y="295772"/>
                      <a:pt x="305506" y="295772"/>
                    </a:cubicBezTo>
                    <a:cubicBezTo>
                      <a:pt x="315920" y="295772"/>
                      <a:pt x="326008" y="292146"/>
                      <a:pt x="334042" y="285524"/>
                    </a:cubicBezTo>
                    <a:cubicBezTo>
                      <a:pt x="336730" y="283567"/>
                      <a:pt x="336730" y="283567"/>
                      <a:pt x="338078" y="283567"/>
                    </a:cubicBezTo>
                    <a:cubicBezTo>
                      <a:pt x="339419" y="283567"/>
                      <a:pt x="339419" y="283567"/>
                      <a:pt x="342230" y="285524"/>
                    </a:cubicBezTo>
                    <a:cubicBezTo>
                      <a:pt x="350238" y="292159"/>
                      <a:pt x="360312" y="295791"/>
                      <a:pt x="370707" y="295791"/>
                    </a:cubicBezTo>
                    <a:cubicBezTo>
                      <a:pt x="381109" y="295791"/>
                      <a:pt x="391183" y="292159"/>
                      <a:pt x="399192" y="285524"/>
                    </a:cubicBezTo>
                    <a:cubicBezTo>
                      <a:pt x="402002" y="283567"/>
                      <a:pt x="402002" y="283567"/>
                      <a:pt x="403343" y="283567"/>
                    </a:cubicBezTo>
                    <a:cubicBezTo>
                      <a:pt x="404691" y="283567"/>
                      <a:pt x="404691" y="283567"/>
                      <a:pt x="407380" y="285524"/>
                    </a:cubicBezTo>
                    <a:cubicBezTo>
                      <a:pt x="415413" y="292146"/>
                      <a:pt x="425501" y="295772"/>
                      <a:pt x="435915" y="295772"/>
                    </a:cubicBezTo>
                    <a:cubicBezTo>
                      <a:pt x="446330" y="295772"/>
                      <a:pt x="456424" y="292146"/>
                      <a:pt x="464457" y="285524"/>
                    </a:cubicBezTo>
                    <a:cubicBezTo>
                      <a:pt x="467146" y="283567"/>
                      <a:pt x="467146" y="283567"/>
                      <a:pt x="468494" y="283567"/>
                    </a:cubicBezTo>
                    <a:cubicBezTo>
                      <a:pt x="469835" y="283567"/>
                      <a:pt x="469835" y="283567"/>
                      <a:pt x="472645" y="285524"/>
                    </a:cubicBezTo>
                    <a:cubicBezTo>
                      <a:pt x="480590" y="292268"/>
                      <a:pt x="490702" y="295919"/>
                      <a:pt x="501123" y="295791"/>
                    </a:cubicBezTo>
                    <a:lnTo>
                      <a:pt x="513347" y="295791"/>
                    </a:lnTo>
                    <a:lnTo>
                      <a:pt x="513347" y="222453"/>
                    </a:lnTo>
                    <a:lnTo>
                      <a:pt x="501123" y="222453"/>
                    </a:lnTo>
                    <a:cubicBezTo>
                      <a:pt x="499782" y="222453"/>
                      <a:pt x="499782" y="222453"/>
                      <a:pt x="497093" y="220374"/>
                    </a:cubicBezTo>
                    <a:cubicBezTo>
                      <a:pt x="489028" y="213816"/>
                      <a:pt x="478947" y="210235"/>
                      <a:pt x="468551" y="210235"/>
                    </a:cubicBezTo>
                    <a:cubicBezTo>
                      <a:pt x="458156" y="210235"/>
                      <a:pt x="448075" y="213816"/>
                      <a:pt x="440009" y="220374"/>
                    </a:cubicBezTo>
                    <a:cubicBezTo>
                      <a:pt x="437320" y="222453"/>
                      <a:pt x="437320" y="222453"/>
                      <a:pt x="435858" y="222453"/>
                    </a:cubicBezTo>
                    <a:cubicBezTo>
                      <a:pt x="434388" y="222453"/>
                      <a:pt x="434510" y="222453"/>
                      <a:pt x="431821" y="220374"/>
                    </a:cubicBezTo>
                    <a:cubicBezTo>
                      <a:pt x="423819" y="213745"/>
                      <a:pt x="413739" y="210152"/>
                      <a:pt x="403343" y="210229"/>
                    </a:cubicBezTo>
                    <a:lnTo>
                      <a:pt x="399314" y="210229"/>
                    </a:lnTo>
                    <a:lnTo>
                      <a:pt x="399314" y="201919"/>
                    </a:lnTo>
                    <a:lnTo>
                      <a:pt x="513347" y="201919"/>
                    </a:lnTo>
                    <a:lnTo>
                      <a:pt x="513347" y="128581"/>
                    </a:lnTo>
                    <a:lnTo>
                      <a:pt x="492935" y="128581"/>
                    </a:lnTo>
                    <a:cubicBezTo>
                      <a:pt x="422292" y="128581"/>
                      <a:pt x="399314" y="48280"/>
                      <a:pt x="399314" y="20656"/>
                    </a:cubicBezTo>
                    <a:lnTo>
                      <a:pt x="399314" y="372"/>
                    </a:lnTo>
                    <a:lnTo>
                      <a:pt x="399314" y="0"/>
                    </a:lnTo>
                    <a:close/>
                  </a:path>
                </a:pathLst>
              </a:custGeom>
              <a:solidFill>
                <a:srgbClr val="FFFFFF"/>
              </a:solidFill>
              <a:ln w="6417" cap="flat">
                <a:noFill/>
                <a:prstDash val="solid"/>
                <a:miter/>
              </a:ln>
            </p:spPr>
            <p:txBody>
              <a:bodyPr rtlCol="0" anchor="ctr"/>
              <a:lstStyle/>
              <a:p>
                <a:endParaRPr lang="en-US"/>
              </a:p>
            </p:txBody>
          </p:sp>
          <p:sp>
            <p:nvSpPr>
              <p:cNvPr id="2504" name="Freeform: Shape 2503">
                <a:extLst>
                  <a:ext uri="{FF2B5EF4-FFF2-40B4-BE49-F238E27FC236}">
                    <a16:creationId xmlns:a16="http://schemas.microsoft.com/office/drawing/2014/main" id="{2288756B-7890-4BC1-B359-FCB3D287EF6D}"/>
                  </a:ext>
                </a:extLst>
              </p:cNvPr>
              <p:cNvSpPr/>
              <p:nvPr/>
            </p:nvSpPr>
            <p:spPr>
              <a:xfrm>
                <a:off x="3050349" y="5361980"/>
                <a:ext cx="192510" cy="209390"/>
              </a:xfrm>
              <a:custGeom>
                <a:avLst/>
                <a:gdLst>
                  <a:gd name="connsiteX0" fmla="*/ 13205 w 192510"/>
                  <a:gd name="connsiteY0" fmla="*/ 102197 h 209390"/>
                  <a:gd name="connsiteX1" fmla="*/ 13205 w 192510"/>
                  <a:gd name="connsiteY1" fmla="*/ 199124 h 209390"/>
                  <a:gd name="connsiteX2" fmla="*/ 16169 w 192510"/>
                  <a:gd name="connsiteY2" fmla="*/ 206336 h 209390"/>
                  <a:gd name="connsiteX3" fmla="*/ 23350 w 192510"/>
                  <a:gd name="connsiteY3" fmla="*/ 209391 h 209390"/>
                  <a:gd name="connsiteX4" fmla="*/ 182243 w 192510"/>
                  <a:gd name="connsiteY4" fmla="*/ 209391 h 209390"/>
                  <a:gd name="connsiteX5" fmla="*/ 189469 w 192510"/>
                  <a:gd name="connsiteY5" fmla="*/ 206349 h 209390"/>
                  <a:gd name="connsiteX6" fmla="*/ 192510 w 192510"/>
                  <a:gd name="connsiteY6" fmla="*/ 199124 h 209390"/>
                  <a:gd name="connsiteX7" fmla="*/ 192510 w 192510"/>
                  <a:gd name="connsiteY7" fmla="*/ 95229 h 209390"/>
                  <a:gd name="connsiteX8" fmla="*/ 45841 w 192510"/>
                  <a:gd name="connsiteY8" fmla="*/ 95229 h 209390"/>
                  <a:gd name="connsiteX9" fmla="*/ 183097 w 192510"/>
                  <a:gd name="connsiteY9" fmla="*/ 46339 h 209390"/>
                  <a:gd name="connsiteX10" fmla="*/ 169410 w 192510"/>
                  <a:gd name="connsiteY10" fmla="*/ 6741 h 209390"/>
                  <a:gd name="connsiteX11" fmla="*/ 167395 w 192510"/>
                  <a:gd name="connsiteY11" fmla="*/ 3327 h 209390"/>
                  <a:gd name="connsiteX12" fmla="*/ 164212 w 192510"/>
                  <a:gd name="connsiteY12" fmla="*/ 959 h 209390"/>
                  <a:gd name="connsiteX13" fmla="*/ 160368 w 192510"/>
                  <a:gd name="connsiteY13" fmla="*/ 9 h 209390"/>
                  <a:gd name="connsiteX14" fmla="*/ 156454 w 192510"/>
                  <a:gd name="connsiteY14" fmla="*/ 625 h 209390"/>
                  <a:gd name="connsiteX15" fmla="*/ 6845 w 192510"/>
                  <a:gd name="connsiteY15" fmla="*/ 54039 h 209390"/>
                  <a:gd name="connsiteX16" fmla="*/ 3387 w 192510"/>
                  <a:gd name="connsiteY16" fmla="*/ 56067 h 209390"/>
                  <a:gd name="connsiteX17" fmla="*/ 987 w 192510"/>
                  <a:gd name="connsiteY17" fmla="*/ 59269 h 209390"/>
                  <a:gd name="connsiteX18" fmla="*/ 11 w 192510"/>
                  <a:gd name="connsiteY18" fmla="*/ 63157 h 209390"/>
                  <a:gd name="connsiteX19" fmla="*/ 615 w 192510"/>
                  <a:gd name="connsiteY19" fmla="*/ 67117 h 209390"/>
                  <a:gd name="connsiteX20" fmla="*/ 13205 w 192510"/>
                  <a:gd name="connsiteY20" fmla="*/ 102197 h 209390"/>
                  <a:gd name="connsiteX21" fmla="*/ 176128 w 192510"/>
                  <a:gd name="connsiteY21" fmla="*/ 193009 h 209390"/>
                  <a:gd name="connsiteX22" fmla="*/ 29458 w 192510"/>
                  <a:gd name="connsiteY22" fmla="*/ 193009 h 209390"/>
                  <a:gd name="connsiteX23" fmla="*/ 29458 w 192510"/>
                  <a:gd name="connsiteY23" fmla="*/ 146685 h 209390"/>
                  <a:gd name="connsiteX24" fmla="*/ 176128 w 192510"/>
                  <a:gd name="connsiteY24" fmla="*/ 146685 h 209390"/>
                  <a:gd name="connsiteX25" fmla="*/ 176128 w 192510"/>
                  <a:gd name="connsiteY25" fmla="*/ 193009 h 209390"/>
                  <a:gd name="connsiteX26" fmla="*/ 176128 w 192510"/>
                  <a:gd name="connsiteY26" fmla="*/ 111611 h 209390"/>
                  <a:gd name="connsiteX27" fmla="*/ 176128 w 192510"/>
                  <a:gd name="connsiteY27" fmla="*/ 130310 h 209390"/>
                  <a:gd name="connsiteX28" fmla="*/ 157308 w 192510"/>
                  <a:gd name="connsiteY28" fmla="*/ 111611 h 209390"/>
                  <a:gd name="connsiteX29" fmla="*/ 176128 w 192510"/>
                  <a:gd name="connsiteY29" fmla="*/ 111611 h 209390"/>
                  <a:gd name="connsiteX30" fmla="*/ 134329 w 192510"/>
                  <a:gd name="connsiteY30" fmla="*/ 111611 h 209390"/>
                  <a:gd name="connsiteX31" fmla="*/ 153643 w 192510"/>
                  <a:gd name="connsiteY31" fmla="*/ 130919 h 209390"/>
                  <a:gd name="connsiteX32" fmla="*/ 141419 w 192510"/>
                  <a:gd name="connsiteY32" fmla="*/ 130919 h 209390"/>
                  <a:gd name="connsiteX33" fmla="*/ 122227 w 192510"/>
                  <a:gd name="connsiteY33" fmla="*/ 111611 h 209390"/>
                  <a:gd name="connsiteX34" fmla="*/ 134329 w 192510"/>
                  <a:gd name="connsiteY34" fmla="*/ 111611 h 209390"/>
                  <a:gd name="connsiteX35" fmla="*/ 99248 w 192510"/>
                  <a:gd name="connsiteY35" fmla="*/ 111611 h 209390"/>
                  <a:gd name="connsiteX36" fmla="*/ 118563 w 192510"/>
                  <a:gd name="connsiteY36" fmla="*/ 130919 h 209390"/>
                  <a:gd name="connsiteX37" fmla="*/ 106338 w 192510"/>
                  <a:gd name="connsiteY37" fmla="*/ 130919 h 209390"/>
                  <a:gd name="connsiteX38" fmla="*/ 87030 w 192510"/>
                  <a:gd name="connsiteY38" fmla="*/ 111611 h 209390"/>
                  <a:gd name="connsiteX39" fmla="*/ 99248 w 192510"/>
                  <a:gd name="connsiteY39" fmla="*/ 111611 h 209390"/>
                  <a:gd name="connsiteX40" fmla="*/ 64173 w 192510"/>
                  <a:gd name="connsiteY40" fmla="*/ 111611 h 209390"/>
                  <a:gd name="connsiteX41" fmla="*/ 83482 w 192510"/>
                  <a:gd name="connsiteY41" fmla="*/ 130919 h 209390"/>
                  <a:gd name="connsiteX42" fmla="*/ 71258 w 192510"/>
                  <a:gd name="connsiteY42" fmla="*/ 130919 h 209390"/>
                  <a:gd name="connsiteX43" fmla="*/ 52193 w 192510"/>
                  <a:gd name="connsiteY43" fmla="*/ 111611 h 209390"/>
                  <a:gd name="connsiteX44" fmla="*/ 64173 w 192510"/>
                  <a:gd name="connsiteY44" fmla="*/ 111611 h 209390"/>
                  <a:gd name="connsiteX45" fmla="*/ 48407 w 192510"/>
                  <a:gd name="connsiteY45" fmla="*/ 130919 h 209390"/>
                  <a:gd name="connsiteX46" fmla="*/ 29458 w 192510"/>
                  <a:gd name="connsiteY46" fmla="*/ 130919 h 209390"/>
                  <a:gd name="connsiteX47" fmla="*/ 29458 w 192510"/>
                  <a:gd name="connsiteY47" fmla="*/ 111977 h 209390"/>
                  <a:gd name="connsiteX48" fmla="*/ 48407 w 192510"/>
                  <a:gd name="connsiteY48" fmla="*/ 130919 h 209390"/>
                  <a:gd name="connsiteX49" fmla="*/ 156332 w 192510"/>
                  <a:gd name="connsiteY49" fmla="*/ 18471 h 209390"/>
                  <a:gd name="connsiteX50" fmla="*/ 162685 w 192510"/>
                  <a:gd name="connsiteY50" fmla="*/ 36682 h 209390"/>
                  <a:gd name="connsiteX51" fmla="*/ 144839 w 192510"/>
                  <a:gd name="connsiteY51" fmla="*/ 43041 h 209390"/>
                  <a:gd name="connsiteX52" fmla="*/ 156332 w 192510"/>
                  <a:gd name="connsiteY52" fmla="*/ 18471 h 209390"/>
                  <a:gd name="connsiteX53" fmla="*/ 123574 w 192510"/>
                  <a:gd name="connsiteY53" fmla="*/ 29597 h 209390"/>
                  <a:gd name="connsiteX54" fmla="*/ 134938 w 192510"/>
                  <a:gd name="connsiteY54" fmla="*/ 25561 h 209390"/>
                  <a:gd name="connsiteX55" fmla="*/ 122714 w 192510"/>
                  <a:gd name="connsiteY55" fmla="*/ 50009 h 209390"/>
                  <a:gd name="connsiteX56" fmla="*/ 111350 w 192510"/>
                  <a:gd name="connsiteY56" fmla="*/ 54039 h 209390"/>
                  <a:gd name="connsiteX57" fmla="*/ 123574 w 192510"/>
                  <a:gd name="connsiteY57" fmla="*/ 29597 h 209390"/>
                  <a:gd name="connsiteX58" fmla="*/ 90572 w 192510"/>
                  <a:gd name="connsiteY58" fmla="*/ 41815 h 209390"/>
                  <a:gd name="connsiteX59" fmla="*/ 101937 w 192510"/>
                  <a:gd name="connsiteY59" fmla="*/ 37785 h 209390"/>
                  <a:gd name="connsiteX60" fmla="*/ 89719 w 192510"/>
                  <a:gd name="connsiteY60" fmla="*/ 62227 h 209390"/>
                  <a:gd name="connsiteX61" fmla="*/ 79080 w 192510"/>
                  <a:gd name="connsiteY61" fmla="*/ 66263 h 209390"/>
                  <a:gd name="connsiteX62" fmla="*/ 90572 w 192510"/>
                  <a:gd name="connsiteY62" fmla="*/ 41815 h 209390"/>
                  <a:gd name="connsiteX63" fmla="*/ 57571 w 192510"/>
                  <a:gd name="connsiteY63" fmla="*/ 54039 h 209390"/>
                  <a:gd name="connsiteX64" fmla="*/ 68813 w 192510"/>
                  <a:gd name="connsiteY64" fmla="*/ 48906 h 209390"/>
                  <a:gd name="connsiteX65" fmla="*/ 56595 w 192510"/>
                  <a:gd name="connsiteY65" fmla="*/ 73354 h 209390"/>
                  <a:gd name="connsiteX66" fmla="*/ 45347 w 192510"/>
                  <a:gd name="connsiteY66" fmla="*/ 77383 h 209390"/>
                  <a:gd name="connsiteX67" fmla="*/ 57571 w 192510"/>
                  <a:gd name="connsiteY67" fmla="*/ 54039 h 209390"/>
                  <a:gd name="connsiteX68" fmla="*/ 35817 w 192510"/>
                  <a:gd name="connsiteY68" fmla="*/ 61130 h 209390"/>
                  <a:gd name="connsiteX69" fmla="*/ 24447 w 192510"/>
                  <a:gd name="connsiteY69" fmla="*/ 85578 h 209390"/>
                  <a:gd name="connsiteX70" fmla="*/ 17972 w 192510"/>
                  <a:gd name="connsiteY70" fmla="*/ 67360 h 209390"/>
                  <a:gd name="connsiteX71" fmla="*/ 35817 w 192510"/>
                  <a:gd name="connsiteY71" fmla="*/ 61130 h 20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2510" h="209390">
                    <a:moveTo>
                      <a:pt x="13205" y="102197"/>
                    </a:moveTo>
                    <a:lnTo>
                      <a:pt x="13205" y="199124"/>
                    </a:lnTo>
                    <a:cubicBezTo>
                      <a:pt x="13205" y="201825"/>
                      <a:pt x="14270" y="204418"/>
                      <a:pt x="16169" y="206336"/>
                    </a:cubicBezTo>
                    <a:cubicBezTo>
                      <a:pt x="18068" y="208261"/>
                      <a:pt x="20648" y="209359"/>
                      <a:pt x="23350" y="209391"/>
                    </a:cubicBezTo>
                    <a:lnTo>
                      <a:pt x="182243" y="209391"/>
                    </a:lnTo>
                    <a:cubicBezTo>
                      <a:pt x="184951" y="209359"/>
                      <a:pt x="187550" y="208268"/>
                      <a:pt x="189469" y="206349"/>
                    </a:cubicBezTo>
                    <a:cubicBezTo>
                      <a:pt x="191387" y="204431"/>
                      <a:pt x="192478" y="201838"/>
                      <a:pt x="192510" y="199124"/>
                    </a:cubicBezTo>
                    <a:lnTo>
                      <a:pt x="192510" y="95229"/>
                    </a:lnTo>
                    <a:lnTo>
                      <a:pt x="45841" y="95229"/>
                    </a:lnTo>
                    <a:lnTo>
                      <a:pt x="183097" y="46339"/>
                    </a:lnTo>
                    <a:lnTo>
                      <a:pt x="169410" y="6741"/>
                    </a:lnTo>
                    <a:cubicBezTo>
                      <a:pt x="168973" y="5476"/>
                      <a:pt x="168287" y="4321"/>
                      <a:pt x="167395" y="3327"/>
                    </a:cubicBezTo>
                    <a:cubicBezTo>
                      <a:pt x="166503" y="2332"/>
                      <a:pt x="165418" y="1530"/>
                      <a:pt x="164212" y="959"/>
                    </a:cubicBezTo>
                    <a:cubicBezTo>
                      <a:pt x="163006" y="388"/>
                      <a:pt x="161697" y="67"/>
                      <a:pt x="160368" y="9"/>
                    </a:cubicBezTo>
                    <a:cubicBezTo>
                      <a:pt x="159034" y="-48"/>
                      <a:pt x="157705" y="163"/>
                      <a:pt x="156454" y="625"/>
                    </a:cubicBezTo>
                    <a:lnTo>
                      <a:pt x="6845" y="54039"/>
                    </a:lnTo>
                    <a:cubicBezTo>
                      <a:pt x="5568" y="54482"/>
                      <a:pt x="4394" y="55168"/>
                      <a:pt x="3387" y="56067"/>
                    </a:cubicBezTo>
                    <a:cubicBezTo>
                      <a:pt x="2379" y="56965"/>
                      <a:pt x="1564" y="58049"/>
                      <a:pt x="987" y="59269"/>
                    </a:cubicBezTo>
                    <a:cubicBezTo>
                      <a:pt x="403" y="60488"/>
                      <a:pt x="69" y="61810"/>
                      <a:pt x="11" y="63157"/>
                    </a:cubicBezTo>
                    <a:cubicBezTo>
                      <a:pt x="-53" y="64505"/>
                      <a:pt x="153" y="65852"/>
                      <a:pt x="615" y="67117"/>
                    </a:cubicBezTo>
                    <a:lnTo>
                      <a:pt x="13205" y="102197"/>
                    </a:lnTo>
                    <a:close/>
                    <a:moveTo>
                      <a:pt x="176128" y="193009"/>
                    </a:moveTo>
                    <a:lnTo>
                      <a:pt x="29458" y="193009"/>
                    </a:lnTo>
                    <a:lnTo>
                      <a:pt x="29458" y="146685"/>
                    </a:lnTo>
                    <a:lnTo>
                      <a:pt x="176128" y="146685"/>
                    </a:lnTo>
                    <a:lnTo>
                      <a:pt x="176128" y="193009"/>
                    </a:lnTo>
                    <a:close/>
                    <a:moveTo>
                      <a:pt x="176128" y="111611"/>
                    </a:moveTo>
                    <a:lnTo>
                      <a:pt x="176128" y="130310"/>
                    </a:lnTo>
                    <a:lnTo>
                      <a:pt x="157308" y="111611"/>
                    </a:lnTo>
                    <a:lnTo>
                      <a:pt x="176128" y="111611"/>
                    </a:lnTo>
                    <a:close/>
                    <a:moveTo>
                      <a:pt x="134329" y="111611"/>
                    </a:moveTo>
                    <a:lnTo>
                      <a:pt x="153643" y="130919"/>
                    </a:lnTo>
                    <a:lnTo>
                      <a:pt x="141419" y="130919"/>
                    </a:lnTo>
                    <a:lnTo>
                      <a:pt x="122227" y="111611"/>
                    </a:lnTo>
                    <a:lnTo>
                      <a:pt x="134329" y="111611"/>
                    </a:lnTo>
                    <a:close/>
                    <a:moveTo>
                      <a:pt x="99248" y="111611"/>
                    </a:moveTo>
                    <a:lnTo>
                      <a:pt x="118563" y="130919"/>
                    </a:lnTo>
                    <a:lnTo>
                      <a:pt x="106338" y="130919"/>
                    </a:lnTo>
                    <a:lnTo>
                      <a:pt x="87030" y="111611"/>
                    </a:lnTo>
                    <a:lnTo>
                      <a:pt x="99248" y="111611"/>
                    </a:lnTo>
                    <a:close/>
                    <a:moveTo>
                      <a:pt x="64173" y="111611"/>
                    </a:moveTo>
                    <a:lnTo>
                      <a:pt x="83482" y="130919"/>
                    </a:lnTo>
                    <a:lnTo>
                      <a:pt x="71258" y="130919"/>
                    </a:lnTo>
                    <a:lnTo>
                      <a:pt x="52193" y="111611"/>
                    </a:lnTo>
                    <a:lnTo>
                      <a:pt x="64173" y="111611"/>
                    </a:lnTo>
                    <a:close/>
                    <a:moveTo>
                      <a:pt x="48407" y="130919"/>
                    </a:moveTo>
                    <a:lnTo>
                      <a:pt x="29458" y="130919"/>
                    </a:lnTo>
                    <a:lnTo>
                      <a:pt x="29458" y="111977"/>
                    </a:lnTo>
                    <a:lnTo>
                      <a:pt x="48407" y="130919"/>
                    </a:lnTo>
                    <a:close/>
                    <a:moveTo>
                      <a:pt x="156332" y="18471"/>
                    </a:moveTo>
                    <a:lnTo>
                      <a:pt x="162685" y="36682"/>
                    </a:lnTo>
                    <a:lnTo>
                      <a:pt x="144839" y="43041"/>
                    </a:lnTo>
                    <a:lnTo>
                      <a:pt x="156332" y="18471"/>
                    </a:lnTo>
                    <a:close/>
                    <a:moveTo>
                      <a:pt x="123574" y="29597"/>
                    </a:moveTo>
                    <a:lnTo>
                      <a:pt x="134938" y="25561"/>
                    </a:lnTo>
                    <a:lnTo>
                      <a:pt x="122714" y="50009"/>
                    </a:lnTo>
                    <a:lnTo>
                      <a:pt x="111350" y="54039"/>
                    </a:lnTo>
                    <a:lnTo>
                      <a:pt x="123574" y="29597"/>
                    </a:lnTo>
                    <a:close/>
                    <a:moveTo>
                      <a:pt x="90572" y="41815"/>
                    </a:moveTo>
                    <a:lnTo>
                      <a:pt x="101937" y="37785"/>
                    </a:lnTo>
                    <a:lnTo>
                      <a:pt x="89719" y="62227"/>
                    </a:lnTo>
                    <a:lnTo>
                      <a:pt x="79080" y="66263"/>
                    </a:lnTo>
                    <a:lnTo>
                      <a:pt x="90572" y="41815"/>
                    </a:lnTo>
                    <a:close/>
                    <a:moveTo>
                      <a:pt x="57571" y="54039"/>
                    </a:moveTo>
                    <a:lnTo>
                      <a:pt x="68813" y="48906"/>
                    </a:lnTo>
                    <a:lnTo>
                      <a:pt x="56595" y="73354"/>
                    </a:lnTo>
                    <a:lnTo>
                      <a:pt x="45347" y="77383"/>
                    </a:lnTo>
                    <a:lnTo>
                      <a:pt x="57571" y="54039"/>
                    </a:lnTo>
                    <a:close/>
                    <a:moveTo>
                      <a:pt x="35817" y="61130"/>
                    </a:moveTo>
                    <a:lnTo>
                      <a:pt x="24447" y="85578"/>
                    </a:lnTo>
                    <a:lnTo>
                      <a:pt x="17972" y="67360"/>
                    </a:lnTo>
                    <a:lnTo>
                      <a:pt x="35817" y="61130"/>
                    </a:lnTo>
                    <a:close/>
                  </a:path>
                </a:pathLst>
              </a:custGeom>
              <a:solidFill>
                <a:srgbClr val="2C5967"/>
              </a:solidFill>
              <a:ln w="6417" cap="flat">
                <a:noFill/>
                <a:prstDash val="solid"/>
                <a:miter/>
              </a:ln>
            </p:spPr>
            <p:txBody>
              <a:bodyPr rtlCol="0" anchor="ctr"/>
              <a:lstStyle/>
              <a:p>
                <a:endParaRPr lang="en-US"/>
              </a:p>
            </p:txBody>
          </p:sp>
          <p:sp>
            <p:nvSpPr>
              <p:cNvPr id="2505" name="Freeform: Shape 2504">
                <a:extLst>
                  <a:ext uri="{FF2B5EF4-FFF2-40B4-BE49-F238E27FC236}">
                    <a16:creationId xmlns:a16="http://schemas.microsoft.com/office/drawing/2014/main" id="{23A54F5E-A4FA-402A-B413-57D3487871B3}"/>
                  </a:ext>
                </a:extLst>
              </p:cNvPr>
              <p:cNvSpPr/>
              <p:nvPr/>
            </p:nvSpPr>
            <p:spPr>
              <a:xfrm>
                <a:off x="2909428" y="5678442"/>
                <a:ext cx="488899" cy="77387"/>
              </a:xfrm>
              <a:custGeom>
                <a:avLst/>
                <a:gdLst>
                  <a:gd name="connsiteX0" fmla="*/ 0 w 488899"/>
                  <a:gd name="connsiteY0" fmla="*/ 16260 h 77387"/>
                  <a:gd name="connsiteX1" fmla="*/ 116113 w 488899"/>
                  <a:gd name="connsiteY1" fmla="*/ 16260 h 77387"/>
                  <a:gd name="connsiteX2" fmla="*/ 116113 w 488899"/>
                  <a:gd name="connsiteY2" fmla="*/ 52073 h 77387"/>
                  <a:gd name="connsiteX3" fmla="*/ 109144 w 488899"/>
                  <a:gd name="connsiteY3" fmla="*/ 56590 h 77387"/>
                  <a:gd name="connsiteX4" fmla="*/ 97780 w 488899"/>
                  <a:gd name="connsiteY4" fmla="*/ 61114 h 77387"/>
                  <a:gd name="connsiteX5" fmla="*/ 91639 w 488899"/>
                  <a:gd name="connsiteY5" fmla="*/ 59998 h 77387"/>
                  <a:gd name="connsiteX6" fmla="*/ 86409 w 488899"/>
                  <a:gd name="connsiteY6" fmla="*/ 56590 h 77387"/>
                  <a:gd name="connsiteX7" fmla="*/ 65144 w 488899"/>
                  <a:gd name="connsiteY7" fmla="*/ 48890 h 77387"/>
                  <a:gd name="connsiteX8" fmla="*/ 44000 w 488899"/>
                  <a:gd name="connsiteY8" fmla="*/ 56590 h 77387"/>
                  <a:gd name="connsiteX9" fmla="*/ 32572 w 488899"/>
                  <a:gd name="connsiteY9" fmla="*/ 61095 h 77387"/>
                  <a:gd name="connsiteX10" fmla="*/ 21144 w 488899"/>
                  <a:gd name="connsiteY10" fmla="*/ 56590 h 77387"/>
                  <a:gd name="connsiteX11" fmla="*/ 0 w 488899"/>
                  <a:gd name="connsiteY11" fmla="*/ 48890 h 77387"/>
                  <a:gd name="connsiteX12" fmla="*/ 0 w 488899"/>
                  <a:gd name="connsiteY12" fmla="*/ 65150 h 77387"/>
                  <a:gd name="connsiteX13" fmla="*/ 11364 w 488899"/>
                  <a:gd name="connsiteY13" fmla="*/ 69668 h 77387"/>
                  <a:gd name="connsiteX14" fmla="*/ 32572 w 488899"/>
                  <a:gd name="connsiteY14" fmla="*/ 77387 h 77387"/>
                  <a:gd name="connsiteX15" fmla="*/ 53780 w 488899"/>
                  <a:gd name="connsiteY15" fmla="*/ 69668 h 77387"/>
                  <a:gd name="connsiteX16" fmla="*/ 65144 w 488899"/>
                  <a:gd name="connsiteY16" fmla="*/ 65150 h 77387"/>
                  <a:gd name="connsiteX17" fmla="*/ 76636 w 488899"/>
                  <a:gd name="connsiteY17" fmla="*/ 69668 h 77387"/>
                  <a:gd name="connsiteX18" fmla="*/ 97780 w 488899"/>
                  <a:gd name="connsiteY18" fmla="*/ 77375 h 77387"/>
                  <a:gd name="connsiteX19" fmla="*/ 118923 w 488899"/>
                  <a:gd name="connsiteY19" fmla="*/ 69668 h 77387"/>
                  <a:gd name="connsiteX20" fmla="*/ 130352 w 488899"/>
                  <a:gd name="connsiteY20" fmla="*/ 65163 h 77387"/>
                  <a:gd name="connsiteX21" fmla="*/ 141780 w 488899"/>
                  <a:gd name="connsiteY21" fmla="*/ 69668 h 77387"/>
                  <a:gd name="connsiteX22" fmla="*/ 162924 w 488899"/>
                  <a:gd name="connsiteY22" fmla="*/ 77375 h 77387"/>
                  <a:gd name="connsiteX23" fmla="*/ 184067 w 488899"/>
                  <a:gd name="connsiteY23" fmla="*/ 69668 h 77387"/>
                  <a:gd name="connsiteX24" fmla="*/ 195560 w 488899"/>
                  <a:gd name="connsiteY24" fmla="*/ 65150 h 77387"/>
                  <a:gd name="connsiteX25" fmla="*/ 206924 w 488899"/>
                  <a:gd name="connsiteY25" fmla="*/ 69668 h 77387"/>
                  <a:gd name="connsiteX26" fmla="*/ 228074 w 488899"/>
                  <a:gd name="connsiteY26" fmla="*/ 77368 h 77387"/>
                  <a:gd name="connsiteX27" fmla="*/ 249339 w 488899"/>
                  <a:gd name="connsiteY27" fmla="*/ 69668 h 77387"/>
                  <a:gd name="connsiteX28" fmla="*/ 260703 w 488899"/>
                  <a:gd name="connsiteY28" fmla="*/ 65131 h 77387"/>
                  <a:gd name="connsiteX29" fmla="*/ 272074 w 488899"/>
                  <a:gd name="connsiteY29" fmla="*/ 69668 h 77387"/>
                  <a:gd name="connsiteX30" fmla="*/ 293339 w 488899"/>
                  <a:gd name="connsiteY30" fmla="*/ 77368 h 77387"/>
                  <a:gd name="connsiteX31" fmla="*/ 314483 w 488899"/>
                  <a:gd name="connsiteY31" fmla="*/ 69668 h 77387"/>
                  <a:gd name="connsiteX32" fmla="*/ 325911 w 488899"/>
                  <a:gd name="connsiteY32" fmla="*/ 65163 h 77387"/>
                  <a:gd name="connsiteX33" fmla="*/ 337340 w 488899"/>
                  <a:gd name="connsiteY33" fmla="*/ 69668 h 77387"/>
                  <a:gd name="connsiteX34" fmla="*/ 358483 w 488899"/>
                  <a:gd name="connsiteY34" fmla="*/ 77375 h 77387"/>
                  <a:gd name="connsiteX35" fmla="*/ 379633 w 488899"/>
                  <a:gd name="connsiteY35" fmla="*/ 69668 h 77387"/>
                  <a:gd name="connsiteX36" fmla="*/ 391119 w 488899"/>
                  <a:gd name="connsiteY36" fmla="*/ 65150 h 77387"/>
                  <a:gd name="connsiteX37" fmla="*/ 402490 w 488899"/>
                  <a:gd name="connsiteY37" fmla="*/ 69668 h 77387"/>
                  <a:gd name="connsiteX38" fmla="*/ 423691 w 488899"/>
                  <a:gd name="connsiteY38" fmla="*/ 77387 h 77387"/>
                  <a:gd name="connsiteX39" fmla="*/ 444899 w 488899"/>
                  <a:gd name="connsiteY39" fmla="*/ 69668 h 77387"/>
                  <a:gd name="connsiteX40" fmla="*/ 456270 w 488899"/>
                  <a:gd name="connsiteY40" fmla="*/ 65150 h 77387"/>
                  <a:gd name="connsiteX41" fmla="*/ 467756 w 488899"/>
                  <a:gd name="connsiteY41" fmla="*/ 69668 h 77387"/>
                  <a:gd name="connsiteX42" fmla="*/ 488899 w 488899"/>
                  <a:gd name="connsiteY42" fmla="*/ 77368 h 77387"/>
                  <a:gd name="connsiteX43" fmla="*/ 488899 w 488899"/>
                  <a:gd name="connsiteY43" fmla="*/ 61114 h 77387"/>
                  <a:gd name="connsiteX44" fmla="*/ 477535 w 488899"/>
                  <a:gd name="connsiteY44" fmla="*/ 56590 h 77387"/>
                  <a:gd name="connsiteX45" fmla="*/ 456270 w 488899"/>
                  <a:gd name="connsiteY45" fmla="*/ 48890 h 77387"/>
                  <a:gd name="connsiteX46" fmla="*/ 435120 w 488899"/>
                  <a:gd name="connsiteY46" fmla="*/ 56590 h 77387"/>
                  <a:gd name="connsiteX47" fmla="*/ 423691 w 488899"/>
                  <a:gd name="connsiteY47" fmla="*/ 61095 h 77387"/>
                  <a:gd name="connsiteX48" fmla="*/ 412263 w 488899"/>
                  <a:gd name="connsiteY48" fmla="*/ 56590 h 77387"/>
                  <a:gd name="connsiteX49" fmla="*/ 391119 w 488899"/>
                  <a:gd name="connsiteY49" fmla="*/ 48890 h 77387"/>
                  <a:gd name="connsiteX50" fmla="*/ 374866 w 488899"/>
                  <a:gd name="connsiteY50" fmla="*/ 53170 h 77387"/>
                  <a:gd name="connsiteX51" fmla="*/ 374866 w 488899"/>
                  <a:gd name="connsiteY51" fmla="*/ 16504 h 77387"/>
                  <a:gd name="connsiteX52" fmla="*/ 488899 w 488899"/>
                  <a:gd name="connsiteY52" fmla="*/ 16504 h 77387"/>
                  <a:gd name="connsiteX53" fmla="*/ 488899 w 488899"/>
                  <a:gd name="connsiteY53" fmla="*/ 0 h 77387"/>
                  <a:gd name="connsiteX54" fmla="*/ 0 w 488899"/>
                  <a:gd name="connsiteY54" fmla="*/ 0 h 77387"/>
                  <a:gd name="connsiteX55" fmla="*/ 0 w 488899"/>
                  <a:gd name="connsiteY55" fmla="*/ 16260 h 77387"/>
                  <a:gd name="connsiteX56" fmla="*/ 132367 w 488899"/>
                  <a:gd name="connsiteY56" fmla="*/ 16260 h 77387"/>
                  <a:gd name="connsiteX57" fmla="*/ 358483 w 488899"/>
                  <a:gd name="connsiteY57" fmla="*/ 16260 h 77387"/>
                  <a:gd name="connsiteX58" fmla="*/ 358483 w 488899"/>
                  <a:gd name="connsiteY58" fmla="*/ 61114 h 77387"/>
                  <a:gd name="connsiteX59" fmla="*/ 347119 w 488899"/>
                  <a:gd name="connsiteY59" fmla="*/ 56590 h 77387"/>
                  <a:gd name="connsiteX60" fmla="*/ 325911 w 488899"/>
                  <a:gd name="connsiteY60" fmla="*/ 48877 h 77387"/>
                  <a:gd name="connsiteX61" fmla="*/ 304704 w 488899"/>
                  <a:gd name="connsiteY61" fmla="*/ 56590 h 77387"/>
                  <a:gd name="connsiteX62" fmla="*/ 293339 w 488899"/>
                  <a:gd name="connsiteY62" fmla="*/ 61114 h 77387"/>
                  <a:gd name="connsiteX63" fmla="*/ 281853 w 488899"/>
                  <a:gd name="connsiteY63" fmla="*/ 56590 h 77387"/>
                  <a:gd name="connsiteX64" fmla="*/ 260703 w 488899"/>
                  <a:gd name="connsiteY64" fmla="*/ 48890 h 77387"/>
                  <a:gd name="connsiteX65" fmla="*/ 239560 w 488899"/>
                  <a:gd name="connsiteY65" fmla="*/ 56590 h 77387"/>
                  <a:gd name="connsiteX66" fmla="*/ 228132 w 488899"/>
                  <a:gd name="connsiteY66" fmla="*/ 61095 h 77387"/>
                  <a:gd name="connsiteX67" fmla="*/ 216703 w 488899"/>
                  <a:gd name="connsiteY67" fmla="*/ 56590 h 77387"/>
                  <a:gd name="connsiteX68" fmla="*/ 195560 w 488899"/>
                  <a:gd name="connsiteY68" fmla="*/ 48890 h 77387"/>
                  <a:gd name="connsiteX69" fmla="*/ 174294 w 488899"/>
                  <a:gd name="connsiteY69" fmla="*/ 56590 h 77387"/>
                  <a:gd name="connsiteX70" fmla="*/ 169065 w 488899"/>
                  <a:gd name="connsiteY70" fmla="*/ 59998 h 77387"/>
                  <a:gd name="connsiteX71" fmla="*/ 162924 w 488899"/>
                  <a:gd name="connsiteY71" fmla="*/ 61114 h 77387"/>
                  <a:gd name="connsiteX72" fmla="*/ 151559 w 488899"/>
                  <a:gd name="connsiteY72" fmla="*/ 56590 h 77387"/>
                  <a:gd name="connsiteX73" fmla="*/ 132367 w 488899"/>
                  <a:gd name="connsiteY73" fmla="*/ 49012 h 77387"/>
                  <a:gd name="connsiteX74" fmla="*/ 132367 w 488899"/>
                  <a:gd name="connsiteY74" fmla="*/ 16260 h 7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88899" h="77387">
                    <a:moveTo>
                      <a:pt x="0" y="16260"/>
                    </a:moveTo>
                    <a:lnTo>
                      <a:pt x="116113" y="16260"/>
                    </a:lnTo>
                    <a:lnTo>
                      <a:pt x="116113" y="52073"/>
                    </a:lnTo>
                    <a:cubicBezTo>
                      <a:pt x="113668" y="53375"/>
                      <a:pt x="111339" y="54890"/>
                      <a:pt x="109144" y="56590"/>
                    </a:cubicBezTo>
                    <a:cubicBezTo>
                      <a:pt x="106103" y="59542"/>
                      <a:pt x="102015" y="61172"/>
                      <a:pt x="97780" y="61114"/>
                    </a:cubicBezTo>
                    <a:cubicBezTo>
                      <a:pt x="95682" y="61153"/>
                      <a:pt x="93590" y="60774"/>
                      <a:pt x="91639" y="59998"/>
                    </a:cubicBezTo>
                    <a:cubicBezTo>
                      <a:pt x="89688" y="59221"/>
                      <a:pt x="87911" y="58066"/>
                      <a:pt x="86409" y="56590"/>
                    </a:cubicBezTo>
                    <a:cubicBezTo>
                      <a:pt x="80486" y="51540"/>
                      <a:pt x="72927" y="48807"/>
                      <a:pt x="65144" y="48890"/>
                    </a:cubicBezTo>
                    <a:cubicBezTo>
                      <a:pt x="57392" y="48807"/>
                      <a:pt x="49878" y="51540"/>
                      <a:pt x="44000" y="56590"/>
                    </a:cubicBezTo>
                    <a:cubicBezTo>
                      <a:pt x="40901" y="59491"/>
                      <a:pt x="36813" y="61095"/>
                      <a:pt x="32572" y="61095"/>
                    </a:cubicBezTo>
                    <a:cubicBezTo>
                      <a:pt x="28330" y="61095"/>
                      <a:pt x="24243" y="59491"/>
                      <a:pt x="21144" y="56590"/>
                    </a:cubicBezTo>
                    <a:cubicBezTo>
                      <a:pt x="15279" y="51521"/>
                      <a:pt x="7752" y="48781"/>
                      <a:pt x="0" y="48890"/>
                    </a:cubicBezTo>
                    <a:lnTo>
                      <a:pt x="0" y="65150"/>
                    </a:lnTo>
                    <a:cubicBezTo>
                      <a:pt x="4235" y="65093"/>
                      <a:pt x="8323" y="66716"/>
                      <a:pt x="11364" y="69668"/>
                    </a:cubicBezTo>
                    <a:cubicBezTo>
                      <a:pt x="17306" y="74654"/>
                      <a:pt x="24814" y="77387"/>
                      <a:pt x="32572" y="77387"/>
                    </a:cubicBezTo>
                    <a:cubicBezTo>
                      <a:pt x="40330" y="77387"/>
                      <a:pt x="47837" y="74654"/>
                      <a:pt x="53780" y="69668"/>
                    </a:cubicBezTo>
                    <a:cubicBezTo>
                      <a:pt x="56821" y="66716"/>
                      <a:pt x="60909" y="65093"/>
                      <a:pt x="65144" y="65150"/>
                    </a:cubicBezTo>
                    <a:cubicBezTo>
                      <a:pt x="69417" y="65086"/>
                      <a:pt x="73550" y="66709"/>
                      <a:pt x="76636" y="69668"/>
                    </a:cubicBezTo>
                    <a:cubicBezTo>
                      <a:pt x="82559" y="74647"/>
                      <a:pt x="90041" y="77375"/>
                      <a:pt x="97780" y="77375"/>
                    </a:cubicBezTo>
                    <a:cubicBezTo>
                      <a:pt x="105512" y="77375"/>
                      <a:pt x="113001" y="74647"/>
                      <a:pt x="118923" y="69668"/>
                    </a:cubicBezTo>
                    <a:cubicBezTo>
                      <a:pt x="122023" y="66774"/>
                      <a:pt x="126110" y="65163"/>
                      <a:pt x="130352" y="65163"/>
                    </a:cubicBezTo>
                    <a:cubicBezTo>
                      <a:pt x="134593" y="65163"/>
                      <a:pt x="138681" y="66774"/>
                      <a:pt x="141780" y="69668"/>
                    </a:cubicBezTo>
                    <a:cubicBezTo>
                      <a:pt x="147703" y="74647"/>
                      <a:pt x="155191" y="77375"/>
                      <a:pt x="162924" y="77375"/>
                    </a:cubicBezTo>
                    <a:cubicBezTo>
                      <a:pt x="170662" y="77375"/>
                      <a:pt x="178144" y="74647"/>
                      <a:pt x="184067" y="69668"/>
                    </a:cubicBezTo>
                    <a:cubicBezTo>
                      <a:pt x="187154" y="66709"/>
                      <a:pt x="191286" y="65086"/>
                      <a:pt x="195560" y="65150"/>
                    </a:cubicBezTo>
                    <a:cubicBezTo>
                      <a:pt x="199795" y="65093"/>
                      <a:pt x="203882" y="66716"/>
                      <a:pt x="206924" y="69668"/>
                    </a:cubicBezTo>
                    <a:cubicBezTo>
                      <a:pt x="212840" y="74660"/>
                      <a:pt x="220335" y="77394"/>
                      <a:pt x="228074" y="77368"/>
                    </a:cubicBezTo>
                    <a:cubicBezTo>
                      <a:pt x="235845" y="77387"/>
                      <a:pt x="243378" y="74660"/>
                      <a:pt x="249339" y="69668"/>
                    </a:cubicBezTo>
                    <a:cubicBezTo>
                      <a:pt x="252406" y="66755"/>
                      <a:pt x="256475" y="65131"/>
                      <a:pt x="260703" y="65131"/>
                    </a:cubicBezTo>
                    <a:cubicBezTo>
                      <a:pt x="264939" y="65131"/>
                      <a:pt x="269007" y="66755"/>
                      <a:pt x="272074" y="69668"/>
                    </a:cubicBezTo>
                    <a:cubicBezTo>
                      <a:pt x="278035" y="74660"/>
                      <a:pt x="285562" y="77387"/>
                      <a:pt x="293339" y="77368"/>
                    </a:cubicBezTo>
                    <a:cubicBezTo>
                      <a:pt x="301078" y="77394"/>
                      <a:pt x="308573" y="74660"/>
                      <a:pt x="314483" y="69668"/>
                    </a:cubicBezTo>
                    <a:cubicBezTo>
                      <a:pt x="317589" y="66774"/>
                      <a:pt x="321670" y="65163"/>
                      <a:pt x="325911" y="65163"/>
                    </a:cubicBezTo>
                    <a:cubicBezTo>
                      <a:pt x="330153" y="65163"/>
                      <a:pt x="334241" y="66774"/>
                      <a:pt x="337340" y="69668"/>
                    </a:cubicBezTo>
                    <a:cubicBezTo>
                      <a:pt x="343262" y="74647"/>
                      <a:pt x="350751" y="77375"/>
                      <a:pt x="358483" y="77375"/>
                    </a:cubicBezTo>
                    <a:cubicBezTo>
                      <a:pt x="366222" y="77375"/>
                      <a:pt x="373711" y="74647"/>
                      <a:pt x="379633" y="69668"/>
                    </a:cubicBezTo>
                    <a:cubicBezTo>
                      <a:pt x="382720" y="66709"/>
                      <a:pt x="386846" y="65086"/>
                      <a:pt x="391119" y="65150"/>
                    </a:cubicBezTo>
                    <a:cubicBezTo>
                      <a:pt x="395361" y="65093"/>
                      <a:pt x="399449" y="66716"/>
                      <a:pt x="402490" y="69668"/>
                    </a:cubicBezTo>
                    <a:cubicBezTo>
                      <a:pt x="408432" y="74654"/>
                      <a:pt x="415940" y="77387"/>
                      <a:pt x="423691" y="77387"/>
                    </a:cubicBezTo>
                    <a:cubicBezTo>
                      <a:pt x="431449" y="77387"/>
                      <a:pt x="438957" y="74654"/>
                      <a:pt x="444899" y="69668"/>
                    </a:cubicBezTo>
                    <a:cubicBezTo>
                      <a:pt x="447940" y="66716"/>
                      <a:pt x="452028" y="65093"/>
                      <a:pt x="456270" y="65150"/>
                    </a:cubicBezTo>
                    <a:cubicBezTo>
                      <a:pt x="460543" y="65086"/>
                      <a:pt x="464669" y="66709"/>
                      <a:pt x="467756" y="69668"/>
                    </a:cubicBezTo>
                    <a:cubicBezTo>
                      <a:pt x="473653" y="74692"/>
                      <a:pt x="481154" y="77426"/>
                      <a:pt x="488899" y="77368"/>
                    </a:cubicBezTo>
                    <a:lnTo>
                      <a:pt x="488899" y="61114"/>
                    </a:lnTo>
                    <a:cubicBezTo>
                      <a:pt x="484664" y="61172"/>
                      <a:pt x="480576" y="59542"/>
                      <a:pt x="477535" y="56590"/>
                    </a:cubicBezTo>
                    <a:cubicBezTo>
                      <a:pt x="471606" y="51540"/>
                      <a:pt x="464053" y="48807"/>
                      <a:pt x="456270" y="48890"/>
                    </a:cubicBezTo>
                    <a:cubicBezTo>
                      <a:pt x="448518" y="48807"/>
                      <a:pt x="440998" y="51540"/>
                      <a:pt x="435120" y="56590"/>
                    </a:cubicBezTo>
                    <a:cubicBezTo>
                      <a:pt x="432020" y="59491"/>
                      <a:pt x="427939" y="61095"/>
                      <a:pt x="423691" y="61095"/>
                    </a:cubicBezTo>
                    <a:cubicBezTo>
                      <a:pt x="419450" y="61095"/>
                      <a:pt x="415369" y="59491"/>
                      <a:pt x="412263" y="56590"/>
                    </a:cubicBezTo>
                    <a:cubicBezTo>
                      <a:pt x="406385" y="51540"/>
                      <a:pt x="398871" y="48807"/>
                      <a:pt x="391119" y="48890"/>
                    </a:cubicBezTo>
                    <a:cubicBezTo>
                      <a:pt x="385402" y="48742"/>
                      <a:pt x="379768" y="50225"/>
                      <a:pt x="374866" y="53170"/>
                    </a:cubicBezTo>
                    <a:lnTo>
                      <a:pt x="374866" y="16504"/>
                    </a:lnTo>
                    <a:lnTo>
                      <a:pt x="488899" y="16504"/>
                    </a:lnTo>
                    <a:lnTo>
                      <a:pt x="488899" y="0"/>
                    </a:lnTo>
                    <a:lnTo>
                      <a:pt x="0" y="0"/>
                    </a:lnTo>
                    <a:lnTo>
                      <a:pt x="0" y="16260"/>
                    </a:lnTo>
                    <a:close/>
                    <a:moveTo>
                      <a:pt x="132367" y="16260"/>
                    </a:moveTo>
                    <a:lnTo>
                      <a:pt x="358483" y="16260"/>
                    </a:lnTo>
                    <a:lnTo>
                      <a:pt x="358483" y="61114"/>
                    </a:lnTo>
                    <a:cubicBezTo>
                      <a:pt x="354248" y="61172"/>
                      <a:pt x="350161" y="59542"/>
                      <a:pt x="347119" y="56590"/>
                    </a:cubicBezTo>
                    <a:cubicBezTo>
                      <a:pt x="341177" y="51611"/>
                      <a:pt x="333669" y="48877"/>
                      <a:pt x="325911" y="48877"/>
                    </a:cubicBezTo>
                    <a:cubicBezTo>
                      <a:pt x="318160" y="48877"/>
                      <a:pt x="310652" y="51611"/>
                      <a:pt x="304704" y="56590"/>
                    </a:cubicBezTo>
                    <a:cubicBezTo>
                      <a:pt x="301669" y="59542"/>
                      <a:pt x="297581" y="61172"/>
                      <a:pt x="293339" y="61114"/>
                    </a:cubicBezTo>
                    <a:cubicBezTo>
                      <a:pt x="289066" y="61178"/>
                      <a:pt x="284933" y="59555"/>
                      <a:pt x="281853" y="56590"/>
                    </a:cubicBezTo>
                    <a:cubicBezTo>
                      <a:pt x="275931" y="51617"/>
                      <a:pt x="268442" y="48890"/>
                      <a:pt x="260703" y="48890"/>
                    </a:cubicBezTo>
                    <a:cubicBezTo>
                      <a:pt x="252971" y="48890"/>
                      <a:pt x="245483" y="51617"/>
                      <a:pt x="239560" y="56590"/>
                    </a:cubicBezTo>
                    <a:cubicBezTo>
                      <a:pt x="236461" y="59491"/>
                      <a:pt x="232373" y="61095"/>
                      <a:pt x="228132" y="61095"/>
                    </a:cubicBezTo>
                    <a:cubicBezTo>
                      <a:pt x="223890" y="61095"/>
                      <a:pt x="219803" y="59491"/>
                      <a:pt x="216703" y="56590"/>
                    </a:cubicBezTo>
                    <a:cubicBezTo>
                      <a:pt x="210825" y="51540"/>
                      <a:pt x="203311" y="48807"/>
                      <a:pt x="195560" y="48890"/>
                    </a:cubicBezTo>
                    <a:cubicBezTo>
                      <a:pt x="187776" y="48807"/>
                      <a:pt x="180217" y="51540"/>
                      <a:pt x="174294" y="56590"/>
                    </a:cubicBezTo>
                    <a:cubicBezTo>
                      <a:pt x="172793" y="58066"/>
                      <a:pt x="171015" y="59221"/>
                      <a:pt x="169065" y="59998"/>
                    </a:cubicBezTo>
                    <a:cubicBezTo>
                      <a:pt x="167114" y="60774"/>
                      <a:pt x="165028" y="61153"/>
                      <a:pt x="162924" y="61114"/>
                    </a:cubicBezTo>
                    <a:cubicBezTo>
                      <a:pt x="158689" y="61172"/>
                      <a:pt x="154601" y="59542"/>
                      <a:pt x="151559" y="56590"/>
                    </a:cubicBezTo>
                    <a:cubicBezTo>
                      <a:pt x="146163" y="52034"/>
                      <a:pt x="139425" y="49371"/>
                      <a:pt x="132367" y="49012"/>
                    </a:cubicBezTo>
                    <a:lnTo>
                      <a:pt x="132367" y="16260"/>
                    </a:lnTo>
                    <a:close/>
                  </a:path>
                </a:pathLst>
              </a:custGeom>
              <a:solidFill>
                <a:srgbClr val="2C5967"/>
              </a:solidFill>
              <a:ln w="6417" cap="flat">
                <a:noFill/>
                <a:prstDash val="solid"/>
                <a:miter/>
              </a:ln>
            </p:spPr>
            <p:txBody>
              <a:bodyPr rtlCol="0" anchor="ctr"/>
              <a:lstStyle/>
              <a:p>
                <a:endParaRPr lang="en-US"/>
              </a:p>
            </p:txBody>
          </p:sp>
          <p:sp>
            <p:nvSpPr>
              <p:cNvPr id="2506" name="Freeform: Shape 2505">
                <a:extLst>
                  <a:ext uri="{FF2B5EF4-FFF2-40B4-BE49-F238E27FC236}">
                    <a16:creationId xmlns:a16="http://schemas.microsoft.com/office/drawing/2014/main" id="{AB21A39F-7872-4FE2-A869-7CA034AED89D}"/>
                  </a:ext>
                </a:extLst>
              </p:cNvPr>
              <p:cNvSpPr/>
              <p:nvPr/>
            </p:nvSpPr>
            <p:spPr>
              <a:xfrm>
                <a:off x="2909428" y="5517476"/>
                <a:ext cx="488899" cy="144956"/>
              </a:xfrm>
              <a:custGeom>
                <a:avLst/>
                <a:gdLst>
                  <a:gd name="connsiteX0" fmla="*/ 480711 w 488899"/>
                  <a:gd name="connsiteY0" fmla="*/ 128337 h 144956"/>
                  <a:gd name="connsiteX1" fmla="*/ 374866 w 488899"/>
                  <a:gd name="connsiteY1" fmla="*/ 8188 h 144956"/>
                  <a:gd name="connsiteX2" fmla="*/ 374866 w 488899"/>
                  <a:gd name="connsiteY2" fmla="*/ 0 h 144956"/>
                  <a:gd name="connsiteX3" fmla="*/ 358483 w 488899"/>
                  <a:gd name="connsiteY3" fmla="*/ 0 h 144956"/>
                  <a:gd name="connsiteX4" fmla="*/ 358483 w 488899"/>
                  <a:gd name="connsiteY4" fmla="*/ 8188 h 144956"/>
                  <a:gd name="connsiteX5" fmla="*/ 337828 w 488899"/>
                  <a:gd name="connsiteY5" fmla="*/ 77733 h 144956"/>
                  <a:gd name="connsiteX6" fmla="*/ 298974 w 488899"/>
                  <a:gd name="connsiteY6" fmla="*/ 114868 h 144956"/>
                  <a:gd name="connsiteX7" fmla="*/ 246529 w 488899"/>
                  <a:gd name="connsiteY7" fmla="*/ 126623 h 144956"/>
                  <a:gd name="connsiteX8" fmla="*/ 194045 w 488899"/>
                  <a:gd name="connsiteY8" fmla="*/ 115798 h 144956"/>
                  <a:gd name="connsiteX9" fmla="*/ 154004 w 488899"/>
                  <a:gd name="connsiteY9" fmla="*/ 80178 h 144956"/>
                  <a:gd name="connsiteX10" fmla="*/ 132367 w 488899"/>
                  <a:gd name="connsiteY10" fmla="*/ 8554 h 144956"/>
                  <a:gd name="connsiteX11" fmla="*/ 132367 w 488899"/>
                  <a:gd name="connsiteY11" fmla="*/ 366 h 144956"/>
                  <a:gd name="connsiteX12" fmla="*/ 116113 w 488899"/>
                  <a:gd name="connsiteY12" fmla="*/ 366 h 144956"/>
                  <a:gd name="connsiteX13" fmla="*/ 116113 w 488899"/>
                  <a:gd name="connsiteY13" fmla="*/ 8554 h 144956"/>
                  <a:gd name="connsiteX14" fmla="*/ 10145 w 488899"/>
                  <a:gd name="connsiteY14" fmla="*/ 128703 h 144956"/>
                  <a:gd name="connsiteX15" fmla="*/ 0 w 488899"/>
                  <a:gd name="connsiteY15" fmla="*/ 128703 h 144956"/>
                  <a:gd name="connsiteX16" fmla="*/ 0 w 488899"/>
                  <a:gd name="connsiteY16" fmla="*/ 144956 h 144956"/>
                  <a:gd name="connsiteX17" fmla="*/ 488899 w 488899"/>
                  <a:gd name="connsiteY17" fmla="*/ 144956 h 144956"/>
                  <a:gd name="connsiteX18" fmla="*/ 488899 w 488899"/>
                  <a:gd name="connsiteY18" fmla="*/ 128337 h 144956"/>
                  <a:gd name="connsiteX19" fmla="*/ 480711 w 488899"/>
                  <a:gd name="connsiteY19" fmla="*/ 128337 h 144956"/>
                  <a:gd name="connsiteX20" fmla="*/ 116113 w 488899"/>
                  <a:gd name="connsiteY20" fmla="*/ 128337 h 144956"/>
                  <a:gd name="connsiteX21" fmla="*/ 68198 w 488899"/>
                  <a:gd name="connsiteY21" fmla="*/ 128337 h 144956"/>
                  <a:gd name="connsiteX22" fmla="*/ 106212 w 488899"/>
                  <a:gd name="connsiteY22" fmla="*/ 89714 h 144956"/>
                  <a:gd name="connsiteX23" fmla="*/ 116113 w 488899"/>
                  <a:gd name="connsiteY23" fmla="*/ 71747 h 144956"/>
                  <a:gd name="connsiteX24" fmla="*/ 116113 w 488899"/>
                  <a:gd name="connsiteY24" fmla="*/ 128337 h 144956"/>
                  <a:gd name="connsiteX25" fmla="*/ 132367 w 488899"/>
                  <a:gd name="connsiteY25" fmla="*/ 128337 h 144956"/>
                  <a:gd name="connsiteX26" fmla="*/ 132367 w 488899"/>
                  <a:gd name="connsiteY26" fmla="*/ 74801 h 144956"/>
                  <a:gd name="connsiteX27" fmla="*/ 140311 w 488899"/>
                  <a:gd name="connsiteY27" fmla="*/ 88976 h 144956"/>
                  <a:gd name="connsiteX28" fmla="*/ 183336 w 488899"/>
                  <a:gd name="connsiteY28" fmla="*/ 128337 h 144956"/>
                  <a:gd name="connsiteX29" fmla="*/ 132367 w 488899"/>
                  <a:gd name="connsiteY29" fmla="*/ 128337 h 144956"/>
                  <a:gd name="connsiteX30" fmla="*/ 358483 w 488899"/>
                  <a:gd name="connsiteY30" fmla="*/ 128337 h 144956"/>
                  <a:gd name="connsiteX31" fmla="*/ 307643 w 488899"/>
                  <a:gd name="connsiteY31" fmla="*/ 128337 h 144956"/>
                  <a:gd name="connsiteX32" fmla="*/ 351765 w 488899"/>
                  <a:gd name="connsiteY32" fmla="*/ 86287 h 144956"/>
                  <a:gd name="connsiteX33" fmla="*/ 358483 w 488899"/>
                  <a:gd name="connsiteY33" fmla="*/ 74069 h 144956"/>
                  <a:gd name="connsiteX34" fmla="*/ 358483 w 488899"/>
                  <a:gd name="connsiteY34" fmla="*/ 128337 h 144956"/>
                  <a:gd name="connsiteX35" fmla="*/ 374866 w 488899"/>
                  <a:gd name="connsiteY35" fmla="*/ 128337 h 144956"/>
                  <a:gd name="connsiteX36" fmla="*/ 374866 w 488899"/>
                  <a:gd name="connsiteY36" fmla="*/ 71747 h 144956"/>
                  <a:gd name="connsiteX37" fmla="*/ 384767 w 488899"/>
                  <a:gd name="connsiteY37" fmla="*/ 89714 h 144956"/>
                  <a:gd name="connsiteX38" fmla="*/ 422652 w 488899"/>
                  <a:gd name="connsiteY38" fmla="*/ 128337 h 144956"/>
                  <a:gd name="connsiteX39" fmla="*/ 374866 w 488899"/>
                  <a:gd name="connsiteY39" fmla="*/ 128337 h 14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8899" h="144956">
                    <a:moveTo>
                      <a:pt x="480711" y="128337"/>
                    </a:moveTo>
                    <a:cubicBezTo>
                      <a:pt x="400899" y="128337"/>
                      <a:pt x="374866" y="38989"/>
                      <a:pt x="374866" y="8188"/>
                    </a:cubicBezTo>
                    <a:lnTo>
                      <a:pt x="374866" y="0"/>
                    </a:lnTo>
                    <a:lnTo>
                      <a:pt x="358483" y="0"/>
                    </a:lnTo>
                    <a:lnTo>
                      <a:pt x="358483" y="8188"/>
                    </a:lnTo>
                    <a:cubicBezTo>
                      <a:pt x="357636" y="32752"/>
                      <a:pt x="350526" y="56693"/>
                      <a:pt x="337828" y="77733"/>
                    </a:cubicBezTo>
                    <a:cubicBezTo>
                      <a:pt x="328497" y="93416"/>
                      <a:pt x="315061" y="106256"/>
                      <a:pt x="298974" y="114868"/>
                    </a:cubicBezTo>
                    <a:cubicBezTo>
                      <a:pt x="282886" y="123485"/>
                      <a:pt x="264753" y="127547"/>
                      <a:pt x="246529" y="126623"/>
                    </a:cubicBezTo>
                    <a:cubicBezTo>
                      <a:pt x="228388" y="127682"/>
                      <a:pt x="210286" y="123948"/>
                      <a:pt x="194045" y="115798"/>
                    </a:cubicBezTo>
                    <a:cubicBezTo>
                      <a:pt x="177798" y="107642"/>
                      <a:pt x="163989" y="95360"/>
                      <a:pt x="154004" y="80178"/>
                    </a:cubicBezTo>
                    <a:cubicBezTo>
                      <a:pt x="140465" y="58695"/>
                      <a:pt x="132989" y="33945"/>
                      <a:pt x="132367" y="8554"/>
                    </a:cubicBezTo>
                    <a:lnTo>
                      <a:pt x="132367" y="366"/>
                    </a:lnTo>
                    <a:lnTo>
                      <a:pt x="116113" y="366"/>
                    </a:lnTo>
                    <a:lnTo>
                      <a:pt x="116113" y="8554"/>
                    </a:lnTo>
                    <a:cubicBezTo>
                      <a:pt x="116113" y="39354"/>
                      <a:pt x="90080" y="128703"/>
                      <a:pt x="10145" y="128703"/>
                    </a:cubicBezTo>
                    <a:lnTo>
                      <a:pt x="0" y="128703"/>
                    </a:lnTo>
                    <a:lnTo>
                      <a:pt x="0" y="144956"/>
                    </a:lnTo>
                    <a:lnTo>
                      <a:pt x="488899" y="144956"/>
                    </a:lnTo>
                    <a:lnTo>
                      <a:pt x="488899" y="128337"/>
                    </a:lnTo>
                    <a:lnTo>
                      <a:pt x="480711" y="128337"/>
                    </a:lnTo>
                    <a:close/>
                    <a:moveTo>
                      <a:pt x="116113" y="128337"/>
                    </a:moveTo>
                    <a:lnTo>
                      <a:pt x="68198" y="128337"/>
                    </a:lnTo>
                    <a:cubicBezTo>
                      <a:pt x="83515" y="118359"/>
                      <a:pt x="96484" y="105185"/>
                      <a:pt x="106212" y="89714"/>
                    </a:cubicBezTo>
                    <a:cubicBezTo>
                      <a:pt x="109844" y="83913"/>
                      <a:pt x="113148" y="77913"/>
                      <a:pt x="116113" y="71747"/>
                    </a:cubicBezTo>
                    <a:lnTo>
                      <a:pt x="116113" y="128337"/>
                    </a:lnTo>
                    <a:close/>
                    <a:moveTo>
                      <a:pt x="132367" y="128337"/>
                    </a:moveTo>
                    <a:lnTo>
                      <a:pt x="132367" y="74801"/>
                    </a:lnTo>
                    <a:cubicBezTo>
                      <a:pt x="134773" y="79659"/>
                      <a:pt x="137423" y="84394"/>
                      <a:pt x="140311" y="88976"/>
                    </a:cubicBezTo>
                    <a:cubicBezTo>
                      <a:pt x="151091" y="105525"/>
                      <a:pt x="165895" y="119064"/>
                      <a:pt x="183336" y="128337"/>
                    </a:cubicBezTo>
                    <a:lnTo>
                      <a:pt x="132367" y="128337"/>
                    </a:lnTo>
                    <a:close/>
                    <a:moveTo>
                      <a:pt x="358483" y="128337"/>
                    </a:moveTo>
                    <a:lnTo>
                      <a:pt x="307643" y="128337"/>
                    </a:lnTo>
                    <a:cubicBezTo>
                      <a:pt x="325789" y="118442"/>
                      <a:pt x="341004" y="103940"/>
                      <a:pt x="351765" y="86287"/>
                    </a:cubicBezTo>
                    <a:cubicBezTo>
                      <a:pt x="354210" y="82136"/>
                      <a:pt x="356533" y="77977"/>
                      <a:pt x="358483" y="74069"/>
                    </a:cubicBezTo>
                    <a:lnTo>
                      <a:pt x="358483" y="128337"/>
                    </a:lnTo>
                    <a:close/>
                    <a:moveTo>
                      <a:pt x="374866" y="128337"/>
                    </a:moveTo>
                    <a:lnTo>
                      <a:pt x="374866" y="71747"/>
                    </a:lnTo>
                    <a:cubicBezTo>
                      <a:pt x="377734" y="77964"/>
                      <a:pt x="381045" y="83964"/>
                      <a:pt x="384767" y="89714"/>
                    </a:cubicBezTo>
                    <a:cubicBezTo>
                      <a:pt x="394443" y="105178"/>
                      <a:pt x="407373" y="118359"/>
                      <a:pt x="422652" y="128337"/>
                    </a:cubicBezTo>
                    <a:lnTo>
                      <a:pt x="374866" y="128337"/>
                    </a:lnTo>
                    <a:close/>
                  </a:path>
                </a:pathLst>
              </a:custGeom>
              <a:solidFill>
                <a:srgbClr val="2C5967"/>
              </a:solidFill>
              <a:ln w="6417" cap="flat">
                <a:noFill/>
                <a:prstDash val="solid"/>
                <a:miter/>
              </a:ln>
            </p:spPr>
            <p:txBody>
              <a:bodyPr rtlCol="0" anchor="ctr"/>
              <a:lstStyle/>
              <a:p>
                <a:endParaRPr lang="en-US"/>
              </a:p>
            </p:txBody>
          </p:sp>
          <p:sp>
            <p:nvSpPr>
              <p:cNvPr id="2507" name="Freeform: Shape 2506">
                <a:extLst>
                  <a:ext uri="{FF2B5EF4-FFF2-40B4-BE49-F238E27FC236}">
                    <a16:creationId xmlns:a16="http://schemas.microsoft.com/office/drawing/2014/main" id="{E5ECCDEE-8949-42A7-A533-B504BC52D27B}"/>
                  </a:ext>
                </a:extLst>
              </p:cNvPr>
              <p:cNvSpPr/>
              <p:nvPr/>
            </p:nvSpPr>
            <p:spPr>
              <a:xfrm>
                <a:off x="2909428" y="5759833"/>
                <a:ext cx="488899" cy="28619"/>
              </a:xfrm>
              <a:custGeom>
                <a:avLst/>
                <a:gdLst>
                  <a:gd name="connsiteX0" fmla="*/ 456270 w 488899"/>
                  <a:gd name="connsiteY0" fmla="*/ 6 h 28619"/>
                  <a:gd name="connsiteX1" fmla="*/ 435120 w 488899"/>
                  <a:gd name="connsiteY1" fmla="*/ 7828 h 28619"/>
                  <a:gd name="connsiteX2" fmla="*/ 423691 w 488899"/>
                  <a:gd name="connsiteY2" fmla="*/ 12250 h 28619"/>
                  <a:gd name="connsiteX3" fmla="*/ 412263 w 488899"/>
                  <a:gd name="connsiteY3" fmla="*/ 7828 h 28619"/>
                  <a:gd name="connsiteX4" fmla="*/ 391119 w 488899"/>
                  <a:gd name="connsiteY4" fmla="*/ 6 h 28619"/>
                  <a:gd name="connsiteX5" fmla="*/ 369854 w 488899"/>
                  <a:gd name="connsiteY5" fmla="*/ 7828 h 28619"/>
                  <a:gd name="connsiteX6" fmla="*/ 358483 w 488899"/>
                  <a:gd name="connsiteY6" fmla="*/ 12237 h 28619"/>
                  <a:gd name="connsiteX7" fmla="*/ 347119 w 488899"/>
                  <a:gd name="connsiteY7" fmla="*/ 7828 h 28619"/>
                  <a:gd name="connsiteX8" fmla="*/ 325911 w 488899"/>
                  <a:gd name="connsiteY8" fmla="*/ 0 h 28619"/>
                  <a:gd name="connsiteX9" fmla="*/ 304704 w 488899"/>
                  <a:gd name="connsiteY9" fmla="*/ 7828 h 28619"/>
                  <a:gd name="connsiteX10" fmla="*/ 299461 w 488899"/>
                  <a:gd name="connsiteY10" fmla="*/ 11165 h 28619"/>
                  <a:gd name="connsiteX11" fmla="*/ 293339 w 488899"/>
                  <a:gd name="connsiteY11" fmla="*/ 12231 h 28619"/>
                  <a:gd name="connsiteX12" fmla="*/ 281853 w 488899"/>
                  <a:gd name="connsiteY12" fmla="*/ 7828 h 28619"/>
                  <a:gd name="connsiteX13" fmla="*/ 260703 w 488899"/>
                  <a:gd name="connsiteY13" fmla="*/ 13 h 28619"/>
                  <a:gd name="connsiteX14" fmla="*/ 239560 w 488899"/>
                  <a:gd name="connsiteY14" fmla="*/ 7828 h 28619"/>
                  <a:gd name="connsiteX15" fmla="*/ 228132 w 488899"/>
                  <a:gd name="connsiteY15" fmla="*/ 12250 h 28619"/>
                  <a:gd name="connsiteX16" fmla="*/ 216703 w 488899"/>
                  <a:gd name="connsiteY16" fmla="*/ 7828 h 28619"/>
                  <a:gd name="connsiteX17" fmla="*/ 195560 w 488899"/>
                  <a:gd name="connsiteY17" fmla="*/ 6 h 28619"/>
                  <a:gd name="connsiteX18" fmla="*/ 174294 w 488899"/>
                  <a:gd name="connsiteY18" fmla="*/ 7828 h 28619"/>
                  <a:gd name="connsiteX19" fmla="*/ 169052 w 488899"/>
                  <a:gd name="connsiteY19" fmla="*/ 11184 h 28619"/>
                  <a:gd name="connsiteX20" fmla="*/ 162924 w 488899"/>
                  <a:gd name="connsiteY20" fmla="*/ 12231 h 28619"/>
                  <a:gd name="connsiteX21" fmla="*/ 156802 w 488899"/>
                  <a:gd name="connsiteY21" fmla="*/ 11165 h 28619"/>
                  <a:gd name="connsiteX22" fmla="*/ 151559 w 488899"/>
                  <a:gd name="connsiteY22" fmla="*/ 7828 h 28619"/>
                  <a:gd name="connsiteX23" fmla="*/ 130352 w 488899"/>
                  <a:gd name="connsiteY23" fmla="*/ 0 h 28619"/>
                  <a:gd name="connsiteX24" fmla="*/ 109144 w 488899"/>
                  <a:gd name="connsiteY24" fmla="*/ 7828 h 28619"/>
                  <a:gd name="connsiteX25" fmla="*/ 103901 w 488899"/>
                  <a:gd name="connsiteY25" fmla="*/ 11165 h 28619"/>
                  <a:gd name="connsiteX26" fmla="*/ 97780 w 488899"/>
                  <a:gd name="connsiteY26" fmla="*/ 12231 h 28619"/>
                  <a:gd name="connsiteX27" fmla="*/ 91652 w 488899"/>
                  <a:gd name="connsiteY27" fmla="*/ 11184 h 28619"/>
                  <a:gd name="connsiteX28" fmla="*/ 86409 w 488899"/>
                  <a:gd name="connsiteY28" fmla="*/ 7828 h 28619"/>
                  <a:gd name="connsiteX29" fmla="*/ 65144 w 488899"/>
                  <a:gd name="connsiteY29" fmla="*/ 6 h 28619"/>
                  <a:gd name="connsiteX30" fmla="*/ 44000 w 488899"/>
                  <a:gd name="connsiteY30" fmla="*/ 7828 h 28619"/>
                  <a:gd name="connsiteX31" fmla="*/ 32630 w 488899"/>
                  <a:gd name="connsiteY31" fmla="*/ 12231 h 28619"/>
                  <a:gd name="connsiteX32" fmla="*/ 21144 w 488899"/>
                  <a:gd name="connsiteY32" fmla="*/ 7828 h 28619"/>
                  <a:gd name="connsiteX33" fmla="*/ 0 w 488899"/>
                  <a:gd name="connsiteY33" fmla="*/ 6 h 28619"/>
                  <a:gd name="connsiteX34" fmla="*/ 0 w 488899"/>
                  <a:gd name="connsiteY34" fmla="*/ 16389 h 28619"/>
                  <a:gd name="connsiteX35" fmla="*/ 6122 w 488899"/>
                  <a:gd name="connsiteY35" fmla="*/ 17454 h 28619"/>
                  <a:gd name="connsiteX36" fmla="*/ 11364 w 488899"/>
                  <a:gd name="connsiteY36" fmla="*/ 20784 h 28619"/>
                  <a:gd name="connsiteX37" fmla="*/ 32572 w 488899"/>
                  <a:gd name="connsiteY37" fmla="*/ 28619 h 28619"/>
                  <a:gd name="connsiteX38" fmla="*/ 53780 w 488899"/>
                  <a:gd name="connsiteY38" fmla="*/ 20784 h 28619"/>
                  <a:gd name="connsiteX39" fmla="*/ 59022 w 488899"/>
                  <a:gd name="connsiteY39" fmla="*/ 17454 h 28619"/>
                  <a:gd name="connsiteX40" fmla="*/ 65144 w 488899"/>
                  <a:gd name="connsiteY40" fmla="*/ 16389 h 28619"/>
                  <a:gd name="connsiteX41" fmla="*/ 76636 w 488899"/>
                  <a:gd name="connsiteY41" fmla="*/ 20784 h 28619"/>
                  <a:gd name="connsiteX42" fmla="*/ 97780 w 488899"/>
                  <a:gd name="connsiteY42" fmla="*/ 28600 h 28619"/>
                  <a:gd name="connsiteX43" fmla="*/ 118923 w 488899"/>
                  <a:gd name="connsiteY43" fmla="*/ 20784 h 28619"/>
                  <a:gd name="connsiteX44" fmla="*/ 130352 w 488899"/>
                  <a:gd name="connsiteY44" fmla="*/ 16370 h 28619"/>
                  <a:gd name="connsiteX45" fmla="*/ 141780 w 488899"/>
                  <a:gd name="connsiteY45" fmla="*/ 20784 h 28619"/>
                  <a:gd name="connsiteX46" fmla="*/ 162924 w 488899"/>
                  <a:gd name="connsiteY46" fmla="*/ 28600 h 28619"/>
                  <a:gd name="connsiteX47" fmla="*/ 184067 w 488899"/>
                  <a:gd name="connsiteY47" fmla="*/ 20784 h 28619"/>
                  <a:gd name="connsiteX48" fmla="*/ 195560 w 488899"/>
                  <a:gd name="connsiteY48" fmla="*/ 16389 h 28619"/>
                  <a:gd name="connsiteX49" fmla="*/ 201681 w 488899"/>
                  <a:gd name="connsiteY49" fmla="*/ 17454 h 28619"/>
                  <a:gd name="connsiteX50" fmla="*/ 206924 w 488899"/>
                  <a:gd name="connsiteY50" fmla="*/ 20784 h 28619"/>
                  <a:gd name="connsiteX51" fmla="*/ 228074 w 488899"/>
                  <a:gd name="connsiteY51" fmla="*/ 28606 h 28619"/>
                  <a:gd name="connsiteX52" fmla="*/ 249339 w 488899"/>
                  <a:gd name="connsiteY52" fmla="*/ 20784 h 28619"/>
                  <a:gd name="connsiteX53" fmla="*/ 260703 w 488899"/>
                  <a:gd name="connsiteY53" fmla="*/ 16382 h 28619"/>
                  <a:gd name="connsiteX54" fmla="*/ 272074 w 488899"/>
                  <a:gd name="connsiteY54" fmla="*/ 20784 h 28619"/>
                  <a:gd name="connsiteX55" fmla="*/ 293339 w 488899"/>
                  <a:gd name="connsiteY55" fmla="*/ 28606 h 28619"/>
                  <a:gd name="connsiteX56" fmla="*/ 314483 w 488899"/>
                  <a:gd name="connsiteY56" fmla="*/ 20784 h 28619"/>
                  <a:gd name="connsiteX57" fmla="*/ 325911 w 488899"/>
                  <a:gd name="connsiteY57" fmla="*/ 16370 h 28619"/>
                  <a:gd name="connsiteX58" fmla="*/ 337340 w 488899"/>
                  <a:gd name="connsiteY58" fmla="*/ 20784 h 28619"/>
                  <a:gd name="connsiteX59" fmla="*/ 358483 w 488899"/>
                  <a:gd name="connsiteY59" fmla="*/ 28600 h 28619"/>
                  <a:gd name="connsiteX60" fmla="*/ 379633 w 488899"/>
                  <a:gd name="connsiteY60" fmla="*/ 20784 h 28619"/>
                  <a:gd name="connsiteX61" fmla="*/ 391119 w 488899"/>
                  <a:gd name="connsiteY61" fmla="*/ 16389 h 28619"/>
                  <a:gd name="connsiteX62" fmla="*/ 397241 w 488899"/>
                  <a:gd name="connsiteY62" fmla="*/ 17454 h 28619"/>
                  <a:gd name="connsiteX63" fmla="*/ 402490 w 488899"/>
                  <a:gd name="connsiteY63" fmla="*/ 20784 h 28619"/>
                  <a:gd name="connsiteX64" fmla="*/ 423691 w 488899"/>
                  <a:gd name="connsiteY64" fmla="*/ 28619 h 28619"/>
                  <a:gd name="connsiteX65" fmla="*/ 444899 w 488899"/>
                  <a:gd name="connsiteY65" fmla="*/ 20784 h 28619"/>
                  <a:gd name="connsiteX66" fmla="*/ 450141 w 488899"/>
                  <a:gd name="connsiteY66" fmla="*/ 17454 h 28619"/>
                  <a:gd name="connsiteX67" fmla="*/ 456270 w 488899"/>
                  <a:gd name="connsiteY67" fmla="*/ 16389 h 28619"/>
                  <a:gd name="connsiteX68" fmla="*/ 467756 w 488899"/>
                  <a:gd name="connsiteY68" fmla="*/ 20784 h 28619"/>
                  <a:gd name="connsiteX69" fmla="*/ 488899 w 488899"/>
                  <a:gd name="connsiteY69" fmla="*/ 28606 h 28619"/>
                  <a:gd name="connsiteX70" fmla="*/ 488899 w 488899"/>
                  <a:gd name="connsiteY70" fmla="*/ 12231 h 28619"/>
                  <a:gd name="connsiteX71" fmla="*/ 482777 w 488899"/>
                  <a:gd name="connsiteY71" fmla="*/ 11165 h 28619"/>
                  <a:gd name="connsiteX72" fmla="*/ 477535 w 488899"/>
                  <a:gd name="connsiteY72" fmla="*/ 7828 h 28619"/>
                  <a:gd name="connsiteX73" fmla="*/ 456270 w 488899"/>
                  <a:gd name="connsiteY73" fmla="*/ 6 h 28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88899" h="28619">
                    <a:moveTo>
                      <a:pt x="456270" y="6"/>
                    </a:moveTo>
                    <a:cubicBezTo>
                      <a:pt x="448499" y="-45"/>
                      <a:pt x="440985" y="2740"/>
                      <a:pt x="435120" y="7828"/>
                    </a:cubicBezTo>
                    <a:cubicBezTo>
                      <a:pt x="431995" y="10671"/>
                      <a:pt x="427920" y="12250"/>
                      <a:pt x="423691" y="12250"/>
                    </a:cubicBezTo>
                    <a:cubicBezTo>
                      <a:pt x="419469" y="12250"/>
                      <a:pt x="415394" y="10671"/>
                      <a:pt x="412263" y="7828"/>
                    </a:cubicBezTo>
                    <a:cubicBezTo>
                      <a:pt x="406404" y="2740"/>
                      <a:pt x="398884" y="-45"/>
                      <a:pt x="391119" y="6"/>
                    </a:cubicBezTo>
                    <a:cubicBezTo>
                      <a:pt x="383316" y="-38"/>
                      <a:pt x="375764" y="2740"/>
                      <a:pt x="369854" y="7828"/>
                    </a:cubicBezTo>
                    <a:cubicBezTo>
                      <a:pt x="366748" y="10665"/>
                      <a:pt x="362693" y="12237"/>
                      <a:pt x="358483" y="12237"/>
                    </a:cubicBezTo>
                    <a:cubicBezTo>
                      <a:pt x="354280" y="12237"/>
                      <a:pt x="350225" y="10665"/>
                      <a:pt x="347119" y="7828"/>
                    </a:cubicBezTo>
                    <a:cubicBezTo>
                      <a:pt x="341209" y="2778"/>
                      <a:pt x="333689" y="0"/>
                      <a:pt x="325911" y="0"/>
                    </a:cubicBezTo>
                    <a:cubicBezTo>
                      <a:pt x="318134" y="0"/>
                      <a:pt x="310620" y="2778"/>
                      <a:pt x="304704" y="7828"/>
                    </a:cubicBezTo>
                    <a:cubicBezTo>
                      <a:pt x="303196" y="9279"/>
                      <a:pt x="301412" y="10408"/>
                      <a:pt x="299461" y="11165"/>
                    </a:cubicBezTo>
                    <a:cubicBezTo>
                      <a:pt x="297511" y="11922"/>
                      <a:pt x="295431" y="12282"/>
                      <a:pt x="293339" y="12231"/>
                    </a:cubicBezTo>
                    <a:cubicBezTo>
                      <a:pt x="289079" y="12339"/>
                      <a:pt x="284946" y="10755"/>
                      <a:pt x="281853" y="7828"/>
                    </a:cubicBezTo>
                    <a:cubicBezTo>
                      <a:pt x="275963" y="2785"/>
                      <a:pt x="268461" y="13"/>
                      <a:pt x="260703" y="13"/>
                    </a:cubicBezTo>
                    <a:cubicBezTo>
                      <a:pt x="252952" y="13"/>
                      <a:pt x="245451" y="2785"/>
                      <a:pt x="239560" y="7828"/>
                    </a:cubicBezTo>
                    <a:cubicBezTo>
                      <a:pt x="236435" y="10671"/>
                      <a:pt x="232360" y="12250"/>
                      <a:pt x="228132" y="12250"/>
                    </a:cubicBezTo>
                    <a:cubicBezTo>
                      <a:pt x="223909" y="12250"/>
                      <a:pt x="219835" y="10671"/>
                      <a:pt x="216703" y="7828"/>
                    </a:cubicBezTo>
                    <a:cubicBezTo>
                      <a:pt x="210845" y="2740"/>
                      <a:pt x="203324" y="-45"/>
                      <a:pt x="195560" y="6"/>
                    </a:cubicBezTo>
                    <a:cubicBezTo>
                      <a:pt x="187757" y="-38"/>
                      <a:pt x="180204" y="2740"/>
                      <a:pt x="174294" y="7828"/>
                    </a:cubicBezTo>
                    <a:cubicBezTo>
                      <a:pt x="172786" y="9285"/>
                      <a:pt x="171009" y="10427"/>
                      <a:pt x="169052" y="11184"/>
                    </a:cubicBezTo>
                    <a:cubicBezTo>
                      <a:pt x="167101" y="11942"/>
                      <a:pt x="165016" y="12295"/>
                      <a:pt x="162924" y="12231"/>
                    </a:cubicBezTo>
                    <a:cubicBezTo>
                      <a:pt x="160832" y="12282"/>
                      <a:pt x="158753" y="11922"/>
                      <a:pt x="156802" y="11165"/>
                    </a:cubicBezTo>
                    <a:cubicBezTo>
                      <a:pt x="154851" y="10408"/>
                      <a:pt x="153067" y="9279"/>
                      <a:pt x="151559" y="7828"/>
                    </a:cubicBezTo>
                    <a:cubicBezTo>
                      <a:pt x="145649" y="2778"/>
                      <a:pt x="138129" y="0"/>
                      <a:pt x="130352" y="0"/>
                    </a:cubicBezTo>
                    <a:cubicBezTo>
                      <a:pt x="122574" y="0"/>
                      <a:pt x="115054" y="2778"/>
                      <a:pt x="109144" y="7828"/>
                    </a:cubicBezTo>
                    <a:cubicBezTo>
                      <a:pt x="107636" y="9279"/>
                      <a:pt x="105852" y="10408"/>
                      <a:pt x="103901" y="11165"/>
                    </a:cubicBezTo>
                    <a:cubicBezTo>
                      <a:pt x="101951" y="11922"/>
                      <a:pt x="99872" y="12282"/>
                      <a:pt x="97780" y="12231"/>
                    </a:cubicBezTo>
                    <a:cubicBezTo>
                      <a:pt x="95688" y="12295"/>
                      <a:pt x="93603" y="11942"/>
                      <a:pt x="91652" y="11184"/>
                    </a:cubicBezTo>
                    <a:cubicBezTo>
                      <a:pt x="89695" y="10427"/>
                      <a:pt x="87917" y="9285"/>
                      <a:pt x="86409" y="7828"/>
                    </a:cubicBezTo>
                    <a:cubicBezTo>
                      <a:pt x="80499" y="2740"/>
                      <a:pt x="72947" y="-38"/>
                      <a:pt x="65144" y="6"/>
                    </a:cubicBezTo>
                    <a:cubicBezTo>
                      <a:pt x="57379" y="-45"/>
                      <a:pt x="49859" y="2740"/>
                      <a:pt x="44000" y="7828"/>
                    </a:cubicBezTo>
                    <a:cubicBezTo>
                      <a:pt x="40933" y="10729"/>
                      <a:pt x="36852" y="12308"/>
                      <a:pt x="32630" y="12231"/>
                    </a:cubicBezTo>
                    <a:cubicBezTo>
                      <a:pt x="28375" y="12339"/>
                      <a:pt x="24243" y="10755"/>
                      <a:pt x="21144" y="7828"/>
                    </a:cubicBezTo>
                    <a:cubicBezTo>
                      <a:pt x="15291" y="2714"/>
                      <a:pt x="7771" y="-64"/>
                      <a:pt x="0" y="6"/>
                    </a:cubicBezTo>
                    <a:lnTo>
                      <a:pt x="0" y="16389"/>
                    </a:lnTo>
                    <a:cubicBezTo>
                      <a:pt x="2092" y="16337"/>
                      <a:pt x="4171" y="16697"/>
                      <a:pt x="6122" y="17454"/>
                    </a:cubicBezTo>
                    <a:cubicBezTo>
                      <a:pt x="8072" y="18211"/>
                      <a:pt x="9856" y="19340"/>
                      <a:pt x="11364" y="20784"/>
                    </a:cubicBezTo>
                    <a:cubicBezTo>
                      <a:pt x="17274" y="25840"/>
                      <a:pt x="24795" y="28619"/>
                      <a:pt x="32572" y="28619"/>
                    </a:cubicBezTo>
                    <a:cubicBezTo>
                      <a:pt x="40349" y="28619"/>
                      <a:pt x="47870" y="25840"/>
                      <a:pt x="53780" y="20784"/>
                    </a:cubicBezTo>
                    <a:cubicBezTo>
                      <a:pt x="55287" y="19340"/>
                      <a:pt x="57071" y="18211"/>
                      <a:pt x="59022" y="17454"/>
                    </a:cubicBezTo>
                    <a:cubicBezTo>
                      <a:pt x="60973" y="16697"/>
                      <a:pt x="63052" y="16337"/>
                      <a:pt x="65144" y="16389"/>
                    </a:cubicBezTo>
                    <a:cubicBezTo>
                      <a:pt x="69405" y="16279"/>
                      <a:pt x="73537" y="17858"/>
                      <a:pt x="76636" y="20784"/>
                    </a:cubicBezTo>
                    <a:cubicBezTo>
                      <a:pt x="82527" y="25828"/>
                      <a:pt x="90022" y="28600"/>
                      <a:pt x="97780" y="28600"/>
                    </a:cubicBezTo>
                    <a:cubicBezTo>
                      <a:pt x="105531" y="28600"/>
                      <a:pt x="113033" y="25828"/>
                      <a:pt x="118923" y="20784"/>
                    </a:cubicBezTo>
                    <a:cubicBezTo>
                      <a:pt x="122048" y="17942"/>
                      <a:pt x="126123" y="16370"/>
                      <a:pt x="130352" y="16370"/>
                    </a:cubicBezTo>
                    <a:cubicBezTo>
                      <a:pt x="134580" y="16370"/>
                      <a:pt x="138655" y="17942"/>
                      <a:pt x="141780" y="20784"/>
                    </a:cubicBezTo>
                    <a:cubicBezTo>
                      <a:pt x="147671" y="25828"/>
                      <a:pt x="155172" y="28600"/>
                      <a:pt x="162924" y="28600"/>
                    </a:cubicBezTo>
                    <a:cubicBezTo>
                      <a:pt x="170682" y="28600"/>
                      <a:pt x="178176" y="25828"/>
                      <a:pt x="184067" y="20784"/>
                    </a:cubicBezTo>
                    <a:cubicBezTo>
                      <a:pt x="187166" y="17858"/>
                      <a:pt x="191299" y="16279"/>
                      <a:pt x="195560" y="16389"/>
                    </a:cubicBezTo>
                    <a:cubicBezTo>
                      <a:pt x="197652" y="16337"/>
                      <a:pt x="199731" y="16697"/>
                      <a:pt x="201681" y="17454"/>
                    </a:cubicBezTo>
                    <a:cubicBezTo>
                      <a:pt x="203632" y="18211"/>
                      <a:pt x="205416" y="19340"/>
                      <a:pt x="206924" y="20784"/>
                    </a:cubicBezTo>
                    <a:cubicBezTo>
                      <a:pt x="212789" y="25879"/>
                      <a:pt x="220303" y="28664"/>
                      <a:pt x="228074" y="28606"/>
                    </a:cubicBezTo>
                    <a:cubicBezTo>
                      <a:pt x="235870" y="28658"/>
                      <a:pt x="243429" y="25879"/>
                      <a:pt x="249339" y="20784"/>
                    </a:cubicBezTo>
                    <a:cubicBezTo>
                      <a:pt x="252445" y="17954"/>
                      <a:pt x="256500" y="16382"/>
                      <a:pt x="260703" y="16382"/>
                    </a:cubicBezTo>
                    <a:cubicBezTo>
                      <a:pt x="264913" y="16382"/>
                      <a:pt x="268968" y="17954"/>
                      <a:pt x="272074" y="20784"/>
                    </a:cubicBezTo>
                    <a:cubicBezTo>
                      <a:pt x="277984" y="25879"/>
                      <a:pt x="285537" y="28658"/>
                      <a:pt x="293339" y="28606"/>
                    </a:cubicBezTo>
                    <a:cubicBezTo>
                      <a:pt x="301104" y="28664"/>
                      <a:pt x="308625" y="25879"/>
                      <a:pt x="314483" y="20784"/>
                    </a:cubicBezTo>
                    <a:cubicBezTo>
                      <a:pt x="317615" y="17942"/>
                      <a:pt x="321689" y="16370"/>
                      <a:pt x="325911" y="16370"/>
                    </a:cubicBezTo>
                    <a:cubicBezTo>
                      <a:pt x="330140" y="16370"/>
                      <a:pt x="334215" y="17942"/>
                      <a:pt x="337340" y="20784"/>
                    </a:cubicBezTo>
                    <a:cubicBezTo>
                      <a:pt x="343231" y="25828"/>
                      <a:pt x="350732" y="28600"/>
                      <a:pt x="358483" y="28600"/>
                    </a:cubicBezTo>
                    <a:cubicBezTo>
                      <a:pt x="366241" y="28600"/>
                      <a:pt x="373742" y="25828"/>
                      <a:pt x="379633" y="20784"/>
                    </a:cubicBezTo>
                    <a:cubicBezTo>
                      <a:pt x="382726" y="17858"/>
                      <a:pt x="386859" y="16279"/>
                      <a:pt x="391119" y="16389"/>
                    </a:cubicBezTo>
                    <a:cubicBezTo>
                      <a:pt x="393211" y="16337"/>
                      <a:pt x="395290" y="16697"/>
                      <a:pt x="397241" y="17454"/>
                    </a:cubicBezTo>
                    <a:cubicBezTo>
                      <a:pt x="399192" y="18211"/>
                      <a:pt x="400976" y="19340"/>
                      <a:pt x="402490" y="20784"/>
                    </a:cubicBezTo>
                    <a:cubicBezTo>
                      <a:pt x="408400" y="25840"/>
                      <a:pt x="415920" y="28619"/>
                      <a:pt x="423691" y="28619"/>
                    </a:cubicBezTo>
                    <a:cubicBezTo>
                      <a:pt x="431469" y="28619"/>
                      <a:pt x="438989" y="25840"/>
                      <a:pt x="444899" y="20784"/>
                    </a:cubicBezTo>
                    <a:cubicBezTo>
                      <a:pt x="446413" y="19340"/>
                      <a:pt x="448191" y="18211"/>
                      <a:pt x="450141" y="17454"/>
                    </a:cubicBezTo>
                    <a:cubicBezTo>
                      <a:pt x="452092" y="16697"/>
                      <a:pt x="454178" y="16337"/>
                      <a:pt x="456270" y="16389"/>
                    </a:cubicBezTo>
                    <a:cubicBezTo>
                      <a:pt x="460524" y="16279"/>
                      <a:pt x="464657" y="17858"/>
                      <a:pt x="467756" y="20784"/>
                    </a:cubicBezTo>
                    <a:cubicBezTo>
                      <a:pt x="473608" y="25898"/>
                      <a:pt x="481128" y="28683"/>
                      <a:pt x="488899" y="28606"/>
                    </a:cubicBezTo>
                    <a:lnTo>
                      <a:pt x="488899" y="12231"/>
                    </a:lnTo>
                    <a:cubicBezTo>
                      <a:pt x="486807" y="12282"/>
                      <a:pt x="484728" y="11922"/>
                      <a:pt x="482777" y="11165"/>
                    </a:cubicBezTo>
                    <a:cubicBezTo>
                      <a:pt x="480827" y="10408"/>
                      <a:pt x="479043" y="9279"/>
                      <a:pt x="477535" y="7828"/>
                    </a:cubicBezTo>
                    <a:cubicBezTo>
                      <a:pt x="471625" y="2740"/>
                      <a:pt x="464066" y="-38"/>
                      <a:pt x="456270" y="6"/>
                    </a:cubicBezTo>
                    <a:close/>
                  </a:path>
                </a:pathLst>
              </a:custGeom>
              <a:solidFill>
                <a:srgbClr val="2C5967"/>
              </a:solidFill>
              <a:ln w="6417" cap="flat">
                <a:noFill/>
                <a:prstDash val="solid"/>
                <a:miter/>
              </a:ln>
            </p:spPr>
            <p:txBody>
              <a:bodyPr rtlCol="0" anchor="ctr"/>
              <a:lstStyle/>
              <a:p>
                <a:endParaRPr lang="en-US"/>
              </a:p>
            </p:txBody>
          </p:sp>
        </p:grpSp>
        <p:grpSp>
          <p:nvGrpSpPr>
            <p:cNvPr id="2508" name="Graphic 2">
              <a:extLst>
                <a:ext uri="{FF2B5EF4-FFF2-40B4-BE49-F238E27FC236}">
                  <a16:creationId xmlns:a16="http://schemas.microsoft.com/office/drawing/2014/main" id="{2F9F3AE0-CAD3-4557-93EC-3843B8043E4B}"/>
                </a:ext>
              </a:extLst>
            </p:cNvPr>
            <p:cNvGrpSpPr/>
            <p:nvPr/>
          </p:nvGrpSpPr>
          <p:grpSpPr>
            <a:xfrm>
              <a:off x="2880308" y="5808467"/>
              <a:ext cx="551848" cy="237423"/>
              <a:chOff x="2880308" y="5808467"/>
              <a:chExt cx="551848" cy="237423"/>
            </a:xfrm>
            <a:solidFill>
              <a:srgbClr val="000000"/>
            </a:solidFill>
          </p:grpSpPr>
          <p:sp>
            <p:nvSpPr>
              <p:cNvPr id="2509" name="TextBox 2508">
                <a:extLst>
                  <a:ext uri="{FF2B5EF4-FFF2-40B4-BE49-F238E27FC236}">
                    <a16:creationId xmlns:a16="http://schemas.microsoft.com/office/drawing/2014/main" id="{5E4BAD73-A6D1-4FF8-A7CF-52BF7E11DF05}"/>
                  </a:ext>
                </a:extLst>
              </p:cNvPr>
              <p:cNvSpPr txBox="1"/>
              <p:nvPr/>
            </p:nvSpPr>
            <p:spPr>
              <a:xfrm>
                <a:off x="2788868" y="5762747"/>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GoldenGate</a:t>
                </a:r>
              </a:p>
            </p:txBody>
          </p:sp>
          <p:sp>
            <p:nvSpPr>
              <p:cNvPr id="2510" name="TextBox 2509">
                <a:extLst>
                  <a:ext uri="{FF2B5EF4-FFF2-40B4-BE49-F238E27FC236}">
                    <a16:creationId xmlns:a16="http://schemas.microsoft.com/office/drawing/2014/main" id="{FE82FCD5-15CE-4EDD-8D0F-508E3E370A8A}"/>
                  </a:ext>
                </a:extLst>
              </p:cNvPr>
              <p:cNvSpPr txBox="1"/>
              <p:nvPr/>
            </p:nvSpPr>
            <p:spPr>
              <a:xfrm>
                <a:off x="2876651" y="5865416"/>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Director</a:t>
                </a:r>
              </a:p>
            </p:txBody>
          </p:sp>
        </p:grpSp>
      </p:grpSp>
      <p:grpSp>
        <p:nvGrpSpPr>
          <p:cNvPr id="2511" name="Graphic 2">
            <a:extLst>
              <a:ext uri="{FF2B5EF4-FFF2-40B4-BE49-F238E27FC236}">
                <a16:creationId xmlns:a16="http://schemas.microsoft.com/office/drawing/2014/main" id="{00298E2C-9FB3-4B95-B055-278C56BCC845}"/>
              </a:ext>
            </a:extLst>
          </p:cNvPr>
          <p:cNvGrpSpPr/>
          <p:nvPr/>
        </p:nvGrpSpPr>
        <p:grpSpPr>
          <a:xfrm>
            <a:off x="3752999" y="5250195"/>
            <a:ext cx="551848" cy="696111"/>
            <a:chOff x="3752999" y="5349778"/>
            <a:chExt cx="551848" cy="696111"/>
          </a:xfrm>
        </p:grpSpPr>
        <p:grpSp>
          <p:nvGrpSpPr>
            <p:cNvPr id="2512" name="Graphic 2">
              <a:extLst>
                <a:ext uri="{FF2B5EF4-FFF2-40B4-BE49-F238E27FC236}">
                  <a16:creationId xmlns:a16="http://schemas.microsoft.com/office/drawing/2014/main" id="{092BF8C4-076A-4AA8-8932-D0490FF732D5}"/>
                </a:ext>
              </a:extLst>
            </p:cNvPr>
            <p:cNvGrpSpPr/>
            <p:nvPr/>
          </p:nvGrpSpPr>
          <p:grpSpPr>
            <a:xfrm>
              <a:off x="3769894" y="5349778"/>
              <a:ext cx="513347" cy="452235"/>
              <a:chOff x="3769894" y="5349778"/>
              <a:chExt cx="513347" cy="452235"/>
            </a:xfrm>
          </p:grpSpPr>
          <p:sp>
            <p:nvSpPr>
              <p:cNvPr id="2513" name="Freeform: Shape 2512">
                <a:extLst>
                  <a:ext uri="{FF2B5EF4-FFF2-40B4-BE49-F238E27FC236}">
                    <a16:creationId xmlns:a16="http://schemas.microsoft.com/office/drawing/2014/main" id="{44980180-100C-4220-AAE1-7B54FF4A7A68}"/>
                  </a:ext>
                </a:extLst>
              </p:cNvPr>
              <p:cNvSpPr/>
              <p:nvPr/>
            </p:nvSpPr>
            <p:spPr>
              <a:xfrm>
                <a:off x="3776003" y="5512214"/>
                <a:ext cx="501129" cy="283207"/>
              </a:xfrm>
              <a:custGeom>
                <a:avLst/>
                <a:gdLst>
                  <a:gd name="connsiteX0" fmla="*/ 495014 w 501129"/>
                  <a:gd name="connsiteY0" fmla="*/ 283201 h 283207"/>
                  <a:gd name="connsiteX1" fmla="*/ 470573 w 501129"/>
                  <a:gd name="connsiteY1" fmla="*/ 274275 h 283207"/>
                  <a:gd name="connsiteX2" fmla="*/ 462751 w 501129"/>
                  <a:gd name="connsiteY2" fmla="*/ 270977 h 283207"/>
                  <a:gd name="connsiteX3" fmla="*/ 455050 w 501129"/>
                  <a:gd name="connsiteY3" fmla="*/ 274275 h 283207"/>
                  <a:gd name="connsiteX4" fmla="*/ 430172 w 501129"/>
                  <a:gd name="connsiteY4" fmla="*/ 283207 h 283207"/>
                  <a:gd name="connsiteX5" fmla="*/ 405301 w 501129"/>
                  <a:gd name="connsiteY5" fmla="*/ 274275 h 283207"/>
                  <a:gd name="connsiteX6" fmla="*/ 397600 w 501129"/>
                  <a:gd name="connsiteY6" fmla="*/ 270977 h 283207"/>
                  <a:gd name="connsiteX7" fmla="*/ 389900 w 501129"/>
                  <a:gd name="connsiteY7" fmla="*/ 274153 h 283207"/>
                  <a:gd name="connsiteX8" fmla="*/ 365028 w 501129"/>
                  <a:gd name="connsiteY8" fmla="*/ 283156 h 283207"/>
                  <a:gd name="connsiteX9" fmla="*/ 340156 w 501129"/>
                  <a:gd name="connsiteY9" fmla="*/ 274153 h 283207"/>
                  <a:gd name="connsiteX10" fmla="*/ 332334 w 501129"/>
                  <a:gd name="connsiteY10" fmla="*/ 270855 h 283207"/>
                  <a:gd name="connsiteX11" fmla="*/ 324634 w 501129"/>
                  <a:gd name="connsiteY11" fmla="*/ 274153 h 283207"/>
                  <a:gd name="connsiteX12" fmla="*/ 299821 w 501129"/>
                  <a:gd name="connsiteY12" fmla="*/ 283066 h 283207"/>
                  <a:gd name="connsiteX13" fmla="*/ 275013 w 501129"/>
                  <a:gd name="connsiteY13" fmla="*/ 274153 h 283207"/>
                  <a:gd name="connsiteX14" fmla="*/ 267184 w 501129"/>
                  <a:gd name="connsiteY14" fmla="*/ 270855 h 283207"/>
                  <a:gd name="connsiteX15" fmla="*/ 259484 w 501129"/>
                  <a:gd name="connsiteY15" fmla="*/ 274031 h 283207"/>
                  <a:gd name="connsiteX16" fmla="*/ 235042 w 501129"/>
                  <a:gd name="connsiteY16" fmla="*/ 283079 h 283207"/>
                  <a:gd name="connsiteX17" fmla="*/ 210594 w 501129"/>
                  <a:gd name="connsiteY17" fmla="*/ 274153 h 283207"/>
                  <a:gd name="connsiteX18" fmla="*/ 202894 w 501129"/>
                  <a:gd name="connsiteY18" fmla="*/ 270855 h 283207"/>
                  <a:gd name="connsiteX19" fmla="*/ 195194 w 501129"/>
                  <a:gd name="connsiteY19" fmla="*/ 274031 h 283207"/>
                  <a:gd name="connsiteX20" fmla="*/ 170322 w 501129"/>
                  <a:gd name="connsiteY20" fmla="*/ 283034 h 283207"/>
                  <a:gd name="connsiteX21" fmla="*/ 145451 w 501129"/>
                  <a:gd name="connsiteY21" fmla="*/ 274031 h 283207"/>
                  <a:gd name="connsiteX22" fmla="*/ 137628 w 501129"/>
                  <a:gd name="connsiteY22" fmla="*/ 270733 h 283207"/>
                  <a:gd name="connsiteX23" fmla="*/ 129928 w 501129"/>
                  <a:gd name="connsiteY23" fmla="*/ 274031 h 283207"/>
                  <a:gd name="connsiteX24" fmla="*/ 105480 w 501129"/>
                  <a:gd name="connsiteY24" fmla="*/ 282957 h 283207"/>
                  <a:gd name="connsiteX25" fmla="*/ 81038 w 501129"/>
                  <a:gd name="connsiteY25" fmla="*/ 274031 h 283207"/>
                  <a:gd name="connsiteX26" fmla="*/ 73216 w 501129"/>
                  <a:gd name="connsiteY26" fmla="*/ 270733 h 283207"/>
                  <a:gd name="connsiteX27" fmla="*/ 65516 w 501129"/>
                  <a:gd name="connsiteY27" fmla="*/ 273909 h 283207"/>
                  <a:gd name="connsiteX28" fmla="*/ 41068 w 501129"/>
                  <a:gd name="connsiteY28" fmla="*/ 282957 h 283207"/>
                  <a:gd name="connsiteX29" fmla="*/ 16626 w 501129"/>
                  <a:gd name="connsiteY29" fmla="*/ 274031 h 283207"/>
                  <a:gd name="connsiteX30" fmla="*/ 8926 w 501129"/>
                  <a:gd name="connsiteY30" fmla="*/ 270733 h 283207"/>
                  <a:gd name="connsiteX31" fmla="*/ 0 w 501129"/>
                  <a:gd name="connsiteY31" fmla="*/ 270733 h 283207"/>
                  <a:gd name="connsiteX32" fmla="*/ 0 w 501129"/>
                  <a:gd name="connsiteY32" fmla="*/ 209619 h 283207"/>
                  <a:gd name="connsiteX33" fmla="*/ 6115 w 501129"/>
                  <a:gd name="connsiteY33" fmla="*/ 209619 h 283207"/>
                  <a:gd name="connsiteX34" fmla="*/ 30557 w 501129"/>
                  <a:gd name="connsiteY34" fmla="*/ 218545 h 283207"/>
                  <a:gd name="connsiteX35" fmla="*/ 38379 w 501129"/>
                  <a:gd name="connsiteY35" fmla="*/ 221843 h 283207"/>
                  <a:gd name="connsiteX36" fmla="*/ 46079 w 501129"/>
                  <a:gd name="connsiteY36" fmla="*/ 218545 h 283207"/>
                  <a:gd name="connsiteX37" fmla="*/ 70893 w 501129"/>
                  <a:gd name="connsiteY37" fmla="*/ 209625 h 283207"/>
                  <a:gd name="connsiteX38" fmla="*/ 95707 w 501129"/>
                  <a:gd name="connsiteY38" fmla="*/ 218545 h 283207"/>
                  <a:gd name="connsiteX39" fmla="*/ 103529 w 501129"/>
                  <a:gd name="connsiteY39" fmla="*/ 221843 h 283207"/>
                  <a:gd name="connsiteX40" fmla="*/ 111229 w 501129"/>
                  <a:gd name="connsiteY40" fmla="*/ 218545 h 283207"/>
                  <a:gd name="connsiteX41" fmla="*/ 115747 w 501129"/>
                  <a:gd name="connsiteY41" fmla="*/ 215362 h 283207"/>
                  <a:gd name="connsiteX42" fmla="*/ 115747 w 501129"/>
                  <a:gd name="connsiteY42" fmla="*/ 189451 h 283207"/>
                  <a:gd name="connsiteX43" fmla="*/ 0 w 501129"/>
                  <a:gd name="connsiteY43" fmla="*/ 189451 h 283207"/>
                  <a:gd name="connsiteX44" fmla="*/ 0 w 501129"/>
                  <a:gd name="connsiteY44" fmla="*/ 128337 h 283207"/>
                  <a:gd name="connsiteX45" fmla="*/ 16260 w 501129"/>
                  <a:gd name="connsiteY45" fmla="*/ 128337 h 283207"/>
                  <a:gd name="connsiteX46" fmla="*/ 116119 w 501129"/>
                  <a:gd name="connsiteY46" fmla="*/ 14303 h 283207"/>
                  <a:gd name="connsiteX47" fmla="*/ 116119 w 501129"/>
                  <a:gd name="connsiteY47" fmla="*/ 0 h 283207"/>
                  <a:gd name="connsiteX48" fmla="*/ 144597 w 501129"/>
                  <a:gd name="connsiteY48" fmla="*/ 0 h 283207"/>
                  <a:gd name="connsiteX49" fmla="*/ 144597 w 501129"/>
                  <a:gd name="connsiteY49" fmla="*/ 14303 h 283207"/>
                  <a:gd name="connsiteX50" fmla="*/ 165009 w 501129"/>
                  <a:gd name="connsiteY50" fmla="*/ 82630 h 283207"/>
                  <a:gd name="connsiteX51" fmla="*/ 202862 w 501129"/>
                  <a:gd name="connsiteY51" fmla="*/ 116138 h 283207"/>
                  <a:gd name="connsiteX52" fmla="*/ 252400 w 501129"/>
                  <a:gd name="connsiteY52" fmla="*/ 126264 h 283207"/>
                  <a:gd name="connsiteX53" fmla="*/ 301444 w 501129"/>
                  <a:gd name="connsiteY53" fmla="*/ 115221 h 283207"/>
                  <a:gd name="connsiteX54" fmla="*/ 337956 w 501129"/>
                  <a:gd name="connsiteY54" fmla="*/ 80672 h 283207"/>
                  <a:gd name="connsiteX55" fmla="*/ 357636 w 501129"/>
                  <a:gd name="connsiteY55" fmla="*/ 14303 h 283207"/>
                  <a:gd name="connsiteX56" fmla="*/ 357636 w 501129"/>
                  <a:gd name="connsiteY56" fmla="*/ 0 h 283207"/>
                  <a:gd name="connsiteX57" fmla="*/ 386236 w 501129"/>
                  <a:gd name="connsiteY57" fmla="*/ 0 h 283207"/>
                  <a:gd name="connsiteX58" fmla="*/ 386236 w 501129"/>
                  <a:gd name="connsiteY58" fmla="*/ 14303 h 283207"/>
                  <a:gd name="connsiteX59" fmla="*/ 485973 w 501129"/>
                  <a:gd name="connsiteY59" fmla="*/ 128337 h 283207"/>
                  <a:gd name="connsiteX60" fmla="*/ 501129 w 501129"/>
                  <a:gd name="connsiteY60" fmla="*/ 128337 h 283207"/>
                  <a:gd name="connsiteX61" fmla="*/ 501129 w 501129"/>
                  <a:gd name="connsiteY61" fmla="*/ 189451 h 283207"/>
                  <a:gd name="connsiteX62" fmla="*/ 387089 w 501129"/>
                  <a:gd name="connsiteY62" fmla="*/ 189451 h 283207"/>
                  <a:gd name="connsiteX63" fmla="*/ 387089 w 501129"/>
                  <a:gd name="connsiteY63" fmla="*/ 211088 h 283207"/>
                  <a:gd name="connsiteX64" fmla="*/ 405480 w 501129"/>
                  <a:gd name="connsiteY64" fmla="*/ 210793 h 283207"/>
                  <a:gd name="connsiteX65" fmla="*/ 422048 w 501129"/>
                  <a:gd name="connsiteY65" fmla="*/ 218789 h 283207"/>
                  <a:gd name="connsiteX66" fmla="*/ 429870 w 501129"/>
                  <a:gd name="connsiteY66" fmla="*/ 222087 h 283207"/>
                  <a:gd name="connsiteX67" fmla="*/ 437571 w 501129"/>
                  <a:gd name="connsiteY67" fmla="*/ 218789 h 283207"/>
                  <a:gd name="connsiteX68" fmla="*/ 462385 w 501129"/>
                  <a:gd name="connsiteY68" fmla="*/ 209875 h 283207"/>
                  <a:gd name="connsiteX69" fmla="*/ 487192 w 501129"/>
                  <a:gd name="connsiteY69" fmla="*/ 218789 h 283207"/>
                  <a:gd name="connsiteX70" fmla="*/ 495014 w 501129"/>
                  <a:gd name="connsiteY70" fmla="*/ 222087 h 283207"/>
                  <a:gd name="connsiteX71" fmla="*/ 501129 w 501129"/>
                  <a:gd name="connsiteY71" fmla="*/ 222087 h 283207"/>
                  <a:gd name="connsiteX72" fmla="*/ 501129 w 501129"/>
                  <a:gd name="connsiteY72" fmla="*/ 283201 h 283207"/>
                  <a:gd name="connsiteX73" fmla="*/ 495014 w 501129"/>
                  <a:gd name="connsiteY73" fmla="*/ 283201 h 28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01129" h="283207">
                    <a:moveTo>
                      <a:pt x="495014" y="283201"/>
                    </a:moveTo>
                    <a:cubicBezTo>
                      <a:pt x="486076" y="283182"/>
                      <a:pt x="477419" y="280024"/>
                      <a:pt x="470573" y="274275"/>
                    </a:cubicBezTo>
                    <a:cubicBezTo>
                      <a:pt x="467024" y="271586"/>
                      <a:pt x="466170" y="270977"/>
                      <a:pt x="462751" y="270977"/>
                    </a:cubicBezTo>
                    <a:cubicBezTo>
                      <a:pt x="459324" y="270977"/>
                      <a:pt x="458471" y="271708"/>
                      <a:pt x="455050" y="274275"/>
                    </a:cubicBezTo>
                    <a:cubicBezTo>
                      <a:pt x="448043" y="280050"/>
                      <a:pt x="439252" y="283207"/>
                      <a:pt x="430172" y="283207"/>
                    </a:cubicBezTo>
                    <a:cubicBezTo>
                      <a:pt x="421099" y="283207"/>
                      <a:pt x="412308" y="280050"/>
                      <a:pt x="405301" y="274275"/>
                    </a:cubicBezTo>
                    <a:cubicBezTo>
                      <a:pt x="401880" y="271586"/>
                      <a:pt x="400905" y="270977"/>
                      <a:pt x="397600" y="270977"/>
                    </a:cubicBezTo>
                    <a:cubicBezTo>
                      <a:pt x="394302" y="270977"/>
                      <a:pt x="393327" y="270977"/>
                      <a:pt x="389900" y="274153"/>
                    </a:cubicBezTo>
                    <a:cubicBezTo>
                      <a:pt x="382918" y="279973"/>
                      <a:pt x="374115" y="283156"/>
                      <a:pt x="365028" y="283156"/>
                    </a:cubicBezTo>
                    <a:cubicBezTo>
                      <a:pt x="355942" y="283156"/>
                      <a:pt x="347138" y="279973"/>
                      <a:pt x="340156" y="274153"/>
                    </a:cubicBezTo>
                    <a:cubicBezTo>
                      <a:pt x="336737" y="271586"/>
                      <a:pt x="335755" y="270855"/>
                      <a:pt x="332334" y="270855"/>
                    </a:cubicBezTo>
                    <a:cubicBezTo>
                      <a:pt x="328914" y="270855"/>
                      <a:pt x="328054" y="271586"/>
                      <a:pt x="324634" y="274153"/>
                    </a:cubicBezTo>
                    <a:cubicBezTo>
                      <a:pt x="317646" y="279916"/>
                      <a:pt x="308874" y="283066"/>
                      <a:pt x="299821" y="283066"/>
                    </a:cubicBezTo>
                    <a:cubicBezTo>
                      <a:pt x="290766" y="283066"/>
                      <a:pt x="281994" y="279916"/>
                      <a:pt x="275013" y="274153"/>
                    </a:cubicBezTo>
                    <a:cubicBezTo>
                      <a:pt x="271464" y="271586"/>
                      <a:pt x="270611" y="270855"/>
                      <a:pt x="267184" y="270855"/>
                    </a:cubicBezTo>
                    <a:cubicBezTo>
                      <a:pt x="263764" y="270855"/>
                      <a:pt x="262911" y="271586"/>
                      <a:pt x="259484" y="274031"/>
                    </a:cubicBezTo>
                    <a:cubicBezTo>
                      <a:pt x="252682" y="279871"/>
                      <a:pt x="244007" y="283079"/>
                      <a:pt x="235042" y="283079"/>
                    </a:cubicBezTo>
                    <a:cubicBezTo>
                      <a:pt x="226097" y="283060"/>
                      <a:pt x="217447" y="279903"/>
                      <a:pt x="210594" y="274153"/>
                    </a:cubicBezTo>
                    <a:cubicBezTo>
                      <a:pt x="207174" y="271586"/>
                      <a:pt x="206199" y="270855"/>
                      <a:pt x="202894" y="270855"/>
                    </a:cubicBezTo>
                    <a:cubicBezTo>
                      <a:pt x="199596" y="270855"/>
                      <a:pt x="198621" y="271586"/>
                      <a:pt x="195194" y="274031"/>
                    </a:cubicBezTo>
                    <a:cubicBezTo>
                      <a:pt x="188212" y="279851"/>
                      <a:pt x="179415" y="283034"/>
                      <a:pt x="170322" y="283034"/>
                    </a:cubicBezTo>
                    <a:cubicBezTo>
                      <a:pt x="161236" y="283034"/>
                      <a:pt x="152432" y="279851"/>
                      <a:pt x="145451" y="274031"/>
                    </a:cubicBezTo>
                    <a:cubicBezTo>
                      <a:pt x="142030" y="271464"/>
                      <a:pt x="141048" y="270733"/>
                      <a:pt x="137628" y="270733"/>
                    </a:cubicBezTo>
                    <a:cubicBezTo>
                      <a:pt x="134208" y="270733"/>
                      <a:pt x="133348" y="271464"/>
                      <a:pt x="129928" y="274031"/>
                    </a:cubicBezTo>
                    <a:cubicBezTo>
                      <a:pt x="123075" y="279781"/>
                      <a:pt x="114425" y="282938"/>
                      <a:pt x="105480" y="282957"/>
                    </a:cubicBezTo>
                    <a:cubicBezTo>
                      <a:pt x="96535" y="282983"/>
                      <a:pt x="87866" y="279819"/>
                      <a:pt x="81038" y="274031"/>
                    </a:cubicBezTo>
                    <a:cubicBezTo>
                      <a:pt x="77496" y="271464"/>
                      <a:pt x="76636" y="270733"/>
                      <a:pt x="73216" y="270733"/>
                    </a:cubicBezTo>
                    <a:cubicBezTo>
                      <a:pt x="69796" y="270733"/>
                      <a:pt x="68936" y="271464"/>
                      <a:pt x="65516" y="273909"/>
                    </a:cubicBezTo>
                    <a:cubicBezTo>
                      <a:pt x="58708" y="279749"/>
                      <a:pt x="50038" y="282957"/>
                      <a:pt x="41068" y="282957"/>
                    </a:cubicBezTo>
                    <a:cubicBezTo>
                      <a:pt x="32129" y="282931"/>
                      <a:pt x="23479" y="279774"/>
                      <a:pt x="16626" y="274031"/>
                    </a:cubicBezTo>
                    <a:cubicBezTo>
                      <a:pt x="13206" y="271464"/>
                      <a:pt x="12346" y="270733"/>
                      <a:pt x="8926" y="270733"/>
                    </a:cubicBezTo>
                    <a:lnTo>
                      <a:pt x="0" y="270733"/>
                    </a:lnTo>
                    <a:lnTo>
                      <a:pt x="0" y="209619"/>
                    </a:lnTo>
                    <a:lnTo>
                      <a:pt x="6115" y="209619"/>
                    </a:lnTo>
                    <a:cubicBezTo>
                      <a:pt x="15054" y="209638"/>
                      <a:pt x="23710" y="212795"/>
                      <a:pt x="30557" y="218545"/>
                    </a:cubicBezTo>
                    <a:cubicBezTo>
                      <a:pt x="33983" y="221112"/>
                      <a:pt x="34959" y="221843"/>
                      <a:pt x="38379" y="221843"/>
                    </a:cubicBezTo>
                    <a:cubicBezTo>
                      <a:pt x="41805" y="221843"/>
                      <a:pt x="42659" y="221112"/>
                      <a:pt x="46079" y="218545"/>
                    </a:cubicBezTo>
                    <a:cubicBezTo>
                      <a:pt x="53067" y="212782"/>
                      <a:pt x="61839" y="209625"/>
                      <a:pt x="70893" y="209625"/>
                    </a:cubicBezTo>
                    <a:cubicBezTo>
                      <a:pt x="79947" y="209625"/>
                      <a:pt x="88719" y="212782"/>
                      <a:pt x="95707" y="218545"/>
                    </a:cubicBezTo>
                    <a:cubicBezTo>
                      <a:pt x="99249" y="221112"/>
                      <a:pt x="100103" y="221843"/>
                      <a:pt x="103529" y="221843"/>
                    </a:cubicBezTo>
                    <a:cubicBezTo>
                      <a:pt x="106949" y="221843"/>
                      <a:pt x="107803" y="221112"/>
                      <a:pt x="111229" y="218545"/>
                    </a:cubicBezTo>
                    <a:lnTo>
                      <a:pt x="115747" y="215362"/>
                    </a:lnTo>
                    <a:lnTo>
                      <a:pt x="115747" y="189451"/>
                    </a:lnTo>
                    <a:lnTo>
                      <a:pt x="0" y="189451"/>
                    </a:lnTo>
                    <a:lnTo>
                      <a:pt x="0" y="128337"/>
                    </a:lnTo>
                    <a:lnTo>
                      <a:pt x="16260" y="128337"/>
                    </a:lnTo>
                    <a:cubicBezTo>
                      <a:pt x="91671" y="128337"/>
                      <a:pt x="116119" y="43513"/>
                      <a:pt x="116119" y="14303"/>
                    </a:cubicBezTo>
                    <a:lnTo>
                      <a:pt x="116119" y="0"/>
                    </a:lnTo>
                    <a:lnTo>
                      <a:pt x="144597" y="0"/>
                    </a:lnTo>
                    <a:lnTo>
                      <a:pt x="144597" y="14303"/>
                    </a:lnTo>
                    <a:cubicBezTo>
                      <a:pt x="145072" y="38507"/>
                      <a:pt x="152124" y="62128"/>
                      <a:pt x="165009" y="82630"/>
                    </a:cubicBezTo>
                    <a:cubicBezTo>
                      <a:pt x="174467" y="96926"/>
                      <a:pt x="187526" y="108483"/>
                      <a:pt x="202862" y="116138"/>
                    </a:cubicBezTo>
                    <a:cubicBezTo>
                      <a:pt x="218204" y="123800"/>
                      <a:pt x="235286" y="127291"/>
                      <a:pt x="252400" y="126264"/>
                    </a:cubicBezTo>
                    <a:cubicBezTo>
                      <a:pt x="269443" y="127060"/>
                      <a:pt x="286383" y="123248"/>
                      <a:pt x="301444" y="115221"/>
                    </a:cubicBezTo>
                    <a:cubicBezTo>
                      <a:pt x="316498" y="107200"/>
                      <a:pt x="329113" y="95264"/>
                      <a:pt x="337956" y="80672"/>
                    </a:cubicBezTo>
                    <a:cubicBezTo>
                      <a:pt x="350007" y="60562"/>
                      <a:pt x="356770" y="37731"/>
                      <a:pt x="357636" y="14303"/>
                    </a:cubicBezTo>
                    <a:lnTo>
                      <a:pt x="357636" y="0"/>
                    </a:lnTo>
                    <a:lnTo>
                      <a:pt x="386236" y="0"/>
                    </a:lnTo>
                    <a:lnTo>
                      <a:pt x="386236" y="14303"/>
                    </a:lnTo>
                    <a:cubicBezTo>
                      <a:pt x="386236" y="43513"/>
                      <a:pt x="410678" y="128337"/>
                      <a:pt x="485973" y="128337"/>
                    </a:cubicBezTo>
                    <a:lnTo>
                      <a:pt x="501129" y="128337"/>
                    </a:lnTo>
                    <a:lnTo>
                      <a:pt x="501129" y="189451"/>
                    </a:lnTo>
                    <a:lnTo>
                      <a:pt x="387089" y="189451"/>
                    </a:lnTo>
                    <a:lnTo>
                      <a:pt x="387089" y="211088"/>
                    </a:lnTo>
                    <a:cubicBezTo>
                      <a:pt x="393115" y="209555"/>
                      <a:pt x="399410" y="209452"/>
                      <a:pt x="405480" y="210793"/>
                    </a:cubicBezTo>
                    <a:cubicBezTo>
                      <a:pt x="411551" y="212128"/>
                      <a:pt x="417223" y="214868"/>
                      <a:pt x="422048" y="218789"/>
                    </a:cubicBezTo>
                    <a:cubicBezTo>
                      <a:pt x="425469" y="221355"/>
                      <a:pt x="426450" y="222087"/>
                      <a:pt x="429870" y="222087"/>
                    </a:cubicBezTo>
                    <a:cubicBezTo>
                      <a:pt x="433291" y="222087"/>
                      <a:pt x="434150" y="221355"/>
                      <a:pt x="437571" y="218789"/>
                    </a:cubicBezTo>
                    <a:cubicBezTo>
                      <a:pt x="444552" y="213026"/>
                      <a:pt x="453324" y="209875"/>
                      <a:pt x="462385" y="209875"/>
                    </a:cubicBezTo>
                    <a:cubicBezTo>
                      <a:pt x="471439" y="209875"/>
                      <a:pt x="480211" y="213026"/>
                      <a:pt x="487192" y="218789"/>
                    </a:cubicBezTo>
                    <a:cubicBezTo>
                      <a:pt x="490741" y="221355"/>
                      <a:pt x="491594" y="222087"/>
                      <a:pt x="495014" y="222087"/>
                    </a:cubicBezTo>
                    <a:lnTo>
                      <a:pt x="501129" y="222087"/>
                    </a:lnTo>
                    <a:lnTo>
                      <a:pt x="501129" y="283201"/>
                    </a:lnTo>
                    <a:lnTo>
                      <a:pt x="495014" y="283201"/>
                    </a:lnTo>
                    <a:close/>
                  </a:path>
                </a:pathLst>
              </a:custGeom>
              <a:solidFill>
                <a:srgbClr val="FFFFFF"/>
              </a:solidFill>
              <a:ln w="6417" cap="flat">
                <a:noFill/>
                <a:prstDash val="solid"/>
                <a:miter/>
              </a:ln>
            </p:spPr>
            <p:txBody>
              <a:bodyPr rtlCol="0" anchor="ctr"/>
              <a:lstStyle/>
              <a:p>
                <a:endParaRPr lang="en-US"/>
              </a:p>
            </p:txBody>
          </p:sp>
          <p:sp>
            <p:nvSpPr>
              <p:cNvPr id="2514" name="Freeform: Shape 2513">
                <a:extLst>
                  <a:ext uri="{FF2B5EF4-FFF2-40B4-BE49-F238E27FC236}">
                    <a16:creationId xmlns:a16="http://schemas.microsoft.com/office/drawing/2014/main" id="{3FA356B0-5D76-4432-BE2C-B45F1441932F}"/>
                  </a:ext>
                </a:extLst>
              </p:cNvPr>
              <p:cNvSpPr/>
              <p:nvPr/>
            </p:nvSpPr>
            <p:spPr>
              <a:xfrm>
                <a:off x="3769894" y="5505861"/>
                <a:ext cx="513347" cy="296151"/>
              </a:xfrm>
              <a:custGeom>
                <a:avLst/>
                <a:gdLst>
                  <a:gd name="connsiteX0" fmla="*/ 387089 w 513347"/>
                  <a:gd name="connsiteY0" fmla="*/ 12468 h 296151"/>
                  <a:gd name="connsiteX1" fmla="*/ 387089 w 513347"/>
                  <a:gd name="connsiteY1" fmla="*/ 20656 h 296151"/>
                  <a:gd name="connsiteX2" fmla="*/ 492935 w 513347"/>
                  <a:gd name="connsiteY2" fmla="*/ 140805 h 296151"/>
                  <a:gd name="connsiteX3" fmla="*/ 501123 w 513347"/>
                  <a:gd name="connsiteY3" fmla="*/ 140805 h 296151"/>
                  <a:gd name="connsiteX4" fmla="*/ 501123 w 513347"/>
                  <a:gd name="connsiteY4" fmla="*/ 189694 h 296151"/>
                  <a:gd name="connsiteX5" fmla="*/ 387089 w 513347"/>
                  <a:gd name="connsiteY5" fmla="*/ 189694 h 296151"/>
                  <a:gd name="connsiteX6" fmla="*/ 387089 w 513347"/>
                  <a:gd name="connsiteY6" fmla="*/ 226361 h 296151"/>
                  <a:gd name="connsiteX7" fmla="*/ 403343 w 513347"/>
                  <a:gd name="connsiteY7" fmla="*/ 222818 h 296151"/>
                  <a:gd name="connsiteX8" fmla="*/ 424487 w 513347"/>
                  <a:gd name="connsiteY8" fmla="*/ 230518 h 296151"/>
                  <a:gd name="connsiteX9" fmla="*/ 435915 w 513347"/>
                  <a:gd name="connsiteY9" fmla="*/ 235023 h 296151"/>
                  <a:gd name="connsiteX10" fmla="*/ 447344 w 513347"/>
                  <a:gd name="connsiteY10" fmla="*/ 230518 h 296151"/>
                  <a:gd name="connsiteX11" fmla="*/ 468494 w 513347"/>
                  <a:gd name="connsiteY11" fmla="*/ 222818 h 296151"/>
                  <a:gd name="connsiteX12" fmla="*/ 489759 w 513347"/>
                  <a:gd name="connsiteY12" fmla="*/ 230518 h 296151"/>
                  <a:gd name="connsiteX13" fmla="*/ 501123 w 513347"/>
                  <a:gd name="connsiteY13" fmla="*/ 235036 h 296151"/>
                  <a:gd name="connsiteX14" fmla="*/ 501123 w 513347"/>
                  <a:gd name="connsiteY14" fmla="*/ 283926 h 296151"/>
                  <a:gd name="connsiteX15" fmla="*/ 479980 w 513347"/>
                  <a:gd name="connsiteY15" fmla="*/ 276226 h 296151"/>
                  <a:gd name="connsiteX16" fmla="*/ 468494 w 513347"/>
                  <a:gd name="connsiteY16" fmla="*/ 271708 h 296151"/>
                  <a:gd name="connsiteX17" fmla="*/ 457123 w 513347"/>
                  <a:gd name="connsiteY17" fmla="*/ 276226 h 296151"/>
                  <a:gd name="connsiteX18" fmla="*/ 435915 w 513347"/>
                  <a:gd name="connsiteY18" fmla="*/ 283945 h 296151"/>
                  <a:gd name="connsiteX19" fmla="*/ 414714 w 513347"/>
                  <a:gd name="connsiteY19" fmla="*/ 276226 h 296151"/>
                  <a:gd name="connsiteX20" fmla="*/ 403343 w 513347"/>
                  <a:gd name="connsiteY20" fmla="*/ 271708 h 296151"/>
                  <a:gd name="connsiteX21" fmla="*/ 391857 w 513347"/>
                  <a:gd name="connsiteY21" fmla="*/ 276226 h 296151"/>
                  <a:gd name="connsiteX22" fmla="*/ 370707 w 513347"/>
                  <a:gd name="connsiteY22" fmla="*/ 283932 h 296151"/>
                  <a:gd name="connsiteX23" fmla="*/ 349564 w 513347"/>
                  <a:gd name="connsiteY23" fmla="*/ 276226 h 296151"/>
                  <a:gd name="connsiteX24" fmla="*/ 338136 w 513347"/>
                  <a:gd name="connsiteY24" fmla="*/ 271721 h 296151"/>
                  <a:gd name="connsiteX25" fmla="*/ 326707 w 513347"/>
                  <a:gd name="connsiteY25" fmla="*/ 276226 h 296151"/>
                  <a:gd name="connsiteX26" fmla="*/ 305564 w 513347"/>
                  <a:gd name="connsiteY26" fmla="*/ 283926 h 296151"/>
                  <a:gd name="connsiteX27" fmla="*/ 284298 w 513347"/>
                  <a:gd name="connsiteY27" fmla="*/ 276226 h 296151"/>
                  <a:gd name="connsiteX28" fmla="*/ 272928 w 513347"/>
                  <a:gd name="connsiteY28" fmla="*/ 271689 h 296151"/>
                  <a:gd name="connsiteX29" fmla="*/ 261563 w 513347"/>
                  <a:gd name="connsiteY29" fmla="*/ 276226 h 296151"/>
                  <a:gd name="connsiteX30" fmla="*/ 240298 w 513347"/>
                  <a:gd name="connsiteY30" fmla="*/ 283926 h 296151"/>
                  <a:gd name="connsiteX31" fmla="*/ 219148 w 513347"/>
                  <a:gd name="connsiteY31" fmla="*/ 276226 h 296151"/>
                  <a:gd name="connsiteX32" fmla="*/ 207784 w 513347"/>
                  <a:gd name="connsiteY32" fmla="*/ 271708 h 296151"/>
                  <a:gd name="connsiteX33" fmla="*/ 196291 w 513347"/>
                  <a:gd name="connsiteY33" fmla="*/ 276226 h 296151"/>
                  <a:gd name="connsiteX34" fmla="*/ 175148 w 513347"/>
                  <a:gd name="connsiteY34" fmla="*/ 283932 h 296151"/>
                  <a:gd name="connsiteX35" fmla="*/ 154004 w 513347"/>
                  <a:gd name="connsiteY35" fmla="*/ 276226 h 296151"/>
                  <a:gd name="connsiteX36" fmla="*/ 142576 w 513347"/>
                  <a:gd name="connsiteY36" fmla="*/ 271721 h 296151"/>
                  <a:gd name="connsiteX37" fmla="*/ 131147 w 513347"/>
                  <a:gd name="connsiteY37" fmla="*/ 276226 h 296151"/>
                  <a:gd name="connsiteX38" fmla="*/ 110004 w 513347"/>
                  <a:gd name="connsiteY38" fmla="*/ 283932 h 296151"/>
                  <a:gd name="connsiteX39" fmla="*/ 88861 w 513347"/>
                  <a:gd name="connsiteY39" fmla="*/ 276226 h 296151"/>
                  <a:gd name="connsiteX40" fmla="*/ 77368 w 513347"/>
                  <a:gd name="connsiteY40" fmla="*/ 271708 h 296151"/>
                  <a:gd name="connsiteX41" fmla="*/ 66004 w 513347"/>
                  <a:gd name="connsiteY41" fmla="*/ 276226 h 296151"/>
                  <a:gd name="connsiteX42" fmla="*/ 44796 w 513347"/>
                  <a:gd name="connsiteY42" fmla="*/ 283945 h 296151"/>
                  <a:gd name="connsiteX43" fmla="*/ 23588 w 513347"/>
                  <a:gd name="connsiteY43" fmla="*/ 276226 h 296151"/>
                  <a:gd name="connsiteX44" fmla="*/ 12224 w 513347"/>
                  <a:gd name="connsiteY44" fmla="*/ 271708 h 296151"/>
                  <a:gd name="connsiteX45" fmla="*/ 12224 w 513347"/>
                  <a:gd name="connsiteY45" fmla="*/ 222818 h 296151"/>
                  <a:gd name="connsiteX46" fmla="*/ 33368 w 513347"/>
                  <a:gd name="connsiteY46" fmla="*/ 230518 h 296151"/>
                  <a:gd name="connsiteX47" fmla="*/ 44796 w 513347"/>
                  <a:gd name="connsiteY47" fmla="*/ 235023 h 296151"/>
                  <a:gd name="connsiteX48" fmla="*/ 56225 w 513347"/>
                  <a:gd name="connsiteY48" fmla="*/ 230518 h 296151"/>
                  <a:gd name="connsiteX49" fmla="*/ 77368 w 513347"/>
                  <a:gd name="connsiteY49" fmla="*/ 222818 h 296151"/>
                  <a:gd name="connsiteX50" fmla="*/ 98633 w 513347"/>
                  <a:gd name="connsiteY50" fmla="*/ 230518 h 296151"/>
                  <a:gd name="connsiteX51" fmla="*/ 103863 w 513347"/>
                  <a:gd name="connsiteY51" fmla="*/ 233926 h 296151"/>
                  <a:gd name="connsiteX52" fmla="*/ 110004 w 513347"/>
                  <a:gd name="connsiteY52" fmla="*/ 235036 h 296151"/>
                  <a:gd name="connsiteX53" fmla="*/ 121368 w 513347"/>
                  <a:gd name="connsiteY53" fmla="*/ 230518 h 296151"/>
                  <a:gd name="connsiteX54" fmla="*/ 128337 w 513347"/>
                  <a:gd name="connsiteY54" fmla="*/ 225995 h 296151"/>
                  <a:gd name="connsiteX55" fmla="*/ 128337 w 513347"/>
                  <a:gd name="connsiteY55" fmla="*/ 189694 h 296151"/>
                  <a:gd name="connsiteX56" fmla="*/ 12224 w 513347"/>
                  <a:gd name="connsiteY56" fmla="*/ 189694 h 296151"/>
                  <a:gd name="connsiteX57" fmla="*/ 12224 w 513347"/>
                  <a:gd name="connsiteY57" fmla="*/ 140805 h 296151"/>
                  <a:gd name="connsiteX58" fmla="*/ 22369 w 513347"/>
                  <a:gd name="connsiteY58" fmla="*/ 140805 h 296151"/>
                  <a:gd name="connsiteX59" fmla="*/ 128337 w 513347"/>
                  <a:gd name="connsiteY59" fmla="*/ 20656 h 296151"/>
                  <a:gd name="connsiteX60" fmla="*/ 128337 w 513347"/>
                  <a:gd name="connsiteY60" fmla="*/ 12468 h 296151"/>
                  <a:gd name="connsiteX61" fmla="*/ 144591 w 513347"/>
                  <a:gd name="connsiteY61" fmla="*/ 12468 h 296151"/>
                  <a:gd name="connsiteX62" fmla="*/ 144591 w 513347"/>
                  <a:gd name="connsiteY62" fmla="*/ 20656 h 296151"/>
                  <a:gd name="connsiteX63" fmla="*/ 166228 w 513347"/>
                  <a:gd name="connsiteY63" fmla="*/ 92280 h 296151"/>
                  <a:gd name="connsiteX64" fmla="*/ 206231 w 513347"/>
                  <a:gd name="connsiteY64" fmla="*/ 128003 h 296151"/>
                  <a:gd name="connsiteX65" fmla="*/ 258753 w 513347"/>
                  <a:gd name="connsiteY65" fmla="*/ 138848 h 296151"/>
                  <a:gd name="connsiteX66" fmla="*/ 311198 w 513347"/>
                  <a:gd name="connsiteY66" fmla="*/ 127092 h 296151"/>
                  <a:gd name="connsiteX67" fmla="*/ 350052 w 513347"/>
                  <a:gd name="connsiteY67" fmla="*/ 89958 h 296151"/>
                  <a:gd name="connsiteX68" fmla="*/ 370707 w 513347"/>
                  <a:gd name="connsiteY68" fmla="*/ 20412 h 296151"/>
                  <a:gd name="connsiteX69" fmla="*/ 370707 w 513347"/>
                  <a:gd name="connsiteY69" fmla="*/ 12218 h 296151"/>
                  <a:gd name="connsiteX70" fmla="*/ 387089 w 513347"/>
                  <a:gd name="connsiteY70" fmla="*/ 12218 h 296151"/>
                  <a:gd name="connsiteX71" fmla="*/ 399314 w 513347"/>
                  <a:gd name="connsiteY71" fmla="*/ 0 h 296151"/>
                  <a:gd name="connsiteX72" fmla="*/ 358490 w 513347"/>
                  <a:gd name="connsiteY72" fmla="*/ 0 h 296151"/>
                  <a:gd name="connsiteX73" fmla="*/ 358490 w 513347"/>
                  <a:gd name="connsiteY73" fmla="*/ 20412 h 296151"/>
                  <a:gd name="connsiteX74" fmla="*/ 339663 w 513347"/>
                  <a:gd name="connsiteY74" fmla="*/ 83477 h 296151"/>
                  <a:gd name="connsiteX75" fmla="*/ 305236 w 513347"/>
                  <a:gd name="connsiteY75" fmla="*/ 116305 h 296151"/>
                  <a:gd name="connsiteX76" fmla="*/ 258753 w 513347"/>
                  <a:gd name="connsiteY76" fmla="*/ 126380 h 296151"/>
                  <a:gd name="connsiteX77" fmla="*/ 212051 w 513347"/>
                  <a:gd name="connsiteY77" fmla="*/ 117094 h 296151"/>
                  <a:gd name="connsiteX78" fmla="*/ 176495 w 513347"/>
                  <a:gd name="connsiteY78" fmla="*/ 85434 h 296151"/>
                  <a:gd name="connsiteX79" fmla="*/ 156815 w 513347"/>
                  <a:gd name="connsiteY79" fmla="*/ 20412 h 296151"/>
                  <a:gd name="connsiteX80" fmla="*/ 156815 w 513347"/>
                  <a:gd name="connsiteY80" fmla="*/ 244 h 296151"/>
                  <a:gd name="connsiteX81" fmla="*/ 116113 w 513347"/>
                  <a:gd name="connsiteY81" fmla="*/ 244 h 296151"/>
                  <a:gd name="connsiteX82" fmla="*/ 116113 w 513347"/>
                  <a:gd name="connsiteY82" fmla="*/ 20656 h 296151"/>
                  <a:gd name="connsiteX83" fmla="*/ 22369 w 513347"/>
                  <a:gd name="connsiteY83" fmla="*/ 128580 h 296151"/>
                  <a:gd name="connsiteX84" fmla="*/ 0 w 513347"/>
                  <a:gd name="connsiteY84" fmla="*/ 128580 h 296151"/>
                  <a:gd name="connsiteX85" fmla="*/ 0 w 513347"/>
                  <a:gd name="connsiteY85" fmla="*/ 201912 h 296151"/>
                  <a:gd name="connsiteX86" fmla="*/ 116113 w 513347"/>
                  <a:gd name="connsiteY86" fmla="*/ 201912 h 296151"/>
                  <a:gd name="connsiteX87" fmla="*/ 116113 w 513347"/>
                  <a:gd name="connsiteY87" fmla="*/ 218782 h 296151"/>
                  <a:gd name="connsiteX88" fmla="*/ 114034 w 513347"/>
                  <a:gd name="connsiteY88" fmla="*/ 220252 h 296151"/>
                  <a:gd name="connsiteX89" fmla="*/ 110004 w 513347"/>
                  <a:gd name="connsiteY89" fmla="*/ 222818 h 296151"/>
                  <a:gd name="connsiteX90" fmla="*/ 105968 w 513347"/>
                  <a:gd name="connsiteY90" fmla="*/ 220739 h 296151"/>
                  <a:gd name="connsiteX91" fmla="*/ 77432 w 513347"/>
                  <a:gd name="connsiteY91" fmla="*/ 210594 h 296151"/>
                  <a:gd name="connsiteX92" fmla="*/ 48890 w 513347"/>
                  <a:gd name="connsiteY92" fmla="*/ 220739 h 296151"/>
                  <a:gd name="connsiteX93" fmla="*/ 44854 w 513347"/>
                  <a:gd name="connsiteY93" fmla="*/ 222818 h 296151"/>
                  <a:gd name="connsiteX94" fmla="*/ 40702 w 513347"/>
                  <a:gd name="connsiteY94" fmla="*/ 220739 h 296151"/>
                  <a:gd name="connsiteX95" fmla="*/ 12224 w 513347"/>
                  <a:gd name="connsiteY95" fmla="*/ 210594 h 296151"/>
                  <a:gd name="connsiteX96" fmla="*/ 0 w 513347"/>
                  <a:gd name="connsiteY96" fmla="*/ 210594 h 296151"/>
                  <a:gd name="connsiteX97" fmla="*/ 0 w 513347"/>
                  <a:gd name="connsiteY97" fmla="*/ 283926 h 296151"/>
                  <a:gd name="connsiteX98" fmla="*/ 12224 w 513347"/>
                  <a:gd name="connsiteY98" fmla="*/ 283926 h 296151"/>
                  <a:gd name="connsiteX99" fmla="*/ 16254 w 513347"/>
                  <a:gd name="connsiteY99" fmla="*/ 286005 h 296151"/>
                  <a:gd name="connsiteX100" fmla="*/ 44854 w 513347"/>
                  <a:gd name="connsiteY100" fmla="*/ 296150 h 296151"/>
                  <a:gd name="connsiteX101" fmla="*/ 73338 w 513347"/>
                  <a:gd name="connsiteY101" fmla="*/ 285517 h 296151"/>
                  <a:gd name="connsiteX102" fmla="*/ 77368 w 513347"/>
                  <a:gd name="connsiteY102" fmla="*/ 283438 h 296151"/>
                  <a:gd name="connsiteX103" fmla="*/ 81526 w 513347"/>
                  <a:gd name="connsiteY103" fmla="*/ 285517 h 296151"/>
                  <a:gd name="connsiteX104" fmla="*/ 110004 w 513347"/>
                  <a:gd name="connsiteY104" fmla="*/ 295643 h 296151"/>
                  <a:gd name="connsiteX105" fmla="*/ 138482 w 513347"/>
                  <a:gd name="connsiteY105" fmla="*/ 285517 h 296151"/>
                  <a:gd name="connsiteX106" fmla="*/ 142518 w 513347"/>
                  <a:gd name="connsiteY106" fmla="*/ 283438 h 296151"/>
                  <a:gd name="connsiteX107" fmla="*/ 146670 w 513347"/>
                  <a:gd name="connsiteY107" fmla="*/ 285517 h 296151"/>
                  <a:gd name="connsiteX108" fmla="*/ 175148 w 513347"/>
                  <a:gd name="connsiteY108" fmla="*/ 295643 h 296151"/>
                  <a:gd name="connsiteX109" fmla="*/ 203625 w 513347"/>
                  <a:gd name="connsiteY109" fmla="*/ 285517 h 296151"/>
                  <a:gd name="connsiteX110" fmla="*/ 207784 w 513347"/>
                  <a:gd name="connsiteY110" fmla="*/ 283438 h 296151"/>
                  <a:gd name="connsiteX111" fmla="*/ 211820 w 513347"/>
                  <a:gd name="connsiteY111" fmla="*/ 285517 h 296151"/>
                  <a:gd name="connsiteX112" fmla="*/ 240355 w 513347"/>
                  <a:gd name="connsiteY112" fmla="*/ 295662 h 296151"/>
                  <a:gd name="connsiteX113" fmla="*/ 268898 w 513347"/>
                  <a:gd name="connsiteY113" fmla="*/ 285517 h 296151"/>
                  <a:gd name="connsiteX114" fmla="*/ 272928 w 513347"/>
                  <a:gd name="connsiteY114" fmla="*/ 283438 h 296151"/>
                  <a:gd name="connsiteX115" fmla="*/ 276964 w 513347"/>
                  <a:gd name="connsiteY115" fmla="*/ 285395 h 296151"/>
                  <a:gd name="connsiteX116" fmla="*/ 305506 w 513347"/>
                  <a:gd name="connsiteY116" fmla="*/ 295611 h 296151"/>
                  <a:gd name="connsiteX117" fmla="*/ 334042 w 513347"/>
                  <a:gd name="connsiteY117" fmla="*/ 285395 h 296151"/>
                  <a:gd name="connsiteX118" fmla="*/ 338078 w 513347"/>
                  <a:gd name="connsiteY118" fmla="*/ 283316 h 296151"/>
                  <a:gd name="connsiteX119" fmla="*/ 342230 w 513347"/>
                  <a:gd name="connsiteY119" fmla="*/ 285395 h 296151"/>
                  <a:gd name="connsiteX120" fmla="*/ 370707 w 513347"/>
                  <a:gd name="connsiteY120" fmla="*/ 295521 h 296151"/>
                  <a:gd name="connsiteX121" fmla="*/ 399192 w 513347"/>
                  <a:gd name="connsiteY121" fmla="*/ 285395 h 296151"/>
                  <a:gd name="connsiteX122" fmla="*/ 403343 w 513347"/>
                  <a:gd name="connsiteY122" fmla="*/ 283316 h 296151"/>
                  <a:gd name="connsiteX123" fmla="*/ 407380 w 513347"/>
                  <a:gd name="connsiteY123" fmla="*/ 285395 h 296151"/>
                  <a:gd name="connsiteX124" fmla="*/ 435915 w 513347"/>
                  <a:gd name="connsiteY124" fmla="*/ 295541 h 296151"/>
                  <a:gd name="connsiteX125" fmla="*/ 464457 w 513347"/>
                  <a:gd name="connsiteY125" fmla="*/ 285395 h 296151"/>
                  <a:gd name="connsiteX126" fmla="*/ 468494 w 513347"/>
                  <a:gd name="connsiteY126" fmla="*/ 283316 h 296151"/>
                  <a:gd name="connsiteX127" fmla="*/ 472645 w 513347"/>
                  <a:gd name="connsiteY127" fmla="*/ 285395 h 296151"/>
                  <a:gd name="connsiteX128" fmla="*/ 501123 w 513347"/>
                  <a:gd name="connsiteY128" fmla="*/ 296150 h 296151"/>
                  <a:gd name="connsiteX129" fmla="*/ 513347 w 513347"/>
                  <a:gd name="connsiteY129" fmla="*/ 296150 h 296151"/>
                  <a:gd name="connsiteX130" fmla="*/ 513347 w 513347"/>
                  <a:gd name="connsiteY130" fmla="*/ 222818 h 296151"/>
                  <a:gd name="connsiteX131" fmla="*/ 501123 w 513347"/>
                  <a:gd name="connsiteY131" fmla="*/ 222818 h 296151"/>
                  <a:gd name="connsiteX132" fmla="*/ 497093 w 513347"/>
                  <a:gd name="connsiteY132" fmla="*/ 220739 h 296151"/>
                  <a:gd name="connsiteX133" fmla="*/ 468551 w 513347"/>
                  <a:gd name="connsiteY133" fmla="*/ 210594 h 296151"/>
                  <a:gd name="connsiteX134" fmla="*/ 440009 w 513347"/>
                  <a:gd name="connsiteY134" fmla="*/ 220739 h 296151"/>
                  <a:gd name="connsiteX135" fmla="*/ 435858 w 513347"/>
                  <a:gd name="connsiteY135" fmla="*/ 222818 h 296151"/>
                  <a:gd name="connsiteX136" fmla="*/ 431821 w 513347"/>
                  <a:gd name="connsiteY136" fmla="*/ 220739 h 296151"/>
                  <a:gd name="connsiteX137" fmla="*/ 403343 w 513347"/>
                  <a:gd name="connsiteY137" fmla="*/ 210594 h 296151"/>
                  <a:gd name="connsiteX138" fmla="*/ 399314 w 513347"/>
                  <a:gd name="connsiteY138" fmla="*/ 210594 h 296151"/>
                  <a:gd name="connsiteX139" fmla="*/ 399314 w 513347"/>
                  <a:gd name="connsiteY139" fmla="*/ 202284 h 296151"/>
                  <a:gd name="connsiteX140" fmla="*/ 513347 w 513347"/>
                  <a:gd name="connsiteY140" fmla="*/ 202284 h 296151"/>
                  <a:gd name="connsiteX141" fmla="*/ 513347 w 513347"/>
                  <a:gd name="connsiteY141" fmla="*/ 128946 h 296151"/>
                  <a:gd name="connsiteX142" fmla="*/ 492935 w 513347"/>
                  <a:gd name="connsiteY142" fmla="*/ 128946 h 296151"/>
                  <a:gd name="connsiteX143" fmla="*/ 399314 w 513347"/>
                  <a:gd name="connsiteY143" fmla="*/ 21022 h 296151"/>
                  <a:gd name="connsiteX144" fmla="*/ 399314 w 513347"/>
                  <a:gd name="connsiteY144" fmla="*/ 244 h 296151"/>
                  <a:gd name="connsiteX145" fmla="*/ 399314 w 513347"/>
                  <a:gd name="connsiteY145" fmla="*/ 0 h 29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3347" h="296151">
                    <a:moveTo>
                      <a:pt x="387089" y="12468"/>
                    </a:moveTo>
                    <a:lnTo>
                      <a:pt x="387089" y="20656"/>
                    </a:lnTo>
                    <a:cubicBezTo>
                      <a:pt x="387089" y="51457"/>
                      <a:pt x="413123" y="140805"/>
                      <a:pt x="492935" y="140805"/>
                    </a:cubicBezTo>
                    <a:lnTo>
                      <a:pt x="501123" y="140805"/>
                    </a:lnTo>
                    <a:lnTo>
                      <a:pt x="501123" y="189694"/>
                    </a:lnTo>
                    <a:lnTo>
                      <a:pt x="387089" y="189694"/>
                    </a:lnTo>
                    <a:lnTo>
                      <a:pt x="387089" y="226361"/>
                    </a:lnTo>
                    <a:cubicBezTo>
                      <a:pt x="392063" y="223665"/>
                      <a:pt x="397697" y="222440"/>
                      <a:pt x="403343" y="222818"/>
                    </a:cubicBezTo>
                    <a:cubicBezTo>
                      <a:pt x="411095" y="222728"/>
                      <a:pt x="418609" y="225468"/>
                      <a:pt x="424487" y="230518"/>
                    </a:cubicBezTo>
                    <a:cubicBezTo>
                      <a:pt x="427593" y="233413"/>
                      <a:pt x="431674" y="235023"/>
                      <a:pt x="435915" y="235023"/>
                    </a:cubicBezTo>
                    <a:cubicBezTo>
                      <a:pt x="440163" y="235023"/>
                      <a:pt x="444245" y="233413"/>
                      <a:pt x="447344" y="230518"/>
                    </a:cubicBezTo>
                    <a:cubicBezTo>
                      <a:pt x="453222" y="225468"/>
                      <a:pt x="460742" y="222728"/>
                      <a:pt x="468494" y="222818"/>
                    </a:cubicBezTo>
                    <a:cubicBezTo>
                      <a:pt x="476277" y="222735"/>
                      <a:pt x="483830" y="225468"/>
                      <a:pt x="489759" y="230518"/>
                    </a:cubicBezTo>
                    <a:cubicBezTo>
                      <a:pt x="492800" y="233470"/>
                      <a:pt x="496888" y="235094"/>
                      <a:pt x="501123" y="235036"/>
                    </a:cubicBezTo>
                    <a:lnTo>
                      <a:pt x="501123" y="283926"/>
                    </a:lnTo>
                    <a:cubicBezTo>
                      <a:pt x="493378" y="283984"/>
                      <a:pt x="485877" y="281250"/>
                      <a:pt x="479980" y="276226"/>
                    </a:cubicBezTo>
                    <a:cubicBezTo>
                      <a:pt x="476893" y="273268"/>
                      <a:pt x="472767" y="271644"/>
                      <a:pt x="468494" y="271708"/>
                    </a:cubicBezTo>
                    <a:cubicBezTo>
                      <a:pt x="464252" y="271651"/>
                      <a:pt x="460164" y="273274"/>
                      <a:pt x="457123" y="276226"/>
                    </a:cubicBezTo>
                    <a:cubicBezTo>
                      <a:pt x="451181" y="281212"/>
                      <a:pt x="443673" y="283945"/>
                      <a:pt x="435915" y="283945"/>
                    </a:cubicBezTo>
                    <a:cubicBezTo>
                      <a:pt x="428164" y="283945"/>
                      <a:pt x="420656" y="281212"/>
                      <a:pt x="414714" y="276226"/>
                    </a:cubicBezTo>
                    <a:cubicBezTo>
                      <a:pt x="411673" y="273274"/>
                      <a:pt x="407585" y="271651"/>
                      <a:pt x="403343" y="271708"/>
                    </a:cubicBezTo>
                    <a:cubicBezTo>
                      <a:pt x="399070" y="271644"/>
                      <a:pt x="394944" y="273268"/>
                      <a:pt x="391857" y="276226"/>
                    </a:cubicBezTo>
                    <a:cubicBezTo>
                      <a:pt x="385934" y="281205"/>
                      <a:pt x="378446" y="283932"/>
                      <a:pt x="370707" y="283932"/>
                    </a:cubicBezTo>
                    <a:cubicBezTo>
                      <a:pt x="362975" y="283932"/>
                      <a:pt x="355487" y="281205"/>
                      <a:pt x="349564" y="276226"/>
                    </a:cubicBezTo>
                    <a:cubicBezTo>
                      <a:pt x="346464" y="273332"/>
                      <a:pt x="342377" y="271721"/>
                      <a:pt x="338136" y="271721"/>
                    </a:cubicBezTo>
                    <a:cubicBezTo>
                      <a:pt x="333894" y="271721"/>
                      <a:pt x="329813" y="273332"/>
                      <a:pt x="326707" y="276226"/>
                    </a:cubicBezTo>
                    <a:cubicBezTo>
                      <a:pt x="320797" y="281218"/>
                      <a:pt x="313302" y="283952"/>
                      <a:pt x="305564" y="283926"/>
                    </a:cubicBezTo>
                    <a:cubicBezTo>
                      <a:pt x="297786" y="283945"/>
                      <a:pt x="290260" y="281218"/>
                      <a:pt x="284298" y="276226"/>
                    </a:cubicBezTo>
                    <a:cubicBezTo>
                      <a:pt x="281231" y="273312"/>
                      <a:pt x="277163" y="271689"/>
                      <a:pt x="272928" y="271689"/>
                    </a:cubicBezTo>
                    <a:cubicBezTo>
                      <a:pt x="268699" y="271689"/>
                      <a:pt x="264631" y="273312"/>
                      <a:pt x="261563" y="276226"/>
                    </a:cubicBezTo>
                    <a:cubicBezTo>
                      <a:pt x="255602" y="281218"/>
                      <a:pt x="248069" y="283945"/>
                      <a:pt x="240298" y="283926"/>
                    </a:cubicBezTo>
                    <a:cubicBezTo>
                      <a:pt x="232559" y="283952"/>
                      <a:pt x="225064" y="281218"/>
                      <a:pt x="219148" y="276226"/>
                    </a:cubicBezTo>
                    <a:cubicBezTo>
                      <a:pt x="216106" y="273274"/>
                      <a:pt x="212019" y="271651"/>
                      <a:pt x="207784" y="271708"/>
                    </a:cubicBezTo>
                    <a:cubicBezTo>
                      <a:pt x="203510" y="271644"/>
                      <a:pt x="199378" y="273268"/>
                      <a:pt x="196291" y="276226"/>
                    </a:cubicBezTo>
                    <a:cubicBezTo>
                      <a:pt x="190368" y="281205"/>
                      <a:pt x="182886" y="283932"/>
                      <a:pt x="175148" y="283932"/>
                    </a:cubicBezTo>
                    <a:cubicBezTo>
                      <a:pt x="167416" y="283932"/>
                      <a:pt x="159927" y="281205"/>
                      <a:pt x="154004" y="276226"/>
                    </a:cubicBezTo>
                    <a:cubicBezTo>
                      <a:pt x="150905" y="273332"/>
                      <a:pt x="146817" y="271721"/>
                      <a:pt x="142576" y="271721"/>
                    </a:cubicBezTo>
                    <a:cubicBezTo>
                      <a:pt x="138334" y="271721"/>
                      <a:pt x="134247" y="273332"/>
                      <a:pt x="131147" y="276226"/>
                    </a:cubicBezTo>
                    <a:cubicBezTo>
                      <a:pt x="125225" y="281205"/>
                      <a:pt x="117736" y="283932"/>
                      <a:pt x="110004" y="283932"/>
                    </a:cubicBezTo>
                    <a:cubicBezTo>
                      <a:pt x="102265" y="283932"/>
                      <a:pt x="94783" y="281205"/>
                      <a:pt x="88861" y="276226"/>
                    </a:cubicBezTo>
                    <a:cubicBezTo>
                      <a:pt x="85774" y="273268"/>
                      <a:pt x="81642" y="271644"/>
                      <a:pt x="77368" y="271708"/>
                    </a:cubicBezTo>
                    <a:cubicBezTo>
                      <a:pt x="73133" y="271651"/>
                      <a:pt x="69045" y="273274"/>
                      <a:pt x="66004" y="276226"/>
                    </a:cubicBezTo>
                    <a:cubicBezTo>
                      <a:pt x="60062" y="281212"/>
                      <a:pt x="52554" y="283945"/>
                      <a:pt x="44796" y="283945"/>
                    </a:cubicBezTo>
                    <a:cubicBezTo>
                      <a:pt x="37038" y="283945"/>
                      <a:pt x="29530" y="281212"/>
                      <a:pt x="23588" y="276226"/>
                    </a:cubicBezTo>
                    <a:cubicBezTo>
                      <a:pt x="20547" y="273274"/>
                      <a:pt x="16459" y="271651"/>
                      <a:pt x="12224" y="271708"/>
                    </a:cubicBezTo>
                    <a:lnTo>
                      <a:pt x="12224" y="222818"/>
                    </a:lnTo>
                    <a:cubicBezTo>
                      <a:pt x="19975" y="222703"/>
                      <a:pt x="27503" y="225443"/>
                      <a:pt x="33368" y="230518"/>
                    </a:cubicBezTo>
                    <a:cubicBezTo>
                      <a:pt x="36467" y="233413"/>
                      <a:pt x="40554" y="235023"/>
                      <a:pt x="44796" y="235023"/>
                    </a:cubicBezTo>
                    <a:cubicBezTo>
                      <a:pt x="49038" y="235023"/>
                      <a:pt x="53125" y="233413"/>
                      <a:pt x="56225" y="230518"/>
                    </a:cubicBezTo>
                    <a:cubicBezTo>
                      <a:pt x="62102" y="225468"/>
                      <a:pt x="69616" y="222728"/>
                      <a:pt x="77368" y="222818"/>
                    </a:cubicBezTo>
                    <a:cubicBezTo>
                      <a:pt x="85158" y="222735"/>
                      <a:pt x="92711" y="225468"/>
                      <a:pt x="98633" y="230518"/>
                    </a:cubicBezTo>
                    <a:cubicBezTo>
                      <a:pt x="100135" y="231988"/>
                      <a:pt x="101912" y="233149"/>
                      <a:pt x="103863" y="233926"/>
                    </a:cubicBezTo>
                    <a:cubicBezTo>
                      <a:pt x="105814" y="234702"/>
                      <a:pt x="107905" y="235081"/>
                      <a:pt x="110004" y="235036"/>
                    </a:cubicBezTo>
                    <a:cubicBezTo>
                      <a:pt x="114239" y="235094"/>
                      <a:pt x="118327" y="233470"/>
                      <a:pt x="121368" y="230518"/>
                    </a:cubicBezTo>
                    <a:cubicBezTo>
                      <a:pt x="123588" y="228857"/>
                      <a:pt x="125918" y="227349"/>
                      <a:pt x="128337" y="225995"/>
                    </a:cubicBezTo>
                    <a:lnTo>
                      <a:pt x="128337" y="189694"/>
                    </a:lnTo>
                    <a:lnTo>
                      <a:pt x="12224" y="189694"/>
                    </a:lnTo>
                    <a:lnTo>
                      <a:pt x="12224" y="140805"/>
                    </a:lnTo>
                    <a:lnTo>
                      <a:pt x="22369" y="140805"/>
                    </a:lnTo>
                    <a:cubicBezTo>
                      <a:pt x="102304" y="140805"/>
                      <a:pt x="128337" y="51457"/>
                      <a:pt x="128337" y="20656"/>
                    </a:cubicBezTo>
                    <a:lnTo>
                      <a:pt x="128337" y="12468"/>
                    </a:lnTo>
                    <a:lnTo>
                      <a:pt x="144591" y="12468"/>
                    </a:lnTo>
                    <a:lnTo>
                      <a:pt x="144591" y="20656"/>
                    </a:lnTo>
                    <a:cubicBezTo>
                      <a:pt x="145213" y="46041"/>
                      <a:pt x="152689" y="70790"/>
                      <a:pt x="166228" y="92280"/>
                    </a:cubicBezTo>
                    <a:cubicBezTo>
                      <a:pt x="176181" y="107501"/>
                      <a:pt x="189983" y="119822"/>
                      <a:pt x="206231" y="128003"/>
                    </a:cubicBezTo>
                    <a:cubicBezTo>
                      <a:pt x="222478" y="136178"/>
                      <a:pt x="240593" y="139919"/>
                      <a:pt x="258753" y="138848"/>
                    </a:cubicBezTo>
                    <a:cubicBezTo>
                      <a:pt x="276977" y="139772"/>
                      <a:pt x="295111" y="135703"/>
                      <a:pt x="311198" y="127092"/>
                    </a:cubicBezTo>
                    <a:cubicBezTo>
                      <a:pt x="327285" y="118474"/>
                      <a:pt x="340722" y="105634"/>
                      <a:pt x="350052" y="89958"/>
                    </a:cubicBezTo>
                    <a:cubicBezTo>
                      <a:pt x="362770" y="68917"/>
                      <a:pt x="369880" y="44975"/>
                      <a:pt x="370707" y="20412"/>
                    </a:cubicBezTo>
                    <a:lnTo>
                      <a:pt x="370707" y="12218"/>
                    </a:lnTo>
                    <a:lnTo>
                      <a:pt x="387089" y="12218"/>
                    </a:lnTo>
                    <a:moveTo>
                      <a:pt x="399314" y="0"/>
                    </a:moveTo>
                    <a:lnTo>
                      <a:pt x="358490" y="0"/>
                    </a:lnTo>
                    <a:lnTo>
                      <a:pt x="358490" y="20412"/>
                    </a:lnTo>
                    <a:cubicBezTo>
                      <a:pt x="357585" y="42678"/>
                      <a:pt x="351117" y="64361"/>
                      <a:pt x="339663" y="83477"/>
                    </a:cubicBezTo>
                    <a:cubicBezTo>
                      <a:pt x="331423" y="97376"/>
                      <a:pt x="319514" y="108733"/>
                      <a:pt x="305236" y="116305"/>
                    </a:cubicBezTo>
                    <a:cubicBezTo>
                      <a:pt x="290965" y="123870"/>
                      <a:pt x="274878" y="127355"/>
                      <a:pt x="258753" y="126380"/>
                    </a:cubicBezTo>
                    <a:cubicBezTo>
                      <a:pt x="242634" y="127496"/>
                      <a:pt x="226514" y="124294"/>
                      <a:pt x="212051" y="117094"/>
                    </a:cubicBezTo>
                    <a:cubicBezTo>
                      <a:pt x="197594" y="109895"/>
                      <a:pt x="185318" y="98967"/>
                      <a:pt x="176495" y="85434"/>
                    </a:cubicBezTo>
                    <a:cubicBezTo>
                      <a:pt x="164155" y="65946"/>
                      <a:pt x="157354" y="43468"/>
                      <a:pt x="156815" y="20412"/>
                    </a:cubicBezTo>
                    <a:lnTo>
                      <a:pt x="156815" y="244"/>
                    </a:lnTo>
                    <a:lnTo>
                      <a:pt x="116113" y="244"/>
                    </a:lnTo>
                    <a:lnTo>
                      <a:pt x="116113" y="20656"/>
                    </a:lnTo>
                    <a:cubicBezTo>
                      <a:pt x="116113" y="48280"/>
                      <a:pt x="93012" y="128580"/>
                      <a:pt x="22369" y="128580"/>
                    </a:cubicBezTo>
                    <a:lnTo>
                      <a:pt x="0" y="128580"/>
                    </a:lnTo>
                    <a:lnTo>
                      <a:pt x="0" y="201912"/>
                    </a:lnTo>
                    <a:lnTo>
                      <a:pt x="116113" y="201912"/>
                    </a:lnTo>
                    <a:lnTo>
                      <a:pt x="116113" y="218782"/>
                    </a:lnTo>
                    <a:lnTo>
                      <a:pt x="114034" y="220252"/>
                    </a:lnTo>
                    <a:cubicBezTo>
                      <a:pt x="111345" y="222818"/>
                      <a:pt x="111345" y="222818"/>
                      <a:pt x="110004" y="222818"/>
                    </a:cubicBezTo>
                    <a:cubicBezTo>
                      <a:pt x="108656" y="222818"/>
                      <a:pt x="108656" y="222818"/>
                      <a:pt x="105968" y="220739"/>
                    </a:cubicBezTo>
                    <a:cubicBezTo>
                      <a:pt x="97908" y="214175"/>
                      <a:pt x="87827" y="210594"/>
                      <a:pt x="77432" y="210594"/>
                    </a:cubicBezTo>
                    <a:cubicBezTo>
                      <a:pt x="67037" y="210594"/>
                      <a:pt x="56956" y="214175"/>
                      <a:pt x="48890" y="220739"/>
                    </a:cubicBezTo>
                    <a:cubicBezTo>
                      <a:pt x="46201" y="222818"/>
                      <a:pt x="46201" y="222818"/>
                      <a:pt x="44854" y="222818"/>
                    </a:cubicBezTo>
                    <a:cubicBezTo>
                      <a:pt x="43513" y="222818"/>
                      <a:pt x="43513" y="222818"/>
                      <a:pt x="40702" y="220739"/>
                    </a:cubicBezTo>
                    <a:cubicBezTo>
                      <a:pt x="32707" y="214091"/>
                      <a:pt x="22620" y="210492"/>
                      <a:pt x="12224" y="210594"/>
                    </a:cubicBezTo>
                    <a:lnTo>
                      <a:pt x="0" y="210594"/>
                    </a:lnTo>
                    <a:lnTo>
                      <a:pt x="0" y="283926"/>
                    </a:lnTo>
                    <a:lnTo>
                      <a:pt x="12224" y="283926"/>
                    </a:lnTo>
                    <a:cubicBezTo>
                      <a:pt x="13565" y="283926"/>
                      <a:pt x="13565" y="283926"/>
                      <a:pt x="16254" y="286005"/>
                    </a:cubicBezTo>
                    <a:cubicBezTo>
                      <a:pt x="24294" y="292653"/>
                      <a:pt x="34426" y="296246"/>
                      <a:pt x="44854" y="296150"/>
                    </a:cubicBezTo>
                    <a:cubicBezTo>
                      <a:pt x="55307" y="296092"/>
                      <a:pt x="65401" y="292325"/>
                      <a:pt x="73338" y="285517"/>
                    </a:cubicBezTo>
                    <a:cubicBezTo>
                      <a:pt x="76027" y="283438"/>
                      <a:pt x="76027" y="283438"/>
                      <a:pt x="77368" y="283438"/>
                    </a:cubicBezTo>
                    <a:cubicBezTo>
                      <a:pt x="78716" y="283438"/>
                      <a:pt x="78716" y="283438"/>
                      <a:pt x="81526" y="285517"/>
                    </a:cubicBezTo>
                    <a:cubicBezTo>
                      <a:pt x="89573" y="292069"/>
                      <a:pt x="99628" y="295643"/>
                      <a:pt x="110004" y="295643"/>
                    </a:cubicBezTo>
                    <a:cubicBezTo>
                      <a:pt x="120380" y="295643"/>
                      <a:pt x="130435" y="292069"/>
                      <a:pt x="138482" y="285517"/>
                    </a:cubicBezTo>
                    <a:cubicBezTo>
                      <a:pt x="141171" y="283438"/>
                      <a:pt x="141171" y="283438"/>
                      <a:pt x="142518" y="283438"/>
                    </a:cubicBezTo>
                    <a:cubicBezTo>
                      <a:pt x="143859" y="283438"/>
                      <a:pt x="143981" y="283438"/>
                      <a:pt x="146670" y="285517"/>
                    </a:cubicBezTo>
                    <a:cubicBezTo>
                      <a:pt x="154717" y="292069"/>
                      <a:pt x="164772" y="295643"/>
                      <a:pt x="175148" y="295643"/>
                    </a:cubicBezTo>
                    <a:cubicBezTo>
                      <a:pt x="185524" y="295643"/>
                      <a:pt x="195585" y="292069"/>
                      <a:pt x="203625" y="285517"/>
                    </a:cubicBezTo>
                    <a:cubicBezTo>
                      <a:pt x="206436" y="283438"/>
                      <a:pt x="206436" y="283438"/>
                      <a:pt x="207784" y="283438"/>
                    </a:cubicBezTo>
                    <a:cubicBezTo>
                      <a:pt x="209125" y="283438"/>
                      <a:pt x="209125" y="283438"/>
                      <a:pt x="211820" y="285517"/>
                    </a:cubicBezTo>
                    <a:cubicBezTo>
                      <a:pt x="219879" y="292075"/>
                      <a:pt x="229960" y="295662"/>
                      <a:pt x="240355" y="295662"/>
                    </a:cubicBezTo>
                    <a:cubicBezTo>
                      <a:pt x="250751" y="295662"/>
                      <a:pt x="260832" y="292075"/>
                      <a:pt x="268898" y="285517"/>
                    </a:cubicBezTo>
                    <a:cubicBezTo>
                      <a:pt x="271586" y="283438"/>
                      <a:pt x="271586" y="283438"/>
                      <a:pt x="272928" y="283438"/>
                    </a:cubicBezTo>
                    <a:cubicBezTo>
                      <a:pt x="274275" y="283438"/>
                      <a:pt x="274275" y="283438"/>
                      <a:pt x="276964" y="285395"/>
                    </a:cubicBezTo>
                    <a:cubicBezTo>
                      <a:pt x="285011" y="291998"/>
                      <a:pt x="295091" y="295611"/>
                      <a:pt x="305506" y="295611"/>
                    </a:cubicBezTo>
                    <a:cubicBezTo>
                      <a:pt x="315914" y="295611"/>
                      <a:pt x="325995" y="291998"/>
                      <a:pt x="334042" y="285395"/>
                    </a:cubicBezTo>
                    <a:cubicBezTo>
                      <a:pt x="336730" y="283316"/>
                      <a:pt x="336730" y="283316"/>
                      <a:pt x="338078" y="283316"/>
                    </a:cubicBezTo>
                    <a:cubicBezTo>
                      <a:pt x="339419" y="283316"/>
                      <a:pt x="339419" y="283316"/>
                      <a:pt x="342230" y="285395"/>
                    </a:cubicBezTo>
                    <a:cubicBezTo>
                      <a:pt x="350276" y="291947"/>
                      <a:pt x="360338" y="295521"/>
                      <a:pt x="370707" y="295521"/>
                    </a:cubicBezTo>
                    <a:cubicBezTo>
                      <a:pt x="381083" y="295521"/>
                      <a:pt x="391145" y="291947"/>
                      <a:pt x="399192" y="285395"/>
                    </a:cubicBezTo>
                    <a:cubicBezTo>
                      <a:pt x="402002" y="283316"/>
                      <a:pt x="402002" y="283316"/>
                      <a:pt x="403343" y="283316"/>
                    </a:cubicBezTo>
                    <a:cubicBezTo>
                      <a:pt x="404691" y="283316"/>
                      <a:pt x="404691" y="283316"/>
                      <a:pt x="407380" y="285395"/>
                    </a:cubicBezTo>
                    <a:cubicBezTo>
                      <a:pt x="415446" y="291953"/>
                      <a:pt x="425520" y="295541"/>
                      <a:pt x="435915" y="295541"/>
                    </a:cubicBezTo>
                    <a:cubicBezTo>
                      <a:pt x="446310" y="295541"/>
                      <a:pt x="456392" y="291953"/>
                      <a:pt x="464457" y="285395"/>
                    </a:cubicBezTo>
                    <a:cubicBezTo>
                      <a:pt x="467146" y="283316"/>
                      <a:pt x="467146" y="283316"/>
                      <a:pt x="468494" y="283316"/>
                    </a:cubicBezTo>
                    <a:cubicBezTo>
                      <a:pt x="469835" y="283316"/>
                      <a:pt x="469835" y="283316"/>
                      <a:pt x="472645" y="285395"/>
                    </a:cubicBezTo>
                    <a:cubicBezTo>
                      <a:pt x="480551" y="292261"/>
                      <a:pt x="490651" y="296079"/>
                      <a:pt x="501123" y="296150"/>
                    </a:cubicBezTo>
                    <a:lnTo>
                      <a:pt x="513347" y="296150"/>
                    </a:lnTo>
                    <a:lnTo>
                      <a:pt x="513347" y="222818"/>
                    </a:lnTo>
                    <a:lnTo>
                      <a:pt x="501123" y="222818"/>
                    </a:lnTo>
                    <a:cubicBezTo>
                      <a:pt x="499782" y="222818"/>
                      <a:pt x="499782" y="222818"/>
                      <a:pt x="497093" y="220739"/>
                    </a:cubicBezTo>
                    <a:cubicBezTo>
                      <a:pt x="489028" y="214175"/>
                      <a:pt x="478947" y="210594"/>
                      <a:pt x="468551" y="210594"/>
                    </a:cubicBezTo>
                    <a:cubicBezTo>
                      <a:pt x="458156" y="210594"/>
                      <a:pt x="448075" y="214175"/>
                      <a:pt x="440009" y="220739"/>
                    </a:cubicBezTo>
                    <a:cubicBezTo>
                      <a:pt x="437320" y="222818"/>
                      <a:pt x="437320" y="222818"/>
                      <a:pt x="435858" y="222818"/>
                    </a:cubicBezTo>
                    <a:cubicBezTo>
                      <a:pt x="434388" y="222818"/>
                      <a:pt x="434510" y="222818"/>
                      <a:pt x="431821" y="220739"/>
                    </a:cubicBezTo>
                    <a:cubicBezTo>
                      <a:pt x="423819" y="214111"/>
                      <a:pt x="413739" y="210517"/>
                      <a:pt x="403343" y="210594"/>
                    </a:cubicBezTo>
                    <a:lnTo>
                      <a:pt x="399314" y="210594"/>
                    </a:lnTo>
                    <a:lnTo>
                      <a:pt x="399314" y="202284"/>
                    </a:lnTo>
                    <a:lnTo>
                      <a:pt x="513347" y="202284"/>
                    </a:lnTo>
                    <a:lnTo>
                      <a:pt x="513347" y="128946"/>
                    </a:lnTo>
                    <a:lnTo>
                      <a:pt x="492935" y="128946"/>
                    </a:lnTo>
                    <a:cubicBezTo>
                      <a:pt x="422292" y="128946"/>
                      <a:pt x="399314" y="48646"/>
                      <a:pt x="399314" y="21022"/>
                    </a:cubicBezTo>
                    <a:lnTo>
                      <a:pt x="399314" y="244"/>
                    </a:lnTo>
                    <a:lnTo>
                      <a:pt x="399314" y="0"/>
                    </a:lnTo>
                    <a:close/>
                  </a:path>
                </a:pathLst>
              </a:custGeom>
              <a:solidFill>
                <a:srgbClr val="FFFFFF"/>
              </a:solidFill>
              <a:ln w="6417" cap="flat">
                <a:noFill/>
                <a:prstDash val="solid"/>
                <a:miter/>
              </a:ln>
            </p:spPr>
            <p:txBody>
              <a:bodyPr rtlCol="0" anchor="ctr"/>
              <a:lstStyle/>
              <a:p>
                <a:endParaRPr lang="en-US"/>
              </a:p>
            </p:txBody>
          </p:sp>
          <p:sp>
            <p:nvSpPr>
              <p:cNvPr id="2515" name="Freeform: Shape 2514">
                <a:extLst>
                  <a:ext uri="{FF2B5EF4-FFF2-40B4-BE49-F238E27FC236}">
                    <a16:creationId xmlns:a16="http://schemas.microsoft.com/office/drawing/2014/main" id="{AFF06DD2-ECE1-4E3F-82DD-EC42C737754C}"/>
                  </a:ext>
                </a:extLst>
              </p:cNvPr>
              <p:cNvSpPr/>
              <p:nvPr/>
            </p:nvSpPr>
            <p:spPr>
              <a:xfrm>
                <a:off x="3922679" y="5355887"/>
                <a:ext cx="198789" cy="247259"/>
              </a:xfrm>
              <a:custGeom>
                <a:avLst/>
                <a:gdLst>
                  <a:gd name="connsiteX0" fmla="*/ 125892 w 198789"/>
                  <a:gd name="connsiteY0" fmla="*/ 212551 h 247259"/>
                  <a:gd name="connsiteX1" fmla="*/ 114784 w 198789"/>
                  <a:gd name="connsiteY1" fmla="*/ 216973 h 247259"/>
                  <a:gd name="connsiteX2" fmla="*/ 102913 w 198789"/>
                  <a:gd name="connsiteY2" fmla="*/ 215606 h 247259"/>
                  <a:gd name="connsiteX3" fmla="*/ 91838 w 198789"/>
                  <a:gd name="connsiteY3" fmla="*/ 207065 h 247259"/>
                  <a:gd name="connsiteX4" fmla="*/ 87635 w 198789"/>
                  <a:gd name="connsiteY4" fmla="*/ 193731 h 247259"/>
                  <a:gd name="connsiteX5" fmla="*/ 87635 w 198789"/>
                  <a:gd name="connsiteY5" fmla="*/ 187372 h 247259"/>
                  <a:gd name="connsiteX6" fmla="*/ 28478 w 198789"/>
                  <a:gd name="connsiteY6" fmla="*/ 187372 h 247259"/>
                  <a:gd name="connsiteX7" fmla="*/ 28478 w 198789"/>
                  <a:gd name="connsiteY7" fmla="*/ 171118 h 247259"/>
                  <a:gd name="connsiteX8" fmla="*/ 0 w 198789"/>
                  <a:gd name="connsiteY8" fmla="*/ 171118 h 247259"/>
                  <a:gd name="connsiteX9" fmla="*/ 0 w 198789"/>
                  <a:gd name="connsiteY9" fmla="*/ 0 h 247259"/>
                  <a:gd name="connsiteX10" fmla="*/ 171112 w 198789"/>
                  <a:gd name="connsiteY10" fmla="*/ 0 h 247259"/>
                  <a:gd name="connsiteX11" fmla="*/ 171112 w 198789"/>
                  <a:gd name="connsiteY11" fmla="*/ 28478 h 247259"/>
                  <a:gd name="connsiteX12" fmla="*/ 187372 w 198789"/>
                  <a:gd name="connsiteY12" fmla="*/ 28478 h 247259"/>
                  <a:gd name="connsiteX13" fmla="*/ 187372 w 198789"/>
                  <a:gd name="connsiteY13" fmla="*/ 145329 h 247259"/>
                  <a:gd name="connsiteX14" fmla="*/ 190792 w 198789"/>
                  <a:gd name="connsiteY14" fmla="*/ 148383 h 247259"/>
                  <a:gd name="connsiteX15" fmla="*/ 197812 w 198789"/>
                  <a:gd name="connsiteY15" fmla="*/ 159401 h 247259"/>
                  <a:gd name="connsiteX16" fmla="*/ 197928 w 198789"/>
                  <a:gd name="connsiteY16" fmla="*/ 172466 h 247259"/>
                  <a:gd name="connsiteX17" fmla="*/ 191113 w 198789"/>
                  <a:gd name="connsiteY17" fmla="*/ 183612 h 247259"/>
                  <a:gd name="connsiteX18" fmla="*/ 179421 w 198789"/>
                  <a:gd name="connsiteY18" fmla="*/ 189451 h 247259"/>
                  <a:gd name="connsiteX19" fmla="*/ 194700 w 198789"/>
                  <a:gd name="connsiteY19" fmla="*/ 224159 h 247259"/>
                  <a:gd name="connsiteX20" fmla="*/ 140554 w 198789"/>
                  <a:gd name="connsiteY20" fmla="*/ 247260 h 247259"/>
                  <a:gd name="connsiteX21" fmla="*/ 125892 w 198789"/>
                  <a:gd name="connsiteY21" fmla="*/ 212551 h 247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8789" h="247259">
                    <a:moveTo>
                      <a:pt x="125892" y="212551"/>
                    </a:moveTo>
                    <a:cubicBezTo>
                      <a:pt x="122613" y="214919"/>
                      <a:pt x="118795" y="216440"/>
                      <a:pt x="114784" y="216973"/>
                    </a:cubicBezTo>
                    <a:cubicBezTo>
                      <a:pt x="110774" y="217512"/>
                      <a:pt x="106693" y="217037"/>
                      <a:pt x="102913" y="215606"/>
                    </a:cubicBezTo>
                    <a:cubicBezTo>
                      <a:pt x="98435" y="213957"/>
                      <a:pt x="94571" y="210979"/>
                      <a:pt x="91838" y="207065"/>
                    </a:cubicBezTo>
                    <a:cubicBezTo>
                      <a:pt x="89104" y="203157"/>
                      <a:pt x="87641" y="198498"/>
                      <a:pt x="87635" y="193731"/>
                    </a:cubicBezTo>
                    <a:lnTo>
                      <a:pt x="87635" y="187372"/>
                    </a:lnTo>
                    <a:lnTo>
                      <a:pt x="28478" y="187372"/>
                    </a:lnTo>
                    <a:lnTo>
                      <a:pt x="28478" y="171118"/>
                    </a:lnTo>
                    <a:lnTo>
                      <a:pt x="0" y="171118"/>
                    </a:lnTo>
                    <a:lnTo>
                      <a:pt x="0" y="0"/>
                    </a:lnTo>
                    <a:lnTo>
                      <a:pt x="171112" y="0"/>
                    </a:lnTo>
                    <a:lnTo>
                      <a:pt x="171112" y="28478"/>
                    </a:lnTo>
                    <a:lnTo>
                      <a:pt x="187372" y="28478"/>
                    </a:lnTo>
                    <a:lnTo>
                      <a:pt x="187372" y="145329"/>
                    </a:lnTo>
                    <a:lnTo>
                      <a:pt x="190792" y="148383"/>
                    </a:lnTo>
                    <a:cubicBezTo>
                      <a:pt x="194116" y="151328"/>
                      <a:pt x="196548" y="155146"/>
                      <a:pt x="197812" y="159401"/>
                    </a:cubicBezTo>
                    <a:cubicBezTo>
                      <a:pt x="199076" y="163662"/>
                      <a:pt x="199115" y="168185"/>
                      <a:pt x="197928" y="172466"/>
                    </a:cubicBezTo>
                    <a:cubicBezTo>
                      <a:pt x="196747" y="176746"/>
                      <a:pt x="194386" y="180608"/>
                      <a:pt x="191113" y="183612"/>
                    </a:cubicBezTo>
                    <a:cubicBezTo>
                      <a:pt x="187840" y="186614"/>
                      <a:pt x="183791" y="188636"/>
                      <a:pt x="179421" y="189451"/>
                    </a:cubicBezTo>
                    <a:lnTo>
                      <a:pt x="194700" y="224159"/>
                    </a:lnTo>
                    <a:lnTo>
                      <a:pt x="140554" y="247260"/>
                    </a:lnTo>
                    <a:lnTo>
                      <a:pt x="125892" y="212551"/>
                    </a:lnTo>
                    <a:close/>
                  </a:path>
                </a:pathLst>
              </a:custGeom>
              <a:solidFill>
                <a:srgbClr val="FFFFFF"/>
              </a:solidFill>
              <a:ln w="6417" cap="flat">
                <a:noFill/>
                <a:prstDash val="solid"/>
                <a:miter/>
              </a:ln>
            </p:spPr>
            <p:txBody>
              <a:bodyPr rtlCol="0" anchor="ctr"/>
              <a:lstStyle/>
              <a:p>
                <a:endParaRPr lang="en-US"/>
              </a:p>
            </p:txBody>
          </p:sp>
          <p:sp>
            <p:nvSpPr>
              <p:cNvPr id="2516" name="Freeform: Shape 2515">
                <a:extLst>
                  <a:ext uri="{FF2B5EF4-FFF2-40B4-BE49-F238E27FC236}">
                    <a16:creationId xmlns:a16="http://schemas.microsoft.com/office/drawing/2014/main" id="{14D1D279-2254-4D80-982A-91E1D3BFB25F}"/>
                  </a:ext>
                </a:extLst>
              </p:cNvPr>
              <p:cNvSpPr/>
              <p:nvPr/>
            </p:nvSpPr>
            <p:spPr>
              <a:xfrm>
                <a:off x="3916564" y="5349778"/>
                <a:ext cx="210760" cy="261197"/>
              </a:xfrm>
              <a:custGeom>
                <a:avLst/>
                <a:gdLst>
                  <a:gd name="connsiteX0" fmla="*/ 171118 w 210760"/>
                  <a:gd name="connsiteY0" fmla="*/ 12224 h 261197"/>
                  <a:gd name="connsiteX1" fmla="*/ 171118 w 210760"/>
                  <a:gd name="connsiteY1" fmla="*/ 40702 h 261197"/>
                  <a:gd name="connsiteX2" fmla="*/ 187372 w 210760"/>
                  <a:gd name="connsiteY2" fmla="*/ 40702 h 261197"/>
                  <a:gd name="connsiteX3" fmla="*/ 187372 w 210760"/>
                  <a:gd name="connsiteY3" fmla="*/ 154126 h 261197"/>
                  <a:gd name="connsiteX4" fmla="*/ 192749 w 210760"/>
                  <a:gd name="connsiteY4" fmla="*/ 159016 h 261197"/>
                  <a:gd name="connsiteX5" fmla="*/ 197876 w 210760"/>
                  <a:gd name="connsiteY5" fmla="*/ 168076 h 261197"/>
                  <a:gd name="connsiteX6" fmla="*/ 197029 w 210760"/>
                  <a:gd name="connsiteY6" fmla="*/ 178452 h 261197"/>
                  <a:gd name="connsiteX7" fmla="*/ 190606 w 210760"/>
                  <a:gd name="connsiteY7" fmla="*/ 186467 h 261197"/>
                  <a:gd name="connsiteX8" fmla="*/ 180775 w 210760"/>
                  <a:gd name="connsiteY8" fmla="*/ 189451 h 261197"/>
                  <a:gd name="connsiteX9" fmla="*/ 176373 w 210760"/>
                  <a:gd name="connsiteY9" fmla="*/ 189451 h 261197"/>
                  <a:gd name="connsiteX10" fmla="*/ 192749 w 210760"/>
                  <a:gd name="connsiteY10" fmla="*/ 226117 h 261197"/>
                  <a:gd name="connsiteX11" fmla="*/ 150340 w 210760"/>
                  <a:gd name="connsiteY11" fmla="*/ 245309 h 261197"/>
                  <a:gd name="connsiteX12" fmla="*/ 134446 w 210760"/>
                  <a:gd name="connsiteY12" fmla="*/ 207784 h 261197"/>
                  <a:gd name="connsiteX13" fmla="*/ 131391 w 210760"/>
                  <a:gd name="connsiteY13" fmla="*/ 211204 h 261197"/>
                  <a:gd name="connsiteX14" fmla="*/ 125468 w 210760"/>
                  <a:gd name="connsiteY14" fmla="*/ 215478 h 261197"/>
                  <a:gd name="connsiteX15" fmla="*/ 118314 w 210760"/>
                  <a:gd name="connsiteY15" fmla="*/ 216953 h 261197"/>
                  <a:gd name="connsiteX16" fmla="*/ 111717 w 210760"/>
                  <a:gd name="connsiteY16" fmla="*/ 215728 h 261197"/>
                  <a:gd name="connsiteX17" fmla="*/ 103491 w 210760"/>
                  <a:gd name="connsiteY17" fmla="*/ 209452 h 261197"/>
                  <a:gd name="connsiteX18" fmla="*/ 100347 w 210760"/>
                  <a:gd name="connsiteY18" fmla="*/ 199596 h 261197"/>
                  <a:gd name="connsiteX19" fmla="*/ 100347 w 210760"/>
                  <a:gd name="connsiteY19" fmla="*/ 187372 h 261197"/>
                  <a:gd name="connsiteX20" fmla="*/ 40702 w 210760"/>
                  <a:gd name="connsiteY20" fmla="*/ 187372 h 261197"/>
                  <a:gd name="connsiteX21" fmla="*/ 40702 w 210760"/>
                  <a:gd name="connsiteY21" fmla="*/ 171118 h 261197"/>
                  <a:gd name="connsiteX22" fmla="*/ 12224 w 210760"/>
                  <a:gd name="connsiteY22" fmla="*/ 171118 h 261197"/>
                  <a:gd name="connsiteX23" fmla="*/ 12224 w 210760"/>
                  <a:gd name="connsiteY23" fmla="*/ 12224 h 261197"/>
                  <a:gd name="connsiteX24" fmla="*/ 171118 w 210760"/>
                  <a:gd name="connsiteY24" fmla="*/ 12224 h 261197"/>
                  <a:gd name="connsiteX25" fmla="*/ 183342 w 210760"/>
                  <a:gd name="connsiteY25" fmla="*/ 0 h 261197"/>
                  <a:gd name="connsiteX26" fmla="*/ 0 w 210760"/>
                  <a:gd name="connsiteY26" fmla="*/ 0 h 261197"/>
                  <a:gd name="connsiteX27" fmla="*/ 0 w 210760"/>
                  <a:gd name="connsiteY27" fmla="*/ 183336 h 261197"/>
                  <a:gd name="connsiteX28" fmla="*/ 28478 w 210760"/>
                  <a:gd name="connsiteY28" fmla="*/ 183336 h 261197"/>
                  <a:gd name="connsiteX29" fmla="*/ 28478 w 210760"/>
                  <a:gd name="connsiteY29" fmla="*/ 199596 h 261197"/>
                  <a:gd name="connsiteX30" fmla="*/ 87635 w 210760"/>
                  <a:gd name="connsiteY30" fmla="*/ 199596 h 261197"/>
                  <a:gd name="connsiteX31" fmla="*/ 91382 w 210760"/>
                  <a:gd name="connsiteY31" fmla="*/ 213540 h 261197"/>
                  <a:gd name="connsiteX32" fmla="*/ 101175 w 210760"/>
                  <a:gd name="connsiteY32" fmla="*/ 224147 h 261197"/>
                  <a:gd name="connsiteX33" fmla="*/ 114778 w 210760"/>
                  <a:gd name="connsiteY33" fmla="*/ 228992 h 261197"/>
                  <a:gd name="connsiteX34" fmla="*/ 129068 w 210760"/>
                  <a:gd name="connsiteY34" fmla="*/ 226970 h 261197"/>
                  <a:gd name="connsiteX35" fmla="*/ 139213 w 210760"/>
                  <a:gd name="connsiteY35" fmla="*/ 249949 h 261197"/>
                  <a:gd name="connsiteX36" fmla="*/ 144103 w 210760"/>
                  <a:gd name="connsiteY36" fmla="*/ 261198 h 261197"/>
                  <a:gd name="connsiteX37" fmla="*/ 155230 w 210760"/>
                  <a:gd name="connsiteY37" fmla="*/ 256674 h 261197"/>
                  <a:gd name="connsiteX38" fmla="*/ 197761 w 210760"/>
                  <a:gd name="connsiteY38" fmla="*/ 238097 h 261197"/>
                  <a:gd name="connsiteX39" fmla="*/ 208881 w 210760"/>
                  <a:gd name="connsiteY39" fmla="*/ 233086 h 261197"/>
                  <a:gd name="connsiteX40" fmla="*/ 203998 w 210760"/>
                  <a:gd name="connsiteY40" fmla="*/ 221959 h 261197"/>
                  <a:gd name="connsiteX41" fmla="*/ 193853 w 210760"/>
                  <a:gd name="connsiteY41" fmla="*/ 198858 h 261197"/>
                  <a:gd name="connsiteX42" fmla="*/ 204954 w 210760"/>
                  <a:gd name="connsiteY42" fmla="*/ 189663 h 261197"/>
                  <a:gd name="connsiteX43" fmla="*/ 210440 w 210760"/>
                  <a:gd name="connsiteY43" fmla="*/ 176328 h 261197"/>
                  <a:gd name="connsiteX44" fmla="*/ 209035 w 210760"/>
                  <a:gd name="connsiteY44" fmla="*/ 161981 h 261197"/>
                  <a:gd name="connsiteX45" fmla="*/ 201059 w 210760"/>
                  <a:gd name="connsiteY45" fmla="*/ 149968 h 261197"/>
                  <a:gd name="connsiteX46" fmla="*/ 199596 w 210760"/>
                  <a:gd name="connsiteY46" fmla="*/ 148627 h 261197"/>
                  <a:gd name="connsiteX47" fmla="*/ 199596 w 210760"/>
                  <a:gd name="connsiteY47" fmla="*/ 28478 h 261197"/>
                  <a:gd name="connsiteX48" fmla="*/ 183342 w 210760"/>
                  <a:gd name="connsiteY48" fmla="*/ 28478 h 261197"/>
                  <a:gd name="connsiteX49" fmla="*/ 183342 w 210760"/>
                  <a:gd name="connsiteY49" fmla="*/ 0 h 261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10760" h="261197">
                    <a:moveTo>
                      <a:pt x="171118" y="12224"/>
                    </a:moveTo>
                    <a:lnTo>
                      <a:pt x="171118" y="40702"/>
                    </a:lnTo>
                    <a:lnTo>
                      <a:pt x="187372" y="40702"/>
                    </a:lnTo>
                    <a:lnTo>
                      <a:pt x="187372" y="154126"/>
                    </a:lnTo>
                    <a:lnTo>
                      <a:pt x="192749" y="159016"/>
                    </a:lnTo>
                    <a:cubicBezTo>
                      <a:pt x="195329" y="161454"/>
                      <a:pt x="197113" y="164611"/>
                      <a:pt x="197876" y="168076"/>
                    </a:cubicBezTo>
                    <a:cubicBezTo>
                      <a:pt x="198640" y="171542"/>
                      <a:pt x="198345" y="175154"/>
                      <a:pt x="197029" y="178452"/>
                    </a:cubicBezTo>
                    <a:cubicBezTo>
                      <a:pt x="195746" y="181712"/>
                      <a:pt x="193506" y="184503"/>
                      <a:pt x="190606" y="186467"/>
                    </a:cubicBezTo>
                    <a:cubicBezTo>
                      <a:pt x="187706" y="188431"/>
                      <a:pt x="184272" y="189470"/>
                      <a:pt x="180775" y="189451"/>
                    </a:cubicBezTo>
                    <a:lnTo>
                      <a:pt x="176373" y="189451"/>
                    </a:lnTo>
                    <a:lnTo>
                      <a:pt x="192749" y="226117"/>
                    </a:lnTo>
                    <a:lnTo>
                      <a:pt x="150340" y="245309"/>
                    </a:lnTo>
                    <a:lnTo>
                      <a:pt x="134446" y="207784"/>
                    </a:lnTo>
                    <a:lnTo>
                      <a:pt x="131391" y="211204"/>
                    </a:lnTo>
                    <a:cubicBezTo>
                      <a:pt x="129742" y="213033"/>
                      <a:pt x="127721" y="214483"/>
                      <a:pt x="125468" y="215478"/>
                    </a:cubicBezTo>
                    <a:cubicBezTo>
                      <a:pt x="123216" y="216466"/>
                      <a:pt x="120778" y="216966"/>
                      <a:pt x="118314" y="216953"/>
                    </a:cubicBezTo>
                    <a:cubicBezTo>
                      <a:pt x="116055" y="216960"/>
                      <a:pt x="113816" y="216549"/>
                      <a:pt x="111717" y="215728"/>
                    </a:cubicBezTo>
                    <a:cubicBezTo>
                      <a:pt x="108393" y="214528"/>
                      <a:pt x="105525" y="212333"/>
                      <a:pt x="103491" y="209452"/>
                    </a:cubicBezTo>
                    <a:cubicBezTo>
                      <a:pt x="101463" y="206565"/>
                      <a:pt x="100360" y="203125"/>
                      <a:pt x="100347" y="199596"/>
                    </a:cubicBezTo>
                    <a:lnTo>
                      <a:pt x="100347" y="187372"/>
                    </a:lnTo>
                    <a:lnTo>
                      <a:pt x="40702" y="187372"/>
                    </a:lnTo>
                    <a:lnTo>
                      <a:pt x="40702" y="171118"/>
                    </a:lnTo>
                    <a:lnTo>
                      <a:pt x="12224" y="171118"/>
                    </a:lnTo>
                    <a:lnTo>
                      <a:pt x="12224" y="12224"/>
                    </a:lnTo>
                    <a:lnTo>
                      <a:pt x="171118" y="12224"/>
                    </a:lnTo>
                    <a:close/>
                    <a:moveTo>
                      <a:pt x="183342" y="0"/>
                    </a:moveTo>
                    <a:lnTo>
                      <a:pt x="0" y="0"/>
                    </a:lnTo>
                    <a:lnTo>
                      <a:pt x="0" y="183336"/>
                    </a:lnTo>
                    <a:lnTo>
                      <a:pt x="28478" y="183336"/>
                    </a:lnTo>
                    <a:lnTo>
                      <a:pt x="28478" y="199596"/>
                    </a:lnTo>
                    <a:lnTo>
                      <a:pt x="87635" y="199596"/>
                    </a:lnTo>
                    <a:cubicBezTo>
                      <a:pt x="87738" y="204479"/>
                      <a:pt x="89027" y="209260"/>
                      <a:pt x="91382" y="213540"/>
                    </a:cubicBezTo>
                    <a:cubicBezTo>
                      <a:pt x="93744" y="217813"/>
                      <a:pt x="97100" y="221452"/>
                      <a:pt x="101175" y="224147"/>
                    </a:cubicBezTo>
                    <a:cubicBezTo>
                      <a:pt x="105249" y="226836"/>
                      <a:pt x="109914" y="228504"/>
                      <a:pt x="114778" y="228992"/>
                    </a:cubicBezTo>
                    <a:cubicBezTo>
                      <a:pt x="119635" y="229486"/>
                      <a:pt x="124538" y="228793"/>
                      <a:pt x="129068" y="226970"/>
                    </a:cubicBezTo>
                    <a:lnTo>
                      <a:pt x="139213" y="249949"/>
                    </a:lnTo>
                    <a:lnTo>
                      <a:pt x="144103" y="261198"/>
                    </a:lnTo>
                    <a:lnTo>
                      <a:pt x="155230" y="256674"/>
                    </a:lnTo>
                    <a:lnTo>
                      <a:pt x="197761" y="238097"/>
                    </a:lnTo>
                    <a:lnTo>
                      <a:pt x="208881" y="233086"/>
                    </a:lnTo>
                    <a:lnTo>
                      <a:pt x="203998" y="221959"/>
                    </a:lnTo>
                    <a:lnTo>
                      <a:pt x="193853" y="198858"/>
                    </a:lnTo>
                    <a:cubicBezTo>
                      <a:pt x="198248" y="196747"/>
                      <a:pt x="202060" y="193590"/>
                      <a:pt x="204954" y="189663"/>
                    </a:cubicBezTo>
                    <a:cubicBezTo>
                      <a:pt x="207842" y="185736"/>
                      <a:pt x="209728" y="181154"/>
                      <a:pt x="210440" y="176328"/>
                    </a:cubicBezTo>
                    <a:cubicBezTo>
                      <a:pt x="211153" y="171503"/>
                      <a:pt x="210671" y="166581"/>
                      <a:pt x="209035" y="161981"/>
                    </a:cubicBezTo>
                    <a:cubicBezTo>
                      <a:pt x="207399" y="157386"/>
                      <a:pt x="204659" y="153260"/>
                      <a:pt x="201059" y="149968"/>
                    </a:cubicBezTo>
                    <a:lnTo>
                      <a:pt x="199596" y="148627"/>
                    </a:lnTo>
                    <a:lnTo>
                      <a:pt x="199596" y="28478"/>
                    </a:lnTo>
                    <a:lnTo>
                      <a:pt x="183342" y="28478"/>
                    </a:lnTo>
                    <a:lnTo>
                      <a:pt x="183342" y="0"/>
                    </a:lnTo>
                    <a:close/>
                  </a:path>
                </a:pathLst>
              </a:custGeom>
              <a:solidFill>
                <a:srgbClr val="FFFFFF"/>
              </a:solidFill>
              <a:ln w="6417" cap="flat">
                <a:noFill/>
                <a:prstDash val="solid"/>
                <a:miter/>
              </a:ln>
            </p:spPr>
            <p:txBody>
              <a:bodyPr rtlCol="0" anchor="ctr"/>
              <a:lstStyle/>
              <a:p>
                <a:endParaRPr lang="en-US"/>
              </a:p>
            </p:txBody>
          </p:sp>
          <p:sp>
            <p:nvSpPr>
              <p:cNvPr id="2517" name="Freeform: Shape 2516">
                <a:extLst>
                  <a:ext uri="{FF2B5EF4-FFF2-40B4-BE49-F238E27FC236}">
                    <a16:creationId xmlns:a16="http://schemas.microsoft.com/office/drawing/2014/main" id="{992B7C5A-C77A-4EC4-B982-FACC014DDA07}"/>
                  </a:ext>
                </a:extLst>
              </p:cNvPr>
              <p:cNvSpPr/>
              <p:nvPr/>
            </p:nvSpPr>
            <p:spPr>
              <a:xfrm>
                <a:off x="3782119" y="5679790"/>
                <a:ext cx="488898" cy="77380"/>
              </a:xfrm>
              <a:custGeom>
                <a:avLst/>
                <a:gdLst>
                  <a:gd name="connsiteX0" fmla="*/ 0 w 488898"/>
                  <a:gd name="connsiteY0" fmla="*/ 15766 h 77380"/>
                  <a:gd name="connsiteX1" fmla="*/ 116113 w 488898"/>
                  <a:gd name="connsiteY1" fmla="*/ 15766 h 77380"/>
                  <a:gd name="connsiteX2" fmla="*/ 116113 w 488898"/>
                  <a:gd name="connsiteY2" fmla="*/ 51579 h 77380"/>
                  <a:gd name="connsiteX3" fmla="*/ 109144 w 488898"/>
                  <a:gd name="connsiteY3" fmla="*/ 56102 h 77380"/>
                  <a:gd name="connsiteX4" fmla="*/ 103965 w 488898"/>
                  <a:gd name="connsiteY4" fmla="*/ 59754 h 77380"/>
                  <a:gd name="connsiteX5" fmla="*/ 97780 w 488898"/>
                  <a:gd name="connsiteY5" fmla="*/ 61114 h 77380"/>
                  <a:gd name="connsiteX6" fmla="*/ 91639 w 488898"/>
                  <a:gd name="connsiteY6" fmla="*/ 59997 h 77380"/>
                  <a:gd name="connsiteX7" fmla="*/ 86409 w 488898"/>
                  <a:gd name="connsiteY7" fmla="*/ 56590 h 77380"/>
                  <a:gd name="connsiteX8" fmla="*/ 65144 w 488898"/>
                  <a:gd name="connsiteY8" fmla="*/ 48890 h 77380"/>
                  <a:gd name="connsiteX9" fmla="*/ 44000 w 488898"/>
                  <a:gd name="connsiteY9" fmla="*/ 56590 h 77380"/>
                  <a:gd name="connsiteX10" fmla="*/ 32572 w 488898"/>
                  <a:gd name="connsiteY10" fmla="*/ 61095 h 77380"/>
                  <a:gd name="connsiteX11" fmla="*/ 21143 w 488898"/>
                  <a:gd name="connsiteY11" fmla="*/ 56590 h 77380"/>
                  <a:gd name="connsiteX12" fmla="*/ 0 w 488898"/>
                  <a:gd name="connsiteY12" fmla="*/ 48890 h 77380"/>
                  <a:gd name="connsiteX13" fmla="*/ 0 w 488898"/>
                  <a:gd name="connsiteY13" fmla="*/ 65144 h 77380"/>
                  <a:gd name="connsiteX14" fmla="*/ 11364 w 488898"/>
                  <a:gd name="connsiteY14" fmla="*/ 69668 h 77380"/>
                  <a:gd name="connsiteX15" fmla="*/ 32629 w 488898"/>
                  <a:gd name="connsiteY15" fmla="*/ 77368 h 77380"/>
                  <a:gd name="connsiteX16" fmla="*/ 53779 w 488898"/>
                  <a:gd name="connsiteY16" fmla="*/ 69668 h 77380"/>
                  <a:gd name="connsiteX17" fmla="*/ 65144 w 488898"/>
                  <a:gd name="connsiteY17" fmla="*/ 65144 h 77380"/>
                  <a:gd name="connsiteX18" fmla="*/ 76636 w 488898"/>
                  <a:gd name="connsiteY18" fmla="*/ 69668 h 77380"/>
                  <a:gd name="connsiteX19" fmla="*/ 97780 w 488898"/>
                  <a:gd name="connsiteY19" fmla="*/ 77368 h 77380"/>
                  <a:gd name="connsiteX20" fmla="*/ 118923 w 488898"/>
                  <a:gd name="connsiteY20" fmla="*/ 69668 h 77380"/>
                  <a:gd name="connsiteX21" fmla="*/ 130352 w 488898"/>
                  <a:gd name="connsiteY21" fmla="*/ 65163 h 77380"/>
                  <a:gd name="connsiteX22" fmla="*/ 141780 w 488898"/>
                  <a:gd name="connsiteY22" fmla="*/ 69668 h 77380"/>
                  <a:gd name="connsiteX23" fmla="*/ 162923 w 488898"/>
                  <a:gd name="connsiteY23" fmla="*/ 77368 h 77380"/>
                  <a:gd name="connsiteX24" fmla="*/ 184067 w 488898"/>
                  <a:gd name="connsiteY24" fmla="*/ 69668 h 77380"/>
                  <a:gd name="connsiteX25" fmla="*/ 195559 w 488898"/>
                  <a:gd name="connsiteY25" fmla="*/ 65144 h 77380"/>
                  <a:gd name="connsiteX26" fmla="*/ 206924 w 488898"/>
                  <a:gd name="connsiteY26" fmla="*/ 69668 h 77380"/>
                  <a:gd name="connsiteX27" fmla="*/ 228074 w 488898"/>
                  <a:gd name="connsiteY27" fmla="*/ 77368 h 77380"/>
                  <a:gd name="connsiteX28" fmla="*/ 249339 w 488898"/>
                  <a:gd name="connsiteY28" fmla="*/ 69668 h 77380"/>
                  <a:gd name="connsiteX29" fmla="*/ 260703 w 488898"/>
                  <a:gd name="connsiteY29" fmla="*/ 65124 h 77380"/>
                  <a:gd name="connsiteX30" fmla="*/ 272074 w 488898"/>
                  <a:gd name="connsiteY30" fmla="*/ 69668 h 77380"/>
                  <a:gd name="connsiteX31" fmla="*/ 293339 w 488898"/>
                  <a:gd name="connsiteY31" fmla="*/ 77368 h 77380"/>
                  <a:gd name="connsiteX32" fmla="*/ 314483 w 488898"/>
                  <a:gd name="connsiteY32" fmla="*/ 69668 h 77380"/>
                  <a:gd name="connsiteX33" fmla="*/ 325911 w 488898"/>
                  <a:gd name="connsiteY33" fmla="*/ 65163 h 77380"/>
                  <a:gd name="connsiteX34" fmla="*/ 337340 w 488898"/>
                  <a:gd name="connsiteY34" fmla="*/ 69668 h 77380"/>
                  <a:gd name="connsiteX35" fmla="*/ 358483 w 488898"/>
                  <a:gd name="connsiteY35" fmla="*/ 77368 h 77380"/>
                  <a:gd name="connsiteX36" fmla="*/ 379633 w 488898"/>
                  <a:gd name="connsiteY36" fmla="*/ 69668 h 77380"/>
                  <a:gd name="connsiteX37" fmla="*/ 391119 w 488898"/>
                  <a:gd name="connsiteY37" fmla="*/ 65144 h 77380"/>
                  <a:gd name="connsiteX38" fmla="*/ 402490 w 488898"/>
                  <a:gd name="connsiteY38" fmla="*/ 69668 h 77380"/>
                  <a:gd name="connsiteX39" fmla="*/ 423691 w 488898"/>
                  <a:gd name="connsiteY39" fmla="*/ 77381 h 77380"/>
                  <a:gd name="connsiteX40" fmla="*/ 444899 w 488898"/>
                  <a:gd name="connsiteY40" fmla="*/ 69668 h 77380"/>
                  <a:gd name="connsiteX41" fmla="*/ 456269 w 488898"/>
                  <a:gd name="connsiteY41" fmla="*/ 65144 h 77380"/>
                  <a:gd name="connsiteX42" fmla="*/ 467755 w 488898"/>
                  <a:gd name="connsiteY42" fmla="*/ 69668 h 77380"/>
                  <a:gd name="connsiteX43" fmla="*/ 488899 w 488898"/>
                  <a:gd name="connsiteY43" fmla="*/ 77368 h 77380"/>
                  <a:gd name="connsiteX44" fmla="*/ 488899 w 488898"/>
                  <a:gd name="connsiteY44" fmla="*/ 61114 h 77380"/>
                  <a:gd name="connsiteX45" fmla="*/ 477535 w 488898"/>
                  <a:gd name="connsiteY45" fmla="*/ 56590 h 77380"/>
                  <a:gd name="connsiteX46" fmla="*/ 456269 w 488898"/>
                  <a:gd name="connsiteY46" fmla="*/ 48890 h 77380"/>
                  <a:gd name="connsiteX47" fmla="*/ 435119 w 488898"/>
                  <a:gd name="connsiteY47" fmla="*/ 56590 h 77380"/>
                  <a:gd name="connsiteX48" fmla="*/ 423691 w 488898"/>
                  <a:gd name="connsiteY48" fmla="*/ 61095 h 77380"/>
                  <a:gd name="connsiteX49" fmla="*/ 412263 w 488898"/>
                  <a:gd name="connsiteY49" fmla="*/ 56590 h 77380"/>
                  <a:gd name="connsiteX50" fmla="*/ 391119 w 488898"/>
                  <a:gd name="connsiteY50" fmla="*/ 48890 h 77380"/>
                  <a:gd name="connsiteX51" fmla="*/ 374865 w 488898"/>
                  <a:gd name="connsiteY51" fmla="*/ 53286 h 77380"/>
                  <a:gd name="connsiteX52" fmla="*/ 374865 w 488898"/>
                  <a:gd name="connsiteY52" fmla="*/ 16620 h 77380"/>
                  <a:gd name="connsiteX53" fmla="*/ 488899 w 488898"/>
                  <a:gd name="connsiteY53" fmla="*/ 16620 h 77380"/>
                  <a:gd name="connsiteX54" fmla="*/ 488899 w 488898"/>
                  <a:gd name="connsiteY54" fmla="*/ 0 h 77380"/>
                  <a:gd name="connsiteX55" fmla="*/ 0 w 488898"/>
                  <a:gd name="connsiteY55" fmla="*/ 0 h 77380"/>
                  <a:gd name="connsiteX56" fmla="*/ 0 w 488898"/>
                  <a:gd name="connsiteY56" fmla="*/ 15766 h 77380"/>
                  <a:gd name="connsiteX57" fmla="*/ 358483 w 488898"/>
                  <a:gd name="connsiteY57" fmla="*/ 61114 h 77380"/>
                  <a:gd name="connsiteX58" fmla="*/ 347119 w 488898"/>
                  <a:gd name="connsiteY58" fmla="*/ 56590 h 77380"/>
                  <a:gd name="connsiteX59" fmla="*/ 325911 w 488898"/>
                  <a:gd name="connsiteY59" fmla="*/ 48871 h 77380"/>
                  <a:gd name="connsiteX60" fmla="*/ 304704 w 488898"/>
                  <a:gd name="connsiteY60" fmla="*/ 56590 h 77380"/>
                  <a:gd name="connsiteX61" fmla="*/ 293339 w 488898"/>
                  <a:gd name="connsiteY61" fmla="*/ 61114 h 77380"/>
                  <a:gd name="connsiteX62" fmla="*/ 281853 w 488898"/>
                  <a:gd name="connsiteY62" fmla="*/ 56590 h 77380"/>
                  <a:gd name="connsiteX63" fmla="*/ 260703 w 488898"/>
                  <a:gd name="connsiteY63" fmla="*/ 48890 h 77380"/>
                  <a:gd name="connsiteX64" fmla="*/ 239560 w 488898"/>
                  <a:gd name="connsiteY64" fmla="*/ 56590 h 77380"/>
                  <a:gd name="connsiteX65" fmla="*/ 228131 w 488898"/>
                  <a:gd name="connsiteY65" fmla="*/ 61095 h 77380"/>
                  <a:gd name="connsiteX66" fmla="*/ 216703 w 488898"/>
                  <a:gd name="connsiteY66" fmla="*/ 56590 h 77380"/>
                  <a:gd name="connsiteX67" fmla="*/ 195559 w 488898"/>
                  <a:gd name="connsiteY67" fmla="*/ 48890 h 77380"/>
                  <a:gd name="connsiteX68" fmla="*/ 174294 w 488898"/>
                  <a:gd name="connsiteY68" fmla="*/ 56590 h 77380"/>
                  <a:gd name="connsiteX69" fmla="*/ 169064 w 488898"/>
                  <a:gd name="connsiteY69" fmla="*/ 59997 h 77380"/>
                  <a:gd name="connsiteX70" fmla="*/ 162923 w 488898"/>
                  <a:gd name="connsiteY70" fmla="*/ 61114 h 77380"/>
                  <a:gd name="connsiteX71" fmla="*/ 151559 w 488898"/>
                  <a:gd name="connsiteY71" fmla="*/ 56590 h 77380"/>
                  <a:gd name="connsiteX72" fmla="*/ 132367 w 488898"/>
                  <a:gd name="connsiteY72" fmla="*/ 48890 h 77380"/>
                  <a:gd name="connsiteX73" fmla="*/ 132367 w 488898"/>
                  <a:gd name="connsiteY73" fmla="*/ 15766 h 77380"/>
                  <a:gd name="connsiteX74" fmla="*/ 358483 w 488898"/>
                  <a:gd name="connsiteY74" fmla="*/ 15766 h 77380"/>
                  <a:gd name="connsiteX75" fmla="*/ 358483 w 488898"/>
                  <a:gd name="connsiteY75" fmla="*/ 61114 h 7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8898" h="77380">
                    <a:moveTo>
                      <a:pt x="0" y="15766"/>
                    </a:moveTo>
                    <a:lnTo>
                      <a:pt x="116113" y="15766"/>
                    </a:lnTo>
                    <a:lnTo>
                      <a:pt x="116113" y="51579"/>
                    </a:lnTo>
                    <a:cubicBezTo>
                      <a:pt x="113668" y="52881"/>
                      <a:pt x="111338" y="54396"/>
                      <a:pt x="109144" y="56102"/>
                    </a:cubicBezTo>
                    <a:cubicBezTo>
                      <a:pt x="107681" y="57649"/>
                      <a:pt x="105923" y="58894"/>
                      <a:pt x="103965" y="59754"/>
                    </a:cubicBezTo>
                    <a:cubicBezTo>
                      <a:pt x="102015" y="60613"/>
                      <a:pt x="99910" y="61076"/>
                      <a:pt x="97780" y="61114"/>
                    </a:cubicBezTo>
                    <a:cubicBezTo>
                      <a:pt x="95681" y="61153"/>
                      <a:pt x="93589" y="60774"/>
                      <a:pt x="91639" y="59997"/>
                    </a:cubicBezTo>
                    <a:cubicBezTo>
                      <a:pt x="89688" y="59221"/>
                      <a:pt x="87910" y="58059"/>
                      <a:pt x="86409" y="56590"/>
                    </a:cubicBezTo>
                    <a:cubicBezTo>
                      <a:pt x="80486" y="51540"/>
                      <a:pt x="72927" y="48807"/>
                      <a:pt x="65144" y="48890"/>
                    </a:cubicBezTo>
                    <a:cubicBezTo>
                      <a:pt x="57392" y="48800"/>
                      <a:pt x="49878" y="51540"/>
                      <a:pt x="44000" y="56590"/>
                    </a:cubicBezTo>
                    <a:cubicBezTo>
                      <a:pt x="40901" y="59484"/>
                      <a:pt x="36813" y="61095"/>
                      <a:pt x="32572" y="61095"/>
                    </a:cubicBezTo>
                    <a:cubicBezTo>
                      <a:pt x="28330" y="61095"/>
                      <a:pt x="24243" y="59484"/>
                      <a:pt x="21143" y="56590"/>
                    </a:cubicBezTo>
                    <a:cubicBezTo>
                      <a:pt x="15278" y="51521"/>
                      <a:pt x="7751" y="48781"/>
                      <a:pt x="0" y="48890"/>
                    </a:cubicBezTo>
                    <a:lnTo>
                      <a:pt x="0" y="65144"/>
                    </a:lnTo>
                    <a:cubicBezTo>
                      <a:pt x="4235" y="65086"/>
                      <a:pt x="8323" y="66716"/>
                      <a:pt x="11364" y="69668"/>
                    </a:cubicBezTo>
                    <a:cubicBezTo>
                      <a:pt x="17293" y="74718"/>
                      <a:pt x="24846" y="77451"/>
                      <a:pt x="32629" y="77368"/>
                    </a:cubicBezTo>
                    <a:cubicBezTo>
                      <a:pt x="40381" y="77432"/>
                      <a:pt x="47889" y="74698"/>
                      <a:pt x="53779" y="69668"/>
                    </a:cubicBezTo>
                    <a:cubicBezTo>
                      <a:pt x="56821" y="66716"/>
                      <a:pt x="60908" y="65086"/>
                      <a:pt x="65144" y="65144"/>
                    </a:cubicBezTo>
                    <a:cubicBezTo>
                      <a:pt x="69417" y="65080"/>
                      <a:pt x="73550" y="66709"/>
                      <a:pt x="76636" y="69668"/>
                    </a:cubicBezTo>
                    <a:cubicBezTo>
                      <a:pt x="82559" y="74641"/>
                      <a:pt x="90041" y="77368"/>
                      <a:pt x="97780" y="77368"/>
                    </a:cubicBezTo>
                    <a:cubicBezTo>
                      <a:pt x="105512" y="77368"/>
                      <a:pt x="113000" y="74641"/>
                      <a:pt x="118923" y="69668"/>
                    </a:cubicBezTo>
                    <a:cubicBezTo>
                      <a:pt x="122023" y="66774"/>
                      <a:pt x="126110" y="65163"/>
                      <a:pt x="130352" y="65163"/>
                    </a:cubicBezTo>
                    <a:cubicBezTo>
                      <a:pt x="134593" y="65163"/>
                      <a:pt x="138681" y="66774"/>
                      <a:pt x="141780" y="69668"/>
                    </a:cubicBezTo>
                    <a:cubicBezTo>
                      <a:pt x="147703" y="74641"/>
                      <a:pt x="155191" y="77368"/>
                      <a:pt x="162923" y="77368"/>
                    </a:cubicBezTo>
                    <a:cubicBezTo>
                      <a:pt x="170662" y="77368"/>
                      <a:pt x="178144" y="74641"/>
                      <a:pt x="184067" y="69668"/>
                    </a:cubicBezTo>
                    <a:cubicBezTo>
                      <a:pt x="187153" y="66709"/>
                      <a:pt x="191286" y="65080"/>
                      <a:pt x="195559" y="65144"/>
                    </a:cubicBezTo>
                    <a:cubicBezTo>
                      <a:pt x="199795" y="65086"/>
                      <a:pt x="203882" y="66716"/>
                      <a:pt x="206924" y="69668"/>
                    </a:cubicBezTo>
                    <a:cubicBezTo>
                      <a:pt x="212808" y="74718"/>
                      <a:pt x="220322" y="77451"/>
                      <a:pt x="228074" y="77368"/>
                    </a:cubicBezTo>
                    <a:cubicBezTo>
                      <a:pt x="235857" y="77451"/>
                      <a:pt x="243410" y="74718"/>
                      <a:pt x="249339" y="69668"/>
                    </a:cubicBezTo>
                    <a:cubicBezTo>
                      <a:pt x="252406" y="66755"/>
                      <a:pt x="256475" y="65124"/>
                      <a:pt x="260703" y="65124"/>
                    </a:cubicBezTo>
                    <a:cubicBezTo>
                      <a:pt x="264938" y="65124"/>
                      <a:pt x="269007" y="66755"/>
                      <a:pt x="272074" y="69668"/>
                    </a:cubicBezTo>
                    <a:cubicBezTo>
                      <a:pt x="278003" y="74718"/>
                      <a:pt x="285556" y="77451"/>
                      <a:pt x="293339" y="77368"/>
                    </a:cubicBezTo>
                    <a:cubicBezTo>
                      <a:pt x="301091" y="77451"/>
                      <a:pt x="308605" y="74718"/>
                      <a:pt x="314483" y="69668"/>
                    </a:cubicBezTo>
                    <a:cubicBezTo>
                      <a:pt x="317589" y="66774"/>
                      <a:pt x="321670" y="65163"/>
                      <a:pt x="325911" y="65163"/>
                    </a:cubicBezTo>
                    <a:cubicBezTo>
                      <a:pt x="330153" y="65163"/>
                      <a:pt x="334240" y="66774"/>
                      <a:pt x="337340" y="69668"/>
                    </a:cubicBezTo>
                    <a:cubicBezTo>
                      <a:pt x="343262" y="74641"/>
                      <a:pt x="350751" y="77368"/>
                      <a:pt x="358483" y="77368"/>
                    </a:cubicBezTo>
                    <a:cubicBezTo>
                      <a:pt x="366222" y="77368"/>
                      <a:pt x="373710" y="74641"/>
                      <a:pt x="379633" y="69668"/>
                    </a:cubicBezTo>
                    <a:cubicBezTo>
                      <a:pt x="382719" y="66709"/>
                      <a:pt x="386845" y="65080"/>
                      <a:pt x="391119" y="65144"/>
                    </a:cubicBezTo>
                    <a:cubicBezTo>
                      <a:pt x="395361" y="65086"/>
                      <a:pt x="399448" y="66716"/>
                      <a:pt x="402490" y="69668"/>
                    </a:cubicBezTo>
                    <a:cubicBezTo>
                      <a:pt x="408432" y="74653"/>
                      <a:pt x="415939" y="77381"/>
                      <a:pt x="423691" y="77381"/>
                    </a:cubicBezTo>
                    <a:cubicBezTo>
                      <a:pt x="431449" y="77381"/>
                      <a:pt x="438957" y="74653"/>
                      <a:pt x="444899" y="69668"/>
                    </a:cubicBezTo>
                    <a:cubicBezTo>
                      <a:pt x="447940" y="66716"/>
                      <a:pt x="452028" y="65086"/>
                      <a:pt x="456269" y="65144"/>
                    </a:cubicBezTo>
                    <a:cubicBezTo>
                      <a:pt x="460543" y="65080"/>
                      <a:pt x="464669" y="66709"/>
                      <a:pt x="467755" y="69668"/>
                    </a:cubicBezTo>
                    <a:cubicBezTo>
                      <a:pt x="473620" y="74737"/>
                      <a:pt x="481148" y="77477"/>
                      <a:pt x="488899" y="77368"/>
                    </a:cubicBezTo>
                    <a:lnTo>
                      <a:pt x="488899" y="61114"/>
                    </a:lnTo>
                    <a:cubicBezTo>
                      <a:pt x="484664" y="61165"/>
                      <a:pt x="480576" y="59542"/>
                      <a:pt x="477535" y="56590"/>
                    </a:cubicBezTo>
                    <a:cubicBezTo>
                      <a:pt x="471606" y="51540"/>
                      <a:pt x="464053" y="48807"/>
                      <a:pt x="456269" y="48890"/>
                    </a:cubicBezTo>
                    <a:cubicBezTo>
                      <a:pt x="448518" y="48800"/>
                      <a:pt x="440997" y="51540"/>
                      <a:pt x="435119" y="56590"/>
                    </a:cubicBezTo>
                    <a:cubicBezTo>
                      <a:pt x="432020" y="59484"/>
                      <a:pt x="427939" y="61095"/>
                      <a:pt x="423691" y="61095"/>
                    </a:cubicBezTo>
                    <a:cubicBezTo>
                      <a:pt x="419449" y="61095"/>
                      <a:pt x="415368" y="59484"/>
                      <a:pt x="412263" y="56590"/>
                    </a:cubicBezTo>
                    <a:cubicBezTo>
                      <a:pt x="406385" y="51540"/>
                      <a:pt x="398871" y="48800"/>
                      <a:pt x="391119" y="48890"/>
                    </a:cubicBezTo>
                    <a:cubicBezTo>
                      <a:pt x="385389" y="48768"/>
                      <a:pt x="379749" y="50295"/>
                      <a:pt x="374865" y="53286"/>
                    </a:cubicBezTo>
                    <a:lnTo>
                      <a:pt x="374865" y="16620"/>
                    </a:lnTo>
                    <a:lnTo>
                      <a:pt x="488899" y="16620"/>
                    </a:lnTo>
                    <a:lnTo>
                      <a:pt x="488899" y="0"/>
                    </a:lnTo>
                    <a:lnTo>
                      <a:pt x="0" y="0"/>
                    </a:lnTo>
                    <a:lnTo>
                      <a:pt x="0" y="15766"/>
                    </a:lnTo>
                    <a:close/>
                    <a:moveTo>
                      <a:pt x="358483" y="61114"/>
                    </a:moveTo>
                    <a:cubicBezTo>
                      <a:pt x="354248" y="61165"/>
                      <a:pt x="350160" y="59542"/>
                      <a:pt x="347119" y="56590"/>
                    </a:cubicBezTo>
                    <a:cubicBezTo>
                      <a:pt x="341177" y="51604"/>
                      <a:pt x="333669" y="48871"/>
                      <a:pt x="325911" y="48871"/>
                    </a:cubicBezTo>
                    <a:cubicBezTo>
                      <a:pt x="318160" y="48871"/>
                      <a:pt x="310652" y="51604"/>
                      <a:pt x="304704" y="56590"/>
                    </a:cubicBezTo>
                    <a:cubicBezTo>
                      <a:pt x="301668" y="59542"/>
                      <a:pt x="297581" y="61165"/>
                      <a:pt x="293339" y="61114"/>
                    </a:cubicBezTo>
                    <a:cubicBezTo>
                      <a:pt x="289066" y="61172"/>
                      <a:pt x="284933" y="59548"/>
                      <a:pt x="281853" y="56590"/>
                    </a:cubicBezTo>
                    <a:cubicBezTo>
                      <a:pt x="275930" y="51617"/>
                      <a:pt x="268442" y="48890"/>
                      <a:pt x="260703" y="48890"/>
                    </a:cubicBezTo>
                    <a:cubicBezTo>
                      <a:pt x="252971" y="48890"/>
                      <a:pt x="245483" y="51617"/>
                      <a:pt x="239560" y="56590"/>
                    </a:cubicBezTo>
                    <a:cubicBezTo>
                      <a:pt x="236460" y="59484"/>
                      <a:pt x="232373" y="61095"/>
                      <a:pt x="228131" y="61095"/>
                    </a:cubicBezTo>
                    <a:cubicBezTo>
                      <a:pt x="223890" y="61095"/>
                      <a:pt x="219802" y="59484"/>
                      <a:pt x="216703" y="56590"/>
                    </a:cubicBezTo>
                    <a:cubicBezTo>
                      <a:pt x="210825" y="51540"/>
                      <a:pt x="203311" y="48800"/>
                      <a:pt x="195559" y="48890"/>
                    </a:cubicBezTo>
                    <a:cubicBezTo>
                      <a:pt x="187776" y="48807"/>
                      <a:pt x="180217" y="51540"/>
                      <a:pt x="174294" y="56590"/>
                    </a:cubicBezTo>
                    <a:cubicBezTo>
                      <a:pt x="172793" y="58059"/>
                      <a:pt x="171015" y="59221"/>
                      <a:pt x="169064" y="59997"/>
                    </a:cubicBezTo>
                    <a:cubicBezTo>
                      <a:pt x="167114" y="60774"/>
                      <a:pt x="165028" y="61153"/>
                      <a:pt x="162923" y="61114"/>
                    </a:cubicBezTo>
                    <a:cubicBezTo>
                      <a:pt x="158688" y="61165"/>
                      <a:pt x="154601" y="59542"/>
                      <a:pt x="151559" y="56590"/>
                    </a:cubicBezTo>
                    <a:cubicBezTo>
                      <a:pt x="146182" y="51989"/>
                      <a:pt x="139438" y="49281"/>
                      <a:pt x="132367" y="48890"/>
                    </a:cubicBezTo>
                    <a:lnTo>
                      <a:pt x="132367" y="15766"/>
                    </a:lnTo>
                    <a:lnTo>
                      <a:pt x="358483" y="15766"/>
                    </a:lnTo>
                    <a:lnTo>
                      <a:pt x="358483" y="61114"/>
                    </a:lnTo>
                    <a:close/>
                  </a:path>
                </a:pathLst>
              </a:custGeom>
              <a:solidFill>
                <a:srgbClr val="2C5967"/>
              </a:solidFill>
              <a:ln w="6417" cap="flat">
                <a:noFill/>
                <a:prstDash val="solid"/>
                <a:miter/>
              </a:ln>
            </p:spPr>
            <p:txBody>
              <a:bodyPr rtlCol="0" anchor="ctr"/>
              <a:lstStyle/>
              <a:p>
                <a:endParaRPr lang="en-US"/>
              </a:p>
            </p:txBody>
          </p:sp>
          <p:sp>
            <p:nvSpPr>
              <p:cNvPr id="2518" name="Freeform: Shape 2517">
                <a:extLst>
                  <a:ext uri="{FF2B5EF4-FFF2-40B4-BE49-F238E27FC236}">
                    <a16:creationId xmlns:a16="http://schemas.microsoft.com/office/drawing/2014/main" id="{B53BDD59-EC5E-45E4-9CB6-DC6E2548BD54}"/>
                  </a:ext>
                </a:extLst>
              </p:cNvPr>
              <p:cNvSpPr/>
              <p:nvPr/>
            </p:nvSpPr>
            <p:spPr>
              <a:xfrm>
                <a:off x="3782119" y="5518329"/>
                <a:ext cx="488898" cy="144956"/>
              </a:xfrm>
              <a:custGeom>
                <a:avLst/>
                <a:gdLst>
                  <a:gd name="connsiteX0" fmla="*/ 482790 w 488898"/>
                  <a:gd name="connsiteY0" fmla="*/ 128337 h 144956"/>
                  <a:gd name="connsiteX1" fmla="*/ 480711 w 488898"/>
                  <a:gd name="connsiteY1" fmla="*/ 128337 h 144956"/>
                  <a:gd name="connsiteX2" fmla="*/ 374865 w 488898"/>
                  <a:gd name="connsiteY2" fmla="*/ 8188 h 144956"/>
                  <a:gd name="connsiteX3" fmla="*/ 374865 w 488898"/>
                  <a:gd name="connsiteY3" fmla="*/ 0 h 144956"/>
                  <a:gd name="connsiteX4" fmla="*/ 358483 w 488898"/>
                  <a:gd name="connsiteY4" fmla="*/ 0 h 144956"/>
                  <a:gd name="connsiteX5" fmla="*/ 358483 w 488898"/>
                  <a:gd name="connsiteY5" fmla="*/ 8188 h 144956"/>
                  <a:gd name="connsiteX6" fmla="*/ 337827 w 488898"/>
                  <a:gd name="connsiteY6" fmla="*/ 77734 h 144956"/>
                  <a:gd name="connsiteX7" fmla="*/ 298973 w 488898"/>
                  <a:gd name="connsiteY7" fmla="*/ 114868 h 144956"/>
                  <a:gd name="connsiteX8" fmla="*/ 246528 w 488898"/>
                  <a:gd name="connsiteY8" fmla="*/ 126623 h 144956"/>
                  <a:gd name="connsiteX9" fmla="*/ 194006 w 488898"/>
                  <a:gd name="connsiteY9" fmla="*/ 115779 h 144956"/>
                  <a:gd name="connsiteX10" fmla="*/ 154004 w 488898"/>
                  <a:gd name="connsiteY10" fmla="*/ 80057 h 144956"/>
                  <a:gd name="connsiteX11" fmla="*/ 132367 w 488898"/>
                  <a:gd name="connsiteY11" fmla="*/ 8432 h 144956"/>
                  <a:gd name="connsiteX12" fmla="*/ 132367 w 488898"/>
                  <a:gd name="connsiteY12" fmla="*/ 244 h 144956"/>
                  <a:gd name="connsiteX13" fmla="*/ 116113 w 488898"/>
                  <a:gd name="connsiteY13" fmla="*/ 244 h 144956"/>
                  <a:gd name="connsiteX14" fmla="*/ 116113 w 488898"/>
                  <a:gd name="connsiteY14" fmla="*/ 8432 h 144956"/>
                  <a:gd name="connsiteX15" fmla="*/ 10145 w 488898"/>
                  <a:gd name="connsiteY15" fmla="*/ 128580 h 144956"/>
                  <a:gd name="connsiteX16" fmla="*/ 0 w 488898"/>
                  <a:gd name="connsiteY16" fmla="*/ 128580 h 144956"/>
                  <a:gd name="connsiteX17" fmla="*/ 0 w 488898"/>
                  <a:gd name="connsiteY17" fmla="*/ 144956 h 144956"/>
                  <a:gd name="connsiteX18" fmla="*/ 488899 w 488898"/>
                  <a:gd name="connsiteY18" fmla="*/ 144956 h 144956"/>
                  <a:gd name="connsiteX19" fmla="*/ 488899 w 488898"/>
                  <a:gd name="connsiteY19" fmla="*/ 128337 h 144956"/>
                  <a:gd name="connsiteX20" fmla="*/ 482790 w 488898"/>
                  <a:gd name="connsiteY20" fmla="*/ 128337 h 144956"/>
                  <a:gd name="connsiteX21" fmla="*/ 351765 w 488898"/>
                  <a:gd name="connsiteY21" fmla="*/ 86287 h 144956"/>
                  <a:gd name="connsiteX22" fmla="*/ 358483 w 488898"/>
                  <a:gd name="connsiteY22" fmla="*/ 74063 h 144956"/>
                  <a:gd name="connsiteX23" fmla="*/ 358483 w 488898"/>
                  <a:gd name="connsiteY23" fmla="*/ 128580 h 144956"/>
                  <a:gd name="connsiteX24" fmla="*/ 307643 w 488898"/>
                  <a:gd name="connsiteY24" fmla="*/ 128580 h 144956"/>
                  <a:gd name="connsiteX25" fmla="*/ 351765 w 488898"/>
                  <a:gd name="connsiteY25" fmla="*/ 86287 h 144956"/>
                  <a:gd name="connsiteX26" fmla="*/ 140310 w 488898"/>
                  <a:gd name="connsiteY26" fmla="*/ 88732 h 144956"/>
                  <a:gd name="connsiteX27" fmla="*/ 183336 w 488898"/>
                  <a:gd name="connsiteY27" fmla="*/ 128337 h 144956"/>
                  <a:gd name="connsiteX28" fmla="*/ 132367 w 488898"/>
                  <a:gd name="connsiteY28" fmla="*/ 128337 h 144956"/>
                  <a:gd name="connsiteX29" fmla="*/ 132367 w 488898"/>
                  <a:gd name="connsiteY29" fmla="*/ 74801 h 144956"/>
                  <a:gd name="connsiteX30" fmla="*/ 140310 w 488898"/>
                  <a:gd name="connsiteY30" fmla="*/ 88732 h 144956"/>
                  <a:gd name="connsiteX31" fmla="*/ 106211 w 488898"/>
                  <a:gd name="connsiteY31" fmla="*/ 89714 h 144956"/>
                  <a:gd name="connsiteX32" fmla="*/ 116113 w 488898"/>
                  <a:gd name="connsiteY32" fmla="*/ 71747 h 144956"/>
                  <a:gd name="connsiteX33" fmla="*/ 116113 w 488898"/>
                  <a:gd name="connsiteY33" fmla="*/ 128337 h 144956"/>
                  <a:gd name="connsiteX34" fmla="*/ 68198 w 488898"/>
                  <a:gd name="connsiteY34" fmla="*/ 128337 h 144956"/>
                  <a:gd name="connsiteX35" fmla="*/ 106211 w 488898"/>
                  <a:gd name="connsiteY35" fmla="*/ 89714 h 144956"/>
                  <a:gd name="connsiteX36" fmla="*/ 375109 w 488898"/>
                  <a:gd name="connsiteY36" fmla="*/ 128337 h 144956"/>
                  <a:gd name="connsiteX37" fmla="*/ 375109 w 488898"/>
                  <a:gd name="connsiteY37" fmla="*/ 71747 h 144956"/>
                  <a:gd name="connsiteX38" fmla="*/ 385011 w 488898"/>
                  <a:gd name="connsiteY38" fmla="*/ 89714 h 144956"/>
                  <a:gd name="connsiteX39" fmla="*/ 422902 w 488898"/>
                  <a:gd name="connsiteY39" fmla="*/ 128337 h 144956"/>
                  <a:gd name="connsiteX40" fmla="*/ 375109 w 488898"/>
                  <a:gd name="connsiteY40" fmla="*/ 128337 h 14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8898" h="144956">
                    <a:moveTo>
                      <a:pt x="482790" y="128337"/>
                    </a:moveTo>
                    <a:lnTo>
                      <a:pt x="480711" y="128337"/>
                    </a:lnTo>
                    <a:cubicBezTo>
                      <a:pt x="400898" y="128337"/>
                      <a:pt x="374865" y="38989"/>
                      <a:pt x="374865" y="8188"/>
                    </a:cubicBezTo>
                    <a:lnTo>
                      <a:pt x="374865" y="0"/>
                    </a:lnTo>
                    <a:lnTo>
                      <a:pt x="358483" y="0"/>
                    </a:lnTo>
                    <a:lnTo>
                      <a:pt x="358483" y="8188"/>
                    </a:lnTo>
                    <a:cubicBezTo>
                      <a:pt x="357656" y="32752"/>
                      <a:pt x="350545" y="56699"/>
                      <a:pt x="337827" y="77734"/>
                    </a:cubicBezTo>
                    <a:cubicBezTo>
                      <a:pt x="328497" y="93416"/>
                      <a:pt x="315061" y="106250"/>
                      <a:pt x="298973" y="114868"/>
                    </a:cubicBezTo>
                    <a:cubicBezTo>
                      <a:pt x="282886" y="123479"/>
                      <a:pt x="264752" y="127548"/>
                      <a:pt x="246528" y="126623"/>
                    </a:cubicBezTo>
                    <a:cubicBezTo>
                      <a:pt x="228369" y="127695"/>
                      <a:pt x="210254" y="123954"/>
                      <a:pt x="194006" y="115779"/>
                    </a:cubicBezTo>
                    <a:cubicBezTo>
                      <a:pt x="177759" y="107598"/>
                      <a:pt x="163957" y="95277"/>
                      <a:pt x="154004" y="80057"/>
                    </a:cubicBezTo>
                    <a:cubicBezTo>
                      <a:pt x="140464" y="58567"/>
                      <a:pt x="132989" y="33816"/>
                      <a:pt x="132367" y="8432"/>
                    </a:cubicBezTo>
                    <a:lnTo>
                      <a:pt x="132367" y="244"/>
                    </a:lnTo>
                    <a:lnTo>
                      <a:pt x="116113" y="244"/>
                    </a:lnTo>
                    <a:lnTo>
                      <a:pt x="116113" y="8432"/>
                    </a:lnTo>
                    <a:cubicBezTo>
                      <a:pt x="116113" y="39233"/>
                      <a:pt x="90079" y="128580"/>
                      <a:pt x="10145" y="128580"/>
                    </a:cubicBezTo>
                    <a:lnTo>
                      <a:pt x="0" y="128580"/>
                    </a:lnTo>
                    <a:lnTo>
                      <a:pt x="0" y="144956"/>
                    </a:lnTo>
                    <a:lnTo>
                      <a:pt x="488899" y="144956"/>
                    </a:lnTo>
                    <a:lnTo>
                      <a:pt x="488899" y="128337"/>
                    </a:lnTo>
                    <a:lnTo>
                      <a:pt x="482790" y="128337"/>
                    </a:lnTo>
                    <a:close/>
                    <a:moveTo>
                      <a:pt x="351765" y="86287"/>
                    </a:moveTo>
                    <a:cubicBezTo>
                      <a:pt x="354209" y="82328"/>
                      <a:pt x="356456" y="78253"/>
                      <a:pt x="358483" y="74063"/>
                    </a:cubicBezTo>
                    <a:lnTo>
                      <a:pt x="358483" y="128580"/>
                    </a:lnTo>
                    <a:lnTo>
                      <a:pt x="307643" y="128580"/>
                    </a:lnTo>
                    <a:cubicBezTo>
                      <a:pt x="325847" y="118654"/>
                      <a:pt x="341074" y="104056"/>
                      <a:pt x="351765" y="86287"/>
                    </a:cubicBezTo>
                    <a:close/>
                    <a:moveTo>
                      <a:pt x="140310" y="88732"/>
                    </a:moveTo>
                    <a:cubicBezTo>
                      <a:pt x="151065" y="105371"/>
                      <a:pt x="165869" y="119000"/>
                      <a:pt x="183336" y="128337"/>
                    </a:cubicBezTo>
                    <a:lnTo>
                      <a:pt x="132367" y="128337"/>
                    </a:lnTo>
                    <a:lnTo>
                      <a:pt x="132367" y="74801"/>
                    </a:lnTo>
                    <a:cubicBezTo>
                      <a:pt x="134779" y="79575"/>
                      <a:pt x="137429" y="84227"/>
                      <a:pt x="140310" y="88732"/>
                    </a:cubicBezTo>
                    <a:close/>
                    <a:moveTo>
                      <a:pt x="106211" y="89714"/>
                    </a:moveTo>
                    <a:cubicBezTo>
                      <a:pt x="109843" y="83913"/>
                      <a:pt x="113148" y="77913"/>
                      <a:pt x="116113" y="71747"/>
                    </a:cubicBezTo>
                    <a:lnTo>
                      <a:pt x="116113" y="128337"/>
                    </a:lnTo>
                    <a:lnTo>
                      <a:pt x="68198" y="128337"/>
                    </a:lnTo>
                    <a:cubicBezTo>
                      <a:pt x="83515" y="118359"/>
                      <a:pt x="96483" y="105185"/>
                      <a:pt x="106211" y="89714"/>
                    </a:cubicBezTo>
                    <a:close/>
                    <a:moveTo>
                      <a:pt x="375109" y="128337"/>
                    </a:moveTo>
                    <a:lnTo>
                      <a:pt x="375109" y="71747"/>
                    </a:lnTo>
                    <a:cubicBezTo>
                      <a:pt x="377978" y="77958"/>
                      <a:pt x="381289" y="83964"/>
                      <a:pt x="385011" y="89714"/>
                    </a:cubicBezTo>
                    <a:cubicBezTo>
                      <a:pt x="394693" y="105178"/>
                      <a:pt x="407617" y="118359"/>
                      <a:pt x="422902" y="128337"/>
                    </a:cubicBezTo>
                    <a:lnTo>
                      <a:pt x="375109" y="128337"/>
                    </a:lnTo>
                    <a:close/>
                  </a:path>
                </a:pathLst>
              </a:custGeom>
              <a:solidFill>
                <a:srgbClr val="2C5967"/>
              </a:solidFill>
              <a:ln w="6417" cap="flat">
                <a:noFill/>
                <a:prstDash val="solid"/>
                <a:miter/>
              </a:ln>
            </p:spPr>
            <p:txBody>
              <a:bodyPr rtlCol="0" anchor="ctr"/>
              <a:lstStyle/>
              <a:p>
                <a:endParaRPr lang="en-US"/>
              </a:p>
            </p:txBody>
          </p:sp>
          <p:sp>
            <p:nvSpPr>
              <p:cNvPr id="2519" name="Freeform: Shape 2518">
                <a:extLst>
                  <a:ext uri="{FF2B5EF4-FFF2-40B4-BE49-F238E27FC236}">
                    <a16:creationId xmlns:a16="http://schemas.microsoft.com/office/drawing/2014/main" id="{8E2CE0E6-CD29-4E66-B506-AE7D0C86FA6F}"/>
                  </a:ext>
                </a:extLst>
              </p:cNvPr>
              <p:cNvSpPr/>
              <p:nvPr/>
            </p:nvSpPr>
            <p:spPr>
              <a:xfrm>
                <a:off x="3782119" y="5760809"/>
                <a:ext cx="488898" cy="28997"/>
              </a:xfrm>
              <a:custGeom>
                <a:avLst/>
                <a:gdLst>
                  <a:gd name="connsiteX0" fmla="*/ 456269 w 488898"/>
                  <a:gd name="connsiteY0" fmla="*/ 20 h 28997"/>
                  <a:gd name="connsiteX1" fmla="*/ 435119 w 488898"/>
                  <a:gd name="connsiteY1" fmla="*/ 7719 h 28997"/>
                  <a:gd name="connsiteX2" fmla="*/ 423691 w 488898"/>
                  <a:gd name="connsiteY2" fmla="*/ 12224 h 28997"/>
                  <a:gd name="connsiteX3" fmla="*/ 412263 w 488898"/>
                  <a:gd name="connsiteY3" fmla="*/ 7719 h 28997"/>
                  <a:gd name="connsiteX4" fmla="*/ 391119 w 488898"/>
                  <a:gd name="connsiteY4" fmla="*/ 20 h 28997"/>
                  <a:gd name="connsiteX5" fmla="*/ 369854 w 488898"/>
                  <a:gd name="connsiteY5" fmla="*/ 7719 h 28997"/>
                  <a:gd name="connsiteX6" fmla="*/ 358483 w 488898"/>
                  <a:gd name="connsiteY6" fmla="*/ 12256 h 28997"/>
                  <a:gd name="connsiteX7" fmla="*/ 347119 w 488898"/>
                  <a:gd name="connsiteY7" fmla="*/ 7719 h 28997"/>
                  <a:gd name="connsiteX8" fmla="*/ 325911 w 488898"/>
                  <a:gd name="connsiteY8" fmla="*/ 0 h 28997"/>
                  <a:gd name="connsiteX9" fmla="*/ 304704 w 488898"/>
                  <a:gd name="connsiteY9" fmla="*/ 7719 h 28997"/>
                  <a:gd name="connsiteX10" fmla="*/ 293339 w 488898"/>
                  <a:gd name="connsiteY10" fmla="*/ 12237 h 28997"/>
                  <a:gd name="connsiteX11" fmla="*/ 281853 w 488898"/>
                  <a:gd name="connsiteY11" fmla="*/ 7719 h 28997"/>
                  <a:gd name="connsiteX12" fmla="*/ 260703 w 488898"/>
                  <a:gd name="connsiteY12" fmla="*/ 13 h 28997"/>
                  <a:gd name="connsiteX13" fmla="*/ 239560 w 488898"/>
                  <a:gd name="connsiteY13" fmla="*/ 7719 h 28997"/>
                  <a:gd name="connsiteX14" fmla="*/ 228131 w 488898"/>
                  <a:gd name="connsiteY14" fmla="*/ 12224 h 28997"/>
                  <a:gd name="connsiteX15" fmla="*/ 216703 w 488898"/>
                  <a:gd name="connsiteY15" fmla="*/ 7719 h 28997"/>
                  <a:gd name="connsiteX16" fmla="*/ 195559 w 488898"/>
                  <a:gd name="connsiteY16" fmla="*/ 20 h 28997"/>
                  <a:gd name="connsiteX17" fmla="*/ 174294 w 488898"/>
                  <a:gd name="connsiteY17" fmla="*/ 7719 h 28997"/>
                  <a:gd name="connsiteX18" fmla="*/ 169064 w 488898"/>
                  <a:gd name="connsiteY18" fmla="*/ 11127 h 28997"/>
                  <a:gd name="connsiteX19" fmla="*/ 162923 w 488898"/>
                  <a:gd name="connsiteY19" fmla="*/ 12237 h 28997"/>
                  <a:gd name="connsiteX20" fmla="*/ 151559 w 488898"/>
                  <a:gd name="connsiteY20" fmla="*/ 7719 h 28997"/>
                  <a:gd name="connsiteX21" fmla="*/ 130352 w 488898"/>
                  <a:gd name="connsiteY21" fmla="*/ 0 h 28997"/>
                  <a:gd name="connsiteX22" fmla="*/ 109144 w 488898"/>
                  <a:gd name="connsiteY22" fmla="*/ 7719 h 28997"/>
                  <a:gd name="connsiteX23" fmla="*/ 97780 w 488898"/>
                  <a:gd name="connsiteY23" fmla="*/ 12237 h 28997"/>
                  <a:gd name="connsiteX24" fmla="*/ 91639 w 488898"/>
                  <a:gd name="connsiteY24" fmla="*/ 11127 h 28997"/>
                  <a:gd name="connsiteX25" fmla="*/ 86409 w 488898"/>
                  <a:gd name="connsiteY25" fmla="*/ 7719 h 28997"/>
                  <a:gd name="connsiteX26" fmla="*/ 65144 w 488898"/>
                  <a:gd name="connsiteY26" fmla="*/ 20 h 28997"/>
                  <a:gd name="connsiteX27" fmla="*/ 44000 w 488898"/>
                  <a:gd name="connsiteY27" fmla="*/ 7719 h 28997"/>
                  <a:gd name="connsiteX28" fmla="*/ 32572 w 488898"/>
                  <a:gd name="connsiteY28" fmla="*/ 12224 h 28997"/>
                  <a:gd name="connsiteX29" fmla="*/ 21143 w 488898"/>
                  <a:gd name="connsiteY29" fmla="*/ 7719 h 28997"/>
                  <a:gd name="connsiteX30" fmla="*/ 0 w 488898"/>
                  <a:gd name="connsiteY30" fmla="*/ 20 h 28997"/>
                  <a:gd name="connsiteX31" fmla="*/ 0 w 488898"/>
                  <a:gd name="connsiteY31" fmla="*/ 16761 h 28997"/>
                  <a:gd name="connsiteX32" fmla="*/ 11364 w 488898"/>
                  <a:gd name="connsiteY32" fmla="*/ 21285 h 28997"/>
                  <a:gd name="connsiteX33" fmla="*/ 32572 w 488898"/>
                  <a:gd name="connsiteY33" fmla="*/ 28998 h 28997"/>
                  <a:gd name="connsiteX34" fmla="*/ 53779 w 488898"/>
                  <a:gd name="connsiteY34" fmla="*/ 21285 h 28997"/>
                  <a:gd name="connsiteX35" fmla="*/ 65144 w 488898"/>
                  <a:gd name="connsiteY35" fmla="*/ 16761 h 28997"/>
                  <a:gd name="connsiteX36" fmla="*/ 76636 w 488898"/>
                  <a:gd name="connsiteY36" fmla="*/ 21285 h 28997"/>
                  <a:gd name="connsiteX37" fmla="*/ 97780 w 488898"/>
                  <a:gd name="connsiteY37" fmla="*/ 28985 h 28997"/>
                  <a:gd name="connsiteX38" fmla="*/ 118923 w 488898"/>
                  <a:gd name="connsiteY38" fmla="*/ 21285 h 28997"/>
                  <a:gd name="connsiteX39" fmla="*/ 130352 w 488898"/>
                  <a:gd name="connsiteY39" fmla="*/ 16780 h 28997"/>
                  <a:gd name="connsiteX40" fmla="*/ 141780 w 488898"/>
                  <a:gd name="connsiteY40" fmla="*/ 21285 h 28997"/>
                  <a:gd name="connsiteX41" fmla="*/ 162923 w 488898"/>
                  <a:gd name="connsiteY41" fmla="*/ 28985 h 28997"/>
                  <a:gd name="connsiteX42" fmla="*/ 184067 w 488898"/>
                  <a:gd name="connsiteY42" fmla="*/ 21285 h 28997"/>
                  <a:gd name="connsiteX43" fmla="*/ 195559 w 488898"/>
                  <a:gd name="connsiteY43" fmla="*/ 16761 h 28997"/>
                  <a:gd name="connsiteX44" fmla="*/ 206924 w 488898"/>
                  <a:gd name="connsiteY44" fmla="*/ 21285 h 28997"/>
                  <a:gd name="connsiteX45" fmla="*/ 228074 w 488898"/>
                  <a:gd name="connsiteY45" fmla="*/ 28985 h 28997"/>
                  <a:gd name="connsiteX46" fmla="*/ 249339 w 488898"/>
                  <a:gd name="connsiteY46" fmla="*/ 21285 h 28997"/>
                  <a:gd name="connsiteX47" fmla="*/ 260703 w 488898"/>
                  <a:gd name="connsiteY47" fmla="*/ 16742 h 28997"/>
                  <a:gd name="connsiteX48" fmla="*/ 272074 w 488898"/>
                  <a:gd name="connsiteY48" fmla="*/ 21285 h 28997"/>
                  <a:gd name="connsiteX49" fmla="*/ 293339 w 488898"/>
                  <a:gd name="connsiteY49" fmla="*/ 28985 h 28997"/>
                  <a:gd name="connsiteX50" fmla="*/ 314483 w 488898"/>
                  <a:gd name="connsiteY50" fmla="*/ 21285 h 28997"/>
                  <a:gd name="connsiteX51" fmla="*/ 325911 w 488898"/>
                  <a:gd name="connsiteY51" fmla="*/ 16780 h 28997"/>
                  <a:gd name="connsiteX52" fmla="*/ 337340 w 488898"/>
                  <a:gd name="connsiteY52" fmla="*/ 21285 h 28997"/>
                  <a:gd name="connsiteX53" fmla="*/ 358483 w 488898"/>
                  <a:gd name="connsiteY53" fmla="*/ 28985 h 28997"/>
                  <a:gd name="connsiteX54" fmla="*/ 379633 w 488898"/>
                  <a:gd name="connsiteY54" fmla="*/ 21285 h 28997"/>
                  <a:gd name="connsiteX55" fmla="*/ 391119 w 488898"/>
                  <a:gd name="connsiteY55" fmla="*/ 16761 h 28997"/>
                  <a:gd name="connsiteX56" fmla="*/ 402490 w 488898"/>
                  <a:gd name="connsiteY56" fmla="*/ 21285 h 28997"/>
                  <a:gd name="connsiteX57" fmla="*/ 423691 w 488898"/>
                  <a:gd name="connsiteY57" fmla="*/ 28998 h 28997"/>
                  <a:gd name="connsiteX58" fmla="*/ 444899 w 488898"/>
                  <a:gd name="connsiteY58" fmla="*/ 21285 h 28997"/>
                  <a:gd name="connsiteX59" fmla="*/ 456269 w 488898"/>
                  <a:gd name="connsiteY59" fmla="*/ 16761 h 28997"/>
                  <a:gd name="connsiteX60" fmla="*/ 467755 w 488898"/>
                  <a:gd name="connsiteY60" fmla="*/ 21285 h 28997"/>
                  <a:gd name="connsiteX61" fmla="*/ 488899 w 488898"/>
                  <a:gd name="connsiteY61" fmla="*/ 28985 h 28997"/>
                  <a:gd name="connsiteX62" fmla="*/ 488899 w 488898"/>
                  <a:gd name="connsiteY62" fmla="*/ 12237 h 28997"/>
                  <a:gd name="connsiteX63" fmla="*/ 477535 w 488898"/>
                  <a:gd name="connsiteY63" fmla="*/ 7719 h 28997"/>
                  <a:gd name="connsiteX64" fmla="*/ 456269 w 488898"/>
                  <a:gd name="connsiteY64" fmla="*/ 20 h 2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8898" h="28997">
                    <a:moveTo>
                      <a:pt x="456269" y="20"/>
                    </a:moveTo>
                    <a:cubicBezTo>
                      <a:pt x="448518" y="-70"/>
                      <a:pt x="440997" y="2670"/>
                      <a:pt x="435119" y="7719"/>
                    </a:cubicBezTo>
                    <a:cubicBezTo>
                      <a:pt x="432020" y="10614"/>
                      <a:pt x="427939" y="12224"/>
                      <a:pt x="423691" y="12224"/>
                    </a:cubicBezTo>
                    <a:cubicBezTo>
                      <a:pt x="419449" y="12224"/>
                      <a:pt x="415368" y="10614"/>
                      <a:pt x="412263" y="7719"/>
                    </a:cubicBezTo>
                    <a:cubicBezTo>
                      <a:pt x="406385" y="2670"/>
                      <a:pt x="398871" y="-70"/>
                      <a:pt x="391119" y="20"/>
                    </a:cubicBezTo>
                    <a:cubicBezTo>
                      <a:pt x="383335" y="-64"/>
                      <a:pt x="375783" y="2670"/>
                      <a:pt x="369854" y="7719"/>
                    </a:cubicBezTo>
                    <a:cubicBezTo>
                      <a:pt x="366787" y="10633"/>
                      <a:pt x="362718" y="12256"/>
                      <a:pt x="358483" y="12256"/>
                    </a:cubicBezTo>
                    <a:cubicBezTo>
                      <a:pt x="354254" y="12256"/>
                      <a:pt x="350186" y="10633"/>
                      <a:pt x="347119" y="7719"/>
                    </a:cubicBezTo>
                    <a:cubicBezTo>
                      <a:pt x="341177" y="2734"/>
                      <a:pt x="333669" y="0"/>
                      <a:pt x="325911" y="0"/>
                    </a:cubicBezTo>
                    <a:cubicBezTo>
                      <a:pt x="318160" y="0"/>
                      <a:pt x="310652" y="2734"/>
                      <a:pt x="304704" y="7719"/>
                    </a:cubicBezTo>
                    <a:cubicBezTo>
                      <a:pt x="301668" y="10671"/>
                      <a:pt x="297581" y="12295"/>
                      <a:pt x="293339" y="12237"/>
                    </a:cubicBezTo>
                    <a:cubicBezTo>
                      <a:pt x="289066" y="12301"/>
                      <a:pt x="284933" y="10678"/>
                      <a:pt x="281853" y="7719"/>
                    </a:cubicBezTo>
                    <a:cubicBezTo>
                      <a:pt x="275930" y="2740"/>
                      <a:pt x="268442" y="13"/>
                      <a:pt x="260703" y="13"/>
                    </a:cubicBezTo>
                    <a:cubicBezTo>
                      <a:pt x="252971" y="13"/>
                      <a:pt x="245483" y="2740"/>
                      <a:pt x="239560" y="7719"/>
                    </a:cubicBezTo>
                    <a:cubicBezTo>
                      <a:pt x="236460" y="10614"/>
                      <a:pt x="232373" y="12224"/>
                      <a:pt x="228131" y="12224"/>
                    </a:cubicBezTo>
                    <a:cubicBezTo>
                      <a:pt x="223890" y="12224"/>
                      <a:pt x="219802" y="10614"/>
                      <a:pt x="216703" y="7719"/>
                    </a:cubicBezTo>
                    <a:cubicBezTo>
                      <a:pt x="210825" y="2670"/>
                      <a:pt x="203311" y="-70"/>
                      <a:pt x="195559" y="20"/>
                    </a:cubicBezTo>
                    <a:cubicBezTo>
                      <a:pt x="187776" y="-64"/>
                      <a:pt x="180217" y="2670"/>
                      <a:pt x="174294" y="7719"/>
                    </a:cubicBezTo>
                    <a:cubicBezTo>
                      <a:pt x="172793" y="9189"/>
                      <a:pt x="171015" y="10351"/>
                      <a:pt x="169064" y="11127"/>
                    </a:cubicBezTo>
                    <a:cubicBezTo>
                      <a:pt x="167114" y="11904"/>
                      <a:pt x="165028" y="12282"/>
                      <a:pt x="162923" y="12237"/>
                    </a:cubicBezTo>
                    <a:cubicBezTo>
                      <a:pt x="158688" y="12295"/>
                      <a:pt x="154601" y="10671"/>
                      <a:pt x="151559" y="7719"/>
                    </a:cubicBezTo>
                    <a:cubicBezTo>
                      <a:pt x="145617" y="2734"/>
                      <a:pt x="138109" y="0"/>
                      <a:pt x="130352" y="0"/>
                    </a:cubicBezTo>
                    <a:cubicBezTo>
                      <a:pt x="122594" y="0"/>
                      <a:pt x="115086" y="2734"/>
                      <a:pt x="109144" y="7719"/>
                    </a:cubicBezTo>
                    <a:cubicBezTo>
                      <a:pt x="106102" y="10671"/>
                      <a:pt x="102015" y="12295"/>
                      <a:pt x="97780" y="12237"/>
                    </a:cubicBezTo>
                    <a:cubicBezTo>
                      <a:pt x="95681" y="12282"/>
                      <a:pt x="93589" y="11904"/>
                      <a:pt x="91639" y="11127"/>
                    </a:cubicBezTo>
                    <a:cubicBezTo>
                      <a:pt x="89688" y="10351"/>
                      <a:pt x="87910" y="9189"/>
                      <a:pt x="86409" y="7719"/>
                    </a:cubicBezTo>
                    <a:cubicBezTo>
                      <a:pt x="80486" y="2670"/>
                      <a:pt x="72927" y="-64"/>
                      <a:pt x="65144" y="20"/>
                    </a:cubicBezTo>
                    <a:cubicBezTo>
                      <a:pt x="57392" y="-70"/>
                      <a:pt x="49878" y="2670"/>
                      <a:pt x="44000" y="7719"/>
                    </a:cubicBezTo>
                    <a:cubicBezTo>
                      <a:pt x="40901" y="10614"/>
                      <a:pt x="36813" y="12224"/>
                      <a:pt x="32572" y="12224"/>
                    </a:cubicBezTo>
                    <a:cubicBezTo>
                      <a:pt x="28330" y="12224"/>
                      <a:pt x="24243" y="10614"/>
                      <a:pt x="21143" y="7719"/>
                    </a:cubicBezTo>
                    <a:cubicBezTo>
                      <a:pt x="15278" y="2644"/>
                      <a:pt x="7751" y="-96"/>
                      <a:pt x="0" y="20"/>
                    </a:cubicBezTo>
                    <a:lnTo>
                      <a:pt x="0" y="16761"/>
                    </a:lnTo>
                    <a:cubicBezTo>
                      <a:pt x="4235" y="16703"/>
                      <a:pt x="8323" y="18333"/>
                      <a:pt x="11364" y="21285"/>
                    </a:cubicBezTo>
                    <a:cubicBezTo>
                      <a:pt x="17306" y="26264"/>
                      <a:pt x="24814" y="28998"/>
                      <a:pt x="32572" y="28998"/>
                    </a:cubicBezTo>
                    <a:cubicBezTo>
                      <a:pt x="40330" y="28998"/>
                      <a:pt x="47837" y="26264"/>
                      <a:pt x="53779" y="21285"/>
                    </a:cubicBezTo>
                    <a:cubicBezTo>
                      <a:pt x="56821" y="18333"/>
                      <a:pt x="60908" y="16703"/>
                      <a:pt x="65144" y="16761"/>
                    </a:cubicBezTo>
                    <a:cubicBezTo>
                      <a:pt x="69417" y="16697"/>
                      <a:pt x="73550" y="18327"/>
                      <a:pt x="76636" y="21285"/>
                    </a:cubicBezTo>
                    <a:cubicBezTo>
                      <a:pt x="82559" y="26258"/>
                      <a:pt x="90041" y="28985"/>
                      <a:pt x="97780" y="28985"/>
                    </a:cubicBezTo>
                    <a:cubicBezTo>
                      <a:pt x="105512" y="28985"/>
                      <a:pt x="113000" y="26258"/>
                      <a:pt x="118923" y="21285"/>
                    </a:cubicBezTo>
                    <a:cubicBezTo>
                      <a:pt x="122023" y="18391"/>
                      <a:pt x="126110" y="16780"/>
                      <a:pt x="130352" y="16780"/>
                    </a:cubicBezTo>
                    <a:cubicBezTo>
                      <a:pt x="134593" y="16780"/>
                      <a:pt x="138681" y="18391"/>
                      <a:pt x="141780" y="21285"/>
                    </a:cubicBezTo>
                    <a:cubicBezTo>
                      <a:pt x="147703" y="26258"/>
                      <a:pt x="155191" y="28985"/>
                      <a:pt x="162923" y="28985"/>
                    </a:cubicBezTo>
                    <a:cubicBezTo>
                      <a:pt x="170662" y="28985"/>
                      <a:pt x="178144" y="26258"/>
                      <a:pt x="184067" y="21285"/>
                    </a:cubicBezTo>
                    <a:cubicBezTo>
                      <a:pt x="187153" y="18327"/>
                      <a:pt x="191286" y="16697"/>
                      <a:pt x="195559" y="16761"/>
                    </a:cubicBezTo>
                    <a:cubicBezTo>
                      <a:pt x="199795" y="16703"/>
                      <a:pt x="203882" y="18333"/>
                      <a:pt x="206924" y="21285"/>
                    </a:cubicBezTo>
                    <a:cubicBezTo>
                      <a:pt x="212840" y="26277"/>
                      <a:pt x="220335" y="29004"/>
                      <a:pt x="228074" y="28985"/>
                    </a:cubicBezTo>
                    <a:cubicBezTo>
                      <a:pt x="235844" y="29004"/>
                      <a:pt x="243378" y="26277"/>
                      <a:pt x="249339" y="21285"/>
                    </a:cubicBezTo>
                    <a:cubicBezTo>
                      <a:pt x="252406" y="18372"/>
                      <a:pt x="256475" y="16742"/>
                      <a:pt x="260703" y="16742"/>
                    </a:cubicBezTo>
                    <a:cubicBezTo>
                      <a:pt x="264938" y="16742"/>
                      <a:pt x="269007" y="18372"/>
                      <a:pt x="272074" y="21285"/>
                    </a:cubicBezTo>
                    <a:cubicBezTo>
                      <a:pt x="278035" y="26277"/>
                      <a:pt x="285562" y="29004"/>
                      <a:pt x="293339" y="28985"/>
                    </a:cubicBezTo>
                    <a:cubicBezTo>
                      <a:pt x="301078" y="29004"/>
                      <a:pt x="308573" y="26277"/>
                      <a:pt x="314483" y="21285"/>
                    </a:cubicBezTo>
                    <a:cubicBezTo>
                      <a:pt x="317589" y="18391"/>
                      <a:pt x="321670" y="16780"/>
                      <a:pt x="325911" y="16780"/>
                    </a:cubicBezTo>
                    <a:cubicBezTo>
                      <a:pt x="330153" y="16780"/>
                      <a:pt x="334240" y="18391"/>
                      <a:pt x="337340" y="21285"/>
                    </a:cubicBezTo>
                    <a:cubicBezTo>
                      <a:pt x="343262" y="26258"/>
                      <a:pt x="350751" y="28985"/>
                      <a:pt x="358483" y="28985"/>
                    </a:cubicBezTo>
                    <a:cubicBezTo>
                      <a:pt x="366222" y="28985"/>
                      <a:pt x="373710" y="26258"/>
                      <a:pt x="379633" y="21285"/>
                    </a:cubicBezTo>
                    <a:cubicBezTo>
                      <a:pt x="382719" y="18327"/>
                      <a:pt x="386845" y="16697"/>
                      <a:pt x="391119" y="16761"/>
                    </a:cubicBezTo>
                    <a:cubicBezTo>
                      <a:pt x="395361" y="16703"/>
                      <a:pt x="399448" y="18333"/>
                      <a:pt x="402490" y="21285"/>
                    </a:cubicBezTo>
                    <a:cubicBezTo>
                      <a:pt x="408432" y="26264"/>
                      <a:pt x="415939" y="28998"/>
                      <a:pt x="423691" y="28998"/>
                    </a:cubicBezTo>
                    <a:cubicBezTo>
                      <a:pt x="431449" y="28998"/>
                      <a:pt x="438957" y="26264"/>
                      <a:pt x="444899" y="21285"/>
                    </a:cubicBezTo>
                    <a:cubicBezTo>
                      <a:pt x="447940" y="18333"/>
                      <a:pt x="452028" y="16703"/>
                      <a:pt x="456269" y="16761"/>
                    </a:cubicBezTo>
                    <a:cubicBezTo>
                      <a:pt x="460543" y="16697"/>
                      <a:pt x="464669" y="18327"/>
                      <a:pt x="467755" y="21285"/>
                    </a:cubicBezTo>
                    <a:cubicBezTo>
                      <a:pt x="473653" y="26303"/>
                      <a:pt x="481154" y="29036"/>
                      <a:pt x="488899" y="28985"/>
                    </a:cubicBezTo>
                    <a:lnTo>
                      <a:pt x="488899" y="12237"/>
                    </a:lnTo>
                    <a:cubicBezTo>
                      <a:pt x="484664" y="12295"/>
                      <a:pt x="480576" y="10671"/>
                      <a:pt x="477535" y="7719"/>
                    </a:cubicBezTo>
                    <a:cubicBezTo>
                      <a:pt x="471606" y="2670"/>
                      <a:pt x="464053" y="-64"/>
                      <a:pt x="456269" y="20"/>
                    </a:cubicBezTo>
                    <a:close/>
                  </a:path>
                </a:pathLst>
              </a:custGeom>
              <a:solidFill>
                <a:srgbClr val="2C5967"/>
              </a:solidFill>
              <a:ln w="6417" cap="flat">
                <a:noFill/>
                <a:prstDash val="solid"/>
                <a:miter/>
              </a:ln>
            </p:spPr>
            <p:txBody>
              <a:bodyPr rtlCol="0" anchor="ctr"/>
              <a:lstStyle/>
              <a:p>
                <a:endParaRPr lang="en-US"/>
              </a:p>
            </p:txBody>
          </p:sp>
          <p:sp>
            <p:nvSpPr>
              <p:cNvPr id="2520" name="Freeform: Shape 2519">
                <a:extLst>
                  <a:ext uri="{FF2B5EF4-FFF2-40B4-BE49-F238E27FC236}">
                    <a16:creationId xmlns:a16="http://schemas.microsoft.com/office/drawing/2014/main" id="{7EBE1C0B-1DCF-49A5-839B-69881F0F9D21}"/>
                  </a:ext>
                </a:extLst>
              </p:cNvPr>
              <p:cNvSpPr/>
              <p:nvPr/>
            </p:nvSpPr>
            <p:spPr>
              <a:xfrm>
                <a:off x="3957266" y="5390480"/>
                <a:ext cx="146669" cy="146669"/>
              </a:xfrm>
              <a:custGeom>
                <a:avLst/>
                <a:gdLst>
                  <a:gd name="connsiteX0" fmla="*/ 46933 w 146669"/>
                  <a:gd name="connsiteY0" fmla="*/ 130416 h 146669"/>
                  <a:gd name="connsiteX1" fmla="*/ 16382 w 146669"/>
                  <a:gd name="connsiteY1" fmla="*/ 130416 h 146669"/>
                  <a:gd name="connsiteX2" fmla="*/ 16382 w 146669"/>
                  <a:gd name="connsiteY2" fmla="*/ 16376 h 146669"/>
                  <a:gd name="connsiteX3" fmla="*/ 130416 w 146669"/>
                  <a:gd name="connsiteY3" fmla="*/ 16376 h 146669"/>
                  <a:gd name="connsiteX4" fmla="*/ 130416 w 146669"/>
                  <a:gd name="connsiteY4" fmla="*/ 81648 h 146669"/>
                  <a:gd name="connsiteX5" fmla="*/ 146670 w 146669"/>
                  <a:gd name="connsiteY5" fmla="*/ 96798 h 146669"/>
                  <a:gd name="connsiteX6" fmla="*/ 146670 w 146669"/>
                  <a:gd name="connsiteY6" fmla="*/ 0 h 146669"/>
                  <a:gd name="connsiteX7" fmla="*/ 0 w 146669"/>
                  <a:gd name="connsiteY7" fmla="*/ 0 h 146669"/>
                  <a:gd name="connsiteX8" fmla="*/ 0 w 146669"/>
                  <a:gd name="connsiteY8" fmla="*/ 146670 h 146669"/>
                  <a:gd name="connsiteX9" fmla="*/ 46933 w 146669"/>
                  <a:gd name="connsiteY9" fmla="*/ 146670 h 146669"/>
                  <a:gd name="connsiteX10" fmla="*/ 46933 w 146669"/>
                  <a:gd name="connsiteY10" fmla="*/ 130416 h 14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69" h="146669">
                    <a:moveTo>
                      <a:pt x="46933" y="130416"/>
                    </a:moveTo>
                    <a:lnTo>
                      <a:pt x="16382" y="130416"/>
                    </a:lnTo>
                    <a:lnTo>
                      <a:pt x="16382" y="16376"/>
                    </a:lnTo>
                    <a:lnTo>
                      <a:pt x="130416" y="16376"/>
                    </a:lnTo>
                    <a:lnTo>
                      <a:pt x="130416" y="81648"/>
                    </a:lnTo>
                    <a:lnTo>
                      <a:pt x="146670" y="96798"/>
                    </a:lnTo>
                    <a:lnTo>
                      <a:pt x="146670" y="0"/>
                    </a:lnTo>
                    <a:lnTo>
                      <a:pt x="0" y="0"/>
                    </a:lnTo>
                    <a:lnTo>
                      <a:pt x="0" y="146670"/>
                    </a:lnTo>
                    <a:lnTo>
                      <a:pt x="46933" y="146670"/>
                    </a:lnTo>
                    <a:lnTo>
                      <a:pt x="46933" y="130416"/>
                    </a:lnTo>
                    <a:close/>
                  </a:path>
                </a:pathLst>
              </a:custGeom>
              <a:solidFill>
                <a:srgbClr val="2C5967"/>
              </a:solidFill>
              <a:ln w="6417" cap="flat">
                <a:noFill/>
                <a:prstDash val="solid"/>
                <a:miter/>
              </a:ln>
            </p:spPr>
            <p:txBody>
              <a:bodyPr rtlCol="0" anchor="ctr"/>
              <a:lstStyle/>
              <a:p>
                <a:endParaRPr lang="en-US"/>
              </a:p>
            </p:txBody>
          </p:sp>
          <p:sp>
            <p:nvSpPr>
              <p:cNvPr id="2521" name="Freeform: Shape 2520">
                <a:extLst>
                  <a:ext uri="{FF2B5EF4-FFF2-40B4-BE49-F238E27FC236}">
                    <a16:creationId xmlns:a16="http://schemas.microsoft.com/office/drawing/2014/main" id="{80560192-0603-47D0-83EB-1AE24FFA3BA2}"/>
                  </a:ext>
                </a:extLst>
              </p:cNvPr>
              <p:cNvSpPr/>
              <p:nvPr/>
            </p:nvSpPr>
            <p:spPr>
              <a:xfrm>
                <a:off x="4016175" y="5445246"/>
                <a:ext cx="98713" cy="149591"/>
              </a:xfrm>
              <a:custGeom>
                <a:avLst/>
                <a:gdLst>
                  <a:gd name="connsiteX0" fmla="*/ 76763 w 98713"/>
                  <a:gd name="connsiteY0" fmla="*/ 93983 h 149591"/>
                  <a:gd name="connsiteX1" fmla="*/ 81043 w 98713"/>
                  <a:gd name="connsiteY1" fmla="*/ 93983 h 149591"/>
                  <a:gd name="connsiteX2" fmla="*/ 90957 w 98713"/>
                  <a:gd name="connsiteY2" fmla="*/ 91057 h 149591"/>
                  <a:gd name="connsiteX3" fmla="*/ 97419 w 98713"/>
                  <a:gd name="connsiteY3" fmla="*/ 82978 h 149591"/>
                  <a:gd name="connsiteX4" fmla="*/ 98304 w 98713"/>
                  <a:gd name="connsiteY4" fmla="*/ 72538 h 149591"/>
                  <a:gd name="connsiteX5" fmla="*/ 93139 w 98713"/>
                  <a:gd name="connsiteY5" fmla="*/ 63426 h 149591"/>
                  <a:gd name="connsiteX6" fmla="*/ 29708 w 98713"/>
                  <a:gd name="connsiteY6" fmla="*/ 4757 h 149591"/>
                  <a:gd name="connsiteX7" fmla="*/ 20532 w 98713"/>
                  <a:gd name="connsiteY7" fmla="*/ 233 h 149591"/>
                  <a:gd name="connsiteX8" fmla="*/ 10393 w 98713"/>
                  <a:gd name="connsiteY8" fmla="*/ 1580 h 149591"/>
                  <a:gd name="connsiteX9" fmla="*/ 2725 w 98713"/>
                  <a:gd name="connsiteY9" fmla="*/ 8049 h 149591"/>
                  <a:gd name="connsiteX10" fmla="*/ 4 w 98713"/>
                  <a:gd name="connsiteY10" fmla="*/ 17712 h 149591"/>
                  <a:gd name="connsiteX11" fmla="*/ 4 w 98713"/>
                  <a:gd name="connsiteY11" fmla="*/ 104372 h 149591"/>
                  <a:gd name="connsiteX12" fmla="*/ 3149 w 98713"/>
                  <a:gd name="connsiteY12" fmla="*/ 114222 h 149591"/>
                  <a:gd name="connsiteX13" fmla="*/ 11369 w 98713"/>
                  <a:gd name="connsiteY13" fmla="*/ 120504 h 149591"/>
                  <a:gd name="connsiteX14" fmla="*/ 21924 w 98713"/>
                  <a:gd name="connsiteY14" fmla="*/ 121344 h 149591"/>
                  <a:gd name="connsiteX15" fmla="*/ 31049 w 98713"/>
                  <a:gd name="connsiteY15" fmla="*/ 115980 h 149591"/>
                  <a:gd name="connsiteX16" fmla="*/ 34841 w 98713"/>
                  <a:gd name="connsiteY16" fmla="*/ 112316 h 149591"/>
                  <a:gd name="connsiteX17" fmla="*/ 51217 w 98713"/>
                  <a:gd name="connsiteY17" fmla="*/ 149591 h 149591"/>
                  <a:gd name="connsiteX18" fmla="*/ 93626 w 98713"/>
                  <a:gd name="connsiteY18" fmla="*/ 130892 h 149591"/>
                  <a:gd name="connsiteX19" fmla="*/ 76763 w 98713"/>
                  <a:gd name="connsiteY19" fmla="*/ 93983 h 149591"/>
                  <a:gd name="connsiteX20" fmla="*/ 71507 w 98713"/>
                  <a:gd name="connsiteY20" fmla="*/ 122827 h 149591"/>
                  <a:gd name="connsiteX21" fmla="*/ 59283 w 98713"/>
                  <a:gd name="connsiteY21" fmla="*/ 128326 h 149591"/>
                  <a:gd name="connsiteX22" fmla="*/ 39115 w 98713"/>
                  <a:gd name="connsiteY22" fmla="*/ 82978 h 149591"/>
                  <a:gd name="connsiteX23" fmla="*/ 19191 w 98713"/>
                  <a:gd name="connsiteY23" fmla="*/ 105103 h 149591"/>
                  <a:gd name="connsiteX24" fmla="*/ 18337 w 98713"/>
                  <a:gd name="connsiteY24" fmla="*/ 105354 h 149591"/>
                  <a:gd name="connsiteX25" fmla="*/ 17484 w 98713"/>
                  <a:gd name="connsiteY25" fmla="*/ 105103 h 149591"/>
                  <a:gd name="connsiteX26" fmla="*/ 16502 w 98713"/>
                  <a:gd name="connsiteY26" fmla="*/ 104000 h 149591"/>
                  <a:gd name="connsiteX27" fmla="*/ 16502 w 98713"/>
                  <a:gd name="connsiteY27" fmla="*/ 17712 h 149591"/>
                  <a:gd name="connsiteX28" fmla="*/ 16675 w 98713"/>
                  <a:gd name="connsiteY28" fmla="*/ 16981 h 149591"/>
                  <a:gd name="connsiteX29" fmla="*/ 17240 w 98713"/>
                  <a:gd name="connsiteY29" fmla="*/ 16487 h 149591"/>
                  <a:gd name="connsiteX30" fmla="*/ 17914 w 98713"/>
                  <a:gd name="connsiteY30" fmla="*/ 16262 h 149591"/>
                  <a:gd name="connsiteX31" fmla="*/ 18581 w 98713"/>
                  <a:gd name="connsiteY31" fmla="*/ 16487 h 149591"/>
                  <a:gd name="connsiteX32" fmla="*/ 82018 w 98713"/>
                  <a:gd name="connsiteY32" fmla="*/ 75644 h 149591"/>
                  <a:gd name="connsiteX33" fmla="*/ 82249 w 98713"/>
                  <a:gd name="connsiteY33" fmla="*/ 76317 h 149591"/>
                  <a:gd name="connsiteX34" fmla="*/ 82018 w 98713"/>
                  <a:gd name="connsiteY34" fmla="*/ 76991 h 149591"/>
                  <a:gd name="connsiteX35" fmla="*/ 81896 w 98713"/>
                  <a:gd name="connsiteY35" fmla="*/ 77357 h 149591"/>
                  <a:gd name="connsiteX36" fmla="*/ 81646 w 98713"/>
                  <a:gd name="connsiteY36" fmla="*/ 77652 h 149591"/>
                  <a:gd name="connsiteX37" fmla="*/ 81299 w 98713"/>
                  <a:gd name="connsiteY37" fmla="*/ 77819 h 149591"/>
                  <a:gd name="connsiteX38" fmla="*/ 80921 w 98713"/>
                  <a:gd name="connsiteY38" fmla="*/ 77845 h 149591"/>
                  <a:gd name="connsiteX39" fmla="*/ 51461 w 98713"/>
                  <a:gd name="connsiteY39" fmla="*/ 77845 h 149591"/>
                  <a:gd name="connsiteX40" fmla="*/ 71507 w 98713"/>
                  <a:gd name="connsiteY40" fmla="*/ 122827 h 14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8713" h="149591">
                    <a:moveTo>
                      <a:pt x="76763" y="93983"/>
                    </a:moveTo>
                    <a:lnTo>
                      <a:pt x="81043" y="93983"/>
                    </a:lnTo>
                    <a:cubicBezTo>
                      <a:pt x="84566" y="94041"/>
                      <a:pt x="88031" y="93020"/>
                      <a:pt x="90957" y="91057"/>
                    </a:cubicBezTo>
                    <a:cubicBezTo>
                      <a:pt x="93889" y="89087"/>
                      <a:pt x="96141" y="86270"/>
                      <a:pt x="97419" y="82978"/>
                    </a:cubicBezTo>
                    <a:cubicBezTo>
                      <a:pt x="98760" y="79667"/>
                      <a:pt x="99067" y="76029"/>
                      <a:pt x="98304" y="72538"/>
                    </a:cubicBezTo>
                    <a:cubicBezTo>
                      <a:pt x="97540" y="69047"/>
                      <a:pt x="95744" y="65871"/>
                      <a:pt x="93139" y="63426"/>
                    </a:cubicBezTo>
                    <a:lnTo>
                      <a:pt x="29708" y="4757"/>
                    </a:lnTo>
                    <a:cubicBezTo>
                      <a:pt x="27160" y="2376"/>
                      <a:pt x="23972" y="797"/>
                      <a:pt x="20532" y="233"/>
                    </a:cubicBezTo>
                    <a:cubicBezTo>
                      <a:pt x="17093" y="-332"/>
                      <a:pt x="13563" y="136"/>
                      <a:pt x="10393" y="1580"/>
                    </a:cubicBezTo>
                    <a:cubicBezTo>
                      <a:pt x="7249" y="2921"/>
                      <a:pt x="4580" y="5174"/>
                      <a:pt x="2725" y="8049"/>
                    </a:cubicBezTo>
                    <a:cubicBezTo>
                      <a:pt x="871" y="10930"/>
                      <a:pt x="-72" y="14292"/>
                      <a:pt x="4" y="17712"/>
                    </a:cubicBezTo>
                    <a:lnTo>
                      <a:pt x="4" y="104372"/>
                    </a:lnTo>
                    <a:cubicBezTo>
                      <a:pt x="17" y="107901"/>
                      <a:pt x="1115" y="111340"/>
                      <a:pt x="3149" y="114222"/>
                    </a:cubicBezTo>
                    <a:cubicBezTo>
                      <a:pt x="5183" y="117109"/>
                      <a:pt x="8051" y="119304"/>
                      <a:pt x="11369" y="120504"/>
                    </a:cubicBezTo>
                    <a:cubicBezTo>
                      <a:pt x="14718" y="121858"/>
                      <a:pt x="18401" y="122153"/>
                      <a:pt x="21924" y="121344"/>
                    </a:cubicBezTo>
                    <a:cubicBezTo>
                      <a:pt x="25447" y="120536"/>
                      <a:pt x="28630" y="118662"/>
                      <a:pt x="31049" y="115980"/>
                    </a:cubicBezTo>
                    <a:lnTo>
                      <a:pt x="34841" y="112316"/>
                    </a:lnTo>
                    <a:lnTo>
                      <a:pt x="51217" y="149591"/>
                    </a:lnTo>
                    <a:lnTo>
                      <a:pt x="93626" y="130892"/>
                    </a:lnTo>
                    <a:lnTo>
                      <a:pt x="76763" y="93983"/>
                    </a:lnTo>
                    <a:close/>
                    <a:moveTo>
                      <a:pt x="71507" y="122827"/>
                    </a:moveTo>
                    <a:lnTo>
                      <a:pt x="59283" y="128326"/>
                    </a:lnTo>
                    <a:lnTo>
                      <a:pt x="39115" y="82978"/>
                    </a:lnTo>
                    <a:lnTo>
                      <a:pt x="19191" y="105103"/>
                    </a:lnTo>
                    <a:cubicBezTo>
                      <a:pt x="18940" y="105264"/>
                      <a:pt x="18639" y="105354"/>
                      <a:pt x="18337" y="105354"/>
                    </a:cubicBezTo>
                    <a:cubicBezTo>
                      <a:pt x="18036" y="105354"/>
                      <a:pt x="17741" y="105264"/>
                      <a:pt x="17484" y="105103"/>
                    </a:cubicBezTo>
                    <a:cubicBezTo>
                      <a:pt x="16502" y="105103"/>
                      <a:pt x="16502" y="104128"/>
                      <a:pt x="16502" y="104000"/>
                    </a:cubicBezTo>
                    <a:lnTo>
                      <a:pt x="16502" y="17712"/>
                    </a:lnTo>
                    <a:cubicBezTo>
                      <a:pt x="16483" y="17456"/>
                      <a:pt x="16541" y="17199"/>
                      <a:pt x="16675" y="16981"/>
                    </a:cubicBezTo>
                    <a:cubicBezTo>
                      <a:pt x="16804" y="16762"/>
                      <a:pt x="17003" y="16589"/>
                      <a:pt x="17240" y="16487"/>
                    </a:cubicBezTo>
                    <a:cubicBezTo>
                      <a:pt x="17433" y="16339"/>
                      <a:pt x="17670" y="16262"/>
                      <a:pt x="17914" y="16262"/>
                    </a:cubicBezTo>
                    <a:cubicBezTo>
                      <a:pt x="18151" y="16262"/>
                      <a:pt x="18389" y="16339"/>
                      <a:pt x="18581" y="16487"/>
                    </a:cubicBezTo>
                    <a:lnTo>
                      <a:pt x="82018" y="75644"/>
                    </a:lnTo>
                    <a:cubicBezTo>
                      <a:pt x="82166" y="75836"/>
                      <a:pt x="82249" y="76074"/>
                      <a:pt x="82249" y="76317"/>
                    </a:cubicBezTo>
                    <a:cubicBezTo>
                      <a:pt x="82249" y="76561"/>
                      <a:pt x="82166" y="76799"/>
                      <a:pt x="82018" y="76991"/>
                    </a:cubicBezTo>
                    <a:cubicBezTo>
                      <a:pt x="82005" y="77119"/>
                      <a:pt x="81960" y="77241"/>
                      <a:pt x="81896" y="77357"/>
                    </a:cubicBezTo>
                    <a:cubicBezTo>
                      <a:pt x="81832" y="77472"/>
                      <a:pt x="81749" y="77569"/>
                      <a:pt x="81646" y="77652"/>
                    </a:cubicBezTo>
                    <a:cubicBezTo>
                      <a:pt x="81543" y="77729"/>
                      <a:pt x="81428" y="77787"/>
                      <a:pt x="81299" y="77819"/>
                    </a:cubicBezTo>
                    <a:cubicBezTo>
                      <a:pt x="81178" y="77857"/>
                      <a:pt x="81049" y="77864"/>
                      <a:pt x="80921" y="77845"/>
                    </a:cubicBezTo>
                    <a:lnTo>
                      <a:pt x="51461" y="77845"/>
                    </a:lnTo>
                    <a:lnTo>
                      <a:pt x="71507" y="122827"/>
                    </a:lnTo>
                    <a:close/>
                  </a:path>
                </a:pathLst>
              </a:custGeom>
              <a:solidFill>
                <a:srgbClr val="2C5967"/>
              </a:solidFill>
              <a:ln w="6417" cap="flat">
                <a:noFill/>
                <a:prstDash val="solid"/>
                <a:miter/>
              </a:ln>
            </p:spPr>
            <p:txBody>
              <a:bodyPr rtlCol="0" anchor="ctr"/>
              <a:lstStyle/>
              <a:p>
                <a:endParaRPr lang="en-US"/>
              </a:p>
            </p:txBody>
          </p:sp>
          <p:sp>
            <p:nvSpPr>
              <p:cNvPr id="2522" name="Freeform: Shape 2521">
                <a:extLst>
                  <a:ext uri="{FF2B5EF4-FFF2-40B4-BE49-F238E27FC236}">
                    <a16:creationId xmlns:a16="http://schemas.microsoft.com/office/drawing/2014/main" id="{BD4FE7B9-5E70-49BC-A972-563349BED5B2}"/>
                  </a:ext>
                </a:extLst>
              </p:cNvPr>
              <p:cNvSpPr/>
              <p:nvPr/>
            </p:nvSpPr>
            <p:spPr>
              <a:xfrm>
                <a:off x="3928788" y="5504636"/>
                <a:ext cx="16253" cy="16260"/>
              </a:xfrm>
              <a:custGeom>
                <a:avLst/>
                <a:gdLst>
                  <a:gd name="connsiteX0" fmla="*/ 16254 w 16253"/>
                  <a:gd name="connsiteY0" fmla="*/ 0 h 16260"/>
                  <a:gd name="connsiteX1" fmla="*/ 0 w 16253"/>
                  <a:gd name="connsiteY1" fmla="*/ 0 h 16260"/>
                  <a:gd name="connsiteX2" fmla="*/ 0 w 16253"/>
                  <a:gd name="connsiteY2" fmla="*/ 16260 h 16260"/>
                  <a:gd name="connsiteX3" fmla="*/ 16254 w 16253"/>
                  <a:gd name="connsiteY3" fmla="*/ 16260 h 16260"/>
                  <a:gd name="connsiteX4" fmla="*/ 16254 w 16253"/>
                  <a:gd name="connsiteY4" fmla="*/ 0 h 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3" h="16260">
                    <a:moveTo>
                      <a:pt x="16254" y="0"/>
                    </a:moveTo>
                    <a:lnTo>
                      <a:pt x="0" y="0"/>
                    </a:lnTo>
                    <a:lnTo>
                      <a:pt x="0" y="16260"/>
                    </a:lnTo>
                    <a:lnTo>
                      <a:pt x="16254" y="16260"/>
                    </a:lnTo>
                    <a:lnTo>
                      <a:pt x="16254" y="0"/>
                    </a:lnTo>
                    <a:close/>
                  </a:path>
                </a:pathLst>
              </a:custGeom>
              <a:solidFill>
                <a:srgbClr val="2C5967"/>
              </a:solidFill>
              <a:ln w="6417" cap="flat">
                <a:noFill/>
                <a:prstDash val="solid"/>
                <a:miter/>
              </a:ln>
            </p:spPr>
            <p:txBody>
              <a:bodyPr rtlCol="0" anchor="ctr"/>
              <a:lstStyle/>
              <a:p>
                <a:endParaRPr lang="en-US"/>
              </a:p>
            </p:txBody>
          </p:sp>
          <p:sp>
            <p:nvSpPr>
              <p:cNvPr id="2523" name="Freeform: Shape 2522">
                <a:extLst>
                  <a:ext uri="{FF2B5EF4-FFF2-40B4-BE49-F238E27FC236}">
                    <a16:creationId xmlns:a16="http://schemas.microsoft.com/office/drawing/2014/main" id="{69DCDD2B-420D-44FF-A709-682FC6A6F187}"/>
                  </a:ext>
                </a:extLst>
              </p:cNvPr>
              <p:cNvSpPr/>
              <p:nvPr/>
            </p:nvSpPr>
            <p:spPr>
              <a:xfrm>
                <a:off x="3928788" y="5476036"/>
                <a:ext cx="16253" cy="16260"/>
              </a:xfrm>
              <a:custGeom>
                <a:avLst/>
                <a:gdLst>
                  <a:gd name="connsiteX0" fmla="*/ 16254 w 16253"/>
                  <a:gd name="connsiteY0" fmla="*/ 0 h 16260"/>
                  <a:gd name="connsiteX1" fmla="*/ 0 w 16253"/>
                  <a:gd name="connsiteY1" fmla="*/ 0 h 16260"/>
                  <a:gd name="connsiteX2" fmla="*/ 0 w 16253"/>
                  <a:gd name="connsiteY2" fmla="*/ 16260 h 16260"/>
                  <a:gd name="connsiteX3" fmla="*/ 16254 w 16253"/>
                  <a:gd name="connsiteY3" fmla="*/ 16260 h 16260"/>
                  <a:gd name="connsiteX4" fmla="*/ 16254 w 16253"/>
                  <a:gd name="connsiteY4" fmla="*/ 0 h 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3" h="16260">
                    <a:moveTo>
                      <a:pt x="16254" y="0"/>
                    </a:moveTo>
                    <a:lnTo>
                      <a:pt x="0" y="0"/>
                    </a:lnTo>
                    <a:lnTo>
                      <a:pt x="0" y="16260"/>
                    </a:lnTo>
                    <a:lnTo>
                      <a:pt x="16254" y="16260"/>
                    </a:lnTo>
                    <a:lnTo>
                      <a:pt x="16254" y="0"/>
                    </a:lnTo>
                    <a:close/>
                  </a:path>
                </a:pathLst>
              </a:custGeom>
              <a:solidFill>
                <a:srgbClr val="2C5967"/>
              </a:solidFill>
              <a:ln w="6417" cap="flat">
                <a:noFill/>
                <a:prstDash val="solid"/>
                <a:miter/>
              </a:ln>
            </p:spPr>
            <p:txBody>
              <a:bodyPr rtlCol="0" anchor="ctr"/>
              <a:lstStyle/>
              <a:p>
                <a:endParaRPr lang="en-US"/>
              </a:p>
            </p:txBody>
          </p:sp>
          <p:sp>
            <p:nvSpPr>
              <p:cNvPr id="2524" name="Freeform: Shape 2523">
                <a:extLst>
                  <a:ext uri="{FF2B5EF4-FFF2-40B4-BE49-F238E27FC236}">
                    <a16:creationId xmlns:a16="http://schemas.microsoft.com/office/drawing/2014/main" id="{EE61B5BF-7E04-4D42-8EBD-4C07D3A01B0C}"/>
                  </a:ext>
                </a:extLst>
              </p:cNvPr>
              <p:cNvSpPr/>
              <p:nvPr/>
            </p:nvSpPr>
            <p:spPr>
              <a:xfrm>
                <a:off x="3928788" y="5447558"/>
                <a:ext cx="16253" cy="16260"/>
              </a:xfrm>
              <a:custGeom>
                <a:avLst/>
                <a:gdLst>
                  <a:gd name="connsiteX0" fmla="*/ 16254 w 16253"/>
                  <a:gd name="connsiteY0" fmla="*/ 0 h 16260"/>
                  <a:gd name="connsiteX1" fmla="*/ 0 w 16253"/>
                  <a:gd name="connsiteY1" fmla="*/ 0 h 16260"/>
                  <a:gd name="connsiteX2" fmla="*/ 0 w 16253"/>
                  <a:gd name="connsiteY2" fmla="*/ 16260 h 16260"/>
                  <a:gd name="connsiteX3" fmla="*/ 16254 w 16253"/>
                  <a:gd name="connsiteY3" fmla="*/ 16260 h 16260"/>
                  <a:gd name="connsiteX4" fmla="*/ 16254 w 16253"/>
                  <a:gd name="connsiteY4" fmla="*/ 0 h 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3" h="16260">
                    <a:moveTo>
                      <a:pt x="16254" y="0"/>
                    </a:moveTo>
                    <a:lnTo>
                      <a:pt x="0" y="0"/>
                    </a:lnTo>
                    <a:lnTo>
                      <a:pt x="0" y="16260"/>
                    </a:lnTo>
                    <a:lnTo>
                      <a:pt x="16254" y="16260"/>
                    </a:lnTo>
                    <a:lnTo>
                      <a:pt x="16254" y="0"/>
                    </a:lnTo>
                    <a:close/>
                  </a:path>
                </a:pathLst>
              </a:custGeom>
              <a:solidFill>
                <a:srgbClr val="2C5967"/>
              </a:solidFill>
              <a:ln w="6417" cap="flat">
                <a:noFill/>
                <a:prstDash val="solid"/>
                <a:miter/>
              </a:ln>
            </p:spPr>
            <p:txBody>
              <a:bodyPr rtlCol="0" anchor="ctr"/>
              <a:lstStyle/>
              <a:p>
                <a:endParaRPr lang="en-US"/>
              </a:p>
            </p:txBody>
          </p:sp>
          <p:sp>
            <p:nvSpPr>
              <p:cNvPr id="2525" name="Freeform: Shape 2524">
                <a:extLst>
                  <a:ext uri="{FF2B5EF4-FFF2-40B4-BE49-F238E27FC236}">
                    <a16:creationId xmlns:a16="http://schemas.microsoft.com/office/drawing/2014/main" id="{DBAD85E4-F830-416A-B466-8F2A84813188}"/>
                  </a:ext>
                </a:extLst>
              </p:cNvPr>
              <p:cNvSpPr/>
              <p:nvPr/>
            </p:nvSpPr>
            <p:spPr>
              <a:xfrm>
                <a:off x="3928788" y="5419080"/>
                <a:ext cx="16253" cy="16253"/>
              </a:xfrm>
              <a:custGeom>
                <a:avLst/>
                <a:gdLst>
                  <a:gd name="connsiteX0" fmla="*/ 16254 w 16253"/>
                  <a:gd name="connsiteY0" fmla="*/ 0 h 16253"/>
                  <a:gd name="connsiteX1" fmla="*/ 0 w 16253"/>
                  <a:gd name="connsiteY1" fmla="*/ 0 h 16253"/>
                  <a:gd name="connsiteX2" fmla="*/ 0 w 16253"/>
                  <a:gd name="connsiteY2" fmla="*/ 16254 h 16253"/>
                  <a:gd name="connsiteX3" fmla="*/ 16254 w 16253"/>
                  <a:gd name="connsiteY3" fmla="*/ 16254 h 16253"/>
                  <a:gd name="connsiteX4" fmla="*/ 16254 w 16253"/>
                  <a:gd name="connsiteY4" fmla="*/ 0 h 16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3" h="16253">
                    <a:moveTo>
                      <a:pt x="16254" y="0"/>
                    </a:moveTo>
                    <a:lnTo>
                      <a:pt x="0" y="0"/>
                    </a:lnTo>
                    <a:lnTo>
                      <a:pt x="0" y="16254"/>
                    </a:lnTo>
                    <a:lnTo>
                      <a:pt x="16254" y="16254"/>
                    </a:lnTo>
                    <a:lnTo>
                      <a:pt x="16254" y="0"/>
                    </a:lnTo>
                    <a:close/>
                  </a:path>
                </a:pathLst>
              </a:custGeom>
              <a:solidFill>
                <a:srgbClr val="2C5967"/>
              </a:solidFill>
              <a:ln w="6417" cap="flat">
                <a:noFill/>
                <a:prstDash val="solid"/>
                <a:miter/>
              </a:ln>
            </p:spPr>
            <p:txBody>
              <a:bodyPr rtlCol="0" anchor="ctr"/>
              <a:lstStyle/>
              <a:p>
                <a:endParaRPr lang="en-US"/>
              </a:p>
            </p:txBody>
          </p:sp>
          <p:sp>
            <p:nvSpPr>
              <p:cNvPr id="2526" name="Freeform: Shape 2525">
                <a:extLst>
                  <a:ext uri="{FF2B5EF4-FFF2-40B4-BE49-F238E27FC236}">
                    <a16:creationId xmlns:a16="http://schemas.microsoft.com/office/drawing/2014/main" id="{F4EDC0B0-4F62-46C5-84D7-AF7B9B29884E}"/>
                  </a:ext>
                </a:extLst>
              </p:cNvPr>
              <p:cNvSpPr/>
              <p:nvPr/>
            </p:nvSpPr>
            <p:spPr>
              <a:xfrm>
                <a:off x="3928788" y="5390480"/>
                <a:ext cx="16253" cy="16375"/>
              </a:xfrm>
              <a:custGeom>
                <a:avLst/>
                <a:gdLst>
                  <a:gd name="connsiteX0" fmla="*/ 16254 w 16253"/>
                  <a:gd name="connsiteY0" fmla="*/ 0 h 16375"/>
                  <a:gd name="connsiteX1" fmla="*/ 0 w 16253"/>
                  <a:gd name="connsiteY1" fmla="*/ 0 h 16375"/>
                  <a:gd name="connsiteX2" fmla="*/ 0 w 16253"/>
                  <a:gd name="connsiteY2" fmla="*/ 16376 h 16375"/>
                  <a:gd name="connsiteX3" fmla="*/ 16254 w 16253"/>
                  <a:gd name="connsiteY3" fmla="*/ 16376 h 16375"/>
                  <a:gd name="connsiteX4" fmla="*/ 16254 w 16253"/>
                  <a:gd name="connsiteY4" fmla="*/ 8188 h 16375"/>
                  <a:gd name="connsiteX5" fmla="*/ 16254 w 16253"/>
                  <a:gd name="connsiteY5" fmla="*/ 0 h 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3" h="16375">
                    <a:moveTo>
                      <a:pt x="16254" y="0"/>
                    </a:moveTo>
                    <a:lnTo>
                      <a:pt x="0" y="0"/>
                    </a:lnTo>
                    <a:lnTo>
                      <a:pt x="0" y="16376"/>
                    </a:lnTo>
                    <a:lnTo>
                      <a:pt x="16254" y="16376"/>
                    </a:lnTo>
                    <a:lnTo>
                      <a:pt x="16254" y="8188"/>
                    </a:lnTo>
                    <a:lnTo>
                      <a:pt x="16254" y="0"/>
                    </a:lnTo>
                    <a:close/>
                  </a:path>
                </a:pathLst>
              </a:custGeom>
              <a:solidFill>
                <a:srgbClr val="2C5967"/>
              </a:solidFill>
              <a:ln w="6417" cap="flat">
                <a:noFill/>
                <a:prstDash val="solid"/>
                <a:miter/>
              </a:ln>
            </p:spPr>
            <p:txBody>
              <a:bodyPr rtlCol="0" anchor="ctr"/>
              <a:lstStyle/>
              <a:p>
                <a:endParaRPr lang="en-US"/>
              </a:p>
            </p:txBody>
          </p:sp>
          <p:sp>
            <p:nvSpPr>
              <p:cNvPr id="2527" name="Freeform: Shape 2526">
                <a:extLst>
                  <a:ext uri="{FF2B5EF4-FFF2-40B4-BE49-F238E27FC236}">
                    <a16:creationId xmlns:a16="http://schemas.microsoft.com/office/drawing/2014/main" id="{46BE32B6-A2A8-496C-ABE9-B856C6DCCDAF}"/>
                  </a:ext>
                </a:extLst>
              </p:cNvPr>
              <p:cNvSpPr/>
              <p:nvPr/>
            </p:nvSpPr>
            <p:spPr>
              <a:xfrm>
                <a:off x="3957266" y="5362002"/>
                <a:ext cx="16382" cy="16253"/>
              </a:xfrm>
              <a:custGeom>
                <a:avLst/>
                <a:gdLst>
                  <a:gd name="connsiteX0" fmla="*/ 16382 w 16382"/>
                  <a:gd name="connsiteY0" fmla="*/ 16254 h 16253"/>
                  <a:gd name="connsiteX1" fmla="*/ 16382 w 16382"/>
                  <a:gd name="connsiteY1" fmla="*/ 0 h 16253"/>
                  <a:gd name="connsiteX2" fmla="*/ 0 w 16382"/>
                  <a:gd name="connsiteY2" fmla="*/ 0 h 16253"/>
                  <a:gd name="connsiteX3" fmla="*/ 0 w 16382"/>
                  <a:gd name="connsiteY3" fmla="*/ 16254 h 16253"/>
                  <a:gd name="connsiteX4" fmla="*/ 8188 w 16382"/>
                  <a:gd name="connsiteY4" fmla="*/ 16254 h 16253"/>
                  <a:gd name="connsiteX5" fmla="*/ 16382 w 16382"/>
                  <a:gd name="connsiteY5" fmla="*/ 16254 h 1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82" h="16253">
                    <a:moveTo>
                      <a:pt x="16382" y="16254"/>
                    </a:moveTo>
                    <a:lnTo>
                      <a:pt x="16382" y="0"/>
                    </a:lnTo>
                    <a:lnTo>
                      <a:pt x="0" y="0"/>
                    </a:lnTo>
                    <a:lnTo>
                      <a:pt x="0" y="16254"/>
                    </a:lnTo>
                    <a:lnTo>
                      <a:pt x="8188" y="16254"/>
                    </a:lnTo>
                    <a:lnTo>
                      <a:pt x="16382" y="16254"/>
                    </a:lnTo>
                    <a:close/>
                  </a:path>
                </a:pathLst>
              </a:custGeom>
              <a:solidFill>
                <a:srgbClr val="2C5967"/>
              </a:solidFill>
              <a:ln w="6417" cap="flat">
                <a:noFill/>
                <a:prstDash val="solid"/>
                <a:miter/>
              </a:ln>
            </p:spPr>
            <p:txBody>
              <a:bodyPr rtlCol="0" anchor="ctr"/>
              <a:lstStyle/>
              <a:p>
                <a:endParaRPr lang="en-US"/>
              </a:p>
            </p:txBody>
          </p:sp>
          <p:sp>
            <p:nvSpPr>
              <p:cNvPr id="2528" name="Freeform: Shape 2527">
                <a:extLst>
                  <a:ext uri="{FF2B5EF4-FFF2-40B4-BE49-F238E27FC236}">
                    <a16:creationId xmlns:a16="http://schemas.microsoft.com/office/drawing/2014/main" id="{6C327266-C288-4468-95A3-4E166E31C9C4}"/>
                  </a:ext>
                </a:extLst>
              </p:cNvPr>
              <p:cNvSpPr/>
              <p:nvPr/>
            </p:nvSpPr>
            <p:spPr>
              <a:xfrm>
                <a:off x="3928788" y="5362002"/>
                <a:ext cx="16253" cy="16253"/>
              </a:xfrm>
              <a:custGeom>
                <a:avLst/>
                <a:gdLst>
                  <a:gd name="connsiteX0" fmla="*/ 16254 w 16253"/>
                  <a:gd name="connsiteY0" fmla="*/ 0 h 16253"/>
                  <a:gd name="connsiteX1" fmla="*/ 0 w 16253"/>
                  <a:gd name="connsiteY1" fmla="*/ 0 h 16253"/>
                  <a:gd name="connsiteX2" fmla="*/ 0 w 16253"/>
                  <a:gd name="connsiteY2" fmla="*/ 16254 h 16253"/>
                  <a:gd name="connsiteX3" fmla="*/ 16254 w 16253"/>
                  <a:gd name="connsiteY3" fmla="*/ 16254 h 16253"/>
                  <a:gd name="connsiteX4" fmla="*/ 16254 w 16253"/>
                  <a:gd name="connsiteY4" fmla="*/ 0 h 16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3" h="16253">
                    <a:moveTo>
                      <a:pt x="16254" y="0"/>
                    </a:moveTo>
                    <a:lnTo>
                      <a:pt x="0" y="0"/>
                    </a:lnTo>
                    <a:lnTo>
                      <a:pt x="0" y="16254"/>
                    </a:lnTo>
                    <a:lnTo>
                      <a:pt x="16254" y="16254"/>
                    </a:lnTo>
                    <a:lnTo>
                      <a:pt x="16254" y="0"/>
                    </a:lnTo>
                    <a:close/>
                  </a:path>
                </a:pathLst>
              </a:custGeom>
              <a:solidFill>
                <a:srgbClr val="2C5967"/>
              </a:solidFill>
              <a:ln w="6417" cap="flat">
                <a:noFill/>
                <a:prstDash val="solid"/>
                <a:miter/>
              </a:ln>
            </p:spPr>
            <p:txBody>
              <a:bodyPr rtlCol="0" anchor="ctr"/>
              <a:lstStyle/>
              <a:p>
                <a:endParaRPr lang="en-US"/>
              </a:p>
            </p:txBody>
          </p:sp>
          <p:sp>
            <p:nvSpPr>
              <p:cNvPr id="2529" name="Freeform: Shape 2528">
                <a:extLst>
                  <a:ext uri="{FF2B5EF4-FFF2-40B4-BE49-F238E27FC236}">
                    <a16:creationId xmlns:a16="http://schemas.microsoft.com/office/drawing/2014/main" id="{4C1A2B73-8144-44E6-AC74-5336AFCFB6E3}"/>
                  </a:ext>
                </a:extLst>
              </p:cNvPr>
              <p:cNvSpPr/>
              <p:nvPr/>
            </p:nvSpPr>
            <p:spPr>
              <a:xfrm>
                <a:off x="3985866" y="5362002"/>
                <a:ext cx="16253" cy="16253"/>
              </a:xfrm>
              <a:custGeom>
                <a:avLst/>
                <a:gdLst>
                  <a:gd name="connsiteX0" fmla="*/ 16254 w 16253"/>
                  <a:gd name="connsiteY0" fmla="*/ 0 h 16253"/>
                  <a:gd name="connsiteX1" fmla="*/ 0 w 16253"/>
                  <a:gd name="connsiteY1" fmla="*/ 0 h 16253"/>
                  <a:gd name="connsiteX2" fmla="*/ 0 w 16253"/>
                  <a:gd name="connsiteY2" fmla="*/ 16254 h 16253"/>
                  <a:gd name="connsiteX3" fmla="*/ 16254 w 16253"/>
                  <a:gd name="connsiteY3" fmla="*/ 16254 h 16253"/>
                  <a:gd name="connsiteX4" fmla="*/ 16254 w 16253"/>
                  <a:gd name="connsiteY4" fmla="*/ 0 h 16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3" h="16253">
                    <a:moveTo>
                      <a:pt x="16254" y="0"/>
                    </a:moveTo>
                    <a:lnTo>
                      <a:pt x="0" y="0"/>
                    </a:lnTo>
                    <a:lnTo>
                      <a:pt x="0" y="16254"/>
                    </a:lnTo>
                    <a:lnTo>
                      <a:pt x="16254" y="16254"/>
                    </a:lnTo>
                    <a:lnTo>
                      <a:pt x="16254" y="0"/>
                    </a:lnTo>
                    <a:close/>
                  </a:path>
                </a:pathLst>
              </a:custGeom>
              <a:solidFill>
                <a:srgbClr val="2C5967"/>
              </a:solidFill>
              <a:ln w="6417" cap="flat">
                <a:noFill/>
                <a:prstDash val="solid"/>
                <a:miter/>
              </a:ln>
            </p:spPr>
            <p:txBody>
              <a:bodyPr rtlCol="0" anchor="ctr"/>
              <a:lstStyle/>
              <a:p>
                <a:endParaRPr lang="en-US"/>
              </a:p>
            </p:txBody>
          </p:sp>
          <p:sp>
            <p:nvSpPr>
              <p:cNvPr id="2530" name="Freeform: Shape 2529">
                <a:extLst>
                  <a:ext uri="{FF2B5EF4-FFF2-40B4-BE49-F238E27FC236}">
                    <a16:creationId xmlns:a16="http://schemas.microsoft.com/office/drawing/2014/main" id="{9A28B634-28C9-480B-8DA1-BE9972BD30A5}"/>
                  </a:ext>
                </a:extLst>
              </p:cNvPr>
              <p:cNvSpPr/>
              <p:nvPr/>
            </p:nvSpPr>
            <p:spPr>
              <a:xfrm>
                <a:off x="4014344" y="5362002"/>
                <a:ext cx="16260" cy="16253"/>
              </a:xfrm>
              <a:custGeom>
                <a:avLst/>
                <a:gdLst>
                  <a:gd name="connsiteX0" fmla="*/ 16261 w 16260"/>
                  <a:gd name="connsiteY0" fmla="*/ 0 h 16253"/>
                  <a:gd name="connsiteX1" fmla="*/ 0 w 16260"/>
                  <a:gd name="connsiteY1" fmla="*/ 0 h 16253"/>
                  <a:gd name="connsiteX2" fmla="*/ 0 w 16260"/>
                  <a:gd name="connsiteY2" fmla="*/ 16254 h 16253"/>
                  <a:gd name="connsiteX3" fmla="*/ 16261 w 16260"/>
                  <a:gd name="connsiteY3" fmla="*/ 16254 h 16253"/>
                  <a:gd name="connsiteX4" fmla="*/ 16261 w 16260"/>
                  <a:gd name="connsiteY4" fmla="*/ 0 h 16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60" h="16253">
                    <a:moveTo>
                      <a:pt x="16261" y="0"/>
                    </a:moveTo>
                    <a:lnTo>
                      <a:pt x="0" y="0"/>
                    </a:lnTo>
                    <a:lnTo>
                      <a:pt x="0" y="16254"/>
                    </a:lnTo>
                    <a:lnTo>
                      <a:pt x="16261" y="16254"/>
                    </a:lnTo>
                    <a:lnTo>
                      <a:pt x="16261" y="0"/>
                    </a:lnTo>
                    <a:close/>
                  </a:path>
                </a:pathLst>
              </a:custGeom>
              <a:solidFill>
                <a:srgbClr val="2C5967"/>
              </a:solidFill>
              <a:ln w="6417" cap="flat">
                <a:noFill/>
                <a:prstDash val="solid"/>
                <a:miter/>
              </a:ln>
            </p:spPr>
            <p:txBody>
              <a:bodyPr rtlCol="0" anchor="ctr"/>
              <a:lstStyle/>
              <a:p>
                <a:endParaRPr lang="en-US"/>
              </a:p>
            </p:txBody>
          </p:sp>
          <p:sp>
            <p:nvSpPr>
              <p:cNvPr id="2531" name="Freeform: Shape 2530">
                <a:extLst>
                  <a:ext uri="{FF2B5EF4-FFF2-40B4-BE49-F238E27FC236}">
                    <a16:creationId xmlns:a16="http://schemas.microsoft.com/office/drawing/2014/main" id="{BB0573C5-097A-4EF0-AA35-72DF12287FE5}"/>
                  </a:ext>
                </a:extLst>
              </p:cNvPr>
              <p:cNvSpPr/>
              <p:nvPr/>
            </p:nvSpPr>
            <p:spPr>
              <a:xfrm>
                <a:off x="4042828" y="5362002"/>
                <a:ext cx="16253" cy="16253"/>
              </a:xfrm>
              <a:custGeom>
                <a:avLst/>
                <a:gdLst>
                  <a:gd name="connsiteX0" fmla="*/ 16254 w 16253"/>
                  <a:gd name="connsiteY0" fmla="*/ 0 h 16253"/>
                  <a:gd name="connsiteX1" fmla="*/ 0 w 16253"/>
                  <a:gd name="connsiteY1" fmla="*/ 0 h 16253"/>
                  <a:gd name="connsiteX2" fmla="*/ 0 w 16253"/>
                  <a:gd name="connsiteY2" fmla="*/ 16254 h 16253"/>
                  <a:gd name="connsiteX3" fmla="*/ 16254 w 16253"/>
                  <a:gd name="connsiteY3" fmla="*/ 16254 h 16253"/>
                  <a:gd name="connsiteX4" fmla="*/ 16254 w 16253"/>
                  <a:gd name="connsiteY4" fmla="*/ 0 h 16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3" h="16253">
                    <a:moveTo>
                      <a:pt x="16254" y="0"/>
                    </a:moveTo>
                    <a:lnTo>
                      <a:pt x="0" y="0"/>
                    </a:lnTo>
                    <a:lnTo>
                      <a:pt x="0" y="16254"/>
                    </a:lnTo>
                    <a:lnTo>
                      <a:pt x="16254" y="16254"/>
                    </a:lnTo>
                    <a:lnTo>
                      <a:pt x="16254" y="0"/>
                    </a:lnTo>
                    <a:close/>
                  </a:path>
                </a:pathLst>
              </a:custGeom>
              <a:solidFill>
                <a:srgbClr val="2C5967"/>
              </a:solidFill>
              <a:ln w="6417" cap="flat">
                <a:noFill/>
                <a:prstDash val="solid"/>
                <a:miter/>
              </a:ln>
            </p:spPr>
            <p:txBody>
              <a:bodyPr rtlCol="0" anchor="ctr"/>
              <a:lstStyle/>
              <a:p>
                <a:endParaRPr lang="en-US"/>
              </a:p>
            </p:txBody>
          </p:sp>
          <p:sp>
            <p:nvSpPr>
              <p:cNvPr id="2532" name="Freeform: Shape 2531">
                <a:extLst>
                  <a:ext uri="{FF2B5EF4-FFF2-40B4-BE49-F238E27FC236}">
                    <a16:creationId xmlns:a16="http://schemas.microsoft.com/office/drawing/2014/main" id="{B77BFC5A-F98E-4BD7-8D7A-932DFDCBDDEB}"/>
                  </a:ext>
                </a:extLst>
              </p:cNvPr>
              <p:cNvSpPr/>
              <p:nvPr/>
            </p:nvSpPr>
            <p:spPr>
              <a:xfrm>
                <a:off x="4071422" y="5362002"/>
                <a:ext cx="16260" cy="16253"/>
              </a:xfrm>
              <a:custGeom>
                <a:avLst/>
                <a:gdLst>
                  <a:gd name="connsiteX0" fmla="*/ 16260 w 16260"/>
                  <a:gd name="connsiteY0" fmla="*/ 0 h 16253"/>
                  <a:gd name="connsiteX1" fmla="*/ 0 w 16260"/>
                  <a:gd name="connsiteY1" fmla="*/ 0 h 16253"/>
                  <a:gd name="connsiteX2" fmla="*/ 0 w 16260"/>
                  <a:gd name="connsiteY2" fmla="*/ 16254 h 16253"/>
                  <a:gd name="connsiteX3" fmla="*/ 16260 w 16260"/>
                  <a:gd name="connsiteY3" fmla="*/ 16254 h 16253"/>
                  <a:gd name="connsiteX4" fmla="*/ 16260 w 16260"/>
                  <a:gd name="connsiteY4" fmla="*/ 0 h 16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60" h="16253">
                    <a:moveTo>
                      <a:pt x="16260" y="0"/>
                    </a:moveTo>
                    <a:lnTo>
                      <a:pt x="0" y="0"/>
                    </a:lnTo>
                    <a:lnTo>
                      <a:pt x="0" y="16254"/>
                    </a:lnTo>
                    <a:lnTo>
                      <a:pt x="16260" y="16254"/>
                    </a:lnTo>
                    <a:lnTo>
                      <a:pt x="16260" y="0"/>
                    </a:lnTo>
                    <a:close/>
                  </a:path>
                </a:pathLst>
              </a:custGeom>
              <a:solidFill>
                <a:srgbClr val="2C5967"/>
              </a:solidFill>
              <a:ln w="6417" cap="flat">
                <a:noFill/>
                <a:prstDash val="solid"/>
                <a:miter/>
              </a:ln>
            </p:spPr>
            <p:txBody>
              <a:bodyPr rtlCol="0" anchor="ctr"/>
              <a:lstStyle/>
              <a:p>
                <a:endParaRPr lang="en-US"/>
              </a:p>
            </p:txBody>
          </p:sp>
        </p:grpSp>
        <p:grpSp>
          <p:nvGrpSpPr>
            <p:cNvPr id="2533" name="Graphic 2">
              <a:extLst>
                <a:ext uri="{FF2B5EF4-FFF2-40B4-BE49-F238E27FC236}">
                  <a16:creationId xmlns:a16="http://schemas.microsoft.com/office/drawing/2014/main" id="{430F2C92-F3F0-411B-8749-AFC34A0A8345}"/>
                </a:ext>
              </a:extLst>
            </p:cNvPr>
            <p:cNvGrpSpPr/>
            <p:nvPr/>
          </p:nvGrpSpPr>
          <p:grpSpPr>
            <a:xfrm>
              <a:off x="3752999" y="5808467"/>
              <a:ext cx="551848" cy="237423"/>
              <a:chOff x="3752999" y="5808467"/>
              <a:chExt cx="551848" cy="237423"/>
            </a:xfrm>
            <a:solidFill>
              <a:srgbClr val="000000"/>
            </a:solidFill>
          </p:grpSpPr>
          <p:sp>
            <p:nvSpPr>
              <p:cNvPr id="2534" name="TextBox 2533">
                <a:extLst>
                  <a:ext uri="{FF2B5EF4-FFF2-40B4-BE49-F238E27FC236}">
                    <a16:creationId xmlns:a16="http://schemas.microsoft.com/office/drawing/2014/main" id="{19838DAA-EA39-4342-B706-36EFD0DEBECC}"/>
                  </a:ext>
                </a:extLst>
              </p:cNvPr>
              <p:cNvSpPr txBox="1"/>
              <p:nvPr/>
            </p:nvSpPr>
            <p:spPr>
              <a:xfrm>
                <a:off x="3661559" y="5762747"/>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GoldenGate</a:t>
                </a:r>
              </a:p>
            </p:txBody>
          </p:sp>
          <p:sp>
            <p:nvSpPr>
              <p:cNvPr id="2535" name="TextBox 2534">
                <a:extLst>
                  <a:ext uri="{FF2B5EF4-FFF2-40B4-BE49-F238E27FC236}">
                    <a16:creationId xmlns:a16="http://schemas.microsoft.com/office/drawing/2014/main" id="{57C23DA4-BDA4-42B1-9FD5-9814FD4617C8}"/>
                  </a:ext>
                </a:extLst>
              </p:cNvPr>
              <p:cNvSpPr txBox="1"/>
              <p:nvPr/>
            </p:nvSpPr>
            <p:spPr>
              <a:xfrm>
                <a:off x="3785385" y="5865416"/>
                <a:ext cx="47163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Studio</a:t>
                </a:r>
              </a:p>
            </p:txBody>
          </p:sp>
        </p:grpSp>
      </p:grpSp>
      <p:grpSp>
        <p:nvGrpSpPr>
          <p:cNvPr id="2536" name="Graphic 2">
            <a:extLst>
              <a:ext uri="{FF2B5EF4-FFF2-40B4-BE49-F238E27FC236}">
                <a16:creationId xmlns:a16="http://schemas.microsoft.com/office/drawing/2014/main" id="{988CE07E-267C-4833-BD10-9F6A357C6F5F}"/>
              </a:ext>
            </a:extLst>
          </p:cNvPr>
          <p:cNvGrpSpPr/>
          <p:nvPr/>
        </p:nvGrpSpPr>
        <p:grpSpPr>
          <a:xfrm>
            <a:off x="4625689" y="5253044"/>
            <a:ext cx="551848" cy="795932"/>
            <a:chOff x="4625689" y="5352627"/>
            <a:chExt cx="551848" cy="795932"/>
          </a:xfrm>
        </p:grpSpPr>
        <p:grpSp>
          <p:nvGrpSpPr>
            <p:cNvPr id="2537" name="Graphic 2">
              <a:extLst>
                <a:ext uri="{FF2B5EF4-FFF2-40B4-BE49-F238E27FC236}">
                  <a16:creationId xmlns:a16="http://schemas.microsoft.com/office/drawing/2014/main" id="{AF435B31-4C74-46B3-B4E8-CB3022F25072}"/>
                </a:ext>
              </a:extLst>
            </p:cNvPr>
            <p:cNvGrpSpPr/>
            <p:nvPr/>
          </p:nvGrpSpPr>
          <p:grpSpPr>
            <a:xfrm>
              <a:off x="4642585" y="5352627"/>
              <a:ext cx="513347" cy="450162"/>
              <a:chOff x="4642585" y="5352627"/>
              <a:chExt cx="513347" cy="450162"/>
            </a:xfrm>
          </p:grpSpPr>
          <p:sp>
            <p:nvSpPr>
              <p:cNvPr id="2538" name="Freeform: Shape 2537">
                <a:extLst>
                  <a:ext uri="{FF2B5EF4-FFF2-40B4-BE49-F238E27FC236}">
                    <a16:creationId xmlns:a16="http://schemas.microsoft.com/office/drawing/2014/main" id="{9C1A94E6-EC65-4DC8-8FEF-815FC0F35D0F}"/>
                  </a:ext>
                </a:extLst>
              </p:cNvPr>
              <p:cNvSpPr/>
              <p:nvPr/>
            </p:nvSpPr>
            <p:spPr>
              <a:xfrm>
                <a:off x="4648694" y="5513112"/>
                <a:ext cx="501129" cy="283078"/>
              </a:xfrm>
              <a:custGeom>
                <a:avLst/>
                <a:gdLst>
                  <a:gd name="connsiteX0" fmla="*/ 495014 w 501129"/>
                  <a:gd name="connsiteY0" fmla="*/ 283072 h 283078"/>
                  <a:gd name="connsiteX1" fmla="*/ 470573 w 501129"/>
                  <a:gd name="connsiteY1" fmla="*/ 274147 h 283078"/>
                  <a:gd name="connsiteX2" fmla="*/ 462751 w 501129"/>
                  <a:gd name="connsiteY2" fmla="*/ 270848 h 283078"/>
                  <a:gd name="connsiteX3" fmla="*/ 455050 w 501129"/>
                  <a:gd name="connsiteY3" fmla="*/ 274147 h 283078"/>
                  <a:gd name="connsiteX4" fmla="*/ 430172 w 501129"/>
                  <a:gd name="connsiteY4" fmla="*/ 283079 h 283078"/>
                  <a:gd name="connsiteX5" fmla="*/ 405301 w 501129"/>
                  <a:gd name="connsiteY5" fmla="*/ 274147 h 283078"/>
                  <a:gd name="connsiteX6" fmla="*/ 397600 w 501129"/>
                  <a:gd name="connsiteY6" fmla="*/ 270848 h 283078"/>
                  <a:gd name="connsiteX7" fmla="*/ 389900 w 501129"/>
                  <a:gd name="connsiteY7" fmla="*/ 274147 h 283078"/>
                  <a:gd name="connsiteX8" fmla="*/ 365458 w 501129"/>
                  <a:gd name="connsiteY8" fmla="*/ 283072 h 283078"/>
                  <a:gd name="connsiteX9" fmla="*/ 341010 w 501129"/>
                  <a:gd name="connsiteY9" fmla="*/ 274147 h 283078"/>
                  <a:gd name="connsiteX10" fmla="*/ 333188 w 501129"/>
                  <a:gd name="connsiteY10" fmla="*/ 270848 h 283078"/>
                  <a:gd name="connsiteX11" fmla="*/ 325488 w 501129"/>
                  <a:gd name="connsiteY11" fmla="*/ 274147 h 283078"/>
                  <a:gd name="connsiteX12" fmla="*/ 300680 w 501129"/>
                  <a:gd name="connsiteY12" fmla="*/ 283060 h 283078"/>
                  <a:gd name="connsiteX13" fmla="*/ 275866 w 501129"/>
                  <a:gd name="connsiteY13" fmla="*/ 274147 h 283078"/>
                  <a:gd name="connsiteX14" fmla="*/ 268044 w 501129"/>
                  <a:gd name="connsiteY14" fmla="*/ 270848 h 283078"/>
                  <a:gd name="connsiteX15" fmla="*/ 260344 w 501129"/>
                  <a:gd name="connsiteY15" fmla="*/ 274147 h 283078"/>
                  <a:gd name="connsiteX16" fmla="*/ 235472 w 501129"/>
                  <a:gd name="connsiteY16" fmla="*/ 283079 h 283078"/>
                  <a:gd name="connsiteX17" fmla="*/ 210594 w 501129"/>
                  <a:gd name="connsiteY17" fmla="*/ 274147 h 283078"/>
                  <a:gd name="connsiteX18" fmla="*/ 202894 w 501129"/>
                  <a:gd name="connsiteY18" fmla="*/ 270848 h 283078"/>
                  <a:gd name="connsiteX19" fmla="*/ 195194 w 501129"/>
                  <a:gd name="connsiteY19" fmla="*/ 274147 h 283078"/>
                  <a:gd name="connsiteX20" fmla="*/ 170752 w 501129"/>
                  <a:gd name="connsiteY20" fmla="*/ 283072 h 283078"/>
                  <a:gd name="connsiteX21" fmla="*/ 146304 w 501129"/>
                  <a:gd name="connsiteY21" fmla="*/ 274147 h 283078"/>
                  <a:gd name="connsiteX22" fmla="*/ 138482 w 501129"/>
                  <a:gd name="connsiteY22" fmla="*/ 270848 h 283078"/>
                  <a:gd name="connsiteX23" fmla="*/ 130782 w 501129"/>
                  <a:gd name="connsiteY23" fmla="*/ 274147 h 283078"/>
                  <a:gd name="connsiteX24" fmla="*/ 105974 w 501129"/>
                  <a:gd name="connsiteY24" fmla="*/ 283060 h 283078"/>
                  <a:gd name="connsiteX25" fmla="*/ 81160 w 501129"/>
                  <a:gd name="connsiteY25" fmla="*/ 274147 h 283078"/>
                  <a:gd name="connsiteX26" fmla="*/ 73338 w 501129"/>
                  <a:gd name="connsiteY26" fmla="*/ 270848 h 283078"/>
                  <a:gd name="connsiteX27" fmla="*/ 65638 w 501129"/>
                  <a:gd name="connsiteY27" fmla="*/ 274147 h 283078"/>
                  <a:gd name="connsiteX28" fmla="*/ 41189 w 501129"/>
                  <a:gd name="connsiteY28" fmla="*/ 283072 h 283078"/>
                  <a:gd name="connsiteX29" fmla="*/ 16748 w 501129"/>
                  <a:gd name="connsiteY29" fmla="*/ 274147 h 283078"/>
                  <a:gd name="connsiteX30" fmla="*/ 9048 w 501129"/>
                  <a:gd name="connsiteY30" fmla="*/ 270848 h 283078"/>
                  <a:gd name="connsiteX31" fmla="*/ 0 w 501129"/>
                  <a:gd name="connsiteY31" fmla="*/ 270848 h 283078"/>
                  <a:gd name="connsiteX32" fmla="*/ 0 w 501129"/>
                  <a:gd name="connsiteY32" fmla="*/ 209734 h 283078"/>
                  <a:gd name="connsiteX33" fmla="*/ 6115 w 501129"/>
                  <a:gd name="connsiteY33" fmla="*/ 209734 h 283078"/>
                  <a:gd name="connsiteX34" fmla="*/ 30557 w 501129"/>
                  <a:gd name="connsiteY34" fmla="*/ 218416 h 283078"/>
                  <a:gd name="connsiteX35" fmla="*/ 34106 w 501129"/>
                  <a:gd name="connsiteY35" fmla="*/ 220919 h 283078"/>
                  <a:gd name="connsiteX36" fmla="*/ 38379 w 501129"/>
                  <a:gd name="connsiteY36" fmla="*/ 221715 h 283078"/>
                  <a:gd name="connsiteX37" fmla="*/ 46079 w 501129"/>
                  <a:gd name="connsiteY37" fmla="*/ 218538 h 283078"/>
                  <a:gd name="connsiteX38" fmla="*/ 70527 w 501129"/>
                  <a:gd name="connsiteY38" fmla="*/ 209490 h 283078"/>
                  <a:gd name="connsiteX39" fmla="*/ 94969 w 501129"/>
                  <a:gd name="connsiteY39" fmla="*/ 218416 h 283078"/>
                  <a:gd name="connsiteX40" fmla="*/ 102791 w 501129"/>
                  <a:gd name="connsiteY40" fmla="*/ 221715 h 283078"/>
                  <a:gd name="connsiteX41" fmla="*/ 110492 w 501129"/>
                  <a:gd name="connsiteY41" fmla="*/ 218538 h 283078"/>
                  <a:gd name="connsiteX42" fmla="*/ 115015 w 501129"/>
                  <a:gd name="connsiteY42" fmla="*/ 215355 h 283078"/>
                  <a:gd name="connsiteX43" fmla="*/ 115015 w 501129"/>
                  <a:gd name="connsiteY43" fmla="*/ 189444 h 283078"/>
                  <a:gd name="connsiteX44" fmla="*/ 0 w 501129"/>
                  <a:gd name="connsiteY44" fmla="*/ 189444 h 283078"/>
                  <a:gd name="connsiteX45" fmla="*/ 0 w 501129"/>
                  <a:gd name="connsiteY45" fmla="*/ 128337 h 283078"/>
                  <a:gd name="connsiteX46" fmla="*/ 16260 w 501129"/>
                  <a:gd name="connsiteY46" fmla="*/ 128337 h 283078"/>
                  <a:gd name="connsiteX47" fmla="*/ 116119 w 501129"/>
                  <a:gd name="connsiteY47" fmla="*/ 14175 h 283078"/>
                  <a:gd name="connsiteX48" fmla="*/ 116119 w 501129"/>
                  <a:gd name="connsiteY48" fmla="*/ 0 h 283078"/>
                  <a:gd name="connsiteX49" fmla="*/ 144597 w 501129"/>
                  <a:gd name="connsiteY49" fmla="*/ 0 h 283078"/>
                  <a:gd name="connsiteX50" fmla="*/ 144597 w 501129"/>
                  <a:gd name="connsiteY50" fmla="*/ 14175 h 283078"/>
                  <a:gd name="connsiteX51" fmla="*/ 165009 w 501129"/>
                  <a:gd name="connsiteY51" fmla="*/ 82501 h 283078"/>
                  <a:gd name="connsiteX52" fmla="*/ 202843 w 501129"/>
                  <a:gd name="connsiteY52" fmla="*/ 116080 h 283078"/>
                  <a:gd name="connsiteX53" fmla="*/ 252400 w 501129"/>
                  <a:gd name="connsiteY53" fmla="*/ 126258 h 283078"/>
                  <a:gd name="connsiteX54" fmla="*/ 301457 w 501129"/>
                  <a:gd name="connsiteY54" fmla="*/ 115150 h 283078"/>
                  <a:gd name="connsiteX55" fmla="*/ 337956 w 501129"/>
                  <a:gd name="connsiteY55" fmla="*/ 80544 h 283078"/>
                  <a:gd name="connsiteX56" fmla="*/ 357636 w 501129"/>
                  <a:gd name="connsiteY56" fmla="*/ 14175 h 283078"/>
                  <a:gd name="connsiteX57" fmla="*/ 357636 w 501129"/>
                  <a:gd name="connsiteY57" fmla="*/ 0 h 283078"/>
                  <a:gd name="connsiteX58" fmla="*/ 386236 w 501129"/>
                  <a:gd name="connsiteY58" fmla="*/ 0 h 283078"/>
                  <a:gd name="connsiteX59" fmla="*/ 386236 w 501129"/>
                  <a:gd name="connsiteY59" fmla="*/ 14175 h 283078"/>
                  <a:gd name="connsiteX60" fmla="*/ 485973 w 501129"/>
                  <a:gd name="connsiteY60" fmla="*/ 128337 h 283078"/>
                  <a:gd name="connsiteX61" fmla="*/ 501129 w 501129"/>
                  <a:gd name="connsiteY61" fmla="*/ 128337 h 283078"/>
                  <a:gd name="connsiteX62" fmla="*/ 501129 w 501129"/>
                  <a:gd name="connsiteY62" fmla="*/ 189444 h 283078"/>
                  <a:gd name="connsiteX63" fmla="*/ 387089 w 501129"/>
                  <a:gd name="connsiteY63" fmla="*/ 189444 h 283078"/>
                  <a:gd name="connsiteX64" fmla="*/ 387089 w 501129"/>
                  <a:gd name="connsiteY64" fmla="*/ 211082 h 283078"/>
                  <a:gd name="connsiteX65" fmla="*/ 405262 w 501129"/>
                  <a:gd name="connsiteY65" fmla="*/ 210600 h 283078"/>
                  <a:gd name="connsiteX66" fmla="*/ 421683 w 501129"/>
                  <a:gd name="connsiteY66" fmla="*/ 218416 h 283078"/>
                  <a:gd name="connsiteX67" fmla="*/ 429383 w 501129"/>
                  <a:gd name="connsiteY67" fmla="*/ 221715 h 283078"/>
                  <a:gd name="connsiteX68" fmla="*/ 433823 w 501129"/>
                  <a:gd name="connsiteY68" fmla="*/ 220932 h 283078"/>
                  <a:gd name="connsiteX69" fmla="*/ 437571 w 501129"/>
                  <a:gd name="connsiteY69" fmla="*/ 218416 h 283078"/>
                  <a:gd name="connsiteX70" fmla="*/ 462013 w 501129"/>
                  <a:gd name="connsiteY70" fmla="*/ 209369 h 283078"/>
                  <a:gd name="connsiteX71" fmla="*/ 486461 w 501129"/>
                  <a:gd name="connsiteY71" fmla="*/ 218294 h 283078"/>
                  <a:gd name="connsiteX72" fmla="*/ 494283 w 501129"/>
                  <a:gd name="connsiteY72" fmla="*/ 221593 h 283078"/>
                  <a:gd name="connsiteX73" fmla="*/ 500392 w 501129"/>
                  <a:gd name="connsiteY73" fmla="*/ 221593 h 283078"/>
                  <a:gd name="connsiteX74" fmla="*/ 500392 w 501129"/>
                  <a:gd name="connsiteY74" fmla="*/ 282706 h 283078"/>
                  <a:gd name="connsiteX75" fmla="*/ 495014 w 501129"/>
                  <a:gd name="connsiteY75" fmla="*/ 283072 h 28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01129" h="283078">
                    <a:moveTo>
                      <a:pt x="495014" y="283072"/>
                    </a:moveTo>
                    <a:cubicBezTo>
                      <a:pt x="486076" y="283053"/>
                      <a:pt x="477419" y="279896"/>
                      <a:pt x="470573" y="274147"/>
                    </a:cubicBezTo>
                    <a:cubicBezTo>
                      <a:pt x="467146" y="271580"/>
                      <a:pt x="466170" y="270848"/>
                      <a:pt x="462751" y="270848"/>
                    </a:cubicBezTo>
                    <a:cubicBezTo>
                      <a:pt x="459324" y="270848"/>
                      <a:pt x="458471" y="271580"/>
                      <a:pt x="455050" y="274147"/>
                    </a:cubicBezTo>
                    <a:cubicBezTo>
                      <a:pt x="448043" y="279922"/>
                      <a:pt x="439252" y="283079"/>
                      <a:pt x="430172" y="283079"/>
                    </a:cubicBezTo>
                    <a:cubicBezTo>
                      <a:pt x="421099" y="283079"/>
                      <a:pt x="412308" y="279922"/>
                      <a:pt x="405301" y="274147"/>
                    </a:cubicBezTo>
                    <a:cubicBezTo>
                      <a:pt x="401880" y="271580"/>
                      <a:pt x="400905" y="270848"/>
                      <a:pt x="397600" y="270848"/>
                    </a:cubicBezTo>
                    <a:cubicBezTo>
                      <a:pt x="394302" y="270848"/>
                      <a:pt x="393327" y="271580"/>
                      <a:pt x="389900" y="274147"/>
                    </a:cubicBezTo>
                    <a:cubicBezTo>
                      <a:pt x="383021" y="279845"/>
                      <a:pt x="374390" y="282996"/>
                      <a:pt x="365458" y="283072"/>
                    </a:cubicBezTo>
                    <a:cubicBezTo>
                      <a:pt x="356513" y="283053"/>
                      <a:pt x="347863" y="279896"/>
                      <a:pt x="341010" y="274147"/>
                    </a:cubicBezTo>
                    <a:cubicBezTo>
                      <a:pt x="337590" y="271580"/>
                      <a:pt x="336614" y="270848"/>
                      <a:pt x="333188" y="270848"/>
                    </a:cubicBezTo>
                    <a:cubicBezTo>
                      <a:pt x="329768" y="270848"/>
                      <a:pt x="328914" y="271580"/>
                      <a:pt x="325488" y="274147"/>
                    </a:cubicBezTo>
                    <a:cubicBezTo>
                      <a:pt x="318506" y="279909"/>
                      <a:pt x="309734" y="283060"/>
                      <a:pt x="300680" y="283060"/>
                    </a:cubicBezTo>
                    <a:cubicBezTo>
                      <a:pt x="291620" y="283060"/>
                      <a:pt x="282848" y="279909"/>
                      <a:pt x="275866" y="274147"/>
                    </a:cubicBezTo>
                    <a:cubicBezTo>
                      <a:pt x="272318" y="271580"/>
                      <a:pt x="271464" y="270848"/>
                      <a:pt x="268044" y="270848"/>
                    </a:cubicBezTo>
                    <a:cubicBezTo>
                      <a:pt x="264618" y="270848"/>
                      <a:pt x="263764" y="271580"/>
                      <a:pt x="260344" y="274147"/>
                    </a:cubicBezTo>
                    <a:cubicBezTo>
                      <a:pt x="253337" y="279922"/>
                      <a:pt x="244546" y="283079"/>
                      <a:pt x="235472" y="283079"/>
                    </a:cubicBezTo>
                    <a:cubicBezTo>
                      <a:pt x="226392" y="283079"/>
                      <a:pt x="217601" y="279922"/>
                      <a:pt x="210594" y="274147"/>
                    </a:cubicBezTo>
                    <a:cubicBezTo>
                      <a:pt x="207174" y="271580"/>
                      <a:pt x="206199" y="270848"/>
                      <a:pt x="202894" y="270848"/>
                    </a:cubicBezTo>
                    <a:cubicBezTo>
                      <a:pt x="199596" y="270848"/>
                      <a:pt x="198621" y="271580"/>
                      <a:pt x="195194" y="274147"/>
                    </a:cubicBezTo>
                    <a:cubicBezTo>
                      <a:pt x="188315" y="279845"/>
                      <a:pt x="179684" y="282996"/>
                      <a:pt x="170752" y="283072"/>
                    </a:cubicBezTo>
                    <a:cubicBezTo>
                      <a:pt x="161807" y="283053"/>
                      <a:pt x="153157" y="279896"/>
                      <a:pt x="146304" y="274147"/>
                    </a:cubicBezTo>
                    <a:cubicBezTo>
                      <a:pt x="142884" y="271580"/>
                      <a:pt x="141908" y="270848"/>
                      <a:pt x="138482" y="270848"/>
                    </a:cubicBezTo>
                    <a:cubicBezTo>
                      <a:pt x="135062" y="270848"/>
                      <a:pt x="134208" y="271580"/>
                      <a:pt x="130782" y="274147"/>
                    </a:cubicBezTo>
                    <a:cubicBezTo>
                      <a:pt x="123800" y="279909"/>
                      <a:pt x="115028" y="283060"/>
                      <a:pt x="105974" y="283060"/>
                    </a:cubicBezTo>
                    <a:cubicBezTo>
                      <a:pt x="96920" y="283060"/>
                      <a:pt x="88148" y="279909"/>
                      <a:pt x="81160" y="274147"/>
                    </a:cubicBezTo>
                    <a:cubicBezTo>
                      <a:pt x="77618" y="271580"/>
                      <a:pt x="76758" y="270848"/>
                      <a:pt x="73338" y="270848"/>
                    </a:cubicBezTo>
                    <a:cubicBezTo>
                      <a:pt x="69918" y="270848"/>
                      <a:pt x="69058" y="271580"/>
                      <a:pt x="65638" y="274147"/>
                    </a:cubicBezTo>
                    <a:cubicBezTo>
                      <a:pt x="58784" y="279896"/>
                      <a:pt x="50135" y="283053"/>
                      <a:pt x="41189" y="283072"/>
                    </a:cubicBezTo>
                    <a:cubicBezTo>
                      <a:pt x="32251" y="283047"/>
                      <a:pt x="23601" y="279890"/>
                      <a:pt x="16748" y="274147"/>
                    </a:cubicBezTo>
                    <a:cubicBezTo>
                      <a:pt x="13328" y="271580"/>
                      <a:pt x="12468" y="270848"/>
                      <a:pt x="9048" y="270848"/>
                    </a:cubicBezTo>
                    <a:lnTo>
                      <a:pt x="0" y="270848"/>
                    </a:lnTo>
                    <a:lnTo>
                      <a:pt x="0" y="209734"/>
                    </a:lnTo>
                    <a:lnTo>
                      <a:pt x="6115" y="209734"/>
                    </a:lnTo>
                    <a:cubicBezTo>
                      <a:pt x="15028" y="209683"/>
                      <a:pt x="23672" y="212756"/>
                      <a:pt x="30557" y="218416"/>
                    </a:cubicBezTo>
                    <a:cubicBezTo>
                      <a:pt x="31545" y="219494"/>
                      <a:pt x="32758" y="220354"/>
                      <a:pt x="34106" y="220919"/>
                    </a:cubicBezTo>
                    <a:cubicBezTo>
                      <a:pt x="35459" y="221490"/>
                      <a:pt x="36916" y="221759"/>
                      <a:pt x="38379" y="221715"/>
                    </a:cubicBezTo>
                    <a:cubicBezTo>
                      <a:pt x="41684" y="221715"/>
                      <a:pt x="42659" y="220983"/>
                      <a:pt x="46079" y="218538"/>
                    </a:cubicBezTo>
                    <a:cubicBezTo>
                      <a:pt x="52887" y="212699"/>
                      <a:pt x="61556" y="209490"/>
                      <a:pt x="70527" y="209490"/>
                    </a:cubicBezTo>
                    <a:cubicBezTo>
                      <a:pt x="79472" y="209484"/>
                      <a:pt x="88135" y="212648"/>
                      <a:pt x="94969" y="218416"/>
                    </a:cubicBezTo>
                    <a:cubicBezTo>
                      <a:pt x="98518" y="220983"/>
                      <a:pt x="99371" y="221715"/>
                      <a:pt x="102791" y="221715"/>
                    </a:cubicBezTo>
                    <a:cubicBezTo>
                      <a:pt x="106218" y="221715"/>
                      <a:pt x="107071" y="220983"/>
                      <a:pt x="110492" y="218538"/>
                    </a:cubicBezTo>
                    <a:cubicBezTo>
                      <a:pt x="111910" y="217351"/>
                      <a:pt x="113424" y="216286"/>
                      <a:pt x="115015" y="215355"/>
                    </a:cubicBezTo>
                    <a:lnTo>
                      <a:pt x="115015" y="189444"/>
                    </a:lnTo>
                    <a:lnTo>
                      <a:pt x="0" y="189444"/>
                    </a:lnTo>
                    <a:lnTo>
                      <a:pt x="0" y="128337"/>
                    </a:lnTo>
                    <a:lnTo>
                      <a:pt x="16260" y="128337"/>
                    </a:lnTo>
                    <a:cubicBezTo>
                      <a:pt x="91671" y="128337"/>
                      <a:pt x="116119" y="43390"/>
                      <a:pt x="116119" y="14175"/>
                    </a:cubicBezTo>
                    <a:lnTo>
                      <a:pt x="116119" y="0"/>
                    </a:lnTo>
                    <a:lnTo>
                      <a:pt x="144597" y="0"/>
                    </a:lnTo>
                    <a:lnTo>
                      <a:pt x="144597" y="14175"/>
                    </a:lnTo>
                    <a:cubicBezTo>
                      <a:pt x="145072" y="38379"/>
                      <a:pt x="152124" y="61999"/>
                      <a:pt x="165009" y="82501"/>
                    </a:cubicBezTo>
                    <a:cubicBezTo>
                      <a:pt x="174454" y="96817"/>
                      <a:pt x="187506" y="108400"/>
                      <a:pt x="202843" y="116080"/>
                    </a:cubicBezTo>
                    <a:cubicBezTo>
                      <a:pt x="218185" y="123762"/>
                      <a:pt x="235273" y="127272"/>
                      <a:pt x="252400" y="126258"/>
                    </a:cubicBezTo>
                    <a:cubicBezTo>
                      <a:pt x="269449" y="127028"/>
                      <a:pt x="286396" y="123191"/>
                      <a:pt x="301457" y="115150"/>
                    </a:cubicBezTo>
                    <a:cubicBezTo>
                      <a:pt x="316510" y="107103"/>
                      <a:pt x="329120" y="95149"/>
                      <a:pt x="337956" y="80544"/>
                    </a:cubicBezTo>
                    <a:cubicBezTo>
                      <a:pt x="350019" y="60440"/>
                      <a:pt x="356789" y="37603"/>
                      <a:pt x="357636" y="14175"/>
                    </a:cubicBezTo>
                    <a:lnTo>
                      <a:pt x="357636" y="0"/>
                    </a:lnTo>
                    <a:lnTo>
                      <a:pt x="386236" y="0"/>
                    </a:lnTo>
                    <a:lnTo>
                      <a:pt x="386236" y="14175"/>
                    </a:lnTo>
                    <a:cubicBezTo>
                      <a:pt x="386236" y="43390"/>
                      <a:pt x="410678" y="128337"/>
                      <a:pt x="485973" y="128337"/>
                    </a:cubicBezTo>
                    <a:lnTo>
                      <a:pt x="501129" y="128337"/>
                    </a:lnTo>
                    <a:lnTo>
                      <a:pt x="501129" y="189444"/>
                    </a:lnTo>
                    <a:lnTo>
                      <a:pt x="387089" y="189444"/>
                    </a:lnTo>
                    <a:lnTo>
                      <a:pt x="387089" y="211082"/>
                    </a:lnTo>
                    <a:cubicBezTo>
                      <a:pt x="393025" y="209490"/>
                      <a:pt x="399256" y="209324"/>
                      <a:pt x="405262" y="210600"/>
                    </a:cubicBezTo>
                    <a:cubicBezTo>
                      <a:pt x="411274" y="211878"/>
                      <a:pt x="416902" y="214553"/>
                      <a:pt x="421683" y="218416"/>
                    </a:cubicBezTo>
                    <a:cubicBezTo>
                      <a:pt x="425103" y="220983"/>
                      <a:pt x="426078" y="221715"/>
                      <a:pt x="429383" y="221715"/>
                    </a:cubicBezTo>
                    <a:cubicBezTo>
                      <a:pt x="430904" y="221766"/>
                      <a:pt x="432412" y="221503"/>
                      <a:pt x="433823" y="220932"/>
                    </a:cubicBezTo>
                    <a:cubicBezTo>
                      <a:pt x="435235" y="220367"/>
                      <a:pt x="436512" y="219507"/>
                      <a:pt x="437571" y="218416"/>
                    </a:cubicBezTo>
                    <a:cubicBezTo>
                      <a:pt x="444373" y="212577"/>
                      <a:pt x="453048" y="209369"/>
                      <a:pt x="462013" y="209369"/>
                    </a:cubicBezTo>
                    <a:cubicBezTo>
                      <a:pt x="470964" y="209362"/>
                      <a:pt x="479620" y="212526"/>
                      <a:pt x="486461" y="218294"/>
                    </a:cubicBezTo>
                    <a:cubicBezTo>
                      <a:pt x="490003" y="220861"/>
                      <a:pt x="490863" y="221593"/>
                      <a:pt x="494283" y="221593"/>
                    </a:cubicBezTo>
                    <a:lnTo>
                      <a:pt x="500392" y="221593"/>
                    </a:lnTo>
                    <a:lnTo>
                      <a:pt x="500392" y="282706"/>
                    </a:lnTo>
                    <a:lnTo>
                      <a:pt x="495014" y="283072"/>
                    </a:lnTo>
                    <a:close/>
                  </a:path>
                </a:pathLst>
              </a:custGeom>
              <a:solidFill>
                <a:srgbClr val="FFFFFF"/>
              </a:solidFill>
              <a:ln w="6417" cap="flat">
                <a:noFill/>
                <a:prstDash val="solid"/>
                <a:miter/>
              </a:ln>
            </p:spPr>
            <p:txBody>
              <a:bodyPr rtlCol="0" anchor="ctr"/>
              <a:lstStyle/>
              <a:p>
                <a:endParaRPr lang="en-US"/>
              </a:p>
            </p:txBody>
          </p:sp>
          <p:sp>
            <p:nvSpPr>
              <p:cNvPr id="2539" name="Freeform: Shape 2538">
                <a:extLst>
                  <a:ext uri="{FF2B5EF4-FFF2-40B4-BE49-F238E27FC236}">
                    <a16:creationId xmlns:a16="http://schemas.microsoft.com/office/drawing/2014/main" id="{84FCAC3C-B837-4C9E-A06D-59D9CC10ECAE}"/>
                  </a:ext>
                </a:extLst>
              </p:cNvPr>
              <p:cNvSpPr/>
              <p:nvPr/>
            </p:nvSpPr>
            <p:spPr>
              <a:xfrm>
                <a:off x="4642585" y="5506997"/>
                <a:ext cx="513347" cy="295792"/>
              </a:xfrm>
              <a:custGeom>
                <a:avLst/>
                <a:gdLst>
                  <a:gd name="connsiteX0" fmla="*/ 387089 w 513347"/>
                  <a:gd name="connsiteY0" fmla="*/ 12224 h 295792"/>
                  <a:gd name="connsiteX1" fmla="*/ 387089 w 513347"/>
                  <a:gd name="connsiteY1" fmla="*/ 20290 h 295792"/>
                  <a:gd name="connsiteX2" fmla="*/ 492935 w 513347"/>
                  <a:gd name="connsiteY2" fmla="*/ 140561 h 295792"/>
                  <a:gd name="connsiteX3" fmla="*/ 501123 w 513347"/>
                  <a:gd name="connsiteY3" fmla="*/ 140561 h 295792"/>
                  <a:gd name="connsiteX4" fmla="*/ 501123 w 513347"/>
                  <a:gd name="connsiteY4" fmla="*/ 189451 h 295792"/>
                  <a:gd name="connsiteX5" fmla="*/ 387089 w 513347"/>
                  <a:gd name="connsiteY5" fmla="*/ 189451 h 295792"/>
                  <a:gd name="connsiteX6" fmla="*/ 387089 w 513347"/>
                  <a:gd name="connsiteY6" fmla="*/ 226123 h 295792"/>
                  <a:gd name="connsiteX7" fmla="*/ 403343 w 513347"/>
                  <a:gd name="connsiteY7" fmla="*/ 221965 h 295792"/>
                  <a:gd name="connsiteX8" fmla="*/ 424487 w 513347"/>
                  <a:gd name="connsiteY8" fmla="*/ 229665 h 295792"/>
                  <a:gd name="connsiteX9" fmla="*/ 435915 w 513347"/>
                  <a:gd name="connsiteY9" fmla="*/ 234170 h 295792"/>
                  <a:gd name="connsiteX10" fmla="*/ 447344 w 513347"/>
                  <a:gd name="connsiteY10" fmla="*/ 229665 h 295792"/>
                  <a:gd name="connsiteX11" fmla="*/ 468494 w 513347"/>
                  <a:gd name="connsiteY11" fmla="*/ 221965 h 295792"/>
                  <a:gd name="connsiteX12" fmla="*/ 489759 w 513347"/>
                  <a:gd name="connsiteY12" fmla="*/ 229665 h 295792"/>
                  <a:gd name="connsiteX13" fmla="*/ 501123 w 513347"/>
                  <a:gd name="connsiteY13" fmla="*/ 234189 h 295792"/>
                  <a:gd name="connsiteX14" fmla="*/ 501123 w 513347"/>
                  <a:gd name="connsiteY14" fmla="*/ 283079 h 295792"/>
                  <a:gd name="connsiteX15" fmla="*/ 479980 w 513347"/>
                  <a:gd name="connsiteY15" fmla="*/ 275379 h 295792"/>
                  <a:gd name="connsiteX16" fmla="*/ 468494 w 513347"/>
                  <a:gd name="connsiteY16" fmla="*/ 270855 h 295792"/>
                  <a:gd name="connsiteX17" fmla="*/ 457123 w 513347"/>
                  <a:gd name="connsiteY17" fmla="*/ 275379 h 295792"/>
                  <a:gd name="connsiteX18" fmla="*/ 435915 w 513347"/>
                  <a:gd name="connsiteY18" fmla="*/ 283092 h 295792"/>
                  <a:gd name="connsiteX19" fmla="*/ 414714 w 513347"/>
                  <a:gd name="connsiteY19" fmla="*/ 275379 h 295792"/>
                  <a:gd name="connsiteX20" fmla="*/ 403343 w 513347"/>
                  <a:gd name="connsiteY20" fmla="*/ 270855 h 295792"/>
                  <a:gd name="connsiteX21" fmla="*/ 391857 w 513347"/>
                  <a:gd name="connsiteY21" fmla="*/ 275379 h 295792"/>
                  <a:gd name="connsiteX22" fmla="*/ 370707 w 513347"/>
                  <a:gd name="connsiteY22" fmla="*/ 283079 h 295792"/>
                  <a:gd name="connsiteX23" fmla="*/ 349564 w 513347"/>
                  <a:gd name="connsiteY23" fmla="*/ 275379 h 295792"/>
                  <a:gd name="connsiteX24" fmla="*/ 338136 w 513347"/>
                  <a:gd name="connsiteY24" fmla="*/ 270874 h 295792"/>
                  <a:gd name="connsiteX25" fmla="*/ 326707 w 513347"/>
                  <a:gd name="connsiteY25" fmla="*/ 275379 h 295792"/>
                  <a:gd name="connsiteX26" fmla="*/ 305564 w 513347"/>
                  <a:gd name="connsiteY26" fmla="*/ 283079 h 295792"/>
                  <a:gd name="connsiteX27" fmla="*/ 284298 w 513347"/>
                  <a:gd name="connsiteY27" fmla="*/ 275379 h 295792"/>
                  <a:gd name="connsiteX28" fmla="*/ 272928 w 513347"/>
                  <a:gd name="connsiteY28" fmla="*/ 270835 h 295792"/>
                  <a:gd name="connsiteX29" fmla="*/ 261563 w 513347"/>
                  <a:gd name="connsiteY29" fmla="*/ 275379 h 295792"/>
                  <a:gd name="connsiteX30" fmla="*/ 240355 w 513347"/>
                  <a:gd name="connsiteY30" fmla="*/ 283092 h 295792"/>
                  <a:gd name="connsiteX31" fmla="*/ 219148 w 513347"/>
                  <a:gd name="connsiteY31" fmla="*/ 275379 h 295792"/>
                  <a:gd name="connsiteX32" fmla="*/ 207784 w 513347"/>
                  <a:gd name="connsiteY32" fmla="*/ 270855 h 295792"/>
                  <a:gd name="connsiteX33" fmla="*/ 196291 w 513347"/>
                  <a:gd name="connsiteY33" fmla="*/ 275379 h 295792"/>
                  <a:gd name="connsiteX34" fmla="*/ 175148 w 513347"/>
                  <a:gd name="connsiteY34" fmla="*/ 283079 h 295792"/>
                  <a:gd name="connsiteX35" fmla="*/ 154004 w 513347"/>
                  <a:gd name="connsiteY35" fmla="*/ 275379 h 295792"/>
                  <a:gd name="connsiteX36" fmla="*/ 142576 w 513347"/>
                  <a:gd name="connsiteY36" fmla="*/ 270874 h 295792"/>
                  <a:gd name="connsiteX37" fmla="*/ 131147 w 513347"/>
                  <a:gd name="connsiteY37" fmla="*/ 275379 h 295792"/>
                  <a:gd name="connsiteX38" fmla="*/ 110004 w 513347"/>
                  <a:gd name="connsiteY38" fmla="*/ 283079 h 295792"/>
                  <a:gd name="connsiteX39" fmla="*/ 88861 w 513347"/>
                  <a:gd name="connsiteY39" fmla="*/ 275379 h 295792"/>
                  <a:gd name="connsiteX40" fmla="*/ 77368 w 513347"/>
                  <a:gd name="connsiteY40" fmla="*/ 270855 h 295792"/>
                  <a:gd name="connsiteX41" fmla="*/ 66004 w 513347"/>
                  <a:gd name="connsiteY41" fmla="*/ 275379 h 295792"/>
                  <a:gd name="connsiteX42" fmla="*/ 44854 w 513347"/>
                  <a:gd name="connsiteY42" fmla="*/ 283079 h 295792"/>
                  <a:gd name="connsiteX43" fmla="*/ 23588 w 513347"/>
                  <a:gd name="connsiteY43" fmla="*/ 275379 h 295792"/>
                  <a:gd name="connsiteX44" fmla="*/ 12224 w 513347"/>
                  <a:gd name="connsiteY44" fmla="*/ 270855 h 295792"/>
                  <a:gd name="connsiteX45" fmla="*/ 12224 w 513347"/>
                  <a:gd name="connsiteY45" fmla="*/ 221965 h 295792"/>
                  <a:gd name="connsiteX46" fmla="*/ 33368 w 513347"/>
                  <a:gd name="connsiteY46" fmla="*/ 229665 h 295792"/>
                  <a:gd name="connsiteX47" fmla="*/ 44796 w 513347"/>
                  <a:gd name="connsiteY47" fmla="*/ 234170 h 295792"/>
                  <a:gd name="connsiteX48" fmla="*/ 56225 w 513347"/>
                  <a:gd name="connsiteY48" fmla="*/ 229665 h 295792"/>
                  <a:gd name="connsiteX49" fmla="*/ 77368 w 513347"/>
                  <a:gd name="connsiteY49" fmla="*/ 221965 h 295792"/>
                  <a:gd name="connsiteX50" fmla="*/ 98633 w 513347"/>
                  <a:gd name="connsiteY50" fmla="*/ 229665 h 295792"/>
                  <a:gd name="connsiteX51" fmla="*/ 103863 w 513347"/>
                  <a:gd name="connsiteY51" fmla="*/ 233072 h 295792"/>
                  <a:gd name="connsiteX52" fmla="*/ 110004 w 513347"/>
                  <a:gd name="connsiteY52" fmla="*/ 234189 h 295792"/>
                  <a:gd name="connsiteX53" fmla="*/ 121368 w 513347"/>
                  <a:gd name="connsiteY53" fmla="*/ 229665 h 295792"/>
                  <a:gd name="connsiteX54" fmla="*/ 128337 w 513347"/>
                  <a:gd name="connsiteY54" fmla="*/ 225263 h 295792"/>
                  <a:gd name="connsiteX55" fmla="*/ 128337 w 513347"/>
                  <a:gd name="connsiteY55" fmla="*/ 189451 h 295792"/>
                  <a:gd name="connsiteX56" fmla="*/ 12224 w 513347"/>
                  <a:gd name="connsiteY56" fmla="*/ 189451 h 295792"/>
                  <a:gd name="connsiteX57" fmla="*/ 12224 w 513347"/>
                  <a:gd name="connsiteY57" fmla="*/ 140561 h 295792"/>
                  <a:gd name="connsiteX58" fmla="*/ 22369 w 513347"/>
                  <a:gd name="connsiteY58" fmla="*/ 140561 h 295792"/>
                  <a:gd name="connsiteX59" fmla="*/ 128337 w 513347"/>
                  <a:gd name="connsiteY59" fmla="*/ 20290 h 295792"/>
                  <a:gd name="connsiteX60" fmla="*/ 128337 w 513347"/>
                  <a:gd name="connsiteY60" fmla="*/ 12224 h 295792"/>
                  <a:gd name="connsiteX61" fmla="*/ 144591 w 513347"/>
                  <a:gd name="connsiteY61" fmla="*/ 12224 h 295792"/>
                  <a:gd name="connsiteX62" fmla="*/ 144591 w 513347"/>
                  <a:gd name="connsiteY62" fmla="*/ 20290 h 295792"/>
                  <a:gd name="connsiteX63" fmla="*/ 166228 w 513347"/>
                  <a:gd name="connsiteY63" fmla="*/ 92036 h 295792"/>
                  <a:gd name="connsiteX64" fmla="*/ 206186 w 513347"/>
                  <a:gd name="connsiteY64" fmla="*/ 127932 h 295792"/>
                  <a:gd name="connsiteX65" fmla="*/ 258753 w 513347"/>
                  <a:gd name="connsiteY65" fmla="*/ 138976 h 295792"/>
                  <a:gd name="connsiteX66" fmla="*/ 311198 w 513347"/>
                  <a:gd name="connsiteY66" fmla="*/ 127220 h 295792"/>
                  <a:gd name="connsiteX67" fmla="*/ 350052 w 513347"/>
                  <a:gd name="connsiteY67" fmla="*/ 90086 h 295792"/>
                  <a:gd name="connsiteX68" fmla="*/ 370707 w 513347"/>
                  <a:gd name="connsiteY68" fmla="*/ 20534 h 295792"/>
                  <a:gd name="connsiteX69" fmla="*/ 370707 w 513347"/>
                  <a:gd name="connsiteY69" fmla="*/ 12468 h 295792"/>
                  <a:gd name="connsiteX70" fmla="*/ 387089 w 513347"/>
                  <a:gd name="connsiteY70" fmla="*/ 12468 h 295792"/>
                  <a:gd name="connsiteX71" fmla="*/ 399314 w 513347"/>
                  <a:gd name="connsiteY71" fmla="*/ 250 h 295792"/>
                  <a:gd name="connsiteX72" fmla="*/ 358490 w 513347"/>
                  <a:gd name="connsiteY72" fmla="*/ 250 h 295792"/>
                  <a:gd name="connsiteX73" fmla="*/ 358490 w 513347"/>
                  <a:gd name="connsiteY73" fmla="*/ 20534 h 295792"/>
                  <a:gd name="connsiteX74" fmla="*/ 339663 w 513347"/>
                  <a:gd name="connsiteY74" fmla="*/ 83727 h 295792"/>
                  <a:gd name="connsiteX75" fmla="*/ 305249 w 513347"/>
                  <a:gd name="connsiteY75" fmla="*/ 116600 h 295792"/>
                  <a:gd name="connsiteX76" fmla="*/ 258753 w 513347"/>
                  <a:gd name="connsiteY76" fmla="*/ 126752 h 295792"/>
                  <a:gd name="connsiteX77" fmla="*/ 212051 w 513347"/>
                  <a:gd name="connsiteY77" fmla="*/ 117467 h 295792"/>
                  <a:gd name="connsiteX78" fmla="*/ 176495 w 513347"/>
                  <a:gd name="connsiteY78" fmla="*/ 85806 h 295792"/>
                  <a:gd name="connsiteX79" fmla="*/ 156815 w 513347"/>
                  <a:gd name="connsiteY79" fmla="*/ 20784 h 295792"/>
                  <a:gd name="connsiteX80" fmla="*/ 156815 w 513347"/>
                  <a:gd name="connsiteY80" fmla="*/ 0 h 295792"/>
                  <a:gd name="connsiteX81" fmla="*/ 116113 w 513347"/>
                  <a:gd name="connsiteY81" fmla="*/ 0 h 295792"/>
                  <a:gd name="connsiteX82" fmla="*/ 116113 w 513347"/>
                  <a:gd name="connsiteY82" fmla="*/ 20290 h 295792"/>
                  <a:gd name="connsiteX83" fmla="*/ 22369 w 513347"/>
                  <a:gd name="connsiteY83" fmla="*/ 128337 h 295792"/>
                  <a:gd name="connsiteX84" fmla="*/ 0 w 513347"/>
                  <a:gd name="connsiteY84" fmla="*/ 128337 h 295792"/>
                  <a:gd name="connsiteX85" fmla="*/ 0 w 513347"/>
                  <a:gd name="connsiteY85" fmla="*/ 201675 h 295792"/>
                  <a:gd name="connsiteX86" fmla="*/ 116113 w 513347"/>
                  <a:gd name="connsiteY86" fmla="*/ 201675 h 295792"/>
                  <a:gd name="connsiteX87" fmla="*/ 116113 w 513347"/>
                  <a:gd name="connsiteY87" fmla="*/ 218423 h 295792"/>
                  <a:gd name="connsiteX88" fmla="*/ 114034 w 513347"/>
                  <a:gd name="connsiteY88" fmla="*/ 219886 h 295792"/>
                  <a:gd name="connsiteX89" fmla="*/ 110004 w 513347"/>
                  <a:gd name="connsiteY89" fmla="*/ 221965 h 295792"/>
                  <a:gd name="connsiteX90" fmla="*/ 105968 w 513347"/>
                  <a:gd name="connsiteY90" fmla="*/ 220008 h 295792"/>
                  <a:gd name="connsiteX91" fmla="*/ 77432 w 513347"/>
                  <a:gd name="connsiteY91" fmla="*/ 209792 h 295792"/>
                  <a:gd name="connsiteX92" fmla="*/ 48890 w 513347"/>
                  <a:gd name="connsiteY92" fmla="*/ 220008 h 295792"/>
                  <a:gd name="connsiteX93" fmla="*/ 44854 w 513347"/>
                  <a:gd name="connsiteY93" fmla="*/ 222087 h 295792"/>
                  <a:gd name="connsiteX94" fmla="*/ 40702 w 513347"/>
                  <a:gd name="connsiteY94" fmla="*/ 220130 h 295792"/>
                  <a:gd name="connsiteX95" fmla="*/ 12224 w 513347"/>
                  <a:gd name="connsiteY95" fmla="*/ 209741 h 295792"/>
                  <a:gd name="connsiteX96" fmla="*/ 0 w 513347"/>
                  <a:gd name="connsiteY96" fmla="*/ 209741 h 295792"/>
                  <a:gd name="connsiteX97" fmla="*/ 0 w 513347"/>
                  <a:gd name="connsiteY97" fmla="*/ 283079 h 295792"/>
                  <a:gd name="connsiteX98" fmla="*/ 12224 w 513347"/>
                  <a:gd name="connsiteY98" fmla="*/ 283079 h 295792"/>
                  <a:gd name="connsiteX99" fmla="*/ 16254 w 513347"/>
                  <a:gd name="connsiteY99" fmla="*/ 285158 h 295792"/>
                  <a:gd name="connsiteX100" fmla="*/ 44854 w 513347"/>
                  <a:gd name="connsiteY100" fmla="*/ 295297 h 295792"/>
                  <a:gd name="connsiteX101" fmla="*/ 73338 w 513347"/>
                  <a:gd name="connsiteY101" fmla="*/ 285645 h 295792"/>
                  <a:gd name="connsiteX102" fmla="*/ 77368 w 513347"/>
                  <a:gd name="connsiteY102" fmla="*/ 283567 h 295792"/>
                  <a:gd name="connsiteX103" fmla="*/ 81404 w 513347"/>
                  <a:gd name="connsiteY103" fmla="*/ 285645 h 295792"/>
                  <a:gd name="connsiteX104" fmla="*/ 110004 w 513347"/>
                  <a:gd name="connsiteY104" fmla="*/ 295297 h 295792"/>
                  <a:gd name="connsiteX105" fmla="*/ 138482 w 513347"/>
                  <a:gd name="connsiteY105" fmla="*/ 285645 h 295792"/>
                  <a:gd name="connsiteX106" fmla="*/ 142518 w 513347"/>
                  <a:gd name="connsiteY106" fmla="*/ 283567 h 295792"/>
                  <a:gd name="connsiteX107" fmla="*/ 146670 w 513347"/>
                  <a:gd name="connsiteY107" fmla="*/ 285645 h 295792"/>
                  <a:gd name="connsiteX108" fmla="*/ 175148 w 513347"/>
                  <a:gd name="connsiteY108" fmla="*/ 295771 h 295792"/>
                  <a:gd name="connsiteX109" fmla="*/ 203625 w 513347"/>
                  <a:gd name="connsiteY109" fmla="*/ 285645 h 295792"/>
                  <a:gd name="connsiteX110" fmla="*/ 207784 w 513347"/>
                  <a:gd name="connsiteY110" fmla="*/ 283567 h 295792"/>
                  <a:gd name="connsiteX111" fmla="*/ 211820 w 513347"/>
                  <a:gd name="connsiteY111" fmla="*/ 285645 h 295792"/>
                  <a:gd name="connsiteX112" fmla="*/ 240355 w 513347"/>
                  <a:gd name="connsiteY112" fmla="*/ 295784 h 295792"/>
                  <a:gd name="connsiteX113" fmla="*/ 268898 w 513347"/>
                  <a:gd name="connsiteY113" fmla="*/ 285645 h 295792"/>
                  <a:gd name="connsiteX114" fmla="*/ 272928 w 513347"/>
                  <a:gd name="connsiteY114" fmla="*/ 283567 h 295792"/>
                  <a:gd name="connsiteX115" fmla="*/ 276964 w 513347"/>
                  <a:gd name="connsiteY115" fmla="*/ 285645 h 295792"/>
                  <a:gd name="connsiteX116" fmla="*/ 305506 w 513347"/>
                  <a:gd name="connsiteY116" fmla="*/ 295784 h 295792"/>
                  <a:gd name="connsiteX117" fmla="*/ 334042 w 513347"/>
                  <a:gd name="connsiteY117" fmla="*/ 285645 h 295792"/>
                  <a:gd name="connsiteX118" fmla="*/ 338078 w 513347"/>
                  <a:gd name="connsiteY118" fmla="*/ 283567 h 295792"/>
                  <a:gd name="connsiteX119" fmla="*/ 342230 w 513347"/>
                  <a:gd name="connsiteY119" fmla="*/ 285645 h 295792"/>
                  <a:gd name="connsiteX120" fmla="*/ 370707 w 513347"/>
                  <a:gd name="connsiteY120" fmla="*/ 295771 h 295792"/>
                  <a:gd name="connsiteX121" fmla="*/ 399192 w 513347"/>
                  <a:gd name="connsiteY121" fmla="*/ 285645 h 295792"/>
                  <a:gd name="connsiteX122" fmla="*/ 403343 w 513347"/>
                  <a:gd name="connsiteY122" fmla="*/ 283567 h 295792"/>
                  <a:gd name="connsiteX123" fmla="*/ 407380 w 513347"/>
                  <a:gd name="connsiteY123" fmla="*/ 285645 h 295792"/>
                  <a:gd name="connsiteX124" fmla="*/ 435915 w 513347"/>
                  <a:gd name="connsiteY124" fmla="*/ 295784 h 295792"/>
                  <a:gd name="connsiteX125" fmla="*/ 464457 w 513347"/>
                  <a:gd name="connsiteY125" fmla="*/ 285645 h 295792"/>
                  <a:gd name="connsiteX126" fmla="*/ 468494 w 513347"/>
                  <a:gd name="connsiteY126" fmla="*/ 283567 h 295792"/>
                  <a:gd name="connsiteX127" fmla="*/ 472645 w 513347"/>
                  <a:gd name="connsiteY127" fmla="*/ 285645 h 295792"/>
                  <a:gd name="connsiteX128" fmla="*/ 501123 w 513347"/>
                  <a:gd name="connsiteY128" fmla="*/ 295791 h 295792"/>
                  <a:gd name="connsiteX129" fmla="*/ 513347 w 513347"/>
                  <a:gd name="connsiteY129" fmla="*/ 295791 h 295792"/>
                  <a:gd name="connsiteX130" fmla="*/ 513347 w 513347"/>
                  <a:gd name="connsiteY130" fmla="*/ 222453 h 295792"/>
                  <a:gd name="connsiteX131" fmla="*/ 501123 w 513347"/>
                  <a:gd name="connsiteY131" fmla="*/ 222453 h 295792"/>
                  <a:gd name="connsiteX132" fmla="*/ 497093 w 513347"/>
                  <a:gd name="connsiteY132" fmla="*/ 220496 h 295792"/>
                  <a:gd name="connsiteX133" fmla="*/ 468551 w 513347"/>
                  <a:gd name="connsiteY133" fmla="*/ 210286 h 295792"/>
                  <a:gd name="connsiteX134" fmla="*/ 440009 w 513347"/>
                  <a:gd name="connsiteY134" fmla="*/ 220496 h 295792"/>
                  <a:gd name="connsiteX135" fmla="*/ 435858 w 513347"/>
                  <a:gd name="connsiteY135" fmla="*/ 222574 h 295792"/>
                  <a:gd name="connsiteX136" fmla="*/ 431821 w 513347"/>
                  <a:gd name="connsiteY136" fmla="*/ 220617 h 295792"/>
                  <a:gd name="connsiteX137" fmla="*/ 403343 w 513347"/>
                  <a:gd name="connsiteY137" fmla="*/ 209741 h 295792"/>
                  <a:gd name="connsiteX138" fmla="*/ 399314 w 513347"/>
                  <a:gd name="connsiteY138" fmla="*/ 209741 h 295792"/>
                  <a:gd name="connsiteX139" fmla="*/ 399314 w 513347"/>
                  <a:gd name="connsiteY139" fmla="*/ 201553 h 295792"/>
                  <a:gd name="connsiteX140" fmla="*/ 513347 w 513347"/>
                  <a:gd name="connsiteY140" fmla="*/ 201553 h 295792"/>
                  <a:gd name="connsiteX141" fmla="*/ 513347 w 513347"/>
                  <a:gd name="connsiteY141" fmla="*/ 128215 h 295792"/>
                  <a:gd name="connsiteX142" fmla="*/ 492935 w 513347"/>
                  <a:gd name="connsiteY142" fmla="*/ 128215 h 295792"/>
                  <a:gd name="connsiteX143" fmla="*/ 399314 w 513347"/>
                  <a:gd name="connsiteY143" fmla="*/ 20168 h 295792"/>
                  <a:gd name="connsiteX144" fmla="*/ 399314 w 513347"/>
                  <a:gd name="connsiteY144" fmla="*/ 0 h 295792"/>
                  <a:gd name="connsiteX145" fmla="*/ 399314 w 513347"/>
                  <a:gd name="connsiteY145" fmla="*/ 250 h 29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3347" h="295792">
                    <a:moveTo>
                      <a:pt x="387089" y="12224"/>
                    </a:moveTo>
                    <a:lnTo>
                      <a:pt x="387089" y="20290"/>
                    </a:lnTo>
                    <a:cubicBezTo>
                      <a:pt x="387089" y="51091"/>
                      <a:pt x="413123" y="140561"/>
                      <a:pt x="492935" y="140561"/>
                    </a:cubicBezTo>
                    <a:lnTo>
                      <a:pt x="501123" y="140561"/>
                    </a:lnTo>
                    <a:lnTo>
                      <a:pt x="501123" y="189451"/>
                    </a:lnTo>
                    <a:lnTo>
                      <a:pt x="387089" y="189451"/>
                    </a:lnTo>
                    <a:lnTo>
                      <a:pt x="387089" y="226123"/>
                    </a:lnTo>
                    <a:cubicBezTo>
                      <a:pt x="391998" y="223216"/>
                      <a:pt x="397639" y="221772"/>
                      <a:pt x="403343" y="221965"/>
                    </a:cubicBezTo>
                    <a:cubicBezTo>
                      <a:pt x="411082" y="221945"/>
                      <a:pt x="418577" y="224673"/>
                      <a:pt x="424487" y="229665"/>
                    </a:cubicBezTo>
                    <a:cubicBezTo>
                      <a:pt x="427593" y="232559"/>
                      <a:pt x="431674" y="234170"/>
                      <a:pt x="435915" y="234170"/>
                    </a:cubicBezTo>
                    <a:cubicBezTo>
                      <a:pt x="440163" y="234170"/>
                      <a:pt x="444245" y="232559"/>
                      <a:pt x="447344" y="229665"/>
                    </a:cubicBezTo>
                    <a:cubicBezTo>
                      <a:pt x="453260" y="224673"/>
                      <a:pt x="460755" y="221945"/>
                      <a:pt x="468494" y="221965"/>
                    </a:cubicBezTo>
                    <a:cubicBezTo>
                      <a:pt x="476265" y="221945"/>
                      <a:pt x="483798" y="224673"/>
                      <a:pt x="489759" y="229665"/>
                    </a:cubicBezTo>
                    <a:cubicBezTo>
                      <a:pt x="492800" y="232617"/>
                      <a:pt x="496888" y="234240"/>
                      <a:pt x="501123" y="234189"/>
                    </a:cubicBezTo>
                    <a:lnTo>
                      <a:pt x="501123" y="283079"/>
                    </a:lnTo>
                    <a:cubicBezTo>
                      <a:pt x="493372" y="283188"/>
                      <a:pt x="485845" y="280448"/>
                      <a:pt x="479980" y="275379"/>
                    </a:cubicBezTo>
                    <a:cubicBezTo>
                      <a:pt x="476893" y="272414"/>
                      <a:pt x="472767" y="270790"/>
                      <a:pt x="468494" y="270855"/>
                    </a:cubicBezTo>
                    <a:cubicBezTo>
                      <a:pt x="464252" y="270797"/>
                      <a:pt x="460164" y="272427"/>
                      <a:pt x="457123" y="275379"/>
                    </a:cubicBezTo>
                    <a:cubicBezTo>
                      <a:pt x="451181" y="280358"/>
                      <a:pt x="443673" y="283092"/>
                      <a:pt x="435915" y="283092"/>
                    </a:cubicBezTo>
                    <a:cubicBezTo>
                      <a:pt x="428164" y="283092"/>
                      <a:pt x="420656" y="280358"/>
                      <a:pt x="414714" y="275379"/>
                    </a:cubicBezTo>
                    <a:cubicBezTo>
                      <a:pt x="411673" y="272427"/>
                      <a:pt x="407585" y="270797"/>
                      <a:pt x="403343" y="270855"/>
                    </a:cubicBezTo>
                    <a:cubicBezTo>
                      <a:pt x="399070" y="270790"/>
                      <a:pt x="394944" y="272414"/>
                      <a:pt x="391857" y="275379"/>
                    </a:cubicBezTo>
                    <a:cubicBezTo>
                      <a:pt x="385934" y="280352"/>
                      <a:pt x="378446" y="283079"/>
                      <a:pt x="370707" y="283079"/>
                    </a:cubicBezTo>
                    <a:cubicBezTo>
                      <a:pt x="362975" y="283079"/>
                      <a:pt x="355487" y="280352"/>
                      <a:pt x="349564" y="275379"/>
                    </a:cubicBezTo>
                    <a:cubicBezTo>
                      <a:pt x="346464" y="272478"/>
                      <a:pt x="342377" y="270874"/>
                      <a:pt x="338136" y="270874"/>
                    </a:cubicBezTo>
                    <a:cubicBezTo>
                      <a:pt x="333894" y="270874"/>
                      <a:pt x="329813" y="272478"/>
                      <a:pt x="326707" y="275379"/>
                    </a:cubicBezTo>
                    <a:cubicBezTo>
                      <a:pt x="320829" y="280429"/>
                      <a:pt x="313315" y="283162"/>
                      <a:pt x="305564" y="283079"/>
                    </a:cubicBezTo>
                    <a:cubicBezTo>
                      <a:pt x="297780" y="283162"/>
                      <a:pt x="290227" y="280429"/>
                      <a:pt x="284298" y="275379"/>
                    </a:cubicBezTo>
                    <a:cubicBezTo>
                      <a:pt x="281231" y="272466"/>
                      <a:pt x="277163" y="270835"/>
                      <a:pt x="272928" y="270835"/>
                    </a:cubicBezTo>
                    <a:cubicBezTo>
                      <a:pt x="268699" y="270835"/>
                      <a:pt x="264631" y="272466"/>
                      <a:pt x="261563" y="275379"/>
                    </a:cubicBezTo>
                    <a:cubicBezTo>
                      <a:pt x="255621" y="280358"/>
                      <a:pt x="248114" y="283092"/>
                      <a:pt x="240355" y="283092"/>
                    </a:cubicBezTo>
                    <a:cubicBezTo>
                      <a:pt x="232598" y="283092"/>
                      <a:pt x="225090" y="280358"/>
                      <a:pt x="219148" y="275379"/>
                    </a:cubicBezTo>
                    <a:cubicBezTo>
                      <a:pt x="216106" y="272427"/>
                      <a:pt x="212019" y="270797"/>
                      <a:pt x="207784" y="270855"/>
                    </a:cubicBezTo>
                    <a:cubicBezTo>
                      <a:pt x="203510" y="270790"/>
                      <a:pt x="199378" y="272414"/>
                      <a:pt x="196291" y="275379"/>
                    </a:cubicBezTo>
                    <a:cubicBezTo>
                      <a:pt x="190368" y="280352"/>
                      <a:pt x="182886" y="283079"/>
                      <a:pt x="175148" y="283079"/>
                    </a:cubicBezTo>
                    <a:cubicBezTo>
                      <a:pt x="167416" y="283079"/>
                      <a:pt x="159927" y="280352"/>
                      <a:pt x="154004" y="275379"/>
                    </a:cubicBezTo>
                    <a:cubicBezTo>
                      <a:pt x="150905" y="272478"/>
                      <a:pt x="146817" y="270874"/>
                      <a:pt x="142576" y="270874"/>
                    </a:cubicBezTo>
                    <a:cubicBezTo>
                      <a:pt x="138334" y="270874"/>
                      <a:pt x="134247" y="272478"/>
                      <a:pt x="131147" y="275379"/>
                    </a:cubicBezTo>
                    <a:cubicBezTo>
                      <a:pt x="125225" y="280352"/>
                      <a:pt x="117736" y="283079"/>
                      <a:pt x="110004" y="283079"/>
                    </a:cubicBezTo>
                    <a:cubicBezTo>
                      <a:pt x="102265" y="283079"/>
                      <a:pt x="94783" y="280352"/>
                      <a:pt x="88861" y="275379"/>
                    </a:cubicBezTo>
                    <a:cubicBezTo>
                      <a:pt x="85774" y="272414"/>
                      <a:pt x="81642" y="270790"/>
                      <a:pt x="77368" y="270855"/>
                    </a:cubicBezTo>
                    <a:cubicBezTo>
                      <a:pt x="73133" y="270797"/>
                      <a:pt x="69045" y="272427"/>
                      <a:pt x="66004" y="275379"/>
                    </a:cubicBezTo>
                    <a:cubicBezTo>
                      <a:pt x="60113" y="280409"/>
                      <a:pt x="52605" y="283143"/>
                      <a:pt x="44854" y="283079"/>
                    </a:cubicBezTo>
                    <a:cubicBezTo>
                      <a:pt x="37070" y="283162"/>
                      <a:pt x="29517" y="280429"/>
                      <a:pt x="23588" y="275379"/>
                    </a:cubicBezTo>
                    <a:cubicBezTo>
                      <a:pt x="20547" y="272427"/>
                      <a:pt x="16459" y="270797"/>
                      <a:pt x="12224" y="270855"/>
                    </a:cubicBezTo>
                    <a:lnTo>
                      <a:pt x="12224" y="221965"/>
                    </a:lnTo>
                    <a:cubicBezTo>
                      <a:pt x="19969" y="221914"/>
                      <a:pt x="27471" y="224641"/>
                      <a:pt x="33368" y="229665"/>
                    </a:cubicBezTo>
                    <a:cubicBezTo>
                      <a:pt x="36467" y="232559"/>
                      <a:pt x="40554" y="234170"/>
                      <a:pt x="44796" y="234170"/>
                    </a:cubicBezTo>
                    <a:cubicBezTo>
                      <a:pt x="49038" y="234170"/>
                      <a:pt x="53125" y="232559"/>
                      <a:pt x="56225" y="229665"/>
                    </a:cubicBezTo>
                    <a:cubicBezTo>
                      <a:pt x="62134" y="224673"/>
                      <a:pt x="69629" y="221945"/>
                      <a:pt x="77368" y="221965"/>
                    </a:cubicBezTo>
                    <a:cubicBezTo>
                      <a:pt x="85145" y="221945"/>
                      <a:pt x="92678" y="224673"/>
                      <a:pt x="98633" y="229665"/>
                    </a:cubicBezTo>
                    <a:cubicBezTo>
                      <a:pt x="100135" y="231134"/>
                      <a:pt x="101912" y="232296"/>
                      <a:pt x="103863" y="233072"/>
                    </a:cubicBezTo>
                    <a:cubicBezTo>
                      <a:pt x="105814" y="233849"/>
                      <a:pt x="107905" y="234227"/>
                      <a:pt x="110004" y="234189"/>
                    </a:cubicBezTo>
                    <a:cubicBezTo>
                      <a:pt x="114239" y="234240"/>
                      <a:pt x="118327" y="232617"/>
                      <a:pt x="121368" y="229665"/>
                    </a:cubicBezTo>
                    <a:cubicBezTo>
                      <a:pt x="123563" y="228003"/>
                      <a:pt x="125892" y="226534"/>
                      <a:pt x="128337" y="225263"/>
                    </a:cubicBezTo>
                    <a:lnTo>
                      <a:pt x="128337" y="189451"/>
                    </a:lnTo>
                    <a:lnTo>
                      <a:pt x="12224" y="189451"/>
                    </a:lnTo>
                    <a:lnTo>
                      <a:pt x="12224" y="140561"/>
                    </a:lnTo>
                    <a:lnTo>
                      <a:pt x="22369" y="140561"/>
                    </a:lnTo>
                    <a:cubicBezTo>
                      <a:pt x="102304" y="140561"/>
                      <a:pt x="128337" y="51091"/>
                      <a:pt x="128337" y="20290"/>
                    </a:cubicBezTo>
                    <a:lnTo>
                      <a:pt x="128337" y="12224"/>
                    </a:lnTo>
                    <a:lnTo>
                      <a:pt x="144591" y="12224"/>
                    </a:lnTo>
                    <a:lnTo>
                      <a:pt x="144591" y="20290"/>
                    </a:lnTo>
                    <a:cubicBezTo>
                      <a:pt x="145226" y="45720"/>
                      <a:pt x="152702" y="70502"/>
                      <a:pt x="166228" y="92036"/>
                    </a:cubicBezTo>
                    <a:cubicBezTo>
                      <a:pt x="176155" y="107309"/>
                      <a:pt x="189938" y="119693"/>
                      <a:pt x="206186" y="127932"/>
                    </a:cubicBezTo>
                    <a:cubicBezTo>
                      <a:pt x="222433" y="136172"/>
                      <a:pt x="240561" y="139983"/>
                      <a:pt x="258753" y="138976"/>
                    </a:cubicBezTo>
                    <a:cubicBezTo>
                      <a:pt x="276977" y="139893"/>
                      <a:pt x="295111" y="135832"/>
                      <a:pt x="311198" y="127220"/>
                    </a:cubicBezTo>
                    <a:cubicBezTo>
                      <a:pt x="327285" y="118602"/>
                      <a:pt x="340722" y="105762"/>
                      <a:pt x="350052" y="90086"/>
                    </a:cubicBezTo>
                    <a:cubicBezTo>
                      <a:pt x="362770" y="69045"/>
                      <a:pt x="369880" y="45104"/>
                      <a:pt x="370707" y="20534"/>
                    </a:cubicBezTo>
                    <a:lnTo>
                      <a:pt x="370707" y="12468"/>
                    </a:lnTo>
                    <a:lnTo>
                      <a:pt x="387089" y="12468"/>
                    </a:lnTo>
                    <a:moveTo>
                      <a:pt x="399314" y="250"/>
                    </a:moveTo>
                    <a:lnTo>
                      <a:pt x="358490" y="250"/>
                    </a:lnTo>
                    <a:lnTo>
                      <a:pt x="358490" y="20534"/>
                    </a:lnTo>
                    <a:cubicBezTo>
                      <a:pt x="357553" y="42839"/>
                      <a:pt x="351085" y="64553"/>
                      <a:pt x="339663" y="83727"/>
                    </a:cubicBezTo>
                    <a:cubicBezTo>
                      <a:pt x="331430" y="97639"/>
                      <a:pt x="319527" y="109015"/>
                      <a:pt x="305249" y="116600"/>
                    </a:cubicBezTo>
                    <a:cubicBezTo>
                      <a:pt x="290978" y="124192"/>
                      <a:pt x="274891" y="127702"/>
                      <a:pt x="258753" y="126752"/>
                    </a:cubicBezTo>
                    <a:cubicBezTo>
                      <a:pt x="242634" y="127868"/>
                      <a:pt x="226514" y="124666"/>
                      <a:pt x="212051" y="117467"/>
                    </a:cubicBezTo>
                    <a:cubicBezTo>
                      <a:pt x="197594" y="110267"/>
                      <a:pt x="185318" y="99339"/>
                      <a:pt x="176495" y="85806"/>
                    </a:cubicBezTo>
                    <a:cubicBezTo>
                      <a:pt x="164155" y="66318"/>
                      <a:pt x="157354" y="43840"/>
                      <a:pt x="156815" y="20784"/>
                    </a:cubicBezTo>
                    <a:lnTo>
                      <a:pt x="156815" y="0"/>
                    </a:lnTo>
                    <a:lnTo>
                      <a:pt x="116113" y="0"/>
                    </a:lnTo>
                    <a:lnTo>
                      <a:pt x="116113" y="20290"/>
                    </a:lnTo>
                    <a:cubicBezTo>
                      <a:pt x="116113" y="48036"/>
                      <a:pt x="93012" y="128337"/>
                      <a:pt x="22369" y="128337"/>
                    </a:cubicBezTo>
                    <a:lnTo>
                      <a:pt x="0" y="128337"/>
                    </a:lnTo>
                    <a:lnTo>
                      <a:pt x="0" y="201675"/>
                    </a:lnTo>
                    <a:lnTo>
                      <a:pt x="116113" y="201675"/>
                    </a:lnTo>
                    <a:lnTo>
                      <a:pt x="116113" y="218423"/>
                    </a:lnTo>
                    <a:lnTo>
                      <a:pt x="114034" y="219886"/>
                    </a:lnTo>
                    <a:cubicBezTo>
                      <a:pt x="111345" y="221965"/>
                      <a:pt x="111345" y="221965"/>
                      <a:pt x="110004" y="221965"/>
                    </a:cubicBezTo>
                    <a:cubicBezTo>
                      <a:pt x="108656" y="221965"/>
                      <a:pt x="108656" y="221965"/>
                      <a:pt x="105968" y="220008"/>
                    </a:cubicBezTo>
                    <a:cubicBezTo>
                      <a:pt x="97927" y="213405"/>
                      <a:pt x="87840" y="209792"/>
                      <a:pt x="77432" y="209792"/>
                    </a:cubicBezTo>
                    <a:cubicBezTo>
                      <a:pt x="67024" y="209792"/>
                      <a:pt x="56937" y="213405"/>
                      <a:pt x="48890" y="220008"/>
                    </a:cubicBezTo>
                    <a:cubicBezTo>
                      <a:pt x="46201" y="222087"/>
                      <a:pt x="46201" y="222087"/>
                      <a:pt x="44854" y="222087"/>
                    </a:cubicBezTo>
                    <a:cubicBezTo>
                      <a:pt x="43513" y="222087"/>
                      <a:pt x="43513" y="222087"/>
                      <a:pt x="40702" y="220130"/>
                    </a:cubicBezTo>
                    <a:cubicBezTo>
                      <a:pt x="32777" y="213334"/>
                      <a:pt x="22658" y="209644"/>
                      <a:pt x="12224" y="209741"/>
                    </a:cubicBezTo>
                    <a:lnTo>
                      <a:pt x="0" y="209741"/>
                    </a:lnTo>
                    <a:lnTo>
                      <a:pt x="0" y="283079"/>
                    </a:lnTo>
                    <a:lnTo>
                      <a:pt x="12224" y="283079"/>
                    </a:lnTo>
                    <a:cubicBezTo>
                      <a:pt x="13565" y="283079"/>
                      <a:pt x="13565" y="283079"/>
                      <a:pt x="16254" y="285158"/>
                    </a:cubicBezTo>
                    <a:cubicBezTo>
                      <a:pt x="24294" y="291799"/>
                      <a:pt x="34426" y="295393"/>
                      <a:pt x="44854" y="295297"/>
                    </a:cubicBezTo>
                    <a:cubicBezTo>
                      <a:pt x="55185" y="295515"/>
                      <a:pt x="65266" y="292094"/>
                      <a:pt x="73338" y="285645"/>
                    </a:cubicBezTo>
                    <a:cubicBezTo>
                      <a:pt x="76027" y="283567"/>
                      <a:pt x="76027" y="283567"/>
                      <a:pt x="77368" y="283567"/>
                    </a:cubicBezTo>
                    <a:cubicBezTo>
                      <a:pt x="78716" y="283567"/>
                      <a:pt x="78716" y="283567"/>
                      <a:pt x="81404" y="285645"/>
                    </a:cubicBezTo>
                    <a:cubicBezTo>
                      <a:pt x="89521" y="292094"/>
                      <a:pt x="99634" y="295515"/>
                      <a:pt x="110004" y="295297"/>
                    </a:cubicBezTo>
                    <a:cubicBezTo>
                      <a:pt x="120335" y="295534"/>
                      <a:pt x="130422" y="292114"/>
                      <a:pt x="138482" y="285645"/>
                    </a:cubicBezTo>
                    <a:cubicBezTo>
                      <a:pt x="141171" y="283567"/>
                      <a:pt x="141171" y="283567"/>
                      <a:pt x="142518" y="283567"/>
                    </a:cubicBezTo>
                    <a:cubicBezTo>
                      <a:pt x="143859" y="283567"/>
                      <a:pt x="143981" y="283567"/>
                      <a:pt x="146670" y="285645"/>
                    </a:cubicBezTo>
                    <a:cubicBezTo>
                      <a:pt x="154717" y="292197"/>
                      <a:pt x="164772" y="295771"/>
                      <a:pt x="175148" y="295771"/>
                    </a:cubicBezTo>
                    <a:cubicBezTo>
                      <a:pt x="185524" y="295771"/>
                      <a:pt x="195585" y="292197"/>
                      <a:pt x="203625" y="285645"/>
                    </a:cubicBezTo>
                    <a:cubicBezTo>
                      <a:pt x="206436" y="283567"/>
                      <a:pt x="206436" y="283567"/>
                      <a:pt x="207784" y="283567"/>
                    </a:cubicBezTo>
                    <a:cubicBezTo>
                      <a:pt x="209125" y="283567"/>
                      <a:pt x="209125" y="283567"/>
                      <a:pt x="211820" y="285645"/>
                    </a:cubicBezTo>
                    <a:cubicBezTo>
                      <a:pt x="219879" y="292204"/>
                      <a:pt x="229960" y="295784"/>
                      <a:pt x="240355" y="295784"/>
                    </a:cubicBezTo>
                    <a:cubicBezTo>
                      <a:pt x="250751" y="295784"/>
                      <a:pt x="260832" y="292204"/>
                      <a:pt x="268898" y="285645"/>
                    </a:cubicBezTo>
                    <a:cubicBezTo>
                      <a:pt x="271586" y="283567"/>
                      <a:pt x="271586" y="283567"/>
                      <a:pt x="272928" y="283567"/>
                    </a:cubicBezTo>
                    <a:cubicBezTo>
                      <a:pt x="274275" y="283567"/>
                      <a:pt x="274275" y="283567"/>
                      <a:pt x="276964" y="285645"/>
                    </a:cubicBezTo>
                    <a:cubicBezTo>
                      <a:pt x="285030" y="292204"/>
                      <a:pt x="295104" y="295784"/>
                      <a:pt x="305506" y="295784"/>
                    </a:cubicBezTo>
                    <a:cubicBezTo>
                      <a:pt x="315901" y="295784"/>
                      <a:pt x="325976" y="292204"/>
                      <a:pt x="334042" y="285645"/>
                    </a:cubicBezTo>
                    <a:cubicBezTo>
                      <a:pt x="336730" y="283567"/>
                      <a:pt x="336730" y="283567"/>
                      <a:pt x="338078" y="283567"/>
                    </a:cubicBezTo>
                    <a:cubicBezTo>
                      <a:pt x="339419" y="283567"/>
                      <a:pt x="339419" y="283567"/>
                      <a:pt x="342230" y="285645"/>
                    </a:cubicBezTo>
                    <a:cubicBezTo>
                      <a:pt x="350276" y="292197"/>
                      <a:pt x="360338" y="295771"/>
                      <a:pt x="370707" y="295771"/>
                    </a:cubicBezTo>
                    <a:cubicBezTo>
                      <a:pt x="381083" y="295771"/>
                      <a:pt x="391145" y="292197"/>
                      <a:pt x="399192" y="285645"/>
                    </a:cubicBezTo>
                    <a:cubicBezTo>
                      <a:pt x="402002" y="283567"/>
                      <a:pt x="402002" y="283567"/>
                      <a:pt x="403343" y="283567"/>
                    </a:cubicBezTo>
                    <a:cubicBezTo>
                      <a:pt x="404691" y="283567"/>
                      <a:pt x="404691" y="283567"/>
                      <a:pt x="407380" y="285645"/>
                    </a:cubicBezTo>
                    <a:cubicBezTo>
                      <a:pt x="415446" y="292204"/>
                      <a:pt x="425520" y="295784"/>
                      <a:pt x="435915" y="295784"/>
                    </a:cubicBezTo>
                    <a:cubicBezTo>
                      <a:pt x="446310" y="295784"/>
                      <a:pt x="456392" y="292204"/>
                      <a:pt x="464457" y="285645"/>
                    </a:cubicBezTo>
                    <a:cubicBezTo>
                      <a:pt x="467146" y="283567"/>
                      <a:pt x="467146" y="283567"/>
                      <a:pt x="468494" y="283567"/>
                    </a:cubicBezTo>
                    <a:cubicBezTo>
                      <a:pt x="469835" y="283567"/>
                      <a:pt x="469835" y="283567"/>
                      <a:pt x="472645" y="285645"/>
                    </a:cubicBezTo>
                    <a:cubicBezTo>
                      <a:pt x="480641" y="292293"/>
                      <a:pt x="490728" y="295887"/>
                      <a:pt x="501123" y="295791"/>
                    </a:cubicBezTo>
                    <a:lnTo>
                      <a:pt x="513347" y="295791"/>
                    </a:lnTo>
                    <a:lnTo>
                      <a:pt x="513347" y="222453"/>
                    </a:lnTo>
                    <a:lnTo>
                      <a:pt x="501123" y="222453"/>
                    </a:lnTo>
                    <a:cubicBezTo>
                      <a:pt x="499782" y="222453"/>
                      <a:pt x="499782" y="222453"/>
                      <a:pt x="497093" y="220496"/>
                    </a:cubicBezTo>
                    <a:cubicBezTo>
                      <a:pt x="489047" y="213893"/>
                      <a:pt x="478959" y="210286"/>
                      <a:pt x="468551" y="210286"/>
                    </a:cubicBezTo>
                    <a:cubicBezTo>
                      <a:pt x="458143" y="210286"/>
                      <a:pt x="448056" y="213893"/>
                      <a:pt x="440009" y="220496"/>
                    </a:cubicBezTo>
                    <a:cubicBezTo>
                      <a:pt x="437320" y="222574"/>
                      <a:pt x="437320" y="222574"/>
                      <a:pt x="435858" y="222574"/>
                    </a:cubicBezTo>
                    <a:cubicBezTo>
                      <a:pt x="434388" y="222574"/>
                      <a:pt x="434510" y="222574"/>
                      <a:pt x="431821" y="220617"/>
                    </a:cubicBezTo>
                    <a:cubicBezTo>
                      <a:pt x="423961" y="213668"/>
                      <a:pt x="413841" y="209805"/>
                      <a:pt x="403343" y="209741"/>
                    </a:cubicBezTo>
                    <a:lnTo>
                      <a:pt x="399314" y="209741"/>
                    </a:lnTo>
                    <a:lnTo>
                      <a:pt x="399314" y="201553"/>
                    </a:lnTo>
                    <a:lnTo>
                      <a:pt x="513347" y="201553"/>
                    </a:lnTo>
                    <a:lnTo>
                      <a:pt x="513347" y="128215"/>
                    </a:lnTo>
                    <a:lnTo>
                      <a:pt x="492935" y="128215"/>
                    </a:lnTo>
                    <a:cubicBezTo>
                      <a:pt x="422292" y="128215"/>
                      <a:pt x="399314" y="47914"/>
                      <a:pt x="399314" y="20168"/>
                    </a:cubicBezTo>
                    <a:lnTo>
                      <a:pt x="399314" y="0"/>
                    </a:lnTo>
                    <a:lnTo>
                      <a:pt x="399314" y="250"/>
                    </a:lnTo>
                    <a:close/>
                  </a:path>
                </a:pathLst>
              </a:custGeom>
              <a:solidFill>
                <a:srgbClr val="FFFFFF"/>
              </a:solidFill>
              <a:ln w="6417" cap="flat">
                <a:noFill/>
                <a:prstDash val="solid"/>
                <a:miter/>
              </a:ln>
            </p:spPr>
            <p:txBody>
              <a:bodyPr rtlCol="0" anchor="ctr"/>
              <a:lstStyle/>
              <a:p>
                <a:endParaRPr lang="en-US"/>
              </a:p>
            </p:txBody>
          </p:sp>
          <p:sp>
            <p:nvSpPr>
              <p:cNvPr id="2540" name="Freeform: Shape 2539">
                <a:extLst>
                  <a:ext uri="{FF2B5EF4-FFF2-40B4-BE49-F238E27FC236}">
                    <a16:creationId xmlns:a16="http://schemas.microsoft.com/office/drawing/2014/main" id="{7D820868-C8AF-4796-A628-AF8BD65010CA}"/>
                  </a:ext>
                </a:extLst>
              </p:cNvPr>
              <p:cNvSpPr/>
              <p:nvPr/>
            </p:nvSpPr>
            <p:spPr>
              <a:xfrm>
                <a:off x="4804584" y="5358736"/>
                <a:ext cx="191438" cy="191530"/>
              </a:xfrm>
              <a:custGeom>
                <a:avLst/>
                <a:gdLst>
                  <a:gd name="connsiteX0" fmla="*/ 95772 w 191438"/>
                  <a:gd name="connsiteY0" fmla="*/ 191530 h 191530"/>
                  <a:gd name="connsiteX1" fmla="*/ 89541 w 191438"/>
                  <a:gd name="connsiteY1" fmla="*/ 191530 h 191530"/>
                  <a:gd name="connsiteX2" fmla="*/ 23839 w 191438"/>
                  <a:gd name="connsiteY2" fmla="*/ 159157 h 191530"/>
                  <a:gd name="connsiteX3" fmla="*/ 193 w 191438"/>
                  <a:gd name="connsiteY3" fmla="*/ 89836 h 191530"/>
                  <a:gd name="connsiteX4" fmla="*/ 30051 w 191438"/>
                  <a:gd name="connsiteY4" fmla="*/ 26020 h 191530"/>
                  <a:gd name="connsiteX5" fmla="*/ 95528 w 191438"/>
                  <a:gd name="connsiteY5" fmla="*/ 0 h 191530"/>
                  <a:gd name="connsiteX6" fmla="*/ 101765 w 191438"/>
                  <a:gd name="connsiteY6" fmla="*/ 0 h 191530"/>
                  <a:gd name="connsiteX7" fmla="*/ 137918 w 191438"/>
                  <a:gd name="connsiteY7" fmla="*/ 9613 h 191530"/>
                  <a:gd name="connsiteX8" fmla="*/ 167628 w 191438"/>
                  <a:gd name="connsiteY8" fmla="*/ 32341 h 191530"/>
                  <a:gd name="connsiteX9" fmla="*/ 186352 w 191438"/>
                  <a:gd name="connsiteY9" fmla="*/ 64727 h 191530"/>
                  <a:gd name="connsiteX10" fmla="*/ 191229 w 191438"/>
                  <a:gd name="connsiteY10" fmla="*/ 101816 h 191530"/>
                  <a:gd name="connsiteX11" fmla="*/ 161224 w 191438"/>
                  <a:gd name="connsiteY11" fmla="*/ 165535 h 191530"/>
                  <a:gd name="connsiteX12" fmla="*/ 95772 w 191438"/>
                  <a:gd name="connsiteY12" fmla="*/ 191530 h 19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438" h="191530">
                    <a:moveTo>
                      <a:pt x="95772" y="191530"/>
                    </a:moveTo>
                    <a:lnTo>
                      <a:pt x="89541" y="191530"/>
                    </a:lnTo>
                    <a:cubicBezTo>
                      <a:pt x="64221" y="189868"/>
                      <a:pt x="40587" y="178222"/>
                      <a:pt x="23839" y="159157"/>
                    </a:cubicBezTo>
                    <a:cubicBezTo>
                      <a:pt x="7091" y="140093"/>
                      <a:pt x="-1417" y="115163"/>
                      <a:pt x="193" y="89836"/>
                    </a:cubicBezTo>
                    <a:cubicBezTo>
                      <a:pt x="1656" y="65542"/>
                      <a:pt x="12334" y="42717"/>
                      <a:pt x="30051" y="26020"/>
                    </a:cubicBezTo>
                    <a:cubicBezTo>
                      <a:pt x="47768" y="9324"/>
                      <a:pt x="71189" y="19"/>
                      <a:pt x="95528" y="0"/>
                    </a:cubicBezTo>
                    <a:lnTo>
                      <a:pt x="101765" y="0"/>
                    </a:lnTo>
                    <a:cubicBezTo>
                      <a:pt x="114329" y="796"/>
                      <a:pt x="126618" y="4062"/>
                      <a:pt x="137918" y="9613"/>
                    </a:cubicBezTo>
                    <a:cubicBezTo>
                      <a:pt x="149218" y="15157"/>
                      <a:pt x="159318" y="22883"/>
                      <a:pt x="167628" y="32341"/>
                    </a:cubicBezTo>
                    <a:cubicBezTo>
                      <a:pt x="175938" y="41800"/>
                      <a:pt x="182303" y="52804"/>
                      <a:pt x="186352" y="64727"/>
                    </a:cubicBezTo>
                    <a:cubicBezTo>
                      <a:pt x="190401" y="76649"/>
                      <a:pt x="192063" y="89252"/>
                      <a:pt x="191229" y="101816"/>
                    </a:cubicBezTo>
                    <a:cubicBezTo>
                      <a:pt x="189683" y="126097"/>
                      <a:pt x="178953" y="148871"/>
                      <a:pt x="161224" y="165535"/>
                    </a:cubicBezTo>
                    <a:cubicBezTo>
                      <a:pt x="143501" y="182193"/>
                      <a:pt x="120098" y="191485"/>
                      <a:pt x="95772" y="191530"/>
                    </a:cubicBezTo>
                    <a:close/>
                  </a:path>
                </a:pathLst>
              </a:custGeom>
              <a:solidFill>
                <a:srgbClr val="FFFFFF"/>
              </a:solidFill>
              <a:ln w="6417" cap="flat">
                <a:noFill/>
                <a:prstDash val="solid"/>
                <a:miter/>
              </a:ln>
            </p:spPr>
            <p:txBody>
              <a:bodyPr rtlCol="0" anchor="ctr"/>
              <a:lstStyle/>
              <a:p>
                <a:endParaRPr lang="en-US"/>
              </a:p>
            </p:txBody>
          </p:sp>
          <p:sp>
            <p:nvSpPr>
              <p:cNvPr id="2541" name="Freeform: Shape 2540">
                <a:extLst>
                  <a:ext uri="{FF2B5EF4-FFF2-40B4-BE49-F238E27FC236}">
                    <a16:creationId xmlns:a16="http://schemas.microsoft.com/office/drawing/2014/main" id="{56CEA04A-0B64-4D07-9FDF-F99591E1264F}"/>
                  </a:ext>
                </a:extLst>
              </p:cNvPr>
              <p:cNvSpPr/>
              <p:nvPr/>
            </p:nvSpPr>
            <p:spPr>
              <a:xfrm>
                <a:off x="4798390" y="5352627"/>
                <a:ext cx="205429" cy="203523"/>
              </a:xfrm>
              <a:custGeom>
                <a:avLst/>
                <a:gdLst>
                  <a:gd name="connsiteX0" fmla="*/ 101722 w 205429"/>
                  <a:gd name="connsiteY0" fmla="*/ 12224 h 203523"/>
                  <a:gd name="connsiteX1" fmla="*/ 107593 w 205429"/>
                  <a:gd name="connsiteY1" fmla="*/ 12224 h 203523"/>
                  <a:gd name="connsiteX2" fmla="*/ 168938 w 205429"/>
                  <a:gd name="connsiteY2" fmla="*/ 41010 h 203523"/>
                  <a:gd name="connsiteX3" fmla="*/ 192585 w 205429"/>
                  <a:gd name="connsiteY3" fmla="*/ 104511 h 203523"/>
                  <a:gd name="connsiteX4" fmla="*/ 164998 w 205429"/>
                  <a:gd name="connsiteY4" fmla="*/ 166408 h 203523"/>
                  <a:gd name="connsiteX5" fmla="*/ 101966 w 205429"/>
                  <a:gd name="connsiteY5" fmla="*/ 191286 h 203523"/>
                  <a:gd name="connsiteX6" fmla="*/ 96223 w 205429"/>
                  <a:gd name="connsiteY6" fmla="*/ 191286 h 203523"/>
                  <a:gd name="connsiteX7" fmla="*/ 47474 w 205429"/>
                  <a:gd name="connsiteY7" fmla="*/ 173075 h 203523"/>
                  <a:gd name="connsiteX8" fmla="*/ 17071 w 205429"/>
                  <a:gd name="connsiteY8" fmla="*/ 130833 h 203523"/>
                  <a:gd name="connsiteX9" fmla="*/ 15274 w 205429"/>
                  <a:gd name="connsiteY9" fmla="*/ 78824 h 203523"/>
                  <a:gd name="connsiteX10" fmla="*/ 42687 w 205429"/>
                  <a:gd name="connsiteY10" fmla="*/ 34593 h 203523"/>
                  <a:gd name="connsiteX11" fmla="*/ 101722 w 205429"/>
                  <a:gd name="connsiteY11" fmla="*/ 12224 h 203523"/>
                  <a:gd name="connsiteX12" fmla="*/ 101722 w 205429"/>
                  <a:gd name="connsiteY12" fmla="*/ 0 h 203523"/>
                  <a:gd name="connsiteX13" fmla="*/ 46524 w 205429"/>
                  <a:gd name="connsiteY13" fmla="*/ 16324 h 203523"/>
                  <a:gd name="connsiteX14" fmla="*/ 8998 w 205429"/>
                  <a:gd name="connsiteY14" fmla="*/ 59965 h 203523"/>
                  <a:gd name="connsiteX15" fmla="*/ 1138 w 205429"/>
                  <a:gd name="connsiteY15" fmla="*/ 116992 h 203523"/>
                  <a:gd name="connsiteX16" fmla="*/ 25458 w 205429"/>
                  <a:gd name="connsiteY16" fmla="*/ 169161 h 203523"/>
                  <a:gd name="connsiteX17" fmla="*/ 56964 w 205429"/>
                  <a:gd name="connsiteY17" fmla="*/ 193346 h 203523"/>
                  <a:gd name="connsiteX18" fmla="*/ 95369 w 205429"/>
                  <a:gd name="connsiteY18" fmla="*/ 203510 h 203523"/>
                  <a:gd name="connsiteX19" fmla="*/ 101966 w 205429"/>
                  <a:gd name="connsiteY19" fmla="*/ 203510 h 203523"/>
                  <a:gd name="connsiteX20" fmla="*/ 173886 w 205429"/>
                  <a:gd name="connsiteY20" fmla="*/ 175385 h 203523"/>
                  <a:gd name="connsiteX21" fmla="*/ 205379 w 205429"/>
                  <a:gd name="connsiteY21" fmla="*/ 104883 h 203523"/>
                  <a:gd name="connsiteX22" fmla="*/ 178345 w 205429"/>
                  <a:gd name="connsiteY22" fmla="*/ 32553 h 203523"/>
                  <a:gd name="connsiteX23" fmla="*/ 108325 w 205429"/>
                  <a:gd name="connsiteY23" fmla="*/ 0 h 203523"/>
                  <a:gd name="connsiteX24" fmla="*/ 101722 w 205429"/>
                  <a:gd name="connsiteY24" fmla="*/ 0 h 20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5429" h="203523">
                    <a:moveTo>
                      <a:pt x="101722" y="12224"/>
                    </a:moveTo>
                    <a:cubicBezTo>
                      <a:pt x="103679" y="12102"/>
                      <a:pt x="105636" y="12102"/>
                      <a:pt x="107593" y="12224"/>
                    </a:cubicBezTo>
                    <a:cubicBezTo>
                      <a:pt x="131021" y="13418"/>
                      <a:pt x="153044" y="23749"/>
                      <a:pt x="168938" y="41010"/>
                    </a:cubicBezTo>
                    <a:cubicBezTo>
                      <a:pt x="184833" y="58265"/>
                      <a:pt x="193322" y="81064"/>
                      <a:pt x="192585" y="104511"/>
                    </a:cubicBezTo>
                    <a:cubicBezTo>
                      <a:pt x="191846" y="127958"/>
                      <a:pt x="181945" y="150180"/>
                      <a:pt x="164998" y="166408"/>
                    </a:cubicBezTo>
                    <a:cubicBezTo>
                      <a:pt x="148058" y="182630"/>
                      <a:pt x="125426" y="191562"/>
                      <a:pt x="101966" y="191286"/>
                    </a:cubicBezTo>
                    <a:lnTo>
                      <a:pt x="96223" y="191286"/>
                    </a:lnTo>
                    <a:cubicBezTo>
                      <a:pt x="78531" y="190169"/>
                      <a:pt x="61565" y="183836"/>
                      <a:pt x="47474" y="173075"/>
                    </a:cubicBezTo>
                    <a:cubicBezTo>
                      <a:pt x="33382" y="162314"/>
                      <a:pt x="22801" y="147613"/>
                      <a:pt x="17071" y="130833"/>
                    </a:cubicBezTo>
                    <a:cubicBezTo>
                      <a:pt x="11340" y="114059"/>
                      <a:pt x="10712" y="95957"/>
                      <a:pt x="15274" y="78824"/>
                    </a:cubicBezTo>
                    <a:cubicBezTo>
                      <a:pt x="19837" y="61692"/>
                      <a:pt x="29378" y="46297"/>
                      <a:pt x="42687" y="34593"/>
                    </a:cubicBezTo>
                    <a:cubicBezTo>
                      <a:pt x="58966" y="20162"/>
                      <a:pt x="79969" y="12205"/>
                      <a:pt x="101722" y="12224"/>
                    </a:cubicBezTo>
                    <a:close/>
                    <a:moveTo>
                      <a:pt x="101722" y="0"/>
                    </a:moveTo>
                    <a:cubicBezTo>
                      <a:pt x="82138" y="19"/>
                      <a:pt x="62970" y="5685"/>
                      <a:pt x="46524" y="16324"/>
                    </a:cubicBezTo>
                    <a:cubicBezTo>
                      <a:pt x="30078" y="26957"/>
                      <a:pt x="17045" y="42114"/>
                      <a:pt x="8998" y="59965"/>
                    </a:cubicBezTo>
                    <a:cubicBezTo>
                      <a:pt x="945" y="77823"/>
                      <a:pt x="-1782" y="97620"/>
                      <a:pt x="1138" y="116992"/>
                    </a:cubicBezTo>
                    <a:cubicBezTo>
                      <a:pt x="4058" y="136358"/>
                      <a:pt x="12502" y="154473"/>
                      <a:pt x="25458" y="169161"/>
                    </a:cubicBezTo>
                    <a:cubicBezTo>
                      <a:pt x="34255" y="179229"/>
                      <a:pt x="44965" y="187455"/>
                      <a:pt x="56964" y="193346"/>
                    </a:cubicBezTo>
                    <a:cubicBezTo>
                      <a:pt x="68970" y="199243"/>
                      <a:pt x="82022" y="202695"/>
                      <a:pt x="95369" y="203510"/>
                    </a:cubicBezTo>
                    <a:lnTo>
                      <a:pt x="101966" y="203510"/>
                    </a:lnTo>
                    <a:cubicBezTo>
                      <a:pt x="128705" y="203940"/>
                      <a:pt x="154532" y="193840"/>
                      <a:pt x="173886" y="175385"/>
                    </a:cubicBezTo>
                    <a:cubicBezTo>
                      <a:pt x="193232" y="156937"/>
                      <a:pt x="204545" y="131610"/>
                      <a:pt x="205379" y="104883"/>
                    </a:cubicBezTo>
                    <a:cubicBezTo>
                      <a:pt x="206214" y="78163"/>
                      <a:pt x="196505" y="52181"/>
                      <a:pt x="178345" y="32553"/>
                    </a:cubicBezTo>
                    <a:cubicBezTo>
                      <a:pt x="160186" y="12930"/>
                      <a:pt x="135032" y="1238"/>
                      <a:pt x="108325" y="0"/>
                    </a:cubicBezTo>
                    <a:lnTo>
                      <a:pt x="101722" y="0"/>
                    </a:lnTo>
                    <a:close/>
                  </a:path>
                </a:pathLst>
              </a:custGeom>
              <a:solidFill>
                <a:srgbClr val="FFFFFF"/>
              </a:solidFill>
              <a:ln w="6417" cap="flat">
                <a:noFill/>
                <a:prstDash val="solid"/>
                <a:miter/>
              </a:ln>
            </p:spPr>
            <p:txBody>
              <a:bodyPr rtlCol="0" anchor="ctr"/>
              <a:lstStyle/>
              <a:p>
                <a:endParaRPr lang="en-US"/>
              </a:p>
            </p:txBody>
          </p:sp>
          <p:sp>
            <p:nvSpPr>
              <p:cNvPr id="2542" name="Freeform: Shape 2541">
                <a:extLst>
                  <a:ext uri="{FF2B5EF4-FFF2-40B4-BE49-F238E27FC236}">
                    <a16:creationId xmlns:a16="http://schemas.microsoft.com/office/drawing/2014/main" id="{61FC94CE-E66C-4734-81F3-61F3D71B79C4}"/>
                  </a:ext>
                </a:extLst>
              </p:cNvPr>
              <p:cNvSpPr/>
              <p:nvPr/>
            </p:nvSpPr>
            <p:spPr>
              <a:xfrm>
                <a:off x="4654809" y="5680072"/>
                <a:ext cx="488898" cy="77387"/>
              </a:xfrm>
              <a:custGeom>
                <a:avLst/>
                <a:gdLst>
                  <a:gd name="connsiteX0" fmla="*/ 0 w 488898"/>
                  <a:gd name="connsiteY0" fmla="*/ 16254 h 77387"/>
                  <a:gd name="connsiteX1" fmla="*/ 116113 w 488898"/>
                  <a:gd name="connsiteY1" fmla="*/ 16254 h 77387"/>
                  <a:gd name="connsiteX2" fmla="*/ 116113 w 488898"/>
                  <a:gd name="connsiteY2" fmla="*/ 52188 h 77387"/>
                  <a:gd name="connsiteX3" fmla="*/ 109144 w 488898"/>
                  <a:gd name="connsiteY3" fmla="*/ 56590 h 77387"/>
                  <a:gd name="connsiteX4" fmla="*/ 97780 w 488898"/>
                  <a:gd name="connsiteY4" fmla="*/ 61114 h 77387"/>
                  <a:gd name="connsiteX5" fmla="*/ 91639 w 488898"/>
                  <a:gd name="connsiteY5" fmla="*/ 59997 h 77387"/>
                  <a:gd name="connsiteX6" fmla="*/ 86409 w 488898"/>
                  <a:gd name="connsiteY6" fmla="*/ 56590 h 77387"/>
                  <a:gd name="connsiteX7" fmla="*/ 65144 w 488898"/>
                  <a:gd name="connsiteY7" fmla="*/ 48890 h 77387"/>
                  <a:gd name="connsiteX8" fmla="*/ 44000 w 488898"/>
                  <a:gd name="connsiteY8" fmla="*/ 56590 h 77387"/>
                  <a:gd name="connsiteX9" fmla="*/ 32572 w 488898"/>
                  <a:gd name="connsiteY9" fmla="*/ 61095 h 77387"/>
                  <a:gd name="connsiteX10" fmla="*/ 21143 w 488898"/>
                  <a:gd name="connsiteY10" fmla="*/ 56590 h 77387"/>
                  <a:gd name="connsiteX11" fmla="*/ 0 w 488898"/>
                  <a:gd name="connsiteY11" fmla="*/ 48890 h 77387"/>
                  <a:gd name="connsiteX12" fmla="*/ 0 w 488898"/>
                  <a:gd name="connsiteY12" fmla="*/ 65150 h 77387"/>
                  <a:gd name="connsiteX13" fmla="*/ 11364 w 488898"/>
                  <a:gd name="connsiteY13" fmla="*/ 69668 h 77387"/>
                  <a:gd name="connsiteX14" fmla="*/ 32629 w 488898"/>
                  <a:gd name="connsiteY14" fmla="*/ 77368 h 77387"/>
                  <a:gd name="connsiteX15" fmla="*/ 53779 w 488898"/>
                  <a:gd name="connsiteY15" fmla="*/ 69668 h 77387"/>
                  <a:gd name="connsiteX16" fmla="*/ 65144 w 488898"/>
                  <a:gd name="connsiteY16" fmla="*/ 65150 h 77387"/>
                  <a:gd name="connsiteX17" fmla="*/ 76636 w 488898"/>
                  <a:gd name="connsiteY17" fmla="*/ 69668 h 77387"/>
                  <a:gd name="connsiteX18" fmla="*/ 97780 w 488898"/>
                  <a:gd name="connsiteY18" fmla="*/ 77368 h 77387"/>
                  <a:gd name="connsiteX19" fmla="*/ 118923 w 488898"/>
                  <a:gd name="connsiteY19" fmla="*/ 69668 h 77387"/>
                  <a:gd name="connsiteX20" fmla="*/ 130352 w 488898"/>
                  <a:gd name="connsiteY20" fmla="*/ 65163 h 77387"/>
                  <a:gd name="connsiteX21" fmla="*/ 141780 w 488898"/>
                  <a:gd name="connsiteY21" fmla="*/ 69668 h 77387"/>
                  <a:gd name="connsiteX22" fmla="*/ 162923 w 488898"/>
                  <a:gd name="connsiteY22" fmla="*/ 77368 h 77387"/>
                  <a:gd name="connsiteX23" fmla="*/ 184067 w 488898"/>
                  <a:gd name="connsiteY23" fmla="*/ 69668 h 77387"/>
                  <a:gd name="connsiteX24" fmla="*/ 195559 w 488898"/>
                  <a:gd name="connsiteY24" fmla="*/ 65150 h 77387"/>
                  <a:gd name="connsiteX25" fmla="*/ 206924 w 488898"/>
                  <a:gd name="connsiteY25" fmla="*/ 69668 h 77387"/>
                  <a:gd name="connsiteX26" fmla="*/ 228074 w 488898"/>
                  <a:gd name="connsiteY26" fmla="*/ 77368 h 77387"/>
                  <a:gd name="connsiteX27" fmla="*/ 249339 w 488898"/>
                  <a:gd name="connsiteY27" fmla="*/ 69668 h 77387"/>
                  <a:gd name="connsiteX28" fmla="*/ 260703 w 488898"/>
                  <a:gd name="connsiteY28" fmla="*/ 65131 h 77387"/>
                  <a:gd name="connsiteX29" fmla="*/ 272074 w 488898"/>
                  <a:gd name="connsiteY29" fmla="*/ 69668 h 77387"/>
                  <a:gd name="connsiteX30" fmla="*/ 293339 w 488898"/>
                  <a:gd name="connsiteY30" fmla="*/ 77368 h 77387"/>
                  <a:gd name="connsiteX31" fmla="*/ 314483 w 488898"/>
                  <a:gd name="connsiteY31" fmla="*/ 69668 h 77387"/>
                  <a:gd name="connsiteX32" fmla="*/ 325911 w 488898"/>
                  <a:gd name="connsiteY32" fmla="*/ 65163 h 77387"/>
                  <a:gd name="connsiteX33" fmla="*/ 337340 w 488898"/>
                  <a:gd name="connsiteY33" fmla="*/ 69668 h 77387"/>
                  <a:gd name="connsiteX34" fmla="*/ 358483 w 488898"/>
                  <a:gd name="connsiteY34" fmla="*/ 77368 h 77387"/>
                  <a:gd name="connsiteX35" fmla="*/ 379633 w 488898"/>
                  <a:gd name="connsiteY35" fmla="*/ 69668 h 77387"/>
                  <a:gd name="connsiteX36" fmla="*/ 391119 w 488898"/>
                  <a:gd name="connsiteY36" fmla="*/ 65150 h 77387"/>
                  <a:gd name="connsiteX37" fmla="*/ 402490 w 488898"/>
                  <a:gd name="connsiteY37" fmla="*/ 69668 h 77387"/>
                  <a:gd name="connsiteX38" fmla="*/ 423691 w 488898"/>
                  <a:gd name="connsiteY38" fmla="*/ 77387 h 77387"/>
                  <a:gd name="connsiteX39" fmla="*/ 444899 w 488898"/>
                  <a:gd name="connsiteY39" fmla="*/ 69668 h 77387"/>
                  <a:gd name="connsiteX40" fmla="*/ 456269 w 488898"/>
                  <a:gd name="connsiteY40" fmla="*/ 65150 h 77387"/>
                  <a:gd name="connsiteX41" fmla="*/ 467755 w 488898"/>
                  <a:gd name="connsiteY41" fmla="*/ 69668 h 77387"/>
                  <a:gd name="connsiteX42" fmla="*/ 488899 w 488898"/>
                  <a:gd name="connsiteY42" fmla="*/ 77368 h 77387"/>
                  <a:gd name="connsiteX43" fmla="*/ 488899 w 488898"/>
                  <a:gd name="connsiteY43" fmla="*/ 61114 h 77387"/>
                  <a:gd name="connsiteX44" fmla="*/ 477535 w 488898"/>
                  <a:gd name="connsiteY44" fmla="*/ 56590 h 77387"/>
                  <a:gd name="connsiteX45" fmla="*/ 456269 w 488898"/>
                  <a:gd name="connsiteY45" fmla="*/ 48890 h 77387"/>
                  <a:gd name="connsiteX46" fmla="*/ 435119 w 488898"/>
                  <a:gd name="connsiteY46" fmla="*/ 56590 h 77387"/>
                  <a:gd name="connsiteX47" fmla="*/ 423691 w 488898"/>
                  <a:gd name="connsiteY47" fmla="*/ 61095 h 77387"/>
                  <a:gd name="connsiteX48" fmla="*/ 412263 w 488898"/>
                  <a:gd name="connsiteY48" fmla="*/ 56590 h 77387"/>
                  <a:gd name="connsiteX49" fmla="*/ 391119 w 488898"/>
                  <a:gd name="connsiteY49" fmla="*/ 48890 h 77387"/>
                  <a:gd name="connsiteX50" fmla="*/ 374865 w 488898"/>
                  <a:gd name="connsiteY50" fmla="*/ 53292 h 77387"/>
                  <a:gd name="connsiteX51" fmla="*/ 374865 w 488898"/>
                  <a:gd name="connsiteY51" fmla="*/ 16626 h 77387"/>
                  <a:gd name="connsiteX52" fmla="*/ 488899 w 488898"/>
                  <a:gd name="connsiteY52" fmla="*/ 16626 h 77387"/>
                  <a:gd name="connsiteX53" fmla="*/ 488899 w 488898"/>
                  <a:gd name="connsiteY53" fmla="*/ 0 h 77387"/>
                  <a:gd name="connsiteX54" fmla="*/ 0 w 488898"/>
                  <a:gd name="connsiteY54" fmla="*/ 0 h 77387"/>
                  <a:gd name="connsiteX55" fmla="*/ 0 w 488898"/>
                  <a:gd name="connsiteY55" fmla="*/ 16254 h 77387"/>
                  <a:gd name="connsiteX56" fmla="*/ 358483 w 488898"/>
                  <a:gd name="connsiteY56" fmla="*/ 61114 h 77387"/>
                  <a:gd name="connsiteX57" fmla="*/ 347119 w 488898"/>
                  <a:gd name="connsiteY57" fmla="*/ 56590 h 77387"/>
                  <a:gd name="connsiteX58" fmla="*/ 325911 w 488898"/>
                  <a:gd name="connsiteY58" fmla="*/ 48877 h 77387"/>
                  <a:gd name="connsiteX59" fmla="*/ 304704 w 488898"/>
                  <a:gd name="connsiteY59" fmla="*/ 56590 h 77387"/>
                  <a:gd name="connsiteX60" fmla="*/ 293339 w 488898"/>
                  <a:gd name="connsiteY60" fmla="*/ 61114 h 77387"/>
                  <a:gd name="connsiteX61" fmla="*/ 281853 w 488898"/>
                  <a:gd name="connsiteY61" fmla="*/ 56590 h 77387"/>
                  <a:gd name="connsiteX62" fmla="*/ 260703 w 488898"/>
                  <a:gd name="connsiteY62" fmla="*/ 48890 h 77387"/>
                  <a:gd name="connsiteX63" fmla="*/ 239560 w 488898"/>
                  <a:gd name="connsiteY63" fmla="*/ 56590 h 77387"/>
                  <a:gd name="connsiteX64" fmla="*/ 228131 w 488898"/>
                  <a:gd name="connsiteY64" fmla="*/ 61095 h 77387"/>
                  <a:gd name="connsiteX65" fmla="*/ 216703 w 488898"/>
                  <a:gd name="connsiteY65" fmla="*/ 56590 h 77387"/>
                  <a:gd name="connsiteX66" fmla="*/ 195559 w 488898"/>
                  <a:gd name="connsiteY66" fmla="*/ 48890 h 77387"/>
                  <a:gd name="connsiteX67" fmla="*/ 174294 w 488898"/>
                  <a:gd name="connsiteY67" fmla="*/ 56590 h 77387"/>
                  <a:gd name="connsiteX68" fmla="*/ 169064 w 488898"/>
                  <a:gd name="connsiteY68" fmla="*/ 59997 h 77387"/>
                  <a:gd name="connsiteX69" fmla="*/ 162923 w 488898"/>
                  <a:gd name="connsiteY69" fmla="*/ 61114 h 77387"/>
                  <a:gd name="connsiteX70" fmla="*/ 151559 w 488898"/>
                  <a:gd name="connsiteY70" fmla="*/ 56590 h 77387"/>
                  <a:gd name="connsiteX71" fmla="*/ 132367 w 488898"/>
                  <a:gd name="connsiteY71" fmla="*/ 49012 h 77387"/>
                  <a:gd name="connsiteX72" fmla="*/ 132367 w 488898"/>
                  <a:gd name="connsiteY72" fmla="*/ 16254 h 77387"/>
                  <a:gd name="connsiteX73" fmla="*/ 358483 w 488898"/>
                  <a:gd name="connsiteY73" fmla="*/ 16254 h 77387"/>
                  <a:gd name="connsiteX74" fmla="*/ 358483 w 488898"/>
                  <a:gd name="connsiteY74" fmla="*/ 61114 h 7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88898" h="77387">
                    <a:moveTo>
                      <a:pt x="0" y="16254"/>
                    </a:moveTo>
                    <a:lnTo>
                      <a:pt x="116113" y="16254"/>
                    </a:lnTo>
                    <a:lnTo>
                      <a:pt x="116113" y="52188"/>
                    </a:lnTo>
                    <a:cubicBezTo>
                      <a:pt x="113668" y="53459"/>
                      <a:pt x="111338" y="54928"/>
                      <a:pt x="109144" y="56590"/>
                    </a:cubicBezTo>
                    <a:cubicBezTo>
                      <a:pt x="106102" y="59542"/>
                      <a:pt x="102015" y="61172"/>
                      <a:pt x="97780" y="61114"/>
                    </a:cubicBezTo>
                    <a:cubicBezTo>
                      <a:pt x="95681" y="61152"/>
                      <a:pt x="93589" y="60774"/>
                      <a:pt x="91639" y="59997"/>
                    </a:cubicBezTo>
                    <a:cubicBezTo>
                      <a:pt x="89688" y="59221"/>
                      <a:pt x="87910" y="58066"/>
                      <a:pt x="86409" y="56590"/>
                    </a:cubicBezTo>
                    <a:cubicBezTo>
                      <a:pt x="80454" y="51598"/>
                      <a:pt x="72921" y="48870"/>
                      <a:pt x="65144" y="48890"/>
                    </a:cubicBezTo>
                    <a:cubicBezTo>
                      <a:pt x="57405" y="48870"/>
                      <a:pt x="49910" y="51598"/>
                      <a:pt x="44000" y="56590"/>
                    </a:cubicBezTo>
                    <a:cubicBezTo>
                      <a:pt x="40901" y="59484"/>
                      <a:pt x="36813" y="61095"/>
                      <a:pt x="32572" y="61095"/>
                    </a:cubicBezTo>
                    <a:cubicBezTo>
                      <a:pt x="28330" y="61095"/>
                      <a:pt x="24243" y="59484"/>
                      <a:pt x="21143" y="56590"/>
                    </a:cubicBezTo>
                    <a:cubicBezTo>
                      <a:pt x="15246" y="51572"/>
                      <a:pt x="7745" y="48839"/>
                      <a:pt x="0" y="48890"/>
                    </a:cubicBezTo>
                    <a:lnTo>
                      <a:pt x="0" y="65150"/>
                    </a:lnTo>
                    <a:cubicBezTo>
                      <a:pt x="4235" y="65092"/>
                      <a:pt x="8323" y="66716"/>
                      <a:pt x="11364" y="69668"/>
                    </a:cubicBezTo>
                    <a:cubicBezTo>
                      <a:pt x="17293" y="74718"/>
                      <a:pt x="24846" y="77451"/>
                      <a:pt x="32629" y="77368"/>
                    </a:cubicBezTo>
                    <a:cubicBezTo>
                      <a:pt x="40381" y="77432"/>
                      <a:pt x="47889" y="74698"/>
                      <a:pt x="53779" y="69668"/>
                    </a:cubicBezTo>
                    <a:cubicBezTo>
                      <a:pt x="56821" y="66716"/>
                      <a:pt x="60908" y="65092"/>
                      <a:pt x="65144" y="65150"/>
                    </a:cubicBezTo>
                    <a:cubicBezTo>
                      <a:pt x="69417" y="65086"/>
                      <a:pt x="73550" y="66709"/>
                      <a:pt x="76636" y="69668"/>
                    </a:cubicBezTo>
                    <a:cubicBezTo>
                      <a:pt x="82559" y="74641"/>
                      <a:pt x="90041" y="77368"/>
                      <a:pt x="97780" y="77368"/>
                    </a:cubicBezTo>
                    <a:cubicBezTo>
                      <a:pt x="105512" y="77368"/>
                      <a:pt x="113000" y="74641"/>
                      <a:pt x="118923" y="69668"/>
                    </a:cubicBezTo>
                    <a:cubicBezTo>
                      <a:pt x="122023" y="66774"/>
                      <a:pt x="126110" y="65163"/>
                      <a:pt x="130352" y="65163"/>
                    </a:cubicBezTo>
                    <a:cubicBezTo>
                      <a:pt x="134593" y="65163"/>
                      <a:pt x="138681" y="66774"/>
                      <a:pt x="141780" y="69668"/>
                    </a:cubicBezTo>
                    <a:cubicBezTo>
                      <a:pt x="147703" y="74641"/>
                      <a:pt x="155191" y="77368"/>
                      <a:pt x="162923" y="77368"/>
                    </a:cubicBezTo>
                    <a:cubicBezTo>
                      <a:pt x="170662" y="77368"/>
                      <a:pt x="178144" y="74641"/>
                      <a:pt x="184067" y="69668"/>
                    </a:cubicBezTo>
                    <a:cubicBezTo>
                      <a:pt x="187153" y="66709"/>
                      <a:pt x="191286" y="65086"/>
                      <a:pt x="195559" y="65150"/>
                    </a:cubicBezTo>
                    <a:cubicBezTo>
                      <a:pt x="199795" y="65092"/>
                      <a:pt x="203882" y="66716"/>
                      <a:pt x="206924" y="69668"/>
                    </a:cubicBezTo>
                    <a:cubicBezTo>
                      <a:pt x="212808" y="74718"/>
                      <a:pt x="220322" y="77458"/>
                      <a:pt x="228074" y="77368"/>
                    </a:cubicBezTo>
                    <a:cubicBezTo>
                      <a:pt x="235857" y="77451"/>
                      <a:pt x="243410" y="74718"/>
                      <a:pt x="249339" y="69668"/>
                    </a:cubicBezTo>
                    <a:cubicBezTo>
                      <a:pt x="252406" y="66755"/>
                      <a:pt x="256475" y="65131"/>
                      <a:pt x="260703" y="65131"/>
                    </a:cubicBezTo>
                    <a:cubicBezTo>
                      <a:pt x="264938" y="65131"/>
                      <a:pt x="269007" y="66755"/>
                      <a:pt x="272074" y="69668"/>
                    </a:cubicBezTo>
                    <a:cubicBezTo>
                      <a:pt x="278003" y="74718"/>
                      <a:pt x="285556" y="77451"/>
                      <a:pt x="293339" y="77368"/>
                    </a:cubicBezTo>
                    <a:cubicBezTo>
                      <a:pt x="301091" y="77458"/>
                      <a:pt x="308605" y="74718"/>
                      <a:pt x="314483" y="69668"/>
                    </a:cubicBezTo>
                    <a:cubicBezTo>
                      <a:pt x="317589" y="66774"/>
                      <a:pt x="321670" y="65163"/>
                      <a:pt x="325911" y="65163"/>
                    </a:cubicBezTo>
                    <a:cubicBezTo>
                      <a:pt x="330153" y="65163"/>
                      <a:pt x="334240" y="66774"/>
                      <a:pt x="337340" y="69668"/>
                    </a:cubicBezTo>
                    <a:cubicBezTo>
                      <a:pt x="343262" y="74641"/>
                      <a:pt x="350751" y="77368"/>
                      <a:pt x="358483" y="77368"/>
                    </a:cubicBezTo>
                    <a:cubicBezTo>
                      <a:pt x="366222" y="77368"/>
                      <a:pt x="373710" y="74641"/>
                      <a:pt x="379633" y="69668"/>
                    </a:cubicBezTo>
                    <a:cubicBezTo>
                      <a:pt x="382719" y="66709"/>
                      <a:pt x="386845" y="65086"/>
                      <a:pt x="391119" y="65150"/>
                    </a:cubicBezTo>
                    <a:cubicBezTo>
                      <a:pt x="395361" y="65092"/>
                      <a:pt x="399448" y="66716"/>
                      <a:pt x="402490" y="69668"/>
                    </a:cubicBezTo>
                    <a:cubicBezTo>
                      <a:pt x="408432" y="74653"/>
                      <a:pt x="415939" y="77387"/>
                      <a:pt x="423691" y="77387"/>
                    </a:cubicBezTo>
                    <a:cubicBezTo>
                      <a:pt x="431449" y="77387"/>
                      <a:pt x="438957" y="74653"/>
                      <a:pt x="444899" y="69668"/>
                    </a:cubicBezTo>
                    <a:cubicBezTo>
                      <a:pt x="447940" y="66716"/>
                      <a:pt x="452028" y="65092"/>
                      <a:pt x="456269" y="65150"/>
                    </a:cubicBezTo>
                    <a:cubicBezTo>
                      <a:pt x="460543" y="65086"/>
                      <a:pt x="464669" y="66709"/>
                      <a:pt x="467755" y="69668"/>
                    </a:cubicBezTo>
                    <a:cubicBezTo>
                      <a:pt x="473620" y="74737"/>
                      <a:pt x="481148" y="77477"/>
                      <a:pt x="488899" y="77368"/>
                    </a:cubicBezTo>
                    <a:lnTo>
                      <a:pt x="488899" y="61114"/>
                    </a:lnTo>
                    <a:cubicBezTo>
                      <a:pt x="484664" y="61172"/>
                      <a:pt x="480576" y="59542"/>
                      <a:pt x="477535" y="56590"/>
                    </a:cubicBezTo>
                    <a:cubicBezTo>
                      <a:pt x="471574" y="51598"/>
                      <a:pt x="464040" y="48870"/>
                      <a:pt x="456269" y="48890"/>
                    </a:cubicBezTo>
                    <a:cubicBezTo>
                      <a:pt x="448531" y="48870"/>
                      <a:pt x="441036" y="51598"/>
                      <a:pt x="435119" y="56590"/>
                    </a:cubicBezTo>
                    <a:cubicBezTo>
                      <a:pt x="432020" y="59484"/>
                      <a:pt x="427939" y="61095"/>
                      <a:pt x="423691" y="61095"/>
                    </a:cubicBezTo>
                    <a:cubicBezTo>
                      <a:pt x="419449" y="61095"/>
                      <a:pt x="415368" y="59484"/>
                      <a:pt x="412263" y="56590"/>
                    </a:cubicBezTo>
                    <a:cubicBezTo>
                      <a:pt x="406353" y="51598"/>
                      <a:pt x="398858" y="48870"/>
                      <a:pt x="391119" y="48890"/>
                    </a:cubicBezTo>
                    <a:cubicBezTo>
                      <a:pt x="385396" y="48775"/>
                      <a:pt x="379749" y="50302"/>
                      <a:pt x="374865" y="53292"/>
                    </a:cubicBezTo>
                    <a:lnTo>
                      <a:pt x="374865" y="16626"/>
                    </a:lnTo>
                    <a:lnTo>
                      <a:pt x="488899" y="16626"/>
                    </a:lnTo>
                    <a:lnTo>
                      <a:pt x="488899" y="0"/>
                    </a:lnTo>
                    <a:lnTo>
                      <a:pt x="0" y="0"/>
                    </a:lnTo>
                    <a:lnTo>
                      <a:pt x="0" y="16254"/>
                    </a:lnTo>
                    <a:close/>
                    <a:moveTo>
                      <a:pt x="358483" y="61114"/>
                    </a:moveTo>
                    <a:cubicBezTo>
                      <a:pt x="354248" y="61172"/>
                      <a:pt x="350160" y="59542"/>
                      <a:pt x="347119" y="56590"/>
                    </a:cubicBezTo>
                    <a:cubicBezTo>
                      <a:pt x="341177" y="51610"/>
                      <a:pt x="333669" y="48877"/>
                      <a:pt x="325911" y="48877"/>
                    </a:cubicBezTo>
                    <a:cubicBezTo>
                      <a:pt x="318160" y="48877"/>
                      <a:pt x="310652" y="51610"/>
                      <a:pt x="304704" y="56590"/>
                    </a:cubicBezTo>
                    <a:cubicBezTo>
                      <a:pt x="301668" y="59542"/>
                      <a:pt x="297581" y="61172"/>
                      <a:pt x="293339" y="61114"/>
                    </a:cubicBezTo>
                    <a:cubicBezTo>
                      <a:pt x="289066" y="61178"/>
                      <a:pt x="284940" y="59548"/>
                      <a:pt x="281853" y="56590"/>
                    </a:cubicBezTo>
                    <a:cubicBezTo>
                      <a:pt x="275930" y="51617"/>
                      <a:pt x="268442" y="48890"/>
                      <a:pt x="260703" y="48890"/>
                    </a:cubicBezTo>
                    <a:cubicBezTo>
                      <a:pt x="252971" y="48890"/>
                      <a:pt x="245483" y="51617"/>
                      <a:pt x="239560" y="56590"/>
                    </a:cubicBezTo>
                    <a:cubicBezTo>
                      <a:pt x="236460" y="59484"/>
                      <a:pt x="232373" y="61095"/>
                      <a:pt x="228131" y="61095"/>
                    </a:cubicBezTo>
                    <a:cubicBezTo>
                      <a:pt x="223890" y="61095"/>
                      <a:pt x="219802" y="59484"/>
                      <a:pt x="216703" y="56590"/>
                    </a:cubicBezTo>
                    <a:cubicBezTo>
                      <a:pt x="210793" y="51598"/>
                      <a:pt x="203298" y="48870"/>
                      <a:pt x="195559" y="48890"/>
                    </a:cubicBezTo>
                    <a:cubicBezTo>
                      <a:pt x="187782" y="48870"/>
                      <a:pt x="180255" y="51598"/>
                      <a:pt x="174294" y="56590"/>
                    </a:cubicBezTo>
                    <a:cubicBezTo>
                      <a:pt x="172793" y="58066"/>
                      <a:pt x="171015" y="59221"/>
                      <a:pt x="169064" y="59997"/>
                    </a:cubicBezTo>
                    <a:cubicBezTo>
                      <a:pt x="167114" y="60774"/>
                      <a:pt x="165028" y="61152"/>
                      <a:pt x="162923" y="61114"/>
                    </a:cubicBezTo>
                    <a:cubicBezTo>
                      <a:pt x="158688" y="61172"/>
                      <a:pt x="154601" y="59542"/>
                      <a:pt x="151559" y="56590"/>
                    </a:cubicBezTo>
                    <a:cubicBezTo>
                      <a:pt x="146130" y="52086"/>
                      <a:pt x="139406" y="49429"/>
                      <a:pt x="132367" y="49012"/>
                    </a:cubicBezTo>
                    <a:lnTo>
                      <a:pt x="132367" y="16254"/>
                    </a:lnTo>
                    <a:lnTo>
                      <a:pt x="358483" y="16254"/>
                    </a:lnTo>
                    <a:lnTo>
                      <a:pt x="358483" y="61114"/>
                    </a:lnTo>
                    <a:close/>
                  </a:path>
                </a:pathLst>
              </a:custGeom>
              <a:solidFill>
                <a:srgbClr val="2C5967"/>
              </a:solidFill>
              <a:ln w="6417" cap="flat">
                <a:noFill/>
                <a:prstDash val="solid"/>
                <a:miter/>
              </a:ln>
            </p:spPr>
            <p:txBody>
              <a:bodyPr rtlCol="0" anchor="ctr"/>
              <a:lstStyle/>
              <a:p>
                <a:endParaRPr lang="en-US"/>
              </a:p>
            </p:txBody>
          </p:sp>
          <p:sp>
            <p:nvSpPr>
              <p:cNvPr id="2543" name="Freeform: Shape 2542">
                <a:extLst>
                  <a:ext uri="{FF2B5EF4-FFF2-40B4-BE49-F238E27FC236}">
                    <a16:creationId xmlns:a16="http://schemas.microsoft.com/office/drawing/2014/main" id="{5FBBC76A-66E5-43B3-831E-2CF53FD4D633}"/>
                  </a:ext>
                </a:extLst>
              </p:cNvPr>
              <p:cNvSpPr/>
              <p:nvPr/>
            </p:nvSpPr>
            <p:spPr>
              <a:xfrm>
                <a:off x="4654809" y="5519099"/>
                <a:ext cx="488898" cy="145206"/>
              </a:xfrm>
              <a:custGeom>
                <a:avLst/>
                <a:gdLst>
                  <a:gd name="connsiteX0" fmla="*/ 488899 w 488898"/>
                  <a:gd name="connsiteY0" fmla="*/ 128337 h 145206"/>
                  <a:gd name="connsiteX1" fmla="*/ 480711 w 488898"/>
                  <a:gd name="connsiteY1" fmla="*/ 128337 h 145206"/>
                  <a:gd name="connsiteX2" fmla="*/ 374865 w 488898"/>
                  <a:gd name="connsiteY2" fmla="*/ 8188 h 145206"/>
                  <a:gd name="connsiteX3" fmla="*/ 374865 w 488898"/>
                  <a:gd name="connsiteY3" fmla="*/ 0 h 145206"/>
                  <a:gd name="connsiteX4" fmla="*/ 358483 w 488898"/>
                  <a:gd name="connsiteY4" fmla="*/ 0 h 145206"/>
                  <a:gd name="connsiteX5" fmla="*/ 358483 w 488898"/>
                  <a:gd name="connsiteY5" fmla="*/ 8188 h 145206"/>
                  <a:gd name="connsiteX6" fmla="*/ 337827 w 488898"/>
                  <a:gd name="connsiteY6" fmla="*/ 77984 h 145206"/>
                  <a:gd name="connsiteX7" fmla="*/ 298973 w 488898"/>
                  <a:gd name="connsiteY7" fmla="*/ 115118 h 145206"/>
                  <a:gd name="connsiteX8" fmla="*/ 246528 w 488898"/>
                  <a:gd name="connsiteY8" fmla="*/ 126874 h 145206"/>
                  <a:gd name="connsiteX9" fmla="*/ 194045 w 488898"/>
                  <a:gd name="connsiteY9" fmla="*/ 116042 h 145206"/>
                  <a:gd name="connsiteX10" fmla="*/ 154004 w 488898"/>
                  <a:gd name="connsiteY10" fmla="*/ 80429 h 145206"/>
                  <a:gd name="connsiteX11" fmla="*/ 132367 w 488898"/>
                  <a:gd name="connsiteY11" fmla="*/ 8682 h 145206"/>
                  <a:gd name="connsiteX12" fmla="*/ 132367 w 488898"/>
                  <a:gd name="connsiteY12" fmla="*/ 488 h 145206"/>
                  <a:gd name="connsiteX13" fmla="*/ 116113 w 488898"/>
                  <a:gd name="connsiteY13" fmla="*/ 488 h 145206"/>
                  <a:gd name="connsiteX14" fmla="*/ 116113 w 488898"/>
                  <a:gd name="connsiteY14" fmla="*/ 8682 h 145206"/>
                  <a:gd name="connsiteX15" fmla="*/ 10145 w 488898"/>
                  <a:gd name="connsiteY15" fmla="*/ 128824 h 145206"/>
                  <a:gd name="connsiteX16" fmla="*/ 0 w 488898"/>
                  <a:gd name="connsiteY16" fmla="*/ 128824 h 145206"/>
                  <a:gd name="connsiteX17" fmla="*/ 0 w 488898"/>
                  <a:gd name="connsiteY17" fmla="*/ 145207 h 145206"/>
                  <a:gd name="connsiteX18" fmla="*/ 488899 w 488898"/>
                  <a:gd name="connsiteY18" fmla="*/ 145207 h 145206"/>
                  <a:gd name="connsiteX19" fmla="*/ 488899 w 488898"/>
                  <a:gd name="connsiteY19" fmla="*/ 128337 h 145206"/>
                  <a:gd name="connsiteX20" fmla="*/ 351765 w 488898"/>
                  <a:gd name="connsiteY20" fmla="*/ 86294 h 145206"/>
                  <a:gd name="connsiteX21" fmla="*/ 358483 w 488898"/>
                  <a:gd name="connsiteY21" fmla="*/ 74069 h 145206"/>
                  <a:gd name="connsiteX22" fmla="*/ 358483 w 488898"/>
                  <a:gd name="connsiteY22" fmla="*/ 128580 h 145206"/>
                  <a:gd name="connsiteX23" fmla="*/ 307643 w 488898"/>
                  <a:gd name="connsiteY23" fmla="*/ 128580 h 145206"/>
                  <a:gd name="connsiteX24" fmla="*/ 351765 w 488898"/>
                  <a:gd name="connsiteY24" fmla="*/ 86294 h 145206"/>
                  <a:gd name="connsiteX25" fmla="*/ 140310 w 488898"/>
                  <a:gd name="connsiteY25" fmla="*/ 88860 h 145206"/>
                  <a:gd name="connsiteX26" fmla="*/ 183336 w 488898"/>
                  <a:gd name="connsiteY26" fmla="*/ 128337 h 145206"/>
                  <a:gd name="connsiteX27" fmla="*/ 132367 w 488898"/>
                  <a:gd name="connsiteY27" fmla="*/ 128337 h 145206"/>
                  <a:gd name="connsiteX28" fmla="*/ 132367 w 488898"/>
                  <a:gd name="connsiteY28" fmla="*/ 74801 h 145206"/>
                  <a:gd name="connsiteX29" fmla="*/ 140310 w 488898"/>
                  <a:gd name="connsiteY29" fmla="*/ 88860 h 145206"/>
                  <a:gd name="connsiteX30" fmla="*/ 106211 w 488898"/>
                  <a:gd name="connsiteY30" fmla="*/ 90202 h 145206"/>
                  <a:gd name="connsiteX31" fmla="*/ 116113 w 488898"/>
                  <a:gd name="connsiteY31" fmla="*/ 72235 h 145206"/>
                  <a:gd name="connsiteX32" fmla="*/ 116113 w 488898"/>
                  <a:gd name="connsiteY32" fmla="*/ 128824 h 145206"/>
                  <a:gd name="connsiteX33" fmla="*/ 68198 w 488898"/>
                  <a:gd name="connsiteY33" fmla="*/ 128824 h 145206"/>
                  <a:gd name="connsiteX34" fmla="*/ 106211 w 488898"/>
                  <a:gd name="connsiteY34" fmla="*/ 90202 h 145206"/>
                  <a:gd name="connsiteX35" fmla="*/ 375109 w 488898"/>
                  <a:gd name="connsiteY35" fmla="*/ 128824 h 145206"/>
                  <a:gd name="connsiteX36" fmla="*/ 375109 w 488898"/>
                  <a:gd name="connsiteY36" fmla="*/ 71747 h 145206"/>
                  <a:gd name="connsiteX37" fmla="*/ 384767 w 488898"/>
                  <a:gd name="connsiteY37" fmla="*/ 90202 h 145206"/>
                  <a:gd name="connsiteX38" fmla="*/ 422652 w 488898"/>
                  <a:gd name="connsiteY38" fmla="*/ 128824 h 145206"/>
                  <a:gd name="connsiteX39" fmla="*/ 375109 w 488898"/>
                  <a:gd name="connsiteY39" fmla="*/ 128824 h 14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8898" h="145206">
                    <a:moveTo>
                      <a:pt x="488899" y="128337"/>
                    </a:moveTo>
                    <a:lnTo>
                      <a:pt x="480711" y="128337"/>
                    </a:lnTo>
                    <a:cubicBezTo>
                      <a:pt x="400898" y="128337"/>
                      <a:pt x="374865" y="38989"/>
                      <a:pt x="374865" y="8188"/>
                    </a:cubicBezTo>
                    <a:lnTo>
                      <a:pt x="374865" y="0"/>
                    </a:lnTo>
                    <a:lnTo>
                      <a:pt x="358483" y="0"/>
                    </a:lnTo>
                    <a:lnTo>
                      <a:pt x="358483" y="8188"/>
                    </a:lnTo>
                    <a:cubicBezTo>
                      <a:pt x="357694" y="32841"/>
                      <a:pt x="350584" y="56872"/>
                      <a:pt x="337827" y="77984"/>
                    </a:cubicBezTo>
                    <a:cubicBezTo>
                      <a:pt x="328497" y="93660"/>
                      <a:pt x="315061" y="106500"/>
                      <a:pt x="298973" y="115118"/>
                    </a:cubicBezTo>
                    <a:cubicBezTo>
                      <a:pt x="282886" y="123729"/>
                      <a:pt x="264752" y="127791"/>
                      <a:pt x="246528" y="126874"/>
                    </a:cubicBezTo>
                    <a:cubicBezTo>
                      <a:pt x="228388" y="127933"/>
                      <a:pt x="210286" y="124198"/>
                      <a:pt x="194045" y="116042"/>
                    </a:cubicBezTo>
                    <a:cubicBezTo>
                      <a:pt x="177798" y="107893"/>
                      <a:pt x="163989" y="95604"/>
                      <a:pt x="154004" y="80429"/>
                    </a:cubicBezTo>
                    <a:cubicBezTo>
                      <a:pt x="140477" y="58887"/>
                      <a:pt x="133002" y="34106"/>
                      <a:pt x="132367" y="8682"/>
                    </a:cubicBezTo>
                    <a:lnTo>
                      <a:pt x="132367" y="488"/>
                    </a:lnTo>
                    <a:lnTo>
                      <a:pt x="116113" y="488"/>
                    </a:lnTo>
                    <a:lnTo>
                      <a:pt x="116113" y="8682"/>
                    </a:lnTo>
                    <a:cubicBezTo>
                      <a:pt x="116113" y="39483"/>
                      <a:pt x="90079" y="128824"/>
                      <a:pt x="10145" y="128824"/>
                    </a:cubicBezTo>
                    <a:lnTo>
                      <a:pt x="0" y="128824"/>
                    </a:lnTo>
                    <a:lnTo>
                      <a:pt x="0" y="145207"/>
                    </a:lnTo>
                    <a:lnTo>
                      <a:pt x="488899" y="145207"/>
                    </a:lnTo>
                    <a:lnTo>
                      <a:pt x="488899" y="128337"/>
                    </a:lnTo>
                    <a:close/>
                    <a:moveTo>
                      <a:pt x="351765" y="86294"/>
                    </a:moveTo>
                    <a:cubicBezTo>
                      <a:pt x="354235" y="82347"/>
                      <a:pt x="356481" y="78266"/>
                      <a:pt x="358483" y="74069"/>
                    </a:cubicBezTo>
                    <a:lnTo>
                      <a:pt x="358483" y="128580"/>
                    </a:lnTo>
                    <a:lnTo>
                      <a:pt x="307643" y="128580"/>
                    </a:lnTo>
                    <a:cubicBezTo>
                      <a:pt x="325847" y="118660"/>
                      <a:pt x="341081" y="104062"/>
                      <a:pt x="351765" y="86294"/>
                    </a:cubicBezTo>
                    <a:close/>
                    <a:moveTo>
                      <a:pt x="140310" y="88860"/>
                    </a:moveTo>
                    <a:cubicBezTo>
                      <a:pt x="151039" y="105486"/>
                      <a:pt x="165849" y="119077"/>
                      <a:pt x="183336" y="128337"/>
                    </a:cubicBezTo>
                    <a:lnTo>
                      <a:pt x="132367" y="128337"/>
                    </a:lnTo>
                    <a:lnTo>
                      <a:pt x="132367" y="74801"/>
                    </a:lnTo>
                    <a:cubicBezTo>
                      <a:pt x="134445" y="79569"/>
                      <a:pt x="137378" y="84214"/>
                      <a:pt x="140310" y="88860"/>
                    </a:cubicBezTo>
                    <a:close/>
                    <a:moveTo>
                      <a:pt x="106211" y="90202"/>
                    </a:moveTo>
                    <a:cubicBezTo>
                      <a:pt x="109869" y="84420"/>
                      <a:pt x="113174" y="78420"/>
                      <a:pt x="116113" y="72235"/>
                    </a:cubicBezTo>
                    <a:lnTo>
                      <a:pt x="116113" y="128824"/>
                    </a:lnTo>
                    <a:lnTo>
                      <a:pt x="68198" y="128824"/>
                    </a:lnTo>
                    <a:cubicBezTo>
                      <a:pt x="83541" y="118885"/>
                      <a:pt x="96515" y="105704"/>
                      <a:pt x="106211" y="90202"/>
                    </a:cubicBezTo>
                    <a:close/>
                    <a:moveTo>
                      <a:pt x="375109" y="128824"/>
                    </a:moveTo>
                    <a:lnTo>
                      <a:pt x="375109" y="71747"/>
                    </a:lnTo>
                    <a:cubicBezTo>
                      <a:pt x="377849" y="78138"/>
                      <a:pt x="381077" y="84311"/>
                      <a:pt x="384767" y="90202"/>
                    </a:cubicBezTo>
                    <a:cubicBezTo>
                      <a:pt x="394411" y="105698"/>
                      <a:pt x="407347" y="118885"/>
                      <a:pt x="422652" y="128824"/>
                    </a:cubicBezTo>
                    <a:lnTo>
                      <a:pt x="375109" y="128824"/>
                    </a:lnTo>
                    <a:close/>
                  </a:path>
                </a:pathLst>
              </a:custGeom>
              <a:solidFill>
                <a:srgbClr val="2C5967"/>
              </a:solidFill>
              <a:ln w="6417" cap="flat">
                <a:noFill/>
                <a:prstDash val="solid"/>
                <a:miter/>
              </a:ln>
            </p:spPr>
            <p:txBody>
              <a:bodyPr rtlCol="0" anchor="ctr"/>
              <a:lstStyle/>
              <a:p>
                <a:endParaRPr lang="en-US"/>
              </a:p>
            </p:txBody>
          </p:sp>
          <p:sp>
            <p:nvSpPr>
              <p:cNvPr id="2544" name="Freeform: Shape 2543">
                <a:extLst>
                  <a:ext uri="{FF2B5EF4-FFF2-40B4-BE49-F238E27FC236}">
                    <a16:creationId xmlns:a16="http://schemas.microsoft.com/office/drawing/2014/main" id="{2086D243-E915-4694-890E-6505951EBA96}"/>
                  </a:ext>
                </a:extLst>
              </p:cNvPr>
              <p:cNvSpPr/>
              <p:nvPr/>
            </p:nvSpPr>
            <p:spPr>
              <a:xfrm>
                <a:off x="4654809" y="5761585"/>
                <a:ext cx="488898" cy="28509"/>
              </a:xfrm>
              <a:custGeom>
                <a:avLst/>
                <a:gdLst>
                  <a:gd name="connsiteX0" fmla="*/ 456269 w 488898"/>
                  <a:gd name="connsiteY0" fmla="*/ 13 h 28509"/>
                  <a:gd name="connsiteX1" fmla="*/ 435119 w 488898"/>
                  <a:gd name="connsiteY1" fmla="*/ 7713 h 28509"/>
                  <a:gd name="connsiteX2" fmla="*/ 423691 w 488898"/>
                  <a:gd name="connsiteY2" fmla="*/ 12218 h 28509"/>
                  <a:gd name="connsiteX3" fmla="*/ 412263 w 488898"/>
                  <a:gd name="connsiteY3" fmla="*/ 7713 h 28509"/>
                  <a:gd name="connsiteX4" fmla="*/ 391119 w 488898"/>
                  <a:gd name="connsiteY4" fmla="*/ 13 h 28509"/>
                  <a:gd name="connsiteX5" fmla="*/ 369854 w 488898"/>
                  <a:gd name="connsiteY5" fmla="*/ 7713 h 28509"/>
                  <a:gd name="connsiteX6" fmla="*/ 358483 w 488898"/>
                  <a:gd name="connsiteY6" fmla="*/ 12256 h 28509"/>
                  <a:gd name="connsiteX7" fmla="*/ 347119 w 488898"/>
                  <a:gd name="connsiteY7" fmla="*/ 7713 h 28509"/>
                  <a:gd name="connsiteX8" fmla="*/ 325911 w 488898"/>
                  <a:gd name="connsiteY8" fmla="*/ 0 h 28509"/>
                  <a:gd name="connsiteX9" fmla="*/ 304704 w 488898"/>
                  <a:gd name="connsiteY9" fmla="*/ 7713 h 28509"/>
                  <a:gd name="connsiteX10" fmla="*/ 293339 w 488898"/>
                  <a:gd name="connsiteY10" fmla="*/ 12237 h 28509"/>
                  <a:gd name="connsiteX11" fmla="*/ 281853 w 488898"/>
                  <a:gd name="connsiteY11" fmla="*/ 7713 h 28509"/>
                  <a:gd name="connsiteX12" fmla="*/ 260703 w 488898"/>
                  <a:gd name="connsiteY12" fmla="*/ 13 h 28509"/>
                  <a:gd name="connsiteX13" fmla="*/ 239560 w 488898"/>
                  <a:gd name="connsiteY13" fmla="*/ 7713 h 28509"/>
                  <a:gd name="connsiteX14" fmla="*/ 228131 w 488898"/>
                  <a:gd name="connsiteY14" fmla="*/ 12218 h 28509"/>
                  <a:gd name="connsiteX15" fmla="*/ 216703 w 488898"/>
                  <a:gd name="connsiteY15" fmla="*/ 7713 h 28509"/>
                  <a:gd name="connsiteX16" fmla="*/ 195559 w 488898"/>
                  <a:gd name="connsiteY16" fmla="*/ 13 h 28509"/>
                  <a:gd name="connsiteX17" fmla="*/ 174294 w 488898"/>
                  <a:gd name="connsiteY17" fmla="*/ 7713 h 28509"/>
                  <a:gd name="connsiteX18" fmla="*/ 169064 w 488898"/>
                  <a:gd name="connsiteY18" fmla="*/ 11120 h 28509"/>
                  <a:gd name="connsiteX19" fmla="*/ 162923 w 488898"/>
                  <a:gd name="connsiteY19" fmla="*/ 12237 h 28509"/>
                  <a:gd name="connsiteX20" fmla="*/ 151559 w 488898"/>
                  <a:gd name="connsiteY20" fmla="*/ 7713 h 28509"/>
                  <a:gd name="connsiteX21" fmla="*/ 130352 w 488898"/>
                  <a:gd name="connsiteY21" fmla="*/ 0 h 28509"/>
                  <a:gd name="connsiteX22" fmla="*/ 109144 w 488898"/>
                  <a:gd name="connsiteY22" fmla="*/ 7713 h 28509"/>
                  <a:gd name="connsiteX23" fmla="*/ 97780 w 488898"/>
                  <a:gd name="connsiteY23" fmla="*/ 12237 h 28509"/>
                  <a:gd name="connsiteX24" fmla="*/ 91639 w 488898"/>
                  <a:gd name="connsiteY24" fmla="*/ 11120 h 28509"/>
                  <a:gd name="connsiteX25" fmla="*/ 86409 w 488898"/>
                  <a:gd name="connsiteY25" fmla="*/ 7713 h 28509"/>
                  <a:gd name="connsiteX26" fmla="*/ 65144 w 488898"/>
                  <a:gd name="connsiteY26" fmla="*/ 13 h 28509"/>
                  <a:gd name="connsiteX27" fmla="*/ 44000 w 488898"/>
                  <a:gd name="connsiteY27" fmla="*/ 7713 h 28509"/>
                  <a:gd name="connsiteX28" fmla="*/ 32572 w 488898"/>
                  <a:gd name="connsiteY28" fmla="*/ 12218 h 28509"/>
                  <a:gd name="connsiteX29" fmla="*/ 21143 w 488898"/>
                  <a:gd name="connsiteY29" fmla="*/ 7713 h 28509"/>
                  <a:gd name="connsiteX30" fmla="*/ 0 w 488898"/>
                  <a:gd name="connsiteY30" fmla="*/ 13 h 28509"/>
                  <a:gd name="connsiteX31" fmla="*/ 0 w 488898"/>
                  <a:gd name="connsiteY31" fmla="*/ 16267 h 28509"/>
                  <a:gd name="connsiteX32" fmla="*/ 11364 w 488898"/>
                  <a:gd name="connsiteY32" fmla="*/ 20791 h 28509"/>
                  <a:gd name="connsiteX33" fmla="*/ 32629 w 488898"/>
                  <a:gd name="connsiteY33" fmla="*/ 28491 h 28509"/>
                  <a:gd name="connsiteX34" fmla="*/ 53779 w 488898"/>
                  <a:gd name="connsiteY34" fmla="*/ 20791 h 28509"/>
                  <a:gd name="connsiteX35" fmla="*/ 65144 w 488898"/>
                  <a:gd name="connsiteY35" fmla="*/ 16267 h 28509"/>
                  <a:gd name="connsiteX36" fmla="*/ 76636 w 488898"/>
                  <a:gd name="connsiteY36" fmla="*/ 20791 h 28509"/>
                  <a:gd name="connsiteX37" fmla="*/ 97780 w 488898"/>
                  <a:gd name="connsiteY37" fmla="*/ 28491 h 28509"/>
                  <a:gd name="connsiteX38" fmla="*/ 118923 w 488898"/>
                  <a:gd name="connsiteY38" fmla="*/ 20791 h 28509"/>
                  <a:gd name="connsiteX39" fmla="*/ 130352 w 488898"/>
                  <a:gd name="connsiteY39" fmla="*/ 16286 h 28509"/>
                  <a:gd name="connsiteX40" fmla="*/ 141780 w 488898"/>
                  <a:gd name="connsiteY40" fmla="*/ 20791 h 28509"/>
                  <a:gd name="connsiteX41" fmla="*/ 162923 w 488898"/>
                  <a:gd name="connsiteY41" fmla="*/ 28491 h 28509"/>
                  <a:gd name="connsiteX42" fmla="*/ 184067 w 488898"/>
                  <a:gd name="connsiteY42" fmla="*/ 20791 h 28509"/>
                  <a:gd name="connsiteX43" fmla="*/ 195559 w 488898"/>
                  <a:gd name="connsiteY43" fmla="*/ 16267 h 28509"/>
                  <a:gd name="connsiteX44" fmla="*/ 206924 w 488898"/>
                  <a:gd name="connsiteY44" fmla="*/ 20791 h 28509"/>
                  <a:gd name="connsiteX45" fmla="*/ 228074 w 488898"/>
                  <a:gd name="connsiteY45" fmla="*/ 28491 h 28509"/>
                  <a:gd name="connsiteX46" fmla="*/ 249339 w 488898"/>
                  <a:gd name="connsiteY46" fmla="*/ 20791 h 28509"/>
                  <a:gd name="connsiteX47" fmla="*/ 260703 w 488898"/>
                  <a:gd name="connsiteY47" fmla="*/ 16254 h 28509"/>
                  <a:gd name="connsiteX48" fmla="*/ 272074 w 488898"/>
                  <a:gd name="connsiteY48" fmla="*/ 20791 h 28509"/>
                  <a:gd name="connsiteX49" fmla="*/ 293339 w 488898"/>
                  <a:gd name="connsiteY49" fmla="*/ 28491 h 28509"/>
                  <a:gd name="connsiteX50" fmla="*/ 314483 w 488898"/>
                  <a:gd name="connsiteY50" fmla="*/ 20791 h 28509"/>
                  <a:gd name="connsiteX51" fmla="*/ 325911 w 488898"/>
                  <a:gd name="connsiteY51" fmla="*/ 16286 h 28509"/>
                  <a:gd name="connsiteX52" fmla="*/ 337340 w 488898"/>
                  <a:gd name="connsiteY52" fmla="*/ 20791 h 28509"/>
                  <a:gd name="connsiteX53" fmla="*/ 358483 w 488898"/>
                  <a:gd name="connsiteY53" fmla="*/ 28491 h 28509"/>
                  <a:gd name="connsiteX54" fmla="*/ 379633 w 488898"/>
                  <a:gd name="connsiteY54" fmla="*/ 20791 h 28509"/>
                  <a:gd name="connsiteX55" fmla="*/ 391119 w 488898"/>
                  <a:gd name="connsiteY55" fmla="*/ 16267 h 28509"/>
                  <a:gd name="connsiteX56" fmla="*/ 402490 w 488898"/>
                  <a:gd name="connsiteY56" fmla="*/ 20791 h 28509"/>
                  <a:gd name="connsiteX57" fmla="*/ 423691 w 488898"/>
                  <a:gd name="connsiteY57" fmla="*/ 28510 h 28509"/>
                  <a:gd name="connsiteX58" fmla="*/ 444899 w 488898"/>
                  <a:gd name="connsiteY58" fmla="*/ 20791 h 28509"/>
                  <a:gd name="connsiteX59" fmla="*/ 456269 w 488898"/>
                  <a:gd name="connsiteY59" fmla="*/ 16267 h 28509"/>
                  <a:gd name="connsiteX60" fmla="*/ 467755 w 488898"/>
                  <a:gd name="connsiteY60" fmla="*/ 20791 h 28509"/>
                  <a:gd name="connsiteX61" fmla="*/ 488899 w 488898"/>
                  <a:gd name="connsiteY61" fmla="*/ 28491 h 28509"/>
                  <a:gd name="connsiteX62" fmla="*/ 488899 w 488898"/>
                  <a:gd name="connsiteY62" fmla="*/ 12237 h 28509"/>
                  <a:gd name="connsiteX63" fmla="*/ 477535 w 488898"/>
                  <a:gd name="connsiteY63" fmla="*/ 7713 h 28509"/>
                  <a:gd name="connsiteX64" fmla="*/ 456269 w 488898"/>
                  <a:gd name="connsiteY64" fmla="*/ 13 h 2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8898" h="28509">
                    <a:moveTo>
                      <a:pt x="456269" y="13"/>
                    </a:moveTo>
                    <a:cubicBezTo>
                      <a:pt x="448518" y="-70"/>
                      <a:pt x="440997" y="2663"/>
                      <a:pt x="435119" y="7713"/>
                    </a:cubicBezTo>
                    <a:cubicBezTo>
                      <a:pt x="432020" y="10607"/>
                      <a:pt x="427939" y="12218"/>
                      <a:pt x="423691" y="12218"/>
                    </a:cubicBezTo>
                    <a:cubicBezTo>
                      <a:pt x="419449" y="12218"/>
                      <a:pt x="415368" y="10607"/>
                      <a:pt x="412263" y="7713"/>
                    </a:cubicBezTo>
                    <a:cubicBezTo>
                      <a:pt x="406385" y="2663"/>
                      <a:pt x="398871" y="-70"/>
                      <a:pt x="391119" y="13"/>
                    </a:cubicBezTo>
                    <a:cubicBezTo>
                      <a:pt x="383335" y="-70"/>
                      <a:pt x="375783" y="2663"/>
                      <a:pt x="369854" y="7713"/>
                    </a:cubicBezTo>
                    <a:cubicBezTo>
                      <a:pt x="366787" y="10626"/>
                      <a:pt x="362718" y="12256"/>
                      <a:pt x="358483" y="12256"/>
                    </a:cubicBezTo>
                    <a:cubicBezTo>
                      <a:pt x="354254" y="12256"/>
                      <a:pt x="350186" y="10626"/>
                      <a:pt x="347119" y="7713"/>
                    </a:cubicBezTo>
                    <a:cubicBezTo>
                      <a:pt x="341177" y="2727"/>
                      <a:pt x="333669" y="0"/>
                      <a:pt x="325911" y="0"/>
                    </a:cubicBezTo>
                    <a:cubicBezTo>
                      <a:pt x="318160" y="0"/>
                      <a:pt x="310652" y="2727"/>
                      <a:pt x="304704" y="7713"/>
                    </a:cubicBezTo>
                    <a:cubicBezTo>
                      <a:pt x="301668" y="10665"/>
                      <a:pt x="297581" y="12295"/>
                      <a:pt x="293339" y="12237"/>
                    </a:cubicBezTo>
                    <a:cubicBezTo>
                      <a:pt x="289066" y="12301"/>
                      <a:pt x="284940" y="10671"/>
                      <a:pt x="281853" y="7713"/>
                    </a:cubicBezTo>
                    <a:cubicBezTo>
                      <a:pt x="275930" y="2740"/>
                      <a:pt x="268442" y="13"/>
                      <a:pt x="260703" y="13"/>
                    </a:cubicBezTo>
                    <a:cubicBezTo>
                      <a:pt x="252971" y="13"/>
                      <a:pt x="245483" y="2740"/>
                      <a:pt x="239560" y="7713"/>
                    </a:cubicBezTo>
                    <a:cubicBezTo>
                      <a:pt x="236460" y="10607"/>
                      <a:pt x="232373" y="12218"/>
                      <a:pt x="228131" y="12218"/>
                    </a:cubicBezTo>
                    <a:cubicBezTo>
                      <a:pt x="223890" y="12218"/>
                      <a:pt x="219802" y="10607"/>
                      <a:pt x="216703" y="7713"/>
                    </a:cubicBezTo>
                    <a:cubicBezTo>
                      <a:pt x="210825" y="2663"/>
                      <a:pt x="203311" y="-70"/>
                      <a:pt x="195559" y="13"/>
                    </a:cubicBezTo>
                    <a:cubicBezTo>
                      <a:pt x="187776" y="-70"/>
                      <a:pt x="180217" y="2663"/>
                      <a:pt x="174294" y="7713"/>
                    </a:cubicBezTo>
                    <a:cubicBezTo>
                      <a:pt x="172793" y="9189"/>
                      <a:pt x="171015" y="10344"/>
                      <a:pt x="169064" y="11120"/>
                    </a:cubicBezTo>
                    <a:cubicBezTo>
                      <a:pt x="167114" y="11897"/>
                      <a:pt x="165028" y="12275"/>
                      <a:pt x="162923" y="12237"/>
                    </a:cubicBezTo>
                    <a:cubicBezTo>
                      <a:pt x="158688" y="12295"/>
                      <a:pt x="154601" y="10665"/>
                      <a:pt x="151559" y="7713"/>
                    </a:cubicBezTo>
                    <a:cubicBezTo>
                      <a:pt x="145617" y="2727"/>
                      <a:pt x="138109" y="0"/>
                      <a:pt x="130352" y="0"/>
                    </a:cubicBezTo>
                    <a:cubicBezTo>
                      <a:pt x="122594" y="0"/>
                      <a:pt x="115086" y="2727"/>
                      <a:pt x="109144" y="7713"/>
                    </a:cubicBezTo>
                    <a:cubicBezTo>
                      <a:pt x="106102" y="10665"/>
                      <a:pt x="102015" y="12295"/>
                      <a:pt x="97780" y="12237"/>
                    </a:cubicBezTo>
                    <a:cubicBezTo>
                      <a:pt x="95681" y="12275"/>
                      <a:pt x="93589" y="11897"/>
                      <a:pt x="91639" y="11120"/>
                    </a:cubicBezTo>
                    <a:cubicBezTo>
                      <a:pt x="89688" y="10344"/>
                      <a:pt x="87910" y="9189"/>
                      <a:pt x="86409" y="7713"/>
                    </a:cubicBezTo>
                    <a:cubicBezTo>
                      <a:pt x="80486" y="2663"/>
                      <a:pt x="72934" y="-70"/>
                      <a:pt x="65144" y="13"/>
                    </a:cubicBezTo>
                    <a:cubicBezTo>
                      <a:pt x="57392" y="-70"/>
                      <a:pt x="49878" y="2663"/>
                      <a:pt x="44000" y="7713"/>
                    </a:cubicBezTo>
                    <a:cubicBezTo>
                      <a:pt x="40901" y="10607"/>
                      <a:pt x="36813" y="12218"/>
                      <a:pt x="32572" y="12218"/>
                    </a:cubicBezTo>
                    <a:cubicBezTo>
                      <a:pt x="28330" y="12218"/>
                      <a:pt x="24243" y="10607"/>
                      <a:pt x="21143" y="7713"/>
                    </a:cubicBezTo>
                    <a:cubicBezTo>
                      <a:pt x="15278" y="2644"/>
                      <a:pt x="7751" y="-96"/>
                      <a:pt x="0" y="13"/>
                    </a:cubicBezTo>
                    <a:lnTo>
                      <a:pt x="0" y="16267"/>
                    </a:lnTo>
                    <a:cubicBezTo>
                      <a:pt x="4235" y="16215"/>
                      <a:pt x="8323" y="17839"/>
                      <a:pt x="11364" y="20791"/>
                    </a:cubicBezTo>
                    <a:cubicBezTo>
                      <a:pt x="17293" y="25840"/>
                      <a:pt x="24846" y="28574"/>
                      <a:pt x="32629" y="28491"/>
                    </a:cubicBezTo>
                    <a:cubicBezTo>
                      <a:pt x="40381" y="28555"/>
                      <a:pt x="47889" y="25821"/>
                      <a:pt x="53779" y="20791"/>
                    </a:cubicBezTo>
                    <a:cubicBezTo>
                      <a:pt x="56821" y="17839"/>
                      <a:pt x="60908" y="16215"/>
                      <a:pt x="65144" y="16267"/>
                    </a:cubicBezTo>
                    <a:cubicBezTo>
                      <a:pt x="69417" y="16209"/>
                      <a:pt x="73550" y="17832"/>
                      <a:pt x="76636" y="20791"/>
                    </a:cubicBezTo>
                    <a:cubicBezTo>
                      <a:pt x="82559" y="25764"/>
                      <a:pt x="90041" y="28491"/>
                      <a:pt x="97780" y="28491"/>
                    </a:cubicBezTo>
                    <a:cubicBezTo>
                      <a:pt x="105512" y="28491"/>
                      <a:pt x="113000" y="25764"/>
                      <a:pt x="118923" y="20791"/>
                    </a:cubicBezTo>
                    <a:cubicBezTo>
                      <a:pt x="122023" y="17897"/>
                      <a:pt x="126110" y="16286"/>
                      <a:pt x="130352" y="16286"/>
                    </a:cubicBezTo>
                    <a:cubicBezTo>
                      <a:pt x="134593" y="16286"/>
                      <a:pt x="138681" y="17897"/>
                      <a:pt x="141780" y="20791"/>
                    </a:cubicBezTo>
                    <a:cubicBezTo>
                      <a:pt x="147703" y="25764"/>
                      <a:pt x="155191" y="28491"/>
                      <a:pt x="162923" y="28491"/>
                    </a:cubicBezTo>
                    <a:cubicBezTo>
                      <a:pt x="170662" y="28491"/>
                      <a:pt x="178144" y="25764"/>
                      <a:pt x="184067" y="20791"/>
                    </a:cubicBezTo>
                    <a:cubicBezTo>
                      <a:pt x="187153" y="17832"/>
                      <a:pt x="191286" y="16209"/>
                      <a:pt x="195559" y="16267"/>
                    </a:cubicBezTo>
                    <a:cubicBezTo>
                      <a:pt x="199795" y="16215"/>
                      <a:pt x="203882" y="17839"/>
                      <a:pt x="206924" y="20791"/>
                    </a:cubicBezTo>
                    <a:cubicBezTo>
                      <a:pt x="212808" y="25840"/>
                      <a:pt x="220322" y="28580"/>
                      <a:pt x="228074" y="28491"/>
                    </a:cubicBezTo>
                    <a:cubicBezTo>
                      <a:pt x="235857" y="28574"/>
                      <a:pt x="243410" y="25840"/>
                      <a:pt x="249339" y="20791"/>
                    </a:cubicBezTo>
                    <a:cubicBezTo>
                      <a:pt x="252406" y="17877"/>
                      <a:pt x="256475" y="16254"/>
                      <a:pt x="260703" y="16254"/>
                    </a:cubicBezTo>
                    <a:cubicBezTo>
                      <a:pt x="264938" y="16254"/>
                      <a:pt x="269007" y="17877"/>
                      <a:pt x="272074" y="20791"/>
                    </a:cubicBezTo>
                    <a:cubicBezTo>
                      <a:pt x="278003" y="25840"/>
                      <a:pt x="285556" y="28574"/>
                      <a:pt x="293339" y="28491"/>
                    </a:cubicBezTo>
                    <a:cubicBezTo>
                      <a:pt x="301091" y="28580"/>
                      <a:pt x="308605" y="25840"/>
                      <a:pt x="314483" y="20791"/>
                    </a:cubicBezTo>
                    <a:cubicBezTo>
                      <a:pt x="317589" y="17897"/>
                      <a:pt x="321670" y="16286"/>
                      <a:pt x="325911" y="16286"/>
                    </a:cubicBezTo>
                    <a:cubicBezTo>
                      <a:pt x="330153" y="16286"/>
                      <a:pt x="334240" y="17897"/>
                      <a:pt x="337340" y="20791"/>
                    </a:cubicBezTo>
                    <a:cubicBezTo>
                      <a:pt x="343262" y="25764"/>
                      <a:pt x="350751" y="28491"/>
                      <a:pt x="358483" y="28491"/>
                    </a:cubicBezTo>
                    <a:cubicBezTo>
                      <a:pt x="366222" y="28491"/>
                      <a:pt x="373710" y="25764"/>
                      <a:pt x="379633" y="20791"/>
                    </a:cubicBezTo>
                    <a:cubicBezTo>
                      <a:pt x="382719" y="17832"/>
                      <a:pt x="386845" y="16209"/>
                      <a:pt x="391119" y="16267"/>
                    </a:cubicBezTo>
                    <a:cubicBezTo>
                      <a:pt x="395361" y="16215"/>
                      <a:pt x="399448" y="17839"/>
                      <a:pt x="402490" y="20791"/>
                    </a:cubicBezTo>
                    <a:cubicBezTo>
                      <a:pt x="408432" y="25776"/>
                      <a:pt x="415939" y="28510"/>
                      <a:pt x="423691" y="28510"/>
                    </a:cubicBezTo>
                    <a:cubicBezTo>
                      <a:pt x="431449" y="28510"/>
                      <a:pt x="438957" y="25776"/>
                      <a:pt x="444899" y="20791"/>
                    </a:cubicBezTo>
                    <a:cubicBezTo>
                      <a:pt x="447940" y="17839"/>
                      <a:pt x="452028" y="16215"/>
                      <a:pt x="456269" y="16267"/>
                    </a:cubicBezTo>
                    <a:cubicBezTo>
                      <a:pt x="460543" y="16209"/>
                      <a:pt x="464669" y="17832"/>
                      <a:pt x="467755" y="20791"/>
                    </a:cubicBezTo>
                    <a:cubicBezTo>
                      <a:pt x="473620" y="25860"/>
                      <a:pt x="481148" y="28600"/>
                      <a:pt x="488899" y="28491"/>
                    </a:cubicBezTo>
                    <a:lnTo>
                      <a:pt x="488899" y="12237"/>
                    </a:lnTo>
                    <a:cubicBezTo>
                      <a:pt x="484664" y="12295"/>
                      <a:pt x="480576" y="10665"/>
                      <a:pt x="477535" y="7713"/>
                    </a:cubicBezTo>
                    <a:cubicBezTo>
                      <a:pt x="471606" y="2663"/>
                      <a:pt x="464053" y="-70"/>
                      <a:pt x="456269" y="13"/>
                    </a:cubicBezTo>
                    <a:close/>
                  </a:path>
                </a:pathLst>
              </a:custGeom>
              <a:solidFill>
                <a:srgbClr val="2C5967"/>
              </a:solidFill>
              <a:ln w="6417" cap="flat">
                <a:noFill/>
                <a:prstDash val="solid"/>
                <a:miter/>
              </a:ln>
            </p:spPr>
            <p:txBody>
              <a:bodyPr rtlCol="0" anchor="ctr"/>
              <a:lstStyle/>
              <a:p>
                <a:endParaRPr lang="en-US"/>
              </a:p>
            </p:txBody>
          </p:sp>
          <p:sp>
            <p:nvSpPr>
              <p:cNvPr id="2545" name="Freeform: Shape 2544">
                <a:extLst>
                  <a:ext uri="{FF2B5EF4-FFF2-40B4-BE49-F238E27FC236}">
                    <a16:creationId xmlns:a16="http://schemas.microsoft.com/office/drawing/2014/main" id="{76BA2974-CDD8-416F-AC48-8D05E5E0AA86}"/>
                  </a:ext>
                </a:extLst>
              </p:cNvPr>
              <p:cNvSpPr/>
              <p:nvPr/>
            </p:nvSpPr>
            <p:spPr>
              <a:xfrm>
                <a:off x="4810648" y="5364672"/>
                <a:ext cx="177239" cy="179241"/>
              </a:xfrm>
              <a:custGeom>
                <a:avLst/>
                <a:gdLst>
                  <a:gd name="connsiteX0" fmla="*/ 83964 w 177239"/>
                  <a:gd name="connsiteY0" fmla="*/ 179241 h 179241"/>
                  <a:gd name="connsiteX1" fmla="*/ 89708 w 177239"/>
                  <a:gd name="connsiteY1" fmla="*/ 179241 h 179241"/>
                  <a:gd name="connsiteX2" fmla="*/ 150738 w 177239"/>
                  <a:gd name="connsiteY2" fmla="*/ 153214 h 179241"/>
                  <a:gd name="connsiteX3" fmla="*/ 177195 w 177239"/>
                  <a:gd name="connsiteY3" fmla="*/ 92370 h 179241"/>
                  <a:gd name="connsiteX4" fmla="*/ 154607 w 177239"/>
                  <a:gd name="connsiteY4" fmla="*/ 29986 h 179241"/>
                  <a:gd name="connsiteX5" fmla="*/ 95335 w 177239"/>
                  <a:gd name="connsiteY5" fmla="*/ 179 h 179241"/>
                  <a:gd name="connsiteX6" fmla="*/ 60658 w 177239"/>
                  <a:gd name="connsiteY6" fmla="*/ 4819 h 179241"/>
                  <a:gd name="connsiteX7" fmla="*/ 30403 w 177239"/>
                  <a:gd name="connsiteY7" fmla="*/ 22369 h 179241"/>
                  <a:gd name="connsiteX8" fmla="*/ 9163 w 177239"/>
                  <a:gd name="connsiteY8" fmla="*/ 50160 h 179241"/>
                  <a:gd name="connsiteX9" fmla="*/ 180 w 177239"/>
                  <a:gd name="connsiteY9" fmla="*/ 83971 h 179241"/>
                  <a:gd name="connsiteX10" fmla="*/ 4813 w 177239"/>
                  <a:gd name="connsiteY10" fmla="*/ 118641 h 179241"/>
                  <a:gd name="connsiteX11" fmla="*/ 22363 w 177239"/>
                  <a:gd name="connsiteY11" fmla="*/ 148896 h 179241"/>
                  <a:gd name="connsiteX12" fmla="*/ 50160 w 177239"/>
                  <a:gd name="connsiteY12" fmla="*/ 170136 h 179241"/>
                  <a:gd name="connsiteX13" fmla="*/ 83964 w 177239"/>
                  <a:gd name="connsiteY13" fmla="*/ 179119 h 179241"/>
                  <a:gd name="connsiteX14" fmla="*/ 83964 w 177239"/>
                  <a:gd name="connsiteY14" fmla="*/ 179241 h 179241"/>
                  <a:gd name="connsiteX15" fmla="*/ 138475 w 177239"/>
                  <a:gd name="connsiteY15" fmla="*/ 57020 h 179241"/>
                  <a:gd name="connsiteX16" fmla="*/ 123672 w 177239"/>
                  <a:gd name="connsiteY16" fmla="*/ 48241 h 179241"/>
                  <a:gd name="connsiteX17" fmla="*/ 106577 w 177239"/>
                  <a:gd name="connsiteY17" fmla="*/ 50295 h 179241"/>
                  <a:gd name="connsiteX18" fmla="*/ 90445 w 177239"/>
                  <a:gd name="connsiteY18" fmla="*/ 58361 h 179241"/>
                  <a:gd name="connsiteX19" fmla="*/ 95091 w 177239"/>
                  <a:gd name="connsiteY19" fmla="*/ 67652 h 179241"/>
                  <a:gd name="connsiteX20" fmla="*/ 81154 w 177239"/>
                  <a:gd name="connsiteY20" fmla="*/ 74615 h 179241"/>
                  <a:gd name="connsiteX21" fmla="*/ 86409 w 177239"/>
                  <a:gd name="connsiteY21" fmla="*/ 85003 h 179241"/>
                  <a:gd name="connsiteX22" fmla="*/ 100834 w 177239"/>
                  <a:gd name="connsiteY22" fmla="*/ 78163 h 179241"/>
                  <a:gd name="connsiteX23" fmla="*/ 105480 w 177239"/>
                  <a:gd name="connsiteY23" fmla="*/ 87449 h 179241"/>
                  <a:gd name="connsiteX24" fmla="*/ 91665 w 177239"/>
                  <a:gd name="connsiteY24" fmla="*/ 94417 h 179241"/>
                  <a:gd name="connsiteX25" fmla="*/ 96189 w 177239"/>
                  <a:gd name="connsiteY25" fmla="*/ 103709 h 179241"/>
                  <a:gd name="connsiteX26" fmla="*/ 110119 w 177239"/>
                  <a:gd name="connsiteY26" fmla="*/ 96740 h 179241"/>
                  <a:gd name="connsiteX27" fmla="*/ 115375 w 177239"/>
                  <a:gd name="connsiteY27" fmla="*/ 107129 h 179241"/>
                  <a:gd name="connsiteX28" fmla="*/ 131513 w 177239"/>
                  <a:gd name="connsiteY28" fmla="*/ 99063 h 179241"/>
                  <a:gd name="connsiteX29" fmla="*/ 142608 w 177239"/>
                  <a:gd name="connsiteY29" fmla="*/ 87743 h 179241"/>
                  <a:gd name="connsiteX30" fmla="*/ 145566 w 177239"/>
                  <a:gd name="connsiteY30" fmla="*/ 72170 h 179241"/>
                  <a:gd name="connsiteX31" fmla="*/ 159260 w 177239"/>
                  <a:gd name="connsiteY31" fmla="*/ 65086 h 179241"/>
                  <a:gd name="connsiteX32" fmla="*/ 162763 w 177239"/>
                  <a:gd name="connsiteY32" fmla="*/ 99551 h 179241"/>
                  <a:gd name="connsiteX33" fmla="*/ 150052 w 177239"/>
                  <a:gd name="connsiteY33" fmla="*/ 131782 h 179241"/>
                  <a:gd name="connsiteX34" fmla="*/ 123967 w 177239"/>
                  <a:gd name="connsiteY34" fmla="*/ 154588 h 179241"/>
                  <a:gd name="connsiteX35" fmla="*/ 90324 w 177239"/>
                  <a:gd name="connsiteY35" fmla="*/ 162866 h 179241"/>
                  <a:gd name="connsiteX36" fmla="*/ 84946 w 177239"/>
                  <a:gd name="connsiteY36" fmla="*/ 162866 h 179241"/>
                  <a:gd name="connsiteX37" fmla="*/ 52169 w 177239"/>
                  <a:gd name="connsiteY37" fmla="*/ 152894 h 179241"/>
                  <a:gd name="connsiteX38" fmla="*/ 27496 w 177239"/>
                  <a:gd name="connsiteY38" fmla="*/ 129132 h 179241"/>
                  <a:gd name="connsiteX39" fmla="*/ 44244 w 177239"/>
                  <a:gd name="connsiteY39" fmla="*/ 121060 h 179241"/>
                  <a:gd name="connsiteX40" fmla="*/ 54877 w 177239"/>
                  <a:gd name="connsiteY40" fmla="*/ 128272 h 179241"/>
                  <a:gd name="connsiteX41" fmla="*/ 75167 w 177239"/>
                  <a:gd name="connsiteY41" fmla="*/ 126809 h 179241"/>
                  <a:gd name="connsiteX42" fmla="*/ 93622 w 177239"/>
                  <a:gd name="connsiteY42" fmla="*/ 117518 h 179241"/>
                  <a:gd name="connsiteX43" fmla="*/ 88610 w 177239"/>
                  <a:gd name="connsiteY43" fmla="*/ 107129 h 179241"/>
                  <a:gd name="connsiteX44" fmla="*/ 73575 w 177239"/>
                  <a:gd name="connsiteY44" fmla="*/ 114585 h 179241"/>
                  <a:gd name="connsiteX45" fmla="*/ 68930 w 177239"/>
                  <a:gd name="connsiteY45" fmla="*/ 105416 h 179241"/>
                  <a:gd name="connsiteX46" fmla="*/ 84086 w 177239"/>
                  <a:gd name="connsiteY46" fmla="*/ 97959 h 179241"/>
                  <a:gd name="connsiteX47" fmla="*/ 79440 w 177239"/>
                  <a:gd name="connsiteY47" fmla="*/ 88796 h 179241"/>
                  <a:gd name="connsiteX48" fmla="*/ 64162 w 177239"/>
                  <a:gd name="connsiteY48" fmla="*/ 96130 h 179241"/>
                  <a:gd name="connsiteX49" fmla="*/ 59150 w 177239"/>
                  <a:gd name="connsiteY49" fmla="*/ 85742 h 179241"/>
                  <a:gd name="connsiteX50" fmla="*/ 74185 w 177239"/>
                  <a:gd name="connsiteY50" fmla="*/ 78163 h 179241"/>
                  <a:gd name="connsiteX51" fmla="*/ 69546 w 177239"/>
                  <a:gd name="connsiteY51" fmla="*/ 68993 h 179241"/>
                  <a:gd name="connsiteX52" fmla="*/ 50963 w 177239"/>
                  <a:gd name="connsiteY52" fmla="*/ 78285 h 179241"/>
                  <a:gd name="connsiteX53" fmla="*/ 39611 w 177239"/>
                  <a:gd name="connsiteY53" fmla="*/ 90143 h 179241"/>
                  <a:gd name="connsiteX54" fmla="*/ 37275 w 177239"/>
                  <a:gd name="connsiteY54" fmla="*/ 106397 h 179241"/>
                  <a:gd name="connsiteX55" fmla="*/ 20649 w 177239"/>
                  <a:gd name="connsiteY55" fmla="*/ 114463 h 179241"/>
                  <a:gd name="connsiteX56" fmla="*/ 16498 w 177239"/>
                  <a:gd name="connsiteY56" fmla="*/ 85742 h 179241"/>
                  <a:gd name="connsiteX57" fmla="*/ 39553 w 177239"/>
                  <a:gd name="connsiteY57" fmla="*/ 36858 h 179241"/>
                  <a:gd name="connsiteX58" fmla="*/ 89829 w 177239"/>
                  <a:gd name="connsiteY58" fmla="*/ 17049 h 179241"/>
                  <a:gd name="connsiteX59" fmla="*/ 94719 w 177239"/>
                  <a:gd name="connsiteY59" fmla="*/ 17049 h 179241"/>
                  <a:gd name="connsiteX60" fmla="*/ 127310 w 177239"/>
                  <a:gd name="connsiteY60" fmla="*/ 27149 h 179241"/>
                  <a:gd name="connsiteX61" fmla="*/ 151803 w 177239"/>
                  <a:gd name="connsiteY61" fmla="*/ 50905 h 179241"/>
                  <a:gd name="connsiteX62" fmla="*/ 138475 w 177239"/>
                  <a:gd name="connsiteY62" fmla="*/ 57020 h 17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7239" h="179241">
                    <a:moveTo>
                      <a:pt x="83964" y="179241"/>
                    </a:moveTo>
                    <a:lnTo>
                      <a:pt x="89708" y="179241"/>
                    </a:lnTo>
                    <a:cubicBezTo>
                      <a:pt x="112635" y="178683"/>
                      <a:pt x="134471" y="169372"/>
                      <a:pt x="150738" y="153214"/>
                    </a:cubicBezTo>
                    <a:cubicBezTo>
                      <a:pt x="167011" y="137057"/>
                      <a:pt x="176476" y="115291"/>
                      <a:pt x="177195" y="92370"/>
                    </a:cubicBezTo>
                    <a:cubicBezTo>
                      <a:pt x="177920" y="69456"/>
                      <a:pt x="169835" y="47131"/>
                      <a:pt x="154607" y="29986"/>
                    </a:cubicBezTo>
                    <a:cubicBezTo>
                      <a:pt x="139387" y="12840"/>
                      <a:pt x="118173" y="2175"/>
                      <a:pt x="95335" y="179"/>
                    </a:cubicBezTo>
                    <a:cubicBezTo>
                      <a:pt x="83586" y="-565"/>
                      <a:pt x="71804" y="1013"/>
                      <a:pt x="60658" y="4819"/>
                    </a:cubicBezTo>
                    <a:cubicBezTo>
                      <a:pt x="49519" y="8624"/>
                      <a:pt x="39239" y="14585"/>
                      <a:pt x="30403" y="22369"/>
                    </a:cubicBezTo>
                    <a:cubicBezTo>
                      <a:pt x="21567" y="30146"/>
                      <a:pt x="14348" y="39592"/>
                      <a:pt x="9163" y="50160"/>
                    </a:cubicBezTo>
                    <a:cubicBezTo>
                      <a:pt x="3978" y="60729"/>
                      <a:pt x="924" y="72221"/>
                      <a:pt x="180" y="83971"/>
                    </a:cubicBezTo>
                    <a:cubicBezTo>
                      <a:pt x="-564" y="95720"/>
                      <a:pt x="1008" y="107501"/>
                      <a:pt x="4813" y="118641"/>
                    </a:cubicBezTo>
                    <a:cubicBezTo>
                      <a:pt x="8624" y="129780"/>
                      <a:pt x="14585" y="140060"/>
                      <a:pt x="22363" y="148896"/>
                    </a:cubicBezTo>
                    <a:cubicBezTo>
                      <a:pt x="30146" y="157732"/>
                      <a:pt x="39592" y="164951"/>
                      <a:pt x="50160" y="170136"/>
                    </a:cubicBezTo>
                    <a:cubicBezTo>
                      <a:pt x="60729" y="175321"/>
                      <a:pt x="72215" y="178375"/>
                      <a:pt x="83964" y="179119"/>
                    </a:cubicBezTo>
                    <a:lnTo>
                      <a:pt x="83964" y="179241"/>
                    </a:lnTo>
                    <a:close/>
                    <a:moveTo>
                      <a:pt x="138475" y="57020"/>
                    </a:moveTo>
                    <a:cubicBezTo>
                      <a:pt x="134645" y="52541"/>
                      <a:pt x="129434" y="49454"/>
                      <a:pt x="123672" y="48241"/>
                    </a:cubicBezTo>
                    <a:cubicBezTo>
                      <a:pt x="117903" y="47022"/>
                      <a:pt x="111890" y="47747"/>
                      <a:pt x="106577" y="50295"/>
                    </a:cubicBezTo>
                    <a:lnTo>
                      <a:pt x="90445" y="58361"/>
                    </a:lnTo>
                    <a:lnTo>
                      <a:pt x="95091" y="67652"/>
                    </a:lnTo>
                    <a:lnTo>
                      <a:pt x="81154" y="74615"/>
                    </a:lnTo>
                    <a:lnTo>
                      <a:pt x="86409" y="85003"/>
                    </a:lnTo>
                    <a:lnTo>
                      <a:pt x="100834" y="78163"/>
                    </a:lnTo>
                    <a:lnTo>
                      <a:pt x="105480" y="87449"/>
                    </a:lnTo>
                    <a:lnTo>
                      <a:pt x="91665" y="94417"/>
                    </a:lnTo>
                    <a:lnTo>
                      <a:pt x="96189" y="103709"/>
                    </a:lnTo>
                    <a:lnTo>
                      <a:pt x="110119" y="96740"/>
                    </a:lnTo>
                    <a:lnTo>
                      <a:pt x="115375" y="107129"/>
                    </a:lnTo>
                    <a:lnTo>
                      <a:pt x="131513" y="99063"/>
                    </a:lnTo>
                    <a:cubicBezTo>
                      <a:pt x="136242" y="96464"/>
                      <a:pt x="140106" y="92524"/>
                      <a:pt x="142608" y="87743"/>
                    </a:cubicBezTo>
                    <a:cubicBezTo>
                      <a:pt x="145104" y="82957"/>
                      <a:pt x="146137" y="77541"/>
                      <a:pt x="145566" y="72170"/>
                    </a:cubicBezTo>
                    <a:lnTo>
                      <a:pt x="159260" y="65086"/>
                    </a:lnTo>
                    <a:cubicBezTo>
                      <a:pt x="163161" y="76129"/>
                      <a:pt x="164361" y="87949"/>
                      <a:pt x="162763" y="99551"/>
                    </a:cubicBezTo>
                    <a:cubicBezTo>
                      <a:pt x="161159" y="111159"/>
                      <a:pt x="156802" y="122208"/>
                      <a:pt x="150052" y="131782"/>
                    </a:cubicBezTo>
                    <a:cubicBezTo>
                      <a:pt x="143301" y="141363"/>
                      <a:pt x="134356" y="149179"/>
                      <a:pt x="123967" y="154588"/>
                    </a:cubicBezTo>
                    <a:cubicBezTo>
                      <a:pt x="113572" y="159991"/>
                      <a:pt x="102034" y="162833"/>
                      <a:pt x="90324" y="162866"/>
                    </a:cubicBezTo>
                    <a:lnTo>
                      <a:pt x="84946" y="162866"/>
                    </a:lnTo>
                    <a:cubicBezTo>
                      <a:pt x="73383" y="162172"/>
                      <a:pt x="62154" y="158759"/>
                      <a:pt x="52169" y="152894"/>
                    </a:cubicBezTo>
                    <a:cubicBezTo>
                      <a:pt x="42184" y="147035"/>
                      <a:pt x="33727" y="138886"/>
                      <a:pt x="27496" y="129132"/>
                    </a:cubicBezTo>
                    <a:lnTo>
                      <a:pt x="44244" y="121060"/>
                    </a:lnTo>
                    <a:cubicBezTo>
                      <a:pt x="47157" y="124287"/>
                      <a:pt x="50802" y="126758"/>
                      <a:pt x="54877" y="128272"/>
                    </a:cubicBezTo>
                    <a:cubicBezTo>
                      <a:pt x="61576" y="130409"/>
                      <a:pt x="68840" y="129883"/>
                      <a:pt x="75167" y="126809"/>
                    </a:cubicBezTo>
                    <a:lnTo>
                      <a:pt x="93622" y="117518"/>
                    </a:lnTo>
                    <a:lnTo>
                      <a:pt x="88610" y="107129"/>
                    </a:lnTo>
                    <a:lnTo>
                      <a:pt x="73575" y="114585"/>
                    </a:lnTo>
                    <a:lnTo>
                      <a:pt x="68930" y="105416"/>
                    </a:lnTo>
                    <a:lnTo>
                      <a:pt x="84086" y="97959"/>
                    </a:lnTo>
                    <a:lnTo>
                      <a:pt x="79440" y="88796"/>
                    </a:lnTo>
                    <a:lnTo>
                      <a:pt x="64162" y="96130"/>
                    </a:lnTo>
                    <a:lnTo>
                      <a:pt x="59150" y="85742"/>
                    </a:lnTo>
                    <a:lnTo>
                      <a:pt x="74185" y="78163"/>
                    </a:lnTo>
                    <a:lnTo>
                      <a:pt x="69546" y="68993"/>
                    </a:lnTo>
                    <a:lnTo>
                      <a:pt x="50963" y="78285"/>
                    </a:lnTo>
                    <a:cubicBezTo>
                      <a:pt x="46034" y="80961"/>
                      <a:pt x="42069" y="85106"/>
                      <a:pt x="39611" y="90143"/>
                    </a:cubicBezTo>
                    <a:cubicBezTo>
                      <a:pt x="37160" y="95187"/>
                      <a:pt x="36339" y="100866"/>
                      <a:pt x="37275" y="106397"/>
                    </a:cubicBezTo>
                    <a:lnTo>
                      <a:pt x="20649" y="114463"/>
                    </a:lnTo>
                    <a:cubicBezTo>
                      <a:pt x="17306" y="105274"/>
                      <a:pt x="15888" y="95495"/>
                      <a:pt x="16498" y="85742"/>
                    </a:cubicBezTo>
                    <a:cubicBezTo>
                      <a:pt x="17678" y="67107"/>
                      <a:pt x="25924" y="49627"/>
                      <a:pt x="39553" y="36858"/>
                    </a:cubicBezTo>
                    <a:cubicBezTo>
                      <a:pt x="53177" y="24095"/>
                      <a:pt x="71163" y="17011"/>
                      <a:pt x="89829" y="17049"/>
                    </a:cubicBezTo>
                    <a:lnTo>
                      <a:pt x="94719" y="17049"/>
                    </a:lnTo>
                    <a:cubicBezTo>
                      <a:pt x="106224" y="17806"/>
                      <a:pt x="117390" y="21271"/>
                      <a:pt x="127310" y="27149"/>
                    </a:cubicBezTo>
                    <a:cubicBezTo>
                      <a:pt x="137231" y="33033"/>
                      <a:pt x="145617" y="41170"/>
                      <a:pt x="151803" y="50905"/>
                    </a:cubicBezTo>
                    <a:lnTo>
                      <a:pt x="138475" y="57020"/>
                    </a:lnTo>
                    <a:close/>
                  </a:path>
                </a:pathLst>
              </a:custGeom>
              <a:solidFill>
                <a:srgbClr val="2C5967"/>
              </a:solidFill>
              <a:ln w="6417" cap="flat">
                <a:noFill/>
                <a:prstDash val="solid"/>
                <a:miter/>
              </a:ln>
            </p:spPr>
            <p:txBody>
              <a:bodyPr rtlCol="0" anchor="ctr"/>
              <a:lstStyle/>
              <a:p>
                <a:endParaRPr lang="en-US"/>
              </a:p>
            </p:txBody>
          </p:sp>
        </p:grpSp>
        <p:grpSp>
          <p:nvGrpSpPr>
            <p:cNvPr id="2546" name="Graphic 2">
              <a:extLst>
                <a:ext uri="{FF2B5EF4-FFF2-40B4-BE49-F238E27FC236}">
                  <a16:creationId xmlns:a16="http://schemas.microsoft.com/office/drawing/2014/main" id="{1B5CF924-8CA6-4A39-B798-E8DE0CC05C20}"/>
                </a:ext>
              </a:extLst>
            </p:cNvPr>
            <p:cNvGrpSpPr/>
            <p:nvPr/>
          </p:nvGrpSpPr>
          <p:grpSpPr>
            <a:xfrm>
              <a:off x="4625689" y="5808467"/>
              <a:ext cx="551848" cy="340092"/>
              <a:chOff x="4625689" y="5808467"/>
              <a:chExt cx="551848" cy="340092"/>
            </a:xfrm>
            <a:solidFill>
              <a:srgbClr val="000000"/>
            </a:solidFill>
          </p:grpSpPr>
          <p:sp>
            <p:nvSpPr>
              <p:cNvPr id="2547" name="TextBox 2546">
                <a:extLst>
                  <a:ext uri="{FF2B5EF4-FFF2-40B4-BE49-F238E27FC236}">
                    <a16:creationId xmlns:a16="http://schemas.microsoft.com/office/drawing/2014/main" id="{2F04C42A-8A7F-4A31-9B0B-05CB33BD6DED}"/>
                  </a:ext>
                </a:extLst>
              </p:cNvPr>
              <p:cNvSpPr txBox="1"/>
              <p:nvPr/>
            </p:nvSpPr>
            <p:spPr>
              <a:xfrm>
                <a:off x="4534249" y="5762747"/>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GoldenGate</a:t>
                </a:r>
              </a:p>
            </p:txBody>
          </p:sp>
          <p:sp>
            <p:nvSpPr>
              <p:cNvPr id="2548" name="TextBox 2547">
                <a:extLst>
                  <a:ext uri="{FF2B5EF4-FFF2-40B4-BE49-F238E27FC236}">
                    <a16:creationId xmlns:a16="http://schemas.microsoft.com/office/drawing/2014/main" id="{14B92AD9-B133-41CF-8AFD-F90D4CAEAF22}"/>
                  </a:ext>
                </a:extLst>
              </p:cNvPr>
              <p:cNvSpPr txBox="1"/>
              <p:nvPr/>
            </p:nvSpPr>
            <p:spPr>
              <a:xfrm>
                <a:off x="4545228" y="5865416"/>
                <a:ext cx="70906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Application</a:t>
                </a:r>
              </a:p>
            </p:txBody>
          </p:sp>
          <p:sp>
            <p:nvSpPr>
              <p:cNvPr id="2549" name="TextBox 2548">
                <a:extLst>
                  <a:ext uri="{FF2B5EF4-FFF2-40B4-BE49-F238E27FC236}">
                    <a16:creationId xmlns:a16="http://schemas.microsoft.com/office/drawing/2014/main" id="{49698507-63C6-480E-9093-A2817E539677}"/>
                  </a:ext>
                </a:extLst>
              </p:cNvPr>
              <p:cNvSpPr txBox="1"/>
              <p:nvPr/>
            </p:nvSpPr>
            <p:spPr>
              <a:xfrm>
                <a:off x="4622128" y="5968086"/>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Adapter</a:t>
                </a:r>
              </a:p>
            </p:txBody>
          </p:sp>
        </p:grpSp>
      </p:grpSp>
      <p:grpSp>
        <p:nvGrpSpPr>
          <p:cNvPr id="2550" name="Graphic 2">
            <a:extLst>
              <a:ext uri="{FF2B5EF4-FFF2-40B4-BE49-F238E27FC236}">
                <a16:creationId xmlns:a16="http://schemas.microsoft.com/office/drawing/2014/main" id="{531B1229-7ECC-482D-B285-388FA2CBE00D}"/>
              </a:ext>
            </a:extLst>
          </p:cNvPr>
          <p:cNvGrpSpPr/>
          <p:nvPr/>
        </p:nvGrpSpPr>
        <p:grpSpPr>
          <a:xfrm>
            <a:off x="5498380" y="5251620"/>
            <a:ext cx="551848" cy="694687"/>
            <a:chOff x="5498380" y="5351203"/>
            <a:chExt cx="551848" cy="694687"/>
          </a:xfrm>
        </p:grpSpPr>
        <p:grpSp>
          <p:nvGrpSpPr>
            <p:cNvPr id="2551" name="Graphic 2">
              <a:extLst>
                <a:ext uri="{FF2B5EF4-FFF2-40B4-BE49-F238E27FC236}">
                  <a16:creationId xmlns:a16="http://schemas.microsoft.com/office/drawing/2014/main" id="{40246275-3E5A-4621-B0E0-5CE0F78C7C21}"/>
                </a:ext>
              </a:extLst>
            </p:cNvPr>
            <p:cNvGrpSpPr/>
            <p:nvPr/>
          </p:nvGrpSpPr>
          <p:grpSpPr>
            <a:xfrm>
              <a:off x="5515275" y="5351203"/>
              <a:ext cx="513347" cy="452235"/>
              <a:chOff x="5515275" y="5351203"/>
              <a:chExt cx="513347" cy="452235"/>
            </a:xfrm>
          </p:grpSpPr>
          <p:sp>
            <p:nvSpPr>
              <p:cNvPr id="2552" name="Freeform: Shape 2551">
                <a:extLst>
                  <a:ext uri="{FF2B5EF4-FFF2-40B4-BE49-F238E27FC236}">
                    <a16:creationId xmlns:a16="http://schemas.microsoft.com/office/drawing/2014/main" id="{43338C5B-F3A2-483A-9D36-E81E26392655}"/>
                  </a:ext>
                </a:extLst>
              </p:cNvPr>
              <p:cNvSpPr/>
              <p:nvPr/>
            </p:nvSpPr>
            <p:spPr>
              <a:xfrm>
                <a:off x="5521384" y="5357311"/>
                <a:ext cx="501129" cy="439528"/>
              </a:xfrm>
              <a:custGeom>
                <a:avLst/>
                <a:gdLst>
                  <a:gd name="connsiteX0" fmla="*/ 495014 w 501129"/>
                  <a:gd name="connsiteY0" fmla="*/ 439528 h 439528"/>
                  <a:gd name="connsiteX1" fmla="*/ 470573 w 501129"/>
                  <a:gd name="connsiteY1" fmla="*/ 430602 h 439528"/>
                  <a:gd name="connsiteX2" fmla="*/ 462751 w 501129"/>
                  <a:gd name="connsiteY2" fmla="*/ 427304 h 439528"/>
                  <a:gd name="connsiteX3" fmla="*/ 455050 w 501129"/>
                  <a:gd name="connsiteY3" fmla="*/ 430602 h 439528"/>
                  <a:gd name="connsiteX4" fmla="*/ 430172 w 501129"/>
                  <a:gd name="connsiteY4" fmla="*/ 439528 h 439528"/>
                  <a:gd name="connsiteX5" fmla="*/ 405301 w 501129"/>
                  <a:gd name="connsiteY5" fmla="*/ 430602 h 439528"/>
                  <a:gd name="connsiteX6" fmla="*/ 397600 w 501129"/>
                  <a:gd name="connsiteY6" fmla="*/ 427304 h 439528"/>
                  <a:gd name="connsiteX7" fmla="*/ 389900 w 501129"/>
                  <a:gd name="connsiteY7" fmla="*/ 430602 h 439528"/>
                  <a:gd name="connsiteX8" fmla="*/ 365458 w 501129"/>
                  <a:gd name="connsiteY8" fmla="*/ 439528 h 439528"/>
                  <a:gd name="connsiteX9" fmla="*/ 341010 w 501129"/>
                  <a:gd name="connsiteY9" fmla="*/ 430602 h 439528"/>
                  <a:gd name="connsiteX10" fmla="*/ 333188 w 501129"/>
                  <a:gd name="connsiteY10" fmla="*/ 427304 h 439528"/>
                  <a:gd name="connsiteX11" fmla="*/ 325488 w 501129"/>
                  <a:gd name="connsiteY11" fmla="*/ 430602 h 439528"/>
                  <a:gd name="connsiteX12" fmla="*/ 300680 w 501129"/>
                  <a:gd name="connsiteY12" fmla="*/ 439515 h 439528"/>
                  <a:gd name="connsiteX13" fmla="*/ 275866 w 501129"/>
                  <a:gd name="connsiteY13" fmla="*/ 430602 h 439528"/>
                  <a:gd name="connsiteX14" fmla="*/ 268044 w 501129"/>
                  <a:gd name="connsiteY14" fmla="*/ 427304 h 439528"/>
                  <a:gd name="connsiteX15" fmla="*/ 260344 w 501129"/>
                  <a:gd name="connsiteY15" fmla="*/ 430602 h 439528"/>
                  <a:gd name="connsiteX16" fmla="*/ 235472 w 501129"/>
                  <a:gd name="connsiteY16" fmla="*/ 439528 h 439528"/>
                  <a:gd name="connsiteX17" fmla="*/ 210594 w 501129"/>
                  <a:gd name="connsiteY17" fmla="*/ 430602 h 439528"/>
                  <a:gd name="connsiteX18" fmla="*/ 202894 w 501129"/>
                  <a:gd name="connsiteY18" fmla="*/ 427304 h 439528"/>
                  <a:gd name="connsiteX19" fmla="*/ 195194 w 501129"/>
                  <a:gd name="connsiteY19" fmla="*/ 430602 h 439528"/>
                  <a:gd name="connsiteX20" fmla="*/ 170752 w 501129"/>
                  <a:gd name="connsiteY20" fmla="*/ 439528 h 439528"/>
                  <a:gd name="connsiteX21" fmla="*/ 146304 w 501129"/>
                  <a:gd name="connsiteY21" fmla="*/ 430602 h 439528"/>
                  <a:gd name="connsiteX22" fmla="*/ 138482 w 501129"/>
                  <a:gd name="connsiteY22" fmla="*/ 427304 h 439528"/>
                  <a:gd name="connsiteX23" fmla="*/ 130782 w 501129"/>
                  <a:gd name="connsiteY23" fmla="*/ 430602 h 439528"/>
                  <a:gd name="connsiteX24" fmla="*/ 106340 w 501129"/>
                  <a:gd name="connsiteY24" fmla="*/ 439528 h 439528"/>
                  <a:gd name="connsiteX25" fmla="*/ 81892 w 501129"/>
                  <a:gd name="connsiteY25" fmla="*/ 430602 h 439528"/>
                  <a:gd name="connsiteX26" fmla="*/ 74069 w 501129"/>
                  <a:gd name="connsiteY26" fmla="*/ 427304 h 439528"/>
                  <a:gd name="connsiteX27" fmla="*/ 66369 w 501129"/>
                  <a:gd name="connsiteY27" fmla="*/ 430602 h 439528"/>
                  <a:gd name="connsiteX28" fmla="*/ 41928 w 501129"/>
                  <a:gd name="connsiteY28" fmla="*/ 439528 h 439528"/>
                  <a:gd name="connsiteX29" fmla="*/ 17479 w 501129"/>
                  <a:gd name="connsiteY29" fmla="*/ 430602 h 439528"/>
                  <a:gd name="connsiteX30" fmla="*/ 9779 w 501129"/>
                  <a:gd name="connsiteY30" fmla="*/ 427304 h 439528"/>
                  <a:gd name="connsiteX31" fmla="*/ 0 w 501129"/>
                  <a:gd name="connsiteY31" fmla="*/ 427304 h 439528"/>
                  <a:gd name="connsiteX32" fmla="*/ 0 w 501129"/>
                  <a:gd name="connsiteY32" fmla="*/ 366190 h 439528"/>
                  <a:gd name="connsiteX33" fmla="*/ 6115 w 501129"/>
                  <a:gd name="connsiteY33" fmla="*/ 366190 h 439528"/>
                  <a:gd name="connsiteX34" fmla="*/ 30557 w 501129"/>
                  <a:gd name="connsiteY34" fmla="*/ 375110 h 439528"/>
                  <a:gd name="connsiteX35" fmla="*/ 38379 w 501129"/>
                  <a:gd name="connsiteY35" fmla="*/ 378414 h 439528"/>
                  <a:gd name="connsiteX36" fmla="*/ 42569 w 501129"/>
                  <a:gd name="connsiteY36" fmla="*/ 377638 h 439528"/>
                  <a:gd name="connsiteX37" fmla="*/ 46079 w 501129"/>
                  <a:gd name="connsiteY37" fmla="*/ 375231 h 439528"/>
                  <a:gd name="connsiteX38" fmla="*/ 70527 w 501129"/>
                  <a:gd name="connsiteY38" fmla="*/ 366190 h 439528"/>
                  <a:gd name="connsiteX39" fmla="*/ 94969 w 501129"/>
                  <a:gd name="connsiteY39" fmla="*/ 375110 h 439528"/>
                  <a:gd name="connsiteX40" fmla="*/ 102791 w 501129"/>
                  <a:gd name="connsiteY40" fmla="*/ 378414 h 439528"/>
                  <a:gd name="connsiteX41" fmla="*/ 110492 w 501129"/>
                  <a:gd name="connsiteY41" fmla="*/ 375110 h 439528"/>
                  <a:gd name="connsiteX42" fmla="*/ 115015 w 501129"/>
                  <a:gd name="connsiteY42" fmla="*/ 372055 h 439528"/>
                  <a:gd name="connsiteX43" fmla="*/ 115015 w 501129"/>
                  <a:gd name="connsiteY43" fmla="*/ 345778 h 439528"/>
                  <a:gd name="connsiteX44" fmla="*/ 0 w 501129"/>
                  <a:gd name="connsiteY44" fmla="*/ 345778 h 439528"/>
                  <a:gd name="connsiteX45" fmla="*/ 0 w 501129"/>
                  <a:gd name="connsiteY45" fmla="*/ 284664 h 439528"/>
                  <a:gd name="connsiteX46" fmla="*/ 16260 w 501129"/>
                  <a:gd name="connsiteY46" fmla="*/ 284664 h 439528"/>
                  <a:gd name="connsiteX47" fmla="*/ 116119 w 501129"/>
                  <a:gd name="connsiteY47" fmla="*/ 170630 h 439528"/>
                  <a:gd name="connsiteX48" fmla="*/ 116119 w 501129"/>
                  <a:gd name="connsiteY48" fmla="*/ 156327 h 439528"/>
                  <a:gd name="connsiteX49" fmla="*/ 144597 w 501129"/>
                  <a:gd name="connsiteY49" fmla="*/ 156327 h 439528"/>
                  <a:gd name="connsiteX50" fmla="*/ 144597 w 501129"/>
                  <a:gd name="connsiteY50" fmla="*/ 170630 h 439528"/>
                  <a:gd name="connsiteX51" fmla="*/ 165009 w 501129"/>
                  <a:gd name="connsiteY51" fmla="*/ 238950 h 439528"/>
                  <a:gd name="connsiteX52" fmla="*/ 196580 w 501129"/>
                  <a:gd name="connsiteY52" fmla="*/ 269084 h 439528"/>
                  <a:gd name="connsiteX53" fmla="*/ 238340 w 501129"/>
                  <a:gd name="connsiteY53" fmla="*/ 281732 h 439528"/>
                  <a:gd name="connsiteX54" fmla="*/ 238340 w 501129"/>
                  <a:gd name="connsiteY54" fmla="*/ 175276 h 439528"/>
                  <a:gd name="connsiteX55" fmla="*/ 236550 w 501129"/>
                  <a:gd name="connsiteY55" fmla="*/ 170951 h 439528"/>
                  <a:gd name="connsiteX56" fmla="*/ 232232 w 501129"/>
                  <a:gd name="connsiteY56" fmla="*/ 169161 h 439528"/>
                  <a:gd name="connsiteX57" fmla="*/ 179306 w 501129"/>
                  <a:gd name="connsiteY57" fmla="*/ 169161 h 439528"/>
                  <a:gd name="connsiteX58" fmla="*/ 154761 w 501129"/>
                  <a:gd name="connsiteY58" fmla="*/ 158997 h 439528"/>
                  <a:gd name="connsiteX59" fmla="*/ 144597 w 501129"/>
                  <a:gd name="connsiteY59" fmla="*/ 134452 h 439528"/>
                  <a:gd name="connsiteX60" fmla="*/ 144597 w 501129"/>
                  <a:gd name="connsiteY60" fmla="*/ 85562 h 439528"/>
                  <a:gd name="connsiteX61" fmla="*/ 154806 w 501129"/>
                  <a:gd name="connsiteY61" fmla="*/ 61095 h 439528"/>
                  <a:gd name="connsiteX62" fmla="*/ 179306 w 501129"/>
                  <a:gd name="connsiteY62" fmla="*/ 50969 h 439528"/>
                  <a:gd name="connsiteX63" fmla="*/ 207052 w 501129"/>
                  <a:gd name="connsiteY63" fmla="*/ 50969 h 439528"/>
                  <a:gd name="connsiteX64" fmla="*/ 216222 w 501129"/>
                  <a:gd name="connsiteY64" fmla="*/ 32636 h 439528"/>
                  <a:gd name="connsiteX65" fmla="*/ 224410 w 501129"/>
                  <a:gd name="connsiteY65" fmla="*/ 32636 h 439528"/>
                  <a:gd name="connsiteX66" fmla="*/ 232476 w 501129"/>
                  <a:gd name="connsiteY66" fmla="*/ 16260 h 439528"/>
                  <a:gd name="connsiteX67" fmla="*/ 283445 w 501129"/>
                  <a:gd name="connsiteY67" fmla="*/ 16260 h 439528"/>
                  <a:gd name="connsiteX68" fmla="*/ 291633 w 501129"/>
                  <a:gd name="connsiteY68" fmla="*/ 0 h 439528"/>
                  <a:gd name="connsiteX69" fmla="*/ 309600 w 501129"/>
                  <a:gd name="connsiteY69" fmla="*/ 0 h 439528"/>
                  <a:gd name="connsiteX70" fmla="*/ 309600 w 501129"/>
                  <a:gd name="connsiteY70" fmla="*/ 130416 h 439528"/>
                  <a:gd name="connsiteX71" fmla="*/ 291633 w 501129"/>
                  <a:gd name="connsiteY71" fmla="*/ 130416 h 439528"/>
                  <a:gd name="connsiteX72" fmla="*/ 283445 w 501129"/>
                  <a:gd name="connsiteY72" fmla="*/ 114162 h 439528"/>
                  <a:gd name="connsiteX73" fmla="*/ 232598 w 501129"/>
                  <a:gd name="connsiteY73" fmla="*/ 114162 h 439528"/>
                  <a:gd name="connsiteX74" fmla="*/ 224410 w 501129"/>
                  <a:gd name="connsiteY74" fmla="*/ 97902 h 439528"/>
                  <a:gd name="connsiteX75" fmla="*/ 216222 w 501129"/>
                  <a:gd name="connsiteY75" fmla="*/ 97902 h 439528"/>
                  <a:gd name="connsiteX76" fmla="*/ 207052 w 501129"/>
                  <a:gd name="connsiteY76" fmla="*/ 79447 h 439528"/>
                  <a:gd name="connsiteX77" fmla="*/ 179306 w 501129"/>
                  <a:gd name="connsiteY77" fmla="*/ 79447 h 439528"/>
                  <a:gd name="connsiteX78" fmla="*/ 174987 w 501129"/>
                  <a:gd name="connsiteY78" fmla="*/ 81237 h 439528"/>
                  <a:gd name="connsiteX79" fmla="*/ 173197 w 501129"/>
                  <a:gd name="connsiteY79" fmla="*/ 85562 h 439528"/>
                  <a:gd name="connsiteX80" fmla="*/ 173197 w 501129"/>
                  <a:gd name="connsiteY80" fmla="*/ 134452 h 439528"/>
                  <a:gd name="connsiteX81" fmla="*/ 174987 w 501129"/>
                  <a:gd name="connsiteY81" fmla="*/ 138770 h 439528"/>
                  <a:gd name="connsiteX82" fmla="*/ 179306 w 501129"/>
                  <a:gd name="connsiteY82" fmla="*/ 140561 h 439528"/>
                  <a:gd name="connsiteX83" fmla="*/ 232232 w 501129"/>
                  <a:gd name="connsiteY83" fmla="*/ 140561 h 439528"/>
                  <a:gd name="connsiteX84" fmla="*/ 256699 w 501129"/>
                  <a:gd name="connsiteY84" fmla="*/ 150770 h 439528"/>
                  <a:gd name="connsiteX85" fmla="*/ 266819 w 501129"/>
                  <a:gd name="connsiteY85" fmla="*/ 175276 h 439528"/>
                  <a:gd name="connsiteX86" fmla="*/ 266819 w 501129"/>
                  <a:gd name="connsiteY86" fmla="*/ 281732 h 439528"/>
                  <a:gd name="connsiteX87" fmla="*/ 308259 w 501129"/>
                  <a:gd name="connsiteY87" fmla="*/ 268121 h 439528"/>
                  <a:gd name="connsiteX88" fmla="*/ 338809 w 501129"/>
                  <a:gd name="connsiteY88" fmla="*/ 237000 h 439528"/>
                  <a:gd name="connsiteX89" fmla="*/ 358489 w 501129"/>
                  <a:gd name="connsiteY89" fmla="*/ 170630 h 439528"/>
                  <a:gd name="connsiteX90" fmla="*/ 358489 w 501129"/>
                  <a:gd name="connsiteY90" fmla="*/ 156327 h 439528"/>
                  <a:gd name="connsiteX91" fmla="*/ 387089 w 501129"/>
                  <a:gd name="connsiteY91" fmla="*/ 156327 h 439528"/>
                  <a:gd name="connsiteX92" fmla="*/ 387089 w 501129"/>
                  <a:gd name="connsiteY92" fmla="*/ 170630 h 439528"/>
                  <a:gd name="connsiteX93" fmla="*/ 486826 w 501129"/>
                  <a:gd name="connsiteY93" fmla="*/ 284664 h 439528"/>
                  <a:gd name="connsiteX94" fmla="*/ 501129 w 501129"/>
                  <a:gd name="connsiteY94" fmla="*/ 284664 h 439528"/>
                  <a:gd name="connsiteX95" fmla="*/ 501129 w 501129"/>
                  <a:gd name="connsiteY95" fmla="*/ 345778 h 439528"/>
                  <a:gd name="connsiteX96" fmla="*/ 387089 w 501129"/>
                  <a:gd name="connsiteY96" fmla="*/ 345778 h 439528"/>
                  <a:gd name="connsiteX97" fmla="*/ 387089 w 501129"/>
                  <a:gd name="connsiteY97" fmla="*/ 367531 h 439528"/>
                  <a:gd name="connsiteX98" fmla="*/ 405487 w 501129"/>
                  <a:gd name="connsiteY98" fmla="*/ 367076 h 439528"/>
                  <a:gd name="connsiteX99" fmla="*/ 422048 w 501129"/>
                  <a:gd name="connsiteY99" fmla="*/ 375110 h 439528"/>
                  <a:gd name="connsiteX100" fmla="*/ 425597 w 501129"/>
                  <a:gd name="connsiteY100" fmla="*/ 377618 h 439528"/>
                  <a:gd name="connsiteX101" fmla="*/ 429870 w 501129"/>
                  <a:gd name="connsiteY101" fmla="*/ 378414 h 439528"/>
                  <a:gd name="connsiteX102" fmla="*/ 437571 w 501129"/>
                  <a:gd name="connsiteY102" fmla="*/ 375110 h 439528"/>
                  <a:gd name="connsiteX103" fmla="*/ 462385 w 501129"/>
                  <a:gd name="connsiteY103" fmla="*/ 366196 h 439528"/>
                  <a:gd name="connsiteX104" fmla="*/ 487192 w 501129"/>
                  <a:gd name="connsiteY104" fmla="*/ 375110 h 439528"/>
                  <a:gd name="connsiteX105" fmla="*/ 495014 w 501129"/>
                  <a:gd name="connsiteY105" fmla="*/ 378414 h 439528"/>
                  <a:gd name="connsiteX106" fmla="*/ 501129 w 501129"/>
                  <a:gd name="connsiteY106" fmla="*/ 378414 h 439528"/>
                  <a:gd name="connsiteX107" fmla="*/ 501129 w 501129"/>
                  <a:gd name="connsiteY107" fmla="*/ 439528 h 439528"/>
                  <a:gd name="connsiteX108" fmla="*/ 495014 w 501129"/>
                  <a:gd name="connsiteY108" fmla="*/ 439528 h 4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501129" h="439528">
                    <a:moveTo>
                      <a:pt x="495014" y="439528"/>
                    </a:moveTo>
                    <a:cubicBezTo>
                      <a:pt x="486076" y="439509"/>
                      <a:pt x="477419" y="436352"/>
                      <a:pt x="470573" y="430602"/>
                    </a:cubicBezTo>
                    <a:cubicBezTo>
                      <a:pt x="467024" y="428036"/>
                      <a:pt x="466170" y="427304"/>
                      <a:pt x="462751" y="427304"/>
                    </a:cubicBezTo>
                    <a:cubicBezTo>
                      <a:pt x="459324" y="427304"/>
                      <a:pt x="458471" y="428036"/>
                      <a:pt x="455050" y="430602"/>
                    </a:cubicBezTo>
                    <a:cubicBezTo>
                      <a:pt x="448043" y="436371"/>
                      <a:pt x="439252" y="439528"/>
                      <a:pt x="430172" y="439528"/>
                    </a:cubicBezTo>
                    <a:cubicBezTo>
                      <a:pt x="421099" y="439528"/>
                      <a:pt x="412308" y="436371"/>
                      <a:pt x="405301" y="430602"/>
                    </a:cubicBezTo>
                    <a:cubicBezTo>
                      <a:pt x="401880" y="428036"/>
                      <a:pt x="400905" y="427304"/>
                      <a:pt x="397600" y="427304"/>
                    </a:cubicBezTo>
                    <a:cubicBezTo>
                      <a:pt x="394302" y="427304"/>
                      <a:pt x="393327" y="428036"/>
                      <a:pt x="389900" y="430602"/>
                    </a:cubicBezTo>
                    <a:cubicBezTo>
                      <a:pt x="383021" y="436300"/>
                      <a:pt x="374390" y="439451"/>
                      <a:pt x="365458" y="439528"/>
                    </a:cubicBezTo>
                    <a:cubicBezTo>
                      <a:pt x="356513" y="439509"/>
                      <a:pt x="347863" y="436352"/>
                      <a:pt x="341010" y="430602"/>
                    </a:cubicBezTo>
                    <a:cubicBezTo>
                      <a:pt x="337590" y="428036"/>
                      <a:pt x="336614" y="427304"/>
                      <a:pt x="333188" y="427304"/>
                    </a:cubicBezTo>
                    <a:cubicBezTo>
                      <a:pt x="329768" y="427304"/>
                      <a:pt x="328914" y="428036"/>
                      <a:pt x="325488" y="430602"/>
                    </a:cubicBezTo>
                    <a:cubicBezTo>
                      <a:pt x="318506" y="436364"/>
                      <a:pt x="309734" y="439515"/>
                      <a:pt x="300680" y="439515"/>
                    </a:cubicBezTo>
                    <a:cubicBezTo>
                      <a:pt x="291620" y="439515"/>
                      <a:pt x="282848" y="436364"/>
                      <a:pt x="275866" y="430602"/>
                    </a:cubicBezTo>
                    <a:cubicBezTo>
                      <a:pt x="272318" y="428036"/>
                      <a:pt x="271464" y="427304"/>
                      <a:pt x="268044" y="427304"/>
                    </a:cubicBezTo>
                    <a:cubicBezTo>
                      <a:pt x="264618" y="427304"/>
                      <a:pt x="263764" y="428036"/>
                      <a:pt x="260344" y="430602"/>
                    </a:cubicBezTo>
                    <a:cubicBezTo>
                      <a:pt x="253337" y="436371"/>
                      <a:pt x="244546" y="439528"/>
                      <a:pt x="235472" y="439528"/>
                    </a:cubicBezTo>
                    <a:cubicBezTo>
                      <a:pt x="226392" y="439528"/>
                      <a:pt x="217601" y="436371"/>
                      <a:pt x="210594" y="430602"/>
                    </a:cubicBezTo>
                    <a:cubicBezTo>
                      <a:pt x="207174" y="428036"/>
                      <a:pt x="206199" y="427304"/>
                      <a:pt x="202894" y="427304"/>
                    </a:cubicBezTo>
                    <a:cubicBezTo>
                      <a:pt x="199596" y="427304"/>
                      <a:pt x="198621" y="428036"/>
                      <a:pt x="195194" y="430602"/>
                    </a:cubicBezTo>
                    <a:cubicBezTo>
                      <a:pt x="188315" y="436300"/>
                      <a:pt x="179684" y="439451"/>
                      <a:pt x="170752" y="439528"/>
                    </a:cubicBezTo>
                    <a:cubicBezTo>
                      <a:pt x="161807" y="439509"/>
                      <a:pt x="153157" y="436352"/>
                      <a:pt x="146304" y="430602"/>
                    </a:cubicBezTo>
                    <a:cubicBezTo>
                      <a:pt x="142884" y="428036"/>
                      <a:pt x="141908" y="427304"/>
                      <a:pt x="138482" y="427304"/>
                    </a:cubicBezTo>
                    <a:cubicBezTo>
                      <a:pt x="135062" y="427304"/>
                      <a:pt x="134208" y="428036"/>
                      <a:pt x="130782" y="430602"/>
                    </a:cubicBezTo>
                    <a:cubicBezTo>
                      <a:pt x="123935" y="436352"/>
                      <a:pt x="115278" y="439509"/>
                      <a:pt x="106340" y="439528"/>
                    </a:cubicBezTo>
                    <a:cubicBezTo>
                      <a:pt x="97388" y="439554"/>
                      <a:pt x="88719" y="436390"/>
                      <a:pt x="81892" y="430602"/>
                    </a:cubicBezTo>
                    <a:cubicBezTo>
                      <a:pt x="78349" y="428036"/>
                      <a:pt x="77496" y="427304"/>
                      <a:pt x="74069" y="427304"/>
                    </a:cubicBezTo>
                    <a:cubicBezTo>
                      <a:pt x="70649" y="427304"/>
                      <a:pt x="69796" y="428036"/>
                      <a:pt x="66369" y="430602"/>
                    </a:cubicBezTo>
                    <a:cubicBezTo>
                      <a:pt x="59523" y="436352"/>
                      <a:pt x="50866" y="439509"/>
                      <a:pt x="41928" y="439528"/>
                    </a:cubicBezTo>
                    <a:cubicBezTo>
                      <a:pt x="32982" y="439496"/>
                      <a:pt x="24339" y="436339"/>
                      <a:pt x="17479" y="430602"/>
                    </a:cubicBezTo>
                    <a:cubicBezTo>
                      <a:pt x="14059" y="428036"/>
                      <a:pt x="13206" y="427304"/>
                      <a:pt x="9779" y="427304"/>
                    </a:cubicBezTo>
                    <a:lnTo>
                      <a:pt x="0" y="427304"/>
                    </a:lnTo>
                    <a:lnTo>
                      <a:pt x="0" y="366190"/>
                    </a:lnTo>
                    <a:lnTo>
                      <a:pt x="6115" y="366190"/>
                    </a:lnTo>
                    <a:cubicBezTo>
                      <a:pt x="15054" y="366203"/>
                      <a:pt x="23710" y="369366"/>
                      <a:pt x="30557" y="375110"/>
                    </a:cubicBezTo>
                    <a:cubicBezTo>
                      <a:pt x="33983" y="377676"/>
                      <a:pt x="34959" y="378414"/>
                      <a:pt x="38379" y="378414"/>
                    </a:cubicBezTo>
                    <a:cubicBezTo>
                      <a:pt x="39816" y="378453"/>
                      <a:pt x="41241" y="378190"/>
                      <a:pt x="42569" y="377638"/>
                    </a:cubicBezTo>
                    <a:cubicBezTo>
                      <a:pt x="43898" y="377092"/>
                      <a:pt x="45091" y="376271"/>
                      <a:pt x="46079" y="375231"/>
                    </a:cubicBezTo>
                    <a:cubicBezTo>
                      <a:pt x="52887" y="369398"/>
                      <a:pt x="61556" y="366190"/>
                      <a:pt x="70527" y="366190"/>
                    </a:cubicBezTo>
                    <a:cubicBezTo>
                      <a:pt x="79472" y="366183"/>
                      <a:pt x="88135" y="369347"/>
                      <a:pt x="94969" y="375110"/>
                    </a:cubicBezTo>
                    <a:cubicBezTo>
                      <a:pt x="98518" y="377676"/>
                      <a:pt x="99371" y="378414"/>
                      <a:pt x="102791" y="378414"/>
                    </a:cubicBezTo>
                    <a:cubicBezTo>
                      <a:pt x="106218" y="378414"/>
                      <a:pt x="107071" y="377676"/>
                      <a:pt x="110492" y="375110"/>
                    </a:cubicBezTo>
                    <a:cubicBezTo>
                      <a:pt x="111941" y="374012"/>
                      <a:pt x="113456" y="372992"/>
                      <a:pt x="115015" y="372055"/>
                    </a:cubicBezTo>
                    <a:lnTo>
                      <a:pt x="115015" y="345778"/>
                    </a:lnTo>
                    <a:lnTo>
                      <a:pt x="0" y="345778"/>
                    </a:lnTo>
                    <a:lnTo>
                      <a:pt x="0" y="284664"/>
                    </a:lnTo>
                    <a:lnTo>
                      <a:pt x="16260" y="284664"/>
                    </a:lnTo>
                    <a:cubicBezTo>
                      <a:pt x="91671" y="284664"/>
                      <a:pt x="116119" y="199840"/>
                      <a:pt x="116119" y="170630"/>
                    </a:cubicBezTo>
                    <a:lnTo>
                      <a:pt x="116119" y="156327"/>
                    </a:lnTo>
                    <a:lnTo>
                      <a:pt x="144597" y="156327"/>
                    </a:lnTo>
                    <a:lnTo>
                      <a:pt x="144597" y="170630"/>
                    </a:lnTo>
                    <a:cubicBezTo>
                      <a:pt x="145072" y="194834"/>
                      <a:pt x="152124" y="218455"/>
                      <a:pt x="165009" y="238950"/>
                    </a:cubicBezTo>
                    <a:cubicBezTo>
                      <a:pt x="173024" y="251328"/>
                      <a:pt x="183836" y="261653"/>
                      <a:pt x="196580" y="269084"/>
                    </a:cubicBezTo>
                    <a:cubicBezTo>
                      <a:pt x="209317" y="276514"/>
                      <a:pt x="223621" y="280846"/>
                      <a:pt x="238340" y="281732"/>
                    </a:cubicBezTo>
                    <a:lnTo>
                      <a:pt x="238340" y="175276"/>
                    </a:lnTo>
                    <a:cubicBezTo>
                      <a:pt x="238340" y="173653"/>
                      <a:pt x="237699" y="172100"/>
                      <a:pt x="236550" y="170951"/>
                    </a:cubicBezTo>
                    <a:cubicBezTo>
                      <a:pt x="235408" y="169809"/>
                      <a:pt x="233849" y="169161"/>
                      <a:pt x="232232" y="169161"/>
                    </a:cubicBezTo>
                    <a:lnTo>
                      <a:pt x="179306" y="169161"/>
                    </a:lnTo>
                    <a:cubicBezTo>
                      <a:pt x="170104" y="169161"/>
                      <a:pt x="161274" y="165503"/>
                      <a:pt x="154761" y="158997"/>
                    </a:cubicBezTo>
                    <a:cubicBezTo>
                      <a:pt x="148255" y="152483"/>
                      <a:pt x="144597" y="143654"/>
                      <a:pt x="144597" y="134452"/>
                    </a:cubicBezTo>
                    <a:lnTo>
                      <a:pt x="144597" y="85562"/>
                    </a:lnTo>
                    <a:cubicBezTo>
                      <a:pt x="144629" y="76373"/>
                      <a:pt x="148299" y="67576"/>
                      <a:pt x="154806" y="61095"/>
                    </a:cubicBezTo>
                    <a:cubicBezTo>
                      <a:pt x="161313" y="54607"/>
                      <a:pt x="170123" y="50969"/>
                      <a:pt x="179306" y="50969"/>
                    </a:cubicBezTo>
                    <a:lnTo>
                      <a:pt x="207052" y="50969"/>
                    </a:lnTo>
                    <a:lnTo>
                      <a:pt x="216222" y="32636"/>
                    </a:lnTo>
                    <a:lnTo>
                      <a:pt x="224410" y="32636"/>
                    </a:lnTo>
                    <a:lnTo>
                      <a:pt x="232476" y="16260"/>
                    </a:lnTo>
                    <a:lnTo>
                      <a:pt x="283445" y="16260"/>
                    </a:lnTo>
                    <a:lnTo>
                      <a:pt x="291633" y="0"/>
                    </a:lnTo>
                    <a:lnTo>
                      <a:pt x="309600" y="0"/>
                    </a:lnTo>
                    <a:lnTo>
                      <a:pt x="309600" y="130416"/>
                    </a:lnTo>
                    <a:lnTo>
                      <a:pt x="291633" y="130416"/>
                    </a:lnTo>
                    <a:lnTo>
                      <a:pt x="283445" y="114162"/>
                    </a:lnTo>
                    <a:lnTo>
                      <a:pt x="232598" y="114162"/>
                    </a:lnTo>
                    <a:lnTo>
                      <a:pt x="224410" y="97902"/>
                    </a:lnTo>
                    <a:lnTo>
                      <a:pt x="216222" y="97902"/>
                    </a:lnTo>
                    <a:lnTo>
                      <a:pt x="207052" y="79447"/>
                    </a:lnTo>
                    <a:lnTo>
                      <a:pt x="179306" y="79447"/>
                    </a:lnTo>
                    <a:cubicBezTo>
                      <a:pt x="177689" y="79447"/>
                      <a:pt x="176129" y="80095"/>
                      <a:pt x="174987" y="81237"/>
                    </a:cubicBezTo>
                    <a:cubicBezTo>
                      <a:pt x="173839" y="82386"/>
                      <a:pt x="173197" y="83939"/>
                      <a:pt x="173197" y="85562"/>
                    </a:cubicBezTo>
                    <a:lnTo>
                      <a:pt x="173197" y="134452"/>
                    </a:lnTo>
                    <a:cubicBezTo>
                      <a:pt x="173197" y="136069"/>
                      <a:pt x="173839" y="137628"/>
                      <a:pt x="174987" y="138770"/>
                    </a:cubicBezTo>
                    <a:cubicBezTo>
                      <a:pt x="176129" y="139919"/>
                      <a:pt x="177689" y="140561"/>
                      <a:pt x="179306" y="140561"/>
                    </a:cubicBezTo>
                    <a:lnTo>
                      <a:pt x="232232" y="140561"/>
                    </a:lnTo>
                    <a:cubicBezTo>
                      <a:pt x="241414" y="140593"/>
                      <a:pt x="250212" y="144263"/>
                      <a:pt x="256699" y="150770"/>
                    </a:cubicBezTo>
                    <a:cubicBezTo>
                      <a:pt x="263180" y="157277"/>
                      <a:pt x="266819" y="166087"/>
                      <a:pt x="266819" y="175276"/>
                    </a:cubicBezTo>
                    <a:lnTo>
                      <a:pt x="266819" y="281732"/>
                    </a:lnTo>
                    <a:cubicBezTo>
                      <a:pt x="281519" y="280570"/>
                      <a:pt x="295733" y="275905"/>
                      <a:pt x="308259" y="268121"/>
                    </a:cubicBezTo>
                    <a:cubicBezTo>
                      <a:pt x="320784" y="260338"/>
                      <a:pt x="331257" y="249667"/>
                      <a:pt x="338809" y="237000"/>
                    </a:cubicBezTo>
                    <a:cubicBezTo>
                      <a:pt x="350860" y="216889"/>
                      <a:pt x="357630" y="194058"/>
                      <a:pt x="358489" y="170630"/>
                    </a:cubicBezTo>
                    <a:lnTo>
                      <a:pt x="358489" y="156327"/>
                    </a:lnTo>
                    <a:lnTo>
                      <a:pt x="387089" y="156327"/>
                    </a:lnTo>
                    <a:lnTo>
                      <a:pt x="387089" y="170630"/>
                    </a:lnTo>
                    <a:cubicBezTo>
                      <a:pt x="387089" y="199840"/>
                      <a:pt x="411538" y="284664"/>
                      <a:pt x="486826" y="284664"/>
                    </a:cubicBezTo>
                    <a:lnTo>
                      <a:pt x="501129" y="284664"/>
                    </a:lnTo>
                    <a:lnTo>
                      <a:pt x="501129" y="345778"/>
                    </a:lnTo>
                    <a:lnTo>
                      <a:pt x="387089" y="345778"/>
                    </a:lnTo>
                    <a:lnTo>
                      <a:pt x="387089" y="367531"/>
                    </a:lnTo>
                    <a:cubicBezTo>
                      <a:pt x="393102" y="365914"/>
                      <a:pt x="399410" y="365760"/>
                      <a:pt x="405487" y="367076"/>
                    </a:cubicBezTo>
                    <a:cubicBezTo>
                      <a:pt x="411570" y="368397"/>
                      <a:pt x="417249" y="371150"/>
                      <a:pt x="422048" y="375110"/>
                    </a:cubicBezTo>
                    <a:cubicBezTo>
                      <a:pt x="423037" y="376194"/>
                      <a:pt x="424249" y="377047"/>
                      <a:pt x="425597" y="377618"/>
                    </a:cubicBezTo>
                    <a:cubicBezTo>
                      <a:pt x="426944" y="378190"/>
                      <a:pt x="428408" y="378459"/>
                      <a:pt x="429870" y="378414"/>
                    </a:cubicBezTo>
                    <a:cubicBezTo>
                      <a:pt x="433169" y="378414"/>
                      <a:pt x="434150" y="377676"/>
                      <a:pt x="437571" y="375110"/>
                    </a:cubicBezTo>
                    <a:cubicBezTo>
                      <a:pt x="444552" y="369347"/>
                      <a:pt x="453324" y="366196"/>
                      <a:pt x="462385" y="366196"/>
                    </a:cubicBezTo>
                    <a:cubicBezTo>
                      <a:pt x="471439" y="366196"/>
                      <a:pt x="480211" y="369347"/>
                      <a:pt x="487192" y="375110"/>
                    </a:cubicBezTo>
                    <a:cubicBezTo>
                      <a:pt x="490741" y="377676"/>
                      <a:pt x="491594" y="378414"/>
                      <a:pt x="495014" y="378414"/>
                    </a:cubicBezTo>
                    <a:lnTo>
                      <a:pt x="501129" y="378414"/>
                    </a:lnTo>
                    <a:lnTo>
                      <a:pt x="501129" y="439528"/>
                    </a:lnTo>
                    <a:lnTo>
                      <a:pt x="495014" y="439528"/>
                    </a:lnTo>
                    <a:close/>
                  </a:path>
                </a:pathLst>
              </a:custGeom>
              <a:solidFill>
                <a:srgbClr val="FFFFFF"/>
              </a:solidFill>
              <a:ln w="6417" cap="flat">
                <a:noFill/>
                <a:prstDash val="solid"/>
                <a:miter/>
              </a:ln>
            </p:spPr>
            <p:txBody>
              <a:bodyPr rtlCol="0" anchor="ctr"/>
              <a:lstStyle/>
              <a:p>
                <a:endParaRPr lang="en-US"/>
              </a:p>
            </p:txBody>
          </p:sp>
          <p:sp>
            <p:nvSpPr>
              <p:cNvPr id="2553" name="Freeform: Shape 2552">
                <a:extLst>
                  <a:ext uri="{FF2B5EF4-FFF2-40B4-BE49-F238E27FC236}">
                    <a16:creationId xmlns:a16="http://schemas.microsoft.com/office/drawing/2014/main" id="{11E4B5A5-64C5-4A74-950F-6AE2069FA5B9}"/>
                  </a:ext>
                </a:extLst>
              </p:cNvPr>
              <p:cNvSpPr/>
              <p:nvPr/>
            </p:nvSpPr>
            <p:spPr>
              <a:xfrm>
                <a:off x="5515275" y="5351203"/>
                <a:ext cx="513347" cy="452235"/>
              </a:xfrm>
              <a:custGeom>
                <a:avLst/>
                <a:gdLst>
                  <a:gd name="connsiteX0" fmla="*/ 309600 w 513347"/>
                  <a:gd name="connsiteY0" fmla="*/ 12224 h 452235"/>
                  <a:gd name="connsiteX1" fmla="*/ 309600 w 513347"/>
                  <a:gd name="connsiteY1" fmla="*/ 28600 h 452235"/>
                  <a:gd name="connsiteX2" fmla="*/ 309600 w 513347"/>
                  <a:gd name="connsiteY2" fmla="*/ 114162 h 452235"/>
                  <a:gd name="connsiteX3" fmla="*/ 309600 w 513347"/>
                  <a:gd name="connsiteY3" fmla="*/ 130416 h 452235"/>
                  <a:gd name="connsiteX4" fmla="*/ 301527 w 513347"/>
                  <a:gd name="connsiteY4" fmla="*/ 130416 h 452235"/>
                  <a:gd name="connsiteX5" fmla="*/ 293339 w 513347"/>
                  <a:gd name="connsiteY5" fmla="*/ 114162 h 452235"/>
                  <a:gd name="connsiteX6" fmla="*/ 242371 w 513347"/>
                  <a:gd name="connsiteY6" fmla="*/ 114162 h 452235"/>
                  <a:gd name="connsiteX7" fmla="*/ 234304 w 513347"/>
                  <a:gd name="connsiteY7" fmla="*/ 97780 h 452235"/>
                  <a:gd name="connsiteX8" fmla="*/ 226117 w 513347"/>
                  <a:gd name="connsiteY8" fmla="*/ 97780 h 452235"/>
                  <a:gd name="connsiteX9" fmla="*/ 217929 w 513347"/>
                  <a:gd name="connsiteY9" fmla="*/ 81404 h 452235"/>
                  <a:gd name="connsiteX10" fmla="*/ 217929 w 513347"/>
                  <a:gd name="connsiteY10" fmla="*/ 79447 h 452235"/>
                  <a:gd name="connsiteX11" fmla="*/ 185415 w 513347"/>
                  <a:gd name="connsiteY11" fmla="*/ 79447 h 452235"/>
                  <a:gd name="connsiteX12" fmla="*/ 176771 w 513347"/>
                  <a:gd name="connsiteY12" fmla="*/ 83027 h 452235"/>
                  <a:gd name="connsiteX13" fmla="*/ 173191 w 513347"/>
                  <a:gd name="connsiteY13" fmla="*/ 91671 h 452235"/>
                  <a:gd name="connsiteX14" fmla="*/ 173191 w 513347"/>
                  <a:gd name="connsiteY14" fmla="*/ 140561 h 452235"/>
                  <a:gd name="connsiteX15" fmla="*/ 176771 w 513347"/>
                  <a:gd name="connsiteY15" fmla="*/ 149204 h 452235"/>
                  <a:gd name="connsiteX16" fmla="*/ 185415 w 513347"/>
                  <a:gd name="connsiteY16" fmla="*/ 152785 h 452235"/>
                  <a:gd name="connsiteX17" fmla="*/ 238341 w 513347"/>
                  <a:gd name="connsiteY17" fmla="*/ 152785 h 452235"/>
                  <a:gd name="connsiteX18" fmla="*/ 249269 w 513347"/>
                  <a:gd name="connsiteY18" fmla="*/ 154960 h 452235"/>
                  <a:gd name="connsiteX19" fmla="*/ 258522 w 513347"/>
                  <a:gd name="connsiteY19" fmla="*/ 161165 h 452235"/>
                  <a:gd name="connsiteX20" fmla="*/ 264688 w 513347"/>
                  <a:gd name="connsiteY20" fmla="*/ 170451 h 452235"/>
                  <a:gd name="connsiteX21" fmla="*/ 266819 w 513347"/>
                  <a:gd name="connsiteY21" fmla="*/ 181385 h 452235"/>
                  <a:gd name="connsiteX22" fmla="*/ 266819 w 513347"/>
                  <a:gd name="connsiteY22" fmla="*/ 294443 h 452235"/>
                  <a:gd name="connsiteX23" fmla="*/ 314682 w 513347"/>
                  <a:gd name="connsiteY23" fmla="*/ 281167 h 452235"/>
                  <a:gd name="connsiteX24" fmla="*/ 350052 w 513347"/>
                  <a:gd name="connsiteY24" fmla="*/ 246285 h 452235"/>
                  <a:gd name="connsiteX25" fmla="*/ 370707 w 513347"/>
                  <a:gd name="connsiteY25" fmla="*/ 176739 h 452235"/>
                  <a:gd name="connsiteX26" fmla="*/ 370707 w 513347"/>
                  <a:gd name="connsiteY26" fmla="*/ 168551 h 452235"/>
                  <a:gd name="connsiteX27" fmla="*/ 387089 w 513347"/>
                  <a:gd name="connsiteY27" fmla="*/ 168551 h 452235"/>
                  <a:gd name="connsiteX28" fmla="*/ 387089 w 513347"/>
                  <a:gd name="connsiteY28" fmla="*/ 176739 h 452235"/>
                  <a:gd name="connsiteX29" fmla="*/ 492935 w 513347"/>
                  <a:gd name="connsiteY29" fmla="*/ 296888 h 452235"/>
                  <a:gd name="connsiteX30" fmla="*/ 501123 w 513347"/>
                  <a:gd name="connsiteY30" fmla="*/ 296888 h 452235"/>
                  <a:gd name="connsiteX31" fmla="*/ 501123 w 513347"/>
                  <a:gd name="connsiteY31" fmla="*/ 345778 h 452235"/>
                  <a:gd name="connsiteX32" fmla="*/ 387089 w 513347"/>
                  <a:gd name="connsiteY32" fmla="*/ 345778 h 452235"/>
                  <a:gd name="connsiteX33" fmla="*/ 387089 w 513347"/>
                  <a:gd name="connsiteY33" fmla="*/ 382444 h 452235"/>
                  <a:gd name="connsiteX34" fmla="*/ 403343 w 513347"/>
                  <a:gd name="connsiteY34" fmla="*/ 378902 h 452235"/>
                  <a:gd name="connsiteX35" fmla="*/ 424487 w 513347"/>
                  <a:gd name="connsiteY35" fmla="*/ 386602 h 452235"/>
                  <a:gd name="connsiteX36" fmla="*/ 435915 w 513347"/>
                  <a:gd name="connsiteY36" fmla="*/ 391106 h 452235"/>
                  <a:gd name="connsiteX37" fmla="*/ 447344 w 513347"/>
                  <a:gd name="connsiteY37" fmla="*/ 386602 h 452235"/>
                  <a:gd name="connsiteX38" fmla="*/ 468494 w 513347"/>
                  <a:gd name="connsiteY38" fmla="*/ 378902 h 452235"/>
                  <a:gd name="connsiteX39" fmla="*/ 489759 w 513347"/>
                  <a:gd name="connsiteY39" fmla="*/ 386602 h 452235"/>
                  <a:gd name="connsiteX40" fmla="*/ 501123 w 513347"/>
                  <a:gd name="connsiteY40" fmla="*/ 391125 h 452235"/>
                  <a:gd name="connsiteX41" fmla="*/ 501123 w 513347"/>
                  <a:gd name="connsiteY41" fmla="*/ 440015 h 452235"/>
                  <a:gd name="connsiteX42" fmla="*/ 479980 w 513347"/>
                  <a:gd name="connsiteY42" fmla="*/ 432315 h 452235"/>
                  <a:gd name="connsiteX43" fmla="*/ 468494 w 513347"/>
                  <a:gd name="connsiteY43" fmla="*/ 427792 h 452235"/>
                  <a:gd name="connsiteX44" fmla="*/ 457123 w 513347"/>
                  <a:gd name="connsiteY44" fmla="*/ 432315 h 452235"/>
                  <a:gd name="connsiteX45" fmla="*/ 435915 w 513347"/>
                  <a:gd name="connsiteY45" fmla="*/ 440028 h 452235"/>
                  <a:gd name="connsiteX46" fmla="*/ 414714 w 513347"/>
                  <a:gd name="connsiteY46" fmla="*/ 432315 h 452235"/>
                  <a:gd name="connsiteX47" fmla="*/ 403343 w 513347"/>
                  <a:gd name="connsiteY47" fmla="*/ 427792 h 452235"/>
                  <a:gd name="connsiteX48" fmla="*/ 391857 w 513347"/>
                  <a:gd name="connsiteY48" fmla="*/ 432315 h 452235"/>
                  <a:gd name="connsiteX49" fmla="*/ 370707 w 513347"/>
                  <a:gd name="connsiteY49" fmla="*/ 440015 h 452235"/>
                  <a:gd name="connsiteX50" fmla="*/ 349564 w 513347"/>
                  <a:gd name="connsiteY50" fmla="*/ 432315 h 452235"/>
                  <a:gd name="connsiteX51" fmla="*/ 338136 w 513347"/>
                  <a:gd name="connsiteY51" fmla="*/ 427804 h 452235"/>
                  <a:gd name="connsiteX52" fmla="*/ 326707 w 513347"/>
                  <a:gd name="connsiteY52" fmla="*/ 432315 h 452235"/>
                  <a:gd name="connsiteX53" fmla="*/ 305564 w 513347"/>
                  <a:gd name="connsiteY53" fmla="*/ 440015 h 452235"/>
                  <a:gd name="connsiteX54" fmla="*/ 284298 w 513347"/>
                  <a:gd name="connsiteY54" fmla="*/ 432315 h 452235"/>
                  <a:gd name="connsiteX55" fmla="*/ 272928 w 513347"/>
                  <a:gd name="connsiteY55" fmla="*/ 427772 h 452235"/>
                  <a:gd name="connsiteX56" fmla="*/ 261563 w 513347"/>
                  <a:gd name="connsiteY56" fmla="*/ 432315 h 452235"/>
                  <a:gd name="connsiteX57" fmla="*/ 240298 w 513347"/>
                  <a:gd name="connsiteY57" fmla="*/ 440015 h 452235"/>
                  <a:gd name="connsiteX58" fmla="*/ 219148 w 513347"/>
                  <a:gd name="connsiteY58" fmla="*/ 432315 h 452235"/>
                  <a:gd name="connsiteX59" fmla="*/ 207784 w 513347"/>
                  <a:gd name="connsiteY59" fmla="*/ 427792 h 452235"/>
                  <a:gd name="connsiteX60" fmla="*/ 196291 w 513347"/>
                  <a:gd name="connsiteY60" fmla="*/ 432315 h 452235"/>
                  <a:gd name="connsiteX61" fmla="*/ 175148 w 513347"/>
                  <a:gd name="connsiteY61" fmla="*/ 440015 h 452235"/>
                  <a:gd name="connsiteX62" fmla="*/ 154004 w 513347"/>
                  <a:gd name="connsiteY62" fmla="*/ 432315 h 452235"/>
                  <a:gd name="connsiteX63" fmla="*/ 142576 w 513347"/>
                  <a:gd name="connsiteY63" fmla="*/ 427804 h 452235"/>
                  <a:gd name="connsiteX64" fmla="*/ 131147 w 513347"/>
                  <a:gd name="connsiteY64" fmla="*/ 432315 h 452235"/>
                  <a:gd name="connsiteX65" fmla="*/ 110004 w 513347"/>
                  <a:gd name="connsiteY65" fmla="*/ 440015 h 452235"/>
                  <a:gd name="connsiteX66" fmla="*/ 88861 w 513347"/>
                  <a:gd name="connsiteY66" fmla="*/ 432315 h 452235"/>
                  <a:gd name="connsiteX67" fmla="*/ 77368 w 513347"/>
                  <a:gd name="connsiteY67" fmla="*/ 427792 h 452235"/>
                  <a:gd name="connsiteX68" fmla="*/ 66004 w 513347"/>
                  <a:gd name="connsiteY68" fmla="*/ 432315 h 452235"/>
                  <a:gd name="connsiteX69" fmla="*/ 44796 w 513347"/>
                  <a:gd name="connsiteY69" fmla="*/ 440028 h 452235"/>
                  <a:gd name="connsiteX70" fmla="*/ 23588 w 513347"/>
                  <a:gd name="connsiteY70" fmla="*/ 432315 h 452235"/>
                  <a:gd name="connsiteX71" fmla="*/ 12224 w 513347"/>
                  <a:gd name="connsiteY71" fmla="*/ 427792 h 452235"/>
                  <a:gd name="connsiteX72" fmla="*/ 12224 w 513347"/>
                  <a:gd name="connsiteY72" fmla="*/ 378902 h 452235"/>
                  <a:gd name="connsiteX73" fmla="*/ 33368 w 513347"/>
                  <a:gd name="connsiteY73" fmla="*/ 386602 h 452235"/>
                  <a:gd name="connsiteX74" fmla="*/ 44796 w 513347"/>
                  <a:gd name="connsiteY74" fmla="*/ 391106 h 452235"/>
                  <a:gd name="connsiteX75" fmla="*/ 56225 w 513347"/>
                  <a:gd name="connsiteY75" fmla="*/ 386602 h 452235"/>
                  <a:gd name="connsiteX76" fmla="*/ 77368 w 513347"/>
                  <a:gd name="connsiteY76" fmla="*/ 378902 h 452235"/>
                  <a:gd name="connsiteX77" fmla="*/ 98633 w 513347"/>
                  <a:gd name="connsiteY77" fmla="*/ 386602 h 452235"/>
                  <a:gd name="connsiteX78" fmla="*/ 103863 w 513347"/>
                  <a:gd name="connsiteY78" fmla="*/ 390009 h 452235"/>
                  <a:gd name="connsiteX79" fmla="*/ 110004 w 513347"/>
                  <a:gd name="connsiteY79" fmla="*/ 391125 h 452235"/>
                  <a:gd name="connsiteX80" fmla="*/ 121368 w 513347"/>
                  <a:gd name="connsiteY80" fmla="*/ 386602 h 452235"/>
                  <a:gd name="connsiteX81" fmla="*/ 128337 w 513347"/>
                  <a:gd name="connsiteY81" fmla="*/ 382200 h 452235"/>
                  <a:gd name="connsiteX82" fmla="*/ 128337 w 513347"/>
                  <a:gd name="connsiteY82" fmla="*/ 345778 h 452235"/>
                  <a:gd name="connsiteX83" fmla="*/ 12224 w 513347"/>
                  <a:gd name="connsiteY83" fmla="*/ 345778 h 452235"/>
                  <a:gd name="connsiteX84" fmla="*/ 12224 w 513347"/>
                  <a:gd name="connsiteY84" fmla="*/ 296888 h 452235"/>
                  <a:gd name="connsiteX85" fmla="*/ 22369 w 513347"/>
                  <a:gd name="connsiteY85" fmla="*/ 296888 h 452235"/>
                  <a:gd name="connsiteX86" fmla="*/ 128337 w 513347"/>
                  <a:gd name="connsiteY86" fmla="*/ 176739 h 452235"/>
                  <a:gd name="connsiteX87" fmla="*/ 128337 w 513347"/>
                  <a:gd name="connsiteY87" fmla="*/ 168551 h 452235"/>
                  <a:gd name="connsiteX88" fmla="*/ 144591 w 513347"/>
                  <a:gd name="connsiteY88" fmla="*/ 168551 h 452235"/>
                  <a:gd name="connsiteX89" fmla="*/ 144591 w 513347"/>
                  <a:gd name="connsiteY89" fmla="*/ 176739 h 452235"/>
                  <a:gd name="connsiteX90" fmla="*/ 166228 w 513347"/>
                  <a:gd name="connsiteY90" fmla="*/ 248486 h 452235"/>
                  <a:gd name="connsiteX91" fmla="*/ 202593 w 513347"/>
                  <a:gd name="connsiteY91" fmla="*/ 282103 h 452235"/>
                  <a:gd name="connsiteX92" fmla="*/ 250565 w 513347"/>
                  <a:gd name="connsiteY92" fmla="*/ 294443 h 452235"/>
                  <a:gd name="connsiteX93" fmla="*/ 250565 w 513347"/>
                  <a:gd name="connsiteY93" fmla="*/ 181385 h 452235"/>
                  <a:gd name="connsiteX94" fmla="*/ 246984 w 513347"/>
                  <a:gd name="connsiteY94" fmla="*/ 172741 h 452235"/>
                  <a:gd name="connsiteX95" fmla="*/ 238341 w 513347"/>
                  <a:gd name="connsiteY95" fmla="*/ 169161 h 452235"/>
                  <a:gd name="connsiteX96" fmla="*/ 185415 w 513347"/>
                  <a:gd name="connsiteY96" fmla="*/ 169161 h 452235"/>
                  <a:gd name="connsiteX97" fmla="*/ 174474 w 513347"/>
                  <a:gd name="connsiteY97" fmla="*/ 166985 h 452235"/>
                  <a:gd name="connsiteX98" fmla="*/ 165195 w 513347"/>
                  <a:gd name="connsiteY98" fmla="*/ 160786 h 452235"/>
                  <a:gd name="connsiteX99" fmla="*/ 158990 w 513347"/>
                  <a:gd name="connsiteY99" fmla="*/ 151508 h 452235"/>
                  <a:gd name="connsiteX100" fmla="*/ 156815 w 513347"/>
                  <a:gd name="connsiteY100" fmla="*/ 140561 h 452235"/>
                  <a:gd name="connsiteX101" fmla="*/ 156815 w 513347"/>
                  <a:gd name="connsiteY101" fmla="*/ 91671 h 452235"/>
                  <a:gd name="connsiteX102" fmla="*/ 165234 w 513347"/>
                  <a:gd name="connsiteY102" fmla="*/ 71522 h 452235"/>
                  <a:gd name="connsiteX103" fmla="*/ 185415 w 513347"/>
                  <a:gd name="connsiteY103" fmla="*/ 63193 h 452235"/>
                  <a:gd name="connsiteX104" fmla="*/ 217929 w 513347"/>
                  <a:gd name="connsiteY104" fmla="*/ 63193 h 452235"/>
                  <a:gd name="connsiteX105" fmla="*/ 217929 w 513347"/>
                  <a:gd name="connsiteY105" fmla="*/ 61114 h 452235"/>
                  <a:gd name="connsiteX106" fmla="*/ 226117 w 513347"/>
                  <a:gd name="connsiteY106" fmla="*/ 44860 h 452235"/>
                  <a:gd name="connsiteX107" fmla="*/ 234304 w 513347"/>
                  <a:gd name="connsiteY107" fmla="*/ 44860 h 452235"/>
                  <a:gd name="connsiteX108" fmla="*/ 242371 w 513347"/>
                  <a:gd name="connsiteY108" fmla="*/ 28478 h 452235"/>
                  <a:gd name="connsiteX109" fmla="*/ 293339 w 513347"/>
                  <a:gd name="connsiteY109" fmla="*/ 28478 h 452235"/>
                  <a:gd name="connsiteX110" fmla="*/ 301527 w 513347"/>
                  <a:gd name="connsiteY110" fmla="*/ 12224 h 452235"/>
                  <a:gd name="connsiteX111" fmla="*/ 309600 w 513347"/>
                  <a:gd name="connsiteY111" fmla="*/ 12224 h 452235"/>
                  <a:gd name="connsiteX112" fmla="*/ 321817 w 513347"/>
                  <a:gd name="connsiteY112" fmla="*/ 0 h 452235"/>
                  <a:gd name="connsiteX113" fmla="*/ 293956 w 513347"/>
                  <a:gd name="connsiteY113" fmla="*/ 0 h 452235"/>
                  <a:gd name="connsiteX114" fmla="*/ 290529 w 513347"/>
                  <a:gd name="connsiteY114" fmla="*/ 6725 h 452235"/>
                  <a:gd name="connsiteX115" fmla="*/ 285761 w 513347"/>
                  <a:gd name="connsiteY115" fmla="*/ 16382 h 452235"/>
                  <a:gd name="connsiteX116" fmla="*/ 234921 w 513347"/>
                  <a:gd name="connsiteY116" fmla="*/ 16382 h 452235"/>
                  <a:gd name="connsiteX117" fmla="*/ 231494 w 513347"/>
                  <a:gd name="connsiteY117" fmla="*/ 23222 h 452235"/>
                  <a:gd name="connsiteX118" fmla="*/ 226726 w 513347"/>
                  <a:gd name="connsiteY118" fmla="*/ 32758 h 452235"/>
                  <a:gd name="connsiteX119" fmla="*/ 218538 w 513347"/>
                  <a:gd name="connsiteY119" fmla="*/ 32758 h 452235"/>
                  <a:gd name="connsiteX120" fmla="*/ 215240 w 513347"/>
                  <a:gd name="connsiteY120" fmla="*/ 39483 h 452235"/>
                  <a:gd name="connsiteX121" fmla="*/ 209375 w 513347"/>
                  <a:gd name="connsiteY121" fmla="*/ 51091 h 452235"/>
                  <a:gd name="connsiteX122" fmla="*/ 184927 w 513347"/>
                  <a:gd name="connsiteY122" fmla="*/ 51091 h 452235"/>
                  <a:gd name="connsiteX123" fmla="*/ 156462 w 513347"/>
                  <a:gd name="connsiteY123" fmla="*/ 63135 h 452235"/>
                  <a:gd name="connsiteX124" fmla="*/ 144591 w 513347"/>
                  <a:gd name="connsiteY124" fmla="*/ 91671 h 452235"/>
                  <a:gd name="connsiteX125" fmla="*/ 144591 w 513347"/>
                  <a:gd name="connsiteY125" fmla="*/ 140561 h 452235"/>
                  <a:gd name="connsiteX126" fmla="*/ 147773 w 513347"/>
                  <a:gd name="connsiteY126" fmla="*/ 156327 h 452235"/>
                  <a:gd name="connsiteX127" fmla="*/ 116113 w 513347"/>
                  <a:gd name="connsiteY127" fmla="*/ 156327 h 452235"/>
                  <a:gd name="connsiteX128" fmla="*/ 116113 w 513347"/>
                  <a:gd name="connsiteY128" fmla="*/ 176739 h 452235"/>
                  <a:gd name="connsiteX129" fmla="*/ 22369 w 513347"/>
                  <a:gd name="connsiteY129" fmla="*/ 284664 h 452235"/>
                  <a:gd name="connsiteX130" fmla="*/ 0 w 513347"/>
                  <a:gd name="connsiteY130" fmla="*/ 284664 h 452235"/>
                  <a:gd name="connsiteX131" fmla="*/ 0 w 513347"/>
                  <a:gd name="connsiteY131" fmla="*/ 358002 h 452235"/>
                  <a:gd name="connsiteX132" fmla="*/ 116113 w 513347"/>
                  <a:gd name="connsiteY132" fmla="*/ 358002 h 452235"/>
                  <a:gd name="connsiteX133" fmla="*/ 116113 w 513347"/>
                  <a:gd name="connsiteY133" fmla="*/ 374865 h 452235"/>
                  <a:gd name="connsiteX134" fmla="*/ 114034 w 513347"/>
                  <a:gd name="connsiteY134" fmla="*/ 376335 h 452235"/>
                  <a:gd name="connsiteX135" fmla="*/ 110004 w 513347"/>
                  <a:gd name="connsiteY135" fmla="*/ 378902 h 452235"/>
                  <a:gd name="connsiteX136" fmla="*/ 105968 w 513347"/>
                  <a:gd name="connsiteY136" fmla="*/ 376823 h 452235"/>
                  <a:gd name="connsiteX137" fmla="*/ 77432 w 513347"/>
                  <a:gd name="connsiteY137" fmla="*/ 366677 h 452235"/>
                  <a:gd name="connsiteX138" fmla="*/ 48890 w 513347"/>
                  <a:gd name="connsiteY138" fmla="*/ 376823 h 452235"/>
                  <a:gd name="connsiteX139" fmla="*/ 44854 w 513347"/>
                  <a:gd name="connsiteY139" fmla="*/ 378902 h 452235"/>
                  <a:gd name="connsiteX140" fmla="*/ 40702 w 513347"/>
                  <a:gd name="connsiteY140" fmla="*/ 376823 h 452235"/>
                  <a:gd name="connsiteX141" fmla="*/ 12224 w 513347"/>
                  <a:gd name="connsiteY141" fmla="*/ 366677 h 452235"/>
                  <a:gd name="connsiteX142" fmla="*/ 0 w 513347"/>
                  <a:gd name="connsiteY142" fmla="*/ 366677 h 452235"/>
                  <a:gd name="connsiteX143" fmla="*/ 0 w 513347"/>
                  <a:gd name="connsiteY143" fmla="*/ 440015 h 452235"/>
                  <a:gd name="connsiteX144" fmla="*/ 12224 w 513347"/>
                  <a:gd name="connsiteY144" fmla="*/ 440015 h 452235"/>
                  <a:gd name="connsiteX145" fmla="*/ 16254 w 513347"/>
                  <a:gd name="connsiteY145" fmla="*/ 442088 h 452235"/>
                  <a:gd name="connsiteX146" fmla="*/ 44854 w 513347"/>
                  <a:gd name="connsiteY146" fmla="*/ 452233 h 452235"/>
                  <a:gd name="connsiteX147" fmla="*/ 73338 w 513347"/>
                  <a:gd name="connsiteY147" fmla="*/ 441600 h 452235"/>
                  <a:gd name="connsiteX148" fmla="*/ 77368 w 513347"/>
                  <a:gd name="connsiteY148" fmla="*/ 439522 h 452235"/>
                  <a:gd name="connsiteX149" fmla="*/ 81404 w 513347"/>
                  <a:gd name="connsiteY149" fmla="*/ 441600 h 452235"/>
                  <a:gd name="connsiteX150" fmla="*/ 110004 w 513347"/>
                  <a:gd name="connsiteY150" fmla="*/ 452233 h 452235"/>
                  <a:gd name="connsiteX151" fmla="*/ 138482 w 513347"/>
                  <a:gd name="connsiteY151" fmla="*/ 442088 h 452235"/>
                  <a:gd name="connsiteX152" fmla="*/ 142518 w 513347"/>
                  <a:gd name="connsiteY152" fmla="*/ 440015 h 452235"/>
                  <a:gd name="connsiteX153" fmla="*/ 146670 w 513347"/>
                  <a:gd name="connsiteY153" fmla="*/ 442088 h 452235"/>
                  <a:gd name="connsiteX154" fmla="*/ 175148 w 513347"/>
                  <a:gd name="connsiteY154" fmla="*/ 452221 h 452235"/>
                  <a:gd name="connsiteX155" fmla="*/ 203625 w 513347"/>
                  <a:gd name="connsiteY155" fmla="*/ 442088 h 452235"/>
                  <a:gd name="connsiteX156" fmla="*/ 207784 w 513347"/>
                  <a:gd name="connsiteY156" fmla="*/ 440015 h 452235"/>
                  <a:gd name="connsiteX157" fmla="*/ 211820 w 513347"/>
                  <a:gd name="connsiteY157" fmla="*/ 442088 h 452235"/>
                  <a:gd name="connsiteX158" fmla="*/ 240355 w 513347"/>
                  <a:gd name="connsiteY158" fmla="*/ 452233 h 452235"/>
                  <a:gd name="connsiteX159" fmla="*/ 268898 w 513347"/>
                  <a:gd name="connsiteY159" fmla="*/ 442088 h 452235"/>
                  <a:gd name="connsiteX160" fmla="*/ 272928 w 513347"/>
                  <a:gd name="connsiteY160" fmla="*/ 440015 h 452235"/>
                  <a:gd name="connsiteX161" fmla="*/ 276964 w 513347"/>
                  <a:gd name="connsiteY161" fmla="*/ 442088 h 452235"/>
                  <a:gd name="connsiteX162" fmla="*/ 305506 w 513347"/>
                  <a:gd name="connsiteY162" fmla="*/ 452233 h 452235"/>
                  <a:gd name="connsiteX163" fmla="*/ 334042 w 513347"/>
                  <a:gd name="connsiteY163" fmla="*/ 442088 h 452235"/>
                  <a:gd name="connsiteX164" fmla="*/ 338078 w 513347"/>
                  <a:gd name="connsiteY164" fmla="*/ 440015 h 452235"/>
                  <a:gd name="connsiteX165" fmla="*/ 342230 w 513347"/>
                  <a:gd name="connsiteY165" fmla="*/ 442088 h 452235"/>
                  <a:gd name="connsiteX166" fmla="*/ 370707 w 513347"/>
                  <a:gd name="connsiteY166" fmla="*/ 452221 h 452235"/>
                  <a:gd name="connsiteX167" fmla="*/ 399192 w 513347"/>
                  <a:gd name="connsiteY167" fmla="*/ 442088 h 452235"/>
                  <a:gd name="connsiteX168" fmla="*/ 403343 w 513347"/>
                  <a:gd name="connsiteY168" fmla="*/ 440015 h 452235"/>
                  <a:gd name="connsiteX169" fmla="*/ 407380 w 513347"/>
                  <a:gd name="connsiteY169" fmla="*/ 442088 h 452235"/>
                  <a:gd name="connsiteX170" fmla="*/ 435915 w 513347"/>
                  <a:gd name="connsiteY170" fmla="*/ 452233 h 452235"/>
                  <a:gd name="connsiteX171" fmla="*/ 464457 w 513347"/>
                  <a:gd name="connsiteY171" fmla="*/ 442088 h 452235"/>
                  <a:gd name="connsiteX172" fmla="*/ 468494 w 513347"/>
                  <a:gd name="connsiteY172" fmla="*/ 440015 h 452235"/>
                  <a:gd name="connsiteX173" fmla="*/ 472645 w 513347"/>
                  <a:gd name="connsiteY173" fmla="*/ 442088 h 452235"/>
                  <a:gd name="connsiteX174" fmla="*/ 501123 w 513347"/>
                  <a:gd name="connsiteY174" fmla="*/ 452233 h 452235"/>
                  <a:gd name="connsiteX175" fmla="*/ 513347 w 513347"/>
                  <a:gd name="connsiteY175" fmla="*/ 452233 h 452235"/>
                  <a:gd name="connsiteX176" fmla="*/ 513347 w 513347"/>
                  <a:gd name="connsiteY176" fmla="*/ 378902 h 452235"/>
                  <a:gd name="connsiteX177" fmla="*/ 501123 w 513347"/>
                  <a:gd name="connsiteY177" fmla="*/ 378902 h 452235"/>
                  <a:gd name="connsiteX178" fmla="*/ 497093 w 513347"/>
                  <a:gd name="connsiteY178" fmla="*/ 376823 h 452235"/>
                  <a:gd name="connsiteX179" fmla="*/ 468551 w 513347"/>
                  <a:gd name="connsiteY179" fmla="*/ 366677 h 452235"/>
                  <a:gd name="connsiteX180" fmla="*/ 440009 w 513347"/>
                  <a:gd name="connsiteY180" fmla="*/ 376823 h 452235"/>
                  <a:gd name="connsiteX181" fmla="*/ 435858 w 513347"/>
                  <a:gd name="connsiteY181" fmla="*/ 378902 h 452235"/>
                  <a:gd name="connsiteX182" fmla="*/ 431821 w 513347"/>
                  <a:gd name="connsiteY182" fmla="*/ 376823 h 452235"/>
                  <a:gd name="connsiteX183" fmla="*/ 403343 w 513347"/>
                  <a:gd name="connsiteY183" fmla="*/ 366677 h 452235"/>
                  <a:gd name="connsiteX184" fmla="*/ 399314 w 513347"/>
                  <a:gd name="connsiteY184" fmla="*/ 366677 h 452235"/>
                  <a:gd name="connsiteX185" fmla="*/ 399314 w 513347"/>
                  <a:gd name="connsiteY185" fmla="*/ 358368 h 452235"/>
                  <a:gd name="connsiteX186" fmla="*/ 513347 w 513347"/>
                  <a:gd name="connsiteY186" fmla="*/ 358368 h 452235"/>
                  <a:gd name="connsiteX187" fmla="*/ 513347 w 513347"/>
                  <a:gd name="connsiteY187" fmla="*/ 285029 h 452235"/>
                  <a:gd name="connsiteX188" fmla="*/ 492935 w 513347"/>
                  <a:gd name="connsiteY188" fmla="*/ 285029 h 452235"/>
                  <a:gd name="connsiteX189" fmla="*/ 399314 w 513347"/>
                  <a:gd name="connsiteY189" fmla="*/ 177105 h 452235"/>
                  <a:gd name="connsiteX190" fmla="*/ 399314 w 513347"/>
                  <a:gd name="connsiteY190" fmla="*/ 156327 h 452235"/>
                  <a:gd name="connsiteX191" fmla="*/ 358490 w 513347"/>
                  <a:gd name="connsiteY191" fmla="*/ 156327 h 452235"/>
                  <a:gd name="connsiteX192" fmla="*/ 358490 w 513347"/>
                  <a:gd name="connsiteY192" fmla="*/ 176739 h 452235"/>
                  <a:gd name="connsiteX193" fmla="*/ 339663 w 513347"/>
                  <a:gd name="connsiteY193" fmla="*/ 239932 h 452235"/>
                  <a:gd name="connsiteX194" fmla="*/ 313803 w 513347"/>
                  <a:gd name="connsiteY194" fmla="*/ 267403 h 452235"/>
                  <a:gd name="connsiteX195" fmla="*/ 278555 w 513347"/>
                  <a:gd name="connsiteY195" fmla="*/ 280878 h 452235"/>
                  <a:gd name="connsiteX196" fmla="*/ 278555 w 513347"/>
                  <a:gd name="connsiteY196" fmla="*/ 181385 h 452235"/>
                  <a:gd name="connsiteX197" fmla="*/ 266812 w 513347"/>
                  <a:gd name="connsiteY197" fmla="*/ 152733 h 452235"/>
                  <a:gd name="connsiteX198" fmla="*/ 238341 w 513347"/>
                  <a:gd name="connsiteY198" fmla="*/ 140561 h 452235"/>
                  <a:gd name="connsiteX199" fmla="*/ 185415 w 513347"/>
                  <a:gd name="connsiteY199" fmla="*/ 140561 h 452235"/>
                  <a:gd name="connsiteX200" fmla="*/ 185415 w 513347"/>
                  <a:gd name="connsiteY200" fmla="*/ 91671 h 452235"/>
                  <a:gd name="connsiteX201" fmla="*/ 209863 w 513347"/>
                  <a:gd name="connsiteY201" fmla="*/ 91671 h 452235"/>
                  <a:gd name="connsiteX202" fmla="*/ 215728 w 513347"/>
                  <a:gd name="connsiteY202" fmla="*/ 103279 h 452235"/>
                  <a:gd name="connsiteX203" fmla="*/ 219026 w 513347"/>
                  <a:gd name="connsiteY203" fmla="*/ 110126 h 452235"/>
                  <a:gd name="connsiteX204" fmla="*/ 227220 w 513347"/>
                  <a:gd name="connsiteY204" fmla="*/ 110126 h 452235"/>
                  <a:gd name="connsiteX205" fmla="*/ 231982 w 513347"/>
                  <a:gd name="connsiteY205" fmla="*/ 119661 h 452235"/>
                  <a:gd name="connsiteX206" fmla="*/ 235408 w 513347"/>
                  <a:gd name="connsiteY206" fmla="*/ 126379 h 452235"/>
                  <a:gd name="connsiteX207" fmla="*/ 286255 w 513347"/>
                  <a:gd name="connsiteY207" fmla="*/ 126379 h 452235"/>
                  <a:gd name="connsiteX208" fmla="*/ 291017 w 513347"/>
                  <a:gd name="connsiteY208" fmla="*/ 135915 h 452235"/>
                  <a:gd name="connsiteX209" fmla="*/ 294443 w 513347"/>
                  <a:gd name="connsiteY209" fmla="*/ 142640 h 452235"/>
                  <a:gd name="connsiteX210" fmla="*/ 322312 w 513347"/>
                  <a:gd name="connsiteY210" fmla="*/ 142640 h 452235"/>
                  <a:gd name="connsiteX211" fmla="*/ 322312 w 513347"/>
                  <a:gd name="connsiteY211" fmla="*/ 0 h 452235"/>
                  <a:gd name="connsiteX212" fmla="*/ 321817 w 513347"/>
                  <a:gd name="connsiteY212" fmla="*/ 0 h 452235"/>
                  <a:gd name="connsiteX213" fmla="*/ 238341 w 513347"/>
                  <a:gd name="connsiteY213" fmla="*/ 281122 h 452235"/>
                  <a:gd name="connsiteX214" fmla="*/ 203003 w 513347"/>
                  <a:gd name="connsiteY214" fmla="*/ 268455 h 452235"/>
                  <a:gd name="connsiteX215" fmla="*/ 176495 w 513347"/>
                  <a:gd name="connsiteY215" fmla="*/ 241883 h 452235"/>
                  <a:gd name="connsiteX216" fmla="*/ 156815 w 513347"/>
                  <a:gd name="connsiteY216" fmla="*/ 176861 h 452235"/>
                  <a:gd name="connsiteX217" fmla="*/ 156815 w 513347"/>
                  <a:gd name="connsiteY217" fmla="*/ 169770 h 452235"/>
                  <a:gd name="connsiteX218" fmla="*/ 185415 w 513347"/>
                  <a:gd name="connsiteY218" fmla="*/ 181994 h 452235"/>
                  <a:gd name="connsiteX219" fmla="*/ 238341 w 513347"/>
                  <a:gd name="connsiteY219" fmla="*/ 181994 h 452235"/>
                  <a:gd name="connsiteX220" fmla="*/ 238341 w 513347"/>
                  <a:gd name="connsiteY220" fmla="*/ 281122 h 45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513347" h="452235">
                    <a:moveTo>
                      <a:pt x="309600" y="12224"/>
                    </a:moveTo>
                    <a:lnTo>
                      <a:pt x="309600" y="28600"/>
                    </a:lnTo>
                    <a:lnTo>
                      <a:pt x="309600" y="114162"/>
                    </a:lnTo>
                    <a:lnTo>
                      <a:pt x="309600" y="130416"/>
                    </a:lnTo>
                    <a:lnTo>
                      <a:pt x="301527" y="130416"/>
                    </a:lnTo>
                    <a:lnTo>
                      <a:pt x="293339" y="114162"/>
                    </a:lnTo>
                    <a:lnTo>
                      <a:pt x="242371" y="114162"/>
                    </a:lnTo>
                    <a:lnTo>
                      <a:pt x="234304" y="97780"/>
                    </a:lnTo>
                    <a:lnTo>
                      <a:pt x="226117" y="97780"/>
                    </a:lnTo>
                    <a:lnTo>
                      <a:pt x="217929" y="81404"/>
                    </a:lnTo>
                    <a:lnTo>
                      <a:pt x="217929" y="79447"/>
                    </a:lnTo>
                    <a:lnTo>
                      <a:pt x="185415" y="79447"/>
                    </a:lnTo>
                    <a:cubicBezTo>
                      <a:pt x="182174" y="79447"/>
                      <a:pt x="179068" y="80737"/>
                      <a:pt x="176771" y="83027"/>
                    </a:cubicBezTo>
                    <a:cubicBezTo>
                      <a:pt x="174480" y="85318"/>
                      <a:pt x="173191" y="88430"/>
                      <a:pt x="173191" y="91671"/>
                    </a:cubicBezTo>
                    <a:lnTo>
                      <a:pt x="173191" y="140561"/>
                    </a:lnTo>
                    <a:cubicBezTo>
                      <a:pt x="173191" y="143801"/>
                      <a:pt x="174480" y="146913"/>
                      <a:pt x="176771" y="149204"/>
                    </a:cubicBezTo>
                    <a:cubicBezTo>
                      <a:pt x="179068" y="151495"/>
                      <a:pt x="182174" y="152785"/>
                      <a:pt x="185415" y="152785"/>
                    </a:cubicBezTo>
                    <a:lnTo>
                      <a:pt x="238341" y="152785"/>
                    </a:lnTo>
                    <a:cubicBezTo>
                      <a:pt x="242088" y="152785"/>
                      <a:pt x="245804" y="153523"/>
                      <a:pt x="249269" y="154960"/>
                    </a:cubicBezTo>
                    <a:cubicBezTo>
                      <a:pt x="252727" y="156404"/>
                      <a:pt x="255872" y="158509"/>
                      <a:pt x="258522" y="161165"/>
                    </a:cubicBezTo>
                    <a:cubicBezTo>
                      <a:pt x="261166" y="163822"/>
                      <a:pt x="263264" y="166979"/>
                      <a:pt x="264688" y="170451"/>
                    </a:cubicBezTo>
                    <a:cubicBezTo>
                      <a:pt x="266113" y="173915"/>
                      <a:pt x="266832" y="177631"/>
                      <a:pt x="266819" y="181385"/>
                    </a:cubicBezTo>
                    <a:lnTo>
                      <a:pt x="266819" y="294443"/>
                    </a:lnTo>
                    <a:cubicBezTo>
                      <a:pt x="283644" y="294161"/>
                      <a:pt x="300122" y="289592"/>
                      <a:pt x="314682" y="281167"/>
                    </a:cubicBezTo>
                    <a:cubicBezTo>
                      <a:pt x="329248" y="272735"/>
                      <a:pt x="341421" y="260729"/>
                      <a:pt x="350052" y="246285"/>
                    </a:cubicBezTo>
                    <a:cubicBezTo>
                      <a:pt x="362770" y="225250"/>
                      <a:pt x="369880" y="201303"/>
                      <a:pt x="370707" y="176739"/>
                    </a:cubicBezTo>
                    <a:lnTo>
                      <a:pt x="370707" y="168551"/>
                    </a:lnTo>
                    <a:lnTo>
                      <a:pt x="387089" y="168551"/>
                    </a:lnTo>
                    <a:lnTo>
                      <a:pt x="387089" y="176739"/>
                    </a:lnTo>
                    <a:cubicBezTo>
                      <a:pt x="387089" y="207540"/>
                      <a:pt x="413123" y="296888"/>
                      <a:pt x="492935" y="296888"/>
                    </a:cubicBezTo>
                    <a:lnTo>
                      <a:pt x="501123" y="296888"/>
                    </a:lnTo>
                    <a:lnTo>
                      <a:pt x="501123" y="345778"/>
                    </a:lnTo>
                    <a:lnTo>
                      <a:pt x="387089" y="345778"/>
                    </a:lnTo>
                    <a:lnTo>
                      <a:pt x="387089" y="382444"/>
                    </a:lnTo>
                    <a:cubicBezTo>
                      <a:pt x="392063" y="379749"/>
                      <a:pt x="397697" y="378523"/>
                      <a:pt x="403343" y="378902"/>
                    </a:cubicBezTo>
                    <a:cubicBezTo>
                      <a:pt x="411082" y="378876"/>
                      <a:pt x="418577" y="381609"/>
                      <a:pt x="424487" y="386602"/>
                    </a:cubicBezTo>
                    <a:cubicBezTo>
                      <a:pt x="427593" y="389496"/>
                      <a:pt x="431674" y="391106"/>
                      <a:pt x="435915" y="391106"/>
                    </a:cubicBezTo>
                    <a:cubicBezTo>
                      <a:pt x="440163" y="391106"/>
                      <a:pt x="444245" y="389496"/>
                      <a:pt x="447344" y="386602"/>
                    </a:cubicBezTo>
                    <a:cubicBezTo>
                      <a:pt x="453260" y="381609"/>
                      <a:pt x="460755" y="378876"/>
                      <a:pt x="468494" y="378902"/>
                    </a:cubicBezTo>
                    <a:cubicBezTo>
                      <a:pt x="476265" y="378882"/>
                      <a:pt x="483798" y="381609"/>
                      <a:pt x="489759" y="386602"/>
                    </a:cubicBezTo>
                    <a:cubicBezTo>
                      <a:pt x="492800" y="389553"/>
                      <a:pt x="496888" y="391177"/>
                      <a:pt x="501123" y="391125"/>
                    </a:cubicBezTo>
                    <a:lnTo>
                      <a:pt x="501123" y="440015"/>
                    </a:lnTo>
                    <a:cubicBezTo>
                      <a:pt x="493378" y="440067"/>
                      <a:pt x="485877" y="437333"/>
                      <a:pt x="479980" y="432315"/>
                    </a:cubicBezTo>
                    <a:cubicBezTo>
                      <a:pt x="476893" y="429351"/>
                      <a:pt x="472767" y="427727"/>
                      <a:pt x="468494" y="427792"/>
                    </a:cubicBezTo>
                    <a:cubicBezTo>
                      <a:pt x="464252" y="427734"/>
                      <a:pt x="460164" y="429357"/>
                      <a:pt x="457123" y="432315"/>
                    </a:cubicBezTo>
                    <a:cubicBezTo>
                      <a:pt x="451181" y="437295"/>
                      <a:pt x="443673" y="440028"/>
                      <a:pt x="435915" y="440028"/>
                    </a:cubicBezTo>
                    <a:cubicBezTo>
                      <a:pt x="428164" y="440028"/>
                      <a:pt x="420656" y="437295"/>
                      <a:pt x="414714" y="432315"/>
                    </a:cubicBezTo>
                    <a:cubicBezTo>
                      <a:pt x="411673" y="429357"/>
                      <a:pt x="407585" y="427734"/>
                      <a:pt x="403343" y="427792"/>
                    </a:cubicBezTo>
                    <a:cubicBezTo>
                      <a:pt x="399070" y="427727"/>
                      <a:pt x="394944" y="429351"/>
                      <a:pt x="391857" y="432315"/>
                    </a:cubicBezTo>
                    <a:cubicBezTo>
                      <a:pt x="385934" y="437288"/>
                      <a:pt x="378446" y="440015"/>
                      <a:pt x="370707" y="440015"/>
                    </a:cubicBezTo>
                    <a:cubicBezTo>
                      <a:pt x="362975" y="440015"/>
                      <a:pt x="355487" y="437288"/>
                      <a:pt x="349564" y="432315"/>
                    </a:cubicBezTo>
                    <a:cubicBezTo>
                      <a:pt x="346464" y="429415"/>
                      <a:pt x="342377" y="427804"/>
                      <a:pt x="338136" y="427804"/>
                    </a:cubicBezTo>
                    <a:cubicBezTo>
                      <a:pt x="333894" y="427804"/>
                      <a:pt x="329813" y="429415"/>
                      <a:pt x="326707" y="432315"/>
                    </a:cubicBezTo>
                    <a:cubicBezTo>
                      <a:pt x="320797" y="437308"/>
                      <a:pt x="313302" y="440035"/>
                      <a:pt x="305564" y="440015"/>
                    </a:cubicBezTo>
                    <a:cubicBezTo>
                      <a:pt x="297786" y="440028"/>
                      <a:pt x="290260" y="437308"/>
                      <a:pt x="284298" y="432315"/>
                    </a:cubicBezTo>
                    <a:cubicBezTo>
                      <a:pt x="281231" y="429396"/>
                      <a:pt x="277163" y="427772"/>
                      <a:pt x="272928" y="427772"/>
                    </a:cubicBezTo>
                    <a:cubicBezTo>
                      <a:pt x="268699" y="427772"/>
                      <a:pt x="264631" y="429396"/>
                      <a:pt x="261563" y="432315"/>
                    </a:cubicBezTo>
                    <a:cubicBezTo>
                      <a:pt x="255602" y="437308"/>
                      <a:pt x="248069" y="440028"/>
                      <a:pt x="240298" y="440015"/>
                    </a:cubicBezTo>
                    <a:cubicBezTo>
                      <a:pt x="232559" y="440035"/>
                      <a:pt x="225064" y="437308"/>
                      <a:pt x="219148" y="432315"/>
                    </a:cubicBezTo>
                    <a:cubicBezTo>
                      <a:pt x="216106" y="429357"/>
                      <a:pt x="212019" y="427734"/>
                      <a:pt x="207784" y="427792"/>
                    </a:cubicBezTo>
                    <a:cubicBezTo>
                      <a:pt x="203510" y="427727"/>
                      <a:pt x="199378" y="429351"/>
                      <a:pt x="196291" y="432315"/>
                    </a:cubicBezTo>
                    <a:cubicBezTo>
                      <a:pt x="190368" y="437288"/>
                      <a:pt x="182886" y="440015"/>
                      <a:pt x="175148" y="440015"/>
                    </a:cubicBezTo>
                    <a:cubicBezTo>
                      <a:pt x="167416" y="440015"/>
                      <a:pt x="159927" y="437288"/>
                      <a:pt x="154004" y="432315"/>
                    </a:cubicBezTo>
                    <a:cubicBezTo>
                      <a:pt x="150905" y="429415"/>
                      <a:pt x="146817" y="427804"/>
                      <a:pt x="142576" y="427804"/>
                    </a:cubicBezTo>
                    <a:cubicBezTo>
                      <a:pt x="138334" y="427804"/>
                      <a:pt x="134247" y="429415"/>
                      <a:pt x="131147" y="432315"/>
                    </a:cubicBezTo>
                    <a:cubicBezTo>
                      <a:pt x="125225" y="437288"/>
                      <a:pt x="117736" y="440015"/>
                      <a:pt x="110004" y="440015"/>
                    </a:cubicBezTo>
                    <a:cubicBezTo>
                      <a:pt x="102265" y="440015"/>
                      <a:pt x="94783" y="437288"/>
                      <a:pt x="88861" y="432315"/>
                    </a:cubicBezTo>
                    <a:cubicBezTo>
                      <a:pt x="85774" y="429351"/>
                      <a:pt x="81642" y="427727"/>
                      <a:pt x="77368" y="427792"/>
                    </a:cubicBezTo>
                    <a:cubicBezTo>
                      <a:pt x="73133" y="427734"/>
                      <a:pt x="69045" y="429357"/>
                      <a:pt x="66004" y="432315"/>
                    </a:cubicBezTo>
                    <a:cubicBezTo>
                      <a:pt x="60062" y="437295"/>
                      <a:pt x="52554" y="440028"/>
                      <a:pt x="44796" y="440028"/>
                    </a:cubicBezTo>
                    <a:cubicBezTo>
                      <a:pt x="37038" y="440028"/>
                      <a:pt x="29530" y="437295"/>
                      <a:pt x="23588" y="432315"/>
                    </a:cubicBezTo>
                    <a:cubicBezTo>
                      <a:pt x="20547" y="429357"/>
                      <a:pt x="16459" y="427734"/>
                      <a:pt x="12224" y="427792"/>
                    </a:cubicBezTo>
                    <a:lnTo>
                      <a:pt x="12224" y="378902"/>
                    </a:lnTo>
                    <a:cubicBezTo>
                      <a:pt x="19969" y="378844"/>
                      <a:pt x="27471" y="381577"/>
                      <a:pt x="33368" y="386602"/>
                    </a:cubicBezTo>
                    <a:cubicBezTo>
                      <a:pt x="36467" y="389496"/>
                      <a:pt x="40554" y="391106"/>
                      <a:pt x="44796" y="391106"/>
                    </a:cubicBezTo>
                    <a:cubicBezTo>
                      <a:pt x="49038" y="391106"/>
                      <a:pt x="53125" y="389496"/>
                      <a:pt x="56225" y="386602"/>
                    </a:cubicBezTo>
                    <a:cubicBezTo>
                      <a:pt x="62134" y="381609"/>
                      <a:pt x="69629" y="378876"/>
                      <a:pt x="77368" y="378902"/>
                    </a:cubicBezTo>
                    <a:cubicBezTo>
                      <a:pt x="85145" y="378882"/>
                      <a:pt x="92678" y="381609"/>
                      <a:pt x="98633" y="386602"/>
                    </a:cubicBezTo>
                    <a:cubicBezTo>
                      <a:pt x="100135" y="388071"/>
                      <a:pt x="101912" y="389233"/>
                      <a:pt x="103863" y="390009"/>
                    </a:cubicBezTo>
                    <a:cubicBezTo>
                      <a:pt x="105814" y="390785"/>
                      <a:pt x="107905" y="391164"/>
                      <a:pt x="110004" y="391125"/>
                    </a:cubicBezTo>
                    <a:cubicBezTo>
                      <a:pt x="114239" y="391177"/>
                      <a:pt x="118327" y="389553"/>
                      <a:pt x="121368" y="386602"/>
                    </a:cubicBezTo>
                    <a:cubicBezTo>
                      <a:pt x="123563" y="384940"/>
                      <a:pt x="125892" y="383470"/>
                      <a:pt x="128337" y="382200"/>
                    </a:cubicBezTo>
                    <a:lnTo>
                      <a:pt x="128337" y="345778"/>
                    </a:lnTo>
                    <a:lnTo>
                      <a:pt x="12224" y="345778"/>
                    </a:lnTo>
                    <a:lnTo>
                      <a:pt x="12224" y="296888"/>
                    </a:lnTo>
                    <a:lnTo>
                      <a:pt x="22369" y="296888"/>
                    </a:lnTo>
                    <a:cubicBezTo>
                      <a:pt x="102304" y="296888"/>
                      <a:pt x="128337" y="207540"/>
                      <a:pt x="128337" y="176739"/>
                    </a:cubicBezTo>
                    <a:lnTo>
                      <a:pt x="128337" y="168551"/>
                    </a:lnTo>
                    <a:lnTo>
                      <a:pt x="144591" y="168551"/>
                    </a:lnTo>
                    <a:lnTo>
                      <a:pt x="144591" y="176739"/>
                    </a:lnTo>
                    <a:cubicBezTo>
                      <a:pt x="145226" y="202162"/>
                      <a:pt x="152702" y="226951"/>
                      <a:pt x="166228" y="248486"/>
                    </a:cubicBezTo>
                    <a:cubicBezTo>
                      <a:pt x="175379" y="262532"/>
                      <a:pt x="187872" y="274082"/>
                      <a:pt x="202593" y="282103"/>
                    </a:cubicBezTo>
                    <a:cubicBezTo>
                      <a:pt x="217313" y="290124"/>
                      <a:pt x="233798" y="294366"/>
                      <a:pt x="250565" y="294443"/>
                    </a:cubicBezTo>
                    <a:lnTo>
                      <a:pt x="250565" y="181385"/>
                    </a:lnTo>
                    <a:cubicBezTo>
                      <a:pt x="250565" y="178144"/>
                      <a:pt x="249275" y="175032"/>
                      <a:pt x="246984" y="172741"/>
                    </a:cubicBezTo>
                    <a:cubicBezTo>
                      <a:pt x="244693" y="170451"/>
                      <a:pt x="241581" y="169161"/>
                      <a:pt x="238341" y="169161"/>
                    </a:cubicBezTo>
                    <a:lnTo>
                      <a:pt x="185415" y="169161"/>
                    </a:lnTo>
                    <a:cubicBezTo>
                      <a:pt x="181661" y="169161"/>
                      <a:pt x="177939" y="168423"/>
                      <a:pt x="174474" y="166985"/>
                    </a:cubicBezTo>
                    <a:cubicBezTo>
                      <a:pt x="171002" y="165548"/>
                      <a:pt x="167845" y="163437"/>
                      <a:pt x="165195" y="160786"/>
                    </a:cubicBezTo>
                    <a:cubicBezTo>
                      <a:pt x="162539" y="158130"/>
                      <a:pt x="160427" y="154973"/>
                      <a:pt x="158990" y="151508"/>
                    </a:cubicBezTo>
                    <a:cubicBezTo>
                      <a:pt x="157553" y="148036"/>
                      <a:pt x="156815" y="144315"/>
                      <a:pt x="156815" y="140561"/>
                    </a:cubicBezTo>
                    <a:lnTo>
                      <a:pt x="156815" y="91671"/>
                    </a:lnTo>
                    <a:cubicBezTo>
                      <a:pt x="156847" y="84106"/>
                      <a:pt x="159875" y="76861"/>
                      <a:pt x="165234" y="71522"/>
                    </a:cubicBezTo>
                    <a:cubicBezTo>
                      <a:pt x="170598" y="66189"/>
                      <a:pt x="177849" y="63193"/>
                      <a:pt x="185415" y="63193"/>
                    </a:cubicBezTo>
                    <a:lnTo>
                      <a:pt x="217929" y="63193"/>
                    </a:lnTo>
                    <a:lnTo>
                      <a:pt x="217929" y="61114"/>
                    </a:lnTo>
                    <a:lnTo>
                      <a:pt x="226117" y="44860"/>
                    </a:lnTo>
                    <a:lnTo>
                      <a:pt x="234304" y="44860"/>
                    </a:lnTo>
                    <a:lnTo>
                      <a:pt x="242371" y="28478"/>
                    </a:lnTo>
                    <a:lnTo>
                      <a:pt x="293339" y="28478"/>
                    </a:lnTo>
                    <a:lnTo>
                      <a:pt x="301527" y="12224"/>
                    </a:lnTo>
                    <a:lnTo>
                      <a:pt x="309600" y="12224"/>
                    </a:lnTo>
                    <a:close/>
                    <a:moveTo>
                      <a:pt x="321817" y="0"/>
                    </a:moveTo>
                    <a:lnTo>
                      <a:pt x="293956" y="0"/>
                    </a:lnTo>
                    <a:lnTo>
                      <a:pt x="290529" y="6725"/>
                    </a:lnTo>
                    <a:lnTo>
                      <a:pt x="285761" y="16382"/>
                    </a:lnTo>
                    <a:lnTo>
                      <a:pt x="234921" y="16382"/>
                    </a:lnTo>
                    <a:lnTo>
                      <a:pt x="231494" y="23222"/>
                    </a:lnTo>
                    <a:lnTo>
                      <a:pt x="226726" y="32758"/>
                    </a:lnTo>
                    <a:lnTo>
                      <a:pt x="218538" y="32758"/>
                    </a:lnTo>
                    <a:lnTo>
                      <a:pt x="215240" y="39483"/>
                    </a:lnTo>
                    <a:lnTo>
                      <a:pt x="209375" y="51091"/>
                    </a:lnTo>
                    <a:lnTo>
                      <a:pt x="184927" y="51091"/>
                    </a:lnTo>
                    <a:cubicBezTo>
                      <a:pt x="174230" y="51219"/>
                      <a:pt x="164008" y="55544"/>
                      <a:pt x="156462" y="63135"/>
                    </a:cubicBezTo>
                    <a:cubicBezTo>
                      <a:pt x="148915" y="70720"/>
                      <a:pt x="144655" y="80968"/>
                      <a:pt x="144591" y="91671"/>
                    </a:cubicBezTo>
                    <a:lnTo>
                      <a:pt x="144591" y="140561"/>
                    </a:lnTo>
                    <a:cubicBezTo>
                      <a:pt x="144616" y="145970"/>
                      <a:pt x="145701" y="151328"/>
                      <a:pt x="147773" y="156327"/>
                    </a:cubicBezTo>
                    <a:lnTo>
                      <a:pt x="116113" y="156327"/>
                    </a:lnTo>
                    <a:lnTo>
                      <a:pt x="116113" y="176739"/>
                    </a:lnTo>
                    <a:cubicBezTo>
                      <a:pt x="116113" y="204485"/>
                      <a:pt x="93012" y="284664"/>
                      <a:pt x="22369" y="284664"/>
                    </a:cubicBezTo>
                    <a:lnTo>
                      <a:pt x="0" y="284664"/>
                    </a:lnTo>
                    <a:lnTo>
                      <a:pt x="0" y="358002"/>
                    </a:lnTo>
                    <a:lnTo>
                      <a:pt x="116113" y="358002"/>
                    </a:lnTo>
                    <a:lnTo>
                      <a:pt x="116113" y="374865"/>
                    </a:lnTo>
                    <a:lnTo>
                      <a:pt x="114034" y="376335"/>
                    </a:lnTo>
                    <a:cubicBezTo>
                      <a:pt x="111345" y="378902"/>
                      <a:pt x="111345" y="378902"/>
                      <a:pt x="110004" y="378902"/>
                    </a:cubicBezTo>
                    <a:cubicBezTo>
                      <a:pt x="108656" y="378902"/>
                      <a:pt x="108656" y="378902"/>
                      <a:pt x="105968" y="376823"/>
                    </a:cubicBezTo>
                    <a:cubicBezTo>
                      <a:pt x="97908" y="370264"/>
                      <a:pt x="87827" y="366677"/>
                      <a:pt x="77432" y="366677"/>
                    </a:cubicBezTo>
                    <a:cubicBezTo>
                      <a:pt x="67037" y="366677"/>
                      <a:pt x="56956" y="370264"/>
                      <a:pt x="48890" y="376823"/>
                    </a:cubicBezTo>
                    <a:cubicBezTo>
                      <a:pt x="46201" y="378902"/>
                      <a:pt x="46201" y="378902"/>
                      <a:pt x="44854" y="378902"/>
                    </a:cubicBezTo>
                    <a:cubicBezTo>
                      <a:pt x="43513" y="378902"/>
                      <a:pt x="43513" y="378902"/>
                      <a:pt x="40702" y="376823"/>
                    </a:cubicBezTo>
                    <a:cubicBezTo>
                      <a:pt x="32707" y="370175"/>
                      <a:pt x="22620" y="366581"/>
                      <a:pt x="12224" y="366677"/>
                    </a:cubicBezTo>
                    <a:lnTo>
                      <a:pt x="0" y="366677"/>
                    </a:lnTo>
                    <a:lnTo>
                      <a:pt x="0" y="440015"/>
                    </a:lnTo>
                    <a:lnTo>
                      <a:pt x="12224" y="440015"/>
                    </a:lnTo>
                    <a:cubicBezTo>
                      <a:pt x="13565" y="440015"/>
                      <a:pt x="13565" y="440015"/>
                      <a:pt x="16254" y="442088"/>
                    </a:cubicBezTo>
                    <a:cubicBezTo>
                      <a:pt x="24294" y="448736"/>
                      <a:pt x="34426" y="452329"/>
                      <a:pt x="44854" y="452233"/>
                    </a:cubicBezTo>
                    <a:cubicBezTo>
                      <a:pt x="55307" y="452176"/>
                      <a:pt x="65401" y="448409"/>
                      <a:pt x="73338" y="441600"/>
                    </a:cubicBezTo>
                    <a:cubicBezTo>
                      <a:pt x="76027" y="439522"/>
                      <a:pt x="76027" y="439522"/>
                      <a:pt x="77368" y="439522"/>
                    </a:cubicBezTo>
                    <a:cubicBezTo>
                      <a:pt x="78716" y="439522"/>
                      <a:pt x="78716" y="439522"/>
                      <a:pt x="81404" y="441600"/>
                    </a:cubicBezTo>
                    <a:cubicBezTo>
                      <a:pt x="89387" y="448409"/>
                      <a:pt x="99512" y="452176"/>
                      <a:pt x="110004" y="452233"/>
                    </a:cubicBezTo>
                    <a:cubicBezTo>
                      <a:pt x="120399" y="452336"/>
                      <a:pt x="130493" y="448736"/>
                      <a:pt x="138482" y="442088"/>
                    </a:cubicBezTo>
                    <a:cubicBezTo>
                      <a:pt x="141171" y="440015"/>
                      <a:pt x="141171" y="440015"/>
                      <a:pt x="142518" y="440015"/>
                    </a:cubicBezTo>
                    <a:cubicBezTo>
                      <a:pt x="143859" y="440015"/>
                      <a:pt x="143981" y="440015"/>
                      <a:pt x="146670" y="442088"/>
                    </a:cubicBezTo>
                    <a:cubicBezTo>
                      <a:pt x="154717" y="448640"/>
                      <a:pt x="164772" y="452221"/>
                      <a:pt x="175148" y="452221"/>
                    </a:cubicBezTo>
                    <a:cubicBezTo>
                      <a:pt x="185524" y="452221"/>
                      <a:pt x="195585" y="448640"/>
                      <a:pt x="203625" y="442088"/>
                    </a:cubicBezTo>
                    <a:cubicBezTo>
                      <a:pt x="206436" y="440015"/>
                      <a:pt x="206436" y="440015"/>
                      <a:pt x="207784" y="440015"/>
                    </a:cubicBezTo>
                    <a:cubicBezTo>
                      <a:pt x="209125" y="440015"/>
                      <a:pt x="209125" y="440015"/>
                      <a:pt x="211820" y="442088"/>
                    </a:cubicBezTo>
                    <a:cubicBezTo>
                      <a:pt x="219879" y="448653"/>
                      <a:pt x="229960" y="452233"/>
                      <a:pt x="240355" y="452233"/>
                    </a:cubicBezTo>
                    <a:cubicBezTo>
                      <a:pt x="250751" y="452233"/>
                      <a:pt x="260832" y="448653"/>
                      <a:pt x="268898" y="442088"/>
                    </a:cubicBezTo>
                    <a:cubicBezTo>
                      <a:pt x="271586" y="440015"/>
                      <a:pt x="271586" y="440015"/>
                      <a:pt x="272928" y="440015"/>
                    </a:cubicBezTo>
                    <a:cubicBezTo>
                      <a:pt x="274275" y="440015"/>
                      <a:pt x="274275" y="440015"/>
                      <a:pt x="276964" y="442088"/>
                    </a:cubicBezTo>
                    <a:cubicBezTo>
                      <a:pt x="285030" y="448653"/>
                      <a:pt x="295104" y="452233"/>
                      <a:pt x="305506" y="452233"/>
                    </a:cubicBezTo>
                    <a:cubicBezTo>
                      <a:pt x="315901" y="452233"/>
                      <a:pt x="325976" y="448653"/>
                      <a:pt x="334042" y="442088"/>
                    </a:cubicBezTo>
                    <a:cubicBezTo>
                      <a:pt x="336730" y="440015"/>
                      <a:pt x="336730" y="440015"/>
                      <a:pt x="338078" y="440015"/>
                    </a:cubicBezTo>
                    <a:cubicBezTo>
                      <a:pt x="339419" y="440015"/>
                      <a:pt x="339419" y="440015"/>
                      <a:pt x="342230" y="442088"/>
                    </a:cubicBezTo>
                    <a:cubicBezTo>
                      <a:pt x="350276" y="448640"/>
                      <a:pt x="360338" y="452221"/>
                      <a:pt x="370707" y="452221"/>
                    </a:cubicBezTo>
                    <a:cubicBezTo>
                      <a:pt x="381083" y="452221"/>
                      <a:pt x="391145" y="448640"/>
                      <a:pt x="399192" y="442088"/>
                    </a:cubicBezTo>
                    <a:cubicBezTo>
                      <a:pt x="402002" y="440015"/>
                      <a:pt x="402002" y="440015"/>
                      <a:pt x="403343" y="440015"/>
                    </a:cubicBezTo>
                    <a:cubicBezTo>
                      <a:pt x="404691" y="440015"/>
                      <a:pt x="404691" y="440015"/>
                      <a:pt x="407380" y="442088"/>
                    </a:cubicBezTo>
                    <a:cubicBezTo>
                      <a:pt x="415446" y="448653"/>
                      <a:pt x="425520" y="452233"/>
                      <a:pt x="435915" y="452233"/>
                    </a:cubicBezTo>
                    <a:cubicBezTo>
                      <a:pt x="446310" y="452233"/>
                      <a:pt x="456392" y="448653"/>
                      <a:pt x="464457" y="442088"/>
                    </a:cubicBezTo>
                    <a:cubicBezTo>
                      <a:pt x="467146" y="440015"/>
                      <a:pt x="467146" y="440015"/>
                      <a:pt x="468494" y="440015"/>
                    </a:cubicBezTo>
                    <a:cubicBezTo>
                      <a:pt x="469835" y="440015"/>
                      <a:pt x="469835" y="440015"/>
                      <a:pt x="472645" y="442088"/>
                    </a:cubicBezTo>
                    <a:cubicBezTo>
                      <a:pt x="480641" y="448736"/>
                      <a:pt x="490728" y="452336"/>
                      <a:pt x="501123" y="452233"/>
                    </a:cubicBezTo>
                    <a:lnTo>
                      <a:pt x="513347" y="452233"/>
                    </a:lnTo>
                    <a:lnTo>
                      <a:pt x="513347" y="378902"/>
                    </a:lnTo>
                    <a:lnTo>
                      <a:pt x="501123" y="378902"/>
                    </a:lnTo>
                    <a:cubicBezTo>
                      <a:pt x="499782" y="378902"/>
                      <a:pt x="499782" y="378902"/>
                      <a:pt x="497093" y="376823"/>
                    </a:cubicBezTo>
                    <a:cubicBezTo>
                      <a:pt x="489028" y="370264"/>
                      <a:pt x="478947" y="366677"/>
                      <a:pt x="468551" y="366677"/>
                    </a:cubicBezTo>
                    <a:cubicBezTo>
                      <a:pt x="458156" y="366677"/>
                      <a:pt x="448075" y="370264"/>
                      <a:pt x="440009" y="376823"/>
                    </a:cubicBezTo>
                    <a:cubicBezTo>
                      <a:pt x="437320" y="378902"/>
                      <a:pt x="437320" y="378902"/>
                      <a:pt x="435858" y="378902"/>
                    </a:cubicBezTo>
                    <a:cubicBezTo>
                      <a:pt x="434388" y="378902"/>
                      <a:pt x="434510" y="378902"/>
                      <a:pt x="431821" y="376823"/>
                    </a:cubicBezTo>
                    <a:cubicBezTo>
                      <a:pt x="423819" y="370194"/>
                      <a:pt x="413739" y="366601"/>
                      <a:pt x="403343" y="366677"/>
                    </a:cubicBezTo>
                    <a:lnTo>
                      <a:pt x="399314" y="366677"/>
                    </a:lnTo>
                    <a:lnTo>
                      <a:pt x="399314" y="358368"/>
                    </a:lnTo>
                    <a:lnTo>
                      <a:pt x="513347" y="358368"/>
                    </a:lnTo>
                    <a:lnTo>
                      <a:pt x="513347" y="285029"/>
                    </a:lnTo>
                    <a:lnTo>
                      <a:pt x="492935" y="285029"/>
                    </a:lnTo>
                    <a:cubicBezTo>
                      <a:pt x="422292" y="285029"/>
                      <a:pt x="399314" y="204851"/>
                      <a:pt x="399314" y="177105"/>
                    </a:cubicBezTo>
                    <a:lnTo>
                      <a:pt x="399314" y="156327"/>
                    </a:lnTo>
                    <a:lnTo>
                      <a:pt x="358490" y="156327"/>
                    </a:lnTo>
                    <a:lnTo>
                      <a:pt x="358490" y="176739"/>
                    </a:lnTo>
                    <a:cubicBezTo>
                      <a:pt x="357553" y="199037"/>
                      <a:pt x="351085" y="220752"/>
                      <a:pt x="339663" y="239932"/>
                    </a:cubicBezTo>
                    <a:cubicBezTo>
                      <a:pt x="333227" y="250924"/>
                      <a:pt x="324384" y="260312"/>
                      <a:pt x="313803" y="267403"/>
                    </a:cubicBezTo>
                    <a:cubicBezTo>
                      <a:pt x="303215" y="274493"/>
                      <a:pt x="291164" y="279101"/>
                      <a:pt x="278555" y="280878"/>
                    </a:cubicBezTo>
                    <a:lnTo>
                      <a:pt x="278555" y="181385"/>
                    </a:lnTo>
                    <a:cubicBezTo>
                      <a:pt x="278555" y="170662"/>
                      <a:pt x="274339" y="160369"/>
                      <a:pt x="266812" y="152733"/>
                    </a:cubicBezTo>
                    <a:cubicBezTo>
                      <a:pt x="259285" y="145091"/>
                      <a:pt x="249063" y="140721"/>
                      <a:pt x="238341" y="140561"/>
                    </a:cubicBezTo>
                    <a:lnTo>
                      <a:pt x="185415" y="140561"/>
                    </a:lnTo>
                    <a:lnTo>
                      <a:pt x="185415" y="91671"/>
                    </a:lnTo>
                    <a:lnTo>
                      <a:pt x="209863" y="91671"/>
                    </a:lnTo>
                    <a:lnTo>
                      <a:pt x="215728" y="103279"/>
                    </a:lnTo>
                    <a:lnTo>
                      <a:pt x="219026" y="110126"/>
                    </a:lnTo>
                    <a:lnTo>
                      <a:pt x="227220" y="110126"/>
                    </a:lnTo>
                    <a:lnTo>
                      <a:pt x="231982" y="119661"/>
                    </a:lnTo>
                    <a:lnTo>
                      <a:pt x="235408" y="126379"/>
                    </a:lnTo>
                    <a:lnTo>
                      <a:pt x="286255" y="126379"/>
                    </a:lnTo>
                    <a:lnTo>
                      <a:pt x="291017" y="135915"/>
                    </a:lnTo>
                    <a:lnTo>
                      <a:pt x="294443" y="142640"/>
                    </a:lnTo>
                    <a:lnTo>
                      <a:pt x="322312" y="142640"/>
                    </a:lnTo>
                    <a:lnTo>
                      <a:pt x="322312" y="0"/>
                    </a:lnTo>
                    <a:lnTo>
                      <a:pt x="321817" y="0"/>
                    </a:lnTo>
                    <a:close/>
                    <a:moveTo>
                      <a:pt x="238341" y="281122"/>
                    </a:moveTo>
                    <a:cubicBezTo>
                      <a:pt x="225770" y="279562"/>
                      <a:pt x="213700" y="275237"/>
                      <a:pt x="203003" y="268455"/>
                    </a:cubicBezTo>
                    <a:cubicBezTo>
                      <a:pt x="192313" y="261672"/>
                      <a:pt x="183259" y="252592"/>
                      <a:pt x="176495" y="241883"/>
                    </a:cubicBezTo>
                    <a:cubicBezTo>
                      <a:pt x="164155" y="222395"/>
                      <a:pt x="157354" y="199923"/>
                      <a:pt x="156815" y="176861"/>
                    </a:cubicBezTo>
                    <a:lnTo>
                      <a:pt x="156815" y="169770"/>
                    </a:lnTo>
                    <a:cubicBezTo>
                      <a:pt x="164361" y="177458"/>
                      <a:pt x="174641" y="181853"/>
                      <a:pt x="185415" y="181994"/>
                    </a:cubicBezTo>
                    <a:lnTo>
                      <a:pt x="238341" y="181994"/>
                    </a:lnTo>
                    <a:lnTo>
                      <a:pt x="238341" y="281122"/>
                    </a:lnTo>
                    <a:close/>
                  </a:path>
                </a:pathLst>
              </a:custGeom>
              <a:solidFill>
                <a:srgbClr val="FFFFFF"/>
              </a:solidFill>
              <a:ln w="6417" cap="flat">
                <a:noFill/>
                <a:prstDash val="solid"/>
                <a:miter/>
              </a:ln>
            </p:spPr>
            <p:txBody>
              <a:bodyPr rtlCol="0" anchor="ctr"/>
              <a:lstStyle/>
              <a:p>
                <a:endParaRPr lang="en-US"/>
              </a:p>
            </p:txBody>
          </p:sp>
          <p:sp>
            <p:nvSpPr>
              <p:cNvPr id="2554" name="Freeform: Shape 2553">
                <a:extLst>
                  <a:ext uri="{FF2B5EF4-FFF2-40B4-BE49-F238E27FC236}">
                    <a16:creationId xmlns:a16="http://schemas.microsoft.com/office/drawing/2014/main" id="{02709894-CF18-48D1-B62B-C7F79CD5E122}"/>
                  </a:ext>
                </a:extLst>
              </p:cNvPr>
              <p:cNvSpPr/>
              <p:nvPr/>
            </p:nvSpPr>
            <p:spPr>
              <a:xfrm>
                <a:off x="5830984" y="5389947"/>
                <a:ext cx="48889" cy="28477"/>
              </a:xfrm>
              <a:custGeom>
                <a:avLst/>
                <a:gdLst>
                  <a:gd name="connsiteX0" fmla="*/ 48890 w 48889"/>
                  <a:gd name="connsiteY0" fmla="*/ 0 h 28477"/>
                  <a:gd name="connsiteX1" fmla="*/ 0 w 48889"/>
                  <a:gd name="connsiteY1" fmla="*/ 0 h 28477"/>
                  <a:gd name="connsiteX2" fmla="*/ 0 w 48889"/>
                  <a:gd name="connsiteY2" fmla="*/ 28478 h 28477"/>
                  <a:gd name="connsiteX3" fmla="*/ 48890 w 48889"/>
                  <a:gd name="connsiteY3" fmla="*/ 28478 h 28477"/>
                  <a:gd name="connsiteX4" fmla="*/ 48890 w 48889"/>
                  <a:gd name="connsiteY4" fmla="*/ 0 h 2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89" h="28477">
                    <a:moveTo>
                      <a:pt x="48890" y="0"/>
                    </a:moveTo>
                    <a:lnTo>
                      <a:pt x="0" y="0"/>
                    </a:lnTo>
                    <a:lnTo>
                      <a:pt x="0" y="28478"/>
                    </a:lnTo>
                    <a:lnTo>
                      <a:pt x="48890" y="28478"/>
                    </a:lnTo>
                    <a:lnTo>
                      <a:pt x="48890" y="0"/>
                    </a:lnTo>
                    <a:close/>
                  </a:path>
                </a:pathLst>
              </a:custGeom>
              <a:solidFill>
                <a:srgbClr val="FFFFFF"/>
              </a:solidFill>
              <a:ln w="6417" cap="flat">
                <a:noFill/>
                <a:prstDash val="solid"/>
                <a:miter/>
              </a:ln>
            </p:spPr>
            <p:txBody>
              <a:bodyPr rtlCol="0" anchor="ctr"/>
              <a:lstStyle/>
              <a:p>
                <a:endParaRPr lang="en-US"/>
              </a:p>
            </p:txBody>
          </p:sp>
          <p:sp>
            <p:nvSpPr>
              <p:cNvPr id="2555" name="Freeform: Shape 2554">
                <a:extLst>
                  <a:ext uri="{FF2B5EF4-FFF2-40B4-BE49-F238E27FC236}">
                    <a16:creationId xmlns:a16="http://schemas.microsoft.com/office/drawing/2014/main" id="{799C667C-B747-44F2-BA58-AC76FE4594A2}"/>
                  </a:ext>
                </a:extLst>
              </p:cNvPr>
              <p:cNvSpPr/>
              <p:nvPr/>
            </p:nvSpPr>
            <p:spPr>
              <a:xfrm>
                <a:off x="5824875" y="5383839"/>
                <a:ext cx="61113" cy="40695"/>
              </a:xfrm>
              <a:custGeom>
                <a:avLst/>
                <a:gdLst>
                  <a:gd name="connsiteX0" fmla="*/ 48890 w 61113"/>
                  <a:gd name="connsiteY0" fmla="*/ 12218 h 40695"/>
                  <a:gd name="connsiteX1" fmla="*/ 48890 w 61113"/>
                  <a:gd name="connsiteY1" fmla="*/ 28478 h 40695"/>
                  <a:gd name="connsiteX2" fmla="*/ 12224 w 61113"/>
                  <a:gd name="connsiteY2" fmla="*/ 28478 h 40695"/>
                  <a:gd name="connsiteX3" fmla="*/ 12224 w 61113"/>
                  <a:gd name="connsiteY3" fmla="*/ 12218 h 40695"/>
                  <a:gd name="connsiteX4" fmla="*/ 48890 w 61113"/>
                  <a:gd name="connsiteY4" fmla="*/ 12218 h 40695"/>
                  <a:gd name="connsiteX5" fmla="*/ 61114 w 61113"/>
                  <a:gd name="connsiteY5" fmla="*/ 0 h 40695"/>
                  <a:gd name="connsiteX6" fmla="*/ 0 w 61113"/>
                  <a:gd name="connsiteY6" fmla="*/ 0 h 40695"/>
                  <a:gd name="connsiteX7" fmla="*/ 0 w 61113"/>
                  <a:gd name="connsiteY7" fmla="*/ 40695 h 40695"/>
                  <a:gd name="connsiteX8" fmla="*/ 61114 w 61113"/>
                  <a:gd name="connsiteY8" fmla="*/ 40695 h 40695"/>
                  <a:gd name="connsiteX9" fmla="*/ 61114 w 61113"/>
                  <a:gd name="connsiteY9" fmla="*/ 0 h 4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13" h="40695">
                    <a:moveTo>
                      <a:pt x="48890" y="12218"/>
                    </a:moveTo>
                    <a:lnTo>
                      <a:pt x="48890" y="28478"/>
                    </a:lnTo>
                    <a:lnTo>
                      <a:pt x="12224" y="28478"/>
                    </a:lnTo>
                    <a:lnTo>
                      <a:pt x="12224" y="12218"/>
                    </a:lnTo>
                    <a:lnTo>
                      <a:pt x="48890" y="12218"/>
                    </a:lnTo>
                    <a:close/>
                    <a:moveTo>
                      <a:pt x="61114" y="0"/>
                    </a:moveTo>
                    <a:lnTo>
                      <a:pt x="0" y="0"/>
                    </a:lnTo>
                    <a:lnTo>
                      <a:pt x="0" y="40695"/>
                    </a:lnTo>
                    <a:lnTo>
                      <a:pt x="61114" y="40695"/>
                    </a:lnTo>
                    <a:lnTo>
                      <a:pt x="61114" y="0"/>
                    </a:lnTo>
                    <a:close/>
                  </a:path>
                </a:pathLst>
              </a:custGeom>
              <a:solidFill>
                <a:srgbClr val="FFFFFF"/>
              </a:solidFill>
              <a:ln w="6417" cap="flat">
                <a:noFill/>
                <a:prstDash val="solid"/>
                <a:miter/>
              </a:ln>
            </p:spPr>
            <p:txBody>
              <a:bodyPr rtlCol="0" anchor="ctr"/>
              <a:lstStyle/>
              <a:p>
                <a:endParaRPr lang="en-US"/>
              </a:p>
            </p:txBody>
          </p:sp>
          <p:sp>
            <p:nvSpPr>
              <p:cNvPr id="2556" name="Freeform: Shape 2555">
                <a:extLst>
                  <a:ext uri="{FF2B5EF4-FFF2-40B4-BE49-F238E27FC236}">
                    <a16:creationId xmlns:a16="http://schemas.microsoft.com/office/drawing/2014/main" id="{029E37BF-D193-4B81-993A-BCD0EB09F453}"/>
                  </a:ext>
                </a:extLst>
              </p:cNvPr>
              <p:cNvSpPr/>
              <p:nvPr/>
            </p:nvSpPr>
            <p:spPr>
              <a:xfrm>
                <a:off x="5830984" y="5428692"/>
                <a:ext cx="48889" cy="28477"/>
              </a:xfrm>
              <a:custGeom>
                <a:avLst/>
                <a:gdLst>
                  <a:gd name="connsiteX0" fmla="*/ 48890 w 48889"/>
                  <a:gd name="connsiteY0" fmla="*/ 0 h 28477"/>
                  <a:gd name="connsiteX1" fmla="*/ 0 w 48889"/>
                  <a:gd name="connsiteY1" fmla="*/ 0 h 28477"/>
                  <a:gd name="connsiteX2" fmla="*/ 0 w 48889"/>
                  <a:gd name="connsiteY2" fmla="*/ 28478 h 28477"/>
                  <a:gd name="connsiteX3" fmla="*/ 48890 w 48889"/>
                  <a:gd name="connsiteY3" fmla="*/ 28478 h 28477"/>
                  <a:gd name="connsiteX4" fmla="*/ 48890 w 48889"/>
                  <a:gd name="connsiteY4" fmla="*/ 0 h 28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89" h="28477">
                    <a:moveTo>
                      <a:pt x="48890" y="0"/>
                    </a:moveTo>
                    <a:lnTo>
                      <a:pt x="0" y="0"/>
                    </a:lnTo>
                    <a:lnTo>
                      <a:pt x="0" y="28478"/>
                    </a:lnTo>
                    <a:lnTo>
                      <a:pt x="48890" y="28478"/>
                    </a:lnTo>
                    <a:lnTo>
                      <a:pt x="48890" y="0"/>
                    </a:lnTo>
                    <a:close/>
                  </a:path>
                </a:pathLst>
              </a:custGeom>
              <a:solidFill>
                <a:srgbClr val="FFFFFF"/>
              </a:solidFill>
              <a:ln w="6417" cap="flat">
                <a:noFill/>
                <a:prstDash val="solid"/>
                <a:miter/>
              </a:ln>
            </p:spPr>
            <p:txBody>
              <a:bodyPr rtlCol="0" anchor="ctr"/>
              <a:lstStyle/>
              <a:p>
                <a:endParaRPr lang="en-US"/>
              </a:p>
            </p:txBody>
          </p:sp>
          <p:sp>
            <p:nvSpPr>
              <p:cNvPr id="2557" name="Freeform: Shape 2556">
                <a:extLst>
                  <a:ext uri="{FF2B5EF4-FFF2-40B4-BE49-F238E27FC236}">
                    <a16:creationId xmlns:a16="http://schemas.microsoft.com/office/drawing/2014/main" id="{950B09D9-A44E-4787-827A-CBF5F3C27640}"/>
                  </a:ext>
                </a:extLst>
              </p:cNvPr>
              <p:cNvSpPr/>
              <p:nvPr/>
            </p:nvSpPr>
            <p:spPr>
              <a:xfrm>
                <a:off x="5824875" y="5422583"/>
                <a:ext cx="61113" cy="40702"/>
              </a:xfrm>
              <a:custGeom>
                <a:avLst/>
                <a:gdLst>
                  <a:gd name="connsiteX0" fmla="*/ 48890 w 61113"/>
                  <a:gd name="connsiteY0" fmla="*/ 12218 h 40702"/>
                  <a:gd name="connsiteX1" fmla="*/ 48890 w 61113"/>
                  <a:gd name="connsiteY1" fmla="*/ 28478 h 40702"/>
                  <a:gd name="connsiteX2" fmla="*/ 12224 w 61113"/>
                  <a:gd name="connsiteY2" fmla="*/ 28478 h 40702"/>
                  <a:gd name="connsiteX3" fmla="*/ 12224 w 61113"/>
                  <a:gd name="connsiteY3" fmla="*/ 12218 h 40702"/>
                  <a:gd name="connsiteX4" fmla="*/ 48890 w 61113"/>
                  <a:gd name="connsiteY4" fmla="*/ 12218 h 40702"/>
                  <a:gd name="connsiteX5" fmla="*/ 61114 w 61113"/>
                  <a:gd name="connsiteY5" fmla="*/ 0 h 40702"/>
                  <a:gd name="connsiteX6" fmla="*/ 0 w 61113"/>
                  <a:gd name="connsiteY6" fmla="*/ 0 h 40702"/>
                  <a:gd name="connsiteX7" fmla="*/ 0 w 61113"/>
                  <a:gd name="connsiteY7" fmla="*/ 40702 h 40702"/>
                  <a:gd name="connsiteX8" fmla="*/ 61114 w 61113"/>
                  <a:gd name="connsiteY8" fmla="*/ 40702 h 40702"/>
                  <a:gd name="connsiteX9" fmla="*/ 61114 w 61113"/>
                  <a:gd name="connsiteY9" fmla="*/ 0 h 4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13" h="40702">
                    <a:moveTo>
                      <a:pt x="48890" y="12218"/>
                    </a:moveTo>
                    <a:lnTo>
                      <a:pt x="48890" y="28478"/>
                    </a:lnTo>
                    <a:lnTo>
                      <a:pt x="12224" y="28478"/>
                    </a:lnTo>
                    <a:lnTo>
                      <a:pt x="12224" y="12218"/>
                    </a:lnTo>
                    <a:lnTo>
                      <a:pt x="48890" y="12218"/>
                    </a:lnTo>
                    <a:close/>
                    <a:moveTo>
                      <a:pt x="61114" y="0"/>
                    </a:moveTo>
                    <a:lnTo>
                      <a:pt x="0" y="0"/>
                    </a:lnTo>
                    <a:lnTo>
                      <a:pt x="0" y="40702"/>
                    </a:lnTo>
                    <a:lnTo>
                      <a:pt x="61114" y="40702"/>
                    </a:lnTo>
                    <a:lnTo>
                      <a:pt x="61114" y="0"/>
                    </a:lnTo>
                    <a:close/>
                  </a:path>
                </a:pathLst>
              </a:custGeom>
              <a:solidFill>
                <a:srgbClr val="FFFFFF"/>
              </a:solidFill>
              <a:ln w="6417" cap="flat">
                <a:noFill/>
                <a:prstDash val="solid"/>
                <a:miter/>
              </a:ln>
            </p:spPr>
            <p:txBody>
              <a:bodyPr rtlCol="0" anchor="ctr"/>
              <a:lstStyle/>
              <a:p>
                <a:endParaRPr lang="en-US"/>
              </a:p>
            </p:txBody>
          </p:sp>
          <p:sp>
            <p:nvSpPr>
              <p:cNvPr id="2558" name="Freeform: Shape 2557">
                <a:extLst>
                  <a:ext uri="{FF2B5EF4-FFF2-40B4-BE49-F238E27FC236}">
                    <a16:creationId xmlns:a16="http://schemas.microsoft.com/office/drawing/2014/main" id="{14B925DA-E692-431B-BE60-FD8CF31D35AC}"/>
                  </a:ext>
                </a:extLst>
              </p:cNvPr>
              <p:cNvSpPr/>
              <p:nvPr/>
            </p:nvSpPr>
            <p:spPr>
              <a:xfrm>
                <a:off x="5527500" y="5681214"/>
                <a:ext cx="488898" cy="77380"/>
              </a:xfrm>
              <a:custGeom>
                <a:avLst/>
                <a:gdLst>
                  <a:gd name="connsiteX0" fmla="*/ 0 w 488898"/>
                  <a:gd name="connsiteY0" fmla="*/ 15766 h 77380"/>
                  <a:gd name="connsiteX1" fmla="*/ 116113 w 488898"/>
                  <a:gd name="connsiteY1" fmla="*/ 15766 h 77380"/>
                  <a:gd name="connsiteX2" fmla="*/ 116113 w 488898"/>
                  <a:gd name="connsiteY2" fmla="*/ 51701 h 77380"/>
                  <a:gd name="connsiteX3" fmla="*/ 109144 w 488898"/>
                  <a:gd name="connsiteY3" fmla="*/ 56103 h 77380"/>
                  <a:gd name="connsiteX4" fmla="*/ 103965 w 488898"/>
                  <a:gd name="connsiteY4" fmla="*/ 59754 h 77380"/>
                  <a:gd name="connsiteX5" fmla="*/ 97780 w 488898"/>
                  <a:gd name="connsiteY5" fmla="*/ 61114 h 77380"/>
                  <a:gd name="connsiteX6" fmla="*/ 91639 w 488898"/>
                  <a:gd name="connsiteY6" fmla="*/ 59998 h 77380"/>
                  <a:gd name="connsiteX7" fmla="*/ 86409 w 488898"/>
                  <a:gd name="connsiteY7" fmla="*/ 56590 h 77380"/>
                  <a:gd name="connsiteX8" fmla="*/ 65144 w 488898"/>
                  <a:gd name="connsiteY8" fmla="*/ 48890 h 77380"/>
                  <a:gd name="connsiteX9" fmla="*/ 44000 w 488898"/>
                  <a:gd name="connsiteY9" fmla="*/ 56590 h 77380"/>
                  <a:gd name="connsiteX10" fmla="*/ 32572 w 488898"/>
                  <a:gd name="connsiteY10" fmla="*/ 61095 h 77380"/>
                  <a:gd name="connsiteX11" fmla="*/ 21143 w 488898"/>
                  <a:gd name="connsiteY11" fmla="*/ 56590 h 77380"/>
                  <a:gd name="connsiteX12" fmla="*/ 0 w 488898"/>
                  <a:gd name="connsiteY12" fmla="*/ 48890 h 77380"/>
                  <a:gd name="connsiteX13" fmla="*/ 0 w 488898"/>
                  <a:gd name="connsiteY13" fmla="*/ 65144 h 77380"/>
                  <a:gd name="connsiteX14" fmla="*/ 11364 w 488898"/>
                  <a:gd name="connsiteY14" fmla="*/ 69668 h 77380"/>
                  <a:gd name="connsiteX15" fmla="*/ 32629 w 488898"/>
                  <a:gd name="connsiteY15" fmla="*/ 77368 h 77380"/>
                  <a:gd name="connsiteX16" fmla="*/ 53779 w 488898"/>
                  <a:gd name="connsiteY16" fmla="*/ 69668 h 77380"/>
                  <a:gd name="connsiteX17" fmla="*/ 65144 w 488898"/>
                  <a:gd name="connsiteY17" fmla="*/ 65144 h 77380"/>
                  <a:gd name="connsiteX18" fmla="*/ 76636 w 488898"/>
                  <a:gd name="connsiteY18" fmla="*/ 69668 h 77380"/>
                  <a:gd name="connsiteX19" fmla="*/ 97780 w 488898"/>
                  <a:gd name="connsiteY19" fmla="*/ 77368 h 77380"/>
                  <a:gd name="connsiteX20" fmla="*/ 118923 w 488898"/>
                  <a:gd name="connsiteY20" fmla="*/ 69668 h 77380"/>
                  <a:gd name="connsiteX21" fmla="*/ 130352 w 488898"/>
                  <a:gd name="connsiteY21" fmla="*/ 65163 h 77380"/>
                  <a:gd name="connsiteX22" fmla="*/ 141780 w 488898"/>
                  <a:gd name="connsiteY22" fmla="*/ 69668 h 77380"/>
                  <a:gd name="connsiteX23" fmla="*/ 162923 w 488898"/>
                  <a:gd name="connsiteY23" fmla="*/ 77368 h 77380"/>
                  <a:gd name="connsiteX24" fmla="*/ 184067 w 488898"/>
                  <a:gd name="connsiteY24" fmla="*/ 69668 h 77380"/>
                  <a:gd name="connsiteX25" fmla="*/ 195559 w 488898"/>
                  <a:gd name="connsiteY25" fmla="*/ 65144 h 77380"/>
                  <a:gd name="connsiteX26" fmla="*/ 206924 w 488898"/>
                  <a:gd name="connsiteY26" fmla="*/ 69668 h 77380"/>
                  <a:gd name="connsiteX27" fmla="*/ 228074 w 488898"/>
                  <a:gd name="connsiteY27" fmla="*/ 77368 h 77380"/>
                  <a:gd name="connsiteX28" fmla="*/ 249339 w 488898"/>
                  <a:gd name="connsiteY28" fmla="*/ 69668 h 77380"/>
                  <a:gd name="connsiteX29" fmla="*/ 260703 w 488898"/>
                  <a:gd name="connsiteY29" fmla="*/ 65131 h 77380"/>
                  <a:gd name="connsiteX30" fmla="*/ 272074 w 488898"/>
                  <a:gd name="connsiteY30" fmla="*/ 69668 h 77380"/>
                  <a:gd name="connsiteX31" fmla="*/ 293339 w 488898"/>
                  <a:gd name="connsiteY31" fmla="*/ 77368 h 77380"/>
                  <a:gd name="connsiteX32" fmla="*/ 314483 w 488898"/>
                  <a:gd name="connsiteY32" fmla="*/ 69668 h 77380"/>
                  <a:gd name="connsiteX33" fmla="*/ 325911 w 488898"/>
                  <a:gd name="connsiteY33" fmla="*/ 65163 h 77380"/>
                  <a:gd name="connsiteX34" fmla="*/ 337340 w 488898"/>
                  <a:gd name="connsiteY34" fmla="*/ 69668 h 77380"/>
                  <a:gd name="connsiteX35" fmla="*/ 358483 w 488898"/>
                  <a:gd name="connsiteY35" fmla="*/ 77368 h 77380"/>
                  <a:gd name="connsiteX36" fmla="*/ 379633 w 488898"/>
                  <a:gd name="connsiteY36" fmla="*/ 69668 h 77380"/>
                  <a:gd name="connsiteX37" fmla="*/ 391119 w 488898"/>
                  <a:gd name="connsiteY37" fmla="*/ 65144 h 77380"/>
                  <a:gd name="connsiteX38" fmla="*/ 402490 w 488898"/>
                  <a:gd name="connsiteY38" fmla="*/ 69668 h 77380"/>
                  <a:gd name="connsiteX39" fmla="*/ 423691 w 488898"/>
                  <a:gd name="connsiteY39" fmla="*/ 77381 h 77380"/>
                  <a:gd name="connsiteX40" fmla="*/ 444899 w 488898"/>
                  <a:gd name="connsiteY40" fmla="*/ 69668 h 77380"/>
                  <a:gd name="connsiteX41" fmla="*/ 456269 w 488898"/>
                  <a:gd name="connsiteY41" fmla="*/ 65144 h 77380"/>
                  <a:gd name="connsiteX42" fmla="*/ 467755 w 488898"/>
                  <a:gd name="connsiteY42" fmla="*/ 69668 h 77380"/>
                  <a:gd name="connsiteX43" fmla="*/ 488899 w 488898"/>
                  <a:gd name="connsiteY43" fmla="*/ 77368 h 77380"/>
                  <a:gd name="connsiteX44" fmla="*/ 488899 w 488898"/>
                  <a:gd name="connsiteY44" fmla="*/ 61114 h 77380"/>
                  <a:gd name="connsiteX45" fmla="*/ 477535 w 488898"/>
                  <a:gd name="connsiteY45" fmla="*/ 56590 h 77380"/>
                  <a:gd name="connsiteX46" fmla="*/ 456269 w 488898"/>
                  <a:gd name="connsiteY46" fmla="*/ 48890 h 77380"/>
                  <a:gd name="connsiteX47" fmla="*/ 435119 w 488898"/>
                  <a:gd name="connsiteY47" fmla="*/ 56590 h 77380"/>
                  <a:gd name="connsiteX48" fmla="*/ 423691 w 488898"/>
                  <a:gd name="connsiteY48" fmla="*/ 61095 h 77380"/>
                  <a:gd name="connsiteX49" fmla="*/ 412263 w 488898"/>
                  <a:gd name="connsiteY49" fmla="*/ 56590 h 77380"/>
                  <a:gd name="connsiteX50" fmla="*/ 391119 w 488898"/>
                  <a:gd name="connsiteY50" fmla="*/ 48890 h 77380"/>
                  <a:gd name="connsiteX51" fmla="*/ 374865 w 488898"/>
                  <a:gd name="connsiteY51" fmla="*/ 53292 h 77380"/>
                  <a:gd name="connsiteX52" fmla="*/ 374865 w 488898"/>
                  <a:gd name="connsiteY52" fmla="*/ 16620 h 77380"/>
                  <a:gd name="connsiteX53" fmla="*/ 488899 w 488898"/>
                  <a:gd name="connsiteY53" fmla="*/ 16620 h 77380"/>
                  <a:gd name="connsiteX54" fmla="*/ 488899 w 488898"/>
                  <a:gd name="connsiteY54" fmla="*/ 0 h 77380"/>
                  <a:gd name="connsiteX55" fmla="*/ 0 w 488898"/>
                  <a:gd name="connsiteY55" fmla="*/ 0 h 77380"/>
                  <a:gd name="connsiteX56" fmla="*/ 0 w 488898"/>
                  <a:gd name="connsiteY56" fmla="*/ 15766 h 77380"/>
                  <a:gd name="connsiteX57" fmla="*/ 358483 w 488898"/>
                  <a:gd name="connsiteY57" fmla="*/ 61114 h 77380"/>
                  <a:gd name="connsiteX58" fmla="*/ 347119 w 488898"/>
                  <a:gd name="connsiteY58" fmla="*/ 56590 h 77380"/>
                  <a:gd name="connsiteX59" fmla="*/ 325911 w 488898"/>
                  <a:gd name="connsiteY59" fmla="*/ 48877 h 77380"/>
                  <a:gd name="connsiteX60" fmla="*/ 304704 w 488898"/>
                  <a:gd name="connsiteY60" fmla="*/ 56590 h 77380"/>
                  <a:gd name="connsiteX61" fmla="*/ 293339 w 488898"/>
                  <a:gd name="connsiteY61" fmla="*/ 61114 h 77380"/>
                  <a:gd name="connsiteX62" fmla="*/ 281853 w 488898"/>
                  <a:gd name="connsiteY62" fmla="*/ 56590 h 77380"/>
                  <a:gd name="connsiteX63" fmla="*/ 260703 w 488898"/>
                  <a:gd name="connsiteY63" fmla="*/ 48890 h 77380"/>
                  <a:gd name="connsiteX64" fmla="*/ 239560 w 488898"/>
                  <a:gd name="connsiteY64" fmla="*/ 56590 h 77380"/>
                  <a:gd name="connsiteX65" fmla="*/ 228131 w 488898"/>
                  <a:gd name="connsiteY65" fmla="*/ 61095 h 77380"/>
                  <a:gd name="connsiteX66" fmla="*/ 216703 w 488898"/>
                  <a:gd name="connsiteY66" fmla="*/ 56590 h 77380"/>
                  <a:gd name="connsiteX67" fmla="*/ 195559 w 488898"/>
                  <a:gd name="connsiteY67" fmla="*/ 48890 h 77380"/>
                  <a:gd name="connsiteX68" fmla="*/ 174294 w 488898"/>
                  <a:gd name="connsiteY68" fmla="*/ 56590 h 77380"/>
                  <a:gd name="connsiteX69" fmla="*/ 169064 w 488898"/>
                  <a:gd name="connsiteY69" fmla="*/ 59998 h 77380"/>
                  <a:gd name="connsiteX70" fmla="*/ 162923 w 488898"/>
                  <a:gd name="connsiteY70" fmla="*/ 61114 h 77380"/>
                  <a:gd name="connsiteX71" fmla="*/ 151559 w 488898"/>
                  <a:gd name="connsiteY71" fmla="*/ 56590 h 77380"/>
                  <a:gd name="connsiteX72" fmla="*/ 132367 w 488898"/>
                  <a:gd name="connsiteY72" fmla="*/ 48890 h 77380"/>
                  <a:gd name="connsiteX73" fmla="*/ 132367 w 488898"/>
                  <a:gd name="connsiteY73" fmla="*/ 15766 h 77380"/>
                  <a:gd name="connsiteX74" fmla="*/ 358483 w 488898"/>
                  <a:gd name="connsiteY74" fmla="*/ 15766 h 77380"/>
                  <a:gd name="connsiteX75" fmla="*/ 358483 w 488898"/>
                  <a:gd name="connsiteY75" fmla="*/ 61114 h 7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8898" h="77380">
                    <a:moveTo>
                      <a:pt x="0" y="15766"/>
                    </a:moveTo>
                    <a:lnTo>
                      <a:pt x="116113" y="15766"/>
                    </a:lnTo>
                    <a:lnTo>
                      <a:pt x="116113" y="51701"/>
                    </a:lnTo>
                    <a:cubicBezTo>
                      <a:pt x="113668" y="52971"/>
                      <a:pt x="111338" y="54441"/>
                      <a:pt x="109144" y="56103"/>
                    </a:cubicBezTo>
                    <a:cubicBezTo>
                      <a:pt x="107681" y="57649"/>
                      <a:pt x="105923" y="58894"/>
                      <a:pt x="103965" y="59754"/>
                    </a:cubicBezTo>
                    <a:cubicBezTo>
                      <a:pt x="102015" y="60614"/>
                      <a:pt x="99910" y="61076"/>
                      <a:pt x="97780" y="61114"/>
                    </a:cubicBezTo>
                    <a:cubicBezTo>
                      <a:pt x="95681" y="61153"/>
                      <a:pt x="93589" y="60774"/>
                      <a:pt x="91639" y="59998"/>
                    </a:cubicBezTo>
                    <a:cubicBezTo>
                      <a:pt x="89688" y="59221"/>
                      <a:pt x="87910" y="58060"/>
                      <a:pt x="86409" y="56590"/>
                    </a:cubicBezTo>
                    <a:cubicBezTo>
                      <a:pt x="80454" y="51598"/>
                      <a:pt x="72921" y="48871"/>
                      <a:pt x="65144" y="48890"/>
                    </a:cubicBezTo>
                    <a:cubicBezTo>
                      <a:pt x="57405" y="48871"/>
                      <a:pt x="49910" y="51598"/>
                      <a:pt x="44000" y="56590"/>
                    </a:cubicBezTo>
                    <a:cubicBezTo>
                      <a:pt x="40901" y="59484"/>
                      <a:pt x="36813" y="61095"/>
                      <a:pt x="32572" y="61095"/>
                    </a:cubicBezTo>
                    <a:cubicBezTo>
                      <a:pt x="28330" y="61095"/>
                      <a:pt x="24243" y="59484"/>
                      <a:pt x="21143" y="56590"/>
                    </a:cubicBezTo>
                    <a:cubicBezTo>
                      <a:pt x="15246" y="51566"/>
                      <a:pt x="7745" y="48839"/>
                      <a:pt x="0" y="48890"/>
                    </a:cubicBezTo>
                    <a:lnTo>
                      <a:pt x="0" y="65144"/>
                    </a:lnTo>
                    <a:cubicBezTo>
                      <a:pt x="4235" y="65086"/>
                      <a:pt x="8323" y="66716"/>
                      <a:pt x="11364" y="69668"/>
                    </a:cubicBezTo>
                    <a:cubicBezTo>
                      <a:pt x="17293" y="74718"/>
                      <a:pt x="24846" y="77451"/>
                      <a:pt x="32629" y="77368"/>
                    </a:cubicBezTo>
                    <a:cubicBezTo>
                      <a:pt x="40381" y="77432"/>
                      <a:pt x="47889" y="74698"/>
                      <a:pt x="53779" y="69668"/>
                    </a:cubicBezTo>
                    <a:cubicBezTo>
                      <a:pt x="56821" y="66716"/>
                      <a:pt x="60908" y="65086"/>
                      <a:pt x="65144" y="65144"/>
                    </a:cubicBezTo>
                    <a:cubicBezTo>
                      <a:pt x="69417" y="65086"/>
                      <a:pt x="73550" y="66709"/>
                      <a:pt x="76636" y="69668"/>
                    </a:cubicBezTo>
                    <a:cubicBezTo>
                      <a:pt x="82559" y="74641"/>
                      <a:pt x="90041" y="77368"/>
                      <a:pt x="97780" y="77368"/>
                    </a:cubicBezTo>
                    <a:cubicBezTo>
                      <a:pt x="105512" y="77368"/>
                      <a:pt x="113000" y="74641"/>
                      <a:pt x="118923" y="69668"/>
                    </a:cubicBezTo>
                    <a:cubicBezTo>
                      <a:pt x="122023" y="66774"/>
                      <a:pt x="126110" y="65163"/>
                      <a:pt x="130352" y="65163"/>
                    </a:cubicBezTo>
                    <a:cubicBezTo>
                      <a:pt x="134593" y="65163"/>
                      <a:pt x="138681" y="66774"/>
                      <a:pt x="141780" y="69668"/>
                    </a:cubicBezTo>
                    <a:cubicBezTo>
                      <a:pt x="147703" y="74641"/>
                      <a:pt x="155191" y="77368"/>
                      <a:pt x="162923" y="77368"/>
                    </a:cubicBezTo>
                    <a:cubicBezTo>
                      <a:pt x="170662" y="77368"/>
                      <a:pt x="178144" y="74641"/>
                      <a:pt x="184067" y="69668"/>
                    </a:cubicBezTo>
                    <a:cubicBezTo>
                      <a:pt x="187153" y="66709"/>
                      <a:pt x="191286" y="65086"/>
                      <a:pt x="195559" y="65144"/>
                    </a:cubicBezTo>
                    <a:cubicBezTo>
                      <a:pt x="199795" y="65086"/>
                      <a:pt x="203882" y="66716"/>
                      <a:pt x="206924" y="69668"/>
                    </a:cubicBezTo>
                    <a:cubicBezTo>
                      <a:pt x="212808" y="74718"/>
                      <a:pt x="220322" y="77458"/>
                      <a:pt x="228074" y="77368"/>
                    </a:cubicBezTo>
                    <a:cubicBezTo>
                      <a:pt x="235857" y="77451"/>
                      <a:pt x="243410" y="74718"/>
                      <a:pt x="249339" y="69668"/>
                    </a:cubicBezTo>
                    <a:cubicBezTo>
                      <a:pt x="252406" y="66755"/>
                      <a:pt x="256475" y="65131"/>
                      <a:pt x="260703" y="65131"/>
                    </a:cubicBezTo>
                    <a:cubicBezTo>
                      <a:pt x="264938" y="65131"/>
                      <a:pt x="269007" y="66755"/>
                      <a:pt x="272074" y="69668"/>
                    </a:cubicBezTo>
                    <a:cubicBezTo>
                      <a:pt x="278003" y="74718"/>
                      <a:pt x="285556" y="77451"/>
                      <a:pt x="293339" y="77368"/>
                    </a:cubicBezTo>
                    <a:cubicBezTo>
                      <a:pt x="301091" y="77458"/>
                      <a:pt x="308605" y="74718"/>
                      <a:pt x="314483" y="69668"/>
                    </a:cubicBezTo>
                    <a:cubicBezTo>
                      <a:pt x="317589" y="66774"/>
                      <a:pt x="321670" y="65163"/>
                      <a:pt x="325911" y="65163"/>
                    </a:cubicBezTo>
                    <a:cubicBezTo>
                      <a:pt x="330153" y="65163"/>
                      <a:pt x="334240" y="66774"/>
                      <a:pt x="337340" y="69668"/>
                    </a:cubicBezTo>
                    <a:cubicBezTo>
                      <a:pt x="343262" y="74641"/>
                      <a:pt x="350751" y="77368"/>
                      <a:pt x="358483" y="77368"/>
                    </a:cubicBezTo>
                    <a:cubicBezTo>
                      <a:pt x="366222" y="77368"/>
                      <a:pt x="373710" y="74641"/>
                      <a:pt x="379633" y="69668"/>
                    </a:cubicBezTo>
                    <a:cubicBezTo>
                      <a:pt x="382719" y="66709"/>
                      <a:pt x="386845" y="65086"/>
                      <a:pt x="391119" y="65144"/>
                    </a:cubicBezTo>
                    <a:cubicBezTo>
                      <a:pt x="395361" y="65086"/>
                      <a:pt x="399448" y="66716"/>
                      <a:pt x="402490" y="69668"/>
                    </a:cubicBezTo>
                    <a:cubicBezTo>
                      <a:pt x="408432" y="74654"/>
                      <a:pt x="415939" y="77381"/>
                      <a:pt x="423691" y="77381"/>
                    </a:cubicBezTo>
                    <a:cubicBezTo>
                      <a:pt x="431449" y="77381"/>
                      <a:pt x="438957" y="74654"/>
                      <a:pt x="444899" y="69668"/>
                    </a:cubicBezTo>
                    <a:cubicBezTo>
                      <a:pt x="447940" y="66716"/>
                      <a:pt x="452028" y="65086"/>
                      <a:pt x="456269" y="65144"/>
                    </a:cubicBezTo>
                    <a:cubicBezTo>
                      <a:pt x="460543" y="65086"/>
                      <a:pt x="464669" y="66709"/>
                      <a:pt x="467755" y="69668"/>
                    </a:cubicBezTo>
                    <a:cubicBezTo>
                      <a:pt x="473620" y="74737"/>
                      <a:pt x="481148" y="77477"/>
                      <a:pt x="488899" y="77368"/>
                    </a:cubicBezTo>
                    <a:lnTo>
                      <a:pt x="488899" y="61114"/>
                    </a:lnTo>
                    <a:cubicBezTo>
                      <a:pt x="484664" y="61166"/>
                      <a:pt x="480576" y="59542"/>
                      <a:pt x="477535" y="56590"/>
                    </a:cubicBezTo>
                    <a:cubicBezTo>
                      <a:pt x="471574" y="51598"/>
                      <a:pt x="464040" y="48871"/>
                      <a:pt x="456269" y="48890"/>
                    </a:cubicBezTo>
                    <a:cubicBezTo>
                      <a:pt x="448531" y="48871"/>
                      <a:pt x="441036" y="51598"/>
                      <a:pt x="435119" y="56590"/>
                    </a:cubicBezTo>
                    <a:cubicBezTo>
                      <a:pt x="432020" y="59484"/>
                      <a:pt x="427939" y="61095"/>
                      <a:pt x="423691" y="61095"/>
                    </a:cubicBezTo>
                    <a:cubicBezTo>
                      <a:pt x="419449" y="61095"/>
                      <a:pt x="415368" y="59484"/>
                      <a:pt x="412263" y="56590"/>
                    </a:cubicBezTo>
                    <a:cubicBezTo>
                      <a:pt x="406353" y="51598"/>
                      <a:pt x="398858" y="48871"/>
                      <a:pt x="391119" y="48890"/>
                    </a:cubicBezTo>
                    <a:cubicBezTo>
                      <a:pt x="385396" y="48768"/>
                      <a:pt x="379749" y="50295"/>
                      <a:pt x="374865" y="53292"/>
                    </a:cubicBezTo>
                    <a:lnTo>
                      <a:pt x="374865" y="16620"/>
                    </a:lnTo>
                    <a:lnTo>
                      <a:pt x="488899" y="16620"/>
                    </a:lnTo>
                    <a:lnTo>
                      <a:pt x="488899" y="0"/>
                    </a:lnTo>
                    <a:lnTo>
                      <a:pt x="0" y="0"/>
                    </a:lnTo>
                    <a:lnTo>
                      <a:pt x="0" y="15766"/>
                    </a:lnTo>
                    <a:close/>
                    <a:moveTo>
                      <a:pt x="358483" y="61114"/>
                    </a:moveTo>
                    <a:cubicBezTo>
                      <a:pt x="354248" y="61166"/>
                      <a:pt x="350160" y="59542"/>
                      <a:pt x="347119" y="56590"/>
                    </a:cubicBezTo>
                    <a:cubicBezTo>
                      <a:pt x="341177" y="51604"/>
                      <a:pt x="333669" y="48877"/>
                      <a:pt x="325911" y="48877"/>
                    </a:cubicBezTo>
                    <a:cubicBezTo>
                      <a:pt x="318160" y="48877"/>
                      <a:pt x="310652" y="51604"/>
                      <a:pt x="304704" y="56590"/>
                    </a:cubicBezTo>
                    <a:cubicBezTo>
                      <a:pt x="301668" y="59542"/>
                      <a:pt x="297581" y="61166"/>
                      <a:pt x="293339" y="61114"/>
                    </a:cubicBezTo>
                    <a:cubicBezTo>
                      <a:pt x="289066" y="61172"/>
                      <a:pt x="284940" y="59548"/>
                      <a:pt x="281853" y="56590"/>
                    </a:cubicBezTo>
                    <a:cubicBezTo>
                      <a:pt x="275930" y="51617"/>
                      <a:pt x="268442" y="48890"/>
                      <a:pt x="260703" y="48890"/>
                    </a:cubicBezTo>
                    <a:cubicBezTo>
                      <a:pt x="252971" y="48890"/>
                      <a:pt x="245483" y="51617"/>
                      <a:pt x="239560" y="56590"/>
                    </a:cubicBezTo>
                    <a:cubicBezTo>
                      <a:pt x="236460" y="59484"/>
                      <a:pt x="232373" y="61095"/>
                      <a:pt x="228131" y="61095"/>
                    </a:cubicBezTo>
                    <a:cubicBezTo>
                      <a:pt x="223890" y="61095"/>
                      <a:pt x="219802" y="59484"/>
                      <a:pt x="216703" y="56590"/>
                    </a:cubicBezTo>
                    <a:cubicBezTo>
                      <a:pt x="210793" y="51598"/>
                      <a:pt x="203298" y="48871"/>
                      <a:pt x="195559" y="48890"/>
                    </a:cubicBezTo>
                    <a:cubicBezTo>
                      <a:pt x="187782" y="48871"/>
                      <a:pt x="180255" y="51598"/>
                      <a:pt x="174294" y="56590"/>
                    </a:cubicBezTo>
                    <a:cubicBezTo>
                      <a:pt x="172793" y="58060"/>
                      <a:pt x="171015" y="59221"/>
                      <a:pt x="169064" y="59998"/>
                    </a:cubicBezTo>
                    <a:cubicBezTo>
                      <a:pt x="167114" y="60774"/>
                      <a:pt x="165028" y="61153"/>
                      <a:pt x="162923" y="61114"/>
                    </a:cubicBezTo>
                    <a:cubicBezTo>
                      <a:pt x="158688" y="61166"/>
                      <a:pt x="154601" y="59542"/>
                      <a:pt x="151559" y="56590"/>
                    </a:cubicBezTo>
                    <a:cubicBezTo>
                      <a:pt x="146182" y="51989"/>
                      <a:pt x="139438" y="49281"/>
                      <a:pt x="132367" y="48890"/>
                    </a:cubicBezTo>
                    <a:lnTo>
                      <a:pt x="132367" y="15766"/>
                    </a:lnTo>
                    <a:lnTo>
                      <a:pt x="358483" y="15766"/>
                    </a:lnTo>
                    <a:lnTo>
                      <a:pt x="358483" y="61114"/>
                    </a:lnTo>
                    <a:close/>
                  </a:path>
                </a:pathLst>
              </a:custGeom>
              <a:solidFill>
                <a:srgbClr val="2C5967"/>
              </a:solidFill>
              <a:ln w="6417" cap="flat">
                <a:noFill/>
                <a:prstDash val="solid"/>
                <a:miter/>
              </a:ln>
            </p:spPr>
            <p:txBody>
              <a:bodyPr rtlCol="0" anchor="ctr"/>
              <a:lstStyle/>
              <a:p>
                <a:endParaRPr lang="en-US"/>
              </a:p>
            </p:txBody>
          </p:sp>
          <p:sp>
            <p:nvSpPr>
              <p:cNvPr id="2559" name="Freeform: Shape 2558">
                <a:extLst>
                  <a:ext uri="{FF2B5EF4-FFF2-40B4-BE49-F238E27FC236}">
                    <a16:creationId xmlns:a16="http://schemas.microsoft.com/office/drawing/2014/main" id="{756B1C8A-AE95-471F-B980-52FFAB1241DD}"/>
                  </a:ext>
                </a:extLst>
              </p:cNvPr>
              <p:cNvSpPr/>
              <p:nvPr/>
            </p:nvSpPr>
            <p:spPr>
              <a:xfrm>
                <a:off x="5527500" y="5519754"/>
                <a:ext cx="488898" cy="144956"/>
              </a:xfrm>
              <a:custGeom>
                <a:avLst/>
                <a:gdLst>
                  <a:gd name="connsiteX0" fmla="*/ 480711 w 488898"/>
                  <a:gd name="connsiteY0" fmla="*/ 128337 h 144956"/>
                  <a:gd name="connsiteX1" fmla="*/ 374865 w 488898"/>
                  <a:gd name="connsiteY1" fmla="*/ 8188 h 144956"/>
                  <a:gd name="connsiteX2" fmla="*/ 374865 w 488898"/>
                  <a:gd name="connsiteY2" fmla="*/ 0 h 144956"/>
                  <a:gd name="connsiteX3" fmla="*/ 358483 w 488898"/>
                  <a:gd name="connsiteY3" fmla="*/ 0 h 144956"/>
                  <a:gd name="connsiteX4" fmla="*/ 358483 w 488898"/>
                  <a:gd name="connsiteY4" fmla="*/ 8188 h 144956"/>
                  <a:gd name="connsiteX5" fmla="*/ 337827 w 488898"/>
                  <a:gd name="connsiteY5" fmla="*/ 77734 h 144956"/>
                  <a:gd name="connsiteX6" fmla="*/ 298973 w 488898"/>
                  <a:gd name="connsiteY6" fmla="*/ 114868 h 144956"/>
                  <a:gd name="connsiteX7" fmla="*/ 246528 w 488898"/>
                  <a:gd name="connsiteY7" fmla="*/ 126624 h 144956"/>
                  <a:gd name="connsiteX8" fmla="*/ 194045 w 488898"/>
                  <a:gd name="connsiteY8" fmla="*/ 115798 h 144956"/>
                  <a:gd name="connsiteX9" fmla="*/ 154004 w 488898"/>
                  <a:gd name="connsiteY9" fmla="*/ 80178 h 144956"/>
                  <a:gd name="connsiteX10" fmla="*/ 132367 w 488898"/>
                  <a:gd name="connsiteY10" fmla="*/ 8432 h 144956"/>
                  <a:gd name="connsiteX11" fmla="*/ 132367 w 488898"/>
                  <a:gd name="connsiteY11" fmla="*/ 244 h 144956"/>
                  <a:gd name="connsiteX12" fmla="*/ 116113 w 488898"/>
                  <a:gd name="connsiteY12" fmla="*/ 244 h 144956"/>
                  <a:gd name="connsiteX13" fmla="*/ 116113 w 488898"/>
                  <a:gd name="connsiteY13" fmla="*/ 8432 h 144956"/>
                  <a:gd name="connsiteX14" fmla="*/ 10145 w 488898"/>
                  <a:gd name="connsiteY14" fmla="*/ 128581 h 144956"/>
                  <a:gd name="connsiteX15" fmla="*/ 0 w 488898"/>
                  <a:gd name="connsiteY15" fmla="*/ 128581 h 144956"/>
                  <a:gd name="connsiteX16" fmla="*/ 0 w 488898"/>
                  <a:gd name="connsiteY16" fmla="*/ 144957 h 144956"/>
                  <a:gd name="connsiteX17" fmla="*/ 488899 w 488898"/>
                  <a:gd name="connsiteY17" fmla="*/ 144957 h 144956"/>
                  <a:gd name="connsiteX18" fmla="*/ 488899 w 488898"/>
                  <a:gd name="connsiteY18" fmla="*/ 128337 h 144956"/>
                  <a:gd name="connsiteX19" fmla="*/ 480711 w 488898"/>
                  <a:gd name="connsiteY19" fmla="*/ 128337 h 144956"/>
                  <a:gd name="connsiteX20" fmla="*/ 351765 w 488898"/>
                  <a:gd name="connsiteY20" fmla="*/ 86287 h 144956"/>
                  <a:gd name="connsiteX21" fmla="*/ 358483 w 488898"/>
                  <a:gd name="connsiteY21" fmla="*/ 74070 h 144956"/>
                  <a:gd name="connsiteX22" fmla="*/ 358483 w 488898"/>
                  <a:gd name="connsiteY22" fmla="*/ 128581 h 144956"/>
                  <a:gd name="connsiteX23" fmla="*/ 307643 w 488898"/>
                  <a:gd name="connsiteY23" fmla="*/ 128581 h 144956"/>
                  <a:gd name="connsiteX24" fmla="*/ 351765 w 488898"/>
                  <a:gd name="connsiteY24" fmla="*/ 86287 h 144956"/>
                  <a:gd name="connsiteX25" fmla="*/ 140310 w 488898"/>
                  <a:gd name="connsiteY25" fmla="*/ 88854 h 144956"/>
                  <a:gd name="connsiteX26" fmla="*/ 183336 w 488898"/>
                  <a:gd name="connsiteY26" fmla="*/ 128337 h 144956"/>
                  <a:gd name="connsiteX27" fmla="*/ 132367 w 488898"/>
                  <a:gd name="connsiteY27" fmla="*/ 128337 h 144956"/>
                  <a:gd name="connsiteX28" fmla="*/ 132367 w 488898"/>
                  <a:gd name="connsiteY28" fmla="*/ 74801 h 144956"/>
                  <a:gd name="connsiteX29" fmla="*/ 140310 w 488898"/>
                  <a:gd name="connsiteY29" fmla="*/ 88854 h 144956"/>
                  <a:gd name="connsiteX30" fmla="*/ 106211 w 488898"/>
                  <a:gd name="connsiteY30" fmla="*/ 89714 h 144956"/>
                  <a:gd name="connsiteX31" fmla="*/ 116113 w 488898"/>
                  <a:gd name="connsiteY31" fmla="*/ 71747 h 144956"/>
                  <a:gd name="connsiteX32" fmla="*/ 116113 w 488898"/>
                  <a:gd name="connsiteY32" fmla="*/ 128337 h 144956"/>
                  <a:gd name="connsiteX33" fmla="*/ 68198 w 488898"/>
                  <a:gd name="connsiteY33" fmla="*/ 128337 h 144956"/>
                  <a:gd name="connsiteX34" fmla="*/ 106211 w 488898"/>
                  <a:gd name="connsiteY34" fmla="*/ 89714 h 144956"/>
                  <a:gd name="connsiteX35" fmla="*/ 375109 w 488898"/>
                  <a:gd name="connsiteY35" fmla="*/ 128337 h 144956"/>
                  <a:gd name="connsiteX36" fmla="*/ 375109 w 488898"/>
                  <a:gd name="connsiteY36" fmla="*/ 71747 h 144956"/>
                  <a:gd name="connsiteX37" fmla="*/ 385011 w 488898"/>
                  <a:gd name="connsiteY37" fmla="*/ 89714 h 144956"/>
                  <a:gd name="connsiteX38" fmla="*/ 422902 w 488898"/>
                  <a:gd name="connsiteY38" fmla="*/ 128337 h 144956"/>
                  <a:gd name="connsiteX39" fmla="*/ 375109 w 488898"/>
                  <a:gd name="connsiteY39" fmla="*/ 128337 h 14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8898" h="144956">
                    <a:moveTo>
                      <a:pt x="480711" y="128337"/>
                    </a:moveTo>
                    <a:cubicBezTo>
                      <a:pt x="400898" y="128337"/>
                      <a:pt x="374865" y="38989"/>
                      <a:pt x="374865" y="8188"/>
                    </a:cubicBezTo>
                    <a:lnTo>
                      <a:pt x="374865" y="0"/>
                    </a:lnTo>
                    <a:lnTo>
                      <a:pt x="358483" y="0"/>
                    </a:lnTo>
                    <a:lnTo>
                      <a:pt x="358483" y="8188"/>
                    </a:lnTo>
                    <a:cubicBezTo>
                      <a:pt x="357656" y="32752"/>
                      <a:pt x="350545" y="56699"/>
                      <a:pt x="337827" y="77734"/>
                    </a:cubicBezTo>
                    <a:cubicBezTo>
                      <a:pt x="328497" y="93416"/>
                      <a:pt x="315061" y="106257"/>
                      <a:pt x="298973" y="114868"/>
                    </a:cubicBezTo>
                    <a:cubicBezTo>
                      <a:pt x="282886" y="123486"/>
                      <a:pt x="264752" y="127548"/>
                      <a:pt x="246528" y="126624"/>
                    </a:cubicBezTo>
                    <a:cubicBezTo>
                      <a:pt x="228388" y="127682"/>
                      <a:pt x="210286" y="123948"/>
                      <a:pt x="194045" y="115798"/>
                    </a:cubicBezTo>
                    <a:cubicBezTo>
                      <a:pt x="177798" y="107643"/>
                      <a:pt x="163989" y="95361"/>
                      <a:pt x="154004" y="80178"/>
                    </a:cubicBezTo>
                    <a:cubicBezTo>
                      <a:pt x="140477" y="58643"/>
                      <a:pt x="133002" y="33855"/>
                      <a:pt x="132367" y="8432"/>
                    </a:cubicBezTo>
                    <a:lnTo>
                      <a:pt x="132367" y="244"/>
                    </a:lnTo>
                    <a:lnTo>
                      <a:pt x="116113" y="244"/>
                    </a:lnTo>
                    <a:lnTo>
                      <a:pt x="116113" y="8432"/>
                    </a:lnTo>
                    <a:cubicBezTo>
                      <a:pt x="116113" y="39233"/>
                      <a:pt x="90079" y="128581"/>
                      <a:pt x="10145" y="128581"/>
                    </a:cubicBezTo>
                    <a:lnTo>
                      <a:pt x="0" y="128581"/>
                    </a:lnTo>
                    <a:lnTo>
                      <a:pt x="0" y="144957"/>
                    </a:lnTo>
                    <a:lnTo>
                      <a:pt x="488899" y="144957"/>
                    </a:lnTo>
                    <a:lnTo>
                      <a:pt x="488899" y="128337"/>
                    </a:lnTo>
                    <a:lnTo>
                      <a:pt x="480711" y="128337"/>
                    </a:lnTo>
                    <a:close/>
                    <a:moveTo>
                      <a:pt x="351765" y="86287"/>
                    </a:moveTo>
                    <a:cubicBezTo>
                      <a:pt x="354235" y="82347"/>
                      <a:pt x="356481" y="78266"/>
                      <a:pt x="358483" y="74070"/>
                    </a:cubicBezTo>
                    <a:lnTo>
                      <a:pt x="358483" y="128581"/>
                    </a:lnTo>
                    <a:lnTo>
                      <a:pt x="307643" y="128581"/>
                    </a:lnTo>
                    <a:cubicBezTo>
                      <a:pt x="325847" y="118654"/>
                      <a:pt x="341081" y="104056"/>
                      <a:pt x="351765" y="86287"/>
                    </a:cubicBezTo>
                    <a:close/>
                    <a:moveTo>
                      <a:pt x="140310" y="88854"/>
                    </a:moveTo>
                    <a:cubicBezTo>
                      <a:pt x="151039" y="105487"/>
                      <a:pt x="165849" y="119077"/>
                      <a:pt x="183336" y="128337"/>
                    </a:cubicBezTo>
                    <a:lnTo>
                      <a:pt x="132367" y="128337"/>
                    </a:lnTo>
                    <a:lnTo>
                      <a:pt x="132367" y="74801"/>
                    </a:lnTo>
                    <a:cubicBezTo>
                      <a:pt x="134445" y="79569"/>
                      <a:pt x="137378" y="84215"/>
                      <a:pt x="140310" y="88854"/>
                    </a:cubicBezTo>
                    <a:close/>
                    <a:moveTo>
                      <a:pt x="106211" y="89714"/>
                    </a:moveTo>
                    <a:cubicBezTo>
                      <a:pt x="109869" y="83926"/>
                      <a:pt x="113174" y="77926"/>
                      <a:pt x="116113" y="71747"/>
                    </a:cubicBezTo>
                    <a:lnTo>
                      <a:pt x="116113" y="128337"/>
                    </a:lnTo>
                    <a:lnTo>
                      <a:pt x="68198" y="128337"/>
                    </a:lnTo>
                    <a:cubicBezTo>
                      <a:pt x="83541" y="118397"/>
                      <a:pt x="96515" y="105211"/>
                      <a:pt x="106211" y="89714"/>
                    </a:cubicBezTo>
                    <a:close/>
                    <a:moveTo>
                      <a:pt x="375109" y="128337"/>
                    </a:moveTo>
                    <a:lnTo>
                      <a:pt x="375109" y="71747"/>
                    </a:lnTo>
                    <a:cubicBezTo>
                      <a:pt x="377952" y="77977"/>
                      <a:pt x="381263" y="83984"/>
                      <a:pt x="385011" y="89714"/>
                    </a:cubicBezTo>
                    <a:cubicBezTo>
                      <a:pt x="394655" y="105204"/>
                      <a:pt x="407591" y="118391"/>
                      <a:pt x="422902" y="128337"/>
                    </a:cubicBezTo>
                    <a:lnTo>
                      <a:pt x="375109" y="128337"/>
                    </a:lnTo>
                    <a:close/>
                  </a:path>
                </a:pathLst>
              </a:custGeom>
              <a:solidFill>
                <a:srgbClr val="2C5967"/>
              </a:solidFill>
              <a:ln w="6417" cap="flat">
                <a:noFill/>
                <a:prstDash val="solid"/>
                <a:miter/>
              </a:ln>
            </p:spPr>
            <p:txBody>
              <a:bodyPr rtlCol="0" anchor="ctr"/>
              <a:lstStyle/>
              <a:p>
                <a:endParaRPr lang="en-US"/>
              </a:p>
            </p:txBody>
          </p:sp>
          <p:sp>
            <p:nvSpPr>
              <p:cNvPr id="2560" name="Freeform: Shape 2559">
                <a:extLst>
                  <a:ext uri="{FF2B5EF4-FFF2-40B4-BE49-F238E27FC236}">
                    <a16:creationId xmlns:a16="http://schemas.microsoft.com/office/drawing/2014/main" id="{295739BD-9217-4725-92FF-F3637573B1D9}"/>
                  </a:ext>
                </a:extLst>
              </p:cNvPr>
              <p:cNvSpPr/>
              <p:nvPr/>
            </p:nvSpPr>
            <p:spPr>
              <a:xfrm>
                <a:off x="5527500" y="5762234"/>
                <a:ext cx="488898" cy="28997"/>
              </a:xfrm>
              <a:custGeom>
                <a:avLst/>
                <a:gdLst>
                  <a:gd name="connsiteX0" fmla="*/ 456269 w 488898"/>
                  <a:gd name="connsiteY0" fmla="*/ 19 h 28997"/>
                  <a:gd name="connsiteX1" fmla="*/ 435119 w 488898"/>
                  <a:gd name="connsiteY1" fmla="*/ 7719 h 28997"/>
                  <a:gd name="connsiteX2" fmla="*/ 423691 w 488898"/>
                  <a:gd name="connsiteY2" fmla="*/ 12224 h 28997"/>
                  <a:gd name="connsiteX3" fmla="*/ 412263 w 488898"/>
                  <a:gd name="connsiteY3" fmla="*/ 7719 h 28997"/>
                  <a:gd name="connsiteX4" fmla="*/ 391119 w 488898"/>
                  <a:gd name="connsiteY4" fmla="*/ 19 h 28997"/>
                  <a:gd name="connsiteX5" fmla="*/ 369854 w 488898"/>
                  <a:gd name="connsiteY5" fmla="*/ 7719 h 28997"/>
                  <a:gd name="connsiteX6" fmla="*/ 358483 w 488898"/>
                  <a:gd name="connsiteY6" fmla="*/ 12256 h 28997"/>
                  <a:gd name="connsiteX7" fmla="*/ 347119 w 488898"/>
                  <a:gd name="connsiteY7" fmla="*/ 7719 h 28997"/>
                  <a:gd name="connsiteX8" fmla="*/ 325911 w 488898"/>
                  <a:gd name="connsiteY8" fmla="*/ 0 h 28997"/>
                  <a:gd name="connsiteX9" fmla="*/ 304704 w 488898"/>
                  <a:gd name="connsiteY9" fmla="*/ 7719 h 28997"/>
                  <a:gd name="connsiteX10" fmla="*/ 293339 w 488898"/>
                  <a:gd name="connsiteY10" fmla="*/ 12237 h 28997"/>
                  <a:gd name="connsiteX11" fmla="*/ 281853 w 488898"/>
                  <a:gd name="connsiteY11" fmla="*/ 7719 h 28997"/>
                  <a:gd name="connsiteX12" fmla="*/ 260703 w 488898"/>
                  <a:gd name="connsiteY12" fmla="*/ 19 h 28997"/>
                  <a:gd name="connsiteX13" fmla="*/ 239560 w 488898"/>
                  <a:gd name="connsiteY13" fmla="*/ 7719 h 28997"/>
                  <a:gd name="connsiteX14" fmla="*/ 228131 w 488898"/>
                  <a:gd name="connsiteY14" fmla="*/ 12224 h 28997"/>
                  <a:gd name="connsiteX15" fmla="*/ 216703 w 488898"/>
                  <a:gd name="connsiteY15" fmla="*/ 7719 h 28997"/>
                  <a:gd name="connsiteX16" fmla="*/ 195559 w 488898"/>
                  <a:gd name="connsiteY16" fmla="*/ 19 h 28997"/>
                  <a:gd name="connsiteX17" fmla="*/ 174294 w 488898"/>
                  <a:gd name="connsiteY17" fmla="*/ 7719 h 28997"/>
                  <a:gd name="connsiteX18" fmla="*/ 169064 w 488898"/>
                  <a:gd name="connsiteY18" fmla="*/ 11126 h 28997"/>
                  <a:gd name="connsiteX19" fmla="*/ 162923 w 488898"/>
                  <a:gd name="connsiteY19" fmla="*/ 12237 h 28997"/>
                  <a:gd name="connsiteX20" fmla="*/ 151559 w 488898"/>
                  <a:gd name="connsiteY20" fmla="*/ 7719 h 28997"/>
                  <a:gd name="connsiteX21" fmla="*/ 130352 w 488898"/>
                  <a:gd name="connsiteY21" fmla="*/ 0 h 28997"/>
                  <a:gd name="connsiteX22" fmla="*/ 109144 w 488898"/>
                  <a:gd name="connsiteY22" fmla="*/ 7719 h 28997"/>
                  <a:gd name="connsiteX23" fmla="*/ 97780 w 488898"/>
                  <a:gd name="connsiteY23" fmla="*/ 12237 h 28997"/>
                  <a:gd name="connsiteX24" fmla="*/ 91639 w 488898"/>
                  <a:gd name="connsiteY24" fmla="*/ 11126 h 28997"/>
                  <a:gd name="connsiteX25" fmla="*/ 86409 w 488898"/>
                  <a:gd name="connsiteY25" fmla="*/ 7719 h 28997"/>
                  <a:gd name="connsiteX26" fmla="*/ 65144 w 488898"/>
                  <a:gd name="connsiteY26" fmla="*/ 19 h 28997"/>
                  <a:gd name="connsiteX27" fmla="*/ 44000 w 488898"/>
                  <a:gd name="connsiteY27" fmla="*/ 7719 h 28997"/>
                  <a:gd name="connsiteX28" fmla="*/ 32572 w 488898"/>
                  <a:gd name="connsiteY28" fmla="*/ 12224 h 28997"/>
                  <a:gd name="connsiteX29" fmla="*/ 21143 w 488898"/>
                  <a:gd name="connsiteY29" fmla="*/ 7719 h 28997"/>
                  <a:gd name="connsiteX30" fmla="*/ 0 w 488898"/>
                  <a:gd name="connsiteY30" fmla="*/ 19 h 28997"/>
                  <a:gd name="connsiteX31" fmla="*/ 0 w 488898"/>
                  <a:gd name="connsiteY31" fmla="*/ 16761 h 28997"/>
                  <a:gd name="connsiteX32" fmla="*/ 11364 w 488898"/>
                  <a:gd name="connsiteY32" fmla="*/ 21284 h 28997"/>
                  <a:gd name="connsiteX33" fmla="*/ 32572 w 488898"/>
                  <a:gd name="connsiteY33" fmla="*/ 28998 h 28997"/>
                  <a:gd name="connsiteX34" fmla="*/ 53779 w 488898"/>
                  <a:gd name="connsiteY34" fmla="*/ 21284 h 28997"/>
                  <a:gd name="connsiteX35" fmla="*/ 65144 w 488898"/>
                  <a:gd name="connsiteY35" fmla="*/ 16761 h 28997"/>
                  <a:gd name="connsiteX36" fmla="*/ 76636 w 488898"/>
                  <a:gd name="connsiteY36" fmla="*/ 21284 h 28997"/>
                  <a:gd name="connsiteX37" fmla="*/ 97780 w 488898"/>
                  <a:gd name="connsiteY37" fmla="*/ 28985 h 28997"/>
                  <a:gd name="connsiteX38" fmla="*/ 118923 w 488898"/>
                  <a:gd name="connsiteY38" fmla="*/ 21284 h 28997"/>
                  <a:gd name="connsiteX39" fmla="*/ 130352 w 488898"/>
                  <a:gd name="connsiteY39" fmla="*/ 16780 h 28997"/>
                  <a:gd name="connsiteX40" fmla="*/ 141780 w 488898"/>
                  <a:gd name="connsiteY40" fmla="*/ 21284 h 28997"/>
                  <a:gd name="connsiteX41" fmla="*/ 162923 w 488898"/>
                  <a:gd name="connsiteY41" fmla="*/ 28985 h 28997"/>
                  <a:gd name="connsiteX42" fmla="*/ 184067 w 488898"/>
                  <a:gd name="connsiteY42" fmla="*/ 21284 h 28997"/>
                  <a:gd name="connsiteX43" fmla="*/ 195559 w 488898"/>
                  <a:gd name="connsiteY43" fmla="*/ 16761 h 28997"/>
                  <a:gd name="connsiteX44" fmla="*/ 206924 w 488898"/>
                  <a:gd name="connsiteY44" fmla="*/ 21284 h 28997"/>
                  <a:gd name="connsiteX45" fmla="*/ 228074 w 488898"/>
                  <a:gd name="connsiteY45" fmla="*/ 28985 h 28997"/>
                  <a:gd name="connsiteX46" fmla="*/ 249339 w 488898"/>
                  <a:gd name="connsiteY46" fmla="*/ 21284 h 28997"/>
                  <a:gd name="connsiteX47" fmla="*/ 260703 w 488898"/>
                  <a:gd name="connsiteY47" fmla="*/ 16741 h 28997"/>
                  <a:gd name="connsiteX48" fmla="*/ 272074 w 488898"/>
                  <a:gd name="connsiteY48" fmla="*/ 21284 h 28997"/>
                  <a:gd name="connsiteX49" fmla="*/ 293339 w 488898"/>
                  <a:gd name="connsiteY49" fmla="*/ 28985 h 28997"/>
                  <a:gd name="connsiteX50" fmla="*/ 314483 w 488898"/>
                  <a:gd name="connsiteY50" fmla="*/ 21284 h 28997"/>
                  <a:gd name="connsiteX51" fmla="*/ 325911 w 488898"/>
                  <a:gd name="connsiteY51" fmla="*/ 16780 h 28997"/>
                  <a:gd name="connsiteX52" fmla="*/ 337340 w 488898"/>
                  <a:gd name="connsiteY52" fmla="*/ 21284 h 28997"/>
                  <a:gd name="connsiteX53" fmla="*/ 358483 w 488898"/>
                  <a:gd name="connsiteY53" fmla="*/ 28985 h 28997"/>
                  <a:gd name="connsiteX54" fmla="*/ 379633 w 488898"/>
                  <a:gd name="connsiteY54" fmla="*/ 21284 h 28997"/>
                  <a:gd name="connsiteX55" fmla="*/ 391119 w 488898"/>
                  <a:gd name="connsiteY55" fmla="*/ 16761 h 28997"/>
                  <a:gd name="connsiteX56" fmla="*/ 402490 w 488898"/>
                  <a:gd name="connsiteY56" fmla="*/ 21284 h 28997"/>
                  <a:gd name="connsiteX57" fmla="*/ 423691 w 488898"/>
                  <a:gd name="connsiteY57" fmla="*/ 28998 h 28997"/>
                  <a:gd name="connsiteX58" fmla="*/ 444899 w 488898"/>
                  <a:gd name="connsiteY58" fmla="*/ 21284 h 28997"/>
                  <a:gd name="connsiteX59" fmla="*/ 456269 w 488898"/>
                  <a:gd name="connsiteY59" fmla="*/ 16761 h 28997"/>
                  <a:gd name="connsiteX60" fmla="*/ 467755 w 488898"/>
                  <a:gd name="connsiteY60" fmla="*/ 21284 h 28997"/>
                  <a:gd name="connsiteX61" fmla="*/ 488899 w 488898"/>
                  <a:gd name="connsiteY61" fmla="*/ 28985 h 28997"/>
                  <a:gd name="connsiteX62" fmla="*/ 488899 w 488898"/>
                  <a:gd name="connsiteY62" fmla="*/ 12237 h 28997"/>
                  <a:gd name="connsiteX63" fmla="*/ 477535 w 488898"/>
                  <a:gd name="connsiteY63" fmla="*/ 7719 h 28997"/>
                  <a:gd name="connsiteX64" fmla="*/ 456269 w 488898"/>
                  <a:gd name="connsiteY64" fmla="*/ 19 h 2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8898" h="28997">
                    <a:moveTo>
                      <a:pt x="456269" y="19"/>
                    </a:moveTo>
                    <a:cubicBezTo>
                      <a:pt x="448518" y="-71"/>
                      <a:pt x="440997" y="2669"/>
                      <a:pt x="435119" y="7719"/>
                    </a:cubicBezTo>
                    <a:cubicBezTo>
                      <a:pt x="432020" y="10613"/>
                      <a:pt x="427939" y="12224"/>
                      <a:pt x="423691" y="12224"/>
                    </a:cubicBezTo>
                    <a:cubicBezTo>
                      <a:pt x="419449" y="12224"/>
                      <a:pt x="415368" y="10613"/>
                      <a:pt x="412263" y="7719"/>
                    </a:cubicBezTo>
                    <a:cubicBezTo>
                      <a:pt x="406385" y="2669"/>
                      <a:pt x="398871" y="-71"/>
                      <a:pt x="391119" y="19"/>
                    </a:cubicBezTo>
                    <a:cubicBezTo>
                      <a:pt x="383335" y="-64"/>
                      <a:pt x="375783" y="2669"/>
                      <a:pt x="369854" y="7719"/>
                    </a:cubicBezTo>
                    <a:cubicBezTo>
                      <a:pt x="366787" y="10633"/>
                      <a:pt x="362718" y="12256"/>
                      <a:pt x="358483" y="12256"/>
                    </a:cubicBezTo>
                    <a:cubicBezTo>
                      <a:pt x="354254" y="12256"/>
                      <a:pt x="350186" y="10633"/>
                      <a:pt x="347119" y="7719"/>
                    </a:cubicBezTo>
                    <a:cubicBezTo>
                      <a:pt x="341177" y="2733"/>
                      <a:pt x="333669" y="0"/>
                      <a:pt x="325911" y="0"/>
                    </a:cubicBezTo>
                    <a:cubicBezTo>
                      <a:pt x="318160" y="0"/>
                      <a:pt x="310652" y="2733"/>
                      <a:pt x="304704" y="7719"/>
                    </a:cubicBezTo>
                    <a:cubicBezTo>
                      <a:pt x="301668" y="10671"/>
                      <a:pt x="297581" y="12294"/>
                      <a:pt x="293339" y="12237"/>
                    </a:cubicBezTo>
                    <a:cubicBezTo>
                      <a:pt x="289066" y="12301"/>
                      <a:pt x="284940" y="10678"/>
                      <a:pt x="281853" y="7719"/>
                    </a:cubicBezTo>
                    <a:cubicBezTo>
                      <a:pt x="275930" y="2740"/>
                      <a:pt x="268442" y="19"/>
                      <a:pt x="260703" y="19"/>
                    </a:cubicBezTo>
                    <a:cubicBezTo>
                      <a:pt x="252971" y="19"/>
                      <a:pt x="245483" y="2740"/>
                      <a:pt x="239560" y="7719"/>
                    </a:cubicBezTo>
                    <a:cubicBezTo>
                      <a:pt x="236460" y="10613"/>
                      <a:pt x="232373" y="12224"/>
                      <a:pt x="228131" y="12224"/>
                    </a:cubicBezTo>
                    <a:cubicBezTo>
                      <a:pt x="223890" y="12224"/>
                      <a:pt x="219802" y="10613"/>
                      <a:pt x="216703" y="7719"/>
                    </a:cubicBezTo>
                    <a:cubicBezTo>
                      <a:pt x="210825" y="2669"/>
                      <a:pt x="203311" y="-71"/>
                      <a:pt x="195559" y="19"/>
                    </a:cubicBezTo>
                    <a:cubicBezTo>
                      <a:pt x="187776" y="-64"/>
                      <a:pt x="180217" y="2669"/>
                      <a:pt x="174294" y="7719"/>
                    </a:cubicBezTo>
                    <a:cubicBezTo>
                      <a:pt x="172793" y="9189"/>
                      <a:pt x="171015" y="10350"/>
                      <a:pt x="169064" y="11126"/>
                    </a:cubicBezTo>
                    <a:cubicBezTo>
                      <a:pt x="167114" y="11903"/>
                      <a:pt x="165028" y="12282"/>
                      <a:pt x="162923" y="12237"/>
                    </a:cubicBezTo>
                    <a:cubicBezTo>
                      <a:pt x="158688" y="12294"/>
                      <a:pt x="154601" y="10671"/>
                      <a:pt x="151559" y="7719"/>
                    </a:cubicBezTo>
                    <a:cubicBezTo>
                      <a:pt x="145617" y="2733"/>
                      <a:pt x="138109" y="0"/>
                      <a:pt x="130352" y="0"/>
                    </a:cubicBezTo>
                    <a:cubicBezTo>
                      <a:pt x="122594" y="0"/>
                      <a:pt x="115086" y="2733"/>
                      <a:pt x="109144" y="7719"/>
                    </a:cubicBezTo>
                    <a:cubicBezTo>
                      <a:pt x="106102" y="10671"/>
                      <a:pt x="102015" y="12294"/>
                      <a:pt x="97780" y="12237"/>
                    </a:cubicBezTo>
                    <a:cubicBezTo>
                      <a:pt x="95681" y="12282"/>
                      <a:pt x="93589" y="11903"/>
                      <a:pt x="91639" y="11126"/>
                    </a:cubicBezTo>
                    <a:cubicBezTo>
                      <a:pt x="89688" y="10350"/>
                      <a:pt x="87910" y="9189"/>
                      <a:pt x="86409" y="7719"/>
                    </a:cubicBezTo>
                    <a:cubicBezTo>
                      <a:pt x="80486" y="2669"/>
                      <a:pt x="72934" y="-64"/>
                      <a:pt x="65144" y="19"/>
                    </a:cubicBezTo>
                    <a:cubicBezTo>
                      <a:pt x="57392" y="-71"/>
                      <a:pt x="49878" y="2669"/>
                      <a:pt x="44000" y="7719"/>
                    </a:cubicBezTo>
                    <a:cubicBezTo>
                      <a:pt x="40901" y="10613"/>
                      <a:pt x="36813" y="12224"/>
                      <a:pt x="32572" y="12224"/>
                    </a:cubicBezTo>
                    <a:cubicBezTo>
                      <a:pt x="28330" y="12224"/>
                      <a:pt x="24243" y="10613"/>
                      <a:pt x="21143" y="7719"/>
                    </a:cubicBezTo>
                    <a:cubicBezTo>
                      <a:pt x="15278" y="2650"/>
                      <a:pt x="7751" y="-90"/>
                      <a:pt x="0" y="19"/>
                    </a:cubicBezTo>
                    <a:lnTo>
                      <a:pt x="0" y="16761"/>
                    </a:lnTo>
                    <a:cubicBezTo>
                      <a:pt x="4235" y="16703"/>
                      <a:pt x="8323" y="18333"/>
                      <a:pt x="11364" y="21284"/>
                    </a:cubicBezTo>
                    <a:cubicBezTo>
                      <a:pt x="17306" y="26271"/>
                      <a:pt x="24814" y="28998"/>
                      <a:pt x="32572" y="28998"/>
                    </a:cubicBezTo>
                    <a:cubicBezTo>
                      <a:pt x="40330" y="28998"/>
                      <a:pt x="47837" y="26271"/>
                      <a:pt x="53779" y="21284"/>
                    </a:cubicBezTo>
                    <a:cubicBezTo>
                      <a:pt x="56821" y="18333"/>
                      <a:pt x="60908" y="16703"/>
                      <a:pt x="65144" y="16761"/>
                    </a:cubicBezTo>
                    <a:cubicBezTo>
                      <a:pt x="69417" y="16703"/>
                      <a:pt x="73550" y="18326"/>
                      <a:pt x="76636" y="21284"/>
                    </a:cubicBezTo>
                    <a:cubicBezTo>
                      <a:pt x="82559" y="26258"/>
                      <a:pt x="90041" y="28985"/>
                      <a:pt x="97780" y="28985"/>
                    </a:cubicBezTo>
                    <a:cubicBezTo>
                      <a:pt x="105512" y="28985"/>
                      <a:pt x="113000" y="26258"/>
                      <a:pt x="118923" y="21284"/>
                    </a:cubicBezTo>
                    <a:cubicBezTo>
                      <a:pt x="122023" y="18390"/>
                      <a:pt x="126110" y="16780"/>
                      <a:pt x="130352" y="16780"/>
                    </a:cubicBezTo>
                    <a:cubicBezTo>
                      <a:pt x="134593" y="16780"/>
                      <a:pt x="138681" y="18390"/>
                      <a:pt x="141780" y="21284"/>
                    </a:cubicBezTo>
                    <a:cubicBezTo>
                      <a:pt x="147703" y="26258"/>
                      <a:pt x="155191" y="28985"/>
                      <a:pt x="162923" y="28985"/>
                    </a:cubicBezTo>
                    <a:cubicBezTo>
                      <a:pt x="170662" y="28985"/>
                      <a:pt x="178144" y="26258"/>
                      <a:pt x="184067" y="21284"/>
                    </a:cubicBezTo>
                    <a:cubicBezTo>
                      <a:pt x="187153" y="18326"/>
                      <a:pt x="191286" y="16703"/>
                      <a:pt x="195559" y="16761"/>
                    </a:cubicBezTo>
                    <a:cubicBezTo>
                      <a:pt x="199795" y="16703"/>
                      <a:pt x="203882" y="18333"/>
                      <a:pt x="206924" y="21284"/>
                    </a:cubicBezTo>
                    <a:cubicBezTo>
                      <a:pt x="212840" y="26277"/>
                      <a:pt x="220335" y="29004"/>
                      <a:pt x="228074" y="28985"/>
                    </a:cubicBezTo>
                    <a:cubicBezTo>
                      <a:pt x="235844" y="29004"/>
                      <a:pt x="243378" y="26277"/>
                      <a:pt x="249339" y="21284"/>
                    </a:cubicBezTo>
                    <a:cubicBezTo>
                      <a:pt x="252406" y="18371"/>
                      <a:pt x="256475" y="16741"/>
                      <a:pt x="260703" y="16741"/>
                    </a:cubicBezTo>
                    <a:cubicBezTo>
                      <a:pt x="264938" y="16741"/>
                      <a:pt x="269007" y="18371"/>
                      <a:pt x="272074" y="21284"/>
                    </a:cubicBezTo>
                    <a:cubicBezTo>
                      <a:pt x="278035" y="26277"/>
                      <a:pt x="285562" y="29004"/>
                      <a:pt x="293339" y="28985"/>
                    </a:cubicBezTo>
                    <a:cubicBezTo>
                      <a:pt x="301078" y="29004"/>
                      <a:pt x="308573" y="26277"/>
                      <a:pt x="314483" y="21284"/>
                    </a:cubicBezTo>
                    <a:cubicBezTo>
                      <a:pt x="317589" y="18390"/>
                      <a:pt x="321670" y="16780"/>
                      <a:pt x="325911" y="16780"/>
                    </a:cubicBezTo>
                    <a:cubicBezTo>
                      <a:pt x="330153" y="16780"/>
                      <a:pt x="334240" y="18390"/>
                      <a:pt x="337340" y="21284"/>
                    </a:cubicBezTo>
                    <a:cubicBezTo>
                      <a:pt x="343262" y="26258"/>
                      <a:pt x="350751" y="28985"/>
                      <a:pt x="358483" y="28985"/>
                    </a:cubicBezTo>
                    <a:cubicBezTo>
                      <a:pt x="366222" y="28985"/>
                      <a:pt x="373710" y="26258"/>
                      <a:pt x="379633" y="21284"/>
                    </a:cubicBezTo>
                    <a:cubicBezTo>
                      <a:pt x="382719" y="18326"/>
                      <a:pt x="386845" y="16703"/>
                      <a:pt x="391119" y="16761"/>
                    </a:cubicBezTo>
                    <a:cubicBezTo>
                      <a:pt x="395361" y="16703"/>
                      <a:pt x="399448" y="18333"/>
                      <a:pt x="402490" y="21284"/>
                    </a:cubicBezTo>
                    <a:cubicBezTo>
                      <a:pt x="408432" y="26271"/>
                      <a:pt x="415939" y="28998"/>
                      <a:pt x="423691" y="28998"/>
                    </a:cubicBezTo>
                    <a:cubicBezTo>
                      <a:pt x="431449" y="28998"/>
                      <a:pt x="438957" y="26271"/>
                      <a:pt x="444899" y="21284"/>
                    </a:cubicBezTo>
                    <a:cubicBezTo>
                      <a:pt x="447940" y="18333"/>
                      <a:pt x="452028" y="16703"/>
                      <a:pt x="456269" y="16761"/>
                    </a:cubicBezTo>
                    <a:cubicBezTo>
                      <a:pt x="460543" y="16703"/>
                      <a:pt x="464669" y="18326"/>
                      <a:pt x="467755" y="21284"/>
                    </a:cubicBezTo>
                    <a:cubicBezTo>
                      <a:pt x="473653" y="26303"/>
                      <a:pt x="481154" y="29036"/>
                      <a:pt x="488899" y="28985"/>
                    </a:cubicBezTo>
                    <a:lnTo>
                      <a:pt x="488899" y="12237"/>
                    </a:lnTo>
                    <a:cubicBezTo>
                      <a:pt x="484664" y="12294"/>
                      <a:pt x="480576" y="10671"/>
                      <a:pt x="477535" y="7719"/>
                    </a:cubicBezTo>
                    <a:cubicBezTo>
                      <a:pt x="471606" y="2669"/>
                      <a:pt x="464053" y="-64"/>
                      <a:pt x="456269" y="19"/>
                    </a:cubicBezTo>
                    <a:close/>
                  </a:path>
                </a:pathLst>
              </a:custGeom>
              <a:solidFill>
                <a:srgbClr val="2C5967"/>
              </a:solidFill>
              <a:ln w="6417" cap="flat">
                <a:noFill/>
                <a:prstDash val="solid"/>
                <a:miter/>
              </a:ln>
            </p:spPr>
            <p:txBody>
              <a:bodyPr rtlCol="0" anchor="ctr"/>
              <a:lstStyle/>
              <a:p>
                <a:endParaRPr lang="en-US"/>
              </a:p>
            </p:txBody>
          </p:sp>
          <p:sp>
            <p:nvSpPr>
              <p:cNvPr id="2561" name="Freeform: Shape 2560">
                <a:extLst>
                  <a:ext uri="{FF2B5EF4-FFF2-40B4-BE49-F238E27FC236}">
                    <a16:creationId xmlns:a16="http://schemas.microsoft.com/office/drawing/2014/main" id="{3BB13344-50E2-4C50-89D1-1C143822AFA6}"/>
                  </a:ext>
                </a:extLst>
              </p:cNvPr>
              <p:cNvSpPr/>
              <p:nvPr/>
            </p:nvSpPr>
            <p:spPr>
              <a:xfrm>
                <a:off x="5837099" y="5396056"/>
                <a:ext cx="36665" cy="16260"/>
              </a:xfrm>
              <a:custGeom>
                <a:avLst/>
                <a:gdLst>
                  <a:gd name="connsiteX0" fmla="*/ 36666 w 36665"/>
                  <a:gd name="connsiteY0" fmla="*/ 0 h 16260"/>
                  <a:gd name="connsiteX1" fmla="*/ 0 w 36665"/>
                  <a:gd name="connsiteY1" fmla="*/ 0 h 16260"/>
                  <a:gd name="connsiteX2" fmla="*/ 0 w 36665"/>
                  <a:gd name="connsiteY2" fmla="*/ 16260 h 16260"/>
                  <a:gd name="connsiteX3" fmla="*/ 36666 w 36665"/>
                  <a:gd name="connsiteY3" fmla="*/ 16260 h 16260"/>
                  <a:gd name="connsiteX4" fmla="*/ 36666 w 36665"/>
                  <a:gd name="connsiteY4" fmla="*/ 0 h 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65" h="16260">
                    <a:moveTo>
                      <a:pt x="36666" y="0"/>
                    </a:moveTo>
                    <a:lnTo>
                      <a:pt x="0" y="0"/>
                    </a:lnTo>
                    <a:lnTo>
                      <a:pt x="0" y="16260"/>
                    </a:lnTo>
                    <a:lnTo>
                      <a:pt x="36666" y="16260"/>
                    </a:lnTo>
                    <a:lnTo>
                      <a:pt x="36666" y="0"/>
                    </a:lnTo>
                    <a:close/>
                  </a:path>
                </a:pathLst>
              </a:custGeom>
              <a:solidFill>
                <a:srgbClr val="2C5967"/>
              </a:solidFill>
              <a:ln w="6417" cap="flat">
                <a:noFill/>
                <a:prstDash val="solid"/>
                <a:miter/>
              </a:ln>
            </p:spPr>
            <p:txBody>
              <a:bodyPr rtlCol="0" anchor="ctr"/>
              <a:lstStyle/>
              <a:p>
                <a:endParaRPr lang="en-US"/>
              </a:p>
            </p:txBody>
          </p:sp>
          <p:sp>
            <p:nvSpPr>
              <p:cNvPr id="2562" name="Freeform: Shape 2561">
                <a:extLst>
                  <a:ext uri="{FF2B5EF4-FFF2-40B4-BE49-F238E27FC236}">
                    <a16:creationId xmlns:a16="http://schemas.microsoft.com/office/drawing/2014/main" id="{A2DCC50E-BD69-44B6-886A-BFA844EEBA68}"/>
                  </a:ext>
                </a:extLst>
              </p:cNvPr>
              <p:cNvSpPr/>
              <p:nvPr/>
            </p:nvSpPr>
            <p:spPr>
              <a:xfrm>
                <a:off x="5837099" y="5434801"/>
                <a:ext cx="36665" cy="16260"/>
              </a:xfrm>
              <a:custGeom>
                <a:avLst/>
                <a:gdLst>
                  <a:gd name="connsiteX0" fmla="*/ 36666 w 36665"/>
                  <a:gd name="connsiteY0" fmla="*/ 0 h 16260"/>
                  <a:gd name="connsiteX1" fmla="*/ 0 w 36665"/>
                  <a:gd name="connsiteY1" fmla="*/ 0 h 16260"/>
                  <a:gd name="connsiteX2" fmla="*/ 0 w 36665"/>
                  <a:gd name="connsiteY2" fmla="*/ 16260 h 16260"/>
                  <a:gd name="connsiteX3" fmla="*/ 36666 w 36665"/>
                  <a:gd name="connsiteY3" fmla="*/ 16260 h 16260"/>
                  <a:gd name="connsiteX4" fmla="*/ 36666 w 36665"/>
                  <a:gd name="connsiteY4" fmla="*/ 0 h 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65" h="16260">
                    <a:moveTo>
                      <a:pt x="36666" y="0"/>
                    </a:moveTo>
                    <a:lnTo>
                      <a:pt x="0" y="0"/>
                    </a:lnTo>
                    <a:lnTo>
                      <a:pt x="0" y="16260"/>
                    </a:lnTo>
                    <a:lnTo>
                      <a:pt x="36666" y="16260"/>
                    </a:lnTo>
                    <a:lnTo>
                      <a:pt x="36666" y="0"/>
                    </a:lnTo>
                    <a:close/>
                  </a:path>
                </a:pathLst>
              </a:custGeom>
              <a:solidFill>
                <a:srgbClr val="2C5967"/>
              </a:solidFill>
              <a:ln w="6417" cap="flat">
                <a:noFill/>
                <a:prstDash val="solid"/>
                <a:miter/>
              </a:ln>
            </p:spPr>
            <p:txBody>
              <a:bodyPr rtlCol="0" anchor="ctr"/>
              <a:lstStyle/>
              <a:p>
                <a:endParaRPr lang="en-US"/>
              </a:p>
            </p:txBody>
          </p:sp>
          <p:sp>
            <p:nvSpPr>
              <p:cNvPr id="2563" name="Freeform: Shape 2562">
                <a:extLst>
                  <a:ext uri="{FF2B5EF4-FFF2-40B4-BE49-F238E27FC236}">
                    <a16:creationId xmlns:a16="http://schemas.microsoft.com/office/drawing/2014/main" id="{94B1F7F5-D987-42F0-A656-6A2094F2DEA1}"/>
                  </a:ext>
                </a:extLst>
              </p:cNvPr>
              <p:cNvSpPr/>
              <p:nvPr/>
            </p:nvSpPr>
            <p:spPr>
              <a:xfrm>
                <a:off x="5672090" y="5363427"/>
                <a:ext cx="152784" cy="270976"/>
              </a:xfrm>
              <a:custGeom>
                <a:avLst/>
                <a:gdLst>
                  <a:gd name="connsiteX0" fmla="*/ 28600 w 152784"/>
                  <a:gd name="connsiteY0" fmla="*/ 156937 h 270976"/>
                  <a:gd name="connsiteX1" fmla="*/ 81526 w 152784"/>
                  <a:gd name="connsiteY1" fmla="*/ 156937 h 270976"/>
                  <a:gd name="connsiteX2" fmla="*/ 90169 w 152784"/>
                  <a:gd name="connsiteY2" fmla="*/ 160517 h 270976"/>
                  <a:gd name="connsiteX3" fmla="*/ 93750 w 152784"/>
                  <a:gd name="connsiteY3" fmla="*/ 169161 h 270976"/>
                  <a:gd name="connsiteX4" fmla="*/ 93750 w 152784"/>
                  <a:gd name="connsiteY4" fmla="*/ 270977 h 270976"/>
                  <a:gd name="connsiteX5" fmla="*/ 110004 w 152784"/>
                  <a:gd name="connsiteY5" fmla="*/ 270977 h 270976"/>
                  <a:gd name="connsiteX6" fmla="*/ 110004 w 152784"/>
                  <a:gd name="connsiteY6" fmla="*/ 169161 h 270976"/>
                  <a:gd name="connsiteX7" fmla="*/ 107874 w 152784"/>
                  <a:gd name="connsiteY7" fmla="*/ 158227 h 270976"/>
                  <a:gd name="connsiteX8" fmla="*/ 101707 w 152784"/>
                  <a:gd name="connsiteY8" fmla="*/ 148941 h 270976"/>
                  <a:gd name="connsiteX9" fmla="*/ 92454 w 152784"/>
                  <a:gd name="connsiteY9" fmla="*/ 142736 h 270976"/>
                  <a:gd name="connsiteX10" fmla="*/ 81526 w 152784"/>
                  <a:gd name="connsiteY10" fmla="*/ 140561 h 270976"/>
                  <a:gd name="connsiteX11" fmla="*/ 28600 w 152784"/>
                  <a:gd name="connsiteY11" fmla="*/ 140561 h 270976"/>
                  <a:gd name="connsiteX12" fmla="*/ 19963 w 152784"/>
                  <a:gd name="connsiteY12" fmla="*/ 136980 h 270976"/>
                  <a:gd name="connsiteX13" fmla="*/ 16382 w 152784"/>
                  <a:gd name="connsiteY13" fmla="*/ 128337 h 270976"/>
                  <a:gd name="connsiteX14" fmla="*/ 16382 w 152784"/>
                  <a:gd name="connsiteY14" fmla="*/ 79447 h 270976"/>
                  <a:gd name="connsiteX15" fmla="*/ 19963 w 152784"/>
                  <a:gd name="connsiteY15" fmla="*/ 70803 h 270976"/>
                  <a:gd name="connsiteX16" fmla="*/ 28600 w 152784"/>
                  <a:gd name="connsiteY16" fmla="*/ 67223 h 270976"/>
                  <a:gd name="connsiteX17" fmla="*/ 61114 w 152784"/>
                  <a:gd name="connsiteY17" fmla="*/ 67223 h 270976"/>
                  <a:gd name="connsiteX18" fmla="*/ 61114 w 152784"/>
                  <a:gd name="connsiteY18" fmla="*/ 69302 h 270976"/>
                  <a:gd name="connsiteX19" fmla="*/ 69302 w 152784"/>
                  <a:gd name="connsiteY19" fmla="*/ 85556 h 270976"/>
                  <a:gd name="connsiteX20" fmla="*/ 77490 w 152784"/>
                  <a:gd name="connsiteY20" fmla="*/ 85556 h 270976"/>
                  <a:gd name="connsiteX21" fmla="*/ 85562 w 152784"/>
                  <a:gd name="connsiteY21" fmla="*/ 101938 h 270976"/>
                  <a:gd name="connsiteX22" fmla="*/ 136525 w 152784"/>
                  <a:gd name="connsiteY22" fmla="*/ 101938 h 270976"/>
                  <a:gd name="connsiteX23" fmla="*/ 144719 w 152784"/>
                  <a:gd name="connsiteY23" fmla="*/ 118192 h 270976"/>
                  <a:gd name="connsiteX24" fmla="*/ 152785 w 152784"/>
                  <a:gd name="connsiteY24" fmla="*/ 118192 h 270976"/>
                  <a:gd name="connsiteX25" fmla="*/ 152785 w 152784"/>
                  <a:gd name="connsiteY25" fmla="*/ 101938 h 270976"/>
                  <a:gd name="connsiteX26" fmla="*/ 152785 w 152784"/>
                  <a:gd name="connsiteY26" fmla="*/ 16376 h 270976"/>
                  <a:gd name="connsiteX27" fmla="*/ 152785 w 152784"/>
                  <a:gd name="connsiteY27" fmla="*/ 0 h 270976"/>
                  <a:gd name="connsiteX28" fmla="*/ 144719 w 152784"/>
                  <a:gd name="connsiteY28" fmla="*/ 0 h 270976"/>
                  <a:gd name="connsiteX29" fmla="*/ 136525 w 152784"/>
                  <a:gd name="connsiteY29" fmla="*/ 16376 h 270976"/>
                  <a:gd name="connsiteX30" fmla="*/ 85562 w 152784"/>
                  <a:gd name="connsiteY30" fmla="*/ 16376 h 270976"/>
                  <a:gd name="connsiteX31" fmla="*/ 77490 w 152784"/>
                  <a:gd name="connsiteY31" fmla="*/ 32758 h 270976"/>
                  <a:gd name="connsiteX32" fmla="*/ 69302 w 152784"/>
                  <a:gd name="connsiteY32" fmla="*/ 32758 h 270976"/>
                  <a:gd name="connsiteX33" fmla="*/ 61114 w 152784"/>
                  <a:gd name="connsiteY33" fmla="*/ 48890 h 270976"/>
                  <a:gd name="connsiteX34" fmla="*/ 61114 w 152784"/>
                  <a:gd name="connsiteY34" fmla="*/ 50969 h 270976"/>
                  <a:gd name="connsiteX35" fmla="*/ 28600 w 152784"/>
                  <a:gd name="connsiteY35" fmla="*/ 50969 h 270976"/>
                  <a:gd name="connsiteX36" fmla="*/ 8419 w 152784"/>
                  <a:gd name="connsiteY36" fmla="*/ 59304 h 270976"/>
                  <a:gd name="connsiteX37" fmla="*/ 0 w 152784"/>
                  <a:gd name="connsiteY37" fmla="*/ 79447 h 270976"/>
                  <a:gd name="connsiteX38" fmla="*/ 0 w 152784"/>
                  <a:gd name="connsiteY38" fmla="*/ 128337 h 270976"/>
                  <a:gd name="connsiteX39" fmla="*/ 2182 w 152784"/>
                  <a:gd name="connsiteY39" fmla="*/ 139284 h 270976"/>
                  <a:gd name="connsiteX40" fmla="*/ 8381 w 152784"/>
                  <a:gd name="connsiteY40" fmla="*/ 148563 h 270976"/>
                  <a:gd name="connsiteX41" fmla="*/ 17659 w 152784"/>
                  <a:gd name="connsiteY41" fmla="*/ 154761 h 270976"/>
                  <a:gd name="connsiteX42" fmla="*/ 28600 w 152784"/>
                  <a:gd name="connsiteY42" fmla="*/ 156937 h 270976"/>
                  <a:gd name="connsiteX43" fmla="*/ 93750 w 152784"/>
                  <a:gd name="connsiteY43" fmla="*/ 32636 h 270976"/>
                  <a:gd name="connsiteX44" fmla="*/ 136525 w 152784"/>
                  <a:gd name="connsiteY44" fmla="*/ 32636 h 270976"/>
                  <a:gd name="connsiteX45" fmla="*/ 136525 w 152784"/>
                  <a:gd name="connsiteY45" fmla="*/ 85556 h 270976"/>
                  <a:gd name="connsiteX46" fmla="*/ 93750 w 152784"/>
                  <a:gd name="connsiteY46" fmla="*/ 85556 h 270976"/>
                  <a:gd name="connsiteX47" fmla="*/ 93750 w 152784"/>
                  <a:gd name="connsiteY47" fmla="*/ 32636 h 27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2784" h="270976">
                    <a:moveTo>
                      <a:pt x="28600" y="156937"/>
                    </a:moveTo>
                    <a:lnTo>
                      <a:pt x="81526" y="156937"/>
                    </a:lnTo>
                    <a:cubicBezTo>
                      <a:pt x="84767" y="156937"/>
                      <a:pt x="87879" y="158227"/>
                      <a:pt x="90169" y="160517"/>
                    </a:cubicBezTo>
                    <a:cubicBezTo>
                      <a:pt x="92460" y="162808"/>
                      <a:pt x="93750" y="165920"/>
                      <a:pt x="93750" y="169161"/>
                    </a:cubicBezTo>
                    <a:lnTo>
                      <a:pt x="93750" y="270977"/>
                    </a:lnTo>
                    <a:lnTo>
                      <a:pt x="110004" y="270977"/>
                    </a:lnTo>
                    <a:lnTo>
                      <a:pt x="110004" y="169161"/>
                    </a:lnTo>
                    <a:cubicBezTo>
                      <a:pt x="110023" y="165407"/>
                      <a:pt x="109298" y="161692"/>
                      <a:pt x="107874" y="158227"/>
                    </a:cubicBezTo>
                    <a:cubicBezTo>
                      <a:pt x="106449" y="154755"/>
                      <a:pt x="104351" y="151598"/>
                      <a:pt x="101707" y="148941"/>
                    </a:cubicBezTo>
                    <a:cubicBezTo>
                      <a:pt x="99063" y="146285"/>
                      <a:pt x="95913" y="144180"/>
                      <a:pt x="92454" y="142736"/>
                    </a:cubicBezTo>
                    <a:cubicBezTo>
                      <a:pt x="88989" y="141299"/>
                      <a:pt x="85273" y="140561"/>
                      <a:pt x="81526" y="140561"/>
                    </a:cubicBezTo>
                    <a:lnTo>
                      <a:pt x="28600" y="140561"/>
                    </a:lnTo>
                    <a:cubicBezTo>
                      <a:pt x="25360" y="140561"/>
                      <a:pt x="22254" y="139271"/>
                      <a:pt x="19963" y="136980"/>
                    </a:cubicBezTo>
                    <a:cubicBezTo>
                      <a:pt x="17666" y="134689"/>
                      <a:pt x="16382" y="131577"/>
                      <a:pt x="16382" y="128337"/>
                    </a:cubicBezTo>
                    <a:lnTo>
                      <a:pt x="16382" y="79447"/>
                    </a:lnTo>
                    <a:cubicBezTo>
                      <a:pt x="16382" y="76206"/>
                      <a:pt x="17666" y="73094"/>
                      <a:pt x="19963" y="70803"/>
                    </a:cubicBezTo>
                    <a:cubicBezTo>
                      <a:pt x="22254" y="68513"/>
                      <a:pt x="25360" y="67223"/>
                      <a:pt x="28600" y="67223"/>
                    </a:cubicBezTo>
                    <a:lnTo>
                      <a:pt x="61114" y="67223"/>
                    </a:lnTo>
                    <a:lnTo>
                      <a:pt x="61114" y="69302"/>
                    </a:lnTo>
                    <a:lnTo>
                      <a:pt x="69302" y="85556"/>
                    </a:lnTo>
                    <a:lnTo>
                      <a:pt x="77490" y="85556"/>
                    </a:lnTo>
                    <a:lnTo>
                      <a:pt x="85562" y="101938"/>
                    </a:lnTo>
                    <a:lnTo>
                      <a:pt x="136525" y="101938"/>
                    </a:lnTo>
                    <a:lnTo>
                      <a:pt x="144719" y="118192"/>
                    </a:lnTo>
                    <a:lnTo>
                      <a:pt x="152785" y="118192"/>
                    </a:lnTo>
                    <a:lnTo>
                      <a:pt x="152785" y="101938"/>
                    </a:lnTo>
                    <a:lnTo>
                      <a:pt x="152785" y="16376"/>
                    </a:lnTo>
                    <a:lnTo>
                      <a:pt x="152785" y="0"/>
                    </a:lnTo>
                    <a:lnTo>
                      <a:pt x="144719" y="0"/>
                    </a:lnTo>
                    <a:lnTo>
                      <a:pt x="136525" y="16376"/>
                    </a:lnTo>
                    <a:lnTo>
                      <a:pt x="85562" y="16376"/>
                    </a:lnTo>
                    <a:lnTo>
                      <a:pt x="77490" y="32758"/>
                    </a:lnTo>
                    <a:lnTo>
                      <a:pt x="69302" y="32758"/>
                    </a:lnTo>
                    <a:lnTo>
                      <a:pt x="61114" y="48890"/>
                    </a:lnTo>
                    <a:lnTo>
                      <a:pt x="61114" y="50969"/>
                    </a:lnTo>
                    <a:lnTo>
                      <a:pt x="28600" y="50969"/>
                    </a:lnTo>
                    <a:cubicBezTo>
                      <a:pt x="21041" y="50969"/>
                      <a:pt x="13783" y="53965"/>
                      <a:pt x="8419" y="59304"/>
                    </a:cubicBezTo>
                    <a:cubicBezTo>
                      <a:pt x="3061" y="64637"/>
                      <a:pt x="32" y="71882"/>
                      <a:pt x="0" y="79447"/>
                    </a:cubicBezTo>
                    <a:lnTo>
                      <a:pt x="0" y="128337"/>
                    </a:lnTo>
                    <a:cubicBezTo>
                      <a:pt x="0" y="132091"/>
                      <a:pt x="745" y="135812"/>
                      <a:pt x="2182" y="139284"/>
                    </a:cubicBezTo>
                    <a:cubicBezTo>
                      <a:pt x="3619" y="142749"/>
                      <a:pt x="5724" y="145906"/>
                      <a:pt x="8381" y="148563"/>
                    </a:cubicBezTo>
                    <a:cubicBezTo>
                      <a:pt x="11037" y="151213"/>
                      <a:pt x="14188" y="153324"/>
                      <a:pt x="17659" y="154761"/>
                    </a:cubicBezTo>
                    <a:cubicBezTo>
                      <a:pt x="21124" y="156199"/>
                      <a:pt x="24846" y="156937"/>
                      <a:pt x="28600" y="156937"/>
                    </a:cubicBezTo>
                    <a:close/>
                    <a:moveTo>
                      <a:pt x="93750" y="32636"/>
                    </a:moveTo>
                    <a:lnTo>
                      <a:pt x="136525" y="32636"/>
                    </a:lnTo>
                    <a:lnTo>
                      <a:pt x="136525" y="85556"/>
                    </a:lnTo>
                    <a:lnTo>
                      <a:pt x="93750" y="85556"/>
                    </a:lnTo>
                    <a:lnTo>
                      <a:pt x="93750" y="32636"/>
                    </a:lnTo>
                    <a:close/>
                  </a:path>
                </a:pathLst>
              </a:custGeom>
              <a:solidFill>
                <a:srgbClr val="2C5967"/>
              </a:solidFill>
              <a:ln w="6417" cap="flat">
                <a:noFill/>
                <a:prstDash val="solid"/>
                <a:miter/>
              </a:ln>
            </p:spPr>
            <p:txBody>
              <a:bodyPr rtlCol="0" anchor="ctr"/>
              <a:lstStyle/>
              <a:p>
                <a:endParaRPr lang="en-US"/>
              </a:p>
            </p:txBody>
          </p:sp>
          <p:sp>
            <p:nvSpPr>
              <p:cNvPr id="2564" name="Freeform: Shape 2563">
                <a:extLst>
                  <a:ext uri="{FF2B5EF4-FFF2-40B4-BE49-F238E27FC236}">
                    <a16:creationId xmlns:a16="http://schemas.microsoft.com/office/drawing/2014/main" id="{79C5C1BD-40C6-47B1-84ED-37C7A3AE7AE0}"/>
                  </a:ext>
                </a:extLst>
              </p:cNvPr>
              <p:cNvSpPr/>
              <p:nvPr/>
            </p:nvSpPr>
            <p:spPr>
              <a:xfrm>
                <a:off x="5527500" y="5681214"/>
                <a:ext cx="488898" cy="77380"/>
              </a:xfrm>
              <a:custGeom>
                <a:avLst/>
                <a:gdLst>
                  <a:gd name="connsiteX0" fmla="*/ 0 w 488898"/>
                  <a:gd name="connsiteY0" fmla="*/ 15766 h 77380"/>
                  <a:gd name="connsiteX1" fmla="*/ 116113 w 488898"/>
                  <a:gd name="connsiteY1" fmla="*/ 15766 h 77380"/>
                  <a:gd name="connsiteX2" fmla="*/ 116113 w 488898"/>
                  <a:gd name="connsiteY2" fmla="*/ 51701 h 77380"/>
                  <a:gd name="connsiteX3" fmla="*/ 109144 w 488898"/>
                  <a:gd name="connsiteY3" fmla="*/ 56103 h 77380"/>
                  <a:gd name="connsiteX4" fmla="*/ 103965 w 488898"/>
                  <a:gd name="connsiteY4" fmla="*/ 59754 h 77380"/>
                  <a:gd name="connsiteX5" fmla="*/ 97780 w 488898"/>
                  <a:gd name="connsiteY5" fmla="*/ 61114 h 77380"/>
                  <a:gd name="connsiteX6" fmla="*/ 91639 w 488898"/>
                  <a:gd name="connsiteY6" fmla="*/ 59998 h 77380"/>
                  <a:gd name="connsiteX7" fmla="*/ 86409 w 488898"/>
                  <a:gd name="connsiteY7" fmla="*/ 56590 h 77380"/>
                  <a:gd name="connsiteX8" fmla="*/ 65144 w 488898"/>
                  <a:gd name="connsiteY8" fmla="*/ 48890 h 77380"/>
                  <a:gd name="connsiteX9" fmla="*/ 44000 w 488898"/>
                  <a:gd name="connsiteY9" fmla="*/ 56590 h 77380"/>
                  <a:gd name="connsiteX10" fmla="*/ 32572 w 488898"/>
                  <a:gd name="connsiteY10" fmla="*/ 61095 h 77380"/>
                  <a:gd name="connsiteX11" fmla="*/ 21143 w 488898"/>
                  <a:gd name="connsiteY11" fmla="*/ 56590 h 77380"/>
                  <a:gd name="connsiteX12" fmla="*/ 0 w 488898"/>
                  <a:gd name="connsiteY12" fmla="*/ 48890 h 77380"/>
                  <a:gd name="connsiteX13" fmla="*/ 0 w 488898"/>
                  <a:gd name="connsiteY13" fmla="*/ 65144 h 77380"/>
                  <a:gd name="connsiteX14" fmla="*/ 11364 w 488898"/>
                  <a:gd name="connsiteY14" fmla="*/ 69668 h 77380"/>
                  <a:gd name="connsiteX15" fmla="*/ 32629 w 488898"/>
                  <a:gd name="connsiteY15" fmla="*/ 77368 h 77380"/>
                  <a:gd name="connsiteX16" fmla="*/ 53779 w 488898"/>
                  <a:gd name="connsiteY16" fmla="*/ 69668 h 77380"/>
                  <a:gd name="connsiteX17" fmla="*/ 65144 w 488898"/>
                  <a:gd name="connsiteY17" fmla="*/ 65144 h 77380"/>
                  <a:gd name="connsiteX18" fmla="*/ 76636 w 488898"/>
                  <a:gd name="connsiteY18" fmla="*/ 69668 h 77380"/>
                  <a:gd name="connsiteX19" fmla="*/ 97780 w 488898"/>
                  <a:gd name="connsiteY19" fmla="*/ 77368 h 77380"/>
                  <a:gd name="connsiteX20" fmla="*/ 118923 w 488898"/>
                  <a:gd name="connsiteY20" fmla="*/ 69668 h 77380"/>
                  <a:gd name="connsiteX21" fmla="*/ 130352 w 488898"/>
                  <a:gd name="connsiteY21" fmla="*/ 65163 h 77380"/>
                  <a:gd name="connsiteX22" fmla="*/ 141780 w 488898"/>
                  <a:gd name="connsiteY22" fmla="*/ 69668 h 77380"/>
                  <a:gd name="connsiteX23" fmla="*/ 162923 w 488898"/>
                  <a:gd name="connsiteY23" fmla="*/ 77368 h 77380"/>
                  <a:gd name="connsiteX24" fmla="*/ 184067 w 488898"/>
                  <a:gd name="connsiteY24" fmla="*/ 69668 h 77380"/>
                  <a:gd name="connsiteX25" fmla="*/ 195559 w 488898"/>
                  <a:gd name="connsiteY25" fmla="*/ 65144 h 77380"/>
                  <a:gd name="connsiteX26" fmla="*/ 206924 w 488898"/>
                  <a:gd name="connsiteY26" fmla="*/ 69668 h 77380"/>
                  <a:gd name="connsiteX27" fmla="*/ 228074 w 488898"/>
                  <a:gd name="connsiteY27" fmla="*/ 77368 h 77380"/>
                  <a:gd name="connsiteX28" fmla="*/ 249339 w 488898"/>
                  <a:gd name="connsiteY28" fmla="*/ 69668 h 77380"/>
                  <a:gd name="connsiteX29" fmla="*/ 260703 w 488898"/>
                  <a:gd name="connsiteY29" fmla="*/ 65131 h 77380"/>
                  <a:gd name="connsiteX30" fmla="*/ 272074 w 488898"/>
                  <a:gd name="connsiteY30" fmla="*/ 69668 h 77380"/>
                  <a:gd name="connsiteX31" fmla="*/ 293339 w 488898"/>
                  <a:gd name="connsiteY31" fmla="*/ 77368 h 77380"/>
                  <a:gd name="connsiteX32" fmla="*/ 314483 w 488898"/>
                  <a:gd name="connsiteY32" fmla="*/ 69668 h 77380"/>
                  <a:gd name="connsiteX33" fmla="*/ 325911 w 488898"/>
                  <a:gd name="connsiteY33" fmla="*/ 65163 h 77380"/>
                  <a:gd name="connsiteX34" fmla="*/ 337340 w 488898"/>
                  <a:gd name="connsiteY34" fmla="*/ 69668 h 77380"/>
                  <a:gd name="connsiteX35" fmla="*/ 358483 w 488898"/>
                  <a:gd name="connsiteY35" fmla="*/ 77368 h 77380"/>
                  <a:gd name="connsiteX36" fmla="*/ 379633 w 488898"/>
                  <a:gd name="connsiteY36" fmla="*/ 69668 h 77380"/>
                  <a:gd name="connsiteX37" fmla="*/ 391119 w 488898"/>
                  <a:gd name="connsiteY37" fmla="*/ 65144 h 77380"/>
                  <a:gd name="connsiteX38" fmla="*/ 402490 w 488898"/>
                  <a:gd name="connsiteY38" fmla="*/ 69668 h 77380"/>
                  <a:gd name="connsiteX39" fmla="*/ 423691 w 488898"/>
                  <a:gd name="connsiteY39" fmla="*/ 77381 h 77380"/>
                  <a:gd name="connsiteX40" fmla="*/ 444899 w 488898"/>
                  <a:gd name="connsiteY40" fmla="*/ 69668 h 77380"/>
                  <a:gd name="connsiteX41" fmla="*/ 456269 w 488898"/>
                  <a:gd name="connsiteY41" fmla="*/ 65144 h 77380"/>
                  <a:gd name="connsiteX42" fmla="*/ 467755 w 488898"/>
                  <a:gd name="connsiteY42" fmla="*/ 69668 h 77380"/>
                  <a:gd name="connsiteX43" fmla="*/ 488899 w 488898"/>
                  <a:gd name="connsiteY43" fmla="*/ 77368 h 77380"/>
                  <a:gd name="connsiteX44" fmla="*/ 488899 w 488898"/>
                  <a:gd name="connsiteY44" fmla="*/ 61114 h 77380"/>
                  <a:gd name="connsiteX45" fmla="*/ 477535 w 488898"/>
                  <a:gd name="connsiteY45" fmla="*/ 56590 h 77380"/>
                  <a:gd name="connsiteX46" fmla="*/ 456269 w 488898"/>
                  <a:gd name="connsiteY46" fmla="*/ 48890 h 77380"/>
                  <a:gd name="connsiteX47" fmla="*/ 435119 w 488898"/>
                  <a:gd name="connsiteY47" fmla="*/ 56590 h 77380"/>
                  <a:gd name="connsiteX48" fmla="*/ 423691 w 488898"/>
                  <a:gd name="connsiteY48" fmla="*/ 61095 h 77380"/>
                  <a:gd name="connsiteX49" fmla="*/ 412263 w 488898"/>
                  <a:gd name="connsiteY49" fmla="*/ 56590 h 77380"/>
                  <a:gd name="connsiteX50" fmla="*/ 391119 w 488898"/>
                  <a:gd name="connsiteY50" fmla="*/ 48890 h 77380"/>
                  <a:gd name="connsiteX51" fmla="*/ 374865 w 488898"/>
                  <a:gd name="connsiteY51" fmla="*/ 53292 h 77380"/>
                  <a:gd name="connsiteX52" fmla="*/ 374865 w 488898"/>
                  <a:gd name="connsiteY52" fmla="*/ 16620 h 77380"/>
                  <a:gd name="connsiteX53" fmla="*/ 488899 w 488898"/>
                  <a:gd name="connsiteY53" fmla="*/ 16620 h 77380"/>
                  <a:gd name="connsiteX54" fmla="*/ 488899 w 488898"/>
                  <a:gd name="connsiteY54" fmla="*/ 0 h 77380"/>
                  <a:gd name="connsiteX55" fmla="*/ 0 w 488898"/>
                  <a:gd name="connsiteY55" fmla="*/ 0 h 77380"/>
                  <a:gd name="connsiteX56" fmla="*/ 0 w 488898"/>
                  <a:gd name="connsiteY56" fmla="*/ 15766 h 77380"/>
                  <a:gd name="connsiteX57" fmla="*/ 358483 w 488898"/>
                  <a:gd name="connsiteY57" fmla="*/ 61114 h 77380"/>
                  <a:gd name="connsiteX58" fmla="*/ 347119 w 488898"/>
                  <a:gd name="connsiteY58" fmla="*/ 56590 h 77380"/>
                  <a:gd name="connsiteX59" fmla="*/ 325911 w 488898"/>
                  <a:gd name="connsiteY59" fmla="*/ 48877 h 77380"/>
                  <a:gd name="connsiteX60" fmla="*/ 304704 w 488898"/>
                  <a:gd name="connsiteY60" fmla="*/ 56590 h 77380"/>
                  <a:gd name="connsiteX61" fmla="*/ 293339 w 488898"/>
                  <a:gd name="connsiteY61" fmla="*/ 61114 h 77380"/>
                  <a:gd name="connsiteX62" fmla="*/ 281853 w 488898"/>
                  <a:gd name="connsiteY62" fmla="*/ 56590 h 77380"/>
                  <a:gd name="connsiteX63" fmla="*/ 260703 w 488898"/>
                  <a:gd name="connsiteY63" fmla="*/ 48890 h 77380"/>
                  <a:gd name="connsiteX64" fmla="*/ 239560 w 488898"/>
                  <a:gd name="connsiteY64" fmla="*/ 56590 h 77380"/>
                  <a:gd name="connsiteX65" fmla="*/ 228131 w 488898"/>
                  <a:gd name="connsiteY65" fmla="*/ 61095 h 77380"/>
                  <a:gd name="connsiteX66" fmla="*/ 216703 w 488898"/>
                  <a:gd name="connsiteY66" fmla="*/ 56590 h 77380"/>
                  <a:gd name="connsiteX67" fmla="*/ 195559 w 488898"/>
                  <a:gd name="connsiteY67" fmla="*/ 48890 h 77380"/>
                  <a:gd name="connsiteX68" fmla="*/ 174294 w 488898"/>
                  <a:gd name="connsiteY68" fmla="*/ 56590 h 77380"/>
                  <a:gd name="connsiteX69" fmla="*/ 169064 w 488898"/>
                  <a:gd name="connsiteY69" fmla="*/ 59998 h 77380"/>
                  <a:gd name="connsiteX70" fmla="*/ 162923 w 488898"/>
                  <a:gd name="connsiteY70" fmla="*/ 61114 h 77380"/>
                  <a:gd name="connsiteX71" fmla="*/ 151559 w 488898"/>
                  <a:gd name="connsiteY71" fmla="*/ 56590 h 77380"/>
                  <a:gd name="connsiteX72" fmla="*/ 132367 w 488898"/>
                  <a:gd name="connsiteY72" fmla="*/ 48890 h 77380"/>
                  <a:gd name="connsiteX73" fmla="*/ 132367 w 488898"/>
                  <a:gd name="connsiteY73" fmla="*/ 15766 h 77380"/>
                  <a:gd name="connsiteX74" fmla="*/ 358483 w 488898"/>
                  <a:gd name="connsiteY74" fmla="*/ 15766 h 77380"/>
                  <a:gd name="connsiteX75" fmla="*/ 358483 w 488898"/>
                  <a:gd name="connsiteY75" fmla="*/ 61114 h 7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8898" h="77380">
                    <a:moveTo>
                      <a:pt x="0" y="15766"/>
                    </a:moveTo>
                    <a:lnTo>
                      <a:pt x="116113" y="15766"/>
                    </a:lnTo>
                    <a:lnTo>
                      <a:pt x="116113" y="51701"/>
                    </a:lnTo>
                    <a:cubicBezTo>
                      <a:pt x="113668" y="52971"/>
                      <a:pt x="111338" y="54441"/>
                      <a:pt x="109144" y="56103"/>
                    </a:cubicBezTo>
                    <a:cubicBezTo>
                      <a:pt x="107681" y="57649"/>
                      <a:pt x="105923" y="58894"/>
                      <a:pt x="103965" y="59754"/>
                    </a:cubicBezTo>
                    <a:cubicBezTo>
                      <a:pt x="102015" y="60614"/>
                      <a:pt x="99910" y="61076"/>
                      <a:pt x="97780" y="61114"/>
                    </a:cubicBezTo>
                    <a:cubicBezTo>
                      <a:pt x="95681" y="61153"/>
                      <a:pt x="93589" y="60774"/>
                      <a:pt x="91639" y="59998"/>
                    </a:cubicBezTo>
                    <a:cubicBezTo>
                      <a:pt x="89688" y="59221"/>
                      <a:pt x="87910" y="58060"/>
                      <a:pt x="86409" y="56590"/>
                    </a:cubicBezTo>
                    <a:cubicBezTo>
                      <a:pt x="80454" y="51598"/>
                      <a:pt x="72921" y="48871"/>
                      <a:pt x="65144" y="48890"/>
                    </a:cubicBezTo>
                    <a:cubicBezTo>
                      <a:pt x="57405" y="48871"/>
                      <a:pt x="49910" y="51598"/>
                      <a:pt x="44000" y="56590"/>
                    </a:cubicBezTo>
                    <a:cubicBezTo>
                      <a:pt x="40901" y="59484"/>
                      <a:pt x="36813" y="61095"/>
                      <a:pt x="32572" y="61095"/>
                    </a:cubicBezTo>
                    <a:cubicBezTo>
                      <a:pt x="28330" y="61095"/>
                      <a:pt x="24243" y="59484"/>
                      <a:pt x="21143" y="56590"/>
                    </a:cubicBezTo>
                    <a:cubicBezTo>
                      <a:pt x="15246" y="51566"/>
                      <a:pt x="7745" y="48839"/>
                      <a:pt x="0" y="48890"/>
                    </a:cubicBezTo>
                    <a:lnTo>
                      <a:pt x="0" y="65144"/>
                    </a:lnTo>
                    <a:cubicBezTo>
                      <a:pt x="4235" y="65086"/>
                      <a:pt x="8323" y="66716"/>
                      <a:pt x="11364" y="69668"/>
                    </a:cubicBezTo>
                    <a:cubicBezTo>
                      <a:pt x="17293" y="74718"/>
                      <a:pt x="24846" y="77451"/>
                      <a:pt x="32629" y="77368"/>
                    </a:cubicBezTo>
                    <a:cubicBezTo>
                      <a:pt x="40381" y="77432"/>
                      <a:pt x="47889" y="74698"/>
                      <a:pt x="53779" y="69668"/>
                    </a:cubicBezTo>
                    <a:cubicBezTo>
                      <a:pt x="56821" y="66716"/>
                      <a:pt x="60908" y="65086"/>
                      <a:pt x="65144" y="65144"/>
                    </a:cubicBezTo>
                    <a:cubicBezTo>
                      <a:pt x="69417" y="65086"/>
                      <a:pt x="73550" y="66709"/>
                      <a:pt x="76636" y="69668"/>
                    </a:cubicBezTo>
                    <a:cubicBezTo>
                      <a:pt x="82559" y="74641"/>
                      <a:pt x="90041" y="77368"/>
                      <a:pt x="97780" y="77368"/>
                    </a:cubicBezTo>
                    <a:cubicBezTo>
                      <a:pt x="105512" y="77368"/>
                      <a:pt x="113000" y="74641"/>
                      <a:pt x="118923" y="69668"/>
                    </a:cubicBezTo>
                    <a:cubicBezTo>
                      <a:pt x="122023" y="66774"/>
                      <a:pt x="126110" y="65163"/>
                      <a:pt x="130352" y="65163"/>
                    </a:cubicBezTo>
                    <a:cubicBezTo>
                      <a:pt x="134593" y="65163"/>
                      <a:pt x="138681" y="66774"/>
                      <a:pt x="141780" y="69668"/>
                    </a:cubicBezTo>
                    <a:cubicBezTo>
                      <a:pt x="147703" y="74641"/>
                      <a:pt x="155191" y="77368"/>
                      <a:pt x="162923" y="77368"/>
                    </a:cubicBezTo>
                    <a:cubicBezTo>
                      <a:pt x="170662" y="77368"/>
                      <a:pt x="178144" y="74641"/>
                      <a:pt x="184067" y="69668"/>
                    </a:cubicBezTo>
                    <a:cubicBezTo>
                      <a:pt x="187153" y="66709"/>
                      <a:pt x="191286" y="65086"/>
                      <a:pt x="195559" y="65144"/>
                    </a:cubicBezTo>
                    <a:cubicBezTo>
                      <a:pt x="199795" y="65086"/>
                      <a:pt x="203882" y="66716"/>
                      <a:pt x="206924" y="69668"/>
                    </a:cubicBezTo>
                    <a:cubicBezTo>
                      <a:pt x="212808" y="74718"/>
                      <a:pt x="220322" y="77458"/>
                      <a:pt x="228074" y="77368"/>
                    </a:cubicBezTo>
                    <a:cubicBezTo>
                      <a:pt x="235857" y="77451"/>
                      <a:pt x="243410" y="74718"/>
                      <a:pt x="249339" y="69668"/>
                    </a:cubicBezTo>
                    <a:cubicBezTo>
                      <a:pt x="252406" y="66755"/>
                      <a:pt x="256475" y="65131"/>
                      <a:pt x="260703" y="65131"/>
                    </a:cubicBezTo>
                    <a:cubicBezTo>
                      <a:pt x="264938" y="65131"/>
                      <a:pt x="269007" y="66755"/>
                      <a:pt x="272074" y="69668"/>
                    </a:cubicBezTo>
                    <a:cubicBezTo>
                      <a:pt x="278003" y="74718"/>
                      <a:pt x="285556" y="77451"/>
                      <a:pt x="293339" y="77368"/>
                    </a:cubicBezTo>
                    <a:cubicBezTo>
                      <a:pt x="301091" y="77458"/>
                      <a:pt x="308605" y="74718"/>
                      <a:pt x="314483" y="69668"/>
                    </a:cubicBezTo>
                    <a:cubicBezTo>
                      <a:pt x="317589" y="66774"/>
                      <a:pt x="321670" y="65163"/>
                      <a:pt x="325911" y="65163"/>
                    </a:cubicBezTo>
                    <a:cubicBezTo>
                      <a:pt x="330153" y="65163"/>
                      <a:pt x="334240" y="66774"/>
                      <a:pt x="337340" y="69668"/>
                    </a:cubicBezTo>
                    <a:cubicBezTo>
                      <a:pt x="343262" y="74641"/>
                      <a:pt x="350751" y="77368"/>
                      <a:pt x="358483" y="77368"/>
                    </a:cubicBezTo>
                    <a:cubicBezTo>
                      <a:pt x="366222" y="77368"/>
                      <a:pt x="373710" y="74641"/>
                      <a:pt x="379633" y="69668"/>
                    </a:cubicBezTo>
                    <a:cubicBezTo>
                      <a:pt x="382719" y="66709"/>
                      <a:pt x="386845" y="65086"/>
                      <a:pt x="391119" y="65144"/>
                    </a:cubicBezTo>
                    <a:cubicBezTo>
                      <a:pt x="395361" y="65086"/>
                      <a:pt x="399448" y="66716"/>
                      <a:pt x="402490" y="69668"/>
                    </a:cubicBezTo>
                    <a:cubicBezTo>
                      <a:pt x="408432" y="74654"/>
                      <a:pt x="415939" y="77381"/>
                      <a:pt x="423691" y="77381"/>
                    </a:cubicBezTo>
                    <a:cubicBezTo>
                      <a:pt x="431449" y="77381"/>
                      <a:pt x="438957" y="74654"/>
                      <a:pt x="444899" y="69668"/>
                    </a:cubicBezTo>
                    <a:cubicBezTo>
                      <a:pt x="447940" y="66716"/>
                      <a:pt x="452028" y="65086"/>
                      <a:pt x="456269" y="65144"/>
                    </a:cubicBezTo>
                    <a:cubicBezTo>
                      <a:pt x="460543" y="65086"/>
                      <a:pt x="464669" y="66709"/>
                      <a:pt x="467755" y="69668"/>
                    </a:cubicBezTo>
                    <a:cubicBezTo>
                      <a:pt x="473620" y="74737"/>
                      <a:pt x="481148" y="77477"/>
                      <a:pt x="488899" y="77368"/>
                    </a:cubicBezTo>
                    <a:lnTo>
                      <a:pt x="488899" y="61114"/>
                    </a:lnTo>
                    <a:cubicBezTo>
                      <a:pt x="484664" y="61166"/>
                      <a:pt x="480576" y="59542"/>
                      <a:pt x="477535" y="56590"/>
                    </a:cubicBezTo>
                    <a:cubicBezTo>
                      <a:pt x="471574" y="51598"/>
                      <a:pt x="464040" y="48871"/>
                      <a:pt x="456269" y="48890"/>
                    </a:cubicBezTo>
                    <a:cubicBezTo>
                      <a:pt x="448531" y="48871"/>
                      <a:pt x="441036" y="51598"/>
                      <a:pt x="435119" y="56590"/>
                    </a:cubicBezTo>
                    <a:cubicBezTo>
                      <a:pt x="432020" y="59484"/>
                      <a:pt x="427939" y="61095"/>
                      <a:pt x="423691" y="61095"/>
                    </a:cubicBezTo>
                    <a:cubicBezTo>
                      <a:pt x="419449" y="61095"/>
                      <a:pt x="415368" y="59484"/>
                      <a:pt x="412263" y="56590"/>
                    </a:cubicBezTo>
                    <a:cubicBezTo>
                      <a:pt x="406353" y="51598"/>
                      <a:pt x="398858" y="48871"/>
                      <a:pt x="391119" y="48890"/>
                    </a:cubicBezTo>
                    <a:cubicBezTo>
                      <a:pt x="385396" y="48768"/>
                      <a:pt x="379749" y="50295"/>
                      <a:pt x="374865" y="53292"/>
                    </a:cubicBezTo>
                    <a:lnTo>
                      <a:pt x="374865" y="16620"/>
                    </a:lnTo>
                    <a:lnTo>
                      <a:pt x="488899" y="16620"/>
                    </a:lnTo>
                    <a:lnTo>
                      <a:pt x="488899" y="0"/>
                    </a:lnTo>
                    <a:lnTo>
                      <a:pt x="0" y="0"/>
                    </a:lnTo>
                    <a:lnTo>
                      <a:pt x="0" y="15766"/>
                    </a:lnTo>
                    <a:close/>
                    <a:moveTo>
                      <a:pt x="358483" y="61114"/>
                    </a:moveTo>
                    <a:cubicBezTo>
                      <a:pt x="354248" y="61166"/>
                      <a:pt x="350160" y="59542"/>
                      <a:pt x="347119" y="56590"/>
                    </a:cubicBezTo>
                    <a:cubicBezTo>
                      <a:pt x="341177" y="51604"/>
                      <a:pt x="333669" y="48877"/>
                      <a:pt x="325911" y="48877"/>
                    </a:cubicBezTo>
                    <a:cubicBezTo>
                      <a:pt x="318160" y="48877"/>
                      <a:pt x="310652" y="51604"/>
                      <a:pt x="304704" y="56590"/>
                    </a:cubicBezTo>
                    <a:cubicBezTo>
                      <a:pt x="301668" y="59542"/>
                      <a:pt x="297581" y="61166"/>
                      <a:pt x="293339" y="61114"/>
                    </a:cubicBezTo>
                    <a:cubicBezTo>
                      <a:pt x="289066" y="61172"/>
                      <a:pt x="284940" y="59548"/>
                      <a:pt x="281853" y="56590"/>
                    </a:cubicBezTo>
                    <a:cubicBezTo>
                      <a:pt x="275930" y="51617"/>
                      <a:pt x="268442" y="48890"/>
                      <a:pt x="260703" y="48890"/>
                    </a:cubicBezTo>
                    <a:cubicBezTo>
                      <a:pt x="252971" y="48890"/>
                      <a:pt x="245483" y="51617"/>
                      <a:pt x="239560" y="56590"/>
                    </a:cubicBezTo>
                    <a:cubicBezTo>
                      <a:pt x="236460" y="59484"/>
                      <a:pt x="232373" y="61095"/>
                      <a:pt x="228131" y="61095"/>
                    </a:cubicBezTo>
                    <a:cubicBezTo>
                      <a:pt x="223890" y="61095"/>
                      <a:pt x="219802" y="59484"/>
                      <a:pt x="216703" y="56590"/>
                    </a:cubicBezTo>
                    <a:cubicBezTo>
                      <a:pt x="210793" y="51598"/>
                      <a:pt x="203298" y="48871"/>
                      <a:pt x="195559" y="48890"/>
                    </a:cubicBezTo>
                    <a:cubicBezTo>
                      <a:pt x="187782" y="48871"/>
                      <a:pt x="180255" y="51598"/>
                      <a:pt x="174294" y="56590"/>
                    </a:cubicBezTo>
                    <a:cubicBezTo>
                      <a:pt x="172793" y="58060"/>
                      <a:pt x="171015" y="59221"/>
                      <a:pt x="169064" y="59998"/>
                    </a:cubicBezTo>
                    <a:cubicBezTo>
                      <a:pt x="167114" y="60774"/>
                      <a:pt x="165028" y="61153"/>
                      <a:pt x="162923" y="61114"/>
                    </a:cubicBezTo>
                    <a:cubicBezTo>
                      <a:pt x="158688" y="61166"/>
                      <a:pt x="154601" y="59542"/>
                      <a:pt x="151559" y="56590"/>
                    </a:cubicBezTo>
                    <a:cubicBezTo>
                      <a:pt x="146182" y="51989"/>
                      <a:pt x="139438" y="49281"/>
                      <a:pt x="132367" y="48890"/>
                    </a:cubicBezTo>
                    <a:lnTo>
                      <a:pt x="132367" y="15766"/>
                    </a:lnTo>
                    <a:lnTo>
                      <a:pt x="358483" y="15766"/>
                    </a:lnTo>
                    <a:lnTo>
                      <a:pt x="358483" y="61114"/>
                    </a:lnTo>
                    <a:close/>
                  </a:path>
                </a:pathLst>
              </a:custGeom>
              <a:solidFill>
                <a:srgbClr val="2C5967"/>
              </a:solidFill>
              <a:ln w="6417" cap="flat">
                <a:noFill/>
                <a:prstDash val="solid"/>
                <a:miter/>
              </a:ln>
            </p:spPr>
            <p:txBody>
              <a:bodyPr rtlCol="0" anchor="ctr"/>
              <a:lstStyle/>
              <a:p>
                <a:endParaRPr lang="en-US"/>
              </a:p>
            </p:txBody>
          </p:sp>
          <p:sp>
            <p:nvSpPr>
              <p:cNvPr id="2565" name="Freeform: Shape 2564">
                <a:extLst>
                  <a:ext uri="{FF2B5EF4-FFF2-40B4-BE49-F238E27FC236}">
                    <a16:creationId xmlns:a16="http://schemas.microsoft.com/office/drawing/2014/main" id="{555349A6-FE7A-4F3C-B12B-3B9990F52675}"/>
                  </a:ext>
                </a:extLst>
              </p:cNvPr>
              <p:cNvSpPr/>
              <p:nvPr/>
            </p:nvSpPr>
            <p:spPr>
              <a:xfrm>
                <a:off x="5527500" y="5519754"/>
                <a:ext cx="488898" cy="144956"/>
              </a:xfrm>
              <a:custGeom>
                <a:avLst/>
                <a:gdLst>
                  <a:gd name="connsiteX0" fmla="*/ 480711 w 488898"/>
                  <a:gd name="connsiteY0" fmla="*/ 128337 h 144956"/>
                  <a:gd name="connsiteX1" fmla="*/ 374865 w 488898"/>
                  <a:gd name="connsiteY1" fmla="*/ 8188 h 144956"/>
                  <a:gd name="connsiteX2" fmla="*/ 374865 w 488898"/>
                  <a:gd name="connsiteY2" fmla="*/ 0 h 144956"/>
                  <a:gd name="connsiteX3" fmla="*/ 358483 w 488898"/>
                  <a:gd name="connsiteY3" fmla="*/ 0 h 144956"/>
                  <a:gd name="connsiteX4" fmla="*/ 358483 w 488898"/>
                  <a:gd name="connsiteY4" fmla="*/ 8188 h 144956"/>
                  <a:gd name="connsiteX5" fmla="*/ 337827 w 488898"/>
                  <a:gd name="connsiteY5" fmla="*/ 77734 h 144956"/>
                  <a:gd name="connsiteX6" fmla="*/ 298973 w 488898"/>
                  <a:gd name="connsiteY6" fmla="*/ 114868 h 144956"/>
                  <a:gd name="connsiteX7" fmla="*/ 246528 w 488898"/>
                  <a:gd name="connsiteY7" fmla="*/ 126624 h 144956"/>
                  <a:gd name="connsiteX8" fmla="*/ 194045 w 488898"/>
                  <a:gd name="connsiteY8" fmla="*/ 115798 h 144956"/>
                  <a:gd name="connsiteX9" fmla="*/ 154004 w 488898"/>
                  <a:gd name="connsiteY9" fmla="*/ 80178 h 144956"/>
                  <a:gd name="connsiteX10" fmla="*/ 132367 w 488898"/>
                  <a:gd name="connsiteY10" fmla="*/ 8432 h 144956"/>
                  <a:gd name="connsiteX11" fmla="*/ 132367 w 488898"/>
                  <a:gd name="connsiteY11" fmla="*/ 244 h 144956"/>
                  <a:gd name="connsiteX12" fmla="*/ 116113 w 488898"/>
                  <a:gd name="connsiteY12" fmla="*/ 244 h 144956"/>
                  <a:gd name="connsiteX13" fmla="*/ 116113 w 488898"/>
                  <a:gd name="connsiteY13" fmla="*/ 8432 h 144956"/>
                  <a:gd name="connsiteX14" fmla="*/ 10145 w 488898"/>
                  <a:gd name="connsiteY14" fmla="*/ 128581 h 144956"/>
                  <a:gd name="connsiteX15" fmla="*/ 0 w 488898"/>
                  <a:gd name="connsiteY15" fmla="*/ 128581 h 144956"/>
                  <a:gd name="connsiteX16" fmla="*/ 0 w 488898"/>
                  <a:gd name="connsiteY16" fmla="*/ 144957 h 144956"/>
                  <a:gd name="connsiteX17" fmla="*/ 488899 w 488898"/>
                  <a:gd name="connsiteY17" fmla="*/ 144957 h 144956"/>
                  <a:gd name="connsiteX18" fmla="*/ 488899 w 488898"/>
                  <a:gd name="connsiteY18" fmla="*/ 128337 h 144956"/>
                  <a:gd name="connsiteX19" fmla="*/ 480711 w 488898"/>
                  <a:gd name="connsiteY19" fmla="*/ 128337 h 144956"/>
                  <a:gd name="connsiteX20" fmla="*/ 351765 w 488898"/>
                  <a:gd name="connsiteY20" fmla="*/ 86287 h 144956"/>
                  <a:gd name="connsiteX21" fmla="*/ 358483 w 488898"/>
                  <a:gd name="connsiteY21" fmla="*/ 74070 h 144956"/>
                  <a:gd name="connsiteX22" fmla="*/ 358483 w 488898"/>
                  <a:gd name="connsiteY22" fmla="*/ 128581 h 144956"/>
                  <a:gd name="connsiteX23" fmla="*/ 307643 w 488898"/>
                  <a:gd name="connsiteY23" fmla="*/ 128581 h 144956"/>
                  <a:gd name="connsiteX24" fmla="*/ 351765 w 488898"/>
                  <a:gd name="connsiteY24" fmla="*/ 86287 h 144956"/>
                  <a:gd name="connsiteX25" fmla="*/ 140310 w 488898"/>
                  <a:gd name="connsiteY25" fmla="*/ 88854 h 144956"/>
                  <a:gd name="connsiteX26" fmla="*/ 183336 w 488898"/>
                  <a:gd name="connsiteY26" fmla="*/ 128337 h 144956"/>
                  <a:gd name="connsiteX27" fmla="*/ 132367 w 488898"/>
                  <a:gd name="connsiteY27" fmla="*/ 128337 h 144956"/>
                  <a:gd name="connsiteX28" fmla="*/ 132367 w 488898"/>
                  <a:gd name="connsiteY28" fmla="*/ 74801 h 144956"/>
                  <a:gd name="connsiteX29" fmla="*/ 140310 w 488898"/>
                  <a:gd name="connsiteY29" fmla="*/ 88854 h 144956"/>
                  <a:gd name="connsiteX30" fmla="*/ 106211 w 488898"/>
                  <a:gd name="connsiteY30" fmla="*/ 89714 h 144956"/>
                  <a:gd name="connsiteX31" fmla="*/ 116113 w 488898"/>
                  <a:gd name="connsiteY31" fmla="*/ 71747 h 144956"/>
                  <a:gd name="connsiteX32" fmla="*/ 116113 w 488898"/>
                  <a:gd name="connsiteY32" fmla="*/ 128337 h 144956"/>
                  <a:gd name="connsiteX33" fmla="*/ 68198 w 488898"/>
                  <a:gd name="connsiteY33" fmla="*/ 128337 h 144956"/>
                  <a:gd name="connsiteX34" fmla="*/ 106211 w 488898"/>
                  <a:gd name="connsiteY34" fmla="*/ 89714 h 144956"/>
                  <a:gd name="connsiteX35" fmla="*/ 375109 w 488898"/>
                  <a:gd name="connsiteY35" fmla="*/ 128337 h 144956"/>
                  <a:gd name="connsiteX36" fmla="*/ 375109 w 488898"/>
                  <a:gd name="connsiteY36" fmla="*/ 71747 h 144956"/>
                  <a:gd name="connsiteX37" fmla="*/ 385011 w 488898"/>
                  <a:gd name="connsiteY37" fmla="*/ 89714 h 144956"/>
                  <a:gd name="connsiteX38" fmla="*/ 422902 w 488898"/>
                  <a:gd name="connsiteY38" fmla="*/ 128337 h 144956"/>
                  <a:gd name="connsiteX39" fmla="*/ 375109 w 488898"/>
                  <a:gd name="connsiteY39" fmla="*/ 128337 h 14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8898" h="144956">
                    <a:moveTo>
                      <a:pt x="480711" y="128337"/>
                    </a:moveTo>
                    <a:cubicBezTo>
                      <a:pt x="400898" y="128337"/>
                      <a:pt x="374865" y="38989"/>
                      <a:pt x="374865" y="8188"/>
                    </a:cubicBezTo>
                    <a:lnTo>
                      <a:pt x="374865" y="0"/>
                    </a:lnTo>
                    <a:lnTo>
                      <a:pt x="358483" y="0"/>
                    </a:lnTo>
                    <a:lnTo>
                      <a:pt x="358483" y="8188"/>
                    </a:lnTo>
                    <a:cubicBezTo>
                      <a:pt x="357656" y="32752"/>
                      <a:pt x="350545" y="56699"/>
                      <a:pt x="337827" y="77734"/>
                    </a:cubicBezTo>
                    <a:cubicBezTo>
                      <a:pt x="328497" y="93416"/>
                      <a:pt x="315061" y="106257"/>
                      <a:pt x="298973" y="114868"/>
                    </a:cubicBezTo>
                    <a:cubicBezTo>
                      <a:pt x="282886" y="123486"/>
                      <a:pt x="264752" y="127548"/>
                      <a:pt x="246528" y="126624"/>
                    </a:cubicBezTo>
                    <a:cubicBezTo>
                      <a:pt x="228388" y="127682"/>
                      <a:pt x="210286" y="123948"/>
                      <a:pt x="194045" y="115798"/>
                    </a:cubicBezTo>
                    <a:cubicBezTo>
                      <a:pt x="177798" y="107643"/>
                      <a:pt x="163989" y="95361"/>
                      <a:pt x="154004" y="80178"/>
                    </a:cubicBezTo>
                    <a:cubicBezTo>
                      <a:pt x="140477" y="58643"/>
                      <a:pt x="133002" y="33855"/>
                      <a:pt x="132367" y="8432"/>
                    </a:cubicBezTo>
                    <a:lnTo>
                      <a:pt x="132367" y="244"/>
                    </a:lnTo>
                    <a:lnTo>
                      <a:pt x="116113" y="244"/>
                    </a:lnTo>
                    <a:lnTo>
                      <a:pt x="116113" y="8432"/>
                    </a:lnTo>
                    <a:cubicBezTo>
                      <a:pt x="116113" y="39233"/>
                      <a:pt x="90079" y="128581"/>
                      <a:pt x="10145" y="128581"/>
                    </a:cubicBezTo>
                    <a:lnTo>
                      <a:pt x="0" y="128581"/>
                    </a:lnTo>
                    <a:lnTo>
                      <a:pt x="0" y="144957"/>
                    </a:lnTo>
                    <a:lnTo>
                      <a:pt x="488899" y="144957"/>
                    </a:lnTo>
                    <a:lnTo>
                      <a:pt x="488899" y="128337"/>
                    </a:lnTo>
                    <a:lnTo>
                      <a:pt x="480711" y="128337"/>
                    </a:lnTo>
                    <a:close/>
                    <a:moveTo>
                      <a:pt x="351765" y="86287"/>
                    </a:moveTo>
                    <a:cubicBezTo>
                      <a:pt x="354235" y="82347"/>
                      <a:pt x="356481" y="78266"/>
                      <a:pt x="358483" y="74070"/>
                    </a:cubicBezTo>
                    <a:lnTo>
                      <a:pt x="358483" y="128581"/>
                    </a:lnTo>
                    <a:lnTo>
                      <a:pt x="307643" y="128581"/>
                    </a:lnTo>
                    <a:cubicBezTo>
                      <a:pt x="325847" y="118654"/>
                      <a:pt x="341081" y="104056"/>
                      <a:pt x="351765" y="86287"/>
                    </a:cubicBezTo>
                    <a:close/>
                    <a:moveTo>
                      <a:pt x="140310" y="88854"/>
                    </a:moveTo>
                    <a:cubicBezTo>
                      <a:pt x="151039" y="105487"/>
                      <a:pt x="165849" y="119077"/>
                      <a:pt x="183336" y="128337"/>
                    </a:cubicBezTo>
                    <a:lnTo>
                      <a:pt x="132367" y="128337"/>
                    </a:lnTo>
                    <a:lnTo>
                      <a:pt x="132367" y="74801"/>
                    </a:lnTo>
                    <a:cubicBezTo>
                      <a:pt x="134445" y="79569"/>
                      <a:pt x="137378" y="84215"/>
                      <a:pt x="140310" y="88854"/>
                    </a:cubicBezTo>
                    <a:close/>
                    <a:moveTo>
                      <a:pt x="106211" y="89714"/>
                    </a:moveTo>
                    <a:cubicBezTo>
                      <a:pt x="109869" y="83926"/>
                      <a:pt x="113174" y="77926"/>
                      <a:pt x="116113" y="71747"/>
                    </a:cubicBezTo>
                    <a:lnTo>
                      <a:pt x="116113" y="128337"/>
                    </a:lnTo>
                    <a:lnTo>
                      <a:pt x="68198" y="128337"/>
                    </a:lnTo>
                    <a:cubicBezTo>
                      <a:pt x="83541" y="118397"/>
                      <a:pt x="96515" y="105211"/>
                      <a:pt x="106211" y="89714"/>
                    </a:cubicBezTo>
                    <a:close/>
                    <a:moveTo>
                      <a:pt x="375109" y="128337"/>
                    </a:moveTo>
                    <a:lnTo>
                      <a:pt x="375109" y="71747"/>
                    </a:lnTo>
                    <a:cubicBezTo>
                      <a:pt x="377952" y="77977"/>
                      <a:pt x="381263" y="83984"/>
                      <a:pt x="385011" y="89714"/>
                    </a:cubicBezTo>
                    <a:cubicBezTo>
                      <a:pt x="394655" y="105204"/>
                      <a:pt x="407591" y="118391"/>
                      <a:pt x="422902" y="128337"/>
                    </a:cubicBezTo>
                    <a:lnTo>
                      <a:pt x="375109" y="128337"/>
                    </a:lnTo>
                    <a:close/>
                  </a:path>
                </a:pathLst>
              </a:custGeom>
              <a:solidFill>
                <a:srgbClr val="2C5967"/>
              </a:solidFill>
              <a:ln w="6417" cap="flat">
                <a:noFill/>
                <a:prstDash val="solid"/>
                <a:miter/>
              </a:ln>
            </p:spPr>
            <p:txBody>
              <a:bodyPr rtlCol="0" anchor="ctr"/>
              <a:lstStyle/>
              <a:p>
                <a:endParaRPr lang="en-US"/>
              </a:p>
            </p:txBody>
          </p:sp>
          <p:sp>
            <p:nvSpPr>
              <p:cNvPr id="2566" name="Freeform: Shape 2565">
                <a:extLst>
                  <a:ext uri="{FF2B5EF4-FFF2-40B4-BE49-F238E27FC236}">
                    <a16:creationId xmlns:a16="http://schemas.microsoft.com/office/drawing/2014/main" id="{A048953D-6C50-4A88-B0E9-E8F9877440BA}"/>
                  </a:ext>
                </a:extLst>
              </p:cNvPr>
              <p:cNvSpPr/>
              <p:nvPr/>
            </p:nvSpPr>
            <p:spPr>
              <a:xfrm>
                <a:off x="5527500" y="5762234"/>
                <a:ext cx="488898" cy="28997"/>
              </a:xfrm>
              <a:custGeom>
                <a:avLst/>
                <a:gdLst>
                  <a:gd name="connsiteX0" fmla="*/ 456269 w 488898"/>
                  <a:gd name="connsiteY0" fmla="*/ 19 h 28997"/>
                  <a:gd name="connsiteX1" fmla="*/ 435119 w 488898"/>
                  <a:gd name="connsiteY1" fmla="*/ 7719 h 28997"/>
                  <a:gd name="connsiteX2" fmla="*/ 423691 w 488898"/>
                  <a:gd name="connsiteY2" fmla="*/ 12224 h 28997"/>
                  <a:gd name="connsiteX3" fmla="*/ 412263 w 488898"/>
                  <a:gd name="connsiteY3" fmla="*/ 7719 h 28997"/>
                  <a:gd name="connsiteX4" fmla="*/ 391119 w 488898"/>
                  <a:gd name="connsiteY4" fmla="*/ 19 h 28997"/>
                  <a:gd name="connsiteX5" fmla="*/ 369854 w 488898"/>
                  <a:gd name="connsiteY5" fmla="*/ 7719 h 28997"/>
                  <a:gd name="connsiteX6" fmla="*/ 358483 w 488898"/>
                  <a:gd name="connsiteY6" fmla="*/ 12256 h 28997"/>
                  <a:gd name="connsiteX7" fmla="*/ 347119 w 488898"/>
                  <a:gd name="connsiteY7" fmla="*/ 7719 h 28997"/>
                  <a:gd name="connsiteX8" fmla="*/ 325911 w 488898"/>
                  <a:gd name="connsiteY8" fmla="*/ 0 h 28997"/>
                  <a:gd name="connsiteX9" fmla="*/ 304704 w 488898"/>
                  <a:gd name="connsiteY9" fmla="*/ 7719 h 28997"/>
                  <a:gd name="connsiteX10" fmla="*/ 293339 w 488898"/>
                  <a:gd name="connsiteY10" fmla="*/ 12237 h 28997"/>
                  <a:gd name="connsiteX11" fmla="*/ 281853 w 488898"/>
                  <a:gd name="connsiteY11" fmla="*/ 7719 h 28997"/>
                  <a:gd name="connsiteX12" fmla="*/ 260703 w 488898"/>
                  <a:gd name="connsiteY12" fmla="*/ 19 h 28997"/>
                  <a:gd name="connsiteX13" fmla="*/ 239560 w 488898"/>
                  <a:gd name="connsiteY13" fmla="*/ 7719 h 28997"/>
                  <a:gd name="connsiteX14" fmla="*/ 228131 w 488898"/>
                  <a:gd name="connsiteY14" fmla="*/ 12224 h 28997"/>
                  <a:gd name="connsiteX15" fmla="*/ 216703 w 488898"/>
                  <a:gd name="connsiteY15" fmla="*/ 7719 h 28997"/>
                  <a:gd name="connsiteX16" fmla="*/ 195559 w 488898"/>
                  <a:gd name="connsiteY16" fmla="*/ 19 h 28997"/>
                  <a:gd name="connsiteX17" fmla="*/ 174294 w 488898"/>
                  <a:gd name="connsiteY17" fmla="*/ 7719 h 28997"/>
                  <a:gd name="connsiteX18" fmla="*/ 169064 w 488898"/>
                  <a:gd name="connsiteY18" fmla="*/ 11126 h 28997"/>
                  <a:gd name="connsiteX19" fmla="*/ 162923 w 488898"/>
                  <a:gd name="connsiteY19" fmla="*/ 12237 h 28997"/>
                  <a:gd name="connsiteX20" fmla="*/ 151559 w 488898"/>
                  <a:gd name="connsiteY20" fmla="*/ 7719 h 28997"/>
                  <a:gd name="connsiteX21" fmla="*/ 130352 w 488898"/>
                  <a:gd name="connsiteY21" fmla="*/ 0 h 28997"/>
                  <a:gd name="connsiteX22" fmla="*/ 109144 w 488898"/>
                  <a:gd name="connsiteY22" fmla="*/ 7719 h 28997"/>
                  <a:gd name="connsiteX23" fmla="*/ 97780 w 488898"/>
                  <a:gd name="connsiteY23" fmla="*/ 12237 h 28997"/>
                  <a:gd name="connsiteX24" fmla="*/ 91639 w 488898"/>
                  <a:gd name="connsiteY24" fmla="*/ 11126 h 28997"/>
                  <a:gd name="connsiteX25" fmla="*/ 86409 w 488898"/>
                  <a:gd name="connsiteY25" fmla="*/ 7719 h 28997"/>
                  <a:gd name="connsiteX26" fmla="*/ 65144 w 488898"/>
                  <a:gd name="connsiteY26" fmla="*/ 19 h 28997"/>
                  <a:gd name="connsiteX27" fmla="*/ 44000 w 488898"/>
                  <a:gd name="connsiteY27" fmla="*/ 7719 h 28997"/>
                  <a:gd name="connsiteX28" fmla="*/ 32572 w 488898"/>
                  <a:gd name="connsiteY28" fmla="*/ 12224 h 28997"/>
                  <a:gd name="connsiteX29" fmla="*/ 21143 w 488898"/>
                  <a:gd name="connsiteY29" fmla="*/ 7719 h 28997"/>
                  <a:gd name="connsiteX30" fmla="*/ 0 w 488898"/>
                  <a:gd name="connsiteY30" fmla="*/ 19 h 28997"/>
                  <a:gd name="connsiteX31" fmla="*/ 0 w 488898"/>
                  <a:gd name="connsiteY31" fmla="*/ 16761 h 28997"/>
                  <a:gd name="connsiteX32" fmla="*/ 11364 w 488898"/>
                  <a:gd name="connsiteY32" fmla="*/ 21284 h 28997"/>
                  <a:gd name="connsiteX33" fmla="*/ 32572 w 488898"/>
                  <a:gd name="connsiteY33" fmla="*/ 28998 h 28997"/>
                  <a:gd name="connsiteX34" fmla="*/ 53779 w 488898"/>
                  <a:gd name="connsiteY34" fmla="*/ 21284 h 28997"/>
                  <a:gd name="connsiteX35" fmla="*/ 65144 w 488898"/>
                  <a:gd name="connsiteY35" fmla="*/ 16761 h 28997"/>
                  <a:gd name="connsiteX36" fmla="*/ 76636 w 488898"/>
                  <a:gd name="connsiteY36" fmla="*/ 21284 h 28997"/>
                  <a:gd name="connsiteX37" fmla="*/ 97780 w 488898"/>
                  <a:gd name="connsiteY37" fmla="*/ 28985 h 28997"/>
                  <a:gd name="connsiteX38" fmla="*/ 118923 w 488898"/>
                  <a:gd name="connsiteY38" fmla="*/ 21284 h 28997"/>
                  <a:gd name="connsiteX39" fmla="*/ 130352 w 488898"/>
                  <a:gd name="connsiteY39" fmla="*/ 16780 h 28997"/>
                  <a:gd name="connsiteX40" fmla="*/ 141780 w 488898"/>
                  <a:gd name="connsiteY40" fmla="*/ 21284 h 28997"/>
                  <a:gd name="connsiteX41" fmla="*/ 162923 w 488898"/>
                  <a:gd name="connsiteY41" fmla="*/ 28985 h 28997"/>
                  <a:gd name="connsiteX42" fmla="*/ 184067 w 488898"/>
                  <a:gd name="connsiteY42" fmla="*/ 21284 h 28997"/>
                  <a:gd name="connsiteX43" fmla="*/ 195559 w 488898"/>
                  <a:gd name="connsiteY43" fmla="*/ 16761 h 28997"/>
                  <a:gd name="connsiteX44" fmla="*/ 206924 w 488898"/>
                  <a:gd name="connsiteY44" fmla="*/ 21284 h 28997"/>
                  <a:gd name="connsiteX45" fmla="*/ 228074 w 488898"/>
                  <a:gd name="connsiteY45" fmla="*/ 28985 h 28997"/>
                  <a:gd name="connsiteX46" fmla="*/ 249339 w 488898"/>
                  <a:gd name="connsiteY46" fmla="*/ 21284 h 28997"/>
                  <a:gd name="connsiteX47" fmla="*/ 260703 w 488898"/>
                  <a:gd name="connsiteY47" fmla="*/ 16741 h 28997"/>
                  <a:gd name="connsiteX48" fmla="*/ 272074 w 488898"/>
                  <a:gd name="connsiteY48" fmla="*/ 21284 h 28997"/>
                  <a:gd name="connsiteX49" fmla="*/ 293339 w 488898"/>
                  <a:gd name="connsiteY49" fmla="*/ 28985 h 28997"/>
                  <a:gd name="connsiteX50" fmla="*/ 314483 w 488898"/>
                  <a:gd name="connsiteY50" fmla="*/ 21284 h 28997"/>
                  <a:gd name="connsiteX51" fmla="*/ 325911 w 488898"/>
                  <a:gd name="connsiteY51" fmla="*/ 16780 h 28997"/>
                  <a:gd name="connsiteX52" fmla="*/ 337340 w 488898"/>
                  <a:gd name="connsiteY52" fmla="*/ 21284 h 28997"/>
                  <a:gd name="connsiteX53" fmla="*/ 358483 w 488898"/>
                  <a:gd name="connsiteY53" fmla="*/ 28985 h 28997"/>
                  <a:gd name="connsiteX54" fmla="*/ 379633 w 488898"/>
                  <a:gd name="connsiteY54" fmla="*/ 21284 h 28997"/>
                  <a:gd name="connsiteX55" fmla="*/ 391119 w 488898"/>
                  <a:gd name="connsiteY55" fmla="*/ 16761 h 28997"/>
                  <a:gd name="connsiteX56" fmla="*/ 402490 w 488898"/>
                  <a:gd name="connsiteY56" fmla="*/ 21284 h 28997"/>
                  <a:gd name="connsiteX57" fmla="*/ 423691 w 488898"/>
                  <a:gd name="connsiteY57" fmla="*/ 28998 h 28997"/>
                  <a:gd name="connsiteX58" fmla="*/ 444899 w 488898"/>
                  <a:gd name="connsiteY58" fmla="*/ 21284 h 28997"/>
                  <a:gd name="connsiteX59" fmla="*/ 456269 w 488898"/>
                  <a:gd name="connsiteY59" fmla="*/ 16761 h 28997"/>
                  <a:gd name="connsiteX60" fmla="*/ 467755 w 488898"/>
                  <a:gd name="connsiteY60" fmla="*/ 21284 h 28997"/>
                  <a:gd name="connsiteX61" fmla="*/ 488899 w 488898"/>
                  <a:gd name="connsiteY61" fmla="*/ 28985 h 28997"/>
                  <a:gd name="connsiteX62" fmla="*/ 488899 w 488898"/>
                  <a:gd name="connsiteY62" fmla="*/ 12237 h 28997"/>
                  <a:gd name="connsiteX63" fmla="*/ 477535 w 488898"/>
                  <a:gd name="connsiteY63" fmla="*/ 7719 h 28997"/>
                  <a:gd name="connsiteX64" fmla="*/ 456269 w 488898"/>
                  <a:gd name="connsiteY64" fmla="*/ 19 h 2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8898" h="28997">
                    <a:moveTo>
                      <a:pt x="456269" y="19"/>
                    </a:moveTo>
                    <a:cubicBezTo>
                      <a:pt x="448518" y="-71"/>
                      <a:pt x="440997" y="2669"/>
                      <a:pt x="435119" y="7719"/>
                    </a:cubicBezTo>
                    <a:cubicBezTo>
                      <a:pt x="432020" y="10613"/>
                      <a:pt x="427939" y="12224"/>
                      <a:pt x="423691" y="12224"/>
                    </a:cubicBezTo>
                    <a:cubicBezTo>
                      <a:pt x="419449" y="12224"/>
                      <a:pt x="415368" y="10613"/>
                      <a:pt x="412263" y="7719"/>
                    </a:cubicBezTo>
                    <a:cubicBezTo>
                      <a:pt x="406385" y="2669"/>
                      <a:pt x="398871" y="-71"/>
                      <a:pt x="391119" y="19"/>
                    </a:cubicBezTo>
                    <a:cubicBezTo>
                      <a:pt x="383335" y="-64"/>
                      <a:pt x="375783" y="2669"/>
                      <a:pt x="369854" y="7719"/>
                    </a:cubicBezTo>
                    <a:cubicBezTo>
                      <a:pt x="366787" y="10633"/>
                      <a:pt x="362718" y="12256"/>
                      <a:pt x="358483" y="12256"/>
                    </a:cubicBezTo>
                    <a:cubicBezTo>
                      <a:pt x="354254" y="12256"/>
                      <a:pt x="350186" y="10633"/>
                      <a:pt x="347119" y="7719"/>
                    </a:cubicBezTo>
                    <a:cubicBezTo>
                      <a:pt x="341177" y="2733"/>
                      <a:pt x="333669" y="0"/>
                      <a:pt x="325911" y="0"/>
                    </a:cubicBezTo>
                    <a:cubicBezTo>
                      <a:pt x="318160" y="0"/>
                      <a:pt x="310652" y="2733"/>
                      <a:pt x="304704" y="7719"/>
                    </a:cubicBezTo>
                    <a:cubicBezTo>
                      <a:pt x="301668" y="10671"/>
                      <a:pt x="297581" y="12294"/>
                      <a:pt x="293339" y="12237"/>
                    </a:cubicBezTo>
                    <a:cubicBezTo>
                      <a:pt x="289066" y="12301"/>
                      <a:pt x="284940" y="10678"/>
                      <a:pt x="281853" y="7719"/>
                    </a:cubicBezTo>
                    <a:cubicBezTo>
                      <a:pt x="275930" y="2740"/>
                      <a:pt x="268442" y="19"/>
                      <a:pt x="260703" y="19"/>
                    </a:cubicBezTo>
                    <a:cubicBezTo>
                      <a:pt x="252971" y="19"/>
                      <a:pt x="245483" y="2740"/>
                      <a:pt x="239560" y="7719"/>
                    </a:cubicBezTo>
                    <a:cubicBezTo>
                      <a:pt x="236460" y="10613"/>
                      <a:pt x="232373" y="12224"/>
                      <a:pt x="228131" y="12224"/>
                    </a:cubicBezTo>
                    <a:cubicBezTo>
                      <a:pt x="223890" y="12224"/>
                      <a:pt x="219802" y="10613"/>
                      <a:pt x="216703" y="7719"/>
                    </a:cubicBezTo>
                    <a:cubicBezTo>
                      <a:pt x="210825" y="2669"/>
                      <a:pt x="203311" y="-71"/>
                      <a:pt x="195559" y="19"/>
                    </a:cubicBezTo>
                    <a:cubicBezTo>
                      <a:pt x="187776" y="-64"/>
                      <a:pt x="180217" y="2669"/>
                      <a:pt x="174294" y="7719"/>
                    </a:cubicBezTo>
                    <a:cubicBezTo>
                      <a:pt x="172793" y="9189"/>
                      <a:pt x="171015" y="10350"/>
                      <a:pt x="169064" y="11126"/>
                    </a:cubicBezTo>
                    <a:cubicBezTo>
                      <a:pt x="167114" y="11903"/>
                      <a:pt x="165028" y="12282"/>
                      <a:pt x="162923" y="12237"/>
                    </a:cubicBezTo>
                    <a:cubicBezTo>
                      <a:pt x="158688" y="12294"/>
                      <a:pt x="154601" y="10671"/>
                      <a:pt x="151559" y="7719"/>
                    </a:cubicBezTo>
                    <a:cubicBezTo>
                      <a:pt x="145617" y="2733"/>
                      <a:pt x="138109" y="0"/>
                      <a:pt x="130352" y="0"/>
                    </a:cubicBezTo>
                    <a:cubicBezTo>
                      <a:pt x="122594" y="0"/>
                      <a:pt x="115086" y="2733"/>
                      <a:pt x="109144" y="7719"/>
                    </a:cubicBezTo>
                    <a:cubicBezTo>
                      <a:pt x="106102" y="10671"/>
                      <a:pt x="102015" y="12294"/>
                      <a:pt x="97780" y="12237"/>
                    </a:cubicBezTo>
                    <a:cubicBezTo>
                      <a:pt x="95681" y="12282"/>
                      <a:pt x="93589" y="11903"/>
                      <a:pt x="91639" y="11126"/>
                    </a:cubicBezTo>
                    <a:cubicBezTo>
                      <a:pt x="89688" y="10350"/>
                      <a:pt x="87910" y="9189"/>
                      <a:pt x="86409" y="7719"/>
                    </a:cubicBezTo>
                    <a:cubicBezTo>
                      <a:pt x="80486" y="2669"/>
                      <a:pt x="72934" y="-64"/>
                      <a:pt x="65144" y="19"/>
                    </a:cubicBezTo>
                    <a:cubicBezTo>
                      <a:pt x="57392" y="-71"/>
                      <a:pt x="49878" y="2669"/>
                      <a:pt x="44000" y="7719"/>
                    </a:cubicBezTo>
                    <a:cubicBezTo>
                      <a:pt x="40901" y="10613"/>
                      <a:pt x="36813" y="12224"/>
                      <a:pt x="32572" y="12224"/>
                    </a:cubicBezTo>
                    <a:cubicBezTo>
                      <a:pt x="28330" y="12224"/>
                      <a:pt x="24243" y="10613"/>
                      <a:pt x="21143" y="7719"/>
                    </a:cubicBezTo>
                    <a:cubicBezTo>
                      <a:pt x="15278" y="2650"/>
                      <a:pt x="7751" y="-90"/>
                      <a:pt x="0" y="19"/>
                    </a:cubicBezTo>
                    <a:lnTo>
                      <a:pt x="0" y="16761"/>
                    </a:lnTo>
                    <a:cubicBezTo>
                      <a:pt x="4235" y="16703"/>
                      <a:pt x="8323" y="18333"/>
                      <a:pt x="11364" y="21284"/>
                    </a:cubicBezTo>
                    <a:cubicBezTo>
                      <a:pt x="17306" y="26271"/>
                      <a:pt x="24814" y="28998"/>
                      <a:pt x="32572" y="28998"/>
                    </a:cubicBezTo>
                    <a:cubicBezTo>
                      <a:pt x="40330" y="28998"/>
                      <a:pt x="47837" y="26271"/>
                      <a:pt x="53779" y="21284"/>
                    </a:cubicBezTo>
                    <a:cubicBezTo>
                      <a:pt x="56821" y="18333"/>
                      <a:pt x="60908" y="16703"/>
                      <a:pt x="65144" y="16761"/>
                    </a:cubicBezTo>
                    <a:cubicBezTo>
                      <a:pt x="69417" y="16703"/>
                      <a:pt x="73550" y="18326"/>
                      <a:pt x="76636" y="21284"/>
                    </a:cubicBezTo>
                    <a:cubicBezTo>
                      <a:pt x="82559" y="26258"/>
                      <a:pt x="90041" y="28985"/>
                      <a:pt x="97780" y="28985"/>
                    </a:cubicBezTo>
                    <a:cubicBezTo>
                      <a:pt x="105512" y="28985"/>
                      <a:pt x="113000" y="26258"/>
                      <a:pt x="118923" y="21284"/>
                    </a:cubicBezTo>
                    <a:cubicBezTo>
                      <a:pt x="122023" y="18390"/>
                      <a:pt x="126110" y="16780"/>
                      <a:pt x="130352" y="16780"/>
                    </a:cubicBezTo>
                    <a:cubicBezTo>
                      <a:pt x="134593" y="16780"/>
                      <a:pt x="138681" y="18390"/>
                      <a:pt x="141780" y="21284"/>
                    </a:cubicBezTo>
                    <a:cubicBezTo>
                      <a:pt x="147703" y="26258"/>
                      <a:pt x="155191" y="28985"/>
                      <a:pt x="162923" y="28985"/>
                    </a:cubicBezTo>
                    <a:cubicBezTo>
                      <a:pt x="170662" y="28985"/>
                      <a:pt x="178144" y="26258"/>
                      <a:pt x="184067" y="21284"/>
                    </a:cubicBezTo>
                    <a:cubicBezTo>
                      <a:pt x="187153" y="18326"/>
                      <a:pt x="191286" y="16703"/>
                      <a:pt x="195559" y="16761"/>
                    </a:cubicBezTo>
                    <a:cubicBezTo>
                      <a:pt x="199795" y="16703"/>
                      <a:pt x="203882" y="18333"/>
                      <a:pt x="206924" y="21284"/>
                    </a:cubicBezTo>
                    <a:cubicBezTo>
                      <a:pt x="212840" y="26277"/>
                      <a:pt x="220335" y="29004"/>
                      <a:pt x="228074" y="28985"/>
                    </a:cubicBezTo>
                    <a:cubicBezTo>
                      <a:pt x="235844" y="29004"/>
                      <a:pt x="243378" y="26277"/>
                      <a:pt x="249339" y="21284"/>
                    </a:cubicBezTo>
                    <a:cubicBezTo>
                      <a:pt x="252406" y="18371"/>
                      <a:pt x="256475" y="16741"/>
                      <a:pt x="260703" y="16741"/>
                    </a:cubicBezTo>
                    <a:cubicBezTo>
                      <a:pt x="264938" y="16741"/>
                      <a:pt x="269007" y="18371"/>
                      <a:pt x="272074" y="21284"/>
                    </a:cubicBezTo>
                    <a:cubicBezTo>
                      <a:pt x="278035" y="26277"/>
                      <a:pt x="285562" y="29004"/>
                      <a:pt x="293339" y="28985"/>
                    </a:cubicBezTo>
                    <a:cubicBezTo>
                      <a:pt x="301078" y="29004"/>
                      <a:pt x="308573" y="26277"/>
                      <a:pt x="314483" y="21284"/>
                    </a:cubicBezTo>
                    <a:cubicBezTo>
                      <a:pt x="317589" y="18390"/>
                      <a:pt x="321670" y="16780"/>
                      <a:pt x="325911" y="16780"/>
                    </a:cubicBezTo>
                    <a:cubicBezTo>
                      <a:pt x="330153" y="16780"/>
                      <a:pt x="334240" y="18390"/>
                      <a:pt x="337340" y="21284"/>
                    </a:cubicBezTo>
                    <a:cubicBezTo>
                      <a:pt x="343262" y="26258"/>
                      <a:pt x="350751" y="28985"/>
                      <a:pt x="358483" y="28985"/>
                    </a:cubicBezTo>
                    <a:cubicBezTo>
                      <a:pt x="366222" y="28985"/>
                      <a:pt x="373710" y="26258"/>
                      <a:pt x="379633" y="21284"/>
                    </a:cubicBezTo>
                    <a:cubicBezTo>
                      <a:pt x="382719" y="18326"/>
                      <a:pt x="386845" y="16703"/>
                      <a:pt x="391119" y="16761"/>
                    </a:cubicBezTo>
                    <a:cubicBezTo>
                      <a:pt x="395361" y="16703"/>
                      <a:pt x="399448" y="18333"/>
                      <a:pt x="402490" y="21284"/>
                    </a:cubicBezTo>
                    <a:cubicBezTo>
                      <a:pt x="408432" y="26271"/>
                      <a:pt x="415939" y="28998"/>
                      <a:pt x="423691" y="28998"/>
                    </a:cubicBezTo>
                    <a:cubicBezTo>
                      <a:pt x="431449" y="28998"/>
                      <a:pt x="438957" y="26271"/>
                      <a:pt x="444899" y="21284"/>
                    </a:cubicBezTo>
                    <a:cubicBezTo>
                      <a:pt x="447940" y="18333"/>
                      <a:pt x="452028" y="16703"/>
                      <a:pt x="456269" y="16761"/>
                    </a:cubicBezTo>
                    <a:cubicBezTo>
                      <a:pt x="460543" y="16703"/>
                      <a:pt x="464669" y="18326"/>
                      <a:pt x="467755" y="21284"/>
                    </a:cubicBezTo>
                    <a:cubicBezTo>
                      <a:pt x="473653" y="26303"/>
                      <a:pt x="481154" y="29036"/>
                      <a:pt x="488899" y="28985"/>
                    </a:cubicBezTo>
                    <a:lnTo>
                      <a:pt x="488899" y="12237"/>
                    </a:lnTo>
                    <a:cubicBezTo>
                      <a:pt x="484664" y="12294"/>
                      <a:pt x="480576" y="10671"/>
                      <a:pt x="477535" y="7719"/>
                    </a:cubicBezTo>
                    <a:cubicBezTo>
                      <a:pt x="471606" y="2669"/>
                      <a:pt x="464053" y="-64"/>
                      <a:pt x="456269" y="19"/>
                    </a:cubicBezTo>
                    <a:close/>
                  </a:path>
                </a:pathLst>
              </a:custGeom>
              <a:solidFill>
                <a:srgbClr val="2C5967"/>
              </a:solidFill>
              <a:ln w="6417" cap="flat">
                <a:noFill/>
                <a:prstDash val="solid"/>
                <a:miter/>
              </a:ln>
            </p:spPr>
            <p:txBody>
              <a:bodyPr rtlCol="0" anchor="ctr"/>
              <a:lstStyle/>
              <a:p>
                <a:endParaRPr lang="en-US"/>
              </a:p>
            </p:txBody>
          </p:sp>
          <p:sp>
            <p:nvSpPr>
              <p:cNvPr id="2567" name="Freeform: Shape 2566">
                <a:extLst>
                  <a:ext uri="{FF2B5EF4-FFF2-40B4-BE49-F238E27FC236}">
                    <a16:creationId xmlns:a16="http://schemas.microsoft.com/office/drawing/2014/main" id="{D1DF8DCB-2AFA-4148-A692-1552ECC32AA7}"/>
                  </a:ext>
                </a:extLst>
              </p:cNvPr>
              <p:cNvSpPr/>
              <p:nvPr/>
            </p:nvSpPr>
            <p:spPr>
              <a:xfrm>
                <a:off x="5837099" y="5396056"/>
                <a:ext cx="36665" cy="16260"/>
              </a:xfrm>
              <a:custGeom>
                <a:avLst/>
                <a:gdLst>
                  <a:gd name="connsiteX0" fmla="*/ 36666 w 36665"/>
                  <a:gd name="connsiteY0" fmla="*/ 0 h 16260"/>
                  <a:gd name="connsiteX1" fmla="*/ 0 w 36665"/>
                  <a:gd name="connsiteY1" fmla="*/ 0 h 16260"/>
                  <a:gd name="connsiteX2" fmla="*/ 0 w 36665"/>
                  <a:gd name="connsiteY2" fmla="*/ 16260 h 16260"/>
                  <a:gd name="connsiteX3" fmla="*/ 36666 w 36665"/>
                  <a:gd name="connsiteY3" fmla="*/ 16260 h 16260"/>
                  <a:gd name="connsiteX4" fmla="*/ 36666 w 36665"/>
                  <a:gd name="connsiteY4" fmla="*/ 0 h 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65" h="16260">
                    <a:moveTo>
                      <a:pt x="36666" y="0"/>
                    </a:moveTo>
                    <a:lnTo>
                      <a:pt x="0" y="0"/>
                    </a:lnTo>
                    <a:lnTo>
                      <a:pt x="0" y="16260"/>
                    </a:lnTo>
                    <a:lnTo>
                      <a:pt x="36666" y="16260"/>
                    </a:lnTo>
                    <a:lnTo>
                      <a:pt x="36666" y="0"/>
                    </a:lnTo>
                    <a:close/>
                  </a:path>
                </a:pathLst>
              </a:custGeom>
              <a:solidFill>
                <a:srgbClr val="2C5967"/>
              </a:solidFill>
              <a:ln w="6417" cap="flat">
                <a:noFill/>
                <a:prstDash val="solid"/>
                <a:miter/>
              </a:ln>
            </p:spPr>
            <p:txBody>
              <a:bodyPr rtlCol="0" anchor="ctr"/>
              <a:lstStyle/>
              <a:p>
                <a:endParaRPr lang="en-US"/>
              </a:p>
            </p:txBody>
          </p:sp>
          <p:sp>
            <p:nvSpPr>
              <p:cNvPr id="2568" name="Freeform: Shape 2567">
                <a:extLst>
                  <a:ext uri="{FF2B5EF4-FFF2-40B4-BE49-F238E27FC236}">
                    <a16:creationId xmlns:a16="http://schemas.microsoft.com/office/drawing/2014/main" id="{8C038965-6E93-43BC-B03E-3ECB2A2BC99D}"/>
                  </a:ext>
                </a:extLst>
              </p:cNvPr>
              <p:cNvSpPr/>
              <p:nvPr/>
            </p:nvSpPr>
            <p:spPr>
              <a:xfrm>
                <a:off x="5837099" y="5434801"/>
                <a:ext cx="36665" cy="16260"/>
              </a:xfrm>
              <a:custGeom>
                <a:avLst/>
                <a:gdLst>
                  <a:gd name="connsiteX0" fmla="*/ 36666 w 36665"/>
                  <a:gd name="connsiteY0" fmla="*/ 0 h 16260"/>
                  <a:gd name="connsiteX1" fmla="*/ 0 w 36665"/>
                  <a:gd name="connsiteY1" fmla="*/ 0 h 16260"/>
                  <a:gd name="connsiteX2" fmla="*/ 0 w 36665"/>
                  <a:gd name="connsiteY2" fmla="*/ 16260 h 16260"/>
                  <a:gd name="connsiteX3" fmla="*/ 36666 w 36665"/>
                  <a:gd name="connsiteY3" fmla="*/ 16260 h 16260"/>
                  <a:gd name="connsiteX4" fmla="*/ 36666 w 36665"/>
                  <a:gd name="connsiteY4" fmla="*/ 0 h 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65" h="16260">
                    <a:moveTo>
                      <a:pt x="36666" y="0"/>
                    </a:moveTo>
                    <a:lnTo>
                      <a:pt x="0" y="0"/>
                    </a:lnTo>
                    <a:lnTo>
                      <a:pt x="0" y="16260"/>
                    </a:lnTo>
                    <a:lnTo>
                      <a:pt x="36666" y="16260"/>
                    </a:lnTo>
                    <a:lnTo>
                      <a:pt x="36666" y="0"/>
                    </a:lnTo>
                    <a:close/>
                  </a:path>
                </a:pathLst>
              </a:custGeom>
              <a:solidFill>
                <a:srgbClr val="2C5967"/>
              </a:solidFill>
              <a:ln w="6417" cap="flat">
                <a:noFill/>
                <a:prstDash val="solid"/>
                <a:miter/>
              </a:ln>
            </p:spPr>
            <p:txBody>
              <a:bodyPr rtlCol="0" anchor="ctr"/>
              <a:lstStyle/>
              <a:p>
                <a:endParaRPr lang="en-US"/>
              </a:p>
            </p:txBody>
          </p:sp>
          <p:sp>
            <p:nvSpPr>
              <p:cNvPr id="2569" name="Freeform: Shape 2568">
                <a:extLst>
                  <a:ext uri="{FF2B5EF4-FFF2-40B4-BE49-F238E27FC236}">
                    <a16:creationId xmlns:a16="http://schemas.microsoft.com/office/drawing/2014/main" id="{3B96669C-6F76-4872-97E4-26F0C2BD3D32}"/>
                  </a:ext>
                </a:extLst>
              </p:cNvPr>
              <p:cNvSpPr/>
              <p:nvPr/>
            </p:nvSpPr>
            <p:spPr>
              <a:xfrm>
                <a:off x="5672090" y="5363427"/>
                <a:ext cx="152784" cy="270976"/>
              </a:xfrm>
              <a:custGeom>
                <a:avLst/>
                <a:gdLst>
                  <a:gd name="connsiteX0" fmla="*/ 28600 w 152784"/>
                  <a:gd name="connsiteY0" fmla="*/ 156937 h 270976"/>
                  <a:gd name="connsiteX1" fmla="*/ 81526 w 152784"/>
                  <a:gd name="connsiteY1" fmla="*/ 156937 h 270976"/>
                  <a:gd name="connsiteX2" fmla="*/ 90169 w 152784"/>
                  <a:gd name="connsiteY2" fmla="*/ 160517 h 270976"/>
                  <a:gd name="connsiteX3" fmla="*/ 93750 w 152784"/>
                  <a:gd name="connsiteY3" fmla="*/ 169161 h 270976"/>
                  <a:gd name="connsiteX4" fmla="*/ 93750 w 152784"/>
                  <a:gd name="connsiteY4" fmla="*/ 270977 h 270976"/>
                  <a:gd name="connsiteX5" fmla="*/ 110004 w 152784"/>
                  <a:gd name="connsiteY5" fmla="*/ 270977 h 270976"/>
                  <a:gd name="connsiteX6" fmla="*/ 110004 w 152784"/>
                  <a:gd name="connsiteY6" fmla="*/ 169161 h 270976"/>
                  <a:gd name="connsiteX7" fmla="*/ 107874 w 152784"/>
                  <a:gd name="connsiteY7" fmla="*/ 158227 h 270976"/>
                  <a:gd name="connsiteX8" fmla="*/ 101707 w 152784"/>
                  <a:gd name="connsiteY8" fmla="*/ 148941 h 270976"/>
                  <a:gd name="connsiteX9" fmla="*/ 92454 w 152784"/>
                  <a:gd name="connsiteY9" fmla="*/ 142736 h 270976"/>
                  <a:gd name="connsiteX10" fmla="*/ 81526 w 152784"/>
                  <a:gd name="connsiteY10" fmla="*/ 140561 h 270976"/>
                  <a:gd name="connsiteX11" fmla="*/ 28600 w 152784"/>
                  <a:gd name="connsiteY11" fmla="*/ 140561 h 270976"/>
                  <a:gd name="connsiteX12" fmla="*/ 19963 w 152784"/>
                  <a:gd name="connsiteY12" fmla="*/ 136980 h 270976"/>
                  <a:gd name="connsiteX13" fmla="*/ 16382 w 152784"/>
                  <a:gd name="connsiteY13" fmla="*/ 128337 h 270976"/>
                  <a:gd name="connsiteX14" fmla="*/ 16382 w 152784"/>
                  <a:gd name="connsiteY14" fmla="*/ 79447 h 270976"/>
                  <a:gd name="connsiteX15" fmla="*/ 19963 w 152784"/>
                  <a:gd name="connsiteY15" fmla="*/ 70803 h 270976"/>
                  <a:gd name="connsiteX16" fmla="*/ 28600 w 152784"/>
                  <a:gd name="connsiteY16" fmla="*/ 67223 h 270976"/>
                  <a:gd name="connsiteX17" fmla="*/ 61114 w 152784"/>
                  <a:gd name="connsiteY17" fmla="*/ 67223 h 270976"/>
                  <a:gd name="connsiteX18" fmla="*/ 61114 w 152784"/>
                  <a:gd name="connsiteY18" fmla="*/ 69302 h 270976"/>
                  <a:gd name="connsiteX19" fmla="*/ 69302 w 152784"/>
                  <a:gd name="connsiteY19" fmla="*/ 85556 h 270976"/>
                  <a:gd name="connsiteX20" fmla="*/ 77490 w 152784"/>
                  <a:gd name="connsiteY20" fmla="*/ 85556 h 270976"/>
                  <a:gd name="connsiteX21" fmla="*/ 85562 w 152784"/>
                  <a:gd name="connsiteY21" fmla="*/ 101938 h 270976"/>
                  <a:gd name="connsiteX22" fmla="*/ 136525 w 152784"/>
                  <a:gd name="connsiteY22" fmla="*/ 101938 h 270976"/>
                  <a:gd name="connsiteX23" fmla="*/ 144719 w 152784"/>
                  <a:gd name="connsiteY23" fmla="*/ 118192 h 270976"/>
                  <a:gd name="connsiteX24" fmla="*/ 152785 w 152784"/>
                  <a:gd name="connsiteY24" fmla="*/ 118192 h 270976"/>
                  <a:gd name="connsiteX25" fmla="*/ 152785 w 152784"/>
                  <a:gd name="connsiteY25" fmla="*/ 101938 h 270976"/>
                  <a:gd name="connsiteX26" fmla="*/ 152785 w 152784"/>
                  <a:gd name="connsiteY26" fmla="*/ 16376 h 270976"/>
                  <a:gd name="connsiteX27" fmla="*/ 152785 w 152784"/>
                  <a:gd name="connsiteY27" fmla="*/ 0 h 270976"/>
                  <a:gd name="connsiteX28" fmla="*/ 144719 w 152784"/>
                  <a:gd name="connsiteY28" fmla="*/ 0 h 270976"/>
                  <a:gd name="connsiteX29" fmla="*/ 136525 w 152784"/>
                  <a:gd name="connsiteY29" fmla="*/ 16376 h 270976"/>
                  <a:gd name="connsiteX30" fmla="*/ 85562 w 152784"/>
                  <a:gd name="connsiteY30" fmla="*/ 16376 h 270976"/>
                  <a:gd name="connsiteX31" fmla="*/ 77490 w 152784"/>
                  <a:gd name="connsiteY31" fmla="*/ 32758 h 270976"/>
                  <a:gd name="connsiteX32" fmla="*/ 69302 w 152784"/>
                  <a:gd name="connsiteY32" fmla="*/ 32758 h 270976"/>
                  <a:gd name="connsiteX33" fmla="*/ 61114 w 152784"/>
                  <a:gd name="connsiteY33" fmla="*/ 48890 h 270976"/>
                  <a:gd name="connsiteX34" fmla="*/ 61114 w 152784"/>
                  <a:gd name="connsiteY34" fmla="*/ 50969 h 270976"/>
                  <a:gd name="connsiteX35" fmla="*/ 28600 w 152784"/>
                  <a:gd name="connsiteY35" fmla="*/ 50969 h 270976"/>
                  <a:gd name="connsiteX36" fmla="*/ 8419 w 152784"/>
                  <a:gd name="connsiteY36" fmla="*/ 59304 h 270976"/>
                  <a:gd name="connsiteX37" fmla="*/ 0 w 152784"/>
                  <a:gd name="connsiteY37" fmla="*/ 79447 h 270976"/>
                  <a:gd name="connsiteX38" fmla="*/ 0 w 152784"/>
                  <a:gd name="connsiteY38" fmla="*/ 128337 h 270976"/>
                  <a:gd name="connsiteX39" fmla="*/ 2182 w 152784"/>
                  <a:gd name="connsiteY39" fmla="*/ 139284 h 270976"/>
                  <a:gd name="connsiteX40" fmla="*/ 8381 w 152784"/>
                  <a:gd name="connsiteY40" fmla="*/ 148563 h 270976"/>
                  <a:gd name="connsiteX41" fmla="*/ 17659 w 152784"/>
                  <a:gd name="connsiteY41" fmla="*/ 154761 h 270976"/>
                  <a:gd name="connsiteX42" fmla="*/ 28600 w 152784"/>
                  <a:gd name="connsiteY42" fmla="*/ 156937 h 270976"/>
                  <a:gd name="connsiteX43" fmla="*/ 93750 w 152784"/>
                  <a:gd name="connsiteY43" fmla="*/ 32636 h 270976"/>
                  <a:gd name="connsiteX44" fmla="*/ 136525 w 152784"/>
                  <a:gd name="connsiteY44" fmla="*/ 32636 h 270976"/>
                  <a:gd name="connsiteX45" fmla="*/ 136525 w 152784"/>
                  <a:gd name="connsiteY45" fmla="*/ 85556 h 270976"/>
                  <a:gd name="connsiteX46" fmla="*/ 93750 w 152784"/>
                  <a:gd name="connsiteY46" fmla="*/ 85556 h 270976"/>
                  <a:gd name="connsiteX47" fmla="*/ 93750 w 152784"/>
                  <a:gd name="connsiteY47" fmla="*/ 32636 h 27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2784" h="270976">
                    <a:moveTo>
                      <a:pt x="28600" y="156937"/>
                    </a:moveTo>
                    <a:lnTo>
                      <a:pt x="81526" y="156937"/>
                    </a:lnTo>
                    <a:cubicBezTo>
                      <a:pt x="84767" y="156937"/>
                      <a:pt x="87879" y="158227"/>
                      <a:pt x="90169" y="160517"/>
                    </a:cubicBezTo>
                    <a:cubicBezTo>
                      <a:pt x="92460" y="162808"/>
                      <a:pt x="93750" y="165920"/>
                      <a:pt x="93750" y="169161"/>
                    </a:cubicBezTo>
                    <a:lnTo>
                      <a:pt x="93750" y="270977"/>
                    </a:lnTo>
                    <a:lnTo>
                      <a:pt x="110004" y="270977"/>
                    </a:lnTo>
                    <a:lnTo>
                      <a:pt x="110004" y="169161"/>
                    </a:lnTo>
                    <a:cubicBezTo>
                      <a:pt x="110023" y="165407"/>
                      <a:pt x="109298" y="161692"/>
                      <a:pt x="107874" y="158227"/>
                    </a:cubicBezTo>
                    <a:cubicBezTo>
                      <a:pt x="106449" y="154755"/>
                      <a:pt x="104351" y="151598"/>
                      <a:pt x="101707" y="148941"/>
                    </a:cubicBezTo>
                    <a:cubicBezTo>
                      <a:pt x="99063" y="146285"/>
                      <a:pt x="95913" y="144180"/>
                      <a:pt x="92454" y="142736"/>
                    </a:cubicBezTo>
                    <a:cubicBezTo>
                      <a:pt x="88989" y="141299"/>
                      <a:pt x="85273" y="140561"/>
                      <a:pt x="81526" y="140561"/>
                    </a:cubicBezTo>
                    <a:lnTo>
                      <a:pt x="28600" y="140561"/>
                    </a:lnTo>
                    <a:cubicBezTo>
                      <a:pt x="25360" y="140561"/>
                      <a:pt x="22254" y="139271"/>
                      <a:pt x="19963" y="136980"/>
                    </a:cubicBezTo>
                    <a:cubicBezTo>
                      <a:pt x="17666" y="134689"/>
                      <a:pt x="16382" y="131577"/>
                      <a:pt x="16382" y="128337"/>
                    </a:cubicBezTo>
                    <a:lnTo>
                      <a:pt x="16382" y="79447"/>
                    </a:lnTo>
                    <a:cubicBezTo>
                      <a:pt x="16382" y="76206"/>
                      <a:pt x="17666" y="73094"/>
                      <a:pt x="19963" y="70803"/>
                    </a:cubicBezTo>
                    <a:cubicBezTo>
                      <a:pt x="22254" y="68513"/>
                      <a:pt x="25360" y="67223"/>
                      <a:pt x="28600" y="67223"/>
                    </a:cubicBezTo>
                    <a:lnTo>
                      <a:pt x="61114" y="67223"/>
                    </a:lnTo>
                    <a:lnTo>
                      <a:pt x="61114" y="69302"/>
                    </a:lnTo>
                    <a:lnTo>
                      <a:pt x="69302" y="85556"/>
                    </a:lnTo>
                    <a:lnTo>
                      <a:pt x="77490" y="85556"/>
                    </a:lnTo>
                    <a:lnTo>
                      <a:pt x="85562" y="101938"/>
                    </a:lnTo>
                    <a:lnTo>
                      <a:pt x="136525" y="101938"/>
                    </a:lnTo>
                    <a:lnTo>
                      <a:pt x="144719" y="118192"/>
                    </a:lnTo>
                    <a:lnTo>
                      <a:pt x="152785" y="118192"/>
                    </a:lnTo>
                    <a:lnTo>
                      <a:pt x="152785" y="101938"/>
                    </a:lnTo>
                    <a:lnTo>
                      <a:pt x="152785" y="16376"/>
                    </a:lnTo>
                    <a:lnTo>
                      <a:pt x="152785" y="0"/>
                    </a:lnTo>
                    <a:lnTo>
                      <a:pt x="144719" y="0"/>
                    </a:lnTo>
                    <a:lnTo>
                      <a:pt x="136525" y="16376"/>
                    </a:lnTo>
                    <a:lnTo>
                      <a:pt x="85562" y="16376"/>
                    </a:lnTo>
                    <a:lnTo>
                      <a:pt x="77490" y="32758"/>
                    </a:lnTo>
                    <a:lnTo>
                      <a:pt x="69302" y="32758"/>
                    </a:lnTo>
                    <a:lnTo>
                      <a:pt x="61114" y="48890"/>
                    </a:lnTo>
                    <a:lnTo>
                      <a:pt x="61114" y="50969"/>
                    </a:lnTo>
                    <a:lnTo>
                      <a:pt x="28600" y="50969"/>
                    </a:lnTo>
                    <a:cubicBezTo>
                      <a:pt x="21041" y="50969"/>
                      <a:pt x="13783" y="53965"/>
                      <a:pt x="8419" y="59304"/>
                    </a:cubicBezTo>
                    <a:cubicBezTo>
                      <a:pt x="3061" y="64637"/>
                      <a:pt x="32" y="71882"/>
                      <a:pt x="0" y="79447"/>
                    </a:cubicBezTo>
                    <a:lnTo>
                      <a:pt x="0" y="128337"/>
                    </a:lnTo>
                    <a:cubicBezTo>
                      <a:pt x="0" y="132091"/>
                      <a:pt x="745" y="135812"/>
                      <a:pt x="2182" y="139284"/>
                    </a:cubicBezTo>
                    <a:cubicBezTo>
                      <a:pt x="3619" y="142749"/>
                      <a:pt x="5724" y="145906"/>
                      <a:pt x="8381" y="148563"/>
                    </a:cubicBezTo>
                    <a:cubicBezTo>
                      <a:pt x="11037" y="151213"/>
                      <a:pt x="14188" y="153324"/>
                      <a:pt x="17659" y="154761"/>
                    </a:cubicBezTo>
                    <a:cubicBezTo>
                      <a:pt x="21124" y="156199"/>
                      <a:pt x="24846" y="156937"/>
                      <a:pt x="28600" y="156937"/>
                    </a:cubicBezTo>
                    <a:close/>
                    <a:moveTo>
                      <a:pt x="93750" y="32636"/>
                    </a:moveTo>
                    <a:lnTo>
                      <a:pt x="136525" y="32636"/>
                    </a:lnTo>
                    <a:lnTo>
                      <a:pt x="136525" y="85556"/>
                    </a:lnTo>
                    <a:lnTo>
                      <a:pt x="93750" y="85556"/>
                    </a:lnTo>
                    <a:lnTo>
                      <a:pt x="93750" y="32636"/>
                    </a:lnTo>
                    <a:close/>
                  </a:path>
                </a:pathLst>
              </a:custGeom>
              <a:solidFill>
                <a:srgbClr val="2C5967"/>
              </a:solidFill>
              <a:ln w="6417" cap="flat">
                <a:noFill/>
                <a:prstDash val="solid"/>
                <a:miter/>
              </a:ln>
            </p:spPr>
            <p:txBody>
              <a:bodyPr rtlCol="0" anchor="ctr"/>
              <a:lstStyle/>
              <a:p>
                <a:endParaRPr lang="en-US"/>
              </a:p>
            </p:txBody>
          </p:sp>
        </p:grpSp>
        <p:grpSp>
          <p:nvGrpSpPr>
            <p:cNvPr id="2570" name="Graphic 2">
              <a:extLst>
                <a:ext uri="{FF2B5EF4-FFF2-40B4-BE49-F238E27FC236}">
                  <a16:creationId xmlns:a16="http://schemas.microsoft.com/office/drawing/2014/main" id="{54FC51FB-7A62-4F36-A9FF-9D2BE439E36C}"/>
                </a:ext>
              </a:extLst>
            </p:cNvPr>
            <p:cNvGrpSpPr/>
            <p:nvPr/>
          </p:nvGrpSpPr>
          <p:grpSpPr>
            <a:xfrm>
              <a:off x="5498380" y="5808467"/>
              <a:ext cx="551848" cy="237423"/>
              <a:chOff x="5498380" y="5808467"/>
              <a:chExt cx="551848" cy="237423"/>
            </a:xfrm>
            <a:solidFill>
              <a:srgbClr val="000000"/>
            </a:solidFill>
          </p:grpSpPr>
          <p:sp>
            <p:nvSpPr>
              <p:cNvPr id="2571" name="TextBox 2570">
                <a:extLst>
                  <a:ext uri="{FF2B5EF4-FFF2-40B4-BE49-F238E27FC236}">
                    <a16:creationId xmlns:a16="http://schemas.microsoft.com/office/drawing/2014/main" id="{9D9E82A2-D29D-455C-A63C-EBFCCB0CC238}"/>
                  </a:ext>
                </a:extLst>
              </p:cNvPr>
              <p:cNvSpPr txBox="1"/>
              <p:nvPr/>
            </p:nvSpPr>
            <p:spPr>
              <a:xfrm>
                <a:off x="5406940" y="5762747"/>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GoldenGate</a:t>
                </a:r>
              </a:p>
            </p:txBody>
          </p:sp>
          <p:sp>
            <p:nvSpPr>
              <p:cNvPr id="2572" name="TextBox 2571">
                <a:extLst>
                  <a:ext uri="{FF2B5EF4-FFF2-40B4-BE49-F238E27FC236}">
                    <a16:creationId xmlns:a16="http://schemas.microsoft.com/office/drawing/2014/main" id="{6D263419-2A0F-44E8-A858-869C97872A78}"/>
                  </a:ext>
                </a:extLst>
              </p:cNvPr>
              <p:cNvSpPr txBox="1"/>
              <p:nvPr/>
            </p:nvSpPr>
            <p:spPr>
              <a:xfrm>
                <a:off x="5512420" y="5865416"/>
                <a:ext cx="52297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Plug-in</a:t>
                </a:r>
              </a:p>
            </p:txBody>
          </p:sp>
        </p:grpSp>
      </p:grpSp>
      <p:grpSp>
        <p:nvGrpSpPr>
          <p:cNvPr id="2573" name="Graphic 2">
            <a:extLst>
              <a:ext uri="{FF2B5EF4-FFF2-40B4-BE49-F238E27FC236}">
                <a16:creationId xmlns:a16="http://schemas.microsoft.com/office/drawing/2014/main" id="{EB436B6A-37B7-4C0F-B696-F475FE940D76}"/>
              </a:ext>
            </a:extLst>
          </p:cNvPr>
          <p:cNvGrpSpPr/>
          <p:nvPr/>
        </p:nvGrpSpPr>
        <p:grpSpPr>
          <a:xfrm>
            <a:off x="6371070" y="5247339"/>
            <a:ext cx="551848" cy="801636"/>
            <a:chOff x="6371070" y="5346922"/>
            <a:chExt cx="551848" cy="801636"/>
          </a:xfrm>
        </p:grpSpPr>
        <p:grpSp>
          <p:nvGrpSpPr>
            <p:cNvPr id="2574" name="Graphic 2">
              <a:extLst>
                <a:ext uri="{FF2B5EF4-FFF2-40B4-BE49-F238E27FC236}">
                  <a16:creationId xmlns:a16="http://schemas.microsoft.com/office/drawing/2014/main" id="{84F07072-C1E9-437A-A944-A867F58B0199}"/>
                </a:ext>
              </a:extLst>
            </p:cNvPr>
            <p:cNvGrpSpPr/>
            <p:nvPr/>
          </p:nvGrpSpPr>
          <p:grpSpPr>
            <a:xfrm>
              <a:off x="6387966" y="5346922"/>
              <a:ext cx="513347" cy="454802"/>
              <a:chOff x="6387966" y="5346922"/>
              <a:chExt cx="513347" cy="454802"/>
            </a:xfrm>
          </p:grpSpPr>
          <p:sp>
            <p:nvSpPr>
              <p:cNvPr id="2575" name="Freeform: Shape 2574">
                <a:extLst>
                  <a:ext uri="{FF2B5EF4-FFF2-40B4-BE49-F238E27FC236}">
                    <a16:creationId xmlns:a16="http://schemas.microsoft.com/office/drawing/2014/main" id="{36780FD5-1290-432D-9189-58835C9E9F7E}"/>
                  </a:ext>
                </a:extLst>
              </p:cNvPr>
              <p:cNvSpPr/>
              <p:nvPr/>
            </p:nvSpPr>
            <p:spPr>
              <a:xfrm>
                <a:off x="6394075" y="5512535"/>
                <a:ext cx="501142" cy="283669"/>
              </a:xfrm>
              <a:custGeom>
                <a:avLst/>
                <a:gdLst>
                  <a:gd name="connsiteX0" fmla="*/ 495046 w 501142"/>
                  <a:gd name="connsiteY0" fmla="*/ 283073 h 283669"/>
                  <a:gd name="connsiteX1" fmla="*/ 470598 w 501142"/>
                  <a:gd name="connsiteY1" fmla="*/ 274397 h 283669"/>
                  <a:gd name="connsiteX2" fmla="*/ 462769 w 501142"/>
                  <a:gd name="connsiteY2" fmla="*/ 271092 h 283669"/>
                  <a:gd name="connsiteX3" fmla="*/ 455069 w 501142"/>
                  <a:gd name="connsiteY3" fmla="*/ 274397 h 283669"/>
                  <a:gd name="connsiteX4" fmla="*/ 430172 w 501142"/>
                  <a:gd name="connsiteY4" fmla="*/ 283323 h 283669"/>
                  <a:gd name="connsiteX5" fmla="*/ 405275 w 501142"/>
                  <a:gd name="connsiteY5" fmla="*/ 274397 h 283669"/>
                  <a:gd name="connsiteX6" fmla="*/ 397575 w 501142"/>
                  <a:gd name="connsiteY6" fmla="*/ 271092 h 283669"/>
                  <a:gd name="connsiteX7" fmla="*/ 389874 w 501142"/>
                  <a:gd name="connsiteY7" fmla="*/ 274397 h 283669"/>
                  <a:gd name="connsiteX8" fmla="*/ 365426 w 501142"/>
                  <a:gd name="connsiteY8" fmla="*/ 283316 h 283669"/>
                  <a:gd name="connsiteX9" fmla="*/ 341042 w 501142"/>
                  <a:gd name="connsiteY9" fmla="*/ 274397 h 283669"/>
                  <a:gd name="connsiteX10" fmla="*/ 333214 w 501142"/>
                  <a:gd name="connsiteY10" fmla="*/ 271092 h 283669"/>
                  <a:gd name="connsiteX11" fmla="*/ 325514 w 501142"/>
                  <a:gd name="connsiteY11" fmla="*/ 274397 h 283669"/>
                  <a:gd name="connsiteX12" fmla="*/ 300231 w 501142"/>
                  <a:gd name="connsiteY12" fmla="*/ 283670 h 283669"/>
                  <a:gd name="connsiteX13" fmla="*/ 275013 w 501142"/>
                  <a:gd name="connsiteY13" fmla="*/ 274397 h 283669"/>
                  <a:gd name="connsiteX14" fmla="*/ 267184 w 501142"/>
                  <a:gd name="connsiteY14" fmla="*/ 271092 h 283669"/>
                  <a:gd name="connsiteX15" fmla="*/ 259484 w 501142"/>
                  <a:gd name="connsiteY15" fmla="*/ 274397 h 283669"/>
                  <a:gd name="connsiteX16" fmla="*/ 234587 w 501142"/>
                  <a:gd name="connsiteY16" fmla="*/ 283323 h 283669"/>
                  <a:gd name="connsiteX17" fmla="*/ 209754 w 501142"/>
                  <a:gd name="connsiteY17" fmla="*/ 274397 h 283669"/>
                  <a:gd name="connsiteX18" fmla="*/ 202053 w 501142"/>
                  <a:gd name="connsiteY18" fmla="*/ 271092 h 283669"/>
                  <a:gd name="connsiteX19" fmla="*/ 194353 w 501142"/>
                  <a:gd name="connsiteY19" fmla="*/ 274397 h 283669"/>
                  <a:gd name="connsiteX20" fmla="*/ 169905 w 501142"/>
                  <a:gd name="connsiteY20" fmla="*/ 283316 h 283669"/>
                  <a:gd name="connsiteX21" fmla="*/ 145457 w 501142"/>
                  <a:gd name="connsiteY21" fmla="*/ 274397 h 283669"/>
                  <a:gd name="connsiteX22" fmla="*/ 137628 w 501142"/>
                  <a:gd name="connsiteY22" fmla="*/ 271092 h 283669"/>
                  <a:gd name="connsiteX23" fmla="*/ 129928 w 501142"/>
                  <a:gd name="connsiteY23" fmla="*/ 274397 h 283669"/>
                  <a:gd name="connsiteX24" fmla="*/ 105480 w 501142"/>
                  <a:gd name="connsiteY24" fmla="*/ 283316 h 283669"/>
                  <a:gd name="connsiteX25" fmla="*/ 79428 w 501142"/>
                  <a:gd name="connsiteY25" fmla="*/ 274397 h 283669"/>
                  <a:gd name="connsiteX26" fmla="*/ 71599 w 501142"/>
                  <a:gd name="connsiteY26" fmla="*/ 271092 h 283669"/>
                  <a:gd name="connsiteX27" fmla="*/ 63578 w 501142"/>
                  <a:gd name="connsiteY27" fmla="*/ 274397 h 283669"/>
                  <a:gd name="connsiteX28" fmla="*/ 39130 w 501142"/>
                  <a:gd name="connsiteY28" fmla="*/ 283316 h 283669"/>
                  <a:gd name="connsiteX29" fmla="*/ 14669 w 501142"/>
                  <a:gd name="connsiteY29" fmla="*/ 274397 h 283669"/>
                  <a:gd name="connsiteX30" fmla="*/ 6969 w 501142"/>
                  <a:gd name="connsiteY30" fmla="*/ 271092 h 283669"/>
                  <a:gd name="connsiteX31" fmla="*/ 0 w 501142"/>
                  <a:gd name="connsiteY31" fmla="*/ 271092 h 283669"/>
                  <a:gd name="connsiteX32" fmla="*/ 0 w 501142"/>
                  <a:gd name="connsiteY32" fmla="*/ 209985 h 283669"/>
                  <a:gd name="connsiteX33" fmla="*/ 6115 w 501142"/>
                  <a:gd name="connsiteY33" fmla="*/ 209985 h 283669"/>
                  <a:gd name="connsiteX34" fmla="*/ 30531 w 501142"/>
                  <a:gd name="connsiteY34" fmla="*/ 218904 h 283669"/>
                  <a:gd name="connsiteX35" fmla="*/ 34125 w 501142"/>
                  <a:gd name="connsiteY35" fmla="*/ 221413 h 283669"/>
                  <a:gd name="connsiteX36" fmla="*/ 38360 w 501142"/>
                  <a:gd name="connsiteY36" fmla="*/ 222202 h 283669"/>
                  <a:gd name="connsiteX37" fmla="*/ 42595 w 501142"/>
                  <a:gd name="connsiteY37" fmla="*/ 221432 h 283669"/>
                  <a:gd name="connsiteX38" fmla="*/ 46060 w 501142"/>
                  <a:gd name="connsiteY38" fmla="*/ 219026 h 283669"/>
                  <a:gd name="connsiteX39" fmla="*/ 70508 w 501142"/>
                  <a:gd name="connsiteY39" fmla="*/ 209985 h 283669"/>
                  <a:gd name="connsiteX40" fmla="*/ 94956 w 501142"/>
                  <a:gd name="connsiteY40" fmla="*/ 218904 h 283669"/>
                  <a:gd name="connsiteX41" fmla="*/ 102785 w 501142"/>
                  <a:gd name="connsiteY41" fmla="*/ 222202 h 283669"/>
                  <a:gd name="connsiteX42" fmla="*/ 110485 w 501142"/>
                  <a:gd name="connsiteY42" fmla="*/ 219026 h 283669"/>
                  <a:gd name="connsiteX43" fmla="*/ 115041 w 501142"/>
                  <a:gd name="connsiteY43" fmla="*/ 215850 h 283669"/>
                  <a:gd name="connsiteX44" fmla="*/ 115041 w 501142"/>
                  <a:gd name="connsiteY44" fmla="*/ 189451 h 283669"/>
                  <a:gd name="connsiteX45" fmla="*/ 0 w 501142"/>
                  <a:gd name="connsiteY45" fmla="*/ 189451 h 283669"/>
                  <a:gd name="connsiteX46" fmla="*/ 0 w 501142"/>
                  <a:gd name="connsiteY46" fmla="*/ 128337 h 283669"/>
                  <a:gd name="connsiteX47" fmla="*/ 16260 w 501142"/>
                  <a:gd name="connsiteY47" fmla="*/ 128337 h 283669"/>
                  <a:gd name="connsiteX48" fmla="*/ 116132 w 501142"/>
                  <a:gd name="connsiteY48" fmla="*/ 14175 h 283669"/>
                  <a:gd name="connsiteX49" fmla="*/ 116132 w 501142"/>
                  <a:gd name="connsiteY49" fmla="*/ 0 h 283669"/>
                  <a:gd name="connsiteX50" fmla="*/ 144623 w 501142"/>
                  <a:gd name="connsiteY50" fmla="*/ 0 h 283669"/>
                  <a:gd name="connsiteX51" fmla="*/ 144623 w 501142"/>
                  <a:gd name="connsiteY51" fmla="*/ 14175 h 283669"/>
                  <a:gd name="connsiteX52" fmla="*/ 165028 w 501142"/>
                  <a:gd name="connsiteY52" fmla="*/ 82501 h 283669"/>
                  <a:gd name="connsiteX53" fmla="*/ 202824 w 501142"/>
                  <a:gd name="connsiteY53" fmla="*/ 116081 h 283669"/>
                  <a:gd name="connsiteX54" fmla="*/ 252426 w 501142"/>
                  <a:gd name="connsiteY54" fmla="*/ 126258 h 283669"/>
                  <a:gd name="connsiteX55" fmla="*/ 301451 w 501142"/>
                  <a:gd name="connsiteY55" fmla="*/ 115202 h 283669"/>
                  <a:gd name="connsiteX56" fmla="*/ 337962 w 501142"/>
                  <a:gd name="connsiteY56" fmla="*/ 80544 h 283669"/>
                  <a:gd name="connsiteX57" fmla="*/ 357726 w 501142"/>
                  <a:gd name="connsiteY57" fmla="*/ 14175 h 283669"/>
                  <a:gd name="connsiteX58" fmla="*/ 357726 w 501142"/>
                  <a:gd name="connsiteY58" fmla="*/ 0 h 283669"/>
                  <a:gd name="connsiteX59" fmla="*/ 386345 w 501142"/>
                  <a:gd name="connsiteY59" fmla="*/ 0 h 283669"/>
                  <a:gd name="connsiteX60" fmla="*/ 386345 w 501142"/>
                  <a:gd name="connsiteY60" fmla="*/ 14175 h 283669"/>
                  <a:gd name="connsiteX61" fmla="*/ 486062 w 501142"/>
                  <a:gd name="connsiteY61" fmla="*/ 128337 h 283669"/>
                  <a:gd name="connsiteX62" fmla="*/ 501143 w 501142"/>
                  <a:gd name="connsiteY62" fmla="*/ 128337 h 283669"/>
                  <a:gd name="connsiteX63" fmla="*/ 501143 w 501142"/>
                  <a:gd name="connsiteY63" fmla="*/ 189451 h 283669"/>
                  <a:gd name="connsiteX64" fmla="*/ 387115 w 501142"/>
                  <a:gd name="connsiteY64" fmla="*/ 189451 h 283669"/>
                  <a:gd name="connsiteX65" fmla="*/ 387115 w 501142"/>
                  <a:gd name="connsiteY65" fmla="*/ 211082 h 283669"/>
                  <a:gd name="connsiteX66" fmla="*/ 397254 w 501142"/>
                  <a:gd name="connsiteY66" fmla="*/ 209734 h 283669"/>
                  <a:gd name="connsiteX67" fmla="*/ 421702 w 501142"/>
                  <a:gd name="connsiteY67" fmla="*/ 218782 h 283669"/>
                  <a:gd name="connsiteX68" fmla="*/ 425167 w 501142"/>
                  <a:gd name="connsiteY68" fmla="*/ 221189 h 283669"/>
                  <a:gd name="connsiteX69" fmla="*/ 429402 w 501142"/>
                  <a:gd name="connsiteY69" fmla="*/ 221959 h 283669"/>
                  <a:gd name="connsiteX70" fmla="*/ 433573 w 501142"/>
                  <a:gd name="connsiteY70" fmla="*/ 221208 h 283669"/>
                  <a:gd name="connsiteX71" fmla="*/ 437102 w 501142"/>
                  <a:gd name="connsiteY71" fmla="*/ 218782 h 283669"/>
                  <a:gd name="connsiteX72" fmla="*/ 461935 w 501142"/>
                  <a:gd name="connsiteY72" fmla="*/ 209780 h 283669"/>
                  <a:gd name="connsiteX73" fmla="*/ 486832 w 501142"/>
                  <a:gd name="connsiteY73" fmla="*/ 218782 h 283669"/>
                  <a:gd name="connsiteX74" fmla="*/ 494662 w 501142"/>
                  <a:gd name="connsiteY74" fmla="*/ 222081 h 283669"/>
                  <a:gd name="connsiteX75" fmla="*/ 500757 w 501142"/>
                  <a:gd name="connsiteY75" fmla="*/ 222081 h 283669"/>
                  <a:gd name="connsiteX76" fmla="*/ 500757 w 501142"/>
                  <a:gd name="connsiteY76" fmla="*/ 283194 h 283669"/>
                  <a:gd name="connsiteX77" fmla="*/ 495046 w 501142"/>
                  <a:gd name="connsiteY77" fmla="*/ 283073 h 28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01142" h="283669">
                    <a:moveTo>
                      <a:pt x="495046" y="283073"/>
                    </a:moveTo>
                    <a:cubicBezTo>
                      <a:pt x="486127" y="283124"/>
                      <a:pt x="477464" y="280057"/>
                      <a:pt x="470598" y="274397"/>
                    </a:cubicBezTo>
                    <a:cubicBezTo>
                      <a:pt x="467005" y="271830"/>
                      <a:pt x="466170" y="271092"/>
                      <a:pt x="462769" y="271092"/>
                    </a:cubicBezTo>
                    <a:cubicBezTo>
                      <a:pt x="459305" y="271092"/>
                      <a:pt x="458471" y="271830"/>
                      <a:pt x="455069" y="274397"/>
                    </a:cubicBezTo>
                    <a:cubicBezTo>
                      <a:pt x="448075" y="280166"/>
                      <a:pt x="439220" y="283323"/>
                      <a:pt x="430172" y="283323"/>
                    </a:cubicBezTo>
                    <a:cubicBezTo>
                      <a:pt x="421124" y="283323"/>
                      <a:pt x="412333" y="280166"/>
                      <a:pt x="405275" y="274397"/>
                    </a:cubicBezTo>
                    <a:cubicBezTo>
                      <a:pt x="401874" y="271830"/>
                      <a:pt x="400912" y="271092"/>
                      <a:pt x="397575" y="271092"/>
                    </a:cubicBezTo>
                    <a:cubicBezTo>
                      <a:pt x="394302" y="271092"/>
                      <a:pt x="393339" y="271830"/>
                      <a:pt x="389874" y="274397"/>
                    </a:cubicBezTo>
                    <a:cubicBezTo>
                      <a:pt x="383008" y="280089"/>
                      <a:pt x="374410" y="283240"/>
                      <a:pt x="365426" y="283316"/>
                    </a:cubicBezTo>
                    <a:cubicBezTo>
                      <a:pt x="356507" y="283323"/>
                      <a:pt x="347844" y="280159"/>
                      <a:pt x="341042" y="274397"/>
                    </a:cubicBezTo>
                    <a:cubicBezTo>
                      <a:pt x="337577" y="271830"/>
                      <a:pt x="336615" y="271092"/>
                      <a:pt x="333214" y="271092"/>
                    </a:cubicBezTo>
                    <a:cubicBezTo>
                      <a:pt x="329748" y="271092"/>
                      <a:pt x="328914" y="271830"/>
                      <a:pt x="325514" y="274397"/>
                    </a:cubicBezTo>
                    <a:cubicBezTo>
                      <a:pt x="318455" y="280378"/>
                      <a:pt x="309472" y="283670"/>
                      <a:pt x="300231" y="283670"/>
                    </a:cubicBezTo>
                    <a:cubicBezTo>
                      <a:pt x="290991" y="283670"/>
                      <a:pt x="282072" y="280378"/>
                      <a:pt x="275013" y="274397"/>
                    </a:cubicBezTo>
                    <a:cubicBezTo>
                      <a:pt x="271484" y="271830"/>
                      <a:pt x="270585" y="271092"/>
                      <a:pt x="267184" y="271092"/>
                    </a:cubicBezTo>
                    <a:cubicBezTo>
                      <a:pt x="263784" y="271092"/>
                      <a:pt x="262885" y="271830"/>
                      <a:pt x="259484" y="274397"/>
                    </a:cubicBezTo>
                    <a:cubicBezTo>
                      <a:pt x="252490" y="280166"/>
                      <a:pt x="243699" y="283323"/>
                      <a:pt x="234587" y="283323"/>
                    </a:cubicBezTo>
                    <a:cubicBezTo>
                      <a:pt x="225539" y="283323"/>
                      <a:pt x="216748" y="280166"/>
                      <a:pt x="209754" y="274397"/>
                    </a:cubicBezTo>
                    <a:cubicBezTo>
                      <a:pt x="206288" y="271830"/>
                      <a:pt x="205326" y="271092"/>
                      <a:pt x="202053" y="271092"/>
                    </a:cubicBezTo>
                    <a:cubicBezTo>
                      <a:pt x="198717" y="271092"/>
                      <a:pt x="197754" y="271830"/>
                      <a:pt x="194353" y="274397"/>
                    </a:cubicBezTo>
                    <a:cubicBezTo>
                      <a:pt x="187487" y="280089"/>
                      <a:pt x="178824" y="283240"/>
                      <a:pt x="169905" y="283316"/>
                    </a:cubicBezTo>
                    <a:cubicBezTo>
                      <a:pt x="160922" y="283304"/>
                      <a:pt x="152323" y="280140"/>
                      <a:pt x="145457" y="274397"/>
                    </a:cubicBezTo>
                    <a:cubicBezTo>
                      <a:pt x="142056" y="271830"/>
                      <a:pt x="141029" y="271092"/>
                      <a:pt x="137628" y="271092"/>
                    </a:cubicBezTo>
                    <a:cubicBezTo>
                      <a:pt x="134227" y="271092"/>
                      <a:pt x="133329" y="271830"/>
                      <a:pt x="129928" y="274397"/>
                    </a:cubicBezTo>
                    <a:cubicBezTo>
                      <a:pt x="123062" y="280140"/>
                      <a:pt x="114399" y="283304"/>
                      <a:pt x="105480" y="283316"/>
                    </a:cubicBezTo>
                    <a:cubicBezTo>
                      <a:pt x="95983" y="283733"/>
                      <a:pt x="86679" y="280551"/>
                      <a:pt x="79428" y="274397"/>
                    </a:cubicBezTo>
                    <a:cubicBezTo>
                      <a:pt x="75898" y="271830"/>
                      <a:pt x="75064" y="271092"/>
                      <a:pt x="71599" y="271092"/>
                    </a:cubicBezTo>
                    <a:cubicBezTo>
                      <a:pt x="68198" y="271092"/>
                      <a:pt x="67235" y="271586"/>
                      <a:pt x="63578" y="274397"/>
                    </a:cubicBezTo>
                    <a:cubicBezTo>
                      <a:pt x="56712" y="280140"/>
                      <a:pt x="48049" y="283304"/>
                      <a:pt x="39130" y="283316"/>
                    </a:cubicBezTo>
                    <a:cubicBezTo>
                      <a:pt x="30146" y="283291"/>
                      <a:pt x="21522" y="280134"/>
                      <a:pt x="14669" y="274397"/>
                    </a:cubicBezTo>
                    <a:cubicBezTo>
                      <a:pt x="11249" y="271830"/>
                      <a:pt x="10389" y="271092"/>
                      <a:pt x="6969" y="271092"/>
                    </a:cubicBezTo>
                    <a:lnTo>
                      <a:pt x="0" y="271092"/>
                    </a:lnTo>
                    <a:lnTo>
                      <a:pt x="0" y="209985"/>
                    </a:lnTo>
                    <a:lnTo>
                      <a:pt x="6115" y="209985"/>
                    </a:lnTo>
                    <a:cubicBezTo>
                      <a:pt x="15054" y="209998"/>
                      <a:pt x="23729" y="213155"/>
                      <a:pt x="30531" y="218904"/>
                    </a:cubicBezTo>
                    <a:cubicBezTo>
                      <a:pt x="31558" y="219989"/>
                      <a:pt x="32777" y="220842"/>
                      <a:pt x="34125" y="221413"/>
                    </a:cubicBezTo>
                    <a:cubicBezTo>
                      <a:pt x="35472" y="221984"/>
                      <a:pt x="36948" y="222254"/>
                      <a:pt x="38360" y="222202"/>
                    </a:cubicBezTo>
                    <a:cubicBezTo>
                      <a:pt x="39835" y="222241"/>
                      <a:pt x="41247" y="221978"/>
                      <a:pt x="42595" y="221432"/>
                    </a:cubicBezTo>
                    <a:cubicBezTo>
                      <a:pt x="43878" y="220887"/>
                      <a:pt x="45097" y="220066"/>
                      <a:pt x="46060" y="219026"/>
                    </a:cubicBezTo>
                    <a:cubicBezTo>
                      <a:pt x="52862" y="213187"/>
                      <a:pt x="61589" y="209978"/>
                      <a:pt x="70508" y="209985"/>
                    </a:cubicBezTo>
                    <a:cubicBezTo>
                      <a:pt x="79492" y="209978"/>
                      <a:pt x="88154" y="213136"/>
                      <a:pt x="94956" y="218904"/>
                    </a:cubicBezTo>
                    <a:cubicBezTo>
                      <a:pt x="98485" y="221593"/>
                      <a:pt x="99384" y="222202"/>
                      <a:pt x="102785" y="222202"/>
                    </a:cubicBezTo>
                    <a:cubicBezTo>
                      <a:pt x="106186" y="222202"/>
                      <a:pt x="107084" y="221593"/>
                      <a:pt x="110485" y="219026"/>
                    </a:cubicBezTo>
                    <a:cubicBezTo>
                      <a:pt x="111961" y="217884"/>
                      <a:pt x="113437" y="216825"/>
                      <a:pt x="115041" y="215850"/>
                    </a:cubicBezTo>
                    <a:lnTo>
                      <a:pt x="115041" y="189451"/>
                    </a:lnTo>
                    <a:lnTo>
                      <a:pt x="0" y="189451"/>
                    </a:lnTo>
                    <a:lnTo>
                      <a:pt x="0" y="128337"/>
                    </a:lnTo>
                    <a:lnTo>
                      <a:pt x="16260" y="128337"/>
                    </a:lnTo>
                    <a:cubicBezTo>
                      <a:pt x="91684" y="128337"/>
                      <a:pt x="116132" y="43513"/>
                      <a:pt x="116132" y="14175"/>
                    </a:cubicBezTo>
                    <a:lnTo>
                      <a:pt x="116132" y="0"/>
                    </a:lnTo>
                    <a:lnTo>
                      <a:pt x="144623" y="0"/>
                    </a:lnTo>
                    <a:lnTo>
                      <a:pt x="144623" y="14175"/>
                    </a:lnTo>
                    <a:cubicBezTo>
                      <a:pt x="145072" y="38379"/>
                      <a:pt x="152130" y="61999"/>
                      <a:pt x="165028" y="82501"/>
                    </a:cubicBezTo>
                    <a:cubicBezTo>
                      <a:pt x="174461" y="96817"/>
                      <a:pt x="187487" y="108400"/>
                      <a:pt x="202824" y="116081"/>
                    </a:cubicBezTo>
                    <a:cubicBezTo>
                      <a:pt x="218159" y="123762"/>
                      <a:pt x="235293" y="127272"/>
                      <a:pt x="252426" y="126258"/>
                    </a:cubicBezTo>
                    <a:cubicBezTo>
                      <a:pt x="269430" y="127073"/>
                      <a:pt x="286435" y="123248"/>
                      <a:pt x="301451" y="115202"/>
                    </a:cubicBezTo>
                    <a:cubicBezTo>
                      <a:pt x="316530" y="107155"/>
                      <a:pt x="329171" y="95181"/>
                      <a:pt x="337962" y="80544"/>
                    </a:cubicBezTo>
                    <a:cubicBezTo>
                      <a:pt x="350090" y="60472"/>
                      <a:pt x="356891" y="37622"/>
                      <a:pt x="357726" y="14175"/>
                    </a:cubicBezTo>
                    <a:lnTo>
                      <a:pt x="357726" y="0"/>
                    </a:lnTo>
                    <a:lnTo>
                      <a:pt x="386345" y="0"/>
                    </a:lnTo>
                    <a:lnTo>
                      <a:pt x="386345" y="14175"/>
                    </a:lnTo>
                    <a:cubicBezTo>
                      <a:pt x="386345" y="43513"/>
                      <a:pt x="410793" y="128337"/>
                      <a:pt x="486062" y="128337"/>
                    </a:cubicBezTo>
                    <a:lnTo>
                      <a:pt x="501143" y="128337"/>
                    </a:lnTo>
                    <a:lnTo>
                      <a:pt x="501143" y="189451"/>
                    </a:lnTo>
                    <a:lnTo>
                      <a:pt x="387115" y="189451"/>
                    </a:lnTo>
                    <a:lnTo>
                      <a:pt x="387115" y="211082"/>
                    </a:lnTo>
                    <a:cubicBezTo>
                      <a:pt x="390388" y="210190"/>
                      <a:pt x="393788" y="209741"/>
                      <a:pt x="397254" y="209734"/>
                    </a:cubicBezTo>
                    <a:cubicBezTo>
                      <a:pt x="406173" y="209734"/>
                      <a:pt x="414900" y="212943"/>
                      <a:pt x="421702" y="218782"/>
                    </a:cubicBezTo>
                    <a:cubicBezTo>
                      <a:pt x="422664" y="219822"/>
                      <a:pt x="423884" y="220637"/>
                      <a:pt x="425167" y="221189"/>
                    </a:cubicBezTo>
                    <a:cubicBezTo>
                      <a:pt x="426515" y="221734"/>
                      <a:pt x="427926" y="221997"/>
                      <a:pt x="429402" y="221959"/>
                    </a:cubicBezTo>
                    <a:cubicBezTo>
                      <a:pt x="430814" y="222016"/>
                      <a:pt x="432226" y="221760"/>
                      <a:pt x="433573" y="221208"/>
                    </a:cubicBezTo>
                    <a:cubicBezTo>
                      <a:pt x="434920" y="220662"/>
                      <a:pt x="436076" y="219834"/>
                      <a:pt x="437102" y="218782"/>
                    </a:cubicBezTo>
                    <a:cubicBezTo>
                      <a:pt x="444097" y="212969"/>
                      <a:pt x="452888" y="209780"/>
                      <a:pt x="461935" y="209780"/>
                    </a:cubicBezTo>
                    <a:cubicBezTo>
                      <a:pt x="471047" y="209780"/>
                      <a:pt x="479838" y="212969"/>
                      <a:pt x="486832" y="218782"/>
                    </a:cubicBezTo>
                    <a:cubicBezTo>
                      <a:pt x="490362" y="221471"/>
                      <a:pt x="491196" y="222081"/>
                      <a:pt x="494662" y="222081"/>
                    </a:cubicBezTo>
                    <a:lnTo>
                      <a:pt x="500757" y="222081"/>
                    </a:lnTo>
                    <a:lnTo>
                      <a:pt x="500757" y="283194"/>
                    </a:lnTo>
                    <a:lnTo>
                      <a:pt x="495046" y="283073"/>
                    </a:lnTo>
                    <a:close/>
                  </a:path>
                </a:pathLst>
              </a:custGeom>
              <a:solidFill>
                <a:srgbClr val="FFFFFF"/>
              </a:solidFill>
              <a:ln w="6417" cap="flat">
                <a:noFill/>
                <a:prstDash val="solid"/>
                <a:miter/>
              </a:ln>
            </p:spPr>
            <p:txBody>
              <a:bodyPr rtlCol="0" anchor="ctr"/>
              <a:lstStyle/>
              <a:p>
                <a:endParaRPr lang="en-US"/>
              </a:p>
            </p:txBody>
          </p:sp>
          <p:sp>
            <p:nvSpPr>
              <p:cNvPr id="2576" name="Freeform: Shape 2575">
                <a:extLst>
                  <a:ext uri="{FF2B5EF4-FFF2-40B4-BE49-F238E27FC236}">
                    <a16:creationId xmlns:a16="http://schemas.microsoft.com/office/drawing/2014/main" id="{D2F43DAE-53A4-44FA-A9AF-CC38F80505D3}"/>
                  </a:ext>
                </a:extLst>
              </p:cNvPr>
              <p:cNvSpPr/>
              <p:nvPr/>
            </p:nvSpPr>
            <p:spPr>
              <a:xfrm>
                <a:off x="6387966" y="5506182"/>
                <a:ext cx="513347" cy="295542"/>
              </a:xfrm>
              <a:custGeom>
                <a:avLst/>
                <a:gdLst>
                  <a:gd name="connsiteX0" fmla="*/ 387064 w 513347"/>
                  <a:gd name="connsiteY0" fmla="*/ 12462 h 295542"/>
                  <a:gd name="connsiteX1" fmla="*/ 387064 w 513347"/>
                  <a:gd name="connsiteY1" fmla="*/ 20534 h 295542"/>
                  <a:gd name="connsiteX2" fmla="*/ 492941 w 513347"/>
                  <a:gd name="connsiteY2" fmla="*/ 140798 h 295542"/>
                  <a:gd name="connsiteX3" fmla="*/ 501155 w 513347"/>
                  <a:gd name="connsiteY3" fmla="*/ 140798 h 295542"/>
                  <a:gd name="connsiteX4" fmla="*/ 501155 w 513347"/>
                  <a:gd name="connsiteY4" fmla="*/ 189688 h 295542"/>
                  <a:gd name="connsiteX5" fmla="*/ 387064 w 513347"/>
                  <a:gd name="connsiteY5" fmla="*/ 189688 h 295542"/>
                  <a:gd name="connsiteX6" fmla="*/ 387064 w 513347"/>
                  <a:gd name="connsiteY6" fmla="*/ 226361 h 295542"/>
                  <a:gd name="connsiteX7" fmla="*/ 403363 w 513347"/>
                  <a:gd name="connsiteY7" fmla="*/ 222202 h 295542"/>
                  <a:gd name="connsiteX8" fmla="*/ 424474 w 513347"/>
                  <a:gd name="connsiteY8" fmla="*/ 230024 h 295542"/>
                  <a:gd name="connsiteX9" fmla="*/ 435896 w 513347"/>
                  <a:gd name="connsiteY9" fmla="*/ 234446 h 295542"/>
                  <a:gd name="connsiteX10" fmla="*/ 447318 w 513347"/>
                  <a:gd name="connsiteY10" fmla="*/ 230024 h 295542"/>
                  <a:gd name="connsiteX11" fmla="*/ 468494 w 513347"/>
                  <a:gd name="connsiteY11" fmla="*/ 222202 h 295542"/>
                  <a:gd name="connsiteX12" fmla="*/ 489733 w 513347"/>
                  <a:gd name="connsiteY12" fmla="*/ 230024 h 295542"/>
                  <a:gd name="connsiteX13" fmla="*/ 501155 w 513347"/>
                  <a:gd name="connsiteY13" fmla="*/ 234427 h 295542"/>
                  <a:gd name="connsiteX14" fmla="*/ 501155 w 513347"/>
                  <a:gd name="connsiteY14" fmla="*/ 283316 h 295542"/>
                  <a:gd name="connsiteX15" fmla="*/ 479980 w 513347"/>
                  <a:gd name="connsiteY15" fmla="*/ 275616 h 295542"/>
                  <a:gd name="connsiteX16" fmla="*/ 468494 w 513347"/>
                  <a:gd name="connsiteY16" fmla="*/ 271092 h 295542"/>
                  <a:gd name="connsiteX17" fmla="*/ 457136 w 513347"/>
                  <a:gd name="connsiteY17" fmla="*/ 275616 h 295542"/>
                  <a:gd name="connsiteX18" fmla="*/ 435896 w 513347"/>
                  <a:gd name="connsiteY18" fmla="*/ 283329 h 295542"/>
                  <a:gd name="connsiteX19" fmla="*/ 414721 w 513347"/>
                  <a:gd name="connsiteY19" fmla="*/ 275616 h 295542"/>
                  <a:gd name="connsiteX20" fmla="*/ 403363 w 513347"/>
                  <a:gd name="connsiteY20" fmla="*/ 271092 h 295542"/>
                  <a:gd name="connsiteX21" fmla="*/ 391876 w 513347"/>
                  <a:gd name="connsiteY21" fmla="*/ 275616 h 295542"/>
                  <a:gd name="connsiteX22" fmla="*/ 370701 w 513347"/>
                  <a:gd name="connsiteY22" fmla="*/ 283316 h 295542"/>
                  <a:gd name="connsiteX23" fmla="*/ 349589 w 513347"/>
                  <a:gd name="connsiteY23" fmla="*/ 275616 h 295542"/>
                  <a:gd name="connsiteX24" fmla="*/ 338167 w 513347"/>
                  <a:gd name="connsiteY24" fmla="*/ 271112 h 295542"/>
                  <a:gd name="connsiteX25" fmla="*/ 326682 w 513347"/>
                  <a:gd name="connsiteY25" fmla="*/ 275616 h 295542"/>
                  <a:gd name="connsiteX26" fmla="*/ 305570 w 513347"/>
                  <a:gd name="connsiteY26" fmla="*/ 283316 h 295542"/>
                  <a:gd name="connsiteX27" fmla="*/ 284266 w 513347"/>
                  <a:gd name="connsiteY27" fmla="*/ 275616 h 295542"/>
                  <a:gd name="connsiteX28" fmla="*/ 272908 w 513347"/>
                  <a:gd name="connsiteY28" fmla="*/ 271073 h 295542"/>
                  <a:gd name="connsiteX29" fmla="*/ 261551 w 513347"/>
                  <a:gd name="connsiteY29" fmla="*/ 275616 h 295542"/>
                  <a:gd name="connsiteX30" fmla="*/ 240310 w 513347"/>
                  <a:gd name="connsiteY30" fmla="*/ 283316 h 295542"/>
                  <a:gd name="connsiteX31" fmla="*/ 219135 w 513347"/>
                  <a:gd name="connsiteY31" fmla="*/ 275616 h 295542"/>
                  <a:gd name="connsiteX32" fmla="*/ 207777 w 513347"/>
                  <a:gd name="connsiteY32" fmla="*/ 271092 h 295542"/>
                  <a:gd name="connsiteX33" fmla="*/ 196291 w 513347"/>
                  <a:gd name="connsiteY33" fmla="*/ 275616 h 295542"/>
                  <a:gd name="connsiteX34" fmla="*/ 175180 w 513347"/>
                  <a:gd name="connsiteY34" fmla="*/ 283316 h 295542"/>
                  <a:gd name="connsiteX35" fmla="*/ 154004 w 513347"/>
                  <a:gd name="connsiteY35" fmla="*/ 275616 h 295542"/>
                  <a:gd name="connsiteX36" fmla="*/ 142582 w 513347"/>
                  <a:gd name="connsiteY36" fmla="*/ 271112 h 295542"/>
                  <a:gd name="connsiteX37" fmla="*/ 131160 w 513347"/>
                  <a:gd name="connsiteY37" fmla="*/ 275616 h 295542"/>
                  <a:gd name="connsiteX38" fmla="*/ 109985 w 513347"/>
                  <a:gd name="connsiteY38" fmla="*/ 283316 h 295542"/>
                  <a:gd name="connsiteX39" fmla="*/ 88873 w 513347"/>
                  <a:gd name="connsiteY39" fmla="*/ 275616 h 295542"/>
                  <a:gd name="connsiteX40" fmla="*/ 77387 w 513347"/>
                  <a:gd name="connsiteY40" fmla="*/ 271092 h 295542"/>
                  <a:gd name="connsiteX41" fmla="*/ 66029 w 513347"/>
                  <a:gd name="connsiteY41" fmla="*/ 275616 h 295542"/>
                  <a:gd name="connsiteX42" fmla="*/ 44854 w 513347"/>
                  <a:gd name="connsiteY42" fmla="*/ 283316 h 295542"/>
                  <a:gd name="connsiteX43" fmla="*/ 23588 w 513347"/>
                  <a:gd name="connsiteY43" fmla="*/ 275616 h 295542"/>
                  <a:gd name="connsiteX44" fmla="*/ 12224 w 513347"/>
                  <a:gd name="connsiteY44" fmla="*/ 271092 h 295542"/>
                  <a:gd name="connsiteX45" fmla="*/ 12224 w 513347"/>
                  <a:gd name="connsiteY45" fmla="*/ 222202 h 295542"/>
                  <a:gd name="connsiteX46" fmla="*/ 33368 w 513347"/>
                  <a:gd name="connsiteY46" fmla="*/ 230024 h 295542"/>
                  <a:gd name="connsiteX47" fmla="*/ 44789 w 513347"/>
                  <a:gd name="connsiteY47" fmla="*/ 234446 h 295542"/>
                  <a:gd name="connsiteX48" fmla="*/ 56212 w 513347"/>
                  <a:gd name="connsiteY48" fmla="*/ 230024 h 295542"/>
                  <a:gd name="connsiteX49" fmla="*/ 77387 w 513347"/>
                  <a:gd name="connsiteY49" fmla="*/ 222202 h 295542"/>
                  <a:gd name="connsiteX50" fmla="*/ 98627 w 513347"/>
                  <a:gd name="connsiteY50" fmla="*/ 230024 h 295542"/>
                  <a:gd name="connsiteX51" fmla="*/ 109985 w 513347"/>
                  <a:gd name="connsiteY51" fmla="*/ 234427 h 295542"/>
                  <a:gd name="connsiteX52" fmla="*/ 121342 w 513347"/>
                  <a:gd name="connsiteY52" fmla="*/ 230024 h 295542"/>
                  <a:gd name="connsiteX53" fmla="*/ 128337 w 513347"/>
                  <a:gd name="connsiteY53" fmla="*/ 225500 h 295542"/>
                  <a:gd name="connsiteX54" fmla="*/ 128337 w 513347"/>
                  <a:gd name="connsiteY54" fmla="*/ 189688 h 295542"/>
                  <a:gd name="connsiteX55" fmla="*/ 12224 w 513347"/>
                  <a:gd name="connsiteY55" fmla="*/ 189688 h 295542"/>
                  <a:gd name="connsiteX56" fmla="*/ 12224 w 513347"/>
                  <a:gd name="connsiteY56" fmla="*/ 140798 h 295542"/>
                  <a:gd name="connsiteX57" fmla="*/ 22369 w 513347"/>
                  <a:gd name="connsiteY57" fmla="*/ 140798 h 295542"/>
                  <a:gd name="connsiteX58" fmla="*/ 128337 w 513347"/>
                  <a:gd name="connsiteY58" fmla="*/ 20534 h 295542"/>
                  <a:gd name="connsiteX59" fmla="*/ 128337 w 513347"/>
                  <a:gd name="connsiteY59" fmla="*/ 12462 h 295542"/>
                  <a:gd name="connsiteX60" fmla="*/ 144572 w 513347"/>
                  <a:gd name="connsiteY60" fmla="*/ 12462 h 295542"/>
                  <a:gd name="connsiteX61" fmla="*/ 144572 w 513347"/>
                  <a:gd name="connsiteY61" fmla="*/ 20534 h 295542"/>
                  <a:gd name="connsiteX62" fmla="*/ 166196 w 513347"/>
                  <a:gd name="connsiteY62" fmla="*/ 92274 h 295542"/>
                  <a:gd name="connsiteX63" fmla="*/ 206237 w 513347"/>
                  <a:gd name="connsiteY63" fmla="*/ 127894 h 295542"/>
                  <a:gd name="connsiteX64" fmla="*/ 258727 w 513347"/>
                  <a:gd name="connsiteY64" fmla="*/ 138726 h 295542"/>
                  <a:gd name="connsiteX65" fmla="*/ 311217 w 513347"/>
                  <a:gd name="connsiteY65" fmla="*/ 126970 h 295542"/>
                  <a:gd name="connsiteX66" fmla="*/ 350039 w 513347"/>
                  <a:gd name="connsiteY66" fmla="*/ 89836 h 295542"/>
                  <a:gd name="connsiteX67" fmla="*/ 370701 w 513347"/>
                  <a:gd name="connsiteY67" fmla="*/ 20284 h 295542"/>
                  <a:gd name="connsiteX68" fmla="*/ 370701 w 513347"/>
                  <a:gd name="connsiteY68" fmla="*/ 12218 h 295542"/>
                  <a:gd name="connsiteX69" fmla="*/ 387064 w 513347"/>
                  <a:gd name="connsiteY69" fmla="*/ 12218 h 295542"/>
                  <a:gd name="connsiteX70" fmla="*/ 399320 w 513347"/>
                  <a:gd name="connsiteY70" fmla="*/ 0 h 295542"/>
                  <a:gd name="connsiteX71" fmla="*/ 358509 w 513347"/>
                  <a:gd name="connsiteY71" fmla="*/ 0 h 295542"/>
                  <a:gd name="connsiteX72" fmla="*/ 358509 w 513347"/>
                  <a:gd name="connsiteY72" fmla="*/ 20284 h 295542"/>
                  <a:gd name="connsiteX73" fmla="*/ 339644 w 513347"/>
                  <a:gd name="connsiteY73" fmla="*/ 83477 h 295542"/>
                  <a:gd name="connsiteX74" fmla="*/ 305185 w 513347"/>
                  <a:gd name="connsiteY74" fmla="*/ 116215 h 295542"/>
                  <a:gd name="connsiteX75" fmla="*/ 258727 w 513347"/>
                  <a:gd name="connsiteY75" fmla="*/ 126258 h 295542"/>
                  <a:gd name="connsiteX76" fmla="*/ 212013 w 513347"/>
                  <a:gd name="connsiteY76" fmla="*/ 116921 h 295542"/>
                  <a:gd name="connsiteX77" fmla="*/ 176463 w 513347"/>
                  <a:gd name="connsiteY77" fmla="*/ 85190 h 295542"/>
                  <a:gd name="connsiteX78" fmla="*/ 156828 w 513347"/>
                  <a:gd name="connsiteY78" fmla="*/ 20162 h 295542"/>
                  <a:gd name="connsiteX79" fmla="*/ 156828 w 513347"/>
                  <a:gd name="connsiteY79" fmla="*/ 244 h 295542"/>
                  <a:gd name="connsiteX80" fmla="*/ 116145 w 513347"/>
                  <a:gd name="connsiteY80" fmla="*/ 244 h 295542"/>
                  <a:gd name="connsiteX81" fmla="*/ 116145 w 513347"/>
                  <a:gd name="connsiteY81" fmla="*/ 20534 h 295542"/>
                  <a:gd name="connsiteX82" fmla="*/ 22369 w 513347"/>
                  <a:gd name="connsiteY82" fmla="*/ 128580 h 295542"/>
                  <a:gd name="connsiteX83" fmla="*/ 0 w 513347"/>
                  <a:gd name="connsiteY83" fmla="*/ 128580 h 295542"/>
                  <a:gd name="connsiteX84" fmla="*/ 0 w 513347"/>
                  <a:gd name="connsiteY84" fmla="*/ 201912 h 295542"/>
                  <a:gd name="connsiteX85" fmla="*/ 116145 w 513347"/>
                  <a:gd name="connsiteY85" fmla="*/ 201912 h 295542"/>
                  <a:gd name="connsiteX86" fmla="*/ 116145 w 513347"/>
                  <a:gd name="connsiteY86" fmla="*/ 218660 h 295542"/>
                  <a:gd name="connsiteX87" fmla="*/ 114027 w 513347"/>
                  <a:gd name="connsiteY87" fmla="*/ 220245 h 295542"/>
                  <a:gd name="connsiteX88" fmla="*/ 109985 w 513347"/>
                  <a:gd name="connsiteY88" fmla="*/ 222202 h 295542"/>
                  <a:gd name="connsiteX89" fmla="*/ 105942 w 513347"/>
                  <a:gd name="connsiteY89" fmla="*/ 220245 h 295542"/>
                  <a:gd name="connsiteX90" fmla="*/ 77387 w 513347"/>
                  <a:gd name="connsiteY90" fmla="*/ 209978 h 295542"/>
                  <a:gd name="connsiteX91" fmla="*/ 48896 w 513347"/>
                  <a:gd name="connsiteY91" fmla="*/ 220245 h 295542"/>
                  <a:gd name="connsiteX92" fmla="*/ 44854 w 513347"/>
                  <a:gd name="connsiteY92" fmla="*/ 222202 h 295542"/>
                  <a:gd name="connsiteX93" fmla="*/ 40683 w 513347"/>
                  <a:gd name="connsiteY93" fmla="*/ 220245 h 295542"/>
                  <a:gd name="connsiteX94" fmla="*/ 12224 w 513347"/>
                  <a:gd name="connsiteY94" fmla="*/ 209978 h 295542"/>
                  <a:gd name="connsiteX95" fmla="*/ 0 w 513347"/>
                  <a:gd name="connsiteY95" fmla="*/ 209978 h 295542"/>
                  <a:gd name="connsiteX96" fmla="*/ 0 w 513347"/>
                  <a:gd name="connsiteY96" fmla="*/ 283316 h 295542"/>
                  <a:gd name="connsiteX97" fmla="*/ 12224 w 513347"/>
                  <a:gd name="connsiteY97" fmla="*/ 283316 h 295542"/>
                  <a:gd name="connsiteX98" fmla="*/ 16254 w 513347"/>
                  <a:gd name="connsiteY98" fmla="*/ 285396 h 295542"/>
                  <a:gd name="connsiteX99" fmla="*/ 44854 w 513347"/>
                  <a:gd name="connsiteY99" fmla="*/ 295541 h 295542"/>
                  <a:gd name="connsiteX100" fmla="*/ 73344 w 513347"/>
                  <a:gd name="connsiteY100" fmla="*/ 285396 h 295542"/>
                  <a:gd name="connsiteX101" fmla="*/ 77387 w 513347"/>
                  <a:gd name="connsiteY101" fmla="*/ 283316 h 295542"/>
                  <a:gd name="connsiteX102" fmla="*/ 81494 w 513347"/>
                  <a:gd name="connsiteY102" fmla="*/ 285396 h 295542"/>
                  <a:gd name="connsiteX103" fmla="*/ 109985 w 513347"/>
                  <a:gd name="connsiteY103" fmla="*/ 295521 h 295542"/>
                  <a:gd name="connsiteX104" fmla="*/ 138476 w 513347"/>
                  <a:gd name="connsiteY104" fmla="*/ 285396 h 295542"/>
                  <a:gd name="connsiteX105" fmla="*/ 142518 w 513347"/>
                  <a:gd name="connsiteY105" fmla="*/ 283316 h 295542"/>
                  <a:gd name="connsiteX106" fmla="*/ 146689 w 513347"/>
                  <a:gd name="connsiteY106" fmla="*/ 285396 h 295542"/>
                  <a:gd name="connsiteX107" fmla="*/ 175180 w 513347"/>
                  <a:gd name="connsiteY107" fmla="*/ 295521 h 295542"/>
                  <a:gd name="connsiteX108" fmla="*/ 203606 w 513347"/>
                  <a:gd name="connsiteY108" fmla="*/ 285396 h 295542"/>
                  <a:gd name="connsiteX109" fmla="*/ 207777 w 513347"/>
                  <a:gd name="connsiteY109" fmla="*/ 283316 h 295542"/>
                  <a:gd name="connsiteX110" fmla="*/ 211820 w 513347"/>
                  <a:gd name="connsiteY110" fmla="*/ 285396 h 295542"/>
                  <a:gd name="connsiteX111" fmla="*/ 240375 w 513347"/>
                  <a:gd name="connsiteY111" fmla="*/ 295534 h 295542"/>
                  <a:gd name="connsiteX112" fmla="*/ 268866 w 513347"/>
                  <a:gd name="connsiteY112" fmla="*/ 285396 h 295542"/>
                  <a:gd name="connsiteX113" fmla="*/ 272908 w 513347"/>
                  <a:gd name="connsiteY113" fmla="*/ 283316 h 295542"/>
                  <a:gd name="connsiteX114" fmla="*/ 276951 w 513347"/>
                  <a:gd name="connsiteY114" fmla="*/ 285396 h 295542"/>
                  <a:gd name="connsiteX115" fmla="*/ 305506 w 513347"/>
                  <a:gd name="connsiteY115" fmla="*/ 295534 h 295542"/>
                  <a:gd name="connsiteX116" fmla="*/ 334061 w 513347"/>
                  <a:gd name="connsiteY116" fmla="*/ 285396 h 295542"/>
                  <a:gd name="connsiteX117" fmla="*/ 338103 w 513347"/>
                  <a:gd name="connsiteY117" fmla="*/ 283316 h 295542"/>
                  <a:gd name="connsiteX118" fmla="*/ 342210 w 513347"/>
                  <a:gd name="connsiteY118" fmla="*/ 285396 h 295542"/>
                  <a:gd name="connsiteX119" fmla="*/ 370701 w 513347"/>
                  <a:gd name="connsiteY119" fmla="*/ 295521 h 295542"/>
                  <a:gd name="connsiteX120" fmla="*/ 399192 w 513347"/>
                  <a:gd name="connsiteY120" fmla="*/ 285396 h 295542"/>
                  <a:gd name="connsiteX121" fmla="*/ 403363 w 513347"/>
                  <a:gd name="connsiteY121" fmla="*/ 283316 h 295542"/>
                  <a:gd name="connsiteX122" fmla="*/ 407405 w 513347"/>
                  <a:gd name="connsiteY122" fmla="*/ 285396 h 295542"/>
                  <a:gd name="connsiteX123" fmla="*/ 435896 w 513347"/>
                  <a:gd name="connsiteY123" fmla="*/ 295534 h 295542"/>
                  <a:gd name="connsiteX124" fmla="*/ 464451 w 513347"/>
                  <a:gd name="connsiteY124" fmla="*/ 285396 h 295542"/>
                  <a:gd name="connsiteX125" fmla="*/ 468494 w 513347"/>
                  <a:gd name="connsiteY125" fmla="*/ 283316 h 295542"/>
                  <a:gd name="connsiteX126" fmla="*/ 472665 w 513347"/>
                  <a:gd name="connsiteY126" fmla="*/ 285396 h 295542"/>
                  <a:gd name="connsiteX127" fmla="*/ 501155 w 513347"/>
                  <a:gd name="connsiteY127" fmla="*/ 295541 h 295542"/>
                  <a:gd name="connsiteX128" fmla="*/ 513347 w 513347"/>
                  <a:gd name="connsiteY128" fmla="*/ 295541 h 295542"/>
                  <a:gd name="connsiteX129" fmla="*/ 513347 w 513347"/>
                  <a:gd name="connsiteY129" fmla="*/ 222202 h 295542"/>
                  <a:gd name="connsiteX130" fmla="*/ 501155 w 513347"/>
                  <a:gd name="connsiteY130" fmla="*/ 222202 h 295542"/>
                  <a:gd name="connsiteX131" fmla="*/ 497113 w 513347"/>
                  <a:gd name="connsiteY131" fmla="*/ 220245 h 295542"/>
                  <a:gd name="connsiteX132" fmla="*/ 468558 w 513347"/>
                  <a:gd name="connsiteY132" fmla="*/ 209998 h 295542"/>
                  <a:gd name="connsiteX133" fmla="*/ 440003 w 513347"/>
                  <a:gd name="connsiteY133" fmla="*/ 220245 h 295542"/>
                  <a:gd name="connsiteX134" fmla="*/ 435832 w 513347"/>
                  <a:gd name="connsiteY134" fmla="*/ 222202 h 295542"/>
                  <a:gd name="connsiteX135" fmla="*/ 431854 w 513347"/>
                  <a:gd name="connsiteY135" fmla="*/ 220245 h 295542"/>
                  <a:gd name="connsiteX136" fmla="*/ 403363 w 513347"/>
                  <a:gd name="connsiteY136" fmla="*/ 209978 h 295542"/>
                  <a:gd name="connsiteX137" fmla="*/ 399320 w 513347"/>
                  <a:gd name="connsiteY137" fmla="*/ 209978 h 295542"/>
                  <a:gd name="connsiteX138" fmla="*/ 399320 w 513347"/>
                  <a:gd name="connsiteY138" fmla="*/ 201668 h 295542"/>
                  <a:gd name="connsiteX139" fmla="*/ 513347 w 513347"/>
                  <a:gd name="connsiteY139" fmla="*/ 201668 h 295542"/>
                  <a:gd name="connsiteX140" fmla="*/ 513347 w 513347"/>
                  <a:gd name="connsiteY140" fmla="*/ 128337 h 295542"/>
                  <a:gd name="connsiteX141" fmla="*/ 492941 w 513347"/>
                  <a:gd name="connsiteY141" fmla="*/ 128337 h 295542"/>
                  <a:gd name="connsiteX142" fmla="*/ 399320 w 513347"/>
                  <a:gd name="connsiteY142" fmla="*/ 20284 h 295542"/>
                  <a:gd name="connsiteX143" fmla="*/ 399320 w 513347"/>
                  <a:gd name="connsiteY143" fmla="*/ 244 h 295542"/>
                  <a:gd name="connsiteX144" fmla="*/ 399320 w 513347"/>
                  <a:gd name="connsiteY144" fmla="*/ 0 h 295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513347" h="295542">
                    <a:moveTo>
                      <a:pt x="387064" y="12462"/>
                    </a:moveTo>
                    <a:lnTo>
                      <a:pt x="387064" y="20534"/>
                    </a:lnTo>
                    <a:cubicBezTo>
                      <a:pt x="387064" y="51335"/>
                      <a:pt x="413116" y="140798"/>
                      <a:pt x="492941" y="140798"/>
                    </a:cubicBezTo>
                    <a:lnTo>
                      <a:pt x="501155" y="140798"/>
                    </a:lnTo>
                    <a:lnTo>
                      <a:pt x="501155" y="189688"/>
                    </a:lnTo>
                    <a:lnTo>
                      <a:pt x="387064" y="189688"/>
                    </a:lnTo>
                    <a:lnTo>
                      <a:pt x="387064" y="226361"/>
                    </a:lnTo>
                    <a:cubicBezTo>
                      <a:pt x="392005" y="223454"/>
                      <a:pt x="397652" y="222010"/>
                      <a:pt x="403363" y="222202"/>
                    </a:cubicBezTo>
                    <a:cubicBezTo>
                      <a:pt x="411127" y="222151"/>
                      <a:pt x="418635" y="224929"/>
                      <a:pt x="424474" y="230024"/>
                    </a:cubicBezTo>
                    <a:cubicBezTo>
                      <a:pt x="427618" y="232867"/>
                      <a:pt x="431661" y="234446"/>
                      <a:pt x="435896" y="234446"/>
                    </a:cubicBezTo>
                    <a:cubicBezTo>
                      <a:pt x="440131" y="234446"/>
                      <a:pt x="444238" y="232867"/>
                      <a:pt x="447318" y="230024"/>
                    </a:cubicBezTo>
                    <a:cubicBezTo>
                      <a:pt x="453222" y="224929"/>
                      <a:pt x="460730" y="222151"/>
                      <a:pt x="468494" y="222202"/>
                    </a:cubicBezTo>
                    <a:cubicBezTo>
                      <a:pt x="476322" y="222151"/>
                      <a:pt x="483830" y="224929"/>
                      <a:pt x="489733" y="230024"/>
                    </a:cubicBezTo>
                    <a:cubicBezTo>
                      <a:pt x="492814" y="232899"/>
                      <a:pt x="496920" y="234478"/>
                      <a:pt x="501155" y="234427"/>
                    </a:cubicBezTo>
                    <a:lnTo>
                      <a:pt x="501155" y="283316"/>
                    </a:lnTo>
                    <a:cubicBezTo>
                      <a:pt x="493391" y="283426"/>
                      <a:pt x="485819" y="280686"/>
                      <a:pt x="479980" y="275616"/>
                    </a:cubicBezTo>
                    <a:cubicBezTo>
                      <a:pt x="476899" y="272658"/>
                      <a:pt x="472793" y="271028"/>
                      <a:pt x="468494" y="271092"/>
                    </a:cubicBezTo>
                    <a:cubicBezTo>
                      <a:pt x="464258" y="271034"/>
                      <a:pt x="460152" y="272665"/>
                      <a:pt x="457136" y="275616"/>
                    </a:cubicBezTo>
                    <a:cubicBezTo>
                      <a:pt x="451169" y="280602"/>
                      <a:pt x="443661" y="283329"/>
                      <a:pt x="435896" y="283329"/>
                    </a:cubicBezTo>
                    <a:cubicBezTo>
                      <a:pt x="428132" y="283329"/>
                      <a:pt x="420624" y="280602"/>
                      <a:pt x="414721" y="275616"/>
                    </a:cubicBezTo>
                    <a:cubicBezTo>
                      <a:pt x="411641" y="272665"/>
                      <a:pt x="407598" y="271034"/>
                      <a:pt x="403363" y="271092"/>
                    </a:cubicBezTo>
                    <a:cubicBezTo>
                      <a:pt x="399063" y="271028"/>
                      <a:pt x="394957" y="272658"/>
                      <a:pt x="391876" y="275616"/>
                    </a:cubicBezTo>
                    <a:cubicBezTo>
                      <a:pt x="385909" y="280589"/>
                      <a:pt x="378465" y="283316"/>
                      <a:pt x="370701" y="283316"/>
                    </a:cubicBezTo>
                    <a:cubicBezTo>
                      <a:pt x="363000" y="283316"/>
                      <a:pt x="355493" y="280589"/>
                      <a:pt x="349589" y="275616"/>
                    </a:cubicBezTo>
                    <a:cubicBezTo>
                      <a:pt x="346445" y="272722"/>
                      <a:pt x="342403" y="271112"/>
                      <a:pt x="338167" y="271112"/>
                    </a:cubicBezTo>
                    <a:cubicBezTo>
                      <a:pt x="333868" y="271112"/>
                      <a:pt x="329826" y="272722"/>
                      <a:pt x="326682" y="275616"/>
                    </a:cubicBezTo>
                    <a:cubicBezTo>
                      <a:pt x="320842" y="280666"/>
                      <a:pt x="313334" y="283400"/>
                      <a:pt x="305570" y="283316"/>
                    </a:cubicBezTo>
                    <a:cubicBezTo>
                      <a:pt x="297806" y="283400"/>
                      <a:pt x="290234" y="280666"/>
                      <a:pt x="284266" y="275616"/>
                    </a:cubicBezTo>
                    <a:cubicBezTo>
                      <a:pt x="281250" y="272703"/>
                      <a:pt x="277143" y="271073"/>
                      <a:pt x="272908" y="271073"/>
                    </a:cubicBezTo>
                    <a:cubicBezTo>
                      <a:pt x="268673" y="271073"/>
                      <a:pt x="264631" y="272703"/>
                      <a:pt x="261551" y="275616"/>
                    </a:cubicBezTo>
                    <a:cubicBezTo>
                      <a:pt x="255647" y="280666"/>
                      <a:pt x="248075" y="283400"/>
                      <a:pt x="240310" y="283316"/>
                    </a:cubicBezTo>
                    <a:cubicBezTo>
                      <a:pt x="232546" y="283400"/>
                      <a:pt x="225038" y="280666"/>
                      <a:pt x="219135" y="275616"/>
                    </a:cubicBezTo>
                    <a:cubicBezTo>
                      <a:pt x="216120" y="272665"/>
                      <a:pt x="212013" y="271034"/>
                      <a:pt x="207777" y="271092"/>
                    </a:cubicBezTo>
                    <a:cubicBezTo>
                      <a:pt x="203478" y="271028"/>
                      <a:pt x="199371" y="272658"/>
                      <a:pt x="196291" y="275616"/>
                    </a:cubicBezTo>
                    <a:cubicBezTo>
                      <a:pt x="190388" y="280589"/>
                      <a:pt x="182880" y="283316"/>
                      <a:pt x="175180" y="283316"/>
                    </a:cubicBezTo>
                    <a:cubicBezTo>
                      <a:pt x="167416" y="283316"/>
                      <a:pt x="159908" y="280589"/>
                      <a:pt x="154004" y="275616"/>
                    </a:cubicBezTo>
                    <a:cubicBezTo>
                      <a:pt x="150924" y="272722"/>
                      <a:pt x="146817" y="271112"/>
                      <a:pt x="142582" y="271112"/>
                    </a:cubicBezTo>
                    <a:cubicBezTo>
                      <a:pt x="138347" y="271112"/>
                      <a:pt x="134240" y="272722"/>
                      <a:pt x="131160" y="275616"/>
                    </a:cubicBezTo>
                    <a:cubicBezTo>
                      <a:pt x="125257" y="280589"/>
                      <a:pt x="117749" y="283316"/>
                      <a:pt x="109985" y="283316"/>
                    </a:cubicBezTo>
                    <a:cubicBezTo>
                      <a:pt x="102284" y="283316"/>
                      <a:pt x="94777" y="280589"/>
                      <a:pt x="88873" y="275616"/>
                    </a:cubicBezTo>
                    <a:cubicBezTo>
                      <a:pt x="85793" y="272658"/>
                      <a:pt x="81622" y="271028"/>
                      <a:pt x="77387" y="271092"/>
                    </a:cubicBezTo>
                    <a:cubicBezTo>
                      <a:pt x="73152" y="271034"/>
                      <a:pt x="69045" y="272665"/>
                      <a:pt x="66029" y="275616"/>
                    </a:cubicBezTo>
                    <a:cubicBezTo>
                      <a:pt x="60126" y="280647"/>
                      <a:pt x="52618" y="283381"/>
                      <a:pt x="44854" y="283316"/>
                    </a:cubicBezTo>
                    <a:cubicBezTo>
                      <a:pt x="37090" y="283400"/>
                      <a:pt x="29517" y="280666"/>
                      <a:pt x="23588" y="275616"/>
                    </a:cubicBezTo>
                    <a:cubicBezTo>
                      <a:pt x="20547" y="272665"/>
                      <a:pt x="16459" y="271034"/>
                      <a:pt x="12224" y="271092"/>
                    </a:cubicBezTo>
                    <a:lnTo>
                      <a:pt x="12224" y="222202"/>
                    </a:lnTo>
                    <a:cubicBezTo>
                      <a:pt x="19995" y="222125"/>
                      <a:pt x="27516" y="224910"/>
                      <a:pt x="33368" y="230024"/>
                    </a:cubicBezTo>
                    <a:cubicBezTo>
                      <a:pt x="36512" y="232867"/>
                      <a:pt x="40554" y="234446"/>
                      <a:pt x="44789" y="234446"/>
                    </a:cubicBezTo>
                    <a:cubicBezTo>
                      <a:pt x="49025" y="234446"/>
                      <a:pt x="53067" y="232867"/>
                      <a:pt x="56212" y="230024"/>
                    </a:cubicBezTo>
                    <a:cubicBezTo>
                      <a:pt x="62115" y="224929"/>
                      <a:pt x="69623" y="222151"/>
                      <a:pt x="77387" y="222202"/>
                    </a:cubicBezTo>
                    <a:cubicBezTo>
                      <a:pt x="85152" y="222151"/>
                      <a:pt x="92723" y="224929"/>
                      <a:pt x="98627" y="230024"/>
                    </a:cubicBezTo>
                    <a:cubicBezTo>
                      <a:pt x="101707" y="232925"/>
                      <a:pt x="105814" y="234503"/>
                      <a:pt x="109985" y="234427"/>
                    </a:cubicBezTo>
                    <a:cubicBezTo>
                      <a:pt x="114220" y="234478"/>
                      <a:pt x="118262" y="232899"/>
                      <a:pt x="121342" y="230024"/>
                    </a:cubicBezTo>
                    <a:cubicBezTo>
                      <a:pt x="123524" y="228286"/>
                      <a:pt x="125834" y="226765"/>
                      <a:pt x="128337" y="225500"/>
                    </a:cubicBezTo>
                    <a:lnTo>
                      <a:pt x="128337" y="189688"/>
                    </a:lnTo>
                    <a:lnTo>
                      <a:pt x="12224" y="189688"/>
                    </a:lnTo>
                    <a:lnTo>
                      <a:pt x="12224" y="140798"/>
                    </a:lnTo>
                    <a:lnTo>
                      <a:pt x="22369" y="140798"/>
                    </a:lnTo>
                    <a:cubicBezTo>
                      <a:pt x="102284" y="140798"/>
                      <a:pt x="128337" y="51335"/>
                      <a:pt x="128337" y="20534"/>
                    </a:cubicBezTo>
                    <a:lnTo>
                      <a:pt x="128337" y="12462"/>
                    </a:lnTo>
                    <a:lnTo>
                      <a:pt x="144572" y="12462"/>
                    </a:lnTo>
                    <a:lnTo>
                      <a:pt x="144572" y="20534"/>
                    </a:lnTo>
                    <a:cubicBezTo>
                      <a:pt x="145213" y="45957"/>
                      <a:pt x="152721" y="70739"/>
                      <a:pt x="166196" y="92274"/>
                    </a:cubicBezTo>
                    <a:cubicBezTo>
                      <a:pt x="176207" y="107456"/>
                      <a:pt x="190003" y="119745"/>
                      <a:pt x="206237" y="127894"/>
                    </a:cubicBezTo>
                    <a:cubicBezTo>
                      <a:pt x="222536" y="136050"/>
                      <a:pt x="240632" y="139784"/>
                      <a:pt x="258727" y="138726"/>
                    </a:cubicBezTo>
                    <a:cubicBezTo>
                      <a:pt x="276951" y="139643"/>
                      <a:pt x="295111" y="135581"/>
                      <a:pt x="311217" y="126970"/>
                    </a:cubicBezTo>
                    <a:cubicBezTo>
                      <a:pt x="327259" y="118352"/>
                      <a:pt x="340734" y="105512"/>
                      <a:pt x="350039" y="89836"/>
                    </a:cubicBezTo>
                    <a:cubicBezTo>
                      <a:pt x="362744" y="68795"/>
                      <a:pt x="369867" y="44854"/>
                      <a:pt x="370701" y="20284"/>
                    </a:cubicBezTo>
                    <a:lnTo>
                      <a:pt x="370701" y="12218"/>
                    </a:lnTo>
                    <a:lnTo>
                      <a:pt x="387064" y="12218"/>
                    </a:lnTo>
                    <a:moveTo>
                      <a:pt x="399320" y="0"/>
                    </a:moveTo>
                    <a:lnTo>
                      <a:pt x="358509" y="0"/>
                    </a:lnTo>
                    <a:lnTo>
                      <a:pt x="358509" y="20284"/>
                    </a:lnTo>
                    <a:cubicBezTo>
                      <a:pt x="357611" y="42588"/>
                      <a:pt x="351129" y="64316"/>
                      <a:pt x="339644" y="83477"/>
                    </a:cubicBezTo>
                    <a:cubicBezTo>
                      <a:pt x="331430" y="97343"/>
                      <a:pt x="319495" y="108669"/>
                      <a:pt x="305185" y="116215"/>
                    </a:cubicBezTo>
                    <a:cubicBezTo>
                      <a:pt x="290939" y="123755"/>
                      <a:pt x="274833" y="127233"/>
                      <a:pt x="258727" y="126258"/>
                    </a:cubicBezTo>
                    <a:cubicBezTo>
                      <a:pt x="242621" y="127362"/>
                      <a:pt x="226515" y="124140"/>
                      <a:pt x="212013" y="116921"/>
                    </a:cubicBezTo>
                    <a:cubicBezTo>
                      <a:pt x="197575" y="109696"/>
                      <a:pt x="185318" y="98742"/>
                      <a:pt x="176463" y="85190"/>
                    </a:cubicBezTo>
                    <a:cubicBezTo>
                      <a:pt x="164143" y="65708"/>
                      <a:pt x="157341" y="43224"/>
                      <a:pt x="156828" y="20162"/>
                    </a:cubicBezTo>
                    <a:lnTo>
                      <a:pt x="156828" y="244"/>
                    </a:lnTo>
                    <a:lnTo>
                      <a:pt x="116145" y="244"/>
                    </a:lnTo>
                    <a:lnTo>
                      <a:pt x="116145" y="20534"/>
                    </a:lnTo>
                    <a:cubicBezTo>
                      <a:pt x="116145" y="48274"/>
                      <a:pt x="93044" y="128580"/>
                      <a:pt x="22369" y="128580"/>
                    </a:cubicBezTo>
                    <a:lnTo>
                      <a:pt x="0" y="128580"/>
                    </a:lnTo>
                    <a:lnTo>
                      <a:pt x="0" y="201912"/>
                    </a:lnTo>
                    <a:lnTo>
                      <a:pt x="116145" y="201912"/>
                    </a:lnTo>
                    <a:lnTo>
                      <a:pt x="116145" y="218660"/>
                    </a:lnTo>
                    <a:lnTo>
                      <a:pt x="114027" y="220245"/>
                    </a:lnTo>
                    <a:cubicBezTo>
                      <a:pt x="111332" y="222202"/>
                      <a:pt x="111332" y="222202"/>
                      <a:pt x="109985" y="222202"/>
                    </a:cubicBezTo>
                    <a:cubicBezTo>
                      <a:pt x="108637" y="222202"/>
                      <a:pt x="108637" y="222202"/>
                      <a:pt x="105942" y="220245"/>
                    </a:cubicBezTo>
                    <a:cubicBezTo>
                      <a:pt x="97985" y="213520"/>
                      <a:pt x="87847" y="209875"/>
                      <a:pt x="77387" y="209978"/>
                    </a:cubicBezTo>
                    <a:cubicBezTo>
                      <a:pt x="66928" y="209875"/>
                      <a:pt x="56853" y="213514"/>
                      <a:pt x="48896" y="220245"/>
                    </a:cubicBezTo>
                    <a:cubicBezTo>
                      <a:pt x="46201" y="222202"/>
                      <a:pt x="46201" y="222202"/>
                      <a:pt x="44854" y="222202"/>
                    </a:cubicBezTo>
                    <a:cubicBezTo>
                      <a:pt x="43506" y="222202"/>
                      <a:pt x="43506" y="222202"/>
                      <a:pt x="40683" y="220245"/>
                    </a:cubicBezTo>
                    <a:cubicBezTo>
                      <a:pt x="32790" y="213495"/>
                      <a:pt x="22645" y="209850"/>
                      <a:pt x="12224" y="209978"/>
                    </a:cubicBezTo>
                    <a:lnTo>
                      <a:pt x="0" y="209978"/>
                    </a:lnTo>
                    <a:lnTo>
                      <a:pt x="0" y="283316"/>
                    </a:lnTo>
                    <a:lnTo>
                      <a:pt x="12224" y="283316"/>
                    </a:lnTo>
                    <a:cubicBezTo>
                      <a:pt x="13565" y="283316"/>
                      <a:pt x="13565" y="283316"/>
                      <a:pt x="16254" y="285396"/>
                    </a:cubicBezTo>
                    <a:cubicBezTo>
                      <a:pt x="24307" y="292024"/>
                      <a:pt x="34458" y="295611"/>
                      <a:pt x="44854" y="295541"/>
                    </a:cubicBezTo>
                    <a:cubicBezTo>
                      <a:pt x="55249" y="295617"/>
                      <a:pt x="65323" y="292024"/>
                      <a:pt x="73344" y="285396"/>
                    </a:cubicBezTo>
                    <a:cubicBezTo>
                      <a:pt x="76039" y="283316"/>
                      <a:pt x="76039" y="283316"/>
                      <a:pt x="77387" y="283316"/>
                    </a:cubicBezTo>
                    <a:cubicBezTo>
                      <a:pt x="78735" y="283316"/>
                      <a:pt x="78735" y="283316"/>
                      <a:pt x="81494" y="285396"/>
                    </a:cubicBezTo>
                    <a:cubicBezTo>
                      <a:pt x="89579" y="291947"/>
                      <a:pt x="99654" y="295521"/>
                      <a:pt x="109985" y="295521"/>
                    </a:cubicBezTo>
                    <a:cubicBezTo>
                      <a:pt x="120380" y="295521"/>
                      <a:pt x="130455" y="291947"/>
                      <a:pt x="138476" y="285396"/>
                    </a:cubicBezTo>
                    <a:cubicBezTo>
                      <a:pt x="141171" y="283316"/>
                      <a:pt x="141171" y="283316"/>
                      <a:pt x="142518" y="283316"/>
                    </a:cubicBezTo>
                    <a:cubicBezTo>
                      <a:pt x="143865" y="283316"/>
                      <a:pt x="143994" y="283316"/>
                      <a:pt x="146689" y="285396"/>
                    </a:cubicBezTo>
                    <a:cubicBezTo>
                      <a:pt x="154710" y="291947"/>
                      <a:pt x="164784" y="295521"/>
                      <a:pt x="175180" y="295521"/>
                    </a:cubicBezTo>
                    <a:cubicBezTo>
                      <a:pt x="185511" y="295521"/>
                      <a:pt x="195585" y="291947"/>
                      <a:pt x="203606" y="285396"/>
                    </a:cubicBezTo>
                    <a:cubicBezTo>
                      <a:pt x="206430" y="283316"/>
                      <a:pt x="206430" y="283316"/>
                      <a:pt x="207777" y="283316"/>
                    </a:cubicBezTo>
                    <a:cubicBezTo>
                      <a:pt x="209125" y="283316"/>
                      <a:pt x="209125" y="283316"/>
                      <a:pt x="211820" y="285396"/>
                    </a:cubicBezTo>
                    <a:cubicBezTo>
                      <a:pt x="219905" y="291953"/>
                      <a:pt x="229979" y="295534"/>
                      <a:pt x="240375" y="295534"/>
                    </a:cubicBezTo>
                    <a:cubicBezTo>
                      <a:pt x="250770" y="295534"/>
                      <a:pt x="260845" y="291953"/>
                      <a:pt x="268866" y="285396"/>
                    </a:cubicBezTo>
                    <a:cubicBezTo>
                      <a:pt x="271560" y="283316"/>
                      <a:pt x="271560" y="283316"/>
                      <a:pt x="272908" y="283316"/>
                    </a:cubicBezTo>
                    <a:cubicBezTo>
                      <a:pt x="274256" y="283316"/>
                      <a:pt x="274256" y="283316"/>
                      <a:pt x="276951" y="285396"/>
                    </a:cubicBezTo>
                    <a:cubicBezTo>
                      <a:pt x="285036" y="291953"/>
                      <a:pt x="295111" y="295534"/>
                      <a:pt x="305506" y="295534"/>
                    </a:cubicBezTo>
                    <a:cubicBezTo>
                      <a:pt x="315901" y="295534"/>
                      <a:pt x="325976" y="291953"/>
                      <a:pt x="334061" y="285396"/>
                    </a:cubicBezTo>
                    <a:cubicBezTo>
                      <a:pt x="336756" y="283316"/>
                      <a:pt x="336756" y="283316"/>
                      <a:pt x="338103" y="283316"/>
                    </a:cubicBezTo>
                    <a:cubicBezTo>
                      <a:pt x="339451" y="283316"/>
                      <a:pt x="339451" y="283316"/>
                      <a:pt x="342210" y="285396"/>
                    </a:cubicBezTo>
                    <a:cubicBezTo>
                      <a:pt x="350295" y="291947"/>
                      <a:pt x="360306" y="295521"/>
                      <a:pt x="370701" y="295521"/>
                    </a:cubicBezTo>
                    <a:cubicBezTo>
                      <a:pt x="381096" y="295521"/>
                      <a:pt x="391170" y="291947"/>
                      <a:pt x="399192" y="285396"/>
                    </a:cubicBezTo>
                    <a:cubicBezTo>
                      <a:pt x="402015" y="283316"/>
                      <a:pt x="402015" y="283316"/>
                      <a:pt x="403363" y="283316"/>
                    </a:cubicBezTo>
                    <a:cubicBezTo>
                      <a:pt x="404710" y="283316"/>
                      <a:pt x="404710" y="283316"/>
                      <a:pt x="407405" y="285396"/>
                    </a:cubicBezTo>
                    <a:cubicBezTo>
                      <a:pt x="415426" y="291953"/>
                      <a:pt x="425501" y="295534"/>
                      <a:pt x="435896" y="295534"/>
                    </a:cubicBezTo>
                    <a:cubicBezTo>
                      <a:pt x="446292" y="295534"/>
                      <a:pt x="456366" y="291953"/>
                      <a:pt x="464451" y="285396"/>
                    </a:cubicBezTo>
                    <a:cubicBezTo>
                      <a:pt x="467146" y="283316"/>
                      <a:pt x="467146" y="283316"/>
                      <a:pt x="468494" y="283316"/>
                    </a:cubicBezTo>
                    <a:cubicBezTo>
                      <a:pt x="469841" y="283316"/>
                      <a:pt x="469841" y="283316"/>
                      <a:pt x="472665" y="285396"/>
                    </a:cubicBezTo>
                    <a:cubicBezTo>
                      <a:pt x="480622" y="292043"/>
                      <a:pt x="490760" y="295637"/>
                      <a:pt x="501155" y="295541"/>
                    </a:cubicBezTo>
                    <a:lnTo>
                      <a:pt x="513347" y="295541"/>
                    </a:lnTo>
                    <a:lnTo>
                      <a:pt x="513347" y="222202"/>
                    </a:lnTo>
                    <a:lnTo>
                      <a:pt x="501155" y="222202"/>
                    </a:lnTo>
                    <a:cubicBezTo>
                      <a:pt x="499808" y="222202"/>
                      <a:pt x="499808" y="222202"/>
                      <a:pt x="497113" y="220245"/>
                    </a:cubicBezTo>
                    <a:cubicBezTo>
                      <a:pt x="489027" y="213623"/>
                      <a:pt x="478953" y="209998"/>
                      <a:pt x="468558" y="209998"/>
                    </a:cubicBezTo>
                    <a:cubicBezTo>
                      <a:pt x="458163" y="209998"/>
                      <a:pt x="448024" y="213623"/>
                      <a:pt x="440003" y="220245"/>
                    </a:cubicBezTo>
                    <a:cubicBezTo>
                      <a:pt x="437308" y="222202"/>
                      <a:pt x="437308" y="222202"/>
                      <a:pt x="435832" y="222202"/>
                    </a:cubicBezTo>
                    <a:cubicBezTo>
                      <a:pt x="434420" y="222202"/>
                      <a:pt x="434484" y="222202"/>
                      <a:pt x="431854" y="220245"/>
                    </a:cubicBezTo>
                    <a:cubicBezTo>
                      <a:pt x="423897" y="213514"/>
                      <a:pt x="413758" y="209875"/>
                      <a:pt x="403363" y="209978"/>
                    </a:cubicBezTo>
                    <a:lnTo>
                      <a:pt x="399320" y="209978"/>
                    </a:lnTo>
                    <a:lnTo>
                      <a:pt x="399320" y="201668"/>
                    </a:lnTo>
                    <a:lnTo>
                      <a:pt x="513347" y="201668"/>
                    </a:lnTo>
                    <a:lnTo>
                      <a:pt x="513347" y="128337"/>
                    </a:lnTo>
                    <a:lnTo>
                      <a:pt x="492941" y="128337"/>
                    </a:lnTo>
                    <a:cubicBezTo>
                      <a:pt x="422293" y="128337"/>
                      <a:pt x="399320" y="48030"/>
                      <a:pt x="399320" y="20284"/>
                    </a:cubicBezTo>
                    <a:lnTo>
                      <a:pt x="399320" y="244"/>
                    </a:lnTo>
                    <a:lnTo>
                      <a:pt x="399320" y="0"/>
                    </a:lnTo>
                    <a:close/>
                  </a:path>
                </a:pathLst>
              </a:custGeom>
              <a:solidFill>
                <a:srgbClr val="FFFFFF"/>
              </a:solidFill>
              <a:ln w="6417" cap="flat">
                <a:noFill/>
                <a:prstDash val="solid"/>
                <a:miter/>
              </a:ln>
            </p:spPr>
            <p:txBody>
              <a:bodyPr rtlCol="0" anchor="ctr"/>
              <a:lstStyle/>
              <a:p>
                <a:endParaRPr lang="en-US"/>
              </a:p>
            </p:txBody>
          </p:sp>
          <p:sp>
            <p:nvSpPr>
              <p:cNvPr id="2577" name="Freeform: Shape 2576">
                <a:extLst>
                  <a:ext uri="{FF2B5EF4-FFF2-40B4-BE49-F238E27FC236}">
                    <a16:creationId xmlns:a16="http://schemas.microsoft.com/office/drawing/2014/main" id="{C1A7C519-F090-4547-A5A0-FE4201A495F2}"/>
                  </a:ext>
                </a:extLst>
              </p:cNvPr>
              <p:cNvSpPr/>
              <p:nvPr/>
            </p:nvSpPr>
            <p:spPr>
              <a:xfrm>
                <a:off x="6537542" y="5354616"/>
                <a:ext cx="101835" cy="101693"/>
              </a:xfrm>
              <a:custGeom>
                <a:avLst/>
                <a:gdLst>
                  <a:gd name="connsiteX0" fmla="*/ 19700 w 101835"/>
                  <a:gd name="connsiteY0" fmla="*/ 91183 h 101693"/>
                  <a:gd name="connsiteX1" fmla="*/ 22523 w 101835"/>
                  <a:gd name="connsiteY1" fmla="*/ 80794 h 101693"/>
                  <a:gd name="connsiteX2" fmla="*/ 12256 w 101835"/>
                  <a:gd name="connsiteY2" fmla="*/ 84093 h 101693"/>
                  <a:gd name="connsiteX3" fmla="*/ 385 w 101835"/>
                  <a:gd name="connsiteY3" fmla="*/ 57328 h 101693"/>
                  <a:gd name="connsiteX4" fmla="*/ 9561 w 101835"/>
                  <a:gd name="connsiteY4" fmla="*/ 51951 h 101693"/>
                  <a:gd name="connsiteX5" fmla="*/ 0 w 101835"/>
                  <a:gd name="connsiteY5" fmla="*/ 46939 h 101693"/>
                  <a:gd name="connsiteX6" fmla="*/ 10524 w 101835"/>
                  <a:gd name="connsiteY6" fmla="*/ 19681 h 101693"/>
                  <a:gd name="connsiteX7" fmla="*/ 20919 w 101835"/>
                  <a:gd name="connsiteY7" fmla="*/ 22369 h 101693"/>
                  <a:gd name="connsiteX8" fmla="*/ 17775 w 101835"/>
                  <a:gd name="connsiteY8" fmla="*/ 12102 h 101693"/>
                  <a:gd name="connsiteX9" fmla="*/ 44404 w 101835"/>
                  <a:gd name="connsiteY9" fmla="*/ 244 h 101693"/>
                  <a:gd name="connsiteX10" fmla="*/ 49923 w 101835"/>
                  <a:gd name="connsiteY10" fmla="*/ 9535 h 101693"/>
                  <a:gd name="connsiteX11" fmla="*/ 54800 w 101835"/>
                  <a:gd name="connsiteY11" fmla="*/ 0 h 101693"/>
                  <a:gd name="connsiteX12" fmla="*/ 82136 w 101835"/>
                  <a:gd name="connsiteY12" fmla="*/ 10511 h 101693"/>
                  <a:gd name="connsiteX13" fmla="*/ 79377 w 101835"/>
                  <a:gd name="connsiteY13" fmla="*/ 20778 h 101693"/>
                  <a:gd name="connsiteX14" fmla="*/ 89643 w 101835"/>
                  <a:gd name="connsiteY14" fmla="*/ 17601 h 101693"/>
                  <a:gd name="connsiteX15" fmla="*/ 101579 w 101835"/>
                  <a:gd name="connsiteY15" fmla="*/ 44372 h 101693"/>
                  <a:gd name="connsiteX16" fmla="*/ 92338 w 101835"/>
                  <a:gd name="connsiteY16" fmla="*/ 49750 h 101693"/>
                  <a:gd name="connsiteX17" fmla="*/ 101836 w 101835"/>
                  <a:gd name="connsiteY17" fmla="*/ 54761 h 101693"/>
                  <a:gd name="connsiteX18" fmla="*/ 91312 w 101835"/>
                  <a:gd name="connsiteY18" fmla="*/ 82014 h 101693"/>
                  <a:gd name="connsiteX19" fmla="*/ 80917 w 101835"/>
                  <a:gd name="connsiteY19" fmla="*/ 79325 h 101693"/>
                  <a:gd name="connsiteX20" fmla="*/ 84253 w 101835"/>
                  <a:gd name="connsiteY20" fmla="*/ 89592 h 101693"/>
                  <a:gd name="connsiteX21" fmla="*/ 57495 w 101835"/>
                  <a:gd name="connsiteY21" fmla="*/ 101450 h 101693"/>
                  <a:gd name="connsiteX22" fmla="*/ 51977 w 101835"/>
                  <a:gd name="connsiteY22" fmla="*/ 92159 h 101693"/>
                  <a:gd name="connsiteX23" fmla="*/ 47100 w 101835"/>
                  <a:gd name="connsiteY23" fmla="*/ 101694 h 101693"/>
                  <a:gd name="connsiteX24" fmla="*/ 19700 w 101835"/>
                  <a:gd name="connsiteY24" fmla="*/ 91183 h 10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1835" h="101693">
                    <a:moveTo>
                      <a:pt x="19700" y="91183"/>
                    </a:moveTo>
                    <a:lnTo>
                      <a:pt x="22523" y="80794"/>
                    </a:lnTo>
                    <a:lnTo>
                      <a:pt x="12256" y="84093"/>
                    </a:lnTo>
                    <a:lnTo>
                      <a:pt x="385" y="57328"/>
                    </a:lnTo>
                    <a:lnTo>
                      <a:pt x="9561" y="51951"/>
                    </a:lnTo>
                    <a:lnTo>
                      <a:pt x="0" y="46939"/>
                    </a:lnTo>
                    <a:lnTo>
                      <a:pt x="10524" y="19681"/>
                    </a:lnTo>
                    <a:lnTo>
                      <a:pt x="20919" y="22369"/>
                    </a:lnTo>
                    <a:lnTo>
                      <a:pt x="17775" y="12102"/>
                    </a:lnTo>
                    <a:lnTo>
                      <a:pt x="44404" y="244"/>
                    </a:lnTo>
                    <a:lnTo>
                      <a:pt x="49923" y="9535"/>
                    </a:lnTo>
                    <a:lnTo>
                      <a:pt x="54800" y="0"/>
                    </a:lnTo>
                    <a:lnTo>
                      <a:pt x="82136" y="10511"/>
                    </a:lnTo>
                    <a:lnTo>
                      <a:pt x="79377" y="20778"/>
                    </a:lnTo>
                    <a:lnTo>
                      <a:pt x="89643" y="17601"/>
                    </a:lnTo>
                    <a:lnTo>
                      <a:pt x="101579" y="44372"/>
                    </a:lnTo>
                    <a:lnTo>
                      <a:pt x="92338" y="49750"/>
                    </a:lnTo>
                    <a:lnTo>
                      <a:pt x="101836" y="54761"/>
                    </a:lnTo>
                    <a:lnTo>
                      <a:pt x="91312" y="82014"/>
                    </a:lnTo>
                    <a:lnTo>
                      <a:pt x="80917" y="79325"/>
                    </a:lnTo>
                    <a:lnTo>
                      <a:pt x="84253" y="89592"/>
                    </a:lnTo>
                    <a:lnTo>
                      <a:pt x="57495" y="101450"/>
                    </a:lnTo>
                    <a:lnTo>
                      <a:pt x="51977" y="92159"/>
                    </a:lnTo>
                    <a:lnTo>
                      <a:pt x="47100" y="101694"/>
                    </a:lnTo>
                    <a:lnTo>
                      <a:pt x="19700" y="91183"/>
                    </a:lnTo>
                    <a:close/>
                  </a:path>
                </a:pathLst>
              </a:custGeom>
              <a:solidFill>
                <a:srgbClr val="FFFFFF"/>
              </a:solidFill>
              <a:ln w="6417" cap="flat">
                <a:noFill/>
                <a:prstDash val="solid"/>
                <a:miter/>
              </a:ln>
            </p:spPr>
            <p:txBody>
              <a:bodyPr rtlCol="0" anchor="ctr"/>
              <a:lstStyle/>
              <a:p>
                <a:endParaRPr lang="en-US"/>
              </a:p>
            </p:txBody>
          </p:sp>
          <p:sp>
            <p:nvSpPr>
              <p:cNvPr id="2578" name="Freeform: Shape 2577">
                <a:extLst>
                  <a:ext uri="{FF2B5EF4-FFF2-40B4-BE49-F238E27FC236}">
                    <a16:creationId xmlns:a16="http://schemas.microsoft.com/office/drawing/2014/main" id="{48DC151E-13F3-466A-9DBC-299E241C31B2}"/>
                  </a:ext>
                </a:extLst>
              </p:cNvPr>
              <p:cNvSpPr/>
              <p:nvPr/>
            </p:nvSpPr>
            <p:spPr>
              <a:xfrm>
                <a:off x="6529971" y="5346922"/>
                <a:ext cx="117107" cy="117088"/>
              </a:xfrm>
              <a:custGeom>
                <a:avLst/>
                <a:gdLst>
                  <a:gd name="connsiteX0" fmla="*/ 65773 w 117107"/>
                  <a:gd name="connsiteY0" fmla="*/ 15279 h 117088"/>
                  <a:gd name="connsiteX1" fmla="*/ 82906 w 117107"/>
                  <a:gd name="connsiteY1" fmla="*/ 21875 h 117088"/>
                  <a:gd name="connsiteX2" fmla="*/ 80467 w 117107"/>
                  <a:gd name="connsiteY2" fmla="*/ 31045 h 117088"/>
                  <a:gd name="connsiteX3" fmla="*/ 85344 w 117107"/>
                  <a:gd name="connsiteY3" fmla="*/ 35691 h 117088"/>
                  <a:gd name="connsiteX4" fmla="*/ 94392 w 117107"/>
                  <a:gd name="connsiteY4" fmla="*/ 32752 h 117088"/>
                  <a:gd name="connsiteX5" fmla="*/ 101835 w 117107"/>
                  <a:gd name="connsiteY5" fmla="*/ 49500 h 117088"/>
                  <a:gd name="connsiteX6" fmla="*/ 93622 w 117107"/>
                  <a:gd name="connsiteY6" fmla="*/ 54267 h 117088"/>
                  <a:gd name="connsiteX7" fmla="*/ 93622 w 117107"/>
                  <a:gd name="connsiteY7" fmla="*/ 60986 h 117088"/>
                  <a:gd name="connsiteX8" fmla="*/ 102092 w 117107"/>
                  <a:gd name="connsiteY8" fmla="*/ 65266 h 117088"/>
                  <a:gd name="connsiteX9" fmla="*/ 95483 w 117107"/>
                  <a:gd name="connsiteY9" fmla="*/ 82380 h 117088"/>
                  <a:gd name="connsiteX10" fmla="*/ 86435 w 117107"/>
                  <a:gd name="connsiteY10" fmla="*/ 80057 h 117088"/>
                  <a:gd name="connsiteX11" fmla="*/ 81815 w 117107"/>
                  <a:gd name="connsiteY11" fmla="*/ 84824 h 117088"/>
                  <a:gd name="connsiteX12" fmla="*/ 84574 w 117107"/>
                  <a:gd name="connsiteY12" fmla="*/ 93866 h 117088"/>
                  <a:gd name="connsiteX13" fmla="*/ 67826 w 117107"/>
                  <a:gd name="connsiteY13" fmla="*/ 101322 h 117088"/>
                  <a:gd name="connsiteX14" fmla="*/ 63077 w 117107"/>
                  <a:gd name="connsiteY14" fmla="*/ 93134 h 117088"/>
                  <a:gd name="connsiteX15" fmla="*/ 58907 w 117107"/>
                  <a:gd name="connsiteY15" fmla="*/ 93134 h 117088"/>
                  <a:gd name="connsiteX16" fmla="*/ 56469 w 117107"/>
                  <a:gd name="connsiteY16" fmla="*/ 93134 h 117088"/>
                  <a:gd name="connsiteX17" fmla="*/ 52105 w 117107"/>
                  <a:gd name="connsiteY17" fmla="*/ 101566 h 117088"/>
                  <a:gd name="connsiteX18" fmla="*/ 34972 w 117107"/>
                  <a:gd name="connsiteY18" fmla="*/ 94970 h 117088"/>
                  <a:gd name="connsiteX19" fmla="*/ 37410 w 117107"/>
                  <a:gd name="connsiteY19" fmla="*/ 85800 h 117088"/>
                  <a:gd name="connsiteX20" fmla="*/ 32533 w 117107"/>
                  <a:gd name="connsiteY20" fmla="*/ 81154 h 117088"/>
                  <a:gd name="connsiteX21" fmla="*/ 23485 w 117107"/>
                  <a:gd name="connsiteY21" fmla="*/ 84086 h 117088"/>
                  <a:gd name="connsiteX22" fmla="*/ 15657 w 117107"/>
                  <a:gd name="connsiteY22" fmla="*/ 67589 h 117088"/>
                  <a:gd name="connsiteX23" fmla="*/ 23870 w 117107"/>
                  <a:gd name="connsiteY23" fmla="*/ 62821 h 117088"/>
                  <a:gd name="connsiteX24" fmla="*/ 23870 w 117107"/>
                  <a:gd name="connsiteY24" fmla="*/ 56103 h 117088"/>
                  <a:gd name="connsiteX25" fmla="*/ 15401 w 117107"/>
                  <a:gd name="connsiteY25" fmla="*/ 51823 h 117088"/>
                  <a:gd name="connsiteX26" fmla="*/ 22010 w 117107"/>
                  <a:gd name="connsiteY26" fmla="*/ 34709 h 117088"/>
                  <a:gd name="connsiteX27" fmla="*/ 31186 w 117107"/>
                  <a:gd name="connsiteY27" fmla="*/ 37032 h 117088"/>
                  <a:gd name="connsiteX28" fmla="*/ 35742 w 117107"/>
                  <a:gd name="connsiteY28" fmla="*/ 32264 h 117088"/>
                  <a:gd name="connsiteX29" fmla="*/ 32790 w 117107"/>
                  <a:gd name="connsiteY29" fmla="*/ 23223 h 117088"/>
                  <a:gd name="connsiteX30" fmla="*/ 49538 w 117107"/>
                  <a:gd name="connsiteY30" fmla="*/ 15766 h 117088"/>
                  <a:gd name="connsiteX31" fmla="*/ 54286 w 117107"/>
                  <a:gd name="connsiteY31" fmla="*/ 23954 h 117088"/>
                  <a:gd name="connsiteX32" fmla="*/ 58586 w 117107"/>
                  <a:gd name="connsiteY32" fmla="*/ 23954 h 117088"/>
                  <a:gd name="connsiteX33" fmla="*/ 60896 w 117107"/>
                  <a:gd name="connsiteY33" fmla="*/ 23954 h 117088"/>
                  <a:gd name="connsiteX34" fmla="*/ 65773 w 117107"/>
                  <a:gd name="connsiteY34" fmla="*/ 15279 h 117088"/>
                  <a:gd name="connsiteX35" fmla="*/ 59420 w 117107"/>
                  <a:gd name="connsiteY35" fmla="*/ 0 h 117088"/>
                  <a:gd name="connsiteX36" fmla="*/ 57110 w 117107"/>
                  <a:gd name="connsiteY36" fmla="*/ 4518 h 117088"/>
                  <a:gd name="connsiteX37" fmla="*/ 54543 w 117107"/>
                  <a:gd name="connsiteY37" fmla="*/ 0 h 117088"/>
                  <a:gd name="connsiteX38" fmla="*/ 44533 w 117107"/>
                  <a:gd name="connsiteY38" fmla="*/ 4396 h 117088"/>
                  <a:gd name="connsiteX39" fmla="*/ 27785 w 117107"/>
                  <a:gd name="connsiteY39" fmla="*/ 12218 h 117088"/>
                  <a:gd name="connsiteX40" fmla="*/ 17775 w 117107"/>
                  <a:gd name="connsiteY40" fmla="*/ 16742 h 117088"/>
                  <a:gd name="connsiteX41" fmla="*/ 19315 w 117107"/>
                  <a:gd name="connsiteY41" fmla="*/ 21631 h 117088"/>
                  <a:gd name="connsiteX42" fmla="*/ 14438 w 117107"/>
                  <a:gd name="connsiteY42" fmla="*/ 20290 h 117088"/>
                  <a:gd name="connsiteX43" fmla="*/ 10395 w 117107"/>
                  <a:gd name="connsiteY43" fmla="*/ 30557 h 117088"/>
                  <a:gd name="connsiteX44" fmla="*/ 3914 w 117107"/>
                  <a:gd name="connsiteY44" fmla="*/ 47665 h 117088"/>
                  <a:gd name="connsiteX45" fmla="*/ 0 w 117107"/>
                  <a:gd name="connsiteY45" fmla="*/ 57810 h 117088"/>
                  <a:gd name="connsiteX46" fmla="*/ 4556 w 117107"/>
                  <a:gd name="connsiteY46" fmla="*/ 60254 h 117088"/>
                  <a:gd name="connsiteX47" fmla="*/ 128 w 117107"/>
                  <a:gd name="connsiteY47" fmla="*/ 62821 h 117088"/>
                  <a:gd name="connsiteX48" fmla="*/ 4556 w 117107"/>
                  <a:gd name="connsiteY48" fmla="*/ 72722 h 117088"/>
                  <a:gd name="connsiteX49" fmla="*/ 11999 w 117107"/>
                  <a:gd name="connsiteY49" fmla="*/ 89592 h 117088"/>
                  <a:gd name="connsiteX50" fmla="*/ 16491 w 117107"/>
                  <a:gd name="connsiteY50" fmla="*/ 99487 h 117088"/>
                  <a:gd name="connsiteX51" fmla="*/ 21304 w 117107"/>
                  <a:gd name="connsiteY51" fmla="*/ 97780 h 117088"/>
                  <a:gd name="connsiteX52" fmla="*/ 20085 w 117107"/>
                  <a:gd name="connsiteY52" fmla="*/ 102669 h 117088"/>
                  <a:gd name="connsiteX53" fmla="*/ 30223 w 117107"/>
                  <a:gd name="connsiteY53" fmla="*/ 106577 h 117088"/>
                  <a:gd name="connsiteX54" fmla="*/ 47292 w 117107"/>
                  <a:gd name="connsiteY54" fmla="*/ 113180 h 117088"/>
                  <a:gd name="connsiteX55" fmla="*/ 57559 w 117107"/>
                  <a:gd name="connsiteY55" fmla="*/ 117088 h 117088"/>
                  <a:gd name="connsiteX56" fmla="*/ 59933 w 117107"/>
                  <a:gd name="connsiteY56" fmla="*/ 112571 h 117088"/>
                  <a:gd name="connsiteX57" fmla="*/ 62500 w 117107"/>
                  <a:gd name="connsiteY57" fmla="*/ 116966 h 117088"/>
                  <a:gd name="connsiteX58" fmla="*/ 72511 w 117107"/>
                  <a:gd name="connsiteY58" fmla="*/ 112571 h 117088"/>
                  <a:gd name="connsiteX59" fmla="*/ 89258 w 117107"/>
                  <a:gd name="connsiteY59" fmla="*/ 105115 h 117088"/>
                  <a:gd name="connsiteX60" fmla="*/ 99268 w 117107"/>
                  <a:gd name="connsiteY60" fmla="*/ 100591 h 117088"/>
                  <a:gd name="connsiteX61" fmla="*/ 97664 w 117107"/>
                  <a:gd name="connsiteY61" fmla="*/ 95701 h 117088"/>
                  <a:gd name="connsiteX62" fmla="*/ 102669 w 117107"/>
                  <a:gd name="connsiteY62" fmla="*/ 97042 h 117088"/>
                  <a:gd name="connsiteX63" fmla="*/ 106584 w 117107"/>
                  <a:gd name="connsiteY63" fmla="*/ 86775 h 117088"/>
                  <a:gd name="connsiteX64" fmla="*/ 113193 w 117107"/>
                  <a:gd name="connsiteY64" fmla="*/ 69668 h 117088"/>
                  <a:gd name="connsiteX65" fmla="*/ 117107 w 117107"/>
                  <a:gd name="connsiteY65" fmla="*/ 59523 h 117088"/>
                  <a:gd name="connsiteX66" fmla="*/ 112487 w 117107"/>
                  <a:gd name="connsiteY66" fmla="*/ 57078 h 117088"/>
                  <a:gd name="connsiteX67" fmla="*/ 116979 w 117107"/>
                  <a:gd name="connsiteY67" fmla="*/ 54511 h 117088"/>
                  <a:gd name="connsiteX68" fmla="*/ 112487 w 117107"/>
                  <a:gd name="connsiteY68" fmla="*/ 44610 h 117088"/>
                  <a:gd name="connsiteX69" fmla="*/ 105044 w 117107"/>
                  <a:gd name="connsiteY69" fmla="*/ 27740 h 117088"/>
                  <a:gd name="connsiteX70" fmla="*/ 100616 w 117107"/>
                  <a:gd name="connsiteY70" fmla="*/ 17845 h 117088"/>
                  <a:gd name="connsiteX71" fmla="*/ 95740 w 117107"/>
                  <a:gd name="connsiteY71" fmla="*/ 19308 h 117088"/>
                  <a:gd name="connsiteX72" fmla="*/ 96958 w 117107"/>
                  <a:gd name="connsiteY72" fmla="*/ 14419 h 117088"/>
                  <a:gd name="connsiteX73" fmla="*/ 86820 w 117107"/>
                  <a:gd name="connsiteY73" fmla="*/ 10511 h 117088"/>
                  <a:gd name="connsiteX74" fmla="*/ 69687 w 117107"/>
                  <a:gd name="connsiteY74" fmla="*/ 3908 h 117088"/>
                  <a:gd name="connsiteX75" fmla="*/ 59420 w 117107"/>
                  <a:gd name="connsiteY75" fmla="*/ 0 h 11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17107" h="117088">
                    <a:moveTo>
                      <a:pt x="65773" y="15279"/>
                    </a:moveTo>
                    <a:lnTo>
                      <a:pt x="82906" y="21875"/>
                    </a:lnTo>
                    <a:lnTo>
                      <a:pt x="80467" y="31045"/>
                    </a:lnTo>
                    <a:cubicBezTo>
                      <a:pt x="82264" y="32399"/>
                      <a:pt x="83868" y="33958"/>
                      <a:pt x="85344" y="35691"/>
                    </a:cubicBezTo>
                    <a:lnTo>
                      <a:pt x="94392" y="32752"/>
                    </a:lnTo>
                    <a:lnTo>
                      <a:pt x="101835" y="49500"/>
                    </a:lnTo>
                    <a:lnTo>
                      <a:pt x="93622" y="54267"/>
                    </a:lnTo>
                    <a:cubicBezTo>
                      <a:pt x="93878" y="56500"/>
                      <a:pt x="93878" y="58753"/>
                      <a:pt x="93622" y="60986"/>
                    </a:cubicBezTo>
                    <a:lnTo>
                      <a:pt x="102092" y="65266"/>
                    </a:lnTo>
                    <a:lnTo>
                      <a:pt x="95483" y="82380"/>
                    </a:lnTo>
                    <a:lnTo>
                      <a:pt x="86435" y="80057"/>
                    </a:lnTo>
                    <a:cubicBezTo>
                      <a:pt x="85023" y="81789"/>
                      <a:pt x="83483" y="83387"/>
                      <a:pt x="81815" y="84824"/>
                    </a:cubicBezTo>
                    <a:lnTo>
                      <a:pt x="84574" y="93866"/>
                    </a:lnTo>
                    <a:lnTo>
                      <a:pt x="67826" y="101322"/>
                    </a:lnTo>
                    <a:lnTo>
                      <a:pt x="63077" y="93134"/>
                    </a:lnTo>
                    <a:cubicBezTo>
                      <a:pt x="61730" y="93250"/>
                      <a:pt x="60318" y="93250"/>
                      <a:pt x="58907" y="93134"/>
                    </a:cubicBezTo>
                    <a:lnTo>
                      <a:pt x="56469" y="93134"/>
                    </a:lnTo>
                    <a:lnTo>
                      <a:pt x="52105" y="101566"/>
                    </a:lnTo>
                    <a:lnTo>
                      <a:pt x="34972" y="94970"/>
                    </a:lnTo>
                    <a:lnTo>
                      <a:pt x="37410" y="85800"/>
                    </a:lnTo>
                    <a:cubicBezTo>
                      <a:pt x="35678" y="84414"/>
                      <a:pt x="34009" y="82861"/>
                      <a:pt x="32533" y="81154"/>
                    </a:cubicBezTo>
                    <a:lnTo>
                      <a:pt x="23485" y="84086"/>
                    </a:lnTo>
                    <a:lnTo>
                      <a:pt x="15657" y="67589"/>
                    </a:lnTo>
                    <a:lnTo>
                      <a:pt x="23870" y="62821"/>
                    </a:lnTo>
                    <a:cubicBezTo>
                      <a:pt x="23614" y="60588"/>
                      <a:pt x="23614" y="58336"/>
                      <a:pt x="23870" y="56103"/>
                    </a:cubicBezTo>
                    <a:lnTo>
                      <a:pt x="15401" y="51823"/>
                    </a:lnTo>
                    <a:lnTo>
                      <a:pt x="22010" y="34709"/>
                    </a:lnTo>
                    <a:lnTo>
                      <a:pt x="31186" y="37032"/>
                    </a:lnTo>
                    <a:cubicBezTo>
                      <a:pt x="32533" y="35273"/>
                      <a:pt x="34009" y="33669"/>
                      <a:pt x="35742" y="32264"/>
                    </a:cubicBezTo>
                    <a:lnTo>
                      <a:pt x="32790" y="23223"/>
                    </a:lnTo>
                    <a:lnTo>
                      <a:pt x="49538" y="15766"/>
                    </a:lnTo>
                    <a:lnTo>
                      <a:pt x="54286" y="23954"/>
                    </a:lnTo>
                    <a:cubicBezTo>
                      <a:pt x="55699" y="23832"/>
                      <a:pt x="57174" y="23832"/>
                      <a:pt x="58586" y="23954"/>
                    </a:cubicBezTo>
                    <a:lnTo>
                      <a:pt x="60896" y="23954"/>
                    </a:lnTo>
                    <a:lnTo>
                      <a:pt x="65773" y="15279"/>
                    </a:lnTo>
                    <a:close/>
                    <a:moveTo>
                      <a:pt x="59420" y="0"/>
                    </a:moveTo>
                    <a:lnTo>
                      <a:pt x="57110" y="4518"/>
                    </a:lnTo>
                    <a:lnTo>
                      <a:pt x="54543" y="0"/>
                    </a:lnTo>
                    <a:lnTo>
                      <a:pt x="44533" y="4396"/>
                    </a:lnTo>
                    <a:lnTo>
                      <a:pt x="27785" y="12218"/>
                    </a:lnTo>
                    <a:lnTo>
                      <a:pt x="17775" y="16742"/>
                    </a:lnTo>
                    <a:lnTo>
                      <a:pt x="19315" y="21631"/>
                    </a:lnTo>
                    <a:lnTo>
                      <a:pt x="14438" y="20290"/>
                    </a:lnTo>
                    <a:lnTo>
                      <a:pt x="10395" y="30557"/>
                    </a:lnTo>
                    <a:lnTo>
                      <a:pt x="3914" y="47665"/>
                    </a:lnTo>
                    <a:lnTo>
                      <a:pt x="0" y="57810"/>
                    </a:lnTo>
                    <a:lnTo>
                      <a:pt x="4556" y="60254"/>
                    </a:lnTo>
                    <a:lnTo>
                      <a:pt x="128" y="62821"/>
                    </a:lnTo>
                    <a:lnTo>
                      <a:pt x="4556" y="72722"/>
                    </a:lnTo>
                    <a:lnTo>
                      <a:pt x="11999" y="89592"/>
                    </a:lnTo>
                    <a:lnTo>
                      <a:pt x="16491" y="99487"/>
                    </a:lnTo>
                    <a:lnTo>
                      <a:pt x="21304" y="97780"/>
                    </a:lnTo>
                    <a:lnTo>
                      <a:pt x="20085" y="102669"/>
                    </a:lnTo>
                    <a:lnTo>
                      <a:pt x="30223" y="106577"/>
                    </a:lnTo>
                    <a:lnTo>
                      <a:pt x="47292" y="113180"/>
                    </a:lnTo>
                    <a:lnTo>
                      <a:pt x="57559" y="117088"/>
                    </a:lnTo>
                    <a:lnTo>
                      <a:pt x="59933" y="112571"/>
                    </a:lnTo>
                    <a:lnTo>
                      <a:pt x="62500" y="116966"/>
                    </a:lnTo>
                    <a:lnTo>
                      <a:pt x="72511" y="112571"/>
                    </a:lnTo>
                    <a:lnTo>
                      <a:pt x="89258" y="105115"/>
                    </a:lnTo>
                    <a:lnTo>
                      <a:pt x="99268" y="100591"/>
                    </a:lnTo>
                    <a:lnTo>
                      <a:pt x="97664" y="95701"/>
                    </a:lnTo>
                    <a:lnTo>
                      <a:pt x="102669" y="97042"/>
                    </a:lnTo>
                    <a:lnTo>
                      <a:pt x="106584" y="86775"/>
                    </a:lnTo>
                    <a:lnTo>
                      <a:pt x="113193" y="69668"/>
                    </a:lnTo>
                    <a:lnTo>
                      <a:pt x="117107" y="59523"/>
                    </a:lnTo>
                    <a:lnTo>
                      <a:pt x="112487" y="57078"/>
                    </a:lnTo>
                    <a:lnTo>
                      <a:pt x="116979" y="54511"/>
                    </a:lnTo>
                    <a:lnTo>
                      <a:pt x="112487" y="44610"/>
                    </a:lnTo>
                    <a:lnTo>
                      <a:pt x="105044" y="27740"/>
                    </a:lnTo>
                    <a:lnTo>
                      <a:pt x="100616" y="17845"/>
                    </a:lnTo>
                    <a:lnTo>
                      <a:pt x="95740" y="19308"/>
                    </a:lnTo>
                    <a:lnTo>
                      <a:pt x="96958" y="14419"/>
                    </a:lnTo>
                    <a:lnTo>
                      <a:pt x="86820" y="10511"/>
                    </a:lnTo>
                    <a:lnTo>
                      <a:pt x="69687" y="3908"/>
                    </a:lnTo>
                    <a:lnTo>
                      <a:pt x="59420" y="0"/>
                    </a:lnTo>
                    <a:close/>
                  </a:path>
                </a:pathLst>
              </a:custGeom>
              <a:solidFill>
                <a:srgbClr val="FFFFFF"/>
              </a:solidFill>
              <a:ln w="6417" cap="flat">
                <a:noFill/>
                <a:prstDash val="solid"/>
                <a:miter/>
              </a:ln>
            </p:spPr>
            <p:txBody>
              <a:bodyPr rtlCol="0" anchor="ctr"/>
              <a:lstStyle/>
              <a:p>
                <a:endParaRPr lang="en-US"/>
              </a:p>
            </p:txBody>
          </p:sp>
          <p:sp>
            <p:nvSpPr>
              <p:cNvPr id="2579" name="Freeform: Shape 2578">
                <a:extLst>
                  <a:ext uri="{FF2B5EF4-FFF2-40B4-BE49-F238E27FC236}">
                    <a16:creationId xmlns:a16="http://schemas.microsoft.com/office/drawing/2014/main" id="{26B9E620-AC16-4B44-844E-596E5265DB7C}"/>
                  </a:ext>
                </a:extLst>
              </p:cNvPr>
              <p:cNvSpPr/>
              <p:nvPr/>
            </p:nvSpPr>
            <p:spPr>
              <a:xfrm>
                <a:off x="6557756" y="5445434"/>
                <a:ext cx="181019" cy="181018"/>
              </a:xfrm>
              <a:custGeom>
                <a:avLst/>
                <a:gdLst>
                  <a:gd name="connsiteX0" fmla="*/ 61345 w 181019"/>
                  <a:gd name="connsiteY0" fmla="*/ 181019 h 181018"/>
                  <a:gd name="connsiteX1" fmla="*/ 59612 w 181019"/>
                  <a:gd name="connsiteY1" fmla="*/ 165003 h 181018"/>
                  <a:gd name="connsiteX2" fmla="*/ 47036 w 181019"/>
                  <a:gd name="connsiteY2" fmla="*/ 175148 h 181018"/>
                  <a:gd name="connsiteX3" fmla="*/ 5839 w 181019"/>
                  <a:gd name="connsiteY3" fmla="*/ 133958 h 181018"/>
                  <a:gd name="connsiteX4" fmla="*/ 15850 w 181019"/>
                  <a:gd name="connsiteY4" fmla="*/ 121368 h 181018"/>
                  <a:gd name="connsiteX5" fmla="*/ 0 w 181019"/>
                  <a:gd name="connsiteY5" fmla="*/ 119661 h 181018"/>
                  <a:gd name="connsiteX6" fmla="*/ 0 w 181019"/>
                  <a:gd name="connsiteY6" fmla="*/ 61358 h 181018"/>
                  <a:gd name="connsiteX7" fmla="*/ 15850 w 181019"/>
                  <a:gd name="connsiteY7" fmla="*/ 59644 h 181018"/>
                  <a:gd name="connsiteX8" fmla="*/ 5839 w 181019"/>
                  <a:gd name="connsiteY8" fmla="*/ 47061 h 181018"/>
                  <a:gd name="connsiteX9" fmla="*/ 47036 w 181019"/>
                  <a:gd name="connsiteY9" fmla="*/ 5865 h 181018"/>
                  <a:gd name="connsiteX10" fmla="*/ 59612 w 181019"/>
                  <a:gd name="connsiteY10" fmla="*/ 15888 h 181018"/>
                  <a:gd name="connsiteX11" fmla="*/ 61345 w 181019"/>
                  <a:gd name="connsiteY11" fmla="*/ 0 h 181018"/>
                  <a:gd name="connsiteX12" fmla="*/ 119545 w 181019"/>
                  <a:gd name="connsiteY12" fmla="*/ 0 h 181018"/>
                  <a:gd name="connsiteX13" fmla="*/ 121342 w 181019"/>
                  <a:gd name="connsiteY13" fmla="*/ 15888 h 181018"/>
                  <a:gd name="connsiteX14" fmla="*/ 133791 w 181019"/>
                  <a:gd name="connsiteY14" fmla="*/ 5865 h 181018"/>
                  <a:gd name="connsiteX15" fmla="*/ 174987 w 181019"/>
                  <a:gd name="connsiteY15" fmla="*/ 47061 h 181018"/>
                  <a:gd name="connsiteX16" fmla="*/ 164977 w 181019"/>
                  <a:gd name="connsiteY16" fmla="*/ 59644 h 181018"/>
                  <a:gd name="connsiteX17" fmla="*/ 181019 w 181019"/>
                  <a:gd name="connsiteY17" fmla="*/ 61358 h 181018"/>
                  <a:gd name="connsiteX18" fmla="*/ 181019 w 181019"/>
                  <a:gd name="connsiteY18" fmla="*/ 119661 h 181018"/>
                  <a:gd name="connsiteX19" fmla="*/ 164977 w 181019"/>
                  <a:gd name="connsiteY19" fmla="*/ 121368 h 181018"/>
                  <a:gd name="connsiteX20" fmla="*/ 174987 w 181019"/>
                  <a:gd name="connsiteY20" fmla="*/ 133958 h 181018"/>
                  <a:gd name="connsiteX21" fmla="*/ 133791 w 181019"/>
                  <a:gd name="connsiteY21" fmla="*/ 175026 h 181018"/>
                  <a:gd name="connsiteX22" fmla="*/ 121342 w 181019"/>
                  <a:gd name="connsiteY22" fmla="*/ 165003 h 181018"/>
                  <a:gd name="connsiteX23" fmla="*/ 119545 w 181019"/>
                  <a:gd name="connsiteY23" fmla="*/ 181019 h 181018"/>
                  <a:gd name="connsiteX24" fmla="*/ 61345 w 181019"/>
                  <a:gd name="connsiteY24" fmla="*/ 181019 h 18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1019" h="181018">
                    <a:moveTo>
                      <a:pt x="61345" y="181019"/>
                    </a:moveTo>
                    <a:lnTo>
                      <a:pt x="59612" y="165003"/>
                    </a:lnTo>
                    <a:lnTo>
                      <a:pt x="47036" y="175148"/>
                    </a:lnTo>
                    <a:lnTo>
                      <a:pt x="5839" y="133958"/>
                    </a:lnTo>
                    <a:lnTo>
                      <a:pt x="15850" y="121368"/>
                    </a:lnTo>
                    <a:lnTo>
                      <a:pt x="0" y="119661"/>
                    </a:lnTo>
                    <a:lnTo>
                      <a:pt x="0" y="61358"/>
                    </a:lnTo>
                    <a:lnTo>
                      <a:pt x="15850" y="59644"/>
                    </a:lnTo>
                    <a:lnTo>
                      <a:pt x="5839" y="47061"/>
                    </a:lnTo>
                    <a:lnTo>
                      <a:pt x="47036" y="5865"/>
                    </a:lnTo>
                    <a:lnTo>
                      <a:pt x="59612" y="15888"/>
                    </a:lnTo>
                    <a:lnTo>
                      <a:pt x="61345" y="0"/>
                    </a:lnTo>
                    <a:lnTo>
                      <a:pt x="119545" y="0"/>
                    </a:lnTo>
                    <a:lnTo>
                      <a:pt x="121342" y="15888"/>
                    </a:lnTo>
                    <a:lnTo>
                      <a:pt x="133791" y="5865"/>
                    </a:lnTo>
                    <a:lnTo>
                      <a:pt x="174987" y="47061"/>
                    </a:lnTo>
                    <a:lnTo>
                      <a:pt x="164977" y="59644"/>
                    </a:lnTo>
                    <a:lnTo>
                      <a:pt x="181019" y="61358"/>
                    </a:lnTo>
                    <a:lnTo>
                      <a:pt x="181019" y="119661"/>
                    </a:lnTo>
                    <a:lnTo>
                      <a:pt x="164977" y="121368"/>
                    </a:lnTo>
                    <a:lnTo>
                      <a:pt x="174987" y="133958"/>
                    </a:lnTo>
                    <a:lnTo>
                      <a:pt x="133791" y="175026"/>
                    </a:lnTo>
                    <a:lnTo>
                      <a:pt x="121342" y="165003"/>
                    </a:lnTo>
                    <a:lnTo>
                      <a:pt x="119545" y="181019"/>
                    </a:lnTo>
                    <a:lnTo>
                      <a:pt x="61345" y="181019"/>
                    </a:lnTo>
                    <a:close/>
                  </a:path>
                </a:pathLst>
              </a:custGeom>
              <a:solidFill>
                <a:srgbClr val="FFFFFF"/>
              </a:solidFill>
              <a:ln w="6417" cap="flat">
                <a:noFill/>
                <a:prstDash val="solid"/>
                <a:miter/>
              </a:ln>
            </p:spPr>
            <p:txBody>
              <a:bodyPr rtlCol="0" anchor="ctr"/>
              <a:lstStyle/>
              <a:p>
                <a:endParaRPr lang="en-US"/>
              </a:p>
            </p:txBody>
          </p:sp>
          <p:sp>
            <p:nvSpPr>
              <p:cNvPr id="2580" name="Freeform: Shape 2579">
                <a:extLst>
                  <a:ext uri="{FF2B5EF4-FFF2-40B4-BE49-F238E27FC236}">
                    <a16:creationId xmlns:a16="http://schemas.microsoft.com/office/drawing/2014/main" id="{1DF8B47D-D0B5-473A-9AD4-BC64F02EC4EF}"/>
                  </a:ext>
                </a:extLst>
              </p:cNvPr>
              <p:cNvSpPr/>
              <p:nvPr/>
            </p:nvSpPr>
            <p:spPr>
              <a:xfrm>
                <a:off x="6551595" y="5439325"/>
                <a:ext cx="193275" cy="194090"/>
              </a:xfrm>
              <a:custGeom>
                <a:avLst/>
                <a:gdLst>
                  <a:gd name="connsiteX0" fmla="*/ 120316 w 193275"/>
                  <a:gd name="connsiteY0" fmla="*/ 12218 h 194090"/>
                  <a:gd name="connsiteX1" fmla="*/ 122497 w 193275"/>
                  <a:gd name="connsiteY1" fmla="*/ 32873 h 194090"/>
                  <a:gd name="connsiteX2" fmla="*/ 123332 w 193275"/>
                  <a:gd name="connsiteY2" fmla="*/ 32873 h 194090"/>
                  <a:gd name="connsiteX3" fmla="*/ 139631 w 193275"/>
                  <a:gd name="connsiteY3" fmla="*/ 19918 h 194090"/>
                  <a:gd name="connsiteX4" fmla="*/ 172998 w 193275"/>
                  <a:gd name="connsiteY4" fmla="*/ 54267 h 194090"/>
                  <a:gd name="connsiteX5" fmla="*/ 160036 w 193275"/>
                  <a:gd name="connsiteY5" fmla="*/ 70399 h 194090"/>
                  <a:gd name="connsiteX6" fmla="*/ 160036 w 193275"/>
                  <a:gd name="connsiteY6" fmla="*/ 71253 h 194090"/>
                  <a:gd name="connsiteX7" fmla="*/ 180699 w 193275"/>
                  <a:gd name="connsiteY7" fmla="*/ 73576 h 194090"/>
                  <a:gd name="connsiteX8" fmla="*/ 180699 w 193275"/>
                  <a:gd name="connsiteY8" fmla="*/ 120264 h 194090"/>
                  <a:gd name="connsiteX9" fmla="*/ 160036 w 193275"/>
                  <a:gd name="connsiteY9" fmla="*/ 122587 h 194090"/>
                  <a:gd name="connsiteX10" fmla="*/ 160036 w 193275"/>
                  <a:gd name="connsiteY10" fmla="*/ 123325 h 194090"/>
                  <a:gd name="connsiteX11" fmla="*/ 172998 w 193275"/>
                  <a:gd name="connsiteY11" fmla="*/ 139823 h 194090"/>
                  <a:gd name="connsiteX12" fmla="*/ 139631 w 193275"/>
                  <a:gd name="connsiteY12" fmla="*/ 173191 h 194090"/>
                  <a:gd name="connsiteX13" fmla="*/ 123332 w 193275"/>
                  <a:gd name="connsiteY13" fmla="*/ 160235 h 194090"/>
                  <a:gd name="connsiteX14" fmla="*/ 122497 w 193275"/>
                  <a:gd name="connsiteY14" fmla="*/ 160235 h 194090"/>
                  <a:gd name="connsiteX15" fmla="*/ 120316 w 193275"/>
                  <a:gd name="connsiteY15" fmla="*/ 180891 h 194090"/>
                  <a:gd name="connsiteX16" fmla="*/ 73024 w 193275"/>
                  <a:gd name="connsiteY16" fmla="*/ 180891 h 194090"/>
                  <a:gd name="connsiteX17" fmla="*/ 70649 w 193275"/>
                  <a:gd name="connsiteY17" fmla="*/ 160235 h 194090"/>
                  <a:gd name="connsiteX18" fmla="*/ 69815 w 193275"/>
                  <a:gd name="connsiteY18" fmla="*/ 160235 h 194090"/>
                  <a:gd name="connsiteX19" fmla="*/ 53709 w 193275"/>
                  <a:gd name="connsiteY19" fmla="*/ 173191 h 194090"/>
                  <a:gd name="connsiteX20" fmla="*/ 19699 w 193275"/>
                  <a:gd name="connsiteY20" fmla="*/ 139823 h 194090"/>
                  <a:gd name="connsiteX21" fmla="*/ 32662 w 193275"/>
                  <a:gd name="connsiteY21" fmla="*/ 123569 h 194090"/>
                  <a:gd name="connsiteX22" fmla="*/ 32662 w 193275"/>
                  <a:gd name="connsiteY22" fmla="*/ 122831 h 194090"/>
                  <a:gd name="connsiteX23" fmla="*/ 12128 w 193275"/>
                  <a:gd name="connsiteY23" fmla="*/ 120515 h 194090"/>
                  <a:gd name="connsiteX24" fmla="*/ 12128 w 193275"/>
                  <a:gd name="connsiteY24" fmla="*/ 72966 h 194090"/>
                  <a:gd name="connsiteX25" fmla="*/ 32662 w 193275"/>
                  <a:gd name="connsiteY25" fmla="*/ 70643 h 194090"/>
                  <a:gd name="connsiteX26" fmla="*/ 32662 w 193275"/>
                  <a:gd name="connsiteY26" fmla="*/ 69789 h 194090"/>
                  <a:gd name="connsiteX27" fmla="*/ 19699 w 193275"/>
                  <a:gd name="connsiteY27" fmla="*/ 54267 h 194090"/>
                  <a:gd name="connsiteX28" fmla="*/ 53196 w 193275"/>
                  <a:gd name="connsiteY28" fmla="*/ 20778 h 194090"/>
                  <a:gd name="connsiteX29" fmla="*/ 69302 w 193275"/>
                  <a:gd name="connsiteY29" fmla="*/ 33733 h 194090"/>
                  <a:gd name="connsiteX30" fmla="*/ 70200 w 193275"/>
                  <a:gd name="connsiteY30" fmla="*/ 33733 h 194090"/>
                  <a:gd name="connsiteX31" fmla="*/ 72511 w 193275"/>
                  <a:gd name="connsiteY31" fmla="*/ 13078 h 194090"/>
                  <a:gd name="connsiteX32" fmla="*/ 119803 w 193275"/>
                  <a:gd name="connsiteY32" fmla="*/ 13078 h 194090"/>
                  <a:gd name="connsiteX33" fmla="*/ 130711 w 193275"/>
                  <a:gd name="connsiteY33" fmla="*/ 853 h 194090"/>
                  <a:gd name="connsiteX34" fmla="*/ 61987 w 193275"/>
                  <a:gd name="connsiteY34" fmla="*/ 853 h 194090"/>
                  <a:gd name="connsiteX35" fmla="*/ 60896 w 193275"/>
                  <a:gd name="connsiteY35" fmla="*/ 11242 h 194090"/>
                  <a:gd name="connsiteX36" fmla="*/ 52682 w 193275"/>
                  <a:gd name="connsiteY36" fmla="*/ 4761 h 194090"/>
                  <a:gd name="connsiteX37" fmla="*/ 44982 w 193275"/>
                  <a:gd name="connsiteY37" fmla="*/ 12462 h 194090"/>
                  <a:gd name="connsiteX38" fmla="*/ 11550 w 193275"/>
                  <a:gd name="connsiteY38" fmla="*/ 45829 h 194090"/>
                  <a:gd name="connsiteX39" fmla="*/ 3850 w 193275"/>
                  <a:gd name="connsiteY39" fmla="*/ 53651 h 194090"/>
                  <a:gd name="connsiteX40" fmla="*/ 10267 w 193275"/>
                  <a:gd name="connsiteY40" fmla="*/ 61724 h 194090"/>
                  <a:gd name="connsiteX41" fmla="*/ 0 w 193275"/>
                  <a:gd name="connsiteY41" fmla="*/ 62943 h 194090"/>
                  <a:gd name="connsiteX42" fmla="*/ 0 w 193275"/>
                  <a:gd name="connsiteY42" fmla="*/ 132001 h 194090"/>
                  <a:gd name="connsiteX43" fmla="*/ 10267 w 193275"/>
                  <a:gd name="connsiteY43" fmla="*/ 133220 h 194090"/>
                  <a:gd name="connsiteX44" fmla="*/ 3850 w 193275"/>
                  <a:gd name="connsiteY44" fmla="*/ 141292 h 194090"/>
                  <a:gd name="connsiteX45" fmla="*/ 11550 w 193275"/>
                  <a:gd name="connsiteY45" fmla="*/ 149114 h 194090"/>
                  <a:gd name="connsiteX46" fmla="*/ 44982 w 193275"/>
                  <a:gd name="connsiteY46" fmla="*/ 182482 h 194090"/>
                  <a:gd name="connsiteX47" fmla="*/ 52682 w 193275"/>
                  <a:gd name="connsiteY47" fmla="*/ 190182 h 194090"/>
                  <a:gd name="connsiteX48" fmla="*/ 60896 w 193275"/>
                  <a:gd name="connsiteY48" fmla="*/ 183701 h 194090"/>
                  <a:gd name="connsiteX49" fmla="*/ 61987 w 193275"/>
                  <a:gd name="connsiteY49" fmla="*/ 194090 h 194090"/>
                  <a:gd name="connsiteX50" fmla="*/ 131160 w 193275"/>
                  <a:gd name="connsiteY50" fmla="*/ 194090 h 194090"/>
                  <a:gd name="connsiteX51" fmla="*/ 132379 w 193275"/>
                  <a:gd name="connsiteY51" fmla="*/ 183701 h 194090"/>
                  <a:gd name="connsiteX52" fmla="*/ 140465 w 193275"/>
                  <a:gd name="connsiteY52" fmla="*/ 190182 h 194090"/>
                  <a:gd name="connsiteX53" fmla="*/ 148165 w 193275"/>
                  <a:gd name="connsiteY53" fmla="*/ 182482 h 194090"/>
                  <a:gd name="connsiteX54" fmla="*/ 181661 w 193275"/>
                  <a:gd name="connsiteY54" fmla="*/ 149114 h 194090"/>
                  <a:gd name="connsiteX55" fmla="*/ 189361 w 193275"/>
                  <a:gd name="connsiteY55" fmla="*/ 141292 h 194090"/>
                  <a:gd name="connsiteX56" fmla="*/ 182880 w 193275"/>
                  <a:gd name="connsiteY56" fmla="*/ 133220 h 194090"/>
                  <a:gd name="connsiteX57" fmla="*/ 193275 w 193275"/>
                  <a:gd name="connsiteY57" fmla="*/ 132001 h 194090"/>
                  <a:gd name="connsiteX58" fmla="*/ 193275 w 193275"/>
                  <a:gd name="connsiteY58" fmla="*/ 62090 h 194090"/>
                  <a:gd name="connsiteX59" fmla="*/ 182880 w 193275"/>
                  <a:gd name="connsiteY59" fmla="*/ 60864 h 194090"/>
                  <a:gd name="connsiteX60" fmla="*/ 189361 w 193275"/>
                  <a:gd name="connsiteY60" fmla="*/ 52798 h 194090"/>
                  <a:gd name="connsiteX61" fmla="*/ 181661 w 193275"/>
                  <a:gd name="connsiteY61" fmla="*/ 44975 h 194090"/>
                  <a:gd name="connsiteX62" fmla="*/ 148165 w 193275"/>
                  <a:gd name="connsiteY62" fmla="*/ 11608 h 194090"/>
                  <a:gd name="connsiteX63" fmla="*/ 140465 w 193275"/>
                  <a:gd name="connsiteY63" fmla="*/ 3908 h 194090"/>
                  <a:gd name="connsiteX64" fmla="*/ 132379 w 193275"/>
                  <a:gd name="connsiteY64" fmla="*/ 10389 h 194090"/>
                  <a:gd name="connsiteX65" fmla="*/ 131160 w 193275"/>
                  <a:gd name="connsiteY65" fmla="*/ 0 h 194090"/>
                  <a:gd name="connsiteX66" fmla="*/ 130711 w 193275"/>
                  <a:gd name="connsiteY66" fmla="*/ 853 h 19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93275" h="194090">
                    <a:moveTo>
                      <a:pt x="120316" y="12218"/>
                    </a:moveTo>
                    <a:lnTo>
                      <a:pt x="122497" y="32873"/>
                    </a:lnTo>
                    <a:lnTo>
                      <a:pt x="123332" y="32873"/>
                    </a:lnTo>
                    <a:lnTo>
                      <a:pt x="139631" y="19918"/>
                    </a:lnTo>
                    <a:lnTo>
                      <a:pt x="172998" y="54267"/>
                    </a:lnTo>
                    <a:lnTo>
                      <a:pt x="160036" y="70399"/>
                    </a:lnTo>
                    <a:lnTo>
                      <a:pt x="160036" y="71253"/>
                    </a:lnTo>
                    <a:lnTo>
                      <a:pt x="180699" y="73576"/>
                    </a:lnTo>
                    <a:lnTo>
                      <a:pt x="180699" y="120264"/>
                    </a:lnTo>
                    <a:lnTo>
                      <a:pt x="160036" y="122587"/>
                    </a:lnTo>
                    <a:lnTo>
                      <a:pt x="160036" y="123325"/>
                    </a:lnTo>
                    <a:lnTo>
                      <a:pt x="172998" y="139823"/>
                    </a:lnTo>
                    <a:lnTo>
                      <a:pt x="139631" y="173191"/>
                    </a:lnTo>
                    <a:lnTo>
                      <a:pt x="123332" y="160235"/>
                    </a:lnTo>
                    <a:lnTo>
                      <a:pt x="122497" y="160235"/>
                    </a:lnTo>
                    <a:lnTo>
                      <a:pt x="120316" y="180891"/>
                    </a:lnTo>
                    <a:lnTo>
                      <a:pt x="73024" y="180891"/>
                    </a:lnTo>
                    <a:lnTo>
                      <a:pt x="70649" y="160235"/>
                    </a:lnTo>
                    <a:lnTo>
                      <a:pt x="69815" y="160235"/>
                    </a:lnTo>
                    <a:lnTo>
                      <a:pt x="53709" y="173191"/>
                    </a:lnTo>
                    <a:lnTo>
                      <a:pt x="19699" y="139823"/>
                    </a:lnTo>
                    <a:lnTo>
                      <a:pt x="32662" y="123569"/>
                    </a:lnTo>
                    <a:lnTo>
                      <a:pt x="32662" y="122831"/>
                    </a:lnTo>
                    <a:lnTo>
                      <a:pt x="12128" y="120515"/>
                    </a:lnTo>
                    <a:lnTo>
                      <a:pt x="12128" y="72966"/>
                    </a:lnTo>
                    <a:lnTo>
                      <a:pt x="32662" y="70643"/>
                    </a:lnTo>
                    <a:lnTo>
                      <a:pt x="32662" y="69789"/>
                    </a:lnTo>
                    <a:lnTo>
                      <a:pt x="19699" y="54267"/>
                    </a:lnTo>
                    <a:lnTo>
                      <a:pt x="53196" y="20778"/>
                    </a:lnTo>
                    <a:lnTo>
                      <a:pt x="69302" y="33733"/>
                    </a:lnTo>
                    <a:lnTo>
                      <a:pt x="70200" y="33733"/>
                    </a:lnTo>
                    <a:lnTo>
                      <a:pt x="72511" y="13078"/>
                    </a:lnTo>
                    <a:lnTo>
                      <a:pt x="119803" y="13078"/>
                    </a:lnTo>
                    <a:moveTo>
                      <a:pt x="130711" y="853"/>
                    </a:moveTo>
                    <a:lnTo>
                      <a:pt x="61987" y="853"/>
                    </a:lnTo>
                    <a:lnTo>
                      <a:pt x="60896" y="11242"/>
                    </a:lnTo>
                    <a:lnTo>
                      <a:pt x="52682" y="4761"/>
                    </a:lnTo>
                    <a:lnTo>
                      <a:pt x="44982" y="12462"/>
                    </a:lnTo>
                    <a:lnTo>
                      <a:pt x="11550" y="45829"/>
                    </a:lnTo>
                    <a:lnTo>
                      <a:pt x="3850" y="53651"/>
                    </a:lnTo>
                    <a:lnTo>
                      <a:pt x="10267" y="61724"/>
                    </a:lnTo>
                    <a:lnTo>
                      <a:pt x="0" y="62943"/>
                    </a:lnTo>
                    <a:lnTo>
                      <a:pt x="0" y="132001"/>
                    </a:lnTo>
                    <a:lnTo>
                      <a:pt x="10267" y="133220"/>
                    </a:lnTo>
                    <a:lnTo>
                      <a:pt x="3850" y="141292"/>
                    </a:lnTo>
                    <a:lnTo>
                      <a:pt x="11550" y="149114"/>
                    </a:lnTo>
                    <a:lnTo>
                      <a:pt x="44982" y="182482"/>
                    </a:lnTo>
                    <a:lnTo>
                      <a:pt x="52682" y="190182"/>
                    </a:lnTo>
                    <a:lnTo>
                      <a:pt x="60896" y="183701"/>
                    </a:lnTo>
                    <a:lnTo>
                      <a:pt x="61987" y="194090"/>
                    </a:lnTo>
                    <a:lnTo>
                      <a:pt x="131160" y="194090"/>
                    </a:lnTo>
                    <a:lnTo>
                      <a:pt x="132379" y="183701"/>
                    </a:lnTo>
                    <a:lnTo>
                      <a:pt x="140465" y="190182"/>
                    </a:lnTo>
                    <a:lnTo>
                      <a:pt x="148165" y="182482"/>
                    </a:lnTo>
                    <a:lnTo>
                      <a:pt x="181661" y="149114"/>
                    </a:lnTo>
                    <a:lnTo>
                      <a:pt x="189361" y="141292"/>
                    </a:lnTo>
                    <a:lnTo>
                      <a:pt x="182880" y="133220"/>
                    </a:lnTo>
                    <a:lnTo>
                      <a:pt x="193275" y="132001"/>
                    </a:lnTo>
                    <a:lnTo>
                      <a:pt x="193275" y="62090"/>
                    </a:lnTo>
                    <a:lnTo>
                      <a:pt x="182880" y="60864"/>
                    </a:lnTo>
                    <a:lnTo>
                      <a:pt x="189361" y="52798"/>
                    </a:lnTo>
                    <a:lnTo>
                      <a:pt x="181661" y="44975"/>
                    </a:lnTo>
                    <a:lnTo>
                      <a:pt x="148165" y="11608"/>
                    </a:lnTo>
                    <a:lnTo>
                      <a:pt x="140465" y="3908"/>
                    </a:lnTo>
                    <a:lnTo>
                      <a:pt x="132379" y="10389"/>
                    </a:lnTo>
                    <a:lnTo>
                      <a:pt x="131160" y="0"/>
                    </a:lnTo>
                    <a:lnTo>
                      <a:pt x="130711" y="853"/>
                    </a:lnTo>
                    <a:close/>
                  </a:path>
                </a:pathLst>
              </a:custGeom>
              <a:solidFill>
                <a:srgbClr val="FFFFFF"/>
              </a:solidFill>
              <a:ln w="6417" cap="flat">
                <a:noFill/>
                <a:prstDash val="solid"/>
                <a:miter/>
              </a:ln>
            </p:spPr>
            <p:txBody>
              <a:bodyPr rtlCol="0" anchor="ctr"/>
              <a:lstStyle/>
              <a:p>
                <a:endParaRPr lang="en-US"/>
              </a:p>
            </p:txBody>
          </p:sp>
          <p:sp>
            <p:nvSpPr>
              <p:cNvPr id="2581" name="Freeform: Shape 2580">
                <a:extLst>
                  <a:ext uri="{FF2B5EF4-FFF2-40B4-BE49-F238E27FC236}">
                    <a16:creationId xmlns:a16="http://schemas.microsoft.com/office/drawing/2014/main" id="{FDF8C4BA-EE37-47F1-A098-8EE8037EF1DF}"/>
                  </a:ext>
                </a:extLst>
              </p:cNvPr>
              <p:cNvSpPr/>
              <p:nvPr/>
            </p:nvSpPr>
            <p:spPr>
              <a:xfrm>
                <a:off x="6400190" y="5679495"/>
                <a:ext cx="488930" cy="77502"/>
              </a:xfrm>
              <a:custGeom>
                <a:avLst/>
                <a:gdLst>
                  <a:gd name="connsiteX0" fmla="*/ 0 w 488930"/>
                  <a:gd name="connsiteY0" fmla="*/ 16382 h 77502"/>
                  <a:gd name="connsiteX1" fmla="*/ 116113 w 488930"/>
                  <a:gd name="connsiteY1" fmla="*/ 16382 h 77502"/>
                  <a:gd name="connsiteX2" fmla="*/ 116113 w 488930"/>
                  <a:gd name="connsiteY2" fmla="*/ 52195 h 77502"/>
                  <a:gd name="connsiteX3" fmla="*/ 109118 w 488930"/>
                  <a:gd name="connsiteY3" fmla="*/ 56712 h 77502"/>
                  <a:gd name="connsiteX4" fmla="*/ 97760 w 488930"/>
                  <a:gd name="connsiteY4" fmla="*/ 61114 h 77502"/>
                  <a:gd name="connsiteX5" fmla="*/ 86403 w 488930"/>
                  <a:gd name="connsiteY5" fmla="*/ 56712 h 77502"/>
                  <a:gd name="connsiteX6" fmla="*/ 65163 w 488930"/>
                  <a:gd name="connsiteY6" fmla="*/ 48890 h 77502"/>
                  <a:gd name="connsiteX7" fmla="*/ 43987 w 488930"/>
                  <a:gd name="connsiteY7" fmla="*/ 56712 h 77502"/>
                  <a:gd name="connsiteX8" fmla="*/ 32565 w 488930"/>
                  <a:gd name="connsiteY8" fmla="*/ 61134 h 77502"/>
                  <a:gd name="connsiteX9" fmla="*/ 21143 w 488930"/>
                  <a:gd name="connsiteY9" fmla="*/ 56712 h 77502"/>
                  <a:gd name="connsiteX10" fmla="*/ 0 w 488930"/>
                  <a:gd name="connsiteY10" fmla="*/ 48890 h 77502"/>
                  <a:gd name="connsiteX11" fmla="*/ 0 w 488930"/>
                  <a:gd name="connsiteY11" fmla="*/ 65272 h 77502"/>
                  <a:gd name="connsiteX12" fmla="*/ 6122 w 488930"/>
                  <a:gd name="connsiteY12" fmla="*/ 66337 h 77502"/>
                  <a:gd name="connsiteX13" fmla="*/ 11364 w 488930"/>
                  <a:gd name="connsiteY13" fmla="*/ 69668 h 77502"/>
                  <a:gd name="connsiteX14" fmla="*/ 32565 w 488930"/>
                  <a:gd name="connsiteY14" fmla="*/ 77503 h 77502"/>
                  <a:gd name="connsiteX15" fmla="*/ 53805 w 488930"/>
                  <a:gd name="connsiteY15" fmla="*/ 69668 h 77502"/>
                  <a:gd name="connsiteX16" fmla="*/ 59003 w 488930"/>
                  <a:gd name="connsiteY16" fmla="*/ 66337 h 77502"/>
                  <a:gd name="connsiteX17" fmla="*/ 65163 w 488930"/>
                  <a:gd name="connsiteY17" fmla="*/ 65272 h 77502"/>
                  <a:gd name="connsiteX18" fmla="*/ 76649 w 488930"/>
                  <a:gd name="connsiteY18" fmla="*/ 69668 h 77502"/>
                  <a:gd name="connsiteX19" fmla="*/ 97760 w 488930"/>
                  <a:gd name="connsiteY19" fmla="*/ 77483 h 77502"/>
                  <a:gd name="connsiteX20" fmla="*/ 118936 w 488930"/>
                  <a:gd name="connsiteY20" fmla="*/ 69668 h 77502"/>
                  <a:gd name="connsiteX21" fmla="*/ 130358 w 488930"/>
                  <a:gd name="connsiteY21" fmla="*/ 65253 h 77502"/>
                  <a:gd name="connsiteX22" fmla="*/ 141780 w 488930"/>
                  <a:gd name="connsiteY22" fmla="*/ 69668 h 77502"/>
                  <a:gd name="connsiteX23" fmla="*/ 162955 w 488930"/>
                  <a:gd name="connsiteY23" fmla="*/ 77483 h 77502"/>
                  <a:gd name="connsiteX24" fmla="*/ 184067 w 488930"/>
                  <a:gd name="connsiteY24" fmla="*/ 69668 h 77502"/>
                  <a:gd name="connsiteX25" fmla="*/ 195553 w 488930"/>
                  <a:gd name="connsiteY25" fmla="*/ 65272 h 77502"/>
                  <a:gd name="connsiteX26" fmla="*/ 201713 w 488930"/>
                  <a:gd name="connsiteY26" fmla="*/ 66337 h 77502"/>
                  <a:gd name="connsiteX27" fmla="*/ 206911 w 488930"/>
                  <a:gd name="connsiteY27" fmla="*/ 69668 h 77502"/>
                  <a:gd name="connsiteX28" fmla="*/ 228086 w 488930"/>
                  <a:gd name="connsiteY28" fmla="*/ 77490 h 77502"/>
                  <a:gd name="connsiteX29" fmla="*/ 249326 w 488930"/>
                  <a:gd name="connsiteY29" fmla="*/ 69668 h 77502"/>
                  <a:gd name="connsiteX30" fmla="*/ 260684 w 488930"/>
                  <a:gd name="connsiteY30" fmla="*/ 65266 h 77502"/>
                  <a:gd name="connsiteX31" fmla="*/ 272042 w 488930"/>
                  <a:gd name="connsiteY31" fmla="*/ 69668 h 77502"/>
                  <a:gd name="connsiteX32" fmla="*/ 293346 w 488930"/>
                  <a:gd name="connsiteY32" fmla="*/ 77490 h 77502"/>
                  <a:gd name="connsiteX33" fmla="*/ 314457 w 488930"/>
                  <a:gd name="connsiteY33" fmla="*/ 69668 h 77502"/>
                  <a:gd name="connsiteX34" fmla="*/ 325943 w 488930"/>
                  <a:gd name="connsiteY34" fmla="*/ 65253 h 77502"/>
                  <a:gd name="connsiteX35" fmla="*/ 337365 w 488930"/>
                  <a:gd name="connsiteY35" fmla="*/ 69668 h 77502"/>
                  <a:gd name="connsiteX36" fmla="*/ 358477 w 488930"/>
                  <a:gd name="connsiteY36" fmla="*/ 77483 h 77502"/>
                  <a:gd name="connsiteX37" fmla="*/ 379652 w 488930"/>
                  <a:gd name="connsiteY37" fmla="*/ 69668 h 77502"/>
                  <a:gd name="connsiteX38" fmla="*/ 391138 w 488930"/>
                  <a:gd name="connsiteY38" fmla="*/ 65272 h 77502"/>
                  <a:gd name="connsiteX39" fmla="*/ 397235 w 488930"/>
                  <a:gd name="connsiteY39" fmla="*/ 66337 h 77502"/>
                  <a:gd name="connsiteX40" fmla="*/ 402496 w 488930"/>
                  <a:gd name="connsiteY40" fmla="*/ 69668 h 77502"/>
                  <a:gd name="connsiteX41" fmla="*/ 423672 w 488930"/>
                  <a:gd name="connsiteY41" fmla="*/ 77503 h 77502"/>
                  <a:gd name="connsiteX42" fmla="*/ 444912 w 488930"/>
                  <a:gd name="connsiteY42" fmla="*/ 69668 h 77502"/>
                  <a:gd name="connsiteX43" fmla="*/ 450174 w 488930"/>
                  <a:gd name="connsiteY43" fmla="*/ 66337 h 77502"/>
                  <a:gd name="connsiteX44" fmla="*/ 456269 w 488930"/>
                  <a:gd name="connsiteY44" fmla="*/ 65272 h 77502"/>
                  <a:gd name="connsiteX45" fmla="*/ 467756 w 488930"/>
                  <a:gd name="connsiteY45" fmla="*/ 69668 h 77502"/>
                  <a:gd name="connsiteX46" fmla="*/ 488931 w 488930"/>
                  <a:gd name="connsiteY46" fmla="*/ 77490 h 77502"/>
                  <a:gd name="connsiteX47" fmla="*/ 488931 w 488930"/>
                  <a:gd name="connsiteY47" fmla="*/ 61114 h 77502"/>
                  <a:gd name="connsiteX48" fmla="*/ 477509 w 488930"/>
                  <a:gd name="connsiteY48" fmla="*/ 56712 h 77502"/>
                  <a:gd name="connsiteX49" fmla="*/ 456269 w 488930"/>
                  <a:gd name="connsiteY49" fmla="*/ 48890 h 77502"/>
                  <a:gd name="connsiteX50" fmla="*/ 435094 w 488930"/>
                  <a:gd name="connsiteY50" fmla="*/ 56712 h 77502"/>
                  <a:gd name="connsiteX51" fmla="*/ 423672 w 488930"/>
                  <a:gd name="connsiteY51" fmla="*/ 61134 h 77502"/>
                  <a:gd name="connsiteX52" fmla="*/ 412250 w 488930"/>
                  <a:gd name="connsiteY52" fmla="*/ 56712 h 77502"/>
                  <a:gd name="connsiteX53" fmla="*/ 391138 w 488930"/>
                  <a:gd name="connsiteY53" fmla="*/ 48890 h 77502"/>
                  <a:gd name="connsiteX54" fmla="*/ 374839 w 488930"/>
                  <a:gd name="connsiteY54" fmla="*/ 53292 h 77502"/>
                  <a:gd name="connsiteX55" fmla="*/ 374839 w 488930"/>
                  <a:gd name="connsiteY55" fmla="*/ 16626 h 77502"/>
                  <a:gd name="connsiteX56" fmla="*/ 488931 w 488930"/>
                  <a:gd name="connsiteY56" fmla="*/ 16626 h 77502"/>
                  <a:gd name="connsiteX57" fmla="*/ 488931 w 488930"/>
                  <a:gd name="connsiteY57" fmla="*/ 0 h 77502"/>
                  <a:gd name="connsiteX58" fmla="*/ 0 w 488930"/>
                  <a:gd name="connsiteY58" fmla="*/ 0 h 77502"/>
                  <a:gd name="connsiteX59" fmla="*/ 0 w 488930"/>
                  <a:gd name="connsiteY59" fmla="*/ 16382 h 77502"/>
                  <a:gd name="connsiteX60" fmla="*/ 358477 w 488930"/>
                  <a:gd name="connsiteY60" fmla="*/ 61114 h 77502"/>
                  <a:gd name="connsiteX61" fmla="*/ 347119 w 488930"/>
                  <a:gd name="connsiteY61" fmla="*/ 56712 h 77502"/>
                  <a:gd name="connsiteX62" fmla="*/ 325943 w 488930"/>
                  <a:gd name="connsiteY62" fmla="*/ 48884 h 77502"/>
                  <a:gd name="connsiteX63" fmla="*/ 304704 w 488930"/>
                  <a:gd name="connsiteY63" fmla="*/ 56712 h 77502"/>
                  <a:gd name="connsiteX64" fmla="*/ 293346 w 488930"/>
                  <a:gd name="connsiteY64" fmla="*/ 61114 h 77502"/>
                  <a:gd name="connsiteX65" fmla="*/ 281859 w 488930"/>
                  <a:gd name="connsiteY65" fmla="*/ 56712 h 77502"/>
                  <a:gd name="connsiteX66" fmla="*/ 260684 w 488930"/>
                  <a:gd name="connsiteY66" fmla="*/ 48896 h 77502"/>
                  <a:gd name="connsiteX67" fmla="*/ 239573 w 488930"/>
                  <a:gd name="connsiteY67" fmla="*/ 56712 h 77502"/>
                  <a:gd name="connsiteX68" fmla="*/ 228150 w 488930"/>
                  <a:gd name="connsiteY68" fmla="*/ 61134 h 77502"/>
                  <a:gd name="connsiteX69" fmla="*/ 216729 w 488930"/>
                  <a:gd name="connsiteY69" fmla="*/ 56712 h 77502"/>
                  <a:gd name="connsiteX70" fmla="*/ 195553 w 488930"/>
                  <a:gd name="connsiteY70" fmla="*/ 48890 h 77502"/>
                  <a:gd name="connsiteX71" fmla="*/ 174313 w 488930"/>
                  <a:gd name="connsiteY71" fmla="*/ 56712 h 77502"/>
                  <a:gd name="connsiteX72" fmla="*/ 162955 w 488930"/>
                  <a:gd name="connsiteY72" fmla="*/ 61114 h 77502"/>
                  <a:gd name="connsiteX73" fmla="*/ 151534 w 488930"/>
                  <a:gd name="connsiteY73" fmla="*/ 56712 h 77502"/>
                  <a:gd name="connsiteX74" fmla="*/ 132347 w 488930"/>
                  <a:gd name="connsiteY74" fmla="*/ 49012 h 77502"/>
                  <a:gd name="connsiteX75" fmla="*/ 132347 w 488930"/>
                  <a:gd name="connsiteY75" fmla="*/ 16382 h 77502"/>
                  <a:gd name="connsiteX76" fmla="*/ 358477 w 488930"/>
                  <a:gd name="connsiteY76" fmla="*/ 16382 h 77502"/>
                  <a:gd name="connsiteX77" fmla="*/ 358477 w 488930"/>
                  <a:gd name="connsiteY77" fmla="*/ 61114 h 77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88930" h="77502">
                    <a:moveTo>
                      <a:pt x="0" y="16382"/>
                    </a:moveTo>
                    <a:lnTo>
                      <a:pt x="116113" y="16382"/>
                    </a:lnTo>
                    <a:lnTo>
                      <a:pt x="116113" y="52195"/>
                    </a:lnTo>
                    <a:cubicBezTo>
                      <a:pt x="113610" y="53459"/>
                      <a:pt x="111300" y="54973"/>
                      <a:pt x="109118" y="56712"/>
                    </a:cubicBezTo>
                    <a:cubicBezTo>
                      <a:pt x="106038" y="59587"/>
                      <a:pt x="101995" y="61166"/>
                      <a:pt x="97760" y="61114"/>
                    </a:cubicBezTo>
                    <a:cubicBezTo>
                      <a:pt x="93589" y="61191"/>
                      <a:pt x="89483" y="59613"/>
                      <a:pt x="86403" y="56712"/>
                    </a:cubicBezTo>
                    <a:cubicBezTo>
                      <a:pt x="80499" y="51624"/>
                      <a:pt x="72927" y="48845"/>
                      <a:pt x="65163" y="48890"/>
                    </a:cubicBezTo>
                    <a:cubicBezTo>
                      <a:pt x="57398" y="48839"/>
                      <a:pt x="49891" y="51617"/>
                      <a:pt x="43987" y="56712"/>
                    </a:cubicBezTo>
                    <a:cubicBezTo>
                      <a:pt x="40843" y="59555"/>
                      <a:pt x="36800" y="61134"/>
                      <a:pt x="32565" y="61134"/>
                    </a:cubicBezTo>
                    <a:cubicBezTo>
                      <a:pt x="28330" y="61134"/>
                      <a:pt x="24288" y="59555"/>
                      <a:pt x="21143" y="56712"/>
                    </a:cubicBezTo>
                    <a:cubicBezTo>
                      <a:pt x="15291" y="51598"/>
                      <a:pt x="7771" y="48820"/>
                      <a:pt x="0" y="48890"/>
                    </a:cubicBezTo>
                    <a:lnTo>
                      <a:pt x="0" y="65272"/>
                    </a:lnTo>
                    <a:cubicBezTo>
                      <a:pt x="2092" y="65221"/>
                      <a:pt x="4171" y="65580"/>
                      <a:pt x="6122" y="66337"/>
                    </a:cubicBezTo>
                    <a:cubicBezTo>
                      <a:pt x="8072" y="67094"/>
                      <a:pt x="9856" y="68224"/>
                      <a:pt x="11364" y="69668"/>
                    </a:cubicBezTo>
                    <a:cubicBezTo>
                      <a:pt x="17293" y="74724"/>
                      <a:pt x="24801" y="77503"/>
                      <a:pt x="32565" y="77503"/>
                    </a:cubicBezTo>
                    <a:cubicBezTo>
                      <a:pt x="40330" y="77503"/>
                      <a:pt x="47837" y="74724"/>
                      <a:pt x="53805" y="69668"/>
                    </a:cubicBezTo>
                    <a:cubicBezTo>
                      <a:pt x="55281" y="68224"/>
                      <a:pt x="57078" y="67094"/>
                      <a:pt x="59003" y="66337"/>
                    </a:cubicBezTo>
                    <a:cubicBezTo>
                      <a:pt x="60992" y="65580"/>
                      <a:pt x="63045" y="65221"/>
                      <a:pt x="65163" y="65272"/>
                    </a:cubicBezTo>
                    <a:cubicBezTo>
                      <a:pt x="69398" y="65163"/>
                      <a:pt x="73505" y="66742"/>
                      <a:pt x="76649" y="69668"/>
                    </a:cubicBezTo>
                    <a:cubicBezTo>
                      <a:pt x="82553" y="74711"/>
                      <a:pt x="89996" y="77483"/>
                      <a:pt x="97760" y="77483"/>
                    </a:cubicBezTo>
                    <a:cubicBezTo>
                      <a:pt x="105525" y="77483"/>
                      <a:pt x="113033" y="74711"/>
                      <a:pt x="118936" y="69668"/>
                    </a:cubicBezTo>
                    <a:cubicBezTo>
                      <a:pt x="122080" y="66825"/>
                      <a:pt x="126123" y="65253"/>
                      <a:pt x="130358" y="65253"/>
                    </a:cubicBezTo>
                    <a:cubicBezTo>
                      <a:pt x="134593" y="65253"/>
                      <a:pt x="138636" y="66825"/>
                      <a:pt x="141780" y="69668"/>
                    </a:cubicBezTo>
                    <a:cubicBezTo>
                      <a:pt x="147683" y="74711"/>
                      <a:pt x="155191" y="77483"/>
                      <a:pt x="162955" y="77483"/>
                    </a:cubicBezTo>
                    <a:cubicBezTo>
                      <a:pt x="170656" y="77483"/>
                      <a:pt x="178164" y="74711"/>
                      <a:pt x="184067" y="69668"/>
                    </a:cubicBezTo>
                    <a:cubicBezTo>
                      <a:pt x="187147" y="66742"/>
                      <a:pt x="191318" y="65163"/>
                      <a:pt x="195553" y="65272"/>
                    </a:cubicBezTo>
                    <a:cubicBezTo>
                      <a:pt x="197670" y="65221"/>
                      <a:pt x="199724" y="65580"/>
                      <a:pt x="201713" y="66337"/>
                    </a:cubicBezTo>
                    <a:cubicBezTo>
                      <a:pt x="203638" y="67094"/>
                      <a:pt x="205435" y="68224"/>
                      <a:pt x="206911" y="69668"/>
                    </a:cubicBezTo>
                    <a:cubicBezTo>
                      <a:pt x="212814" y="74763"/>
                      <a:pt x="220322" y="77548"/>
                      <a:pt x="228086" y="77490"/>
                    </a:cubicBezTo>
                    <a:cubicBezTo>
                      <a:pt x="235851" y="77541"/>
                      <a:pt x="243423" y="74763"/>
                      <a:pt x="249326" y="69668"/>
                    </a:cubicBezTo>
                    <a:cubicBezTo>
                      <a:pt x="252470" y="66838"/>
                      <a:pt x="256513" y="65266"/>
                      <a:pt x="260684" y="65266"/>
                    </a:cubicBezTo>
                    <a:cubicBezTo>
                      <a:pt x="264919" y="65266"/>
                      <a:pt x="268961" y="66838"/>
                      <a:pt x="272042" y="69668"/>
                    </a:cubicBezTo>
                    <a:cubicBezTo>
                      <a:pt x="278009" y="74763"/>
                      <a:pt x="285517" y="77541"/>
                      <a:pt x="293346" y="77490"/>
                    </a:cubicBezTo>
                    <a:cubicBezTo>
                      <a:pt x="301110" y="77548"/>
                      <a:pt x="308618" y="74763"/>
                      <a:pt x="314457" y="69668"/>
                    </a:cubicBezTo>
                    <a:cubicBezTo>
                      <a:pt x="317602" y="66825"/>
                      <a:pt x="321708" y="65253"/>
                      <a:pt x="325943" y="65253"/>
                    </a:cubicBezTo>
                    <a:cubicBezTo>
                      <a:pt x="330114" y="65253"/>
                      <a:pt x="334221" y="66825"/>
                      <a:pt x="337365" y="69668"/>
                    </a:cubicBezTo>
                    <a:cubicBezTo>
                      <a:pt x="343205" y="74711"/>
                      <a:pt x="350713" y="77483"/>
                      <a:pt x="358477" y="77483"/>
                    </a:cubicBezTo>
                    <a:cubicBezTo>
                      <a:pt x="366241" y="77483"/>
                      <a:pt x="373749" y="74711"/>
                      <a:pt x="379652" y="69668"/>
                    </a:cubicBezTo>
                    <a:cubicBezTo>
                      <a:pt x="382733" y="66742"/>
                      <a:pt x="386839" y="65163"/>
                      <a:pt x="391138" y="65272"/>
                    </a:cubicBezTo>
                    <a:cubicBezTo>
                      <a:pt x="393192" y="65221"/>
                      <a:pt x="395309" y="65580"/>
                      <a:pt x="397235" y="66337"/>
                    </a:cubicBezTo>
                    <a:cubicBezTo>
                      <a:pt x="399224" y="67094"/>
                      <a:pt x="400956" y="68224"/>
                      <a:pt x="402496" y="69668"/>
                    </a:cubicBezTo>
                    <a:cubicBezTo>
                      <a:pt x="408400" y="74724"/>
                      <a:pt x="415907" y="77503"/>
                      <a:pt x="423672" y="77503"/>
                    </a:cubicBezTo>
                    <a:cubicBezTo>
                      <a:pt x="431501" y="77503"/>
                      <a:pt x="439008" y="74724"/>
                      <a:pt x="444912" y="69668"/>
                    </a:cubicBezTo>
                    <a:cubicBezTo>
                      <a:pt x="446387" y="68224"/>
                      <a:pt x="448184" y="67094"/>
                      <a:pt x="450174" y="66337"/>
                    </a:cubicBezTo>
                    <a:cubicBezTo>
                      <a:pt x="452098" y="65580"/>
                      <a:pt x="454152" y="65221"/>
                      <a:pt x="456269" y="65272"/>
                    </a:cubicBezTo>
                    <a:cubicBezTo>
                      <a:pt x="460505" y="65163"/>
                      <a:pt x="464675" y="66742"/>
                      <a:pt x="467756" y="69668"/>
                    </a:cubicBezTo>
                    <a:cubicBezTo>
                      <a:pt x="473595" y="74782"/>
                      <a:pt x="481103" y="77567"/>
                      <a:pt x="488931" y="77490"/>
                    </a:cubicBezTo>
                    <a:lnTo>
                      <a:pt x="488931" y="61114"/>
                    </a:lnTo>
                    <a:cubicBezTo>
                      <a:pt x="484696" y="61166"/>
                      <a:pt x="480590" y="59587"/>
                      <a:pt x="477509" y="56712"/>
                    </a:cubicBezTo>
                    <a:cubicBezTo>
                      <a:pt x="471606" y="51624"/>
                      <a:pt x="464098" y="48845"/>
                      <a:pt x="456269" y="48890"/>
                    </a:cubicBezTo>
                    <a:cubicBezTo>
                      <a:pt x="448505" y="48839"/>
                      <a:pt x="440997" y="51617"/>
                      <a:pt x="435094" y="56712"/>
                    </a:cubicBezTo>
                    <a:cubicBezTo>
                      <a:pt x="432014" y="59555"/>
                      <a:pt x="427907" y="61134"/>
                      <a:pt x="423672" y="61134"/>
                    </a:cubicBezTo>
                    <a:cubicBezTo>
                      <a:pt x="419437" y="61134"/>
                      <a:pt x="415394" y="59555"/>
                      <a:pt x="412250" y="56712"/>
                    </a:cubicBezTo>
                    <a:cubicBezTo>
                      <a:pt x="406410" y="51617"/>
                      <a:pt x="398902" y="48839"/>
                      <a:pt x="391138" y="48890"/>
                    </a:cubicBezTo>
                    <a:cubicBezTo>
                      <a:pt x="385363" y="48775"/>
                      <a:pt x="379780" y="50302"/>
                      <a:pt x="374839" y="53292"/>
                    </a:cubicBezTo>
                    <a:lnTo>
                      <a:pt x="374839" y="16626"/>
                    </a:lnTo>
                    <a:lnTo>
                      <a:pt x="488931" y="16626"/>
                    </a:lnTo>
                    <a:lnTo>
                      <a:pt x="488931" y="0"/>
                    </a:lnTo>
                    <a:lnTo>
                      <a:pt x="0" y="0"/>
                    </a:lnTo>
                    <a:lnTo>
                      <a:pt x="0" y="16382"/>
                    </a:lnTo>
                    <a:close/>
                    <a:moveTo>
                      <a:pt x="358477" y="61114"/>
                    </a:moveTo>
                    <a:cubicBezTo>
                      <a:pt x="354242" y="61166"/>
                      <a:pt x="350199" y="59587"/>
                      <a:pt x="347119" y="56712"/>
                    </a:cubicBezTo>
                    <a:cubicBezTo>
                      <a:pt x="341215" y="51662"/>
                      <a:pt x="333708" y="48884"/>
                      <a:pt x="325943" y="48884"/>
                    </a:cubicBezTo>
                    <a:cubicBezTo>
                      <a:pt x="318115" y="48884"/>
                      <a:pt x="310607" y="51662"/>
                      <a:pt x="304704" y="56712"/>
                    </a:cubicBezTo>
                    <a:cubicBezTo>
                      <a:pt x="301624" y="59587"/>
                      <a:pt x="297581" y="61166"/>
                      <a:pt x="293346" y="61114"/>
                    </a:cubicBezTo>
                    <a:cubicBezTo>
                      <a:pt x="289110" y="61159"/>
                      <a:pt x="285004" y="59587"/>
                      <a:pt x="281859" y="56712"/>
                    </a:cubicBezTo>
                    <a:cubicBezTo>
                      <a:pt x="275956" y="51668"/>
                      <a:pt x="268448" y="48896"/>
                      <a:pt x="260684" y="48896"/>
                    </a:cubicBezTo>
                    <a:cubicBezTo>
                      <a:pt x="252919" y="48896"/>
                      <a:pt x="245476" y="51668"/>
                      <a:pt x="239573" y="56712"/>
                    </a:cubicBezTo>
                    <a:cubicBezTo>
                      <a:pt x="236428" y="59555"/>
                      <a:pt x="232386" y="61134"/>
                      <a:pt x="228150" y="61134"/>
                    </a:cubicBezTo>
                    <a:cubicBezTo>
                      <a:pt x="223916" y="61134"/>
                      <a:pt x="219809" y="59555"/>
                      <a:pt x="216729" y="56712"/>
                    </a:cubicBezTo>
                    <a:cubicBezTo>
                      <a:pt x="210825" y="51617"/>
                      <a:pt x="203317" y="48839"/>
                      <a:pt x="195553" y="48890"/>
                    </a:cubicBezTo>
                    <a:cubicBezTo>
                      <a:pt x="187789" y="48845"/>
                      <a:pt x="180217" y="51624"/>
                      <a:pt x="174313" y="56712"/>
                    </a:cubicBezTo>
                    <a:cubicBezTo>
                      <a:pt x="171233" y="59613"/>
                      <a:pt x="167127" y="61191"/>
                      <a:pt x="162955" y="61114"/>
                    </a:cubicBezTo>
                    <a:cubicBezTo>
                      <a:pt x="158721" y="61166"/>
                      <a:pt x="154614" y="59587"/>
                      <a:pt x="151534" y="56712"/>
                    </a:cubicBezTo>
                    <a:cubicBezTo>
                      <a:pt x="146143" y="52169"/>
                      <a:pt x="139406" y="49468"/>
                      <a:pt x="132347" y="49012"/>
                    </a:cubicBezTo>
                    <a:lnTo>
                      <a:pt x="132347" y="16382"/>
                    </a:lnTo>
                    <a:lnTo>
                      <a:pt x="358477" y="16382"/>
                    </a:lnTo>
                    <a:lnTo>
                      <a:pt x="358477" y="61114"/>
                    </a:lnTo>
                    <a:close/>
                  </a:path>
                </a:pathLst>
              </a:custGeom>
              <a:solidFill>
                <a:srgbClr val="2C5967"/>
              </a:solidFill>
              <a:ln w="6417" cap="flat">
                <a:noFill/>
                <a:prstDash val="solid"/>
                <a:miter/>
              </a:ln>
            </p:spPr>
            <p:txBody>
              <a:bodyPr rtlCol="0" anchor="ctr"/>
              <a:lstStyle/>
              <a:p>
                <a:endParaRPr lang="en-US"/>
              </a:p>
            </p:txBody>
          </p:sp>
          <p:sp>
            <p:nvSpPr>
              <p:cNvPr id="2582" name="Freeform: Shape 2581">
                <a:extLst>
                  <a:ext uri="{FF2B5EF4-FFF2-40B4-BE49-F238E27FC236}">
                    <a16:creationId xmlns:a16="http://schemas.microsoft.com/office/drawing/2014/main" id="{8A83C0E1-96EC-49B1-81C5-C88F4237C4FD}"/>
                  </a:ext>
                </a:extLst>
              </p:cNvPr>
              <p:cNvSpPr/>
              <p:nvPr/>
            </p:nvSpPr>
            <p:spPr>
              <a:xfrm>
                <a:off x="6400190" y="5518644"/>
                <a:ext cx="488930" cy="144840"/>
              </a:xfrm>
              <a:custGeom>
                <a:avLst/>
                <a:gdLst>
                  <a:gd name="connsiteX0" fmla="*/ 480717 w 488930"/>
                  <a:gd name="connsiteY0" fmla="*/ 128337 h 144840"/>
                  <a:gd name="connsiteX1" fmla="*/ 374839 w 488930"/>
                  <a:gd name="connsiteY1" fmla="*/ 8072 h 144840"/>
                  <a:gd name="connsiteX2" fmla="*/ 374839 w 488930"/>
                  <a:gd name="connsiteY2" fmla="*/ 0 h 144840"/>
                  <a:gd name="connsiteX3" fmla="*/ 358477 w 488930"/>
                  <a:gd name="connsiteY3" fmla="*/ 0 h 144840"/>
                  <a:gd name="connsiteX4" fmla="*/ 358477 w 488930"/>
                  <a:gd name="connsiteY4" fmla="*/ 8072 h 144840"/>
                  <a:gd name="connsiteX5" fmla="*/ 337815 w 488930"/>
                  <a:gd name="connsiteY5" fmla="*/ 77618 h 144840"/>
                  <a:gd name="connsiteX6" fmla="*/ 298993 w 488930"/>
                  <a:gd name="connsiteY6" fmla="*/ 114752 h 144840"/>
                  <a:gd name="connsiteX7" fmla="*/ 246502 w 488930"/>
                  <a:gd name="connsiteY7" fmla="*/ 126508 h 144840"/>
                  <a:gd name="connsiteX8" fmla="*/ 194013 w 488930"/>
                  <a:gd name="connsiteY8" fmla="*/ 115676 h 144840"/>
                  <a:gd name="connsiteX9" fmla="*/ 153972 w 488930"/>
                  <a:gd name="connsiteY9" fmla="*/ 80063 h 144840"/>
                  <a:gd name="connsiteX10" fmla="*/ 132347 w 488930"/>
                  <a:gd name="connsiteY10" fmla="*/ 8316 h 144840"/>
                  <a:gd name="connsiteX11" fmla="*/ 132347 w 488930"/>
                  <a:gd name="connsiteY11" fmla="*/ 244 h 144840"/>
                  <a:gd name="connsiteX12" fmla="*/ 116113 w 488930"/>
                  <a:gd name="connsiteY12" fmla="*/ 244 h 144840"/>
                  <a:gd name="connsiteX13" fmla="*/ 116113 w 488930"/>
                  <a:gd name="connsiteY13" fmla="*/ 8316 h 144840"/>
                  <a:gd name="connsiteX14" fmla="*/ 10145 w 488930"/>
                  <a:gd name="connsiteY14" fmla="*/ 128580 h 144840"/>
                  <a:gd name="connsiteX15" fmla="*/ 0 w 488930"/>
                  <a:gd name="connsiteY15" fmla="*/ 128580 h 144840"/>
                  <a:gd name="connsiteX16" fmla="*/ 0 w 488930"/>
                  <a:gd name="connsiteY16" fmla="*/ 144841 h 144840"/>
                  <a:gd name="connsiteX17" fmla="*/ 488931 w 488930"/>
                  <a:gd name="connsiteY17" fmla="*/ 144841 h 144840"/>
                  <a:gd name="connsiteX18" fmla="*/ 488931 w 488930"/>
                  <a:gd name="connsiteY18" fmla="*/ 128337 h 144840"/>
                  <a:gd name="connsiteX19" fmla="*/ 480717 w 488930"/>
                  <a:gd name="connsiteY19" fmla="*/ 128337 h 144840"/>
                  <a:gd name="connsiteX20" fmla="*/ 116113 w 488930"/>
                  <a:gd name="connsiteY20" fmla="*/ 128337 h 144840"/>
                  <a:gd name="connsiteX21" fmla="*/ 68179 w 488930"/>
                  <a:gd name="connsiteY21" fmla="*/ 128337 h 144840"/>
                  <a:gd name="connsiteX22" fmla="*/ 106231 w 488930"/>
                  <a:gd name="connsiteY22" fmla="*/ 89714 h 144840"/>
                  <a:gd name="connsiteX23" fmla="*/ 116113 w 488930"/>
                  <a:gd name="connsiteY23" fmla="*/ 71747 h 144840"/>
                  <a:gd name="connsiteX24" fmla="*/ 116113 w 488930"/>
                  <a:gd name="connsiteY24" fmla="*/ 128337 h 144840"/>
                  <a:gd name="connsiteX25" fmla="*/ 132347 w 488930"/>
                  <a:gd name="connsiteY25" fmla="*/ 128337 h 144840"/>
                  <a:gd name="connsiteX26" fmla="*/ 132347 w 488930"/>
                  <a:gd name="connsiteY26" fmla="*/ 74807 h 144840"/>
                  <a:gd name="connsiteX27" fmla="*/ 140304 w 488930"/>
                  <a:gd name="connsiteY27" fmla="*/ 88738 h 144840"/>
                  <a:gd name="connsiteX28" fmla="*/ 183361 w 488930"/>
                  <a:gd name="connsiteY28" fmla="*/ 128337 h 144840"/>
                  <a:gd name="connsiteX29" fmla="*/ 132347 w 488930"/>
                  <a:gd name="connsiteY29" fmla="*/ 128337 h 144840"/>
                  <a:gd name="connsiteX30" fmla="*/ 358477 w 488930"/>
                  <a:gd name="connsiteY30" fmla="*/ 128337 h 144840"/>
                  <a:gd name="connsiteX31" fmla="*/ 307655 w 488930"/>
                  <a:gd name="connsiteY31" fmla="*/ 128337 h 144840"/>
                  <a:gd name="connsiteX32" fmla="*/ 351739 w 488930"/>
                  <a:gd name="connsiteY32" fmla="*/ 86294 h 144840"/>
                  <a:gd name="connsiteX33" fmla="*/ 358477 w 488930"/>
                  <a:gd name="connsiteY33" fmla="*/ 74069 h 144840"/>
                  <a:gd name="connsiteX34" fmla="*/ 358477 w 488930"/>
                  <a:gd name="connsiteY34" fmla="*/ 128337 h 144840"/>
                  <a:gd name="connsiteX35" fmla="*/ 374839 w 488930"/>
                  <a:gd name="connsiteY35" fmla="*/ 128337 h 144840"/>
                  <a:gd name="connsiteX36" fmla="*/ 374839 w 488930"/>
                  <a:gd name="connsiteY36" fmla="*/ 71747 h 144840"/>
                  <a:gd name="connsiteX37" fmla="*/ 384786 w 488930"/>
                  <a:gd name="connsiteY37" fmla="*/ 89714 h 144840"/>
                  <a:gd name="connsiteX38" fmla="*/ 422645 w 488930"/>
                  <a:gd name="connsiteY38" fmla="*/ 128337 h 144840"/>
                  <a:gd name="connsiteX39" fmla="*/ 374839 w 488930"/>
                  <a:gd name="connsiteY39" fmla="*/ 128337 h 14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8930" h="144840">
                    <a:moveTo>
                      <a:pt x="480717" y="128337"/>
                    </a:moveTo>
                    <a:cubicBezTo>
                      <a:pt x="400892" y="128337"/>
                      <a:pt x="374839" y="38873"/>
                      <a:pt x="374839" y="8072"/>
                    </a:cubicBezTo>
                    <a:lnTo>
                      <a:pt x="374839" y="0"/>
                    </a:lnTo>
                    <a:lnTo>
                      <a:pt x="358477" y="0"/>
                    </a:lnTo>
                    <a:lnTo>
                      <a:pt x="358477" y="8072"/>
                    </a:lnTo>
                    <a:cubicBezTo>
                      <a:pt x="357643" y="32636"/>
                      <a:pt x="350520" y="56577"/>
                      <a:pt x="337815" y="77618"/>
                    </a:cubicBezTo>
                    <a:cubicBezTo>
                      <a:pt x="328510" y="93294"/>
                      <a:pt x="315035" y="106134"/>
                      <a:pt x="298993" y="114752"/>
                    </a:cubicBezTo>
                    <a:cubicBezTo>
                      <a:pt x="282886" y="123364"/>
                      <a:pt x="264727" y="127432"/>
                      <a:pt x="246502" y="126508"/>
                    </a:cubicBezTo>
                    <a:cubicBezTo>
                      <a:pt x="228407" y="127567"/>
                      <a:pt x="210312" y="123832"/>
                      <a:pt x="194013" y="115676"/>
                    </a:cubicBezTo>
                    <a:cubicBezTo>
                      <a:pt x="177778" y="107527"/>
                      <a:pt x="163982" y="95239"/>
                      <a:pt x="153972" y="80063"/>
                    </a:cubicBezTo>
                    <a:cubicBezTo>
                      <a:pt x="140496" y="58522"/>
                      <a:pt x="132989" y="33740"/>
                      <a:pt x="132347" y="8316"/>
                    </a:cubicBezTo>
                    <a:lnTo>
                      <a:pt x="132347" y="244"/>
                    </a:lnTo>
                    <a:lnTo>
                      <a:pt x="116113" y="244"/>
                    </a:lnTo>
                    <a:lnTo>
                      <a:pt x="116113" y="8316"/>
                    </a:lnTo>
                    <a:cubicBezTo>
                      <a:pt x="116113" y="39117"/>
                      <a:pt x="90060" y="128580"/>
                      <a:pt x="10145" y="128580"/>
                    </a:cubicBezTo>
                    <a:lnTo>
                      <a:pt x="0" y="128580"/>
                    </a:lnTo>
                    <a:lnTo>
                      <a:pt x="0" y="144841"/>
                    </a:lnTo>
                    <a:lnTo>
                      <a:pt x="488931" y="144841"/>
                    </a:lnTo>
                    <a:lnTo>
                      <a:pt x="488931" y="128337"/>
                    </a:lnTo>
                    <a:lnTo>
                      <a:pt x="480717" y="128337"/>
                    </a:lnTo>
                    <a:close/>
                    <a:moveTo>
                      <a:pt x="116113" y="128337"/>
                    </a:moveTo>
                    <a:lnTo>
                      <a:pt x="68179" y="128337"/>
                    </a:lnTo>
                    <a:cubicBezTo>
                      <a:pt x="83515" y="118333"/>
                      <a:pt x="96477" y="105159"/>
                      <a:pt x="106231" y="89714"/>
                    </a:cubicBezTo>
                    <a:cubicBezTo>
                      <a:pt x="109824" y="83900"/>
                      <a:pt x="113097" y="77900"/>
                      <a:pt x="116113" y="71747"/>
                    </a:cubicBezTo>
                    <a:lnTo>
                      <a:pt x="116113" y="128337"/>
                    </a:lnTo>
                    <a:close/>
                    <a:moveTo>
                      <a:pt x="132347" y="128337"/>
                    </a:moveTo>
                    <a:lnTo>
                      <a:pt x="132347" y="74807"/>
                    </a:lnTo>
                    <a:cubicBezTo>
                      <a:pt x="134785" y="79447"/>
                      <a:pt x="137352" y="84214"/>
                      <a:pt x="140304" y="88738"/>
                    </a:cubicBezTo>
                    <a:cubicBezTo>
                      <a:pt x="151084" y="105377"/>
                      <a:pt x="165843" y="119000"/>
                      <a:pt x="183361" y="128337"/>
                    </a:cubicBezTo>
                    <a:lnTo>
                      <a:pt x="132347" y="128337"/>
                    </a:lnTo>
                    <a:close/>
                    <a:moveTo>
                      <a:pt x="358477" y="128337"/>
                    </a:moveTo>
                    <a:lnTo>
                      <a:pt x="307655" y="128337"/>
                    </a:lnTo>
                    <a:cubicBezTo>
                      <a:pt x="325751" y="118416"/>
                      <a:pt x="340959" y="103920"/>
                      <a:pt x="351739" y="86294"/>
                    </a:cubicBezTo>
                    <a:cubicBezTo>
                      <a:pt x="354177" y="82136"/>
                      <a:pt x="356551" y="77984"/>
                      <a:pt x="358477" y="74069"/>
                    </a:cubicBezTo>
                    <a:lnTo>
                      <a:pt x="358477" y="128337"/>
                    </a:lnTo>
                    <a:close/>
                    <a:moveTo>
                      <a:pt x="374839" y="128337"/>
                    </a:moveTo>
                    <a:lnTo>
                      <a:pt x="374839" y="71747"/>
                    </a:lnTo>
                    <a:cubicBezTo>
                      <a:pt x="377792" y="77951"/>
                      <a:pt x="381064" y="83951"/>
                      <a:pt x="384786" y="89714"/>
                    </a:cubicBezTo>
                    <a:cubicBezTo>
                      <a:pt x="394475" y="105159"/>
                      <a:pt x="407373" y="118333"/>
                      <a:pt x="422645" y="128337"/>
                    </a:cubicBezTo>
                    <a:lnTo>
                      <a:pt x="374839" y="128337"/>
                    </a:lnTo>
                    <a:close/>
                  </a:path>
                </a:pathLst>
              </a:custGeom>
              <a:solidFill>
                <a:srgbClr val="2C5967"/>
              </a:solidFill>
              <a:ln w="6417" cap="flat">
                <a:noFill/>
                <a:prstDash val="solid"/>
                <a:miter/>
              </a:ln>
            </p:spPr>
            <p:txBody>
              <a:bodyPr rtlCol="0" anchor="ctr"/>
              <a:lstStyle/>
              <a:p>
                <a:endParaRPr lang="en-US"/>
              </a:p>
            </p:txBody>
          </p:sp>
          <p:sp>
            <p:nvSpPr>
              <p:cNvPr id="2583" name="Freeform: Shape 2582">
                <a:extLst>
                  <a:ext uri="{FF2B5EF4-FFF2-40B4-BE49-F238E27FC236}">
                    <a16:creationId xmlns:a16="http://schemas.microsoft.com/office/drawing/2014/main" id="{943A8BF8-0047-4CD9-9DC1-BA772114D80C}"/>
                  </a:ext>
                </a:extLst>
              </p:cNvPr>
              <p:cNvSpPr/>
              <p:nvPr/>
            </p:nvSpPr>
            <p:spPr>
              <a:xfrm>
                <a:off x="6400190" y="5761008"/>
                <a:ext cx="488930" cy="28509"/>
              </a:xfrm>
              <a:custGeom>
                <a:avLst/>
                <a:gdLst>
                  <a:gd name="connsiteX0" fmla="*/ 456269 w 488930"/>
                  <a:gd name="connsiteY0" fmla="*/ 13 h 28509"/>
                  <a:gd name="connsiteX1" fmla="*/ 435094 w 488930"/>
                  <a:gd name="connsiteY1" fmla="*/ 7713 h 28509"/>
                  <a:gd name="connsiteX2" fmla="*/ 423672 w 488930"/>
                  <a:gd name="connsiteY2" fmla="*/ 12218 h 28509"/>
                  <a:gd name="connsiteX3" fmla="*/ 412250 w 488930"/>
                  <a:gd name="connsiteY3" fmla="*/ 7713 h 28509"/>
                  <a:gd name="connsiteX4" fmla="*/ 391138 w 488930"/>
                  <a:gd name="connsiteY4" fmla="*/ 13 h 28509"/>
                  <a:gd name="connsiteX5" fmla="*/ 369835 w 488930"/>
                  <a:gd name="connsiteY5" fmla="*/ 7713 h 28509"/>
                  <a:gd name="connsiteX6" fmla="*/ 358477 w 488930"/>
                  <a:gd name="connsiteY6" fmla="*/ 12256 h 28509"/>
                  <a:gd name="connsiteX7" fmla="*/ 347119 w 488930"/>
                  <a:gd name="connsiteY7" fmla="*/ 7713 h 28509"/>
                  <a:gd name="connsiteX8" fmla="*/ 325943 w 488930"/>
                  <a:gd name="connsiteY8" fmla="*/ 0 h 28509"/>
                  <a:gd name="connsiteX9" fmla="*/ 304704 w 488930"/>
                  <a:gd name="connsiteY9" fmla="*/ 7713 h 28509"/>
                  <a:gd name="connsiteX10" fmla="*/ 293346 w 488930"/>
                  <a:gd name="connsiteY10" fmla="*/ 12237 h 28509"/>
                  <a:gd name="connsiteX11" fmla="*/ 281859 w 488930"/>
                  <a:gd name="connsiteY11" fmla="*/ 7713 h 28509"/>
                  <a:gd name="connsiteX12" fmla="*/ 260684 w 488930"/>
                  <a:gd name="connsiteY12" fmla="*/ 13 h 28509"/>
                  <a:gd name="connsiteX13" fmla="*/ 239573 w 488930"/>
                  <a:gd name="connsiteY13" fmla="*/ 7713 h 28509"/>
                  <a:gd name="connsiteX14" fmla="*/ 228150 w 488930"/>
                  <a:gd name="connsiteY14" fmla="*/ 12218 h 28509"/>
                  <a:gd name="connsiteX15" fmla="*/ 216729 w 488930"/>
                  <a:gd name="connsiteY15" fmla="*/ 7713 h 28509"/>
                  <a:gd name="connsiteX16" fmla="*/ 195553 w 488930"/>
                  <a:gd name="connsiteY16" fmla="*/ 13 h 28509"/>
                  <a:gd name="connsiteX17" fmla="*/ 174313 w 488930"/>
                  <a:gd name="connsiteY17" fmla="*/ 7713 h 28509"/>
                  <a:gd name="connsiteX18" fmla="*/ 169052 w 488930"/>
                  <a:gd name="connsiteY18" fmla="*/ 11121 h 28509"/>
                  <a:gd name="connsiteX19" fmla="*/ 162955 w 488930"/>
                  <a:gd name="connsiteY19" fmla="*/ 12237 h 28509"/>
                  <a:gd name="connsiteX20" fmla="*/ 151534 w 488930"/>
                  <a:gd name="connsiteY20" fmla="*/ 7713 h 28509"/>
                  <a:gd name="connsiteX21" fmla="*/ 130358 w 488930"/>
                  <a:gd name="connsiteY21" fmla="*/ 0 h 28509"/>
                  <a:gd name="connsiteX22" fmla="*/ 109118 w 488930"/>
                  <a:gd name="connsiteY22" fmla="*/ 7713 h 28509"/>
                  <a:gd name="connsiteX23" fmla="*/ 97760 w 488930"/>
                  <a:gd name="connsiteY23" fmla="*/ 12237 h 28509"/>
                  <a:gd name="connsiteX24" fmla="*/ 91664 w 488930"/>
                  <a:gd name="connsiteY24" fmla="*/ 11121 h 28509"/>
                  <a:gd name="connsiteX25" fmla="*/ 86403 w 488930"/>
                  <a:gd name="connsiteY25" fmla="*/ 7713 h 28509"/>
                  <a:gd name="connsiteX26" fmla="*/ 65163 w 488930"/>
                  <a:gd name="connsiteY26" fmla="*/ 13 h 28509"/>
                  <a:gd name="connsiteX27" fmla="*/ 43987 w 488930"/>
                  <a:gd name="connsiteY27" fmla="*/ 7713 h 28509"/>
                  <a:gd name="connsiteX28" fmla="*/ 32565 w 488930"/>
                  <a:gd name="connsiteY28" fmla="*/ 12218 h 28509"/>
                  <a:gd name="connsiteX29" fmla="*/ 21143 w 488930"/>
                  <a:gd name="connsiteY29" fmla="*/ 7713 h 28509"/>
                  <a:gd name="connsiteX30" fmla="*/ 0 w 488930"/>
                  <a:gd name="connsiteY30" fmla="*/ 13 h 28509"/>
                  <a:gd name="connsiteX31" fmla="*/ 0 w 488930"/>
                  <a:gd name="connsiteY31" fmla="*/ 16273 h 28509"/>
                  <a:gd name="connsiteX32" fmla="*/ 11364 w 488930"/>
                  <a:gd name="connsiteY32" fmla="*/ 20791 h 28509"/>
                  <a:gd name="connsiteX33" fmla="*/ 32629 w 488930"/>
                  <a:gd name="connsiteY33" fmla="*/ 28491 h 28509"/>
                  <a:gd name="connsiteX34" fmla="*/ 53805 w 488930"/>
                  <a:gd name="connsiteY34" fmla="*/ 20791 h 28509"/>
                  <a:gd name="connsiteX35" fmla="*/ 65163 w 488930"/>
                  <a:gd name="connsiteY35" fmla="*/ 16273 h 28509"/>
                  <a:gd name="connsiteX36" fmla="*/ 76649 w 488930"/>
                  <a:gd name="connsiteY36" fmla="*/ 20791 h 28509"/>
                  <a:gd name="connsiteX37" fmla="*/ 97760 w 488930"/>
                  <a:gd name="connsiteY37" fmla="*/ 28497 h 28509"/>
                  <a:gd name="connsiteX38" fmla="*/ 118936 w 488930"/>
                  <a:gd name="connsiteY38" fmla="*/ 20791 h 28509"/>
                  <a:gd name="connsiteX39" fmla="*/ 130358 w 488930"/>
                  <a:gd name="connsiteY39" fmla="*/ 16286 h 28509"/>
                  <a:gd name="connsiteX40" fmla="*/ 141780 w 488930"/>
                  <a:gd name="connsiteY40" fmla="*/ 20791 h 28509"/>
                  <a:gd name="connsiteX41" fmla="*/ 162955 w 488930"/>
                  <a:gd name="connsiteY41" fmla="*/ 28497 h 28509"/>
                  <a:gd name="connsiteX42" fmla="*/ 184067 w 488930"/>
                  <a:gd name="connsiteY42" fmla="*/ 20791 h 28509"/>
                  <a:gd name="connsiteX43" fmla="*/ 195553 w 488930"/>
                  <a:gd name="connsiteY43" fmla="*/ 16273 h 28509"/>
                  <a:gd name="connsiteX44" fmla="*/ 206911 w 488930"/>
                  <a:gd name="connsiteY44" fmla="*/ 20791 h 28509"/>
                  <a:gd name="connsiteX45" fmla="*/ 228086 w 488930"/>
                  <a:gd name="connsiteY45" fmla="*/ 28491 h 28509"/>
                  <a:gd name="connsiteX46" fmla="*/ 249326 w 488930"/>
                  <a:gd name="connsiteY46" fmla="*/ 20791 h 28509"/>
                  <a:gd name="connsiteX47" fmla="*/ 260684 w 488930"/>
                  <a:gd name="connsiteY47" fmla="*/ 16254 h 28509"/>
                  <a:gd name="connsiteX48" fmla="*/ 272042 w 488930"/>
                  <a:gd name="connsiteY48" fmla="*/ 20791 h 28509"/>
                  <a:gd name="connsiteX49" fmla="*/ 293346 w 488930"/>
                  <a:gd name="connsiteY49" fmla="*/ 28491 h 28509"/>
                  <a:gd name="connsiteX50" fmla="*/ 314457 w 488930"/>
                  <a:gd name="connsiteY50" fmla="*/ 20791 h 28509"/>
                  <a:gd name="connsiteX51" fmla="*/ 325943 w 488930"/>
                  <a:gd name="connsiteY51" fmla="*/ 16286 h 28509"/>
                  <a:gd name="connsiteX52" fmla="*/ 337365 w 488930"/>
                  <a:gd name="connsiteY52" fmla="*/ 20791 h 28509"/>
                  <a:gd name="connsiteX53" fmla="*/ 358477 w 488930"/>
                  <a:gd name="connsiteY53" fmla="*/ 28497 h 28509"/>
                  <a:gd name="connsiteX54" fmla="*/ 379652 w 488930"/>
                  <a:gd name="connsiteY54" fmla="*/ 20791 h 28509"/>
                  <a:gd name="connsiteX55" fmla="*/ 391138 w 488930"/>
                  <a:gd name="connsiteY55" fmla="*/ 16273 h 28509"/>
                  <a:gd name="connsiteX56" fmla="*/ 402496 w 488930"/>
                  <a:gd name="connsiteY56" fmla="*/ 20791 h 28509"/>
                  <a:gd name="connsiteX57" fmla="*/ 423672 w 488930"/>
                  <a:gd name="connsiteY57" fmla="*/ 28510 h 28509"/>
                  <a:gd name="connsiteX58" fmla="*/ 444912 w 488930"/>
                  <a:gd name="connsiteY58" fmla="*/ 20791 h 28509"/>
                  <a:gd name="connsiteX59" fmla="*/ 456269 w 488930"/>
                  <a:gd name="connsiteY59" fmla="*/ 16273 h 28509"/>
                  <a:gd name="connsiteX60" fmla="*/ 467756 w 488930"/>
                  <a:gd name="connsiteY60" fmla="*/ 20791 h 28509"/>
                  <a:gd name="connsiteX61" fmla="*/ 488931 w 488930"/>
                  <a:gd name="connsiteY61" fmla="*/ 28491 h 28509"/>
                  <a:gd name="connsiteX62" fmla="*/ 488931 w 488930"/>
                  <a:gd name="connsiteY62" fmla="*/ 12237 h 28509"/>
                  <a:gd name="connsiteX63" fmla="*/ 477509 w 488930"/>
                  <a:gd name="connsiteY63" fmla="*/ 7713 h 28509"/>
                  <a:gd name="connsiteX64" fmla="*/ 456269 w 488930"/>
                  <a:gd name="connsiteY64" fmla="*/ 13 h 2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8930" h="28509">
                    <a:moveTo>
                      <a:pt x="456269" y="13"/>
                    </a:moveTo>
                    <a:cubicBezTo>
                      <a:pt x="448505" y="-6"/>
                      <a:pt x="441062" y="2721"/>
                      <a:pt x="435094" y="7713"/>
                    </a:cubicBezTo>
                    <a:cubicBezTo>
                      <a:pt x="432014" y="10613"/>
                      <a:pt x="427907" y="12218"/>
                      <a:pt x="423672" y="12218"/>
                    </a:cubicBezTo>
                    <a:cubicBezTo>
                      <a:pt x="419437" y="12218"/>
                      <a:pt x="415394" y="10613"/>
                      <a:pt x="412250" y="7713"/>
                    </a:cubicBezTo>
                    <a:cubicBezTo>
                      <a:pt x="406346" y="2721"/>
                      <a:pt x="398839" y="-6"/>
                      <a:pt x="391138" y="13"/>
                    </a:cubicBezTo>
                    <a:cubicBezTo>
                      <a:pt x="383374" y="-6"/>
                      <a:pt x="375802" y="2721"/>
                      <a:pt x="369835" y="7713"/>
                    </a:cubicBezTo>
                    <a:cubicBezTo>
                      <a:pt x="366755" y="10626"/>
                      <a:pt x="362712" y="12256"/>
                      <a:pt x="358477" y="12256"/>
                    </a:cubicBezTo>
                    <a:cubicBezTo>
                      <a:pt x="354242" y="12256"/>
                      <a:pt x="350199" y="10626"/>
                      <a:pt x="347119" y="7713"/>
                    </a:cubicBezTo>
                    <a:cubicBezTo>
                      <a:pt x="341151" y="2734"/>
                      <a:pt x="333644" y="0"/>
                      <a:pt x="325943" y="0"/>
                    </a:cubicBezTo>
                    <a:cubicBezTo>
                      <a:pt x="318179" y="0"/>
                      <a:pt x="310671" y="2734"/>
                      <a:pt x="304704" y="7713"/>
                    </a:cubicBezTo>
                    <a:cubicBezTo>
                      <a:pt x="301688" y="10665"/>
                      <a:pt x="297581" y="12295"/>
                      <a:pt x="293346" y="12237"/>
                    </a:cubicBezTo>
                    <a:cubicBezTo>
                      <a:pt x="289046" y="12301"/>
                      <a:pt x="284940" y="10678"/>
                      <a:pt x="281859" y="7713"/>
                    </a:cubicBezTo>
                    <a:cubicBezTo>
                      <a:pt x="275956" y="2740"/>
                      <a:pt x="268448" y="13"/>
                      <a:pt x="260684" y="13"/>
                    </a:cubicBezTo>
                    <a:cubicBezTo>
                      <a:pt x="252984" y="13"/>
                      <a:pt x="245476" y="2740"/>
                      <a:pt x="239573" y="7713"/>
                    </a:cubicBezTo>
                    <a:cubicBezTo>
                      <a:pt x="236428" y="10613"/>
                      <a:pt x="232386" y="12218"/>
                      <a:pt x="228150" y="12218"/>
                    </a:cubicBezTo>
                    <a:cubicBezTo>
                      <a:pt x="223916" y="12218"/>
                      <a:pt x="219809" y="10613"/>
                      <a:pt x="216729" y="7713"/>
                    </a:cubicBezTo>
                    <a:cubicBezTo>
                      <a:pt x="210761" y="2721"/>
                      <a:pt x="203317" y="-6"/>
                      <a:pt x="195553" y="13"/>
                    </a:cubicBezTo>
                    <a:cubicBezTo>
                      <a:pt x="187789" y="-6"/>
                      <a:pt x="180281" y="2721"/>
                      <a:pt x="174313" y="7713"/>
                    </a:cubicBezTo>
                    <a:cubicBezTo>
                      <a:pt x="172773" y="9189"/>
                      <a:pt x="171041" y="10344"/>
                      <a:pt x="169052" y="11121"/>
                    </a:cubicBezTo>
                    <a:cubicBezTo>
                      <a:pt x="167127" y="11897"/>
                      <a:pt x="165009" y="12282"/>
                      <a:pt x="162955" y="12237"/>
                    </a:cubicBezTo>
                    <a:cubicBezTo>
                      <a:pt x="158656" y="12295"/>
                      <a:pt x="154614" y="10665"/>
                      <a:pt x="151534" y="7713"/>
                    </a:cubicBezTo>
                    <a:cubicBezTo>
                      <a:pt x="145630" y="2734"/>
                      <a:pt x="138122" y="0"/>
                      <a:pt x="130358" y="0"/>
                    </a:cubicBezTo>
                    <a:cubicBezTo>
                      <a:pt x="122594" y="0"/>
                      <a:pt x="115086" y="2734"/>
                      <a:pt x="109118" y="7713"/>
                    </a:cubicBezTo>
                    <a:cubicBezTo>
                      <a:pt x="106102" y="10665"/>
                      <a:pt x="101995" y="12295"/>
                      <a:pt x="97760" y="12237"/>
                    </a:cubicBezTo>
                    <a:cubicBezTo>
                      <a:pt x="95707" y="12282"/>
                      <a:pt x="93589" y="11897"/>
                      <a:pt x="91664" y="11121"/>
                    </a:cubicBezTo>
                    <a:cubicBezTo>
                      <a:pt x="89675" y="10344"/>
                      <a:pt x="87878" y="9189"/>
                      <a:pt x="86403" y="7713"/>
                    </a:cubicBezTo>
                    <a:cubicBezTo>
                      <a:pt x="80435" y="2721"/>
                      <a:pt x="72927" y="-6"/>
                      <a:pt x="65163" y="13"/>
                    </a:cubicBezTo>
                    <a:cubicBezTo>
                      <a:pt x="57398" y="-6"/>
                      <a:pt x="49891" y="2721"/>
                      <a:pt x="43987" y="7713"/>
                    </a:cubicBezTo>
                    <a:cubicBezTo>
                      <a:pt x="40907" y="10613"/>
                      <a:pt x="36800" y="12218"/>
                      <a:pt x="32565" y="12218"/>
                    </a:cubicBezTo>
                    <a:cubicBezTo>
                      <a:pt x="28330" y="12218"/>
                      <a:pt x="24223" y="10613"/>
                      <a:pt x="21143" y="7713"/>
                    </a:cubicBezTo>
                    <a:cubicBezTo>
                      <a:pt x="15246" y="2695"/>
                      <a:pt x="7745" y="-38"/>
                      <a:pt x="0" y="13"/>
                    </a:cubicBezTo>
                    <a:lnTo>
                      <a:pt x="0" y="16273"/>
                    </a:lnTo>
                    <a:cubicBezTo>
                      <a:pt x="4235" y="16216"/>
                      <a:pt x="8323" y="17839"/>
                      <a:pt x="11364" y="20791"/>
                    </a:cubicBezTo>
                    <a:cubicBezTo>
                      <a:pt x="17293" y="25841"/>
                      <a:pt x="24865" y="28574"/>
                      <a:pt x="32629" y="28491"/>
                    </a:cubicBezTo>
                    <a:cubicBezTo>
                      <a:pt x="40394" y="28555"/>
                      <a:pt x="47902" y="25821"/>
                      <a:pt x="53805" y="20791"/>
                    </a:cubicBezTo>
                    <a:cubicBezTo>
                      <a:pt x="56821" y="17839"/>
                      <a:pt x="60928" y="16216"/>
                      <a:pt x="65163" y="16273"/>
                    </a:cubicBezTo>
                    <a:cubicBezTo>
                      <a:pt x="69398" y="16209"/>
                      <a:pt x="73569" y="17832"/>
                      <a:pt x="76649" y="20791"/>
                    </a:cubicBezTo>
                    <a:cubicBezTo>
                      <a:pt x="82553" y="25770"/>
                      <a:pt x="90060" y="28497"/>
                      <a:pt x="97760" y="28497"/>
                    </a:cubicBezTo>
                    <a:cubicBezTo>
                      <a:pt x="105525" y="28497"/>
                      <a:pt x="113033" y="25770"/>
                      <a:pt x="118936" y="20791"/>
                    </a:cubicBezTo>
                    <a:cubicBezTo>
                      <a:pt x="122016" y="17897"/>
                      <a:pt x="126123" y="16286"/>
                      <a:pt x="130358" y="16286"/>
                    </a:cubicBezTo>
                    <a:cubicBezTo>
                      <a:pt x="134593" y="16286"/>
                      <a:pt x="138700" y="17897"/>
                      <a:pt x="141780" y="20791"/>
                    </a:cubicBezTo>
                    <a:cubicBezTo>
                      <a:pt x="147683" y="25770"/>
                      <a:pt x="155191" y="28497"/>
                      <a:pt x="162955" y="28497"/>
                    </a:cubicBezTo>
                    <a:cubicBezTo>
                      <a:pt x="170656" y="28497"/>
                      <a:pt x="178164" y="25770"/>
                      <a:pt x="184067" y="20791"/>
                    </a:cubicBezTo>
                    <a:cubicBezTo>
                      <a:pt x="187147" y="17832"/>
                      <a:pt x="191254" y="16209"/>
                      <a:pt x="195553" y="16273"/>
                    </a:cubicBezTo>
                    <a:cubicBezTo>
                      <a:pt x="199788" y="16216"/>
                      <a:pt x="203895" y="17839"/>
                      <a:pt x="206911" y="20791"/>
                    </a:cubicBezTo>
                    <a:cubicBezTo>
                      <a:pt x="212814" y="25841"/>
                      <a:pt x="220322" y="28581"/>
                      <a:pt x="228086" y="28491"/>
                    </a:cubicBezTo>
                    <a:cubicBezTo>
                      <a:pt x="235851" y="28574"/>
                      <a:pt x="243423" y="25841"/>
                      <a:pt x="249326" y="20791"/>
                    </a:cubicBezTo>
                    <a:cubicBezTo>
                      <a:pt x="252406" y="17877"/>
                      <a:pt x="256449" y="16254"/>
                      <a:pt x="260684" y="16254"/>
                    </a:cubicBezTo>
                    <a:cubicBezTo>
                      <a:pt x="264919" y="16254"/>
                      <a:pt x="269026" y="17877"/>
                      <a:pt x="272042" y="20791"/>
                    </a:cubicBezTo>
                    <a:cubicBezTo>
                      <a:pt x="278009" y="25841"/>
                      <a:pt x="285582" y="28574"/>
                      <a:pt x="293346" y="28491"/>
                    </a:cubicBezTo>
                    <a:cubicBezTo>
                      <a:pt x="301110" y="28581"/>
                      <a:pt x="308618" y="25841"/>
                      <a:pt x="314457" y="20791"/>
                    </a:cubicBezTo>
                    <a:cubicBezTo>
                      <a:pt x="317602" y="17897"/>
                      <a:pt x="321644" y="16286"/>
                      <a:pt x="325943" y="16286"/>
                    </a:cubicBezTo>
                    <a:cubicBezTo>
                      <a:pt x="330178" y="16286"/>
                      <a:pt x="334221" y="17897"/>
                      <a:pt x="337365" y="20791"/>
                    </a:cubicBezTo>
                    <a:cubicBezTo>
                      <a:pt x="343269" y="25770"/>
                      <a:pt x="350776" y="28497"/>
                      <a:pt x="358477" y="28497"/>
                    </a:cubicBezTo>
                    <a:cubicBezTo>
                      <a:pt x="366241" y="28497"/>
                      <a:pt x="373685" y="25770"/>
                      <a:pt x="379652" y="20791"/>
                    </a:cubicBezTo>
                    <a:cubicBezTo>
                      <a:pt x="382733" y="17832"/>
                      <a:pt x="386839" y="16209"/>
                      <a:pt x="391138" y="16273"/>
                    </a:cubicBezTo>
                    <a:cubicBezTo>
                      <a:pt x="395374" y="16216"/>
                      <a:pt x="399416" y="17839"/>
                      <a:pt x="402496" y="20791"/>
                    </a:cubicBezTo>
                    <a:cubicBezTo>
                      <a:pt x="408400" y="25777"/>
                      <a:pt x="415907" y="28510"/>
                      <a:pt x="423672" y="28510"/>
                    </a:cubicBezTo>
                    <a:cubicBezTo>
                      <a:pt x="431436" y="28510"/>
                      <a:pt x="438944" y="25777"/>
                      <a:pt x="444912" y="20791"/>
                    </a:cubicBezTo>
                    <a:cubicBezTo>
                      <a:pt x="447927" y="17839"/>
                      <a:pt x="452034" y="16216"/>
                      <a:pt x="456269" y="16273"/>
                    </a:cubicBezTo>
                    <a:cubicBezTo>
                      <a:pt x="460569" y="16209"/>
                      <a:pt x="464675" y="17832"/>
                      <a:pt x="467756" y="20791"/>
                    </a:cubicBezTo>
                    <a:cubicBezTo>
                      <a:pt x="473595" y="25860"/>
                      <a:pt x="481167" y="28600"/>
                      <a:pt x="488931" y="28491"/>
                    </a:cubicBezTo>
                    <a:lnTo>
                      <a:pt x="488931" y="12237"/>
                    </a:lnTo>
                    <a:cubicBezTo>
                      <a:pt x="484632" y="12295"/>
                      <a:pt x="480590" y="10665"/>
                      <a:pt x="477509" y="7713"/>
                    </a:cubicBezTo>
                    <a:cubicBezTo>
                      <a:pt x="471542" y="2721"/>
                      <a:pt x="464034" y="-6"/>
                      <a:pt x="456269" y="13"/>
                    </a:cubicBezTo>
                    <a:close/>
                  </a:path>
                </a:pathLst>
              </a:custGeom>
              <a:solidFill>
                <a:srgbClr val="2C5967"/>
              </a:solidFill>
              <a:ln w="6417" cap="flat">
                <a:noFill/>
                <a:prstDash val="solid"/>
                <a:miter/>
              </a:ln>
            </p:spPr>
            <p:txBody>
              <a:bodyPr rtlCol="0" anchor="ctr"/>
              <a:lstStyle/>
              <a:p>
                <a:endParaRPr lang="en-US"/>
              </a:p>
            </p:txBody>
          </p:sp>
          <p:sp>
            <p:nvSpPr>
              <p:cNvPr id="2584" name="Freeform: Shape 2583">
                <a:extLst>
                  <a:ext uri="{FF2B5EF4-FFF2-40B4-BE49-F238E27FC236}">
                    <a16:creationId xmlns:a16="http://schemas.microsoft.com/office/drawing/2014/main" id="{EB05D2B9-6A39-4EB6-9B74-C0B324C20933}"/>
                  </a:ext>
                </a:extLst>
              </p:cNvPr>
              <p:cNvSpPr/>
              <p:nvPr/>
            </p:nvSpPr>
            <p:spPr>
              <a:xfrm>
                <a:off x="6545243" y="5362201"/>
                <a:ext cx="86434" cy="86531"/>
              </a:xfrm>
              <a:custGeom>
                <a:avLst/>
                <a:gdLst>
                  <a:gd name="connsiteX0" fmla="*/ 8598 w 86434"/>
                  <a:gd name="connsiteY0" fmla="*/ 47542 h 86531"/>
                  <a:gd name="connsiteX1" fmla="*/ 385 w 86434"/>
                  <a:gd name="connsiteY1" fmla="*/ 52310 h 86531"/>
                  <a:gd name="connsiteX2" fmla="*/ 7828 w 86434"/>
                  <a:gd name="connsiteY2" fmla="*/ 69052 h 86531"/>
                  <a:gd name="connsiteX3" fmla="*/ 16876 w 86434"/>
                  <a:gd name="connsiteY3" fmla="*/ 66119 h 86531"/>
                  <a:gd name="connsiteX4" fmla="*/ 21817 w 86434"/>
                  <a:gd name="connsiteY4" fmla="*/ 70765 h 86531"/>
                  <a:gd name="connsiteX5" fmla="*/ 19315 w 86434"/>
                  <a:gd name="connsiteY5" fmla="*/ 79934 h 86531"/>
                  <a:gd name="connsiteX6" fmla="*/ 36447 w 86434"/>
                  <a:gd name="connsiteY6" fmla="*/ 86531 h 86531"/>
                  <a:gd name="connsiteX7" fmla="*/ 40875 w 86434"/>
                  <a:gd name="connsiteY7" fmla="*/ 78099 h 86531"/>
                  <a:gd name="connsiteX8" fmla="*/ 43314 w 86434"/>
                  <a:gd name="connsiteY8" fmla="*/ 78099 h 86531"/>
                  <a:gd name="connsiteX9" fmla="*/ 47485 w 86434"/>
                  <a:gd name="connsiteY9" fmla="*/ 78099 h 86531"/>
                  <a:gd name="connsiteX10" fmla="*/ 52233 w 86434"/>
                  <a:gd name="connsiteY10" fmla="*/ 86287 h 86531"/>
                  <a:gd name="connsiteX11" fmla="*/ 68981 w 86434"/>
                  <a:gd name="connsiteY11" fmla="*/ 78831 h 86531"/>
                  <a:gd name="connsiteX12" fmla="*/ 66157 w 86434"/>
                  <a:gd name="connsiteY12" fmla="*/ 69789 h 86531"/>
                  <a:gd name="connsiteX13" fmla="*/ 70778 w 86434"/>
                  <a:gd name="connsiteY13" fmla="*/ 65022 h 86531"/>
                  <a:gd name="connsiteX14" fmla="*/ 79825 w 86434"/>
                  <a:gd name="connsiteY14" fmla="*/ 67345 h 86531"/>
                  <a:gd name="connsiteX15" fmla="*/ 86435 w 86434"/>
                  <a:gd name="connsiteY15" fmla="*/ 50231 h 86531"/>
                  <a:gd name="connsiteX16" fmla="*/ 78029 w 86434"/>
                  <a:gd name="connsiteY16" fmla="*/ 45829 h 86531"/>
                  <a:gd name="connsiteX17" fmla="*/ 78029 w 86434"/>
                  <a:gd name="connsiteY17" fmla="*/ 39110 h 86531"/>
                  <a:gd name="connsiteX18" fmla="*/ 86178 w 86434"/>
                  <a:gd name="connsiteY18" fmla="*/ 34343 h 86531"/>
                  <a:gd name="connsiteX19" fmla="*/ 78606 w 86434"/>
                  <a:gd name="connsiteY19" fmla="*/ 17473 h 86531"/>
                  <a:gd name="connsiteX20" fmla="*/ 69558 w 86434"/>
                  <a:gd name="connsiteY20" fmla="*/ 20406 h 86531"/>
                  <a:gd name="connsiteX21" fmla="*/ 64681 w 86434"/>
                  <a:gd name="connsiteY21" fmla="*/ 15766 h 86531"/>
                  <a:gd name="connsiteX22" fmla="*/ 67120 w 86434"/>
                  <a:gd name="connsiteY22" fmla="*/ 6596 h 86531"/>
                  <a:gd name="connsiteX23" fmla="*/ 50501 w 86434"/>
                  <a:gd name="connsiteY23" fmla="*/ 0 h 86531"/>
                  <a:gd name="connsiteX24" fmla="*/ 46137 w 86434"/>
                  <a:gd name="connsiteY24" fmla="*/ 8432 h 86531"/>
                  <a:gd name="connsiteX25" fmla="*/ 43763 w 86434"/>
                  <a:gd name="connsiteY25" fmla="*/ 8432 h 86531"/>
                  <a:gd name="connsiteX26" fmla="*/ 39528 w 86434"/>
                  <a:gd name="connsiteY26" fmla="*/ 8432 h 86531"/>
                  <a:gd name="connsiteX27" fmla="*/ 34715 w 86434"/>
                  <a:gd name="connsiteY27" fmla="*/ 244 h 86531"/>
                  <a:gd name="connsiteX28" fmla="*/ 17518 w 86434"/>
                  <a:gd name="connsiteY28" fmla="*/ 7944 h 86531"/>
                  <a:gd name="connsiteX29" fmla="*/ 20341 w 86434"/>
                  <a:gd name="connsiteY29" fmla="*/ 16985 h 86531"/>
                  <a:gd name="connsiteX30" fmla="*/ 15785 w 86434"/>
                  <a:gd name="connsiteY30" fmla="*/ 21753 h 86531"/>
                  <a:gd name="connsiteX31" fmla="*/ 6609 w 86434"/>
                  <a:gd name="connsiteY31" fmla="*/ 19430 h 86531"/>
                  <a:gd name="connsiteX32" fmla="*/ 0 w 86434"/>
                  <a:gd name="connsiteY32" fmla="*/ 36544 h 86531"/>
                  <a:gd name="connsiteX33" fmla="*/ 8470 w 86434"/>
                  <a:gd name="connsiteY33" fmla="*/ 40817 h 86531"/>
                  <a:gd name="connsiteX34" fmla="*/ 8598 w 86434"/>
                  <a:gd name="connsiteY34" fmla="*/ 47542 h 86531"/>
                  <a:gd name="connsiteX35" fmla="*/ 35741 w 86434"/>
                  <a:gd name="connsiteY35" fmla="*/ 26277 h 86531"/>
                  <a:gd name="connsiteX36" fmla="*/ 43314 w 86434"/>
                  <a:gd name="connsiteY36" fmla="*/ 24685 h 86531"/>
                  <a:gd name="connsiteX37" fmla="*/ 54864 w 86434"/>
                  <a:gd name="connsiteY37" fmla="*/ 28972 h 86531"/>
                  <a:gd name="connsiteX38" fmla="*/ 61217 w 86434"/>
                  <a:gd name="connsiteY38" fmla="*/ 39573 h 86531"/>
                  <a:gd name="connsiteX39" fmla="*/ 59484 w 86434"/>
                  <a:gd name="connsiteY39" fmla="*/ 51796 h 86531"/>
                  <a:gd name="connsiteX40" fmla="*/ 50501 w 86434"/>
                  <a:gd name="connsiteY40" fmla="*/ 60254 h 86531"/>
                  <a:gd name="connsiteX41" fmla="*/ 36320 w 86434"/>
                  <a:gd name="connsiteY41" fmla="*/ 60588 h 86531"/>
                  <a:gd name="connsiteX42" fmla="*/ 26052 w 86434"/>
                  <a:gd name="connsiteY42" fmla="*/ 50840 h 86531"/>
                  <a:gd name="connsiteX43" fmla="*/ 24448 w 86434"/>
                  <a:gd name="connsiteY43" fmla="*/ 43718 h 86531"/>
                  <a:gd name="connsiteX44" fmla="*/ 25732 w 86434"/>
                  <a:gd name="connsiteY44" fmla="*/ 36524 h 86531"/>
                  <a:gd name="connsiteX45" fmla="*/ 29710 w 86434"/>
                  <a:gd name="connsiteY45" fmla="*/ 30390 h 86531"/>
                  <a:gd name="connsiteX46" fmla="*/ 35741 w 86434"/>
                  <a:gd name="connsiteY46" fmla="*/ 26277 h 8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434" h="86531">
                    <a:moveTo>
                      <a:pt x="8598" y="47542"/>
                    </a:moveTo>
                    <a:lnTo>
                      <a:pt x="385" y="52310"/>
                    </a:lnTo>
                    <a:lnTo>
                      <a:pt x="7828" y="69052"/>
                    </a:lnTo>
                    <a:lnTo>
                      <a:pt x="16876" y="66119"/>
                    </a:lnTo>
                    <a:cubicBezTo>
                      <a:pt x="18352" y="67826"/>
                      <a:pt x="20021" y="69379"/>
                      <a:pt x="21817" y="70765"/>
                    </a:cubicBezTo>
                    <a:lnTo>
                      <a:pt x="19315" y="79934"/>
                    </a:lnTo>
                    <a:lnTo>
                      <a:pt x="36447" y="86531"/>
                    </a:lnTo>
                    <a:lnTo>
                      <a:pt x="40875" y="78099"/>
                    </a:lnTo>
                    <a:lnTo>
                      <a:pt x="43314" y="78099"/>
                    </a:lnTo>
                    <a:cubicBezTo>
                      <a:pt x="44661" y="78215"/>
                      <a:pt x="46072" y="78215"/>
                      <a:pt x="47485" y="78099"/>
                    </a:cubicBezTo>
                    <a:lnTo>
                      <a:pt x="52233" y="86287"/>
                    </a:lnTo>
                    <a:lnTo>
                      <a:pt x="68981" y="78831"/>
                    </a:lnTo>
                    <a:lnTo>
                      <a:pt x="66157" y="69789"/>
                    </a:lnTo>
                    <a:cubicBezTo>
                      <a:pt x="67826" y="68352"/>
                      <a:pt x="69430" y="66754"/>
                      <a:pt x="70778" y="65022"/>
                    </a:cubicBezTo>
                    <a:lnTo>
                      <a:pt x="79825" y="67345"/>
                    </a:lnTo>
                    <a:lnTo>
                      <a:pt x="86435" y="50231"/>
                    </a:lnTo>
                    <a:lnTo>
                      <a:pt x="78029" y="45829"/>
                    </a:lnTo>
                    <a:cubicBezTo>
                      <a:pt x="78221" y="43596"/>
                      <a:pt x="78221" y="41344"/>
                      <a:pt x="78029" y="39110"/>
                    </a:cubicBezTo>
                    <a:lnTo>
                      <a:pt x="86178" y="34343"/>
                    </a:lnTo>
                    <a:lnTo>
                      <a:pt x="78606" y="17473"/>
                    </a:lnTo>
                    <a:lnTo>
                      <a:pt x="69558" y="20406"/>
                    </a:lnTo>
                    <a:cubicBezTo>
                      <a:pt x="68147" y="18679"/>
                      <a:pt x="66478" y="17120"/>
                      <a:pt x="64681" y="15766"/>
                    </a:cubicBezTo>
                    <a:lnTo>
                      <a:pt x="67120" y="6596"/>
                    </a:lnTo>
                    <a:lnTo>
                      <a:pt x="50501" y="0"/>
                    </a:lnTo>
                    <a:lnTo>
                      <a:pt x="46137" y="8432"/>
                    </a:lnTo>
                    <a:lnTo>
                      <a:pt x="43763" y="8432"/>
                    </a:lnTo>
                    <a:cubicBezTo>
                      <a:pt x="42351" y="8303"/>
                      <a:pt x="40939" y="8303"/>
                      <a:pt x="39528" y="8432"/>
                    </a:cubicBezTo>
                    <a:lnTo>
                      <a:pt x="34715" y="244"/>
                    </a:lnTo>
                    <a:lnTo>
                      <a:pt x="17518" y="7944"/>
                    </a:lnTo>
                    <a:lnTo>
                      <a:pt x="20341" y="16985"/>
                    </a:lnTo>
                    <a:cubicBezTo>
                      <a:pt x="18609" y="18390"/>
                      <a:pt x="17133" y="19988"/>
                      <a:pt x="15785" y="21753"/>
                    </a:cubicBezTo>
                    <a:lnTo>
                      <a:pt x="6609" y="19430"/>
                    </a:lnTo>
                    <a:lnTo>
                      <a:pt x="0" y="36544"/>
                    </a:lnTo>
                    <a:lnTo>
                      <a:pt x="8470" y="40817"/>
                    </a:lnTo>
                    <a:cubicBezTo>
                      <a:pt x="8278" y="43057"/>
                      <a:pt x="8278" y="45315"/>
                      <a:pt x="8598" y="47542"/>
                    </a:cubicBezTo>
                    <a:close/>
                    <a:moveTo>
                      <a:pt x="35741" y="26277"/>
                    </a:moveTo>
                    <a:cubicBezTo>
                      <a:pt x="38116" y="25211"/>
                      <a:pt x="40683" y="24673"/>
                      <a:pt x="43314" y="24685"/>
                    </a:cubicBezTo>
                    <a:cubicBezTo>
                      <a:pt x="47549" y="24756"/>
                      <a:pt x="51592" y="26271"/>
                      <a:pt x="54864" y="28972"/>
                    </a:cubicBezTo>
                    <a:cubicBezTo>
                      <a:pt x="58136" y="31680"/>
                      <a:pt x="60383" y="35421"/>
                      <a:pt x="61217" y="39573"/>
                    </a:cubicBezTo>
                    <a:cubicBezTo>
                      <a:pt x="62051" y="43718"/>
                      <a:pt x="61473" y="48036"/>
                      <a:pt x="59484" y="51796"/>
                    </a:cubicBezTo>
                    <a:cubicBezTo>
                      <a:pt x="57559" y="55557"/>
                      <a:pt x="54350" y="58541"/>
                      <a:pt x="50501" y="60254"/>
                    </a:cubicBezTo>
                    <a:cubicBezTo>
                      <a:pt x="46009" y="62231"/>
                      <a:pt x="40939" y="62352"/>
                      <a:pt x="36320" y="60588"/>
                    </a:cubicBezTo>
                    <a:cubicBezTo>
                      <a:pt x="31763" y="58823"/>
                      <a:pt x="28042" y="55319"/>
                      <a:pt x="26052" y="50840"/>
                    </a:cubicBezTo>
                    <a:cubicBezTo>
                      <a:pt x="25025" y="48601"/>
                      <a:pt x="24512" y="46175"/>
                      <a:pt x="24448" y="43718"/>
                    </a:cubicBezTo>
                    <a:cubicBezTo>
                      <a:pt x="24384" y="41260"/>
                      <a:pt x="24833" y="38815"/>
                      <a:pt x="25732" y="36524"/>
                    </a:cubicBezTo>
                    <a:cubicBezTo>
                      <a:pt x="26630" y="34240"/>
                      <a:pt x="27977" y="32155"/>
                      <a:pt x="29710" y="30390"/>
                    </a:cubicBezTo>
                    <a:cubicBezTo>
                      <a:pt x="31378" y="28632"/>
                      <a:pt x="33431" y="27233"/>
                      <a:pt x="35741" y="26277"/>
                    </a:cubicBezTo>
                    <a:close/>
                  </a:path>
                </a:pathLst>
              </a:custGeom>
              <a:solidFill>
                <a:srgbClr val="2C5967"/>
              </a:solidFill>
              <a:ln w="6417" cap="flat">
                <a:noFill/>
                <a:prstDash val="solid"/>
                <a:miter/>
              </a:ln>
            </p:spPr>
            <p:txBody>
              <a:bodyPr rtlCol="0" anchor="ctr"/>
              <a:lstStyle/>
              <a:p>
                <a:endParaRPr lang="en-US"/>
              </a:p>
            </p:txBody>
          </p:sp>
          <p:sp>
            <p:nvSpPr>
              <p:cNvPr id="2585" name="Freeform: Shape 2584">
                <a:extLst>
                  <a:ext uri="{FF2B5EF4-FFF2-40B4-BE49-F238E27FC236}">
                    <a16:creationId xmlns:a16="http://schemas.microsoft.com/office/drawing/2014/main" id="{0C87FE2A-4EBC-42D2-89D6-1EED0B127D5F}"/>
                  </a:ext>
                </a:extLst>
              </p:cNvPr>
              <p:cNvSpPr/>
              <p:nvPr/>
            </p:nvSpPr>
            <p:spPr>
              <a:xfrm>
                <a:off x="6606650" y="5494324"/>
                <a:ext cx="83318" cy="83360"/>
              </a:xfrm>
              <a:custGeom>
                <a:avLst/>
                <a:gdLst>
                  <a:gd name="connsiteX0" fmla="*/ 1 w 83318"/>
                  <a:gd name="connsiteY0" fmla="*/ 41562 h 83360"/>
                  <a:gd name="connsiteX1" fmla="*/ 6932 w 83318"/>
                  <a:gd name="connsiteY1" fmla="*/ 64759 h 83360"/>
                  <a:gd name="connsiteX2" fmla="*/ 25669 w 83318"/>
                  <a:gd name="connsiteY2" fmla="*/ 80166 h 83360"/>
                  <a:gd name="connsiteX3" fmla="*/ 49732 w 83318"/>
                  <a:gd name="connsiteY3" fmla="*/ 82566 h 83360"/>
                  <a:gd name="connsiteX4" fmla="*/ 71100 w 83318"/>
                  <a:gd name="connsiteY4" fmla="*/ 71150 h 83360"/>
                  <a:gd name="connsiteX5" fmla="*/ 82522 w 83318"/>
                  <a:gd name="connsiteY5" fmla="*/ 49782 h 83360"/>
                  <a:gd name="connsiteX6" fmla="*/ 80148 w 83318"/>
                  <a:gd name="connsiteY6" fmla="*/ 25674 h 83360"/>
                  <a:gd name="connsiteX7" fmla="*/ 64748 w 83318"/>
                  <a:gd name="connsiteY7" fmla="*/ 6975 h 83360"/>
                  <a:gd name="connsiteX8" fmla="*/ 41519 w 83318"/>
                  <a:gd name="connsiteY8" fmla="*/ 0 h 83360"/>
                  <a:gd name="connsiteX9" fmla="*/ 12193 w 83318"/>
                  <a:gd name="connsiteY9" fmla="*/ 12211 h 83360"/>
                  <a:gd name="connsiteX10" fmla="*/ 1 w 83318"/>
                  <a:gd name="connsiteY10" fmla="*/ 41562 h 83360"/>
                  <a:gd name="connsiteX11" fmla="*/ 41519 w 83318"/>
                  <a:gd name="connsiteY11" fmla="*/ 16260 h 83360"/>
                  <a:gd name="connsiteX12" fmla="*/ 55700 w 83318"/>
                  <a:gd name="connsiteY12" fmla="*/ 20489 h 83360"/>
                  <a:gd name="connsiteX13" fmla="*/ 65132 w 83318"/>
                  <a:gd name="connsiteY13" fmla="*/ 31898 h 83360"/>
                  <a:gd name="connsiteX14" fmla="*/ 66608 w 83318"/>
                  <a:gd name="connsiteY14" fmla="*/ 46612 h 83360"/>
                  <a:gd name="connsiteX15" fmla="*/ 59614 w 83318"/>
                  <a:gd name="connsiteY15" fmla="*/ 59657 h 83360"/>
                  <a:gd name="connsiteX16" fmla="*/ 46588 w 83318"/>
                  <a:gd name="connsiteY16" fmla="*/ 66620 h 83360"/>
                  <a:gd name="connsiteX17" fmla="*/ 31894 w 83318"/>
                  <a:gd name="connsiteY17" fmla="*/ 65144 h 83360"/>
                  <a:gd name="connsiteX18" fmla="*/ 20471 w 83318"/>
                  <a:gd name="connsiteY18" fmla="*/ 55730 h 83360"/>
                  <a:gd name="connsiteX19" fmla="*/ 16236 w 83318"/>
                  <a:gd name="connsiteY19" fmla="*/ 41562 h 83360"/>
                  <a:gd name="connsiteX20" fmla="*/ 23616 w 83318"/>
                  <a:gd name="connsiteY20" fmla="*/ 23672 h 83360"/>
                  <a:gd name="connsiteX21" fmla="*/ 41519 w 83318"/>
                  <a:gd name="connsiteY21" fmla="*/ 16260 h 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3318" h="83360">
                    <a:moveTo>
                      <a:pt x="1" y="41562"/>
                    </a:moveTo>
                    <a:cubicBezTo>
                      <a:pt x="-63" y="49814"/>
                      <a:pt x="2375" y="57886"/>
                      <a:pt x="6932" y="64759"/>
                    </a:cubicBezTo>
                    <a:cubicBezTo>
                      <a:pt x="11488" y="71631"/>
                      <a:pt x="18033" y="76996"/>
                      <a:pt x="25669" y="80166"/>
                    </a:cubicBezTo>
                    <a:cubicBezTo>
                      <a:pt x="33241" y="83336"/>
                      <a:pt x="41646" y="84170"/>
                      <a:pt x="49732" y="82566"/>
                    </a:cubicBezTo>
                    <a:cubicBezTo>
                      <a:pt x="57881" y="80961"/>
                      <a:pt x="65261" y="76989"/>
                      <a:pt x="71100" y="71150"/>
                    </a:cubicBezTo>
                    <a:cubicBezTo>
                      <a:pt x="76939" y="65317"/>
                      <a:pt x="80918" y="57880"/>
                      <a:pt x="82522" y="49782"/>
                    </a:cubicBezTo>
                    <a:cubicBezTo>
                      <a:pt x="84126" y="41684"/>
                      <a:pt x="83293" y="33297"/>
                      <a:pt x="80148" y="25674"/>
                    </a:cubicBezTo>
                    <a:cubicBezTo>
                      <a:pt x="76939" y="18057"/>
                      <a:pt x="71613" y="11544"/>
                      <a:pt x="64748" y="6975"/>
                    </a:cubicBezTo>
                    <a:cubicBezTo>
                      <a:pt x="57881" y="2406"/>
                      <a:pt x="49796" y="-19"/>
                      <a:pt x="41519" y="0"/>
                    </a:cubicBezTo>
                    <a:cubicBezTo>
                      <a:pt x="30545" y="32"/>
                      <a:pt x="19958" y="4421"/>
                      <a:pt x="12193" y="12211"/>
                    </a:cubicBezTo>
                    <a:cubicBezTo>
                      <a:pt x="4365" y="19995"/>
                      <a:pt x="1" y="30551"/>
                      <a:pt x="1" y="41562"/>
                    </a:cubicBezTo>
                    <a:close/>
                    <a:moveTo>
                      <a:pt x="41519" y="16260"/>
                    </a:moveTo>
                    <a:cubicBezTo>
                      <a:pt x="46588" y="16235"/>
                      <a:pt x="51529" y="17711"/>
                      <a:pt x="55700" y="20489"/>
                    </a:cubicBezTo>
                    <a:cubicBezTo>
                      <a:pt x="59871" y="23274"/>
                      <a:pt x="63208" y="27246"/>
                      <a:pt x="65132" y="31898"/>
                    </a:cubicBezTo>
                    <a:cubicBezTo>
                      <a:pt x="67058" y="36544"/>
                      <a:pt x="67571" y="41671"/>
                      <a:pt x="66608" y="46612"/>
                    </a:cubicBezTo>
                    <a:cubicBezTo>
                      <a:pt x="65646" y="51553"/>
                      <a:pt x="63208" y="56096"/>
                      <a:pt x="59614" y="59657"/>
                    </a:cubicBezTo>
                    <a:cubicBezTo>
                      <a:pt x="56084" y="63219"/>
                      <a:pt x="51529" y="65645"/>
                      <a:pt x="46588" y="66620"/>
                    </a:cubicBezTo>
                    <a:cubicBezTo>
                      <a:pt x="41646" y="67602"/>
                      <a:pt x="36513" y="67082"/>
                      <a:pt x="31894" y="65144"/>
                    </a:cubicBezTo>
                    <a:cubicBezTo>
                      <a:pt x="27209" y="63206"/>
                      <a:pt x="23230" y="59927"/>
                      <a:pt x="20471" y="55730"/>
                    </a:cubicBezTo>
                    <a:cubicBezTo>
                      <a:pt x="17712" y="51528"/>
                      <a:pt x="16236" y="46599"/>
                      <a:pt x="16236" y="41562"/>
                    </a:cubicBezTo>
                    <a:cubicBezTo>
                      <a:pt x="16236" y="34850"/>
                      <a:pt x="18867" y="28414"/>
                      <a:pt x="23616" y="23672"/>
                    </a:cubicBezTo>
                    <a:cubicBezTo>
                      <a:pt x="28364" y="18924"/>
                      <a:pt x="34845" y="16260"/>
                      <a:pt x="41519" y="16260"/>
                    </a:cubicBezTo>
                    <a:close/>
                  </a:path>
                </a:pathLst>
              </a:custGeom>
              <a:solidFill>
                <a:srgbClr val="2C5967"/>
              </a:solidFill>
              <a:ln w="6417" cap="flat">
                <a:noFill/>
                <a:prstDash val="solid"/>
                <a:miter/>
              </a:ln>
            </p:spPr>
            <p:txBody>
              <a:bodyPr rtlCol="0" anchor="ctr"/>
              <a:lstStyle/>
              <a:p>
                <a:endParaRPr lang="en-US"/>
              </a:p>
            </p:txBody>
          </p:sp>
          <p:sp>
            <p:nvSpPr>
              <p:cNvPr id="2586" name="Freeform: Shape 2585">
                <a:extLst>
                  <a:ext uri="{FF2B5EF4-FFF2-40B4-BE49-F238E27FC236}">
                    <a16:creationId xmlns:a16="http://schemas.microsoft.com/office/drawing/2014/main" id="{F3F00737-B03C-461A-B90D-68DDCE98FAC4}"/>
                  </a:ext>
                </a:extLst>
              </p:cNvPr>
              <p:cNvSpPr/>
              <p:nvPr/>
            </p:nvSpPr>
            <p:spPr>
              <a:xfrm>
                <a:off x="6563723" y="5451177"/>
                <a:ext cx="168570" cy="169038"/>
              </a:xfrm>
              <a:custGeom>
                <a:avLst/>
                <a:gdLst>
                  <a:gd name="connsiteX0" fmla="*/ 58522 w 168570"/>
                  <a:gd name="connsiteY0" fmla="*/ 21022 h 169038"/>
                  <a:gd name="connsiteX1" fmla="*/ 57687 w 168570"/>
                  <a:gd name="connsiteY1" fmla="*/ 21022 h 169038"/>
                  <a:gd name="connsiteX2" fmla="*/ 41581 w 168570"/>
                  <a:gd name="connsiteY2" fmla="*/ 8310 h 169038"/>
                  <a:gd name="connsiteX3" fmla="*/ 7571 w 168570"/>
                  <a:gd name="connsiteY3" fmla="*/ 42409 h 169038"/>
                  <a:gd name="connsiteX4" fmla="*/ 20534 w 168570"/>
                  <a:gd name="connsiteY4" fmla="*/ 58547 h 169038"/>
                  <a:gd name="connsiteX5" fmla="*/ 20534 w 168570"/>
                  <a:gd name="connsiteY5" fmla="*/ 59401 h 169038"/>
                  <a:gd name="connsiteX6" fmla="*/ 0 w 168570"/>
                  <a:gd name="connsiteY6" fmla="*/ 61724 h 169038"/>
                  <a:gd name="connsiteX7" fmla="*/ 0 w 168570"/>
                  <a:gd name="connsiteY7" fmla="*/ 108413 h 169038"/>
                  <a:gd name="connsiteX8" fmla="*/ 20534 w 168570"/>
                  <a:gd name="connsiteY8" fmla="*/ 110736 h 169038"/>
                  <a:gd name="connsiteX9" fmla="*/ 20534 w 168570"/>
                  <a:gd name="connsiteY9" fmla="*/ 111467 h 169038"/>
                  <a:gd name="connsiteX10" fmla="*/ 7571 w 168570"/>
                  <a:gd name="connsiteY10" fmla="*/ 127971 h 169038"/>
                  <a:gd name="connsiteX11" fmla="*/ 41068 w 168570"/>
                  <a:gd name="connsiteY11" fmla="*/ 161339 h 169038"/>
                  <a:gd name="connsiteX12" fmla="*/ 57174 w 168570"/>
                  <a:gd name="connsiteY12" fmla="*/ 148383 h 169038"/>
                  <a:gd name="connsiteX13" fmla="*/ 58072 w 168570"/>
                  <a:gd name="connsiteY13" fmla="*/ 148383 h 169038"/>
                  <a:gd name="connsiteX14" fmla="*/ 60383 w 168570"/>
                  <a:gd name="connsiteY14" fmla="*/ 169039 h 169038"/>
                  <a:gd name="connsiteX15" fmla="*/ 107675 w 168570"/>
                  <a:gd name="connsiteY15" fmla="*/ 169039 h 169038"/>
                  <a:gd name="connsiteX16" fmla="*/ 109856 w 168570"/>
                  <a:gd name="connsiteY16" fmla="*/ 148383 h 169038"/>
                  <a:gd name="connsiteX17" fmla="*/ 110755 w 168570"/>
                  <a:gd name="connsiteY17" fmla="*/ 148383 h 169038"/>
                  <a:gd name="connsiteX18" fmla="*/ 126990 w 168570"/>
                  <a:gd name="connsiteY18" fmla="*/ 161339 h 169038"/>
                  <a:gd name="connsiteX19" fmla="*/ 160870 w 168570"/>
                  <a:gd name="connsiteY19" fmla="*/ 127971 h 169038"/>
                  <a:gd name="connsiteX20" fmla="*/ 147908 w 168570"/>
                  <a:gd name="connsiteY20" fmla="*/ 111711 h 169038"/>
                  <a:gd name="connsiteX21" fmla="*/ 147908 w 168570"/>
                  <a:gd name="connsiteY21" fmla="*/ 110980 h 169038"/>
                  <a:gd name="connsiteX22" fmla="*/ 168571 w 168570"/>
                  <a:gd name="connsiteY22" fmla="*/ 108656 h 169038"/>
                  <a:gd name="connsiteX23" fmla="*/ 168571 w 168570"/>
                  <a:gd name="connsiteY23" fmla="*/ 61114 h 169038"/>
                  <a:gd name="connsiteX24" fmla="*/ 147908 w 168570"/>
                  <a:gd name="connsiteY24" fmla="*/ 58791 h 169038"/>
                  <a:gd name="connsiteX25" fmla="*/ 147908 w 168570"/>
                  <a:gd name="connsiteY25" fmla="*/ 57931 h 169038"/>
                  <a:gd name="connsiteX26" fmla="*/ 160870 w 168570"/>
                  <a:gd name="connsiteY26" fmla="*/ 42409 h 169038"/>
                  <a:gd name="connsiteX27" fmla="*/ 127503 w 168570"/>
                  <a:gd name="connsiteY27" fmla="*/ 8432 h 169038"/>
                  <a:gd name="connsiteX28" fmla="*/ 111204 w 168570"/>
                  <a:gd name="connsiteY28" fmla="*/ 20656 h 169038"/>
                  <a:gd name="connsiteX29" fmla="*/ 110369 w 168570"/>
                  <a:gd name="connsiteY29" fmla="*/ 20656 h 169038"/>
                  <a:gd name="connsiteX30" fmla="*/ 108188 w 168570"/>
                  <a:gd name="connsiteY30" fmla="*/ 0 h 169038"/>
                  <a:gd name="connsiteX31" fmla="*/ 60896 w 168570"/>
                  <a:gd name="connsiteY31" fmla="*/ 0 h 169038"/>
                  <a:gd name="connsiteX32" fmla="*/ 58522 w 168570"/>
                  <a:gd name="connsiteY32" fmla="*/ 21022 h 169038"/>
                  <a:gd name="connsiteX33" fmla="*/ 73601 w 168570"/>
                  <a:gd name="connsiteY33" fmla="*/ 33246 h 169038"/>
                  <a:gd name="connsiteX34" fmla="*/ 75398 w 168570"/>
                  <a:gd name="connsiteY34" fmla="*/ 16742 h 169038"/>
                  <a:gd name="connsiteX35" fmla="*/ 93108 w 168570"/>
                  <a:gd name="connsiteY35" fmla="*/ 16742 h 169038"/>
                  <a:gd name="connsiteX36" fmla="*/ 94969 w 168570"/>
                  <a:gd name="connsiteY36" fmla="*/ 33246 h 169038"/>
                  <a:gd name="connsiteX37" fmla="*/ 99974 w 168570"/>
                  <a:gd name="connsiteY37" fmla="*/ 34831 h 169038"/>
                  <a:gd name="connsiteX38" fmla="*/ 108316 w 168570"/>
                  <a:gd name="connsiteY38" fmla="*/ 38257 h 169038"/>
                  <a:gd name="connsiteX39" fmla="*/ 112936 w 168570"/>
                  <a:gd name="connsiteY39" fmla="*/ 40702 h 169038"/>
                  <a:gd name="connsiteX40" fmla="*/ 126283 w 168570"/>
                  <a:gd name="connsiteY40" fmla="*/ 30191 h 169038"/>
                  <a:gd name="connsiteX41" fmla="*/ 138475 w 168570"/>
                  <a:gd name="connsiteY41" fmla="*/ 43025 h 169038"/>
                  <a:gd name="connsiteX42" fmla="*/ 128208 w 168570"/>
                  <a:gd name="connsiteY42" fmla="*/ 55243 h 169038"/>
                  <a:gd name="connsiteX43" fmla="*/ 130647 w 168570"/>
                  <a:gd name="connsiteY43" fmla="*/ 60010 h 169038"/>
                  <a:gd name="connsiteX44" fmla="*/ 134112 w 168570"/>
                  <a:gd name="connsiteY44" fmla="*/ 68198 h 169038"/>
                  <a:gd name="connsiteX45" fmla="*/ 135652 w 168570"/>
                  <a:gd name="connsiteY45" fmla="*/ 73210 h 169038"/>
                  <a:gd name="connsiteX46" fmla="*/ 152079 w 168570"/>
                  <a:gd name="connsiteY46" fmla="*/ 75045 h 169038"/>
                  <a:gd name="connsiteX47" fmla="*/ 152079 w 168570"/>
                  <a:gd name="connsiteY47" fmla="*/ 93256 h 169038"/>
                  <a:gd name="connsiteX48" fmla="*/ 135652 w 168570"/>
                  <a:gd name="connsiteY48" fmla="*/ 94969 h 169038"/>
                  <a:gd name="connsiteX49" fmla="*/ 134112 w 168570"/>
                  <a:gd name="connsiteY49" fmla="*/ 100103 h 169038"/>
                  <a:gd name="connsiteX50" fmla="*/ 130647 w 168570"/>
                  <a:gd name="connsiteY50" fmla="*/ 108291 h 169038"/>
                  <a:gd name="connsiteX51" fmla="*/ 128208 w 168570"/>
                  <a:gd name="connsiteY51" fmla="*/ 112937 h 169038"/>
                  <a:gd name="connsiteX52" fmla="*/ 138475 w 168570"/>
                  <a:gd name="connsiteY52" fmla="*/ 125892 h 169038"/>
                  <a:gd name="connsiteX53" fmla="*/ 126283 w 168570"/>
                  <a:gd name="connsiteY53" fmla="*/ 138726 h 169038"/>
                  <a:gd name="connsiteX54" fmla="*/ 113322 w 168570"/>
                  <a:gd name="connsiteY54" fmla="*/ 128337 h 169038"/>
                  <a:gd name="connsiteX55" fmla="*/ 108637 w 168570"/>
                  <a:gd name="connsiteY55" fmla="*/ 130782 h 169038"/>
                  <a:gd name="connsiteX56" fmla="*/ 100360 w 168570"/>
                  <a:gd name="connsiteY56" fmla="*/ 134202 h 169038"/>
                  <a:gd name="connsiteX57" fmla="*/ 95354 w 168570"/>
                  <a:gd name="connsiteY57" fmla="*/ 135793 h 169038"/>
                  <a:gd name="connsiteX58" fmla="*/ 93108 w 168570"/>
                  <a:gd name="connsiteY58" fmla="*/ 152413 h 169038"/>
                  <a:gd name="connsiteX59" fmla="*/ 75398 w 168570"/>
                  <a:gd name="connsiteY59" fmla="*/ 152413 h 169038"/>
                  <a:gd name="connsiteX60" fmla="*/ 73601 w 168570"/>
                  <a:gd name="connsiteY60" fmla="*/ 135915 h 169038"/>
                  <a:gd name="connsiteX61" fmla="*/ 68724 w 168570"/>
                  <a:gd name="connsiteY61" fmla="*/ 134812 h 169038"/>
                  <a:gd name="connsiteX62" fmla="*/ 60510 w 168570"/>
                  <a:gd name="connsiteY62" fmla="*/ 131391 h 169038"/>
                  <a:gd name="connsiteX63" fmla="*/ 55762 w 168570"/>
                  <a:gd name="connsiteY63" fmla="*/ 128947 h 169038"/>
                  <a:gd name="connsiteX64" fmla="*/ 42928 w 168570"/>
                  <a:gd name="connsiteY64" fmla="*/ 139335 h 169038"/>
                  <a:gd name="connsiteX65" fmla="*/ 30095 w 168570"/>
                  <a:gd name="connsiteY65" fmla="*/ 126502 h 169038"/>
                  <a:gd name="connsiteX66" fmla="*/ 40362 w 168570"/>
                  <a:gd name="connsiteY66" fmla="*/ 113546 h 169038"/>
                  <a:gd name="connsiteX67" fmla="*/ 37924 w 168570"/>
                  <a:gd name="connsiteY67" fmla="*/ 108900 h 169038"/>
                  <a:gd name="connsiteX68" fmla="*/ 34458 w 168570"/>
                  <a:gd name="connsiteY68" fmla="*/ 100712 h 169038"/>
                  <a:gd name="connsiteX69" fmla="*/ 32854 w 168570"/>
                  <a:gd name="connsiteY69" fmla="*/ 95579 h 169038"/>
                  <a:gd name="connsiteX70" fmla="*/ 16491 w 168570"/>
                  <a:gd name="connsiteY70" fmla="*/ 93866 h 169038"/>
                  <a:gd name="connsiteX71" fmla="*/ 16491 w 168570"/>
                  <a:gd name="connsiteY71" fmla="*/ 75655 h 169038"/>
                  <a:gd name="connsiteX72" fmla="*/ 32854 w 168570"/>
                  <a:gd name="connsiteY72" fmla="*/ 73826 h 169038"/>
                  <a:gd name="connsiteX73" fmla="*/ 34458 w 168570"/>
                  <a:gd name="connsiteY73" fmla="*/ 68814 h 169038"/>
                  <a:gd name="connsiteX74" fmla="*/ 37924 w 168570"/>
                  <a:gd name="connsiteY74" fmla="*/ 60620 h 169038"/>
                  <a:gd name="connsiteX75" fmla="*/ 40362 w 168570"/>
                  <a:gd name="connsiteY75" fmla="*/ 55859 h 169038"/>
                  <a:gd name="connsiteX76" fmla="*/ 30095 w 168570"/>
                  <a:gd name="connsiteY76" fmla="*/ 43634 h 169038"/>
                  <a:gd name="connsiteX77" fmla="*/ 42801 w 168570"/>
                  <a:gd name="connsiteY77" fmla="*/ 30191 h 169038"/>
                  <a:gd name="connsiteX78" fmla="*/ 55634 w 168570"/>
                  <a:gd name="connsiteY78" fmla="*/ 40580 h 169038"/>
                  <a:gd name="connsiteX79" fmla="*/ 60383 w 168570"/>
                  <a:gd name="connsiteY79" fmla="*/ 38135 h 169038"/>
                  <a:gd name="connsiteX80" fmla="*/ 68596 w 168570"/>
                  <a:gd name="connsiteY80" fmla="*/ 34709 h 169038"/>
                  <a:gd name="connsiteX81" fmla="*/ 73601 w 168570"/>
                  <a:gd name="connsiteY81" fmla="*/ 33246 h 16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68570" h="169038">
                    <a:moveTo>
                      <a:pt x="58522" y="21022"/>
                    </a:moveTo>
                    <a:lnTo>
                      <a:pt x="57687" y="21022"/>
                    </a:lnTo>
                    <a:lnTo>
                      <a:pt x="41581" y="8310"/>
                    </a:lnTo>
                    <a:lnTo>
                      <a:pt x="7571" y="42409"/>
                    </a:lnTo>
                    <a:lnTo>
                      <a:pt x="20534" y="58547"/>
                    </a:lnTo>
                    <a:lnTo>
                      <a:pt x="20534" y="59401"/>
                    </a:lnTo>
                    <a:lnTo>
                      <a:pt x="0" y="61724"/>
                    </a:lnTo>
                    <a:lnTo>
                      <a:pt x="0" y="108413"/>
                    </a:lnTo>
                    <a:lnTo>
                      <a:pt x="20534" y="110736"/>
                    </a:lnTo>
                    <a:lnTo>
                      <a:pt x="20534" y="111467"/>
                    </a:lnTo>
                    <a:lnTo>
                      <a:pt x="7571" y="127971"/>
                    </a:lnTo>
                    <a:lnTo>
                      <a:pt x="41068" y="161339"/>
                    </a:lnTo>
                    <a:lnTo>
                      <a:pt x="57174" y="148383"/>
                    </a:lnTo>
                    <a:lnTo>
                      <a:pt x="58072" y="148383"/>
                    </a:lnTo>
                    <a:lnTo>
                      <a:pt x="60383" y="169039"/>
                    </a:lnTo>
                    <a:lnTo>
                      <a:pt x="107675" y="169039"/>
                    </a:lnTo>
                    <a:lnTo>
                      <a:pt x="109856" y="148383"/>
                    </a:lnTo>
                    <a:lnTo>
                      <a:pt x="110755" y="148383"/>
                    </a:lnTo>
                    <a:lnTo>
                      <a:pt x="126990" y="161339"/>
                    </a:lnTo>
                    <a:lnTo>
                      <a:pt x="160870" y="127971"/>
                    </a:lnTo>
                    <a:lnTo>
                      <a:pt x="147908" y="111711"/>
                    </a:lnTo>
                    <a:lnTo>
                      <a:pt x="147908" y="110980"/>
                    </a:lnTo>
                    <a:lnTo>
                      <a:pt x="168571" y="108656"/>
                    </a:lnTo>
                    <a:lnTo>
                      <a:pt x="168571" y="61114"/>
                    </a:lnTo>
                    <a:lnTo>
                      <a:pt x="147908" y="58791"/>
                    </a:lnTo>
                    <a:lnTo>
                      <a:pt x="147908" y="57931"/>
                    </a:lnTo>
                    <a:lnTo>
                      <a:pt x="160870" y="42409"/>
                    </a:lnTo>
                    <a:lnTo>
                      <a:pt x="127503" y="8432"/>
                    </a:lnTo>
                    <a:lnTo>
                      <a:pt x="111204" y="20656"/>
                    </a:lnTo>
                    <a:lnTo>
                      <a:pt x="110369" y="20656"/>
                    </a:lnTo>
                    <a:lnTo>
                      <a:pt x="108188" y="0"/>
                    </a:lnTo>
                    <a:lnTo>
                      <a:pt x="60896" y="0"/>
                    </a:lnTo>
                    <a:lnTo>
                      <a:pt x="58522" y="21022"/>
                    </a:lnTo>
                    <a:close/>
                    <a:moveTo>
                      <a:pt x="73601" y="33246"/>
                    </a:moveTo>
                    <a:lnTo>
                      <a:pt x="75398" y="16742"/>
                    </a:lnTo>
                    <a:lnTo>
                      <a:pt x="93108" y="16742"/>
                    </a:lnTo>
                    <a:lnTo>
                      <a:pt x="94969" y="33246"/>
                    </a:lnTo>
                    <a:lnTo>
                      <a:pt x="99974" y="34831"/>
                    </a:lnTo>
                    <a:cubicBezTo>
                      <a:pt x="102862" y="35665"/>
                      <a:pt x="105685" y="36813"/>
                      <a:pt x="108316" y="38257"/>
                    </a:cubicBezTo>
                    <a:lnTo>
                      <a:pt x="112936" y="40702"/>
                    </a:lnTo>
                    <a:lnTo>
                      <a:pt x="126283" y="30191"/>
                    </a:lnTo>
                    <a:lnTo>
                      <a:pt x="138475" y="43025"/>
                    </a:lnTo>
                    <a:lnTo>
                      <a:pt x="128208" y="55243"/>
                    </a:lnTo>
                    <a:lnTo>
                      <a:pt x="130647" y="60010"/>
                    </a:lnTo>
                    <a:cubicBezTo>
                      <a:pt x="132058" y="62628"/>
                      <a:pt x="133214" y="65375"/>
                      <a:pt x="134112" y="68198"/>
                    </a:cubicBezTo>
                    <a:lnTo>
                      <a:pt x="135652" y="73210"/>
                    </a:lnTo>
                    <a:lnTo>
                      <a:pt x="152079" y="75045"/>
                    </a:lnTo>
                    <a:lnTo>
                      <a:pt x="152079" y="93256"/>
                    </a:lnTo>
                    <a:lnTo>
                      <a:pt x="135652" y="94969"/>
                    </a:lnTo>
                    <a:lnTo>
                      <a:pt x="134112" y="100103"/>
                    </a:lnTo>
                    <a:cubicBezTo>
                      <a:pt x="133149" y="102920"/>
                      <a:pt x="132058" y="105660"/>
                      <a:pt x="130647" y="108291"/>
                    </a:cubicBezTo>
                    <a:lnTo>
                      <a:pt x="128208" y="112937"/>
                    </a:lnTo>
                    <a:lnTo>
                      <a:pt x="138475" y="125892"/>
                    </a:lnTo>
                    <a:lnTo>
                      <a:pt x="126283" y="138726"/>
                    </a:lnTo>
                    <a:lnTo>
                      <a:pt x="113322" y="128337"/>
                    </a:lnTo>
                    <a:lnTo>
                      <a:pt x="108637" y="130782"/>
                    </a:lnTo>
                    <a:cubicBezTo>
                      <a:pt x="106006" y="132174"/>
                      <a:pt x="103247" y="133316"/>
                      <a:pt x="100360" y="134202"/>
                    </a:cubicBezTo>
                    <a:lnTo>
                      <a:pt x="95354" y="135793"/>
                    </a:lnTo>
                    <a:lnTo>
                      <a:pt x="93108" y="152413"/>
                    </a:lnTo>
                    <a:lnTo>
                      <a:pt x="75398" y="152413"/>
                    </a:lnTo>
                    <a:lnTo>
                      <a:pt x="73601" y="135915"/>
                    </a:lnTo>
                    <a:lnTo>
                      <a:pt x="68724" y="134812"/>
                    </a:lnTo>
                    <a:cubicBezTo>
                      <a:pt x="65837" y="133926"/>
                      <a:pt x="63142" y="132777"/>
                      <a:pt x="60510" y="131391"/>
                    </a:cubicBezTo>
                    <a:lnTo>
                      <a:pt x="55762" y="128947"/>
                    </a:lnTo>
                    <a:lnTo>
                      <a:pt x="42928" y="139335"/>
                    </a:lnTo>
                    <a:lnTo>
                      <a:pt x="30095" y="126502"/>
                    </a:lnTo>
                    <a:lnTo>
                      <a:pt x="40362" y="113546"/>
                    </a:lnTo>
                    <a:lnTo>
                      <a:pt x="37924" y="108900"/>
                    </a:lnTo>
                    <a:cubicBezTo>
                      <a:pt x="36576" y="106250"/>
                      <a:pt x="35421" y="103517"/>
                      <a:pt x="34458" y="100712"/>
                    </a:cubicBezTo>
                    <a:lnTo>
                      <a:pt x="32854" y="95579"/>
                    </a:lnTo>
                    <a:lnTo>
                      <a:pt x="16491" y="93866"/>
                    </a:lnTo>
                    <a:lnTo>
                      <a:pt x="16491" y="75655"/>
                    </a:lnTo>
                    <a:lnTo>
                      <a:pt x="32854" y="73826"/>
                    </a:lnTo>
                    <a:lnTo>
                      <a:pt x="34458" y="68814"/>
                    </a:lnTo>
                    <a:cubicBezTo>
                      <a:pt x="35421" y="66004"/>
                      <a:pt x="36576" y="63264"/>
                      <a:pt x="37924" y="60620"/>
                    </a:cubicBezTo>
                    <a:lnTo>
                      <a:pt x="40362" y="55859"/>
                    </a:lnTo>
                    <a:lnTo>
                      <a:pt x="30095" y="43634"/>
                    </a:lnTo>
                    <a:lnTo>
                      <a:pt x="42801" y="30191"/>
                    </a:lnTo>
                    <a:lnTo>
                      <a:pt x="55634" y="40580"/>
                    </a:lnTo>
                    <a:lnTo>
                      <a:pt x="60383" y="38135"/>
                    </a:lnTo>
                    <a:cubicBezTo>
                      <a:pt x="62949" y="36692"/>
                      <a:pt x="65708" y="35543"/>
                      <a:pt x="68596" y="34709"/>
                    </a:cubicBezTo>
                    <a:lnTo>
                      <a:pt x="73601" y="33246"/>
                    </a:lnTo>
                    <a:close/>
                  </a:path>
                </a:pathLst>
              </a:custGeom>
              <a:solidFill>
                <a:srgbClr val="2C5967"/>
              </a:solidFill>
              <a:ln w="6417" cap="flat">
                <a:noFill/>
                <a:prstDash val="solid"/>
                <a:miter/>
              </a:ln>
            </p:spPr>
            <p:txBody>
              <a:bodyPr rtlCol="0" anchor="ctr"/>
              <a:lstStyle/>
              <a:p>
                <a:endParaRPr lang="en-US"/>
              </a:p>
            </p:txBody>
          </p:sp>
        </p:grpSp>
        <p:grpSp>
          <p:nvGrpSpPr>
            <p:cNvPr id="2587" name="Graphic 2">
              <a:extLst>
                <a:ext uri="{FF2B5EF4-FFF2-40B4-BE49-F238E27FC236}">
                  <a16:creationId xmlns:a16="http://schemas.microsoft.com/office/drawing/2014/main" id="{16ADDEF9-D28B-42A1-969D-02DDB81B1F28}"/>
                </a:ext>
              </a:extLst>
            </p:cNvPr>
            <p:cNvGrpSpPr/>
            <p:nvPr/>
          </p:nvGrpSpPr>
          <p:grpSpPr>
            <a:xfrm>
              <a:off x="6371070" y="5808467"/>
              <a:ext cx="551848" cy="340092"/>
              <a:chOff x="6371070" y="5808467"/>
              <a:chExt cx="551848" cy="340092"/>
            </a:xfrm>
            <a:solidFill>
              <a:srgbClr val="000000"/>
            </a:solidFill>
          </p:grpSpPr>
          <p:sp>
            <p:nvSpPr>
              <p:cNvPr id="2588" name="TextBox 2587">
                <a:extLst>
                  <a:ext uri="{FF2B5EF4-FFF2-40B4-BE49-F238E27FC236}">
                    <a16:creationId xmlns:a16="http://schemas.microsoft.com/office/drawing/2014/main" id="{579B50BE-CBCC-49C4-B4FF-CE3684C33C3E}"/>
                  </a:ext>
                </a:extLst>
              </p:cNvPr>
              <p:cNvSpPr txBox="1"/>
              <p:nvPr/>
            </p:nvSpPr>
            <p:spPr>
              <a:xfrm>
                <a:off x="6279630" y="5762747"/>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GoldenGate</a:t>
                </a:r>
              </a:p>
            </p:txBody>
          </p:sp>
          <p:sp>
            <p:nvSpPr>
              <p:cNvPr id="2589" name="TextBox 2588">
                <a:extLst>
                  <a:ext uri="{FF2B5EF4-FFF2-40B4-BE49-F238E27FC236}">
                    <a16:creationId xmlns:a16="http://schemas.microsoft.com/office/drawing/2014/main" id="{943DFF7B-1655-40EA-AB1E-091D8C53CF30}"/>
                  </a:ext>
                </a:extLst>
              </p:cNvPr>
              <p:cNvSpPr txBox="1"/>
              <p:nvPr/>
            </p:nvSpPr>
            <p:spPr>
              <a:xfrm>
                <a:off x="6387003" y="5865416"/>
                <a:ext cx="51655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Stream</a:t>
                </a:r>
              </a:p>
            </p:txBody>
          </p:sp>
          <p:sp>
            <p:nvSpPr>
              <p:cNvPr id="2590" name="TextBox 2589">
                <a:extLst>
                  <a:ext uri="{FF2B5EF4-FFF2-40B4-BE49-F238E27FC236}">
                    <a16:creationId xmlns:a16="http://schemas.microsoft.com/office/drawing/2014/main" id="{92361BDA-582D-4479-9736-DF3FE0D0BF34}"/>
                  </a:ext>
                </a:extLst>
              </p:cNvPr>
              <p:cNvSpPr txBox="1"/>
              <p:nvPr/>
            </p:nvSpPr>
            <p:spPr>
              <a:xfrm>
                <a:off x="6341636" y="5968086"/>
                <a:ext cx="60639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Analytics</a:t>
                </a:r>
              </a:p>
            </p:txBody>
          </p:sp>
        </p:grpSp>
      </p:grpSp>
      <p:grpSp>
        <p:nvGrpSpPr>
          <p:cNvPr id="2591" name="Graphic 2">
            <a:extLst>
              <a:ext uri="{FF2B5EF4-FFF2-40B4-BE49-F238E27FC236}">
                <a16:creationId xmlns:a16="http://schemas.microsoft.com/office/drawing/2014/main" id="{31B05216-2C24-4D33-B7A7-9416BBDD38E8}"/>
              </a:ext>
            </a:extLst>
          </p:cNvPr>
          <p:cNvGrpSpPr/>
          <p:nvPr/>
        </p:nvGrpSpPr>
        <p:grpSpPr>
          <a:xfrm>
            <a:off x="7243780" y="5248764"/>
            <a:ext cx="551848" cy="697542"/>
            <a:chOff x="7243780" y="5348347"/>
            <a:chExt cx="551848" cy="697542"/>
          </a:xfrm>
        </p:grpSpPr>
        <p:grpSp>
          <p:nvGrpSpPr>
            <p:cNvPr id="2592" name="Graphic 2">
              <a:extLst>
                <a:ext uri="{FF2B5EF4-FFF2-40B4-BE49-F238E27FC236}">
                  <a16:creationId xmlns:a16="http://schemas.microsoft.com/office/drawing/2014/main" id="{83499F93-31C9-41F8-BF8B-0ADA8D121163}"/>
                </a:ext>
              </a:extLst>
            </p:cNvPr>
            <p:cNvGrpSpPr/>
            <p:nvPr/>
          </p:nvGrpSpPr>
          <p:grpSpPr>
            <a:xfrm>
              <a:off x="7260656" y="5348347"/>
              <a:ext cx="513347" cy="452236"/>
              <a:chOff x="7260656" y="5348347"/>
              <a:chExt cx="513347" cy="452236"/>
            </a:xfrm>
          </p:grpSpPr>
          <p:sp>
            <p:nvSpPr>
              <p:cNvPr id="2593" name="Freeform: Shape 2592">
                <a:extLst>
                  <a:ext uri="{FF2B5EF4-FFF2-40B4-BE49-F238E27FC236}">
                    <a16:creationId xmlns:a16="http://schemas.microsoft.com/office/drawing/2014/main" id="{D869804E-255C-4992-B70F-F5A2E6EE11F0}"/>
                  </a:ext>
                </a:extLst>
              </p:cNvPr>
              <p:cNvSpPr/>
              <p:nvPr/>
            </p:nvSpPr>
            <p:spPr>
              <a:xfrm>
                <a:off x="7266752" y="5510790"/>
                <a:ext cx="501155" cy="283200"/>
              </a:xfrm>
              <a:custGeom>
                <a:avLst/>
                <a:gdLst>
                  <a:gd name="connsiteX0" fmla="*/ 495060 w 501155"/>
                  <a:gd name="connsiteY0" fmla="*/ 283194 h 283200"/>
                  <a:gd name="connsiteX1" fmla="*/ 470612 w 501155"/>
                  <a:gd name="connsiteY1" fmla="*/ 274275 h 283200"/>
                  <a:gd name="connsiteX2" fmla="*/ 462783 w 501155"/>
                  <a:gd name="connsiteY2" fmla="*/ 270970 h 283200"/>
                  <a:gd name="connsiteX3" fmla="*/ 455083 w 501155"/>
                  <a:gd name="connsiteY3" fmla="*/ 274275 h 283200"/>
                  <a:gd name="connsiteX4" fmla="*/ 430185 w 501155"/>
                  <a:gd name="connsiteY4" fmla="*/ 283201 h 283200"/>
                  <a:gd name="connsiteX5" fmla="*/ 405288 w 501155"/>
                  <a:gd name="connsiteY5" fmla="*/ 274275 h 283200"/>
                  <a:gd name="connsiteX6" fmla="*/ 397588 w 501155"/>
                  <a:gd name="connsiteY6" fmla="*/ 270970 h 283200"/>
                  <a:gd name="connsiteX7" fmla="*/ 389823 w 501155"/>
                  <a:gd name="connsiteY7" fmla="*/ 274275 h 283200"/>
                  <a:gd name="connsiteX8" fmla="*/ 364990 w 501155"/>
                  <a:gd name="connsiteY8" fmla="*/ 283188 h 283200"/>
                  <a:gd name="connsiteX9" fmla="*/ 340157 w 501155"/>
                  <a:gd name="connsiteY9" fmla="*/ 274275 h 283200"/>
                  <a:gd name="connsiteX10" fmla="*/ 332329 w 501155"/>
                  <a:gd name="connsiteY10" fmla="*/ 270970 h 283200"/>
                  <a:gd name="connsiteX11" fmla="*/ 324629 w 501155"/>
                  <a:gd name="connsiteY11" fmla="*/ 274275 h 283200"/>
                  <a:gd name="connsiteX12" fmla="*/ 299860 w 501155"/>
                  <a:gd name="connsiteY12" fmla="*/ 283188 h 283200"/>
                  <a:gd name="connsiteX13" fmla="*/ 275027 w 501155"/>
                  <a:gd name="connsiteY13" fmla="*/ 274275 h 283200"/>
                  <a:gd name="connsiteX14" fmla="*/ 267197 w 501155"/>
                  <a:gd name="connsiteY14" fmla="*/ 270970 h 283200"/>
                  <a:gd name="connsiteX15" fmla="*/ 259498 w 501155"/>
                  <a:gd name="connsiteY15" fmla="*/ 274275 h 283200"/>
                  <a:gd name="connsiteX16" fmla="*/ 234600 w 501155"/>
                  <a:gd name="connsiteY16" fmla="*/ 283201 h 283200"/>
                  <a:gd name="connsiteX17" fmla="*/ 209767 w 501155"/>
                  <a:gd name="connsiteY17" fmla="*/ 274275 h 283200"/>
                  <a:gd name="connsiteX18" fmla="*/ 202066 w 501155"/>
                  <a:gd name="connsiteY18" fmla="*/ 270970 h 283200"/>
                  <a:gd name="connsiteX19" fmla="*/ 194238 w 501155"/>
                  <a:gd name="connsiteY19" fmla="*/ 274275 h 283200"/>
                  <a:gd name="connsiteX20" fmla="*/ 169405 w 501155"/>
                  <a:gd name="connsiteY20" fmla="*/ 283188 h 283200"/>
                  <a:gd name="connsiteX21" fmla="*/ 144636 w 501155"/>
                  <a:gd name="connsiteY21" fmla="*/ 274275 h 283200"/>
                  <a:gd name="connsiteX22" fmla="*/ 136808 w 501155"/>
                  <a:gd name="connsiteY22" fmla="*/ 270970 h 283200"/>
                  <a:gd name="connsiteX23" fmla="*/ 129107 w 501155"/>
                  <a:gd name="connsiteY23" fmla="*/ 274275 h 283200"/>
                  <a:gd name="connsiteX24" fmla="*/ 104274 w 501155"/>
                  <a:gd name="connsiteY24" fmla="*/ 283188 h 283200"/>
                  <a:gd name="connsiteX25" fmla="*/ 79441 w 501155"/>
                  <a:gd name="connsiteY25" fmla="*/ 274275 h 283200"/>
                  <a:gd name="connsiteX26" fmla="*/ 71612 w 501155"/>
                  <a:gd name="connsiteY26" fmla="*/ 270970 h 283200"/>
                  <a:gd name="connsiteX27" fmla="*/ 63912 w 501155"/>
                  <a:gd name="connsiteY27" fmla="*/ 274275 h 283200"/>
                  <a:gd name="connsiteX28" fmla="*/ 39464 w 501155"/>
                  <a:gd name="connsiteY28" fmla="*/ 283194 h 283200"/>
                  <a:gd name="connsiteX29" fmla="*/ 15080 w 501155"/>
                  <a:gd name="connsiteY29" fmla="*/ 274275 h 283200"/>
                  <a:gd name="connsiteX30" fmla="*/ 7380 w 501155"/>
                  <a:gd name="connsiteY30" fmla="*/ 270970 h 283200"/>
                  <a:gd name="connsiteX31" fmla="*/ 0 w 501155"/>
                  <a:gd name="connsiteY31" fmla="*/ 270970 h 283200"/>
                  <a:gd name="connsiteX32" fmla="*/ 0 w 501155"/>
                  <a:gd name="connsiteY32" fmla="*/ 209863 h 283200"/>
                  <a:gd name="connsiteX33" fmla="*/ 6096 w 501155"/>
                  <a:gd name="connsiteY33" fmla="*/ 209863 h 283200"/>
                  <a:gd name="connsiteX34" fmla="*/ 30544 w 501155"/>
                  <a:gd name="connsiteY34" fmla="*/ 218782 h 283200"/>
                  <a:gd name="connsiteX35" fmla="*/ 38373 w 501155"/>
                  <a:gd name="connsiteY35" fmla="*/ 222080 h 283200"/>
                  <a:gd name="connsiteX36" fmla="*/ 46073 w 501155"/>
                  <a:gd name="connsiteY36" fmla="*/ 218782 h 283200"/>
                  <a:gd name="connsiteX37" fmla="*/ 70906 w 501155"/>
                  <a:gd name="connsiteY37" fmla="*/ 209869 h 283200"/>
                  <a:gd name="connsiteX38" fmla="*/ 95740 w 501155"/>
                  <a:gd name="connsiteY38" fmla="*/ 218782 h 283200"/>
                  <a:gd name="connsiteX39" fmla="*/ 103568 w 501155"/>
                  <a:gd name="connsiteY39" fmla="*/ 222080 h 283200"/>
                  <a:gd name="connsiteX40" fmla="*/ 111269 w 501155"/>
                  <a:gd name="connsiteY40" fmla="*/ 218782 h 283200"/>
                  <a:gd name="connsiteX41" fmla="*/ 115760 w 501155"/>
                  <a:gd name="connsiteY41" fmla="*/ 215606 h 283200"/>
                  <a:gd name="connsiteX42" fmla="*/ 115760 w 501155"/>
                  <a:gd name="connsiteY42" fmla="*/ 189451 h 283200"/>
                  <a:gd name="connsiteX43" fmla="*/ 0 w 501155"/>
                  <a:gd name="connsiteY43" fmla="*/ 189451 h 283200"/>
                  <a:gd name="connsiteX44" fmla="*/ 0 w 501155"/>
                  <a:gd name="connsiteY44" fmla="*/ 128337 h 283200"/>
                  <a:gd name="connsiteX45" fmla="*/ 16299 w 501155"/>
                  <a:gd name="connsiteY45" fmla="*/ 128337 h 283200"/>
                  <a:gd name="connsiteX46" fmla="*/ 116145 w 501155"/>
                  <a:gd name="connsiteY46" fmla="*/ 14297 h 283200"/>
                  <a:gd name="connsiteX47" fmla="*/ 116145 w 501155"/>
                  <a:gd name="connsiteY47" fmla="*/ 0 h 283200"/>
                  <a:gd name="connsiteX48" fmla="*/ 144636 w 501155"/>
                  <a:gd name="connsiteY48" fmla="*/ 0 h 283200"/>
                  <a:gd name="connsiteX49" fmla="*/ 144636 w 501155"/>
                  <a:gd name="connsiteY49" fmla="*/ 14297 h 283200"/>
                  <a:gd name="connsiteX50" fmla="*/ 165042 w 501155"/>
                  <a:gd name="connsiteY50" fmla="*/ 82623 h 283200"/>
                  <a:gd name="connsiteX51" fmla="*/ 202837 w 501155"/>
                  <a:gd name="connsiteY51" fmla="*/ 116202 h 283200"/>
                  <a:gd name="connsiteX52" fmla="*/ 252439 w 501155"/>
                  <a:gd name="connsiteY52" fmla="*/ 126379 h 283200"/>
                  <a:gd name="connsiteX53" fmla="*/ 301464 w 501155"/>
                  <a:gd name="connsiteY53" fmla="*/ 115272 h 283200"/>
                  <a:gd name="connsiteX54" fmla="*/ 337975 w 501155"/>
                  <a:gd name="connsiteY54" fmla="*/ 80666 h 283200"/>
                  <a:gd name="connsiteX55" fmla="*/ 357675 w 501155"/>
                  <a:gd name="connsiteY55" fmla="*/ 14297 h 283200"/>
                  <a:gd name="connsiteX56" fmla="*/ 357675 w 501155"/>
                  <a:gd name="connsiteY56" fmla="*/ 0 h 283200"/>
                  <a:gd name="connsiteX57" fmla="*/ 386230 w 501155"/>
                  <a:gd name="connsiteY57" fmla="*/ 0 h 283200"/>
                  <a:gd name="connsiteX58" fmla="*/ 386230 w 501155"/>
                  <a:gd name="connsiteY58" fmla="*/ 14297 h 283200"/>
                  <a:gd name="connsiteX59" fmla="*/ 486012 w 501155"/>
                  <a:gd name="connsiteY59" fmla="*/ 128337 h 283200"/>
                  <a:gd name="connsiteX60" fmla="*/ 501156 w 501155"/>
                  <a:gd name="connsiteY60" fmla="*/ 128337 h 283200"/>
                  <a:gd name="connsiteX61" fmla="*/ 501156 w 501155"/>
                  <a:gd name="connsiteY61" fmla="*/ 189451 h 283200"/>
                  <a:gd name="connsiteX62" fmla="*/ 387129 w 501155"/>
                  <a:gd name="connsiteY62" fmla="*/ 189451 h 283200"/>
                  <a:gd name="connsiteX63" fmla="*/ 387129 w 501155"/>
                  <a:gd name="connsiteY63" fmla="*/ 211082 h 283200"/>
                  <a:gd name="connsiteX64" fmla="*/ 397267 w 501155"/>
                  <a:gd name="connsiteY64" fmla="*/ 209863 h 283200"/>
                  <a:gd name="connsiteX65" fmla="*/ 421715 w 501155"/>
                  <a:gd name="connsiteY65" fmla="*/ 218782 h 283200"/>
                  <a:gd name="connsiteX66" fmla="*/ 429415 w 501155"/>
                  <a:gd name="connsiteY66" fmla="*/ 222080 h 283200"/>
                  <a:gd name="connsiteX67" fmla="*/ 437244 w 501155"/>
                  <a:gd name="connsiteY67" fmla="*/ 218782 h 283200"/>
                  <a:gd name="connsiteX68" fmla="*/ 462013 w 501155"/>
                  <a:gd name="connsiteY68" fmla="*/ 209869 h 283200"/>
                  <a:gd name="connsiteX69" fmla="*/ 486846 w 501155"/>
                  <a:gd name="connsiteY69" fmla="*/ 218782 h 283200"/>
                  <a:gd name="connsiteX70" fmla="*/ 494675 w 501155"/>
                  <a:gd name="connsiteY70" fmla="*/ 222080 h 283200"/>
                  <a:gd name="connsiteX71" fmla="*/ 500771 w 501155"/>
                  <a:gd name="connsiteY71" fmla="*/ 222080 h 283200"/>
                  <a:gd name="connsiteX72" fmla="*/ 500771 w 501155"/>
                  <a:gd name="connsiteY72" fmla="*/ 283194 h 283200"/>
                  <a:gd name="connsiteX73" fmla="*/ 495060 w 501155"/>
                  <a:gd name="connsiteY73" fmla="*/ 283194 h 28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01155" h="283200">
                    <a:moveTo>
                      <a:pt x="495060" y="283194"/>
                    </a:moveTo>
                    <a:cubicBezTo>
                      <a:pt x="486076" y="283182"/>
                      <a:pt x="477413" y="280018"/>
                      <a:pt x="470612" y="274275"/>
                    </a:cubicBezTo>
                    <a:cubicBezTo>
                      <a:pt x="467146" y="271708"/>
                      <a:pt x="466184" y="270970"/>
                      <a:pt x="462783" y="270970"/>
                    </a:cubicBezTo>
                    <a:cubicBezTo>
                      <a:pt x="459318" y="270970"/>
                      <a:pt x="458484" y="271708"/>
                      <a:pt x="455083" y="274275"/>
                    </a:cubicBezTo>
                    <a:cubicBezTo>
                      <a:pt x="448089" y="280044"/>
                      <a:pt x="439233" y="283201"/>
                      <a:pt x="430185" y="283201"/>
                    </a:cubicBezTo>
                    <a:cubicBezTo>
                      <a:pt x="421137" y="283201"/>
                      <a:pt x="412346" y="280044"/>
                      <a:pt x="405288" y="274275"/>
                    </a:cubicBezTo>
                    <a:cubicBezTo>
                      <a:pt x="401887" y="271708"/>
                      <a:pt x="401053" y="270970"/>
                      <a:pt x="397588" y="270970"/>
                    </a:cubicBezTo>
                    <a:cubicBezTo>
                      <a:pt x="394187" y="270970"/>
                      <a:pt x="393224" y="271708"/>
                      <a:pt x="389823" y="274275"/>
                    </a:cubicBezTo>
                    <a:cubicBezTo>
                      <a:pt x="382829" y="280037"/>
                      <a:pt x="374038" y="283188"/>
                      <a:pt x="364990" y="283188"/>
                    </a:cubicBezTo>
                    <a:cubicBezTo>
                      <a:pt x="355943" y="283188"/>
                      <a:pt x="347152" y="280037"/>
                      <a:pt x="340157" y="274275"/>
                    </a:cubicBezTo>
                    <a:cubicBezTo>
                      <a:pt x="336757" y="271708"/>
                      <a:pt x="335794" y="270970"/>
                      <a:pt x="332329" y="270970"/>
                    </a:cubicBezTo>
                    <a:cubicBezTo>
                      <a:pt x="328927" y="270970"/>
                      <a:pt x="328093" y="271708"/>
                      <a:pt x="324629" y="274275"/>
                    </a:cubicBezTo>
                    <a:cubicBezTo>
                      <a:pt x="317634" y="280037"/>
                      <a:pt x="308907" y="283188"/>
                      <a:pt x="299860" y="283188"/>
                    </a:cubicBezTo>
                    <a:cubicBezTo>
                      <a:pt x="290812" y="283188"/>
                      <a:pt x="282021" y="280037"/>
                      <a:pt x="275027" y="274275"/>
                    </a:cubicBezTo>
                    <a:cubicBezTo>
                      <a:pt x="271497" y="271708"/>
                      <a:pt x="270599" y="270970"/>
                      <a:pt x="267197" y="270970"/>
                    </a:cubicBezTo>
                    <a:cubicBezTo>
                      <a:pt x="263797" y="270970"/>
                      <a:pt x="262899" y="271708"/>
                      <a:pt x="259498" y="274275"/>
                    </a:cubicBezTo>
                    <a:cubicBezTo>
                      <a:pt x="252503" y="280044"/>
                      <a:pt x="243712" y="283201"/>
                      <a:pt x="234600" y="283201"/>
                    </a:cubicBezTo>
                    <a:cubicBezTo>
                      <a:pt x="225552" y="283201"/>
                      <a:pt x="216761" y="280044"/>
                      <a:pt x="209767" y="274275"/>
                    </a:cubicBezTo>
                    <a:cubicBezTo>
                      <a:pt x="206302" y="271708"/>
                      <a:pt x="205467" y="270970"/>
                      <a:pt x="202066" y="270970"/>
                    </a:cubicBezTo>
                    <a:cubicBezTo>
                      <a:pt x="198602" y="270970"/>
                      <a:pt x="197639" y="271708"/>
                      <a:pt x="194238" y="274275"/>
                    </a:cubicBezTo>
                    <a:cubicBezTo>
                      <a:pt x="187244" y="280037"/>
                      <a:pt x="178453" y="283188"/>
                      <a:pt x="169405" y="283188"/>
                    </a:cubicBezTo>
                    <a:cubicBezTo>
                      <a:pt x="160357" y="283188"/>
                      <a:pt x="151566" y="280037"/>
                      <a:pt x="144636" y="274275"/>
                    </a:cubicBezTo>
                    <a:cubicBezTo>
                      <a:pt x="141171" y="271708"/>
                      <a:pt x="140209" y="270970"/>
                      <a:pt x="136808" y="270970"/>
                    </a:cubicBezTo>
                    <a:cubicBezTo>
                      <a:pt x="133342" y="270970"/>
                      <a:pt x="132508" y="271708"/>
                      <a:pt x="129107" y="274275"/>
                    </a:cubicBezTo>
                    <a:cubicBezTo>
                      <a:pt x="122113" y="280037"/>
                      <a:pt x="113322" y="283188"/>
                      <a:pt x="104274" y="283188"/>
                    </a:cubicBezTo>
                    <a:cubicBezTo>
                      <a:pt x="95227" y="283188"/>
                      <a:pt x="86435" y="280037"/>
                      <a:pt x="79441" y="274275"/>
                    </a:cubicBezTo>
                    <a:cubicBezTo>
                      <a:pt x="76040" y="271708"/>
                      <a:pt x="75078" y="270970"/>
                      <a:pt x="71612" y="270970"/>
                    </a:cubicBezTo>
                    <a:cubicBezTo>
                      <a:pt x="68211" y="270970"/>
                      <a:pt x="67377" y="271708"/>
                      <a:pt x="63912" y="274275"/>
                    </a:cubicBezTo>
                    <a:cubicBezTo>
                      <a:pt x="57110" y="280018"/>
                      <a:pt x="48447" y="283182"/>
                      <a:pt x="39464" y="283194"/>
                    </a:cubicBezTo>
                    <a:cubicBezTo>
                      <a:pt x="30544" y="283169"/>
                      <a:pt x="21882" y="280012"/>
                      <a:pt x="15080" y="274275"/>
                    </a:cubicBezTo>
                    <a:cubicBezTo>
                      <a:pt x="11615" y="271708"/>
                      <a:pt x="10781" y="270970"/>
                      <a:pt x="7380" y="270970"/>
                    </a:cubicBezTo>
                    <a:lnTo>
                      <a:pt x="0" y="270970"/>
                    </a:lnTo>
                    <a:lnTo>
                      <a:pt x="0" y="209863"/>
                    </a:lnTo>
                    <a:lnTo>
                      <a:pt x="6096" y="209863"/>
                    </a:lnTo>
                    <a:cubicBezTo>
                      <a:pt x="15080" y="209856"/>
                      <a:pt x="23743" y="213013"/>
                      <a:pt x="30544" y="218782"/>
                    </a:cubicBezTo>
                    <a:cubicBezTo>
                      <a:pt x="34010" y="221349"/>
                      <a:pt x="34972" y="222080"/>
                      <a:pt x="38373" y="222080"/>
                    </a:cubicBezTo>
                    <a:cubicBezTo>
                      <a:pt x="41838" y="222080"/>
                      <a:pt x="42672" y="221349"/>
                      <a:pt x="46073" y="218782"/>
                    </a:cubicBezTo>
                    <a:cubicBezTo>
                      <a:pt x="53067" y="213020"/>
                      <a:pt x="61858" y="209869"/>
                      <a:pt x="70906" y="209869"/>
                    </a:cubicBezTo>
                    <a:cubicBezTo>
                      <a:pt x="79954" y="209869"/>
                      <a:pt x="88745" y="213020"/>
                      <a:pt x="95740" y="218782"/>
                    </a:cubicBezTo>
                    <a:cubicBezTo>
                      <a:pt x="99269" y="221349"/>
                      <a:pt x="100103" y="222080"/>
                      <a:pt x="103568" y="222080"/>
                    </a:cubicBezTo>
                    <a:cubicBezTo>
                      <a:pt x="106969" y="222080"/>
                      <a:pt x="107803" y="221349"/>
                      <a:pt x="111269" y="218782"/>
                    </a:cubicBezTo>
                    <a:lnTo>
                      <a:pt x="115760" y="215606"/>
                    </a:lnTo>
                    <a:lnTo>
                      <a:pt x="115760" y="189451"/>
                    </a:lnTo>
                    <a:lnTo>
                      <a:pt x="0" y="189451"/>
                    </a:lnTo>
                    <a:lnTo>
                      <a:pt x="0" y="128337"/>
                    </a:lnTo>
                    <a:lnTo>
                      <a:pt x="16299" y="128337"/>
                    </a:lnTo>
                    <a:cubicBezTo>
                      <a:pt x="91697" y="128337"/>
                      <a:pt x="116145" y="43512"/>
                      <a:pt x="116145" y="14297"/>
                    </a:cubicBezTo>
                    <a:lnTo>
                      <a:pt x="116145" y="0"/>
                    </a:lnTo>
                    <a:lnTo>
                      <a:pt x="144636" y="0"/>
                    </a:lnTo>
                    <a:lnTo>
                      <a:pt x="144636" y="14297"/>
                    </a:lnTo>
                    <a:cubicBezTo>
                      <a:pt x="145085" y="38507"/>
                      <a:pt x="152144" y="62121"/>
                      <a:pt x="165042" y="82623"/>
                    </a:cubicBezTo>
                    <a:cubicBezTo>
                      <a:pt x="174474" y="96939"/>
                      <a:pt x="187501" y="108522"/>
                      <a:pt x="202837" y="116202"/>
                    </a:cubicBezTo>
                    <a:cubicBezTo>
                      <a:pt x="218173" y="123883"/>
                      <a:pt x="235306" y="127393"/>
                      <a:pt x="252439" y="126379"/>
                    </a:cubicBezTo>
                    <a:cubicBezTo>
                      <a:pt x="269443" y="127156"/>
                      <a:pt x="286384" y="123319"/>
                      <a:pt x="301464" y="115272"/>
                    </a:cubicBezTo>
                    <a:cubicBezTo>
                      <a:pt x="316543" y="107225"/>
                      <a:pt x="329120" y="95271"/>
                      <a:pt x="337975" y="80666"/>
                    </a:cubicBezTo>
                    <a:cubicBezTo>
                      <a:pt x="350039" y="60555"/>
                      <a:pt x="356777" y="37724"/>
                      <a:pt x="357675" y="14297"/>
                    </a:cubicBezTo>
                    <a:lnTo>
                      <a:pt x="357675" y="0"/>
                    </a:lnTo>
                    <a:lnTo>
                      <a:pt x="386230" y="0"/>
                    </a:lnTo>
                    <a:lnTo>
                      <a:pt x="386230" y="14297"/>
                    </a:lnTo>
                    <a:cubicBezTo>
                      <a:pt x="386230" y="43512"/>
                      <a:pt x="410678" y="128337"/>
                      <a:pt x="486012" y="128337"/>
                    </a:cubicBezTo>
                    <a:lnTo>
                      <a:pt x="501156" y="128337"/>
                    </a:lnTo>
                    <a:lnTo>
                      <a:pt x="501156" y="189451"/>
                    </a:lnTo>
                    <a:lnTo>
                      <a:pt x="387129" y="189451"/>
                    </a:lnTo>
                    <a:lnTo>
                      <a:pt x="387129" y="211082"/>
                    </a:lnTo>
                    <a:cubicBezTo>
                      <a:pt x="390401" y="210235"/>
                      <a:pt x="393802" y="209824"/>
                      <a:pt x="397267" y="209863"/>
                    </a:cubicBezTo>
                    <a:cubicBezTo>
                      <a:pt x="406186" y="209875"/>
                      <a:pt x="414849" y="213033"/>
                      <a:pt x="421715" y="218782"/>
                    </a:cubicBezTo>
                    <a:cubicBezTo>
                      <a:pt x="425116" y="221349"/>
                      <a:pt x="426078" y="222080"/>
                      <a:pt x="429415" y="222080"/>
                    </a:cubicBezTo>
                    <a:cubicBezTo>
                      <a:pt x="432688" y="222080"/>
                      <a:pt x="433779" y="221349"/>
                      <a:pt x="437244" y="218782"/>
                    </a:cubicBezTo>
                    <a:cubicBezTo>
                      <a:pt x="444174" y="213020"/>
                      <a:pt x="452965" y="209869"/>
                      <a:pt x="462013" y="209869"/>
                    </a:cubicBezTo>
                    <a:cubicBezTo>
                      <a:pt x="471061" y="209869"/>
                      <a:pt x="479852" y="213020"/>
                      <a:pt x="486846" y="218782"/>
                    </a:cubicBezTo>
                    <a:cubicBezTo>
                      <a:pt x="490375" y="221349"/>
                      <a:pt x="491210" y="222080"/>
                      <a:pt x="494675" y="222080"/>
                    </a:cubicBezTo>
                    <a:lnTo>
                      <a:pt x="500771" y="222080"/>
                    </a:lnTo>
                    <a:lnTo>
                      <a:pt x="500771" y="283194"/>
                    </a:lnTo>
                    <a:lnTo>
                      <a:pt x="495060" y="283194"/>
                    </a:lnTo>
                    <a:close/>
                  </a:path>
                </a:pathLst>
              </a:custGeom>
              <a:solidFill>
                <a:srgbClr val="FFFFFF"/>
              </a:solidFill>
              <a:ln w="6417" cap="flat">
                <a:noFill/>
                <a:prstDash val="solid"/>
                <a:miter/>
              </a:ln>
            </p:spPr>
            <p:txBody>
              <a:bodyPr rtlCol="0" anchor="ctr"/>
              <a:lstStyle/>
              <a:p>
                <a:endParaRPr lang="en-US"/>
              </a:p>
            </p:txBody>
          </p:sp>
          <p:sp>
            <p:nvSpPr>
              <p:cNvPr id="2594" name="Freeform: Shape 2593">
                <a:extLst>
                  <a:ext uri="{FF2B5EF4-FFF2-40B4-BE49-F238E27FC236}">
                    <a16:creationId xmlns:a16="http://schemas.microsoft.com/office/drawing/2014/main" id="{C9951572-968E-40DC-9661-C75B3423C4D8}"/>
                  </a:ext>
                </a:extLst>
              </p:cNvPr>
              <p:cNvSpPr/>
              <p:nvPr/>
            </p:nvSpPr>
            <p:spPr>
              <a:xfrm>
                <a:off x="7260656" y="5504430"/>
                <a:ext cx="513347" cy="296153"/>
              </a:xfrm>
              <a:custGeom>
                <a:avLst/>
                <a:gdLst>
                  <a:gd name="connsiteX0" fmla="*/ 387064 w 513347"/>
                  <a:gd name="connsiteY0" fmla="*/ 12468 h 296153"/>
                  <a:gd name="connsiteX1" fmla="*/ 387064 w 513347"/>
                  <a:gd name="connsiteY1" fmla="*/ 20656 h 296153"/>
                  <a:gd name="connsiteX2" fmla="*/ 492941 w 513347"/>
                  <a:gd name="connsiteY2" fmla="*/ 140805 h 296153"/>
                  <a:gd name="connsiteX3" fmla="*/ 501155 w 513347"/>
                  <a:gd name="connsiteY3" fmla="*/ 140805 h 296153"/>
                  <a:gd name="connsiteX4" fmla="*/ 501155 w 513347"/>
                  <a:gd name="connsiteY4" fmla="*/ 189695 h 296153"/>
                  <a:gd name="connsiteX5" fmla="*/ 387064 w 513347"/>
                  <a:gd name="connsiteY5" fmla="*/ 189695 h 296153"/>
                  <a:gd name="connsiteX6" fmla="*/ 387064 w 513347"/>
                  <a:gd name="connsiteY6" fmla="*/ 226361 h 296153"/>
                  <a:gd name="connsiteX7" fmla="*/ 403363 w 513347"/>
                  <a:gd name="connsiteY7" fmla="*/ 222818 h 296153"/>
                  <a:gd name="connsiteX8" fmla="*/ 424474 w 513347"/>
                  <a:gd name="connsiteY8" fmla="*/ 230519 h 296153"/>
                  <a:gd name="connsiteX9" fmla="*/ 435896 w 513347"/>
                  <a:gd name="connsiteY9" fmla="*/ 235023 h 296153"/>
                  <a:gd name="connsiteX10" fmla="*/ 447318 w 513347"/>
                  <a:gd name="connsiteY10" fmla="*/ 230519 h 296153"/>
                  <a:gd name="connsiteX11" fmla="*/ 468494 w 513347"/>
                  <a:gd name="connsiteY11" fmla="*/ 222818 h 296153"/>
                  <a:gd name="connsiteX12" fmla="*/ 489733 w 513347"/>
                  <a:gd name="connsiteY12" fmla="*/ 230519 h 296153"/>
                  <a:gd name="connsiteX13" fmla="*/ 501155 w 513347"/>
                  <a:gd name="connsiteY13" fmla="*/ 235043 h 296153"/>
                  <a:gd name="connsiteX14" fmla="*/ 501155 w 513347"/>
                  <a:gd name="connsiteY14" fmla="*/ 283932 h 296153"/>
                  <a:gd name="connsiteX15" fmla="*/ 479980 w 513347"/>
                  <a:gd name="connsiteY15" fmla="*/ 276232 h 296153"/>
                  <a:gd name="connsiteX16" fmla="*/ 468494 w 513347"/>
                  <a:gd name="connsiteY16" fmla="*/ 271708 h 296153"/>
                  <a:gd name="connsiteX17" fmla="*/ 457136 w 513347"/>
                  <a:gd name="connsiteY17" fmla="*/ 276232 h 296153"/>
                  <a:gd name="connsiteX18" fmla="*/ 435896 w 513347"/>
                  <a:gd name="connsiteY18" fmla="*/ 283945 h 296153"/>
                  <a:gd name="connsiteX19" fmla="*/ 414721 w 513347"/>
                  <a:gd name="connsiteY19" fmla="*/ 276232 h 296153"/>
                  <a:gd name="connsiteX20" fmla="*/ 403363 w 513347"/>
                  <a:gd name="connsiteY20" fmla="*/ 271708 h 296153"/>
                  <a:gd name="connsiteX21" fmla="*/ 391876 w 513347"/>
                  <a:gd name="connsiteY21" fmla="*/ 276232 h 296153"/>
                  <a:gd name="connsiteX22" fmla="*/ 370701 w 513347"/>
                  <a:gd name="connsiteY22" fmla="*/ 283932 h 296153"/>
                  <a:gd name="connsiteX23" fmla="*/ 349589 w 513347"/>
                  <a:gd name="connsiteY23" fmla="*/ 276232 h 296153"/>
                  <a:gd name="connsiteX24" fmla="*/ 338167 w 513347"/>
                  <a:gd name="connsiteY24" fmla="*/ 271721 h 296153"/>
                  <a:gd name="connsiteX25" fmla="*/ 326682 w 513347"/>
                  <a:gd name="connsiteY25" fmla="*/ 276232 h 296153"/>
                  <a:gd name="connsiteX26" fmla="*/ 305570 w 513347"/>
                  <a:gd name="connsiteY26" fmla="*/ 283932 h 296153"/>
                  <a:gd name="connsiteX27" fmla="*/ 284266 w 513347"/>
                  <a:gd name="connsiteY27" fmla="*/ 276232 h 296153"/>
                  <a:gd name="connsiteX28" fmla="*/ 272908 w 513347"/>
                  <a:gd name="connsiteY28" fmla="*/ 271689 h 296153"/>
                  <a:gd name="connsiteX29" fmla="*/ 261551 w 513347"/>
                  <a:gd name="connsiteY29" fmla="*/ 276232 h 296153"/>
                  <a:gd name="connsiteX30" fmla="*/ 240310 w 513347"/>
                  <a:gd name="connsiteY30" fmla="*/ 283932 h 296153"/>
                  <a:gd name="connsiteX31" fmla="*/ 219135 w 513347"/>
                  <a:gd name="connsiteY31" fmla="*/ 276232 h 296153"/>
                  <a:gd name="connsiteX32" fmla="*/ 207777 w 513347"/>
                  <a:gd name="connsiteY32" fmla="*/ 271708 h 296153"/>
                  <a:gd name="connsiteX33" fmla="*/ 196291 w 513347"/>
                  <a:gd name="connsiteY33" fmla="*/ 276232 h 296153"/>
                  <a:gd name="connsiteX34" fmla="*/ 175180 w 513347"/>
                  <a:gd name="connsiteY34" fmla="*/ 283932 h 296153"/>
                  <a:gd name="connsiteX35" fmla="*/ 154004 w 513347"/>
                  <a:gd name="connsiteY35" fmla="*/ 276232 h 296153"/>
                  <a:gd name="connsiteX36" fmla="*/ 142582 w 513347"/>
                  <a:gd name="connsiteY36" fmla="*/ 271721 h 296153"/>
                  <a:gd name="connsiteX37" fmla="*/ 131160 w 513347"/>
                  <a:gd name="connsiteY37" fmla="*/ 276232 h 296153"/>
                  <a:gd name="connsiteX38" fmla="*/ 109985 w 513347"/>
                  <a:gd name="connsiteY38" fmla="*/ 283932 h 296153"/>
                  <a:gd name="connsiteX39" fmla="*/ 88873 w 513347"/>
                  <a:gd name="connsiteY39" fmla="*/ 276232 h 296153"/>
                  <a:gd name="connsiteX40" fmla="*/ 77387 w 513347"/>
                  <a:gd name="connsiteY40" fmla="*/ 271708 h 296153"/>
                  <a:gd name="connsiteX41" fmla="*/ 66030 w 513347"/>
                  <a:gd name="connsiteY41" fmla="*/ 276232 h 296153"/>
                  <a:gd name="connsiteX42" fmla="*/ 44789 w 513347"/>
                  <a:gd name="connsiteY42" fmla="*/ 283945 h 296153"/>
                  <a:gd name="connsiteX43" fmla="*/ 23614 w 513347"/>
                  <a:gd name="connsiteY43" fmla="*/ 276232 h 296153"/>
                  <a:gd name="connsiteX44" fmla="*/ 12192 w 513347"/>
                  <a:gd name="connsiteY44" fmla="*/ 271708 h 296153"/>
                  <a:gd name="connsiteX45" fmla="*/ 12192 w 513347"/>
                  <a:gd name="connsiteY45" fmla="*/ 222818 h 296153"/>
                  <a:gd name="connsiteX46" fmla="*/ 33367 w 513347"/>
                  <a:gd name="connsiteY46" fmla="*/ 230519 h 296153"/>
                  <a:gd name="connsiteX47" fmla="*/ 44789 w 513347"/>
                  <a:gd name="connsiteY47" fmla="*/ 235023 h 296153"/>
                  <a:gd name="connsiteX48" fmla="*/ 56212 w 513347"/>
                  <a:gd name="connsiteY48" fmla="*/ 230519 h 296153"/>
                  <a:gd name="connsiteX49" fmla="*/ 77387 w 513347"/>
                  <a:gd name="connsiteY49" fmla="*/ 222818 h 296153"/>
                  <a:gd name="connsiteX50" fmla="*/ 98627 w 513347"/>
                  <a:gd name="connsiteY50" fmla="*/ 230519 h 296153"/>
                  <a:gd name="connsiteX51" fmla="*/ 103888 w 513347"/>
                  <a:gd name="connsiteY51" fmla="*/ 233926 h 296153"/>
                  <a:gd name="connsiteX52" fmla="*/ 109985 w 513347"/>
                  <a:gd name="connsiteY52" fmla="*/ 235043 h 296153"/>
                  <a:gd name="connsiteX53" fmla="*/ 121343 w 513347"/>
                  <a:gd name="connsiteY53" fmla="*/ 230519 h 296153"/>
                  <a:gd name="connsiteX54" fmla="*/ 128337 w 513347"/>
                  <a:gd name="connsiteY54" fmla="*/ 225995 h 296153"/>
                  <a:gd name="connsiteX55" fmla="*/ 128337 w 513347"/>
                  <a:gd name="connsiteY55" fmla="*/ 189695 h 296153"/>
                  <a:gd name="connsiteX56" fmla="*/ 12192 w 513347"/>
                  <a:gd name="connsiteY56" fmla="*/ 189695 h 296153"/>
                  <a:gd name="connsiteX57" fmla="*/ 12192 w 513347"/>
                  <a:gd name="connsiteY57" fmla="*/ 140805 h 296153"/>
                  <a:gd name="connsiteX58" fmla="*/ 22395 w 513347"/>
                  <a:gd name="connsiteY58" fmla="*/ 140805 h 296153"/>
                  <a:gd name="connsiteX59" fmla="*/ 128337 w 513347"/>
                  <a:gd name="connsiteY59" fmla="*/ 20656 h 296153"/>
                  <a:gd name="connsiteX60" fmla="*/ 128337 w 513347"/>
                  <a:gd name="connsiteY60" fmla="*/ 12468 h 296153"/>
                  <a:gd name="connsiteX61" fmla="*/ 144572 w 513347"/>
                  <a:gd name="connsiteY61" fmla="*/ 12468 h 296153"/>
                  <a:gd name="connsiteX62" fmla="*/ 144572 w 513347"/>
                  <a:gd name="connsiteY62" fmla="*/ 20656 h 296153"/>
                  <a:gd name="connsiteX63" fmla="*/ 166196 w 513347"/>
                  <a:gd name="connsiteY63" fmla="*/ 92280 h 296153"/>
                  <a:gd name="connsiteX64" fmla="*/ 206237 w 513347"/>
                  <a:gd name="connsiteY64" fmla="*/ 128003 h 296153"/>
                  <a:gd name="connsiteX65" fmla="*/ 258727 w 513347"/>
                  <a:gd name="connsiteY65" fmla="*/ 138848 h 296153"/>
                  <a:gd name="connsiteX66" fmla="*/ 311217 w 513347"/>
                  <a:gd name="connsiteY66" fmla="*/ 127092 h 296153"/>
                  <a:gd name="connsiteX67" fmla="*/ 350039 w 513347"/>
                  <a:gd name="connsiteY67" fmla="*/ 89958 h 296153"/>
                  <a:gd name="connsiteX68" fmla="*/ 370701 w 513347"/>
                  <a:gd name="connsiteY68" fmla="*/ 20412 h 296153"/>
                  <a:gd name="connsiteX69" fmla="*/ 370701 w 513347"/>
                  <a:gd name="connsiteY69" fmla="*/ 12224 h 296153"/>
                  <a:gd name="connsiteX70" fmla="*/ 387064 w 513347"/>
                  <a:gd name="connsiteY70" fmla="*/ 12224 h 296153"/>
                  <a:gd name="connsiteX71" fmla="*/ 399320 w 513347"/>
                  <a:gd name="connsiteY71" fmla="*/ 0 h 296153"/>
                  <a:gd name="connsiteX72" fmla="*/ 358509 w 513347"/>
                  <a:gd name="connsiteY72" fmla="*/ 0 h 296153"/>
                  <a:gd name="connsiteX73" fmla="*/ 358509 w 513347"/>
                  <a:gd name="connsiteY73" fmla="*/ 20412 h 296153"/>
                  <a:gd name="connsiteX74" fmla="*/ 339644 w 513347"/>
                  <a:gd name="connsiteY74" fmla="*/ 83483 h 296153"/>
                  <a:gd name="connsiteX75" fmla="*/ 305249 w 513347"/>
                  <a:gd name="connsiteY75" fmla="*/ 116305 h 296153"/>
                  <a:gd name="connsiteX76" fmla="*/ 258727 w 513347"/>
                  <a:gd name="connsiteY76" fmla="*/ 126380 h 296153"/>
                  <a:gd name="connsiteX77" fmla="*/ 212077 w 513347"/>
                  <a:gd name="connsiteY77" fmla="*/ 117094 h 296153"/>
                  <a:gd name="connsiteX78" fmla="*/ 176463 w 513347"/>
                  <a:gd name="connsiteY78" fmla="*/ 85434 h 296153"/>
                  <a:gd name="connsiteX79" fmla="*/ 156827 w 513347"/>
                  <a:gd name="connsiteY79" fmla="*/ 20412 h 296153"/>
                  <a:gd name="connsiteX80" fmla="*/ 156827 w 513347"/>
                  <a:gd name="connsiteY80" fmla="*/ 244 h 296153"/>
                  <a:gd name="connsiteX81" fmla="*/ 116145 w 513347"/>
                  <a:gd name="connsiteY81" fmla="*/ 244 h 296153"/>
                  <a:gd name="connsiteX82" fmla="*/ 116145 w 513347"/>
                  <a:gd name="connsiteY82" fmla="*/ 20656 h 296153"/>
                  <a:gd name="connsiteX83" fmla="*/ 22395 w 513347"/>
                  <a:gd name="connsiteY83" fmla="*/ 128581 h 296153"/>
                  <a:gd name="connsiteX84" fmla="*/ 0 w 513347"/>
                  <a:gd name="connsiteY84" fmla="*/ 128581 h 296153"/>
                  <a:gd name="connsiteX85" fmla="*/ 0 w 513347"/>
                  <a:gd name="connsiteY85" fmla="*/ 201919 h 296153"/>
                  <a:gd name="connsiteX86" fmla="*/ 116145 w 513347"/>
                  <a:gd name="connsiteY86" fmla="*/ 201919 h 296153"/>
                  <a:gd name="connsiteX87" fmla="*/ 116145 w 513347"/>
                  <a:gd name="connsiteY87" fmla="*/ 218782 h 296153"/>
                  <a:gd name="connsiteX88" fmla="*/ 114027 w 513347"/>
                  <a:gd name="connsiteY88" fmla="*/ 220252 h 296153"/>
                  <a:gd name="connsiteX89" fmla="*/ 109985 w 513347"/>
                  <a:gd name="connsiteY89" fmla="*/ 222818 h 296153"/>
                  <a:gd name="connsiteX90" fmla="*/ 105942 w 513347"/>
                  <a:gd name="connsiteY90" fmla="*/ 220740 h 296153"/>
                  <a:gd name="connsiteX91" fmla="*/ 77451 w 513347"/>
                  <a:gd name="connsiteY91" fmla="*/ 210595 h 296153"/>
                  <a:gd name="connsiteX92" fmla="*/ 48896 w 513347"/>
                  <a:gd name="connsiteY92" fmla="*/ 220740 h 296153"/>
                  <a:gd name="connsiteX93" fmla="*/ 44854 w 513347"/>
                  <a:gd name="connsiteY93" fmla="*/ 222818 h 296153"/>
                  <a:gd name="connsiteX94" fmla="*/ 40683 w 513347"/>
                  <a:gd name="connsiteY94" fmla="*/ 220740 h 296153"/>
                  <a:gd name="connsiteX95" fmla="*/ 12192 w 513347"/>
                  <a:gd name="connsiteY95" fmla="*/ 210595 h 296153"/>
                  <a:gd name="connsiteX96" fmla="*/ 0 w 513347"/>
                  <a:gd name="connsiteY96" fmla="*/ 210595 h 296153"/>
                  <a:gd name="connsiteX97" fmla="*/ 0 w 513347"/>
                  <a:gd name="connsiteY97" fmla="*/ 283932 h 296153"/>
                  <a:gd name="connsiteX98" fmla="*/ 12192 w 513347"/>
                  <a:gd name="connsiteY98" fmla="*/ 283932 h 296153"/>
                  <a:gd name="connsiteX99" fmla="*/ 16235 w 513347"/>
                  <a:gd name="connsiteY99" fmla="*/ 285883 h 296153"/>
                  <a:gd name="connsiteX100" fmla="*/ 44854 w 513347"/>
                  <a:gd name="connsiteY100" fmla="*/ 296150 h 296153"/>
                  <a:gd name="connsiteX101" fmla="*/ 73345 w 513347"/>
                  <a:gd name="connsiteY101" fmla="*/ 285517 h 296153"/>
                  <a:gd name="connsiteX102" fmla="*/ 77387 w 513347"/>
                  <a:gd name="connsiteY102" fmla="*/ 283438 h 296153"/>
                  <a:gd name="connsiteX103" fmla="*/ 81429 w 513347"/>
                  <a:gd name="connsiteY103" fmla="*/ 285396 h 296153"/>
                  <a:gd name="connsiteX104" fmla="*/ 109921 w 513347"/>
                  <a:gd name="connsiteY104" fmla="*/ 295611 h 296153"/>
                  <a:gd name="connsiteX105" fmla="*/ 138475 w 513347"/>
                  <a:gd name="connsiteY105" fmla="*/ 285396 h 296153"/>
                  <a:gd name="connsiteX106" fmla="*/ 142518 w 513347"/>
                  <a:gd name="connsiteY106" fmla="*/ 283316 h 296153"/>
                  <a:gd name="connsiteX107" fmla="*/ 146689 w 513347"/>
                  <a:gd name="connsiteY107" fmla="*/ 285396 h 296153"/>
                  <a:gd name="connsiteX108" fmla="*/ 175180 w 513347"/>
                  <a:gd name="connsiteY108" fmla="*/ 295528 h 296153"/>
                  <a:gd name="connsiteX109" fmla="*/ 203606 w 513347"/>
                  <a:gd name="connsiteY109" fmla="*/ 285396 h 296153"/>
                  <a:gd name="connsiteX110" fmla="*/ 207777 w 513347"/>
                  <a:gd name="connsiteY110" fmla="*/ 283316 h 296153"/>
                  <a:gd name="connsiteX111" fmla="*/ 211820 w 513347"/>
                  <a:gd name="connsiteY111" fmla="*/ 285396 h 296153"/>
                  <a:gd name="connsiteX112" fmla="*/ 240375 w 513347"/>
                  <a:gd name="connsiteY112" fmla="*/ 295541 h 296153"/>
                  <a:gd name="connsiteX113" fmla="*/ 268866 w 513347"/>
                  <a:gd name="connsiteY113" fmla="*/ 285396 h 296153"/>
                  <a:gd name="connsiteX114" fmla="*/ 272908 w 513347"/>
                  <a:gd name="connsiteY114" fmla="*/ 283316 h 296153"/>
                  <a:gd name="connsiteX115" fmla="*/ 276951 w 513347"/>
                  <a:gd name="connsiteY115" fmla="*/ 285396 h 296153"/>
                  <a:gd name="connsiteX116" fmla="*/ 305506 w 513347"/>
                  <a:gd name="connsiteY116" fmla="*/ 295541 h 296153"/>
                  <a:gd name="connsiteX117" fmla="*/ 334061 w 513347"/>
                  <a:gd name="connsiteY117" fmla="*/ 285396 h 296153"/>
                  <a:gd name="connsiteX118" fmla="*/ 338103 w 513347"/>
                  <a:gd name="connsiteY118" fmla="*/ 283316 h 296153"/>
                  <a:gd name="connsiteX119" fmla="*/ 342210 w 513347"/>
                  <a:gd name="connsiteY119" fmla="*/ 285396 h 296153"/>
                  <a:gd name="connsiteX120" fmla="*/ 370701 w 513347"/>
                  <a:gd name="connsiteY120" fmla="*/ 295528 h 296153"/>
                  <a:gd name="connsiteX121" fmla="*/ 399192 w 513347"/>
                  <a:gd name="connsiteY121" fmla="*/ 285396 h 296153"/>
                  <a:gd name="connsiteX122" fmla="*/ 403363 w 513347"/>
                  <a:gd name="connsiteY122" fmla="*/ 283316 h 296153"/>
                  <a:gd name="connsiteX123" fmla="*/ 407405 w 513347"/>
                  <a:gd name="connsiteY123" fmla="*/ 285396 h 296153"/>
                  <a:gd name="connsiteX124" fmla="*/ 435896 w 513347"/>
                  <a:gd name="connsiteY124" fmla="*/ 295541 h 296153"/>
                  <a:gd name="connsiteX125" fmla="*/ 464451 w 513347"/>
                  <a:gd name="connsiteY125" fmla="*/ 285396 h 296153"/>
                  <a:gd name="connsiteX126" fmla="*/ 468494 w 513347"/>
                  <a:gd name="connsiteY126" fmla="*/ 283316 h 296153"/>
                  <a:gd name="connsiteX127" fmla="*/ 472665 w 513347"/>
                  <a:gd name="connsiteY127" fmla="*/ 285396 h 296153"/>
                  <a:gd name="connsiteX128" fmla="*/ 501155 w 513347"/>
                  <a:gd name="connsiteY128" fmla="*/ 296150 h 296153"/>
                  <a:gd name="connsiteX129" fmla="*/ 513347 w 513347"/>
                  <a:gd name="connsiteY129" fmla="*/ 296150 h 296153"/>
                  <a:gd name="connsiteX130" fmla="*/ 513347 w 513347"/>
                  <a:gd name="connsiteY130" fmla="*/ 222818 h 296153"/>
                  <a:gd name="connsiteX131" fmla="*/ 501155 w 513347"/>
                  <a:gd name="connsiteY131" fmla="*/ 222818 h 296153"/>
                  <a:gd name="connsiteX132" fmla="*/ 497113 w 513347"/>
                  <a:gd name="connsiteY132" fmla="*/ 220740 h 296153"/>
                  <a:gd name="connsiteX133" fmla="*/ 468558 w 513347"/>
                  <a:gd name="connsiteY133" fmla="*/ 210595 h 296153"/>
                  <a:gd name="connsiteX134" fmla="*/ 440003 w 513347"/>
                  <a:gd name="connsiteY134" fmla="*/ 220740 h 296153"/>
                  <a:gd name="connsiteX135" fmla="*/ 435832 w 513347"/>
                  <a:gd name="connsiteY135" fmla="*/ 222818 h 296153"/>
                  <a:gd name="connsiteX136" fmla="*/ 431854 w 513347"/>
                  <a:gd name="connsiteY136" fmla="*/ 220740 h 296153"/>
                  <a:gd name="connsiteX137" fmla="*/ 403363 w 513347"/>
                  <a:gd name="connsiteY137" fmla="*/ 210595 h 296153"/>
                  <a:gd name="connsiteX138" fmla="*/ 399320 w 513347"/>
                  <a:gd name="connsiteY138" fmla="*/ 210595 h 296153"/>
                  <a:gd name="connsiteX139" fmla="*/ 399320 w 513347"/>
                  <a:gd name="connsiteY139" fmla="*/ 202284 h 296153"/>
                  <a:gd name="connsiteX140" fmla="*/ 513347 w 513347"/>
                  <a:gd name="connsiteY140" fmla="*/ 202284 h 296153"/>
                  <a:gd name="connsiteX141" fmla="*/ 513347 w 513347"/>
                  <a:gd name="connsiteY141" fmla="*/ 128947 h 296153"/>
                  <a:gd name="connsiteX142" fmla="*/ 492941 w 513347"/>
                  <a:gd name="connsiteY142" fmla="*/ 128947 h 296153"/>
                  <a:gd name="connsiteX143" fmla="*/ 399320 w 513347"/>
                  <a:gd name="connsiteY143" fmla="*/ 21022 h 296153"/>
                  <a:gd name="connsiteX144" fmla="*/ 399320 w 513347"/>
                  <a:gd name="connsiteY144" fmla="*/ 244 h 296153"/>
                  <a:gd name="connsiteX145" fmla="*/ 399320 w 513347"/>
                  <a:gd name="connsiteY145" fmla="*/ 0 h 29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3347" h="296153">
                    <a:moveTo>
                      <a:pt x="387064" y="12468"/>
                    </a:moveTo>
                    <a:lnTo>
                      <a:pt x="387064" y="20656"/>
                    </a:lnTo>
                    <a:cubicBezTo>
                      <a:pt x="387064" y="51457"/>
                      <a:pt x="413116" y="140805"/>
                      <a:pt x="492941" y="140805"/>
                    </a:cubicBezTo>
                    <a:lnTo>
                      <a:pt x="501155" y="140805"/>
                    </a:lnTo>
                    <a:lnTo>
                      <a:pt x="501155" y="189695"/>
                    </a:lnTo>
                    <a:lnTo>
                      <a:pt x="387064" y="189695"/>
                    </a:lnTo>
                    <a:lnTo>
                      <a:pt x="387064" y="226361"/>
                    </a:lnTo>
                    <a:cubicBezTo>
                      <a:pt x="392069" y="223672"/>
                      <a:pt x="397716" y="222440"/>
                      <a:pt x="403363" y="222818"/>
                    </a:cubicBezTo>
                    <a:cubicBezTo>
                      <a:pt x="411063" y="222729"/>
                      <a:pt x="418635" y="225469"/>
                      <a:pt x="424474" y="230519"/>
                    </a:cubicBezTo>
                    <a:cubicBezTo>
                      <a:pt x="427618" y="233413"/>
                      <a:pt x="431661" y="235023"/>
                      <a:pt x="435896" y="235023"/>
                    </a:cubicBezTo>
                    <a:cubicBezTo>
                      <a:pt x="440131" y="235023"/>
                      <a:pt x="444238" y="233413"/>
                      <a:pt x="447318" y="230519"/>
                    </a:cubicBezTo>
                    <a:cubicBezTo>
                      <a:pt x="453222" y="225469"/>
                      <a:pt x="460730" y="222729"/>
                      <a:pt x="468494" y="222818"/>
                    </a:cubicBezTo>
                    <a:cubicBezTo>
                      <a:pt x="476258" y="222735"/>
                      <a:pt x="483830" y="225469"/>
                      <a:pt x="489733" y="230519"/>
                    </a:cubicBezTo>
                    <a:cubicBezTo>
                      <a:pt x="492814" y="233470"/>
                      <a:pt x="496856" y="235094"/>
                      <a:pt x="501155" y="235043"/>
                    </a:cubicBezTo>
                    <a:lnTo>
                      <a:pt x="501155" y="283932"/>
                    </a:lnTo>
                    <a:cubicBezTo>
                      <a:pt x="493391" y="283984"/>
                      <a:pt x="485883" y="281250"/>
                      <a:pt x="479980" y="276232"/>
                    </a:cubicBezTo>
                    <a:cubicBezTo>
                      <a:pt x="476899" y="273268"/>
                      <a:pt x="472793" y="271644"/>
                      <a:pt x="468494" y="271708"/>
                    </a:cubicBezTo>
                    <a:cubicBezTo>
                      <a:pt x="464258" y="271651"/>
                      <a:pt x="460152" y="273281"/>
                      <a:pt x="457136" y="276232"/>
                    </a:cubicBezTo>
                    <a:cubicBezTo>
                      <a:pt x="451169" y="281212"/>
                      <a:pt x="443661" y="283945"/>
                      <a:pt x="435896" y="283945"/>
                    </a:cubicBezTo>
                    <a:cubicBezTo>
                      <a:pt x="428132" y="283945"/>
                      <a:pt x="420624" y="281212"/>
                      <a:pt x="414721" y="276232"/>
                    </a:cubicBezTo>
                    <a:cubicBezTo>
                      <a:pt x="411641" y="273281"/>
                      <a:pt x="407598" y="271651"/>
                      <a:pt x="403363" y="271708"/>
                    </a:cubicBezTo>
                    <a:cubicBezTo>
                      <a:pt x="399063" y="271644"/>
                      <a:pt x="394957" y="273268"/>
                      <a:pt x="391876" y="276232"/>
                    </a:cubicBezTo>
                    <a:cubicBezTo>
                      <a:pt x="385909" y="281205"/>
                      <a:pt x="378465" y="283932"/>
                      <a:pt x="370701" y="283932"/>
                    </a:cubicBezTo>
                    <a:cubicBezTo>
                      <a:pt x="363000" y="283932"/>
                      <a:pt x="355493" y="281205"/>
                      <a:pt x="349589" y="276232"/>
                    </a:cubicBezTo>
                    <a:cubicBezTo>
                      <a:pt x="346445" y="273332"/>
                      <a:pt x="342403" y="271721"/>
                      <a:pt x="338167" y="271721"/>
                    </a:cubicBezTo>
                    <a:cubicBezTo>
                      <a:pt x="333868" y="271721"/>
                      <a:pt x="329826" y="273332"/>
                      <a:pt x="326682" y="276232"/>
                    </a:cubicBezTo>
                    <a:cubicBezTo>
                      <a:pt x="320778" y="281224"/>
                      <a:pt x="313270" y="283952"/>
                      <a:pt x="305570" y="283932"/>
                    </a:cubicBezTo>
                    <a:cubicBezTo>
                      <a:pt x="297806" y="283952"/>
                      <a:pt x="290234" y="281224"/>
                      <a:pt x="284266" y="276232"/>
                    </a:cubicBezTo>
                    <a:cubicBezTo>
                      <a:pt x="281250" y="273313"/>
                      <a:pt x="277143" y="271689"/>
                      <a:pt x="272908" y="271689"/>
                    </a:cubicBezTo>
                    <a:cubicBezTo>
                      <a:pt x="268673" y="271689"/>
                      <a:pt x="264631" y="273313"/>
                      <a:pt x="261551" y="276232"/>
                    </a:cubicBezTo>
                    <a:cubicBezTo>
                      <a:pt x="255583" y="281224"/>
                      <a:pt x="248075" y="283952"/>
                      <a:pt x="240310" y="283932"/>
                    </a:cubicBezTo>
                    <a:cubicBezTo>
                      <a:pt x="232546" y="283952"/>
                      <a:pt x="225038" y="281224"/>
                      <a:pt x="219135" y="276232"/>
                    </a:cubicBezTo>
                    <a:cubicBezTo>
                      <a:pt x="216120" y="273281"/>
                      <a:pt x="212013" y="271651"/>
                      <a:pt x="207777" y="271708"/>
                    </a:cubicBezTo>
                    <a:cubicBezTo>
                      <a:pt x="203478" y="271644"/>
                      <a:pt x="199371" y="273268"/>
                      <a:pt x="196291" y="276232"/>
                    </a:cubicBezTo>
                    <a:cubicBezTo>
                      <a:pt x="190388" y="281205"/>
                      <a:pt x="182880" y="283932"/>
                      <a:pt x="175180" y="283932"/>
                    </a:cubicBezTo>
                    <a:cubicBezTo>
                      <a:pt x="167415" y="283932"/>
                      <a:pt x="159908" y="281205"/>
                      <a:pt x="154004" y="276232"/>
                    </a:cubicBezTo>
                    <a:cubicBezTo>
                      <a:pt x="150924" y="273332"/>
                      <a:pt x="146817" y="271721"/>
                      <a:pt x="142582" y="271721"/>
                    </a:cubicBezTo>
                    <a:cubicBezTo>
                      <a:pt x="138347" y="271721"/>
                      <a:pt x="134241" y="273332"/>
                      <a:pt x="131160" y="276232"/>
                    </a:cubicBezTo>
                    <a:cubicBezTo>
                      <a:pt x="125257" y="281205"/>
                      <a:pt x="117749" y="283932"/>
                      <a:pt x="109985" y="283932"/>
                    </a:cubicBezTo>
                    <a:cubicBezTo>
                      <a:pt x="102284" y="283932"/>
                      <a:pt x="94777" y="281205"/>
                      <a:pt x="88873" y="276232"/>
                    </a:cubicBezTo>
                    <a:cubicBezTo>
                      <a:pt x="85793" y="273268"/>
                      <a:pt x="81622" y="271644"/>
                      <a:pt x="77387" y="271708"/>
                    </a:cubicBezTo>
                    <a:cubicBezTo>
                      <a:pt x="73152" y="271651"/>
                      <a:pt x="69045" y="273281"/>
                      <a:pt x="66030" y="276232"/>
                    </a:cubicBezTo>
                    <a:cubicBezTo>
                      <a:pt x="60062" y="281212"/>
                      <a:pt x="52554" y="283945"/>
                      <a:pt x="44789" y="283945"/>
                    </a:cubicBezTo>
                    <a:cubicBezTo>
                      <a:pt x="37025" y="283945"/>
                      <a:pt x="29517" y="281212"/>
                      <a:pt x="23614" y="276232"/>
                    </a:cubicBezTo>
                    <a:cubicBezTo>
                      <a:pt x="20534" y="273281"/>
                      <a:pt x="16491" y="271651"/>
                      <a:pt x="12192" y="271708"/>
                    </a:cubicBezTo>
                    <a:lnTo>
                      <a:pt x="12192" y="222818"/>
                    </a:lnTo>
                    <a:cubicBezTo>
                      <a:pt x="19956" y="222710"/>
                      <a:pt x="27529" y="225449"/>
                      <a:pt x="33367" y="230519"/>
                    </a:cubicBezTo>
                    <a:cubicBezTo>
                      <a:pt x="36448" y="233413"/>
                      <a:pt x="40554" y="235023"/>
                      <a:pt x="44789" y="235023"/>
                    </a:cubicBezTo>
                    <a:cubicBezTo>
                      <a:pt x="49025" y="235023"/>
                      <a:pt x="53132" y="233413"/>
                      <a:pt x="56212" y="230519"/>
                    </a:cubicBezTo>
                    <a:cubicBezTo>
                      <a:pt x="62115" y="225469"/>
                      <a:pt x="69623" y="222729"/>
                      <a:pt x="77387" y="222818"/>
                    </a:cubicBezTo>
                    <a:cubicBezTo>
                      <a:pt x="85152" y="222735"/>
                      <a:pt x="92723" y="225469"/>
                      <a:pt x="98627" y="230519"/>
                    </a:cubicBezTo>
                    <a:cubicBezTo>
                      <a:pt x="100103" y="231988"/>
                      <a:pt x="101899" y="233149"/>
                      <a:pt x="103888" y="233926"/>
                    </a:cubicBezTo>
                    <a:cubicBezTo>
                      <a:pt x="105814" y="234702"/>
                      <a:pt x="107931" y="235081"/>
                      <a:pt x="109985" y="235043"/>
                    </a:cubicBezTo>
                    <a:cubicBezTo>
                      <a:pt x="114220" y="235094"/>
                      <a:pt x="118326" y="233470"/>
                      <a:pt x="121343" y="230519"/>
                    </a:cubicBezTo>
                    <a:cubicBezTo>
                      <a:pt x="123588" y="228857"/>
                      <a:pt x="125898" y="227349"/>
                      <a:pt x="128337" y="225995"/>
                    </a:cubicBezTo>
                    <a:lnTo>
                      <a:pt x="128337" y="189695"/>
                    </a:lnTo>
                    <a:lnTo>
                      <a:pt x="12192" y="189695"/>
                    </a:lnTo>
                    <a:lnTo>
                      <a:pt x="12192" y="140805"/>
                    </a:lnTo>
                    <a:lnTo>
                      <a:pt x="22395" y="140805"/>
                    </a:lnTo>
                    <a:cubicBezTo>
                      <a:pt x="102284" y="140805"/>
                      <a:pt x="128337" y="51457"/>
                      <a:pt x="128337" y="20656"/>
                    </a:cubicBezTo>
                    <a:lnTo>
                      <a:pt x="128337" y="12468"/>
                    </a:lnTo>
                    <a:lnTo>
                      <a:pt x="144572" y="12468"/>
                    </a:lnTo>
                    <a:lnTo>
                      <a:pt x="144572" y="20656"/>
                    </a:lnTo>
                    <a:cubicBezTo>
                      <a:pt x="145213" y="46047"/>
                      <a:pt x="152657" y="70797"/>
                      <a:pt x="166196" y="92280"/>
                    </a:cubicBezTo>
                    <a:cubicBezTo>
                      <a:pt x="176206" y="107501"/>
                      <a:pt x="190003" y="119828"/>
                      <a:pt x="206237" y="128003"/>
                    </a:cubicBezTo>
                    <a:cubicBezTo>
                      <a:pt x="222472" y="136178"/>
                      <a:pt x="240567" y="139919"/>
                      <a:pt x="258727" y="138848"/>
                    </a:cubicBezTo>
                    <a:cubicBezTo>
                      <a:pt x="276951" y="139772"/>
                      <a:pt x="295111" y="135710"/>
                      <a:pt x="311217" y="127092"/>
                    </a:cubicBezTo>
                    <a:cubicBezTo>
                      <a:pt x="327259" y="118481"/>
                      <a:pt x="340734" y="105641"/>
                      <a:pt x="350039" y="89958"/>
                    </a:cubicBezTo>
                    <a:cubicBezTo>
                      <a:pt x="362744" y="68923"/>
                      <a:pt x="369867" y="44975"/>
                      <a:pt x="370701" y="20412"/>
                    </a:cubicBezTo>
                    <a:lnTo>
                      <a:pt x="370701" y="12224"/>
                    </a:lnTo>
                    <a:lnTo>
                      <a:pt x="387064" y="12224"/>
                    </a:lnTo>
                    <a:moveTo>
                      <a:pt x="399320" y="0"/>
                    </a:moveTo>
                    <a:lnTo>
                      <a:pt x="358509" y="0"/>
                    </a:lnTo>
                    <a:lnTo>
                      <a:pt x="358509" y="20412"/>
                    </a:lnTo>
                    <a:cubicBezTo>
                      <a:pt x="357611" y="42678"/>
                      <a:pt x="351129" y="64361"/>
                      <a:pt x="339644" y="83483"/>
                    </a:cubicBezTo>
                    <a:cubicBezTo>
                      <a:pt x="331430" y="97376"/>
                      <a:pt x="319495" y="108733"/>
                      <a:pt x="305249" y="116305"/>
                    </a:cubicBezTo>
                    <a:cubicBezTo>
                      <a:pt x="290939" y="123871"/>
                      <a:pt x="274897" y="127362"/>
                      <a:pt x="258727" y="126380"/>
                    </a:cubicBezTo>
                    <a:cubicBezTo>
                      <a:pt x="242621" y="127503"/>
                      <a:pt x="226515" y="124294"/>
                      <a:pt x="212077" y="117094"/>
                    </a:cubicBezTo>
                    <a:cubicBezTo>
                      <a:pt x="197575" y="109901"/>
                      <a:pt x="185318" y="98967"/>
                      <a:pt x="176463" y="85434"/>
                    </a:cubicBezTo>
                    <a:cubicBezTo>
                      <a:pt x="164143" y="65946"/>
                      <a:pt x="157341" y="43468"/>
                      <a:pt x="156827" y="20412"/>
                    </a:cubicBezTo>
                    <a:lnTo>
                      <a:pt x="156827" y="244"/>
                    </a:lnTo>
                    <a:lnTo>
                      <a:pt x="116145" y="244"/>
                    </a:lnTo>
                    <a:lnTo>
                      <a:pt x="116145" y="20656"/>
                    </a:lnTo>
                    <a:cubicBezTo>
                      <a:pt x="116145" y="48280"/>
                      <a:pt x="93044" y="128581"/>
                      <a:pt x="22395" y="128581"/>
                    </a:cubicBezTo>
                    <a:lnTo>
                      <a:pt x="0" y="128581"/>
                    </a:lnTo>
                    <a:lnTo>
                      <a:pt x="0" y="201919"/>
                    </a:lnTo>
                    <a:lnTo>
                      <a:pt x="116145" y="201919"/>
                    </a:lnTo>
                    <a:lnTo>
                      <a:pt x="116145" y="218782"/>
                    </a:lnTo>
                    <a:lnTo>
                      <a:pt x="114027" y="220252"/>
                    </a:lnTo>
                    <a:cubicBezTo>
                      <a:pt x="111332" y="222818"/>
                      <a:pt x="111332" y="222818"/>
                      <a:pt x="109985" y="222818"/>
                    </a:cubicBezTo>
                    <a:cubicBezTo>
                      <a:pt x="108637" y="222818"/>
                      <a:pt x="108637" y="222818"/>
                      <a:pt x="105942" y="220740"/>
                    </a:cubicBezTo>
                    <a:cubicBezTo>
                      <a:pt x="97921" y="214181"/>
                      <a:pt x="87846" y="210595"/>
                      <a:pt x="77451" y="210595"/>
                    </a:cubicBezTo>
                    <a:cubicBezTo>
                      <a:pt x="67056" y="210595"/>
                      <a:pt x="56982" y="214181"/>
                      <a:pt x="48896" y="220740"/>
                    </a:cubicBezTo>
                    <a:cubicBezTo>
                      <a:pt x="46201" y="222818"/>
                      <a:pt x="46201" y="222818"/>
                      <a:pt x="44854" y="222818"/>
                    </a:cubicBezTo>
                    <a:cubicBezTo>
                      <a:pt x="43506" y="222818"/>
                      <a:pt x="43506" y="222818"/>
                      <a:pt x="40683" y="220740"/>
                    </a:cubicBezTo>
                    <a:cubicBezTo>
                      <a:pt x="32726" y="214092"/>
                      <a:pt x="22587" y="210498"/>
                      <a:pt x="12192" y="210595"/>
                    </a:cubicBezTo>
                    <a:lnTo>
                      <a:pt x="0" y="210595"/>
                    </a:lnTo>
                    <a:lnTo>
                      <a:pt x="0" y="283932"/>
                    </a:lnTo>
                    <a:lnTo>
                      <a:pt x="12192" y="283932"/>
                    </a:lnTo>
                    <a:cubicBezTo>
                      <a:pt x="13539" y="283932"/>
                      <a:pt x="13539" y="283932"/>
                      <a:pt x="16235" y="285883"/>
                    </a:cubicBezTo>
                    <a:cubicBezTo>
                      <a:pt x="24256" y="292634"/>
                      <a:pt x="34394" y="296278"/>
                      <a:pt x="44854" y="296150"/>
                    </a:cubicBezTo>
                    <a:cubicBezTo>
                      <a:pt x="55313" y="296092"/>
                      <a:pt x="65387" y="292326"/>
                      <a:pt x="73345" y="285517"/>
                    </a:cubicBezTo>
                    <a:cubicBezTo>
                      <a:pt x="76039" y="283438"/>
                      <a:pt x="76039" y="283438"/>
                      <a:pt x="77387" y="283438"/>
                    </a:cubicBezTo>
                    <a:cubicBezTo>
                      <a:pt x="78735" y="283438"/>
                      <a:pt x="78735" y="283438"/>
                      <a:pt x="81429" y="285396"/>
                    </a:cubicBezTo>
                    <a:cubicBezTo>
                      <a:pt x="89450" y="291998"/>
                      <a:pt x="99525" y="295611"/>
                      <a:pt x="109921" y="295611"/>
                    </a:cubicBezTo>
                    <a:cubicBezTo>
                      <a:pt x="120380" y="295611"/>
                      <a:pt x="130454" y="291998"/>
                      <a:pt x="138475" y="285396"/>
                    </a:cubicBezTo>
                    <a:cubicBezTo>
                      <a:pt x="141171" y="283316"/>
                      <a:pt x="141171" y="283316"/>
                      <a:pt x="142518" y="283316"/>
                    </a:cubicBezTo>
                    <a:cubicBezTo>
                      <a:pt x="143866" y="283316"/>
                      <a:pt x="143994" y="283316"/>
                      <a:pt x="146689" y="285396"/>
                    </a:cubicBezTo>
                    <a:cubicBezTo>
                      <a:pt x="154710" y="291947"/>
                      <a:pt x="164785" y="295528"/>
                      <a:pt x="175180" y="295528"/>
                    </a:cubicBezTo>
                    <a:cubicBezTo>
                      <a:pt x="185511" y="295528"/>
                      <a:pt x="195585" y="291947"/>
                      <a:pt x="203606" y="285396"/>
                    </a:cubicBezTo>
                    <a:cubicBezTo>
                      <a:pt x="206430" y="283316"/>
                      <a:pt x="206430" y="283316"/>
                      <a:pt x="207777" y="283316"/>
                    </a:cubicBezTo>
                    <a:cubicBezTo>
                      <a:pt x="209125" y="283316"/>
                      <a:pt x="209125" y="283316"/>
                      <a:pt x="211820" y="285396"/>
                    </a:cubicBezTo>
                    <a:cubicBezTo>
                      <a:pt x="219905" y="291960"/>
                      <a:pt x="229979" y="295541"/>
                      <a:pt x="240375" y="295541"/>
                    </a:cubicBezTo>
                    <a:cubicBezTo>
                      <a:pt x="250770" y="295541"/>
                      <a:pt x="260845" y="291960"/>
                      <a:pt x="268866" y="285396"/>
                    </a:cubicBezTo>
                    <a:cubicBezTo>
                      <a:pt x="271560" y="283316"/>
                      <a:pt x="271560" y="283316"/>
                      <a:pt x="272908" y="283316"/>
                    </a:cubicBezTo>
                    <a:cubicBezTo>
                      <a:pt x="274256" y="283316"/>
                      <a:pt x="274256" y="283316"/>
                      <a:pt x="276951" y="285396"/>
                    </a:cubicBezTo>
                    <a:cubicBezTo>
                      <a:pt x="285036" y="291960"/>
                      <a:pt x="295111" y="295541"/>
                      <a:pt x="305506" y="295541"/>
                    </a:cubicBezTo>
                    <a:cubicBezTo>
                      <a:pt x="315901" y="295541"/>
                      <a:pt x="325976" y="291960"/>
                      <a:pt x="334061" y="285396"/>
                    </a:cubicBezTo>
                    <a:cubicBezTo>
                      <a:pt x="336756" y="283316"/>
                      <a:pt x="336756" y="283316"/>
                      <a:pt x="338103" y="283316"/>
                    </a:cubicBezTo>
                    <a:cubicBezTo>
                      <a:pt x="339451" y="283316"/>
                      <a:pt x="339451" y="283316"/>
                      <a:pt x="342210" y="285396"/>
                    </a:cubicBezTo>
                    <a:cubicBezTo>
                      <a:pt x="350295" y="291947"/>
                      <a:pt x="360306" y="295528"/>
                      <a:pt x="370701" y="295528"/>
                    </a:cubicBezTo>
                    <a:cubicBezTo>
                      <a:pt x="381096" y="295528"/>
                      <a:pt x="391170" y="291947"/>
                      <a:pt x="399192" y="285396"/>
                    </a:cubicBezTo>
                    <a:cubicBezTo>
                      <a:pt x="402015" y="283316"/>
                      <a:pt x="402015" y="283316"/>
                      <a:pt x="403363" y="283316"/>
                    </a:cubicBezTo>
                    <a:cubicBezTo>
                      <a:pt x="404710" y="283316"/>
                      <a:pt x="404710" y="283316"/>
                      <a:pt x="407405" y="285396"/>
                    </a:cubicBezTo>
                    <a:cubicBezTo>
                      <a:pt x="415426" y="291960"/>
                      <a:pt x="425501" y="295541"/>
                      <a:pt x="435896" y="295541"/>
                    </a:cubicBezTo>
                    <a:cubicBezTo>
                      <a:pt x="446292" y="295541"/>
                      <a:pt x="456366" y="291960"/>
                      <a:pt x="464451" y="285396"/>
                    </a:cubicBezTo>
                    <a:cubicBezTo>
                      <a:pt x="467146" y="283316"/>
                      <a:pt x="467146" y="283316"/>
                      <a:pt x="468494" y="283316"/>
                    </a:cubicBezTo>
                    <a:cubicBezTo>
                      <a:pt x="469841" y="283316"/>
                      <a:pt x="469841" y="283316"/>
                      <a:pt x="472665" y="285396"/>
                    </a:cubicBezTo>
                    <a:cubicBezTo>
                      <a:pt x="480557" y="292268"/>
                      <a:pt x="490632" y="296079"/>
                      <a:pt x="501155" y="296150"/>
                    </a:cubicBezTo>
                    <a:lnTo>
                      <a:pt x="513347" y="296150"/>
                    </a:lnTo>
                    <a:lnTo>
                      <a:pt x="513347" y="222818"/>
                    </a:lnTo>
                    <a:lnTo>
                      <a:pt x="501155" y="222818"/>
                    </a:lnTo>
                    <a:cubicBezTo>
                      <a:pt x="499808" y="222818"/>
                      <a:pt x="499808" y="222818"/>
                      <a:pt x="497113" y="220740"/>
                    </a:cubicBezTo>
                    <a:cubicBezTo>
                      <a:pt x="489027" y="214181"/>
                      <a:pt x="478953" y="210595"/>
                      <a:pt x="468558" y="210595"/>
                    </a:cubicBezTo>
                    <a:cubicBezTo>
                      <a:pt x="458163" y="210595"/>
                      <a:pt x="448088" y="214181"/>
                      <a:pt x="440003" y="220740"/>
                    </a:cubicBezTo>
                    <a:cubicBezTo>
                      <a:pt x="437308" y="222818"/>
                      <a:pt x="437308" y="222818"/>
                      <a:pt x="435832" y="222818"/>
                    </a:cubicBezTo>
                    <a:cubicBezTo>
                      <a:pt x="434420" y="222818"/>
                      <a:pt x="434484" y="222818"/>
                      <a:pt x="431854" y="220740"/>
                    </a:cubicBezTo>
                    <a:cubicBezTo>
                      <a:pt x="423833" y="214111"/>
                      <a:pt x="413758" y="210517"/>
                      <a:pt x="403363" y="210595"/>
                    </a:cubicBezTo>
                    <a:lnTo>
                      <a:pt x="399320" y="210595"/>
                    </a:lnTo>
                    <a:lnTo>
                      <a:pt x="399320" y="202284"/>
                    </a:lnTo>
                    <a:lnTo>
                      <a:pt x="513347" y="202284"/>
                    </a:lnTo>
                    <a:lnTo>
                      <a:pt x="513347" y="128947"/>
                    </a:lnTo>
                    <a:lnTo>
                      <a:pt x="492941" y="128947"/>
                    </a:lnTo>
                    <a:cubicBezTo>
                      <a:pt x="422293" y="128947"/>
                      <a:pt x="399320" y="48646"/>
                      <a:pt x="399320" y="21022"/>
                    </a:cubicBezTo>
                    <a:lnTo>
                      <a:pt x="399320" y="244"/>
                    </a:lnTo>
                    <a:lnTo>
                      <a:pt x="399320" y="0"/>
                    </a:lnTo>
                    <a:close/>
                  </a:path>
                </a:pathLst>
              </a:custGeom>
              <a:solidFill>
                <a:srgbClr val="FFFFFF"/>
              </a:solidFill>
              <a:ln w="6417" cap="flat">
                <a:noFill/>
                <a:prstDash val="solid"/>
                <a:miter/>
              </a:ln>
            </p:spPr>
            <p:txBody>
              <a:bodyPr rtlCol="0" anchor="ctr"/>
              <a:lstStyle/>
              <a:p>
                <a:endParaRPr lang="en-US"/>
              </a:p>
            </p:txBody>
          </p:sp>
          <p:sp>
            <p:nvSpPr>
              <p:cNvPr id="2595" name="Freeform: Shape 2594">
                <a:extLst>
                  <a:ext uri="{FF2B5EF4-FFF2-40B4-BE49-F238E27FC236}">
                    <a16:creationId xmlns:a16="http://schemas.microsoft.com/office/drawing/2014/main" id="{9F0CACAB-503E-4DFC-B179-6A2303F0C8A5}"/>
                  </a:ext>
                </a:extLst>
              </p:cNvPr>
              <p:cNvSpPr/>
              <p:nvPr/>
            </p:nvSpPr>
            <p:spPr>
              <a:xfrm>
                <a:off x="7411388" y="5354456"/>
                <a:ext cx="211823" cy="200083"/>
              </a:xfrm>
              <a:custGeom>
                <a:avLst/>
                <a:gdLst>
                  <a:gd name="connsiteX0" fmla="*/ 174153 w 211823"/>
                  <a:gd name="connsiteY0" fmla="*/ 200084 h 200083"/>
                  <a:gd name="connsiteX1" fmla="*/ 147523 w 211823"/>
                  <a:gd name="connsiteY1" fmla="*/ 189060 h 200083"/>
                  <a:gd name="connsiteX2" fmla="*/ 136486 w 211823"/>
                  <a:gd name="connsiteY2" fmla="*/ 162442 h 200083"/>
                  <a:gd name="connsiteX3" fmla="*/ 160934 w 211823"/>
                  <a:gd name="connsiteY3" fmla="*/ 89104 h 200083"/>
                  <a:gd name="connsiteX4" fmla="*/ 164592 w 211823"/>
                  <a:gd name="connsiteY4" fmla="*/ 80185 h 200083"/>
                  <a:gd name="connsiteX5" fmla="*/ 132701 w 211823"/>
                  <a:gd name="connsiteY5" fmla="*/ 80185 h 200083"/>
                  <a:gd name="connsiteX6" fmla="*/ 121535 w 211823"/>
                  <a:gd name="connsiteY6" fmla="*/ 91844 h 200083"/>
                  <a:gd name="connsiteX7" fmla="*/ 105942 w 211823"/>
                  <a:gd name="connsiteY7" fmla="*/ 96137 h 200083"/>
                  <a:gd name="connsiteX8" fmla="*/ 90349 w 211823"/>
                  <a:gd name="connsiteY8" fmla="*/ 91844 h 200083"/>
                  <a:gd name="connsiteX9" fmla="*/ 79184 w 211823"/>
                  <a:gd name="connsiteY9" fmla="*/ 80185 h 200083"/>
                  <a:gd name="connsiteX10" fmla="*/ 47164 w 211823"/>
                  <a:gd name="connsiteY10" fmla="*/ 80185 h 200083"/>
                  <a:gd name="connsiteX11" fmla="*/ 50822 w 211823"/>
                  <a:gd name="connsiteY11" fmla="*/ 89104 h 200083"/>
                  <a:gd name="connsiteX12" fmla="*/ 75269 w 211823"/>
                  <a:gd name="connsiteY12" fmla="*/ 162442 h 200083"/>
                  <a:gd name="connsiteX13" fmla="*/ 64233 w 211823"/>
                  <a:gd name="connsiteY13" fmla="*/ 189060 h 200083"/>
                  <a:gd name="connsiteX14" fmla="*/ 37603 w 211823"/>
                  <a:gd name="connsiteY14" fmla="*/ 200084 h 200083"/>
                  <a:gd name="connsiteX15" fmla="*/ 10973 w 211823"/>
                  <a:gd name="connsiteY15" fmla="*/ 189060 h 200083"/>
                  <a:gd name="connsiteX16" fmla="*/ 0 w 211823"/>
                  <a:gd name="connsiteY16" fmla="*/ 162442 h 200083"/>
                  <a:gd name="connsiteX17" fmla="*/ 24449 w 211823"/>
                  <a:gd name="connsiteY17" fmla="*/ 89104 h 200083"/>
                  <a:gd name="connsiteX18" fmla="*/ 28298 w 211823"/>
                  <a:gd name="connsiteY18" fmla="*/ 79447 h 200083"/>
                  <a:gd name="connsiteX19" fmla="*/ 20406 w 211823"/>
                  <a:gd name="connsiteY19" fmla="*/ 79447 h 200083"/>
                  <a:gd name="connsiteX20" fmla="*/ 14502 w 211823"/>
                  <a:gd name="connsiteY20" fmla="*/ 78767 h 200083"/>
                  <a:gd name="connsiteX21" fmla="*/ 9433 w 211823"/>
                  <a:gd name="connsiteY21" fmla="*/ 75777 h 200083"/>
                  <a:gd name="connsiteX22" fmla="*/ 5968 w 211823"/>
                  <a:gd name="connsiteY22" fmla="*/ 70989 h 200083"/>
                  <a:gd name="connsiteX23" fmla="*/ 4748 w 211823"/>
                  <a:gd name="connsiteY23" fmla="*/ 65208 h 200083"/>
                  <a:gd name="connsiteX24" fmla="*/ 5968 w 211823"/>
                  <a:gd name="connsiteY24" fmla="*/ 59433 h 200083"/>
                  <a:gd name="connsiteX25" fmla="*/ 9433 w 211823"/>
                  <a:gd name="connsiteY25" fmla="*/ 54640 h 200083"/>
                  <a:gd name="connsiteX26" fmla="*/ 14502 w 211823"/>
                  <a:gd name="connsiteY26" fmla="*/ 51649 h 200083"/>
                  <a:gd name="connsiteX27" fmla="*/ 20406 w 211823"/>
                  <a:gd name="connsiteY27" fmla="*/ 50969 h 200083"/>
                  <a:gd name="connsiteX28" fmla="*/ 78799 w 211823"/>
                  <a:gd name="connsiteY28" fmla="*/ 50969 h 200083"/>
                  <a:gd name="connsiteX29" fmla="*/ 91055 w 211823"/>
                  <a:gd name="connsiteY29" fmla="*/ 37892 h 200083"/>
                  <a:gd name="connsiteX30" fmla="*/ 91055 w 211823"/>
                  <a:gd name="connsiteY30" fmla="*/ 0 h 200083"/>
                  <a:gd name="connsiteX31" fmla="*/ 119610 w 211823"/>
                  <a:gd name="connsiteY31" fmla="*/ 0 h 200083"/>
                  <a:gd name="connsiteX32" fmla="*/ 119610 w 211823"/>
                  <a:gd name="connsiteY32" fmla="*/ 38013 h 200083"/>
                  <a:gd name="connsiteX33" fmla="*/ 131866 w 211823"/>
                  <a:gd name="connsiteY33" fmla="*/ 51091 h 200083"/>
                  <a:gd name="connsiteX34" fmla="*/ 191478 w 211823"/>
                  <a:gd name="connsiteY34" fmla="*/ 51091 h 200083"/>
                  <a:gd name="connsiteX35" fmla="*/ 197511 w 211823"/>
                  <a:gd name="connsiteY35" fmla="*/ 51585 h 200083"/>
                  <a:gd name="connsiteX36" fmla="*/ 202772 w 211823"/>
                  <a:gd name="connsiteY36" fmla="*/ 54518 h 200083"/>
                  <a:gd name="connsiteX37" fmla="*/ 206366 w 211823"/>
                  <a:gd name="connsiteY37" fmla="*/ 59369 h 200083"/>
                  <a:gd name="connsiteX38" fmla="*/ 207649 w 211823"/>
                  <a:gd name="connsiteY38" fmla="*/ 65272 h 200083"/>
                  <a:gd name="connsiteX39" fmla="*/ 206366 w 211823"/>
                  <a:gd name="connsiteY39" fmla="*/ 71176 h 200083"/>
                  <a:gd name="connsiteX40" fmla="*/ 202772 w 211823"/>
                  <a:gd name="connsiteY40" fmla="*/ 76020 h 200083"/>
                  <a:gd name="connsiteX41" fmla="*/ 197511 w 211823"/>
                  <a:gd name="connsiteY41" fmla="*/ 78953 h 200083"/>
                  <a:gd name="connsiteX42" fmla="*/ 191478 w 211823"/>
                  <a:gd name="connsiteY42" fmla="*/ 79447 h 200083"/>
                  <a:gd name="connsiteX43" fmla="*/ 183586 w 211823"/>
                  <a:gd name="connsiteY43" fmla="*/ 79447 h 200083"/>
                  <a:gd name="connsiteX44" fmla="*/ 187371 w 211823"/>
                  <a:gd name="connsiteY44" fmla="*/ 88373 h 200083"/>
                  <a:gd name="connsiteX45" fmla="*/ 211820 w 211823"/>
                  <a:gd name="connsiteY45" fmla="*/ 161705 h 200083"/>
                  <a:gd name="connsiteX46" fmla="*/ 209125 w 211823"/>
                  <a:gd name="connsiteY46" fmla="*/ 176341 h 200083"/>
                  <a:gd name="connsiteX47" fmla="*/ 201039 w 211823"/>
                  <a:gd name="connsiteY47" fmla="*/ 188803 h 200083"/>
                  <a:gd name="connsiteX48" fmla="*/ 188720 w 211823"/>
                  <a:gd name="connsiteY48" fmla="*/ 197151 h 200083"/>
                  <a:gd name="connsiteX49" fmla="*/ 174153 w 211823"/>
                  <a:gd name="connsiteY49" fmla="*/ 200084 h 20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11823" h="200083">
                    <a:moveTo>
                      <a:pt x="174153" y="200084"/>
                    </a:moveTo>
                    <a:cubicBezTo>
                      <a:pt x="164143" y="200084"/>
                      <a:pt x="154582" y="196118"/>
                      <a:pt x="147523" y="189060"/>
                    </a:cubicBezTo>
                    <a:cubicBezTo>
                      <a:pt x="140465" y="182001"/>
                      <a:pt x="136486" y="172427"/>
                      <a:pt x="136486" y="162442"/>
                    </a:cubicBezTo>
                    <a:cubicBezTo>
                      <a:pt x="136486" y="148261"/>
                      <a:pt x="153620" y="105974"/>
                      <a:pt x="160934" y="89104"/>
                    </a:cubicBezTo>
                    <a:lnTo>
                      <a:pt x="164592" y="80185"/>
                    </a:lnTo>
                    <a:lnTo>
                      <a:pt x="132701" y="80185"/>
                    </a:lnTo>
                    <a:cubicBezTo>
                      <a:pt x="130070" y="85010"/>
                      <a:pt x="126220" y="89034"/>
                      <a:pt x="121535" y="91844"/>
                    </a:cubicBezTo>
                    <a:cubicBezTo>
                      <a:pt x="116786" y="94655"/>
                      <a:pt x="111396" y="96137"/>
                      <a:pt x="105942" y="96137"/>
                    </a:cubicBezTo>
                    <a:cubicBezTo>
                      <a:pt x="100488" y="96137"/>
                      <a:pt x="95098" y="94655"/>
                      <a:pt x="90349" y="91844"/>
                    </a:cubicBezTo>
                    <a:cubicBezTo>
                      <a:pt x="85665" y="89034"/>
                      <a:pt x="81815" y="85010"/>
                      <a:pt x="79184" y="80185"/>
                    </a:cubicBezTo>
                    <a:lnTo>
                      <a:pt x="47164" y="80185"/>
                    </a:lnTo>
                    <a:lnTo>
                      <a:pt x="50822" y="89104"/>
                    </a:lnTo>
                    <a:cubicBezTo>
                      <a:pt x="58265" y="106584"/>
                      <a:pt x="75269" y="148871"/>
                      <a:pt x="75269" y="162442"/>
                    </a:cubicBezTo>
                    <a:cubicBezTo>
                      <a:pt x="75269" y="172427"/>
                      <a:pt x="71291" y="182001"/>
                      <a:pt x="64233" y="189060"/>
                    </a:cubicBezTo>
                    <a:cubicBezTo>
                      <a:pt x="57174" y="196118"/>
                      <a:pt x="47613" y="200084"/>
                      <a:pt x="37603" y="200084"/>
                    </a:cubicBezTo>
                    <a:cubicBezTo>
                      <a:pt x="27657" y="200084"/>
                      <a:pt x="18032" y="196118"/>
                      <a:pt x="10973" y="189060"/>
                    </a:cubicBezTo>
                    <a:cubicBezTo>
                      <a:pt x="3914" y="182001"/>
                      <a:pt x="0" y="172427"/>
                      <a:pt x="0" y="162442"/>
                    </a:cubicBezTo>
                    <a:cubicBezTo>
                      <a:pt x="0" y="148261"/>
                      <a:pt x="17069" y="105974"/>
                      <a:pt x="24449" y="89104"/>
                    </a:cubicBezTo>
                    <a:lnTo>
                      <a:pt x="28298" y="79447"/>
                    </a:lnTo>
                    <a:lnTo>
                      <a:pt x="20406" y="79447"/>
                    </a:lnTo>
                    <a:cubicBezTo>
                      <a:pt x="18416" y="79633"/>
                      <a:pt x="16427" y="79402"/>
                      <a:pt x="14502" y="78767"/>
                    </a:cubicBezTo>
                    <a:cubicBezTo>
                      <a:pt x="12641" y="78138"/>
                      <a:pt x="10908" y="77118"/>
                      <a:pt x="9433" y="75777"/>
                    </a:cubicBezTo>
                    <a:cubicBezTo>
                      <a:pt x="7957" y="74442"/>
                      <a:pt x="6802" y="72806"/>
                      <a:pt x="5968" y="70989"/>
                    </a:cubicBezTo>
                    <a:cubicBezTo>
                      <a:pt x="5198" y="69167"/>
                      <a:pt x="4748" y="67197"/>
                      <a:pt x="4748" y="65208"/>
                    </a:cubicBezTo>
                    <a:cubicBezTo>
                      <a:pt x="4748" y="63219"/>
                      <a:pt x="5198" y="61255"/>
                      <a:pt x="5968" y="59433"/>
                    </a:cubicBezTo>
                    <a:cubicBezTo>
                      <a:pt x="6802" y="57617"/>
                      <a:pt x="7957" y="55981"/>
                      <a:pt x="9433" y="54640"/>
                    </a:cubicBezTo>
                    <a:cubicBezTo>
                      <a:pt x="10908" y="53305"/>
                      <a:pt x="12641" y="52284"/>
                      <a:pt x="14502" y="51649"/>
                    </a:cubicBezTo>
                    <a:cubicBezTo>
                      <a:pt x="16427" y="51020"/>
                      <a:pt x="18416" y="50790"/>
                      <a:pt x="20406" y="50969"/>
                    </a:cubicBezTo>
                    <a:lnTo>
                      <a:pt x="78799" y="50969"/>
                    </a:lnTo>
                    <a:cubicBezTo>
                      <a:pt x="81494" y="45496"/>
                      <a:pt x="85729" y="40946"/>
                      <a:pt x="91055" y="37892"/>
                    </a:cubicBezTo>
                    <a:lnTo>
                      <a:pt x="91055" y="0"/>
                    </a:lnTo>
                    <a:lnTo>
                      <a:pt x="119610" y="0"/>
                    </a:lnTo>
                    <a:lnTo>
                      <a:pt x="119610" y="38013"/>
                    </a:lnTo>
                    <a:cubicBezTo>
                      <a:pt x="124936" y="41068"/>
                      <a:pt x="129171" y="45617"/>
                      <a:pt x="131866" y="51091"/>
                    </a:cubicBezTo>
                    <a:lnTo>
                      <a:pt x="191478" y="51091"/>
                    </a:lnTo>
                    <a:cubicBezTo>
                      <a:pt x="193532" y="50828"/>
                      <a:pt x="195585" y="50995"/>
                      <a:pt x="197511" y="51585"/>
                    </a:cubicBezTo>
                    <a:cubicBezTo>
                      <a:pt x="199435" y="52175"/>
                      <a:pt x="201296" y="53176"/>
                      <a:pt x="202772" y="54518"/>
                    </a:cubicBezTo>
                    <a:cubicBezTo>
                      <a:pt x="204312" y="55865"/>
                      <a:pt x="205532" y="57514"/>
                      <a:pt x="206366" y="59369"/>
                    </a:cubicBezTo>
                    <a:cubicBezTo>
                      <a:pt x="207264" y="61223"/>
                      <a:pt x="207649" y="63238"/>
                      <a:pt x="207649" y="65272"/>
                    </a:cubicBezTo>
                    <a:cubicBezTo>
                      <a:pt x="207649" y="67306"/>
                      <a:pt x="207264" y="69321"/>
                      <a:pt x="206366" y="71176"/>
                    </a:cubicBezTo>
                    <a:cubicBezTo>
                      <a:pt x="205532" y="73030"/>
                      <a:pt x="204312" y="74679"/>
                      <a:pt x="202772" y="76020"/>
                    </a:cubicBezTo>
                    <a:cubicBezTo>
                      <a:pt x="201296" y="77368"/>
                      <a:pt x="199435" y="78363"/>
                      <a:pt x="197511" y="78953"/>
                    </a:cubicBezTo>
                    <a:cubicBezTo>
                      <a:pt x="195585" y="79550"/>
                      <a:pt x="193532" y="79717"/>
                      <a:pt x="191478" y="79447"/>
                    </a:cubicBezTo>
                    <a:lnTo>
                      <a:pt x="183586" y="79447"/>
                    </a:lnTo>
                    <a:lnTo>
                      <a:pt x="187371" y="88373"/>
                    </a:lnTo>
                    <a:cubicBezTo>
                      <a:pt x="194687" y="105852"/>
                      <a:pt x="211820" y="148139"/>
                      <a:pt x="211820" y="161705"/>
                    </a:cubicBezTo>
                    <a:cubicBezTo>
                      <a:pt x="211884" y="166710"/>
                      <a:pt x="210986" y="171689"/>
                      <a:pt x="209125" y="176341"/>
                    </a:cubicBezTo>
                    <a:cubicBezTo>
                      <a:pt x="207264" y="180993"/>
                      <a:pt x="204505" y="185229"/>
                      <a:pt x="201039" y="188803"/>
                    </a:cubicBezTo>
                    <a:cubicBezTo>
                      <a:pt x="197511" y="192377"/>
                      <a:pt x="193339" y="195213"/>
                      <a:pt x="188720" y="197151"/>
                    </a:cubicBezTo>
                    <a:cubicBezTo>
                      <a:pt x="184100" y="199089"/>
                      <a:pt x="179159" y="200090"/>
                      <a:pt x="174153" y="200084"/>
                    </a:cubicBezTo>
                    <a:close/>
                  </a:path>
                </a:pathLst>
              </a:custGeom>
              <a:solidFill>
                <a:srgbClr val="FFFFFF"/>
              </a:solidFill>
              <a:ln w="6417" cap="flat">
                <a:noFill/>
                <a:prstDash val="solid"/>
                <a:miter/>
              </a:ln>
            </p:spPr>
            <p:txBody>
              <a:bodyPr rtlCol="0" anchor="ctr"/>
              <a:lstStyle/>
              <a:p>
                <a:endParaRPr lang="en-US"/>
              </a:p>
            </p:txBody>
          </p:sp>
          <p:sp>
            <p:nvSpPr>
              <p:cNvPr id="2596" name="Freeform: Shape 2595">
                <a:extLst>
                  <a:ext uri="{FF2B5EF4-FFF2-40B4-BE49-F238E27FC236}">
                    <a16:creationId xmlns:a16="http://schemas.microsoft.com/office/drawing/2014/main" id="{93529F2F-DA36-4636-BE31-846E9FD6232F}"/>
                  </a:ext>
                </a:extLst>
              </p:cNvPr>
              <p:cNvSpPr/>
              <p:nvPr/>
            </p:nvSpPr>
            <p:spPr>
              <a:xfrm>
                <a:off x="7406126" y="5348347"/>
                <a:ext cx="224139" cy="211819"/>
              </a:xfrm>
              <a:custGeom>
                <a:avLst/>
                <a:gdLst>
                  <a:gd name="connsiteX0" fmla="*/ 119417 w 224139"/>
                  <a:gd name="connsiteY0" fmla="*/ 12224 h 211819"/>
                  <a:gd name="connsiteX1" fmla="*/ 119417 w 224139"/>
                  <a:gd name="connsiteY1" fmla="*/ 48158 h 211819"/>
                  <a:gd name="connsiteX2" fmla="*/ 128593 w 224139"/>
                  <a:gd name="connsiteY2" fmla="*/ 54030 h 211819"/>
                  <a:gd name="connsiteX3" fmla="*/ 134304 w 224139"/>
                  <a:gd name="connsiteY3" fmla="*/ 63315 h 211819"/>
                  <a:gd name="connsiteX4" fmla="*/ 196740 w 224139"/>
                  <a:gd name="connsiteY4" fmla="*/ 63315 h 211819"/>
                  <a:gd name="connsiteX5" fmla="*/ 200205 w 224139"/>
                  <a:gd name="connsiteY5" fmla="*/ 63623 h 211819"/>
                  <a:gd name="connsiteX6" fmla="*/ 203157 w 224139"/>
                  <a:gd name="connsiteY6" fmla="*/ 65310 h 211819"/>
                  <a:gd name="connsiteX7" fmla="*/ 205210 w 224139"/>
                  <a:gd name="connsiteY7" fmla="*/ 68076 h 211819"/>
                  <a:gd name="connsiteX8" fmla="*/ 205916 w 224139"/>
                  <a:gd name="connsiteY8" fmla="*/ 71445 h 211819"/>
                  <a:gd name="connsiteX9" fmla="*/ 205210 w 224139"/>
                  <a:gd name="connsiteY9" fmla="*/ 74807 h 211819"/>
                  <a:gd name="connsiteX10" fmla="*/ 203157 w 224139"/>
                  <a:gd name="connsiteY10" fmla="*/ 77579 h 211819"/>
                  <a:gd name="connsiteX11" fmla="*/ 200205 w 224139"/>
                  <a:gd name="connsiteY11" fmla="*/ 79261 h 211819"/>
                  <a:gd name="connsiteX12" fmla="*/ 196740 w 224139"/>
                  <a:gd name="connsiteY12" fmla="*/ 79569 h 211819"/>
                  <a:gd name="connsiteX13" fmla="*/ 179672 w 224139"/>
                  <a:gd name="connsiteY13" fmla="*/ 79569 h 211819"/>
                  <a:gd name="connsiteX14" fmla="*/ 186987 w 224139"/>
                  <a:gd name="connsiteY14" fmla="*/ 96926 h 211819"/>
                  <a:gd name="connsiteX15" fmla="*/ 211435 w 224139"/>
                  <a:gd name="connsiteY15" fmla="*/ 168551 h 211819"/>
                  <a:gd name="connsiteX16" fmla="*/ 202195 w 224139"/>
                  <a:gd name="connsiteY16" fmla="*/ 190850 h 211819"/>
                  <a:gd name="connsiteX17" fmla="*/ 179863 w 224139"/>
                  <a:gd name="connsiteY17" fmla="*/ 200083 h 211819"/>
                  <a:gd name="connsiteX18" fmla="*/ 157597 w 224139"/>
                  <a:gd name="connsiteY18" fmla="*/ 190850 h 211819"/>
                  <a:gd name="connsiteX19" fmla="*/ 148357 w 224139"/>
                  <a:gd name="connsiteY19" fmla="*/ 168551 h 211819"/>
                  <a:gd name="connsiteX20" fmla="*/ 172805 w 224139"/>
                  <a:gd name="connsiteY20" fmla="*/ 96926 h 211819"/>
                  <a:gd name="connsiteX21" fmla="*/ 180120 w 224139"/>
                  <a:gd name="connsiteY21" fmla="*/ 79569 h 211819"/>
                  <a:gd name="connsiteX22" fmla="*/ 134946 w 224139"/>
                  <a:gd name="connsiteY22" fmla="*/ 79569 h 211819"/>
                  <a:gd name="connsiteX23" fmla="*/ 125963 w 224139"/>
                  <a:gd name="connsiteY23" fmla="*/ 91023 h 211819"/>
                  <a:gd name="connsiteX24" fmla="*/ 112038 w 224139"/>
                  <a:gd name="connsiteY24" fmla="*/ 95348 h 211819"/>
                  <a:gd name="connsiteX25" fmla="*/ 98177 w 224139"/>
                  <a:gd name="connsiteY25" fmla="*/ 91023 h 211819"/>
                  <a:gd name="connsiteX26" fmla="*/ 89193 w 224139"/>
                  <a:gd name="connsiteY26" fmla="*/ 79569 h 211819"/>
                  <a:gd name="connsiteX27" fmla="*/ 43955 w 224139"/>
                  <a:gd name="connsiteY27" fmla="*/ 79569 h 211819"/>
                  <a:gd name="connsiteX28" fmla="*/ 50115 w 224139"/>
                  <a:gd name="connsiteY28" fmla="*/ 96926 h 211819"/>
                  <a:gd name="connsiteX29" fmla="*/ 74564 w 224139"/>
                  <a:gd name="connsiteY29" fmla="*/ 168551 h 211819"/>
                  <a:gd name="connsiteX30" fmla="*/ 65323 w 224139"/>
                  <a:gd name="connsiteY30" fmla="*/ 190850 h 211819"/>
                  <a:gd name="connsiteX31" fmla="*/ 42993 w 224139"/>
                  <a:gd name="connsiteY31" fmla="*/ 200083 h 211819"/>
                  <a:gd name="connsiteX32" fmla="*/ 20726 w 224139"/>
                  <a:gd name="connsiteY32" fmla="*/ 190850 h 211819"/>
                  <a:gd name="connsiteX33" fmla="*/ 11486 w 224139"/>
                  <a:gd name="connsiteY33" fmla="*/ 168551 h 211819"/>
                  <a:gd name="connsiteX34" fmla="*/ 35934 w 224139"/>
                  <a:gd name="connsiteY34" fmla="*/ 96926 h 211819"/>
                  <a:gd name="connsiteX35" fmla="*/ 43249 w 224139"/>
                  <a:gd name="connsiteY35" fmla="*/ 79569 h 211819"/>
                  <a:gd name="connsiteX36" fmla="*/ 25667 w 224139"/>
                  <a:gd name="connsiteY36" fmla="*/ 79569 h 211819"/>
                  <a:gd name="connsiteX37" fmla="*/ 22202 w 224139"/>
                  <a:gd name="connsiteY37" fmla="*/ 79261 h 211819"/>
                  <a:gd name="connsiteX38" fmla="*/ 19251 w 224139"/>
                  <a:gd name="connsiteY38" fmla="*/ 77579 h 211819"/>
                  <a:gd name="connsiteX39" fmla="*/ 17197 w 224139"/>
                  <a:gd name="connsiteY39" fmla="*/ 74807 h 211819"/>
                  <a:gd name="connsiteX40" fmla="*/ 16427 w 224139"/>
                  <a:gd name="connsiteY40" fmla="*/ 71445 h 211819"/>
                  <a:gd name="connsiteX41" fmla="*/ 17197 w 224139"/>
                  <a:gd name="connsiteY41" fmla="*/ 68076 h 211819"/>
                  <a:gd name="connsiteX42" fmla="*/ 19251 w 224139"/>
                  <a:gd name="connsiteY42" fmla="*/ 65310 h 211819"/>
                  <a:gd name="connsiteX43" fmla="*/ 22202 w 224139"/>
                  <a:gd name="connsiteY43" fmla="*/ 63623 h 211819"/>
                  <a:gd name="connsiteX44" fmla="*/ 25667 w 224139"/>
                  <a:gd name="connsiteY44" fmla="*/ 63315 h 211819"/>
                  <a:gd name="connsiteX45" fmla="*/ 88103 w 224139"/>
                  <a:gd name="connsiteY45" fmla="*/ 63315 h 211819"/>
                  <a:gd name="connsiteX46" fmla="*/ 93814 w 224139"/>
                  <a:gd name="connsiteY46" fmla="*/ 54030 h 211819"/>
                  <a:gd name="connsiteX47" fmla="*/ 102990 w 224139"/>
                  <a:gd name="connsiteY47" fmla="*/ 48158 h 211819"/>
                  <a:gd name="connsiteX48" fmla="*/ 102990 w 224139"/>
                  <a:gd name="connsiteY48" fmla="*/ 12224 h 211819"/>
                  <a:gd name="connsiteX49" fmla="*/ 119417 w 224139"/>
                  <a:gd name="connsiteY49" fmla="*/ 12224 h 211819"/>
                  <a:gd name="connsiteX50" fmla="*/ 131610 w 224139"/>
                  <a:gd name="connsiteY50" fmla="*/ 0 h 211819"/>
                  <a:gd name="connsiteX51" fmla="*/ 90798 w 224139"/>
                  <a:gd name="connsiteY51" fmla="*/ 0 h 211819"/>
                  <a:gd name="connsiteX52" fmla="*/ 90798 w 224139"/>
                  <a:gd name="connsiteY52" fmla="*/ 40702 h 211819"/>
                  <a:gd name="connsiteX53" fmla="*/ 80531 w 224139"/>
                  <a:gd name="connsiteY53" fmla="*/ 51091 h 211819"/>
                  <a:gd name="connsiteX54" fmla="*/ 25667 w 224139"/>
                  <a:gd name="connsiteY54" fmla="*/ 51091 h 211819"/>
                  <a:gd name="connsiteX55" fmla="*/ 11999 w 224139"/>
                  <a:gd name="connsiteY55" fmla="*/ 57136 h 211819"/>
                  <a:gd name="connsiteX56" fmla="*/ 6096 w 224139"/>
                  <a:gd name="connsiteY56" fmla="*/ 70874 h 211819"/>
                  <a:gd name="connsiteX57" fmla="*/ 11165 w 224139"/>
                  <a:gd name="connsiteY57" fmla="*/ 84940 h 211819"/>
                  <a:gd name="connsiteX58" fmla="*/ 24448 w 224139"/>
                  <a:gd name="connsiteY58" fmla="*/ 91793 h 211819"/>
                  <a:gd name="connsiteX59" fmla="*/ 0 w 224139"/>
                  <a:gd name="connsiteY59" fmla="*/ 168063 h 211819"/>
                  <a:gd name="connsiteX60" fmla="*/ 12769 w 224139"/>
                  <a:gd name="connsiteY60" fmla="*/ 199006 h 211819"/>
                  <a:gd name="connsiteX61" fmla="*/ 43763 w 224139"/>
                  <a:gd name="connsiteY61" fmla="*/ 211820 h 211819"/>
                  <a:gd name="connsiteX62" fmla="*/ 74692 w 224139"/>
                  <a:gd name="connsiteY62" fmla="*/ 199006 h 211819"/>
                  <a:gd name="connsiteX63" fmla="*/ 87462 w 224139"/>
                  <a:gd name="connsiteY63" fmla="*/ 168063 h 211819"/>
                  <a:gd name="connsiteX64" fmla="*/ 62436 w 224139"/>
                  <a:gd name="connsiteY64" fmla="*/ 91793 h 211819"/>
                  <a:gd name="connsiteX65" fmla="*/ 81879 w 224139"/>
                  <a:gd name="connsiteY65" fmla="*/ 91793 h 211819"/>
                  <a:gd name="connsiteX66" fmla="*/ 95033 w 224139"/>
                  <a:gd name="connsiteY66" fmla="*/ 103446 h 211819"/>
                  <a:gd name="connsiteX67" fmla="*/ 112038 w 224139"/>
                  <a:gd name="connsiteY67" fmla="*/ 107649 h 211819"/>
                  <a:gd name="connsiteX68" fmla="*/ 129107 w 224139"/>
                  <a:gd name="connsiteY68" fmla="*/ 103446 h 211819"/>
                  <a:gd name="connsiteX69" fmla="*/ 142261 w 224139"/>
                  <a:gd name="connsiteY69" fmla="*/ 91793 h 211819"/>
                  <a:gd name="connsiteX70" fmla="*/ 161704 w 224139"/>
                  <a:gd name="connsiteY70" fmla="*/ 91793 h 211819"/>
                  <a:gd name="connsiteX71" fmla="*/ 136614 w 224139"/>
                  <a:gd name="connsiteY71" fmla="*/ 168063 h 211819"/>
                  <a:gd name="connsiteX72" fmla="*/ 149448 w 224139"/>
                  <a:gd name="connsiteY72" fmla="*/ 199006 h 211819"/>
                  <a:gd name="connsiteX73" fmla="*/ 180377 w 224139"/>
                  <a:gd name="connsiteY73" fmla="*/ 211820 h 211819"/>
                  <a:gd name="connsiteX74" fmla="*/ 211306 w 224139"/>
                  <a:gd name="connsiteY74" fmla="*/ 199006 h 211819"/>
                  <a:gd name="connsiteX75" fmla="*/ 224140 w 224139"/>
                  <a:gd name="connsiteY75" fmla="*/ 168063 h 211819"/>
                  <a:gd name="connsiteX76" fmla="*/ 199692 w 224139"/>
                  <a:gd name="connsiteY76" fmla="*/ 91793 h 211819"/>
                  <a:gd name="connsiteX77" fmla="*/ 213296 w 224139"/>
                  <a:gd name="connsiteY77" fmla="*/ 84619 h 211819"/>
                  <a:gd name="connsiteX78" fmla="*/ 217980 w 224139"/>
                  <a:gd name="connsiteY78" fmla="*/ 70021 h 211819"/>
                  <a:gd name="connsiteX79" fmla="*/ 211242 w 224139"/>
                  <a:gd name="connsiteY79" fmla="*/ 56243 h 211819"/>
                  <a:gd name="connsiteX80" fmla="*/ 196740 w 224139"/>
                  <a:gd name="connsiteY80" fmla="*/ 51091 h 211819"/>
                  <a:gd name="connsiteX81" fmla="*/ 141876 w 224139"/>
                  <a:gd name="connsiteY81" fmla="*/ 51091 h 211819"/>
                  <a:gd name="connsiteX82" fmla="*/ 131610 w 224139"/>
                  <a:gd name="connsiteY82" fmla="*/ 40702 h 211819"/>
                  <a:gd name="connsiteX83" fmla="*/ 131610 w 224139"/>
                  <a:gd name="connsiteY83" fmla="*/ 0 h 21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24139" h="211819">
                    <a:moveTo>
                      <a:pt x="119417" y="12224"/>
                    </a:moveTo>
                    <a:lnTo>
                      <a:pt x="119417" y="48158"/>
                    </a:lnTo>
                    <a:cubicBezTo>
                      <a:pt x="122882" y="49397"/>
                      <a:pt x="126027" y="51405"/>
                      <a:pt x="128593" y="54030"/>
                    </a:cubicBezTo>
                    <a:cubicBezTo>
                      <a:pt x="131160" y="56654"/>
                      <a:pt x="133149" y="59830"/>
                      <a:pt x="134304" y="63315"/>
                    </a:cubicBezTo>
                    <a:lnTo>
                      <a:pt x="196740" y="63315"/>
                    </a:lnTo>
                    <a:cubicBezTo>
                      <a:pt x="197895" y="63174"/>
                      <a:pt x="199050" y="63276"/>
                      <a:pt x="200205" y="63623"/>
                    </a:cubicBezTo>
                    <a:cubicBezTo>
                      <a:pt x="201296" y="63963"/>
                      <a:pt x="202322" y="64540"/>
                      <a:pt x="203157" y="65310"/>
                    </a:cubicBezTo>
                    <a:cubicBezTo>
                      <a:pt x="204055" y="66080"/>
                      <a:pt x="204761" y="67024"/>
                      <a:pt x="205210" y="68076"/>
                    </a:cubicBezTo>
                    <a:cubicBezTo>
                      <a:pt x="205724" y="69135"/>
                      <a:pt x="205916" y="70284"/>
                      <a:pt x="205916" y="71445"/>
                    </a:cubicBezTo>
                    <a:cubicBezTo>
                      <a:pt x="205916" y="72600"/>
                      <a:pt x="205724" y="73749"/>
                      <a:pt x="205210" y="74807"/>
                    </a:cubicBezTo>
                    <a:cubicBezTo>
                      <a:pt x="204761" y="75866"/>
                      <a:pt x="204055" y="76809"/>
                      <a:pt x="203157" y="77579"/>
                    </a:cubicBezTo>
                    <a:cubicBezTo>
                      <a:pt x="202322" y="78343"/>
                      <a:pt x="201296" y="78920"/>
                      <a:pt x="200205" y="79261"/>
                    </a:cubicBezTo>
                    <a:cubicBezTo>
                      <a:pt x="199050" y="79607"/>
                      <a:pt x="197895" y="79710"/>
                      <a:pt x="196740" y="79569"/>
                    </a:cubicBezTo>
                    <a:lnTo>
                      <a:pt x="179672" y="79569"/>
                    </a:lnTo>
                    <a:lnTo>
                      <a:pt x="186987" y="96926"/>
                    </a:lnTo>
                    <a:cubicBezTo>
                      <a:pt x="191029" y="106462"/>
                      <a:pt x="211435" y="154742"/>
                      <a:pt x="211435" y="168551"/>
                    </a:cubicBezTo>
                    <a:cubicBezTo>
                      <a:pt x="211435" y="176912"/>
                      <a:pt x="208098" y="184933"/>
                      <a:pt x="202195" y="190850"/>
                    </a:cubicBezTo>
                    <a:cubicBezTo>
                      <a:pt x="196291" y="196766"/>
                      <a:pt x="188270" y="200083"/>
                      <a:pt x="179863" y="200083"/>
                    </a:cubicBezTo>
                    <a:cubicBezTo>
                      <a:pt x="171522" y="200083"/>
                      <a:pt x="163501" y="196766"/>
                      <a:pt x="157597" y="190850"/>
                    </a:cubicBezTo>
                    <a:cubicBezTo>
                      <a:pt x="151694" y="184933"/>
                      <a:pt x="148357" y="176912"/>
                      <a:pt x="148357" y="168551"/>
                    </a:cubicBezTo>
                    <a:cubicBezTo>
                      <a:pt x="148357" y="154742"/>
                      <a:pt x="168378" y="106462"/>
                      <a:pt x="172805" y="96926"/>
                    </a:cubicBezTo>
                    <a:lnTo>
                      <a:pt x="180120" y="79569"/>
                    </a:lnTo>
                    <a:lnTo>
                      <a:pt x="134946" y="79569"/>
                    </a:lnTo>
                    <a:cubicBezTo>
                      <a:pt x="133149" y="84208"/>
                      <a:pt x="130005" y="88199"/>
                      <a:pt x="125963" y="91023"/>
                    </a:cubicBezTo>
                    <a:cubicBezTo>
                      <a:pt x="121856" y="93840"/>
                      <a:pt x="117043" y="95348"/>
                      <a:pt x="112038" y="95348"/>
                    </a:cubicBezTo>
                    <a:cubicBezTo>
                      <a:pt x="107097" y="95348"/>
                      <a:pt x="102284" y="93840"/>
                      <a:pt x="98177" y="91023"/>
                    </a:cubicBezTo>
                    <a:cubicBezTo>
                      <a:pt x="94070" y="88199"/>
                      <a:pt x="90990" y="84208"/>
                      <a:pt x="89193" y="79569"/>
                    </a:cubicBezTo>
                    <a:lnTo>
                      <a:pt x="43955" y="79569"/>
                    </a:lnTo>
                    <a:lnTo>
                      <a:pt x="50115" y="96926"/>
                    </a:lnTo>
                    <a:cubicBezTo>
                      <a:pt x="54094" y="106462"/>
                      <a:pt x="74564" y="154742"/>
                      <a:pt x="74564" y="168551"/>
                    </a:cubicBezTo>
                    <a:cubicBezTo>
                      <a:pt x="74564" y="176912"/>
                      <a:pt x="71227" y="184933"/>
                      <a:pt x="65323" y="190850"/>
                    </a:cubicBezTo>
                    <a:cubicBezTo>
                      <a:pt x="59356" y="196766"/>
                      <a:pt x="51335" y="200083"/>
                      <a:pt x="42993" y="200083"/>
                    </a:cubicBezTo>
                    <a:cubicBezTo>
                      <a:pt x="34650" y="200083"/>
                      <a:pt x="26629" y="196766"/>
                      <a:pt x="20726" y="190850"/>
                    </a:cubicBezTo>
                    <a:cubicBezTo>
                      <a:pt x="14758" y="184933"/>
                      <a:pt x="11486" y="176912"/>
                      <a:pt x="11486" y="168551"/>
                    </a:cubicBezTo>
                    <a:cubicBezTo>
                      <a:pt x="11486" y="154742"/>
                      <a:pt x="31378" y="106462"/>
                      <a:pt x="35934" y="96926"/>
                    </a:cubicBezTo>
                    <a:lnTo>
                      <a:pt x="43249" y="79569"/>
                    </a:lnTo>
                    <a:lnTo>
                      <a:pt x="25667" y="79569"/>
                    </a:lnTo>
                    <a:cubicBezTo>
                      <a:pt x="24512" y="79710"/>
                      <a:pt x="23357" y="79607"/>
                      <a:pt x="22202" y="79261"/>
                    </a:cubicBezTo>
                    <a:cubicBezTo>
                      <a:pt x="21111" y="78920"/>
                      <a:pt x="20085" y="78343"/>
                      <a:pt x="19251" y="77579"/>
                    </a:cubicBezTo>
                    <a:cubicBezTo>
                      <a:pt x="18352" y="76809"/>
                      <a:pt x="17646" y="75866"/>
                      <a:pt x="17197" y="74807"/>
                    </a:cubicBezTo>
                    <a:cubicBezTo>
                      <a:pt x="16684" y="73749"/>
                      <a:pt x="16427" y="72600"/>
                      <a:pt x="16427" y="71445"/>
                    </a:cubicBezTo>
                    <a:cubicBezTo>
                      <a:pt x="16427" y="70284"/>
                      <a:pt x="16684" y="69135"/>
                      <a:pt x="17197" y="68076"/>
                    </a:cubicBezTo>
                    <a:cubicBezTo>
                      <a:pt x="17646" y="67024"/>
                      <a:pt x="18352" y="66080"/>
                      <a:pt x="19251" y="65310"/>
                    </a:cubicBezTo>
                    <a:cubicBezTo>
                      <a:pt x="20085" y="64540"/>
                      <a:pt x="21111" y="63963"/>
                      <a:pt x="22202" y="63623"/>
                    </a:cubicBezTo>
                    <a:cubicBezTo>
                      <a:pt x="23357" y="63276"/>
                      <a:pt x="24512" y="63174"/>
                      <a:pt x="25667" y="63315"/>
                    </a:cubicBezTo>
                    <a:lnTo>
                      <a:pt x="88103" y="63315"/>
                    </a:lnTo>
                    <a:cubicBezTo>
                      <a:pt x="89258" y="59830"/>
                      <a:pt x="91247" y="56654"/>
                      <a:pt x="93814" y="54030"/>
                    </a:cubicBezTo>
                    <a:cubicBezTo>
                      <a:pt x="96380" y="51405"/>
                      <a:pt x="99525" y="49397"/>
                      <a:pt x="102990" y="48158"/>
                    </a:cubicBezTo>
                    <a:lnTo>
                      <a:pt x="102990" y="12224"/>
                    </a:lnTo>
                    <a:lnTo>
                      <a:pt x="119417" y="12224"/>
                    </a:lnTo>
                    <a:close/>
                    <a:moveTo>
                      <a:pt x="131610" y="0"/>
                    </a:moveTo>
                    <a:lnTo>
                      <a:pt x="90798" y="0"/>
                    </a:lnTo>
                    <a:lnTo>
                      <a:pt x="90798" y="40702"/>
                    </a:lnTo>
                    <a:cubicBezTo>
                      <a:pt x="86755" y="43468"/>
                      <a:pt x="83226" y="46997"/>
                      <a:pt x="80531" y="51091"/>
                    </a:cubicBezTo>
                    <a:lnTo>
                      <a:pt x="25667" y="51091"/>
                    </a:lnTo>
                    <a:cubicBezTo>
                      <a:pt x="20469" y="51303"/>
                      <a:pt x="15592" y="53465"/>
                      <a:pt x="11999" y="57136"/>
                    </a:cubicBezTo>
                    <a:cubicBezTo>
                      <a:pt x="8341" y="60806"/>
                      <a:pt x="6224" y="65715"/>
                      <a:pt x="6096" y="70874"/>
                    </a:cubicBezTo>
                    <a:cubicBezTo>
                      <a:pt x="5903" y="76033"/>
                      <a:pt x="7764" y="81057"/>
                      <a:pt x="11165" y="84940"/>
                    </a:cubicBezTo>
                    <a:cubicBezTo>
                      <a:pt x="14566" y="88822"/>
                      <a:pt x="19315" y="91273"/>
                      <a:pt x="24448" y="91793"/>
                    </a:cubicBezTo>
                    <a:cubicBezTo>
                      <a:pt x="15144" y="113918"/>
                      <a:pt x="0" y="152907"/>
                      <a:pt x="0" y="168063"/>
                    </a:cubicBezTo>
                    <a:cubicBezTo>
                      <a:pt x="0" y="179665"/>
                      <a:pt x="4556" y="190798"/>
                      <a:pt x="12769" y="199006"/>
                    </a:cubicBezTo>
                    <a:cubicBezTo>
                      <a:pt x="20982" y="207206"/>
                      <a:pt x="32148" y="211820"/>
                      <a:pt x="43763" y="211820"/>
                    </a:cubicBezTo>
                    <a:cubicBezTo>
                      <a:pt x="55313" y="211820"/>
                      <a:pt x="66478" y="207206"/>
                      <a:pt x="74692" y="199006"/>
                    </a:cubicBezTo>
                    <a:cubicBezTo>
                      <a:pt x="82905" y="190798"/>
                      <a:pt x="87462" y="179665"/>
                      <a:pt x="87462" y="168063"/>
                    </a:cubicBezTo>
                    <a:cubicBezTo>
                      <a:pt x="87462" y="153273"/>
                      <a:pt x="71868" y="113918"/>
                      <a:pt x="62436" y="91793"/>
                    </a:cubicBezTo>
                    <a:lnTo>
                      <a:pt x="81879" y="91793"/>
                    </a:lnTo>
                    <a:cubicBezTo>
                      <a:pt x="85215" y="96682"/>
                      <a:pt x="89772" y="100680"/>
                      <a:pt x="95033" y="103446"/>
                    </a:cubicBezTo>
                    <a:cubicBezTo>
                      <a:pt x="100295" y="106205"/>
                      <a:pt x="106134" y="107649"/>
                      <a:pt x="112038" y="107649"/>
                    </a:cubicBezTo>
                    <a:cubicBezTo>
                      <a:pt x="118006" y="107649"/>
                      <a:pt x="123845" y="106205"/>
                      <a:pt x="129107" y="103446"/>
                    </a:cubicBezTo>
                    <a:cubicBezTo>
                      <a:pt x="134368" y="100680"/>
                      <a:pt x="138861" y="96682"/>
                      <a:pt x="142261" y="91793"/>
                    </a:cubicBezTo>
                    <a:lnTo>
                      <a:pt x="161704" y="91793"/>
                    </a:lnTo>
                    <a:cubicBezTo>
                      <a:pt x="152272" y="113918"/>
                      <a:pt x="136614" y="152907"/>
                      <a:pt x="136614" y="168063"/>
                    </a:cubicBezTo>
                    <a:cubicBezTo>
                      <a:pt x="136614" y="179665"/>
                      <a:pt x="141235" y="190798"/>
                      <a:pt x="149448" y="199006"/>
                    </a:cubicBezTo>
                    <a:cubicBezTo>
                      <a:pt x="157661" y="207206"/>
                      <a:pt x="168762" y="211820"/>
                      <a:pt x="180377" y="211820"/>
                    </a:cubicBezTo>
                    <a:cubicBezTo>
                      <a:pt x="191991" y="211820"/>
                      <a:pt x="203092" y="207206"/>
                      <a:pt x="211306" y="199006"/>
                    </a:cubicBezTo>
                    <a:cubicBezTo>
                      <a:pt x="219520" y="190798"/>
                      <a:pt x="224140" y="179665"/>
                      <a:pt x="224140" y="168063"/>
                    </a:cubicBezTo>
                    <a:cubicBezTo>
                      <a:pt x="224140" y="153273"/>
                      <a:pt x="208483" y="113918"/>
                      <a:pt x="199692" y="91793"/>
                    </a:cubicBezTo>
                    <a:cubicBezTo>
                      <a:pt x="204954" y="91260"/>
                      <a:pt x="209830" y="88687"/>
                      <a:pt x="213296" y="84619"/>
                    </a:cubicBezTo>
                    <a:cubicBezTo>
                      <a:pt x="216696" y="80557"/>
                      <a:pt x="218365" y="75314"/>
                      <a:pt x="217980" y="70021"/>
                    </a:cubicBezTo>
                    <a:cubicBezTo>
                      <a:pt x="217595" y="64720"/>
                      <a:pt x="215220" y="59779"/>
                      <a:pt x="211242" y="56243"/>
                    </a:cubicBezTo>
                    <a:cubicBezTo>
                      <a:pt x="207264" y="52708"/>
                      <a:pt x="202066" y="50860"/>
                      <a:pt x="196740" y="51091"/>
                    </a:cubicBezTo>
                    <a:lnTo>
                      <a:pt x="141876" y="51091"/>
                    </a:lnTo>
                    <a:cubicBezTo>
                      <a:pt x="139181" y="46997"/>
                      <a:pt x="135652" y="43468"/>
                      <a:pt x="131610" y="40702"/>
                    </a:cubicBezTo>
                    <a:lnTo>
                      <a:pt x="131610" y="0"/>
                    </a:lnTo>
                    <a:close/>
                  </a:path>
                </a:pathLst>
              </a:custGeom>
              <a:solidFill>
                <a:srgbClr val="FFFFFF"/>
              </a:solidFill>
              <a:ln w="6417" cap="flat">
                <a:noFill/>
                <a:prstDash val="solid"/>
                <a:miter/>
              </a:ln>
            </p:spPr>
            <p:txBody>
              <a:bodyPr rtlCol="0" anchor="ctr"/>
              <a:lstStyle/>
              <a:p>
                <a:endParaRPr lang="en-US"/>
              </a:p>
            </p:txBody>
          </p:sp>
          <p:sp>
            <p:nvSpPr>
              <p:cNvPr id="2597" name="Freeform: Shape 2596">
                <a:extLst>
                  <a:ext uri="{FF2B5EF4-FFF2-40B4-BE49-F238E27FC236}">
                    <a16:creationId xmlns:a16="http://schemas.microsoft.com/office/drawing/2014/main" id="{F8CDB3D1-B729-4364-995F-E10D9BB64538}"/>
                  </a:ext>
                </a:extLst>
              </p:cNvPr>
              <p:cNvSpPr/>
              <p:nvPr/>
            </p:nvSpPr>
            <p:spPr>
              <a:xfrm>
                <a:off x="7272848" y="5678359"/>
                <a:ext cx="488963" cy="77387"/>
              </a:xfrm>
              <a:custGeom>
                <a:avLst/>
                <a:gdLst>
                  <a:gd name="connsiteX0" fmla="*/ 0 w 488963"/>
                  <a:gd name="connsiteY0" fmla="*/ 15766 h 77387"/>
                  <a:gd name="connsiteX1" fmla="*/ 116145 w 488963"/>
                  <a:gd name="connsiteY1" fmla="*/ 15766 h 77387"/>
                  <a:gd name="connsiteX2" fmla="*/ 116145 w 488963"/>
                  <a:gd name="connsiteY2" fmla="*/ 51579 h 77387"/>
                  <a:gd name="connsiteX3" fmla="*/ 109151 w 488963"/>
                  <a:gd name="connsiteY3" fmla="*/ 56103 h 77387"/>
                  <a:gd name="connsiteX4" fmla="*/ 104017 w 488963"/>
                  <a:gd name="connsiteY4" fmla="*/ 59754 h 77387"/>
                  <a:gd name="connsiteX5" fmla="*/ 97793 w 488963"/>
                  <a:gd name="connsiteY5" fmla="*/ 61114 h 77387"/>
                  <a:gd name="connsiteX6" fmla="*/ 91696 w 488963"/>
                  <a:gd name="connsiteY6" fmla="*/ 59998 h 77387"/>
                  <a:gd name="connsiteX7" fmla="*/ 86435 w 488963"/>
                  <a:gd name="connsiteY7" fmla="*/ 56590 h 77387"/>
                  <a:gd name="connsiteX8" fmla="*/ 65195 w 488963"/>
                  <a:gd name="connsiteY8" fmla="*/ 48890 h 77387"/>
                  <a:gd name="connsiteX9" fmla="*/ 44019 w 488963"/>
                  <a:gd name="connsiteY9" fmla="*/ 56590 h 77387"/>
                  <a:gd name="connsiteX10" fmla="*/ 32597 w 488963"/>
                  <a:gd name="connsiteY10" fmla="*/ 61095 h 77387"/>
                  <a:gd name="connsiteX11" fmla="*/ 21175 w 488963"/>
                  <a:gd name="connsiteY11" fmla="*/ 56590 h 77387"/>
                  <a:gd name="connsiteX12" fmla="*/ 0 w 488963"/>
                  <a:gd name="connsiteY12" fmla="*/ 48890 h 77387"/>
                  <a:gd name="connsiteX13" fmla="*/ 0 w 488963"/>
                  <a:gd name="connsiteY13" fmla="*/ 65144 h 77387"/>
                  <a:gd name="connsiteX14" fmla="*/ 11422 w 488963"/>
                  <a:gd name="connsiteY14" fmla="*/ 69668 h 77387"/>
                  <a:gd name="connsiteX15" fmla="*/ 32662 w 488963"/>
                  <a:gd name="connsiteY15" fmla="*/ 77368 h 77387"/>
                  <a:gd name="connsiteX16" fmla="*/ 53837 w 488963"/>
                  <a:gd name="connsiteY16" fmla="*/ 69668 h 77387"/>
                  <a:gd name="connsiteX17" fmla="*/ 65195 w 488963"/>
                  <a:gd name="connsiteY17" fmla="*/ 65144 h 77387"/>
                  <a:gd name="connsiteX18" fmla="*/ 76681 w 488963"/>
                  <a:gd name="connsiteY18" fmla="*/ 69668 h 77387"/>
                  <a:gd name="connsiteX19" fmla="*/ 97793 w 488963"/>
                  <a:gd name="connsiteY19" fmla="*/ 77368 h 77387"/>
                  <a:gd name="connsiteX20" fmla="*/ 118968 w 488963"/>
                  <a:gd name="connsiteY20" fmla="*/ 69668 h 77387"/>
                  <a:gd name="connsiteX21" fmla="*/ 130390 w 488963"/>
                  <a:gd name="connsiteY21" fmla="*/ 65163 h 77387"/>
                  <a:gd name="connsiteX22" fmla="*/ 141812 w 488963"/>
                  <a:gd name="connsiteY22" fmla="*/ 69668 h 77387"/>
                  <a:gd name="connsiteX23" fmla="*/ 162988 w 488963"/>
                  <a:gd name="connsiteY23" fmla="*/ 77368 h 77387"/>
                  <a:gd name="connsiteX24" fmla="*/ 184099 w 488963"/>
                  <a:gd name="connsiteY24" fmla="*/ 69668 h 77387"/>
                  <a:gd name="connsiteX25" fmla="*/ 195585 w 488963"/>
                  <a:gd name="connsiteY25" fmla="*/ 65144 h 77387"/>
                  <a:gd name="connsiteX26" fmla="*/ 206943 w 488963"/>
                  <a:gd name="connsiteY26" fmla="*/ 69668 h 77387"/>
                  <a:gd name="connsiteX27" fmla="*/ 228118 w 488963"/>
                  <a:gd name="connsiteY27" fmla="*/ 77368 h 77387"/>
                  <a:gd name="connsiteX28" fmla="*/ 249358 w 488963"/>
                  <a:gd name="connsiteY28" fmla="*/ 69668 h 77387"/>
                  <a:gd name="connsiteX29" fmla="*/ 260716 w 488963"/>
                  <a:gd name="connsiteY29" fmla="*/ 65131 h 77387"/>
                  <a:gd name="connsiteX30" fmla="*/ 272074 w 488963"/>
                  <a:gd name="connsiteY30" fmla="*/ 69668 h 77387"/>
                  <a:gd name="connsiteX31" fmla="*/ 293378 w 488963"/>
                  <a:gd name="connsiteY31" fmla="*/ 77368 h 77387"/>
                  <a:gd name="connsiteX32" fmla="*/ 314490 w 488963"/>
                  <a:gd name="connsiteY32" fmla="*/ 69668 h 77387"/>
                  <a:gd name="connsiteX33" fmla="*/ 325975 w 488963"/>
                  <a:gd name="connsiteY33" fmla="*/ 65163 h 77387"/>
                  <a:gd name="connsiteX34" fmla="*/ 337397 w 488963"/>
                  <a:gd name="connsiteY34" fmla="*/ 69668 h 77387"/>
                  <a:gd name="connsiteX35" fmla="*/ 358509 w 488963"/>
                  <a:gd name="connsiteY35" fmla="*/ 77368 h 77387"/>
                  <a:gd name="connsiteX36" fmla="*/ 379684 w 488963"/>
                  <a:gd name="connsiteY36" fmla="*/ 69668 h 77387"/>
                  <a:gd name="connsiteX37" fmla="*/ 391170 w 488963"/>
                  <a:gd name="connsiteY37" fmla="*/ 65144 h 77387"/>
                  <a:gd name="connsiteX38" fmla="*/ 402528 w 488963"/>
                  <a:gd name="connsiteY38" fmla="*/ 69668 h 77387"/>
                  <a:gd name="connsiteX39" fmla="*/ 423704 w 488963"/>
                  <a:gd name="connsiteY39" fmla="*/ 77387 h 77387"/>
                  <a:gd name="connsiteX40" fmla="*/ 444944 w 488963"/>
                  <a:gd name="connsiteY40" fmla="*/ 69668 h 77387"/>
                  <a:gd name="connsiteX41" fmla="*/ 456302 w 488963"/>
                  <a:gd name="connsiteY41" fmla="*/ 65144 h 77387"/>
                  <a:gd name="connsiteX42" fmla="*/ 467788 w 488963"/>
                  <a:gd name="connsiteY42" fmla="*/ 69668 h 77387"/>
                  <a:gd name="connsiteX43" fmla="*/ 488963 w 488963"/>
                  <a:gd name="connsiteY43" fmla="*/ 77368 h 77387"/>
                  <a:gd name="connsiteX44" fmla="*/ 488963 w 488963"/>
                  <a:gd name="connsiteY44" fmla="*/ 61114 h 77387"/>
                  <a:gd name="connsiteX45" fmla="*/ 477541 w 488963"/>
                  <a:gd name="connsiteY45" fmla="*/ 56590 h 77387"/>
                  <a:gd name="connsiteX46" fmla="*/ 456302 w 488963"/>
                  <a:gd name="connsiteY46" fmla="*/ 48890 h 77387"/>
                  <a:gd name="connsiteX47" fmla="*/ 435126 w 488963"/>
                  <a:gd name="connsiteY47" fmla="*/ 56590 h 77387"/>
                  <a:gd name="connsiteX48" fmla="*/ 423704 w 488963"/>
                  <a:gd name="connsiteY48" fmla="*/ 61095 h 77387"/>
                  <a:gd name="connsiteX49" fmla="*/ 412282 w 488963"/>
                  <a:gd name="connsiteY49" fmla="*/ 56590 h 77387"/>
                  <a:gd name="connsiteX50" fmla="*/ 391170 w 488963"/>
                  <a:gd name="connsiteY50" fmla="*/ 48890 h 77387"/>
                  <a:gd name="connsiteX51" fmla="*/ 374871 w 488963"/>
                  <a:gd name="connsiteY51" fmla="*/ 53292 h 77387"/>
                  <a:gd name="connsiteX52" fmla="*/ 374871 w 488963"/>
                  <a:gd name="connsiteY52" fmla="*/ 16626 h 77387"/>
                  <a:gd name="connsiteX53" fmla="*/ 488963 w 488963"/>
                  <a:gd name="connsiteY53" fmla="*/ 16626 h 77387"/>
                  <a:gd name="connsiteX54" fmla="*/ 488963 w 488963"/>
                  <a:gd name="connsiteY54" fmla="*/ 0 h 77387"/>
                  <a:gd name="connsiteX55" fmla="*/ 0 w 488963"/>
                  <a:gd name="connsiteY55" fmla="*/ 0 h 77387"/>
                  <a:gd name="connsiteX56" fmla="*/ 0 w 488963"/>
                  <a:gd name="connsiteY56" fmla="*/ 15766 h 77387"/>
                  <a:gd name="connsiteX57" fmla="*/ 132379 w 488963"/>
                  <a:gd name="connsiteY57" fmla="*/ 15766 h 77387"/>
                  <a:gd name="connsiteX58" fmla="*/ 358509 w 488963"/>
                  <a:gd name="connsiteY58" fmla="*/ 15766 h 77387"/>
                  <a:gd name="connsiteX59" fmla="*/ 358509 w 488963"/>
                  <a:gd name="connsiteY59" fmla="*/ 61114 h 77387"/>
                  <a:gd name="connsiteX60" fmla="*/ 347151 w 488963"/>
                  <a:gd name="connsiteY60" fmla="*/ 56590 h 77387"/>
                  <a:gd name="connsiteX61" fmla="*/ 325975 w 488963"/>
                  <a:gd name="connsiteY61" fmla="*/ 48877 h 77387"/>
                  <a:gd name="connsiteX62" fmla="*/ 304736 w 488963"/>
                  <a:gd name="connsiteY62" fmla="*/ 56590 h 77387"/>
                  <a:gd name="connsiteX63" fmla="*/ 293378 w 488963"/>
                  <a:gd name="connsiteY63" fmla="*/ 61114 h 77387"/>
                  <a:gd name="connsiteX64" fmla="*/ 281891 w 488963"/>
                  <a:gd name="connsiteY64" fmla="*/ 56590 h 77387"/>
                  <a:gd name="connsiteX65" fmla="*/ 260716 w 488963"/>
                  <a:gd name="connsiteY65" fmla="*/ 48890 h 77387"/>
                  <a:gd name="connsiteX66" fmla="*/ 239605 w 488963"/>
                  <a:gd name="connsiteY66" fmla="*/ 56590 h 77387"/>
                  <a:gd name="connsiteX67" fmla="*/ 228183 w 488963"/>
                  <a:gd name="connsiteY67" fmla="*/ 61095 h 77387"/>
                  <a:gd name="connsiteX68" fmla="*/ 216761 w 488963"/>
                  <a:gd name="connsiteY68" fmla="*/ 56590 h 77387"/>
                  <a:gd name="connsiteX69" fmla="*/ 195585 w 488963"/>
                  <a:gd name="connsiteY69" fmla="*/ 48890 h 77387"/>
                  <a:gd name="connsiteX70" fmla="*/ 174345 w 488963"/>
                  <a:gd name="connsiteY70" fmla="*/ 56590 h 77387"/>
                  <a:gd name="connsiteX71" fmla="*/ 169084 w 488963"/>
                  <a:gd name="connsiteY71" fmla="*/ 59998 h 77387"/>
                  <a:gd name="connsiteX72" fmla="*/ 162988 w 488963"/>
                  <a:gd name="connsiteY72" fmla="*/ 61114 h 77387"/>
                  <a:gd name="connsiteX73" fmla="*/ 151566 w 488963"/>
                  <a:gd name="connsiteY73" fmla="*/ 56590 h 77387"/>
                  <a:gd name="connsiteX74" fmla="*/ 132379 w 488963"/>
                  <a:gd name="connsiteY74" fmla="*/ 48890 h 77387"/>
                  <a:gd name="connsiteX75" fmla="*/ 132379 w 488963"/>
                  <a:gd name="connsiteY75" fmla="*/ 15766 h 7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8963" h="77387">
                    <a:moveTo>
                      <a:pt x="0" y="15766"/>
                    </a:moveTo>
                    <a:lnTo>
                      <a:pt x="116145" y="15766"/>
                    </a:lnTo>
                    <a:lnTo>
                      <a:pt x="116145" y="51579"/>
                    </a:lnTo>
                    <a:cubicBezTo>
                      <a:pt x="113706" y="52888"/>
                      <a:pt x="111396" y="54402"/>
                      <a:pt x="109151" y="56103"/>
                    </a:cubicBezTo>
                    <a:cubicBezTo>
                      <a:pt x="107738" y="57656"/>
                      <a:pt x="105942" y="58894"/>
                      <a:pt x="104017" y="59754"/>
                    </a:cubicBezTo>
                    <a:cubicBezTo>
                      <a:pt x="102028" y="60614"/>
                      <a:pt x="99974" y="61076"/>
                      <a:pt x="97793" y="61114"/>
                    </a:cubicBezTo>
                    <a:cubicBezTo>
                      <a:pt x="95739" y="61153"/>
                      <a:pt x="93622" y="60774"/>
                      <a:pt x="91696" y="59998"/>
                    </a:cubicBezTo>
                    <a:cubicBezTo>
                      <a:pt x="89707" y="59221"/>
                      <a:pt x="87910" y="58066"/>
                      <a:pt x="86435" y="56590"/>
                    </a:cubicBezTo>
                    <a:cubicBezTo>
                      <a:pt x="80531" y="51540"/>
                      <a:pt x="72959" y="48807"/>
                      <a:pt x="65195" y="48890"/>
                    </a:cubicBezTo>
                    <a:cubicBezTo>
                      <a:pt x="57430" y="48807"/>
                      <a:pt x="49923" y="51540"/>
                      <a:pt x="44019" y="56590"/>
                    </a:cubicBezTo>
                    <a:cubicBezTo>
                      <a:pt x="40939" y="59484"/>
                      <a:pt x="36833" y="61095"/>
                      <a:pt x="32597" y="61095"/>
                    </a:cubicBezTo>
                    <a:cubicBezTo>
                      <a:pt x="28362" y="61095"/>
                      <a:pt x="24256" y="59484"/>
                      <a:pt x="21175" y="56590"/>
                    </a:cubicBezTo>
                    <a:cubicBezTo>
                      <a:pt x="15336" y="51521"/>
                      <a:pt x="7764" y="48781"/>
                      <a:pt x="0" y="48890"/>
                    </a:cubicBezTo>
                    <a:lnTo>
                      <a:pt x="0" y="65144"/>
                    </a:lnTo>
                    <a:cubicBezTo>
                      <a:pt x="4299" y="65093"/>
                      <a:pt x="8341" y="66716"/>
                      <a:pt x="11422" y="69668"/>
                    </a:cubicBezTo>
                    <a:cubicBezTo>
                      <a:pt x="17325" y="74718"/>
                      <a:pt x="24897" y="77451"/>
                      <a:pt x="32662" y="77368"/>
                    </a:cubicBezTo>
                    <a:cubicBezTo>
                      <a:pt x="40426" y="77432"/>
                      <a:pt x="47934" y="74699"/>
                      <a:pt x="53837" y="69668"/>
                    </a:cubicBezTo>
                    <a:cubicBezTo>
                      <a:pt x="56853" y="66716"/>
                      <a:pt x="60960" y="65093"/>
                      <a:pt x="65195" y="65144"/>
                    </a:cubicBezTo>
                    <a:cubicBezTo>
                      <a:pt x="69430" y="65086"/>
                      <a:pt x="73601" y="66709"/>
                      <a:pt x="76681" y="69668"/>
                    </a:cubicBezTo>
                    <a:cubicBezTo>
                      <a:pt x="82585" y="74641"/>
                      <a:pt x="90092" y="77368"/>
                      <a:pt x="97793" y="77368"/>
                    </a:cubicBezTo>
                    <a:cubicBezTo>
                      <a:pt x="105557" y="77368"/>
                      <a:pt x="113065" y="74641"/>
                      <a:pt x="118968" y="69668"/>
                    </a:cubicBezTo>
                    <a:cubicBezTo>
                      <a:pt x="122048" y="66774"/>
                      <a:pt x="126155" y="65163"/>
                      <a:pt x="130390" y="65163"/>
                    </a:cubicBezTo>
                    <a:cubicBezTo>
                      <a:pt x="134625" y="65163"/>
                      <a:pt x="138732" y="66774"/>
                      <a:pt x="141812" y="69668"/>
                    </a:cubicBezTo>
                    <a:cubicBezTo>
                      <a:pt x="147716" y="74641"/>
                      <a:pt x="155223" y="77368"/>
                      <a:pt x="162988" y="77368"/>
                    </a:cubicBezTo>
                    <a:cubicBezTo>
                      <a:pt x="170688" y="77368"/>
                      <a:pt x="178196" y="74641"/>
                      <a:pt x="184099" y="69668"/>
                    </a:cubicBezTo>
                    <a:cubicBezTo>
                      <a:pt x="187179" y="66709"/>
                      <a:pt x="191286" y="65086"/>
                      <a:pt x="195585" y="65144"/>
                    </a:cubicBezTo>
                    <a:cubicBezTo>
                      <a:pt x="199821" y="65093"/>
                      <a:pt x="203927" y="66716"/>
                      <a:pt x="206943" y="69668"/>
                    </a:cubicBezTo>
                    <a:cubicBezTo>
                      <a:pt x="212846" y="74718"/>
                      <a:pt x="220354" y="77458"/>
                      <a:pt x="228118" y="77368"/>
                    </a:cubicBezTo>
                    <a:cubicBezTo>
                      <a:pt x="235883" y="77451"/>
                      <a:pt x="243455" y="74718"/>
                      <a:pt x="249358" y="69668"/>
                    </a:cubicBezTo>
                    <a:cubicBezTo>
                      <a:pt x="252438" y="66755"/>
                      <a:pt x="256481" y="65131"/>
                      <a:pt x="260716" y="65131"/>
                    </a:cubicBezTo>
                    <a:cubicBezTo>
                      <a:pt x="264951" y="65131"/>
                      <a:pt x="269058" y="66755"/>
                      <a:pt x="272074" y="69668"/>
                    </a:cubicBezTo>
                    <a:cubicBezTo>
                      <a:pt x="278042" y="74718"/>
                      <a:pt x="285614" y="77451"/>
                      <a:pt x="293378" y="77368"/>
                    </a:cubicBezTo>
                    <a:cubicBezTo>
                      <a:pt x="301142" y="77458"/>
                      <a:pt x="308650" y="74718"/>
                      <a:pt x="314490" y="69668"/>
                    </a:cubicBezTo>
                    <a:cubicBezTo>
                      <a:pt x="317634" y="66774"/>
                      <a:pt x="321676" y="65163"/>
                      <a:pt x="325975" y="65163"/>
                    </a:cubicBezTo>
                    <a:cubicBezTo>
                      <a:pt x="330210" y="65163"/>
                      <a:pt x="334253" y="66774"/>
                      <a:pt x="337397" y="69668"/>
                    </a:cubicBezTo>
                    <a:cubicBezTo>
                      <a:pt x="343301" y="74641"/>
                      <a:pt x="350808" y="77368"/>
                      <a:pt x="358509" y="77368"/>
                    </a:cubicBezTo>
                    <a:cubicBezTo>
                      <a:pt x="366273" y="77368"/>
                      <a:pt x="373717" y="74641"/>
                      <a:pt x="379684" y="69668"/>
                    </a:cubicBezTo>
                    <a:cubicBezTo>
                      <a:pt x="382765" y="66709"/>
                      <a:pt x="386871" y="65086"/>
                      <a:pt x="391170" y="65144"/>
                    </a:cubicBezTo>
                    <a:cubicBezTo>
                      <a:pt x="395406" y="65093"/>
                      <a:pt x="399448" y="66716"/>
                      <a:pt x="402528" y="69668"/>
                    </a:cubicBezTo>
                    <a:cubicBezTo>
                      <a:pt x="408432" y="74654"/>
                      <a:pt x="415939" y="77387"/>
                      <a:pt x="423704" y="77387"/>
                    </a:cubicBezTo>
                    <a:cubicBezTo>
                      <a:pt x="431468" y="77387"/>
                      <a:pt x="438976" y="74654"/>
                      <a:pt x="444944" y="69668"/>
                    </a:cubicBezTo>
                    <a:cubicBezTo>
                      <a:pt x="447959" y="66716"/>
                      <a:pt x="452066" y="65093"/>
                      <a:pt x="456302" y="65144"/>
                    </a:cubicBezTo>
                    <a:cubicBezTo>
                      <a:pt x="460601" y="65086"/>
                      <a:pt x="464707" y="66709"/>
                      <a:pt x="467788" y="69668"/>
                    </a:cubicBezTo>
                    <a:cubicBezTo>
                      <a:pt x="473627" y="74737"/>
                      <a:pt x="481199" y="77477"/>
                      <a:pt x="488963" y="77368"/>
                    </a:cubicBezTo>
                    <a:lnTo>
                      <a:pt x="488963" y="61114"/>
                    </a:lnTo>
                    <a:cubicBezTo>
                      <a:pt x="484664" y="61172"/>
                      <a:pt x="480622" y="59542"/>
                      <a:pt x="477541" y="56590"/>
                    </a:cubicBezTo>
                    <a:cubicBezTo>
                      <a:pt x="471638" y="51540"/>
                      <a:pt x="464066" y="48807"/>
                      <a:pt x="456302" y="48890"/>
                    </a:cubicBezTo>
                    <a:cubicBezTo>
                      <a:pt x="448537" y="48807"/>
                      <a:pt x="441029" y="51540"/>
                      <a:pt x="435126" y="56590"/>
                    </a:cubicBezTo>
                    <a:cubicBezTo>
                      <a:pt x="432046" y="59484"/>
                      <a:pt x="427939" y="61095"/>
                      <a:pt x="423704" y="61095"/>
                    </a:cubicBezTo>
                    <a:cubicBezTo>
                      <a:pt x="419469" y="61095"/>
                      <a:pt x="415426" y="59484"/>
                      <a:pt x="412282" y="56590"/>
                    </a:cubicBezTo>
                    <a:cubicBezTo>
                      <a:pt x="406443" y="51540"/>
                      <a:pt x="398871" y="48807"/>
                      <a:pt x="391170" y="48890"/>
                    </a:cubicBezTo>
                    <a:cubicBezTo>
                      <a:pt x="385395" y="48775"/>
                      <a:pt x="379813" y="50302"/>
                      <a:pt x="374871" y="53292"/>
                    </a:cubicBezTo>
                    <a:lnTo>
                      <a:pt x="374871" y="16626"/>
                    </a:lnTo>
                    <a:lnTo>
                      <a:pt x="488963" y="16626"/>
                    </a:lnTo>
                    <a:lnTo>
                      <a:pt x="488963" y="0"/>
                    </a:lnTo>
                    <a:lnTo>
                      <a:pt x="0" y="0"/>
                    </a:lnTo>
                    <a:lnTo>
                      <a:pt x="0" y="15766"/>
                    </a:lnTo>
                    <a:close/>
                    <a:moveTo>
                      <a:pt x="132379" y="15766"/>
                    </a:moveTo>
                    <a:lnTo>
                      <a:pt x="358509" y="15766"/>
                    </a:lnTo>
                    <a:lnTo>
                      <a:pt x="358509" y="61114"/>
                    </a:lnTo>
                    <a:cubicBezTo>
                      <a:pt x="354274" y="61172"/>
                      <a:pt x="350167" y="59542"/>
                      <a:pt x="347151" y="56590"/>
                    </a:cubicBezTo>
                    <a:cubicBezTo>
                      <a:pt x="341183" y="51604"/>
                      <a:pt x="333676" y="48877"/>
                      <a:pt x="325975" y="48877"/>
                    </a:cubicBezTo>
                    <a:cubicBezTo>
                      <a:pt x="318211" y="48877"/>
                      <a:pt x="310703" y="51604"/>
                      <a:pt x="304736" y="56590"/>
                    </a:cubicBezTo>
                    <a:cubicBezTo>
                      <a:pt x="301720" y="59542"/>
                      <a:pt x="297613" y="61172"/>
                      <a:pt x="293378" y="61114"/>
                    </a:cubicBezTo>
                    <a:cubicBezTo>
                      <a:pt x="289078" y="61178"/>
                      <a:pt x="284972" y="59548"/>
                      <a:pt x="281891" y="56590"/>
                    </a:cubicBezTo>
                    <a:cubicBezTo>
                      <a:pt x="275988" y="51617"/>
                      <a:pt x="268480" y="48890"/>
                      <a:pt x="260716" y="48890"/>
                    </a:cubicBezTo>
                    <a:cubicBezTo>
                      <a:pt x="253016" y="48890"/>
                      <a:pt x="245508" y="51617"/>
                      <a:pt x="239605" y="56590"/>
                    </a:cubicBezTo>
                    <a:cubicBezTo>
                      <a:pt x="236460" y="59484"/>
                      <a:pt x="232418" y="61095"/>
                      <a:pt x="228183" y="61095"/>
                    </a:cubicBezTo>
                    <a:cubicBezTo>
                      <a:pt x="223948" y="61095"/>
                      <a:pt x="219841" y="59484"/>
                      <a:pt x="216761" y="56590"/>
                    </a:cubicBezTo>
                    <a:cubicBezTo>
                      <a:pt x="210857" y="51540"/>
                      <a:pt x="203349" y="48807"/>
                      <a:pt x="195585" y="48890"/>
                    </a:cubicBezTo>
                    <a:cubicBezTo>
                      <a:pt x="187821" y="48807"/>
                      <a:pt x="180249" y="51540"/>
                      <a:pt x="174345" y="56590"/>
                    </a:cubicBezTo>
                    <a:cubicBezTo>
                      <a:pt x="172805" y="58066"/>
                      <a:pt x="171073" y="59221"/>
                      <a:pt x="169084" y="59998"/>
                    </a:cubicBezTo>
                    <a:cubicBezTo>
                      <a:pt x="167158" y="60774"/>
                      <a:pt x="165041" y="61153"/>
                      <a:pt x="162988" y="61114"/>
                    </a:cubicBezTo>
                    <a:cubicBezTo>
                      <a:pt x="158688" y="61172"/>
                      <a:pt x="154646" y="59542"/>
                      <a:pt x="151566" y="56590"/>
                    </a:cubicBezTo>
                    <a:cubicBezTo>
                      <a:pt x="146239" y="51990"/>
                      <a:pt x="139438" y="49281"/>
                      <a:pt x="132379" y="48890"/>
                    </a:cubicBezTo>
                    <a:lnTo>
                      <a:pt x="132379" y="15766"/>
                    </a:lnTo>
                    <a:close/>
                  </a:path>
                </a:pathLst>
              </a:custGeom>
              <a:solidFill>
                <a:srgbClr val="2C5967"/>
              </a:solidFill>
              <a:ln w="6417" cap="flat">
                <a:noFill/>
                <a:prstDash val="solid"/>
                <a:miter/>
              </a:ln>
            </p:spPr>
            <p:txBody>
              <a:bodyPr rtlCol="0" anchor="ctr"/>
              <a:lstStyle/>
              <a:p>
                <a:endParaRPr lang="en-US"/>
              </a:p>
            </p:txBody>
          </p:sp>
          <p:sp>
            <p:nvSpPr>
              <p:cNvPr id="2598" name="Freeform: Shape 2597">
                <a:extLst>
                  <a:ext uri="{FF2B5EF4-FFF2-40B4-BE49-F238E27FC236}">
                    <a16:creationId xmlns:a16="http://schemas.microsoft.com/office/drawing/2014/main" id="{83614A71-32F5-4BDD-9507-7DD58365EF2F}"/>
                  </a:ext>
                </a:extLst>
              </p:cNvPr>
              <p:cNvSpPr/>
              <p:nvPr/>
            </p:nvSpPr>
            <p:spPr>
              <a:xfrm>
                <a:off x="7272848" y="5516898"/>
                <a:ext cx="488963" cy="144956"/>
              </a:xfrm>
              <a:custGeom>
                <a:avLst/>
                <a:gdLst>
                  <a:gd name="connsiteX0" fmla="*/ 480749 w 488963"/>
                  <a:gd name="connsiteY0" fmla="*/ 128337 h 144956"/>
                  <a:gd name="connsiteX1" fmla="*/ 374871 w 488963"/>
                  <a:gd name="connsiteY1" fmla="*/ 8188 h 144956"/>
                  <a:gd name="connsiteX2" fmla="*/ 374871 w 488963"/>
                  <a:gd name="connsiteY2" fmla="*/ 0 h 144956"/>
                  <a:gd name="connsiteX3" fmla="*/ 358509 w 488963"/>
                  <a:gd name="connsiteY3" fmla="*/ 0 h 144956"/>
                  <a:gd name="connsiteX4" fmla="*/ 358509 w 488963"/>
                  <a:gd name="connsiteY4" fmla="*/ 8188 h 144956"/>
                  <a:gd name="connsiteX5" fmla="*/ 337847 w 488963"/>
                  <a:gd name="connsiteY5" fmla="*/ 77734 h 144956"/>
                  <a:gd name="connsiteX6" fmla="*/ 299025 w 488963"/>
                  <a:gd name="connsiteY6" fmla="*/ 114868 h 144956"/>
                  <a:gd name="connsiteX7" fmla="*/ 246535 w 488963"/>
                  <a:gd name="connsiteY7" fmla="*/ 126624 h 144956"/>
                  <a:gd name="connsiteX8" fmla="*/ 194045 w 488963"/>
                  <a:gd name="connsiteY8" fmla="*/ 115779 h 144956"/>
                  <a:gd name="connsiteX9" fmla="*/ 154004 w 488963"/>
                  <a:gd name="connsiteY9" fmla="*/ 80057 h 144956"/>
                  <a:gd name="connsiteX10" fmla="*/ 132379 w 488963"/>
                  <a:gd name="connsiteY10" fmla="*/ 8432 h 144956"/>
                  <a:gd name="connsiteX11" fmla="*/ 132379 w 488963"/>
                  <a:gd name="connsiteY11" fmla="*/ 244 h 144956"/>
                  <a:gd name="connsiteX12" fmla="*/ 116145 w 488963"/>
                  <a:gd name="connsiteY12" fmla="*/ 244 h 144956"/>
                  <a:gd name="connsiteX13" fmla="*/ 116145 w 488963"/>
                  <a:gd name="connsiteY13" fmla="*/ 8432 h 144956"/>
                  <a:gd name="connsiteX14" fmla="*/ 10203 w 488963"/>
                  <a:gd name="connsiteY14" fmla="*/ 128581 h 144956"/>
                  <a:gd name="connsiteX15" fmla="*/ 0 w 488963"/>
                  <a:gd name="connsiteY15" fmla="*/ 128581 h 144956"/>
                  <a:gd name="connsiteX16" fmla="*/ 0 w 488963"/>
                  <a:gd name="connsiteY16" fmla="*/ 144957 h 144956"/>
                  <a:gd name="connsiteX17" fmla="*/ 488963 w 488963"/>
                  <a:gd name="connsiteY17" fmla="*/ 144957 h 144956"/>
                  <a:gd name="connsiteX18" fmla="*/ 488963 w 488963"/>
                  <a:gd name="connsiteY18" fmla="*/ 128337 h 144956"/>
                  <a:gd name="connsiteX19" fmla="*/ 480749 w 488963"/>
                  <a:gd name="connsiteY19" fmla="*/ 128337 h 144956"/>
                  <a:gd name="connsiteX20" fmla="*/ 116145 w 488963"/>
                  <a:gd name="connsiteY20" fmla="*/ 128337 h 144956"/>
                  <a:gd name="connsiteX21" fmla="*/ 68211 w 488963"/>
                  <a:gd name="connsiteY21" fmla="*/ 128337 h 144956"/>
                  <a:gd name="connsiteX22" fmla="*/ 106263 w 488963"/>
                  <a:gd name="connsiteY22" fmla="*/ 89714 h 144956"/>
                  <a:gd name="connsiteX23" fmla="*/ 116145 w 488963"/>
                  <a:gd name="connsiteY23" fmla="*/ 71747 h 144956"/>
                  <a:gd name="connsiteX24" fmla="*/ 116145 w 488963"/>
                  <a:gd name="connsiteY24" fmla="*/ 128337 h 144956"/>
                  <a:gd name="connsiteX25" fmla="*/ 132379 w 488963"/>
                  <a:gd name="connsiteY25" fmla="*/ 128337 h 144956"/>
                  <a:gd name="connsiteX26" fmla="*/ 132379 w 488963"/>
                  <a:gd name="connsiteY26" fmla="*/ 74801 h 144956"/>
                  <a:gd name="connsiteX27" fmla="*/ 140336 w 488963"/>
                  <a:gd name="connsiteY27" fmla="*/ 88738 h 144956"/>
                  <a:gd name="connsiteX28" fmla="*/ 183393 w 488963"/>
                  <a:gd name="connsiteY28" fmla="*/ 128337 h 144956"/>
                  <a:gd name="connsiteX29" fmla="*/ 132379 w 488963"/>
                  <a:gd name="connsiteY29" fmla="*/ 128337 h 144956"/>
                  <a:gd name="connsiteX30" fmla="*/ 358509 w 488963"/>
                  <a:gd name="connsiteY30" fmla="*/ 128337 h 144956"/>
                  <a:gd name="connsiteX31" fmla="*/ 307687 w 488963"/>
                  <a:gd name="connsiteY31" fmla="*/ 128337 h 144956"/>
                  <a:gd name="connsiteX32" fmla="*/ 351771 w 488963"/>
                  <a:gd name="connsiteY32" fmla="*/ 86294 h 144956"/>
                  <a:gd name="connsiteX33" fmla="*/ 358509 w 488963"/>
                  <a:gd name="connsiteY33" fmla="*/ 74070 h 144956"/>
                  <a:gd name="connsiteX34" fmla="*/ 358509 w 488963"/>
                  <a:gd name="connsiteY34" fmla="*/ 128337 h 144956"/>
                  <a:gd name="connsiteX35" fmla="*/ 374871 w 488963"/>
                  <a:gd name="connsiteY35" fmla="*/ 128337 h 144956"/>
                  <a:gd name="connsiteX36" fmla="*/ 374871 w 488963"/>
                  <a:gd name="connsiteY36" fmla="*/ 71747 h 144956"/>
                  <a:gd name="connsiteX37" fmla="*/ 384818 w 488963"/>
                  <a:gd name="connsiteY37" fmla="*/ 89714 h 144956"/>
                  <a:gd name="connsiteX38" fmla="*/ 422677 w 488963"/>
                  <a:gd name="connsiteY38" fmla="*/ 128337 h 144956"/>
                  <a:gd name="connsiteX39" fmla="*/ 374871 w 488963"/>
                  <a:gd name="connsiteY39" fmla="*/ 128337 h 14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8963" h="144956">
                    <a:moveTo>
                      <a:pt x="480749" y="128337"/>
                    </a:moveTo>
                    <a:cubicBezTo>
                      <a:pt x="400924" y="128337"/>
                      <a:pt x="374871" y="38989"/>
                      <a:pt x="374871" y="8188"/>
                    </a:cubicBezTo>
                    <a:lnTo>
                      <a:pt x="374871" y="0"/>
                    </a:lnTo>
                    <a:lnTo>
                      <a:pt x="358509" y="0"/>
                    </a:lnTo>
                    <a:lnTo>
                      <a:pt x="358509" y="8188"/>
                    </a:lnTo>
                    <a:cubicBezTo>
                      <a:pt x="357675" y="32752"/>
                      <a:pt x="350552" y="56699"/>
                      <a:pt x="337847" y="77734"/>
                    </a:cubicBezTo>
                    <a:cubicBezTo>
                      <a:pt x="328542" y="93416"/>
                      <a:pt x="315067" y="106257"/>
                      <a:pt x="299025" y="114868"/>
                    </a:cubicBezTo>
                    <a:cubicBezTo>
                      <a:pt x="282918" y="123486"/>
                      <a:pt x="264759" y="127548"/>
                      <a:pt x="246535" y="126624"/>
                    </a:cubicBezTo>
                    <a:cubicBezTo>
                      <a:pt x="228375" y="127695"/>
                      <a:pt x="210280" y="123954"/>
                      <a:pt x="194045" y="115779"/>
                    </a:cubicBezTo>
                    <a:cubicBezTo>
                      <a:pt x="177810" y="107604"/>
                      <a:pt x="164014" y="95277"/>
                      <a:pt x="154004" y="80057"/>
                    </a:cubicBezTo>
                    <a:cubicBezTo>
                      <a:pt x="140465" y="58573"/>
                      <a:pt x="133021" y="33823"/>
                      <a:pt x="132379" y="8432"/>
                    </a:cubicBezTo>
                    <a:lnTo>
                      <a:pt x="132379" y="244"/>
                    </a:lnTo>
                    <a:lnTo>
                      <a:pt x="116145" y="244"/>
                    </a:lnTo>
                    <a:lnTo>
                      <a:pt x="116145" y="8432"/>
                    </a:lnTo>
                    <a:cubicBezTo>
                      <a:pt x="116145" y="39233"/>
                      <a:pt x="90092" y="128581"/>
                      <a:pt x="10203" y="128581"/>
                    </a:cubicBezTo>
                    <a:lnTo>
                      <a:pt x="0" y="128581"/>
                    </a:lnTo>
                    <a:lnTo>
                      <a:pt x="0" y="144957"/>
                    </a:lnTo>
                    <a:lnTo>
                      <a:pt x="488963" y="144957"/>
                    </a:lnTo>
                    <a:lnTo>
                      <a:pt x="488963" y="128337"/>
                    </a:lnTo>
                    <a:lnTo>
                      <a:pt x="480749" y="128337"/>
                    </a:lnTo>
                    <a:close/>
                    <a:moveTo>
                      <a:pt x="116145" y="128337"/>
                    </a:moveTo>
                    <a:lnTo>
                      <a:pt x="68211" y="128337"/>
                    </a:lnTo>
                    <a:cubicBezTo>
                      <a:pt x="83547" y="118365"/>
                      <a:pt x="96509" y="105185"/>
                      <a:pt x="106263" y="89714"/>
                    </a:cubicBezTo>
                    <a:cubicBezTo>
                      <a:pt x="109856" y="83913"/>
                      <a:pt x="113193" y="77913"/>
                      <a:pt x="116145" y="71747"/>
                    </a:cubicBezTo>
                    <a:lnTo>
                      <a:pt x="116145" y="128337"/>
                    </a:lnTo>
                    <a:close/>
                    <a:moveTo>
                      <a:pt x="132379" y="128337"/>
                    </a:moveTo>
                    <a:lnTo>
                      <a:pt x="132379" y="74801"/>
                    </a:lnTo>
                    <a:cubicBezTo>
                      <a:pt x="134818" y="79575"/>
                      <a:pt x="137448" y="84228"/>
                      <a:pt x="140336" y="88738"/>
                    </a:cubicBezTo>
                    <a:cubicBezTo>
                      <a:pt x="151116" y="105371"/>
                      <a:pt x="165875" y="119000"/>
                      <a:pt x="183393" y="128337"/>
                    </a:cubicBezTo>
                    <a:lnTo>
                      <a:pt x="132379" y="128337"/>
                    </a:lnTo>
                    <a:close/>
                    <a:moveTo>
                      <a:pt x="358509" y="128337"/>
                    </a:moveTo>
                    <a:lnTo>
                      <a:pt x="307687" y="128337"/>
                    </a:lnTo>
                    <a:cubicBezTo>
                      <a:pt x="325847" y="118481"/>
                      <a:pt x="341055" y="103972"/>
                      <a:pt x="351771" y="86294"/>
                    </a:cubicBezTo>
                    <a:cubicBezTo>
                      <a:pt x="354274" y="82334"/>
                      <a:pt x="356455" y="78253"/>
                      <a:pt x="358509" y="74070"/>
                    </a:cubicBezTo>
                    <a:lnTo>
                      <a:pt x="358509" y="128337"/>
                    </a:lnTo>
                    <a:close/>
                    <a:moveTo>
                      <a:pt x="374871" y="128337"/>
                    </a:moveTo>
                    <a:lnTo>
                      <a:pt x="374871" y="71747"/>
                    </a:lnTo>
                    <a:cubicBezTo>
                      <a:pt x="377759" y="77965"/>
                      <a:pt x="381096" y="83965"/>
                      <a:pt x="384818" y="89714"/>
                    </a:cubicBezTo>
                    <a:cubicBezTo>
                      <a:pt x="394507" y="105178"/>
                      <a:pt x="407405" y="118359"/>
                      <a:pt x="422677" y="128337"/>
                    </a:cubicBezTo>
                    <a:lnTo>
                      <a:pt x="374871" y="128337"/>
                    </a:lnTo>
                    <a:close/>
                  </a:path>
                </a:pathLst>
              </a:custGeom>
              <a:solidFill>
                <a:srgbClr val="2C5967"/>
              </a:solidFill>
              <a:ln w="6417" cap="flat">
                <a:noFill/>
                <a:prstDash val="solid"/>
                <a:miter/>
              </a:ln>
            </p:spPr>
            <p:txBody>
              <a:bodyPr rtlCol="0" anchor="ctr"/>
              <a:lstStyle/>
              <a:p>
                <a:endParaRPr lang="en-US"/>
              </a:p>
            </p:txBody>
          </p:sp>
          <p:sp>
            <p:nvSpPr>
              <p:cNvPr id="2599" name="Freeform: Shape 2598">
                <a:extLst>
                  <a:ext uri="{FF2B5EF4-FFF2-40B4-BE49-F238E27FC236}">
                    <a16:creationId xmlns:a16="http://schemas.microsoft.com/office/drawing/2014/main" id="{EFC6ACA3-740A-4103-914D-230C3E475E8F}"/>
                  </a:ext>
                </a:extLst>
              </p:cNvPr>
              <p:cNvSpPr/>
              <p:nvPr/>
            </p:nvSpPr>
            <p:spPr>
              <a:xfrm>
                <a:off x="7272848" y="5759384"/>
                <a:ext cx="488963" cy="28997"/>
              </a:xfrm>
              <a:custGeom>
                <a:avLst/>
                <a:gdLst>
                  <a:gd name="connsiteX0" fmla="*/ 456302 w 488963"/>
                  <a:gd name="connsiteY0" fmla="*/ 13 h 28997"/>
                  <a:gd name="connsiteX1" fmla="*/ 435126 w 488963"/>
                  <a:gd name="connsiteY1" fmla="*/ 7713 h 28997"/>
                  <a:gd name="connsiteX2" fmla="*/ 423704 w 488963"/>
                  <a:gd name="connsiteY2" fmla="*/ 12218 h 28997"/>
                  <a:gd name="connsiteX3" fmla="*/ 412282 w 488963"/>
                  <a:gd name="connsiteY3" fmla="*/ 7713 h 28997"/>
                  <a:gd name="connsiteX4" fmla="*/ 391170 w 488963"/>
                  <a:gd name="connsiteY4" fmla="*/ 13 h 28997"/>
                  <a:gd name="connsiteX5" fmla="*/ 369867 w 488963"/>
                  <a:gd name="connsiteY5" fmla="*/ 7713 h 28997"/>
                  <a:gd name="connsiteX6" fmla="*/ 358509 w 488963"/>
                  <a:gd name="connsiteY6" fmla="*/ 12250 h 28997"/>
                  <a:gd name="connsiteX7" fmla="*/ 347151 w 488963"/>
                  <a:gd name="connsiteY7" fmla="*/ 7713 h 28997"/>
                  <a:gd name="connsiteX8" fmla="*/ 325975 w 488963"/>
                  <a:gd name="connsiteY8" fmla="*/ 0 h 28997"/>
                  <a:gd name="connsiteX9" fmla="*/ 304736 w 488963"/>
                  <a:gd name="connsiteY9" fmla="*/ 7713 h 28997"/>
                  <a:gd name="connsiteX10" fmla="*/ 293378 w 488963"/>
                  <a:gd name="connsiteY10" fmla="*/ 12237 h 28997"/>
                  <a:gd name="connsiteX11" fmla="*/ 281891 w 488963"/>
                  <a:gd name="connsiteY11" fmla="*/ 7713 h 28997"/>
                  <a:gd name="connsiteX12" fmla="*/ 260716 w 488963"/>
                  <a:gd name="connsiteY12" fmla="*/ 13 h 28997"/>
                  <a:gd name="connsiteX13" fmla="*/ 239605 w 488963"/>
                  <a:gd name="connsiteY13" fmla="*/ 7713 h 28997"/>
                  <a:gd name="connsiteX14" fmla="*/ 228183 w 488963"/>
                  <a:gd name="connsiteY14" fmla="*/ 12218 h 28997"/>
                  <a:gd name="connsiteX15" fmla="*/ 216761 w 488963"/>
                  <a:gd name="connsiteY15" fmla="*/ 7713 h 28997"/>
                  <a:gd name="connsiteX16" fmla="*/ 195585 w 488963"/>
                  <a:gd name="connsiteY16" fmla="*/ 13 h 28997"/>
                  <a:gd name="connsiteX17" fmla="*/ 174345 w 488963"/>
                  <a:gd name="connsiteY17" fmla="*/ 7713 h 28997"/>
                  <a:gd name="connsiteX18" fmla="*/ 169084 w 488963"/>
                  <a:gd name="connsiteY18" fmla="*/ 11121 h 28997"/>
                  <a:gd name="connsiteX19" fmla="*/ 162988 w 488963"/>
                  <a:gd name="connsiteY19" fmla="*/ 12237 h 28997"/>
                  <a:gd name="connsiteX20" fmla="*/ 151566 w 488963"/>
                  <a:gd name="connsiteY20" fmla="*/ 7713 h 28997"/>
                  <a:gd name="connsiteX21" fmla="*/ 130390 w 488963"/>
                  <a:gd name="connsiteY21" fmla="*/ 0 h 28997"/>
                  <a:gd name="connsiteX22" fmla="*/ 109151 w 488963"/>
                  <a:gd name="connsiteY22" fmla="*/ 7713 h 28997"/>
                  <a:gd name="connsiteX23" fmla="*/ 97793 w 488963"/>
                  <a:gd name="connsiteY23" fmla="*/ 12237 h 28997"/>
                  <a:gd name="connsiteX24" fmla="*/ 91696 w 488963"/>
                  <a:gd name="connsiteY24" fmla="*/ 11121 h 28997"/>
                  <a:gd name="connsiteX25" fmla="*/ 86435 w 488963"/>
                  <a:gd name="connsiteY25" fmla="*/ 7713 h 28997"/>
                  <a:gd name="connsiteX26" fmla="*/ 65195 w 488963"/>
                  <a:gd name="connsiteY26" fmla="*/ 13 h 28997"/>
                  <a:gd name="connsiteX27" fmla="*/ 44019 w 488963"/>
                  <a:gd name="connsiteY27" fmla="*/ 7713 h 28997"/>
                  <a:gd name="connsiteX28" fmla="*/ 32597 w 488963"/>
                  <a:gd name="connsiteY28" fmla="*/ 12218 h 28997"/>
                  <a:gd name="connsiteX29" fmla="*/ 21175 w 488963"/>
                  <a:gd name="connsiteY29" fmla="*/ 7713 h 28997"/>
                  <a:gd name="connsiteX30" fmla="*/ 0 w 488963"/>
                  <a:gd name="connsiteY30" fmla="*/ 13 h 28997"/>
                  <a:gd name="connsiteX31" fmla="*/ 0 w 488963"/>
                  <a:gd name="connsiteY31" fmla="*/ 16755 h 28997"/>
                  <a:gd name="connsiteX32" fmla="*/ 11422 w 488963"/>
                  <a:gd name="connsiteY32" fmla="*/ 21278 h 28997"/>
                  <a:gd name="connsiteX33" fmla="*/ 32597 w 488963"/>
                  <a:gd name="connsiteY33" fmla="*/ 28998 h 28997"/>
                  <a:gd name="connsiteX34" fmla="*/ 53837 w 488963"/>
                  <a:gd name="connsiteY34" fmla="*/ 21278 h 28997"/>
                  <a:gd name="connsiteX35" fmla="*/ 65195 w 488963"/>
                  <a:gd name="connsiteY35" fmla="*/ 16755 h 28997"/>
                  <a:gd name="connsiteX36" fmla="*/ 76681 w 488963"/>
                  <a:gd name="connsiteY36" fmla="*/ 21278 h 28997"/>
                  <a:gd name="connsiteX37" fmla="*/ 97793 w 488963"/>
                  <a:gd name="connsiteY37" fmla="*/ 28978 h 28997"/>
                  <a:gd name="connsiteX38" fmla="*/ 118968 w 488963"/>
                  <a:gd name="connsiteY38" fmla="*/ 21278 h 28997"/>
                  <a:gd name="connsiteX39" fmla="*/ 130390 w 488963"/>
                  <a:gd name="connsiteY39" fmla="*/ 16774 h 28997"/>
                  <a:gd name="connsiteX40" fmla="*/ 141812 w 488963"/>
                  <a:gd name="connsiteY40" fmla="*/ 21278 h 28997"/>
                  <a:gd name="connsiteX41" fmla="*/ 162988 w 488963"/>
                  <a:gd name="connsiteY41" fmla="*/ 28978 h 28997"/>
                  <a:gd name="connsiteX42" fmla="*/ 184099 w 488963"/>
                  <a:gd name="connsiteY42" fmla="*/ 21278 h 28997"/>
                  <a:gd name="connsiteX43" fmla="*/ 195585 w 488963"/>
                  <a:gd name="connsiteY43" fmla="*/ 16755 h 28997"/>
                  <a:gd name="connsiteX44" fmla="*/ 206943 w 488963"/>
                  <a:gd name="connsiteY44" fmla="*/ 21278 h 28997"/>
                  <a:gd name="connsiteX45" fmla="*/ 228118 w 488963"/>
                  <a:gd name="connsiteY45" fmla="*/ 28978 h 28997"/>
                  <a:gd name="connsiteX46" fmla="*/ 249358 w 488963"/>
                  <a:gd name="connsiteY46" fmla="*/ 21278 h 28997"/>
                  <a:gd name="connsiteX47" fmla="*/ 260716 w 488963"/>
                  <a:gd name="connsiteY47" fmla="*/ 16742 h 28997"/>
                  <a:gd name="connsiteX48" fmla="*/ 272074 w 488963"/>
                  <a:gd name="connsiteY48" fmla="*/ 21278 h 28997"/>
                  <a:gd name="connsiteX49" fmla="*/ 293378 w 488963"/>
                  <a:gd name="connsiteY49" fmla="*/ 28978 h 28997"/>
                  <a:gd name="connsiteX50" fmla="*/ 314490 w 488963"/>
                  <a:gd name="connsiteY50" fmla="*/ 21278 h 28997"/>
                  <a:gd name="connsiteX51" fmla="*/ 325975 w 488963"/>
                  <a:gd name="connsiteY51" fmla="*/ 16774 h 28997"/>
                  <a:gd name="connsiteX52" fmla="*/ 337397 w 488963"/>
                  <a:gd name="connsiteY52" fmla="*/ 21278 h 28997"/>
                  <a:gd name="connsiteX53" fmla="*/ 358509 w 488963"/>
                  <a:gd name="connsiteY53" fmla="*/ 28978 h 28997"/>
                  <a:gd name="connsiteX54" fmla="*/ 379684 w 488963"/>
                  <a:gd name="connsiteY54" fmla="*/ 21278 h 28997"/>
                  <a:gd name="connsiteX55" fmla="*/ 391170 w 488963"/>
                  <a:gd name="connsiteY55" fmla="*/ 16755 h 28997"/>
                  <a:gd name="connsiteX56" fmla="*/ 402528 w 488963"/>
                  <a:gd name="connsiteY56" fmla="*/ 21278 h 28997"/>
                  <a:gd name="connsiteX57" fmla="*/ 423704 w 488963"/>
                  <a:gd name="connsiteY57" fmla="*/ 28998 h 28997"/>
                  <a:gd name="connsiteX58" fmla="*/ 444944 w 488963"/>
                  <a:gd name="connsiteY58" fmla="*/ 21278 h 28997"/>
                  <a:gd name="connsiteX59" fmla="*/ 456302 w 488963"/>
                  <a:gd name="connsiteY59" fmla="*/ 16755 h 28997"/>
                  <a:gd name="connsiteX60" fmla="*/ 467788 w 488963"/>
                  <a:gd name="connsiteY60" fmla="*/ 21278 h 28997"/>
                  <a:gd name="connsiteX61" fmla="*/ 488963 w 488963"/>
                  <a:gd name="connsiteY61" fmla="*/ 28978 h 28997"/>
                  <a:gd name="connsiteX62" fmla="*/ 488963 w 488963"/>
                  <a:gd name="connsiteY62" fmla="*/ 12237 h 28997"/>
                  <a:gd name="connsiteX63" fmla="*/ 477541 w 488963"/>
                  <a:gd name="connsiteY63" fmla="*/ 7713 h 28997"/>
                  <a:gd name="connsiteX64" fmla="*/ 456302 w 488963"/>
                  <a:gd name="connsiteY64" fmla="*/ 13 h 2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8963" h="28997">
                    <a:moveTo>
                      <a:pt x="456302" y="13"/>
                    </a:moveTo>
                    <a:cubicBezTo>
                      <a:pt x="448537" y="-77"/>
                      <a:pt x="441029" y="2663"/>
                      <a:pt x="435126" y="7713"/>
                    </a:cubicBezTo>
                    <a:cubicBezTo>
                      <a:pt x="432046" y="10607"/>
                      <a:pt x="427939" y="12218"/>
                      <a:pt x="423704" y="12218"/>
                    </a:cubicBezTo>
                    <a:cubicBezTo>
                      <a:pt x="419469" y="12218"/>
                      <a:pt x="415426" y="10607"/>
                      <a:pt x="412282" y="7713"/>
                    </a:cubicBezTo>
                    <a:cubicBezTo>
                      <a:pt x="406443" y="2663"/>
                      <a:pt x="398871" y="-77"/>
                      <a:pt x="391170" y="13"/>
                    </a:cubicBezTo>
                    <a:cubicBezTo>
                      <a:pt x="383342" y="-70"/>
                      <a:pt x="375834" y="2663"/>
                      <a:pt x="369867" y="7713"/>
                    </a:cubicBezTo>
                    <a:cubicBezTo>
                      <a:pt x="366787" y="10626"/>
                      <a:pt x="362744" y="12250"/>
                      <a:pt x="358509" y="12250"/>
                    </a:cubicBezTo>
                    <a:cubicBezTo>
                      <a:pt x="354274" y="12250"/>
                      <a:pt x="350231" y="10626"/>
                      <a:pt x="347151" y="7713"/>
                    </a:cubicBezTo>
                    <a:cubicBezTo>
                      <a:pt x="341183" y="2727"/>
                      <a:pt x="333676" y="0"/>
                      <a:pt x="325975" y="0"/>
                    </a:cubicBezTo>
                    <a:cubicBezTo>
                      <a:pt x="318211" y="0"/>
                      <a:pt x="310703" y="2727"/>
                      <a:pt x="304736" y="7713"/>
                    </a:cubicBezTo>
                    <a:cubicBezTo>
                      <a:pt x="301720" y="10665"/>
                      <a:pt x="297613" y="12288"/>
                      <a:pt x="293378" y="12237"/>
                    </a:cubicBezTo>
                    <a:cubicBezTo>
                      <a:pt x="289078" y="12295"/>
                      <a:pt x="284972" y="10671"/>
                      <a:pt x="281891" y="7713"/>
                    </a:cubicBezTo>
                    <a:cubicBezTo>
                      <a:pt x="275988" y="2740"/>
                      <a:pt x="268480" y="13"/>
                      <a:pt x="260716" y="13"/>
                    </a:cubicBezTo>
                    <a:cubicBezTo>
                      <a:pt x="253016" y="13"/>
                      <a:pt x="245508" y="2740"/>
                      <a:pt x="239605" y="7713"/>
                    </a:cubicBezTo>
                    <a:cubicBezTo>
                      <a:pt x="236460" y="10607"/>
                      <a:pt x="232418" y="12218"/>
                      <a:pt x="228183" y="12218"/>
                    </a:cubicBezTo>
                    <a:cubicBezTo>
                      <a:pt x="223948" y="12218"/>
                      <a:pt x="219841" y="10607"/>
                      <a:pt x="216761" y="7713"/>
                    </a:cubicBezTo>
                    <a:cubicBezTo>
                      <a:pt x="210857" y="2663"/>
                      <a:pt x="203349" y="-77"/>
                      <a:pt x="195585" y="13"/>
                    </a:cubicBezTo>
                    <a:cubicBezTo>
                      <a:pt x="187821" y="-70"/>
                      <a:pt x="180249" y="2663"/>
                      <a:pt x="174345" y="7713"/>
                    </a:cubicBezTo>
                    <a:cubicBezTo>
                      <a:pt x="172805" y="9183"/>
                      <a:pt x="171073" y="10344"/>
                      <a:pt x="169084" y="11121"/>
                    </a:cubicBezTo>
                    <a:cubicBezTo>
                      <a:pt x="167158" y="11897"/>
                      <a:pt x="165041" y="12276"/>
                      <a:pt x="162988" y="12237"/>
                    </a:cubicBezTo>
                    <a:cubicBezTo>
                      <a:pt x="158688" y="12288"/>
                      <a:pt x="154646" y="10665"/>
                      <a:pt x="151566" y="7713"/>
                    </a:cubicBezTo>
                    <a:cubicBezTo>
                      <a:pt x="145662" y="2727"/>
                      <a:pt x="138155" y="0"/>
                      <a:pt x="130390" y="0"/>
                    </a:cubicBezTo>
                    <a:cubicBezTo>
                      <a:pt x="122626" y="0"/>
                      <a:pt x="115118" y="2727"/>
                      <a:pt x="109151" y="7713"/>
                    </a:cubicBezTo>
                    <a:cubicBezTo>
                      <a:pt x="106134" y="10665"/>
                      <a:pt x="102028" y="12288"/>
                      <a:pt x="97793" y="12237"/>
                    </a:cubicBezTo>
                    <a:cubicBezTo>
                      <a:pt x="95739" y="12276"/>
                      <a:pt x="93622" y="11897"/>
                      <a:pt x="91696" y="11121"/>
                    </a:cubicBezTo>
                    <a:cubicBezTo>
                      <a:pt x="89707" y="10344"/>
                      <a:pt x="87910" y="9183"/>
                      <a:pt x="86435" y="7713"/>
                    </a:cubicBezTo>
                    <a:cubicBezTo>
                      <a:pt x="80531" y="2663"/>
                      <a:pt x="72959" y="-70"/>
                      <a:pt x="65195" y="13"/>
                    </a:cubicBezTo>
                    <a:cubicBezTo>
                      <a:pt x="57430" y="-77"/>
                      <a:pt x="49923" y="2663"/>
                      <a:pt x="44019" y="7713"/>
                    </a:cubicBezTo>
                    <a:cubicBezTo>
                      <a:pt x="40939" y="10607"/>
                      <a:pt x="36833" y="12218"/>
                      <a:pt x="32597" y="12218"/>
                    </a:cubicBezTo>
                    <a:cubicBezTo>
                      <a:pt x="28362" y="12218"/>
                      <a:pt x="24256" y="10607"/>
                      <a:pt x="21175" y="7713"/>
                    </a:cubicBezTo>
                    <a:cubicBezTo>
                      <a:pt x="15336" y="2644"/>
                      <a:pt x="7764" y="-96"/>
                      <a:pt x="0" y="13"/>
                    </a:cubicBezTo>
                    <a:lnTo>
                      <a:pt x="0" y="16755"/>
                    </a:lnTo>
                    <a:cubicBezTo>
                      <a:pt x="4299" y="16703"/>
                      <a:pt x="8341" y="18327"/>
                      <a:pt x="11422" y="21278"/>
                    </a:cubicBezTo>
                    <a:cubicBezTo>
                      <a:pt x="17325" y="26264"/>
                      <a:pt x="24833" y="28998"/>
                      <a:pt x="32597" y="28998"/>
                    </a:cubicBezTo>
                    <a:cubicBezTo>
                      <a:pt x="40361" y="28998"/>
                      <a:pt x="47869" y="26264"/>
                      <a:pt x="53837" y="21278"/>
                    </a:cubicBezTo>
                    <a:cubicBezTo>
                      <a:pt x="56853" y="18327"/>
                      <a:pt x="60960" y="16703"/>
                      <a:pt x="65195" y="16755"/>
                    </a:cubicBezTo>
                    <a:cubicBezTo>
                      <a:pt x="69430" y="16697"/>
                      <a:pt x="73601" y="18320"/>
                      <a:pt x="76681" y="21278"/>
                    </a:cubicBezTo>
                    <a:cubicBezTo>
                      <a:pt x="82585" y="26251"/>
                      <a:pt x="90092" y="28978"/>
                      <a:pt x="97793" y="28978"/>
                    </a:cubicBezTo>
                    <a:cubicBezTo>
                      <a:pt x="105557" y="28978"/>
                      <a:pt x="113065" y="26251"/>
                      <a:pt x="118968" y="21278"/>
                    </a:cubicBezTo>
                    <a:cubicBezTo>
                      <a:pt x="122048" y="18384"/>
                      <a:pt x="126155" y="16774"/>
                      <a:pt x="130390" y="16774"/>
                    </a:cubicBezTo>
                    <a:cubicBezTo>
                      <a:pt x="134625" y="16774"/>
                      <a:pt x="138732" y="18384"/>
                      <a:pt x="141812" y="21278"/>
                    </a:cubicBezTo>
                    <a:cubicBezTo>
                      <a:pt x="147716" y="26251"/>
                      <a:pt x="155223" y="28978"/>
                      <a:pt x="162988" y="28978"/>
                    </a:cubicBezTo>
                    <a:cubicBezTo>
                      <a:pt x="170688" y="28978"/>
                      <a:pt x="178196" y="26251"/>
                      <a:pt x="184099" y="21278"/>
                    </a:cubicBezTo>
                    <a:cubicBezTo>
                      <a:pt x="187179" y="18320"/>
                      <a:pt x="191286" y="16697"/>
                      <a:pt x="195585" y="16755"/>
                    </a:cubicBezTo>
                    <a:cubicBezTo>
                      <a:pt x="199821" y="16703"/>
                      <a:pt x="203927" y="18327"/>
                      <a:pt x="206943" y="21278"/>
                    </a:cubicBezTo>
                    <a:cubicBezTo>
                      <a:pt x="212846" y="26271"/>
                      <a:pt x="220354" y="28998"/>
                      <a:pt x="228118" y="28978"/>
                    </a:cubicBezTo>
                    <a:cubicBezTo>
                      <a:pt x="235883" y="28998"/>
                      <a:pt x="243390" y="26271"/>
                      <a:pt x="249358" y="21278"/>
                    </a:cubicBezTo>
                    <a:cubicBezTo>
                      <a:pt x="252438" y="18365"/>
                      <a:pt x="256481" y="16742"/>
                      <a:pt x="260716" y="16742"/>
                    </a:cubicBezTo>
                    <a:cubicBezTo>
                      <a:pt x="264951" y="16742"/>
                      <a:pt x="269058" y="18365"/>
                      <a:pt x="272074" y="21278"/>
                    </a:cubicBezTo>
                    <a:cubicBezTo>
                      <a:pt x="278042" y="26271"/>
                      <a:pt x="285614" y="28998"/>
                      <a:pt x="293378" y="28978"/>
                    </a:cubicBezTo>
                    <a:cubicBezTo>
                      <a:pt x="301142" y="28998"/>
                      <a:pt x="308586" y="26271"/>
                      <a:pt x="314490" y="21278"/>
                    </a:cubicBezTo>
                    <a:cubicBezTo>
                      <a:pt x="317634" y="18384"/>
                      <a:pt x="321676" y="16774"/>
                      <a:pt x="325975" y="16774"/>
                    </a:cubicBezTo>
                    <a:cubicBezTo>
                      <a:pt x="330210" y="16774"/>
                      <a:pt x="334253" y="18384"/>
                      <a:pt x="337397" y="21278"/>
                    </a:cubicBezTo>
                    <a:cubicBezTo>
                      <a:pt x="343301" y="26251"/>
                      <a:pt x="350808" y="28978"/>
                      <a:pt x="358509" y="28978"/>
                    </a:cubicBezTo>
                    <a:cubicBezTo>
                      <a:pt x="366273" y="28978"/>
                      <a:pt x="373717" y="26251"/>
                      <a:pt x="379684" y="21278"/>
                    </a:cubicBezTo>
                    <a:cubicBezTo>
                      <a:pt x="382765" y="18320"/>
                      <a:pt x="386871" y="16697"/>
                      <a:pt x="391170" y="16755"/>
                    </a:cubicBezTo>
                    <a:cubicBezTo>
                      <a:pt x="395406" y="16703"/>
                      <a:pt x="399448" y="18327"/>
                      <a:pt x="402528" y="21278"/>
                    </a:cubicBezTo>
                    <a:cubicBezTo>
                      <a:pt x="408432" y="26264"/>
                      <a:pt x="415939" y="28998"/>
                      <a:pt x="423704" y="28998"/>
                    </a:cubicBezTo>
                    <a:cubicBezTo>
                      <a:pt x="431468" y="28998"/>
                      <a:pt x="438976" y="26264"/>
                      <a:pt x="444944" y="21278"/>
                    </a:cubicBezTo>
                    <a:cubicBezTo>
                      <a:pt x="447959" y="18327"/>
                      <a:pt x="452066" y="16703"/>
                      <a:pt x="456302" y="16755"/>
                    </a:cubicBezTo>
                    <a:cubicBezTo>
                      <a:pt x="460601" y="16697"/>
                      <a:pt x="464707" y="18320"/>
                      <a:pt x="467788" y="21278"/>
                    </a:cubicBezTo>
                    <a:cubicBezTo>
                      <a:pt x="473691" y="26303"/>
                      <a:pt x="481199" y="29036"/>
                      <a:pt x="488963" y="28978"/>
                    </a:cubicBezTo>
                    <a:lnTo>
                      <a:pt x="488963" y="12237"/>
                    </a:lnTo>
                    <a:cubicBezTo>
                      <a:pt x="484664" y="12288"/>
                      <a:pt x="480622" y="10665"/>
                      <a:pt x="477541" y="7713"/>
                    </a:cubicBezTo>
                    <a:cubicBezTo>
                      <a:pt x="471638" y="2663"/>
                      <a:pt x="464066" y="-70"/>
                      <a:pt x="456302" y="13"/>
                    </a:cubicBezTo>
                    <a:close/>
                  </a:path>
                </a:pathLst>
              </a:custGeom>
              <a:solidFill>
                <a:srgbClr val="2C5967"/>
              </a:solidFill>
              <a:ln w="6417" cap="flat">
                <a:noFill/>
                <a:prstDash val="solid"/>
                <a:miter/>
              </a:ln>
            </p:spPr>
            <p:txBody>
              <a:bodyPr rtlCol="0" anchor="ctr"/>
              <a:lstStyle/>
              <a:p>
                <a:endParaRPr lang="en-US"/>
              </a:p>
            </p:txBody>
          </p:sp>
          <p:sp>
            <p:nvSpPr>
              <p:cNvPr id="2600" name="Freeform: Shape 2599">
                <a:extLst>
                  <a:ext uri="{FF2B5EF4-FFF2-40B4-BE49-F238E27FC236}">
                    <a16:creationId xmlns:a16="http://schemas.microsoft.com/office/drawing/2014/main" id="{EE518FD2-BCBE-4A8C-9875-CD118EC00E85}"/>
                  </a:ext>
                </a:extLst>
              </p:cNvPr>
              <p:cNvSpPr/>
              <p:nvPr/>
            </p:nvSpPr>
            <p:spPr>
              <a:xfrm>
                <a:off x="7417612" y="5360571"/>
                <a:ext cx="199435" cy="187859"/>
              </a:xfrm>
              <a:custGeom>
                <a:avLst/>
                <a:gdLst>
                  <a:gd name="connsiteX0" fmla="*/ 0 w 199435"/>
                  <a:gd name="connsiteY0" fmla="*/ 156327 h 187859"/>
                  <a:gd name="connsiteX1" fmla="*/ 9241 w 199435"/>
                  <a:gd name="connsiteY1" fmla="*/ 178626 h 187859"/>
                  <a:gd name="connsiteX2" fmla="*/ 31507 w 199435"/>
                  <a:gd name="connsiteY2" fmla="*/ 187859 h 187859"/>
                  <a:gd name="connsiteX3" fmla="*/ 53837 w 199435"/>
                  <a:gd name="connsiteY3" fmla="*/ 178626 h 187859"/>
                  <a:gd name="connsiteX4" fmla="*/ 63078 w 199435"/>
                  <a:gd name="connsiteY4" fmla="*/ 156327 h 187859"/>
                  <a:gd name="connsiteX5" fmla="*/ 38630 w 199435"/>
                  <a:gd name="connsiteY5" fmla="*/ 84702 h 187859"/>
                  <a:gd name="connsiteX6" fmla="*/ 31250 w 199435"/>
                  <a:gd name="connsiteY6" fmla="*/ 67345 h 187859"/>
                  <a:gd name="connsiteX7" fmla="*/ 76489 w 199435"/>
                  <a:gd name="connsiteY7" fmla="*/ 67345 h 187859"/>
                  <a:gd name="connsiteX8" fmla="*/ 85473 w 199435"/>
                  <a:gd name="connsiteY8" fmla="*/ 78799 h 187859"/>
                  <a:gd name="connsiteX9" fmla="*/ 99333 w 199435"/>
                  <a:gd name="connsiteY9" fmla="*/ 83124 h 187859"/>
                  <a:gd name="connsiteX10" fmla="*/ 113257 w 199435"/>
                  <a:gd name="connsiteY10" fmla="*/ 78799 h 187859"/>
                  <a:gd name="connsiteX11" fmla="*/ 122177 w 199435"/>
                  <a:gd name="connsiteY11" fmla="*/ 67345 h 187859"/>
                  <a:gd name="connsiteX12" fmla="*/ 167416 w 199435"/>
                  <a:gd name="connsiteY12" fmla="*/ 67345 h 187859"/>
                  <a:gd name="connsiteX13" fmla="*/ 160806 w 199435"/>
                  <a:gd name="connsiteY13" fmla="*/ 84702 h 187859"/>
                  <a:gd name="connsiteX14" fmla="*/ 136358 w 199435"/>
                  <a:gd name="connsiteY14" fmla="*/ 156327 h 187859"/>
                  <a:gd name="connsiteX15" fmla="*/ 145599 w 199435"/>
                  <a:gd name="connsiteY15" fmla="*/ 178626 h 187859"/>
                  <a:gd name="connsiteX16" fmla="*/ 167929 w 199435"/>
                  <a:gd name="connsiteY16" fmla="*/ 187859 h 187859"/>
                  <a:gd name="connsiteX17" fmla="*/ 190195 w 199435"/>
                  <a:gd name="connsiteY17" fmla="*/ 178626 h 187859"/>
                  <a:gd name="connsiteX18" fmla="*/ 199436 w 199435"/>
                  <a:gd name="connsiteY18" fmla="*/ 156327 h 187859"/>
                  <a:gd name="connsiteX19" fmla="*/ 174987 w 199435"/>
                  <a:gd name="connsiteY19" fmla="*/ 84702 h 187859"/>
                  <a:gd name="connsiteX20" fmla="*/ 167672 w 199435"/>
                  <a:gd name="connsiteY20" fmla="*/ 67345 h 187859"/>
                  <a:gd name="connsiteX21" fmla="*/ 185254 w 199435"/>
                  <a:gd name="connsiteY21" fmla="*/ 67345 h 187859"/>
                  <a:gd name="connsiteX22" fmla="*/ 188720 w 199435"/>
                  <a:gd name="connsiteY22" fmla="*/ 67037 h 187859"/>
                  <a:gd name="connsiteX23" fmla="*/ 191671 w 199435"/>
                  <a:gd name="connsiteY23" fmla="*/ 65356 h 187859"/>
                  <a:gd name="connsiteX24" fmla="*/ 193725 w 199435"/>
                  <a:gd name="connsiteY24" fmla="*/ 62583 h 187859"/>
                  <a:gd name="connsiteX25" fmla="*/ 194495 w 199435"/>
                  <a:gd name="connsiteY25" fmla="*/ 59221 h 187859"/>
                  <a:gd name="connsiteX26" fmla="*/ 193725 w 199435"/>
                  <a:gd name="connsiteY26" fmla="*/ 55859 h 187859"/>
                  <a:gd name="connsiteX27" fmla="*/ 191671 w 199435"/>
                  <a:gd name="connsiteY27" fmla="*/ 53087 h 187859"/>
                  <a:gd name="connsiteX28" fmla="*/ 188720 w 199435"/>
                  <a:gd name="connsiteY28" fmla="*/ 51399 h 187859"/>
                  <a:gd name="connsiteX29" fmla="*/ 185254 w 199435"/>
                  <a:gd name="connsiteY29" fmla="*/ 51091 h 187859"/>
                  <a:gd name="connsiteX30" fmla="*/ 122818 w 199435"/>
                  <a:gd name="connsiteY30" fmla="*/ 51091 h 187859"/>
                  <a:gd name="connsiteX31" fmla="*/ 117107 w 199435"/>
                  <a:gd name="connsiteY31" fmla="*/ 41806 h 187859"/>
                  <a:gd name="connsiteX32" fmla="*/ 107932 w 199435"/>
                  <a:gd name="connsiteY32" fmla="*/ 35935 h 187859"/>
                  <a:gd name="connsiteX33" fmla="*/ 107932 w 199435"/>
                  <a:gd name="connsiteY33" fmla="*/ 0 h 187859"/>
                  <a:gd name="connsiteX34" fmla="*/ 91504 w 199435"/>
                  <a:gd name="connsiteY34" fmla="*/ 0 h 187859"/>
                  <a:gd name="connsiteX35" fmla="*/ 91504 w 199435"/>
                  <a:gd name="connsiteY35" fmla="*/ 35935 h 187859"/>
                  <a:gd name="connsiteX36" fmla="*/ 82329 w 199435"/>
                  <a:gd name="connsiteY36" fmla="*/ 41806 h 187859"/>
                  <a:gd name="connsiteX37" fmla="*/ 76618 w 199435"/>
                  <a:gd name="connsiteY37" fmla="*/ 51091 h 187859"/>
                  <a:gd name="connsiteX38" fmla="*/ 14182 w 199435"/>
                  <a:gd name="connsiteY38" fmla="*/ 51091 h 187859"/>
                  <a:gd name="connsiteX39" fmla="*/ 10716 w 199435"/>
                  <a:gd name="connsiteY39" fmla="*/ 51399 h 187859"/>
                  <a:gd name="connsiteX40" fmla="*/ 7765 w 199435"/>
                  <a:gd name="connsiteY40" fmla="*/ 53087 h 187859"/>
                  <a:gd name="connsiteX41" fmla="*/ 5711 w 199435"/>
                  <a:gd name="connsiteY41" fmla="*/ 55859 h 187859"/>
                  <a:gd name="connsiteX42" fmla="*/ 4941 w 199435"/>
                  <a:gd name="connsiteY42" fmla="*/ 59221 h 187859"/>
                  <a:gd name="connsiteX43" fmla="*/ 5711 w 199435"/>
                  <a:gd name="connsiteY43" fmla="*/ 62583 h 187859"/>
                  <a:gd name="connsiteX44" fmla="*/ 7765 w 199435"/>
                  <a:gd name="connsiteY44" fmla="*/ 65356 h 187859"/>
                  <a:gd name="connsiteX45" fmla="*/ 10716 w 199435"/>
                  <a:gd name="connsiteY45" fmla="*/ 67037 h 187859"/>
                  <a:gd name="connsiteX46" fmla="*/ 14182 w 199435"/>
                  <a:gd name="connsiteY46" fmla="*/ 67345 h 187859"/>
                  <a:gd name="connsiteX47" fmla="*/ 31250 w 199435"/>
                  <a:gd name="connsiteY47" fmla="*/ 67345 h 187859"/>
                  <a:gd name="connsiteX48" fmla="*/ 23935 w 199435"/>
                  <a:gd name="connsiteY48" fmla="*/ 84702 h 187859"/>
                  <a:gd name="connsiteX49" fmla="*/ 0 w 199435"/>
                  <a:gd name="connsiteY49" fmla="*/ 156327 h 187859"/>
                  <a:gd name="connsiteX50" fmla="*/ 183330 w 199435"/>
                  <a:gd name="connsiteY50" fmla="*/ 156327 h 187859"/>
                  <a:gd name="connsiteX51" fmla="*/ 152785 w 199435"/>
                  <a:gd name="connsiteY51" fmla="*/ 156327 h 187859"/>
                  <a:gd name="connsiteX52" fmla="*/ 167929 w 199435"/>
                  <a:gd name="connsiteY52" fmla="*/ 110004 h 187859"/>
                  <a:gd name="connsiteX53" fmla="*/ 183201 w 199435"/>
                  <a:gd name="connsiteY53" fmla="*/ 156327 h 187859"/>
                  <a:gd name="connsiteX54" fmla="*/ 183330 w 199435"/>
                  <a:gd name="connsiteY54" fmla="*/ 156327 h 187859"/>
                  <a:gd name="connsiteX55" fmla="*/ 99718 w 199435"/>
                  <a:gd name="connsiteY55" fmla="*/ 50725 h 187859"/>
                  <a:gd name="connsiteX56" fmla="*/ 104274 w 199435"/>
                  <a:gd name="connsiteY56" fmla="*/ 52105 h 187859"/>
                  <a:gd name="connsiteX57" fmla="*/ 107290 w 199435"/>
                  <a:gd name="connsiteY57" fmla="*/ 55782 h 187859"/>
                  <a:gd name="connsiteX58" fmla="*/ 107739 w 199435"/>
                  <a:gd name="connsiteY58" fmla="*/ 60511 h 187859"/>
                  <a:gd name="connsiteX59" fmla="*/ 105493 w 199435"/>
                  <a:gd name="connsiteY59" fmla="*/ 64701 h 187859"/>
                  <a:gd name="connsiteX60" fmla="*/ 101322 w 199435"/>
                  <a:gd name="connsiteY60" fmla="*/ 66947 h 187859"/>
                  <a:gd name="connsiteX61" fmla="*/ 96574 w 199435"/>
                  <a:gd name="connsiteY61" fmla="*/ 66478 h 187859"/>
                  <a:gd name="connsiteX62" fmla="*/ 92916 w 199435"/>
                  <a:gd name="connsiteY62" fmla="*/ 63463 h 187859"/>
                  <a:gd name="connsiteX63" fmla="*/ 91504 w 199435"/>
                  <a:gd name="connsiteY63" fmla="*/ 58913 h 187859"/>
                  <a:gd name="connsiteX64" fmla="*/ 93943 w 199435"/>
                  <a:gd name="connsiteY64" fmla="*/ 53125 h 187859"/>
                  <a:gd name="connsiteX65" fmla="*/ 99718 w 199435"/>
                  <a:gd name="connsiteY65" fmla="*/ 50725 h 187859"/>
                  <a:gd name="connsiteX66" fmla="*/ 31507 w 199435"/>
                  <a:gd name="connsiteY66" fmla="*/ 110004 h 187859"/>
                  <a:gd name="connsiteX67" fmla="*/ 46651 w 199435"/>
                  <a:gd name="connsiteY67" fmla="*/ 156815 h 187859"/>
                  <a:gd name="connsiteX68" fmla="*/ 16235 w 199435"/>
                  <a:gd name="connsiteY68" fmla="*/ 156815 h 187859"/>
                  <a:gd name="connsiteX69" fmla="*/ 31507 w 199435"/>
                  <a:gd name="connsiteY69" fmla="*/ 110004 h 18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9435" h="187859">
                    <a:moveTo>
                      <a:pt x="0" y="156327"/>
                    </a:moveTo>
                    <a:cubicBezTo>
                      <a:pt x="0" y="164689"/>
                      <a:pt x="3337" y="172710"/>
                      <a:pt x="9241" y="178626"/>
                    </a:cubicBezTo>
                    <a:cubicBezTo>
                      <a:pt x="15144" y="184542"/>
                      <a:pt x="23165" y="187859"/>
                      <a:pt x="31507" y="187859"/>
                    </a:cubicBezTo>
                    <a:cubicBezTo>
                      <a:pt x="39849" y="187859"/>
                      <a:pt x="47870" y="184542"/>
                      <a:pt x="53837" y="178626"/>
                    </a:cubicBezTo>
                    <a:cubicBezTo>
                      <a:pt x="59741" y="172710"/>
                      <a:pt x="63078" y="164689"/>
                      <a:pt x="63078" y="156327"/>
                    </a:cubicBezTo>
                    <a:cubicBezTo>
                      <a:pt x="63078" y="142518"/>
                      <a:pt x="42993" y="94238"/>
                      <a:pt x="38630" y="84702"/>
                    </a:cubicBezTo>
                    <a:lnTo>
                      <a:pt x="31250" y="67345"/>
                    </a:lnTo>
                    <a:lnTo>
                      <a:pt x="76489" y="67345"/>
                    </a:lnTo>
                    <a:cubicBezTo>
                      <a:pt x="78286" y="71984"/>
                      <a:pt x="81366" y="75976"/>
                      <a:pt x="85473" y="78799"/>
                    </a:cubicBezTo>
                    <a:cubicBezTo>
                      <a:pt x="89580" y="81616"/>
                      <a:pt x="94392" y="83124"/>
                      <a:pt x="99333" y="83124"/>
                    </a:cubicBezTo>
                    <a:cubicBezTo>
                      <a:pt x="104338" y="83124"/>
                      <a:pt x="109151" y="81616"/>
                      <a:pt x="113257" y="78799"/>
                    </a:cubicBezTo>
                    <a:cubicBezTo>
                      <a:pt x="117300" y="75976"/>
                      <a:pt x="120444" y="71984"/>
                      <a:pt x="122177" y="67345"/>
                    </a:cubicBezTo>
                    <a:lnTo>
                      <a:pt x="167416" y="67345"/>
                    </a:lnTo>
                    <a:lnTo>
                      <a:pt x="160806" y="84702"/>
                    </a:lnTo>
                    <a:cubicBezTo>
                      <a:pt x="156828" y="94238"/>
                      <a:pt x="136358" y="142518"/>
                      <a:pt x="136358" y="156327"/>
                    </a:cubicBezTo>
                    <a:cubicBezTo>
                      <a:pt x="136358" y="164689"/>
                      <a:pt x="139695" y="172710"/>
                      <a:pt x="145599" y="178626"/>
                    </a:cubicBezTo>
                    <a:cubicBezTo>
                      <a:pt x="151566" y="184542"/>
                      <a:pt x="159587" y="187859"/>
                      <a:pt x="167929" y="187859"/>
                    </a:cubicBezTo>
                    <a:cubicBezTo>
                      <a:pt x="176271" y="187859"/>
                      <a:pt x="184292" y="184542"/>
                      <a:pt x="190195" y="178626"/>
                    </a:cubicBezTo>
                    <a:cubicBezTo>
                      <a:pt x="196163" y="172710"/>
                      <a:pt x="199436" y="164689"/>
                      <a:pt x="199436" y="156327"/>
                    </a:cubicBezTo>
                    <a:cubicBezTo>
                      <a:pt x="199436" y="142518"/>
                      <a:pt x="179543" y="94238"/>
                      <a:pt x="174987" y="84702"/>
                    </a:cubicBezTo>
                    <a:lnTo>
                      <a:pt x="167672" y="67345"/>
                    </a:lnTo>
                    <a:lnTo>
                      <a:pt x="185254" y="67345"/>
                    </a:lnTo>
                    <a:cubicBezTo>
                      <a:pt x="186410" y="67486"/>
                      <a:pt x="187564" y="67384"/>
                      <a:pt x="188720" y="67037"/>
                    </a:cubicBezTo>
                    <a:cubicBezTo>
                      <a:pt x="189811" y="66697"/>
                      <a:pt x="190837" y="66119"/>
                      <a:pt x="191671" y="65356"/>
                    </a:cubicBezTo>
                    <a:cubicBezTo>
                      <a:pt x="192570" y="64586"/>
                      <a:pt x="193275" y="63642"/>
                      <a:pt x="193725" y="62583"/>
                    </a:cubicBezTo>
                    <a:cubicBezTo>
                      <a:pt x="194238" y="61525"/>
                      <a:pt x="194495" y="60376"/>
                      <a:pt x="194495" y="59221"/>
                    </a:cubicBezTo>
                    <a:cubicBezTo>
                      <a:pt x="194495" y="58060"/>
                      <a:pt x="194238" y="56911"/>
                      <a:pt x="193725" y="55859"/>
                    </a:cubicBezTo>
                    <a:cubicBezTo>
                      <a:pt x="193275" y="54800"/>
                      <a:pt x="192570" y="53857"/>
                      <a:pt x="191671" y="53087"/>
                    </a:cubicBezTo>
                    <a:cubicBezTo>
                      <a:pt x="190837" y="52317"/>
                      <a:pt x="189811" y="51739"/>
                      <a:pt x="188720" y="51399"/>
                    </a:cubicBezTo>
                    <a:cubicBezTo>
                      <a:pt x="187564" y="51052"/>
                      <a:pt x="186410" y="50950"/>
                      <a:pt x="185254" y="51091"/>
                    </a:cubicBezTo>
                    <a:lnTo>
                      <a:pt x="122818" y="51091"/>
                    </a:lnTo>
                    <a:cubicBezTo>
                      <a:pt x="121664" y="47607"/>
                      <a:pt x="119674" y="44430"/>
                      <a:pt x="117107" y="41806"/>
                    </a:cubicBezTo>
                    <a:cubicBezTo>
                      <a:pt x="114541" y="39181"/>
                      <a:pt x="111396" y="37173"/>
                      <a:pt x="107932" y="35935"/>
                    </a:cubicBezTo>
                    <a:lnTo>
                      <a:pt x="107932" y="0"/>
                    </a:lnTo>
                    <a:lnTo>
                      <a:pt x="91504" y="0"/>
                    </a:lnTo>
                    <a:lnTo>
                      <a:pt x="91504" y="35935"/>
                    </a:lnTo>
                    <a:cubicBezTo>
                      <a:pt x="88040" y="37173"/>
                      <a:pt x="84895" y="39181"/>
                      <a:pt x="82329" y="41806"/>
                    </a:cubicBezTo>
                    <a:cubicBezTo>
                      <a:pt x="79762" y="44430"/>
                      <a:pt x="77772" y="47607"/>
                      <a:pt x="76618" y="51091"/>
                    </a:cubicBezTo>
                    <a:lnTo>
                      <a:pt x="14182" y="51091"/>
                    </a:lnTo>
                    <a:cubicBezTo>
                      <a:pt x="13026" y="50950"/>
                      <a:pt x="11872" y="51052"/>
                      <a:pt x="10716" y="51399"/>
                    </a:cubicBezTo>
                    <a:cubicBezTo>
                      <a:pt x="9625" y="51739"/>
                      <a:pt x="8599" y="52317"/>
                      <a:pt x="7765" y="53087"/>
                    </a:cubicBezTo>
                    <a:cubicBezTo>
                      <a:pt x="6866" y="53857"/>
                      <a:pt x="6161" y="54800"/>
                      <a:pt x="5711" y="55859"/>
                    </a:cubicBezTo>
                    <a:cubicBezTo>
                      <a:pt x="5198" y="56911"/>
                      <a:pt x="4941" y="58060"/>
                      <a:pt x="4941" y="59221"/>
                    </a:cubicBezTo>
                    <a:cubicBezTo>
                      <a:pt x="4941" y="60376"/>
                      <a:pt x="5198" y="61525"/>
                      <a:pt x="5711" y="62583"/>
                    </a:cubicBezTo>
                    <a:cubicBezTo>
                      <a:pt x="6161" y="63642"/>
                      <a:pt x="6866" y="64586"/>
                      <a:pt x="7765" y="65356"/>
                    </a:cubicBezTo>
                    <a:cubicBezTo>
                      <a:pt x="8599" y="66119"/>
                      <a:pt x="9625" y="66697"/>
                      <a:pt x="10716" y="67037"/>
                    </a:cubicBezTo>
                    <a:cubicBezTo>
                      <a:pt x="11872" y="67384"/>
                      <a:pt x="13026" y="67486"/>
                      <a:pt x="14182" y="67345"/>
                    </a:cubicBezTo>
                    <a:lnTo>
                      <a:pt x="31250" y="67345"/>
                    </a:lnTo>
                    <a:lnTo>
                      <a:pt x="23935" y="84702"/>
                    </a:lnTo>
                    <a:cubicBezTo>
                      <a:pt x="19893" y="94238"/>
                      <a:pt x="0" y="142518"/>
                      <a:pt x="0" y="156327"/>
                    </a:cubicBezTo>
                    <a:close/>
                    <a:moveTo>
                      <a:pt x="183330" y="156327"/>
                    </a:moveTo>
                    <a:lnTo>
                      <a:pt x="152785" y="156327"/>
                    </a:lnTo>
                    <a:cubicBezTo>
                      <a:pt x="156251" y="140420"/>
                      <a:pt x="161320" y="124904"/>
                      <a:pt x="167929" y="110004"/>
                    </a:cubicBezTo>
                    <a:cubicBezTo>
                      <a:pt x="174539" y="124910"/>
                      <a:pt x="179607" y="140426"/>
                      <a:pt x="183201" y="156327"/>
                    </a:cubicBezTo>
                    <a:lnTo>
                      <a:pt x="183330" y="156327"/>
                    </a:lnTo>
                    <a:close/>
                    <a:moveTo>
                      <a:pt x="99718" y="50725"/>
                    </a:moveTo>
                    <a:cubicBezTo>
                      <a:pt x="101322" y="50725"/>
                      <a:pt x="102926" y="51206"/>
                      <a:pt x="104274" y="52105"/>
                    </a:cubicBezTo>
                    <a:cubicBezTo>
                      <a:pt x="105622" y="53003"/>
                      <a:pt x="106648" y="54280"/>
                      <a:pt x="107290" y="55782"/>
                    </a:cubicBezTo>
                    <a:cubicBezTo>
                      <a:pt x="107932" y="57277"/>
                      <a:pt x="108060" y="58919"/>
                      <a:pt x="107739" y="60511"/>
                    </a:cubicBezTo>
                    <a:cubicBezTo>
                      <a:pt x="107418" y="62102"/>
                      <a:pt x="106648" y="63559"/>
                      <a:pt x="105493" y="64701"/>
                    </a:cubicBezTo>
                    <a:cubicBezTo>
                      <a:pt x="104338" y="65850"/>
                      <a:pt x="102926" y="66626"/>
                      <a:pt x="101322" y="66947"/>
                    </a:cubicBezTo>
                    <a:cubicBezTo>
                      <a:pt x="99718" y="67261"/>
                      <a:pt x="98050" y="67101"/>
                      <a:pt x="96574" y="66478"/>
                    </a:cubicBezTo>
                    <a:cubicBezTo>
                      <a:pt x="95098" y="65863"/>
                      <a:pt x="93814" y="64810"/>
                      <a:pt x="92916" y="63463"/>
                    </a:cubicBezTo>
                    <a:cubicBezTo>
                      <a:pt x="92018" y="62115"/>
                      <a:pt x="91504" y="60530"/>
                      <a:pt x="91504" y="58913"/>
                    </a:cubicBezTo>
                    <a:cubicBezTo>
                      <a:pt x="91504" y="56744"/>
                      <a:pt x="92403" y="54659"/>
                      <a:pt x="93943" y="53125"/>
                    </a:cubicBezTo>
                    <a:cubicBezTo>
                      <a:pt x="95483" y="51585"/>
                      <a:pt x="97536" y="50725"/>
                      <a:pt x="99718" y="50725"/>
                    </a:cubicBezTo>
                    <a:close/>
                    <a:moveTo>
                      <a:pt x="31507" y="110004"/>
                    </a:moveTo>
                    <a:cubicBezTo>
                      <a:pt x="38116" y="125064"/>
                      <a:pt x="43185" y="140747"/>
                      <a:pt x="46651" y="156815"/>
                    </a:cubicBezTo>
                    <a:lnTo>
                      <a:pt x="16235" y="156815"/>
                    </a:lnTo>
                    <a:cubicBezTo>
                      <a:pt x="19764" y="140747"/>
                      <a:pt x="24897" y="125064"/>
                      <a:pt x="31507" y="110004"/>
                    </a:cubicBezTo>
                    <a:close/>
                  </a:path>
                </a:pathLst>
              </a:custGeom>
              <a:solidFill>
                <a:srgbClr val="2C5967"/>
              </a:solidFill>
              <a:ln w="6417" cap="flat">
                <a:noFill/>
                <a:prstDash val="solid"/>
                <a:miter/>
              </a:ln>
            </p:spPr>
            <p:txBody>
              <a:bodyPr rtlCol="0" anchor="ctr"/>
              <a:lstStyle/>
              <a:p>
                <a:endParaRPr lang="en-US"/>
              </a:p>
            </p:txBody>
          </p:sp>
        </p:grpSp>
        <p:grpSp>
          <p:nvGrpSpPr>
            <p:cNvPr id="2601" name="Graphic 2">
              <a:extLst>
                <a:ext uri="{FF2B5EF4-FFF2-40B4-BE49-F238E27FC236}">
                  <a16:creationId xmlns:a16="http://schemas.microsoft.com/office/drawing/2014/main" id="{42DD8F0D-B4E0-407E-A07F-F3E50429259A}"/>
                </a:ext>
              </a:extLst>
            </p:cNvPr>
            <p:cNvGrpSpPr/>
            <p:nvPr/>
          </p:nvGrpSpPr>
          <p:grpSpPr>
            <a:xfrm>
              <a:off x="7243780" y="5808467"/>
              <a:ext cx="551848" cy="237423"/>
              <a:chOff x="7243780" y="5808467"/>
              <a:chExt cx="551848" cy="237423"/>
            </a:xfrm>
            <a:solidFill>
              <a:srgbClr val="000000"/>
            </a:solidFill>
          </p:grpSpPr>
          <p:sp>
            <p:nvSpPr>
              <p:cNvPr id="2602" name="TextBox 2601">
                <a:extLst>
                  <a:ext uri="{FF2B5EF4-FFF2-40B4-BE49-F238E27FC236}">
                    <a16:creationId xmlns:a16="http://schemas.microsoft.com/office/drawing/2014/main" id="{302C5597-CB9B-4D43-9DD8-57CD6322425F}"/>
                  </a:ext>
                </a:extLst>
              </p:cNvPr>
              <p:cNvSpPr txBox="1"/>
              <p:nvPr/>
            </p:nvSpPr>
            <p:spPr>
              <a:xfrm>
                <a:off x="7152340" y="5762747"/>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GoldenGate</a:t>
                </a:r>
              </a:p>
            </p:txBody>
          </p:sp>
          <p:sp>
            <p:nvSpPr>
              <p:cNvPr id="2603" name="TextBox 2602">
                <a:extLst>
                  <a:ext uri="{FF2B5EF4-FFF2-40B4-BE49-F238E27FC236}">
                    <a16:creationId xmlns:a16="http://schemas.microsoft.com/office/drawing/2014/main" id="{885922F2-430D-4C35-8CD7-B1E13081791B}"/>
                  </a:ext>
                </a:extLst>
              </p:cNvPr>
              <p:cNvSpPr txBox="1"/>
              <p:nvPr/>
            </p:nvSpPr>
            <p:spPr>
              <a:xfrm>
                <a:off x="7233192" y="5865416"/>
                <a:ext cx="57430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Veridata</a:t>
                </a:r>
              </a:p>
            </p:txBody>
          </p:sp>
        </p:grpSp>
      </p:grpSp>
      <p:grpSp>
        <p:nvGrpSpPr>
          <p:cNvPr id="2604" name="Graphic 2">
            <a:extLst>
              <a:ext uri="{FF2B5EF4-FFF2-40B4-BE49-F238E27FC236}">
                <a16:creationId xmlns:a16="http://schemas.microsoft.com/office/drawing/2014/main" id="{5379643F-314C-4820-8A17-5FE8C829953F}"/>
              </a:ext>
            </a:extLst>
          </p:cNvPr>
          <p:cNvGrpSpPr/>
          <p:nvPr/>
        </p:nvGrpSpPr>
        <p:grpSpPr>
          <a:xfrm>
            <a:off x="8116471" y="5250195"/>
            <a:ext cx="551848" cy="696111"/>
            <a:chOff x="8116471" y="5349778"/>
            <a:chExt cx="551848" cy="696111"/>
          </a:xfrm>
        </p:grpSpPr>
        <p:grpSp>
          <p:nvGrpSpPr>
            <p:cNvPr id="2605" name="Graphic 2">
              <a:extLst>
                <a:ext uri="{FF2B5EF4-FFF2-40B4-BE49-F238E27FC236}">
                  <a16:creationId xmlns:a16="http://schemas.microsoft.com/office/drawing/2014/main" id="{331BBD11-76B0-456D-ACF2-0B9291AF66CF}"/>
                </a:ext>
              </a:extLst>
            </p:cNvPr>
            <p:cNvGrpSpPr/>
            <p:nvPr/>
          </p:nvGrpSpPr>
          <p:grpSpPr>
            <a:xfrm>
              <a:off x="8133347" y="5349778"/>
              <a:ext cx="513347" cy="452236"/>
              <a:chOff x="8133347" y="5349778"/>
              <a:chExt cx="513347" cy="452236"/>
            </a:xfrm>
          </p:grpSpPr>
          <p:sp>
            <p:nvSpPr>
              <p:cNvPr id="2606" name="Freeform: Shape 2605">
                <a:extLst>
                  <a:ext uri="{FF2B5EF4-FFF2-40B4-BE49-F238E27FC236}">
                    <a16:creationId xmlns:a16="http://schemas.microsoft.com/office/drawing/2014/main" id="{DC3C4BCB-9DED-4523-9191-D879FAA3B09A}"/>
                  </a:ext>
                </a:extLst>
              </p:cNvPr>
              <p:cNvSpPr/>
              <p:nvPr/>
            </p:nvSpPr>
            <p:spPr>
              <a:xfrm>
                <a:off x="8139443" y="5512214"/>
                <a:ext cx="501155" cy="283207"/>
              </a:xfrm>
              <a:custGeom>
                <a:avLst/>
                <a:gdLst>
                  <a:gd name="connsiteX0" fmla="*/ 495060 w 501155"/>
                  <a:gd name="connsiteY0" fmla="*/ 283201 h 283207"/>
                  <a:gd name="connsiteX1" fmla="*/ 470612 w 501155"/>
                  <a:gd name="connsiteY1" fmla="*/ 274275 h 283207"/>
                  <a:gd name="connsiteX2" fmla="*/ 462783 w 501155"/>
                  <a:gd name="connsiteY2" fmla="*/ 270977 h 283207"/>
                  <a:gd name="connsiteX3" fmla="*/ 455083 w 501155"/>
                  <a:gd name="connsiteY3" fmla="*/ 274275 h 283207"/>
                  <a:gd name="connsiteX4" fmla="*/ 430185 w 501155"/>
                  <a:gd name="connsiteY4" fmla="*/ 283207 h 283207"/>
                  <a:gd name="connsiteX5" fmla="*/ 405288 w 501155"/>
                  <a:gd name="connsiteY5" fmla="*/ 274275 h 283207"/>
                  <a:gd name="connsiteX6" fmla="*/ 397588 w 501155"/>
                  <a:gd name="connsiteY6" fmla="*/ 270977 h 283207"/>
                  <a:gd name="connsiteX7" fmla="*/ 389887 w 501155"/>
                  <a:gd name="connsiteY7" fmla="*/ 274153 h 283207"/>
                  <a:gd name="connsiteX8" fmla="*/ 365054 w 501155"/>
                  <a:gd name="connsiteY8" fmla="*/ 283156 h 283207"/>
                  <a:gd name="connsiteX9" fmla="*/ 340157 w 501155"/>
                  <a:gd name="connsiteY9" fmla="*/ 274153 h 283207"/>
                  <a:gd name="connsiteX10" fmla="*/ 332329 w 501155"/>
                  <a:gd name="connsiteY10" fmla="*/ 270855 h 283207"/>
                  <a:gd name="connsiteX11" fmla="*/ 324629 w 501155"/>
                  <a:gd name="connsiteY11" fmla="*/ 274153 h 283207"/>
                  <a:gd name="connsiteX12" fmla="*/ 299860 w 501155"/>
                  <a:gd name="connsiteY12" fmla="*/ 283066 h 283207"/>
                  <a:gd name="connsiteX13" fmla="*/ 275027 w 501155"/>
                  <a:gd name="connsiteY13" fmla="*/ 274153 h 283207"/>
                  <a:gd name="connsiteX14" fmla="*/ 267197 w 501155"/>
                  <a:gd name="connsiteY14" fmla="*/ 270855 h 283207"/>
                  <a:gd name="connsiteX15" fmla="*/ 259498 w 501155"/>
                  <a:gd name="connsiteY15" fmla="*/ 274031 h 283207"/>
                  <a:gd name="connsiteX16" fmla="*/ 235049 w 501155"/>
                  <a:gd name="connsiteY16" fmla="*/ 283079 h 283207"/>
                  <a:gd name="connsiteX17" fmla="*/ 210601 w 501155"/>
                  <a:gd name="connsiteY17" fmla="*/ 274153 h 283207"/>
                  <a:gd name="connsiteX18" fmla="*/ 202901 w 501155"/>
                  <a:gd name="connsiteY18" fmla="*/ 270855 h 283207"/>
                  <a:gd name="connsiteX19" fmla="*/ 195201 w 501155"/>
                  <a:gd name="connsiteY19" fmla="*/ 274031 h 283207"/>
                  <a:gd name="connsiteX20" fmla="*/ 170367 w 501155"/>
                  <a:gd name="connsiteY20" fmla="*/ 283034 h 283207"/>
                  <a:gd name="connsiteX21" fmla="*/ 145470 w 501155"/>
                  <a:gd name="connsiteY21" fmla="*/ 274031 h 283207"/>
                  <a:gd name="connsiteX22" fmla="*/ 137642 w 501155"/>
                  <a:gd name="connsiteY22" fmla="*/ 270733 h 283207"/>
                  <a:gd name="connsiteX23" fmla="*/ 129941 w 501155"/>
                  <a:gd name="connsiteY23" fmla="*/ 273909 h 283207"/>
                  <a:gd name="connsiteX24" fmla="*/ 105493 w 501155"/>
                  <a:gd name="connsiteY24" fmla="*/ 282957 h 283207"/>
                  <a:gd name="connsiteX25" fmla="*/ 81045 w 501155"/>
                  <a:gd name="connsiteY25" fmla="*/ 274031 h 283207"/>
                  <a:gd name="connsiteX26" fmla="*/ 73216 w 501155"/>
                  <a:gd name="connsiteY26" fmla="*/ 270733 h 283207"/>
                  <a:gd name="connsiteX27" fmla="*/ 65516 w 501155"/>
                  <a:gd name="connsiteY27" fmla="*/ 273909 h 283207"/>
                  <a:gd name="connsiteX28" fmla="*/ 41068 w 501155"/>
                  <a:gd name="connsiteY28" fmla="*/ 282957 h 283207"/>
                  <a:gd name="connsiteX29" fmla="*/ 16620 w 501155"/>
                  <a:gd name="connsiteY29" fmla="*/ 274031 h 283207"/>
                  <a:gd name="connsiteX30" fmla="*/ 8920 w 501155"/>
                  <a:gd name="connsiteY30" fmla="*/ 270733 h 283207"/>
                  <a:gd name="connsiteX31" fmla="*/ 0 w 501155"/>
                  <a:gd name="connsiteY31" fmla="*/ 270733 h 283207"/>
                  <a:gd name="connsiteX32" fmla="*/ 0 w 501155"/>
                  <a:gd name="connsiteY32" fmla="*/ 209619 h 283207"/>
                  <a:gd name="connsiteX33" fmla="*/ 6096 w 501155"/>
                  <a:gd name="connsiteY33" fmla="*/ 209619 h 283207"/>
                  <a:gd name="connsiteX34" fmla="*/ 30544 w 501155"/>
                  <a:gd name="connsiteY34" fmla="*/ 218545 h 283207"/>
                  <a:gd name="connsiteX35" fmla="*/ 38373 w 501155"/>
                  <a:gd name="connsiteY35" fmla="*/ 221843 h 283207"/>
                  <a:gd name="connsiteX36" fmla="*/ 46073 w 501155"/>
                  <a:gd name="connsiteY36" fmla="*/ 218545 h 283207"/>
                  <a:gd name="connsiteX37" fmla="*/ 70906 w 501155"/>
                  <a:gd name="connsiteY37" fmla="*/ 209625 h 283207"/>
                  <a:gd name="connsiteX38" fmla="*/ 95740 w 501155"/>
                  <a:gd name="connsiteY38" fmla="*/ 218545 h 283207"/>
                  <a:gd name="connsiteX39" fmla="*/ 103568 w 501155"/>
                  <a:gd name="connsiteY39" fmla="*/ 221843 h 283207"/>
                  <a:gd name="connsiteX40" fmla="*/ 111269 w 501155"/>
                  <a:gd name="connsiteY40" fmla="*/ 218545 h 283207"/>
                  <a:gd name="connsiteX41" fmla="*/ 115760 w 501155"/>
                  <a:gd name="connsiteY41" fmla="*/ 215362 h 283207"/>
                  <a:gd name="connsiteX42" fmla="*/ 115760 w 501155"/>
                  <a:gd name="connsiteY42" fmla="*/ 189451 h 283207"/>
                  <a:gd name="connsiteX43" fmla="*/ 0 w 501155"/>
                  <a:gd name="connsiteY43" fmla="*/ 189451 h 283207"/>
                  <a:gd name="connsiteX44" fmla="*/ 0 w 501155"/>
                  <a:gd name="connsiteY44" fmla="*/ 128337 h 283207"/>
                  <a:gd name="connsiteX45" fmla="*/ 16299 w 501155"/>
                  <a:gd name="connsiteY45" fmla="*/ 128337 h 283207"/>
                  <a:gd name="connsiteX46" fmla="*/ 116145 w 501155"/>
                  <a:gd name="connsiteY46" fmla="*/ 14303 h 283207"/>
                  <a:gd name="connsiteX47" fmla="*/ 116145 w 501155"/>
                  <a:gd name="connsiteY47" fmla="*/ 0 h 283207"/>
                  <a:gd name="connsiteX48" fmla="*/ 144636 w 501155"/>
                  <a:gd name="connsiteY48" fmla="*/ 0 h 283207"/>
                  <a:gd name="connsiteX49" fmla="*/ 144636 w 501155"/>
                  <a:gd name="connsiteY49" fmla="*/ 14303 h 283207"/>
                  <a:gd name="connsiteX50" fmla="*/ 165042 w 501155"/>
                  <a:gd name="connsiteY50" fmla="*/ 82630 h 283207"/>
                  <a:gd name="connsiteX51" fmla="*/ 202901 w 501155"/>
                  <a:gd name="connsiteY51" fmla="*/ 116138 h 283207"/>
                  <a:gd name="connsiteX52" fmla="*/ 252439 w 501155"/>
                  <a:gd name="connsiteY52" fmla="*/ 126264 h 283207"/>
                  <a:gd name="connsiteX53" fmla="*/ 301464 w 501155"/>
                  <a:gd name="connsiteY53" fmla="*/ 115221 h 283207"/>
                  <a:gd name="connsiteX54" fmla="*/ 337975 w 501155"/>
                  <a:gd name="connsiteY54" fmla="*/ 80672 h 283207"/>
                  <a:gd name="connsiteX55" fmla="*/ 357675 w 501155"/>
                  <a:gd name="connsiteY55" fmla="*/ 14303 h 283207"/>
                  <a:gd name="connsiteX56" fmla="*/ 357675 w 501155"/>
                  <a:gd name="connsiteY56" fmla="*/ 0 h 283207"/>
                  <a:gd name="connsiteX57" fmla="*/ 386230 w 501155"/>
                  <a:gd name="connsiteY57" fmla="*/ 0 h 283207"/>
                  <a:gd name="connsiteX58" fmla="*/ 386230 w 501155"/>
                  <a:gd name="connsiteY58" fmla="*/ 14303 h 283207"/>
                  <a:gd name="connsiteX59" fmla="*/ 486012 w 501155"/>
                  <a:gd name="connsiteY59" fmla="*/ 128337 h 283207"/>
                  <a:gd name="connsiteX60" fmla="*/ 501156 w 501155"/>
                  <a:gd name="connsiteY60" fmla="*/ 128337 h 283207"/>
                  <a:gd name="connsiteX61" fmla="*/ 501156 w 501155"/>
                  <a:gd name="connsiteY61" fmla="*/ 189451 h 283207"/>
                  <a:gd name="connsiteX62" fmla="*/ 387129 w 501155"/>
                  <a:gd name="connsiteY62" fmla="*/ 189451 h 283207"/>
                  <a:gd name="connsiteX63" fmla="*/ 387129 w 501155"/>
                  <a:gd name="connsiteY63" fmla="*/ 211088 h 283207"/>
                  <a:gd name="connsiteX64" fmla="*/ 405481 w 501155"/>
                  <a:gd name="connsiteY64" fmla="*/ 210793 h 283207"/>
                  <a:gd name="connsiteX65" fmla="*/ 422036 w 501155"/>
                  <a:gd name="connsiteY65" fmla="*/ 218789 h 283207"/>
                  <a:gd name="connsiteX66" fmla="*/ 429864 w 501155"/>
                  <a:gd name="connsiteY66" fmla="*/ 222087 h 283207"/>
                  <a:gd name="connsiteX67" fmla="*/ 437565 w 501155"/>
                  <a:gd name="connsiteY67" fmla="*/ 218789 h 283207"/>
                  <a:gd name="connsiteX68" fmla="*/ 462398 w 501155"/>
                  <a:gd name="connsiteY68" fmla="*/ 209875 h 283207"/>
                  <a:gd name="connsiteX69" fmla="*/ 487231 w 501155"/>
                  <a:gd name="connsiteY69" fmla="*/ 218789 h 283207"/>
                  <a:gd name="connsiteX70" fmla="*/ 495060 w 501155"/>
                  <a:gd name="connsiteY70" fmla="*/ 222087 h 283207"/>
                  <a:gd name="connsiteX71" fmla="*/ 501156 w 501155"/>
                  <a:gd name="connsiteY71" fmla="*/ 222087 h 283207"/>
                  <a:gd name="connsiteX72" fmla="*/ 501156 w 501155"/>
                  <a:gd name="connsiteY72" fmla="*/ 283201 h 283207"/>
                  <a:gd name="connsiteX73" fmla="*/ 495060 w 501155"/>
                  <a:gd name="connsiteY73" fmla="*/ 283201 h 28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01155" h="283207">
                    <a:moveTo>
                      <a:pt x="495060" y="283201"/>
                    </a:moveTo>
                    <a:cubicBezTo>
                      <a:pt x="486076" y="283182"/>
                      <a:pt x="477413" y="280024"/>
                      <a:pt x="470612" y="274275"/>
                    </a:cubicBezTo>
                    <a:cubicBezTo>
                      <a:pt x="467018" y="271586"/>
                      <a:pt x="466184" y="270977"/>
                      <a:pt x="462783" y="270977"/>
                    </a:cubicBezTo>
                    <a:cubicBezTo>
                      <a:pt x="459318" y="270977"/>
                      <a:pt x="458484" y="271708"/>
                      <a:pt x="455083" y="274275"/>
                    </a:cubicBezTo>
                    <a:cubicBezTo>
                      <a:pt x="448089" y="280050"/>
                      <a:pt x="439233" y="283207"/>
                      <a:pt x="430185" y="283207"/>
                    </a:cubicBezTo>
                    <a:cubicBezTo>
                      <a:pt x="421137" y="283207"/>
                      <a:pt x="412346" y="280050"/>
                      <a:pt x="405288" y="274275"/>
                    </a:cubicBezTo>
                    <a:cubicBezTo>
                      <a:pt x="401887" y="271586"/>
                      <a:pt x="400925" y="270977"/>
                      <a:pt x="397588" y="270977"/>
                    </a:cubicBezTo>
                    <a:cubicBezTo>
                      <a:pt x="394315" y="270977"/>
                      <a:pt x="393353" y="270977"/>
                      <a:pt x="389887" y="274153"/>
                    </a:cubicBezTo>
                    <a:cubicBezTo>
                      <a:pt x="382957" y="279973"/>
                      <a:pt x="374102" y="283156"/>
                      <a:pt x="365054" y="283156"/>
                    </a:cubicBezTo>
                    <a:cubicBezTo>
                      <a:pt x="355943" y="283156"/>
                      <a:pt x="347152" y="279973"/>
                      <a:pt x="340157" y="274153"/>
                    </a:cubicBezTo>
                    <a:cubicBezTo>
                      <a:pt x="336757" y="271586"/>
                      <a:pt x="335794" y="270855"/>
                      <a:pt x="332329" y="270855"/>
                    </a:cubicBezTo>
                    <a:cubicBezTo>
                      <a:pt x="328927" y="270855"/>
                      <a:pt x="328093" y="271586"/>
                      <a:pt x="324629" y="274153"/>
                    </a:cubicBezTo>
                    <a:cubicBezTo>
                      <a:pt x="317634" y="279916"/>
                      <a:pt x="308907" y="283066"/>
                      <a:pt x="299860" y="283066"/>
                    </a:cubicBezTo>
                    <a:cubicBezTo>
                      <a:pt x="290812" y="283066"/>
                      <a:pt x="282021" y="279916"/>
                      <a:pt x="275027" y="274153"/>
                    </a:cubicBezTo>
                    <a:cubicBezTo>
                      <a:pt x="271497" y="271586"/>
                      <a:pt x="270599" y="270855"/>
                      <a:pt x="267197" y="270855"/>
                    </a:cubicBezTo>
                    <a:cubicBezTo>
                      <a:pt x="263797" y="270855"/>
                      <a:pt x="262899" y="270855"/>
                      <a:pt x="259498" y="274031"/>
                    </a:cubicBezTo>
                    <a:cubicBezTo>
                      <a:pt x="252695" y="279871"/>
                      <a:pt x="244033" y="283079"/>
                      <a:pt x="235049" y="283079"/>
                    </a:cubicBezTo>
                    <a:cubicBezTo>
                      <a:pt x="226129" y="283060"/>
                      <a:pt x="217467" y="279903"/>
                      <a:pt x="210601" y="274153"/>
                    </a:cubicBezTo>
                    <a:cubicBezTo>
                      <a:pt x="207200" y="271586"/>
                      <a:pt x="206237" y="270855"/>
                      <a:pt x="202901" y="270855"/>
                    </a:cubicBezTo>
                    <a:cubicBezTo>
                      <a:pt x="199629" y="270855"/>
                      <a:pt x="198602" y="270855"/>
                      <a:pt x="195201" y="274031"/>
                    </a:cubicBezTo>
                    <a:cubicBezTo>
                      <a:pt x="188206" y="279851"/>
                      <a:pt x="179415" y="283034"/>
                      <a:pt x="170367" y="283034"/>
                    </a:cubicBezTo>
                    <a:cubicBezTo>
                      <a:pt x="161255" y="283034"/>
                      <a:pt x="152464" y="279851"/>
                      <a:pt x="145470" y="274031"/>
                    </a:cubicBezTo>
                    <a:cubicBezTo>
                      <a:pt x="142069" y="271464"/>
                      <a:pt x="141043" y="270733"/>
                      <a:pt x="137642" y="270733"/>
                    </a:cubicBezTo>
                    <a:cubicBezTo>
                      <a:pt x="134241" y="270733"/>
                      <a:pt x="133342" y="271464"/>
                      <a:pt x="129941" y="273909"/>
                    </a:cubicBezTo>
                    <a:cubicBezTo>
                      <a:pt x="123140" y="279749"/>
                      <a:pt x="114477" y="282957"/>
                      <a:pt x="105493" y="282957"/>
                    </a:cubicBezTo>
                    <a:cubicBezTo>
                      <a:pt x="96574" y="282957"/>
                      <a:pt x="87911" y="279800"/>
                      <a:pt x="81045" y="274031"/>
                    </a:cubicBezTo>
                    <a:cubicBezTo>
                      <a:pt x="77516" y="271464"/>
                      <a:pt x="76682" y="270733"/>
                      <a:pt x="73216" y="270733"/>
                    </a:cubicBezTo>
                    <a:cubicBezTo>
                      <a:pt x="69815" y="270733"/>
                      <a:pt x="68981" y="271464"/>
                      <a:pt x="65516" y="273909"/>
                    </a:cubicBezTo>
                    <a:cubicBezTo>
                      <a:pt x="58714" y="279749"/>
                      <a:pt x="50052" y="282957"/>
                      <a:pt x="41068" y="282957"/>
                    </a:cubicBezTo>
                    <a:cubicBezTo>
                      <a:pt x="32148" y="282931"/>
                      <a:pt x="23486" y="279774"/>
                      <a:pt x="16620" y="274031"/>
                    </a:cubicBezTo>
                    <a:cubicBezTo>
                      <a:pt x="13219" y="271343"/>
                      <a:pt x="12385" y="270733"/>
                      <a:pt x="8920" y="270733"/>
                    </a:cubicBezTo>
                    <a:lnTo>
                      <a:pt x="0" y="270733"/>
                    </a:lnTo>
                    <a:lnTo>
                      <a:pt x="0" y="209619"/>
                    </a:lnTo>
                    <a:lnTo>
                      <a:pt x="6096" y="209619"/>
                    </a:lnTo>
                    <a:cubicBezTo>
                      <a:pt x="15080" y="209638"/>
                      <a:pt x="23743" y="212795"/>
                      <a:pt x="30544" y="218545"/>
                    </a:cubicBezTo>
                    <a:cubicBezTo>
                      <a:pt x="34010" y="221112"/>
                      <a:pt x="34972" y="221843"/>
                      <a:pt x="38373" y="221843"/>
                    </a:cubicBezTo>
                    <a:cubicBezTo>
                      <a:pt x="41838" y="221843"/>
                      <a:pt x="42672" y="221112"/>
                      <a:pt x="46073" y="218545"/>
                    </a:cubicBezTo>
                    <a:cubicBezTo>
                      <a:pt x="53067" y="212782"/>
                      <a:pt x="61858" y="209625"/>
                      <a:pt x="70906" y="209625"/>
                    </a:cubicBezTo>
                    <a:cubicBezTo>
                      <a:pt x="79954" y="209625"/>
                      <a:pt x="88745" y="212782"/>
                      <a:pt x="95740" y="218545"/>
                    </a:cubicBezTo>
                    <a:cubicBezTo>
                      <a:pt x="99269" y="221112"/>
                      <a:pt x="100103" y="221843"/>
                      <a:pt x="103568" y="221843"/>
                    </a:cubicBezTo>
                    <a:cubicBezTo>
                      <a:pt x="106969" y="221843"/>
                      <a:pt x="107803" y="221112"/>
                      <a:pt x="111269" y="218545"/>
                    </a:cubicBezTo>
                    <a:lnTo>
                      <a:pt x="115760" y="215362"/>
                    </a:lnTo>
                    <a:lnTo>
                      <a:pt x="115760" y="189451"/>
                    </a:lnTo>
                    <a:lnTo>
                      <a:pt x="0" y="189451"/>
                    </a:lnTo>
                    <a:lnTo>
                      <a:pt x="0" y="128337"/>
                    </a:lnTo>
                    <a:lnTo>
                      <a:pt x="16299" y="128337"/>
                    </a:lnTo>
                    <a:cubicBezTo>
                      <a:pt x="91697" y="128337"/>
                      <a:pt x="116145" y="43513"/>
                      <a:pt x="116145" y="14303"/>
                    </a:cubicBezTo>
                    <a:lnTo>
                      <a:pt x="116145" y="0"/>
                    </a:lnTo>
                    <a:lnTo>
                      <a:pt x="144636" y="0"/>
                    </a:lnTo>
                    <a:lnTo>
                      <a:pt x="144636" y="14303"/>
                    </a:lnTo>
                    <a:cubicBezTo>
                      <a:pt x="145085" y="38507"/>
                      <a:pt x="152144" y="62128"/>
                      <a:pt x="165042" y="82630"/>
                    </a:cubicBezTo>
                    <a:cubicBezTo>
                      <a:pt x="174474" y="96926"/>
                      <a:pt x="187565" y="108483"/>
                      <a:pt x="202901" y="116138"/>
                    </a:cubicBezTo>
                    <a:cubicBezTo>
                      <a:pt x="218237" y="123800"/>
                      <a:pt x="235306" y="127291"/>
                      <a:pt x="252439" y="126264"/>
                    </a:cubicBezTo>
                    <a:cubicBezTo>
                      <a:pt x="269443" y="127060"/>
                      <a:pt x="286384" y="123248"/>
                      <a:pt x="301464" y="115221"/>
                    </a:cubicBezTo>
                    <a:cubicBezTo>
                      <a:pt x="316543" y="107200"/>
                      <a:pt x="329120" y="95264"/>
                      <a:pt x="337975" y="80672"/>
                    </a:cubicBezTo>
                    <a:cubicBezTo>
                      <a:pt x="350039" y="60562"/>
                      <a:pt x="356777" y="37731"/>
                      <a:pt x="357675" y="14303"/>
                    </a:cubicBezTo>
                    <a:lnTo>
                      <a:pt x="357675" y="0"/>
                    </a:lnTo>
                    <a:lnTo>
                      <a:pt x="386230" y="0"/>
                    </a:lnTo>
                    <a:lnTo>
                      <a:pt x="386230" y="14303"/>
                    </a:lnTo>
                    <a:cubicBezTo>
                      <a:pt x="386230" y="43513"/>
                      <a:pt x="410678" y="128337"/>
                      <a:pt x="486012" y="128337"/>
                    </a:cubicBezTo>
                    <a:lnTo>
                      <a:pt x="501156" y="128337"/>
                    </a:lnTo>
                    <a:lnTo>
                      <a:pt x="501156" y="189451"/>
                    </a:lnTo>
                    <a:lnTo>
                      <a:pt x="387129" y="189451"/>
                    </a:lnTo>
                    <a:lnTo>
                      <a:pt x="387129" y="211088"/>
                    </a:lnTo>
                    <a:cubicBezTo>
                      <a:pt x="393096" y="209555"/>
                      <a:pt x="399448" y="209452"/>
                      <a:pt x="405481" y="210793"/>
                    </a:cubicBezTo>
                    <a:cubicBezTo>
                      <a:pt x="411576" y="212128"/>
                      <a:pt x="417223" y="214868"/>
                      <a:pt x="422036" y="218789"/>
                    </a:cubicBezTo>
                    <a:cubicBezTo>
                      <a:pt x="425501" y="221355"/>
                      <a:pt x="426464" y="222087"/>
                      <a:pt x="429864" y="222087"/>
                    </a:cubicBezTo>
                    <a:cubicBezTo>
                      <a:pt x="433330" y="222087"/>
                      <a:pt x="434164" y="221355"/>
                      <a:pt x="437565" y="218789"/>
                    </a:cubicBezTo>
                    <a:cubicBezTo>
                      <a:pt x="444559" y="213026"/>
                      <a:pt x="453350" y="209875"/>
                      <a:pt x="462398" y="209875"/>
                    </a:cubicBezTo>
                    <a:cubicBezTo>
                      <a:pt x="471446" y="209875"/>
                      <a:pt x="480237" y="213026"/>
                      <a:pt x="487231" y="218789"/>
                    </a:cubicBezTo>
                    <a:cubicBezTo>
                      <a:pt x="490761" y="221355"/>
                      <a:pt x="491595" y="222087"/>
                      <a:pt x="495060" y="222087"/>
                    </a:cubicBezTo>
                    <a:lnTo>
                      <a:pt x="501156" y="222087"/>
                    </a:lnTo>
                    <a:lnTo>
                      <a:pt x="501156" y="283201"/>
                    </a:lnTo>
                    <a:lnTo>
                      <a:pt x="495060" y="283201"/>
                    </a:lnTo>
                    <a:close/>
                  </a:path>
                </a:pathLst>
              </a:custGeom>
              <a:solidFill>
                <a:srgbClr val="FFFFFF"/>
              </a:solidFill>
              <a:ln w="6417" cap="flat">
                <a:noFill/>
                <a:prstDash val="solid"/>
                <a:miter/>
              </a:ln>
            </p:spPr>
            <p:txBody>
              <a:bodyPr rtlCol="0" anchor="ctr"/>
              <a:lstStyle/>
              <a:p>
                <a:endParaRPr lang="en-US"/>
              </a:p>
            </p:txBody>
          </p:sp>
          <p:sp>
            <p:nvSpPr>
              <p:cNvPr id="2607" name="Freeform: Shape 2606">
                <a:extLst>
                  <a:ext uri="{FF2B5EF4-FFF2-40B4-BE49-F238E27FC236}">
                    <a16:creationId xmlns:a16="http://schemas.microsoft.com/office/drawing/2014/main" id="{2DB6B358-3CDC-4300-A0AF-B63EC4E0896C}"/>
                  </a:ext>
                </a:extLst>
              </p:cNvPr>
              <p:cNvSpPr/>
              <p:nvPr/>
            </p:nvSpPr>
            <p:spPr>
              <a:xfrm>
                <a:off x="8133347" y="5505861"/>
                <a:ext cx="513347" cy="296153"/>
              </a:xfrm>
              <a:custGeom>
                <a:avLst/>
                <a:gdLst>
                  <a:gd name="connsiteX0" fmla="*/ 387064 w 513347"/>
                  <a:gd name="connsiteY0" fmla="*/ 12468 h 296153"/>
                  <a:gd name="connsiteX1" fmla="*/ 387064 w 513347"/>
                  <a:gd name="connsiteY1" fmla="*/ 20656 h 296153"/>
                  <a:gd name="connsiteX2" fmla="*/ 492941 w 513347"/>
                  <a:gd name="connsiteY2" fmla="*/ 140805 h 296153"/>
                  <a:gd name="connsiteX3" fmla="*/ 501155 w 513347"/>
                  <a:gd name="connsiteY3" fmla="*/ 140805 h 296153"/>
                  <a:gd name="connsiteX4" fmla="*/ 501155 w 513347"/>
                  <a:gd name="connsiteY4" fmla="*/ 189694 h 296153"/>
                  <a:gd name="connsiteX5" fmla="*/ 387064 w 513347"/>
                  <a:gd name="connsiteY5" fmla="*/ 189694 h 296153"/>
                  <a:gd name="connsiteX6" fmla="*/ 387064 w 513347"/>
                  <a:gd name="connsiteY6" fmla="*/ 226361 h 296153"/>
                  <a:gd name="connsiteX7" fmla="*/ 403363 w 513347"/>
                  <a:gd name="connsiteY7" fmla="*/ 222818 h 296153"/>
                  <a:gd name="connsiteX8" fmla="*/ 424474 w 513347"/>
                  <a:gd name="connsiteY8" fmla="*/ 230518 h 296153"/>
                  <a:gd name="connsiteX9" fmla="*/ 435896 w 513347"/>
                  <a:gd name="connsiteY9" fmla="*/ 235023 h 296153"/>
                  <a:gd name="connsiteX10" fmla="*/ 447318 w 513347"/>
                  <a:gd name="connsiteY10" fmla="*/ 230518 h 296153"/>
                  <a:gd name="connsiteX11" fmla="*/ 468494 w 513347"/>
                  <a:gd name="connsiteY11" fmla="*/ 222818 h 296153"/>
                  <a:gd name="connsiteX12" fmla="*/ 489733 w 513347"/>
                  <a:gd name="connsiteY12" fmla="*/ 230518 h 296153"/>
                  <a:gd name="connsiteX13" fmla="*/ 501155 w 513347"/>
                  <a:gd name="connsiteY13" fmla="*/ 235036 h 296153"/>
                  <a:gd name="connsiteX14" fmla="*/ 501155 w 513347"/>
                  <a:gd name="connsiteY14" fmla="*/ 283926 h 296153"/>
                  <a:gd name="connsiteX15" fmla="*/ 479980 w 513347"/>
                  <a:gd name="connsiteY15" fmla="*/ 276226 h 296153"/>
                  <a:gd name="connsiteX16" fmla="*/ 468494 w 513347"/>
                  <a:gd name="connsiteY16" fmla="*/ 271708 h 296153"/>
                  <a:gd name="connsiteX17" fmla="*/ 457136 w 513347"/>
                  <a:gd name="connsiteY17" fmla="*/ 276226 h 296153"/>
                  <a:gd name="connsiteX18" fmla="*/ 435896 w 513347"/>
                  <a:gd name="connsiteY18" fmla="*/ 283945 h 296153"/>
                  <a:gd name="connsiteX19" fmla="*/ 414721 w 513347"/>
                  <a:gd name="connsiteY19" fmla="*/ 276226 h 296153"/>
                  <a:gd name="connsiteX20" fmla="*/ 403363 w 513347"/>
                  <a:gd name="connsiteY20" fmla="*/ 271708 h 296153"/>
                  <a:gd name="connsiteX21" fmla="*/ 391876 w 513347"/>
                  <a:gd name="connsiteY21" fmla="*/ 276226 h 296153"/>
                  <a:gd name="connsiteX22" fmla="*/ 370701 w 513347"/>
                  <a:gd name="connsiteY22" fmla="*/ 283932 h 296153"/>
                  <a:gd name="connsiteX23" fmla="*/ 349589 w 513347"/>
                  <a:gd name="connsiteY23" fmla="*/ 276226 h 296153"/>
                  <a:gd name="connsiteX24" fmla="*/ 338167 w 513347"/>
                  <a:gd name="connsiteY24" fmla="*/ 271721 h 296153"/>
                  <a:gd name="connsiteX25" fmla="*/ 326682 w 513347"/>
                  <a:gd name="connsiteY25" fmla="*/ 276226 h 296153"/>
                  <a:gd name="connsiteX26" fmla="*/ 305570 w 513347"/>
                  <a:gd name="connsiteY26" fmla="*/ 283926 h 296153"/>
                  <a:gd name="connsiteX27" fmla="*/ 284266 w 513347"/>
                  <a:gd name="connsiteY27" fmla="*/ 276226 h 296153"/>
                  <a:gd name="connsiteX28" fmla="*/ 272908 w 513347"/>
                  <a:gd name="connsiteY28" fmla="*/ 271689 h 296153"/>
                  <a:gd name="connsiteX29" fmla="*/ 261551 w 513347"/>
                  <a:gd name="connsiteY29" fmla="*/ 276226 h 296153"/>
                  <a:gd name="connsiteX30" fmla="*/ 240310 w 513347"/>
                  <a:gd name="connsiteY30" fmla="*/ 283926 h 296153"/>
                  <a:gd name="connsiteX31" fmla="*/ 219135 w 513347"/>
                  <a:gd name="connsiteY31" fmla="*/ 276226 h 296153"/>
                  <a:gd name="connsiteX32" fmla="*/ 207777 w 513347"/>
                  <a:gd name="connsiteY32" fmla="*/ 271708 h 296153"/>
                  <a:gd name="connsiteX33" fmla="*/ 196291 w 513347"/>
                  <a:gd name="connsiteY33" fmla="*/ 276226 h 296153"/>
                  <a:gd name="connsiteX34" fmla="*/ 175180 w 513347"/>
                  <a:gd name="connsiteY34" fmla="*/ 283932 h 296153"/>
                  <a:gd name="connsiteX35" fmla="*/ 154004 w 513347"/>
                  <a:gd name="connsiteY35" fmla="*/ 276226 h 296153"/>
                  <a:gd name="connsiteX36" fmla="*/ 142582 w 513347"/>
                  <a:gd name="connsiteY36" fmla="*/ 271721 h 296153"/>
                  <a:gd name="connsiteX37" fmla="*/ 131160 w 513347"/>
                  <a:gd name="connsiteY37" fmla="*/ 276226 h 296153"/>
                  <a:gd name="connsiteX38" fmla="*/ 109985 w 513347"/>
                  <a:gd name="connsiteY38" fmla="*/ 283932 h 296153"/>
                  <a:gd name="connsiteX39" fmla="*/ 88873 w 513347"/>
                  <a:gd name="connsiteY39" fmla="*/ 276226 h 296153"/>
                  <a:gd name="connsiteX40" fmla="*/ 77387 w 513347"/>
                  <a:gd name="connsiteY40" fmla="*/ 271708 h 296153"/>
                  <a:gd name="connsiteX41" fmla="*/ 66030 w 513347"/>
                  <a:gd name="connsiteY41" fmla="*/ 276226 h 296153"/>
                  <a:gd name="connsiteX42" fmla="*/ 44789 w 513347"/>
                  <a:gd name="connsiteY42" fmla="*/ 283945 h 296153"/>
                  <a:gd name="connsiteX43" fmla="*/ 23614 w 513347"/>
                  <a:gd name="connsiteY43" fmla="*/ 276226 h 296153"/>
                  <a:gd name="connsiteX44" fmla="*/ 12192 w 513347"/>
                  <a:gd name="connsiteY44" fmla="*/ 271708 h 296153"/>
                  <a:gd name="connsiteX45" fmla="*/ 12192 w 513347"/>
                  <a:gd name="connsiteY45" fmla="*/ 222818 h 296153"/>
                  <a:gd name="connsiteX46" fmla="*/ 33367 w 513347"/>
                  <a:gd name="connsiteY46" fmla="*/ 230518 h 296153"/>
                  <a:gd name="connsiteX47" fmla="*/ 44789 w 513347"/>
                  <a:gd name="connsiteY47" fmla="*/ 235023 h 296153"/>
                  <a:gd name="connsiteX48" fmla="*/ 56212 w 513347"/>
                  <a:gd name="connsiteY48" fmla="*/ 230518 h 296153"/>
                  <a:gd name="connsiteX49" fmla="*/ 77387 w 513347"/>
                  <a:gd name="connsiteY49" fmla="*/ 222818 h 296153"/>
                  <a:gd name="connsiteX50" fmla="*/ 98627 w 513347"/>
                  <a:gd name="connsiteY50" fmla="*/ 230518 h 296153"/>
                  <a:gd name="connsiteX51" fmla="*/ 103888 w 513347"/>
                  <a:gd name="connsiteY51" fmla="*/ 233926 h 296153"/>
                  <a:gd name="connsiteX52" fmla="*/ 109985 w 513347"/>
                  <a:gd name="connsiteY52" fmla="*/ 235036 h 296153"/>
                  <a:gd name="connsiteX53" fmla="*/ 121343 w 513347"/>
                  <a:gd name="connsiteY53" fmla="*/ 230518 h 296153"/>
                  <a:gd name="connsiteX54" fmla="*/ 128337 w 513347"/>
                  <a:gd name="connsiteY54" fmla="*/ 225995 h 296153"/>
                  <a:gd name="connsiteX55" fmla="*/ 128337 w 513347"/>
                  <a:gd name="connsiteY55" fmla="*/ 189694 h 296153"/>
                  <a:gd name="connsiteX56" fmla="*/ 12192 w 513347"/>
                  <a:gd name="connsiteY56" fmla="*/ 189694 h 296153"/>
                  <a:gd name="connsiteX57" fmla="*/ 12192 w 513347"/>
                  <a:gd name="connsiteY57" fmla="*/ 140805 h 296153"/>
                  <a:gd name="connsiteX58" fmla="*/ 22395 w 513347"/>
                  <a:gd name="connsiteY58" fmla="*/ 140805 h 296153"/>
                  <a:gd name="connsiteX59" fmla="*/ 128337 w 513347"/>
                  <a:gd name="connsiteY59" fmla="*/ 20656 h 296153"/>
                  <a:gd name="connsiteX60" fmla="*/ 128337 w 513347"/>
                  <a:gd name="connsiteY60" fmla="*/ 12468 h 296153"/>
                  <a:gd name="connsiteX61" fmla="*/ 144572 w 513347"/>
                  <a:gd name="connsiteY61" fmla="*/ 12468 h 296153"/>
                  <a:gd name="connsiteX62" fmla="*/ 144572 w 513347"/>
                  <a:gd name="connsiteY62" fmla="*/ 20656 h 296153"/>
                  <a:gd name="connsiteX63" fmla="*/ 166196 w 513347"/>
                  <a:gd name="connsiteY63" fmla="*/ 92280 h 296153"/>
                  <a:gd name="connsiteX64" fmla="*/ 206237 w 513347"/>
                  <a:gd name="connsiteY64" fmla="*/ 128003 h 296153"/>
                  <a:gd name="connsiteX65" fmla="*/ 258727 w 513347"/>
                  <a:gd name="connsiteY65" fmla="*/ 138848 h 296153"/>
                  <a:gd name="connsiteX66" fmla="*/ 311217 w 513347"/>
                  <a:gd name="connsiteY66" fmla="*/ 127092 h 296153"/>
                  <a:gd name="connsiteX67" fmla="*/ 350039 w 513347"/>
                  <a:gd name="connsiteY67" fmla="*/ 89958 h 296153"/>
                  <a:gd name="connsiteX68" fmla="*/ 370701 w 513347"/>
                  <a:gd name="connsiteY68" fmla="*/ 20412 h 296153"/>
                  <a:gd name="connsiteX69" fmla="*/ 370701 w 513347"/>
                  <a:gd name="connsiteY69" fmla="*/ 12218 h 296153"/>
                  <a:gd name="connsiteX70" fmla="*/ 387064 w 513347"/>
                  <a:gd name="connsiteY70" fmla="*/ 12218 h 296153"/>
                  <a:gd name="connsiteX71" fmla="*/ 399320 w 513347"/>
                  <a:gd name="connsiteY71" fmla="*/ 0 h 296153"/>
                  <a:gd name="connsiteX72" fmla="*/ 358509 w 513347"/>
                  <a:gd name="connsiteY72" fmla="*/ 0 h 296153"/>
                  <a:gd name="connsiteX73" fmla="*/ 358509 w 513347"/>
                  <a:gd name="connsiteY73" fmla="*/ 20412 h 296153"/>
                  <a:gd name="connsiteX74" fmla="*/ 339644 w 513347"/>
                  <a:gd name="connsiteY74" fmla="*/ 83477 h 296153"/>
                  <a:gd name="connsiteX75" fmla="*/ 305249 w 513347"/>
                  <a:gd name="connsiteY75" fmla="*/ 116305 h 296153"/>
                  <a:gd name="connsiteX76" fmla="*/ 258727 w 513347"/>
                  <a:gd name="connsiteY76" fmla="*/ 126380 h 296153"/>
                  <a:gd name="connsiteX77" fmla="*/ 212077 w 513347"/>
                  <a:gd name="connsiteY77" fmla="*/ 117094 h 296153"/>
                  <a:gd name="connsiteX78" fmla="*/ 176463 w 513347"/>
                  <a:gd name="connsiteY78" fmla="*/ 85434 h 296153"/>
                  <a:gd name="connsiteX79" fmla="*/ 156827 w 513347"/>
                  <a:gd name="connsiteY79" fmla="*/ 20412 h 296153"/>
                  <a:gd name="connsiteX80" fmla="*/ 156827 w 513347"/>
                  <a:gd name="connsiteY80" fmla="*/ 244 h 296153"/>
                  <a:gd name="connsiteX81" fmla="*/ 116145 w 513347"/>
                  <a:gd name="connsiteY81" fmla="*/ 244 h 296153"/>
                  <a:gd name="connsiteX82" fmla="*/ 116145 w 513347"/>
                  <a:gd name="connsiteY82" fmla="*/ 20656 h 296153"/>
                  <a:gd name="connsiteX83" fmla="*/ 22395 w 513347"/>
                  <a:gd name="connsiteY83" fmla="*/ 128580 h 296153"/>
                  <a:gd name="connsiteX84" fmla="*/ 0 w 513347"/>
                  <a:gd name="connsiteY84" fmla="*/ 128580 h 296153"/>
                  <a:gd name="connsiteX85" fmla="*/ 0 w 513347"/>
                  <a:gd name="connsiteY85" fmla="*/ 201912 h 296153"/>
                  <a:gd name="connsiteX86" fmla="*/ 116145 w 513347"/>
                  <a:gd name="connsiteY86" fmla="*/ 201912 h 296153"/>
                  <a:gd name="connsiteX87" fmla="*/ 116145 w 513347"/>
                  <a:gd name="connsiteY87" fmla="*/ 218782 h 296153"/>
                  <a:gd name="connsiteX88" fmla="*/ 114027 w 513347"/>
                  <a:gd name="connsiteY88" fmla="*/ 220252 h 296153"/>
                  <a:gd name="connsiteX89" fmla="*/ 109985 w 513347"/>
                  <a:gd name="connsiteY89" fmla="*/ 222818 h 296153"/>
                  <a:gd name="connsiteX90" fmla="*/ 105942 w 513347"/>
                  <a:gd name="connsiteY90" fmla="*/ 220739 h 296153"/>
                  <a:gd name="connsiteX91" fmla="*/ 77451 w 513347"/>
                  <a:gd name="connsiteY91" fmla="*/ 210594 h 296153"/>
                  <a:gd name="connsiteX92" fmla="*/ 48896 w 513347"/>
                  <a:gd name="connsiteY92" fmla="*/ 220739 h 296153"/>
                  <a:gd name="connsiteX93" fmla="*/ 44854 w 513347"/>
                  <a:gd name="connsiteY93" fmla="*/ 222818 h 296153"/>
                  <a:gd name="connsiteX94" fmla="*/ 40683 w 513347"/>
                  <a:gd name="connsiteY94" fmla="*/ 220739 h 296153"/>
                  <a:gd name="connsiteX95" fmla="*/ 12192 w 513347"/>
                  <a:gd name="connsiteY95" fmla="*/ 210594 h 296153"/>
                  <a:gd name="connsiteX96" fmla="*/ 0 w 513347"/>
                  <a:gd name="connsiteY96" fmla="*/ 210594 h 296153"/>
                  <a:gd name="connsiteX97" fmla="*/ 0 w 513347"/>
                  <a:gd name="connsiteY97" fmla="*/ 283926 h 296153"/>
                  <a:gd name="connsiteX98" fmla="*/ 12192 w 513347"/>
                  <a:gd name="connsiteY98" fmla="*/ 283926 h 296153"/>
                  <a:gd name="connsiteX99" fmla="*/ 16235 w 513347"/>
                  <a:gd name="connsiteY99" fmla="*/ 285883 h 296153"/>
                  <a:gd name="connsiteX100" fmla="*/ 44854 w 513347"/>
                  <a:gd name="connsiteY100" fmla="*/ 296150 h 296153"/>
                  <a:gd name="connsiteX101" fmla="*/ 73345 w 513347"/>
                  <a:gd name="connsiteY101" fmla="*/ 285517 h 296153"/>
                  <a:gd name="connsiteX102" fmla="*/ 77387 w 513347"/>
                  <a:gd name="connsiteY102" fmla="*/ 283438 h 296153"/>
                  <a:gd name="connsiteX103" fmla="*/ 81429 w 513347"/>
                  <a:gd name="connsiteY103" fmla="*/ 285395 h 296153"/>
                  <a:gd name="connsiteX104" fmla="*/ 109921 w 513347"/>
                  <a:gd name="connsiteY104" fmla="*/ 295611 h 296153"/>
                  <a:gd name="connsiteX105" fmla="*/ 138475 w 513347"/>
                  <a:gd name="connsiteY105" fmla="*/ 285395 h 296153"/>
                  <a:gd name="connsiteX106" fmla="*/ 142518 w 513347"/>
                  <a:gd name="connsiteY106" fmla="*/ 283316 h 296153"/>
                  <a:gd name="connsiteX107" fmla="*/ 146689 w 513347"/>
                  <a:gd name="connsiteY107" fmla="*/ 285395 h 296153"/>
                  <a:gd name="connsiteX108" fmla="*/ 175180 w 513347"/>
                  <a:gd name="connsiteY108" fmla="*/ 295521 h 296153"/>
                  <a:gd name="connsiteX109" fmla="*/ 203606 w 513347"/>
                  <a:gd name="connsiteY109" fmla="*/ 285395 h 296153"/>
                  <a:gd name="connsiteX110" fmla="*/ 207777 w 513347"/>
                  <a:gd name="connsiteY110" fmla="*/ 283316 h 296153"/>
                  <a:gd name="connsiteX111" fmla="*/ 211820 w 513347"/>
                  <a:gd name="connsiteY111" fmla="*/ 285395 h 296153"/>
                  <a:gd name="connsiteX112" fmla="*/ 240375 w 513347"/>
                  <a:gd name="connsiteY112" fmla="*/ 295541 h 296153"/>
                  <a:gd name="connsiteX113" fmla="*/ 268866 w 513347"/>
                  <a:gd name="connsiteY113" fmla="*/ 285395 h 296153"/>
                  <a:gd name="connsiteX114" fmla="*/ 272908 w 513347"/>
                  <a:gd name="connsiteY114" fmla="*/ 283316 h 296153"/>
                  <a:gd name="connsiteX115" fmla="*/ 276951 w 513347"/>
                  <a:gd name="connsiteY115" fmla="*/ 285273 h 296153"/>
                  <a:gd name="connsiteX116" fmla="*/ 305506 w 513347"/>
                  <a:gd name="connsiteY116" fmla="*/ 295489 h 296153"/>
                  <a:gd name="connsiteX117" fmla="*/ 334061 w 513347"/>
                  <a:gd name="connsiteY117" fmla="*/ 285273 h 296153"/>
                  <a:gd name="connsiteX118" fmla="*/ 338103 w 513347"/>
                  <a:gd name="connsiteY118" fmla="*/ 283194 h 296153"/>
                  <a:gd name="connsiteX119" fmla="*/ 342210 w 513347"/>
                  <a:gd name="connsiteY119" fmla="*/ 285273 h 296153"/>
                  <a:gd name="connsiteX120" fmla="*/ 370701 w 513347"/>
                  <a:gd name="connsiteY120" fmla="*/ 295399 h 296153"/>
                  <a:gd name="connsiteX121" fmla="*/ 399192 w 513347"/>
                  <a:gd name="connsiteY121" fmla="*/ 285273 h 296153"/>
                  <a:gd name="connsiteX122" fmla="*/ 403363 w 513347"/>
                  <a:gd name="connsiteY122" fmla="*/ 283194 h 296153"/>
                  <a:gd name="connsiteX123" fmla="*/ 407405 w 513347"/>
                  <a:gd name="connsiteY123" fmla="*/ 285273 h 296153"/>
                  <a:gd name="connsiteX124" fmla="*/ 435896 w 513347"/>
                  <a:gd name="connsiteY124" fmla="*/ 295418 h 296153"/>
                  <a:gd name="connsiteX125" fmla="*/ 464451 w 513347"/>
                  <a:gd name="connsiteY125" fmla="*/ 285273 h 296153"/>
                  <a:gd name="connsiteX126" fmla="*/ 468494 w 513347"/>
                  <a:gd name="connsiteY126" fmla="*/ 283194 h 296153"/>
                  <a:gd name="connsiteX127" fmla="*/ 472665 w 513347"/>
                  <a:gd name="connsiteY127" fmla="*/ 285273 h 296153"/>
                  <a:gd name="connsiteX128" fmla="*/ 501155 w 513347"/>
                  <a:gd name="connsiteY128" fmla="*/ 296150 h 296153"/>
                  <a:gd name="connsiteX129" fmla="*/ 513347 w 513347"/>
                  <a:gd name="connsiteY129" fmla="*/ 296150 h 296153"/>
                  <a:gd name="connsiteX130" fmla="*/ 513347 w 513347"/>
                  <a:gd name="connsiteY130" fmla="*/ 222818 h 296153"/>
                  <a:gd name="connsiteX131" fmla="*/ 501155 w 513347"/>
                  <a:gd name="connsiteY131" fmla="*/ 222818 h 296153"/>
                  <a:gd name="connsiteX132" fmla="*/ 497113 w 513347"/>
                  <a:gd name="connsiteY132" fmla="*/ 220739 h 296153"/>
                  <a:gd name="connsiteX133" fmla="*/ 468558 w 513347"/>
                  <a:gd name="connsiteY133" fmla="*/ 210594 h 296153"/>
                  <a:gd name="connsiteX134" fmla="*/ 440003 w 513347"/>
                  <a:gd name="connsiteY134" fmla="*/ 220739 h 296153"/>
                  <a:gd name="connsiteX135" fmla="*/ 435832 w 513347"/>
                  <a:gd name="connsiteY135" fmla="*/ 222818 h 296153"/>
                  <a:gd name="connsiteX136" fmla="*/ 431854 w 513347"/>
                  <a:gd name="connsiteY136" fmla="*/ 220739 h 296153"/>
                  <a:gd name="connsiteX137" fmla="*/ 403363 w 513347"/>
                  <a:gd name="connsiteY137" fmla="*/ 210594 h 296153"/>
                  <a:gd name="connsiteX138" fmla="*/ 399320 w 513347"/>
                  <a:gd name="connsiteY138" fmla="*/ 210594 h 296153"/>
                  <a:gd name="connsiteX139" fmla="*/ 399320 w 513347"/>
                  <a:gd name="connsiteY139" fmla="*/ 202284 h 296153"/>
                  <a:gd name="connsiteX140" fmla="*/ 513347 w 513347"/>
                  <a:gd name="connsiteY140" fmla="*/ 202284 h 296153"/>
                  <a:gd name="connsiteX141" fmla="*/ 513347 w 513347"/>
                  <a:gd name="connsiteY141" fmla="*/ 128946 h 296153"/>
                  <a:gd name="connsiteX142" fmla="*/ 492941 w 513347"/>
                  <a:gd name="connsiteY142" fmla="*/ 128946 h 296153"/>
                  <a:gd name="connsiteX143" fmla="*/ 399320 w 513347"/>
                  <a:gd name="connsiteY143" fmla="*/ 21022 h 296153"/>
                  <a:gd name="connsiteX144" fmla="*/ 399320 w 513347"/>
                  <a:gd name="connsiteY144" fmla="*/ 244 h 296153"/>
                  <a:gd name="connsiteX145" fmla="*/ 399320 w 513347"/>
                  <a:gd name="connsiteY145" fmla="*/ 0 h 29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3347" h="296153">
                    <a:moveTo>
                      <a:pt x="387064" y="12468"/>
                    </a:moveTo>
                    <a:lnTo>
                      <a:pt x="387064" y="20656"/>
                    </a:lnTo>
                    <a:cubicBezTo>
                      <a:pt x="387064" y="51457"/>
                      <a:pt x="413116" y="140805"/>
                      <a:pt x="492941" y="140805"/>
                    </a:cubicBezTo>
                    <a:lnTo>
                      <a:pt x="501155" y="140805"/>
                    </a:lnTo>
                    <a:lnTo>
                      <a:pt x="501155" y="189694"/>
                    </a:lnTo>
                    <a:lnTo>
                      <a:pt x="387064" y="189694"/>
                    </a:lnTo>
                    <a:lnTo>
                      <a:pt x="387064" y="226361"/>
                    </a:lnTo>
                    <a:cubicBezTo>
                      <a:pt x="392069" y="223665"/>
                      <a:pt x="397716" y="222440"/>
                      <a:pt x="403363" y="222818"/>
                    </a:cubicBezTo>
                    <a:cubicBezTo>
                      <a:pt x="411063" y="222728"/>
                      <a:pt x="418635" y="225468"/>
                      <a:pt x="424474" y="230518"/>
                    </a:cubicBezTo>
                    <a:cubicBezTo>
                      <a:pt x="427618" y="233413"/>
                      <a:pt x="431661" y="235023"/>
                      <a:pt x="435896" y="235023"/>
                    </a:cubicBezTo>
                    <a:cubicBezTo>
                      <a:pt x="440131" y="235023"/>
                      <a:pt x="444238" y="233413"/>
                      <a:pt x="447318" y="230518"/>
                    </a:cubicBezTo>
                    <a:cubicBezTo>
                      <a:pt x="453222" y="225468"/>
                      <a:pt x="460730" y="222728"/>
                      <a:pt x="468494" y="222818"/>
                    </a:cubicBezTo>
                    <a:cubicBezTo>
                      <a:pt x="476258" y="222735"/>
                      <a:pt x="483830" y="225468"/>
                      <a:pt x="489733" y="230518"/>
                    </a:cubicBezTo>
                    <a:cubicBezTo>
                      <a:pt x="492814" y="233470"/>
                      <a:pt x="496856" y="235094"/>
                      <a:pt x="501155" y="235036"/>
                    </a:cubicBezTo>
                    <a:lnTo>
                      <a:pt x="501155" y="283926"/>
                    </a:lnTo>
                    <a:cubicBezTo>
                      <a:pt x="493391" y="283984"/>
                      <a:pt x="485883" y="281250"/>
                      <a:pt x="479980" y="276226"/>
                    </a:cubicBezTo>
                    <a:cubicBezTo>
                      <a:pt x="476899" y="273268"/>
                      <a:pt x="472793" y="271644"/>
                      <a:pt x="468494" y="271708"/>
                    </a:cubicBezTo>
                    <a:cubicBezTo>
                      <a:pt x="464258" y="271651"/>
                      <a:pt x="460152" y="273274"/>
                      <a:pt x="457136" y="276226"/>
                    </a:cubicBezTo>
                    <a:cubicBezTo>
                      <a:pt x="451169" y="281212"/>
                      <a:pt x="443661" y="283945"/>
                      <a:pt x="435896" y="283945"/>
                    </a:cubicBezTo>
                    <a:cubicBezTo>
                      <a:pt x="428132" y="283945"/>
                      <a:pt x="420624" y="281212"/>
                      <a:pt x="414721" y="276226"/>
                    </a:cubicBezTo>
                    <a:cubicBezTo>
                      <a:pt x="411641" y="273274"/>
                      <a:pt x="407598" y="271651"/>
                      <a:pt x="403363" y="271708"/>
                    </a:cubicBezTo>
                    <a:cubicBezTo>
                      <a:pt x="399063" y="271644"/>
                      <a:pt x="394957" y="273268"/>
                      <a:pt x="391876" y="276226"/>
                    </a:cubicBezTo>
                    <a:cubicBezTo>
                      <a:pt x="385909" y="281205"/>
                      <a:pt x="378465" y="283932"/>
                      <a:pt x="370701" y="283932"/>
                    </a:cubicBezTo>
                    <a:cubicBezTo>
                      <a:pt x="363000" y="283932"/>
                      <a:pt x="355493" y="281205"/>
                      <a:pt x="349589" y="276226"/>
                    </a:cubicBezTo>
                    <a:cubicBezTo>
                      <a:pt x="346445" y="273332"/>
                      <a:pt x="342403" y="271721"/>
                      <a:pt x="338167" y="271721"/>
                    </a:cubicBezTo>
                    <a:cubicBezTo>
                      <a:pt x="333868" y="271721"/>
                      <a:pt x="329826" y="273332"/>
                      <a:pt x="326682" y="276226"/>
                    </a:cubicBezTo>
                    <a:cubicBezTo>
                      <a:pt x="320778" y="281218"/>
                      <a:pt x="313270" y="283952"/>
                      <a:pt x="305570" y="283926"/>
                    </a:cubicBezTo>
                    <a:cubicBezTo>
                      <a:pt x="297806" y="283945"/>
                      <a:pt x="290234" y="281218"/>
                      <a:pt x="284266" y="276226"/>
                    </a:cubicBezTo>
                    <a:cubicBezTo>
                      <a:pt x="281250" y="273312"/>
                      <a:pt x="277143" y="271689"/>
                      <a:pt x="272908" y="271689"/>
                    </a:cubicBezTo>
                    <a:cubicBezTo>
                      <a:pt x="268673" y="271689"/>
                      <a:pt x="264631" y="273312"/>
                      <a:pt x="261551" y="276226"/>
                    </a:cubicBezTo>
                    <a:cubicBezTo>
                      <a:pt x="255583" y="281218"/>
                      <a:pt x="248075" y="283945"/>
                      <a:pt x="240310" y="283926"/>
                    </a:cubicBezTo>
                    <a:cubicBezTo>
                      <a:pt x="232546" y="283952"/>
                      <a:pt x="225038" y="281218"/>
                      <a:pt x="219135" y="276226"/>
                    </a:cubicBezTo>
                    <a:cubicBezTo>
                      <a:pt x="216120" y="273274"/>
                      <a:pt x="212013" y="271651"/>
                      <a:pt x="207777" y="271708"/>
                    </a:cubicBezTo>
                    <a:cubicBezTo>
                      <a:pt x="203478" y="271644"/>
                      <a:pt x="199371" y="273268"/>
                      <a:pt x="196291" y="276226"/>
                    </a:cubicBezTo>
                    <a:cubicBezTo>
                      <a:pt x="190388" y="281205"/>
                      <a:pt x="182880" y="283932"/>
                      <a:pt x="175180" y="283932"/>
                    </a:cubicBezTo>
                    <a:cubicBezTo>
                      <a:pt x="167415" y="283932"/>
                      <a:pt x="159908" y="281205"/>
                      <a:pt x="154004" y="276226"/>
                    </a:cubicBezTo>
                    <a:cubicBezTo>
                      <a:pt x="150924" y="273332"/>
                      <a:pt x="146817" y="271721"/>
                      <a:pt x="142582" y="271721"/>
                    </a:cubicBezTo>
                    <a:cubicBezTo>
                      <a:pt x="138347" y="271721"/>
                      <a:pt x="134241" y="273332"/>
                      <a:pt x="131160" y="276226"/>
                    </a:cubicBezTo>
                    <a:cubicBezTo>
                      <a:pt x="125257" y="281205"/>
                      <a:pt x="117749" y="283932"/>
                      <a:pt x="109985" y="283932"/>
                    </a:cubicBezTo>
                    <a:cubicBezTo>
                      <a:pt x="102284" y="283932"/>
                      <a:pt x="94777" y="281205"/>
                      <a:pt x="88873" y="276226"/>
                    </a:cubicBezTo>
                    <a:cubicBezTo>
                      <a:pt x="85793" y="273268"/>
                      <a:pt x="81622" y="271644"/>
                      <a:pt x="77387" y="271708"/>
                    </a:cubicBezTo>
                    <a:cubicBezTo>
                      <a:pt x="73152" y="271651"/>
                      <a:pt x="69045" y="273274"/>
                      <a:pt x="66030" y="276226"/>
                    </a:cubicBezTo>
                    <a:cubicBezTo>
                      <a:pt x="60062" y="281212"/>
                      <a:pt x="52554" y="283945"/>
                      <a:pt x="44789" y="283945"/>
                    </a:cubicBezTo>
                    <a:cubicBezTo>
                      <a:pt x="37025" y="283945"/>
                      <a:pt x="29517" y="281212"/>
                      <a:pt x="23614" y="276226"/>
                    </a:cubicBezTo>
                    <a:cubicBezTo>
                      <a:pt x="20534" y="273274"/>
                      <a:pt x="16491" y="271651"/>
                      <a:pt x="12192" y="271708"/>
                    </a:cubicBezTo>
                    <a:lnTo>
                      <a:pt x="12192" y="222818"/>
                    </a:lnTo>
                    <a:cubicBezTo>
                      <a:pt x="19956" y="222703"/>
                      <a:pt x="27529" y="225443"/>
                      <a:pt x="33367" y="230518"/>
                    </a:cubicBezTo>
                    <a:cubicBezTo>
                      <a:pt x="36448" y="233413"/>
                      <a:pt x="40554" y="235023"/>
                      <a:pt x="44789" y="235023"/>
                    </a:cubicBezTo>
                    <a:cubicBezTo>
                      <a:pt x="49025" y="235023"/>
                      <a:pt x="53132" y="233413"/>
                      <a:pt x="56212" y="230518"/>
                    </a:cubicBezTo>
                    <a:cubicBezTo>
                      <a:pt x="62115" y="225468"/>
                      <a:pt x="69623" y="222728"/>
                      <a:pt x="77387" y="222818"/>
                    </a:cubicBezTo>
                    <a:cubicBezTo>
                      <a:pt x="85152" y="222735"/>
                      <a:pt x="92723" y="225468"/>
                      <a:pt x="98627" y="230518"/>
                    </a:cubicBezTo>
                    <a:cubicBezTo>
                      <a:pt x="100103" y="231988"/>
                      <a:pt x="101899" y="233149"/>
                      <a:pt x="103888" y="233926"/>
                    </a:cubicBezTo>
                    <a:cubicBezTo>
                      <a:pt x="105814" y="234702"/>
                      <a:pt x="107931" y="235081"/>
                      <a:pt x="109985" y="235036"/>
                    </a:cubicBezTo>
                    <a:cubicBezTo>
                      <a:pt x="114220" y="235094"/>
                      <a:pt x="118326" y="233470"/>
                      <a:pt x="121343" y="230518"/>
                    </a:cubicBezTo>
                    <a:cubicBezTo>
                      <a:pt x="123588" y="228857"/>
                      <a:pt x="125898" y="227349"/>
                      <a:pt x="128337" y="225995"/>
                    </a:cubicBezTo>
                    <a:lnTo>
                      <a:pt x="128337" y="189694"/>
                    </a:lnTo>
                    <a:lnTo>
                      <a:pt x="12192" y="189694"/>
                    </a:lnTo>
                    <a:lnTo>
                      <a:pt x="12192" y="140805"/>
                    </a:lnTo>
                    <a:lnTo>
                      <a:pt x="22395" y="140805"/>
                    </a:lnTo>
                    <a:cubicBezTo>
                      <a:pt x="102284" y="140805"/>
                      <a:pt x="128337" y="51457"/>
                      <a:pt x="128337" y="20656"/>
                    </a:cubicBezTo>
                    <a:lnTo>
                      <a:pt x="128337" y="12468"/>
                    </a:lnTo>
                    <a:lnTo>
                      <a:pt x="144572" y="12468"/>
                    </a:lnTo>
                    <a:lnTo>
                      <a:pt x="144572" y="20656"/>
                    </a:lnTo>
                    <a:cubicBezTo>
                      <a:pt x="145213" y="46041"/>
                      <a:pt x="152657" y="70790"/>
                      <a:pt x="166196" y="92280"/>
                    </a:cubicBezTo>
                    <a:cubicBezTo>
                      <a:pt x="176206" y="107501"/>
                      <a:pt x="190003" y="119822"/>
                      <a:pt x="206237" y="128003"/>
                    </a:cubicBezTo>
                    <a:cubicBezTo>
                      <a:pt x="222472" y="136178"/>
                      <a:pt x="240567" y="139919"/>
                      <a:pt x="258727" y="138848"/>
                    </a:cubicBezTo>
                    <a:cubicBezTo>
                      <a:pt x="276951" y="139772"/>
                      <a:pt x="295111" y="135703"/>
                      <a:pt x="311217" y="127092"/>
                    </a:cubicBezTo>
                    <a:cubicBezTo>
                      <a:pt x="327259" y="118474"/>
                      <a:pt x="340734" y="105634"/>
                      <a:pt x="350039" y="89958"/>
                    </a:cubicBezTo>
                    <a:cubicBezTo>
                      <a:pt x="362744" y="68917"/>
                      <a:pt x="369867" y="44975"/>
                      <a:pt x="370701" y="20412"/>
                    </a:cubicBezTo>
                    <a:lnTo>
                      <a:pt x="370701" y="12218"/>
                    </a:lnTo>
                    <a:lnTo>
                      <a:pt x="387064" y="12218"/>
                    </a:lnTo>
                    <a:moveTo>
                      <a:pt x="399320" y="0"/>
                    </a:moveTo>
                    <a:lnTo>
                      <a:pt x="358509" y="0"/>
                    </a:lnTo>
                    <a:lnTo>
                      <a:pt x="358509" y="20412"/>
                    </a:lnTo>
                    <a:cubicBezTo>
                      <a:pt x="357611" y="42678"/>
                      <a:pt x="351129" y="64361"/>
                      <a:pt x="339644" y="83477"/>
                    </a:cubicBezTo>
                    <a:cubicBezTo>
                      <a:pt x="331430" y="97376"/>
                      <a:pt x="319495" y="108733"/>
                      <a:pt x="305249" y="116305"/>
                    </a:cubicBezTo>
                    <a:cubicBezTo>
                      <a:pt x="290939" y="123870"/>
                      <a:pt x="274897" y="127355"/>
                      <a:pt x="258727" y="126380"/>
                    </a:cubicBezTo>
                    <a:cubicBezTo>
                      <a:pt x="242621" y="127496"/>
                      <a:pt x="226515" y="124294"/>
                      <a:pt x="212077" y="117094"/>
                    </a:cubicBezTo>
                    <a:cubicBezTo>
                      <a:pt x="197575" y="109895"/>
                      <a:pt x="185318" y="98967"/>
                      <a:pt x="176463" y="85434"/>
                    </a:cubicBezTo>
                    <a:cubicBezTo>
                      <a:pt x="164143" y="65946"/>
                      <a:pt x="157341" y="43468"/>
                      <a:pt x="156827" y="20412"/>
                    </a:cubicBezTo>
                    <a:lnTo>
                      <a:pt x="156827" y="244"/>
                    </a:lnTo>
                    <a:lnTo>
                      <a:pt x="116145" y="244"/>
                    </a:lnTo>
                    <a:lnTo>
                      <a:pt x="116145" y="20656"/>
                    </a:lnTo>
                    <a:cubicBezTo>
                      <a:pt x="116145" y="48280"/>
                      <a:pt x="93044" y="128580"/>
                      <a:pt x="22395" y="128580"/>
                    </a:cubicBezTo>
                    <a:lnTo>
                      <a:pt x="0" y="128580"/>
                    </a:lnTo>
                    <a:lnTo>
                      <a:pt x="0" y="201912"/>
                    </a:lnTo>
                    <a:lnTo>
                      <a:pt x="116145" y="201912"/>
                    </a:lnTo>
                    <a:lnTo>
                      <a:pt x="116145" y="218782"/>
                    </a:lnTo>
                    <a:lnTo>
                      <a:pt x="114027" y="220252"/>
                    </a:lnTo>
                    <a:cubicBezTo>
                      <a:pt x="111332" y="222818"/>
                      <a:pt x="111332" y="222818"/>
                      <a:pt x="109985" y="222818"/>
                    </a:cubicBezTo>
                    <a:cubicBezTo>
                      <a:pt x="108637" y="222818"/>
                      <a:pt x="108637" y="222818"/>
                      <a:pt x="105942" y="220739"/>
                    </a:cubicBezTo>
                    <a:cubicBezTo>
                      <a:pt x="97921" y="214175"/>
                      <a:pt x="87846" y="210594"/>
                      <a:pt x="77451" y="210594"/>
                    </a:cubicBezTo>
                    <a:cubicBezTo>
                      <a:pt x="67056" y="210594"/>
                      <a:pt x="56982" y="214175"/>
                      <a:pt x="48896" y="220739"/>
                    </a:cubicBezTo>
                    <a:cubicBezTo>
                      <a:pt x="46201" y="222818"/>
                      <a:pt x="46201" y="222818"/>
                      <a:pt x="44854" y="222818"/>
                    </a:cubicBezTo>
                    <a:cubicBezTo>
                      <a:pt x="43506" y="222818"/>
                      <a:pt x="43506" y="222818"/>
                      <a:pt x="40683" y="220739"/>
                    </a:cubicBezTo>
                    <a:cubicBezTo>
                      <a:pt x="32726" y="214091"/>
                      <a:pt x="22587" y="210492"/>
                      <a:pt x="12192" y="210594"/>
                    </a:cubicBezTo>
                    <a:lnTo>
                      <a:pt x="0" y="210594"/>
                    </a:lnTo>
                    <a:lnTo>
                      <a:pt x="0" y="283926"/>
                    </a:lnTo>
                    <a:lnTo>
                      <a:pt x="12192" y="283926"/>
                    </a:lnTo>
                    <a:cubicBezTo>
                      <a:pt x="13539" y="283926"/>
                      <a:pt x="13539" y="283926"/>
                      <a:pt x="16235" y="285883"/>
                    </a:cubicBezTo>
                    <a:cubicBezTo>
                      <a:pt x="24256" y="292634"/>
                      <a:pt x="34394" y="296278"/>
                      <a:pt x="44854" y="296150"/>
                    </a:cubicBezTo>
                    <a:cubicBezTo>
                      <a:pt x="55313" y="296092"/>
                      <a:pt x="65387" y="292325"/>
                      <a:pt x="73345" y="285517"/>
                    </a:cubicBezTo>
                    <a:cubicBezTo>
                      <a:pt x="76039" y="283438"/>
                      <a:pt x="76039" y="283438"/>
                      <a:pt x="77387" y="283438"/>
                    </a:cubicBezTo>
                    <a:cubicBezTo>
                      <a:pt x="78735" y="283438"/>
                      <a:pt x="78735" y="283438"/>
                      <a:pt x="81429" y="285395"/>
                    </a:cubicBezTo>
                    <a:cubicBezTo>
                      <a:pt x="89450" y="291998"/>
                      <a:pt x="99525" y="295611"/>
                      <a:pt x="109921" y="295611"/>
                    </a:cubicBezTo>
                    <a:cubicBezTo>
                      <a:pt x="120380" y="295611"/>
                      <a:pt x="130454" y="291998"/>
                      <a:pt x="138475" y="285395"/>
                    </a:cubicBezTo>
                    <a:cubicBezTo>
                      <a:pt x="141171" y="283316"/>
                      <a:pt x="141171" y="283316"/>
                      <a:pt x="142518" y="283316"/>
                    </a:cubicBezTo>
                    <a:cubicBezTo>
                      <a:pt x="143866" y="283316"/>
                      <a:pt x="143994" y="283316"/>
                      <a:pt x="146689" y="285395"/>
                    </a:cubicBezTo>
                    <a:cubicBezTo>
                      <a:pt x="154710" y="291947"/>
                      <a:pt x="164785" y="295521"/>
                      <a:pt x="175180" y="295521"/>
                    </a:cubicBezTo>
                    <a:cubicBezTo>
                      <a:pt x="185511" y="295521"/>
                      <a:pt x="195585" y="291947"/>
                      <a:pt x="203606" y="285395"/>
                    </a:cubicBezTo>
                    <a:cubicBezTo>
                      <a:pt x="206430" y="283316"/>
                      <a:pt x="206430" y="283316"/>
                      <a:pt x="207777" y="283316"/>
                    </a:cubicBezTo>
                    <a:cubicBezTo>
                      <a:pt x="209125" y="283316"/>
                      <a:pt x="209125" y="283316"/>
                      <a:pt x="211820" y="285395"/>
                    </a:cubicBezTo>
                    <a:cubicBezTo>
                      <a:pt x="219905" y="291953"/>
                      <a:pt x="229979" y="295541"/>
                      <a:pt x="240375" y="295541"/>
                    </a:cubicBezTo>
                    <a:cubicBezTo>
                      <a:pt x="250770" y="295541"/>
                      <a:pt x="260845" y="291953"/>
                      <a:pt x="268866" y="285395"/>
                    </a:cubicBezTo>
                    <a:cubicBezTo>
                      <a:pt x="271560" y="283316"/>
                      <a:pt x="271560" y="283316"/>
                      <a:pt x="272908" y="283316"/>
                    </a:cubicBezTo>
                    <a:cubicBezTo>
                      <a:pt x="274256" y="283316"/>
                      <a:pt x="274256" y="283316"/>
                      <a:pt x="276951" y="285273"/>
                    </a:cubicBezTo>
                    <a:cubicBezTo>
                      <a:pt x="285036" y="291876"/>
                      <a:pt x="295111" y="295489"/>
                      <a:pt x="305506" y="295489"/>
                    </a:cubicBezTo>
                    <a:cubicBezTo>
                      <a:pt x="315901" y="295489"/>
                      <a:pt x="325976" y="291876"/>
                      <a:pt x="334061" y="285273"/>
                    </a:cubicBezTo>
                    <a:cubicBezTo>
                      <a:pt x="336756" y="283194"/>
                      <a:pt x="336756" y="283194"/>
                      <a:pt x="338103" y="283194"/>
                    </a:cubicBezTo>
                    <a:cubicBezTo>
                      <a:pt x="339451" y="283194"/>
                      <a:pt x="339451" y="283194"/>
                      <a:pt x="342210" y="285273"/>
                    </a:cubicBezTo>
                    <a:cubicBezTo>
                      <a:pt x="350295" y="291825"/>
                      <a:pt x="360306" y="295399"/>
                      <a:pt x="370701" y="295399"/>
                    </a:cubicBezTo>
                    <a:cubicBezTo>
                      <a:pt x="381096" y="295399"/>
                      <a:pt x="391170" y="291825"/>
                      <a:pt x="399192" y="285273"/>
                    </a:cubicBezTo>
                    <a:cubicBezTo>
                      <a:pt x="402015" y="283194"/>
                      <a:pt x="402015" y="283194"/>
                      <a:pt x="403363" y="283194"/>
                    </a:cubicBezTo>
                    <a:cubicBezTo>
                      <a:pt x="404710" y="283194"/>
                      <a:pt x="404710" y="283194"/>
                      <a:pt x="407405" y="285273"/>
                    </a:cubicBezTo>
                    <a:cubicBezTo>
                      <a:pt x="415426" y="291832"/>
                      <a:pt x="425501" y="295418"/>
                      <a:pt x="435896" y="295418"/>
                    </a:cubicBezTo>
                    <a:cubicBezTo>
                      <a:pt x="446292" y="295418"/>
                      <a:pt x="456366" y="291832"/>
                      <a:pt x="464451" y="285273"/>
                    </a:cubicBezTo>
                    <a:cubicBezTo>
                      <a:pt x="467146" y="283194"/>
                      <a:pt x="467146" y="283194"/>
                      <a:pt x="468494" y="283194"/>
                    </a:cubicBezTo>
                    <a:cubicBezTo>
                      <a:pt x="469841" y="283194"/>
                      <a:pt x="469841" y="283194"/>
                      <a:pt x="472665" y="285273"/>
                    </a:cubicBezTo>
                    <a:cubicBezTo>
                      <a:pt x="480557" y="292184"/>
                      <a:pt x="490632" y="296047"/>
                      <a:pt x="501155" y="296150"/>
                    </a:cubicBezTo>
                    <a:lnTo>
                      <a:pt x="513347" y="296150"/>
                    </a:lnTo>
                    <a:lnTo>
                      <a:pt x="513347" y="222818"/>
                    </a:lnTo>
                    <a:lnTo>
                      <a:pt x="501155" y="222818"/>
                    </a:lnTo>
                    <a:cubicBezTo>
                      <a:pt x="499808" y="222818"/>
                      <a:pt x="499808" y="222818"/>
                      <a:pt x="497113" y="220739"/>
                    </a:cubicBezTo>
                    <a:cubicBezTo>
                      <a:pt x="489027" y="214175"/>
                      <a:pt x="478953" y="210594"/>
                      <a:pt x="468558" y="210594"/>
                    </a:cubicBezTo>
                    <a:cubicBezTo>
                      <a:pt x="458163" y="210594"/>
                      <a:pt x="448088" y="214175"/>
                      <a:pt x="440003" y="220739"/>
                    </a:cubicBezTo>
                    <a:cubicBezTo>
                      <a:pt x="437308" y="222818"/>
                      <a:pt x="437308" y="222818"/>
                      <a:pt x="435832" y="222818"/>
                    </a:cubicBezTo>
                    <a:cubicBezTo>
                      <a:pt x="434420" y="222818"/>
                      <a:pt x="434484" y="222818"/>
                      <a:pt x="431854" y="220739"/>
                    </a:cubicBezTo>
                    <a:cubicBezTo>
                      <a:pt x="423833" y="214111"/>
                      <a:pt x="413758" y="210517"/>
                      <a:pt x="403363" y="210594"/>
                    </a:cubicBezTo>
                    <a:lnTo>
                      <a:pt x="399320" y="210594"/>
                    </a:lnTo>
                    <a:lnTo>
                      <a:pt x="399320" y="202284"/>
                    </a:lnTo>
                    <a:lnTo>
                      <a:pt x="513347" y="202284"/>
                    </a:lnTo>
                    <a:lnTo>
                      <a:pt x="513347" y="128946"/>
                    </a:lnTo>
                    <a:lnTo>
                      <a:pt x="492941" y="128946"/>
                    </a:lnTo>
                    <a:cubicBezTo>
                      <a:pt x="422293" y="128946"/>
                      <a:pt x="399320" y="48646"/>
                      <a:pt x="399320" y="21022"/>
                    </a:cubicBezTo>
                    <a:lnTo>
                      <a:pt x="399320" y="244"/>
                    </a:lnTo>
                    <a:lnTo>
                      <a:pt x="399320" y="0"/>
                    </a:lnTo>
                    <a:close/>
                  </a:path>
                </a:pathLst>
              </a:custGeom>
              <a:solidFill>
                <a:srgbClr val="FFFFFF"/>
              </a:solidFill>
              <a:ln w="6417" cap="flat">
                <a:noFill/>
                <a:prstDash val="solid"/>
                <a:miter/>
              </a:ln>
            </p:spPr>
            <p:txBody>
              <a:bodyPr rtlCol="0" anchor="ctr"/>
              <a:lstStyle/>
              <a:p>
                <a:endParaRPr lang="en-US"/>
              </a:p>
            </p:txBody>
          </p:sp>
          <p:sp>
            <p:nvSpPr>
              <p:cNvPr id="2608" name="Freeform: Shape 2607">
                <a:extLst>
                  <a:ext uri="{FF2B5EF4-FFF2-40B4-BE49-F238E27FC236}">
                    <a16:creationId xmlns:a16="http://schemas.microsoft.com/office/drawing/2014/main" id="{664F7054-FF1D-432A-B933-2E7C778002D7}"/>
                  </a:ext>
                </a:extLst>
              </p:cNvPr>
              <p:cNvSpPr/>
              <p:nvPr/>
            </p:nvSpPr>
            <p:spPr>
              <a:xfrm>
                <a:off x="8284078" y="5355887"/>
                <a:ext cx="213873" cy="189572"/>
              </a:xfrm>
              <a:custGeom>
                <a:avLst/>
                <a:gdLst>
                  <a:gd name="connsiteX0" fmla="*/ 44854 w 213873"/>
                  <a:gd name="connsiteY0" fmla="*/ 189573 h 189572"/>
                  <a:gd name="connsiteX1" fmla="*/ 44854 w 213873"/>
                  <a:gd name="connsiteY1" fmla="*/ 171484 h 189572"/>
                  <a:gd name="connsiteX2" fmla="*/ 65708 w 213873"/>
                  <a:gd name="connsiteY2" fmla="*/ 160973 h 189572"/>
                  <a:gd name="connsiteX3" fmla="*/ 70136 w 213873"/>
                  <a:gd name="connsiteY3" fmla="*/ 160973 h 189572"/>
                  <a:gd name="connsiteX4" fmla="*/ 70842 w 213873"/>
                  <a:gd name="connsiteY4" fmla="*/ 156937 h 189572"/>
                  <a:gd name="connsiteX5" fmla="*/ 0 w 213873"/>
                  <a:gd name="connsiteY5" fmla="*/ 156937 h 189572"/>
                  <a:gd name="connsiteX6" fmla="*/ 0 w 213873"/>
                  <a:gd name="connsiteY6" fmla="*/ 0 h 189572"/>
                  <a:gd name="connsiteX7" fmla="*/ 213873 w 213873"/>
                  <a:gd name="connsiteY7" fmla="*/ 0 h 189572"/>
                  <a:gd name="connsiteX8" fmla="*/ 213873 w 213873"/>
                  <a:gd name="connsiteY8" fmla="*/ 156937 h 189572"/>
                  <a:gd name="connsiteX9" fmla="*/ 145149 w 213873"/>
                  <a:gd name="connsiteY9" fmla="*/ 156937 h 189572"/>
                  <a:gd name="connsiteX10" fmla="*/ 145919 w 213873"/>
                  <a:gd name="connsiteY10" fmla="*/ 160973 h 189572"/>
                  <a:gd name="connsiteX11" fmla="*/ 150219 w 213873"/>
                  <a:gd name="connsiteY11" fmla="*/ 160973 h 189572"/>
                  <a:gd name="connsiteX12" fmla="*/ 171202 w 213873"/>
                  <a:gd name="connsiteY12" fmla="*/ 171484 h 189572"/>
                  <a:gd name="connsiteX13" fmla="*/ 171202 w 213873"/>
                  <a:gd name="connsiteY13" fmla="*/ 189573 h 189572"/>
                  <a:gd name="connsiteX14" fmla="*/ 44854 w 213873"/>
                  <a:gd name="connsiteY14" fmla="*/ 189573 h 189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3873" h="189572">
                    <a:moveTo>
                      <a:pt x="44854" y="189573"/>
                    </a:moveTo>
                    <a:lnTo>
                      <a:pt x="44854" y="171484"/>
                    </a:lnTo>
                    <a:lnTo>
                      <a:pt x="65708" y="160973"/>
                    </a:lnTo>
                    <a:lnTo>
                      <a:pt x="70136" y="160973"/>
                    </a:lnTo>
                    <a:lnTo>
                      <a:pt x="70842" y="156937"/>
                    </a:lnTo>
                    <a:lnTo>
                      <a:pt x="0" y="156937"/>
                    </a:lnTo>
                    <a:lnTo>
                      <a:pt x="0" y="0"/>
                    </a:lnTo>
                    <a:lnTo>
                      <a:pt x="213873" y="0"/>
                    </a:lnTo>
                    <a:lnTo>
                      <a:pt x="213873" y="156937"/>
                    </a:lnTo>
                    <a:lnTo>
                      <a:pt x="145149" y="156937"/>
                    </a:lnTo>
                    <a:lnTo>
                      <a:pt x="145919" y="160973"/>
                    </a:lnTo>
                    <a:lnTo>
                      <a:pt x="150219" y="160973"/>
                    </a:lnTo>
                    <a:lnTo>
                      <a:pt x="171202" y="171484"/>
                    </a:lnTo>
                    <a:lnTo>
                      <a:pt x="171202" y="189573"/>
                    </a:lnTo>
                    <a:lnTo>
                      <a:pt x="44854" y="189573"/>
                    </a:lnTo>
                    <a:close/>
                  </a:path>
                </a:pathLst>
              </a:custGeom>
              <a:solidFill>
                <a:srgbClr val="FFFFFF"/>
              </a:solidFill>
              <a:ln w="6417" cap="flat">
                <a:noFill/>
                <a:prstDash val="solid"/>
                <a:miter/>
              </a:ln>
            </p:spPr>
            <p:txBody>
              <a:bodyPr rtlCol="0" anchor="ctr"/>
              <a:lstStyle/>
              <a:p>
                <a:endParaRPr lang="en-US"/>
              </a:p>
            </p:txBody>
          </p:sp>
          <p:sp>
            <p:nvSpPr>
              <p:cNvPr id="2609" name="Freeform: Shape 2608">
                <a:extLst>
                  <a:ext uri="{FF2B5EF4-FFF2-40B4-BE49-F238E27FC236}">
                    <a16:creationId xmlns:a16="http://schemas.microsoft.com/office/drawing/2014/main" id="{7BCC60C3-14D8-45CE-A64D-6AE9D8894C5D}"/>
                  </a:ext>
                </a:extLst>
              </p:cNvPr>
              <p:cNvSpPr/>
              <p:nvPr/>
            </p:nvSpPr>
            <p:spPr>
              <a:xfrm>
                <a:off x="8277919" y="5349778"/>
                <a:ext cx="226129" cy="201796"/>
              </a:xfrm>
              <a:custGeom>
                <a:avLst/>
                <a:gdLst>
                  <a:gd name="connsiteX0" fmla="*/ 213937 w 226129"/>
                  <a:gd name="connsiteY0" fmla="*/ 12224 h 201796"/>
                  <a:gd name="connsiteX1" fmla="*/ 213937 w 226129"/>
                  <a:gd name="connsiteY1" fmla="*/ 156937 h 201796"/>
                  <a:gd name="connsiteX2" fmla="*/ 144122 w 226129"/>
                  <a:gd name="connsiteY2" fmla="*/ 156937 h 201796"/>
                  <a:gd name="connsiteX3" fmla="*/ 146946 w 226129"/>
                  <a:gd name="connsiteY3" fmla="*/ 173191 h 201796"/>
                  <a:gd name="connsiteX4" fmla="*/ 154903 w 226129"/>
                  <a:gd name="connsiteY4" fmla="*/ 173191 h 201796"/>
                  <a:gd name="connsiteX5" fmla="*/ 171265 w 226129"/>
                  <a:gd name="connsiteY5" fmla="*/ 181385 h 201796"/>
                  <a:gd name="connsiteX6" fmla="*/ 171265 w 226129"/>
                  <a:gd name="connsiteY6" fmla="*/ 189573 h 201796"/>
                  <a:gd name="connsiteX7" fmla="*/ 57110 w 226129"/>
                  <a:gd name="connsiteY7" fmla="*/ 189573 h 201796"/>
                  <a:gd name="connsiteX8" fmla="*/ 57110 w 226129"/>
                  <a:gd name="connsiteY8" fmla="*/ 181385 h 201796"/>
                  <a:gd name="connsiteX9" fmla="*/ 73344 w 226129"/>
                  <a:gd name="connsiteY9" fmla="*/ 173191 h 201796"/>
                  <a:gd name="connsiteX10" fmla="*/ 81558 w 226129"/>
                  <a:gd name="connsiteY10" fmla="*/ 173191 h 201796"/>
                  <a:gd name="connsiteX11" fmla="*/ 84382 w 226129"/>
                  <a:gd name="connsiteY11" fmla="*/ 156937 h 201796"/>
                  <a:gd name="connsiteX12" fmla="*/ 12256 w 226129"/>
                  <a:gd name="connsiteY12" fmla="*/ 156937 h 201796"/>
                  <a:gd name="connsiteX13" fmla="*/ 12256 w 226129"/>
                  <a:gd name="connsiteY13" fmla="*/ 12224 h 201796"/>
                  <a:gd name="connsiteX14" fmla="*/ 213937 w 226129"/>
                  <a:gd name="connsiteY14" fmla="*/ 12224 h 201796"/>
                  <a:gd name="connsiteX15" fmla="*/ 226129 w 226129"/>
                  <a:gd name="connsiteY15" fmla="*/ 0 h 201796"/>
                  <a:gd name="connsiteX16" fmla="*/ 0 w 226129"/>
                  <a:gd name="connsiteY16" fmla="*/ 0 h 201796"/>
                  <a:gd name="connsiteX17" fmla="*/ 0 w 226129"/>
                  <a:gd name="connsiteY17" fmla="*/ 169161 h 201796"/>
                  <a:gd name="connsiteX18" fmla="*/ 54158 w 226129"/>
                  <a:gd name="connsiteY18" fmla="*/ 169161 h 201796"/>
                  <a:gd name="connsiteX19" fmla="*/ 51591 w 226129"/>
                  <a:gd name="connsiteY19" fmla="*/ 170502 h 201796"/>
                  <a:gd name="connsiteX20" fmla="*/ 44854 w 226129"/>
                  <a:gd name="connsiteY20" fmla="*/ 173807 h 201796"/>
                  <a:gd name="connsiteX21" fmla="*/ 44854 w 226129"/>
                  <a:gd name="connsiteY21" fmla="*/ 201797 h 201796"/>
                  <a:gd name="connsiteX22" fmla="*/ 183457 w 226129"/>
                  <a:gd name="connsiteY22" fmla="*/ 201797 h 201796"/>
                  <a:gd name="connsiteX23" fmla="*/ 183457 w 226129"/>
                  <a:gd name="connsiteY23" fmla="*/ 173807 h 201796"/>
                  <a:gd name="connsiteX24" fmla="*/ 176656 w 226129"/>
                  <a:gd name="connsiteY24" fmla="*/ 171118 h 201796"/>
                  <a:gd name="connsiteX25" fmla="*/ 174089 w 226129"/>
                  <a:gd name="connsiteY25" fmla="*/ 169771 h 201796"/>
                  <a:gd name="connsiteX26" fmla="*/ 226129 w 226129"/>
                  <a:gd name="connsiteY26" fmla="*/ 169771 h 201796"/>
                  <a:gd name="connsiteX27" fmla="*/ 226129 w 226129"/>
                  <a:gd name="connsiteY27" fmla="*/ 0 h 20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6129" h="201796">
                    <a:moveTo>
                      <a:pt x="213937" y="12224"/>
                    </a:moveTo>
                    <a:lnTo>
                      <a:pt x="213937" y="156937"/>
                    </a:lnTo>
                    <a:lnTo>
                      <a:pt x="144122" y="156937"/>
                    </a:lnTo>
                    <a:lnTo>
                      <a:pt x="146946" y="173191"/>
                    </a:lnTo>
                    <a:lnTo>
                      <a:pt x="154903" y="173191"/>
                    </a:lnTo>
                    <a:lnTo>
                      <a:pt x="171265" y="181385"/>
                    </a:lnTo>
                    <a:lnTo>
                      <a:pt x="171265" y="189573"/>
                    </a:lnTo>
                    <a:lnTo>
                      <a:pt x="57110" y="189573"/>
                    </a:lnTo>
                    <a:lnTo>
                      <a:pt x="57110" y="181385"/>
                    </a:lnTo>
                    <a:lnTo>
                      <a:pt x="73344" y="173191"/>
                    </a:lnTo>
                    <a:lnTo>
                      <a:pt x="81558" y="173191"/>
                    </a:lnTo>
                    <a:lnTo>
                      <a:pt x="84382" y="156937"/>
                    </a:lnTo>
                    <a:lnTo>
                      <a:pt x="12256" y="156937"/>
                    </a:lnTo>
                    <a:lnTo>
                      <a:pt x="12256" y="12224"/>
                    </a:lnTo>
                    <a:lnTo>
                      <a:pt x="213937" y="12224"/>
                    </a:lnTo>
                    <a:close/>
                    <a:moveTo>
                      <a:pt x="226129" y="0"/>
                    </a:moveTo>
                    <a:lnTo>
                      <a:pt x="0" y="0"/>
                    </a:lnTo>
                    <a:lnTo>
                      <a:pt x="0" y="169161"/>
                    </a:lnTo>
                    <a:lnTo>
                      <a:pt x="54158" y="169161"/>
                    </a:lnTo>
                    <a:lnTo>
                      <a:pt x="51591" y="170502"/>
                    </a:lnTo>
                    <a:lnTo>
                      <a:pt x="44854" y="173807"/>
                    </a:lnTo>
                    <a:lnTo>
                      <a:pt x="44854" y="201797"/>
                    </a:lnTo>
                    <a:lnTo>
                      <a:pt x="183457" y="201797"/>
                    </a:lnTo>
                    <a:lnTo>
                      <a:pt x="183457" y="173807"/>
                    </a:lnTo>
                    <a:lnTo>
                      <a:pt x="176656" y="171118"/>
                    </a:lnTo>
                    <a:lnTo>
                      <a:pt x="174089" y="169771"/>
                    </a:lnTo>
                    <a:lnTo>
                      <a:pt x="226129" y="169771"/>
                    </a:lnTo>
                    <a:lnTo>
                      <a:pt x="226129" y="0"/>
                    </a:lnTo>
                    <a:close/>
                  </a:path>
                </a:pathLst>
              </a:custGeom>
              <a:solidFill>
                <a:srgbClr val="FFFFFF"/>
              </a:solidFill>
              <a:ln w="6417" cap="flat">
                <a:noFill/>
                <a:prstDash val="solid"/>
                <a:miter/>
              </a:ln>
            </p:spPr>
            <p:txBody>
              <a:bodyPr rtlCol="0" anchor="ctr"/>
              <a:lstStyle/>
              <a:p>
                <a:endParaRPr lang="en-US"/>
              </a:p>
            </p:txBody>
          </p:sp>
          <p:sp>
            <p:nvSpPr>
              <p:cNvPr id="2610" name="Freeform: Shape 2609">
                <a:extLst>
                  <a:ext uri="{FF2B5EF4-FFF2-40B4-BE49-F238E27FC236}">
                    <a16:creationId xmlns:a16="http://schemas.microsoft.com/office/drawing/2014/main" id="{0996FFE2-090A-4456-BFC6-C7804D90D91A}"/>
                  </a:ext>
                </a:extLst>
              </p:cNvPr>
              <p:cNvSpPr/>
              <p:nvPr/>
            </p:nvSpPr>
            <p:spPr>
              <a:xfrm>
                <a:off x="8145539" y="5679790"/>
                <a:ext cx="488963" cy="77380"/>
              </a:xfrm>
              <a:custGeom>
                <a:avLst/>
                <a:gdLst>
                  <a:gd name="connsiteX0" fmla="*/ 0 w 488963"/>
                  <a:gd name="connsiteY0" fmla="*/ 15766 h 77380"/>
                  <a:gd name="connsiteX1" fmla="*/ 116145 w 488963"/>
                  <a:gd name="connsiteY1" fmla="*/ 15766 h 77380"/>
                  <a:gd name="connsiteX2" fmla="*/ 116145 w 488963"/>
                  <a:gd name="connsiteY2" fmla="*/ 51579 h 77380"/>
                  <a:gd name="connsiteX3" fmla="*/ 109151 w 488963"/>
                  <a:gd name="connsiteY3" fmla="*/ 56102 h 77380"/>
                  <a:gd name="connsiteX4" fmla="*/ 104017 w 488963"/>
                  <a:gd name="connsiteY4" fmla="*/ 59754 h 77380"/>
                  <a:gd name="connsiteX5" fmla="*/ 97793 w 488963"/>
                  <a:gd name="connsiteY5" fmla="*/ 61114 h 77380"/>
                  <a:gd name="connsiteX6" fmla="*/ 91696 w 488963"/>
                  <a:gd name="connsiteY6" fmla="*/ 59997 h 77380"/>
                  <a:gd name="connsiteX7" fmla="*/ 86435 w 488963"/>
                  <a:gd name="connsiteY7" fmla="*/ 56590 h 77380"/>
                  <a:gd name="connsiteX8" fmla="*/ 65195 w 488963"/>
                  <a:gd name="connsiteY8" fmla="*/ 48890 h 77380"/>
                  <a:gd name="connsiteX9" fmla="*/ 44019 w 488963"/>
                  <a:gd name="connsiteY9" fmla="*/ 56590 h 77380"/>
                  <a:gd name="connsiteX10" fmla="*/ 32597 w 488963"/>
                  <a:gd name="connsiteY10" fmla="*/ 61095 h 77380"/>
                  <a:gd name="connsiteX11" fmla="*/ 21175 w 488963"/>
                  <a:gd name="connsiteY11" fmla="*/ 56590 h 77380"/>
                  <a:gd name="connsiteX12" fmla="*/ 0 w 488963"/>
                  <a:gd name="connsiteY12" fmla="*/ 48890 h 77380"/>
                  <a:gd name="connsiteX13" fmla="*/ 0 w 488963"/>
                  <a:gd name="connsiteY13" fmla="*/ 65144 h 77380"/>
                  <a:gd name="connsiteX14" fmla="*/ 11422 w 488963"/>
                  <a:gd name="connsiteY14" fmla="*/ 69668 h 77380"/>
                  <a:gd name="connsiteX15" fmla="*/ 32662 w 488963"/>
                  <a:gd name="connsiteY15" fmla="*/ 77368 h 77380"/>
                  <a:gd name="connsiteX16" fmla="*/ 53837 w 488963"/>
                  <a:gd name="connsiteY16" fmla="*/ 69668 h 77380"/>
                  <a:gd name="connsiteX17" fmla="*/ 65195 w 488963"/>
                  <a:gd name="connsiteY17" fmla="*/ 65144 h 77380"/>
                  <a:gd name="connsiteX18" fmla="*/ 76681 w 488963"/>
                  <a:gd name="connsiteY18" fmla="*/ 69668 h 77380"/>
                  <a:gd name="connsiteX19" fmla="*/ 97793 w 488963"/>
                  <a:gd name="connsiteY19" fmla="*/ 77368 h 77380"/>
                  <a:gd name="connsiteX20" fmla="*/ 118968 w 488963"/>
                  <a:gd name="connsiteY20" fmla="*/ 69668 h 77380"/>
                  <a:gd name="connsiteX21" fmla="*/ 130390 w 488963"/>
                  <a:gd name="connsiteY21" fmla="*/ 65163 h 77380"/>
                  <a:gd name="connsiteX22" fmla="*/ 141812 w 488963"/>
                  <a:gd name="connsiteY22" fmla="*/ 69668 h 77380"/>
                  <a:gd name="connsiteX23" fmla="*/ 162988 w 488963"/>
                  <a:gd name="connsiteY23" fmla="*/ 77368 h 77380"/>
                  <a:gd name="connsiteX24" fmla="*/ 184099 w 488963"/>
                  <a:gd name="connsiteY24" fmla="*/ 69668 h 77380"/>
                  <a:gd name="connsiteX25" fmla="*/ 195585 w 488963"/>
                  <a:gd name="connsiteY25" fmla="*/ 65144 h 77380"/>
                  <a:gd name="connsiteX26" fmla="*/ 206943 w 488963"/>
                  <a:gd name="connsiteY26" fmla="*/ 69668 h 77380"/>
                  <a:gd name="connsiteX27" fmla="*/ 228118 w 488963"/>
                  <a:gd name="connsiteY27" fmla="*/ 77368 h 77380"/>
                  <a:gd name="connsiteX28" fmla="*/ 249358 w 488963"/>
                  <a:gd name="connsiteY28" fmla="*/ 69668 h 77380"/>
                  <a:gd name="connsiteX29" fmla="*/ 260716 w 488963"/>
                  <a:gd name="connsiteY29" fmla="*/ 65124 h 77380"/>
                  <a:gd name="connsiteX30" fmla="*/ 272074 w 488963"/>
                  <a:gd name="connsiteY30" fmla="*/ 69668 h 77380"/>
                  <a:gd name="connsiteX31" fmla="*/ 293378 w 488963"/>
                  <a:gd name="connsiteY31" fmla="*/ 77368 h 77380"/>
                  <a:gd name="connsiteX32" fmla="*/ 314490 w 488963"/>
                  <a:gd name="connsiteY32" fmla="*/ 69668 h 77380"/>
                  <a:gd name="connsiteX33" fmla="*/ 325975 w 488963"/>
                  <a:gd name="connsiteY33" fmla="*/ 65163 h 77380"/>
                  <a:gd name="connsiteX34" fmla="*/ 337397 w 488963"/>
                  <a:gd name="connsiteY34" fmla="*/ 69668 h 77380"/>
                  <a:gd name="connsiteX35" fmla="*/ 358509 w 488963"/>
                  <a:gd name="connsiteY35" fmla="*/ 77368 h 77380"/>
                  <a:gd name="connsiteX36" fmla="*/ 379684 w 488963"/>
                  <a:gd name="connsiteY36" fmla="*/ 69668 h 77380"/>
                  <a:gd name="connsiteX37" fmla="*/ 391170 w 488963"/>
                  <a:gd name="connsiteY37" fmla="*/ 65144 h 77380"/>
                  <a:gd name="connsiteX38" fmla="*/ 402528 w 488963"/>
                  <a:gd name="connsiteY38" fmla="*/ 69668 h 77380"/>
                  <a:gd name="connsiteX39" fmla="*/ 423704 w 488963"/>
                  <a:gd name="connsiteY39" fmla="*/ 77381 h 77380"/>
                  <a:gd name="connsiteX40" fmla="*/ 444944 w 488963"/>
                  <a:gd name="connsiteY40" fmla="*/ 69668 h 77380"/>
                  <a:gd name="connsiteX41" fmla="*/ 456302 w 488963"/>
                  <a:gd name="connsiteY41" fmla="*/ 65144 h 77380"/>
                  <a:gd name="connsiteX42" fmla="*/ 467788 w 488963"/>
                  <a:gd name="connsiteY42" fmla="*/ 69668 h 77380"/>
                  <a:gd name="connsiteX43" fmla="*/ 488963 w 488963"/>
                  <a:gd name="connsiteY43" fmla="*/ 77368 h 77380"/>
                  <a:gd name="connsiteX44" fmla="*/ 488963 w 488963"/>
                  <a:gd name="connsiteY44" fmla="*/ 61114 h 77380"/>
                  <a:gd name="connsiteX45" fmla="*/ 477541 w 488963"/>
                  <a:gd name="connsiteY45" fmla="*/ 56590 h 77380"/>
                  <a:gd name="connsiteX46" fmla="*/ 456302 w 488963"/>
                  <a:gd name="connsiteY46" fmla="*/ 48890 h 77380"/>
                  <a:gd name="connsiteX47" fmla="*/ 435126 w 488963"/>
                  <a:gd name="connsiteY47" fmla="*/ 56590 h 77380"/>
                  <a:gd name="connsiteX48" fmla="*/ 423704 w 488963"/>
                  <a:gd name="connsiteY48" fmla="*/ 61095 h 77380"/>
                  <a:gd name="connsiteX49" fmla="*/ 412282 w 488963"/>
                  <a:gd name="connsiteY49" fmla="*/ 56590 h 77380"/>
                  <a:gd name="connsiteX50" fmla="*/ 391170 w 488963"/>
                  <a:gd name="connsiteY50" fmla="*/ 48890 h 77380"/>
                  <a:gd name="connsiteX51" fmla="*/ 374871 w 488963"/>
                  <a:gd name="connsiteY51" fmla="*/ 53286 h 77380"/>
                  <a:gd name="connsiteX52" fmla="*/ 374871 w 488963"/>
                  <a:gd name="connsiteY52" fmla="*/ 16620 h 77380"/>
                  <a:gd name="connsiteX53" fmla="*/ 488963 w 488963"/>
                  <a:gd name="connsiteY53" fmla="*/ 16620 h 77380"/>
                  <a:gd name="connsiteX54" fmla="*/ 488963 w 488963"/>
                  <a:gd name="connsiteY54" fmla="*/ 0 h 77380"/>
                  <a:gd name="connsiteX55" fmla="*/ 0 w 488963"/>
                  <a:gd name="connsiteY55" fmla="*/ 0 h 77380"/>
                  <a:gd name="connsiteX56" fmla="*/ 0 w 488963"/>
                  <a:gd name="connsiteY56" fmla="*/ 15766 h 77380"/>
                  <a:gd name="connsiteX57" fmla="*/ 358509 w 488963"/>
                  <a:gd name="connsiteY57" fmla="*/ 61114 h 77380"/>
                  <a:gd name="connsiteX58" fmla="*/ 347151 w 488963"/>
                  <a:gd name="connsiteY58" fmla="*/ 56590 h 77380"/>
                  <a:gd name="connsiteX59" fmla="*/ 325975 w 488963"/>
                  <a:gd name="connsiteY59" fmla="*/ 48871 h 77380"/>
                  <a:gd name="connsiteX60" fmla="*/ 304736 w 488963"/>
                  <a:gd name="connsiteY60" fmla="*/ 56590 h 77380"/>
                  <a:gd name="connsiteX61" fmla="*/ 293378 w 488963"/>
                  <a:gd name="connsiteY61" fmla="*/ 61114 h 77380"/>
                  <a:gd name="connsiteX62" fmla="*/ 281891 w 488963"/>
                  <a:gd name="connsiteY62" fmla="*/ 56590 h 77380"/>
                  <a:gd name="connsiteX63" fmla="*/ 260716 w 488963"/>
                  <a:gd name="connsiteY63" fmla="*/ 48890 h 77380"/>
                  <a:gd name="connsiteX64" fmla="*/ 239605 w 488963"/>
                  <a:gd name="connsiteY64" fmla="*/ 56590 h 77380"/>
                  <a:gd name="connsiteX65" fmla="*/ 228183 w 488963"/>
                  <a:gd name="connsiteY65" fmla="*/ 61095 h 77380"/>
                  <a:gd name="connsiteX66" fmla="*/ 216761 w 488963"/>
                  <a:gd name="connsiteY66" fmla="*/ 56590 h 77380"/>
                  <a:gd name="connsiteX67" fmla="*/ 195585 w 488963"/>
                  <a:gd name="connsiteY67" fmla="*/ 48890 h 77380"/>
                  <a:gd name="connsiteX68" fmla="*/ 174345 w 488963"/>
                  <a:gd name="connsiteY68" fmla="*/ 56590 h 77380"/>
                  <a:gd name="connsiteX69" fmla="*/ 169084 w 488963"/>
                  <a:gd name="connsiteY69" fmla="*/ 59997 h 77380"/>
                  <a:gd name="connsiteX70" fmla="*/ 162988 w 488963"/>
                  <a:gd name="connsiteY70" fmla="*/ 61114 h 77380"/>
                  <a:gd name="connsiteX71" fmla="*/ 151566 w 488963"/>
                  <a:gd name="connsiteY71" fmla="*/ 56590 h 77380"/>
                  <a:gd name="connsiteX72" fmla="*/ 132379 w 488963"/>
                  <a:gd name="connsiteY72" fmla="*/ 48890 h 77380"/>
                  <a:gd name="connsiteX73" fmla="*/ 132379 w 488963"/>
                  <a:gd name="connsiteY73" fmla="*/ 15766 h 77380"/>
                  <a:gd name="connsiteX74" fmla="*/ 358509 w 488963"/>
                  <a:gd name="connsiteY74" fmla="*/ 15766 h 77380"/>
                  <a:gd name="connsiteX75" fmla="*/ 358509 w 488963"/>
                  <a:gd name="connsiteY75" fmla="*/ 61114 h 7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8963" h="77380">
                    <a:moveTo>
                      <a:pt x="0" y="15766"/>
                    </a:moveTo>
                    <a:lnTo>
                      <a:pt x="116145" y="15766"/>
                    </a:lnTo>
                    <a:lnTo>
                      <a:pt x="116145" y="51579"/>
                    </a:lnTo>
                    <a:cubicBezTo>
                      <a:pt x="113706" y="52881"/>
                      <a:pt x="111396" y="54396"/>
                      <a:pt x="109151" y="56102"/>
                    </a:cubicBezTo>
                    <a:cubicBezTo>
                      <a:pt x="107738" y="57649"/>
                      <a:pt x="105942" y="58894"/>
                      <a:pt x="104017" y="59754"/>
                    </a:cubicBezTo>
                    <a:cubicBezTo>
                      <a:pt x="102028" y="60613"/>
                      <a:pt x="99974" y="61076"/>
                      <a:pt x="97793" y="61114"/>
                    </a:cubicBezTo>
                    <a:cubicBezTo>
                      <a:pt x="95739" y="61153"/>
                      <a:pt x="93622" y="60774"/>
                      <a:pt x="91696" y="59997"/>
                    </a:cubicBezTo>
                    <a:cubicBezTo>
                      <a:pt x="89707" y="59221"/>
                      <a:pt x="87910" y="58059"/>
                      <a:pt x="86435" y="56590"/>
                    </a:cubicBezTo>
                    <a:cubicBezTo>
                      <a:pt x="80531" y="51540"/>
                      <a:pt x="72959" y="48807"/>
                      <a:pt x="65195" y="48890"/>
                    </a:cubicBezTo>
                    <a:cubicBezTo>
                      <a:pt x="57430" y="48800"/>
                      <a:pt x="49923" y="51540"/>
                      <a:pt x="44019" y="56590"/>
                    </a:cubicBezTo>
                    <a:cubicBezTo>
                      <a:pt x="40939" y="59484"/>
                      <a:pt x="36833" y="61095"/>
                      <a:pt x="32597" y="61095"/>
                    </a:cubicBezTo>
                    <a:cubicBezTo>
                      <a:pt x="28362" y="61095"/>
                      <a:pt x="24256" y="59484"/>
                      <a:pt x="21175" y="56590"/>
                    </a:cubicBezTo>
                    <a:cubicBezTo>
                      <a:pt x="15336" y="51521"/>
                      <a:pt x="7764" y="48781"/>
                      <a:pt x="0" y="48890"/>
                    </a:cubicBezTo>
                    <a:lnTo>
                      <a:pt x="0" y="65144"/>
                    </a:lnTo>
                    <a:cubicBezTo>
                      <a:pt x="4299" y="65086"/>
                      <a:pt x="8341" y="66716"/>
                      <a:pt x="11422" y="69668"/>
                    </a:cubicBezTo>
                    <a:cubicBezTo>
                      <a:pt x="17325" y="74718"/>
                      <a:pt x="24897" y="77451"/>
                      <a:pt x="32662" y="77368"/>
                    </a:cubicBezTo>
                    <a:cubicBezTo>
                      <a:pt x="40426" y="77432"/>
                      <a:pt x="47934" y="74698"/>
                      <a:pt x="53837" y="69668"/>
                    </a:cubicBezTo>
                    <a:cubicBezTo>
                      <a:pt x="56853" y="66716"/>
                      <a:pt x="60960" y="65086"/>
                      <a:pt x="65195" y="65144"/>
                    </a:cubicBezTo>
                    <a:cubicBezTo>
                      <a:pt x="69430" y="65080"/>
                      <a:pt x="73601" y="66709"/>
                      <a:pt x="76681" y="69668"/>
                    </a:cubicBezTo>
                    <a:cubicBezTo>
                      <a:pt x="82585" y="74641"/>
                      <a:pt x="90092" y="77368"/>
                      <a:pt x="97793" y="77368"/>
                    </a:cubicBezTo>
                    <a:cubicBezTo>
                      <a:pt x="105557" y="77368"/>
                      <a:pt x="113065" y="74641"/>
                      <a:pt x="118968" y="69668"/>
                    </a:cubicBezTo>
                    <a:cubicBezTo>
                      <a:pt x="122048" y="66774"/>
                      <a:pt x="126155" y="65163"/>
                      <a:pt x="130390" y="65163"/>
                    </a:cubicBezTo>
                    <a:cubicBezTo>
                      <a:pt x="134625" y="65163"/>
                      <a:pt x="138732" y="66774"/>
                      <a:pt x="141812" y="69668"/>
                    </a:cubicBezTo>
                    <a:cubicBezTo>
                      <a:pt x="147716" y="74641"/>
                      <a:pt x="155223" y="77368"/>
                      <a:pt x="162988" y="77368"/>
                    </a:cubicBezTo>
                    <a:cubicBezTo>
                      <a:pt x="170688" y="77368"/>
                      <a:pt x="178196" y="74641"/>
                      <a:pt x="184099" y="69668"/>
                    </a:cubicBezTo>
                    <a:cubicBezTo>
                      <a:pt x="187179" y="66709"/>
                      <a:pt x="191286" y="65080"/>
                      <a:pt x="195585" y="65144"/>
                    </a:cubicBezTo>
                    <a:cubicBezTo>
                      <a:pt x="199821" y="65086"/>
                      <a:pt x="203927" y="66716"/>
                      <a:pt x="206943" y="69668"/>
                    </a:cubicBezTo>
                    <a:cubicBezTo>
                      <a:pt x="212846" y="74718"/>
                      <a:pt x="220354" y="77451"/>
                      <a:pt x="228118" y="77368"/>
                    </a:cubicBezTo>
                    <a:cubicBezTo>
                      <a:pt x="235883" y="77451"/>
                      <a:pt x="243455" y="74718"/>
                      <a:pt x="249358" y="69668"/>
                    </a:cubicBezTo>
                    <a:cubicBezTo>
                      <a:pt x="252438" y="66755"/>
                      <a:pt x="256481" y="65124"/>
                      <a:pt x="260716" y="65124"/>
                    </a:cubicBezTo>
                    <a:cubicBezTo>
                      <a:pt x="264951" y="65124"/>
                      <a:pt x="269058" y="66755"/>
                      <a:pt x="272074" y="69668"/>
                    </a:cubicBezTo>
                    <a:cubicBezTo>
                      <a:pt x="278042" y="74718"/>
                      <a:pt x="285614" y="77451"/>
                      <a:pt x="293378" y="77368"/>
                    </a:cubicBezTo>
                    <a:cubicBezTo>
                      <a:pt x="301142" y="77451"/>
                      <a:pt x="308650" y="74718"/>
                      <a:pt x="314490" y="69668"/>
                    </a:cubicBezTo>
                    <a:cubicBezTo>
                      <a:pt x="317634" y="66774"/>
                      <a:pt x="321676" y="65163"/>
                      <a:pt x="325975" y="65163"/>
                    </a:cubicBezTo>
                    <a:cubicBezTo>
                      <a:pt x="330210" y="65163"/>
                      <a:pt x="334253" y="66774"/>
                      <a:pt x="337397" y="69668"/>
                    </a:cubicBezTo>
                    <a:cubicBezTo>
                      <a:pt x="343301" y="74641"/>
                      <a:pt x="350808" y="77368"/>
                      <a:pt x="358509" y="77368"/>
                    </a:cubicBezTo>
                    <a:cubicBezTo>
                      <a:pt x="366273" y="77368"/>
                      <a:pt x="373717" y="74641"/>
                      <a:pt x="379684" y="69668"/>
                    </a:cubicBezTo>
                    <a:cubicBezTo>
                      <a:pt x="382765" y="66709"/>
                      <a:pt x="386871" y="65080"/>
                      <a:pt x="391170" y="65144"/>
                    </a:cubicBezTo>
                    <a:cubicBezTo>
                      <a:pt x="395406" y="65086"/>
                      <a:pt x="399448" y="66716"/>
                      <a:pt x="402528" y="69668"/>
                    </a:cubicBezTo>
                    <a:cubicBezTo>
                      <a:pt x="408432" y="74653"/>
                      <a:pt x="415939" y="77381"/>
                      <a:pt x="423704" y="77381"/>
                    </a:cubicBezTo>
                    <a:cubicBezTo>
                      <a:pt x="431468" y="77381"/>
                      <a:pt x="438976" y="74653"/>
                      <a:pt x="444944" y="69668"/>
                    </a:cubicBezTo>
                    <a:cubicBezTo>
                      <a:pt x="447959" y="66716"/>
                      <a:pt x="452066" y="65086"/>
                      <a:pt x="456302" y="65144"/>
                    </a:cubicBezTo>
                    <a:cubicBezTo>
                      <a:pt x="460601" y="65080"/>
                      <a:pt x="464707" y="66709"/>
                      <a:pt x="467788" y="69668"/>
                    </a:cubicBezTo>
                    <a:cubicBezTo>
                      <a:pt x="473627" y="74737"/>
                      <a:pt x="481199" y="77477"/>
                      <a:pt x="488963" y="77368"/>
                    </a:cubicBezTo>
                    <a:lnTo>
                      <a:pt x="488963" y="61114"/>
                    </a:lnTo>
                    <a:cubicBezTo>
                      <a:pt x="484664" y="61165"/>
                      <a:pt x="480622" y="59542"/>
                      <a:pt x="477541" y="56590"/>
                    </a:cubicBezTo>
                    <a:cubicBezTo>
                      <a:pt x="471638" y="51540"/>
                      <a:pt x="464066" y="48807"/>
                      <a:pt x="456302" y="48890"/>
                    </a:cubicBezTo>
                    <a:cubicBezTo>
                      <a:pt x="448537" y="48800"/>
                      <a:pt x="441029" y="51540"/>
                      <a:pt x="435126" y="56590"/>
                    </a:cubicBezTo>
                    <a:cubicBezTo>
                      <a:pt x="432046" y="59484"/>
                      <a:pt x="427939" y="61095"/>
                      <a:pt x="423704" y="61095"/>
                    </a:cubicBezTo>
                    <a:cubicBezTo>
                      <a:pt x="419469" y="61095"/>
                      <a:pt x="415426" y="59484"/>
                      <a:pt x="412282" y="56590"/>
                    </a:cubicBezTo>
                    <a:cubicBezTo>
                      <a:pt x="406443" y="51540"/>
                      <a:pt x="398871" y="48800"/>
                      <a:pt x="391170" y="48890"/>
                    </a:cubicBezTo>
                    <a:cubicBezTo>
                      <a:pt x="385395" y="48768"/>
                      <a:pt x="379813" y="50295"/>
                      <a:pt x="374871" y="53286"/>
                    </a:cubicBezTo>
                    <a:lnTo>
                      <a:pt x="374871" y="16620"/>
                    </a:lnTo>
                    <a:lnTo>
                      <a:pt x="488963" y="16620"/>
                    </a:lnTo>
                    <a:lnTo>
                      <a:pt x="488963" y="0"/>
                    </a:lnTo>
                    <a:lnTo>
                      <a:pt x="0" y="0"/>
                    </a:lnTo>
                    <a:lnTo>
                      <a:pt x="0" y="15766"/>
                    </a:lnTo>
                    <a:close/>
                    <a:moveTo>
                      <a:pt x="358509" y="61114"/>
                    </a:moveTo>
                    <a:cubicBezTo>
                      <a:pt x="354274" y="61165"/>
                      <a:pt x="350167" y="59542"/>
                      <a:pt x="347151" y="56590"/>
                    </a:cubicBezTo>
                    <a:cubicBezTo>
                      <a:pt x="341183" y="51604"/>
                      <a:pt x="333676" y="48871"/>
                      <a:pt x="325975" y="48871"/>
                    </a:cubicBezTo>
                    <a:cubicBezTo>
                      <a:pt x="318211" y="48871"/>
                      <a:pt x="310703" y="51604"/>
                      <a:pt x="304736" y="56590"/>
                    </a:cubicBezTo>
                    <a:cubicBezTo>
                      <a:pt x="301720" y="59542"/>
                      <a:pt x="297613" y="61165"/>
                      <a:pt x="293378" y="61114"/>
                    </a:cubicBezTo>
                    <a:cubicBezTo>
                      <a:pt x="289078" y="61172"/>
                      <a:pt x="284972" y="59548"/>
                      <a:pt x="281891" y="56590"/>
                    </a:cubicBezTo>
                    <a:cubicBezTo>
                      <a:pt x="275988" y="51617"/>
                      <a:pt x="268480" y="48890"/>
                      <a:pt x="260716" y="48890"/>
                    </a:cubicBezTo>
                    <a:cubicBezTo>
                      <a:pt x="253016" y="48890"/>
                      <a:pt x="245508" y="51617"/>
                      <a:pt x="239605" y="56590"/>
                    </a:cubicBezTo>
                    <a:cubicBezTo>
                      <a:pt x="236460" y="59484"/>
                      <a:pt x="232418" y="61095"/>
                      <a:pt x="228183" y="61095"/>
                    </a:cubicBezTo>
                    <a:cubicBezTo>
                      <a:pt x="223948" y="61095"/>
                      <a:pt x="219841" y="59484"/>
                      <a:pt x="216761" y="56590"/>
                    </a:cubicBezTo>
                    <a:cubicBezTo>
                      <a:pt x="210857" y="51540"/>
                      <a:pt x="203349" y="48800"/>
                      <a:pt x="195585" y="48890"/>
                    </a:cubicBezTo>
                    <a:cubicBezTo>
                      <a:pt x="187821" y="48807"/>
                      <a:pt x="180249" y="51540"/>
                      <a:pt x="174345" y="56590"/>
                    </a:cubicBezTo>
                    <a:cubicBezTo>
                      <a:pt x="172805" y="58059"/>
                      <a:pt x="171073" y="59221"/>
                      <a:pt x="169084" y="59997"/>
                    </a:cubicBezTo>
                    <a:cubicBezTo>
                      <a:pt x="167158" y="60774"/>
                      <a:pt x="165041" y="61153"/>
                      <a:pt x="162988" y="61114"/>
                    </a:cubicBezTo>
                    <a:cubicBezTo>
                      <a:pt x="158688" y="61165"/>
                      <a:pt x="154646" y="59542"/>
                      <a:pt x="151566" y="56590"/>
                    </a:cubicBezTo>
                    <a:cubicBezTo>
                      <a:pt x="146239" y="51989"/>
                      <a:pt x="139438" y="49281"/>
                      <a:pt x="132379" y="48890"/>
                    </a:cubicBezTo>
                    <a:lnTo>
                      <a:pt x="132379" y="15766"/>
                    </a:lnTo>
                    <a:lnTo>
                      <a:pt x="358509" y="15766"/>
                    </a:lnTo>
                    <a:lnTo>
                      <a:pt x="358509" y="61114"/>
                    </a:lnTo>
                    <a:close/>
                  </a:path>
                </a:pathLst>
              </a:custGeom>
              <a:solidFill>
                <a:srgbClr val="2C5967"/>
              </a:solidFill>
              <a:ln w="6417" cap="flat">
                <a:noFill/>
                <a:prstDash val="solid"/>
                <a:miter/>
              </a:ln>
            </p:spPr>
            <p:txBody>
              <a:bodyPr rtlCol="0" anchor="ctr"/>
              <a:lstStyle/>
              <a:p>
                <a:endParaRPr lang="en-US"/>
              </a:p>
            </p:txBody>
          </p:sp>
          <p:sp>
            <p:nvSpPr>
              <p:cNvPr id="2611" name="Freeform: Shape 2610">
                <a:extLst>
                  <a:ext uri="{FF2B5EF4-FFF2-40B4-BE49-F238E27FC236}">
                    <a16:creationId xmlns:a16="http://schemas.microsoft.com/office/drawing/2014/main" id="{980EF745-7C77-440D-A008-0C1752EF4A53}"/>
                  </a:ext>
                </a:extLst>
              </p:cNvPr>
              <p:cNvSpPr/>
              <p:nvPr/>
            </p:nvSpPr>
            <p:spPr>
              <a:xfrm>
                <a:off x="8145539" y="5518329"/>
                <a:ext cx="488963" cy="144956"/>
              </a:xfrm>
              <a:custGeom>
                <a:avLst/>
                <a:gdLst>
                  <a:gd name="connsiteX0" fmla="*/ 480749 w 488963"/>
                  <a:gd name="connsiteY0" fmla="*/ 128337 h 144956"/>
                  <a:gd name="connsiteX1" fmla="*/ 374871 w 488963"/>
                  <a:gd name="connsiteY1" fmla="*/ 8188 h 144956"/>
                  <a:gd name="connsiteX2" fmla="*/ 374871 w 488963"/>
                  <a:gd name="connsiteY2" fmla="*/ 0 h 144956"/>
                  <a:gd name="connsiteX3" fmla="*/ 358509 w 488963"/>
                  <a:gd name="connsiteY3" fmla="*/ 0 h 144956"/>
                  <a:gd name="connsiteX4" fmla="*/ 358509 w 488963"/>
                  <a:gd name="connsiteY4" fmla="*/ 8188 h 144956"/>
                  <a:gd name="connsiteX5" fmla="*/ 337847 w 488963"/>
                  <a:gd name="connsiteY5" fmla="*/ 77734 h 144956"/>
                  <a:gd name="connsiteX6" fmla="*/ 299025 w 488963"/>
                  <a:gd name="connsiteY6" fmla="*/ 114868 h 144956"/>
                  <a:gd name="connsiteX7" fmla="*/ 246535 w 488963"/>
                  <a:gd name="connsiteY7" fmla="*/ 126623 h 144956"/>
                  <a:gd name="connsiteX8" fmla="*/ 194045 w 488963"/>
                  <a:gd name="connsiteY8" fmla="*/ 115779 h 144956"/>
                  <a:gd name="connsiteX9" fmla="*/ 154004 w 488963"/>
                  <a:gd name="connsiteY9" fmla="*/ 80057 h 144956"/>
                  <a:gd name="connsiteX10" fmla="*/ 132379 w 488963"/>
                  <a:gd name="connsiteY10" fmla="*/ 8432 h 144956"/>
                  <a:gd name="connsiteX11" fmla="*/ 132379 w 488963"/>
                  <a:gd name="connsiteY11" fmla="*/ 244 h 144956"/>
                  <a:gd name="connsiteX12" fmla="*/ 116145 w 488963"/>
                  <a:gd name="connsiteY12" fmla="*/ 244 h 144956"/>
                  <a:gd name="connsiteX13" fmla="*/ 116145 w 488963"/>
                  <a:gd name="connsiteY13" fmla="*/ 8432 h 144956"/>
                  <a:gd name="connsiteX14" fmla="*/ 10203 w 488963"/>
                  <a:gd name="connsiteY14" fmla="*/ 128580 h 144956"/>
                  <a:gd name="connsiteX15" fmla="*/ 0 w 488963"/>
                  <a:gd name="connsiteY15" fmla="*/ 128580 h 144956"/>
                  <a:gd name="connsiteX16" fmla="*/ 0 w 488963"/>
                  <a:gd name="connsiteY16" fmla="*/ 144956 h 144956"/>
                  <a:gd name="connsiteX17" fmla="*/ 488963 w 488963"/>
                  <a:gd name="connsiteY17" fmla="*/ 144956 h 144956"/>
                  <a:gd name="connsiteX18" fmla="*/ 488963 w 488963"/>
                  <a:gd name="connsiteY18" fmla="*/ 128337 h 144956"/>
                  <a:gd name="connsiteX19" fmla="*/ 480749 w 488963"/>
                  <a:gd name="connsiteY19" fmla="*/ 128337 h 144956"/>
                  <a:gd name="connsiteX20" fmla="*/ 351771 w 488963"/>
                  <a:gd name="connsiteY20" fmla="*/ 86287 h 144956"/>
                  <a:gd name="connsiteX21" fmla="*/ 358509 w 488963"/>
                  <a:gd name="connsiteY21" fmla="*/ 74063 h 144956"/>
                  <a:gd name="connsiteX22" fmla="*/ 358509 w 488963"/>
                  <a:gd name="connsiteY22" fmla="*/ 128580 h 144956"/>
                  <a:gd name="connsiteX23" fmla="*/ 307687 w 488963"/>
                  <a:gd name="connsiteY23" fmla="*/ 128580 h 144956"/>
                  <a:gd name="connsiteX24" fmla="*/ 351771 w 488963"/>
                  <a:gd name="connsiteY24" fmla="*/ 86287 h 144956"/>
                  <a:gd name="connsiteX25" fmla="*/ 140336 w 488963"/>
                  <a:gd name="connsiteY25" fmla="*/ 88732 h 144956"/>
                  <a:gd name="connsiteX26" fmla="*/ 183393 w 488963"/>
                  <a:gd name="connsiteY26" fmla="*/ 128337 h 144956"/>
                  <a:gd name="connsiteX27" fmla="*/ 132379 w 488963"/>
                  <a:gd name="connsiteY27" fmla="*/ 128337 h 144956"/>
                  <a:gd name="connsiteX28" fmla="*/ 132379 w 488963"/>
                  <a:gd name="connsiteY28" fmla="*/ 74801 h 144956"/>
                  <a:gd name="connsiteX29" fmla="*/ 140336 w 488963"/>
                  <a:gd name="connsiteY29" fmla="*/ 88732 h 144956"/>
                  <a:gd name="connsiteX30" fmla="*/ 106263 w 488963"/>
                  <a:gd name="connsiteY30" fmla="*/ 89714 h 144956"/>
                  <a:gd name="connsiteX31" fmla="*/ 116145 w 488963"/>
                  <a:gd name="connsiteY31" fmla="*/ 71747 h 144956"/>
                  <a:gd name="connsiteX32" fmla="*/ 116145 w 488963"/>
                  <a:gd name="connsiteY32" fmla="*/ 128337 h 144956"/>
                  <a:gd name="connsiteX33" fmla="*/ 68211 w 488963"/>
                  <a:gd name="connsiteY33" fmla="*/ 128337 h 144956"/>
                  <a:gd name="connsiteX34" fmla="*/ 106263 w 488963"/>
                  <a:gd name="connsiteY34" fmla="*/ 89714 h 144956"/>
                  <a:gd name="connsiteX35" fmla="*/ 375128 w 488963"/>
                  <a:gd name="connsiteY35" fmla="*/ 128337 h 144956"/>
                  <a:gd name="connsiteX36" fmla="*/ 375128 w 488963"/>
                  <a:gd name="connsiteY36" fmla="*/ 71747 h 144956"/>
                  <a:gd name="connsiteX37" fmla="*/ 385011 w 488963"/>
                  <a:gd name="connsiteY37" fmla="*/ 89714 h 144956"/>
                  <a:gd name="connsiteX38" fmla="*/ 422934 w 488963"/>
                  <a:gd name="connsiteY38" fmla="*/ 128337 h 144956"/>
                  <a:gd name="connsiteX39" fmla="*/ 375128 w 488963"/>
                  <a:gd name="connsiteY39" fmla="*/ 128337 h 14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8963" h="144956">
                    <a:moveTo>
                      <a:pt x="480749" y="128337"/>
                    </a:moveTo>
                    <a:cubicBezTo>
                      <a:pt x="400924" y="128337"/>
                      <a:pt x="374871" y="38989"/>
                      <a:pt x="374871" y="8188"/>
                    </a:cubicBezTo>
                    <a:lnTo>
                      <a:pt x="374871" y="0"/>
                    </a:lnTo>
                    <a:lnTo>
                      <a:pt x="358509" y="0"/>
                    </a:lnTo>
                    <a:lnTo>
                      <a:pt x="358509" y="8188"/>
                    </a:lnTo>
                    <a:cubicBezTo>
                      <a:pt x="357675" y="32752"/>
                      <a:pt x="350552" y="56699"/>
                      <a:pt x="337847" y="77734"/>
                    </a:cubicBezTo>
                    <a:cubicBezTo>
                      <a:pt x="328542" y="93416"/>
                      <a:pt x="315067" y="106250"/>
                      <a:pt x="299025" y="114868"/>
                    </a:cubicBezTo>
                    <a:cubicBezTo>
                      <a:pt x="282918" y="123479"/>
                      <a:pt x="264759" y="127548"/>
                      <a:pt x="246535" y="126623"/>
                    </a:cubicBezTo>
                    <a:cubicBezTo>
                      <a:pt x="228375" y="127695"/>
                      <a:pt x="210280" y="123954"/>
                      <a:pt x="194045" y="115779"/>
                    </a:cubicBezTo>
                    <a:cubicBezTo>
                      <a:pt x="177810" y="107598"/>
                      <a:pt x="164014" y="95277"/>
                      <a:pt x="154004" y="80057"/>
                    </a:cubicBezTo>
                    <a:cubicBezTo>
                      <a:pt x="140465" y="58567"/>
                      <a:pt x="133021" y="33816"/>
                      <a:pt x="132379" y="8432"/>
                    </a:cubicBezTo>
                    <a:lnTo>
                      <a:pt x="132379" y="244"/>
                    </a:lnTo>
                    <a:lnTo>
                      <a:pt x="116145" y="244"/>
                    </a:lnTo>
                    <a:lnTo>
                      <a:pt x="116145" y="8432"/>
                    </a:lnTo>
                    <a:cubicBezTo>
                      <a:pt x="116145" y="39233"/>
                      <a:pt x="90092" y="128580"/>
                      <a:pt x="10203" y="128580"/>
                    </a:cubicBezTo>
                    <a:lnTo>
                      <a:pt x="0" y="128580"/>
                    </a:lnTo>
                    <a:lnTo>
                      <a:pt x="0" y="144956"/>
                    </a:lnTo>
                    <a:lnTo>
                      <a:pt x="488963" y="144956"/>
                    </a:lnTo>
                    <a:lnTo>
                      <a:pt x="488963" y="128337"/>
                    </a:lnTo>
                    <a:lnTo>
                      <a:pt x="480749" y="128337"/>
                    </a:lnTo>
                    <a:close/>
                    <a:moveTo>
                      <a:pt x="351771" y="86287"/>
                    </a:moveTo>
                    <a:cubicBezTo>
                      <a:pt x="354274" y="82328"/>
                      <a:pt x="356455" y="78253"/>
                      <a:pt x="358509" y="74063"/>
                    </a:cubicBezTo>
                    <a:lnTo>
                      <a:pt x="358509" y="128580"/>
                    </a:lnTo>
                    <a:lnTo>
                      <a:pt x="307687" y="128580"/>
                    </a:lnTo>
                    <a:cubicBezTo>
                      <a:pt x="325847" y="118654"/>
                      <a:pt x="341120" y="104056"/>
                      <a:pt x="351771" y="86287"/>
                    </a:cubicBezTo>
                    <a:close/>
                    <a:moveTo>
                      <a:pt x="140336" y="88732"/>
                    </a:moveTo>
                    <a:cubicBezTo>
                      <a:pt x="151116" y="105371"/>
                      <a:pt x="165875" y="119000"/>
                      <a:pt x="183393" y="128337"/>
                    </a:cubicBezTo>
                    <a:lnTo>
                      <a:pt x="132379" y="128337"/>
                    </a:lnTo>
                    <a:lnTo>
                      <a:pt x="132379" y="74801"/>
                    </a:lnTo>
                    <a:cubicBezTo>
                      <a:pt x="134818" y="79575"/>
                      <a:pt x="137448" y="84227"/>
                      <a:pt x="140336" y="88732"/>
                    </a:cubicBezTo>
                    <a:close/>
                    <a:moveTo>
                      <a:pt x="106263" y="89714"/>
                    </a:moveTo>
                    <a:cubicBezTo>
                      <a:pt x="109856" y="83913"/>
                      <a:pt x="113193" y="77913"/>
                      <a:pt x="116145" y="71747"/>
                    </a:cubicBezTo>
                    <a:lnTo>
                      <a:pt x="116145" y="128337"/>
                    </a:lnTo>
                    <a:lnTo>
                      <a:pt x="68211" y="128337"/>
                    </a:lnTo>
                    <a:cubicBezTo>
                      <a:pt x="83547" y="118359"/>
                      <a:pt x="96509" y="105185"/>
                      <a:pt x="106263" y="89714"/>
                    </a:cubicBezTo>
                    <a:close/>
                    <a:moveTo>
                      <a:pt x="375128" y="128337"/>
                    </a:moveTo>
                    <a:lnTo>
                      <a:pt x="375128" y="71747"/>
                    </a:lnTo>
                    <a:cubicBezTo>
                      <a:pt x="378016" y="77958"/>
                      <a:pt x="381288" y="83964"/>
                      <a:pt x="385011" y="89714"/>
                    </a:cubicBezTo>
                    <a:cubicBezTo>
                      <a:pt x="394700" y="105178"/>
                      <a:pt x="407662" y="118359"/>
                      <a:pt x="422934" y="128337"/>
                    </a:cubicBezTo>
                    <a:lnTo>
                      <a:pt x="375128" y="128337"/>
                    </a:lnTo>
                    <a:close/>
                  </a:path>
                </a:pathLst>
              </a:custGeom>
              <a:solidFill>
                <a:srgbClr val="2C5967"/>
              </a:solidFill>
              <a:ln w="6417" cap="flat">
                <a:noFill/>
                <a:prstDash val="solid"/>
                <a:miter/>
              </a:ln>
            </p:spPr>
            <p:txBody>
              <a:bodyPr rtlCol="0" anchor="ctr"/>
              <a:lstStyle/>
              <a:p>
                <a:endParaRPr lang="en-US"/>
              </a:p>
            </p:txBody>
          </p:sp>
          <p:sp>
            <p:nvSpPr>
              <p:cNvPr id="2612" name="Freeform: Shape 2611">
                <a:extLst>
                  <a:ext uri="{FF2B5EF4-FFF2-40B4-BE49-F238E27FC236}">
                    <a16:creationId xmlns:a16="http://schemas.microsoft.com/office/drawing/2014/main" id="{972FC5B0-822D-4972-BF64-7B5A25629BD7}"/>
                  </a:ext>
                </a:extLst>
              </p:cNvPr>
              <p:cNvSpPr/>
              <p:nvPr/>
            </p:nvSpPr>
            <p:spPr>
              <a:xfrm>
                <a:off x="8145539" y="5760809"/>
                <a:ext cx="488963" cy="28997"/>
              </a:xfrm>
              <a:custGeom>
                <a:avLst/>
                <a:gdLst>
                  <a:gd name="connsiteX0" fmla="*/ 456302 w 488963"/>
                  <a:gd name="connsiteY0" fmla="*/ 20 h 28997"/>
                  <a:gd name="connsiteX1" fmla="*/ 435126 w 488963"/>
                  <a:gd name="connsiteY1" fmla="*/ 7719 h 28997"/>
                  <a:gd name="connsiteX2" fmla="*/ 423704 w 488963"/>
                  <a:gd name="connsiteY2" fmla="*/ 12224 h 28997"/>
                  <a:gd name="connsiteX3" fmla="*/ 412282 w 488963"/>
                  <a:gd name="connsiteY3" fmla="*/ 7719 h 28997"/>
                  <a:gd name="connsiteX4" fmla="*/ 391170 w 488963"/>
                  <a:gd name="connsiteY4" fmla="*/ 20 h 28997"/>
                  <a:gd name="connsiteX5" fmla="*/ 369867 w 488963"/>
                  <a:gd name="connsiteY5" fmla="*/ 7719 h 28997"/>
                  <a:gd name="connsiteX6" fmla="*/ 358509 w 488963"/>
                  <a:gd name="connsiteY6" fmla="*/ 12256 h 28997"/>
                  <a:gd name="connsiteX7" fmla="*/ 347151 w 488963"/>
                  <a:gd name="connsiteY7" fmla="*/ 7719 h 28997"/>
                  <a:gd name="connsiteX8" fmla="*/ 325975 w 488963"/>
                  <a:gd name="connsiteY8" fmla="*/ 0 h 28997"/>
                  <a:gd name="connsiteX9" fmla="*/ 304736 w 488963"/>
                  <a:gd name="connsiteY9" fmla="*/ 7719 h 28997"/>
                  <a:gd name="connsiteX10" fmla="*/ 293378 w 488963"/>
                  <a:gd name="connsiteY10" fmla="*/ 12237 h 28997"/>
                  <a:gd name="connsiteX11" fmla="*/ 281891 w 488963"/>
                  <a:gd name="connsiteY11" fmla="*/ 7719 h 28997"/>
                  <a:gd name="connsiteX12" fmla="*/ 260716 w 488963"/>
                  <a:gd name="connsiteY12" fmla="*/ 13 h 28997"/>
                  <a:gd name="connsiteX13" fmla="*/ 239605 w 488963"/>
                  <a:gd name="connsiteY13" fmla="*/ 7719 h 28997"/>
                  <a:gd name="connsiteX14" fmla="*/ 228183 w 488963"/>
                  <a:gd name="connsiteY14" fmla="*/ 12224 h 28997"/>
                  <a:gd name="connsiteX15" fmla="*/ 216761 w 488963"/>
                  <a:gd name="connsiteY15" fmla="*/ 7719 h 28997"/>
                  <a:gd name="connsiteX16" fmla="*/ 195585 w 488963"/>
                  <a:gd name="connsiteY16" fmla="*/ 20 h 28997"/>
                  <a:gd name="connsiteX17" fmla="*/ 174345 w 488963"/>
                  <a:gd name="connsiteY17" fmla="*/ 7719 h 28997"/>
                  <a:gd name="connsiteX18" fmla="*/ 169084 w 488963"/>
                  <a:gd name="connsiteY18" fmla="*/ 11127 h 28997"/>
                  <a:gd name="connsiteX19" fmla="*/ 162988 w 488963"/>
                  <a:gd name="connsiteY19" fmla="*/ 12237 h 28997"/>
                  <a:gd name="connsiteX20" fmla="*/ 151566 w 488963"/>
                  <a:gd name="connsiteY20" fmla="*/ 7719 h 28997"/>
                  <a:gd name="connsiteX21" fmla="*/ 130390 w 488963"/>
                  <a:gd name="connsiteY21" fmla="*/ 0 h 28997"/>
                  <a:gd name="connsiteX22" fmla="*/ 109151 w 488963"/>
                  <a:gd name="connsiteY22" fmla="*/ 7719 h 28997"/>
                  <a:gd name="connsiteX23" fmla="*/ 97793 w 488963"/>
                  <a:gd name="connsiteY23" fmla="*/ 12237 h 28997"/>
                  <a:gd name="connsiteX24" fmla="*/ 91696 w 488963"/>
                  <a:gd name="connsiteY24" fmla="*/ 11127 h 28997"/>
                  <a:gd name="connsiteX25" fmla="*/ 86435 w 488963"/>
                  <a:gd name="connsiteY25" fmla="*/ 7719 h 28997"/>
                  <a:gd name="connsiteX26" fmla="*/ 65195 w 488963"/>
                  <a:gd name="connsiteY26" fmla="*/ 20 h 28997"/>
                  <a:gd name="connsiteX27" fmla="*/ 44019 w 488963"/>
                  <a:gd name="connsiteY27" fmla="*/ 7719 h 28997"/>
                  <a:gd name="connsiteX28" fmla="*/ 32597 w 488963"/>
                  <a:gd name="connsiteY28" fmla="*/ 12224 h 28997"/>
                  <a:gd name="connsiteX29" fmla="*/ 21175 w 488963"/>
                  <a:gd name="connsiteY29" fmla="*/ 7719 h 28997"/>
                  <a:gd name="connsiteX30" fmla="*/ 0 w 488963"/>
                  <a:gd name="connsiteY30" fmla="*/ 20 h 28997"/>
                  <a:gd name="connsiteX31" fmla="*/ 0 w 488963"/>
                  <a:gd name="connsiteY31" fmla="*/ 16761 h 28997"/>
                  <a:gd name="connsiteX32" fmla="*/ 11422 w 488963"/>
                  <a:gd name="connsiteY32" fmla="*/ 21285 h 28997"/>
                  <a:gd name="connsiteX33" fmla="*/ 32597 w 488963"/>
                  <a:gd name="connsiteY33" fmla="*/ 28998 h 28997"/>
                  <a:gd name="connsiteX34" fmla="*/ 53837 w 488963"/>
                  <a:gd name="connsiteY34" fmla="*/ 21285 h 28997"/>
                  <a:gd name="connsiteX35" fmla="*/ 65195 w 488963"/>
                  <a:gd name="connsiteY35" fmla="*/ 16761 h 28997"/>
                  <a:gd name="connsiteX36" fmla="*/ 76681 w 488963"/>
                  <a:gd name="connsiteY36" fmla="*/ 21285 h 28997"/>
                  <a:gd name="connsiteX37" fmla="*/ 97793 w 488963"/>
                  <a:gd name="connsiteY37" fmla="*/ 28985 h 28997"/>
                  <a:gd name="connsiteX38" fmla="*/ 118968 w 488963"/>
                  <a:gd name="connsiteY38" fmla="*/ 21285 h 28997"/>
                  <a:gd name="connsiteX39" fmla="*/ 130390 w 488963"/>
                  <a:gd name="connsiteY39" fmla="*/ 16780 h 28997"/>
                  <a:gd name="connsiteX40" fmla="*/ 141812 w 488963"/>
                  <a:gd name="connsiteY40" fmla="*/ 21285 h 28997"/>
                  <a:gd name="connsiteX41" fmla="*/ 162988 w 488963"/>
                  <a:gd name="connsiteY41" fmla="*/ 28985 h 28997"/>
                  <a:gd name="connsiteX42" fmla="*/ 184099 w 488963"/>
                  <a:gd name="connsiteY42" fmla="*/ 21285 h 28997"/>
                  <a:gd name="connsiteX43" fmla="*/ 195585 w 488963"/>
                  <a:gd name="connsiteY43" fmla="*/ 16761 h 28997"/>
                  <a:gd name="connsiteX44" fmla="*/ 206943 w 488963"/>
                  <a:gd name="connsiteY44" fmla="*/ 21285 h 28997"/>
                  <a:gd name="connsiteX45" fmla="*/ 228118 w 488963"/>
                  <a:gd name="connsiteY45" fmla="*/ 28985 h 28997"/>
                  <a:gd name="connsiteX46" fmla="*/ 249358 w 488963"/>
                  <a:gd name="connsiteY46" fmla="*/ 21285 h 28997"/>
                  <a:gd name="connsiteX47" fmla="*/ 260716 w 488963"/>
                  <a:gd name="connsiteY47" fmla="*/ 16742 h 28997"/>
                  <a:gd name="connsiteX48" fmla="*/ 272074 w 488963"/>
                  <a:gd name="connsiteY48" fmla="*/ 21285 h 28997"/>
                  <a:gd name="connsiteX49" fmla="*/ 293378 w 488963"/>
                  <a:gd name="connsiteY49" fmla="*/ 28985 h 28997"/>
                  <a:gd name="connsiteX50" fmla="*/ 314490 w 488963"/>
                  <a:gd name="connsiteY50" fmla="*/ 21285 h 28997"/>
                  <a:gd name="connsiteX51" fmla="*/ 325975 w 488963"/>
                  <a:gd name="connsiteY51" fmla="*/ 16780 h 28997"/>
                  <a:gd name="connsiteX52" fmla="*/ 337397 w 488963"/>
                  <a:gd name="connsiteY52" fmla="*/ 21285 h 28997"/>
                  <a:gd name="connsiteX53" fmla="*/ 358509 w 488963"/>
                  <a:gd name="connsiteY53" fmla="*/ 28985 h 28997"/>
                  <a:gd name="connsiteX54" fmla="*/ 379684 w 488963"/>
                  <a:gd name="connsiteY54" fmla="*/ 21285 h 28997"/>
                  <a:gd name="connsiteX55" fmla="*/ 391170 w 488963"/>
                  <a:gd name="connsiteY55" fmla="*/ 16761 h 28997"/>
                  <a:gd name="connsiteX56" fmla="*/ 402528 w 488963"/>
                  <a:gd name="connsiteY56" fmla="*/ 21285 h 28997"/>
                  <a:gd name="connsiteX57" fmla="*/ 423704 w 488963"/>
                  <a:gd name="connsiteY57" fmla="*/ 28998 h 28997"/>
                  <a:gd name="connsiteX58" fmla="*/ 444944 w 488963"/>
                  <a:gd name="connsiteY58" fmla="*/ 21285 h 28997"/>
                  <a:gd name="connsiteX59" fmla="*/ 456302 w 488963"/>
                  <a:gd name="connsiteY59" fmla="*/ 16761 h 28997"/>
                  <a:gd name="connsiteX60" fmla="*/ 467788 w 488963"/>
                  <a:gd name="connsiteY60" fmla="*/ 21285 h 28997"/>
                  <a:gd name="connsiteX61" fmla="*/ 488963 w 488963"/>
                  <a:gd name="connsiteY61" fmla="*/ 28985 h 28997"/>
                  <a:gd name="connsiteX62" fmla="*/ 488963 w 488963"/>
                  <a:gd name="connsiteY62" fmla="*/ 12237 h 28997"/>
                  <a:gd name="connsiteX63" fmla="*/ 477541 w 488963"/>
                  <a:gd name="connsiteY63" fmla="*/ 7719 h 28997"/>
                  <a:gd name="connsiteX64" fmla="*/ 456302 w 488963"/>
                  <a:gd name="connsiteY64" fmla="*/ 20 h 2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8963" h="28997">
                    <a:moveTo>
                      <a:pt x="456302" y="20"/>
                    </a:moveTo>
                    <a:cubicBezTo>
                      <a:pt x="448537" y="-70"/>
                      <a:pt x="441029" y="2670"/>
                      <a:pt x="435126" y="7719"/>
                    </a:cubicBezTo>
                    <a:cubicBezTo>
                      <a:pt x="432046" y="10614"/>
                      <a:pt x="427939" y="12224"/>
                      <a:pt x="423704" y="12224"/>
                    </a:cubicBezTo>
                    <a:cubicBezTo>
                      <a:pt x="419469" y="12224"/>
                      <a:pt x="415426" y="10614"/>
                      <a:pt x="412282" y="7719"/>
                    </a:cubicBezTo>
                    <a:cubicBezTo>
                      <a:pt x="406443" y="2670"/>
                      <a:pt x="398871" y="-70"/>
                      <a:pt x="391170" y="20"/>
                    </a:cubicBezTo>
                    <a:cubicBezTo>
                      <a:pt x="383342" y="-64"/>
                      <a:pt x="375834" y="2670"/>
                      <a:pt x="369867" y="7719"/>
                    </a:cubicBezTo>
                    <a:cubicBezTo>
                      <a:pt x="366787" y="10633"/>
                      <a:pt x="362744" y="12256"/>
                      <a:pt x="358509" y="12256"/>
                    </a:cubicBezTo>
                    <a:cubicBezTo>
                      <a:pt x="354274" y="12256"/>
                      <a:pt x="350231" y="10633"/>
                      <a:pt x="347151" y="7719"/>
                    </a:cubicBezTo>
                    <a:cubicBezTo>
                      <a:pt x="341183" y="2734"/>
                      <a:pt x="333676" y="0"/>
                      <a:pt x="325975" y="0"/>
                    </a:cubicBezTo>
                    <a:cubicBezTo>
                      <a:pt x="318211" y="0"/>
                      <a:pt x="310703" y="2734"/>
                      <a:pt x="304736" y="7719"/>
                    </a:cubicBezTo>
                    <a:cubicBezTo>
                      <a:pt x="301720" y="10671"/>
                      <a:pt x="297613" y="12295"/>
                      <a:pt x="293378" y="12237"/>
                    </a:cubicBezTo>
                    <a:cubicBezTo>
                      <a:pt x="289078" y="12301"/>
                      <a:pt x="284972" y="10678"/>
                      <a:pt x="281891" y="7719"/>
                    </a:cubicBezTo>
                    <a:cubicBezTo>
                      <a:pt x="275988" y="2740"/>
                      <a:pt x="268480" y="13"/>
                      <a:pt x="260716" y="13"/>
                    </a:cubicBezTo>
                    <a:cubicBezTo>
                      <a:pt x="253016" y="13"/>
                      <a:pt x="245508" y="2740"/>
                      <a:pt x="239605" y="7719"/>
                    </a:cubicBezTo>
                    <a:cubicBezTo>
                      <a:pt x="236460" y="10614"/>
                      <a:pt x="232418" y="12224"/>
                      <a:pt x="228183" y="12224"/>
                    </a:cubicBezTo>
                    <a:cubicBezTo>
                      <a:pt x="223948" y="12224"/>
                      <a:pt x="219841" y="10614"/>
                      <a:pt x="216761" y="7719"/>
                    </a:cubicBezTo>
                    <a:cubicBezTo>
                      <a:pt x="210857" y="2670"/>
                      <a:pt x="203349" y="-70"/>
                      <a:pt x="195585" y="20"/>
                    </a:cubicBezTo>
                    <a:cubicBezTo>
                      <a:pt x="187821" y="-64"/>
                      <a:pt x="180249" y="2670"/>
                      <a:pt x="174345" y="7719"/>
                    </a:cubicBezTo>
                    <a:cubicBezTo>
                      <a:pt x="172805" y="9189"/>
                      <a:pt x="171073" y="10351"/>
                      <a:pt x="169084" y="11127"/>
                    </a:cubicBezTo>
                    <a:cubicBezTo>
                      <a:pt x="167158" y="11904"/>
                      <a:pt x="165041" y="12282"/>
                      <a:pt x="162988" y="12237"/>
                    </a:cubicBezTo>
                    <a:cubicBezTo>
                      <a:pt x="158688" y="12295"/>
                      <a:pt x="154646" y="10671"/>
                      <a:pt x="151566" y="7719"/>
                    </a:cubicBezTo>
                    <a:cubicBezTo>
                      <a:pt x="145662" y="2734"/>
                      <a:pt x="138155" y="0"/>
                      <a:pt x="130390" y="0"/>
                    </a:cubicBezTo>
                    <a:cubicBezTo>
                      <a:pt x="122626" y="0"/>
                      <a:pt x="115118" y="2734"/>
                      <a:pt x="109151" y="7719"/>
                    </a:cubicBezTo>
                    <a:cubicBezTo>
                      <a:pt x="106134" y="10671"/>
                      <a:pt x="102028" y="12295"/>
                      <a:pt x="97793" y="12237"/>
                    </a:cubicBezTo>
                    <a:cubicBezTo>
                      <a:pt x="95739" y="12282"/>
                      <a:pt x="93622" y="11904"/>
                      <a:pt x="91696" y="11127"/>
                    </a:cubicBezTo>
                    <a:cubicBezTo>
                      <a:pt x="89707" y="10351"/>
                      <a:pt x="87910" y="9189"/>
                      <a:pt x="86435" y="7719"/>
                    </a:cubicBezTo>
                    <a:cubicBezTo>
                      <a:pt x="80531" y="2670"/>
                      <a:pt x="72959" y="-64"/>
                      <a:pt x="65195" y="20"/>
                    </a:cubicBezTo>
                    <a:cubicBezTo>
                      <a:pt x="57430" y="-70"/>
                      <a:pt x="49923" y="2670"/>
                      <a:pt x="44019" y="7719"/>
                    </a:cubicBezTo>
                    <a:cubicBezTo>
                      <a:pt x="40939" y="10614"/>
                      <a:pt x="36833" y="12224"/>
                      <a:pt x="32597" y="12224"/>
                    </a:cubicBezTo>
                    <a:cubicBezTo>
                      <a:pt x="28362" y="12224"/>
                      <a:pt x="24256" y="10614"/>
                      <a:pt x="21175" y="7719"/>
                    </a:cubicBezTo>
                    <a:cubicBezTo>
                      <a:pt x="15336" y="2644"/>
                      <a:pt x="7764" y="-96"/>
                      <a:pt x="0" y="20"/>
                    </a:cubicBezTo>
                    <a:lnTo>
                      <a:pt x="0" y="16761"/>
                    </a:lnTo>
                    <a:cubicBezTo>
                      <a:pt x="4299" y="16703"/>
                      <a:pt x="8341" y="18333"/>
                      <a:pt x="11422" y="21285"/>
                    </a:cubicBezTo>
                    <a:cubicBezTo>
                      <a:pt x="17325" y="26264"/>
                      <a:pt x="24833" y="28998"/>
                      <a:pt x="32597" y="28998"/>
                    </a:cubicBezTo>
                    <a:cubicBezTo>
                      <a:pt x="40361" y="28998"/>
                      <a:pt x="47869" y="26264"/>
                      <a:pt x="53837" y="21285"/>
                    </a:cubicBezTo>
                    <a:cubicBezTo>
                      <a:pt x="56853" y="18333"/>
                      <a:pt x="60960" y="16703"/>
                      <a:pt x="65195" y="16761"/>
                    </a:cubicBezTo>
                    <a:cubicBezTo>
                      <a:pt x="69430" y="16697"/>
                      <a:pt x="73601" y="18327"/>
                      <a:pt x="76681" y="21285"/>
                    </a:cubicBezTo>
                    <a:cubicBezTo>
                      <a:pt x="82585" y="26258"/>
                      <a:pt x="90092" y="28985"/>
                      <a:pt x="97793" y="28985"/>
                    </a:cubicBezTo>
                    <a:cubicBezTo>
                      <a:pt x="105557" y="28985"/>
                      <a:pt x="113065" y="26258"/>
                      <a:pt x="118968" y="21285"/>
                    </a:cubicBezTo>
                    <a:cubicBezTo>
                      <a:pt x="122048" y="18391"/>
                      <a:pt x="126155" y="16780"/>
                      <a:pt x="130390" y="16780"/>
                    </a:cubicBezTo>
                    <a:cubicBezTo>
                      <a:pt x="134625" y="16780"/>
                      <a:pt x="138732" y="18391"/>
                      <a:pt x="141812" y="21285"/>
                    </a:cubicBezTo>
                    <a:cubicBezTo>
                      <a:pt x="147716" y="26258"/>
                      <a:pt x="155223" y="28985"/>
                      <a:pt x="162988" y="28985"/>
                    </a:cubicBezTo>
                    <a:cubicBezTo>
                      <a:pt x="170688" y="28985"/>
                      <a:pt x="178196" y="26258"/>
                      <a:pt x="184099" y="21285"/>
                    </a:cubicBezTo>
                    <a:cubicBezTo>
                      <a:pt x="187179" y="18327"/>
                      <a:pt x="191286" y="16697"/>
                      <a:pt x="195585" y="16761"/>
                    </a:cubicBezTo>
                    <a:cubicBezTo>
                      <a:pt x="199821" y="16703"/>
                      <a:pt x="203927" y="18333"/>
                      <a:pt x="206943" y="21285"/>
                    </a:cubicBezTo>
                    <a:cubicBezTo>
                      <a:pt x="212846" y="26277"/>
                      <a:pt x="220354" y="29004"/>
                      <a:pt x="228118" y="28985"/>
                    </a:cubicBezTo>
                    <a:cubicBezTo>
                      <a:pt x="235883" y="29004"/>
                      <a:pt x="243390" y="26277"/>
                      <a:pt x="249358" y="21285"/>
                    </a:cubicBezTo>
                    <a:cubicBezTo>
                      <a:pt x="252438" y="18372"/>
                      <a:pt x="256481" y="16742"/>
                      <a:pt x="260716" y="16742"/>
                    </a:cubicBezTo>
                    <a:cubicBezTo>
                      <a:pt x="264951" y="16742"/>
                      <a:pt x="269058" y="18372"/>
                      <a:pt x="272074" y="21285"/>
                    </a:cubicBezTo>
                    <a:cubicBezTo>
                      <a:pt x="278042" y="26277"/>
                      <a:pt x="285614" y="29004"/>
                      <a:pt x="293378" y="28985"/>
                    </a:cubicBezTo>
                    <a:cubicBezTo>
                      <a:pt x="301142" y="29004"/>
                      <a:pt x="308586" y="26277"/>
                      <a:pt x="314490" y="21285"/>
                    </a:cubicBezTo>
                    <a:cubicBezTo>
                      <a:pt x="317634" y="18391"/>
                      <a:pt x="321676" y="16780"/>
                      <a:pt x="325975" y="16780"/>
                    </a:cubicBezTo>
                    <a:cubicBezTo>
                      <a:pt x="330210" y="16780"/>
                      <a:pt x="334253" y="18391"/>
                      <a:pt x="337397" y="21285"/>
                    </a:cubicBezTo>
                    <a:cubicBezTo>
                      <a:pt x="343301" y="26258"/>
                      <a:pt x="350808" y="28985"/>
                      <a:pt x="358509" y="28985"/>
                    </a:cubicBezTo>
                    <a:cubicBezTo>
                      <a:pt x="366273" y="28985"/>
                      <a:pt x="373717" y="26258"/>
                      <a:pt x="379684" y="21285"/>
                    </a:cubicBezTo>
                    <a:cubicBezTo>
                      <a:pt x="382765" y="18327"/>
                      <a:pt x="386871" y="16697"/>
                      <a:pt x="391170" y="16761"/>
                    </a:cubicBezTo>
                    <a:cubicBezTo>
                      <a:pt x="395406" y="16703"/>
                      <a:pt x="399448" y="18333"/>
                      <a:pt x="402528" y="21285"/>
                    </a:cubicBezTo>
                    <a:cubicBezTo>
                      <a:pt x="408432" y="26264"/>
                      <a:pt x="415939" y="28998"/>
                      <a:pt x="423704" y="28998"/>
                    </a:cubicBezTo>
                    <a:cubicBezTo>
                      <a:pt x="431468" y="28998"/>
                      <a:pt x="438976" y="26264"/>
                      <a:pt x="444944" y="21285"/>
                    </a:cubicBezTo>
                    <a:cubicBezTo>
                      <a:pt x="447959" y="18333"/>
                      <a:pt x="452066" y="16703"/>
                      <a:pt x="456302" y="16761"/>
                    </a:cubicBezTo>
                    <a:cubicBezTo>
                      <a:pt x="460601" y="16697"/>
                      <a:pt x="464707" y="18327"/>
                      <a:pt x="467788" y="21285"/>
                    </a:cubicBezTo>
                    <a:cubicBezTo>
                      <a:pt x="473691" y="26303"/>
                      <a:pt x="481199" y="29036"/>
                      <a:pt x="488963" y="28985"/>
                    </a:cubicBezTo>
                    <a:lnTo>
                      <a:pt x="488963" y="12237"/>
                    </a:lnTo>
                    <a:cubicBezTo>
                      <a:pt x="484664" y="12295"/>
                      <a:pt x="480622" y="10671"/>
                      <a:pt x="477541" y="7719"/>
                    </a:cubicBezTo>
                    <a:cubicBezTo>
                      <a:pt x="471638" y="2670"/>
                      <a:pt x="464066" y="-64"/>
                      <a:pt x="456302" y="20"/>
                    </a:cubicBezTo>
                    <a:close/>
                  </a:path>
                </a:pathLst>
              </a:custGeom>
              <a:solidFill>
                <a:srgbClr val="2C5967"/>
              </a:solidFill>
              <a:ln w="6417" cap="flat">
                <a:noFill/>
                <a:prstDash val="solid"/>
                <a:miter/>
              </a:ln>
            </p:spPr>
            <p:txBody>
              <a:bodyPr rtlCol="0" anchor="ctr"/>
              <a:lstStyle/>
              <a:p>
                <a:endParaRPr lang="en-US"/>
              </a:p>
            </p:txBody>
          </p:sp>
          <p:sp>
            <p:nvSpPr>
              <p:cNvPr id="2613" name="Freeform: Shape 2612">
                <a:extLst>
                  <a:ext uri="{FF2B5EF4-FFF2-40B4-BE49-F238E27FC236}">
                    <a16:creationId xmlns:a16="http://schemas.microsoft.com/office/drawing/2014/main" id="{C3F44972-1751-475A-AF22-CB66BF227DB8}"/>
                  </a:ext>
                </a:extLst>
              </p:cNvPr>
              <p:cNvSpPr/>
              <p:nvPr/>
            </p:nvSpPr>
            <p:spPr>
              <a:xfrm>
                <a:off x="8290174" y="5362002"/>
                <a:ext cx="201681" cy="177348"/>
              </a:xfrm>
              <a:custGeom>
                <a:avLst/>
                <a:gdLst>
                  <a:gd name="connsiteX0" fmla="*/ 69302 w 201681"/>
                  <a:gd name="connsiteY0" fmla="*/ 160966 h 177348"/>
                  <a:gd name="connsiteX1" fmla="*/ 61088 w 201681"/>
                  <a:gd name="connsiteY1" fmla="*/ 160966 h 177348"/>
                  <a:gd name="connsiteX2" fmla="*/ 44854 w 201681"/>
                  <a:gd name="connsiteY2" fmla="*/ 169161 h 177348"/>
                  <a:gd name="connsiteX3" fmla="*/ 44854 w 201681"/>
                  <a:gd name="connsiteY3" fmla="*/ 177349 h 177348"/>
                  <a:gd name="connsiteX4" fmla="*/ 159010 w 201681"/>
                  <a:gd name="connsiteY4" fmla="*/ 177349 h 177348"/>
                  <a:gd name="connsiteX5" fmla="*/ 159010 w 201681"/>
                  <a:gd name="connsiteY5" fmla="*/ 169161 h 177348"/>
                  <a:gd name="connsiteX6" fmla="*/ 142647 w 201681"/>
                  <a:gd name="connsiteY6" fmla="*/ 160966 h 177348"/>
                  <a:gd name="connsiteX7" fmla="*/ 134690 w 201681"/>
                  <a:gd name="connsiteY7" fmla="*/ 160966 h 177348"/>
                  <a:gd name="connsiteX8" fmla="*/ 131866 w 201681"/>
                  <a:gd name="connsiteY8" fmla="*/ 144713 h 177348"/>
                  <a:gd name="connsiteX9" fmla="*/ 201682 w 201681"/>
                  <a:gd name="connsiteY9" fmla="*/ 144713 h 177348"/>
                  <a:gd name="connsiteX10" fmla="*/ 201682 w 201681"/>
                  <a:gd name="connsiteY10" fmla="*/ 0 h 177348"/>
                  <a:gd name="connsiteX11" fmla="*/ 0 w 201681"/>
                  <a:gd name="connsiteY11" fmla="*/ 0 h 177348"/>
                  <a:gd name="connsiteX12" fmla="*/ 0 w 201681"/>
                  <a:gd name="connsiteY12" fmla="*/ 144713 h 177348"/>
                  <a:gd name="connsiteX13" fmla="*/ 72126 w 201681"/>
                  <a:gd name="connsiteY13" fmla="*/ 144713 h 177348"/>
                  <a:gd name="connsiteX14" fmla="*/ 69302 w 201681"/>
                  <a:gd name="connsiteY14" fmla="*/ 160966 h 177348"/>
                  <a:gd name="connsiteX15" fmla="*/ 118199 w 201681"/>
                  <a:gd name="connsiteY15" fmla="*/ 160966 h 177348"/>
                  <a:gd name="connsiteX16" fmla="*/ 85794 w 201681"/>
                  <a:gd name="connsiteY16" fmla="*/ 160966 h 177348"/>
                  <a:gd name="connsiteX17" fmla="*/ 88617 w 201681"/>
                  <a:gd name="connsiteY17" fmla="*/ 144713 h 177348"/>
                  <a:gd name="connsiteX18" fmla="*/ 115247 w 201681"/>
                  <a:gd name="connsiteY18" fmla="*/ 144713 h 177348"/>
                  <a:gd name="connsiteX19" fmla="*/ 118199 w 201681"/>
                  <a:gd name="connsiteY19" fmla="*/ 160966 h 177348"/>
                  <a:gd name="connsiteX20" fmla="*/ 26502 w 201681"/>
                  <a:gd name="connsiteY20" fmla="*/ 128459 h 177348"/>
                  <a:gd name="connsiteX21" fmla="*/ 61731 w 201681"/>
                  <a:gd name="connsiteY21" fmla="*/ 93256 h 177348"/>
                  <a:gd name="connsiteX22" fmla="*/ 82007 w 201681"/>
                  <a:gd name="connsiteY22" fmla="*/ 113424 h 177348"/>
                  <a:gd name="connsiteX23" fmla="*/ 129941 w 201681"/>
                  <a:gd name="connsiteY23" fmla="*/ 65509 h 177348"/>
                  <a:gd name="connsiteX24" fmla="*/ 149962 w 201681"/>
                  <a:gd name="connsiteY24" fmla="*/ 85556 h 177348"/>
                  <a:gd name="connsiteX25" fmla="*/ 185383 w 201681"/>
                  <a:gd name="connsiteY25" fmla="*/ 50597 h 177348"/>
                  <a:gd name="connsiteX26" fmla="*/ 185383 w 201681"/>
                  <a:gd name="connsiteY26" fmla="*/ 128459 h 177348"/>
                  <a:gd name="connsiteX27" fmla="*/ 26502 w 201681"/>
                  <a:gd name="connsiteY27" fmla="*/ 128459 h 177348"/>
                  <a:gd name="connsiteX28" fmla="*/ 185383 w 201681"/>
                  <a:gd name="connsiteY28" fmla="*/ 16254 h 177348"/>
                  <a:gd name="connsiteX29" fmla="*/ 185383 w 201681"/>
                  <a:gd name="connsiteY29" fmla="*/ 27624 h 177348"/>
                  <a:gd name="connsiteX30" fmla="*/ 149962 w 201681"/>
                  <a:gd name="connsiteY30" fmla="*/ 63065 h 177348"/>
                  <a:gd name="connsiteX31" fmla="*/ 129428 w 201681"/>
                  <a:gd name="connsiteY31" fmla="*/ 42531 h 177348"/>
                  <a:gd name="connsiteX32" fmla="*/ 81494 w 201681"/>
                  <a:gd name="connsiteY32" fmla="*/ 90445 h 177348"/>
                  <a:gd name="connsiteX33" fmla="*/ 61217 w 201681"/>
                  <a:gd name="connsiteY33" fmla="*/ 70155 h 177348"/>
                  <a:gd name="connsiteX34" fmla="*/ 16363 w 201681"/>
                  <a:gd name="connsiteY34" fmla="*/ 115137 h 177348"/>
                  <a:gd name="connsiteX35" fmla="*/ 16363 w 201681"/>
                  <a:gd name="connsiteY35" fmla="*/ 16254 h 177348"/>
                  <a:gd name="connsiteX36" fmla="*/ 185383 w 201681"/>
                  <a:gd name="connsiteY36" fmla="*/ 16254 h 177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1681" h="177348">
                    <a:moveTo>
                      <a:pt x="69302" y="160966"/>
                    </a:moveTo>
                    <a:lnTo>
                      <a:pt x="61088" y="160966"/>
                    </a:lnTo>
                    <a:lnTo>
                      <a:pt x="44854" y="169161"/>
                    </a:lnTo>
                    <a:lnTo>
                      <a:pt x="44854" y="177349"/>
                    </a:lnTo>
                    <a:lnTo>
                      <a:pt x="159010" y="177349"/>
                    </a:lnTo>
                    <a:lnTo>
                      <a:pt x="159010" y="169161"/>
                    </a:lnTo>
                    <a:lnTo>
                      <a:pt x="142647" y="160966"/>
                    </a:lnTo>
                    <a:lnTo>
                      <a:pt x="134690" y="160966"/>
                    </a:lnTo>
                    <a:lnTo>
                      <a:pt x="131866" y="144713"/>
                    </a:lnTo>
                    <a:lnTo>
                      <a:pt x="201682" y="144713"/>
                    </a:lnTo>
                    <a:lnTo>
                      <a:pt x="201682" y="0"/>
                    </a:lnTo>
                    <a:lnTo>
                      <a:pt x="0" y="0"/>
                    </a:lnTo>
                    <a:lnTo>
                      <a:pt x="0" y="144713"/>
                    </a:lnTo>
                    <a:lnTo>
                      <a:pt x="72126" y="144713"/>
                    </a:lnTo>
                    <a:lnTo>
                      <a:pt x="69302" y="160966"/>
                    </a:lnTo>
                    <a:close/>
                    <a:moveTo>
                      <a:pt x="118199" y="160966"/>
                    </a:moveTo>
                    <a:lnTo>
                      <a:pt x="85794" y="160966"/>
                    </a:lnTo>
                    <a:lnTo>
                      <a:pt x="88617" y="144713"/>
                    </a:lnTo>
                    <a:lnTo>
                      <a:pt x="115247" y="144713"/>
                    </a:lnTo>
                    <a:lnTo>
                      <a:pt x="118199" y="160966"/>
                    </a:lnTo>
                    <a:close/>
                    <a:moveTo>
                      <a:pt x="26502" y="128459"/>
                    </a:moveTo>
                    <a:lnTo>
                      <a:pt x="61731" y="93256"/>
                    </a:lnTo>
                    <a:lnTo>
                      <a:pt x="82007" y="113424"/>
                    </a:lnTo>
                    <a:lnTo>
                      <a:pt x="129941" y="65509"/>
                    </a:lnTo>
                    <a:lnTo>
                      <a:pt x="149962" y="85556"/>
                    </a:lnTo>
                    <a:lnTo>
                      <a:pt x="185383" y="50597"/>
                    </a:lnTo>
                    <a:lnTo>
                      <a:pt x="185383" y="128459"/>
                    </a:lnTo>
                    <a:lnTo>
                      <a:pt x="26502" y="128459"/>
                    </a:lnTo>
                    <a:close/>
                    <a:moveTo>
                      <a:pt x="185383" y="16254"/>
                    </a:moveTo>
                    <a:lnTo>
                      <a:pt x="185383" y="27624"/>
                    </a:lnTo>
                    <a:lnTo>
                      <a:pt x="149962" y="63065"/>
                    </a:lnTo>
                    <a:lnTo>
                      <a:pt x="129428" y="42531"/>
                    </a:lnTo>
                    <a:lnTo>
                      <a:pt x="81494" y="90445"/>
                    </a:lnTo>
                    <a:lnTo>
                      <a:pt x="61217" y="70155"/>
                    </a:lnTo>
                    <a:lnTo>
                      <a:pt x="16363" y="115137"/>
                    </a:lnTo>
                    <a:lnTo>
                      <a:pt x="16363" y="16254"/>
                    </a:lnTo>
                    <a:lnTo>
                      <a:pt x="185383" y="16254"/>
                    </a:lnTo>
                    <a:close/>
                  </a:path>
                </a:pathLst>
              </a:custGeom>
              <a:solidFill>
                <a:srgbClr val="2C5967"/>
              </a:solidFill>
              <a:ln w="6417" cap="flat">
                <a:noFill/>
                <a:prstDash val="solid"/>
                <a:miter/>
              </a:ln>
            </p:spPr>
            <p:txBody>
              <a:bodyPr rtlCol="0" anchor="ctr"/>
              <a:lstStyle/>
              <a:p>
                <a:endParaRPr lang="en-US"/>
              </a:p>
            </p:txBody>
          </p:sp>
        </p:grpSp>
        <p:grpSp>
          <p:nvGrpSpPr>
            <p:cNvPr id="2614" name="Graphic 2">
              <a:extLst>
                <a:ext uri="{FF2B5EF4-FFF2-40B4-BE49-F238E27FC236}">
                  <a16:creationId xmlns:a16="http://schemas.microsoft.com/office/drawing/2014/main" id="{79F06BDA-D8B6-4161-8999-3501F6842C26}"/>
                </a:ext>
              </a:extLst>
            </p:cNvPr>
            <p:cNvGrpSpPr/>
            <p:nvPr/>
          </p:nvGrpSpPr>
          <p:grpSpPr>
            <a:xfrm>
              <a:off x="8116471" y="5808467"/>
              <a:ext cx="551848" cy="237423"/>
              <a:chOff x="8116471" y="5808467"/>
              <a:chExt cx="551848" cy="237423"/>
            </a:xfrm>
            <a:solidFill>
              <a:srgbClr val="000000"/>
            </a:solidFill>
          </p:grpSpPr>
          <p:sp>
            <p:nvSpPr>
              <p:cNvPr id="2615" name="TextBox 2614">
                <a:extLst>
                  <a:ext uri="{FF2B5EF4-FFF2-40B4-BE49-F238E27FC236}">
                    <a16:creationId xmlns:a16="http://schemas.microsoft.com/office/drawing/2014/main" id="{E74C7233-6C2E-4AD4-BE4D-8F70725A8205}"/>
                  </a:ext>
                </a:extLst>
              </p:cNvPr>
              <p:cNvSpPr txBox="1"/>
              <p:nvPr/>
            </p:nvSpPr>
            <p:spPr>
              <a:xfrm>
                <a:off x="8025031" y="5762747"/>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GoldenGate</a:t>
                </a:r>
              </a:p>
            </p:txBody>
          </p:sp>
          <p:sp>
            <p:nvSpPr>
              <p:cNvPr id="2616" name="TextBox 2615">
                <a:extLst>
                  <a:ext uri="{FF2B5EF4-FFF2-40B4-BE49-F238E27FC236}">
                    <a16:creationId xmlns:a16="http://schemas.microsoft.com/office/drawing/2014/main" id="{F3ABE07C-B073-463C-8EB6-DB5515B87EAB}"/>
                  </a:ext>
                </a:extLst>
              </p:cNvPr>
              <p:cNvSpPr txBox="1"/>
              <p:nvPr/>
            </p:nvSpPr>
            <p:spPr>
              <a:xfrm>
                <a:off x="8113839" y="5865416"/>
                <a:ext cx="54864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Monitor</a:t>
                </a:r>
              </a:p>
            </p:txBody>
          </p:sp>
        </p:grpSp>
      </p:grpSp>
      <p:grpSp>
        <p:nvGrpSpPr>
          <p:cNvPr id="2617" name="Graphic 2">
            <a:extLst>
              <a:ext uri="{FF2B5EF4-FFF2-40B4-BE49-F238E27FC236}">
                <a16:creationId xmlns:a16="http://schemas.microsoft.com/office/drawing/2014/main" id="{68D0F244-291C-42A0-8A09-C0A50412EC08}"/>
              </a:ext>
            </a:extLst>
          </p:cNvPr>
          <p:cNvGrpSpPr/>
          <p:nvPr/>
        </p:nvGrpSpPr>
        <p:grpSpPr>
          <a:xfrm>
            <a:off x="8988263" y="5250198"/>
            <a:ext cx="616016" cy="798778"/>
            <a:chOff x="8988263" y="5349781"/>
            <a:chExt cx="616016" cy="798778"/>
          </a:xfrm>
        </p:grpSpPr>
        <p:grpSp>
          <p:nvGrpSpPr>
            <p:cNvPr id="2618" name="Graphic 2">
              <a:extLst>
                <a:ext uri="{FF2B5EF4-FFF2-40B4-BE49-F238E27FC236}">
                  <a16:creationId xmlns:a16="http://schemas.microsoft.com/office/drawing/2014/main" id="{D6E31FFD-52B0-4D9A-91B3-F69B42F87149}"/>
                </a:ext>
              </a:extLst>
            </p:cNvPr>
            <p:cNvGrpSpPr/>
            <p:nvPr/>
          </p:nvGrpSpPr>
          <p:grpSpPr>
            <a:xfrm>
              <a:off x="9038122" y="5349781"/>
              <a:ext cx="513347" cy="452238"/>
              <a:chOff x="9038122" y="5349781"/>
              <a:chExt cx="513347" cy="452238"/>
            </a:xfrm>
          </p:grpSpPr>
          <p:sp>
            <p:nvSpPr>
              <p:cNvPr id="2619" name="Freeform: Shape 2618">
                <a:extLst>
                  <a:ext uri="{FF2B5EF4-FFF2-40B4-BE49-F238E27FC236}">
                    <a16:creationId xmlns:a16="http://schemas.microsoft.com/office/drawing/2014/main" id="{BFFC777D-6564-48FB-BC87-56F9F00E2DDA}"/>
                  </a:ext>
                </a:extLst>
              </p:cNvPr>
              <p:cNvSpPr/>
              <p:nvPr/>
            </p:nvSpPr>
            <p:spPr>
              <a:xfrm>
                <a:off x="9190907" y="5356137"/>
                <a:ext cx="209830" cy="219764"/>
              </a:xfrm>
              <a:custGeom>
                <a:avLst/>
                <a:gdLst>
                  <a:gd name="connsiteX0" fmla="*/ 126283 w 209830"/>
                  <a:gd name="connsiteY0" fmla="*/ 219764 h 219764"/>
                  <a:gd name="connsiteX1" fmla="*/ 116337 w 209830"/>
                  <a:gd name="connsiteY1" fmla="*/ 219764 h 219764"/>
                  <a:gd name="connsiteX2" fmla="*/ 88616 w 209830"/>
                  <a:gd name="connsiteY2" fmla="*/ 216588 h 219764"/>
                  <a:gd name="connsiteX3" fmla="*/ 57559 w 209830"/>
                  <a:gd name="connsiteY3" fmla="*/ 205461 h 219764"/>
                  <a:gd name="connsiteX4" fmla="*/ 48254 w 209830"/>
                  <a:gd name="connsiteY4" fmla="*/ 197639 h 219764"/>
                  <a:gd name="connsiteX5" fmla="*/ 0 w 209830"/>
                  <a:gd name="connsiteY5" fmla="*/ 197639 h 219764"/>
                  <a:gd name="connsiteX6" fmla="*/ 0 w 209830"/>
                  <a:gd name="connsiteY6" fmla="*/ 36916 h 219764"/>
                  <a:gd name="connsiteX7" fmla="*/ 962 w 209830"/>
                  <a:gd name="connsiteY7" fmla="*/ 30314 h 219764"/>
                  <a:gd name="connsiteX8" fmla="*/ 2310 w 209830"/>
                  <a:gd name="connsiteY8" fmla="*/ 27137 h 219764"/>
                  <a:gd name="connsiteX9" fmla="*/ 14566 w 209830"/>
                  <a:gd name="connsiteY9" fmla="*/ 14913 h 219764"/>
                  <a:gd name="connsiteX10" fmla="*/ 45816 w 209830"/>
                  <a:gd name="connsiteY10" fmla="*/ 3183 h 219764"/>
                  <a:gd name="connsiteX11" fmla="*/ 73601 w 209830"/>
                  <a:gd name="connsiteY11" fmla="*/ 0 h 219764"/>
                  <a:gd name="connsiteX12" fmla="*/ 83482 w 209830"/>
                  <a:gd name="connsiteY12" fmla="*/ 0 h 219764"/>
                  <a:gd name="connsiteX13" fmla="*/ 120123 w 209830"/>
                  <a:gd name="connsiteY13" fmla="*/ 3305 h 219764"/>
                  <a:gd name="connsiteX14" fmla="*/ 150923 w 209830"/>
                  <a:gd name="connsiteY14" fmla="*/ 13816 h 219764"/>
                  <a:gd name="connsiteX15" fmla="*/ 160998 w 209830"/>
                  <a:gd name="connsiteY15" fmla="*/ 22369 h 219764"/>
                  <a:gd name="connsiteX16" fmla="*/ 209830 w 209830"/>
                  <a:gd name="connsiteY16" fmla="*/ 22369 h 219764"/>
                  <a:gd name="connsiteX17" fmla="*/ 209830 w 209830"/>
                  <a:gd name="connsiteY17" fmla="*/ 182604 h 219764"/>
                  <a:gd name="connsiteX18" fmla="*/ 205531 w 209830"/>
                  <a:gd name="connsiteY18" fmla="*/ 195939 h 219764"/>
                  <a:gd name="connsiteX19" fmla="*/ 195071 w 209830"/>
                  <a:gd name="connsiteY19" fmla="*/ 205218 h 219764"/>
                  <a:gd name="connsiteX20" fmla="*/ 164014 w 209830"/>
                  <a:gd name="connsiteY20" fmla="*/ 216344 h 219764"/>
                  <a:gd name="connsiteX21" fmla="*/ 145790 w 209830"/>
                  <a:gd name="connsiteY21" fmla="*/ 218911 h 219764"/>
                  <a:gd name="connsiteX22" fmla="*/ 126283 w 209830"/>
                  <a:gd name="connsiteY22" fmla="*/ 219764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9830" h="219764">
                    <a:moveTo>
                      <a:pt x="126283" y="219764"/>
                    </a:moveTo>
                    <a:lnTo>
                      <a:pt x="116337" y="219764"/>
                    </a:lnTo>
                    <a:cubicBezTo>
                      <a:pt x="107032" y="219431"/>
                      <a:pt x="97793" y="218372"/>
                      <a:pt x="88616" y="216588"/>
                    </a:cubicBezTo>
                    <a:cubicBezTo>
                      <a:pt x="77644" y="214868"/>
                      <a:pt x="67120" y="211095"/>
                      <a:pt x="57559" y="205461"/>
                    </a:cubicBezTo>
                    <a:cubicBezTo>
                      <a:pt x="54029" y="203389"/>
                      <a:pt x="50885" y="200745"/>
                      <a:pt x="48254" y="197639"/>
                    </a:cubicBezTo>
                    <a:lnTo>
                      <a:pt x="0" y="197639"/>
                    </a:lnTo>
                    <a:lnTo>
                      <a:pt x="0" y="36916"/>
                    </a:lnTo>
                    <a:cubicBezTo>
                      <a:pt x="0" y="34677"/>
                      <a:pt x="320" y="32457"/>
                      <a:pt x="962" y="30314"/>
                    </a:cubicBezTo>
                    <a:cubicBezTo>
                      <a:pt x="962" y="29216"/>
                      <a:pt x="1860" y="28234"/>
                      <a:pt x="2310" y="27137"/>
                    </a:cubicBezTo>
                    <a:cubicBezTo>
                      <a:pt x="5197" y="22010"/>
                      <a:pt x="9433" y="17775"/>
                      <a:pt x="14566" y="14913"/>
                    </a:cubicBezTo>
                    <a:cubicBezTo>
                      <a:pt x="24127" y="9074"/>
                      <a:pt x="34779" y="5095"/>
                      <a:pt x="45816" y="3183"/>
                    </a:cubicBezTo>
                    <a:cubicBezTo>
                      <a:pt x="54992" y="1387"/>
                      <a:pt x="64232" y="327"/>
                      <a:pt x="73601" y="0"/>
                    </a:cubicBezTo>
                    <a:lnTo>
                      <a:pt x="83482" y="0"/>
                    </a:lnTo>
                    <a:cubicBezTo>
                      <a:pt x="95803" y="-25"/>
                      <a:pt x="108059" y="1078"/>
                      <a:pt x="120123" y="3305"/>
                    </a:cubicBezTo>
                    <a:cubicBezTo>
                      <a:pt x="130903" y="5089"/>
                      <a:pt x="141298" y="8644"/>
                      <a:pt x="150923" y="13816"/>
                    </a:cubicBezTo>
                    <a:cubicBezTo>
                      <a:pt x="154774" y="16036"/>
                      <a:pt x="158175" y="18936"/>
                      <a:pt x="160998" y="22369"/>
                    </a:cubicBezTo>
                    <a:lnTo>
                      <a:pt x="209830" y="22369"/>
                    </a:lnTo>
                    <a:lnTo>
                      <a:pt x="209830" y="182604"/>
                    </a:lnTo>
                    <a:cubicBezTo>
                      <a:pt x="209638" y="187353"/>
                      <a:pt x="208162" y="191960"/>
                      <a:pt x="205531" y="195939"/>
                    </a:cubicBezTo>
                    <a:cubicBezTo>
                      <a:pt x="202964" y="199917"/>
                      <a:pt x="199307" y="203119"/>
                      <a:pt x="195071" y="205218"/>
                    </a:cubicBezTo>
                    <a:cubicBezTo>
                      <a:pt x="185510" y="210826"/>
                      <a:pt x="174987" y="214599"/>
                      <a:pt x="164014" y="216344"/>
                    </a:cubicBezTo>
                    <a:cubicBezTo>
                      <a:pt x="158303" y="217441"/>
                      <a:pt x="151822" y="218295"/>
                      <a:pt x="145790" y="218911"/>
                    </a:cubicBezTo>
                    <a:cubicBezTo>
                      <a:pt x="139822" y="219520"/>
                      <a:pt x="133085" y="219764"/>
                      <a:pt x="126283" y="219764"/>
                    </a:cubicBezTo>
                    <a:close/>
                  </a:path>
                </a:pathLst>
              </a:custGeom>
              <a:solidFill>
                <a:srgbClr val="FFFFFF"/>
              </a:solidFill>
              <a:ln w="6417" cap="flat">
                <a:noFill/>
                <a:prstDash val="solid"/>
                <a:miter/>
              </a:ln>
            </p:spPr>
            <p:txBody>
              <a:bodyPr rtlCol="0" anchor="ctr"/>
              <a:lstStyle/>
              <a:p>
                <a:endParaRPr lang="en-US"/>
              </a:p>
            </p:txBody>
          </p:sp>
          <p:sp>
            <p:nvSpPr>
              <p:cNvPr id="2620" name="Freeform: Shape 2619">
                <a:extLst>
                  <a:ext uri="{FF2B5EF4-FFF2-40B4-BE49-F238E27FC236}">
                    <a16:creationId xmlns:a16="http://schemas.microsoft.com/office/drawing/2014/main" id="{B3A3AC7A-002B-425D-8400-763045D4D959}"/>
                  </a:ext>
                </a:extLst>
              </p:cNvPr>
              <p:cNvSpPr/>
              <p:nvPr/>
            </p:nvSpPr>
            <p:spPr>
              <a:xfrm>
                <a:off x="9184811" y="5349781"/>
                <a:ext cx="221830" cy="232229"/>
              </a:xfrm>
              <a:custGeom>
                <a:avLst/>
                <a:gdLst>
                  <a:gd name="connsiteX0" fmla="*/ 89579 w 221830"/>
                  <a:gd name="connsiteY0" fmla="*/ 12221 h 232229"/>
                  <a:gd name="connsiteX1" fmla="*/ 126220 w 221830"/>
                  <a:gd name="connsiteY1" fmla="*/ 15404 h 232229"/>
                  <a:gd name="connsiteX2" fmla="*/ 154967 w 221830"/>
                  <a:gd name="connsiteY2" fmla="*/ 25177 h 232229"/>
                  <a:gd name="connsiteX3" fmla="*/ 164977 w 221830"/>
                  <a:gd name="connsiteY3" fmla="*/ 34590 h 232229"/>
                  <a:gd name="connsiteX4" fmla="*/ 210473 w 221830"/>
                  <a:gd name="connsiteY4" fmla="*/ 34590 h 232229"/>
                  <a:gd name="connsiteX5" fmla="*/ 210473 w 221830"/>
                  <a:gd name="connsiteY5" fmla="*/ 188960 h 232229"/>
                  <a:gd name="connsiteX6" fmla="*/ 206750 w 221830"/>
                  <a:gd name="connsiteY6" fmla="*/ 199375 h 232229"/>
                  <a:gd name="connsiteX7" fmla="*/ 198216 w 221830"/>
                  <a:gd name="connsiteY7" fmla="*/ 206440 h 232229"/>
                  <a:gd name="connsiteX8" fmla="*/ 169405 w 221830"/>
                  <a:gd name="connsiteY8" fmla="*/ 216707 h 232229"/>
                  <a:gd name="connsiteX9" fmla="*/ 151758 w 221830"/>
                  <a:gd name="connsiteY9" fmla="*/ 219152 h 232229"/>
                  <a:gd name="connsiteX10" fmla="*/ 132701 w 221830"/>
                  <a:gd name="connsiteY10" fmla="*/ 220005 h 232229"/>
                  <a:gd name="connsiteX11" fmla="*/ 122177 w 221830"/>
                  <a:gd name="connsiteY11" fmla="*/ 220005 h 232229"/>
                  <a:gd name="connsiteX12" fmla="*/ 95290 w 221830"/>
                  <a:gd name="connsiteY12" fmla="*/ 216950 h 232229"/>
                  <a:gd name="connsiteX13" fmla="*/ 66350 w 221830"/>
                  <a:gd name="connsiteY13" fmla="*/ 206684 h 232229"/>
                  <a:gd name="connsiteX14" fmla="*/ 57046 w 221830"/>
                  <a:gd name="connsiteY14" fmla="*/ 197886 h 232229"/>
                  <a:gd name="connsiteX15" fmla="*/ 12192 w 221830"/>
                  <a:gd name="connsiteY15" fmla="*/ 197886 h 232229"/>
                  <a:gd name="connsiteX16" fmla="*/ 12192 w 221830"/>
                  <a:gd name="connsiteY16" fmla="*/ 43266 h 232229"/>
                  <a:gd name="connsiteX17" fmla="*/ 12962 w 221830"/>
                  <a:gd name="connsiteY17" fmla="*/ 38376 h 232229"/>
                  <a:gd name="connsiteX18" fmla="*/ 13925 w 221830"/>
                  <a:gd name="connsiteY18" fmla="*/ 36669 h 232229"/>
                  <a:gd name="connsiteX19" fmla="*/ 24449 w 221830"/>
                  <a:gd name="connsiteY19" fmla="*/ 25793 h 232229"/>
                  <a:gd name="connsiteX20" fmla="*/ 53389 w 221830"/>
                  <a:gd name="connsiteY20" fmla="*/ 15526 h 232229"/>
                  <a:gd name="connsiteX21" fmla="*/ 79890 w 221830"/>
                  <a:gd name="connsiteY21" fmla="*/ 12221 h 232229"/>
                  <a:gd name="connsiteX22" fmla="*/ 89579 w 221830"/>
                  <a:gd name="connsiteY22" fmla="*/ 12221 h 232229"/>
                  <a:gd name="connsiteX23" fmla="*/ 89579 w 221830"/>
                  <a:gd name="connsiteY23" fmla="*/ 4 h 232229"/>
                  <a:gd name="connsiteX24" fmla="*/ 79441 w 221830"/>
                  <a:gd name="connsiteY24" fmla="*/ 4 h 232229"/>
                  <a:gd name="connsiteX25" fmla="*/ 50693 w 221830"/>
                  <a:gd name="connsiteY25" fmla="*/ 3302 h 232229"/>
                  <a:gd name="connsiteX26" fmla="*/ 17582 w 221830"/>
                  <a:gd name="connsiteY26" fmla="*/ 15526 h 232229"/>
                  <a:gd name="connsiteX27" fmla="*/ 2888 w 221830"/>
                  <a:gd name="connsiteY27" fmla="*/ 30804 h 232229"/>
                  <a:gd name="connsiteX28" fmla="*/ 1347 w 221830"/>
                  <a:gd name="connsiteY28" fmla="*/ 34834 h 232229"/>
                  <a:gd name="connsiteX29" fmla="*/ 0 w 221830"/>
                  <a:gd name="connsiteY29" fmla="*/ 43388 h 232229"/>
                  <a:gd name="connsiteX30" fmla="*/ 0 w 221830"/>
                  <a:gd name="connsiteY30" fmla="*/ 209860 h 232229"/>
                  <a:gd name="connsiteX31" fmla="*/ 51656 w 221830"/>
                  <a:gd name="connsiteY31" fmla="*/ 209860 h 232229"/>
                  <a:gd name="connsiteX32" fmla="*/ 60383 w 221830"/>
                  <a:gd name="connsiteY32" fmla="*/ 216829 h 232229"/>
                  <a:gd name="connsiteX33" fmla="*/ 93494 w 221830"/>
                  <a:gd name="connsiteY33" fmla="*/ 229053 h 232229"/>
                  <a:gd name="connsiteX34" fmla="*/ 122177 w 221830"/>
                  <a:gd name="connsiteY34" fmla="*/ 232229 h 232229"/>
                  <a:gd name="connsiteX35" fmla="*/ 132379 w 221830"/>
                  <a:gd name="connsiteY35" fmla="*/ 232229 h 232229"/>
                  <a:gd name="connsiteX36" fmla="*/ 152528 w 221830"/>
                  <a:gd name="connsiteY36" fmla="*/ 231376 h 232229"/>
                  <a:gd name="connsiteX37" fmla="*/ 171073 w 221830"/>
                  <a:gd name="connsiteY37" fmla="*/ 228687 h 232229"/>
                  <a:gd name="connsiteX38" fmla="*/ 204248 w 221830"/>
                  <a:gd name="connsiteY38" fmla="*/ 216463 h 232229"/>
                  <a:gd name="connsiteX39" fmla="*/ 216825 w 221830"/>
                  <a:gd name="connsiteY39" fmla="*/ 204932 h 232229"/>
                  <a:gd name="connsiteX40" fmla="*/ 221831 w 221830"/>
                  <a:gd name="connsiteY40" fmla="*/ 188594 h 232229"/>
                  <a:gd name="connsiteX41" fmla="*/ 221831 w 221830"/>
                  <a:gd name="connsiteY41" fmla="*/ 22366 h 232229"/>
                  <a:gd name="connsiteX42" fmla="*/ 170367 w 221830"/>
                  <a:gd name="connsiteY42" fmla="*/ 22366 h 232229"/>
                  <a:gd name="connsiteX43" fmla="*/ 160614 w 221830"/>
                  <a:gd name="connsiteY43" fmla="*/ 14666 h 232229"/>
                  <a:gd name="connsiteX44" fmla="*/ 127952 w 221830"/>
                  <a:gd name="connsiteY44" fmla="*/ 3424 h 232229"/>
                  <a:gd name="connsiteX45" fmla="*/ 89579 w 221830"/>
                  <a:gd name="connsiteY45" fmla="*/ 4 h 23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21830" h="232229">
                    <a:moveTo>
                      <a:pt x="89579" y="12221"/>
                    </a:moveTo>
                    <a:cubicBezTo>
                      <a:pt x="101899" y="12138"/>
                      <a:pt x="114156" y="13203"/>
                      <a:pt x="126220" y="15404"/>
                    </a:cubicBezTo>
                    <a:cubicBezTo>
                      <a:pt x="136294" y="17053"/>
                      <a:pt x="145983" y="20358"/>
                      <a:pt x="154967" y="25177"/>
                    </a:cubicBezTo>
                    <a:cubicBezTo>
                      <a:pt x="159074" y="27391"/>
                      <a:pt x="162538" y="30631"/>
                      <a:pt x="164977" y="34590"/>
                    </a:cubicBezTo>
                    <a:lnTo>
                      <a:pt x="210473" y="34590"/>
                    </a:lnTo>
                    <a:lnTo>
                      <a:pt x="210473" y="188960"/>
                    </a:lnTo>
                    <a:cubicBezTo>
                      <a:pt x="210152" y="192701"/>
                      <a:pt x="208869" y="196301"/>
                      <a:pt x="206750" y="199375"/>
                    </a:cubicBezTo>
                    <a:cubicBezTo>
                      <a:pt x="204569" y="202455"/>
                      <a:pt x="201682" y="204893"/>
                      <a:pt x="198216" y="206440"/>
                    </a:cubicBezTo>
                    <a:cubicBezTo>
                      <a:pt x="189297" y="211605"/>
                      <a:pt x="179543" y="215083"/>
                      <a:pt x="169405" y="216707"/>
                    </a:cubicBezTo>
                    <a:cubicBezTo>
                      <a:pt x="163565" y="217836"/>
                      <a:pt x="157662" y="218651"/>
                      <a:pt x="151758" y="219152"/>
                    </a:cubicBezTo>
                    <a:cubicBezTo>
                      <a:pt x="145663" y="219761"/>
                      <a:pt x="139566" y="220005"/>
                      <a:pt x="132701" y="220005"/>
                    </a:cubicBezTo>
                    <a:lnTo>
                      <a:pt x="122177" y="220005"/>
                    </a:lnTo>
                    <a:cubicBezTo>
                      <a:pt x="113193" y="219646"/>
                      <a:pt x="104209" y="218626"/>
                      <a:pt x="95290" y="216950"/>
                    </a:cubicBezTo>
                    <a:cubicBezTo>
                      <a:pt x="85152" y="215308"/>
                      <a:pt x="75334" y="211823"/>
                      <a:pt x="66350" y="206684"/>
                    </a:cubicBezTo>
                    <a:cubicBezTo>
                      <a:pt x="62628" y="204502"/>
                      <a:pt x="59420" y="201492"/>
                      <a:pt x="57046" y="197886"/>
                    </a:cubicBezTo>
                    <a:lnTo>
                      <a:pt x="12192" y="197886"/>
                    </a:lnTo>
                    <a:lnTo>
                      <a:pt x="12192" y="43266"/>
                    </a:lnTo>
                    <a:cubicBezTo>
                      <a:pt x="12192" y="41610"/>
                      <a:pt x="12449" y="39961"/>
                      <a:pt x="12962" y="38376"/>
                    </a:cubicBezTo>
                    <a:cubicBezTo>
                      <a:pt x="13219" y="37792"/>
                      <a:pt x="13539" y="37221"/>
                      <a:pt x="13925" y="36669"/>
                    </a:cubicBezTo>
                    <a:cubicBezTo>
                      <a:pt x="16299" y="32088"/>
                      <a:pt x="19956" y="28302"/>
                      <a:pt x="24449" y="25793"/>
                    </a:cubicBezTo>
                    <a:cubicBezTo>
                      <a:pt x="33368" y="20646"/>
                      <a:pt x="43185" y="17169"/>
                      <a:pt x="53389" y="15526"/>
                    </a:cubicBezTo>
                    <a:cubicBezTo>
                      <a:pt x="62115" y="13780"/>
                      <a:pt x="71035" y="12683"/>
                      <a:pt x="79890" y="12221"/>
                    </a:cubicBezTo>
                    <a:lnTo>
                      <a:pt x="89579" y="12221"/>
                    </a:lnTo>
                    <a:close/>
                    <a:moveTo>
                      <a:pt x="89579" y="4"/>
                    </a:moveTo>
                    <a:lnTo>
                      <a:pt x="79441" y="4"/>
                    </a:lnTo>
                    <a:cubicBezTo>
                      <a:pt x="69815" y="369"/>
                      <a:pt x="60190" y="1473"/>
                      <a:pt x="50693" y="3302"/>
                    </a:cubicBezTo>
                    <a:cubicBezTo>
                      <a:pt x="39014" y="5329"/>
                      <a:pt x="27785" y="9475"/>
                      <a:pt x="17582" y="15526"/>
                    </a:cubicBezTo>
                    <a:cubicBezTo>
                      <a:pt x="11358" y="19119"/>
                      <a:pt x="6224" y="24420"/>
                      <a:pt x="2888" y="30804"/>
                    </a:cubicBezTo>
                    <a:cubicBezTo>
                      <a:pt x="2310" y="32100"/>
                      <a:pt x="1733" y="33448"/>
                      <a:pt x="1347" y="34834"/>
                    </a:cubicBezTo>
                    <a:cubicBezTo>
                      <a:pt x="450" y="37600"/>
                      <a:pt x="0" y="40487"/>
                      <a:pt x="0" y="43388"/>
                    </a:cubicBezTo>
                    <a:lnTo>
                      <a:pt x="0" y="209860"/>
                    </a:lnTo>
                    <a:lnTo>
                      <a:pt x="51656" y="209860"/>
                    </a:lnTo>
                    <a:cubicBezTo>
                      <a:pt x="54286" y="212529"/>
                      <a:pt x="57174" y="214872"/>
                      <a:pt x="60383" y="216829"/>
                    </a:cubicBezTo>
                    <a:cubicBezTo>
                      <a:pt x="70585" y="222880"/>
                      <a:pt x="81815" y="227019"/>
                      <a:pt x="93494" y="229053"/>
                    </a:cubicBezTo>
                    <a:cubicBezTo>
                      <a:pt x="102991" y="230836"/>
                      <a:pt x="112552" y="231895"/>
                      <a:pt x="122177" y="232229"/>
                    </a:cubicBezTo>
                    <a:lnTo>
                      <a:pt x="132379" y="232229"/>
                    </a:lnTo>
                    <a:cubicBezTo>
                      <a:pt x="139309" y="232229"/>
                      <a:pt x="146047" y="232229"/>
                      <a:pt x="152528" y="231376"/>
                    </a:cubicBezTo>
                    <a:cubicBezTo>
                      <a:pt x="158753" y="230804"/>
                      <a:pt x="164977" y="229906"/>
                      <a:pt x="171073" y="228687"/>
                    </a:cubicBezTo>
                    <a:cubicBezTo>
                      <a:pt x="182816" y="226653"/>
                      <a:pt x="193981" y="222514"/>
                      <a:pt x="204248" y="216463"/>
                    </a:cubicBezTo>
                    <a:cubicBezTo>
                      <a:pt x="209382" y="213819"/>
                      <a:pt x="213745" y="209834"/>
                      <a:pt x="216825" y="204932"/>
                    </a:cubicBezTo>
                    <a:cubicBezTo>
                      <a:pt x="219905" y="200029"/>
                      <a:pt x="221638" y="194389"/>
                      <a:pt x="221831" y="188594"/>
                    </a:cubicBezTo>
                    <a:lnTo>
                      <a:pt x="221831" y="22366"/>
                    </a:lnTo>
                    <a:lnTo>
                      <a:pt x="170367" y="22366"/>
                    </a:lnTo>
                    <a:cubicBezTo>
                      <a:pt x="167479" y="19363"/>
                      <a:pt x="164207" y="16771"/>
                      <a:pt x="160614" y="14666"/>
                    </a:cubicBezTo>
                    <a:cubicBezTo>
                      <a:pt x="150411" y="9070"/>
                      <a:pt x="139374" y="5266"/>
                      <a:pt x="127952" y="3424"/>
                    </a:cubicBezTo>
                    <a:cubicBezTo>
                      <a:pt x="115310" y="1075"/>
                      <a:pt x="102477" y="-74"/>
                      <a:pt x="89579" y="4"/>
                    </a:cubicBezTo>
                    <a:close/>
                  </a:path>
                </a:pathLst>
              </a:custGeom>
              <a:solidFill>
                <a:srgbClr val="FFFFFF"/>
              </a:solidFill>
              <a:ln w="6417" cap="flat">
                <a:noFill/>
                <a:prstDash val="solid"/>
                <a:miter/>
              </a:ln>
            </p:spPr>
            <p:txBody>
              <a:bodyPr rtlCol="0" anchor="ctr"/>
              <a:lstStyle/>
              <a:p>
                <a:endParaRPr lang="en-US"/>
              </a:p>
            </p:txBody>
          </p:sp>
          <p:sp>
            <p:nvSpPr>
              <p:cNvPr id="2621" name="Freeform: Shape 2620">
                <a:extLst>
                  <a:ext uri="{FF2B5EF4-FFF2-40B4-BE49-F238E27FC236}">
                    <a16:creationId xmlns:a16="http://schemas.microsoft.com/office/drawing/2014/main" id="{353D687D-AD6B-4642-881B-64FB09979F0C}"/>
                  </a:ext>
                </a:extLst>
              </p:cNvPr>
              <p:cNvSpPr/>
              <p:nvPr/>
            </p:nvSpPr>
            <p:spPr>
              <a:xfrm>
                <a:off x="9044217" y="5512220"/>
                <a:ext cx="501155" cy="283207"/>
              </a:xfrm>
              <a:custGeom>
                <a:avLst/>
                <a:gdLst>
                  <a:gd name="connsiteX0" fmla="*/ 495060 w 501155"/>
                  <a:gd name="connsiteY0" fmla="*/ 283201 h 283207"/>
                  <a:gd name="connsiteX1" fmla="*/ 470612 w 501155"/>
                  <a:gd name="connsiteY1" fmla="*/ 274275 h 283207"/>
                  <a:gd name="connsiteX2" fmla="*/ 462783 w 501155"/>
                  <a:gd name="connsiteY2" fmla="*/ 270977 h 283207"/>
                  <a:gd name="connsiteX3" fmla="*/ 455083 w 501155"/>
                  <a:gd name="connsiteY3" fmla="*/ 274275 h 283207"/>
                  <a:gd name="connsiteX4" fmla="*/ 430185 w 501155"/>
                  <a:gd name="connsiteY4" fmla="*/ 283207 h 283207"/>
                  <a:gd name="connsiteX5" fmla="*/ 405288 w 501155"/>
                  <a:gd name="connsiteY5" fmla="*/ 274275 h 283207"/>
                  <a:gd name="connsiteX6" fmla="*/ 397588 w 501155"/>
                  <a:gd name="connsiteY6" fmla="*/ 270977 h 283207"/>
                  <a:gd name="connsiteX7" fmla="*/ 389887 w 501155"/>
                  <a:gd name="connsiteY7" fmla="*/ 274153 h 283207"/>
                  <a:gd name="connsiteX8" fmla="*/ 365054 w 501155"/>
                  <a:gd name="connsiteY8" fmla="*/ 283156 h 283207"/>
                  <a:gd name="connsiteX9" fmla="*/ 340157 w 501155"/>
                  <a:gd name="connsiteY9" fmla="*/ 274153 h 283207"/>
                  <a:gd name="connsiteX10" fmla="*/ 332329 w 501155"/>
                  <a:gd name="connsiteY10" fmla="*/ 270855 h 283207"/>
                  <a:gd name="connsiteX11" fmla="*/ 324629 w 501155"/>
                  <a:gd name="connsiteY11" fmla="*/ 274153 h 283207"/>
                  <a:gd name="connsiteX12" fmla="*/ 299860 w 501155"/>
                  <a:gd name="connsiteY12" fmla="*/ 283066 h 283207"/>
                  <a:gd name="connsiteX13" fmla="*/ 275027 w 501155"/>
                  <a:gd name="connsiteY13" fmla="*/ 274153 h 283207"/>
                  <a:gd name="connsiteX14" fmla="*/ 267197 w 501155"/>
                  <a:gd name="connsiteY14" fmla="*/ 270855 h 283207"/>
                  <a:gd name="connsiteX15" fmla="*/ 259498 w 501155"/>
                  <a:gd name="connsiteY15" fmla="*/ 274031 h 283207"/>
                  <a:gd name="connsiteX16" fmla="*/ 235049 w 501155"/>
                  <a:gd name="connsiteY16" fmla="*/ 283079 h 283207"/>
                  <a:gd name="connsiteX17" fmla="*/ 210601 w 501155"/>
                  <a:gd name="connsiteY17" fmla="*/ 274153 h 283207"/>
                  <a:gd name="connsiteX18" fmla="*/ 202901 w 501155"/>
                  <a:gd name="connsiteY18" fmla="*/ 270855 h 283207"/>
                  <a:gd name="connsiteX19" fmla="*/ 195201 w 501155"/>
                  <a:gd name="connsiteY19" fmla="*/ 274031 h 283207"/>
                  <a:gd name="connsiteX20" fmla="*/ 170367 w 501155"/>
                  <a:gd name="connsiteY20" fmla="*/ 283034 h 283207"/>
                  <a:gd name="connsiteX21" fmla="*/ 145470 w 501155"/>
                  <a:gd name="connsiteY21" fmla="*/ 274031 h 283207"/>
                  <a:gd name="connsiteX22" fmla="*/ 137642 w 501155"/>
                  <a:gd name="connsiteY22" fmla="*/ 270733 h 283207"/>
                  <a:gd name="connsiteX23" fmla="*/ 129941 w 501155"/>
                  <a:gd name="connsiteY23" fmla="*/ 274031 h 283207"/>
                  <a:gd name="connsiteX24" fmla="*/ 105493 w 501155"/>
                  <a:gd name="connsiteY24" fmla="*/ 282957 h 283207"/>
                  <a:gd name="connsiteX25" fmla="*/ 81045 w 501155"/>
                  <a:gd name="connsiteY25" fmla="*/ 274031 h 283207"/>
                  <a:gd name="connsiteX26" fmla="*/ 73216 w 501155"/>
                  <a:gd name="connsiteY26" fmla="*/ 270733 h 283207"/>
                  <a:gd name="connsiteX27" fmla="*/ 65516 w 501155"/>
                  <a:gd name="connsiteY27" fmla="*/ 273910 h 283207"/>
                  <a:gd name="connsiteX28" fmla="*/ 41068 w 501155"/>
                  <a:gd name="connsiteY28" fmla="*/ 282957 h 283207"/>
                  <a:gd name="connsiteX29" fmla="*/ 16620 w 501155"/>
                  <a:gd name="connsiteY29" fmla="*/ 274031 h 283207"/>
                  <a:gd name="connsiteX30" fmla="*/ 8920 w 501155"/>
                  <a:gd name="connsiteY30" fmla="*/ 270733 h 283207"/>
                  <a:gd name="connsiteX31" fmla="*/ 0 w 501155"/>
                  <a:gd name="connsiteY31" fmla="*/ 270733 h 283207"/>
                  <a:gd name="connsiteX32" fmla="*/ 0 w 501155"/>
                  <a:gd name="connsiteY32" fmla="*/ 209619 h 283207"/>
                  <a:gd name="connsiteX33" fmla="*/ 6096 w 501155"/>
                  <a:gd name="connsiteY33" fmla="*/ 209619 h 283207"/>
                  <a:gd name="connsiteX34" fmla="*/ 30544 w 501155"/>
                  <a:gd name="connsiteY34" fmla="*/ 218545 h 283207"/>
                  <a:gd name="connsiteX35" fmla="*/ 38373 w 501155"/>
                  <a:gd name="connsiteY35" fmla="*/ 221843 h 283207"/>
                  <a:gd name="connsiteX36" fmla="*/ 46073 w 501155"/>
                  <a:gd name="connsiteY36" fmla="*/ 218545 h 283207"/>
                  <a:gd name="connsiteX37" fmla="*/ 70906 w 501155"/>
                  <a:gd name="connsiteY37" fmla="*/ 209626 h 283207"/>
                  <a:gd name="connsiteX38" fmla="*/ 95740 w 501155"/>
                  <a:gd name="connsiteY38" fmla="*/ 218545 h 283207"/>
                  <a:gd name="connsiteX39" fmla="*/ 103568 w 501155"/>
                  <a:gd name="connsiteY39" fmla="*/ 221843 h 283207"/>
                  <a:gd name="connsiteX40" fmla="*/ 111269 w 501155"/>
                  <a:gd name="connsiteY40" fmla="*/ 218545 h 283207"/>
                  <a:gd name="connsiteX41" fmla="*/ 115760 w 501155"/>
                  <a:gd name="connsiteY41" fmla="*/ 215362 h 283207"/>
                  <a:gd name="connsiteX42" fmla="*/ 115760 w 501155"/>
                  <a:gd name="connsiteY42" fmla="*/ 189451 h 283207"/>
                  <a:gd name="connsiteX43" fmla="*/ 0 w 501155"/>
                  <a:gd name="connsiteY43" fmla="*/ 189451 h 283207"/>
                  <a:gd name="connsiteX44" fmla="*/ 0 w 501155"/>
                  <a:gd name="connsiteY44" fmla="*/ 128337 h 283207"/>
                  <a:gd name="connsiteX45" fmla="*/ 16299 w 501155"/>
                  <a:gd name="connsiteY45" fmla="*/ 128337 h 283207"/>
                  <a:gd name="connsiteX46" fmla="*/ 116145 w 501155"/>
                  <a:gd name="connsiteY46" fmla="*/ 14303 h 283207"/>
                  <a:gd name="connsiteX47" fmla="*/ 116145 w 501155"/>
                  <a:gd name="connsiteY47" fmla="*/ 0 h 283207"/>
                  <a:gd name="connsiteX48" fmla="*/ 144636 w 501155"/>
                  <a:gd name="connsiteY48" fmla="*/ 0 h 283207"/>
                  <a:gd name="connsiteX49" fmla="*/ 144636 w 501155"/>
                  <a:gd name="connsiteY49" fmla="*/ 14303 h 283207"/>
                  <a:gd name="connsiteX50" fmla="*/ 165042 w 501155"/>
                  <a:gd name="connsiteY50" fmla="*/ 82630 h 283207"/>
                  <a:gd name="connsiteX51" fmla="*/ 202901 w 501155"/>
                  <a:gd name="connsiteY51" fmla="*/ 116138 h 283207"/>
                  <a:gd name="connsiteX52" fmla="*/ 252439 w 501155"/>
                  <a:gd name="connsiteY52" fmla="*/ 126264 h 283207"/>
                  <a:gd name="connsiteX53" fmla="*/ 301464 w 501155"/>
                  <a:gd name="connsiteY53" fmla="*/ 115221 h 283207"/>
                  <a:gd name="connsiteX54" fmla="*/ 337975 w 501155"/>
                  <a:gd name="connsiteY54" fmla="*/ 80673 h 283207"/>
                  <a:gd name="connsiteX55" fmla="*/ 357675 w 501155"/>
                  <a:gd name="connsiteY55" fmla="*/ 14303 h 283207"/>
                  <a:gd name="connsiteX56" fmla="*/ 357675 w 501155"/>
                  <a:gd name="connsiteY56" fmla="*/ 0 h 283207"/>
                  <a:gd name="connsiteX57" fmla="*/ 386230 w 501155"/>
                  <a:gd name="connsiteY57" fmla="*/ 0 h 283207"/>
                  <a:gd name="connsiteX58" fmla="*/ 386230 w 501155"/>
                  <a:gd name="connsiteY58" fmla="*/ 14303 h 283207"/>
                  <a:gd name="connsiteX59" fmla="*/ 486012 w 501155"/>
                  <a:gd name="connsiteY59" fmla="*/ 128337 h 283207"/>
                  <a:gd name="connsiteX60" fmla="*/ 501156 w 501155"/>
                  <a:gd name="connsiteY60" fmla="*/ 128337 h 283207"/>
                  <a:gd name="connsiteX61" fmla="*/ 501156 w 501155"/>
                  <a:gd name="connsiteY61" fmla="*/ 189451 h 283207"/>
                  <a:gd name="connsiteX62" fmla="*/ 387129 w 501155"/>
                  <a:gd name="connsiteY62" fmla="*/ 189451 h 283207"/>
                  <a:gd name="connsiteX63" fmla="*/ 387129 w 501155"/>
                  <a:gd name="connsiteY63" fmla="*/ 211088 h 283207"/>
                  <a:gd name="connsiteX64" fmla="*/ 405481 w 501155"/>
                  <a:gd name="connsiteY64" fmla="*/ 210794 h 283207"/>
                  <a:gd name="connsiteX65" fmla="*/ 422036 w 501155"/>
                  <a:gd name="connsiteY65" fmla="*/ 218789 h 283207"/>
                  <a:gd name="connsiteX66" fmla="*/ 429864 w 501155"/>
                  <a:gd name="connsiteY66" fmla="*/ 222087 h 283207"/>
                  <a:gd name="connsiteX67" fmla="*/ 437565 w 501155"/>
                  <a:gd name="connsiteY67" fmla="*/ 218789 h 283207"/>
                  <a:gd name="connsiteX68" fmla="*/ 462398 w 501155"/>
                  <a:gd name="connsiteY68" fmla="*/ 209876 h 283207"/>
                  <a:gd name="connsiteX69" fmla="*/ 487231 w 501155"/>
                  <a:gd name="connsiteY69" fmla="*/ 218789 h 283207"/>
                  <a:gd name="connsiteX70" fmla="*/ 495060 w 501155"/>
                  <a:gd name="connsiteY70" fmla="*/ 222087 h 283207"/>
                  <a:gd name="connsiteX71" fmla="*/ 501156 w 501155"/>
                  <a:gd name="connsiteY71" fmla="*/ 222087 h 283207"/>
                  <a:gd name="connsiteX72" fmla="*/ 501156 w 501155"/>
                  <a:gd name="connsiteY72" fmla="*/ 283201 h 283207"/>
                  <a:gd name="connsiteX73" fmla="*/ 495060 w 501155"/>
                  <a:gd name="connsiteY73" fmla="*/ 283201 h 28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01155" h="283207">
                    <a:moveTo>
                      <a:pt x="495060" y="283201"/>
                    </a:moveTo>
                    <a:cubicBezTo>
                      <a:pt x="486076" y="283182"/>
                      <a:pt x="477413" y="280025"/>
                      <a:pt x="470612" y="274275"/>
                    </a:cubicBezTo>
                    <a:cubicBezTo>
                      <a:pt x="467018" y="271587"/>
                      <a:pt x="466184" y="270977"/>
                      <a:pt x="462783" y="270977"/>
                    </a:cubicBezTo>
                    <a:cubicBezTo>
                      <a:pt x="459318" y="270977"/>
                      <a:pt x="458484" y="271708"/>
                      <a:pt x="455083" y="274275"/>
                    </a:cubicBezTo>
                    <a:cubicBezTo>
                      <a:pt x="448089" y="280050"/>
                      <a:pt x="439233" y="283207"/>
                      <a:pt x="430185" y="283207"/>
                    </a:cubicBezTo>
                    <a:cubicBezTo>
                      <a:pt x="421137" y="283207"/>
                      <a:pt x="412346" y="280050"/>
                      <a:pt x="405288" y="274275"/>
                    </a:cubicBezTo>
                    <a:cubicBezTo>
                      <a:pt x="401887" y="271587"/>
                      <a:pt x="400925" y="270977"/>
                      <a:pt x="397588" y="270977"/>
                    </a:cubicBezTo>
                    <a:cubicBezTo>
                      <a:pt x="394315" y="270977"/>
                      <a:pt x="393353" y="270977"/>
                      <a:pt x="389887" y="274153"/>
                    </a:cubicBezTo>
                    <a:cubicBezTo>
                      <a:pt x="382957" y="279974"/>
                      <a:pt x="374102" y="283156"/>
                      <a:pt x="365054" y="283156"/>
                    </a:cubicBezTo>
                    <a:cubicBezTo>
                      <a:pt x="355943" y="283156"/>
                      <a:pt x="347152" y="279974"/>
                      <a:pt x="340157" y="274153"/>
                    </a:cubicBezTo>
                    <a:cubicBezTo>
                      <a:pt x="336757" y="271587"/>
                      <a:pt x="335794" y="270855"/>
                      <a:pt x="332329" y="270855"/>
                    </a:cubicBezTo>
                    <a:cubicBezTo>
                      <a:pt x="328927" y="270855"/>
                      <a:pt x="328093" y="271587"/>
                      <a:pt x="324629" y="274153"/>
                    </a:cubicBezTo>
                    <a:cubicBezTo>
                      <a:pt x="317634" y="279916"/>
                      <a:pt x="308907" y="283066"/>
                      <a:pt x="299860" y="283066"/>
                    </a:cubicBezTo>
                    <a:cubicBezTo>
                      <a:pt x="290812" y="283066"/>
                      <a:pt x="282021" y="279916"/>
                      <a:pt x="275027" y="274153"/>
                    </a:cubicBezTo>
                    <a:cubicBezTo>
                      <a:pt x="271497" y="271587"/>
                      <a:pt x="270599" y="270855"/>
                      <a:pt x="267197" y="270855"/>
                    </a:cubicBezTo>
                    <a:cubicBezTo>
                      <a:pt x="263797" y="270855"/>
                      <a:pt x="262899" y="271587"/>
                      <a:pt x="259498" y="274031"/>
                    </a:cubicBezTo>
                    <a:cubicBezTo>
                      <a:pt x="252695" y="279871"/>
                      <a:pt x="244033" y="283079"/>
                      <a:pt x="235049" y="283079"/>
                    </a:cubicBezTo>
                    <a:cubicBezTo>
                      <a:pt x="226129" y="283060"/>
                      <a:pt x="217467" y="279903"/>
                      <a:pt x="210601" y="274153"/>
                    </a:cubicBezTo>
                    <a:cubicBezTo>
                      <a:pt x="207200" y="271587"/>
                      <a:pt x="206237" y="270855"/>
                      <a:pt x="202901" y="270855"/>
                    </a:cubicBezTo>
                    <a:cubicBezTo>
                      <a:pt x="199629" y="270855"/>
                      <a:pt x="198602" y="271587"/>
                      <a:pt x="195201" y="274031"/>
                    </a:cubicBezTo>
                    <a:cubicBezTo>
                      <a:pt x="188206" y="279851"/>
                      <a:pt x="179415" y="283034"/>
                      <a:pt x="170367" y="283034"/>
                    </a:cubicBezTo>
                    <a:cubicBezTo>
                      <a:pt x="161255" y="283034"/>
                      <a:pt x="152464" y="279851"/>
                      <a:pt x="145470" y="274031"/>
                    </a:cubicBezTo>
                    <a:cubicBezTo>
                      <a:pt x="142069" y="271464"/>
                      <a:pt x="141043" y="270733"/>
                      <a:pt x="137642" y="270733"/>
                    </a:cubicBezTo>
                    <a:cubicBezTo>
                      <a:pt x="134241" y="270733"/>
                      <a:pt x="133342" y="271464"/>
                      <a:pt x="129941" y="274031"/>
                    </a:cubicBezTo>
                    <a:cubicBezTo>
                      <a:pt x="123075" y="279781"/>
                      <a:pt x="114413" y="282938"/>
                      <a:pt x="105493" y="282957"/>
                    </a:cubicBezTo>
                    <a:cubicBezTo>
                      <a:pt x="96574" y="282983"/>
                      <a:pt x="87911" y="279819"/>
                      <a:pt x="81045" y="274031"/>
                    </a:cubicBezTo>
                    <a:cubicBezTo>
                      <a:pt x="77516" y="271464"/>
                      <a:pt x="76682" y="270733"/>
                      <a:pt x="73216" y="270733"/>
                    </a:cubicBezTo>
                    <a:cubicBezTo>
                      <a:pt x="69815" y="270733"/>
                      <a:pt x="68981" y="271464"/>
                      <a:pt x="65516" y="273910"/>
                    </a:cubicBezTo>
                    <a:cubicBezTo>
                      <a:pt x="58714" y="279749"/>
                      <a:pt x="50052" y="282957"/>
                      <a:pt x="41068" y="282957"/>
                    </a:cubicBezTo>
                    <a:cubicBezTo>
                      <a:pt x="32148" y="282932"/>
                      <a:pt x="23486" y="279775"/>
                      <a:pt x="16620" y="274031"/>
                    </a:cubicBezTo>
                    <a:cubicBezTo>
                      <a:pt x="13219" y="271464"/>
                      <a:pt x="12385" y="270733"/>
                      <a:pt x="8920" y="270733"/>
                    </a:cubicBezTo>
                    <a:lnTo>
                      <a:pt x="0" y="270733"/>
                    </a:lnTo>
                    <a:lnTo>
                      <a:pt x="0" y="209619"/>
                    </a:lnTo>
                    <a:lnTo>
                      <a:pt x="6096" y="209619"/>
                    </a:lnTo>
                    <a:cubicBezTo>
                      <a:pt x="15080" y="209638"/>
                      <a:pt x="23743" y="212795"/>
                      <a:pt x="30544" y="218545"/>
                    </a:cubicBezTo>
                    <a:cubicBezTo>
                      <a:pt x="34010" y="221112"/>
                      <a:pt x="34972" y="221843"/>
                      <a:pt x="38373" y="221843"/>
                    </a:cubicBezTo>
                    <a:cubicBezTo>
                      <a:pt x="41838" y="221843"/>
                      <a:pt x="42672" y="221112"/>
                      <a:pt x="46073" y="218545"/>
                    </a:cubicBezTo>
                    <a:cubicBezTo>
                      <a:pt x="53067" y="212783"/>
                      <a:pt x="61858" y="209626"/>
                      <a:pt x="70906" y="209626"/>
                    </a:cubicBezTo>
                    <a:cubicBezTo>
                      <a:pt x="79954" y="209626"/>
                      <a:pt x="88745" y="212783"/>
                      <a:pt x="95740" y="218545"/>
                    </a:cubicBezTo>
                    <a:cubicBezTo>
                      <a:pt x="99269" y="221112"/>
                      <a:pt x="100103" y="221843"/>
                      <a:pt x="103568" y="221843"/>
                    </a:cubicBezTo>
                    <a:cubicBezTo>
                      <a:pt x="106969" y="221843"/>
                      <a:pt x="107803" y="221112"/>
                      <a:pt x="111269" y="218545"/>
                    </a:cubicBezTo>
                    <a:lnTo>
                      <a:pt x="115760" y="215362"/>
                    </a:lnTo>
                    <a:lnTo>
                      <a:pt x="115760" y="189451"/>
                    </a:lnTo>
                    <a:lnTo>
                      <a:pt x="0" y="189451"/>
                    </a:lnTo>
                    <a:lnTo>
                      <a:pt x="0" y="128337"/>
                    </a:lnTo>
                    <a:lnTo>
                      <a:pt x="16299" y="128337"/>
                    </a:lnTo>
                    <a:cubicBezTo>
                      <a:pt x="91697" y="128337"/>
                      <a:pt x="116145" y="43513"/>
                      <a:pt x="116145" y="14303"/>
                    </a:cubicBezTo>
                    <a:lnTo>
                      <a:pt x="116145" y="0"/>
                    </a:lnTo>
                    <a:lnTo>
                      <a:pt x="144636" y="0"/>
                    </a:lnTo>
                    <a:lnTo>
                      <a:pt x="144636" y="14303"/>
                    </a:lnTo>
                    <a:cubicBezTo>
                      <a:pt x="145085" y="38508"/>
                      <a:pt x="152144" y="62128"/>
                      <a:pt x="165042" y="82630"/>
                    </a:cubicBezTo>
                    <a:cubicBezTo>
                      <a:pt x="174474" y="96927"/>
                      <a:pt x="187565" y="108483"/>
                      <a:pt x="202901" y="116138"/>
                    </a:cubicBezTo>
                    <a:cubicBezTo>
                      <a:pt x="218237" y="123800"/>
                      <a:pt x="235306" y="127291"/>
                      <a:pt x="252439" y="126264"/>
                    </a:cubicBezTo>
                    <a:cubicBezTo>
                      <a:pt x="269443" y="127060"/>
                      <a:pt x="286384" y="123248"/>
                      <a:pt x="301464" y="115221"/>
                    </a:cubicBezTo>
                    <a:cubicBezTo>
                      <a:pt x="316543" y="107200"/>
                      <a:pt x="329120" y="95264"/>
                      <a:pt x="337975" y="80673"/>
                    </a:cubicBezTo>
                    <a:cubicBezTo>
                      <a:pt x="350039" y="60562"/>
                      <a:pt x="356777" y="37731"/>
                      <a:pt x="357675" y="14303"/>
                    </a:cubicBezTo>
                    <a:lnTo>
                      <a:pt x="357675" y="0"/>
                    </a:lnTo>
                    <a:lnTo>
                      <a:pt x="386230" y="0"/>
                    </a:lnTo>
                    <a:lnTo>
                      <a:pt x="386230" y="14303"/>
                    </a:lnTo>
                    <a:cubicBezTo>
                      <a:pt x="386230" y="43513"/>
                      <a:pt x="410678" y="128337"/>
                      <a:pt x="486012" y="128337"/>
                    </a:cubicBezTo>
                    <a:lnTo>
                      <a:pt x="501156" y="128337"/>
                    </a:lnTo>
                    <a:lnTo>
                      <a:pt x="501156" y="189451"/>
                    </a:lnTo>
                    <a:lnTo>
                      <a:pt x="387129" y="189451"/>
                    </a:lnTo>
                    <a:lnTo>
                      <a:pt x="387129" y="211088"/>
                    </a:lnTo>
                    <a:cubicBezTo>
                      <a:pt x="393096" y="209555"/>
                      <a:pt x="399448" y="209452"/>
                      <a:pt x="405481" y="210794"/>
                    </a:cubicBezTo>
                    <a:cubicBezTo>
                      <a:pt x="411576" y="212128"/>
                      <a:pt x="417223" y="214868"/>
                      <a:pt x="422036" y="218789"/>
                    </a:cubicBezTo>
                    <a:cubicBezTo>
                      <a:pt x="425501" y="221356"/>
                      <a:pt x="426464" y="222087"/>
                      <a:pt x="429864" y="222087"/>
                    </a:cubicBezTo>
                    <a:cubicBezTo>
                      <a:pt x="433330" y="222087"/>
                      <a:pt x="434164" y="221356"/>
                      <a:pt x="437565" y="218789"/>
                    </a:cubicBezTo>
                    <a:cubicBezTo>
                      <a:pt x="444559" y="213026"/>
                      <a:pt x="453350" y="209876"/>
                      <a:pt x="462398" y="209876"/>
                    </a:cubicBezTo>
                    <a:cubicBezTo>
                      <a:pt x="471446" y="209876"/>
                      <a:pt x="480237" y="213026"/>
                      <a:pt x="487231" y="218789"/>
                    </a:cubicBezTo>
                    <a:cubicBezTo>
                      <a:pt x="490761" y="221356"/>
                      <a:pt x="491595" y="222087"/>
                      <a:pt x="495060" y="222087"/>
                    </a:cubicBezTo>
                    <a:lnTo>
                      <a:pt x="501156" y="222087"/>
                    </a:lnTo>
                    <a:lnTo>
                      <a:pt x="501156" y="283201"/>
                    </a:lnTo>
                    <a:lnTo>
                      <a:pt x="495060" y="283201"/>
                    </a:lnTo>
                    <a:close/>
                  </a:path>
                </a:pathLst>
              </a:custGeom>
              <a:solidFill>
                <a:srgbClr val="FFFFFF"/>
              </a:solidFill>
              <a:ln w="6417" cap="flat">
                <a:noFill/>
                <a:prstDash val="solid"/>
                <a:miter/>
              </a:ln>
            </p:spPr>
            <p:txBody>
              <a:bodyPr rtlCol="0" anchor="ctr"/>
              <a:lstStyle/>
              <a:p>
                <a:endParaRPr lang="en-US"/>
              </a:p>
            </p:txBody>
          </p:sp>
          <p:sp>
            <p:nvSpPr>
              <p:cNvPr id="2622" name="Freeform: Shape 2621">
                <a:extLst>
                  <a:ext uri="{FF2B5EF4-FFF2-40B4-BE49-F238E27FC236}">
                    <a16:creationId xmlns:a16="http://schemas.microsoft.com/office/drawing/2014/main" id="{F07F4E25-EB1F-45CD-8444-C090302FA12B}"/>
                  </a:ext>
                </a:extLst>
              </p:cNvPr>
              <p:cNvSpPr/>
              <p:nvPr/>
            </p:nvSpPr>
            <p:spPr>
              <a:xfrm>
                <a:off x="9038122" y="5505868"/>
                <a:ext cx="513347" cy="296151"/>
              </a:xfrm>
              <a:custGeom>
                <a:avLst/>
                <a:gdLst>
                  <a:gd name="connsiteX0" fmla="*/ 387064 w 513347"/>
                  <a:gd name="connsiteY0" fmla="*/ 12468 h 296151"/>
                  <a:gd name="connsiteX1" fmla="*/ 387064 w 513347"/>
                  <a:gd name="connsiteY1" fmla="*/ 20656 h 296151"/>
                  <a:gd name="connsiteX2" fmla="*/ 492941 w 513347"/>
                  <a:gd name="connsiteY2" fmla="*/ 140805 h 296151"/>
                  <a:gd name="connsiteX3" fmla="*/ 501155 w 513347"/>
                  <a:gd name="connsiteY3" fmla="*/ 140805 h 296151"/>
                  <a:gd name="connsiteX4" fmla="*/ 501155 w 513347"/>
                  <a:gd name="connsiteY4" fmla="*/ 189695 h 296151"/>
                  <a:gd name="connsiteX5" fmla="*/ 387064 w 513347"/>
                  <a:gd name="connsiteY5" fmla="*/ 189695 h 296151"/>
                  <a:gd name="connsiteX6" fmla="*/ 387064 w 513347"/>
                  <a:gd name="connsiteY6" fmla="*/ 226361 h 296151"/>
                  <a:gd name="connsiteX7" fmla="*/ 403363 w 513347"/>
                  <a:gd name="connsiteY7" fmla="*/ 222812 h 296151"/>
                  <a:gd name="connsiteX8" fmla="*/ 424474 w 513347"/>
                  <a:gd name="connsiteY8" fmla="*/ 230519 h 296151"/>
                  <a:gd name="connsiteX9" fmla="*/ 435896 w 513347"/>
                  <a:gd name="connsiteY9" fmla="*/ 235023 h 296151"/>
                  <a:gd name="connsiteX10" fmla="*/ 447318 w 513347"/>
                  <a:gd name="connsiteY10" fmla="*/ 230519 h 296151"/>
                  <a:gd name="connsiteX11" fmla="*/ 468494 w 513347"/>
                  <a:gd name="connsiteY11" fmla="*/ 222812 h 296151"/>
                  <a:gd name="connsiteX12" fmla="*/ 489733 w 513347"/>
                  <a:gd name="connsiteY12" fmla="*/ 230519 h 296151"/>
                  <a:gd name="connsiteX13" fmla="*/ 501155 w 513347"/>
                  <a:gd name="connsiteY13" fmla="*/ 235036 h 296151"/>
                  <a:gd name="connsiteX14" fmla="*/ 501155 w 513347"/>
                  <a:gd name="connsiteY14" fmla="*/ 283926 h 296151"/>
                  <a:gd name="connsiteX15" fmla="*/ 479980 w 513347"/>
                  <a:gd name="connsiteY15" fmla="*/ 276226 h 296151"/>
                  <a:gd name="connsiteX16" fmla="*/ 468494 w 513347"/>
                  <a:gd name="connsiteY16" fmla="*/ 271708 h 296151"/>
                  <a:gd name="connsiteX17" fmla="*/ 457136 w 513347"/>
                  <a:gd name="connsiteY17" fmla="*/ 276226 h 296151"/>
                  <a:gd name="connsiteX18" fmla="*/ 435896 w 513347"/>
                  <a:gd name="connsiteY18" fmla="*/ 283945 h 296151"/>
                  <a:gd name="connsiteX19" fmla="*/ 414721 w 513347"/>
                  <a:gd name="connsiteY19" fmla="*/ 276226 h 296151"/>
                  <a:gd name="connsiteX20" fmla="*/ 403363 w 513347"/>
                  <a:gd name="connsiteY20" fmla="*/ 271708 h 296151"/>
                  <a:gd name="connsiteX21" fmla="*/ 391876 w 513347"/>
                  <a:gd name="connsiteY21" fmla="*/ 276226 h 296151"/>
                  <a:gd name="connsiteX22" fmla="*/ 370701 w 513347"/>
                  <a:gd name="connsiteY22" fmla="*/ 283926 h 296151"/>
                  <a:gd name="connsiteX23" fmla="*/ 349589 w 513347"/>
                  <a:gd name="connsiteY23" fmla="*/ 276226 h 296151"/>
                  <a:gd name="connsiteX24" fmla="*/ 338167 w 513347"/>
                  <a:gd name="connsiteY24" fmla="*/ 271721 h 296151"/>
                  <a:gd name="connsiteX25" fmla="*/ 326682 w 513347"/>
                  <a:gd name="connsiteY25" fmla="*/ 276226 h 296151"/>
                  <a:gd name="connsiteX26" fmla="*/ 305570 w 513347"/>
                  <a:gd name="connsiteY26" fmla="*/ 283926 h 296151"/>
                  <a:gd name="connsiteX27" fmla="*/ 284266 w 513347"/>
                  <a:gd name="connsiteY27" fmla="*/ 276226 h 296151"/>
                  <a:gd name="connsiteX28" fmla="*/ 272908 w 513347"/>
                  <a:gd name="connsiteY28" fmla="*/ 271689 h 296151"/>
                  <a:gd name="connsiteX29" fmla="*/ 261551 w 513347"/>
                  <a:gd name="connsiteY29" fmla="*/ 276226 h 296151"/>
                  <a:gd name="connsiteX30" fmla="*/ 240310 w 513347"/>
                  <a:gd name="connsiteY30" fmla="*/ 283926 h 296151"/>
                  <a:gd name="connsiteX31" fmla="*/ 219135 w 513347"/>
                  <a:gd name="connsiteY31" fmla="*/ 276226 h 296151"/>
                  <a:gd name="connsiteX32" fmla="*/ 207777 w 513347"/>
                  <a:gd name="connsiteY32" fmla="*/ 271708 h 296151"/>
                  <a:gd name="connsiteX33" fmla="*/ 196291 w 513347"/>
                  <a:gd name="connsiteY33" fmla="*/ 276226 h 296151"/>
                  <a:gd name="connsiteX34" fmla="*/ 175180 w 513347"/>
                  <a:gd name="connsiteY34" fmla="*/ 283926 h 296151"/>
                  <a:gd name="connsiteX35" fmla="*/ 154004 w 513347"/>
                  <a:gd name="connsiteY35" fmla="*/ 276226 h 296151"/>
                  <a:gd name="connsiteX36" fmla="*/ 142582 w 513347"/>
                  <a:gd name="connsiteY36" fmla="*/ 271721 h 296151"/>
                  <a:gd name="connsiteX37" fmla="*/ 131160 w 513347"/>
                  <a:gd name="connsiteY37" fmla="*/ 276226 h 296151"/>
                  <a:gd name="connsiteX38" fmla="*/ 109985 w 513347"/>
                  <a:gd name="connsiteY38" fmla="*/ 283926 h 296151"/>
                  <a:gd name="connsiteX39" fmla="*/ 88873 w 513347"/>
                  <a:gd name="connsiteY39" fmla="*/ 276226 h 296151"/>
                  <a:gd name="connsiteX40" fmla="*/ 77387 w 513347"/>
                  <a:gd name="connsiteY40" fmla="*/ 271708 h 296151"/>
                  <a:gd name="connsiteX41" fmla="*/ 66030 w 513347"/>
                  <a:gd name="connsiteY41" fmla="*/ 276226 h 296151"/>
                  <a:gd name="connsiteX42" fmla="*/ 44789 w 513347"/>
                  <a:gd name="connsiteY42" fmla="*/ 283945 h 296151"/>
                  <a:gd name="connsiteX43" fmla="*/ 23614 w 513347"/>
                  <a:gd name="connsiteY43" fmla="*/ 276226 h 296151"/>
                  <a:gd name="connsiteX44" fmla="*/ 12192 w 513347"/>
                  <a:gd name="connsiteY44" fmla="*/ 271708 h 296151"/>
                  <a:gd name="connsiteX45" fmla="*/ 12192 w 513347"/>
                  <a:gd name="connsiteY45" fmla="*/ 222812 h 296151"/>
                  <a:gd name="connsiteX46" fmla="*/ 33367 w 513347"/>
                  <a:gd name="connsiteY46" fmla="*/ 230519 h 296151"/>
                  <a:gd name="connsiteX47" fmla="*/ 44789 w 513347"/>
                  <a:gd name="connsiteY47" fmla="*/ 235023 h 296151"/>
                  <a:gd name="connsiteX48" fmla="*/ 56212 w 513347"/>
                  <a:gd name="connsiteY48" fmla="*/ 230519 h 296151"/>
                  <a:gd name="connsiteX49" fmla="*/ 77387 w 513347"/>
                  <a:gd name="connsiteY49" fmla="*/ 222812 h 296151"/>
                  <a:gd name="connsiteX50" fmla="*/ 98627 w 513347"/>
                  <a:gd name="connsiteY50" fmla="*/ 230519 h 296151"/>
                  <a:gd name="connsiteX51" fmla="*/ 103888 w 513347"/>
                  <a:gd name="connsiteY51" fmla="*/ 233926 h 296151"/>
                  <a:gd name="connsiteX52" fmla="*/ 109985 w 513347"/>
                  <a:gd name="connsiteY52" fmla="*/ 235036 h 296151"/>
                  <a:gd name="connsiteX53" fmla="*/ 121343 w 513347"/>
                  <a:gd name="connsiteY53" fmla="*/ 230519 h 296151"/>
                  <a:gd name="connsiteX54" fmla="*/ 128337 w 513347"/>
                  <a:gd name="connsiteY54" fmla="*/ 225995 h 296151"/>
                  <a:gd name="connsiteX55" fmla="*/ 128337 w 513347"/>
                  <a:gd name="connsiteY55" fmla="*/ 189695 h 296151"/>
                  <a:gd name="connsiteX56" fmla="*/ 12192 w 513347"/>
                  <a:gd name="connsiteY56" fmla="*/ 189695 h 296151"/>
                  <a:gd name="connsiteX57" fmla="*/ 12192 w 513347"/>
                  <a:gd name="connsiteY57" fmla="*/ 140805 h 296151"/>
                  <a:gd name="connsiteX58" fmla="*/ 22395 w 513347"/>
                  <a:gd name="connsiteY58" fmla="*/ 140805 h 296151"/>
                  <a:gd name="connsiteX59" fmla="*/ 128337 w 513347"/>
                  <a:gd name="connsiteY59" fmla="*/ 20656 h 296151"/>
                  <a:gd name="connsiteX60" fmla="*/ 128337 w 513347"/>
                  <a:gd name="connsiteY60" fmla="*/ 12468 h 296151"/>
                  <a:gd name="connsiteX61" fmla="*/ 144572 w 513347"/>
                  <a:gd name="connsiteY61" fmla="*/ 12468 h 296151"/>
                  <a:gd name="connsiteX62" fmla="*/ 144572 w 513347"/>
                  <a:gd name="connsiteY62" fmla="*/ 20656 h 296151"/>
                  <a:gd name="connsiteX63" fmla="*/ 166196 w 513347"/>
                  <a:gd name="connsiteY63" fmla="*/ 92280 h 296151"/>
                  <a:gd name="connsiteX64" fmla="*/ 206237 w 513347"/>
                  <a:gd name="connsiteY64" fmla="*/ 128003 h 296151"/>
                  <a:gd name="connsiteX65" fmla="*/ 258727 w 513347"/>
                  <a:gd name="connsiteY65" fmla="*/ 138848 h 296151"/>
                  <a:gd name="connsiteX66" fmla="*/ 311217 w 513347"/>
                  <a:gd name="connsiteY66" fmla="*/ 127092 h 296151"/>
                  <a:gd name="connsiteX67" fmla="*/ 350039 w 513347"/>
                  <a:gd name="connsiteY67" fmla="*/ 89958 h 296151"/>
                  <a:gd name="connsiteX68" fmla="*/ 370701 w 513347"/>
                  <a:gd name="connsiteY68" fmla="*/ 20412 h 296151"/>
                  <a:gd name="connsiteX69" fmla="*/ 370701 w 513347"/>
                  <a:gd name="connsiteY69" fmla="*/ 12218 h 296151"/>
                  <a:gd name="connsiteX70" fmla="*/ 387064 w 513347"/>
                  <a:gd name="connsiteY70" fmla="*/ 12218 h 296151"/>
                  <a:gd name="connsiteX71" fmla="*/ 399320 w 513347"/>
                  <a:gd name="connsiteY71" fmla="*/ 0 h 296151"/>
                  <a:gd name="connsiteX72" fmla="*/ 358509 w 513347"/>
                  <a:gd name="connsiteY72" fmla="*/ 0 h 296151"/>
                  <a:gd name="connsiteX73" fmla="*/ 358509 w 513347"/>
                  <a:gd name="connsiteY73" fmla="*/ 20412 h 296151"/>
                  <a:gd name="connsiteX74" fmla="*/ 339644 w 513347"/>
                  <a:gd name="connsiteY74" fmla="*/ 83477 h 296151"/>
                  <a:gd name="connsiteX75" fmla="*/ 305249 w 513347"/>
                  <a:gd name="connsiteY75" fmla="*/ 116299 h 296151"/>
                  <a:gd name="connsiteX76" fmla="*/ 258727 w 513347"/>
                  <a:gd name="connsiteY76" fmla="*/ 126380 h 296151"/>
                  <a:gd name="connsiteX77" fmla="*/ 212077 w 513347"/>
                  <a:gd name="connsiteY77" fmla="*/ 117094 h 296151"/>
                  <a:gd name="connsiteX78" fmla="*/ 176463 w 513347"/>
                  <a:gd name="connsiteY78" fmla="*/ 85434 h 296151"/>
                  <a:gd name="connsiteX79" fmla="*/ 156827 w 513347"/>
                  <a:gd name="connsiteY79" fmla="*/ 20412 h 296151"/>
                  <a:gd name="connsiteX80" fmla="*/ 156827 w 513347"/>
                  <a:gd name="connsiteY80" fmla="*/ 244 h 296151"/>
                  <a:gd name="connsiteX81" fmla="*/ 116145 w 513347"/>
                  <a:gd name="connsiteY81" fmla="*/ 244 h 296151"/>
                  <a:gd name="connsiteX82" fmla="*/ 116145 w 513347"/>
                  <a:gd name="connsiteY82" fmla="*/ 20656 h 296151"/>
                  <a:gd name="connsiteX83" fmla="*/ 22395 w 513347"/>
                  <a:gd name="connsiteY83" fmla="*/ 128581 h 296151"/>
                  <a:gd name="connsiteX84" fmla="*/ 0 w 513347"/>
                  <a:gd name="connsiteY84" fmla="*/ 128581 h 296151"/>
                  <a:gd name="connsiteX85" fmla="*/ 0 w 513347"/>
                  <a:gd name="connsiteY85" fmla="*/ 201912 h 296151"/>
                  <a:gd name="connsiteX86" fmla="*/ 116145 w 513347"/>
                  <a:gd name="connsiteY86" fmla="*/ 201912 h 296151"/>
                  <a:gd name="connsiteX87" fmla="*/ 116145 w 513347"/>
                  <a:gd name="connsiteY87" fmla="*/ 218782 h 296151"/>
                  <a:gd name="connsiteX88" fmla="*/ 114027 w 513347"/>
                  <a:gd name="connsiteY88" fmla="*/ 220252 h 296151"/>
                  <a:gd name="connsiteX89" fmla="*/ 109985 w 513347"/>
                  <a:gd name="connsiteY89" fmla="*/ 222812 h 296151"/>
                  <a:gd name="connsiteX90" fmla="*/ 105942 w 513347"/>
                  <a:gd name="connsiteY90" fmla="*/ 220740 h 296151"/>
                  <a:gd name="connsiteX91" fmla="*/ 77451 w 513347"/>
                  <a:gd name="connsiteY91" fmla="*/ 210595 h 296151"/>
                  <a:gd name="connsiteX92" fmla="*/ 48896 w 513347"/>
                  <a:gd name="connsiteY92" fmla="*/ 220740 h 296151"/>
                  <a:gd name="connsiteX93" fmla="*/ 44854 w 513347"/>
                  <a:gd name="connsiteY93" fmla="*/ 222812 h 296151"/>
                  <a:gd name="connsiteX94" fmla="*/ 40683 w 513347"/>
                  <a:gd name="connsiteY94" fmla="*/ 220740 h 296151"/>
                  <a:gd name="connsiteX95" fmla="*/ 12192 w 513347"/>
                  <a:gd name="connsiteY95" fmla="*/ 210595 h 296151"/>
                  <a:gd name="connsiteX96" fmla="*/ 0 w 513347"/>
                  <a:gd name="connsiteY96" fmla="*/ 210595 h 296151"/>
                  <a:gd name="connsiteX97" fmla="*/ 0 w 513347"/>
                  <a:gd name="connsiteY97" fmla="*/ 283926 h 296151"/>
                  <a:gd name="connsiteX98" fmla="*/ 12192 w 513347"/>
                  <a:gd name="connsiteY98" fmla="*/ 283926 h 296151"/>
                  <a:gd name="connsiteX99" fmla="*/ 16235 w 513347"/>
                  <a:gd name="connsiteY99" fmla="*/ 286005 h 296151"/>
                  <a:gd name="connsiteX100" fmla="*/ 44854 w 513347"/>
                  <a:gd name="connsiteY100" fmla="*/ 296150 h 296151"/>
                  <a:gd name="connsiteX101" fmla="*/ 73345 w 513347"/>
                  <a:gd name="connsiteY101" fmla="*/ 285517 h 296151"/>
                  <a:gd name="connsiteX102" fmla="*/ 77387 w 513347"/>
                  <a:gd name="connsiteY102" fmla="*/ 283438 h 296151"/>
                  <a:gd name="connsiteX103" fmla="*/ 81494 w 513347"/>
                  <a:gd name="connsiteY103" fmla="*/ 285517 h 296151"/>
                  <a:gd name="connsiteX104" fmla="*/ 109985 w 513347"/>
                  <a:gd name="connsiteY104" fmla="*/ 295643 h 296151"/>
                  <a:gd name="connsiteX105" fmla="*/ 138475 w 513347"/>
                  <a:gd name="connsiteY105" fmla="*/ 285517 h 296151"/>
                  <a:gd name="connsiteX106" fmla="*/ 142518 w 513347"/>
                  <a:gd name="connsiteY106" fmla="*/ 283438 h 296151"/>
                  <a:gd name="connsiteX107" fmla="*/ 146689 w 513347"/>
                  <a:gd name="connsiteY107" fmla="*/ 285517 h 296151"/>
                  <a:gd name="connsiteX108" fmla="*/ 175180 w 513347"/>
                  <a:gd name="connsiteY108" fmla="*/ 295643 h 296151"/>
                  <a:gd name="connsiteX109" fmla="*/ 203606 w 513347"/>
                  <a:gd name="connsiteY109" fmla="*/ 285517 h 296151"/>
                  <a:gd name="connsiteX110" fmla="*/ 207777 w 513347"/>
                  <a:gd name="connsiteY110" fmla="*/ 283438 h 296151"/>
                  <a:gd name="connsiteX111" fmla="*/ 211820 w 513347"/>
                  <a:gd name="connsiteY111" fmla="*/ 285517 h 296151"/>
                  <a:gd name="connsiteX112" fmla="*/ 240375 w 513347"/>
                  <a:gd name="connsiteY112" fmla="*/ 295662 h 296151"/>
                  <a:gd name="connsiteX113" fmla="*/ 268866 w 513347"/>
                  <a:gd name="connsiteY113" fmla="*/ 285517 h 296151"/>
                  <a:gd name="connsiteX114" fmla="*/ 272908 w 513347"/>
                  <a:gd name="connsiteY114" fmla="*/ 283438 h 296151"/>
                  <a:gd name="connsiteX115" fmla="*/ 276951 w 513347"/>
                  <a:gd name="connsiteY115" fmla="*/ 285396 h 296151"/>
                  <a:gd name="connsiteX116" fmla="*/ 305506 w 513347"/>
                  <a:gd name="connsiteY116" fmla="*/ 295611 h 296151"/>
                  <a:gd name="connsiteX117" fmla="*/ 334061 w 513347"/>
                  <a:gd name="connsiteY117" fmla="*/ 285396 h 296151"/>
                  <a:gd name="connsiteX118" fmla="*/ 338103 w 513347"/>
                  <a:gd name="connsiteY118" fmla="*/ 283316 h 296151"/>
                  <a:gd name="connsiteX119" fmla="*/ 342210 w 513347"/>
                  <a:gd name="connsiteY119" fmla="*/ 285396 h 296151"/>
                  <a:gd name="connsiteX120" fmla="*/ 370701 w 513347"/>
                  <a:gd name="connsiteY120" fmla="*/ 295521 h 296151"/>
                  <a:gd name="connsiteX121" fmla="*/ 399192 w 513347"/>
                  <a:gd name="connsiteY121" fmla="*/ 285396 h 296151"/>
                  <a:gd name="connsiteX122" fmla="*/ 403363 w 513347"/>
                  <a:gd name="connsiteY122" fmla="*/ 283316 h 296151"/>
                  <a:gd name="connsiteX123" fmla="*/ 407405 w 513347"/>
                  <a:gd name="connsiteY123" fmla="*/ 285396 h 296151"/>
                  <a:gd name="connsiteX124" fmla="*/ 435896 w 513347"/>
                  <a:gd name="connsiteY124" fmla="*/ 295541 h 296151"/>
                  <a:gd name="connsiteX125" fmla="*/ 464451 w 513347"/>
                  <a:gd name="connsiteY125" fmla="*/ 285396 h 296151"/>
                  <a:gd name="connsiteX126" fmla="*/ 468494 w 513347"/>
                  <a:gd name="connsiteY126" fmla="*/ 283316 h 296151"/>
                  <a:gd name="connsiteX127" fmla="*/ 472665 w 513347"/>
                  <a:gd name="connsiteY127" fmla="*/ 285396 h 296151"/>
                  <a:gd name="connsiteX128" fmla="*/ 501155 w 513347"/>
                  <a:gd name="connsiteY128" fmla="*/ 296150 h 296151"/>
                  <a:gd name="connsiteX129" fmla="*/ 513347 w 513347"/>
                  <a:gd name="connsiteY129" fmla="*/ 296150 h 296151"/>
                  <a:gd name="connsiteX130" fmla="*/ 513347 w 513347"/>
                  <a:gd name="connsiteY130" fmla="*/ 222812 h 296151"/>
                  <a:gd name="connsiteX131" fmla="*/ 501155 w 513347"/>
                  <a:gd name="connsiteY131" fmla="*/ 222812 h 296151"/>
                  <a:gd name="connsiteX132" fmla="*/ 497113 w 513347"/>
                  <a:gd name="connsiteY132" fmla="*/ 220740 h 296151"/>
                  <a:gd name="connsiteX133" fmla="*/ 468558 w 513347"/>
                  <a:gd name="connsiteY133" fmla="*/ 210595 h 296151"/>
                  <a:gd name="connsiteX134" fmla="*/ 440003 w 513347"/>
                  <a:gd name="connsiteY134" fmla="*/ 220740 h 296151"/>
                  <a:gd name="connsiteX135" fmla="*/ 435832 w 513347"/>
                  <a:gd name="connsiteY135" fmla="*/ 222812 h 296151"/>
                  <a:gd name="connsiteX136" fmla="*/ 431854 w 513347"/>
                  <a:gd name="connsiteY136" fmla="*/ 220740 h 296151"/>
                  <a:gd name="connsiteX137" fmla="*/ 403363 w 513347"/>
                  <a:gd name="connsiteY137" fmla="*/ 210595 h 296151"/>
                  <a:gd name="connsiteX138" fmla="*/ 399320 w 513347"/>
                  <a:gd name="connsiteY138" fmla="*/ 210595 h 296151"/>
                  <a:gd name="connsiteX139" fmla="*/ 399320 w 513347"/>
                  <a:gd name="connsiteY139" fmla="*/ 202278 h 296151"/>
                  <a:gd name="connsiteX140" fmla="*/ 513347 w 513347"/>
                  <a:gd name="connsiteY140" fmla="*/ 202278 h 296151"/>
                  <a:gd name="connsiteX141" fmla="*/ 513347 w 513347"/>
                  <a:gd name="connsiteY141" fmla="*/ 128947 h 296151"/>
                  <a:gd name="connsiteX142" fmla="*/ 492941 w 513347"/>
                  <a:gd name="connsiteY142" fmla="*/ 128947 h 296151"/>
                  <a:gd name="connsiteX143" fmla="*/ 399320 w 513347"/>
                  <a:gd name="connsiteY143" fmla="*/ 21022 h 296151"/>
                  <a:gd name="connsiteX144" fmla="*/ 399320 w 513347"/>
                  <a:gd name="connsiteY144" fmla="*/ 244 h 296151"/>
                  <a:gd name="connsiteX145" fmla="*/ 399320 w 513347"/>
                  <a:gd name="connsiteY145" fmla="*/ 0 h 29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3347" h="296151">
                    <a:moveTo>
                      <a:pt x="387064" y="12468"/>
                    </a:moveTo>
                    <a:lnTo>
                      <a:pt x="387064" y="20656"/>
                    </a:lnTo>
                    <a:cubicBezTo>
                      <a:pt x="387064" y="51457"/>
                      <a:pt x="413116" y="140805"/>
                      <a:pt x="492941" y="140805"/>
                    </a:cubicBezTo>
                    <a:lnTo>
                      <a:pt x="501155" y="140805"/>
                    </a:lnTo>
                    <a:lnTo>
                      <a:pt x="501155" y="189695"/>
                    </a:lnTo>
                    <a:lnTo>
                      <a:pt x="387064" y="189695"/>
                    </a:lnTo>
                    <a:lnTo>
                      <a:pt x="387064" y="226361"/>
                    </a:lnTo>
                    <a:cubicBezTo>
                      <a:pt x="392069" y="223666"/>
                      <a:pt x="397716" y="222440"/>
                      <a:pt x="403363" y="222812"/>
                    </a:cubicBezTo>
                    <a:cubicBezTo>
                      <a:pt x="411063" y="222729"/>
                      <a:pt x="418635" y="225462"/>
                      <a:pt x="424474" y="230519"/>
                    </a:cubicBezTo>
                    <a:cubicBezTo>
                      <a:pt x="427618" y="233413"/>
                      <a:pt x="431661" y="235023"/>
                      <a:pt x="435896" y="235023"/>
                    </a:cubicBezTo>
                    <a:cubicBezTo>
                      <a:pt x="440131" y="235023"/>
                      <a:pt x="444238" y="233413"/>
                      <a:pt x="447318" y="230519"/>
                    </a:cubicBezTo>
                    <a:cubicBezTo>
                      <a:pt x="453222" y="225462"/>
                      <a:pt x="460730" y="222729"/>
                      <a:pt x="468494" y="222812"/>
                    </a:cubicBezTo>
                    <a:cubicBezTo>
                      <a:pt x="476258" y="222735"/>
                      <a:pt x="483830" y="225469"/>
                      <a:pt x="489733" y="230519"/>
                    </a:cubicBezTo>
                    <a:cubicBezTo>
                      <a:pt x="492814" y="233471"/>
                      <a:pt x="496856" y="235094"/>
                      <a:pt x="501155" y="235036"/>
                    </a:cubicBezTo>
                    <a:lnTo>
                      <a:pt x="501155" y="283926"/>
                    </a:lnTo>
                    <a:cubicBezTo>
                      <a:pt x="493391" y="283984"/>
                      <a:pt x="485883" y="281250"/>
                      <a:pt x="479980" y="276226"/>
                    </a:cubicBezTo>
                    <a:cubicBezTo>
                      <a:pt x="476899" y="273268"/>
                      <a:pt x="472793" y="271644"/>
                      <a:pt x="468494" y="271708"/>
                    </a:cubicBezTo>
                    <a:cubicBezTo>
                      <a:pt x="464258" y="271651"/>
                      <a:pt x="460152" y="273274"/>
                      <a:pt x="457136" y="276226"/>
                    </a:cubicBezTo>
                    <a:cubicBezTo>
                      <a:pt x="451169" y="281212"/>
                      <a:pt x="443661" y="283945"/>
                      <a:pt x="435896" y="283945"/>
                    </a:cubicBezTo>
                    <a:cubicBezTo>
                      <a:pt x="428132" y="283945"/>
                      <a:pt x="420624" y="281212"/>
                      <a:pt x="414721" y="276226"/>
                    </a:cubicBezTo>
                    <a:cubicBezTo>
                      <a:pt x="411641" y="273274"/>
                      <a:pt x="407598" y="271651"/>
                      <a:pt x="403363" y="271708"/>
                    </a:cubicBezTo>
                    <a:cubicBezTo>
                      <a:pt x="399063" y="271644"/>
                      <a:pt x="394957" y="273268"/>
                      <a:pt x="391876" y="276226"/>
                    </a:cubicBezTo>
                    <a:cubicBezTo>
                      <a:pt x="385909" y="281205"/>
                      <a:pt x="378465" y="283926"/>
                      <a:pt x="370701" y="283926"/>
                    </a:cubicBezTo>
                    <a:cubicBezTo>
                      <a:pt x="363000" y="283926"/>
                      <a:pt x="355493" y="281205"/>
                      <a:pt x="349589" y="276226"/>
                    </a:cubicBezTo>
                    <a:cubicBezTo>
                      <a:pt x="346445" y="273332"/>
                      <a:pt x="342403" y="271721"/>
                      <a:pt x="338167" y="271721"/>
                    </a:cubicBezTo>
                    <a:cubicBezTo>
                      <a:pt x="333868" y="271721"/>
                      <a:pt x="329826" y="273332"/>
                      <a:pt x="326682" y="276226"/>
                    </a:cubicBezTo>
                    <a:cubicBezTo>
                      <a:pt x="320778" y="281218"/>
                      <a:pt x="313270" y="283952"/>
                      <a:pt x="305570" y="283926"/>
                    </a:cubicBezTo>
                    <a:cubicBezTo>
                      <a:pt x="297806" y="283945"/>
                      <a:pt x="290234" y="281218"/>
                      <a:pt x="284266" y="276226"/>
                    </a:cubicBezTo>
                    <a:cubicBezTo>
                      <a:pt x="281250" y="273313"/>
                      <a:pt x="277143" y="271689"/>
                      <a:pt x="272908" y="271689"/>
                    </a:cubicBezTo>
                    <a:cubicBezTo>
                      <a:pt x="268673" y="271689"/>
                      <a:pt x="264631" y="273313"/>
                      <a:pt x="261551" y="276226"/>
                    </a:cubicBezTo>
                    <a:cubicBezTo>
                      <a:pt x="255583" y="281218"/>
                      <a:pt x="248075" y="283945"/>
                      <a:pt x="240310" y="283926"/>
                    </a:cubicBezTo>
                    <a:cubicBezTo>
                      <a:pt x="232546" y="283952"/>
                      <a:pt x="225038" y="281218"/>
                      <a:pt x="219135" y="276226"/>
                    </a:cubicBezTo>
                    <a:cubicBezTo>
                      <a:pt x="216120" y="273274"/>
                      <a:pt x="212013" y="271651"/>
                      <a:pt x="207777" y="271708"/>
                    </a:cubicBezTo>
                    <a:cubicBezTo>
                      <a:pt x="203478" y="271644"/>
                      <a:pt x="199371" y="273268"/>
                      <a:pt x="196291" y="276226"/>
                    </a:cubicBezTo>
                    <a:cubicBezTo>
                      <a:pt x="190388" y="281205"/>
                      <a:pt x="182880" y="283926"/>
                      <a:pt x="175180" y="283926"/>
                    </a:cubicBezTo>
                    <a:cubicBezTo>
                      <a:pt x="167415" y="283926"/>
                      <a:pt x="159908" y="281205"/>
                      <a:pt x="154004" y="276226"/>
                    </a:cubicBezTo>
                    <a:cubicBezTo>
                      <a:pt x="150924" y="273332"/>
                      <a:pt x="146817" y="271721"/>
                      <a:pt x="142582" y="271721"/>
                    </a:cubicBezTo>
                    <a:cubicBezTo>
                      <a:pt x="138347" y="271721"/>
                      <a:pt x="134241" y="273332"/>
                      <a:pt x="131160" y="276226"/>
                    </a:cubicBezTo>
                    <a:cubicBezTo>
                      <a:pt x="125257" y="281205"/>
                      <a:pt x="117749" y="283926"/>
                      <a:pt x="109985" y="283926"/>
                    </a:cubicBezTo>
                    <a:cubicBezTo>
                      <a:pt x="102284" y="283926"/>
                      <a:pt x="94777" y="281205"/>
                      <a:pt x="88873" y="276226"/>
                    </a:cubicBezTo>
                    <a:cubicBezTo>
                      <a:pt x="85793" y="273268"/>
                      <a:pt x="81622" y="271644"/>
                      <a:pt x="77387" y="271708"/>
                    </a:cubicBezTo>
                    <a:cubicBezTo>
                      <a:pt x="73152" y="271651"/>
                      <a:pt x="69045" y="273274"/>
                      <a:pt x="66030" y="276226"/>
                    </a:cubicBezTo>
                    <a:cubicBezTo>
                      <a:pt x="60062" y="281212"/>
                      <a:pt x="52554" y="283945"/>
                      <a:pt x="44789" y="283945"/>
                    </a:cubicBezTo>
                    <a:cubicBezTo>
                      <a:pt x="37025" y="283945"/>
                      <a:pt x="29517" y="281212"/>
                      <a:pt x="23614" y="276226"/>
                    </a:cubicBezTo>
                    <a:cubicBezTo>
                      <a:pt x="20534" y="273274"/>
                      <a:pt x="16491" y="271651"/>
                      <a:pt x="12192" y="271708"/>
                    </a:cubicBezTo>
                    <a:lnTo>
                      <a:pt x="12192" y="222812"/>
                    </a:lnTo>
                    <a:cubicBezTo>
                      <a:pt x="19956" y="222703"/>
                      <a:pt x="27529" y="225443"/>
                      <a:pt x="33367" y="230519"/>
                    </a:cubicBezTo>
                    <a:cubicBezTo>
                      <a:pt x="36448" y="233413"/>
                      <a:pt x="40554" y="235023"/>
                      <a:pt x="44789" y="235023"/>
                    </a:cubicBezTo>
                    <a:cubicBezTo>
                      <a:pt x="49025" y="235023"/>
                      <a:pt x="53132" y="233413"/>
                      <a:pt x="56212" y="230519"/>
                    </a:cubicBezTo>
                    <a:cubicBezTo>
                      <a:pt x="62115" y="225462"/>
                      <a:pt x="69623" y="222729"/>
                      <a:pt x="77387" y="222812"/>
                    </a:cubicBezTo>
                    <a:cubicBezTo>
                      <a:pt x="85152" y="222735"/>
                      <a:pt x="92723" y="225469"/>
                      <a:pt x="98627" y="230519"/>
                    </a:cubicBezTo>
                    <a:cubicBezTo>
                      <a:pt x="100103" y="231988"/>
                      <a:pt x="101899" y="233149"/>
                      <a:pt x="103888" y="233926"/>
                    </a:cubicBezTo>
                    <a:cubicBezTo>
                      <a:pt x="105814" y="234702"/>
                      <a:pt x="107931" y="235081"/>
                      <a:pt x="109985" y="235036"/>
                    </a:cubicBezTo>
                    <a:cubicBezTo>
                      <a:pt x="114220" y="235094"/>
                      <a:pt x="118326" y="233471"/>
                      <a:pt x="121343" y="230519"/>
                    </a:cubicBezTo>
                    <a:cubicBezTo>
                      <a:pt x="123588" y="228857"/>
                      <a:pt x="125898" y="227349"/>
                      <a:pt x="128337" y="225995"/>
                    </a:cubicBezTo>
                    <a:lnTo>
                      <a:pt x="128337" y="189695"/>
                    </a:lnTo>
                    <a:lnTo>
                      <a:pt x="12192" y="189695"/>
                    </a:lnTo>
                    <a:lnTo>
                      <a:pt x="12192" y="140805"/>
                    </a:lnTo>
                    <a:lnTo>
                      <a:pt x="22395" y="140805"/>
                    </a:lnTo>
                    <a:cubicBezTo>
                      <a:pt x="102284" y="140805"/>
                      <a:pt x="128337" y="51457"/>
                      <a:pt x="128337" y="20656"/>
                    </a:cubicBezTo>
                    <a:lnTo>
                      <a:pt x="128337" y="12468"/>
                    </a:lnTo>
                    <a:lnTo>
                      <a:pt x="144572" y="12468"/>
                    </a:lnTo>
                    <a:lnTo>
                      <a:pt x="144572" y="20656"/>
                    </a:lnTo>
                    <a:cubicBezTo>
                      <a:pt x="145213" y="46041"/>
                      <a:pt x="152657" y="70790"/>
                      <a:pt x="166196" y="92280"/>
                    </a:cubicBezTo>
                    <a:cubicBezTo>
                      <a:pt x="176206" y="107501"/>
                      <a:pt x="190003" y="119822"/>
                      <a:pt x="206237" y="128003"/>
                    </a:cubicBezTo>
                    <a:cubicBezTo>
                      <a:pt x="222472" y="136178"/>
                      <a:pt x="240567" y="139919"/>
                      <a:pt x="258727" y="138848"/>
                    </a:cubicBezTo>
                    <a:cubicBezTo>
                      <a:pt x="276951" y="139772"/>
                      <a:pt x="295111" y="135703"/>
                      <a:pt x="311217" y="127092"/>
                    </a:cubicBezTo>
                    <a:cubicBezTo>
                      <a:pt x="327259" y="118474"/>
                      <a:pt x="340734" y="105634"/>
                      <a:pt x="350039" y="89958"/>
                    </a:cubicBezTo>
                    <a:cubicBezTo>
                      <a:pt x="362744" y="68917"/>
                      <a:pt x="369867" y="44976"/>
                      <a:pt x="370701" y="20412"/>
                    </a:cubicBezTo>
                    <a:lnTo>
                      <a:pt x="370701" y="12218"/>
                    </a:lnTo>
                    <a:lnTo>
                      <a:pt x="387064" y="12218"/>
                    </a:lnTo>
                    <a:moveTo>
                      <a:pt x="399320" y="0"/>
                    </a:moveTo>
                    <a:lnTo>
                      <a:pt x="358509" y="0"/>
                    </a:lnTo>
                    <a:lnTo>
                      <a:pt x="358509" y="20412"/>
                    </a:lnTo>
                    <a:cubicBezTo>
                      <a:pt x="357611" y="42678"/>
                      <a:pt x="351129" y="64361"/>
                      <a:pt x="339644" y="83477"/>
                    </a:cubicBezTo>
                    <a:cubicBezTo>
                      <a:pt x="331430" y="97376"/>
                      <a:pt x="319495" y="108733"/>
                      <a:pt x="305249" y="116299"/>
                    </a:cubicBezTo>
                    <a:cubicBezTo>
                      <a:pt x="290939" y="123871"/>
                      <a:pt x="274897" y="127355"/>
                      <a:pt x="258727" y="126380"/>
                    </a:cubicBezTo>
                    <a:cubicBezTo>
                      <a:pt x="242621" y="127496"/>
                      <a:pt x="226515" y="124294"/>
                      <a:pt x="212077" y="117094"/>
                    </a:cubicBezTo>
                    <a:cubicBezTo>
                      <a:pt x="197575" y="109895"/>
                      <a:pt x="185318" y="98967"/>
                      <a:pt x="176463" y="85434"/>
                    </a:cubicBezTo>
                    <a:cubicBezTo>
                      <a:pt x="164143" y="65946"/>
                      <a:pt x="157341" y="43468"/>
                      <a:pt x="156827" y="20412"/>
                    </a:cubicBezTo>
                    <a:lnTo>
                      <a:pt x="156827" y="244"/>
                    </a:lnTo>
                    <a:lnTo>
                      <a:pt x="116145" y="244"/>
                    </a:lnTo>
                    <a:lnTo>
                      <a:pt x="116145" y="20656"/>
                    </a:lnTo>
                    <a:cubicBezTo>
                      <a:pt x="116145" y="48280"/>
                      <a:pt x="93044" y="128581"/>
                      <a:pt x="22395" y="128581"/>
                    </a:cubicBezTo>
                    <a:lnTo>
                      <a:pt x="0" y="128581"/>
                    </a:lnTo>
                    <a:lnTo>
                      <a:pt x="0" y="201912"/>
                    </a:lnTo>
                    <a:lnTo>
                      <a:pt x="116145" y="201912"/>
                    </a:lnTo>
                    <a:lnTo>
                      <a:pt x="116145" y="218782"/>
                    </a:lnTo>
                    <a:lnTo>
                      <a:pt x="114027" y="220252"/>
                    </a:lnTo>
                    <a:cubicBezTo>
                      <a:pt x="111332" y="222818"/>
                      <a:pt x="111332" y="222812"/>
                      <a:pt x="109985" y="222812"/>
                    </a:cubicBezTo>
                    <a:cubicBezTo>
                      <a:pt x="108637" y="222812"/>
                      <a:pt x="108637" y="222812"/>
                      <a:pt x="105942" y="220740"/>
                    </a:cubicBezTo>
                    <a:cubicBezTo>
                      <a:pt x="97921" y="214175"/>
                      <a:pt x="87846" y="210595"/>
                      <a:pt x="77451" y="210595"/>
                    </a:cubicBezTo>
                    <a:cubicBezTo>
                      <a:pt x="67056" y="210595"/>
                      <a:pt x="56982" y="214175"/>
                      <a:pt x="48896" y="220740"/>
                    </a:cubicBezTo>
                    <a:cubicBezTo>
                      <a:pt x="46201" y="222812"/>
                      <a:pt x="46201" y="222812"/>
                      <a:pt x="44854" y="222812"/>
                    </a:cubicBezTo>
                    <a:cubicBezTo>
                      <a:pt x="43506" y="222812"/>
                      <a:pt x="43506" y="222812"/>
                      <a:pt x="40683" y="220740"/>
                    </a:cubicBezTo>
                    <a:cubicBezTo>
                      <a:pt x="32726" y="214092"/>
                      <a:pt x="22587" y="210492"/>
                      <a:pt x="12192" y="210595"/>
                    </a:cubicBezTo>
                    <a:lnTo>
                      <a:pt x="0" y="210595"/>
                    </a:lnTo>
                    <a:lnTo>
                      <a:pt x="0" y="283926"/>
                    </a:lnTo>
                    <a:lnTo>
                      <a:pt x="12192" y="283926"/>
                    </a:lnTo>
                    <a:cubicBezTo>
                      <a:pt x="13539" y="283926"/>
                      <a:pt x="13539" y="283926"/>
                      <a:pt x="16235" y="286005"/>
                    </a:cubicBezTo>
                    <a:cubicBezTo>
                      <a:pt x="24320" y="292653"/>
                      <a:pt x="34394" y="296246"/>
                      <a:pt x="44854" y="296150"/>
                    </a:cubicBezTo>
                    <a:cubicBezTo>
                      <a:pt x="55313" y="296092"/>
                      <a:pt x="65387" y="292326"/>
                      <a:pt x="73345" y="285517"/>
                    </a:cubicBezTo>
                    <a:cubicBezTo>
                      <a:pt x="76039" y="283438"/>
                      <a:pt x="76039" y="283438"/>
                      <a:pt x="77387" y="283438"/>
                    </a:cubicBezTo>
                    <a:cubicBezTo>
                      <a:pt x="78735" y="283438"/>
                      <a:pt x="78735" y="283438"/>
                      <a:pt x="81494" y="285517"/>
                    </a:cubicBezTo>
                    <a:cubicBezTo>
                      <a:pt x="89579" y="292069"/>
                      <a:pt x="99654" y="295643"/>
                      <a:pt x="109985" y="295643"/>
                    </a:cubicBezTo>
                    <a:cubicBezTo>
                      <a:pt x="120380" y="295643"/>
                      <a:pt x="130454" y="292069"/>
                      <a:pt x="138475" y="285517"/>
                    </a:cubicBezTo>
                    <a:cubicBezTo>
                      <a:pt x="141171" y="283438"/>
                      <a:pt x="141171" y="283438"/>
                      <a:pt x="142518" y="283438"/>
                    </a:cubicBezTo>
                    <a:cubicBezTo>
                      <a:pt x="143866" y="283438"/>
                      <a:pt x="143994" y="283438"/>
                      <a:pt x="146689" y="285517"/>
                    </a:cubicBezTo>
                    <a:cubicBezTo>
                      <a:pt x="154710" y="292069"/>
                      <a:pt x="164785" y="295643"/>
                      <a:pt x="175180" y="295643"/>
                    </a:cubicBezTo>
                    <a:cubicBezTo>
                      <a:pt x="185511" y="295643"/>
                      <a:pt x="195585" y="292069"/>
                      <a:pt x="203606" y="285517"/>
                    </a:cubicBezTo>
                    <a:cubicBezTo>
                      <a:pt x="206430" y="283438"/>
                      <a:pt x="206430" y="283438"/>
                      <a:pt x="207777" y="283438"/>
                    </a:cubicBezTo>
                    <a:cubicBezTo>
                      <a:pt x="209125" y="283438"/>
                      <a:pt x="209125" y="283438"/>
                      <a:pt x="211820" y="285517"/>
                    </a:cubicBezTo>
                    <a:cubicBezTo>
                      <a:pt x="219905" y="292076"/>
                      <a:pt x="229979" y="295662"/>
                      <a:pt x="240375" y="295662"/>
                    </a:cubicBezTo>
                    <a:cubicBezTo>
                      <a:pt x="250770" y="295662"/>
                      <a:pt x="260845" y="292076"/>
                      <a:pt x="268866" y="285517"/>
                    </a:cubicBezTo>
                    <a:cubicBezTo>
                      <a:pt x="271560" y="283438"/>
                      <a:pt x="271560" y="283438"/>
                      <a:pt x="272908" y="283438"/>
                    </a:cubicBezTo>
                    <a:cubicBezTo>
                      <a:pt x="274256" y="283438"/>
                      <a:pt x="274256" y="283438"/>
                      <a:pt x="276951" y="285396"/>
                    </a:cubicBezTo>
                    <a:cubicBezTo>
                      <a:pt x="285036" y="291998"/>
                      <a:pt x="295111" y="295611"/>
                      <a:pt x="305506" y="295611"/>
                    </a:cubicBezTo>
                    <a:cubicBezTo>
                      <a:pt x="315901" y="295611"/>
                      <a:pt x="325976" y="291998"/>
                      <a:pt x="334061" y="285396"/>
                    </a:cubicBezTo>
                    <a:cubicBezTo>
                      <a:pt x="336756" y="283316"/>
                      <a:pt x="336756" y="283316"/>
                      <a:pt x="338103" y="283316"/>
                    </a:cubicBezTo>
                    <a:cubicBezTo>
                      <a:pt x="339451" y="283316"/>
                      <a:pt x="339451" y="283316"/>
                      <a:pt x="342210" y="285396"/>
                    </a:cubicBezTo>
                    <a:cubicBezTo>
                      <a:pt x="350295" y="291947"/>
                      <a:pt x="360306" y="295521"/>
                      <a:pt x="370701" y="295521"/>
                    </a:cubicBezTo>
                    <a:cubicBezTo>
                      <a:pt x="381096" y="295521"/>
                      <a:pt x="391170" y="291947"/>
                      <a:pt x="399192" y="285396"/>
                    </a:cubicBezTo>
                    <a:cubicBezTo>
                      <a:pt x="402015" y="283316"/>
                      <a:pt x="402015" y="283316"/>
                      <a:pt x="403363" y="283316"/>
                    </a:cubicBezTo>
                    <a:cubicBezTo>
                      <a:pt x="404710" y="283316"/>
                      <a:pt x="404710" y="283316"/>
                      <a:pt x="407405" y="285396"/>
                    </a:cubicBezTo>
                    <a:cubicBezTo>
                      <a:pt x="415426" y="291953"/>
                      <a:pt x="425501" y="295541"/>
                      <a:pt x="435896" y="295541"/>
                    </a:cubicBezTo>
                    <a:cubicBezTo>
                      <a:pt x="446292" y="295541"/>
                      <a:pt x="456366" y="291953"/>
                      <a:pt x="464451" y="285396"/>
                    </a:cubicBezTo>
                    <a:cubicBezTo>
                      <a:pt x="467146" y="283316"/>
                      <a:pt x="467146" y="283316"/>
                      <a:pt x="468494" y="283316"/>
                    </a:cubicBezTo>
                    <a:cubicBezTo>
                      <a:pt x="469841" y="283316"/>
                      <a:pt x="469841" y="283316"/>
                      <a:pt x="472665" y="285396"/>
                    </a:cubicBezTo>
                    <a:cubicBezTo>
                      <a:pt x="480557" y="292262"/>
                      <a:pt x="490632" y="296079"/>
                      <a:pt x="501155" y="296150"/>
                    </a:cubicBezTo>
                    <a:lnTo>
                      <a:pt x="513347" y="296150"/>
                    </a:lnTo>
                    <a:lnTo>
                      <a:pt x="513347" y="222812"/>
                    </a:lnTo>
                    <a:lnTo>
                      <a:pt x="501155" y="222812"/>
                    </a:lnTo>
                    <a:cubicBezTo>
                      <a:pt x="499808" y="222812"/>
                      <a:pt x="499808" y="222812"/>
                      <a:pt x="497113" y="220740"/>
                    </a:cubicBezTo>
                    <a:cubicBezTo>
                      <a:pt x="489027" y="214175"/>
                      <a:pt x="478953" y="210595"/>
                      <a:pt x="468558" y="210595"/>
                    </a:cubicBezTo>
                    <a:cubicBezTo>
                      <a:pt x="458163" y="210595"/>
                      <a:pt x="448088" y="214175"/>
                      <a:pt x="440003" y="220740"/>
                    </a:cubicBezTo>
                    <a:cubicBezTo>
                      <a:pt x="437308" y="222812"/>
                      <a:pt x="437308" y="222812"/>
                      <a:pt x="435832" y="222812"/>
                    </a:cubicBezTo>
                    <a:cubicBezTo>
                      <a:pt x="434420" y="222812"/>
                      <a:pt x="434484" y="222812"/>
                      <a:pt x="431854" y="220740"/>
                    </a:cubicBezTo>
                    <a:cubicBezTo>
                      <a:pt x="423833" y="214111"/>
                      <a:pt x="413758" y="210517"/>
                      <a:pt x="403363" y="210595"/>
                    </a:cubicBezTo>
                    <a:lnTo>
                      <a:pt x="399320" y="210595"/>
                    </a:lnTo>
                    <a:lnTo>
                      <a:pt x="399320" y="202278"/>
                    </a:lnTo>
                    <a:lnTo>
                      <a:pt x="513347" y="202278"/>
                    </a:lnTo>
                    <a:lnTo>
                      <a:pt x="513347" y="128947"/>
                    </a:lnTo>
                    <a:lnTo>
                      <a:pt x="492941" y="128947"/>
                    </a:lnTo>
                    <a:cubicBezTo>
                      <a:pt x="422293" y="128947"/>
                      <a:pt x="399320" y="48646"/>
                      <a:pt x="399320" y="21022"/>
                    </a:cubicBezTo>
                    <a:lnTo>
                      <a:pt x="399320" y="244"/>
                    </a:lnTo>
                    <a:lnTo>
                      <a:pt x="399320" y="0"/>
                    </a:lnTo>
                    <a:close/>
                  </a:path>
                </a:pathLst>
              </a:custGeom>
              <a:solidFill>
                <a:srgbClr val="FFFFFF"/>
              </a:solidFill>
              <a:ln w="6417" cap="flat">
                <a:noFill/>
                <a:prstDash val="solid"/>
                <a:miter/>
              </a:ln>
            </p:spPr>
            <p:txBody>
              <a:bodyPr rtlCol="0" anchor="ctr"/>
              <a:lstStyle/>
              <a:p>
                <a:endParaRPr lang="en-US"/>
              </a:p>
            </p:txBody>
          </p:sp>
          <p:sp>
            <p:nvSpPr>
              <p:cNvPr id="2623" name="Freeform: Shape 2622">
                <a:extLst>
                  <a:ext uri="{FF2B5EF4-FFF2-40B4-BE49-F238E27FC236}">
                    <a16:creationId xmlns:a16="http://schemas.microsoft.com/office/drawing/2014/main" id="{29C973C3-53AE-414C-88EA-DBF1056ED372}"/>
                  </a:ext>
                </a:extLst>
              </p:cNvPr>
              <p:cNvSpPr/>
              <p:nvPr/>
            </p:nvSpPr>
            <p:spPr>
              <a:xfrm>
                <a:off x="9197003" y="5509410"/>
                <a:ext cx="31891" cy="37647"/>
              </a:xfrm>
              <a:custGeom>
                <a:avLst/>
                <a:gdLst>
                  <a:gd name="connsiteX0" fmla="*/ 30544 w 31891"/>
                  <a:gd name="connsiteY0" fmla="*/ 21638 h 37647"/>
                  <a:gd name="connsiteX1" fmla="*/ 16299 w 31891"/>
                  <a:gd name="connsiteY1" fmla="*/ 21638 h 37647"/>
                  <a:gd name="connsiteX2" fmla="*/ 16299 w 31891"/>
                  <a:gd name="connsiteY2" fmla="*/ 9413 h 37647"/>
                  <a:gd name="connsiteX3" fmla="*/ 5390 w 31891"/>
                  <a:gd name="connsiteY3" fmla="*/ 3914 h 37647"/>
                  <a:gd name="connsiteX4" fmla="*/ 0 w 31891"/>
                  <a:gd name="connsiteY4" fmla="*/ 0 h 37647"/>
                  <a:gd name="connsiteX5" fmla="*/ 0 w 31891"/>
                  <a:gd name="connsiteY5" fmla="*/ 37648 h 37647"/>
                  <a:gd name="connsiteX6" fmla="*/ 31892 w 31891"/>
                  <a:gd name="connsiteY6" fmla="*/ 37648 h 37647"/>
                  <a:gd name="connsiteX7" fmla="*/ 30544 w 31891"/>
                  <a:gd name="connsiteY7" fmla="*/ 28972 h 37647"/>
                  <a:gd name="connsiteX8" fmla="*/ 30544 w 31891"/>
                  <a:gd name="connsiteY8" fmla="*/ 21638 h 3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891" h="37647">
                    <a:moveTo>
                      <a:pt x="30544" y="21638"/>
                    </a:moveTo>
                    <a:lnTo>
                      <a:pt x="16299" y="21638"/>
                    </a:lnTo>
                    <a:lnTo>
                      <a:pt x="16299" y="9413"/>
                    </a:lnTo>
                    <a:cubicBezTo>
                      <a:pt x="12513" y="7829"/>
                      <a:pt x="8920" y="5993"/>
                      <a:pt x="5390" y="3914"/>
                    </a:cubicBezTo>
                    <a:cubicBezTo>
                      <a:pt x="3465" y="2567"/>
                      <a:pt x="1604" y="1348"/>
                      <a:pt x="0" y="0"/>
                    </a:cubicBezTo>
                    <a:lnTo>
                      <a:pt x="0" y="37648"/>
                    </a:lnTo>
                    <a:lnTo>
                      <a:pt x="31892" y="37648"/>
                    </a:lnTo>
                    <a:cubicBezTo>
                      <a:pt x="31057" y="34837"/>
                      <a:pt x="30608" y="31911"/>
                      <a:pt x="30544" y="28972"/>
                    </a:cubicBezTo>
                    <a:lnTo>
                      <a:pt x="30544" y="21638"/>
                    </a:lnTo>
                    <a:close/>
                  </a:path>
                </a:pathLst>
              </a:custGeom>
              <a:solidFill>
                <a:srgbClr val="2C5967"/>
              </a:solidFill>
              <a:ln w="6417" cap="flat">
                <a:noFill/>
                <a:prstDash val="solid"/>
                <a:miter/>
              </a:ln>
            </p:spPr>
            <p:txBody>
              <a:bodyPr rtlCol="0" anchor="ctr"/>
              <a:lstStyle/>
              <a:p>
                <a:endParaRPr lang="en-US"/>
              </a:p>
            </p:txBody>
          </p:sp>
          <p:sp>
            <p:nvSpPr>
              <p:cNvPr id="2624" name="Freeform: Shape 2623">
                <a:extLst>
                  <a:ext uri="{FF2B5EF4-FFF2-40B4-BE49-F238E27FC236}">
                    <a16:creationId xmlns:a16="http://schemas.microsoft.com/office/drawing/2014/main" id="{4D4A1B7C-B2F2-4A81-A3D1-B412BA1EB71A}"/>
                  </a:ext>
                </a:extLst>
              </p:cNvPr>
              <p:cNvSpPr/>
              <p:nvPr/>
            </p:nvSpPr>
            <p:spPr>
              <a:xfrm>
                <a:off x="9362621" y="5384378"/>
                <a:ext cx="31892" cy="37884"/>
              </a:xfrm>
              <a:custGeom>
                <a:avLst/>
                <a:gdLst>
                  <a:gd name="connsiteX0" fmla="*/ 1348 w 31892"/>
                  <a:gd name="connsiteY0" fmla="*/ 6962 h 37884"/>
                  <a:gd name="connsiteX1" fmla="*/ 1348 w 31892"/>
                  <a:gd name="connsiteY1" fmla="*/ 16376 h 37884"/>
                  <a:gd name="connsiteX2" fmla="*/ 15529 w 31892"/>
                  <a:gd name="connsiteY2" fmla="*/ 16376 h 37884"/>
                  <a:gd name="connsiteX3" fmla="*/ 15529 w 31892"/>
                  <a:gd name="connsiteY3" fmla="*/ 28600 h 37884"/>
                  <a:gd name="connsiteX4" fmla="*/ 25411 w 31892"/>
                  <a:gd name="connsiteY4" fmla="*/ 33489 h 37884"/>
                  <a:gd name="connsiteX5" fmla="*/ 31892 w 31892"/>
                  <a:gd name="connsiteY5" fmla="*/ 37885 h 37884"/>
                  <a:gd name="connsiteX6" fmla="*/ 31892 w 31892"/>
                  <a:gd name="connsiteY6" fmla="*/ 0 h 37884"/>
                  <a:gd name="connsiteX7" fmla="*/ 0 w 31892"/>
                  <a:gd name="connsiteY7" fmla="*/ 0 h 37884"/>
                  <a:gd name="connsiteX8" fmla="*/ 1220 w 31892"/>
                  <a:gd name="connsiteY8" fmla="*/ 5987 h 37884"/>
                  <a:gd name="connsiteX9" fmla="*/ 1348 w 31892"/>
                  <a:gd name="connsiteY9" fmla="*/ 6962 h 3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892" h="37884">
                    <a:moveTo>
                      <a:pt x="1348" y="6962"/>
                    </a:moveTo>
                    <a:lnTo>
                      <a:pt x="1348" y="16376"/>
                    </a:lnTo>
                    <a:lnTo>
                      <a:pt x="15529" y="16376"/>
                    </a:lnTo>
                    <a:lnTo>
                      <a:pt x="15529" y="28600"/>
                    </a:lnTo>
                    <a:cubicBezTo>
                      <a:pt x="18994" y="29928"/>
                      <a:pt x="22267" y="31564"/>
                      <a:pt x="25411" y="33489"/>
                    </a:cubicBezTo>
                    <a:cubicBezTo>
                      <a:pt x="27721" y="34766"/>
                      <a:pt x="29903" y="36236"/>
                      <a:pt x="31892" y="37885"/>
                    </a:cubicBezTo>
                    <a:lnTo>
                      <a:pt x="31892" y="0"/>
                    </a:lnTo>
                    <a:lnTo>
                      <a:pt x="0" y="0"/>
                    </a:lnTo>
                    <a:cubicBezTo>
                      <a:pt x="642" y="1951"/>
                      <a:pt x="1027" y="3953"/>
                      <a:pt x="1220" y="5987"/>
                    </a:cubicBezTo>
                    <a:lnTo>
                      <a:pt x="1348" y="6962"/>
                    </a:lnTo>
                    <a:close/>
                  </a:path>
                </a:pathLst>
              </a:custGeom>
              <a:solidFill>
                <a:srgbClr val="2C5967"/>
              </a:solidFill>
              <a:ln w="6417" cap="flat">
                <a:noFill/>
                <a:prstDash val="solid"/>
                <a:miter/>
              </a:ln>
            </p:spPr>
            <p:txBody>
              <a:bodyPr rtlCol="0" anchor="ctr"/>
              <a:lstStyle/>
              <a:p>
                <a:endParaRPr lang="en-US"/>
              </a:p>
            </p:txBody>
          </p:sp>
          <p:sp>
            <p:nvSpPr>
              <p:cNvPr id="2625" name="Freeform: Shape 2624">
                <a:extLst>
                  <a:ext uri="{FF2B5EF4-FFF2-40B4-BE49-F238E27FC236}">
                    <a16:creationId xmlns:a16="http://schemas.microsoft.com/office/drawing/2014/main" id="{DDC59328-939B-489C-AAB2-2653077B098C}"/>
                  </a:ext>
                </a:extLst>
              </p:cNvPr>
              <p:cNvSpPr/>
              <p:nvPr/>
            </p:nvSpPr>
            <p:spPr>
              <a:xfrm>
                <a:off x="9197003" y="5361998"/>
                <a:ext cx="154388" cy="149125"/>
              </a:xfrm>
              <a:custGeom>
                <a:avLst/>
                <a:gdLst>
                  <a:gd name="connsiteX0" fmla="*/ 0 w 154388"/>
                  <a:gd name="connsiteY0" fmla="*/ 31055 h 149125"/>
                  <a:gd name="connsiteX1" fmla="*/ 0 w 154388"/>
                  <a:gd name="connsiteY1" fmla="*/ 123823 h 149125"/>
                  <a:gd name="connsiteX2" fmla="*/ 3721 w 154388"/>
                  <a:gd name="connsiteY2" fmla="*/ 134238 h 149125"/>
                  <a:gd name="connsiteX3" fmla="*/ 12256 w 154388"/>
                  <a:gd name="connsiteY3" fmla="*/ 141303 h 149125"/>
                  <a:gd name="connsiteX4" fmla="*/ 30929 w 154388"/>
                  <a:gd name="connsiteY4" fmla="*/ 149125 h 149125"/>
                  <a:gd name="connsiteX5" fmla="*/ 30929 w 154388"/>
                  <a:gd name="connsiteY5" fmla="*/ 132621 h 149125"/>
                  <a:gd name="connsiteX6" fmla="*/ 30352 w 154388"/>
                  <a:gd name="connsiteY6" fmla="*/ 132621 h 149125"/>
                  <a:gd name="connsiteX7" fmla="*/ 18095 w 154388"/>
                  <a:gd name="connsiteY7" fmla="*/ 127487 h 149125"/>
                  <a:gd name="connsiteX8" fmla="*/ 14181 w 154388"/>
                  <a:gd name="connsiteY8" fmla="*/ 123335 h 149125"/>
                  <a:gd name="connsiteX9" fmla="*/ 14181 w 154388"/>
                  <a:gd name="connsiteY9" fmla="*/ 96199 h 149125"/>
                  <a:gd name="connsiteX10" fmla="*/ 30416 w 154388"/>
                  <a:gd name="connsiteY10" fmla="*/ 102429 h 149125"/>
                  <a:gd name="connsiteX11" fmla="*/ 30416 w 154388"/>
                  <a:gd name="connsiteY11" fmla="*/ 86907 h 149125"/>
                  <a:gd name="connsiteX12" fmla="*/ 29838 w 154388"/>
                  <a:gd name="connsiteY12" fmla="*/ 86907 h 149125"/>
                  <a:gd name="connsiteX13" fmla="*/ 17582 w 154388"/>
                  <a:gd name="connsiteY13" fmla="*/ 81652 h 149125"/>
                  <a:gd name="connsiteX14" fmla="*/ 13732 w 154388"/>
                  <a:gd name="connsiteY14" fmla="*/ 77622 h 149125"/>
                  <a:gd name="connsiteX15" fmla="*/ 13732 w 154388"/>
                  <a:gd name="connsiteY15" fmla="*/ 50363 h 149125"/>
                  <a:gd name="connsiteX16" fmla="*/ 41838 w 154388"/>
                  <a:gd name="connsiteY16" fmla="*/ 59167 h 149125"/>
                  <a:gd name="connsiteX17" fmla="*/ 43057 w 154388"/>
                  <a:gd name="connsiteY17" fmla="*/ 59167 h 149125"/>
                  <a:gd name="connsiteX18" fmla="*/ 47549 w 154388"/>
                  <a:gd name="connsiteY18" fmla="*/ 56106 h 149125"/>
                  <a:gd name="connsiteX19" fmla="*/ 71997 w 154388"/>
                  <a:gd name="connsiteY19" fmla="*/ 46205 h 149125"/>
                  <a:gd name="connsiteX20" fmla="*/ 50949 w 154388"/>
                  <a:gd name="connsiteY20" fmla="*/ 44498 h 149125"/>
                  <a:gd name="connsiteX21" fmla="*/ 31571 w 154388"/>
                  <a:gd name="connsiteY21" fmla="*/ 40218 h 149125"/>
                  <a:gd name="connsiteX22" fmla="*/ 19315 w 154388"/>
                  <a:gd name="connsiteY22" fmla="*/ 34963 h 149125"/>
                  <a:gd name="connsiteX23" fmla="*/ 15401 w 154388"/>
                  <a:gd name="connsiteY23" fmla="*/ 30933 h 149125"/>
                  <a:gd name="connsiteX24" fmla="*/ 19956 w 154388"/>
                  <a:gd name="connsiteY24" fmla="*/ 26775 h 149125"/>
                  <a:gd name="connsiteX25" fmla="*/ 32148 w 154388"/>
                  <a:gd name="connsiteY25" fmla="*/ 21763 h 149125"/>
                  <a:gd name="connsiteX26" fmla="*/ 51463 w 154388"/>
                  <a:gd name="connsiteY26" fmla="*/ 17483 h 149125"/>
                  <a:gd name="connsiteX27" fmla="*/ 77644 w 154388"/>
                  <a:gd name="connsiteY27" fmla="*/ 15898 h 149125"/>
                  <a:gd name="connsiteX28" fmla="*/ 104402 w 154388"/>
                  <a:gd name="connsiteY28" fmla="*/ 17727 h 149125"/>
                  <a:gd name="connsiteX29" fmla="*/ 123845 w 154388"/>
                  <a:gd name="connsiteY29" fmla="*/ 22007 h 149125"/>
                  <a:gd name="connsiteX30" fmla="*/ 136037 w 154388"/>
                  <a:gd name="connsiteY30" fmla="*/ 27141 h 149125"/>
                  <a:gd name="connsiteX31" fmla="*/ 139951 w 154388"/>
                  <a:gd name="connsiteY31" fmla="*/ 31299 h 149125"/>
                  <a:gd name="connsiteX32" fmla="*/ 136037 w 154388"/>
                  <a:gd name="connsiteY32" fmla="*/ 35329 h 149125"/>
                  <a:gd name="connsiteX33" fmla="*/ 123845 w 154388"/>
                  <a:gd name="connsiteY33" fmla="*/ 40584 h 149125"/>
                  <a:gd name="connsiteX34" fmla="*/ 122113 w 154388"/>
                  <a:gd name="connsiteY34" fmla="*/ 40584 h 149125"/>
                  <a:gd name="connsiteX35" fmla="*/ 154389 w 154388"/>
                  <a:gd name="connsiteY35" fmla="*/ 43273 h 149125"/>
                  <a:gd name="connsiteX36" fmla="*/ 154389 w 154388"/>
                  <a:gd name="connsiteY36" fmla="*/ 31055 h 149125"/>
                  <a:gd name="connsiteX37" fmla="*/ 154389 w 154388"/>
                  <a:gd name="connsiteY37" fmla="*/ 29707 h 149125"/>
                  <a:gd name="connsiteX38" fmla="*/ 150410 w 154388"/>
                  <a:gd name="connsiteY38" fmla="*/ 19768 h 149125"/>
                  <a:gd name="connsiteX39" fmla="*/ 142133 w 154388"/>
                  <a:gd name="connsiteY39" fmla="*/ 12966 h 149125"/>
                  <a:gd name="connsiteX40" fmla="*/ 113449 w 154388"/>
                  <a:gd name="connsiteY40" fmla="*/ 3187 h 149125"/>
                  <a:gd name="connsiteX41" fmla="*/ 76745 w 154388"/>
                  <a:gd name="connsiteY41" fmla="*/ 4 h 149125"/>
                  <a:gd name="connsiteX42" fmla="*/ 67120 w 154388"/>
                  <a:gd name="connsiteY42" fmla="*/ 4 h 149125"/>
                  <a:gd name="connsiteX43" fmla="*/ 40234 w 154388"/>
                  <a:gd name="connsiteY43" fmla="*/ 3065 h 149125"/>
                  <a:gd name="connsiteX44" fmla="*/ 12256 w 154388"/>
                  <a:gd name="connsiteY44" fmla="*/ 13575 h 149125"/>
                  <a:gd name="connsiteX45" fmla="*/ 2117 w 154388"/>
                  <a:gd name="connsiteY45" fmla="*/ 23842 h 149125"/>
                  <a:gd name="connsiteX46" fmla="*/ 1091 w 154388"/>
                  <a:gd name="connsiteY46" fmla="*/ 26165 h 149125"/>
                  <a:gd name="connsiteX47" fmla="*/ 0 w 154388"/>
                  <a:gd name="connsiteY47" fmla="*/ 31055 h 14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4388" h="149125">
                    <a:moveTo>
                      <a:pt x="0" y="31055"/>
                    </a:moveTo>
                    <a:lnTo>
                      <a:pt x="0" y="123823"/>
                    </a:lnTo>
                    <a:cubicBezTo>
                      <a:pt x="321" y="127564"/>
                      <a:pt x="1604" y="131164"/>
                      <a:pt x="3721" y="134238"/>
                    </a:cubicBezTo>
                    <a:cubicBezTo>
                      <a:pt x="5904" y="137312"/>
                      <a:pt x="8791" y="139750"/>
                      <a:pt x="12256" y="141303"/>
                    </a:cubicBezTo>
                    <a:cubicBezTo>
                      <a:pt x="18095" y="144749"/>
                      <a:pt x="24384" y="147379"/>
                      <a:pt x="30929" y="149125"/>
                    </a:cubicBezTo>
                    <a:lnTo>
                      <a:pt x="30929" y="132621"/>
                    </a:lnTo>
                    <a:lnTo>
                      <a:pt x="30352" y="132621"/>
                    </a:lnTo>
                    <a:cubicBezTo>
                      <a:pt x="26052" y="131421"/>
                      <a:pt x="21946" y="129695"/>
                      <a:pt x="18095" y="127487"/>
                    </a:cubicBezTo>
                    <a:cubicBezTo>
                      <a:pt x="15401" y="125902"/>
                      <a:pt x="14181" y="124555"/>
                      <a:pt x="14181" y="123335"/>
                    </a:cubicBezTo>
                    <a:lnTo>
                      <a:pt x="14181" y="96199"/>
                    </a:lnTo>
                    <a:cubicBezTo>
                      <a:pt x="19379" y="98900"/>
                      <a:pt x="24833" y="100992"/>
                      <a:pt x="30416" y="102429"/>
                    </a:cubicBezTo>
                    <a:lnTo>
                      <a:pt x="30416" y="86907"/>
                    </a:lnTo>
                    <a:lnTo>
                      <a:pt x="29838" y="86907"/>
                    </a:lnTo>
                    <a:cubicBezTo>
                      <a:pt x="25539" y="85675"/>
                      <a:pt x="21432" y="83904"/>
                      <a:pt x="17582" y="81652"/>
                    </a:cubicBezTo>
                    <a:cubicBezTo>
                      <a:pt x="14951" y="80067"/>
                      <a:pt x="13732" y="78719"/>
                      <a:pt x="13732" y="77622"/>
                    </a:cubicBezTo>
                    <a:lnTo>
                      <a:pt x="13732" y="50363"/>
                    </a:lnTo>
                    <a:cubicBezTo>
                      <a:pt x="22587" y="54682"/>
                      <a:pt x="32084" y="57646"/>
                      <a:pt x="41838" y="59167"/>
                    </a:cubicBezTo>
                    <a:lnTo>
                      <a:pt x="43057" y="59167"/>
                    </a:lnTo>
                    <a:cubicBezTo>
                      <a:pt x="44468" y="58063"/>
                      <a:pt x="46009" y="57043"/>
                      <a:pt x="47549" y="56106"/>
                    </a:cubicBezTo>
                    <a:cubicBezTo>
                      <a:pt x="55120" y="51512"/>
                      <a:pt x="63398" y="48169"/>
                      <a:pt x="71997" y="46205"/>
                    </a:cubicBezTo>
                    <a:cubicBezTo>
                      <a:pt x="64938" y="46032"/>
                      <a:pt x="57944" y="45461"/>
                      <a:pt x="50949" y="44498"/>
                    </a:cubicBezTo>
                    <a:cubicBezTo>
                      <a:pt x="44405" y="43568"/>
                      <a:pt x="37924" y="42137"/>
                      <a:pt x="31571" y="40218"/>
                    </a:cubicBezTo>
                    <a:cubicBezTo>
                      <a:pt x="27272" y="38896"/>
                      <a:pt x="23229" y="37138"/>
                      <a:pt x="19315" y="34963"/>
                    </a:cubicBezTo>
                    <a:cubicBezTo>
                      <a:pt x="16748" y="33372"/>
                      <a:pt x="15401" y="32030"/>
                      <a:pt x="15401" y="30933"/>
                    </a:cubicBezTo>
                    <a:cubicBezTo>
                      <a:pt x="15401" y="29707"/>
                      <a:pt x="17133" y="28366"/>
                      <a:pt x="19956" y="26775"/>
                    </a:cubicBezTo>
                    <a:cubicBezTo>
                      <a:pt x="23806" y="24619"/>
                      <a:pt x="27913" y="22931"/>
                      <a:pt x="32148" y="21763"/>
                    </a:cubicBezTo>
                    <a:cubicBezTo>
                      <a:pt x="38437" y="19800"/>
                      <a:pt x="44918" y="18369"/>
                      <a:pt x="51463" y="17483"/>
                    </a:cubicBezTo>
                    <a:cubicBezTo>
                      <a:pt x="60126" y="16373"/>
                      <a:pt x="68853" y="15840"/>
                      <a:pt x="77644" y="15898"/>
                    </a:cubicBezTo>
                    <a:cubicBezTo>
                      <a:pt x="86563" y="15853"/>
                      <a:pt x="95547" y="16469"/>
                      <a:pt x="104402" y="17727"/>
                    </a:cubicBezTo>
                    <a:cubicBezTo>
                      <a:pt x="111012" y="18587"/>
                      <a:pt x="117492" y="20018"/>
                      <a:pt x="123845" y="22007"/>
                    </a:cubicBezTo>
                    <a:cubicBezTo>
                      <a:pt x="128080" y="23207"/>
                      <a:pt x="132187" y="24933"/>
                      <a:pt x="136037" y="27141"/>
                    </a:cubicBezTo>
                    <a:cubicBezTo>
                      <a:pt x="138604" y="28732"/>
                      <a:pt x="139951" y="30195"/>
                      <a:pt x="139951" y="31299"/>
                    </a:cubicBezTo>
                    <a:cubicBezTo>
                      <a:pt x="139951" y="32396"/>
                      <a:pt x="138604" y="33744"/>
                      <a:pt x="136037" y="35329"/>
                    </a:cubicBezTo>
                    <a:cubicBezTo>
                      <a:pt x="132187" y="37529"/>
                      <a:pt x="128080" y="39294"/>
                      <a:pt x="123845" y="40584"/>
                    </a:cubicBezTo>
                    <a:lnTo>
                      <a:pt x="122113" y="40584"/>
                    </a:lnTo>
                    <a:cubicBezTo>
                      <a:pt x="132957" y="40648"/>
                      <a:pt x="143737" y="41553"/>
                      <a:pt x="154389" y="43273"/>
                    </a:cubicBezTo>
                    <a:lnTo>
                      <a:pt x="154389" y="31055"/>
                    </a:lnTo>
                    <a:lnTo>
                      <a:pt x="154389" y="29707"/>
                    </a:lnTo>
                    <a:cubicBezTo>
                      <a:pt x="153940" y="26114"/>
                      <a:pt x="152528" y="22694"/>
                      <a:pt x="150410" y="19768"/>
                    </a:cubicBezTo>
                    <a:cubicBezTo>
                      <a:pt x="148293" y="16835"/>
                      <a:pt x="145470" y="14499"/>
                      <a:pt x="142133" y="12966"/>
                    </a:cubicBezTo>
                    <a:cubicBezTo>
                      <a:pt x="133214" y="8141"/>
                      <a:pt x="123460" y="4842"/>
                      <a:pt x="113449" y="3187"/>
                    </a:cubicBezTo>
                    <a:cubicBezTo>
                      <a:pt x="101322" y="986"/>
                      <a:pt x="89066" y="-73"/>
                      <a:pt x="76745" y="4"/>
                    </a:cubicBezTo>
                    <a:lnTo>
                      <a:pt x="67120" y="4"/>
                    </a:lnTo>
                    <a:cubicBezTo>
                      <a:pt x="58073" y="363"/>
                      <a:pt x="49089" y="1390"/>
                      <a:pt x="40234" y="3065"/>
                    </a:cubicBezTo>
                    <a:cubicBezTo>
                      <a:pt x="30352" y="4893"/>
                      <a:pt x="20855" y="8455"/>
                      <a:pt x="12256" y="13575"/>
                    </a:cubicBezTo>
                    <a:cubicBezTo>
                      <a:pt x="7957" y="15976"/>
                      <a:pt x="4427" y="19537"/>
                      <a:pt x="2117" y="23842"/>
                    </a:cubicBezTo>
                    <a:cubicBezTo>
                      <a:pt x="1733" y="24593"/>
                      <a:pt x="1412" y="25370"/>
                      <a:pt x="1091" y="26165"/>
                    </a:cubicBezTo>
                    <a:cubicBezTo>
                      <a:pt x="513" y="27725"/>
                      <a:pt x="128" y="29374"/>
                      <a:pt x="0" y="31055"/>
                    </a:cubicBezTo>
                    <a:close/>
                  </a:path>
                </a:pathLst>
              </a:custGeom>
              <a:solidFill>
                <a:srgbClr val="2C5967"/>
              </a:solidFill>
              <a:ln w="6417" cap="flat">
                <a:noFill/>
                <a:prstDash val="solid"/>
                <a:miter/>
              </a:ln>
            </p:spPr>
            <p:txBody>
              <a:bodyPr rtlCol="0" anchor="ctr"/>
              <a:lstStyle/>
              <a:p>
                <a:endParaRPr lang="en-US"/>
              </a:p>
            </p:txBody>
          </p:sp>
          <p:sp>
            <p:nvSpPr>
              <p:cNvPr id="2626" name="Freeform: Shape 2625">
                <a:extLst>
                  <a:ext uri="{FF2B5EF4-FFF2-40B4-BE49-F238E27FC236}">
                    <a16:creationId xmlns:a16="http://schemas.microsoft.com/office/drawing/2014/main" id="{C3A51A54-09B2-46EA-B9BA-40312DCB5B90}"/>
                  </a:ext>
                </a:extLst>
              </p:cNvPr>
              <p:cNvSpPr/>
              <p:nvPr/>
            </p:nvSpPr>
            <p:spPr>
              <a:xfrm>
                <a:off x="9239161" y="5414924"/>
                <a:ext cx="155223" cy="154862"/>
              </a:xfrm>
              <a:custGeom>
                <a:avLst/>
                <a:gdLst>
                  <a:gd name="connsiteX0" fmla="*/ 114027 w 155223"/>
                  <a:gd name="connsiteY0" fmla="*/ 3181 h 154862"/>
                  <a:gd name="connsiteX1" fmla="*/ 77387 w 155223"/>
                  <a:gd name="connsiteY1" fmla="*/ 5 h 154862"/>
                  <a:gd name="connsiteX2" fmla="*/ 67762 w 155223"/>
                  <a:gd name="connsiteY2" fmla="*/ 5 h 154862"/>
                  <a:gd name="connsiteX3" fmla="*/ 40875 w 155223"/>
                  <a:gd name="connsiteY3" fmla="*/ 3181 h 154862"/>
                  <a:gd name="connsiteX4" fmla="*/ 11872 w 155223"/>
                  <a:gd name="connsiteY4" fmla="*/ 13326 h 154862"/>
                  <a:gd name="connsiteX5" fmla="*/ 1733 w 155223"/>
                  <a:gd name="connsiteY5" fmla="*/ 23593 h 154862"/>
                  <a:gd name="connsiteX6" fmla="*/ 770 w 155223"/>
                  <a:gd name="connsiteY6" fmla="*/ 25916 h 154862"/>
                  <a:gd name="connsiteX7" fmla="*/ 0 w 155223"/>
                  <a:gd name="connsiteY7" fmla="*/ 30805 h 154862"/>
                  <a:gd name="connsiteX8" fmla="*/ 0 w 155223"/>
                  <a:gd name="connsiteY8" fmla="*/ 123574 h 154862"/>
                  <a:gd name="connsiteX9" fmla="*/ 3722 w 155223"/>
                  <a:gd name="connsiteY9" fmla="*/ 134001 h 154862"/>
                  <a:gd name="connsiteX10" fmla="*/ 12256 w 155223"/>
                  <a:gd name="connsiteY10" fmla="*/ 141053 h 154862"/>
                  <a:gd name="connsiteX11" fmla="*/ 41196 w 155223"/>
                  <a:gd name="connsiteY11" fmla="*/ 151320 h 154862"/>
                  <a:gd name="connsiteX12" fmla="*/ 67826 w 155223"/>
                  <a:gd name="connsiteY12" fmla="*/ 154862 h 154862"/>
                  <a:gd name="connsiteX13" fmla="*/ 77516 w 155223"/>
                  <a:gd name="connsiteY13" fmla="*/ 154862 h 154862"/>
                  <a:gd name="connsiteX14" fmla="*/ 96574 w 155223"/>
                  <a:gd name="connsiteY14" fmla="*/ 154009 h 154862"/>
                  <a:gd name="connsiteX15" fmla="*/ 114156 w 155223"/>
                  <a:gd name="connsiteY15" fmla="*/ 151564 h 154862"/>
                  <a:gd name="connsiteX16" fmla="*/ 143032 w 155223"/>
                  <a:gd name="connsiteY16" fmla="*/ 141297 h 154862"/>
                  <a:gd name="connsiteX17" fmla="*/ 151502 w 155223"/>
                  <a:gd name="connsiteY17" fmla="*/ 134232 h 154862"/>
                  <a:gd name="connsiteX18" fmla="*/ 155224 w 155223"/>
                  <a:gd name="connsiteY18" fmla="*/ 123817 h 154862"/>
                  <a:gd name="connsiteX19" fmla="*/ 155224 w 155223"/>
                  <a:gd name="connsiteY19" fmla="*/ 31049 h 154862"/>
                  <a:gd name="connsiteX20" fmla="*/ 155224 w 155223"/>
                  <a:gd name="connsiteY20" fmla="*/ 29708 h 154862"/>
                  <a:gd name="connsiteX21" fmla="*/ 151245 w 155223"/>
                  <a:gd name="connsiteY21" fmla="*/ 19820 h 154862"/>
                  <a:gd name="connsiteX22" fmla="*/ 143032 w 155223"/>
                  <a:gd name="connsiteY22" fmla="*/ 13082 h 154862"/>
                  <a:gd name="connsiteX23" fmla="*/ 114027 w 155223"/>
                  <a:gd name="connsiteY23" fmla="*/ 3181 h 154862"/>
                  <a:gd name="connsiteX24" fmla="*/ 16299 w 155223"/>
                  <a:gd name="connsiteY24" fmla="*/ 30684 h 154862"/>
                  <a:gd name="connsiteX25" fmla="*/ 20791 w 155223"/>
                  <a:gd name="connsiteY25" fmla="*/ 26647 h 154862"/>
                  <a:gd name="connsiteX26" fmla="*/ 33047 w 155223"/>
                  <a:gd name="connsiteY26" fmla="*/ 21636 h 154862"/>
                  <a:gd name="connsiteX27" fmla="*/ 52362 w 155223"/>
                  <a:gd name="connsiteY27" fmla="*/ 17362 h 154862"/>
                  <a:gd name="connsiteX28" fmla="*/ 78479 w 155223"/>
                  <a:gd name="connsiteY28" fmla="*/ 15649 h 154862"/>
                  <a:gd name="connsiteX29" fmla="*/ 105236 w 155223"/>
                  <a:gd name="connsiteY29" fmla="*/ 17484 h 154862"/>
                  <a:gd name="connsiteX30" fmla="*/ 124680 w 155223"/>
                  <a:gd name="connsiteY30" fmla="*/ 21758 h 154862"/>
                  <a:gd name="connsiteX31" fmla="*/ 136936 w 155223"/>
                  <a:gd name="connsiteY31" fmla="*/ 27020 h 154862"/>
                  <a:gd name="connsiteX32" fmla="*/ 140850 w 155223"/>
                  <a:gd name="connsiteY32" fmla="*/ 31049 h 154862"/>
                  <a:gd name="connsiteX33" fmla="*/ 136936 w 155223"/>
                  <a:gd name="connsiteY33" fmla="*/ 35085 h 154862"/>
                  <a:gd name="connsiteX34" fmla="*/ 124680 w 155223"/>
                  <a:gd name="connsiteY34" fmla="*/ 40341 h 154862"/>
                  <a:gd name="connsiteX35" fmla="*/ 105493 w 155223"/>
                  <a:gd name="connsiteY35" fmla="*/ 44858 h 154862"/>
                  <a:gd name="connsiteX36" fmla="*/ 78735 w 155223"/>
                  <a:gd name="connsiteY36" fmla="*/ 46693 h 154862"/>
                  <a:gd name="connsiteX37" fmla="*/ 51977 w 155223"/>
                  <a:gd name="connsiteY37" fmla="*/ 44858 h 154862"/>
                  <a:gd name="connsiteX38" fmla="*/ 32534 w 155223"/>
                  <a:gd name="connsiteY38" fmla="*/ 40584 h 154862"/>
                  <a:gd name="connsiteX39" fmla="*/ 20342 w 155223"/>
                  <a:gd name="connsiteY39" fmla="*/ 35329 h 154862"/>
                  <a:gd name="connsiteX40" fmla="*/ 16427 w 155223"/>
                  <a:gd name="connsiteY40" fmla="*/ 31293 h 154862"/>
                  <a:gd name="connsiteX41" fmla="*/ 16299 w 155223"/>
                  <a:gd name="connsiteY41" fmla="*/ 30684 h 154862"/>
                  <a:gd name="connsiteX42" fmla="*/ 138476 w 155223"/>
                  <a:gd name="connsiteY42" fmla="*/ 123208 h 154862"/>
                  <a:gd name="connsiteX43" fmla="*/ 134562 w 155223"/>
                  <a:gd name="connsiteY43" fmla="*/ 127244 h 154862"/>
                  <a:gd name="connsiteX44" fmla="*/ 122370 w 155223"/>
                  <a:gd name="connsiteY44" fmla="*/ 132500 h 154862"/>
                  <a:gd name="connsiteX45" fmla="*/ 102798 w 155223"/>
                  <a:gd name="connsiteY45" fmla="*/ 136773 h 154862"/>
                  <a:gd name="connsiteX46" fmla="*/ 49025 w 155223"/>
                  <a:gd name="connsiteY46" fmla="*/ 136773 h 154862"/>
                  <a:gd name="connsiteX47" fmla="*/ 29454 w 155223"/>
                  <a:gd name="connsiteY47" fmla="*/ 132500 h 154862"/>
                  <a:gd name="connsiteX48" fmla="*/ 17262 w 155223"/>
                  <a:gd name="connsiteY48" fmla="*/ 127244 h 154862"/>
                  <a:gd name="connsiteX49" fmla="*/ 13348 w 155223"/>
                  <a:gd name="connsiteY49" fmla="*/ 123208 h 154862"/>
                  <a:gd name="connsiteX50" fmla="*/ 13348 w 155223"/>
                  <a:gd name="connsiteY50" fmla="*/ 96321 h 154862"/>
                  <a:gd name="connsiteX51" fmla="*/ 41453 w 155223"/>
                  <a:gd name="connsiteY51" fmla="*/ 104997 h 154862"/>
                  <a:gd name="connsiteX52" fmla="*/ 75462 w 155223"/>
                  <a:gd name="connsiteY52" fmla="*/ 107807 h 154862"/>
                  <a:gd name="connsiteX53" fmla="*/ 83227 w 155223"/>
                  <a:gd name="connsiteY53" fmla="*/ 107807 h 154862"/>
                  <a:gd name="connsiteX54" fmla="*/ 113707 w 155223"/>
                  <a:gd name="connsiteY54" fmla="*/ 105363 h 154862"/>
                  <a:gd name="connsiteX55" fmla="*/ 137513 w 155223"/>
                  <a:gd name="connsiteY55" fmla="*/ 97784 h 154862"/>
                  <a:gd name="connsiteX56" fmla="*/ 138476 w 155223"/>
                  <a:gd name="connsiteY56" fmla="*/ 123208 h 154862"/>
                  <a:gd name="connsiteX57" fmla="*/ 138476 w 155223"/>
                  <a:gd name="connsiteY57" fmla="*/ 77494 h 154862"/>
                  <a:gd name="connsiteX58" fmla="*/ 134562 w 155223"/>
                  <a:gd name="connsiteY58" fmla="*/ 81652 h 154862"/>
                  <a:gd name="connsiteX59" fmla="*/ 122370 w 155223"/>
                  <a:gd name="connsiteY59" fmla="*/ 86786 h 154862"/>
                  <a:gd name="connsiteX60" fmla="*/ 102798 w 155223"/>
                  <a:gd name="connsiteY60" fmla="*/ 91060 h 154862"/>
                  <a:gd name="connsiteX61" fmla="*/ 75912 w 155223"/>
                  <a:gd name="connsiteY61" fmla="*/ 93017 h 154862"/>
                  <a:gd name="connsiteX62" fmla="*/ 49025 w 155223"/>
                  <a:gd name="connsiteY62" fmla="*/ 91060 h 154862"/>
                  <a:gd name="connsiteX63" fmla="*/ 29454 w 155223"/>
                  <a:gd name="connsiteY63" fmla="*/ 86786 h 154862"/>
                  <a:gd name="connsiteX64" fmla="*/ 18994 w 155223"/>
                  <a:gd name="connsiteY64" fmla="*/ 81531 h 154862"/>
                  <a:gd name="connsiteX65" fmla="*/ 15080 w 155223"/>
                  <a:gd name="connsiteY65" fmla="*/ 77372 h 154862"/>
                  <a:gd name="connsiteX66" fmla="*/ 15080 w 155223"/>
                  <a:gd name="connsiteY66" fmla="*/ 50486 h 154862"/>
                  <a:gd name="connsiteX67" fmla="*/ 43186 w 155223"/>
                  <a:gd name="connsiteY67" fmla="*/ 59161 h 154862"/>
                  <a:gd name="connsiteX68" fmla="*/ 77131 w 155223"/>
                  <a:gd name="connsiteY68" fmla="*/ 61972 h 154862"/>
                  <a:gd name="connsiteX69" fmla="*/ 84510 w 155223"/>
                  <a:gd name="connsiteY69" fmla="*/ 61972 h 154862"/>
                  <a:gd name="connsiteX70" fmla="*/ 90734 w 155223"/>
                  <a:gd name="connsiteY70" fmla="*/ 61972 h 154862"/>
                  <a:gd name="connsiteX71" fmla="*/ 100873 w 155223"/>
                  <a:gd name="connsiteY71" fmla="*/ 61241 h 154862"/>
                  <a:gd name="connsiteX72" fmla="*/ 109279 w 155223"/>
                  <a:gd name="connsiteY72" fmla="*/ 59893 h 154862"/>
                  <a:gd name="connsiteX73" fmla="*/ 119097 w 155223"/>
                  <a:gd name="connsiteY73" fmla="*/ 58064 h 154862"/>
                  <a:gd name="connsiteX74" fmla="*/ 121856 w 155223"/>
                  <a:gd name="connsiteY74" fmla="*/ 57204 h 154862"/>
                  <a:gd name="connsiteX75" fmla="*/ 126797 w 155223"/>
                  <a:gd name="connsiteY75" fmla="*/ 55985 h 154862"/>
                  <a:gd name="connsiteX76" fmla="*/ 131995 w 155223"/>
                  <a:gd name="connsiteY76" fmla="*/ 54272 h 154862"/>
                  <a:gd name="connsiteX77" fmla="*/ 136808 w 155223"/>
                  <a:gd name="connsiteY77" fmla="*/ 52193 h 154862"/>
                  <a:gd name="connsiteX78" fmla="*/ 137642 w 155223"/>
                  <a:gd name="connsiteY78" fmla="*/ 52193 h 154862"/>
                  <a:gd name="connsiteX79" fmla="*/ 139246 w 155223"/>
                  <a:gd name="connsiteY79" fmla="*/ 51339 h 154862"/>
                  <a:gd name="connsiteX80" fmla="*/ 139246 w 155223"/>
                  <a:gd name="connsiteY80" fmla="*/ 78354 h 154862"/>
                  <a:gd name="connsiteX81" fmla="*/ 138476 w 155223"/>
                  <a:gd name="connsiteY81" fmla="*/ 77494 h 15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5223" h="154862">
                    <a:moveTo>
                      <a:pt x="114027" y="3181"/>
                    </a:moveTo>
                    <a:cubicBezTo>
                      <a:pt x="101964" y="986"/>
                      <a:pt x="89708" y="-79"/>
                      <a:pt x="77387" y="5"/>
                    </a:cubicBezTo>
                    <a:lnTo>
                      <a:pt x="67762" y="5"/>
                    </a:lnTo>
                    <a:cubicBezTo>
                      <a:pt x="58714" y="344"/>
                      <a:pt x="49731" y="1404"/>
                      <a:pt x="40875" y="3181"/>
                    </a:cubicBezTo>
                    <a:cubicBezTo>
                      <a:pt x="30673" y="4791"/>
                      <a:pt x="20855" y="8225"/>
                      <a:pt x="11872" y="13326"/>
                    </a:cubicBezTo>
                    <a:cubicBezTo>
                      <a:pt x="7636" y="15796"/>
                      <a:pt x="4171" y="19338"/>
                      <a:pt x="1733" y="23593"/>
                    </a:cubicBezTo>
                    <a:cubicBezTo>
                      <a:pt x="1733" y="24453"/>
                      <a:pt x="1027" y="25184"/>
                      <a:pt x="770" y="25916"/>
                    </a:cubicBezTo>
                    <a:cubicBezTo>
                      <a:pt x="257" y="27501"/>
                      <a:pt x="0" y="29150"/>
                      <a:pt x="0" y="30805"/>
                    </a:cubicBezTo>
                    <a:lnTo>
                      <a:pt x="0" y="123574"/>
                    </a:lnTo>
                    <a:cubicBezTo>
                      <a:pt x="257" y="127321"/>
                      <a:pt x="1540" y="130921"/>
                      <a:pt x="3722" y="134001"/>
                    </a:cubicBezTo>
                    <a:cubicBezTo>
                      <a:pt x="5840" y="137081"/>
                      <a:pt x="8791" y="139513"/>
                      <a:pt x="12256" y="141053"/>
                    </a:cubicBezTo>
                    <a:cubicBezTo>
                      <a:pt x="21176" y="146193"/>
                      <a:pt x="30994" y="149671"/>
                      <a:pt x="41196" y="151320"/>
                    </a:cubicBezTo>
                    <a:cubicBezTo>
                      <a:pt x="49987" y="153149"/>
                      <a:pt x="58907" y="154330"/>
                      <a:pt x="67826" y="154862"/>
                    </a:cubicBezTo>
                    <a:lnTo>
                      <a:pt x="77516" y="154862"/>
                    </a:lnTo>
                    <a:cubicBezTo>
                      <a:pt x="84125" y="154862"/>
                      <a:pt x="90478" y="154862"/>
                      <a:pt x="96574" y="154009"/>
                    </a:cubicBezTo>
                    <a:cubicBezTo>
                      <a:pt x="102478" y="153508"/>
                      <a:pt x="108381" y="152693"/>
                      <a:pt x="114156" y="151564"/>
                    </a:cubicBezTo>
                    <a:cubicBezTo>
                      <a:pt x="124358" y="149941"/>
                      <a:pt x="134112" y="146462"/>
                      <a:pt x="143032" y="141297"/>
                    </a:cubicBezTo>
                    <a:cubicBezTo>
                      <a:pt x="146433" y="139751"/>
                      <a:pt x="149384" y="137312"/>
                      <a:pt x="151502" y="134232"/>
                    </a:cubicBezTo>
                    <a:cubicBezTo>
                      <a:pt x="153684" y="131159"/>
                      <a:pt x="154967" y="127558"/>
                      <a:pt x="155224" y="123817"/>
                    </a:cubicBezTo>
                    <a:lnTo>
                      <a:pt x="155224" y="31049"/>
                    </a:lnTo>
                    <a:lnTo>
                      <a:pt x="155224" y="29708"/>
                    </a:lnTo>
                    <a:cubicBezTo>
                      <a:pt x="154774" y="26127"/>
                      <a:pt x="153427" y="22727"/>
                      <a:pt x="151245" y="19820"/>
                    </a:cubicBezTo>
                    <a:cubicBezTo>
                      <a:pt x="149127" y="16919"/>
                      <a:pt x="146304" y="14596"/>
                      <a:pt x="143032" y="13082"/>
                    </a:cubicBezTo>
                    <a:cubicBezTo>
                      <a:pt x="133984" y="8141"/>
                      <a:pt x="124230" y="4791"/>
                      <a:pt x="114027" y="3181"/>
                    </a:cubicBezTo>
                    <a:close/>
                    <a:moveTo>
                      <a:pt x="16299" y="30684"/>
                    </a:moveTo>
                    <a:cubicBezTo>
                      <a:pt x="16299" y="29586"/>
                      <a:pt x="17967" y="28239"/>
                      <a:pt x="20791" y="26647"/>
                    </a:cubicBezTo>
                    <a:cubicBezTo>
                      <a:pt x="24641" y="24434"/>
                      <a:pt x="28748" y="22746"/>
                      <a:pt x="33047" y="21636"/>
                    </a:cubicBezTo>
                    <a:cubicBezTo>
                      <a:pt x="39335" y="19621"/>
                      <a:pt x="45752" y="18190"/>
                      <a:pt x="52362" y="17362"/>
                    </a:cubicBezTo>
                    <a:cubicBezTo>
                      <a:pt x="61024" y="16149"/>
                      <a:pt x="69751" y="15572"/>
                      <a:pt x="78479" y="15649"/>
                    </a:cubicBezTo>
                    <a:cubicBezTo>
                      <a:pt x="87462" y="15610"/>
                      <a:pt x="96381" y="16220"/>
                      <a:pt x="105236" y="17484"/>
                    </a:cubicBezTo>
                    <a:cubicBezTo>
                      <a:pt x="111846" y="18344"/>
                      <a:pt x="118327" y="19775"/>
                      <a:pt x="124680" y="21758"/>
                    </a:cubicBezTo>
                    <a:cubicBezTo>
                      <a:pt x="128979" y="22945"/>
                      <a:pt x="133085" y="24716"/>
                      <a:pt x="136936" y="27020"/>
                    </a:cubicBezTo>
                    <a:cubicBezTo>
                      <a:pt x="139502" y="28604"/>
                      <a:pt x="140850" y="29952"/>
                      <a:pt x="140850" y="31049"/>
                    </a:cubicBezTo>
                    <a:cubicBezTo>
                      <a:pt x="140850" y="32153"/>
                      <a:pt x="139502" y="33494"/>
                      <a:pt x="136936" y="35085"/>
                    </a:cubicBezTo>
                    <a:cubicBezTo>
                      <a:pt x="133085" y="37383"/>
                      <a:pt x="128979" y="39154"/>
                      <a:pt x="124680" y="40341"/>
                    </a:cubicBezTo>
                    <a:cubicBezTo>
                      <a:pt x="118455" y="42394"/>
                      <a:pt x="112039" y="43908"/>
                      <a:pt x="105493" y="44858"/>
                    </a:cubicBezTo>
                    <a:cubicBezTo>
                      <a:pt x="96638" y="46122"/>
                      <a:pt x="87719" y="46732"/>
                      <a:pt x="78735" y="46693"/>
                    </a:cubicBezTo>
                    <a:cubicBezTo>
                      <a:pt x="69751" y="46732"/>
                      <a:pt x="60832" y="46122"/>
                      <a:pt x="51977" y="44858"/>
                    </a:cubicBezTo>
                    <a:cubicBezTo>
                      <a:pt x="45368" y="43986"/>
                      <a:pt x="38886" y="42555"/>
                      <a:pt x="32534" y="40584"/>
                    </a:cubicBezTo>
                    <a:cubicBezTo>
                      <a:pt x="28234" y="39378"/>
                      <a:pt x="24127" y="37607"/>
                      <a:pt x="20342" y="35329"/>
                    </a:cubicBezTo>
                    <a:cubicBezTo>
                      <a:pt x="17775" y="33738"/>
                      <a:pt x="16427" y="32397"/>
                      <a:pt x="16427" y="31293"/>
                    </a:cubicBezTo>
                    <a:lnTo>
                      <a:pt x="16299" y="30684"/>
                    </a:lnTo>
                    <a:close/>
                    <a:moveTo>
                      <a:pt x="138476" y="123208"/>
                    </a:moveTo>
                    <a:cubicBezTo>
                      <a:pt x="138476" y="124305"/>
                      <a:pt x="137256" y="125653"/>
                      <a:pt x="134562" y="127244"/>
                    </a:cubicBezTo>
                    <a:cubicBezTo>
                      <a:pt x="130775" y="129496"/>
                      <a:pt x="126668" y="131261"/>
                      <a:pt x="122370" y="132500"/>
                    </a:cubicBezTo>
                    <a:cubicBezTo>
                      <a:pt x="115953" y="134470"/>
                      <a:pt x="109472" y="135900"/>
                      <a:pt x="102798" y="136773"/>
                    </a:cubicBezTo>
                    <a:cubicBezTo>
                      <a:pt x="84959" y="139218"/>
                      <a:pt x="66864" y="139218"/>
                      <a:pt x="49025" y="136773"/>
                    </a:cubicBezTo>
                    <a:cubicBezTo>
                      <a:pt x="42415" y="135900"/>
                      <a:pt x="35871" y="134470"/>
                      <a:pt x="29454" y="132500"/>
                    </a:cubicBezTo>
                    <a:cubicBezTo>
                      <a:pt x="25219" y="131261"/>
                      <a:pt x="21112" y="129496"/>
                      <a:pt x="17262" y="127244"/>
                    </a:cubicBezTo>
                    <a:cubicBezTo>
                      <a:pt x="14566" y="125653"/>
                      <a:pt x="13348" y="124305"/>
                      <a:pt x="13348" y="123208"/>
                    </a:cubicBezTo>
                    <a:lnTo>
                      <a:pt x="13348" y="96321"/>
                    </a:lnTo>
                    <a:cubicBezTo>
                      <a:pt x="22203" y="100646"/>
                      <a:pt x="31700" y="103572"/>
                      <a:pt x="41453" y="104997"/>
                    </a:cubicBezTo>
                    <a:cubicBezTo>
                      <a:pt x="52683" y="106903"/>
                      <a:pt x="64041" y="107846"/>
                      <a:pt x="75462" y="107807"/>
                    </a:cubicBezTo>
                    <a:lnTo>
                      <a:pt x="83227" y="107807"/>
                    </a:lnTo>
                    <a:cubicBezTo>
                      <a:pt x="93430" y="107865"/>
                      <a:pt x="103632" y="107044"/>
                      <a:pt x="113707" y="105363"/>
                    </a:cubicBezTo>
                    <a:cubicBezTo>
                      <a:pt x="121984" y="104041"/>
                      <a:pt x="130005" y="101487"/>
                      <a:pt x="137513" y="97784"/>
                    </a:cubicBezTo>
                    <a:lnTo>
                      <a:pt x="138476" y="123208"/>
                    </a:lnTo>
                    <a:close/>
                    <a:moveTo>
                      <a:pt x="138476" y="77494"/>
                    </a:moveTo>
                    <a:cubicBezTo>
                      <a:pt x="138476" y="78598"/>
                      <a:pt x="137256" y="79939"/>
                      <a:pt x="134562" y="81652"/>
                    </a:cubicBezTo>
                    <a:cubicBezTo>
                      <a:pt x="130775" y="83860"/>
                      <a:pt x="126668" y="85586"/>
                      <a:pt x="122370" y="86786"/>
                    </a:cubicBezTo>
                    <a:cubicBezTo>
                      <a:pt x="115953" y="88756"/>
                      <a:pt x="109472" y="90187"/>
                      <a:pt x="102798" y="91060"/>
                    </a:cubicBezTo>
                    <a:cubicBezTo>
                      <a:pt x="93943" y="92426"/>
                      <a:pt x="84895" y="93081"/>
                      <a:pt x="75912" y="93017"/>
                    </a:cubicBezTo>
                    <a:cubicBezTo>
                      <a:pt x="66928" y="93081"/>
                      <a:pt x="57944" y="92426"/>
                      <a:pt x="49025" y="91060"/>
                    </a:cubicBezTo>
                    <a:cubicBezTo>
                      <a:pt x="42415" y="90187"/>
                      <a:pt x="35871" y="88756"/>
                      <a:pt x="29454" y="86786"/>
                    </a:cubicBezTo>
                    <a:cubicBezTo>
                      <a:pt x="25796" y="85419"/>
                      <a:pt x="22267" y="83661"/>
                      <a:pt x="18994" y="81531"/>
                    </a:cubicBezTo>
                    <a:cubicBezTo>
                      <a:pt x="16299" y="79817"/>
                      <a:pt x="15080" y="78476"/>
                      <a:pt x="15080" y="77372"/>
                    </a:cubicBezTo>
                    <a:lnTo>
                      <a:pt x="15080" y="50486"/>
                    </a:lnTo>
                    <a:cubicBezTo>
                      <a:pt x="23935" y="54702"/>
                      <a:pt x="33432" y="57621"/>
                      <a:pt x="43186" y="59161"/>
                    </a:cubicBezTo>
                    <a:cubicBezTo>
                      <a:pt x="54415" y="61131"/>
                      <a:pt x="65773" y="62068"/>
                      <a:pt x="77131" y="61972"/>
                    </a:cubicBezTo>
                    <a:lnTo>
                      <a:pt x="84510" y="61972"/>
                    </a:lnTo>
                    <a:lnTo>
                      <a:pt x="90734" y="61972"/>
                    </a:lnTo>
                    <a:lnTo>
                      <a:pt x="100873" y="61241"/>
                    </a:lnTo>
                    <a:lnTo>
                      <a:pt x="109279" y="59893"/>
                    </a:lnTo>
                    <a:lnTo>
                      <a:pt x="119097" y="58064"/>
                    </a:lnTo>
                    <a:lnTo>
                      <a:pt x="121856" y="57204"/>
                    </a:lnTo>
                    <a:lnTo>
                      <a:pt x="126797" y="55985"/>
                    </a:lnTo>
                    <a:lnTo>
                      <a:pt x="131995" y="54272"/>
                    </a:lnTo>
                    <a:lnTo>
                      <a:pt x="136808" y="52193"/>
                    </a:lnTo>
                    <a:lnTo>
                      <a:pt x="137642" y="52193"/>
                    </a:lnTo>
                    <a:lnTo>
                      <a:pt x="139246" y="51339"/>
                    </a:lnTo>
                    <a:lnTo>
                      <a:pt x="139246" y="78354"/>
                    </a:lnTo>
                    <a:lnTo>
                      <a:pt x="138476" y="77494"/>
                    </a:lnTo>
                    <a:close/>
                  </a:path>
                </a:pathLst>
              </a:custGeom>
              <a:solidFill>
                <a:srgbClr val="2C5967"/>
              </a:solidFill>
              <a:ln w="6417" cap="flat">
                <a:noFill/>
                <a:prstDash val="solid"/>
                <a:miter/>
              </a:ln>
            </p:spPr>
            <p:txBody>
              <a:bodyPr rtlCol="0" anchor="ctr"/>
              <a:lstStyle/>
              <a:p>
                <a:endParaRPr lang="en-US"/>
              </a:p>
            </p:txBody>
          </p:sp>
          <p:sp>
            <p:nvSpPr>
              <p:cNvPr id="2627" name="Freeform: Shape 2626">
                <a:extLst>
                  <a:ext uri="{FF2B5EF4-FFF2-40B4-BE49-F238E27FC236}">
                    <a16:creationId xmlns:a16="http://schemas.microsoft.com/office/drawing/2014/main" id="{5146A4F1-4775-4A4D-9623-6EDE06379DB2}"/>
                  </a:ext>
                </a:extLst>
              </p:cNvPr>
              <p:cNvSpPr/>
              <p:nvPr/>
            </p:nvSpPr>
            <p:spPr>
              <a:xfrm>
                <a:off x="9050314" y="5679796"/>
                <a:ext cx="488963" cy="77380"/>
              </a:xfrm>
              <a:custGeom>
                <a:avLst/>
                <a:gdLst>
                  <a:gd name="connsiteX0" fmla="*/ 0 w 488963"/>
                  <a:gd name="connsiteY0" fmla="*/ 15766 h 77380"/>
                  <a:gd name="connsiteX1" fmla="*/ 116145 w 488963"/>
                  <a:gd name="connsiteY1" fmla="*/ 15766 h 77380"/>
                  <a:gd name="connsiteX2" fmla="*/ 116145 w 488963"/>
                  <a:gd name="connsiteY2" fmla="*/ 51579 h 77380"/>
                  <a:gd name="connsiteX3" fmla="*/ 109151 w 488963"/>
                  <a:gd name="connsiteY3" fmla="*/ 56103 h 77380"/>
                  <a:gd name="connsiteX4" fmla="*/ 104017 w 488963"/>
                  <a:gd name="connsiteY4" fmla="*/ 59754 h 77380"/>
                  <a:gd name="connsiteX5" fmla="*/ 97793 w 488963"/>
                  <a:gd name="connsiteY5" fmla="*/ 61108 h 77380"/>
                  <a:gd name="connsiteX6" fmla="*/ 91696 w 488963"/>
                  <a:gd name="connsiteY6" fmla="*/ 59998 h 77380"/>
                  <a:gd name="connsiteX7" fmla="*/ 86435 w 488963"/>
                  <a:gd name="connsiteY7" fmla="*/ 56590 h 77380"/>
                  <a:gd name="connsiteX8" fmla="*/ 65195 w 488963"/>
                  <a:gd name="connsiteY8" fmla="*/ 48890 h 77380"/>
                  <a:gd name="connsiteX9" fmla="*/ 44019 w 488963"/>
                  <a:gd name="connsiteY9" fmla="*/ 56590 h 77380"/>
                  <a:gd name="connsiteX10" fmla="*/ 32597 w 488963"/>
                  <a:gd name="connsiteY10" fmla="*/ 61095 h 77380"/>
                  <a:gd name="connsiteX11" fmla="*/ 21175 w 488963"/>
                  <a:gd name="connsiteY11" fmla="*/ 56590 h 77380"/>
                  <a:gd name="connsiteX12" fmla="*/ 0 w 488963"/>
                  <a:gd name="connsiteY12" fmla="*/ 48890 h 77380"/>
                  <a:gd name="connsiteX13" fmla="*/ 0 w 488963"/>
                  <a:gd name="connsiteY13" fmla="*/ 65144 h 77380"/>
                  <a:gd name="connsiteX14" fmla="*/ 11422 w 488963"/>
                  <a:gd name="connsiteY14" fmla="*/ 69668 h 77380"/>
                  <a:gd name="connsiteX15" fmla="*/ 32662 w 488963"/>
                  <a:gd name="connsiteY15" fmla="*/ 77368 h 77380"/>
                  <a:gd name="connsiteX16" fmla="*/ 53837 w 488963"/>
                  <a:gd name="connsiteY16" fmla="*/ 69668 h 77380"/>
                  <a:gd name="connsiteX17" fmla="*/ 65195 w 488963"/>
                  <a:gd name="connsiteY17" fmla="*/ 65144 h 77380"/>
                  <a:gd name="connsiteX18" fmla="*/ 76681 w 488963"/>
                  <a:gd name="connsiteY18" fmla="*/ 69668 h 77380"/>
                  <a:gd name="connsiteX19" fmla="*/ 97793 w 488963"/>
                  <a:gd name="connsiteY19" fmla="*/ 77368 h 77380"/>
                  <a:gd name="connsiteX20" fmla="*/ 118968 w 488963"/>
                  <a:gd name="connsiteY20" fmla="*/ 69668 h 77380"/>
                  <a:gd name="connsiteX21" fmla="*/ 130390 w 488963"/>
                  <a:gd name="connsiteY21" fmla="*/ 65163 h 77380"/>
                  <a:gd name="connsiteX22" fmla="*/ 141812 w 488963"/>
                  <a:gd name="connsiteY22" fmla="*/ 69668 h 77380"/>
                  <a:gd name="connsiteX23" fmla="*/ 162988 w 488963"/>
                  <a:gd name="connsiteY23" fmla="*/ 77368 h 77380"/>
                  <a:gd name="connsiteX24" fmla="*/ 184099 w 488963"/>
                  <a:gd name="connsiteY24" fmla="*/ 69668 h 77380"/>
                  <a:gd name="connsiteX25" fmla="*/ 195585 w 488963"/>
                  <a:gd name="connsiteY25" fmla="*/ 65144 h 77380"/>
                  <a:gd name="connsiteX26" fmla="*/ 206943 w 488963"/>
                  <a:gd name="connsiteY26" fmla="*/ 69668 h 77380"/>
                  <a:gd name="connsiteX27" fmla="*/ 228118 w 488963"/>
                  <a:gd name="connsiteY27" fmla="*/ 77368 h 77380"/>
                  <a:gd name="connsiteX28" fmla="*/ 249358 w 488963"/>
                  <a:gd name="connsiteY28" fmla="*/ 69668 h 77380"/>
                  <a:gd name="connsiteX29" fmla="*/ 260716 w 488963"/>
                  <a:gd name="connsiteY29" fmla="*/ 65125 h 77380"/>
                  <a:gd name="connsiteX30" fmla="*/ 272074 w 488963"/>
                  <a:gd name="connsiteY30" fmla="*/ 69668 h 77380"/>
                  <a:gd name="connsiteX31" fmla="*/ 293378 w 488963"/>
                  <a:gd name="connsiteY31" fmla="*/ 77368 h 77380"/>
                  <a:gd name="connsiteX32" fmla="*/ 314490 w 488963"/>
                  <a:gd name="connsiteY32" fmla="*/ 69668 h 77380"/>
                  <a:gd name="connsiteX33" fmla="*/ 325975 w 488963"/>
                  <a:gd name="connsiteY33" fmla="*/ 65163 h 77380"/>
                  <a:gd name="connsiteX34" fmla="*/ 337397 w 488963"/>
                  <a:gd name="connsiteY34" fmla="*/ 69668 h 77380"/>
                  <a:gd name="connsiteX35" fmla="*/ 358509 w 488963"/>
                  <a:gd name="connsiteY35" fmla="*/ 77368 h 77380"/>
                  <a:gd name="connsiteX36" fmla="*/ 379684 w 488963"/>
                  <a:gd name="connsiteY36" fmla="*/ 69668 h 77380"/>
                  <a:gd name="connsiteX37" fmla="*/ 391170 w 488963"/>
                  <a:gd name="connsiteY37" fmla="*/ 65144 h 77380"/>
                  <a:gd name="connsiteX38" fmla="*/ 402528 w 488963"/>
                  <a:gd name="connsiteY38" fmla="*/ 69668 h 77380"/>
                  <a:gd name="connsiteX39" fmla="*/ 423704 w 488963"/>
                  <a:gd name="connsiteY39" fmla="*/ 77381 h 77380"/>
                  <a:gd name="connsiteX40" fmla="*/ 444944 w 488963"/>
                  <a:gd name="connsiteY40" fmla="*/ 69668 h 77380"/>
                  <a:gd name="connsiteX41" fmla="*/ 456302 w 488963"/>
                  <a:gd name="connsiteY41" fmla="*/ 65144 h 77380"/>
                  <a:gd name="connsiteX42" fmla="*/ 467788 w 488963"/>
                  <a:gd name="connsiteY42" fmla="*/ 69668 h 77380"/>
                  <a:gd name="connsiteX43" fmla="*/ 488963 w 488963"/>
                  <a:gd name="connsiteY43" fmla="*/ 77368 h 77380"/>
                  <a:gd name="connsiteX44" fmla="*/ 488963 w 488963"/>
                  <a:gd name="connsiteY44" fmla="*/ 61108 h 77380"/>
                  <a:gd name="connsiteX45" fmla="*/ 477541 w 488963"/>
                  <a:gd name="connsiteY45" fmla="*/ 56590 h 77380"/>
                  <a:gd name="connsiteX46" fmla="*/ 456302 w 488963"/>
                  <a:gd name="connsiteY46" fmla="*/ 48890 h 77380"/>
                  <a:gd name="connsiteX47" fmla="*/ 435126 w 488963"/>
                  <a:gd name="connsiteY47" fmla="*/ 56590 h 77380"/>
                  <a:gd name="connsiteX48" fmla="*/ 423704 w 488963"/>
                  <a:gd name="connsiteY48" fmla="*/ 61095 h 77380"/>
                  <a:gd name="connsiteX49" fmla="*/ 412282 w 488963"/>
                  <a:gd name="connsiteY49" fmla="*/ 56590 h 77380"/>
                  <a:gd name="connsiteX50" fmla="*/ 391170 w 488963"/>
                  <a:gd name="connsiteY50" fmla="*/ 48890 h 77380"/>
                  <a:gd name="connsiteX51" fmla="*/ 374871 w 488963"/>
                  <a:gd name="connsiteY51" fmla="*/ 53286 h 77380"/>
                  <a:gd name="connsiteX52" fmla="*/ 374871 w 488963"/>
                  <a:gd name="connsiteY52" fmla="*/ 16620 h 77380"/>
                  <a:gd name="connsiteX53" fmla="*/ 488963 w 488963"/>
                  <a:gd name="connsiteY53" fmla="*/ 16620 h 77380"/>
                  <a:gd name="connsiteX54" fmla="*/ 488963 w 488963"/>
                  <a:gd name="connsiteY54" fmla="*/ 0 h 77380"/>
                  <a:gd name="connsiteX55" fmla="*/ 0 w 488963"/>
                  <a:gd name="connsiteY55" fmla="*/ 0 h 77380"/>
                  <a:gd name="connsiteX56" fmla="*/ 0 w 488963"/>
                  <a:gd name="connsiteY56" fmla="*/ 15766 h 77380"/>
                  <a:gd name="connsiteX57" fmla="*/ 358509 w 488963"/>
                  <a:gd name="connsiteY57" fmla="*/ 61108 h 77380"/>
                  <a:gd name="connsiteX58" fmla="*/ 347151 w 488963"/>
                  <a:gd name="connsiteY58" fmla="*/ 56590 h 77380"/>
                  <a:gd name="connsiteX59" fmla="*/ 325975 w 488963"/>
                  <a:gd name="connsiteY59" fmla="*/ 48871 h 77380"/>
                  <a:gd name="connsiteX60" fmla="*/ 304736 w 488963"/>
                  <a:gd name="connsiteY60" fmla="*/ 56590 h 77380"/>
                  <a:gd name="connsiteX61" fmla="*/ 293378 w 488963"/>
                  <a:gd name="connsiteY61" fmla="*/ 61108 h 77380"/>
                  <a:gd name="connsiteX62" fmla="*/ 281891 w 488963"/>
                  <a:gd name="connsiteY62" fmla="*/ 56590 h 77380"/>
                  <a:gd name="connsiteX63" fmla="*/ 260716 w 488963"/>
                  <a:gd name="connsiteY63" fmla="*/ 48890 h 77380"/>
                  <a:gd name="connsiteX64" fmla="*/ 239605 w 488963"/>
                  <a:gd name="connsiteY64" fmla="*/ 56590 h 77380"/>
                  <a:gd name="connsiteX65" fmla="*/ 228183 w 488963"/>
                  <a:gd name="connsiteY65" fmla="*/ 61095 h 77380"/>
                  <a:gd name="connsiteX66" fmla="*/ 216761 w 488963"/>
                  <a:gd name="connsiteY66" fmla="*/ 56590 h 77380"/>
                  <a:gd name="connsiteX67" fmla="*/ 195585 w 488963"/>
                  <a:gd name="connsiteY67" fmla="*/ 48890 h 77380"/>
                  <a:gd name="connsiteX68" fmla="*/ 174345 w 488963"/>
                  <a:gd name="connsiteY68" fmla="*/ 56590 h 77380"/>
                  <a:gd name="connsiteX69" fmla="*/ 169084 w 488963"/>
                  <a:gd name="connsiteY69" fmla="*/ 59998 h 77380"/>
                  <a:gd name="connsiteX70" fmla="*/ 162988 w 488963"/>
                  <a:gd name="connsiteY70" fmla="*/ 61108 h 77380"/>
                  <a:gd name="connsiteX71" fmla="*/ 151566 w 488963"/>
                  <a:gd name="connsiteY71" fmla="*/ 56590 h 77380"/>
                  <a:gd name="connsiteX72" fmla="*/ 132379 w 488963"/>
                  <a:gd name="connsiteY72" fmla="*/ 48890 h 77380"/>
                  <a:gd name="connsiteX73" fmla="*/ 132379 w 488963"/>
                  <a:gd name="connsiteY73" fmla="*/ 15766 h 77380"/>
                  <a:gd name="connsiteX74" fmla="*/ 358509 w 488963"/>
                  <a:gd name="connsiteY74" fmla="*/ 15766 h 77380"/>
                  <a:gd name="connsiteX75" fmla="*/ 358509 w 488963"/>
                  <a:gd name="connsiteY75" fmla="*/ 61108 h 7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8963" h="77380">
                    <a:moveTo>
                      <a:pt x="0" y="15766"/>
                    </a:moveTo>
                    <a:lnTo>
                      <a:pt x="116145" y="15766"/>
                    </a:lnTo>
                    <a:lnTo>
                      <a:pt x="116145" y="51579"/>
                    </a:lnTo>
                    <a:cubicBezTo>
                      <a:pt x="113706" y="52881"/>
                      <a:pt x="111396" y="54396"/>
                      <a:pt x="109151" y="56103"/>
                    </a:cubicBezTo>
                    <a:cubicBezTo>
                      <a:pt x="107738" y="57649"/>
                      <a:pt x="105942" y="58894"/>
                      <a:pt x="104017" y="59754"/>
                    </a:cubicBezTo>
                    <a:cubicBezTo>
                      <a:pt x="102028" y="60614"/>
                      <a:pt x="99974" y="61076"/>
                      <a:pt x="97793" y="61108"/>
                    </a:cubicBezTo>
                    <a:cubicBezTo>
                      <a:pt x="95739" y="61153"/>
                      <a:pt x="93622" y="60774"/>
                      <a:pt x="91696" y="59998"/>
                    </a:cubicBezTo>
                    <a:cubicBezTo>
                      <a:pt x="89707" y="59221"/>
                      <a:pt x="87910" y="58060"/>
                      <a:pt x="86435" y="56590"/>
                    </a:cubicBezTo>
                    <a:cubicBezTo>
                      <a:pt x="80531" y="51540"/>
                      <a:pt x="72959" y="48807"/>
                      <a:pt x="65195" y="48890"/>
                    </a:cubicBezTo>
                    <a:cubicBezTo>
                      <a:pt x="57430" y="48800"/>
                      <a:pt x="49923" y="51540"/>
                      <a:pt x="44019" y="56590"/>
                    </a:cubicBezTo>
                    <a:cubicBezTo>
                      <a:pt x="40939" y="59484"/>
                      <a:pt x="36833" y="61095"/>
                      <a:pt x="32597" y="61095"/>
                    </a:cubicBezTo>
                    <a:cubicBezTo>
                      <a:pt x="28362" y="61095"/>
                      <a:pt x="24256" y="59484"/>
                      <a:pt x="21175" y="56590"/>
                    </a:cubicBezTo>
                    <a:cubicBezTo>
                      <a:pt x="15336" y="51521"/>
                      <a:pt x="7764" y="48781"/>
                      <a:pt x="0" y="48890"/>
                    </a:cubicBezTo>
                    <a:lnTo>
                      <a:pt x="0" y="65144"/>
                    </a:lnTo>
                    <a:cubicBezTo>
                      <a:pt x="4299" y="65086"/>
                      <a:pt x="8341" y="66716"/>
                      <a:pt x="11422" y="69668"/>
                    </a:cubicBezTo>
                    <a:cubicBezTo>
                      <a:pt x="17325" y="74718"/>
                      <a:pt x="24897" y="77451"/>
                      <a:pt x="32662" y="77368"/>
                    </a:cubicBezTo>
                    <a:cubicBezTo>
                      <a:pt x="40426" y="77432"/>
                      <a:pt x="47934" y="74699"/>
                      <a:pt x="53837" y="69668"/>
                    </a:cubicBezTo>
                    <a:cubicBezTo>
                      <a:pt x="56853" y="66716"/>
                      <a:pt x="60960" y="65086"/>
                      <a:pt x="65195" y="65144"/>
                    </a:cubicBezTo>
                    <a:cubicBezTo>
                      <a:pt x="69430" y="65080"/>
                      <a:pt x="73601" y="66709"/>
                      <a:pt x="76681" y="69668"/>
                    </a:cubicBezTo>
                    <a:cubicBezTo>
                      <a:pt x="82585" y="74641"/>
                      <a:pt x="90092" y="77368"/>
                      <a:pt x="97793" y="77368"/>
                    </a:cubicBezTo>
                    <a:cubicBezTo>
                      <a:pt x="105557" y="77368"/>
                      <a:pt x="113065" y="74641"/>
                      <a:pt x="118968" y="69668"/>
                    </a:cubicBezTo>
                    <a:cubicBezTo>
                      <a:pt x="122048" y="66774"/>
                      <a:pt x="126155" y="65163"/>
                      <a:pt x="130390" y="65163"/>
                    </a:cubicBezTo>
                    <a:cubicBezTo>
                      <a:pt x="134625" y="65163"/>
                      <a:pt x="138732" y="66774"/>
                      <a:pt x="141812" y="69668"/>
                    </a:cubicBezTo>
                    <a:cubicBezTo>
                      <a:pt x="147716" y="74641"/>
                      <a:pt x="155223" y="77368"/>
                      <a:pt x="162988" y="77368"/>
                    </a:cubicBezTo>
                    <a:cubicBezTo>
                      <a:pt x="170688" y="77368"/>
                      <a:pt x="178196" y="74641"/>
                      <a:pt x="184099" y="69668"/>
                    </a:cubicBezTo>
                    <a:cubicBezTo>
                      <a:pt x="187179" y="66709"/>
                      <a:pt x="191286" y="65080"/>
                      <a:pt x="195585" y="65144"/>
                    </a:cubicBezTo>
                    <a:cubicBezTo>
                      <a:pt x="199821" y="65086"/>
                      <a:pt x="203927" y="66716"/>
                      <a:pt x="206943" y="69668"/>
                    </a:cubicBezTo>
                    <a:cubicBezTo>
                      <a:pt x="212846" y="74718"/>
                      <a:pt x="220354" y="77451"/>
                      <a:pt x="228118" y="77368"/>
                    </a:cubicBezTo>
                    <a:cubicBezTo>
                      <a:pt x="235883" y="77451"/>
                      <a:pt x="243455" y="74718"/>
                      <a:pt x="249358" y="69668"/>
                    </a:cubicBezTo>
                    <a:cubicBezTo>
                      <a:pt x="252438" y="66755"/>
                      <a:pt x="256481" y="65125"/>
                      <a:pt x="260716" y="65125"/>
                    </a:cubicBezTo>
                    <a:cubicBezTo>
                      <a:pt x="264951" y="65125"/>
                      <a:pt x="269058" y="66755"/>
                      <a:pt x="272074" y="69668"/>
                    </a:cubicBezTo>
                    <a:cubicBezTo>
                      <a:pt x="278042" y="74718"/>
                      <a:pt x="285614" y="77451"/>
                      <a:pt x="293378" y="77368"/>
                    </a:cubicBezTo>
                    <a:cubicBezTo>
                      <a:pt x="301142" y="77451"/>
                      <a:pt x="308650" y="74718"/>
                      <a:pt x="314490" y="69668"/>
                    </a:cubicBezTo>
                    <a:cubicBezTo>
                      <a:pt x="317634" y="66774"/>
                      <a:pt x="321676" y="65163"/>
                      <a:pt x="325975" y="65163"/>
                    </a:cubicBezTo>
                    <a:cubicBezTo>
                      <a:pt x="330210" y="65163"/>
                      <a:pt x="334253" y="66774"/>
                      <a:pt x="337397" y="69668"/>
                    </a:cubicBezTo>
                    <a:cubicBezTo>
                      <a:pt x="343301" y="74641"/>
                      <a:pt x="350808" y="77368"/>
                      <a:pt x="358509" y="77368"/>
                    </a:cubicBezTo>
                    <a:cubicBezTo>
                      <a:pt x="366273" y="77368"/>
                      <a:pt x="373717" y="74641"/>
                      <a:pt x="379684" y="69668"/>
                    </a:cubicBezTo>
                    <a:cubicBezTo>
                      <a:pt x="382765" y="66709"/>
                      <a:pt x="386871" y="65080"/>
                      <a:pt x="391170" y="65144"/>
                    </a:cubicBezTo>
                    <a:cubicBezTo>
                      <a:pt x="395406" y="65086"/>
                      <a:pt x="399448" y="66716"/>
                      <a:pt x="402528" y="69668"/>
                    </a:cubicBezTo>
                    <a:cubicBezTo>
                      <a:pt x="408432" y="74647"/>
                      <a:pt x="415939" y="77381"/>
                      <a:pt x="423704" y="77381"/>
                    </a:cubicBezTo>
                    <a:cubicBezTo>
                      <a:pt x="431468" y="77381"/>
                      <a:pt x="438976" y="74647"/>
                      <a:pt x="444944" y="69668"/>
                    </a:cubicBezTo>
                    <a:cubicBezTo>
                      <a:pt x="447959" y="66716"/>
                      <a:pt x="452066" y="65086"/>
                      <a:pt x="456302" y="65144"/>
                    </a:cubicBezTo>
                    <a:cubicBezTo>
                      <a:pt x="460601" y="65080"/>
                      <a:pt x="464707" y="66709"/>
                      <a:pt x="467788" y="69668"/>
                    </a:cubicBezTo>
                    <a:cubicBezTo>
                      <a:pt x="473627" y="74737"/>
                      <a:pt x="481199" y="77477"/>
                      <a:pt x="488963" y="77368"/>
                    </a:cubicBezTo>
                    <a:lnTo>
                      <a:pt x="488963" y="61108"/>
                    </a:lnTo>
                    <a:cubicBezTo>
                      <a:pt x="484664" y="61166"/>
                      <a:pt x="480622" y="59542"/>
                      <a:pt x="477541" y="56590"/>
                    </a:cubicBezTo>
                    <a:cubicBezTo>
                      <a:pt x="471638" y="51540"/>
                      <a:pt x="464066" y="48807"/>
                      <a:pt x="456302" y="48890"/>
                    </a:cubicBezTo>
                    <a:cubicBezTo>
                      <a:pt x="448537" y="48800"/>
                      <a:pt x="441029" y="51540"/>
                      <a:pt x="435126" y="56590"/>
                    </a:cubicBezTo>
                    <a:cubicBezTo>
                      <a:pt x="432046" y="59484"/>
                      <a:pt x="427939" y="61095"/>
                      <a:pt x="423704" y="61095"/>
                    </a:cubicBezTo>
                    <a:cubicBezTo>
                      <a:pt x="419469" y="61095"/>
                      <a:pt x="415426" y="59484"/>
                      <a:pt x="412282" y="56590"/>
                    </a:cubicBezTo>
                    <a:cubicBezTo>
                      <a:pt x="406443" y="51540"/>
                      <a:pt x="398871" y="48800"/>
                      <a:pt x="391170" y="48890"/>
                    </a:cubicBezTo>
                    <a:cubicBezTo>
                      <a:pt x="385395" y="48768"/>
                      <a:pt x="379813" y="50295"/>
                      <a:pt x="374871" y="53286"/>
                    </a:cubicBezTo>
                    <a:lnTo>
                      <a:pt x="374871" y="16620"/>
                    </a:lnTo>
                    <a:lnTo>
                      <a:pt x="488963" y="16620"/>
                    </a:lnTo>
                    <a:lnTo>
                      <a:pt x="488963" y="0"/>
                    </a:lnTo>
                    <a:lnTo>
                      <a:pt x="0" y="0"/>
                    </a:lnTo>
                    <a:lnTo>
                      <a:pt x="0" y="15766"/>
                    </a:lnTo>
                    <a:close/>
                    <a:moveTo>
                      <a:pt x="358509" y="61108"/>
                    </a:moveTo>
                    <a:cubicBezTo>
                      <a:pt x="354274" y="61166"/>
                      <a:pt x="350167" y="59542"/>
                      <a:pt x="347151" y="56590"/>
                    </a:cubicBezTo>
                    <a:cubicBezTo>
                      <a:pt x="341183" y="51605"/>
                      <a:pt x="333676" y="48871"/>
                      <a:pt x="325975" y="48871"/>
                    </a:cubicBezTo>
                    <a:cubicBezTo>
                      <a:pt x="318211" y="48871"/>
                      <a:pt x="310703" y="51605"/>
                      <a:pt x="304736" y="56590"/>
                    </a:cubicBezTo>
                    <a:cubicBezTo>
                      <a:pt x="301720" y="59542"/>
                      <a:pt x="297613" y="61166"/>
                      <a:pt x="293378" y="61108"/>
                    </a:cubicBezTo>
                    <a:cubicBezTo>
                      <a:pt x="289078" y="61172"/>
                      <a:pt x="284972" y="59548"/>
                      <a:pt x="281891" y="56590"/>
                    </a:cubicBezTo>
                    <a:cubicBezTo>
                      <a:pt x="275988" y="51617"/>
                      <a:pt x="268480" y="48890"/>
                      <a:pt x="260716" y="48890"/>
                    </a:cubicBezTo>
                    <a:cubicBezTo>
                      <a:pt x="253016" y="48890"/>
                      <a:pt x="245508" y="51617"/>
                      <a:pt x="239605" y="56590"/>
                    </a:cubicBezTo>
                    <a:cubicBezTo>
                      <a:pt x="236460" y="59484"/>
                      <a:pt x="232418" y="61095"/>
                      <a:pt x="228183" y="61095"/>
                    </a:cubicBezTo>
                    <a:cubicBezTo>
                      <a:pt x="223948" y="61095"/>
                      <a:pt x="219841" y="59484"/>
                      <a:pt x="216761" y="56590"/>
                    </a:cubicBezTo>
                    <a:cubicBezTo>
                      <a:pt x="210857" y="51540"/>
                      <a:pt x="203349" y="48800"/>
                      <a:pt x="195585" y="48890"/>
                    </a:cubicBezTo>
                    <a:cubicBezTo>
                      <a:pt x="187821" y="48807"/>
                      <a:pt x="180249" y="51540"/>
                      <a:pt x="174345" y="56590"/>
                    </a:cubicBezTo>
                    <a:cubicBezTo>
                      <a:pt x="172805" y="58060"/>
                      <a:pt x="171073" y="59221"/>
                      <a:pt x="169084" y="59998"/>
                    </a:cubicBezTo>
                    <a:cubicBezTo>
                      <a:pt x="167158" y="60774"/>
                      <a:pt x="165041" y="61153"/>
                      <a:pt x="162988" y="61108"/>
                    </a:cubicBezTo>
                    <a:cubicBezTo>
                      <a:pt x="158688" y="61166"/>
                      <a:pt x="154646" y="59542"/>
                      <a:pt x="151566" y="56590"/>
                    </a:cubicBezTo>
                    <a:cubicBezTo>
                      <a:pt x="146239" y="51990"/>
                      <a:pt x="139438" y="49281"/>
                      <a:pt x="132379" y="48890"/>
                    </a:cubicBezTo>
                    <a:lnTo>
                      <a:pt x="132379" y="15766"/>
                    </a:lnTo>
                    <a:lnTo>
                      <a:pt x="358509" y="15766"/>
                    </a:lnTo>
                    <a:lnTo>
                      <a:pt x="358509" y="61108"/>
                    </a:lnTo>
                    <a:close/>
                  </a:path>
                </a:pathLst>
              </a:custGeom>
              <a:solidFill>
                <a:srgbClr val="2C5967"/>
              </a:solidFill>
              <a:ln w="6417" cap="flat">
                <a:noFill/>
                <a:prstDash val="solid"/>
                <a:miter/>
              </a:ln>
            </p:spPr>
            <p:txBody>
              <a:bodyPr rtlCol="0" anchor="ctr"/>
              <a:lstStyle/>
              <a:p>
                <a:endParaRPr lang="en-US"/>
              </a:p>
            </p:txBody>
          </p:sp>
          <p:sp>
            <p:nvSpPr>
              <p:cNvPr id="2628" name="Freeform: Shape 2627">
                <a:extLst>
                  <a:ext uri="{FF2B5EF4-FFF2-40B4-BE49-F238E27FC236}">
                    <a16:creationId xmlns:a16="http://schemas.microsoft.com/office/drawing/2014/main" id="{972BCF1F-4C82-4F3B-826B-56800CD2AAC8}"/>
                  </a:ext>
                </a:extLst>
              </p:cNvPr>
              <p:cNvSpPr/>
              <p:nvPr/>
            </p:nvSpPr>
            <p:spPr>
              <a:xfrm>
                <a:off x="9050314" y="5518336"/>
                <a:ext cx="488963" cy="144956"/>
              </a:xfrm>
              <a:custGeom>
                <a:avLst/>
                <a:gdLst>
                  <a:gd name="connsiteX0" fmla="*/ 482803 w 488963"/>
                  <a:gd name="connsiteY0" fmla="*/ 128337 h 144956"/>
                  <a:gd name="connsiteX1" fmla="*/ 480749 w 488963"/>
                  <a:gd name="connsiteY1" fmla="*/ 128337 h 144956"/>
                  <a:gd name="connsiteX2" fmla="*/ 374871 w 488963"/>
                  <a:gd name="connsiteY2" fmla="*/ 8188 h 144956"/>
                  <a:gd name="connsiteX3" fmla="*/ 374871 w 488963"/>
                  <a:gd name="connsiteY3" fmla="*/ 0 h 144956"/>
                  <a:gd name="connsiteX4" fmla="*/ 358509 w 488963"/>
                  <a:gd name="connsiteY4" fmla="*/ 0 h 144956"/>
                  <a:gd name="connsiteX5" fmla="*/ 358509 w 488963"/>
                  <a:gd name="connsiteY5" fmla="*/ 8188 h 144956"/>
                  <a:gd name="connsiteX6" fmla="*/ 337847 w 488963"/>
                  <a:gd name="connsiteY6" fmla="*/ 77734 h 144956"/>
                  <a:gd name="connsiteX7" fmla="*/ 299025 w 488963"/>
                  <a:gd name="connsiteY7" fmla="*/ 114868 h 144956"/>
                  <a:gd name="connsiteX8" fmla="*/ 246535 w 488963"/>
                  <a:gd name="connsiteY8" fmla="*/ 126624 h 144956"/>
                  <a:gd name="connsiteX9" fmla="*/ 194045 w 488963"/>
                  <a:gd name="connsiteY9" fmla="*/ 115779 h 144956"/>
                  <a:gd name="connsiteX10" fmla="*/ 154004 w 488963"/>
                  <a:gd name="connsiteY10" fmla="*/ 80057 h 144956"/>
                  <a:gd name="connsiteX11" fmla="*/ 132379 w 488963"/>
                  <a:gd name="connsiteY11" fmla="*/ 8432 h 144956"/>
                  <a:gd name="connsiteX12" fmla="*/ 132379 w 488963"/>
                  <a:gd name="connsiteY12" fmla="*/ 244 h 144956"/>
                  <a:gd name="connsiteX13" fmla="*/ 116145 w 488963"/>
                  <a:gd name="connsiteY13" fmla="*/ 244 h 144956"/>
                  <a:gd name="connsiteX14" fmla="*/ 116145 w 488963"/>
                  <a:gd name="connsiteY14" fmla="*/ 8432 h 144956"/>
                  <a:gd name="connsiteX15" fmla="*/ 10203 w 488963"/>
                  <a:gd name="connsiteY15" fmla="*/ 128581 h 144956"/>
                  <a:gd name="connsiteX16" fmla="*/ 0 w 488963"/>
                  <a:gd name="connsiteY16" fmla="*/ 128581 h 144956"/>
                  <a:gd name="connsiteX17" fmla="*/ 0 w 488963"/>
                  <a:gd name="connsiteY17" fmla="*/ 144957 h 144956"/>
                  <a:gd name="connsiteX18" fmla="*/ 488963 w 488963"/>
                  <a:gd name="connsiteY18" fmla="*/ 144957 h 144956"/>
                  <a:gd name="connsiteX19" fmla="*/ 488963 w 488963"/>
                  <a:gd name="connsiteY19" fmla="*/ 128337 h 144956"/>
                  <a:gd name="connsiteX20" fmla="*/ 482803 w 488963"/>
                  <a:gd name="connsiteY20" fmla="*/ 128337 h 144956"/>
                  <a:gd name="connsiteX21" fmla="*/ 351771 w 488963"/>
                  <a:gd name="connsiteY21" fmla="*/ 86287 h 144956"/>
                  <a:gd name="connsiteX22" fmla="*/ 358509 w 488963"/>
                  <a:gd name="connsiteY22" fmla="*/ 74063 h 144956"/>
                  <a:gd name="connsiteX23" fmla="*/ 358509 w 488963"/>
                  <a:gd name="connsiteY23" fmla="*/ 128581 h 144956"/>
                  <a:gd name="connsiteX24" fmla="*/ 307687 w 488963"/>
                  <a:gd name="connsiteY24" fmla="*/ 128581 h 144956"/>
                  <a:gd name="connsiteX25" fmla="*/ 351771 w 488963"/>
                  <a:gd name="connsiteY25" fmla="*/ 86287 h 144956"/>
                  <a:gd name="connsiteX26" fmla="*/ 140336 w 488963"/>
                  <a:gd name="connsiteY26" fmla="*/ 88732 h 144956"/>
                  <a:gd name="connsiteX27" fmla="*/ 183393 w 488963"/>
                  <a:gd name="connsiteY27" fmla="*/ 128337 h 144956"/>
                  <a:gd name="connsiteX28" fmla="*/ 132379 w 488963"/>
                  <a:gd name="connsiteY28" fmla="*/ 128337 h 144956"/>
                  <a:gd name="connsiteX29" fmla="*/ 132379 w 488963"/>
                  <a:gd name="connsiteY29" fmla="*/ 74801 h 144956"/>
                  <a:gd name="connsiteX30" fmla="*/ 140336 w 488963"/>
                  <a:gd name="connsiteY30" fmla="*/ 88732 h 144956"/>
                  <a:gd name="connsiteX31" fmla="*/ 106263 w 488963"/>
                  <a:gd name="connsiteY31" fmla="*/ 89714 h 144956"/>
                  <a:gd name="connsiteX32" fmla="*/ 116145 w 488963"/>
                  <a:gd name="connsiteY32" fmla="*/ 71747 h 144956"/>
                  <a:gd name="connsiteX33" fmla="*/ 116145 w 488963"/>
                  <a:gd name="connsiteY33" fmla="*/ 128337 h 144956"/>
                  <a:gd name="connsiteX34" fmla="*/ 68211 w 488963"/>
                  <a:gd name="connsiteY34" fmla="*/ 128337 h 144956"/>
                  <a:gd name="connsiteX35" fmla="*/ 106263 w 488963"/>
                  <a:gd name="connsiteY35" fmla="*/ 89714 h 144956"/>
                  <a:gd name="connsiteX36" fmla="*/ 375128 w 488963"/>
                  <a:gd name="connsiteY36" fmla="*/ 128337 h 144956"/>
                  <a:gd name="connsiteX37" fmla="*/ 375128 w 488963"/>
                  <a:gd name="connsiteY37" fmla="*/ 71747 h 144956"/>
                  <a:gd name="connsiteX38" fmla="*/ 385011 w 488963"/>
                  <a:gd name="connsiteY38" fmla="*/ 89714 h 144956"/>
                  <a:gd name="connsiteX39" fmla="*/ 422934 w 488963"/>
                  <a:gd name="connsiteY39" fmla="*/ 128337 h 144956"/>
                  <a:gd name="connsiteX40" fmla="*/ 375128 w 488963"/>
                  <a:gd name="connsiteY40" fmla="*/ 128337 h 14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8963" h="144956">
                    <a:moveTo>
                      <a:pt x="482803" y="128337"/>
                    </a:moveTo>
                    <a:lnTo>
                      <a:pt x="480749" y="128337"/>
                    </a:lnTo>
                    <a:cubicBezTo>
                      <a:pt x="400924" y="128337"/>
                      <a:pt x="374871" y="38989"/>
                      <a:pt x="374871" y="8188"/>
                    </a:cubicBezTo>
                    <a:lnTo>
                      <a:pt x="374871" y="0"/>
                    </a:lnTo>
                    <a:lnTo>
                      <a:pt x="358509" y="0"/>
                    </a:lnTo>
                    <a:lnTo>
                      <a:pt x="358509" y="8188"/>
                    </a:lnTo>
                    <a:cubicBezTo>
                      <a:pt x="357675" y="32752"/>
                      <a:pt x="350552" y="56693"/>
                      <a:pt x="337847" y="77734"/>
                    </a:cubicBezTo>
                    <a:cubicBezTo>
                      <a:pt x="328542" y="93416"/>
                      <a:pt x="315067" y="106250"/>
                      <a:pt x="299025" y="114868"/>
                    </a:cubicBezTo>
                    <a:cubicBezTo>
                      <a:pt x="282918" y="123479"/>
                      <a:pt x="264759" y="127548"/>
                      <a:pt x="246535" y="126624"/>
                    </a:cubicBezTo>
                    <a:cubicBezTo>
                      <a:pt x="228375" y="127695"/>
                      <a:pt x="210280" y="123954"/>
                      <a:pt x="194045" y="115779"/>
                    </a:cubicBezTo>
                    <a:cubicBezTo>
                      <a:pt x="177810" y="107598"/>
                      <a:pt x="164014" y="95277"/>
                      <a:pt x="154004" y="80057"/>
                    </a:cubicBezTo>
                    <a:cubicBezTo>
                      <a:pt x="140465" y="58567"/>
                      <a:pt x="133021" y="33817"/>
                      <a:pt x="132379" y="8432"/>
                    </a:cubicBezTo>
                    <a:lnTo>
                      <a:pt x="132379" y="244"/>
                    </a:lnTo>
                    <a:lnTo>
                      <a:pt x="116145" y="244"/>
                    </a:lnTo>
                    <a:lnTo>
                      <a:pt x="116145" y="8432"/>
                    </a:lnTo>
                    <a:cubicBezTo>
                      <a:pt x="116145" y="39233"/>
                      <a:pt x="90092" y="128581"/>
                      <a:pt x="10203" y="128581"/>
                    </a:cubicBezTo>
                    <a:lnTo>
                      <a:pt x="0" y="128581"/>
                    </a:lnTo>
                    <a:lnTo>
                      <a:pt x="0" y="144957"/>
                    </a:lnTo>
                    <a:lnTo>
                      <a:pt x="488963" y="144957"/>
                    </a:lnTo>
                    <a:lnTo>
                      <a:pt x="488963" y="128337"/>
                    </a:lnTo>
                    <a:lnTo>
                      <a:pt x="482803" y="128337"/>
                    </a:lnTo>
                    <a:close/>
                    <a:moveTo>
                      <a:pt x="351771" y="86287"/>
                    </a:moveTo>
                    <a:cubicBezTo>
                      <a:pt x="354274" y="82328"/>
                      <a:pt x="356455" y="78253"/>
                      <a:pt x="358509" y="74063"/>
                    </a:cubicBezTo>
                    <a:lnTo>
                      <a:pt x="358509" y="128581"/>
                    </a:lnTo>
                    <a:lnTo>
                      <a:pt x="307687" y="128581"/>
                    </a:lnTo>
                    <a:cubicBezTo>
                      <a:pt x="325847" y="118654"/>
                      <a:pt x="341120" y="104056"/>
                      <a:pt x="351771" y="86287"/>
                    </a:cubicBezTo>
                    <a:close/>
                    <a:moveTo>
                      <a:pt x="140336" y="88732"/>
                    </a:moveTo>
                    <a:cubicBezTo>
                      <a:pt x="151116" y="105371"/>
                      <a:pt x="165875" y="119000"/>
                      <a:pt x="183393" y="128337"/>
                    </a:cubicBezTo>
                    <a:lnTo>
                      <a:pt x="132379" y="128337"/>
                    </a:lnTo>
                    <a:lnTo>
                      <a:pt x="132379" y="74801"/>
                    </a:lnTo>
                    <a:cubicBezTo>
                      <a:pt x="134818" y="79575"/>
                      <a:pt x="137448" y="84228"/>
                      <a:pt x="140336" y="88732"/>
                    </a:cubicBezTo>
                    <a:close/>
                    <a:moveTo>
                      <a:pt x="106263" y="89714"/>
                    </a:moveTo>
                    <a:cubicBezTo>
                      <a:pt x="109856" y="83907"/>
                      <a:pt x="113193" y="77913"/>
                      <a:pt x="116145" y="71747"/>
                    </a:cubicBezTo>
                    <a:lnTo>
                      <a:pt x="116145" y="128337"/>
                    </a:lnTo>
                    <a:lnTo>
                      <a:pt x="68211" y="128337"/>
                    </a:lnTo>
                    <a:cubicBezTo>
                      <a:pt x="83547" y="118359"/>
                      <a:pt x="96509" y="105185"/>
                      <a:pt x="106263" y="89714"/>
                    </a:cubicBezTo>
                    <a:close/>
                    <a:moveTo>
                      <a:pt x="375128" y="128337"/>
                    </a:moveTo>
                    <a:lnTo>
                      <a:pt x="375128" y="71747"/>
                    </a:lnTo>
                    <a:cubicBezTo>
                      <a:pt x="378016" y="77958"/>
                      <a:pt x="381288" y="83965"/>
                      <a:pt x="385011" y="89714"/>
                    </a:cubicBezTo>
                    <a:cubicBezTo>
                      <a:pt x="394700" y="105178"/>
                      <a:pt x="407662" y="118359"/>
                      <a:pt x="422934" y="128337"/>
                    </a:cubicBezTo>
                    <a:lnTo>
                      <a:pt x="375128" y="128337"/>
                    </a:lnTo>
                    <a:close/>
                  </a:path>
                </a:pathLst>
              </a:custGeom>
              <a:solidFill>
                <a:srgbClr val="2C5967"/>
              </a:solidFill>
              <a:ln w="6417" cap="flat">
                <a:noFill/>
                <a:prstDash val="solid"/>
                <a:miter/>
              </a:ln>
            </p:spPr>
            <p:txBody>
              <a:bodyPr rtlCol="0" anchor="ctr"/>
              <a:lstStyle/>
              <a:p>
                <a:endParaRPr lang="en-US"/>
              </a:p>
            </p:txBody>
          </p:sp>
          <p:sp>
            <p:nvSpPr>
              <p:cNvPr id="2629" name="Freeform: Shape 2628">
                <a:extLst>
                  <a:ext uri="{FF2B5EF4-FFF2-40B4-BE49-F238E27FC236}">
                    <a16:creationId xmlns:a16="http://schemas.microsoft.com/office/drawing/2014/main" id="{8E5D2E22-C410-4FAB-8315-47B01EE109E0}"/>
                  </a:ext>
                </a:extLst>
              </p:cNvPr>
              <p:cNvSpPr/>
              <p:nvPr/>
            </p:nvSpPr>
            <p:spPr>
              <a:xfrm>
                <a:off x="9050314" y="5760815"/>
                <a:ext cx="488963" cy="28997"/>
              </a:xfrm>
              <a:custGeom>
                <a:avLst/>
                <a:gdLst>
                  <a:gd name="connsiteX0" fmla="*/ 456302 w 488963"/>
                  <a:gd name="connsiteY0" fmla="*/ 13 h 28997"/>
                  <a:gd name="connsiteX1" fmla="*/ 435126 w 488963"/>
                  <a:gd name="connsiteY1" fmla="*/ 7713 h 28997"/>
                  <a:gd name="connsiteX2" fmla="*/ 423704 w 488963"/>
                  <a:gd name="connsiteY2" fmla="*/ 12224 h 28997"/>
                  <a:gd name="connsiteX3" fmla="*/ 412282 w 488963"/>
                  <a:gd name="connsiteY3" fmla="*/ 7713 h 28997"/>
                  <a:gd name="connsiteX4" fmla="*/ 391170 w 488963"/>
                  <a:gd name="connsiteY4" fmla="*/ 13 h 28997"/>
                  <a:gd name="connsiteX5" fmla="*/ 369867 w 488963"/>
                  <a:gd name="connsiteY5" fmla="*/ 7713 h 28997"/>
                  <a:gd name="connsiteX6" fmla="*/ 358509 w 488963"/>
                  <a:gd name="connsiteY6" fmla="*/ 12256 h 28997"/>
                  <a:gd name="connsiteX7" fmla="*/ 347151 w 488963"/>
                  <a:gd name="connsiteY7" fmla="*/ 7713 h 28997"/>
                  <a:gd name="connsiteX8" fmla="*/ 325975 w 488963"/>
                  <a:gd name="connsiteY8" fmla="*/ 0 h 28997"/>
                  <a:gd name="connsiteX9" fmla="*/ 304736 w 488963"/>
                  <a:gd name="connsiteY9" fmla="*/ 7713 h 28997"/>
                  <a:gd name="connsiteX10" fmla="*/ 293378 w 488963"/>
                  <a:gd name="connsiteY10" fmla="*/ 12237 h 28997"/>
                  <a:gd name="connsiteX11" fmla="*/ 281891 w 488963"/>
                  <a:gd name="connsiteY11" fmla="*/ 7713 h 28997"/>
                  <a:gd name="connsiteX12" fmla="*/ 260716 w 488963"/>
                  <a:gd name="connsiteY12" fmla="*/ 13 h 28997"/>
                  <a:gd name="connsiteX13" fmla="*/ 239605 w 488963"/>
                  <a:gd name="connsiteY13" fmla="*/ 7713 h 28997"/>
                  <a:gd name="connsiteX14" fmla="*/ 228183 w 488963"/>
                  <a:gd name="connsiteY14" fmla="*/ 12224 h 28997"/>
                  <a:gd name="connsiteX15" fmla="*/ 216761 w 488963"/>
                  <a:gd name="connsiteY15" fmla="*/ 7713 h 28997"/>
                  <a:gd name="connsiteX16" fmla="*/ 195585 w 488963"/>
                  <a:gd name="connsiteY16" fmla="*/ 13 h 28997"/>
                  <a:gd name="connsiteX17" fmla="*/ 174345 w 488963"/>
                  <a:gd name="connsiteY17" fmla="*/ 7713 h 28997"/>
                  <a:gd name="connsiteX18" fmla="*/ 169084 w 488963"/>
                  <a:gd name="connsiteY18" fmla="*/ 11127 h 28997"/>
                  <a:gd name="connsiteX19" fmla="*/ 162988 w 488963"/>
                  <a:gd name="connsiteY19" fmla="*/ 12237 h 28997"/>
                  <a:gd name="connsiteX20" fmla="*/ 151566 w 488963"/>
                  <a:gd name="connsiteY20" fmla="*/ 7713 h 28997"/>
                  <a:gd name="connsiteX21" fmla="*/ 130390 w 488963"/>
                  <a:gd name="connsiteY21" fmla="*/ 0 h 28997"/>
                  <a:gd name="connsiteX22" fmla="*/ 109151 w 488963"/>
                  <a:gd name="connsiteY22" fmla="*/ 7713 h 28997"/>
                  <a:gd name="connsiteX23" fmla="*/ 97793 w 488963"/>
                  <a:gd name="connsiteY23" fmla="*/ 12237 h 28997"/>
                  <a:gd name="connsiteX24" fmla="*/ 91696 w 488963"/>
                  <a:gd name="connsiteY24" fmla="*/ 11127 h 28997"/>
                  <a:gd name="connsiteX25" fmla="*/ 86435 w 488963"/>
                  <a:gd name="connsiteY25" fmla="*/ 7713 h 28997"/>
                  <a:gd name="connsiteX26" fmla="*/ 65195 w 488963"/>
                  <a:gd name="connsiteY26" fmla="*/ 13 h 28997"/>
                  <a:gd name="connsiteX27" fmla="*/ 44019 w 488963"/>
                  <a:gd name="connsiteY27" fmla="*/ 7713 h 28997"/>
                  <a:gd name="connsiteX28" fmla="*/ 32597 w 488963"/>
                  <a:gd name="connsiteY28" fmla="*/ 12224 h 28997"/>
                  <a:gd name="connsiteX29" fmla="*/ 21175 w 488963"/>
                  <a:gd name="connsiteY29" fmla="*/ 7713 h 28997"/>
                  <a:gd name="connsiteX30" fmla="*/ 0 w 488963"/>
                  <a:gd name="connsiteY30" fmla="*/ 13 h 28997"/>
                  <a:gd name="connsiteX31" fmla="*/ 0 w 488963"/>
                  <a:gd name="connsiteY31" fmla="*/ 16761 h 28997"/>
                  <a:gd name="connsiteX32" fmla="*/ 11422 w 488963"/>
                  <a:gd name="connsiteY32" fmla="*/ 21284 h 28997"/>
                  <a:gd name="connsiteX33" fmla="*/ 32597 w 488963"/>
                  <a:gd name="connsiteY33" fmla="*/ 28998 h 28997"/>
                  <a:gd name="connsiteX34" fmla="*/ 53837 w 488963"/>
                  <a:gd name="connsiteY34" fmla="*/ 21284 h 28997"/>
                  <a:gd name="connsiteX35" fmla="*/ 65195 w 488963"/>
                  <a:gd name="connsiteY35" fmla="*/ 16761 h 28997"/>
                  <a:gd name="connsiteX36" fmla="*/ 76681 w 488963"/>
                  <a:gd name="connsiteY36" fmla="*/ 21284 h 28997"/>
                  <a:gd name="connsiteX37" fmla="*/ 97793 w 488963"/>
                  <a:gd name="connsiteY37" fmla="*/ 28985 h 28997"/>
                  <a:gd name="connsiteX38" fmla="*/ 118968 w 488963"/>
                  <a:gd name="connsiteY38" fmla="*/ 21284 h 28997"/>
                  <a:gd name="connsiteX39" fmla="*/ 130390 w 488963"/>
                  <a:gd name="connsiteY39" fmla="*/ 16780 h 28997"/>
                  <a:gd name="connsiteX40" fmla="*/ 141812 w 488963"/>
                  <a:gd name="connsiteY40" fmla="*/ 21284 h 28997"/>
                  <a:gd name="connsiteX41" fmla="*/ 162988 w 488963"/>
                  <a:gd name="connsiteY41" fmla="*/ 28985 h 28997"/>
                  <a:gd name="connsiteX42" fmla="*/ 184099 w 488963"/>
                  <a:gd name="connsiteY42" fmla="*/ 21284 h 28997"/>
                  <a:gd name="connsiteX43" fmla="*/ 195585 w 488963"/>
                  <a:gd name="connsiteY43" fmla="*/ 16761 h 28997"/>
                  <a:gd name="connsiteX44" fmla="*/ 206943 w 488963"/>
                  <a:gd name="connsiteY44" fmla="*/ 21284 h 28997"/>
                  <a:gd name="connsiteX45" fmla="*/ 228118 w 488963"/>
                  <a:gd name="connsiteY45" fmla="*/ 28985 h 28997"/>
                  <a:gd name="connsiteX46" fmla="*/ 249358 w 488963"/>
                  <a:gd name="connsiteY46" fmla="*/ 21284 h 28997"/>
                  <a:gd name="connsiteX47" fmla="*/ 260716 w 488963"/>
                  <a:gd name="connsiteY47" fmla="*/ 16742 h 28997"/>
                  <a:gd name="connsiteX48" fmla="*/ 272074 w 488963"/>
                  <a:gd name="connsiteY48" fmla="*/ 21284 h 28997"/>
                  <a:gd name="connsiteX49" fmla="*/ 293378 w 488963"/>
                  <a:gd name="connsiteY49" fmla="*/ 28985 h 28997"/>
                  <a:gd name="connsiteX50" fmla="*/ 314490 w 488963"/>
                  <a:gd name="connsiteY50" fmla="*/ 21284 h 28997"/>
                  <a:gd name="connsiteX51" fmla="*/ 325975 w 488963"/>
                  <a:gd name="connsiteY51" fmla="*/ 16780 h 28997"/>
                  <a:gd name="connsiteX52" fmla="*/ 337397 w 488963"/>
                  <a:gd name="connsiteY52" fmla="*/ 21284 h 28997"/>
                  <a:gd name="connsiteX53" fmla="*/ 358509 w 488963"/>
                  <a:gd name="connsiteY53" fmla="*/ 28985 h 28997"/>
                  <a:gd name="connsiteX54" fmla="*/ 379684 w 488963"/>
                  <a:gd name="connsiteY54" fmla="*/ 21284 h 28997"/>
                  <a:gd name="connsiteX55" fmla="*/ 391170 w 488963"/>
                  <a:gd name="connsiteY55" fmla="*/ 16761 h 28997"/>
                  <a:gd name="connsiteX56" fmla="*/ 402528 w 488963"/>
                  <a:gd name="connsiteY56" fmla="*/ 21284 h 28997"/>
                  <a:gd name="connsiteX57" fmla="*/ 423704 w 488963"/>
                  <a:gd name="connsiteY57" fmla="*/ 28998 h 28997"/>
                  <a:gd name="connsiteX58" fmla="*/ 444944 w 488963"/>
                  <a:gd name="connsiteY58" fmla="*/ 21284 h 28997"/>
                  <a:gd name="connsiteX59" fmla="*/ 456302 w 488963"/>
                  <a:gd name="connsiteY59" fmla="*/ 16761 h 28997"/>
                  <a:gd name="connsiteX60" fmla="*/ 467788 w 488963"/>
                  <a:gd name="connsiteY60" fmla="*/ 21284 h 28997"/>
                  <a:gd name="connsiteX61" fmla="*/ 488963 w 488963"/>
                  <a:gd name="connsiteY61" fmla="*/ 28985 h 28997"/>
                  <a:gd name="connsiteX62" fmla="*/ 488963 w 488963"/>
                  <a:gd name="connsiteY62" fmla="*/ 12237 h 28997"/>
                  <a:gd name="connsiteX63" fmla="*/ 477541 w 488963"/>
                  <a:gd name="connsiteY63" fmla="*/ 7713 h 28997"/>
                  <a:gd name="connsiteX64" fmla="*/ 456302 w 488963"/>
                  <a:gd name="connsiteY64" fmla="*/ 13 h 2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8963" h="28997">
                    <a:moveTo>
                      <a:pt x="456302" y="13"/>
                    </a:moveTo>
                    <a:cubicBezTo>
                      <a:pt x="448537" y="-70"/>
                      <a:pt x="441029" y="2663"/>
                      <a:pt x="435126" y="7713"/>
                    </a:cubicBezTo>
                    <a:cubicBezTo>
                      <a:pt x="432046" y="10613"/>
                      <a:pt x="427939" y="12224"/>
                      <a:pt x="423704" y="12224"/>
                    </a:cubicBezTo>
                    <a:cubicBezTo>
                      <a:pt x="419469" y="12224"/>
                      <a:pt x="415426" y="10613"/>
                      <a:pt x="412282" y="7713"/>
                    </a:cubicBezTo>
                    <a:cubicBezTo>
                      <a:pt x="406443" y="2663"/>
                      <a:pt x="398871" y="-70"/>
                      <a:pt x="391170" y="13"/>
                    </a:cubicBezTo>
                    <a:cubicBezTo>
                      <a:pt x="383342" y="-64"/>
                      <a:pt x="375834" y="2670"/>
                      <a:pt x="369867" y="7713"/>
                    </a:cubicBezTo>
                    <a:cubicBezTo>
                      <a:pt x="366787" y="10633"/>
                      <a:pt x="362744" y="12256"/>
                      <a:pt x="358509" y="12256"/>
                    </a:cubicBezTo>
                    <a:cubicBezTo>
                      <a:pt x="354274" y="12256"/>
                      <a:pt x="350231" y="10633"/>
                      <a:pt x="347151" y="7713"/>
                    </a:cubicBezTo>
                    <a:cubicBezTo>
                      <a:pt x="341183" y="2733"/>
                      <a:pt x="333676" y="0"/>
                      <a:pt x="325975" y="0"/>
                    </a:cubicBezTo>
                    <a:cubicBezTo>
                      <a:pt x="318211" y="0"/>
                      <a:pt x="310703" y="2733"/>
                      <a:pt x="304736" y="7713"/>
                    </a:cubicBezTo>
                    <a:cubicBezTo>
                      <a:pt x="301720" y="10671"/>
                      <a:pt x="297613" y="12295"/>
                      <a:pt x="293378" y="12237"/>
                    </a:cubicBezTo>
                    <a:cubicBezTo>
                      <a:pt x="289078" y="12301"/>
                      <a:pt x="284972" y="10678"/>
                      <a:pt x="281891" y="7713"/>
                    </a:cubicBezTo>
                    <a:cubicBezTo>
                      <a:pt x="275988" y="2740"/>
                      <a:pt x="268480" y="13"/>
                      <a:pt x="260716" y="13"/>
                    </a:cubicBezTo>
                    <a:cubicBezTo>
                      <a:pt x="253016" y="13"/>
                      <a:pt x="245508" y="2740"/>
                      <a:pt x="239605" y="7713"/>
                    </a:cubicBezTo>
                    <a:cubicBezTo>
                      <a:pt x="236460" y="10613"/>
                      <a:pt x="232418" y="12224"/>
                      <a:pt x="228183" y="12224"/>
                    </a:cubicBezTo>
                    <a:cubicBezTo>
                      <a:pt x="223948" y="12224"/>
                      <a:pt x="219841" y="10613"/>
                      <a:pt x="216761" y="7713"/>
                    </a:cubicBezTo>
                    <a:cubicBezTo>
                      <a:pt x="210857" y="2663"/>
                      <a:pt x="203349" y="-70"/>
                      <a:pt x="195585" y="13"/>
                    </a:cubicBezTo>
                    <a:cubicBezTo>
                      <a:pt x="187821" y="-64"/>
                      <a:pt x="180249" y="2670"/>
                      <a:pt x="174345" y="7713"/>
                    </a:cubicBezTo>
                    <a:cubicBezTo>
                      <a:pt x="172805" y="9189"/>
                      <a:pt x="171073" y="10350"/>
                      <a:pt x="169084" y="11127"/>
                    </a:cubicBezTo>
                    <a:cubicBezTo>
                      <a:pt x="167158" y="11903"/>
                      <a:pt x="165041" y="12282"/>
                      <a:pt x="162988" y="12237"/>
                    </a:cubicBezTo>
                    <a:cubicBezTo>
                      <a:pt x="158688" y="12295"/>
                      <a:pt x="154646" y="10671"/>
                      <a:pt x="151566" y="7713"/>
                    </a:cubicBezTo>
                    <a:cubicBezTo>
                      <a:pt x="145662" y="2733"/>
                      <a:pt x="138155" y="0"/>
                      <a:pt x="130390" y="0"/>
                    </a:cubicBezTo>
                    <a:cubicBezTo>
                      <a:pt x="122626" y="0"/>
                      <a:pt x="115118" y="2733"/>
                      <a:pt x="109151" y="7713"/>
                    </a:cubicBezTo>
                    <a:cubicBezTo>
                      <a:pt x="106134" y="10671"/>
                      <a:pt x="102028" y="12295"/>
                      <a:pt x="97793" y="12237"/>
                    </a:cubicBezTo>
                    <a:cubicBezTo>
                      <a:pt x="95739" y="12282"/>
                      <a:pt x="93622" y="11903"/>
                      <a:pt x="91696" y="11127"/>
                    </a:cubicBezTo>
                    <a:cubicBezTo>
                      <a:pt x="89707" y="10350"/>
                      <a:pt x="87910" y="9189"/>
                      <a:pt x="86435" y="7713"/>
                    </a:cubicBezTo>
                    <a:cubicBezTo>
                      <a:pt x="80531" y="2670"/>
                      <a:pt x="72959" y="-64"/>
                      <a:pt x="65195" y="13"/>
                    </a:cubicBezTo>
                    <a:cubicBezTo>
                      <a:pt x="57430" y="-70"/>
                      <a:pt x="49923" y="2663"/>
                      <a:pt x="44019" y="7713"/>
                    </a:cubicBezTo>
                    <a:cubicBezTo>
                      <a:pt x="40939" y="10613"/>
                      <a:pt x="36833" y="12224"/>
                      <a:pt x="32597" y="12224"/>
                    </a:cubicBezTo>
                    <a:cubicBezTo>
                      <a:pt x="28362" y="12224"/>
                      <a:pt x="24256" y="10613"/>
                      <a:pt x="21175" y="7713"/>
                    </a:cubicBezTo>
                    <a:cubicBezTo>
                      <a:pt x="15336" y="2644"/>
                      <a:pt x="7764" y="-96"/>
                      <a:pt x="0" y="13"/>
                    </a:cubicBezTo>
                    <a:lnTo>
                      <a:pt x="0" y="16761"/>
                    </a:lnTo>
                    <a:cubicBezTo>
                      <a:pt x="4299" y="16703"/>
                      <a:pt x="8341" y="18333"/>
                      <a:pt x="11422" y="21284"/>
                    </a:cubicBezTo>
                    <a:cubicBezTo>
                      <a:pt x="17325" y="26264"/>
                      <a:pt x="24833" y="28998"/>
                      <a:pt x="32597" y="28998"/>
                    </a:cubicBezTo>
                    <a:cubicBezTo>
                      <a:pt x="40361" y="28998"/>
                      <a:pt x="47869" y="26264"/>
                      <a:pt x="53837" y="21284"/>
                    </a:cubicBezTo>
                    <a:cubicBezTo>
                      <a:pt x="56853" y="18333"/>
                      <a:pt x="60960" y="16703"/>
                      <a:pt x="65195" y="16761"/>
                    </a:cubicBezTo>
                    <a:cubicBezTo>
                      <a:pt x="69430" y="16697"/>
                      <a:pt x="73601" y="18326"/>
                      <a:pt x="76681" y="21284"/>
                    </a:cubicBezTo>
                    <a:cubicBezTo>
                      <a:pt x="82585" y="26258"/>
                      <a:pt x="90092" y="28985"/>
                      <a:pt x="97793" y="28985"/>
                    </a:cubicBezTo>
                    <a:cubicBezTo>
                      <a:pt x="105557" y="28985"/>
                      <a:pt x="113065" y="26258"/>
                      <a:pt x="118968" y="21284"/>
                    </a:cubicBezTo>
                    <a:cubicBezTo>
                      <a:pt x="122048" y="18390"/>
                      <a:pt x="126155" y="16780"/>
                      <a:pt x="130390" y="16780"/>
                    </a:cubicBezTo>
                    <a:cubicBezTo>
                      <a:pt x="134625" y="16780"/>
                      <a:pt x="138732" y="18390"/>
                      <a:pt x="141812" y="21284"/>
                    </a:cubicBezTo>
                    <a:cubicBezTo>
                      <a:pt x="147716" y="26258"/>
                      <a:pt x="155223" y="28985"/>
                      <a:pt x="162988" y="28985"/>
                    </a:cubicBezTo>
                    <a:cubicBezTo>
                      <a:pt x="170688" y="28985"/>
                      <a:pt x="178196" y="26258"/>
                      <a:pt x="184099" y="21284"/>
                    </a:cubicBezTo>
                    <a:cubicBezTo>
                      <a:pt x="187179" y="18326"/>
                      <a:pt x="191286" y="16697"/>
                      <a:pt x="195585" y="16761"/>
                    </a:cubicBezTo>
                    <a:cubicBezTo>
                      <a:pt x="199821" y="16703"/>
                      <a:pt x="203927" y="18333"/>
                      <a:pt x="206943" y="21284"/>
                    </a:cubicBezTo>
                    <a:cubicBezTo>
                      <a:pt x="212846" y="26277"/>
                      <a:pt x="220354" y="29004"/>
                      <a:pt x="228118" y="28985"/>
                    </a:cubicBezTo>
                    <a:cubicBezTo>
                      <a:pt x="235883" y="29004"/>
                      <a:pt x="243390" y="26277"/>
                      <a:pt x="249358" y="21284"/>
                    </a:cubicBezTo>
                    <a:cubicBezTo>
                      <a:pt x="252438" y="18371"/>
                      <a:pt x="256481" y="16742"/>
                      <a:pt x="260716" y="16742"/>
                    </a:cubicBezTo>
                    <a:cubicBezTo>
                      <a:pt x="264951" y="16742"/>
                      <a:pt x="269058" y="18371"/>
                      <a:pt x="272074" y="21284"/>
                    </a:cubicBezTo>
                    <a:cubicBezTo>
                      <a:pt x="278042" y="26277"/>
                      <a:pt x="285614" y="29004"/>
                      <a:pt x="293378" y="28985"/>
                    </a:cubicBezTo>
                    <a:cubicBezTo>
                      <a:pt x="301142" y="29004"/>
                      <a:pt x="308586" y="26277"/>
                      <a:pt x="314490" y="21284"/>
                    </a:cubicBezTo>
                    <a:cubicBezTo>
                      <a:pt x="317634" y="18390"/>
                      <a:pt x="321676" y="16780"/>
                      <a:pt x="325975" y="16780"/>
                    </a:cubicBezTo>
                    <a:cubicBezTo>
                      <a:pt x="330210" y="16780"/>
                      <a:pt x="334253" y="18390"/>
                      <a:pt x="337397" y="21284"/>
                    </a:cubicBezTo>
                    <a:cubicBezTo>
                      <a:pt x="343301" y="26258"/>
                      <a:pt x="350808" y="28985"/>
                      <a:pt x="358509" y="28985"/>
                    </a:cubicBezTo>
                    <a:cubicBezTo>
                      <a:pt x="366273" y="28985"/>
                      <a:pt x="373717" y="26258"/>
                      <a:pt x="379684" y="21284"/>
                    </a:cubicBezTo>
                    <a:cubicBezTo>
                      <a:pt x="382765" y="18326"/>
                      <a:pt x="386871" y="16697"/>
                      <a:pt x="391170" y="16761"/>
                    </a:cubicBezTo>
                    <a:cubicBezTo>
                      <a:pt x="395406" y="16703"/>
                      <a:pt x="399448" y="18333"/>
                      <a:pt x="402528" y="21284"/>
                    </a:cubicBezTo>
                    <a:cubicBezTo>
                      <a:pt x="408432" y="26264"/>
                      <a:pt x="415939" y="28998"/>
                      <a:pt x="423704" y="28998"/>
                    </a:cubicBezTo>
                    <a:cubicBezTo>
                      <a:pt x="431468" y="28998"/>
                      <a:pt x="438976" y="26264"/>
                      <a:pt x="444944" y="21284"/>
                    </a:cubicBezTo>
                    <a:cubicBezTo>
                      <a:pt x="447959" y="18333"/>
                      <a:pt x="452066" y="16703"/>
                      <a:pt x="456302" y="16761"/>
                    </a:cubicBezTo>
                    <a:cubicBezTo>
                      <a:pt x="460601" y="16697"/>
                      <a:pt x="464707" y="18326"/>
                      <a:pt x="467788" y="21284"/>
                    </a:cubicBezTo>
                    <a:cubicBezTo>
                      <a:pt x="473691" y="26303"/>
                      <a:pt x="481199" y="29036"/>
                      <a:pt x="488963" y="28985"/>
                    </a:cubicBezTo>
                    <a:lnTo>
                      <a:pt x="488963" y="12237"/>
                    </a:lnTo>
                    <a:cubicBezTo>
                      <a:pt x="484664" y="12295"/>
                      <a:pt x="480622" y="10671"/>
                      <a:pt x="477541" y="7713"/>
                    </a:cubicBezTo>
                    <a:cubicBezTo>
                      <a:pt x="471638" y="2670"/>
                      <a:pt x="464066" y="-64"/>
                      <a:pt x="456302" y="13"/>
                    </a:cubicBezTo>
                    <a:close/>
                  </a:path>
                </a:pathLst>
              </a:custGeom>
              <a:solidFill>
                <a:srgbClr val="2C5967"/>
              </a:solidFill>
              <a:ln w="6417" cap="flat">
                <a:noFill/>
                <a:prstDash val="solid"/>
                <a:miter/>
              </a:ln>
            </p:spPr>
            <p:txBody>
              <a:bodyPr rtlCol="0" anchor="ctr"/>
              <a:lstStyle/>
              <a:p>
                <a:endParaRPr lang="en-US"/>
              </a:p>
            </p:txBody>
          </p:sp>
        </p:grpSp>
        <p:grpSp>
          <p:nvGrpSpPr>
            <p:cNvPr id="2630" name="Graphic 2">
              <a:extLst>
                <a:ext uri="{FF2B5EF4-FFF2-40B4-BE49-F238E27FC236}">
                  <a16:creationId xmlns:a16="http://schemas.microsoft.com/office/drawing/2014/main" id="{E5BE2E70-3BD5-4BBC-A26E-875D03598259}"/>
                </a:ext>
              </a:extLst>
            </p:cNvPr>
            <p:cNvGrpSpPr/>
            <p:nvPr/>
          </p:nvGrpSpPr>
          <p:grpSpPr>
            <a:xfrm>
              <a:off x="8988263" y="5808467"/>
              <a:ext cx="616016" cy="340092"/>
              <a:chOff x="8988263" y="5808467"/>
              <a:chExt cx="616016" cy="340092"/>
            </a:xfrm>
            <a:solidFill>
              <a:srgbClr val="000000"/>
            </a:solidFill>
          </p:grpSpPr>
          <p:sp>
            <p:nvSpPr>
              <p:cNvPr id="2631" name="TextBox 2630">
                <a:extLst>
                  <a:ext uri="{FF2B5EF4-FFF2-40B4-BE49-F238E27FC236}">
                    <a16:creationId xmlns:a16="http://schemas.microsoft.com/office/drawing/2014/main" id="{E4CC0BAE-275B-4BB0-845B-59FD5EEA6BEB}"/>
                  </a:ext>
                </a:extLst>
              </p:cNvPr>
              <p:cNvSpPr txBox="1"/>
              <p:nvPr/>
            </p:nvSpPr>
            <p:spPr>
              <a:xfrm>
                <a:off x="8929805" y="5762747"/>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GoldenGate</a:t>
                </a:r>
              </a:p>
            </p:txBody>
          </p:sp>
          <p:sp>
            <p:nvSpPr>
              <p:cNvPr id="2632" name="TextBox 2631">
                <a:extLst>
                  <a:ext uri="{FF2B5EF4-FFF2-40B4-BE49-F238E27FC236}">
                    <a16:creationId xmlns:a16="http://schemas.microsoft.com/office/drawing/2014/main" id="{F58C53DA-9F1D-473E-AA5B-F17D453DF257}"/>
                  </a:ext>
                </a:extLst>
              </p:cNvPr>
              <p:cNvSpPr txBox="1"/>
              <p:nvPr/>
            </p:nvSpPr>
            <p:spPr>
              <a:xfrm>
                <a:off x="8896823" y="5865416"/>
                <a:ext cx="79889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HP Non-Stop</a:t>
                </a:r>
              </a:p>
            </p:txBody>
          </p:sp>
          <p:sp>
            <p:nvSpPr>
              <p:cNvPr id="2633" name="TextBox 2632">
                <a:extLst>
                  <a:ext uri="{FF2B5EF4-FFF2-40B4-BE49-F238E27FC236}">
                    <a16:creationId xmlns:a16="http://schemas.microsoft.com/office/drawing/2014/main" id="{29FC8DED-D983-47B9-BB59-E6E402DDA55A}"/>
                  </a:ext>
                </a:extLst>
              </p:cNvPr>
              <p:cNvSpPr txBox="1"/>
              <p:nvPr/>
            </p:nvSpPr>
            <p:spPr>
              <a:xfrm>
                <a:off x="8991278" y="5968086"/>
                <a:ext cx="61280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Guardian</a:t>
                </a:r>
              </a:p>
            </p:txBody>
          </p:sp>
        </p:grpSp>
      </p:grpSp>
      <p:grpSp>
        <p:nvGrpSpPr>
          <p:cNvPr id="2634" name="Graphic 2">
            <a:extLst>
              <a:ext uri="{FF2B5EF4-FFF2-40B4-BE49-F238E27FC236}">
                <a16:creationId xmlns:a16="http://schemas.microsoft.com/office/drawing/2014/main" id="{A112E051-24F3-4B86-8A00-005D75B34E63}"/>
              </a:ext>
            </a:extLst>
          </p:cNvPr>
          <p:cNvGrpSpPr/>
          <p:nvPr/>
        </p:nvGrpSpPr>
        <p:grpSpPr>
          <a:xfrm>
            <a:off x="9926020" y="5247339"/>
            <a:ext cx="551848" cy="698967"/>
            <a:chOff x="9926020" y="5346922"/>
            <a:chExt cx="551848" cy="698967"/>
          </a:xfrm>
        </p:grpSpPr>
        <p:grpSp>
          <p:nvGrpSpPr>
            <p:cNvPr id="2635" name="Graphic 2">
              <a:extLst>
                <a:ext uri="{FF2B5EF4-FFF2-40B4-BE49-F238E27FC236}">
                  <a16:creationId xmlns:a16="http://schemas.microsoft.com/office/drawing/2014/main" id="{A14E8FA4-30BE-4542-9D48-991C0EBFFAEF}"/>
                </a:ext>
              </a:extLst>
            </p:cNvPr>
            <p:cNvGrpSpPr/>
            <p:nvPr/>
          </p:nvGrpSpPr>
          <p:grpSpPr>
            <a:xfrm>
              <a:off x="9942896" y="5346922"/>
              <a:ext cx="513347" cy="456301"/>
              <a:chOff x="9942896" y="5346922"/>
              <a:chExt cx="513347" cy="456301"/>
            </a:xfrm>
          </p:grpSpPr>
          <p:grpSp>
            <p:nvGrpSpPr>
              <p:cNvPr id="2636" name="Graphic 2">
                <a:extLst>
                  <a:ext uri="{FF2B5EF4-FFF2-40B4-BE49-F238E27FC236}">
                    <a16:creationId xmlns:a16="http://schemas.microsoft.com/office/drawing/2014/main" id="{6DAEDDEF-A35F-4C90-9274-6C1867CB5D28}"/>
                  </a:ext>
                </a:extLst>
              </p:cNvPr>
              <p:cNvGrpSpPr/>
              <p:nvPr/>
            </p:nvGrpSpPr>
            <p:grpSpPr>
              <a:xfrm>
                <a:off x="9942896" y="5346922"/>
                <a:ext cx="513347" cy="456301"/>
                <a:chOff x="9942896" y="5346922"/>
                <a:chExt cx="513347" cy="456301"/>
              </a:xfrm>
              <a:solidFill>
                <a:srgbClr val="FFFFFF"/>
              </a:solidFill>
            </p:grpSpPr>
            <p:grpSp>
              <p:nvGrpSpPr>
                <p:cNvPr id="2637" name="Graphic 2">
                  <a:extLst>
                    <a:ext uri="{FF2B5EF4-FFF2-40B4-BE49-F238E27FC236}">
                      <a16:creationId xmlns:a16="http://schemas.microsoft.com/office/drawing/2014/main" id="{2DBD325E-3D50-4F7A-A1BE-9228DB8B27AC}"/>
                    </a:ext>
                  </a:extLst>
                </p:cNvPr>
                <p:cNvGrpSpPr/>
                <p:nvPr/>
              </p:nvGrpSpPr>
              <p:grpSpPr>
                <a:xfrm>
                  <a:off x="9942896" y="5669010"/>
                  <a:ext cx="513347" cy="101687"/>
                  <a:chOff x="9942896" y="5669010"/>
                  <a:chExt cx="513347" cy="101687"/>
                </a:xfrm>
                <a:solidFill>
                  <a:srgbClr val="FFFFFF"/>
                </a:solidFill>
              </p:grpSpPr>
              <p:sp>
                <p:nvSpPr>
                  <p:cNvPr id="2638" name="Freeform: Shape 2637">
                    <a:extLst>
                      <a:ext uri="{FF2B5EF4-FFF2-40B4-BE49-F238E27FC236}">
                        <a16:creationId xmlns:a16="http://schemas.microsoft.com/office/drawing/2014/main" id="{AC737EF7-B6F4-4914-9C48-CAC7D14086A1}"/>
                      </a:ext>
                    </a:extLst>
                  </p:cNvPr>
                  <p:cNvSpPr/>
                  <p:nvPr/>
                </p:nvSpPr>
                <p:spPr>
                  <a:xfrm>
                    <a:off x="9948992" y="5675112"/>
                    <a:ext cx="501155" cy="89489"/>
                  </a:xfrm>
                  <a:custGeom>
                    <a:avLst/>
                    <a:gdLst>
                      <a:gd name="connsiteX0" fmla="*/ 495060 w 501155"/>
                      <a:gd name="connsiteY0" fmla="*/ 89489 h 89489"/>
                      <a:gd name="connsiteX1" fmla="*/ 470162 w 501155"/>
                      <a:gd name="connsiteY1" fmla="*/ 80531 h 89489"/>
                      <a:gd name="connsiteX2" fmla="*/ 462462 w 501155"/>
                      <a:gd name="connsiteY2" fmla="*/ 77284 h 89489"/>
                      <a:gd name="connsiteX3" fmla="*/ 454698 w 501155"/>
                      <a:gd name="connsiteY3" fmla="*/ 80544 h 89489"/>
                      <a:gd name="connsiteX4" fmla="*/ 429864 w 501155"/>
                      <a:gd name="connsiteY4" fmla="*/ 89489 h 89489"/>
                      <a:gd name="connsiteX5" fmla="*/ 404968 w 501155"/>
                      <a:gd name="connsiteY5" fmla="*/ 80544 h 89489"/>
                      <a:gd name="connsiteX6" fmla="*/ 397267 w 501155"/>
                      <a:gd name="connsiteY6" fmla="*/ 77284 h 89489"/>
                      <a:gd name="connsiteX7" fmla="*/ 389503 w 501155"/>
                      <a:gd name="connsiteY7" fmla="*/ 80544 h 89489"/>
                      <a:gd name="connsiteX8" fmla="*/ 364670 w 501155"/>
                      <a:gd name="connsiteY8" fmla="*/ 89489 h 89489"/>
                      <a:gd name="connsiteX9" fmla="*/ 339772 w 501155"/>
                      <a:gd name="connsiteY9" fmla="*/ 80531 h 89489"/>
                      <a:gd name="connsiteX10" fmla="*/ 332072 w 501155"/>
                      <a:gd name="connsiteY10" fmla="*/ 77284 h 89489"/>
                      <a:gd name="connsiteX11" fmla="*/ 324307 w 501155"/>
                      <a:gd name="connsiteY11" fmla="*/ 80544 h 89489"/>
                      <a:gd name="connsiteX12" fmla="*/ 299474 w 501155"/>
                      <a:gd name="connsiteY12" fmla="*/ 89489 h 89489"/>
                      <a:gd name="connsiteX13" fmla="*/ 274641 w 501155"/>
                      <a:gd name="connsiteY13" fmla="*/ 80531 h 89489"/>
                      <a:gd name="connsiteX14" fmla="*/ 266877 w 501155"/>
                      <a:gd name="connsiteY14" fmla="*/ 77284 h 89489"/>
                      <a:gd name="connsiteX15" fmla="*/ 259112 w 501155"/>
                      <a:gd name="connsiteY15" fmla="*/ 80544 h 89489"/>
                      <a:gd name="connsiteX16" fmla="*/ 234279 w 501155"/>
                      <a:gd name="connsiteY16" fmla="*/ 89489 h 89489"/>
                      <a:gd name="connsiteX17" fmla="*/ 209446 w 501155"/>
                      <a:gd name="connsiteY17" fmla="*/ 80544 h 89489"/>
                      <a:gd name="connsiteX18" fmla="*/ 201682 w 501155"/>
                      <a:gd name="connsiteY18" fmla="*/ 77284 h 89489"/>
                      <a:gd name="connsiteX19" fmla="*/ 193918 w 501155"/>
                      <a:gd name="connsiteY19" fmla="*/ 80544 h 89489"/>
                      <a:gd name="connsiteX20" fmla="*/ 169084 w 501155"/>
                      <a:gd name="connsiteY20" fmla="*/ 89489 h 89489"/>
                      <a:gd name="connsiteX21" fmla="*/ 144251 w 501155"/>
                      <a:gd name="connsiteY21" fmla="*/ 80531 h 89489"/>
                      <a:gd name="connsiteX22" fmla="*/ 136486 w 501155"/>
                      <a:gd name="connsiteY22" fmla="*/ 77284 h 89489"/>
                      <a:gd name="connsiteX23" fmla="*/ 128786 w 501155"/>
                      <a:gd name="connsiteY23" fmla="*/ 80544 h 89489"/>
                      <a:gd name="connsiteX24" fmla="*/ 103889 w 501155"/>
                      <a:gd name="connsiteY24" fmla="*/ 89489 h 89489"/>
                      <a:gd name="connsiteX25" fmla="*/ 79056 w 501155"/>
                      <a:gd name="connsiteY25" fmla="*/ 80531 h 89489"/>
                      <a:gd name="connsiteX26" fmla="*/ 71292 w 501155"/>
                      <a:gd name="connsiteY26" fmla="*/ 77284 h 89489"/>
                      <a:gd name="connsiteX27" fmla="*/ 63591 w 501155"/>
                      <a:gd name="connsiteY27" fmla="*/ 80544 h 89489"/>
                      <a:gd name="connsiteX28" fmla="*/ 38694 w 501155"/>
                      <a:gd name="connsiteY28" fmla="*/ 89489 h 89489"/>
                      <a:gd name="connsiteX29" fmla="*/ 13861 w 501155"/>
                      <a:gd name="connsiteY29" fmla="*/ 80544 h 89489"/>
                      <a:gd name="connsiteX30" fmla="*/ 6096 w 501155"/>
                      <a:gd name="connsiteY30" fmla="*/ 77284 h 89489"/>
                      <a:gd name="connsiteX31" fmla="*/ 0 w 501155"/>
                      <a:gd name="connsiteY31" fmla="*/ 77284 h 89489"/>
                      <a:gd name="connsiteX32" fmla="*/ 0 w 501155"/>
                      <a:gd name="connsiteY32" fmla="*/ 48820 h 89489"/>
                      <a:gd name="connsiteX33" fmla="*/ 6096 w 501155"/>
                      <a:gd name="connsiteY33" fmla="*/ 48820 h 89489"/>
                      <a:gd name="connsiteX34" fmla="*/ 30994 w 501155"/>
                      <a:gd name="connsiteY34" fmla="*/ 57765 h 89489"/>
                      <a:gd name="connsiteX35" fmla="*/ 38694 w 501155"/>
                      <a:gd name="connsiteY35" fmla="*/ 61024 h 89489"/>
                      <a:gd name="connsiteX36" fmla="*/ 46394 w 501155"/>
                      <a:gd name="connsiteY36" fmla="*/ 57777 h 89489"/>
                      <a:gd name="connsiteX37" fmla="*/ 71292 w 501155"/>
                      <a:gd name="connsiteY37" fmla="*/ 48820 h 89489"/>
                      <a:gd name="connsiteX38" fmla="*/ 96188 w 501155"/>
                      <a:gd name="connsiteY38" fmla="*/ 57765 h 89489"/>
                      <a:gd name="connsiteX39" fmla="*/ 103889 w 501155"/>
                      <a:gd name="connsiteY39" fmla="*/ 61024 h 89489"/>
                      <a:gd name="connsiteX40" fmla="*/ 111653 w 501155"/>
                      <a:gd name="connsiteY40" fmla="*/ 57765 h 89489"/>
                      <a:gd name="connsiteX41" fmla="*/ 116145 w 501155"/>
                      <a:gd name="connsiteY41" fmla="*/ 54627 h 89489"/>
                      <a:gd name="connsiteX42" fmla="*/ 116145 w 501155"/>
                      <a:gd name="connsiteY42" fmla="*/ 28465 h 89489"/>
                      <a:gd name="connsiteX43" fmla="*/ 0 w 501155"/>
                      <a:gd name="connsiteY43" fmla="*/ 28465 h 89489"/>
                      <a:gd name="connsiteX44" fmla="*/ 0 w 501155"/>
                      <a:gd name="connsiteY44" fmla="*/ 0 h 89489"/>
                      <a:gd name="connsiteX45" fmla="*/ 501156 w 501155"/>
                      <a:gd name="connsiteY45" fmla="*/ 0 h 89489"/>
                      <a:gd name="connsiteX46" fmla="*/ 501156 w 501155"/>
                      <a:gd name="connsiteY46" fmla="*/ 28465 h 89489"/>
                      <a:gd name="connsiteX47" fmla="*/ 387064 w 501155"/>
                      <a:gd name="connsiteY47" fmla="*/ 28465 h 89489"/>
                      <a:gd name="connsiteX48" fmla="*/ 387064 w 501155"/>
                      <a:gd name="connsiteY48" fmla="*/ 50090 h 89489"/>
                      <a:gd name="connsiteX49" fmla="*/ 397267 w 501155"/>
                      <a:gd name="connsiteY49" fmla="*/ 48807 h 89489"/>
                      <a:gd name="connsiteX50" fmla="*/ 422100 w 501155"/>
                      <a:gd name="connsiteY50" fmla="*/ 57752 h 89489"/>
                      <a:gd name="connsiteX51" fmla="*/ 429864 w 501155"/>
                      <a:gd name="connsiteY51" fmla="*/ 61011 h 89489"/>
                      <a:gd name="connsiteX52" fmla="*/ 437565 w 501155"/>
                      <a:gd name="connsiteY52" fmla="*/ 57765 h 89489"/>
                      <a:gd name="connsiteX53" fmla="*/ 462462 w 501155"/>
                      <a:gd name="connsiteY53" fmla="*/ 48807 h 89489"/>
                      <a:gd name="connsiteX54" fmla="*/ 487295 w 501155"/>
                      <a:gd name="connsiteY54" fmla="*/ 57752 h 89489"/>
                      <a:gd name="connsiteX55" fmla="*/ 495060 w 501155"/>
                      <a:gd name="connsiteY55" fmla="*/ 61011 h 89489"/>
                      <a:gd name="connsiteX56" fmla="*/ 501156 w 501155"/>
                      <a:gd name="connsiteY56" fmla="*/ 61011 h 89489"/>
                      <a:gd name="connsiteX57" fmla="*/ 501156 w 501155"/>
                      <a:gd name="connsiteY57" fmla="*/ 89477 h 89489"/>
                      <a:gd name="connsiteX58" fmla="*/ 495060 w 501155"/>
                      <a:gd name="connsiteY58" fmla="*/ 89489 h 8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01155" h="89489">
                        <a:moveTo>
                          <a:pt x="495060" y="89489"/>
                        </a:moveTo>
                        <a:cubicBezTo>
                          <a:pt x="482097" y="89489"/>
                          <a:pt x="474911" y="84106"/>
                          <a:pt x="470162" y="80531"/>
                        </a:cubicBezTo>
                        <a:cubicBezTo>
                          <a:pt x="466761" y="77984"/>
                          <a:pt x="465863" y="77284"/>
                          <a:pt x="462462" y="77284"/>
                        </a:cubicBezTo>
                        <a:cubicBezTo>
                          <a:pt x="459061" y="77284"/>
                          <a:pt x="458098" y="77984"/>
                          <a:pt x="454698" y="80544"/>
                        </a:cubicBezTo>
                        <a:cubicBezTo>
                          <a:pt x="449949" y="84106"/>
                          <a:pt x="442762" y="89489"/>
                          <a:pt x="429864" y="89489"/>
                        </a:cubicBezTo>
                        <a:cubicBezTo>
                          <a:pt x="416967" y="89489"/>
                          <a:pt x="409780" y="84106"/>
                          <a:pt x="404968" y="80544"/>
                        </a:cubicBezTo>
                        <a:cubicBezTo>
                          <a:pt x="401566" y="77984"/>
                          <a:pt x="400668" y="77284"/>
                          <a:pt x="397267" y="77284"/>
                        </a:cubicBezTo>
                        <a:cubicBezTo>
                          <a:pt x="393866" y="77284"/>
                          <a:pt x="392904" y="77984"/>
                          <a:pt x="389503" y="80544"/>
                        </a:cubicBezTo>
                        <a:cubicBezTo>
                          <a:pt x="384754" y="84106"/>
                          <a:pt x="377568" y="89489"/>
                          <a:pt x="364670" y="89489"/>
                        </a:cubicBezTo>
                        <a:cubicBezTo>
                          <a:pt x="351772" y="89489"/>
                          <a:pt x="344521" y="84106"/>
                          <a:pt x="339772" y="80531"/>
                        </a:cubicBezTo>
                        <a:cubicBezTo>
                          <a:pt x="336371" y="77984"/>
                          <a:pt x="335473" y="77284"/>
                          <a:pt x="332072" y="77284"/>
                        </a:cubicBezTo>
                        <a:cubicBezTo>
                          <a:pt x="328671" y="77284"/>
                          <a:pt x="327709" y="77984"/>
                          <a:pt x="324307" y="80544"/>
                        </a:cubicBezTo>
                        <a:cubicBezTo>
                          <a:pt x="319559" y="84106"/>
                          <a:pt x="312372" y="89489"/>
                          <a:pt x="299474" y="89489"/>
                        </a:cubicBezTo>
                        <a:cubicBezTo>
                          <a:pt x="286576" y="89489"/>
                          <a:pt x="279390" y="84106"/>
                          <a:pt x="274641" y="80531"/>
                        </a:cubicBezTo>
                        <a:cubicBezTo>
                          <a:pt x="271176" y="77984"/>
                          <a:pt x="270277" y="77284"/>
                          <a:pt x="266877" y="77284"/>
                        </a:cubicBezTo>
                        <a:cubicBezTo>
                          <a:pt x="263476" y="77284"/>
                          <a:pt x="262577" y="77984"/>
                          <a:pt x="259112" y="80544"/>
                        </a:cubicBezTo>
                        <a:cubicBezTo>
                          <a:pt x="254364" y="84106"/>
                          <a:pt x="247177" y="89489"/>
                          <a:pt x="234279" y="89489"/>
                        </a:cubicBezTo>
                        <a:cubicBezTo>
                          <a:pt x="221381" y="89489"/>
                          <a:pt x="214194" y="84106"/>
                          <a:pt x="209446" y="80544"/>
                        </a:cubicBezTo>
                        <a:cubicBezTo>
                          <a:pt x="206045" y="77984"/>
                          <a:pt x="205083" y="77284"/>
                          <a:pt x="201682" y="77284"/>
                        </a:cubicBezTo>
                        <a:cubicBezTo>
                          <a:pt x="198281" y="77284"/>
                          <a:pt x="197382" y="77984"/>
                          <a:pt x="193918" y="80544"/>
                        </a:cubicBezTo>
                        <a:cubicBezTo>
                          <a:pt x="189169" y="84106"/>
                          <a:pt x="181982" y="89489"/>
                          <a:pt x="169084" y="89489"/>
                        </a:cubicBezTo>
                        <a:cubicBezTo>
                          <a:pt x="156187" y="89489"/>
                          <a:pt x="149000" y="84106"/>
                          <a:pt x="144251" y="80531"/>
                        </a:cubicBezTo>
                        <a:cubicBezTo>
                          <a:pt x="140850" y="77984"/>
                          <a:pt x="139887" y="77284"/>
                          <a:pt x="136486" y="77284"/>
                        </a:cubicBezTo>
                        <a:cubicBezTo>
                          <a:pt x="133085" y="77284"/>
                          <a:pt x="132188" y="77984"/>
                          <a:pt x="128786" y="80544"/>
                        </a:cubicBezTo>
                        <a:cubicBezTo>
                          <a:pt x="123974" y="84106"/>
                          <a:pt x="116787" y="89489"/>
                          <a:pt x="103889" y="89489"/>
                        </a:cubicBezTo>
                        <a:cubicBezTo>
                          <a:pt x="90991" y="89489"/>
                          <a:pt x="83804" y="84106"/>
                          <a:pt x="79056" y="80531"/>
                        </a:cubicBezTo>
                        <a:cubicBezTo>
                          <a:pt x="75655" y="77984"/>
                          <a:pt x="74692" y="77284"/>
                          <a:pt x="71292" y="77284"/>
                        </a:cubicBezTo>
                        <a:cubicBezTo>
                          <a:pt x="67955" y="77284"/>
                          <a:pt x="66992" y="77984"/>
                          <a:pt x="63591" y="80544"/>
                        </a:cubicBezTo>
                        <a:cubicBezTo>
                          <a:pt x="58843" y="84106"/>
                          <a:pt x="51592" y="89489"/>
                          <a:pt x="38694" y="89489"/>
                        </a:cubicBezTo>
                        <a:cubicBezTo>
                          <a:pt x="25860" y="89489"/>
                          <a:pt x="18609" y="84106"/>
                          <a:pt x="13861" y="80544"/>
                        </a:cubicBezTo>
                        <a:cubicBezTo>
                          <a:pt x="10459" y="77984"/>
                          <a:pt x="9561" y="77284"/>
                          <a:pt x="6096" y="77284"/>
                        </a:cubicBezTo>
                        <a:lnTo>
                          <a:pt x="0" y="77284"/>
                        </a:lnTo>
                        <a:lnTo>
                          <a:pt x="0" y="48820"/>
                        </a:lnTo>
                        <a:lnTo>
                          <a:pt x="6096" y="48820"/>
                        </a:lnTo>
                        <a:cubicBezTo>
                          <a:pt x="19059" y="48820"/>
                          <a:pt x="26245" y="54203"/>
                          <a:pt x="30994" y="57765"/>
                        </a:cubicBezTo>
                        <a:cubicBezTo>
                          <a:pt x="34395" y="60325"/>
                          <a:pt x="35357" y="61024"/>
                          <a:pt x="38694" y="61024"/>
                        </a:cubicBezTo>
                        <a:cubicBezTo>
                          <a:pt x="42095" y="61024"/>
                          <a:pt x="43058" y="60325"/>
                          <a:pt x="46394" y="57777"/>
                        </a:cubicBezTo>
                        <a:cubicBezTo>
                          <a:pt x="51207" y="54203"/>
                          <a:pt x="58394" y="48820"/>
                          <a:pt x="71292" y="48820"/>
                        </a:cubicBezTo>
                        <a:cubicBezTo>
                          <a:pt x="84253" y="48820"/>
                          <a:pt x="91440" y="54203"/>
                          <a:pt x="96188" y="57765"/>
                        </a:cubicBezTo>
                        <a:cubicBezTo>
                          <a:pt x="99590" y="60325"/>
                          <a:pt x="100488" y="61024"/>
                          <a:pt x="103889" y="61024"/>
                        </a:cubicBezTo>
                        <a:cubicBezTo>
                          <a:pt x="107290" y="61024"/>
                          <a:pt x="108252" y="60325"/>
                          <a:pt x="111653" y="57765"/>
                        </a:cubicBezTo>
                        <a:cubicBezTo>
                          <a:pt x="113001" y="56763"/>
                          <a:pt x="114477" y="55692"/>
                          <a:pt x="116145" y="54627"/>
                        </a:cubicBezTo>
                        <a:lnTo>
                          <a:pt x="116145" y="28465"/>
                        </a:lnTo>
                        <a:lnTo>
                          <a:pt x="0" y="28465"/>
                        </a:lnTo>
                        <a:lnTo>
                          <a:pt x="0" y="0"/>
                        </a:lnTo>
                        <a:lnTo>
                          <a:pt x="501156" y="0"/>
                        </a:lnTo>
                        <a:lnTo>
                          <a:pt x="501156" y="28465"/>
                        </a:lnTo>
                        <a:lnTo>
                          <a:pt x="387064" y="28465"/>
                        </a:lnTo>
                        <a:lnTo>
                          <a:pt x="387064" y="50090"/>
                        </a:lnTo>
                        <a:cubicBezTo>
                          <a:pt x="390273" y="49236"/>
                          <a:pt x="393674" y="48807"/>
                          <a:pt x="397267" y="48807"/>
                        </a:cubicBezTo>
                        <a:cubicBezTo>
                          <a:pt x="410165" y="48807"/>
                          <a:pt x="417352" y="54190"/>
                          <a:pt x="422100" y="57752"/>
                        </a:cubicBezTo>
                        <a:cubicBezTo>
                          <a:pt x="425501" y="60312"/>
                          <a:pt x="426464" y="61011"/>
                          <a:pt x="429864" y="61011"/>
                        </a:cubicBezTo>
                        <a:cubicBezTo>
                          <a:pt x="433201" y="61011"/>
                          <a:pt x="434164" y="60312"/>
                          <a:pt x="437565" y="57765"/>
                        </a:cubicBezTo>
                        <a:cubicBezTo>
                          <a:pt x="442313" y="54190"/>
                          <a:pt x="449500" y="48807"/>
                          <a:pt x="462462" y="48807"/>
                        </a:cubicBezTo>
                        <a:cubicBezTo>
                          <a:pt x="475360" y="48807"/>
                          <a:pt x="482547" y="54190"/>
                          <a:pt x="487295" y="57752"/>
                        </a:cubicBezTo>
                        <a:cubicBezTo>
                          <a:pt x="490697" y="60312"/>
                          <a:pt x="491658" y="61011"/>
                          <a:pt x="495060" y="61011"/>
                        </a:cubicBezTo>
                        <a:lnTo>
                          <a:pt x="501156" y="61011"/>
                        </a:lnTo>
                        <a:lnTo>
                          <a:pt x="501156" y="89477"/>
                        </a:lnTo>
                        <a:lnTo>
                          <a:pt x="495060" y="89489"/>
                        </a:lnTo>
                        <a:close/>
                      </a:path>
                    </a:pathLst>
                  </a:custGeom>
                  <a:solidFill>
                    <a:srgbClr val="FFFFFF"/>
                  </a:solidFill>
                  <a:ln w="6417" cap="flat">
                    <a:noFill/>
                    <a:prstDash val="solid"/>
                    <a:miter/>
                  </a:ln>
                </p:spPr>
                <p:txBody>
                  <a:bodyPr rtlCol="0" anchor="ctr"/>
                  <a:lstStyle/>
                  <a:p>
                    <a:endParaRPr lang="en-US"/>
                  </a:p>
                </p:txBody>
              </p:sp>
              <p:sp>
                <p:nvSpPr>
                  <p:cNvPr id="2639" name="Freeform: Shape 2638">
                    <a:extLst>
                      <a:ext uri="{FF2B5EF4-FFF2-40B4-BE49-F238E27FC236}">
                        <a16:creationId xmlns:a16="http://schemas.microsoft.com/office/drawing/2014/main" id="{85AC23F1-507D-4605-BA20-F1C0A9F8E8AC}"/>
                      </a:ext>
                    </a:extLst>
                  </p:cNvPr>
                  <p:cNvSpPr/>
                  <p:nvPr/>
                </p:nvSpPr>
                <p:spPr>
                  <a:xfrm>
                    <a:off x="9942896" y="5669010"/>
                    <a:ext cx="513347" cy="101687"/>
                  </a:xfrm>
                  <a:custGeom>
                    <a:avLst/>
                    <a:gdLst>
                      <a:gd name="connsiteX0" fmla="*/ 501155 w 513347"/>
                      <a:gd name="connsiteY0" fmla="*/ 12205 h 101687"/>
                      <a:gd name="connsiteX1" fmla="*/ 501155 w 513347"/>
                      <a:gd name="connsiteY1" fmla="*/ 28465 h 101687"/>
                      <a:gd name="connsiteX2" fmla="*/ 387064 w 513347"/>
                      <a:gd name="connsiteY2" fmla="*/ 28465 h 101687"/>
                      <a:gd name="connsiteX3" fmla="*/ 387064 w 513347"/>
                      <a:gd name="connsiteY3" fmla="*/ 65375 h 101687"/>
                      <a:gd name="connsiteX4" fmla="*/ 403363 w 513347"/>
                      <a:gd name="connsiteY4" fmla="*/ 61011 h 101687"/>
                      <a:gd name="connsiteX5" fmla="*/ 424539 w 513347"/>
                      <a:gd name="connsiteY5" fmla="*/ 68731 h 101687"/>
                      <a:gd name="connsiteX6" fmla="*/ 435960 w 513347"/>
                      <a:gd name="connsiteY6" fmla="*/ 73210 h 101687"/>
                      <a:gd name="connsiteX7" fmla="*/ 447318 w 513347"/>
                      <a:gd name="connsiteY7" fmla="*/ 68731 h 101687"/>
                      <a:gd name="connsiteX8" fmla="*/ 468494 w 513347"/>
                      <a:gd name="connsiteY8" fmla="*/ 61011 h 101687"/>
                      <a:gd name="connsiteX9" fmla="*/ 489670 w 513347"/>
                      <a:gd name="connsiteY9" fmla="*/ 68731 h 101687"/>
                      <a:gd name="connsiteX10" fmla="*/ 501091 w 513347"/>
                      <a:gd name="connsiteY10" fmla="*/ 73210 h 101687"/>
                      <a:gd name="connsiteX11" fmla="*/ 501091 w 513347"/>
                      <a:gd name="connsiteY11" fmla="*/ 89476 h 101687"/>
                      <a:gd name="connsiteX12" fmla="*/ 479916 w 513347"/>
                      <a:gd name="connsiteY12" fmla="*/ 81751 h 101687"/>
                      <a:gd name="connsiteX13" fmla="*/ 468494 w 513347"/>
                      <a:gd name="connsiteY13" fmla="*/ 77272 h 101687"/>
                      <a:gd name="connsiteX14" fmla="*/ 457136 w 513347"/>
                      <a:gd name="connsiteY14" fmla="*/ 81751 h 101687"/>
                      <a:gd name="connsiteX15" fmla="*/ 435960 w 513347"/>
                      <a:gd name="connsiteY15" fmla="*/ 89476 h 101687"/>
                      <a:gd name="connsiteX16" fmla="*/ 414721 w 513347"/>
                      <a:gd name="connsiteY16" fmla="*/ 81751 h 101687"/>
                      <a:gd name="connsiteX17" fmla="*/ 403363 w 513347"/>
                      <a:gd name="connsiteY17" fmla="*/ 77272 h 101687"/>
                      <a:gd name="connsiteX18" fmla="*/ 391940 w 513347"/>
                      <a:gd name="connsiteY18" fmla="*/ 81751 h 101687"/>
                      <a:gd name="connsiteX19" fmla="*/ 370765 w 513347"/>
                      <a:gd name="connsiteY19" fmla="*/ 89476 h 101687"/>
                      <a:gd name="connsiteX20" fmla="*/ 349589 w 513347"/>
                      <a:gd name="connsiteY20" fmla="*/ 81751 h 101687"/>
                      <a:gd name="connsiteX21" fmla="*/ 338167 w 513347"/>
                      <a:gd name="connsiteY21" fmla="*/ 77272 h 101687"/>
                      <a:gd name="connsiteX22" fmla="*/ 326746 w 513347"/>
                      <a:gd name="connsiteY22" fmla="*/ 81751 h 101687"/>
                      <a:gd name="connsiteX23" fmla="*/ 305570 w 513347"/>
                      <a:gd name="connsiteY23" fmla="*/ 89476 h 101687"/>
                      <a:gd name="connsiteX24" fmla="*/ 284394 w 513347"/>
                      <a:gd name="connsiteY24" fmla="*/ 81751 h 101687"/>
                      <a:gd name="connsiteX25" fmla="*/ 272973 w 513347"/>
                      <a:gd name="connsiteY25" fmla="*/ 77272 h 101687"/>
                      <a:gd name="connsiteX26" fmla="*/ 261615 w 513347"/>
                      <a:gd name="connsiteY26" fmla="*/ 81751 h 101687"/>
                      <a:gd name="connsiteX27" fmla="*/ 240439 w 513347"/>
                      <a:gd name="connsiteY27" fmla="*/ 89476 h 101687"/>
                      <a:gd name="connsiteX28" fmla="*/ 219264 w 513347"/>
                      <a:gd name="connsiteY28" fmla="*/ 81751 h 101687"/>
                      <a:gd name="connsiteX29" fmla="*/ 207842 w 513347"/>
                      <a:gd name="connsiteY29" fmla="*/ 77272 h 101687"/>
                      <a:gd name="connsiteX30" fmla="*/ 196419 w 513347"/>
                      <a:gd name="connsiteY30" fmla="*/ 81751 h 101687"/>
                      <a:gd name="connsiteX31" fmla="*/ 175244 w 513347"/>
                      <a:gd name="connsiteY31" fmla="*/ 89476 h 101687"/>
                      <a:gd name="connsiteX32" fmla="*/ 154068 w 513347"/>
                      <a:gd name="connsiteY32" fmla="*/ 81751 h 101687"/>
                      <a:gd name="connsiteX33" fmla="*/ 142646 w 513347"/>
                      <a:gd name="connsiteY33" fmla="*/ 77272 h 101687"/>
                      <a:gd name="connsiteX34" fmla="*/ 131288 w 513347"/>
                      <a:gd name="connsiteY34" fmla="*/ 81751 h 101687"/>
                      <a:gd name="connsiteX35" fmla="*/ 109985 w 513347"/>
                      <a:gd name="connsiteY35" fmla="*/ 89489 h 101687"/>
                      <a:gd name="connsiteX36" fmla="*/ 88809 w 513347"/>
                      <a:gd name="connsiteY36" fmla="*/ 81763 h 101687"/>
                      <a:gd name="connsiteX37" fmla="*/ 77387 w 513347"/>
                      <a:gd name="connsiteY37" fmla="*/ 77284 h 101687"/>
                      <a:gd name="connsiteX38" fmla="*/ 66030 w 513347"/>
                      <a:gd name="connsiteY38" fmla="*/ 81763 h 101687"/>
                      <a:gd name="connsiteX39" fmla="*/ 44854 w 513347"/>
                      <a:gd name="connsiteY39" fmla="*/ 89489 h 101687"/>
                      <a:gd name="connsiteX40" fmla="*/ 23678 w 513347"/>
                      <a:gd name="connsiteY40" fmla="*/ 81763 h 101687"/>
                      <a:gd name="connsiteX41" fmla="*/ 12192 w 513347"/>
                      <a:gd name="connsiteY41" fmla="*/ 77284 h 101687"/>
                      <a:gd name="connsiteX42" fmla="*/ 12192 w 513347"/>
                      <a:gd name="connsiteY42" fmla="*/ 61024 h 101687"/>
                      <a:gd name="connsiteX43" fmla="*/ 33431 w 513347"/>
                      <a:gd name="connsiteY43" fmla="*/ 68744 h 101687"/>
                      <a:gd name="connsiteX44" fmla="*/ 44789 w 513347"/>
                      <a:gd name="connsiteY44" fmla="*/ 73223 h 101687"/>
                      <a:gd name="connsiteX45" fmla="*/ 56212 w 513347"/>
                      <a:gd name="connsiteY45" fmla="*/ 68744 h 101687"/>
                      <a:gd name="connsiteX46" fmla="*/ 77387 w 513347"/>
                      <a:gd name="connsiteY46" fmla="*/ 61024 h 101687"/>
                      <a:gd name="connsiteX47" fmla="*/ 98563 w 513347"/>
                      <a:gd name="connsiteY47" fmla="*/ 68744 h 101687"/>
                      <a:gd name="connsiteX48" fmla="*/ 109985 w 513347"/>
                      <a:gd name="connsiteY48" fmla="*/ 73210 h 101687"/>
                      <a:gd name="connsiteX49" fmla="*/ 121407 w 513347"/>
                      <a:gd name="connsiteY49" fmla="*/ 68731 h 101687"/>
                      <a:gd name="connsiteX50" fmla="*/ 128337 w 513347"/>
                      <a:gd name="connsiteY50" fmla="*/ 64265 h 101687"/>
                      <a:gd name="connsiteX51" fmla="*/ 128337 w 513347"/>
                      <a:gd name="connsiteY51" fmla="*/ 28465 h 101687"/>
                      <a:gd name="connsiteX52" fmla="*/ 12192 w 513347"/>
                      <a:gd name="connsiteY52" fmla="*/ 28465 h 101687"/>
                      <a:gd name="connsiteX53" fmla="*/ 12192 w 513347"/>
                      <a:gd name="connsiteY53" fmla="*/ 12205 h 101687"/>
                      <a:gd name="connsiteX54" fmla="*/ 501155 w 513347"/>
                      <a:gd name="connsiteY54" fmla="*/ 12205 h 101687"/>
                      <a:gd name="connsiteX55" fmla="*/ 513347 w 513347"/>
                      <a:gd name="connsiteY55" fmla="*/ 0 h 101687"/>
                      <a:gd name="connsiteX56" fmla="*/ 501155 w 513347"/>
                      <a:gd name="connsiteY56" fmla="*/ 0 h 101687"/>
                      <a:gd name="connsiteX57" fmla="*/ 12192 w 513347"/>
                      <a:gd name="connsiteY57" fmla="*/ 0 h 101687"/>
                      <a:gd name="connsiteX58" fmla="*/ 0 w 513347"/>
                      <a:gd name="connsiteY58" fmla="*/ 0 h 101687"/>
                      <a:gd name="connsiteX59" fmla="*/ 0 w 513347"/>
                      <a:gd name="connsiteY59" fmla="*/ 12205 h 101687"/>
                      <a:gd name="connsiteX60" fmla="*/ 0 w 513347"/>
                      <a:gd name="connsiteY60" fmla="*/ 28465 h 101687"/>
                      <a:gd name="connsiteX61" fmla="*/ 0 w 513347"/>
                      <a:gd name="connsiteY61" fmla="*/ 40670 h 101687"/>
                      <a:gd name="connsiteX62" fmla="*/ 12192 w 513347"/>
                      <a:gd name="connsiteY62" fmla="*/ 40670 h 101687"/>
                      <a:gd name="connsiteX63" fmla="*/ 116145 w 513347"/>
                      <a:gd name="connsiteY63" fmla="*/ 40670 h 101687"/>
                      <a:gd name="connsiteX64" fmla="*/ 116145 w 513347"/>
                      <a:gd name="connsiteY64" fmla="*/ 57482 h 101687"/>
                      <a:gd name="connsiteX65" fmla="*/ 114092 w 513347"/>
                      <a:gd name="connsiteY65" fmla="*/ 58971 h 101687"/>
                      <a:gd name="connsiteX66" fmla="*/ 109985 w 513347"/>
                      <a:gd name="connsiteY66" fmla="*/ 61011 h 101687"/>
                      <a:gd name="connsiteX67" fmla="*/ 105942 w 513347"/>
                      <a:gd name="connsiteY67" fmla="*/ 58984 h 101687"/>
                      <a:gd name="connsiteX68" fmla="*/ 77387 w 513347"/>
                      <a:gd name="connsiteY68" fmla="*/ 48807 h 101687"/>
                      <a:gd name="connsiteX69" fmla="*/ 48896 w 513347"/>
                      <a:gd name="connsiteY69" fmla="*/ 58984 h 101687"/>
                      <a:gd name="connsiteX70" fmla="*/ 44789 w 513347"/>
                      <a:gd name="connsiteY70" fmla="*/ 61024 h 101687"/>
                      <a:gd name="connsiteX71" fmla="*/ 40747 w 513347"/>
                      <a:gd name="connsiteY71" fmla="*/ 58996 h 101687"/>
                      <a:gd name="connsiteX72" fmla="*/ 12192 w 513347"/>
                      <a:gd name="connsiteY72" fmla="*/ 48807 h 101687"/>
                      <a:gd name="connsiteX73" fmla="*/ 0 w 513347"/>
                      <a:gd name="connsiteY73" fmla="*/ 48807 h 101687"/>
                      <a:gd name="connsiteX74" fmla="*/ 0 w 513347"/>
                      <a:gd name="connsiteY74" fmla="*/ 61011 h 101687"/>
                      <a:gd name="connsiteX75" fmla="*/ 0 w 513347"/>
                      <a:gd name="connsiteY75" fmla="*/ 77272 h 101687"/>
                      <a:gd name="connsiteX76" fmla="*/ 0 w 513347"/>
                      <a:gd name="connsiteY76" fmla="*/ 89476 h 101687"/>
                      <a:gd name="connsiteX77" fmla="*/ 12192 w 513347"/>
                      <a:gd name="connsiteY77" fmla="*/ 89476 h 101687"/>
                      <a:gd name="connsiteX78" fmla="*/ 16299 w 513347"/>
                      <a:gd name="connsiteY78" fmla="*/ 91498 h 101687"/>
                      <a:gd name="connsiteX79" fmla="*/ 44789 w 513347"/>
                      <a:gd name="connsiteY79" fmla="*/ 101675 h 101687"/>
                      <a:gd name="connsiteX80" fmla="*/ 73345 w 513347"/>
                      <a:gd name="connsiteY80" fmla="*/ 91511 h 101687"/>
                      <a:gd name="connsiteX81" fmla="*/ 77387 w 513347"/>
                      <a:gd name="connsiteY81" fmla="*/ 89476 h 101687"/>
                      <a:gd name="connsiteX82" fmla="*/ 81494 w 513347"/>
                      <a:gd name="connsiteY82" fmla="*/ 91498 h 101687"/>
                      <a:gd name="connsiteX83" fmla="*/ 109985 w 513347"/>
                      <a:gd name="connsiteY83" fmla="*/ 101688 h 101687"/>
                      <a:gd name="connsiteX84" fmla="*/ 138539 w 513347"/>
                      <a:gd name="connsiteY84" fmla="*/ 91523 h 101687"/>
                      <a:gd name="connsiteX85" fmla="*/ 142582 w 513347"/>
                      <a:gd name="connsiteY85" fmla="*/ 89489 h 101687"/>
                      <a:gd name="connsiteX86" fmla="*/ 146689 w 513347"/>
                      <a:gd name="connsiteY86" fmla="*/ 91523 h 101687"/>
                      <a:gd name="connsiteX87" fmla="*/ 175180 w 513347"/>
                      <a:gd name="connsiteY87" fmla="*/ 101688 h 101687"/>
                      <a:gd name="connsiteX88" fmla="*/ 203735 w 513347"/>
                      <a:gd name="connsiteY88" fmla="*/ 91523 h 101687"/>
                      <a:gd name="connsiteX89" fmla="*/ 207777 w 513347"/>
                      <a:gd name="connsiteY89" fmla="*/ 89489 h 101687"/>
                      <a:gd name="connsiteX90" fmla="*/ 211884 w 513347"/>
                      <a:gd name="connsiteY90" fmla="*/ 91511 h 101687"/>
                      <a:gd name="connsiteX91" fmla="*/ 240375 w 513347"/>
                      <a:gd name="connsiteY91" fmla="*/ 101688 h 101687"/>
                      <a:gd name="connsiteX92" fmla="*/ 268930 w 513347"/>
                      <a:gd name="connsiteY92" fmla="*/ 91523 h 101687"/>
                      <a:gd name="connsiteX93" fmla="*/ 272973 w 513347"/>
                      <a:gd name="connsiteY93" fmla="*/ 89489 h 101687"/>
                      <a:gd name="connsiteX94" fmla="*/ 277080 w 513347"/>
                      <a:gd name="connsiteY94" fmla="*/ 91511 h 101687"/>
                      <a:gd name="connsiteX95" fmla="*/ 305570 w 513347"/>
                      <a:gd name="connsiteY95" fmla="*/ 101688 h 101687"/>
                      <a:gd name="connsiteX96" fmla="*/ 334061 w 513347"/>
                      <a:gd name="connsiteY96" fmla="*/ 91523 h 101687"/>
                      <a:gd name="connsiteX97" fmla="*/ 338167 w 513347"/>
                      <a:gd name="connsiteY97" fmla="*/ 89489 h 101687"/>
                      <a:gd name="connsiteX98" fmla="*/ 342274 w 513347"/>
                      <a:gd name="connsiteY98" fmla="*/ 91523 h 101687"/>
                      <a:gd name="connsiteX99" fmla="*/ 370765 w 513347"/>
                      <a:gd name="connsiteY99" fmla="*/ 101688 h 101687"/>
                      <a:gd name="connsiteX100" fmla="*/ 399256 w 513347"/>
                      <a:gd name="connsiteY100" fmla="*/ 91523 h 101687"/>
                      <a:gd name="connsiteX101" fmla="*/ 403363 w 513347"/>
                      <a:gd name="connsiteY101" fmla="*/ 89489 h 101687"/>
                      <a:gd name="connsiteX102" fmla="*/ 407469 w 513347"/>
                      <a:gd name="connsiteY102" fmla="*/ 91511 h 101687"/>
                      <a:gd name="connsiteX103" fmla="*/ 435960 w 513347"/>
                      <a:gd name="connsiteY103" fmla="*/ 101688 h 101687"/>
                      <a:gd name="connsiteX104" fmla="*/ 464451 w 513347"/>
                      <a:gd name="connsiteY104" fmla="*/ 91523 h 101687"/>
                      <a:gd name="connsiteX105" fmla="*/ 468558 w 513347"/>
                      <a:gd name="connsiteY105" fmla="*/ 89489 h 101687"/>
                      <a:gd name="connsiteX106" fmla="*/ 472601 w 513347"/>
                      <a:gd name="connsiteY106" fmla="*/ 91511 h 101687"/>
                      <a:gd name="connsiteX107" fmla="*/ 501155 w 513347"/>
                      <a:gd name="connsiteY107" fmla="*/ 101688 h 101687"/>
                      <a:gd name="connsiteX108" fmla="*/ 513347 w 513347"/>
                      <a:gd name="connsiteY108" fmla="*/ 101688 h 101687"/>
                      <a:gd name="connsiteX109" fmla="*/ 513347 w 513347"/>
                      <a:gd name="connsiteY109" fmla="*/ 89489 h 101687"/>
                      <a:gd name="connsiteX110" fmla="*/ 513347 w 513347"/>
                      <a:gd name="connsiteY110" fmla="*/ 73223 h 101687"/>
                      <a:gd name="connsiteX111" fmla="*/ 513347 w 513347"/>
                      <a:gd name="connsiteY111" fmla="*/ 61024 h 101687"/>
                      <a:gd name="connsiteX112" fmla="*/ 501155 w 513347"/>
                      <a:gd name="connsiteY112" fmla="*/ 61024 h 101687"/>
                      <a:gd name="connsiteX113" fmla="*/ 497048 w 513347"/>
                      <a:gd name="connsiteY113" fmla="*/ 58996 h 101687"/>
                      <a:gd name="connsiteX114" fmla="*/ 468558 w 513347"/>
                      <a:gd name="connsiteY114" fmla="*/ 48819 h 101687"/>
                      <a:gd name="connsiteX115" fmla="*/ 440003 w 513347"/>
                      <a:gd name="connsiteY115" fmla="*/ 58984 h 101687"/>
                      <a:gd name="connsiteX116" fmla="*/ 435960 w 513347"/>
                      <a:gd name="connsiteY116" fmla="*/ 61024 h 101687"/>
                      <a:gd name="connsiteX117" fmla="*/ 431854 w 513347"/>
                      <a:gd name="connsiteY117" fmla="*/ 58996 h 101687"/>
                      <a:gd name="connsiteX118" fmla="*/ 403363 w 513347"/>
                      <a:gd name="connsiteY118" fmla="*/ 48819 h 101687"/>
                      <a:gd name="connsiteX119" fmla="*/ 399256 w 513347"/>
                      <a:gd name="connsiteY119" fmla="*/ 48993 h 101687"/>
                      <a:gd name="connsiteX120" fmla="*/ 399256 w 513347"/>
                      <a:gd name="connsiteY120" fmla="*/ 40695 h 101687"/>
                      <a:gd name="connsiteX121" fmla="*/ 501155 w 513347"/>
                      <a:gd name="connsiteY121" fmla="*/ 40695 h 101687"/>
                      <a:gd name="connsiteX122" fmla="*/ 513347 w 513347"/>
                      <a:gd name="connsiteY122" fmla="*/ 40695 h 101687"/>
                      <a:gd name="connsiteX123" fmla="*/ 513347 w 513347"/>
                      <a:gd name="connsiteY123" fmla="*/ 28491 h 101687"/>
                      <a:gd name="connsiteX124" fmla="*/ 513347 w 513347"/>
                      <a:gd name="connsiteY124" fmla="*/ 12224 h 101687"/>
                      <a:gd name="connsiteX125" fmla="*/ 513347 w 513347"/>
                      <a:gd name="connsiteY125" fmla="*/ 0 h 1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513347" h="101687">
                        <a:moveTo>
                          <a:pt x="501155" y="12205"/>
                        </a:moveTo>
                        <a:lnTo>
                          <a:pt x="501155" y="28465"/>
                        </a:lnTo>
                        <a:lnTo>
                          <a:pt x="387064" y="28465"/>
                        </a:lnTo>
                        <a:lnTo>
                          <a:pt x="387064" y="65375"/>
                        </a:lnTo>
                        <a:cubicBezTo>
                          <a:pt x="390914" y="63046"/>
                          <a:pt x="395983" y="61011"/>
                          <a:pt x="403363" y="61011"/>
                        </a:cubicBezTo>
                        <a:cubicBezTo>
                          <a:pt x="414207" y="61011"/>
                          <a:pt x="420175" y="65477"/>
                          <a:pt x="424539" y="68731"/>
                        </a:cubicBezTo>
                        <a:cubicBezTo>
                          <a:pt x="428260" y="71528"/>
                          <a:pt x="430506" y="73210"/>
                          <a:pt x="435960" y="73210"/>
                        </a:cubicBezTo>
                        <a:cubicBezTo>
                          <a:pt x="441351" y="73210"/>
                          <a:pt x="443596" y="71528"/>
                          <a:pt x="447318" y="68731"/>
                        </a:cubicBezTo>
                        <a:cubicBezTo>
                          <a:pt x="451682" y="65477"/>
                          <a:pt x="457649" y="61011"/>
                          <a:pt x="468494" y="61011"/>
                        </a:cubicBezTo>
                        <a:cubicBezTo>
                          <a:pt x="479402" y="61011"/>
                          <a:pt x="485370" y="65477"/>
                          <a:pt x="489670" y="68731"/>
                        </a:cubicBezTo>
                        <a:cubicBezTo>
                          <a:pt x="493455" y="71528"/>
                          <a:pt x="495701" y="73210"/>
                          <a:pt x="501091" y="73210"/>
                        </a:cubicBezTo>
                        <a:lnTo>
                          <a:pt x="501091" y="89476"/>
                        </a:lnTo>
                        <a:cubicBezTo>
                          <a:pt x="490247" y="89476"/>
                          <a:pt x="484279" y="85010"/>
                          <a:pt x="479916" y="81751"/>
                        </a:cubicBezTo>
                        <a:cubicBezTo>
                          <a:pt x="476194" y="78959"/>
                          <a:pt x="473948" y="77272"/>
                          <a:pt x="468494" y="77272"/>
                        </a:cubicBezTo>
                        <a:cubicBezTo>
                          <a:pt x="463104" y="77272"/>
                          <a:pt x="460857" y="78959"/>
                          <a:pt x="457136" y="81751"/>
                        </a:cubicBezTo>
                        <a:cubicBezTo>
                          <a:pt x="452773" y="85010"/>
                          <a:pt x="446805" y="89476"/>
                          <a:pt x="435960" y="89476"/>
                        </a:cubicBezTo>
                        <a:cubicBezTo>
                          <a:pt x="425052" y="89476"/>
                          <a:pt x="419084" y="85010"/>
                          <a:pt x="414721" y="81751"/>
                        </a:cubicBezTo>
                        <a:cubicBezTo>
                          <a:pt x="410999" y="78959"/>
                          <a:pt x="408753" y="77272"/>
                          <a:pt x="403363" y="77272"/>
                        </a:cubicBezTo>
                        <a:cubicBezTo>
                          <a:pt x="397908" y="77272"/>
                          <a:pt x="395663" y="78959"/>
                          <a:pt x="391940" y="81751"/>
                        </a:cubicBezTo>
                        <a:cubicBezTo>
                          <a:pt x="387577" y="85010"/>
                          <a:pt x="381609" y="89476"/>
                          <a:pt x="370765" y="89476"/>
                        </a:cubicBezTo>
                        <a:cubicBezTo>
                          <a:pt x="359920" y="89476"/>
                          <a:pt x="353953" y="85010"/>
                          <a:pt x="349589" y="81751"/>
                        </a:cubicBezTo>
                        <a:cubicBezTo>
                          <a:pt x="345868" y="78959"/>
                          <a:pt x="343622" y="77272"/>
                          <a:pt x="338167" y="77272"/>
                        </a:cubicBezTo>
                        <a:cubicBezTo>
                          <a:pt x="332713" y="77272"/>
                          <a:pt x="330467" y="78959"/>
                          <a:pt x="326746" y="81751"/>
                        </a:cubicBezTo>
                        <a:cubicBezTo>
                          <a:pt x="322446" y="85010"/>
                          <a:pt x="316478" y="89476"/>
                          <a:pt x="305570" y="89476"/>
                        </a:cubicBezTo>
                        <a:cubicBezTo>
                          <a:pt x="294726" y="89476"/>
                          <a:pt x="288758" y="85010"/>
                          <a:pt x="284394" y="81751"/>
                        </a:cubicBezTo>
                        <a:cubicBezTo>
                          <a:pt x="280673" y="78959"/>
                          <a:pt x="278427" y="77272"/>
                          <a:pt x="272973" y="77272"/>
                        </a:cubicBezTo>
                        <a:cubicBezTo>
                          <a:pt x="267582" y="77272"/>
                          <a:pt x="265336" y="78959"/>
                          <a:pt x="261615" y="81751"/>
                        </a:cubicBezTo>
                        <a:cubicBezTo>
                          <a:pt x="257251" y="85010"/>
                          <a:pt x="251284" y="89476"/>
                          <a:pt x="240439" y="89476"/>
                        </a:cubicBezTo>
                        <a:cubicBezTo>
                          <a:pt x="229531" y="89476"/>
                          <a:pt x="223563" y="85010"/>
                          <a:pt x="219264" y="81751"/>
                        </a:cubicBezTo>
                        <a:cubicBezTo>
                          <a:pt x="215477" y="78959"/>
                          <a:pt x="213232" y="77272"/>
                          <a:pt x="207842" y="77272"/>
                        </a:cubicBezTo>
                        <a:cubicBezTo>
                          <a:pt x="202387" y="77272"/>
                          <a:pt x="200141" y="78959"/>
                          <a:pt x="196419" y="81751"/>
                        </a:cubicBezTo>
                        <a:cubicBezTo>
                          <a:pt x="192056" y="85010"/>
                          <a:pt x="186088" y="89476"/>
                          <a:pt x="175244" y="89476"/>
                        </a:cubicBezTo>
                        <a:cubicBezTo>
                          <a:pt x="164399" y="89476"/>
                          <a:pt x="158431" y="85010"/>
                          <a:pt x="154068" y="81751"/>
                        </a:cubicBezTo>
                        <a:cubicBezTo>
                          <a:pt x="150347" y="78959"/>
                          <a:pt x="148100" y="77272"/>
                          <a:pt x="142646" y="77272"/>
                        </a:cubicBezTo>
                        <a:cubicBezTo>
                          <a:pt x="137192" y="77272"/>
                          <a:pt x="135011" y="78959"/>
                          <a:pt x="131288" y="81751"/>
                        </a:cubicBezTo>
                        <a:cubicBezTo>
                          <a:pt x="126861" y="85023"/>
                          <a:pt x="120893" y="89489"/>
                          <a:pt x="109985" y="89489"/>
                        </a:cubicBezTo>
                        <a:cubicBezTo>
                          <a:pt x="99140" y="89489"/>
                          <a:pt x="93173" y="85023"/>
                          <a:pt x="88809" y="81763"/>
                        </a:cubicBezTo>
                        <a:cubicBezTo>
                          <a:pt x="85087" y="78972"/>
                          <a:pt x="82842" y="77284"/>
                          <a:pt x="77387" y="77284"/>
                        </a:cubicBezTo>
                        <a:cubicBezTo>
                          <a:pt x="71997" y="77284"/>
                          <a:pt x="69751" y="78972"/>
                          <a:pt x="66030" y="81763"/>
                        </a:cubicBezTo>
                        <a:cubicBezTo>
                          <a:pt x="61666" y="85023"/>
                          <a:pt x="55699" y="89489"/>
                          <a:pt x="44854" y="89489"/>
                        </a:cubicBezTo>
                        <a:cubicBezTo>
                          <a:pt x="33945" y="89489"/>
                          <a:pt x="27977" y="85023"/>
                          <a:pt x="23678" y="81763"/>
                        </a:cubicBezTo>
                        <a:cubicBezTo>
                          <a:pt x="19892" y="78972"/>
                          <a:pt x="17646" y="77284"/>
                          <a:pt x="12192" y="77284"/>
                        </a:cubicBezTo>
                        <a:lnTo>
                          <a:pt x="12192" y="61024"/>
                        </a:lnTo>
                        <a:cubicBezTo>
                          <a:pt x="23100" y="61024"/>
                          <a:pt x="29068" y="65484"/>
                          <a:pt x="33431" y="68744"/>
                        </a:cubicBezTo>
                        <a:cubicBezTo>
                          <a:pt x="37154" y="71541"/>
                          <a:pt x="39400" y="73223"/>
                          <a:pt x="44789" y="73223"/>
                        </a:cubicBezTo>
                        <a:cubicBezTo>
                          <a:pt x="50244" y="73223"/>
                          <a:pt x="52490" y="71541"/>
                          <a:pt x="56212" y="68744"/>
                        </a:cubicBezTo>
                        <a:cubicBezTo>
                          <a:pt x="60575" y="65484"/>
                          <a:pt x="66543" y="61024"/>
                          <a:pt x="77387" y="61024"/>
                        </a:cubicBezTo>
                        <a:cubicBezTo>
                          <a:pt x="88232" y="61024"/>
                          <a:pt x="94200" y="65484"/>
                          <a:pt x="98563" y="68744"/>
                        </a:cubicBezTo>
                        <a:cubicBezTo>
                          <a:pt x="102348" y="71528"/>
                          <a:pt x="104595" y="73210"/>
                          <a:pt x="109985" y="73210"/>
                        </a:cubicBezTo>
                        <a:cubicBezTo>
                          <a:pt x="115439" y="73210"/>
                          <a:pt x="117685" y="71528"/>
                          <a:pt x="121407" y="68731"/>
                        </a:cubicBezTo>
                        <a:cubicBezTo>
                          <a:pt x="123332" y="67306"/>
                          <a:pt x="125577" y="65670"/>
                          <a:pt x="128337" y="64265"/>
                        </a:cubicBezTo>
                        <a:lnTo>
                          <a:pt x="128337" y="28465"/>
                        </a:lnTo>
                        <a:lnTo>
                          <a:pt x="12192" y="28465"/>
                        </a:lnTo>
                        <a:lnTo>
                          <a:pt x="12192" y="12205"/>
                        </a:lnTo>
                        <a:lnTo>
                          <a:pt x="501155" y="12205"/>
                        </a:lnTo>
                        <a:close/>
                        <a:moveTo>
                          <a:pt x="513347" y="0"/>
                        </a:moveTo>
                        <a:lnTo>
                          <a:pt x="501155" y="0"/>
                        </a:lnTo>
                        <a:lnTo>
                          <a:pt x="12192" y="0"/>
                        </a:lnTo>
                        <a:lnTo>
                          <a:pt x="0" y="0"/>
                        </a:lnTo>
                        <a:lnTo>
                          <a:pt x="0" y="12205"/>
                        </a:lnTo>
                        <a:lnTo>
                          <a:pt x="0" y="28465"/>
                        </a:lnTo>
                        <a:lnTo>
                          <a:pt x="0" y="40670"/>
                        </a:lnTo>
                        <a:lnTo>
                          <a:pt x="12192" y="40670"/>
                        </a:lnTo>
                        <a:lnTo>
                          <a:pt x="116145" y="40670"/>
                        </a:lnTo>
                        <a:lnTo>
                          <a:pt x="116145" y="57482"/>
                        </a:lnTo>
                        <a:cubicBezTo>
                          <a:pt x="115375" y="57995"/>
                          <a:pt x="114733" y="58496"/>
                          <a:pt x="114092" y="58971"/>
                        </a:cubicBezTo>
                        <a:cubicBezTo>
                          <a:pt x="111332" y="61011"/>
                          <a:pt x="111332" y="61011"/>
                          <a:pt x="109985" y="61011"/>
                        </a:cubicBezTo>
                        <a:cubicBezTo>
                          <a:pt x="108637" y="61011"/>
                          <a:pt x="108637" y="61011"/>
                          <a:pt x="105942" y="58984"/>
                        </a:cubicBezTo>
                        <a:cubicBezTo>
                          <a:pt x="100873" y="55178"/>
                          <a:pt x="92338" y="48807"/>
                          <a:pt x="77387" y="48807"/>
                        </a:cubicBezTo>
                        <a:cubicBezTo>
                          <a:pt x="62500" y="48807"/>
                          <a:pt x="53966" y="55178"/>
                          <a:pt x="48896" y="58984"/>
                        </a:cubicBezTo>
                        <a:cubicBezTo>
                          <a:pt x="46201" y="61024"/>
                          <a:pt x="46201" y="61024"/>
                          <a:pt x="44789" y="61024"/>
                        </a:cubicBezTo>
                        <a:cubicBezTo>
                          <a:pt x="43442" y="61024"/>
                          <a:pt x="43442" y="61024"/>
                          <a:pt x="40747" y="58996"/>
                        </a:cubicBezTo>
                        <a:cubicBezTo>
                          <a:pt x="35678" y="55178"/>
                          <a:pt x="27143" y="48807"/>
                          <a:pt x="12192" y="48807"/>
                        </a:cubicBezTo>
                        <a:lnTo>
                          <a:pt x="0" y="48807"/>
                        </a:lnTo>
                        <a:lnTo>
                          <a:pt x="0" y="61011"/>
                        </a:lnTo>
                        <a:lnTo>
                          <a:pt x="0" y="77272"/>
                        </a:lnTo>
                        <a:lnTo>
                          <a:pt x="0" y="89476"/>
                        </a:lnTo>
                        <a:lnTo>
                          <a:pt x="12192" y="89476"/>
                        </a:lnTo>
                        <a:cubicBezTo>
                          <a:pt x="13604" y="89476"/>
                          <a:pt x="13604" y="89476"/>
                          <a:pt x="16299" y="91498"/>
                        </a:cubicBezTo>
                        <a:cubicBezTo>
                          <a:pt x="21368" y="95309"/>
                          <a:pt x="29903" y="101675"/>
                          <a:pt x="44789" y="101675"/>
                        </a:cubicBezTo>
                        <a:cubicBezTo>
                          <a:pt x="59741" y="101675"/>
                          <a:pt x="68275" y="95322"/>
                          <a:pt x="73345" y="91511"/>
                        </a:cubicBezTo>
                        <a:cubicBezTo>
                          <a:pt x="76039" y="89476"/>
                          <a:pt x="76039" y="89476"/>
                          <a:pt x="77387" y="89476"/>
                        </a:cubicBezTo>
                        <a:cubicBezTo>
                          <a:pt x="78735" y="89476"/>
                          <a:pt x="78735" y="89476"/>
                          <a:pt x="81494" y="91498"/>
                        </a:cubicBezTo>
                        <a:cubicBezTo>
                          <a:pt x="86563" y="95322"/>
                          <a:pt x="95097" y="101688"/>
                          <a:pt x="109985" y="101688"/>
                        </a:cubicBezTo>
                        <a:cubicBezTo>
                          <a:pt x="124936" y="101688"/>
                          <a:pt x="133471" y="95322"/>
                          <a:pt x="138539" y="91523"/>
                        </a:cubicBezTo>
                        <a:cubicBezTo>
                          <a:pt x="141235" y="89489"/>
                          <a:pt x="141235" y="89489"/>
                          <a:pt x="142582" y="89489"/>
                        </a:cubicBezTo>
                        <a:cubicBezTo>
                          <a:pt x="143930" y="89489"/>
                          <a:pt x="143930" y="89489"/>
                          <a:pt x="146689" y="91523"/>
                        </a:cubicBezTo>
                        <a:cubicBezTo>
                          <a:pt x="151758" y="95335"/>
                          <a:pt x="160293" y="101688"/>
                          <a:pt x="175180" y="101688"/>
                        </a:cubicBezTo>
                        <a:cubicBezTo>
                          <a:pt x="190131" y="101688"/>
                          <a:pt x="198665" y="95322"/>
                          <a:pt x="203735" y="91523"/>
                        </a:cubicBezTo>
                        <a:cubicBezTo>
                          <a:pt x="206430" y="89489"/>
                          <a:pt x="206430" y="89489"/>
                          <a:pt x="207777" y="89489"/>
                        </a:cubicBezTo>
                        <a:cubicBezTo>
                          <a:pt x="209125" y="89489"/>
                          <a:pt x="209125" y="89489"/>
                          <a:pt x="211884" y="91511"/>
                        </a:cubicBezTo>
                        <a:cubicBezTo>
                          <a:pt x="216954" y="95322"/>
                          <a:pt x="225488" y="101688"/>
                          <a:pt x="240375" y="101688"/>
                        </a:cubicBezTo>
                        <a:cubicBezTo>
                          <a:pt x="255326" y="101688"/>
                          <a:pt x="263861" y="95322"/>
                          <a:pt x="268930" y="91523"/>
                        </a:cubicBezTo>
                        <a:cubicBezTo>
                          <a:pt x="271625" y="89489"/>
                          <a:pt x="271625" y="89489"/>
                          <a:pt x="272973" y="89489"/>
                        </a:cubicBezTo>
                        <a:cubicBezTo>
                          <a:pt x="274320" y="89489"/>
                          <a:pt x="274320" y="89489"/>
                          <a:pt x="277080" y="91511"/>
                        </a:cubicBezTo>
                        <a:cubicBezTo>
                          <a:pt x="282148" y="95322"/>
                          <a:pt x="290619" y="101688"/>
                          <a:pt x="305570" y="101688"/>
                        </a:cubicBezTo>
                        <a:cubicBezTo>
                          <a:pt x="320521" y="101688"/>
                          <a:pt x="328992" y="95322"/>
                          <a:pt x="334061" y="91523"/>
                        </a:cubicBezTo>
                        <a:cubicBezTo>
                          <a:pt x="336820" y="89489"/>
                          <a:pt x="336820" y="89489"/>
                          <a:pt x="338167" y="89489"/>
                        </a:cubicBezTo>
                        <a:cubicBezTo>
                          <a:pt x="339515" y="89489"/>
                          <a:pt x="339515" y="89489"/>
                          <a:pt x="342274" y="91523"/>
                        </a:cubicBezTo>
                        <a:cubicBezTo>
                          <a:pt x="347344" y="95335"/>
                          <a:pt x="355814" y="101688"/>
                          <a:pt x="370765" y="101688"/>
                        </a:cubicBezTo>
                        <a:cubicBezTo>
                          <a:pt x="385716" y="101688"/>
                          <a:pt x="394187" y="95322"/>
                          <a:pt x="399256" y="91523"/>
                        </a:cubicBezTo>
                        <a:cubicBezTo>
                          <a:pt x="402015" y="89489"/>
                          <a:pt x="402015" y="89489"/>
                          <a:pt x="403363" y="89489"/>
                        </a:cubicBezTo>
                        <a:cubicBezTo>
                          <a:pt x="404710" y="89489"/>
                          <a:pt x="404710" y="89489"/>
                          <a:pt x="407469" y="91511"/>
                        </a:cubicBezTo>
                        <a:cubicBezTo>
                          <a:pt x="412539" y="95322"/>
                          <a:pt x="421009" y="101688"/>
                          <a:pt x="435960" y="101688"/>
                        </a:cubicBezTo>
                        <a:cubicBezTo>
                          <a:pt x="450912" y="101688"/>
                          <a:pt x="459382" y="95322"/>
                          <a:pt x="464451" y="91523"/>
                        </a:cubicBezTo>
                        <a:cubicBezTo>
                          <a:pt x="467211" y="89489"/>
                          <a:pt x="467211" y="89489"/>
                          <a:pt x="468558" y="89489"/>
                        </a:cubicBezTo>
                        <a:cubicBezTo>
                          <a:pt x="469905" y="89489"/>
                          <a:pt x="469905" y="89489"/>
                          <a:pt x="472601" y="91511"/>
                        </a:cubicBezTo>
                        <a:cubicBezTo>
                          <a:pt x="477734" y="95322"/>
                          <a:pt x="486204" y="101688"/>
                          <a:pt x="501155" y="101688"/>
                        </a:cubicBezTo>
                        <a:lnTo>
                          <a:pt x="513347" y="101688"/>
                        </a:lnTo>
                        <a:lnTo>
                          <a:pt x="513347" y="89489"/>
                        </a:lnTo>
                        <a:lnTo>
                          <a:pt x="513347" y="73223"/>
                        </a:lnTo>
                        <a:lnTo>
                          <a:pt x="513347" y="61024"/>
                        </a:lnTo>
                        <a:lnTo>
                          <a:pt x="501155" y="61024"/>
                        </a:lnTo>
                        <a:cubicBezTo>
                          <a:pt x="499808" y="61024"/>
                          <a:pt x="499808" y="61024"/>
                          <a:pt x="497048" y="58996"/>
                        </a:cubicBezTo>
                        <a:cubicBezTo>
                          <a:pt x="491980" y="55191"/>
                          <a:pt x="483509" y="48819"/>
                          <a:pt x="468558" y="48819"/>
                        </a:cubicBezTo>
                        <a:cubicBezTo>
                          <a:pt x="453606" y="48819"/>
                          <a:pt x="445072" y="55178"/>
                          <a:pt x="440003" y="58984"/>
                        </a:cubicBezTo>
                        <a:cubicBezTo>
                          <a:pt x="437308" y="61024"/>
                          <a:pt x="437308" y="61024"/>
                          <a:pt x="435960" y="61024"/>
                        </a:cubicBezTo>
                        <a:cubicBezTo>
                          <a:pt x="434613" y="61024"/>
                          <a:pt x="434613" y="61024"/>
                          <a:pt x="431854" y="58996"/>
                        </a:cubicBezTo>
                        <a:cubicBezTo>
                          <a:pt x="426784" y="55191"/>
                          <a:pt x="418250" y="48819"/>
                          <a:pt x="403363" y="48819"/>
                        </a:cubicBezTo>
                        <a:cubicBezTo>
                          <a:pt x="401951" y="48819"/>
                          <a:pt x="400604" y="48877"/>
                          <a:pt x="399256" y="48993"/>
                        </a:cubicBezTo>
                        <a:lnTo>
                          <a:pt x="399256" y="40695"/>
                        </a:lnTo>
                        <a:lnTo>
                          <a:pt x="501155" y="40695"/>
                        </a:lnTo>
                        <a:lnTo>
                          <a:pt x="513347" y="40695"/>
                        </a:lnTo>
                        <a:lnTo>
                          <a:pt x="513347" y="28491"/>
                        </a:lnTo>
                        <a:lnTo>
                          <a:pt x="513347" y="12224"/>
                        </a:lnTo>
                        <a:lnTo>
                          <a:pt x="513347" y="0"/>
                        </a:lnTo>
                        <a:close/>
                      </a:path>
                    </a:pathLst>
                  </a:custGeom>
                  <a:solidFill>
                    <a:srgbClr val="FFFFFF"/>
                  </a:solidFill>
                  <a:ln w="6417" cap="flat">
                    <a:noFill/>
                    <a:prstDash val="solid"/>
                    <a:miter/>
                  </a:ln>
                </p:spPr>
                <p:txBody>
                  <a:bodyPr rtlCol="0" anchor="ctr"/>
                  <a:lstStyle/>
                  <a:p>
                    <a:endParaRPr lang="en-US"/>
                  </a:p>
                </p:txBody>
              </p:sp>
            </p:grpSp>
            <p:grpSp>
              <p:nvGrpSpPr>
                <p:cNvPr id="2640" name="Graphic 2">
                  <a:extLst>
                    <a:ext uri="{FF2B5EF4-FFF2-40B4-BE49-F238E27FC236}">
                      <a16:creationId xmlns:a16="http://schemas.microsoft.com/office/drawing/2014/main" id="{27C0C584-477E-4266-8B51-372277540119}"/>
                    </a:ext>
                  </a:extLst>
                </p:cNvPr>
                <p:cNvGrpSpPr/>
                <p:nvPr/>
              </p:nvGrpSpPr>
              <p:grpSpPr>
                <a:xfrm>
                  <a:off x="9942896" y="5508345"/>
                  <a:ext cx="513347" cy="168788"/>
                  <a:chOff x="9942896" y="5508345"/>
                  <a:chExt cx="513347" cy="168788"/>
                </a:xfrm>
                <a:solidFill>
                  <a:srgbClr val="FFFFFF"/>
                </a:solidFill>
              </p:grpSpPr>
              <p:sp>
                <p:nvSpPr>
                  <p:cNvPr id="2641" name="Freeform: Shape 2640">
                    <a:extLst>
                      <a:ext uri="{FF2B5EF4-FFF2-40B4-BE49-F238E27FC236}">
                        <a16:creationId xmlns:a16="http://schemas.microsoft.com/office/drawing/2014/main" id="{859B405B-BF7E-41F3-8BBF-A037C53BB534}"/>
                      </a:ext>
                    </a:extLst>
                  </p:cNvPr>
                  <p:cNvSpPr/>
                  <p:nvPr/>
                </p:nvSpPr>
                <p:spPr>
                  <a:xfrm>
                    <a:off x="9948992" y="5514454"/>
                    <a:ext cx="501155" cy="156596"/>
                  </a:xfrm>
                  <a:custGeom>
                    <a:avLst/>
                    <a:gdLst>
                      <a:gd name="connsiteX0" fmla="*/ 0 w 501155"/>
                      <a:gd name="connsiteY0" fmla="*/ 156597 h 156596"/>
                      <a:gd name="connsiteX1" fmla="*/ 0 w 501155"/>
                      <a:gd name="connsiteY1" fmla="*/ 128132 h 156596"/>
                      <a:gd name="connsiteX2" fmla="*/ 16299 w 501155"/>
                      <a:gd name="connsiteY2" fmla="*/ 128132 h 156596"/>
                      <a:gd name="connsiteX3" fmla="*/ 116145 w 501155"/>
                      <a:gd name="connsiteY3" fmla="*/ 14252 h 156596"/>
                      <a:gd name="connsiteX4" fmla="*/ 116145 w 501155"/>
                      <a:gd name="connsiteY4" fmla="*/ 13 h 156596"/>
                      <a:gd name="connsiteX5" fmla="*/ 144636 w 501155"/>
                      <a:gd name="connsiteY5" fmla="*/ 13 h 156596"/>
                      <a:gd name="connsiteX6" fmla="*/ 144636 w 501155"/>
                      <a:gd name="connsiteY6" fmla="*/ 14252 h 156596"/>
                      <a:gd name="connsiteX7" fmla="*/ 165234 w 501155"/>
                      <a:gd name="connsiteY7" fmla="*/ 82463 h 156596"/>
                      <a:gd name="connsiteX8" fmla="*/ 252631 w 501155"/>
                      <a:gd name="connsiteY8" fmla="*/ 126091 h 156596"/>
                      <a:gd name="connsiteX9" fmla="*/ 338745 w 501155"/>
                      <a:gd name="connsiteY9" fmla="*/ 80480 h 156596"/>
                      <a:gd name="connsiteX10" fmla="*/ 358509 w 501155"/>
                      <a:gd name="connsiteY10" fmla="*/ 14239 h 156596"/>
                      <a:gd name="connsiteX11" fmla="*/ 358509 w 501155"/>
                      <a:gd name="connsiteY11" fmla="*/ 0 h 156596"/>
                      <a:gd name="connsiteX12" fmla="*/ 387064 w 501155"/>
                      <a:gd name="connsiteY12" fmla="*/ 0 h 156596"/>
                      <a:gd name="connsiteX13" fmla="*/ 387064 w 501155"/>
                      <a:gd name="connsiteY13" fmla="*/ 14239 h 156596"/>
                      <a:gd name="connsiteX14" fmla="*/ 486846 w 501155"/>
                      <a:gd name="connsiteY14" fmla="*/ 128119 h 156596"/>
                      <a:gd name="connsiteX15" fmla="*/ 501156 w 501155"/>
                      <a:gd name="connsiteY15" fmla="*/ 128119 h 156596"/>
                      <a:gd name="connsiteX16" fmla="*/ 501156 w 501155"/>
                      <a:gd name="connsiteY16" fmla="*/ 156584 h 156596"/>
                      <a:gd name="connsiteX17" fmla="*/ 0 w 501155"/>
                      <a:gd name="connsiteY17" fmla="*/ 156597 h 15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1155" h="156596">
                        <a:moveTo>
                          <a:pt x="0" y="156597"/>
                        </a:moveTo>
                        <a:lnTo>
                          <a:pt x="0" y="128132"/>
                        </a:lnTo>
                        <a:lnTo>
                          <a:pt x="16299" y="128132"/>
                        </a:lnTo>
                        <a:cubicBezTo>
                          <a:pt x="91568" y="128132"/>
                          <a:pt x="116145" y="43435"/>
                          <a:pt x="116145" y="14252"/>
                        </a:cubicBezTo>
                        <a:lnTo>
                          <a:pt x="116145" y="13"/>
                        </a:lnTo>
                        <a:lnTo>
                          <a:pt x="144636" y="13"/>
                        </a:lnTo>
                        <a:lnTo>
                          <a:pt x="144636" y="14252"/>
                        </a:lnTo>
                        <a:cubicBezTo>
                          <a:pt x="144636" y="31224"/>
                          <a:pt x="150026" y="59266"/>
                          <a:pt x="165234" y="82463"/>
                        </a:cubicBezTo>
                        <a:cubicBezTo>
                          <a:pt x="184228" y="111415"/>
                          <a:pt x="213617" y="126091"/>
                          <a:pt x="252631" y="126091"/>
                        </a:cubicBezTo>
                        <a:cubicBezTo>
                          <a:pt x="291069" y="126091"/>
                          <a:pt x="320008" y="110742"/>
                          <a:pt x="338745" y="80480"/>
                        </a:cubicBezTo>
                        <a:cubicBezTo>
                          <a:pt x="354403" y="55275"/>
                          <a:pt x="358509" y="26989"/>
                          <a:pt x="358509" y="14239"/>
                        </a:cubicBezTo>
                        <a:lnTo>
                          <a:pt x="358509" y="0"/>
                        </a:lnTo>
                        <a:lnTo>
                          <a:pt x="387064" y="0"/>
                        </a:lnTo>
                        <a:lnTo>
                          <a:pt x="387064" y="14239"/>
                        </a:lnTo>
                        <a:cubicBezTo>
                          <a:pt x="387064" y="43429"/>
                          <a:pt x="411641" y="128119"/>
                          <a:pt x="486846" y="128119"/>
                        </a:cubicBezTo>
                        <a:lnTo>
                          <a:pt x="501156" y="128119"/>
                        </a:lnTo>
                        <a:lnTo>
                          <a:pt x="501156" y="156584"/>
                        </a:lnTo>
                        <a:lnTo>
                          <a:pt x="0" y="156597"/>
                        </a:lnTo>
                        <a:close/>
                      </a:path>
                    </a:pathLst>
                  </a:custGeom>
                  <a:solidFill>
                    <a:srgbClr val="FFFFFF"/>
                  </a:solidFill>
                  <a:ln w="6417" cap="flat">
                    <a:noFill/>
                    <a:prstDash val="solid"/>
                    <a:miter/>
                  </a:ln>
                </p:spPr>
                <p:txBody>
                  <a:bodyPr rtlCol="0" anchor="ctr"/>
                  <a:lstStyle/>
                  <a:p>
                    <a:endParaRPr lang="en-US"/>
                  </a:p>
                </p:txBody>
              </p:sp>
              <p:sp>
                <p:nvSpPr>
                  <p:cNvPr id="2642" name="Freeform: Shape 2641">
                    <a:extLst>
                      <a:ext uri="{FF2B5EF4-FFF2-40B4-BE49-F238E27FC236}">
                        <a16:creationId xmlns:a16="http://schemas.microsoft.com/office/drawing/2014/main" id="{C45083CC-78C5-49A4-9128-F38FB60CB99B}"/>
                      </a:ext>
                    </a:extLst>
                  </p:cNvPr>
                  <p:cNvSpPr/>
                  <p:nvPr/>
                </p:nvSpPr>
                <p:spPr>
                  <a:xfrm>
                    <a:off x="9942896" y="5508345"/>
                    <a:ext cx="513347" cy="168788"/>
                  </a:xfrm>
                  <a:custGeom>
                    <a:avLst/>
                    <a:gdLst>
                      <a:gd name="connsiteX0" fmla="*/ 387064 w 513347"/>
                      <a:gd name="connsiteY0" fmla="*/ 12218 h 168788"/>
                      <a:gd name="connsiteX1" fmla="*/ 387064 w 513347"/>
                      <a:gd name="connsiteY1" fmla="*/ 20354 h 168788"/>
                      <a:gd name="connsiteX2" fmla="*/ 493006 w 513347"/>
                      <a:gd name="connsiteY2" fmla="*/ 140336 h 168788"/>
                      <a:gd name="connsiteX3" fmla="*/ 494995 w 513347"/>
                      <a:gd name="connsiteY3" fmla="*/ 140336 h 168788"/>
                      <a:gd name="connsiteX4" fmla="*/ 501155 w 513347"/>
                      <a:gd name="connsiteY4" fmla="*/ 140336 h 168788"/>
                      <a:gd name="connsiteX5" fmla="*/ 501155 w 513347"/>
                      <a:gd name="connsiteY5" fmla="*/ 156603 h 168788"/>
                      <a:gd name="connsiteX6" fmla="*/ 494995 w 513347"/>
                      <a:gd name="connsiteY6" fmla="*/ 156603 h 168788"/>
                      <a:gd name="connsiteX7" fmla="*/ 492941 w 513347"/>
                      <a:gd name="connsiteY7" fmla="*/ 156603 h 168788"/>
                      <a:gd name="connsiteX8" fmla="*/ 22395 w 513347"/>
                      <a:gd name="connsiteY8" fmla="*/ 156603 h 168788"/>
                      <a:gd name="connsiteX9" fmla="*/ 14245 w 513347"/>
                      <a:gd name="connsiteY9" fmla="*/ 156603 h 168788"/>
                      <a:gd name="connsiteX10" fmla="*/ 12192 w 513347"/>
                      <a:gd name="connsiteY10" fmla="*/ 156603 h 168788"/>
                      <a:gd name="connsiteX11" fmla="*/ 12192 w 513347"/>
                      <a:gd name="connsiteY11" fmla="*/ 140336 h 168788"/>
                      <a:gd name="connsiteX12" fmla="*/ 14245 w 513347"/>
                      <a:gd name="connsiteY12" fmla="*/ 140336 h 168788"/>
                      <a:gd name="connsiteX13" fmla="*/ 22395 w 513347"/>
                      <a:gd name="connsiteY13" fmla="*/ 140336 h 168788"/>
                      <a:gd name="connsiteX14" fmla="*/ 128337 w 513347"/>
                      <a:gd name="connsiteY14" fmla="*/ 20354 h 168788"/>
                      <a:gd name="connsiteX15" fmla="*/ 128337 w 513347"/>
                      <a:gd name="connsiteY15" fmla="*/ 12218 h 168788"/>
                      <a:gd name="connsiteX16" fmla="*/ 144636 w 513347"/>
                      <a:gd name="connsiteY16" fmla="*/ 12218 h 168788"/>
                      <a:gd name="connsiteX17" fmla="*/ 144636 w 513347"/>
                      <a:gd name="connsiteY17" fmla="*/ 20354 h 168788"/>
                      <a:gd name="connsiteX18" fmla="*/ 166196 w 513347"/>
                      <a:gd name="connsiteY18" fmla="*/ 91908 h 168788"/>
                      <a:gd name="connsiteX19" fmla="*/ 258727 w 513347"/>
                      <a:gd name="connsiteY19" fmla="*/ 138296 h 168788"/>
                      <a:gd name="connsiteX20" fmla="*/ 350103 w 513347"/>
                      <a:gd name="connsiteY20" fmla="*/ 89784 h 168788"/>
                      <a:gd name="connsiteX21" fmla="*/ 370765 w 513347"/>
                      <a:gd name="connsiteY21" fmla="*/ 20342 h 168788"/>
                      <a:gd name="connsiteX22" fmla="*/ 370765 w 513347"/>
                      <a:gd name="connsiteY22" fmla="*/ 12205 h 168788"/>
                      <a:gd name="connsiteX23" fmla="*/ 387064 w 513347"/>
                      <a:gd name="connsiteY23" fmla="*/ 12205 h 168788"/>
                      <a:gd name="connsiteX24" fmla="*/ 399256 w 513347"/>
                      <a:gd name="connsiteY24" fmla="*/ 13 h 168788"/>
                      <a:gd name="connsiteX25" fmla="*/ 387064 w 513347"/>
                      <a:gd name="connsiteY25" fmla="*/ 13 h 168788"/>
                      <a:gd name="connsiteX26" fmla="*/ 370765 w 513347"/>
                      <a:gd name="connsiteY26" fmla="*/ 13 h 168788"/>
                      <a:gd name="connsiteX27" fmla="*/ 358509 w 513347"/>
                      <a:gd name="connsiteY27" fmla="*/ 13 h 168788"/>
                      <a:gd name="connsiteX28" fmla="*/ 358509 w 513347"/>
                      <a:gd name="connsiteY28" fmla="*/ 12218 h 168788"/>
                      <a:gd name="connsiteX29" fmla="*/ 358509 w 513347"/>
                      <a:gd name="connsiteY29" fmla="*/ 20354 h 168788"/>
                      <a:gd name="connsiteX30" fmla="*/ 339707 w 513347"/>
                      <a:gd name="connsiteY30" fmla="*/ 83374 h 168788"/>
                      <a:gd name="connsiteX31" fmla="*/ 258727 w 513347"/>
                      <a:gd name="connsiteY31" fmla="*/ 126097 h 168788"/>
                      <a:gd name="connsiteX32" fmla="*/ 176463 w 513347"/>
                      <a:gd name="connsiteY32" fmla="*/ 85222 h 168788"/>
                      <a:gd name="connsiteX33" fmla="*/ 156891 w 513347"/>
                      <a:gd name="connsiteY33" fmla="*/ 20342 h 168788"/>
                      <a:gd name="connsiteX34" fmla="*/ 156891 w 513347"/>
                      <a:gd name="connsiteY34" fmla="*/ 12205 h 168788"/>
                      <a:gd name="connsiteX35" fmla="*/ 156891 w 513347"/>
                      <a:gd name="connsiteY35" fmla="*/ 0 h 168788"/>
                      <a:gd name="connsiteX36" fmla="*/ 144636 w 513347"/>
                      <a:gd name="connsiteY36" fmla="*/ 0 h 168788"/>
                      <a:gd name="connsiteX37" fmla="*/ 128337 w 513347"/>
                      <a:gd name="connsiteY37" fmla="*/ 0 h 168788"/>
                      <a:gd name="connsiteX38" fmla="*/ 116145 w 513347"/>
                      <a:gd name="connsiteY38" fmla="*/ 0 h 168788"/>
                      <a:gd name="connsiteX39" fmla="*/ 116145 w 513347"/>
                      <a:gd name="connsiteY39" fmla="*/ 12205 h 168788"/>
                      <a:gd name="connsiteX40" fmla="*/ 116145 w 513347"/>
                      <a:gd name="connsiteY40" fmla="*/ 20342 h 168788"/>
                      <a:gd name="connsiteX41" fmla="*/ 22395 w 513347"/>
                      <a:gd name="connsiteY41" fmla="*/ 128119 h 168788"/>
                      <a:gd name="connsiteX42" fmla="*/ 14245 w 513347"/>
                      <a:gd name="connsiteY42" fmla="*/ 128119 h 168788"/>
                      <a:gd name="connsiteX43" fmla="*/ 12192 w 513347"/>
                      <a:gd name="connsiteY43" fmla="*/ 128119 h 168788"/>
                      <a:gd name="connsiteX44" fmla="*/ 0 w 513347"/>
                      <a:gd name="connsiteY44" fmla="*/ 128119 h 168788"/>
                      <a:gd name="connsiteX45" fmla="*/ 0 w 513347"/>
                      <a:gd name="connsiteY45" fmla="*/ 140324 h 168788"/>
                      <a:gd name="connsiteX46" fmla="*/ 0 w 513347"/>
                      <a:gd name="connsiteY46" fmla="*/ 156590 h 168788"/>
                      <a:gd name="connsiteX47" fmla="*/ 0 w 513347"/>
                      <a:gd name="connsiteY47" fmla="*/ 168789 h 168788"/>
                      <a:gd name="connsiteX48" fmla="*/ 12192 w 513347"/>
                      <a:gd name="connsiteY48" fmla="*/ 168789 h 168788"/>
                      <a:gd name="connsiteX49" fmla="*/ 14245 w 513347"/>
                      <a:gd name="connsiteY49" fmla="*/ 168789 h 168788"/>
                      <a:gd name="connsiteX50" fmla="*/ 22395 w 513347"/>
                      <a:gd name="connsiteY50" fmla="*/ 168789 h 168788"/>
                      <a:gd name="connsiteX51" fmla="*/ 493006 w 513347"/>
                      <a:gd name="connsiteY51" fmla="*/ 168789 h 168788"/>
                      <a:gd name="connsiteX52" fmla="*/ 494995 w 513347"/>
                      <a:gd name="connsiteY52" fmla="*/ 168789 h 168788"/>
                      <a:gd name="connsiteX53" fmla="*/ 501155 w 513347"/>
                      <a:gd name="connsiteY53" fmla="*/ 168789 h 168788"/>
                      <a:gd name="connsiteX54" fmla="*/ 513347 w 513347"/>
                      <a:gd name="connsiteY54" fmla="*/ 168789 h 168788"/>
                      <a:gd name="connsiteX55" fmla="*/ 513347 w 513347"/>
                      <a:gd name="connsiteY55" fmla="*/ 156590 h 168788"/>
                      <a:gd name="connsiteX56" fmla="*/ 513347 w 513347"/>
                      <a:gd name="connsiteY56" fmla="*/ 140324 h 168788"/>
                      <a:gd name="connsiteX57" fmla="*/ 513347 w 513347"/>
                      <a:gd name="connsiteY57" fmla="*/ 128119 h 168788"/>
                      <a:gd name="connsiteX58" fmla="*/ 501155 w 513347"/>
                      <a:gd name="connsiteY58" fmla="*/ 128119 h 168788"/>
                      <a:gd name="connsiteX59" fmla="*/ 494995 w 513347"/>
                      <a:gd name="connsiteY59" fmla="*/ 128119 h 168788"/>
                      <a:gd name="connsiteX60" fmla="*/ 492941 w 513347"/>
                      <a:gd name="connsiteY60" fmla="*/ 128119 h 168788"/>
                      <a:gd name="connsiteX61" fmla="*/ 399256 w 513347"/>
                      <a:gd name="connsiteY61" fmla="*/ 20342 h 168788"/>
                      <a:gd name="connsiteX62" fmla="*/ 399256 w 513347"/>
                      <a:gd name="connsiteY62" fmla="*/ 12205 h 168788"/>
                      <a:gd name="connsiteX63" fmla="*/ 399256 w 513347"/>
                      <a:gd name="connsiteY63" fmla="*/ 13 h 16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13347" h="168788">
                        <a:moveTo>
                          <a:pt x="387064" y="12218"/>
                        </a:moveTo>
                        <a:lnTo>
                          <a:pt x="387064" y="20354"/>
                        </a:lnTo>
                        <a:cubicBezTo>
                          <a:pt x="387064" y="51104"/>
                          <a:pt x="413116" y="140336"/>
                          <a:pt x="493006" y="140336"/>
                        </a:cubicBezTo>
                        <a:lnTo>
                          <a:pt x="494995" y="140336"/>
                        </a:lnTo>
                        <a:lnTo>
                          <a:pt x="501155" y="140336"/>
                        </a:lnTo>
                        <a:lnTo>
                          <a:pt x="501155" y="156603"/>
                        </a:lnTo>
                        <a:lnTo>
                          <a:pt x="494995" y="156603"/>
                        </a:lnTo>
                        <a:lnTo>
                          <a:pt x="492941" y="156603"/>
                        </a:lnTo>
                        <a:lnTo>
                          <a:pt x="22395" y="156603"/>
                        </a:lnTo>
                        <a:lnTo>
                          <a:pt x="14245" y="156603"/>
                        </a:lnTo>
                        <a:lnTo>
                          <a:pt x="12192" y="156603"/>
                        </a:lnTo>
                        <a:lnTo>
                          <a:pt x="12192" y="140336"/>
                        </a:lnTo>
                        <a:lnTo>
                          <a:pt x="14245" y="140336"/>
                        </a:lnTo>
                        <a:lnTo>
                          <a:pt x="22395" y="140336"/>
                        </a:lnTo>
                        <a:cubicBezTo>
                          <a:pt x="102284" y="140336"/>
                          <a:pt x="128337" y="51104"/>
                          <a:pt x="128337" y="20354"/>
                        </a:cubicBezTo>
                        <a:lnTo>
                          <a:pt x="128337" y="12218"/>
                        </a:lnTo>
                        <a:lnTo>
                          <a:pt x="144636" y="12218"/>
                        </a:lnTo>
                        <a:lnTo>
                          <a:pt x="144636" y="20354"/>
                        </a:lnTo>
                        <a:cubicBezTo>
                          <a:pt x="144636" y="38167"/>
                          <a:pt x="150283" y="67602"/>
                          <a:pt x="166196" y="91908"/>
                        </a:cubicBezTo>
                        <a:cubicBezTo>
                          <a:pt x="186410" y="122690"/>
                          <a:pt x="217531" y="138296"/>
                          <a:pt x="258727" y="138296"/>
                        </a:cubicBezTo>
                        <a:cubicBezTo>
                          <a:pt x="299410" y="138296"/>
                          <a:pt x="330146" y="121971"/>
                          <a:pt x="350103" y="89784"/>
                        </a:cubicBezTo>
                        <a:cubicBezTo>
                          <a:pt x="366402" y="63418"/>
                          <a:pt x="370765" y="33727"/>
                          <a:pt x="370765" y="20342"/>
                        </a:cubicBezTo>
                        <a:lnTo>
                          <a:pt x="370765" y="12205"/>
                        </a:lnTo>
                        <a:lnTo>
                          <a:pt x="387064" y="12205"/>
                        </a:lnTo>
                        <a:moveTo>
                          <a:pt x="399256" y="13"/>
                        </a:moveTo>
                        <a:lnTo>
                          <a:pt x="387064" y="13"/>
                        </a:lnTo>
                        <a:lnTo>
                          <a:pt x="370765" y="13"/>
                        </a:lnTo>
                        <a:lnTo>
                          <a:pt x="358509" y="13"/>
                        </a:lnTo>
                        <a:lnTo>
                          <a:pt x="358509" y="12218"/>
                        </a:lnTo>
                        <a:lnTo>
                          <a:pt x="358509" y="20354"/>
                        </a:lnTo>
                        <a:cubicBezTo>
                          <a:pt x="358509" y="31616"/>
                          <a:pt x="354595" y="59292"/>
                          <a:pt x="339707" y="83374"/>
                        </a:cubicBezTo>
                        <a:cubicBezTo>
                          <a:pt x="321869" y="112122"/>
                          <a:pt x="295432" y="126097"/>
                          <a:pt x="258727" y="126097"/>
                        </a:cubicBezTo>
                        <a:cubicBezTo>
                          <a:pt x="221381" y="126097"/>
                          <a:pt x="194495" y="112725"/>
                          <a:pt x="176463" y="85222"/>
                        </a:cubicBezTo>
                        <a:cubicBezTo>
                          <a:pt x="162025" y="63148"/>
                          <a:pt x="156891" y="36473"/>
                          <a:pt x="156891" y="20342"/>
                        </a:cubicBezTo>
                        <a:lnTo>
                          <a:pt x="156891" y="12205"/>
                        </a:lnTo>
                        <a:lnTo>
                          <a:pt x="156891" y="0"/>
                        </a:lnTo>
                        <a:lnTo>
                          <a:pt x="144636" y="0"/>
                        </a:lnTo>
                        <a:lnTo>
                          <a:pt x="128337" y="0"/>
                        </a:lnTo>
                        <a:lnTo>
                          <a:pt x="116145" y="0"/>
                        </a:lnTo>
                        <a:lnTo>
                          <a:pt x="116145" y="12205"/>
                        </a:lnTo>
                        <a:lnTo>
                          <a:pt x="116145" y="20342"/>
                        </a:lnTo>
                        <a:cubicBezTo>
                          <a:pt x="116145" y="47966"/>
                          <a:pt x="93044" y="128119"/>
                          <a:pt x="22395" y="128119"/>
                        </a:cubicBezTo>
                        <a:lnTo>
                          <a:pt x="14245" y="128119"/>
                        </a:lnTo>
                        <a:lnTo>
                          <a:pt x="12192" y="128119"/>
                        </a:lnTo>
                        <a:lnTo>
                          <a:pt x="0" y="128119"/>
                        </a:lnTo>
                        <a:lnTo>
                          <a:pt x="0" y="140324"/>
                        </a:lnTo>
                        <a:lnTo>
                          <a:pt x="0" y="156590"/>
                        </a:lnTo>
                        <a:lnTo>
                          <a:pt x="0" y="168789"/>
                        </a:lnTo>
                        <a:lnTo>
                          <a:pt x="12192" y="168789"/>
                        </a:lnTo>
                        <a:lnTo>
                          <a:pt x="14245" y="168789"/>
                        </a:lnTo>
                        <a:lnTo>
                          <a:pt x="22395" y="168789"/>
                        </a:lnTo>
                        <a:lnTo>
                          <a:pt x="493006" y="168789"/>
                        </a:lnTo>
                        <a:lnTo>
                          <a:pt x="494995" y="168789"/>
                        </a:lnTo>
                        <a:lnTo>
                          <a:pt x="501155" y="168789"/>
                        </a:lnTo>
                        <a:lnTo>
                          <a:pt x="513347" y="168789"/>
                        </a:lnTo>
                        <a:lnTo>
                          <a:pt x="513347" y="156590"/>
                        </a:lnTo>
                        <a:lnTo>
                          <a:pt x="513347" y="140324"/>
                        </a:lnTo>
                        <a:lnTo>
                          <a:pt x="513347" y="128119"/>
                        </a:lnTo>
                        <a:lnTo>
                          <a:pt x="501155" y="128119"/>
                        </a:lnTo>
                        <a:lnTo>
                          <a:pt x="494995" y="128119"/>
                        </a:lnTo>
                        <a:lnTo>
                          <a:pt x="492941" y="128119"/>
                        </a:lnTo>
                        <a:cubicBezTo>
                          <a:pt x="422356" y="128119"/>
                          <a:pt x="399256" y="47966"/>
                          <a:pt x="399256" y="20342"/>
                        </a:cubicBezTo>
                        <a:lnTo>
                          <a:pt x="399256" y="12205"/>
                        </a:lnTo>
                        <a:lnTo>
                          <a:pt x="399256" y="13"/>
                        </a:lnTo>
                        <a:close/>
                      </a:path>
                    </a:pathLst>
                  </a:custGeom>
                  <a:solidFill>
                    <a:srgbClr val="FFFFFF"/>
                  </a:solidFill>
                  <a:ln w="6417" cap="flat">
                    <a:noFill/>
                    <a:prstDash val="solid"/>
                    <a:miter/>
                  </a:ln>
                </p:spPr>
                <p:txBody>
                  <a:bodyPr rtlCol="0" anchor="ctr"/>
                  <a:lstStyle/>
                  <a:p>
                    <a:endParaRPr lang="en-US"/>
                  </a:p>
                </p:txBody>
              </p:sp>
            </p:grpSp>
            <p:grpSp>
              <p:nvGrpSpPr>
                <p:cNvPr id="2643" name="Graphic 2">
                  <a:extLst>
                    <a:ext uri="{FF2B5EF4-FFF2-40B4-BE49-F238E27FC236}">
                      <a16:creationId xmlns:a16="http://schemas.microsoft.com/office/drawing/2014/main" id="{CFBE5F21-360F-498B-AEF7-78969C533381}"/>
                    </a:ext>
                  </a:extLst>
                </p:cNvPr>
                <p:cNvGrpSpPr/>
                <p:nvPr/>
              </p:nvGrpSpPr>
              <p:grpSpPr>
                <a:xfrm>
                  <a:off x="9942896" y="5750356"/>
                  <a:ext cx="513347" cy="52868"/>
                  <a:chOff x="9942896" y="5750356"/>
                  <a:chExt cx="513347" cy="52868"/>
                </a:xfrm>
                <a:solidFill>
                  <a:srgbClr val="FFFFFF"/>
                </a:solidFill>
              </p:grpSpPr>
              <p:sp>
                <p:nvSpPr>
                  <p:cNvPr id="2644" name="Freeform: Shape 2643">
                    <a:extLst>
                      <a:ext uri="{FF2B5EF4-FFF2-40B4-BE49-F238E27FC236}">
                        <a16:creationId xmlns:a16="http://schemas.microsoft.com/office/drawing/2014/main" id="{393C9C2B-B6A7-47DD-B3C2-376850E04B4D}"/>
                      </a:ext>
                    </a:extLst>
                  </p:cNvPr>
                  <p:cNvSpPr/>
                  <p:nvPr/>
                </p:nvSpPr>
                <p:spPr>
                  <a:xfrm>
                    <a:off x="9948992" y="5756458"/>
                    <a:ext cx="501155" cy="40682"/>
                  </a:xfrm>
                  <a:custGeom>
                    <a:avLst/>
                    <a:gdLst>
                      <a:gd name="connsiteX0" fmla="*/ 495060 w 501155"/>
                      <a:gd name="connsiteY0" fmla="*/ 40683 h 40682"/>
                      <a:gd name="connsiteX1" fmla="*/ 470162 w 501155"/>
                      <a:gd name="connsiteY1" fmla="*/ 31725 h 40682"/>
                      <a:gd name="connsiteX2" fmla="*/ 462462 w 501155"/>
                      <a:gd name="connsiteY2" fmla="*/ 28478 h 40682"/>
                      <a:gd name="connsiteX3" fmla="*/ 454698 w 501155"/>
                      <a:gd name="connsiteY3" fmla="*/ 31738 h 40682"/>
                      <a:gd name="connsiteX4" fmla="*/ 429864 w 501155"/>
                      <a:gd name="connsiteY4" fmla="*/ 40683 h 40682"/>
                      <a:gd name="connsiteX5" fmla="*/ 404968 w 501155"/>
                      <a:gd name="connsiteY5" fmla="*/ 31738 h 40682"/>
                      <a:gd name="connsiteX6" fmla="*/ 397267 w 501155"/>
                      <a:gd name="connsiteY6" fmla="*/ 28478 h 40682"/>
                      <a:gd name="connsiteX7" fmla="*/ 389503 w 501155"/>
                      <a:gd name="connsiteY7" fmla="*/ 31738 h 40682"/>
                      <a:gd name="connsiteX8" fmla="*/ 364670 w 501155"/>
                      <a:gd name="connsiteY8" fmla="*/ 40683 h 40682"/>
                      <a:gd name="connsiteX9" fmla="*/ 339772 w 501155"/>
                      <a:gd name="connsiteY9" fmla="*/ 31725 h 40682"/>
                      <a:gd name="connsiteX10" fmla="*/ 332072 w 501155"/>
                      <a:gd name="connsiteY10" fmla="*/ 28478 h 40682"/>
                      <a:gd name="connsiteX11" fmla="*/ 324307 w 501155"/>
                      <a:gd name="connsiteY11" fmla="*/ 31738 h 40682"/>
                      <a:gd name="connsiteX12" fmla="*/ 299474 w 501155"/>
                      <a:gd name="connsiteY12" fmla="*/ 40683 h 40682"/>
                      <a:gd name="connsiteX13" fmla="*/ 274641 w 501155"/>
                      <a:gd name="connsiteY13" fmla="*/ 31725 h 40682"/>
                      <a:gd name="connsiteX14" fmla="*/ 266877 w 501155"/>
                      <a:gd name="connsiteY14" fmla="*/ 28478 h 40682"/>
                      <a:gd name="connsiteX15" fmla="*/ 259112 w 501155"/>
                      <a:gd name="connsiteY15" fmla="*/ 31738 h 40682"/>
                      <a:gd name="connsiteX16" fmla="*/ 234279 w 501155"/>
                      <a:gd name="connsiteY16" fmla="*/ 40683 h 40682"/>
                      <a:gd name="connsiteX17" fmla="*/ 209446 w 501155"/>
                      <a:gd name="connsiteY17" fmla="*/ 31738 h 40682"/>
                      <a:gd name="connsiteX18" fmla="*/ 201682 w 501155"/>
                      <a:gd name="connsiteY18" fmla="*/ 28478 h 40682"/>
                      <a:gd name="connsiteX19" fmla="*/ 193918 w 501155"/>
                      <a:gd name="connsiteY19" fmla="*/ 31738 h 40682"/>
                      <a:gd name="connsiteX20" fmla="*/ 169084 w 501155"/>
                      <a:gd name="connsiteY20" fmla="*/ 40683 h 40682"/>
                      <a:gd name="connsiteX21" fmla="*/ 144251 w 501155"/>
                      <a:gd name="connsiteY21" fmla="*/ 31725 h 40682"/>
                      <a:gd name="connsiteX22" fmla="*/ 136486 w 501155"/>
                      <a:gd name="connsiteY22" fmla="*/ 28478 h 40682"/>
                      <a:gd name="connsiteX23" fmla="*/ 128786 w 501155"/>
                      <a:gd name="connsiteY23" fmla="*/ 31738 h 40682"/>
                      <a:gd name="connsiteX24" fmla="*/ 103889 w 501155"/>
                      <a:gd name="connsiteY24" fmla="*/ 40683 h 40682"/>
                      <a:gd name="connsiteX25" fmla="*/ 79056 w 501155"/>
                      <a:gd name="connsiteY25" fmla="*/ 31725 h 40682"/>
                      <a:gd name="connsiteX26" fmla="*/ 71292 w 501155"/>
                      <a:gd name="connsiteY26" fmla="*/ 28478 h 40682"/>
                      <a:gd name="connsiteX27" fmla="*/ 63591 w 501155"/>
                      <a:gd name="connsiteY27" fmla="*/ 31738 h 40682"/>
                      <a:gd name="connsiteX28" fmla="*/ 38694 w 501155"/>
                      <a:gd name="connsiteY28" fmla="*/ 40683 h 40682"/>
                      <a:gd name="connsiteX29" fmla="*/ 13861 w 501155"/>
                      <a:gd name="connsiteY29" fmla="*/ 31738 h 40682"/>
                      <a:gd name="connsiteX30" fmla="*/ 6096 w 501155"/>
                      <a:gd name="connsiteY30" fmla="*/ 28478 h 40682"/>
                      <a:gd name="connsiteX31" fmla="*/ 0 w 501155"/>
                      <a:gd name="connsiteY31" fmla="*/ 28478 h 40682"/>
                      <a:gd name="connsiteX32" fmla="*/ 0 w 501155"/>
                      <a:gd name="connsiteY32" fmla="*/ 0 h 40682"/>
                      <a:gd name="connsiteX33" fmla="*/ 6096 w 501155"/>
                      <a:gd name="connsiteY33" fmla="*/ 0 h 40682"/>
                      <a:gd name="connsiteX34" fmla="*/ 30994 w 501155"/>
                      <a:gd name="connsiteY34" fmla="*/ 8958 h 40682"/>
                      <a:gd name="connsiteX35" fmla="*/ 38694 w 501155"/>
                      <a:gd name="connsiteY35" fmla="*/ 12198 h 40682"/>
                      <a:gd name="connsiteX36" fmla="*/ 46458 w 501155"/>
                      <a:gd name="connsiteY36" fmla="*/ 8945 h 40682"/>
                      <a:gd name="connsiteX37" fmla="*/ 71292 w 501155"/>
                      <a:gd name="connsiteY37" fmla="*/ 0 h 40682"/>
                      <a:gd name="connsiteX38" fmla="*/ 96188 w 501155"/>
                      <a:gd name="connsiteY38" fmla="*/ 8945 h 40682"/>
                      <a:gd name="connsiteX39" fmla="*/ 103889 w 501155"/>
                      <a:gd name="connsiteY39" fmla="*/ 12198 h 40682"/>
                      <a:gd name="connsiteX40" fmla="*/ 111653 w 501155"/>
                      <a:gd name="connsiteY40" fmla="*/ 8945 h 40682"/>
                      <a:gd name="connsiteX41" fmla="*/ 136486 w 501155"/>
                      <a:gd name="connsiteY41" fmla="*/ 0 h 40682"/>
                      <a:gd name="connsiteX42" fmla="*/ 161384 w 501155"/>
                      <a:gd name="connsiteY42" fmla="*/ 8958 h 40682"/>
                      <a:gd name="connsiteX43" fmla="*/ 169084 w 501155"/>
                      <a:gd name="connsiteY43" fmla="*/ 12198 h 40682"/>
                      <a:gd name="connsiteX44" fmla="*/ 176849 w 501155"/>
                      <a:gd name="connsiteY44" fmla="*/ 8945 h 40682"/>
                      <a:gd name="connsiteX45" fmla="*/ 201682 w 501155"/>
                      <a:gd name="connsiteY45" fmla="*/ 0 h 40682"/>
                      <a:gd name="connsiteX46" fmla="*/ 226515 w 501155"/>
                      <a:gd name="connsiteY46" fmla="*/ 8958 h 40682"/>
                      <a:gd name="connsiteX47" fmla="*/ 234279 w 501155"/>
                      <a:gd name="connsiteY47" fmla="*/ 12198 h 40682"/>
                      <a:gd name="connsiteX48" fmla="*/ 242044 w 501155"/>
                      <a:gd name="connsiteY48" fmla="*/ 8945 h 40682"/>
                      <a:gd name="connsiteX49" fmla="*/ 266877 w 501155"/>
                      <a:gd name="connsiteY49" fmla="*/ 0 h 40682"/>
                      <a:gd name="connsiteX50" fmla="*/ 291710 w 501155"/>
                      <a:gd name="connsiteY50" fmla="*/ 8945 h 40682"/>
                      <a:gd name="connsiteX51" fmla="*/ 299474 w 501155"/>
                      <a:gd name="connsiteY51" fmla="*/ 12198 h 40682"/>
                      <a:gd name="connsiteX52" fmla="*/ 307238 w 501155"/>
                      <a:gd name="connsiteY52" fmla="*/ 8945 h 40682"/>
                      <a:gd name="connsiteX53" fmla="*/ 332072 w 501155"/>
                      <a:gd name="connsiteY53" fmla="*/ 0 h 40682"/>
                      <a:gd name="connsiteX54" fmla="*/ 356905 w 501155"/>
                      <a:gd name="connsiteY54" fmla="*/ 8958 h 40682"/>
                      <a:gd name="connsiteX55" fmla="*/ 364670 w 501155"/>
                      <a:gd name="connsiteY55" fmla="*/ 12198 h 40682"/>
                      <a:gd name="connsiteX56" fmla="*/ 372370 w 501155"/>
                      <a:gd name="connsiteY56" fmla="*/ 8945 h 40682"/>
                      <a:gd name="connsiteX57" fmla="*/ 397267 w 501155"/>
                      <a:gd name="connsiteY57" fmla="*/ 0 h 40682"/>
                      <a:gd name="connsiteX58" fmla="*/ 422100 w 501155"/>
                      <a:gd name="connsiteY58" fmla="*/ 8958 h 40682"/>
                      <a:gd name="connsiteX59" fmla="*/ 429864 w 501155"/>
                      <a:gd name="connsiteY59" fmla="*/ 12198 h 40682"/>
                      <a:gd name="connsiteX60" fmla="*/ 437565 w 501155"/>
                      <a:gd name="connsiteY60" fmla="*/ 8945 h 40682"/>
                      <a:gd name="connsiteX61" fmla="*/ 462462 w 501155"/>
                      <a:gd name="connsiteY61" fmla="*/ 0 h 40682"/>
                      <a:gd name="connsiteX62" fmla="*/ 487295 w 501155"/>
                      <a:gd name="connsiteY62" fmla="*/ 8945 h 40682"/>
                      <a:gd name="connsiteX63" fmla="*/ 495060 w 501155"/>
                      <a:gd name="connsiteY63" fmla="*/ 12198 h 40682"/>
                      <a:gd name="connsiteX64" fmla="*/ 501156 w 501155"/>
                      <a:gd name="connsiteY64" fmla="*/ 12198 h 40682"/>
                      <a:gd name="connsiteX65" fmla="*/ 501156 w 501155"/>
                      <a:gd name="connsiteY65" fmla="*/ 40683 h 40682"/>
                      <a:gd name="connsiteX66" fmla="*/ 495060 w 501155"/>
                      <a:gd name="connsiteY66" fmla="*/ 40683 h 40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01155" h="40682">
                        <a:moveTo>
                          <a:pt x="495060" y="40683"/>
                        </a:moveTo>
                        <a:cubicBezTo>
                          <a:pt x="482097" y="40683"/>
                          <a:pt x="474911" y="35299"/>
                          <a:pt x="470162" y="31725"/>
                        </a:cubicBezTo>
                        <a:cubicBezTo>
                          <a:pt x="466761" y="29171"/>
                          <a:pt x="465863" y="28478"/>
                          <a:pt x="462462" y="28478"/>
                        </a:cubicBezTo>
                        <a:cubicBezTo>
                          <a:pt x="459061" y="28478"/>
                          <a:pt x="458098" y="29171"/>
                          <a:pt x="454698" y="31738"/>
                        </a:cubicBezTo>
                        <a:cubicBezTo>
                          <a:pt x="449949" y="35299"/>
                          <a:pt x="442762" y="40683"/>
                          <a:pt x="429864" y="40683"/>
                        </a:cubicBezTo>
                        <a:cubicBezTo>
                          <a:pt x="416967" y="40683"/>
                          <a:pt x="409780" y="35299"/>
                          <a:pt x="404968" y="31738"/>
                        </a:cubicBezTo>
                        <a:cubicBezTo>
                          <a:pt x="401566" y="29171"/>
                          <a:pt x="400668" y="28478"/>
                          <a:pt x="397267" y="28478"/>
                        </a:cubicBezTo>
                        <a:cubicBezTo>
                          <a:pt x="393866" y="28478"/>
                          <a:pt x="392904" y="29171"/>
                          <a:pt x="389503" y="31738"/>
                        </a:cubicBezTo>
                        <a:cubicBezTo>
                          <a:pt x="384754" y="35299"/>
                          <a:pt x="377568" y="40683"/>
                          <a:pt x="364670" y="40683"/>
                        </a:cubicBezTo>
                        <a:cubicBezTo>
                          <a:pt x="351772" y="40683"/>
                          <a:pt x="344521" y="35299"/>
                          <a:pt x="339772" y="31725"/>
                        </a:cubicBezTo>
                        <a:cubicBezTo>
                          <a:pt x="336371" y="29171"/>
                          <a:pt x="335473" y="28478"/>
                          <a:pt x="332072" y="28478"/>
                        </a:cubicBezTo>
                        <a:cubicBezTo>
                          <a:pt x="328671" y="28478"/>
                          <a:pt x="327709" y="29171"/>
                          <a:pt x="324307" y="31738"/>
                        </a:cubicBezTo>
                        <a:cubicBezTo>
                          <a:pt x="319559" y="35299"/>
                          <a:pt x="312372" y="40683"/>
                          <a:pt x="299474" y="40683"/>
                        </a:cubicBezTo>
                        <a:cubicBezTo>
                          <a:pt x="286576" y="40683"/>
                          <a:pt x="279390" y="35299"/>
                          <a:pt x="274641" y="31725"/>
                        </a:cubicBezTo>
                        <a:cubicBezTo>
                          <a:pt x="271176" y="29171"/>
                          <a:pt x="270277" y="28478"/>
                          <a:pt x="266877" y="28478"/>
                        </a:cubicBezTo>
                        <a:cubicBezTo>
                          <a:pt x="263476" y="28478"/>
                          <a:pt x="262577" y="29171"/>
                          <a:pt x="259112" y="31738"/>
                        </a:cubicBezTo>
                        <a:cubicBezTo>
                          <a:pt x="254364" y="35299"/>
                          <a:pt x="247177" y="40683"/>
                          <a:pt x="234279" y="40683"/>
                        </a:cubicBezTo>
                        <a:cubicBezTo>
                          <a:pt x="221381" y="40683"/>
                          <a:pt x="214194" y="35299"/>
                          <a:pt x="209446" y="31738"/>
                        </a:cubicBezTo>
                        <a:cubicBezTo>
                          <a:pt x="206045" y="29171"/>
                          <a:pt x="205083" y="28478"/>
                          <a:pt x="201682" y="28478"/>
                        </a:cubicBezTo>
                        <a:cubicBezTo>
                          <a:pt x="198281" y="28478"/>
                          <a:pt x="197382" y="29171"/>
                          <a:pt x="193918" y="31738"/>
                        </a:cubicBezTo>
                        <a:cubicBezTo>
                          <a:pt x="189169" y="35299"/>
                          <a:pt x="181982" y="40683"/>
                          <a:pt x="169084" y="40683"/>
                        </a:cubicBezTo>
                        <a:cubicBezTo>
                          <a:pt x="156187" y="40683"/>
                          <a:pt x="149000" y="35299"/>
                          <a:pt x="144251" y="31725"/>
                        </a:cubicBezTo>
                        <a:cubicBezTo>
                          <a:pt x="140850" y="29171"/>
                          <a:pt x="139887" y="28478"/>
                          <a:pt x="136486" y="28478"/>
                        </a:cubicBezTo>
                        <a:cubicBezTo>
                          <a:pt x="133085" y="28478"/>
                          <a:pt x="132188" y="29171"/>
                          <a:pt x="128786" y="31738"/>
                        </a:cubicBezTo>
                        <a:cubicBezTo>
                          <a:pt x="123974" y="35299"/>
                          <a:pt x="116787" y="40683"/>
                          <a:pt x="103889" y="40683"/>
                        </a:cubicBezTo>
                        <a:cubicBezTo>
                          <a:pt x="90991" y="40683"/>
                          <a:pt x="83804" y="35299"/>
                          <a:pt x="79056" y="31725"/>
                        </a:cubicBezTo>
                        <a:cubicBezTo>
                          <a:pt x="75655" y="29171"/>
                          <a:pt x="74692" y="28478"/>
                          <a:pt x="71292" y="28478"/>
                        </a:cubicBezTo>
                        <a:cubicBezTo>
                          <a:pt x="67955" y="28478"/>
                          <a:pt x="66992" y="29171"/>
                          <a:pt x="63591" y="31738"/>
                        </a:cubicBezTo>
                        <a:cubicBezTo>
                          <a:pt x="58843" y="35299"/>
                          <a:pt x="51592" y="40683"/>
                          <a:pt x="38694" y="40683"/>
                        </a:cubicBezTo>
                        <a:cubicBezTo>
                          <a:pt x="25860" y="40683"/>
                          <a:pt x="18609" y="35299"/>
                          <a:pt x="13861" y="31738"/>
                        </a:cubicBezTo>
                        <a:cubicBezTo>
                          <a:pt x="10459" y="29171"/>
                          <a:pt x="9561" y="28478"/>
                          <a:pt x="6096" y="28478"/>
                        </a:cubicBezTo>
                        <a:lnTo>
                          <a:pt x="0" y="28478"/>
                        </a:lnTo>
                        <a:lnTo>
                          <a:pt x="0" y="0"/>
                        </a:lnTo>
                        <a:lnTo>
                          <a:pt x="6096" y="0"/>
                        </a:lnTo>
                        <a:cubicBezTo>
                          <a:pt x="19059" y="0"/>
                          <a:pt x="26245" y="5384"/>
                          <a:pt x="30994" y="8958"/>
                        </a:cubicBezTo>
                        <a:cubicBezTo>
                          <a:pt x="34395" y="11506"/>
                          <a:pt x="35293" y="12198"/>
                          <a:pt x="38694" y="12198"/>
                        </a:cubicBezTo>
                        <a:cubicBezTo>
                          <a:pt x="42095" y="12198"/>
                          <a:pt x="43058" y="11506"/>
                          <a:pt x="46458" y="8945"/>
                        </a:cubicBezTo>
                        <a:cubicBezTo>
                          <a:pt x="51207" y="5384"/>
                          <a:pt x="58394" y="0"/>
                          <a:pt x="71292" y="0"/>
                        </a:cubicBezTo>
                        <a:cubicBezTo>
                          <a:pt x="84189" y="0"/>
                          <a:pt x="91376" y="5384"/>
                          <a:pt x="96188" y="8945"/>
                        </a:cubicBezTo>
                        <a:cubicBezTo>
                          <a:pt x="99590" y="11506"/>
                          <a:pt x="100488" y="12198"/>
                          <a:pt x="103889" y="12198"/>
                        </a:cubicBezTo>
                        <a:cubicBezTo>
                          <a:pt x="107290" y="12198"/>
                          <a:pt x="108252" y="11506"/>
                          <a:pt x="111653" y="8945"/>
                        </a:cubicBezTo>
                        <a:cubicBezTo>
                          <a:pt x="116402" y="5384"/>
                          <a:pt x="123588" y="0"/>
                          <a:pt x="136486" y="0"/>
                        </a:cubicBezTo>
                        <a:cubicBezTo>
                          <a:pt x="149384" y="0"/>
                          <a:pt x="156635" y="5384"/>
                          <a:pt x="161384" y="8958"/>
                        </a:cubicBezTo>
                        <a:cubicBezTo>
                          <a:pt x="164785" y="11506"/>
                          <a:pt x="165683" y="12198"/>
                          <a:pt x="169084" y="12198"/>
                        </a:cubicBezTo>
                        <a:cubicBezTo>
                          <a:pt x="172485" y="12198"/>
                          <a:pt x="173447" y="11506"/>
                          <a:pt x="176849" y="8945"/>
                        </a:cubicBezTo>
                        <a:cubicBezTo>
                          <a:pt x="181597" y="5384"/>
                          <a:pt x="188784" y="0"/>
                          <a:pt x="201682" y="0"/>
                        </a:cubicBezTo>
                        <a:cubicBezTo>
                          <a:pt x="214580" y="0"/>
                          <a:pt x="221766" y="5384"/>
                          <a:pt x="226515" y="8958"/>
                        </a:cubicBezTo>
                        <a:cubicBezTo>
                          <a:pt x="229980" y="11506"/>
                          <a:pt x="230879" y="12198"/>
                          <a:pt x="234279" y="12198"/>
                        </a:cubicBezTo>
                        <a:cubicBezTo>
                          <a:pt x="237680" y="12198"/>
                          <a:pt x="238579" y="11506"/>
                          <a:pt x="242044" y="8945"/>
                        </a:cubicBezTo>
                        <a:cubicBezTo>
                          <a:pt x="246792" y="5384"/>
                          <a:pt x="253979" y="0"/>
                          <a:pt x="266877" y="0"/>
                        </a:cubicBezTo>
                        <a:cubicBezTo>
                          <a:pt x="279775" y="0"/>
                          <a:pt x="286962" y="5384"/>
                          <a:pt x="291710" y="8945"/>
                        </a:cubicBezTo>
                        <a:cubicBezTo>
                          <a:pt x="295111" y="11506"/>
                          <a:pt x="296073" y="12198"/>
                          <a:pt x="299474" y="12198"/>
                        </a:cubicBezTo>
                        <a:cubicBezTo>
                          <a:pt x="302875" y="12198"/>
                          <a:pt x="303774" y="11506"/>
                          <a:pt x="307238" y="8945"/>
                        </a:cubicBezTo>
                        <a:cubicBezTo>
                          <a:pt x="311987" y="5384"/>
                          <a:pt x="319174" y="0"/>
                          <a:pt x="332072" y="0"/>
                        </a:cubicBezTo>
                        <a:cubicBezTo>
                          <a:pt x="344970" y="0"/>
                          <a:pt x="352156" y="5384"/>
                          <a:pt x="356905" y="8958"/>
                        </a:cubicBezTo>
                        <a:cubicBezTo>
                          <a:pt x="360306" y="11506"/>
                          <a:pt x="361269" y="12198"/>
                          <a:pt x="364670" y="12198"/>
                        </a:cubicBezTo>
                        <a:cubicBezTo>
                          <a:pt x="368071" y="12198"/>
                          <a:pt x="368968" y="11506"/>
                          <a:pt x="372370" y="8945"/>
                        </a:cubicBezTo>
                        <a:cubicBezTo>
                          <a:pt x="377182" y="5384"/>
                          <a:pt x="384369" y="0"/>
                          <a:pt x="397267" y="0"/>
                        </a:cubicBezTo>
                        <a:cubicBezTo>
                          <a:pt x="410165" y="0"/>
                          <a:pt x="417352" y="5384"/>
                          <a:pt x="422100" y="8958"/>
                        </a:cubicBezTo>
                        <a:cubicBezTo>
                          <a:pt x="425501" y="11506"/>
                          <a:pt x="426464" y="12198"/>
                          <a:pt x="429864" y="12198"/>
                        </a:cubicBezTo>
                        <a:cubicBezTo>
                          <a:pt x="433201" y="12198"/>
                          <a:pt x="434164" y="11506"/>
                          <a:pt x="437565" y="8945"/>
                        </a:cubicBezTo>
                        <a:cubicBezTo>
                          <a:pt x="442313" y="5384"/>
                          <a:pt x="449564" y="0"/>
                          <a:pt x="462462" y="0"/>
                        </a:cubicBezTo>
                        <a:cubicBezTo>
                          <a:pt x="475296" y="0"/>
                          <a:pt x="482547" y="5384"/>
                          <a:pt x="487295" y="8945"/>
                        </a:cubicBezTo>
                        <a:cubicBezTo>
                          <a:pt x="490697" y="11506"/>
                          <a:pt x="491595" y="12198"/>
                          <a:pt x="495060" y="12198"/>
                        </a:cubicBezTo>
                        <a:lnTo>
                          <a:pt x="501156" y="12198"/>
                        </a:lnTo>
                        <a:lnTo>
                          <a:pt x="501156" y="40683"/>
                        </a:lnTo>
                        <a:lnTo>
                          <a:pt x="495060" y="40683"/>
                        </a:lnTo>
                        <a:close/>
                      </a:path>
                    </a:pathLst>
                  </a:custGeom>
                  <a:solidFill>
                    <a:srgbClr val="FFFFFF"/>
                  </a:solidFill>
                  <a:ln w="6417" cap="flat">
                    <a:noFill/>
                    <a:prstDash val="solid"/>
                    <a:miter/>
                  </a:ln>
                </p:spPr>
                <p:txBody>
                  <a:bodyPr rtlCol="0" anchor="ctr"/>
                  <a:lstStyle/>
                  <a:p>
                    <a:endParaRPr lang="en-US"/>
                  </a:p>
                </p:txBody>
              </p:sp>
              <p:sp>
                <p:nvSpPr>
                  <p:cNvPr id="2645" name="Freeform: Shape 2644">
                    <a:extLst>
                      <a:ext uri="{FF2B5EF4-FFF2-40B4-BE49-F238E27FC236}">
                        <a16:creationId xmlns:a16="http://schemas.microsoft.com/office/drawing/2014/main" id="{98AAA34E-B87D-438C-BD1D-EB8209EE2DB2}"/>
                      </a:ext>
                    </a:extLst>
                  </p:cNvPr>
                  <p:cNvSpPr/>
                  <p:nvPr/>
                </p:nvSpPr>
                <p:spPr>
                  <a:xfrm>
                    <a:off x="9942896" y="5750356"/>
                    <a:ext cx="513347" cy="52868"/>
                  </a:xfrm>
                  <a:custGeom>
                    <a:avLst/>
                    <a:gdLst>
                      <a:gd name="connsiteX0" fmla="*/ 468558 w 513347"/>
                      <a:gd name="connsiteY0" fmla="*/ 12198 h 52868"/>
                      <a:gd name="connsiteX1" fmla="*/ 489733 w 513347"/>
                      <a:gd name="connsiteY1" fmla="*/ 19924 h 52868"/>
                      <a:gd name="connsiteX2" fmla="*/ 501091 w 513347"/>
                      <a:gd name="connsiteY2" fmla="*/ 24403 h 52868"/>
                      <a:gd name="connsiteX3" fmla="*/ 501091 w 513347"/>
                      <a:gd name="connsiteY3" fmla="*/ 40670 h 52868"/>
                      <a:gd name="connsiteX4" fmla="*/ 479916 w 513347"/>
                      <a:gd name="connsiteY4" fmla="*/ 32944 h 52868"/>
                      <a:gd name="connsiteX5" fmla="*/ 468558 w 513347"/>
                      <a:gd name="connsiteY5" fmla="*/ 28465 h 52868"/>
                      <a:gd name="connsiteX6" fmla="*/ 457136 w 513347"/>
                      <a:gd name="connsiteY6" fmla="*/ 32944 h 52868"/>
                      <a:gd name="connsiteX7" fmla="*/ 435960 w 513347"/>
                      <a:gd name="connsiteY7" fmla="*/ 40670 h 52868"/>
                      <a:gd name="connsiteX8" fmla="*/ 414785 w 513347"/>
                      <a:gd name="connsiteY8" fmla="*/ 32944 h 52868"/>
                      <a:gd name="connsiteX9" fmla="*/ 403363 w 513347"/>
                      <a:gd name="connsiteY9" fmla="*/ 28465 h 52868"/>
                      <a:gd name="connsiteX10" fmla="*/ 391940 w 513347"/>
                      <a:gd name="connsiteY10" fmla="*/ 32944 h 52868"/>
                      <a:gd name="connsiteX11" fmla="*/ 370765 w 513347"/>
                      <a:gd name="connsiteY11" fmla="*/ 40670 h 52868"/>
                      <a:gd name="connsiteX12" fmla="*/ 349589 w 513347"/>
                      <a:gd name="connsiteY12" fmla="*/ 32944 h 52868"/>
                      <a:gd name="connsiteX13" fmla="*/ 338167 w 513347"/>
                      <a:gd name="connsiteY13" fmla="*/ 28465 h 52868"/>
                      <a:gd name="connsiteX14" fmla="*/ 326810 w 513347"/>
                      <a:gd name="connsiteY14" fmla="*/ 32944 h 52868"/>
                      <a:gd name="connsiteX15" fmla="*/ 305570 w 513347"/>
                      <a:gd name="connsiteY15" fmla="*/ 40670 h 52868"/>
                      <a:gd name="connsiteX16" fmla="*/ 284394 w 513347"/>
                      <a:gd name="connsiteY16" fmla="*/ 32944 h 52868"/>
                      <a:gd name="connsiteX17" fmla="*/ 273037 w 513347"/>
                      <a:gd name="connsiteY17" fmla="*/ 28465 h 52868"/>
                      <a:gd name="connsiteX18" fmla="*/ 261615 w 513347"/>
                      <a:gd name="connsiteY18" fmla="*/ 32944 h 52868"/>
                      <a:gd name="connsiteX19" fmla="*/ 240439 w 513347"/>
                      <a:gd name="connsiteY19" fmla="*/ 40670 h 52868"/>
                      <a:gd name="connsiteX20" fmla="*/ 219264 w 513347"/>
                      <a:gd name="connsiteY20" fmla="*/ 32944 h 52868"/>
                      <a:gd name="connsiteX21" fmla="*/ 207842 w 513347"/>
                      <a:gd name="connsiteY21" fmla="*/ 28465 h 52868"/>
                      <a:gd name="connsiteX22" fmla="*/ 196419 w 513347"/>
                      <a:gd name="connsiteY22" fmla="*/ 32944 h 52868"/>
                      <a:gd name="connsiteX23" fmla="*/ 175244 w 513347"/>
                      <a:gd name="connsiteY23" fmla="*/ 40670 h 52868"/>
                      <a:gd name="connsiteX24" fmla="*/ 154068 w 513347"/>
                      <a:gd name="connsiteY24" fmla="*/ 32944 h 52868"/>
                      <a:gd name="connsiteX25" fmla="*/ 142646 w 513347"/>
                      <a:gd name="connsiteY25" fmla="*/ 28465 h 52868"/>
                      <a:gd name="connsiteX26" fmla="*/ 131288 w 513347"/>
                      <a:gd name="connsiteY26" fmla="*/ 32944 h 52868"/>
                      <a:gd name="connsiteX27" fmla="*/ 109985 w 513347"/>
                      <a:gd name="connsiteY27" fmla="*/ 40670 h 52868"/>
                      <a:gd name="connsiteX28" fmla="*/ 88809 w 513347"/>
                      <a:gd name="connsiteY28" fmla="*/ 32944 h 52868"/>
                      <a:gd name="connsiteX29" fmla="*/ 77387 w 513347"/>
                      <a:gd name="connsiteY29" fmla="*/ 28465 h 52868"/>
                      <a:gd name="connsiteX30" fmla="*/ 66030 w 513347"/>
                      <a:gd name="connsiteY30" fmla="*/ 32944 h 52868"/>
                      <a:gd name="connsiteX31" fmla="*/ 44854 w 513347"/>
                      <a:gd name="connsiteY31" fmla="*/ 40670 h 52868"/>
                      <a:gd name="connsiteX32" fmla="*/ 23678 w 513347"/>
                      <a:gd name="connsiteY32" fmla="*/ 32944 h 52868"/>
                      <a:gd name="connsiteX33" fmla="*/ 12192 w 513347"/>
                      <a:gd name="connsiteY33" fmla="*/ 28465 h 52868"/>
                      <a:gd name="connsiteX34" fmla="*/ 12192 w 513347"/>
                      <a:gd name="connsiteY34" fmla="*/ 12198 h 52868"/>
                      <a:gd name="connsiteX35" fmla="*/ 33431 w 513347"/>
                      <a:gd name="connsiteY35" fmla="*/ 19924 h 52868"/>
                      <a:gd name="connsiteX36" fmla="*/ 44789 w 513347"/>
                      <a:gd name="connsiteY36" fmla="*/ 24403 h 52868"/>
                      <a:gd name="connsiteX37" fmla="*/ 56212 w 513347"/>
                      <a:gd name="connsiteY37" fmla="*/ 19924 h 52868"/>
                      <a:gd name="connsiteX38" fmla="*/ 77387 w 513347"/>
                      <a:gd name="connsiteY38" fmla="*/ 12198 h 52868"/>
                      <a:gd name="connsiteX39" fmla="*/ 98563 w 513347"/>
                      <a:gd name="connsiteY39" fmla="*/ 19924 h 52868"/>
                      <a:gd name="connsiteX40" fmla="*/ 109985 w 513347"/>
                      <a:gd name="connsiteY40" fmla="*/ 24403 h 52868"/>
                      <a:gd name="connsiteX41" fmla="*/ 121407 w 513347"/>
                      <a:gd name="connsiteY41" fmla="*/ 19924 h 52868"/>
                      <a:gd name="connsiteX42" fmla="*/ 142582 w 513347"/>
                      <a:gd name="connsiteY42" fmla="*/ 12198 h 52868"/>
                      <a:gd name="connsiteX43" fmla="*/ 163758 w 513347"/>
                      <a:gd name="connsiteY43" fmla="*/ 19924 h 52868"/>
                      <a:gd name="connsiteX44" fmla="*/ 175180 w 513347"/>
                      <a:gd name="connsiteY44" fmla="*/ 24403 h 52868"/>
                      <a:gd name="connsiteX45" fmla="*/ 186601 w 513347"/>
                      <a:gd name="connsiteY45" fmla="*/ 19924 h 52868"/>
                      <a:gd name="connsiteX46" fmla="*/ 207777 w 513347"/>
                      <a:gd name="connsiteY46" fmla="*/ 12198 h 52868"/>
                      <a:gd name="connsiteX47" fmla="*/ 228953 w 513347"/>
                      <a:gd name="connsiteY47" fmla="*/ 19924 h 52868"/>
                      <a:gd name="connsiteX48" fmla="*/ 240375 w 513347"/>
                      <a:gd name="connsiteY48" fmla="*/ 24403 h 52868"/>
                      <a:gd name="connsiteX49" fmla="*/ 251733 w 513347"/>
                      <a:gd name="connsiteY49" fmla="*/ 19924 h 52868"/>
                      <a:gd name="connsiteX50" fmla="*/ 272908 w 513347"/>
                      <a:gd name="connsiteY50" fmla="*/ 12198 h 52868"/>
                      <a:gd name="connsiteX51" fmla="*/ 294084 w 513347"/>
                      <a:gd name="connsiteY51" fmla="*/ 19924 h 52868"/>
                      <a:gd name="connsiteX52" fmla="*/ 305506 w 513347"/>
                      <a:gd name="connsiteY52" fmla="*/ 24403 h 52868"/>
                      <a:gd name="connsiteX53" fmla="*/ 316928 w 513347"/>
                      <a:gd name="connsiteY53" fmla="*/ 19924 h 52868"/>
                      <a:gd name="connsiteX54" fmla="*/ 338103 w 513347"/>
                      <a:gd name="connsiteY54" fmla="*/ 12198 h 52868"/>
                      <a:gd name="connsiteX55" fmla="*/ 359279 w 513347"/>
                      <a:gd name="connsiteY55" fmla="*/ 19924 h 52868"/>
                      <a:gd name="connsiteX56" fmla="*/ 370701 w 513347"/>
                      <a:gd name="connsiteY56" fmla="*/ 24403 h 52868"/>
                      <a:gd name="connsiteX57" fmla="*/ 382059 w 513347"/>
                      <a:gd name="connsiteY57" fmla="*/ 19924 h 52868"/>
                      <a:gd name="connsiteX58" fmla="*/ 403298 w 513347"/>
                      <a:gd name="connsiteY58" fmla="*/ 12198 h 52868"/>
                      <a:gd name="connsiteX59" fmla="*/ 424474 w 513347"/>
                      <a:gd name="connsiteY59" fmla="*/ 19924 h 52868"/>
                      <a:gd name="connsiteX60" fmla="*/ 435832 w 513347"/>
                      <a:gd name="connsiteY60" fmla="*/ 24403 h 52868"/>
                      <a:gd name="connsiteX61" fmla="*/ 447254 w 513347"/>
                      <a:gd name="connsiteY61" fmla="*/ 19924 h 52868"/>
                      <a:gd name="connsiteX62" fmla="*/ 468558 w 513347"/>
                      <a:gd name="connsiteY62" fmla="*/ 12198 h 52868"/>
                      <a:gd name="connsiteX63" fmla="*/ 468558 w 513347"/>
                      <a:gd name="connsiteY63" fmla="*/ 0 h 52868"/>
                      <a:gd name="connsiteX64" fmla="*/ 440003 w 513347"/>
                      <a:gd name="connsiteY64" fmla="*/ 10164 h 52868"/>
                      <a:gd name="connsiteX65" fmla="*/ 435960 w 513347"/>
                      <a:gd name="connsiteY65" fmla="*/ 12198 h 52868"/>
                      <a:gd name="connsiteX66" fmla="*/ 431854 w 513347"/>
                      <a:gd name="connsiteY66" fmla="*/ 10177 h 52868"/>
                      <a:gd name="connsiteX67" fmla="*/ 403363 w 513347"/>
                      <a:gd name="connsiteY67" fmla="*/ 0 h 52868"/>
                      <a:gd name="connsiteX68" fmla="*/ 374808 w 513347"/>
                      <a:gd name="connsiteY68" fmla="*/ 10164 h 52868"/>
                      <a:gd name="connsiteX69" fmla="*/ 370765 w 513347"/>
                      <a:gd name="connsiteY69" fmla="*/ 12198 h 52868"/>
                      <a:gd name="connsiteX70" fmla="*/ 366658 w 513347"/>
                      <a:gd name="connsiteY70" fmla="*/ 10164 h 52868"/>
                      <a:gd name="connsiteX71" fmla="*/ 338167 w 513347"/>
                      <a:gd name="connsiteY71" fmla="*/ 0 h 52868"/>
                      <a:gd name="connsiteX72" fmla="*/ 309613 w 513347"/>
                      <a:gd name="connsiteY72" fmla="*/ 10164 h 52868"/>
                      <a:gd name="connsiteX73" fmla="*/ 305570 w 513347"/>
                      <a:gd name="connsiteY73" fmla="*/ 12198 h 52868"/>
                      <a:gd name="connsiteX74" fmla="*/ 301463 w 513347"/>
                      <a:gd name="connsiteY74" fmla="*/ 10177 h 52868"/>
                      <a:gd name="connsiteX75" fmla="*/ 272973 w 513347"/>
                      <a:gd name="connsiteY75" fmla="*/ 0 h 52868"/>
                      <a:gd name="connsiteX76" fmla="*/ 244482 w 513347"/>
                      <a:gd name="connsiteY76" fmla="*/ 10164 h 52868"/>
                      <a:gd name="connsiteX77" fmla="*/ 240375 w 513347"/>
                      <a:gd name="connsiteY77" fmla="*/ 12198 h 52868"/>
                      <a:gd name="connsiteX78" fmla="*/ 236332 w 513347"/>
                      <a:gd name="connsiteY78" fmla="*/ 10177 h 52868"/>
                      <a:gd name="connsiteX79" fmla="*/ 207777 w 513347"/>
                      <a:gd name="connsiteY79" fmla="*/ 0 h 52868"/>
                      <a:gd name="connsiteX80" fmla="*/ 179286 w 513347"/>
                      <a:gd name="connsiteY80" fmla="*/ 10164 h 52868"/>
                      <a:gd name="connsiteX81" fmla="*/ 175180 w 513347"/>
                      <a:gd name="connsiteY81" fmla="*/ 12198 h 52868"/>
                      <a:gd name="connsiteX82" fmla="*/ 171137 w 513347"/>
                      <a:gd name="connsiteY82" fmla="*/ 10164 h 52868"/>
                      <a:gd name="connsiteX83" fmla="*/ 142582 w 513347"/>
                      <a:gd name="connsiteY83" fmla="*/ 0 h 52868"/>
                      <a:gd name="connsiteX84" fmla="*/ 114092 w 513347"/>
                      <a:gd name="connsiteY84" fmla="*/ 10164 h 52868"/>
                      <a:gd name="connsiteX85" fmla="*/ 109985 w 513347"/>
                      <a:gd name="connsiteY85" fmla="*/ 12198 h 52868"/>
                      <a:gd name="connsiteX86" fmla="*/ 105942 w 513347"/>
                      <a:gd name="connsiteY86" fmla="*/ 10177 h 52868"/>
                      <a:gd name="connsiteX87" fmla="*/ 77387 w 513347"/>
                      <a:gd name="connsiteY87" fmla="*/ 0 h 52868"/>
                      <a:gd name="connsiteX88" fmla="*/ 48896 w 513347"/>
                      <a:gd name="connsiteY88" fmla="*/ 10164 h 52868"/>
                      <a:gd name="connsiteX89" fmla="*/ 44789 w 513347"/>
                      <a:gd name="connsiteY89" fmla="*/ 12198 h 52868"/>
                      <a:gd name="connsiteX90" fmla="*/ 40747 w 513347"/>
                      <a:gd name="connsiteY90" fmla="*/ 10177 h 52868"/>
                      <a:gd name="connsiteX91" fmla="*/ 12192 w 513347"/>
                      <a:gd name="connsiteY91" fmla="*/ 0 h 52868"/>
                      <a:gd name="connsiteX92" fmla="*/ 0 w 513347"/>
                      <a:gd name="connsiteY92" fmla="*/ 0 h 52868"/>
                      <a:gd name="connsiteX93" fmla="*/ 0 w 513347"/>
                      <a:gd name="connsiteY93" fmla="*/ 12198 h 52868"/>
                      <a:gd name="connsiteX94" fmla="*/ 0 w 513347"/>
                      <a:gd name="connsiteY94" fmla="*/ 28465 h 52868"/>
                      <a:gd name="connsiteX95" fmla="*/ 0 w 513347"/>
                      <a:gd name="connsiteY95" fmla="*/ 40670 h 52868"/>
                      <a:gd name="connsiteX96" fmla="*/ 12192 w 513347"/>
                      <a:gd name="connsiteY96" fmla="*/ 40670 h 52868"/>
                      <a:gd name="connsiteX97" fmla="*/ 16299 w 513347"/>
                      <a:gd name="connsiteY97" fmla="*/ 42691 h 52868"/>
                      <a:gd name="connsiteX98" fmla="*/ 44789 w 513347"/>
                      <a:gd name="connsiteY98" fmla="*/ 52868 h 52868"/>
                      <a:gd name="connsiteX99" fmla="*/ 73345 w 513347"/>
                      <a:gd name="connsiteY99" fmla="*/ 42704 h 52868"/>
                      <a:gd name="connsiteX100" fmla="*/ 77387 w 513347"/>
                      <a:gd name="connsiteY100" fmla="*/ 40670 h 52868"/>
                      <a:gd name="connsiteX101" fmla="*/ 81494 w 513347"/>
                      <a:gd name="connsiteY101" fmla="*/ 42691 h 52868"/>
                      <a:gd name="connsiteX102" fmla="*/ 109985 w 513347"/>
                      <a:gd name="connsiteY102" fmla="*/ 52868 h 52868"/>
                      <a:gd name="connsiteX103" fmla="*/ 138539 w 513347"/>
                      <a:gd name="connsiteY103" fmla="*/ 42704 h 52868"/>
                      <a:gd name="connsiteX104" fmla="*/ 142582 w 513347"/>
                      <a:gd name="connsiteY104" fmla="*/ 40670 h 52868"/>
                      <a:gd name="connsiteX105" fmla="*/ 146689 w 513347"/>
                      <a:gd name="connsiteY105" fmla="*/ 42691 h 52868"/>
                      <a:gd name="connsiteX106" fmla="*/ 175180 w 513347"/>
                      <a:gd name="connsiteY106" fmla="*/ 52868 h 52868"/>
                      <a:gd name="connsiteX107" fmla="*/ 203735 w 513347"/>
                      <a:gd name="connsiteY107" fmla="*/ 42704 h 52868"/>
                      <a:gd name="connsiteX108" fmla="*/ 207777 w 513347"/>
                      <a:gd name="connsiteY108" fmla="*/ 40670 h 52868"/>
                      <a:gd name="connsiteX109" fmla="*/ 211884 w 513347"/>
                      <a:gd name="connsiteY109" fmla="*/ 42691 h 52868"/>
                      <a:gd name="connsiteX110" fmla="*/ 240375 w 513347"/>
                      <a:gd name="connsiteY110" fmla="*/ 52868 h 52868"/>
                      <a:gd name="connsiteX111" fmla="*/ 268930 w 513347"/>
                      <a:gd name="connsiteY111" fmla="*/ 42704 h 52868"/>
                      <a:gd name="connsiteX112" fmla="*/ 272973 w 513347"/>
                      <a:gd name="connsiteY112" fmla="*/ 40670 h 52868"/>
                      <a:gd name="connsiteX113" fmla="*/ 277080 w 513347"/>
                      <a:gd name="connsiteY113" fmla="*/ 42691 h 52868"/>
                      <a:gd name="connsiteX114" fmla="*/ 305570 w 513347"/>
                      <a:gd name="connsiteY114" fmla="*/ 52868 h 52868"/>
                      <a:gd name="connsiteX115" fmla="*/ 334061 w 513347"/>
                      <a:gd name="connsiteY115" fmla="*/ 42704 h 52868"/>
                      <a:gd name="connsiteX116" fmla="*/ 338167 w 513347"/>
                      <a:gd name="connsiteY116" fmla="*/ 40670 h 52868"/>
                      <a:gd name="connsiteX117" fmla="*/ 342274 w 513347"/>
                      <a:gd name="connsiteY117" fmla="*/ 42691 h 52868"/>
                      <a:gd name="connsiteX118" fmla="*/ 370765 w 513347"/>
                      <a:gd name="connsiteY118" fmla="*/ 52868 h 52868"/>
                      <a:gd name="connsiteX119" fmla="*/ 399256 w 513347"/>
                      <a:gd name="connsiteY119" fmla="*/ 42704 h 52868"/>
                      <a:gd name="connsiteX120" fmla="*/ 403363 w 513347"/>
                      <a:gd name="connsiteY120" fmla="*/ 40670 h 52868"/>
                      <a:gd name="connsiteX121" fmla="*/ 407469 w 513347"/>
                      <a:gd name="connsiteY121" fmla="*/ 42691 h 52868"/>
                      <a:gd name="connsiteX122" fmla="*/ 435960 w 513347"/>
                      <a:gd name="connsiteY122" fmla="*/ 52868 h 52868"/>
                      <a:gd name="connsiteX123" fmla="*/ 464451 w 513347"/>
                      <a:gd name="connsiteY123" fmla="*/ 42704 h 52868"/>
                      <a:gd name="connsiteX124" fmla="*/ 468558 w 513347"/>
                      <a:gd name="connsiteY124" fmla="*/ 40670 h 52868"/>
                      <a:gd name="connsiteX125" fmla="*/ 472601 w 513347"/>
                      <a:gd name="connsiteY125" fmla="*/ 42691 h 52868"/>
                      <a:gd name="connsiteX126" fmla="*/ 501155 w 513347"/>
                      <a:gd name="connsiteY126" fmla="*/ 52868 h 52868"/>
                      <a:gd name="connsiteX127" fmla="*/ 513347 w 513347"/>
                      <a:gd name="connsiteY127" fmla="*/ 52868 h 52868"/>
                      <a:gd name="connsiteX128" fmla="*/ 513347 w 513347"/>
                      <a:gd name="connsiteY128" fmla="*/ 40670 h 52868"/>
                      <a:gd name="connsiteX129" fmla="*/ 513347 w 513347"/>
                      <a:gd name="connsiteY129" fmla="*/ 24403 h 52868"/>
                      <a:gd name="connsiteX130" fmla="*/ 513347 w 513347"/>
                      <a:gd name="connsiteY130" fmla="*/ 12198 h 52868"/>
                      <a:gd name="connsiteX131" fmla="*/ 501155 w 513347"/>
                      <a:gd name="connsiteY131" fmla="*/ 12198 h 52868"/>
                      <a:gd name="connsiteX132" fmla="*/ 497048 w 513347"/>
                      <a:gd name="connsiteY132" fmla="*/ 10177 h 52868"/>
                      <a:gd name="connsiteX133" fmla="*/ 468558 w 513347"/>
                      <a:gd name="connsiteY133" fmla="*/ 0 h 5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513347" h="52868">
                        <a:moveTo>
                          <a:pt x="468558" y="12198"/>
                        </a:moveTo>
                        <a:cubicBezTo>
                          <a:pt x="479402" y="12198"/>
                          <a:pt x="485370" y="16664"/>
                          <a:pt x="489733" y="19924"/>
                        </a:cubicBezTo>
                        <a:cubicBezTo>
                          <a:pt x="493455" y="22715"/>
                          <a:pt x="495701" y="24403"/>
                          <a:pt x="501091" y="24403"/>
                        </a:cubicBezTo>
                        <a:lnTo>
                          <a:pt x="501091" y="40670"/>
                        </a:lnTo>
                        <a:cubicBezTo>
                          <a:pt x="490247" y="40670"/>
                          <a:pt x="484279" y="36204"/>
                          <a:pt x="479916" y="32944"/>
                        </a:cubicBezTo>
                        <a:cubicBezTo>
                          <a:pt x="476194" y="30146"/>
                          <a:pt x="473948" y="28465"/>
                          <a:pt x="468558" y="28465"/>
                        </a:cubicBezTo>
                        <a:cubicBezTo>
                          <a:pt x="463104" y="28465"/>
                          <a:pt x="460857" y="30146"/>
                          <a:pt x="457136" y="32944"/>
                        </a:cubicBezTo>
                        <a:cubicBezTo>
                          <a:pt x="452773" y="36204"/>
                          <a:pt x="446805" y="40670"/>
                          <a:pt x="435960" y="40670"/>
                        </a:cubicBezTo>
                        <a:cubicBezTo>
                          <a:pt x="425052" y="40670"/>
                          <a:pt x="419084" y="36204"/>
                          <a:pt x="414785" y="32944"/>
                        </a:cubicBezTo>
                        <a:cubicBezTo>
                          <a:pt x="411063" y="30146"/>
                          <a:pt x="408753" y="28465"/>
                          <a:pt x="403363" y="28465"/>
                        </a:cubicBezTo>
                        <a:cubicBezTo>
                          <a:pt x="397908" y="28465"/>
                          <a:pt x="395663" y="30146"/>
                          <a:pt x="391940" y="32944"/>
                        </a:cubicBezTo>
                        <a:cubicBezTo>
                          <a:pt x="387577" y="36204"/>
                          <a:pt x="381609" y="40670"/>
                          <a:pt x="370765" y="40670"/>
                        </a:cubicBezTo>
                        <a:cubicBezTo>
                          <a:pt x="359920" y="40670"/>
                          <a:pt x="353953" y="36204"/>
                          <a:pt x="349589" y="32944"/>
                        </a:cubicBezTo>
                        <a:cubicBezTo>
                          <a:pt x="345868" y="30146"/>
                          <a:pt x="343622" y="28465"/>
                          <a:pt x="338167" y="28465"/>
                        </a:cubicBezTo>
                        <a:cubicBezTo>
                          <a:pt x="332777" y="28465"/>
                          <a:pt x="330532" y="30146"/>
                          <a:pt x="326810" y="32944"/>
                        </a:cubicBezTo>
                        <a:cubicBezTo>
                          <a:pt x="322446" y="36204"/>
                          <a:pt x="316478" y="40670"/>
                          <a:pt x="305570" y="40670"/>
                        </a:cubicBezTo>
                        <a:cubicBezTo>
                          <a:pt x="294726" y="40670"/>
                          <a:pt x="288758" y="36204"/>
                          <a:pt x="284394" y="32944"/>
                        </a:cubicBezTo>
                        <a:cubicBezTo>
                          <a:pt x="280673" y="30146"/>
                          <a:pt x="278427" y="28465"/>
                          <a:pt x="273037" y="28465"/>
                        </a:cubicBezTo>
                        <a:cubicBezTo>
                          <a:pt x="267582" y="28465"/>
                          <a:pt x="265336" y="30146"/>
                          <a:pt x="261615" y="32944"/>
                        </a:cubicBezTo>
                        <a:cubicBezTo>
                          <a:pt x="257251" y="36204"/>
                          <a:pt x="251284" y="40670"/>
                          <a:pt x="240439" y="40670"/>
                        </a:cubicBezTo>
                        <a:cubicBezTo>
                          <a:pt x="229595" y="40670"/>
                          <a:pt x="223627" y="36204"/>
                          <a:pt x="219264" y="32944"/>
                        </a:cubicBezTo>
                        <a:cubicBezTo>
                          <a:pt x="215542" y="30146"/>
                          <a:pt x="213296" y="28465"/>
                          <a:pt x="207842" y="28465"/>
                        </a:cubicBezTo>
                        <a:cubicBezTo>
                          <a:pt x="202387" y="28465"/>
                          <a:pt x="200141" y="30146"/>
                          <a:pt x="196419" y="32944"/>
                        </a:cubicBezTo>
                        <a:cubicBezTo>
                          <a:pt x="192120" y="36204"/>
                          <a:pt x="186153" y="40670"/>
                          <a:pt x="175244" y="40670"/>
                        </a:cubicBezTo>
                        <a:cubicBezTo>
                          <a:pt x="164399" y="40670"/>
                          <a:pt x="158431" y="36204"/>
                          <a:pt x="154068" y="32944"/>
                        </a:cubicBezTo>
                        <a:cubicBezTo>
                          <a:pt x="150347" y="30146"/>
                          <a:pt x="148100" y="28465"/>
                          <a:pt x="142646" y="28465"/>
                        </a:cubicBezTo>
                        <a:cubicBezTo>
                          <a:pt x="137256" y="28465"/>
                          <a:pt x="135011" y="30146"/>
                          <a:pt x="131288" y="32944"/>
                        </a:cubicBezTo>
                        <a:cubicBezTo>
                          <a:pt x="126861" y="36204"/>
                          <a:pt x="120893" y="40670"/>
                          <a:pt x="109985" y="40670"/>
                        </a:cubicBezTo>
                        <a:cubicBezTo>
                          <a:pt x="99140" y="40670"/>
                          <a:pt x="93173" y="36204"/>
                          <a:pt x="88809" y="32944"/>
                        </a:cubicBezTo>
                        <a:cubicBezTo>
                          <a:pt x="85087" y="30146"/>
                          <a:pt x="82842" y="28465"/>
                          <a:pt x="77387" y="28465"/>
                        </a:cubicBezTo>
                        <a:cubicBezTo>
                          <a:pt x="71997" y="28465"/>
                          <a:pt x="69751" y="30146"/>
                          <a:pt x="66030" y="32944"/>
                        </a:cubicBezTo>
                        <a:cubicBezTo>
                          <a:pt x="61666" y="36204"/>
                          <a:pt x="55699" y="40670"/>
                          <a:pt x="44854" y="40670"/>
                        </a:cubicBezTo>
                        <a:cubicBezTo>
                          <a:pt x="33945" y="40670"/>
                          <a:pt x="27977" y="36204"/>
                          <a:pt x="23678" y="32944"/>
                        </a:cubicBezTo>
                        <a:cubicBezTo>
                          <a:pt x="19892" y="30146"/>
                          <a:pt x="17646" y="28465"/>
                          <a:pt x="12192" y="28465"/>
                        </a:cubicBezTo>
                        <a:lnTo>
                          <a:pt x="12192" y="12198"/>
                        </a:lnTo>
                        <a:cubicBezTo>
                          <a:pt x="23100" y="12198"/>
                          <a:pt x="29068" y="16664"/>
                          <a:pt x="33431" y="19924"/>
                        </a:cubicBezTo>
                        <a:cubicBezTo>
                          <a:pt x="37154" y="22715"/>
                          <a:pt x="39400" y="24403"/>
                          <a:pt x="44789" y="24403"/>
                        </a:cubicBezTo>
                        <a:cubicBezTo>
                          <a:pt x="50244" y="24403"/>
                          <a:pt x="52490" y="22715"/>
                          <a:pt x="56212" y="19924"/>
                        </a:cubicBezTo>
                        <a:cubicBezTo>
                          <a:pt x="60575" y="16664"/>
                          <a:pt x="66543" y="12198"/>
                          <a:pt x="77387" y="12198"/>
                        </a:cubicBezTo>
                        <a:cubicBezTo>
                          <a:pt x="88232" y="12198"/>
                          <a:pt x="94200" y="16664"/>
                          <a:pt x="98563" y="19924"/>
                        </a:cubicBezTo>
                        <a:cubicBezTo>
                          <a:pt x="102348" y="22715"/>
                          <a:pt x="104595" y="24403"/>
                          <a:pt x="109985" y="24403"/>
                        </a:cubicBezTo>
                        <a:cubicBezTo>
                          <a:pt x="115439" y="24403"/>
                          <a:pt x="117685" y="22715"/>
                          <a:pt x="121407" y="19924"/>
                        </a:cubicBezTo>
                        <a:cubicBezTo>
                          <a:pt x="125770" y="16664"/>
                          <a:pt x="131738" y="12198"/>
                          <a:pt x="142582" y="12198"/>
                        </a:cubicBezTo>
                        <a:cubicBezTo>
                          <a:pt x="153427" y="12198"/>
                          <a:pt x="159394" y="16664"/>
                          <a:pt x="163758" y="19924"/>
                        </a:cubicBezTo>
                        <a:cubicBezTo>
                          <a:pt x="167479" y="22715"/>
                          <a:pt x="169725" y="24403"/>
                          <a:pt x="175180" y="24403"/>
                        </a:cubicBezTo>
                        <a:cubicBezTo>
                          <a:pt x="180634" y="24403"/>
                          <a:pt x="182880" y="22715"/>
                          <a:pt x="186601" y="19924"/>
                        </a:cubicBezTo>
                        <a:cubicBezTo>
                          <a:pt x="190901" y="16664"/>
                          <a:pt x="196869" y="12198"/>
                          <a:pt x="207777" y="12198"/>
                        </a:cubicBezTo>
                        <a:cubicBezTo>
                          <a:pt x="218621" y="12198"/>
                          <a:pt x="224589" y="16664"/>
                          <a:pt x="228953" y="19924"/>
                        </a:cubicBezTo>
                        <a:cubicBezTo>
                          <a:pt x="232675" y="22715"/>
                          <a:pt x="234921" y="24403"/>
                          <a:pt x="240375" y="24403"/>
                        </a:cubicBezTo>
                        <a:cubicBezTo>
                          <a:pt x="245765" y="24403"/>
                          <a:pt x="248011" y="22715"/>
                          <a:pt x="251733" y="19924"/>
                        </a:cubicBezTo>
                        <a:cubicBezTo>
                          <a:pt x="256096" y="16664"/>
                          <a:pt x="262064" y="12198"/>
                          <a:pt x="272908" y="12198"/>
                        </a:cubicBezTo>
                        <a:cubicBezTo>
                          <a:pt x="283817" y="12198"/>
                          <a:pt x="289785" y="16664"/>
                          <a:pt x="294084" y="19924"/>
                        </a:cubicBezTo>
                        <a:cubicBezTo>
                          <a:pt x="297870" y="22715"/>
                          <a:pt x="300116" y="24403"/>
                          <a:pt x="305506" y="24403"/>
                        </a:cubicBezTo>
                        <a:cubicBezTo>
                          <a:pt x="310960" y="24403"/>
                          <a:pt x="313206" y="22715"/>
                          <a:pt x="316928" y="19924"/>
                        </a:cubicBezTo>
                        <a:cubicBezTo>
                          <a:pt x="321291" y="16664"/>
                          <a:pt x="327259" y="12198"/>
                          <a:pt x="338103" y="12198"/>
                        </a:cubicBezTo>
                        <a:cubicBezTo>
                          <a:pt x="348948" y="12198"/>
                          <a:pt x="354916" y="16664"/>
                          <a:pt x="359279" y="19924"/>
                        </a:cubicBezTo>
                        <a:cubicBezTo>
                          <a:pt x="363000" y="22715"/>
                          <a:pt x="365247" y="24403"/>
                          <a:pt x="370701" y="24403"/>
                        </a:cubicBezTo>
                        <a:cubicBezTo>
                          <a:pt x="376155" y="24403"/>
                          <a:pt x="378337" y="22715"/>
                          <a:pt x="382059" y="19924"/>
                        </a:cubicBezTo>
                        <a:cubicBezTo>
                          <a:pt x="386422" y="16664"/>
                          <a:pt x="392390" y="12198"/>
                          <a:pt x="403298" y="12198"/>
                        </a:cubicBezTo>
                        <a:cubicBezTo>
                          <a:pt x="414143" y="12198"/>
                          <a:pt x="420110" y="16664"/>
                          <a:pt x="424474" y="19924"/>
                        </a:cubicBezTo>
                        <a:cubicBezTo>
                          <a:pt x="428196" y="22715"/>
                          <a:pt x="430442" y="24403"/>
                          <a:pt x="435832" y="24403"/>
                        </a:cubicBezTo>
                        <a:cubicBezTo>
                          <a:pt x="441286" y="24403"/>
                          <a:pt x="443532" y="22715"/>
                          <a:pt x="447254" y="19924"/>
                        </a:cubicBezTo>
                        <a:cubicBezTo>
                          <a:pt x="451682" y="16664"/>
                          <a:pt x="457649" y="12198"/>
                          <a:pt x="468558" y="12198"/>
                        </a:cubicBezTo>
                        <a:close/>
                        <a:moveTo>
                          <a:pt x="468558" y="0"/>
                        </a:moveTo>
                        <a:cubicBezTo>
                          <a:pt x="453606" y="0"/>
                          <a:pt x="445072" y="6366"/>
                          <a:pt x="440003" y="10164"/>
                        </a:cubicBezTo>
                        <a:cubicBezTo>
                          <a:pt x="437308" y="12198"/>
                          <a:pt x="437308" y="12198"/>
                          <a:pt x="435960" y="12198"/>
                        </a:cubicBezTo>
                        <a:cubicBezTo>
                          <a:pt x="434613" y="12198"/>
                          <a:pt x="434613" y="12198"/>
                          <a:pt x="431854" y="10177"/>
                        </a:cubicBezTo>
                        <a:cubicBezTo>
                          <a:pt x="426784" y="6366"/>
                          <a:pt x="418250" y="0"/>
                          <a:pt x="403363" y="0"/>
                        </a:cubicBezTo>
                        <a:cubicBezTo>
                          <a:pt x="388412" y="0"/>
                          <a:pt x="379877" y="6366"/>
                          <a:pt x="374808" y="10164"/>
                        </a:cubicBezTo>
                        <a:cubicBezTo>
                          <a:pt x="372113" y="12198"/>
                          <a:pt x="372113" y="12198"/>
                          <a:pt x="370765" y="12198"/>
                        </a:cubicBezTo>
                        <a:cubicBezTo>
                          <a:pt x="369417" y="12198"/>
                          <a:pt x="369417" y="12198"/>
                          <a:pt x="366658" y="10164"/>
                        </a:cubicBezTo>
                        <a:cubicBezTo>
                          <a:pt x="361589" y="6353"/>
                          <a:pt x="353055" y="0"/>
                          <a:pt x="338167" y="0"/>
                        </a:cubicBezTo>
                        <a:cubicBezTo>
                          <a:pt x="323216" y="0"/>
                          <a:pt x="314682" y="6366"/>
                          <a:pt x="309613" y="10164"/>
                        </a:cubicBezTo>
                        <a:cubicBezTo>
                          <a:pt x="306917" y="12198"/>
                          <a:pt x="306917" y="12198"/>
                          <a:pt x="305570" y="12198"/>
                        </a:cubicBezTo>
                        <a:cubicBezTo>
                          <a:pt x="304223" y="12198"/>
                          <a:pt x="304223" y="12198"/>
                          <a:pt x="301463" y="10177"/>
                        </a:cubicBezTo>
                        <a:cubicBezTo>
                          <a:pt x="296394" y="6366"/>
                          <a:pt x="287859" y="0"/>
                          <a:pt x="272973" y="0"/>
                        </a:cubicBezTo>
                        <a:cubicBezTo>
                          <a:pt x="258021" y="0"/>
                          <a:pt x="249551" y="6366"/>
                          <a:pt x="244482" y="10164"/>
                        </a:cubicBezTo>
                        <a:cubicBezTo>
                          <a:pt x="241723" y="12198"/>
                          <a:pt x="241723" y="12198"/>
                          <a:pt x="240375" y="12198"/>
                        </a:cubicBezTo>
                        <a:cubicBezTo>
                          <a:pt x="239027" y="12198"/>
                          <a:pt x="239027" y="12198"/>
                          <a:pt x="236332" y="10177"/>
                        </a:cubicBezTo>
                        <a:cubicBezTo>
                          <a:pt x="231199" y="6366"/>
                          <a:pt x="222728" y="0"/>
                          <a:pt x="207777" y="0"/>
                        </a:cubicBezTo>
                        <a:cubicBezTo>
                          <a:pt x="192826" y="0"/>
                          <a:pt x="184356" y="6366"/>
                          <a:pt x="179286" y="10164"/>
                        </a:cubicBezTo>
                        <a:cubicBezTo>
                          <a:pt x="176527" y="12198"/>
                          <a:pt x="176527" y="12198"/>
                          <a:pt x="175180" y="12198"/>
                        </a:cubicBezTo>
                        <a:cubicBezTo>
                          <a:pt x="173832" y="12198"/>
                          <a:pt x="173832" y="12198"/>
                          <a:pt x="171137" y="10164"/>
                        </a:cubicBezTo>
                        <a:cubicBezTo>
                          <a:pt x="166004" y="6353"/>
                          <a:pt x="157534" y="0"/>
                          <a:pt x="142582" y="0"/>
                        </a:cubicBezTo>
                        <a:cubicBezTo>
                          <a:pt x="127631" y="0"/>
                          <a:pt x="119160" y="6366"/>
                          <a:pt x="114092" y="10164"/>
                        </a:cubicBezTo>
                        <a:cubicBezTo>
                          <a:pt x="111332" y="12198"/>
                          <a:pt x="111332" y="12198"/>
                          <a:pt x="109985" y="12198"/>
                        </a:cubicBezTo>
                        <a:cubicBezTo>
                          <a:pt x="108637" y="12198"/>
                          <a:pt x="108637" y="12198"/>
                          <a:pt x="105942" y="10177"/>
                        </a:cubicBezTo>
                        <a:cubicBezTo>
                          <a:pt x="100873" y="6366"/>
                          <a:pt x="92338" y="0"/>
                          <a:pt x="77387" y="0"/>
                        </a:cubicBezTo>
                        <a:cubicBezTo>
                          <a:pt x="62500" y="0"/>
                          <a:pt x="53966" y="6366"/>
                          <a:pt x="48896" y="10164"/>
                        </a:cubicBezTo>
                        <a:cubicBezTo>
                          <a:pt x="46201" y="12198"/>
                          <a:pt x="46201" y="12198"/>
                          <a:pt x="44789" y="12198"/>
                        </a:cubicBezTo>
                        <a:cubicBezTo>
                          <a:pt x="43442" y="12198"/>
                          <a:pt x="43442" y="12198"/>
                          <a:pt x="40747" y="10177"/>
                        </a:cubicBezTo>
                        <a:cubicBezTo>
                          <a:pt x="35678" y="6366"/>
                          <a:pt x="27143" y="0"/>
                          <a:pt x="12192" y="0"/>
                        </a:cubicBezTo>
                        <a:lnTo>
                          <a:pt x="0" y="0"/>
                        </a:lnTo>
                        <a:lnTo>
                          <a:pt x="0" y="12198"/>
                        </a:lnTo>
                        <a:lnTo>
                          <a:pt x="0" y="28465"/>
                        </a:lnTo>
                        <a:lnTo>
                          <a:pt x="0" y="40670"/>
                        </a:lnTo>
                        <a:lnTo>
                          <a:pt x="12192" y="40670"/>
                        </a:lnTo>
                        <a:cubicBezTo>
                          <a:pt x="13604" y="40670"/>
                          <a:pt x="13604" y="40670"/>
                          <a:pt x="16299" y="42691"/>
                        </a:cubicBezTo>
                        <a:cubicBezTo>
                          <a:pt x="21368" y="46496"/>
                          <a:pt x="29903" y="52868"/>
                          <a:pt x="44789" y="52868"/>
                        </a:cubicBezTo>
                        <a:cubicBezTo>
                          <a:pt x="59741" y="52868"/>
                          <a:pt x="68275" y="46509"/>
                          <a:pt x="73345" y="42704"/>
                        </a:cubicBezTo>
                        <a:cubicBezTo>
                          <a:pt x="76039" y="40670"/>
                          <a:pt x="76039" y="40670"/>
                          <a:pt x="77387" y="40670"/>
                        </a:cubicBezTo>
                        <a:cubicBezTo>
                          <a:pt x="78735" y="40670"/>
                          <a:pt x="78735" y="40670"/>
                          <a:pt x="81494" y="42691"/>
                        </a:cubicBezTo>
                        <a:cubicBezTo>
                          <a:pt x="86563" y="46509"/>
                          <a:pt x="95097" y="52868"/>
                          <a:pt x="109985" y="52868"/>
                        </a:cubicBezTo>
                        <a:cubicBezTo>
                          <a:pt x="124936" y="52868"/>
                          <a:pt x="133471" y="46496"/>
                          <a:pt x="138539" y="42704"/>
                        </a:cubicBezTo>
                        <a:cubicBezTo>
                          <a:pt x="141235" y="40670"/>
                          <a:pt x="141235" y="40670"/>
                          <a:pt x="142582" y="40670"/>
                        </a:cubicBezTo>
                        <a:cubicBezTo>
                          <a:pt x="143930" y="40670"/>
                          <a:pt x="143930" y="40670"/>
                          <a:pt x="146689" y="42691"/>
                        </a:cubicBezTo>
                        <a:cubicBezTo>
                          <a:pt x="151758" y="46496"/>
                          <a:pt x="160293" y="52868"/>
                          <a:pt x="175180" y="52868"/>
                        </a:cubicBezTo>
                        <a:cubicBezTo>
                          <a:pt x="190131" y="52868"/>
                          <a:pt x="198665" y="46496"/>
                          <a:pt x="203735" y="42704"/>
                        </a:cubicBezTo>
                        <a:cubicBezTo>
                          <a:pt x="206430" y="40670"/>
                          <a:pt x="206430" y="40670"/>
                          <a:pt x="207777" y="40670"/>
                        </a:cubicBezTo>
                        <a:cubicBezTo>
                          <a:pt x="209125" y="40670"/>
                          <a:pt x="209125" y="40670"/>
                          <a:pt x="211884" y="42691"/>
                        </a:cubicBezTo>
                        <a:cubicBezTo>
                          <a:pt x="216954" y="46496"/>
                          <a:pt x="225488" y="52868"/>
                          <a:pt x="240375" y="52868"/>
                        </a:cubicBezTo>
                        <a:cubicBezTo>
                          <a:pt x="255326" y="52868"/>
                          <a:pt x="263861" y="46496"/>
                          <a:pt x="268930" y="42704"/>
                        </a:cubicBezTo>
                        <a:cubicBezTo>
                          <a:pt x="271625" y="40670"/>
                          <a:pt x="271625" y="40670"/>
                          <a:pt x="272973" y="40670"/>
                        </a:cubicBezTo>
                        <a:cubicBezTo>
                          <a:pt x="274320" y="40670"/>
                          <a:pt x="274320" y="40670"/>
                          <a:pt x="277080" y="42691"/>
                        </a:cubicBezTo>
                        <a:cubicBezTo>
                          <a:pt x="282148" y="46496"/>
                          <a:pt x="290619" y="52868"/>
                          <a:pt x="305570" y="52868"/>
                        </a:cubicBezTo>
                        <a:cubicBezTo>
                          <a:pt x="320521" y="52868"/>
                          <a:pt x="328992" y="46496"/>
                          <a:pt x="334061" y="42704"/>
                        </a:cubicBezTo>
                        <a:cubicBezTo>
                          <a:pt x="336820" y="40670"/>
                          <a:pt x="336820" y="40670"/>
                          <a:pt x="338167" y="40670"/>
                        </a:cubicBezTo>
                        <a:cubicBezTo>
                          <a:pt x="339515" y="40670"/>
                          <a:pt x="339515" y="40670"/>
                          <a:pt x="342274" y="42691"/>
                        </a:cubicBezTo>
                        <a:cubicBezTo>
                          <a:pt x="347344" y="46496"/>
                          <a:pt x="355814" y="52868"/>
                          <a:pt x="370765" y="52868"/>
                        </a:cubicBezTo>
                        <a:cubicBezTo>
                          <a:pt x="385716" y="52868"/>
                          <a:pt x="394187" y="46496"/>
                          <a:pt x="399256" y="42704"/>
                        </a:cubicBezTo>
                        <a:cubicBezTo>
                          <a:pt x="402015" y="40670"/>
                          <a:pt x="402015" y="40670"/>
                          <a:pt x="403363" y="40670"/>
                        </a:cubicBezTo>
                        <a:cubicBezTo>
                          <a:pt x="404710" y="40670"/>
                          <a:pt x="404710" y="40670"/>
                          <a:pt x="407469" y="42691"/>
                        </a:cubicBezTo>
                        <a:cubicBezTo>
                          <a:pt x="412539" y="46496"/>
                          <a:pt x="421009" y="52868"/>
                          <a:pt x="435960" y="52868"/>
                        </a:cubicBezTo>
                        <a:cubicBezTo>
                          <a:pt x="450912" y="52868"/>
                          <a:pt x="459382" y="46496"/>
                          <a:pt x="464451" y="42704"/>
                        </a:cubicBezTo>
                        <a:cubicBezTo>
                          <a:pt x="467211" y="40670"/>
                          <a:pt x="467211" y="40670"/>
                          <a:pt x="468558" y="40670"/>
                        </a:cubicBezTo>
                        <a:cubicBezTo>
                          <a:pt x="469905" y="40670"/>
                          <a:pt x="469905" y="40670"/>
                          <a:pt x="472601" y="42691"/>
                        </a:cubicBezTo>
                        <a:cubicBezTo>
                          <a:pt x="477734" y="46496"/>
                          <a:pt x="486204" y="52868"/>
                          <a:pt x="501155" y="52868"/>
                        </a:cubicBezTo>
                        <a:lnTo>
                          <a:pt x="513347" y="52868"/>
                        </a:lnTo>
                        <a:lnTo>
                          <a:pt x="513347" y="40670"/>
                        </a:lnTo>
                        <a:lnTo>
                          <a:pt x="513347" y="24403"/>
                        </a:lnTo>
                        <a:lnTo>
                          <a:pt x="513347" y="12198"/>
                        </a:lnTo>
                        <a:lnTo>
                          <a:pt x="501155" y="12198"/>
                        </a:lnTo>
                        <a:cubicBezTo>
                          <a:pt x="499808" y="12198"/>
                          <a:pt x="499808" y="12198"/>
                          <a:pt x="497048" y="10177"/>
                        </a:cubicBezTo>
                        <a:cubicBezTo>
                          <a:pt x="491980" y="6366"/>
                          <a:pt x="483445" y="0"/>
                          <a:pt x="468558" y="0"/>
                        </a:cubicBezTo>
                        <a:close/>
                      </a:path>
                    </a:pathLst>
                  </a:custGeom>
                  <a:solidFill>
                    <a:srgbClr val="FFFFFF"/>
                  </a:solidFill>
                  <a:ln w="6417" cap="flat">
                    <a:noFill/>
                    <a:prstDash val="solid"/>
                    <a:miter/>
                  </a:ln>
                </p:spPr>
                <p:txBody>
                  <a:bodyPr rtlCol="0" anchor="ctr"/>
                  <a:lstStyle/>
                  <a:p>
                    <a:endParaRPr lang="en-US"/>
                  </a:p>
                </p:txBody>
              </p:sp>
            </p:grpSp>
            <p:grpSp>
              <p:nvGrpSpPr>
                <p:cNvPr id="2646" name="Graphic 2">
                  <a:extLst>
                    <a:ext uri="{FF2B5EF4-FFF2-40B4-BE49-F238E27FC236}">
                      <a16:creationId xmlns:a16="http://schemas.microsoft.com/office/drawing/2014/main" id="{8DA5377D-9EEB-49CA-92B6-3276BF8B3A52}"/>
                    </a:ext>
                  </a:extLst>
                </p:cNvPr>
                <p:cNvGrpSpPr/>
                <p:nvPr/>
              </p:nvGrpSpPr>
              <p:grpSpPr>
                <a:xfrm>
                  <a:off x="10098762" y="5346922"/>
                  <a:ext cx="203670" cy="224390"/>
                  <a:chOff x="10098762" y="5346922"/>
                  <a:chExt cx="203670" cy="224390"/>
                </a:xfrm>
                <a:solidFill>
                  <a:srgbClr val="FFFFFF"/>
                </a:solidFill>
              </p:grpSpPr>
              <p:sp>
                <p:nvSpPr>
                  <p:cNvPr id="2647" name="Freeform: Shape 2646">
                    <a:extLst>
                      <a:ext uri="{FF2B5EF4-FFF2-40B4-BE49-F238E27FC236}">
                        <a16:creationId xmlns:a16="http://schemas.microsoft.com/office/drawing/2014/main" id="{ABC12116-AEFC-4DAC-8307-E283207FC460}"/>
                      </a:ext>
                    </a:extLst>
                  </p:cNvPr>
                  <p:cNvSpPr/>
                  <p:nvPr/>
                </p:nvSpPr>
                <p:spPr>
                  <a:xfrm>
                    <a:off x="10104857" y="5353025"/>
                    <a:ext cx="191478" cy="212185"/>
                  </a:xfrm>
                  <a:custGeom>
                    <a:avLst/>
                    <a:gdLst>
                      <a:gd name="connsiteX0" fmla="*/ 16299 w 191478"/>
                      <a:gd name="connsiteY0" fmla="*/ 212173 h 212185"/>
                      <a:gd name="connsiteX1" fmla="*/ 16299 w 191478"/>
                      <a:gd name="connsiteY1" fmla="*/ 106423 h 212185"/>
                      <a:gd name="connsiteX2" fmla="*/ 0 w 191478"/>
                      <a:gd name="connsiteY2" fmla="*/ 106423 h 212185"/>
                      <a:gd name="connsiteX3" fmla="*/ 0 w 191478"/>
                      <a:gd name="connsiteY3" fmla="*/ 49487 h 212185"/>
                      <a:gd name="connsiteX4" fmla="*/ 15849 w 191478"/>
                      <a:gd name="connsiteY4" fmla="*/ 49487 h 212185"/>
                      <a:gd name="connsiteX5" fmla="*/ 14438 w 191478"/>
                      <a:gd name="connsiteY5" fmla="*/ 39290 h 212185"/>
                      <a:gd name="connsiteX6" fmla="*/ 21625 w 191478"/>
                      <a:gd name="connsiteY6" fmla="*/ 16703 h 212185"/>
                      <a:gd name="connsiteX7" fmla="*/ 53580 w 191478"/>
                      <a:gd name="connsiteY7" fmla="*/ 0 h 212185"/>
                      <a:gd name="connsiteX8" fmla="*/ 90349 w 191478"/>
                      <a:gd name="connsiteY8" fmla="*/ 25096 h 212185"/>
                      <a:gd name="connsiteX9" fmla="*/ 95931 w 191478"/>
                      <a:gd name="connsiteY9" fmla="*/ 39688 h 212185"/>
                      <a:gd name="connsiteX10" fmla="*/ 101515 w 191478"/>
                      <a:gd name="connsiteY10" fmla="*/ 25064 h 212185"/>
                      <a:gd name="connsiteX11" fmla="*/ 138091 w 191478"/>
                      <a:gd name="connsiteY11" fmla="*/ 0 h 212185"/>
                      <a:gd name="connsiteX12" fmla="*/ 170239 w 191478"/>
                      <a:gd name="connsiteY12" fmla="*/ 16690 h 212185"/>
                      <a:gd name="connsiteX13" fmla="*/ 177426 w 191478"/>
                      <a:gd name="connsiteY13" fmla="*/ 39303 h 212185"/>
                      <a:gd name="connsiteX14" fmla="*/ 176014 w 191478"/>
                      <a:gd name="connsiteY14" fmla="*/ 49487 h 212185"/>
                      <a:gd name="connsiteX15" fmla="*/ 191478 w 191478"/>
                      <a:gd name="connsiteY15" fmla="*/ 49487 h 212185"/>
                      <a:gd name="connsiteX16" fmla="*/ 191478 w 191478"/>
                      <a:gd name="connsiteY16" fmla="*/ 106436 h 212185"/>
                      <a:gd name="connsiteX17" fmla="*/ 175180 w 191478"/>
                      <a:gd name="connsiteY17" fmla="*/ 106436 h 212185"/>
                      <a:gd name="connsiteX18" fmla="*/ 175180 w 191478"/>
                      <a:gd name="connsiteY18" fmla="*/ 212185 h 212185"/>
                      <a:gd name="connsiteX19" fmla="*/ 16299 w 191478"/>
                      <a:gd name="connsiteY19" fmla="*/ 212173 h 21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1478" h="212185">
                        <a:moveTo>
                          <a:pt x="16299" y="212173"/>
                        </a:moveTo>
                        <a:lnTo>
                          <a:pt x="16299" y="106423"/>
                        </a:lnTo>
                        <a:lnTo>
                          <a:pt x="0" y="106423"/>
                        </a:lnTo>
                        <a:lnTo>
                          <a:pt x="0" y="49487"/>
                        </a:lnTo>
                        <a:lnTo>
                          <a:pt x="15849" y="49487"/>
                        </a:lnTo>
                        <a:cubicBezTo>
                          <a:pt x="14888" y="46169"/>
                          <a:pt x="14438" y="42742"/>
                          <a:pt x="14438" y="39290"/>
                        </a:cubicBezTo>
                        <a:cubicBezTo>
                          <a:pt x="14438" y="31404"/>
                          <a:pt x="17005" y="23376"/>
                          <a:pt x="21625" y="16703"/>
                        </a:cubicBezTo>
                        <a:cubicBezTo>
                          <a:pt x="28940" y="6147"/>
                          <a:pt x="40618" y="58"/>
                          <a:pt x="53580" y="0"/>
                        </a:cubicBezTo>
                        <a:cubicBezTo>
                          <a:pt x="70008" y="0"/>
                          <a:pt x="84702" y="10087"/>
                          <a:pt x="90349" y="25096"/>
                        </a:cubicBezTo>
                        <a:lnTo>
                          <a:pt x="95931" y="39688"/>
                        </a:lnTo>
                        <a:lnTo>
                          <a:pt x="101515" y="25064"/>
                        </a:lnTo>
                        <a:cubicBezTo>
                          <a:pt x="107161" y="10074"/>
                          <a:pt x="121856" y="0"/>
                          <a:pt x="138091" y="0"/>
                        </a:cubicBezTo>
                        <a:cubicBezTo>
                          <a:pt x="151309" y="45"/>
                          <a:pt x="162924" y="6134"/>
                          <a:pt x="170239" y="16690"/>
                        </a:cubicBezTo>
                        <a:cubicBezTo>
                          <a:pt x="174859" y="23364"/>
                          <a:pt x="177426" y="31391"/>
                          <a:pt x="177426" y="39303"/>
                        </a:cubicBezTo>
                        <a:cubicBezTo>
                          <a:pt x="177426" y="42755"/>
                          <a:pt x="176976" y="46182"/>
                          <a:pt x="176014" y="49487"/>
                        </a:cubicBezTo>
                        <a:lnTo>
                          <a:pt x="191478" y="49487"/>
                        </a:lnTo>
                        <a:lnTo>
                          <a:pt x="191478" y="106436"/>
                        </a:lnTo>
                        <a:lnTo>
                          <a:pt x="175180" y="106436"/>
                        </a:lnTo>
                        <a:lnTo>
                          <a:pt x="175180" y="212185"/>
                        </a:lnTo>
                        <a:lnTo>
                          <a:pt x="16299" y="212173"/>
                        </a:lnTo>
                        <a:close/>
                      </a:path>
                    </a:pathLst>
                  </a:custGeom>
                  <a:solidFill>
                    <a:srgbClr val="FFFFFF"/>
                  </a:solidFill>
                  <a:ln w="6417" cap="flat">
                    <a:noFill/>
                    <a:prstDash val="solid"/>
                    <a:miter/>
                  </a:ln>
                </p:spPr>
                <p:txBody>
                  <a:bodyPr rtlCol="0" anchor="ctr"/>
                  <a:lstStyle/>
                  <a:p>
                    <a:endParaRPr lang="en-US"/>
                  </a:p>
                </p:txBody>
              </p:sp>
              <p:sp>
                <p:nvSpPr>
                  <p:cNvPr id="2648" name="Freeform: Shape 2647">
                    <a:extLst>
                      <a:ext uri="{FF2B5EF4-FFF2-40B4-BE49-F238E27FC236}">
                        <a16:creationId xmlns:a16="http://schemas.microsoft.com/office/drawing/2014/main" id="{43BF8B94-FFEF-4C9A-BDB1-6EF288B790C3}"/>
                      </a:ext>
                    </a:extLst>
                  </p:cNvPr>
                  <p:cNvSpPr/>
                  <p:nvPr/>
                </p:nvSpPr>
                <p:spPr>
                  <a:xfrm>
                    <a:off x="10098762" y="5346922"/>
                    <a:ext cx="203670" cy="224390"/>
                  </a:xfrm>
                  <a:custGeom>
                    <a:avLst/>
                    <a:gdLst>
                      <a:gd name="connsiteX0" fmla="*/ 144315 w 203670"/>
                      <a:gd name="connsiteY0" fmla="*/ 12198 h 224390"/>
                      <a:gd name="connsiteX1" fmla="*/ 171265 w 203670"/>
                      <a:gd name="connsiteY1" fmla="*/ 26258 h 224390"/>
                      <a:gd name="connsiteX2" fmla="*/ 177362 w 203670"/>
                      <a:gd name="connsiteY2" fmla="*/ 45399 h 224390"/>
                      <a:gd name="connsiteX3" fmla="*/ 172934 w 203670"/>
                      <a:gd name="connsiteY3" fmla="*/ 61692 h 224390"/>
                      <a:gd name="connsiteX4" fmla="*/ 191478 w 203670"/>
                      <a:gd name="connsiteY4" fmla="*/ 61692 h 224390"/>
                      <a:gd name="connsiteX5" fmla="*/ 191478 w 203670"/>
                      <a:gd name="connsiteY5" fmla="*/ 106436 h 224390"/>
                      <a:gd name="connsiteX6" fmla="*/ 175179 w 203670"/>
                      <a:gd name="connsiteY6" fmla="*/ 106436 h 224390"/>
                      <a:gd name="connsiteX7" fmla="*/ 175179 w 203670"/>
                      <a:gd name="connsiteY7" fmla="*/ 212186 h 224390"/>
                      <a:gd name="connsiteX8" fmla="*/ 124230 w 203670"/>
                      <a:gd name="connsiteY8" fmla="*/ 212186 h 224390"/>
                      <a:gd name="connsiteX9" fmla="*/ 79441 w 203670"/>
                      <a:gd name="connsiteY9" fmla="*/ 212186 h 224390"/>
                      <a:gd name="connsiteX10" fmla="*/ 28490 w 203670"/>
                      <a:gd name="connsiteY10" fmla="*/ 212186 h 224390"/>
                      <a:gd name="connsiteX11" fmla="*/ 28490 w 203670"/>
                      <a:gd name="connsiteY11" fmla="*/ 106423 h 224390"/>
                      <a:gd name="connsiteX12" fmla="*/ 12191 w 203670"/>
                      <a:gd name="connsiteY12" fmla="*/ 106423 h 224390"/>
                      <a:gd name="connsiteX13" fmla="*/ 12191 w 203670"/>
                      <a:gd name="connsiteY13" fmla="*/ 61692 h 224390"/>
                      <a:gd name="connsiteX14" fmla="*/ 31057 w 203670"/>
                      <a:gd name="connsiteY14" fmla="*/ 61692 h 224390"/>
                      <a:gd name="connsiteX15" fmla="*/ 26629 w 203670"/>
                      <a:gd name="connsiteY15" fmla="*/ 45399 h 224390"/>
                      <a:gd name="connsiteX16" fmla="*/ 32726 w 203670"/>
                      <a:gd name="connsiteY16" fmla="*/ 26258 h 224390"/>
                      <a:gd name="connsiteX17" fmla="*/ 59740 w 203670"/>
                      <a:gd name="connsiteY17" fmla="*/ 12198 h 224390"/>
                      <a:gd name="connsiteX18" fmla="*/ 59869 w 203670"/>
                      <a:gd name="connsiteY18" fmla="*/ 12198 h 224390"/>
                      <a:gd name="connsiteX19" fmla="*/ 90734 w 203670"/>
                      <a:gd name="connsiteY19" fmla="*/ 33348 h 224390"/>
                      <a:gd name="connsiteX20" fmla="*/ 101514 w 203670"/>
                      <a:gd name="connsiteY20" fmla="*/ 61692 h 224390"/>
                      <a:gd name="connsiteX21" fmla="*/ 102477 w 203670"/>
                      <a:gd name="connsiteY21" fmla="*/ 61692 h 224390"/>
                      <a:gd name="connsiteX22" fmla="*/ 113257 w 203670"/>
                      <a:gd name="connsiteY22" fmla="*/ 33323 h 224390"/>
                      <a:gd name="connsiteX23" fmla="*/ 144186 w 203670"/>
                      <a:gd name="connsiteY23" fmla="*/ 12198 h 224390"/>
                      <a:gd name="connsiteX24" fmla="*/ 144315 w 203670"/>
                      <a:gd name="connsiteY24" fmla="*/ 12198 h 224390"/>
                      <a:gd name="connsiteX25" fmla="*/ 144315 w 203670"/>
                      <a:gd name="connsiteY25" fmla="*/ 0 h 224390"/>
                      <a:gd name="connsiteX26" fmla="*/ 144315 w 203670"/>
                      <a:gd name="connsiteY26" fmla="*/ 0 h 224390"/>
                      <a:gd name="connsiteX27" fmla="*/ 144186 w 203670"/>
                      <a:gd name="connsiteY27" fmla="*/ 0 h 224390"/>
                      <a:gd name="connsiteX28" fmla="*/ 102027 w 203670"/>
                      <a:gd name="connsiteY28" fmla="*/ 28613 h 224390"/>
                      <a:gd name="connsiteX29" fmla="*/ 59869 w 203670"/>
                      <a:gd name="connsiteY29" fmla="*/ 0 h 224390"/>
                      <a:gd name="connsiteX30" fmla="*/ 22651 w 203670"/>
                      <a:gd name="connsiteY30" fmla="*/ 19328 h 224390"/>
                      <a:gd name="connsiteX31" fmla="*/ 14438 w 203670"/>
                      <a:gd name="connsiteY31" fmla="*/ 45399 h 224390"/>
                      <a:gd name="connsiteX32" fmla="*/ 14630 w 203670"/>
                      <a:gd name="connsiteY32" fmla="*/ 49487 h 224390"/>
                      <a:gd name="connsiteX33" fmla="*/ 12191 w 203670"/>
                      <a:gd name="connsiteY33" fmla="*/ 49487 h 224390"/>
                      <a:gd name="connsiteX34" fmla="*/ 0 w 203670"/>
                      <a:gd name="connsiteY34" fmla="*/ 49487 h 224390"/>
                      <a:gd name="connsiteX35" fmla="*/ 0 w 203670"/>
                      <a:gd name="connsiteY35" fmla="*/ 61692 h 224390"/>
                      <a:gd name="connsiteX36" fmla="*/ 0 w 203670"/>
                      <a:gd name="connsiteY36" fmla="*/ 106436 h 224390"/>
                      <a:gd name="connsiteX37" fmla="*/ 0 w 203670"/>
                      <a:gd name="connsiteY37" fmla="*/ 118635 h 224390"/>
                      <a:gd name="connsiteX38" fmla="*/ 12191 w 203670"/>
                      <a:gd name="connsiteY38" fmla="*/ 118635 h 224390"/>
                      <a:gd name="connsiteX39" fmla="*/ 16234 w 203670"/>
                      <a:gd name="connsiteY39" fmla="*/ 118635 h 224390"/>
                      <a:gd name="connsiteX40" fmla="*/ 16234 w 203670"/>
                      <a:gd name="connsiteY40" fmla="*/ 212186 h 224390"/>
                      <a:gd name="connsiteX41" fmla="*/ 16234 w 203670"/>
                      <a:gd name="connsiteY41" fmla="*/ 224391 h 224390"/>
                      <a:gd name="connsiteX42" fmla="*/ 28490 w 203670"/>
                      <a:gd name="connsiteY42" fmla="*/ 224391 h 224390"/>
                      <a:gd name="connsiteX43" fmla="*/ 79441 w 203670"/>
                      <a:gd name="connsiteY43" fmla="*/ 224391 h 224390"/>
                      <a:gd name="connsiteX44" fmla="*/ 124230 w 203670"/>
                      <a:gd name="connsiteY44" fmla="*/ 224391 h 224390"/>
                      <a:gd name="connsiteX45" fmla="*/ 175179 w 203670"/>
                      <a:gd name="connsiteY45" fmla="*/ 224391 h 224390"/>
                      <a:gd name="connsiteX46" fmla="*/ 187371 w 203670"/>
                      <a:gd name="connsiteY46" fmla="*/ 224391 h 224390"/>
                      <a:gd name="connsiteX47" fmla="*/ 187371 w 203670"/>
                      <a:gd name="connsiteY47" fmla="*/ 212186 h 224390"/>
                      <a:gd name="connsiteX48" fmla="*/ 187371 w 203670"/>
                      <a:gd name="connsiteY48" fmla="*/ 118622 h 224390"/>
                      <a:gd name="connsiteX49" fmla="*/ 191478 w 203670"/>
                      <a:gd name="connsiteY49" fmla="*/ 118622 h 224390"/>
                      <a:gd name="connsiteX50" fmla="*/ 203671 w 203670"/>
                      <a:gd name="connsiteY50" fmla="*/ 118622 h 224390"/>
                      <a:gd name="connsiteX51" fmla="*/ 203671 w 203670"/>
                      <a:gd name="connsiteY51" fmla="*/ 106423 h 224390"/>
                      <a:gd name="connsiteX52" fmla="*/ 203671 w 203670"/>
                      <a:gd name="connsiteY52" fmla="*/ 61692 h 224390"/>
                      <a:gd name="connsiteX53" fmla="*/ 203671 w 203670"/>
                      <a:gd name="connsiteY53" fmla="*/ 49487 h 224390"/>
                      <a:gd name="connsiteX54" fmla="*/ 191478 w 203670"/>
                      <a:gd name="connsiteY54" fmla="*/ 49487 h 224390"/>
                      <a:gd name="connsiteX55" fmla="*/ 189425 w 203670"/>
                      <a:gd name="connsiteY55" fmla="*/ 49487 h 224390"/>
                      <a:gd name="connsiteX56" fmla="*/ 189617 w 203670"/>
                      <a:gd name="connsiteY56" fmla="*/ 45399 h 224390"/>
                      <a:gd name="connsiteX57" fmla="*/ 181340 w 203670"/>
                      <a:gd name="connsiteY57" fmla="*/ 19328 h 224390"/>
                      <a:gd name="connsiteX58" fmla="*/ 144379 w 203670"/>
                      <a:gd name="connsiteY58" fmla="*/ 0 h 224390"/>
                      <a:gd name="connsiteX59" fmla="*/ 144315 w 203670"/>
                      <a:gd name="connsiteY59" fmla="*/ 0 h 22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3670" h="224390">
                        <a:moveTo>
                          <a:pt x="144315" y="12198"/>
                        </a:moveTo>
                        <a:cubicBezTo>
                          <a:pt x="155287" y="12250"/>
                          <a:pt x="165169" y="17371"/>
                          <a:pt x="171265" y="26258"/>
                        </a:cubicBezTo>
                        <a:cubicBezTo>
                          <a:pt x="175244" y="31930"/>
                          <a:pt x="177362" y="38726"/>
                          <a:pt x="177362" y="45399"/>
                        </a:cubicBezTo>
                        <a:cubicBezTo>
                          <a:pt x="177362" y="51232"/>
                          <a:pt x="175821" y="56796"/>
                          <a:pt x="172934" y="61692"/>
                        </a:cubicBezTo>
                        <a:lnTo>
                          <a:pt x="191478" y="61692"/>
                        </a:lnTo>
                        <a:lnTo>
                          <a:pt x="191478" y="106436"/>
                        </a:lnTo>
                        <a:lnTo>
                          <a:pt x="175179" y="106436"/>
                        </a:lnTo>
                        <a:lnTo>
                          <a:pt x="175179" y="212186"/>
                        </a:lnTo>
                        <a:lnTo>
                          <a:pt x="124230" y="212186"/>
                        </a:lnTo>
                        <a:lnTo>
                          <a:pt x="79441" y="212186"/>
                        </a:lnTo>
                        <a:lnTo>
                          <a:pt x="28490" y="212186"/>
                        </a:lnTo>
                        <a:lnTo>
                          <a:pt x="28490" y="106423"/>
                        </a:lnTo>
                        <a:lnTo>
                          <a:pt x="12191" y="106423"/>
                        </a:lnTo>
                        <a:lnTo>
                          <a:pt x="12191" y="61692"/>
                        </a:lnTo>
                        <a:lnTo>
                          <a:pt x="31057" y="61692"/>
                        </a:lnTo>
                        <a:cubicBezTo>
                          <a:pt x="28233" y="56796"/>
                          <a:pt x="26629" y="51232"/>
                          <a:pt x="26629" y="45399"/>
                        </a:cubicBezTo>
                        <a:cubicBezTo>
                          <a:pt x="26629" y="38726"/>
                          <a:pt x="28812" y="31930"/>
                          <a:pt x="32726" y="26258"/>
                        </a:cubicBezTo>
                        <a:cubicBezTo>
                          <a:pt x="38886" y="17371"/>
                          <a:pt x="48704" y="12250"/>
                          <a:pt x="59740" y="12198"/>
                        </a:cubicBezTo>
                        <a:cubicBezTo>
                          <a:pt x="59740" y="12198"/>
                          <a:pt x="59805" y="12198"/>
                          <a:pt x="59869" y="12198"/>
                        </a:cubicBezTo>
                        <a:cubicBezTo>
                          <a:pt x="73601" y="12198"/>
                          <a:pt x="85985" y="20682"/>
                          <a:pt x="90734" y="33348"/>
                        </a:cubicBezTo>
                        <a:lnTo>
                          <a:pt x="101514" y="61692"/>
                        </a:lnTo>
                        <a:lnTo>
                          <a:pt x="102477" y="61692"/>
                        </a:lnTo>
                        <a:lnTo>
                          <a:pt x="113257" y="33323"/>
                        </a:lnTo>
                        <a:cubicBezTo>
                          <a:pt x="118069" y="20682"/>
                          <a:pt x="130454" y="12198"/>
                          <a:pt x="144186" y="12198"/>
                        </a:cubicBezTo>
                        <a:cubicBezTo>
                          <a:pt x="144250" y="12198"/>
                          <a:pt x="144250" y="12198"/>
                          <a:pt x="144315" y="12198"/>
                        </a:cubicBezTo>
                        <a:close/>
                        <a:moveTo>
                          <a:pt x="144315" y="0"/>
                        </a:moveTo>
                        <a:lnTo>
                          <a:pt x="144315" y="0"/>
                        </a:lnTo>
                        <a:lnTo>
                          <a:pt x="144186" y="0"/>
                        </a:lnTo>
                        <a:cubicBezTo>
                          <a:pt x="125577" y="0"/>
                          <a:pt x="108701" y="11480"/>
                          <a:pt x="102027" y="28613"/>
                        </a:cubicBezTo>
                        <a:cubicBezTo>
                          <a:pt x="95354" y="11493"/>
                          <a:pt x="78478" y="0"/>
                          <a:pt x="59869" y="0"/>
                        </a:cubicBezTo>
                        <a:cubicBezTo>
                          <a:pt x="44597" y="71"/>
                          <a:pt x="31122" y="7110"/>
                          <a:pt x="22651" y="19328"/>
                        </a:cubicBezTo>
                        <a:cubicBezTo>
                          <a:pt x="17325" y="27015"/>
                          <a:pt x="14438" y="36275"/>
                          <a:pt x="14438" y="45399"/>
                        </a:cubicBezTo>
                        <a:cubicBezTo>
                          <a:pt x="14438" y="46766"/>
                          <a:pt x="14502" y="48133"/>
                          <a:pt x="14630" y="49487"/>
                        </a:cubicBezTo>
                        <a:lnTo>
                          <a:pt x="12191" y="49487"/>
                        </a:lnTo>
                        <a:lnTo>
                          <a:pt x="0" y="49487"/>
                        </a:lnTo>
                        <a:lnTo>
                          <a:pt x="0" y="61692"/>
                        </a:lnTo>
                        <a:lnTo>
                          <a:pt x="0" y="106436"/>
                        </a:lnTo>
                        <a:lnTo>
                          <a:pt x="0" y="118635"/>
                        </a:lnTo>
                        <a:lnTo>
                          <a:pt x="12191" y="118635"/>
                        </a:lnTo>
                        <a:lnTo>
                          <a:pt x="16234" y="118635"/>
                        </a:lnTo>
                        <a:lnTo>
                          <a:pt x="16234" y="212186"/>
                        </a:lnTo>
                        <a:lnTo>
                          <a:pt x="16234" y="224391"/>
                        </a:lnTo>
                        <a:lnTo>
                          <a:pt x="28490" y="224391"/>
                        </a:lnTo>
                        <a:lnTo>
                          <a:pt x="79441" y="224391"/>
                        </a:lnTo>
                        <a:lnTo>
                          <a:pt x="124230" y="224391"/>
                        </a:lnTo>
                        <a:lnTo>
                          <a:pt x="175179" y="224391"/>
                        </a:lnTo>
                        <a:lnTo>
                          <a:pt x="187371" y="224391"/>
                        </a:lnTo>
                        <a:lnTo>
                          <a:pt x="187371" y="212186"/>
                        </a:lnTo>
                        <a:lnTo>
                          <a:pt x="187371" y="118622"/>
                        </a:lnTo>
                        <a:lnTo>
                          <a:pt x="191478" y="118622"/>
                        </a:lnTo>
                        <a:lnTo>
                          <a:pt x="203671" y="118622"/>
                        </a:lnTo>
                        <a:lnTo>
                          <a:pt x="203671" y="106423"/>
                        </a:lnTo>
                        <a:lnTo>
                          <a:pt x="203671" y="61692"/>
                        </a:lnTo>
                        <a:lnTo>
                          <a:pt x="203671" y="49487"/>
                        </a:lnTo>
                        <a:lnTo>
                          <a:pt x="191478" y="49487"/>
                        </a:lnTo>
                        <a:lnTo>
                          <a:pt x="189425" y="49487"/>
                        </a:lnTo>
                        <a:cubicBezTo>
                          <a:pt x="189553" y="48133"/>
                          <a:pt x="189617" y="46766"/>
                          <a:pt x="189617" y="45399"/>
                        </a:cubicBezTo>
                        <a:cubicBezTo>
                          <a:pt x="189617" y="36275"/>
                          <a:pt x="186666" y="27015"/>
                          <a:pt x="181340" y="19328"/>
                        </a:cubicBezTo>
                        <a:cubicBezTo>
                          <a:pt x="172934" y="7110"/>
                          <a:pt x="159458" y="71"/>
                          <a:pt x="144379" y="0"/>
                        </a:cubicBezTo>
                        <a:lnTo>
                          <a:pt x="144315" y="0"/>
                        </a:lnTo>
                        <a:close/>
                      </a:path>
                    </a:pathLst>
                  </a:custGeom>
                  <a:solidFill>
                    <a:srgbClr val="FFFFFF"/>
                  </a:solidFill>
                  <a:ln w="6417" cap="flat">
                    <a:noFill/>
                    <a:prstDash val="solid"/>
                    <a:miter/>
                  </a:ln>
                </p:spPr>
                <p:txBody>
                  <a:bodyPr rtlCol="0" anchor="ctr"/>
                  <a:lstStyle/>
                  <a:p>
                    <a:endParaRPr lang="en-US"/>
                  </a:p>
                </p:txBody>
              </p:sp>
            </p:grpSp>
          </p:grpSp>
          <p:grpSp>
            <p:nvGrpSpPr>
              <p:cNvPr id="2649" name="Graphic 2">
                <a:extLst>
                  <a:ext uri="{FF2B5EF4-FFF2-40B4-BE49-F238E27FC236}">
                    <a16:creationId xmlns:a16="http://schemas.microsoft.com/office/drawing/2014/main" id="{FAC7ACC2-5C04-4676-9BE7-D168E7F781CE}"/>
                  </a:ext>
                </a:extLst>
              </p:cNvPr>
              <p:cNvGrpSpPr/>
              <p:nvPr/>
            </p:nvGrpSpPr>
            <p:grpSpPr>
              <a:xfrm>
                <a:off x="9955088" y="5359121"/>
                <a:ext cx="488963" cy="431898"/>
                <a:chOff x="9955088" y="5359121"/>
                <a:chExt cx="488963" cy="431898"/>
              </a:xfrm>
              <a:solidFill>
                <a:srgbClr val="2C5967"/>
              </a:solidFill>
            </p:grpSpPr>
            <p:sp>
              <p:nvSpPr>
                <p:cNvPr id="2650" name="Freeform: Shape 2649">
                  <a:extLst>
                    <a:ext uri="{FF2B5EF4-FFF2-40B4-BE49-F238E27FC236}">
                      <a16:creationId xmlns:a16="http://schemas.microsoft.com/office/drawing/2014/main" id="{21E67EA2-F0C2-4C75-BE31-FD5FA07BD6DD}"/>
                    </a:ext>
                  </a:extLst>
                </p:cNvPr>
                <p:cNvSpPr/>
                <p:nvPr/>
              </p:nvSpPr>
              <p:spPr>
                <a:xfrm>
                  <a:off x="9955088" y="5681221"/>
                  <a:ext cx="488963" cy="77277"/>
                </a:xfrm>
                <a:custGeom>
                  <a:avLst/>
                  <a:gdLst>
                    <a:gd name="connsiteX0" fmla="*/ 0 w 488963"/>
                    <a:gd name="connsiteY0" fmla="*/ 16267 h 77277"/>
                    <a:gd name="connsiteX1" fmla="*/ 116145 w 488963"/>
                    <a:gd name="connsiteY1" fmla="*/ 16267 h 77277"/>
                    <a:gd name="connsiteX2" fmla="*/ 116145 w 488963"/>
                    <a:gd name="connsiteY2" fmla="*/ 52066 h 77277"/>
                    <a:gd name="connsiteX3" fmla="*/ 109215 w 488963"/>
                    <a:gd name="connsiteY3" fmla="*/ 56532 h 77277"/>
                    <a:gd name="connsiteX4" fmla="*/ 97793 w 488963"/>
                    <a:gd name="connsiteY4" fmla="*/ 60998 h 77277"/>
                    <a:gd name="connsiteX5" fmla="*/ 86435 w 488963"/>
                    <a:gd name="connsiteY5" fmla="*/ 56519 h 77277"/>
                    <a:gd name="connsiteX6" fmla="*/ 65195 w 488963"/>
                    <a:gd name="connsiteY6" fmla="*/ 48794 h 77277"/>
                    <a:gd name="connsiteX7" fmla="*/ 44019 w 488963"/>
                    <a:gd name="connsiteY7" fmla="*/ 56532 h 77277"/>
                    <a:gd name="connsiteX8" fmla="*/ 32597 w 488963"/>
                    <a:gd name="connsiteY8" fmla="*/ 61011 h 77277"/>
                    <a:gd name="connsiteX9" fmla="*/ 21239 w 488963"/>
                    <a:gd name="connsiteY9" fmla="*/ 56532 h 77277"/>
                    <a:gd name="connsiteX10" fmla="*/ 0 w 488963"/>
                    <a:gd name="connsiteY10" fmla="*/ 48794 h 77277"/>
                    <a:gd name="connsiteX11" fmla="*/ 0 w 488963"/>
                    <a:gd name="connsiteY11" fmla="*/ 65060 h 77277"/>
                    <a:gd name="connsiteX12" fmla="*/ 11422 w 488963"/>
                    <a:gd name="connsiteY12" fmla="*/ 69539 h 77277"/>
                    <a:gd name="connsiteX13" fmla="*/ 32597 w 488963"/>
                    <a:gd name="connsiteY13" fmla="*/ 77265 h 77277"/>
                    <a:gd name="connsiteX14" fmla="*/ 53773 w 488963"/>
                    <a:gd name="connsiteY14" fmla="*/ 69539 h 77277"/>
                    <a:gd name="connsiteX15" fmla="*/ 65195 w 488963"/>
                    <a:gd name="connsiteY15" fmla="*/ 65060 h 77277"/>
                    <a:gd name="connsiteX16" fmla="*/ 76617 w 488963"/>
                    <a:gd name="connsiteY16" fmla="*/ 69539 h 77277"/>
                    <a:gd name="connsiteX17" fmla="*/ 97793 w 488963"/>
                    <a:gd name="connsiteY17" fmla="*/ 77278 h 77277"/>
                    <a:gd name="connsiteX18" fmla="*/ 118968 w 488963"/>
                    <a:gd name="connsiteY18" fmla="*/ 69552 h 77277"/>
                    <a:gd name="connsiteX19" fmla="*/ 130390 w 488963"/>
                    <a:gd name="connsiteY19" fmla="*/ 65073 h 77277"/>
                    <a:gd name="connsiteX20" fmla="*/ 141812 w 488963"/>
                    <a:gd name="connsiteY20" fmla="*/ 69552 h 77277"/>
                    <a:gd name="connsiteX21" fmla="*/ 162988 w 488963"/>
                    <a:gd name="connsiteY21" fmla="*/ 77278 h 77277"/>
                    <a:gd name="connsiteX22" fmla="*/ 184163 w 488963"/>
                    <a:gd name="connsiteY22" fmla="*/ 69552 h 77277"/>
                    <a:gd name="connsiteX23" fmla="*/ 195585 w 488963"/>
                    <a:gd name="connsiteY23" fmla="*/ 65073 h 77277"/>
                    <a:gd name="connsiteX24" fmla="*/ 206943 w 488963"/>
                    <a:gd name="connsiteY24" fmla="*/ 69552 h 77277"/>
                    <a:gd name="connsiteX25" fmla="*/ 228183 w 488963"/>
                    <a:gd name="connsiteY25" fmla="*/ 77278 h 77277"/>
                    <a:gd name="connsiteX26" fmla="*/ 249358 w 488963"/>
                    <a:gd name="connsiteY26" fmla="*/ 69552 h 77277"/>
                    <a:gd name="connsiteX27" fmla="*/ 260716 w 488963"/>
                    <a:gd name="connsiteY27" fmla="*/ 65073 h 77277"/>
                    <a:gd name="connsiteX28" fmla="*/ 272139 w 488963"/>
                    <a:gd name="connsiteY28" fmla="*/ 69552 h 77277"/>
                    <a:gd name="connsiteX29" fmla="*/ 293314 w 488963"/>
                    <a:gd name="connsiteY29" fmla="*/ 77278 h 77277"/>
                    <a:gd name="connsiteX30" fmla="*/ 314490 w 488963"/>
                    <a:gd name="connsiteY30" fmla="*/ 69552 h 77277"/>
                    <a:gd name="connsiteX31" fmla="*/ 325911 w 488963"/>
                    <a:gd name="connsiteY31" fmla="*/ 65073 h 77277"/>
                    <a:gd name="connsiteX32" fmla="*/ 337333 w 488963"/>
                    <a:gd name="connsiteY32" fmla="*/ 69552 h 77277"/>
                    <a:gd name="connsiteX33" fmla="*/ 358509 w 488963"/>
                    <a:gd name="connsiteY33" fmla="*/ 77278 h 77277"/>
                    <a:gd name="connsiteX34" fmla="*/ 379684 w 488963"/>
                    <a:gd name="connsiteY34" fmla="*/ 69552 h 77277"/>
                    <a:gd name="connsiteX35" fmla="*/ 391106 w 488963"/>
                    <a:gd name="connsiteY35" fmla="*/ 65073 h 77277"/>
                    <a:gd name="connsiteX36" fmla="*/ 402464 w 488963"/>
                    <a:gd name="connsiteY36" fmla="*/ 69552 h 77277"/>
                    <a:gd name="connsiteX37" fmla="*/ 423640 w 488963"/>
                    <a:gd name="connsiteY37" fmla="*/ 77278 h 77277"/>
                    <a:gd name="connsiteX38" fmla="*/ 444815 w 488963"/>
                    <a:gd name="connsiteY38" fmla="*/ 69552 h 77277"/>
                    <a:gd name="connsiteX39" fmla="*/ 456237 w 488963"/>
                    <a:gd name="connsiteY39" fmla="*/ 65073 h 77277"/>
                    <a:gd name="connsiteX40" fmla="*/ 467659 w 488963"/>
                    <a:gd name="connsiteY40" fmla="*/ 69552 h 77277"/>
                    <a:gd name="connsiteX41" fmla="*/ 488835 w 488963"/>
                    <a:gd name="connsiteY41" fmla="*/ 77278 h 77277"/>
                    <a:gd name="connsiteX42" fmla="*/ 488835 w 488963"/>
                    <a:gd name="connsiteY42" fmla="*/ 61011 h 77277"/>
                    <a:gd name="connsiteX43" fmla="*/ 477413 w 488963"/>
                    <a:gd name="connsiteY43" fmla="*/ 56532 h 77277"/>
                    <a:gd name="connsiteX44" fmla="*/ 456237 w 488963"/>
                    <a:gd name="connsiteY44" fmla="*/ 48806 h 77277"/>
                    <a:gd name="connsiteX45" fmla="*/ 435061 w 488963"/>
                    <a:gd name="connsiteY45" fmla="*/ 56532 h 77277"/>
                    <a:gd name="connsiteX46" fmla="*/ 423640 w 488963"/>
                    <a:gd name="connsiteY46" fmla="*/ 61011 h 77277"/>
                    <a:gd name="connsiteX47" fmla="*/ 412282 w 488963"/>
                    <a:gd name="connsiteY47" fmla="*/ 56532 h 77277"/>
                    <a:gd name="connsiteX48" fmla="*/ 391106 w 488963"/>
                    <a:gd name="connsiteY48" fmla="*/ 48806 h 77277"/>
                    <a:gd name="connsiteX49" fmla="*/ 374808 w 488963"/>
                    <a:gd name="connsiteY49" fmla="*/ 53176 h 77277"/>
                    <a:gd name="connsiteX50" fmla="*/ 374808 w 488963"/>
                    <a:gd name="connsiteY50" fmla="*/ 16267 h 77277"/>
                    <a:gd name="connsiteX51" fmla="*/ 488963 w 488963"/>
                    <a:gd name="connsiteY51" fmla="*/ 16267 h 77277"/>
                    <a:gd name="connsiteX52" fmla="*/ 488963 w 488963"/>
                    <a:gd name="connsiteY52" fmla="*/ 0 h 77277"/>
                    <a:gd name="connsiteX53" fmla="*/ 0 w 488963"/>
                    <a:gd name="connsiteY53" fmla="*/ 0 h 77277"/>
                    <a:gd name="connsiteX54" fmla="*/ 0 w 488963"/>
                    <a:gd name="connsiteY54" fmla="*/ 16267 h 77277"/>
                    <a:gd name="connsiteX55" fmla="*/ 132444 w 488963"/>
                    <a:gd name="connsiteY55" fmla="*/ 16267 h 77277"/>
                    <a:gd name="connsiteX56" fmla="*/ 358573 w 488963"/>
                    <a:gd name="connsiteY56" fmla="*/ 16267 h 77277"/>
                    <a:gd name="connsiteX57" fmla="*/ 358573 w 488963"/>
                    <a:gd name="connsiteY57" fmla="*/ 61011 h 77277"/>
                    <a:gd name="connsiteX58" fmla="*/ 347151 w 488963"/>
                    <a:gd name="connsiteY58" fmla="*/ 56532 h 77277"/>
                    <a:gd name="connsiteX59" fmla="*/ 325975 w 488963"/>
                    <a:gd name="connsiteY59" fmla="*/ 48806 h 77277"/>
                    <a:gd name="connsiteX60" fmla="*/ 304800 w 488963"/>
                    <a:gd name="connsiteY60" fmla="*/ 56532 h 77277"/>
                    <a:gd name="connsiteX61" fmla="*/ 293378 w 488963"/>
                    <a:gd name="connsiteY61" fmla="*/ 61011 h 77277"/>
                    <a:gd name="connsiteX62" fmla="*/ 281956 w 488963"/>
                    <a:gd name="connsiteY62" fmla="*/ 56532 h 77277"/>
                    <a:gd name="connsiteX63" fmla="*/ 260781 w 488963"/>
                    <a:gd name="connsiteY63" fmla="*/ 48806 h 77277"/>
                    <a:gd name="connsiteX64" fmla="*/ 239605 w 488963"/>
                    <a:gd name="connsiteY64" fmla="*/ 56532 h 77277"/>
                    <a:gd name="connsiteX65" fmla="*/ 228183 w 488963"/>
                    <a:gd name="connsiteY65" fmla="*/ 61011 h 77277"/>
                    <a:gd name="connsiteX66" fmla="*/ 216825 w 488963"/>
                    <a:gd name="connsiteY66" fmla="*/ 56532 h 77277"/>
                    <a:gd name="connsiteX67" fmla="*/ 195649 w 488963"/>
                    <a:gd name="connsiteY67" fmla="*/ 48806 h 77277"/>
                    <a:gd name="connsiteX68" fmla="*/ 174474 w 488963"/>
                    <a:gd name="connsiteY68" fmla="*/ 56532 h 77277"/>
                    <a:gd name="connsiteX69" fmla="*/ 163052 w 488963"/>
                    <a:gd name="connsiteY69" fmla="*/ 61011 h 77277"/>
                    <a:gd name="connsiteX70" fmla="*/ 151630 w 488963"/>
                    <a:gd name="connsiteY70" fmla="*/ 56532 h 77277"/>
                    <a:gd name="connsiteX71" fmla="*/ 132508 w 488963"/>
                    <a:gd name="connsiteY71" fmla="*/ 48909 h 77277"/>
                    <a:gd name="connsiteX72" fmla="*/ 132508 w 488963"/>
                    <a:gd name="connsiteY72" fmla="*/ 16267 h 77277"/>
                    <a:gd name="connsiteX73" fmla="*/ 132444 w 488963"/>
                    <a:gd name="connsiteY73" fmla="*/ 16267 h 7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88963" h="77277">
                      <a:moveTo>
                        <a:pt x="0" y="16267"/>
                      </a:moveTo>
                      <a:lnTo>
                        <a:pt x="116145" y="16267"/>
                      </a:lnTo>
                      <a:lnTo>
                        <a:pt x="116145" y="52066"/>
                      </a:lnTo>
                      <a:cubicBezTo>
                        <a:pt x="113385" y="53484"/>
                        <a:pt x="111139" y="55114"/>
                        <a:pt x="109215" y="56532"/>
                      </a:cubicBezTo>
                      <a:cubicBezTo>
                        <a:pt x="105493" y="59317"/>
                        <a:pt x="103247" y="60998"/>
                        <a:pt x="97793" y="60998"/>
                      </a:cubicBezTo>
                      <a:cubicBezTo>
                        <a:pt x="92403" y="60998"/>
                        <a:pt x="90156" y="59317"/>
                        <a:pt x="86435" y="56519"/>
                      </a:cubicBezTo>
                      <a:cubicBezTo>
                        <a:pt x="82071" y="53260"/>
                        <a:pt x="76104" y="48794"/>
                        <a:pt x="65195" y="48794"/>
                      </a:cubicBezTo>
                      <a:cubicBezTo>
                        <a:pt x="54350" y="48794"/>
                        <a:pt x="48382" y="53260"/>
                        <a:pt x="44019" y="56532"/>
                      </a:cubicBezTo>
                      <a:cubicBezTo>
                        <a:pt x="40298" y="59330"/>
                        <a:pt x="38051" y="61011"/>
                        <a:pt x="32597" y="61011"/>
                      </a:cubicBezTo>
                      <a:cubicBezTo>
                        <a:pt x="27207" y="61011"/>
                        <a:pt x="24962" y="59330"/>
                        <a:pt x="21239" y="56532"/>
                      </a:cubicBezTo>
                      <a:cubicBezTo>
                        <a:pt x="16876" y="53260"/>
                        <a:pt x="10908" y="48794"/>
                        <a:pt x="0" y="48794"/>
                      </a:cubicBezTo>
                      <a:lnTo>
                        <a:pt x="0" y="65060"/>
                      </a:lnTo>
                      <a:cubicBezTo>
                        <a:pt x="5454" y="65060"/>
                        <a:pt x="7700" y="66748"/>
                        <a:pt x="11422" y="69539"/>
                      </a:cubicBezTo>
                      <a:cubicBezTo>
                        <a:pt x="15785" y="72799"/>
                        <a:pt x="21753" y="77265"/>
                        <a:pt x="32597" y="77265"/>
                      </a:cubicBezTo>
                      <a:cubicBezTo>
                        <a:pt x="43442" y="77265"/>
                        <a:pt x="49474" y="72799"/>
                        <a:pt x="53773" y="69539"/>
                      </a:cubicBezTo>
                      <a:cubicBezTo>
                        <a:pt x="57495" y="66748"/>
                        <a:pt x="59805" y="65060"/>
                        <a:pt x="65195" y="65060"/>
                      </a:cubicBezTo>
                      <a:cubicBezTo>
                        <a:pt x="70649" y="65060"/>
                        <a:pt x="72895" y="66748"/>
                        <a:pt x="76617" y="69539"/>
                      </a:cubicBezTo>
                      <a:cubicBezTo>
                        <a:pt x="80981" y="72812"/>
                        <a:pt x="86948" y="77278"/>
                        <a:pt x="97793" y="77278"/>
                      </a:cubicBezTo>
                      <a:cubicBezTo>
                        <a:pt x="108701" y="77278"/>
                        <a:pt x="114669" y="72812"/>
                        <a:pt x="118968" y="69552"/>
                      </a:cubicBezTo>
                      <a:cubicBezTo>
                        <a:pt x="122690" y="66761"/>
                        <a:pt x="125000" y="65073"/>
                        <a:pt x="130390" y="65073"/>
                      </a:cubicBezTo>
                      <a:cubicBezTo>
                        <a:pt x="135844" y="65073"/>
                        <a:pt x="138091" y="66761"/>
                        <a:pt x="141812" y="69552"/>
                      </a:cubicBezTo>
                      <a:cubicBezTo>
                        <a:pt x="146176" y="72812"/>
                        <a:pt x="152143" y="77278"/>
                        <a:pt x="162988" y="77278"/>
                      </a:cubicBezTo>
                      <a:cubicBezTo>
                        <a:pt x="173832" y="77278"/>
                        <a:pt x="179800" y="72812"/>
                        <a:pt x="184163" y="69552"/>
                      </a:cubicBezTo>
                      <a:cubicBezTo>
                        <a:pt x="187885" y="66761"/>
                        <a:pt x="190131" y="65073"/>
                        <a:pt x="195585" y="65073"/>
                      </a:cubicBezTo>
                      <a:cubicBezTo>
                        <a:pt x="200975" y="65073"/>
                        <a:pt x="203221" y="66761"/>
                        <a:pt x="206943" y="69552"/>
                      </a:cubicBezTo>
                      <a:cubicBezTo>
                        <a:pt x="211306" y="72812"/>
                        <a:pt x="217274" y="77278"/>
                        <a:pt x="228183" y="77278"/>
                      </a:cubicBezTo>
                      <a:cubicBezTo>
                        <a:pt x="239027" y="77278"/>
                        <a:pt x="244995" y="72812"/>
                        <a:pt x="249358" y="69552"/>
                      </a:cubicBezTo>
                      <a:cubicBezTo>
                        <a:pt x="253080" y="66761"/>
                        <a:pt x="255326" y="65073"/>
                        <a:pt x="260716" y="65073"/>
                      </a:cubicBezTo>
                      <a:cubicBezTo>
                        <a:pt x="266171" y="65073"/>
                        <a:pt x="268416" y="66761"/>
                        <a:pt x="272139" y="69552"/>
                      </a:cubicBezTo>
                      <a:cubicBezTo>
                        <a:pt x="276502" y="72812"/>
                        <a:pt x="282470" y="77278"/>
                        <a:pt x="293314" y="77278"/>
                      </a:cubicBezTo>
                      <a:cubicBezTo>
                        <a:pt x="304158" y="77278"/>
                        <a:pt x="310126" y="72812"/>
                        <a:pt x="314490" y="69552"/>
                      </a:cubicBezTo>
                      <a:cubicBezTo>
                        <a:pt x="318211" y="66761"/>
                        <a:pt x="320457" y="65073"/>
                        <a:pt x="325911" y="65073"/>
                      </a:cubicBezTo>
                      <a:cubicBezTo>
                        <a:pt x="331366" y="65073"/>
                        <a:pt x="333612" y="66761"/>
                        <a:pt x="337333" y="69552"/>
                      </a:cubicBezTo>
                      <a:cubicBezTo>
                        <a:pt x="341633" y="72812"/>
                        <a:pt x="347664" y="77278"/>
                        <a:pt x="358509" y="77278"/>
                      </a:cubicBezTo>
                      <a:cubicBezTo>
                        <a:pt x="369353" y="77278"/>
                        <a:pt x="375321" y="72812"/>
                        <a:pt x="379684" y="69552"/>
                      </a:cubicBezTo>
                      <a:cubicBezTo>
                        <a:pt x="383406" y="66761"/>
                        <a:pt x="385652" y="65073"/>
                        <a:pt x="391106" y="65073"/>
                      </a:cubicBezTo>
                      <a:cubicBezTo>
                        <a:pt x="396496" y="65073"/>
                        <a:pt x="398743" y="66761"/>
                        <a:pt x="402464" y="69552"/>
                      </a:cubicBezTo>
                      <a:cubicBezTo>
                        <a:pt x="406828" y="72812"/>
                        <a:pt x="412795" y="77278"/>
                        <a:pt x="423640" y="77278"/>
                      </a:cubicBezTo>
                      <a:cubicBezTo>
                        <a:pt x="434548" y="77278"/>
                        <a:pt x="440516" y="72812"/>
                        <a:pt x="444815" y="69552"/>
                      </a:cubicBezTo>
                      <a:cubicBezTo>
                        <a:pt x="448602" y="66761"/>
                        <a:pt x="450847" y="65073"/>
                        <a:pt x="456237" y="65073"/>
                      </a:cubicBezTo>
                      <a:cubicBezTo>
                        <a:pt x="461691" y="65073"/>
                        <a:pt x="463937" y="66761"/>
                        <a:pt x="467659" y="69552"/>
                      </a:cubicBezTo>
                      <a:cubicBezTo>
                        <a:pt x="472023" y="72812"/>
                        <a:pt x="477991" y="77278"/>
                        <a:pt x="488835" y="77278"/>
                      </a:cubicBezTo>
                      <a:lnTo>
                        <a:pt x="488835" y="61011"/>
                      </a:lnTo>
                      <a:cubicBezTo>
                        <a:pt x="483380" y="61011"/>
                        <a:pt x="481135" y="59330"/>
                        <a:pt x="477413" y="56532"/>
                      </a:cubicBezTo>
                      <a:cubicBezTo>
                        <a:pt x="473049" y="53273"/>
                        <a:pt x="467081" y="48806"/>
                        <a:pt x="456237" y="48806"/>
                      </a:cubicBezTo>
                      <a:cubicBezTo>
                        <a:pt x="445393" y="48806"/>
                        <a:pt x="439425" y="53273"/>
                        <a:pt x="435061" y="56532"/>
                      </a:cubicBezTo>
                      <a:cubicBezTo>
                        <a:pt x="431340" y="59330"/>
                        <a:pt x="429094" y="61011"/>
                        <a:pt x="423640" y="61011"/>
                      </a:cubicBezTo>
                      <a:cubicBezTo>
                        <a:pt x="418249" y="61011"/>
                        <a:pt x="416004" y="59330"/>
                        <a:pt x="412282" y="56532"/>
                      </a:cubicBezTo>
                      <a:cubicBezTo>
                        <a:pt x="407918" y="53273"/>
                        <a:pt x="401951" y="48806"/>
                        <a:pt x="391106" y="48806"/>
                      </a:cubicBezTo>
                      <a:cubicBezTo>
                        <a:pt x="383727" y="48806"/>
                        <a:pt x="378658" y="50860"/>
                        <a:pt x="374808" y="53176"/>
                      </a:cubicBezTo>
                      <a:lnTo>
                        <a:pt x="374808" y="16267"/>
                      </a:lnTo>
                      <a:lnTo>
                        <a:pt x="488963" y="16267"/>
                      </a:lnTo>
                      <a:lnTo>
                        <a:pt x="488963" y="0"/>
                      </a:lnTo>
                      <a:lnTo>
                        <a:pt x="0" y="0"/>
                      </a:lnTo>
                      <a:lnTo>
                        <a:pt x="0" y="16267"/>
                      </a:lnTo>
                      <a:close/>
                      <a:moveTo>
                        <a:pt x="132444" y="16267"/>
                      </a:moveTo>
                      <a:lnTo>
                        <a:pt x="358573" y="16267"/>
                      </a:lnTo>
                      <a:lnTo>
                        <a:pt x="358573" y="61011"/>
                      </a:lnTo>
                      <a:cubicBezTo>
                        <a:pt x="353119" y="61011"/>
                        <a:pt x="350873" y="59330"/>
                        <a:pt x="347151" y="56532"/>
                      </a:cubicBezTo>
                      <a:cubicBezTo>
                        <a:pt x="342787" y="53273"/>
                        <a:pt x="336820" y="48806"/>
                        <a:pt x="325975" y="48806"/>
                      </a:cubicBezTo>
                      <a:cubicBezTo>
                        <a:pt x="315131" y="48806"/>
                        <a:pt x="309163" y="53273"/>
                        <a:pt x="304800" y="56532"/>
                      </a:cubicBezTo>
                      <a:cubicBezTo>
                        <a:pt x="301078" y="59330"/>
                        <a:pt x="298832" y="61011"/>
                        <a:pt x="293378" y="61011"/>
                      </a:cubicBezTo>
                      <a:cubicBezTo>
                        <a:pt x="287988" y="61011"/>
                        <a:pt x="285678" y="59330"/>
                        <a:pt x="281956" y="56532"/>
                      </a:cubicBezTo>
                      <a:cubicBezTo>
                        <a:pt x="277657" y="53273"/>
                        <a:pt x="271625" y="48806"/>
                        <a:pt x="260781" y="48806"/>
                      </a:cubicBezTo>
                      <a:cubicBezTo>
                        <a:pt x="249936" y="48806"/>
                        <a:pt x="243968" y="53273"/>
                        <a:pt x="239605" y="56532"/>
                      </a:cubicBezTo>
                      <a:cubicBezTo>
                        <a:pt x="235883" y="59330"/>
                        <a:pt x="233637" y="61011"/>
                        <a:pt x="228183" y="61011"/>
                      </a:cubicBezTo>
                      <a:cubicBezTo>
                        <a:pt x="222793" y="61011"/>
                        <a:pt x="220547" y="59330"/>
                        <a:pt x="216825" y="56532"/>
                      </a:cubicBezTo>
                      <a:cubicBezTo>
                        <a:pt x="212462" y="53273"/>
                        <a:pt x="206494" y="48806"/>
                        <a:pt x="195649" y="48806"/>
                      </a:cubicBezTo>
                      <a:cubicBezTo>
                        <a:pt x="184805" y="48806"/>
                        <a:pt x="178773" y="53273"/>
                        <a:pt x="174474" y="56532"/>
                      </a:cubicBezTo>
                      <a:cubicBezTo>
                        <a:pt x="170688" y="59330"/>
                        <a:pt x="168442" y="61011"/>
                        <a:pt x="163052" y="61011"/>
                      </a:cubicBezTo>
                      <a:cubicBezTo>
                        <a:pt x="157597" y="61011"/>
                        <a:pt x="155352" y="59330"/>
                        <a:pt x="151630" y="56532"/>
                      </a:cubicBezTo>
                      <a:cubicBezTo>
                        <a:pt x="147587" y="53484"/>
                        <a:pt x="142069" y="49441"/>
                        <a:pt x="132508" y="48909"/>
                      </a:cubicBezTo>
                      <a:lnTo>
                        <a:pt x="132508" y="16267"/>
                      </a:lnTo>
                      <a:lnTo>
                        <a:pt x="132444" y="16267"/>
                      </a:lnTo>
                      <a:close/>
                    </a:path>
                  </a:pathLst>
                </a:custGeom>
                <a:solidFill>
                  <a:srgbClr val="2C5967"/>
                </a:solidFill>
                <a:ln w="6417" cap="flat">
                  <a:noFill/>
                  <a:prstDash val="solid"/>
                  <a:miter/>
                </a:ln>
              </p:spPr>
              <p:txBody>
                <a:bodyPr rtlCol="0" anchor="ctr"/>
                <a:lstStyle/>
                <a:p>
                  <a:endParaRPr lang="en-US"/>
                </a:p>
              </p:txBody>
            </p:sp>
            <p:sp>
              <p:nvSpPr>
                <p:cNvPr id="2651" name="Freeform: Shape 2650">
                  <a:extLst>
                    <a:ext uri="{FF2B5EF4-FFF2-40B4-BE49-F238E27FC236}">
                      <a16:creationId xmlns:a16="http://schemas.microsoft.com/office/drawing/2014/main" id="{3924C2B2-79A8-4244-90E5-3E6D8F3EFB34}"/>
                    </a:ext>
                  </a:extLst>
                </p:cNvPr>
                <p:cNvSpPr/>
                <p:nvPr/>
              </p:nvSpPr>
              <p:spPr>
                <a:xfrm>
                  <a:off x="9955088" y="5520556"/>
                  <a:ext cx="488963" cy="144398"/>
                </a:xfrm>
                <a:custGeom>
                  <a:avLst/>
                  <a:gdLst>
                    <a:gd name="connsiteX0" fmla="*/ 482803 w 488963"/>
                    <a:gd name="connsiteY0" fmla="*/ 128119 h 144398"/>
                    <a:gd name="connsiteX1" fmla="*/ 480749 w 488963"/>
                    <a:gd name="connsiteY1" fmla="*/ 128119 h 144398"/>
                    <a:gd name="connsiteX2" fmla="*/ 374871 w 488963"/>
                    <a:gd name="connsiteY2" fmla="*/ 8143 h 144398"/>
                    <a:gd name="connsiteX3" fmla="*/ 374871 w 488963"/>
                    <a:gd name="connsiteY3" fmla="*/ 0 h 144398"/>
                    <a:gd name="connsiteX4" fmla="*/ 358573 w 488963"/>
                    <a:gd name="connsiteY4" fmla="*/ 0 h 144398"/>
                    <a:gd name="connsiteX5" fmla="*/ 358573 w 488963"/>
                    <a:gd name="connsiteY5" fmla="*/ 8143 h 144398"/>
                    <a:gd name="connsiteX6" fmla="*/ 337847 w 488963"/>
                    <a:gd name="connsiteY6" fmla="*/ 77580 h 144398"/>
                    <a:gd name="connsiteX7" fmla="*/ 246535 w 488963"/>
                    <a:gd name="connsiteY7" fmla="*/ 126097 h 144398"/>
                    <a:gd name="connsiteX8" fmla="*/ 154004 w 488963"/>
                    <a:gd name="connsiteY8" fmla="*/ 79704 h 144398"/>
                    <a:gd name="connsiteX9" fmla="*/ 132444 w 488963"/>
                    <a:gd name="connsiteY9" fmla="*/ 8150 h 144398"/>
                    <a:gd name="connsiteX10" fmla="*/ 132444 w 488963"/>
                    <a:gd name="connsiteY10" fmla="*/ 13 h 144398"/>
                    <a:gd name="connsiteX11" fmla="*/ 116145 w 488963"/>
                    <a:gd name="connsiteY11" fmla="*/ 13 h 144398"/>
                    <a:gd name="connsiteX12" fmla="*/ 116145 w 488963"/>
                    <a:gd name="connsiteY12" fmla="*/ 8150 h 144398"/>
                    <a:gd name="connsiteX13" fmla="*/ 10203 w 488963"/>
                    <a:gd name="connsiteY13" fmla="*/ 128132 h 144398"/>
                    <a:gd name="connsiteX14" fmla="*/ 2053 w 488963"/>
                    <a:gd name="connsiteY14" fmla="*/ 128132 h 144398"/>
                    <a:gd name="connsiteX15" fmla="*/ 0 w 488963"/>
                    <a:gd name="connsiteY15" fmla="*/ 128132 h 144398"/>
                    <a:gd name="connsiteX16" fmla="*/ 0 w 488963"/>
                    <a:gd name="connsiteY16" fmla="*/ 144398 h 144398"/>
                    <a:gd name="connsiteX17" fmla="*/ 2053 w 488963"/>
                    <a:gd name="connsiteY17" fmla="*/ 144398 h 144398"/>
                    <a:gd name="connsiteX18" fmla="*/ 10203 w 488963"/>
                    <a:gd name="connsiteY18" fmla="*/ 144398 h 144398"/>
                    <a:gd name="connsiteX19" fmla="*/ 480814 w 488963"/>
                    <a:gd name="connsiteY19" fmla="*/ 144398 h 144398"/>
                    <a:gd name="connsiteX20" fmla="*/ 482803 w 488963"/>
                    <a:gd name="connsiteY20" fmla="*/ 144398 h 144398"/>
                    <a:gd name="connsiteX21" fmla="*/ 488963 w 488963"/>
                    <a:gd name="connsiteY21" fmla="*/ 144398 h 144398"/>
                    <a:gd name="connsiteX22" fmla="*/ 488963 w 488963"/>
                    <a:gd name="connsiteY22" fmla="*/ 128132 h 144398"/>
                    <a:gd name="connsiteX23" fmla="*/ 482803 w 488963"/>
                    <a:gd name="connsiteY23" fmla="*/ 128119 h 144398"/>
                    <a:gd name="connsiteX24" fmla="*/ 116145 w 488963"/>
                    <a:gd name="connsiteY24" fmla="*/ 128119 h 144398"/>
                    <a:gd name="connsiteX25" fmla="*/ 68275 w 488963"/>
                    <a:gd name="connsiteY25" fmla="*/ 128119 h 144398"/>
                    <a:gd name="connsiteX26" fmla="*/ 106198 w 488963"/>
                    <a:gd name="connsiteY26" fmla="*/ 89547 h 144398"/>
                    <a:gd name="connsiteX27" fmla="*/ 116145 w 488963"/>
                    <a:gd name="connsiteY27" fmla="*/ 71612 h 144398"/>
                    <a:gd name="connsiteX28" fmla="*/ 116145 w 488963"/>
                    <a:gd name="connsiteY28" fmla="*/ 128119 h 144398"/>
                    <a:gd name="connsiteX29" fmla="*/ 132444 w 488963"/>
                    <a:gd name="connsiteY29" fmla="*/ 128119 h 144398"/>
                    <a:gd name="connsiteX30" fmla="*/ 132444 w 488963"/>
                    <a:gd name="connsiteY30" fmla="*/ 74666 h 144398"/>
                    <a:gd name="connsiteX31" fmla="*/ 140401 w 488963"/>
                    <a:gd name="connsiteY31" fmla="*/ 88584 h 144398"/>
                    <a:gd name="connsiteX32" fmla="*/ 183650 w 488963"/>
                    <a:gd name="connsiteY32" fmla="*/ 128106 h 144398"/>
                    <a:gd name="connsiteX33" fmla="*/ 132444 w 488963"/>
                    <a:gd name="connsiteY33" fmla="*/ 128106 h 144398"/>
                    <a:gd name="connsiteX34" fmla="*/ 132444 w 488963"/>
                    <a:gd name="connsiteY34" fmla="*/ 128119 h 144398"/>
                    <a:gd name="connsiteX35" fmla="*/ 358573 w 488963"/>
                    <a:gd name="connsiteY35" fmla="*/ 128119 h 144398"/>
                    <a:gd name="connsiteX36" fmla="*/ 307687 w 488963"/>
                    <a:gd name="connsiteY36" fmla="*/ 128119 h 144398"/>
                    <a:gd name="connsiteX37" fmla="*/ 351707 w 488963"/>
                    <a:gd name="connsiteY37" fmla="*/ 86133 h 144398"/>
                    <a:gd name="connsiteX38" fmla="*/ 358573 w 488963"/>
                    <a:gd name="connsiteY38" fmla="*/ 73697 h 144398"/>
                    <a:gd name="connsiteX39" fmla="*/ 358573 w 488963"/>
                    <a:gd name="connsiteY39" fmla="*/ 128119 h 144398"/>
                    <a:gd name="connsiteX40" fmla="*/ 374871 w 488963"/>
                    <a:gd name="connsiteY40" fmla="*/ 128119 h 144398"/>
                    <a:gd name="connsiteX41" fmla="*/ 374871 w 488963"/>
                    <a:gd name="connsiteY41" fmla="*/ 71612 h 144398"/>
                    <a:gd name="connsiteX42" fmla="*/ 384818 w 488963"/>
                    <a:gd name="connsiteY42" fmla="*/ 89547 h 144398"/>
                    <a:gd name="connsiteX43" fmla="*/ 422742 w 488963"/>
                    <a:gd name="connsiteY43" fmla="*/ 128119 h 144398"/>
                    <a:gd name="connsiteX44" fmla="*/ 374871 w 488963"/>
                    <a:gd name="connsiteY44" fmla="*/ 128119 h 14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88963" h="144398">
                      <a:moveTo>
                        <a:pt x="482803" y="128119"/>
                      </a:moveTo>
                      <a:lnTo>
                        <a:pt x="480749" y="128119"/>
                      </a:lnTo>
                      <a:cubicBezTo>
                        <a:pt x="400924" y="128119"/>
                        <a:pt x="374871" y="38886"/>
                        <a:pt x="374871" y="8143"/>
                      </a:cubicBezTo>
                      <a:lnTo>
                        <a:pt x="374871" y="0"/>
                      </a:lnTo>
                      <a:lnTo>
                        <a:pt x="358573" y="0"/>
                      </a:lnTo>
                      <a:lnTo>
                        <a:pt x="358573" y="8143"/>
                      </a:lnTo>
                      <a:cubicBezTo>
                        <a:pt x="358573" y="21528"/>
                        <a:pt x="354209" y="51213"/>
                        <a:pt x="337847" y="77580"/>
                      </a:cubicBezTo>
                      <a:cubicBezTo>
                        <a:pt x="317954" y="109767"/>
                        <a:pt x="287218" y="126097"/>
                        <a:pt x="246535" y="126097"/>
                      </a:cubicBezTo>
                      <a:cubicBezTo>
                        <a:pt x="205339" y="126097"/>
                        <a:pt x="174217" y="110492"/>
                        <a:pt x="154004" y="79704"/>
                      </a:cubicBezTo>
                      <a:cubicBezTo>
                        <a:pt x="138091" y="55384"/>
                        <a:pt x="132444" y="25956"/>
                        <a:pt x="132444" y="8150"/>
                      </a:cubicBezTo>
                      <a:lnTo>
                        <a:pt x="132444" y="13"/>
                      </a:lnTo>
                      <a:lnTo>
                        <a:pt x="116145" y="13"/>
                      </a:lnTo>
                      <a:lnTo>
                        <a:pt x="116145" y="8150"/>
                      </a:lnTo>
                      <a:cubicBezTo>
                        <a:pt x="116145" y="38899"/>
                        <a:pt x="90092" y="128132"/>
                        <a:pt x="10203" y="128132"/>
                      </a:cubicBezTo>
                      <a:lnTo>
                        <a:pt x="2053" y="128132"/>
                      </a:lnTo>
                      <a:lnTo>
                        <a:pt x="0" y="128132"/>
                      </a:lnTo>
                      <a:lnTo>
                        <a:pt x="0" y="144398"/>
                      </a:lnTo>
                      <a:lnTo>
                        <a:pt x="2053" y="144398"/>
                      </a:lnTo>
                      <a:lnTo>
                        <a:pt x="10203" y="144398"/>
                      </a:lnTo>
                      <a:lnTo>
                        <a:pt x="480814" y="144398"/>
                      </a:lnTo>
                      <a:lnTo>
                        <a:pt x="482803" y="144398"/>
                      </a:lnTo>
                      <a:lnTo>
                        <a:pt x="488963" y="144398"/>
                      </a:lnTo>
                      <a:lnTo>
                        <a:pt x="488963" y="128132"/>
                      </a:lnTo>
                      <a:lnTo>
                        <a:pt x="482803" y="128119"/>
                      </a:lnTo>
                      <a:close/>
                      <a:moveTo>
                        <a:pt x="116145" y="128119"/>
                      </a:moveTo>
                      <a:lnTo>
                        <a:pt x="68275" y="128119"/>
                      </a:lnTo>
                      <a:cubicBezTo>
                        <a:pt x="85408" y="117319"/>
                        <a:pt x="97728" y="102779"/>
                        <a:pt x="106198" y="89547"/>
                      </a:cubicBezTo>
                      <a:cubicBezTo>
                        <a:pt x="109921" y="83727"/>
                        <a:pt x="113257" y="77689"/>
                        <a:pt x="116145" y="71612"/>
                      </a:cubicBezTo>
                      <a:lnTo>
                        <a:pt x="116145" y="128119"/>
                      </a:lnTo>
                      <a:close/>
                      <a:moveTo>
                        <a:pt x="132444" y="128119"/>
                      </a:moveTo>
                      <a:lnTo>
                        <a:pt x="132444" y="74666"/>
                      </a:lnTo>
                      <a:cubicBezTo>
                        <a:pt x="134818" y="79389"/>
                        <a:pt x="137448" y="84060"/>
                        <a:pt x="140401" y="88584"/>
                      </a:cubicBezTo>
                      <a:cubicBezTo>
                        <a:pt x="149320" y="102265"/>
                        <a:pt x="163116" y="117396"/>
                        <a:pt x="183650" y="128106"/>
                      </a:cubicBezTo>
                      <a:lnTo>
                        <a:pt x="132444" y="128106"/>
                      </a:lnTo>
                      <a:lnTo>
                        <a:pt x="132444" y="128119"/>
                      </a:lnTo>
                      <a:close/>
                      <a:moveTo>
                        <a:pt x="358573" y="128119"/>
                      </a:moveTo>
                      <a:lnTo>
                        <a:pt x="307687" y="128119"/>
                      </a:lnTo>
                      <a:cubicBezTo>
                        <a:pt x="328735" y="116883"/>
                        <a:pt x="342724" y="100712"/>
                        <a:pt x="351707" y="86133"/>
                      </a:cubicBezTo>
                      <a:cubicBezTo>
                        <a:pt x="354274" y="82046"/>
                        <a:pt x="356519" y="77888"/>
                        <a:pt x="358573" y="73697"/>
                      </a:cubicBezTo>
                      <a:lnTo>
                        <a:pt x="358573" y="128119"/>
                      </a:lnTo>
                      <a:close/>
                      <a:moveTo>
                        <a:pt x="374871" y="128119"/>
                      </a:moveTo>
                      <a:lnTo>
                        <a:pt x="374871" y="71612"/>
                      </a:lnTo>
                      <a:cubicBezTo>
                        <a:pt x="377759" y="77689"/>
                        <a:pt x="381096" y="83727"/>
                        <a:pt x="384818" y="89547"/>
                      </a:cubicBezTo>
                      <a:cubicBezTo>
                        <a:pt x="393288" y="102766"/>
                        <a:pt x="405608" y="117319"/>
                        <a:pt x="422742" y="128119"/>
                      </a:cubicBezTo>
                      <a:lnTo>
                        <a:pt x="374871" y="128119"/>
                      </a:lnTo>
                      <a:close/>
                    </a:path>
                  </a:pathLst>
                </a:custGeom>
                <a:solidFill>
                  <a:srgbClr val="2C5967"/>
                </a:solidFill>
                <a:ln w="6417" cap="flat">
                  <a:noFill/>
                  <a:prstDash val="solid"/>
                  <a:miter/>
                </a:ln>
              </p:spPr>
              <p:txBody>
                <a:bodyPr rtlCol="0" anchor="ctr"/>
                <a:lstStyle/>
                <a:p>
                  <a:endParaRPr lang="en-US"/>
                </a:p>
              </p:txBody>
            </p:sp>
            <p:sp>
              <p:nvSpPr>
                <p:cNvPr id="2652" name="Freeform: Shape 2651">
                  <a:extLst>
                    <a:ext uri="{FF2B5EF4-FFF2-40B4-BE49-F238E27FC236}">
                      <a16:creationId xmlns:a16="http://schemas.microsoft.com/office/drawing/2014/main" id="{C5831472-14ED-482D-9BFF-8DF0CF94CCBD}"/>
                    </a:ext>
                  </a:extLst>
                </p:cNvPr>
                <p:cNvSpPr/>
                <p:nvPr/>
              </p:nvSpPr>
              <p:spPr>
                <a:xfrm>
                  <a:off x="9955088" y="5762554"/>
                  <a:ext cx="488834" cy="28464"/>
                </a:xfrm>
                <a:custGeom>
                  <a:avLst/>
                  <a:gdLst>
                    <a:gd name="connsiteX0" fmla="*/ 456366 w 488834"/>
                    <a:gd name="connsiteY0" fmla="*/ 0 h 28464"/>
                    <a:gd name="connsiteX1" fmla="*/ 435126 w 488834"/>
                    <a:gd name="connsiteY1" fmla="*/ 7719 h 28464"/>
                    <a:gd name="connsiteX2" fmla="*/ 423768 w 488834"/>
                    <a:gd name="connsiteY2" fmla="*/ 12198 h 28464"/>
                    <a:gd name="connsiteX3" fmla="*/ 412346 w 488834"/>
                    <a:gd name="connsiteY3" fmla="*/ 7719 h 28464"/>
                    <a:gd name="connsiteX4" fmla="*/ 391170 w 488834"/>
                    <a:gd name="connsiteY4" fmla="*/ 0 h 28464"/>
                    <a:gd name="connsiteX5" fmla="*/ 369995 w 488834"/>
                    <a:gd name="connsiteY5" fmla="*/ 7719 h 28464"/>
                    <a:gd name="connsiteX6" fmla="*/ 358573 w 488834"/>
                    <a:gd name="connsiteY6" fmla="*/ 12198 h 28464"/>
                    <a:gd name="connsiteX7" fmla="*/ 347151 w 488834"/>
                    <a:gd name="connsiteY7" fmla="*/ 7719 h 28464"/>
                    <a:gd name="connsiteX8" fmla="*/ 325975 w 488834"/>
                    <a:gd name="connsiteY8" fmla="*/ 0 h 28464"/>
                    <a:gd name="connsiteX9" fmla="*/ 304800 w 488834"/>
                    <a:gd name="connsiteY9" fmla="*/ 7719 h 28464"/>
                    <a:gd name="connsiteX10" fmla="*/ 293378 w 488834"/>
                    <a:gd name="connsiteY10" fmla="*/ 12198 h 28464"/>
                    <a:gd name="connsiteX11" fmla="*/ 282020 w 488834"/>
                    <a:gd name="connsiteY11" fmla="*/ 7719 h 28464"/>
                    <a:gd name="connsiteX12" fmla="*/ 260845 w 488834"/>
                    <a:gd name="connsiteY12" fmla="*/ 0 h 28464"/>
                    <a:gd name="connsiteX13" fmla="*/ 239669 w 488834"/>
                    <a:gd name="connsiteY13" fmla="*/ 7719 h 28464"/>
                    <a:gd name="connsiteX14" fmla="*/ 228247 w 488834"/>
                    <a:gd name="connsiteY14" fmla="*/ 12198 h 28464"/>
                    <a:gd name="connsiteX15" fmla="*/ 216825 w 488834"/>
                    <a:gd name="connsiteY15" fmla="*/ 7719 h 28464"/>
                    <a:gd name="connsiteX16" fmla="*/ 195649 w 488834"/>
                    <a:gd name="connsiteY16" fmla="*/ 0 h 28464"/>
                    <a:gd name="connsiteX17" fmla="*/ 174474 w 488834"/>
                    <a:gd name="connsiteY17" fmla="*/ 7719 h 28464"/>
                    <a:gd name="connsiteX18" fmla="*/ 163052 w 488834"/>
                    <a:gd name="connsiteY18" fmla="*/ 12198 h 28464"/>
                    <a:gd name="connsiteX19" fmla="*/ 151694 w 488834"/>
                    <a:gd name="connsiteY19" fmla="*/ 7719 h 28464"/>
                    <a:gd name="connsiteX20" fmla="*/ 130454 w 488834"/>
                    <a:gd name="connsiteY20" fmla="*/ 0 h 28464"/>
                    <a:gd name="connsiteX21" fmla="*/ 109279 w 488834"/>
                    <a:gd name="connsiteY21" fmla="*/ 7719 h 28464"/>
                    <a:gd name="connsiteX22" fmla="*/ 97793 w 488834"/>
                    <a:gd name="connsiteY22" fmla="*/ 12198 h 28464"/>
                    <a:gd name="connsiteX23" fmla="*/ 86435 w 488834"/>
                    <a:gd name="connsiteY23" fmla="*/ 7719 h 28464"/>
                    <a:gd name="connsiteX24" fmla="*/ 65195 w 488834"/>
                    <a:gd name="connsiteY24" fmla="*/ 0 h 28464"/>
                    <a:gd name="connsiteX25" fmla="*/ 44019 w 488834"/>
                    <a:gd name="connsiteY25" fmla="*/ 7719 h 28464"/>
                    <a:gd name="connsiteX26" fmla="*/ 32597 w 488834"/>
                    <a:gd name="connsiteY26" fmla="*/ 12198 h 28464"/>
                    <a:gd name="connsiteX27" fmla="*/ 21239 w 488834"/>
                    <a:gd name="connsiteY27" fmla="*/ 7719 h 28464"/>
                    <a:gd name="connsiteX28" fmla="*/ 0 w 488834"/>
                    <a:gd name="connsiteY28" fmla="*/ 0 h 28464"/>
                    <a:gd name="connsiteX29" fmla="*/ 0 w 488834"/>
                    <a:gd name="connsiteY29" fmla="*/ 16260 h 28464"/>
                    <a:gd name="connsiteX30" fmla="*/ 11422 w 488834"/>
                    <a:gd name="connsiteY30" fmla="*/ 20739 h 28464"/>
                    <a:gd name="connsiteX31" fmla="*/ 32597 w 488834"/>
                    <a:gd name="connsiteY31" fmla="*/ 28465 h 28464"/>
                    <a:gd name="connsiteX32" fmla="*/ 53773 w 488834"/>
                    <a:gd name="connsiteY32" fmla="*/ 20739 h 28464"/>
                    <a:gd name="connsiteX33" fmla="*/ 65195 w 488834"/>
                    <a:gd name="connsiteY33" fmla="*/ 16260 h 28464"/>
                    <a:gd name="connsiteX34" fmla="*/ 76617 w 488834"/>
                    <a:gd name="connsiteY34" fmla="*/ 20739 h 28464"/>
                    <a:gd name="connsiteX35" fmla="*/ 97793 w 488834"/>
                    <a:gd name="connsiteY35" fmla="*/ 28465 h 28464"/>
                    <a:gd name="connsiteX36" fmla="*/ 118968 w 488834"/>
                    <a:gd name="connsiteY36" fmla="*/ 20739 h 28464"/>
                    <a:gd name="connsiteX37" fmla="*/ 130390 w 488834"/>
                    <a:gd name="connsiteY37" fmla="*/ 16260 h 28464"/>
                    <a:gd name="connsiteX38" fmla="*/ 141812 w 488834"/>
                    <a:gd name="connsiteY38" fmla="*/ 20739 h 28464"/>
                    <a:gd name="connsiteX39" fmla="*/ 162988 w 488834"/>
                    <a:gd name="connsiteY39" fmla="*/ 28465 h 28464"/>
                    <a:gd name="connsiteX40" fmla="*/ 184163 w 488834"/>
                    <a:gd name="connsiteY40" fmla="*/ 20739 h 28464"/>
                    <a:gd name="connsiteX41" fmla="*/ 195585 w 488834"/>
                    <a:gd name="connsiteY41" fmla="*/ 16260 h 28464"/>
                    <a:gd name="connsiteX42" fmla="*/ 206943 w 488834"/>
                    <a:gd name="connsiteY42" fmla="*/ 20739 h 28464"/>
                    <a:gd name="connsiteX43" fmla="*/ 228183 w 488834"/>
                    <a:gd name="connsiteY43" fmla="*/ 28465 h 28464"/>
                    <a:gd name="connsiteX44" fmla="*/ 249358 w 488834"/>
                    <a:gd name="connsiteY44" fmla="*/ 20739 h 28464"/>
                    <a:gd name="connsiteX45" fmla="*/ 260716 w 488834"/>
                    <a:gd name="connsiteY45" fmla="*/ 16260 h 28464"/>
                    <a:gd name="connsiteX46" fmla="*/ 272139 w 488834"/>
                    <a:gd name="connsiteY46" fmla="*/ 20739 h 28464"/>
                    <a:gd name="connsiteX47" fmla="*/ 293314 w 488834"/>
                    <a:gd name="connsiteY47" fmla="*/ 28465 h 28464"/>
                    <a:gd name="connsiteX48" fmla="*/ 314490 w 488834"/>
                    <a:gd name="connsiteY48" fmla="*/ 20739 h 28464"/>
                    <a:gd name="connsiteX49" fmla="*/ 325911 w 488834"/>
                    <a:gd name="connsiteY49" fmla="*/ 16260 h 28464"/>
                    <a:gd name="connsiteX50" fmla="*/ 337333 w 488834"/>
                    <a:gd name="connsiteY50" fmla="*/ 20739 h 28464"/>
                    <a:gd name="connsiteX51" fmla="*/ 358509 w 488834"/>
                    <a:gd name="connsiteY51" fmla="*/ 28465 h 28464"/>
                    <a:gd name="connsiteX52" fmla="*/ 379684 w 488834"/>
                    <a:gd name="connsiteY52" fmla="*/ 20739 h 28464"/>
                    <a:gd name="connsiteX53" fmla="*/ 391106 w 488834"/>
                    <a:gd name="connsiteY53" fmla="*/ 16260 h 28464"/>
                    <a:gd name="connsiteX54" fmla="*/ 402464 w 488834"/>
                    <a:gd name="connsiteY54" fmla="*/ 20739 h 28464"/>
                    <a:gd name="connsiteX55" fmla="*/ 423640 w 488834"/>
                    <a:gd name="connsiteY55" fmla="*/ 28465 h 28464"/>
                    <a:gd name="connsiteX56" fmla="*/ 444815 w 488834"/>
                    <a:gd name="connsiteY56" fmla="*/ 20739 h 28464"/>
                    <a:gd name="connsiteX57" fmla="*/ 456237 w 488834"/>
                    <a:gd name="connsiteY57" fmla="*/ 16260 h 28464"/>
                    <a:gd name="connsiteX58" fmla="*/ 467659 w 488834"/>
                    <a:gd name="connsiteY58" fmla="*/ 20739 h 28464"/>
                    <a:gd name="connsiteX59" fmla="*/ 488835 w 488834"/>
                    <a:gd name="connsiteY59" fmla="*/ 28465 h 28464"/>
                    <a:gd name="connsiteX60" fmla="*/ 488835 w 488834"/>
                    <a:gd name="connsiteY60" fmla="*/ 12198 h 28464"/>
                    <a:gd name="connsiteX61" fmla="*/ 477413 w 488834"/>
                    <a:gd name="connsiteY61" fmla="*/ 7719 h 28464"/>
                    <a:gd name="connsiteX62" fmla="*/ 456366 w 488834"/>
                    <a:gd name="connsiteY62" fmla="*/ 0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8834" h="28464">
                      <a:moveTo>
                        <a:pt x="456366" y="0"/>
                      </a:moveTo>
                      <a:cubicBezTo>
                        <a:pt x="445457" y="0"/>
                        <a:pt x="439489" y="4466"/>
                        <a:pt x="435126" y="7719"/>
                      </a:cubicBezTo>
                      <a:cubicBezTo>
                        <a:pt x="431404" y="10517"/>
                        <a:pt x="429158" y="12198"/>
                        <a:pt x="423768" y="12198"/>
                      </a:cubicBezTo>
                      <a:cubicBezTo>
                        <a:pt x="418314" y="12198"/>
                        <a:pt x="416068" y="10517"/>
                        <a:pt x="412346" y="7719"/>
                      </a:cubicBezTo>
                      <a:cubicBezTo>
                        <a:pt x="407983" y="4466"/>
                        <a:pt x="402015" y="0"/>
                        <a:pt x="391170" y="0"/>
                      </a:cubicBezTo>
                      <a:cubicBezTo>
                        <a:pt x="380326" y="0"/>
                        <a:pt x="374358" y="4466"/>
                        <a:pt x="369995" y="7719"/>
                      </a:cubicBezTo>
                      <a:cubicBezTo>
                        <a:pt x="366273" y="10517"/>
                        <a:pt x="364027" y="12198"/>
                        <a:pt x="358573" y="12198"/>
                      </a:cubicBezTo>
                      <a:cubicBezTo>
                        <a:pt x="353182" y="12198"/>
                        <a:pt x="350873" y="10517"/>
                        <a:pt x="347151" y="7719"/>
                      </a:cubicBezTo>
                      <a:cubicBezTo>
                        <a:pt x="342851" y="4466"/>
                        <a:pt x="336820" y="0"/>
                        <a:pt x="325975" y="0"/>
                      </a:cubicBezTo>
                      <a:cubicBezTo>
                        <a:pt x="315131" y="0"/>
                        <a:pt x="309163" y="4466"/>
                        <a:pt x="304800" y="7719"/>
                      </a:cubicBezTo>
                      <a:cubicBezTo>
                        <a:pt x="301078" y="10517"/>
                        <a:pt x="298832" y="12198"/>
                        <a:pt x="293378" y="12198"/>
                      </a:cubicBezTo>
                      <a:cubicBezTo>
                        <a:pt x="287988" y="12198"/>
                        <a:pt x="285742" y="10517"/>
                        <a:pt x="282020" y="7719"/>
                      </a:cubicBezTo>
                      <a:cubicBezTo>
                        <a:pt x="277657" y="4466"/>
                        <a:pt x="271689" y="0"/>
                        <a:pt x="260845" y="0"/>
                      </a:cubicBezTo>
                      <a:cubicBezTo>
                        <a:pt x="249936" y="0"/>
                        <a:pt x="243968" y="4466"/>
                        <a:pt x="239669" y="7719"/>
                      </a:cubicBezTo>
                      <a:cubicBezTo>
                        <a:pt x="235883" y="10517"/>
                        <a:pt x="233637" y="12198"/>
                        <a:pt x="228247" y="12198"/>
                      </a:cubicBezTo>
                      <a:cubicBezTo>
                        <a:pt x="222793" y="12198"/>
                        <a:pt x="220547" y="10517"/>
                        <a:pt x="216825" y="7719"/>
                      </a:cubicBezTo>
                      <a:cubicBezTo>
                        <a:pt x="212462" y="4466"/>
                        <a:pt x="206494" y="0"/>
                        <a:pt x="195649" y="0"/>
                      </a:cubicBezTo>
                      <a:cubicBezTo>
                        <a:pt x="184805" y="0"/>
                        <a:pt x="178837" y="4466"/>
                        <a:pt x="174474" y="7719"/>
                      </a:cubicBezTo>
                      <a:cubicBezTo>
                        <a:pt x="170752" y="10517"/>
                        <a:pt x="168506" y="12198"/>
                        <a:pt x="163052" y="12198"/>
                      </a:cubicBezTo>
                      <a:cubicBezTo>
                        <a:pt x="157661" y="12198"/>
                        <a:pt x="155416" y="10517"/>
                        <a:pt x="151694" y="7719"/>
                      </a:cubicBezTo>
                      <a:cubicBezTo>
                        <a:pt x="147330" y="4466"/>
                        <a:pt x="141363" y="0"/>
                        <a:pt x="130454" y="0"/>
                      </a:cubicBezTo>
                      <a:cubicBezTo>
                        <a:pt x="119610" y="0"/>
                        <a:pt x="113642" y="4466"/>
                        <a:pt x="109279" y="7719"/>
                      </a:cubicBezTo>
                      <a:cubicBezTo>
                        <a:pt x="105493" y="10517"/>
                        <a:pt x="103247" y="12198"/>
                        <a:pt x="97793" y="12198"/>
                      </a:cubicBezTo>
                      <a:cubicBezTo>
                        <a:pt x="92403" y="12198"/>
                        <a:pt x="90156" y="10517"/>
                        <a:pt x="86435" y="7719"/>
                      </a:cubicBezTo>
                      <a:cubicBezTo>
                        <a:pt x="82071" y="4466"/>
                        <a:pt x="76104" y="0"/>
                        <a:pt x="65195" y="0"/>
                      </a:cubicBezTo>
                      <a:cubicBezTo>
                        <a:pt x="54350" y="0"/>
                        <a:pt x="48382" y="4466"/>
                        <a:pt x="44019" y="7719"/>
                      </a:cubicBezTo>
                      <a:cubicBezTo>
                        <a:pt x="40298" y="10517"/>
                        <a:pt x="38051" y="12198"/>
                        <a:pt x="32597" y="12198"/>
                      </a:cubicBezTo>
                      <a:cubicBezTo>
                        <a:pt x="27207" y="12198"/>
                        <a:pt x="24962" y="10517"/>
                        <a:pt x="21239" y="7719"/>
                      </a:cubicBezTo>
                      <a:cubicBezTo>
                        <a:pt x="16876" y="4466"/>
                        <a:pt x="10908" y="0"/>
                        <a:pt x="0" y="0"/>
                      </a:cubicBezTo>
                      <a:lnTo>
                        <a:pt x="0" y="16260"/>
                      </a:lnTo>
                      <a:cubicBezTo>
                        <a:pt x="5454" y="16260"/>
                        <a:pt x="7700" y="17948"/>
                        <a:pt x="11422" y="20739"/>
                      </a:cubicBezTo>
                      <a:cubicBezTo>
                        <a:pt x="15785" y="23999"/>
                        <a:pt x="21753" y="28465"/>
                        <a:pt x="32597" y="28465"/>
                      </a:cubicBezTo>
                      <a:cubicBezTo>
                        <a:pt x="43442" y="28465"/>
                        <a:pt x="49474" y="23999"/>
                        <a:pt x="53773" y="20739"/>
                      </a:cubicBezTo>
                      <a:cubicBezTo>
                        <a:pt x="57495" y="17948"/>
                        <a:pt x="59805" y="16260"/>
                        <a:pt x="65195" y="16260"/>
                      </a:cubicBezTo>
                      <a:cubicBezTo>
                        <a:pt x="70649" y="16260"/>
                        <a:pt x="72895" y="17948"/>
                        <a:pt x="76617" y="20739"/>
                      </a:cubicBezTo>
                      <a:cubicBezTo>
                        <a:pt x="80981" y="23999"/>
                        <a:pt x="86948" y="28465"/>
                        <a:pt x="97793" y="28465"/>
                      </a:cubicBezTo>
                      <a:cubicBezTo>
                        <a:pt x="108701" y="28465"/>
                        <a:pt x="114669" y="23999"/>
                        <a:pt x="118968" y="20739"/>
                      </a:cubicBezTo>
                      <a:cubicBezTo>
                        <a:pt x="122690" y="17948"/>
                        <a:pt x="125000" y="16260"/>
                        <a:pt x="130390" y="16260"/>
                      </a:cubicBezTo>
                      <a:cubicBezTo>
                        <a:pt x="135844" y="16260"/>
                        <a:pt x="138091" y="17948"/>
                        <a:pt x="141812" y="20739"/>
                      </a:cubicBezTo>
                      <a:cubicBezTo>
                        <a:pt x="146176" y="23999"/>
                        <a:pt x="152143" y="28465"/>
                        <a:pt x="162988" y="28465"/>
                      </a:cubicBezTo>
                      <a:cubicBezTo>
                        <a:pt x="173832" y="28465"/>
                        <a:pt x="179800" y="23999"/>
                        <a:pt x="184163" y="20739"/>
                      </a:cubicBezTo>
                      <a:cubicBezTo>
                        <a:pt x="187885" y="17948"/>
                        <a:pt x="190131" y="16260"/>
                        <a:pt x="195585" y="16260"/>
                      </a:cubicBezTo>
                      <a:cubicBezTo>
                        <a:pt x="200975" y="16260"/>
                        <a:pt x="203221" y="17948"/>
                        <a:pt x="206943" y="20739"/>
                      </a:cubicBezTo>
                      <a:cubicBezTo>
                        <a:pt x="211306" y="23999"/>
                        <a:pt x="217274" y="28465"/>
                        <a:pt x="228183" y="28465"/>
                      </a:cubicBezTo>
                      <a:cubicBezTo>
                        <a:pt x="239027" y="28465"/>
                        <a:pt x="244995" y="23999"/>
                        <a:pt x="249358" y="20739"/>
                      </a:cubicBezTo>
                      <a:cubicBezTo>
                        <a:pt x="253080" y="17948"/>
                        <a:pt x="255326" y="16260"/>
                        <a:pt x="260716" y="16260"/>
                      </a:cubicBezTo>
                      <a:cubicBezTo>
                        <a:pt x="266171" y="16260"/>
                        <a:pt x="268416" y="17948"/>
                        <a:pt x="272139" y="20739"/>
                      </a:cubicBezTo>
                      <a:cubicBezTo>
                        <a:pt x="276502" y="23999"/>
                        <a:pt x="282470" y="28465"/>
                        <a:pt x="293314" y="28465"/>
                      </a:cubicBezTo>
                      <a:cubicBezTo>
                        <a:pt x="304158" y="28465"/>
                        <a:pt x="310126" y="23999"/>
                        <a:pt x="314490" y="20739"/>
                      </a:cubicBezTo>
                      <a:cubicBezTo>
                        <a:pt x="318211" y="17948"/>
                        <a:pt x="320457" y="16260"/>
                        <a:pt x="325911" y="16260"/>
                      </a:cubicBezTo>
                      <a:cubicBezTo>
                        <a:pt x="331366" y="16260"/>
                        <a:pt x="333612" y="17948"/>
                        <a:pt x="337333" y="20739"/>
                      </a:cubicBezTo>
                      <a:cubicBezTo>
                        <a:pt x="341633" y="23999"/>
                        <a:pt x="347664" y="28465"/>
                        <a:pt x="358509" y="28465"/>
                      </a:cubicBezTo>
                      <a:cubicBezTo>
                        <a:pt x="369353" y="28465"/>
                        <a:pt x="375321" y="23999"/>
                        <a:pt x="379684" y="20739"/>
                      </a:cubicBezTo>
                      <a:cubicBezTo>
                        <a:pt x="383406" y="17948"/>
                        <a:pt x="385652" y="16260"/>
                        <a:pt x="391106" y="16260"/>
                      </a:cubicBezTo>
                      <a:cubicBezTo>
                        <a:pt x="396496" y="16260"/>
                        <a:pt x="398743" y="17948"/>
                        <a:pt x="402464" y="20739"/>
                      </a:cubicBezTo>
                      <a:cubicBezTo>
                        <a:pt x="406828" y="23999"/>
                        <a:pt x="412795" y="28465"/>
                        <a:pt x="423640" y="28465"/>
                      </a:cubicBezTo>
                      <a:cubicBezTo>
                        <a:pt x="434548" y="28465"/>
                        <a:pt x="440516" y="23999"/>
                        <a:pt x="444815" y="20739"/>
                      </a:cubicBezTo>
                      <a:cubicBezTo>
                        <a:pt x="448602" y="17948"/>
                        <a:pt x="450847" y="16260"/>
                        <a:pt x="456237" y="16260"/>
                      </a:cubicBezTo>
                      <a:cubicBezTo>
                        <a:pt x="461691" y="16260"/>
                        <a:pt x="463937" y="17948"/>
                        <a:pt x="467659" y="20739"/>
                      </a:cubicBezTo>
                      <a:cubicBezTo>
                        <a:pt x="472023" y="23999"/>
                        <a:pt x="477991" y="28465"/>
                        <a:pt x="488835" y="28465"/>
                      </a:cubicBezTo>
                      <a:lnTo>
                        <a:pt x="488835" y="12198"/>
                      </a:lnTo>
                      <a:cubicBezTo>
                        <a:pt x="483380" y="12198"/>
                        <a:pt x="481135" y="10517"/>
                        <a:pt x="477413" y="7719"/>
                      </a:cubicBezTo>
                      <a:cubicBezTo>
                        <a:pt x="473178" y="4466"/>
                        <a:pt x="467210" y="0"/>
                        <a:pt x="456366" y="0"/>
                      </a:cubicBezTo>
                      <a:close/>
                    </a:path>
                  </a:pathLst>
                </a:custGeom>
                <a:solidFill>
                  <a:srgbClr val="2C5967"/>
                </a:solidFill>
                <a:ln w="6417" cap="flat">
                  <a:noFill/>
                  <a:prstDash val="solid"/>
                  <a:miter/>
                </a:ln>
              </p:spPr>
              <p:txBody>
                <a:bodyPr rtlCol="0" anchor="ctr"/>
                <a:lstStyle/>
                <a:p>
                  <a:endParaRPr lang="en-US"/>
                </a:p>
              </p:txBody>
            </p:sp>
            <p:sp>
              <p:nvSpPr>
                <p:cNvPr id="2653" name="Freeform: Shape 2652">
                  <a:extLst>
                    <a:ext uri="{FF2B5EF4-FFF2-40B4-BE49-F238E27FC236}">
                      <a16:creationId xmlns:a16="http://schemas.microsoft.com/office/drawing/2014/main" id="{B43AE059-0868-4218-B200-0330B01776DA}"/>
                    </a:ext>
                  </a:extLst>
                </p:cNvPr>
                <p:cNvSpPr/>
                <p:nvPr/>
              </p:nvSpPr>
              <p:spPr>
                <a:xfrm>
                  <a:off x="10110953" y="5359121"/>
                  <a:ext cx="179286" cy="199974"/>
                </a:xfrm>
                <a:custGeom>
                  <a:avLst/>
                  <a:gdLst>
                    <a:gd name="connsiteX0" fmla="*/ 16299 w 179286"/>
                    <a:gd name="connsiteY0" fmla="*/ 199974 h 199974"/>
                    <a:gd name="connsiteX1" fmla="*/ 67249 w 179286"/>
                    <a:gd name="connsiteY1" fmla="*/ 199974 h 199974"/>
                    <a:gd name="connsiteX2" fmla="*/ 112039 w 179286"/>
                    <a:gd name="connsiteY2" fmla="*/ 199974 h 199974"/>
                    <a:gd name="connsiteX3" fmla="*/ 162988 w 179286"/>
                    <a:gd name="connsiteY3" fmla="*/ 199974 h 199974"/>
                    <a:gd name="connsiteX4" fmla="*/ 162988 w 179286"/>
                    <a:gd name="connsiteY4" fmla="*/ 94219 h 199974"/>
                    <a:gd name="connsiteX5" fmla="*/ 179287 w 179286"/>
                    <a:gd name="connsiteY5" fmla="*/ 94219 h 199974"/>
                    <a:gd name="connsiteX6" fmla="*/ 179287 w 179286"/>
                    <a:gd name="connsiteY6" fmla="*/ 49487 h 199974"/>
                    <a:gd name="connsiteX7" fmla="*/ 160742 w 179286"/>
                    <a:gd name="connsiteY7" fmla="*/ 49487 h 199974"/>
                    <a:gd name="connsiteX8" fmla="*/ 165234 w 179286"/>
                    <a:gd name="connsiteY8" fmla="*/ 33201 h 199974"/>
                    <a:gd name="connsiteX9" fmla="*/ 159138 w 179286"/>
                    <a:gd name="connsiteY9" fmla="*/ 14053 h 199974"/>
                    <a:gd name="connsiteX10" fmla="*/ 132123 w 179286"/>
                    <a:gd name="connsiteY10" fmla="*/ 0 h 199974"/>
                    <a:gd name="connsiteX11" fmla="*/ 131995 w 179286"/>
                    <a:gd name="connsiteY11" fmla="*/ 0 h 199974"/>
                    <a:gd name="connsiteX12" fmla="*/ 101065 w 179286"/>
                    <a:gd name="connsiteY12" fmla="*/ 21118 h 199974"/>
                    <a:gd name="connsiteX13" fmla="*/ 90285 w 179286"/>
                    <a:gd name="connsiteY13" fmla="*/ 49487 h 199974"/>
                    <a:gd name="connsiteX14" fmla="*/ 89323 w 179286"/>
                    <a:gd name="connsiteY14" fmla="*/ 49487 h 199974"/>
                    <a:gd name="connsiteX15" fmla="*/ 78543 w 179286"/>
                    <a:gd name="connsiteY15" fmla="*/ 21144 h 199974"/>
                    <a:gd name="connsiteX16" fmla="*/ 47677 w 179286"/>
                    <a:gd name="connsiteY16" fmla="*/ 0 h 199974"/>
                    <a:gd name="connsiteX17" fmla="*/ 47549 w 179286"/>
                    <a:gd name="connsiteY17" fmla="*/ 0 h 199974"/>
                    <a:gd name="connsiteX18" fmla="*/ 20534 w 179286"/>
                    <a:gd name="connsiteY18" fmla="*/ 14066 h 199974"/>
                    <a:gd name="connsiteX19" fmla="*/ 14438 w 179286"/>
                    <a:gd name="connsiteY19" fmla="*/ 33207 h 199974"/>
                    <a:gd name="connsiteX20" fmla="*/ 18866 w 179286"/>
                    <a:gd name="connsiteY20" fmla="*/ 49500 h 199974"/>
                    <a:gd name="connsiteX21" fmla="*/ 0 w 179286"/>
                    <a:gd name="connsiteY21" fmla="*/ 49500 h 199974"/>
                    <a:gd name="connsiteX22" fmla="*/ 0 w 179286"/>
                    <a:gd name="connsiteY22" fmla="*/ 94244 h 199974"/>
                    <a:gd name="connsiteX23" fmla="*/ 16299 w 179286"/>
                    <a:gd name="connsiteY23" fmla="*/ 94244 h 199974"/>
                    <a:gd name="connsiteX24" fmla="*/ 16299 w 179286"/>
                    <a:gd name="connsiteY24" fmla="*/ 199974 h 199974"/>
                    <a:gd name="connsiteX25" fmla="*/ 67249 w 179286"/>
                    <a:gd name="connsiteY25" fmla="*/ 183708 h 199974"/>
                    <a:gd name="connsiteX26" fmla="*/ 32598 w 179286"/>
                    <a:gd name="connsiteY26" fmla="*/ 183708 h 199974"/>
                    <a:gd name="connsiteX27" fmla="*/ 32598 w 179286"/>
                    <a:gd name="connsiteY27" fmla="*/ 94219 h 199974"/>
                    <a:gd name="connsiteX28" fmla="*/ 67249 w 179286"/>
                    <a:gd name="connsiteY28" fmla="*/ 94219 h 199974"/>
                    <a:gd name="connsiteX29" fmla="*/ 67249 w 179286"/>
                    <a:gd name="connsiteY29" fmla="*/ 183708 h 199974"/>
                    <a:gd name="connsiteX30" fmla="*/ 95740 w 179286"/>
                    <a:gd name="connsiteY30" fmla="*/ 183708 h 199974"/>
                    <a:gd name="connsiteX31" fmla="*/ 83547 w 179286"/>
                    <a:gd name="connsiteY31" fmla="*/ 183708 h 199974"/>
                    <a:gd name="connsiteX32" fmla="*/ 83547 w 179286"/>
                    <a:gd name="connsiteY32" fmla="*/ 94219 h 199974"/>
                    <a:gd name="connsiteX33" fmla="*/ 95740 w 179286"/>
                    <a:gd name="connsiteY33" fmla="*/ 94219 h 199974"/>
                    <a:gd name="connsiteX34" fmla="*/ 95740 w 179286"/>
                    <a:gd name="connsiteY34" fmla="*/ 183708 h 199974"/>
                    <a:gd name="connsiteX35" fmla="*/ 146690 w 179286"/>
                    <a:gd name="connsiteY35" fmla="*/ 183708 h 199974"/>
                    <a:gd name="connsiteX36" fmla="*/ 112039 w 179286"/>
                    <a:gd name="connsiteY36" fmla="*/ 183708 h 199974"/>
                    <a:gd name="connsiteX37" fmla="*/ 112039 w 179286"/>
                    <a:gd name="connsiteY37" fmla="*/ 94219 h 199974"/>
                    <a:gd name="connsiteX38" fmla="*/ 146690 w 179286"/>
                    <a:gd name="connsiteY38" fmla="*/ 94219 h 199974"/>
                    <a:gd name="connsiteX39" fmla="*/ 146690 w 179286"/>
                    <a:gd name="connsiteY39" fmla="*/ 183708 h 199974"/>
                    <a:gd name="connsiteX40" fmla="*/ 116337 w 179286"/>
                    <a:gd name="connsiteY40" fmla="*/ 26867 h 199974"/>
                    <a:gd name="connsiteX41" fmla="*/ 131995 w 179286"/>
                    <a:gd name="connsiteY41" fmla="*/ 16260 h 199974"/>
                    <a:gd name="connsiteX42" fmla="*/ 132059 w 179286"/>
                    <a:gd name="connsiteY42" fmla="*/ 16260 h 199974"/>
                    <a:gd name="connsiteX43" fmla="*/ 145727 w 179286"/>
                    <a:gd name="connsiteY43" fmla="*/ 23300 h 199974"/>
                    <a:gd name="connsiteX44" fmla="*/ 148871 w 179286"/>
                    <a:gd name="connsiteY44" fmla="*/ 33201 h 199974"/>
                    <a:gd name="connsiteX45" fmla="*/ 144187 w 179286"/>
                    <a:gd name="connsiteY45" fmla="*/ 44520 h 199974"/>
                    <a:gd name="connsiteX46" fmla="*/ 132059 w 179286"/>
                    <a:gd name="connsiteY46" fmla="*/ 49442 h 199974"/>
                    <a:gd name="connsiteX47" fmla="*/ 131995 w 179286"/>
                    <a:gd name="connsiteY47" fmla="*/ 49442 h 199974"/>
                    <a:gd name="connsiteX48" fmla="*/ 107739 w 179286"/>
                    <a:gd name="connsiteY48" fmla="*/ 49461 h 199974"/>
                    <a:gd name="connsiteX49" fmla="*/ 116337 w 179286"/>
                    <a:gd name="connsiteY49" fmla="*/ 26867 h 199974"/>
                    <a:gd name="connsiteX50" fmla="*/ 33945 w 179286"/>
                    <a:gd name="connsiteY50" fmla="*/ 23300 h 199974"/>
                    <a:gd name="connsiteX51" fmla="*/ 47613 w 179286"/>
                    <a:gd name="connsiteY51" fmla="*/ 16260 h 199974"/>
                    <a:gd name="connsiteX52" fmla="*/ 63335 w 179286"/>
                    <a:gd name="connsiteY52" fmla="*/ 26887 h 199974"/>
                    <a:gd name="connsiteX53" fmla="*/ 71869 w 179286"/>
                    <a:gd name="connsiteY53" fmla="*/ 49461 h 199974"/>
                    <a:gd name="connsiteX54" fmla="*/ 47677 w 179286"/>
                    <a:gd name="connsiteY54" fmla="*/ 49442 h 199974"/>
                    <a:gd name="connsiteX55" fmla="*/ 47677 w 179286"/>
                    <a:gd name="connsiteY55" fmla="*/ 49442 h 199974"/>
                    <a:gd name="connsiteX56" fmla="*/ 35421 w 179286"/>
                    <a:gd name="connsiteY56" fmla="*/ 44520 h 199974"/>
                    <a:gd name="connsiteX57" fmla="*/ 30737 w 179286"/>
                    <a:gd name="connsiteY57" fmla="*/ 33201 h 199974"/>
                    <a:gd name="connsiteX58" fmla="*/ 33945 w 179286"/>
                    <a:gd name="connsiteY58" fmla="*/ 23300 h 199974"/>
                    <a:gd name="connsiteX59" fmla="*/ 16299 w 179286"/>
                    <a:gd name="connsiteY59" fmla="*/ 65753 h 199974"/>
                    <a:gd name="connsiteX60" fmla="*/ 83804 w 179286"/>
                    <a:gd name="connsiteY60" fmla="*/ 65753 h 199974"/>
                    <a:gd name="connsiteX61" fmla="*/ 84125 w 179286"/>
                    <a:gd name="connsiteY61" fmla="*/ 65753 h 199974"/>
                    <a:gd name="connsiteX62" fmla="*/ 89836 w 179286"/>
                    <a:gd name="connsiteY62" fmla="*/ 65766 h 199974"/>
                    <a:gd name="connsiteX63" fmla="*/ 95547 w 179286"/>
                    <a:gd name="connsiteY63" fmla="*/ 65766 h 199974"/>
                    <a:gd name="connsiteX64" fmla="*/ 95868 w 179286"/>
                    <a:gd name="connsiteY64" fmla="*/ 65753 h 199974"/>
                    <a:gd name="connsiteX65" fmla="*/ 162988 w 179286"/>
                    <a:gd name="connsiteY65" fmla="*/ 65753 h 199974"/>
                    <a:gd name="connsiteX66" fmla="*/ 162988 w 179286"/>
                    <a:gd name="connsiteY66" fmla="*/ 77952 h 199974"/>
                    <a:gd name="connsiteX67" fmla="*/ 112039 w 179286"/>
                    <a:gd name="connsiteY67" fmla="*/ 77952 h 199974"/>
                    <a:gd name="connsiteX68" fmla="*/ 67249 w 179286"/>
                    <a:gd name="connsiteY68" fmla="*/ 77952 h 199974"/>
                    <a:gd name="connsiteX69" fmla="*/ 16299 w 179286"/>
                    <a:gd name="connsiteY69" fmla="*/ 77952 h 199974"/>
                    <a:gd name="connsiteX70" fmla="*/ 16299 w 179286"/>
                    <a:gd name="connsiteY70" fmla="*/ 65753 h 19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79286" h="199974">
                      <a:moveTo>
                        <a:pt x="16299" y="199974"/>
                      </a:moveTo>
                      <a:lnTo>
                        <a:pt x="67249" y="199974"/>
                      </a:lnTo>
                      <a:lnTo>
                        <a:pt x="112039" y="199974"/>
                      </a:lnTo>
                      <a:lnTo>
                        <a:pt x="162988" y="199974"/>
                      </a:lnTo>
                      <a:lnTo>
                        <a:pt x="162988" y="94219"/>
                      </a:lnTo>
                      <a:lnTo>
                        <a:pt x="179287" y="94219"/>
                      </a:lnTo>
                      <a:lnTo>
                        <a:pt x="179287" y="49487"/>
                      </a:lnTo>
                      <a:lnTo>
                        <a:pt x="160742" y="49487"/>
                      </a:lnTo>
                      <a:cubicBezTo>
                        <a:pt x="163629" y="44597"/>
                        <a:pt x="165234" y="39034"/>
                        <a:pt x="165234" y="33201"/>
                      </a:cubicBezTo>
                      <a:cubicBezTo>
                        <a:pt x="165234" y="26521"/>
                        <a:pt x="163052" y="19726"/>
                        <a:pt x="159138" y="14053"/>
                      </a:cubicBezTo>
                      <a:cubicBezTo>
                        <a:pt x="152978" y="5172"/>
                        <a:pt x="143160" y="45"/>
                        <a:pt x="132123" y="0"/>
                      </a:cubicBezTo>
                      <a:cubicBezTo>
                        <a:pt x="132059" y="0"/>
                        <a:pt x="131995" y="0"/>
                        <a:pt x="131995" y="0"/>
                      </a:cubicBezTo>
                      <a:cubicBezTo>
                        <a:pt x="118263" y="0"/>
                        <a:pt x="105878" y="8477"/>
                        <a:pt x="101065" y="21118"/>
                      </a:cubicBezTo>
                      <a:lnTo>
                        <a:pt x="90285" y="49487"/>
                      </a:lnTo>
                      <a:lnTo>
                        <a:pt x="89323" y="49487"/>
                      </a:lnTo>
                      <a:lnTo>
                        <a:pt x="78543" y="21144"/>
                      </a:lnTo>
                      <a:cubicBezTo>
                        <a:pt x="73794" y="8477"/>
                        <a:pt x="61410" y="0"/>
                        <a:pt x="47677" y="0"/>
                      </a:cubicBezTo>
                      <a:cubicBezTo>
                        <a:pt x="47613" y="0"/>
                        <a:pt x="47549" y="0"/>
                        <a:pt x="47549" y="0"/>
                      </a:cubicBezTo>
                      <a:cubicBezTo>
                        <a:pt x="36512" y="45"/>
                        <a:pt x="26694" y="5172"/>
                        <a:pt x="20534" y="14066"/>
                      </a:cubicBezTo>
                      <a:cubicBezTo>
                        <a:pt x="16620" y="19739"/>
                        <a:pt x="14438" y="26534"/>
                        <a:pt x="14438" y="33207"/>
                      </a:cubicBezTo>
                      <a:cubicBezTo>
                        <a:pt x="14438" y="39040"/>
                        <a:pt x="16042" y="44610"/>
                        <a:pt x="18866" y="49500"/>
                      </a:cubicBezTo>
                      <a:lnTo>
                        <a:pt x="0" y="49500"/>
                      </a:lnTo>
                      <a:lnTo>
                        <a:pt x="0" y="94244"/>
                      </a:lnTo>
                      <a:lnTo>
                        <a:pt x="16299" y="94244"/>
                      </a:lnTo>
                      <a:lnTo>
                        <a:pt x="16299" y="199974"/>
                      </a:lnTo>
                      <a:close/>
                      <a:moveTo>
                        <a:pt x="67249" y="183708"/>
                      </a:moveTo>
                      <a:lnTo>
                        <a:pt x="32598" y="183708"/>
                      </a:lnTo>
                      <a:lnTo>
                        <a:pt x="32598" y="94219"/>
                      </a:lnTo>
                      <a:lnTo>
                        <a:pt x="67249" y="94219"/>
                      </a:lnTo>
                      <a:lnTo>
                        <a:pt x="67249" y="183708"/>
                      </a:lnTo>
                      <a:close/>
                      <a:moveTo>
                        <a:pt x="95740" y="183708"/>
                      </a:moveTo>
                      <a:lnTo>
                        <a:pt x="83547" y="183708"/>
                      </a:lnTo>
                      <a:lnTo>
                        <a:pt x="83547" y="94219"/>
                      </a:lnTo>
                      <a:lnTo>
                        <a:pt x="95740" y="94219"/>
                      </a:lnTo>
                      <a:lnTo>
                        <a:pt x="95740" y="183708"/>
                      </a:lnTo>
                      <a:close/>
                      <a:moveTo>
                        <a:pt x="146690" y="183708"/>
                      </a:moveTo>
                      <a:lnTo>
                        <a:pt x="112039" y="183708"/>
                      </a:lnTo>
                      <a:lnTo>
                        <a:pt x="112039" y="94219"/>
                      </a:lnTo>
                      <a:lnTo>
                        <a:pt x="146690" y="94219"/>
                      </a:lnTo>
                      <a:lnTo>
                        <a:pt x="146690" y="183708"/>
                      </a:lnTo>
                      <a:close/>
                      <a:moveTo>
                        <a:pt x="116337" y="26867"/>
                      </a:moveTo>
                      <a:cubicBezTo>
                        <a:pt x="118776" y="20509"/>
                        <a:pt x="125001" y="16260"/>
                        <a:pt x="131995" y="16260"/>
                      </a:cubicBezTo>
                      <a:cubicBezTo>
                        <a:pt x="131995" y="16260"/>
                        <a:pt x="131995" y="16260"/>
                        <a:pt x="132059" y="16260"/>
                      </a:cubicBezTo>
                      <a:cubicBezTo>
                        <a:pt x="137642" y="16286"/>
                        <a:pt x="142647" y="18846"/>
                        <a:pt x="145727" y="23300"/>
                      </a:cubicBezTo>
                      <a:cubicBezTo>
                        <a:pt x="147716" y="26245"/>
                        <a:pt x="148871" y="29845"/>
                        <a:pt x="148871" y="33201"/>
                      </a:cubicBezTo>
                      <a:cubicBezTo>
                        <a:pt x="148871" y="37494"/>
                        <a:pt x="147203" y="41511"/>
                        <a:pt x="144187" y="44520"/>
                      </a:cubicBezTo>
                      <a:cubicBezTo>
                        <a:pt x="140979" y="47697"/>
                        <a:pt x="136679" y="49442"/>
                        <a:pt x="132059" y="49442"/>
                      </a:cubicBezTo>
                      <a:cubicBezTo>
                        <a:pt x="132059" y="49442"/>
                        <a:pt x="131995" y="49442"/>
                        <a:pt x="131995" y="49442"/>
                      </a:cubicBezTo>
                      <a:lnTo>
                        <a:pt x="107739" y="49461"/>
                      </a:lnTo>
                      <a:lnTo>
                        <a:pt x="116337" y="26867"/>
                      </a:lnTo>
                      <a:close/>
                      <a:moveTo>
                        <a:pt x="33945" y="23300"/>
                      </a:moveTo>
                      <a:cubicBezTo>
                        <a:pt x="37025" y="18846"/>
                        <a:pt x="42031" y="16286"/>
                        <a:pt x="47613" y="16260"/>
                      </a:cubicBezTo>
                      <a:cubicBezTo>
                        <a:pt x="54543" y="16190"/>
                        <a:pt x="60897" y="20496"/>
                        <a:pt x="63335" y="26887"/>
                      </a:cubicBezTo>
                      <a:lnTo>
                        <a:pt x="71869" y="49461"/>
                      </a:lnTo>
                      <a:lnTo>
                        <a:pt x="47677" y="49442"/>
                      </a:lnTo>
                      <a:lnTo>
                        <a:pt x="47677" y="49442"/>
                      </a:lnTo>
                      <a:cubicBezTo>
                        <a:pt x="43058" y="49474"/>
                        <a:pt x="38694" y="47716"/>
                        <a:pt x="35421" y="44520"/>
                      </a:cubicBezTo>
                      <a:cubicBezTo>
                        <a:pt x="32405" y="41511"/>
                        <a:pt x="30737" y="37481"/>
                        <a:pt x="30737" y="33201"/>
                      </a:cubicBezTo>
                      <a:cubicBezTo>
                        <a:pt x="30737" y="29858"/>
                        <a:pt x="31892" y="26245"/>
                        <a:pt x="33945" y="23300"/>
                      </a:cubicBezTo>
                      <a:close/>
                      <a:moveTo>
                        <a:pt x="16299" y="65753"/>
                      </a:moveTo>
                      <a:lnTo>
                        <a:pt x="83804" y="65753"/>
                      </a:lnTo>
                      <a:lnTo>
                        <a:pt x="84125" y="65753"/>
                      </a:lnTo>
                      <a:lnTo>
                        <a:pt x="89836" y="65766"/>
                      </a:lnTo>
                      <a:lnTo>
                        <a:pt x="95547" y="65766"/>
                      </a:lnTo>
                      <a:lnTo>
                        <a:pt x="95868" y="65753"/>
                      </a:lnTo>
                      <a:lnTo>
                        <a:pt x="162988" y="65753"/>
                      </a:lnTo>
                      <a:lnTo>
                        <a:pt x="162988" y="77952"/>
                      </a:lnTo>
                      <a:lnTo>
                        <a:pt x="112039" y="77952"/>
                      </a:lnTo>
                      <a:lnTo>
                        <a:pt x="67249" y="77952"/>
                      </a:lnTo>
                      <a:lnTo>
                        <a:pt x="16299" y="77952"/>
                      </a:lnTo>
                      <a:lnTo>
                        <a:pt x="16299" y="65753"/>
                      </a:lnTo>
                      <a:close/>
                    </a:path>
                  </a:pathLst>
                </a:custGeom>
                <a:solidFill>
                  <a:srgbClr val="2C5967"/>
                </a:solidFill>
                <a:ln w="6417" cap="flat">
                  <a:noFill/>
                  <a:prstDash val="solid"/>
                  <a:miter/>
                </a:ln>
              </p:spPr>
              <p:txBody>
                <a:bodyPr rtlCol="0" anchor="ctr"/>
                <a:lstStyle/>
                <a:p>
                  <a:endParaRPr lang="en-US"/>
                </a:p>
              </p:txBody>
            </p:sp>
            <p:sp>
              <p:nvSpPr>
                <p:cNvPr id="2654" name="Freeform: Shape 2653">
                  <a:extLst>
                    <a:ext uri="{FF2B5EF4-FFF2-40B4-BE49-F238E27FC236}">
                      <a16:creationId xmlns:a16="http://schemas.microsoft.com/office/drawing/2014/main" id="{81B85B55-2FDD-4606-9D74-E927ADF680D0}"/>
                    </a:ext>
                  </a:extLst>
                </p:cNvPr>
                <p:cNvSpPr/>
                <p:nvPr/>
              </p:nvSpPr>
              <p:spPr>
                <a:xfrm>
                  <a:off x="9955088" y="5681221"/>
                  <a:ext cx="488963" cy="77277"/>
                </a:xfrm>
                <a:custGeom>
                  <a:avLst/>
                  <a:gdLst>
                    <a:gd name="connsiteX0" fmla="*/ 0 w 488963"/>
                    <a:gd name="connsiteY0" fmla="*/ 16267 h 77277"/>
                    <a:gd name="connsiteX1" fmla="*/ 116145 w 488963"/>
                    <a:gd name="connsiteY1" fmla="*/ 16267 h 77277"/>
                    <a:gd name="connsiteX2" fmla="*/ 116145 w 488963"/>
                    <a:gd name="connsiteY2" fmla="*/ 52066 h 77277"/>
                    <a:gd name="connsiteX3" fmla="*/ 109215 w 488963"/>
                    <a:gd name="connsiteY3" fmla="*/ 56532 h 77277"/>
                    <a:gd name="connsiteX4" fmla="*/ 97793 w 488963"/>
                    <a:gd name="connsiteY4" fmla="*/ 60998 h 77277"/>
                    <a:gd name="connsiteX5" fmla="*/ 86435 w 488963"/>
                    <a:gd name="connsiteY5" fmla="*/ 56519 h 77277"/>
                    <a:gd name="connsiteX6" fmla="*/ 65195 w 488963"/>
                    <a:gd name="connsiteY6" fmla="*/ 48794 h 77277"/>
                    <a:gd name="connsiteX7" fmla="*/ 44019 w 488963"/>
                    <a:gd name="connsiteY7" fmla="*/ 56532 h 77277"/>
                    <a:gd name="connsiteX8" fmla="*/ 32597 w 488963"/>
                    <a:gd name="connsiteY8" fmla="*/ 61011 h 77277"/>
                    <a:gd name="connsiteX9" fmla="*/ 21239 w 488963"/>
                    <a:gd name="connsiteY9" fmla="*/ 56532 h 77277"/>
                    <a:gd name="connsiteX10" fmla="*/ 0 w 488963"/>
                    <a:gd name="connsiteY10" fmla="*/ 48794 h 77277"/>
                    <a:gd name="connsiteX11" fmla="*/ 0 w 488963"/>
                    <a:gd name="connsiteY11" fmla="*/ 65060 h 77277"/>
                    <a:gd name="connsiteX12" fmla="*/ 11422 w 488963"/>
                    <a:gd name="connsiteY12" fmla="*/ 69539 h 77277"/>
                    <a:gd name="connsiteX13" fmla="*/ 32597 w 488963"/>
                    <a:gd name="connsiteY13" fmla="*/ 77265 h 77277"/>
                    <a:gd name="connsiteX14" fmla="*/ 53773 w 488963"/>
                    <a:gd name="connsiteY14" fmla="*/ 69539 h 77277"/>
                    <a:gd name="connsiteX15" fmla="*/ 65195 w 488963"/>
                    <a:gd name="connsiteY15" fmla="*/ 65060 h 77277"/>
                    <a:gd name="connsiteX16" fmla="*/ 76617 w 488963"/>
                    <a:gd name="connsiteY16" fmla="*/ 69539 h 77277"/>
                    <a:gd name="connsiteX17" fmla="*/ 97793 w 488963"/>
                    <a:gd name="connsiteY17" fmla="*/ 77278 h 77277"/>
                    <a:gd name="connsiteX18" fmla="*/ 118968 w 488963"/>
                    <a:gd name="connsiteY18" fmla="*/ 69552 h 77277"/>
                    <a:gd name="connsiteX19" fmla="*/ 130390 w 488963"/>
                    <a:gd name="connsiteY19" fmla="*/ 65073 h 77277"/>
                    <a:gd name="connsiteX20" fmla="*/ 141812 w 488963"/>
                    <a:gd name="connsiteY20" fmla="*/ 69552 h 77277"/>
                    <a:gd name="connsiteX21" fmla="*/ 162988 w 488963"/>
                    <a:gd name="connsiteY21" fmla="*/ 77278 h 77277"/>
                    <a:gd name="connsiteX22" fmla="*/ 184163 w 488963"/>
                    <a:gd name="connsiteY22" fmla="*/ 69552 h 77277"/>
                    <a:gd name="connsiteX23" fmla="*/ 195585 w 488963"/>
                    <a:gd name="connsiteY23" fmla="*/ 65073 h 77277"/>
                    <a:gd name="connsiteX24" fmla="*/ 206943 w 488963"/>
                    <a:gd name="connsiteY24" fmla="*/ 69552 h 77277"/>
                    <a:gd name="connsiteX25" fmla="*/ 228183 w 488963"/>
                    <a:gd name="connsiteY25" fmla="*/ 77278 h 77277"/>
                    <a:gd name="connsiteX26" fmla="*/ 249358 w 488963"/>
                    <a:gd name="connsiteY26" fmla="*/ 69552 h 77277"/>
                    <a:gd name="connsiteX27" fmla="*/ 260716 w 488963"/>
                    <a:gd name="connsiteY27" fmla="*/ 65073 h 77277"/>
                    <a:gd name="connsiteX28" fmla="*/ 272139 w 488963"/>
                    <a:gd name="connsiteY28" fmla="*/ 69552 h 77277"/>
                    <a:gd name="connsiteX29" fmla="*/ 293314 w 488963"/>
                    <a:gd name="connsiteY29" fmla="*/ 77278 h 77277"/>
                    <a:gd name="connsiteX30" fmla="*/ 314490 w 488963"/>
                    <a:gd name="connsiteY30" fmla="*/ 69552 h 77277"/>
                    <a:gd name="connsiteX31" fmla="*/ 325911 w 488963"/>
                    <a:gd name="connsiteY31" fmla="*/ 65073 h 77277"/>
                    <a:gd name="connsiteX32" fmla="*/ 337333 w 488963"/>
                    <a:gd name="connsiteY32" fmla="*/ 69552 h 77277"/>
                    <a:gd name="connsiteX33" fmla="*/ 358509 w 488963"/>
                    <a:gd name="connsiteY33" fmla="*/ 77278 h 77277"/>
                    <a:gd name="connsiteX34" fmla="*/ 379684 w 488963"/>
                    <a:gd name="connsiteY34" fmla="*/ 69552 h 77277"/>
                    <a:gd name="connsiteX35" fmla="*/ 391106 w 488963"/>
                    <a:gd name="connsiteY35" fmla="*/ 65073 h 77277"/>
                    <a:gd name="connsiteX36" fmla="*/ 402464 w 488963"/>
                    <a:gd name="connsiteY36" fmla="*/ 69552 h 77277"/>
                    <a:gd name="connsiteX37" fmla="*/ 423640 w 488963"/>
                    <a:gd name="connsiteY37" fmla="*/ 77278 h 77277"/>
                    <a:gd name="connsiteX38" fmla="*/ 444815 w 488963"/>
                    <a:gd name="connsiteY38" fmla="*/ 69552 h 77277"/>
                    <a:gd name="connsiteX39" fmla="*/ 456237 w 488963"/>
                    <a:gd name="connsiteY39" fmla="*/ 65073 h 77277"/>
                    <a:gd name="connsiteX40" fmla="*/ 467659 w 488963"/>
                    <a:gd name="connsiteY40" fmla="*/ 69552 h 77277"/>
                    <a:gd name="connsiteX41" fmla="*/ 488835 w 488963"/>
                    <a:gd name="connsiteY41" fmla="*/ 77278 h 77277"/>
                    <a:gd name="connsiteX42" fmla="*/ 488835 w 488963"/>
                    <a:gd name="connsiteY42" fmla="*/ 61011 h 77277"/>
                    <a:gd name="connsiteX43" fmla="*/ 477413 w 488963"/>
                    <a:gd name="connsiteY43" fmla="*/ 56532 h 77277"/>
                    <a:gd name="connsiteX44" fmla="*/ 456237 w 488963"/>
                    <a:gd name="connsiteY44" fmla="*/ 48806 h 77277"/>
                    <a:gd name="connsiteX45" fmla="*/ 435061 w 488963"/>
                    <a:gd name="connsiteY45" fmla="*/ 56532 h 77277"/>
                    <a:gd name="connsiteX46" fmla="*/ 423640 w 488963"/>
                    <a:gd name="connsiteY46" fmla="*/ 61011 h 77277"/>
                    <a:gd name="connsiteX47" fmla="*/ 412282 w 488963"/>
                    <a:gd name="connsiteY47" fmla="*/ 56532 h 77277"/>
                    <a:gd name="connsiteX48" fmla="*/ 391106 w 488963"/>
                    <a:gd name="connsiteY48" fmla="*/ 48806 h 77277"/>
                    <a:gd name="connsiteX49" fmla="*/ 374808 w 488963"/>
                    <a:gd name="connsiteY49" fmla="*/ 53176 h 77277"/>
                    <a:gd name="connsiteX50" fmla="*/ 374808 w 488963"/>
                    <a:gd name="connsiteY50" fmla="*/ 16267 h 77277"/>
                    <a:gd name="connsiteX51" fmla="*/ 488963 w 488963"/>
                    <a:gd name="connsiteY51" fmla="*/ 16267 h 77277"/>
                    <a:gd name="connsiteX52" fmla="*/ 488963 w 488963"/>
                    <a:gd name="connsiteY52" fmla="*/ 0 h 77277"/>
                    <a:gd name="connsiteX53" fmla="*/ 0 w 488963"/>
                    <a:gd name="connsiteY53" fmla="*/ 0 h 77277"/>
                    <a:gd name="connsiteX54" fmla="*/ 0 w 488963"/>
                    <a:gd name="connsiteY54" fmla="*/ 16267 h 77277"/>
                    <a:gd name="connsiteX55" fmla="*/ 132444 w 488963"/>
                    <a:gd name="connsiteY55" fmla="*/ 16267 h 77277"/>
                    <a:gd name="connsiteX56" fmla="*/ 358573 w 488963"/>
                    <a:gd name="connsiteY56" fmla="*/ 16267 h 77277"/>
                    <a:gd name="connsiteX57" fmla="*/ 358573 w 488963"/>
                    <a:gd name="connsiteY57" fmla="*/ 61011 h 77277"/>
                    <a:gd name="connsiteX58" fmla="*/ 347151 w 488963"/>
                    <a:gd name="connsiteY58" fmla="*/ 56532 h 77277"/>
                    <a:gd name="connsiteX59" fmla="*/ 325975 w 488963"/>
                    <a:gd name="connsiteY59" fmla="*/ 48806 h 77277"/>
                    <a:gd name="connsiteX60" fmla="*/ 304800 w 488963"/>
                    <a:gd name="connsiteY60" fmla="*/ 56532 h 77277"/>
                    <a:gd name="connsiteX61" fmla="*/ 293378 w 488963"/>
                    <a:gd name="connsiteY61" fmla="*/ 61011 h 77277"/>
                    <a:gd name="connsiteX62" fmla="*/ 281956 w 488963"/>
                    <a:gd name="connsiteY62" fmla="*/ 56532 h 77277"/>
                    <a:gd name="connsiteX63" fmla="*/ 260781 w 488963"/>
                    <a:gd name="connsiteY63" fmla="*/ 48806 h 77277"/>
                    <a:gd name="connsiteX64" fmla="*/ 239605 w 488963"/>
                    <a:gd name="connsiteY64" fmla="*/ 56532 h 77277"/>
                    <a:gd name="connsiteX65" fmla="*/ 228183 w 488963"/>
                    <a:gd name="connsiteY65" fmla="*/ 61011 h 77277"/>
                    <a:gd name="connsiteX66" fmla="*/ 216825 w 488963"/>
                    <a:gd name="connsiteY66" fmla="*/ 56532 h 77277"/>
                    <a:gd name="connsiteX67" fmla="*/ 195649 w 488963"/>
                    <a:gd name="connsiteY67" fmla="*/ 48806 h 77277"/>
                    <a:gd name="connsiteX68" fmla="*/ 174474 w 488963"/>
                    <a:gd name="connsiteY68" fmla="*/ 56532 h 77277"/>
                    <a:gd name="connsiteX69" fmla="*/ 163052 w 488963"/>
                    <a:gd name="connsiteY69" fmla="*/ 61011 h 77277"/>
                    <a:gd name="connsiteX70" fmla="*/ 151630 w 488963"/>
                    <a:gd name="connsiteY70" fmla="*/ 56532 h 77277"/>
                    <a:gd name="connsiteX71" fmla="*/ 132508 w 488963"/>
                    <a:gd name="connsiteY71" fmla="*/ 48909 h 77277"/>
                    <a:gd name="connsiteX72" fmla="*/ 132508 w 488963"/>
                    <a:gd name="connsiteY72" fmla="*/ 16267 h 77277"/>
                    <a:gd name="connsiteX73" fmla="*/ 132444 w 488963"/>
                    <a:gd name="connsiteY73" fmla="*/ 16267 h 7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88963" h="77277">
                      <a:moveTo>
                        <a:pt x="0" y="16267"/>
                      </a:moveTo>
                      <a:lnTo>
                        <a:pt x="116145" y="16267"/>
                      </a:lnTo>
                      <a:lnTo>
                        <a:pt x="116145" y="52066"/>
                      </a:lnTo>
                      <a:cubicBezTo>
                        <a:pt x="113385" y="53484"/>
                        <a:pt x="111139" y="55114"/>
                        <a:pt x="109215" y="56532"/>
                      </a:cubicBezTo>
                      <a:cubicBezTo>
                        <a:pt x="105493" y="59317"/>
                        <a:pt x="103247" y="60998"/>
                        <a:pt x="97793" y="60998"/>
                      </a:cubicBezTo>
                      <a:cubicBezTo>
                        <a:pt x="92403" y="60998"/>
                        <a:pt x="90156" y="59317"/>
                        <a:pt x="86435" y="56519"/>
                      </a:cubicBezTo>
                      <a:cubicBezTo>
                        <a:pt x="82071" y="53260"/>
                        <a:pt x="76104" y="48794"/>
                        <a:pt x="65195" y="48794"/>
                      </a:cubicBezTo>
                      <a:cubicBezTo>
                        <a:pt x="54350" y="48794"/>
                        <a:pt x="48382" y="53260"/>
                        <a:pt x="44019" y="56532"/>
                      </a:cubicBezTo>
                      <a:cubicBezTo>
                        <a:pt x="40298" y="59330"/>
                        <a:pt x="38051" y="61011"/>
                        <a:pt x="32597" y="61011"/>
                      </a:cubicBezTo>
                      <a:cubicBezTo>
                        <a:pt x="27207" y="61011"/>
                        <a:pt x="24962" y="59330"/>
                        <a:pt x="21239" y="56532"/>
                      </a:cubicBezTo>
                      <a:cubicBezTo>
                        <a:pt x="16876" y="53260"/>
                        <a:pt x="10908" y="48794"/>
                        <a:pt x="0" y="48794"/>
                      </a:cubicBezTo>
                      <a:lnTo>
                        <a:pt x="0" y="65060"/>
                      </a:lnTo>
                      <a:cubicBezTo>
                        <a:pt x="5454" y="65060"/>
                        <a:pt x="7700" y="66748"/>
                        <a:pt x="11422" y="69539"/>
                      </a:cubicBezTo>
                      <a:cubicBezTo>
                        <a:pt x="15785" y="72799"/>
                        <a:pt x="21753" y="77265"/>
                        <a:pt x="32597" y="77265"/>
                      </a:cubicBezTo>
                      <a:cubicBezTo>
                        <a:pt x="43442" y="77265"/>
                        <a:pt x="49474" y="72799"/>
                        <a:pt x="53773" y="69539"/>
                      </a:cubicBezTo>
                      <a:cubicBezTo>
                        <a:pt x="57495" y="66748"/>
                        <a:pt x="59805" y="65060"/>
                        <a:pt x="65195" y="65060"/>
                      </a:cubicBezTo>
                      <a:cubicBezTo>
                        <a:pt x="70649" y="65060"/>
                        <a:pt x="72895" y="66748"/>
                        <a:pt x="76617" y="69539"/>
                      </a:cubicBezTo>
                      <a:cubicBezTo>
                        <a:pt x="80981" y="72812"/>
                        <a:pt x="86948" y="77278"/>
                        <a:pt x="97793" y="77278"/>
                      </a:cubicBezTo>
                      <a:cubicBezTo>
                        <a:pt x="108701" y="77278"/>
                        <a:pt x="114669" y="72812"/>
                        <a:pt x="118968" y="69552"/>
                      </a:cubicBezTo>
                      <a:cubicBezTo>
                        <a:pt x="122690" y="66761"/>
                        <a:pt x="125000" y="65073"/>
                        <a:pt x="130390" y="65073"/>
                      </a:cubicBezTo>
                      <a:cubicBezTo>
                        <a:pt x="135844" y="65073"/>
                        <a:pt x="138091" y="66761"/>
                        <a:pt x="141812" y="69552"/>
                      </a:cubicBezTo>
                      <a:cubicBezTo>
                        <a:pt x="146176" y="72812"/>
                        <a:pt x="152143" y="77278"/>
                        <a:pt x="162988" y="77278"/>
                      </a:cubicBezTo>
                      <a:cubicBezTo>
                        <a:pt x="173832" y="77278"/>
                        <a:pt x="179800" y="72812"/>
                        <a:pt x="184163" y="69552"/>
                      </a:cubicBezTo>
                      <a:cubicBezTo>
                        <a:pt x="187885" y="66761"/>
                        <a:pt x="190131" y="65073"/>
                        <a:pt x="195585" y="65073"/>
                      </a:cubicBezTo>
                      <a:cubicBezTo>
                        <a:pt x="200975" y="65073"/>
                        <a:pt x="203221" y="66761"/>
                        <a:pt x="206943" y="69552"/>
                      </a:cubicBezTo>
                      <a:cubicBezTo>
                        <a:pt x="211306" y="72812"/>
                        <a:pt x="217274" y="77278"/>
                        <a:pt x="228183" y="77278"/>
                      </a:cubicBezTo>
                      <a:cubicBezTo>
                        <a:pt x="239027" y="77278"/>
                        <a:pt x="244995" y="72812"/>
                        <a:pt x="249358" y="69552"/>
                      </a:cubicBezTo>
                      <a:cubicBezTo>
                        <a:pt x="253080" y="66761"/>
                        <a:pt x="255326" y="65073"/>
                        <a:pt x="260716" y="65073"/>
                      </a:cubicBezTo>
                      <a:cubicBezTo>
                        <a:pt x="266171" y="65073"/>
                        <a:pt x="268416" y="66761"/>
                        <a:pt x="272139" y="69552"/>
                      </a:cubicBezTo>
                      <a:cubicBezTo>
                        <a:pt x="276502" y="72812"/>
                        <a:pt x="282470" y="77278"/>
                        <a:pt x="293314" y="77278"/>
                      </a:cubicBezTo>
                      <a:cubicBezTo>
                        <a:pt x="304158" y="77278"/>
                        <a:pt x="310126" y="72812"/>
                        <a:pt x="314490" y="69552"/>
                      </a:cubicBezTo>
                      <a:cubicBezTo>
                        <a:pt x="318211" y="66761"/>
                        <a:pt x="320457" y="65073"/>
                        <a:pt x="325911" y="65073"/>
                      </a:cubicBezTo>
                      <a:cubicBezTo>
                        <a:pt x="331366" y="65073"/>
                        <a:pt x="333612" y="66761"/>
                        <a:pt x="337333" y="69552"/>
                      </a:cubicBezTo>
                      <a:cubicBezTo>
                        <a:pt x="341633" y="72812"/>
                        <a:pt x="347664" y="77278"/>
                        <a:pt x="358509" y="77278"/>
                      </a:cubicBezTo>
                      <a:cubicBezTo>
                        <a:pt x="369353" y="77278"/>
                        <a:pt x="375321" y="72812"/>
                        <a:pt x="379684" y="69552"/>
                      </a:cubicBezTo>
                      <a:cubicBezTo>
                        <a:pt x="383406" y="66761"/>
                        <a:pt x="385652" y="65073"/>
                        <a:pt x="391106" y="65073"/>
                      </a:cubicBezTo>
                      <a:cubicBezTo>
                        <a:pt x="396496" y="65073"/>
                        <a:pt x="398743" y="66761"/>
                        <a:pt x="402464" y="69552"/>
                      </a:cubicBezTo>
                      <a:cubicBezTo>
                        <a:pt x="406828" y="72812"/>
                        <a:pt x="412795" y="77278"/>
                        <a:pt x="423640" y="77278"/>
                      </a:cubicBezTo>
                      <a:cubicBezTo>
                        <a:pt x="434548" y="77278"/>
                        <a:pt x="440516" y="72812"/>
                        <a:pt x="444815" y="69552"/>
                      </a:cubicBezTo>
                      <a:cubicBezTo>
                        <a:pt x="448602" y="66761"/>
                        <a:pt x="450847" y="65073"/>
                        <a:pt x="456237" y="65073"/>
                      </a:cubicBezTo>
                      <a:cubicBezTo>
                        <a:pt x="461691" y="65073"/>
                        <a:pt x="463937" y="66761"/>
                        <a:pt x="467659" y="69552"/>
                      </a:cubicBezTo>
                      <a:cubicBezTo>
                        <a:pt x="472023" y="72812"/>
                        <a:pt x="477991" y="77278"/>
                        <a:pt x="488835" y="77278"/>
                      </a:cubicBezTo>
                      <a:lnTo>
                        <a:pt x="488835" y="61011"/>
                      </a:lnTo>
                      <a:cubicBezTo>
                        <a:pt x="483380" y="61011"/>
                        <a:pt x="481135" y="59330"/>
                        <a:pt x="477413" y="56532"/>
                      </a:cubicBezTo>
                      <a:cubicBezTo>
                        <a:pt x="473049" y="53273"/>
                        <a:pt x="467081" y="48806"/>
                        <a:pt x="456237" y="48806"/>
                      </a:cubicBezTo>
                      <a:cubicBezTo>
                        <a:pt x="445393" y="48806"/>
                        <a:pt x="439425" y="53273"/>
                        <a:pt x="435061" y="56532"/>
                      </a:cubicBezTo>
                      <a:cubicBezTo>
                        <a:pt x="431340" y="59330"/>
                        <a:pt x="429094" y="61011"/>
                        <a:pt x="423640" y="61011"/>
                      </a:cubicBezTo>
                      <a:cubicBezTo>
                        <a:pt x="418249" y="61011"/>
                        <a:pt x="416004" y="59330"/>
                        <a:pt x="412282" y="56532"/>
                      </a:cubicBezTo>
                      <a:cubicBezTo>
                        <a:pt x="407918" y="53273"/>
                        <a:pt x="401951" y="48806"/>
                        <a:pt x="391106" y="48806"/>
                      </a:cubicBezTo>
                      <a:cubicBezTo>
                        <a:pt x="383727" y="48806"/>
                        <a:pt x="378658" y="50860"/>
                        <a:pt x="374808" y="53176"/>
                      </a:cubicBezTo>
                      <a:lnTo>
                        <a:pt x="374808" y="16267"/>
                      </a:lnTo>
                      <a:lnTo>
                        <a:pt x="488963" y="16267"/>
                      </a:lnTo>
                      <a:lnTo>
                        <a:pt x="488963" y="0"/>
                      </a:lnTo>
                      <a:lnTo>
                        <a:pt x="0" y="0"/>
                      </a:lnTo>
                      <a:lnTo>
                        <a:pt x="0" y="16267"/>
                      </a:lnTo>
                      <a:close/>
                      <a:moveTo>
                        <a:pt x="132444" y="16267"/>
                      </a:moveTo>
                      <a:lnTo>
                        <a:pt x="358573" y="16267"/>
                      </a:lnTo>
                      <a:lnTo>
                        <a:pt x="358573" y="61011"/>
                      </a:lnTo>
                      <a:cubicBezTo>
                        <a:pt x="353119" y="61011"/>
                        <a:pt x="350873" y="59330"/>
                        <a:pt x="347151" y="56532"/>
                      </a:cubicBezTo>
                      <a:cubicBezTo>
                        <a:pt x="342787" y="53273"/>
                        <a:pt x="336820" y="48806"/>
                        <a:pt x="325975" y="48806"/>
                      </a:cubicBezTo>
                      <a:cubicBezTo>
                        <a:pt x="315131" y="48806"/>
                        <a:pt x="309163" y="53273"/>
                        <a:pt x="304800" y="56532"/>
                      </a:cubicBezTo>
                      <a:cubicBezTo>
                        <a:pt x="301078" y="59330"/>
                        <a:pt x="298832" y="61011"/>
                        <a:pt x="293378" y="61011"/>
                      </a:cubicBezTo>
                      <a:cubicBezTo>
                        <a:pt x="287988" y="61011"/>
                        <a:pt x="285678" y="59330"/>
                        <a:pt x="281956" y="56532"/>
                      </a:cubicBezTo>
                      <a:cubicBezTo>
                        <a:pt x="277657" y="53273"/>
                        <a:pt x="271625" y="48806"/>
                        <a:pt x="260781" y="48806"/>
                      </a:cubicBezTo>
                      <a:cubicBezTo>
                        <a:pt x="249936" y="48806"/>
                        <a:pt x="243968" y="53273"/>
                        <a:pt x="239605" y="56532"/>
                      </a:cubicBezTo>
                      <a:cubicBezTo>
                        <a:pt x="235883" y="59330"/>
                        <a:pt x="233637" y="61011"/>
                        <a:pt x="228183" y="61011"/>
                      </a:cubicBezTo>
                      <a:cubicBezTo>
                        <a:pt x="222793" y="61011"/>
                        <a:pt x="220547" y="59330"/>
                        <a:pt x="216825" y="56532"/>
                      </a:cubicBezTo>
                      <a:cubicBezTo>
                        <a:pt x="212462" y="53273"/>
                        <a:pt x="206494" y="48806"/>
                        <a:pt x="195649" y="48806"/>
                      </a:cubicBezTo>
                      <a:cubicBezTo>
                        <a:pt x="184805" y="48806"/>
                        <a:pt x="178773" y="53273"/>
                        <a:pt x="174474" y="56532"/>
                      </a:cubicBezTo>
                      <a:cubicBezTo>
                        <a:pt x="170688" y="59330"/>
                        <a:pt x="168442" y="61011"/>
                        <a:pt x="163052" y="61011"/>
                      </a:cubicBezTo>
                      <a:cubicBezTo>
                        <a:pt x="157597" y="61011"/>
                        <a:pt x="155352" y="59330"/>
                        <a:pt x="151630" y="56532"/>
                      </a:cubicBezTo>
                      <a:cubicBezTo>
                        <a:pt x="147587" y="53484"/>
                        <a:pt x="142069" y="49441"/>
                        <a:pt x="132508" y="48909"/>
                      </a:cubicBezTo>
                      <a:lnTo>
                        <a:pt x="132508" y="16267"/>
                      </a:lnTo>
                      <a:lnTo>
                        <a:pt x="132444" y="16267"/>
                      </a:lnTo>
                      <a:close/>
                    </a:path>
                  </a:pathLst>
                </a:custGeom>
                <a:solidFill>
                  <a:srgbClr val="2C5967"/>
                </a:solidFill>
                <a:ln w="6417" cap="flat">
                  <a:noFill/>
                  <a:prstDash val="solid"/>
                  <a:miter/>
                </a:ln>
              </p:spPr>
              <p:txBody>
                <a:bodyPr rtlCol="0" anchor="ctr"/>
                <a:lstStyle/>
                <a:p>
                  <a:endParaRPr lang="en-US"/>
                </a:p>
              </p:txBody>
            </p:sp>
            <p:sp>
              <p:nvSpPr>
                <p:cNvPr id="2655" name="Freeform: Shape 2654">
                  <a:extLst>
                    <a:ext uri="{FF2B5EF4-FFF2-40B4-BE49-F238E27FC236}">
                      <a16:creationId xmlns:a16="http://schemas.microsoft.com/office/drawing/2014/main" id="{95CD8B7D-F94C-4BBE-97BE-4BC9AAA79960}"/>
                    </a:ext>
                  </a:extLst>
                </p:cNvPr>
                <p:cNvSpPr/>
                <p:nvPr/>
              </p:nvSpPr>
              <p:spPr>
                <a:xfrm>
                  <a:off x="9955088" y="5520556"/>
                  <a:ext cx="488963" cy="144398"/>
                </a:xfrm>
                <a:custGeom>
                  <a:avLst/>
                  <a:gdLst>
                    <a:gd name="connsiteX0" fmla="*/ 482803 w 488963"/>
                    <a:gd name="connsiteY0" fmla="*/ 128119 h 144398"/>
                    <a:gd name="connsiteX1" fmla="*/ 480749 w 488963"/>
                    <a:gd name="connsiteY1" fmla="*/ 128119 h 144398"/>
                    <a:gd name="connsiteX2" fmla="*/ 374871 w 488963"/>
                    <a:gd name="connsiteY2" fmla="*/ 8143 h 144398"/>
                    <a:gd name="connsiteX3" fmla="*/ 374871 w 488963"/>
                    <a:gd name="connsiteY3" fmla="*/ 0 h 144398"/>
                    <a:gd name="connsiteX4" fmla="*/ 358573 w 488963"/>
                    <a:gd name="connsiteY4" fmla="*/ 0 h 144398"/>
                    <a:gd name="connsiteX5" fmla="*/ 358573 w 488963"/>
                    <a:gd name="connsiteY5" fmla="*/ 8143 h 144398"/>
                    <a:gd name="connsiteX6" fmla="*/ 337847 w 488963"/>
                    <a:gd name="connsiteY6" fmla="*/ 77580 h 144398"/>
                    <a:gd name="connsiteX7" fmla="*/ 246535 w 488963"/>
                    <a:gd name="connsiteY7" fmla="*/ 126097 h 144398"/>
                    <a:gd name="connsiteX8" fmla="*/ 154004 w 488963"/>
                    <a:gd name="connsiteY8" fmla="*/ 79704 h 144398"/>
                    <a:gd name="connsiteX9" fmla="*/ 132444 w 488963"/>
                    <a:gd name="connsiteY9" fmla="*/ 8150 h 144398"/>
                    <a:gd name="connsiteX10" fmla="*/ 132444 w 488963"/>
                    <a:gd name="connsiteY10" fmla="*/ 13 h 144398"/>
                    <a:gd name="connsiteX11" fmla="*/ 116145 w 488963"/>
                    <a:gd name="connsiteY11" fmla="*/ 13 h 144398"/>
                    <a:gd name="connsiteX12" fmla="*/ 116145 w 488963"/>
                    <a:gd name="connsiteY12" fmla="*/ 8150 h 144398"/>
                    <a:gd name="connsiteX13" fmla="*/ 10203 w 488963"/>
                    <a:gd name="connsiteY13" fmla="*/ 128132 h 144398"/>
                    <a:gd name="connsiteX14" fmla="*/ 2053 w 488963"/>
                    <a:gd name="connsiteY14" fmla="*/ 128132 h 144398"/>
                    <a:gd name="connsiteX15" fmla="*/ 0 w 488963"/>
                    <a:gd name="connsiteY15" fmla="*/ 128132 h 144398"/>
                    <a:gd name="connsiteX16" fmla="*/ 0 w 488963"/>
                    <a:gd name="connsiteY16" fmla="*/ 144398 h 144398"/>
                    <a:gd name="connsiteX17" fmla="*/ 2053 w 488963"/>
                    <a:gd name="connsiteY17" fmla="*/ 144398 h 144398"/>
                    <a:gd name="connsiteX18" fmla="*/ 10203 w 488963"/>
                    <a:gd name="connsiteY18" fmla="*/ 144398 h 144398"/>
                    <a:gd name="connsiteX19" fmla="*/ 480814 w 488963"/>
                    <a:gd name="connsiteY19" fmla="*/ 144398 h 144398"/>
                    <a:gd name="connsiteX20" fmla="*/ 482803 w 488963"/>
                    <a:gd name="connsiteY20" fmla="*/ 144398 h 144398"/>
                    <a:gd name="connsiteX21" fmla="*/ 488963 w 488963"/>
                    <a:gd name="connsiteY21" fmla="*/ 144398 h 144398"/>
                    <a:gd name="connsiteX22" fmla="*/ 488963 w 488963"/>
                    <a:gd name="connsiteY22" fmla="*/ 128132 h 144398"/>
                    <a:gd name="connsiteX23" fmla="*/ 482803 w 488963"/>
                    <a:gd name="connsiteY23" fmla="*/ 128119 h 144398"/>
                    <a:gd name="connsiteX24" fmla="*/ 116145 w 488963"/>
                    <a:gd name="connsiteY24" fmla="*/ 128119 h 144398"/>
                    <a:gd name="connsiteX25" fmla="*/ 68275 w 488963"/>
                    <a:gd name="connsiteY25" fmla="*/ 128119 h 144398"/>
                    <a:gd name="connsiteX26" fmla="*/ 106198 w 488963"/>
                    <a:gd name="connsiteY26" fmla="*/ 89547 h 144398"/>
                    <a:gd name="connsiteX27" fmla="*/ 116145 w 488963"/>
                    <a:gd name="connsiteY27" fmla="*/ 71612 h 144398"/>
                    <a:gd name="connsiteX28" fmla="*/ 116145 w 488963"/>
                    <a:gd name="connsiteY28" fmla="*/ 128119 h 144398"/>
                    <a:gd name="connsiteX29" fmla="*/ 132444 w 488963"/>
                    <a:gd name="connsiteY29" fmla="*/ 128119 h 144398"/>
                    <a:gd name="connsiteX30" fmla="*/ 132444 w 488963"/>
                    <a:gd name="connsiteY30" fmla="*/ 74666 h 144398"/>
                    <a:gd name="connsiteX31" fmla="*/ 140401 w 488963"/>
                    <a:gd name="connsiteY31" fmla="*/ 88584 h 144398"/>
                    <a:gd name="connsiteX32" fmla="*/ 183650 w 488963"/>
                    <a:gd name="connsiteY32" fmla="*/ 128106 h 144398"/>
                    <a:gd name="connsiteX33" fmla="*/ 132444 w 488963"/>
                    <a:gd name="connsiteY33" fmla="*/ 128106 h 144398"/>
                    <a:gd name="connsiteX34" fmla="*/ 132444 w 488963"/>
                    <a:gd name="connsiteY34" fmla="*/ 128119 h 144398"/>
                    <a:gd name="connsiteX35" fmla="*/ 358573 w 488963"/>
                    <a:gd name="connsiteY35" fmla="*/ 128119 h 144398"/>
                    <a:gd name="connsiteX36" fmla="*/ 307687 w 488963"/>
                    <a:gd name="connsiteY36" fmla="*/ 128119 h 144398"/>
                    <a:gd name="connsiteX37" fmla="*/ 351707 w 488963"/>
                    <a:gd name="connsiteY37" fmla="*/ 86133 h 144398"/>
                    <a:gd name="connsiteX38" fmla="*/ 358573 w 488963"/>
                    <a:gd name="connsiteY38" fmla="*/ 73697 h 144398"/>
                    <a:gd name="connsiteX39" fmla="*/ 358573 w 488963"/>
                    <a:gd name="connsiteY39" fmla="*/ 128119 h 144398"/>
                    <a:gd name="connsiteX40" fmla="*/ 374871 w 488963"/>
                    <a:gd name="connsiteY40" fmla="*/ 128119 h 144398"/>
                    <a:gd name="connsiteX41" fmla="*/ 374871 w 488963"/>
                    <a:gd name="connsiteY41" fmla="*/ 71612 h 144398"/>
                    <a:gd name="connsiteX42" fmla="*/ 384818 w 488963"/>
                    <a:gd name="connsiteY42" fmla="*/ 89547 h 144398"/>
                    <a:gd name="connsiteX43" fmla="*/ 422742 w 488963"/>
                    <a:gd name="connsiteY43" fmla="*/ 128119 h 144398"/>
                    <a:gd name="connsiteX44" fmla="*/ 374871 w 488963"/>
                    <a:gd name="connsiteY44" fmla="*/ 128119 h 14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88963" h="144398">
                      <a:moveTo>
                        <a:pt x="482803" y="128119"/>
                      </a:moveTo>
                      <a:lnTo>
                        <a:pt x="480749" y="128119"/>
                      </a:lnTo>
                      <a:cubicBezTo>
                        <a:pt x="400924" y="128119"/>
                        <a:pt x="374871" y="38886"/>
                        <a:pt x="374871" y="8143"/>
                      </a:cubicBezTo>
                      <a:lnTo>
                        <a:pt x="374871" y="0"/>
                      </a:lnTo>
                      <a:lnTo>
                        <a:pt x="358573" y="0"/>
                      </a:lnTo>
                      <a:lnTo>
                        <a:pt x="358573" y="8143"/>
                      </a:lnTo>
                      <a:cubicBezTo>
                        <a:pt x="358573" y="21528"/>
                        <a:pt x="354209" y="51213"/>
                        <a:pt x="337847" y="77580"/>
                      </a:cubicBezTo>
                      <a:cubicBezTo>
                        <a:pt x="317954" y="109767"/>
                        <a:pt x="287218" y="126097"/>
                        <a:pt x="246535" y="126097"/>
                      </a:cubicBezTo>
                      <a:cubicBezTo>
                        <a:pt x="205339" y="126097"/>
                        <a:pt x="174217" y="110492"/>
                        <a:pt x="154004" y="79704"/>
                      </a:cubicBezTo>
                      <a:cubicBezTo>
                        <a:pt x="138091" y="55384"/>
                        <a:pt x="132444" y="25956"/>
                        <a:pt x="132444" y="8150"/>
                      </a:cubicBezTo>
                      <a:lnTo>
                        <a:pt x="132444" y="13"/>
                      </a:lnTo>
                      <a:lnTo>
                        <a:pt x="116145" y="13"/>
                      </a:lnTo>
                      <a:lnTo>
                        <a:pt x="116145" y="8150"/>
                      </a:lnTo>
                      <a:cubicBezTo>
                        <a:pt x="116145" y="38899"/>
                        <a:pt x="90092" y="128132"/>
                        <a:pt x="10203" y="128132"/>
                      </a:cubicBezTo>
                      <a:lnTo>
                        <a:pt x="2053" y="128132"/>
                      </a:lnTo>
                      <a:lnTo>
                        <a:pt x="0" y="128132"/>
                      </a:lnTo>
                      <a:lnTo>
                        <a:pt x="0" y="144398"/>
                      </a:lnTo>
                      <a:lnTo>
                        <a:pt x="2053" y="144398"/>
                      </a:lnTo>
                      <a:lnTo>
                        <a:pt x="10203" y="144398"/>
                      </a:lnTo>
                      <a:lnTo>
                        <a:pt x="480814" y="144398"/>
                      </a:lnTo>
                      <a:lnTo>
                        <a:pt x="482803" y="144398"/>
                      </a:lnTo>
                      <a:lnTo>
                        <a:pt x="488963" y="144398"/>
                      </a:lnTo>
                      <a:lnTo>
                        <a:pt x="488963" y="128132"/>
                      </a:lnTo>
                      <a:lnTo>
                        <a:pt x="482803" y="128119"/>
                      </a:lnTo>
                      <a:close/>
                      <a:moveTo>
                        <a:pt x="116145" y="128119"/>
                      </a:moveTo>
                      <a:lnTo>
                        <a:pt x="68275" y="128119"/>
                      </a:lnTo>
                      <a:cubicBezTo>
                        <a:pt x="85408" y="117319"/>
                        <a:pt x="97728" y="102779"/>
                        <a:pt x="106198" y="89547"/>
                      </a:cubicBezTo>
                      <a:cubicBezTo>
                        <a:pt x="109921" y="83727"/>
                        <a:pt x="113257" y="77689"/>
                        <a:pt x="116145" y="71612"/>
                      </a:cubicBezTo>
                      <a:lnTo>
                        <a:pt x="116145" y="128119"/>
                      </a:lnTo>
                      <a:close/>
                      <a:moveTo>
                        <a:pt x="132444" y="128119"/>
                      </a:moveTo>
                      <a:lnTo>
                        <a:pt x="132444" y="74666"/>
                      </a:lnTo>
                      <a:cubicBezTo>
                        <a:pt x="134818" y="79389"/>
                        <a:pt x="137448" y="84060"/>
                        <a:pt x="140401" y="88584"/>
                      </a:cubicBezTo>
                      <a:cubicBezTo>
                        <a:pt x="149320" y="102265"/>
                        <a:pt x="163116" y="117396"/>
                        <a:pt x="183650" y="128106"/>
                      </a:cubicBezTo>
                      <a:lnTo>
                        <a:pt x="132444" y="128106"/>
                      </a:lnTo>
                      <a:lnTo>
                        <a:pt x="132444" y="128119"/>
                      </a:lnTo>
                      <a:close/>
                      <a:moveTo>
                        <a:pt x="358573" y="128119"/>
                      </a:moveTo>
                      <a:lnTo>
                        <a:pt x="307687" y="128119"/>
                      </a:lnTo>
                      <a:cubicBezTo>
                        <a:pt x="328735" y="116883"/>
                        <a:pt x="342724" y="100712"/>
                        <a:pt x="351707" y="86133"/>
                      </a:cubicBezTo>
                      <a:cubicBezTo>
                        <a:pt x="354274" y="82046"/>
                        <a:pt x="356519" y="77888"/>
                        <a:pt x="358573" y="73697"/>
                      </a:cubicBezTo>
                      <a:lnTo>
                        <a:pt x="358573" y="128119"/>
                      </a:lnTo>
                      <a:close/>
                      <a:moveTo>
                        <a:pt x="374871" y="128119"/>
                      </a:moveTo>
                      <a:lnTo>
                        <a:pt x="374871" y="71612"/>
                      </a:lnTo>
                      <a:cubicBezTo>
                        <a:pt x="377759" y="77689"/>
                        <a:pt x="381096" y="83727"/>
                        <a:pt x="384818" y="89547"/>
                      </a:cubicBezTo>
                      <a:cubicBezTo>
                        <a:pt x="393288" y="102766"/>
                        <a:pt x="405608" y="117319"/>
                        <a:pt x="422742" y="128119"/>
                      </a:cubicBezTo>
                      <a:lnTo>
                        <a:pt x="374871" y="128119"/>
                      </a:lnTo>
                      <a:close/>
                    </a:path>
                  </a:pathLst>
                </a:custGeom>
                <a:solidFill>
                  <a:srgbClr val="2C5967"/>
                </a:solidFill>
                <a:ln w="6417" cap="flat">
                  <a:noFill/>
                  <a:prstDash val="solid"/>
                  <a:miter/>
                </a:ln>
              </p:spPr>
              <p:txBody>
                <a:bodyPr rtlCol="0" anchor="ctr"/>
                <a:lstStyle/>
                <a:p>
                  <a:endParaRPr lang="en-US"/>
                </a:p>
              </p:txBody>
            </p:sp>
            <p:sp>
              <p:nvSpPr>
                <p:cNvPr id="2656" name="Freeform: Shape 2655">
                  <a:extLst>
                    <a:ext uri="{FF2B5EF4-FFF2-40B4-BE49-F238E27FC236}">
                      <a16:creationId xmlns:a16="http://schemas.microsoft.com/office/drawing/2014/main" id="{694EF7DB-B082-48D1-9376-221C9F14864A}"/>
                    </a:ext>
                  </a:extLst>
                </p:cNvPr>
                <p:cNvSpPr/>
                <p:nvPr/>
              </p:nvSpPr>
              <p:spPr>
                <a:xfrm>
                  <a:off x="9955088" y="5762554"/>
                  <a:ext cx="488834" cy="28464"/>
                </a:xfrm>
                <a:custGeom>
                  <a:avLst/>
                  <a:gdLst>
                    <a:gd name="connsiteX0" fmla="*/ 456366 w 488834"/>
                    <a:gd name="connsiteY0" fmla="*/ 0 h 28464"/>
                    <a:gd name="connsiteX1" fmla="*/ 435126 w 488834"/>
                    <a:gd name="connsiteY1" fmla="*/ 7719 h 28464"/>
                    <a:gd name="connsiteX2" fmla="*/ 423768 w 488834"/>
                    <a:gd name="connsiteY2" fmla="*/ 12198 h 28464"/>
                    <a:gd name="connsiteX3" fmla="*/ 412346 w 488834"/>
                    <a:gd name="connsiteY3" fmla="*/ 7719 h 28464"/>
                    <a:gd name="connsiteX4" fmla="*/ 391170 w 488834"/>
                    <a:gd name="connsiteY4" fmla="*/ 0 h 28464"/>
                    <a:gd name="connsiteX5" fmla="*/ 369995 w 488834"/>
                    <a:gd name="connsiteY5" fmla="*/ 7719 h 28464"/>
                    <a:gd name="connsiteX6" fmla="*/ 358573 w 488834"/>
                    <a:gd name="connsiteY6" fmla="*/ 12198 h 28464"/>
                    <a:gd name="connsiteX7" fmla="*/ 347151 w 488834"/>
                    <a:gd name="connsiteY7" fmla="*/ 7719 h 28464"/>
                    <a:gd name="connsiteX8" fmla="*/ 325975 w 488834"/>
                    <a:gd name="connsiteY8" fmla="*/ 0 h 28464"/>
                    <a:gd name="connsiteX9" fmla="*/ 304800 w 488834"/>
                    <a:gd name="connsiteY9" fmla="*/ 7719 h 28464"/>
                    <a:gd name="connsiteX10" fmla="*/ 293378 w 488834"/>
                    <a:gd name="connsiteY10" fmla="*/ 12198 h 28464"/>
                    <a:gd name="connsiteX11" fmla="*/ 282020 w 488834"/>
                    <a:gd name="connsiteY11" fmla="*/ 7719 h 28464"/>
                    <a:gd name="connsiteX12" fmla="*/ 260845 w 488834"/>
                    <a:gd name="connsiteY12" fmla="*/ 0 h 28464"/>
                    <a:gd name="connsiteX13" fmla="*/ 239669 w 488834"/>
                    <a:gd name="connsiteY13" fmla="*/ 7719 h 28464"/>
                    <a:gd name="connsiteX14" fmla="*/ 228247 w 488834"/>
                    <a:gd name="connsiteY14" fmla="*/ 12198 h 28464"/>
                    <a:gd name="connsiteX15" fmla="*/ 216825 w 488834"/>
                    <a:gd name="connsiteY15" fmla="*/ 7719 h 28464"/>
                    <a:gd name="connsiteX16" fmla="*/ 195649 w 488834"/>
                    <a:gd name="connsiteY16" fmla="*/ 0 h 28464"/>
                    <a:gd name="connsiteX17" fmla="*/ 174474 w 488834"/>
                    <a:gd name="connsiteY17" fmla="*/ 7719 h 28464"/>
                    <a:gd name="connsiteX18" fmla="*/ 163052 w 488834"/>
                    <a:gd name="connsiteY18" fmla="*/ 12198 h 28464"/>
                    <a:gd name="connsiteX19" fmla="*/ 151694 w 488834"/>
                    <a:gd name="connsiteY19" fmla="*/ 7719 h 28464"/>
                    <a:gd name="connsiteX20" fmla="*/ 130454 w 488834"/>
                    <a:gd name="connsiteY20" fmla="*/ 0 h 28464"/>
                    <a:gd name="connsiteX21" fmla="*/ 109279 w 488834"/>
                    <a:gd name="connsiteY21" fmla="*/ 7719 h 28464"/>
                    <a:gd name="connsiteX22" fmla="*/ 97793 w 488834"/>
                    <a:gd name="connsiteY22" fmla="*/ 12198 h 28464"/>
                    <a:gd name="connsiteX23" fmla="*/ 86435 w 488834"/>
                    <a:gd name="connsiteY23" fmla="*/ 7719 h 28464"/>
                    <a:gd name="connsiteX24" fmla="*/ 65195 w 488834"/>
                    <a:gd name="connsiteY24" fmla="*/ 0 h 28464"/>
                    <a:gd name="connsiteX25" fmla="*/ 44019 w 488834"/>
                    <a:gd name="connsiteY25" fmla="*/ 7719 h 28464"/>
                    <a:gd name="connsiteX26" fmla="*/ 32597 w 488834"/>
                    <a:gd name="connsiteY26" fmla="*/ 12198 h 28464"/>
                    <a:gd name="connsiteX27" fmla="*/ 21239 w 488834"/>
                    <a:gd name="connsiteY27" fmla="*/ 7719 h 28464"/>
                    <a:gd name="connsiteX28" fmla="*/ 0 w 488834"/>
                    <a:gd name="connsiteY28" fmla="*/ 0 h 28464"/>
                    <a:gd name="connsiteX29" fmla="*/ 0 w 488834"/>
                    <a:gd name="connsiteY29" fmla="*/ 16260 h 28464"/>
                    <a:gd name="connsiteX30" fmla="*/ 11422 w 488834"/>
                    <a:gd name="connsiteY30" fmla="*/ 20739 h 28464"/>
                    <a:gd name="connsiteX31" fmla="*/ 32597 w 488834"/>
                    <a:gd name="connsiteY31" fmla="*/ 28465 h 28464"/>
                    <a:gd name="connsiteX32" fmla="*/ 53773 w 488834"/>
                    <a:gd name="connsiteY32" fmla="*/ 20739 h 28464"/>
                    <a:gd name="connsiteX33" fmla="*/ 65195 w 488834"/>
                    <a:gd name="connsiteY33" fmla="*/ 16260 h 28464"/>
                    <a:gd name="connsiteX34" fmla="*/ 76617 w 488834"/>
                    <a:gd name="connsiteY34" fmla="*/ 20739 h 28464"/>
                    <a:gd name="connsiteX35" fmla="*/ 97793 w 488834"/>
                    <a:gd name="connsiteY35" fmla="*/ 28465 h 28464"/>
                    <a:gd name="connsiteX36" fmla="*/ 118968 w 488834"/>
                    <a:gd name="connsiteY36" fmla="*/ 20739 h 28464"/>
                    <a:gd name="connsiteX37" fmla="*/ 130390 w 488834"/>
                    <a:gd name="connsiteY37" fmla="*/ 16260 h 28464"/>
                    <a:gd name="connsiteX38" fmla="*/ 141812 w 488834"/>
                    <a:gd name="connsiteY38" fmla="*/ 20739 h 28464"/>
                    <a:gd name="connsiteX39" fmla="*/ 162988 w 488834"/>
                    <a:gd name="connsiteY39" fmla="*/ 28465 h 28464"/>
                    <a:gd name="connsiteX40" fmla="*/ 184163 w 488834"/>
                    <a:gd name="connsiteY40" fmla="*/ 20739 h 28464"/>
                    <a:gd name="connsiteX41" fmla="*/ 195585 w 488834"/>
                    <a:gd name="connsiteY41" fmla="*/ 16260 h 28464"/>
                    <a:gd name="connsiteX42" fmla="*/ 206943 w 488834"/>
                    <a:gd name="connsiteY42" fmla="*/ 20739 h 28464"/>
                    <a:gd name="connsiteX43" fmla="*/ 228183 w 488834"/>
                    <a:gd name="connsiteY43" fmla="*/ 28465 h 28464"/>
                    <a:gd name="connsiteX44" fmla="*/ 249358 w 488834"/>
                    <a:gd name="connsiteY44" fmla="*/ 20739 h 28464"/>
                    <a:gd name="connsiteX45" fmla="*/ 260716 w 488834"/>
                    <a:gd name="connsiteY45" fmla="*/ 16260 h 28464"/>
                    <a:gd name="connsiteX46" fmla="*/ 272139 w 488834"/>
                    <a:gd name="connsiteY46" fmla="*/ 20739 h 28464"/>
                    <a:gd name="connsiteX47" fmla="*/ 293314 w 488834"/>
                    <a:gd name="connsiteY47" fmla="*/ 28465 h 28464"/>
                    <a:gd name="connsiteX48" fmla="*/ 314490 w 488834"/>
                    <a:gd name="connsiteY48" fmla="*/ 20739 h 28464"/>
                    <a:gd name="connsiteX49" fmla="*/ 325911 w 488834"/>
                    <a:gd name="connsiteY49" fmla="*/ 16260 h 28464"/>
                    <a:gd name="connsiteX50" fmla="*/ 337333 w 488834"/>
                    <a:gd name="connsiteY50" fmla="*/ 20739 h 28464"/>
                    <a:gd name="connsiteX51" fmla="*/ 358509 w 488834"/>
                    <a:gd name="connsiteY51" fmla="*/ 28465 h 28464"/>
                    <a:gd name="connsiteX52" fmla="*/ 379684 w 488834"/>
                    <a:gd name="connsiteY52" fmla="*/ 20739 h 28464"/>
                    <a:gd name="connsiteX53" fmla="*/ 391106 w 488834"/>
                    <a:gd name="connsiteY53" fmla="*/ 16260 h 28464"/>
                    <a:gd name="connsiteX54" fmla="*/ 402464 w 488834"/>
                    <a:gd name="connsiteY54" fmla="*/ 20739 h 28464"/>
                    <a:gd name="connsiteX55" fmla="*/ 423640 w 488834"/>
                    <a:gd name="connsiteY55" fmla="*/ 28465 h 28464"/>
                    <a:gd name="connsiteX56" fmla="*/ 444815 w 488834"/>
                    <a:gd name="connsiteY56" fmla="*/ 20739 h 28464"/>
                    <a:gd name="connsiteX57" fmla="*/ 456237 w 488834"/>
                    <a:gd name="connsiteY57" fmla="*/ 16260 h 28464"/>
                    <a:gd name="connsiteX58" fmla="*/ 467659 w 488834"/>
                    <a:gd name="connsiteY58" fmla="*/ 20739 h 28464"/>
                    <a:gd name="connsiteX59" fmla="*/ 488835 w 488834"/>
                    <a:gd name="connsiteY59" fmla="*/ 28465 h 28464"/>
                    <a:gd name="connsiteX60" fmla="*/ 488835 w 488834"/>
                    <a:gd name="connsiteY60" fmla="*/ 12198 h 28464"/>
                    <a:gd name="connsiteX61" fmla="*/ 477413 w 488834"/>
                    <a:gd name="connsiteY61" fmla="*/ 7719 h 28464"/>
                    <a:gd name="connsiteX62" fmla="*/ 456366 w 488834"/>
                    <a:gd name="connsiteY62" fmla="*/ 0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8834" h="28464">
                      <a:moveTo>
                        <a:pt x="456366" y="0"/>
                      </a:moveTo>
                      <a:cubicBezTo>
                        <a:pt x="445457" y="0"/>
                        <a:pt x="439489" y="4466"/>
                        <a:pt x="435126" y="7719"/>
                      </a:cubicBezTo>
                      <a:cubicBezTo>
                        <a:pt x="431404" y="10517"/>
                        <a:pt x="429158" y="12198"/>
                        <a:pt x="423768" y="12198"/>
                      </a:cubicBezTo>
                      <a:cubicBezTo>
                        <a:pt x="418314" y="12198"/>
                        <a:pt x="416068" y="10517"/>
                        <a:pt x="412346" y="7719"/>
                      </a:cubicBezTo>
                      <a:cubicBezTo>
                        <a:pt x="407983" y="4466"/>
                        <a:pt x="402015" y="0"/>
                        <a:pt x="391170" y="0"/>
                      </a:cubicBezTo>
                      <a:cubicBezTo>
                        <a:pt x="380326" y="0"/>
                        <a:pt x="374358" y="4466"/>
                        <a:pt x="369995" y="7719"/>
                      </a:cubicBezTo>
                      <a:cubicBezTo>
                        <a:pt x="366273" y="10517"/>
                        <a:pt x="364027" y="12198"/>
                        <a:pt x="358573" y="12198"/>
                      </a:cubicBezTo>
                      <a:cubicBezTo>
                        <a:pt x="353182" y="12198"/>
                        <a:pt x="350873" y="10517"/>
                        <a:pt x="347151" y="7719"/>
                      </a:cubicBezTo>
                      <a:cubicBezTo>
                        <a:pt x="342851" y="4466"/>
                        <a:pt x="336820" y="0"/>
                        <a:pt x="325975" y="0"/>
                      </a:cubicBezTo>
                      <a:cubicBezTo>
                        <a:pt x="315131" y="0"/>
                        <a:pt x="309163" y="4466"/>
                        <a:pt x="304800" y="7719"/>
                      </a:cubicBezTo>
                      <a:cubicBezTo>
                        <a:pt x="301078" y="10517"/>
                        <a:pt x="298832" y="12198"/>
                        <a:pt x="293378" y="12198"/>
                      </a:cubicBezTo>
                      <a:cubicBezTo>
                        <a:pt x="287988" y="12198"/>
                        <a:pt x="285742" y="10517"/>
                        <a:pt x="282020" y="7719"/>
                      </a:cubicBezTo>
                      <a:cubicBezTo>
                        <a:pt x="277657" y="4466"/>
                        <a:pt x="271689" y="0"/>
                        <a:pt x="260845" y="0"/>
                      </a:cubicBezTo>
                      <a:cubicBezTo>
                        <a:pt x="249936" y="0"/>
                        <a:pt x="243968" y="4466"/>
                        <a:pt x="239669" y="7719"/>
                      </a:cubicBezTo>
                      <a:cubicBezTo>
                        <a:pt x="235883" y="10517"/>
                        <a:pt x="233637" y="12198"/>
                        <a:pt x="228247" y="12198"/>
                      </a:cubicBezTo>
                      <a:cubicBezTo>
                        <a:pt x="222793" y="12198"/>
                        <a:pt x="220547" y="10517"/>
                        <a:pt x="216825" y="7719"/>
                      </a:cubicBezTo>
                      <a:cubicBezTo>
                        <a:pt x="212462" y="4466"/>
                        <a:pt x="206494" y="0"/>
                        <a:pt x="195649" y="0"/>
                      </a:cubicBezTo>
                      <a:cubicBezTo>
                        <a:pt x="184805" y="0"/>
                        <a:pt x="178837" y="4466"/>
                        <a:pt x="174474" y="7719"/>
                      </a:cubicBezTo>
                      <a:cubicBezTo>
                        <a:pt x="170752" y="10517"/>
                        <a:pt x="168506" y="12198"/>
                        <a:pt x="163052" y="12198"/>
                      </a:cubicBezTo>
                      <a:cubicBezTo>
                        <a:pt x="157661" y="12198"/>
                        <a:pt x="155416" y="10517"/>
                        <a:pt x="151694" y="7719"/>
                      </a:cubicBezTo>
                      <a:cubicBezTo>
                        <a:pt x="147330" y="4466"/>
                        <a:pt x="141363" y="0"/>
                        <a:pt x="130454" y="0"/>
                      </a:cubicBezTo>
                      <a:cubicBezTo>
                        <a:pt x="119610" y="0"/>
                        <a:pt x="113642" y="4466"/>
                        <a:pt x="109279" y="7719"/>
                      </a:cubicBezTo>
                      <a:cubicBezTo>
                        <a:pt x="105493" y="10517"/>
                        <a:pt x="103247" y="12198"/>
                        <a:pt x="97793" y="12198"/>
                      </a:cubicBezTo>
                      <a:cubicBezTo>
                        <a:pt x="92403" y="12198"/>
                        <a:pt x="90156" y="10517"/>
                        <a:pt x="86435" y="7719"/>
                      </a:cubicBezTo>
                      <a:cubicBezTo>
                        <a:pt x="82071" y="4466"/>
                        <a:pt x="76104" y="0"/>
                        <a:pt x="65195" y="0"/>
                      </a:cubicBezTo>
                      <a:cubicBezTo>
                        <a:pt x="54350" y="0"/>
                        <a:pt x="48382" y="4466"/>
                        <a:pt x="44019" y="7719"/>
                      </a:cubicBezTo>
                      <a:cubicBezTo>
                        <a:pt x="40298" y="10517"/>
                        <a:pt x="38051" y="12198"/>
                        <a:pt x="32597" y="12198"/>
                      </a:cubicBezTo>
                      <a:cubicBezTo>
                        <a:pt x="27207" y="12198"/>
                        <a:pt x="24962" y="10517"/>
                        <a:pt x="21239" y="7719"/>
                      </a:cubicBezTo>
                      <a:cubicBezTo>
                        <a:pt x="16876" y="4466"/>
                        <a:pt x="10908" y="0"/>
                        <a:pt x="0" y="0"/>
                      </a:cubicBezTo>
                      <a:lnTo>
                        <a:pt x="0" y="16260"/>
                      </a:lnTo>
                      <a:cubicBezTo>
                        <a:pt x="5454" y="16260"/>
                        <a:pt x="7700" y="17948"/>
                        <a:pt x="11422" y="20739"/>
                      </a:cubicBezTo>
                      <a:cubicBezTo>
                        <a:pt x="15785" y="23999"/>
                        <a:pt x="21753" y="28465"/>
                        <a:pt x="32597" y="28465"/>
                      </a:cubicBezTo>
                      <a:cubicBezTo>
                        <a:pt x="43442" y="28465"/>
                        <a:pt x="49474" y="23999"/>
                        <a:pt x="53773" y="20739"/>
                      </a:cubicBezTo>
                      <a:cubicBezTo>
                        <a:pt x="57495" y="17948"/>
                        <a:pt x="59805" y="16260"/>
                        <a:pt x="65195" y="16260"/>
                      </a:cubicBezTo>
                      <a:cubicBezTo>
                        <a:pt x="70649" y="16260"/>
                        <a:pt x="72895" y="17948"/>
                        <a:pt x="76617" y="20739"/>
                      </a:cubicBezTo>
                      <a:cubicBezTo>
                        <a:pt x="80981" y="23999"/>
                        <a:pt x="86948" y="28465"/>
                        <a:pt x="97793" y="28465"/>
                      </a:cubicBezTo>
                      <a:cubicBezTo>
                        <a:pt x="108701" y="28465"/>
                        <a:pt x="114669" y="23999"/>
                        <a:pt x="118968" y="20739"/>
                      </a:cubicBezTo>
                      <a:cubicBezTo>
                        <a:pt x="122690" y="17948"/>
                        <a:pt x="125000" y="16260"/>
                        <a:pt x="130390" y="16260"/>
                      </a:cubicBezTo>
                      <a:cubicBezTo>
                        <a:pt x="135844" y="16260"/>
                        <a:pt x="138091" y="17948"/>
                        <a:pt x="141812" y="20739"/>
                      </a:cubicBezTo>
                      <a:cubicBezTo>
                        <a:pt x="146176" y="23999"/>
                        <a:pt x="152143" y="28465"/>
                        <a:pt x="162988" y="28465"/>
                      </a:cubicBezTo>
                      <a:cubicBezTo>
                        <a:pt x="173832" y="28465"/>
                        <a:pt x="179800" y="23999"/>
                        <a:pt x="184163" y="20739"/>
                      </a:cubicBezTo>
                      <a:cubicBezTo>
                        <a:pt x="187885" y="17948"/>
                        <a:pt x="190131" y="16260"/>
                        <a:pt x="195585" y="16260"/>
                      </a:cubicBezTo>
                      <a:cubicBezTo>
                        <a:pt x="200975" y="16260"/>
                        <a:pt x="203221" y="17948"/>
                        <a:pt x="206943" y="20739"/>
                      </a:cubicBezTo>
                      <a:cubicBezTo>
                        <a:pt x="211306" y="23999"/>
                        <a:pt x="217274" y="28465"/>
                        <a:pt x="228183" y="28465"/>
                      </a:cubicBezTo>
                      <a:cubicBezTo>
                        <a:pt x="239027" y="28465"/>
                        <a:pt x="244995" y="23999"/>
                        <a:pt x="249358" y="20739"/>
                      </a:cubicBezTo>
                      <a:cubicBezTo>
                        <a:pt x="253080" y="17948"/>
                        <a:pt x="255326" y="16260"/>
                        <a:pt x="260716" y="16260"/>
                      </a:cubicBezTo>
                      <a:cubicBezTo>
                        <a:pt x="266171" y="16260"/>
                        <a:pt x="268416" y="17948"/>
                        <a:pt x="272139" y="20739"/>
                      </a:cubicBezTo>
                      <a:cubicBezTo>
                        <a:pt x="276502" y="23999"/>
                        <a:pt x="282470" y="28465"/>
                        <a:pt x="293314" y="28465"/>
                      </a:cubicBezTo>
                      <a:cubicBezTo>
                        <a:pt x="304158" y="28465"/>
                        <a:pt x="310126" y="23999"/>
                        <a:pt x="314490" y="20739"/>
                      </a:cubicBezTo>
                      <a:cubicBezTo>
                        <a:pt x="318211" y="17948"/>
                        <a:pt x="320457" y="16260"/>
                        <a:pt x="325911" y="16260"/>
                      </a:cubicBezTo>
                      <a:cubicBezTo>
                        <a:pt x="331366" y="16260"/>
                        <a:pt x="333612" y="17948"/>
                        <a:pt x="337333" y="20739"/>
                      </a:cubicBezTo>
                      <a:cubicBezTo>
                        <a:pt x="341633" y="23999"/>
                        <a:pt x="347664" y="28465"/>
                        <a:pt x="358509" y="28465"/>
                      </a:cubicBezTo>
                      <a:cubicBezTo>
                        <a:pt x="369353" y="28465"/>
                        <a:pt x="375321" y="23999"/>
                        <a:pt x="379684" y="20739"/>
                      </a:cubicBezTo>
                      <a:cubicBezTo>
                        <a:pt x="383406" y="17948"/>
                        <a:pt x="385652" y="16260"/>
                        <a:pt x="391106" y="16260"/>
                      </a:cubicBezTo>
                      <a:cubicBezTo>
                        <a:pt x="396496" y="16260"/>
                        <a:pt x="398743" y="17948"/>
                        <a:pt x="402464" y="20739"/>
                      </a:cubicBezTo>
                      <a:cubicBezTo>
                        <a:pt x="406828" y="23999"/>
                        <a:pt x="412795" y="28465"/>
                        <a:pt x="423640" y="28465"/>
                      </a:cubicBezTo>
                      <a:cubicBezTo>
                        <a:pt x="434548" y="28465"/>
                        <a:pt x="440516" y="23999"/>
                        <a:pt x="444815" y="20739"/>
                      </a:cubicBezTo>
                      <a:cubicBezTo>
                        <a:pt x="448602" y="17948"/>
                        <a:pt x="450847" y="16260"/>
                        <a:pt x="456237" y="16260"/>
                      </a:cubicBezTo>
                      <a:cubicBezTo>
                        <a:pt x="461691" y="16260"/>
                        <a:pt x="463937" y="17948"/>
                        <a:pt x="467659" y="20739"/>
                      </a:cubicBezTo>
                      <a:cubicBezTo>
                        <a:pt x="472023" y="23999"/>
                        <a:pt x="477991" y="28465"/>
                        <a:pt x="488835" y="28465"/>
                      </a:cubicBezTo>
                      <a:lnTo>
                        <a:pt x="488835" y="12198"/>
                      </a:lnTo>
                      <a:cubicBezTo>
                        <a:pt x="483380" y="12198"/>
                        <a:pt x="481135" y="10517"/>
                        <a:pt x="477413" y="7719"/>
                      </a:cubicBezTo>
                      <a:cubicBezTo>
                        <a:pt x="473178" y="4466"/>
                        <a:pt x="467210" y="0"/>
                        <a:pt x="456366" y="0"/>
                      </a:cubicBezTo>
                      <a:close/>
                    </a:path>
                  </a:pathLst>
                </a:custGeom>
                <a:solidFill>
                  <a:srgbClr val="2C5967"/>
                </a:solidFill>
                <a:ln w="6417" cap="flat">
                  <a:noFill/>
                  <a:prstDash val="solid"/>
                  <a:miter/>
                </a:ln>
              </p:spPr>
              <p:txBody>
                <a:bodyPr rtlCol="0" anchor="ctr"/>
                <a:lstStyle/>
                <a:p>
                  <a:endParaRPr lang="en-US"/>
                </a:p>
              </p:txBody>
            </p:sp>
            <p:sp>
              <p:nvSpPr>
                <p:cNvPr id="2657" name="Freeform: Shape 2656">
                  <a:extLst>
                    <a:ext uri="{FF2B5EF4-FFF2-40B4-BE49-F238E27FC236}">
                      <a16:creationId xmlns:a16="http://schemas.microsoft.com/office/drawing/2014/main" id="{AFE39670-DFC2-4CBE-B2F7-A52D53EFD464}"/>
                    </a:ext>
                  </a:extLst>
                </p:cNvPr>
                <p:cNvSpPr/>
                <p:nvPr/>
              </p:nvSpPr>
              <p:spPr>
                <a:xfrm>
                  <a:off x="10110953" y="5359121"/>
                  <a:ext cx="179286" cy="199974"/>
                </a:xfrm>
                <a:custGeom>
                  <a:avLst/>
                  <a:gdLst>
                    <a:gd name="connsiteX0" fmla="*/ 16299 w 179286"/>
                    <a:gd name="connsiteY0" fmla="*/ 199974 h 199974"/>
                    <a:gd name="connsiteX1" fmla="*/ 67249 w 179286"/>
                    <a:gd name="connsiteY1" fmla="*/ 199974 h 199974"/>
                    <a:gd name="connsiteX2" fmla="*/ 112039 w 179286"/>
                    <a:gd name="connsiteY2" fmla="*/ 199974 h 199974"/>
                    <a:gd name="connsiteX3" fmla="*/ 162988 w 179286"/>
                    <a:gd name="connsiteY3" fmla="*/ 199974 h 199974"/>
                    <a:gd name="connsiteX4" fmla="*/ 162988 w 179286"/>
                    <a:gd name="connsiteY4" fmla="*/ 94219 h 199974"/>
                    <a:gd name="connsiteX5" fmla="*/ 179287 w 179286"/>
                    <a:gd name="connsiteY5" fmla="*/ 94219 h 199974"/>
                    <a:gd name="connsiteX6" fmla="*/ 179287 w 179286"/>
                    <a:gd name="connsiteY6" fmla="*/ 49487 h 199974"/>
                    <a:gd name="connsiteX7" fmla="*/ 160742 w 179286"/>
                    <a:gd name="connsiteY7" fmla="*/ 49487 h 199974"/>
                    <a:gd name="connsiteX8" fmla="*/ 165234 w 179286"/>
                    <a:gd name="connsiteY8" fmla="*/ 33201 h 199974"/>
                    <a:gd name="connsiteX9" fmla="*/ 159138 w 179286"/>
                    <a:gd name="connsiteY9" fmla="*/ 14053 h 199974"/>
                    <a:gd name="connsiteX10" fmla="*/ 132123 w 179286"/>
                    <a:gd name="connsiteY10" fmla="*/ 0 h 199974"/>
                    <a:gd name="connsiteX11" fmla="*/ 131995 w 179286"/>
                    <a:gd name="connsiteY11" fmla="*/ 0 h 199974"/>
                    <a:gd name="connsiteX12" fmla="*/ 101065 w 179286"/>
                    <a:gd name="connsiteY12" fmla="*/ 21118 h 199974"/>
                    <a:gd name="connsiteX13" fmla="*/ 90285 w 179286"/>
                    <a:gd name="connsiteY13" fmla="*/ 49487 h 199974"/>
                    <a:gd name="connsiteX14" fmla="*/ 89323 w 179286"/>
                    <a:gd name="connsiteY14" fmla="*/ 49487 h 199974"/>
                    <a:gd name="connsiteX15" fmla="*/ 78543 w 179286"/>
                    <a:gd name="connsiteY15" fmla="*/ 21144 h 199974"/>
                    <a:gd name="connsiteX16" fmla="*/ 47677 w 179286"/>
                    <a:gd name="connsiteY16" fmla="*/ 0 h 199974"/>
                    <a:gd name="connsiteX17" fmla="*/ 47549 w 179286"/>
                    <a:gd name="connsiteY17" fmla="*/ 0 h 199974"/>
                    <a:gd name="connsiteX18" fmla="*/ 20534 w 179286"/>
                    <a:gd name="connsiteY18" fmla="*/ 14066 h 199974"/>
                    <a:gd name="connsiteX19" fmla="*/ 14438 w 179286"/>
                    <a:gd name="connsiteY19" fmla="*/ 33207 h 199974"/>
                    <a:gd name="connsiteX20" fmla="*/ 18866 w 179286"/>
                    <a:gd name="connsiteY20" fmla="*/ 49500 h 199974"/>
                    <a:gd name="connsiteX21" fmla="*/ 0 w 179286"/>
                    <a:gd name="connsiteY21" fmla="*/ 49500 h 199974"/>
                    <a:gd name="connsiteX22" fmla="*/ 0 w 179286"/>
                    <a:gd name="connsiteY22" fmla="*/ 94244 h 199974"/>
                    <a:gd name="connsiteX23" fmla="*/ 16299 w 179286"/>
                    <a:gd name="connsiteY23" fmla="*/ 94244 h 199974"/>
                    <a:gd name="connsiteX24" fmla="*/ 16299 w 179286"/>
                    <a:gd name="connsiteY24" fmla="*/ 199974 h 199974"/>
                    <a:gd name="connsiteX25" fmla="*/ 67249 w 179286"/>
                    <a:gd name="connsiteY25" fmla="*/ 183708 h 199974"/>
                    <a:gd name="connsiteX26" fmla="*/ 32598 w 179286"/>
                    <a:gd name="connsiteY26" fmla="*/ 183708 h 199974"/>
                    <a:gd name="connsiteX27" fmla="*/ 32598 w 179286"/>
                    <a:gd name="connsiteY27" fmla="*/ 94219 h 199974"/>
                    <a:gd name="connsiteX28" fmla="*/ 67249 w 179286"/>
                    <a:gd name="connsiteY28" fmla="*/ 94219 h 199974"/>
                    <a:gd name="connsiteX29" fmla="*/ 67249 w 179286"/>
                    <a:gd name="connsiteY29" fmla="*/ 183708 h 199974"/>
                    <a:gd name="connsiteX30" fmla="*/ 95740 w 179286"/>
                    <a:gd name="connsiteY30" fmla="*/ 183708 h 199974"/>
                    <a:gd name="connsiteX31" fmla="*/ 83547 w 179286"/>
                    <a:gd name="connsiteY31" fmla="*/ 183708 h 199974"/>
                    <a:gd name="connsiteX32" fmla="*/ 83547 w 179286"/>
                    <a:gd name="connsiteY32" fmla="*/ 94219 h 199974"/>
                    <a:gd name="connsiteX33" fmla="*/ 95740 w 179286"/>
                    <a:gd name="connsiteY33" fmla="*/ 94219 h 199974"/>
                    <a:gd name="connsiteX34" fmla="*/ 95740 w 179286"/>
                    <a:gd name="connsiteY34" fmla="*/ 183708 h 199974"/>
                    <a:gd name="connsiteX35" fmla="*/ 146690 w 179286"/>
                    <a:gd name="connsiteY35" fmla="*/ 183708 h 199974"/>
                    <a:gd name="connsiteX36" fmla="*/ 112039 w 179286"/>
                    <a:gd name="connsiteY36" fmla="*/ 183708 h 199974"/>
                    <a:gd name="connsiteX37" fmla="*/ 112039 w 179286"/>
                    <a:gd name="connsiteY37" fmla="*/ 94219 h 199974"/>
                    <a:gd name="connsiteX38" fmla="*/ 146690 w 179286"/>
                    <a:gd name="connsiteY38" fmla="*/ 94219 h 199974"/>
                    <a:gd name="connsiteX39" fmla="*/ 146690 w 179286"/>
                    <a:gd name="connsiteY39" fmla="*/ 183708 h 199974"/>
                    <a:gd name="connsiteX40" fmla="*/ 116337 w 179286"/>
                    <a:gd name="connsiteY40" fmla="*/ 26867 h 199974"/>
                    <a:gd name="connsiteX41" fmla="*/ 131995 w 179286"/>
                    <a:gd name="connsiteY41" fmla="*/ 16260 h 199974"/>
                    <a:gd name="connsiteX42" fmla="*/ 132059 w 179286"/>
                    <a:gd name="connsiteY42" fmla="*/ 16260 h 199974"/>
                    <a:gd name="connsiteX43" fmla="*/ 145727 w 179286"/>
                    <a:gd name="connsiteY43" fmla="*/ 23300 h 199974"/>
                    <a:gd name="connsiteX44" fmla="*/ 148871 w 179286"/>
                    <a:gd name="connsiteY44" fmla="*/ 33201 h 199974"/>
                    <a:gd name="connsiteX45" fmla="*/ 144187 w 179286"/>
                    <a:gd name="connsiteY45" fmla="*/ 44520 h 199974"/>
                    <a:gd name="connsiteX46" fmla="*/ 132059 w 179286"/>
                    <a:gd name="connsiteY46" fmla="*/ 49442 h 199974"/>
                    <a:gd name="connsiteX47" fmla="*/ 131995 w 179286"/>
                    <a:gd name="connsiteY47" fmla="*/ 49442 h 199974"/>
                    <a:gd name="connsiteX48" fmla="*/ 107739 w 179286"/>
                    <a:gd name="connsiteY48" fmla="*/ 49461 h 199974"/>
                    <a:gd name="connsiteX49" fmla="*/ 116337 w 179286"/>
                    <a:gd name="connsiteY49" fmla="*/ 26867 h 199974"/>
                    <a:gd name="connsiteX50" fmla="*/ 33945 w 179286"/>
                    <a:gd name="connsiteY50" fmla="*/ 23300 h 199974"/>
                    <a:gd name="connsiteX51" fmla="*/ 47613 w 179286"/>
                    <a:gd name="connsiteY51" fmla="*/ 16260 h 199974"/>
                    <a:gd name="connsiteX52" fmla="*/ 63335 w 179286"/>
                    <a:gd name="connsiteY52" fmla="*/ 26887 h 199974"/>
                    <a:gd name="connsiteX53" fmla="*/ 71869 w 179286"/>
                    <a:gd name="connsiteY53" fmla="*/ 49461 h 199974"/>
                    <a:gd name="connsiteX54" fmla="*/ 47677 w 179286"/>
                    <a:gd name="connsiteY54" fmla="*/ 49442 h 199974"/>
                    <a:gd name="connsiteX55" fmla="*/ 47677 w 179286"/>
                    <a:gd name="connsiteY55" fmla="*/ 49442 h 199974"/>
                    <a:gd name="connsiteX56" fmla="*/ 35421 w 179286"/>
                    <a:gd name="connsiteY56" fmla="*/ 44520 h 199974"/>
                    <a:gd name="connsiteX57" fmla="*/ 30737 w 179286"/>
                    <a:gd name="connsiteY57" fmla="*/ 33201 h 199974"/>
                    <a:gd name="connsiteX58" fmla="*/ 33945 w 179286"/>
                    <a:gd name="connsiteY58" fmla="*/ 23300 h 199974"/>
                    <a:gd name="connsiteX59" fmla="*/ 16299 w 179286"/>
                    <a:gd name="connsiteY59" fmla="*/ 65753 h 199974"/>
                    <a:gd name="connsiteX60" fmla="*/ 83804 w 179286"/>
                    <a:gd name="connsiteY60" fmla="*/ 65753 h 199974"/>
                    <a:gd name="connsiteX61" fmla="*/ 84125 w 179286"/>
                    <a:gd name="connsiteY61" fmla="*/ 65753 h 199974"/>
                    <a:gd name="connsiteX62" fmla="*/ 89836 w 179286"/>
                    <a:gd name="connsiteY62" fmla="*/ 65766 h 199974"/>
                    <a:gd name="connsiteX63" fmla="*/ 95547 w 179286"/>
                    <a:gd name="connsiteY63" fmla="*/ 65766 h 199974"/>
                    <a:gd name="connsiteX64" fmla="*/ 95868 w 179286"/>
                    <a:gd name="connsiteY64" fmla="*/ 65753 h 199974"/>
                    <a:gd name="connsiteX65" fmla="*/ 162988 w 179286"/>
                    <a:gd name="connsiteY65" fmla="*/ 65753 h 199974"/>
                    <a:gd name="connsiteX66" fmla="*/ 162988 w 179286"/>
                    <a:gd name="connsiteY66" fmla="*/ 77952 h 199974"/>
                    <a:gd name="connsiteX67" fmla="*/ 112039 w 179286"/>
                    <a:gd name="connsiteY67" fmla="*/ 77952 h 199974"/>
                    <a:gd name="connsiteX68" fmla="*/ 67249 w 179286"/>
                    <a:gd name="connsiteY68" fmla="*/ 77952 h 199974"/>
                    <a:gd name="connsiteX69" fmla="*/ 16299 w 179286"/>
                    <a:gd name="connsiteY69" fmla="*/ 77952 h 199974"/>
                    <a:gd name="connsiteX70" fmla="*/ 16299 w 179286"/>
                    <a:gd name="connsiteY70" fmla="*/ 65753 h 19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79286" h="199974">
                      <a:moveTo>
                        <a:pt x="16299" y="199974"/>
                      </a:moveTo>
                      <a:lnTo>
                        <a:pt x="67249" y="199974"/>
                      </a:lnTo>
                      <a:lnTo>
                        <a:pt x="112039" y="199974"/>
                      </a:lnTo>
                      <a:lnTo>
                        <a:pt x="162988" y="199974"/>
                      </a:lnTo>
                      <a:lnTo>
                        <a:pt x="162988" y="94219"/>
                      </a:lnTo>
                      <a:lnTo>
                        <a:pt x="179287" y="94219"/>
                      </a:lnTo>
                      <a:lnTo>
                        <a:pt x="179287" y="49487"/>
                      </a:lnTo>
                      <a:lnTo>
                        <a:pt x="160742" y="49487"/>
                      </a:lnTo>
                      <a:cubicBezTo>
                        <a:pt x="163629" y="44597"/>
                        <a:pt x="165234" y="39034"/>
                        <a:pt x="165234" y="33201"/>
                      </a:cubicBezTo>
                      <a:cubicBezTo>
                        <a:pt x="165234" y="26521"/>
                        <a:pt x="163052" y="19726"/>
                        <a:pt x="159138" y="14053"/>
                      </a:cubicBezTo>
                      <a:cubicBezTo>
                        <a:pt x="152978" y="5172"/>
                        <a:pt x="143160" y="45"/>
                        <a:pt x="132123" y="0"/>
                      </a:cubicBezTo>
                      <a:cubicBezTo>
                        <a:pt x="132059" y="0"/>
                        <a:pt x="131995" y="0"/>
                        <a:pt x="131995" y="0"/>
                      </a:cubicBezTo>
                      <a:cubicBezTo>
                        <a:pt x="118263" y="0"/>
                        <a:pt x="105878" y="8477"/>
                        <a:pt x="101065" y="21118"/>
                      </a:cubicBezTo>
                      <a:lnTo>
                        <a:pt x="90285" y="49487"/>
                      </a:lnTo>
                      <a:lnTo>
                        <a:pt x="89323" y="49487"/>
                      </a:lnTo>
                      <a:lnTo>
                        <a:pt x="78543" y="21144"/>
                      </a:lnTo>
                      <a:cubicBezTo>
                        <a:pt x="73794" y="8477"/>
                        <a:pt x="61410" y="0"/>
                        <a:pt x="47677" y="0"/>
                      </a:cubicBezTo>
                      <a:cubicBezTo>
                        <a:pt x="47613" y="0"/>
                        <a:pt x="47549" y="0"/>
                        <a:pt x="47549" y="0"/>
                      </a:cubicBezTo>
                      <a:cubicBezTo>
                        <a:pt x="36512" y="45"/>
                        <a:pt x="26694" y="5172"/>
                        <a:pt x="20534" y="14066"/>
                      </a:cubicBezTo>
                      <a:cubicBezTo>
                        <a:pt x="16620" y="19739"/>
                        <a:pt x="14438" y="26534"/>
                        <a:pt x="14438" y="33207"/>
                      </a:cubicBezTo>
                      <a:cubicBezTo>
                        <a:pt x="14438" y="39040"/>
                        <a:pt x="16042" y="44610"/>
                        <a:pt x="18866" y="49500"/>
                      </a:cubicBezTo>
                      <a:lnTo>
                        <a:pt x="0" y="49500"/>
                      </a:lnTo>
                      <a:lnTo>
                        <a:pt x="0" y="94244"/>
                      </a:lnTo>
                      <a:lnTo>
                        <a:pt x="16299" y="94244"/>
                      </a:lnTo>
                      <a:lnTo>
                        <a:pt x="16299" y="199974"/>
                      </a:lnTo>
                      <a:close/>
                      <a:moveTo>
                        <a:pt x="67249" y="183708"/>
                      </a:moveTo>
                      <a:lnTo>
                        <a:pt x="32598" y="183708"/>
                      </a:lnTo>
                      <a:lnTo>
                        <a:pt x="32598" y="94219"/>
                      </a:lnTo>
                      <a:lnTo>
                        <a:pt x="67249" y="94219"/>
                      </a:lnTo>
                      <a:lnTo>
                        <a:pt x="67249" y="183708"/>
                      </a:lnTo>
                      <a:close/>
                      <a:moveTo>
                        <a:pt x="95740" y="183708"/>
                      </a:moveTo>
                      <a:lnTo>
                        <a:pt x="83547" y="183708"/>
                      </a:lnTo>
                      <a:lnTo>
                        <a:pt x="83547" y="94219"/>
                      </a:lnTo>
                      <a:lnTo>
                        <a:pt x="95740" y="94219"/>
                      </a:lnTo>
                      <a:lnTo>
                        <a:pt x="95740" y="183708"/>
                      </a:lnTo>
                      <a:close/>
                      <a:moveTo>
                        <a:pt x="146690" y="183708"/>
                      </a:moveTo>
                      <a:lnTo>
                        <a:pt x="112039" y="183708"/>
                      </a:lnTo>
                      <a:lnTo>
                        <a:pt x="112039" y="94219"/>
                      </a:lnTo>
                      <a:lnTo>
                        <a:pt x="146690" y="94219"/>
                      </a:lnTo>
                      <a:lnTo>
                        <a:pt x="146690" y="183708"/>
                      </a:lnTo>
                      <a:close/>
                      <a:moveTo>
                        <a:pt x="116337" y="26867"/>
                      </a:moveTo>
                      <a:cubicBezTo>
                        <a:pt x="118776" y="20509"/>
                        <a:pt x="125001" y="16260"/>
                        <a:pt x="131995" y="16260"/>
                      </a:cubicBezTo>
                      <a:cubicBezTo>
                        <a:pt x="131995" y="16260"/>
                        <a:pt x="131995" y="16260"/>
                        <a:pt x="132059" y="16260"/>
                      </a:cubicBezTo>
                      <a:cubicBezTo>
                        <a:pt x="137642" y="16286"/>
                        <a:pt x="142647" y="18846"/>
                        <a:pt x="145727" y="23300"/>
                      </a:cubicBezTo>
                      <a:cubicBezTo>
                        <a:pt x="147716" y="26245"/>
                        <a:pt x="148871" y="29845"/>
                        <a:pt x="148871" y="33201"/>
                      </a:cubicBezTo>
                      <a:cubicBezTo>
                        <a:pt x="148871" y="37494"/>
                        <a:pt x="147203" y="41511"/>
                        <a:pt x="144187" y="44520"/>
                      </a:cubicBezTo>
                      <a:cubicBezTo>
                        <a:pt x="140979" y="47697"/>
                        <a:pt x="136679" y="49442"/>
                        <a:pt x="132059" y="49442"/>
                      </a:cubicBezTo>
                      <a:cubicBezTo>
                        <a:pt x="132059" y="49442"/>
                        <a:pt x="131995" y="49442"/>
                        <a:pt x="131995" y="49442"/>
                      </a:cubicBezTo>
                      <a:lnTo>
                        <a:pt x="107739" y="49461"/>
                      </a:lnTo>
                      <a:lnTo>
                        <a:pt x="116337" y="26867"/>
                      </a:lnTo>
                      <a:close/>
                      <a:moveTo>
                        <a:pt x="33945" y="23300"/>
                      </a:moveTo>
                      <a:cubicBezTo>
                        <a:pt x="37025" y="18846"/>
                        <a:pt x="42031" y="16286"/>
                        <a:pt x="47613" y="16260"/>
                      </a:cubicBezTo>
                      <a:cubicBezTo>
                        <a:pt x="54543" y="16190"/>
                        <a:pt x="60897" y="20496"/>
                        <a:pt x="63335" y="26887"/>
                      </a:cubicBezTo>
                      <a:lnTo>
                        <a:pt x="71869" y="49461"/>
                      </a:lnTo>
                      <a:lnTo>
                        <a:pt x="47677" y="49442"/>
                      </a:lnTo>
                      <a:lnTo>
                        <a:pt x="47677" y="49442"/>
                      </a:lnTo>
                      <a:cubicBezTo>
                        <a:pt x="43058" y="49474"/>
                        <a:pt x="38694" y="47716"/>
                        <a:pt x="35421" y="44520"/>
                      </a:cubicBezTo>
                      <a:cubicBezTo>
                        <a:pt x="32405" y="41511"/>
                        <a:pt x="30737" y="37481"/>
                        <a:pt x="30737" y="33201"/>
                      </a:cubicBezTo>
                      <a:cubicBezTo>
                        <a:pt x="30737" y="29858"/>
                        <a:pt x="31892" y="26245"/>
                        <a:pt x="33945" y="23300"/>
                      </a:cubicBezTo>
                      <a:close/>
                      <a:moveTo>
                        <a:pt x="16299" y="65753"/>
                      </a:moveTo>
                      <a:lnTo>
                        <a:pt x="83804" y="65753"/>
                      </a:lnTo>
                      <a:lnTo>
                        <a:pt x="84125" y="65753"/>
                      </a:lnTo>
                      <a:lnTo>
                        <a:pt x="89836" y="65766"/>
                      </a:lnTo>
                      <a:lnTo>
                        <a:pt x="95547" y="65766"/>
                      </a:lnTo>
                      <a:lnTo>
                        <a:pt x="95868" y="65753"/>
                      </a:lnTo>
                      <a:lnTo>
                        <a:pt x="162988" y="65753"/>
                      </a:lnTo>
                      <a:lnTo>
                        <a:pt x="162988" y="77952"/>
                      </a:lnTo>
                      <a:lnTo>
                        <a:pt x="112039" y="77952"/>
                      </a:lnTo>
                      <a:lnTo>
                        <a:pt x="67249" y="77952"/>
                      </a:lnTo>
                      <a:lnTo>
                        <a:pt x="16299" y="77952"/>
                      </a:lnTo>
                      <a:lnTo>
                        <a:pt x="16299" y="65753"/>
                      </a:lnTo>
                      <a:close/>
                    </a:path>
                  </a:pathLst>
                </a:custGeom>
                <a:solidFill>
                  <a:srgbClr val="2C5967"/>
                </a:solidFill>
                <a:ln w="6417" cap="flat">
                  <a:noFill/>
                  <a:prstDash val="solid"/>
                  <a:miter/>
                </a:ln>
              </p:spPr>
              <p:txBody>
                <a:bodyPr rtlCol="0" anchor="ctr"/>
                <a:lstStyle/>
                <a:p>
                  <a:endParaRPr lang="en-US"/>
                </a:p>
              </p:txBody>
            </p:sp>
          </p:grpSp>
        </p:grpSp>
        <p:grpSp>
          <p:nvGrpSpPr>
            <p:cNvPr id="2658" name="Graphic 2">
              <a:extLst>
                <a:ext uri="{FF2B5EF4-FFF2-40B4-BE49-F238E27FC236}">
                  <a16:creationId xmlns:a16="http://schemas.microsoft.com/office/drawing/2014/main" id="{A27C23A3-DD18-4A85-AAA3-DDFD8801FC3B}"/>
                </a:ext>
              </a:extLst>
            </p:cNvPr>
            <p:cNvGrpSpPr/>
            <p:nvPr/>
          </p:nvGrpSpPr>
          <p:grpSpPr>
            <a:xfrm>
              <a:off x="9926020" y="5808467"/>
              <a:ext cx="551848" cy="237423"/>
              <a:chOff x="9926020" y="5808467"/>
              <a:chExt cx="551848" cy="237423"/>
            </a:xfrm>
            <a:solidFill>
              <a:srgbClr val="000000"/>
            </a:solidFill>
          </p:grpSpPr>
          <p:sp>
            <p:nvSpPr>
              <p:cNvPr id="2659" name="TextBox 2658">
                <a:extLst>
                  <a:ext uri="{FF2B5EF4-FFF2-40B4-BE49-F238E27FC236}">
                    <a16:creationId xmlns:a16="http://schemas.microsoft.com/office/drawing/2014/main" id="{206C01E2-F919-46B1-AF64-B8F1000BADED}"/>
                  </a:ext>
                </a:extLst>
              </p:cNvPr>
              <p:cNvSpPr txBox="1"/>
              <p:nvPr/>
            </p:nvSpPr>
            <p:spPr>
              <a:xfrm>
                <a:off x="9834580" y="5762747"/>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GoldenGate</a:t>
                </a:r>
              </a:p>
            </p:txBody>
          </p:sp>
          <p:sp>
            <p:nvSpPr>
              <p:cNvPr id="2660" name="TextBox 2659">
                <a:extLst>
                  <a:ext uri="{FF2B5EF4-FFF2-40B4-BE49-F238E27FC236}">
                    <a16:creationId xmlns:a16="http://schemas.microsoft.com/office/drawing/2014/main" id="{00074156-96BE-4D21-BBF5-8833806681A0}"/>
                  </a:ext>
                </a:extLst>
              </p:cNvPr>
              <p:cNvSpPr txBox="1"/>
              <p:nvPr/>
            </p:nvSpPr>
            <p:spPr>
              <a:xfrm>
                <a:off x="10007514" y="5865416"/>
                <a:ext cx="39463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Free</a:t>
                </a:r>
              </a:p>
            </p:txBody>
          </p:sp>
        </p:grpSp>
      </p:grpSp>
    </p:spTree>
    <p:extLst>
      <p:ext uri="{BB962C8B-B14F-4D97-AF65-F5344CB8AC3E}">
        <p14:creationId xmlns:p14="http://schemas.microsoft.com/office/powerpoint/2010/main" val="3491693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itle 3">
            <a:extLst>
              <a:ext uri="{FF2B5EF4-FFF2-40B4-BE49-F238E27FC236}">
                <a16:creationId xmlns:a16="http://schemas.microsoft.com/office/drawing/2014/main" id="{9069E63F-674F-3A45-84E7-B01B411721CF}"/>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Analytics and AI</a:t>
            </a:r>
            <a:endParaRPr lang="en-US" dirty="0"/>
          </a:p>
        </p:txBody>
      </p:sp>
      <p:sp>
        <p:nvSpPr>
          <p:cNvPr id="28" name="Footer Placeholder 4">
            <a:extLst>
              <a:ext uri="{FF2B5EF4-FFF2-40B4-BE49-F238E27FC236}">
                <a16:creationId xmlns:a16="http://schemas.microsoft.com/office/drawing/2014/main" id="{6F6F2567-35ED-F243-9696-95890DC255AA}"/>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3095B333-E3C4-4BFB-8200-C1D2B2738F6A}"/>
              </a:ext>
            </a:extLst>
          </p:cNvPr>
          <p:cNvSpPr>
            <a:spLocks noGrp="1"/>
          </p:cNvSpPr>
          <p:nvPr>
            <p:ph type="sldNum" sz="quarter" idx="12"/>
          </p:nvPr>
        </p:nvSpPr>
        <p:spPr/>
        <p:txBody>
          <a:bodyPr/>
          <a:lstStyle/>
          <a:p>
            <a:fld id="{345D60D9-5372-5F40-9443-0F9AE5BDC3C8}" type="slidenum">
              <a:rPr lang="en-US" smtClean="0"/>
              <a:pPr/>
              <a:t>37</a:t>
            </a:fld>
            <a:endParaRPr lang="en-US" dirty="0"/>
          </a:p>
        </p:txBody>
      </p:sp>
      <p:grpSp>
        <p:nvGrpSpPr>
          <p:cNvPr id="9" name="Graphic 3">
            <a:extLst>
              <a:ext uri="{FF2B5EF4-FFF2-40B4-BE49-F238E27FC236}">
                <a16:creationId xmlns:a16="http://schemas.microsoft.com/office/drawing/2014/main" id="{A535FF35-9CAB-4317-9296-0EDEF6B0B100}"/>
              </a:ext>
            </a:extLst>
          </p:cNvPr>
          <p:cNvGrpSpPr/>
          <p:nvPr/>
        </p:nvGrpSpPr>
        <p:grpSpPr>
          <a:xfrm>
            <a:off x="1084093" y="1681208"/>
            <a:ext cx="712269" cy="681855"/>
            <a:chOff x="1084093" y="2437955"/>
            <a:chExt cx="712269" cy="681855"/>
          </a:xfrm>
        </p:grpSpPr>
        <p:grpSp>
          <p:nvGrpSpPr>
            <p:cNvPr id="10" name="Graphic 3">
              <a:extLst>
                <a:ext uri="{FF2B5EF4-FFF2-40B4-BE49-F238E27FC236}">
                  <a16:creationId xmlns:a16="http://schemas.microsoft.com/office/drawing/2014/main" id="{C9472763-F859-48E8-834D-6C34FDD40BD3}"/>
                </a:ext>
              </a:extLst>
            </p:cNvPr>
            <p:cNvGrpSpPr/>
            <p:nvPr/>
          </p:nvGrpSpPr>
          <p:grpSpPr>
            <a:xfrm>
              <a:off x="1187115" y="2437955"/>
              <a:ext cx="513347" cy="439241"/>
              <a:chOff x="1187115" y="2437955"/>
              <a:chExt cx="513347" cy="439241"/>
            </a:xfrm>
          </p:grpSpPr>
          <p:sp>
            <p:nvSpPr>
              <p:cNvPr id="11" name="Freeform: Shape 10">
                <a:extLst>
                  <a:ext uri="{FF2B5EF4-FFF2-40B4-BE49-F238E27FC236}">
                    <a16:creationId xmlns:a16="http://schemas.microsoft.com/office/drawing/2014/main" id="{53CD8C17-CD4F-48AD-BE77-9291BA531052}"/>
                  </a:ext>
                </a:extLst>
              </p:cNvPr>
              <p:cNvSpPr/>
              <p:nvPr/>
            </p:nvSpPr>
            <p:spPr>
              <a:xfrm>
                <a:off x="1192326" y="2443176"/>
                <a:ext cx="501772" cy="428783"/>
              </a:xfrm>
              <a:custGeom>
                <a:avLst/>
                <a:gdLst>
                  <a:gd name="connsiteX0" fmla="*/ 175693 w 501772"/>
                  <a:gd name="connsiteY0" fmla="*/ 428784 h 428783"/>
                  <a:gd name="connsiteX1" fmla="*/ 175693 w 501772"/>
                  <a:gd name="connsiteY1" fmla="*/ 409957 h 428783"/>
                  <a:gd name="connsiteX2" fmla="*/ 200789 w 501772"/>
                  <a:gd name="connsiteY2" fmla="*/ 397405 h 428783"/>
                  <a:gd name="connsiteX3" fmla="*/ 203927 w 501772"/>
                  <a:gd name="connsiteY3" fmla="*/ 397405 h 428783"/>
                  <a:gd name="connsiteX4" fmla="*/ 204973 w 501772"/>
                  <a:gd name="connsiteY4" fmla="*/ 392176 h 428783"/>
                  <a:gd name="connsiteX5" fmla="*/ 112943 w 501772"/>
                  <a:gd name="connsiteY5" fmla="*/ 392176 h 428783"/>
                  <a:gd name="connsiteX6" fmla="*/ 112943 w 501772"/>
                  <a:gd name="connsiteY6" fmla="*/ 256222 h 428783"/>
                  <a:gd name="connsiteX7" fmla="*/ 0 w 501772"/>
                  <a:gd name="connsiteY7" fmla="*/ 256222 h 428783"/>
                  <a:gd name="connsiteX8" fmla="*/ 1046 w 501772"/>
                  <a:gd name="connsiteY8" fmla="*/ 239489 h 428783"/>
                  <a:gd name="connsiteX9" fmla="*/ 65882 w 501772"/>
                  <a:gd name="connsiteY9" fmla="*/ 141184 h 428783"/>
                  <a:gd name="connsiteX10" fmla="*/ 81571 w 501772"/>
                  <a:gd name="connsiteY10" fmla="*/ 120268 h 428783"/>
                  <a:gd name="connsiteX11" fmla="*/ 134908 w 501772"/>
                  <a:gd name="connsiteY11" fmla="*/ 53336 h 428783"/>
                  <a:gd name="connsiteX12" fmla="*/ 172555 w 501772"/>
                  <a:gd name="connsiteY12" fmla="*/ 46015 h 428783"/>
                  <a:gd name="connsiteX13" fmla="*/ 180923 w 501772"/>
                  <a:gd name="connsiteY13" fmla="*/ 46015 h 428783"/>
                  <a:gd name="connsiteX14" fmla="*/ 184061 w 501772"/>
                  <a:gd name="connsiteY14" fmla="*/ 46015 h 428783"/>
                  <a:gd name="connsiteX15" fmla="*/ 204973 w 501772"/>
                  <a:gd name="connsiteY15" fmla="*/ 36603 h 428783"/>
                  <a:gd name="connsiteX16" fmla="*/ 288642 w 501772"/>
                  <a:gd name="connsiteY16" fmla="*/ 0 h 428783"/>
                  <a:gd name="connsiteX17" fmla="*/ 390086 w 501772"/>
                  <a:gd name="connsiteY17" fmla="*/ 62748 h 428783"/>
                  <a:gd name="connsiteX18" fmla="*/ 410999 w 501772"/>
                  <a:gd name="connsiteY18" fmla="*/ 79481 h 428783"/>
                  <a:gd name="connsiteX19" fmla="*/ 447600 w 501772"/>
                  <a:gd name="connsiteY19" fmla="*/ 95168 h 428783"/>
                  <a:gd name="connsiteX20" fmla="*/ 488392 w 501772"/>
                  <a:gd name="connsiteY20" fmla="*/ 248900 h 428783"/>
                  <a:gd name="connsiteX21" fmla="*/ 486300 w 501772"/>
                  <a:gd name="connsiteY21" fmla="*/ 256222 h 428783"/>
                  <a:gd name="connsiteX22" fmla="*/ 393224 w 501772"/>
                  <a:gd name="connsiteY22" fmla="*/ 256222 h 428783"/>
                  <a:gd name="connsiteX23" fmla="*/ 393224 w 501772"/>
                  <a:gd name="connsiteY23" fmla="*/ 392176 h 428783"/>
                  <a:gd name="connsiteX24" fmla="*/ 301187 w 501772"/>
                  <a:gd name="connsiteY24" fmla="*/ 392176 h 428783"/>
                  <a:gd name="connsiteX25" fmla="*/ 302233 w 501772"/>
                  <a:gd name="connsiteY25" fmla="*/ 397405 h 428783"/>
                  <a:gd name="connsiteX26" fmla="*/ 307463 w 501772"/>
                  <a:gd name="connsiteY26" fmla="*/ 397405 h 428783"/>
                  <a:gd name="connsiteX27" fmla="*/ 332566 w 501772"/>
                  <a:gd name="connsiteY27" fmla="*/ 409957 h 428783"/>
                  <a:gd name="connsiteX28" fmla="*/ 332566 w 501772"/>
                  <a:gd name="connsiteY28" fmla="*/ 428784 h 428783"/>
                  <a:gd name="connsiteX29" fmla="*/ 175693 w 501772"/>
                  <a:gd name="connsiteY29" fmla="*/ 428784 h 42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1772" h="428783">
                    <a:moveTo>
                      <a:pt x="175693" y="428784"/>
                    </a:moveTo>
                    <a:lnTo>
                      <a:pt x="175693" y="409957"/>
                    </a:lnTo>
                    <a:lnTo>
                      <a:pt x="200789" y="397405"/>
                    </a:lnTo>
                    <a:lnTo>
                      <a:pt x="203927" y="397405"/>
                    </a:lnTo>
                    <a:lnTo>
                      <a:pt x="204973" y="392176"/>
                    </a:lnTo>
                    <a:lnTo>
                      <a:pt x="112943" y="392176"/>
                    </a:lnTo>
                    <a:lnTo>
                      <a:pt x="112943" y="256222"/>
                    </a:lnTo>
                    <a:lnTo>
                      <a:pt x="0" y="256222"/>
                    </a:lnTo>
                    <a:lnTo>
                      <a:pt x="1046" y="239489"/>
                    </a:lnTo>
                    <a:cubicBezTo>
                      <a:pt x="4184" y="197657"/>
                      <a:pt x="28234" y="160008"/>
                      <a:pt x="65882" y="141184"/>
                    </a:cubicBezTo>
                    <a:cubicBezTo>
                      <a:pt x="74249" y="137001"/>
                      <a:pt x="80525" y="128634"/>
                      <a:pt x="81571" y="120268"/>
                    </a:cubicBezTo>
                    <a:cubicBezTo>
                      <a:pt x="87847" y="90985"/>
                      <a:pt x="107713" y="65886"/>
                      <a:pt x="134908" y="53336"/>
                    </a:cubicBezTo>
                    <a:cubicBezTo>
                      <a:pt x="146413" y="48107"/>
                      <a:pt x="158958" y="46015"/>
                      <a:pt x="172555" y="46015"/>
                    </a:cubicBezTo>
                    <a:cubicBezTo>
                      <a:pt x="175693" y="46015"/>
                      <a:pt x="177785" y="46015"/>
                      <a:pt x="180923" y="46015"/>
                    </a:cubicBezTo>
                    <a:cubicBezTo>
                      <a:pt x="181969" y="46015"/>
                      <a:pt x="183015" y="46015"/>
                      <a:pt x="184061" y="46015"/>
                    </a:cubicBezTo>
                    <a:cubicBezTo>
                      <a:pt x="192428" y="46015"/>
                      <a:pt x="199750" y="42878"/>
                      <a:pt x="204973" y="36603"/>
                    </a:cubicBezTo>
                    <a:cubicBezTo>
                      <a:pt x="226938" y="13595"/>
                      <a:pt x="257264" y="0"/>
                      <a:pt x="288642" y="0"/>
                    </a:cubicBezTo>
                    <a:cubicBezTo>
                      <a:pt x="331520" y="0"/>
                      <a:pt x="371259" y="24054"/>
                      <a:pt x="390086" y="62748"/>
                    </a:cubicBezTo>
                    <a:cubicBezTo>
                      <a:pt x="394264" y="71115"/>
                      <a:pt x="401585" y="77390"/>
                      <a:pt x="410999" y="79481"/>
                    </a:cubicBezTo>
                    <a:cubicBezTo>
                      <a:pt x="423550" y="82619"/>
                      <a:pt x="436101" y="87848"/>
                      <a:pt x="447600" y="95168"/>
                    </a:cubicBezTo>
                    <a:cubicBezTo>
                      <a:pt x="498845" y="127589"/>
                      <a:pt x="516626" y="195565"/>
                      <a:pt x="488392" y="248900"/>
                    </a:cubicBezTo>
                    <a:lnTo>
                      <a:pt x="486300" y="256222"/>
                    </a:lnTo>
                    <a:lnTo>
                      <a:pt x="393224" y="256222"/>
                    </a:lnTo>
                    <a:lnTo>
                      <a:pt x="393224" y="392176"/>
                    </a:lnTo>
                    <a:lnTo>
                      <a:pt x="301187" y="392176"/>
                    </a:lnTo>
                    <a:lnTo>
                      <a:pt x="302233" y="397405"/>
                    </a:lnTo>
                    <a:lnTo>
                      <a:pt x="307463" y="397405"/>
                    </a:lnTo>
                    <a:lnTo>
                      <a:pt x="332566" y="409957"/>
                    </a:lnTo>
                    <a:lnTo>
                      <a:pt x="332566" y="428784"/>
                    </a:lnTo>
                    <a:lnTo>
                      <a:pt x="175693" y="428784"/>
                    </a:lnTo>
                    <a:close/>
                  </a:path>
                </a:pathLst>
              </a:custGeom>
              <a:solidFill>
                <a:srgbClr val="FFFFFF"/>
              </a:solidFill>
              <a:ln w="6417"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64B6C05A-4CE6-45B7-B422-65F7CBB2F9BB}"/>
                  </a:ext>
                </a:extLst>
              </p:cNvPr>
              <p:cNvSpPr/>
              <p:nvPr/>
            </p:nvSpPr>
            <p:spPr>
              <a:xfrm>
                <a:off x="1187115" y="2437955"/>
                <a:ext cx="513347" cy="439241"/>
              </a:xfrm>
              <a:custGeom>
                <a:avLst/>
                <a:gdLst>
                  <a:gd name="connsiteX0" fmla="*/ 294918 w 513347"/>
                  <a:gd name="connsiteY0" fmla="*/ 10458 h 439241"/>
                  <a:gd name="connsiteX1" fmla="*/ 392178 w 513347"/>
                  <a:gd name="connsiteY1" fmla="*/ 70069 h 439241"/>
                  <a:gd name="connsiteX2" fmla="*/ 417274 w 513347"/>
                  <a:gd name="connsiteY2" fmla="*/ 88893 h 439241"/>
                  <a:gd name="connsiteX3" fmla="*/ 452837 w 513347"/>
                  <a:gd name="connsiteY3" fmla="*/ 103534 h 439241"/>
                  <a:gd name="connsiteX4" fmla="*/ 491530 w 513347"/>
                  <a:gd name="connsiteY4" fmla="*/ 249944 h 439241"/>
                  <a:gd name="connsiteX5" fmla="*/ 488392 w 513347"/>
                  <a:gd name="connsiteY5" fmla="*/ 255174 h 439241"/>
                  <a:gd name="connsiteX6" fmla="*/ 393224 w 513347"/>
                  <a:gd name="connsiteY6" fmla="*/ 255174 h 439241"/>
                  <a:gd name="connsiteX7" fmla="*/ 393224 w 513347"/>
                  <a:gd name="connsiteY7" fmla="*/ 390088 h 439241"/>
                  <a:gd name="connsiteX8" fmla="*/ 300148 w 513347"/>
                  <a:gd name="connsiteY8" fmla="*/ 390088 h 439241"/>
                  <a:gd name="connsiteX9" fmla="*/ 302240 w 513347"/>
                  <a:gd name="connsiteY9" fmla="*/ 405771 h 439241"/>
                  <a:gd name="connsiteX10" fmla="*/ 311653 w 513347"/>
                  <a:gd name="connsiteY10" fmla="*/ 405771 h 439241"/>
                  <a:gd name="connsiteX11" fmla="*/ 332566 w 513347"/>
                  <a:gd name="connsiteY11" fmla="*/ 416230 h 439241"/>
                  <a:gd name="connsiteX12" fmla="*/ 332566 w 513347"/>
                  <a:gd name="connsiteY12" fmla="*/ 426690 h 439241"/>
                  <a:gd name="connsiteX13" fmla="*/ 311653 w 513347"/>
                  <a:gd name="connsiteY13" fmla="*/ 426690 h 439241"/>
                  <a:gd name="connsiteX14" fmla="*/ 208117 w 513347"/>
                  <a:gd name="connsiteY14" fmla="*/ 426690 h 439241"/>
                  <a:gd name="connsiteX15" fmla="*/ 187199 w 513347"/>
                  <a:gd name="connsiteY15" fmla="*/ 426690 h 439241"/>
                  <a:gd name="connsiteX16" fmla="*/ 187199 w 513347"/>
                  <a:gd name="connsiteY16" fmla="*/ 416230 h 439241"/>
                  <a:gd name="connsiteX17" fmla="*/ 208117 w 513347"/>
                  <a:gd name="connsiteY17" fmla="*/ 405771 h 439241"/>
                  <a:gd name="connsiteX18" fmla="*/ 214393 w 513347"/>
                  <a:gd name="connsiteY18" fmla="*/ 405771 h 439241"/>
                  <a:gd name="connsiteX19" fmla="*/ 216485 w 513347"/>
                  <a:gd name="connsiteY19" fmla="*/ 390088 h 439241"/>
                  <a:gd name="connsiteX20" fmla="*/ 123402 w 513347"/>
                  <a:gd name="connsiteY20" fmla="*/ 390088 h 439241"/>
                  <a:gd name="connsiteX21" fmla="*/ 123402 w 513347"/>
                  <a:gd name="connsiteY21" fmla="*/ 256220 h 439241"/>
                  <a:gd name="connsiteX22" fmla="*/ 11505 w 513347"/>
                  <a:gd name="connsiteY22" fmla="*/ 256220 h 439241"/>
                  <a:gd name="connsiteX23" fmla="*/ 12551 w 513347"/>
                  <a:gd name="connsiteY23" fmla="*/ 244718 h 439241"/>
                  <a:gd name="connsiteX24" fmla="*/ 74249 w 513347"/>
                  <a:gd name="connsiteY24" fmla="*/ 150596 h 439241"/>
                  <a:gd name="connsiteX25" fmla="*/ 93076 w 513347"/>
                  <a:gd name="connsiteY25" fmla="*/ 125497 h 439241"/>
                  <a:gd name="connsiteX26" fmla="*/ 143275 w 513347"/>
                  <a:gd name="connsiteY26" fmla="*/ 62748 h 439241"/>
                  <a:gd name="connsiteX27" fmla="*/ 178831 w 513347"/>
                  <a:gd name="connsiteY27" fmla="*/ 55427 h 439241"/>
                  <a:gd name="connsiteX28" fmla="*/ 187199 w 513347"/>
                  <a:gd name="connsiteY28" fmla="*/ 55427 h 439241"/>
                  <a:gd name="connsiteX29" fmla="*/ 190336 w 513347"/>
                  <a:gd name="connsiteY29" fmla="*/ 55427 h 439241"/>
                  <a:gd name="connsiteX30" fmla="*/ 215439 w 513347"/>
                  <a:gd name="connsiteY30" fmla="*/ 44969 h 439241"/>
                  <a:gd name="connsiteX31" fmla="*/ 294918 w 513347"/>
                  <a:gd name="connsiteY31" fmla="*/ 10458 h 439241"/>
                  <a:gd name="connsiteX32" fmla="*/ 294918 w 513347"/>
                  <a:gd name="connsiteY32" fmla="*/ 0 h 439241"/>
                  <a:gd name="connsiteX33" fmla="*/ 208117 w 513347"/>
                  <a:gd name="connsiteY33" fmla="*/ 37649 h 439241"/>
                  <a:gd name="connsiteX34" fmla="*/ 190336 w 513347"/>
                  <a:gd name="connsiteY34" fmla="*/ 44969 h 439241"/>
                  <a:gd name="connsiteX35" fmla="*/ 188244 w 513347"/>
                  <a:gd name="connsiteY35" fmla="*/ 44969 h 439241"/>
                  <a:gd name="connsiteX36" fmla="*/ 178831 w 513347"/>
                  <a:gd name="connsiteY36" fmla="*/ 44969 h 439241"/>
                  <a:gd name="connsiteX37" fmla="*/ 139091 w 513347"/>
                  <a:gd name="connsiteY37" fmla="*/ 53336 h 439241"/>
                  <a:gd name="connsiteX38" fmla="*/ 82617 w 513347"/>
                  <a:gd name="connsiteY38" fmla="*/ 124451 h 439241"/>
                  <a:gd name="connsiteX39" fmla="*/ 69026 w 513347"/>
                  <a:gd name="connsiteY39" fmla="*/ 142229 h 439241"/>
                  <a:gd name="connsiteX40" fmla="*/ 1046 w 513347"/>
                  <a:gd name="connsiteY40" fmla="*/ 244718 h 439241"/>
                  <a:gd name="connsiteX41" fmla="*/ 0 w 513347"/>
                  <a:gd name="connsiteY41" fmla="*/ 256220 h 439241"/>
                  <a:gd name="connsiteX42" fmla="*/ 0 w 513347"/>
                  <a:gd name="connsiteY42" fmla="*/ 266679 h 439241"/>
                  <a:gd name="connsiteX43" fmla="*/ 11505 w 513347"/>
                  <a:gd name="connsiteY43" fmla="*/ 266679 h 439241"/>
                  <a:gd name="connsiteX44" fmla="*/ 112949 w 513347"/>
                  <a:gd name="connsiteY44" fmla="*/ 266679 h 439241"/>
                  <a:gd name="connsiteX45" fmla="*/ 112949 w 513347"/>
                  <a:gd name="connsiteY45" fmla="*/ 391134 h 439241"/>
                  <a:gd name="connsiteX46" fmla="*/ 112949 w 513347"/>
                  <a:gd name="connsiteY46" fmla="*/ 401587 h 439241"/>
                  <a:gd name="connsiteX47" fmla="*/ 123402 w 513347"/>
                  <a:gd name="connsiteY47" fmla="*/ 401587 h 439241"/>
                  <a:gd name="connsiteX48" fmla="*/ 195566 w 513347"/>
                  <a:gd name="connsiteY48" fmla="*/ 401587 h 439241"/>
                  <a:gd name="connsiteX49" fmla="*/ 181969 w 513347"/>
                  <a:gd name="connsiteY49" fmla="*/ 407863 h 439241"/>
                  <a:gd name="connsiteX50" fmla="*/ 175693 w 513347"/>
                  <a:gd name="connsiteY50" fmla="*/ 411001 h 439241"/>
                  <a:gd name="connsiteX51" fmla="*/ 175693 w 513347"/>
                  <a:gd name="connsiteY51" fmla="*/ 418322 h 439241"/>
                  <a:gd name="connsiteX52" fmla="*/ 175693 w 513347"/>
                  <a:gd name="connsiteY52" fmla="*/ 428782 h 439241"/>
                  <a:gd name="connsiteX53" fmla="*/ 175693 w 513347"/>
                  <a:gd name="connsiteY53" fmla="*/ 439241 h 439241"/>
                  <a:gd name="connsiteX54" fmla="*/ 186153 w 513347"/>
                  <a:gd name="connsiteY54" fmla="*/ 439241 h 439241"/>
                  <a:gd name="connsiteX55" fmla="*/ 207072 w 513347"/>
                  <a:gd name="connsiteY55" fmla="*/ 439241 h 439241"/>
                  <a:gd name="connsiteX56" fmla="*/ 310607 w 513347"/>
                  <a:gd name="connsiteY56" fmla="*/ 439241 h 439241"/>
                  <a:gd name="connsiteX57" fmla="*/ 331520 w 513347"/>
                  <a:gd name="connsiteY57" fmla="*/ 439241 h 439241"/>
                  <a:gd name="connsiteX58" fmla="*/ 341979 w 513347"/>
                  <a:gd name="connsiteY58" fmla="*/ 439241 h 439241"/>
                  <a:gd name="connsiteX59" fmla="*/ 341979 w 513347"/>
                  <a:gd name="connsiteY59" fmla="*/ 428782 h 439241"/>
                  <a:gd name="connsiteX60" fmla="*/ 341979 w 513347"/>
                  <a:gd name="connsiteY60" fmla="*/ 418322 h 439241"/>
                  <a:gd name="connsiteX61" fmla="*/ 341979 w 513347"/>
                  <a:gd name="connsiteY61" fmla="*/ 412047 h 439241"/>
                  <a:gd name="connsiteX62" fmla="*/ 335703 w 513347"/>
                  <a:gd name="connsiteY62" fmla="*/ 408909 h 439241"/>
                  <a:gd name="connsiteX63" fmla="*/ 322106 w 513347"/>
                  <a:gd name="connsiteY63" fmla="*/ 402633 h 439241"/>
                  <a:gd name="connsiteX64" fmla="*/ 391132 w 513347"/>
                  <a:gd name="connsiteY64" fmla="*/ 402633 h 439241"/>
                  <a:gd name="connsiteX65" fmla="*/ 401592 w 513347"/>
                  <a:gd name="connsiteY65" fmla="*/ 402633 h 439241"/>
                  <a:gd name="connsiteX66" fmla="*/ 401592 w 513347"/>
                  <a:gd name="connsiteY66" fmla="*/ 392180 h 439241"/>
                  <a:gd name="connsiteX67" fmla="*/ 401592 w 513347"/>
                  <a:gd name="connsiteY67" fmla="*/ 266679 h 439241"/>
                  <a:gd name="connsiteX68" fmla="*/ 486300 w 513347"/>
                  <a:gd name="connsiteY68" fmla="*/ 266679 h 439241"/>
                  <a:gd name="connsiteX69" fmla="*/ 492576 w 513347"/>
                  <a:gd name="connsiteY69" fmla="*/ 266679 h 439241"/>
                  <a:gd name="connsiteX70" fmla="*/ 495714 w 513347"/>
                  <a:gd name="connsiteY70" fmla="*/ 261450 h 439241"/>
                  <a:gd name="connsiteX71" fmla="*/ 498852 w 513347"/>
                  <a:gd name="connsiteY71" fmla="*/ 256220 h 439241"/>
                  <a:gd name="connsiteX72" fmla="*/ 457020 w 513347"/>
                  <a:gd name="connsiteY72" fmla="*/ 95168 h 439241"/>
                  <a:gd name="connsiteX73" fmla="*/ 418320 w 513347"/>
                  <a:gd name="connsiteY73" fmla="*/ 79481 h 439241"/>
                  <a:gd name="connsiteX74" fmla="*/ 400546 w 513347"/>
                  <a:gd name="connsiteY74" fmla="*/ 65886 h 439241"/>
                  <a:gd name="connsiteX75" fmla="*/ 294918 w 513347"/>
                  <a:gd name="connsiteY75" fmla="*/ 0 h 43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13347" h="439241">
                    <a:moveTo>
                      <a:pt x="294918" y="10458"/>
                    </a:moveTo>
                    <a:cubicBezTo>
                      <a:pt x="336749" y="10458"/>
                      <a:pt x="373351" y="33466"/>
                      <a:pt x="392178" y="70069"/>
                    </a:cubicBezTo>
                    <a:cubicBezTo>
                      <a:pt x="397408" y="79481"/>
                      <a:pt x="405775" y="86802"/>
                      <a:pt x="417274" y="88893"/>
                    </a:cubicBezTo>
                    <a:cubicBezTo>
                      <a:pt x="429826" y="92031"/>
                      <a:pt x="441331" y="96214"/>
                      <a:pt x="452837" y="103534"/>
                    </a:cubicBezTo>
                    <a:cubicBezTo>
                      <a:pt x="501990" y="134909"/>
                      <a:pt x="518718" y="198703"/>
                      <a:pt x="491530" y="249944"/>
                    </a:cubicBezTo>
                    <a:lnTo>
                      <a:pt x="488392" y="255174"/>
                    </a:lnTo>
                    <a:lnTo>
                      <a:pt x="393224" y="255174"/>
                    </a:lnTo>
                    <a:lnTo>
                      <a:pt x="393224" y="390088"/>
                    </a:lnTo>
                    <a:lnTo>
                      <a:pt x="300148" y="390088"/>
                    </a:lnTo>
                    <a:lnTo>
                      <a:pt x="302240" y="405771"/>
                    </a:lnTo>
                    <a:lnTo>
                      <a:pt x="311653" y="405771"/>
                    </a:lnTo>
                    <a:lnTo>
                      <a:pt x="332566" y="416230"/>
                    </a:lnTo>
                    <a:lnTo>
                      <a:pt x="332566" y="426690"/>
                    </a:lnTo>
                    <a:lnTo>
                      <a:pt x="311653" y="426690"/>
                    </a:lnTo>
                    <a:lnTo>
                      <a:pt x="208117" y="426690"/>
                    </a:lnTo>
                    <a:lnTo>
                      <a:pt x="187199" y="426690"/>
                    </a:lnTo>
                    <a:lnTo>
                      <a:pt x="187199" y="416230"/>
                    </a:lnTo>
                    <a:lnTo>
                      <a:pt x="208117" y="405771"/>
                    </a:lnTo>
                    <a:lnTo>
                      <a:pt x="214393" y="405771"/>
                    </a:lnTo>
                    <a:lnTo>
                      <a:pt x="216485" y="390088"/>
                    </a:lnTo>
                    <a:lnTo>
                      <a:pt x="123402" y="390088"/>
                    </a:lnTo>
                    <a:lnTo>
                      <a:pt x="123402" y="256220"/>
                    </a:lnTo>
                    <a:lnTo>
                      <a:pt x="11505" y="256220"/>
                    </a:lnTo>
                    <a:lnTo>
                      <a:pt x="12551" y="244718"/>
                    </a:lnTo>
                    <a:cubicBezTo>
                      <a:pt x="15689" y="203932"/>
                      <a:pt x="38694" y="169421"/>
                      <a:pt x="74249" y="150596"/>
                    </a:cubicBezTo>
                    <a:cubicBezTo>
                      <a:pt x="83663" y="145367"/>
                      <a:pt x="90984" y="135955"/>
                      <a:pt x="93076" y="125497"/>
                    </a:cubicBezTo>
                    <a:cubicBezTo>
                      <a:pt x="98306" y="97260"/>
                      <a:pt x="117133" y="74252"/>
                      <a:pt x="143275" y="62748"/>
                    </a:cubicBezTo>
                    <a:cubicBezTo>
                      <a:pt x="154781" y="57519"/>
                      <a:pt x="166286" y="55427"/>
                      <a:pt x="178831" y="55427"/>
                    </a:cubicBezTo>
                    <a:cubicBezTo>
                      <a:pt x="181969" y="55427"/>
                      <a:pt x="184061" y="55427"/>
                      <a:pt x="187199" y="55427"/>
                    </a:cubicBezTo>
                    <a:cubicBezTo>
                      <a:pt x="188244" y="55427"/>
                      <a:pt x="189290" y="55427"/>
                      <a:pt x="190336" y="55427"/>
                    </a:cubicBezTo>
                    <a:cubicBezTo>
                      <a:pt x="199750" y="55427"/>
                      <a:pt x="209163" y="51244"/>
                      <a:pt x="215439" y="44969"/>
                    </a:cubicBezTo>
                    <a:cubicBezTo>
                      <a:pt x="236352" y="23008"/>
                      <a:pt x="264592" y="10458"/>
                      <a:pt x="294918" y="10458"/>
                    </a:cubicBezTo>
                    <a:close/>
                    <a:moveTo>
                      <a:pt x="294918" y="0"/>
                    </a:moveTo>
                    <a:cubicBezTo>
                      <a:pt x="261454" y="0"/>
                      <a:pt x="230076" y="13595"/>
                      <a:pt x="208117" y="37649"/>
                    </a:cubicBezTo>
                    <a:cubicBezTo>
                      <a:pt x="203934" y="42878"/>
                      <a:pt x="197658" y="44969"/>
                      <a:pt x="190336" y="44969"/>
                    </a:cubicBezTo>
                    <a:cubicBezTo>
                      <a:pt x="189290" y="44969"/>
                      <a:pt x="188244" y="44969"/>
                      <a:pt x="188244" y="44969"/>
                    </a:cubicBezTo>
                    <a:cubicBezTo>
                      <a:pt x="185107" y="44969"/>
                      <a:pt x="181969" y="44969"/>
                      <a:pt x="178831" y="44969"/>
                    </a:cubicBezTo>
                    <a:cubicBezTo>
                      <a:pt x="165240" y="44969"/>
                      <a:pt x="151643" y="48107"/>
                      <a:pt x="139091" y="53336"/>
                    </a:cubicBezTo>
                    <a:cubicBezTo>
                      <a:pt x="109811" y="65886"/>
                      <a:pt x="88892" y="93076"/>
                      <a:pt x="82617" y="124451"/>
                    </a:cubicBezTo>
                    <a:cubicBezTo>
                      <a:pt x="81571" y="131771"/>
                      <a:pt x="76341" y="138046"/>
                      <a:pt x="69026" y="142229"/>
                    </a:cubicBezTo>
                    <a:cubicBezTo>
                      <a:pt x="30326" y="163146"/>
                      <a:pt x="4184" y="200795"/>
                      <a:pt x="1046" y="244718"/>
                    </a:cubicBezTo>
                    <a:lnTo>
                      <a:pt x="0" y="256220"/>
                    </a:lnTo>
                    <a:lnTo>
                      <a:pt x="0" y="266679"/>
                    </a:lnTo>
                    <a:lnTo>
                      <a:pt x="11505" y="266679"/>
                    </a:lnTo>
                    <a:lnTo>
                      <a:pt x="112949" y="266679"/>
                    </a:lnTo>
                    <a:lnTo>
                      <a:pt x="112949" y="391134"/>
                    </a:lnTo>
                    <a:lnTo>
                      <a:pt x="112949" y="401587"/>
                    </a:lnTo>
                    <a:lnTo>
                      <a:pt x="123402" y="401587"/>
                    </a:lnTo>
                    <a:lnTo>
                      <a:pt x="195566" y="401587"/>
                    </a:lnTo>
                    <a:lnTo>
                      <a:pt x="181969" y="407863"/>
                    </a:lnTo>
                    <a:lnTo>
                      <a:pt x="175693" y="411001"/>
                    </a:lnTo>
                    <a:lnTo>
                      <a:pt x="175693" y="418322"/>
                    </a:lnTo>
                    <a:lnTo>
                      <a:pt x="175693" y="428782"/>
                    </a:lnTo>
                    <a:lnTo>
                      <a:pt x="175693" y="439241"/>
                    </a:lnTo>
                    <a:lnTo>
                      <a:pt x="186153" y="439241"/>
                    </a:lnTo>
                    <a:lnTo>
                      <a:pt x="207072" y="439241"/>
                    </a:lnTo>
                    <a:lnTo>
                      <a:pt x="310607" y="439241"/>
                    </a:lnTo>
                    <a:lnTo>
                      <a:pt x="331520" y="439241"/>
                    </a:lnTo>
                    <a:lnTo>
                      <a:pt x="341979" y="439241"/>
                    </a:lnTo>
                    <a:lnTo>
                      <a:pt x="341979" y="428782"/>
                    </a:lnTo>
                    <a:lnTo>
                      <a:pt x="341979" y="418322"/>
                    </a:lnTo>
                    <a:lnTo>
                      <a:pt x="341979" y="412047"/>
                    </a:lnTo>
                    <a:lnTo>
                      <a:pt x="335703" y="408909"/>
                    </a:lnTo>
                    <a:lnTo>
                      <a:pt x="322106" y="402633"/>
                    </a:lnTo>
                    <a:lnTo>
                      <a:pt x="391132" y="402633"/>
                    </a:lnTo>
                    <a:lnTo>
                      <a:pt x="401592" y="402633"/>
                    </a:lnTo>
                    <a:lnTo>
                      <a:pt x="401592" y="392180"/>
                    </a:lnTo>
                    <a:lnTo>
                      <a:pt x="401592" y="266679"/>
                    </a:lnTo>
                    <a:lnTo>
                      <a:pt x="486300" y="266679"/>
                    </a:lnTo>
                    <a:lnTo>
                      <a:pt x="492576" y="266679"/>
                    </a:lnTo>
                    <a:lnTo>
                      <a:pt x="495714" y="261450"/>
                    </a:lnTo>
                    <a:lnTo>
                      <a:pt x="498852" y="256220"/>
                    </a:lnTo>
                    <a:cubicBezTo>
                      <a:pt x="529178" y="199749"/>
                      <a:pt x="510351" y="129680"/>
                      <a:pt x="457020" y="95168"/>
                    </a:cubicBezTo>
                    <a:cubicBezTo>
                      <a:pt x="445515" y="87848"/>
                      <a:pt x="431918" y="82619"/>
                      <a:pt x="418320" y="79481"/>
                    </a:cubicBezTo>
                    <a:cubicBezTo>
                      <a:pt x="411005" y="77390"/>
                      <a:pt x="403684" y="73207"/>
                      <a:pt x="400546" y="65886"/>
                    </a:cubicBezTo>
                    <a:cubicBezTo>
                      <a:pt x="381719" y="25099"/>
                      <a:pt x="340933" y="0"/>
                      <a:pt x="294918" y="0"/>
                    </a:cubicBezTo>
                    <a:close/>
                  </a:path>
                </a:pathLst>
              </a:custGeom>
              <a:solidFill>
                <a:srgbClr val="FFFFFF"/>
              </a:solidFill>
              <a:ln w="641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70A1778C-EFEB-46C9-832E-97B94D5A0989}"/>
                  </a:ext>
                </a:extLst>
              </p:cNvPr>
              <p:cNvSpPr/>
              <p:nvPr/>
            </p:nvSpPr>
            <p:spPr>
              <a:xfrm>
                <a:off x="1310530" y="2620968"/>
                <a:ext cx="269815" cy="245762"/>
              </a:xfrm>
              <a:custGeom>
                <a:avLst/>
                <a:gdLst>
                  <a:gd name="connsiteX0" fmla="*/ 0 w 269815"/>
                  <a:gd name="connsiteY0" fmla="*/ 209161 h 245762"/>
                  <a:gd name="connsiteX1" fmla="*/ 93076 w 269815"/>
                  <a:gd name="connsiteY1" fmla="*/ 209161 h 245762"/>
                  <a:gd name="connsiteX2" fmla="*/ 90984 w 269815"/>
                  <a:gd name="connsiteY2" fmla="*/ 224850 h 245762"/>
                  <a:gd name="connsiteX3" fmla="*/ 84709 w 269815"/>
                  <a:gd name="connsiteY3" fmla="*/ 224850 h 245762"/>
                  <a:gd name="connsiteX4" fmla="*/ 63796 w 269815"/>
                  <a:gd name="connsiteY4" fmla="*/ 235309 h 245762"/>
                  <a:gd name="connsiteX5" fmla="*/ 63796 w 269815"/>
                  <a:gd name="connsiteY5" fmla="*/ 245763 h 245762"/>
                  <a:gd name="connsiteX6" fmla="*/ 84709 w 269815"/>
                  <a:gd name="connsiteY6" fmla="*/ 245763 h 245762"/>
                  <a:gd name="connsiteX7" fmla="*/ 188244 w 269815"/>
                  <a:gd name="connsiteY7" fmla="*/ 245763 h 245762"/>
                  <a:gd name="connsiteX8" fmla="*/ 209163 w 269815"/>
                  <a:gd name="connsiteY8" fmla="*/ 245763 h 245762"/>
                  <a:gd name="connsiteX9" fmla="*/ 209163 w 269815"/>
                  <a:gd name="connsiteY9" fmla="*/ 235309 h 245762"/>
                  <a:gd name="connsiteX10" fmla="*/ 188244 w 269815"/>
                  <a:gd name="connsiteY10" fmla="*/ 224850 h 245762"/>
                  <a:gd name="connsiteX11" fmla="*/ 178831 w 269815"/>
                  <a:gd name="connsiteY11" fmla="*/ 224850 h 245762"/>
                  <a:gd name="connsiteX12" fmla="*/ 176739 w 269815"/>
                  <a:gd name="connsiteY12" fmla="*/ 209161 h 245762"/>
                  <a:gd name="connsiteX13" fmla="*/ 269815 w 269815"/>
                  <a:gd name="connsiteY13" fmla="*/ 209161 h 245762"/>
                  <a:gd name="connsiteX14" fmla="*/ 269815 w 269815"/>
                  <a:gd name="connsiteY14" fmla="*/ 0 h 245762"/>
                  <a:gd name="connsiteX15" fmla="*/ 0 w 269815"/>
                  <a:gd name="connsiteY15" fmla="*/ 0 h 245762"/>
                  <a:gd name="connsiteX16" fmla="*/ 0 w 269815"/>
                  <a:gd name="connsiteY16" fmla="*/ 209161 h 245762"/>
                  <a:gd name="connsiteX17" fmla="*/ 111903 w 269815"/>
                  <a:gd name="connsiteY17" fmla="*/ 224850 h 245762"/>
                  <a:gd name="connsiteX18" fmla="*/ 113989 w 269815"/>
                  <a:gd name="connsiteY18" fmla="*/ 209161 h 245762"/>
                  <a:gd name="connsiteX19" fmla="*/ 155827 w 269815"/>
                  <a:gd name="connsiteY19" fmla="*/ 209161 h 245762"/>
                  <a:gd name="connsiteX20" fmla="*/ 157918 w 269815"/>
                  <a:gd name="connsiteY20" fmla="*/ 224850 h 245762"/>
                  <a:gd name="connsiteX21" fmla="*/ 111903 w 269815"/>
                  <a:gd name="connsiteY21" fmla="*/ 224850 h 245762"/>
                  <a:gd name="connsiteX22" fmla="*/ 20913 w 269815"/>
                  <a:gd name="connsiteY22" fmla="*/ 20916 h 245762"/>
                  <a:gd name="connsiteX23" fmla="*/ 248903 w 269815"/>
                  <a:gd name="connsiteY23" fmla="*/ 20916 h 245762"/>
                  <a:gd name="connsiteX24" fmla="*/ 248903 w 269815"/>
                  <a:gd name="connsiteY24" fmla="*/ 150594 h 245762"/>
                  <a:gd name="connsiteX25" fmla="*/ 214387 w 269815"/>
                  <a:gd name="connsiteY25" fmla="*/ 150594 h 245762"/>
                  <a:gd name="connsiteX26" fmla="*/ 214387 w 269815"/>
                  <a:gd name="connsiteY26" fmla="*/ 161054 h 245762"/>
                  <a:gd name="connsiteX27" fmla="*/ 193474 w 269815"/>
                  <a:gd name="connsiteY27" fmla="*/ 161054 h 245762"/>
                  <a:gd name="connsiteX28" fmla="*/ 193474 w 269815"/>
                  <a:gd name="connsiteY28" fmla="*/ 150594 h 245762"/>
                  <a:gd name="connsiteX29" fmla="*/ 168372 w 269815"/>
                  <a:gd name="connsiteY29" fmla="*/ 150594 h 245762"/>
                  <a:gd name="connsiteX30" fmla="*/ 168372 w 269815"/>
                  <a:gd name="connsiteY30" fmla="*/ 161054 h 245762"/>
                  <a:gd name="connsiteX31" fmla="*/ 147459 w 269815"/>
                  <a:gd name="connsiteY31" fmla="*/ 161054 h 245762"/>
                  <a:gd name="connsiteX32" fmla="*/ 147459 w 269815"/>
                  <a:gd name="connsiteY32" fmla="*/ 150594 h 245762"/>
                  <a:gd name="connsiteX33" fmla="*/ 122356 w 269815"/>
                  <a:gd name="connsiteY33" fmla="*/ 150594 h 245762"/>
                  <a:gd name="connsiteX34" fmla="*/ 122356 w 269815"/>
                  <a:gd name="connsiteY34" fmla="*/ 161054 h 245762"/>
                  <a:gd name="connsiteX35" fmla="*/ 101444 w 269815"/>
                  <a:gd name="connsiteY35" fmla="*/ 161054 h 245762"/>
                  <a:gd name="connsiteX36" fmla="*/ 101444 w 269815"/>
                  <a:gd name="connsiteY36" fmla="*/ 150594 h 245762"/>
                  <a:gd name="connsiteX37" fmla="*/ 76341 w 269815"/>
                  <a:gd name="connsiteY37" fmla="*/ 150594 h 245762"/>
                  <a:gd name="connsiteX38" fmla="*/ 76341 w 269815"/>
                  <a:gd name="connsiteY38" fmla="*/ 161054 h 245762"/>
                  <a:gd name="connsiteX39" fmla="*/ 55429 w 269815"/>
                  <a:gd name="connsiteY39" fmla="*/ 161054 h 245762"/>
                  <a:gd name="connsiteX40" fmla="*/ 55429 w 269815"/>
                  <a:gd name="connsiteY40" fmla="*/ 150594 h 245762"/>
                  <a:gd name="connsiteX41" fmla="*/ 24050 w 269815"/>
                  <a:gd name="connsiteY41" fmla="*/ 150594 h 245762"/>
                  <a:gd name="connsiteX42" fmla="*/ 24050 w 269815"/>
                  <a:gd name="connsiteY42" fmla="*/ 20916 h 245762"/>
                  <a:gd name="connsiteX43" fmla="*/ 20913 w 269815"/>
                  <a:gd name="connsiteY43" fmla="*/ 20916 h 245762"/>
                  <a:gd name="connsiteX44" fmla="*/ 20913 w 269815"/>
                  <a:gd name="connsiteY44" fmla="*/ 171513 h 245762"/>
                  <a:gd name="connsiteX45" fmla="*/ 248903 w 269815"/>
                  <a:gd name="connsiteY45" fmla="*/ 171513 h 245762"/>
                  <a:gd name="connsiteX46" fmla="*/ 248903 w 269815"/>
                  <a:gd name="connsiteY46" fmla="*/ 187202 h 245762"/>
                  <a:gd name="connsiteX47" fmla="*/ 20913 w 269815"/>
                  <a:gd name="connsiteY47" fmla="*/ 187202 h 245762"/>
                  <a:gd name="connsiteX48" fmla="*/ 20913 w 269815"/>
                  <a:gd name="connsiteY48" fmla="*/ 171513 h 24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69815" h="245762">
                    <a:moveTo>
                      <a:pt x="0" y="209161"/>
                    </a:moveTo>
                    <a:lnTo>
                      <a:pt x="93076" y="209161"/>
                    </a:lnTo>
                    <a:lnTo>
                      <a:pt x="90984" y="224850"/>
                    </a:lnTo>
                    <a:lnTo>
                      <a:pt x="84709" y="224850"/>
                    </a:lnTo>
                    <a:lnTo>
                      <a:pt x="63796" y="235309"/>
                    </a:lnTo>
                    <a:lnTo>
                      <a:pt x="63796" y="245763"/>
                    </a:lnTo>
                    <a:lnTo>
                      <a:pt x="84709" y="245763"/>
                    </a:lnTo>
                    <a:lnTo>
                      <a:pt x="188244" y="245763"/>
                    </a:lnTo>
                    <a:lnTo>
                      <a:pt x="209163" y="245763"/>
                    </a:lnTo>
                    <a:lnTo>
                      <a:pt x="209163" y="235309"/>
                    </a:lnTo>
                    <a:lnTo>
                      <a:pt x="188244" y="224850"/>
                    </a:lnTo>
                    <a:lnTo>
                      <a:pt x="178831" y="224850"/>
                    </a:lnTo>
                    <a:lnTo>
                      <a:pt x="176739" y="209161"/>
                    </a:lnTo>
                    <a:lnTo>
                      <a:pt x="269815" y="209161"/>
                    </a:lnTo>
                    <a:lnTo>
                      <a:pt x="269815" y="0"/>
                    </a:lnTo>
                    <a:lnTo>
                      <a:pt x="0" y="0"/>
                    </a:lnTo>
                    <a:lnTo>
                      <a:pt x="0" y="209161"/>
                    </a:lnTo>
                    <a:close/>
                    <a:moveTo>
                      <a:pt x="111903" y="224850"/>
                    </a:moveTo>
                    <a:lnTo>
                      <a:pt x="113989" y="209161"/>
                    </a:lnTo>
                    <a:lnTo>
                      <a:pt x="155827" y="209161"/>
                    </a:lnTo>
                    <a:lnTo>
                      <a:pt x="157918" y="224850"/>
                    </a:lnTo>
                    <a:lnTo>
                      <a:pt x="111903" y="224850"/>
                    </a:lnTo>
                    <a:close/>
                    <a:moveTo>
                      <a:pt x="20913" y="20916"/>
                    </a:moveTo>
                    <a:lnTo>
                      <a:pt x="248903" y="20916"/>
                    </a:lnTo>
                    <a:lnTo>
                      <a:pt x="248903" y="150594"/>
                    </a:lnTo>
                    <a:lnTo>
                      <a:pt x="214387" y="150594"/>
                    </a:lnTo>
                    <a:lnTo>
                      <a:pt x="214387" y="161054"/>
                    </a:lnTo>
                    <a:lnTo>
                      <a:pt x="193474" y="161054"/>
                    </a:lnTo>
                    <a:lnTo>
                      <a:pt x="193474" y="150594"/>
                    </a:lnTo>
                    <a:lnTo>
                      <a:pt x="168372" y="150594"/>
                    </a:lnTo>
                    <a:lnTo>
                      <a:pt x="168372" y="161054"/>
                    </a:lnTo>
                    <a:lnTo>
                      <a:pt x="147459" y="161054"/>
                    </a:lnTo>
                    <a:lnTo>
                      <a:pt x="147459" y="150594"/>
                    </a:lnTo>
                    <a:lnTo>
                      <a:pt x="122356" y="150594"/>
                    </a:lnTo>
                    <a:lnTo>
                      <a:pt x="122356" y="161054"/>
                    </a:lnTo>
                    <a:lnTo>
                      <a:pt x="101444" y="161054"/>
                    </a:lnTo>
                    <a:lnTo>
                      <a:pt x="101444" y="150594"/>
                    </a:lnTo>
                    <a:lnTo>
                      <a:pt x="76341" y="150594"/>
                    </a:lnTo>
                    <a:lnTo>
                      <a:pt x="76341" y="161054"/>
                    </a:lnTo>
                    <a:lnTo>
                      <a:pt x="55429" y="161054"/>
                    </a:lnTo>
                    <a:lnTo>
                      <a:pt x="55429" y="150594"/>
                    </a:lnTo>
                    <a:lnTo>
                      <a:pt x="24050" y="150594"/>
                    </a:lnTo>
                    <a:lnTo>
                      <a:pt x="24050" y="20916"/>
                    </a:lnTo>
                    <a:lnTo>
                      <a:pt x="20913" y="20916"/>
                    </a:lnTo>
                    <a:close/>
                    <a:moveTo>
                      <a:pt x="20913" y="171513"/>
                    </a:moveTo>
                    <a:lnTo>
                      <a:pt x="248903" y="171513"/>
                    </a:lnTo>
                    <a:lnTo>
                      <a:pt x="248903" y="187202"/>
                    </a:lnTo>
                    <a:lnTo>
                      <a:pt x="20913" y="187202"/>
                    </a:lnTo>
                    <a:lnTo>
                      <a:pt x="20913" y="171513"/>
                    </a:lnTo>
                    <a:close/>
                  </a:path>
                </a:pathLst>
              </a:custGeom>
              <a:solidFill>
                <a:srgbClr val="2D5967"/>
              </a:solidFill>
              <a:ln w="6417"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397200E-85FA-4AAE-B80B-2DCF3272DA1F}"/>
                  </a:ext>
                </a:extLst>
              </p:cNvPr>
              <p:cNvSpPr/>
              <p:nvPr/>
            </p:nvSpPr>
            <p:spPr>
              <a:xfrm>
                <a:off x="1198614" y="2448408"/>
                <a:ext cx="493310" cy="245766"/>
              </a:xfrm>
              <a:custGeom>
                <a:avLst/>
                <a:gdLst>
                  <a:gd name="connsiteX0" fmla="*/ 440285 w 493310"/>
                  <a:gd name="connsiteY0" fmla="*/ 94123 h 245766"/>
                  <a:gd name="connsiteX1" fmla="*/ 404729 w 493310"/>
                  <a:gd name="connsiteY1" fmla="*/ 79482 h 245766"/>
                  <a:gd name="connsiteX2" fmla="*/ 379633 w 493310"/>
                  <a:gd name="connsiteY2" fmla="*/ 60657 h 245766"/>
                  <a:gd name="connsiteX3" fmla="*/ 283413 w 493310"/>
                  <a:gd name="connsiteY3" fmla="*/ 0 h 245766"/>
                  <a:gd name="connsiteX4" fmla="*/ 203934 w 493310"/>
                  <a:gd name="connsiteY4" fmla="*/ 34512 h 245766"/>
                  <a:gd name="connsiteX5" fmla="*/ 175700 w 493310"/>
                  <a:gd name="connsiteY5" fmla="*/ 44970 h 245766"/>
                  <a:gd name="connsiteX6" fmla="*/ 131776 w 493310"/>
                  <a:gd name="connsiteY6" fmla="*/ 52290 h 245766"/>
                  <a:gd name="connsiteX7" fmla="*/ 81577 w 493310"/>
                  <a:gd name="connsiteY7" fmla="*/ 115039 h 245766"/>
                  <a:gd name="connsiteX8" fmla="*/ 62750 w 493310"/>
                  <a:gd name="connsiteY8" fmla="*/ 140138 h 245766"/>
                  <a:gd name="connsiteX9" fmla="*/ 1046 w 493310"/>
                  <a:gd name="connsiteY9" fmla="*/ 234261 h 245766"/>
                  <a:gd name="connsiteX10" fmla="*/ 0 w 493310"/>
                  <a:gd name="connsiteY10" fmla="*/ 245766 h 245766"/>
                  <a:gd name="connsiteX11" fmla="*/ 96214 w 493310"/>
                  <a:gd name="connsiteY11" fmla="*/ 245766 h 245766"/>
                  <a:gd name="connsiteX12" fmla="*/ 96214 w 493310"/>
                  <a:gd name="connsiteY12" fmla="*/ 224849 h 245766"/>
                  <a:gd name="connsiteX13" fmla="*/ 23011 w 493310"/>
                  <a:gd name="connsiteY13" fmla="*/ 224849 h 245766"/>
                  <a:gd name="connsiteX14" fmla="*/ 72164 w 493310"/>
                  <a:gd name="connsiteY14" fmla="*/ 158963 h 245766"/>
                  <a:gd name="connsiteX15" fmla="*/ 101444 w 493310"/>
                  <a:gd name="connsiteY15" fmla="*/ 119222 h 245766"/>
                  <a:gd name="connsiteX16" fmla="*/ 140137 w 493310"/>
                  <a:gd name="connsiteY16" fmla="*/ 71115 h 245766"/>
                  <a:gd name="connsiteX17" fmla="*/ 172562 w 493310"/>
                  <a:gd name="connsiteY17" fmla="*/ 65886 h 245766"/>
                  <a:gd name="connsiteX18" fmla="*/ 218577 w 493310"/>
                  <a:gd name="connsiteY18" fmla="*/ 48107 h 245766"/>
                  <a:gd name="connsiteX19" fmla="*/ 283413 w 493310"/>
                  <a:gd name="connsiteY19" fmla="*/ 20916 h 245766"/>
                  <a:gd name="connsiteX20" fmla="*/ 361852 w 493310"/>
                  <a:gd name="connsiteY20" fmla="*/ 69023 h 245766"/>
                  <a:gd name="connsiteX21" fmla="*/ 401592 w 493310"/>
                  <a:gd name="connsiteY21" fmla="*/ 99352 h 245766"/>
                  <a:gd name="connsiteX22" fmla="*/ 429826 w 493310"/>
                  <a:gd name="connsiteY22" fmla="*/ 110855 h 245766"/>
                  <a:gd name="connsiteX23" fmla="*/ 464342 w 493310"/>
                  <a:gd name="connsiteY23" fmla="*/ 223803 h 245766"/>
                  <a:gd name="connsiteX24" fmla="*/ 398454 w 493310"/>
                  <a:gd name="connsiteY24" fmla="*/ 223803 h 245766"/>
                  <a:gd name="connsiteX25" fmla="*/ 398454 w 493310"/>
                  <a:gd name="connsiteY25" fmla="*/ 244720 h 245766"/>
                  <a:gd name="connsiteX26" fmla="*/ 477933 w 493310"/>
                  <a:gd name="connsiteY26" fmla="*/ 244720 h 245766"/>
                  <a:gd name="connsiteX27" fmla="*/ 481071 w 493310"/>
                  <a:gd name="connsiteY27" fmla="*/ 239491 h 245766"/>
                  <a:gd name="connsiteX28" fmla="*/ 440285 w 493310"/>
                  <a:gd name="connsiteY28" fmla="*/ 94123 h 24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3310" h="245766">
                    <a:moveTo>
                      <a:pt x="440285" y="94123"/>
                    </a:moveTo>
                    <a:cubicBezTo>
                      <a:pt x="429826" y="86802"/>
                      <a:pt x="417281" y="82619"/>
                      <a:pt x="404729" y="79482"/>
                    </a:cubicBezTo>
                    <a:cubicBezTo>
                      <a:pt x="394270" y="77390"/>
                      <a:pt x="384857" y="70069"/>
                      <a:pt x="379633" y="60657"/>
                    </a:cubicBezTo>
                    <a:cubicBezTo>
                      <a:pt x="361852" y="23008"/>
                      <a:pt x="325250" y="0"/>
                      <a:pt x="283413" y="0"/>
                    </a:cubicBezTo>
                    <a:cubicBezTo>
                      <a:pt x="253087" y="0"/>
                      <a:pt x="223807" y="12550"/>
                      <a:pt x="203934" y="34512"/>
                    </a:cubicBezTo>
                    <a:cubicBezTo>
                      <a:pt x="196612" y="41833"/>
                      <a:pt x="186153" y="46016"/>
                      <a:pt x="175700" y="44970"/>
                    </a:cubicBezTo>
                    <a:cubicBezTo>
                      <a:pt x="160010" y="43924"/>
                      <a:pt x="145367" y="46016"/>
                      <a:pt x="131776" y="52290"/>
                    </a:cubicBezTo>
                    <a:cubicBezTo>
                      <a:pt x="105628" y="63794"/>
                      <a:pt x="86807" y="87848"/>
                      <a:pt x="81577" y="115039"/>
                    </a:cubicBezTo>
                    <a:cubicBezTo>
                      <a:pt x="79485" y="125497"/>
                      <a:pt x="72164" y="134909"/>
                      <a:pt x="62750" y="140138"/>
                    </a:cubicBezTo>
                    <a:cubicBezTo>
                      <a:pt x="27195" y="158963"/>
                      <a:pt x="4184" y="194520"/>
                      <a:pt x="1046" y="234261"/>
                    </a:cubicBezTo>
                    <a:lnTo>
                      <a:pt x="0" y="245766"/>
                    </a:lnTo>
                    <a:lnTo>
                      <a:pt x="96214" y="245766"/>
                    </a:lnTo>
                    <a:lnTo>
                      <a:pt x="96214" y="224849"/>
                    </a:lnTo>
                    <a:lnTo>
                      <a:pt x="23011" y="224849"/>
                    </a:lnTo>
                    <a:cubicBezTo>
                      <a:pt x="28240" y="196612"/>
                      <a:pt x="46015" y="172559"/>
                      <a:pt x="72164" y="158963"/>
                    </a:cubicBezTo>
                    <a:cubicBezTo>
                      <a:pt x="87853" y="150596"/>
                      <a:pt x="98306" y="135955"/>
                      <a:pt x="101444" y="119222"/>
                    </a:cubicBezTo>
                    <a:cubicBezTo>
                      <a:pt x="105628" y="98306"/>
                      <a:pt x="120271" y="80528"/>
                      <a:pt x="140137" y="71115"/>
                    </a:cubicBezTo>
                    <a:cubicBezTo>
                      <a:pt x="150597" y="66932"/>
                      <a:pt x="162102" y="64840"/>
                      <a:pt x="172562" y="65886"/>
                    </a:cubicBezTo>
                    <a:cubicBezTo>
                      <a:pt x="190336" y="67977"/>
                      <a:pt x="207071" y="61702"/>
                      <a:pt x="218577" y="48107"/>
                    </a:cubicBezTo>
                    <a:cubicBezTo>
                      <a:pt x="236352" y="31375"/>
                      <a:pt x="259362" y="20916"/>
                      <a:pt x="283413" y="20916"/>
                    </a:cubicBezTo>
                    <a:cubicBezTo>
                      <a:pt x="316883" y="20916"/>
                      <a:pt x="347209" y="39741"/>
                      <a:pt x="361852" y="69023"/>
                    </a:cubicBezTo>
                    <a:cubicBezTo>
                      <a:pt x="369174" y="84711"/>
                      <a:pt x="383811" y="96214"/>
                      <a:pt x="401592" y="99352"/>
                    </a:cubicBezTo>
                    <a:cubicBezTo>
                      <a:pt x="412051" y="101443"/>
                      <a:pt x="421465" y="105626"/>
                      <a:pt x="429826" y="110855"/>
                    </a:cubicBezTo>
                    <a:cubicBezTo>
                      <a:pt x="467480" y="134909"/>
                      <a:pt x="482116" y="184062"/>
                      <a:pt x="464342" y="223803"/>
                    </a:cubicBezTo>
                    <a:lnTo>
                      <a:pt x="398454" y="223803"/>
                    </a:lnTo>
                    <a:lnTo>
                      <a:pt x="398454" y="244720"/>
                    </a:lnTo>
                    <a:lnTo>
                      <a:pt x="477933" y="244720"/>
                    </a:lnTo>
                    <a:lnTo>
                      <a:pt x="481071" y="239491"/>
                    </a:lnTo>
                    <a:cubicBezTo>
                      <a:pt x="507219" y="189291"/>
                      <a:pt x="490484" y="124451"/>
                      <a:pt x="440285" y="94123"/>
                    </a:cubicBezTo>
                    <a:close/>
                  </a:path>
                </a:pathLst>
              </a:custGeom>
              <a:solidFill>
                <a:srgbClr val="2D5967"/>
              </a:solidFill>
              <a:ln w="641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DBAA7B12-F7D1-451F-9450-F369371DA0AF}"/>
                  </a:ext>
                </a:extLst>
              </p:cNvPr>
              <p:cNvSpPr/>
              <p:nvPr/>
            </p:nvSpPr>
            <p:spPr>
              <a:xfrm>
                <a:off x="1362815" y="2733914"/>
                <a:ext cx="20918" cy="48107"/>
              </a:xfrm>
              <a:custGeom>
                <a:avLst/>
                <a:gdLst>
                  <a:gd name="connsiteX0" fmla="*/ 0 w 20918"/>
                  <a:gd name="connsiteY0" fmla="*/ 0 h 48107"/>
                  <a:gd name="connsiteX1" fmla="*/ 0 w 20918"/>
                  <a:gd name="connsiteY1" fmla="*/ 37648 h 48107"/>
                  <a:gd name="connsiteX2" fmla="*/ 0 w 20918"/>
                  <a:gd name="connsiteY2" fmla="*/ 48107 h 48107"/>
                  <a:gd name="connsiteX3" fmla="*/ 20919 w 20918"/>
                  <a:gd name="connsiteY3" fmla="*/ 48107 h 48107"/>
                  <a:gd name="connsiteX4" fmla="*/ 20919 w 20918"/>
                  <a:gd name="connsiteY4" fmla="*/ 37648 h 48107"/>
                  <a:gd name="connsiteX5" fmla="*/ 20919 w 20918"/>
                  <a:gd name="connsiteY5" fmla="*/ 0 h 48107"/>
                  <a:gd name="connsiteX6" fmla="*/ 0 w 20918"/>
                  <a:gd name="connsiteY6" fmla="*/ 0 h 4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18" h="48107">
                    <a:moveTo>
                      <a:pt x="0" y="0"/>
                    </a:moveTo>
                    <a:lnTo>
                      <a:pt x="0" y="37648"/>
                    </a:lnTo>
                    <a:lnTo>
                      <a:pt x="0" y="48107"/>
                    </a:lnTo>
                    <a:lnTo>
                      <a:pt x="20919" y="48107"/>
                    </a:lnTo>
                    <a:lnTo>
                      <a:pt x="20919" y="37648"/>
                    </a:lnTo>
                    <a:lnTo>
                      <a:pt x="20919" y="0"/>
                    </a:lnTo>
                    <a:lnTo>
                      <a:pt x="0" y="0"/>
                    </a:lnTo>
                    <a:close/>
                  </a:path>
                </a:pathLst>
              </a:custGeom>
              <a:solidFill>
                <a:srgbClr val="2D5967"/>
              </a:solidFill>
              <a:ln w="641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0C843D85-1919-4118-8EAA-ECD4475C74E6}"/>
                  </a:ext>
                </a:extLst>
              </p:cNvPr>
              <p:cNvSpPr/>
              <p:nvPr/>
            </p:nvSpPr>
            <p:spPr>
              <a:xfrm>
                <a:off x="1409882" y="2713002"/>
                <a:ext cx="20912" cy="69026"/>
              </a:xfrm>
              <a:custGeom>
                <a:avLst/>
                <a:gdLst>
                  <a:gd name="connsiteX0" fmla="*/ 0 w 20912"/>
                  <a:gd name="connsiteY0" fmla="*/ 0 h 69026"/>
                  <a:gd name="connsiteX1" fmla="*/ 0 w 20912"/>
                  <a:gd name="connsiteY1" fmla="*/ 58567 h 69026"/>
                  <a:gd name="connsiteX2" fmla="*/ 0 w 20912"/>
                  <a:gd name="connsiteY2" fmla="*/ 69026 h 69026"/>
                  <a:gd name="connsiteX3" fmla="*/ 20913 w 20912"/>
                  <a:gd name="connsiteY3" fmla="*/ 69026 h 69026"/>
                  <a:gd name="connsiteX4" fmla="*/ 20913 w 20912"/>
                  <a:gd name="connsiteY4" fmla="*/ 58567 h 69026"/>
                  <a:gd name="connsiteX5" fmla="*/ 20913 w 20912"/>
                  <a:gd name="connsiteY5" fmla="*/ 0 h 69026"/>
                  <a:gd name="connsiteX6" fmla="*/ 0 w 20912"/>
                  <a:gd name="connsiteY6" fmla="*/ 0 h 6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12" h="69026">
                    <a:moveTo>
                      <a:pt x="0" y="0"/>
                    </a:moveTo>
                    <a:lnTo>
                      <a:pt x="0" y="58567"/>
                    </a:lnTo>
                    <a:lnTo>
                      <a:pt x="0" y="69026"/>
                    </a:lnTo>
                    <a:lnTo>
                      <a:pt x="20913" y="69026"/>
                    </a:lnTo>
                    <a:lnTo>
                      <a:pt x="20913" y="58567"/>
                    </a:lnTo>
                    <a:lnTo>
                      <a:pt x="20913" y="0"/>
                    </a:lnTo>
                    <a:lnTo>
                      <a:pt x="0" y="0"/>
                    </a:lnTo>
                    <a:close/>
                  </a:path>
                </a:pathLst>
              </a:custGeom>
              <a:solidFill>
                <a:srgbClr val="2D5967"/>
              </a:solidFill>
              <a:ln w="641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905347B4-80A8-47D3-A500-E2E1E5104C63}"/>
                  </a:ext>
                </a:extLst>
              </p:cNvPr>
              <p:cNvSpPr/>
              <p:nvPr/>
            </p:nvSpPr>
            <p:spPr>
              <a:xfrm>
                <a:off x="1456944" y="2683722"/>
                <a:ext cx="20918" cy="98306"/>
              </a:xfrm>
              <a:custGeom>
                <a:avLst/>
                <a:gdLst>
                  <a:gd name="connsiteX0" fmla="*/ 0 w 20918"/>
                  <a:gd name="connsiteY0" fmla="*/ 0 h 98306"/>
                  <a:gd name="connsiteX1" fmla="*/ 0 w 20918"/>
                  <a:gd name="connsiteY1" fmla="*/ 87847 h 98306"/>
                  <a:gd name="connsiteX2" fmla="*/ 0 w 20918"/>
                  <a:gd name="connsiteY2" fmla="*/ 98306 h 98306"/>
                  <a:gd name="connsiteX3" fmla="*/ 20919 w 20918"/>
                  <a:gd name="connsiteY3" fmla="*/ 98306 h 98306"/>
                  <a:gd name="connsiteX4" fmla="*/ 20919 w 20918"/>
                  <a:gd name="connsiteY4" fmla="*/ 87847 h 98306"/>
                  <a:gd name="connsiteX5" fmla="*/ 20919 w 20918"/>
                  <a:gd name="connsiteY5" fmla="*/ 0 h 98306"/>
                  <a:gd name="connsiteX6" fmla="*/ 0 w 20918"/>
                  <a:gd name="connsiteY6" fmla="*/ 0 h 9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18" h="98306">
                    <a:moveTo>
                      <a:pt x="0" y="0"/>
                    </a:moveTo>
                    <a:lnTo>
                      <a:pt x="0" y="87847"/>
                    </a:lnTo>
                    <a:lnTo>
                      <a:pt x="0" y="98306"/>
                    </a:lnTo>
                    <a:lnTo>
                      <a:pt x="20919" y="98306"/>
                    </a:lnTo>
                    <a:lnTo>
                      <a:pt x="20919" y="87847"/>
                    </a:lnTo>
                    <a:lnTo>
                      <a:pt x="20919" y="0"/>
                    </a:lnTo>
                    <a:lnTo>
                      <a:pt x="0" y="0"/>
                    </a:lnTo>
                    <a:close/>
                  </a:path>
                </a:pathLst>
              </a:custGeom>
              <a:solidFill>
                <a:srgbClr val="2D5967"/>
              </a:solidFill>
              <a:ln w="641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5B3A9201-C2E1-42F1-8F9B-B5314138EF91}"/>
                  </a:ext>
                </a:extLst>
              </p:cNvPr>
              <p:cNvSpPr/>
              <p:nvPr/>
            </p:nvSpPr>
            <p:spPr>
              <a:xfrm>
                <a:off x="1502952" y="2657580"/>
                <a:ext cx="21958" cy="124448"/>
              </a:xfrm>
              <a:custGeom>
                <a:avLst/>
                <a:gdLst>
                  <a:gd name="connsiteX0" fmla="*/ 0 w 21958"/>
                  <a:gd name="connsiteY0" fmla="*/ 0 h 124448"/>
                  <a:gd name="connsiteX1" fmla="*/ 0 w 21958"/>
                  <a:gd name="connsiteY1" fmla="*/ 113995 h 124448"/>
                  <a:gd name="connsiteX2" fmla="*/ 0 w 21958"/>
                  <a:gd name="connsiteY2" fmla="*/ 124448 h 124448"/>
                  <a:gd name="connsiteX3" fmla="*/ 21958 w 21958"/>
                  <a:gd name="connsiteY3" fmla="*/ 124448 h 124448"/>
                  <a:gd name="connsiteX4" fmla="*/ 21958 w 21958"/>
                  <a:gd name="connsiteY4" fmla="*/ 113995 h 124448"/>
                  <a:gd name="connsiteX5" fmla="*/ 21958 w 21958"/>
                  <a:gd name="connsiteY5" fmla="*/ 0 h 124448"/>
                  <a:gd name="connsiteX6" fmla="*/ 0 w 21958"/>
                  <a:gd name="connsiteY6" fmla="*/ 0 h 12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58" h="124448">
                    <a:moveTo>
                      <a:pt x="0" y="0"/>
                    </a:moveTo>
                    <a:lnTo>
                      <a:pt x="0" y="113995"/>
                    </a:lnTo>
                    <a:lnTo>
                      <a:pt x="0" y="124448"/>
                    </a:lnTo>
                    <a:lnTo>
                      <a:pt x="21958" y="124448"/>
                    </a:lnTo>
                    <a:lnTo>
                      <a:pt x="21958" y="113995"/>
                    </a:lnTo>
                    <a:lnTo>
                      <a:pt x="21958" y="0"/>
                    </a:lnTo>
                    <a:lnTo>
                      <a:pt x="0" y="0"/>
                    </a:lnTo>
                    <a:close/>
                  </a:path>
                </a:pathLst>
              </a:custGeom>
              <a:solidFill>
                <a:srgbClr val="2D5967"/>
              </a:solidFill>
              <a:ln w="6417" cap="flat">
                <a:noFill/>
                <a:prstDash val="solid"/>
                <a:miter/>
              </a:ln>
            </p:spPr>
            <p:txBody>
              <a:bodyPr rtlCol="0" anchor="ctr"/>
              <a:lstStyle/>
              <a:p>
                <a:endParaRPr lang="en-US"/>
              </a:p>
            </p:txBody>
          </p:sp>
        </p:grpSp>
        <p:grpSp>
          <p:nvGrpSpPr>
            <p:cNvPr id="21" name="Graphic 3">
              <a:extLst>
                <a:ext uri="{FF2B5EF4-FFF2-40B4-BE49-F238E27FC236}">
                  <a16:creationId xmlns:a16="http://schemas.microsoft.com/office/drawing/2014/main" id="{92884B8F-A219-463B-A5BE-7EB8AB7300FB}"/>
                </a:ext>
              </a:extLst>
            </p:cNvPr>
            <p:cNvGrpSpPr/>
            <p:nvPr/>
          </p:nvGrpSpPr>
          <p:grpSpPr>
            <a:xfrm>
              <a:off x="1084093" y="2882387"/>
              <a:ext cx="712269" cy="237423"/>
              <a:chOff x="1084093" y="2882387"/>
              <a:chExt cx="712269" cy="237423"/>
            </a:xfrm>
            <a:solidFill>
              <a:srgbClr val="000000"/>
            </a:solidFill>
          </p:grpSpPr>
          <p:sp>
            <p:nvSpPr>
              <p:cNvPr id="22" name="TextBox 21">
                <a:extLst>
                  <a:ext uri="{FF2B5EF4-FFF2-40B4-BE49-F238E27FC236}">
                    <a16:creationId xmlns:a16="http://schemas.microsoft.com/office/drawing/2014/main" id="{94214A90-733A-4390-97EB-876B498340BB}"/>
                  </a:ext>
                </a:extLst>
              </p:cNvPr>
              <p:cNvSpPr txBox="1"/>
              <p:nvPr/>
            </p:nvSpPr>
            <p:spPr>
              <a:xfrm>
                <a:off x="1204364" y="2836667"/>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Oracle</a:t>
                </a:r>
              </a:p>
            </p:txBody>
          </p:sp>
          <p:sp>
            <p:nvSpPr>
              <p:cNvPr id="23" name="TextBox 22">
                <a:extLst>
                  <a:ext uri="{FF2B5EF4-FFF2-40B4-BE49-F238E27FC236}">
                    <a16:creationId xmlns:a16="http://schemas.microsoft.com/office/drawing/2014/main" id="{CF0FCCCC-2332-4647-B85E-7358902DFD73}"/>
                  </a:ext>
                </a:extLst>
              </p:cNvPr>
              <p:cNvSpPr txBox="1"/>
              <p:nvPr/>
            </p:nvSpPr>
            <p:spPr>
              <a:xfrm>
                <a:off x="992653" y="2939337"/>
                <a:ext cx="89514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Analytics Cloud</a:t>
                </a:r>
              </a:p>
            </p:txBody>
          </p:sp>
        </p:grpSp>
      </p:grpSp>
      <p:grpSp>
        <p:nvGrpSpPr>
          <p:cNvPr id="24" name="Graphic 3">
            <a:extLst>
              <a:ext uri="{FF2B5EF4-FFF2-40B4-BE49-F238E27FC236}">
                <a16:creationId xmlns:a16="http://schemas.microsoft.com/office/drawing/2014/main" id="{35F729E7-CB5F-4BE3-90C1-A4E8DF174091}"/>
              </a:ext>
            </a:extLst>
          </p:cNvPr>
          <p:cNvGrpSpPr/>
          <p:nvPr/>
        </p:nvGrpSpPr>
        <p:grpSpPr>
          <a:xfrm>
            <a:off x="2127183" y="1618473"/>
            <a:ext cx="513347" cy="641921"/>
            <a:chOff x="2127183" y="2375220"/>
            <a:chExt cx="513347" cy="641921"/>
          </a:xfrm>
        </p:grpSpPr>
        <p:grpSp>
          <p:nvGrpSpPr>
            <p:cNvPr id="26" name="Graphic 3">
              <a:extLst>
                <a:ext uri="{FF2B5EF4-FFF2-40B4-BE49-F238E27FC236}">
                  <a16:creationId xmlns:a16="http://schemas.microsoft.com/office/drawing/2014/main" id="{EDCEDAFC-1285-4DF2-9008-49B10878E61E}"/>
                </a:ext>
              </a:extLst>
            </p:cNvPr>
            <p:cNvGrpSpPr/>
            <p:nvPr/>
          </p:nvGrpSpPr>
          <p:grpSpPr>
            <a:xfrm>
              <a:off x="2127183" y="2375220"/>
              <a:ext cx="513347" cy="502527"/>
              <a:chOff x="2127183" y="2375220"/>
              <a:chExt cx="513347" cy="502527"/>
            </a:xfrm>
          </p:grpSpPr>
          <p:grpSp>
            <p:nvGrpSpPr>
              <p:cNvPr id="29" name="Graphic 3">
                <a:extLst>
                  <a:ext uri="{FF2B5EF4-FFF2-40B4-BE49-F238E27FC236}">
                    <a16:creationId xmlns:a16="http://schemas.microsoft.com/office/drawing/2014/main" id="{76BC228E-CFE5-47BF-A115-8300574B628D}"/>
                  </a:ext>
                </a:extLst>
              </p:cNvPr>
              <p:cNvGrpSpPr/>
              <p:nvPr/>
            </p:nvGrpSpPr>
            <p:grpSpPr>
              <a:xfrm>
                <a:off x="2127183" y="2375220"/>
                <a:ext cx="513347" cy="502527"/>
                <a:chOff x="2127183" y="2375220"/>
                <a:chExt cx="513347" cy="502527"/>
              </a:xfrm>
              <a:solidFill>
                <a:srgbClr val="FFFFFF"/>
              </a:solidFill>
            </p:grpSpPr>
            <p:sp>
              <p:nvSpPr>
                <p:cNvPr id="33" name="Freeform: Shape 32">
                  <a:extLst>
                    <a:ext uri="{FF2B5EF4-FFF2-40B4-BE49-F238E27FC236}">
                      <a16:creationId xmlns:a16="http://schemas.microsoft.com/office/drawing/2014/main" id="{0DBCF1CD-6DEA-4806-A318-326FB388D1B7}"/>
                    </a:ext>
                  </a:extLst>
                </p:cNvPr>
                <p:cNvSpPr/>
                <p:nvPr/>
              </p:nvSpPr>
              <p:spPr>
                <a:xfrm>
                  <a:off x="2133202" y="2381236"/>
                  <a:ext cx="504928" cy="492912"/>
                </a:xfrm>
                <a:custGeom>
                  <a:avLst/>
                  <a:gdLst>
                    <a:gd name="connsiteX0" fmla="*/ 300552 w 504928"/>
                    <a:gd name="connsiteY0" fmla="*/ 492912 h 492912"/>
                    <a:gd name="connsiteX1" fmla="*/ 256071 w 504928"/>
                    <a:gd name="connsiteY1" fmla="*/ 448424 h 492912"/>
                    <a:gd name="connsiteX2" fmla="*/ 274102 w 504928"/>
                    <a:gd name="connsiteY2" fmla="*/ 412362 h 492912"/>
                    <a:gd name="connsiteX3" fmla="*/ 268089 w 504928"/>
                    <a:gd name="connsiteY3" fmla="*/ 390718 h 492912"/>
                    <a:gd name="connsiteX4" fmla="*/ 239239 w 504928"/>
                    <a:gd name="connsiteY4" fmla="*/ 393124 h 492912"/>
                    <a:gd name="connsiteX5" fmla="*/ 113007 w 504928"/>
                    <a:gd name="connsiteY5" fmla="*/ 333017 h 492912"/>
                    <a:gd name="connsiteX6" fmla="*/ 103388 w 504928"/>
                    <a:gd name="connsiteY6" fmla="*/ 340230 h 492912"/>
                    <a:gd name="connsiteX7" fmla="*/ 104588 w 504928"/>
                    <a:gd name="connsiteY7" fmla="*/ 352249 h 492912"/>
                    <a:gd name="connsiteX8" fmla="*/ 58907 w 504928"/>
                    <a:gd name="connsiteY8" fmla="*/ 397937 h 492912"/>
                    <a:gd name="connsiteX9" fmla="*/ 13219 w 504928"/>
                    <a:gd name="connsiteY9" fmla="*/ 352249 h 492912"/>
                    <a:gd name="connsiteX10" fmla="*/ 58907 w 504928"/>
                    <a:gd name="connsiteY10" fmla="*/ 306567 h 492912"/>
                    <a:gd name="connsiteX11" fmla="*/ 86557 w 504928"/>
                    <a:gd name="connsiteY11" fmla="*/ 316186 h 492912"/>
                    <a:gd name="connsiteX12" fmla="*/ 96176 w 504928"/>
                    <a:gd name="connsiteY12" fmla="*/ 308967 h 492912"/>
                    <a:gd name="connsiteX13" fmla="*/ 76938 w 504928"/>
                    <a:gd name="connsiteY13" fmla="*/ 232028 h 492912"/>
                    <a:gd name="connsiteX14" fmla="*/ 80544 w 504928"/>
                    <a:gd name="connsiteY14" fmla="*/ 198366 h 492912"/>
                    <a:gd name="connsiteX15" fmla="*/ 62513 w 504928"/>
                    <a:gd name="connsiteY15" fmla="*/ 192354 h 492912"/>
                    <a:gd name="connsiteX16" fmla="*/ 38469 w 504928"/>
                    <a:gd name="connsiteY16" fmla="*/ 203175 h 492912"/>
                    <a:gd name="connsiteX17" fmla="*/ 4806 w 504928"/>
                    <a:gd name="connsiteY17" fmla="*/ 169512 h 492912"/>
                    <a:gd name="connsiteX18" fmla="*/ 38469 w 504928"/>
                    <a:gd name="connsiteY18" fmla="*/ 135850 h 492912"/>
                    <a:gd name="connsiteX19" fmla="*/ 72132 w 504928"/>
                    <a:gd name="connsiteY19" fmla="*/ 164704 h 492912"/>
                    <a:gd name="connsiteX20" fmla="*/ 90163 w 504928"/>
                    <a:gd name="connsiteY20" fmla="*/ 168311 h 492912"/>
                    <a:gd name="connsiteX21" fmla="*/ 113007 w 504928"/>
                    <a:gd name="connsiteY21" fmla="*/ 129839 h 492912"/>
                    <a:gd name="connsiteX22" fmla="*/ 98582 w 504928"/>
                    <a:gd name="connsiteY22" fmla="*/ 116615 h 492912"/>
                    <a:gd name="connsiteX23" fmla="*/ 63713 w 504928"/>
                    <a:gd name="connsiteY23" fmla="*/ 127435 h 492912"/>
                    <a:gd name="connsiteX24" fmla="*/ 0 w 504928"/>
                    <a:gd name="connsiteY24" fmla="*/ 63717 h 492912"/>
                    <a:gd name="connsiteX25" fmla="*/ 63713 w 504928"/>
                    <a:gd name="connsiteY25" fmla="*/ 0 h 492912"/>
                    <a:gd name="connsiteX26" fmla="*/ 127432 w 504928"/>
                    <a:gd name="connsiteY26" fmla="*/ 63717 h 492912"/>
                    <a:gd name="connsiteX27" fmla="*/ 119020 w 504928"/>
                    <a:gd name="connsiteY27" fmla="*/ 96177 h 492912"/>
                    <a:gd name="connsiteX28" fmla="*/ 133445 w 504928"/>
                    <a:gd name="connsiteY28" fmla="*/ 109401 h 492912"/>
                    <a:gd name="connsiteX29" fmla="*/ 240439 w 504928"/>
                    <a:gd name="connsiteY29" fmla="*/ 69729 h 492912"/>
                    <a:gd name="connsiteX30" fmla="*/ 335415 w 504928"/>
                    <a:gd name="connsiteY30" fmla="*/ 100986 h 492912"/>
                    <a:gd name="connsiteX31" fmla="*/ 345034 w 504928"/>
                    <a:gd name="connsiteY31" fmla="*/ 90166 h 492912"/>
                    <a:gd name="connsiteX32" fmla="*/ 339021 w 504928"/>
                    <a:gd name="connsiteY32" fmla="*/ 67324 h 492912"/>
                    <a:gd name="connsiteX33" fmla="*/ 385909 w 504928"/>
                    <a:gd name="connsiteY33" fmla="*/ 20438 h 492912"/>
                    <a:gd name="connsiteX34" fmla="*/ 432797 w 504928"/>
                    <a:gd name="connsiteY34" fmla="*/ 67324 h 492912"/>
                    <a:gd name="connsiteX35" fmla="*/ 385909 w 504928"/>
                    <a:gd name="connsiteY35" fmla="*/ 114210 h 492912"/>
                    <a:gd name="connsiteX36" fmla="*/ 366671 w 504928"/>
                    <a:gd name="connsiteY36" fmla="*/ 109401 h 492912"/>
                    <a:gd name="connsiteX37" fmla="*/ 358259 w 504928"/>
                    <a:gd name="connsiteY37" fmla="*/ 119020 h 492912"/>
                    <a:gd name="connsiteX38" fmla="*/ 402740 w 504928"/>
                    <a:gd name="connsiteY38" fmla="*/ 230825 h 492912"/>
                    <a:gd name="connsiteX39" fmla="*/ 397934 w 504928"/>
                    <a:gd name="connsiteY39" fmla="*/ 271701 h 492912"/>
                    <a:gd name="connsiteX40" fmla="*/ 412359 w 504928"/>
                    <a:gd name="connsiteY40" fmla="*/ 276510 h 492912"/>
                    <a:gd name="connsiteX41" fmla="*/ 453235 w 504928"/>
                    <a:gd name="connsiteY41" fmla="*/ 256072 h 492912"/>
                    <a:gd name="connsiteX42" fmla="*/ 504929 w 504928"/>
                    <a:gd name="connsiteY42" fmla="*/ 307767 h 492912"/>
                    <a:gd name="connsiteX43" fmla="*/ 453235 w 504928"/>
                    <a:gd name="connsiteY43" fmla="*/ 359461 h 492912"/>
                    <a:gd name="connsiteX44" fmla="*/ 401540 w 504928"/>
                    <a:gd name="connsiteY44" fmla="*/ 307767 h 492912"/>
                    <a:gd name="connsiteX45" fmla="*/ 401540 w 504928"/>
                    <a:gd name="connsiteY45" fmla="*/ 304161 h 492912"/>
                    <a:gd name="connsiteX46" fmla="*/ 387109 w 504928"/>
                    <a:gd name="connsiteY46" fmla="*/ 299352 h 492912"/>
                    <a:gd name="connsiteX47" fmla="*/ 298146 w 504928"/>
                    <a:gd name="connsiteY47" fmla="*/ 382305 h 492912"/>
                    <a:gd name="connsiteX48" fmla="*/ 304158 w 504928"/>
                    <a:gd name="connsiteY48" fmla="*/ 402743 h 492912"/>
                    <a:gd name="connsiteX49" fmla="*/ 347440 w 504928"/>
                    <a:gd name="connsiteY49" fmla="*/ 447224 h 492912"/>
                    <a:gd name="connsiteX50" fmla="*/ 300552 w 504928"/>
                    <a:gd name="connsiteY50" fmla="*/ 492912 h 49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4928" h="492912">
                      <a:moveTo>
                        <a:pt x="300552" y="492912"/>
                      </a:moveTo>
                      <a:cubicBezTo>
                        <a:pt x="275308" y="492912"/>
                        <a:pt x="256071" y="472475"/>
                        <a:pt x="256071" y="448424"/>
                      </a:cubicBezTo>
                      <a:cubicBezTo>
                        <a:pt x="256071" y="433999"/>
                        <a:pt x="263283" y="420774"/>
                        <a:pt x="274102" y="412362"/>
                      </a:cubicBezTo>
                      <a:lnTo>
                        <a:pt x="268089" y="390718"/>
                      </a:lnTo>
                      <a:cubicBezTo>
                        <a:pt x="258477" y="391924"/>
                        <a:pt x="248858" y="393124"/>
                        <a:pt x="239239" y="393124"/>
                      </a:cubicBezTo>
                      <a:cubicBezTo>
                        <a:pt x="189945" y="393124"/>
                        <a:pt x="144264" y="371486"/>
                        <a:pt x="113007" y="333017"/>
                      </a:cubicBezTo>
                      <a:lnTo>
                        <a:pt x="103388" y="340230"/>
                      </a:lnTo>
                      <a:cubicBezTo>
                        <a:pt x="104588" y="343836"/>
                        <a:pt x="104588" y="347443"/>
                        <a:pt x="104588" y="352249"/>
                      </a:cubicBezTo>
                      <a:cubicBezTo>
                        <a:pt x="104588" y="377499"/>
                        <a:pt x="84151" y="397937"/>
                        <a:pt x="58907" y="397937"/>
                      </a:cubicBezTo>
                      <a:cubicBezTo>
                        <a:pt x="33657" y="397937"/>
                        <a:pt x="13219" y="377499"/>
                        <a:pt x="13219" y="352249"/>
                      </a:cubicBezTo>
                      <a:cubicBezTo>
                        <a:pt x="13219" y="327005"/>
                        <a:pt x="33657" y="306567"/>
                        <a:pt x="58907" y="306567"/>
                      </a:cubicBezTo>
                      <a:cubicBezTo>
                        <a:pt x="68526" y="306567"/>
                        <a:pt x="79344" y="310174"/>
                        <a:pt x="86557" y="316186"/>
                      </a:cubicBezTo>
                      <a:lnTo>
                        <a:pt x="96176" y="308967"/>
                      </a:lnTo>
                      <a:cubicBezTo>
                        <a:pt x="82951" y="284926"/>
                        <a:pt x="76938" y="258477"/>
                        <a:pt x="76938" y="232028"/>
                      </a:cubicBezTo>
                      <a:cubicBezTo>
                        <a:pt x="76938" y="221208"/>
                        <a:pt x="78144" y="209186"/>
                        <a:pt x="80544" y="198366"/>
                      </a:cubicBezTo>
                      <a:lnTo>
                        <a:pt x="62513" y="192354"/>
                      </a:lnTo>
                      <a:cubicBezTo>
                        <a:pt x="56500" y="199568"/>
                        <a:pt x="46881" y="203175"/>
                        <a:pt x="38469" y="203175"/>
                      </a:cubicBezTo>
                      <a:cubicBezTo>
                        <a:pt x="20438" y="203175"/>
                        <a:pt x="4806" y="187546"/>
                        <a:pt x="4806" y="169512"/>
                      </a:cubicBezTo>
                      <a:cubicBezTo>
                        <a:pt x="4806" y="151479"/>
                        <a:pt x="20438" y="135850"/>
                        <a:pt x="38469" y="135850"/>
                      </a:cubicBezTo>
                      <a:cubicBezTo>
                        <a:pt x="55300" y="135850"/>
                        <a:pt x="69725" y="147872"/>
                        <a:pt x="72132" y="164704"/>
                      </a:cubicBezTo>
                      <a:lnTo>
                        <a:pt x="90163" y="168311"/>
                      </a:lnTo>
                      <a:cubicBezTo>
                        <a:pt x="96176" y="155086"/>
                        <a:pt x="103388" y="141862"/>
                        <a:pt x="113007" y="129839"/>
                      </a:cubicBezTo>
                      <a:lnTo>
                        <a:pt x="98582" y="116615"/>
                      </a:lnTo>
                      <a:cubicBezTo>
                        <a:pt x="87757" y="123828"/>
                        <a:pt x="76938" y="127435"/>
                        <a:pt x="63713" y="127435"/>
                      </a:cubicBezTo>
                      <a:cubicBezTo>
                        <a:pt x="28850" y="127435"/>
                        <a:pt x="0" y="98582"/>
                        <a:pt x="0" y="63717"/>
                      </a:cubicBezTo>
                      <a:cubicBezTo>
                        <a:pt x="0" y="28853"/>
                        <a:pt x="28850" y="0"/>
                        <a:pt x="63713" y="0"/>
                      </a:cubicBezTo>
                      <a:cubicBezTo>
                        <a:pt x="98582" y="0"/>
                        <a:pt x="127432" y="28853"/>
                        <a:pt x="127432" y="63717"/>
                      </a:cubicBezTo>
                      <a:cubicBezTo>
                        <a:pt x="127432" y="74537"/>
                        <a:pt x="125026" y="85357"/>
                        <a:pt x="119020" y="96177"/>
                      </a:cubicBezTo>
                      <a:lnTo>
                        <a:pt x="133445" y="109401"/>
                      </a:lnTo>
                      <a:cubicBezTo>
                        <a:pt x="163501" y="82953"/>
                        <a:pt x="200770" y="69729"/>
                        <a:pt x="240439" y="69729"/>
                      </a:cubicBezTo>
                      <a:cubicBezTo>
                        <a:pt x="275308" y="69729"/>
                        <a:pt x="307765" y="80548"/>
                        <a:pt x="335415" y="100986"/>
                      </a:cubicBezTo>
                      <a:lnTo>
                        <a:pt x="345034" y="90166"/>
                      </a:lnTo>
                      <a:cubicBezTo>
                        <a:pt x="341427" y="82953"/>
                        <a:pt x="339021" y="75739"/>
                        <a:pt x="339021" y="67324"/>
                      </a:cubicBezTo>
                      <a:cubicBezTo>
                        <a:pt x="339021" y="40875"/>
                        <a:pt x="360665" y="20438"/>
                        <a:pt x="385909" y="20438"/>
                      </a:cubicBezTo>
                      <a:cubicBezTo>
                        <a:pt x="411153" y="20438"/>
                        <a:pt x="432797" y="42077"/>
                        <a:pt x="432797" y="67324"/>
                      </a:cubicBezTo>
                      <a:cubicBezTo>
                        <a:pt x="432797" y="92571"/>
                        <a:pt x="412359" y="114210"/>
                        <a:pt x="385909" y="114210"/>
                      </a:cubicBezTo>
                      <a:cubicBezTo>
                        <a:pt x="378697" y="114210"/>
                        <a:pt x="372684" y="113008"/>
                        <a:pt x="366671" y="109401"/>
                      </a:cubicBezTo>
                      <a:lnTo>
                        <a:pt x="358259" y="119020"/>
                      </a:lnTo>
                      <a:cubicBezTo>
                        <a:pt x="387109" y="149075"/>
                        <a:pt x="402740" y="188748"/>
                        <a:pt x="402740" y="230825"/>
                      </a:cubicBezTo>
                      <a:cubicBezTo>
                        <a:pt x="402740" y="244050"/>
                        <a:pt x="401540" y="257274"/>
                        <a:pt x="397934" y="271701"/>
                      </a:cubicBezTo>
                      <a:lnTo>
                        <a:pt x="412359" y="276510"/>
                      </a:lnTo>
                      <a:cubicBezTo>
                        <a:pt x="421978" y="263286"/>
                        <a:pt x="437603" y="256072"/>
                        <a:pt x="453235" y="256072"/>
                      </a:cubicBezTo>
                      <a:cubicBezTo>
                        <a:pt x="482085" y="256072"/>
                        <a:pt x="504929" y="278915"/>
                        <a:pt x="504929" y="307767"/>
                      </a:cubicBezTo>
                      <a:cubicBezTo>
                        <a:pt x="504929" y="336624"/>
                        <a:pt x="482085" y="359461"/>
                        <a:pt x="453235" y="359461"/>
                      </a:cubicBezTo>
                      <a:cubicBezTo>
                        <a:pt x="424378" y="359461"/>
                        <a:pt x="401540" y="336624"/>
                        <a:pt x="401540" y="307767"/>
                      </a:cubicBezTo>
                      <a:cubicBezTo>
                        <a:pt x="401540" y="306567"/>
                        <a:pt x="401540" y="305361"/>
                        <a:pt x="401540" y="304161"/>
                      </a:cubicBezTo>
                      <a:lnTo>
                        <a:pt x="387109" y="299352"/>
                      </a:lnTo>
                      <a:cubicBezTo>
                        <a:pt x="369078" y="337824"/>
                        <a:pt x="337821" y="366674"/>
                        <a:pt x="298146" y="382305"/>
                      </a:cubicBezTo>
                      <a:lnTo>
                        <a:pt x="304158" y="402743"/>
                      </a:lnTo>
                      <a:cubicBezTo>
                        <a:pt x="328202" y="403943"/>
                        <a:pt x="347440" y="423181"/>
                        <a:pt x="347440" y="447224"/>
                      </a:cubicBezTo>
                      <a:cubicBezTo>
                        <a:pt x="346234" y="472475"/>
                        <a:pt x="325796" y="492912"/>
                        <a:pt x="300552" y="492912"/>
                      </a:cubicBezTo>
                      <a:close/>
                    </a:path>
                  </a:pathLst>
                </a:custGeom>
                <a:solidFill>
                  <a:srgbClr val="FFFFFF"/>
                </a:solidFill>
                <a:ln w="6417"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F6324C26-D677-4D2D-B08F-C6D8E3027A4E}"/>
                    </a:ext>
                  </a:extLst>
                </p:cNvPr>
                <p:cNvSpPr/>
                <p:nvPr/>
              </p:nvSpPr>
              <p:spPr>
                <a:xfrm>
                  <a:off x="2127183" y="2375220"/>
                  <a:ext cx="513347" cy="502527"/>
                </a:xfrm>
                <a:custGeom>
                  <a:avLst/>
                  <a:gdLst>
                    <a:gd name="connsiteX0" fmla="*/ 69732 w 513347"/>
                    <a:gd name="connsiteY0" fmla="*/ 12022 h 502527"/>
                    <a:gd name="connsiteX1" fmla="*/ 127432 w 513347"/>
                    <a:gd name="connsiteY1" fmla="*/ 69729 h 502527"/>
                    <a:gd name="connsiteX2" fmla="*/ 116613 w 513347"/>
                    <a:gd name="connsiteY2" fmla="*/ 102188 h 502527"/>
                    <a:gd name="connsiteX3" fmla="*/ 138257 w 513347"/>
                    <a:gd name="connsiteY3" fmla="*/ 122626 h 502527"/>
                    <a:gd name="connsiteX4" fmla="*/ 245252 w 513347"/>
                    <a:gd name="connsiteY4" fmla="*/ 80548 h 502527"/>
                    <a:gd name="connsiteX5" fmla="*/ 341427 w 513347"/>
                    <a:gd name="connsiteY5" fmla="*/ 114211 h 502527"/>
                    <a:gd name="connsiteX6" fmla="*/ 357059 w 513347"/>
                    <a:gd name="connsiteY6" fmla="*/ 96177 h 502527"/>
                    <a:gd name="connsiteX7" fmla="*/ 349846 w 513347"/>
                    <a:gd name="connsiteY7" fmla="*/ 73335 h 502527"/>
                    <a:gd name="connsiteX8" fmla="*/ 390722 w 513347"/>
                    <a:gd name="connsiteY8" fmla="*/ 32460 h 502527"/>
                    <a:gd name="connsiteX9" fmla="*/ 431597 w 513347"/>
                    <a:gd name="connsiteY9" fmla="*/ 73335 h 502527"/>
                    <a:gd name="connsiteX10" fmla="*/ 390722 w 513347"/>
                    <a:gd name="connsiteY10" fmla="*/ 114211 h 502527"/>
                    <a:gd name="connsiteX11" fmla="*/ 369084 w 513347"/>
                    <a:gd name="connsiteY11" fmla="*/ 108200 h 502527"/>
                    <a:gd name="connsiteX12" fmla="*/ 353453 w 513347"/>
                    <a:gd name="connsiteY12" fmla="*/ 125030 h 502527"/>
                    <a:gd name="connsiteX13" fmla="*/ 400340 w 513347"/>
                    <a:gd name="connsiteY13" fmla="*/ 235635 h 502527"/>
                    <a:gd name="connsiteX14" fmla="*/ 394328 w 513347"/>
                    <a:gd name="connsiteY14" fmla="*/ 280117 h 502527"/>
                    <a:gd name="connsiteX15" fmla="*/ 418372 w 513347"/>
                    <a:gd name="connsiteY15" fmla="*/ 288532 h 502527"/>
                    <a:gd name="connsiteX16" fmla="*/ 456841 w 513347"/>
                    <a:gd name="connsiteY16" fmla="*/ 266893 h 502527"/>
                    <a:gd name="connsiteX17" fmla="*/ 502529 w 513347"/>
                    <a:gd name="connsiteY17" fmla="*/ 312577 h 502527"/>
                    <a:gd name="connsiteX18" fmla="*/ 456841 w 513347"/>
                    <a:gd name="connsiteY18" fmla="*/ 358258 h 502527"/>
                    <a:gd name="connsiteX19" fmla="*/ 411159 w 513347"/>
                    <a:gd name="connsiteY19" fmla="*/ 312577 h 502527"/>
                    <a:gd name="connsiteX20" fmla="*/ 411159 w 513347"/>
                    <a:gd name="connsiteY20" fmla="*/ 305363 h 502527"/>
                    <a:gd name="connsiteX21" fmla="*/ 387115 w 513347"/>
                    <a:gd name="connsiteY21" fmla="*/ 296948 h 502527"/>
                    <a:gd name="connsiteX22" fmla="*/ 293339 w 513347"/>
                    <a:gd name="connsiteY22" fmla="*/ 383508 h 502527"/>
                    <a:gd name="connsiteX23" fmla="*/ 301758 w 513347"/>
                    <a:gd name="connsiteY23" fmla="*/ 414765 h 502527"/>
                    <a:gd name="connsiteX24" fmla="*/ 304158 w 513347"/>
                    <a:gd name="connsiteY24" fmla="*/ 414765 h 502527"/>
                    <a:gd name="connsiteX25" fmla="*/ 342634 w 513347"/>
                    <a:gd name="connsiteY25" fmla="*/ 453234 h 502527"/>
                    <a:gd name="connsiteX26" fmla="*/ 306565 w 513347"/>
                    <a:gd name="connsiteY26" fmla="*/ 492909 h 502527"/>
                    <a:gd name="connsiteX27" fmla="*/ 268096 w 513347"/>
                    <a:gd name="connsiteY27" fmla="*/ 454440 h 502527"/>
                    <a:gd name="connsiteX28" fmla="*/ 287333 w 513347"/>
                    <a:gd name="connsiteY28" fmla="*/ 420777 h 502527"/>
                    <a:gd name="connsiteX29" fmla="*/ 278914 w 513347"/>
                    <a:gd name="connsiteY29" fmla="*/ 389521 h 502527"/>
                    <a:gd name="connsiteX30" fmla="*/ 245252 w 513347"/>
                    <a:gd name="connsiteY30" fmla="*/ 393127 h 502527"/>
                    <a:gd name="connsiteX31" fmla="*/ 120219 w 513347"/>
                    <a:gd name="connsiteY31" fmla="*/ 330608 h 502527"/>
                    <a:gd name="connsiteX32" fmla="*/ 102188 w 513347"/>
                    <a:gd name="connsiteY32" fmla="*/ 342633 h 502527"/>
                    <a:gd name="connsiteX33" fmla="*/ 104594 w 513347"/>
                    <a:gd name="connsiteY33" fmla="*/ 357058 h 502527"/>
                    <a:gd name="connsiteX34" fmla="*/ 64919 w 513347"/>
                    <a:gd name="connsiteY34" fmla="*/ 396734 h 502527"/>
                    <a:gd name="connsiteX35" fmla="*/ 25244 w 513347"/>
                    <a:gd name="connsiteY35" fmla="*/ 357058 h 502527"/>
                    <a:gd name="connsiteX36" fmla="*/ 64919 w 513347"/>
                    <a:gd name="connsiteY36" fmla="*/ 317383 h 502527"/>
                    <a:gd name="connsiteX37" fmla="*/ 92569 w 513347"/>
                    <a:gd name="connsiteY37" fmla="*/ 328208 h 502527"/>
                    <a:gd name="connsiteX38" fmla="*/ 110607 w 513347"/>
                    <a:gd name="connsiteY38" fmla="*/ 316183 h 502527"/>
                    <a:gd name="connsiteX39" fmla="*/ 88963 w 513347"/>
                    <a:gd name="connsiteY39" fmla="*/ 236837 h 502527"/>
                    <a:gd name="connsiteX40" fmla="*/ 93776 w 513347"/>
                    <a:gd name="connsiteY40" fmla="*/ 199568 h 502527"/>
                    <a:gd name="connsiteX41" fmla="*/ 67326 w 513347"/>
                    <a:gd name="connsiteY41" fmla="*/ 191153 h 502527"/>
                    <a:gd name="connsiteX42" fmla="*/ 44482 w 513347"/>
                    <a:gd name="connsiteY42" fmla="*/ 203175 h 502527"/>
                    <a:gd name="connsiteX43" fmla="*/ 16831 w 513347"/>
                    <a:gd name="connsiteY43" fmla="*/ 175524 h 502527"/>
                    <a:gd name="connsiteX44" fmla="*/ 44482 w 513347"/>
                    <a:gd name="connsiteY44" fmla="*/ 147873 h 502527"/>
                    <a:gd name="connsiteX45" fmla="*/ 72132 w 513347"/>
                    <a:gd name="connsiteY45" fmla="*/ 175524 h 502527"/>
                    <a:gd name="connsiteX46" fmla="*/ 98582 w 513347"/>
                    <a:gd name="connsiteY46" fmla="*/ 183939 h 502527"/>
                    <a:gd name="connsiteX47" fmla="*/ 125032 w 513347"/>
                    <a:gd name="connsiteY47" fmla="*/ 138255 h 502527"/>
                    <a:gd name="connsiteX48" fmla="*/ 105794 w 513347"/>
                    <a:gd name="connsiteY48" fmla="*/ 116615 h 502527"/>
                    <a:gd name="connsiteX49" fmla="*/ 70932 w 513347"/>
                    <a:gd name="connsiteY49" fmla="*/ 128637 h 502527"/>
                    <a:gd name="connsiteX50" fmla="*/ 12025 w 513347"/>
                    <a:gd name="connsiteY50" fmla="*/ 69729 h 502527"/>
                    <a:gd name="connsiteX51" fmla="*/ 69732 w 513347"/>
                    <a:gd name="connsiteY51" fmla="*/ 12022 h 502527"/>
                    <a:gd name="connsiteX52" fmla="*/ 69732 w 513347"/>
                    <a:gd name="connsiteY52" fmla="*/ 0 h 502527"/>
                    <a:gd name="connsiteX53" fmla="*/ 0 w 513347"/>
                    <a:gd name="connsiteY53" fmla="*/ 69729 h 502527"/>
                    <a:gd name="connsiteX54" fmla="*/ 43282 w 513347"/>
                    <a:gd name="connsiteY54" fmla="*/ 134648 h 502527"/>
                    <a:gd name="connsiteX55" fmla="*/ 4806 w 513347"/>
                    <a:gd name="connsiteY55" fmla="*/ 174321 h 502527"/>
                    <a:gd name="connsiteX56" fmla="*/ 44482 w 513347"/>
                    <a:gd name="connsiteY56" fmla="*/ 213995 h 502527"/>
                    <a:gd name="connsiteX57" fmla="*/ 70932 w 513347"/>
                    <a:gd name="connsiteY57" fmla="*/ 204377 h 502527"/>
                    <a:gd name="connsiteX58" fmla="*/ 80551 w 513347"/>
                    <a:gd name="connsiteY58" fmla="*/ 206781 h 502527"/>
                    <a:gd name="connsiteX59" fmla="*/ 78144 w 513347"/>
                    <a:gd name="connsiteY59" fmla="*/ 236837 h 502527"/>
                    <a:gd name="connsiteX60" fmla="*/ 96176 w 513347"/>
                    <a:gd name="connsiteY60" fmla="*/ 311377 h 502527"/>
                    <a:gd name="connsiteX61" fmla="*/ 93776 w 513347"/>
                    <a:gd name="connsiteY61" fmla="*/ 312577 h 502527"/>
                    <a:gd name="connsiteX62" fmla="*/ 66119 w 513347"/>
                    <a:gd name="connsiteY62" fmla="*/ 304161 h 502527"/>
                    <a:gd name="connsiteX63" fmla="*/ 14425 w 513347"/>
                    <a:gd name="connsiteY63" fmla="*/ 355858 h 502527"/>
                    <a:gd name="connsiteX64" fmla="*/ 64919 w 513347"/>
                    <a:gd name="connsiteY64" fmla="*/ 408752 h 502527"/>
                    <a:gd name="connsiteX65" fmla="*/ 116613 w 513347"/>
                    <a:gd name="connsiteY65" fmla="*/ 357058 h 502527"/>
                    <a:gd name="connsiteX66" fmla="*/ 115413 w 513347"/>
                    <a:gd name="connsiteY66" fmla="*/ 347439 h 502527"/>
                    <a:gd name="connsiteX67" fmla="*/ 117820 w 513347"/>
                    <a:gd name="connsiteY67" fmla="*/ 346239 h 502527"/>
                    <a:gd name="connsiteX68" fmla="*/ 245252 w 513347"/>
                    <a:gd name="connsiteY68" fmla="*/ 403946 h 502527"/>
                    <a:gd name="connsiteX69" fmla="*/ 269296 w 513347"/>
                    <a:gd name="connsiteY69" fmla="*/ 401540 h 502527"/>
                    <a:gd name="connsiteX70" fmla="*/ 272902 w 513347"/>
                    <a:gd name="connsiteY70" fmla="*/ 413565 h 502527"/>
                    <a:gd name="connsiteX71" fmla="*/ 254871 w 513347"/>
                    <a:gd name="connsiteY71" fmla="*/ 452034 h 502527"/>
                    <a:gd name="connsiteX72" fmla="*/ 305365 w 513347"/>
                    <a:gd name="connsiteY72" fmla="*/ 502528 h 502527"/>
                    <a:gd name="connsiteX73" fmla="*/ 355859 w 513347"/>
                    <a:gd name="connsiteY73" fmla="*/ 452034 h 502527"/>
                    <a:gd name="connsiteX74" fmla="*/ 311377 w 513347"/>
                    <a:gd name="connsiteY74" fmla="*/ 401540 h 502527"/>
                    <a:gd name="connsiteX75" fmla="*/ 307771 w 513347"/>
                    <a:gd name="connsiteY75" fmla="*/ 389521 h 502527"/>
                    <a:gd name="connsiteX76" fmla="*/ 393128 w 513347"/>
                    <a:gd name="connsiteY76" fmla="*/ 310170 h 502527"/>
                    <a:gd name="connsiteX77" fmla="*/ 397934 w 513347"/>
                    <a:gd name="connsiteY77" fmla="*/ 312577 h 502527"/>
                    <a:gd name="connsiteX78" fmla="*/ 455641 w 513347"/>
                    <a:gd name="connsiteY78" fmla="*/ 369083 h 502527"/>
                    <a:gd name="connsiteX79" fmla="*/ 513347 w 513347"/>
                    <a:gd name="connsiteY79" fmla="*/ 311377 h 502527"/>
                    <a:gd name="connsiteX80" fmla="*/ 455641 w 513347"/>
                    <a:gd name="connsiteY80" fmla="*/ 253668 h 502527"/>
                    <a:gd name="connsiteX81" fmla="*/ 412359 w 513347"/>
                    <a:gd name="connsiteY81" fmla="*/ 272903 h 502527"/>
                    <a:gd name="connsiteX82" fmla="*/ 406353 w 513347"/>
                    <a:gd name="connsiteY82" fmla="*/ 270499 h 502527"/>
                    <a:gd name="connsiteX83" fmla="*/ 409959 w 513347"/>
                    <a:gd name="connsiteY83" fmla="*/ 234432 h 502527"/>
                    <a:gd name="connsiteX84" fmla="*/ 367877 w 513347"/>
                    <a:gd name="connsiteY84" fmla="*/ 123828 h 502527"/>
                    <a:gd name="connsiteX85" fmla="*/ 370284 w 513347"/>
                    <a:gd name="connsiteY85" fmla="*/ 121424 h 502527"/>
                    <a:gd name="connsiteX86" fmla="*/ 388315 w 513347"/>
                    <a:gd name="connsiteY86" fmla="*/ 125030 h 502527"/>
                    <a:gd name="connsiteX87" fmla="*/ 441216 w 513347"/>
                    <a:gd name="connsiteY87" fmla="*/ 72133 h 502527"/>
                    <a:gd name="connsiteX88" fmla="*/ 388315 w 513347"/>
                    <a:gd name="connsiteY88" fmla="*/ 19235 h 502527"/>
                    <a:gd name="connsiteX89" fmla="*/ 335421 w 513347"/>
                    <a:gd name="connsiteY89" fmla="*/ 72133 h 502527"/>
                    <a:gd name="connsiteX90" fmla="*/ 340227 w 513347"/>
                    <a:gd name="connsiteY90" fmla="*/ 93773 h 502527"/>
                    <a:gd name="connsiteX91" fmla="*/ 337821 w 513347"/>
                    <a:gd name="connsiteY91" fmla="*/ 97379 h 502527"/>
                    <a:gd name="connsiteX92" fmla="*/ 244052 w 513347"/>
                    <a:gd name="connsiteY92" fmla="*/ 68526 h 502527"/>
                    <a:gd name="connsiteX93" fmla="*/ 138257 w 513347"/>
                    <a:gd name="connsiteY93" fmla="*/ 106997 h 502527"/>
                    <a:gd name="connsiteX94" fmla="*/ 132245 w 513347"/>
                    <a:gd name="connsiteY94" fmla="*/ 99784 h 502527"/>
                    <a:gd name="connsiteX95" fmla="*/ 139457 w 513347"/>
                    <a:gd name="connsiteY95" fmla="*/ 68526 h 502527"/>
                    <a:gd name="connsiteX96" fmla="*/ 69732 w 513347"/>
                    <a:gd name="connsiteY96" fmla="*/ 0 h 502527"/>
                    <a:gd name="connsiteX97" fmla="*/ 69732 w 513347"/>
                    <a:gd name="connsiteY97" fmla="*/ 139457 h 502527"/>
                    <a:gd name="connsiteX98" fmla="*/ 103388 w 513347"/>
                    <a:gd name="connsiteY98" fmla="*/ 131042 h 502527"/>
                    <a:gd name="connsiteX99" fmla="*/ 110607 w 513347"/>
                    <a:gd name="connsiteY99" fmla="*/ 137053 h 502527"/>
                    <a:gd name="connsiteX100" fmla="*/ 92569 w 513347"/>
                    <a:gd name="connsiteY100" fmla="*/ 167108 h 502527"/>
                    <a:gd name="connsiteX101" fmla="*/ 84157 w 513347"/>
                    <a:gd name="connsiteY101" fmla="*/ 164704 h 502527"/>
                    <a:gd name="connsiteX102" fmla="*/ 64919 w 513347"/>
                    <a:gd name="connsiteY102" fmla="*/ 139457 h 502527"/>
                    <a:gd name="connsiteX103" fmla="*/ 69732 w 513347"/>
                    <a:gd name="connsiteY103" fmla="*/ 139457 h 50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3347" h="502527">
                      <a:moveTo>
                        <a:pt x="69732" y="12022"/>
                      </a:moveTo>
                      <a:cubicBezTo>
                        <a:pt x="102188" y="12022"/>
                        <a:pt x="127432" y="38471"/>
                        <a:pt x="127432" y="69729"/>
                      </a:cubicBezTo>
                      <a:cubicBezTo>
                        <a:pt x="127432" y="81751"/>
                        <a:pt x="123826" y="93773"/>
                        <a:pt x="116613" y="102188"/>
                      </a:cubicBezTo>
                      <a:lnTo>
                        <a:pt x="138257" y="122626"/>
                      </a:lnTo>
                      <a:cubicBezTo>
                        <a:pt x="165908" y="96177"/>
                        <a:pt x="203176" y="80548"/>
                        <a:pt x="245252" y="80548"/>
                      </a:cubicBezTo>
                      <a:cubicBezTo>
                        <a:pt x="281321" y="80548"/>
                        <a:pt x="314984" y="92571"/>
                        <a:pt x="341427" y="114211"/>
                      </a:cubicBezTo>
                      <a:lnTo>
                        <a:pt x="357059" y="96177"/>
                      </a:lnTo>
                      <a:cubicBezTo>
                        <a:pt x="352252" y="88964"/>
                        <a:pt x="349846" y="81751"/>
                        <a:pt x="349846" y="73335"/>
                      </a:cubicBezTo>
                      <a:cubicBezTo>
                        <a:pt x="349846" y="50493"/>
                        <a:pt x="367877" y="32460"/>
                        <a:pt x="390722" y="32460"/>
                      </a:cubicBezTo>
                      <a:cubicBezTo>
                        <a:pt x="413566" y="32460"/>
                        <a:pt x="431597" y="50493"/>
                        <a:pt x="431597" y="73335"/>
                      </a:cubicBezTo>
                      <a:cubicBezTo>
                        <a:pt x="431597" y="96177"/>
                        <a:pt x="413566" y="114211"/>
                        <a:pt x="390722" y="114211"/>
                      </a:cubicBezTo>
                      <a:cubicBezTo>
                        <a:pt x="383509" y="114211"/>
                        <a:pt x="376296" y="111806"/>
                        <a:pt x="369084" y="108200"/>
                      </a:cubicBezTo>
                      <a:lnTo>
                        <a:pt x="353453" y="125030"/>
                      </a:lnTo>
                      <a:cubicBezTo>
                        <a:pt x="382303" y="152682"/>
                        <a:pt x="400340" y="192354"/>
                        <a:pt x="400340" y="235635"/>
                      </a:cubicBezTo>
                      <a:cubicBezTo>
                        <a:pt x="400340" y="251264"/>
                        <a:pt x="397934" y="265690"/>
                        <a:pt x="394328" y="280117"/>
                      </a:cubicBezTo>
                      <a:lnTo>
                        <a:pt x="418372" y="288532"/>
                      </a:lnTo>
                      <a:cubicBezTo>
                        <a:pt x="426791" y="275308"/>
                        <a:pt x="441216" y="266893"/>
                        <a:pt x="456841" y="266893"/>
                      </a:cubicBezTo>
                      <a:cubicBezTo>
                        <a:pt x="482091" y="266893"/>
                        <a:pt x="502529" y="287330"/>
                        <a:pt x="502529" y="312577"/>
                      </a:cubicBezTo>
                      <a:cubicBezTo>
                        <a:pt x="502529" y="337820"/>
                        <a:pt x="482091" y="358258"/>
                        <a:pt x="456841" y="358258"/>
                      </a:cubicBezTo>
                      <a:cubicBezTo>
                        <a:pt x="431597" y="358258"/>
                        <a:pt x="411159" y="337820"/>
                        <a:pt x="411159" y="312577"/>
                      </a:cubicBezTo>
                      <a:cubicBezTo>
                        <a:pt x="411159" y="310170"/>
                        <a:pt x="411159" y="307768"/>
                        <a:pt x="411159" y="305363"/>
                      </a:cubicBezTo>
                      <a:lnTo>
                        <a:pt x="387115" y="296948"/>
                      </a:lnTo>
                      <a:cubicBezTo>
                        <a:pt x="370284" y="337820"/>
                        <a:pt x="335421" y="369083"/>
                        <a:pt x="293339" y="383508"/>
                      </a:cubicBezTo>
                      <a:lnTo>
                        <a:pt x="301758" y="414765"/>
                      </a:lnTo>
                      <a:cubicBezTo>
                        <a:pt x="302958" y="414765"/>
                        <a:pt x="302958" y="414765"/>
                        <a:pt x="304158" y="414765"/>
                      </a:cubicBezTo>
                      <a:cubicBezTo>
                        <a:pt x="325802" y="414765"/>
                        <a:pt x="342634" y="432796"/>
                        <a:pt x="342634" y="453234"/>
                      </a:cubicBezTo>
                      <a:cubicBezTo>
                        <a:pt x="342634" y="473671"/>
                        <a:pt x="328209" y="492909"/>
                        <a:pt x="306565" y="492909"/>
                      </a:cubicBezTo>
                      <a:cubicBezTo>
                        <a:pt x="284927" y="492909"/>
                        <a:pt x="268096" y="474878"/>
                        <a:pt x="268096" y="454440"/>
                      </a:cubicBezTo>
                      <a:cubicBezTo>
                        <a:pt x="268096" y="440009"/>
                        <a:pt x="276508" y="427990"/>
                        <a:pt x="287333" y="420777"/>
                      </a:cubicBezTo>
                      <a:lnTo>
                        <a:pt x="278914" y="389521"/>
                      </a:lnTo>
                      <a:cubicBezTo>
                        <a:pt x="268096" y="391921"/>
                        <a:pt x="257277" y="393127"/>
                        <a:pt x="245252" y="393127"/>
                      </a:cubicBezTo>
                      <a:cubicBezTo>
                        <a:pt x="194758" y="393127"/>
                        <a:pt x="149076" y="369083"/>
                        <a:pt x="120219" y="330608"/>
                      </a:cubicBezTo>
                      <a:lnTo>
                        <a:pt x="102188" y="342633"/>
                      </a:lnTo>
                      <a:cubicBezTo>
                        <a:pt x="103388" y="347439"/>
                        <a:pt x="104594" y="352252"/>
                        <a:pt x="104594" y="357058"/>
                      </a:cubicBezTo>
                      <a:cubicBezTo>
                        <a:pt x="104594" y="378696"/>
                        <a:pt x="86557" y="396734"/>
                        <a:pt x="64919" y="396734"/>
                      </a:cubicBezTo>
                      <a:cubicBezTo>
                        <a:pt x="43282" y="396734"/>
                        <a:pt x="25244" y="378696"/>
                        <a:pt x="25244" y="357058"/>
                      </a:cubicBezTo>
                      <a:cubicBezTo>
                        <a:pt x="25244" y="335421"/>
                        <a:pt x="43282" y="317383"/>
                        <a:pt x="64919" y="317383"/>
                      </a:cubicBezTo>
                      <a:cubicBezTo>
                        <a:pt x="75738" y="317383"/>
                        <a:pt x="85357" y="322195"/>
                        <a:pt x="92569" y="328208"/>
                      </a:cubicBezTo>
                      <a:lnTo>
                        <a:pt x="110607" y="316183"/>
                      </a:lnTo>
                      <a:cubicBezTo>
                        <a:pt x="97382" y="293341"/>
                        <a:pt x="88963" y="265690"/>
                        <a:pt x="88963" y="236837"/>
                      </a:cubicBezTo>
                      <a:cubicBezTo>
                        <a:pt x="88963" y="223612"/>
                        <a:pt x="90169" y="211590"/>
                        <a:pt x="93776" y="199568"/>
                      </a:cubicBezTo>
                      <a:lnTo>
                        <a:pt x="67326" y="191153"/>
                      </a:lnTo>
                      <a:cubicBezTo>
                        <a:pt x="62513" y="198366"/>
                        <a:pt x="54100" y="203175"/>
                        <a:pt x="44482" y="203175"/>
                      </a:cubicBezTo>
                      <a:cubicBezTo>
                        <a:pt x="28850" y="203175"/>
                        <a:pt x="16831" y="191153"/>
                        <a:pt x="16831" y="175524"/>
                      </a:cubicBezTo>
                      <a:cubicBezTo>
                        <a:pt x="16831" y="159895"/>
                        <a:pt x="28850" y="147873"/>
                        <a:pt x="44482" y="147873"/>
                      </a:cubicBezTo>
                      <a:cubicBezTo>
                        <a:pt x="60113" y="147873"/>
                        <a:pt x="72132" y="159895"/>
                        <a:pt x="72132" y="175524"/>
                      </a:cubicBezTo>
                      <a:lnTo>
                        <a:pt x="98582" y="183939"/>
                      </a:lnTo>
                      <a:cubicBezTo>
                        <a:pt x="104594" y="167108"/>
                        <a:pt x="114213" y="151479"/>
                        <a:pt x="125032" y="138255"/>
                      </a:cubicBezTo>
                      <a:lnTo>
                        <a:pt x="105794" y="116615"/>
                      </a:lnTo>
                      <a:cubicBezTo>
                        <a:pt x="96176" y="123828"/>
                        <a:pt x="84157" y="128637"/>
                        <a:pt x="70932" y="128637"/>
                      </a:cubicBezTo>
                      <a:cubicBezTo>
                        <a:pt x="38469" y="127435"/>
                        <a:pt x="12025" y="102188"/>
                        <a:pt x="12025" y="69729"/>
                      </a:cubicBezTo>
                      <a:cubicBezTo>
                        <a:pt x="12025" y="38471"/>
                        <a:pt x="38469" y="12022"/>
                        <a:pt x="69732" y="12022"/>
                      </a:cubicBezTo>
                      <a:close/>
                      <a:moveTo>
                        <a:pt x="69732" y="0"/>
                      </a:moveTo>
                      <a:cubicBezTo>
                        <a:pt x="31256" y="0"/>
                        <a:pt x="0" y="31257"/>
                        <a:pt x="0" y="69729"/>
                      </a:cubicBezTo>
                      <a:cubicBezTo>
                        <a:pt x="0" y="98582"/>
                        <a:pt x="18031" y="123828"/>
                        <a:pt x="43282" y="134648"/>
                      </a:cubicBezTo>
                      <a:cubicBezTo>
                        <a:pt x="21638" y="135850"/>
                        <a:pt x="4806" y="152682"/>
                        <a:pt x="4806" y="174321"/>
                      </a:cubicBezTo>
                      <a:cubicBezTo>
                        <a:pt x="4806" y="195961"/>
                        <a:pt x="22844" y="213995"/>
                        <a:pt x="44482" y="213995"/>
                      </a:cubicBezTo>
                      <a:cubicBezTo>
                        <a:pt x="54100" y="213995"/>
                        <a:pt x="63719" y="210388"/>
                        <a:pt x="70932" y="204377"/>
                      </a:cubicBezTo>
                      <a:lnTo>
                        <a:pt x="80551" y="206781"/>
                      </a:lnTo>
                      <a:cubicBezTo>
                        <a:pt x="79344" y="216399"/>
                        <a:pt x="78144" y="226017"/>
                        <a:pt x="78144" y="236837"/>
                      </a:cubicBezTo>
                      <a:cubicBezTo>
                        <a:pt x="78144" y="263286"/>
                        <a:pt x="84157" y="288532"/>
                        <a:pt x="96176" y="311377"/>
                      </a:cubicBezTo>
                      <a:lnTo>
                        <a:pt x="93776" y="312577"/>
                      </a:lnTo>
                      <a:cubicBezTo>
                        <a:pt x="85357" y="306565"/>
                        <a:pt x="75738" y="304161"/>
                        <a:pt x="66119" y="304161"/>
                      </a:cubicBezTo>
                      <a:cubicBezTo>
                        <a:pt x="37269" y="304161"/>
                        <a:pt x="14425" y="327002"/>
                        <a:pt x="14425" y="355858"/>
                      </a:cubicBezTo>
                      <a:cubicBezTo>
                        <a:pt x="14425" y="384708"/>
                        <a:pt x="37269" y="408752"/>
                        <a:pt x="64919" y="408752"/>
                      </a:cubicBezTo>
                      <a:cubicBezTo>
                        <a:pt x="92569" y="408752"/>
                        <a:pt x="116613" y="385915"/>
                        <a:pt x="116613" y="357058"/>
                      </a:cubicBezTo>
                      <a:cubicBezTo>
                        <a:pt x="116613" y="354652"/>
                        <a:pt x="116613" y="351046"/>
                        <a:pt x="115413" y="347439"/>
                      </a:cubicBezTo>
                      <a:lnTo>
                        <a:pt x="117820" y="346239"/>
                      </a:lnTo>
                      <a:cubicBezTo>
                        <a:pt x="150276" y="383508"/>
                        <a:pt x="195964" y="403946"/>
                        <a:pt x="245252" y="403946"/>
                      </a:cubicBezTo>
                      <a:cubicBezTo>
                        <a:pt x="253671" y="403946"/>
                        <a:pt x="262083" y="403946"/>
                        <a:pt x="269296" y="401540"/>
                      </a:cubicBezTo>
                      <a:lnTo>
                        <a:pt x="272902" y="413565"/>
                      </a:lnTo>
                      <a:cubicBezTo>
                        <a:pt x="262083" y="423184"/>
                        <a:pt x="254871" y="437609"/>
                        <a:pt x="254871" y="452034"/>
                      </a:cubicBezTo>
                      <a:cubicBezTo>
                        <a:pt x="254871" y="479684"/>
                        <a:pt x="277714" y="502528"/>
                        <a:pt x="305365" y="502528"/>
                      </a:cubicBezTo>
                      <a:cubicBezTo>
                        <a:pt x="333015" y="502528"/>
                        <a:pt x="355859" y="479684"/>
                        <a:pt x="355859" y="452034"/>
                      </a:cubicBezTo>
                      <a:cubicBezTo>
                        <a:pt x="355859" y="426790"/>
                        <a:pt x="336621" y="405146"/>
                        <a:pt x="311377" y="401540"/>
                      </a:cubicBezTo>
                      <a:lnTo>
                        <a:pt x="307771" y="389521"/>
                      </a:lnTo>
                      <a:cubicBezTo>
                        <a:pt x="343834" y="373890"/>
                        <a:pt x="375090" y="346239"/>
                        <a:pt x="393128" y="310170"/>
                      </a:cubicBezTo>
                      <a:lnTo>
                        <a:pt x="397934" y="312577"/>
                      </a:lnTo>
                      <a:cubicBezTo>
                        <a:pt x="397934" y="343833"/>
                        <a:pt x="424384" y="369083"/>
                        <a:pt x="455641" y="369083"/>
                      </a:cubicBezTo>
                      <a:cubicBezTo>
                        <a:pt x="486897" y="369083"/>
                        <a:pt x="513347" y="343833"/>
                        <a:pt x="513347" y="311377"/>
                      </a:cubicBezTo>
                      <a:cubicBezTo>
                        <a:pt x="513347" y="280117"/>
                        <a:pt x="486897" y="253668"/>
                        <a:pt x="455641" y="253668"/>
                      </a:cubicBezTo>
                      <a:cubicBezTo>
                        <a:pt x="438809" y="253668"/>
                        <a:pt x="423178" y="260881"/>
                        <a:pt x="412359" y="272903"/>
                      </a:cubicBezTo>
                      <a:lnTo>
                        <a:pt x="406353" y="270499"/>
                      </a:lnTo>
                      <a:cubicBezTo>
                        <a:pt x="408753" y="258477"/>
                        <a:pt x="409959" y="246455"/>
                        <a:pt x="409959" y="234432"/>
                      </a:cubicBezTo>
                      <a:cubicBezTo>
                        <a:pt x="409959" y="192354"/>
                        <a:pt x="395528" y="153884"/>
                        <a:pt x="367877" y="123828"/>
                      </a:cubicBezTo>
                      <a:lnTo>
                        <a:pt x="370284" y="121424"/>
                      </a:lnTo>
                      <a:cubicBezTo>
                        <a:pt x="376296" y="123828"/>
                        <a:pt x="382303" y="125030"/>
                        <a:pt x="388315" y="125030"/>
                      </a:cubicBezTo>
                      <a:cubicBezTo>
                        <a:pt x="417172" y="125030"/>
                        <a:pt x="441216" y="100986"/>
                        <a:pt x="441216" y="72133"/>
                      </a:cubicBezTo>
                      <a:cubicBezTo>
                        <a:pt x="441216" y="43280"/>
                        <a:pt x="417172" y="19235"/>
                        <a:pt x="388315" y="19235"/>
                      </a:cubicBezTo>
                      <a:cubicBezTo>
                        <a:pt x="359465" y="19235"/>
                        <a:pt x="335421" y="43280"/>
                        <a:pt x="335421" y="72133"/>
                      </a:cubicBezTo>
                      <a:cubicBezTo>
                        <a:pt x="335421" y="79346"/>
                        <a:pt x="336621" y="86559"/>
                        <a:pt x="340227" y="93773"/>
                      </a:cubicBezTo>
                      <a:lnTo>
                        <a:pt x="337821" y="97379"/>
                      </a:lnTo>
                      <a:cubicBezTo>
                        <a:pt x="310171" y="78144"/>
                        <a:pt x="277714" y="68526"/>
                        <a:pt x="244052" y="68526"/>
                      </a:cubicBezTo>
                      <a:cubicBezTo>
                        <a:pt x="205576" y="68526"/>
                        <a:pt x="167107" y="81751"/>
                        <a:pt x="138257" y="106997"/>
                      </a:cubicBezTo>
                      <a:lnTo>
                        <a:pt x="132245" y="99784"/>
                      </a:lnTo>
                      <a:cubicBezTo>
                        <a:pt x="137051" y="90166"/>
                        <a:pt x="139457" y="79346"/>
                        <a:pt x="139457" y="68526"/>
                      </a:cubicBezTo>
                      <a:cubicBezTo>
                        <a:pt x="139457" y="31257"/>
                        <a:pt x="108201" y="0"/>
                        <a:pt x="69732" y="0"/>
                      </a:cubicBezTo>
                      <a:close/>
                      <a:moveTo>
                        <a:pt x="69732" y="139457"/>
                      </a:moveTo>
                      <a:cubicBezTo>
                        <a:pt x="81751" y="139457"/>
                        <a:pt x="93776" y="137053"/>
                        <a:pt x="103388" y="131042"/>
                      </a:cubicBezTo>
                      <a:lnTo>
                        <a:pt x="110607" y="137053"/>
                      </a:lnTo>
                      <a:cubicBezTo>
                        <a:pt x="103388" y="146670"/>
                        <a:pt x="97382" y="156288"/>
                        <a:pt x="92569" y="167108"/>
                      </a:cubicBezTo>
                      <a:lnTo>
                        <a:pt x="84157" y="164704"/>
                      </a:lnTo>
                      <a:cubicBezTo>
                        <a:pt x="81751" y="153884"/>
                        <a:pt x="74538" y="145468"/>
                        <a:pt x="64919" y="139457"/>
                      </a:cubicBezTo>
                      <a:cubicBezTo>
                        <a:pt x="66119" y="139457"/>
                        <a:pt x="68525" y="139457"/>
                        <a:pt x="69732" y="139457"/>
                      </a:cubicBezTo>
                      <a:close/>
                    </a:path>
                  </a:pathLst>
                </a:custGeom>
                <a:solidFill>
                  <a:srgbClr val="FFFFFF"/>
                </a:solidFill>
                <a:ln w="6417" cap="flat">
                  <a:noFill/>
                  <a:prstDash val="solid"/>
                  <a:miter/>
                </a:ln>
              </p:spPr>
              <p:txBody>
                <a:bodyPr rtlCol="0" anchor="ctr"/>
                <a:lstStyle/>
                <a:p>
                  <a:endParaRPr lang="en-US"/>
                </a:p>
              </p:txBody>
            </p:sp>
          </p:grpSp>
          <p:sp>
            <p:nvSpPr>
              <p:cNvPr id="35" name="Freeform: Shape 34">
                <a:extLst>
                  <a:ext uri="{FF2B5EF4-FFF2-40B4-BE49-F238E27FC236}">
                    <a16:creationId xmlns:a16="http://schemas.microsoft.com/office/drawing/2014/main" id="{6CC1281F-A60A-4229-9C94-38863B637702}"/>
                  </a:ext>
                </a:extLst>
              </p:cNvPr>
              <p:cNvSpPr/>
              <p:nvPr/>
            </p:nvSpPr>
            <p:spPr>
              <a:xfrm>
                <a:off x="2139214" y="2387237"/>
                <a:ext cx="494109" cy="478485"/>
              </a:xfrm>
              <a:custGeom>
                <a:avLst/>
                <a:gdLst>
                  <a:gd name="connsiteX0" fmla="*/ 446022 w 494109"/>
                  <a:gd name="connsiteY0" fmla="*/ 256072 h 478485"/>
                  <a:gd name="connsiteX1" fmla="*/ 407553 w 494109"/>
                  <a:gd name="connsiteY1" fmla="*/ 277713 h 478485"/>
                  <a:gd name="connsiteX2" fmla="*/ 383509 w 494109"/>
                  <a:gd name="connsiteY2" fmla="*/ 269297 h 478485"/>
                  <a:gd name="connsiteX3" fmla="*/ 389522 w 494109"/>
                  <a:gd name="connsiteY3" fmla="*/ 224815 h 478485"/>
                  <a:gd name="connsiteX4" fmla="*/ 342634 w 494109"/>
                  <a:gd name="connsiteY4" fmla="*/ 114211 h 478485"/>
                  <a:gd name="connsiteX5" fmla="*/ 358259 w 494109"/>
                  <a:gd name="connsiteY5" fmla="*/ 96178 h 478485"/>
                  <a:gd name="connsiteX6" fmla="*/ 379903 w 494109"/>
                  <a:gd name="connsiteY6" fmla="*/ 102188 h 478485"/>
                  <a:gd name="connsiteX7" fmla="*/ 420778 w 494109"/>
                  <a:gd name="connsiteY7" fmla="*/ 61313 h 478485"/>
                  <a:gd name="connsiteX8" fmla="*/ 379903 w 494109"/>
                  <a:gd name="connsiteY8" fmla="*/ 20438 h 478485"/>
                  <a:gd name="connsiteX9" fmla="*/ 339028 w 494109"/>
                  <a:gd name="connsiteY9" fmla="*/ 61313 h 478485"/>
                  <a:gd name="connsiteX10" fmla="*/ 346240 w 494109"/>
                  <a:gd name="connsiteY10" fmla="*/ 84155 h 478485"/>
                  <a:gd name="connsiteX11" fmla="*/ 330609 w 494109"/>
                  <a:gd name="connsiteY11" fmla="*/ 102188 h 478485"/>
                  <a:gd name="connsiteX12" fmla="*/ 234433 w 494109"/>
                  <a:gd name="connsiteY12" fmla="*/ 68526 h 478485"/>
                  <a:gd name="connsiteX13" fmla="*/ 127438 w 494109"/>
                  <a:gd name="connsiteY13" fmla="*/ 110604 h 478485"/>
                  <a:gd name="connsiteX14" fmla="*/ 105794 w 494109"/>
                  <a:gd name="connsiteY14" fmla="*/ 91368 h 478485"/>
                  <a:gd name="connsiteX15" fmla="*/ 116613 w 494109"/>
                  <a:gd name="connsiteY15" fmla="*/ 58909 h 478485"/>
                  <a:gd name="connsiteX16" fmla="*/ 57707 w 494109"/>
                  <a:gd name="connsiteY16" fmla="*/ 0 h 478485"/>
                  <a:gd name="connsiteX17" fmla="*/ 0 w 494109"/>
                  <a:gd name="connsiteY17" fmla="*/ 57706 h 478485"/>
                  <a:gd name="connsiteX18" fmla="*/ 57707 w 494109"/>
                  <a:gd name="connsiteY18" fmla="*/ 115413 h 478485"/>
                  <a:gd name="connsiteX19" fmla="*/ 92569 w 494109"/>
                  <a:gd name="connsiteY19" fmla="*/ 103391 h 478485"/>
                  <a:gd name="connsiteX20" fmla="*/ 114213 w 494109"/>
                  <a:gd name="connsiteY20" fmla="*/ 123828 h 478485"/>
                  <a:gd name="connsiteX21" fmla="*/ 87763 w 494109"/>
                  <a:gd name="connsiteY21" fmla="*/ 169512 h 478485"/>
                  <a:gd name="connsiteX22" fmla="*/ 61313 w 494109"/>
                  <a:gd name="connsiteY22" fmla="*/ 161097 h 478485"/>
                  <a:gd name="connsiteX23" fmla="*/ 33663 w 494109"/>
                  <a:gd name="connsiteY23" fmla="*/ 133446 h 478485"/>
                  <a:gd name="connsiteX24" fmla="*/ 6013 w 494109"/>
                  <a:gd name="connsiteY24" fmla="*/ 161097 h 478485"/>
                  <a:gd name="connsiteX25" fmla="*/ 33663 w 494109"/>
                  <a:gd name="connsiteY25" fmla="*/ 188748 h 478485"/>
                  <a:gd name="connsiteX26" fmla="*/ 56507 w 494109"/>
                  <a:gd name="connsiteY26" fmla="*/ 176726 h 478485"/>
                  <a:gd name="connsiteX27" fmla="*/ 82951 w 494109"/>
                  <a:gd name="connsiteY27" fmla="*/ 185141 h 478485"/>
                  <a:gd name="connsiteX28" fmla="*/ 78144 w 494109"/>
                  <a:gd name="connsiteY28" fmla="*/ 222410 h 478485"/>
                  <a:gd name="connsiteX29" fmla="*/ 99782 w 494109"/>
                  <a:gd name="connsiteY29" fmla="*/ 301759 h 478485"/>
                  <a:gd name="connsiteX30" fmla="*/ 81751 w 494109"/>
                  <a:gd name="connsiteY30" fmla="*/ 313778 h 478485"/>
                  <a:gd name="connsiteX31" fmla="*/ 54100 w 494109"/>
                  <a:gd name="connsiteY31" fmla="*/ 302959 h 478485"/>
                  <a:gd name="connsiteX32" fmla="*/ 14425 w 494109"/>
                  <a:gd name="connsiteY32" fmla="*/ 342634 h 478485"/>
                  <a:gd name="connsiteX33" fmla="*/ 54100 w 494109"/>
                  <a:gd name="connsiteY33" fmla="*/ 382303 h 478485"/>
                  <a:gd name="connsiteX34" fmla="*/ 93776 w 494109"/>
                  <a:gd name="connsiteY34" fmla="*/ 342634 h 478485"/>
                  <a:gd name="connsiteX35" fmla="*/ 91370 w 494109"/>
                  <a:gd name="connsiteY35" fmla="*/ 328203 h 478485"/>
                  <a:gd name="connsiteX36" fmla="*/ 109401 w 494109"/>
                  <a:gd name="connsiteY36" fmla="*/ 316184 h 478485"/>
                  <a:gd name="connsiteX37" fmla="*/ 234433 w 494109"/>
                  <a:gd name="connsiteY37" fmla="*/ 378697 h 478485"/>
                  <a:gd name="connsiteX38" fmla="*/ 268096 w 494109"/>
                  <a:gd name="connsiteY38" fmla="*/ 375091 h 478485"/>
                  <a:gd name="connsiteX39" fmla="*/ 276508 w 494109"/>
                  <a:gd name="connsiteY39" fmla="*/ 406347 h 478485"/>
                  <a:gd name="connsiteX40" fmla="*/ 257277 w 494109"/>
                  <a:gd name="connsiteY40" fmla="*/ 440010 h 478485"/>
                  <a:gd name="connsiteX41" fmla="*/ 295746 w 494109"/>
                  <a:gd name="connsiteY41" fmla="*/ 478485 h 478485"/>
                  <a:gd name="connsiteX42" fmla="*/ 334215 w 494109"/>
                  <a:gd name="connsiteY42" fmla="*/ 440010 h 478485"/>
                  <a:gd name="connsiteX43" fmla="*/ 295746 w 494109"/>
                  <a:gd name="connsiteY43" fmla="*/ 401541 h 478485"/>
                  <a:gd name="connsiteX44" fmla="*/ 293339 w 494109"/>
                  <a:gd name="connsiteY44" fmla="*/ 401541 h 478485"/>
                  <a:gd name="connsiteX45" fmla="*/ 284927 w 494109"/>
                  <a:gd name="connsiteY45" fmla="*/ 370285 h 478485"/>
                  <a:gd name="connsiteX46" fmla="*/ 378696 w 494109"/>
                  <a:gd name="connsiteY46" fmla="*/ 283723 h 478485"/>
                  <a:gd name="connsiteX47" fmla="*/ 402747 w 494109"/>
                  <a:gd name="connsiteY47" fmla="*/ 292139 h 478485"/>
                  <a:gd name="connsiteX48" fmla="*/ 402747 w 494109"/>
                  <a:gd name="connsiteY48" fmla="*/ 299353 h 478485"/>
                  <a:gd name="connsiteX49" fmla="*/ 448428 w 494109"/>
                  <a:gd name="connsiteY49" fmla="*/ 345034 h 478485"/>
                  <a:gd name="connsiteX50" fmla="*/ 494110 w 494109"/>
                  <a:gd name="connsiteY50" fmla="*/ 299353 h 478485"/>
                  <a:gd name="connsiteX51" fmla="*/ 446022 w 494109"/>
                  <a:gd name="connsiteY51" fmla="*/ 256072 h 478485"/>
                  <a:gd name="connsiteX52" fmla="*/ 355859 w 494109"/>
                  <a:gd name="connsiteY52" fmla="*/ 61313 h 478485"/>
                  <a:gd name="connsiteX53" fmla="*/ 378696 w 494109"/>
                  <a:gd name="connsiteY53" fmla="*/ 38471 h 478485"/>
                  <a:gd name="connsiteX54" fmla="*/ 401540 w 494109"/>
                  <a:gd name="connsiteY54" fmla="*/ 61313 h 478485"/>
                  <a:gd name="connsiteX55" fmla="*/ 379903 w 494109"/>
                  <a:gd name="connsiteY55" fmla="*/ 84155 h 478485"/>
                  <a:gd name="connsiteX56" fmla="*/ 355859 w 494109"/>
                  <a:gd name="connsiteY56" fmla="*/ 61313 h 478485"/>
                  <a:gd name="connsiteX57" fmla="*/ 43282 w 494109"/>
                  <a:gd name="connsiteY57" fmla="*/ 162299 h 478485"/>
                  <a:gd name="connsiteX58" fmla="*/ 33663 w 494109"/>
                  <a:gd name="connsiteY58" fmla="*/ 171917 h 478485"/>
                  <a:gd name="connsiteX59" fmla="*/ 24044 w 494109"/>
                  <a:gd name="connsiteY59" fmla="*/ 162299 h 478485"/>
                  <a:gd name="connsiteX60" fmla="*/ 33663 w 494109"/>
                  <a:gd name="connsiteY60" fmla="*/ 152682 h 478485"/>
                  <a:gd name="connsiteX61" fmla="*/ 43282 w 494109"/>
                  <a:gd name="connsiteY61" fmla="*/ 162299 h 478485"/>
                  <a:gd name="connsiteX62" fmla="*/ 75738 w 494109"/>
                  <a:gd name="connsiteY62" fmla="*/ 345034 h 478485"/>
                  <a:gd name="connsiteX63" fmla="*/ 54100 w 494109"/>
                  <a:gd name="connsiteY63" fmla="*/ 367878 h 478485"/>
                  <a:gd name="connsiteX64" fmla="*/ 32463 w 494109"/>
                  <a:gd name="connsiteY64" fmla="*/ 345034 h 478485"/>
                  <a:gd name="connsiteX65" fmla="*/ 54100 w 494109"/>
                  <a:gd name="connsiteY65" fmla="*/ 322197 h 478485"/>
                  <a:gd name="connsiteX66" fmla="*/ 75738 w 494109"/>
                  <a:gd name="connsiteY66" fmla="*/ 345034 h 478485"/>
                  <a:gd name="connsiteX67" fmla="*/ 316183 w 494109"/>
                  <a:gd name="connsiteY67" fmla="*/ 442416 h 478485"/>
                  <a:gd name="connsiteX68" fmla="*/ 294546 w 494109"/>
                  <a:gd name="connsiteY68" fmla="*/ 464054 h 478485"/>
                  <a:gd name="connsiteX69" fmla="*/ 272902 w 494109"/>
                  <a:gd name="connsiteY69" fmla="*/ 442416 h 478485"/>
                  <a:gd name="connsiteX70" fmla="*/ 294546 w 494109"/>
                  <a:gd name="connsiteY70" fmla="*/ 420779 h 478485"/>
                  <a:gd name="connsiteX71" fmla="*/ 316183 w 494109"/>
                  <a:gd name="connsiteY71" fmla="*/ 442416 h 478485"/>
                  <a:gd name="connsiteX72" fmla="*/ 96176 w 494109"/>
                  <a:gd name="connsiteY72" fmla="*/ 233230 h 478485"/>
                  <a:gd name="connsiteX73" fmla="*/ 161095 w 494109"/>
                  <a:gd name="connsiteY73" fmla="*/ 233230 h 478485"/>
                  <a:gd name="connsiteX74" fmla="*/ 207983 w 494109"/>
                  <a:gd name="connsiteY74" fmla="*/ 359466 h 478485"/>
                  <a:gd name="connsiteX75" fmla="*/ 96176 w 494109"/>
                  <a:gd name="connsiteY75" fmla="*/ 233230 h 478485"/>
                  <a:gd name="connsiteX76" fmla="*/ 206783 w 494109"/>
                  <a:gd name="connsiteY76" fmla="*/ 88964 h 478485"/>
                  <a:gd name="connsiteX77" fmla="*/ 159895 w 494109"/>
                  <a:gd name="connsiteY77" fmla="*/ 215197 h 478485"/>
                  <a:gd name="connsiteX78" fmla="*/ 96176 w 494109"/>
                  <a:gd name="connsiteY78" fmla="*/ 215197 h 478485"/>
                  <a:gd name="connsiteX79" fmla="*/ 206783 w 494109"/>
                  <a:gd name="connsiteY79" fmla="*/ 88964 h 478485"/>
                  <a:gd name="connsiteX80" fmla="*/ 371484 w 494109"/>
                  <a:gd name="connsiteY80" fmla="*/ 216399 h 478485"/>
                  <a:gd name="connsiteX81" fmla="*/ 306565 w 494109"/>
                  <a:gd name="connsiteY81" fmla="*/ 216399 h 478485"/>
                  <a:gd name="connsiteX82" fmla="*/ 259677 w 494109"/>
                  <a:gd name="connsiteY82" fmla="*/ 90166 h 478485"/>
                  <a:gd name="connsiteX83" fmla="*/ 371484 w 494109"/>
                  <a:gd name="connsiteY83" fmla="*/ 216399 h 478485"/>
                  <a:gd name="connsiteX84" fmla="*/ 177926 w 494109"/>
                  <a:gd name="connsiteY84" fmla="*/ 216399 h 478485"/>
                  <a:gd name="connsiteX85" fmla="*/ 233233 w 494109"/>
                  <a:gd name="connsiteY85" fmla="*/ 87762 h 478485"/>
                  <a:gd name="connsiteX86" fmla="*/ 288533 w 494109"/>
                  <a:gd name="connsiteY86" fmla="*/ 216399 h 478485"/>
                  <a:gd name="connsiteX87" fmla="*/ 177926 w 494109"/>
                  <a:gd name="connsiteY87" fmla="*/ 216399 h 478485"/>
                  <a:gd name="connsiteX88" fmla="*/ 177926 w 494109"/>
                  <a:gd name="connsiteY88" fmla="*/ 233230 h 478485"/>
                  <a:gd name="connsiteX89" fmla="*/ 288533 w 494109"/>
                  <a:gd name="connsiteY89" fmla="*/ 233230 h 478485"/>
                  <a:gd name="connsiteX90" fmla="*/ 233233 w 494109"/>
                  <a:gd name="connsiteY90" fmla="*/ 361866 h 478485"/>
                  <a:gd name="connsiteX91" fmla="*/ 177926 w 494109"/>
                  <a:gd name="connsiteY91" fmla="*/ 233230 h 478485"/>
                  <a:gd name="connsiteX92" fmla="*/ 306565 w 494109"/>
                  <a:gd name="connsiteY92" fmla="*/ 233230 h 478485"/>
                  <a:gd name="connsiteX93" fmla="*/ 371484 w 494109"/>
                  <a:gd name="connsiteY93" fmla="*/ 233230 h 478485"/>
                  <a:gd name="connsiteX94" fmla="*/ 259677 w 494109"/>
                  <a:gd name="connsiteY94" fmla="*/ 359466 h 478485"/>
                  <a:gd name="connsiteX95" fmla="*/ 306565 w 494109"/>
                  <a:gd name="connsiteY95" fmla="*/ 233230 h 478485"/>
                  <a:gd name="connsiteX96" fmla="*/ 57707 w 494109"/>
                  <a:gd name="connsiteY96" fmla="*/ 97379 h 478485"/>
                  <a:gd name="connsiteX97" fmla="*/ 18031 w 494109"/>
                  <a:gd name="connsiteY97" fmla="*/ 57706 h 478485"/>
                  <a:gd name="connsiteX98" fmla="*/ 57707 w 494109"/>
                  <a:gd name="connsiteY98" fmla="*/ 18033 h 478485"/>
                  <a:gd name="connsiteX99" fmla="*/ 97382 w 494109"/>
                  <a:gd name="connsiteY99" fmla="*/ 57706 h 478485"/>
                  <a:gd name="connsiteX100" fmla="*/ 57707 w 494109"/>
                  <a:gd name="connsiteY100" fmla="*/ 97379 h 478485"/>
                  <a:gd name="connsiteX101" fmla="*/ 446022 w 494109"/>
                  <a:gd name="connsiteY101" fmla="*/ 329409 h 478485"/>
                  <a:gd name="connsiteX102" fmla="*/ 418372 w 494109"/>
                  <a:gd name="connsiteY102" fmla="*/ 301759 h 478485"/>
                  <a:gd name="connsiteX103" fmla="*/ 446022 w 494109"/>
                  <a:gd name="connsiteY103" fmla="*/ 274106 h 478485"/>
                  <a:gd name="connsiteX104" fmla="*/ 473672 w 494109"/>
                  <a:gd name="connsiteY104" fmla="*/ 301759 h 478485"/>
                  <a:gd name="connsiteX105" fmla="*/ 446022 w 494109"/>
                  <a:gd name="connsiteY105" fmla="*/ 329409 h 4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94109" h="478485">
                    <a:moveTo>
                      <a:pt x="446022" y="256072"/>
                    </a:moveTo>
                    <a:cubicBezTo>
                      <a:pt x="429191" y="256072"/>
                      <a:pt x="415965" y="264488"/>
                      <a:pt x="407553" y="277713"/>
                    </a:cubicBezTo>
                    <a:lnTo>
                      <a:pt x="383509" y="269297"/>
                    </a:lnTo>
                    <a:cubicBezTo>
                      <a:pt x="387115" y="254870"/>
                      <a:pt x="389522" y="240444"/>
                      <a:pt x="389522" y="224815"/>
                    </a:cubicBezTo>
                    <a:cubicBezTo>
                      <a:pt x="389522" y="181535"/>
                      <a:pt x="371484" y="141862"/>
                      <a:pt x="342634" y="114211"/>
                    </a:cubicBezTo>
                    <a:lnTo>
                      <a:pt x="358259" y="96178"/>
                    </a:lnTo>
                    <a:cubicBezTo>
                      <a:pt x="364271" y="99784"/>
                      <a:pt x="371484" y="102188"/>
                      <a:pt x="379903" y="102188"/>
                    </a:cubicBezTo>
                    <a:cubicBezTo>
                      <a:pt x="402747" y="102188"/>
                      <a:pt x="420778" y="84155"/>
                      <a:pt x="420778" y="61313"/>
                    </a:cubicBezTo>
                    <a:cubicBezTo>
                      <a:pt x="420778" y="38471"/>
                      <a:pt x="402747" y="20438"/>
                      <a:pt x="379903" y="20438"/>
                    </a:cubicBezTo>
                    <a:cubicBezTo>
                      <a:pt x="357059" y="20438"/>
                      <a:pt x="339028" y="38471"/>
                      <a:pt x="339028" y="61313"/>
                    </a:cubicBezTo>
                    <a:cubicBezTo>
                      <a:pt x="339028" y="69729"/>
                      <a:pt x="341427" y="78144"/>
                      <a:pt x="346240" y="84155"/>
                    </a:cubicBezTo>
                    <a:lnTo>
                      <a:pt x="330609" y="102188"/>
                    </a:lnTo>
                    <a:cubicBezTo>
                      <a:pt x="304165" y="81751"/>
                      <a:pt x="270502" y="68526"/>
                      <a:pt x="234433" y="68526"/>
                    </a:cubicBezTo>
                    <a:cubicBezTo>
                      <a:pt x="193558" y="68526"/>
                      <a:pt x="155089" y="84155"/>
                      <a:pt x="127438" y="110604"/>
                    </a:cubicBezTo>
                    <a:lnTo>
                      <a:pt x="105794" y="91368"/>
                    </a:lnTo>
                    <a:cubicBezTo>
                      <a:pt x="111807" y="81751"/>
                      <a:pt x="116613" y="70931"/>
                      <a:pt x="116613" y="58909"/>
                    </a:cubicBezTo>
                    <a:cubicBezTo>
                      <a:pt x="115413" y="26448"/>
                      <a:pt x="90169" y="0"/>
                      <a:pt x="57707" y="0"/>
                    </a:cubicBezTo>
                    <a:cubicBezTo>
                      <a:pt x="25244" y="0"/>
                      <a:pt x="0" y="26448"/>
                      <a:pt x="0" y="57706"/>
                    </a:cubicBezTo>
                    <a:cubicBezTo>
                      <a:pt x="0" y="88964"/>
                      <a:pt x="26450" y="115413"/>
                      <a:pt x="57707" y="115413"/>
                    </a:cubicBezTo>
                    <a:cubicBezTo>
                      <a:pt x="70932" y="115413"/>
                      <a:pt x="82951" y="110604"/>
                      <a:pt x="92569" y="103391"/>
                    </a:cubicBezTo>
                    <a:lnTo>
                      <a:pt x="114213" y="123828"/>
                    </a:lnTo>
                    <a:cubicBezTo>
                      <a:pt x="103388" y="137053"/>
                      <a:pt x="93776" y="152682"/>
                      <a:pt x="87763" y="169512"/>
                    </a:cubicBezTo>
                    <a:lnTo>
                      <a:pt x="61313" y="161097"/>
                    </a:lnTo>
                    <a:cubicBezTo>
                      <a:pt x="61313" y="146670"/>
                      <a:pt x="48088" y="133446"/>
                      <a:pt x="33663" y="133446"/>
                    </a:cubicBezTo>
                    <a:cubicBezTo>
                      <a:pt x="18031" y="133446"/>
                      <a:pt x="6013" y="145469"/>
                      <a:pt x="6013" y="161097"/>
                    </a:cubicBezTo>
                    <a:cubicBezTo>
                      <a:pt x="6013" y="176726"/>
                      <a:pt x="18031" y="188748"/>
                      <a:pt x="33663" y="188748"/>
                    </a:cubicBezTo>
                    <a:cubicBezTo>
                      <a:pt x="43282" y="188748"/>
                      <a:pt x="51694" y="183939"/>
                      <a:pt x="56507" y="176726"/>
                    </a:cubicBezTo>
                    <a:lnTo>
                      <a:pt x="82951" y="185141"/>
                    </a:lnTo>
                    <a:cubicBezTo>
                      <a:pt x="80551" y="197164"/>
                      <a:pt x="78144" y="210388"/>
                      <a:pt x="78144" y="222410"/>
                    </a:cubicBezTo>
                    <a:cubicBezTo>
                      <a:pt x="78144" y="251264"/>
                      <a:pt x="86563" y="277713"/>
                      <a:pt x="99782" y="301759"/>
                    </a:cubicBezTo>
                    <a:lnTo>
                      <a:pt x="81751" y="313778"/>
                    </a:lnTo>
                    <a:cubicBezTo>
                      <a:pt x="74538" y="306565"/>
                      <a:pt x="64919" y="302959"/>
                      <a:pt x="54100" y="302959"/>
                    </a:cubicBezTo>
                    <a:cubicBezTo>
                      <a:pt x="32463" y="302959"/>
                      <a:pt x="14425" y="320990"/>
                      <a:pt x="14425" y="342634"/>
                    </a:cubicBezTo>
                    <a:cubicBezTo>
                      <a:pt x="14425" y="364272"/>
                      <a:pt x="32463" y="382303"/>
                      <a:pt x="54100" y="382303"/>
                    </a:cubicBezTo>
                    <a:cubicBezTo>
                      <a:pt x="75738" y="382303"/>
                      <a:pt x="93776" y="364272"/>
                      <a:pt x="93776" y="342634"/>
                    </a:cubicBezTo>
                    <a:cubicBezTo>
                      <a:pt x="93776" y="337822"/>
                      <a:pt x="92569" y="333016"/>
                      <a:pt x="91370" y="328203"/>
                    </a:cubicBezTo>
                    <a:lnTo>
                      <a:pt x="109401" y="316184"/>
                    </a:lnTo>
                    <a:cubicBezTo>
                      <a:pt x="138257" y="353453"/>
                      <a:pt x="182739" y="378697"/>
                      <a:pt x="234433" y="378697"/>
                    </a:cubicBezTo>
                    <a:cubicBezTo>
                      <a:pt x="246458" y="378697"/>
                      <a:pt x="257277" y="377497"/>
                      <a:pt x="268096" y="375091"/>
                    </a:cubicBezTo>
                    <a:lnTo>
                      <a:pt x="276508" y="406347"/>
                    </a:lnTo>
                    <a:cubicBezTo>
                      <a:pt x="264489" y="413566"/>
                      <a:pt x="257277" y="425585"/>
                      <a:pt x="257277" y="440010"/>
                    </a:cubicBezTo>
                    <a:cubicBezTo>
                      <a:pt x="257277" y="461654"/>
                      <a:pt x="275308" y="478485"/>
                      <a:pt x="295746" y="478485"/>
                    </a:cubicBezTo>
                    <a:cubicBezTo>
                      <a:pt x="317383" y="478485"/>
                      <a:pt x="334215" y="460448"/>
                      <a:pt x="334215" y="440010"/>
                    </a:cubicBezTo>
                    <a:cubicBezTo>
                      <a:pt x="334215" y="419572"/>
                      <a:pt x="316183" y="401541"/>
                      <a:pt x="295746" y="401541"/>
                    </a:cubicBezTo>
                    <a:cubicBezTo>
                      <a:pt x="294546" y="401541"/>
                      <a:pt x="294546" y="401541"/>
                      <a:pt x="293339" y="401541"/>
                    </a:cubicBezTo>
                    <a:lnTo>
                      <a:pt x="284927" y="370285"/>
                    </a:lnTo>
                    <a:cubicBezTo>
                      <a:pt x="327002" y="355859"/>
                      <a:pt x="360665" y="324597"/>
                      <a:pt x="378696" y="283723"/>
                    </a:cubicBezTo>
                    <a:lnTo>
                      <a:pt x="402747" y="292139"/>
                    </a:lnTo>
                    <a:cubicBezTo>
                      <a:pt x="402747" y="294543"/>
                      <a:pt x="402747" y="296948"/>
                      <a:pt x="402747" y="299353"/>
                    </a:cubicBezTo>
                    <a:cubicBezTo>
                      <a:pt x="402747" y="324597"/>
                      <a:pt x="423184" y="345034"/>
                      <a:pt x="448428" y="345034"/>
                    </a:cubicBezTo>
                    <a:cubicBezTo>
                      <a:pt x="473672" y="345034"/>
                      <a:pt x="494110" y="324597"/>
                      <a:pt x="494110" y="299353"/>
                    </a:cubicBezTo>
                    <a:cubicBezTo>
                      <a:pt x="494110" y="274106"/>
                      <a:pt x="471272" y="256072"/>
                      <a:pt x="446022" y="256072"/>
                    </a:cubicBezTo>
                    <a:close/>
                    <a:moveTo>
                      <a:pt x="355859" y="61313"/>
                    </a:moveTo>
                    <a:cubicBezTo>
                      <a:pt x="355859" y="48088"/>
                      <a:pt x="366678" y="38471"/>
                      <a:pt x="378696" y="38471"/>
                    </a:cubicBezTo>
                    <a:cubicBezTo>
                      <a:pt x="390722" y="38471"/>
                      <a:pt x="401540" y="49291"/>
                      <a:pt x="401540" y="61313"/>
                    </a:cubicBezTo>
                    <a:cubicBezTo>
                      <a:pt x="401540" y="73335"/>
                      <a:pt x="391921" y="84155"/>
                      <a:pt x="379903" y="84155"/>
                    </a:cubicBezTo>
                    <a:cubicBezTo>
                      <a:pt x="366678" y="84155"/>
                      <a:pt x="355859" y="74537"/>
                      <a:pt x="355859" y="61313"/>
                    </a:cubicBezTo>
                    <a:close/>
                    <a:moveTo>
                      <a:pt x="43282" y="162299"/>
                    </a:moveTo>
                    <a:cubicBezTo>
                      <a:pt x="43282" y="168311"/>
                      <a:pt x="38469" y="171917"/>
                      <a:pt x="33663" y="171917"/>
                    </a:cubicBezTo>
                    <a:cubicBezTo>
                      <a:pt x="28857" y="171917"/>
                      <a:pt x="24044" y="168311"/>
                      <a:pt x="24044" y="162299"/>
                    </a:cubicBezTo>
                    <a:cubicBezTo>
                      <a:pt x="24044" y="156288"/>
                      <a:pt x="28857" y="152682"/>
                      <a:pt x="33663" y="152682"/>
                    </a:cubicBezTo>
                    <a:cubicBezTo>
                      <a:pt x="38469" y="152682"/>
                      <a:pt x="43282" y="157490"/>
                      <a:pt x="43282" y="162299"/>
                    </a:cubicBezTo>
                    <a:close/>
                    <a:moveTo>
                      <a:pt x="75738" y="345034"/>
                    </a:moveTo>
                    <a:cubicBezTo>
                      <a:pt x="75738" y="357059"/>
                      <a:pt x="66126" y="367878"/>
                      <a:pt x="54100" y="367878"/>
                    </a:cubicBezTo>
                    <a:cubicBezTo>
                      <a:pt x="42075" y="367878"/>
                      <a:pt x="32463" y="358259"/>
                      <a:pt x="32463" y="345034"/>
                    </a:cubicBezTo>
                    <a:cubicBezTo>
                      <a:pt x="32463" y="331809"/>
                      <a:pt x="42075" y="322197"/>
                      <a:pt x="54100" y="322197"/>
                    </a:cubicBezTo>
                    <a:cubicBezTo>
                      <a:pt x="66126" y="322197"/>
                      <a:pt x="75738" y="333016"/>
                      <a:pt x="75738" y="345034"/>
                    </a:cubicBezTo>
                    <a:close/>
                    <a:moveTo>
                      <a:pt x="316183" y="442416"/>
                    </a:moveTo>
                    <a:cubicBezTo>
                      <a:pt x="316183" y="454441"/>
                      <a:pt x="306565" y="464054"/>
                      <a:pt x="294546" y="464054"/>
                    </a:cubicBezTo>
                    <a:cubicBezTo>
                      <a:pt x="282521" y="464054"/>
                      <a:pt x="272902" y="454441"/>
                      <a:pt x="272902" y="442416"/>
                    </a:cubicBezTo>
                    <a:cubicBezTo>
                      <a:pt x="272902" y="430391"/>
                      <a:pt x="282521" y="420779"/>
                      <a:pt x="294546" y="420779"/>
                    </a:cubicBezTo>
                    <a:cubicBezTo>
                      <a:pt x="306565" y="420779"/>
                      <a:pt x="316183" y="430391"/>
                      <a:pt x="316183" y="442416"/>
                    </a:cubicBezTo>
                    <a:close/>
                    <a:moveTo>
                      <a:pt x="96176" y="233230"/>
                    </a:moveTo>
                    <a:lnTo>
                      <a:pt x="161095" y="233230"/>
                    </a:lnTo>
                    <a:cubicBezTo>
                      <a:pt x="162301" y="280117"/>
                      <a:pt x="179132" y="323397"/>
                      <a:pt x="207983" y="359466"/>
                    </a:cubicBezTo>
                    <a:cubicBezTo>
                      <a:pt x="146670" y="348641"/>
                      <a:pt x="99782" y="296948"/>
                      <a:pt x="96176" y="233230"/>
                    </a:cubicBezTo>
                    <a:close/>
                    <a:moveTo>
                      <a:pt x="206783" y="88964"/>
                    </a:moveTo>
                    <a:cubicBezTo>
                      <a:pt x="177926" y="125030"/>
                      <a:pt x="161095" y="168311"/>
                      <a:pt x="159895" y="215197"/>
                    </a:cubicBezTo>
                    <a:lnTo>
                      <a:pt x="96176" y="215197"/>
                    </a:lnTo>
                    <a:cubicBezTo>
                      <a:pt x="99782" y="152682"/>
                      <a:pt x="146670" y="100986"/>
                      <a:pt x="206783" y="88964"/>
                    </a:cubicBezTo>
                    <a:close/>
                    <a:moveTo>
                      <a:pt x="371484" y="216399"/>
                    </a:moveTo>
                    <a:lnTo>
                      <a:pt x="306565" y="216399"/>
                    </a:lnTo>
                    <a:cubicBezTo>
                      <a:pt x="305365" y="169512"/>
                      <a:pt x="288533" y="126233"/>
                      <a:pt x="259677" y="90166"/>
                    </a:cubicBezTo>
                    <a:cubicBezTo>
                      <a:pt x="320990" y="100986"/>
                      <a:pt x="367877" y="152682"/>
                      <a:pt x="371484" y="216399"/>
                    </a:cubicBezTo>
                    <a:close/>
                    <a:moveTo>
                      <a:pt x="177926" y="216399"/>
                    </a:moveTo>
                    <a:cubicBezTo>
                      <a:pt x="180333" y="167108"/>
                      <a:pt x="199570" y="122626"/>
                      <a:pt x="233233" y="87762"/>
                    </a:cubicBezTo>
                    <a:cubicBezTo>
                      <a:pt x="266896" y="122626"/>
                      <a:pt x="286127" y="168311"/>
                      <a:pt x="288533" y="216399"/>
                    </a:cubicBezTo>
                    <a:lnTo>
                      <a:pt x="177926" y="216399"/>
                    </a:lnTo>
                    <a:close/>
                    <a:moveTo>
                      <a:pt x="177926" y="233230"/>
                    </a:moveTo>
                    <a:lnTo>
                      <a:pt x="288533" y="233230"/>
                    </a:lnTo>
                    <a:cubicBezTo>
                      <a:pt x="286127" y="281319"/>
                      <a:pt x="266896" y="327003"/>
                      <a:pt x="233233" y="361866"/>
                    </a:cubicBezTo>
                    <a:cubicBezTo>
                      <a:pt x="199570" y="327003"/>
                      <a:pt x="180333" y="282521"/>
                      <a:pt x="177926" y="233230"/>
                    </a:cubicBezTo>
                    <a:close/>
                    <a:moveTo>
                      <a:pt x="306565" y="233230"/>
                    </a:moveTo>
                    <a:lnTo>
                      <a:pt x="371484" y="233230"/>
                    </a:lnTo>
                    <a:cubicBezTo>
                      <a:pt x="367877" y="295746"/>
                      <a:pt x="320990" y="348641"/>
                      <a:pt x="259677" y="359466"/>
                    </a:cubicBezTo>
                    <a:cubicBezTo>
                      <a:pt x="288533" y="324597"/>
                      <a:pt x="305365" y="280117"/>
                      <a:pt x="306565" y="233230"/>
                    </a:cubicBezTo>
                    <a:close/>
                    <a:moveTo>
                      <a:pt x="57707" y="97379"/>
                    </a:moveTo>
                    <a:cubicBezTo>
                      <a:pt x="36069" y="97379"/>
                      <a:pt x="18031" y="79346"/>
                      <a:pt x="18031" y="57706"/>
                    </a:cubicBezTo>
                    <a:cubicBezTo>
                      <a:pt x="18031" y="36066"/>
                      <a:pt x="36069" y="18033"/>
                      <a:pt x="57707" y="18033"/>
                    </a:cubicBezTo>
                    <a:cubicBezTo>
                      <a:pt x="79344" y="18033"/>
                      <a:pt x="97382" y="36066"/>
                      <a:pt x="97382" y="57706"/>
                    </a:cubicBezTo>
                    <a:cubicBezTo>
                      <a:pt x="97382" y="79346"/>
                      <a:pt x="80551" y="97379"/>
                      <a:pt x="57707" y="97379"/>
                    </a:cubicBezTo>
                    <a:close/>
                    <a:moveTo>
                      <a:pt x="446022" y="329409"/>
                    </a:moveTo>
                    <a:cubicBezTo>
                      <a:pt x="430397" y="329409"/>
                      <a:pt x="418372" y="317384"/>
                      <a:pt x="418372" y="301759"/>
                    </a:cubicBezTo>
                    <a:cubicBezTo>
                      <a:pt x="418372" y="286128"/>
                      <a:pt x="430397" y="274106"/>
                      <a:pt x="446022" y="274106"/>
                    </a:cubicBezTo>
                    <a:cubicBezTo>
                      <a:pt x="461653" y="274106"/>
                      <a:pt x="473672" y="286128"/>
                      <a:pt x="473672" y="301759"/>
                    </a:cubicBezTo>
                    <a:cubicBezTo>
                      <a:pt x="473672" y="317384"/>
                      <a:pt x="461653" y="329409"/>
                      <a:pt x="446022" y="329409"/>
                    </a:cubicBezTo>
                    <a:close/>
                  </a:path>
                </a:pathLst>
              </a:custGeom>
              <a:solidFill>
                <a:srgbClr val="2D5967"/>
              </a:solidFill>
              <a:ln w="6417" cap="flat">
                <a:noFill/>
                <a:prstDash val="solid"/>
                <a:miter/>
              </a:ln>
            </p:spPr>
            <p:txBody>
              <a:bodyPr rtlCol="0" anchor="ctr"/>
              <a:lstStyle/>
              <a:p>
                <a:endParaRPr lang="en-US"/>
              </a:p>
            </p:txBody>
          </p:sp>
        </p:grpSp>
        <p:sp>
          <p:nvSpPr>
            <p:cNvPr id="36" name="TextBox 35">
              <a:extLst>
                <a:ext uri="{FF2B5EF4-FFF2-40B4-BE49-F238E27FC236}">
                  <a16:creationId xmlns:a16="http://schemas.microsoft.com/office/drawing/2014/main" id="{8A7B91A2-A56C-4B37-BE38-70C461FA1B3F}"/>
                </a:ext>
              </a:extLst>
            </p:cNvPr>
            <p:cNvSpPr txBox="1"/>
            <p:nvPr/>
          </p:nvSpPr>
          <p:spPr>
            <a:xfrm>
              <a:off x="2096401" y="2836667"/>
              <a:ext cx="57430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Big Data</a:t>
              </a:r>
            </a:p>
          </p:txBody>
        </p:sp>
      </p:grpSp>
      <p:grpSp>
        <p:nvGrpSpPr>
          <p:cNvPr id="37" name="Graphic 3">
            <a:extLst>
              <a:ext uri="{FF2B5EF4-FFF2-40B4-BE49-F238E27FC236}">
                <a16:creationId xmlns:a16="http://schemas.microsoft.com/office/drawing/2014/main" id="{B63E19D8-F7F5-465F-8536-3DC7F8C59861}"/>
              </a:ext>
            </a:extLst>
          </p:cNvPr>
          <p:cNvGrpSpPr/>
          <p:nvPr/>
        </p:nvGrpSpPr>
        <p:grpSpPr>
          <a:xfrm>
            <a:off x="2961372" y="1661266"/>
            <a:ext cx="596766" cy="599127"/>
            <a:chOff x="2961372" y="2418013"/>
            <a:chExt cx="596766" cy="599127"/>
          </a:xfrm>
        </p:grpSpPr>
        <p:grpSp>
          <p:nvGrpSpPr>
            <p:cNvPr id="38" name="Graphic 3">
              <a:extLst>
                <a:ext uri="{FF2B5EF4-FFF2-40B4-BE49-F238E27FC236}">
                  <a16:creationId xmlns:a16="http://schemas.microsoft.com/office/drawing/2014/main" id="{C8ECF8A0-3D34-4715-A1CF-D366083009E0}"/>
                </a:ext>
              </a:extLst>
            </p:cNvPr>
            <p:cNvGrpSpPr/>
            <p:nvPr/>
          </p:nvGrpSpPr>
          <p:grpSpPr>
            <a:xfrm>
              <a:off x="3003082" y="2418013"/>
              <a:ext cx="513347" cy="460697"/>
              <a:chOff x="3003082" y="2418013"/>
              <a:chExt cx="513347" cy="460697"/>
            </a:xfrm>
          </p:grpSpPr>
          <p:grpSp>
            <p:nvGrpSpPr>
              <p:cNvPr id="39" name="Graphic 3">
                <a:extLst>
                  <a:ext uri="{FF2B5EF4-FFF2-40B4-BE49-F238E27FC236}">
                    <a16:creationId xmlns:a16="http://schemas.microsoft.com/office/drawing/2014/main" id="{1315C825-A39F-4B85-A97D-95DCCE34F340}"/>
                  </a:ext>
                </a:extLst>
              </p:cNvPr>
              <p:cNvGrpSpPr/>
              <p:nvPr/>
            </p:nvGrpSpPr>
            <p:grpSpPr>
              <a:xfrm>
                <a:off x="3003082" y="2418013"/>
                <a:ext cx="513347" cy="460697"/>
                <a:chOff x="3003082" y="2418013"/>
                <a:chExt cx="513347" cy="460697"/>
              </a:xfrm>
              <a:solidFill>
                <a:srgbClr val="FFFFFF"/>
              </a:solidFill>
            </p:grpSpPr>
            <p:sp>
              <p:nvSpPr>
                <p:cNvPr id="40" name="Freeform: Shape 39">
                  <a:extLst>
                    <a:ext uri="{FF2B5EF4-FFF2-40B4-BE49-F238E27FC236}">
                      <a16:creationId xmlns:a16="http://schemas.microsoft.com/office/drawing/2014/main" id="{0B891F1F-B4DA-46EC-B0EC-FF5D5A34586B}"/>
                    </a:ext>
                  </a:extLst>
                </p:cNvPr>
                <p:cNvSpPr/>
                <p:nvPr/>
              </p:nvSpPr>
              <p:spPr>
                <a:xfrm>
                  <a:off x="3008568" y="2423498"/>
                  <a:ext cx="502374" cy="449726"/>
                </a:xfrm>
                <a:custGeom>
                  <a:avLst/>
                  <a:gdLst>
                    <a:gd name="connsiteX0" fmla="*/ 0 w 502374"/>
                    <a:gd name="connsiteY0" fmla="*/ 449726 h 449726"/>
                    <a:gd name="connsiteX1" fmla="*/ 0 w 502374"/>
                    <a:gd name="connsiteY1" fmla="*/ 61426 h 449726"/>
                    <a:gd name="connsiteX2" fmla="*/ 231443 w 502374"/>
                    <a:gd name="connsiteY2" fmla="*/ 61426 h 449726"/>
                    <a:gd name="connsiteX3" fmla="*/ 231443 w 502374"/>
                    <a:gd name="connsiteY3" fmla="*/ 0 h 449726"/>
                    <a:gd name="connsiteX4" fmla="*/ 502375 w 502374"/>
                    <a:gd name="connsiteY4" fmla="*/ 0 h 449726"/>
                    <a:gd name="connsiteX5" fmla="*/ 502375 w 502374"/>
                    <a:gd name="connsiteY5" fmla="*/ 301645 h 449726"/>
                    <a:gd name="connsiteX6" fmla="*/ 370746 w 502374"/>
                    <a:gd name="connsiteY6" fmla="*/ 301645 h 449726"/>
                    <a:gd name="connsiteX7" fmla="*/ 370746 w 502374"/>
                    <a:gd name="connsiteY7" fmla="*/ 449726 h 449726"/>
                    <a:gd name="connsiteX8" fmla="*/ 0 w 502374"/>
                    <a:gd name="connsiteY8" fmla="*/ 449726 h 44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374" h="449726">
                      <a:moveTo>
                        <a:pt x="0" y="449726"/>
                      </a:moveTo>
                      <a:lnTo>
                        <a:pt x="0" y="61426"/>
                      </a:lnTo>
                      <a:lnTo>
                        <a:pt x="231443" y="61426"/>
                      </a:lnTo>
                      <a:lnTo>
                        <a:pt x="231443" y="0"/>
                      </a:lnTo>
                      <a:lnTo>
                        <a:pt x="502375" y="0"/>
                      </a:lnTo>
                      <a:lnTo>
                        <a:pt x="502375" y="301645"/>
                      </a:lnTo>
                      <a:lnTo>
                        <a:pt x="370746" y="301645"/>
                      </a:lnTo>
                      <a:lnTo>
                        <a:pt x="370746" y="449726"/>
                      </a:lnTo>
                      <a:lnTo>
                        <a:pt x="0" y="449726"/>
                      </a:lnTo>
                      <a:close/>
                    </a:path>
                  </a:pathLst>
                </a:custGeom>
                <a:solidFill>
                  <a:srgbClr val="FFFFFF"/>
                </a:solidFill>
                <a:ln w="6417"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9CBE362A-4083-4EB7-A8D9-3E3AB7E8509D}"/>
                    </a:ext>
                  </a:extLst>
                </p:cNvPr>
                <p:cNvSpPr/>
                <p:nvPr/>
              </p:nvSpPr>
              <p:spPr>
                <a:xfrm>
                  <a:off x="3003082" y="2418013"/>
                  <a:ext cx="513347" cy="460697"/>
                </a:xfrm>
                <a:custGeom>
                  <a:avLst/>
                  <a:gdLst>
                    <a:gd name="connsiteX0" fmla="*/ 502381 w 513347"/>
                    <a:gd name="connsiteY0" fmla="*/ 10969 h 460697"/>
                    <a:gd name="connsiteX1" fmla="*/ 502381 w 513347"/>
                    <a:gd name="connsiteY1" fmla="*/ 301649 h 460697"/>
                    <a:gd name="connsiteX2" fmla="*/ 370752 w 513347"/>
                    <a:gd name="connsiteY2" fmla="*/ 301649 h 460697"/>
                    <a:gd name="connsiteX3" fmla="*/ 370752 w 513347"/>
                    <a:gd name="connsiteY3" fmla="*/ 449724 h 460697"/>
                    <a:gd name="connsiteX4" fmla="*/ 10966 w 513347"/>
                    <a:gd name="connsiteY4" fmla="*/ 449724 h 460697"/>
                    <a:gd name="connsiteX5" fmla="*/ 10966 w 513347"/>
                    <a:gd name="connsiteY5" fmla="*/ 72395 h 460697"/>
                    <a:gd name="connsiteX6" fmla="*/ 242416 w 513347"/>
                    <a:gd name="connsiteY6" fmla="*/ 72395 h 460697"/>
                    <a:gd name="connsiteX7" fmla="*/ 242416 w 513347"/>
                    <a:gd name="connsiteY7" fmla="*/ 10969 h 460697"/>
                    <a:gd name="connsiteX8" fmla="*/ 502381 w 513347"/>
                    <a:gd name="connsiteY8" fmla="*/ 10969 h 460697"/>
                    <a:gd name="connsiteX9" fmla="*/ 513347 w 513347"/>
                    <a:gd name="connsiteY9" fmla="*/ 0 h 460697"/>
                    <a:gd name="connsiteX10" fmla="*/ 502381 w 513347"/>
                    <a:gd name="connsiteY10" fmla="*/ 0 h 460697"/>
                    <a:gd name="connsiteX11" fmla="*/ 242416 w 513347"/>
                    <a:gd name="connsiteY11" fmla="*/ 0 h 460697"/>
                    <a:gd name="connsiteX12" fmla="*/ 231443 w 513347"/>
                    <a:gd name="connsiteY12" fmla="*/ 0 h 460697"/>
                    <a:gd name="connsiteX13" fmla="*/ 231443 w 513347"/>
                    <a:gd name="connsiteY13" fmla="*/ 10969 h 460697"/>
                    <a:gd name="connsiteX14" fmla="*/ 231443 w 513347"/>
                    <a:gd name="connsiteY14" fmla="*/ 61426 h 460697"/>
                    <a:gd name="connsiteX15" fmla="*/ 10966 w 513347"/>
                    <a:gd name="connsiteY15" fmla="*/ 61426 h 460697"/>
                    <a:gd name="connsiteX16" fmla="*/ 0 w 513347"/>
                    <a:gd name="connsiteY16" fmla="*/ 61426 h 460697"/>
                    <a:gd name="connsiteX17" fmla="*/ 0 w 513347"/>
                    <a:gd name="connsiteY17" fmla="*/ 72395 h 460697"/>
                    <a:gd name="connsiteX18" fmla="*/ 0 w 513347"/>
                    <a:gd name="connsiteY18" fmla="*/ 449724 h 460697"/>
                    <a:gd name="connsiteX19" fmla="*/ 0 w 513347"/>
                    <a:gd name="connsiteY19" fmla="*/ 460697 h 460697"/>
                    <a:gd name="connsiteX20" fmla="*/ 10966 w 513347"/>
                    <a:gd name="connsiteY20" fmla="*/ 460697 h 460697"/>
                    <a:gd name="connsiteX21" fmla="*/ 370752 w 513347"/>
                    <a:gd name="connsiteY21" fmla="*/ 460697 h 460697"/>
                    <a:gd name="connsiteX22" fmla="*/ 381719 w 513347"/>
                    <a:gd name="connsiteY22" fmla="*/ 460697 h 460697"/>
                    <a:gd name="connsiteX23" fmla="*/ 381719 w 513347"/>
                    <a:gd name="connsiteY23" fmla="*/ 449724 h 460697"/>
                    <a:gd name="connsiteX24" fmla="*/ 381719 w 513347"/>
                    <a:gd name="connsiteY24" fmla="*/ 312616 h 460697"/>
                    <a:gd name="connsiteX25" fmla="*/ 502381 w 513347"/>
                    <a:gd name="connsiteY25" fmla="*/ 312616 h 460697"/>
                    <a:gd name="connsiteX26" fmla="*/ 513347 w 513347"/>
                    <a:gd name="connsiteY26" fmla="*/ 312616 h 460697"/>
                    <a:gd name="connsiteX27" fmla="*/ 513347 w 513347"/>
                    <a:gd name="connsiteY27" fmla="*/ 301649 h 460697"/>
                    <a:gd name="connsiteX28" fmla="*/ 513347 w 513347"/>
                    <a:gd name="connsiteY28" fmla="*/ 10969 h 460697"/>
                    <a:gd name="connsiteX29" fmla="*/ 513347 w 513347"/>
                    <a:gd name="connsiteY29" fmla="*/ 0 h 46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3347" h="460697">
                      <a:moveTo>
                        <a:pt x="502381" y="10969"/>
                      </a:moveTo>
                      <a:lnTo>
                        <a:pt x="502381" y="301649"/>
                      </a:lnTo>
                      <a:lnTo>
                        <a:pt x="370752" y="301649"/>
                      </a:lnTo>
                      <a:lnTo>
                        <a:pt x="370752" y="449724"/>
                      </a:lnTo>
                      <a:lnTo>
                        <a:pt x="10966" y="449724"/>
                      </a:lnTo>
                      <a:lnTo>
                        <a:pt x="10966" y="72395"/>
                      </a:lnTo>
                      <a:lnTo>
                        <a:pt x="242416" y="72395"/>
                      </a:lnTo>
                      <a:lnTo>
                        <a:pt x="242416" y="10969"/>
                      </a:lnTo>
                      <a:lnTo>
                        <a:pt x="502381" y="10969"/>
                      </a:lnTo>
                      <a:close/>
                      <a:moveTo>
                        <a:pt x="513347" y="0"/>
                      </a:moveTo>
                      <a:lnTo>
                        <a:pt x="502381" y="0"/>
                      </a:lnTo>
                      <a:lnTo>
                        <a:pt x="242416" y="0"/>
                      </a:lnTo>
                      <a:lnTo>
                        <a:pt x="231443" y="0"/>
                      </a:lnTo>
                      <a:lnTo>
                        <a:pt x="231443" y="10969"/>
                      </a:lnTo>
                      <a:lnTo>
                        <a:pt x="231443" y="61426"/>
                      </a:lnTo>
                      <a:lnTo>
                        <a:pt x="10966" y="61426"/>
                      </a:lnTo>
                      <a:lnTo>
                        <a:pt x="0" y="61426"/>
                      </a:lnTo>
                      <a:lnTo>
                        <a:pt x="0" y="72395"/>
                      </a:lnTo>
                      <a:lnTo>
                        <a:pt x="0" y="449724"/>
                      </a:lnTo>
                      <a:lnTo>
                        <a:pt x="0" y="460697"/>
                      </a:lnTo>
                      <a:lnTo>
                        <a:pt x="10966" y="460697"/>
                      </a:lnTo>
                      <a:lnTo>
                        <a:pt x="370752" y="460697"/>
                      </a:lnTo>
                      <a:lnTo>
                        <a:pt x="381719" y="460697"/>
                      </a:lnTo>
                      <a:lnTo>
                        <a:pt x="381719" y="449724"/>
                      </a:lnTo>
                      <a:lnTo>
                        <a:pt x="381719" y="312616"/>
                      </a:lnTo>
                      <a:lnTo>
                        <a:pt x="502381" y="312616"/>
                      </a:lnTo>
                      <a:lnTo>
                        <a:pt x="513347" y="312616"/>
                      </a:lnTo>
                      <a:lnTo>
                        <a:pt x="513347" y="301649"/>
                      </a:lnTo>
                      <a:lnTo>
                        <a:pt x="513347" y="10969"/>
                      </a:lnTo>
                      <a:lnTo>
                        <a:pt x="513347" y="0"/>
                      </a:lnTo>
                      <a:close/>
                    </a:path>
                  </a:pathLst>
                </a:custGeom>
                <a:solidFill>
                  <a:srgbClr val="FFFFFF"/>
                </a:solidFill>
                <a:ln w="6417" cap="flat">
                  <a:noFill/>
                  <a:prstDash val="solid"/>
                  <a:miter/>
                </a:ln>
              </p:spPr>
              <p:txBody>
                <a:bodyPr rtlCol="0" anchor="ctr"/>
                <a:lstStyle/>
                <a:p>
                  <a:endParaRPr lang="en-US"/>
                </a:p>
              </p:txBody>
            </p:sp>
          </p:grpSp>
          <p:grpSp>
            <p:nvGrpSpPr>
              <p:cNvPr id="42" name="Graphic 3">
                <a:extLst>
                  <a:ext uri="{FF2B5EF4-FFF2-40B4-BE49-F238E27FC236}">
                    <a16:creationId xmlns:a16="http://schemas.microsoft.com/office/drawing/2014/main" id="{0F63BB9C-A8D2-40D7-AC39-9CA0DA03DF86}"/>
                  </a:ext>
                </a:extLst>
              </p:cNvPr>
              <p:cNvGrpSpPr/>
              <p:nvPr/>
            </p:nvGrpSpPr>
            <p:grpSpPr>
              <a:xfrm>
                <a:off x="3014048" y="2428983"/>
                <a:ext cx="491414" cy="438761"/>
                <a:chOff x="3014048" y="2428983"/>
                <a:chExt cx="491414" cy="438761"/>
              </a:xfrm>
              <a:solidFill>
                <a:srgbClr val="2D5967"/>
              </a:solidFill>
            </p:grpSpPr>
            <p:sp>
              <p:nvSpPr>
                <p:cNvPr id="44" name="Freeform: Shape 43">
                  <a:extLst>
                    <a:ext uri="{FF2B5EF4-FFF2-40B4-BE49-F238E27FC236}">
                      <a16:creationId xmlns:a16="http://schemas.microsoft.com/office/drawing/2014/main" id="{17C4BCA4-88F2-4CC5-AA7D-4A6A332E5AEF}"/>
                    </a:ext>
                  </a:extLst>
                </p:cNvPr>
                <p:cNvSpPr/>
                <p:nvPr/>
              </p:nvSpPr>
              <p:spPr>
                <a:xfrm>
                  <a:off x="3245497" y="2428983"/>
                  <a:ext cx="259965" cy="290679"/>
                </a:xfrm>
                <a:custGeom>
                  <a:avLst/>
                  <a:gdLst>
                    <a:gd name="connsiteX0" fmla="*/ 259966 w 259965"/>
                    <a:gd name="connsiteY0" fmla="*/ 0 h 290679"/>
                    <a:gd name="connsiteX1" fmla="*/ 0 w 259965"/>
                    <a:gd name="connsiteY1" fmla="*/ 0 h 290679"/>
                    <a:gd name="connsiteX2" fmla="*/ 0 w 259965"/>
                    <a:gd name="connsiteY2" fmla="*/ 48263 h 290679"/>
                    <a:gd name="connsiteX3" fmla="*/ 16453 w 259965"/>
                    <a:gd name="connsiteY3" fmla="*/ 48263 h 290679"/>
                    <a:gd name="connsiteX4" fmla="*/ 16453 w 259965"/>
                    <a:gd name="connsiteY4" fmla="*/ 16453 h 290679"/>
                    <a:gd name="connsiteX5" fmla="*/ 243513 w 259965"/>
                    <a:gd name="connsiteY5" fmla="*/ 16453 h 290679"/>
                    <a:gd name="connsiteX6" fmla="*/ 243513 w 259965"/>
                    <a:gd name="connsiteY6" fmla="*/ 274227 h 290679"/>
                    <a:gd name="connsiteX7" fmla="*/ 140401 w 259965"/>
                    <a:gd name="connsiteY7" fmla="*/ 274227 h 290679"/>
                    <a:gd name="connsiteX8" fmla="*/ 140401 w 259965"/>
                    <a:gd name="connsiteY8" fmla="*/ 290680 h 290679"/>
                    <a:gd name="connsiteX9" fmla="*/ 259966 w 259965"/>
                    <a:gd name="connsiteY9" fmla="*/ 290680 h 290679"/>
                    <a:gd name="connsiteX10" fmla="*/ 259966 w 259965"/>
                    <a:gd name="connsiteY10" fmla="*/ 0 h 29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965" h="290679">
                      <a:moveTo>
                        <a:pt x="259966" y="0"/>
                      </a:moveTo>
                      <a:lnTo>
                        <a:pt x="0" y="0"/>
                      </a:lnTo>
                      <a:lnTo>
                        <a:pt x="0" y="48263"/>
                      </a:lnTo>
                      <a:lnTo>
                        <a:pt x="16453" y="48263"/>
                      </a:lnTo>
                      <a:lnTo>
                        <a:pt x="16453" y="16453"/>
                      </a:lnTo>
                      <a:lnTo>
                        <a:pt x="243513" y="16453"/>
                      </a:lnTo>
                      <a:lnTo>
                        <a:pt x="243513" y="274227"/>
                      </a:lnTo>
                      <a:lnTo>
                        <a:pt x="140401" y="274227"/>
                      </a:lnTo>
                      <a:lnTo>
                        <a:pt x="140401" y="290680"/>
                      </a:lnTo>
                      <a:lnTo>
                        <a:pt x="259966" y="290680"/>
                      </a:lnTo>
                      <a:lnTo>
                        <a:pt x="259966" y="0"/>
                      </a:lnTo>
                      <a:close/>
                    </a:path>
                  </a:pathLst>
                </a:custGeom>
                <a:solidFill>
                  <a:srgbClr val="2D5967"/>
                </a:solidFill>
                <a:ln w="6417"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2F6FA50-059D-43A8-95CF-9E8175F927C1}"/>
                    </a:ext>
                  </a:extLst>
                </p:cNvPr>
                <p:cNvSpPr/>
                <p:nvPr/>
              </p:nvSpPr>
              <p:spPr>
                <a:xfrm>
                  <a:off x="3385898" y="2490409"/>
                  <a:ext cx="86652" cy="15356"/>
                </a:xfrm>
                <a:custGeom>
                  <a:avLst/>
                  <a:gdLst>
                    <a:gd name="connsiteX0" fmla="*/ 86653 w 86652"/>
                    <a:gd name="connsiteY0" fmla="*/ 0 h 15356"/>
                    <a:gd name="connsiteX1" fmla="*/ 0 w 86652"/>
                    <a:gd name="connsiteY1" fmla="*/ 0 h 15356"/>
                    <a:gd name="connsiteX2" fmla="*/ 0 w 86652"/>
                    <a:gd name="connsiteY2" fmla="*/ 7678 h 15356"/>
                    <a:gd name="connsiteX3" fmla="*/ 0 w 86652"/>
                    <a:gd name="connsiteY3" fmla="*/ 15357 h 15356"/>
                    <a:gd name="connsiteX4" fmla="*/ 86653 w 86652"/>
                    <a:gd name="connsiteY4" fmla="*/ 15357 h 15356"/>
                    <a:gd name="connsiteX5" fmla="*/ 86653 w 86652"/>
                    <a:gd name="connsiteY5" fmla="*/ 0 h 1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652" h="15356">
                      <a:moveTo>
                        <a:pt x="86653" y="0"/>
                      </a:moveTo>
                      <a:lnTo>
                        <a:pt x="0" y="0"/>
                      </a:lnTo>
                      <a:lnTo>
                        <a:pt x="0" y="7678"/>
                      </a:lnTo>
                      <a:lnTo>
                        <a:pt x="0" y="15357"/>
                      </a:lnTo>
                      <a:lnTo>
                        <a:pt x="86653" y="15357"/>
                      </a:lnTo>
                      <a:lnTo>
                        <a:pt x="86653" y="0"/>
                      </a:lnTo>
                      <a:close/>
                    </a:path>
                  </a:pathLst>
                </a:custGeom>
                <a:solidFill>
                  <a:srgbClr val="2D5967"/>
                </a:solidFill>
                <a:ln w="6417"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F2405C25-38A7-46E1-ABA6-89594F97ED6F}"/>
                    </a:ext>
                  </a:extLst>
                </p:cNvPr>
                <p:cNvSpPr/>
                <p:nvPr/>
              </p:nvSpPr>
              <p:spPr>
                <a:xfrm>
                  <a:off x="3278403" y="2461889"/>
                  <a:ext cx="194154" cy="15356"/>
                </a:xfrm>
                <a:custGeom>
                  <a:avLst/>
                  <a:gdLst>
                    <a:gd name="connsiteX0" fmla="*/ 194155 w 194154"/>
                    <a:gd name="connsiteY0" fmla="*/ 0 h 15356"/>
                    <a:gd name="connsiteX1" fmla="*/ 0 w 194154"/>
                    <a:gd name="connsiteY1" fmla="*/ 0 h 15356"/>
                    <a:gd name="connsiteX2" fmla="*/ 0 w 194154"/>
                    <a:gd name="connsiteY2" fmla="*/ 15357 h 15356"/>
                    <a:gd name="connsiteX3" fmla="*/ 86653 w 194154"/>
                    <a:gd name="connsiteY3" fmla="*/ 15357 h 15356"/>
                    <a:gd name="connsiteX4" fmla="*/ 107495 w 194154"/>
                    <a:gd name="connsiteY4" fmla="*/ 15357 h 15356"/>
                    <a:gd name="connsiteX5" fmla="*/ 194155 w 194154"/>
                    <a:gd name="connsiteY5" fmla="*/ 15357 h 15356"/>
                    <a:gd name="connsiteX6" fmla="*/ 194155 w 194154"/>
                    <a:gd name="connsiteY6" fmla="*/ 0 h 1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154" h="15356">
                      <a:moveTo>
                        <a:pt x="194155" y="0"/>
                      </a:moveTo>
                      <a:lnTo>
                        <a:pt x="0" y="0"/>
                      </a:lnTo>
                      <a:lnTo>
                        <a:pt x="0" y="15357"/>
                      </a:lnTo>
                      <a:lnTo>
                        <a:pt x="86653" y="15357"/>
                      </a:lnTo>
                      <a:lnTo>
                        <a:pt x="107495" y="15357"/>
                      </a:lnTo>
                      <a:lnTo>
                        <a:pt x="194155" y="15357"/>
                      </a:lnTo>
                      <a:lnTo>
                        <a:pt x="194155" y="0"/>
                      </a:lnTo>
                      <a:close/>
                    </a:path>
                  </a:pathLst>
                </a:custGeom>
                <a:solidFill>
                  <a:srgbClr val="2D5967"/>
                </a:solidFill>
                <a:ln w="6417"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0B634CE1-0093-4A63-9B11-E9BDEF8E9779}"/>
                    </a:ext>
                  </a:extLst>
                </p:cNvPr>
                <p:cNvSpPr/>
                <p:nvPr/>
              </p:nvSpPr>
              <p:spPr>
                <a:xfrm>
                  <a:off x="3385898" y="2517833"/>
                  <a:ext cx="87750" cy="16453"/>
                </a:xfrm>
                <a:custGeom>
                  <a:avLst/>
                  <a:gdLst>
                    <a:gd name="connsiteX0" fmla="*/ 87750 w 87750"/>
                    <a:gd name="connsiteY0" fmla="*/ 0 h 16453"/>
                    <a:gd name="connsiteX1" fmla="*/ 0 w 87750"/>
                    <a:gd name="connsiteY1" fmla="*/ 0 h 16453"/>
                    <a:gd name="connsiteX2" fmla="*/ 0 w 87750"/>
                    <a:gd name="connsiteY2" fmla="*/ 16453 h 16453"/>
                    <a:gd name="connsiteX3" fmla="*/ 87750 w 87750"/>
                    <a:gd name="connsiteY3" fmla="*/ 16453 h 16453"/>
                    <a:gd name="connsiteX4" fmla="*/ 87750 w 87750"/>
                    <a:gd name="connsiteY4" fmla="*/ 0 h 1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50" h="16453">
                      <a:moveTo>
                        <a:pt x="87750" y="0"/>
                      </a:moveTo>
                      <a:lnTo>
                        <a:pt x="0" y="0"/>
                      </a:lnTo>
                      <a:lnTo>
                        <a:pt x="0" y="16453"/>
                      </a:lnTo>
                      <a:lnTo>
                        <a:pt x="87750" y="16453"/>
                      </a:lnTo>
                      <a:lnTo>
                        <a:pt x="87750" y="0"/>
                      </a:lnTo>
                      <a:close/>
                    </a:path>
                  </a:pathLst>
                </a:custGeom>
                <a:solidFill>
                  <a:srgbClr val="2D5967"/>
                </a:solidFill>
                <a:ln w="6417"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104513F3-1AA1-4661-A9FB-44888956AEFB}"/>
                    </a:ext>
                  </a:extLst>
                </p:cNvPr>
                <p:cNvSpPr/>
                <p:nvPr/>
              </p:nvSpPr>
              <p:spPr>
                <a:xfrm>
                  <a:off x="3385898" y="2546350"/>
                  <a:ext cx="87750" cy="16453"/>
                </a:xfrm>
                <a:custGeom>
                  <a:avLst/>
                  <a:gdLst>
                    <a:gd name="connsiteX0" fmla="*/ 87750 w 87750"/>
                    <a:gd name="connsiteY0" fmla="*/ 0 h 16453"/>
                    <a:gd name="connsiteX1" fmla="*/ 0 w 87750"/>
                    <a:gd name="connsiteY1" fmla="*/ 0 h 16453"/>
                    <a:gd name="connsiteX2" fmla="*/ 0 w 87750"/>
                    <a:gd name="connsiteY2" fmla="*/ 16453 h 16453"/>
                    <a:gd name="connsiteX3" fmla="*/ 87750 w 87750"/>
                    <a:gd name="connsiteY3" fmla="*/ 16453 h 16453"/>
                    <a:gd name="connsiteX4" fmla="*/ 87750 w 87750"/>
                    <a:gd name="connsiteY4" fmla="*/ 0 h 1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50" h="16453">
                      <a:moveTo>
                        <a:pt x="87750" y="0"/>
                      </a:moveTo>
                      <a:lnTo>
                        <a:pt x="0" y="0"/>
                      </a:lnTo>
                      <a:lnTo>
                        <a:pt x="0" y="16453"/>
                      </a:lnTo>
                      <a:lnTo>
                        <a:pt x="87750" y="16453"/>
                      </a:lnTo>
                      <a:lnTo>
                        <a:pt x="87750" y="0"/>
                      </a:lnTo>
                      <a:close/>
                    </a:path>
                  </a:pathLst>
                </a:custGeom>
                <a:solidFill>
                  <a:srgbClr val="2D5967"/>
                </a:solidFill>
                <a:ln w="6417"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2DD2C028-11AC-4D4C-863F-DCE75E52C60A}"/>
                    </a:ext>
                  </a:extLst>
                </p:cNvPr>
                <p:cNvSpPr/>
                <p:nvPr/>
              </p:nvSpPr>
              <p:spPr>
                <a:xfrm>
                  <a:off x="3385898" y="2574870"/>
                  <a:ext cx="52649" cy="16453"/>
                </a:xfrm>
                <a:custGeom>
                  <a:avLst/>
                  <a:gdLst>
                    <a:gd name="connsiteX0" fmla="*/ 52650 w 52649"/>
                    <a:gd name="connsiteY0" fmla="*/ 0 h 16453"/>
                    <a:gd name="connsiteX1" fmla="*/ 0 w 52649"/>
                    <a:gd name="connsiteY1" fmla="*/ 0 h 16453"/>
                    <a:gd name="connsiteX2" fmla="*/ 0 w 52649"/>
                    <a:gd name="connsiteY2" fmla="*/ 16453 h 16453"/>
                    <a:gd name="connsiteX3" fmla="*/ 52650 w 52649"/>
                    <a:gd name="connsiteY3" fmla="*/ 16453 h 16453"/>
                    <a:gd name="connsiteX4" fmla="*/ 52650 w 52649"/>
                    <a:gd name="connsiteY4" fmla="*/ 0 h 1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49" h="16453">
                      <a:moveTo>
                        <a:pt x="52650" y="0"/>
                      </a:moveTo>
                      <a:lnTo>
                        <a:pt x="0" y="0"/>
                      </a:lnTo>
                      <a:lnTo>
                        <a:pt x="0" y="16453"/>
                      </a:lnTo>
                      <a:lnTo>
                        <a:pt x="52650" y="16453"/>
                      </a:lnTo>
                      <a:lnTo>
                        <a:pt x="52650" y="0"/>
                      </a:lnTo>
                      <a:close/>
                    </a:path>
                  </a:pathLst>
                </a:custGeom>
                <a:solidFill>
                  <a:srgbClr val="2D5967"/>
                </a:solidFill>
                <a:ln w="6417"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6ECA7691-BDBF-4968-B43E-19B3121DC40A}"/>
                    </a:ext>
                  </a:extLst>
                </p:cNvPr>
                <p:cNvSpPr/>
                <p:nvPr/>
              </p:nvSpPr>
              <p:spPr>
                <a:xfrm>
                  <a:off x="3014048" y="2490409"/>
                  <a:ext cx="359785" cy="377334"/>
                </a:xfrm>
                <a:custGeom>
                  <a:avLst/>
                  <a:gdLst>
                    <a:gd name="connsiteX0" fmla="*/ 359786 w 359785"/>
                    <a:gd name="connsiteY0" fmla="*/ 0 h 377334"/>
                    <a:gd name="connsiteX1" fmla="*/ 300552 w 359785"/>
                    <a:gd name="connsiteY1" fmla="*/ 0 h 377334"/>
                    <a:gd name="connsiteX2" fmla="*/ 0 w 359785"/>
                    <a:gd name="connsiteY2" fmla="*/ 0 h 377334"/>
                    <a:gd name="connsiteX3" fmla="*/ 0 w 359785"/>
                    <a:gd name="connsiteY3" fmla="*/ 377335 h 377334"/>
                    <a:gd name="connsiteX4" fmla="*/ 359786 w 359785"/>
                    <a:gd name="connsiteY4" fmla="*/ 377335 h 377334"/>
                    <a:gd name="connsiteX5" fmla="*/ 359786 w 359785"/>
                    <a:gd name="connsiteY5" fmla="*/ 0 h 377334"/>
                    <a:gd name="connsiteX6" fmla="*/ 16459 w 359785"/>
                    <a:gd name="connsiteY6" fmla="*/ 360882 h 377334"/>
                    <a:gd name="connsiteX7" fmla="*/ 16459 w 359785"/>
                    <a:gd name="connsiteY7" fmla="*/ 15357 h 377334"/>
                    <a:gd name="connsiteX8" fmla="*/ 300552 w 359785"/>
                    <a:gd name="connsiteY8" fmla="*/ 15357 h 377334"/>
                    <a:gd name="connsiteX9" fmla="*/ 343333 w 359785"/>
                    <a:gd name="connsiteY9" fmla="*/ 15357 h 377334"/>
                    <a:gd name="connsiteX10" fmla="*/ 343333 w 359785"/>
                    <a:gd name="connsiteY10" fmla="*/ 360882 h 377334"/>
                    <a:gd name="connsiteX11" fmla="*/ 16459 w 359785"/>
                    <a:gd name="connsiteY11" fmla="*/ 360882 h 37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785" h="377334">
                      <a:moveTo>
                        <a:pt x="359786" y="0"/>
                      </a:moveTo>
                      <a:lnTo>
                        <a:pt x="300552" y="0"/>
                      </a:lnTo>
                      <a:lnTo>
                        <a:pt x="0" y="0"/>
                      </a:lnTo>
                      <a:lnTo>
                        <a:pt x="0" y="377335"/>
                      </a:lnTo>
                      <a:lnTo>
                        <a:pt x="359786" y="377335"/>
                      </a:lnTo>
                      <a:lnTo>
                        <a:pt x="359786" y="0"/>
                      </a:lnTo>
                      <a:close/>
                      <a:moveTo>
                        <a:pt x="16459" y="360882"/>
                      </a:moveTo>
                      <a:lnTo>
                        <a:pt x="16459" y="15357"/>
                      </a:lnTo>
                      <a:lnTo>
                        <a:pt x="300552" y="15357"/>
                      </a:lnTo>
                      <a:lnTo>
                        <a:pt x="343333" y="15357"/>
                      </a:lnTo>
                      <a:lnTo>
                        <a:pt x="343333" y="360882"/>
                      </a:lnTo>
                      <a:lnTo>
                        <a:pt x="16459" y="360882"/>
                      </a:lnTo>
                      <a:close/>
                    </a:path>
                  </a:pathLst>
                </a:custGeom>
                <a:solidFill>
                  <a:srgbClr val="2D5967"/>
                </a:solidFill>
                <a:ln w="6417"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DF02DE52-3097-4EBD-948E-7DB234B44B4E}"/>
                    </a:ext>
                  </a:extLst>
                </p:cNvPr>
                <p:cNvSpPr/>
                <p:nvPr/>
              </p:nvSpPr>
              <p:spPr>
                <a:xfrm>
                  <a:off x="3043668" y="2522219"/>
                  <a:ext cx="302344" cy="153565"/>
                </a:xfrm>
                <a:custGeom>
                  <a:avLst/>
                  <a:gdLst>
                    <a:gd name="connsiteX0" fmla="*/ 43878 w 302344"/>
                    <a:gd name="connsiteY0" fmla="*/ 136015 h 153565"/>
                    <a:gd name="connsiteX1" fmla="*/ 17550 w 302344"/>
                    <a:gd name="connsiteY1" fmla="*/ 136015 h 153565"/>
                    <a:gd name="connsiteX2" fmla="*/ 46073 w 302344"/>
                    <a:gd name="connsiteY2" fmla="*/ 98721 h 153565"/>
                    <a:gd name="connsiteX3" fmla="*/ 64720 w 302344"/>
                    <a:gd name="connsiteY3" fmla="*/ 73492 h 153565"/>
                    <a:gd name="connsiteX4" fmla="*/ 86653 w 302344"/>
                    <a:gd name="connsiteY4" fmla="*/ 46070 h 153565"/>
                    <a:gd name="connsiteX5" fmla="*/ 106398 w 302344"/>
                    <a:gd name="connsiteY5" fmla="*/ 42779 h 153565"/>
                    <a:gd name="connsiteX6" fmla="*/ 136018 w 302344"/>
                    <a:gd name="connsiteY6" fmla="*/ 31810 h 153565"/>
                    <a:gd name="connsiteX7" fmla="*/ 173313 w 302344"/>
                    <a:gd name="connsiteY7" fmla="*/ 15357 h 153565"/>
                    <a:gd name="connsiteX8" fmla="*/ 219379 w 302344"/>
                    <a:gd name="connsiteY8" fmla="*/ 43876 h 153565"/>
                    <a:gd name="connsiteX9" fmla="*/ 244610 w 302344"/>
                    <a:gd name="connsiteY9" fmla="*/ 63620 h 153565"/>
                    <a:gd name="connsiteX10" fmla="*/ 261063 w 302344"/>
                    <a:gd name="connsiteY10" fmla="*/ 70202 h 153565"/>
                    <a:gd name="connsiteX11" fmla="*/ 281905 w 302344"/>
                    <a:gd name="connsiteY11" fmla="*/ 136015 h 153565"/>
                    <a:gd name="connsiteX12" fmla="*/ 259966 w 302344"/>
                    <a:gd name="connsiteY12" fmla="*/ 136015 h 153565"/>
                    <a:gd name="connsiteX13" fmla="*/ 259966 w 302344"/>
                    <a:gd name="connsiteY13" fmla="*/ 152469 h 153565"/>
                    <a:gd name="connsiteX14" fmla="*/ 291774 w 302344"/>
                    <a:gd name="connsiteY14" fmla="*/ 152469 h 153565"/>
                    <a:gd name="connsiteX15" fmla="*/ 293968 w 302344"/>
                    <a:gd name="connsiteY15" fmla="*/ 148081 h 153565"/>
                    <a:gd name="connsiteX16" fmla="*/ 269834 w 302344"/>
                    <a:gd name="connsiteY16" fmla="*/ 57039 h 153565"/>
                    <a:gd name="connsiteX17" fmla="*/ 247902 w 302344"/>
                    <a:gd name="connsiteY17" fmla="*/ 48264 h 153565"/>
                    <a:gd name="connsiteX18" fmla="*/ 233637 w 302344"/>
                    <a:gd name="connsiteY18" fmla="*/ 37295 h 153565"/>
                    <a:gd name="connsiteX19" fmla="*/ 173313 w 302344"/>
                    <a:gd name="connsiteY19" fmla="*/ 0 h 153565"/>
                    <a:gd name="connsiteX20" fmla="*/ 123948 w 302344"/>
                    <a:gd name="connsiteY20" fmla="*/ 20841 h 153565"/>
                    <a:gd name="connsiteX21" fmla="*/ 108592 w 302344"/>
                    <a:gd name="connsiteY21" fmla="*/ 27422 h 153565"/>
                    <a:gd name="connsiteX22" fmla="*/ 81173 w 302344"/>
                    <a:gd name="connsiteY22" fmla="*/ 31810 h 153565"/>
                    <a:gd name="connsiteX23" fmla="*/ 49365 w 302344"/>
                    <a:gd name="connsiteY23" fmla="*/ 71298 h 153565"/>
                    <a:gd name="connsiteX24" fmla="*/ 39489 w 302344"/>
                    <a:gd name="connsiteY24" fmla="*/ 85558 h 153565"/>
                    <a:gd name="connsiteX25" fmla="*/ 1097 w 302344"/>
                    <a:gd name="connsiteY25" fmla="*/ 144790 h 153565"/>
                    <a:gd name="connsiteX26" fmla="*/ 0 w 302344"/>
                    <a:gd name="connsiteY26" fmla="*/ 153565 h 153565"/>
                    <a:gd name="connsiteX27" fmla="*/ 43878 w 302344"/>
                    <a:gd name="connsiteY27" fmla="*/ 153565 h 153565"/>
                    <a:gd name="connsiteX28" fmla="*/ 43878 w 302344"/>
                    <a:gd name="connsiteY28" fmla="*/ 136015 h 15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2344" h="153565">
                      <a:moveTo>
                        <a:pt x="43878" y="136015"/>
                      </a:moveTo>
                      <a:lnTo>
                        <a:pt x="17550" y="136015"/>
                      </a:lnTo>
                      <a:cubicBezTo>
                        <a:pt x="20842" y="120658"/>
                        <a:pt x="31808" y="106399"/>
                        <a:pt x="46073" y="98721"/>
                      </a:cubicBezTo>
                      <a:cubicBezTo>
                        <a:pt x="55942" y="93236"/>
                        <a:pt x="62526" y="84461"/>
                        <a:pt x="64720" y="73492"/>
                      </a:cubicBezTo>
                      <a:cubicBezTo>
                        <a:pt x="66915" y="61427"/>
                        <a:pt x="75687" y="50457"/>
                        <a:pt x="86653" y="46070"/>
                      </a:cubicBezTo>
                      <a:cubicBezTo>
                        <a:pt x="93237" y="43876"/>
                        <a:pt x="99820" y="42779"/>
                        <a:pt x="106398" y="42779"/>
                      </a:cubicBezTo>
                      <a:cubicBezTo>
                        <a:pt x="117370" y="43876"/>
                        <a:pt x="127239" y="39488"/>
                        <a:pt x="136018" y="31810"/>
                      </a:cubicBezTo>
                      <a:cubicBezTo>
                        <a:pt x="145887" y="21938"/>
                        <a:pt x="159054" y="15357"/>
                        <a:pt x="173313" y="15357"/>
                      </a:cubicBezTo>
                      <a:cubicBezTo>
                        <a:pt x="193057" y="15357"/>
                        <a:pt x="210607" y="26326"/>
                        <a:pt x="219379" y="43876"/>
                      </a:cubicBezTo>
                      <a:cubicBezTo>
                        <a:pt x="224865" y="53748"/>
                        <a:pt x="233637" y="61426"/>
                        <a:pt x="244610" y="63620"/>
                      </a:cubicBezTo>
                      <a:cubicBezTo>
                        <a:pt x="250096" y="64717"/>
                        <a:pt x="255576" y="66911"/>
                        <a:pt x="261063" y="70202"/>
                      </a:cubicBezTo>
                      <a:cubicBezTo>
                        <a:pt x="283002" y="84461"/>
                        <a:pt x="291774" y="111883"/>
                        <a:pt x="281905" y="136015"/>
                      </a:cubicBezTo>
                      <a:lnTo>
                        <a:pt x="259966" y="136015"/>
                      </a:lnTo>
                      <a:lnTo>
                        <a:pt x="259966" y="152469"/>
                      </a:lnTo>
                      <a:lnTo>
                        <a:pt x="291774" y="152469"/>
                      </a:lnTo>
                      <a:lnTo>
                        <a:pt x="293968" y="148081"/>
                      </a:lnTo>
                      <a:cubicBezTo>
                        <a:pt x="311518" y="116271"/>
                        <a:pt x="300552" y="75686"/>
                        <a:pt x="269834" y="57039"/>
                      </a:cubicBezTo>
                      <a:cubicBezTo>
                        <a:pt x="263257" y="52651"/>
                        <a:pt x="255576" y="49360"/>
                        <a:pt x="247902" y="48264"/>
                      </a:cubicBezTo>
                      <a:cubicBezTo>
                        <a:pt x="242416" y="47166"/>
                        <a:pt x="236929" y="42779"/>
                        <a:pt x="233637" y="37295"/>
                      </a:cubicBezTo>
                      <a:cubicBezTo>
                        <a:pt x="222671" y="14259"/>
                        <a:pt x="198537" y="0"/>
                        <a:pt x="173313" y="0"/>
                      </a:cubicBezTo>
                      <a:cubicBezTo>
                        <a:pt x="154665" y="0"/>
                        <a:pt x="137115" y="7678"/>
                        <a:pt x="123948" y="20841"/>
                      </a:cubicBezTo>
                      <a:cubicBezTo>
                        <a:pt x="119565" y="25228"/>
                        <a:pt x="114079" y="27422"/>
                        <a:pt x="108592" y="27422"/>
                      </a:cubicBezTo>
                      <a:cubicBezTo>
                        <a:pt x="98723" y="26326"/>
                        <a:pt x="89945" y="28519"/>
                        <a:pt x="81173" y="31810"/>
                      </a:cubicBezTo>
                      <a:cubicBezTo>
                        <a:pt x="64720" y="38391"/>
                        <a:pt x="53747" y="53748"/>
                        <a:pt x="49365" y="71298"/>
                      </a:cubicBezTo>
                      <a:cubicBezTo>
                        <a:pt x="48267" y="77880"/>
                        <a:pt x="43878" y="83364"/>
                        <a:pt x="39489" y="85558"/>
                      </a:cubicBezTo>
                      <a:cubicBezTo>
                        <a:pt x="17550" y="96527"/>
                        <a:pt x="2194" y="119562"/>
                        <a:pt x="1097" y="144790"/>
                      </a:cubicBezTo>
                      <a:lnTo>
                        <a:pt x="0" y="153565"/>
                      </a:lnTo>
                      <a:lnTo>
                        <a:pt x="43878" y="153565"/>
                      </a:lnTo>
                      <a:lnTo>
                        <a:pt x="43878" y="136015"/>
                      </a:lnTo>
                      <a:close/>
                    </a:path>
                  </a:pathLst>
                </a:custGeom>
                <a:solidFill>
                  <a:srgbClr val="2D5967"/>
                </a:solidFill>
                <a:ln w="6417"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E11BCE43-0BA3-49A7-A5CD-9A25D5035DC3}"/>
                    </a:ext>
                  </a:extLst>
                </p:cNvPr>
                <p:cNvSpPr/>
                <p:nvPr/>
              </p:nvSpPr>
              <p:spPr>
                <a:xfrm>
                  <a:off x="3098513" y="2622038"/>
                  <a:ext cx="191959" cy="216085"/>
                </a:xfrm>
                <a:custGeom>
                  <a:avLst/>
                  <a:gdLst>
                    <a:gd name="connsiteX0" fmla="*/ 191960 w 191959"/>
                    <a:gd name="connsiteY0" fmla="*/ 18647 h 216085"/>
                    <a:gd name="connsiteX1" fmla="*/ 173313 w 191959"/>
                    <a:gd name="connsiteY1" fmla="*/ 0 h 216085"/>
                    <a:gd name="connsiteX2" fmla="*/ 18647 w 191959"/>
                    <a:gd name="connsiteY2" fmla="*/ 0 h 216085"/>
                    <a:gd name="connsiteX3" fmla="*/ 0 w 191959"/>
                    <a:gd name="connsiteY3" fmla="*/ 18647 h 216085"/>
                    <a:gd name="connsiteX4" fmla="*/ 0 w 191959"/>
                    <a:gd name="connsiteY4" fmla="*/ 197439 h 216085"/>
                    <a:gd name="connsiteX5" fmla="*/ 18647 w 191959"/>
                    <a:gd name="connsiteY5" fmla="*/ 216086 h 216085"/>
                    <a:gd name="connsiteX6" fmla="*/ 173313 w 191959"/>
                    <a:gd name="connsiteY6" fmla="*/ 216086 h 216085"/>
                    <a:gd name="connsiteX7" fmla="*/ 191960 w 191959"/>
                    <a:gd name="connsiteY7" fmla="*/ 197439 h 216085"/>
                    <a:gd name="connsiteX8" fmla="*/ 191960 w 191959"/>
                    <a:gd name="connsiteY8" fmla="*/ 18647 h 216085"/>
                    <a:gd name="connsiteX9" fmla="*/ 173313 w 191959"/>
                    <a:gd name="connsiteY9" fmla="*/ 198536 h 216085"/>
                    <a:gd name="connsiteX10" fmla="*/ 18647 w 191959"/>
                    <a:gd name="connsiteY10" fmla="*/ 198536 h 216085"/>
                    <a:gd name="connsiteX11" fmla="*/ 16453 w 191959"/>
                    <a:gd name="connsiteY11" fmla="*/ 196341 h 216085"/>
                    <a:gd name="connsiteX12" fmla="*/ 16453 w 191959"/>
                    <a:gd name="connsiteY12" fmla="*/ 18647 h 216085"/>
                    <a:gd name="connsiteX13" fmla="*/ 18647 w 191959"/>
                    <a:gd name="connsiteY13" fmla="*/ 16453 h 216085"/>
                    <a:gd name="connsiteX14" fmla="*/ 173313 w 191959"/>
                    <a:gd name="connsiteY14" fmla="*/ 16453 h 216085"/>
                    <a:gd name="connsiteX15" fmla="*/ 175507 w 191959"/>
                    <a:gd name="connsiteY15" fmla="*/ 18647 h 216085"/>
                    <a:gd name="connsiteX16" fmla="*/ 175507 w 191959"/>
                    <a:gd name="connsiteY16" fmla="*/ 197439 h 216085"/>
                    <a:gd name="connsiteX17" fmla="*/ 173313 w 191959"/>
                    <a:gd name="connsiteY17" fmla="*/ 198536 h 21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959" h="216085">
                      <a:moveTo>
                        <a:pt x="191960" y="18647"/>
                      </a:moveTo>
                      <a:cubicBezTo>
                        <a:pt x="191960" y="8775"/>
                        <a:pt x="183182" y="0"/>
                        <a:pt x="173313" y="0"/>
                      </a:cubicBezTo>
                      <a:lnTo>
                        <a:pt x="18647" y="0"/>
                      </a:lnTo>
                      <a:cubicBezTo>
                        <a:pt x="8778" y="0"/>
                        <a:pt x="0" y="8775"/>
                        <a:pt x="0" y="18647"/>
                      </a:cubicBezTo>
                      <a:lnTo>
                        <a:pt x="0" y="197439"/>
                      </a:lnTo>
                      <a:cubicBezTo>
                        <a:pt x="0" y="207314"/>
                        <a:pt x="8778" y="216086"/>
                        <a:pt x="18647" y="216086"/>
                      </a:cubicBezTo>
                      <a:lnTo>
                        <a:pt x="173313" y="216086"/>
                      </a:lnTo>
                      <a:cubicBezTo>
                        <a:pt x="183182" y="216086"/>
                        <a:pt x="191960" y="207314"/>
                        <a:pt x="191960" y="197439"/>
                      </a:cubicBezTo>
                      <a:lnTo>
                        <a:pt x="191960" y="18647"/>
                      </a:lnTo>
                      <a:close/>
                      <a:moveTo>
                        <a:pt x="173313" y="198536"/>
                      </a:moveTo>
                      <a:lnTo>
                        <a:pt x="18647" y="198536"/>
                      </a:lnTo>
                      <a:cubicBezTo>
                        <a:pt x="17550" y="198536"/>
                        <a:pt x="16453" y="197439"/>
                        <a:pt x="16453" y="196341"/>
                      </a:cubicBezTo>
                      <a:lnTo>
                        <a:pt x="16453" y="18647"/>
                      </a:lnTo>
                      <a:cubicBezTo>
                        <a:pt x="16453" y="17550"/>
                        <a:pt x="17550" y="16453"/>
                        <a:pt x="18647" y="16453"/>
                      </a:cubicBezTo>
                      <a:lnTo>
                        <a:pt x="173313" y="16453"/>
                      </a:lnTo>
                      <a:cubicBezTo>
                        <a:pt x="174410" y="16453"/>
                        <a:pt x="175507" y="17550"/>
                        <a:pt x="175507" y="18647"/>
                      </a:cubicBezTo>
                      <a:lnTo>
                        <a:pt x="175507" y="197439"/>
                      </a:lnTo>
                      <a:cubicBezTo>
                        <a:pt x="175507" y="198536"/>
                        <a:pt x="174410" y="198536"/>
                        <a:pt x="173313" y="198536"/>
                      </a:cubicBezTo>
                      <a:close/>
                    </a:path>
                  </a:pathLst>
                </a:custGeom>
                <a:solidFill>
                  <a:srgbClr val="2D5967"/>
                </a:solidFill>
                <a:ln w="6417"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984100CF-D4DE-4D5D-AF6E-CD92D97FF962}"/>
                    </a:ext>
                  </a:extLst>
                </p:cNvPr>
                <p:cNvSpPr/>
                <p:nvPr/>
              </p:nvSpPr>
              <p:spPr>
                <a:xfrm>
                  <a:off x="3128127" y="2650555"/>
                  <a:ext cx="133823" cy="73490"/>
                </a:xfrm>
                <a:custGeom>
                  <a:avLst/>
                  <a:gdLst>
                    <a:gd name="connsiteX0" fmla="*/ 133823 w 133823"/>
                    <a:gd name="connsiteY0" fmla="*/ 52648 h 73490"/>
                    <a:gd name="connsiteX1" fmla="*/ 133823 w 133823"/>
                    <a:gd name="connsiteY1" fmla="*/ 0 h 73490"/>
                    <a:gd name="connsiteX2" fmla="*/ 0 w 133823"/>
                    <a:gd name="connsiteY2" fmla="*/ 0 h 73490"/>
                    <a:gd name="connsiteX3" fmla="*/ 0 w 133823"/>
                    <a:gd name="connsiteY3" fmla="*/ 73490 h 73490"/>
                    <a:gd name="connsiteX4" fmla="*/ 133823 w 133823"/>
                    <a:gd name="connsiteY4" fmla="*/ 73490 h 73490"/>
                    <a:gd name="connsiteX5" fmla="*/ 133823 w 133823"/>
                    <a:gd name="connsiteY5" fmla="*/ 52648 h 73490"/>
                    <a:gd name="connsiteX6" fmla="*/ 16453 w 133823"/>
                    <a:gd name="connsiteY6" fmla="*/ 16453 h 73490"/>
                    <a:gd name="connsiteX7" fmla="*/ 118468 w 133823"/>
                    <a:gd name="connsiteY7" fmla="*/ 16453 h 73490"/>
                    <a:gd name="connsiteX8" fmla="*/ 118468 w 133823"/>
                    <a:gd name="connsiteY8" fmla="*/ 57037 h 73490"/>
                    <a:gd name="connsiteX9" fmla="*/ 16453 w 133823"/>
                    <a:gd name="connsiteY9" fmla="*/ 57037 h 73490"/>
                    <a:gd name="connsiteX10" fmla="*/ 16453 w 133823"/>
                    <a:gd name="connsiteY10" fmla="*/ 16453 h 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823" h="73490">
                      <a:moveTo>
                        <a:pt x="133823" y="52648"/>
                      </a:moveTo>
                      <a:lnTo>
                        <a:pt x="133823" y="0"/>
                      </a:lnTo>
                      <a:lnTo>
                        <a:pt x="0" y="0"/>
                      </a:lnTo>
                      <a:lnTo>
                        <a:pt x="0" y="73490"/>
                      </a:lnTo>
                      <a:lnTo>
                        <a:pt x="133823" y="73490"/>
                      </a:lnTo>
                      <a:lnTo>
                        <a:pt x="133823" y="52648"/>
                      </a:lnTo>
                      <a:close/>
                      <a:moveTo>
                        <a:pt x="16453" y="16453"/>
                      </a:moveTo>
                      <a:lnTo>
                        <a:pt x="118468" y="16453"/>
                      </a:lnTo>
                      <a:lnTo>
                        <a:pt x="118468" y="57037"/>
                      </a:lnTo>
                      <a:lnTo>
                        <a:pt x="16453" y="57037"/>
                      </a:lnTo>
                      <a:lnTo>
                        <a:pt x="16453" y="16453"/>
                      </a:lnTo>
                      <a:close/>
                    </a:path>
                  </a:pathLst>
                </a:custGeom>
                <a:solidFill>
                  <a:srgbClr val="2D5967"/>
                </a:solidFill>
                <a:ln w="6417"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8DABBBEF-41FD-426B-866C-2AEEDC1036F0}"/>
                    </a:ext>
                  </a:extLst>
                </p:cNvPr>
                <p:cNvSpPr/>
                <p:nvPr/>
              </p:nvSpPr>
              <p:spPr>
                <a:xfrm>
                  <a:off x="3218071" y="2679075"/>
                  <a:ext cx="15361" cy="15356"/>
                </a:xfrm>
                <a:custGeom>
                  <a:avLst/>
                  <a:gdLst>
                    <a:gd name="connsiteX0" fmla="*/ 7681 w 15361"/>
                    <a:gd name="connsiteY0" fmla="*/ 15357 h 15356"/>
                    <a:gd name="connsiteX1" fmla="*/ 15362 w 15361"/>
                    <a:gd name="connsiteY1" fmla="*/ 7676 h 15356"/>
                    <a:gd name="connsiteX2" fmla="*/ 7681 w 15361"/>
                    <a:gd name="connsiteY2" fmla="*/ 0 h 15356"/>
                    <a:gd name="connsiteX3" fmla="*/ 0 w 15361"/>
                    <a:gd name="connsiteY3" fmla="*/ 7676 h 15356"/>
                    <a:gd name="connsiteX4" fmla="*/ 7681 w 15361"/>
                    <a:gd name="connsiteY4" fmla="*/ 15357 h 15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1" h="15356">
                      <a:moveTo>
                        <a:pt x="7681" y="15357"/>
                      </a:moveTo>
                      <a:cubicBezTo>
                        <a:pt x="11923" y="15357"/>
                        <a:pt x="15362" y="11917"/>
                        <a:pt x="15362" y="7676"/>
                      </a:cubicBezTo>
                      <a:cubicBezTo>
                        <a:pt x="15362" y="3438"/>
                        <a:pt x="11923" y="0"/>
                        <a:pt x="7681" y="0"/>
                      </a:cubicBezTo>
                      <a:cubicBezTo>
                        <a:pt x="3439" y="0"/>
                        <a:pt x="0" y="3438"/>
                        <a:pt x="0" y="7676"/>
                      </a:cubicBezTo>
                      <a:cubicBezTo>
                        <a:pt x="0" y="11917"/>
                        <a:pt x="3439" y="15357"/>
                        <a:pt x="7681" y="15357"/>
                      </a:cubicBezTo>
                      <a:close/>
                    </a:path>
                  </a:pathLst>
                </a:custGeom>
                <a:solidFill>
                  <a:srgbClr val="2D5967"/>
                </a:solidFill>
                <a:ln w="6417"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115CA8F9-32B8-4E5E-9066-0B93F8054AE9}"/>
                    </a:ext>
                  </a:extLst>
                </p:cNvPr>
                <p:cNvSpPr/>
                <p:nvPr/>
              </p:nvSpPr>
              <p:spPr>
                <a:xfrm>
                  <a:off x="3128127" y="2736115"/>
                  <a:ext cx="133823" cy="72394"/>
                </a:xfrm>
                <a:custGeom>
                  <a:avLst/>
                  <a:gdLst>
                    <a:gd name="connsiteX0" fmla="*/ 0 w 133823"/>
                    <a:gd name="connsiteY0" fmla="*/ 72395 h 72394"/>
                    <a:gd name="connsiteX1" fmla="*/ 133823 w 133823"/>
                    <a:gd name="connsiteY1" fmla="*/ 72395 h 72394"/>
                    <a:gd name="connsiteX2" fmla="*/ 133823 w 133823"/>
                    <a:gd name="connsiteY2" fmla="*/ 0 h 72394"/>
                    <a:gd name="connsiteX3" fmla="*/ 0 w 133823"/>
                    <a:gd name="connsiteY3" fmla="*/ 0 h 72394"/>
                    <a:gd name="connsiteX4" fmla="*/ 0 w 133823"/>
                    <a:gd name="connsiteY4" fmla="*/ 72395 h 72394"/>
                    <a:gd name="connsiteX5" fmla="*/ 16453 w 133823"/>
                    <a:gd name="connsiteY5" fmla="*/ 15355 h 72394"/>
                    <a:gd name="connsiteX6" fmla="*/ 118468 w 133823"/>
                    <a:gd name="connsiteY6" fmla="*/ 15355 h 72394"/>
                    <a:gd name="connsiteX7" fmla="*/ 118468 w 133823"/>
                    <a:gd name="connsiteY7" fmla="*/ 55942 h 72394"/>
                    <a:gd name="connsiteX8" fmla="*/ 16453 w 133823"/>
                    <a:gd name="connsiteY8" fmla="*/ 55942 h 72394"/>
                    <a:gd name="connsiteX9" fmla="*/ 16453 w 133823"/>
                    <a:gd name="connsiteY9" fmla="*/ 15355 h 7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823" h="72394">
                      <a:moveTo>
                        <a:pt x="0" y="72395"/>
                      </a:moveTo>
                      <a:lnTo>
                        <a:pt x="133823" y="72395"/>
                      </a:lnTo>
                      <a:lnTo>
                        <a:pt x="133823" y="0"/>
                      </a:lnTo>
                      <a:lnTo>
                        <a:pt x="0" y="0"/>
                      </a:lnTo>
                      <a:lnTo>
                        <a:pt x="0" y="72395"/>
                      </a:lnTo>
                      <a:close/>
                      <a:moveTo>
                        <a:pt x="16453" y="15355"/>
                      </a:moveTo>
                      <a:lnTo>
                        <a:pt x="118468" y="15355"/>
                      </a:lnTo>
                      <a:lnTo>
                        <a:pt x="118468" y="55942"/>
                      </a:lnTo>
                      <a:lnTo>
                        <a:pt x="16453" y="55942"/>
                      </a:lnTo>
                      <a:lnTo>
                        <a:pt x="16453" y="15355"/>
                      </a:lnTo>
                      <a:close/>
                    </a:path>
                  </a:pathLst>
                </a:custGeom>
                <a:solidFill>
                  <a:srgbClr val="2D5967"/>
                </a:solidFill>
                <a:ln w="6417"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A822C2A5-7674-4BF0-8C60-D8B0ED7D00D1}"/>
                    </a:ext>
                  </a:extLst>
                </p:cNvPr>
                <p:cNvSpPr/>
                <p:nvPr/>
              </p:nvSpPr>
              <p:spPr>
                <a:xfrm>
                  <a:off x="3218071" y="2764632"/>
                  <a:ext cx="15361" cy="15355"/>
                </a:xfrm>
                <a:custGeom>
                  <a:avLst/>
                  <a:gdLst>
                    <a:gd name="connsiteX0" fmla="*/ 7681 w 15361"/>
                    <a:gd name="connsiteY0" fmla="*/ 15356 h 15355"/>
                    <a:gd name="connsiteX1" fmla="*/ 15362 w 15361"/>
                    <a:gd name="connsiteY1" fmla="*/ 7681 h 15355"/>
                    <a:gd name="connsiteX2" fmla="*/ 7681 w 15361"/>
                    <a:gd name="connsiteY2" fmla="*/ 0 h 15355"/>
                    <a:gd name="connsiteX3" fmla="*/ 0 w 15361"/>
                    <a:gd name="connsiteY3" fmla="*/ 7681 h 15355"/>
                    <a:gd name="connsiteX4" fmla="*/ 7681 w 15361"/>
                    <a:gd name="connsiteY4" fmla="*/ 15356 h 1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1" h="15355">
                      <a:moveTo>
                        <a:pt x="7681" y="15356"/>
                      </a:moveTo>
                      <a:cubicBezTo>
                        <a:pt x="11923" y="15356"/>
                        <a:pt x="15362" y="11923"/>
                        <a:pt x="15362" y="7681"/>
                      </a:cubicBezTo>
                      <a:cubicBezTo>
                        <a:pt x="15362" y="3439"/>
                        <a:pt x="11923" y="0"/>
                        <a:pt x="7681" y="0"/>
                      </a:cubicBezTo>
                      <a:cubicBezTo>
                        <a:pt x="3439" y="0"/>
                        <a:pt x="0" y="3439"/>
                        <a:pt x="0" y="7681"/>
                      </a:cubicBezTo>
                      <a:cubicBezTo>
                        <a:pt x="0" y="11923"/>
                        <a:pt x="3439" y="15356"/>
                        <a:pt x="7681" y="15356"/>
                      </a:cubicBezTo>
                      <a:close/>
                    </a:path>
                  </a:pathLst>
                </a:custGeom>
                <a:solidFill>
                  <a:srgbClr val="2D5967"/>
                </a:solidFill>
                <a:ln w="6417"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618DE75-24ED-4E69-9044-BD29E99FC52C}"/>
                    </a:ext>
                  </a:extLst>
                </p:cNvPr>
                <p:cNvSpPr/>
                <p:nvPr/>
              </p:nvSpPr>
              <p:spPr>
                <a:xfrm>
                  <a:off x="3414421" y="2656039"/>
                  <a:ext cx="39482" cy="35100"/>
                </a:xfrm>
                <a:custGeom>
                  <a:avLst/>
                  <a:gdLst>
                    <a:gd name="connsiteX0" fmla="*/ 9869 w 39482"/>
                    <a:gd name="connsiteY0" fmla="*/ 0 h 35100"/>
                    <a:gd name="connsiteX1" fmla="*/ 0 w 39482"/>
                    <a:gd name="connsiteY1" fmla="*/ 17550 h 35100"/>
                    <a:gd name="connsiteX2" fmla="*/ 9869 w 39482"/>
                    <a:gd name="connsiteY2" fmla="*/ 35100 h 35100"/>
                    <a:gd name="connsiteX3" fmla="*/ 29614 w 39482"/>
                    <a:gd name="connsiteY3" fmla="*/ 35100 h 35100"/>
                    <a:gd name="connsiteX4" fmla="*/ 39483 w 39482"/>
                    <a:gd name="connsiteY4" fmla="*/ 17550 h 35100"/>
                    <a:gd name="connsiteX5" fmla="*/ 29614 w 39482"/>
                    <a:gd name="connsiteY5" fmla="*/ 0 h 35100"/>
                    <a:gd name="connsiteX6" fmla="*/ 9869 w 39482"/>
                    <a:gd name="connsiteY6" fmla="*/ 0 h 3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82" h="35100">
                      <a:moveTo>
                        <a:pt x="9869" y="0"/>
                      </a:moveTo>
                      <a:lnTo>
                        <a:pt x="0" y="17550"/>
                      </a:lnTo>
                      <a:lnTo>
                        <a:pt x="9869" y="35100"/>
                      </a:lnTo>
                      <a:lnTo>
                        <a:pt x="29614" y="35100"/>
                      </a:lnTo>
                      <a:lnTo>
                        <a:pt x="39483" y="17550"/>
                      </a:lnTo>
                      <a:lnTo>
                        <a:pt x="29614" y="0"/>
                      </a:lnTo>
                      <a:lnTo>
                        <a:pt x="9869" y="0"/>
                      </a:lnTo>
                      <a:close/>
                    </a:path>
                  </a:pathLst>
                </a:custGeom>
                <a:solidFill>
                  <a:srgbClr val="2D5967"/>
                </a:solidFill>
                <a:ln w="6417"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1411F820-3E4D-4291-80B8-D944E01D51CB}"/>
                    </a:ext>
                  </a:extLst>
                </p:cNvPr>
                <p:cNvSpPr/>
                <p:nvPr/>
              </p:nvSpPr>
              <p:spPr>
                <a:xfrm>
                  <a:off x="3439645" y="2605584"/>
                  <a:ext cx="37294" cy="37294"/>
                </a:xfrm>
                <a:custGeom>
                  <a:avLst/>
                  <a:gdLst>
                    <a:gd name="connsiteX0" fmla="*/ 18647 w 37294"/>
                    <a:gd name="connsiteY0" fmla="*/ 0 h 37294"/>
                    <a:gd name="connsiteX1" fmla="*/ 0 w 37294"/>
                    <a:gd name="connsiteY1" fmla="*/ 18647 h 37294"/>
                    <a:gd name="connsiteX2" fmla="*/ 18647 w 37294"/>
                    <a:gd name="connsiteY2" fmla="*/ 37294 h 37294"/>
                    <a:gd name="connsiteX3" fmla="*/ 37295 w 37294"/>
                    <a:gd name="connsiteY3" fmla="*/ 18647 h 37294"/>
                    <a:gd name="connsiteX4" fmla="*/ 18647 w 37294"/>
                    <a:gd name="connsiteY4" fmla="*/ 0 h 37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94" h="37294">
                      <a:moveTo>
                        <a:pt x="18647" y="0"/>
                      </a:moveTo>
                      <a:cubicBezTo>
                        <a:pt x="8772" y="0"/>
                        <a:pt x="0" y="8775"/>
                        <a:pt x="0" y="18647"/>
                      </a:cubicBezTo>
                      <a:cubicBezTo>
                        <a:pt x="0" y="28519"/>
                        <a:pt x="8772" y="37294"/>
                        <a:pt x="18647" y="37294"/>
                      </a:cubicBezTo>
                      <a:cubicBezTo>
                        <a:pt x="28517" y="37294"/>
                        <a:pt x="37295" y="28519"/>
                        <a:pt x="37295" y="18647"/>
                      </a:cubicBezTo>
                      <a:cubicBezTo>
                        <a:pt x="37295" y="8775"/>
                        <a:pt x="28517" y="0"/>
                        <a:pt x="18647" y="0"/>
                      </a:cubicBezTo>
                      <a:close/>
                    </a:path>
                  </a:pathLst>
                </a:custGeom>
                <a:solidFill>
                  <a:srgbClr val="2D5967"/>
                </a:solidFill>
                <a:ln w="6417"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446D00A2-8A7B-44F0-898A-2E62C33ACE0B}"/>
                    </a:ext>
                  </a:extLst>
                </p:cNvPr>
                <p:cNvSpPr/>
                <p:nvPr/>
              </p:nvSpPr>
              <p:spPr>
                <a:xfrm>
                  <a:off x="3385898" y="2607777"/>
                  <a:ext cx="39489" cy="36197"/>
                </a:xfrm>
                <a:custGeom>
                  <a:avLst/>
                  <a:gdLst>
                    <a:gd name="connsiteX0" fmla="*/ 19744 w 39489"/>
                    <a:gd name="connsiteY0" fmla="*/ 0 h 36197"/>
                    <a:gd name="connsiteX1" fmla="*/ 0 w 39489"/>
                    <a:gd name="connsiteY1" fmla="*/ 36197 h 36197"/>
                    <a:gd name="connsiteX2" fmla="*/ 39489 w 39489"/>
                    <a:gd name="connsiteY2" fmla="*/ 36197 h 36197"/>
                    <a:gd name="connsiteX3" fmla="*/ 19744 w 39489"/>
                    <a:gd name="connsiteY3" fmla="*/ 0 h 36197"/>
                  </a:gdLst>
                  <a:ahLst/>
                  <a:cxnLst>
                    <a:cxn ang="0">
                      <a:pos x="connsiteX0" y="connsiteY0"/>
                    </a:cxn>
                    <a:cxn ang="0">
                      <a:pos x="connsiteX1" y="connsiteY1"/>
                    </a:cxn>
                    <a:cxn ang="0">
                      <a:pos x="connsiteX2" y="connsiteY2"/>
                    </a:cxn>
                    <a:cxn ang="0">
                      <a:pos x="connsiteX3" y="connsiteY3"/>
                    </a:cxn>
                  </a:cxnLst>
                  <a:rect l="l" t="t" r="r" b="b"/>
                  <a:pathLst>
                    <a:path w="39489" h="36197">
                      <a:moveTo>
                        <a:pt x="19744" y="0"/>
                      </a:moveTo>
                      <a:lnTo>
                        <a:pt x="0" y="36197"/>
                      </a:lnTo>
                      <a:lnTo>
                        <a:pt x="39489" y="36197"/>
                      </a:lnTo>
                      <a:lnTo>
                        <a:pt x="19744" y="0"/>
                      </a:lnTo>
                      <a:close/>
                    </a:path>
                  </a:pathLst>
                </a:custGeom>
                <a:solidFill>
                  <a:srgbClr val="2D5967"/>
                </a:solidFill>
                <a:ln w="6417" cap="flat">
                  <a:noFill/>
                  <a:prstDash val="solid"/>
                  <a:miter/>
                </a:ln>
              </p:spPr>
              <p:txBody>
                <a:bodyPr rtlCol="0" anchor="ctr"/>
                <a:lstStyle/>
                <a:p>
                  <a:endParaRPr lang="en-US"/>
                </a:p>
              </p:txBody>
            </p:sp>
          </p:grpSp>
        </p:grpSp>
        <p:sp>
          <p:nvSpPr>
            <p:cNvPr id="66" name="TextBox 65">
              <a:extLst>
                <a:ext uri="{FF2B5EF4-FFF2-40B4-BE49-F238E27FC236}">
                  <a16:creationId xmlns:a16="http://schemas.microsoft.com/office/drawing/2014/main" id="{CE0EE411-BE8C-4D48-95C4-6989C4CE97A6}"/>
                </a:ext>
              </a:extLst>
            </p:cNvPr>
            <p:cNvSpPr txBox="1"/>
            <p:nvPr/>
          </p:nvSpPr>
          <p:spPr>
            <a:xfrm>
              <a:off x="2869932" y="2836667"/>
              <a:ext cx="77964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 Catalog</a:t>
              </a:r>
            </a:p>
          </p:txBody>
        </p:sp>
      </p:grpSp>
      <p:grpSp>
        <p:nvGrpSpPr>
          <p:cNvPr id="67" name="Graphic 3">
            <a:extLst>
              <a:ext uri="{FF2B5EF4-FFF2-40B4-BE49-F238E27FC236}">
                <a16:creationId xmlns:a16="http://schemas.microsoft.com/office/drawing/2014/main" id="{4167D2C1-1BE1-47DB-84F9-52D973F203DD}"/>
              </a:ext>
            </a:extLst>
          </p:cNvPr>
          <p:cNvGrpSpPr/>
          <p:nvPr/>
        </p:nvGrpSpPr>
        <p:grpSpPr>
          <a:xfrm>
            <a:off x="3878981" y="1607057"/>
            <a:ext cx="515901" cy="756006"/>
            <a:chOff x="3878981" y="2363804"/>
            <a:chExt cx="515901" cy="756006"/>
          </a:xfrm>
        </p:grpSpPr>
        <p:grpSp>
          <p:nvGrpSpPr>
            <p:cNvPr id="68" name="Graphic 3">
              <a:extLst>
                <a:ext uri="{FF2B5EF4-FFF2-40B4-BE49-F238E27FC236}">
                  <a16:creationId xmlns:a16="http://schemas.microsoft.com/office/drawing/2014/main" id="{9AAE94AE-BC9A-4857-B00D-BF15965C2347}"/>
                </a:ext>
              </a:extLst>
            </p:cNvPr>
            <p:cNvGrpSpPr/>
            <p:nvPr/>
          </p:nvGrpSpPr>
          <p:grpSpPr>
            <a:xfrm>
              <a:off x="3878981" y="2363804"/>
              <a:ext cx="512121" cy="513347"/>
              <a:chOff x="3878981" y="2363804"/>
              <a:chExt cx="512121" cy="513347"/>
            </a:xfrm>
          </p:grpSpPr>
          <p:grpSp>
            <p:nvGrpSpPr>
              <p:cNvPr id="69" name="Graphic 3">
                <a:extLst>
                  <a:ext uri="{FF2B5EF4-FFF2-40B4-BE49-F238E27FC236}">
                    <a16:creationId xmlns:a16="http://schemas.microsoft.com/office/drawing/2014/main" id="{821A554D-2EF4-4A9E-AB60-D98A5172F548}"/>
                  </a:ext>
                </a:extLst>
              </p:cNvPr>
              <p:cNvGrpSpPr/>
              <p:nvPr/>
            </p:nvGrpSpPr>
            <p:grpSpPr>
              <a:xfrm>
                <a:off x="3878981" y="2363804"/>
                <a:ext cx="512121" cy="513347"/>
                <a:chOff x="3878981" y="2363804"/>
                <a:chExt cx="512121" cy="513347"/>
              </a:xfrm>
              <a:solidFill>
                <a:srgbClr val="FFFFFF"/>
              </a:solidFill>
            </p:grpSpPr>
            <p:sp>
              <p:nvSpPr>
                <p:cNvPr id="70" name="Freeform: Shape 69">
                  <a:extLst>
                    <a:ext uri="{FF2B5EF4-FFF2-40B4-BE49-F238E27FC236}">
                      <a16:creationId xmlns:a16="http://schemas.microsoft.com/office/drawing/2014/main" id="{9F0E9669-A076-4D32-969A-240760EAE7A1}"/>
                    </a:ext>
                  </a:extLst>
                </p:cNvPr>
                <p:cNvSpPr/>
                <p:nvPr/>
              </p:nvSpPr>
              <p:spPr>
                <a:xfrm>
                  <a:off x="3885109" y="2369946"/>
                  <a:ext cx="504748" cy="504753"/>
                </a:xfrm>
                <a:custGeom>
                  <a:avLst/>
                  <a:gdLst>
                    <a:gd name="connsiteX0" fmla="*/ 187898 w 504748"/>
                    <a:gd name="connsiteY0" fmla="*/ 503521 h 504753"/>
                    <a:gd name="connsiteX1" fmla="*/ 180531 w 504748"/>
                    <a:gd name="connsiteY1" fmla="*/ 442119 h 504753"/>
                    <a:gd name="connsiteX2" fmla="*/ 167024 w 504748"/>
                    <a:gd name="connsiteY2" fmla="*/ 435978 h 504753"/>
                    <a:gd name="connsiteX3" fmla="*/ 119129 w 504748"/>
                    <a:gd name="connsiteY3" fmla="*/ 474049 h 504753"/>
                    <a:gd name="connsiteX4" fmla="*/ 28247 w 504748"/>
                    <a:gd name="connsiteY4" fmla="*/ 383167 h 504753"/>
                    <a:gd name="connsiteX5" fmla="*/ 66318 w 504748"/>
                    <a:gd name="connsiteY5" fmla="*/ 335272 h 504753"/>
                    <a:gd name="connsiteX6" fmla="*/ 61403 w 504748"/>
                    <a:gd name="connsiteY6" fmla="*/ 321764 h 504753"/>
                    <a:gd name="connsiteX7" fmla="*/ 0 w 504748"/>
                    <a:gd name="connsiteY7" fmla="*/ 314395 h 504753"/>
                    <a:gd name="connsiteX8" fmla="*/ 0 w 504748"/>
                    <a:gd name="connsiteY8" fmla="*/ 187900 h 504753"/>
                    <a:gd name="connsiteX9" fmla="*/ 61403 w 504748"/>
                    <a:gd name="connsiteY9" fmla="*/ 180531 h 504753"/>
                    <a:gd name="connsiteX10" fmla="*/ 66318 w 504748"/>
                    <a:gd name="connsiteY10" fmla="*/ 167022 h 504753"/>
                    <a:gd name="connsiteX11" fmla="*/ 28247 w 504748"/>
                    <a:gd name="connsiteY11" fmla="*/ 119126 h 504753"/>
                    <a:gd name="connsiteX12" fmla="*/ 119129 w 504748"/>
                    <a:gd name="connsiteY12" fmla="*/ 28246 h 504753"/>
                    <a:gd name="connsiteX13" fmla="*/ 167024 w 504748"/>
                    <a:gd name="connsiteY13" fmla="*/ 66317 h 504753"/>
                    <a:gd name="connsiteX14" fmla="*/ 180531 w 504748"/>
                    <a:gd name="connsiteY14" fmla="*/ 61405 h 504753"/>
                    <a:gd name="connsiteX15" fmla="*/ 187898 w 504748"/>
                    <a:gd name="connsiteY15" fmla="*/ 0 h 504753"/>
                    <a:gd name="connsiteX16" fmla="*/ 316851 w 504748"/>
                    <a:gd name="connsiteY16" fmla="*/ 0 h 504753"/>
                    <a:gd name="connsiteX17" fmla="*/ 322992 w 504748"/>
                    <a:gd name="connsiteY17" fmla="*/ 61405 h 504753"/>
                    <a:gd name="connsiteX18" fmla="*/ 336499 w 504748"/>
                    <a:gd name="connsiteY18" fmla="*/ 66317 h 504753"/>
                    <a:gd name="connsiteX19" fmla="*/ 384394 w 504748"/>
                    <a:gd name="connsiteY19" fmla="*/ 28246 h 504753"/>
                    <a:gd name="connsiteX20" fmla="*/ 475276 w 504748"/>
                    <a:gd name="connsiteY20" fmla="*/ 119126 h 504753"/>
                    <a:gd name="connsiteX21" fmla="*/ 437205 w 504748"/>
                    <a:gd name="connsiteY21" fmla="*/ 167022 h 504753"/>
                    <a:gd name="connsiteX22" fmla="*/ 443346 w 504748"/>
                    <a:gd name="connsiteY22" fmla="*/ 180531 h 504753"/>
                    <a:gd name="connsiteX23" fmla="*/ 504749 w 504748"/>
                    <a:gd name="connsiteY23" fmla="*/ 187900 h 504753"/>
                    <a:gd name="connsiteX24" fmla="*/ 504749 w 504748"/>
                    <a:gd name="connsiteY24" fmla="*/ 316849 h 504753"/>
                    <a:gd name="connsiteX25" fmla="*/ 443346 w 504748"/>
                    <a:gd name="connsiteY25" fmla="*/ 322990 h 504753"/>
                    <a:gd name="connsiteX26" fmla="*/ 437205 w 504748"/>
                    <a:gd name="connsiteY26" fmla="*/ 336497 h 504753"/>
                    <a:gd name="connsiteX27" fmla="*/ 475276 w 504748"/>
                    <a:gd name="connsiteY27" fmla="*/ 384399 h 504753"/>
                    <a:gd name="connsiteX28" fmla="*/ 384394 w 504748"/>
                    <a:gd name="connsiteY28" fmla="*/ 475274 h 504753"/>
                    <a:gd name="connsiteX29" fmla="*/ 336499 w 504748"/>
                    <a:gd name="connsiteY29" fmla="*/ 437203 h 504753"/>
                    <a:gd name="connsiteX30" fmla="*/ 322992 w 504748"/>
                    <a:gd name="connsiteY30" fmla="*/ 443344 h 504753"/>
                    <a:gd name="connsiteX31" fmla="*/ 316851 w 504748"/>
                    <a:gd name="connsiteY31" fmla="*/ 504753 h 504753"/>
                    <a:gd name="connsiteX32" fmla="*/ 187898 w 504748"/>
                    <a:gd name="connsiteY32" fmla="*/ 504753 h 504753"/>
                    <a:gd name="connsiteX33" fmla="*/ 187898 w 504748"/>
                    <a:gd name="connsiteY33" fmla="*/ 503521 h 50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04748" h="504753">
                      <a:moveTo>
                        <a:pt x="187898" y="503521"/>
                      </a:moveTo>
                      <a:lnTo>
                        <a:pt x="180531" y="442119"/>
                      </a:lnTo>
                      <a:cubicBezTo>
                        <a:pt x="175616" y="440887"/>
                        <a:pt x="171933" y="438435"/>
                        <a:pt x="167024" y="435978"/>
                      </a:cubicBezTo>
                      <a:lnTo>
                        <a:pt x="119129" y="474049"/>
                      </a:lnTo>
                      <a:lnTo>
                        <a:pt x="28247" y="383167"/>
                      </a:lnTo>
                      <a:lnTo>
                        <a:pt x="66318" y="335272"/>
                      </a:lnTo>
                      <a:cubicBezTo>
                        <a:pt x="63860" y="330363"/>
                        <a:pt x="62635" y="326673"/>
                        <a:pt x="61403" y="321764"/>
                      </a:cubicBezTo>
                      <a:lnTo>
                        <a:pt x="0" y="314395"/>
                      </a:lnTo>
                      <a:lnTo>
                        <a:pt x="0" y="187900"/>
                      </a:lnTo>
                      <a:lnTo>
                        <a:pt x="61403" y="180531"/>
                      </a:lnTo>
                      <a:cubicBezTo>
                        <a:pt x="62635" y="175619"/>
                        <a:pt x="65092" y="171934"/>
                        <a:pt x="66318" y="167022"/>
                      </a:cubicBezTo>
                      <a:lnTo>
                        <a:pt x="28247" y="119126"/>
                      </a:lnTo>
                      <a:lnTo>
                        <a:pt x="119129" y="28246"/>
                      </a:lnTo>
                      <a:lnTo>
                        <a:pt x="167024" y="66317"/>
                      </a:lnTo>
                      <a:cubicBezTo>
                        <a:pt x="171933" y="63861"/>
                        <a:pt x="175616" y="62633"/>
                        <a:pt x="180531" y="61405"/>
                      </a:cubicBezTo>
                      <a:lnTo>
                        <a:pt x="187898" y="0"/>
                      </a:lnTo>
                      <a:lnTo>
                        <a:pt x="316851" y="0"/>
                      </a:lnTo>
                      <a:lnTo>
                        <a:pt x="322992" y="61405"/>
                      </a:lnTo>
                      <a:cubicBezTo>
                        <a:pt x="327907" y="62633"/>
                        <a:pt x="331590" y="65089"/>
                        <a:pt x="336499" y="66317"/>
                      </a:cubicBezTo>
                      <a:lnTo>
                        <a:pt x="384394" y="28246"/>
                      </a:lnTo>
                      <a:lnTo>
                        <a:pt x="475276" y="119126"/>
                      </a:lnTo>
                      <a:lnTo>
                        <a:pt x="437205" y="167022"/>
                      </a:lnTo>
                      <a:cubicBezTo>
                        <a:pt x="439663" y="171934"/>
                        <a:pt x="440888" y="175619"/>
                        <a:pt x="443346" y="180531"/>
                      </a:cubicBezTo>
                      <a:lnTo>
                        <a:pt x="504749" y="187900"/>
                      </a:lnTo>
                      <a:lnTo>
                        <a:pt x="504749" y="316849"/>
                      </a:lnTo>
                      <a:lnTo>
                        <a:pt x="443346" y="322990"/>
                      </a:lnTo>
                      <a:cubicBezTo>
                        <a:pt x="442120" y="327905"/>
                        <a:pt x="439663" y="331588"/>
                        <a:pt x="437205" y="336497"/>
                      </a:cubicBezTo>
                      <a:lnTo>
                        <a:pt x="475276" y="384399"/>
                      </a:lnTo>
                      <a:lnTo>
                        <a:pt x="384394" y="475274"/>
                      </a:lnTo>
                      <a:lnTo>
                        <a:pt x="336499" y="437203"/>
                      </a:lnTo>
                      <a:cubicBezTo>
                        <a:pt x="331590" y="439661"/>
                        <a:pt x="327907" y="440887"/>
                        <a:pt x="322992" y="443344"/>
                      </a:cubicBezTo>
                      <a:lnTo>
                        <a:pt x="316851" y="504753"/>
                      </a:lnTo>
                      <a:lnTo>
                        <a:pt x="187898" y="504753"/>
                      </a:lnTo>
                      <a:lnTo>
                        <a:pt x="187898" y="503521"/>
                      </a:lnTo>
                      <a:close/>
                    </a:path>
                  </a:pathLst>
                </a:custGeom>
                <a:solidFill>
                  <a:srgbClr val="FFFFFF"/>
                </a:solidFill>
                <a:ln w="6417"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D21F5B4-8C99-4AFB-873A-943FA4ED23CA}"/>
                    </a:ext>
                  </a:extLst>
                </p:cNvPr>
                <p:cNvSpPr/>
                <p:nvPr/>
              </p:nvSpPr>
              <p:spPr>
                <a:xfrm>
                  <a:off x="3878981" y="2363804"/>
                  <a:ext cx="512121" cy="513347"/>
                </a:xfrm>
                <a:custGeom>
                  <a:avLst/>
                  <a:gdLst>
                    <a:gd name="connsiteX0" fmla="*/ 316851 w 512121"/>
                    <a:gd name="connsiteY0" fmla="*/ 12281 h 513347"/>
                    <a:gd name="connsiteX1" fmla="*/ 322992 w 512121"/>
                    <a:gd name="connsiteY1" fmla="*/ 71230 h 513347"/>
                    <a:gd name="connsiteX2" fmla="*/ 343872 w 512121"/>
                    <a:gd name="connsiteY2" fmla="*/ 79827 h 513347"/>
                    <a:gd name="connsiteX3" fmla="*/ 390536 w 512121"/>
                    <a:gd name="connsiteY3" fmla="*/ 42984 h 513347"/>
                    <a:gd name="connsiteX4" fmla="*/ 474050 w 512121"/>
                    <a:gd name="connsiteY4" fmla="*/ 126495 h 513347"/>
                    <a:gd name="connsiteX5" fmla="*/ 437205 w 512121"/>
                    <a:gd name="connsiteY5" fmla="*/ 173162 h 513347"/>
                    <a:gd name="connsiteX6" fmla="*/ 445804 w 512121"/>
                    <a:gd name="connsiteY6" fmla="*/ 192812 h 513347"/>
                    <a:gd name="connsiteX7" fmla="*/ 504749 w 512121"/>
                    <a:gd name="connsiteY7" fmla="*/ 198953 h 513347"/>
                    <a:gd name="connsiteX8" fmla="*/ 504749 w 512121"/>
                    <a:gd name="connsiteY8" fmla="*/ 316851 h 513347"/>
                    <a:gd name="connsiteX9" fmla="*/ 445804 w 512121"/>
                    <a:gd name="connsiteY9" fmla="*/ 322992 h 513347"/>
                    <a:gd name="connsiteX10" fmla="*/ 437205 w 512121"/>
                    <a:gd name="connsiteY10" fmla="*/ 342640 h 513347"/>
                    <a:gd name="connsiteX11" fmla="*/ 474050 w 512121"/>
                    <a:gd name="connsiteY11" fmla="*/ 389310 h 513347"/>
                    <a:gd name="connsiteX12" fmla="*/ 390536 w 512121"/>
                    <a:gd name="connsiteY12" fmla="*/ 472819 h 513347"/>
                    <a:gd name="connsiteX13" fmla="*/ 343872 w 512121"/>
                    <a:gd name="connsiteY13" fmla="*/ 435980 h 513347"/>
                    <a:gd name="connsiteX14" fmla="*/ 324217 w 512121"/>
                    <a:gd name="connsiteY14" fmla="*/ 444572 h 513347"/>
                    <a:gd name="connsiteX15" fmla="*/ 316851 w 512121"/>
                    <a:gd name="connsiteY15" fmla="*/ 503523 h 513347"/>
                    <a:gd name="connsiteX16" fmla="*/ 198954 w 512121"/>
                    <a:gd name="connsiteY16" fmla="*/ 503523 h 513347"/>
                    <a:gd name="connsiteX17" fmla="*/ 192813 w 512121"/>
                    <a:gd name="connsiteY17" fmla="*/ 444572 h 513347"/>
                    <a:gd name="connsiteX18" fmla="*/ 173165 w 512121"/>
                    <a:gd name="connsiteY18" fmla="*/ 435980 h 513347"/>
                    <a:gd name="connsiteX19" fmla="*/ 126495 w 512121"/>
                    <a:gd name="connsiteY19" fmla="*/ 472819 h 513347"/>
                    <a:gd name="connsiteX20" fmla="*/ 42986 w 512121"/>
                    <a:gd name="connsiteY20" fmla="*/ 389310 h 513347"/>
                    <a:gd name="connsiteX21" fmla="*/ 79826 w 512121"/>
                    <a:gd name="connsiteY21" fmla="*/ 342640 h 513347"/>
                    <a:gd name="connsiteX22" fmla="*/ 71227 w 512121"/>
                    <a:gd name="connsiteY22" fmla="*/ 322992 h 513347"/>
                    <a:gd name="connsiteX23" fmla="*/ 12282 w 512121"/>
                    <a:gd name="connsiteY23" fmla="*/ 316851 h 513347"/>
                    <a:gd name="connsiteX24" fmla="*/ 12282 w 512121"/>
                    <a:gd name="connsiteY24" fmla="*/ 198953 h 513347"/>
                    <a:gd name="connsiteX25" fmla="*/ 71227 w 512121"/>
                    <a:gd name="connsiteY25" fmla="*/ 192812 h 513347"/>
                    <a:gd name="connsiteX26" fmla="*/ 79826 w 512121"/>
                    <a:gd name="connsiteY26" fmla="*/ 171935 h 513347"/>
                    <a:gd name="connsiteX27" fmla="*/ 42986 w 512121"/>
                    <a:gd name="connsiteY27" fmla="*/ 125266 h 513347"/>
                    <a:gd name="connsiteX28" fmla="*/ 126495 w 512121"/>
                    <a:gd name="connsiteY28" fmla="*/ 41756 h 513347"/>
                    <a:gd name="connsiteX29" fmla="*/ 173165 w 512121"/>
                    <a:gd name="connsiteY29" fmla="*/ 78599 h 513347"/>
                    <a:gd name="connsiteX30" fmla="*/ 192813 w 512121"/>
                    <a:gd name="connsiteY30" fmla="*/ 70002 h 513347"/>
                    <a:gd name="connsiteX31" fmla="*/ 198954 w 512121"/>
                    <a:gd name="connsiteY31" fmla="*/ 12281 h 513347"/>
                    <a:gd name="connsiteX32" fmla="*/ 316851 w 512121"/>
                    <a:gd name="connsiteY32" fmla="*/ 12281 h 513347"/>
                    <a:gd name="connsiteX33" fmla="*/ 327900 w 512121"/>
                    <a:gd name="connsiteY33" fmla="*/ 0 h 513347"/>
                    <a:gd name="connsiteX34" fmla="*/ 316851 w 512121"/>
                    <a:gd name="connsiteY34" fmla="*/ 0 h 513347"/>
                    <a:gd name="connsiteX35" fmla="*/ 198954 w 512121"/>
                    <a:gd name="connsiteY35" fmla="*/ 0 h 513347"/>
                    <a:gd name="connsiteX36" fmla="*/ 187898 w 512121"/>
                    <a:gd name="connsiteY36" fmla="*/ 0 h 513347"/>
                    <a:gd name="connsiteX37" fmla="*/ 186672 w 512121"/>
                    <a:gd name="connsiteY37" fmla="*/ 11053 h 513347"/>
                    <a:gd name="connsiteX38" fmla="*/ 180531 w 512121"/>
                    <a:gd name="connsiteY38" fmla="*/ 62634 h 513347"/>
                    <a:gd name="connsiteX39" fmla="*/ 173165 w 512121"/>
                    <a:gd name="connsiteY39" fmla="*/ 65089 h 513347"/>
                    <a:gd name="connsiteX40" fmla="*/ 132636 w 512121"/>
                    <a:gd name="connsiteY40" fmla="*/ 31931 h 513347"/>
                    <a:gd name="connsiteX41" fmla="*/ 124038 w 512121"/>
                    <a:gd name="connsiteY41" fmla="*/ 24562 h 513347"/>
                    <a:gd name="connsiteX42" fmla="*/ 116671 w 512121"/>
                    <a:gd name="connsiteY42" fmla="*/ 34387 h 513347"/>
                    <a:gd name="connsiteX43" fmla="*/ 34388 w 512121"/>
                    <a:gd name="connsiteY43" fmla="*/ 116670 h 513347"/>
                    <a:gd name="connsiteX44" fmla="*/ 27021 w 512121"/>
                    <a:gd name="connsiteY44" fmla="*/ 124038 h 513347"/>
                    <a:gd name="connsiteX45" fmla="*/ 34388 w 512121"/>
                    <a:gd name="connsiteY45" fmla="*/ 132635 h 513347"/>
                    <a:gd name="connsiteX46" fmla="*/ 67544 w 512121"/>
                    <a:gd name="connsiteY46" fmla="*/ 173162 h 513347"/>
                    <a:gd name="connsiteX47" fmla="*/ 65092 w 512121"/>
                    <a:gd name="connsiteY47" fmla="*/ 180531 h 513347"/>
                    <a:gd name="connsiteX48" fmla="*/ 13507 w 512121"/>
                    <a:gd name="connsiteY48" fmla="*/ 186672 h 513347"/>
                    <a:gd name="connsiteX49" fmla="*/ 0 w 512121"/>
                    <a:gd name="connsiteY49" fmla="*/ 187900 h 513347"/>
                    <a:gd name="connsiteX50" fmla="*/ 0 w 512121"/>
                    <a:gd name="connsiteY50" fmla="*/ 198953 h 513347"/>
                    <a:gd name="connsiteX51" fmla="*/ 0 w 512121"/>
                    <a:gd name="connsiteY51" fmla="*/ 316851 h 513347"/>
                    <a:gd name="connsiteX52" fmla="*/ 0 w 512121"/>
                    <a:gd name="connsiteY52" fmla="*/ 327901 h 513347"/>
                    <a:gd name="connsiteX53" fmla="*/ 11050 w 512121"/>
                    <a:gd name="connsiteY53" fmla="*/ 329133 h 513347"/>
                    <a:gd name="connsiteX54" fmla="*/ 62635 w 512121"/>
                    <a:gd name="connsiteY54" fmla="*/ 335274 h 513347"/>
                    <a:gd name="connsiteX55" fmla="*/ 65092 w 512121"/>
                    <a:gd name="connsiteY55" fmla="*/ 341415 h 513347"/>
                    <a:gd name="connsiteX56" fmla="*/ 31930 w 512121"/>
                    <a:gd name="connsiteY56" fmla="*/ 381943 h 513347"/>
                    <a:gd name="connsiteX57" fmla="*/ 24564 w 512121"/>
                    <a:gd name="connsiteY57" fmla="*/ 390535 h 513347"/>
                    <a:gd name="connsiteX58" fmla="*/ 31930 w 512121"/>
                    <a:gd name="connsiteY58" fmla="*/ 397908 h 513347"/>
                    <a:gd name="connsiteX59" fmla="*/ 115439 w 512121"/>
                    <a:gd name="connsiteY59" fmla="*/ 481417 h 513347"/>
                    <a:gd name="connsiteX60" fmla="*/ 122812 w 512121"/>
                    <a:gd name="connsiteY60" fmla="*/ 488784 h 513347"/>
                    <a:gd name="connsiteX61" fmla="*/ 131404 w 512121"/>
                    <a:gd name="connsiteY61" fmla="*/ 481417 h 513347"/>
                    <a:gd name="connsiteX62" fmla="*/ 171933 w 512121"/>
                    <a:gd name="connsiteY62" fmla="*/ 448255 h 513347"/>
                    <a:gd name="connsiteX63" fmla="*/ 179306 w 512121"/>
                    <a:gd name="connsiteY63" fmla="*/ 450713 h 513347"/>
                    <a:gd name="connsiteX64" fmla="*/ 185447 w 512121"/>
                    <a:gd name="connsiteY64" fmla="*/ 502298 h 513347"/>
                    <a:gd name="connsiteX65" fmla="*/ 186672 w 512121"/>
                    <a:gd name="connsiteY65" fmla="*/ 513347 h 513347"/>
                    <a:gd name="connsiteX66" fmla="*/ 197722 w 512121"/>
                    <a:gd name="connsiteY66" fmla="*/ 513347 h 513347"/>
                    <a:gd name="connsiteX67" fmla="*/ 315625 w 512121"/>
                    <a:gd name="connsiteY67" fmla="*/ 513347 h 513347"/>
                    <a:gd name="connsiteX68" fmla="*/ 326675 w 512121"/>
                    <a:gd name="connsiteY68" fmla="*/ 513347 h 513347"/>
                    <a:gd name="connsiteX69" fmla="*/ 327900 w 512121"/>
                    <a:gd name="connsiteY69" fmla="*/ 502298 h 513347"/>
                    <a:gd name="connsiteX70" fmla="*/ 334042 w 512121"/>
                    <a:gd name="connsiteY70" fmla="*/ 450713 h 513347"/>
                    <a:gd name="connsiteX71" fmla="*/ 340182 w 512121"/>
                    <a:gd name="connsiteY71" fmla="*/ 448255 h 513347"/>
                    <a:gd name="connsiteX72" fmla="*/ 380711 w 512121"/>
                    <a:gd name="connsiteY72" fmla="*/ 481417 h 513347"/>
                    <a:gd name="connsiteX73" fmla="*/ 389310 w 512121"/>
                    <a:gd name="connsiteY73" fmla="*/ 488784 h 513347"/>
                    <a:gd name="connsiteX74" fmla="*/ 396676 w 512121"/>
                    <a:gd name="connsiteY74" fmla="*/ 481417 h 513347"/>
                    <a:gd name="connsiteX75" fmla="*/ 480192 w 512121"/>
                    <a:gd name="connsiteY75" fmla="*/ 397908 h 513347"/>
                    <a:gd name="connsiteX76" fmla="*/ 487558 w 512121"/>
                    <a:gd name="connsiteY76" fmla="*/ 390535 h 513347"/>
                    <a:gd name="connsiteX77" fmla="*/ 480192 w 512121"/>
                    <a:gd name="connsiteY77" fmla="*/ 381943 h 513347"/>
                    <a:gd name="connsiteX78" fmla="*/ 447029 w 512121"/>
                    <a:gd name="connsiteY78" fmla="*/ 341415 h 513347"/>
                    <a:gd name="connsiteX79" fmla="*/ 449487 w 512121"/>
                    <a:gd name="connsiteY79" fmla="*/ 335274 h 513347"/>
                    <a:gd name="connsiteX80" fmla="*/ 501066 w 512121"/>
                    <a:gd name="connsiteY80" fmla="*/ 329133 h 513347"/>
                    <a:gd name="connsiteX81" fmla="*/ 512122 w 512121"/>
                    <a:gd name="connsiteY81" fmla="*/ 327901 h 513347"/>
                    <a:gd name="connsiteX82" fmla="*/ 512122 w 512121"/>
                    <a:gd name="connsiteY82" fmla="*/ 316851 h 513347"/>
                    <a:gd name="connsiteX83" fmla="*/ 512122 w 512121"/>
                    <a:gd name="connsiteY83" fmla="*/ 198953 h 513347"/>
                    <a:gd name="connsiteX84" fmla="*/ 512122 w 512121"/>
                    <a:gd name="connsiteY84" fmla="*/ 187900 h 513347"/>
                    <a:gd name="connsiteX85" fmla="*/ 501066 w 512121"/>
                    <a:gd name="connsiteY85" fmla="*/ 186672 h 513347"/>
                    <a:gd name="connsiteX86" fmla="*/ 449487 w 512121"/>
                    <a:gd name="connsiteY86" fmla="*/ 180531 h 513347"/>
                    <a:gd name="connsiteX87" fmla="*/ 447029 w 512121"/>
                    <a:gd name="connsiteY87" fmla="*/ 173162 h 513347"/>
                    <a:gd name="connsiteX88" fmla="*/ 480192 w 512121"/>
                    <a:gd name="connsiteY88" fmla="*/ 132635 h 513347"/>
                    <a:gd name="connsiteX89" fmla="*/ 487558 w 512121"/>
                    <a:gd name="connsiteY89" fmla="*/ 124038 h 513347"/>
                    <a:gd name="connsiteX90" fmla="*/ 480192 w 512121"/>
                    <a:gd name="connsiteY90" fmla="*/ 116670 h 513347"/>
                    <a:gd name="connsiteX91" fmla="*/ 396676 w 512121"/>
                    <a:gd name="connsiteY91" fmla="*/ 33159 h 513347"/>
                    <a:gd name="connsiteX92" fmla="*/ 389310 w 512121"/>
                    <a:gd name="connsiteY92" fmla="*/ 25790 h 513347"/>
                    <a:gd name="connsiteX93" fmla="*/ 380711 w 512121"/>
                    <a:gd name="connsiteY93" fmla="*/ 33159 h 513347"/>
                    <a:gd name="connsiteX94" fmla="*/ 340182 w 512121"/>
                    <a:gd name="connsiteY94" fmla="*/ 66317 h 513347"/>
                    <a:gd name="connsiteX95" fmla="*/ 334042 w 512121"/>
                    <a:gd name="connsiteY95" fmla="*/ 63862 h 513347"/>
                    <a:gd name="connsiteX96" fmla="*/ 327900 w 512121"/>
                    <a:gd name="connsiteY96" fmla="*/ 12281 h 513347"/>
                    <a:gd name="connsiteX97" fmla="*/ 327900 w 512121"/>
                    <a:gd name="connsiteY9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2121" h="513347">
                      <a:moveTo>
                        <a:pt x="316851" y="12281"/>
                      </a:moveTo>
                      <a:lnTo>
                        <a:pt x="322992" y="71230"/>
                      </a:lnTo>
                      <a:cubicBezTo>
                        <a:pt x="330358" y="73687"/>
                        <a:pt x="336499" y="76142"/>
                        <a:pt x="343872" y="79827"/>
                      </a:cubicBezTo>
                      <a:lnTo>
                        <a:pt x="390536" y="42984"/>
                      </a:lnTo>
                      <a:lnTo>
                        <a:pt x="474050" y="126495"/>
                      </a:lnTo>
                      <a:lnTo>
                        <a:pt x="437205" y="173162"/>
                      </a:lnTo>
                      <a:cubicBezTo>
                        <a:pt x="439663" y="179303"/>
                        <a:pt x="443346" y="186672"/>
                        <a:pt x="445804" y="192812"/>
                      </a:cubicBezTo>
                      <a:lnTo>
                        <a:pt x="504749" y="198953"/>
                      </a:lnTo>
                      <a:lnTo>
                        <a:pt x="504749" y="316851"/>
                      </a:lnTo>
                      <a:lnTo>
                        <a:pt x="445804" y="322992"/>
                      </a:lnTo>
                      <a:cubicBezTo>
                        <a:pt x="443346" y="329133"/>
                        <a:pt x="440888" y="336499"/>
                        <a:pt x="437205" y="342640"/>
                      </a:cubicBezTo>
                      <a:lnTo>
                        <a:pt x="474050" y="389310"/>
                      </a:lnTo>
                      <a:lnTo>
                        <a:pt x="390536" y="472819"/>
                      </a:lnTo>
                      <a:lnTo>
                        <a:pt x="343872" y="435980"/>
                      </a:lnTo>
                      <a:cubicBezTo>
                        <a:pt x="337731" y="438431"/>
                        <a:pt x="330358" y="442120"/>
                        <a:pt x="324217" y="444572"/>
                      </a:cubicBezTo>
                      <a:lnTo>
                        <a:pt x="316851" y="503523"/>
                      </a:lnTo>
                      <a:lnTo>
                        <a:pt x="198954" y="503523"/>
                      </a:lnTo>
                      <a:lnTo>
                        <a:pt x="192813" y="444572"/>
                      </a:lnTo>
                      <a:cubicBezTo>
                        <a:pt x="185447" y="442120"/>
                        <a:pt x="179306" y="439663"/>
                        <a:pt x="173165" y="435980"/>
                      </a:cubicBezTo>
                      <a:lnTo>
                        <a:pt x="126495" y="472819"/>
                      </a:lnTo>
                      <a:lnTo>
                        <a:pt x="42986" y="389310"/>
                      </a:lnTo>
                      <a:lnTo>
                        <a:pt x="79826" y="342640"/>
                      </a:lnTo>
                      <a:cubicBezTo>
                        <a:pt x="77368" y="336499"/>
                        <a:pt x="73684" y="329133"/>
                        <a:pt x="71227" y="322992"/>
                      </a:cubicBezTo>
                      <a:lnTo>
                        <a:pt x="12282" y="316851"/>
                      </a:lnTo>
                      <a:lnTo>
                        <a:pt x="12282" y="198953"/>
                      </a:lnTo>
                      <a:lnTo>
                        <a:pt x="71227" y="192812"/>
                      </a:lnTo>
                      <a:cubicBezTo>
                        <a:pt x="73684" y="185444"/>
                        <a:pt x="76142" y="179303"/>
                        <a:pt x="79826" y="171935"/>
                      </a:cubicBezTo>
                      <a:lnTo>
                        <a:pt x="42986" y="125266"/>
                      </a:lnTo>
                      <a:lnTo>
                        <a:pt x="126495" y="41756"/>
                      </a:lnTo>
                      <a:lnTo>
                        <a:pt x="173165" y="78599"/>
                      </a:lnTo>
                      <a:cubicBezTo>
                        <a:pt x="179306" y="76142"/>
                        <a:pt x="186672" y="72458"/>
                        <a:pt x="192813" y="70002"/>
                      </a:cubicBezTo>
                      <a:lnTo>
                        <a:pt x="198954" y="12281"/>
                      </a:lnTo>
                      <a:lnTo>
                        <a:pt x="316851" y="12281"/>
                      </a:lnTo>
                      <a:close/>
                      <a:moveTo>
                        <a:pt x="327900" y="0"/>
                      </a:moveTo>
                      <a:lnTo>
                        <a:pt x="316851" y="0"/>
                      </a:lnTo>
                      <a:lnTo>
                        <a:pt x="198954" y="0"/>
                      </a:lnTo>
                      <a:lnTo>
                        <a:pt x="187898" y="0"/>
                      </a:lnTo>
                      <a:lnTo>
                        <a:pt x="186672" y="11053"/>
                      </a:lnTo>
                      <a:lnTo>
                        <a:pt x="180531" y="62634"/>
                      </a:lnTo>
                      <a:cubicBezTo>
                        <a:pt x="178074" y="63862"/>
                        <a:pt x="175616" y="65089"/>
                        <a:pt x="173165" y="65089"/>
                      </a:cubicBezTo>
                      <a:lnTo>
                        <a:pt x="132636" y="31931"/>
                      </a:lnTo>
                      <a:lnTo>
                        <a:pt x="124038" y="24562"/>
                      </a:lnTo>
                      <a:lnTo>
                        <a:pt x="116671" y="34387"/>
                      </a:lnTo>
                      <a:lnTo>
                        <a:pt x="34388" y="116670"/>
                      </a:lnTo>
                      <a:lnTo>
                        <a:pt x="27021" y="124038"/>
                      </a:lnTo>
                      <a:lnTo>
                        <a:pt x="34388" y="132635"/>
                      </a:lnTo>
                      <a:lnTo>
                        <a:pt x="67544" y="173162"/>
                      </a:lnTo>
                      <a:cubicBezTo>
                        <a:pt x="66318" y="175619"/>
                        <a:pt x="65092" y="178075"/>
                        <a:pt x="65092" y="180531"/>
                      </a:cubicBezTo>
                      <a:lnTo>
                        <a:pt x="13507" y="186672"/>
                      </a:lnTo>
                      <a:lnTo>
                        <a:pt x="0" y="187900"/>
                      </a:lnTo>
                      <a:lnTo>
                        <a:pt x="0" y="198953"/>
                      </a:lnTo>
                      <a:lnTo>
                        <a:pt x="0" y="316851"/>
                      </a:lnTo>
                      <a:lnTo>
                        <a:pt x="0" y="327901"/>
                      </a:lnTo>
                      <a:lnTo>
                        <a:pt x="11050" y="329133"/>
                      </a:lnTo>
                      <a:lnTo>
                        <a:pt x="62635" y="335274"/>
                      </a:lnTo>
                      <a:cubicBezTo>
                        <a:pt x="63861" y="337731"/>
                        <a:pt x="65092" y="340183"/>
                        <a:pt x="65092" y="341415"/>
                      </a:cubicBezTo>
                      <a:lnTo>
                        <a:pt x="31930" y="381943"/>
                      </a:lnTo>
                      <a:lnTo>
                        <a:pt x="24564" y="390535"/>
                      </a:lnTo>
                      <a:lnTo>
                        <a:pt x="31930" y="397908"/>
                      </a:lnTo>
                      <a:lnTo>
                        <a:pt x="115439" y="481417"/>
                      </a:lnTo>
                      <a:lnTo>
                        <a:pt x="122812" y="488784"/>
                      </a:lnTo>
                      <a:lnTo>
                        <a:pt x="131404" y="481417"/>
                      </a:lnTo>
                      <a:lnTo>
                        <a:pt x="171933" y="448255"/>
                      </a:lnTo>
                      <a:cubicBezTo>
                        <a:pt x="174391" y="449487"/>
                        <a:pt x="176848" y="450713"/>
                        <a:pt x="179306" y="450713"/>
                      </a:cubicBezTo>
                      <a:lnTo>
                        <a:pt x="185447" y="502298"/>
                      </a:lnTo>
                      <a:lnTo>
                        <a:pt x="186672" y="513347"/>
                      </a:lnTo>
                      <a:lnTo>
                        <a:pt x="197722" y="513347"/>
                      </a:lnTo>
                      <a:lnTo>
                        <a:pt x="315625" y="513347"/>
                      </a:lnTo>
                      <a:lnTo>
                        <a:pt x="326675" y="513347"/>
                      </a:lnTo>
                      <a:lnTo>
                        <a:pt x="327900" y="502298"/>
                      </a:lnTo>
                      <a:lnTo>
                        <a:pt x="334042" y="450713"/>
                      </a:lnTo>
                      <a:cubicBezTo>
                        <a:pt x="336499" y="449487"/>
                        <a:pt x="338957" y="448255"/>
                        <a:pt x="340182" y="448255"/>
                      </a:cubicBezTo>
                      <a:lnTo>
                        <a:pt x="380711" y="481417"/>
                      </a:lnTo>
                      <a:lnTo>
                        <a:pt x="389310" y="488784"/>
                      </a:lnTo>
                      <a:lnTo>
                        <a:pt x="396676" y="481417"/>
                      </a:lnTo>
                      <a:lnTo>
                        <a:pt x="480192" y="397908"/>
                      </a:lnTo>
                      <a:lnTo>
                        <a:pt x="487558" y="390535"/>
                      </a:lnTo>
                      <a:lnTo>
                        <a:pt x="480192" y="381943"/>
                      </a:lnTo>
                      <a:lnTo>
                        <a:pt x="447029" y="341415"/>
                      </a:lnTo>
                      <a:cubicBezTo>
                        <a:pt x="448255" y="338957"/>
                        <a:pt x="449487" y="336499"/>
                        <a:pt x="449487" y="335274"/>
                      </a:cubicBezTo>
                      <a:lnTo>
                        <a:pt x="501066" y="329133"/>
                      </a:lnTo>
                      <a:lnTo>
                        <a:pt x="512122" y="327901"/>
                      </a:lnTo>
                      <a:lnTo>
                        <a:pt x="512122" y="316851"/>
                      </a:lnTo>
                      <a:lnTo>
                        <a:pt x="512122" y="198953"/>
                      </a:lnTo>
                      <a:lnTo>
                        <a:pt x="512122" y="187900"/>
                      </a:lnTo>
                      <a:lnTo>
                        <a:pt x="501066" y="186672"/>
                      </a:lnTo>
                      <a:lnTo>
                        <a:pt x="449487" y="180531"/>
                      </a:lnTo>
                      <a:cubicBezTo>
                        <a:pt x="448255" y="178075"/>
                        <a:pt x="447029" y="175619"/>
                        <a:pt x="447029" y="173162"/>
                      </a:cubicBezTo>
                      <a:lnTo>
                        <a:pt x="480192" y="132635"/>
                      </a:lnTo>
                      <a:lnTo>
                        <a:pt x="487558" y="124038"/>
                      </a:lnTo>
                      <a:lnTo>
                        <a:pt x="480192" y="116670"/>
                      </a:lnTo>
                      <a:lnTo>
                        <a:pt x="396676" y="33159"/>
                      </a:lnTo>
                      <a:lnTo>
                        <a:pt x="389310" y="25790"/>
                      </a:lnTo>
                      <a:lnTo>
                        <a:pt x="380711" y="33159"/>
                      </a:lnTo>
                      <a:lnTo>
                        <a:pt x="340182" y="66317"/>
                      </a:lnTo>
                      <a:cubicBezTo>
                        <a:pt x="337731" y="65089"/>
                        <a:pt x="335274" y="63862"/>
                        <a:pt x="334042" y="63862"/>
                      </a:cubicBezTo>
                      <a:lnTo>
                        <a:pt x="327900" y="12281"/>
                      </a:lnTo>
                      <a:lnTo>
                        <a:pt x="327900" y="0"/>
                      </a:lnTo>
                      <a:close/>
                    </a:path>
                  </a:pathLst>
                </a:custGeom>
                <a:solidFill>
                  <a:srgbClr val="FFFFFF"/>
                </a:solidFill>
                <a:ln w="6417" cap="flat">
                  <a:noFill/>
                  <a:prstDash val="solid"/>
                  <a:miter/>
                </a:ln>
              </p:spPr>
              <p:txBody>
                <a:bodyPr rtlCol="0" anchor="ctr"/>
                <a:lstStyle/>
                <a:p>
                  <a:endParaRPr lang="en-US"/>
                </a:p>
              </p:txBody>
            </p:sp>
          </p:grpSp>
          <p:grpSp>
            <p:nvGrpSpPr>
              <p:cNvPr id="72" name="Graphic 3">
                <a:extLst>
                  <a:ext uri="{FF2B5EF4-FFF2-40B4-BE49-F238E27FC236}">
                    <a16:creationId xmlns:a16="http://schemas.microsoft.com/office/drawing/2014/main" id="{084D0EBF-B0EC-4F4E-9900-29CEFE4B44EE}"/>
                  </a:ext>
                </a:extLst>
              </p:cNvPr>
              <p:cNvGrpSpPr/>
              <p:nvPr/>
            </p:nvGrpSpPr>
            <p:grpSpPr>
              <a:xfrm>
                <a:off x="3891262" y="2376089"/>
                <a:ext cx="491247" cy="492469"/>
                <a:chOff x="3891262" y="2376089"/>
                <a:chExt cx="491247" cy="492469"/>
              </a:xfrm>
              <a:solidFill>
                <a:srgbClr val="2D5967"/>
              </a:solidFill>
            </p:grpSpPr>
            <p:sp>
              <p:nvSpPr>
                <p:cNvPr id="73" name="Freeform: Shape 72">
                  <a:extLst>
                    <a:ext uri="{FF2B5EF4-FFF2-40B4-BE49-F238E27FC236}">
                      <a16:creationId xmlns:a16="http://schemas.microsoft.com/office/drawing/2014/main" id="{06B12172-F3FC-4AE9-9F96-4F32CFD9C4A7}"/>
                    </a:ext>
                  </a:extLst>
                </p:cNvPr>
                <p:cNvSpPr/>
                <p:nvPr/>
              </p:nvSpPr>
              <p:spPr>
                <a:xfrm>
                  <a:off x="3891262" y="2376089"/>
                  <a:ext cx="491247" cy="492469"/>
                </a:xfrm>
                <a:custGeom>
                  <a:avLst/>
                  <a:gdLst>
                    <a:gd name="connsiteX0" fmla="*/ 491248 w 491247"/>
                    <a:gd name="connsiteY0" fmla="*/ 304570 h 492469"/>
                    <a:gd name="connsiteX1" fmla="*/ 491248 w 491247"/>
                    <a:gd name="connsiteY1" fmla="*/ 186672 h 492469"/>
                    <a:gd name="connsiteX2" fmla="*/ 432296 w 491247"/>
                    <a:gd name="connsiteY2" fmla="*/ 180531 h 492469"/>
                    <a:gd name="connsiteX3" fmla="*/ 423698 w 491247"/>
                    <a:gd name="connsiteY3" fmla="*/ 160881 h 492469"/>
                    <a:gd name="connsiteX4" fmla="*/ 460543 w 491247"/>
                    <a:gd name="connsiteY4" fmla="*/ 114213 h 492469"/>
                    <a:gd name="connsiteX5" fmla="*/ 377028 w 491247"/>
                    <a:gd name="connsiteY5" fmla="*/ 30702 h 492469"/>
                    <a:gd name="connsiteX6" fmla="*/ 330365 w 491247"/>
                    <a:gd name="connsiteY6" fmla="*/ 67546 h 492469"/>
                    <a:gd name="connsiteX7" fmla="*/ 310716 w 491247"/>
                    <a:gd name="connsiteY7" fmla="*/ 58949 h 492469"/>
                    <a:gd name="connsiteX8" fmla="*/ 304576 w 491247"/>
                    <a:gd name="connsiteY8" fmla="*/ 0 h 492469"/>
                    <a:gd name="connsiteX9" fmla="*/ 186672 w 491247"/>
                    <a:gd name="connsiteY9" fmla="*/ 0 h 492469"/>
                    <a:gd name="connsiteX10" fmla="*/ 180531 w 491247"/>
                    <a:gd name="connsiteY10" fmla="*/ 58949 h 492469"/>
                    <a:gd name="connsiteX11" fmla="*/ 159657 w 491247"/>
                    <a:gd name="connsiteY11" fmla="*/ 67546 h 492469"/>
                    <a:gd name="connsiteX12" fmla="*/ 112988 w 491247"/>
                    <a:gd name="connsiteY12" fmla="*/ 30702 h 492469"/>
                    <a:gd name="connsiteX13" fmla="*/ 29479 w 491247"/>
                    <a:gd name="connsiteY13" fmla="*/ 114213 h 492469"/>
                    <a:gd name="connsiteX14" fmla="*/ 66318 w 491247"/>
                    <a:gd name="connsiteY14" fmla="*/ 160881 h 492469"/>
                    <a:gd name="connsiteX15" fmla="*/ 57726 w 491247"/>
                    <a:gd name="connsiteY15" fmla="*/ 180531 h 492469"/>
                    <a:gd name="connsiteX16" fmla="*/ 0 w 491247"/>
                    <a:gd name="connsiteY16" fmla="*/ 186672 h 492469"/>
                    <a:gd name="connsiteX17" fmla="*/ 0 w 491247"/>
                    <a:gd name="connsiteY17" fmla="*/ 304570 h 492469"/>
                    <a:gd name="connsiteX18" fmla="*/ 58952 w 491247"/>
                    <a:gd name="connsiteY18" fmla="*/ 310713 h 492469"/>
                    <a:gd name="connsiteX19" fmla="*/ 67550 w 491247"/>
                    <a:gd name="connsiteY19" fmla="*/ 331586 h 492469"/>
                    <a:gd name="connsiteX20" fmla="*/ 30704 w 491247"/>
                    <a:gd name="connsiteY20" fmla="*/ 378256 h 492469"/>
                    <a:gd name="connsiteX21" fmla="*/ 114220 w 491247"/>
                    <a:gd name="connsiteY21" fmla="*/ 461765 h 492469"/>
                    <a:gd name="connsiteX22" fmla="*/ 160883 w 491247"/>
                    <a:gd name="connsiteY22" fmla="*/ 424926 h 492469"/>
                    <a:gd name="connsiteX23" fmla="*/ 180531 w 491247"/>
                    <a:gd name="connsiteY23" fmla="*/ 433518 h 492469"/>
                    <a:gd name="connsiteX24" fmla="*/ 186672 w 491247"/>
                    <a:gd name="connsiteY24" fmla="*/ 492470 h 492469"/>
                    <a:gd name="connsiteX25" fmla="*/ 304576 w 491247"/>
                    <a:gd name="connsiteY25" fmla="*/ 492470 h 492469"/>
                    <a:gd name="connsiteX26" fmla="*/ 310716 w 491247"/>
                    <a:gd name="connsiteY26" fmla="*/ 433518 h 492469"/>
                    <a:gd name="connsiteX27" fmla="*/ 330365 w 491247"/>
                    <a:gd name="connsiteY27" fmla="*/ 424926 h 492469"/>
                    <a:gd name="connsiteX28" fmla="*/ 377028 w 491247"/>
                    <a:gd name="connsiteY28" fmla="*/ 461765 h 492469"/>
                    <a:gd name="connsiteX29" fmla="*/ 460543 w 491247"/>
                    <a:gd name="connsiteY29" fmla="*/ 378256 h 492469"/>
                    <a:gd name="connsiteX30" fmla="*/ 423698 w 491247"/>
                    <a:gd name="connsiteY30" fmla="*/ 331586 h 492469"/>
                    <a:gd name="connsiteX31" fmla="*/ 432296 w 491247"/>
                    <a:gd name="connsiteY31" fmla="*/ 311938 h 492469"/>
                    <a:gd name="connsiteX32" fmla="*/ 491248 w 491247"/>
                    <a:gd name="connsiteY32" fmla="*/ 304570 h 492469"/>
                    <a:gd name="connsiteX33" fmla="*/ 435979 w 491247"/>
                    <a:gd name="connsiteY33" fmla="*/ 375799 h 492469"/>
                    <a:gd name="connsiteX34" fmla="*/ 375802 w 491247"/>
                    <a:gd name="connsiteY34" fmla="*/ 435976 h 492469"/>
                    <a:gd name="connsiteX35" fmla="*/ 332822 w 491247"/>
                    <a:gd name="connsiteY35" fmla="*/ 401588 h 492469"/>
                    <a:gd name="connsiteX36" fmla="*/ 327907 w 491247"/>
                    <a:gd name="connsiteY36" fmla="*/ 405271 h 492469"/>
                    <a:gd name="connsiteX37" fmla="*/ 299660 w 491247"/>
                    <a:gd name="connsiteY37" fmla="*/ 417553 h 492469"/>
                    <a:gd name="connsiteX38" fmla="*/ 294751 w 491247"/>
                    <a:gd name="connsiteY38" fmla="*/ 418785 h 492469"/>
                    <a:gd name="connsiteX39" fmla="*/ 288610 w 491247"/>
                    <a:gd name="connsiteY39" fmla="*/ 474047 h 492469"/>
                    <a:gd name="connsiteX40" fmla="*/ 203869 w 491247"/>
                    <a:gd name="connsiteY40" fmla="*/ 474047 h 492469"/>
                    <a:gd name="connsiteX41" fmla="*/ 196497 w 491247"/>
                    <a:gd name="connsiteY41" fmla="*/ 418785 h 492469"/>
                    <a:gd name="connsiteX42" fmla="*/ 190362 w 491247"/>
                    <a:gd name="connsiteY42" fmla="*/ 416327 h 492469"/>
                    <a:gd name="connsiteX43" fmla="*/ 162115 w 491247"/>
                    <a:gd name="connsiteY43" fmla="*/ 404045 h 492469"/>
                    <a:gd name="connsiteX44" fmla="*/ 157200 w 491247"/>
                    <a:gd name="connsiteY44" fmla="*/ 401588 h 492469"/>
                    <a:gd name="connsiteX45" fmla="*/ 114220 w 491247"/>
                    <a:gd name="connsiteY45" fmla="*/ 435976 h 492469"/>
                    <a:gd name="connsiteX46" fmla="*/ 54043 w 491247"/>
                    <a:gd name="connsiteY46" fmla="*/ 375799 h 492469"/>
                    <a:gd name="connsiteX47" fmla="*/ 88424 w 491247"/>
                    <a:gd name="connsiteY47" fmla="*/ 332819 h 492469"/>
                    <a:gd name="connsiteX48" fmla="*/ 85973 w 491247"/>
                    <a:gd name="connsiteY48" fmla="*/ 327903 h 492469"/>
                    <a:gd name="connsiteX49" fmla="*/ 74917 w 491247"/>
                    <a:gd name="connsiteY49" fmla="*/ 299657 h 492469"/>
                    <a:gd name="connsiteX50" fmla="*/ 72459 w 491247"/>
                    <a:gd name="connsiteY50" fmla="*/ 294745 h 492469"/>
                    <a:gd name="connsiteX51" fmla="*/ 17197 w 491247"/>
                    <a:gd name="connsiteY51" fmla="*/ 288604 h 492469"/>
                    <a:gd name="connsiteX52" fmla="*/ 17197 w 491247"/>
                    <a:gd name="connsiteY52" fmla="*/ 203865 h 492469"/>
                    <a:gd name="connsiteX53" fmla="*/ 72459 w 491247"/>
                    <a:gd name="connsiteY53" fmla="*/ 196497 h 492469"/>
                    <a:gd name="connsiteX54" fmla="*/ 74917 w 491247"/>
                    <a:gd name="connsiteY54" fmla="*/ 190356 h 492469"/>
                    <a:gd name="connsiteX55" fmla="*/ 85973 w 491247"/>
                    <a:gd name="connsiteY55" fmla="*/ 163338 h 492469"/>
                    <a:gd name="connsiteX56" fmla="*/ 88424 w 491247"/>
                    <a:gd name="connsiteY56" fmla="*/ 158425 h 492469"/>
                    <a:gd name="connsiteX57" fmla="*/ 54043 w 491247"/>
                    <a:gd name="connsiteY57" fmla="*/ 115442 h 492469"/>
                    <a:gd name="connsiteX58" fmla="*/ 114220 w 491247"/>
                    <a:gd name="connsiteY58" fmla="*/ 55264 h 492469"/>
                    <a:gd name="connsiteX59" fmla="*/ 157200 w 491247"/>
                    <a:gd name="connsiteY59" fmla="*/ 89651 h 492469"/>
                    <a:gd name="connsiteX60" fmla="*/ 163341 w 491247"/>
                    <a:gd name="connsiteY60" fmla="*/ 85967 h 492469"/>
                    <a:gd name="connsiteX61" fmla="*/ 191588 w 491247"/>
                    <a:gd name="connsiteY61" fmla="*/ 74914 h 492469"/>
                    <a:gd name="connsiteX62" fmla="*/ 196497 w 491247"/>
                    <a:gd name="connsiteY62" fmla="*/ 72458 h 492469"/>
                    <a:gd name="connsiteX63" fmla="*/ 202637 w 491247"/>
                    <a:gd name="connsiteY63" fmla="*/ 17193 h 492469"/>
                    <a:gd name="connsiteX64" fmla="*/ 287378 w 491247"/>
                    <a:gd name="connsiteY64" fmla="*/ 17193 h 492469"/>
                    <a:gd name="connsiteX65" fmla="*/ 294751 w 491247"/>
                    <a:gd name="connsiteY65" fmla="*/ 72458 h 492469"/>
                    <a:gd name="connsiteX66" fmla="*/ 300886 w 491247"/>
                    <a:gd name="connsiteY66" fmla="*/ 74914 h 492469"/>
                    <a:gd name="connsiteX67" fmla="*/ 327907 w 491247"/>
                    <a:gd name="connsiteY67" fmla="*/ 85967 h 492469"/>
                    <a:gd name="connsiteX68" fmla="*/ 332822 w 491247"/>
                    <a:gd name="connsiteY68" fmla="*/ 88423 h 492469"/>
                    <a:gd name="connsiteX69" fmla="*/ 375802 w 491247"/>
                    <a:gd name="connsiteY69" fmla="*/ 54036 h 492469"/>
                    <a:gd name="connsiteX70" fmla="*/ 435979 w 491247"/>
                    <a:gd name="connsiteY70" fmla="*/ 114213 h 492469"/>
                    <a:gd name="connsiteX71" fmla="*/ 401592 w 491247"/>
                    <a:gd name="connsiteY71" fmla="*/ 157197 h 492469"/>
                    <a:gd name="connsiteX72" fmla="*/ 404049 w 491247"/>
                    <a:gd name="connsiteY72" fmla="*/ 162109 h 492469"/>
                    <a:gd name="connsiteX73" fmla="*/ 416331 w 491247"/>
                    <a:gd name="connsiteY73" fmla="*/ 190356 h 492469"/>
                    <a:gd name="connsiteX74" fmla="*/ 418789 w 491247"/>
                    <a:gd name="connsiteY74" fmla="*/ 196497 h 492469"/>
                    <a:gd name="connsiteX75" fmla="*/ 474050 w 491247"/>
                    <a:gd name="connsiteY75" fmla="*/ 202637 h 492469"/>
                    <a:gd name="connsiteX76" fmla="*/ 474050 w 491247"/>
                    <a:gd name="connsiteY76" fmla="*/ 287376 h 492469"/>
                    <a:gd name="connsiteX77" fmla="*/ 418789 w 491247"/>
                    <a:gd name="connsiteY77" fmla="*/ 294745 h 492469"/>
                    <a:gd name="connsiteX78" fmla="*/ 416331 w 491247"/>
                    <a:gd name="connsiteY78" fmla="*/ 300885 h 492469"/>
                    <a:gd name="connsiteX79" fmla="*/ 404049 w 491247"/>
                    <a:gd name="connsiteY79" fmla="*/ 329129 h 492469"/>
                    <a:gd name="connsiteX80" fmla="*/ 401592 w 491247"/>
                    <a:gd name="connsiteY80" fmla="*/ 334044 h 492469"/>
                    <a:gd name="connsiteX81" fmla="*/ 435979 w 491247"/>
                    <a:gd name="connsiteY81" fmla="*/ 375799 h 49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91247" h="492469">
                      <a:moveTo>
                        <a:pt x="491248" y="304570"/>
                      </a:moveTo>
                      <a:lnTo>
                        <a:pt x="491248" y="186672"/>
                      </a:lnTo>
                      <a:lnTo>
                        <a:pt x="432296" y="180531"/>
                      </a:lnTo>
                      <a:cubicBezTo>
                        <a:pt x="429839" y="173162"/>
                        <a:pt x="427381" y="167022"/>
                        <a:pt x="423698" y="160881"/>
                      </a:cubicBezTo>
                      <a:lnTo>
                        <a:pt x="460543" y="114213"/>
                      </a:lnTo>
                      <a:lnTo>
                        <a:pt x="377028" y="30702"/>
                      </a:lnTo>
                      <a:lnTo>
                        <a:pt x="330365" y="67546"/>
                      </a:lnTo>
                      <a:cubicBezTo>
                        <a:pt x="324224" y="65089"/>
                        <a:pt x="316851" y="61405"/>
                        <a:pt x="310716" y="58949"/>
                      </a:cubicBezTo>
                      <a:lnTo>
                        <a:pt x="304576" y="0"/>
                      </a:lnTo>
                      <a:lnTo>
                        <a:pt x="186672" y="0"/>
                      </a:lnTo>
                      <a:lnTo>
                        <a:pt x="180531" y="58949"/>
                      </a:lnTo>
                      <a:cubicBezTo>
                        <a:pt x="173165" y="61405"/>
                        <a:pt x="167024" y="63861"/>
                        <a:pt x="159657" y="67546"/>
                      </a:cubicBezTo>
                      <a:lnTo>
                        <a:pt x="112988" y="30702"/>
                      </a:lnTo>
                      <a:lnTo>
                        <a:pt x="29479" y="114213"/>
                      </a:lnTo>
                      <a:lnTo>
                        <a:pt x="66318" y="160881"/>
                      </a:lnTo>
                      <a:cubicBezTo>
                        <a:pt x="63867" y="167022"/>
                        <a:pt x="60177" y="174391"/>
                        <a:pt x="57726" y="180531"/>
                      </a:cubicBezTo>
                      <a:lnTo>
                        <a:pt x="0" y="186672"/>
                      </a:lnTo>
                      <a:lnTo>
                        <a:pt x="0" y="304570"/>
                      </a:lnTo>
                      <a:lnTo>
                        <a:pt x="58952" y="310713"/>
                      </a:lnTo>
                      <a:cubicBezTo>
                        <a:pt x="61409" y="318079"/>
                        <a:pt x="63867" y="324220"/>
                        <a:pt x="67550" y="331586"/>
                      </a:cubicBezTo>
                      <a:lnTo>
                        <a:pt x="30704" y="378256"/>
                      </a:lnTo>
                      <a:lnTo>
                        <a:pt x="114220" y="461765"/>
                      </a:lnTo>
                      <a:lnTo>
                        <a:pt x="160883" y="424926"/>
                      </a:lnTo>
                      <a:cubicBezTo>
                        <a:pt x="167024" y="427377"/>
                        <a:pt x="174397" y="431067"/>
                        <a:pt x="180531" y="433518"/>
                      </a:cubicBezTo>
                      <a:lnTo>
                        <a:pt x="186672" y="492470"/>
                      </a:lnTo>
                      <a:lnTo>
                        <a:pt x="304576" y="492470"/>
                      </a:lnTo>
                      <a:lnTo>
                        <a:pt x="310716" y="433518"/>
                      </a:lnTo>
                      <a:cubicBezTo>
                        <a:pt x="316851" y="431067"/>
                        <a:pt x="324224" y="428609"/>
                        <a:pt x="330365" y="424926"/>
                      </a:cubicBezTo>
                      <a:lnTo>
                        <a:pt x="377028" y="461765"/>
                      </a:lnTo>
                      <a:lnTo>
                        <a:pt x="460543" y="378256"/>
                      </a:lnTo>
                      <a:lnTo>
                        <a:pt x="423698" y="331586"/>
                      </a:lnTo>
                      <a:cubicBezTo>
                        <a:pt x="426155" y="325446"/>
                        <a:pt x="429839" y="318079"/>
                        <a:pt x="432296" y="311938"/>
                      </a:cubicBezTo>
                      <a:lnTo>
                        <a:pt x="491248" y="304570"/>
                      </a:lnTo>
                      <a:close/>
                      <a:moveTo>
                        <a:pt x="435979" y="375799"/>
                      </a:moveTo>
                      <a:lnTo>
                        <a:pt x="375802" y="435976"/>
                      </a:lnTo>
                      <a:lnTo>
                        <a:pt x="332822" y="401588"/>
                      </a:lnTo>
                      <a:lnTo>
                        <a:pt x="327907" y="405271"/>
                      </a:lnTo>
                      <a:cubicBezTo>
                        <a:pt x="319308" y="410186"/>
                        <a:pt x="309484" y="413870"/>
                        <a:pt x="299660" y="417553"/>
                      </a:cubicBezTo>
                      <a:lnTo>
                        <a:pt x="294751" y="418785"/>
                      </a:lnTo>
                      <a:lnTo>
                        <a:pt x="288610" y="474047"/>
                      </a:lnTo>
                      <a:lnTo>
                        <a:pt x="203869" y="474047"/>
                      </a:lnTo>
                      <a:lnTo>
                        <a:pt x="196497" y="418785"/>
                      </a:lnTo>
                      <a:lnTo>
                        <a:pt x="190362" y="416327"/>
                      </a:lnTo>
                      <a:cubicBezTo>
                        <a:pt x="180531" y="413870"/>
                        <a:pt x="170707" y="408961"/>
                        <a:pt x="162115" y="404045"/>
                      </a:cubicBezTo>
                      <a:lnTo>
                        <a:pt x="157200" y="401588"/>
                      </a:lnTo>
                      <a:lnTo>
                        <a:pt x="114220" y="435976"/>
                      </a:lnTo>
                      <a:lnTo>
                        <a:pt x="54043" y="375799"/>
                      </a:lnTo>
                      <a:lnTo>
                        <a:pt x="88424" y="332819"/>
                      </a:lnTo>
                      <a:lnTo>
                        <a:pt x="85973" y="327903"/>
                      </a:lnTo>
                      <a:cubicBezTo>
                        <a:pt x="81058" y="319305"/>
                        <a:pt x="77374" y="309480"/>
                        <a:pt x="74917" y="299657"/>
                      </a:cubicBezTo>
                      <a:lnTo>
                        <a:pt x="72459" y="294745"/>
                      </a:lnTo>
                      <a:lnTo>
                        <a:pt x="17197" y="288604"/>
                      </a:lnTo>
                      <a:lnTo>
                        <a:pt x="17197" y="203865"/>
                      </a:lnTo>
                      <a:lnTo>
                        <a:pt x="72459" y="196497"/>
                      </a:lnTo>
                      <a:lnTo>
                        <a:pt x="74917" y="190356"/>
                      </a:lnTo>
                      <a:cubicBezTo>
                        <a:pt x="77374" y="181759"/>
                        <a:pt x="82283" y="171934"/>
                        <a:pt x="85973" y="163338"/>
                      </a:cubicBezTo>
                      <a:lnTo>
                        <a:pt x="88424" y="158425"/>
                      </a:lnTo>
                      <a:lnTo>
                        <a:pt x="54043" y="115442"/>
                      </a:lnTo>
                      <a:lnTo>
                        <a:pt x="114220" y="55264"/>
                      </a:lnTo>
                      <a:lnTo>
                        <a:pt x="157200" y="89651"/>
                      </a:lnTo>
                      <a:lnTo>
                        <a:pt x="163341" y="85967"/>
                      </a:lnTo>
                      <a:cubicBezTo>
                        <a:pt x="171939" y="81054"/>
                        <a:pt x="181763" y="77370"/>
                        <a:pt x="191588" y="74914"/>
                      </a:cubicBezTo>
                      <a:lnTo>
                        <a:pt x="196497" y="72458"/>
                      </a:lnTo>
                      <a:lnTo>
                        <a:pt x="202637" y="17193"/>
                      </a:lnTo>
                      <a:lnTo>
                        <a:pt x="287378" y="17193"/>
                      </a:lnTo>
                      <a:lnTo>
                        <a:pt x="294751" y="72458"/>
                      </a:lnTo>
                      <a:lnTo>
                        <a:pt x="300886" y="74914"/>
                      </a:lnTo>
                      <a:cubicBezTo>
                        <a:pt x="309484" y="77370"/>
                        <a:pt x="319308" y="82283"/>
                        <a:pt x="327907" y="85967"/>
                      </a:cubicBezTo>
                      <a:lnTo>
                        <a:pt x="332822" y="88423"/>
                      </a:lnTo>
                      <a:lnTo>
                        <a:pt x="375802" y="54036"/>
                      </a:lnTo>
                      <a:lnTo>
                        <a:pt x="435979" y="114213"/>
                      </a:lnTo>
                      <a:lnTo>
                        <a:pt x="401592" y="157197"/>
                      </a:lnTo>
                      <a:lnTo>
                        <a:pt x="404049" y="162109"/>
                      </a:lnTo>
                      <a:cubicBezTo>
                        <a:pt x="408964" y="170706"/>
                        <a:pt x="412648" y="180531"/>
                        <a:pt x="416331" y="190356"/>
                      </a:cubicBezTo>
                      <a:lnTo>
                        <a:pt x="418789" y="196497"/>
                      </a:lnTo>
                      <a:lnTo>
                        <a:pt x="474050" y="202637"/>
                      </a:lnTo>
                      <a:lnTo>
                        <a:pt x="474050" y="287376"/>
                      </a:lnTo>
                      <a:lnTo>
                        <a:pt x="418789" y="294745"/>
                      </a:lnTo>
                      <a:lnTo>
                        <a:pt x="416331" y="300885"/>
                      </a:lnTo>
                      <a:cubicBezTo>
                        <a:pt x="413873" y="310713"/>
                        <a:pt x="408964" y="319305"/>
                        <a:pt x="404049" y="329129"/>
                      </a:cubicBezTo>
                      <a:lnTo>
                        <a:pt x="401592" y="334044"/>
                      </a:lnTo>
                      <a:lnTo>
                        <a:pt x="435979" y="375799"/>
                      </a:lnTo>
                      <a:close/>
                    </a:path>
                  </a:pathLst>
                </a:custGeom>
                <a:solidFill>
                  <a:srgbClr val="2D5967"/>
                </a:solidFill>
                <a:ln w="6417"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DB024D26-F000-4478-A9F8-B44C5F7C017E}"/>
                    </a:ext>
                  </a:extLst>
                </p:cNvPr>
                <p:cNvSpPr/>
                <p:nvPr/>
              </p:nvSpPr>
              <p:spPr>
                <a:xfrm>
                  <a:off x="4189691" y="2568903"/>
                  <a:ext cx="45437" cy="45440"/>
                </a:xfrm>
                <a:custGeom>
                  <a:avLst/>
                  <a:gdLst>
                    <a:gd name="connsiteX0" fmla="*/ 45438 w 45437"/>
                    <a:gd name="connsiteY0" fmla="*/ 0 h 45440"/>
                    <a:gd name="connsiteX1" fmla="*/ 0 w 45437"/>
                    <a:gd name="connsiteY1" fmla="*/ 0 h 45440"/>
                    <a:gd name="connsiteX2" fmla="*/ 0 w 45437"/>
                    <a:gd name="connsiteY2" fmla="*/ 45440 h 45440"/>
                    <a:gd name="connsiteX3" fmla="*/ 45438 w 45437"/>
                    <a:gd name="connsiteY3" fmla="*/ 45440 h 45440"/>
                    <a:gd name="connsiteX4" fmla="*/ 45438 w 45437"/>
                    <a:gd name="connsiteY4" fmla="*/ 0 h 4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37" h="45440">
                      <a:moveTo>
                        <a:pt x="45438" y="0"/>
                      </a:moveTo>
                      <a:lnTo>
                        <a:pt x="0" y="0"/>
                      </a:lnTo>
                      <a:lnTo>
                        <a:pt x="0" y="45440"/>
                      </a:lnTo>
                      <a:lnTo>
                        <a:pt x="45438" y="45440"/>
                      </a:lnTo>
                      <a:lnTo>
                        <a:pt x="45438" y="0"/>
                      </a:lnTo>
                      <a:close/>
                    </a:path>
                  </a:pathLst>
                </a:custGeom>
                <a:solidFill>
                  <a:srgbClr val="2D5967"/>
                </a:solidFill>
                <a:ln w="6417"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D3563F06-7F08-49B5-9A0A-C7688597FF51}"/>
                    </a:ext>
                  </a:extLst>
                </p:cNvPr>
                <p:cNvSpPr/>
                <p:nvPr/>
              </p:nvSpPr>
              <p:spPr>
                <a:xfrm>
                  <a:off x="4248655" y="2568903"/>
                  <a:ext cx="45437" cy="45440"/>
                </a:xfrm>
                <a:custGeom>
                  <a:avLst/>
                  <a:gdLst>
                    <a:gd name="connsiteX0" fmla="*/ 45438 w 45437"/>
                    <a:gd name="connsiteY0" fmla="*/ 0 h 45440"/>
                    <a:gd name="connsiteX1" fmla="*/ 0 w 45437"/>
                    <a:gd name="connsiteY1" fmla="*/ 0 h 45440"/>
                    <a:gd name="connsiteX2" fmla="*/ 0 w 45437"/>
                    <a:gd name="connsiteY2" fmla="*/ 45440 h 45440"/>
                    <a:gd name="connsiteX3" fmla="*/ 45438 w 45437"/>
                    <a:gd name="connsiteY3" fmla="*/ 45440 h 45440"/>
                    <a:gd name="connsiteX4" fmla="*/ 45438 w 45437"/>
                    <a:gd name="connsiteY4" fmla="*/ 0 h 4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37" h="45440">
                      <a:moveTo>
                        <a:pt x="45438" y="0"/>
                      </a:moveTo>
                      <a:lnTo>
                        <a:pt x="0" y="0"/>
                      </a:lnTo>
                      <a:lnTo>
                        <a:pt x="0" y="45440"/>
                      </a:lnTo>
                      <a:lnTo>
                        <a:pt x="45438" y="45440"/>
                      </a:lnTo>
                      <a:lnTo>
                        <a:pt x="45438" y="0"/>
                      </a:lnTo>
                      <a:close/>
                    </a:path>
                  </a:pathLst>
                </a:custGeom>
                <a:solidFill>
                  <a:srgbClr val="2D5967"/>
                </a:solidFill>
                <a:ln w="6417"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D8D3E049-DE76-4A6C-A0C6-7927197DF8F4}"/>
                    </a:ext>
                  </a:extLst>
                </p:cNvPr>
                <p:cNvSpPr/>
                <p:nvPr/>
              </p:nvSpPr>
              <p:spPr>
                <a:xfrm>
                  <a:off x="4189691" y="2629083"/>
                  <a:ext cx="45437" cy="45439"/>
                </a:xfrm>
                <a:custGeom>
                  <a:avLst/>
                  <a:gdLst>
                    <a:gd name="connsiteX0" fmla="*/ 45438 w 45437"/>
                    <a:gd name="connsiteY0" fmla="*/ 0 h 45439"/>
                    <a:gd name="connsiteX1" fmla="*/ 0 w 45437"/>
                    <a:gd name="connsiteY1" fmla="*/ 0 h 45439"/>
                    <a:gd name="connsiteX2" fmla="*/ 0 w 45437"/>
                    <a:gd name="connsiteY2" fmla="*/ 45440 h 45439"/>
                    <a:gd name="connsiteX3" fmla="*/ 45438 w 45437"/>
                    <a:gd name="connsiteY3" fmla="*/ 45440 h 45439"/>
                    <a:gd name="connsiteX4" fmla="*/ 45438 w 45437"/>
                    <a:gd name="connsiteY4" fmla="*/ 0 h 45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37" h="45439">
                      <a:moveTo>
                        <a:pt x="45438" y="0"/>
                      </a:moveTo>
                      <a:lnTo>
                        <a:pt x="0" y="0"/>
                      </a:lnTo>
                      <a:lnTo>
                        <a:pt x="0" y="45440"/>
                      </a:lnTo>
                      <a:lnTo>
                        <a:pt x="45438" y="45440"/>
                      </a:lnTo>
                      <a:lnTo>
                        <a:pt x="45438" y="0"/>
                      </a:lnTo>
                      <a:close/>
                    </a:path>
                  </a:pathLst>
                </a:custGeom>
                <a:solidFill>
                  <a:srgbClr val="2D5967"/>
                </a:solidFill>
                <a:ln w="6417"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A4C1C57C-C9BA-44ED-9C98-B357CCB6B353}"/>
                    </a:ext>
                  </a:extLst>
                </p:cNvPr>
                <p:cNvSpPr/>
                <p:nvPr/>
              </p:nvSpPr>
              <p:spPr>
                <a:xfrm>
                  <a:off x="4248655" y="2629083"/>
                  <a:ext cx="45437" cy="45439"/>
                </a:xfrm>
                <a:custGeom>
                  <a:avLst/>
                  <a:gdLst>
                    <a:gd name="connsiteX0" fmla="*/ 45438 w 45437"/>
                    <a:gd name="connsiteY0" fmla="*/ 0 h 45439"/>
                    <a:gd name="connsiteX1" fmla="*/ 0 w 45437"/>
                    <a:gd name="connsiteY1" fmla="*/ 0 h 45439"/>
                    <a:gd name="connsiteX2" fmla="*/ 0 w 45437"/>
                    <a:gd name="connsiteY2" fmla="*/ 45440 h 45439"/>
                    <a:gd name="connsiteX3" fmla="*/ 45438 w 45437"/>
                    <a:gd name="connsiteY3" fmla="*/ 45440 h 45439"/>
                    <a:gd name="connsiteX4" fmla="*/ 45438 w 45437"/>
                    <a:gd name="connsiteY4" fmla="*/ 0 h 45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37" h="45439">
                      <a:moveTo>
                        <a:pt x="45438" y="0"/>
                      </a:moveTo>
                      <a:lnTo>
                        <a:pt x="0" y="0"/>
                      </a:lnTo>
                      <a:lnTo>
                        <a:pt x="0" y="45440"/>
                      </a:lnTo>
                      <a:lnTo>
                        <a:pt x="45438" y="45440"/>
                      </a:lnTo>
                      <a:lnTo>
                        <a:pt x="45438" y="0"/>
                      </a:lnTo>
                      <a:close/>
                    </a:path>
                  </a:pathLst>
                </a:custGeom>
                <a:solidFill>
                  <a:srgbClr val="2D5967"/>
                </a:solidFill>
                <a:ln w="6417"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6944E48-C1EA-4B12-B21F-322AF8816C5E}"/>
                    </a:ext>
                  </a:extLst>
                </p:cNvPr>
                <p:cNvSpPr/>
                <p:nvPr/>
              </p:nvSpPr>
              <p:spPr>
                <a:xfrm>
                  <a:off x="4084082" y="2568903"/>
                  <a:ext cx="93332" cy="105617"/>
                </a:xfrm>
                <a:custGeom>
                  <a:avLst/>
                  <a:gdLst>
                    <a:gd name="connsiteX0" fmla="*/ 0 w 93332"/>
                    <a:gd name="connsiteY0" fmla="*/ 0 h 105617"/>
                    <a:gd name="connsiteX1" fmla="*/ 52804 w 93332"/>
                    <a:gd name="connsiteY1" fmla="*/ 52809 h 105617"/>
                    <a:gd name="connsiteX2" fmla="*/ 0 w 93332"/>
                    <a:gd name="connsiteY2" fmla="*/ 105617 h 105617"/>
                    <a:gd name="connsiteX3" fmla="*/ 41754 w 93332"/>
                    <a:gd name="connsiteY3" fmla="*/ 105617 h 105617"/>
                    <a:gd name="connsiteX4" fmla="*/ 93333 w 93332"/>
                    <a:gd name="connsiteY4" fmla="*/ 52809 h 105617"/>
                    <a:gd name="connsiteX5" fmla="*/ 41754 w 93332"/>
                    <a:gd name="connsiteY5" fmla="*/ 0 h 105617"/>
                    <a:gd name="connsiteX6" fmla="*/ 0 w 93332"/>
                    <a:gd name="connsiteY6" fmla="*/ 0 h 10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332" h="105617">
                      <a:moveTo>
                        <a:pt x="0" y="0"/>
                      </a:moveTo>
                      <a:lnTo>
                        <a:pt x="52804" y="52809"/>
                      </a:lnTo>
                      <a:lnTo>
                        <a:pt x="0" y="105617"/>
                      </a:lnTo>
                      <a:lnTo>
                        <a:pt x="41754" y="105617"/>
                      </a:lnTo>
                      <a:lnTo>
                        <a:pt x="93333" y="52809"/>
                      </a:lnTo>
                      <a:lnTo>
                        <a:pt x="41754" y="0"/>
                      </a:lnTo>
                      <a:lnTo>
                        <a:pt x="0" y="0"/>
                      </a:lnTo>
                      <a:close/>
                    </a:path>
                  </a:pathLst>
                </a:custGeom>
                <a:solidFill>
                  <a:srgbClr val="2D5967"/>
                </a:solidFill>
                <a:ln w="6417"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03497743-D46A-4174-B54A-4656E6523F6D}"/>
                    </a:ext>
                  </a:extLst>
                </p:cNvPr>
                <p:cNvSpPr/>
                <p:nvPr/>
              </p:nvSpPr>
              <p:spPr>
                <a:xfrm>
                  <a:off x="3971107" y="2573814"/>
                  <a:ext cx="36845" cy="36843"/>
                </a:xfrm>
                <a:custGeom>
                  <a:avLst/>
                  <a:gdLst>
                    <a:gd name="connsiteX0" fmla="*/ 18423 w 36845"/>
                    <a:gd name="connsiteY0" fmla="*/ 36844 h 36843"/>
                    <a:gd name="connsiteX1" fmla="*/ 36846 w 36845"/>
                    <a:gd name="connsiteY1" fmla="*/ 18421 h 36843"/>
                    <a:gd name="connsiteX2" fmla="*/ 18423 w 36845"/>
                    <a:gd name="connsiteY2" fmla="*/ 0 h 36843"/>
                    <a:gd name="connsiteX3" fmla="*/ 0 w 36845"/>
                    <a:gd name="connsiteY3" fmla="*/ 18421 h 36843"/>
                    <a:gd name="connsiteX4" fmla="*/ 18423 w 36845"/>
                    <a:gd name="connsiteY4" fmla="*/ 36844 h 3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45" h="36843">
                      <a:moveTo>
                        <a:pt x="18423" y="36844"/>
                      </a:moveTo>
                      <a:cubicBezTo>
                        <a:pt x="28593" y="36844"/>
                        <a:pt x="36846" y="28595"/>
                        <a:pt x="36846" y="18421"/>
                      </a:cubicBezTo>
                      <a:cubicBezTo>
                        <a:pt x="36846" y="8248"/>
                        <a:pt x="28593" y="0"/>
                        <a:pt x="18423" y="0"/>
                      </a:cubicBezTo>
                      <a:cubicBezTo>
                        <a:pt x="8246" y="0"/>
                        <a:pt x="0" y="8248"/>
                        <a:pt x="0" y="18421"/>
                      </a:cubicBezTo>
                      <a:cubicBezTo>
                        <a:pt x="0" y="28595"/>
                        <a:pt x="8246" y="36844"/>
                        <a:pt x="18423" y="36844"/>
                      </a:cubicBezTo>
                      <a:close/>
                    </a:path>
                  </a:pathLst>
                </a:custGeom>
                <a:solidFill>
                  <a:srgbClr val="2D5967"/>
                </a:solidFill>
                <a:ln w="6417"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0FC00B35-9604-47BA-B83B-6210265B48E5}"/>
                    </a:ext>
                  </a:extLst>
                </p:cNvPr>
                <p:cNvSpPr/>
                <p:nvPr/>
              </p:nvSpPr>
              <p:spPr>
                <a:xfrm>
                  <a:off x="4022679" y="2645048"/>
                  <a:ext cx="29478" cy="29474"/>
                </a:xfrm>
                <a:custGeom>
                  <a:avLst/>
                  <a:gdLst>
                    <a:gd name="connsiteX0" fmla="*/ 14739 w 29478"/>
                    <a:gd name="connsiteY0" fmla="*/ 29474 h 29474"/>
                    <a:gd name="connsiteX1" fmla="*/ 29479 w 29478"/>
                    <a:gd name="connsiteY1" fmla="*/ 14738 h 29474"/>
                    <a:gd name="connsiteX2" fmla="*/ 14739 w 29478"/>
                    <a:gd name="connsiteY2" fmla="*/ 0 h 29474"/>
                    <a:gd name="connsiteX3" fmla="*/ 0 w 29478"/>
                    <a:gd name="connsiteY3" fmla="*/ 14738 h 29474"/>
                    <a:gd name="connsiteX4" fmla="*/ 14739 w 29478"/>
                    <a:gd name="connsiteY4" fmla="*/ 29474 h 29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8" h="29474">
                      <a:moveTo>
                        <a:pt x="14739" y="29474"/>
                      </a:moveTo>
                      <a:cubicBezTo>
                        <a:pt x="22876" y="29474"/>
                        <a:pt x="29479" y="22877"/>
                        <a:pt x="29479" y="14738"/>
                      </a:cubicBezTo>
                      <a:cubicBezTo>
                        <a:pt x="29479" y="6598"/>
                        <a:pt x="22876" y="0"/>
                        <a:pt x="14739" y="0"/>
                      </a:cubicBezTo>
                      <a:cubicBezTo>
                        <a:pt x="6603" y="0"/>
                        <a:pt x="0" y="6598"/>
                        <a:pt x="0" y="14738"/>
                      </a:cubicBezTo>
                      <a:cubicBezTo>
                        <a:pt x="0" y="22877"/>
                        <a:pt x="6603" y="29474"/>
                        <a:pt x="14739" y="29474"/>
                      </a:cubicBezTo>
                      <a:close/>
                    </a:path>
                  </a:pathLst>
                </a:custGeom>
                <a:solidFill>
                  <a:srgbClr val="2D5967"/>
                </a:solidFill>
                <a:ln w="641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E234C9B3-B58D-4A57-8F89-1FBFEBDEC693}"/>
                    </a:ext>
                  </a:extLst>
                </p:cNvPr>
                <p:cNvSpPr/>
                <p:nvPr/>
              </p:nvSpPr>
              <p:spPr>
                <a:xfrm>
                  <a:off x="3963721" y="2622940"/>
                  <a:ext cx="46663" cy="46667"/>
                </a:xfrm>
                <a:custGeom>
                  <a:avLst/>
                  <a:gdLst>
                    <a:gd name="connsiteX0" fmla="*/ 23332 w 46663"/>
                    <a:gd name="connsiteY0" fmla="*/ 46668 h 46667"/>
                    <a:gd name="connsiteX1" fmla="*/ 46663 w 46663"/>
                    <a:gd name="connsiteY1" fmla="*/ 23334 h 46667"/>
                    <a:gd name="connsiteX2" fmla="*/ 23332 w 46663"/>
                    <a:gd name="connsiteY2" fmla="*/ 0 h 46667"/>
                    <a:gd name="connsiteX3" fmla="*/ 0 w 46663"/>
                    <a:gd name="connsiteY3" fmla="*/ 23334 h 46667"/>
                    <a:gd name="connsiteX4" fmla="*/ 23332 w 46663"/>
                    <a:gd name="connsiteY4" fmla="*/ 46668 h 4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63" h="46667">
                      <a:moveTo>
                        <a:pt x="23332" y="46668"/>
                      </a:moveTo>
                      <a:cubicBezTo>
                        <a:pt x="36217" y="46668"/>
                        <a:pt x="46663" y="36221"/>
                        <a:pt x="46663" y="23334"/>
                      </a:cubicBezTo>
                      <a:cubicBezTo>
                        <a:pt x="46663" y="10447"/>
                        <a:pt x="36217" y="0"/>
                        <a:pt x="23332" y="0"/>
                      </a:cubicBezTo>
                      <a:cubicBezTo>
                        <a:pt x="10447" y="0"/>
                        <a:pt x="0" y="10447"/>
                        <a:pt x="0" y="23334"/>
                      </a:cubicBezTo>
                      <a:cubicBezTo>
                        <a:pt x="0" y="36221"/>
                        <a:pt x="10447" y="46668"/>
                        <a:pt x="23332" y="46668"/>
                      </a:cubicBezTo>
                      <a:close/>
                    </a:path>
                  </a:pathLst>
                </a:custGeom>
                <a:solidFill>
                  <a:srgbClr val="2D5967"/>
                </a:solidFill>
                <a:ln w="6417"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AA79A429-771D-474B-9CA6-4DCEC6C35522}"/>
                    </a:ext>
                  </a:extLst>
                </p:cNvPr>
                <p:cNvSpPr/>
                <p:nvPr/>
              </p:nvSpPr>
              <p:spPr>
                <a:xfrm>
                  <a:off x="4021454" y="2568903"/>
                  <a:ext cx="61402" cy="61405"/>
                </a:xfrm>
                <a:custGeom>
                  <a:avLst/>
                  <a:gdLst>
                    <a:gd name="connsiteX0" fmla="*/ 30698 w 61402"/>
                    <a:gd name="connsiteY0" fmla="*/ 61405 h 61405"/>
                    <a:gd name="connsiteX1" fmla="*/ 61403 w 61402"/>
                    <a:gd name="connsiteY1" fmla="*/ 30703 h 61405"/>
                    <a:gd name="connsiteX2" fmla="*/ 30698 w 61402"/>
                    <a:gd name="connsiteY2" fmla="*/ 0 h 61405"/>
                    <a:gd name="connsiteX3" fmla="*/ 0 w 61402"/>
                    <a:gd name="connsiteY3" fmla="*/ 30703 h 61405"/>
                    <a:gd name="connsiteX4" fmla="*/ 30698 w 61402"/>
                    <a:gd name="connsiteY4" fmla="*/ 61405 h 61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02" h="61405">
                      <a:moveTo>
                        <a:pt x="30698" y="61405"/>
                      </a:moveTo>
                      <a:cubicBezTo>
                        <a:pt x="47658" y="61405"/>
                        <a:pt x="61403" y="47659"/>
                        <a:pt x="61403" y="30703"/>
                      </a:cubicBezTo>
                      <a:cubicBezTo>
                        <a:pt x="61403" y="13746"/>
                        <a:pt x="47658" y="0"/>
                        <a:pt x="30698" y="0"/>
                      </a:cubicBezTo>
                      <a:cubicBezTo>
                        <a:pt x="13745" y="0"/>
                        <a:pt x="0" y="13746"/>
                        <a:pt x="0" y="30703"/>
                      </a:cubicBezTo>
                      <a:cubicBezTo>
                        <a:pt x="0" y="47659"/>
                        <a:pt x="13745" y="61405"/>
                        <a:pt x="30698" y="61405"/>
                      </a:cubicBezTo>
                      <a:close/>
                    </a:path>
                  </a:pathLst>
                </a:custGeom>
                <a:solidFill>
                  <a:srgbClr val="2D5967"/>
                </a:solidFill>
                <a:ln w="6417" cap="flat">
                  <a:noFill/>
                  <a:prstDash val="solid"/>
                  <a:miter/>
                </a:ln>
              </p:spPr>
              <p:txBody>
                <a:bodyPr rtlCol="0" anchor="ctr"/>
                <a:lstStyle/>
                <a:p>
                  <a:endParaRPr lang="en-US"/>
                </a:p>
              </p:txBody>
            </p:sp>
          </p:grpSp>
        </p:grpSp>
        <p:grpSp>
          <p:nvGrpSpPr>
            <p:cNvPr id="89" name="Graphic 3">
              <a:extLst>
                <a:ext uri="{FF2B5EF4-FFF2-40B4-BE49-F238E27FC236}">
                  <a16:creationId xmlns:a16="http://schemas.microsoft.com/office/drawing/2014/main" id="{C9422F19-E6FE-4538-9F9F-7374E580A07E}"/>
                </a:ext>
              </a:extLst>
            </p:cNvPr>
            <p:cNvGrpSpPr/>
            <p:nvPr/>
          </p:nvGrpSpPr>
          <p:grpSpPr>
            <a:xfrm>
              <a:off x="3881535" y="2882387"/>
              <a:ext cx="513347" cy="237423"/>
              <a:chOff x="3881535" y="2882387"/>
              <a:chExt cx="513347" cy="237423"/>
            </a:xfrm>
            <a:solidFill>
              <a:srgbClr val="000000"/>
            </a:solidFill>
          </p:grpSpPr>
          <p:sp>
            <p:nvSpPr>
              <p:cNvPr id="90" name="TextBox 89">
                <a:extLst>
                  <a:ext uri="{FF2B5EF4-FFF2-40B4-BE49-F238E27FC236}">
                    <a16:creationId xmlns:a16="http://schemas.microsoft.com/office/drawing/2014/main" id="{776D02B8-2D50-439C-8F03-60C77DCE29D0}"/>
                  </a:ext>
                </a:extLst>
              </p:cNvPr>
              <p:cNvSpPr txBox="1"/>
              <p:nvPr/>
            </p:nvSpPr>
            <p:spPr>
              <a:xfrm>
                <a:off x="3935731" y="2836667"/>
                <a:ext cx="40105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a:t>
                </a:r>
              </a:p>
            </p:txBody>
          </p:sp>
          <p:sp>
            <p:nvSpPr>
              <p:cNvPr id="93" name="TextBox 92">
                <a:extLst>
                  <a:ext uri="{FF2B5EF4-FFF2-40B4-BE49-F238E27FC236}">
                    <a16:creationId xmlns:a16="http://schemas.microsoft.com/office/drawing/2014/main" id="{AC7E4D79-7344-4AEF-A182-9677673CC83E}"/>
                  </a:ext>
                </a:extLst>
              </p:cNvPr>
              <p:cNvSpPr txBox="1"/>
              <p:nvPr/>
            </p:nvSpPr>
            <p:spPr>
              <a:xfrm>
                <a:off x="3790095" y="2939337"/>
                <a:ext cx="696227"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Integration</a:t>
                </a:r>
              </a:p>
            </p:txBody>
          </p:sp>
        </p:grpSp>
      </p:grpSp>
      <p:grpSp>
        <p:nvGrpSpPr>
          <p:cNvPr id="94" name="Graphic 3">
            <a:extLst>
              <a:ext uri="{FF2B5EF4-FFF2-40B4-BE49-F238E27FC236}">
                <a16:creationId xmlns:a16="http://schemas.microsoft.com/office/drawing/2014/main" id="{8A713A77-D210-4BAA-8601-5F4CB6575211}"/>
              </a:ext>
            </a:extLst>
          </p:cNvPr>
          <p:cNvGrpSpPr/>
          <p:nvPr/>
        </p:nvGrpSpPr>
        <p:grpSpPr>
          <a:xfrm>
            <a:off x="4721679" y="1607057"/>
            <a:ext cx="506353" cy="653337"/>
            <a:chOff x="4721679" y="2363804"/>
            <a:chExt cx="506353" cy="653337"/>
          </a:xfrm>
        </p:grpSpPr>
        <p:grpSp>
          <p:nvGrpSpPr>
            <p:cNvPr id="95" name="Graphic 3">
              <a:extLst>
                <a:ext uri="{FF2B5EF4-FFF2-40B4-BE49-F238E27FC236}">
                  <a16:creationId xmlns:a16="http://schemas.microsoft.com/office/drawing/2014/main" id="{E2D96A46-CD34-46A4-9EB7-6BE06E523F30}"/>
                </a:ext>
              </a:extLst>
            </p:cNvPr>
            <p:cNvGrpSpPr/>
            <p:nvPr/>
          </p:nvGrpSpPr>
          <p:grpSpPr>
            <a:xfrm>
              <a:off x="4721679" y="2363804"/>
              <a:ext cx="506353" cy="513347"/>
              <a:chOff x="4721679" y="2363804"/>
              <a:chExt cx="506353" cy="513347"/>
            </a:xfrm>
          </p:grpSpPr>
          <p:grpSp>
            <p:nvGrpSpPr>
              <p:cNvPr id="96" name="Graphic 3">
                <a:extLst>
                  <a:ext uri="{FF2B5EF4-FFF2-40B4-BE49-F238E27FC236}">
                    <a16:creationId xmlns:a16="http://schemas.microsoft.com/office/drawing/2014/main" id="{34155468-49A5-45D1-B97E-A3AF8967EA4C}"/>
                  </a:ext>
                </a:extLst>
              </p:cNvPr>
              <p:cNvGrpSpPr/>
              <p:nvPr/>
            </p:nvGrpSpPr>
            <p:grpSpPr>
              <a:xfrm>
                <a:off x="4721679" y="2363804"/>
                <a:ext cx="506353" cy="513347"/>
                <a:chOff x="4721679" y="2363804"/>
                <a:chExt cx="506353" cy="513347"/>
              </a:xfrm>
              <a:solidFill>
                <a:srgbClr val="FFFFFF"/>
              </a:solidFill>
            </p:grpSpPr>
            <p:sp>
              <p:nvSpPr>
                <p:cNvPr id="97" name="Freeform: Shape 96">
                  <a:extLst>
                    <a:ext uri="{FF2B5EF4-FFF2-40B4-BE49-F238E27FC236}">
                      <a16:creationId xmlns:a16="http://schemas.microsoft.com/office/drawing/2014/main" id="{A99AFBA2-3B8C-4C7D-B6B5-859EAC4AF39D}"/>
                    </a:ext>
                  </a:extLst>
                </p:cNvPr>
                <p:cNvSpPr/>
                <p:nvPr/>
              </p:nvSpPr>
              <p:spPr>
                <a:xfrm>
                  <a:off x="4727518" y="2376633"/>
                  <a:ext cx="485344" cy="491181"/>
                </a:xfrm>
                <a:custGeom>
                  <a:avLst/>
                  <a:gdLst>
                    <a:gd name="connsiteX0" fmla="*/ 351174 w 485344"/>
                    <a:gd name="connsiteY0" fmla="*/ 448009 h 491181"/>
                    <a:gd name="connsiteX1" fmla="*/ 268339 w 485344"/>
                    <a:gd name="connsiteY1" fmla="*/ 491182 h 491181"/>
                    <a:gd name="connsiteX2" fmla="*/ 284670 w 485344"/>
                    <a:gd name="connsiteY2" fmla="*/ 399010 h 491181"/>
                    <a:gd name="connsiteX3" fmla="*/ 249673 w 485344"/>
                    <a:gd name="connsiteY3" fmla="*/ 364013 h 491181"/>
                    <a:gd name="connsiteX4" fmla="*/ 0 w 485344"/>
                    <a:gd name="connsiteY4" fmla="*/ 364013 h 491181"/>
                    <a:gd name="connsiteX5" fmla="*/ 0 w 485344"/>
                    <a:gd name="connsiteY5" fmla="*/ 65335 h 491181"/>
                    <a:gd name="connsiteX6" fmla="*/ 150500 w 485344"/>
                    <a:gd name="connsiteY6" fmla="*/ 65335 h 491181"/>
                    <a:gd name="connsiteX7" fmla="*/ 211172 w 485344"/>
                    <a:gd name="connsiteY7" fmla="*/ 56001 h 491181"/>
                    <a:gd name="connsiteX8" fmla="*/ 239168 w 485344"/>
                    <a:gd name="connsiteY8" fmla="*/ 0 h 491181"/>
                    <a:gd name="connsiteX9" fmla="*/ 266004 w 485344"/>
                    <a:gd name="connsiteY9" fmla="*/ 56001 h 491181"/>
                    <a:gd name="connsiteX10" fmla="*/ 327836 w 485344"/>
                    <a:gd name="connsiteY10" fmla="*/ 65335 h 491181"/>
                    <a:gd name="connsiteX11" fmla="*/ 283502 w 485344"/>
                    <a:gd name="connsiteY11" fmla="*/ 108503 h 491181"/>
                    <a:gd name="connsiteX12" fmla="*/ 294007 w 485344"/>
                    <a:gd name="connsiteY12" fmla="*/ 169171 h 491181"/>
                    <a:gd name="connsiteX13" fmla="*/ 239168 w 485344"/>
                    <a:gd name="connsiteY13" fmla="*/ 141171 h 491181"/>
                    <a:gd name="connsiteX14" fmla="*/ 184337 w 485344"/>
                    <a:gd name="connsiteY14" fmla="*/ 169171 h 491181"/>
                    <a:gd name="connsiteX15" fmla="*/ 194834 w 485344"/>
                    <a:gd name="connsiteY15" fmla="*/ 108503 h 491181"/>
                    <a:gd name="connsiteX16" fmla="*/ 180833 w 485344"/>
                    <a:gd name="connsiteY16" fmla="*/ 94502 h 491181"/>
                    <a:gd name="connsiteX17" fmla="*/ 29164 w 485344"/>
                    <a:gd name="connsiteY17" fmla="*/ 94502 h 491181"/>
                    <a:gd name="connsiteX18" fmla="*/ 29164 w 485344"/>
                    <a:gd name="connsiteY18" fmla="*/ 336010 h 491181"/>
                    <a:gd name="connsiteX19" fmla="*/ 219334 w 485344"/>
                    <a:gd name="connsiteY19" fmla="*/ 336010 h 491181"/>
                    <a:gd name="connsiteX20" fmla="*/ 217005 w 485344"/>
                    <a:gd name="connsiteY20" fmla="*/ 333674 h 491181"/>
                    <a:gd name="connsiteX21" fmla="*/ 310338 w 485344"/>
                    <a:gd name="connsiteY21" fmla="*/ 319672 h 491181"/>
                    <a:gd name="connsiteX22" fmla="*/ 351174 w 485344"/>
                    <a:gd name="connsiteY22" fmla="*/ 236840 h 491181"/>
                    <a:gd name="connsiteX23" fmla="*/ 393173 w 485344"/>
                    <a:gd name="connsiteY23" fmla="*/ 319672 h 491181"/>
                    <a:gd name="connsiteX24" fmla="*/ 485344 w 485344"/>
                    <a:gd name="connsiteY24" fmla="*/ 333674 h 491181"/>
                    <a:gd name="connsiteX25" fmla="*/ 417672 w 485344"/>
                    <a:gd name="connsiteY25" fmla="*/ 399010 h 491181"/>
                    <a:gd name="connsiteX26" fmla="*/ 434009 w 485344"/>
                    <a:gd name="connsiteY26" fmla="*/ 491182 h 491181"/>
                    <a:gd name="connsiteX27" fmla="*/ 351174 w 485344"/>
                    <a:gd name="connsiteY27" fmla="*/ 448009 h 49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5344" h="491181">
                      <a:moveTo>
                        <a:pt x="351174" y="448009"/>
                      </a:moveTo>
                      <a:lnTo>
                        <a:pt x="268339" y="491182"/>
                      </a:lnTo>
                      <a:lnTo>
                        <a:pt x="284670" y="399010"/>
                      </a:lnTo>
                      <a:lnTo>
                        <a:pt x="249673" y="364013"/>
                      </a:lnTo>
                      <a:lnTo>
                        <a:pt x="0" y="364013"/>
                      </a:lnTo>
                      <a:lnTo>
                        <a:pt x="0" y="65335"/>
                      </a:lnTo>
                      <a:lnTo>
                        <a:pt x="150500" y="65335"/>
                      </a:lnTo>
                      <a:lnTo>
                        <a:pt x="211172" y="56001"/>
                      </a:lnTo>
                      <a:lnTo>
                        <a:pt x="239168" y="0"/>
                      </a:lnTo>
                      <a:lnTo>
                        <a:pt x="266004" y="56001"/>
                      </a:lnTo>
                      <a:lnTo>
                        <a:pt x="327836" y="65335"/>
                      </a:lnTo>
                      <a:lnTo>
                        <a:pt x="283502" y="108503"/>
                      </a:lnTo>
                      <a:lnTo>
                        <a:pt x="294007" y="169171"/>
                      </a:lnTo>
                      <a:lnTo>
                        <a:pt x="239168" y="141171"/>
                      </a:lnTo>
                      <a:lnTo>
                        <a:pt x="184337" y="169171"/>
                      </a:lnTo>
                      <a:lnTo>
                        <a:pt x="194834" y="108503"/>
                      </a:lnTo>
                      <a:lnTo>
                        <a:pt x="180833" y="94502"/>
                      </a:lnTo>
                      <a:lnTo>
                        <a:pt x="29164" y="94502"/>
                      </a:lnTo>
                      <a:lnTo>
                        <a:pt x="29164" y="336010"/>
                      </a:lnTo>
                      <a:lnTo>
                        <a:pt x="219334" y="336010"/>
                      </a:lnTo>
                      <a:lnTo>
                        <a:pt x="217005" y="333674"/>
                      </a:lnTo>
                      <a:lnTo>
                        <a:pt x="310338" y="319672"/>
                      </a:lnTo>
                      <a:lnTo>
                        <a:pt x="351174" y="236840"/>
                      </a:lnTo>
                      <a:lnTo>
                        <a:pt x="393173" y="319672"/>
                      </a:lnTo>
                      <a:lnTo>
                        <a:pt x="485344" y="333674"/>
                      </a:lnTo>
                      <a:lnTo>
                        <a:pt x="417672" y="399010"/>
                      </a:lnTo>
                      <a:lnTo>
                        <a:pt x="434009" y="491182"/>
                      </a:lnTo>
                      <a:lnTo>
                        <a:pt x="351174" y="448009"/>
                      </a:lnTo>
                      <a:close/>
                    </a:path>
                  </a:pathLst>
                </a:custGeom>
                <a:solidFill>
                  <a:srgbClr val="FFFFFF"/>
                </a:solidFill>
                <a:ln w="641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36B11054-485F-4E0F-9CBA-17B2C5A827B4}"/>
                    </a:ext>
                  </a:extLst>
                </p:cNvPr>
                <p:cNvSpPr/>
                <p:nvPr/>
              </p:nvSpPr>
              <p:spPr>
                <a:xfrm>
                  <a:off x="4721679" y="2363804"/>
                  <a:ext cx="506353" cy="513347"/>
                </a:xfrm>
                <a:custGeom>
                  <a:avLst/>
                  <a:gdLst>
                    <a:gd name="connsiteX0" fmla="*/ 245008 w 506353"/>
                    <a:gd name="connsiteY0" fmla="*/ 26834 h 513347"/>
                    <a:gd name="connsiteX1" fmla="*/ 268346 w 506353"/>
                    <a:gd name="connsiteY1" fmla="*/ 74669 h 513347"/>
                    <a:gd name="connsiteX2" fmla="*/ 320842 w 506353"/>
                    <a:gd name="connsiteY2" fmla="*/ 81669 h 513347"/>
                    <a:gd name="connsiteX3" fmla="*/ 282341 w 506353"/>
                    <a:gd name="connsiteY3" fmla="*/ 119004 h 513347"/>
                    <a:gd name="connsiteX4" fmla="*/ 291678 w 506353"/>
                    <a:gd name="connsiteY4" fmla="*/ 171505 h 513347"/>
                    <a:gd name="connsiteX5" fmla="*/ 245008 w 506353"/>
                    <a:gd name="connsiteY5" fmla="*/ 147004 h 513347"/>
                    <a:gd name="connsiteX6" fmla="*/ 198345 w 506353"/>
                    <a:gd name="connsiteY6" fmla="*/ 171505 h 513347"/>
                    <a:gd name="connsiteX7" fmla="*/ 207675 w 506353"/>
                    <a:gd name="connsiteY7" fmla="*/ 119004 h 513347"/>
                    <a:gd name="connsiteX8" fmla="*/ 190176 w 506353"/>
                    <a:gd name="connsiteY8" fmla="*/ 101503 h 513347"/>
                    <a:gd name="connsiteX9" fmla="*/ 29171 w 506353"/>
                    <a:gd name="connsiteY9" fmla="*/ 101503 h 513347"/>
                    <a:gd name="connsiteX10" fmla="*/ 29171 w 506353"/>
                    <a:gd name="connsiteY10" fmla="*/ 353510 h 513347"/>
                    <a:gd name="connsiteX11" fmla="*/ 240343 w 506353"/>
                    <a:gd name="connsiteY11" fmla="*/ 353510 h 513347"/>
                    <a:gd name="connsiteX12" fmla="*/ 235678 w 506353"/>
                    <a:gd name="connsiteY12" fmla="*/ 350007 h 513347"/>
                    <a:gd name="connsiteX13" fmla="*/ 319681 w 506353"/>
                    <a:gd name="connsiteY13" fmla="*/ 338341 h 513347"/>
                    <a:gd name="connsiteX14" fmla="*/ 357014 w 506353"/>
                    <a:gd name="connsiteY14" fmla="*/ 262507 h 513347"/>
                    <a:gd name="connsiteX15" fmla="*/ 394347 w 506353"/>
                    <a:gd name="connsiteY15" fmla="*/ 338341 h 513347"/>
                    <a:gd name="connsiteX16" fmla="*/ 478350 w 506353"/>
                    <a:gd name="connsiteY16" fmla="*/ 350007 h 513347"/>
                    <a:gd name="connsiteX17" fmla="*/ 417679 w 506353"/>
                    <a:gd name="connsiteY17" fmla="*/ 409510 h 513347"/>
                    <a:gd name="connsiteX18" fmla="*/ 431680 w 506353"/>
                    <a:gd name="connsiteY18" fmla="*/ 493513 h 513347"/>
                    <a:gd name="connsiteX19" fmla="*/ 357014 w 506353"/>
                    <a:gd name="connsiteY19" fmla="*/ 453844 h 513347"/>
                    <a:gd name="connsiteX20" fmla="*/ 282341 w 506353"/>
                    <a:gd name="connsiteY20" fmla="*/ 493513 h 513347"/>
                    <a:gd name="connsiteX21" fmla="*/ 296343 w 506353"/>
                    <a:gd name="connsiteY21" fmla="*/ 409510 h 513347"/>
                    <a:gd name="connsiteX22" fmla="*/ 256674 w 506353"/>
                    <a:gd name="connsiteY22" fmla="*/ 371009 h 513347"/>
                    <a:gd name="connsiteX23" fmla="*/ 11672 w 506353"/>
                    <a:gd name="connsiteY23" fmla="*/ 371009 h 513347"/>
                    <a:gd name="connsiteX24" fmla="*/ 11672 w 506353"/>
                    <a:gd name="connsiteY24" fmla="*/ 84002 h 513347"/>
                    <a:gd name="connsiteX25" fmla="*/ 170342 w 506353"/>
                    <a:gd name="connsiteY25" fmla="*/ 84002 h 513347"/>
                    <a:gd name="connsiteX26" fmla="*/ 168006 w 506353"/>
                    <a:gd name="connsiteY26" fmla="*/ 81669 h 513347"/>
                    <a:gd name="connsiteX27" fmla="*/ 221676 w 506353"/>
                    <a:gd name="connsiteY27" fmla="*/ 74669 h 513347"/>
                    <a:gd name="connsiteX28" fmla="*/ 245008 w 506353"/>
                    <a:gd name="connsiteY28" fmla="*/ 26834 h 513347"/>
                    <a:gd name="connsiteX29" fmla="*/ 245008 w 506353"/>
                    <a:gd name="connsiteY29" fmla="*/ 0 h 513347"/>
                    <a:gd name="connsiteX30" fmla="*/ 234510 w 506353"/>
                    <a:gd name="connsiteY30" fmla="*/ 21000 h 513347"/>
                    <a:gd name="connsiteX31" fmla="*/ 213508 w 506353"/>
                    <a:gd name="connsiteY31" fmla="*/ 63002 h 513347"/>
                    <a:gd name="connsiteX32" fmla="*/ 166838 w 506353"/>
                    <a:gd name="connsiteY32" fmla="*/ 70002 h 513347"/>
                    <a:gd name="connsiteX33" fmla="*/ 150507 w 506353"/>
                    <a:gd name="connsiteY33" fmla="*/ 72335 h 513347"/>
                    <a:gd name="connsiteX34" fmla="*/ 11672 w 506353"/>
                    <a:gd name="connsiteY34" fmla="*/ 72335 h 513347"/>
                    <a:gd name="connsiteX35" fmla="*/ 0 w 506353"/>
                    <a:gd name="connsiteY35" fmla="*/ 72335 h 513347"/>
                    <a:gd name="connsiteX36" fmla="*/ 0 w 506353"/>
                    <a:gd name="connsiteY36" fmla="*/ 84002 h 513347"/>
                    <a:gd name="connsiteX37" fmla="*/ 0 w 506353"/>
                    <a:gd name="connsiteY37" fmla="*/ 371009 h 513347"/>
                    <a:gd name="connsiteX38" fmla="*/ 0 w 506353"/>
                    <a:gd name="connsiteY38" fmla="*/ 382675 h 513347"/>
                    <a:gd name="connsiteX39" fmla="*/ 11672 w 506353"/>
                    <a:gd name="connsiteY39" fmla="*/ 382675 h 513347"/>
                    <a:gd name="connsiteX40" fmla="*/ 252009 w 506353"/>
                    <a:gd name="connsiteY40" fmla="*/ 382675 h 513347"/>
                    <a:gd name="connsiteX41" fmla="*/ 283509 w 506353"/>
                    <a:gd name="connsiteY41" fmla="*/ 413014 h 513347"/>
                    <a:gd name="connsiteX42" fmla="*/ 270675 w 506353"/>
                    <a:gd name="connsiteY42" fmla="*/ 490016 h 513347"/>
                    <a:gd name="connsiteX43" fmla="*/ 267178 w 506353"/>
                    <a:gd name="connsiteY43" fmla="*/ 513347 h 513347"/>
                    <a:gd name="connsiteX44" fmla="*/ 288181 w 506353"/>
                    <a:gd name="connsiteY44" fmla="*/ 502849 h 513347"/>
                    <a:gd name="connsiteX45" fmla="*/ 358182 w 506353"/>
                    <a:gd name="connsiteY45" fmla="*/ 466678 h 513347"/>
                    <a:gd name="connsiteX46" fmla="*/ 428183 w 506353"/>
                    <a:gd name="connsiteY46" fmla="*/ 502849 h 513347"/>
                    <a:gd name="connsiteX47" fmla="*/ 449179 w 506353"/>
                    <a:gd name="connsiteY47" fmla="*/ 513347 h 513347"/>
                    <a:gd name="connsiteX48" fmla="*/ 445682 w 506353"/>
                    <a:gd name="connsiteY48" fmla="*/ 490016 h 513347"/>
                    <a:gd name="connsiteX49" fmla="*/ 432848 w 506353"/>
                    <a:gd name="connsiteY49" fmla="*/ 413014 h 513347"/>
                    <a:gd name="connsiteX50" fmla="*/ 488848 w 506353"/>
                    <a:gd name="connsiteY50" fmla="*/ 358175 h 513347"/>
                    <a:gd name="connsiteX51" fmla="*/ 506353 w 506353"/>
                    <a:gd name="connsiteY51" fmla="*/ 341844 h 513347"/>
                    <a:gd name="connsiteX52" fmla="*/ 483015 w 506353"/>
                    <a:gd name="connsiteY52" fmla="*/ 338341 h 513347"/>
                    <a:gd name="connsiteX53" fmla="*/ 404845 w 506353"/>
                    <a:gd name="connsiteY53" fmla="*/ 326675 h 513347"/>
                    <a:gd name="connsiteX54" fmla="*/ 369848 w 506353"/>
                    <a:gd name="connsiteY54" fmla="*/ 256674 h 513347"/>
                    <a:gd name="connsiteX55" fmla="*/ 359343 w 506353"/>
                    <a:gd name="connsiteY55" fmla="*/ 235673 h 513347"/>
                    <a:gd name="connsiteX56" fmla="*/ 348845 w 506353"/>
                    <a:gd name="connsiteY56" fmla="*/ 256674 h 513347"/>
                    <a:gd name="connsiteX57" fmla="*/ 313848 w 506353"/>
                    <a:gd name="connsiteY57" fmla="*/ 326675 h 513347"/>
                    <a:gd name="connsiteX58" fmla="*/ 235678 w 506353"/>
                    <a:gd name="connsiteY58" fmla="*/ 338341 h 513347"/>
                    <a:gd name="connsiteX59" fmla="*/ 212340 w 506353"/>
                    <a:gd name="connsiteY59" fmla="*/ 341844 h 513347"/>
                    <a:gd name="connsiteX60" fmla="*/ 40837 w 506353"/>
                    <a:gd name="connsiteY60" fmla="*/ 341844 h 513347"/>
                    <a:gd name="connsiteX61" fmla="*/ 40837 w 506353"/>
                    <a:gd name="connsiteY61" fmla="*/ 113170 h 513347"/>
                    <a:gd name="connsiteX62" fmla="*/ 184343 w 506353"/>
                    <a:gd name="connsiteY62" fmla="*/ 113170 h 513347"/>
                    <a:gd name="connsiteX63" fmla="*/ 194841 w 506353"/>
                    <a:gd name="connsiteY63" fmla="*/ 123670 h 513347"/>
                    <a:gd name="connsiteX64" fmla="*/ 186672 w 506353"/>
                    <a:gd name="connsiteY64" fmla="*/ 170338 h 513347"/>
                    <a:gd name="connsiteX65" fmla="*/ 183175 w 506353"/>
                    <a:gd name="connsiteY65" fmla="*/ 193672 h 513347"/>
                    <a:gd name="connsiteX66" fmla="*/ 204178 w 506353"/>
                    <a:gd name="connsiteY66" fmla="*/ 183172 h 513347"/>
                    <a:gd name="connsiteX67" fmla="*/ 246176 w 506353"/>
                    <a:gd name="connsiteY67" fmla="*/ 161004 h 513347"/>
                    <a:gd name="connsiteX68" fmla="*/ 288181 w 506353"/>
                    <a:gd name="connsiteY68" fmla="*/ 183172 h 513347"/>
                    <a:gd name="connsiteX69" fmla="*/ 309176 w 506353"/>
                    <a:gd name="connsiteY69" fmla="*/ 193672 h 513347"/>
                    <a:gd name="connsiteX70" fmla="*/ 305679 w 506353"/>
                    <a:gd name="connsiteY70" fmla="*/ 170338 h 513347"/>
                    <a:gd name="connsiteX71" fmla="*/ 297511 w 506353"/>
                    <a:gd name="connsiteY71" fmla="*/ 123670 h 513347"/>
                    <a:gd name="connsiteX72" fmla="*/ 331347 w 506353"/>
                    <a:gd name="connsiteY72" fmla="*/ 91002 h 513347"/>
                    <a:gd name="connsiteX73" fmla="*/ 348845 w 506353"/>
                    <a:gd name="connsiteY73" fmla="*/ 74669 h 513347"/>
                    <a:gd name="connsiteX74" fmla="*/ 325514 w 506353"/>
                    <a:gd name="connsiteY74" fmla="*/ 71169 h 513347"/>
                    <a:gd name="connsiteX75" fmla="*/ 278844 w 506353"/>
                    <a:gd name="connsiteY75" fmla="*/ 64168 h 513347"/>
                    <a:gd name="connsiteX76" fmla="*/ 257842 w 506353"/>
                    <a:gd name="connsiteY76" fmla="*/ 22167 h 513347"/>
                    <a:gd name="connsiteX77" fmla="*/ 245008 w 506353"/>
                    <a:gd name="connsiteY7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06353" h="513347">
                      <a:moveTo>
                        <a:pt x="245008" y="26834"/>
                      </a:moveTo>
                      <a:lnTo>
                        <a:pt x="268346" y="74669"/>
                      </a:lnTo>
                      <a:lnTo>
                        <a:pt x="320842" y="81669"/>
                      </a:lnTo>
                      <a:lnTo>
                        <a:pt x="282341" y="119004"/>
                      </a:lnTo>
                      <a:lnTo>
                        <a:pt x="291678" y="171505"/>
                      </a:lnTo>
                      <a:lnTo>
                        <a:pt x="245008" y="147004"/>
                      </a:lnTo>
                      <a:lnTo>
                        <a:pt x="198345" y="171505"/>
                      </a:lnTo>
                      <a:lnTo>
                        <a:pt x="207675" y="119004"/>
                      </a:lnTo>
                      <a:lnTo>
                        <a:pt x="190176" y="101503"/>
                      </a:lnTo>
                      <a:lnTo>
                        <a:pt x="29171" y="101503"/>
                      </a:lnTo>
                      <a:lnTo>
                        <a:pt x="29171" y="353510"/>
                      </a:lnTo>
                      <a:lnTo>
                        <a:pt x="240343" y="353510"/>
                      </a:lnTo>
                      <a:lnTo>
                        <a:pt x="235678" y="350007"/>
                      </a:lnTo>
                      <a:lnTo>
                        <a:pt x="319681" y="338341"/>
                      </a:lnTo>
                      <a:lnTo>
                        <a:pt x="357014" y="262507"/>
                      </a:lnTo>
                      <a:lnTo>
                        <a:pt x="394347" y="338341"/>
                      </a:lnTo>
                      <a:lnTo>
                        <a:pt x="478350" y="350007"/>
                      </a:lnTo>
                      <a:lnTo>
                        <a:pt x="417679" y="409510"/>
                      </a:lnTo>
                      <a:lnTo>
                        <a:pt x="431680" y="493513"/>
                      </a:lnTo>
                      <a:lnTo>
                        <a:pt x="357014" y="453844"/>
                      </a:lnTo>
                      <a:lnTo>
                        <a:pt x="282341" y="493513"/>
                      </a:lnTo>
                      <a:lnTo>
                        <a:pt x="296343" y="409510"/>
                      </a:lnTo>
                      <a:lnTo>
                        <a:pt x="256674" y="371009"/>
                      </a:lnTo>
                      <a:lnTo>
                        <a:pt x="11672" y="371009"/>
                      </a:lnTo>
                      <a:lnTo>
                        <a:pt x="11672" y="84002"/>
                      </a:lnTo>
                      <a:lnTo>
                        <a:pt x="170342" y="84002"/>
                      </a:lnTo>
                      <a:lnTo>
                        <a:pt x="168006" y="81669"/>
                      </a:lnTo>
                      <a:lnTo>
                        <a:pt x="221676" y="74669"/>
                      </a:lnTo>
                      <a:lnTo>
                        <a:pt x="245008" y="26834"/>
                      </a:lnTo>
                      <a:close/>
                      <a:moveTo>
                        <a:pt x="245008" y="0"/>
                      </a:moveTo>
                      <a:lnTo>
                        <a:pt x="234510" y="21000"/>
                      </a:lnTo>
                      <a:lnTo>
                        <a:pt x="213508" y="63002"/>
                      </a:lnTo>
                      <a:lnTo>
                        <a:pt x="166838" y="70002"/>
                      </a:lnTo>
                      <a:lnTo>
                        <a:pt x="150507" y="72335"/>
                      </a:lnTo>
                      <a:lnTo>
                        <a:pt x="11672" y="72335"/>
                      </a:lnTo>
                      <a:lnTo>
                        <a:pt x="0" y="72335"/>
                      </a:lnTo>
                      <a:lnTo>
                        <a:pt x="0" y="84002"/>
                      </a:lnTo>
                      <a:lnTo>
                        <a:pt x="0" y="371009"/>
                      </a:lnTo>
                      <a:lnTo>
                        <a:pt x="0" y="382675"/>
                      </a:lnTo>
                      <a:lnTo>
                        <a:pt x="11672" y="382675"/>
                      </a:lnTo>
                      <a:lnTo>
                        <a:pt x="252009" y="382675"/>
                      </a:lnTo>
                      <a:lnTo>
                        <a:pt x="283509" y="413014"/>
                      </a:lnTo>
                      <a:lnTo>
                        <a:pt x="270675" y="490016"/>
                      </a:lnTo>
                      <a:lnTo>
                        <a:pt x="267178" y="513347"/>
                      </a:lnTo>
                      <a:lnTo>
                        <a:pt x="288181" y="502849"/>
                      </a:lnTo>
                      <a:lnTo>
                        <a:pt x="358182" y="466678"/>
                      </a:lnTo>
                      <a:lnTo>
                        <a:pt x="428183" y="502849"/>
                      </a:lnTo>
                      <a:lnTo>
                        <a:pt x="449179" y="513347"/>
                      </a:lnTo>
                      <a:lnTo>
                        <a:pt x="445682" y="490016"/>
                      </a:lnTo>
                      <a:lnTo>
                        <a:pt x="432848" y="413014"/>
                      </a:lnTo>
                      <a:lnTo>
                        <a:pt x="488848" y="358175"/>
                      </a:lnTo>
                      <a:lnTo>
                        <a:pt x="506353" y="341844"/>
                      </a:lnTo>
                      <a:lnTo>
                        <a:pt x="483015" y="338341"/>
                      </a:lnTo>
                      <a:lnTo>
                        <a:pt x="404845" y="326675"/>
                      </a:lnTo>
                      <a:lnTo>
                        <a:pt x="369848" y="256674"/>
                      </a:lnTo>
                      <a:lnTo>
                        <a:pt x="359343" y="235673"/>
                      </a:lnTo>
                      <a:lnTo>
                        <a:pt x="348845" y="256674"/>
                      </a:lnTo>
                      <a:lnTo>
                        <a:pt x="313848" y="326675"/>
                      </a:lnTo>
                      <a:lnTo>
                        <a:pt x="235678" y="338341"/>
                      </a:lnTo>
                      <a:lnTo>
                        <a:pt x="212340" y="341844"/>
                      </a:lnTo>
                      <a:lnTo>
                        <a:pt x="40837" y="341844"/>
                      </a:lnTo>
                      <a:lnTo>
                        <a:pt x="40837" y="113170"/>
                      </a:lnTo>
                      <a:lnTo>
                        <a:pt x="184343" y="113170"/>
                      </a:lnTo>
                      <a:lnTo>
                        <a:pt x="194841" y="123670"/>
                      </a:lnTo>
                      <a:lnTo>
                        <a:pt x="186672" y="170338"/>
                      </a:lnTo>
                      <a:lnTo>
                        <a:pt x="183175" y="193672"/>
                      </a:lnTo>
                      <a:lnTo>
                        <a:pt x="204178" y="183172"/>
                      </a:lnTo>
                      <a:lnTo>
                        <a:pt x="246176" y="161004"/>
                      </a:lnTo>
                      <a:lnTo>
                        <a:pt x="288181" y="183172"/>
                      </a:lnTo>
                      <a:lnTo>
                        <a:pt x="309176" y="193672"/>
                      </a:lnTo>
                      <a:lnTo>
                        <a:pt x="305679" y="170338"/>
                      </a:lnTo>
                      <a:lnTo>
                        <a:pt x="297511" y="123670"/>
                      </a:lnTo>
                      <a:lnTo>
                        <a:pt x="331347" y="91002"/>
                      </a:lnTo>
                      <a:lnTo>
                        <a:pt x="348845" y="74669"/>
                      </a:lnTo>
                      <a:lnTo>
                        <a:pt x="325514" y="71169"/>
                      </a:lnTo>
                      <a:lnTo>
                        <a:pt x="278844" y="64168"/>
                      </a:lnTo>
                      <a:lnTo>
                        <a:pt x="257842" y="22167"/>
                      </a:lnTo>
                      <a:lnTo>
                        <a:pt x="245008" y="0"/>
                      </a:lnTo>
                      <a:close/>
                    </a:path>
                  </a:pathLst>
                </a:custGeom>
                <a:solidFill>
                  <a:srgbClr val="FFFFFF"/>
                </a:solidFill>
                <a:ln w="6417" cap="flat">
                  <a:noFill/>
                  <a:prstDash val="solid"/>
                  <a:miter/>
                </a:ln>
              </p:spPr>
              <p:txBody>
                <a:bodyPr rtlCol="0" anchor="ctr"/>
                <a:lstStyle/>
                <a:p>
                  <a:endParaRPr lang="en-US"/>
                </a:p>
              </p:txBody>
            </p:sp>
          </p:grpSp>
          <p:grpSp>
            <p:nvGrpSpPr>
              <p:cNvPr id="99" name="Graphic 3">
                <a:extLst>
                  <a:ext uri="{FF2B5EF4-FFF2-40B4-BE49-F238E27FC236}">
                    <a16:creationId xmlns:a16="http://schemas.microsoft.com/office/drawing/2014/main" id="{96794403-4006-4D25-BB51-E2EB01EC330D}"/>
                  </a:ext>
                </a:extLst>
              </p:cNvPr>
              <p:cNvGrpSpPr/>
              <p:nvPr/>
            </p:nvGrpSpPr>
            <p:grpSpPr>
              <a:xfrm>
                <a:off x="4733344" y="2390634"/>
                <a:ext cx="466671" cy="466682"/>
                <a:chOff x="4733344" y="2390634"/>
                <a:chExt cx="466671" cy="466682"/>
              </a:xfrm>
              <a:solidFill>
                <a:srgbClr val="2D5967"/>
              </a:solidFill>
            </p:grpSpPr>
            <p:sp>
              <p:nvSpPr>
                <p:cNvPr id="100" name="Freeform: Shape 99">
                  <a:extLst>
                    <a:ext uri="{FF2B5EF4-FFF2-40B4-BE49-F238E27FC236}">
                      <a16:creationId xmlns:a16="http://schemas.microsoft.com/office/drawing/2014/main" id="{51CEBCB4-B8C0-468C-922D-E212126B8B16}"/>
                    </a:ext>
                  </a:extLst>
                </p:cNvPr>
                <p:cNvSpPr/>
                <p:nvPr/>
              </p:nvSpPr>
              <p:spPr>
                <a:xfrm>
                  <a:off x="4733344" y="2447807"/>
                  <a:ext cx="227509" cy="287005"/>
                </a:xfrm>
                <a:custGeom>
                  <a:avLst/>
                  <a:gdLst>
                    <a:gd name="connsiteX0" fmla="*/ 17499 w 227509"/>
                    <a:gd name="connsiteY0" fmla="*/ 270675 h 287005"/>
                    <a:gd name="connsiteX1" fmla="*/ 17499 w 227509"/>
                    <a:gd name="connsiteY1" fmla="*/ 17500 h 287005"/>
                    <a:gd name="connsiteX2" fmla="*/ 158669 w 227509"/>
                    <a:gd name="connsiteY2" fmla="*/ 17500 h 287005"/>
                    <a:gd name="connsiteX3" fmla="*/ 141171 w 227509"/>
                    <a:gd name="connsiteY3" fmla="*/ 0 h 287005"/>
                    <a:gd name="connsiteX4" fmla="*/ 0 w 227509"/>
                    <a:gd name="connsiteY4" fmla="*/ 0 h 287005"/>
                    <a:gd name="connsiteX5" fmla="*/ 0 w 227509"/>
                    <a:gd name="connsiteY5" fmla="*/ 287006 h 287005"/>
                    <a:gd name="connsiteX6" fmla="*/ 227509 w 227509"/>
                    <a:gd name="connsiteY6" fmla="*/ 287006 h 287005"/>
                    <a:gd name="connsiteX7" fmla="*/ 210004 w 227509"/>
                    <a:gd name="connsiteY7" fmla="*/ 270675 h 287005"/>
                    <a:gd name="connsiteX8" fmla="*/ 17499 w 227509"/>
                    <a:gd name="connsiteY8" fmla="*/ 270675 h 2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509" h="287005">
                      <a:moveTo>
                        <a:pt x="17499" y="270675"/>
                      </a:moveTo>
                      <a:lnTo>
                        <a:pt x="17499" y="17500"/>
                      </a:lnTo>
                      <a:lnTo>
                        <a:pt x="158669" y="17500"/>
                      </a:lnTo>
                      <a:lnTo>
                        <a:pt x="141171" y="0"/>
                      </a:lnTo>
                      <a:lnTo>
                        <a:pt x="0" y="0"/>
                      </a:lnTo>
                      <a:lnTo>
                        <a:pt x="0" y="287006"/>
                      </a:lnTo>
                      <a:lnTo>
                        <a:pt x="227509" y="287006"/>
                      </a:lnTo>
                      <a:lnTo>
                        <a:pt x="210004" y="270675"/>
                      </a:lnTo>
                      <a:lnTo>
                        <a:pt x="17499" y="270675"/>
                      </a:lnTo>
                      <a:close/>
                    </a:path>
                  </a:pathLst>
                </a:custGeom>
                <a:solidFill>
                  <a:srgbClr val="2D5967"/>
                </a:solidFill>
                <a:ln w="641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AD044240-B38F-4B8D-A7DA-A0CADA5376EC}"/>
                    </a:ext>
                  </a:extLst>
                </p:cNvPr>
                <p:cNvSpPr/>
                <p:nvPr/>
              </p:nvSpPr>
              <p:spPr>
                <a:xfrm>
                  <a:off x="4957344" y="2626308"/>
                  <a:ext cx="242672" cy="231008"/>
                </a:xfrm>
                <a:custGeom>
                  <a:avLst/>
                  <a:gdLst>
                    <a:gd name="connsiteX0" fmla="*/ 242672 w 242672"/>
                    <a:gd name="connsiteY0" fmla="*/ 87502 h 231008"/>
                    <a:gd name="connsiteX1" fmla="*/ 158669 w 242672"/>
                    <a:gd name="connsiteY1" fmla="*/ 75836 h 231008"/>
                    <a:gd name="connsiteX2" fmla="*/ 121336 w 242672"/>
                    <a:gd name="connsiteY2" fmla="*/ 0 h 231008"/>
                    <a:gd name="connsiteX3" fmla="*/ 84003 w 242672"/>
                    <a:gd name="connsiteY3" fmla="*/ 75836 h 231008"/>
                    <a:gd name="connsiteX4" fmla="*/ 0 w 242672"/>
                    <a:gd name="connsiteY4" fmla="*/ 87502 h 231008"/>
                    <a:gd name="connsiteX5" fmla="*/ 60665 w 242672"/>
                    <a:gd name="connsiteY5" fmla="*/ 147005 h 231008"/>
                    <a:gd name="connsiteX6" fmla="*/ 46670 w 242672"/>
                    <a:gd name="connsiteY6" fmla="*/ 231008 h 231008"/>
                    <a:gd name="connsiteX7" fmla="*/ 121336 w 242672"/>
                    <a:gd name="connsiteY7" fmla="*/ 191339 h 231008"/>
                    <a:gd name="connsiteX8" fmla="*/ 196002 w 242672"/>
                    <a:gd name="connsiteY8" fmla="*/ 231008 h 231008"/>
                    <a:gd name="connsiteX9" fmla="*/ 182007 w 242672"/>
                    <a:gd name="connsiteY9" fmla="*/ 147005 h 231008"/>
                    <a:gd name="connsiteX10" fmla="*/ 242672 w 242672"/>
                    <a:gd name="connsiteY10" fmla="*/ 87502 h 231008"/>
                    <a:gd name="connsiteX11" fmla="*/ 68833 w 242672"/>
                    <a:gd name="connsiteY11" fmla="*/ 198340 h 231008"/>
                    <a:gd name="connsiteX12" fmla="*/ 79338 w 242672"/>
                    <a:gd name="connsiteY12" fmla="*/ 140005 h 231008"/>
                    <a:gd name="connsiteX13" fmla="*/ 37333 w 242672"/>
                    <a:gd name="connsiteY13" fmla="*/ 99168 h 231008"/>
                    <a:gd name="connsiteX14" fmla="*/ 95669 w 242672"/>
                    <a:gd name="connsiteY14" fmla="*/ 91006 h 231008"/>
                    <a:gd name="connsiteX15" fmla="*/ 121336 w 242672"/>
                    <a:gd name="connsiteY15" fmla="*/ 38501 h 231008"/>
                    <a:gd name="connsiteX16" fmla="*/ 147003 w 242672"/>
                    <a:gd name="connsiteY16" fmla="*/ 91006 h 231008"/>
                    <a:gd name="connsiteX17" fmla="*/ 205339 w 242672"/>
                    <a:gd name="connsiteY17" fmla="*/ 99168 h 231008"/>
                    <a:gd name="connsiteX18" fmla="*/ 163334 w 242672"/>
                    <a:gd name="connsiteY18" fmla="*/ 140005 h 231008"/>
                    <a:gd name="connsiteX19" fmla="*/ 172671 w 242672"/>
                    <a:gd name="connsiteY19" fmla="*/ 198340 h 231008"/>
                    <a:gd name="connsiteX20" fmla="*/ 120168 w 242672"/>
                    <a:gd name="connsiteY20" fmla="*/ 171505 h 231008"/>
                    <a:gd name="connsiteX21" fmla="*/ 68833 w 242672"/>
                    <a:gd name="connsiteY21" fmla="*/ 198340 h 2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2672" h="231008">
                      <a:moveTo>
                        <a:pt x="242672" y="87502"/>
                      </a:moveTo>
                      <a:lnTo>
                        <a:pt x="158669" y="75836"/>
                      </a:lnTo>
                      <a:lnTo>
                        <a:pt x="121336" y="0"/>
                      </a:lnTo>
                      <a:lnTo>
                        <a:pt x="84003" y="75836"/>
                      </a:lnTo>
                      <a:lnTo>
                        <a:pt x="0" y="87502"/>
                      </a:lnTo>
                      <a:lnTo>
                        <a:pt x="60665" y="147005"/>
                      </a:lnTo>
                      <a:lnTo>
                        <a:pt x="46670" y="231008"/>
                      </a:lnTo>
                      <a:lnTo>
                        <a:pt x="121336" y="191339"/>
                      </a:lnTo>
                      <a:lnTo>
                        <a:pt x="196002" y="231008"/>
                      </a:lnTo>
                      <a:lnTo>
                        <a:pt x="182007" y="147005"/>
                      </a:lnTo>
                      <a:lnTo>
                        <a:pt x="242672" y="87502"/>
                      </a:lnTo>
                      <a:close/>
                      <a:moveTo>
                        <a:pt x="68833" y="198340"/>
                      </a:moveTo>
                      <a:lnTo>
                        <a:pt x="79338" y="140005"/>
                      </a:lnTo>
                      <a:lnTo>
                        <a:pt x="37333" y="99168"/>
                      </a:lnTo>
                      <a:lnTo>
                        <a:pt x="95669" y="91006"/>
                      </a:lnTo>
                      <a:lnTo>
                        <a:pt x="121336" y="38501"/>
                      </a:lnTo>
                      <a:lnTo>
                        <a:pt x="147003" y="91006"/>
                      </a:lnTo>
                      <a:lnTo>
                        <a:pt x="205339" y="99168"/>
                      </a:lnTo>
                      <a:lnTo>
                        <a:pt x="163334" y="140005"/>
                      </a:lnTo>
                      <a:lnTo>
                        <a:pt x="172671" y="198340"/>
                      </a:lnTo>
                      <a:lnTo>
                        <a:pt x="120168" y="171505"/>
                      </a:lnTo>
                      <a:lnTo>
                        <a:pt x="68833" y="198340"/>
                      </a:lnTo>
                      <a:close/>
                    </a:path>
                  </a:pathLst>
                </a:custGeom>
                <a:solidFill>
                  <a:srgbClr val="2D5967"/>
                </a:solidFill>
                <a:ln w="641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5EE73BD-C184-43BE-9FBD-3053B22291AF}"/>
                    </a:ext>
                  </a:extLst>
                </p:cNvPr>
                <p:cNvSpPr/>
                <p:nvPr/>
              </p:nvSpPr>
              <p:spPr>
                <a:xfrm>
                  <a:off x="4889691" y="2390634"/>
                  <a:ext cx="152836" cy="144670"/>
                </a:xfrm>
                <a:custGeom>
                  <a:avLst/>
                  <a:gdLst>
                    <a:gd name="connsiteX0" fmla="*/ 38501 w 152836"/>
                    <a:gd name="connsiteY0" fmla="*/ 92169 h 144670"/>
                    <a:gd name="connsiteX1" fmla="*/ 29165 w 152836"/>
                    <a:gd name="connsiteY1" fmla="*/ 144670 h 144670"/>
                    <a:gd name="connsiteX2" fmla="*/ 75835 w 152836"/>
                    <a:gd name="connsiteY2" fmla="*/ 120170 h 144670"/>
                    <a:gd name="connsiteX3" fmla="*/ 122498 w 152836"/>
                    <a:gd name="connsiteY3" fmla="*/ 144670 h 144670"/>
                    <a:gd name="connsiteX4" fmla="*/ 113168 w 152836"/>
                    <a:gd name="connsiteY4" fmla="*/ 92169 h 144670"/>
                    <a:gd name="connsiteX5" fmla="*/ 152837 w 152836"/>
                    <a:gd name="connsiteY5" fmla="*/ 54835 h 144670"/>
                    <a:gd name="connsiteX6" fmla="*/ 100334 w 152836"/>
                    <a:gd name="connsiteY6" fmla="*/ 47834 h 144670"/>
                    <a:gd name="connsiteX7" fmla="*/ 77002 w 152836"/>
                    <a:gd name="connsiteY7" fmla="*/ 0 h 144670"/>
                    <a:gd name="connsiteX8" fmla="*/ 53664 w 152836"/>
                    <a:gd name="connsiteY8" fmla="*/ 47834 h 144670"/>
                    <a:gd name="connsiteX9" fmla="*/ 0 w 152836"/>
                    <a:gd name="connsiteY9" fmla="*/ 54835 h 144670"/>
                    <a:gd name="connsiteX10" fmla="*/ 38501 w 152836"/>
                    <a:gd name="connsiteY10" fmla="*/ 92169 h 144670"/>
                    <a:gd name="connsiteX11" fmla="*/ 37334 w 152836"/>
                    <a:gd name="connsiteY11" fmla="*/ 67668 h 144670"/>
                    <a:gd name="connsiteX12" fmla="*/ 64168 w 152836"/>
                    <a:gd name="connsiteY12" fmla="*/ 64168 h 144670"/>
                    <a:gd name="connsiteX13" fmla="*/ 75835 w 152836"/>
                    <a:gd name="connsiteY13" fmla="*/ 39668 h 144670"/>
                    <a:gd name="connsiteX14" fmla="*/ 87500 w 152836"/>
                    <a:gd name="connsiteY14" fmla="*/ 64168 h 144670"/>
                    <a:gd name="connsiteX15" fmla="*/ 114336 w 152836"/>
                    <a:gd name="connsiteY15" fmla="*/ 67668 h 144670"/>
                    <a:gd name="connsiteX16" fmla="*/ 94501 w 152836"/>
                    <a:gd name="connsiteY16" fmla="*/ 86335 h 144670"/>
                    <a:gd name="connsiteX17" fmla="*/ 99166 w 152836"/>
                    <a:gd name="connsiteY17" fmla="*/ 113169 h 144670"/>
                    <a:gd name="connsiteX18" fmla="*/ 77002 w 152836"/>
                    <a:gd name="connsiteY18" fmla="*/ 100336 h 144670"/>
                    <a:gd name="connsiteX19" fmla="*/ 52496 w 152836"/>
                    <a:gd name="connsiteY19" fmla="*/ 113169 h 144670"/>
                    <a:gd name="connsiteX20" fmla="*/ 57168 w 152836"/>
                    <a:gd name="connsiteY20" fmla="*/ 86335 h 144670"/>
                    <a:gd name="connsiteX21" fmla="*/ 37334 w 152836"/>
                    <a:gd name="connsiteY21" fmla="*/ 67668 h 14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836" h="144670">
                      <a:moveTo>
                        <a:pt x="38501" y="92169"/>
                      </a:moveTo>
                      <a:lnTo>
                        <a:pt x="29165" y="144670"/>
                      </a:lnTo>
                      <a:lnTo>
                        <a:pt x="75835" y="120170"/>
                      </a:lnTo>
                      <a:lnTo>
                        <a:pt x="122498" y="144670"/>
                      </a:lnTo>
                      <a:lnTo>
                        <a:pt x="113168" y="92169"/>
                      </a:lnTo>
                      <a:lnTo>
                        <a:pt x="152837" y="54835"/>
                      </a:lnTo>
                      <a:lnTo>
                        <a:pt x="100334" y="47834"/>
                      </a:lnTo>
                      <a:lnTo>
                        <a:pt x="77002" y="0"/>
                      </a:lnTo>
                      <a:lnTo>
                        <a:pt x="53664" y="47834"/>
                      </a:lnTo>
                      <a:lnTo>
                        <a:pt x="0" y="54835"/>
                      </a:lnTo>
                      <a:lnTo>
                        <a:pt x="38501" y="92169"/>
                      </a:lnTo>
                      <a:close/>
                      <a:moveTo>
                        <a:pt x="37334" y="67668"/>
                      </a:moveTo>
                      <a:lnTo>
                        <a:pt x="64168" y="64168"/>
                      </a:lnTo>
                      <a:lnTo>
                        <a:pt x="75835" y="39668"/>
                      </a:lnTo>
                      <a:lnTo>
                        <a:pt x="87500" y="64168"/>
                      </a:lnTo>
                      <a:lnTo>
                        <a:pt x="114336" y="67668"/>
                      </a:lnTo>
                      <a:lnTo>
                        <a:pt x="94501" y="86335"/>
                      </a:lnTo>
                      <a:lnTo>
                        <a:pt x="99166" y="113169"/>
                      </a:lnTo>
                      <a:lnTo>
                        <a:pt x="77002" y="100336"/>
                      </a:lnTo>
                      <a:lnTo>
                        <a:pt x="52496" y="113169"/>
                      </a:lnTo>
                      <a:lnTo>
                        <a:pt x="57168" y="86335"/>
                      </a:lnTo>
                      <a:lnTo>
                        <a:pt x="37334" y="67668"/>
                      </a:lnTo>
                      <a:close/>
                    </a:path>
                  </a:pathLst>
                </a:custGeom>
                <a:solidFill>
                  <a:srgbClr val="2D5967"/>
                </a:solidFill>
                <a:ln w="6417" cap="flat">
                  <a:noFill/>
                  <a:prstDash val="solid"/>
                  <a:miter/>
                </a:ln>
              </p:spPr>
              <p:txBody>
                <a:bodyPr rtlCol="0" anchor="ctr"/>
                <a:lstStyle/>
                <a:p>
                  <a:endParaRPr lang="en-US"/>
                </a:p>
              </p:txBody>
            </p:sp>
          </p:grpSp>
        </p:grpSp>
        <p:sp>
          <p:nvSpPr>
            <p:cNvPr id="104" name="TextBox 103">
              <a:extLst>
                <a:ext uri="{FF2B5EF4-FFF2-40B4-BE49-F238E27FC236}">
                  <a16:creationId xmlns:a16="http://schemas.microsoft.com/office/drawing/2014/main" id="{217D2702-45D6-47A6-925E-1AEC89C1E142}"/>
                </a:ext>
              </a:extLst>
            </p:cNvPr>
            <p:cNvSpPr txBox="1"/>
            <p:nvPr/>
          </p:nvSpPr>
          <p:spPr>
            <a:xfrm>
              <a:off x="4648899" y="2836667"/>
              <a:ext cx="64489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 Flow</a:t>
              </a:r>
            </a:p>
          </p:txBody>
        </p:sp>
      </p:grpSp>
      <p:grpSp>
        <p:nvGrpSpPr>
          <p:cNvPr id="105" name="Graphic 3">
            <a:extLst>
              <a:ext uri="{FF2B5EF4-FFF2-40B4-BE49-F238E27FC236}">
                <a16:creationId xmlns:a16="http://schemas.microsoft.com/office/drawing/2014/main" id="{929E75FF-8C55-4630-8D0A-EB163778C22E}"/>
              </a:ext>
            </a:extLst>
          </p:cNvPr>
          <p:cNvGrpSpPr/>
          <p:nvPr/>
        </p:nvGrpSpPr>
        <p:grpSpPr>
          <a:xfrm>
            <a:off x="5547360" y="1607057"/>
            <a:ext cx="513347" cy="653337"/>
            <a:chOff x="5547360" y="2363804"/>
            <a:chExt cx="513347" cy="653337"/>
          </a:xfrm>
        </p:grpSpPr>
        <p:grpSp>
          <p:nvGrpSpPr>
            <p:cNvPr id="106" name="Graphic 3">
              <a:extLst>
                <a:ext uri="{FF2B5EF4-FFF2-40B4-BE49-F238E27FC236}">
                  <a16:creationId xmlns:a16="http://schemas.microsoft.com/office/drawing/2014/main" id="{CCFD0064-A7D6-417E-8AAF-CE2D2EB34CA1}"/>
                </a:ext>
              </a:extLst>
            </p:cNvPr>
            <p:cNvGrpSpPr/>
            <p:nvPr/>
          </p:nvGrpSpPr>
          <p:grpSpPr>
            <a:xfrm>
              <a:off x="5547360" y="2363804"/>
              <a:ext cx="513347" cy="513347"/>
              <a:chOff x="5547360" y="2363804"/>
              <a:chExt cx="513347" cy="513347"/>
            </a:xfrm>
          </p:grpSpPr>
          <p:grpSp>
            <p:nvGrpSpPr>
              <p:cNvPr id="107" name="Graphic 3">
                <a:extLst>
                  <a:ext uri="{FF2B5EF4-FFF2-40B4-BE49-F238E27FC236}">
                    <a16:creationId xmlns:a16="http://schemas.microsoft.com/office/drawing/2014/main" id="{A5FB779B-22C9-422F-8C28-9CBB4ECEB33E}"/>
                  </a:ext>
                </a:extLst>
              </p:cNvPr>
              <p:cNvGrpSpPr/>
              <p:nvPr/>
            </p:nvGrpSpPr>
            <p:grpSpPr>
              <a:xfrm>
                <a:off x="5547360" y="2363804"/>
                <a:ext cx="513347" cy="513347"/>
                <a:chOff x="5547360" y="2363804"/>
                <a:chExt cx="513347" cy="513347"/>
              </a:xfrm>
              <a:solidFill>
                <a:srgbClr val="FFFFFF"/>
              </a:solidFill>
            </p:grpSpPr>
            <p:sp>
              <p:nvSpPr>
                <p:cNvPr id="108" name="Freeform: Shape 107">
                  <a:extLst>
                    <a:ext uri="{FF2B5EF4-FFF2-40B4-BE49-F238E27FC236}">
                      <a16:creationId xmlns:a16="http://schemas.microsoft.com/office/drawing/2014/main" id="{E4A80787-7585-452F-A5EF-6D3ADE3F412C}"/>
                    </a:ext>
                  </a:extLst>
                </p:cNvPr>
                <p:cNvSpPr/>
                <p:nvPr/>
              </p:nvSpPr>
              <p:spPr>
                <a:xfrm>
                  <a:off x="5553469" y="2369915"/>
                  <a:ext cx="501155" cy="502346"/>
                </a:xfrm>
                <a:custGeom>
                  <a:avLst/>
                  <a:gdLst>
                    <a:gd name="connsiteX0" fmla="*/ 26829 w 501155"/>
                    <a:gd name="connsiteY0" fmla="*/ 501127 h 502346"/>
                    <a:gd name="connsiteX1" fmla="*/ 0 w 501155"/>
                    <a:gd name="connsiteY1" fmla="*/ 474234 h 502346"/>
                    <a:gd name="connsiteX2" fmla="*/ 0 w 501155"/>
                    <a:gd name="connsiteY2" fmla="*/ 26890 h 502346"/>
                    <a:gd name="connsiteX3" fmla="*/ 26829 w 501155"/>
                    <a:gd name="connsiteY3" fmla="*/ 0 h 502346"/>
                    <a:gd name="connsiteX4" fmla="*/ 474333 w 501155"/>
                    <a:gd name="connsiteY4" fmla="*/ 0 h 502346"/>
                    <a:gd name="connsiteX5" fmla="*/ 501155 w 501155"/>
                    <a:gd name="connsiteY5" fmla="*/ 26890 h 502346"/>
                    <a:gd name="connsiteX6" fmla="*/ 501155 w 501155"/>
                    <a:gd name="connsiteY6" fmla="*/ 475460 h 502346"/>
                    <a:gd name="connsiteX7" fmla="*/ 474333 w 501155"/>
                    <a:gd name="connsiteY7" fmla="*/ 502346 h 502346"/>
                    <a:gd name="connsiteX8" fmla="*/ 26829 w 501155"/>
                    <a:gd name="connsiteY8" fmla="*/ 501127 h 502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55" h="502346">
                      <a:moveTo>
                        <a:pt x="26829" y="501127"/>
                      </a:moveTo>
                      <a:cubicBezTo>
                        <a:pt x="12198" y="501127"/>
                        <a:pt x="0" y="488903"/>
                        <a:pt x="0" y="474234"/>
                      </a:cubicBezTo>
                      <a:lnTo>
                        <a:pt x="0" y="26890"/>
                      </a:lnTo>
                      <a:cubicBezTo>
                        <a:pt x="0" y="12223"/>
                        <a:pt x="12198" y="0"/>
                        <a:pt x="26829" y="0"/>
                      </a:cubicBezTo>
                      <a:lnTo>
                        <a:pt x="474333" y="0"/>
                      </a:lnTo>
                      <a:cubicBezTo>
                        <a:pt x="488963" y="0"/>
                        <a:pt x="501155" y="12223"/>
                        <a:pt x="501155" y="26890"/>
                      </a:cubicBezTo>
                      <a:lnTo>
                        <a:pt x="501155" y="475460"/>
                      </a:lnTo>
                      <a:cubicBezTo>
                        <a:pt x="501155" y="490122"/>
                        <a:pt x="488963" y="502346"/>
                        <a:pt x="474333" y="502346"/>
                      </a:cubicBezTo>
                      <a:lnTo>
                        <a:pt x="26829" y="501127"/>
                      </a:lnTo>
                      <a:close/>
                    </a:path>
                  </a:pathLst>
                </a:custGeom>
                <a:solidFill>
                  <a:srgbClr val="FFFFFF"/>
                </a:solidFill>
                <a:ln w="641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80D7D4F6-6CA5-4022-A363-5A181CB86D87}"/>
                    </a:ext>
                  </a:extLst>
                </p:cNvPr>
                <p:cNvSpPr/>
                <p:nvPr/>
              </p:nvSpPr>
              <p:spPr>
                <a:xfrm>
                  <a:off x="5547360" y="2363804"/>
                  <a:ext cx="513347" cy="513347"/>
                </a:xfrm>
                <a:custGeom>
                  <a:avLst/>
                  <a:gdLst>
                    <a:gd name="connsiteX0" fmla="*/ 479203 w 513347"/>
                    <a:gd name="connsiteY0" fmla="*/ 12223 h 513347"/>
                    <a:gd name="connsiteX1" fmla="*/ 499936 w 513347"/>
                    <a:gd name="connsiteY1" fmla="*/ 33001 h 513347"/>
                    <a:gd name="connsiteX2" fmla="*/ 499936 w 513347"/>
                    <a:gd name="connsiteY2" fmla="*/ 481571 h 513347"/>
                    <a:gd name="connsiteX3" fmla="*/ 479203 w 513347"/>
                    <a:gd name="connsiteY3" fmla="*/ 502349 h 513347"/>
                    <a:gd name="connsiteX4" fmla="*/ 32925 w 513347"/>
                    <a:gd name="connsiteY4" fmla="*/ 502349 h 513347"/>
                    <a:gd name="connsiteX5" fmla="*/ 12192 w 513347"/>
                    <a:gd name="connsiteY5" fmla="*/ 480346 h 513347"/>
                    <a:gd name="connsiteX6" fmla="*/ 12192 w 513347"/>
                    <a:gd name="connsiteY6" fmla="*/ 33001 h 513347"/>
                    <a:gd name="connsiteX7" fmla="*/ 32925 w 513347"/>
                    <a:gd name="connsiteY7" fmla="*/ 12223 h 513347"/>
                    <a:gd name="connsiteX8" fmla="*/ 479203 w 513347"/>
                    <a:gd name="connsiteY8" fmla="*/ 12223 h 513347"/>
                    <a:gd name="connsiteX9" fmla="*/ 479203 w 513347"/>
                    <a:gd name="connsiteY9" fmla="*/ 0 h 513347"/>
                    <a:gd name="connsiteX10" fmla="*/ 32925 w 513347"/>
                    <a:gd name="connsiteY10" fmla="*/ 0 h 513347"/>
                    <a:gd name="connsiteX11" fmla="*/ 0 w 513347"/>
                    <a:gd name="connsiteY11" fmla="*/ 33001 h 513347"/>
                    <a:gd name="connsiteX12" fmla="*/ 0 w 513347"/>
                    <a:gd name="connsiteY12" fmla="*/ 481571 h 513347"/>
                    <a:gd name="connsiteX13" fmla="*/ 32925 w 513347"/>
                    <a:gd name="connsiteY13" fmla="*/ 513347 h 513347"/>
                    <a:gd name="connsiteX14" fmla="*/ 480423 w 513347"/>
                    <a:gd name="connsiteY14" fmla="*/ 513347 h 513347"/>
                    <a:gd name="connsiteX15" fmla="*/ 513347 w 513347"/>
                    <a:gd name="connsiteY15" fmla="*/ 480346 h 513347"/>
                    <a:gd name="connsiteX16" fmla="*/ 513347 w 513347"/>
                    <a:gd name="connsiteY16" fmla="*/ 33001 h 513347"/>
                    <a:gd name="connsiteX17" fmla="*/ 479203 w 513347"/>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347" h="513347">
                      <a:moveTo>
                        <a:pt x="479203" y="12223"/>
                      </a:moveTo>
                      <a:cubicBezTo>
                        <a:pt x="490183" y="12223"/>
                        <a:pt x="499936" y="22001"/>
                        <a:pt x="499936" y="33001"/>
                      </a:cubicBezTo>
                      <a:lnTo>
                        <a:pt x="499936" y="481571"/>
                      </a:lnTo>
                      <a:cubicBezTo>
                        <a:pt x="499936" y="492570"/>
                        <a:pt x="490183" y="502349"/>
                        <a:pt x="479203" y="502349"/>
                      </a:cubicBezTo>
                      <a:lnTo>
                        <a:pt x="32925" y="502349"/>
                      </a:lnTo>
                      <a:cubicBezTo>
                        <a:pt x="21945" y="501123"/>
                        <a:pt x="12192" y="491344"/>
                        <a:pt x="12192" y="480346"/>
                      </a:cubicBezTo>
                      <a:lnTo>
                        <a:pt x="12192" y="33001"/>
                      </a:lnTo>
                      <a:cubicBezTo>
                        <a:pt x="12192" y="22001"/>
                        <a:pt x="21945" y="12223"/>
                        <a:pt x="32925" y="12223"/>
                      </a:cubicBezTo>
                      <a:lnTo>
                        <a:pt x="479203" y="12223"/>
                      </a:lnTo>
                      <a:close/>
                      <a:moveTo>
                        <a:pt x="479203" y="0"/>
                      </a:moveTo>
                      <a:lnTo>
                        <a:pt x="32925" y="0"/>
                      </a:lnTo>
                      <a:cubicBezTo>
                        <a:pt x="14631" y="0"/>
                        <a:pt x="0" y="14667"/>
                        <a:pt x="0" y="33001"/>
                      </a:cubicBezTo>
                      <a:lnTo>
                        <a:pt x="0" y="481571"/>
                      </a:lnTo>
                      <a:cubicBezTo>
                        <a:pt x="0" y="498679"/>
                        <a:pt x="14631" y="513347"/>
                        <a:pt x="32925" y="513347"/>
                      </a:cubicBezTo>
                      <a:lnTo>
                        <a:pt x="480423" y="513347"/>
                      </a:lnTo>
                      <a:cubicBezTo>
                        <a:pt x="498717" y="513347"/>
                        <a:pt x="513347" y="498679"/>
                        <a:pt x="513347" y="480346"/>
                      </a:cubicBezTo>
                      <a:lnTo>
                        <a:pt x="513347" y="33001"/>
                      </a:lnTo>
                      <a:cubicBezTo>
                        <a:pt x="512128" y="14667"/>
                        <a:pt x="497498" y="0"/>
                        <a:pt x="479203" y="0"/>
                      </a:cubicBezTo>
                      <a:close/>
                    </a:path>
                  </a:pathLst>
                </a:custGeom>
                <a:solidFill>
                  <a:srgbClr val="FFFFFF"/>
                </a:solidFill>
                <a:ln w="6417" cap="flat">
                  <a:noFill/>
                  <a:prstDash val="solid"/>
                  <a:miter/>
                </a:ln>
              </p:spPr>
              <p:txBody>
                <a:bodyPr rtlCol="0" anchor="ctr"/>
                <a:lstStyle/>
                <a:p>
                  <a:endParaRPr lang="en-US"/>
                </a:p>
              </p:txBody>
            </p:sp>
          </p:grpSp>
          <p:grpSp>
            <p:nvGrpSpPr>
              <p:cNvPr id="110" name="Graphic 3">
                <a:extLst>
                  <a:ext uri="{FF2B5EF4-FFF2-40B4-BE49-F238E27FC236}">
                    <a16:creationId xmlns:a16="http://schemas.microsoft.com/office/drawing/2014/main" id="{4B613BE6-74F8-4059-B118-A3CDDF0B9182}"/>
                  </a:ext>
                </a:extLst>
              </p:cNvPr>
              <p:cNvGrpSpPr/>
              <p:nvPr/>
            </p:nvGrpSpPr>
            <p:grpSpPr>
              <a:xfrm>
                <a:off x="5559558" y="2376030"/>
                <a:ext cx="488956" cy="488903"/>
                <a:chOff x="5559558" y="2376030"/>
                <a:chExt cx="488956" cy="488903"/>
              </a:xfrm>
              <a:solidFill>
                <a:srgbClr val="2D5967"/>
              </a:solidFill>
            </p:grpSpPr>
            <p:sp>
              <p:nvSpPr>
                <p:cNvPr id="111" name="Freeform: Shape 110">
                  <a:extLst>
                    <a:ext uri="{FF2B5EF4-FFF2-40B4-BE49-F238E27FC236}">
                      <a16:creationId xmlns:a16="http://schemas.microsoft.com/office/drawing/2014/main" id="{E53340E7-838E-41CF-AACC-551152EECF9C}"/>
                    </a:ext>
                  </a:extLst>
                </p:cNvPr>
                <p:cNvSpPr/>
                <p:nvPr/>
              </p:nvSpPr>
              <p:spPr>
                <a:xfrm>
                  <a:off x="5755868" y="2455474"/>
                  <a:ext cx="81699" cy="18333"/>
                </a:xfrm>
                <a:custGeom>
                  <a:avLst/>
                  <a:gdLst>
                    <a:gd name="connsiteX0" fmla="*/ 81699 w 81699"/>
                    <a:gd name="connsiteY0" fmla="*/ 0 h 18333"/>
                    <a:gd name="connsiteX1" fmla="*/ 0 w 81699"/>
                    <a:gd name="connsiteY1" fmla="*/ 0 h 18333"/>
                    <a:gd name="connsiteX2" fmla="*/ 0 w 81699"/>
                    <a:gd name="connsiteY2" fmla="*/ 18334 h 18333"/>
                    <a:gd name="connsiteX3" fmla="*/ 81699 w 81699"/>
                    <a:gd name="connsiteY3" fmla="*/ 18334 h 18333"/>
                    <a:gd name="connsiteX4" fmla="*/ 81699 w 81699"/>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99" h="18333">
                      <a:moveTo>
                        <a:pt x="81699" y="0"/>
                      </a:moveTo>
                      <a:lnTo>
                        <a:pt x="0" y="0"/>
                      </a:lnTo>
                      <a:lnTo>
                        <a:pt x="0" y="18334"/>
                      </a:lnTo>
                      <a:lnTo>
                        <a:pt x="81699" y="18334"/>
                      </a:lnTo>
                      <a:lnTo>
                        <a:pt x="81699" y="0"/>
                      </a:lnTo>
                      <a:close/>
                    </a:path>
                  </a:pathLst>
                </a:custGeom>
                <a:solidFill>
                  <a:srgbClr val="2D5967"/>
                </a:solidFill>
                <a:ln w="641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A70B220B-3211-4DCB-BFAB-D5A89259DEDD}"/>
                    </a:ext>
                  </a:extLst>
                </p:cNvPr>
                <p:cNvSpPr/>
                <p:nvPr/>
              </p:nvSpPr>
              <p:spPr>
                <a:xfrm>
                  <a:off x="5692463" y="2613152"/>
                  <a:ext cx="81699" cy="18333"/>
                </a:xfrm>
                <a:custGeom>
                  <a:avLst/>
                  <a:gdLst>
                    <a:gd name="connsiteX0" fmla="*/ 81699 w 81699"/>
                    <a:gd name="connsiteY0" fmla="*/ 0 h 18333"/>
                    <a:gd name="connsiteX1" fmla="*/ 0 w 81699"/>
                    <a:gd name="connsiteY1" fmla="*/ 0 h 18333"/>
                    <a:gd name="connsiteX2" fmla="*/ 0 w 81699"/>
                    <a:gd name="connsiteY2" fmla="*/ 18334 h 18333"/>
                    <a:gd name="connsiteX3" fmla="*/ 81699 w 81699"/>
                    <a:gd name="connsiteY3" fmla="*/ 18334 h 18333"/>
                    <a:gd name="connsiteX4" fmla="*/ 81699 w 81699"/>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99" h="18333">
                      <a:moveTo>
                        <a:pt x="81699" y="0"/>
                      </a:moveTo>
                      <a:lnTo>
                        <a:pt x="0" y="0"/>
                      </a:lnTo>
                      <a:lnTo>
                        <a:pt x="0" y="18334"/>
                      </a:lnTo>
                      <a:lnTo>
                        <a:pt x="81699" y="18334"/>
                      </a:lnTo>
                      <a:lnTo>
                        <a:pt x="81699" y="0"/>
                      </a:lnTo>
                      <a:close/>
                    </a:path>
                  </a:pathLst>
                </a:custGeom>
                <a:solidFill>
                  <a:srgbClr val="2D5967"/>
                </a:solidFill>
                <a:ln w="641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84F657E-CA96-47B7-9343-8BF010FED77F}"/>
                    </a:ext>
                  </a:extLst>
                </p:cNvPr>
                <p:cNvSpPr/>
                <p:nvPr/>
              </p:nvSpPr>
              <p:spPr>
                <a:xfrm>
                  <a:off x="5598579" y="2613152"/>
                  <a:ext cx="18287" cy="18333"/>
                </a:xfrm>
                <a:custGeom>
                  <a:avLst/>
                  <a:gdLst>
                    <a:gd name="connsiteX0" fmla="*/ 18288 w 18287"/>
                    <a:gd name="connsiteY0" fmla="*/ 0 h 18333"/>
                    <a:gd name="connsiteX1" fmla="*/ 0 w 18287"/>
                    <a:gd name="connsiteY1" fmla="*/ 0 h 18333"/>
                    <a:gd name="connsiteX2" fmla="*/ 0 w 18287"/>
                    <a:gd name="connsiteY2" fmla="*/ 18334 h 18333"/>
                    <a:gd name="connsiteX3" fmla="*/ 18288 w 18287"/>
                    <a:gd name="connsiteY3" fmla="*/ 18334 h 18333"/>
                    <a:gd name="connsiteX4" fmla="*/ 18288 w 18287"/>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333">
                      <a:moveTo>
                        <a:pt x="18288" y="0"/>
                      </a:moveTo>
                      <a:lnTo>
                        <a:pt x="0" y="0"/>
                      </a:lnTo>
                      <a:lnTo>
                        <a:pt x="0" y="18334"/>
                      </a:lnTo>
                      <a:lnTo>
                        <a:pt x="18288" y="18334"/>
                      </a:lnTo>
                      <a:lnTo>
                        <a:pt x="18288" y="0"/>
                      </a:lnTo>
                      <a:close/>
                    </a:path>
                  </a:pathLst>
                </a:custGeom>
                <a:solidFill>
                  <a:srgbClr val="2D5967"/>
                </a:solidFill>
                <a:ln w="641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DB7246AD-3D58-4CFB-BDFA-ED1E71E84768}"/>
                    </a:ext>
                  </a:extLst>
                </p:cNvPr>
                <p:cNvSpPr/>
                <p:nvPr/>
              </p:nvSpPr>
              <p:spPr>
                <a:xfrm>
                  <a:off x="5598579" y="2455474"/>
                  <a:ext cx="49993" cy="18333"/>
                </a:xfrm>
                <a:custGeom>
                  <a:avLst/>
                  <a:gdLst>
                    <a:gd name="connsiteX0" fmla="*/ 49994 w 49993"/>
                    <a:gd name="connsiteY0" fmla="*/ 0 h 18333"/>
                    <a:gd name="connsiteX1" fmla="*/ 0 w 49993"/>
                    <a:gd name="connsiteY1" fmla="*/ 0 h 18333"/>
                    <a:gd name="connsiteX2" fmla="*/ 0 w 49993"/>
                    <a:gd name="connsiteY2" fmla="*/ 18334 h 18333"/>
                    <a:gd name="connsiteX3" fmla="*/ 49994 w 49993"/>
                    <a:gd name="connsiteY3" fmla="*/ 18334 h 18333"/>
                    <a:gd name="connsiteX4" fmla="*/ 49994 w 49993"/>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93" h="18333">
                      <a:moveTo>
                        <a:pt x="49994" y="0"/>
                      </a:moveTo>
                      <a:lnTo>
                        <a:pt x="0" y="0"/>
                      </a:lnTo>
                      <a:lnTo>
                        <a:pt x="0" y="18334"/>
                      </a:lnTo>
                      <a:lnTo>
                        <a:pt x="49994" y="18334"/>
                      </a:lnTo>
                      <a:lnTo>
                        <a:pt x="49994" y="0"/>
                      </a:lnTo>
                      <a:close/>
                    </a:path>
                  </a:pathLst>
                </a:custGeom>
                <a:solidFill>
                  <a:srgbClr val="2D5967"/>
                </a:solidFill>
                <a:ln w="641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646EF907-80DC-4094-99F1-5D4B30CE37AE}"/>
                    </a:ext>
                  </a:extLst>
                </p:cNvPr>
                <p:cNvSpPr/>
                <p:nvPr/>
              </p:nvSpPr>
              <p:spPr>
                <a:xfrm>
                  <a:off x="5850979" y="2455474"/>
                  <a:ext cx="18288" cy="18333"/>
                </a:xfrm>
                <a:custGeom>
                  <a:avLst/>
                  <a:gdLst>
                    <a:gd name="connsiteX0" fmla="*/ 18288 w 18288"/>
                    <a:gd name="connsiteY0" fmla="*/ 0 h 18333"/>
                    <a:gd name="connsiteX1" fmla="*/ 0 w 18288"/>
                    <a:gd name="connsiteY1" fmla="*/ 0 h 18333"/>
                    <a:gd name="connsiteX2" fmla="*/ 0 w 18288"/>
                    <a:gd name="connsiteY2" fmla="*/ 18334 h 18333"/>
                    <a:gd name="connsiteX3" fmla="*/ 18288 w 18288"/>
                    <a:gd name="connsiteY3" fmla="*/ 18334 h 18333"/>
                    <a:gd name="connsiteX4" fmla="*/ 18288 w 18288"/>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333">
                      <a:moveTo>
                        <a:pt x="18288" y="0"/>
                      </a:moveTo>
                      <a:lnTo>
                        <a:pt x="0" y="0"/>
                      </a:lnTo>
                      <a:lnTo>
                        <a:pt x="0" y="18334"/>
                      </a:lnTo>
                      <a:lnTo>
                        <a:pt x="18288" y="18334"/>
                      </a:lnTo>
                      <a:lnTo>
                        <a:pt x="18288" y="0"/>
                      </a:lnTo>
                      <a:close/>
                    </a:path>
                  </a:pathLst>
                </a:custGeom>
                <a:solidFill>
                  <a:srgbClr val="2D5967"/>
                </a:solidFill>
                <a:ln w="641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CD962204-715A-4F74-B27B-2F6AD7EF0761}"/>
                    </a:ext>
                  </a:extLst>
                </p:cNvPr>
                <p:cNvSpPr/>
                <p:nvPr/>
              </p:nvSpPr>
              <p:spPr>
                <a:xfrm>
                  <a:off x="5692463" y="2455474"/>
                  <a:ext cx="18288" cy="18333"/>
                </a:xfrm>
                <a:custGeom>
                  <a:avLst/>
                  <a:gdLst>
                    <a:gd name="connsiteX0" fmla="*/ 18288 w 18288"/>
                    <a:gd name="connsiteY0" fmla="*/ 0 h 18333"/>
                    <a:gd name="connsiteX1" fmla="*/ 0 w 18288"/>
                    <a:gd name="connsiteY1" fmla="*/ 0 h 18333"/>
                    <a:gd name="connsiteX2" fmla="*/ 0 w 18288"/>
                    <a:gd name="connsiteY2" fmla="*/ 18334 h 18333"/>
                    <a:gd name="connsiteX3" fmla="*/ 18288 w 18288"/>
                    <a:gd name="connsiteY3" fmla="*/ 18334 h 18333"/>
                    <a:gd name="connsiteX4" fmla="*/ 18288 w 18288"/>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333">
                      <a:moveTo>
                        <a:pt x="18288" y="0"/>
                      </a:moveTo>
                      <a:lnTo>
                        <a:pt x="0" y="0"/>
                      </a:lnTo>
                      <a:lnTo>
                        <a:pt x="0" y="18334"/>
                      </a:lnTo>
                      <a:lnTo>
                        <a:pt x="18288" y="18334"/>
                      </a:lnTo>
                      <a:lnTo>
                        <a:pt x="18288" y="0"/>
                      </a:lnTo>
                      <a:close/>
                    </a:path>
                  </a:pathLst>
                </a:custGeom>
                <a:solidFill>
                  <a:srgbClr val="2D5967"/>
                </a:solidFill>
                <a:ln w="6417"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497CDCFA-5A9F-4B2B-AA1F-491FB286EE17}"/>
                    </a:ext>
                  </a:extLst>
                </p:cNvPr>
                <p:cNvSpPr/>
                <p:nvPr/>
              </p:nvSpPr>
              <p:spPr>
                <a:xfrm>
                  <a:off x="5660764" y="2455474"/>
                  <a:ext cx="18288" cy="18333"/>
                </a:xfrm>
                <a:custGeom>
                  <a:avLst/>
                  <a:gdLst>
                    <a:gd name="connsiteX0" fmla="*/ 18288 w 18288"/>
                    <a:gd name="connsiteY0" fmla="*/ 0 h 18333"/>
                    <a:gd name="connsiteX1" fmla="*/ 0 w 18288"/>
                    <a:gd name="connsiteY1" fmla="*/ 0 h 18333"/>
                    <a:gd name="connsiteX2" fmla="*/ 0 w 18288"/>
                    <a:gd name="connsiteY2" fmla="*/ 18334 h 18333"/>
                    <a:gd name="connsiteX3" fmla="*/ 18288 w 18288"/>
                    <a:gd name="connsiteY3" fmla="*/ 18334 h 18333"/>
                    <a:gd name="connsiteX4" fmla="*/ 18288 w 18288"/>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333">
                      <a:moveTo>
                        <a:pt x="18288" y="0"/>
                      </a:moveTo>
                      <a:lnTo>
                        <a:pt x="0" y="0"/>
                      </a:lnTo>
                      <a:lnTo>
                        <a:pt x="0" y="18334"/>
                      </a:lnTo>
                      <a:lnTo>
                        <a:pt x="18288" y="18334"/>
                      </a:lnTo>
                      <a:lnTo>
                        <a:pt x="18288" y="0"/>
                      </a:lnTo>
                      <a:close/>
                    </a:path>
                  </a:pathLst>
                </a:custGeom>
                <a:solidFill>
                  <a:srgbClr val="2D5967"/>
                </a:solidFill>
                <a:ln w="6417"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4A5998CF-9122-4452-90A5-274CEA339010}"/>
                    </a:ext>
                  </a:extLst>
                </p:cNvPr>
                <p:cNvSpPr/>
                <p:nvPr/>
              </p:nvSpPr>
              <p:spPr>
                <a:xfrm>
                  <a:off x="5882678" y="2455474"/>
                  <a:ext cx="18288" cy="18333"/>
                </a:xfrm>
                <a:custGeom>
                  <a:avLst/>
                  <a:gdLst>
                    <a:gd name="connsiteX0" fmla="*/ 18288 w 18288"/>
                    <a:gd name="connsiteY0" fmla="*/ 0 h 18333"/>
                    <a:gd name="connsiteX1" fmla="*/ 0 w 18288"/>
                    <a:gd name="connsiteY1" fmla="*/ 0 h 18333"/>
                    <a:gd name="connsiteX2" fmla="*/ 0 w 18288"/>
                    <a:gd name="connsiteY2" fmla="*/ 18334 h 18333"/>
                    <a:gd name="connsiteX3" fmla="*/ 18288 w 18288"/>
                    <a:gd name="connsiteY3" fmla="*/ 18334 h 18333"/>
                    <a:gd name="connsiteX4" fmla="*/ 18288 w 18288"/>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333">
                      <a:moveTo>
                        <a:pt x="18288" y="0"/>
                      </a:moveTo>
                      <a:lnTo>
                        <a:pt x="0" y="0"/>
                      </a:lnTo>
                      <a:lnTo>
                        <a:pt x="0" y="18334"/>
                      </a:lnTo>
                      <a:lnTo>
                        <a:pt x="18288" y="18334"/>
                      </a:lnTo>
                      <a:lnTo>
                        <a:pt x="18288" y="0"/>
                      </a:lnTo>
                      <a:close/>
                    </a:path>
                  </a:pathLst>
                </a:custGeom>
                <a:solidFill>
                  <a:srgbClr val="2D5967"/>
                </a:solidFill>
                <a:ln w="641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715B1B75-32FA-4F2B-94E0-0B429ED8E58D}"/>
                    </a:ext>
                  </a:extLst>
                </p:cNvPr>
                <p:cNvSpPr/>
                <p:nvPr/>
              </p:nvSpPr>
              <p:spPr>
                <a:xfrm>
                  <a:off x="5725388" y="2455474"/>
                  <a:ext cx="17068" cy="17111"/>
                </a:xfrm>
                <a:custGeom>
                  <a:avLst/>
                  <a:gdLst>
                    <a:gd name="connsiteX0" fmla="*/ 8534 w 17068"/>
                    <a:gd name="connsiteY0" fmla="*/ 17112 h 17111"/>
                    <a:gd name="connsiteX1" fmla="*/ 17069 w 17068"/>
                    <a:gd name="connsiteY1" fmla="*/ 8556 h 17111"/>
                    <a:gd name="connsiteX2" fmla="*/ 8534 w 17068"/>
                    <a:gd name="connsiteY2" fmla="*/ 0 h 17111"/>
                    <a:gd name="connsiteX3" fmla="*/ 0 w 17068"/>
                    <a:gd name="connsiteY3" fmla="*/ 8556 h 17111"/>
                    <a:gd name="connsiteX4" fmla="*/ 8534 w 17068"/>
                    <a:gd name="connsiteY4" fmla="*/ 17112 h 1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8" h="17111">
                      <a:moveTo>
                        <a:pt x="8534" y="17112"/>
                      </a:moveTo>
                      <a:cubicBezTo>
                        <a:pt x="13251" y="17112"/>
                        <a:pt x="17069" y="13281"/>
                        <a:pt x="17069" y="8556"/>
                      </a:cubicBezTo>
                      <a:cubicBezTo>
                        <a:pt x="17069" y="3830"/>
                        <a:pt x="13251" y="0"/>
                        <a:pt x="8534" y="0"/>
                      </a:cubicBezTo>
                      <a:cubicBezTo>
                        <a:pt x="3824" y="0"/>
                        <a:pt x="0" y="3830"/>
                        <a:pt x="0" y="8556"/>
                      </a:cubicBezTo>
                      <a:cubicBezTo>
                        <a:pt x="0" y="13281"/>
                        <a:pt x="3824" y="17112"/>
                        <a:pt x="8534" y="17112"/>
                      </a:cubicBezTo>
                      <a:close/>
                    </a:path>
                  </a:pathLst>
                </a:custGeom>
                <a:solidFill>
                  <a:srgbClr val="2D5967"/>
                </a:solidFill>
                <a:ln w="641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42A76638-1EC5-4260-ADA4-E76AF91E8582}"/>
                    </a:ext>
                  </a:extLst>
                </p:cNvPr>
                <p:cNvSpPr/>
                <p:nvPr/>
              </p:nvSpPr>
              <p:spPr>
                <a:xfrm>
                  <a:off x="5914384" y="2455474"/>
                  <a:ext cx="17068" cy="17111"/>
                </a:xfrm>
                <a:custGeom>
                  <a:avLst/>
                  <a:gdLst>
                    <a:gd name="connsiteX0" fmla="*/ 8534 w 17068"/>
                    <a:gd name="connsiteY0" fmla="*/ 17112 h 17111"/>
                    <a:gd name="connsiteX1" fmla="*/ 17069 w 17068"/>
                    <a:gd name="connsiteY1" fmla="*/ 8556 h 17111"/>
                    <a:gd name="connsiteX2" fmla="*/ 8534 w 17068"/>
                    <a:gd name="connsiteY2" fmla="*/ 0 h 17111"/>
                    <a:gd name="connsiteX3" fmla="*/ 0 w 17068"/>
                    <a:gd name="connsiteY3" fmla="*/ 8556 h 17111"/>
                    <a:gd name="connsiteX4" fmla="*/ 8534 w 17068"/>
                    <a:gd name="connsiteY4" fmla="*/ 17112 h 1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8" h="17111">
                      <a:moveTo>
                        <a:pt x="8534" y="17112"/>
                      </a:moveTo>
                      <a:cubicBezTo>
                        <a:pt x="13244" y="17112"/>
                        <a:pt x="17069" y="13281"/>
                        <a:pt x="17069" y="8556"/>
                      </a:cubicBezTo>
                      <a:cubicBezTo>
                        <a:pt x="17069" y="3830"/>
                        <a:pt x="13244" y="0"/>
                        <a:pt x="8534" y="0"/>
                      </a:cubicBezTo>
                      <a:cubicBezTo>
                        <a:pt x="3818" y="0"/>
                        <a:pt x="0" y="3830"/>
                        <a:pt x="0" y="8556"/>
                      </a:cubicBezTo>
                      <a:cubicBezTo>
                        <a:pt x="0" y="13281"/>
                        <a:pt x="3818" y="17112"/>
                        <a:pt x="8534" y="17112"/>
                      </a:cubicBezTo>
                      <a:close/>
                    </a:path>
                  </a:pathLst>
                </a:custGeom>
                <a:solidFill>
                  <a:srgbClr val="2D5967"/>
                </a:solidFill>
                <a:ln w="641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B1A81719-8846-4CB5-BEE4-CA3270F60751}"/>
                    </a:ext>
                  </a:extLst>
                </p:cNvPr>
                <p:cNvSpPr/>
                <p:nvPr/>
              </p:nvSpPr>
              <p:spPr>
                <a:xfrm>
                  <a:off x="5819273" y="2614363"/>
                  <a:ext cx="17068" cy="17111"/>
                </a:xfrm>
                <a:custGeom>
                  <a:avLst/>
                  <a:gdLst>
                    <a:gd name="connsiteX0" fmla="*/ 8535 w 17068"/>
                    <a:gd name="connsiteY0" fmla="*/ 17112 h 17111"/>
                    <a:gd name="connsiteX1" fmla="*/ 17069 w 17068"/>
                    <a:gd name="connsiteY1" fmla="*/ 8556 h 17111"/>
                    <a:gd name="connsiteX2" fmla="*/ 8535 w 17068"/>
                    <a:gd name="connsiteY2" fmla="*/ 0 h 17111"/>
                    <a:gd name="connsiteX3" fmla="*/ 0 w 17068"/>
                    <a:gd name="connsiteY3" fmla="*/ 8556 h 17111"/>
                    <a:gd name="connsiteX4" fmla="*/ 8535 w 17068"/>
                    <a:gd name="connsiteY4" fmla="*/ 17112 h 1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8" h="17111">
                      <a:moveTo>
                        <a:pt x="8535" y="17112"/>
                      </a:moveTo>
                      <a:cubicBezTo>
                        <a:pt x="13251" y="17112"/>
                        <a:pt x="17069" y="13281"/>
                        <a:pt x="17069" y="8556"/>
                      </a:cubicBezTo>
                      <a:cubicBezTo>
                        <a:pt x="17069" y="3831"/>
                        <a:pt x="13251" y="0"/>
                        <a:pt x="8535" y="0"/>
                      </a:cubicBezTo>
                      <a:cubicBezTo>
                        <a:pt x="3824" y="0"/>
                        <a:pt x="0" y="3831"/>
                        <a:pt x="0" y="8556"/>
                      </a:cubicBezTo>
                      <a:cubicBezTo>
                        <a:pt x="0" y="13281"/>
                        <a:pt x="3824" y="17112"/>
                        <a:pt x="8535" y="17112"/>
                      </a:cubicBezTo>
                      <a:close/>
                    </a:path>
                  </a:pathLst>
                </a:custGeom>
                <a:solidFill>
                  <a:srgbClr val="2D5967"/>
                </a:solidFill>
                <a:ln w="641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3B69EF4F-6573-4FE6-B097-2DFA065B44ED}"/>
                    </a:ext>
                  </a:extLst>
                </p:cNvPr>
                <p:cNvSpPr/>
                <p:nvPr/>
              </p:nvSpPr>
              <p:spPr>
                <a:xfrm>
                  <a:off x="5914384" y="2773269"/>
                  <a:ext cx="17068" cy="17107"/>
                </a:xfrm>
                <a:custGeom>
                  <a:avLst/>
                  <a:gdLst>
                    <a:gd name="connsiteX0" fmla="*/ 8534 w 17068"/>
                    <a:gd name="connsiteY0" fmla="*/ 17107 h 17107"/>
                    <a:gd name="connsiteX1" fmla="*/ 17069 w 17068"/>
                    <a:gd name="connsiteY1" fmla="*/ 8554 h 17107"/>
                    <a:gd name="connsiteX2" fmla="*/ 8534 w 17068"/>
                    <a:gd name="connsiteY2" fmla="*/ 0 h 17107"/>
                    <a:gd name="connsiteX3" fmla="*/ 0 w 17068"/>
                    <a:gd name="connsiteY3" fmla="*/ 8554 h 17107"/>
                    <a:gd name="connsiteX4" fmla="*/ 8534 w 17068"/>
                    <a:gd name="connsiteY4" fmla="*/ 17107 h 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8" h="17107">
                      <a:moveTo>
                        <a:pt x="8534" y="17107"/>
                      </a:moveTo>
                      <a:cubicBezTo>
                        <a:pt x="13244" y="17107"/>
                        <a:pt x="17069" y="13276"/>
                        <a:pt x="17069" y="8554"/>
                      </a:cubicBezTo>
                      <a:cubicBezTo>
                        <a:pt x="17069" y="3824"/>
                        <a:pt x="13244" y="0"/>
                        <a:pt x="8534" y="0"/>
                      </a:cubicBezTo>
                      <a:cubicBezTo>
                        <a:pt x="3818" y="0"/>
                        <a:pt x="0" y="3824"/>
                        <a:pt x="0" y="8554"/>
                      </a:cubicBezTo>
                      <a:cubicBezTo>
                        <a:pt x="0" y="13276"/>
                        <a:pt x="3818" y="17107"/>
                        <a:pt x="8534" y="17107"/>
                      </a:cubicBezTo>
                      <a:close/>
                    </a:path>
                  </a:pathLst>
                </a:custGeom>
                <a:solidFill>
                  <a:srgbClr val="2D5967"/>
                </a:solidFill>
                <a:ln w="641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4D48DE8-160C-490D-B880-6511F83BDFC2}"/>
                    </a:ext>
                  </a:extLst>
                </p:cNvPr>
                <p:cNvSpPr/>
                <p:nvPr/>
              </p:nvSpPr>
              <p:spPr>
                <a:xfrm>
                  <a:off x="5787574" y="2613152"/>
                  <a:ext cx="18287" cy="18333"/>
                </a:xfrm>
                <a:custGeom>
                  <a:avLst/>
                  <a:gdLst>
                    <a:gd name="connsiteX0" fmla="*/ 18288 w 18287"/>
                    <a:gd name="connsiteY0" fmla="*/ 0 h 18333"/>
                    <a:gd name="connsiteX1" fmla="*/ 0 w 18287"/>
                    <a:gd name="connsiteY1" fmla="*/ 0 h 18333"/>
                    <a:gd name="connsiteX2" fmla="*/ 0 w 18287"/>
                    <a:gd name="connsiteY2" fmla="*/ 18334 h 18333"/>
                    <a:gd name="connsiteX3" fmla="*/ 18288 w 18287"/>
                    <a:gd name="connsiteY3" fmla="*/ 18334 h 18333"/>
                    <a:gd name="connsiteX4" fmla="*/ 18288 w 18287"/>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333">
                      <a:moveTo>
                        <a:pt x="18288" y="0"/>
                      </a:moveTo>
                      <a:lnTo>
                        <a:pt x="0" y="0"/>
                      </a:lnTo>
                      <a:lnTo>
                        <a:pt x="0" y="18334"/>
                      </a:lnTo>
                      <a:lnTo>
                        <a:pt x="18288" y="18334"/>
                      </a:lnTo>
                      <a:lnTo>
                        <a:pt x="18288" y="0"/>
                      </a:lnTo>
                      <a:close/>
                    </a:path>
                  </a:pathLst>
                </a:custGeom>
                <a:solidFill>
                  <a:srgbClr val="2D5967"/>
                </a:solidFill>
                <a:ln w="641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66EF6B-B27D-4634-B6E2-D86BCC14EB69}"/>
                    </a:ext>
                  </a:extLst>
                </p:cNvPr>
                <p:cNvSpPr/>
                <p:nvPr/>
              </p:nvSpPr>
              <p:spPr>
                <a:xfrm>
                  <a:off x="5661983" y="2614363"/>
                  <a:ext cx="17069" cy="17111"/>
                </a:xfrm>
                <a:custGeom>
                  <a:avLst/>
                  <a:gdLst>
                    <a:gd name="connsiteX0" fmla="*/ 8535 w 17069"/>
                    <a:gd name="connsiteY0" fmla="*/ 17112 h 17111"/>
                    <a:gd name="connsiteX1" fmla="*/ 17069 w 17069"/>
                    <a:gd name="connsiteY1" fmla="*/ 8556 h 17111"/>
                    <a:gd name="connsiteX2" fmla="*/ 8535 w 17069"/>
                    <a:gd name="connsiteY2" fmla="*/ 0 h 17111"/>
                    <a:gd name="connsiteX3" fmla="*/ 0 w 17069"/>
                    <a:gd name="connsiteY3" fmla="*/ 8556 h 17111"/>
                    <a:gd name="connsiteX4" fmla="*/ 8535 w 17069"/>
                    <a:gd name="connsiteY4" fmla="*/ 17112 h 1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9" h="17111">
                      <a:moveTo>
                        <a:pt x="8535" y="17112"/>
                      </a:moveTo>
                      <a:cubicBezTo>
                        <a:pt x="13251" y="17112"/>
                        <a:pt x="17069" y="13281"/>
                        <a:pt x="17069" y="8556"/>
                      </a:cubicBezTo>
                      <a:cubicBezTo>
                        <a:pt x="17069" y="3831"/>
                        <a:pt x="13251" y="0"/>
                        <a:pt x="8535" y="0"/>
                      </a:cubicBezTo>
                      <a:cubicBezTo>
                        <a:pt x="3824" y="0"/>
                        <a:pt x="0" y="3831"/>
                        <a:pt x="0" y="8556"/>
                      </a:cubicBezTo>
                      <a:cubicBezTo>
                        <a:pt x="0" y="13281"/>
                        <a:pt x="3824" y="17112"/>
                        <a:pt x="8535" y="17112"/>
                      </a:cubicBezTo>
                      <a:close/>
                    </a:path>
                  </a:pathLst>
                </a:custGeom>
                <a:solidFill>
                  <a:srgbClr val="2D5967"/>
                </a:solidFill>
                <a:ln w="641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8F41035-DB2B-4434-9773-46F86FA82582}"/>
                    </a:ext>
                  </a:extLst>
                </p:cNvPr>
                <p:cNvSpPr/>
                <p:nvPr/>
              </p:nvSpPr>
              <p:spPr>
                <a:xfrm>
                  <a:off x="5629059" y="2613152"/>
                  <a:ext cx="18287" cy="18333"/>
                </a:xfrm>
                <a:custGeom>
                  <a:avLst/>
                  <a:gdLst>
                    <a:gd name="connsiteX0" fmla="*/ 18288 w 18287"/>
                    <a:gd name="connsiteY0" fmla="*/ 0 h 18333"/>
                    <a:gd name="connsiteX1" fmla="*/ 0 w 18287"/>
                    <a:gd name="connsiteY1" fmla="*/ 0 h 18333"/>
                    <a:gd name="connsiteX2" fmla="*/ 0 w 18287"/>
                    <a:gd name="connsiteY2" fmla="*/ 18334 h 18333"/>
                    <a:gd name="connsiteX3" fmla="*/ 18288 w 18287"/>
                    <a:gd name="connsiteY3" fmla="*/ 18334 h 18333"/>
                    <a:gd name="connsiteX4" fmla="*/ 18288 w 18287"/>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333">
                      <a:moveTo>
                        <a:pt x="18288" y="0"/>
                      </a:moveTo>
                      <a:lnTo>
                        <a:pt x="0" y="0"/>
                      </a:lnTo>
                      <a:lnTo>
                        <a:pt x="0" y="18334"/>
                      </a:lnTo>
                      <a:lnTo>
                        <a:pt x="18288" y="18334"/>
                      </a:lnTo>
                      <a:lnTo>
                        <a:pt x="18288" y="0"/>
                      </a:lnTo>
                      <a:close/>
                    </a:path>
                  </a:pathLst>
                </a:custGeom>
                <a:solidFill>
                  <a:srgbClr val="2D5967"/>
                </a:solidFill>
                <a:ln w="641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C40BC793-74B6-421A-A673-326A63F93B05}"/>
                    </a:ext>
                  </a:extLst>
                </p:cNvPr>
                <p:cNvSpPr/>
                <p:nvPr/>
              </p:nvSpPr>
              <p:spPr>
                <a:xfrm>
                  <a:off x="5850979" y="2613152"/>
                  <a:ext cx="81692" cy="18333"/>
                </a:xfrm>
                <a:custGeom>
                  <a:avLst/>
                  <a:gdLst>
                    <a:gd name="connsiteX0" fmla="*/ 81693 w 81692"/>
                    <a:gd name="connsiteY0" fmla="*/ 0 h 18333"/>
                    <a:gd name="connsiteX1" fmla="*/ 0 w 81692"/>
                    <a:gd name="connsiteY1" fmla="*/ 0 h 18333"/>
                    <a:gd name="connsiteX2" fmla="*/ 0 w 81692"/>
                    <a:gd name="connsiteY2" fmla="*/ 18334 h 18333"/>
                    <a:gd name="connsiteX3" fmla="*/ 81693 w 81692"/>
                    <a:gd name="connsiteY3" fmla="*/ 18334 h 18333"/>
                    <a:gd name="connsiteX4" fmla="*/ 81693 w 81692"/>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92" h="18333">
                      <a:moveTo>
                        <a:pt x="81693" y="0"/>
                      </a:moveTo>
                      <a:lnTo>
                        <a:pt x="0" y="0"/>
                      </a:lnTo>
                      <a:lnTo>
                        <a:pt x="0" y="18334"/>
                      </a:lnTo>
                      <a:lnTo>
                        <a:pt x="81693" y="18334"/>
                      </a:lnTo>
                      <a:lnTo>
                        <a:pt x="81693" y="0"/>
                      </a:lnTo>
                      <a:close/>
                    </a:path>
                  </a:pathLst>
                </a:custGeom>
                <a:solidFill>
                  <a:srgbClr val="2D5967"/>
                </a:solidFill>
                <a:ln w="641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7C0E846-E935-42CC-9E4B-980688918D31}"/>
                    </a:ext>
                  </a:extLst>
                </p:cNvPr>
                <p:cNvSpPr/>
                <p:nvPr/>
              </p:nvSpPr>
              <p:spPr>
                <a:xfrm>
                  <a:off x="5787574" y="2772043"/>
                  <a:ext cx="81692" cy="18332"/>
                </a:xfrm>
                <a:custGeom>
                  <a:avLst/>
                  <a:gdLst>
                    <a:gd name="connsiteX0" fmla="*/ 81693 w 81692"/>
                    <a:gd name="connsiteY0" fmla="*/ 0 h 18332"/>
                    <a:gd name="connsiteX1" fmla="*/ 0 w 81692"/>
                    <a:gd name="connsiteY1" fmla="*/ 0 h 18332"/>
                    <a:gd name="connsiteX2" fmla="*/ 0 w 81692"/>
                    <a:gd name="connsiteY2" fmla="*/ 18333 h 18332"/>
                    <a:gd name="connsiteX3" fmla="*/ 81693 w 81692"/>
                    <a:gd name="connsiteY3" fmla="*/ 18333 h 18332"/>
                    <a:gd name="connsiteX4" fmla="*/ 81693 w 81692"/>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92" h="18332">
                      <a:moveTo>
                        <a:pt x="81693" y="0"/>
                      </a:moveTo>
                      <a:lnTo>
                        <a:pt x="0" y="0"/>
                      </a:lnTo>
                      <a:lnTo>
                        <a:pt x="0" y="18333"/>
                      </a:lnTo>
                      <a:lnTo>
                        <a:pt x="81693" y="18333"/>
                      </a:lnTo>
                      <a:lnTo>
                        <a:pt x="81693" y="0"/>
                      </a:lnTo>
                      <a:close/>
                    </a:path>
                  </a:pathLst>
                </a:custGeom>
                <a:solidFill>
                  <a:srgbClr val="2D5967"/>
                </a:solidFill>
                <a:ln w="641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BCBCF8CD-E65A-4335-B548-1959C08B9E89}"/>
                    </a:ext>
                  </a:extLst>
                </p:cNvPr>
                <p:cNvSpPr/>
                <p:nvPr/>
              </p:nvSpPr>
              <p:spPr>
                <a:xfrm>
                  <a:off x="5882678" y="2772043"/>
                  <a:ext cx="18288" cy="18332"/>
                </a:xfrm>
                <a:custGeom>
                  <a:avLst/>
                  <a:gdLst>
                    <a:gd name="connsiteX0" fmla="*/ 18288 w 18288"/>
                    <a:gd name="connsiteY0" fmla="*/ 0 h 18332"/>
                    <a:gd name="connsiteX1" fmla="*/ 0 w 18288"/>
                    <a:gd name="connsiteY1" fmla="*/ 0 h 18332"/>
                    <a:gd name="connsiteX2" fmla="*/ 0 w 18288"/>
                    <a:gd name="connsiteY2" fmla="*/ 18333 h 18332"/>
                    <a:gd name="connsiteX3" fmla="*/ 18288 w 18288"/>
                    <a:gd name="connsiteY3" fmla="*/ 18333 h 18332"/>
                    <a:gd name="connsiteX4" fmla="*/ 18288 w 18288"/>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332">
                      <a:moveTo>
                        <a:pt x="18288" y="0"/>
                      </a:moveTo>
                      <a:lnTo>
                        <a:pt x="0" y="0"/>
                      </a:lnTo>
                      <a:lnTo>
                        <a:pt x="0" y="18333"/>
                      </a:lnTo>
                      <a:lnTo>
                        <a:pt x="18288" y="18333"/>
                      </a:lnTo>
                      <a:lnTo>
                        <a:pt x="18288" y="0"/>
                      </a:lnTo>
                      <a:close/>
                    </a:path>
                  </a:pathLst>
                </a:custGeom>
                <a:solidFill>
                  <a:srgbClr val="2D5967"/>
                </a:solidFill>
                <a:ln w="6417"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1E83DF4E-1D3F-4D78-8897-F002AFE330E0}"/>
                    </a:ext>
                  </a:extLst>
                </p:cNvPr>
                <p:cNvSpPr/>
                <p:nvPr/>
              </p:nvSpPr>
              <p:spPr>
                <a:xfrm>
                  <a:off x="5757094" y="2773269"/>
                  <a:ext cx="17068" cy="17107"/>
                </a:xfrm>
                <a:custGeom>
                  <a:avLst/>
                  <a:gdLst>
                    <a:gd name="connsiteX0" fmla="*/ 8535 w 17068"/>
                    <a:gd name="connsiteY0" fmla="*/ 17107 h 17107"/>
                    <a:gd name="connsiteX1" fmla="*/ 17069 w 17068"/>
                    <a:gd name="connsiteY1" fmla="*/ 8554 h 17107"/>
                    <a:gd name="connsiteX2" fmla="*/ 8535 w 17068"/>
                    <a:gd name="connsiteY2" fmla="*/ 0 h 17107"/>
                    <a:gd name="connsiteX3" fmla="*/ 0 w 17068"/>
                    <a:gd name="connsiteY3" fmla="*/ 8554 h 17107"/>
                    <a:gd name="connsiteX4" fmla="*/ 8535 w 17068"/>
                    <a:gd name="connsiteY4" fmla="*/ 17107 h 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8" h="17107">
                      <a:moveTo>
                        <a:pt x="8535" y="17107"/>
                      </a:moveTo>
                      <a:cubicBezTo>
                        <a:pt x="13245" y="17107"/>
                        <a:pt x="17069" y="13276"/>
                        <a:pt x="17069" y="8554"/>
                      </a:cubicBezTo>
                      <a:cubicBezTo>
                        <a:pt x="17069" y="3824"/>
                        <a:pt x="13245" y="0"/>
                        <a:pt x="8535" y="0"/>
                      </a:cubicBezTo>
                      <a:cubicBezTo>
                        <a:pt x="3818" y="0"/>
                        <a:pt x="0" y="3824"/>
                        <a:pt x="0" y="8554"/>
                      </a:cubicBezTo>
                      <a:cubicBezTo>
                        <a:pt x="0" y="13276"/>
                        <a:pt x="3818" y="17107"/>
                        <a:pt x="8535" y="17107"/>
                      </a:cubicBezTo>
                      <a:close/>
                    </a:path>
                  </a:pathLst>
                </a:custGeom>
                <a:solidFill>
                  <a:srgbClr val="2D5967"/>
                </a:solidFill>
                <a:ln w="641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10E5B5AE-592F-4EDA-8F70-680BE6FD4C6B}"/>
                    </a:ext>
                  </a:extLst>
                </p:cNvPr>
                <p:cNvSpPr/>
                <p:nvPr/>
              </p:nvSpPr>
              <p:spPr>
                <a:xfrm>
                  <a:off x="5598579" y="2773269"/>
                  <a:ext cx="17069" cy="17107"/>
                </a:xfrm>
                <a:custGeom>
                  <a:avLst/>
                  <a:gdLst>
                    <a:gd name="connsiteX0" fmla="*/ 8535 w 17069"/>
                    <a:gd name="connsiteY0" fmla="*/ 17107 h 17107"/>
                    <a:gd name="connsiteX1" fmla="*/ 17069 w 17069"/>
                    <a:gd name="connsiteY1" fmla="*/ 8554 h 17107"/>
                    <a:gd name="connsiteX2" fmla="*/ 8535 w 17069"/>
                    <a:gd name="connsiteY2" fmla="*/ 0 h 17107"/>
                    <a:gd name="connsiteX3" fmla="*/ 0 w 17069"/>
                    <a:gd name="connsiteY3" fmla="*/ 8554 h 17107"/>
                    <a:gd name="connsiteX4" fmla="*/ 8535 w 17069"/>
                    <a:gd name="connsiteY4" fmla="*/ 17107 h 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9" h="17107">
                      <a:moveTo>
                        <a:pt x="8535" y="17107"/>
                      </a:moveTo>
                      <a:cubicBezTo>
                        <a:pt x="13251" y="17107"/>
                        <a:pt x="17069" y="13276"/>
                        <a:pt x="17069" y="8554"/>
                      </a:cubicBezTo>
                      <a:cubicBezTo>
                        <a:pt x="17069" y="3824"/>
                        <a:pt x="13251" y="0"/>
                        <a:pt x="8535" y="0"/>
                      </a:cubicBezTo>
                      <a:cubicBezTo>
                        <a:pt x="3824" y="0"/>
                        <a:pt x="0" y="3824"/>
                        <a:pt x="0" y="8554"/>
                      </a:cubicBezTo>
                      <a:cubicBezTo>
                        <a:pt x="0" y="13276"/>
                        <a:pt x="3824" y="17107"/>
                        <a:pt x="8535" y="17107"/>
                      </a:cubicBezTo>
                      <a:close/>
                    </a:path>
                  </a:pathLst>
                </a:custGeom>
                <a:solidFill>
                  <a:srgbClr val="2D5967"/>
                </a:solidFill>
                <a:ln w="641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970980AB-8EF6-410D-862C-893A739AF008}"/>
                    </a:ext>
                  </a:extLst>
                </p:cNvPr>
                <p:cNvSpPr/>
                <p:nvPr/>
              </p:nvSpPr>
              <p:spPr>
                <a:xfrm>
                  <a:off x="5629059" y="2772043"/>
                  <a:ext cx="81699" cy="18332"/>
                </a:xfrm>
                <a:custGeom>
                  <a:avLst/>
                  <a:gdLst>
                    <a:gd name="connsiteX0" fmla="*/ 81699 w 81699"/>
                    <a:gd name="connsiteY0" fmla="*/ 0 h 18332"/>
                    <a:gd name="connsiteX1" fmla="*/ 0 w 81699"/>
                    <a:gd name="connsiteY1" fmla="*/ 0 h 18332"/>
                    <a:gd name="connsiteX2" fmla="*/ 0 w 81699"/>
                    <a:gd name="connsiteY2" fmla="*/ 18333 h 18332"/>
                    <a:gd name="connsiteX3" fmla="*/ 81699 w 81699"/>
                    <a:gd name="connsiteY3" fmla="*/ 18333 h 18332"/>
                    <a:gd name="connsiteX4" fmla="*/ 81699 w 81699"/>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99" h="18332">
                      <a:moveTo>
                        <a:pt x="81699" y="0"/>
                      </a:moveTo>
                      <a:lnTo>
                        <a:pt x="0" y="0"/>
                      </a:lnTo>
                      <a:lnTo>
                        <a:pt x="0" y="18333"/>
                      </a:lnTo>
                      <a:lnTo>
                        <a:pt x="81699" y="18333"/>
                      </a:lnTo>
                      <a:lnTo>
                        <a:pt x="81699" y="0"/>
                      </a:lnTo>
                      <a:close/>
                    </a:path>
                  </a:pathLst>
                </a:custGeom>
                <a:solidFill>
                  <a:srgbClr val="2D5967"/>
                </a:solidFill>
                <a:ln w="641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D826E00-EDC4-40C0-A298-2C6A6EAFCFD0}"/>
                    </a:ext>
                  </a:extLst>
                </p:cNvPr>
                <p:cNvSpPr/>
                <p:nvPr/>
              </p:nvSpPr>
              <p:spPr>
                <a:xfrm>
                  <a:off x="5724169" y="2772043"/>
                  <a:ext cx="18287" cy="18332"/>
                </a:xfrm>
                <a:custGeom>
                  <a:avLst/>
                  <a:gdLst>
                    <a:gd name="connsiteX0" fmla="*/ 18288 w 18287"/>
                    <a:gd name="connsiteY0" fmla="*/ 0 h 18332"/>
                    <a:gd name="connsiteX1" fmla="*/ 0 w 18287"/>
                    <a:gd name="connsiteY1" fmla="*/ 0 h 18332"/>
                    <a:gd name="connsiteX2" fmla="*/ 0 w 18287"/>
                    <a:gd name="connsiteY2" fmla="*/ 18333 h 18332"/>
                    <a:gd name="connsiteX3" fmla="*/ 18288 w 18287"/>
                    <a:gd name="connsiteY3" fmla="*/ 18333 h 18332"/>
                    <a:gd name="connsiteX4" fmla="*/ 18288 w 18287"/>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332">
                      <a:moveTo>
                        <a:pt x="18288" y="0"/>
                      </a:moveTo>
                      <a:lnTo>
                        <a:pt x="0" y="0"/>
                      </a:lnTo>
                      <a:lnTo>
                        <a:pt x="0" y="18333"/>
                      </a:lnTo>
                      <a:lnTo>
                        <a:pt x="18288" y="18333"/>
                      </a:lnTo>
                      <a:lnTo>
                        <a:pt x="18288" y="0"/>
                      </a:lnTo>
                      <a:close/>
                    </a:path>
                  </a:pathLst>
                </a:custGeom>
                <a:solidFill>
                  <a:srgbClr val="2D5967"/>
                </a:solidFill>
                <a:ln w="641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C4C0715-2FEB-465D-AE5C-3E95AAAE2D68}"/>
                    </a:ext>
                  </a:extLst>
                </p:cNvPr>
                <p:cNvSpPr/>
                <p:nvPr/>
              </p:nvSpPr>
              <p:spPr>
                <a:xfrm>
                  <a:off x="5559558" y="2376030"/>
                  <a:ext cx="488956" cy="488903"/>
                </a:xfrm>
                <a:custGeom>
                  <a:avLst/>
                  <a:gdLst>
                    <a:gd name="connsiteX0" fmla="*/ 467011 w 488956"/>
                    <a:gd name="connsiteY0" fmla="*/ 0 h 488903"/>
                    <a:gd name="connsiteX1" fmla="*/ 20726 w 488956"/>
                    <a:gd name="connsiteY1" fmla="*/ 0 h 488903"/>
                    <a:gd name="connsiteX2" fmla="*/ 0 w 488956"/>
                    <a:gd name="connsiteY2" fmla="*/ 20778 h 488903"/>
                    <a:gd name="connsiteX3" fmla="*/ 0 w 488956"/>
                    <a:gd name="connsiteY3" fmla="*/ 469345 h 488903"/>
                    <a:gd name="connsiteX4" fmla="*/ 20726 w 488956"/>
                    <a:gd name="connsiteY4" fmla="*/ 488904 h 488903"/>
                    <a:gd name="connsiteX5" fmla="*/ 468231 w 488956"/>
                    <a:gd name="connsiteY5" fmla="*/ 488904 h 488903"/>
                    <a:gd name="connsiteX6" fmla="*/ 488957 w 488956"/>
                    <a:gd name="connsiteY6" fmla="*/ 468126 h 488903"/>
                    <a:gd name="connsiteX7" fmla="*/ 488957 w 488956"/>
                    <a:gd name="connsiteY7" fmla="*/ 20778 h 488903"/>
                    <a:gd name="connsiteX8" fmla="*/ 467011 w 488956"/>
                    <a:gd name="connsiteY8" fmla="*/ 0 h 488903"/>
                    <a:gd name="connsiteX9" fmla="*/ 469450 w 488956"/>
                    <a:gd name="connsiteY9" fmla="*/ 468126 h 488903"/>
                    <a:gd name="connsiteX10" fmla="*/ 467011 w 488956"/>
                    <a:gd name="connsiteY10" fmla="*/ 470571 h 488903"/>
                    <a:gd name="connsiteX11" fmla="*/ 20726 w 488956"/>
                    <a:gd name="connsiteY11" fmla="*/ 470571 h 488903"/>
                    <a:gd name="connsiteX12" fmla="*/ 18288 w 488956"/>
                    <a:gd name="connsiteY12" fmla="*/ 468126 h 488903"/>
                    <a:gd name="connsiteX13" fmla="*/ 18288 w 488956"/>
                    <a:gd name="connsiteY13" fmla="*/ 20778 h 488903"/>
                    <a:gd name="connsiteX14" fmla="*/ 20726 w 488956"/>
                    <a:gd name="connsiteY14" fmla="*/ 18334 h 488903"/>
                    <a:gd name="connsiteX15" fmla="*/ 468231 w 488956"/>
                    <a:gd name="connsiteY15" fmla="*/ 18334 h 488903"/>
                    <a:gd name="connsiteX16" fmla="*/ 470669 w 488956"/>
                    <a:gd name="connsiteY16" fmla="*/ 20778 h 488903"/>
                    <a:gd name="connsiteX17" fmla="*/ 469450 w 488956"/>
                    <a:gd name="connsiteY17" fmla="*/ 468126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956" h="488903">
                      <a:moveTo>
                        <a:pt x="467011" y="0"/>
                      </a:moveTo>
                      <a:lnTo>
                        <a:pt x="20726" y="0"/>
                      </a:lnTo>
                      <a:cubicBezTo>
                        <a:pt x="9754" y="0"/>
                        <a:pt x="0" y="9778"/>
                        <a:pt x="0" y="20778"/>
                      </a:cubicBezTo>
                      <a:lnTo>
                        <a:pt x="0" y="469345"/>
                      </a:lnTo>
                      <a:cubicBezTo>
                        <a:pt x="0" y="479124"/>
                        <a:pt x="9754" y="488904"/>
                        <a:pt x="20726" y="488904"/>
                      </a:cubicBezTo>
                      <a:lnTo>
                        <a:pt x="468231" y="488904"/>
                      </a:lnTo>
                      <a:cubicBezTo>
                        <a:pt x="479203" y="488904"/>
                        <a:pt x="488957" y="479124"/>
                        <a:pt x="488957" y="468126"/>
                      </a:cubicBezTo>
                      <a:lnTo>
                        <a:pt x="488957" y="20778"/>
                      </a:lnTo>
                      <a:cubicBezTo>
                        <a:pt x="487738" y="9778"/>
                        <a:pt x="477984" y="0"/>
                        <a:pt x="467011" y="0"/>
                      </a:cubicBezTo>
                      <a:close/>
                      <a:moveTo>
                        <a:pt x="469450" y="468126"/>
                      </a:moveTo>
                      <a:cubicBezTo>
                        <a:pt x="469450" y="469345"/>
                        <a:pt x="468231" y="470571"/>
                        <a:pt x="467011" y="470571"/>
                      </a:cubicBezTo>
                      <a:lnTo>
                        <a:pt x="20726" y="470571"/>
                      </a:lnTo>
                      <a:cubicBezTo>
                        <a:pt x="19507" y="470571"/>
                        <a:pt x="18288" y="469345"/>
                        <a:pt x="18288" y="468126"/>
                      </a:cubicBezTo>
                      <a:lnTo>
                        <a:pt x="18288" y="20778"/>
                      </a:lnTo>
                      <a:cubicBezTo>
                        <a:pt x="18288" y="19556"/>
                        <a:pt x="19507" y="18334"/>
                        <a:pt x="20726" y="18334"/>
                      </a:cubicBezTo>
                      <a:lnTo>
                        <a:pt x="468231" y="18334"/>
                      </a:lnTo>
                      <a:cubicBezTo>
                        <a:pt x="469450" y="18334"/>
                        <a:pt x="470669" y="19556"/>
                        <a:pt x="470669" y="20778"/>
                      </a:cubicBezTo>
                      <a:lnTo>
                        <a:pt x="469450" y="468126"/>
                      </a:lnTo>
                      <a:close/>
                    </a:path>
                  </a:pathLst>
                </a:custGeom>
                <a:solidFill>
                  <a:srgbClr val="2D5967"/>
                </a:solidFill>
                <a:ln w="6417"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5945FF6E-5737-45EB-9922-CEE45DB6CDAE}"/>
                    </a:ext>
                  </a:extLst>
                </p:cNvPr>
                <p:cNvSpPr/>
                <p:nvPr/>
              </p:nvSpPr>
              <p:spPr>
                <a:xfrm>
                  <a:off x="5946096" y="2571585"/>
                  <a:ext cx="64624" cy="103891"/>
                </a:xfrm>
                <a:custGeom>
                  <a:avLst/>
                  <a:gdLst>
                    <a:gd name="connsiteX0" fmla="*/ 0 w 64624"/>
                    <a:gd name="connsiteY0" fmla="*/ 12223 h 103891"/>
                    <a:gd name="connsiteX1" fmla="*/ 29267 w 64624"/>
                    <a:gd name="connsiteY1" fmla="*/ 41557 h 103891"/>
                    <a:gd name="connsiteX2" fmla="*/ 0 w 64624"/>
                    <a:gd name="connsiteY2" fmla="*/ 41557 h 103891"/>
                    <a:gd name="connsiteX3" fmla="*/ 0 w 64624"/>
                    <a:gd name="connsiteY3" fmla="*/ 59890 h 103891"/>
                    <a:gd name="connsiteX4" fmla="*/ 30487 w 64624"/>
                    <a:gd name="connsiteY4" fmla="*/ 59890 h 103891"/>
                    <a:gd name="connsiteX5" fmla="*/ 0 w 64624"/>
                    <a:gd name="connsiteY5" fmla="*/ 90447 h 103891"/>
                    <a:gd name="connsiteX6" fmla="*/ 12192 w 64624"/>
                    <a:gd name="connsiteY6" fmla="*/ 103892 h 103891"/>
                    <a:gd name="connsiteX7" fmla="*/ 64624 w 64624"/>
                    <a:gd name="connsiteY7" fmla="*/ 51335 h 103891"/>
                    <a:gd name="connsiteX8" fmla="*/ 12192 w 64624"/>
                    <a:gd name="connsiteY8" fmla="*/ 0 h 103891"/>
                    <a:gd name="connsiteX9" fmla="*/ 0 w 64624"/>
                    <a:gd name="connsiteY9" fmla="*/ 12223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624" h="103891">
                      <a:moveTo>
                        <a:pt x="0" y="12223"/>
                      </a:moveTo>
                      <a:lnTo>
                        <a:pt x="29267" y="41557"/>
                      </a:lnTo>
                      <a:lnTo>
                        <a:pt x="0" y="41557"/>
                      </a:lnTo>
                      <a:lnTo>
                        <a:pt x="0" y="59890"/>
                      </a:lnTo>
                      <a:lnTo>
                        <a:pt x="30487" y="59890"/>
                      </a:lnTo>
                      <a:lnTo>
                        <a:pt x="0" y="90447"/>
                      </a:lnTo>
                      <a:lnTo>
                        <a:pt x="12192" y="103892"/>
                      </a:lnTo>
                      <a:lnTo>
                        <a:pt x="64624" y="51335"/>
                      </a:lnTo>
                      <a:lnTo>
                        <a:pt x="12192" y="0"/>
                      </a:lnTo>
                      <a:lnTo>
                        <a:pt x="0" y="12223"/>
                      </a:lnTo>
                      <a:close/>
                    </a:path>
                  </a:pathLst>
                </a:custGeom>
                <a:solidFill>
                  <a:srgbClr val="2D5967"/>
                </a:solidFill>
                <a:ln w="6417"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4A61F84C-C43F-4F9F-91F5-B245D0D57149}"/>
                    </a:ext>
                  </a:extLst>
                </p:cNvPr>
                <p:cNvSpPr/>
                <p:nvPr/>
              </p:nvSpPr>
              <p:spPr>
                <a:xfrm>
                  <a:off x="5946096" y="2412694"/>
                  <a:ext cx="64624" cy="103891"/>
                </a:xfrm>
                <a:custGeom>
                  <a:avLst/>
                  <a:gdLst>
                    <a:gd name="connsiteX0" fmla="*/ 0 w 64624"/>
                    <a:gd name="connsiteY0" fmla="*/ 13445 h 103891"/>
                    <a:gd name="connsiteX1" fmla="*/ 29267 w 64624"/>
                    <a:gd name="connsiteY1" fmla="*/ 42779 h 103891"/>
                    <a:gd name="connsiteX2" fmla="*/ 0 w 64624"/>
                    <a:gd name="connsiteY2" fmla="*/ 42779 h 103891"/>
                    <a:gd name="connsiteX3" fmla="*/ 0 w 64624"/>
                    <a:gd name="connsiteY3" fmla="*/ 61113 h 103891"/>
                    <a:gd name="connsiteX4" fmla="*/ 29267 w 64624"/>
                    <a:gd name="connsiteY4" fmla="*/ 61113 h 103891"/>
                    <a:gd name="connsiteX5" fmla="*/ 0 w 64624"/>
                    <a:gd name="connsiteY5" fmla="*/ 90447 h 103891"/>
                    <a:gd name="connsiteX6" fmla="*/ 12192 w 64624"/>
                    <a:gd name="connsiteY6" fmla="*/ 103892 h 103891"/>
                    <a:gd name="connsiteX7" fmla="*/ 64624 w 64624"/>
                    <a:gd name="connsiteY7" fmla="*/ 51335 h 103891"/>
                    <a:gd name="connsiteX8" fmla="*/ 12192 w 64624"/>
                    <a:gd name="connsiteY8" fmla="*/ 0 h 103891"/>
                    <a:gd name="connsiteX9" fmla="*/ 0 w 64624"/>
                    <a:gd name="connsiteY9" fmla="*/ 13445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624" h="103891">
                      <a:moveTo>
                        <a:pt x="0" y="13445"/>
                      </a:moveTo>
                      <a:lnTo>
                        <a:pt x="29267" y="42779"/>
                      </a:lnTo>
                      <a:lnTo>
                        <a:pt x="0" y="42779"/>
                      </a:lnTo>
                      <a:lnTo>
                        <a:pt x="0" y="61113"/>
                      </a:lnTo>
                      <a:lnTo>
                        <a:pt x="29267" y="61113"/>
                      </a:lnTo>
                      <a:lnTo>
                        <a:pt x="0" y="90447"/>
                      </a:lnTo>
                      <a:lnTo>
                        <a:pt x="12192" y="103892"/>
                      </a:lnTo>
                      <a:lnTo>
                        <a:pt x="64624" y="51335"/>
                      </a:lnTo>
                      <a:lnTo>
                        <a:pt x="12192" y="0"/>
                      </a:lnTo>
                      <a:lnTo>
                        <a:pt x="0" y="13445"/>
                      </a:lnTo>
                      <a:close/>
                    </a:path>
                  </a:pathLst>
                </a:custGeom>
                <a:solidFill>
                  <a:srgbClr val="2D5967"/>
                </a:solidFill>
                <a:ln w="641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055EABE-FCF8-47BD-93BD-E5E4ED6D8649}"/>
                    </a:ext>
                  </a:extLst>
                </p:cNvPr>
                <p:cNvSpPr/>
                <p:nvPr/>
              </p:nvSpPr>
              <p:spPr>
                <a:xfrm>
                  <a:off x="5946096" y="2729262"/>
                  <a:ext cx="64624" cy="103895"/>
                </a:xfrm>
                <a:custGeom>
                  <a:avLst/>
                  <a:gdLst>
                    <a:gd name="connsiteX0" fmla="*/ 0 w 64624"/>
                    <a:gd name="connsiteY0" fmla="*/ 13443 h 103895"/>
                    <a:gd name="connsiteX1" fmla="*/ 29267 w 64624"/>
                    <a:gd name="connsiteY1" fmla="*/ 42781 h 103895"/>
                    <a:gd name="connsiteX2" fmla="*/ 0 w 64624"/>
                    <a:gd name="connsiteY2" fmla="*/ 42781 h 103895"/>
                    <a:gd name="connsiteX3" fmla="*/ 0 w 64624"/>
                    <a:gd name="connsiteY3" fmla="*/ 61114 h 103895"/>
                    <a:gd name="connsiteX4" fmla="*/ 29267 w 64624"/>
                    <a:gd name="connsiteY4" fmla="*/ 61114 h 103895"/>
                    <a:gd name="connsiteX5" fmla="*/ 0 w 64624"/>
                    <a:gd name="connsiteY5" fmla="*/ 90445 h 103895"/>
                    <a:gd name="connsiteX6" fmla="*/ 12192 w 64624"/>
                    <a:gd name="connsiteY6" fmla="*/ 103895 h 103895"/>
                    <a:gd name="connsiteX7" fmla="*/ 64624 w 64624"/>
                    <a:gd name="connsiteY7" fmla="*/ 52560 h 103895"/>
                    <a:gd name="connsiteX8" fmla="*/ 12192 w 64624"/>
                    <a:gd name="connsiteY8" fmla="*/ 0 h 103895"/>
                    <a:gd name="connsiteX9" fmla="*/ 0 w 64624"/>
                    <a:gd name="connsiteY9" fmla="*/ 13443 h 10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624" h="103895">
                      <a:moveTo>
                        <a:pt x="0" y="13443"/>
                      </a:moveTo>
                      <a:lnTo>
                        <a:pt x="29267" y="42781"/>
                      </a:lnTo>
                      <a:lnTo>
                        <a:pt x="0" y="42781"/>
                      </a:lnTo>
                      <a:lnTo>
                        <a:pt x="0" y="61114"/>
                      </a:lnTo>
                      <a:lnTo>
                        <a:pt x="29267" y="61114"/>
                      </a:lnTo>
                      <a:lnTo>
                        <a:pt x="0" y="90445"/>
                      </a:lnTo>
                      <a:lnTo>
                        <a:pt x="12192" y="103895"/>
                      </a:lnTo>
                      <a:lnTo>
                        <a:pt x="64624" y="52560"/>
                      </a:lnTo>
                      <a:lnTo>
                        <a:pt x="12192" y="0"/>
                      </a:lnTo>
                      <a:lnTo>
                        <a:pt x="0" y="13443"/>
                      </a:lnTo>
                      <a:close/>
                    </a:path>
                  </a:pathLst>
                </a:custGeom>
                <a:solidFill>
                  <a:srgbClr val="2D5967"/>
                </a:solidFill>
                <a:ln w="6417" cap="flat">
                  <a:noFill/>
                  <a:prstDash val="solid"/>
                  <a:miter/>
                </a:ln>
              </p:spPr>
              <p:txBody>
                <a:bodyPr rtlCol="0" anchor="ctr"/>
                <a:lstStyle/>
                <a:p>
                  <a:endParaRPr lang="en-US"/>
                </a:p>
              </p:txBody>
            </p:sp>
          </p:grpSp>
        </p:grpSp>
        <p:sp>
          <p:nvSpPr>
            <p:cNvPr id="139" name="TextBox 138">
              <a:extLst>
                <a:ext uri="{FF2B5EF4-FFF2-40B4-BE49-F238E27FC236}">
                  <a16:creationId xmlns:a16="http://schemas.microsoft.com/office/drawing/2014/main" id="{0AA9E4AF-1999-48E3-845E-FA95E53AC407}"/>
                </a:ext>
              </a:extLst>
            </p:cNvPr>
            <p:cNvSpPr txBox="1"/>
            <p:nvPr/>
          </p:nvSpPr>
          <p:spPr>
            <a:xfrm>
              <a:off x="5473213" y="2836667"/>
              <a:ext cx="66414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Streaming</a:t>
              </a:r>
            </a:p>
          </p:txBody>
        </p:sp>
      </p:grpSp>
      <p:grpSp>
        <p:nvGrpSpPr>
          <p:cNvPr id="140" name="Graphic 3">
            <a:extLst>
              <a:ext uri="{FF2B5EF4-FFF2-40B4-BE49-F238E27FC236}">
                <a16:creationId xmlns:a16="http://schemas.microsoft.com/office/drawing/2014/main" id="{64A5BE44-088E-4423-8143-76F2B6B44FE1}"/>
              </a:ext>
            </a:extLst>
          </p:cNvPr>
          <p:cNvGrpSpPr/>
          <p:nvPr/>
        </p:nvGrpSpPr>
        <p:grpSpPr>
          <a:xfrm>
            <a:off x="6382050" y="1607057"/>
            <a:ext cx="705852" cy="756006"/>
            <a:chOff x="6382050" y="2363804"/>
            <a:chExt cx="705852" cy="756006"/>
          </a:xfrm>
        </p:grpSpPr>
        <p:grpSp>
          <p:nvGrpSpPr>
            <p:cNvPr id="141" name="Graphic 3">
              <a:extLst>
                <a:ext uri="{FF2B5EF4-FFF2-40B4-BE49-F238E27FC236}">
                  <a16:creationId xmlns:a16="http://schemas.microsoft.com/office/drawing/2014/main" id="{03FE9AFE-7B4E-4CC0-A8B5-A2FD5B553DE8}"/>
                </a:ext>
              </a:extLst>
            </p:cNvPr>
            <p:cNvGrpSpPr/>
            <p:nvPr/>
          </p:nvGrpSpPr>
          <p:grpSpPr>
            <a:xfrm>
              <a:off x="6506411" y="2363804"/>
              <a:ext cx="454869" cy="513347"/>
              <a:chOff x="6506411" y="2363804"/>
              <a:chExt cx="454869" cy="513347"/>
            </a:xfrm>
          </p:grpSpPr>
          <p:sp>
            <p:nvSpPr>
              <p:cNvPr id="142" name="Freeform: Shape 141">
                <a:extLst>
                  <a:ext uri="{FF2B5EF4-FFF2-40B4-BE49-F238E27FC236}">
                    <a16:creationId xmlns:a16="http://schemas.microsoft.com/office/drawing/2014/main" id="{48E49CF0-893B-4CB0-85AA-4661DF1E2D0B}"/>
                  </a:ext>
                </a:extLst>
              </p:cNvPr>
              <p:cNvSpPr/>
              <p:nvPr/>
            </p:nvSpPr>
            <p:spPr>
              <a:xfrm>
                <a:off x="6510904" y="2368399"/>
                <a:ext cx="445439" cy="503960"/>
              </a:xfrm>
              <a:custGeom>
                <a:avLst/>
                <a:gdLst>
                  <a:gd name="connsiteX0" fmla="*/ 222609 w 445439"/>
                  <a:gd name="connsiteY0" fmla="*/ 503837 h 503960"/>
                  <a:gd name="connsiteX1" fmla="*/ 202204 w 445439"/>
                  <a:gd name="connsiteY1" fmla="*/ 496823 h 503960"/>
                  <a:gd name="connsiteX2" fmla="*/ 190717 w 445439"/>
                  <a:gd name="connsiteY2" fmla="*/ 478529 h 503960"/>
                  <a:gd name="connsiteX3" fmla="*/ 193284 w 445439"/>
                  <a:gd name="connsiteY3" fmla="*/ 457084 h 503960"/>
                  <a:gd name="connsiteX4" fmla="*/ 208748 w 445439"/>
                  <a:gd name="connsiteY4" fmla="*/ 442030 h 503960"/>
                  <a:gd name="connsiteX5" fmla="*/ 208748 w 445439"/>
                  <a:gd name="connsiteY5" fmla="*/ 410754 h 503960"/>
                  <a:gd name="connsiteX6" fmla="*/ 142784 w 445439"/>
                  <a:gd name="connsiteY6" fmla="*/ 389688 h 503960"/>
                  <a:gd name="connsiteX7" fmla="*/ 91834 w 445439"/>
                  <a:gd name="connsiteY7" fmla="*/ 342768 h 503960"/>
                  <a:gd name="connsiteX8" fmla="*/ 64562 w 445439"/>
                  <a:gd name="connsiteY8" fmla="*/ 358463 h 503960"/>
                  <a:gd name="connsiteX9" fmla="*/ 63599 w 445439"/>
                  <a:gd name="connsiteY9" fmla="*/ 369468 h 503960"/>
                  <a:gd name="connsiteX10" fmla="*/ 52114 w 445439"/>
                  <a:gd name="connsiteY10" fmla="*/ 386723 h 503960"/>
                  <a:gd name="connsiteX11" fmla="*/ 32478 w 445439"/>
                  <a:gd name="connsiteY11" fmla="*/ 393326 h 503960"/>
                  <a:gd name="connsiteX12" fmla="*/ 16243 w 445439"/>
                  <a:gd name="connsiteY12" fmla="*/ 388988 h 503960"/>
                  <a:gd name="connsiteX13" fmla="*/ 4308 w 445439"/>
                  <a:gd name="connsiteY13" fmla="*/ 377130 h 503960"/>
                  <a:gd name="connsiteX14" fmla="*/ 265 w 445439"/>
                  <a:gd name="connsiteY14" fmla="*/ 365086 h 503960"/>
                  <a:gd name="connsiteX15" fmla="*/ 1228 w 445439"/>
                  <a:gd name="connsiteY15" fmla="*/ 352406 h 503960"/>
                  <a:gd name="connsiteX16" fmla="*/ 8607 w 445439"/>
                  <a:gd name="connsiteY16" fmla="*/ 339065 h 503960"/>
                  <a:gd name="connsiteX17" fmla="*/ 21248 w 445439"/>
                  <a:gd name="connsiteY17" fmla="*/ 330608 h 503960"/>
                  <a:gd name="connsiteX18" fmla="*/ 36392 w 445439"/>
                  <a:gd name="connsiteY18" fmla="*/ 328907 h 503960"/>
                  <a:gd name="connsiteX19" fmla="*/ 50638 w 445439"/>
                  <a:gd name="connsiteY19" fmla="*/ 334362 h 503960"/>
                  <a:gd name="connsiteX20" fmla="*/ 77909 w 445439"/>
                  <a:gd name="connsiteY20" fmla="*/ 318538 h 503960"/>
                  <a:gd name="connsiteX21" fmla="*/ 63215 w 445439"/>
                  <a:gd name="connsiteY21" fmla="*/ 251785 h 503960"/>
                  <a:gd name="connsiteX22" fmla="*/ 78037 w 445439"/>
                  <a:gd name="connsiteY22" fmla="*/ 184909 h 503960"/>
                  <a:gd name="connsiteX23" fmla="*/ 50766 w 445439"/>
                  <a:gd name="connsiteY23" fmla="*/ 169333 h 503960"/>
                  <a:gd name="connsiteX24" fmla="*/ 32478 w 445439"/>
                  <a:gd name="connsiteY24" fmla="*/ 175144 h 503960"/>
                  <a:gd name="connsiteX25" fmla="*/ 16436 w 445439"/>
                  <a:gd name="connsiteY25" fmla="*/ 170817 h 503960"/>
                  <a:gd name="connsiteX26" fmla="*/ 6875 w 445439"/>
                  <a:gd name="connsiteY26" fmla="*/ 162580 h 503960"/>
                  <a:gd name="connsiteX27" fmla="*/ 1228 w 445439"/>
                  <a:gd name="connsiteY27" fmla="*/ 151286 h 503960"/>
                  <a:gd name="connsiteX28" fmla="*/ 265 w 445439"/>
                  <a:gd name="connsiteY28" fmla="*/ 138608 h 503960"/>
                  <a:gd name="connsiteX29" fmla="*/ 4308 w 445439"/>
                  <a:gd name="connsiteY29" fmla="*/ 126563 h 503960"/>
                  <a:gd name="connsiteX30" fmla="*/ 16243 w 445439"/>
                  <a:gd name="connsiteY30" fmla="*/ 114777 h 503960"/>
                  <a:gd name="connsiteX31" fmla="*/ 32478 w 445439"/>
                  <a:gd name="connsiteY31" fmla="*/ 110493 h 503960"/>
                  <a:gd name="connsiteX32" fmla="*/ 48392 w 445439"/>
                  <a:gd name="connsiteY32" fmla="*/ 114696 h 503960"/>
                  <a:gd name="connsiteX33" fmla="*/ 57953 w 445439"/>
                  <a:gd name="connsiteY33" fmla="*/ 122988 h 503960"/>
                  <a:gd name="connsiteX34" fmla="*/ 63599 w 445439"/>
                  <a:gd name="connsiteY34" fmla="*/ 134351 h 503960"/>
                  <a:gd name="connsiteX35" fmla="*/ 64562 w 445439"/>
                  <a:gd name="connsiteY35" fmla="*/ 145352 h 503960"/>
                  <a:gd name="connsiteX36" fmla="*/ 91962 w 445439"/>
                  <a:gd name="connsiteY36" fmla="*/ 160928 h 503960"/>
                  <a:gd name="connsiteX37" fmla="*/ 142912 w 445439"/>
                  <a:gd name="connsiteY37" fmla="*/ 114099 h 503960"/>
                  <a:gd name="connsiteX38" fmla="*/ 208748 w 445439"/>
                  <a:gd name="connsiteY38" fmla="*/ 93063 h 503960"/>
                  <a:gd name="connsiteX39" fmla="*/ 208748 w 445439"/>
                  <a:gd name="connsiteY39" fmla="*/ 61665 h 503960"/>
                  <a:gd name="connsiteX40" fmla="*/ 193540 w 445439"/>
                  <a:gd name="connsiteY40" fmla="*/ 46594 h 503960"/>
                  <a:gd name="connsiteX41" fmla="*/ 191038 w 445439"/>
                  <a:gd name="connsiteY41" fmla="*/ 25292 h 503960"/>
                  <a:gd name="connsiteX42" fmla="*/ 202396 w 445439"/>
                  <a:gd name="connsiteY42" fmla="*/ 7102 h 503960"/>
                  <a:gd name="connsiteX43" fmla="*/ 222609 w 445439"/>
                  <a:gd name="connsiteY43" fmla="*/ 0 h 503960"/>
                  <a:gd name="connsiteX44" fmla="*/ 242822 w 445439"/>
                  <a:gd name="connsiteY44" fmla="*/ 7102 h 503960"/>
                  <a:gd name="connsiteX45" fmla="*/ 254180 w 445439"/>
                  <a:gd name="connsiteY45" fmla="*/ 25292 h 503960"/>
                  <a:gd name="connsiteX46" fmla="*/ 251677 w 445439"/>
                  <a:gd name="connsiteY46" fmla="*/ 46594 h 503960"/>
                  <a:gd name="connsiteX47" fmla="*/ 236405 w 445439"/>
                  <a:gd name="connsiteY47" fmla="*/ 61665 h 503960"/>
                  <a:gd name="connsiteX48" fmla="*/ 236405 w 445439"/>
                  <a:gd name="connsiteY48" fmla="*/ 93063 h 503960"/>
                  <a:gd name="connsiteX49" fmla="*/ 302435 w 445439"/>
                  <a:gd name="connsiteY49" fmla="*/ 114049 h 503960"/>
                  <a:gd name="connsiteX50" fmla="*/ 353448 w 445439"/>
                  <a:gd name="connsiteY50" fmla="*/ 160928 h 503960"/>
                  <a:gd name="connsiteX51" fmla="*/ 380784 w 445439"/>
                  <a:gd name="connsiteY51" fmla="*/ 145352 h 503960"/>
                  <a:gd name="connsiteX52" fmla="*/ 381747 w 445439"/>
                  <a:gd name="connsiteY52" fmla="*/ 134351 h 503960"/>
                  <a:gd name="connsiteX53" fmla="*/ 387394 w 445439"/>
                  <a:gd name="connsiteY53" fmla="*/ 123007 h 503960"/>
                  <a:gd name="connsiteX54" fmla="*/ 396955 w 445439"/>
                  <a:gd name="connsiteY54" fmla="*/ 114696 h 503960"/>
                  <a:gd name="connsiteX55" fmla="*/ 412997 w 445439"/>
                  <a:gd name="connsiteY55" fmla="*/ 110493 h 503960"/>
                  <a:gd name="connsiteX56" fmla="*/ 429167 w 445439"/>
                  <a:gd name="connsiteY56" fmla="*/ 114829 h 503960"/>
                  <a:gd name="connsiteX57" fmla="*/ 441038 w 445439"/>
                  <a:gd name="connsiteY57" fmla="*/ 126686 h 503960"/>
                  <a:gd name="connsiteX58" fmla="*/ 445081 w 445439"/>
                  <a:gd name="connsiteY58" fmla="*/ 147795 h 503960"/>
                  <a:gd name="connsiteX59" fmla="*/ 435006 w 445439"/>
                  <a:gd name="connsiteY59" fmla="*/ 166777 h 503960"/>
                  <a:gd name="connsiteX60" fmla="*/ 415243 w 445439"/>
                  <a:gd name="connsiteY60" fmla="*/ 175204 h 503960"/>
                  <a:gd name="connsiteX61" fmla="*/ 394580 w 445439"/>
                  <a:gd name="connsiteY61" fmla="*/ 169333 h 503960"/>
                  <a:gd name="connsiteX62" fmla="*/ 367309 w 445439"/>
                  <a:gd name="connsiteY62" fmla="*/ 185033 h 503960"/>
                  <a:gd name="connsiteX63" fmla="*/ 382003 w 445439"/>
                  <a:gd name="connsiteY63" fmla="*/ 251909 h 503960"/>
                  <a:gd name="connsiteX64" fmla="*/ 367309 w 445439"/>
                  <a:gd name="connsiteY64" fmla="*/ 318782 h 503960"/>
                  <a:gd name="connsiteX65" fmla="*/ 394580 w 445439"/>
                  <a:gd name="connsiteY65" fmla="*/ 334484 h 503960"/>
                  <a:gd name="connsiteX66" fmla="*/ 413125 w 445439"/>
                  <a:gd name="connsiteY66" fmla="*/ 328670 h 503960"/>
                  <a:gd name="connsiteX67" fmla="*/ 429167 w 445439"/>
                  <a:gd name="connsiteY67" fmla="*/ 333059 h 503960"/>
                  <a:gd name="connsiteX68" fmla="*/ 440974 w 445439"/>
                  <a:gd name="connsiteY68" fmla="*/ 344885 h 503960"/>
                  <a:gd name="connsiteX69" fmla="*/ 445274 w 445439"/>
                  <a:gd name="connsiteY69" fmla="*/ 360998 h 503960"/>
                  <a:gd name="connsiteX70" fmla="*/ 441038 w 445439"/>
                  <a:gd name="connsiteY70" fmla="*/ 377130 h 503960"/>
                  <a:gd name="connsiteX71" fmla="*/ 429167 w 445439"/>
                  <a:gd name="connsiteY71" fmla="*/ 388988 h 503960"/>
                  <a:gd name="connsiteX72" fmla="*/ 412997 w 445439"/>
                  <a:gd name="connsiteY72" fmla="*/ 393326 h 503960"/>
                  <a:gd name="connsiteX73" fmla="*/ 396955 w 445439"/>
                  <a:gd name="connsiteY73" fmla="*/ 389123 h 503960"/>
                  <a:gd name="connsiteX74" fmla="*/ 384378 w 445439"/>
                  <a:gd name="connsiteY74" fmla="*/ 376219 h 503960"/>
                  <a:gd name="connsiteX75" fmla="*/ 380784 w 445439"/>
                  <a:gd name="connsiteY75" fmla="*/ 358585 h 503960"/>
                  <a:gd name="connsiteX76" fmla="*/ 353448 w 445439"/>
                  <a:gd name="connsiteY76" fmla="*/ 342890 h 503960"/>
                  <a:gd name="connsiteX77" fmla="*/ 302499 w 445439"/>
                  <a:gd name="connsiteY77" fmla="*/ 389746 h 503960"/>
                  <a:gd name="connsiteX78" fmla="*/ 236534 w 445439"/>
                  <a:gd name="connsiteY78" fmla="*/ 410754 h 503960"/>
                  <a:gd name="connsiteX79" fmla="*/ 236534 w 445439"/>
                  <a:gd name="connsiteY79" fmla="*/ 442152 h 503960"/>
                  <a:gd name="connsiteX80" fmla="*/ 251998 w 445439"/>
                  <a:gd name="connsiteY80" fmla="*/ 457206 h 503960"/>
                  <a:gd name="connsiteX81" fmla="*/ 254629 w 445439"/>
                  <a:gd name="connsiteY81" fmla="*/ 478651 h 503960"/>
                  <a:gd name="connsiteX82" fmla="*/ 243143 w 445439"/>
                  <a:gd name="connsiteY82" fmla="*/ 496952 h 503960"/>
                  <a:gd name="connsiteX83" fmla="*/ 222737 w 445439"/>
                  <a:gd name="connsiteY83" fmla="*/ 503959 h 503960"/>
                  <a:gd name="connsiteX84" fmla="*/ 222609 w 445439"/>
                  <a:gd name="connsiteY84" fmla="*/ 503837 h 5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445439" h="503960">
                    <a:moveTo>
                      <a:pt x="222609" y="503837"/>
                    </a:moveTo>
                    <a:cubicBezTo>
                      <a:pt x="215229" y="503908"/>
                      <a:pt x="207978" y="501431"/>
                      <a:pt x="202204" y="496823"/>
                    </a:cubicBezTo>
                    <a:cubicBezTo>
                      <a:pt x="196364" y="492223"/>
                      <a:pt x="192321" y="485761"/>
                      <a:pt x="190717" y="478529"/>
                    </a:cubicBezTo>
                    <a:cubicBezTo>
                      <a:pt x="189113" y="471297"/>
                      <a:pt x="190012" y="463725"/>
                      <a:pt x="193284" y="457084"/>
                    </a:cubicBezTo>
                    <a:cubicBezTo>
                      <a:pt x="196621" y="450442"/>
                      <a:pt x="202075" y="445123"/>
                      <a:pt x="208748" y="442030"/>
                    </a:cubicBezTo>
                    <a:lnTo>
                      <a:pt x="208748" y="410754"/>
                    </a:lnTo>
                    <a:cubicBezTo>
                      <a:pt x="185519" y="408617"/>
                      <a:pt x="162997" y="401431"/>
                      <a:pt x="142784" y="389688"/>
                    </a:cubicBezTo>
                    <a:cubicBezTo>
                      <a:pt x="122635" y="377945"/>
                      <a:pt x="105245" y="361929"/>
                      <a:pt x="91834" y="342768"/>
                    </a:cubicBezTo>
                    <a:lnTo>
                      <a:pt x="64562" y="358463"/>
                    </a:lnTo>
                    <a:cubicBezTo>
                      <a:pt x="64947" y="362160"/>
                      <a:pt x="64562" y="365894"/>
                      <a:pt x="63599" y="369468"/>
                    </a:cubicBezTo>
                    <a:cubicBezTo>
                      <a:pt x="61803" y="376334"/>
                      <a:pt x="57760" y="382405"/>
                      <a:pt x="52114" y="386723"/>
                    </a:cubicBezTo>
                    <a:cubicBezTo>
                      <a:pt x="46467" y="391042"/>
                      <a:pt x="39536" y="393365"/>
                      <a:pt x="32478" y="393326"/>
                    </a:cubicBezTo>
                    <a:cubicBezTo>
                      <a:pt x="26767" y="393320"/>
                      <a:pt x="21184" y="391825"/>
                      <a:pt x="16243" y="388988"/>
                    </a:cubicBezTo>
                    <a:cubicBezTo>
                      <a:pt x="11302" y="386146"/>
                      <a:pt x="7196" y="382058"/>
                      <a:pt x="4308" y="377130"/>
                    </a:cubicBezTo>
                    <a:cubicBezTo>
                      <a:pt x="2190" y="373434"/>
                      <a:pt x="779" y="369334"/>
                      <a:pt x="265" y="365086"/>
                    </a:cubicBezTo>
                    <a:cubicBezTo>
                      <a:pt x="-312" y="360838"/>
                      <a:pt x="73" y="356526"/>
                      <a:pt x="1228" y="352406"/>
                    </a:cubicBezTo>
                    <a:cubicBezTo>
                      <a:pt x="2575" y="347433"/>
                      <a:pt x="5142" y="342864"/>
                      <a:pt x="8607" y="339065"/>
                    </a:cubicBezTo>
                    <a:cubicBezTo>
                      <a:pt x="12072" y="335273"/>
                      <a:pt x="16436" y="332373"/>
                      <a:pt x="21248" y="330608"/>
                    </a:cubicBezTo>
                    <a:cubicBezTo>
                      <a:pt x="26125" y="328837"/>
                      <a:pt x="31323" y="328259"/>
                      <a:pt x="36392" y="328907"/>
                    </a:cubicBezTo>
                    <a:cubicBezTo>
                      <a:pt x="41526" y="329562"/>
                      <a:pt x="46403" y="331429"/>
                      <a:pt x="50638" y="334362"/>
                    </a:cubicBezTo>
                    <a:lnTo>
                      <a:pt x="77909" y="318538"/>
                    </a:lnTo>
                    <a:cubicBezTo>
                      <a:pt x="68156" y="297632"/>
                      <a:pt x="63150" y="274844"/>
                      <a:pt x="63215" y="251785"/>
                    </a:cubicBezTo>
                    <a:cubicBezTo>
                      <a:pt x="63150" y="228668"/>
                      <a:pt x="68220" y="205824"/>
                      <a:pt x="78037" y="184909"/>
                    </a:cubicBezTo>
                    <a:lnTo>
                      <a:pt x="50766" y="169333"/>
                    </a:lnTo>
                    <a:cubicBezTo>
                      <a:pt x="45376" y="173103"/>
                      <a:pt x="39023" y="175132"/>
                      <a:pt x="32478" y="175144"/>
                    </a:cubicBezTo>
                    <a:cubicBezTo>
                      <a:pt x="26831" y="175132"/>
                      <a:pt x="21312" y="173640"/>
                      <a:pt x="16436" y="170817"/>
                    </a:cubicBezTo>
                    <a:cubicBezTo>
                      <a:pt x="12714" y="168733"/>
                      <a:pt x="9441" y="165934"/>
                      <a:pt x="6875" y="162580"/>
                    </a:cubicBezTo>
                    <a:cubicBezTo>
                      <a:pt x="4244" y="159227"/>
                      <a:pt x="2319" y="155388"/>
                      <a:pt x="1228" y="151286"/>
                    </a:cubicBezTo>
                    <a:cubicBezTo>
                      <a:pt x="73" y="147170"/>
                      <a:pt x="-312" y="142858"/>
                      <a:pt x="265" y="138608"/>
                    </a:cubicBezTo>
                    <a:cubicBezTo>
                      <a:pt x="779" y="134358"/>
                      <a:pt x="2190" y="130261"/>
                      <a:pt x="4308" y="126563"/>
                    </a:cubicBezTo>
                    <a:cubicBezTo>
                      <a:pt x="7196" y="121659"/>
                      <a:pt x="11302" y="117596"/>
                      <a:pt x="16243" y="114777"/>
                    </a:cubicBezTo>
                    <a:cubicBezTo>
                      <a:pt x="21184" y="111958"/>
                      <a:pt x="26767" y="110481"/>
                      <a:pt x="32478" y="110493"/>
                    </a:cubicBezTo>
                    <a:cubicBezTo>
                      <a:pt x="38061" y="110449"/>
                      <a:pt x="43579" y="111899"/>
                      <a:pt x="48392" y="114696"/>
                    </a:cubicBezTo>
                    <a:cubicBezTo>
                      <a:pt x="52114" y="116794"/>
                      <a:pt x="55386" y="119613"/>
                      <a:pt x="57953" y="122988"/>
                    </a:cubicBezTo>
                    <a:cubicBezTo>
                      <a:pt x="60584" y="126364"/>
                      <a:pt x="62509" y="130227"/>
                      <a:pt x="63599" y="134351"/>
                    </a:cubicBezTo>
                    <a:cubicBezTo>
                      <a:pt x="64562" y="137926"/>
                      <a:pt x="64947" y="141656"/>
                      <a:pt x="64562" y="145352"/>
                    </a:cubicBezTo>
                    <a:lnTo>
                      <a:pt x="91962" y="160928"/>
                    </a:lnTo>
                    <a:cubicBezTo>
                      <a:pt x="105373" y="141799"/>
                      <a:pt x="122699" y="125819"/>
                      <a:pt x="142912" y="114099"/>
                    </a:cubicBezTo>
                    <a:cubicBezTo>
                      <a:pt x="163060" y="102379"/>
                      <a:pt x="185519" y="95200"/>
                      <a:pt x="208748" y="93063"/>
                    </a:cubicBezTo>
                    <a:lnTo>
                      <a:pt x="208748" y="61665"/>
                    </a:lnTo>
                    <a:cubicBezTo>
                      <a:pt x="202139" y="58520"/>
                      <a:pt x="196749" y="53205"/>
                      <a:pt x="193540" y="46594"/>
                    </a:cubicBezTo>
                    <a:cubicBezTo>
                      <a:pt x="190332" y="39983"/>
                      <a:pt x="189434" y="32470"/>
                      <a:pt x="191038" y="25292"/>
                    </a:cubicBezTo>
                    <a:cubicBezTo>
                      <a:pt x="192643" y="18114"/>
                      <a:pt x="196621" y="11699"/>
                      <a:pt x="202396" y="7102"/>
                    </a:cubicBezTo>
                    <a:cubicBezTo>
                      <a:pt x="208107" y="2504"/>
                      <a:pt x="215229" y="0"/>
                      <a:pt x="222609" y="0"/>
                    </a:cubicBezTo>
                    <a:cubicBezTo>
                      <a:pt x="229924" y="0"/>
                      <a:pt x="237047" y="2504"/>
                      <a:pt x="242822" y="7102"/>
                    </a:cubicBezTo>
                    <a:cubicBezTo>
                      <a:pt x="248533" y="11699"/>
                      <a:pt x="252576" y="18114"/>
                      <a:pt x="254180" y="25292"/>
                    </a:cubicBezTo>
                    <a:cubicBezTo>
                      <a:pt x="255784" y="32470"/>
                      <a:pt x="254886" y="39983"/>
                      <a:pt x="251677" y="46594"/>
                    </a:cubicBezTo>
                    <a:cubicBezTo>
                      <a:pt x="248469" y="53205"/>
                      <a:pt x="243079" y="58520"/>
                      <a:pt x="236405" y="61665"/>
                    </a:cubicBezTo>
                    <a:lnTo>
                      <a:pt x="236405" y="93063"/>
                    </a:lnTo>
                    <a:cubicBezTo>
                      <a:pt x="259698" y="95166"/>
                      <a:pt x="282222" y="102327"/>
                      <a:pt x="302435" y="114049"/>
                    </a:cubicBezTo>
                    <a:cubicBezTo>
                      <a:pt x="322647" y="125771"/>
                      <a:pt x="340102" y="141769"/>
                      <a:pt x="353448" y="160928"/>
                    </a:cubicBezTo>
                    <a:lnTo>
                      <a:pt x="380784" y="145352"/>
                    </a:lnTo>
                    <a:cubicBezTo>
                      <a:pt x="380463" y="141656"/>
                      <a:pt x="380784" y="137936"/>
                      <a:pt x="381747" y="134351"/>
                    </a:cubicBezTo>
                    <a:cubicBezTo>
                      <a:pt x="382837" y="130235"/>
                      <a:pt x="384763" y="126380"/>
                      <a:pt x="387394" y="123007"/>
                    </a:cubicBezTo>
                    <a:cubicBezTo>
                      <a:pt x="389961" y="119634"/>
                      <a:pt x="393232" y="116810"/>
                      <a:pt x="396955" y="114696"/>
                    </a:cubicBezTo>
                    <a:cubicBezTo>
                      <a:pt x="401832" y="111883"/>
                      <a:pt x="407350" y="110432"/>
                      <a:pt x="412997" y="110493"/>
                    </a:cubicBezTo>
                    <a:cubicBezTo>
                      <a:pt x="418644" y="110491"/>
                      <a:pt x="424226" y="111987"/>
                      <a:pt x="429167" y="114829"/>
                    </a:cubicBezTo>
                    <a:cubicBezTo>
                      <a:pt x="434108" y="117672"/>
                      <a:pt x="438150" y="121762"/>
                      <a:pt x="441038" y="126686"/>
                    </a:cubicBezTo>
                    <a:cubicBezTo>
                      <a:pt x="444760" y="133051"/>
                      <a:pt x="446171" y="140501"/>
                      <a:pt x="445081" y="147795"/>
                    </a:cubicBezTo>
                    <a:cubicBezTo>
                      <a:pt x="443990" y="155091"/>
                      <a:pt x="440397" y="161790"/>
                      <a:pt x="435006" y="166777"/>
                    </a:cubicBezTo>
                    <a:cubicBezTo>
                      <a:pt x="429552" y="171764"/>
                      <a:pt x="422622" y="174738"/>
                      <a:pt x="415243" y="175204"/>
                    </a:cubicBezTo>
                    <a:cubicBezTo>
                      <a:pt x="407863" y="175669"/>
                      <a:pt x="400612" y="173597"/>
                      <a:pt x="394580" y="169333"/>
                    </a:cubicBezTo>
                    <a:lnTo>
                      <a:pt x="367309" y="185033"/>
                    </a:lnTo>
                    <a:cubicBezTo>
                      <a:pt x="376998" y="205995"/>
                      <a:pt x="382003" y="228814"/>
                      <a:pt x="382003" y="251909"/>
                    </a:cubicBezTo>
                    <a:cubicBezTo>
                      <a:pt x="382003" y="275003"/>
                      <a:pt x="376998" y="297822"/>
                      <a:pt x="367309" y="318782"/>
                    </a:cubicBezTo>
                    <a:lnTo>
                      <a:pt x="394580" y="334484"/>
                    </a:lnTo>
                    <a:cubicBezTo>
                      <a:pt x="400035" y="330723"/>
                      <a:pt x="406516" y="328696"/>
                      <a:pt x="413125" y="328670"/>
                    </a:cubicBezTo>
                    <a:cubicBezTo>
                      <a:pt x="418772" y="328702"/>
                      <a:pt x="424291" y="330217"/>
                      <a:pt x="429167" y="333059"/>
                    </a:cubicBezTo>
                    <a:cubicBezTo>
                      <a:pt x="434044" y="335908"/>
                      <a:pt x="438150" y="339983"/>
                      <a:pt x="440974" y="344885"/>
                    </a:cubicBezTo>
                    <a:cubicBezTo>
                      <a:pt x="443797" y="349781"/>
                      <a:pt x="445274" y="355338"/>
                      <a:pt x="445274" y="360998"/>
                    </a:cubicBezTo>
                    <a:cubicBezTo>
                      <a:pt x="445274" y="366658"/>
                      <a:pt x="443797" y="372215"/>
                      <a:pt x="441038" y="377130"/>
                    </a:cubicBezTo>
                    <a:cubicBezTo>
                      <a:pt x="438150" y="382058"/>
                      <a:pt x="434108" y="386146"/>
                      <a:pt x="429167" y="388988"/>
                    </a:cubicBezTo>
                    <a:cubicBezTo>
                      <a:pt x="424226" y="391831"/>
                      <a:pt x="418644" y="393326"/>
                      <a:pt x="412997" y="393326"/>
                    </a:cubicBezTo>
                    <a:cubicBezTo>
                      <a:pt x="407350" y="393384"/>
                      <a:pt x="401832" y="391934"/>
                      <a:pt x="396955" y="389123"/>
                    </a:cubicBezTo>
                    <a:cubicBezTo>
                      <a:pt x="391628" y="386101"/>
                      <a:pt x="387265" y="381628"/>
                      <a:pt x="384378" y="376219"/>
                    </a:cubicBezTo>
                    <a:cubicBezTo>
                      <a:pt x="381554" y="370809"/>
                      <a:pt x="380271" y="364688"/>
                      <a:pt x="380784" y="358585"/>
                    </a:cubicBezTo>
                    <a:lnTo>
                      <a:pt x="353448" y="342890"/>
                    </a:lnTo>
                    <a:cubicBezTo>
                      <a:pt x="340102" y="362031"/>
                      <a:pt x="322711" y="378022"/>
                      <a:pt x="302499" y="389746"/>
                    </a:cubicBezTo>
                    <a:cubicBezTo>
                      <a:pt x="282286" y="401463"/>
                      <a:pt x="259827" y="408630"/>
                      <a:pt x="236534" y="410754"/>
                    </a:cubicBezTo>
                    <a:lnTo>
                      <a:pt x="236534" y="442152"/>
                    </a:lnTo>
                    <a:cubicBezTo>
                      <a:pt x="243271" y="445251"/>
                      <a:pt x="248726" y="450564"/>
                      <a:pt x="251998" y="457206"/>
                    </a:cubicBezTo>
                    <a:cubicBezTo>
                      <a:pt x="255335" y="463847"/>
                      <a:pt x="256233" y="471419"/>
                      <a:pt x="254629" y="478651"/>
                    </a:cubicBezTo>
                    <a:cubicBezTo>
                      <a:pt x="252960" y="485883"/>
                      <a:pt x="248918" y="492344"/>
                      <a:pt x="243143" y="496952"/>
                    </a:cubicBezTo>
                    <a:cubicBezTo>
                      <a:pt x="237304" y="501553"/>
                      <a:pt x="230117" y="504030"/>
                      <a:pt x="222737" y="503959"/>
                    </a:cubicBezTo>
                    <a:lnTo>
                      <a:pt x="222609" y="503837"/>
                    </a:lnTo>
                    <a:close/>
                  </a:path>
                </a:pathLst>
              </a:custGeom>
              <a:solidFill>
                <a:srgbClr val="FFFFFF"/>
              </a:solidFill>
              <a:ln w="641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B042D601-575A-4FA1-BE48-F3AFED08E855}"/>
                  </a:ext>
                </a:extLst>
              </p:cNvPr>
              <p:cNvSpPr/>
              <p:nvPr/>
            </p:nvSpPr>
            <p:spPr>
              <a:xfrm>
                <a:off x="6506411" y="2363804"/>
                <a:ext cx="454869" cy="513347"/>
              </a:xfrm>
              <a:custGeom>
                <a:avLst/>
                <a:gdLst>
                  <a:gd name="connsiteX0" fmla="*/ 227102 w 454869"/>
                  <a:gd name="connsiteY0" fmla="*/ 9271 h 513347"/>
                  <a:gd name="connsiteX1" fmla="*/ 244748 w 454869"/>
                  <a:gd name="connsiteY1" fmla="*/ 15936 h 513347"/>
                  <a:gd name="connsiteX2" fmla="*/ 254117 w 454869"/>
                  <a:gd name="connsiteY2" fmla="*/ 32367 h 513347"/>
                  <a:gd name="connsiteX3" fmla="*/ 250780 w 454869"/>
                  <a:gd name="connsiteY3" fmla="*/ 50975 h 513347"/>
                  <a:gd name="connsiteX4" fmla="*/ 236342 w 454869"/>
                  <a:gd name="connsiteY4" fmla="*/ 63167 h 513347"/>
                  <a:gd name="connsiteX5" fmla="*/ 236342 w 454869"/>
                  <a:gd name="connsiteY5" fmla="*/ 101982 h 513347"/>
                  <a:gd name="connsiteX6" fmla="*/ 304618 w 454869"/>
                  <a:gd name="connsiteY6" fmla="*/ 122616 h 513347"/>
                  <a:gd name="connsiteX7" fmla="*/ 356337 w 454869"/>
                  <a:gd name="connsiteY7" fmla="*/ 171701 h 513347"/>
                  <a:gd name="connsiteX8" fmla="*/ 390090 w 454869"/>
                  <a:gd name="connsiteY8" fmla="*/ 152293 h 513347"/>
                  <a:gd name="connsiteX9" fmla="*/ 390090 w 454869"/>
                  <a:gd name="connsiteY9" fmla="*/ 139931 h 513347"/>
                  <a:gd name="connsiteX10" fmla="*/ 402410 w 454869"/>
                  <a:gd name="connsiteY10" fmla="*/ 123120 h 513347"/>
                  <a:gd name="connsiteX11" fmla="*/ 412677 w 454869"/>
                  <a:gd name="connsiteY11" fmla="*/ 119675 h 513347"/>
                  <a:gd name="connsiteX12" fmla="*/ 423457 w 454869"/>
                  <a:gd name="connsiteY12" fmla="*/ 120416 h 513347"/>
                  <a:gd name="connsiteX13" fmla="*/ 433082 w 454869"/>
                  <a:gd name="connsiteY13" fmla="*/ 125229 h 513347"/>
                  <a:gd name="connsiteX14" fmla="*/ 440205 w 454869"/>
                  <a:gd name="connsiteY14" fmla="*/ 133380 h 513347"/>
                  <a:gd name="connsiteX15" fmla="*/ 443606 w 454869"/>
                  <a:gd name="connsiteY15" fmla="*/ 143630 h 513347"/>
                  <a:gd name="connsiteX16" fmla="*/ 442900 w 454869"/>
                  <a:gd name="connsiteY16" fmla="*/ 154418 h 513347"/>
                  <a:gd name="connsiteX17" fmla="*/ 438087 w 454869"/>
                  <a:gd name="connsiteY17" fmla="*/ 164101 h 513347"/>
                  <a:gd name="connsiteX18" fmla="*/ 429938 w 454869"/>
                  <a:gd name="connsiteY18" fmla="*/ 171206 h 513347"/>
                  <a:gd name="connsiteX19" fmla="*/ 416270 w 454869"/>
                  <a:gd name="connsiteY19" fmla="*/ 174915 h 513347"/>
                  <a:gd name="connsiteX20" fmla="*/ 398239 w 454869"/>
                  <a:gd name="connsiteY20" fmla="*/ 168115 h 513347"/>
                  <a:gd name="connsiteX21" fmla="*/ 364486 w 454869"/>
                  <a:gd name="connsiteY21" fmla="*/ 187523 h 513347"/>
                  <a:gd name="connsiteX22" fmla="*/ 380528 w 454869"/>
                  <a:gd name="connsiteY22" fmla="*/ 256253 h 513347"/>
                  <a:gd name="connsiteX23" fmla="*/ 364486 w 454869"/>
                  <a:gd name="connsiteY23" fmla="*/ 324981 h 513347"/>
                  <a:gd name="connsiteX24" fmla="*/ 398239 w 454869"/>
                  <a:gd name="connsiteY24" fmla="*/ 344392 h 513347"/>
                  <a:gd name="connsiteX25" fmla="*/ 416334 w 454869"/>
                  <a:gd name="connsiteY25" fmla="*/ 337712 h 513347"/>
                  <a:gd name="connsiteX26" fmla="*/ 429938 w 454869"/>
                  <a:gd name="connsiteY26" fmla="*/ 341299 h 513347"/>
                  <a:gd name="connsiteX27" fmla="*/ 438087 w 454869"/>
                  <a:gd name="connsiteY27" fmla="*/ 348402 h 513347"/>
                  <a:gd name="connsiteX28" fmla="*/ 442900 w 454869"/>
                  <a:gd name="connsiteY28" fmla="*/ 358086 h 513347"/>
                  <a:gd name="connsiteX29" fmla="*/ 443606 w 454869"/>
                  <a:gd name="connsiteY29" fmla="*/ 368879 h 513347"/>
                  <a:gd name="connsiteX30" fmla="*/ 440205 w 454869"/>
                  <a:gd name="connsiteY30" fmla="*/ 379126 h 513347"/>
                  <a:gd name="connsiteX31" fmla="*/ 433082 w 454869"/>
                  <a:gd name="connsiteY31" fmla="*/ 387276 h 513347"/>
                  <a:gd name="connsiteX32" fmla="*/ 423457 w 454869"/>
                  <a:gd name="connsiteY32" fmla="*/ 392088 h 513347"/>
                  <a:gd name="connsiteX33" fmla="*/ 412677 w 454869"/>
                  <a:gd name="connsiteY33" fmla="*/ 392833 h 513347"/>
                  <a:gd name="connsiteX34" fmla="*/ 402410 w 454869"/>
                  <a:gd name="connsiteY34" fmla="*/ 389387 h 513347"/>
                  <a:gd name="connsiteX35" fmla="*/ 390090 w 454869"/>
                  <a:gd name="connsiteY35" fmla="*/ 372575 h 513347"/>
                  <a:gd name="connsiteX36" fmla="*/ 390090 w 454869"/>
                  <a:gd name="connsiteY36" fmla="*/ 360216 h 513347"/>
                  <a:gd name="connsiteX37" fmla="*/ 356337 w 454869"/>
                  <a:gd name="connsiteY37" fmla="*/ 340805 h 513347"/>
                  <a:gd name="connsiteX38" fmla="*/ 304618 w 454869"/>
                  <a:gd name="connsiteY38" fmla="*/ 389887 h 513347"/>
                  <a:gd name="connsiteX39" fmla="*/ 236342 w 454869"/>
                  <a:gd name="connsiteY39" fmla="*/ 410524 h 513347"/>
                  <a:gd name="connsiteX40" fmla="*/ 236342 w 454869"/>
                  <a:gd name="connsiteY40" fmla="*/ 449339 h 513347"/>
                  <a:gd name="connsiteX41" fmla="*/ 250972 w 454869"/>
                  <a:gd name="connsiteY41" fmla="*/ 461448 h 513347"/>
                  <a:gd name="connsiteX42" fmla="*/ 254373 w 454869"/>
                  <a:gd name="connsiteY42" fmla="*/ 480134 h 513347"/>
                  <a:gd name="connsiteX43" fmla="*/ 244941 w 454869"/>
                  <a:gd name="connsiteY43" fmla="*/ 496606 h 513347"/>
                  <a:gd name="connsiteX44" fmla="*/ 227102 w 454869"/>
                  <a:gd name="connsiteY44" fmla="*/ 503119 h 513347"/>
                  <a:gd name="connsiteX45" fmla="*/ 209263 w 454869"/>
                  <a:gd name="connsiteY45" fmla="*/ 496606 h 513347"/>
                  <a:gd name="connsiteX46" fmla="*/ 199830 w 454869"/>
                  <a:gd name="connsiteY46" fmla="*/ 480134 h 513347"/>
                  <a:gd name="connsiteX47" fmla="*/ 203231 w 454869"/>
                  <a:gd name="connsiteY47" fmla="*/ 461448 h 513347"/>
                  <a:gd name="connsiteX48" fmla="*/ 217862 w 454869"/>
                  <a:gd name="connsiteY48" fmla="*/ 449339 h 513347"/>
                  <a:gd name="connsiteX49" fmla="*/ 217862 w 454869"/>
                  <a:gd name="connsiteY49" fmla="*/ 411018 h 513347"/>
                  <a:gd name="connsiteX50" fmla="*/ 149522 w 454869"/>
                  <a:gd name="connsiteY50" fmla="*/ 390369 h 513347"/>
                  <a:gd name="connsiteX51" fmla="*/ 97674 w 454869"/>
                  <a:gd name="connsiteY51" fmla="*/ 341177 h 513347"/>
                  <a:gd name="connsiteX52" fmla="*/ 64114 w 454869"/>
                  <a:gd name="connsiteY52" fmla="*/ 360582 h 513347"/>
                  <a:gd name="connsiteX53" fmla="*/ 61996 w 454869"/>
                  <a:gd name="connsiteY53" fmla="*/ 377253 h 513347"/>
                  <a:gd name="connsiteX54" fmla="*/ 50638 w 454869"/>
                  <a:gd name="connsiteY54" fmla="*/ 389631 h 513347"/>
                  <a:gd name="connsiteX55" fmla="*/ 38639 w 454869"/>
                  <a:gd name="connsiteY55" fmla="*/ 393173 h 513347"/>
                  <a:gd name="connsiteX56" fmla="*/ 26319 w 454869"/>
                  <a:gd name="connsiteY56" fmla="*/ 391049 h 513347"/>
                  <a:gd name="connsiteX57" fmla="*/ 16180 w 454869"/>
                  <a:gd name="connsiteY57" fmla="*/ 383695 h 513347"/>
                  <a:gd name="connsiteX58" fmla="*/ 10341 w 454869"/>
                  <a:gd name="connsiteY58" fmla="*/ 372620 h 513347"/>
                  <a:gd name="connsiteX59" fmla="*/ 9956 w 454869"/>
                  <a:gd name="connsiteY59" fmla="*/ 360094 h 513347"/>
                  <a:gd name="connsiteX60" fmla="*/ 15089 w 454869"/>
                  <a:gd name="connsiteY60" fmla="*/ 348678 h 513347"/>
                  <a:gd name="connsiteX61" fmla="*/ 24779 w 454869"/>
                  <a:gd name="connsiteY61" fmla="*/ 340715 h 513347"/>
                  <a:gd name="connsiteX62" fmla="*/ 36970 w 454869"/>
                  <a:gd name="connsiteY62" fmla="*/ 337840 h 513347"/>
                  <a:gd name="connsiteX63" fmla="*/ 55002 w 454869"/>
                  <a:gd name="connsiteY63" fmla="*/ 344636 h 513347"/>
                  <a:gd name="connsiteX64" fmla="*/ 88562 w 454869"/>
                  <a:gd name="connsiteY64" fmla="*/ 325109 h 513347"/>
                  <a:gd name="connsiteX65" fmla="*/ 72456 w 454869"/>
                  <a:gd name="connsiteY65" fmla="*/ 256438 h 513347"/>
                  <a:gd name="connsiteX66" fmla="*/ 88562 w 454869"/>
                  <a:gd name="connsiteY66" fmla="*/ 187770 h 513347"/>
                  <a:gd name="connsiteX67" fmla="*/ 54874 w 454869"/>
                  <a:gd name="connsiteY67" fmla="*/ 168363 h 513347"/>
                  <a:gd name="connsiteX68" fmla="*/ 36970 w 454869"/>
                  <a:gd name="connsiteY68" fmla="*/ 175162 h 513347"/>
                  <a:gd name="connsiteX69" fmla="*/ 18554 w 454869"/>
                  <a:gd name="connsiteY69" fmla="*/ 166411 h 513347"/>
                  <a:gd name="connsiteX70" fmla="*/ 11047 w 454869"/>
                  <a:gd name="connsiteY70" fmla="*/ 147410 h 513347"/>
                  <a:gd name="connsiteX71" fmla="*/ 18554 w 454869"/>
                  <a:gd name="connsiteY71" fmla="*/ 128410 h 513347"/>
                  <a:gd name="connsiteX72" fmla="*/ 36970 w 454869"/>
                  <a:gd name="connsiteY72" fmla="*/ 119659 h 513347"/>
                  <a:gd name="connsiteX73" fmla="*/ 50638 w 454869"/>
                  <a:gd name="connsiteY73" fmla="*/ 123367 h 513347"/>
                  <a:gd name="connsiteX74" fmla="*/ 63023 w 454869"/>
                  <a:gd name="connsiteY74" fmla="*/ 140179 h 513347"/>
                  <a:gd name="connsiteX75" fmla="*/ 63023 w 454869"/>
                  <a:gd name="connsiteY75" fmla="*/ 152541 h 513347"/>
                  <a:gd name="connsiteX76" fmla="*/ 96712 w 454869"/>
                  <a:gd name="connsiteY76" fmla="*/ 171948 h 513347"/>
                  <a:gd name="connsiteX77" fmla="*/ 148495 w 454869"/>
                  <a:gd name="connsiteY77" fmla="*/ 122863 h 513347"/>
                  <a:gd name="connsiteX78" fmla="*/ 216706 w 454869"/>
                  <a:gd name="connsiteY78" fmla="*/ 102229 h 513347"/>
                  <a:gd name="connsiteX79" fmla="*/ 216706 w 454869"/>
                  <a:gd name="connsiteY79" fmla="*/ 63167 h 513347"/>
                  <a:gd name="connsiteX80" fmla="*/ 202140 w 454869"/>
                  <a:gd name="connsiteY80" fmla="*/ 50735 h 513347"/>
                  <a:gd name="connsiteX81" fmla="*/ 199060 w 454869"/>
                  <a:gd name="connsiteY81" fmla="*/ 31812 h 513347"/>
                  <a:gd name="connsiteX82" fmla="*/ 208942 w 454869"/>
                  <a:gd name="connsiteY82" fmla="*/ 15390 h 513347"/>
                  <a:gd name="connsiteX83" fmla="*/ 227102 w 454869"/>
                  <a:gd name="connsiteY83" fmla="*/ 9271 h 513347"/>
                  <a:gd name="connsiteX84" fmla="*/ 227102 w 454869"/>
                  <a:gd name="connsiteY84" fmla="*/ 0 h 513347"/>
                  <a:gd name="connsiteX85" fmla="*/ 204771 w 454869"/>
                  <a:gd name="connsiteY85" fmla="*/ 7768 h 513347"/>
                  <a:gd name="connsiteX86" fmla="*/ 191680 w 454869"/>
                  <a:gd name="connsiteY86" fmla="*/ 27455 h 513347"/>
                  <a:gd name="connsiteX87" fmla="*/ 193157 w 454869"/>
                  <a:gd name="connsiteY87" fmla="*/ 51058 h 513347"/>
                  <a:gd name="connsiteX88" fmla="*/ 208557 w 454869"/>
                  <a:gd name="connsiteY88" fmla="*/ 68977 h 513347"/>
                  <a:gd name="connsiteX89" fmla="*/ 208557 w 454869"/>
                  <a:gd name="connsiteY89" fmla="*/ 93700 h 513347"/>
                  <a:gd name="connsiteX90" fmla="*/ 145031 w 454869"/>
                  <a:gd name="connsiteY90" fmla="*/ 114820 h 513347"/>
                  <a:gd name="connsiteX91" fmla="*/ 95107 w 454869"/>
                  <a:gd name="connsiteY91" fmla="*/ 159463 h 513347"/>
                  <a:gd name="connsiteX92" fmla="*/ 73996 w 454869"/>
                  <a:gd name="connsiteY92" fmla="*/ 147225 h 513347"/>
                  <a:gd name="connsiteX93" fmla="*/ 72649 w 454869"/>
                  <a:gd name="connsiteY93" fmla="*/ 137707 h 513347"/>
                  <a:gd name="connsiteX94" fmla="*/ 66296 w 454869"/>
                  <a:gd name="connsiteY94" fmla="*/ 124760 h 513347"/>
                  <a:gd name="connsiteX95" fmla="*/ 55387 w 454869"/>
                  <a:gd name="connsiteY95" fmla="*/ 115332 h 513347"/>
                  <a:gd name="connsiteX96" fmla="*/ 36970 w 454869"/>
                  <a:gd name="connsiteY96" fmla="*/ 110388 h 513347"/>
                  <a:gd name="connsiteX97" fmla="*/ 18426 w 454869"/>
                  <a:gd name="connsiteY97" fmla="*/ 115404 h 513347"/>
                  <a:gd name="connsiteX98" fmla="*/ 4886 w 454869"/>
                  <a:gd name="connsiteY98" fmla="*/ 129054 h 513347"/>
                  <a:gd name="connsiteX99" fmla="*/ 1357 w 454869"/>
                  <a:gd name="connsiteY99" fmla="*/ 157099 h 513347"/>
                  <a:gd name="connsiteX100" fmla="*/ 18554 w 454869"/>
                  <a:gd name="connsiteY100" fmla="*/ 179488 h 513347"/>
                  <a:gd name="connsiteX101" fmla="*/ 36842 w 454869"/>
                  <a:gd name="connsiteY101" fmla="*/ 184433 h 513347"/>
                  <a:gd name="connsiteX102" fmla="*/ 55387 w 454869"/>
                  <a:gd name="connsiteY102" fmla="*/ 179365 h 513347"/>
                  <a:gd name="connsiteX103" fmla="*/ 76691 w 454869"/>
                  <a:gd name="connsiteY103" fmla="*/ 191726 h 513347"/>
                  <a:gd name="connsiteX104" fmla="*/ 63344 w 454869"/>
                  <a:gd name="connsiteY104" fmla="*/ 256624 h 513347"/>
                  <a:gd name="connsiteX105" fmla="*/ 76691 w 454869"/>
                  <a:gd name="connsiteY105" fmla="*/ 321522 h 513347"/>
                  <a:gd name="connsiteX106" fmla="*/ 55387 w 454869"/>
                  <a:gd name="connsiteY106" fmla="*/ 333759 h 513347"/>
                  <a:gd name="connsiteX107" fmla="*/ 36970 w 454869"/>
                  <a:gd name="connsiteY107" fmla="*/ 328568 h 513347"/>
                  <a:gd name="connsiteX108" fmla="*/ 14512 w 454869"/>
                  <a:gd name="connsiteY108" fmla="*/ 336191 h 513347"/>
                  <a:gd name="connsiteX109" fmla="*/ 1293 w 454869"/>
                  <a:gd name="connsiteY109" fmla="*/ 355885 h 513347"/>
                  <a:gd name="connsiteX110" fmla="*/ 4886 w 454869"/>
                  <a:gd name="connsiteY110" fmla="*/ 383945 h 513347"/>
                  <a:gd name="connsiteX111" fmla="*/ 18426 w 454869"/>
                  <a:gd name="connsiteY111" fmla="*/ 397594 h 513347"/>
                  <a:gd name="connsiteX112" fmla="*/ 36970 w 454869"/>
                  <a:gd name="connsiteY112" fmla="*/ 402612 h 513347"/>
                  <a:gd name="connsiteX113" fmla="*/ 55259 w 454869"/>
                  <a:gd name="connsiteY113" fmla="*/ 397671 h 513347"/>
                  <a:gd name="connsiteX114" fmla="*/ 66167 w 454869"/>
                  <a:gd name="connsiteY114" fmla="*/ 388238 h 513347"/>
                  <a:gd name="connsiteX115" fmla="*/ 72520 w 454869"/>
                  <a:gd name="connsiteY115" fmla="*/ 375295 h 513347"/>
                  <a:gd name="connsiteX116" fmla="*/ 73996 w 454869"/>
                  <a:gd name="connsiteY116" fmla="*/ 365651 h 513347"/>
                  <a:gd name="connsiteX117" fmla="*/ 95107 w 454869"/>
                  <a:gd name="connsiteY117" fmla="*/ 353292 h 513347"/>
                  <a:gd name="connsiteX118" fmla="*/ 145031 w 454869"/>
                  <a:gd name="connsiteY118" fmla="*/ 398172 h 513347"/>
                  <a:gd name="connsiteX119" fmla="*/ 208685 w 454869"/>
                  <a:gd name="connsiteY119" fmla="*/ 419424 h 513347"/>
                  <a:gd name="connsiteX120" fmla="*/ 208685 w 454869"/>
                  <a:gd name="connsiteY120" fmla="*/ 444148 h 513347"/>
                  <a:gd name="connsiteX121" fmla="*/ 193029 w 454869"/>
                  <a:gd name="connsiteY121" fmla="*/ 462070 h 513347"/>
                  <a:gd name="connsiteX122" fmla="*/ 191424 w 454869"/>
                  <a:gd name="connsiteY122" fmla="*/ 485864 h 513347"/>
                  <a:gd name="connsiteX123" fmla="*/ 204643 w 454869"/>
                  <a:gd name="connsiteY123" fmla="*/ 505686 h 513347"/>
                  <a:gd name="connsiteX124" fmla="*/ 227230 w 454869"/>
                  <a:gd name="connsiteY124" fmla="*/ 513347 h 513347"/>
                  <a:gd name="connsiteX125" fmla="*/ 249753 w 454869"/>
                  <a:gd name="connsiteY125" fmla="*/ 505686 h 513347"/>
                  <a:gd name="connsiteX126" fmla="*/ 262971 w 454869"/>
                  <a:gd name="connsiteY126" fmla="*/ 485864 h 513347"/>
                  <a:gd name="connsiteX127" fmla="*/ 261432 w 454869"/>
                  <a:gd name="connsiteY127" fmla="*/ 462070 h 513347"/>
                  <a:gd name="connsiteX128" fmla="*/ 245711 w 454869"/>
                  <a:gd name="connsiteY128" fmla="*/ 444148 h 513347"/>
                  <a:gd name="connsiteX129" fmla="*/ 245711 w 454869"/>
                  <a:gd name="connsiteY129" fmla="*/ 419424 h 513347"/>
                  <a:gd name="connsiteX130" fmla="*/ 309302 w 454869"/>
                  <a:gd name="connsiteY130" fmla="*/ 398191 h 513347"/>
                  <a:gd name="connsiteX131" fmla="*/ 359224 w 454869"/>
                  <a:gd name="connsiteY131" fmla="*/ 353414 h 513347"/>
                  <a:gd name="connsiteX132" fmla="*/ 380528 w 454869"/>
                  <a:gd name="connsiteY132" fmla="*/ 365773 h 513347"/>
                  <a:gd name="connsiteX133" fmla="*/ 381812 w 454869"/>
                  <a:gd name="connsiteY133" fmla="*/ 375295 h 513347"/>
                  <a:gd name="connsiteX134" fmla="*/ 399073 w 454869"/>
                  <a:gd name="connsiteY134" fmla="*/ 397671 h 513347"/>
                  <a:gd name="connsiteX135" fmla="*/ 417618 w 454869"/>
                  <a:gd name="connsiteY135" fmla="*/ 402734 h 513347"/>
                  <a:gd name="connsiteX136" fmla="*/ 436226 w 454869"/>
                  <a:gd name="connsiteY136" fmla="*/ 397819 h 513347"/>
                  <a:gd name="connsiteX137" fmla="*/ 449831 w 454869"/>
                  <a:gd name="connsiteY137" fmla="*/ 384234 h 513347"/>
                  <a:gd name="connsiteX138" fmla="*/ 454835 w 454869"/>
                  <a:gd name="connsiteY138" fmla="*/ 365651 h 513347"/>
                  <a:gd name="connsiteX139" fmla="*/ 449831 w 454869"/>
                  <a:gd name="connsiteY139" fmla="*/ 347068 h 513347"/>
                  <a:gd name="connsiteX140" fmla="*/ 436226 w 454869"/>
                  <a:gd name="connsiteY140" fmla="*/ 333483 h 513347"/>
                  <a:gd name="connsiteX141" fmla="*/ 417618 w 454869"/>
                  <a:gd name="connsiteY141" fmla="*/ 328568 h 513347"/>
                  <a:gd name="connsiteX142" fmla="*/ 399073 w 454869"/>
                  <a:gd name="connsiteY142" fmla="*/ 333637 h 513347"/>
                  <a:gd name="connsiteX143" fmla="*/ 377833 w 454869"/>
                  <a:gd name="connsiteY143" fmla="*/ 321272 h 513347"/>
                  <a:gd name="connsiteX144" fmla="*/ 391181 w 454869"/>
                  <a:gd name="connsiteY144" fmla="*/ 256253 h 513347"/>
                  <a:gd name="connsiteX145" fmla="*/ 377833 w 454869"/>
                  <a:gd name="connsiteY145" fmla="*/ 191232 h 513347"/>
                  <a:gd name="connsiteX146" fmla="*/ 399073 w 454869"/>
                  <a:gd name="connsiteY146" fmla="*/ 178870 h 513347"/>
                  <a:gd name="connsiteX147" fmla="*/ 417618 w 454869"/>
                  <a:gd name="connsiteY147" fmla="*/ 183839 h 513347"/>
                  <a:gd name="connsiteX148" fmla="*/ 436099 w 454869"/>
                  <a:gd name="connsiteY148" fmla="*/ 178870 h 513347"/>
                  <a:gd name="connsiteX149" fmla="*/ 449188 w 454869"/>
                  <a:gd name="connsiteY149" fmla="*/ 166397 h 513347"/>
                  <a:gd name="connsiteX150" fmla="*/ 454771 w 454869"/>
                  <a:gd name="connsiteY150" fmla="*/ 149231 h 513347"/>
                  <a:gd name="connsiteX151" fmla="*/ 451627 w 454869"/>
                  <a:gd name="connsiteY151" fmla="*/ 131445 h 513347"/>
                  <a:gd name="connsiteX152" fmla="*/ 440462 w 454869"/>
                  <a:gd name="connsiteY152" fmla="*/ 117259 h 513347"/>
                  <a:gd name="connsiteX153" fmla="*/ 423906 w 454869"/>
                  <a:gd name="connsiteY153" fmla="*/ 110039 h 513347"/>
                  <a:gd name="connsiteX154" fmla="*/ 405939 w 454869"/>
                  <a:gd name="connsiteY154" fmla="*/ 111497 h 513347"/>
                  <a:gd name="connsiteX155" fmla="*/ 390795 w 454869"/>
                  <a:gd name="connsiteY155" fmla="*/ 121288 h 513347"/>
                  <a:gd name="connsiteX156" fmla="*/ 382068 w 454869"/>
                  <a:gd name="connsiteY156" fmla="*/ 137089 h 513347"/>
                  <a:gd name="connsiteX157" fmla="*/ 380785 w 454869"/>
                  <a:gd name="connsiteY157" fmla="*/ 146607 h 513347"/>
                  <a:gd name="connsiteX158" fmla="*/ 359417 w 454869"/>
                  <a:gd name="connsiteY158" fmla="*/ 158968 h 513347"/>
                  <a:gd name="connsiteX159" fmla="*/ 309302 w 454869"/>
                  <a:gd name="connsiteY159" fmla="*/ 114391 h 513347"/>
                  <a:gd name="connsiteX160" fmla="*/ 245582 w 454869"/>
                  <a:gd name="connsiteY160" fmla="*/ 93452 h 513347"/>
                  <a:gd name="connsiteX161" fmla="*/ 245582 w 454869"/>
                  <a:gd name="connsiteY161" fmla="*/ 68730 h 513347"/>
                  <a:gd name="connsiteX162" fmla="*/ 260726 w 454869"/>
                  <a:gd name="connsiteY162" fmla="*/ 50819 h 513347"/>
                  <a:gd name="connsiteX163" fmla="*/ 262074 w 454869"/>
                  <a:gd name="connsiteY163" fmla="*/ 27417 h 513347"/>
                  <a:gd name="connsiteX164" fmla="*/ 249176 w 454869"/>
                  <a:gd name="connsiteY164" fmla="*/ 7874 h 513347"/>
                  <a:gd name="connsiteX165" fmla="*/ 227102 w 454869"/>
                  <a:gd name="connsiteY165" fmla="*/ 0 h 513347"/>
                  <a:gd name="connsiteX166" fmla="*/ 227102 w 454869"/>
                  <a:gd name="connsiteY16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454869" h="513347">
                    <a:moveTo>
                      <a:pt x="227102" y="9271"/>
                    </a:moveTo>
                    <a:cubicBezTo>
                      <a:pt x="233583" y="9360"/>
                      <a:pt x="239807" y="11718"/>
                      <a:pt x="244748" y="15936"/>
                    </a:cubicBezTo>
                    <a:cubicBezTo>
                      <a:pt x="249689" y="20154"/>
                      <a:pt x="252962" y="25967"/>
                      <a:pt x="254117" y="32367"/>
                    </a:cubicBezTo>
                    <a:cubicBezTo>
                      <a:pt x="255207" y="38766"/>
                      <a:pt x="254053" y="45350"/>
                      <a:pt x="250780" y="50975"/>
                    </a:cubicBezTo>
                    <a:cubicBezTo>
                      <a:pt x="247572" y="56600"/>
                      <a:pt x="242438" y="60914"/>
                      <a:pt x="236342" y="63167"/>
                    </a:cubicBezTo>
                    <a:lnTo>
                      <a:pt x="236342" y="101982"/>
                    </a:lnTo>
                    <a:cubicBezTo>
                      <a:pt x="260405" y="103447"/>
                      <a:pt x="283763" y="110512"/>
                      <a:pt x="304618" y="122616"/>
                    </a:cubicBezTo>
                    <a:cubicBezTo>
                      <a:pt x="325408" y="134720"/>
                      <a:pt x="343182" y="151527"/>
                      <a:pt x="356337" y="171701"/>
                    </a:cubicBezTo>
                    <a:lnTo>
                      <a:pt x="390090" y="152293"/>
                    </a:lnTo>
                    <a:cubicBezTo>
                      <a:pt x="389191" y="148221"/>
                      <a:pt x="389191" y="144003"/>
                      <a:pt x="390090" y="139931"/>
                    </a:cubicBezTo>
                    <a:cubicBezTo>
                      <a:pt x="391822" y="132918"/>
                      <a:pt x="396249" y="126878"/>
                      <a:pt x="402410" y="123120"/>
                    </a:cubicBezTo>
                    <a:cubicBezTo>
                      <a:pt x="405554" y="121310"/>
                      <a:pt x="409019" y="120140"/>
                      <a:pt x="412677" y="119675"/>
                    </a:cubicBezTo>
                    <a:cubicBezTo>
                      <a:pt x="416270" y="119211"/>
                      <a:pt x="419928" y="119463"/>
                      <a:pt x="423457" y="120416"/>
                    </a:cubicBezTo>
                    <a:cubicBezTo>
                      <a:pt x="426922" y="121369"/>
                      <a:pt x="430195" y="123004"/>
                      <a:pt x="433082" y="125229"/>
                    </a:cubicBezTo>
                    <a:cubicBezTo>
                      <a:pt x="435970" y="127453"/>
                      <a:pt x="438409" y="130223"/>
                      <a:pt x="440205" y="133380"/>
                    </a:cubicBezTo>
                    <a:cubicBezTo>
                      <a:pt x="442002" y="136538"/>
                      <a:pt x="443157" y="140021"/>
                      <a:pt x="443606" y="143630"/>
                    </a:cubicBezTo>
                    <a:cubicBezTo>
                      <a:pt x="444120" y="147240"/>
                      <a:pt x="443863" y="150906"/>
                      <a:pt x="442900" y="154418"/>
                    </a:cubicBezTo>
                    <a:cubicBezTo>
                      <a:pt x="441937" y="157931"/>
                      <a:pt x="440333" y="161221"/>
                      <a:pt x="438087" y="164101"/>
                    </a:cubicBezTo>
                    <a:cubicBezTo>
                      <a:pt x="435842" y="166982"/>
                      <a:pt x="433082" y="169396"/>
                      <a:pt x="429938" y="171206"/>
                    </a:cubicBezTo>
                    <a:cubicBezTo>
                      <a:pt x="425768" y="173621"/>
                      <a:pt x="421083" y="174899"/>
                      <a:pt x="416270" y="174915"/>
                    </a:cubicBezTo>
                    <a:cubicBezTo>
                      <a:pt x="409597" y="174862"/>
                      <a:pt x="403244" y="172453"/>
                      <a:pt x="398239" y="168115"/>
                    </a:cubicBezTo>
                    <a:lnTo>
                      <a:pt x="364486" y="187523"/>
                    </a:lnTo>
                    <a:cubicBezTo>
                      <a:pt x="375074" y="208893"/>
                      <a:pt x="380528" y="232412"/>
                      <a:pt x="380528" y="256253"/>
                    </a:cubicBezTo>
                    <a:cubicBezTo>
                      <a:pt x="380528" y="280094"/>
                      <a:pt x="375074" y="303614"/>
                      <a:pt x="364486" y="324981"/>
                    </a:cubicBezTo>
                    <a:lnTo>
                      <a:pt x="398239" y="344392"/>
                    </a:lnTo>
                    <a:cubicBezTo>
                      <a:pt x="403309" y="340073"/>
                      <a:pt x="409725" y="337706"/>
                      <a:pt x="416334" y="337712"/>
                    </a:cubicBezTo>
                    <a:cubicBezTo>
                      <a:pt x="421147" y="337706"/>
                      <a:pt x="425831" y="338938"/>
                      <a:pt x="429938" y="341299"/>
                    </a:cubicBezTo>
                    <a:cubicBezTo>
                      <a:pt x="433082" y="343109"/>
                      <a:pt x="435842" y="345521"/>
                      <a:pt x="438087" y="348402"/>
                    </a:cubicBezTo>
                    <a:cubicBezTo>
                      <a:pt x="440333" y="351284"/>
                      <a:pt x="441937" y="354576"/>
                      <a:pt x="442900" y="358086"/>
                    </a:cubicBezTo>
                    <a:cubicBezTo>
                      <a:pt x="443863" y="361602"/>
                      <a:pt x="444120" y="365266"/>
                      <a:pt x="443606" y="368879"/>
                    </a:cubicBezTo>
                    <a:cubicBezTo>
                      <a:pt x="443157" y="372485"/>
                      <a:pt x="442002" y="375969"/>
                      <a:pt x="440205" y="379126"/>
                    </a:cubicBezTo>
                    <a:cubicBezTo>
                      <a:pt x="438409" y="382283"/>
                      <a:pt x="435970" y="385056"/>
                      <a:pt x="433082" y="387276"/>
                    </a:cubicBezTo>
                    <a:cubicBezTo>
                      <a:pt x="430195" y="389502"/>
                      <a:pt x="426922" y="391139"/>
                      <a:pt x="423457" y="392088"/>
                    </a:cubicBezTo>
                    <a:cubicBezTo>
                      <a:pt x="419928" y="393044"/>
                      <a:pt x="416270" y="393295"/>
                      <a:pt x="412677" y="392833"/>
                    </a:cubicBezTo>
                    <a:cubicBezTo>
                      <a:pt x="409019" y="392364"/>
                      <a:pt x="405554" y="391196"/>
                      <a:pt x="402410" y="389387"/>
                    </a:cubicBezTo>
                    <a:cubicBezTo>
                      <a:pt x="396249" y="385627"/>
                      <a:pt x="391822" y="379588"/>
                      <a:pt x="390090" y="372575"/>
                    </a:cubicBezTo>
                    <a:cubicBezTo>
                      <a:pt x="389191" y="368500"/>
                      <a:pt x="389191" y="364284"/>
                      <a:pt x="390090" y="360216"/>
                    </a:cubicBezTo>
                    <a:lnTo>
                      <a:pt x="356337" y="340805"/>
                    </a:lnTo>
                    <a:cubicBezTo>
                      <a:pt x="343182" y="360979"/>
                      <a:pt x="325408" y="377785"/>
                      <a:pt x="304618" y="389887"/>
                    </a:cubicBezTo>
                    <a:cubicBezTo>
                      <a:pt x="283763" y="401996"/>
                      <a:pt x="260405" y="409061"/>
                      <a:pt x="236342" y="410524"/>
                    </a:cubicBezTo>
                    <a:lnTo>
                      <a:pt x="236342" y="449339"/>
                    </a:lnTo>
                    <a:cubicBezTo>
                      <a:pt x="242502" y="451528"/>
                      <a:pt x="247700" y="455814"/>
                      <a:pt x="250972" y="461448"/>
                    </a:cubicBezTo>
                    <a:cubicBezTo>
                      <a:pt x="254245" y="467082"/>
                      <a:pt x="255464" y="473704"/>
                      <a:pt x="254373" y="480134"/>
                    </a:cubicBezTo>
                    <a:cubicBezTo>
                      <a:pt x="253219" y="486570"/>
                      <a:pt x="249882" y="492403"/>
                      <a:pt x="244941" y="496606"/>
                    </a:cubicBezTo>
                    <a:cubicBezTo>
                      <a:pt x="239935" y="500815"/>
                      <a:pt x="233583" y="503119"/>
                      <a:pt x="227102" y="503119"/>
                    </a:cubicBezTo>
                    <a:cubicBezTo>
                      <a:pt x="220556" y="503119"/>
                      <a:pt x="214268" y="500815"/>
                      <a:pt x="209263" y="496606"/>
                    </a:cubicBezTo>
                    <a:cubicBezTo>
                      <a:pt x="204322" y="492403"/>
                      <a:pt x="200921" y="486570"/>
                      <a:pt x="199830" y="480134"/>
                    </a:cubicBezTo>
                    <a:cubicBezTo>
                      <a:pt x="198740" y="473704"/>
                      <a:pt x="199958" y="467082"/>
                      <a:pt x="203231" y="461448"/>
                    </a:cubicBezTo>
                    <a:cubicBezTo>
                      <a:pt x="206504" y="455814"/>
                      <a:pt x="211701" y="451528"/>
                      <a:pt x="217862" y="449339"/>
                    </a:cubicBezTo>
                    <a:lnTo>
                      <a:pt x="217862" y="411018"/>
                    </a:lnTo>
                    <a:cubicBezTo>
                      <a:pt x="193734" y="409568"/>
                      <a:pt x="170377" y="402496"/>
                      <a:pt x="149522" y="390369"/>
                    </a:cubicBezTo>
                    <a:cubicBezTo>
                      <a:pt x="128603" y="378241"/>
                      <a:pt x="110893" y="361397"/>
                      <a:pt x="97674" y="341177"/>
                    </a:cubicBezTo>
                    <a:lnTo>
                      <a:pt x="64114" y="360582"/>
                    </a:lnTo>
                    <a:cubicBezTo>
                      <a:pt x="65141" y="366222"/>
                      <a:pt x="64435" y="372049"/>
                      <a:pt x="61996" y="377253"/>
                    </a:cubicBezTo>
                    <a:cubicBezTo>
                      <a:pt x="59622" y="382457"/>
                      <a:pt x="55644" y="386782"/>
                      <a:pt x="50638" y="389631"/>
                    </a:cubicBezTo>
                    <a:cubicBezTo>
                      <a:pt x="46981" y="391716"/>
                      <a:pt x="42874" y="392929"/>
                      <a:pt x="38639" y="393173"/>
                    </a:cubicBezTo>
                    <a:cubicBezTo>
                      <a:pt x="34404" y="393417"/>
                      <a:pt x="30233" y="392692"/>
                      <a:pt x="26319" y="391049"/>
                    </a:cubicBezTo>
                    <a:cubicBezTo>
                      <a:pt x="22405" y="389406"/>
                      <a:pt x="18939" y="386891"/>
                      <a:pt x="16180" y="383695"/>
                    </a:cubicBezTo>
                    <a:cubicBezTo>
                      <a:pt x="13421" y="380500"/>
                      <a:pt x="11432" y="376707"/>
                      <a:pt x="10341" y="372620"/>
                    </a:cubicBezTo>
                    <a:cubicBezTo>
                      <a:pt x="9250" y="368526"/>
                      <a:pt x="9122" y="364239"/>
                      <a:pt x="9956" y="360094"/>
                    </a:cubicBezTo>
                    <a:cubicBezTo>
                      <a:pt x="10790" y="355942"/>
                      <a:pt x="12522" y="352034"/>
                      <a:pt x="15089" y="348678"/>
                    </a:cubicBezTo>
                    <a:cubicBezTo>
                      <a:pt x="17656" y="345322"/>
                      <a:pt x="20993" y="342595"/>
                      <a:pt x="24779" y="340715"/>
                    </a:cubicBezTo>
                    <a:cubicBezTo>
                      <a:pt x="28564" y="338835"/>
                      <a:pt x="32736" y="337853"/>
                      <a:pt x="36970" y="337840"/>
                    </a:cubicBezTo>
                    <a:cubicBezTo>
                      <a:pt x="43580" y="337892"/>
                      <a:pt x="49997" y="340298"/>
                      <a:pt x="55002" y="344636"/>
                    </a:cubicBezTo>
                    <a:lnTo>
                      <a:pt x="88562" y="325109"/>
                    </a:lnTo>
                    <a:cubicBezTo>
                      <a:pt x="77974" y="303770"/>
                      <a:pt x="72456" y="280266"/>
                      <a:pt x="72456" y="256438"/>
                    </a:cubicBezTo>
                    <a:cubicBezTo>
                      <a:pt x="72456" y="232611"/>
                      <a:pt x="77974" y="209108"/>
                      <a:pt x="88562" y="187770"/>
                    </a:cubicBezTo>
                    <a:lnTo>
                      <a:pt x="54874" y="168363"/>
                    </a:lnTo>
                    <a:cubicBezTo>
                      <a:pt x="49868" y="172672"/>
                      <a:pt x="43516" y="175080"/>
                      <a:pt x="36970" y="175162"/>
                    </a:cubicBezTo>
                    <a:cubicBezTo>
                      <a:pt x="29912" y="174691"/>
                      <a:pt x="23367" y="171563"/>
                      <a:pt x="18554" y="166411"/>
                    </a:cubicBezTo>
                    <a:cubicBezTo>
                      <a:pt x="13742" y="161258"/>
                      <a:pt x="11047" y="154466"/>
                      <a:pt x="11047" y="147410"/>
                    </a:cubicBezTo>
                    <a:cubicBezTo>
                      <a:pt x="11047" y="140354"/>
                      <a:pt x="13742" y="133563"/>
                      <a:pt x="18554" y="128410"/>
                    </a:cubicBezTo>
                    <a:cubicBezTo>
                      <a:pt x="23367" y="123257"/>
                      <a:pt x="29912" y="120129"/>
                      <a:pt x="36970" y="119659"/>
                    </a:cubicBezTo>
                    <a:cubicBezTo>
                      <a:pt x="41783" y="119691"/>
                      <a:pt x="46468" y="120969"/>
                      <a:pt x="50638" y="123367"/>
                    </a:cubicBezTo>
                    <a:cubicBezTo>
                      <a:pt x="56799" y="127125"/>
                      <a:pt x="61291" y="133166"/>
                      <a:pt x="63023" y="140179"/>
                    </a:cubicBezTo>
                    <a:cubicBezTo>
                      <a:pt x="63986" y="144243"/>
                      <a:pt x="63986" y="148476"/>
                      <a:pt x="63023" y="152541"/>
                    </a:cubicBezTo>
                    <a:lnTo>
                      <a:pt x="96712" y="171948"/>
                    </a:lnTo>
                    <a:cubicBezTo>
                      <a:pt x="109930" y="151775"/>
                      <a:pt x="127641" y="134967"/>
                      <a:pt x="148495" y="122863"/>
                    </a:cubicBezTo>
                    <a:cubicBezTo>
                      <a:pt x="169286" y="110759"/>
                      <a:pt x="192707" y="103694"/>
                      <a:pt x="216706" y="102229"/>
                    </a:cubicBezTo>
                    <a:lnTo>
                      <a:pt x="216706" y="63167"/>
                    </a:lnTo>
                    <a:cubicBezTo>
                      <a:pt x="210546" y="60884"/>
                      <a:pt x="205348" y="56478"/>
                      <a:pt x="202140" y="50735"/>
                    </a:cubicBezTo>
                    <a:cubicBezTo>
                      <a:pt x="198932" y="44993"/>
                      <a:pt x="197841" y="38286"/>
                      <a:pt x="199060" y="31812"/>
                    </a:cubicBezTo>
                    <a:cubicBezTo>
                      <a:pt x="200280" y="25338"/>
                      <a:pt x="203808" y="19518"/>
                      <a:pt x="208942" y="15390"/>
                    </a:cubicBezTo>
                    <a:cubicBezTo>
                      <a:pt x="214075" y="11261"/>
                      <a:pt x="220492" y="9093"/>
                      <a:pt x="227102" y="9271"/>
                    </a:cubicBezTo>
                    <a:close/>
                    <a:moveTo>
                      <a:pt x="227102" y="0"/>
                    </a:moveTo>
                    <a:cubicBezTo>
                      <a:pt x="219016" y="83"/>
                      <a:pt x="211188" y="2811"/>
                      <a:pt x="204771" y="7768"/>
                    </a:cubicBezTo>
                    <a:cubicBezTo>
                      <a:pt x="198418" y="12725"/>
                      <a:pt x="193799" y="19639"/>
                      <a:pt x="191680" y="27455"/>
                    </a:cubicBezTo>
                    <a:cubicBezTo>
                      <a:pt x="189627" y="35271"/>
                      <a:pt x="190140" y="43560"/>
                      <a:pt x="193157" y="51058"/>
                    </a:cubicBezTo>
                    <a:cubicBezTo>
                      <a:pt x="196237" y="58554"/>
                      <a:pt x="201627" y="64847"/>
                      <a:pt x="208557" y="68977"/>
                    </a:cubicBezTo>
                    <a:lnTo>
                      <a:pt x="208557" y="93700"/>
                    </a:lnTo>
                    <a:cubicBezTo>
                      <a:pt x="186162" y="96321"/>
                      <a:pt x="164537" y="103509"/>
                      <a:pt x="145031" y="114820"/>
                    </a:cubicBezTo>
                    <a:cubicBezTo>
                      <a:pt x="125523" y="126130"/>
                      <a:pt x="108518" y="141323"/>
                      <a:pt x="95107" y="159463"/>
                    </a:cubicBezTo>
                    <a:lnTo>
                      <a:pt x="73996" y="147225"/>
                    </a:lnTo>
                    <a:cubicBezTo>
                      <a:pt x="73996" y="144005"/>
                      <a:pt x="73547" y="140803"/>
                      <a:pt x="72649" y="137707"/>
                    </a:cubicBezTo>
                    <a:cubicBezTo>
                      <a:pt x="71429" y="133007"/>
                      <a:pt x="69247" y="128604"/>
                      <a:pt x="66296" y="124760"/>
                    </a:cubicBezTo>
                    <a:cubicBezTo>
                      <a:pt x="63280" y="120916"/>
                      <a:pt x="59558" y="117710"/>
                      <a:pt x="55387" y="115332"/>
                    </a:cubicBezTo>
                    <a:cubicBezTo>
                      <a:pt x="49740" y="112107"/>
                      <a:pt x="43387" y="110402"/>
                      <a:pt x="36970" y="110388"/>
                    </a:cubicBezTo>
                    <a:cubicBezTo>
                      <a:pt x="30426" y="110396"/>
                      <a:pt x="24073" y="112127"/>
                      <a:pt x="18426" y="115404"/>
                    </a:cubicBezTo>
                    <a:cubicBezTo>
                      <a:pt x="12779" y="118681"/>
                      <a:pt x="8095" y="123389"/>
                      <a:pt x="4886" y="129054"/>
                    </a:cubicBezTo>
                    <a:cubicBezTo>
                      <a:pt x="10" y="137569"/>
                      <a:pt x="-1209" y="147650"/>
                      <a:pt x="1357" y="157099"/>
                    </a:cubicBezTo>
                    <a:cubicBezTo>
                      <a:pt x="3924" y="166548"/>
                      <a:pt x="10084" y="174596"/>
                      <a:pt x="18554" y="179488"/>
                    </a:cubicBezTo>
                    <a:cubicBezTo>
                      <a:pt x="24137" y="182693"/>
                      <a:pt x="30426" y="184397"/>
                      <a:pt x="36842" y="184433"/>
                    </a:cubicBezTo>
                    <a:cubicBezTo>
                      <a:pt x="43323" y="184403"/>
                      <a:pt x="49740" y="182654"/>
                      <a:pt x="55387" y="179365"/>
                    </a:cubicBezTo>
                    <a:lnTo>
                      <a:pt x="76691" y="191726"/>
                    </a:lnTo>
                    <a:cubicBezTo>
                      <a:pt x="67900" y="212217"/>
                      <a:pt x="63344" y="234303"/>
                      <a:pt x="63344" y="256624"/>
                    </a:cubicBezTo>
                    <a:cubicBezTo>
                      <a:pt x="63344" y="278945"/>
                      <a:pt x="67900" y="301030"/>
                      <a:pt x="76691" y="321522"/>
                    </a:cubicBezTo>
                    <a:lnTo>
                      <a:pt x="55387" y="333759"/>
                    </a:lnTo>
                    <a:cubicBezTo>
                      <a:pt x="49804" y="330448"/>
                      <a:pt x="43452" y="328658"/>
                      <a:pt x="36970" y="328568"/>
                    </a:cubicBezTo>
                    <a:cubicBezTo>
                      <a:pt x="28821" y="328581"/>
                      <a:pt x="20928" y="331257"/>
                      <a:pt x="14512" y="336191"/>
                    </a:cubicBezTo>
                    <a:cubicBezTo>
                      <a:pt x="8095" y="341132"/>
                      <a:pt x="3411" y="348050"/>
                      <a:pt x="1293" y="355885"/>
                    </a:cubicBezTo>
                    <a:cubicBezTo>
                      <a:pt x="-1274" y="365343"/>
                      <a:pt x="10" y="375437"/>
                      <a:pt x="4886" y="383945"/>
                    </a:cubicBezTo>
                    <a:cubicBezTo>
                      <a:pt x="8095" y="389611"/>
                      <a:pt x="12779" y="394321"/>
                      <a:pt x="18426" y="397594"/>
                    </a:cubicBezTo>
                    <a:cubicBezTo>
                      <a:pt x="24073" y="400873"/>
                      <a:pt x="30426" y="402606"/>
                      <a:pt x="36970" y="402612"/>
                    </a:cubicBezTo>
                    <a:cubicBezTo>
                      <a:pt x="43387" y="402580"/>
                      <a:pt x="49676" y="400873"/>
                      <a:pt x="55259" y="397671"/>
                    </a:cubicBezTo>
                    <a:cubicBezTo>
                      <a:pt x="59494" y="395290"/>
                      <a:pt x="63151" y="392082"/>
                      <a:pt x="66167" y="388238"/>
                    </a:cubicBezTo>
                    <a:cubicBezTo>
                      <a:pt x="69119" y="384395"/>
                      <a:pt x="71300" y="379993"/>
                      <a:pt x="72520" y="375295"/>
                    </a:cubicBezTo>
                    <a:cubicBezTo>
                      <a:pt x="73483" y="372164"/>
                      <a:pt x="73932" y="368917"/>
                      <a:pt x="73996" y="365651"/>
                    </a:cubicBezTo>
                    <a:lnTo>
                      <a:pt x="95107" y="353292"/>
                    </a:lnTo>
                    <a:cubicBezTo>
                      <a:pt x="108518" y="371516"/>
                      <a:pt x="125523" y="386794"/>
                      <a:pt x="145031" y="398172"/>
                    </a:cubicBezTo>
                    <a:cubicBezTo>
                      <a:pt x="164602" y="409549"/>
                      <a:pt x="186226" y="416780"/>
                      <a:pt x="208685" y="419424"/>
                    </a:cubicBezTo>
                    <a:lnTo>
                      <a:pt x="208685" y="444148"/>
                    </a:lnTo>
                    <a:cubicBezTo>
                      <a:pt x="201627" y="448229"/>
                      <a:pt x="196108" y="454531"/>
                      <a:pt x="193029" y="462070"/>
                    </a:cubicBezTo>
                    <a:cubicBezTo>
                      <a:pt x="189884" y="469617"/>
                      <a:pt x="189306" y="477978"/>
                      <a:pt x="191424" y="485864"/>
                    </a:cubicBezTo>
                    <a:cubicBezTo>
                      <a:pt x="193542" y="493744"/>
                      <a:pt x="198226" y="500713"/>
                      <a:pt x="204643" y="505686"/>
                    </a:cubicBezTo>
                    <a:cubicBezTo>
                      <a:pt x="211124" y="510652"/>
                      <a:pt x="219081" y="513347"/>
                      <a:pt x="227230" y="513347"/>
                    </a:cubicBezTo>
                    <a:cubicBezTo>
                      <a:pt x="235380" y="513347"/>
                      <a:pt x="243272" y="510652"/>
                      <a:pt x="249753" y="505686"/>
                    </a:cubicBezTo>
                    <a:cubicBezTo>
                      <a:pt x="256234" y="500713"/>
                      <a:pt x="260854" y="493744"/>
                      <a:pt x="262971" y="485864"/>
                    </a:cubicBezTo>
                    <a:cubicBezTo>
                      <a:pt x="265090" y="477978"/>
                      <a:pt x="264576" y="469617"/>
                      <a:pt x="261432" y="462070"/>
                    </a:cubicBezTo>
                    <a:cubicBezTo>
                      <a:pt x="258287" y="454531"/>
                      <a:pt x="252769" y="448229"/>
                      <a:pt x="245711" y="444148"/>
                    </a:cubicBezTo>
                    <a:lnTo>
                      <a:pt x="245711" y="419424"/>
                    </a:lnTo>
                    <a:cubicBezTo>
                      <a:pt x="268170" y="416774"/>
                      <a:pt x="289794" y="409549"/>
                      <a:pt x="309302" y="398191"/>
                    </a:cubicBezTo>
                    <a:cubicBezTo>
                      <a:pt x="328808" y="386839"/>
                      <a:pt x="345813" y="371599"/>
                      <a:pt x="359224" y="353414"/>
                    </a:cubicBezTo>
                    <a:lnTo>
                      <a:pt x="380528" y="365773"/>
                    </a:lnTo>
                    <a:cubicBezTo>
                      <a:pt x="380528" y="368988"/>
                      <a:pt x="380977" y="372190"/>
                      <a:pt x="381812" y="375295"/>
                    </a:cubicBezTo>
                    <a:cubicBezTo>
                      <a:pt x="384378" y="384747"/>
                      <a:pt x="390603" y="392788"/>
                      <a:pt x="399073" y="397671"/>
                    </a:cubicBezTo>
                    <a:cubicBezTo>
                      <a:pt x="404720" y="400963"/>
                      <a:pt x="411073" y="402708"/>
                      <a:pt x="417618" y="402734"/>
                    </a:cubicBezTo>
                    <a:cubicBezTo>
                      <a:pt x="424163" y="402760"/>
                      <a:pt x="430580" y="401066"/>
                      <a:pt x="436226" y="397819"/>
                    </a:cubicBezTo>
                    <a:cubicBezTo>
                      <a:pt x="441873" y="394572"/>
                      <a:pt x="446558" y="389887"/>
                      <a:pt x="449831" y="384234"/>
                    </a:cubicBezTo>
                    <a:cubicBezTo>
                      <a:pt x="453103" y="378587"/>
                      <a:pt x="454835" y="372177"/>
                      <a:pt x="454835" y="365651"/>
                    </a:cubicBezTo>
                    <a:cubicBezTo>
                      <a:pt x="454835" y="359125"/>
                      <a:pt x="453103" y="352715"/>
                      <a:pt x="449831" y="347068"/>
                    </a:cubicBezTo>
                    <a:cubicBezTo>
                      <a:pt x="446558" y="341421"/>
                      <a:pt x="441873" y="336737"/>
                      <a:pt x="436226" y="333483"/>
                    </a:cubicBezTo>
                    <a:cubicBezTo>
                      <a:pt x="430580" y="330236"/>
                      <a:pt x="424163" y="328542"/>
                      <a:pt x="417618" y="328568"/>
                    </a:cubicBezTo>
                    <a:cubicBezTo>
                      <a:pt x="411073" y="328594"/>
                      <a:pt x="404720" y="330339"/>
                      <a:pt x="399073" y="333637"/>
                    </a:cubicBezTo>
                    <a:lnTo>
                      <a:pt x="377833" y="321272"/>
                    </a:lnTo>
                    <a:cubicBezTo>
                      <a:pt x="386624" y="300729"/>
                      <a:pt x="391181" y="278607"/>
                      <a:pt x="391181" y="256253"/>
                    </a:cubicBezTo>
                    <a:cubicBezTo>
                      <a:pt x="391181" y="233899"/>
                      <a:pt x="386624" y="211778"/>
                      <a:pt x="377833" y="191232"/>
                    </a:cubicBezTo>
                    <a:lnTo>
                      <a:pt x="399073" y="178870"/>
                    </a:lnTo>
                    <a:cubicBezTo>
                      <a:pt x="404720" y="182125"/>
                      <a:pt x="411073" y="183839"/>
                      <a:pt x="417618" y="183839"/>
                    </a:cubicBezTo>
                    <a:cubicBezTo>
                      <a:pt x="424099" y="183839"/>
                      <a:pt x="430516" y="182125"/>
                      <a:pt x="436099" y="178870"/>
                    </a:cubicBezTo>
                    <a:cubicBezTo>
                      <a:pt x="441424" y="175853"/>
                      <a:pt x="445916" y="171568"/>
                      <a:pt x="449188" y="166397"/>
                    </a:cubicBezTo>
                    <a:cubicBezTo>
                      <a:pt x="452397" y="161226"/>
                      <a:pt x="454322" y="155329"/>
                      <a:pt x="454771" y="149231"/>
                    </a:cubicBezTo>
                    <a:cubicBezTo>
                      <a:pt x="455221" y="143133"/>
                      <a:pt x="454129" y="137023"/>
                      <a:pt x="451627" y="131445"/>
                    </a:cubicBezTo>
                    <a:cubicBezTo>
                      <a:pt x="449124" y="125867"/>
                      <a:pt x="445274" y="120993"/>
                      <a:pt x="440462" y="117259"/>
                    </a:cubicBezTo>
                    <a:cubicBezTo>
                      <a:pt x="435649" y="113524"/>
                      <a:pt x="429938" y="111043"/>
                      <a:pt x="423906" y="110039"/>
                    </a:cubicBezTo>
                    <a:cubicBezTo>
                      <a:pt x="417874" y="109033"/>
                      <a:pt x="411714" y="109534"/>
                      <a:pt x="405939" y="111497"/>
                    </a:cubicBezTo>
                    <a:cubicBezTo>
                      <a:pt x="400164" y="113459"/>
                      <a:pt x="394966" y="116823"/>
                      <a:pt x="390795" y="121288"/>
                    </a:cubicBezTo>
                    <a:cubicBezTo>
                      <a:pt x="386624" y="125753"/>
                      <a:pt x="383608" y="131181"/>
                      <a:pt x="382068" y="137089"/>
                    </a:cubicBezTo>
                    <a:cubicBezTo>
                      <a:pt x="381170" y="140190"/>
                      <a:pt x="380785" y="143393"/>
                      <a:pt x="380785" y="146607"/>
                    </a:cubicBezTo>
                    <a:lnTo>
                      <a:pt x="359417" y="158968"/>
                    </a:lnTo>
                    <a:cubicBezTo>
                      <a:pt x="345942" y="140832"/>
                      <a:pt x="328873" y="125660"/>
                      <a:pt x="309302" y="114391"/>
                    </a:cubicBezTo>
                    <a:cubicBezTo>
                      <a:pt x="289730" y="103122"/>
                      <a:pt x="268041" y="95995"/>
                      <a:pt x="245582" y="93452"/>
                    </a:cubicBezTo>
                    <a:lnTo>
                      <a:pt x="245582" y="68730"/>
                    </a:lnTo>
                    <a:cubicBezTo>
                      <a:pt x="252449" y="64552"/>
                      <a:pt x="257774" y="58267"/>
                      <a:pt x="260726" y="50819"/>
                    </a:cubicBezTo>
                    <a:cubicBezTo>
                      <a:pt x="263678" y="43370"/>
                      <a:pt x="264191" y="35159"/>
                      <a:pt x="262074" y="27417"/>
                    </a:cubicBezTo>
                    <a:cubicBezTo>
                      <a:pt x="260020" y="19674"/>
                      <a:pt x="255464" y="12818"/>
                      <a:pt x="249176" y="7874"/>
                    </a:cubicBezTo>
                    <a:cubicBezTo>
                      <a:pt x="242823" y="2931"/>
                      <a:pt x="235123" y="169"/>
                      <a:pt x="227102" y="0"/>
                    </a:cubicBezTo>
                    <a:lnTo>
                      <a:pt x="227102" y="0"/>
                    </a:lnTo>
                    <a:close/>
                  </a:path>
                </a:pathLst>
              </a:custGeom>
              <a:solidFill>
                <a:srgbClr val="FFFFFF"/>
              </a:solidFill>
              <a:ln w="641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920430BB-8C1B-4EEE-976A-7808441D1606}"/>
                  </a:ext>
                </a:extLst>
              </p:cNvPr>
              <p:cNvSpPr/>
              <p:nvPr/>
            </p:nvSpPr>
            <p:spPr>
              <a:xfrm>
                <a:off x="6515613" y="2373189"/>
                <a:ext cx="435694" cy="494227"/>
              </a:xfrm>
              <a:custGeom>
                <a:avLst/>
                <a:gdLst>
                  <a:gd name="connsiteX0" fmla="*/ 421891 w 435694"/>
                  <a:gd name="connsiteY0" fmla="*/ 332164 h 494227"/>
                  <a:gd name="connsiteX1" fmla="*/ 405528 w 435694"/>
                  <a:gd name="connsiteY1" fmla="*/ 328699 h 494227"/>
                  <a:gd name="connsiteX2" fmla="*/ 390128 w 435694"/>
                  <a:gd name="connsiteY2" fmla="*/ 335251 h 494227"/>
                  <a:gd name="connsiteX3" fmla="*/ 356439 w 435694"/>
                  <a:gd name="connsiteY3" fmla="*/ 315846 h 494227"/>
                  <a:gd name="connsiteX4" fmla="*/ 372481 w 435694"/>
                  <a:gd name="connsiteY4" fmla="*/ 247115 h 494227"/>
                  <a:gd name="connsiteX5" fmla="*/ 356439 w 435694"/>
                  <a:gd name="connsiteY5" fmla="*/ 178385 h 494227"/>
                  <a:gd name="connsiteX6" fmla="*/ 390128 w 435694"/>
                  <a:gd name="connsiteY6" fmla="*/ 158977 h 494227"/>
                  <a:gd name="connsiteX7" fmla="*/ 408159 w 435694"/>
                  <a:gd name="connsiteY7" fmla="*/ 165776 h 494227"/>
                  <a:gd name="connsiteX8" fmla="*/ 422726 w 435694"/>
                  <a:gd name="connsiteY8" fmla="*/ 161558 h 494227"/>
                  <a:gd name="connsiteX9" fmla="*/ 432864 w 435694"/>
                  <a:gd name="connsiteY9" fmla="*/ 150288 h 494227"/>
                  <a:gd name="connsiteX10" fmla="*/ 435559 w 435694"/>
                  <a:gd name="connsiteY10" fmla="*/ 135352 h 494227"/>
                  <a:gd name="connsiteX11" fmla="*/ 429977 w 435694"/>
                  <a:gd name="connsiteY11" fmla="*/ 121238 h 494227"/>
                  <a:gd name="connsiteX12" fmla="*/ 417849 w 435694"/>
                  <a:gd name="connsiteY12" fmla="*/ 112186 h 494227"/>
                  <a:gd name="connsiteX13" fmla="*/ 402705 w 435694"/>
                  <a:gd name="connsiteY13" fmla="*/ 110916 h 494227"/>
                  <a:gd name="connsiteX14" fmla="*/ 389230 w 435694"/>
                  <a:gd name="connsiteY14" fmla="*/ 117808 h 494227"/>
                  <a:gd name="connsiteX15" fmla="*/ 381337 w 435694"/>
                  <a:gd name="connsiteY15" fmla="*/ 130793 h 494227"/>
                  <a:gd name="connsiteX16" fmla="*/ 381337 w 435694"/>
                  <a:gd name="connsiteY16" fmla="*/ 143155 h 494227"/>
                  <a:gd name="connsiteX17" fmla="*/ 347648 w 435694"/>
                  <a:gd name="connsiteY17" fmla="*/ 162562 h 494227"/>
                  <a:gd name="connsiteX18" fmla="*/ 295929 w 435694"/>
                  <a:gd name="connsiteY18" fmla="*/ 113477 h 494227"/>
                  <a:gd name="connsiteX19" fmla="*/ 227654 w 435694"/>
                  <a:gd name="connsiteY19" fmla="*/ 92843 h 494227"/>
                  <a:gd name="connsiteX20" fmla="*/ 227654 w 435694"/>
                  <a:gd name="connsiteY20" fmla="*/ 53781 h 494227"/>
                  <a:gd name="connsiteX21" fmla="*/ 242284 w 435694"/>
                  <a:gd name="connsiteY21" fmla="*/ 41672 h 494227"/>
                  <a:gd name="connsiteX22" fmla="*/ 245621 w 435694"/>
                  <a:gd name="connsiteY22" fmla="*/ 22986 h 494227"/>
                  <a:gd name="connsiteX23" fmla="*/ 236188 w 435694"/>
                  <a:gd name="connsiteY23" fmla="*/ 6512 h 494227"/>
                  <a:gd name="connsiteX24" fmla="*/ 218414 w 435694"/>
                  <a:gd name="connsiteY24" fmla="*/ 0 h 494227"/>
                  <a:gd name="connsiteX25" fmla="*/ 200575 w 435694"/>
                  <a:gd name="connsiteY25" fmla="*/ 6512 h 494227"/>
                  <a:gd name="connsiteX26" fmla="*/ 191142 w 435694"/>
                  <a:gd name="connsiteY26" fmla="*/ 22986 h 494227"/>
                  <a:gd name="connsiteX27" fmla="*/ 194542 w 435694"/>
                  <a:gd name="connsiteY27" fmla="*/ 41672 h 494227"/>
                  <a:gd name="connsiteX28" fmla="*/ 209109 w 435694"/>
                  <a:gd name="connsiteY28" fmla="*/ 53781 h 494227"/>
                  <a:gd name="connsiteX29" fmla="*/ 209109 w 435694"/>
                  <a:gd name="connsiteY29" fmla="*/ 92596 h 494227"/>
                  <a:gd name="connsiteX30" fmla="*/ 140898 w 435694"/>
                  <a:gd name="connsiteY30" fmla="*/ 113230 h 494227"/>
                  <a:gd name="connsiteX31" fmla="*/ 89114 w 435694"/>
                  <a:gd name="connsiteY31" fmla="*/ 162315 h 494227"/>
                  <a:gd name="connsiteX32" fmla="*/ 54912 w 435694"/>
                  <a:gd name="connsiteY32" fmla="*/ 142908 h 494227"/>
                  <a:gd name="connsiteX33" fmla="*/ 54912 w 435694"/>
                  <a:gd name="connsiteY33" fmla="*/ 130546 h 494227"/>
                  <a:gd name="connsiteX34" fmla="*/ 42592 w 435694"/>
                  <a:gd name="connsiteY34" fmla="*/ 113735 h 494227"/>
                  <a:gd name="connsiteX35" fmla="*/ 28026 w 435694"/>
                  <a:gd name="connsiteY35" fmla="*/ 109932 h 494227"/>
                  <a:gd name="connsiteX36" fmla="*/ 13652 w 435694"/>
                  <a:gd name="connsiteY36" fmla="*/ 114284 h 494227"/>
                  <a:gd name="connsiteX37" fmla="*/ 3578 w 435694"/>
                  <a:gd name="connsiteY37" fmla="*/ 125513 h 494227"/>
                  <a:gd name="connsiteX38" fmla="*/ 883 w 435694"/>
                  <a:gd name="connsiteY38" fmla="*/ 140327 h 494227"/>
                  <a:gd name="connsiteX39" fmla="*/ 6272 w 435694"/>
                  <a:gd name="connsiteY39" fmla="*/ 154383 h 494227"/>
                  <a:gd name="connsiteX40" fmla="*/ 18208 w 435694"/>
                  <a:gd name="connsiteY40" fmla="*/ 163560 h 494227"/>
                  <a:gd name="connsiteX41" fmla="*/ 33159 w 435694"/>
                  <a:gd name="connsiteY41" fmla="*/ 165166 h 494227"/>
                  <a:gd name="connsiteX42" fmla="*/ 46763 w 435694"/>
                  <a:gd name="connsiteY42" fmla="*/ 158730 h 494227"/>
                  <a:gd name="connsiteX43" fmla="*/ 80579 w 435694"/>
                  <a:gd name="connsiteY43" fmla="*/ 178138 h 494227"/>
                  <a:gd name="connsiteX44" fmla="*/ 64473 w 435694"/>
                  <a:gd name="connsiteY44" fmla="*/ 246805 h 494227"/>
                  <a:gd name="connsiteX45" fmla="*/ 80579 w 435694"/>
                  <a:gd name="connsiteY45" fmla="*/ 315474 h 494227"/>
                  <a:gd name="connsiteX46" fmla="*/ 45672 w 435694"/>
                  <a:gd name="connsiteY46" fmla="*/ 335251 h 494227"/>
                  <a:gd name="connsiteX47" fmla="*/ 32133 w 435694"/>
                  <a:gd name="connsiteY47" fmla="*/ 328936 h 494227"/>
                  <a:gd name="connsiteX48" fmla="*/ 17310 w 435694"/>
                  <a:gd name="connsiteY48" fmla="*/ 330592 h 494227"/>
                  <a:gd name="connsiteX49" fmla="*/ 5438 w 435694"/>
                  <a:gd name="connsiteY49" fmla="*/ 339729 h 494227"/>
                  <a:gd name="connsiteX50" fmla="*/ 112 w 435694"/>
                  <a:gd name="connsiteY50" fmla="*/ 353686 h 494227"/>
                  <a:gd name="connsiteX51" fmla="*/ 2808 w 435694"/>
                  <a:gd name="connsiteY51" fmla="*/ 368394 h 494227"/>
                  <a:gd name="connsiteX52" fmla="*/ 12689 w 435694"/>
                  <a:gd name="connsiteY52" fmla="*/ 379565 h 494227"/>
                  <a:gd name="connsiteX53" fmla="*/ 26999 w 435694"/>
                  <a:gd name="connsiteY53" fmla="*/ 383942 h 494227"/>
                  <a:gd name="connsiteX54" fmla="*/ 41501 w 435694"/>
                  <a:gd name="connsiteY54" fmla="*/ 380245 h 494227"/>
                  <a:gd name="connsiteX55" fmla="*/ 52795 w 435694"/>
                  <a:gd name="connsiteY55" fmla="*/ 367867 h 494227"/>
                  <a:gd name="connsiteX56" fmla="*/ 54912 w 435694"/>
                  <a:gd name="connsiteY56" fmla="*/ 351196 h 494227"/>
                  <a:gd name="connsiteX57" fmla="*/ 88536 w 435694"/>
                  <a:gd name="connsiteY57" fmla="*/ 331792 h 494227"/>
                  <a:gd name="connsiteX58" fmla="*/ 140320 w 435694"/>
                  <a:gd name="connsiteY58" fmla="*/ 380983 h 494227"/>
                  <a:gd name="connsiteX59" fmla="*/ 208660 w 435694"/>
                  <a:gd name="connsiteY59" fmla="*/ 401633 h 494227"/>
                  <a:gd name="connsiteX60" fmla="*/ 208660 w 435694"/>
                  <a:gd name="connsiteY60" fmla="*/ 440448 h 494227"/>
                  <a:gd name="connsiteX61" fmla="*/ 194029 w 435694"/>
                  <a:gd name="connsiteY61" fmla="*/ 452557 h 494227"/>
                  <a:gd name="connsiteX62" fmla="*/ 190628 w 435694"/>
                  <a:gd name="connsiteY62" fmla="*/ 471243 h 494227"/>
                  <a:gd name="connsiteX63" fmla="*/ 200061 w 435694"/>
                  <a:gd name="connsiteY63" fmla="*/ 487715 h 494227"/>
                  <a:gd name="connsiteX64" fmla="*/ 217900 w 435694"/>
                  <a:gd name="connsiteY64" fmla="*/ 494228 h 494227"/>
                  <a:gd name="connsiteX65" fmla="*/ 235739 w 435694"/>
                  <a:gd name="connsiteY65" fmla="*/ 487715 h 494227"/>
                  <a:gd name="connsiteX66" fmla="*/ 245171 w 435694"/>
                  <a:gd name="connsiteY66" fmla="*/ 471243 h 494227"/>
                  <a:gd name="connsiteX67" fmla="*/ 241770 w 435694"/>
                  <a:gd name="connsiteY67" fmla="*/ 452557 h 494227"/>
                  <a:gd name="connsiteX68" fmla="*/ 227140 w 435694"/>
                  <a:gd name="connsiteY68" fmla="*/ 440448 h 494227"/>
                  <a:gd name="connsiteX69" fmla="*/ 227140 w 435694"/>
                  <a:gd name="connsiteY69" fmla="*/ 401633 h 494227"/>
                  <a:gd name="connsiteX70" fmla="*/ 295416 w 435694"/>
                  <a:gd name="connsiteY70" fmla="*/ 380996 h 494227"/>
                  <a:gd name="connsiteX71" fmla="*/ 347135 w 435694"/>
                  <a:gd name="connsiteY71" fmla="*/ 331914 h 494227"/>
                  <a:gd name="connsiteX72" fmla="*/ 380888 w 435694"/>
                  <a:gd name="connsiteY72" fmla="*/ 351325 h 494227"/>
                  <a:gd name="connsiteX73" fmla="*/ 380888 w 435694"/>
                  <a:gd name="connsiteY73" fmla="*/ 363684 h 494227"/>
                  <a:gd name="connsiteX74" fmla="*/ 393208 w 435694"/>
                  <a:gd name="connsiteY74" fmla="*/ 380496 h 494227"/>
                  <a:gd name="connsiteX75" fmla="*/ 403475 w 435694"/>
                  <a:gd name="connsiteY75" fmla="*/ 383942 h 494227"/>
                  <a:gd name="connsiteX76" fmla="*/ 414255 w 435694"/>
                  <a:gd name="connsiteY76" fmla="*/ 383197 h 494227"/>
                  <a:gd name="connsiteX77" fmla="*/ 423880 w 435694"/>
                  <a:gd name="connsiteY77" fmla="*/ 378385 h 494227"/>
                  <a:gd name="connsiteX78" fmla="*/ 431004 w 435694"/>
                  <a:gd name="connsiteY78" fmla="*/ 370235 h 494227"/>
                  <a:gd name="connsiteX79" fmla="*/ 434468 w 435694"/>
                  <a:gd name="connsiteY79" fmla="*/ 359987 h 494227"/>
                  <a:gd name="connsiteX80" fmla="*/ 433698 w 435694"/>
                  <a:gd name="connsiteY80" fmla="*/ 349194 h 494227"/>
                  <a:gd name="connsiteX81" fmla="*/ 428886 w 435694"/>
                  <a:gd name="connsiteY81" fmla="*/ 339511 h 494227"/>
                  <a:gd name="connsiteX82" fmla="*/ 420736 w 435694"/>
                  <a:gd name="connsiteY82" fmla="*/ 332408 h 494227"/>
                  <a:gd name="connsiteX83" fmla="*/ 421891 w 435694"/>
                  <a:gd name="connsiteY83" fmla="*/ 332164 h 494227"/>
                  <a:gd name="connsiteX84" fmla="*/ 104578 w 435694"/>
                  <a:gd name="connsiteY84" fmla="*/ 322519 h 494227"/>
                  <a:gd name="connsiteX85" fmla="*/ 137048 w 435694"/>
                  <a:gd name="connsiteY85" fmla="*/ 303730 h 494227"/>
                  <a:gd name="connsiteX86" fmla="*/ 160598 w 435694"/>
                  <a:gd name="connsiteY86" fmla="*/ 319305 h 494227"/>
                  <a:gd name="connsiteX87" fmla="*/ 196660 w 435694"/>
                  <a:gd name="connsiteY87" fmla="*/ 314364 h 494227"/>
                  <a:gd name="connsiteX88" fmla="*/ 228488 w 435694"/>
                  <a:gd name="connsiteY88" fmla="*/ 295819 h 494227"/>
                  <a:gd name="connsiteX89" fmla="*/ 218028 w 435694"/>
                  <a:gd name="connsiteY89" fmla="*/ 277771 h 494227"/>
                  <a:gd name="connsiteX90" fmla="*/ 192104 w 435694"/>
                  <a:gd name="connsiteY90" fmla="*/ 292976 h 494227"/>
                  <a:gd name="connsiteX91" fmla="*/ 182864 w 435694"/>
                  <a:gd name="connsiteY91" fmla="*/ 276906 h 494227"/>
                  <a:gd name="connsiteX92" fmla="*/ 208916 w 435694"/>
                  <a:gd name="connsiteY92" fmla="*/ 262566 h 494227"/>
                  <a:gd name="connsiteX93" fmla="*/ 199612 w 435694"/>
                  <a:gd name="connsiteY93" fmla="*/ 246620 h 494227"/>
                  <a:gd name="connsiteX94" fmla="*/ 173688 w 435694"/>
                  <a:gd name="connsiteY94" fmla="*/ 261701 h 494227"/>
                  <a:gd name="connsiteX95" fmla="*/ 163549 w 435694"/>
                  <a:gd name="connsiteY95" fmla="*/ 243282 h 494227"/>
                  <a:gd name="connsiteX96" fmla="*/ 189474 w 435694"/>
                  <a:gd name="connsiteY96" fmla="*/ 228202 h 494227"/>
                  <a:gd name="connsiteX97" fmla="*/ 180233 w 435694"/>
                  <a:gd name="connsiteY97" fmla="*/ 212132 h 494227"/>
                  <a:gd name="connsiteX98" fmla="*/ 148149 w 435694"/>
                  <a:gd name="connsiteY98" fmla="*/ 230921 h 494227"/>
                  <a:gd name="connsiteX99" fmla="*/ 128449 w 435694"/>
                  <a:gd name="connsiteY99" fmla="*/ 255662 h 494227"/>
                  <a:gd name="connsiteX100" fmla="*/ 127744 w 435694"/>
                  <a:gd name="connsiteY100" fmla="*/ 287289 h 494227"/>
                  <a:gd name="connsiteX101" fmla="*/ 95403 w 435694"/>
                  <a:gd name="connsiteY101" fmla="*/ 306450 h 494227"/>
                  <a:gd name="connsiteX102" fmla="*/ 81735 w 435694"/>
                  <a:gd name="connsiteY102" fmla="*/ 247115 h 494227"/>
                  <a:gd name="connsiteX103" fmla="*/ 108108 w 435694"/>
                  <a:gd name="connsiteY103" fmla="*/ 165425 h 494227"/>
                  <a:gd name="connsiteX104" fmla="*/ 178116 w 435694"/>
                  <a:gd name="connsiteY104" fmla="*/ 115859 h 494227"/>
                  <a:gd name="connsiteX105" fmla="*/ 263845 w 435694"/>
                  <a:gd name="connsiteY105" fmla="*/ 118180 h 494227"/>
                  <a:gd name="connsiteX106" fmla="*/ 331093 w 435694"/>
                  <a:gd name="connsiteY106" fmla="*/ 171463 h 494227"/>
                  <a:gd name="connsiteX107" fmla="*/ 304078 w 435694"/>
                  <a:gd name="connsiteY107" fmla="*/ 187038 h 494227"/>
                  <a:gd name="connsiteX108" fmla="*/ 303308 w 435694"/>
                  <a:gd name="connsiteY108" fmla="*/ 185678 h 494227"/>
                  <a:gd name="connsiteX109" fmla="*/ 275459 w 435694"/>
                  <a:gd name="connsiteY109" fmla="*/ 169662 h 494227"/>
                  <a:gd name="connsiteX110" fmla="*/ 243696 w 435694"/>
                  <a:gd name="connsiteY110" fmla="*/ 174924 h 494227"/>
                  <a:gd name="connsiteX111" fmla="*/ 215783 w 435694"/>
                  <a:gd name="connsiteY111" fmla="*/ 191241 h 494227"/>
                  <a:gd name="connsiteX112" fmla="*/ 225279 w 435694"/>
                  <a:gd name="connsiteY112" fmla="*/ 207187 h 494227"/>
                  <a:gd name="connsiteX113" fmla="*/ 200639 w 435694"/>
                  <a:gd name="connsiteY113" fmla="*/ 221156 h 494227"/>
                  <a:gd name="connsiteX114" fmla="*/ 211098 w 435694"/>
                  <a:gd name="connsiteY114" fmla="*/ 239079 h 494227"/>
                  <a:gd name="connsiteX115" fmla="*/ 235546 w 435694"/>
                  <a:gd name="connsiteY115" fmla="*/ 225482 h 494227"/>
                  <a:gd name="connsiteX116" fmla="*/ 244787 w 435694"/>
                  <a:gd name="connsiteY116" fmla="*/ 241429 h 494227"/>
                  <a:gd name="connsiteX117" fmla="*/ 220852 w 435694"/>
                  <a:gd name="connsiteY117" fmla="*/ 255150 h 494227"/>
                  <a:gd name="connsiteX118" fmla="*/ 230092 w 435694"/>
                  <a:gd name="connsiteY118" fmla="*/ 271096 h 494227"/>
                  <a:gd name="connsiteX119" fmla="*/ 254091 w 435694"/>
                  <a:gd name="connsiteY119" fmla="*/ 257127 h 494227"/>
                  <a:gd name="connsiteX120" fmla="*/ 264550 w 435694"/>
                  <a:gd name="connsiteY120" fmla="*/ 274928 h 494227"/>
                  <a:gd name="connsiteX121" fmla="*/ 292463 w 435694"/>
                  <a:gd name="connsiteY121" fmla="*/ 258611 h 494227"/>
                  <a:gd name="connsiteX122" fmla="*/ 312035 w 435694"/>
                  <a:gd name="connsiteY122" fmla="*/ 234238 h 494227"/>
                  <a:gd name="connsiteX123" fmla="*/ 313062 w 435694"/>
                  <a:gd name="connsiteY123" fmla="*/ 202984 h 494227"/>
                  <a:gd name="connsiteX124" fmla="*/ 340397 w 435694"/>
                  <a:gd name="connsiteY124" fmla="*/ 187285 h 494227"/>
                  <a:gd name="connsiteX125" fmla="*/ 353616 w 435694"/>
                  <a:gd name="connsiteY125" fmla="*/ 290565 h 494227"/>
                  <a:gd name="connsiteX126" fmla="*/ 290025 w 435694"/>
                  <a:gd name="connsiteY126" fmla="*/ 372956 h 494227"/>
                  <a:gd name="connsiteX127" fmla="*/ 186843 w 435694"/>
                  <a:gd name="connsiteY127" fmla="*/ 386187 h 494227"/>
                  <a:gd name="connsiteX128" fmla="*/ 104578 w 435694"/>
                  <a:gd name="connsiteY128" fmla="*/ 322519 h 494227"/>
                  <a:gd name="connsiteX129" fmla="*/ 399240 w 435694"/>
                  <a:gd name="connsiteY129" fmla="*/ 135985 h 494227"/>
                  <a:gd name="connsiteX130" fmla="*/ 400844 w 435694"/>
                  <a:gd name="connsiteY130" fmla="*/ 132682 h 494227"/>
                  <a:gd name="connsiteX131" fmla="*/ 403604 w 435694"/>
                  <a:gd name="connsiteY131" fmla="*/ 130299 h 494227"/>
                  <a:gd name="connsiteX132" fmla="*/ 407068 w 435694"/>
                  <a:gd name="connsiteY132" fmla="*/ 128873 h 494227"/>
                  <a:gd name="connsiteX133" fmla="*/ 410855 w 435694"/>
                  <a:gd name="connsiteY133" fmla="*/ 128968 h 494227"/>
                  <a:gd name="connsiteX134" fmla="*/ 414319 w 435694"/>
                  <a:gd name="connsiteY134" fmla="*/ 130568 h 494227"/>
                  <a:gd name="connsiteX135" fmla="*/ 416822 w 435694"/>
                  <a:gd name="connsiteY135" fmla="*/ 133407 h 494227"/>
                  <a:gd name="connsiteX136" fmla="*/ 417977 w 435694"/>
                  <a:gd name="connsiteY136" fmla="*/ 137011 h 494227"/>
                  <a:gd name="connsiteX137" fmla="*/ 417592 w 435694"/>
                  <a:gd name="connsiteY137" fmla="*/ 140778 h 494227"/>
                  <a:gd name="connsiteX138" fmla="*/ 415732 w 435694"/>
                  <a:gd name="connsiteY138" fmla="*/ 144081 h 494227"/>
                  <a:gd name="connsiteX139" fmla="*/ 412715 w 435694"/>
                  <a:gd name="connsiteY139" fmla="*/ 146369 h 494227"/>
                  <a:gd name="connsiteX140" fmla="*/ 405849 w 435694"/>
                  <a:gd name="connsiteY140" fmla="*/ 147170 h 494227"/>
                  <a:gd name="connsiteX141" fmla="*/ 400395 w 435694"/>
                  <a:gd name="connsiteY141" fmla="*/ 142908 h 494227"/>
                  <a:gd name="connsiteX142" fmla="*/ 399047 w 435694"/>
                  <a:gd name="connsiteY142" fmla="*/ 139380 h 494227"/>
                  <a:gd name="connsiteX143" fmla="*/ 399240 w 435694"/>
                  <a:gd name="connsiteY143" fmla="*/ 135614 h 494227"/>
                  <a:gd name="connsiteX144" fmla="*/ 399240 w 435694"/>
                  <a:gd name="connsiteY144" fmla="*/ 135985 h 494227"/>
                  <a:gd name="connsiteX145" fmla="*/ 217900 w 435694"/>
                  <a:gd name="connsiteY145" fmla="*/ 18428 h 494227"/>
                  <a:gd name="connsiteX146" fmla="*/ 223034 w 435694"/>
                  <a:gd name="connsiteY146" fmla="*/ 19999 h 494227"/>
                  <a:gd name="connsiteX147" fmla="*/ 226435 w 435694"/>
                  <a:gd name="connsiteY147" fmla="*/ 24180 h 494227"/>
                  <a:gd name="connsiteX148" fmla="*/ 226948 w 435694"/>
                  <a:gd name="connsiteY148" fmla="*/ 29553 h 494227"/>
                  <a:gd name="connsiteX149" fmla="*/ 224381 w 435694"/>
                  <a:gd name="connsiteY149" fmla="*/ 34298 h 494227"/>
                  <a:gd name="connsiteX150" fmla="*/ 219632 w 435694"/>
                  <a:gd name="connsiteY150" fmla="*/ 36806 h 494227"/>
                  <a:gd name="connsiteX151" fmla="*/ 214243 w 435694"/>
                  <a:gd name="connsiteY151" fmla="*/ 36228 h 494227"/>
                  <a:gd name="connsiteX152" fmla="*/ 210136 w 435694"/>
                  <a:gd name="connsiteY152" fmla="*/ 32759 h 494227"/>
                  <a:gd name="connsiteX153" fmla="*/ 208660 w 435694"/>
                  <a:gd name="connsiteY153" fmla="*/ 27575 h 494227"/>
                  <a:gd name="connsiteX154" fmla="*/ 211419 w 435694"/>
                  <a:gd name="connsiteY154" fmla="*/ 21099 h 494227"/>
                  <a:gd name="connsiteX155" fmla="*/ 217900 w 435694"/>
                  <a:gd name="connsiteY155" fmla="*/ 18428 h 494227"/>
                  <a:gd name="connsiteX156" fmla="*/ 35662 w 435694"/>
                  <a:gd name="connsiteY156" fmla="*/ 142042 h 494227"/>
                  <a:gd name="connsiteX157" fmla="*/ 30207 w 435694"/>
                  <a:gd name="connsiteY157" fmla="*/ 146305 h 494227"/>
                  <a:gd name="connsiteX158" fmla="*/ 23342 w 435694"/>
                  <a:gd name="connsiteY158" fmla="*/ 145503 h 494227"/>
                  <a:gd name="connsiteX159" fmla="*/ 19106 w 435694"/>
                  <a:gd name="connsiteY159" fmla="*/ 140019 h 494227"/>
                  <a:gd name="connsiteX160" fmla="*/ 19876 w 435694"/>
                  <a:gd name="connsiteY160" fmla="*/ 133142 h 494227"/>
                  <a:gd name="connsiteX161" fmla="*/ 23277 w 435694"/>
                  <a:gd name="connsiteY161" fmla="*/ 129967 h 494227"/>
                  <a:gd name="connsiteX162" fmla="*/ 27769 w 435694"/>
                  <a:gd name="connsiteY162" fmla="*/ 128816 h 494227"/>
                  <a:gd name="connsiteX163" fmla="*/ 32453 w 435694"/>
                  <a:gd name="connsiteY163" fmla="*/ 129928 h 494227"/>
                  <a:gd name="connsiteX164" fmla="*/ 36752 w 435694"/>
                  <a:gd name="connsiteY164" fmla="*/ 135614 h 494227"/>
                  <a:gd name="connsiteX165" fmla="*/ 36945 w 435694"/>
                  <a:gd name="connsiteY165" fmla="*/ 139188 h 494227"/>
                  <a:gd name="connsiteX166" fmla="*/ 35662 w 435694"/>
                  <a:gd name="connsiteY166" fmla="*/ 142537 h 494227"/>
                  <a:gd name="connsiteX167" fmla="*/ 35662 w 435694"/>
                  <a:gd name="connsiteY167" fmla="*/ 142042 h 494227"/>
                  <a:gd name="connsiteX168" fmla="*/ 36624 w 435694"/>
                  <a:gd name="connsiteY168" fmla="*/ 358120 h 494227"/>
                  <a:gd name="connsiteX169" fmla="*/ 32325 w 435694"/>
                  <a:gd name="connsiteY169" fmla="*/ 363805 h 494227"/>
                  <a:gd name="connsiteX170" fmla="*/ 25459 w 435694"/>
                  <a:gd name="connsiteY170" fmla="*/ 364518 h 494227"/>
                  <a:gd name="connsiteX171" fmla="*/ 20005 w 435694"/>
                  <a:gd name="connsiteY171" fmla="*/ 360347 h 494227"/>
                  <a:gd name="connsiteX172" fmla="*/ 19235 w 435694"/>
                  <a:gd name="connsiteY172" fmla="*/ 353468 h 494227"/>
                  <a:gd name="connsiteX173" fmla="*/ 23470 w 435694"/>
                  <a:gd name="connsiteY173" fmla="*/ 347982 h 494227"/>
                  <a:gd name="connsiteX174" fmla="*/ 30336 w 435694"/>
                  <a:gd name="connsiteY174" fmla="*/ 347179 h 494227"/>
                  <a:gd name="connsiteX175" fmla="*/ 35790 w 435694"/>
                  <a:gd name="connsiteY175" fmla="*/ 351447 h 494227"/>
                  <a:gd name="connsiteX176" fmla="*/ 36945 w 435694"/>
                  <a:gd name="connsiteY176" fmla="*/ 354937 h 494227"/>
                  <a:gd name="connsiteX177" fmla="*/ 36624 w 435694"/>
                  <a:gd name="connsiteY177" fmla="*/ 358614 h 494227"/>
                  <a:gd name="connsiteX178" fmla="*/ 36624 w 435694"/>
                  <a:gd name="connsiteY178" fmla="*/ 358120 h 494227"/>
                  <a:gd name="connsiteX179" fmla="*/ 217900 w 435694"/>
                  <a:gd name="connsiteY179" fmla="*/ 475799 h 494227"/>
                  <a:gd name="connsiteX180" fmla="*/ 212767 w 435694"/>
                  <a:gd name="connsiteY180" fmla="*/ 474233 h 494227"/>
                  <a:gd name="connsiteX181" fmla="*/ 209301 w 435694"/>
                  <a:gd name="connsiteY181" fmla="*/ 470049 h 494227"/>
                  <a:gd name="connsiteX182" fmla="*/ 208852 w 435694"/>
                  <a:gd name="connsiteY182" fmla="*/ 464678 h 494227"/>
                  <a:gd name="connsiteX183" fmla="*/ 211419 w 435694"/>
                  <a:gd name="connsiteY183" fmla="*/ 459930 h 494227"/>
                  <a:gd name="connsiteX184" fmla="*/ 216167 w 435694"/>
                  <a:gd name="connsiteY184" fmla="*/ 457421 h 494227"/>
                  <a:gd name="connsiteX185" fmla="*/ 221558 w 435694"/>
                  <a:gd name="connsiteY185" fmla="*/ 457998 h 494227"/>
                  <a:gd name="connsiteX186" fmla="*/ 225665 w 435694"/>
                  <a:gd name="connsiteY186" fmla="*/ 461470 h 494227"/>
                  <a:gd name="connsiteX187" fmla="*/ 227140 w 435694"/>
                  <a:gd name="connsiteY187" fmla="*/ 466655 h 494227"/>
                  <a:gd name="connsiteX188" fmla="*/ 224381 w 435694"/>
                  <a:gd name="connsiteY188" fmla="*/ 473129 h 494227"/>
                  <a:gd name="connsiteX189" fmla="*/ 217900 w 435694"/>
                  <a:gd name="connsiteY189" fmla="*/ 475799 h 494227"/>
                  <a:gd name="connsiteX190" fmla="*/ 416180 w 435694"/>
                  <a:gd name="connsiteY190" fmla="*/ 361457 h 494227"/>
                  <a:gd name="connsiteX191" fmla="*/ 410726 w 435694"/>
                  <a:gd name="connsiteY191" fmla="*/ 365673 h 494227"/>
                  <a:gd name="connsiteX192" fmla="*/ 403860 w 435694"/>
                  <a:gd name="connsiteY192" fmla="*/ 364922 h 494227"/>
                  <a:gd name="connsiteX193" fmla="*/ 401101 w 435694"/>
                  <a:gd name="connsiteY193" fmla="*/ 362535 h 494227"/>
                  <a:gd name="connsiteX194" fmla="*/ 399497 w 435694"/>
                  <a:gd name="connsiteY194" fmla="*/ 359230 h 494227"/>
                  <a:gd name="connsiteX195" fmla="*/ 399368 w 435694"/>
                  <a:gd name="connsiteY195" fmla="*/ 355053 h 494227"/>
                  <a:gd name="connsiteX196" fmla="*/ 401101 w 435694"/>
                  <a:gd name="connsiteY196" fmla="*/ 351248 h 494227"/>
                  <a:gd name="connsiteX197" fmla="*/ 404374 w 435694"/>
                  <a:gd name="connsiteY197" fmla="*/ 348585 h 494227"/>
                  <a:gd name="connsiteX198" fmla="*/ 408416 w 435694"/>
                  <a:gd name="connsiteY198" fmla="*/ 347616 h 494227"/>
                  <a:gd name="connsiteX199" fmla="*/ 412972 w 435694"/>
                  <a:gd name="connsiteY199" fmla="*/ 348848 h 494227"/>
                  <a:gd name="connsiteX200" fmla="*/ 417143 w 435694"/>
                  <a:gd name="connsiteY200" fmla="*/ 354495 h 494227"/>
                  <a:gd name="connsiteX201" fmla="*/ 416180 w 435694"/>
                  <a:gd name="connsiteY201" fmla="*/ 361457 h 494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435694" h="494227">
                    <a:moveTo>
                      <a:pt x="421891" y="332164"/>
                    </a:moveTo>
                    <a:cubicBezTo>
                      <a:pt x="416886" y="329353"/>
                      <a:pt x="411175" y="328141"/>
                      <a:pt x="405528" y="328699"/>
                    </a:cubicBezTo>
                    <a:cubicBezTo>
                      <a:pt x="399817" y="329251"/>
                      <a:pt x="394491" y="331535"/>
                      <a:pt x="390128" y="335251"/>
                    </a:cubicBezTo>
                    <a:lnTo>
                      <a:pt x="356439" y="315846"/>
                    </a:lnTo>
                    <a:cubicBezTo>
                      <a:pt x="366963" y="294475"/>
                      <a:pt x="372481" y="270956"/>
                      <a:pt x="372481" y="247115"/>
                    </a:cubicBezTo>
                    <a:cubicBezTo>
                      <a:pt x="372481" y="223274"/>
                      <a:pt x="366963" y="199754"/>
                      <a:pt x="356439" y="178385"/>
                    </a:cubicBezTo>
                    <a:lnTo>
                      <a:pt x="390128" y="158977"/>
                    </a:lnTo>
                    <a:cubicBezTo>
                      <a:pt x="395133" y="163314"/>
                      <a:pt x="401550" y="165724"/>
                      <a:pt x="408159" y="165776"/>
                    </a:cubicBezTo>
                    <a:cubicBezTo>
                      <a:pt x="413293" y="165755"/>
                      <a:pt x="418362" y="164294"/>
                      <a:pt x="422726" y="161558"/>
                    </a:cubicBezTo>
                    <a:cubicBezTo>
                      <a:pt x="427089" y="158821"/>
                      <a:pt x="430618" y="154917"/>
                      <a:pt x="432864" y="150288"/>
                    </a:cubicBezTo>
                    <a:cubicBezTo>
                      <a:pt x="435110" y="145657"/>
                      <a:pt x="436072" y="140485"/>
                      <a:pt x="435559" y="135352"/>
                    </a:cubicBezTo>
                    <a:cubicBezTo>
                      <a:pt x="435046" y="130219"/>
                      <a:pt x="433121" y="125331"/>
                      <a:pt x="429977" y="121238"/>
                    </a:cubicBezTo>
                    <a:cubicBezTo>
                      <a:pt x="426833" y="117145"/>
                      <a:pt x="422661" y="114010"/>
                      <a:pt x="417849" y="112186"/>
                    </a:cubicBezTo>
                    <a:cubicBezTo>
                      <a:pt x="413036" y="110362"/>
                      <a:pt x="407774" y="109922"/>
                      <a:pt x="402705" y="110916"/>
                    </a:cubicBezTo>
                    <a:cubicBezTo>
                      <a:pt x="397636" y="111909"/>
                      <a:pt x="393016" y="114296"/>
                      <a:pt x="389230" y="117808"/>
                    </a:cubicBezTo>
                    <a:cubicBezTo>
                      <a:pt x="385443" y="121320"/>
                      <a:pt x="382749" y="125818"/>
                      <a:pt x="381337" y="130793"/>
                    </a:cubicBezTo>
                    <a:cubicBezTo>
                      <a:pt x="380439" y="134865"/>
                      <a:pt x="380439" y="139083"/>
                      <a:pt x="381337" y="143155"/>
                    </a:cubicBezTo>
                    <a:lnTo>
                      <a:pt x="347648" y="162562"/>
                    </a:lnTo>
                    <a:cubicBezTo>
                      <a:pt x="334430" y="142389"/>
                      <a:pt x="316719" y="125581"/>
                      <a:pt x="295929" y="113477"/>
                    </a:cubicBezTo>
                    <a:cubicBezTo>
                      <a:pt x="275074" y="101373"/>
                      <a:pt x="251717" y="94308"/>
                      <a:pt x="227654" y="92843"/>
                    </a:cubicBezTo>
                    <a:lnTo>
                      <a:pt x="227654" y="53781"/>
                    </a:lnTo>
                    <a:cubicBezTo>
                      <a:pt x="233813" y="51596"/>
                      <a:pt x="238947" y="47307"/>
                      <a:pt x="242284" y="41672"/>
                    </a:cubicBezTo>
                    <a:cubicBezTo>
                      <a:pt x="245557" y="36038"/>
                      <a:pt x="246776" y="29419"/>
                      <a:pt x="245621" y="22986"/>
                    </a:cubicBezTo>
                    <a:cubicBezTo>
                      <a:pt x="244530" y="16553"/>
                      <a:pt x="241193" y="10718"/>
                      <a:pt x="236188" y="6512"/>
                    </a:cubicBezTo>
                    <a:cubicBezTo>
                      <a:pt x="231247" y="2307"/>
                      <a:pt x="224894" y="0"/>
                      <a:pt x="218414" y="0"/>
                    </a:cubicBezTo>
                    <a:cubicBezTo>
                      <a:pt x="211868" y="0"/>
                      <a:pt x="205580" y="2307"/>
                      <a:pt x="200575" y="6512"/>
                    </a:cubicBezTo>
                    <a:cubicBezTo>
                      <a:pt x="195569" y="10718"/>
                      <a:pt x="192232" y="16553"/>
                      <a:pt x="191142" y="22986"/>
                    </a:cubicBezTo>
                    <a:cubicBezTo>
                      <a:pt x="190051" y="29419"/>
                      <a:pt x="191206" y="36038"/>
                      <a:pt x="194542" y="41672"/>
                    </a:cubicBezTo>
                    <a:cubicBezTo>
                      <a:pt x="197815" y="47307"/>
                      <a:pt x="203013" y="51596"/>
                      <a:pt x="209109" y="53781"/>
                    </a:cubicBezTo>
                    <a:lnTo>
                      <a:pt x="209109" y="92596"/>
                    </a:lnTo>
                    <a:cubicBezTo>
                      <a:pt x="185110" y="94061"/>
                      <a:pt x="161688" y="101126"/>
                      <a:pt x="140898" y="113230"/>
                    </a:cubicBezTo>
                    <a:cubicBezTo>
                      <a:pt x="120043" y="125334"/>
                      <a:pt x="102332" y="142142"/>
                      <a:pt x="89114" y="162315"/>
                    </a:cubicBezTo>
                    <a:lnTo>
                      <a:pt x="54912" y="142908"/>
                    </a:lnTo>
                    <a:cubicBezTo>
                      <a:pt x="55875" y="138843"/>
                      <a:pt x="55875" y="134611"/>
                      <a:pt x="54912" y="130546"/>
                    </a:cubicBezTo>
                    <a:cubicBezTo>
                      <a:pt x="53180" y="123533"/>
                      <a:pt x="48752" y="117492"/>
                      <a:pt x="42592" y="113735"/>
                    </a:cubicBezTo>
                    <a:cubicBezTo>
                      <a:pt x="38164" y="111151"/>
                      <a:pt x="33159" y="109835"/>
                      <a:pt x="28026" y="109932"/>
                    </a:cubicBezTo>
                    <a:cubicBezTo>
                      <a:pt x="22892" y="110029"/>
                      <a:pt x="17951" y="111535"/>
                      <a:pt x="13652" y="114284"/>
                    </a:cubicBezTo>
                    <a:cubicBezTo>
                      <a:pt x="9289" y="117032"/>
                      <a:pt x="5823" y="120918"/>
                      <a:pt x="3578" y="125513"/>
                    </a:cubicBezTo>
                    <a:cubicBezTo>
                      <a:pt x="1331" y="130108"/>
                      <a:pt x="433" y="135234"/>
                      <a:pt x="883" y="140327"/>
                    </a:cubicBezTo>
                    <a:cubicBezTo>
                      <a:pt x="1396" y="145421"/>
                      <a:pt x="3257" y="150284"/>
                      <a:pt x="6272" y="154383"/>
                    </a:cubicBezTo>
                    <a:cubicBezTo>
                      <a:pt x="9352" y="158482"/>
                      <a:pt x="13459" y="161657"/>
                      <a:pt x="18208" y="163560"/>
                    </a:cubicBezTo>
                    <a:cubicBezTo>
                      <a:pt x="22956" y="165461"/>
                      <a:pt x="28154" y="166017"/>
                      <a:pt x="33159" y="165166"/>
                    </a:cubicBezTo>
                    <a:cubicBezTo>
                      <a:pt x="38228" y="164314"/>
                      <a:pt x="42913" y="162087"/>
                      <a:pt x="46763" y="158730"/>
                    </a:cubicBezTo>
                    <a:lnTo>
                      <a:pt x="80579" y="178138"/>
                    </a:lnTo>
                    <a:cubicBezTo>
                      <a:pt x="69992" y="199475"/>
                      <a:pt x="64473" y="222978"/>
                      <a:pt x="64473" y="246805"/>
                    </a:cubicBezTo>
                    <a:cubicBezTo>
                      <a:pt x="64473" y="270633"/>
                      <a:pt x="69992" y="294137"/>
                      <a:pt x="80579" y="315474"/>
                    </a:cubicBezTo>
                    <a:lnTo>
                      <a:pt x="45672" y="335251"/>
                    </a:lnTo>
                    <a:cubicBezTo>
                      <a:pt x="41822" y="331946"/>
                      <a:pt x="37137" y="329758"/>
                      <a:pt x="32133" y="328936"/>
                    </a:cubicBezTo>
                    <a:cubicBezTo>
                      <a:pt x="27127" y="328115"/>
                      <a:pt x="21994" y="328686"/>
                      <a:pt x="17310" y="330592"/>
                    </a:cubicBezTo>
                    <a:cubicBezTo>
                      <a:pt x="12561" y="332491"/>
                      <a:pt x="8518" y="335655"/>
                      <a:pt x="5438" y="339729"/>
                    </a:cubicBezTo>
                    <a:cubicBezTo>
                      <a:pt x="2423" y="343798"/>
                      <a:pt x="561" y="348630"/>
                      <a:pt x="112" y="353686"/>
                    </a:cubicBezTo>
                    <a:cubicBezTo>
                      <a:pt x="-337" y="358743"/>
                      <a:pt x="561" y="363831"/>
                      <a:pt x="2808" y="368394"/>
                    </a:cubicBezTo>
                    <a:cubicBezTo>
                      <a:pt x="4989" y="372962"/>
                      <a:pt x="8454" y="376825"/>
                      <a:pt x="12689" y="379565"/>
                    </a:cubicBezTo>
                    <a:cubicBezTo>
                      <a:pt x="16988" y="382312"/>
                      <a:pt x="21930" y="383826"/>
                      <a:pt x="26999" y="383942"/>
                    </a:cubicBezTo>
                    <a:cubicBezTo>
                      <a:pt x="32068" y="384063"/>
                      <a:pt x="37073" y="382786"/>
                      <a:pt x="41501" y="380245"/>
                    </a:cubicBezTo>
                    <a:cubicBezTo>
                      <a:pt x="46442" y="377396"/>
                      <a:pt x="50420" y="373071"/>
                      <a:pt x="52795" y="367867"/>
                    </a:cubicBezTo>
                    <a:cubicBezTo>
                      <a:pt x="55233" y="362663"/>
                      <a:pt x="55939" y="356837"/>
                      <a:pt x="54912" y="351196"/>
                    </a:cubicBezTo>
                    <a:lnTo>
                      <a:pt x="88536" y="331792"/>
                    </a:lnTo>
                    <a:cubicBezTo>
                      <a:pt x="101691" y="352011"/>
                      <a:pt x="119466" y="368856"/>
                      <a:pt x="140320" y="380983"/>
                    </a:cubicBezTo>
                    <a:cubicBezTo>
                      <a:pt x="161175" y="393111"/>
                      <a:pt x="184533" y="400183"/>
                      <a:pt x="208660" y="401633"/>
                    </a:cubicBezTo>
                    <a:lnTo>
                      <a:pt x="208660" y="440448"/>
                    </a:lnTo>
                    <a:cubicBezTo>
                      <a:pt x="202499" y="442636"/>
                      <a:pt x="197302" y="446923"/>
                      <a:pt x="194029" y="452557"/>
                    </a:cubicBezTo>
                    <a:cubicBezTo>
                      <a:pt x="190757" y="458191"/>
                      <a:pt x="189538" y="464813"/>
                      <a:pt x="190628" y="471243"/>
                    </a:cubicBezTo>
                    <a:cubicBezTo>
                      <a:pt x="191784" y="477679"/>
                      <a:pt x="195120" y="483512"/>
                      <a:pt x="200061" y="487715"/>
                    </a:cubicBezTo>
                    <a:cubicBezTo>
                      <a:pt x="205066" y="491924"/>
                      <a:pt x="211355" y="494228"/>
                      <a:pt x="217900" y="494228"/>
                    </a:cubicBezTo>
                    <a:cubicBezTo>
                      <a:pt x="224445" y="494228"/>
                      <a:pt x="230733" y="491924"/>
                      <a:pt x="235739" y="487715"/>
                    </a:cubicBezTo>
                    <a:cubicBezTo>
                      <a:pt x="240680" y="483512"/>
                      <a:pt x="244017" y="477679"/>
                      <a:pt x="245171" y="471243"/>
                    </a:cubicBezTo>
                    <a:cubicBezTo>
                      <a:pt x="246263" y="464813"/>
                      <a:pt x="245043" y="458191"/>
                      <a:pt x="241770" y="452557"/>
                    </a:cubicBezTo>
                    <a:cubicBezTo>
                      <a:pt x="238498" y="446923"/>
                      <a:pt x="233300" y="442636"/>
                      <a:pt x="227140" y="440448"/>
                    </a:cubicBezTo>
                    <a:lnTo>
                      <a:pt x="227140" y="401633"/>
                    </a:lnTo>
                    <a:cubicBezTo>
                      <a:pt x="251204" y="400170"/>
                      <a:pt x="274561" y="393105"/>
                      <a:pt x="295416" y="380996"/>
                    </a:cubicBezTo>
                    <a:cubicBezTo>
                      <a:pt x="316271" y="368894"/>
                      <a:pt x="333980" y="352088"/>
                      <a:pt x="347135" y="331914"/>
                    </a:cubicBezTo>
                    <a:lnTo>
                      <a:pt x="380888" y="351325"/>
                    </a:lnTo>
                    <a:cubicBezTo>
                      <a:pt x="379989" y="355393"/>
                      <a:pt x="379989" y="359609"/>
                      <a:pt x="380888" y="363684"/>
                    </a:cubicBezTo>
                    <a:cubicBezTo>
                      <a:pt x="382620" y="370697"/>
                      <a:pt x="387048" y="376735"/>
                      <a:pt x="393208" y="380496"/>
                    </a:cubicBezTo>
                    <a:cubicBezTo>
                      <a:pt x="396353" y="382305"/>
                      <a:pt x="399881" y="383473"/>
                      <a:pt x="403475" y="383942"/>
                    </a:cubicBezTo>
                    <a:cubicBezTo>
                      <a:pt x="407068" y="384404"/>
                      <a:pt x="410726" y="384153"/>
                      <a:pt x="414255" y="383197"/>
                    </a:cubicBezTo>
                    <a:cubicBezTo>
                      <a:pt x="417720" y="382247"/>
                      <a:pt x="420993" y="380611"/>
                      <a:pt x="423880" y="378385"/>
                    </a:cubicBezTo>
                    <a:cubicBezTo>
                      <a:pt x="426768" y="376164"/>
                      <a:pt x="429207" y="373392"/>
                      <a:pt x="431004" y="370235"/>
                    </a:cubicBezTo>
                    <a:cubicBezTo>
                      <a:pt x="432800" y="367078"/>
                      <a:pt x="433955" y="363594"/>
                      <a:pt x="434468" y="359987"/>
                    </a:cubicBezTo>
                    <a:cubicBezTo>
                      <a:pt x="434918" y="356375"/>
                      <a:pt x="434661" y="352711"/>
                      <a:pt x="433698" y="349194"/>
                    </a:cubicBezTo>
                    <a:cubicBezTo>
                      <a:pt x="432736" y="345684"/>
                      <a:pt x="431131" y="342392"/>
                      <a:pt x="428886" y="339511"/>
                    </a:cubicBezTo>
                    <a:cubicBezTo>
                      <a:pt x="426640" y="336630"/>
                      <a:pt x="423880" y="334217"/>
                      <a:pt x="420736" y="332408"/>
                    </a:cubicBezTo>
                    <a:lnTo>
                      <a:pt x="421891" y="332164"/>
                    </a:lnTo>
                    <a:close/>
                    <a:moveTo>
                      <a:pt x="104578" y="322519"/>
                    </a:moveTo>
                    <a:lnTo>
                      <a:pt x="137048" y="303730"/>
                    </a:lnTo>
                    <a:cubicBezTo>
                      <a:pt x="143336" y="310988"/>
                      <a:pt x="151486" y="316379"/>
                      <a:pt x="160598" y="319305"/>
                    </a:cubicBezTo>
                    <a:cubicBezTo>
                      <a:pt x="172789" y="322468"/>
                      <a:pt x="185751" y="320691"/>
                      <a:pt x="196660" y="314364"/>
                    </a:cubicBezTo>
                    <a:lnTo>
                      <a:pt x="228488" y="295819"/>
                    </a:lnTo>
                    <a:lnTo>
                      <a:pt x="218028" y="277771"/>
                    </a:lnTo>
                    <a:lnTo>
                      <a:pt x="192104" y="292976"/>
                    </a:lnTo>
                    <a:lnTo>
                      <a:pt x="182864" y="276906"/>
                    </a:lnTo>
                    <a:lnTo>
                      <a:pt x="208916" y="262566"/>
                    </a:lnTo>
                    <a:lnTo>
                      <a:pt x="199612" y="246620"/>
                    </a:lnTo>
                    <a:lnTo>
                      <a:pt x="173688" y="261701"/>
                    </a:lnTo>
                    <a:lnTo>
                      <a:pt x="163549" y="243282"/>
                    </a:lnTo>
                    <a:lnTo>
                      <a:pt x="189474" y="228202"/>
                    </a:lnTo>
                    <a:lnTo>
                      <a:pt x="180233" y="212132"/>
                    </a:lnTo>
                    <a:lnTo>
                      <a:pt x="148149" y="230921"/>
                    </a:lnTo>
                    <a:cubicBezTo>
                      <a:pt x="139037" y="236787"/>
                      <a:pt x="132107" y="245479"/>
                      <a:pt x="128449" y="255662"/>
                    </a:cubicBezTo>
                    <a:cubicBezTo>
                      <a:pt x="124791" y="265845"/>
                      <a:pt x="124535" y="276957"/>
                      <a:pt x="127744" y="287289"/>
                    </a:cubicBezTo>
                    <a:lnTo>
                      <a:pt x="95403" y="306450"/>
                    </a:lnTo>
                    <a:cubicBezTo>
                      <a:pt x="86419" y="287979"/>
                      <a:pt x="81670" y="267681"/>
                      <a:pt x="81735" y="247115"/>
                    </a:cubicBezTo>
                    <a:cubicBezTo>
                      <a:pt x="81478" y="217744"/>
                      <a:pt x="90718" y="189085"/>
                      <a:pt x="108108" y="165425"/>
                    </a:cubicBezTo>
                    <a:cubicBezTo>
                      <a:pt x="125497" y="141765"/>
                      <a:pt x="150074" y="124376"/>
                      <a:pt x="178116" y="115859"/>
                    </a:cubicBezTo>
                    <a:cubicBezTo>
                      <a:pt x="206222" y="107344"/>
                      <a:pt x="236316" y="108157"/>
                      <a:pt x="263845" y="118180"/>
                    </a:cubicBezTo>
                    <a:cubicBezTo>
                      <a:pt x="291437" y="128203"/>
                      <a:pt x="315051" y="146896"/>
                      <a:pt x="331093" y="171463"/>
                    </a:cubicBezTo>
                    <a:lnTo>
                      <a:pt x="304078" y="187038"/>
                    </a:lnTo>
                    <a:lnTo>
                      <a:pt x="303308" y="185678"/>
                    </a:lnTo>
                    <a:cubicBezTo>
                      <a:pt x="296186" y="177279"/>
                      <a:pt x="286304" y="171622"/>
                      <a:pt x="275459" y="169662"/>
                    </a:cubicBezTo>
                    <a:cubicBezTo>
                      <a:pt x="264550" y="167702"/>
                      <a:pt x="253385" y="169561"/>
                      <a:pt x="243696" y="174924"/>
                    </a:cubicBezTo>
                    <a:lnTo>
                      <a:pt x="215783" y="191241"/>
                    </a:lnTo>
                    <a:lnTo>
                      <a:pt x="225279" y="207187"/>
                    </a:lnTo>
                    <a:lnTo>
                      <a:pt x="200639" y="221156"/>
                    </a:lnTo>
                    <a:lnTo>
                      <a:pt x="211098" y="239079"/>
                    </a:lnTo>
                    <a:lnTo>
                      <a:pt x="235546" y="225482"/>
                    </a:lnTo>
                    <a:lnTo>
                      <a:pt x="244787" y="241429"/>
                    </a:lnTo>
                    <a:lnTo>
                      <a:pt x="220852" y="255150"/>
                    </a:lnTo>
                    <a:lnTo>
                      <a:pt x="230092" y="271096"/>
                    </a:lnTo>
                    <a:lnTo>
                      <a:pt x="254091" y="257127"/>
                    </a:lnTo>
                    <a:lnTo>
                      <a:pt x="264550" y="274928"/>
                    </a:lnTo>
                    <a:lnTo>
                      <a:pt x="292463" y="258611"/>
                    </a:lnTo>
                    <a:cubicBezTo>
                      <a:pt x="301447" y="252820"/>
                      <a:pt x="308313" y="244268"/>
                      <a:pt x="312035" y="234238"/>
                    </a:cubicBezTo>
                    <a:cubicBezTo>
                      <a:pt x="315757" y="224208"/>
                      <a:pt x="316142" y="213241"/>
                      <a:pt x="313062" y="202984"/>
                    </a:cubicBezTo>
                    <a:lnTo>
                      <a:pt x="340397" y="187285"/>
                    </a:lnTo>
                    <a:cubicBezTo>
                      <a:pt x="358300" y="218594"/>
                      <a:pt x="363049" y="255745"/>
                      <a:pt x="353616" y="290565"/>
                    </a:cubicBezTo>
                    <a:cubicBezTo>
                      <a:pt x="344119" y="325388"/>
                      <a:pt x="321275" y="355021"/>
                      <a:pt x="290025" y="372956"/>
                    </a:cubicBezTo>
                    <a:cubicBezTo>
                      <a:pt x="258711" y="390885"/>
                      <a:pt x="221622" y="395646"/>
                      <a:pt x="186843" y="386187"/>
                    </a:cubicBezTo>
                    <a:cubicBezTo>
                      <a:pt x="152063" y="376729"/>
                      <a:pt x="122481" y="353827"/>
                      <a:pt x="104578" y="322519"/>
                    </a:cubicBezTo>
                    <a:close/>
                    <a:moveTo>
                      <a:pt x="399240" y="135985"/>
                    </a:moveTo>
                    <a:cubicBezTo>
                      <a:pt x="399561" y="134787"/>
                      <a:pt x="400074" y="133662"/>
                      <a:pt x="400844" y="132682"/>
                    </a:cubicBezTo>
                    <a:cubicBezTo>
                      <a:pt x="401550" y="131702"/>
                      <a:pt x="402512" y="130890"/>
                      <a:pt x="403604" y="130299"/>
                    </a:cubicBezTo>
                    <a:cubicBezTo>
                      <a:pt x="404630" y="129588"/>
                      <a:pt x="405849" y="129102"/>
                      <a:pt x="407068" y="128873"/>
                    </a:cubicBezTo>
                    <a:cubicBezTo>
                      <a:pt x="408352" y="128644"/>
                      <a:pt x="409635" y="128676"/>
                      <a:pt x="410855" y="128968"/>
                    </a:cubicBezTo>
                    <a:cubicBezTo>
                      <a:pt x="412138" y="129260"/>
                      <a:pt x="413293" y="129804"/>
                      <a:pt x="414319" y="130568"/>
                    </a:cubicBezTo>
                    <a:cubicBezTo>
                      <a:pt x="415346" y="131332"/>
                      <a:pt x="416180" y="132299"/>
                      <a:pt x="416822" y="133407"/>
                    </a:cubicBezTo>
                    <a:cubicBezTo>
                      <a:pt x="417399" y="134516"/>
                      <a:pt x="417849" y="135742"/>
                      <a:pt x="417977" y="137011"/>
                    </a:cubicBezTo>
                    <a:cubicBezTo>
                      <a:pt x="418106" y="138278"/>
                      <a:pt x="417977" y="139561"/>
                      <a:pt x="417592" y="140778"/>
                    </a:cubicBezTo>
                    <a:cubicBezTo>
                      <a:pt x="417207" y="141994"/>
                      <a:pt x="416566" y="143119"/>
                      <a:pt x="415732" y="144081"/>
                    </a:cubicBezTo>
                    <a:cubicBezTo>
                      <a:pt x="414897" y="145043"/>
                      <a:pt x="413870" y="145821"/>
                      <a:pt x="412715" y="146369"/>
                    </a:cubicBezTo>
                    <a:cubicBezTo>
                      <a:pt x="410598" y="147530"/>
                      <a:pt x="408159" y="147818"/>
                      <a:pt x="405849" y="147170"/>
                    </a:cubicBezTo>
                    <a:cubicBezTo>
                      <a:pt x="403539" y="146523"/>
                      <a:pt x="401550" y="144992"/>
                      <a:pt x="400395" y="142908"/>
                    </a:cubicBezTo>
                    <a:cubicBezTo>
                      <a:pt x="399689" y="141839"/>
                      <a:pt x="399240" y="140637"/>
                      <a:pt x="399047" y="139380"/>
                    </a:cubicBezTo>
                    <a:cubicBezTo>
                      <a:pt x="398855" y="138123"/>
                      <a:pt x="398919" y="136840"/>
                      <a:pt x="399240" y="135614"/>
                    </a:cubicBezTo>
                    <a:lnTo>
                      <a:pt x="399240" y="135985"/>
                    </a:lnTo>
                    <a:close/>
                    <a:moveTo>
                      <a:pt x="217900" y="18428"/>
                    </a:moveTo>
                    <a:cubicBezTo>
                      <a:pt x="219761" y="18428"/>
                      <a:pt x="221558" y="18975"/>
                      <a:pt x="223034" y="19999"/>
                    </a:cubicBezTo>
                    <a:cubicBezTo>
                      <a:pt x="224574" y="21023"/>
                      <a:pt x="225792" y="22479"/>
                      <a:pt x="226435" y="24180"/>
                    </a:cubicBezTo>
                    <a:cubicBezTo>
                      <a:pt x="227140" y="25881"/>
                      <a:pt x="227332" y="27752"/>
                      <a:pt x="226948" y="29553"/>
                    </a:cubicBezTo>
                    <a:cubicBezTo>
                      <a:pt x="226627" y="31355"/>
                      <a:pt x="225728" y="33007"/>
                      <a:pt x="224381" y="34298"/>
                    </a:cubicBezTo>
                    <a:cubicBezTo>
                      <a:pt x="223098" y="35590"/>
                      <a:pt x="221429" y="36463"/>
                      <a:pt x="219632" y="36806"/>
                    </a:cubicBezTo>
                    <a:cubicBezTo>
                      <a:pt x="217836" y="37150"/>
                      <a:pt x="215975" y="36949"/>
                      <a:pt x="214243" y="36228"/>
                    </a:cubicBezTo>
                    <a:cubicBezTo>
                      <a:pt x="212574" y="35508"/>
                      <a:pt x="211163" y="34300"/>
                      <a:pt x="210136" y="32759"/>
                    </a:cubicBezTo>
                    <a:cubicBezTo>
                      <a:pt x="209109" y="31219"/>
                      <a:pt x="208596" y="29414"/>
                      <a:pt x="208660" y="27575"/>
                    </a:cubicBezTo>
                    <a:cubicBezTo>
                      <a:pt x="208660" y="25138"/>
                      <a:pt x="209686" y="22811"/>
                      <a:pt x="211419" y="21099"/>
                    </a:cubicBezTo>
                    <a:cubicBezTo>
                      <a:pt x="213151" y="19387"/>
                      <a:pt x="215461" y="18427"/>
                      <a:pt x="217900" y="18428"/>
                    </a:cubicBezTo>
                    <a:close/>
                    <a:moveTo>
                      <a:pt x="35662" y="142042"/>
                    </a:moveTo>
                    <a:cubicBezTo>
                      <a:pt x="34443" y="144126"/>
                      <a:pt x="32518" y="145658"/>
                      <a:pt x="30207" y="146305"/>
                    </a:cubicBezTo>
                    <a:cubicBezTo>
                      <a:pt x="27897" y="146953"/>
                      <a:pt x="25395" y="146665"/>
                      <a:pt x="23342" y="145503"/>
                    </a:cubicBezTo>
                    <a:cubicBezTo>
                      <a:pt x="21288" y="144288"/>
                      <a:pt x="19748" y="142322"/>
                      <a:pt x="19106" y="140019"/>
                    </a:cubicBezTo>
                    <a:cubicBezTo>
                      <a:pt x="18465" y="137715"/>
                      <a:pt x="18721" y="135251"/>
                      <a:pt x="19876" y="133142"/>
                    </a:cubicBezTo>
                    <a:cubicBezTo>
                      <a:pt x="20710" y="131815"/>
                      <a:pt x="21865" y="130723"/>
                      <a:pt x="23277" y="129967"/>
                    </a:cubicBezTo>
                    <a:cubicBezTo>
                      <a:pt x="24625" y="129211"/>
                      <a:pt x="26165" y="128816"/>
                      <a:pt x="27769" y="128816"/>
                    </a:cubicBezTo>
                    <a:cubicBezTo>
                      <a:pt x="29373" y="128817"/>
                      <a:pt x="30977" y="129197"/>
                      <a:pt x="32453" y="129928"/>
                    </a:cubicBezTo>
                    <a:cubicBezTo>
                      <a:pt x="34571" y="131199"/>
                      <a:pt x="36111" y="133235"/>
                      <a:pt x="36752" y="135614"/>
                    </a:cubicBezTo>
                    <a:cubicBezTo>
                      <a:pt x="37073" y="136784"/>
                      <a:pt x="37137" y="137999"/>
                      <a:pt x="36945" y="139188"/>
                    </a:cubicBezTo>
                    <a:cubicBezTo>
                      <a:pt x="36752" y="140377"/>
                      <a:pt x="36303" y="141515"/>
                      <a:pt x="35662" y="142537"/>
                    </a:cubicBezTo>
                    <a:lnTo>
                      <a:pt x="35662" y="142042"/>
                    </a:lnTo>
                    <a:close/>
                    <a:moveTo>
                      <a:pt x="36624" y="358120"/>
                    </a:moveTo>
                    <a:cubicBezTo>
                      <a:pt x="35982" y="360501"/>
                      <a:pt x="34443" y="362535"/>
                      <a:pt x="32325" y="363805"/>
                    </a:cubicBezTo>
                    <a:cubicBezTo>
                      <a:pt x="30207" y="364903"/>
                      <a:pt x="27769" y="365159"/>
                      <a:pt x="25459" y="364518"/>
                    </a:cubicBezTo>
                    <a:cubicBezTo>
                      <a:pt x="23213" y="363876"/>
                      <a:pt x="21224" y="362381"/>
                      <a:pt x="20005" y="360347"/>
                    </a:cubicBezTo>
                    <a:cubicBezTo>
                      <a:pt x="18850" y="358236"/>
                      <a:pt x="18593" y="355772"/>
                      <a:pt x="19235" y="353468"/>
                    </a:cubicBezTo>
                    <a:cubicBezTo>
                      <a:pt x="19876" y="351164"/>
                      <a:pt x="21416" y="349201"/>
                      <a:pt x="23470" y="347982"/>
                    </a:cubicBezTo>
                    <a:cubicBezTo>
                      <a:pt x="25523" y="346820"/>
                      <a:pt x="28026" y="346538"/>
                      <a:pt x="30336" y="347179"/>
                    </a:cubicBezTo>
                    <a:cubicBezTo>
                      <a:pt x="32646" y="347828"/>
                      <a:pt x="34571" y="349361"/>
                      <a:pt x="35790" y="351447"/>
                    </a:cubicBezTo>
                    <a:cubicBezTo>
                      <a:pt x="36432" y="352518"/>
                      <a:pt x="36817" y="353705"/>
                      <a:pt x="36945" y="354937"/>
                    </a:cubicBezTo>
                    <a:cubicBezTo>
                      <a:pt x="37137" y="356176"/>
                      <a:pt x="37009" y="357427"/>
                      <a:pt x="36624" y="358614"/>
                    </a:cubicBezTo>
                    <a:lnTo>
                      <a:pt x="36624" y="358120"/>
                    </a:lnTo>
                    <a:close/>
                    <a:moveTo>
                      <a:pt x="217900" y="475799"/>
                    </a:moveTo>
                    <a:cubicBezTo>
                      <a:pt x="216039" y="475799"/>
                      <a:pt x="214243" y="475253"/>
                      <a:pt x="212767" y="474233"/>
                    </a:cubicBezTo>
                    <a:cubicBezTo>
                      <a:pt x="211227" y="473206"/>
                      <a:pt x="210007" y="471750"/>
                      <a:pt x="209301" y="470049"/>
                    </a:cubicBezTo>
                    <a:cubicBezTo>
                      <a:pt x="208660" y="468349"/>
                      <a:pt x="208467" y="466475"/>
                      <a:pt x="208852" y="464678"/>
                    </a:cubicBezTo>
                    <a:cubicBezTo>
                      <a:pt x="209173" y="462875"/>
                      <a:pt x="210071" y="461220"/>
                      <a:pt x="211419" y="459930"/>
                    </a:cubicBezTo>
                    <a:cubicBezTo>
                      <a:pt x="212703" y="458640"/>
                      <a:pt x="214371" y="457767"/>
                      <a:pt x="216167" y="457421"/>
                    </a:cubicBezTo>
                    <a:cubicBezTo>
                      <a:pt x="217964" y="457081"/>
                      <a:pt x="219825" y="457280"/>
                      <a:pt x="221558" y="457998"/>
                    </a:cubicBezTo>
                    <a:cubicBezTo>
                      <a:pt x="223226" y="458723"/>
                      <a:pt x="224638" y="459930"/>
                      <a:pt x="225665" y="461470"/>
                    </a:cubicBezTo>
                    <a:cubicBezTo>
                      <a:pt x="226691" y="463010"/>
                      <a:pt x="227205" y="464813"/>
                      <a:pt x="227140" y="466655"/>
                    </a:cubicBezTo>
                    <a:cubicBezTo>
                      <a:pt x="227140" y="469093"/>
                      <a:pt x="226114" y="471416"/>
                      <a:pt x="224381" y="473129"/>
                    </a:cubicBezTo>
                    <a:cubicBezTo>
                      <a:pt x="222648" y="474842"/>
                      <a:pt x="220338" y="475799"/>
                      <a:pt x="217900" y="475799"/>
                    </a:cubicBezTo>
                    <a:close/>
                    <a:moveTo>
                      <a:pt x="416180" y="361457"/>
                    </a:moveTo>
                    <a:cubicBezTo>
                      <a:pt x="414962" y="363517"/>
                      <a:pt x="413036" y="365031"/>
                      <a:pt x="410726" y="365673"/>
                    </a:cubicBezTo>
                    <a:cubicBezTo>
                      <a:pt x="408416" y="366321"/>
                      <a:pt x="405914" y="366051"/>
                      <a:pt x="403860" y="364922"/>
                    </a:cubicBezTo>
                    <a:cubicBezTo>
                      <a:pt x="402769" y="364325"/>
                      <a:pt x="401807" y="363517"/>
                      <a:pt x="401101" y="362535"/>
                    </a:cubicBezTo>
                    <a:cubicBezTo>
                      <a:pt x="400331" y="361560"/>
                      <a:pt x="399817" y="360430"/>
                      <a:pt x="399497" y="359230"/>
                    </a:cubicBezTo>
                    <a:cubicBezTo>
                      <a:pt x="399176" y="357870"/>
                      <a:pt x="399111" y="356439"/>
                      <a:pt x="399368" y="355053"/>
                    </a:cubicBezTo>
                    <a:cubicBezTo>
                      <a:pt x="399689" y="353667"/>
                      <a:pt x="400267" y="352364"/>
                      <a:pt x="401101" y="351248"/>
                    </a:cubicBezTo>
                    <a:cubicBezTo>
                      <a:pt x="401999" y="350125"/>
                      <a:pt x="403090" y="349214"/>
                      <a:pt x="404374" y="348585"/>
                    </a:cubicBezTo>
                    <a:cubicBezTo>
                      <a:pt x="405592" y="347956"/>
                      <a:pt x="407004" y="347622"/>
                      <a:pt x="408416" y="347616"/>
                    </a:cubicBezTo>
                    <a:cubicBezTo>
                      <a:pt x="410020" y="347597"/>
                      <a:pt x="411560" y="348026"/>
                      <a:pt x="412972" y="348848"/>
                    </a:cubicBezTo>
                    <a:cubicBezTo>
                      <a:pt x="415025" y="350106"/>
                      <a:pt x="416566" y="352133"/>
                      <a:pt x="417143" y="354495"/>
                    </a:cubicBezTo>
                    <a:cubicBezTo>
                      <a:pt x="417785" y="356856"/>
                      <a:pt x="417399" y="359352"/>
                      <a:pt x="416180" y="361457"/>
                    </a:cubicBezTo>
                    <a:close/>
                  </a:path>
                </a:pathLst>
              </a:custGeom>
              <a:solidFill>
                <a:srgbClr val="2D5967"/>
              </a:solidFill>
              <a:ln w="6417" cap="flat">
                <a:noFill/>
                <a:prstDash val="solid"/>
                <a:miter/>
              </a:ln>
            </p:spPr>
            <p:txBody>
              <a:bodyPr rtlCol="0" anchor="ctr"/>
              <a:lstStyle/>
              <a:p>
                <a:endParaRPr lang="en-US"/>
              </a:p>
            </p:txBody>
          </p:sp>
        </p:grpSp>
        <p:grpSp>
          <p:nvGrpSpPr>
            <p:cNvPr id="145" name="Graphic 3">
              <a:extLst>
                <a:ext uri="{FF2B5EF4-FFF2-40B4-BE49-F238E27FC236}">
                  <a16:creationId xmlns:a16="http://schemas.microsoft.com/office/drawing/2014/main" id="{5D1DFBDA-41F4-416B-897A-73636F71A385}"/>
                </a:ext>
              </a:extLst>
            </p:cNvPr>
            <p:cNvGrpSpPr/>
            <p:nvPr/>
          </p:nvGrpSpPr>
          <p:grpSpPr>
            <a:xfrm>
              <a:off x="6382050" y="2882387"/>
              <a:ext cx="705852" cy="237423"/>
              <a:chOff x="6382050" y="2882387"/>
              <a:chExt cx="705852" cy="237423"/>
            </a:xfrm>
            <a:solidFill>
              <a:srgbClr val="000000"/>
            </a:solidFill>
          </p:grpSpPr>
          <p:sp>
            <p:nvSpPr>
              <p:cNvPr id="146" name="TextBox 145">
                <a:extLst>
                  <a:ext uri="{FF2B5EF4-FFF2-40B4-BE49-F238E27FC236}">
                    <a16:creationId xmlns:a16="http://schemas.microsoft.com/office/drawing/2014/main" id="{84ACE64B-7FC5-4AC4-A77C-DD91A6685995}"/>
                  </a:ext>
                </a:extLst>
              </p:cNvPr>
              <p:cNvSpPr txBox="1"/>
              <p:nvPr/>
            </p:nvSpPr>
            <p:spPr>
              <a:xfrm>
                <a:off x="6474850" y="2836667"/>
                <a:ext cx="52297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a:t>
                </a:r>
              </a:p>
            </p:txBody>
          </p:sp>
          <p:sp>
            <p:nvSpPr>
              <p:cNvPr id="147" name="TextBox 146">
                <a:extLst>
                  <a:ext uri="{FF2B5EF4-FFF2-40B4-BE49-F238E27FC236}">
                    <a16:creationId xmlns:a16="http://schemas.microsoft.com/office/drawing/2014/main" id="{D9E016D5-C4DA-4178-A019-EFCFE9F58566}"/>
                  </a:ext>
                </a:extLst>
              </p:cNvPr>
              <p:cNvSpPr txBox="1"/>
              <p:nvPr/>
            </p:nvSpPr>
            <p:spPr>
              <a:xfrm>
                <a:off x="6290610" y="2939337"/>
                <a:ext cx="88873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Connector Hub</a:t>
                </a:r>
              </a:p>
            </p:txBody>
          </p:sp>
        </p:grpSp>
      </p:grpSp>
      <p:grpSp>
        <p:nvGrpSpPr>
          <p:cNvPr id="148" name="Graphic 3">
            <a:extLst>
              <a:ext uri="{FF2B5EF4-FFF2-40B4-BE49-F238E27FC236}">
                <a16:creationId xmlns:a16="http://schemas.microsoft.com/office/drawing/2014/main" id="{20F37DCE-36A4-40E5-81F2-ED066F96CDE0}"/>
              </a:ext>
            </a:extLst>
          </p:cNvPr>
          <p:cNvGrpSpPr/>
          <p:nvPr/>
        </p:nvGrpSpPr>
        <p:grpSpPr>
          <a:xfrm>
            <a:off x="7409142" y="1607057"/>
            <a:ext cx="609600" cy="756006"/>
            <a:chOff x="7409142" y="2363804"/>
            <a:chExt cx="609600" cy="756006"/>
          </a:xfrm>
        </p:grpSpPr>
        <p:grpSp>
          <p:nvGrpSpPr>
            <p:cNvPr id="149" name="Graphic 3">
              <a:extLst>
                <a:ext uri="{FF2B5EF4-FFF2-40B4-BE49-F238E27FC236}">
                  <a16:creationId xmlns:a16="http://schemas.microsoft.com/office/drawing/2014/main" id="{6D876EC0-12FC-49AD-874F-886E9AE3CBDE}"/>
                </a:ext>
              </a:extLst>
            </p:cNvPr>
            <p:cNvGrpSpPr/>
            <p:nvPr/>
          </p:nvGrpSpPr>
          <p:grpSpPr>
            <a:xfrm>
              <a:off x="7479663" y="2363804"/>
              <a:ext cx="460921" cy="513347"/>
              <a:chOff x="7479663" y="2363804"/>
              <a:chExt cx="460921" cy="513347"/>
            </a:xfrm>
          </p:grpSpPr>
          <p:grpSp>
            <p:nvGrpSpPr>
              <p:cNvPr id="150" name="Graphic 3">
                <a:extLst>
                  <a:ext uri="{FF2B5EF4-FFF2-40B4-BE49-F238E27FC236}">
                    <a16:creationId xmlns:a16="http://schemas.microsoft.com/office/drawing/2014/main" id="{7C8B8833-F81A-4800-8957-CAD223C8CB7B}"/>
                  </a:ext>
                </a:extLst>
              </p:cNvPr>
              <p:cNvGrpSpPr/>
              <p:nvPr/>
            </p:nvGrpSpPr>
            <p:grpSpPr>
              <a:xfrm>
                <a:off x="7479663" y="2363804"/>
                <a:ext cx="460921" cy="513347"/>
                <a:chOff x="7479663" y="2363804"/>
                <a:chExt cx="460921" cy="513347"/>
              </a:xfrm>
              <a:solidFill>
                <a:srgbClr val="FFFFFF"/>
              </a:solidFill>
            </p:grpSpPr>
            <p:sp>
              <p:nvSpPr>
                <p:cNvPr id="151" name="Freeform: Shape 150">
                  <a:extLst>
                    <a:ext uri="{FF2B5EF4-FFF2-40B4-BE49-F238E27FC236}">
                      <a16:creationId xmlns:a16="http://schemas.microsoft.com/office/drawing/2014/main" id="{F2F8C697-A08A-4BF2-AD0A-984AB17BC72A}"/>
                    </a:ext>
                  </a:extLst>
                </p:cNvPr>
                <p:cNvSpPr/>
                <p:nvPr/>
              </p:nvSpPr>
              <p:spPr>
                <a:xfrm>
                  <a:off x="7483320" y="2369901"/>
                  <a:ext cx="451168" cy="501154"/>
                </a:xfrm>
                <a:custGeom>
                  <a:avLst/>
                  <a:gdLst>
                    <a:gd name="connsiteX0" fmla="*/ 56147 w 451168"/>
                    <a:gd name="connsiteY0" fmla="*/ 492620 h 501154"/>
                    <a:gd name="connsiteX1" fmla="*/ 18289 w 451168"/>
                    <a:gd name="connsiteY1" fmla="*/ 454818 h 501154"/>
                    <a:gd name="connsiteX2" fmla="*/ 10973 w 451168"/>
                    <a:gd name="connsiteY2" fmla="*/ 432873 h 501154"/>
                    <a:gd name="connsiteX3" fmla="*/ 30544 w 451168"/>
                    <a:gd name="connsiteY3" fmla="*/ 413359 h 501154"/>
                    <a:gd name="connsiteX4" fmla="*/ 65901 w 451168"/>
                    <a:gd name="connsiteY4" fmla="*/ 378002 h 501154"/>
                    <a:gd name="connsiteX5" fmla="*/ 102478 w 451168"/>
                    <a:gd name="connsiteY5" fmla="*/ 346296 h 501154"/>
                    <a:gd name="connsiteX6" fmla="*/ 140273 w 451168"/>
                    <a:gd name="connsiteY6" fmla="*/ 317029 h 501154"/>
                    <a:gd name="connsiteX7" fmla="*/ 115889 w 451168"/>
                    <a:gd name="connsiteY7" fmla="*/ 229238 h 501154"/>
                    <a:gd name="connsiteX8" fmla="*/ 117107 w 451168"/>
                    <a:gd name="connsiteY8" fmla="*/ 213387 h 501154"/>
                    <a:gd name="connsiteX9" fmla="*/ 74436 w 451168"/>
                    <a:gd name="connsiteY9" fmla="*/ 213387 h 501154"/>
                    <a:gd name="connsiteX10" fmla="*/ 39079 w 451168"/>
                    <a:gd name="connsiteY10" fmla="*/ 236554 h 501154"/>
                    <a:gd name="connsiteX11" fmla="*/ 0 w 451168"/>
                    <a:gd name="connsiteY11" fmla="*/ 198755 h 501154"/>
                    <a:gd name="connsiteX12" fmla="*/ 39079 w 451168"/>
                    <a:gd name="connsiteY12" fmla="*/ 160954 h 501154"/>
                    <a:gd name="connsiteX13" fmla="*/ 43956 w 451168"/>
                    <a:gd name="connsiteY13" fmla="*/ 160954 h 501154"/>
                    <a:gd name="connsiteX14" fmla="*/ 100039 w 451168"/>
                    <a:gd name="connsiteY14" fmla="*/ 63406 h 501154"/>
                    <a:gd name="connsiteX15" fmla="*/ 92724 w 451168"/>
                    <a:gd name="connsiteY15" fmla="*/ 39020 h 501154"/>
                    <a:gd name="connsiteX16" fmla="*/ 131738 w 451168"/>
                    <a:gd name="connsiteY16" fmla="*/ 0 h 501154"/>
                    <a:gd name="connsiteX17" fmla="*/ 169533 w 451168"/>
                    <a:gd name="connsiteY17" fmla="*/ 39020 h 501154"/>
                    <a:gd name="connsiteX18" fmla="*/ 162218 w 451168"/>
                    <a:gd name="connsiteY18" fmla="*/ 60968 h 501154"/>
                    <a:gd name="connsiteX19" fmla="*/ 182944 w 451168"/>
                    <a:gd name="connsiteY19" fmla="*/ 95109 h 501154"/>
                    <a:gd name="connsiteX20" fmla="*/ 284138 w 451168"/>
                    <a:gd name="connsiteY20" fmla="*/ 60968 h 501154"/>
                    <a:gd name="connsiteX21" fmla="*/ 402401 w 451168"/>
                    <a:gd name="connsiteY21" fmla="*/ 109741 h 501154"/>
                    <a:gd name="connsiteX22" fmla="*/ 451169 w 451168"/>
                    <a:gd name="connsiteY22" fmla="*/ 228019 h 501154"/>
                    <a:gd name="connsiteX23" fmla="*/ 402401 w 451168"/>
                    <a:gd name="connsiteY23" fmla="*/ 346296 h 501154"/>
                    <a:gd name="connsiteX24" fmla="*/ 284138 w 451168"/>
                    <a:gd name="connsiteY24" fmla="*/ 395071 h 501154"/>
                    <a:gd name="connsiteX25" fmla="*/ 196356 w 451168"/>
                    <a:gd name="connsiteY25" fmla="*/ 370681 h 501154"/>
                    <a:gd name="connsiteX26" fmla="*/ 165876 w 451168"/>
                    <a:gd name="connsiteY26" fmla="*/ 409701 h 501154"/>
                    <a:gd name="connsiteX27" fmla="*/ 134176 w 451168"/>
                    <a:gd name="connsiteY27" fmla="*/ 446284 h 501154"/>
                    <a:gd name="connsiteX28" fmla="*/ 98820 w 451168"/>
                    <a:gd name="connsiteY28" fmla="*/ 481647 h 501154"/>
                    <a:gd name="connsiteX29" fmla="*/ 79313 w 451168"/>
                    <a:gd name="connsiteY29" fmla="*/ 501154 h 501154"/>
                    <a:gd name="connsiteX30" fmla="*/ 56147 w 451168"/>
                    <a:gd name="connsiteY30" fmla="*/ 492620 h 50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51168" h="501154">
                      <a:moveTo>
                        <a:pt x="56147" y="492620"/>
                      </a:moveTo>
                      <a:lnTo>
                        <a:pt x="18289" y="454818"/>
                      </a:lnTo>
                      <a:lnTo>
                        <a:pt x="10973" y="432873"/>
                      </a:lnTo>
                      <a:lnTo>
                        <a:pt x="30544" y="413359"/>
                      </a:lnTo>
                      <a:lnTo>
                        <a:pt x="65901" y="378002"/>
                      </a:lnTo>
                      <a:cubicBezTo>
                        <a:pt x="76874" y="365804"/>
                        <a:pt x="90285" y="356050"/>
                        <a:pt x="102478" y="346296"/>
                      </a:cubicBezTo>
                      <a:lnTo>
                        <a:pt x="140273" y="317029"/>
                      </a:lnTo>
                      <a:cubicBezTo>
                        <a:pt x="124423" y="290206"/>
                        <a:pt x="115889" y="260942"/>
                        <a:pt x="115889" y="229238"/>
                      </a:cubicBezTo>
                      <a:cubicBezTo>
                        <a:pt x="115889" y="224361"/>
                        <a:pt x="115889" y="218264"/>
                        <a:pt x="117107" y="213387"/>
                      </a:cubicBezTo>
                      <a:lnTo>
                        <a:pt x="74436" y="213387"/>
                      </a:lnTo>
                      <a:cubicBezTo>
                        <a:pt x="68340" y="226799"/>
                        <a:pt x="54929" y="236554"/>
                        <a:pt x="39079" y="236554"/>
                      </a:cubicBezTo>
                      <a:cubicBezTo>
                        <a:pt x="18289" y="236554"/>
                        <a:pt x="0" y="219484"/>
                        <a:pt x="0" y="198755"/>
                      </a:cubicBezTo>
                      <a:cubicBezTo>
                        <a:pt x="0" y="178026"/>
                        <a:pt x="17069" y="160954"/>
                        <a:pt x="39079" y="160954"/>
                      </a:cubicBezTo>
                      <a:cubicBezTo>
                        <a:pt x="40298" y="160954"/>
                        <a:pt x="42736" y="160954"/>
                        <a:pt x="43956" y="160954"/>
                      </a:cubicBezTo>
                      <a:lnTo>
                        <a:pt x="100039" y="63406"/>
                      </a:lnTo>
                      <a:cubicBezTo>
                        <a:pt x="95162" y="54871"/>
                        <a:pt x="92724" y="47555"/>
                        <a:pt x="92724" y="39020"/>
                      </a:cubicBezTo>
                      <a:cubicBezTo>
                        <a:pt x="92724" y="18291"/>
                        <a:pt x="109793" y="0"/>
                        <a:pt x="131738" y="0"/>
                      </a:cubicBezTo>
                      <a:cubicBezTo>
                        <a:pt x="153684" y="0"/>
                        <a:pt x="169533" y="17071"/>
                        <a:pt x="169533" y="39020"/>
                      </a:cubicBezTo>
                      <a:cubicBezTo>
                        <a:pt x="169533" y="47555"/>
                        <a:pt x="167095" y="54871"/>
                        <a:pt x="162218" y="60968"/>
                      </a:cubicBezTo>
                      <a:lnTo>
                        <a:pt x="182944" y="95109"/>
                      </a:lnTo>
                      <a:cubicBezTo>
                        <a:pt x="212205" y="73161"/>
                        <a:pt x="246343" y="60968"/>
                        <a:pt x="284138" y="60968"/>
                      </a:cubicBezTo>
                      <a:cubicBezTo>
                        <a:pt x="329249" y="60968"/>
                        <a:pt x="370701" y="78038"/>
                        <a:pt x="402401" y="109741"/>
                      </a:cubicBezTo>
                      <a:cubicBezTo>
                        <a:pt x="434100" y="141445"/>
                        <a:pt x="451169" y="184122"/>
                        <a:pt x="451169" y="228019"/>
                      </a:cubicBezTo>
                      <a:cubicBezTo>
                        <a:pt x="451169" y="271916"/>
                        <a:pt x="434100" y="314593"/>
                        <a:pt x="402401" y="346296"/>
                      </a:cubicBezTo>
                      <a:cubicBezTo>
                        <a:pt x="370701" y="378002"/>
                        <a:pt x="329249" y="395071"/>
                        <a:pt x="284138" y="395071"/>
                      </a:cubicBezTo>
                      <a:cubicBezTo>
                        <a:pt x="252439" y="395071"/>
                        <a:pt x="223178" y="386537"/>
                        <a:pt x="196356" y="370681"/>
                      </a:cubicBezTo>
                      <a:lnTo>
                        <a:pt x="165876" y="409701"/>
                      </a:lnTo>
                      <a:cubicBezTo>
                        <a:pt x="156122" y="423113"/>
                        <a:pt x="145149" y="435311"/>
                        <a:pt x="134176" y="446284"/>
                      </a:cubicBezTo>
                      <a:lnTo>
                        <a:pt x="98820" y="481647"/>
                      </a:lnTo>
                      <a:lnTo>
                        <a:pt x="79313" y="501154"/>
                      </a:lnTo>
                      <a:lnTo>
                        <a:pt x="56147" y="492620"/>
                      </a:lnTo>
                      <a:close/>
                    </a:path>
                  </a:pathLst>
                </a:custGeom>
                <a:solidFill>
                  <a:srgbClr val="FFFFFF"/>
                </a:solidFill>
                <a:ln w="6417"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8660CD5A-FE86-46B3-A8A4-D26CB885E0DC}"/>
                    </a:ext>
                  </a:extLst>
                </p:cNvPr>
                <p:cNvSpPr/>
                <p:nvPr/>
              </p:nvSpPr>
              <p:spPr>
                <a:xfrm>
                  <a:off x="7479663" y="2363804"/>
                  <a:ext cx="460921" cy="513347"/>
                </a:xfrm>
                <a:custGeom>
                  <a:avLst/>
                  <a:gdLst>
                    <a:gd name="connsiteX0" fmla="*/ 134176 w 460921"/>
                    <a:gd name="connsiteY0" fmla="*/ 12193 h 513347"/>
                    <a:gd name="connsiteX1" fmla="*/ 167095 w 460921"/>
                    <a:gd name="connsiteY1" fmla="*/ 45116 h 513347"/>
                    <a:gd name="connsiteX2" fmla="*/ 158560 w 460921"/>
                    <a:gd name="connsiteY2" fmla="*/ 67064 h 513347"/>
                    <a:gd name="connsiteX3" fmla="*/ 184163 w 460921"/>
                    <a:gd name="connsiteY3" fmla="*/ 109741 h 513347"/>
                    <a:gd name="connsiteX4" fmla="*/ 286576 w 460921"/>
                    <a:gd name="connsiteY4" fmla="*/ 73161 h 513347"/>
                    <a:gd name="connsiteX5" fmla="*/ 401181 w 460921"/>
                    <a:gd name="connsiteY5" fmla="*/ 120716 h 513347"/>
                    <a:gd name="connsiteX6" fmla="*/ 448730 w 460921"/>
                    <a:gd name="connsiteY6" fmla="*/ 235335 h 513347"/>
                    <a:gd name="connsiteX7" fmla="*/ 401181 w 460921"/>
                    <a:gd name="connsiteY7" fmla="*/ 349955 h 513347"/>
                    <a:gd name="connsiteX8" fmla="*/ 286576 w 460921"/>
                    <a:gd name="connsiteY8" fmla="*/ 397511 h 513347"/>
                    <a:gd name="connsiteX9" fmla="*/ 197575 w 460921"/>
                    <a:gd name="connsiteY9" fmla="*/ 370682 h 513347"/>
                    <a:gd name="connsiteX10" fmla="*/ 189040 w 460921"/>
                    <a:gd name="connsiteY10" fmla="*/ 381655 h 513347"/>
                    <a:gd name="connsiteX11" fmla="*/ 164656 w 460921"/>
                    <a:gd name="connsiteY11" fmla="*/ 413360 h 513347"/>
                    <a:gd name="connsiteX12" fmla="*/ 132957 w 460921"/>
                    <a:gd name="connsiteY12" fmla="*/ 449943 h 513347"/>
                    <a:gd name="connsiteX13" fmla="*/ 97600 w 460921"/>
                    <a:gd name="connsiteY13" fmla="*/ 485299 h 513347"/>
                    <a:gd name="connsiteX14" fmla="*/ 81751 w 460921"/>
                    <a:gd name="connsiteY14" fmla="*/ 499936 h 513347"/>
                    <a:gd name="connsiteX15" fmla="*/ 63463 w 460921"/>
                    <a:gd name="connsiteY15" fmla="*/ 493840 h 513347"/>
                    <a:gd name="connsiteX16" fmla="*/ 28106 w 460921"/>
                    <a:gd name="connsiteY16" fmla="*/ 458477 h 513347"/>
                    <a:gd name="connsiteX17" fmla="*/ 22010 w 460921"/>
                    <a:gd name="connsiteY17" fmla="*/ 440189 h 513347"/>
                    <a:gd name="connsiteX18" fmla="*/ 39078 w 460921"/>
                    <a:gd name="connsiteY18" fmla="*/ 423114 h 513347"/>
                    <a:gd name="connsiteX19" fmla="*/ 74435 w 460921"/>
                    <a:gd name="connsiteY19" fmla="*/ 387757 h 513347"/>
                    <a:gd name="connsiteX20" fmla="*/ 109792 w 460921"/>
                    <a:gd name="connsiteY20" fmla="*/ 356051 h 513347"/>
                    <a:gd name="connsiteX21" fmla="*/ 141492 w 460921"/>
                    <a:gd name="connsiteY21" fmla="*/ 331661 h 513347"/>
                    <a:gd name="connsiteX22" fmla="*/ 152464 w 460921"/>
                    <a:gd name="connsiteY22" fmla="*/ 323127 h 513347"/>
                    <a:gd name="connsiteX23" fmla="*/ 125641 w 460921"/>
                    <a:gd name="connsiteY23" fmla="*/ 234116 h 513347"/>
                    <a:gd name="connsiteX24" fmla="*/ 126861 w 460921"/>
                    <a:gd name="connsiteY24" fmla="*/ 212167 h 513347"/>
                    <a:gd name="connsiteX25" fmla="*/ 74435 w 460921"/>
                    <a:gd name="connsiteY25" fmla="*/ 212167 h 513347"/>
                    <a:gd name="connsiteX26" fmla="*/ 43955 w 460921"/>
                    <a:gd name="connsiteY26" fmla="*/ 235335 h 513347"/>
                    <a:gd name="connsiteX27" fmla="*/ 10973 w 460921"/>
                    <a:gd name="connsiteY27" fmla="*/ 203632 h 513347"/>
                    <a:gd name="connsiteX28" fmla="*/ 43955 w 460921"/>
                    <a:gd name="connsiteY28" fmla="*/ 170709 h 513347"/>
                    <a:gd name="connsiteX29" fmla="*/ 52490 w 460921"/>
                    <a:gd name="connsiteY29" fmla="*/ 171929 h 513347"/>
                    <a:gd name="connsiteX30" fmla="*/ 112231 w 460921"/>
                    <a:gd name="connsiteY30" fmla="*/ 67064 h 513347"/>
                    <a:gd name="connsiteX31" fmla="*/ 102477 w 460921"/>
                    <a:gd name="connsiteY31" fmla="*/ 45116 h 513347"/>
                    <a:gd name="connsiteX32" fmla="*/ 134176 w 460921"/>
                    <a:gd name="connsiteY32" fmla="*/ 12193 h 513347"/>
                    <a:gd name="connsiteX33" fmla="*/ 134176 w 460921"/>
                    <a:gd name="connsiteY33" fmla="*/ 0 h 513347"/>
                    <a:gd name="connsiteX34" fmla="*/ 90285 w 460921"/>
                    <a:gd name="connsiteY34" fmla="*/ 45116 h 513347"/>
                    <a:gd name="connsiteX35" fmla="*/ 97600 w 460921"/>
                    <a:gd name="connsiteY35" fmla="*/ 69503 h 513347"/>
                    <a:gd name="connsiteX36" fmla="*/ 45175 w 460921"/>
                    <a:gd name="connsiteY36" fmla="*/ 158516 h 513347"/>
                    <a:gd name="connsiteX37" fmla="*/ 43955 w 460921"/>
                    <a:gd name="connsiteY37" fmla="*/ 158516 h 513347"/>
                    <a:gd name="connsiteX38" fmla="*/ 0 w 460921"/>
                    <a:gd name="connsiteY38" fmla="*/ 202412 h 513347"/>
                    <a:gd name="connsiteX39" fmla="*/ 45175 w 460921"/>
                    <a:gd name="connsiteY39" fmla="*/ 246309 h 513347"/>
                    <a:gd name="connsiteX40" fmla="*/ 84189 w 460921"/>
                    <a:gd name="connsiteY40" fmla="*/ 223141 h 513347"/>
                    <a:gd name="connsiteX41" fmla="*/ 114669 w 460921"/>
                    <a:gd name="connsiteY41" fmla="*/ 223141 h 513347"/>
                    <a:gd name="connsiteX42" fmla="*/ 114669 w 460921"/>
                    <a:gd name="connsiteY42" fmla="*/ 232896 h 513347"/>
                    <a:gd name="connsiteX43" fmla="*/ 137834 w 460921"/>
                    <a:gd name="connsiteY43" fmla="*/ 319470 h 513347"/>
                    <a:gd name="connsiteX44" fmla="*/ 135395 w 460921"/>
                    <a:gd name="connsiteY44" fmla="*/ 320689 h 513347"/>
                    <a:gd name="connsiteX45" fmla="*/ 103696 w 460921"/>
                    <a:gd name="connsiteY45" fmla="*/ 345079 h 513347"/>
                    <a:gd name="connsiteX46" fmla="*/ 65901 w 460921"/>
                    <a:gd name="connsiteY46" fmla="*/ 377997 h 513347"/>
                    <a:gd name="connsiteX47" fmla="*/ 29325 w 460921"/>
                    <a:gd name="connsiteY47" fmla="*/ 414579 h 513347"/>
                    <a:gd name="connsiteX48" fmla="*/ 12192 w 460921"/>
                    <a:gd name="connsiteY48" fmla="*/ 431648 h 513347"/>
                    <a:gd name="connsiteX49" fmla="*/ 7315 w 460921"/>
                    <a:gd name="connsiteY49" fmla="*/ 436531 h 513347"/>
                    <a:gd name="connsiteX50" fmla="*/ 9754 w 460921"/>
                    <a:gd name="connsiteY50" fmla="*/ 443847 h 513347"/>
                    <a:gd name="connsiteX51" fmla="*/ 15849 w 460921"/>
                    <a:gd name="connsiteY51" fmla="*/ 462135 h 513347"/>
                    <a:gd name="connsiteX52" fmla="*/ 17069 w 460921"/>
                    <a:gd name="connsiteY52" fmla="*/ 464573 h 513347"/>
                    <a:gd name="connsiteX53" fmla="*/ 19572 w 460921"/>
                    <a:gd name="connsiteY53" fmla="*/ 467011 h 513347"/>
                    <a:gd name="connsiteX54" fmla="*/ 54928 w 460921"/>
                    <a:gd name="connsiteY54" fmla="*/ 502375 h 513347"/>
                    <a:gd name="connsiteX55" fmla="*/ 57366 w 460921"/>
                    <a:gd name="connsiteY55" fmla="*/ 504813 h 513347"/>
                    <a:gd name="connsiteX56" fmla="*/ 59805 w 460921"/>
                    <a:gd name="connsiteY56" fmla="*/ 506032 h 513347"/>
                    <a:gd name="connsiteX57" fmla="*/ 78093 w 460921"/>
                    <a:gd name="connsiteY57" fmla="*/ 512128 h 513347"/>
                    <a:gd name="connsiteX58" fmla="*/ 84189 w 460921"/>
                    <a:gd name="connsiteY58" fmla="*/ 513347 h 513347"/>
                    <a:gd name="connsiteX59" fmla="*/ 89066 w 460921"/>
                    <a:gd name="connsiteY59" fmla="*/ 508471 h 513347"/>
                    <a:gd name="connsiteX60" fmla="*/ 106135 w 460921"/>
                    <a:gd name="connsiteY60" fmla="*/ 492621 h 513347"/>
                    <a:gd name="connsiteX61" fmla="*/ 141492 w 460921"/>
                    <a:gd name="connsiteY61" fmla="*/ 457258 h 513347"/>
                    <a:gd name="connsiteX62" fmla="*/ 174410 w 460921"/>
                    <a:gd name="connsiteY62" fmla="*/ 419456 h 513347"/>
                    <a:gd name="connsiteX63" fmla="*/ 198794 w 460921"/>
                    <a:gd name="connsiteY63" fmla="*/ 387757 h 513347"/>
                    <a:gd name="connsiteX64" fmla="*/ 200013 w 460921"/>
                    <a:gd name="connsiteY64" fmla="*/ 385319 h 513347"/>
                    <a:gd name="connsiteX65" fmla="*/ 286576 w 460921"/>
                    <a:gd name="connsiteY65" fmla="*/ 408483 h 513347"/>
                    <a:gd name="connsiteX66" fmla="*/ 409715 w 460921"/>
                    <a:gd name="connsiteY66" fmla="*/ 357271 h 513347"/>
                    <a:gd name="connsiteX67" fmla="*/ 460922 w 460921"/>
                    <a:gd name="connsiteY67" fmla="*/ 234116 h 513347"/>
                    <a:gd name="connsiteX68" fmla="*/ 409715 w 460921"/>
                    <a:gd name="connsiteY68" fmla="*/ 110961 h 513347"/>
                    <a:gd name="connsiteX69" fmla="*/ 286576 w 460921"/>
                    <a:gd name="connsiteY69" fmla="*/ 60968 h 513347"/>
                    <a:gd name="connsiteX70" fmla="*/ 187821 w 460921"/>
                    <a:gd name="connsiteY70" fmla="*/ 91452 h 513347"/>
                    <a:gd name="connsiteX71" fmla="*/ 173191 w 460921"/>
                    <a:gd name="connsiteY71" fmla="*/ 65845 h 513347"/>
                    <a:gd name="connsiteX72" fmla="*/ 179286 w 460921"/>
                    <a:gd name="connsiteY72" fmla="*/ 43897 h 513347"/>
                    <a:gd name="connsiteX73" fmla="*/ 134176 w 460921"/>
                    <a:gd name="connsiteY7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60921" h="513347">
                      <a:moveTo>
                        <a:pt x="134176" y="12193"/>
                      </a:moveTo>
                      <a:cubicBezTo>
                        <a:pt x="152464" y="12193"/>
                        <a:pt x="167095" y="26826"/>
                        <a:pt x="167095" y="45116"/>
                      </a:cubicBezTo>
                      <a:cubicBezTo>
                        <a:pt x="167095" y="53651"/>
                        <a:pt x="163437" y="60968"/>
                        <a:pt x="158560" y="67064"/>
                      </a:cubicBezTo>
                      <a:lnTo>
                        <a:pt x="184163" y="109741"/>
                      </a:lnTo>
                      <a:cubicBezTo>
                        <a:pt x="213424" y="86574"/>
                        <a:pt x="248781" y="73161"/>
                        <a:pt x="286576" y="73161"/>
                      </a:cubicBezTo>
                      <a:cubicBezTo>
                        <a:pt x="329248" y="73161"/>
                        <a:pt x="370701" y="90232"/>
                        <a:pt x="401181" y="120716"/>
                      </a:cubicBezTo>
                      <a:cubicBezTo>
                        <a:pt x="431661" y="151199"/>
                        <a:pt x="448730" y="191438"/>
                        <a:pt x="448730" y="235335"/>
                      </a:cubicBezTo>
                      <a:cubicBezTo>
                        <a:pt x="448730" y="279232"/>
                        <a:pt x="431661" y="319470"/>
                        <a:pt x="401181" y="349955"/>
                      </a:cubicBezTo>
                      <a:cubicBezTo>
                        <a:pt x="370701" y="380435"/>
                        <a:pt x="330467" y="397511"/>
                        <a:pt x="286576" y="397511"/>
                      </a:cubicBezTo>
                      <a:cubicBezTo>
                        <a:pt x="254877" y="397511"/>
                        <a:pt x="223178" y="387757"/>
                        <a:pt x="197575" y="370682"/>
                      </a:cubicBezTo>
                      <a:lnTo>
                        <a:pt x="189040" y="381655"/>
                      </a:lnTo>
                      <a:lnTo>
                        <a:pt x="164656" y="413360"/>
                      </a:lnTo>
                      <a:cubicBezTo>
                        <a:pt x="154903" y="425552"/>
                        <a:pt x="143930" y="437751"/>
                        <a:pt x="132957" y="449943"/>
                      </a:cubicBezTo>
                      <a:lnTo>
                        <a:pt x="97600" y="485299"/>
                      </a:lnTo>
                      <a:lnTo>
                        <a:pt x="81751" y="499936"/>
                      </a:lnTo>
                      <a:lnTo>
                        <a:pt x="63463" y="493840"/>
                      </a:lnTo>
                      <a:lnTo>
                        <a:pt x="28106" y="458477"/>
                      </a:lnTo>
                      <a:lnTo>
                        <a:pt x="22010" y="440189"/>
                      </a:lnTo>
                      <a:lnTo>
                        <a:pt x="39078" y="423114"/>
                      </a:lnTo>
                      <a:lnTo>
                        <a:pt x="74435" y="387757"/>
                      </a:lnTo>
                      <a:cubicBezTo>
                        <a:pt x="84189" y="376778"/>
                        <a:pt x="96381" y="365805"/>
                        <a:pt x="109792" y="356051"/>
                      </a:cubicBezTo>
                      <a:lnTo>
                        <a:pt x="141492" y="331661"/>
                      </a:lnTo>
                      <a:lnTo>
                        <a:pt x="152464" y="323127"/>
                      </a:lnTo>
                      <a:cubicBezTo>
                        <a:pt x="135395" y="297522"/>
                        <a:pt x="125641" y="265819"/>
                        <a:pt x="125641" y="234116"/>
                      </a:cubicBezTo>
                      <a:cubicBezTo>
                        <a:pt x="125641" y="226799"/>
                        <a:pt x="126861" y="219484"/>
                        <a:pt x="126861" y="212167"/>
                      </a:cubicBezTo>
                      <a:lnTo>
                        <a:pt x="74435" y="212167"/>
                      </a:lnTo>
                      <a:cubicBezTo>
                        <a:pt x="70778" y="225580"/>
                        <a:pt x="58586" y="235335"/>
                        <a:pt x="43955" y="235335"/>
                      </a:cubicBezTo>
                      <a:cubicBezTo>
                        <a:pt x="25667" y="235335"/>
                        <a:pt x="10973" y="220703"/>
                        <a:pt x="10973" y="203632"/>
                      </a:cubicBezTo>
                      <a:cubicBezTo>
                        <a:pt x="10973" y="186561"/>
                        <a:pt x="25667" y="170709"/>
                        <a:pt x="43955" y="170709"/>
                      </a:cubicBezTo>
                      <a:cubicBezTo>
                        <a:pt x="46394" y="170709"/>
                        <a:pt x="50052" y="170709"/>
                        <a:pt x="52490" y="171929"/>
                      </a:cubicBezTo>
                      <a:lnTo>
                        <a:pt x="112231" y="67064"/>
                      </a:lnTo>
                      <a:cubicBezTo>
                        <a:pt x="106135" y="60968"/>
                        <a:pt x="102477" y="53651"/>
                        <a:pt x="102477" y="45116"/>
                      </a:cubicBezTo>
                      <a:cubicBezTo>
                        <a:pt x="102477" y="26826"/>
                        <a:pt x="115888" y="12193"/>
                        <a:pt x="134176" y="12193"/>
                      </a:cubicBezTo>
                      <a:close/>
                      <a:moveTo>
                        <a:pt x="134176" y="0"/>
                      </a:moveTo>
                      <a:cubicBezTo>
                        <a:pt x="109792" y="0"/>
                        <a:pt x="90285" y="19510"/>
                        <a:pt x="90285" y="45116"/>
                      </a:cubicBezTo>
                      <a:cubicBezTo>
                        <a:pt x="90285" y="53651"/>
                        <a:pt x="92723" y="62187"/>
                        <a:pt x="97600" y="69503"/>
                      </a:cubicBezTo>
                      <a:lnTo>
                        <a:pt x="45175" y="158516"/>
                      </a:lnTo>
                      <a:lnTo>
                        <a:pt x="43955" y="158516"/>
                      </a:lnTo>
                      <a:cubicBezTo>
                        <a:pt x="19572" y="158516"/>
                        <a:pt x="0" y="178026"/>
                        <a:pt x="0" y="202412"/>
                      </a:cubicBezTo>
                      <a:cubicBezTo>
                        <a:pt x="0" y="226799"/>
                        <a:pt x="19572" y="246309"/>
                        <a:pt x="45175" y="246309"/>
                      </a:cubicBezTo>
                      <a:cubicBezTo>
                        <a:pt x="61024" y="246309"/>
                        <a:pt x="76874" y="236554"/>
                        <a:pt x="84189" y="223141"/>
                      </a:cubicBezTo>
                      <a:lnTo>
                        <a:pt x="114669" y="223141"/>
                      </a:lnTo>
                      <a:cubicBezTo>
                        <a:pt x="114669" y="226799"/>
                        <a:pt x="114669" y="230458"/>
                        <a:pt x="114669" y="232896"/>
                      </a:cubicBezTo>
                      <a:cubicBezTo>
                        <a:pt x="114669" y="263380"/>
                        <a:pt x="121984" y="292645"/>
                        <a:pt x="137834" y="319470"/>
                      </a:cubicBezTo>
                      <a:lnTo>
                        <a:pt x="135395" y="320689"/>
                      </a:lnTo>
                      <a:lnTo>
                        <a:pt x="103696" y="345079"/>
                      </a:lnTo>
                      <a:cubicBezTo>
                        <a:pt x="90285" y="354832"/>
                        <a:pt x="78093" y="365805"/>
                        <a:pt x="65901" y="377997"/>
                      </a:cubicBezTo>
                      <a:lnTo>
                        <a:pt x="29325" y="414579"/>
                      </a:lnTo>
                      <a:lnTo>
                        <a:pt x="12192" y="431648"/>
                      </a:lnTo>
                      <a:lnTo>
                        <a:pt x="7315" y="436531"/>
                      </a:lnTo>
                      <a:lnTo>
                        <a:pt x="9754" y="443847"/>
                      </a:lnTo>
                      <a:lnTo>
                        <a:pt x="15849" y="462135"/>
                      </a:lnTo>
                      <a:lnTo>
                        <a:pt x="17069" y="464573"/>
                      </a:lnTo>
                      <a:lnTo>
                        <a:pt x="19572" y="467011"/>
                      </a:lnTo>
                      <a:lnTo>
                        <a:pt x="54928" y="502375"/>
                      </a:lnTo>
                      <a:lnTo>
                        <a:pt x="57366" y="504813"/>
                      </a:lnTo>
                      <a:lnTo>
                        <a:pt x="59805" y="506032"/>
                      </a:lnTo>
                      <a:lnTo>
                        <a:pt x="78093" y="512128"/>
                      </a:lnTo>
                      <a:lnTo>
                        <a:pt x="84189" y="513347"/>
                      </a:lnTo>
                      <a:lnTo>
                        <a:pt x="89066" y="508471"/>
                      </a:lnTo>
                      <a:lnTo>
                        <a:pt x="106135" y="492621"/>
                      </a:lnTo>
                      <a:lnTo>
                        <a:pt x="141492" y="457258"/>
                      </a:lnTo>
                      <a:cubicBezTo>
                        <a:pt x="153683" y="445066"/>
                        <a:pt x="164656" y="432867"/>
                        <a:pt x="174410" y="419456"/>
                      </a:cubicBezTo>
                      <a:lnTo>
                        <a:pt x="198794" y="387757"/>
                      </a:lnTo>
                      <a:lnTo>
                        <a:pt x="200013" y="385319"/>
                      </a:lnTo>
                      <a:cubicBezTo>
                        <a:pt x="225616" y="399949"/>
                        <a:pt x="256096" y="408483"/>
                        <a:pt x="286576" y="408483"/>
                      </a:cubicBezTo>
                      <a:cubicBezTo>
                        <a:pt x="332906" y="408483"/>
                        <a:pt x="376797" y="390195"/>
                        <a:pt x="409715" y="357271"/>
                      </a:cubicBezTo>
                      <a:cubicBezTo>
                        <a:pt x="442634" y="324346"/>
                        <a:pt x="460922" y="280451"/>
                        <a:pt x="460922" y="234116"/>
                      </a:cubicBezTo>
                      <a:cubicBezTo>
                        <a:pt x="460922" y="187781"/>
                        <a:pt x="442634" y="143884"/>
                        <a:pt x="409715" y="110961"/>
                      </a:cubicBezTo>
                      <a:cubicBezTo>
                        <a:pt x="376797" y="78038"/>
                        <a:pt x="332906" y="60968"/>
                        <a:pt x="286576" y="60968"/>
                      </a:cubicBezTo>
                      <a:cubicBezTo>
                        <a:pt x="250000" y="60968"/>
                        <a:pt x="217081" y="71942"/>
                        <a:pt x="187821" y="91452"/>
                      </a:cubicBezTo>
                      <a:lnTo>
                        <a:pt x="173191" y="65845"/>
                      </a:lnTo>
                      <a:cubicBezTo>
                        <a:pt x="176848" y="58529"/>
                        <a:pt x="179286" y="51213"/>
                        <a:pt x="179286" y="43897"/>
                      </a:cubicBezTo>
                      <a:cubicBezTo>
                        <a:pt x="179286" y="19510"/>
                        <a:pt x="158560" y="0"/>
                        <a:pt x="134176" y="0"/>
                      </a:cubicBezTo>
                      <a:close/>
                    </a:path>
                  </a:pathLst>
                </a:custGeom>
                <a:solidFill>
                  <a:srgbClr val="FFFFFF"/>
                </a:solidFill>
                <a:ln w="6417" cap="flat">
                  <a:noFill/>
                  <a:prstDash val="solid"/>
                  <a:miter/>
                </a:ln>
              </p:spPr>
              <p:txBody>
                <a:bodyPr rtlCol="0" anchor="ctr"/>
                <a:lstStyle/>
                <a:p>
                  <a:endParaRPr lang="en-US"/>
                </a:p>
              </p:txBody>
            </p:sp>
          </p:grpSp>
          <p:grpSp>
            <p:nvGrpSpPr>
              <p:cNvPr id="154" name="Graphic 3">
                <a:extLst>
                  <a:ext uri="{FF2B5EF4-FFF2-40B4-BE49-F238E27FC236}">
                    <a16:creationId xmlns:a16="http://schemas.microsoft.com/office/drawing/2014/main" id="{B270DDC2-6901-4892-9644-07DC9DD12815}"/>
                  </a:ext>
                </a:extLst>
              </p:cNvPr>
              <p:cNvGrpSpPr/>
              <p:nvPr/>
            </p:nvGrpSpPr>
            <p:grpSpPr>
              <a:xfrm>
                <a:off x="7490636" y="2375996"/>
                <a:ext cx="437757" cy="487743"/>
                <a:chOff x="7490636" y="2375996"/>
                <a:chExt cx="437757" cy="487743"/>
              </a:xfrm>
              <a:solidFill>
                <a:srgbClr val="2D5967"/>
              </a:solidFill>
            </p:grpSpPr>
            <p:sp>
              <p:nvSpPr>
                <p:cNvPr id="156" name="Freeform: Shape 155">
                  <a:extLst>
                    <a:ext uri="{FF2B5EF4-FFF2-40B4-BE49-F238E27FC236}">
                      <a16:creationId xmlns:a16="http://schemas.microsoft.com/office/drawing/2014/main" id="{86208FD1-3322-4776-A884-A2E957A4B246}"/>
                    </a:ext>
                  </a:extLst>
                </p:cNvPr>
                <p:cNvSpPr/>
                <p:nvPr/>
              </p:nvSpPr>
              <p:spPr>
                <a:xfrm>
                  <a:off x="7490636" y="2375996"/>
                  <a:ext cx="165875" cy="223141"/>
                </a:xfrm>
                <a:custGeom>
                  <a:avLst/>
                  <a:gdLst>
                    <a:gd name="connsiteX0" fmla="*/ 63463 w 165875"/>
                    <a:gd name="connsiteY0" fmla="*/ 181684 h 223141"/>
                    <a:gd name="connsiteX1" fmla="*/ 56147 w 165875"/>
                    <a:gd name="connsiteY1" fmla="*/ 168271 h 223141"/>
                    <a:gd name="connsiteX2" fmla="*/ 115889 w 165875"/>
                    <a:gd name="connsiteY2" fmla="*/ 63407 h 223141"/>
                    <a:gd name="connsiteX3" fmla="*/ 123204 w 165875"/>
                    <a:gd name="connsiteY3" fmla="*/ 64626 h 223141"/>
                    <a:gd name="connsiteX4" fmla="*/ 131738 w 165875"/>
                    <a:gd name="connsiteY4" fmla="*/ 63407 h 223141"/>
                    <a:gd name="connsiteX5" fmla="*/ 152464 w 165875"/>
                    <a:gd name="connsiteY5" fmla="*/ 98768 h 223141"/>
                    <a:gd name="connsiteX6" fmla="*/ 165875 w 165875"/>
                    <a:gd name="connsiteY6" fmla="*/ 86574 h 223141"/>
                    <a:gd name="connsiteX7" fmla="*/ 147587 w 165875"/>
                    <a:gd name="connsiteY7" fmla="*/ 54871 h 223141"/>
                    <a:gd name="connsiteX8" fmla="*/ 156122 w 165875"/>
                    <a:gd name="connsiteY8" fmla="*/ 32923 h 223141"/>
                    <a:gd name="connsiteX9" fmla="*/ 124423 w 165875"/>
                    <a:gd name="connsiteY9" fmla="*/ 0 h 223141"/>
                    <a:gd name="connsiteX10" fmla="*/ 91504 w 165875"/>
                    <a:gd name="connsiteY10" fmla="*/ 32923 h 223141"/>
                    <a:gd name="connsiteX11" fmla="*/ 101258 w 165875"/>
                    <a:gd name="connsiteY11" fmla="*/ 56090 h 223141"/>
                    <a:gd name="connsiteX12" fmla="*/ 41518 w 165875"/>
                    <a:gd name="connsiteY12" fmla="*/ 160955 h 223141"/>
                    <a:gd name="connsiteX13" fmla="*/ 32983 w 165875"/>
                    <a:gd name="connsiteY13" fmla="*/ 158516 h 223141"/>
                    <a:gd name="connsiteX14" fmla="*/ 0 w 165875"/>
                    <a:gd name="connsiteY14" fmla="*/ 191439 h 223141"/>
                    <a:gd name="connsiteX15" fmla="*/ 32983 w 165875"/>
                    <a:gd name="connsiteY15" fmla="*/ 223142 h 223141"/>
                    <a:gd name="connsiteX16" fmla="*/ 63463 w 165875"/>
                    <a:gd name="connsiteY16" fmla="*/ 199974 h 223141"/>
                    <a:gd name="connsiteX17" fmla="*/ 102478 w 165875"/>
                    <a:gd name="connsiteY17" fmla="*/ 199974 h 223141"/>
                    <a:gd name="connsiteX18" fmla="*/ 106135 w 165875"/>
                    <a:gd name="connsiteY18" fmla="*/ 181684 h 223141"/>
                    <a:gd name="connsiteX19" fmla="*/ 63463 w 165875"/>
                    <a:gd name="connsiteY19" fmla="*/ 181684 h 223141"/>
                    <a:gd name="connsiteX20" fmla="*/ 108573 w 165875"/>
                    <a:gd name="connsiteY20" fmla="*/ 32923 h 223141"/>
                    <a:gd name="connsiteX21" fmla="*/ 123204 w 165875"/>
                    <a:gd name="connsiteY21" fmla="*/ 18291 h 223141"/>
                    <a:gd name="connsiteX22" fmla="*/ 137834 w 165875"/>
                    <a:gd name="connsiteY22" fmla="*/ 32923 h 223141"/>
                    <a:gd name="connsiteX23" fmla="*/ 123204 w 165875"/>
                    <a:gd name="connsiteY23" fmla="*/ 47555 h 223141"/>
                    <a:gd name="connsiteX24" fmla="*/ 108573 w 165875"/>
                    <a:gd name="connsiteY24" fmla="*/ 32923 h 223141"/>
                    <a:gd name="connsiteX25" fmla="*/ 32983 w 165875"/>
                    <a:gd name="connsiteY25" fmla="*/ 204851 h 223141"/>
                    <a:gd name="connsiteX26" fmla="*/ 18352 w 165875"/>
                    <a:gd name="connsiteY26" fmla="*/ 190220 h 223141"/>
                    <a:gd name="connsiteX27" fmla="*/ 32983 w 165875"/>
                    <a:gd name="connsiteY27" fmla="*/ 175587 h 223141"/>
                    <a:gd name="connsiteX28" fmla="*/ 47613 w 165875"/>
                    <a:gd name="connsiteY28" fmla="*/ 190220 h 223141"/>
                    <a:gd name="connsiteX29" fmla="*/ 32983 w 165875"/>
                    <a:gd name="connsiteY29" fmla="*/ 204851 h 22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875" h="223141">
                      <a:moveTo>
                        <a:pt x="63463" y="181684"/>
                      </a:moveTo>
                      <a:cubicBezTo>
                        <a:pt x="62244" y="176806"/>
                        <a:pt x="59805" y="171929"/>
                        <a:pt x="56147" y="168271"/>
                      </a:cubicBezTo>
                      <a:lnTo>
                        <a:pt x="115889" y="63407"/>
                      </a:lnTo>
                      <a:cubicBezTo>
                        <a:pt x="118327" y="63407"/>
                        <a:pt x="120765" y="64626"/>
                        <a:pt x="123204" y="64626"/>
                      </a:cubicBezTo>
                      <a:cubicBezTo>
                        <a:pt x="125642" y="64626"/>
                        <a:pt x="129300" y="64626"/>
                        <a:pt x="131738" y="63407"/>
                      </a:cubicBezTo>
                      <a:lnTo>
                        <a:pt x="152464" y="98768"/>
                      </a:lnTo>
                      <a:cubicBezTo>
                        <a:pt x="157341" y="93891"/>
                        <a:pt x="160999" y="90232"/>
                        <a:pt x="165875" y="86574"/>
                      </a:cubicBezTo>
                      <a:lnTo>
                        <a:pt x="147587" y="54871"/>
                      </a:lnTo>
                      <a:cubicBezTo>
                        <a:pt x="152464" y="48774"/>
                        <a:pt x="156122" y="41459"/>
                        <a:pt x="156122" y="32923"/>
                      </a:cubicBezTo>
                      <a:cubicBezTo>
                        <a:pt x="156122" y="14632"/>
                        <a:pt x="141492" y="0"/>
                        <a:pt x="124423" y="0"/>
                      </a:cubicBezTo>
                      <a:cubicBezTo>
                        <a:pt x="104915" y="0"/>
                        <a:pt x="91504" y="14632"/>
                        <a:pt x="91504" y="32923"/>
                      </a:cubicBezTo>
                      <a:cubicBezTo>
                        <a:pt x="91504" y="41459"/>
                        <a:pt x="95162" y="49994"/>
                        <a:pt x="101258" y="56090"/>
                      </a:cubicBezTo>
                      <a:lnTo>
                        <a:pt x="41518" y="160955"/>
                      </a:lnTo>
                      <a:cubicBezTo>
                        <a:pt x="37860" y="158516"/>
                        <a:pt x="35421" y="158516"/>
                        <a:pt x="32983" y="158516"/>
                      </a:cubicBezTo>
                      <a:cubicBezTo>
                        <a:pt x="14695" y="158516"/>
                        <a:pt x="0" y="173148"/>
                        <a:pt x="0" y="191439"/>
                      </a:cubicBezTo>
                      <a:cubicBezTo>
                        <a:pt x="0" y="209729"/>
                        <a:pt x="14695" y="223142"/>
                        <a:pt x="32983" y="223142"/>
                      </a:cubicBezTo>
                      <a:cubicBezTo>
                        <a:pt x="47613" y="223142"/>
                        <a:pt x="59805" y="213387"/>
                        <a:pt x="63463" y="199974"/>
                      </a:cubicBezTo>
                      <a:lnTo>
                        <a:pt x="102478" y="199974"/>
                      </a:lnTo>
                      <a:cubicBezTo>
                        <a:pt x="103696" y="193877"/>
                        <a:pt x="103696" y="187781"/>
                        <a:pt x="106135" y="181684"/>
                      </a:cubicBezTo>
                      <a:lnTo>
                        <a:pt x="63463" y="181684"/>
                      </a:lnTo>
                      <a:close/>
                      <a:moveTo>
                        <a:pt x="108573" y="32923"/>
                      </a:moveTo>
                      <a:cubicBezTo>
                        <a:pt x="108573" y="25606"/>
                        <a:pt x="114669" y="18291"/>
                        <a:pt x="123204" y="18291"/>
                      </a:cubicBezTo>
                      <a:cubicBezTo>
                        <a:pt x="130519" y="18291"/>
                        <a:pt x="137834" y="24387"/>
                        <a:pt x="137834" y="32923"/>
                      </a:cubicBezTo>
                      <a:cubicBezTo>
                        <a:pt x="137834" y="41459"/>
                        <a:pt x="131738" y="47555"/>
                        <a:pt x="123204" y="47555"/>
                      </a:cubicBezTo>
                      <a:cubicBezTo>
                        <a:pt x="115889" y="46335"/>
                        <a:pt x="108573" y="40239"/>
                        <a:pt x="108573" y="32923"/>
                      </a:cubicBezTo>
                      <a:close/>
                      <a:moveTo>
                        <a:pt x="32983" y="204851"/>
                      </a:moveTo>
                      <a:cubicBezTo>
                        <a:pt x="25667" y="204851"/>
                        <a:pt x="18352" y="198755"/>
                        <a:pt x="18352" y="190220"/>
                      </a:cubicBezTo>
                      <a:cubicBezTo>
                        <a:pt x="18352" y="182903"/>
                        <a:pt x="24449" y="175587"/>
                        <a:pt x="32983" y="175587"/>
                      </a:cubicBezTo>
                      <a:cubicBezTo>
                        <a:pt x="41518" y="175587"/>
                        <a:pt x="47613" y="181684"/>
                        <a:pt x="47613" y="190220"/>
                      </a:cubicBezTo>
                      <a:cubicBezTo>
                        <a:pt x="47613" y="198755"/>
                        <a:pt x="40298" y="204851"/>
                        <a:pt x="32983" y="204851"/>
                      </a:cubicBezTo>
                      <a:close/>
                    </a:path>
                  </a:pathLst>
                </a:custGeom>
                <a:solidFill>
                  <a:srgbClr val="2D5967"/>
                </a:solidFill>
                <a:ln w="641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6CCB8240-4BA1-49D5-BB1C-18BE6510DD98}"/>
                    </a:ext>
                  </a:extLst>
                </p:cNvPr>
                <p:cNvSpPr/>
                <p:nvPr/>
              </p:nvSpPr>
              <p:spPr>
                <a:xfrm>
                  <a:off x="7516303" y="2436965"/>
                  <a:ext cx="412090" cy="412138"/>
                </a:xfrm>
                <a:custGeom>
                  <a:avLst/>
                  <a:gdLst>
                    <a:gd name="connsiteX0" fmla="*/ 249936 w 412090"/>
                    <a:gd name="connsiteY0" fmla="*/ 323130 h 412138"/>
                    <a:gd name="connsiteX1" fmla="*/ 364541 w 412090"/>
                    <a:gd name="connsiteY1" fmla="*/ 275575 h 412138"/>
                    <a:gd name="connsiteX2" fmla="*/ 412090 w 412090"/>
                    <a:gd name="connsiteY2" fmla="*/ 160954 h 412138"/>
                    <a:gd name="connsiteX3" fmla="*/ 364541 w 412090"/>
                    <a:gd name="connsiteY3" fmla="*/ 46335 h 412138"/>
                    <a:gd name="connsiteX4" fmla="*/ 249936 w 412090"/>
                    <a:gd name="connsiteY4" fmla="*/ 0 h 412138"/>
                    <a:gd name="connsiteX5" fmla="*/ 135332 w 412090"/>
                    <a:gd name="connsiteY5" fmla="*/ 47555 h 412138"/>
                    <a:gd name="connsiteX6" fmla="*/ 87783 w 412090"/>
                    <a:gd name="connsiteY6" fmla="*/ 162173 h 412138"/>
                    <a:gd name="connsiteX7" fmla="*/ 114605 w 412090"/>
                    <a:gd name="connsiteY7" fmla="*/ 251185 h 412138"/>
                    <a:gd name="connsiteX8" fmla="*/ 103632 w 412090"/>
                    <a:gd name="connsiteY8" fmla="*/ 259719 h 412138"/>
                    <a:gd name="connsiteX9" fmla="*/ 71933 w 412090"/>
                    <a:gd name="connsiteY9" fmla="*/ 284110 h 412138"/>
                    <a:gd name="connsiteX10" fmla="*/ 35357 w 412090"/>
                    <a:gd name="connsiteY10" fmla="*/ 315815 h 412138"/>
                    <a:gd name="connsiteX11" fmla="*/ 0 w 412090"/>
                    <a:gd name="connsiteY11" fmla="*/ 351172 h 412138"/>
                    <a:gd name="connsiteX12" fmla="*/ 60960 w 412090"/>
                    <a:gd name="connsiteY12" fmla="*/ 412138 h 412138"/>
                    <a:gd name="connsiteX13" fmla="*/ 96317 w 412090"/>
                    <a:gd name="connsiteY13" fmla="*/ 376782 h 412138"/>
                    <a:gd name="connsiteX14" fmla="*/ 128016 w 412090"/>
                    <a:gd name="connsiteY14" fmla="*/ 340199 h 412138"/>
                    <a:gd name="connsiteX15" fmla="*/ 152400 w 412090"/>
                    <a:gd name="connsiteY15" fmla="*/ 308494 h 412138"/>
                    <a:gd name="connsiteX16" fmla="*/ 160935 w 412090"/>
                    <a:gd name="connsiteY16" fmla="*/ 297521 h 412138"/>
                    <a:gd name="connsiteX17" fmla="*/ 249936 w 412090"/>
                    <a:gd name="connsiteY17" fmla="*/ 323130 h 412138"/>
                    <a:gd name="connsiteX18" fmla="*/ 148743 w 412090"/>
                    <a:gd name="connsiteY18" fmla="*/ 59748 h 412138"/>
                    <a:gd name="connsiteX19" fmla="*/ 249936 w 412090"/>
                    <a:gd name="connsiteY19" fmla="*/ 18290 h 412138"/>
                    <a:gd name="connsiteX20" fmla="*/ 351130 w 412090"/>
                    <a:gd name="connsiteY20" fmla="*/ 59748 h 412138"/>
                    <a:gd name="connsiteX21" fmla="*/ 393802 w 412090"/>
                    <a:gd name="connsiteY21" fmla="*/ 160954 h 412138"/>
                    <a:gd name="connsiteX22" fmla="*/ 351130 w 412090"/>
                    <a:gd name="connsiteY22" fmla="*/ 262158 h 412138"/>
                    <a:gd name="connsiteX23" fmla="*/ 249936 w 412090"/>
                    <a:gd name="connsiteY23" fmla="*/ 303617 h 412138"/>
                    <a:gd name="connsiteX24" fmla="*/ 148743 w 412090"/>
                    <a:gd name="connsiteY24" fmla="*/ 260938 h 412138"/>
                    <a:gd name="connsiteX25" fmla="*/ 107290 w 412090"/>
                    <a:gd name="connsiteY25" fmla="*/ 159735 h 412138"/>
                    <a:gd name="connsiteX26" fmla="*/ 148743 w 412090"/>
                    <a:gd name="connsiteY26" fmla="*/ 59748 h 412138"/>
                    <a:gd name="connsiteX27" fmla="*/ 137770 w 412090"/>
                    <a:gd name="connsiteY27" fmla="*/ 296302 h 412138"/>
                    <a:gd name="connsiteX28" fmla="*/ 113386 w 412090"/>
                    <a:gd name="connsiteY28" fmla="*/ 328007 h 412138"/>
                    <a:gd name="connsiteX29" fmla="*/ 84125 w 412090"/>
                    <a:gd name="connsiteY29" fmla="*/ 362145 h 412138"/>
                    <a:gd name="connsiteX30" fmla="*/ 62180 w 412090"/>
                    <a:gd name="connsiteY30" fmla="*/ 384097 h 412138"/>
                    <a:gd name="connsiteX31" fmla="*/ 26823 w 412090"/>
                    <a:gd name="connsiteY31" fmla="*/ 348734 h 412138"/>
                    <a:gd name="connsiteX32" fmla="*/ 48768 w 412090"/>
                    <a:gd name="connsiteY32" fmla="*/ 326788 h 412138"/>
                    <a:gd name="connsiteX33" fmla="*/ 82906 w 412090"/>
                    <a:gd name="connsiteY33" fmla="*/ 297521 h 412138"/>
                    <a:gd name="connsiteX34" fmla="*/ 114605 w 412090"/>
                    <a:gd name="connsiteY34" fmla="*/ 273137 h 412138"/>
                    <a:gd name="connsiteX35" fmla="*/ 125578 w 412090"/>
                    <a:gd name="connsiteY35" fmla="*/ 264602 h 412138"/>
                    <a:gd name="connsiteX36" fmla="*/ 135332 w 412090"/>
                    <a:gd name="connsiteY36" fmla="*/ 275575 h 412138"/>
                    <a:gd name="connsiteX37" fmla="*/ 146304 w 412090"/>
                    <a:gd name="connsiteY37" fmla="*/ 285329 h 412138"/>
                    <a:gd name="connsiteX38" fmla="*/ 137770 w 412090"/>
                    <a:gd name="connsiteY38" fmla="*/ 296302 h 41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12090" h="412138">
                      <a:moveTo>
                        <a:pt x="249936" y="323130"/>
                      </a:moveTo>
                      <a:cubicBezTo>
                        <a:pt x="292608" y="323130"/>
                        <a:pt x="334061" y="306055"/>
                        <a:pt x="364541" y="275575"/>
                      </a:cubicBezTo>
                      <a:cubicBezTo>
                        <a:pt x="395021" y="245089"/>
                        <a:pt x="412090" y="204851"/>
                        <a:pt x="412090" y="160954"/>
                      </a:cubicBezTo>
                      <a:cubicBezTo>
                        <a:pt x="412090" y="117057"/>
                        <a:pt x="395021" y="76819"/>
                        <a:pt x="364541" y="46335"/>
                      </a:cubicBezTo>
                      <a:cubicBezTo>
                        <a:pt x="334061" y="17071"/>
                        <a:pt x="292608" y="0"/>
                        <a:pt x="249936" y="0"/>
                      </a:cubicBezTo>
                      <a:cubicBezTo>
                        <a:pt x="207264" y="0"/>
                        <a:pt x="165812" y="17071"/>
                        <a:pt x="135332" y="47555"/>
                      </a:cubicBezTo>
                      <a:cubicBezTo>
                        <a:pt x="104852" y="78038"/>
                        <a:pt x="87783" y="118277"/>
                        <a:pt x="87783" y="162173"/>
                      </a:cubicBezTo>
                      <a:cubicBezTo>
                        <a:pt x="87783" y="193877"/>
                        <a:pt x="97536" y="225580"/>
                        <a:pt x="114605" y="251185"/>
                      </a:cubicBezTo>
                      <a:lnTo>
                        <a:pt x="103632" y="259719"/>
                      </a:lnTo>
                      <a:lnTo>
                        <a:pt x="71933" y="284110"/>
                      </a:lnTo>
                      <a:cubicBezTo>
                        <a:pt x="59741" y="293863"/>
                        <a:pt x="47549" y="304836"/>
                        <a:pt x="35357" y="315815"/>
                      </a:cubicBezTo>
                      <a:lnTo>
                        <a:pt x="0" y="351172"/>
                      </a:lnTo>
                      <a:lnTo>
                        <a:pt x="60960" y="412138"/>
                      </a:lnTo>
                      <a:lnTo>
                        <a:pt x="96317" y="376782"/>
                      </a:lnTo>
                      <a:cubicBezTo>
                        <a:pt x="107290" y="365802"/>
                        <a:pt x="118263" y="353610"/>
                        <a:pt x="128016" y="340199"/>
                      </a:cubicBezTo>
                      <a:lnTo>
                        <a:pt x="152400" y="308494"/>
                      </a:lnTo>
                      <a:lnTo>
                        <a:pt x="160935" y="297521"/>
                      </a:lnTo>
                      <a:cubicBezTo>
                        <a:pt x="186538" y="313370"/>
                        <a:pt x="218237" y="323130"/>
                        <a:pt x="249936" y="323130"/>
                      </a:cubicBezTo>
                      <a:close/>
                      <a:moveTo>
                        <a:pt x="148743" y="59748"/>
                      </a:moveTo>
                      <a:cubicBezTo>
                        <a:pt x="175565" y="32922"/>
                        <a:pt x="212141" y="18290"/>
                        <a:pt x="249936" y="18290"/>
                      </a:cubicBezTo>
                      <a:cubicBezTo>
                        <a:pt x="287732" y="18290"/>
                        <a:pt x="324307" y="32922"/>
                        <a:pt x="351130" y="59748"/>
                      </a:cubicBezTo>
                      <a:cubicBezTo>
                        <a:pt x="377952" y="86574"/>
                        <a:pt x="393802" y="123155"/>
                        <a:pt x="393802" y="160954"/>
                      </a:cubicBezTo>
                      <a:cubicBezTo>
                        <a:pt x="393802" y="198754"/>
                        <a:pt x="379172" y="235334"/>
                        <a:pt x="351130" y="262158"/>
                      </a:cubicBezTo>
                      <a:cubicBezTo>
                        <a:pt x="324307" y="288986"/>
                        <a:pt x="287732" y="303617"/>
                        <a:pt x="249936" y="303617"/>
                      </a:cubicBezTo>
                      <a:cubicBezTo>
                        <a:pt x="212141" y="303617"/>
                        <a:pt x="175565" y="288986"/>
                        <a:pt x="148743" y="260938"/>
                      </a:cubicBezTo>
                      <a:cubicBezTo>
                        <a:pt x="121920" y="234115"/>
                        <a:pt x="107290" y="197535"/>
                        <a:pt x="107290" y="159735"/>
                      </a:cubicBezTo>
                      <a:cubicBezTo>
                        <a:pt x="107290" y="121935"/>
                        <a:pt x="121920" y="86574"/>
                        <a:pt x="148743" y="59748"/>
                      </a:cubicBezTo>
                      <a:close/>
                      <a:moveTo>
                        <a:pt x="137770" y="296302"/>
                      </a:moveTo>
                      <a:lnTo>
                        <a:pt x="113386" y="328007"/>
                      </a:lnTo>
                      <a:cubicBezTo>
                        <a:pt x="103632" y="340199"/>
                        <a:pt x="93878" y="351172"/>
                        <a:pt x="84125" y="362145"/>
                      </a:cubicBezTo>
                      <a:lnTo>
                        <a:pt x="62180" y="384097"/>
                      </a:lnTo>
                      <a:lnTo>
                        <a:pt x="26823" y="348734"/>
                      </a:lnTo>
                      <a:lnTo>
                        <a:pt x="48768" y="326788"/>
                      </a:lnTo>
                      <a:cubicBezTo>
                        <a:pt x="59741" y="317034"/>
                        <a:pt x="70714" y="306055"/>
                        <a:pt x="82906" y="297521"/>
                      </a:cubicBezTo>
                      <a:lnTo>
                        <a:pt x="114605" y="273137"/>
                      </a:lnTo>
                      <a:lnTo>
                        <a:pt x="125578" y="264602"/>
                      </a:lnTo>
                      <a:cubicBezTo>
                        <a:pt x="128016" y="268260"/>
                        <a:pt x="131674" y="271918"/>
                        <a:pt x="135332" y="275575"/>
                      </a:cubicBezTo>
                      <a:cubicBezTo>
                        <a:pt x="138989" y="279233"/>
                        <a:pt x="142646" y="281671"/>
                        <a:pt x="146304" y="285329"/>
                      </a:cubicBezTo>
                      <a:lnTo>
                        <a:pt x="137770" y="296302"/>
                      </a:lnTo>
                      <a:close/>
                    </a:path>
                  </a:pathLst>
                </a:custGeom>
                <a:solidFill>
                  <a:srgbClr val="2D5967"/>
                </a:solidFill>
                <a:ln w="641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9320AAC9-4550-4010-B59A-DD42A50B350F}"/>
                    </a:ext>
                  </a:extLst>
                </p:cNvPr>
                <p:cNvSpPr/>
                <p:nvPr/>
              </p:nvSpPr>
              <p:spPr>
                <a:xfrm>
                  <a:off x="7638528" y="2469887"/>
                  <a:ext cx="255422" cy="256064"/>
                </a:xfrm>
                <a:custGeom>
                  <a:avLst/>
                  <a:gdLst>
                    <a:gd name="connsiteX0" fmla="*/ 127712 w 255422"/>
                    <a:gd name="connsiteY0" fmla="*/ 256064 h 256064"/>
                    <a:gd name="connsiteX1" fmla="*/ 217932 w 255422"/>
                    <a:gd name="connsiteY1" fmla="*/ 218262 h 256064"/>
                    <a:gd name="connsiteX2" fmla="*/ 217932 w 255422"/>
                    <a:gd name="connsiteY2" fmla="*/ 37800 h 256064"/>
                    <a:gd name="connsiteX3" fmla="*/ 127712 w 255422"/>
                    <a:gd name="connsiteY3" fmla="*/ 0 h 256064"/>
                    <a:gd name="connsiteX4" fmla="*/ 37491 w 255422"/>
                    <a:gd name="connsiteY4" fmla="*/ 37800 h 256064"/>
                    <a:gd name="connsiteX5" fmla="*/ 37491 w 255422"/>
                    <a:gd name="connsiteY5" fmla="*/ 218262 h 256064"/>
                    <a:gd name="connsiteX6" fmla="*/ 127712 w 255422"/>
                    <a:gd name="connsiteY6" fmla="*/ 256064 h 256064"/>
                    <a:gd name="connsiteX7" fmla="*/ 127712 w 255422"/>
                    <a:gd name="connsiteY7" fmla="*/ 18290 h 256064"/>
                    <a:gd name="connsiteX8" fmla="*/ 205740 w 255422"/>
                    <a:gd name="connsiteY8" fmla="*/ 49994 h 256064"/>
                    <a:gd name="connsiteX9" fmla="*/ 205740 w 255422"/>
                    <a:gd name="connsiteY9" fmla="*/ 204851 h 256064"/>
                    <a:gd name="connsiteX10" fmla="*/ 127712 w 255422"/>
                    <a:gd name="connsiteY10" fmla="*/ 236557 h 256064"/>
                    <a:gd name="connsiteX11" fmla="*/ 49683 w 255422"/>
                    <a:gd name="connsiteY11" fmla="*/ 204851 h 256064"/>
                    <a:gd name="connsiteX12" fmla="*/ 49683 w 255422"/>
                    <a:gd name="connsiteY12" fmla="*/ 49994 h 256064"/>
                    <a:gd name="connsiteX13" fmla="*/ 127712 w 255422"/>
                    <a:gd name="connsiteY13" fmla="*/ 18290 h 25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5422" h="256064">
                      <a:moveTo>
                        <a:pt x="127712" y="256064"/>
                      </a:moveTo>
                      <a:cubicBezTo>
                        <a:pt x="161849" y="256064"/>
                        <a:pt x="193549" y="242653"/>
                        <a:pt x="217932" y="218262"/>
                      </a:cubicBezTo>
                      <a:cubicBezTo>
                        <a:pt x="267920" y="168271"/>
                        <a:pt x="267920" y="87793"/>
                        <a:pt x="217932" y="37800"/>
                      </a:cubicBezTo>
                      <a:cubicBezTo>
                        <a:pt x="193549" y="13412"/>
                        <a:pt x="161849" y="0"/>
                        <a:pt x="127712" y="0"/>
                      </a:cubicBezTo>
                      <a:cubicBezTo>
                        <a:pt x="93574" y="0"/>
                        <a:pt x="61875" y="13412"/>
                        <a:pt x="37491" y="37800"/>
                      </a:cubicBezTo>
                      <a:cubicBezTo>
                        <a:pt x="-12497" y="87793"/>
                        <a:pt x="-12497" y="168271"/>
                        <a:pt x="37491" y="218262"/>
                      </a:cubicBezTo>
                      <a:cubicBezTo>
                        <a:pt x="61875" y="242653"/>
                        <a:pt x="93574" y="256064"/>
                        <a:pt x="127712" y="256064"/>
                      </a:cubicBezTo>
                      <a:close/>
                      <a:moveTo>
                        <a:pt x="127712" y="18290"/>
                      </a:moveTo>
                      <a:cubicBezTo>
                        <a:pt x="156972" y="18290"/>
                        <a:pt x="185014" y="29265"/>
                        <a:pt x="205740" y="49994"/>
                      </a:cubicBezTo>
                      <a:cubicBezTo>
                        <a:pt x="248412" y="92671"/>
                        <a:pt x="248412" y="162174"/>
                        <a:pt x="205740" y="204851"/>
                      </a:cubicBezTo>
                      <a:cubicBezTo>
                        <a:pt x="185014" y="225578"/>
                        <a:pt x="156972" y="236557"/>
                        <a:pt x="127712" y="236557"/>
                      </a:cubicBezTo>
                      <a:cubicBezTo>
                        <a:pt x="98451" y="236557"/>
                        <a:pt x="70409" y="225578"/>
                        <a:pt x="49683" y="204851"/>
                      </a:cubicBezTo>
                      <a:cubicBezTo>
                        <a:pt x="7011" y="162174"/>
                        <a:pt x="7011" y="92671"/>
                        <a:pt x="49683" y="49994"/>
                      </a:cubicBezTo>
                      <a:cubicBezTo>
                        <a:pt x="70409" y="30484"/>
                        <a:pt x="98451" y="18290"/>
                        <a:pt x="127712" y="18290"/>
                      </a:cubicBezTo>
                      <a:close/>
                    </a:path>
                  </a:pathLst>
                </a:custGeom>
                <a:solidFill>
                  <a:srgbClr val="2D5967"/>
                </a:solidFill>
                <a:ln w="641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D3DBBCF6-6E5A-4E0C-9745-2ECA760797DF}"/>
                    </a:ext>
                  </a:extLst>
                </p:cNvPr>
                <p:cNvSpPr/>
                <p:nvPr/>
              </p:nvSpPr>
              <p:spPr>
                <a:xfrm>
                  <a:off x="7500389" y="2797890"/>
                  <a:ext cx="65901" cy="65849"/>
                </a:xfrm>
                <a:custGeom>
                  <a:avLst/>
                  <a:gdLst>
                    <a:gd name="connsiteX0" fmla="*/ 0 w 65901"/>
                    <a:gd name="connsiteY0" fmla="*/ 6102 h 65849"/>
                    <a:gd name="connsiteX1" fmla="*/ 6096 w 65901"/>
                    <a:gd name="connsiteY1" fmla="*/ 24390 h 65849"/>
                    <a:gd name="connsiteX2" fmla="*/ 42736 w 65901"/>
                    <a:gd name="connsiteY2" fmla="*/ 59754 h 65849"/>
                    <a:gd name="connsiteX3" fmla="*/ 61024 w 65901"/>
                    <a:gd name="connsiteY3" fmla="*/ 65850 h 65849"/>
                    <a:gd name="connsiteX4" fmla="*/ 65901 w 65901"/>
                    <a:gd name="connsiteY4" fmla="*/ 59754 h 65849"/>
                    <a:gd name="connsiteX5" fmla="*/ 6096 w 65901"/>
                    <a:gd name="connsiteY5" fmla="*/ 0 h 65849"/>
                    <a:gd name="connsiteX6" fmla="*/ 0 w 65901"/>
                    <a:gd name="connsiteY6" fmla="*/ 6102 h 65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01" h="65849">
                      <a:moveTo>
                        <a:pt x="0" y="6102"/>
                      </a:moveTo>
                      <a:lnTo>
                        <a:pt x="6096" y="24390"/>
                      </a:lnTo>
                      <a:lnTo>
                        <a:pt x="42736" y="59754"/>
                      </a:lnTo>
                      <a:lnTo>
                        <a:pt x="61024" y="65850"/>
                      </a:lnTo>
                      <a:lnTo>
                        <a:pt x="65901" y="59754"/>
                      </a:lnTo>
                      <a:lnTo>
                        <a:pt x="6096" y="0"/>
                      </a:lnTo>
                      <a:lnTo>
                        <a:pt x="0" y="6102"/>
                      </a:lnTo>
                      <a:close/>
                    </a:path>
                  </a:pathLst>
                </a:custGeom>
                <a:solidFill>
                  <a:srgbClr val="2D5967"/>
                </a:solidFill>
                <a:ln w="641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66B6458F-9C25-4A33-BFBB-F7769C190CF7}"/>
                    </a:ext>
                  </a:extLst>
                </p:cNvPr>
                <p:cNvSpPr/>
                <p:nvPr/>
              </p:nvSpPr>
              <p:spPr>
                <a:xfrm>
                  <a:off x="7671142" y="2510125"/>
                  <a:ext cx="168249" cy="160954"/>
                </a:xfrm>
                <a:custGeom>
                  <a:avLst/>
                  <a:gdLst>
                    <a:gd name="connsiteX0" fmla="*/ 24384 w 168249"/>
                    <a:gd name="connsiteY0" fmla="*/ 81697 h 160954"/>
                    <a:gd name="connsiteX1" fmla="*/ 6096 w 168249"/>
                    <a:gd name="connsiteY1" fmla="*/ 81697 h 160954"/>
                    <a:gd name="connsiteX2" fmla="*/ 0 w 168249"/>
                    <a:gd name="connsiteY2" fmla="*/ 81697 h 160954"/>
                    <a:gd name="connsiteX3" fmla="*/ 0 w 168249"/>
                    <a:gd name="connsiteY3" fmla="*/ 89013 h 160954"/>
                    <a:gd name="connsiteX4" fmla="*/ 1220 w 168249"/>
                    <a:gd name="connsiteY4" fmla="*/ 99987 h 160954"/>
                    <a:gd name="connsiteX5" fmla="*/ 25603 w 168249"/>
                    <a:gd name="connsiteY5" fmla="*/ 99987 h 160954"/>
                    <a:gd name="connsiteX6" fmla="*/ 96317 w 168249"/>
                    <a:gd name="connsiteY6" fmla="*/ 160955 h 160954"/>
                    <a:gd name="connsiteX7" fmla="*/ 168249 w 168249"/>
                    <a:gd name="connsiteY7" fmla="*/ 89013 h 160954"/>
                    <a:gd name="connsiteX8" fmla="*/ 96317 w 168249"/>
                    <a:gd name="connsiteY8" fmla="*/ 17071 h 160954"/>
                    <a:gd name="connsiteX9" fmla="*/ 69495 w 168249"/>
                    <a:gd name="connsiteY9" fmla="*/ 21949 h 160954"/>
                    <a:gd name="connsiteX10" fmla="*/ 59741 w 168249"/>
                    <a:gd name="connsiteY10" fmla="*/ 6097 h 160954"/>
                    <a:gd name="connsiteX11" fmla="*/ 56083 w 168249"/>
                    <a:gd name="connsiteY11" fmla="*/ 0 h 160954"/>
                    <a:gd name="connsiteX12" fmla="*/ 40234 w 168249"/>
                    <a:gd name="connsiteY12" fmla="*/ 8536 h 160954"/>
                    <a:gd name="connsiteX13" fmla="*/ 52426 w 168249"/>
                    <a:gd name="connsiteY13" fmla="*/ 30484 h 160954"/>
                    <a:gd name="connsiteX14" fmla="*/ 24384 w 168249"/>
                    <a:gd name="connsiteY14" fmla="*/ 81697 h 160954"/>
                    <a:gd name="connsiteX15" fmla="*/ 95098 w 168249"/>
                    <a:gd name="connsiteY15" fmla="*/ 141445 h 160954"/>
                    <a:gd name="connsiteX16" fmla="*/ 41453 w 168249"/>
                    <a:gd name="connsiteY16" fmla="*/ 87793 h 160954"/>
                    <a:gd name="connsiteX17" fmla="*/ 95098 w 168249"/>
                    <a:gd name="connsiteY17" fmla="*/ 34142 h 160954"/>
                    <a:gd name="connsiteX18" fmla="*/ 148743 w 168249"/>
                    <a:gd name="connsiteY18" fmla="*/ 87793 h 160954"/>
                    <a:gd name="connsiteX19" fmla="*/ 95098 w 168249"/>
                    <a:gd name="connsiteY19" fmla="*/ 141445 h 16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249" h="160954">
                      <a:moveTo>
                        <a:pt x="24384" y="81697"/>
                      </a:moveTo>
                      <a:lnTo>
                        <a:pt x="6096" y="81697"/>
                      </a:lnTo>
                      <a:lnTo>
                        <a:pt x="0" y="81697"/>
                      </a:lnTo>
                      <a:cubicBezTo>
                        <a:pt x="0" y="84136"/>
                        <a:pt x="0" y="86574"/>
                        <a:pt x="0" y="89013"/>
                      </a:cubicBezTo>
                      <a:cubicBezTo>
                        <a:pt x="0" y="92671"/>
                        <a:pt x="0" y="96329"/>
                        <a:pt x="1220" y="99987"/>
                      </a:cubicBezTo>
                      <a:lnTo>
                        <a:pt x="25603" y="99987"/>
                      </a:lnTo>
                      <a:cubicBezTo>
                        <a:pt x="30480" y="134129"/>
                        <a:pt x="60960" y="160955"/>
                        <a:pt x="96317" y="160955"/>
                      </a:cubicBezTo>
                      <a:cubicBezTo>
                        <a:pt x="135332" y="160955"/>
                        <a:pt x="168249" y="129252"/>
                        <a:pt x="168249" y="89013"/>
                      </a:cubicBezTo>
                      <a:cubicBezTo>
                        <a:pt x="168249" y="48774"/>
                        <a:pt x="136551" y="17071"/>
                        <a:pt x="96317" y="17071"/>
                      </a:cubicBezTo>
                      <a:cubicBezTo>
                        <a:pt x="86563" y="17071"/>
                        <a:pt x="78029" y="19510"/>
                        <a:pt x="69495" y="21949"/>
                      </a:cubicBezTo>
                      <a:lnTo>
                        <a:pt x="59741" y="6097"/>
                      </a:lnTo>
                      <a:lnTo>
                        <a:pt x="56083" y="0"/>
                      </a:lnTo>
                      <a:cubicBezTo>
                        <a:pt x="49987" y="2439"/>
                        <a:pt x="45111" y="4877"/>
                        <a:pt x="40234" y="8536"/>
                      </a:cubicBezTo>
                      <a:lnTo>
                        <a:pt x="52426" y="30484"/>
                      </a:lnTo>
                      <a:cubicBezTo>
                        <a:pt x="36576" y="42678"/>
                        <a:pt x="25603" y="60968"/>
                        <a:pt x="24384" y="81697"/>
                      </a:cubicBezTo>
                      <a:close/>
                      <a:moveTo>
                        <a:pt x="95098" y="141445"/>
                      </a:moveTo>
                      <a:cubicBezTo>
                        <a:pt x="65837" y="141445"/>
                        <a:pt x="41453" y="117058"/>
                        <a:pt x="41453" y="87793"/>
                      </a:cubicBezTo>
                      <a:cubicBezTo>
                        <a:pt x="41453" y="58529"/>
                        <a:pt x="65837" y="34142"/>
                        <a:pt x="95098" y="34142"/>
                      </a:cubicBezTo>
                      <a:cubicBezTo>
                        <a:pt x="124358" y="34142"/>
                        <a:pt x="148743" y="58529"/>
                        <a:pt x="148743" y="87793"/>
                      </a:cubicBezTo>
                      <a:cubicBezTo>
                        <a:pt x="148743" y="117058"/>
                        <a:pt x="124358" y="141445"/>
                        <a:pt x="95098" y="141445"/>
                      </a:cubicBezTo>
                      <a:close/>
                    </a:path>
                  </a:pathLst>
                </a:custGeom>
                <a:solidFill>
                  <a:srgbClr val="2D5967"/>
                </a:solidFill>
                <a:ln w="6417" cap="flat">
                  <a:noFill/>
                  <a:prstDash val="solid"/>
                  <a:miter/>
                </a:ln>
              </p:spPr>
              <p:txBody>
                <a:bodyPr rtlCol="0" anchor="ctr"/>
                <a:lstStyle/>
                <a:p>
                  <a:endParaRPr lang="en-US"/>
                </a:p>
              </p:txBody>
            </p:sp>
          </p:grpSp>
        </p:grpSp>
        <p:grpSp>
          <p:nvGrpSpPr>
            <p:cNvPr id="161" name="Graphic 3">
              <a:extLst>
                <a:ext uri="{FF2B5EF4-FFF2-40B4-BE49-F238E27FC236}">
                  <a16:creationId xmlns:a16="http://schemas.microsoft.com/office/drawing/2014/main" id="{948D07B2-F17B-4FBB-9B03-C360437FBF90}"/>
                </a:ext>
              </a:extLst>
            </p:cNvPr>
            <p:cNvGrpSpPr/>
            <p:nvPr/>
          </p:nvGrpSpPr>
          <p:grpSpPr>
            <a:xfrm>
              <a:off x="7409142" y="2882387"/>
              <a:ext cx="609600" cy="237423"/>
              <a:chOff x="7409142" y="2882387"/>
              <a:chExt cx="609600" cy="237423"/>
            </a:xfrm>
            <a:solidFill>
              <a:srgbClr val="000000"/>
            </a:solidFill>
          </p:grpSpPr>
          <p:sp>
            <p:nvSpPr>
              <p:cNvPr id="162" name="TextBox 161">
                <a:extLst>
                  <a:ext uri="{FF2B5EF4-FFF2-40B4-BE49-F238E27FC236}">
                    <a16:creationId xmlns:a16="http://schemas.microsoft.com/office/drawing/2014/main" id="{D57BF60B-B103-4000-B78C-92E5C8650F1E}"/>
                  </a:ext>
                </a:extLst>
              </p:cNvPr>
              <p:cNvSpPr txBox="1"/>
              <p:nvPr/>
            </p:nvSpPr>
            <p:spPr>
              <a:xfrm>
                <a:off x="7531319" y="2836667"/>
                <a:ext cx="34971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OCI</a:t>
                </a:r>
              </a:p>
            </p:txBody>
          </p:sp>
          <p:sp>
            <p:nvSpPr>
              <p:cNvPr id="163" name="TextBox 162">
                <a:extLst>
                  <a:ext uri="{FF2B5EF4-FFF2-40B4-BE49-F238E27FC236}">
                    <a16:creationId xmlns:a16="http://schemas.microsoft.com/office/drawing/2014/main" id="{EDE1D05C-E74B-4755-9770-81DA9235432D}"/>
                  </a:ext>
                </a:extLst>
              </p:cNvPr>
              <p:cNvSpPr txBox="1"/>
              <p:nvPr/>
            </p:nvSpPr>
            <p:spPr>
              <a:xfrm>
                <a:off x="7317702" y="2939337"/>
                <a:ext cx="79248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 Science</a:t>
                </a:r>
              </a:p>
            </p:txBody>
          </p:sp>
        </p:grpSp>
      </p:grpSp>
      <p:grpSp>
        <p:nvGrpSpPr>
          <p:cNvPr id="164" name="Graphic 3">
            <a:extLst>
              <a:ext uri="{FF2B5EF4-FFF2-40B4-BE49-F238E27FC236}">
                <a16:creationId xmlns:a16="http://schemas.microsoft.com/office/drawing/2014/main" id="{C0AA95E8-722C-491D-8684-20CCD06C7081}"/>
              </a:ext>
            </a:extLst>
          </p:cNvPr>
          <p:cNvGrpSpPr/>
          <p:nvPr/>
        </p:nvGrpSpPr>
        <p:grpSpPr>
          <a:xfrm>
            <a:off x="8325852" y="1629845"/>
            <a:ext cx="513347" cy="733218"/>
            <a:chOff x="8325852" y="2386592"/>
            <a:chExt cx="513347" cy="733218"/>
          </a:xfrm>
        </p:grpSpPr>
        <p:grpSp>
          <p:nvGrpSpPr>
            <p:cNvPr id="165" name="Graphic 3">
              <a:extLst>
                <a:ext uri="{FF2B5EF4-FFF2-40B4-BE49-F238E27FC236}">
                  <a16:creationId xmlns:a16="http://schemas.microsoft.com/office/drawing/2014/main" id="{74782913-0620-499D-8CE9-AD6926386879}"/>
                </a:ext>
              </a:extLst>
            </p:cNvPr>
            <p:cNvGrpSpPr/>
            <p:nvPr/>
          </p:nvGrpSpPr>
          <p:grpSpPr>
            <a:xfrm>
              <a:off x="8325852" y="2386592"/>
              <a:ext cx="513347" cy="490533"/>
              <a:chOff x="8325852" y="2386592"/>
              <a:chExt cx="513347" cy="490533"/>
            </a:xfrm>
          </p:grpSpPr>
          <p:grpSp>
            <p:nvGrpSpPr>
              <p:cNvPr id="166" name="Graphic 3">
                <a:extLst>
                  <a:ext uri="{FF2B5EF4-FFF2-40B4-BE49-F238E27FC236}">
                    <a16:creationId xmlns:a16="http://schemas.microsoft.com/office/drawing/2014/main" id="{3E06CAD8-694B-4001-BB86-4A430F344906}"/>
                  </a:ext>
                </a:extLst>
              </p:cNvPr>
              <p:cNvGrpSpPr/>
              <p:nvPr/>
            </p:nvGrpSpPr>
            <p:grpSpPr>
              <a:xfrm>
                <a:off x="8325852" y="2386592"/>
                <a:ext cx="513347" cy="490533"/>
                <a:chOff x="8325852" y="2386592"/>
                <a:chExt cx="513347" cy="490533"/>
              </a:xfrm>
              <a:solidFill>
                <a:srgbClr val="FFFFFF"/>
              </a:solidFill>
            </p:grpSpPr>
            <p:grpSp>
              <p:nvGrpSpPr>
                <p:cNvPr id="167" name="Graphic 3">
                  <a:extLst>
                    <a:ext uri="{FF2B5EF4-FFF2-40B4-BE49-F238E27FC236}">
                      <a16:creationId xmlns:a16="http://schemas.microsoft.com/office/drawing/2014/main" id="{47D7CEEE-8478-4687-9502-613EAAEC282F}"/>
                    </a:ext>
                  </a:extLst>
                </p:cNvPr>
                <p:cNvGrpSpPr/>
                <p:nvPr/>
              </p:nvGrpSpPr>
              <p:grpSpPr>
                <a:xfrm>
                  <a:off x="8325852" y="2386592"/>
                  <a:ext cx="258983" cy="488204"/>
                  <a:chOff x="8325852" y="2386592"/>
                  <a:chExt cx="258983" cy="488204"/>
                </a:xfrm>
                <a:solidFill>
                  <a:srgbClr val="FFFFFF"/>
                </a:solidFill>
              </p:grpSpPr>
              <p:sp>
                <p:nvSpPr>
                  <p:cNvPr id="168" name="Freeform: Shape 167">
                    <a:extLst>
                      <a:ext uri="{FF2B5EF4-FFF2-40B4-BE49-F238E27FC236}">
                        <a16:creationId xmlns:a16="http://schemas.microsoft.com/office/drawing/2014/main" id="{A083383B-DCF1-42F4-A8FE-2EAC820CA107}"/>
                      </a:ext>
                    </a:extLst>
                  </p:cNvPr>
                  <p:cNvSpPr/>
                  <p:nvPr/>
                </p:nvSpPr>
                <p:spPr>
                  <a:xfrm>
                    <a:off x="8331692" y="2391259"/>
                    <a:ext cx="248524" cy="478878"/>
                  </a:xfrm>
                  <a:custGeom>
                    <a:avLst/>
                    <a:gdLst>
                      <a:gd name="connsiteX0" fmla="*/ 205339 w 248524"/>
                      <a:gd name="connsiteY0" fmla="*/ 478879 h 478878"/>
                      <a:gd name="connsiteX1" fmla="*/ 114348 w 248524"/>
                      <a:gd name="connsiteY1" fmla="*/ 427615 h 478878"/>
                      <a:gd name="connsiteX2" fmla="*/ 25667 w 248524"/>
                      <a:gd name="connsiteY2" fmla="*/ 319253 h 478878"/>
                      <a:gd name="connsiteX3" fmla="*/ 25667 w 248524"/>
                      <a:gd name="connsiteY3" fmla="*/ 312265 h 478878"/>
                      <a:gd name="connsiteX4" fmla="*/ 0 w 248524"/>
                      <a:gd name="connsiteY4" fmla="*/ 240023 h 478878"/>
                      <a:gd name="connsiteX5" fmla="*/ 25667 w 248524"/>
                      <a:gd name="connsiteY5" fmla="*/ 167782 h 478878"/>
                      <a:gd name="connsiteX6" fmla="*/ 25667 w 248524"/>
                      <a:gd name="connsiteY6" fmla="*/ 160792 h 478878"/>
                      <a:gd name="connsiteX7" fmla="*/ 115503 w 248524"/>
                      <a:gd name="connsiteY7" fmla="*/ 51267 h 478878"/>
                      <a:gd name="connsiteX8" fmla="*/ 169148 w 248524"/>
                      <a:gd name="connsiteY8" fmla="*/ 6991 h 478878"/>
                      <a:gd name="connsiteX9" fmla="*/ 206494 w 248524"/>
                      <a:gd name="connsiteY9" fmla="*/ 0 h 478878"/>
                      <a:gd name="connsiteX10" fmla="*/ 208804 w 248524"/>
                      <a:gd name="connsiteY10" fmla="*/ 0 h 478878"/>
                      <a:gd name="connsiteX11" fmla="*/ 248524 w 248524"/>
                      <a:gd name="connsiteY11" fmla="*/ 41946 h 478878"/>
                      <a:gd name="connsiteX12" fmla="*/ 248524 w 248524"/>
                      <a:gd name="connsiteY12" fmla="*/ 436932 h 478878"/>
                      <a:gd name="connsiteX13" fmla="*/ 210023 w 248524"/>
                      <a:gd name="connsiteY13" fmla="*/ 478879 h 478878"/>
                      <a:gd name="connsiteX14" fmla="*/ 205339 w 248524"/>
                      <a:gd name="connsiteY14" fmla="*/ 478879 h 47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524" h="478878">
                        <a:moveTo>
                          <a:pt x="205339" y="478879"/>
                        </a:moveTo>
                        <a:cubicBezTo>
                          <a:pt x="167992" y="478879"/>
                          <a:pt x="134176" y="460238"/>
                          <a:pt x="114348" y="427615"/>
                        </a:cubicBezTo>
                        <a:cubicBezTo>
                          <a:pt x="63013" y="418291"/>
                          <a:pt x="25667" y="371685"/>
                          <a:pt x="25667" y="319253"/>
                        </a:cubicBezTo>
                        <a:cubicBezTo>
                          <a:pt x="25667" y="316924"/>
                          <a:pt x="25667" y="314595"/>
                          <a:pt x="25667" y="312265"/>
                        </a:cubicBezTo>
                        <a:cubicBezTo>
                          <a:pt x="9304" y="292455"/>
                          <a:pt x="0" y="266821"/>
                          <a:pt x="0" y="240023"/>
                        </a:cubicBezTo>
                        <a:cubicBezTo>
                          <a:pt x="0" y="213224"/>
                          <a:pt x="9304" y="187591"/>
                          <a:pt x="25667" y="167782"/>
                        </a:cubicBezTo>
                        <a:cubicBezTo>
                          <a:pt x="25667" y="165453"/>
                          <a:pt x="25667" y="163122"/>
                          <a:pt x="25667" y="160792"/>
                        </a:cubicBezTo>
                        <a:cubicBezTo>
                          <a:pt x="25667" y="107195"/>
                          <a:pt x="64168" y="60588"/>
                          <a:pt x="115503" y="51267"/>
                        </a:cubicBezTo>
                        <a:cubicBezTo>
                          <a:pt x="128337" y="31459"/>
                          <a:pt x="147009" y="15147"/>
                          <a:pt x="169148" y="6991"/>
                        </a:cubicBezTo>
                        <a:cubicBezTo>
                          <a:pt x="180826" y="2330"/>
                          <a:pt x="193660" y="0"/>
                          <a:pt x="206494" y="0"/>
                        </a:cubicBezTo>
                        <a:lnTo>
                          <a:pt x="208804" y="0"/>
                        </a:lnTo>
                        <a:cubicBezTo>
                          <a:pt x="231006" y="1165"/>
                          <a:pt x="248524" y="18642"/>
                          <a:pt x="248524" y="41946"/>
                        </a:cubicBezTo>
                        <a:lnTo>
                          <a:pt x="248524" y="436932"/>
                        </a:lnTo>
                        <a:cubicBezTo>
                          <a:pt x="248524" y="459070"/>
                          <a:pt x="231006" y="477717"/>
                          <a:pt x="210023" y="478879"/>
                        </a:cubicBezTo>
                        <a:cubicBezTo>
                          <a:pt x="207649" y="478879"/>
                          <a:pt x="206494" y="478879"/>
                          <a:pt x="205339" y="478879"/>
                        </a:cubicBezTo>
                        <a:close/>
                      </a:path>
                    </a:pathLst>
                  </a:custGeom>
                  <a:solidFill>
                    <a:srgbClr val="FFFFFF"/>
                  </a:solidFill>
                  <a:ln w="641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1DF9496B-69D9-48DF-ABD0-98960CB7A518}"/>
                      </a:ext>
                    </a:extLst>
                  </p:cNvPr>
                  <p:cNvSpPr/>
                  <p:nvPr/>
                </p:nvSpPr>
                <p:spPr>
                  <a:xfrm>
                    <a:off x="8325852" y="2386592"/>
                    <a:ext cx="258983" cy="488204"/>
                  </a:xfrm>
                  <a:custGeom>
                    <a:avLst/>
                    <a:gdLst>
                      <a:gd name="connsiteX0" fmla="*/ 211179 w 258983"/>
                      <a:gd name="connsiteY0" fmla="*/ 11652 h 488204"/>
                      <a:gd name="connsiteX1" fmla="*/ 213488 w 258983"/>
                      <a:gd name="connsiteY1" fmla="*/ 11652 h 488204"/>
                      <a:gd name="connsiteX2" fmla="*/ 247370 w 258983"/>
                      <a:gd name="connsiteY2" fmla="*/ 47771 h 488204"/>
                      <a:gd name="connsiteX3" fmla="*/ 247370 w 258983"/>
                      <a:gd name="connsiteY3" fmla="*/ 442760 h 488204"/>
                      <a:gd name="connsiteX4" fmla="*/ 214643 w 258983"/>
                      <a:gd name="connsiteY4" fmla="*/ 478881 h 488204"/>
                      <a:gd name="connsiteX5" fmla="*/ 211179 w 258983"/>
                      <a:gd name="connsiteY5" fmla="*/ 478881 h 488204"/>
                      <a:gd name="connsiteX6" fmla="*/ 123653 w 258983"/>
                      <a:gd name="connsiteY6" fmla="*/ 428778 h 488204"/>
                      <a:gd name="connsiteX7" fmla="*/ 37346 w 258983"/>
                      <a:gd name="connsiteY7" fmla="*/ 325082 h 488204"/>
                      <a:gd name="connsiteX8" fmla="*/ 37346 w 258983"/>
                      <a:gd name="connsiteY8" fmla="*/ 315758 h 488204"/>
                      <a:gd name="connsiteX9" fmla="*/ 11678 w 258983"/>
                      <a:gd name="connsiteY9" fmla="*/ 244683 h 488204"/>
                      <a:gd name="connsiteX10" fmla="*/ 37346 w 258983"/>
                      <a:gd name="connsiteY10" fmla="*/ 174774 h 488204"/>
                      <a:gd name="connsiteX11" fmla="*/ 37346 w 258983"/>
                      <a:gd name="connsiteY11" fmla="*/ 165453 h 488204"/>
                      <a:gd name="connsiteX12" fmla="*/ 124807 w 258983"/>
                      <a:gd name="connsiteY12" fmla="*/ 61753 h 488204"/>
                      <a:gd name="connsiteX13" fmla="*/ 177362 w 258983"/>
                      <a:gd name="connsiteY13" fmla="*/ 17477 h 488204"/>
                      <a:gd name="connsiteX14" fmla="*/ 211179 w 258983"/>
                      <a:gd name="connsiteY14" fmla="*/ 11652 h 488204"/>
                      <a:gd name="connsiteX15" fmla="*/ 211179 w 258983"/>
                      <a:gd name="connsiteY15" fmla="*/ 0 h 488204"/>
                      <a:gd name="connsiteX16" fmla="*/ 172677 w 258983"/>
                      <a:gd name="connsiteY16" fmla="*/ 6991 h 488204"/>
                      <a:gd name="connsiteX17" fmla="*/ 117813 w 258983"/>
                      <a:gd name="connsiteY17" fmla="*/ 51267 h 488204"/>
                      <a:gd name="connsiteX18" fmla="*/ 25667 w 258983"/>
                      <a:gd name="connsiteY18" fmla="*/ 165453 h 488204"/>
                      <a:gd name="connsiteX19" fmla="*/ 25667 w 258983"/>
                      <a:gd name="connsiteY19" fmla="*/ 171278 h 488204"/>
                      <a:gd name="connsiteX20" fmla="*/ 0 w 258983"/>
                      <a:gd name="connsiteY20" fmla="*/ 244683 h 488204"/>
                      <a:gd name="connsiteX21" fmla="*/ 25667 w 258983"/>
                      <a:gd name="connsiteY21" fmla="*/ 318087 h 488204"/>
                      <a:gd name="connsiteX22" fmla="*/ 25667 w 258983"/>
                      <a:gd name="connsiteY22" fmla="*/ 322746 h 488204"/>
                      <a:gd name="connsiteX23" fmla="*/ 116659 w 258983"/>
                      <a:gd name="connsiteY23" fmla="*/ 436934 h 488204"/>
                      <a:gd name="connsiteX24" fmla="*/ 211179 w 258983"/>
                      <a:gd name="connsiteY24" fmla="*/ 488204 h 488204"/>
                      <a:gd name="connsiteX25" fmla="*/ 214643 w 258983"/>
                      <a:gd name="connsiteY25" fmla="*/ 488204 h 488204"/>
                      <a:gd name="connsiteX26" fmla="*/ 258984 w 258983"/>
                      <a:gd name="connsiteY26" fmla="*/ 440431 h 488204"/>
                      <a:gd name="connsiteX27" fmla="*/ 258984 w 258983"/>
                      <a:gd name="connsiteY27" fmla="*/ 47771 h 488204"/>
                      <a:gd name="connsiteX28" fmla="*/ 213488 w 258983"/>
                      <a:gd name="connsiteY28" fmla="*/ 0 h 488204"/>
                      <a:gd name="connsiteX29" fmla="*/ 211179 w 258983"/>
                      <a:gd name="connsiteY29" fmla="*/ 0 h 488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983" h="488204">
                        <a:moveTo>
                          <a:pt x="211179" y="11652"/>
                        </a:moveTo>
                        <a:cubicBezTo>
                          <a:pt x="212333" y="11652"/>
                          <a:pt x="212333" y="11652"/>
                          <a:pt x="213488" y="11652"/>
                        </a:cubicBezTo>
                        <a:cubicBezTo>
                          <a:pt x="232162" y="11652"/>
                          <a:pt x="247370" y="27963"/>
                          <a:pt x="247370" y="47771"/>
                        </a:cubicBezTo>
                        <a:lnTo>
                          <a:pt x="247370" y="442760"/>
                        </a:lnTo>
                        <a:cubicBezTo>
                          <a:pt x="247370" y="462569"/>
                          <a:pt x="233316" y="477713"/>
                          <a:pt x="214643" y="478881"/>
                        </a:cubicBezTo>
                        <a:cubicBezTo>
                          <a:pt x="213488" y="478881"/>
                          <a:pt x="212333" y="478881"/>
                          <a:pt x="211179" y="478881"/>
                        </a:cubicBezTo>
                        <a:cubicBezTo>
                          <a:pt x="174987" y="478881"/>
                          <a:pt x="142326" y="460240"/>
                          <a:pt x="123653" y="428778"/>
                        </a:cubicBezTo>
                        <a:cubicBezTo>
                          <a:pt x="74692" y="421790"/>
                          <a:pt x="37346" y="377514"/>
                          <a:pt x="37346" y="325082"/>
                        </a:cubicBezTo>
                        <a:cubicBezTo>
                          <a:pt x="37346" y="322746"/>
                          <a:pt x="37346" y="319255"/>
                          <a:pt x="37346" y="315758"/>
                        </a:cubicBezTo>
                        <a:cubicBezTo>
                          <a:pt x="20983" y="294785"/>
                          <a:pt x="11678" y="270317"/>
                          <a:pt x="11678" y="244683"/>
                        </a:cubicBezTo>
                        <a:cubicBezTo>
                          <a:pt x="11678" y="219050"/>
                          <a:pt x="20983" y="194581"/>
                          <a:pt x="37346" y="174774"/>
                        </a:cubicBezTo>
                        <a:cubicBezTo>
                          <a:pt x="37346" y="171278"/>
                          <a:pt x="37346" y="168948"/>
                          <a:pt x="37346" y="165453"/>
                        </a:cubicBezTo>
                        <a:cubicBezTo>
                          <a:pt x="37346" y="113020"/>
                          <a:pt x="74692" y="68744"/>
                          <a:pt x="124807" y="61753"/>
                        </a:cubicBezTo>
                        <a:cubicBezTo>
                          <a:pt x="136486" y="41946"/>
                          <a:pt x="155160" y="26799"/>
                          <a:pt x="177362" y="17477"/>
                        </a:cubicBezTo>
                        <a:cubicBezTo>
                          <a:pt x="187821" y="13982"/>
                          <a:pt x="199499" y="11652"/>
                          <a:pt x="211179" y="11652"/>
                        </a:cubicBezTo>
                        <a:close/>
                        <a:moveTo>
                          <a:pt x="211179" y="0"/>
                        </a:moveTo>
                        <a:cubicBezTo>
                          <a:pt x="198345" y="0"/>
                          <a:pt x="184356" y="2330"/>
                          <a:pt x="172677" y="6991"/>
                        </a:cubicBezTo>
                        <a:cubicBezTo>
                          <a:pt x="150475" y="15147"/>
                          <a:pt x="130647" y="31459"/>
                          <a:pt x="117813" y="51267"/>
                        </a:cubicBezTo>
                        <a:cubicBezTo>
                          <a:pt x="65324" y="61753"/>
                          <a:pt x="25667" y="109525"/>
                          <a:pt x="25667" y="165453"/>
                        </a:cubicBezTo>
                        <a:cubicBezTo>
                          <a:pt x="25667" y="167782"/>
                          <a:pt x="25667" y="168948"/>
                          <a:pt x="25667" y="171278"/>
                        </a:cubicBezTo>
                        <a:cubicBezTo>
                          <a:pt x="9304" y="191086"/>
                          <a:pt x="0" y="217885"/>
                          <a:pt x="0" y="244683"/>
                        </a:cubicBezTo>
                        <a:cubicBezTo>
                          <a:pt x="0" y="271482"/>
                          <a:pt x="9304" y="297115"/>
                          <a:pt x="25667" y="318087"/>
                        </a:cubicBezTo>
                        <a:cubicBezTo>
                          <a:pt x="25667" y="319255"/>
                          <a:pt x="25667" y="321585"/>
                          <a:pt x="25667" y="322746"/>
                        </a:cubicBezTo>
                        <a:cubicBezTo>
                          <a:pt x="25667" y="377514"/>
                          <a:pt x="64168" y="426449"/>
                          <a:pt x="116659" y="436934"/>
                        </a:cubicBezTo>
                        <a:cubicBezTo>
                          <a:pt x="137641" y="469557"/>
                          <a:pt x="172677" y="488204"/>
                          <a:pt x="211179" y="488204"/>
                        </a:cubicBezTo>
                        <a:cubicBezTo>
                          <a:pt x="212333" y="488204"/>
                          <a:pt x="213488" y="488204"/>
                          <a:pt x="214643" y="488204"/>
                        </a:cubicBezTo>
                        <a:cubicBezTo>
                          <a:pt x="239156" y="487036"/>
                          <a:pt x="258984" y="466066"/>
                          <a:pt x="258984" y="440431"/>
                        </a:cubicBezTo>
                        <a:lnTo>
                          <a:pt x="258984" y="47771"/>
                        </a:lnTo>
                        <a:cubicBezTo>
                          <a:pt x="258984" y="22138"/>
                          <a:pt x="239156" y="1165"/>
                          <a:pt x="213488" y="0"/>
                        </a:cubicBezTo>
                        <a:cubicBezTo>
                          <a:pt x="212333" y="0"/>
                          <a:pt x="212333" y="0"/>
                          <a:pt x="211179" y="0"/>
                        </a:cubicBezTo>
                        <a:close/>
                      </a:path>
                    </a:pathLst>
                  </a:custGeom>
                  <a:solidFill>
                    <a:srgbClr val="FFFFFF"/>
                  </a:solidFill>
                  <a:ln w="6417" cap="flat">
                    <a:noFill/>
                    <a:prstDash val="solid"/>
                    <a:miter/>
                  </a:ln>
                </p:spPr>
                <p:txBody>
                  <a:bodyPr rtlCol="0" anchor="ctr"/>
                  <a:lstStyle/>
                  <a:p>
                    <a:endParaRPr lang="en-US"/>
                  </a:p>
                </p:txBody>
              </p:sp>
            </p:grpSp>
            <p:grpSp>
              <p:nvGrpSpPr>
                <p:cNvPr id="170" name="Graphic 3">
                  <a:extLst>
                    <a:ext uri="{FF2B5EF4-FFF2-40B4-BE49-F238E27FC236}">
                      <a16:creationId xmlns:a16="http://schemas.microsoft.com/office/drawing/2014/main" id="{81ABDB26-D51D-49AE-9E3F-CF03159D3E16}"/>
                    </a:ext>
                  </a:extLst>
                </p:cNvPr>
                <p:cNvGrpSpPr/>
                <p:nvPr/>
              </p:nvGrpSpPr>
              <p:grpSpPr>
                <a:xfrm>
                  <a:off x="8580216" y="2386592"/>
                  <a:ext cx="258983" cy="490533"/>
                  <a:chOff x="8580216" y="2386592"/>
                  <a:chExt cx="258983" cy="490533"/>
                </a:xfrm>
                <a:solidFill>
                  <a:srgbClr val="FFFFFF"/>
                </a:solidFill>
              </p:grpSpPr>
              <p:sp>
                <p:nvSpPr>
                  <p:cNvPr id="171" name="Freeform: Shape 170">
                    <a:extLst>
                      <a:ext uri="{FF2B5EF4-FFF2-40B4-BE49-F238E27FC236}">
                        <a16:creationId xmlns:a16="http://schemas.microsoft.com/office/drawing/2014/main" id="{795C49AB-B7D6-4958-8545-272AF71FCB90}"/>
                      </a:ext>
                    </a:extLst>
                  </p:cNvPr>
                  <p:cNvSpPr/>
                  <p:nvPr/>
                </p:nvSpPr>
                <p:spPr>
                  <a:xfrm>
                    <a:off x="8586055" y="2392425"/>
                    <a:ext cx="247304" cy="478880"/>
                  </a:xfrm>
                  <a:custGeom>
                    <a:avLst/>
                    <a:gdLst>
                      <a:gd name="connsiteX0" fmla="*/ 38501 w 247304"/>
                      <a:gd name="connsiteY0" fmla="*/ 477719 h 478880"/>
                      <a:gd name="connsiteX1" fmla="*/ 0 w 247304"/>
                      <a:gd name="connsiteY1" fmla="*/ 435772 h 478880"/>
                      <a:gd name="connsiteX2" fmla="*/ 0 w 247304"/>
                      <a:gd name="connsiteY2" fmla="*/ 41946 h 478880"/>
                      <a:gd name="connsiteX3" fmla="*/ 39656 w 247304"/>
                      <a:gd name="connsiteY3" fmla="*/ 0 h 478880"/>
                      <a:gd name="connsiteX4" fmla="*/ 41966 w 247304"/>
                      <a:gd name="connsiteY4" fmla="*/ 0 h 478880"/>
                      <a:gd name="connsiteX5" fmla="*/ 78157 w 247304"/>
                      <a:gd name="connsiteY5" fmla="*/ 6991 h 478880"/>
                      <a:gd name="connsiteX6" fmla="*/ 131801 w 247304"/>
                      <a:gd name="connsiteY6" fmla="*/ 51267 h 478880"/>
                      <a:gd name="connsiteX7" fmla="*/ 221637 w 247304"/>
                      <a:gd name="connsiteY7" fmla="*/ 160793 h 478880"/>
                      <a:gd name="connsiteX8" fmla="*/ 221637 w 247304"/>
                      <a:gd name="connsiteY8" fmla="*/ 167783 h 478880"/>
                      <a:gd name="connsiteX9" fmla="*/ 247305 w 247304"/>
                      <a:gd name="connsiteY9" fmla="*/ 240023 h 478880"/>
                      <a:gd name="connsiteX10" fmla="*/ 221637 w 247304"/>
                      <a:gd name="connsiteY10" fmla="*/ 312260 h 478880"/>
                      <a:gd name="connsiteX11" fmla="*/ 221637 w 247304"/>
                      <a:gd name="connsiteY11" fmla="*/ 319255 h 478880"/>
                      <a:gd name="connsiteX12" fmla="*/ 132957 w 247304"/>
                      <a:gd name="connsiteY12" fmla="*/ 427616 h 478880"/>
                      <a:gd name="connsiteX13" fmla="*/ 41966 w 247304"/>
                      <a:gd name="connsiteY13" fmla="*/ 478880 h 478880"/>
                      <a:gd name="connsiteX14" fmla="*/ 38501 w 247304"/>
                      <a:gd name="connsiteY14" fmla="*/ 477719 h 47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304" h="478880">
                        <a:moveTo>
                          <a:pt x="38501" y="477719"/>
                        </a:moveTo>
                        <a:cubicBezTo>
                          <a:pt x="16298" y="476551"/>
                          <a:pt x="0" y="459071"/>
                          <a:pt x="0" y="435772"/>
                        </a:cubicBezTo>
                        <a:lnTo>
                          <a:pt x="0" y="41946"/>
                        </a:lnTo>
                        <a:cubicBezTo>
                          <a:pt x="0" y="19808"/>
                          <a:pt x="17454" y="1165"/>
                          <a:pt x="39656" y="0"/>
                        </a:cubicBezTo>
                        <a:lnTo>
                          <a:pt x="41966" y="0"/>
                        </a:lnTo>
                        <a:cubicBezTo>
                          <a:pt x="54799" y="0"/>
                          <a:pt x="66478" y="2331"/>
                          <a:pt x="78157" y="6991"/>
                        </a:cubicBezTo>
                        <a:cubicBezTo>
                          <a:pt x="100295" y="15148"/>
                          <a:pt x="118968" y="30295"/>
                          <a:pt x="131801" y="51267"/>
                        </a:cubicBezTo>
                        <a:cubicBezTo>
                          <a:pt x="183136" y="60588"/>
                          <a:pt x="221637" y="106030"/>
                          <a:pt x="221637" y="160793"/>
                        </a:cubicBezTo>
                        <a:cubicBezTo>
                          <a:pt x="221637" y="163123"/>
                          <a:pt x="221637" y="165453"/>
                          <a:pt x="221637" y="167783"/>
                        </a:cubicBezTo>
                        <a:cubicBezTo>
                          <a:pt x="238000" y="187591"/>
                          <a:pt x="247305" y="213225"/>
                          <a:pt x="247305" y="240023"/>
                        </a:cubicBezTo>
                        <a:cubicBezTo>
                          <a:pt x="247305" y="266822"/>
                          <a:pt x="238000" y="292458"/>
                          <a:pt x="221637" y="312260"/>
                        </a:cubicBezTo>
                        <a:cubicBezTo>
                          <a:pt x="221637" y="314596"/>
                          <a:pt x="221637" y="316925"/>
                          <a:pt x="221637" y="319255"/>
                        </a:cubicBezTo>
                        <a:cubicBezTo>
                          <a:pt x="221637" y="372848"/>
                          <a:pt x="183136" y="419460"/>
                          <a:pt x="132957" y="427616"/>
                        </a:cubicBezTo>
                        <a:cubicBezTo>
                          <a:pt x="113129" y="460239"/>
                          <a:pt x="79312" y="478880"/>
                          <a:pt x="41966" y="478880"/>
                        </a:cubicBezTo>
                        <a:cubicBezTo>
                          <a:pt x="40811" y="477719"/>
                          <a:pt x="39656" y="477719"/>
                          <a:pt x="38501" y="477719"/>
                        </a:cubicBezTo>
                        <a:close/>
                      </a:path>
                    </a:pathLst>
                  </a:custGeom>
                  <a:solidFill>
                    <a:srgbClr val="FFFFFF"/>
                  </a:solidFill>
                  <a:ln w="641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1F149589-DFCF-4B98-8AEE-59701024D18B}"/>
                      </a:ext>
                    </a:extLst>
                  </p:cNvPr>
                  <p:cNvSpPr/>
                  <p:nvPr/>
                </p:nvSpPr>
                <p:spPr>
                  <a:xfrm>
                    <a:off x="8580216" y="2386592"/>
                    <a:ext cx="258983" cy="490533"/>
                  </a:xfrm>
                  <a:custGeom>
                    <a:avLst/>
                    <a:gdLst>
                      <a:gd name="connsiteX0" fmla="*/ 47805 w 258983"/>
                      <a:gd name="connsiteY0" fmla="*/ 11652 h 490533"/>
                      <a:gd name="connsiteX1" fmla="*/ 82842 w 258983"/>
                      <a:gd name="connsiteY1" fmla="*/ 18642 h 490533"/>
                      <a:gd name="connsiteX2" fmla="*/ 135331 w 258983"/>
                      <a:gd name="connsiteY2" fmla="*/ 62918 h 490533"/>
                      <a:gd name="connsiteX3" fmla="*/ 222793 w 258983"/>
                      <a:gd name="connsiteY3" fmla="*/ 166618 h 490533"/>
                      <a:gd name="connsiteX4" fmla="*/ 222793 w 258983"/>
                      <a:gd name="connsiteY4" fmla="*/ 175939 h 490533"/>
                      <a:gd name="connsiteX5" fmla="*/ 248460 w 258983"/>
                      <a:gd name="connsiteY5" fmla="*/ 245849 h 490533"/>
                      <a:gd name="connsiteX6" fmla="*/ 222793 w 258983"/>
                      <a:gd name="connsiteY6" fmla="*/ 315758 h 490533"/>
                      <a:gd name="connsiteX7" fmla="*/ 222793 w 258983"/>
                      <a:gd name="connsiteY7" fmla="*/ 325082 h 490533"/>
                      <a:gd name="connsiteX8" fmla="*/ 136486 w 258983"/>
                      <a:gd name="connsiteY8" fmla="*/ 428778 h 490533"/>
                      <a:gd name="connsiteX9" fmla="*/ 47805 w 258983"/>
                      <a:gd name="connsiteY9" fmla="*/ 477713 h 490533"/>
                      <a:gd name="connsiteX10" fmla="*/ 44341 w 258983"/>
                      <a:gd name="connsiteY10" fmla="*/ 477713 h 490533"/>
                      <a:gd name="connsiteX11" fmla="*/ 11614 w 258983"/>
                      <a:gd name="connsiteY11" fmla="*/ 441592 h 490533"/>
                      <a:gd name="connsiteX12" fmla="*/ 11614 w 258983"/>
                      <a:gd name="connsiteY12" fmla="*/ 47771 h 490533"/>
                      <a:gd name="connsiteX13" fmla="*/ 45495 w 258983"/>
                      <a:gd name="connsiteY13" fmla="*/ 11652 h 490533"/>
                      <a:gd name="connsiteX14" fmla="*/ 47805 w 258983"/>
                      <a:gd name="connsiteY14" fmla="*/ 11652 h 490533"/>
                      <a:gd name="connsiteX15" fmla="*/ 47805 w 258983"/>
                      <a:gd name="connsiteY15" fmla="*/ 0 h 490533"/>
                      <a:gd name="connsiteX16" fmla="*/ 45495 w 258983"/>
                      <a:gd name="connsiteY16" fmla="*/ 0 h 490533"/>
                      <a:gd name="connsiteX17" fmla="*/ 0 w 258983"/>
                      <a:gd name="connsiteY17" fmla="*/ 47771 h 490533"/>
                      <a:gd name="connsiteX18" fmla="*/ 0 w 258983"/>
                      <a:gd name="connsiteY18" fmla="*/ 442760 h 490533"/>
                      <a:gd name="connsiteX19" fmla="*/ 44341 w 258983"/>
                      <a:gd name="connsiteY19" fmla="*/ 490534 h 490533"/>
                      <a:gd name="connsiteX20" fmla="*/ 47805 w 258983"/>
                      <a:gd name="connsiteY20" fmla="*/ 490534 h 490533"/>
                      <a:gd name="connsiteX21" fmla="*/ 142325 w 258983"/>
                      <a:gd name="connsiteY21" fmla="*/ 439263 h 490533"/>
                      <a:gd name="connsiteX22" fmla="*/ 233316 w 258983"/>
                      <a:gd name="connsiteY22" fmla="*/ 325082 h 490533"/>
                      <a:gd name="connsiteX23" fmla="*/ 233316 w 258983"/>
                      <a:gd name="connsiteY23" fmla="*/ 320417 h 490533"/>
                      <a:gd name="connsiteX24" fmla="*/ 258984 w 258983"/>
                      <a:gd name="connsiteY24" fmla="*/ 247014 h 490533"/>
                      <a:gd name="connsiteX25" fmla="*/ 233316 w 258983"/>
                      <a:gd name="connsiteY25" fmla="*/ 173608 h 490533"/>
                      <a:gd name="connsiteX26" fmla="*/ 233316 w 258983"/>
                      <a:gd name="connsiteY26" fmla="*/ 167782 h 490533"/>
                      <a:gd name="connsiteX27" fmla="*/ 141171 w 258983"/>
                      <a:gd name="connsiteY27" fmla="*/ 53597 h 490533"/>
                      <a:gd name="connsiteX28" fmla="*/ 86306 w 258983"/>
                      <a:gd name="connsiteY28" fmla="*/ 9321 h 490533"/>
                      <a:gd name="connsiteX29" fmla="*/ 47805 w 258983"/>
                      <a:gd name="connsiteY29" fmla="*/ 0 h 49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983" h="490533">
                        <a:moveTo>
                          <a:pt x="47805" y="11652"/>
                        </a:moveTo>
                        <a:cubicBezTo>
                          <a:pt x="59484" y="11652"/>
                          <a:pt x="71163" y="13982"/>
                          <a:pt x="82842" y="18642"/>
                        </a:cubicBezTo>
                        <a:cubicBezTo>
                          <a:pt x="103824" y="26799"/>
                          <a:pt x="122497" y="41946"/>
                          <a:pt x="135331" y="62918"/>
                        </a:cubicBezTo>
                        <a:cubicBezTo>
                          <a:pt x="184292" y="69910"/>
                          <a:pt x="222793" y="114185"/>
                          <a:pt x="222793" y="166618"/>
                        </a:cubicBezTo>
                        <a:cubicBezTo>
                          <a:pt x="222793" y="170113"/>
                          <a:pt x="222793" y="172444"/>
                          <a:pt x="222793" y="175939"/>
                        </a:cubicBezTo>
                        <a:cubicBezTo>
                          <a:pt x="239156" y="195746"/>
                          <a:pt x="248460" y="220215"/>
                          <a:pt x="248460" y="245849"/>
                        </a:cubicBezTo>
                        <a:cubicBezTo>
                          <a:pt x="248460" y="271482"/>
                          <a:pt x="239156" y="295951"/>
                          <a:pt x="222793" y="315758"/>
                        </a:cubicBezTo>
                        <a:cubicBezTo>
                          <a:pt x="222793" y="319255"/>
                          <a:pt x="222793" y="321585"/>
                          <a:pt x="222793" y="325082"/>
                        </a:cubicBezTo>
                        <a:cubicBezTo>
                          <a:pt x="222793" y="376346"/>
                          <a:pt x="185511" y="420622"/>
                          <a:pt x="136486" y="428778"/>
                        </a:cubicBezTo>
                        <a:cubicBezTo>
                          <a:pt x="116658" y="457910"/>
                          <a:pt x="83996" y="477713"/>
                          <a:pt x="47805" y="477713"/>
                        </a:cubicBezTo>
                        <a:cubicBezTo>
                          <a:pt x="46651" y="477713"/>
                          <a:pt x="45495" y="477713"/>
                          <a:pt x="44341" y="477713"/>
                        </a:cubicBezTo>
                        <a:cubicBezTo>
                          <a:pt x="25667" y="476551"/>
                          <a:pt x="11614" y="461401"/>
                          <a:pt x="11614" y="441592"/>
                        </a:cubicBezTo>
                        <a:lnTo>
                          <a:pt x="11614" y="47771"/>
                        </a:lnTo>
                        <a:cubicBezTo>
                          <a:pt x="11614" y="27963"/>
                          <a:pt x="26822" y="12816"/>
                          <a:pt x="45495" y="11652"/>
                        </a:cubicBezTo>
                        <a:cubicBezTo>
                          <a:pt x="46651" y="11652"/>
                          <a:pt x="47805" y="11652"/>
                          <a:pt x="47805" y="11652"/>
                        </a:cubicBezTo>
                        <a:close/>
                        <a:moveTo>
                          <a:pt x="47805" y="0"/>
                        </a:moveTo>
                        <a:cubicBezTo>
                          <a:pt x="46651" y="0"/>
                          <a:pt x="45495" y="0"/>
                          <a:pt x="45495" y="0"/>
                        </a:cubicBezTo>
                        <a:cubicBezTo>
                          <a:pt x="19828" y="1165"/>
                          <a:pt x="0" y="20973"/>
                          <a:pt x="0" y="47771"/>
                        </a:cubicBezTo>
                        <a:lnTo>
                          <a:pt x="0" y="442760"/>
                        </a:lnTo>
                        <a:cubicBezTo>
                          <a:pt x="0" y="468396"/>
                          <a:pt x="19828" y="489366"/>
                          <a:pt x="44341" y="490534"/>
                        </a:cubicBezTo>
                        <a:cubicBezTo>
                          <a:pt x="45495" y="490534"/>
                          <a:pt x="46651" y="490534"/>
                          <a:pt x="47805" y="490534"/>
                        </a:cubicBezTo>
                        <a:cubicBezTo>
                          <a:pt x="86306" y="490534"/>
                          <a:pt x="121343" y="470725"/>
                          <a:pt x="142325" y="439263"/>
                        </a:cubicBezTo>
                        <a:cubicBezTo>
                          <a:pt x="194815" y="428778"/>
                          <a:pt x="233316" y="379843"/>
                          <a:pt x="233316" y="325082"/>
                        </a:cubicBezTo>
                        <a:cubicBezTo>
                          <a:pt x="233316" y="323914"/>
                          <a:pt x="233316" y="321585"/>
                          <a:pt x="233316" y="320417"/>
                        </a:cubicBezTo>
                        <a:cubicBezTo>
                          <a:pt x="249680" y="299446"/>
                          <a:pt x="258984" y="273812"/>
                          <a:pt x="258984" y="247014"/>
                        </a:cubicBezTo>
                        <a:cubicBezTo>
                          <a:pt x="258984" y="220215"/>
                          <a:pt x="249680" y="193416"/>
                          <a:pt x="233316" y="173608"/>
                        </a:cubicBezTo>
                        <a:cubicBezTo>
                          <a:pt x="233316" y="171278"/>
                          <a:pt x="233316" y="170113"/>
                          <a:pt x="233316" y="167782"/>
                        </a:cubicBezTo>
                        <a:cubicBezTo>
                          <a:pt x="233316" y="111855"/>
                          <a:pt x="194815" y="64084"/>
                          <a:pt x="141171" y="53597"/>
                        </a:cubicBezTo>
                        <a:cubicBezTo>
                          <a:pt x="128337" y="33789"/>
                          <a:pt x="108509" y="17477"/>
                          <a:pt x="86306" y="9321"/>
                        </a:cubicBezTo>
                        <a:cubicBezTo>
                          <a:pt x="74628" y="2330"/>
                          <a:pt x="60639" y="0"/>
                          <a:pt x="47805" y="0"/>
                        </a:cubicBezTo>
                        <a:close/>
                      </a:path>
                    </a:pathLst>
                  </a:custGeom>
                  <a:solidFill>
                    <a:srgbClr val="FFFFFF"/>
                  </a:solidFill>
                  <a:ln w="6417" cap="flat">
                    <a:noFill/>
                    <a:prstDash val="solid"/>
                    <a:miter/>
                  </a:ln>
                </p:spPr>
                <p:txBody>
                  <a:bodyPr rtlCol="0" anchor="ctr"/>
                  <a:lstStyle/>
                  <a:p>
                    <a:endParaRPr lang="en-US"/>
                  </a:p>
                </p:txBody>
              </p:sp>
            </p:grpSp>
          </p:grpSp>
          <p:grpSp>
            <p:nvGrpSpPr>
              <p:cNvPr id="173" name="Graphic 3">
                <a:extLst>
                  <a:ext uri="{FF2B5EF4-FFF2-40B4-BE49-F238E27FC236}">
                    <a16:creationId xmlns:a16="http://schemas.microsoft.com/office/drawing/2014/main" id="{001D9305-3286-4907-AE88-31EFA0373278}"/>
                  </a:ext>
                </a:extLst>
              </p:cNvPr>
              <p:cNvGrpSpPr/>
              <p:nvPr/>
            </p:nvGrpSpPr>
            <p:grpSpPr>
              <a:xfrm>
                <a:off x="8337530" y="2397091"/>
                <a:ext cx="489990" cy="467232"/>
                <a:chOff x="8337530" y="2397091"/>
                <a:chExt cx="489990" cy="467232"/>
              </a:xfrm>
              <a:solidFill>
                <a:srgbClr val="2D5967"/>
              </a:solidFill>
            </p:grpSpPr>
            <p:sp>
              <p:nvSpPr>
                <p:cNvPr id="174" name="Freeform: Shape 173">
                  <a:extLst>
                    <a:ext uri="{FF2B5EF4-FFF2-40B4-BE49-F238E27FC236}">
                      <a16:creationId xmlns:a16="http://schemas.microsoft.com/office/drawing/2014/main" id="{B71755FB-226B-4EDA-B1FC-390337CF4BFA}"/>
                    </a:ext>
                  </a:extLst>
                </p:cNvPr>
                <p:cNvSpPr/>
                <p:nvPr/>
              </p:nvSpPr>
              <p:spPr>
                <a:xfrm>
                  <a:off x="8337530" y="2398258"/>
                  <a:ext cx="235691" cy="466065"/>
                </a:xfrm>
                <a:custGeom>
                  <a:avLst/>
                  <a:gdLst>
                    <a:gd name="connsiteX0" fmla="*/ 201810 w 235691"/>
                    <a:gd name="connsiteY0" fmla="*/ 0 h 466065"/>
                    <a:gd name="connsiteX1" fmla="*/ 164464 w 235691"/>
                    <a:gd name="connsiteY1" fmla="*/ 6991 h 466065"/>
                    <a:gd name="connsiteX2" fmla="*/ 111974 w 235691"/>
                    <a:gd name="connsiteY2" fmla="*/ 51267 h 466065"/>
                    <a:gd name="connsiteX3" fmla="*/ 24513 w 235691"/>
                    <a:gd name="connsiteY3" fmla="*/ 154966 h 466065"/>
                    <a:gd name="connsiteX4" fmla="*/ 24513 w 235691"/>
                    <a:gd name="connsiteY4" fmla="*/ 164287 h 466065"/>
                    <a:gd name="connsiteX5" fmla="*/ 0 w 235691"/>
                    <a:gd name="connsiteY5" fmla="*/ 233031 h 466065"/>
                    <a:gd name="connsiteX6" fmla="*/ 25667 w 235691"/>
                    <a:gd name="connsiteY6" fmla="*/ 302943 h 466065"/>
                    <a:gd name="connsiteX7" fmla="*/ 25667 w 235691"/>
                    <a:gd name="connsiteY7" fmla="*/ 312260 h 466065"/>
                    <a:gd name="connsiteX8" fmla="*/ 111974 w 235691"/>
                    <a:gd name="connsiteY8" fmla="*/ 415963 h 466065"/>
                    <a:gd name="connsiteX9" fmla="*/ 199500 w 235691"/>
                    <a:gd name="connsiteY9" fmla="*/ 466066 h 466065"/>
                    <a:gd name="connsiteX10" fmla="*/ 202965 w 235691"/>
                    <a:gd name="connsiteY10" fmla="*/ 466066 h 466065"/>
                    <a:gd name="connsiteX11" fmla="*/ 235691 w 235691"/>
                    <a:gd name="connsiteY11" fmla="*/ 429945 h 466065"/>
                    <a:gd name="connsiteX12" fmla="*/ 235691 w 235691"/>
                    <a:gd name="connsiteY12" fmla="*/ 36120 h 466065"/>
                    <a:gd name="connsiteX13" fmla="*/ 201810 w 235691"/>
                    <a:gd name="connsiteY13" fmla="*/ 0 h 466065"/>
                    <a:gd name="connsiteX14" fmla="*/ 201810 w 235691"/>
                    <a:gd name="connsiteY14" fmla="*/ 439262 h 466065"/>
                    <a:gd name="connsiteX15" fmla="*/ 199500 w 235691"/>
                    <a:gd name="connsiteY15" fmla="*/ 439262 h 466065"/>
                    <a:gd name="connsiteX16" fmla="*/ 131802 w 235691"/>
                    <a:gd name="connsiteY16" fmla="*/ 396154 h 466065"/>
                    <a:gd name="connsiteX17" fmla="*/ 128337 w 235691"/>
                    <a:gd name="connsiteY17" fmla="*/ 390328 h 466065"/>
                    <a:gd name="connsiteX18" fmla="*/ 121343 w 235691"/>
                    <a:gd name="connsiteY18" fmla="*/ 390328 h 466065"/>
                    <a:gd name="connsiteX19" fmla="*/ 51335 w 235691"/>
                    <a:gd name="connsiteY19" fmla="*/ 312260 h 466065"/>
                    <a:gd name="connsiteX20" fmla="*/ 52490 w 235691"/>
                    <a:gd name="connsiteY20" fmla="*/ 300614 h 466065"/>
                    <a:gd name="connsiteX21" fmla="*/ 53645 w 235691"/>
                    <a:gd name="connsiteY21" fmla="*/ 293619 h 466065"/>
                    <a:gd name="connsiteX22" fmla="*/ 48961 w 235691"/>
                    <a:gd name="connsiteY22" fmla="*/ 288961 h 466065"/>
                    <a:gd name="connsiteX23" fmla="*/ 25667 w 235691"/>
                    <a:gd name="connsiteY23" fmla="*/ 233031 h 466065"/>
                    <a:gd name="connsiteX24" fmla="*/ 48961 w 235691"/>
                    <a:gd name="connsiteY24" fmla="*/ 177104 h 466065"/>
                    <a:gd name="connsiteX25" fmla="*/ 53645 w 235691"/>
                    <a:gd name="connsiteY25" fmla="*/ 172444 h 466065"/>
                    <a:gd name="connsiteX26" fmla="*/ 52490 w 235691"/>
                    <a:gd name="connsiteY26" fmla="*/ 165453 h 466065"/>
                    <a:gd name="connsiteX27" fmla="*/ 51335 w 235691"/>
                    <a:gd name="connsiteY27" fmla="*/ 153801 h 466065"/>
                    <a:gd name="connsiteX28" fmla="*/ 121343 w 235691"/>
                    <a:gd name="connsiteY28" fmla="*/ 75735 h 466065"/>
                    <a:gd name="connsiteX29" fmla="*/ 128337 w 235691"/>
                    <a:gd name="connsiteY29" fmla="*/ 75735 h 466065"/>
                    <a:gd name="connsiteX30" fmla="*/ 131802 w 235691"/>
                    <a:gd name="connsiteY30" fmla="*/ 69910 h 466065"/>
                    <a:gd name="connsiteX31" fmla="*/ 173833 w 235691"/>
                    <a:gd name="connsiteY31" fmla="*/ 32625 h 466065"/>
                    <a:gd name="connsiteX32" fmla="*/ 199500 w 235691"/>
                    <a:gd name="connsiteY32" fmla="*/ 27964 h 466065"/>
                    <a:gd name="connsiteX33" fmla="*/ 201810 w 235691"/>
                    <a:gd name="connsiteY33" fmla="*/ 27964 h 466065"/>
                    <a:gd name="connsiteX34" fmla="*/ 211179 w 235691"/>
                    <a:gd name="connsiteY34" fmla="*/ 37285 h 466065"/>
                    <a:gd name="connsiteX35" fmla="*/ 211179 w 235691"/>
                    <a:gd name="connsiteY35" fmla="*/ 160792 h 466065"/>
                    <a:gd name="connsiteX36" fmla="*/ 150475 w 235691"/>
                    <a:gd name="connsiteY36" fmla="*/ 160792 h 466065"/>
                    <a:gd name="connsiteX37" fmla="*/ 145855 w 235691"/>
                    <a:gd name="connsiteY37" fmla="*/ 156131 h 466065"/>
                    <a:gd name="connsiteX38" fmla="*/ 149320 w 235691"/>
                    <a:gd name="connsiteY38" fmla="*/ 140984 h 466065"/>
                    <a:gd name="connsiteX39" fmla="*/ 113129 w 235691"/>
                    <a:gd name="connsiteY39" fmla="*/ 103699 h 466065"/>
                    <a:gd name="connsiteX40" fmla="*/ 77002 w 235691"/>
                    <a:gd name="connsiteY40" fmla="*/ 140984 h 466065"/>
                    <a:gd name="connsiteX41" fmla="*/ 113129 w 235691"/>
                    <a:gd name="connsiteY41" fmla="*/ 178270 h 466065"/>
                    <a:gd name="connsiteX42" fmla="*/ 127182 w 235691"/>
                    <a:gd name="connsiteY42" fmla="*/ 174774 h 466065"/>
                    <a:gd name="connsiteX43" fmla="*/ 136486 w 235691"/>
                    <a:gd name="connsiteY43" fmla="*/ 184095 h 466065"/>
                    <a:gd name="connsiteX44" fmla="*/ 145855 w 235691"/>
                    <a:gd name="connsiteY44" fmla="*/ 187591 h 466065"/>
                    <a:gd name="connsiteX45" fmla="*/ 210024 w 235691"/>
                    <a:gd name="connsiteY45" fmla="*/ 187591 h 466065"/>
                    <a:gd name="connsiteX46" fmla="*/ 210024 w 235691"/>
                    <a:gd name="connsiteY46" fmla="*/ 221380 h 466065"/>
                    <a:gd name="connsiteX47" fmla="*/ 121343 w 235691"/>
                    <a:gd name="connsiteY47" fmla="*/ 221380 h 466065"/>
                    <a:gd name="connsiteX48" fmla="*/ 87462 w 235691"/>
                    <a:gd name="connsiteY48" fmla="*/ 198077 h 466065"/>
                    <a:gd name="connsiteX49" fmla="*/ 51335 w 235691"/>
                    <a:gd name="connsiteY49" fmla="*/ 235362 h 466065"/>
                    <a:gd name="connsiteX50" fmla="*/ 87462 w 235691"/>
                    <a:gd name="connsiteY50" fmla="*/ 272647 h 466065"/>
                    <a:gd name="connsiteX51" fmla="*/ 121343 w 235691"/>
                    <a:gd name="connsiteY51" fmla="*/ 249344 h 466065"/>
                    <a:gd name="connsiteX52" fmla="*/ 210024 w 235691"/>
                    <a:gd name="connsiteY52" fmla="*/ 249344 h 466065"/>
                    <a:gd name="connsiteX53" fmla="*/ 210024 w 235691"/>
                    <a:gd name="connsiteY53" fmla="*/ 281968 h 466065"/>
                    <a:gd name="connsiteX54" fmla="*/ 143481 w 235691"/>
                    <a:gd name="connsiteY54" fmla="*/ 281968 h 466065"/>
                    <a:gd name="connsiteX55" fmla="*/ 134176 w 235691"/>
                    <a:gd name="connsiteY55" fmla="*/ 285464 h 466065"/>
                    <a:gd name="connsiteX56" fmla="*/ 125963 w 235691"/>
                    <a:gd name="connsiteY56" fmla="*/ 291290 h 466065"/>
                    <a:gd name="connsiteX57" fmla="*/ 111974 w 235691"/>
                    <a:gd name="connsiteY57" fmla="*/ 287793 h 466065"/>
                    <a:gd name="connsiteX58" fmla="*/ 75848 w 235691"/>
                    <a:gd name="connsiteY58" fmla="*/ 325081 h 466065"/>
                    <a:gd name="connsiteX59" fmla="*/ 111974 w 235691"/>
                    <a:gd name="connsiteY59" fmla="*/ 362363 h 466065"/>
                    <a:gd name="connsiteX60" fmla="*/ 148165 w 235691"/>
                    <a:gd name="connsiteY60" fmla="*/ 325081 h 466065"/>
                    <a:gd name="connsiteX61" fmla="*/ 144636 w 235691"/>
                    <a:gd name="connsiteY61" fmla="*/ 309931 h 466065"/>
                    <a:gd name="connsiteX62" fmla="*/ 149320 w 235691"/>
                    <a:gd name="connsiteY62" fmla="*/ 305272 h 466065"/>
                    <a:gd name="connsiteX63" fmla="*/ 210024 w 235691"/>
                    <a:gd name="connsiteY63" fmla="*/ 305272 h 466065"/>
                    <a:gd name="connsiteX64" fmla="*/ 210024 w 235691"/>
                    <a:gd name="connsiteY64" fmla="*/ 431107 h 466065"/>
                    <a:gd name="connsiteX65" fmla="*/ 201810 w 235691"/>
                    <a:gd name="connsiteY65" fmla="*/ 439262 h 466065"/>
                    <a:gd name="connsiteX66" fmla="*/ 111974 w 235691"/>
                    <a:gd name="connsiteY66" fmla="*/ 149140 h 466065"/>
                    <a:gd name="connsiteX67" fmla="*/ 101515 w 235691"/>
                    <a:gd name="connsiteY67" fmla="*/ 138654 h 466065"/>
                    <a:gd name="connsiteX68" fmla="*/ 111974 w 235691"/>
                    <a:gd name="connsiteY68" fmla="*/ 128167 h 466065"/>
                    <a:gd name="connsiteX69" fmla="*/ 122498 w 235691"/>
                    <a:gd name="connsiteY69" fmla="*/ 138654 h 466065"/>
                    <a:gd name="connsiteX70" fmla="*/ 111974 w 235691"/>
                    <a:gd name="connsiteY70" fmla="*/ 149140 h 466065"/>
                    <a:gd name="connsiteX71" fmla="*/ 97985 w 235691"/>
                    <a:gd name="connsiteY71" fmla="*/ 233031 h 466065"/>
                    <a:gd name="connsiteX72" fmla="*/ 87462 w 235691"/>
                    <a:gd name="connsiteY72" fmla="*/ 243518 h 466065"/>
                    <a:gd name="connsiteX73" fmla="*/ 77002 w 235691"/>
                    <a:gd name="connsiteY73" fmla="*/ 233031 h 466065"/>
                    <a:gd name="connsiteX74" fmla="*/ 87462 w 235691"/>
                    <a:gd name="connsiteY74" fmla="*/ 222545 h 466065"/>
                    <a:gd name="connsiteX75" fmla="*/ 97985 w 235691"/>
                    <a:gd name="connsiteY75" fmla="*/ 233031 h 466065"/>
                    <a:gd name="connsiteX76" fmla="*/ 122498 w 235691"/>
                    <a:gd name="connsiteY76" fmla="*/ 325081 h 466065"/>
                    <a:gd name="connsiteX77" fmla="*/ 111974 w 235691"/>
                    <a:gd name="connsiteY77" fmla="*/ 335566 h 466065"/>
                    <a:gd name="connsiteX78" fmla="*/ 101515 w 235691"/>
                    <a:gd name="connsiteY78" fmla="*/ 325081 h 466065"/>
                    <a:gd name="connsiteX79" fmla="*/ 111974 w 235691"/>
                    <a:gd name="connsiteY79" fmla="*/ 314596 h 466065"/>
                    <a:gd name="connsiteX80" fmla="*/ 122498 w 235691"/>
                    <a:gd name="connsiteY80" fmla="*/ 325081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35691" h="466065">
                      <a:moveTo>
                        <a:pt x="201810" y="0"/>
                      </a:moveTo>
                      <a:cubicBezTo>
                        <a:pt x="188976" y="0"/>
                        <a:pt x="177297" y="2330"/>
                        <a:pt x="164464" y="6991"/>
                      </a:cubicBezTo>
                      <a:cubicBezTo>
                        <a:pt x="143481" y="15147"/>
                        <a:pt x="124808" y="30294"/>
                        <a:pt x="111974" y="51267"/>
                      </a:cubicBezTo>
                      <a:cubicBezTo>
                        <a:pt x="63014" y="58258"/>
                        <a:pt x="24513" y="102534"/>
                        <a:pt x="24513" y="154966"/>
                      </a:cubicBezTo>
                      <a:cubicBezTo>
                        <a:pt x="24513" y="158461"/>
                        <a:pt x="24513" y="160792"/>
                        <a:pt x="24513" y="164287"/>
                      </a:cubicBezTo>
                      <a:cubicBezTo>
                        <a:pt x="9305" y="182930"/>
                        <a:pt x="0" y="207398"/>
                        <a:pt x="0" y="233031"/>
                      </a:cubicBezTo>
                      <a:cubicBezTo>
                        <a:pt x="0" y="258666"/>
                        <a:pt x="9305" y="283134"/>
                        <a:pt x="25667" y="302943"/>
                      </a:cubicBezTo>
                      <a:cubicBezTo>
                        <a:pt x="25667" y="306434"/>
                        <a:pt x="25667" y="308769"/>
                        <a:pt x="25667" y="312260"/>
                      </a:cubicBezTo>
                      <a:cubicBezTo>
                        <a:pt x="25667" y="363531"/>
                        <a:pt x="63014" y="407807"/>
                        <a:pt x="111974" y="415963"/>
                      </a:cubicBezTo>
                      <a:cubicBezTo>
                        <a:pt x="130648" y="447418"/>
                        <a:pt x="163309" y="466066"/>
                        <a:pt x="199500" y="466066"/>
                      </a:cubicBezTo>
                      <a:cubicBezTo>
                        <a:pt x="200655" y="466066"/>
                        <a:pt x="201810" y="466066"/>
                        <a:pt x="202965" y="466066"/>
                      </a:cubicBezTo>
                      <a:cubicBezTo>
                        <a:pt x="221638" y="464898"/>
                        <a:pt x="235691" y="449754"/>
                        <a:pt x="235691" y="429945"/>
                      </a:cubicBezTo>
                      <a:lnTo>
                        <a:pt x="235691" y="36120"/>
                      </a:lnTo>
                      <a:cubicBezTo>
                        <a:pt x="235691" y="16312"/>
                        <a:pt x="220483" y="0"/>
                        <a:pt x="201810" y="0"/>
                      </a:cubicBezTo>
                      <a:close/>
                      <a:moveTo>
                        <a:pt x="201810" y="439262"/>
                      </a:moveTo>
                      <a:cubicBezTo>
                        <a:pt x="200655" y="439262"/>
                        <a:pt x="200655" y="439262"/>
                        <a:pt x="199500" y="439262"/>
                      </a:cubicBezTo>
                      <a:cubicBezTo>
                        <a:pt x="171523" y="439262"/>
                        <a:pt x="144636" y="422951"/>
                        <a:pt x="131802" y="396154"/>
                      </a:cubicBezTo>
                      <a:lnTo>
                        <a:pt x="128337" y="390328"/>
                      </a:lnTo>
                      <a:lnTo>
                        <a:pt x="121343" y="390328"/>
                      </a:lnTo>
                      <a:cubicBezTo>
                        <a:pt x="81687" y="386830"/>
                        <a:pt x="51335" y="353046"/>
                        <a:pt x="51335" y="312260"/>
                      </a:cubicBezTo>
                      <a:cubicBezTo>
                        <a:pt x="51335" y="308769"/>
                        <a:pt x="51335" y="305272"/>
                        <a:pt x="52490" y="300614"/>
                      </a:cubicBezTo>
                      <a:lnTo>
                        <a:pt x="53645" y="293619"/>
                      </a:lnTo>
                      <a:lnTo>
                        <a:pt x="48961" y="288961"/>
                      </a:lnTo>
                      <a:cubicBezTo>
                        <a:pt x="33817" y="273812"/>
                        <a:pt x="25667" y="254004"/>
                        <a:pt x="25667" y="233031"/>
                      </a:cubicBezTo>
                      <a:cubicBezTo>
                        <a:pt x="25667" y="212059"/>
                        <a:pt x="33817" y="192251"/>
                        <a:pt x="48961" y="177104"/>
                      </a:cubicBezTo>
                      <a:lnTo>
                        <a:pt x="53645" y="172444"/>
                      </a:lnTo>
                      <a:lnTo>
                        <a:pt x="52490" y="165453"/>
                      </a:lnTo>
                      <a:cubicBezTo>
                        <a:pt x="51335" y="160792"/>
                        <a:pt x="51335" y="157296"/>
                        <a:pt x="51335" y="153801"/>
                      </a:cubicBezTo>
                      <a:cubicBezTo>
                        <a:pt x="51335" y="113020"/>
                        <a:pt x="82842" y="78065"/>
                        <a:pt x="121343" y="75735"/>
                      </a:cubicBezTo>
                      <a:lnTo>
                        <a:pt x="128337" y="75735"/>
                      </a:lnTo>
                      <a:lnTo>
                        <a:pt x="131802" y="69910"/>
                      </a:lnTo>
                      <a:cubicBezTo>
                        <a:pt x="141171" y="52432"/>
                        <a:pt x="155160" y="39615"/>
                        <a:pt x="173833" y="32625"/>
                      </a:cubicBezTo>
                      <a:cubicBezTo>
                        <a:pt x="181982" y="29129"/>
                        <a:pt x="191351" y="27964"/>
                        <a:pt x="199500" y="27964"/>
                      </a:cubicBezTo>
                      <a:cubicBezTo>
                        <a:pt x="200655" y="27964"/>
                        <a:pt x="200655" y="27964"/>
                        <a:pt x="201810" y="27964"/>
                      </a:cubicBezTo>
                      <a:cubicBezTo>
                        <a:pt x="206494" y="27964"/>
                        <a:pt x="211179" y="32625"/>
                        <a:pt x="211179" y="37285"/>
                      </a:cubicBezTo>
                      <a:lnTo>
                        <a:pt x="211179" y="160792"/>
                      </a:lnTo>
                      <a:lnTo>
                        <a:pt x="150475" y="160792"/>
                      </a:lnTo>
                      <a:lnTo>
                        <a:pt x="145855" y="156131"/>
                      </a:lnTo>
                      <a:cubicBezTo>
                        <a:pt x="148165" y="151471"/>
                        <a:pt x="149320" y="145645"/>
                        <a:pt x="149320" y="140984"/>
                      </a:cubicBezTo>
                      <a:cubicBezTo>
                        <a:pt x="149320" y="121176"/>
                        <a:pt x="133022" y="103699"/>
                        <a:pt x="113129" y="103699"/>
                      </a:cubicBezTo>
                      <a:cubicBezTo>
                        <a:pt x="93301" y="103699"/>
                        <a:pt x="77002" y="120011"/>
                        <a:pt x="77002" y="140984"/>
                      </a:cubicBezTo>
                      <a:cubicBezTo>
                        <a:pt x="77002" y="161957"/>
                        <a:pt x="93301" y="178270"/>
                        <a:pt x="113129" y="178270"/>
                      </a:cubicBezTo>
                      <a:cubicBezTo>
                        <a:pt x="117814" y="178270"/>
                        <a:pt x="122498" y="177104"/>
                        <a:pt x="127182" y="174774"/>
                      </a:cubicBezTo>
                      <a:lnTo>
                        <a:pt x="136486" y="184095"/>
                      </a:lnTo>
                      <a:cubicBezTo>
                        <a:pt x="138796" y="186425"/>
                        <a:pt x="142326" y="187591"/>
                        <a:pt x="145855" y="187591"/>
                      </a:cubicBezTo>
                      <a:lnTo>
                        <a:pt x="210024" y="187591"/>
                      </a:lnTo>
                      <a:lnTo>
                        <a:pt x="210024" y="221380"/>
                      </a:lnTo>
                      <a:lnTo>
                        <a:pt x="121343" y="221380"/>
                      </a:lnTo>
                      <a:cubicBezTo>
                        <a:pt x="116659" y="207398"/>
                        <a:pt x="102669" y="198077"/>
                        <a:pt x="87462" y="198077"/>
                      </a:cubicBezTo>
                      <a:cubicBezTo>
                        <a:pt x="67634" y="198077"/>
                        <a:pt x="51335" y="214389"/>
                        <a:pt x="51335" y="235362"/>
                      </a:cubicBezTo>
                      <a:cubicBezTo>
                        <a:pt x="51335" y="256335"/>
                        <a:pt x="67634" y="272647"/>
                        <a:pt x="87462" y="272647"/>
                      </a:cubicBezTo>
                      <a:cubicBezTo>
                        <a:pt x="102669" y="272647"/>
                        <a:pt x="115503" y="263326"/>
                        <a:pt x="121343" y="249344"/>
                      </a:cubicBezTo>
                      <a:lnTo>
                        <a:pt x="210024" y="249344"/>
                      </a:lnTo>
                      <a:lnTo>
                        <a:pt x="210024" y="281968"/>
                      </a:lnTo>
                      <a:lnTo>
                        <a:pt x="143481" y="281968"/>
                      </a:lnTo>
                      <a:cubicBezTo>
                        <a:pt x="140016" y="281968"/>
                        <a:pt x="136486" y="283134"/>
                        <a:pt x="134176" y="285464"/>
                      </a:cubicBezTo>
                      <a:lnTo>
                        <a:pt x="125963" y="291290"/>
                      </a:lnTo>
                      <a:cubicBezTo>
                        <a:pt x="121343" y="288961"/>
                        <a:pt x="116659" y="287793"/>
                        <a:pt x="111974" y="287793"/>
                      </a:cubicBezTo>
                      <a:cubicBezTo>
                        <a:pt x="92147" y="287793"/>
                        <a:pt x="75848" y="304104"/>
                        <a:pt x="75848" y="325081"/>
                      </a:cubicBezTo>
                      <a:cubicBezTo>
                        <a:pt x="75848" y="346051"/>
                        <a:pt x="92147" y="362363"/>
                        <a:pt x="111974" y="362363"/>
                      </a:cubicBezTo>
                      <a:cubicBezTo>
                        <a:pt x="131802" y="362363"/>
                        <a:pt x="148165" y="346051"/>
                        <a:pt x="148165" y="325081"/>
                      </a:cubicBezTo>
                      <a:cubicBezTo>
                        <a:pt x="148165" y="319255"/>
                        <a:pt x="147010" y="314596"/>
                        <a:pt x="144636" y="309931"/>
                      </a:cubicBezTo>
                      <a:lnTo>
                        <a:pt x="149320" y="305272"/>
                      </a:lnTo>
                      <a:lnTo>
                        <a:pt x="210024" y="305272"/>
                      </a:lnTo>
                      <a:lnTo>
                        <a:pt x="210024" y="431107"/>
                      </a:lnTo>
                      <a:cubicBezTo>
                        <a:pt x="210024" y="435772"/>
                        <a:pt x="206494" y="439262"/>
                        <a:pt x="201810" y="439262"/>
                      </a:cubicBezTo>
                      <a:close/>
                      <a:moveTo>
                        <a:pt x="111974" y="149140"/>
                      </a:moveTo>
                      <a:cubicBezTo>
                        <a:pt x="106135" y="149140"/>
                        <a:pt x="101515" y="144480"/>
                        <a:pt x="101515" y="138654"/>
                      </a:cubicBezTo>
                      <a:cubicBezTo>
                        <a:pt x="101515" y="132828"/>
                        <a:pt x="106135" y="128167"/>
                        <a:pt x="111974" y="128167"/>
                      </a:cubicBezTo>
                      <a:cubicBezTo>
                        <a:pt x="117814" y="128167"/>
                        <a:pt x="122498" y="132828"/>
                        <a:pt x="122498" y="138654"/>
                      </a:cubicBezTo>
                      <a:cubicBezTo>
                        <a:pt x="122498" y="144480"/>
                        <a:pt x="117814" y="149140"/>
                        <a:pt x="111974" y="149140"/>
                      </a:cubicBezTo>
                      <a:close/>
                      <a:moveTo>
                        <a:pt x="97985" y="233031"/>
                      </a:moveTo>
                      <a:cubicBezTo>
                        <a:pt x="97985" y="238857"/>
                        <a:pt x="93301" y="243518"/>
                        <a:pt x="87462" y="243518"/>
                      </a:cubicBezTo>
                      <a:cubicBezTo>
                        <a:pt x="81687" y="243518"/>
                        <a:pt x="77002" y="238857"/>
                        <a:pt x="77002" y="233031"/>
                      </a:cubicBezTo>
                      <a:cubicBezTo>
                        <a:pt x="77002" y="227206"/>
                        <a:pt x="81687" y="222545"/>
                        <a:pt x="87462" y="222545"/>
                      </a:cubicBezTo>
                      <a:cubicBezTo>
                        <a:pt x="93301" y="222545"/>
                        <a:pt x="97985" y="227206"/>
                        <a:pt x="97985" y="233031"/>
                      </a:cubicBezTo>
                      <a:close/>
                      <a:moveTo>
                        <a:pt x="122498" y="325081"/>
                      </a:moveTo>
                      <a:cubicBezTo>
                        <a:pt x="122498" y="330908"/>
                        <a:pt x="117814" y="335566"/>
                        <a:pt x="111974" y="335566"/>
                      </a:cubicBezTo>
                      <a:cubicBezTo>
                        <a:pt x="106135" y="335566"/>
                        <a:pt x="101515" y="330908"/>
                        <a:pt x="101515" y="325081"/>
                      </a:cubicBezTo>
                      <a:cubicBezTo>
                        <a:pt x="101515" y="319255"/>
                        <a:pt x="106135" y="314596"/>
                        <a:pt x="111974" y="314596"/>
                      </a:cubicBezTo>
                      <a:cubicBezTo>
                        <a:pt x="117814" y="314596"/>
                        <a:pt x="122498" y="319255"/>
                        <a:pt x="122498" y="325081"/>
                      </a:cubicBezTo>
                      <a:close/>
                    </a:path>
                  </a:pathLst>
                </a:custGeom>
                <a:solidFill>
                  <a:srgbClr val="2D5967"/>
                </a:solidFill>
                <a:ln w="6417"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E1FF2D86-C6FF-4036-8E84-398F4FCCB96A}"/>
                    </a:ext>
                  </a:extLst>
                </p:cNvPr>
                <p:cNvSpPr/>
                <p:nvPr/>
              </p:nvSpPr>
              <p:spPr>
                <a:xfrm>
                  <a:off x="8590675" y="2397091"/>
                  <a:ext cx="236845" cy="467226"/>
                </a:xfrm>
                <a:custGeom>
                  <a:avLst/>
                  <a:gdLst>
                    <a:gd name="connsiteX0" fmla="*/ 236846 w 236845"/>
                    <a:gd name="connsiteY0" fmla="*/ 234197 h 467226"/>
                    <a:gd name="connsiteX1" fmla="*/ 211179 w 236845"/>
                    <a:gd name="connsiteY1" fmla="*/ 164287 h 467226"/>
                    <a:gd name="connsiteX2" fmla="*/ 211179 w 236845"/>
                    <a:gd name="connsiteY2" fmla="*/ 154966 h 467226"/>
                    <a:gd name="connsiteX3" fmla="*/ 123717 w 236845"/>
                    <a:gd name="connsiteY3" fmla="*/ 51267 h 467226"/>
                    <a:gd name="connsiteX4" fmla="*/ 71163 w 236845"/>
                    <a:gd name="connsiteY4" fmla="*/ 6991 h 467226"/>
                    <a:gd name="connsiteX5" fmla="*/ 33881 w 236845"/>
                    <a:gd name="connsiteY5" fmla="*/ 0 h 467226"/>
                    <a:gd name="connsiteX6" fmla="*/ 0 w 236845"/>
                    <a:gd name="connsiteY6" fmla="*/ 36120 h 467226"/>
                    <a:gd name="connsiteX7" fmla="*/ 0 w 236845"/>
                    <a:gd name="connsiteY7" fmla="*/ 431106 h 467226"/>
                    <a:gd name="connsiteX8" fmla="*/ 32662 w 236845"/>
                    <a:gd name="connsiteY8" fmla="*/ 467226 h 467226"/>
                    <a:gd name="connsiteX9" fmla="*/ 36191 w 236845"/>
                    <a:gd name="connsiteY9" fmla="*/ 467226 h 467226"/>
                    <a:gd name="connsiteX10" fmla="*/ 123717 w 236845"/>
                    <a:gd name="connsiteY10" fmla="*/ 417130 h 467226"/>
                    <a:gd name="connsiteX11" fmla="*/ 210023 w 236845"/>
                    <a:gd name="connsiteY11" fmla="*/ 313427 h 467226"/>
                    <a:gd name="connsiteX12" fmla="*/ 210023 w 236845"/>
                    <a:gd name="connsiteY12" fmla="*/ 304104 h 467226"/>
                    <a:gd name="connsiteX13" fmla="*/ 236846 w 236845"/>
                    <a:gd name="connsiteY13" fmla="*/ 234197 h 467226"/>
                    <a:gd name="connsiteX14" fmla="*/ 184356 w 236845"/>
                    <a:gd name="connsiteY14" fmla="*/ 301775 h 467226"/>
                    <a:gd name="connsiteX15" fmla="*/ 185511 w 236845"/>
                    <a:gd name="connsiteY15" fmla="*/ 313427 h 467226"/>
                    <a:gd name="connsiteX16" fmla="*/ 115503 w 236845"/>
                    <a:gd name="connsiteY16" fmla="*/ 391495 h 467226"/>
                    <a:gd name="connsiteX17" fmla="*/ 108509 w 236845"/>
                    <a:gd name="connsiteY17" fmla="*/ 391495 h 467226"/>
                    <a:gd name="connsiteX18" fmla="*/ 105044 w 236845"/>
                    <a:gd name="connsiteY18" fmla="*/ 398483 h 467226"/>
                    <a:gd name="connsiteX19" fmla="*/ 37346 w 236845"/>
                    <a:gd name="connsiteY19" fmla="*/ 441597 h 467226"/>
                    <a:gd name="connsiteX20" fmla="*/ 35036 w 236845"/>
                    <a:gd name="connsiteY20" fmla="*/ 441597 h 467226"/>
                    <a:gd name="connsiteX21" fmla="*/ 26822 w 236845"/>
                    <a:gd name="connsiteY21" fmla="*/ 432274 h 467226"/>
                    <a:gd name="connsiteX22" fmla="*/ 26822 w 236845"/>
                    <a:gd name="connsiteY22" fmla="*/ 306440 h 467226"/>
                    <a:gd name="connsiteX23" fmla="*/ 87526 w 236845"/>
                    <a:gd name="connsiteY23" fmla="*/ 306440 h 467226"/>
                    <a:gd name="connsiteX24" fmla="*/ 92210 w 236845"/>
                    <a:gd name="connsiteY24" fmla="*/ 311098 h 467226"/>
                    <a:gd name="connsiteX25" fmla="*/ 88680 w 236845"/>
                    <a:gd name="connsiteY25" fmla="*/ 326242 h 467226"/>
                    <a:gd name="connsiteX26" fmla="*/ 124872 w 236845"/>
                    <a:gd name="connsiteY26" fmla="*/ 363530 h 467226"/>
                    <a:gd name="connsiteX27" fmla="*/ 160998 w 236845"/>
                    <a:gd name="connsiteY27" fmla="*/ 326242 h 467226"/>
                    <a:gd name="connsiteX28" fmla="*/ 124872 w 236845"/>
                    <a:gd name="connsiteY28" fmla="*/ 288960 h 467226"/>
                    <a:gd name="connsiteX29" fmla="*/ 110883 w 236845"/>
                    <a:gd name="connsiteY29" fmla="*/ 292457 h 467226"/>
                    <a:gd name="connsiteX30" fmla="*/ 101514 w 236845"/>
                    <a:gd name="connsiteY30" fmla="*/ 283134 h 467226"/>
                    <a:gd name="connsiteX31" fmla="*/ 92210 w 236845"/>
                    <a:gd name="connsiteY31" fmla="*/ 279638 h 467226"/>
                    <a:gd name="connsiteX32" fmla="*/ 26822 w 236845"/>
                    <a:gd name="connsiteY32" fmla="*/ 279638 h 467226"/>
                    <a:gd name="connsiteX33" fmla="*/ 26822 w 236845"/>
                    <a:gd name="connsiteY33" fmla="*/ 247014 h 467226"/>
                    <a:gd name="connsiteX34" fmla="*/ 115503 w 236845"/>
                    <a:gd name="connsiteY34" fmla="*/ 247014 h 467226"/>
                    <a:gd name="connsiteX35" fmla="*/ 149384 w 236845"/>
                    <a:gd name="connsiteY35" fmla="*/ 270317 h 467226"/>
                    <a:gd name="connsiteX36" fmla="*/ 185511 w 236845"/>
                    <a:gd name="connsiteY36" fmla="*/ 233032 h 467226"/>
                    <a:gd name="connsiteX37" fmla="*/ 149384 w 236845"/>
                    <a:gd name="connsiteY37" fmla="*/ 195747 h 467226"/>
                    <a:gd name="connsiteX38" fmla="*/ 115503 w 236845"/>
                    <a:gd name="connsiteY38" fmla="*/ 219050 h 467226"/>
                    <a:gd name="connsiteX39" fmla="*/ 26822 w 236845"/>
                    <a:gd name="connsiteY39" fmla="*/ 219050 h 467226"/>
                    <a:gd name="connsiteX40" fmla="*/ 26822 w 236845"/>
                    <a:gd name="connsiteY40" fmla="*/ 185260 h 467226"/>
                    <a:gd name="connsiteX41" fmla="*/ 93365 w 236845"/>
                    <a:gd name="connsiteY41" fmla="*/ 185260 h 467226"/>
                    <a:gd name="connsiteX42" fmla="*/ 102669 w 236845"/>
                    <a:gd name="connsiteY42" fmla="*/ 181765 h 467226"/>
                    <a:gd name="connsiteX43" fmla="*/ 112038 w 236845"/>
                    <a:gd name="connsiteY43" fmla="*/ 172444 h 467226"/>
                    <a:gd name="connsiteX44" fmla="*/ 126027 w 236845"/>
                    <a:gd name="connsiteY44" fmla="*/ 175939 h 467226"/>
                    <a:gd name="connsiteX45" fmla="*/ 162218 w 236845"/>
                    <a:gd name="connsiteY45" fmla="*/ 138654 h 467226"/>
                    <a:gd name="connsiteX46" fmla="*/ 126027 w 236845"/>
                    <a:gd name="connsiteY46" fmla="*/ 101369 h 467226"/>
                    <a:gd name="connsiteX47" fmla="*/ 89836 w 236845"/>
                    <a:gd name="connsiteY47" fmla="*/ 138654 h 467226"/>
                    <a:gd name="connsiteX48" fmla="*/ 93365 w 236845"/>
                    <a:gd name="connsiteY48" fmla="*/ 153801 h 467226"/>
                    <a:gd name="connsiteX49" fmla="*/ 88680 w 236845"/>
                    <a:gd name="connsiteY49" fmla="*/ 158461 h 467226"/>
                    <a:gd name="connsiteX50" fmla="*/ 26822 w 236845"/>
                    <a:gd name="connsiteY50" fmla="*/ 158461 h 467226"/>
                    <a:gd name="connsiteX51" fmla="*/ 26822 w 236845"/>
                    <a:gd name="connsiteY51" fmla="*/ 37285 h 467226"/>
                    <a:gd name="connsiteX52" fmla="*/ 36191 w 236845"/>
                    <a:gd name="connsiteY52" fmla="*/ 27964 h 467226"/>
                    <a:gd name="connsiteX53" fmla="*/ 38501 w 236845"/>
                    <a:gd name="connsiteY53" fmla="*/ 27964 h 467226"/>
                    <a:gd name="connsiteX54" fmla="*/ 64168 w 236845"/>
                    <a:gd name="connsiteY54" fmla="*/ 32625 h 467226"/>
                    <a:gd name="connsiteX55" fmla="*/ 106198 w 236845"/>
                    <a:gd name="connsiteY55" fmla="*/ 69910 h 467226"/>
                    <a:gd name="connsiteX56" fmla="*/ 108509 w 236845"/>
                    <a:gd name="connsiteY56" fmla="*/ 75735 h 467226"/>
                    <a:gd name="connsiteX57" fmla="*/ 115503 w 236845"/>
                    <a:gd name="connsiteY57" fmla="*/ 75735 h 467226"/>
                    <a:gd name="connsiteX58" fmla="*/ 185511 w 236845"/>
                    <a:gd name="connsiteY58" fmla="*/ 153801 h 467226"/>
                    <a:gd name="connsiteX59" fmla="*/ 184356 w 236845"/>
                    <a:gd name="connsiteY59" fmla="*/ 165453 h 467226"/>
                    <a:gd name="connsiteX60" fmla="*/ 183200 w 236845"/>
                    <a:gd name="connsiteY60" fmla="*/ 172444 h 467226"/>
                    <a:gd name="connsiteX61" fmla="*/ 187885 w 236845"/>
                    <a:gd name="connsiteY61" fmla="*/ 177104 h 467226"/>
                    <a:gd name="connsiteX62" fmla="*/ 211179 w 236845"/>
                    <a:gd name="connsiteY62" fmla="*/ 233032 h 467226"/>
                    <a:gd name="connsiteX63" fmla="*/ 187885 w 236845"/>
                    <a:gd name="connsiteY63" fmla="*/ 288960 h 467226"/>
                    <a:gd name="connsiteX64" fmla="*/ 183200 w 236845"/>
                    <a:gd name="connsiteY64" fmla="*/ 293619 h 467226"/>
                    <a:gd name="connsiteX65" fmla="*/ 184356 w 236845"/>
                    <a:gd name="connsiteY65" fmla="*/ 301775 h 467226"/>
                    <a:gd name="connsiteX66" fmla="*/ 124872 w 236845"/>
                    <a:gd name="connsiteY66" fmla="*/ 315757 h 467226"/>
                    <a:gd name="connsiteX67" fmla="*/ 135331 w 236845"/>
                    <a:gd name="connsiteY67" fmla="*/ 326242 h 467226"/>
                    <a:gd name="connsiteX68" fmla="*/ 124872 w 236845"/>
                    <a:gd name="connsiteY68" fmla="*/ 336733 h 467226"/>
                    <a:gd name="connsiteX69" fmla="*/ 114348 w 236845"/>
                    <a:gd name="connsiteY69" fmla="*/ 326242 h 467226"/>
                    <a:gd name="connsiteX70" fmla="*/ 124872 w 236845"/>
                    <a:gd name="connsiteY70" fmla="*/ 315757 h 467226"/>
                    <a:gd name="connsiteX71" fmla="*/ 138861 w 236845"/>
                    <a:gd name="connsiteY71" fmla="*/ 234197 h 467226"/>
                    <a:gd name="connsiteX72" fmla="*/ 149384 w 236845"/>
                    <a:gd name="connsiteY72" fmla="*/ 223710 h 467226"/>
                    <a:gd name="connsiteX73" fmla="*/ 159844 w 236845"/>
                    <a:gd name="connsiteY73" fmla="*/ 234197 h 467226"/>
                    <a:gd name="connsiteX74" fmla="*/ 149384 w 236845"/>
                    <a:gd name="connsiteY74" fmla="*/ 244683 h 467226"/>
                    <a:gd name="connsiteX75" fmla="*/ 138861 w 236845"/>
                    <a:gd name="connsiteY75" fmla="*/ 234197 h 467226"/>
                    <a:gd name="connsiteX76" fmla="*/ 114348 w 236845"/>
                    <a:gd name="connsiteY76" fmla="*/ 139819 h 467226"/>
                    <a:gd name="connsiteX77" fmla="*/ 124872 w 236845"/>
                    <a:gd name="connsiteY77" fmla="*/ 129333 h 467226"/>
                    <a:gd name="connsiteX78" fmla="*/ 135331 w 236845"/>
                    <a:gd name="connsiteY78" fmla="*/ 139819 h 467226"/>
                    <a:gd name="connsiteX79" fmla="*/ 124872 w 236845"/>
                    <a:gd name="connsiteY79" fmla="*/ 150306 h 467226"/>
                    <a:gd name="connsiteX80" fmla="*/ 114348 w 236845"/>
                    <a:gd name="connsiteY80" fmla="*/ 139819 h 46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36845" h="467226">
                      <a:moveTo>
                        <a:pt x="236846" y="234197"/>
                      </a:moveTo>
                      <a:cubicBezTo>
                        <a:pt x="236846" y="208563"/>
                        <a:pt x="227541" y="184095"/>
                        <a:pt x="211179" y="164287"/>
                      </a:cubicBezTo>
                      <a:cubicBezTo>
                        <a:pt x="211179" y="160792"/>
                        <a:pt x="211179" y="158461"/>
                        <a:pt x="211179" y="154966"/>
                      </a:cubicBezTo>
                      <a:cubicBezTo>
                        <a:pt x="211179" y="102534"/>
                        <a:pt x="173832" y="58258"/>
                        <a:pt x="123717" y="51267"/>
                      </a:cubicBezTo>
                      <a:cubicBezTo>
                        <a:pt x="112038" y="31459"/>
                        <a:pt x="93365" y="16312"/>
                        <a:pt x="71163" y="6991"/>
                      </a:cubicBezTo>
                      <a:cubicBezTo>
                        <a:pt x="59548" y="2331"/>
                        <a:pt x="46715" y="0"/>
                        <a:pt x="33881" y="0"/>
                      </a:cubicBezTo>
                      <a:cubicBezTo>
                        <a:pt x="15208" y="0"/>
                        <a:pt x="0" y="16312"/>
                        <a:pt x="0" y="36120"/>
                      </a:cubicBezTo>
                      <a:lnTo>
                        <a:pt x="0" y="431106"/>
                      </a:lnTo>
                      <a:cubicBezTo>
                        <a:pt x="0" y="450915"/>
                        <a:pt x="13988" y="466065"/>
                        <a:pt x="32662" y="467226"/>
                      </a:cubicBezTo>
                      <a:cubicBezTo>
                        <a:pt x="33881" y="467226"/>
                        <a:pt x="35036" y="467226"/>
                        <a:pt x="36191" y="467226"/>
                      </a:cubicBezTo>
                      <a:cubicBezTo>
                        <a:pt x="72382" y="467226"/>
                        <a:pt x="105044" y="448585"/>
                        <a:pt x="123717" y="417130"/>
                      </a:cubicBezTo>
                      <a:cubicBezTo>
                        <a:pt x="172677" y="410136"/>
                        <a:pt x="210023" y="365860"/>
                        <a:pt x="210023" y="313427"/>
                      </a:cubicBezTo>
                      <a:cubicBezTo>
                        <a:pt x="210023" y="311098"/>
                        <a:pt x="210023" y="307601"/>
                        <a:pt x="210023" y="304104"/>
                      </a:cubicBezTo>
                      <a:cubicBezTo>
                        <a:pt x="227541" y="284299"/>
                        <a:pt x="236846" y="259831"/>
                        <a:pt x="236846" y="234197"/>
                      </a:cubicBezTo>
                      <a:close/>
                      <a:moveTo>
                        <a:pt x="184356" y="301775"/>
                      </a:moveTo>
                      <a:cubicBezTo>
                        <a:pt x="185511" y="306440"/>
                        <a:pt x="185511" y="309930"/>
                        <a:pt x="185511" y="313427"/>
                      </a:cubicBezTo>
                      <a:cubicBezTo>
                        <a:pt x="185511" y="354207"/>
                        <a:pt x="155159" y="387998"/>
                        <a:pt x="115503" y="391495"/>
                      </a:cubicBezTo>
                      <a:lnTo>
                        <a:pt x="108509" y="391495"/>
                      </a:lnTo>
                      <a:lnTo>
                        <a:pt x="105044" y="398483"/>
                      </a:lnTo>
                      <a:cubicBezTo>
                        <a:pt x="92210" y="425286"/>
                        <a:pt x="65323" y="441597"/>
                        <a:pt x="37346" y="441597"/>
                      </a:cubicBezTo>
                      <a:cubicBezTo>
                        <a:pt x="36191" y="441597"/>
                        <a:pt x="36191" y="441597"/>
                        <a:pt x="35036" y="441597"/>
                      </a:cubicBezTo>
                      <a:cubicBezTo>
                        <a:pt x="30352" y="441597"/>
                        <a:pt x="26822" y="436932"/>
                        <a:pt x="26822" y="432274"/>
                      </a:cubicBezTo>
                      <a:lnTo>
                        <a:pt x="26822" y="306440"/>
                      </a:lnTo>
                      <a:lnTo>
                        <a:pt x="87526" y="306440"/>
                      </a:lnTo>
                      <a:lnTo>
                        <a:pt x="92210" y="311098"/>
                      </a:lnTo>
                      <a:cubicBezTo>
                        <a:pt x="89836" y="315757"/>
                        <a:pt x="88680" y="321583"/>
                        <a:pt x="88680" y="326242"/>
                      </a:cubicBezTo>
                      <a:cubicBezTo>
                        <a:pt x="88680" y="346051"/>
                        <a:pt x="105044" y="363530"/>
                        <a:pt x="124872" y="363530"/>
                      </a:cubicBezTo>
                      <a:cubicBezTo>
                        <a:pt x="144699" y="363530"/>
                        <a:pt x="160998" y="347219"/>
                        <a:pt x="160998" y="326242"/>
                      </a:cubicBezTo>
                      <a:cubicBezTo>
                        <a:pt x="160998" y="305272"/>
                        <a:pt x="144699" y="288960"/>
                        <a:pt x="124872" y="288960"/>
                      </a:cubicBezTo>
                      <a:cubicBezTo>
                        <a:pt x="120187" y="288960"/>
                        <a:pt x="115503" y="290122"/>
                        <a:pt x="110883" y="292457"/>
                      </a:cubicBezTo>
                      <a:lnTo>
                        <a:pt x="101514" y="283134"/>
                      </a:lnTo>
                      <a:cubicBezTo>
                        <a:pt x="99204" y="280804"/>
                        <a:pt x="95675" y="279638"/>
                        <a:pt x="92210" y="279638"/>
                      </a:cubicBezTo>
                      <a:lnTo>
                        <a:pt x="26822" y="279638"/>
                      </a:lnTo>
                      <a:lnTo>
                        <a:pt x="26822" y="247014"/>
                      </a:lnTo>
                      <a:lnTo>
                        <a:pt x="115503" y="247014"/>
                      </a:lnTo>
                      <a:cubicBezTo>
                        <a:pt x="120187" y="260995"/>
                        <a:pt x="134176" y="270317"/>
                        <a:pt x="149384" y="270317"/>
                      </a:cubicBezTo>
                      <a:cubicBezTo>
                        <a:pt x="169212" y="270317"/>
                        <a:pt x="185511" y="254005"/>
                        <a:pt x="185511" y="233032"/>
                      </a:cubicBezTo>
                      <a:cubicBezTo>
                        <a:pt x="185511" y="212059"/>
                        <a:pt x="169212" y="195747"/>
                        <a:pt x="149384" y="195747"/>
                      </a:cubicBezTo>
                      <a:cubicBezTo>
                        <a:pt x="134176" y="195747"/>
                        <a:pt x="121343" y="205068"/>
                        <a:pt x="115503" y="219050"/>
                      </a:cubicBezTo>
                      <a:lnTo>
                        <a:pt x="26822" y="219050"/>
                      </a:lnTo>
                      <a:lnTo>
                        <a:pt x="26822" y="185260"/>
                      </a:lnTo>
                      <a:lnTo>
                        <a:pt x="93365" y="185260"/>
                      </a:lnTo>
                      <a:cubicBezTo>
                        <a:pt x="96830" y="185260"/>
                        <a:pt x="100360" y="184095"/>
                        <a:pt x="102669" y="181765"/>
                      </a:cubicBezTo>
                      <a:lnTo>
                        <a:pt x="112038" y="172444"/>
                      </a:lnTo>
                      <a:cubicBezTo>
                        <a:pt x="116658" y="174774"/>
                        <a:pt x="121343" y="175939"/>
                        <a:pt x="126027" y="175939"/>
                      </a:cubicBezTo>
                      <a:cubicBezTo>
                        <a:pt x="145855" y="175939"/>
                        <a:pt x="162218" y="159627"/>
                        <a:pt x="162218" y="138654"/>
                      </a:cubicBezTo>
                      <a:cubicBezTo>
                        <a:pt x="162218" y="117681"/>
                        <a:pt x="145855" y="101369"/>
                        <a:pt x="126027" y="101369"/>
                      </a:cubicBezTo>
                      <a:cubicBezTo>
                        <a:pt x="106198" y="101369"/>
                        <a:pt x="89836" y="117681"/>
                        <a:pt x="89836" y="138654"/>
                      </a:cubicBezTo>
                      <a:cubicBezTo>
                        <a:pt x="89836" y="144480"/>
                        <a:pt x="90990" y="149140"/>
                        <a:pt x="93365" y="153801"/>
                      </a:cubicBezTo>
                      <a:lnTo>
                        <a:pt x="88680" y="158461"/>
                      </a:lnTo>
                      <a:lnTo>
                        <a:pt x="26822" y="158461"/>
                      </a:lnTo>
                      <a:lnTo>
                        <a:pt x="26822" y="37285"/>
                      </a:lnTo>
                      <a:cubicBezTo>
                        <a:pt x="26822" y="32625"/>
                        <a:pt x="30352" y="27964"/>
                        <a:pt x="36191" y="27964"/>
                      </a:cubicBezTo>
                      <a:cubicBezTo>
                        <a:pt x="37346" y="27964"/>
                        <a:pt x="37346" y="27964"/>
                        <a:pt x="38501" y="27964"/>
                      </a:cubicBezTo>
                      <a:cubicBezTo>
                        <a:pt x="46715" y="27964"/>
                        <a:pt x="56019" y="29129"/>
                        <a:pt x="64168" y="32625"/>
                      </a:cubicBezTo>
                      <a:cubicBezTo>
                        <a:pt x="81686" y="39616"/>
                        <a:pt x="96830" y="52432"/>
                        <a:pt x="106198" y="69910"/>
                      </a:cubicBezTo>
                      <a:lnTo>
                        <a:pt x="108509" y="75735"/>
                      </a:lnTo>
                      <a:lnTo>
                        <a:pt x="115503" y="75735"/>
                      </a:lnTo>
                      <a:cubicBezTo>
                        <a:pt x="155159" y="79231"/>
                        <a:pt x="185511" y="113020"/>
                        <a:pt x="185511" y="153801"/>
                      </a:cubicBezTo>
                      <a:cubicBezTo>
                        <a:pt x="185511" y="157297"/>
                        <a:pt x="185511" y="160792"/>
                        <a:pt x="184356" y="165453"/>
                      </a:cubicBezTo>
                      <a:lnTo>
                        <a:pt x="183200" y="172444"/>
                      </a:lnTo>
                      <a:lnTo>
                        <a:pt x="187885" y="177104"/>
                      </a:lnTo>
                      <a:cubicBezTo>
                        <a:pt x="203029" y="192251"/>
                        <a:pt x="211179" y="212059"/>
                        <a:pt x="211179" y="233032"/>
                      </a:cubicBezTo>
                      <a:cubicBezTo>
                        <a:pt x="211179" y="254005"/>
                        <a:pt x="203029" y="273812"/>
                        <a:pt x="187885" y="288960"/>
                      </a:cubicBezTo>
                      <a:lnTo>
                        <a:pt x="183200" y="293619"/>
                      </a:lnTo>
                      <a:lnTo>
                        <a:pt x="184356" y="301775"/>
                      </a:lnTo>
                      <a:close/>
                      <a:moveTo>
                        <a:pt x="124872" y="315757"/>
                      </a:moveTo>
                      <a:cubicBezTo>
                        <a:pt x="130711" y="315757"/>
                        <a:pt x="135331" y="320422"/>
                        <a:pt x="135331" y="326242"/>
                      </a:cubicBezTo>
                      <a:cubicBezTo>
                        <a:pt x="135331" y="332068"/>
                        <a:pt x="130711" y="336733"/>
                        <a:pt x="124872" y="336733"/>
                      </a:cubicBezTo>
                      <a:cubicBezTo>
                        <a:pt x="119032" y="336733"/>
                        <a:pt x="114348" y="332068"/>
                        <a:pt x="114348" y="326242"/>
                      </a:cubicBezTo>
                      <a:cubicBezTo>
                        <a:pt x="114348" y="320422"/>
                        <a:pt x="119032" y="315757"/>
                        <a:pt x="124872" y="315757"/>
                      </a:cubicBezTo>
                      <a:close/>
                      <a:moveTo>
                        <a:pt x="138861" y="234197"/>
                      </a:moveTo>
                      <a:cubicBezTo>
                        <a:pt x="138861" y="228371"/>
                        <a:pt x="143545" y="223710"/>
                        <a:pt x="149384" y="223710"/>
                      </a:cubicBezTo>
                      <a:cubicBezTo>
                        <a:pt x="155159" y="223710"/>
                        <a:pt x="159844" y="228371"/>
                        <a:pt x="159844" y="234197"/>
                      </a:cubicBezTo>
                      <a:cubicBezTo>
                        <a:pt x="159844" y="240023"/>
                        <a:pt x="155159" y="244683"/>
                        <a:pt x="149384" y="244683"/>
                      </a:cubicBezTo>
                      <a:cubicBezTo>
                        <a:pt x="143545" y="244683"/>
                        <a:pt x="138861" y="240023"/>
                        <a:pt x="138861" y="234197"/>
                      </a:cubicBezTo>
                      <a:close/>
                      <a:moveTo>
                        <a:pt x="114348" y="139819"/>
                      </a:moveTo>
                      <a:cubicBezTo>
                        <a:pt x="114348" y="133993"/>
                        <a:pt x="119032" y="129333"/>
                        <a:pt x="124872" y="129333"/>
                      </a:cubicBezTo>
                      <a:cubicBezTo>
                        <a:pt x="130711" y="129333"/>
                        <a:pt x="135331" y="133993"/>
                        <a:pt x="135331" y="139819"/>
                      </a:cubicBezTo>
                      <a:cubicBezTo>
                        <a:pt x="135331" y="145645"/>
                        <a:pt x="130711" y="150306"/>
                        <a:pt x="124872" y="150306"/>
                      </a:cubicBezTo>
                      <a:cubicBezTo>
                        <a:pt x="119032" y="150306"/>
                        <a:pt x="114348" y="145645"/>
                        <a:pt x="114348" y="139819"/>
                      </a:cubicBezTo>
                      <a:close/>
                    </a:path>
                  </a:pathLst>
                </a:custGeom>
                <a:solidFill>
                  <a:srgbClr val="2D5967"/>
                </a:solidFill>
                <a:ln w="6417" cap="flat">
                  <a:noFill/>
                  <a:prstDash val="solid"/>
                  <a:miter/>
                </a:ln>
              </p:spPr>
              <p:txBody>
                <a:bodyPr rtlCol="0" anchor="ctr"/>
                <a:lstStyle/>
                <a:p>
                  <a:endParaRPr lang="en-US"/>
                </a:p>
              </p:txBody>
            </p:sp>
          </p:grpSp>
        </p:grpSp>
        <p:grpSp>
          <p:nvGrpSpPr>
            <p:cNvPr id="176" name="Graphic 3">
              <a:extLst>
                <a:ext uri="{FF2B5EF4-FFF2-40B4-BE49-F238E27FC236}">
                  <a16:creationId xmlns:a16="http://schemas.microsoft.com/office/drawing/2014/main" id="{A69021D6-F225-4DD8-B0F9-6D45D410EEAF}"/>
                </a:ext>
              </a:extLst>
            </p:cNvPr>
            <p:cNvGrpSpPr/>
            <p:nvPr/>
          </p:nvGrpSpPr>
          <p:grpSpPr>
            <a:xfrm>
              <a:off x="8376160" y="2882387"/>
              <a:ext cx="423511" cy="237423"/>
              <a:chOff x="8376160" y="2882387"/>
              <a:chExt cx="423511" cy="237423"/>
            </a:xfrm>
            <a:solidFill>
              <a:srgbClr val="000000"/>
            </a:solidFill>
          </p:grpSpPr>
          <p:sp>
            <p:nvSpPr>
              <p:cNvPr id="177" name="TextBox 176">
                <a:extLst>
                  <a:ext uri="{FF2B5EF4-FFF2-40B4-BE49-F238E27FC236}">
                    <a16:creationId xmlns:a16="http://schemas.microsoft.com/office/drawing/2014/main" id="{23D85F36-1C9F-4F90-A7A4-D27D1920B5BF}"/>
                  </a:ext>
                </a:extLst>
              </p:cNvPr>
              <p:cNvSpPr txBox="1"/>
              <p:nvPr/>
            </p:nvSpPr>
            <p:spPr>
              <a:xfrm>
                <a:off x="8292035" y="2836667"/>
                <a:ext cx="59355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Machine</a:t>
                </a:r>
              </a:p>
            </p:txBody>
          </p:sp>
          <p:sp>
            <p:nvSpPr>
              <p:cNvPr id="178" name="TextBox 177">
                <a:extLst>
                  <a:ext uri="{FF2B5EF4-FFF2-40B4-BE49-F238E27FC236}">
                    <a16:creationId xmlns:a16="http://schemas.microsoft.com/office/drawing/2014/main" id="{276484DB-20E3-4A5C-A1CB-EC5F27E90B0B}"/>
                  </a:ext>
                </a:extLst>
              </p:cNvPr>
              <p:cNvSpPr txBox="1"/>
              <p:nvPr/>
            </p:nvSpPr>
            <p:spPr>
              <a:xfrm>
                <a:off x="8284720" y="2939337"/>
                <a:ext cx="60639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Learning</a:t>
                </a:r>
              </a:p>
            </p:txBody>
          </p:sp>
        </p:grpSp>
      </p:grpSp>
      <p:grpSp>
        <p:nvGrpSpPr>
          <p:cNvPr id="179" name="Graphic 3">
            <a:extLst>
              <a:ext uri="{FF2B5EF4-FFF2-40B4-BE49-F238E27FC236}">
                <a16:creationId xmlns:a16="http://schemas.microsoft.com/office/drawing/2014/main" id="{FCAB4EBF-B8E6-4692-8AA8-9D26484A9474}"/>
              </a:ext>
            </a:extLst>
          </p:cNvPr>
          <p:cNvGrpSpPr/>
          <p:nvPr/>
        </p:nvGrpSpPr>
        <p:grpSpPr>
          <a:xfrm>
            <a:off x="9160812" y="1607057"/>
            <a:ext cx="545431" cy="756006"/>
            <a:chOff x="9160812" y="2363804"/>
            <a:chExt cx="545431" cy="756006"/>
          </a:xfrm>
        </p:grpSpPr>
        <p:grpSp>
          <p:nvGrpSpPr>
            <p:cNvPr id="180" name="Graphic 3">
              <a:extLst>
                <a:ext uri="{FF2B5EF4-FFF2-40B4-BE49-F238E27FC236}">
                  <a16:creationId xmlns:a16="http://schemas.microsoft.com/office/drawing/2014/main" id="{8D2B4969-2EA3-4169-86E2-05B16A9BF847}"/>
                </a:ext>
              </a:extLst>
            </p:cNvPr>
            <p:cNvGrpSpPr/>
            <p:nvPr/>
          </p:nvGrpSpPr>
          <p:grpSpPr>
            <a:xfrm>
              <a:off x="9189623" y="2363804"/>
              <a:ext cx="472985" cy="513347"/>
              <a:chOff x="9189623" y="2363804"/>
              <a:chExt cx="472985" cy="513347"/>
            </a:xfrm>
          </p:grpSpPr>
          <p:sp>
            <p:nvSpPr>
              <p:cNvPr id="181" name="Freeform: Shape 180">
                <a:extLst>
                  <a:ext uri="{FF2B5EF4-FFF2-40B4-BE49-F238E27FC236}">
                    <a16:creationId xmlns:a16="http://schemas.microsoft.com/office/drawing/2014/main" id="{1E93183B-57E1-4719-81A8-B05051F510E4}"/>
                  </a:ext>
                </a:extLst>
              </p:cNvPr>
              <p:cNvSpPr/>
              <p:nvPr/>
            </p:nvSpPr>
            <p:spPr>
              <a:xfrm>
                <a:off x="9196938" y="2371125"/>
                <a:ext cx="453478" cy="498717"/>
              </a:xfrm>
              <a:custGeom>
                <a:avLst/>
                <a:gdLst>
                  <a:gd name="connsiteX0" fmla="*/ 228568 w 453478"/>
                  <a:gd name="connsiteY0" fmla="*/ 498718 h 498717"/>
                  <a:gd name="connsiteX1" fmla="*/ 189425 w 453478"/>
                  <a:gd name="connsiteY1" fmla="*/ 482862 h 498717"/>
                  <a:gd name="connsiteX2" fmla="*/ 173576 w 453478"/>
                  <a:gd name="connsiteY2" fmla="*/ 437745 h 498717"/>
                  <a:gd name="connsiteX3" fmla="*/ 91697 w 453478"/>
                  <a:gd name="connsiteY3" fmla="*/ 391409 h 498717"/>
                  <a:gd name="connsiteX4" fmla="*/ 54992 w 453478"/>
                  <a:gd name="connsiteY4" fmla="*/ 406046 h 498717"/>
                  <a:gd name="connsiteX5" fmla="*/ 15914 w 453478"/>
                  <a:gd name="connsiteY5" fmla="*/ 390190 h 498717"/>
                  <a:gd name="connsiteX6" fmla="*/ 0 w 453478"/>
                  <a:gd name="connsiteY6" fmla="*/ 351175 h 498717"/>
                  <a:gd name="connsiteX7" fmla="*/ 15914 w 453478"/>
                  <a:gd name="connsiteY7" fmla="*/ 312154 h 498717"/>
                  <a:gd name="connsiteX8" fmla="*/ 36704 w 453478"/>
                  <a:gd name="connsiteY8" fmla="*/ 298741 h 498717"/>
                  <a:gd name="connsiteX9" fmla="*/ 36704 w 453478"/>
                  <a:gd name="connsiteY9" fmla="*/ 204851 h 498717"/>
                  <a:gd name="connsiteX10" fmla="*/ 15914 w 453478"/>
                  <a:gd name="connsiteY10" fmla="*/ 191438 h 498717"/>
                  <a:gd name="connsiteX11" fmla="*/ 0 w 453478"/>
                  <a:gd name="connsiteY11" fmla="*/ 152419 h 498717"/>
                  <a:gd name="connsiteX12" fmla="*/ 14695 w 453478"/>
                  <a:gd name="connsiteY12" fmla="*/ 112181 h 498717"/>
                  <a:gd name="connsiteX13" fmla="*/ 53773 w 453478"/>
                  <a:gd name="connsiteY13" fmla="*/ 96328 h 498717"/>
                  <a:gd name="connsiteX14" fmla="*/ 89258 w 453478"/>
                  <a:gd name="connsiteY14" fmla="*/ 108522 h 498717"/>
                  <a:gd name="connsiteX15" fmla="*/ 172356 w 453478"/>
                  <a:gd name="connsiteY15" fmla="*/ 60968 h 498717"/>
                  <a:gd name="connsiteX16" fmla="*/ 188206 w 453478"/>
                  <a:gd name="connsiteY16" fmla="*/ 15852 h 498717"/>
                  <a:gd name="connsiteX17" fmla="*/ 227349 w 453478"/>
                  <a:gd name="connsiteY17" fmla="*/ 0 h 498717"/>
                  <a:gd name="connsiteX18" fmla="*/ 266427 w 453478"/>
                  <a:gd name="connsiteY18" fmla="*/ 15852 h 498717"/>
                  <a:gd name="connsiteX19" fmla="*/ 282341 w 453478"/>
                  <a:gd name="connsiteY19" fmla="*/ 63406 h 498717"/>
                  <a:gd name="connsiteX20" fmla="*/ 363000 w 453478"/>
                  <a:gd name="connsiteY20" fmla="*/ 109741 h 498717"/>
                  <a:gd name="connsiteX21" fmla="*/ 398486 w 453478"/>
                  <a:gd name="connsiteY21" fmla="*/ 96328 h 498717"/>
                  <a:gd name="connsiteX22" fmla="*/ 437564 w 453478"/>
                  <a:gd name="connsiteY22" fmla="*/ 112181 h 498717"/>
                  <a:gd name="connsiteX23" fmla="*/ 453479 w 453478"/>
                  <a:gd name="connsiteY23" fmla="*/ 151199 h 498717"/>
                  <a:gd name="connsiteX24" fmla="*/ 437564 w 453478"/>
                  <a:gd name="connsiteY24" fmla="*/ 190219 h 498717"/>
                  <a:gd name="connsiteX25" fmla="*/ 414335 w 453478"/>
                  <a:gd name="connsiteY25" fmla="*/ 204851 h 498717"/>
                  <a:gd name="connsiteX26" fmla="*/ 414335 w 453478"/>
                  <a:gd name="connsiteY26" fmla="*/ 297522 h 498717"/>
                  <a:gd name="connsiteX27" fmla="*/ 437564 w 453478"/>
                  <a:gd name="connsiteY27" fmla="*/ 309715 h 498717"/>
                  <a:gd name="connsiteX28" fmla="*/ 453479 w 453478"/>
                  <a:gd name="connsiteY28" fmla="*/ 348737 h 498717"/>
                  <a:gd name="connsiteX29" fmla="*/ 437564 w 453478"/>
                  <a:gd name="connsiteY29" fmla="*/ 387751 h 498717"/>
                  <a:gd name="connsiteX30" fmla="*/ 398486 w 453478"/>
                  <a:gd name="connsiteY30" fmla="*/ 403607 h 498717"/>
                  <a:gd name="connsiteX31" fmla="*/ 360562 w 453478"/>
                  <a:gd name="connsiteY31" fmla="*/ 388970 h 498717"/>
                  <a:gd name="connsiteX32" fmla="*/ 281122 w 453478"/>
                  <a:gd name="connsiteY32" fmla="*/ 434087 h 498717"/>
                  <a:gd name="connsiteX33" fmla="*/ 265208 w 453478"/>
                  <a:gd name="connsiteY33" fmla="*/ 480423 h 498717"/>
                  <a:gd name="connsiteX34" fmla="*/ 228568 w 453478"/>
                  <a:gd name="connsiteY34" fmla="*/ 498718 h 49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3478" h="498717">
                    <a:moveTo>
                      <a:pt x="228568" y="498718"/>
                    </a:moveTo>
                    <a:cubicBezTo>
                      <a:pt x="213873" y="498718"/>
                      <a:pt x="199243" y="492615"/>
                      <a:pt x="189425" y="482862"/>
                    </a:cubicBezTo>
                    <a:cubicBezTo>
                      <a:pt x="177233" y="470670"/>
                      <a:pt x="172356" y="454820"/>
                      <a:pt x="173576" y="437745"/>
                    </a:cubicBezTo>
                    <a:lnTo>
                      <a:pt x="91697" y="391409"/>
                    </a:lnTo>
                    <a:cubicBezTo>
                      <a:pt x="81879" y="399950"/>
                      <a:pt x="68468" y="406046"/>
                      <a:pt x="54992" y="406046"/>
                    </a:cubicBezTo>
                    <a:cubicBezTo>
                      <a:pt x="40362" y="406046"/>
                      <a:pt x="25667" y="399950"/>
                      <a:pt x="15914" y="390190"/>
                    </a:cubicBezTo>
                    <a:cubicBezTo>
                      <a:pt x="4877" y="379217"/>
                      <a:pt x="0" y="365806"/>
                      <a:pt x="0" y="351175"/>
                    </a:cubicBezTo>
                    <a:cubicBezTo>
                      <a:pt x="0" y="336538"/>
                      <a:pt x="6096" y="321908"/>
                      <a:pt x="15914" y="312154"/>
                    </a:cubicBezTo>
                    <a:cubicBezTo>
                      <a:pt x="22010" y="306057"/>
                      <a:pt x="29325" y="302399"/>
                      <a:pt x="36704" y="298741"/>
                    </a:cubicBezTo>
                    <a:lnTo>
                      <a:pt x="36704" y="204851"/>
                    </a:lnTo>
                    <a:cubicBezTo>
                      <a:pt x="29325" y="202412"/>
                      <a:pt x="22010" y="197535"/>
                      <a:pt x="15914" y="191438"/>
                    </a:cubicBezTo>
                    <a:cubicBezTo>
                      <a:pt x="4877" y="180464"/>
                      <a:pt x="0" y="167051"/>
                      <a:pt x="0" y="152419"/>
                    </a:cubicBezTo>
                    <a:cubicBezTo>
                      <a:pt x="0" y="137787"/>
                      <a:pt x="4877" y="123155"/>
                      <a:pt x="14695" y="112181"/>
                    </a:cubicBezTo>
                    <a:cubicBezTo>
                      <a:pt x="25667" y="102426"/>
                      <a:pt x="39143" y="96328"/>
                      <a:pt x="53773" y="96328"/>
                    </a:cubicBezTo>
                    <a:cubicBezTo>
                      <a:pt x="67248" y="96328"/>
                      <a:pt x="79441" y="101206"/>
                      <a:pt x="89258" y="108522"/>
                    </a:cubicBezTo>
                    <a:lnTo>
                      <a:pt x="172356" y="60968"/>
                    </a:lnTo>
                    <a:cubicBezTo>
                      <a:pt x="169918" y="43896"/>
                      <a:pt x="176014" y="28045"/>
                      <a:pt x="188206" y="15852"/>
                    </a:cubicBezTo>
                    <a:cubicBezTo>
                      <a:pt x="199243" y="4877"/>
                      <a:pt x="212654" y="0"/>
                      <a:pt x="227349" y="0"/>
                    </a:cubicBezTo>
                    <a:cubicBezTo>
                      <a:pt x="242043" y="0"/>
                      <a:pt x="256674" y="6097"/>
                      <a:pt x="266427" y="15852"/>
                    </a:cubicBezTo>
                    <a:cubicBezTo>
                      <a:pt x="278684" y="28045"/>
                      <a:pt x="284779" y="46335"/>
                      <a:pt x="282341" y="63406"/>
                    </a:cubicBezTo>
                    <a:lnTo>
                      <a:pt x="363000" y="109741"/>
                    </a:lnTo>
                    <a:cubicBezTo>
                      <a:pt x="372818" y="101206"/>
                      <a:pt x="386229" y="96328"/>
                      <a:pt x="398486" y="96328"/>
                    </a:cubicBezTo>
                    <a:cubicBezTo>
                      <a:pt x="413116" y="96328"/>
                      <a:pt x="427811" y="102426"/>
                      <a:pt x="437564" y="112181"/>
                    </a:cubicBezTo>
                    <a:cubicBezTo>
                      <a:pt x="448602" y="123155"/>
                      <a:pt x="453479" y="136567"/>
                      <a:pt x="453479" y="151199"/>
                    </a:cubicBezTo>
                    <a:cubicBezTo>
                      <a:pt x="453479" y="165832"/>
                      <a:pt x="447382" y="180464"/>
                      <a:pt x="437564" y="190219"/>
                    </a:cubicBezTo>
                    <a:cubicBezTo>
                      <a:pt x="432688" y="195096"/>
                      <a:pt x="424153" y="201193"/>
                      <a:pt x="414335" y="204851"/>
                    </a:cubicBezTo>
                    <a:lnTo>
                      <a:pt x="414335" y="297522"/>
                    </a:lnTo>
                    <a:cubicBezTo>
                      <a:pt x="424153" y="299960"/>
                      <a:pt x="431468" y="304838"/>
                      <a:pt x="437564" y="309715"/>
                    </a:cubicBezTo>
                    <a:cubicBezTo>
                      <a:pt x="448602" y="320689"/>
                      <a:pt x="453479" y="334100"/>
                      <a:pt x="453479" y="348737"/>
                    </a:cubicBezTo>
                    <a:cubicBezTo>
                      <a:pt x="453479" y="363367"/>
                      <a:pt x="447382" y="377998"/>
                      <a:pt x="437564" y="387751"/>
                    </a:cubicBezTo>
                    <a:cubicBezTo>
                      <a:pt x="426592" y="398730"/>
                      <a:pt x="413116" y="403607"/>
                      <a:pt x="398486" y="403607"/>
                    </a:cubicBezTo>
                    <a:cubicBezTo>
                      <a:pt x="383792" y="403607"/>
                      <a:pt x="370380" y="398730"/>
                      <a:pt x="360562" y="388970"/>
                    </a:cubicBezTo>
                    <a:lnTo>
                      <a:pt x="281122" y="434087"/>
                    </a:lnTo>
                    <a:cubicBezTo>
                      <a:pt x="283560" y="451162"/>
                      <a:pt x="277464" y="468231"/>
                      <a:pt x="265208" y="480423"/>
                    </a:cubicBezTo>
                    <a:cubicBezTo>
                      <a:pt x="256674" y="492615"/>
                      <a:pt x="243263" y="498718"/>
                      <a:pt x="228568" y="498718"/>
                    </a:cubicBezTo>
                    <a:close/>
                  </a:path>
                </a:pathLst>
              </a:custGeom>
              <a:solidFill>
                <a:srgbClr val="FFFFFF"/>
              </a:solidFill>
              <a:ln w="641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63A9FF34-8B00-49FD-B3D8-B38787D8F2C7}"/>
                  </a:ext>
                </a:extLst>
              </p:cNvPr>
              <p:cNvSpPr/>
              <p:nvPr/>
            </p:nvSpPr>
            <p:spPr>
              <a:xfrm>
                <a:off x="9189623" y="2363804"/>
                <a:ext cx="472985" cy="513347"/>
              </a:xfrm>
              <a:custGeom>
                <a:avLst/>
                <a:gdLst>
                  <a:gd name="connsiteX0" fmla="*/ 235883 w 472985"/>
                  <a:gd name="connsiteY0" fmla="*/ 12193 h 513347"/>
                  <a:gd name="connsiteX1" fmla="*/ 271369 w 472985"/>
                  <a:gd name="connsiteY1" fmla="*/ 26826 h 513347"/>
                  <a:gd name="connsiteX2" fmla="*/ 284779 w 472985"/>
                  <a:gd name="connsiteY2" fmla="*/ 73161 h 513347"/>
                  <a:gd name="connsiteX3" fmla="*/ 374038 w 472985"/>
                  <a:gd name="connsiteY3" fmla="*/ 124374 h 513347"/>
                  <a:gd name="connsiteX4" fmla="*/ 407021 w 472985"/>
                  <a:gd name="connsiteY4" fmla="*/ 109741 h 513347"/>
                  <a:gd name="connsiteX5" fmla="*/ 442442 w 472985"/>
                  <a:gd name="connsiteY5" fmla="*/ 124374 h 513347"/>
                  <a:gd name="connsiteX6" fmla="*/ 457136 w 472985"/>
                  <a:gd name="connsiteY6" fmla="*/ 159735 h 513347"/>
                  <a:gd name="connsiteX7" fmla="*/ 442442 w 472985"/>
                  <a:gd name="connsiteY7" fmla="*/ 195096 h 513347"/>
                  <a:gd name="connsiteX8" fmla="*/ 417993 w 472985"/>
                  <a:gd name="connsiteY8" fmla="*/ 209729 h 513347"/>
                  <a:gd name="connsiteX9" fmla="*/ 417993 w 472985"/>
                  <a:gd name="connsiteY9" fmla="*/ 312154 h 513347"/>
                  <a:gd name="connsiteX10" fmla="*/ 442442 w 472985"/>
                  <a:gd name="connsiteY10" fmla="*/ 324346 h 513347"/>
                  <a:gd name="connsiteX11" fmla="*/ 457136 w 472985"/>
                  <a:gd name="connsiteY11" fmla="*/ 359709 h 513347"/>
                  <a:gd name="connsiteX12" fmla="*/ 442442 w 472985"/>
                  <a:gd name="connsiteY12" fmla="*/ 395072 h 513347"/>
                  <a:gd name="connsiteX13" fmla="*/ 407021 w 472985"/>
                  <a:gd name="connsiteY13" fmla="*/ 409703 h 513347"/>
                  <a:gd name="connsiteX14" fmla="*/ 371535 w 472985"/>
                  <a:gd name="connsiteY14" fmla="*/ 395072 h 513347"/>
                  <a:gd name="connsiteX15" fmla="*/ 370316 w 472985"/>
                  <a:gd name="connsiteY15" fmla="*/ 392634 h 513347"/>
                  <a:gd name="connsiteX16" fmla="*/ 283561 w 472985"/>
                  <a:gd name="connsiteY16" fmla="*/ 442627 h 513347"/>
                  <a:gd name="connsiteX17" fmla="*/ 270085 w 472985"/>
                  <a:gd name="connsiteY17" fmla="*/ 487744 h 513347"/>
                  <a:gd name="connsiteX18" fmla="*/ 234664 w 472985"/>
                  <a:gd name="connsiteY18" fmla="*/ 502375 h 513347"/>
                  <a:gd name="connsiteX19" fmla="*/ 199243 w 472985"/>
                  <a:gd name="connsiteY19" fmla="*/ 487744 h 513347"/>
                  <a:gd name="connsiteX20" fmla="*/ 185768 w 472985"/>
                  <a:gd name="connsiteY20" fmla="*/ 443847 h 513347"/>
                  <a:gd name="connsiteX21" fmla="*/ 97793 w 472985"/>
                  <a:gd name="connsiteY21" fmla="*/ 390195 h 513347"/>
                  <a:gd name="connsiteX22" fmla="*/ 96574 w 472985"/>
                  <a:gd name="connsiteY22" fmla="*/ 391415 h 513347"/>
                  <a:gd name="connsiteX23" fmla="*/ 61088 w 472985"/>
                  <a:gd name="connsiteY23" fmla="*/ 406045 h 513347"/>
                  <a:gd name="connsiteX24" fmla="*/ 25667 w 472985"/>
                  <a:gd name="connsiteY24" fmla="*/ 391415 h 513347"/>
                  <a:gd name="connsiteX25" fmla="*/ 12192 w 472985"/>
                  <a:gd name="connsiteY25" fmla="*/ 357271 h 513347"/>
                  <a:gd name="connsiteX26" fmla="*/ 26887 w 472985"/>
                  <a:gd name="connsiteY26" fmla="*/ 321907 h 513347"/>
                  <a:gd name="connsiteX27" fmla="*/ 48896 w 472985"/>
                  <a:gd name="connsiteY27" fmla="*/ 309715 h 513347"/>
                  <a:gd name="connsiteX28" fmla="*/ 48896 w 472985"/>
                  <a:gd name="connsiteY28" fmla="*/ 207290 h 513347"/>
                  <a:gd name="connsiteX29" fmla="*/ 26887 w 472985"/>
                  <a:gd name="connsiteY29" fmla="*/ 195096 h 513347"/>
                  <a:gd name="connsiteX30" fmla="*/ 12192 w 472985"/>
                  <a:gd name="connsiteY30" fmla="*/ 158516 h 513347"/>
                  <a:gd name="connsiteX31" fmla="*/ 26887 w 472985"/>
                  <a:gd name="connsiteY31" fmla="*/ 123155 h 513347"/>
                  <a:gd name="connsiteX32" fmla="*/ 61088 w 472985"/>
                  <a:gd name="connsiteY32" fmla="*/ 109741 h 513347"/>
                  <a:gd name="connsiteX33" fmla="*/ 95354 w 472985"/>
                  <a:gd name="connsiteY33" fmla="*/ 123155 h 513347"/>
                  <a:gd name="connsiteX34" fmla="*/ 185768 w 472985"/>
                  <a:gd name="connsiteY34" fmla="*/ 70723 h 513347"/>
                  <a:gd name="connsiteX35" fmla="*/ 199243 w 472985"/>
                  <a:gd name="connsiteY35" fmla="*/ 26826 h 513347"/>
                  <a:gd name="connsiteX36" fmla="*/ 235883 w 472985"/>
                  <a:gd name="connsiteY36" fmla="*/ 12193 h 513347"/>
                  <a:gd name="connsiteX37" fmla="*/ 235883 w 472985"/>
                  <a:gd name="connsiteY37" fmla="*/ 0 h 513347"/>
                  <a:gd name="connsiteX38" fmla="*/ 191864 w 472985"/>
                  <a:gd name="connsiteY38" fmla="*/ 18291 h 513347"/>
                  <a:gd name="connsiteX39" fmla="*/ 173576 w 472985"/>
                  <a:gd name="connsiteY39" fmla="*/ 64626 h 513347"/>
                  <a:gd name="connsiteX40" fmla="*/ 96574 w 472985"/>
                  <a:gd name="connsiteY40" fmla="*/ 108522 h 513347"/>
                  <a:gd name="connsiteX41" fmla="*/ 61088 w 472985"/>
                  <a:gd name="connsiteY41" fmla="*/ 97548 h 513347"/>
                  <a:gd name="connsiteX42" fmla="*/ 18352 w 472985"/>
                  <a:gd name="connsiteY42" fmla="*/ 115839 h 513347"/>
                  <a:gd name="connsiteX43" fmla="*/ 0 w 472985"/>
                  <a:gd name="connsiteY43" fmla="*/ 159735 h 513347"/>
                  <a:gd name="connsiteX44" fmla="*/ 18352 w 472985"/>
                  <a:gd name="connsiteY44" fmla="*/ 203632 h 513347"/>
                  <a:gd name="connsiteX45" fmla="*/ 36640 w 472985"/>
                  <a:gd name="connsiteY45" fmla="*/ 215825 h 513347"/>
                  <a:gd name="connsiteX46" fmla="*/ 36640 w 472985"/>
                  <a:gd name="connsiteY46" fmla="*/ 301180 h 513347"/>
                  <a:gd name="connsiteX47" fmla="*/ 18352 w 472985"/>
                  <a:gd name="connsiteY47" fmla="*/ 313374 h 513347"/>
                  <a:gd name="connsiteX48" fmla="*/ 0 w 472985"/>
                  <a:gd name="connsiteY48" fmla="*/ 357271 h 513347"/>
                  <a:gd name="connsiteX49" fmla="*/ 18352 w 472985"/>
                  <a:gd name="connsiteY49" fmla="*/ 401168 h 513347"/>
                  <a:gd name="connsiteX50" fmla="*/ 62307 w 472985"/>
                  <a:gd name="connsiteY50" fmla="*/ 419456 h 513347"/>
                  <a:gd name="connsiteX51" fmla="*/ 100231 w 472985"/>
                  <a:gd name="connsiteY51" fmla="*/ 407264 h 513347"/>
                  <a:gd name="connsiteX52" fmla="*/ 174795 w 472985"/>
                  <a:gd name="connsiteY52" fmla="*/ 449943 h 513347"/>
                  <a:gd name="connsiteX53" fmla="*/ 193083 w 472985"/>
                  <a:gd name="connsiteY53" fmla="*/ 495059 h 513347"/>
                  <a:gd name="connsiteX54" fmla="*/ 237103 w 472985"/>
                  <a:gd name="connsiteY54" fmla="*/ 513347 h 513347"/>
                  <a:gd name="connsiteX55" fmla="*/ 281122 w 472985"/>
                  <a:gd name="connsiteY55" fmla="*/ 495059 h 513347"/>
                  <a:gd name="connsiteX56" fmla="*/ 299474 w 472985"/>
                  <a:gd name="connsiteY56" fmla="*/ 447504 h 513347"/>
                  <a:gd name="connsiteX57" fmla="*/ 371535 w 472985"/>
                  <a:gd name="connsiteY57" fmla="*/ 406045 h 513347"/>
                  <a:gd name="connsiteX58" fmla="*/ 410678 w 472985"/>
                  <a:gd name="connsiteY58" fmla="*/ 419456 h 513347"/>
                  <a:gd name="connsiteX59" fmla="*/ 454697 w 472985"/>
                  <a:gd name="connsiteY59" fmla="*/ 401168 h 513347"/>
                  <a:gd name="connsiteX60" fmla="*/ 472985 w 472985"/>
                  <a:gd name="connsiteY60" fmla="*/ 357271 h 513347"/>
                  <a:gd name="connsiteX61" fmla="*/ 454697 w 472985"/>
                  <a:gd name="connsiteY61" fmla="*/ 313374 h 513347"/>
                  <a:gd name="connsiteX62" fmla="*/ 433907 w 472985"/>
                  <a:gd name="connsiteY62" fmla="*/ 299960 h 513347"/>
                  <a:gd name="connsiteX63" fmla="*/ 433907 w 472985"/>
                  <a:gd name="connsiteY63" fmla="*/ 215825 h 513347"/>
                  <a:gd name="connsiteX64" fmla="*/ 454697 w 472985"/>
                  <a:gd name="connsiteY64" fmla="*/ 201193 h 513347"/>
                  <a:gd name="connsiteX65" fmla="*/ 472985 w 472985"/>
                  <a:gd name="connsiteY65" fmla="*/ 157297 h 513347"/>
                  <a:gd name="connsiteX66" fmla="*/ 454697 w 472985"/>
                  <a:gd name="connsiteY66" fmla="*/ 113400 h 513347"/>
                  <a:gd name="connsiteX67" fmla="*/ 410678 w 472985"/>
                  <a:gd name="connsiteY67" fmla="*/ 95110 h 513347"/>
                  <a:gd name="connsiteX68" fmla="*/ 374038 w 472985"/>
                  <a:gd name="connsiteY68" fmla="*/ 107303 h 513347"/>
                  <a:gd name="connsiteX69" fmla="*/ 299474 w 472985"/>
                  <a:gd name="connsiteY69" fmla="*/ 64626 h 513347"/>
                  <a:gd name="connsiteX70" fmla="*/ 281122 w 472985"/>
                  <a:gd name="connsiteY70" fmla="*/ 15852 h 513347"/>
                  <a:gd name="connsiteX71" fmla="*/ 235883 w 472985"/>
                  <a:gd name="connsiteY71"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72985" h="513347">
                    <a:moveTo>
                      <a:pt x="235883" y="12193"/>
                    </a:moveTo>
                    <a:cubicBezTo>
                      <a:pt x="248140" y="12193"/>
                      <a:pt x="261551" y="17071"/>
                      <a:pt x="271369" y="26826"/>
                    </a:cubicBezTo>
                    <a:cubicBezTo>
                      <a:pt x="283561" y="39020"/>
                      <a:pt x="288438" y="56090"/>
                      <a:pt x="284779" y="73161"/>
                    </a:cubicBezTo>
                    <a:lnTo>
                      <a:pt x="374038" y="124374"/>
                    </a:lnTo>
                    <a:cubicBezTo>
                      <a:pt x="382572" y="114619"/>
                      <a:pt x="394764" y="109741"/>
                      <a:pt x="407021" y="109741"/>
                    </a:cubicBezTo>
                    <a:cubicBezTo>
                      <a:pt x="419212" y="109741"/>
                      <a:pt x="432688" y="114619"/>
                      <a:pt x="442442" y="124374"/>
                    </a:cubicBezTo>
                    <a:cubicBezTo>
                      <a:pt x="452259" y="134129"/>
                      <a:pt x="457136" y="146323"/>
                      <a:pt x="457136" y="159735"/>
                    </a:cubicBezTo>
                    <a:cubicBezTo>
                      <a:pt x="457136" y="173148"/>
                      <a:pt x="452259" y="185342"/>
                      <a:pt x="442442" y="195096"/>
                    </a:cubicBezTo>
                    <a:cubicBezTo>
                      <a:pt x="435126" y="202412"/>
                      <a:pt x="426592" y="207290"/>
                      <a:pt x="417993" y="209729"/>
                    </a:cubicBezTo>
                    <a:lnTo>
                      <a:pt x="417993" y="312154"/>
                    </a:lnTo>
                    <a:cubicBezTo>
                      <a:pt x="427811" y="314593"/>
                      <a:pt x="435126" y="317032"/>
                      <a:pt x="442442" y="324346"/>
                    </a:cubicBezTo>
                    <a:cubicBezTo>
                      <a:pt x="452259" y="334106"/>
                      <a:pt x="457136" y="346298"/>
                      <a:pt x="457136" y="359709"/>
                    </a:cubicBezTo>
                    <a:cubicBezTo>
                      <a:pt x="457136" y="373120"/>
                      <a:pt x="452259" y="385319"/>
                      <a:pt x="442442" y="395072"/>
                    </a:cubicBezTo>
                    <a:cubicBezTo>
                      <a:pt x="432688" y="404826"/>
                      <a:pt x="420432" y="409703"/>
                      <a:pt x="407021" y="409703"/>
                    </a:cubicBezTo>
                    <a:cubicBezTo>
                      <a:pt x="394764" y="409703"/>
                      <a:pt x="381353" y="404826"/>
                      <a:pt x="371535" y="395072"/>
                    </a:cubicBezTo>
                    <a:cubicBezTo>
                      <a:pt x="370316" y="393853"/>
                      <a:pt x="370316" y="393853"/>
                      <a:pt x="370316" y="392634"/>
                    </a:cubicBezTo>
                    <a:lnTo>
                      <a:pt x="283561" y="442627"/>
                    </a:lnTo>
                    <a:cubicBezTo>
                      <a:pt x="287218" y="458477"/>
                      <a:pt x="282341" y="476765"/>
                      <a:pt x="270085" y="487744"/>
                    </a:cubicBezTo>
                    <a:cubicBezTo>
                      <a:pt x="260332" y="497498"/>
                      <a:pt x="248140" y="502375"/>
                      <a:pt x="234664" y="502375"/>
                    </a:cubicBezTo>
                    <a:cubicBezTo>
                      <a:pt x="221253" y="502375"/>
                      <a:pt x="208997" y="497498"/>
                      <a:pt x="199243" y="487744"/>
                    </a:cubicBezTo>
                    <a:cubicBezTo>
                      <a:pt x="188206" y="476765"/>
                      <a:pt x="182110" y="459696"/>
                      <a:pt x="185768" y="443847"/>
                    </a:cubicBezTo>
                    <a:lnTo>
                      <a:pt x="97793" y="390195"/>
                    </a:lnTo>
                    <a:lnTo>
                      <a:pt x="96574" y="391415"/>
                    </a:lnTo>
                    <a:cubicBezTo>
                      <a:pt x="86756" y="401168"/>
                      <a:pt x="74564" y="406045"/>
                      <a:pt x="61088" y="406045"/>
                    </a:cubicBezTo>
                    <a:cubicBezTo>
                      <a:pt x="48896" y="406045"/>
                      <a:pt x="35421" y="401168"/>
                      <a:pt x="25667" y="391415"/>
                    </a:cubicBezTo>
                    <a:cubicBezTo>
                      <a:pt x="17133" y="382874"/>
                      <a:pt x="12192" y="369463"/>
                      <a:pt x="12192" y="357271"/>
                    </a:cubicBezTo>
                    <a:cubicBezTo>
                      <a:pt x="12192" y="343859"/>
                      <a:pt x="17133" y="331661"/>
                      <a:pt x="26887" y="321907"/>
                    </a:cubicBezTo>
                    <a:cubicBezTo>
                      <a:pt x="32983" y="315813"/>
                      <a:pt x="40362" y="310935"/>
                      <a:pt x="48896" y="309715"/>
                    </a:cubicBezTo>
                    <a:lnTo>
                      <a:pt x="48896" y="207290"/>
                    </a:lnTo>
                    <a:cubicBezTo>
                      <a:pt x="40362" y="204851"/>
                      <a:pt x="32983" y="201193"/>
                      <a:pt x="26887" y="195096"/>
                    </a:cubicBezTo>
                    <a:cubicBezTo>
                      <a:pt x="17133" y="184122"/>
                      <a:pt x="12192" y="171929"/>
                      <a:pt x="12192" y="158516"/>
                    </a:cubicBezTo>
                    <a:cubicBezTo>
                      <a:pt x="12192" y="145103"/>
                      <a:pt x="17133" y="132910"/>
                      <a:pt x="26887" y="123155"/>
                    </a:cubicBezTo>
                    <a:cubicBezTo>
                      <a:pt x="36640" y="114619"/>
                      <a:pt x="48896" y="109741"/>
                      <a:pt x="61088" y="109741"/>
                    </a:cubicBezTo>
                    <a:cubicBezTo>
                      <a:pt x="73345" y="109741"/>
                      <a:pt x="85536" y="114619"/>
                      <a:pt x="95354" y="123155"/>
                    </a:cubicBezTo>
                    <a:lnTo>
                      <a:pt x="185768" y="70723"/>
                    </a:lnTo>
                    <a:cubicBezTo>
                      <a:pt x="182110" y="54871"/>
                      <a:pt x="186987" y="37800"/>
                      <a:pt x="199243" y="26826"/>
                    </a:cubicBezTo>
                    <a:cubicBezTo>
                      <a:pt x="210216" y="17071"/>
                      <a:pt x="222472" y="12193"/>
                      <a:pt x="235883" y="12193"/>
                    </a:cubicBezTo>
                    <a:close/>
                    <a:moveTo>
                      <a:pt x="235883" y="0"/>
                    </a:moveTo>
                    <a:cubicBezTo>
                      <a:pt x="220034" y="0"/>
                      <a:pt x="204120" y="6097"/>
                      <a:pt x="191864" y="18291"/>
                    </a:cubicBezTo>
                    <a:cubicBezTo>
                      <a:pt x="179672" y="30484"/>
                      <a:pt x="173576" y="47555"/>
                      <a:pt x="173576" y="64626"/>
                    </a:cubicBezTo>
                    <a:lnTo>
                      <a:pt x="96574" y="108522"/>
                    </a:lnTo>
                    <a:cubicBezTo>
                      <a:pt x="86756" y="101206"/>
                      <a:pt x="74564" y="97548"/>
                      <a:pt x="61088" y="97548"/>
                    </a:cubicBezTo>
                    <a:cubicBezTo>
                      <a:pt x="45239" y="97548"/>
                      <a:pt x="29325" y="103645"/>
                      <a:pt x="18352" y="115839"/>
                    </a:cubicBezTo>
                    <a:cubicBezTo>
                      <a:pt x="6096" y="128032"/>
                      <a:pt x="0" y="142664"/>
                      <a:pt x="0" y="159735"/>
                    </a:cubicBezTo>
                    <a:cubicBezTo>
                      <a:pt x="0" y="175587"/>
                      <a:pt x="6096" y="191438"/>
                      <a:pt x="18352" y="203632"/>
                    </a:cubicBezTo>
                    <a:cubicBezTo>
                      <a:pt x="23229" y="208510"/>
                      <a:pt x="30544" y="213387"/>
                      <a:pt x="36640" y="215825"/>
                    </a:cubicBezTo>
                    <a:lnTo>
                      <a:pt x="36640" y="301180"/>
                    </a:lnTo>
                    <a:cubicBezTo>
                      <a:pt x="29325" y="304838"/>
                      <a:pt x="23229" y="308496"/>
                      <a:pt x="18352" y="313374"/>
                    </a:cubicBezTo>
                    <a:cubicBezTo>
                      <a:pt x="6096" y="325565"/>
                      <a:pt x="0" y="340202"/>
                      <a:pt x="0" y="357271"/>
                    </a:cubicBezTo>
                    <a:cubicBezTo>
                      <a:pt x="0" y="373120"/>
                      <a:pt x="6096" y="388976"/>
                      <a:pt x="18352" y="401168"/>
                    </a:cubicBezTo>
                    <a:cubicBezTo>
                      <a:pt x="30544" y="413360"/>
                      <a:pt x="45239" y="419456"/>
                      <a:pt x="62307" y="419456"/>
                    </a:cubicBezTo>
                    <a:cubicBezTo>
                      <a:pt x="75783" y="419456"/>
                      <a:pt x="89194" y="414579"/>
                      <a:pt x="100231" y="407264"/>
                    </a:cubicBezTo>
                    <a:lnTo>
                      <a:pt x="174795" y="449943"/>
                    </a:lnTo>
                    <a:cubicBezTo>
                      <a:pt x="174795" y="467011"/>
                      <a:pt x="180891" y="482861"/>
                      <a:pt x="193083" y="495059"/>
                    </a:cubicBezTo>
                    <a:cubicBezTo>
                      <a:pt x="205339" y="507251"/>
                      <a:pt x="220034" y="513347"/>
                      <a:pt x="237103" y="513347"/>
                    </a:cubicBezTo>
                    <a:cubicBezTo>
                      <a:pt x="253016" y="513347"/>
                      <a:pt x="268866" y="507251"/>
                      <a:pt x="281122" y="495059"/>
                    </a:cubicBezTo>
                    <a:cubicBezTo>
                      <a:pt x="293314" y="482861"/>
                      <a:pt x="300693" y="464573"/>
                      <a:pt x="299474" y="447504"/>
                    </a:cubicBezTo>
                    <a:lnTo>
                      <a:pt x="371535" y="406045"/>
                    </a:lnTo>
                    <a:cubicBezTo>
                      <a:pt x="382572" y="414579"/>
                      <a:pt x="395983" y="419456"/>
                      <a:pt x="410678" y="419456"/>
                    </a:cubicBezTo>
                    <a:cubicBezTo>
                      <a:pt x="426592" y="419456"/>
                      <a:pt x="442442" y="413360"/>
                      <a:pt x="454697" y="401168"/>
                    </a:cubicBezTo>
                    <a:cubicBezTo>
                      <a:pt x="466890" y="388976"/>
                      <a:pt x="472985" y="374339"/>
                      <a:pt x="472985" y="357271"/>
                    </a:cubicBezTo>
                    <a:cubicBezTo>
                      <a:pt x="472985" y="341421"/>
                      <a:pt x="466890" y="325565"/>
                      <a:pt x="454697" y="313374"/>
                    </a:cubicBezTo>
                    <a:cubicBezTo>
                      <a:pt x="448537" y="307277"/>
                      <a:pt x="442442" y="303619"/>
                      <a:pt x="433907" y="299960"/>
                    </a:cubicBezTo>
                    <a:lnTo>
                      <a:pt x="433907" y="215825"/>
                    </a:lnTo>
                    <a:cubicBezTo>
                      <a:pt x="441222" y="212167"/>
                      <a:pt x="448537" y="207290"/>
                      <a:pt x="454697" y="201193"/>
                    </a:cubicBezTo>
                    <a:cubicBezTo>
                      <a:pt x="466890" y="189000"/>
                      <a:pt x="472985" y="174367"/>
                      <a:pt x="472985" y="157297"/>
                    </a:cubicBezTo>
                    <a:cubicBezTo>
                      <a:pt x="472985" y="141445"/>
                      <a:pt x="466890" y="125593"/>
                      <a:pt x="454697" y="113400"/>
                    </a:cubicBezTo>
                    <a:cubicBezTo>
                      <a:pt x="442442" y="101206"/>
                      <a:pt x="427811" y="95110"/>
                      <a:pt x="410678" y="95110"/>
                    </a:cubicBezTo>
                    <a:cubicBezTo>
                      <a:pt x="397203" y="95110"/>
                      <a:pt x="385011" y="98767"/>
                      <a:pt x="374038" y="107303"/>
                    </a:cubicBezTo>
                    <a:lnTo>
                      <a:pt x="299474" y="64626"/>
                    </a:lnTo>
                    <a:cubicBezTo>
                      <a:pt x="300693" y="46335"/>
                      <a:pt x="294533" y="29265"/>
                      <a:pt x="281122" y="15852"/>
                    </a:cubicBezTo>
                    <a:cubicBezTo>
                      <a:pt x="267646" y="6097"/>
                      <a:pt x="251797" y="0"/>
                      <a:pt x="235883" y="0"/>
                    </a:cubicBezTo>
                    <a:close/>
                  </a:path>
                </a:pathLst>
              </a:custGeom>
              <a:solidFill>
                <a:srgbClr val="FFFFFF"/>
              </a:solidFill>
              <a:ln w="641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6FC5CE32-D3EC-4189-95B1-6CFECA5779B0}"/>
                  </a:ext>
                </a:extLst>
              </p:cNvPr>
              <p:cNvSpPr/>
              <p:nvPr/>
            </p:nvSpPr>
            <p:spPr>
              <a:xfrm>
                <a:off x="9201815" y="2376001"/>
                <a:ext cx="446163" cy="487738"/>
              </a:xfrm>
              <a:custGeom>
                <a:avLst/>
                <a:gdLst>
                  <a:gd name="connsiteX0" fmla="*/ 405801 w 446163"/>
                  <a:gd name="connsiteY0" fmla="*/ 297522 h 487738"/>
                  <a:gd name="connsiteX1" fmla="*/ 405801 w 446163"/>
                  <a:gd name="connsiteY1" fmla="*/ 195096 h 487738"/>
                  <a:gd name="connsiteX2" fmla="*/ 430250 w 446163"/>
                  <a:gd name="connsiteY2" fmla="*/ 180464 h 487738"/>
                  <a:gd name="connsiteX3" fmla="*/ 444944 w 446163"/>
                  <a:gd name="connsiteY3" fmla="*/ 145103 h 487738"/>
                  <a:gd name="connsiteX4" fmla="*/ 430250 w 446163"/>
                  <a:gd name="connsiteY4" fmla="*/ 109741 h 487738"/>
                  <a:gd name="connsiteX5" fmla="*/ 360626 w 446163"/>
                  <a:gd name="connsiteY5" fmla="*/ 109741 h 487738"/>
                  <a:gd name="connsiteX6" fmla="*/ 271369 w 446163"/>
                  <a:gd name="connsiteY6" fmla="*/ 60968 h 487738"/>
                  <a:gd name="connsiteX7" fmla="*/ 257957 w 446163"/>
                  <a:gd name="connsiteY7" fmla="*/ 14632 h 487738"/>
                  <a:gd name="connsiteX8" fmla="*/ 188270 w 446163"/>
                  <a:gd name="connsiteY8" fmla="*/ 14632 h 487738"/>
                  <a:gd name="connsiteX9" fmla="*/ 174795 w 446163"/>
                  <a:gd name="connsiteY9" fmla="*/ 58529 h 487738"/>
                  <a:gd name="connsiteX10" fmla="*/ 84382 w 446163"/>
                  <a:gd name="connsiteY10" fmla="*/ 110961 h 487738"/>
                  <a:gd name="connsiteX11" fmla="*/ 14695 w 446163"/>
                  <a:gd name="connsiteY11" fmla="*/ 112181 h 487738"/>
                  <a:gd name="connsiteX12" fmla="*/ 0 w 446163"/>
                  <a:gd name="connsiteY12" fmla="*/ 146322 h 487738"/>
                  <a:gd name="connsiteX13" fmla="*/ 14695 w 446163"/>
                  <a:gd name="connsiteY13" fmla="*/ 181683 h 487738"/>
                  <a:gd name="connsiteX14" fmla="*/ 36704 w 446163"/>
                  <a:gd name="connsiteY14" fmla="*/ 193877 h 487738"/>
                  <a:gd name="connsiteX15" fmla="*/ 36704 w 446163"/>
                  <a:gd name="connsiteY15" fmla="*/ 296303 h 487738"/>
                  <a:gd name="connsiteX16" fmla="*/ 14695 w 446163"/>
                  <a:gd name="connsiteY16" fmla="*/ 308496 h 487738"/>
                  <a:gd name="connsiteX17" fmla="*/ 0 w 446163"/>
                  <a:gd name="connsiteY17" fmla="*/ 345079 h 487738"/>
                  <a:gd name="connsiteX18" fmla="*/ 14695 w 446163"/>
                  <a:gd name="connsiteY18" fmla="*/ 380436 h 487738"/>
                  <a:gd name="connsiteX19" fmla="*/ 48896 w 446163"/>
                  <a:gd name="connsiteY19" fmla="*/ 393854 h 487738"/>
                  <a:gd name="connsiteX20" fmla="*/ 84382 w 446163"/>
                  <a:gd name="connsiteY20" fmla="*/ 379217 h 487738"/>
                  <a:gd name="connsiteX21" fmla="*/ 85600 w 446163"/>
                  <a:gd name="connsiteY21" fmla="*/ 377998 h 487738"/>
                  <a:gd name="connsiteX22" fmla="*/ 174795 w 446163"/>
                  <a:gd name="connsiteY22" fmla="*/ 429210 h 487738"/>
                  <a:gd name="connsiteX23" fmla="*/ 188270 w 446163"/>
                  <a:gd name="connsiteY23" fmla="*/ 473108 h 487738"/>
                  <a:gd name="connsiteX24" fmla="*/ 223691 w 446163"/>
                  <a:gd name="connsiteY24" fmla="*/ 487738 h 487738"/>
                  <a:gd name="connsiteX25" fmla="*/ 259176 w 446163"/>
                  <a:gd name="connsiteY25" fmla="*/ 473108 h 487738"/>
                  <a:gd name="connsiteX26" fmla="*/ 272587 w 446163"/>
                  <a:gd name="connsiteY26" fmla="*/ 427991 h 487738"/>
                  <a:gd name="connsiteX27" fmla="*/ 359343 w 446163"/>
                  <a:gd name="connsiteY27" fmla="*/ 377998 h 487738"/>
                  <a:gd name="connsiteX28" fmla="*/ 360626 w 446163"/>
                  <a:gd name="connsiteY28" fmla="*/ 380436 h 487738"/>
                  <a:gd name="connsiteX29" fmla="*/ 396047 w 446163"/>
                  <a:gd name="connsiteY29" fmla="*/ 395073 h 487738"/>
                  <a:gd name="connsiteX30" fmla="*/ 431468 w 446163"/>
                  <a:gd name="connsiteY30" fmla="*/ 380436 h 487738"/>
                  <a:gd name="connsiteX31" fmla="*/ 446163 w 446163"/>
                  <a:gd name="connsiteY31" fmla="*/ 345079 h 487738"/>
                  <a:gd name="connsiteX32" fmla="*/ 431468 w 446163"/>
                  <a:gd name="connsiteY32" fmla="*/ 309716 h 487738"/>
                  <a:gd name="connsiteX33" fmla="*/ 405801 w 446163"/>
                  <a:gd name="connsiteY33" fmla="*/ 297522 h 487738"/>
                  <a:gd name="connsiteX34" fmla="*/ 261615 w 446163"/>
                  <a:gd name="connsiteY34" fmla="*/ 407265 h 487738"/>
                  <a:gd name="connsiteX35" fmla="*/ 257957 w 446163"/>
                  <a:gd name="connsiteY35" fmla="*/ 403607 h 487738"/>
                  <a:gd name="connsiteX36" fmla="*/ 234728 w 446163"/>
                  <a:gd name="connsiteY36" fmla="*/ 391415 h 487738"/>
                  <a:gd name="connsiteX37" fmla="*/ 234728 w 446163"/>
                  <a:gd name="connsiteY37" fmla="*/ 306057 h 487738"/>
                  <a:gd name="connsiteX38" fmla="*/ 278683 w 446163"/>
                  <a:gd name="connsiteY38" fmla="*/ 290206 h 487738"/>
                  <a:gd name="connsiteX39" fmla="*/ 347151 w 446163"/>
                  <a:gd name="connsiteY39" fmla="*/ 329223 h 487738"/>
                  <a:gd name="connsiteX40" fmla="*/ 347151 w 446163"/>
                  <a:gd name="connsiteY40" fmla="*/ 357271 h 487738"/>
                  <a:gd name="connsiteX41" fmla="*/ 261615 w 446163"/>
                  <a:gd name="connsiteY41" fmla="*/ 407265 h 487738"/>
                  <a:gd name="connsiteX42" fmla="*/ 188270 w 446163"/>
                  <a:gd name="connsiteY42" fmla="*/ 403607 h 487738"/>
                  <a:gd name="connsiteX43" fmla="*/ 183393 w 446163"/>
                  <a:gd name="connsiteY43" fmla="*/ 408484 h 487738"/>
                  <a:gd name="connsiteX44" fmla="*/ 96574 w 446163"/>
                  <a:gd name="connsiteY44" fmla="*/ 358490 h 487738"/>
                  <a:gd name="connsiteX45" fmla="*/ 96574 w 446163"/>
                  <a:gd name="connsiteY45" fmla="*/ 329223 h 487738"/>
                  <a:gd name="connsiteX46" fmla="*/ 165041 w 446163"/>
                  <a:gd name="connsiteY46" fmla="*/ 288986 h 487738"/>
                  <a:gd name="connsiteX47" fmla="*/ 212718 w 446163"/>
                  <a:gd name="connsiteY47" fmla="*/ 304838 h 487738"/>
                  <a:gd name="connsiteX48" fmla="*/ 212718 w 446163"/>
                  <a:gd name="connsiteY48" fmla="*/ 390190 h 487738"/>
                  <a:gd name="connsiteX49" fmla="*/ 188270 w 446163"/>
                  <a:gd name="connsiteY49" fmla="*/ 403607 h 487738"/>
                  <a:gd name="connsiteX50" fmla="*/ 59933 w 446163"/>
                  <a:gd name="connsiteY50" fmla="*/ 195096 h 487738"/>
                  <a:gd name="connsiteX51" fmla="*/ 84382 w 446163"/>
                  <a:gd name="connsiteY51" fmla="*/ 181683 h 487738"/>
                  <a:gd name="connsiteX52" fmla="*/ 86820 w 446163"/>
                  <a:gd name="connsiteY52" fmla="*/ 179245 h 487738"/>
                  <a:gd name="connsiteX53" fmla="*/ 146689 w 446163"/>
                  <a:gd name="connsiteY53" fmla="*/ 213386 h 487738"/>
                  <a:gd name="connsiteX54" fmla="*/ 128337 w 446163"/>
                  <a:gd name="connsiteY54" fmla="*/ 238993 h 487738"/>
                  <a:gd name="connsiteX55" fmla="*/ 124679 w 446163"/>
                  <a:gd name="connsiteY55" fmla="*/ 243870 h 487738"/>
                  <a:gd name="connsiteX56" fmla="*/ 127117 w 446163"/>
                  <a:gd name="connsiteY56" fmla="*/ 248748 h 487738"/>
                  <a:gd name="connsiteX57" fmla="*/ 145470 w 446163"/>
                  <a:gd name="connsiteY57" fmla="*/ 274354 h 487738"/>
                  <a:gd name="connsiteX58" fmla="*/ 84382 w 446163"/>
                  <a:gd name="connsiteY58" fmla="*/ 309716 h 487738"/>
                  <a:gd name="connsiteX59" fmla="*/ 59933 w 446163"/>
                  <a:gd name="connsiteY59" fmla="*/ 296303 h 487738"/>
                  <a:gd name="connsiteX60" fmla="*/ 59933 w 446163"/>
                  <a:gd name="connsiteY60" fmla="*/ 195096 h 487738"/>
                  <a:gd name="connsiteX61" fmla="*/ 184613 w 446163"/>
                  <a:gd name="connsiteY61" fmla="*/ 79258 h 487738"/>
                  <a:gd name="connsiteX62" fmla="*/ 188270 w 446163"/>
                  <a:gd name="connsiteY62" fmla="*/ 84135 h 487738"/>
                  <a:gd name="connsiteX63" fmla="*/ 212718 w 446163"/>
                  <a:gd name="connsiteY63" fmla="*/ 97548 h 487738"/>
                  <a:gd name="connsiteX64" fmla="*/ 212718 w 446163"/>
                  <a:gd name="connsiteY64" fmla="*/ 181683 h 487738"/>
                  <a:gd name="connsiteX65" fmla="*/ 165041 w 446163"/>
                  <a:gd name="connsiteY65" fmla="*/ 197535 h 487738"/>
                  <a:gd name="connsiteX66" fmla="*/ 97793 w 446163"/>
                  <a:gd name="connsiteY66" fmla="*/ 158516 h 487738"/>
                  <a:gd name="connsiteX67" fmla="*/ 96574 w 446163"/>
                  <a:gd name="connsiteY67" fmla="*/ 129251 h 487738"/>
                  <a:gd name="connsiteX68" fmla="*/ 184613 w 446163"/>
                  <a:gd name="connsiteY68" fmla="*/ 79258 h 487738"/>
                  <a:gd name="connsiteX69" fmla="*/ 257957 w 446163"/>
                  <a:gd name="connsiteY69" fmla="*/ 84135 h 487738"/>
                  <a:gd name="connsiteX70" fmla="*/ 260395 w 446163"/>
                  <a:gd name="connsiteY70" fmla="*/ 80477 h 487738"/>
                  <a:gd name="connsiteX71" fmla="*/ 347151 w 446163"/>
                  <a:gd name="connsiteY71" fmla="*/ 130470 h 487738"/>
                  <a:gd name="connsiteX72" fmla="*/ 345932 w 446163"/>
                  <a:gd name="connsiteY72" fmla="*/ 158516 h 487738"/>
                  <a:gd name="connsiteX73" fmla="*/ 281121 w 446163"/>
                  <a:gd name="connsiteY73" fmla="*/ 197535 h 487738"/>
                  <a:gd name="connsiteX74" fmla="*/ 235947 w 446163"/>
                  <a:gd name="connsiteY74" fmla="*/ 181683 h 487738"/>
                  <a:gd name="connsiteX75" fmla="*/ 235947 w 446163"/>
                  <a:gd name="connsiteY75" fmla="*/ 96329 h 487738"/>
                  <a:gd name="connsiteX76" fmla="*/ 257957 w 446163"/>
                  <a:gd name="connsiteY76" fmla="*/ 84135 h 487738"/>
                  <a:gd name="connsiteX77" fmla="*/ 284844 w 446163"/>
                  <a:gd name="connsiteY77" fmla="*/ 258502 h 487738"/>
                  <a:gd name="connsiteX78" fmla="*/ 162603 w 446163"/>
                  <a:gd name="connsiteY78" fmla="*/ 258502 h 487738"/>
                  <a:gd name="connsiteX79" fmla="*/ 150346 w 446163"/>
                  <a:gd name="connsiteY79" fmla="*/ 243870 h 487738"/>
                  <a:gd name="connsiteX80" fmla="*/ 162603 w 446163"/>
                  <a:gd name="connsiteY80" fmla="*/ 229238 h 487738"/>
                  <a:gd name="connsiteX81" fmla="*/ 284844 w 446163"/>
                  <a:gd name="connsiteY81" fmla="*/ 229238 h 487738"/>
                  <a:gd name="connsiteX82" fmla="*/ 297036 w 446163"/>
                  <a:gd name="connsiteY82" fmla="*/ 243870 h 487738"/>
                  <a:gd name="connsiteX83" fmla="*/ 284844 w 446163"/>
                  <a:gd name="connsiteY83" fmla="*/ 258502 h 487738"/>
                  <a:gd name="connsiteX84" fmla="*/ 360626 w 446163"/>
                  <a:gd name="connsiteY84" fmla="*/ 309716 h 487738"/>
                  <a:gd name="connsiteX85" fmla="*/ 360626 w 446163"/>
                  <a:gd name="connsiteY85" fmla="*/ 309716 h 487738"/>
                  <a:gd name="connsiteX86" fmla="*/ 299474 w 446163"/>
                  <a:gd name="connsiteY86" fmla="*/ 275574 h 487738"/>
                  <a:gd name="connsiteX87" fmla="*/ 300693 w 446163"/>
                  <a:gd name="connsiteY87" fmla="*/ 274354 h 487738"/>
                  <a:gd name="connsiteX88" fmla="*/ 319045 w 446163"/>
                  <a:gd name="connsiteY88" fmla="*/ 248748 h 487738"/>
                  <a:gd name="connsiteX89" fmla="*/ 321484 w 446163"/>
                  <a:gd name="connsiteY89" fmla="*/ 243870 h 487738"/>
                  <a:gd name="connsiteX90" fmla="*/ 319045 w 446163"/>
                  <a:gd name="connsiteY90" fmla="*/ 238993 h 487738"/>
                  <a:gd name="connsiteX91" fmla="*/ 300693 w 446163"/>
                  <a:gd name="connsiteY91" fmla="*/ 213386 h 487738"/>
                  <a:gd name="connsiteX92" fmla="*/ 359343 w 446163"/>
                  <a:gd name="connsiteY92" fmla="*/ 179245 h 487738"/>
                  <a:gd name="connsiteX93" fmla="*/ 361846 w 446163"/>
                  <a:gd name="connsiteY93" fmla="*/ 181683 h 487738"/>
                  <a:gd name="connsiteX94" fmla="*/ 385011 w 446163"/>
                  <a:gd name="connsiteY94" fmla="*/ 195096 h 487738"/>
                  <a:gd name="connsiteX95" fmla="*/ 385011 w 446163"/>
                  <a:gd name="connsiteY95" fmla="*/ 297522 h 487738"/>
                  <a:gd name="connsiteX96" fmla="*/ 360626 w 446163"/>
                  <a:gd name="connsiteY96" fmla="*/ 309716 h 487738"/>
                  <a:gd name="connsiteX97" fmla="*/ 376476 w 446163"/>
                  <a:gd name="connsiteY97" fmla="*/ 128032 h 487738"/>
                  <a:gd name="connsiteX98" fmla="*/ 414399 w 446163"/>
                  <a:gd name="connsiteY98" fmla="*/ 128032 h 487738"/>
                  <a:gd name="connsiteX99" fmla="*/ 421715 w 446163"/>
                  <a:gd name="connsiteY99" fmla="*/ 146322 h 487738"/>
                  <a:gd name="connsiteX100" fmla="*/ 414399 w 446163"/>
                  <a:gd name="connsiteY100" fmla="*/ 164613 h 487738"/>
                  <a:gd name="connsiteX101" fmla="*/ 394828 w 446163"/>
                  <a:gd name="connsiteY101" fmla="*/ 171928 h 487738"/>
                  <a:gd name="connsiteX102" fmla="*/ 376476 w 446163"/>
                  <a:gd name="connsiteY102" fmla="*/ 164613 h 487738"/>
                  <a:gd name="connsiteX103" fmla="*/ 372818 w 446163"/>
                  <a:gd name="connsiteY103" fmla="*/ 131690 h 487738"/>
                  <a:gd name="connsiteX104" fmla="*/ 376476 w 446163"/>
                  <a:gd name="connsiteY104" fmla="*/ 128032 h 487738"/>
                  <a:gd name="connsiteX105" fmla="*/ 204119 w 446163"/>
                  <a:gd name="connsiteY105" fmla="*/ 30484 h 487738"/>
                  <a:gd name="connsiteX106" fmla="*/ 242043 w 446163"/>
                  <a:gd name="connsiteY106" fmla="*/ 30484 h 487738"/>
                  <a:gd name="connsiteX107" fmla="*/ 246920 w 446163"/>
                  <a:gd name="connsiteY107" fmla="*/ 60968 h 487738"/>
                  <a:gd name="connsiteX108" fmla="*/ 242043 w 446163"/>
                  <a:gd name="connsiteY108" fmla="*/ 68284 h 487738"/>
                  <a:gd name="connsiteX109" fmla="*/ 204119 w 446163"/>
                  <a:gd name="connsiteY109" fmla="*/ 68284 h 487738"/>
                  <a:gd name="connsiteX110" fmla="*/ 198024 w 446163"/>
                  <a:gd name="connsiteY110" fmla="*/ 59748 h 487738"/>
                  <a:gd name="connsiteX111" fmla="*/ 204119 w 446163"/>
                  <a:gd name="connsiteY111" fmla="*/ 30484 h 487738"/>
                  <a:gd name="connsiteX112" fmla="*/ 23229 w 446163"/>
                  <a:gd name="connsiteY112" fmla="*/ 146322 h 487738"/>
                  <a:gd name="connsiteX113" fmla="*/ 30608 w 446163"/>
                  <a:gd name="connsiteY113" fmla="*/ 128032 h 487738"/>
                  <a:gd name="connsiteX114" fmla="*/ 68468 w 446163"/>
                  <a:gd name="connsiteY114" fmla="*/ 128032 h 487738"/>
                  <a:gd name="connsiteX115" fmla="*/ 72125 w 446163"/>
                  <a:gd name="connsiteY115" fmla="*/ 131690 h 487738"/>
                  <a:gd name="connsiteX116" fmla="*/ 68468 w 446163"/>
                  <a:gd name="connsiteY116" fmla="*/ 165832 h 487738"/>
                  <a:gd name="connsiteX117" fmla="*/ 48896 w 446163"/>
                  <a:gd name="connsiteY117" fmla="*/ 173148 h 487738"/>
                  <a:gd name="connsiteX118" fmla="*/ 30608 w 446163"/>
                  <a:gd name="connsiteY118" fmla="*/ 165832 h 487738"/>
                  <a:gd name="connsiteX119" fmla="*/ 23229 w 446163"/>
                  <a:gd name="connsiteY119" fmla="*/ 146322 h 487738"/>
                  <a:gd name="connsiteX120" fmla="*/ 30608 w 446163"/>
                  <a:gd name="connsiteY120" fmla="*/ 363367 h 487738"/>
                  <a:gd name="connsiteX121" fmla="*/ 23229 w 446163"/>
                  <a:gd name="connsiteY121" fmla="*/ 345079 h 487738"/>
                  <a:gd name="connsiteX122" fmla="*/ 30608 w 446163"/>
                  <a:gd name="connsiteY122" fmla="*/ 326785 h 487738"/>
                  <a:gd name="connsiteX123" fmla="*/ 48896 w 446163"/>
                  <a:gd name="connsiteY123" fmla="*/ 319470 h 487738"/>
                  <a:gd name="connsiteX124" fmla="*/ 68468 w 446163"/>
                  <a:gd name="connsiteY124" fmla="*/ 326785 h 487738"/>
                  <a:gd name="connsiteX125" fmla="*/ 72125 w 446163"/>
                  <a:gd name="connsiteY125" fmla="*/ 358490 h 487738"/>
                  <a:gd name="connsiteX126" fmla="*/ 68468 w 446163"/>
                  <a:gd name="connsiteY126" fmla="*/ 364586 h 487738"/>
                  <a:gd name="connsiteX127" fmla="*/ 30608 w 446163"/>
                  <a:gd name="connsiteY127" fmla="*/ 363367 h 487738"/>
                  <a:gd name="connsiteX128" fmla="*/ 242043 w 446163"/>
                  <a:gd name="connsiteY128" fmla="*/ 457258 h 487738"/>
                  <a:gd name="connsiteX129" fmla="*/ 204119 w 446163"/>
                  <a:gd name="connsiteY129" fmla="*/ 457258 h 487738"/>
                  <a:gd name="connsiteX130" fmla="*/ 198024 w 446163"/>
                  <a:gd name="connsiteY130" fmla="*/ 427991 h 487738"/>
                  <a:gd name="connsiteX131" fmla="*/ 204119 w 446163"/>
                  <a:gd name="connsiteY131" fmla="*/ 419457 h 487738"/>
                  <a:gd name="connsiteX132" fmla="*/ 242043 w 446163"/>
                  <a:gd name="connsiteY132" fmla="*/ 419457 h 487738"/>
                  <a:gd name="connsiteX133" fmla="*/ 246920 w 446163"/>
                  <a:gd name="connsiteY133" fmla="*/ 426772 h 487738"/>
                  <a:gd name="connsiteX134" fmla="*/ 242043 w 446163"/>
                  <a:gd name="connsiteY134" fmla="*/ 457258 h 487738"/>
                  <a:gd name="connsiteX135" fmla="*/ 414399 w 446163"/>
                  <a:gd name="connsiteY135" fmla="*/ 363367 h 487738"/>
                  <a:gd name="connsiteX136" fmla="*/ 376476 w 446163"/>
                  <a:gd name="connsiteY136" fmla="*/ 363367 h 487738"/>
                  <a:gd name="connsiteX137" fmla="*/ 371600 w 446163"/>
                  <a:gd name="connsiteY137" fmla="*/ 357271 h 487738"/>
                  <a:gd name="connsiteX138" fmla="*/ 376476 w 446163"/>
                  <a:gd name="connsiteY138" fmla="*/ 325566 h 487738"/>
                  <a:gd name="connsiteX139" fmla="*/ 394828 w 446163"/>
                  <a:gd name="connsiteY139" fmla="*/ 318250 h 487738"/>
                  <a:gd name="connsiteX140" fmla="*/ 414399 w 446163"/>
                  <a:gd name="connsiteY140" fmla="*/ 325566 h 487738"/>
                  <a:gd name="connsiteX141" fmla="*/ 421715 w 446163"/>
                  <a:gd name="connsiteY141" fmla="*/ 343860 h 487738"/>
                  <a:gd name="connsiteX142" fmla="*/ 414399 w 446163"/>
                  <a:gd name="connsiteY142" fmla="*/ 363367 h 487738"/>
                  <a:gd name="connsiteX143" fmla="*/ 253016 w 446163"/>
                  <a:gd name="connsiteY143" fmla="*/ 243870 h 487738"/>
                  <a:gd name="connsiteX144" fmla="*/ 224911 w 446163"/>
                  <a:gd name="connsiteY144" fmla="*/ 271916 h 487738"/>
                  <a:gd name="connsiteX145" fmla="*/ 196805 w 446163"/>
                  <a:gd name="connsiteY145" fmla="*/ 243870 h 487738"/>
                  <a:gd name="connsiteX146" fmla="*/ 224911 w 446163"/>
                  <a:gd name="connsiteY146" fmla="*/ 215825 h 487738"/>
                  <a:gd name="connsiteX147" fmla="*/ 253016 w 446163"/>
                  <a:gd name="connsiteY147" fmla="*/ 243870 h 48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446163" h="487738">
                    <a:moveTo>
                      <a:pt x="405801" y="297522"/>
                    </a:moveTo>
                    <a:lnTo>
                      <a:pt x="405801" y="195096"/>
                    </a:lnTo>
                    <a:cubicBezTo>
                      <a:pt x="415619" y="192657"/>
                      <a:pt x="424153" y="187780"/>
                      <a:pt x="430250" y="180464"/>
                    </a:cubicBezTo>
                    <a:cubicBezTo>
                      <a:pt x="440067" y="170709"/>
                      <a:pt x="444944" y="158516"/>
                      <a:pt x="444944" y="145103"/>
                    </a:cubicBezTo>
                    <a:cubicBezTo>
                      <a:pt x="444944" y="131690"/>
                      <a:pt x="440067" y="119496"/>
                      <a:pt x="430250" y="109741"/>
                    </a:cubicBezTo>
                    <a:cubicBezTo>
                      <a:pt x="410678" y="90232"/>
                      <a:pt x="380134" y="90232"/>
                      <a:pt x="360626" y="109741"/>
                    </a:cubicBezTo>
                    <a:lnTo>
                      <a:pt x="271369" y="60968"/>
                    </a:lnTo>
                    <a:cubicBezTo>
                      <a:pt x="275026" y="45116"/>
                      <a:pt x="270149" y="26826"/>
                      <a:pt x="257957" y="14632"/>
                    </a:cubicBezTo>
                    <a:cubicBezTo>
                      <a:pt x="238386" y="-4877"/>
                      <a:pt x="207842" y="-4877"/>
                      <a:pt x="188270" y="14632"/>
                    </a:cubicBezTo>
                    <a:cubicBezTo>
                      <a:pt x="176014" y="26826"/>
                      <a:pt x="171137" y="42677"/>
                      <a:pt x="174795" y="58529"/>
                    </a:cubicBezTo>
                    <a:lnTo>
                      <a:pt x="84382" y="110961"/>
                    </a:lnTo>
                    <a:cubicBezTo>
                      <a:pt x="64810" y="92671"/>
                      <a:pt x="34266" y="92671"/>
                      <a:pt x="14695" y="112181"/>
                    </a:cubicBezTo>
                    <a:cubicBezTo>
                      <a:pt x="4941" y="120716"/>
                      <a:pt x="0" y="132910"/>
                      <a:pt x="0" y="146322"/>
                    </a:cubicBezTo>
                    <a:cubicBezTo>
                      <a:pt x="0" y="159735"/>
                      <a:pt x="4941" y="171928"/>
                      <a:pt x="14695" y="181683"/>
                    </a:cubicBezTo>
                    <a:cubicBezTo>
                      <a:pt x="20791" y="187780"/>
                      <a:pt x="28170" y="192657"/>
                      <a:pt x="36704" y="193877"/>
                    </a:cubicBezTo>
                    <a:lnTo>
                      <a:pt x="36704" y="296303"/>
                    </a:lnTo>
                    <a:cubicBezTo>
                      <a:pt x="28170" y="298741"/>
                      <a:pt x="20791" y="302400"/>
                      <a:pt x="14695" y="308496"/>
                    </a:cubicBezTo>
                    <a:cubicBezTo>
                      <a:pt x="4941" y="319470"/>
                      <a:pt x="0" y="331662"/>
                      <a:pt x="0" y="345079"/>
                    </a:cubicBezTo>
                    <a:cubicBezTo>
                      <a:pt x="0" y="358490"/>
                      <a:pt x="4941" y="370682"/>
                      <a:pt x="14695" y="380436"/>
                    </a:cubicBezTo>
                    <a:cubicBezTo>
                      <a:pt x="24448" y="388970"/>
                      <a:pt x="36704" y="393854"/>
                      <a:pt x="48896" y="393854"/>
                    </a:cubicBezTo>
                    <a:cubicBezTo>
                      <a:pt x="61153" y="393854"/>
                      <a:pt x="74564" y="388970"/>
                      <a:pt x="84382" y="379217"/>
                    </a:cubicBezTo>
                    <a:lnTo>
                      <a:pt x="85600" y="377998"/>
                    </a:lnTo>
                    <a:lnTo>
                      <a:pt x="174795" y="429210"/>
                    </a:lnTo>
                    <a:cubicBezTo>
                      <a:pt x="172356" y="445066"/>
                      <a:pt x="177233" y="460916"/>
                      <a:pt x="188270" y="473108"/>
                    </a:cubicBezTo>
                    <a:cubicBezTo>
                      <a:pt x="198024" y="482862"/>
                      <a:pt x="210280" y="487738"/>
                      <a:pt x="223691" y="487738"/>
                    </a:cubicBezTo>
                    <a:cubicBezTo>
                      <a:pt x="235947" y="487738"/>
                      <a:pt x="249358" y="482862"/>
                      <a:pt x="259176" y="473108"/>
                    </a:cubicBezTo>
                    <a:cubicBezTo>
                      <a:pt x="271369" y="460916"/>
                      <a:pt x="276245" y="443847"/>
                      <a:pt x="272587" y="427991"/>
                    </a:cubicBezTo>
                    <a:lnTo>
                      <a:pt x="359343" y="377998"/>
                    </a:lnTo>
                    <a:cubicBezTo>
                      <a:pt x="359343" y="379217"/>
                      <a:pt x="360626" y="379217"/>
                      <a:pt x="360626" y="380436"/>
                    </a:cubicBezTo>
                    <a:cubicBezTo>
                      <a:pt x="370380" y="390190"/>
                      <a:pt x="382572" y="395073"/>
                      <a:pt x="396047" y="395073"/>
                    </a:cubicBezTo>
                    <a:cubicBezTo>
                      <a:pt x="408239" y="395073"/>
                      <a:pt x="421715" y="390190"/>
                      <a:pt x="431468" y="380436"/>
                    </a:cubicBezTo>
                    <a:cubicBezTo>
                      <a:pt x="441286" y="370682"/>
                      <a:pt x="446163" y="358490"/>
                      <a:pt x="446163" y="345079"/>
                    </a:cubicBezTo>
                    <a:cubicBezTo>
                      <a:pt x="446163" y="331662"/>
                      <a:pt x="441286" y="319470"/>
                      <a:pt x="431468" y="309716"/>
                    </a:cubicBezTo>
                    <a:cubicBezTo>
                      <a:pt x="422934" y="302400"/>
                      <a:pt x="414399" y="299960"/>
                      <a:pt x="405801" y="297522"/>
                    </a:cubicBezTo>
                    <a:close/>
                    <a:moveTo>
                      <a:pt x="261615" y="407265"/>
                    </a:moveTo>
                    <a:cubicBezTo>
                      <a:pt x="260395" y="406046"/>
                      <a:pt x="259176" y="404826"/>
                      <a:pt x="257957" y="403607"/>
                    </a:cubicBezTo>
                    <a:cubicBezTo>
                      <a:pt x="251797" y="397511"/>
                      <a:pt x="243263" y="392634"/>
                      <a:pt x="234728" y="391415"/>
                    </a:cubicBezTo>
                    <a:lnTo>
                      <a:pt x="234728" y="306057"/>
                    </a:lnTo>
                    <a:cubicBezTo>
                      <a:pt x="250578" y="304838"/>
                      <a:pt x="265272" y="298741"/>
                      <a:pt x="278683" y="290206"/>
                    </a:cubicBezTo>
                    <a:lnTo>
                      <a:pt x="347151" y="329223"/>
                    </a:lnTo>
                    <a:cubicBezTo>
                      <a:pt x="344713" y="337758"/>
                      <a:pt x="343494" y="347518"/>
                      <a:pt x="347151" y="357271"/>
                    </a:cubicBezTo>
                    <a:lnTo>
                      <a:pt x="261615" y="407265"/>
                    </a:lnTo>
                    <a:close/>
                    <a:moveTo>
                      <a:pt x="188270" y="403607"/>
                    </a:moveTo>
                    <a:cubicBezTo>
                      <a:pt x="187051" y="404826"/>
                      <a:pt x="184613" y="407265"/>
                      <a:pt x="183393" y="408484"/>
                    </a:cubicBezTo>
                    <a:lnTo>
                      <a:pt x="96574" y="358490"/>
                    </a:lnTo>
                    <a:cubicBezTo>
                      <a:pt x="99011" y="348737"/>
                      <a:pt x="99011" y="338977"/>
                      <a:pt x="96574" y="329223"/>
                    </a:cubicBezTo>
                    <a:lnTo>
                      <a:pt x="165041" y="288986"/>
                    </a:lnTo>
                    <a:cubicBezTo>
                      <a:pt x="179672" y="297522"/>
                      <a:pt x="195585" y="303619"/>
                      <a:pt x="212718" y="304838"/>
                    </a:cubicBezTo>
                    <a:lnTo>
                      <a:pt x="212718" y="390190"/>
                    </a:lnTo>
                    <a:cubicBezTo>
                      <a:pt x="204119" y="392634"/>
                      <a:pt x="195585" y="396292"/>
                      <a:pt x="188270" y="403607"/>
                    </a:cubicBezTo>
                    <a:close/>
                    <a:moveTo>
                      <a:pt x="59933" y="195096"/>
                    </a:moveTo>
                    <a:cubicBezTo>
                      <a:pt x="69687" y="192657"/>
                      <a:pt x="78285" y="189000"/>
                      <a:pt x="84382" y="181683"/>
                    </a:cubicBezTo>
                    <a:cubicBezTo>
                      <a:pt x="85600" y="180464"/>
                      <a:pt x="85600" y="180464"/>
                      <a:pt x="86820" y="179245"/>
                    </a:cubicBezTo>
                    <a:lnTo>
                      <a:pt x="146689" y="213386"/>
                    </a:lnTo>
                    <a:cubicBezTo>
                      <a:pt x="139374" y="220703"/>
                      <a:pt x="133278" y="229238"/>
                      <a:pt x="128337" y="238993"/>
                    </a:cubicBezTo>
                    <a:lnTo>
                      <a:pt x="124679" y="243870"/>
                    </a:lnTo>
                    <a:lnTo>
                      <a:pt x="127117" y="248748"/>
                    </a:lnTo>
                    <a:cubicBezTo>
                      <a:pt x="132058" y="258502"/>
                      <a:pt x="138155" y="267038"/>
                      <a:pt x="145470" y="274354"/>
                    </a:cubicBezTo>
                    <a:lnTo>
                      <a:pt x="84382" y="309716"/>
                    </a:lnTo>
                    <a:cubicBezTo>
                      <a:pt x="77002" y="302400"/>
                      <a:pt x="68468" y="298741"/>
                      <a:pt x="59933" y="296303"/>
                    </a:cubicBezTo>
                    <a:lnTo>
                      <a:pt x="59933" y="195096"/>
                    </a:lnTo>
                    <a:close/>
                    <a:moveTo>
                      <a:pt x="184613" y="79258"/>
                    </a:moveTo>
                    <a:cubicBezTo>
                      <a:pt x="185832" y="80477"/>
                      <a:pt x="187051" y="82916"/>
                      <a:pt x="188270" y="84135"/>
                    </a:cubicBezTo>
                    <a:cubicBezTo>
                      <a:pt x="195585" y="91452"/>
                      <a:pt x="204119" y="95109"/>
                      <a:pt x="212718" y="97548"/>
                    </a:cubicBezTo>
                    <a:lnTo>
                      <a:pt x="212718" y="181683"/>
                    </a:lnTo>
                    <a:cubicBezTo>
                      <a:pt x="195585" y="182903"/>
                      <a:pt x="179672" y="189000"/>
                      <a:pt x="165041" y="197535"/>
                    </a:cubicBezTo>
                    <a:lnTo>
                      <a:pt x="97793" y="158516"/>
                    </a:lnTo>
                    <a:cubicBezTo>
                      <a:pt x="100231" y="148761"/>
                      <a:pt x="100231" y="139006"/>
                      <a:pt x="96574" y="129251"/>
                    </a:cubicBezTo>
                    <a:lnTo>
                      <a:pt x="184613" y="79258"/>
                    </a:lnTo>
                    <a:close/>
                    <a:moveTo>
                      <a:pt x="257957" y="84135"/>
                    </a:moveTo>
                    <a:cubicBezTo>
                      <a:pt x="259176" y="82916"/>
                      <a:pt x="260395" y="81697"/>
                      <a:pt x="260395" y="80477"/>
                    </a:cubicBezTo>
                    <a:lnTo>
                      <a:pt x="347151" y="130470"/>
                    </a:lnTo>
                    <a:cubicBezTo>
                      <a:pt x="343494" y="140225"/>
                      <a:pt x="343494" y="149980"/>
                      <a:pt x="345932" y="158516"/>
                    </a:cubicBezTo>
                    <a:lnTo>
                      <a:pt x="281121" y="197535"/>
                    </a:lnTo>
                    <a:cubicBezTo>
                      <a:pt x="267710" y="189000"/>
                      <a:pt x="251797" y="182903"/>
                      <a:pt x="235947" y="181683"/>
                    </a:cubicBezTo>
                    <a:lnTo>
                      <a:pt x="235947" y="96329"/>
                    </a:lnTo>
                    <a:cubicBezTo>
                      <a:pt x="243263" y="95109"/>
                      <a:pt x="251797" y="90232"/>
                      <a:pt x="257957" y="84135"/>
                    </a:cubicBezTo>
                    <a:close/>
                    <a:moveTo>
                      <a:pt x="284844" y="258502"/>
                    </a:moveTo>
                    <a:cubicBezTo>
                      <a:pt x="250578" y="292645"/>
                      <a:pt x="196805" y="292645"/>
                      <a:pt x="162603" y="258502"/>
                    </a:cubicBezTo>
                    <a:cubicBezTo>
                      <a:pt x="157726" y="253625"/>
                      <a:pt x="154004" y="248748"/>
                      <a:pt x="150346" y="243870"/>
                    </a:cubicBezTo>
                    <a:cubicBezTo>
                      <a:pt x="154004" y="238993"/>
                      <a:pt x="157726" y="234115"/>
                      <a:pt x="162603" y="229238"/>
                    </a:cubicBezTo>
                    <a:cubicBezTo>
                      <a:pt x="196805" y="195096"/>
                      <a:pt x="250578" y="195096"/>
                      <a:pt x="284844" y="229238"/>
                    </a:cubicBezTo>
                    <a:cubicBezTo>
                      <a:pt x="289721" y="234115"/>
                      <a:pt x="293378" y="238993"/>
                      <a:pt x="297036" y="243870"/>
                    </a:cubicBezTo>
                    <a:cubicBezTo>
                      <a:pt x="292159" y="248748"/>
                      <a:pt x="288501" y="253625"/>
                      <a:pt x="284844" y="258502"/>
                    </a:cubicBezTo>
                    <a:close/>
                    <a:moveTo>
                      <a:pt x="360626" y="309716"/>
                    </a:moveTo>
                    <a:cubicBezTo>
                      <a:pt x="360626" y="309716"/>
                      <a:pt x="359343" y="309716"/>
                      <a:pt x="360626" y="309716"/>
                    </a:cubicBezTo>
                    <a:lnTo>
                      <a:pt x="299474" y="275574"/>
                    </a:lnTo>
                    <a:cubicBezTo>
                      <a:pt x="299474" y="275574"/>
                      <a:pt x="300693" y="275573"/>
                      <a:pt x="300693" y="274354"/>
                    </a:cubicBezTo>
                    <a:cubicBezTo>
                      <a:pt x="308008" y="267038"/>
                      <a:pt x="314168" y="258502"/>
                      <a:pt x="319045" y="248748"/>
                    </a:cubicBezTo>
                    <a:lnTo>
                      <a:pt x="321484" y="243870"/>
                    </a:lnTo>
                    <a:lnTo>
                      <a:pt x="319045" y="238993"/>
                    </a:lnTo>
                    <a:cubicBezTo>
                      <a:pt x="314168" y="229238"/>
                      <a:pt x="308008" y="220703"/>
                      <a:pt x="300693" y="213386"/>
                    </a:cubicBezTo>
                    <a:lnTo>
                      <a:pt x="359343" y="179245"/>
                    </a:lnTo>
                    <a:cubicBezTo>
                      <a:pt x="360626" y="180464"/>
                      <a:pt x="360626" y="180464"/>
                      <a:pt x="361846" y="181683"/>
                    </a:cubicBezTo>
                    <a:cubicBezTo>
                      <a:pt x="367942" y="187780"/>
                      <a:pt x="376476" y="192657"/>
                      <a:pt x="385011" y="195096"/>
                    </a:cubicBezTo>
                    <a:lnTo>
                      <a:pt x="385011" y="297522"/>
                    </a:lnTo>
                    <a:cubicBezTo>
                      <a:pt x="374038" y="298741"/>
                      <a:pt x="366723" y="303619"/>
                      <a:pt x="360626" y="309716"/>
                    </a:cubicBezTo>
                    <a:close/>
                    <a:moveTo>
                      <a:pt x="376476" y="128032"/>
                    </a:moveTo>
                    <a:cubicBezTo>
                      <a:pt x="387513" y="117058"/>
                      <a:pt x="403363" y="117058"/>
                      <a:pt x="414399" y="128032"/>
                    </a:cubicBezTo>
                    <a:cubicBezTo>
                      <a:pt x="419276" y="132910"/>
                      <a:pt x="421715" y="140225"/>
                      <a:pt x="421715" y="146322"/>
                    </a:cubicBezTo>
                    <a:cubicBezTo>
                      <a:pt x="421715" y="153638"/>
                      <a:pt x="419276" y="159735"/>
                      <a:pt x="414399" y="164613"/>
                    </a:cubicBezTo>
                    <a:cubicBezTo>
                      <a:pt x="409458" y="169490"/>
                      <a:pt x="402144" y="173148"/>
                      <a:pt x="394828" y="171928"/>
                    </a:cubicBezTo>
                    <a:cubicBezTo>
                      <a:pt x="387513" y="171928"/>
                      <a:pt x="381353" y="169490"/>
                      <a:pt x="376476" y="164613"/>
                    </a:cubicBezTo>
                    <a:cubicBezTo>
                      <a:pt x="367942" y="156077"/>
                      <a:pt x="365503" y="142664"/>
                      <a:pt x="372818" y="131690"/>
                    </a:cubicBezTo>
                    <a:cubicBezTo>
                      <a:pt x="374038" y="130470"/>
                      <a:pt x="375257" y="129251"/>
                      <a:pt x="376476" y="128032"/>
                    </a:cubicBezTo>
                    <a:close/>
                    <a:moveTo>
                      <a:pt x="204119" y="30484"/>
                    </a:moveTo>
                    <a:cubicBezTo>
                      <a:pt x="215157" y="19510"/>
                      <a:pt x="231006" y="19510"/>
                      <a:pt x="242043" y="30484"/>
                    </a:cubicBezTo>
                    <a:cubicBezTo>
                      <a:pt x="250578" y="39019"/>
                      <a:pt x="251797" y="51213"/>
                      <a:pt x="246920" y="60968"/>
                    </a:cubicBezTo>
                    <a:cubicBezTo>
                      <a:pt x="245701" y="63406"/>
                      <a:pt x="243263" y="65845"/>
                      <a:pt x="242043" y="68284"/>
                    </a:cubicBezTo>
                    <a:cubicBezTo>
                      <a:pt x="231006" y="79258"/>
                      <a:pt x="215157" y="79258"/>
                      <a:pt x="204119" y="68284"/>
                    </a:cubicBezTo>
                    <a:cubicBezTo>
                      <a:pt x="201681" y="65845"/>
                      <a:pt x="199243" y="63406"/>
                      <a:pt x="198024" y="59748"/>
                    </a:cubicBezTo>
                    <a:cubicBezTo>
                      <a:pt x="194366" y="49994"/>
                      <a:pt x="196805" y="37800"/>
                      <a:pt x="204119" y="30484"/>
                    </a:cubicBezTo>
                    <a:close/>
                    <a:moveTo>
                      <a:pt x="23229" y="146322"/>
                    </a:moveTo>
                    <a:cubicBezTo>
                      <a:pt x="23229" y="139006"/>
                      <a:pt x="25667" y="132910"/>
                      <a:pt x="30608" y="128032"/>
                    </a:cubicBezTo>
                    <a:cubicBezTo>
                      <a:pt x="41581" y="117058"/>
                      <a:pt x="57495" y="117058"/>
                      <a:pt x="68468" y="128032"/>
                    </a:cubicBezTo>
                    <a:cubicBezTo>
                      <a:pt x="69687" y="129251"/>
                      <a:pt x="70906" y="130470"/>
                      <a:pt x="72125" y="131690"/>
                    </a:cubicBezTo>
                    <a:cubicBezTo>
                      <a:pt x="79505" y="142664"/>
                      <a:pt x="78285" y="156077"/>
                      <a:pt x="68468" y="165832"/>
                    </a:cubicBezTo>
                    <a:cubicBezTo>
                      <a:pt x="63591" y="170709"/>
                      <a:pt x="56276" y="174367"/>
                      <a:pt x="48896" y="173148"/>
                    </a:cubicBezTo>
                    <a:cubicBezTo>
                      <a:pt x="41581" y="173148"/>
                      <a:pt x="35485" y="170709"/>
                      <a:pt x="30608" y="165832"/>
                    </a:cubicBezTo>
                    <a:cubicBezTo>
                      <a:pt x="25667" y="160954"/>
                      <a:pt x="23229" y="153638"/>
                      <a:pt x="23229" y="146322"/>
                    </a:cubicBezTo>
                    <a:close/>
                    <a:moveTo>
                      <a:pt x="30608" y="363367"/>
                    </a:moveTo>
                    <a:cubicBezTo>
                      <a:pt x="25667" y="358490"/>
                      <a:pt x="23229" y="351175"/>
                      <a:pt x="23229" y="345079"/>
                    </a:cubicBezTo>
                    <a:cubicBezTo>
                      <a:pt x="23229" y="337758"/>
                      <a:pt x="25667" y="331662"/>
                      <a:pt x="30608" y="326785"/>
                    </a:cubicBezTo>
                    <a:cubicBezTo>
                      <a:pt x="35485" y="321908"/>
                      <a:pt x="41581" y="319470"/>
                      <a:pt x="48896" y="319470"/>
                    </a:cubicBezTo>
                    <a:cubicBezTo>
                      <a:pt x="56276" y="319470"/>
                      <a:pt x="63591" y="321908"/>
                      <a:pt x="68468" y="326785"/>
                    </a:cubicBezTo>
                    <a:cubicBezTo>
                      <a:pt x="77002" y="335319"/>
                      <a:pt x="78285" y="348737"/>
                      <a:pt x="72125" y="358490"/>
                    </a:cubicBezTo>
                    <a:cubicBezTo>
                      <a:pt x="70906" y="360929"/>
                      <a:pt x="69687" y="362148"/>
                      <a:pt x="68468" y="364586"/>
                    </a:cubicBezTo>
                    <a:cubicBezTo>
                      <a:pt x="57495" y="374340"/>
                      <a:pt x="41581" y="374340"/>
                      <a:pt x="30608" y="363367"/>
                    </a:cubicBezTo>
                    <a:close/>
                    <a:moveTo>
                      <a:pt x="242043" y="457258"/>
                    </a:moveTo>
                    <a:cubicBezTo>
                      <a:pt x="231006" y="468231"/>
                      <a:pt x="215157" y="468231"/>
                      <a:pt x="204119" y="457258"/>
                    </a:cubicBezTo>
                    <a:cubicBezTo>
                      <a:pt x="196805" y="449943"/>
                      <a:pt x="194366" y="438964"/>
                      <a:pt x="198024" y="427991"/>
                    </a:cubicBezTo>
                    <a:cubicBezTo>
                      <a:pt x="199243" y="424334"/>
                      <a:pt x="201681" y="421895"/>
                      <a:pt x="204119" y="419457"/>
                    </a:cubicBezTo>
                    <a:cubicBezTo>
                      <a:pt x="215157" y="408484"/>
                      <a:pt x="231006" y="408484"/>
                      <a:pt x="242043" y="419457"/>
                    </a:cubicBezTo>
                    <a:cubicBezTo>
                      <a:pt x="244482" y="421895"/>
                      <a:pt x="245701" y="424334"/>
                      <a:pt x="246920" y="426772"/>
                    </a:cubicBezTo>
                    <a:cubicBezTo>
                      <a:pt x="251797" y="437745"/>
                      <a:pt x="250578" y="449943"/>
                      <a:pt x="242043" y="457258"/>
                    </a:cubicBezTo>
                    <a:close/>
                    <a:moveTo>
                      <a:pt x="414399" y="363367"/>
                    </a:moveTo>
                    <a:cubicBezTo>
                      <a:pt x="403363" y="374340"/>
                      <a:pt x="387513" y="374340"/>
                      <a:pt x="376476" y="363367"/>
                    </a:cubicBezTo>
                    <a:cubicBezTo>
                      <a:pt x="375257" y="360929"/>
                      <a:pt x="372818" y="359710"/>
                      <a:pt x="371600" y="357271"/>
                    </a:cubicBezTo>
                    <a:cubicBezTo>
                      <a:pt x="365503" y="347518"/>
                      <a:pt x="367942" y="334100"/>
                      <a:pt x="376476" y="325566"/>
                    </a:cubicBezTo>
                    <a:cubicBezTo>
                      <a:pt x="381353" y="320689"/>
                      <a:pt x="387513" y="318250"/>
                      <a:pt x="394828" y="318250"/>
                    </a:cubicBezTo>
                    <a:cubicBezTo>
                      <a:pt x="402144" y="318250"/>
                      <a:pt x="409458" y="320689"/>
                      <a:pt x="414399" y="325566"/>
                    </a:cubicBezTo>
                    <a:cubicBezTo>
                      <a:pt x="419276" y="330442"/>
                      <a:pt x="421715" y="337758"/>
                      <a:pt x="421715" y="343860"/>
                    </a:cubicBezTo>
                    <a:cubicBezTo>
                      <a:pt x="421715" y="352394"/>
                      <a:pt x="419276" y="358490"/>
                      <a:pt x="414399" y="363367"/>
                    </a:cubicBezTo>
                    <a:close/>
                    <a:moveTo>
                      <a:pt x="253016" y="243870"/>
                    </a:moveTo>
                    <a:cubicBezTo>
                      <a:pt x="253016" y="259722"/>
                      <a:pt x="240824" y="271916"/>
                      <a:pt x="224911" y="271916"/>
                    </a:cubicBezTo>
                    <a:cubicBezTo>
                      <a:pt x="209060" y="271916"/>
                      <a:pt x="196805" y="259722"/>
                      <a:pt x="196805" y="243870"/>
                    </a:cubicBezTo>
                    <a:cubicBezTo>
                      <a:pt x="196805" y="228019"/>
                      <a:pt x="209060" y="215825"/>
                      <a:pt x="224911" y="215825"/>
                    </a:cubicBezTo>
                    <a:cubicBezTo>
                      <a:pt x="239605" y="215825"/>
                      <a:pt x="253016" y="228019"/>
                      <a:pt x="253016" y="243870"/>
                    </a:cubicBezTo>
                    <a:close/>
                  </a:path>
                </a:pathLst>
              </a:custGeom>
              <a:solidFill>
                <a:srgbClr val="2D5967"/>
              </a:solidFill>
              <a:ln w="6417" cap="flat">
                <a:noFill/>
                <a:prstDash val="solid"/>
                <a:miter/>
              </a:ln>
            </p:spPr>
            <p:txBody>
              <a:bodyPr rtlCol="0" anchor="ctr"/>
              <a:lstStyle/>
              <a:p>
                <a:endParaRPr lang="en-US"/>
              </a:p>
            </p:txBody>
          </p:sp>
        </p:grpSp>
        <p:grpSp>
          <p:nvGrpSpPr>
            <p:cNvPr id="184" name="Graphic 3">
              <a:extLst>
                <a:ext uri="{FF2B5EF4-FFF2-40B4-BE49-F238E27FC236}">
                  <a16:creationId xmlns:a16="http://schemas.microsoft.com/office/drawing/2014/main" id="{B01C7E96-8288-4B9B-987C-3112CDFC0542}"/>
                </a:ext>
              </a:extLst>
            </p:cNvPr>
            <p:cNvGrpSpPr/>
            <p:nvPr/>
          </p:nvGrpSpPr>
          <p:grpSpPr>
            <a:xfrm>
              <a:off x="9160812" y="2882387"/>
              <a:ext cx="545431" cy="237423"/>
              <a:chOff x="9160812" y="2882387"/>
              <a:chExt cx="545431" cy="237423"/>
            </a:xfrm>
            <a:solidFill>
              <a:srgbClr val="000000"/>
            </a:solidFill>
          </p:grpSpPr>
          <p:sp>
            <p:nvSpPr>
              <p:cNvPr id="185" name="TextBox 184">
                <a:extLst>
                  <a:ext uri="{FF2B5EF4-FFF2-40B4-BE49-F238E27FC236}">
                    <a16:creationId xmlns:a16="http://schemas.microsoft.com/office/drawing/2014/main" id="{E589013E-F913-4560-8F1A-9D46E73875B6}"/>
                  </a:ext>
                </a:extLst>
              </p:cNvPr>
              <p:cNvSpPr txBox="1"/>
              <p:nvPr/>
            </p:nvSpPr>
            <p:spPr>
              <a:xfrm>
                <a:off x="9142716" y="2836667"/>
                <a:ext cx="56789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Artificial</a:t>
                </a:r>
              </a:p>
            </p:txBody>
          </p:sp>
          <p:sp>
            <p:nvSpPr>
              <p:cNvPr id="186" name="TextBox 185">
                <a:extLst>
                  <a:ext uri="{FF2B5EF4-FFF2-40B4-BE49-F238E27FC236}">
                    <a16:creationId xmlns:a16="http://schemas.microsoft.com/office/drawing/2014/main" id="{139DA0FD-DB9A-4A85-9676-4F7C4321D0C1}"/>
                  </a:ext>
                </a:extLst>
              </p:cNvPr>
              <p:cNvSpPr txBox="1"/>
              <p:nvPr/>
            </p:nvSpPr>
            <p:spPr>
              <a:xfrm>
                <a:off x="9069372" y="2939337"/>
                <a:ext cx="72831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Intelligence</a:t>
                </a:r>
              </a:p>
            </p:txBody>
          </p:sp>
        </p:grpSp>
      </p:grpSp>
      <p:grpSp>
        <p:nvGrpSpPr>
          <p:cNvPr id="187" name="Graphic 3">
            <a:extLst>
              <a:ext uri="{FF2B5EF4-FFF2-40B4-BE49-F238E27FC236}">
                <a16:creationId xmlns:a16="http://schemas.microsoft.com/office/drawing/2014/main" id="{EB4A5E89-C73E-4546-9026-C4307B0B8FFB}"/>
              </a:ext>
            </a:extLst>
          </p:cNvPr>
          <p:cNvGrpSpPr/>
          <p:nvPr/>
        </p:nvGrpSpPr>
        <p:grpSpPr>
          <a:xfrm>
            <a:off x="10013482" y="1672647"/>
            <a:ext cx="513347" cy="690415"/>
            <a:chOff x="10013482" y="2429394"/>
            <a:chExt cx="513347" cy="690415"/>
          </a:xfrm>
        </p:grpSpPr>
        <p:grpSp>
          <p:nvGrpSpPr>
            <p:cNvPr id="188" name="Graphic 3">
              <a:extLst>
                <a:ext uri="{FF2B5EF4-FFF2-40B4-BE49-F238E27FC236}">
                  <a16:creationId xmlns:a16="http://schemas.microsoft.com/office/drawing/2014/main" id="{803D951B-E8BB-4B1F-A07D-CD63293F896D}"/>
                </a:ext>
              </a:extLst>
            </p:cNvPr>
            <p:cNvGrpSpPr/>
            <p:nvPr/>
          </p:nvGrpSpPr>
          <p:grpSpPr>
            <a:xfrm>
              <a:off x="10013482" y="2429394"/>
              <a:ext cx="513347" cy="447750"/>
              <a:chOff x="10013482" y="2429394"/>
              <a:chExt cx="513347" cy="447750"/>
            </a:xfrm>
          </p:grpSpPr>
          <p:sp>
            <p:nvSpPr>
              <p:cNvPr id="189" name="Freeform: Shape 188">
                <a:extLst>
                  <a:ext uri="{FF2B5EF4-FFF2-40B4-BE49-F238E27FC236}">
                    <a16:creationId xmlns:a16="http://schemas.microsoft.com/office/drawing/2014/main" id="{AA111294-363E-4E9A-A0B9-89253882EE44}"/>
                  </a:ext>
                </a:extLst>
              </p:cNvPr>
              <p:cNvSpPr/>
              <p:nvPr/>
            </p:nvSpPr>
            <p:spPr>
              <a:xfrm>
                <a:off x="10284400" y="2657656"/>
                <a:ext cx="237102" cy="214143"/>
              </a:xfrm>
              <a:custGeom>
                <a:avLst/>
                <a:gdLst>
                  <a:gd name="connsiteX0" fmla="*/ 0 w 237102"/>
                  <a:gd name="connsiteY0" fmla="*/ 214144 h 214143"/>
                  <a:gd name="connsiteX1" fmla="*/ 0 w 237102"/>
                  <a:gd name="connsiteY1" fmla="*/ 0 h 214143"/>
                  <a:gd name="connsiteX2" fmla="*/ 237103 w 237102"/>
                  <a:gd name="connsiteY2" fmla="*/ 0 h 214143"/>
                  <a:gd name="connsiteX3" fmla="*/ 237103 w 237102"/>
                  <a:gd name="connsiteY3" fmla="*/ 172145 h 214143"/>
                  <a:gd name="connsiteX4" fmla="*/ 75783 w 237102"/>
                  <a:gd name="connsiteY4" fmla="*/ 172145 h 214143"/>
                  <a:gd name="connsiteX5" fmla="*/ 43314 w 237102"/>
                  <a:gd name="connsiteY5" fmla="*/ 214144 h 214143"/>
                  <a:gd name="connsiteX6" fmla="*/ 0 w 237102"/>
                  <a:gd name="connsiteY6" fmla="*/ 214144 h 2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102" h="214143">
                    <a:moveTo>
                      <a:pt x="0" y="214144"/>
                    </a:moveTo>
                    <a:lnTo>
                      <a:pt x="0" y="0"/>
                    </a:lnTo>
                    <a:lnTo>
                      <a:pt x="237103" y="0"/>
                    </a:lnTo>
                    <a:lnTo>
                      <a:pt x="237103" y="172145"/>
                    </a:lnTo>
                    <a:lnTo>
                      <a:pt x="75783" y="172145"/>
                    </a:lnTo>
                    <a:lnTo>
                      <a:pt x="43314" y="214144"/>
                    </a:lnTo>
                    <a:lnTo>
                      <a:pt x="0" y="214144"/>
                    </a:lnTo>
                    <a:close/>
                  </a:path>
                </a:pathLst>
              </a:custGeom>
              <a:solidFill>
                <a:srgbClr val="FFFFFF"/>
              </a:solidFill>
              <a:ln w="6417"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B7B2E8C5-E74C-4201-A8AF-11F0D6068AA8}"/>
                  </a:ext>
                </a:extLst>
              </p:cNvPr>
              <p:cNvSpPr/>
              <p:nvPr/>
            </p:nvSpPr>
            <p:spPr>
              <a:xfrm>
                <a:off x="10279011" y="2652341"/>
                <a:ext cx="247818" cy="224803"/>
              </a:xfrm>
              <a:custGeom>
                <a:avLst/>
                <a:gdLst>
                  <a:gd name="connsiteX0" fmla="*/ 237166 w 247818"/>
                  <a:gd name="connsiteY0" fmla="*/ 10659 h 224803"/>
                  <a:gd name="connsiteX1" fmla="*/ 237166 w 247818"/>
                  <a:gd name="connsiteY1" fmla="*/ 172147 h 224803"/>
                  <a:gd name="connsiteX2" fmla="*/ 78478 w 247818"/>
                  <a:gd name="connsiteY2" fmla="*/ 172147 h 224803"/>
                  <a:gd name="connsiteX3" fmla="*/ 46458 w 247818"/>
                  <a:gd name="connsiteY3" fmla="*/ 214145 h 224803"/>
                  <a:gd name="connsiteX4" fmla="*/ 10716 w 247818"/>
                  <a:gd name="connsiteY4" fmla="*/ 214145 h 224803"/>
                  <a:gd name="connsiteX5" fmla="*/ 10716 w 247818"/>
                  <a:gd name="connsiteY5" fmla="*/ 10659 h 224803"/>
                  <a:gd name="connsiteX6" fmla="*/ 237166 w 247818"/>
                  <a:gd name="connsiteY6" fmla="*/ 10659 h 224803"/>
                  <a:gd name="connsiteX7" fmla="*/ 247818 w 247818"/>
                  <a:gd name="connsiteY7" fmla="*/ 0 h 224803"/>
                  <a:gd name="connsiteX8" fmla="*/ 0 w 247818"/>
                  <a:gd name="connsiteY8" fmla="*/ 0 h 224803"/>
                  <a:gd name="connsiteX9" fmla="*/ 0 w 247818"/>
                  <a:gd name="connsiteY9" fmla="*/ 224804 h 224803"/>
                  <a:gd name="connsiteX10" fmla="*/ 51399 w 247818"/>
                  <a:gd name="connsiteY10" fmla="*/ 224804 h 224803"/>
                  <a:gd name="connsiteX11" fmla="*/ 54607 w 247818"/>
                  <a:gd name="connsiteY11" fmla="*/ 220646 h 224803"/>
                  <a:gd name="connsiteX12" fmla="*/ 83740 w 247818"/>
                  <a:gd name="connsiteY12" fmla="*/ 182806 h 224803"/>
                  <a:gd name="connsiteX13" fmla="*/ 247818 w 247818"/>
                  <a:gd name="connsiteY13" fmla="*/ 182806 h 224803"/>
                  <a:gd name="connsiteX14" fmla="*/ 247818 w 247818"/>
                  <a:gd name="connsiteY14" fmla="*/ 0 h 22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818" h="224803">
                    <a:moveTo>
                      <a:pt x="237166" y="10659"/>
                    </a:moveTo>
                    <a:lnTo>
                      <a:pt x="237166" y="172147"/>
                    </a:lnTo>
                    <a:lnTo>
                      <a:pt x="78478" y="172147"/>
                    </a:lnTo>
                    <a:lnTo>
                      <a:pt x="46458" y="214145"/>
                    </a:lnTo>
                    <a:lnTo>
                      <a:pt x="10716" y="214145"/>
                    </a:lnTo>
                    <a:lnTo>
                      <a:pt x="10716" y="10659"/>
                    </a:lnTo>
                    <a:lnTo>
                      <a:pt x="237166" y="10659"/>
                    </a:lnTo>
                    <a:close/>
                    <a:moveTo>
                      <a:pt x="247818" y="0"/>
                    </a:moveTo>
                    <a:lnTo>
                      <a:pt x="0" y="0"/>
                    </a:lnTo>
                    <a:lnTo>
                      <a:pt x="0" y="224804"/>
                    </a:lnTo>
                    <a:lnTo>
                      <a:pt x="51399" y="224804"/>
                    </a:lnTo>
                    <a:lnTo>
                      <a:pt x="54607" y="220646"/>
                    </a:lnTo>
                    <a:lnTo>
                      <a:pt x="83740" y="182806"/>
                    </a:lnTo>
                    <a:lnTo>
                      <a:pt x="247818" y="182806"/>
                    </a:lnTo>
                    <a:lnTo>
                      <a:pt x="247818" y="0"/>
                    </a:lnTo>
                    <a:close/>
                  </a:path>
                </a:pathLst>
              </a:custGeom>
              <a:solidFill>
                <a:srgbClr val="FFFFFF"/>
              </a:solidFill>
              <a:ln w="6417"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DB12E661-9542-46CA-B12F-3F679A147F02}"/>
                  </a:ext>
                </a:extLst>
              </p:cNvPr>
              <p:cNvSpPr/>
              <p:nvPr/>
            </p:nvSpPr>
            <p:spPr>
              <a:xfrm>
                <a:off x="10022337" y="2434766"/>
                <a:ext cx="405287" cy="291640"/>
              </a:xfrm>
              <a:custGeom>
                <a:avLst/>
                <a:gdLst>
                  <a:gd name="connsiteX0" fmla="*/ 208162 w 405287"/>
                  <a:gd name="connsiteY0" fmla="*/ 291640 h 291640"/>
                  <a:gd name="connsiteX1" fmla="*/ 148357 w 405287"/>
                  <a:gd name="connsiteY1" fmla="*/ 214145 h 291640"/>
                  <a:gd name="connsiteX2" fmla="*/ 107225 w 405287"/>
                  <a:gd name="connsiteY2" fmla="*/ 214145 h 291640"/>
                  <a:gd name="connsiteX3" fmla="*/ 31443 w 405287"/>
                  <a:gd name="connsiteY3" fmla="*/ 182784 h 291640"/>
                  <a:gd name="connsiteX4" fmla="*/ 0 w 405287"/>
                  <a:gd name="connsiteY4" fmla="*/ 107073 h 291640"/>
                  <a:gd name="connsiteX5" fmla="*/ 31443 w 405287"/>
                  <a:gd name="connsiteY5" fmla="*/ 31361 h 291640"/>
                  <a:gd name="connsiteX6" fmla="*/ 107225 w 405287"/>
                  <a:gd name="connsiteY6" fmla="*/ 0 h 291640"/>
                  <a:gd name="connsiteX7" fmla="*/ 298062 w 405287"/>
                  <a:gd name="connsiteY7" fmla="*/ 0 h 291640"/>
                  <a:gd name="connsiteX8" fmla="*/ 373845 w 405287"/>
                  <a:gd name="connsiteY8" fmla="*/ 31361 h 291640"/>
                  <a:gd name="connsiteX9" fmla="*/ 405288 w 405287"/>
                  <a:gd name="connsiteY9" fmla="*/ 107073 h 291640"/>
                  <a:gd name="connsiteX10" fmla="*/ 373845 w 405287"/>
                  <a:gd name="connsiteY10" fmla="*/ 182784 h 291640"/>
                  <a:gd name="connsiteX11" fmla="*/ 298062 w 405287"/>
                  <a:gd name="connsiteY11" fmla="*/ 214145 h 291640"/>
                  <a:gd name="connsiteX12" fmla="*/ 253273 w 405287"/>
                  <a:gd name="connsiteY12" fmla="*/ 214145 h 291640"/>
                  <a:gd name="connsiteX13" fmla="*/ 253273 w 405287"/>
                  <a:gd name="connsiteY13" fmla="*/ 291640 h 291640"/>
                  <a:gd name="connsiteX14" fmla="*/ 208162 w 405287"/>
                  <a:gd name="connsiteY14" fmla="*/ 291640 h 2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5287" h="291640">
                    <a:moveTo>
                      <a:pt x="208162" y="291640"/>
                    </a:moveTo>
                    <a:lnTo>
                      <a:pt x="148357" y="214145"/>
                    </a:lnTo>
                    <a:lnTo>
                      <a:pt x="107225" y="214145"/>
                    </a:lnTo>
                    <a:cubicBezTo>
                      <a:pt x="78799" y="214145"/>
                      <a:pt x="51527" y="202865"/>
                      <a:pt x="31443" y="182784"/>
                    </a:cubicBezTo>
                    <a:cubicBezTo>
                      <a:pt x="11294" y="162705"/>
                      <a:pt x="0" y="135470"/>
                      <a:pt x="0" y="107073"/>
                    </a:cubicBezTo>
                    <a:cubicBezTo>
                      <a:pt x="0" y="78676"/>
                      <a:pt x="11294" y="51441"/>
                      <a:pt x="31443" y="31361"/>
                    </a:cubicBezTo>
                    <a:cubicBezTo>
                      <a:pt x="51527" y="11281"/>
                      <a:pt x="78799" y="0"/>
                      <a:pt x="107225" y="0"/>
                    </a:cubicBezTo>
                    <a:lnTo>
                      <a:pt x="298062" y="0"/>
                    </a:lnTo>
                    <a:cubicBezTo>
                      <a:pt x="326489" y="0"/>
                      <a:pt x="353761" y="11281"/>
                      <a:pt x="373845" y="31361"/>
                    </a:cubicBezTo>
                    <a:cubicBezTo>
                      <a:pt x="393994" y="51441"/>
                      <a:pt x="405288" y="78676"/>
                      <a:pt x="405288" y="107073"/>
                    </a:cubicBezTo>
                    <a:cubicBezTo>
                      <a:pt x="405288" y="135470"/>
                      <a:pt x="393994" y="162705"/>
                      <a:pt x="373845" y="182784"/>
                    </a:cubicBezTo>
                    <a:cubicBezTo>
                      <a:pt x="353761" y="202865"/>
                      <a:pt x="326489" y="214145"/>
                      <a:pt x="298062" y="214145"/>
                    </a:cubicBezTo>
                    <a:lnTo>
                      <a:pt x="253273" y="214145"/>
                    </a:lnTo>
                    <a:lnTo>
                      <a:pt x="253273" y="291640"/>
                    </a:lnTo>
                    <a:lnTo>
                      <a:pt x="208162" y="291640"/>
                    </a:lnTo>
                    <a:close/>
                  </a:path>
                </a:pathLst>
              </a:custGeom>
              <a:solidFill>
                <a:srgbClr val="FFFFFF"/>
              </a:solidFill>
              <a:ln w="641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79464DEC-6E8E-4DB6-9966-BD17432406BF}"/>
                  </a:ext>
                </a:extLst>
              </p:cNvPr>
              <p:cNvSpPr/>
              <p:nvPr/>
            </p:nvSpPr>
            <p:spPr>
              <a:xfrm>
                <a:off x="10013482" y="2429394"/>
                <a:ext cx="422999" cy="302671"/>
              </a:xfrm>
              <a:custGeom>
                <a:avLst/>
                <a:gdLst>
                  <a:gd name="connsiteX0" fmla="*/ 306853 w 422999"/>
                  <a:gd name="connsiteY0" fmla="*/ 10715 h 302671"/>
                  <a:gd name="connsiteX1" fmla="*/ 346895 w 422999"/>
                  <a:gd name="connsiteY1" fmla="*/ 17492 h 302671"/>
                  <a:gd name="connsiteX2" fmla="*/ 381096 w 422999"/>
                  <a:gd name="connsiteY2" fmla="*/ 39321 h 302671"/>
                  <a:gd name="connsiteX3" fmla="*/ 404068 w 422999"/>
                  <a:gd name="connsiteY3" fmla="*/ 72742 h 302671"/>
                  <a:gd name="connsiteX4" fmla="*/ 412154 w 422999"/>
                  <a:gd name="connsiteY4" fmla="*/ 112457 h 302671"/>
                  <a:gd name="connsiteX5" fmla="*/ 404068 w 422999"/>
                  <a:gd name="connsiteY5" fmla="*/ 152173 h 302671"/>
                  <a:gd name="connsiteX6" fmla="*/ 381096 w 422999"/>
                  <a:gd name="connsiteY6" fmla="*/ 185593 h 302671"/>
                  <a:gd name="connsiteX7" fmla="*/ 346895 w 422999"/>
                  <a:gd name="connsiteY7" fmla="*/ 207423 h 302671"/>
                  <a:gd name="connsiteX8" fmla="*/ 306853 w 422999"/>
                  <a:gd name="connsiteY8" fmla="*/ 214200 h 302671"/>
                  <a:gd name="connsiteX9" fmla="*/ 256802 w 422999"/>
                  <a:gd name="connsiteY9" fmla="*/ 214200 h 302671"/>
                  <a:gd name="connsiteX10" fmla="*/ 256802 w 422999"/>
                  <a:gd name="connsiteY10" fmla="*/ 291693 h 302671"/>
                  <a:gd name="connsiteX11" fmla="*/ 219456 w 422999"/>
                  <a:gd name="connsiteY11" fmla="*/ 291693 h 302671"/>
                  <a:gd name="connsiteX12" fmla="*/ 159844 w 422999"/>
                  <a:gd name="connsiteY12" fmla="*/ 214200 h 302671"/>
                  <a:gd name="connsiteX13" fmla="*/ 116080 w 422999"/>
                  <a:gd name="connsiteY13" fmla="*/ 214200 h 302671"/>
                  <a:gd name="connsiteX14" fmla="*/ 76104 w 422999"/>
                  <a:gd name="connsiteY14" fmla="*/ 207423 h 302671"/>
                  <a:gd name="connsiteX15" fmla="*/ 41902 w 422999"/>
                  <a:gd name="connsiteY15" fmla="*/ 185593 h 302671"/>
                  <a:gd name="connsiteX16" fmla="*/ 18929 w 422999"/>
                  <a:gd name="connsiteY16" fmla="*/ 152173 h 302671"/>
                  <a:gd name="connsiteX17" fmla="*/ 10844 w 422999"/>
                  <a:gd name="connsiteY17" fmla="*/ 112457 h 302671"/>
                  <a:gd name="connsiteX18" fmla="*/ 18929 w 422999"/>
                  <a:gd name="connsiteY18" fmla="*/ 72742 h 302671"/>
                  <a:gd name="connsiteX19" fmla="*/ 41902 w 422999"/>
                  <a:gd name="connsiteY19" fmla="*/ 39321 h 302671"/>
                  <a:gd name="connsiteX20" fmla="*/ 76104 w 422999"/>
                  <a:gd name="connsiteY20" fmla="*/ 17492 h 302671"/>
                  <a:gd name="connsiteX21" fmla="*/ 116080 w 422999"/>
                  <a:gd name="connsiteY21" fmla="*/ 10715 h 302671"/>
                  <a:gd name="connsiteX22" fmla="*/ 306853 w 422999"/>
                  <a:gd name="connsiteY22" fmla="*/ 10715 h 302671"/>
                  <a:gd name="connsiteX23" fmla="*/ 306853 w 422999"/>
                  <a:gd name="connsiteY23" fmla="*/ 55 h 302671"/>
                  <a:gd name="connsiteX24" fmla="*/ 116080 w 422999"/>
                  <a:gd name="connsiteY24" fmla="*/ 55 h 302671"/>
                  <a:gd name="connsiteX25" fmla="*/ 71933 w 422999"/>
                  <a:gd name="connsiteY25" fmla="*/ 7596 h 302671"/>
                  <a:gd name="connsiteX26" fmla="*/ 34201 w 422999"/>
                  <a:gd name="connsiteY26" fmla="*/ 31725 h 302671"/>
                  <a:gd name="connsiteX27" fmla="*/ 8920 w 422999"/>
                  <a:gd name="connsiteY27" fmla="*/ 68624 h 302671"/>
                  <a:gd name="connsiteX28" fmla="*/ 0 w 422999"/>
                  <a:gd name="connsiteY28" fmla="*/ 112457 h 302671"/>
                  <a:gd name="connsiteX29" fmla="*/ 8920 w 422999"/>
                  <a:gd name="connsiteY29" fmla="*/ 156291 h 302671"/>
                  <a:gd name="connsiteX30" fmla="*/ 34201 w 422999"/>
                  <a:gd name="connsiteY30" fmla="*/ 193190 h 302671"/>
                  <a:gd name="connsiteX31" fmla="*/ 71933 w 422999"/>
                  <a:gd name="connsiteY31" fmla="*/ 217319 h 302671"/>
                  <a:gd name="connsiteX32" fmla="*/ 116080 w 422999"/>
                  <a:gd name="connsiteY32" fmla="*/ 224860 h 302671"/>
                  <a:gd name="connsiteX33" fmla="*/ 154517 w 422999"/>
                  <a:gd name="connsiteY33" fmla="*/ 224860 h 302671"/>
                  <a:gd name="connsiteX34" fmla="*/ 210986 w 422999"/>
                  <a:gd name="connsiteY34" fmla="*/ 298514 h 302671"/>
                  <a:gd name="connsiteX35" fmla="*/ 214194 w 422999"/>
                  <a:gd name="connsiteY35" fmla="*/ 302672 h 302671"/>
                  <a:gd name="connsiteX36" fmla="*/ 267582 w 422999"/>
                  <a:gd name="connsiteY36" fmla="*/ 302672 h 302671"/>
                  <a:gd name="connsiteX37" fmla="*/ 267582 w 422999"/>
                  <a:gd name="connsiteY37" fmla="*/ 224860 h 302671"/>
                  <a:gd name="connsiteX38" fmla="*/ 306982 w 422999"/>
                  <a:gd name="connsiteY38" fmla="*/ 224860 h 302671"/>
                  <a:gd name="connsiteX39" fmla="*/ 351129 w 422999"/>
                  <a:gd name="connsiteY39" fmla="*/ 217298 h 302671"/>
                  <a:gd name="connsiteX40" fmla="*/ 388860 w 422999"/>
                  <a:gd name="connsiteY40" fmla="*/ 193151 h 302671"/>
                  <a:gd name="connsiteX41" fmla="*/ 414143 w 422999"/>
                  <a:gd name="connsiteY41" fmla="*/ 156240 h 302671"/>
                  <a:gd name="connsiteX42" fmla="*/ 422999 w 422999"/>
                  <a:gd name="connsiteY42" fmla="*/ 112402 h 302671"/>
                  <a:gd name="connsiteX43" fmla="*/ 414079 w 422999"/>
                  <a:gd name="connsiteY43" fmla="*/ 68573 h 302671"/>
                  <a:gd name="connsiteX44" fmla="*/ 388732 w 422999"/>
                  <a:gd name="connsiteY44" fmla="*/ 31686 h 302671"/>
                  <a:gd name="connsiteX45" fmla="*/ 351001 w 422999"/>
                  <a:gd name="connsiteY45" fmla="*/ 7575 h 302671"/>
                  <a:gd name="connsiteX46" fmla="*/ 306853 w 422999"/>
                  <a:gd name="connsiteY46" fmla="*/ 55 h 30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22999" h="302671">
                    <a:moveTo>
                      <a:pt x="306853" y="10715"/>
                    </a:moveTo>
                    <a:cubicBezTo>
                      <a:pt x="320521" y="10273"/>
                      <a:pt x="334125" y="12578"/>
                      <a:pt x="346895" y="17492"/>
                    </a:cubicBezTo>
                    <a:cubicBezTo>
                      <a:pt x="359664" y="22407"/>
                      <a:pt x="371278" y="29830"/>
                      <a:pt x="381096" y="39321"/>
                    </a:cubicBezTo>
                    <a:cubicBezTo>
                      <a:pt x="390914" y="48813"/>
                      <a:pt x="398743" y="60178"/>
                      <a:pt x="404068" y="72742"/>
                    </a:cubicBezTo>
                    <a:cubicBezTo>
                      <a:pt x="409395" y="85306"/>
                      <a:pt x="412154" y="98812"/>
                      <a:pt x="412154" y="112457"/>
                    </a:cubicBezTo>
                    <a:cubicBezTo>
                      <a:pt x="412154" y="126103"/>
                      <a:pt x="409395" y="139609"/>
                      <a:pt x="404068" y="152173"/>
                    </a:cubicBezTo>
                    <a:cubicBezTo>
                      <a:pt x="398743" y="164737"/>
                      <a:pt x="390914" y="176102"/>
                      <a:pt x="381096" y="185593"/>
                    </a:cubicBezTo>
                    <a:cubicBezTo>
                      <a:pt x="371278" y="195085"/>
                      <a:pt x="359664" y="202508"/>
                      <a:pt x="346895" y="207423"/>
                    </a:cubicBezTo>
                    <a:cubicBezTo>
                      <a:pt x="334125" y="212337"/>
                      <a:pt x="320521" y="214642"/>
                      <a:pt x="306853" y="214200"/>
                    </a:cubicBezTo>
                    <a:lnTo>
                      <a:pt x="256802" y="214200"/>
                    </a:lnTo>
                    <a:lnTo>
                      <a:pt x="256802" y="291693"/>
                    </a:lnTo>
                    <a:lnTo>
                      <a:pt x="219456" y="291693"/>
                    </a:lnTo>
                    <a:lnTo>
                      <a:pt x="159844" y="214200"/>
                    </a:lnTo>
                    <a:lnTo>
                      <a:pt x="116080" y="214200"/>
                    </a:lnTo>
                    <a:cubicBezTo>
                      <a:pt x="102413" y="214642"/>
                      <a:pt x="88809" y="212337"/>
                      <a:pt x="76104" y="207423"/>
                    </a:cubicBezTo>
                    <a:cubicBezTo>
                      <a:pt x="63334" y="202508"/>
                      <a:pt x="51720" y="195085"/>
                      <a:pt x="41902" y="185593"/>
                    </a:cubicBezTo>
                    <a:cubicBezTo>
                      <a:pt x="32084" y="176102"/>
                      <a:pt x="24256" y="164737"/>
                      <a:pt x="18929" y="152173"/>
                    </a:cubicBezTo>
                    <a:cubicBezTo>
                      <a:pt x="13604" y="139609"/>
                      <a:pt x="10844" y="126103"/>
                      <a:pt x="10844" y="112457"/>
                    </a:cubicBezTo>
                    <a:cubicBezTo>
                      <a:pt x="10844" y="98812"/>
                      <a:pt x="13604" y="85306"/>
                      <a:pt x="18929" y="72742"/>
                    </a:cubicBezTo>
                    <a:cubicBezTo>
                      <a:pt x="24256" y="60178"/>
                      <a:pt x="32084" y="48813"/>
                      <a:pt x="41902" y="39321"/>
                    </a:cubicBezTo>
                    <a:cubicBezTo>
                      <a:pt x="51720" y="29830"/>
                      <a:pt x="63334" y="22407"/>
                      <a:pt x="76104" y="17492"/>
                    </a:cubicBezTo>
                    <a:cubicBezTo>
                      <a:pt x="88809" y="12578"/>
                      <a:pt x="102413" y="10273"/>
                      <a:pt x="116080" y="10715"/>
                    </a:cubicBezTo>
                    <a:lnTo>
                      <a:pt x="306853" y="10715"/>
                    </a:lnTo>
                    <a:close/>
                    <a:moveTo>
                      <a:pt x="306853" y="55"/>
                    </a:moveTo>
                    <a:lnTo>
                      <a:pt x="116080" y="55"/>
                    </a:lnTo>
                    <a:cubicBezTo>
                      <a:pt x="101001" y="-408"/>
                      <a:pt x="85986" y="2156"/>
                      <a:pt x="71933" y="7596"/>
                    </a:cubicBezTo>
                    <a:cubicBezTo>
                      <a:pt x="57880" y="13036"/>
                      <a:pt x="45046" y="21241"/>
                      <a:pt x="34201" y="31725"/>
                    </a:cubicBezTo>
                    <a:cubicBezTo>
                      <a:pt x="23422" y="42208"/>
                      <a:pt x="14759" y="54756"/>
                      <a:pt x="8920" y="68624"/>
                    </a:cubicBezTo>
                    <a:cubicBezTo>
                      <a:pt x="3016" y="82492"/>
                      <a:pt x="0" y="97398"/>
                      <a:pt x="0" y="112457"/>
                    </a:cubicBezTo>
                    <a:cubicBezTo>
                      <a:pt x="0" y="127516"/>
                      <a:pt x="3016" y="142423"/>
                      <a:pt x="8920" y="156291"/>
                    </a:cubicBezTo>
                    <a:cubicBezTo>
                      <a:pt x="14759" y="170159"/>
                      <a:pt x="23422" y="182707"/>
                      <a:pt x="34201" y="193190"/>
                    </a:cubicBezTo>
                    <a:cubicBezTo>
                      <a:pt x="45046" y="203673"/>
                      <a:pt x="57880" y="211879"/>
                      <a:pt x="71933" y="217319"/>
                    </a:cubicBezTo>
                    <a:cubicBezTo>
                      <a:pt x="85986" y="222759"/>
                      <a:pt x="101001" y="225323"/>
                      <a:pt x="116080" y="224860"/>
                    </a:cubicBezTo>
                    <a:lnTo>
                      <a:pt x="154517" y="224860"/>
                    </a:lnTo>
                    <a:lnTo>
                      <a:pt x="210986" y="298514"/>
                    </a:lnTo>
                    <a:lnTo>
                      <a:pt x="214194" y="302672"/>
                    </a:lnTo>
                    <a:lnTo>
                      <a:pt x="267582" y="302672"/>
                    </a:lnTo>
                    <a:lnTo>
                      <a:pt x="267582" y="224860"/>
                    </a:lnTo>
                    <a:lnTo>
                      <a:pt x="306982" y="224860"/>
                    </a:lnTo>
                    <a:cubicBezTo>
                      <a:pt x="322061" y="225316"/>
                      <a:pt x="337077" y="222744"/>
                      <a:pt x="351129" y="217298"/>
                    </a:cubicBezTo>
                    <a:cubicBezTo>
                      <a:pt x="365183" y="211851"/>
                      <a:pt x="378016" y="203639"/>
                      <a:pt x="388860" y="193151"/>
                    </a:cubicBezTo>
                    <a:cubicBezTo>
                      <a:pt x="399641" y="182663"/>
                      <a:pt x="408239" y="170111"/>
                      <a:pt x="414143" y="156240"/>
                    </a:cubicBezTo>
                    <a:cubicBezTo>
                      <a:pt x="419982" y="142369"/>
                      <a:pt x="423063" y="127462"/>
                      <a:pt x="422999" y="112402"/>
                    </a:cubicBezTo>
                    <a:cubicBezTo>
                      <a:pt x="422999" y="97343"/>
                      <a:pt x="419982" y="82439"/>
                      <a:pt x="414079" y="68573"/>
                    </a:cubicBezTo>
                    <a:cubicBezTo>
                      <a:pt x="408239" y="54708"/>
                      <a:pt x="399577" y="42164"/>
                      <a:pt x="388732" y="31686"/>
                    </a:cubicBezTo>
                    <a:cubicBezTo>
                      <a:pt x="377952" y="21208"/>
                      <a:pt x="365118" y="13009"/>
                      <a:pt x="351001" y="7575"/>
                    </a:cubicBezTo>
                    <a:cubicBezTo>
                      <a:pt x="336948" y="2142"/>
                      <a:pt x="321933" y="-415"/>
                      <a:pt x="306853" y="55"/>
                    </a:cubicBezTo>
                    <a:close/>
                  </a:path>
                </a:pathLst>
              </a:custGeom>
              <a:solidFill>
                <a:srgbClr val="FFFFFF"/>
              </a:solidFill>
              <a:ln w="641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A9F51481-CD6D-4A83-9BF5-035E8B056CAC}"/>
                  </a:ext>
                </a:extLst>
              </p:cNvPr>
              <p:cNvSpPr/>
              <p:nvPr/>
            </p:nvSpPr>
            <p:spPr>
              <a:xfrm>
                <a:off x="10334965" y="2708196"/>
                <a:ext cx="135909" cy="25795"/>
              </a:xfrm>
              <a:custGeom>
                <a:avLst/>
                <a:gdLst>
                  <a:gd name="connsiteX0" fmla="*/ 135909 w 135909"/>
                  <a:gd name="connsiteY0" fmla="*/ 0 h 25795"/>
                  <a:gd name="connsiteX1" fmla="*/ 0 w 135909"/>
                  <a:gd name="connsiteY1" fmla="*/ 0 h 25795"/>
                  <a:gd name="connsiteX2" fmla="*/ 0 w 135909"/>
                  <a:gd name="connsiteY2" fmla="*/ 25796 h 25795"/>
                  <a:gd name="connsiteX3" fmla="*/ 135909 w 135909"/>
                  <a:gd name="connsiteY3" fmla="*/ 25796 h 25795"/>
                  <a:gd name="connsiteX4" fmla="*/ 135909 w 135909"/>
                  <a:gd name="connsiteY4" fmla="*/ 0 h 25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09" h="25795">
                    <a:moveTo>
                      <a:pt x="135909" y="0"/>
                    </a:moveTo>
                    <a:lnTo>
                      <a:pt x="0" y="0"/>
                    </a:lnTo>
                    <a:lnTo>
                      <a:pt x="0" y="25796"/>
                    </a:lnTo>
                    <a:lnTo>
                      <a:pt x="135909" y="25796"/>
                    </a:lnTo>
                    <a:lnTo>
                      <a:pt x="135909" y="0"/>
                    </a:lnTo>
                    <a:close/>
                  </a:path>
                </a:pathLst>
              </a:custGeom>
              <a:solidFill>
                <a:srgbClr val="2D5967"/>
              </a:solidFill>
              <a:ln w="641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C53EAD17-49DB-456F-9630-ED6758C6ABF3}"/>
                  </a:ext>
                </a:extLst>
              </p:cNvPr>
              <p:cNvSpPr/>
              <p:nvPr/>
            </p:nvSpPr>
            <p:spPr>
              <a:xfrm>
                <a:off x="10334965" y="2753383"/>
                <a:ext cx="135909" cy="25795"/>
              </a:xfrm>
              <a:custGeom>
                <a:avLst/>
                <a:gdLst>
                  <a:gd name="connsiteX0" fmla="*/ 135909 w 135909"/>
                  <a:gd name="connsiteY0" fmla="*/ 0 h 25795"/>
                  <a:gd name="connsiteX1" fmla="*/ 0 w 135909"/>
                  <a:gd name="connsiteY1" fmla="*/ 0 h 25795"/>
                  <a:gd name="connsiteX2" fmla="*/ 0 w 135909"/>
                  <a:gd name="connsiteY2" fmla="*/ 25796 h 25795"/>
                  <a:gd name="connsiteX3" fmla="*/ 135909 w 135909"/>
                  <a:gd name="connsiteY3" fmla="*/ 25796 h 25795"/>
                  <a:gd name="connsiteX4" fmla="*/ 135909 w 135909"/>
                  <a:gd name="connsiteY4" fmla="*/ 0 h 25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09" h="25795">
                    <a:moveTo>
                      <a:pt x="135909" y="0"/>
                    </a:moveTo>
                    <a:lnTo>
                      <a:pt x="0" y="0"/>
                    </a:lnTo>
                    <a:lnTo>
                      <a:pt x="0" y="25796"/>
                    </a:lnTo>
                    <a:lnTo>
                      <a:pt x="135909" y="25796"/>
                    </a:lnTo>
                    <a:lnTo>
                      <a:pt x="135909" y="0"/>
                    </a:lnTo>
                    <a:close/>
                  </a:path>
                </a:pathLst>
              </a:custGeom>
              <a:solidFill>
                <a:srgbClr val="2D5967"/>
              </a:solidFill>
              <a:ln w="641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BE71F86-605F-452C-9D53-D98CC1F444BE}"/>
                  </a:ext>
                </a:extLst>
              </p:cNvPr>
              <p:cNvSpPr/>
              <p:nvPr/>
            </p:nvSpPr>
            <p:spPr>
              <a:xfrm>
                <a:off x="10289727" y="2662988"/>
                <a:ext cx="226449" cy="203485"/>
              </a:xfrm>
              <a:custGeom>
                <a:avLst/>
                <a:gdLst>
                  <a:gd name="connsiteX0" fmla="*/ 0 w 226449"/>
                  <a:gd name="connsiteY0" fmla="*/ 0 h 203485"/>
                  <a:gd name="connsiteX1" fmla="*/ 0 w 226449"/>
                  <a:gd name="connsiteY1" fmla="*/ 203486 h 203485"/>
                  <a:gd name="connsiteX2" fmla="*/ 35420 w 226449"/>
                  <a:gd name="connsiteY2" fmla="*/ 203486 h 203485"/>
                  <a:gd name="connsiteX3" fmla="*/ 67441 w 226449"/>
                  <a:gd name="connsiteY3" fmla="*/ 161488 h 203485"/>
                  <a:gd name="connsiteX4" fmla="*/ 226450 w 226449"/>
                  <a:gd name="connsiteY4" fmla="*/ 161488 h 203485"/>
                  <a:gd name="connsiteX5" fmla="*/ 226450 w 226449"/>
                  <a:gd name="connsiteY5" fmla="*/ 0 h 203485"/>
                  <a:gd name="connsiteX6" fmla="*/ 0 w 226449"/>
                  <a:gd name="connsiteY6" fmla="*/ 0 h 203485"/>
                  <a:gd name="connsiteX7" fmla="*/ 200462 w 226449"/>
                  <a:gd name="connsiteY7" fmla="*/ 135692 h 203485"/>
                  <a:gd name="connsiteX8" fmla="*/ 55056 w 226449"/>
                  <a:gd name="connsiteY8" fmla="*/ 135692 h 203485"/>
                  <a:gd name="connsiteX9" fmla="*/ 26180 w 226449"/>
                  <a:gd name="connsiteY9" fmla="*/ 173532 h 203485"/>
                  <a:gd name="connsiteX10" fmla="*/ 26180 w 226449"/>
                  <a:gd name="connsiteY10" fmla="*/ 25797 h 203485"/>
                  <a:gd name="connsiteX11" fmla="*/ 200462 w 226449"/>
                  <a:gd name="connsiteY11" fmla="*/ 25797 h 203485"/>
                  <a:gd name="connsiteX12" fmla="*/ 200462 w 226449"/>
                  <a:gd name="connsiteY12" fmla="*/ 135692 h 20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6449" h="203485">
                    <a:moveTo>
                      <a:pt x="0" y="0"/>
                    </a:moveTo>
                    <a:lnTo>
                      <a:pt x="0" y="203486"/>
                    </a:lnTo>
                    <a:lnTo>
                      <a:pt x="35420" y="203486"/>
                    </a:lnTo>
                    <a:lnTo>
                      <a:pt x="67441" y="161488"/>
                    </a:lnTo>
                    <a:lnTo>
                      <a:pt x="226450" y="161488"/>
                    </a:lnTo>
                    <a:lnTo>
                      <a:pt x="226450" y="0"/>
                    </a:lnTo>
                    <a:lnTo>
                      <a:pt x="0" y="0"/>
                    </a:lnTo>
                    <a:close/>
                    <a:moveTo>
                      <a:pt x="200462" y="135692"/>
                    </a:moveTo>
                    <a:lnTo>
                      <a:pt x="55056" y="135692"/>
                    </a:lnTo>
                    <a:lnTo>
                      <a:pt x="26180" y="173532"/>
                    </a:lnTo>
                    <a:lnTo>
                      <a:pt x="26180" y="25797"/>
                    </a:lnTo>
                    <a:lnTo>
                      <a:pt x="200462" y="25797"/>
                    </a:lnTo>
                    <a:lnTo>
                      <a:pt x="200462" y="135692"/>
                    </a:lnTo>
                    <a:close/>
                  </a:path>
                </a:pathLst>
              </a:custGeom>
              <a:solidFill>
                <a:srgbClr val="2D5967"/>
              </a:solidFill>
              <a:ln w="641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0B3DB74-33DD-4F17-B2EA-A58F1CC37409}"/>
                  </a:ext>
                </a:extLst>
              </p:cNvPr>
              <p:cNvSpPr/>
              <p:nvPr/>
            </p:nvSpPr>
            <p:spPr>
              <a:xfrm>
                <a:off x="10024326" y="2440056"/>
                <a:ext cx="398293" cy="281031"/>
              </a:xfrm>
              <a:custGeom>
                <a:avLst/>
                <a:gdLst>
                  <a:gd name="connsiteX0" fmla="*/ 398294 w 398293"/>
                  <a:gd name="connsiteY0" fmla="*/ 101849 h 281031"/>
                  <a:gd name="connsiteX1" fmla="*/ 390465 w 398293"/>
                  <a:gd name="connsiteY1" fmla="*/ 62836 h 281031"/>
                  <a:gd name="connsiteX2" fmla="*/ 368327 w 398293"/>
                  <a:gd name="connsiteY2" fmla="*/ 29786 h 281031"/>
                  <a:gd name="connsiteX3" fmla="*/ 335152 w 398293"/>
                  <a:gd name="connsiteY3" fmla="*/ 7739 h 281031"/>
                  <a:gd name="connsiteX4" fmla="*/ 296009 w 398293"/>
                  <a:gd name="connsiteY4" fmla="*/ 53 h 281031"/>
                  <a:gd name="connsiteX5" fmla="*/ 105236 w 398293"/>
                  <a:gd name="connsiteY5" fmla="*/ 53 h 281031"/>
                  <a:gd name="connsiteX6" fmla="*/ 65260 w 398293"/>
                  <a:gd name="connsiteY6" fmla="*/ 6831 h 281031"/>
                  <a:gd name="connsiteX7" fmla="*/ 31058 w 398293"/>
                  <a:gd name="connsiteY7" fmla="*/ 28660 h 281031"/>
                  <a:gd name="connsiteX8" fmla="*/ 8085 w 398293"/>
                  <a:gd name="connsiteY8" fmla="*/ 62080 h 281031"/>
                  <a:gd name="connsiteX9" fmla="*/ 0 w 398293"/>
                  <a:gd name="connsiteY9" fmla="*/ 101796 h 281031"/>
                  <a:gd name="connsiteX10" fmla="*/ 8085 w 398293"/>
                  <a:gd name="connsiteY10" fmla="*/ 141511 h 281031"/>
                  <a:gd name="connsiteX11" fmla="*/ 31058 w 398293"/>
                  <a:gd name="connsiteY11" fmla="*/ 174932 h 281031"/>
                  <a:gd name="connsiteX12" fmla="*/ 65260 w 398293"/>
                  <a:gd name="connsiteY12" fmla="*/ 196761 h 281031"/>
                  <a:gd name="connsiteX13" fmla="*/ 105236 w 398293"/>
                  <a:gd name="connsiteY13" fmla="*/ 203539 h 281031"/>
                  <a:gd name="connsiteX14" fmla="*/ 149000 w 398293"/>
                  <a:gd name="connsiteY14" fmla="*/ 203539 h 281031"/>
                  <a:gd name="connsiteX15" fmla="*/ 208612 w 398293"/>
                  <a:gd name="connsiteY15" fmla="*/ 281031 h 281031"/>
                  <a:gd name="connsiteX16" fmla="*/ 245958 w 398293"/>
                  <a:gd name="connsiteY16" fmla="*/ 281031 h 281031"/>
                  <a:gd name="connsiteX17" fmla="*/ 245958 w 398293"/>
                  <a:gd name="connsiteY17" fmla="*/ 203539 h 281031"/>
                  <a:gd name="connsiteX18" fmla="*/ 296009 w 398293"/>
                  <a:gd name="connsiteY18" fmla="*/ 203539 h 281031"/>
                  <a:gd name="connsiteX19" fmla="*/ 335152 w 398293"/>
                  <a:gd name="connsiteY19" fmla="*/ 195892 h 281031"/>
                  <a:gd name="connsiteX20" fmla="*/ 368327 w 398293"/>
                  <a:gd name="connsiteY20" fmla="*/ 173875 h 281031"/>
                  <a:gd name="connsiteX21" fmla="*/ 390465 w 398293"/>
                  <a:gd name="connsiteY21" fmla="*/ 140847 h 281031"/>
                  <a:gd name="connsiteX22" fmla="*/ 398294 w 398293"/>
                  <a:gd name="connsiteY22" fmla="*/ 101849 h 281031"/>
                  <a:gd name="connsiteX23" fmla="*/ 220034 w 398293"/>
                  <a:gd name="connsiteY23" fmla="*/ 177743 h 281031"/>
                  <a:gd name="connsiteX24" fmla="*/ 220034 w 398293"/>
                  <a:gd name="connsiteY24" fmla="*/ 253529 h 281031"/>
                  <a:gd name="connsiteX25" fmla="*/ 161705 w 398293"/>
                  <a:gd name="connsiteY25" fmla="*/ 177743 h 281031"/>
                  <a:gd name="connsiteX26" fmla="*/ 105236 w 398293"/>
                  <a:gd name="connsiteY26" fmla="*/ 177743 h 281031"/>
                  <a:gd name="connsiteX27" fmla="*/ 75270 w 398293"/>
                  <a:gd name="connsiteY27" fmla="*/ 172800 h 281031"/>
                  <a:gd name="connsiteX28" fmla="*/ 49603 w 398293"/>
                  <a:gd name="connsiteY28" fmla="*/ 156534 h 281031"/>
                  <a:gd name="connsiteX29" fmla="*/ 32341 w 398293"/>
                  <a:gd name="connsiteY29" fmla="*/ 131536 h 281031"/>
                  <a:gd name="connsiteX30" fmla="*/ 26310 w 398293"/>
                  <a:gd name="connsiteY30" fmla="*/ 101796 h 281031"/>
                  <a:gd name="connsiteX31" fmla="*/ 32341 w 398293"/>
                  <a:gd name="connsiteY31" fmla="*/ 72055 h 281031"/>
                  <a:gd name="connsiteX32" fmla="*/ 49603 w 398293"/>
                  <a:gd name="connsiteY32" fmla="*/ 47059 h 281031"/>
                  <a:gd name="connsiteX33" fmla="*/ 75270 w 398293"/>
                  <a:gd name="connsiteY33" fmla="*/ 30791 h 281031"/>
                  <a:gd name="connsiteX34" fmla="*/ 105236 w 398293"/>
                  <a:gd name="connsiteY34" fmla="*/ 25848 h 281031"/>
                  <a:gd name="connsiteX35" fmla="*/ 296009 w 398293"/>
                  <a:gd name="connsiteY35" fmla="*/ 25848 h 281031"/>
                  <a:gd name="connsiteX36" fmla="*/ 326040 w 398293"/>
                  <a:gd name="connsiteY36" fmla="*/ 30791 h 281031"/>
                  <a:gd name="connsiteX37" fmla="*/ 351708 w 398293"/>
                  <a:gd name="connsiteY37" fmla="*/ 47059 h 281031"/>
                  <a:gd name="connsiteX38" fmla="*/ 368905 w 398293"/>
                  <a:gd name="connsiteY38" fmla="*/ 72055 h 281031"/>
                  <a:gd name="connsiteX39" fmla="*/ 375001 w 398293"/>
                  <a:gd name="connsiteY39" fmla="*/ 101796 h 281031"/>
                  <a:gd name="connsiteX40" fmla="*/ 368905 w 398293"/>
                  <a:gd name="connsiteY40" fmla="*/ 131536 h 281031"/>
                  <a:gd name="connsiteX41" fmla="*/ 351708 w 398293"/>
                  <a:gd name="connsiteY41" fmla="*/ 156534 h 281031"/>
                  <a:gd name="connsiteX42" fmla="*/ 326040 w 398293"/>
                  <a:gd name="connsiteY42" fmla="*/ 172800 h 281031"/>
                  <a:gd name="connsiteX43" fmla="*/ 296009 w 398293"/>
                  <a:gd name="connsiteY43" fmla="*/ 177743 h 281031"/>
                  <a:gd name="connsiteX44" fmla="*/ 220034 w 398293"/>
                  <a:gd name="connsiteY44" fmla="*/ 177743 h 28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8293" h="281031">
                    <a:moveTo>
                      <a:pt x="398294" y="101849"/>
                    </a:moveTo>
                    <a:cubicBezTo>
                      <a:pt x="398294" y="88458"/>
                      <a:pt x="395663" y="75201"/>
                      <a:pt x="390465" y="62836"/>
                    </a:cubicBezTo>
                    <a:cubicBezTo>
                      <a:pt x="385332" y="50471"/>
                      <a:pt x="377824" y="39240"/>
                      <a:pt x="368327" y="29786"/>
                    </a:cubicBezTo>
                    <a:cubicBezTo>
                      <a:pt x="358830" y="20332"/>
                      <a:pt x="347536" y="12840"/>
                      <a:pt x="335152" y="7739"/>
                    </a:cubicBezTo>
                    <a:cubicBezTo>
                      <a:pt x="322703" y="2637"/>
                      <a:pt x="309421" y="25"/>
                      <a:pt x="296009" y="53"/>
                    </a:cubicBezTo>
                    <a:lnTo>
                      <a:pt x="105236" y="53"/>
                    </a:lnTo>
                    <a:cubicBezTo>
                      <a:pt x="91568" y="-388"/>
                      <a:pt x="77965" y="1917"/>
                      <a:pt x="65260" y="6831"/>
                    </a:cubicBezTo>
                    <a:cubicBezTo>
                      <a:pt x="52490" y="11745"/>
                      <a:pt x="40876" y="19168"/>
                      <a:pt x="31058" y="28660"/>
                    </a:cubicBezTo>
                    <a:cubicBezTo>
                      <a:pt x="21240" y="38151"/>
                      <a:pt x="13412" y="49517"/>
                      <a:pt x="8085" y="62080"/>
                    </a:cubicBezTo>
                    <a:cubicBezTo>
                      <a:pt x="2760" y="74645"/>
                      <a:pt x="0" y="88151"/>
                      <a:pt x="0" y="101796"/>
                    </a:cubicBezTo>
                    <a:cubicBezTo>
                      <a:pt x="0" y="115442"/>
                      <a:pt x="2760" y="128947"/>
                      <a:pt x="8085" y="141511"/>
                    </a:cubicBezTo>
                    <a:cubicBezTo>
                      <a:pt x="13412" y="154076"/>
                      <a:pt x="21240" y="165441"/>
                      <a:pt x="31058" y="174932"/>
                    </a:cubicBezTo>
                    <a:cubicBezTo>
                      <a:pt x="40876" y="184423"/>
                      <a:pt x="52490" y="191847"/>
                      <a:pt x="65260" y="196761"/>
                    </a:cubicBezTo>
                    <a:cubicBezTo>
                      <a:pt x="77965" y="201676"/>
                      <a:pt x="91568" y="203981"/>
                      <a:pt x="105236" y="203539"/>
                    </a:cubicBezTo>
                    <a:lnTo>
                      <a:pt x="149000" y="203539"/>
                    </a:lnTo>
                    <a:lnTo>
                      <a:pt x="208612" y="281031"/>
                    </a:lnTo>
                    <a:lnTo>
                      <a:pt x="245958" y="281031"/>
                    </a:lnTo>
                    <a:lnTo>
                      <a:pt x="245958" y="203539"/>
                    </a:lnTo>
                    <a:lnTo>
                      <a:pt x="296009" y="203539"/>
                    </a:lnTo>
                    <a:cubicBezTo>
                      <a:pt x="309421" y="203581"/>
                      <a:pt x="322703" y="200983"/>
                      <a:pt x="335152" y="195892"/>
                    </a:cubicBezTo>
                    <a:cubicBezTo>
                      <a:pt x="347536" y="190802"/>
                      <a:pt x="358766" y="183320"/>
                      <a:pt x="368327" y="173875"/>
                    </a:cubicBezTo>
                    <a:cubicBezTo>
                      <a:pt x="377824" y="164429"/>
                      <a:pt x="385332" y="153205"/>
                      <a:pt x="390465" y="140847"/>
                    </a:cubicBezTo>
                    <a:cubicBezTo>
                      <a:pt x="395663" y="128487"/>
                      <a:pt x="398294" y="115236"/>
                      <a:pt x="398294" y="101849"/>
                    </a:cubicBezTo>
                    <a:close/>
                    <a:moveTo>
                      <a:pt x="220034" y="177743"/>
                    </a:moveTo>
                    <a:lnTo>
                      <a:pt x="220034" y="253529"/>
                    </a:lnTo>
                    <a:lnTo>
                      <a:pt x="161705" y="177743"/>
                    </a:lnTo>
                    <a:lnTo>
                      <a:pt x="105236" y="177743"/>
                    </a:lnTo>
                    <a:cubicBezTo>
                      <a:pt x="95034" y="178126"/>
                      <a:pt x="84831" y="176445"/>
                      <a:pt x="75270" y="172800"/>
                    </a:cubicBezTo>
                    <a:cubicBezTo>
                      <a:pt x="65709" y="169156"/>
                      <a:pt x="56982" y="163624"/>
                      <a:pt x="49603" y="156534"/>
                    </a:cubicBezTo>
                    <a:cubicBezTo>
                      <a:pt x="42223" y="149443"/>
                      <a:pt x="36384" y="140941"/>
                      <a:pt x="32341" y="131536"/>
                    </a:cubicBezTo>
                    <a:cubicBezTo>
                      <a:pt x="28363" y="122131"/>
                      <a:pt x="26310" y="112016"/>
                      <a:pt x="26310" y="101796"/>
                    </a:cubicBezTo>
                    <a:cubicBezTo>
                      <a:pt x="26310" y="91576"/>
                      <a:pt x="28363" y="81461"/>
                      <a:pt x="32341" y="72055"/>
                    </a:cubicBezTo>
                    <a:cubicBezTo>
                      <a:pt x="36384" y="62650"/>
                      <a:pt x="42223" y="54149"/>
                      <a:pt x="49603" y="47059"/>
                    </a:cubicBezTo>
                    <a:cubicBezTo>
                      <a:pt x="56982" y="39969"/>
                      <a:pt x="65709" y="34435"/>
                      <a:pt x="75270" y="30791"/>
                    </a:cubicBezTo>
                    <a:cubicBezTo>
                      <a:pt x="84831" y="27147"/>
                      <a:pt x="95034" y="25466"/>
                      <a:pt x="105236" y="25848"/>
                    </a:cubicBezTo>
                    <a:lnTo>
                      <a:pt x="296009" y="25848"/>
                    </a:lnTo>
                    <a:cubicBezTo>
                      <a:pt x="306277" y="25466"/>
                      <a:pt x="316479" y="27147"/>
                      <a:pt x="326040" y="30791"/>
                    </a:cubicBezTo>
                    <a:cubicBezTo>
                      <a:pt x="335601" y="34435"/>
                      <a:pt x="344328" y="39969"/>
                      <a:pt x="351708" y="47059"/>
                    </a:cubicBezTo>
                    <a:cubicBezTo>
                      <a:pt x="359087" y="54149"/>
                      <a:pt x="364927" y="62650"/>
                      <a:pt x="368905" y="72055"/>
                    </a:cubicBezTo>
                    <a:cubicBezTo>
                      <a:pt x="372948" y="81461"/>
                      <a:pt x="375001" y="91576"/>
                      <a:pt x="375001" y="101796"/>
                    </a:cubicBezTo>
                    <a:cubicBezTo>
                      <a:pt x="375001" y="112016"/>
                      <a:pt x="372948" y="122131"/>
                      <a:pt x="368905" y="131536"/>
                    </a:cubicBezTo>
                    <a:cubicBezTo>
                      <a:pt x="364927" y="140941"/>
                      <a:pt x="359087" y="149443"/>
                      <a:pt x="351708" y="156534"/>
                    </a:cubicBezTo>
                    <a:cubicBezTo>
                      <a:pt x="344328" y="163624"/>
                      <a:pt x="335601" y="169156"/>
                      <a:pt x="326040" y="172800"/>
                    </a:cubicBezTo>
                    <a:cubicBezTo>
                      <a:pt x="316479" y="176445"/>
                      <a:pt x="306277" y="178126"/>
                      <a:pt x="296009" y="177743"/>
                    </a:cubicBezTo>
                    <a:lnTo>
                      <a:pt x="220034" y="177743"/>
                    </a:lnTo>
                    <a:close/>
                  </a:path>
                </a:pathLst>
              </a:custGeom>
              <a:solidFill>
                <a:srgbClr val="2D5967"/>
              </a:solidFill>
              <a:ln w="641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1969B2D3-BB0F-4545-834D-0B5D2BB98A91}"/>
                  </a:ext>
                </a:extLst>
              </p:cNvPr>
              <p:cNvSpPr/>
              <p:nvPr/>
            </p:nvSpPr>
            <p:spPr>
              <a:xfrm>
                <a:off x="10263672" y="2485211"/>
                <a:ext cx="113388" cy="113201"/>
              </a:xfrm>
              <a:custGeom>
                <a:avLst/>
                <a:gdLst>
                  <a:gd name="connsiteX0" fmla="*/ 113388 w 113388"/>
                  <a:gd name="connsiteY0" fmla="*/ 56708 h 113201"/>
                  <a:gd name="connsiteX1" fmla="*/ 103892 w 113388"/>
                  <a:gd name="connsiteY1" fmla="*/ 25233 h 113201"/>
                  <a:gd name="connsiteX2" fmla="*/ 78480 w 113388"/>
                  <a:gd name="connsiteY2" fmla="*/ 4339 h 113201"/>
                  <a:gd name="connsiteX3" fmla="*/ 45690 w 113388"/>
                  <a:gd name="connsiteY3" fmla="*/ 1074 h 113201"/>
                  <a:gd name="connsiteX4" fmla="*/ 16622 w 113388"/>
                  <a:gd name="connsiteY4" fmla="*/ 16540 h 113201"/>
                  <a:gd name="connsiteX5" fmla="*/ 1094 w 113388"/>
                  <a:gd name="connsiteY5" fmla="*/ 45519 h 113201"/>
                  <a:gd name="connsiteX6" fmla="*/ 4302 w 113388"/>
                  <a:gd name="connsiteY6" fmla="*/ 78236 h 113201"/>
                  <a:gd name="connsiteX7" fmla="*/ 25221 w 113388"/>
                  <a:gd name="connsiteY7" fmla="*/ 103655 h 113201"/>
                  <a:gd name="connsiteX8" fmla="*/ 56727 w 113388"/>
                  <a:gd name="connsiteY8" fmla="*/ 113202 h 113201"/>
                  <a:gd name="connsiteX9" fmla="*/ 96768 w 113388"/>
                  <a:gd name="connsiteY9" fmla="*/ 96662 h 113201"/>
                  <a:gd name="connsiteX10" fmla="*/ 113388 w 113388"/>
                  <a:gd name="connsiteY10" fmla="*/ 56708 h 113201"/>
                  <a:gd name="connsiteX11" fmla="*/ 26055 w 113388"/>
                  <a:gd name="connsiteY11" fmla="*/ 56708 h 113201"/>
                  <a:gd name="connsiteX12" fmla="*/ 31188 w 113388"/>
                  <a:gd name="connsiteY12" fmla="*/ 39612 h 113201"/>
                  <a:gd name="connsiteX13" fmla="*/ 44985 w 113388"/>
                  <a:gd name="connsiteY13" fmla="*/ 28259 h 113201"/>
                  <a:gd name="connsiteX14" fmla="*/ 62759 w 113388"/>
                  <a:gd name="connsiteY14" fmla="*/ 26487 h 113201"/>
                  <a:gd name="connsiteX15" fmla="*/ 78545 w 113388"/>
                  <a:gd name="connsiteY15" fmla="*/ 34894 h 113201"/>
                  <a:gd name="connsiteX16" fmla="*/ 86951 w 113388"/>
                  <a:gd name="connsiteY16" fmla="*/ 50638 h 113201"/>
                  <a:gd name="connsiteX17" fmla="*/ 85218 w 113388"/>
                  <a:gd name="connsiteY17" fmla="*/ 68398 h 113201"/>
                  <a:gd name="connsiteX18" fmla="*/ 73796 w 113388"/>
                  <a:gd name="connsiteY18" fmla="*/ 82170 h 113201"/>
                  <a:gd name="connsiteX19" fmla="*/ 56727 w 113388"/>
                  <a:gd name="connsiteY19" fmla="*/ 87299 h 113201"/>
                  <a:gd name="connsiteX20" fmla="*/ 35038 w 113388"/>
                  <a:gd name="connsiteY20" fmla="*/ 78308 h 113201"/>
                  <a:gd name="connsiteX21" fmla="*/ 26055 w 113388"/>
                  <a:gd name="connsiteY21" fmla="*/ 56708 h 113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88" h="113201">
                    <a:moveTo>
                      <a:pt x="113388" y="56708"/>
                    </a:moveTo>
                    <a:cubicBezTo>
                      <a:pt x="113388" y="45508"/>
                      <a:pt x="110116" y="34555"/>
                      <a:pt x="103892" y="25233"/>
                    </a:cubicBezTo>
                    <a:cubicBezTo>
                      <a:pt x="97667" y="15911"/>
                      <a:pt x="88811" y="8639"/>
                      <a:pt x="78480" y="4339"/>
                    </a:cubicBezTo>
                    <a:cubicBezTo>
                      <a:pt x="68085" y="39"/>
                      <a:pt x="56727" y="-1097"/>
                      <a:pt x="45690" y="1074"/>
                    </a:cubicBezTo>
                    <a:cubicBezTo>
                      <a:pt x="34718" y="3247"/>
                      <a:pt x="24579" y="8629"/>
                      <a:pt x="16622" y="16540"/>
                    </a:cubicBezTo>
                    <a:cubicBezTo>
                      <a:pt x="8729" y="24452"/>
                      <a:pt x="3275" y="34537"/>
                      <a:pt x="1094" y="45519"/>
                    </a:cubicBezTo>
                    <a:cubicBezTo>
                      <a:pt x="-1089" y="56502"/>
                      <a:pt x="2" y="67888"/>
                      <a:pt x="4302" y="78236"/>
                    </a:cubicBezTo>
                    <a:cubicBezTo>
                      <a:pt x="8601" y="88585"/>
                      <a:pt x="15852" y="97431"/>
                      <a:pt x="25221" y="103655"/>
                    </a:cubicBezTo>
                    <a:cubicBezTo>
                      <a:pt x="34525" y="109880"/>
                      <a:pt x="45498" y="113202"/>
                      <a:pt x="56727" y="113202"/>
                    </a:cubicBezTo>
                    <a:cubicBezTo>
                      <a:pt x="71743" y="113202"/>
                      <a:pt x="86117" y="107253"/>
                      <a:pt x="96768" y="96662"/>
                    </a:cubicBezTo>
                    <a:cubicBezTo>
                      <a:pt x="107356" y="86070"/>
                      <a:pt x="113388" y="71701"/>
                      <a:pt x="113388" y="56708"/>
                    </a:cubicBezTo>
                    <a:close/>
                    <a:moveTo>
                      <a:pt x="26055" y="56708"/>
                    </a:moveTo>
                    <a:cubicBezTo>
                      <a:pt x="26055" y="50627"/>
                      <a:pt x="27851" y="44677"/>
                      <a:pt x="31188" y="39612"/>
                    </a:cubicBezTo>
                    <a:cubicBezTo>
                      <a:pt x="34589" y="34547"/>
                      <a:pt x="39338" y="30596"/>
                      <a:pt x="44985" y="28259"/>
                    </a:cubicBezTo>
                    <a:cubicBezTo>
                      <a:pt x="50631" y="25923"/>
                      <a:pt x="56791" y="25306"/>
                      <a:pt x="62759" y="26487"/>
                    </a:cubicBezTo>
                    <a:cubicBezTo>
                      <a:pt x="68727" y="27668"/>
                      <a:pt x="74246" y="30594"/>
                      <a:pt x="78545" y="34894"/>
                    </a:cubicBezTo>
                    <a:cubicBezTo>
                      <a:pt x="82844" y="39194"/>
                      <a:pt x="85796" y="44673"/>
                      <a:pt x="86951" y="50638"/>
                    </a:cubicBezTo>
                    <a:cubicBezTo>
                      <a:pt x="88170" y="56603"/>
                      <a:pt x="87528" y="62785"/>
                      <a:pt x="85218" y="68398"/>
                    </a:cubicBezTo>
                    <a:cubicBezTo>
                      <a:pt x="82844" y="74012"/>
                      <a:pt x="78866" y="78805"/>
                      <a:pt x="73796" y="82170"/>
                    </a:cubicBezTo>
                    <a:cubicBezTo>
                      <a:pt x="68727" y="85535"/>
                      <a:pt x="62759" y="87321"/>
                      <a:pt x="56727" y="87299"/>
                    </a:cubicBezTo>
                    <a:cubicBezTo>
                      <a:pt x="48578" y="87272"/>
                      <a:pt x="40813" y="84040"/>
                      <a:pt x="35038" y="78308"/>
                    </a:cubicBezTo>
                    <a:cubicBezTo>
                      <a:pt x="29328" y="72577"/>
                      <a:pt x="26055" y="64812"/>
                      <a:pt x="26055" y="56708"/>
                    </a:cubicBezTo>
                    <a:close/>
                  </a:path>
                </a:pathLst>
              </a:custGeom>
              <a:solidFill>
                <a:srgbClr val="2D5967"/>
              </a:solidFill>
              <a:ln w="641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9C3DB8A0-5073-49CB-9B64-0F4D2B807EF6}"/>
                  </a:ext>
                </a:extLst>
              </p:cNvPr>
              <p:cNvSpPr/>
              <p:nvPr/>
            </p:nvSpPr>
            <p:spPr>
              <a:xfrm>
                <a:off x="10072787" y="2485308"/>
                <a:ext cx="113371" cy="113201"/>
              </a:xfrm>
              <a:custGeom>
                <a:avLst/>
                <a:gdLst>
                  <a:gd name="connsiteX0" fmla="*/ 56775 w 113371"/>
                  <a:gd name="connsiteY0" fmla="*/ 0 h 113201"/>
                  <a:gd name="connsiteX1" fmla="*/ 25269 w 113371"/>
                  <a:gd name="connsiteY1" fmla="*/ 9487 h 113201"/>
                  <a:gd name="connsiteX2" fmla="*/ 4350 w 113371"/>
                  <a:gd name="connsiteY2" fmla="*/ 34867 h 113201"/>
                  <a:gd name="connsiteX3" fmla="*/ 1077 w 113371"/>
                  <a:gd name="connsiteY3" fmla="*/ 67578 h 113201"/>
                  <a:gd name="connsiteX4" fmla="*/ 16541 w 113371"/>
                  <a:gd name="connsiteY4" fmla="*/ 96586 h 113201"/>
                  <a:gd name="connsiteX5" fmla="*/ 45610 w 113371"/>
                  <a:gd name="connsiteY5" fmla="*/ 112106 h 113201"/>
                  <a:gd name="connsiteX6" fmla="*/ 78335 w 113371"/>
                  <a:gd name="connsiteY6" fmla="*/ 108904 h 113201"/>
                  <a:gd name="connsiteX7" fmla="*/ 103811 w 113371"/>
                  <a:gd name="connsiteY7" fmla="*/ 88058 h 113201"/>
                  <a:gd name="connsiteX8" fmla="*/ 113372 w 113371"/>
                  <a:gd name="connsiteY8" fmla="*/ 56601 h 113201"/>
                  <a:gd name="connsiteX9" fmla="*/ 96816 w 113371"/>
                  <a:gd name="connsiteY9" fmla="*/ 16616 h 113201"/>
                  <a:gd name="connsiteX10" fmla="*/ 56775 w 113371"/>
                  <a:gd name="connsiteY10" fmla="*/ 0 h 113201"/>
                  <a:gd name="connsiteX11" fmla="*/ 56775 w 113371"/>
                  <a:gd name="connsiteY11" fmla="*/ 87193 h 113201"/>
                  <a:gd name="connsiteX12" fmla="*/ 39707 w 113371"/>
                  <a:gd name="connsiteY12" fmla="*/ 82064 h 113201"/>
                  <a:gd name="connsiteX13" fmla="*/ 28284 w 113371"/>
                  <a:gd name="connsiteY13" fmla="*/ 68292 h 113201"/>
                  <a:gd name="connsiteX14" fmla="*/ 26552 w 113371"/>
                  <a:gd name="connsiteY14" fmla="*/ 50531 h 113201"/>
                  <a:gd name="connsiteX15" fmla="*/ 34957 w 113371"/>
                  <a:gd name="connsiteY15" fmla="*/ 34787 h 113201"/>
                  <a:gd name="connsiteX16" fmla="*/ 50743 w 113371"/>
                  <a:gd name="connsiteY16" fmla="*/ 26380 h 113201"/>
                  <a:gd name="connsiteX17" fmla="*/ 68518 w 113371"/>
                  <a:gd name="connsiteY17" fmla="*/ 28153 h 113201"/>
                  <a:gd name="connsiteX18" fmla="*/ 82314 w 113371"/>
                  <a:gd name="connsiteY18" fmla="*/ 39506 h 113201"/>
                  <a:gd name="connsiteX19" fmla="*/ 87447 w 113371"/>
                  <a:gd name="connsiteY19" fmla="*/ 56601 h 113201"/>
                  <a:gd name="connsiteX20" fmla="*/ 78464 w 113371"/>
                  <a:gd name="connsiteY20" fmla="*/ 78202 h 113201"/>
                  <a:gd name="connsiteX21" fmla="*/ 56775 w 113371"/>
                  <a:gd name="connsiteY21" fmla="*/ 87193 h 113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71" h="113201">
                    <a:moveTo>
                      <a:pt x="56775" y="0"/>
                    </a:moveTo>
                    <a:cubicBezTo>
                      <a:pt x="45610" y="-21"/>
                      <a:pt x="34637" y="3281"/>
                      <a:pt x="25269" y="9487"/>
                    </a:cubicBezTo>
                    <a:cubicBezTo>
                      <a:pt x="15964" y="15694"/>
                      <a:pt x="8648" y="24527"/>
                      <a:pt x="4350" y="34867"/>
                    </a:cubicBezTo>
                    <a:cubicBezTo>
                      <a:pt x="50" y="45207"/>
                      <a:pt x="-1105" y="56592"/>
                      <a:pt x="1077" y="67578"/>
                    </a:cubicBezTo>
                    <a:cubicBezTo>
                      <a:pt x="3259" y="78564"/>
                      <a:pt x="8648" y="88660"/>
                      <a:pt x="16541" y="96586"/>
                    </a:cubicBezTo>
                    <a:cubicBezTo>
                      <a:pt x="24499" y="104513"/>
                      <a:pt x="34573" y="109914"/>
                      <a:pt x="45610" y="112106"/>
                    </a:cubicBezTo>
                    <a:cubicBezTo>
                      <a:pt x="56583" y="114299"/>
                      <a:pt x="68004" y="113184"/>
                      <a:pt x="78335" y="108904"/>
                    </a:cubicBezTo>
                    <a:cubicBezTo>
                      <a:pt x="88731" y="104623"/>
                      <a:pt x="97586" y="97368"/>
                      <a:pt x="103811" y="88058"/>
                    </a:cubicBezTo>
                    <a:cubicBezTo>
                      <a:pt x="110035" y="78748"/>
                      <a:pt x="113372" y="67800"/>
                      <a:pt x="113372" y="56601"/>
                    </a:cubicBezTo>
                    <a:cubicBezTo>
                      <a:pt x="113372" y="41608"/>
                      <a:pt x="107404" y="27227"/>
                      <a:pt x="96816" y="16616"/>
                    </a:cubicBezTo>
                    <a:cubicBezTo>
                      <a:pt x="86229" y="6004"/>
                      <a:pt x="71791" y="28"/>
                      <a:pt x="56775" y="0"/>
                    </a:cubicBezTo>
                    <a:close/>
                    <a:moveTo>
                      <a:pt x="56775" y="87193"/>
                    </a:moveTo>
                    <a:cubicBezTo>
                      <a:pt x="50679" y="87215"/>
                      <a:pt x="44775" y="85429"/>
                      <a:pt x="39707" y="82064"/>
                    </a:cubicBezTo>
                    <a:cubicBezTo>
                      <a:pt x="34573" y="78699"/>
                      <a:pt x="30659" y="73905"/>
                      <a:pt x="28284" y="68292"/>
                    </a:cubicBezTo>
                    <a:cubicBezTo>
                      <a:pt x="25974" y="62678"/>
                      <a:pt x="25332" y="56497"/>
                      <a:pt x="26552" y="50531"/>
                    </a:cubicBezTo>
                    <a:cubicBezTo>
                      <a:pt x="27707" y="44567"/>
                      <a:pt x="30659" y="39087"/>
                      <a:pt x="34957" y="34787"/>
                    </a:cubicBezTo>
                    <a:cubicBezTo>
                      <a:pt x="39257" y="30488"/>
                      <a:pt x="44775" y="27562"/>
                      <a:pt x="50743" y="26380"/>
                    </a:cubicBezTo>
                    <a:cubicBezTo>
                      <a:pt x="56711" y="25200"/>
                      <a:pt x="62871" y="25816"/>
                      <a:pt x="68518" y="28153"/>
                    </a:cubicBezTo>
                    <a:cubicBezTo>
                      <a:pt x="74101" y="30490"/>
                      <a:pt x="78913" y="34441"/>
                      <a:pt x="82314" y="39506"/>
                    </a:cubicBezTo>
                    <a:cubicBezTo>
                      <a:pt x="85651" y="44570"/>
                      <a:pt x="87447" y="50521"/>
                      <a:pt x="87447" y="56601"/>
                    </a:cubicBezTo>
                    <a:cubicBezTo>
                      <a:pt x="87383" y="64706"/>
                      <a:pt x="84175" y="72471"/>
                      <a:pt x="78464" y="78202"/>
                    </a:cubicBezTo>
                    <a:cubicBezTo>
                      <a:pt x="72688" y="83933"/>
                      <a:pt x="64924" y="87165"/>
                      <a:pt x="56775" y="87193"/>
                    </a:cubicBezTo>
                    <a:close/>
                  </a:path>
                </a:pathLst>
              </a:custGeom>
              <a:solidFill>
                <a:srgbClr val="2D5967"/>
              </a:solidFill>
              <a:ln w="6417" cap="flat">
                <a:noFill/>
                <a:prstDash val="solid"/>
                <a:miter/>
              </a:ln>
            </p:spPr>
            <p:txBody>
              <a:bodyPr rtlCol="0" anchor="ctr"/>
              <a:lstStyle/>
              <a:p>
                <a:endParaRPr lang="en-US"/>
              </a:p>
            </p:txBody>
          </p:sp>
        </p:grpSp>
        <p:grpSp>
          <p:nvGrpSpPr>
            <p:cNvPr id="216" name="Graphic 3">
              <a:extLst>
                <a:ext uri="{FF2B5EF4-FFF2-40B4-BE49-F238E27FC236}">
                  <a16:creationId xmlns:a16="http://schemas.microsoft.com/office/drawing/2014/main" id="{11043AEC-B23B-4324-88E3-BCECFE6A8F00}"/>
                </a:ext>
              </a:extLst>
            </p:cNvPr>
            <p:cNvGrpSpPr/>
            <p:nvPr/>
          </p:nvGrpSpPr>
          <p:grpSpPr>
            <a:xfrm>
              <a:off x="10057437" y="2882387"/>
              <a:ext cx="417094" cy="237423"/>
              <a:chOff x="10057437" y="2882387"/>
              <a:chExt cx="417094" cy="237423"/>
            </a:xfrm>
            <a:solidFill>
              <a:srgbClr val="000000"/>
            </a:solidFill>
          </p:grpSpPr>
          <p:sp>
            <p:nvSpPr>
              <p:cNvPr id="217" name="TextBox 216">
                <a:extLst>
                  <a:ext uri="{FF2B5EF4-FFF2-40B4-BE49-F238E27FC236}">
                    <a16:creationId xmlns:a16="http://schemas.microsoft.com/office/drawing/2014/main" id="{7E9CA370-2F9D-4A90-94EF-5613CED67AFA}"/>
                  </a:ext>
                </a:extLst>
              </p:cNvPr>
              <p:cNvSpPr txBox="1"/>
              <p:nvPr/>
            </p:nvSpPr>
            <p:spPr>
              <a:xfrm>
                <a:off x="10028946" y="2836667"/>
                <a:ext cx="47805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Digital</a:t>
                </a:r>
              </a:p>
            </p:txBody>
          </p:sp>
          <p:sp>
            <p:nvSpPr>
              <p:cNvPr id="218" name="TextBox 217">
                <a:extLst>
                  <a:ext uri="{FF2B5EF4-FFF2-40B4-BE49-F238E27FC236}">
                    <a16:creationId xmlns:a16="http://schemas.microsoft.com/office/drawing/2014/main" id="{B64D96AA-FA91-45EF-B0DF-DA018B0328F9}"/>
                  </a:ext>
                </a:extLst>
              </p:cNvPr>
              <p:cNvSpPr txBox="1"/>
              <p:nvPr/>
            </p:nvSpPr>
            <p:spPr>
              <a:xfrm>
                <a:off x="9965997" y="2939337"/>
                <a:ext cx="59997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Assistant</a:t>
                </a:r>
              </a:p>
            </p:txBody>
          </p:sp>
        </p:grpSp>
      </p:grpSp>
      <p:grpSp>
        <p:nvGrpSpPr>
          <p:cNvPr id="219" name="Graphic 3">
            <a:extLst>
              <a:ext uri="{FF2B5EF4-FFF2-40B4-BE49-F238E27FC236}">
                <a16:creationId xmlns:a16="http://schemas.microsoft.com/office/drawing/2014/main" id="{64DD9045-7A52-4F65-B3A5-01D8C4B0135D}"/>
              </a:ext>
            </a:extLst>
          </p:cNvPr>
          <p:cNvGrpSpPr/>
          <p:nvPr/>
        </p:nvGrpSpPr>
        <p:grpSpPr>
          <a:xfrm>
            <a:off x="10850174" y="1614193"/>
            <a:ext cx="693018" cy="748870"/>
            <a:chOff x="10850174" y="2370940"/>
            <a:chExt cx="693018" cy="748870"/>
          </a:xfrm>
        </p:grpSpPr>
        <p:grpSp>
          <p:nvGrpSpPr>
            <p:cNvPr id="220" name="Graphic 3">
              <a:extLst>
                <a:ext uri="{FF2B5EF4-FFF2-40B4-BE49-F238E27FC236}">
                  <a16:creationId xmlns:a16="http://schemas.microsoft.com/office/drawing/2014/main" id="{30DC711A-F413-4882-AFC4-394A69592797}"/>
                </a:ext>
              </a:extLst>
            </p:cNvPr>
            <p:cNvGrpSpPr/>
            <p:nvPr/>
          </p:nvGrpSpPr>
          <p:grpSpPr>
            <a:xfrm>
              <a:off x="10940715" y="2370940"/>
              <a:ext cx="513347" cy="506217"/>
              <a:chOff x="10940715" y="2370940"/>
              <a:chExt cx="513347" cy="506217"/>
            </a:xfrm>
          </p:grpSpPr>
          <p:grpSp>
            <p:nvGrpSpPr>
              <p:cNvPr id="221" name="Graphic 3">
                <a:extLst>
                  <a:ext uri="{FF2B5EF4-FFF2-40B4-BE49-F238E27FC236}">
                    <a16:creationId xmlns:a16="http://schemas.microsoft.com/office/drawing/2014/main" id="{80FC70D0-7711-46D5-A343-BDDE5B68921F}"/>
                  </a:ext>
                </a:extLst>
              </p:cNvPr>
              <p:cNvGrpSpPr/>
              <p:nvPr/>
            </p:nvGrpSpPr>
            <p:grpSpPr>
              <a:xfrm>
                <a:off x="10940715" y="2370940"/>
                <a:ext cx="513347" cy="506217"/>
                <a:chOff x="10940715" y="2370940"/>
                <a:chExt cx="513347" cy="506217"/>
              </a:xfrm>
              <a:solidFill>
                <a:srgbClr val="FFFFFF"/>
              </a:solidFill>
            </p:grpSpPr>
            <p:sp>
              <p:nvSpPr>
                <p:cNvPr id="222" name="Freeform: Shape 221">
                  <a:extLst>
                    <a:ext uri="{FF2B5EF4-FFF2-40B4-BE49-F238E27FC236}">
                      <a16:creationId xmlns:a16="http://schemas.microsoft.com/office/drawing/2014/main" id="{F5B18D28-92FD-4CC8-9D49-998412B61637}"/>
                    </a:ext>
                  </a:extLst>
                </p:cNvPr>
                <p:cNvSpPr/>
                <p:nvPr/>
              </p:nvSpPr>
              <p:spPr>
                <a:xfrm>
                  <a:off x="10946747" y="2375760"/>
                  <a:ext cx="498418" cy="495371"/>
                </a:xfrm>
                <a:custGeom>
                  <a:avLst/>
                  <a:gdLst>
                    <a:gd name="connsiteX0" fmla="*/ 171073 w 498418"/>
                    <a:gd name="connsiteY0" fmla="*/ 495372 h 495371"/>
                    <a:gd name="connsiteX1" fmla="*/ 153042 w 498418"/>
                    <a:gd name="connsiteY1" fmla="*/ 488140 h 495371"/>
                    <a:gd name="connsiteX2" fmla="*/ 151823 w 498418"/>
                    <a:gd name="connsiteY2" fmla="*/ 486934 h 495371"/>
                    <a:gd name="connsiteX3" fmla="*/ 150604 w 498418"/>
                    <a:gd name="connsiteY3" fmla="*/ 486934 h 495371"/>
                    <a:gd name="connsiteX4" fmla="*/ 131353 w 498418"/>
                    <a:gd name="connsiteY4" fmla="*/ 494166 h 495371"/>
                    <a:gd name="connsiteX5" fmla="*/ 130134 w 498418"/>
                    <a:gd name="connsiteY5" fmla="*/ 494166 h 495371"/>
                    <a:gd name="connsiteX6" fmla="*/ 84317 w 498418"/>
                    <a:gd name="connsiteY6" fmla="*/ 471264 h 495371"/>
                    <a:gd name="connsiteX7" fmla="*/ 40939 w 498418"/>
                    <a:gd name="connsiteY7" fmla="*/ 415822 h 495371"/>
                    <a:gd name="connsiteX8" fmla="*/ 28940 w 498418"/>
                    <a:gd name="connsiteY8" fmla="*/ 380870 h 495371"/>
                    <a:gd name="connsiteX9" fmla="*/ 40939 w 498418"/>
                    <a:gd name="connsiteY9" fmla="*/ 345917 h 495371"/>
                    <a:gd name="connsiteX10" fmla="*/ 84317 w 498418"/>
                    <a:gd name="connsiteY10" fmla="*/ 290473 h 495371"/>
                    <a:gd name="connsiteX11" fmla="*/ 110819 w 498418"/>
                    <a:gd name="connsiteY11" fmla="*/ 271188 h 495371"/>
                    <a:gd name="connsiteX12" fmla="*/ 130134 w 498418"/>
                    <a:gd name="connsiteY12" fmla="*/ 267572 h 495371"/>
                    <a:gd name="connsiteX13" fmla="*/ 132508 w 498418"/>
                    <a:gd name="connsiteY13" fmla="*/ 267572 h 495371"/>
                    <a:gd name="connsiteX14" fmla="*/ 134946 w 498418"/>
                    <a:gd name="connsiteY14" fmla="*/ 267572 h 495371"/>
                    <a:gd name="connsiteX15" fmla="*/ 134946 w 498418"/>
                    <a:gd name="connsiteY15" fmla="*/ 255519 h 495371"/>
                    <a:gd name="connsiteX16" fmla="*/ 0 w 498418"/>
                    <a:gd name="connsiteY16" fmla="*/ 255519 h 495371"/>
                    <a:gd name="connsiteX17" fmla="*/ 1220 w 498418"/>
                    <a:gd name="connsiteY17" fmla="*/ 237440 h 495371"/>
                    <a:gd name="connsiteX18" fmla="*/ 66286 w 498418"/>
                    <a:gd name="connsiteY18" fmla="*/ 138607 h 495371"/>
                    <a:gd name="connsiteX19" fmla="*/ 81943 w 498418"/>
                    <a:gd name="connsiteY19" fmla="*/ 118117 h 495371"/>
                    <a:gd name="connsiteX20" fmla="*/ 134946 w 498418"/>
                    <a:gd name="connsiteY20" fmla="*/ 51827 h 495371"/>
                    <a:gd name="connsiteX21" fmla="*/ 172293 w 498418"/>
                    <a:gd name="connsiteY21" fmla="*/ 44595 h 495371"/>
                    <a:gd name="connsiteX22" fmla="*/ 180763 w 498418"/>
                    <a:gd name="connsiteY22" fmla="*/ 44595 h 495371"/>
                    <a:gd name="connsiteX23" fmla="*/ 183137 w 498418"/>
                    <a:gd name="connsiteY23" fmla="*/ 44595 h 495371"/>
                    <a:gd name="connsiteX24" fmla="*/ 203607 w 498418"/>
                    <a:gd name="connsiteY24" fmla="*/ 36158 h 495371"/>
                    <a:gd name="connsiteX25" fmla="*/ 286769 w 498418"/>
                    <a:gd name="connsiteY25" fmla="*/ 0 h 495371"/>
                    <a:gd name="connsiteX26" fmla="*/ 387963 w 498418"/>
                    <a:gd name="connsiteY26" fmla="*/ 62675 h 495371"/>
                    <a:gd name="connsiteX27" fmla="*/ 408432 w 498418"/>
                    <a:gd name="connsiteY27" fmla="*/ 78343 h 495371"/>
                    <a:gd name="connsiteX28" fmla="*/ 444623 w 498418"/>
                    <a:gd name="connsiteY28" fmla="*/ 94012 h 495371"/>
                    <a:gd name="connsiteX29" fmla="*/ 484344 w 498418"/>
                    <a:gd name="connsiteY29" fmla="*/ 247082 h 495371"/>
                    <a:gd name="connsiteX30" fmla="*/ 479531 w 498418"/>
                    <a:gd name="connsiteY30" fmla="*/ 255519 h 495371"/>
                    <a:gd name="connsiteX31" fmla="*/ 393994 w 498418"/>
                    <a:gd name="connsiteY31" fmla="*/ 255519 h 495371"/>
                    <a:gd name="connsiteX32" fmla="*/ 393994 w 498418"/>
                    <a:gd name="connsiteY32" fmla="*/ 447156 h 495371"/>
                    <a:gd name="connsiteX33" fmla="*/ 253016 w 498418"/>
                    <a:gd name="connsiteY33" fmla="*/ 447156 h 495371"/>
                    <a:gd name="connsiteX34" fmla="*/ 219264 w 498418"/>
                    <a:gd name="connsiteY34" fmla="*/ 471264 h 495371"/>
                    <a:gd name="connsiteX35" fmla="*/ 173512 w 498418"/>
                    <a:gd name="connsiteY35" fmla="*/ 494166 h 495371"/>
                    <a:gd name="connsiteX36" fmla="*/ 171073 w 498418"/>
                    <a:gd name="connsiteY36" fmla="*/ 495372 h 4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8418" h="495371">
                      <a:moveTo>
                        <a:pt x="171073" y="495372"/>
                      </a:moveTo>
                      <a:cubicBezTo>
                        <a:pt x="163886" y="495372"/>
                        <a:pt x="157855" y="491753"/>
                        <a:pt x="153042" y="488140"/>
                      </a:cubicBezTo>
                      <a:cubicBezTo>
                        <a:pt x="153042" y="488140"/>
                        <a:pt x="151823" y="488140"/>
                        <a:pt x="151823" y="486934"/>
                      </a:cubicBezTo>
                      <a:cubicBezTo>
                        <a:pt x="151823" y="486934"/>
                        <a:pt x="151823" y="486934"/>
                        <a:pt x="150604" y="486934"/>
                      </a:cubicBezTo>
                      <a:cubicBezTo>
                        <a:pt x="144572" y="490546"/>
                        <a:pt x="139759" y="494166"/>
                        <a:pt x="131353" y="494166"/>
                      </a:cubicBezTo>
                      <a:lnTo>
                        <a:pt x="130134" y="494166"/>
                      </a:lnTo>
                      <a:cubicBezTo>
                        <a:pt x="112039" y="494166"/>
                        <a:pt x="95162" y="485727"/>
                        <a:pt x="84317" y="471264"/>
                      </a:cubicBezTo>
                      <a:cubicBezTo>
                        <a:pt x="59035" y="465238"/>
                        <a:pt x="40939" y="442337"/>
                        <a:pt x="40939" y="415822"/>
                      </a:cubicBezTo>
                      <a:cubicBezTo>
                        <a:pt x="33753" y="406178"/>
                        <a:pt x="28940" y="394127"/>
                        <a:pt x="28940" y="380870"/>
                      </a:cubicBezTo>
                      <a:cubicBezTo>
                        <a:pt x="28940" y="368813"/>
                        <a:pt x="32534" y="356762"/>
                        <a:pt x="40939" y="345917"/>
                      </a:cubicBezTo>
                      <a:cubicBezTo>
                        <a:pt x="40939" y="319396"/>
                        <a:pt x="59035" y="296499"/>
                        <a:pt x="84317" y="290473"/>
                      </a:cubicBezTo>
                      <a:cubicBezTo>
                        <a:pt x="91568" y="282036"/>
                        <a:pt x="99975" y="274804"/>
                        <a:pt x="110819" y="271188"/>
                      </a:cubicBezTo>
                      <a:cubicBezTo>
                        <a:pt x="116851" y="268777"/>
                        <a:pt x="124102" y="267572"/>
                        <a:pt x="130134" y="267572"/>
                      </a:cubicBezTo>
                      <a:lnTo>
                        <a:pt x="132508" y="267572"/>
                      </a:lnTo>
                      <a:cubicBezTo>
                        <a:pt x="133728" y="267572"/>
                        <a:pt x="133728" y="267572"/>
                        <a:pt x="134946" y="267572"/>
                      </a:cubicBezTo>
                      <a:lnTo>
                        <a:pt x="134946" y="255519"/>
                      </a:lnTo>
                      <a:lnTo>
                        <a:pt x="0" y="255519"/>
                      </a:lnTo>
                      <a:lnTo>
                        <a:pt x="1220" y="237440"/>
                      </a:lnTo>
                      <a:cubicBezTo>
                        <a:pt x="4813" y="195256"/>
                        <a:pt x="28940" y="159097"/>
                        <a:pt x="66286" y="138607"/>
                      </a:cubicBezTo>
                      <a:cubicBezTo>
                        <a:pt x="74692" y="133786"/>
                        <a:pt x="79505" y="126554"/>
                        <a:pt x="81943" y="118117"/>
                      </a:cubicBezTo>
                      <a:cubicBezTo>
                        <a:pt x="87975" y="87985"/>
                        <a:pt x="107226" y="63880"/>
                        <a:pt x="134946" y="51827"/>
                      </a:cubicBezTo>
                      <a:cubicBezTo>
                        <a:pt x="147010" y="47006"/>
                        <a:pt x="159074" y="44595"/>
                        <a:pt x="172293" y="44595"/>
                      </a:cubicBezTo>
                      <a:cubicBezTo>
                        <a:pt x="174731" y="44595"/>
                        <a:pt x="178324" y="44595"/>
                        <a:pt x="180763" y="44595"/>
                      </a:cubicBezTo>
                      <a:cubicBezTo>
                        <a:pt x="181918" y="44595"/>
                        <a:pt x="183137" y="44595"/>
                        <a:pt x="183137" y="44595"/>
                      </a:cubicBezTo>
                      <a:cubicBezTo>
                        <a:pt x="191608" y="44595"/>
                        <a:pt x="198794" y="40979"/>
                        <a:pt x="203607" y="36158"/>
                      </a:cubicBezTo>
                      <a:cubicBezTo>
                        <a:pt x="225296" y="13258"/>
                        <a:pt x="255455" y="0"/>
                        <a:pt x="286769" y="0"/>
                      </a:cubicBezTo>
                      <a:cubicBezTo>
                        <a:pt x="330147" y="0"/>
                        <a:pt x="368712" y="24106"/>
                        <a:pt x="387963" y="62675"/>
                      </a:cubicBezTo>
                      <a:cubicBezTo>
                        <a:pt x="391620" y="71111"/>
                        <a:pt x="400027" y="77138"/>
                        <a:pt x="408432" y="78343"/>
                      </a:cubicBezTo>
                      <a:cubicBezTo>
                        <a:pt x="421715" y="80753"/>
                        <a:pt x="433779" y="86780"/>
                        <a:pt x="444623" y="94012"/>
                      </a:cubicBezTo>
                      <a:cubicBezTo>
                        <a:pt x="496408" y="126554"/>
                        <a:pt x="513284" y="194050"/>
                        <a:pt x="484344" y="247082"/>
                      </a:cubicBezTo>
                      <a:lnTo>
                        <a:pt x="479531" y="255519"/>
                      </a:lnTo>
                      <a:lnTo>
                        <a:pt x="393994" y="255519"/>
                      </a:lnTo>
                      <a:lnTo>
                        <a:pt x="393994" y="447156"/>
                      </a:lnTo>
                      <a:lnTo>
                        <a:pt x="253016" y="447156"/>
                      </a:lnTo>
                      <a:cubicBezTo>
                        <a:pt x="244611" y="459213"/>
                        <a:pt x="232547" y="467651"/>
                        <a:pt x="219264" y="471264"/>
                      </a:cubicBezTo>
                      <a:cubicBezTo>
                        <a:pt x="208420" y="485727"/>
                        <a:pt x="191608" y="494166"/>
                        <a:pt x="173512" y="494166"/>
                      </a:cubicBezTo>
                      <a:lnTo>
                        <a:pt x="171073" y="495372"/>
                      </a:lnTo>
                      <a:close/>
                    </a:path>
                  </a:pathLst>
                </a:custGeom>
                <a:solidFill>
                  <a:srgbClr val="FFFFFF"/>
                </a:solidFill>
                <a:ln w="6417"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6200ABAE-4121-4080-9AC9-EA968C705ADD}"/>
                    </a:ext>
                  </a:extLst>
                </p:cNvPr>
                <p:cNvSpPr/>
                <p:nvPr/>
              </p:nvSpPr>
              <p:spPr>
                <a:xfrm>
                  <a:off x="10940715" y="2370940"/>
                  <a:ext cx="513347" cy="506217"/>
                </a:xfrm>
                <a:custGeom>
                  <a:avLst/>
                  <a:gdLst>
                    <a:gd name="connsiteX0" fmla="*/ 294019 w 513347"/>
                    <a:gd name="connsiteY0" fmla="*/ 12053 h 506217"/>
                    <a:gd name="connsiteX1" fmla="*/ 390400 w 513347"/>
                    <a:gd name="connsiteY1" fmla="*/ 71111 h 506217"/>
                    <a:gd name="connsiteX2" fmla="*/ 414464 w 513347"/>
                    <a:gd name="connsiteY2" fmla="*/ 90396 h 506217"/>
                    <a:gd name="connsiteX3" fmla="*/ 449436 w 513347"/>
                    <a:gd name="connsiteY3" fmla="*/ 104859 h 506217"/>
                    <a:gd name="connsiteX4" fmla="*/ 488001 w 513347"/>
                    <a:gd name="connsiteY4" fmla="*/ 249493 h 506217"/>
                    <a:gd name="connsiteX5" fmla="*/ 485563 w 513347"/>
                    <a:gd name="connsiteY5" fmla="*/ 255519 h 506217"/>
                    <a:gd name="connsiteX6" fmla="*/ 396433 w 513347"/>
                    <a:gd name="connsiteY6" fmla="*/ 255519 h 506217"/>
                    <a:gd name="connsiteX7" fmla="*/ 396433 w 513347"/>
                    <a:gd name="connsiteY7" fmla="*/ 447157 h 506217"/>
                    <a:gd name="connsiteX8" fmla="*/ 255455 w 513347"/>
                    <a:gd name="connsiteY8" fmla="*/ 447157 h 506217"/>
                    <a:gd name="connsiteX9" fmla="*/ 221702 w 513347"/>
                    <a:gd name="connsiteY9" fmla="*/ 471265 h 506217"/>
                    <a:gd name="connsiteX10" fmla="*/ 179543 w 513347"/>
                    <a:gd name="connsiteY10" fmla="*/ 494167 h 506217"/>
                    <a:gd name="connsiteX11" fmla="*/ 178324 w 513347"/>
                    <a:gd name="connsiteY11" fmla="*/ 494167 h 506217"/>
                    <a:gd name="connsiteX12" fmla="*/ 162667 w 513347"/>
                    <a:gd name="connsiteY12" fmla="*/ 488135 h 506217"/>
                    <a:gd name="connsiteX13" fmla="*/ 159074 w 513347"/>
                    <a:gd name="connsiteY13" fmla="*/ 485729 h 506217"/>
                    <a:gd name="connsiteX14" fmla="*/ 155416 w 513347"/>
                    <a:gd name="connsiteY14" fmla="*/ 488135 h 506217"/>
                    <a:gd name="connsiteX15" fmla="*/ 139759 w 513347"/>
                    <a:gd name="connsiteY15" fmla="*/ 494167 h 506217"/>
                    <a:gd name="connsiteX16" fmla="*/ 138539 w 513347"/>
                    <a:gd name="connsiteY16" fmla="*/ 494167 h 506217"/>
                    <a:gd name="connsiteX17" fmla="*/ 96381 w 513347"/>
                    <a:gd name="connsiteY17" fmla="*/ 471265 h 506217"/>
                    <a:gd name="connsiteX18" fmla="*/ 55442 w 513347"/>
                    <a:gd name="connsiteY18" fmla="*/ 421849 h 506217"/>
                    <a:gd name="connsiteX19" fmla="*/ 55442 w 513347"/>
                    <a:gd name="connsiteY19" fmla="*/ 419436 h 506217"/>
                    <a:gd name="connsiteX20" fmla="*/ 43378 w 513347"/>
                    <a:gd name="connsiteY20" fmla="*/ 386896 h 506217"/>
                    <a:gd name="connsiteX21" fmla="*/ 55442 w 513347"/>
                    <a:gd name="connsiteY21" fmla="*/ 354350 h 506217"/>
                    <a:gd name="connsiteX22" fmla="*/ 55442 w 513347"/>
                    <a:gd name="connsiteY22" fmla="*/ 351944 h 506217"/>
                    <a:gd name="connsiteX23" fmla="*/ 96381 w 513347"/>
                    <a:gd name="connsiteY23" fmla="*/ 302525 h 506217"/>
                    <a:gd name="connsiteX24" fmla="*/ 121727 w 513347"/>
                    <a:gd name="connsiteY24" fmla="*/ 283241 h 506217"/>
                    <a:gd name="connsiteX25" fmla="*/ 138539 w 513347"/>
                    <a:gd name="connsiteY25" fmla="*/ 279625 h 506217"/>
                    <a:gd name="connsiteX26" fmla="*/ 140978 w 513347"/>
                    <a:gd name="connsiteY26" fmla="*/ 279625 h 506217"/>
                    <a:gd name="connsiteX27" fmla="*/ 149384 w 513347"/>
                    <a:gd name="connsiteY27" fmla="*/ 282035 h 506217"/>
                    <a:gd name="connsiteX28" fmla="*/ 149384 w 513347"/>
                    <a:gd name="connsiteY28" fmla="*/ 255519 h 506217"/>
                    <a:gd name="connsiteX29" fmla="*/ 13283 w 513347"/>
                    <a:gd name="connsiteY29" fmla="*/ 255519 h 506217"/>
                    <a:gd name="connsiteX30" fmla="*/ 14438 w 513347"/>
                    <a:gd name="connsiteY30" fmla="*/ 244672 h 506217"/>
                    <a:gd name="connsiteX31" fmla="*/ 75911 w 513347"/>
                    <a:gd name="connsiteY31" fmla="*/ 150660 h 506217"/>
                    <a:gd name="connsiteX32" fmla="*/ 94007 w 513347"/>
                    <a:gd name="connsiteY32" fmla="*/ 126554 h 506217"/>
                    <a:gd name="connsiteX33" fmla="*/ 144572 w 513347"/>
                    <a:gd name="connsiteY33" fmla="*/ 63880 h 506217"/>
                    <a:gd name="connsiteX34" fmla="*/ 179543 w 513347"/>
                    <a:gd name="connsiteY34" fmla="*/ 56648 h 506217"/>
                    <a:gd name="connsiteX35" fmla="*/ 187950 w 513347"/>
                    <a:gd name="connsiteY35" fmla="*/ 56648 h 506217"/>
                    <a:gd name="connsiteX36" fmla="*/ 191607 w 513347"/>
                    <a:gd name="connsiteY36" fmla="*/ 56648 h 506217"/>
                    <a:gd name="connsiteX37" fmla="*/ 216890 w 513347"/>
                    <a:gd name="connsiteY37" fmla="*/ 45800 h 506217"/>
                    <a:gd name="connsiteX38" fmla="*/ 294019 w 513347"/>
                    <a:gd name="connsiteY38" fmla="*/ 12053 h 506217"/>
                    <a:gd name="connsiteX39" fmla="*/ 294019 w 513347"/>
                    <a:gd name="connsiteY39" fmla="*/ 0 h 506217"/>
                    <a:gd name="connsiteX40" fmla="*/ 206045 w 513347"/>
                    <a:gd name="connsiteY40" fmla="*/ 38568 h 506217"/>
                    <a:gd name="connsiteX41" fmla="*/ 190388 w 513347"/>
                    <a:gd name="connsiteY41" fmla="*/ 45800 h 506217"/>
                    <a:gd name="connsiteX42" fmla="*/ 187950 w 513347"/>
                    <a:gd name="connsiteY42" fmla="*/ 45800 h 506217"/>
                    <a:gd name="connsiteX43" fmla="*/ 178324 w 513347"/>
                    <a:gd name="connsiteY43" fmla="*/ 45800 h 506217"/>
                    <a:gd name="connsiteX44" fmla="*/ 138539 w 513347"/>
                    <a:gd name="connsiteY44" fmla="*/ 54237 h 506217"/>
                    <a:gd name="connsiteX45" fmla="*/ 81943 w 513347"/>
                    <a:gd name="connsiteY45" fmla="*/ 125349 h 506217"/>
                    <a:gd name="connsiteX46" fmla="*/ 69880 w 513347"/>
                    <a:gd name="connsiteY46" fmla="*/ 141018 h 506217"/>
                    <a:gd name="connsiteX47" fmla="*/ 2438 w 513347"/>
                    <a:gd name="connsiteY47" fmla="*/ 244672 h 506217"/>
                    <a:gd name="connsiteX48" fmla="*/ 1219 w 513347"/>
                    <a:gd name="connsiteY48" fmla="*/ 255519 h 506217"/>
                    <a:gd name="connsiteX49" fmla="*/ 0 w 513347"/>
                    <a:gd name="connsiteY49" fmla="*/ 267572 h 506217"/>
                    <a:gd name="connsiteX50" fmla="*/ 13283 w 513347"/>
                    <a:gd name="connsiteY50" fmla="*/ 267572 h 506217"/>
                    <a:gd name="connsiteX51" fmla="*/ 131353 w 513347"/>
                    <a:gd name="connsiteY51" fmla="*/ 267572 h 506217"/>
                    <a:gd name="connsiteX52" fmla="*/ 115696 w 513347"/>
                    <a:gd name="connsiteY52" fmla="*/ 271188 h 506217"/>
                    <a:gd name="connsiteX53" fmla="*/ 87975 w 513347"/>
                    <a:gd name="connsiteY53" fmla="*/ 291678 h 506217"/>
                    <a:gd name="connsiteX54" fmla="*/ 40939 w 513347"/>
                    <a:gd name="connsiteY54" fmla="*/ 350738 h 506217"/>
                    <a:gd name="connsiteX55" fmla="*/ 28940 w 513347"/>
                    <a:gd name="connsiteY55" fmla="*/ 386896 h 506217"/>
                    <a:gd name="connsiteX56" fmla="*/ 40939 w 513347"/>
                    <a:gd name="connsiteY56" fmla="*/ 423055 h 506217"/>
                    <a:gd name="connsiteX57" fmla="*/ 86756 w 513347"/>
                    <a:gd name="connsiteY57" fmla="*/ 482110 h 506217"/>
                    <a:gd name="connsiteX58" fmla="*/ 136165 w 513347"/>
                    <a:gd name="connsiteY58" fmla="*/ 506218 h 506217"/>
                    <a:gd name="connsiteX59" fmla="*/ 138539 w 513347"/>
                    <a:gd name="connsiteY59" fmla="*/ 506218 h 506217"/>
                    <a:gd name="connsiteX60" fmla="*/ 157854 w 513347"/>
                    <a:gd name="connsiteY60" fmla="*/ 500192 h 506217"/>
                    <a:gd name="connsiteX61" fmla="*/ 177105 w 513347"/>
                    <a:gd name="connsiteY61" fmla="*/ 506218 h 506217"/>
                    <a:gd name="connsiteX62" fmla="*/ 179543 w 513347"/>
                    <a:gd name="connsiteY62" fmla="*/ 506218 h 506217"/>
                    <a:gd name="connsiteX63" fmla="*/ 228953 w 513347"/>
                    <a:gd name="connsiteY63" fmla="*/ 482110 h 506217"/>
                    <a:gd name="connsiteX64" fmla="*/ 262642 w 513347"/>
                    <a:gd name="connsiteY64" fmla="*/ 459214 h 506217"/>
                    <a:gd name="connsiteX65" fmla="*/ 396433 w 513347"/>
                    <a:gd name="connsiteY65" fmla="*/ 459214 h 506217"/>
                    <a:gd name="connsiteX66" fmla="*/ 408496 w 513347"/>
                    <a:gd name="connsiteY66" fmla="*/ 459214 h 506217"/>
                    <a:gd name="connsiteX67" fmla="*/ 408496 w 513347"/>
                    <a:gd name="connsiteY67" fmla="*/ 447157 h 506217"/>
                    <a:gd name="connsiteX68" fmla="*/ 408496 w 513347"/>
                    <a:gd name="connsiteY68" fmla="*/ 267572 h 506217"/>
                    <a:gd name="connsiteX69" fmla="*/ 485563 w 513347"/>
                    <a:gd name="connsiteY69" fmla="*/ 267572 h 506217"/>
                    <a:gd name="connsiteX70" fmla="*/ 492814 w 513347"/>
                    <a:gd name="connsiteY70" fmla="*/ 267572 h 506217"/>
                    <a:gd name="connsiteX71" fmla="*/ 496407 w 513347"/>
                    <a:gd name="connsiteY71" fmla="*/ 261545 h 506217"/>
                    <a:gd name="connsiteX72" fmla="*/ 498845 w 513347"/>
                    <a:gd name="connsiteY72" fmla="*/ 255519 h 506217"/>
                    <a:gd name="connsiteX73" fmla="*/ 456687 w 513347"/>
                    <a:gd name="connsiteY73" fmla="*/ 94012 h 506217"/>
                    <a:gd name="connsiteX74" fmla="*/ 418122 w 513347"/>
                    <a:gd name="connsiteY74" fmla="*/ 78343 h 506217"/>
                    <a:gd name="connsiteX75" fmla="*/ 400026 w 513347"/>
                    <a:gd name="connsiteY75" fmla="*/ 66290 h 506217"/>
                    <a:gd name="connsiteX76" fmla="*/ 294019 w 513347"/>
                    <a:gd name="connsiteY76" fmla="*/ 0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13347" h="506217">
                      <a:moveTo>
                        <a:pt x="294019" y="12053"/>
                      </a:moveTo>
                      <a:cubicBezTo>
                        <a:pt x="334959" y="12053"/>
                        <a:pt x="372305" y="34953"/>
                        <a:pt x="390400" y="71111"/>
                      </a:cubicBezTo>
                      <a:cubicBezTo>
                        <a:pt x="395213" y="80753"/>
                        <a:pt x="403620" y="87985"/>
                        <a:pt x="414464" y="90396"/>
                      </a:cubicBezTo>
                      <a:cubicBezTo>
                        <a:pt x="426527" y="92806"/>
                        <a:pt x="438591" y="97627"/>
                        <a:pt x="449436" y="104859"/>
                      </a:cubicBezTo>
                      <a:cubicBezTo>
                        <a:pt x="497626" y="134991"/>
                        <a:pt x="514503" y="198871"/>
                        <a:pt x="488001" y="249493"/>
                      </a:cubicBezTo>
                      <a:lnTo>
                        <a:pt x="485563" y="255519"/>
                      </a:lnTo>
                      <a:lnTo>
                        <a:pt x="396433" y="255519"/>
                      </a:lnTo>
                      <a:lnTo>
                        <a:pt x="396433" y="447157"/>
                      </a:lnTo>
                      <a:lnTo>
                        <a:pt x="255455" y="447157"/>
                      </a:lnTo>
                      <a:cubicBezTo>
                        <a:pt x="248204" y="459214"/>
                        <a:pt x="236140" y="468852"/>
                        <a:pt x="221702" y="471265"/>
                      </a:cubicBezTo>
                      <a:cubicBezTo>
                        <a:pt x="212077" y="485729"/>
                        <a:pt x="196419" y="494167"/>
                        <a:pt x="179543" y="494167"/>
                      </a:cubicBezTo>
                      <a:lnTo>
                        <a:pt x="178324" y="494167"/>
                      </a:lnTo>
                      <a:cubicBezTo>
                        <a:pt x="172292" y="494167"/>
                        <a:pt x="167479" y="490548"/>
                        <a:pt x="162667" y="488135"/>
                      </a:cubicBezTo>
                      <a:cubicBezTo>
                        <a:pt x="161448" y="486935"/>
                        <a:pt x="160228" y="486935"/>
                        <a:pt x="159074" y="485729"/>
                      </a:cubicBezTo>
                      <a:cubicBezTo>
                        <a:pt x="157854" y="486935"/>
                        <a:pt x="156635" y="486935"/>
                        <a:pt x="155416" y="488135"/>
                      </a:cubicBezTo>
                      <a:cubicBezTo>
                        <a:pt x="150603" y="490548"/>
                        <a:pt x="145790" y="494167"/>
                        <a:pt x="139759" y="494167"/>
                      </a:cubicBezTo>
                      <a:lnTo>
                        <a:pt x="138539" y="494167"/>
                      </a:lnTo>
                      <a:cubicBezTo>
                        <a:pt x="121727" y="494167"/>
                        <a:pt x="106006" y="485729"/>
                        <a:pt x="96381" y="471265"/>
                      </a:cubicBezTo>
                      <a:cubicBezTo>
                        <a:pt x="72318" y="466446"/>
                        <a:pt x="55442" y="445951"/>
                        <a:pt x="55442" y="421849"/>
                      </a:cubicBezTo>
                      <a:cubicBezTo>
                        <a:pt x="55442" y="420643"/>
                        <a:pt x="55442" y="420643"/>
                        <a:pt x="55442" y="419436"/>
                      </a:cubicBezTo>
                      <a:cubicBezTo>
                        <a:pt x="48191" y="409792"/>
                        <a:pt x="43378" y="398947"/>
                        <a:pt x="43378" y="386896"/>
                      </a:cubicBezTo>
                      <a:cubicBezTo>
                        <a:pt x="43378" y="374839"/>
                        <a:pt x="46971" y="363995"/>
                        <a:pt x="55442" y="354350"/>
                      </a:cubicBezTo>
                      <a:cubicBezTo>
                        <a:pt x="55442" y="353144"/>
                        <a:pt x="55442" y="353144"/>
                        <a:pt x="55442" y="351944"/>
                      </a:cubicBezTo>
                      <a:cubicBezTo>
                        <a:pt x="55442" y="327836"/>
                        <a:pt x="73473" y="306141"/>
                        <a:pt x="96381" y="302525"/>
                      </a:cubicBezTo>
                      <a:cubicBezTo>
                        <a:pt x="102413" y="294088"/>
                        <a:pt x="110883" y="286857"/>
                        <a:pt x="121727" y="283241"/>
                      </a:cubicBezTo>
                      <a:cubicBezTo>
                        <a:pt x="127695" y="280830"/>
                        <a:pt x="132572" y="279625"/>
                        <a:pt x="138539" y="279625"/>
                      </a:cubicBezTo>
                      <a:cubicBezTo>
                        <a:pt x="139759" y="279625"/>
                        <a:pt x="139759" y="279625"/>
                        <a:pt x="140978" y="279625"/>
                      </a:cubicBezTo>
                      <a:cubicBezTo>
                        <a:pt x="144572" y="279625"/>
                        <a:pt x="147010" y="280830"/>
                        <a:pt x="149384" y="282035"/>
                      </a:cubicBezTo>
                      <a:lnTo>
                        <a:pt x="149384" y="255519"/>
                      </a:lnTo>
                      <a:lnTo>
                        <a:pt x="13283" y="255519"/>
                      </a:lnTo>
                      <a:lnTo>
                        <a:pt x="14438" y="244672"/>
                      </a:lnTo>
                      <a:cubicBezTo>
                        <a:pt x="16876" y="204897"/>
                        <a:pt x="39784" y="169944"/>
                        <a:pt x="75911" y="150660"/>
                      </a:cubicBezTo>
                      <a:cubicBezTo>
                        <a:pt x="85536" y="145839"/>
                        <a:pt x="92787" y="136196"/>
                        <a:pt x="94007" y="126554"/>
                      </a:cubicBezTo>
                      <a:cubicBezTo>
                        <a:pt x="100038" y="98833"/>
                        <a:pt x="118070" y="75932"/>
                        <a:pt x="144572" y="63880"/>
                      </a:cubicBezTo>
                      <a:cubicBezTo>
                        <a:pt x="155416" y="59059"/>
                        <a:pt x="167479" y="56648"/>
                        <a:pt x="179543" y="56648"/>
                      </a:cubicBezTo>
                      <a:cubicBezTo>
                        <a:pt x="181917" y="56648"/>
                        <a:pt x="184356" y="56648"/>
                        <a:pt x="187950" y="56648"/>
                      </a:cubicBezTo>
                      <a:cubicBezTo>
                        <a:pt x="189168" y="56648"/>
                        <a:pt x="190388" y="56648"/>
                        <a:pt x="191607" y="56648"/>
                      </a:cubicBezTo>
                      <a:cubicBezTo>
                        <a:pt x="201232" y="56648"/>
                        <a:pt x="209639" y="53032"/>
                        <a:pt x="216890" y="45800"/>
                      </a:cubicBezTo>
                      <a:cubicBezTo>
                        <a:pt x="234985" y="24106"/>
                        <a:pt x="263861" y="12053"/>
                        <a:pt x="294019" y="12053"/>
                      </a:cubicBezTo>
                      <a:close/>
                      <a:moveTo>
                        <a:pt x="294019" y="0"/>
                      </a:moveTo>
                      <a:cubicBezTo>
                        <a:pt x="261486" y="0"/>
                        <a:pt x="228953" y="14463"/>
                        <a:pt x="206045" y="38568"/>
                      </a:cubicBezTo>
                      <a:cubicBezTo>
                        <a:pt x="202452" y="43390"/>
                        <a:pt x="196419" y="45800"/>
                        <a:pt x="190388" y="45800"/>
                      </a:cubicBezTo>
                      <a:cubicBezTo>
                        <a:pt x="189168" y="45800"/>
                        <a:pt x="189168" y="45800"/>
                        <a:pt x="187950" y="45800"/>
                      </a:cubicBezTo>
                      <a:cubicBezTo>
                        <a:pt x="184356" y="45800"/>
                        <a:pt x="181917" y="45800"/>
                        <a:pt x="178324" y="45800"/>
                      </a:cubicBezTo>
                      <a:cubicBezTo>
                        <a:pt x="165105" y="45800"/>
                        <a:pt x="150603" y="48211"/>
                        <a:pt x="138539" y="54237"/>
                      </a:cubicBezTo>
                      <a:cubicBezTo>
                        <a:pt x="109664" y="67496"/>
                        <a:pt x="87975" y="94012"/>
                        <a:pt x="81943" y="125349"/>
                      </a:cubicBezTo>
                      <a:cubicBezTo>
                        <a:pt x="80724" y="132580"/>
                        <a:pt x="75911" y="138607"/>
                        <a:pt x="69880" y="141018"/>
                      </a:cubicBezTo>
                      <a:cubicBezTo>
                        <a:pt x="31314" y="161507"/>
                        <a:pt x="4813" y="200077"/>
                        <a:pt x="2438" y="244672"/>
                      </a:cubicBezTo>
                      <a:lnTo>
                        <a:pt x="1219" y="255519"/>
                      </a:lnTo>
                      <a:lnTo>
                        <a:pt x="0" y="267572"/>
                      </a:lnTo>
                      <a:lnTo>
                        <a:pt x="13283" y="267572"/>
                      </a:lnTo>
                      <a:lnTo>
                        <a:pt x="131353" y="267572"/>
                      </a:lnTo>
                      <a:cubicBezTo>
                        <a:pt x="126540" y="267572"/>
                        <a:pt x="120508" y="268777"/>
                        <a:pt x="115696" y="271188"/>
                      </a:cubicBezTo>
                      <a:cubicBezTo>
                        <a:pt x="104851" y="274804"/>
                        <a:pt x="95161" y="282035"/>
                        <a:pt x="87975" y="291678"/>
                      </a:cubicBezTo>
                      <a:cubicBezTo>
                        <a:pt x="61473" y="298909"/>
                        <a:pt x="42158" y="323017"/>
                        <a:pt x="40939" y="350738"/>
                      </a:cubicBezTo>
                      <a:cubicBezTo>
                        <a:pt x="33753" y="361582"/>
                        <a:pt x="28940" y="373639"/>
                        <a:pt x="28940" y="386896"/>
                      </a:cubicBezTo>
                      <a:cubicBezTo>
                        <a:pt x="28940" y="400154"/>
                        <a:pt x="32533" y="412205"/>
                        <a:pt x="40939" y="423055"/>
                      </a:cubicBezTo>
                      <a:cubicBezTo>
                        <a:pt x="40939" y="450776"/>
                        <a:pt x="60254" y="474878"/>
                        <a:pt x="86756" y="482110"/>
                      </a:cubicBezTo>
                      <a:cubicBezTo>
                        <a:pt x="98820" y="497780"/>
                        <a:pt x="116850" y="506218"/>
                        <a:pt x="136165" y="506218"/>
                      </a:cubicBezTo>
                      <a:cubicBezTo>
                        <a:pt x="137385" y="506218"/>
                        <a:pt x="137385" y="506218"/>
                        <a:pt x="138539" y="506218"/>
                      </a:cubicBezTo>
                      <a:cubicBezTo>
                        <a:pt x="147010" y="506218"/>
                        <a:pt x="153042" y="502599"/>
                        <a:pt x="157854" y="500192"/>
                      </a:cubicBezTo>
                      <a:cubicBezTo>
                        <a:pt x="162667" y="503805"/>
                        <a:pt x="168699" y="506218"/>
                        <a:pt x="177105" y="506218"/>
                      </a:cubicBezTo>
                      <a:cubicBezTo>
                        <a:pt x="177105" y="506218"/>
                        <a:pt x="178324" y="506218"/>
                        <a:pt x="179543" y="506218"/>
                      </a:cubicBezTo>
                      <a:cubicBezTo>
                        <a:pt x="198794" y="506218"/>
                        <a:pt x="216890" y="497780"/>
                        <a:pt x="228953" y="482110"/>
                      </a:cubicBezTo>
                      <a:cubicBezTo>
                        <a:pt x="242172" y="478497"/>
                        <a:pt x="254235" y="470059"/>
                        <a:pt x="262642" y="459214"/>
                      </a:cubicBezTo>
                      <a:lnTo>
                        <a:pt x="396433" y="459214"/>
                      </a:lnTo>
                      <a:lnTo>
                        <a:pt x="408496" y="459214"/>
                      </a:lnTo>
                      <a:lnTo>
                        <a:pt x="408496" y="447157"/>
                      </a:lnTo>
                      <a:lnTo>
                        <a:pt x="408496" y="267572"/>
                      </a:lnTo>
                      <a:lnTo>
                        <a:pt x="485563" y="267572"/>
                      </a:lnTo>
                      <a:lnTo>
                        <a:pt x="492814" y="267572"/>
                      </a:lnTo>
                      <a:lnTo>
                        <a:pt x="496407" y="261545"/>
                      </a:lnTo>
                      <a:lnTo>
                        <a:pt x="498845" y="255519"/>
                      </a:lnTo>
                      <a:cubicBezTo>
                        <a:pt x="528941" y="198871"/>
                        <a:pt x="510909" y="128964"/>
                        <a:pt x="456687" y="94012"/>
                      </a:cubicBezTo>
                      <a:cubicBezTo>
                        <a:pt x="444623" y="86780"/>
                        <a:pt x="431340" y="80753"/>
                        <a:pt x="418122" y="78343"/>
                      </a:cubicBezTo>
                      <a:cubicBezTo>
                        <a:pt x="409651" y="77138"/>
                        <a:pt x="403620" y="72317"/>
                        <a:pt x="400026" y="66290"/>
                      </a:cubicBezTo>
                      <a:cubicBezTo>
                        <a:pt x="379556" y="25311"/>
                        <a:pt x="338553" y="0"/>
                        <a:pt x="294019" y="0"/>
                      </a:cubicBezTo>
                      <a:close/>
                    </a:path>
                  </a:pathLst>
                </a:custGeom>
                <a:solidFill>
                  <a:srgbClr val="FFFFFF"/>
                </a:solidFill>
                <a:ln w="6417" cap="flat">
                  <a:noFill/>
                  <a:prstDash val="solid"/>
                  <a:miter/>
                </a:ln>
              </p:spPr>
              <p:txBody>
                <a:bodyPr rtlCol="0" anchor="ctr"/>
                <a:lstStyle/>
                <a:p>
                  <a:endParaRPr lang="en-US"/>
                </a:p>
              </p:txBody>
            </p:sp>
          </p:grpSp>
          <p:grpSp>
            <p:nvGrpSpPr>
              <p:cNvPr id="224" name="Graphic 3">
                <a:extLst>
                  <a:ext uri="{FF2B5EF4-FFF2-40B4-BE49-F238E27FC236}">
                    <a16:creationId xmlns:a16="http://schemas.microsoft.com/office/drawing/2014/main" id="{0EF5B5B8-9C20-4335-A947-B5EBFFAC3A94}"/>
                  </a:ext>
                </a:extLst>
              </p:cNvPr>
              <p:cNvGrpSpPr/>
              <p:nvPr/>
            </p:nvGrpSpPr>
            <p:grpSpPr>
              <a:xfrm>
                <a:off x="10952779" y="2382996"/>
                <a:ext cx="487704" cy="482103"/>
                <a:chOff x="10952779" y="2382996"/>
                <a:chExt cx="487704" cy="482103"/>
              </a:xfrm>
              <a:solidFill>
                <a:srgbClr val="2C5967"/>
              </a:solidFill>
            </p:grpSpPr>
            <p:sp>
              <p:nvSpPr>
                <p:cNvPr id="225" name="Freeform: Shape 224">
                  <a:extLst>
                    <a:ext uri="{FF2B5EF4-FFF2-40B4-BE49-F238E27FC236}">
                      <a16:creationId xmlns:a16="http://schemas.microsoft.com/office/drawing/2014/main" id="{07A4C2E1-AEBC-4C0A-8150-D190E35C5D92}"/>
                    </a:ext>
                  </a:extLst>
                </p:cNvPr>
                <p:cNvSpPr/>
                <p:nvPr/>
              </p:nvSpPr>
              <p:spPr>
                <a:xfrm>
                  <a:off x="10952779" y="2382996"/>
                  <a:ext cx="487704" cy="243466"/>
                </a:xfrm>
                <a:custGeom>
                  <a:avLst/>
                  <a:gdLst>
                    <a:gd name="connsiteX0" fmla="*/ 437372 w 487704"/>
                    <a:gd name="connsiteY0" fmla="*/ 92806 h 243466"/>
                    <a:gd name="connsiteX1" fmla="*/ 402400 w 487704"/>
                    <a:gd name="connsiteY1" fmla="*/ 78343 h 243466"/>
                    <a:gd name="connsiteX2" fmla="*/ 378337 w 487704"/>
                    <a:gd name="connsiteY2" fmla="*/ 59059 h 243466"/>
                    <a:gd name="connsiteX3" fmla="*/ 281956 w 487704"/>
                    <a:gd name="connsiteY3" fmla="*/ 0 h 243466"/>
                    <a:gd name="connsiteX4" fmla="*/ 203606 w 487704"/>
                    <a:gd name="connsiteY4" fmla="*/ 33747 h 243466"/>
                    <a:gd name="connsiteX5" fmla="*/ 174730 w 487704"/>
                    <a:gd name="connsiteY5" fmla="*/ 44595 h 243466"/>
                    <a:gd name="connsiteX6" fmla="*/ 131353 w 487704"/>
                    <a:gd name="connsiteY6" fmla="*/ 51827 h 243466"/>
                    <a:gd name="connsiteX7" fmla="*/ 80724 w 487704"/>
                    <a:gd name="connsiteY7" fmla="*/ 114501 h 243466"/>
                    <a:gd name="connsiteX8" fmla="*/ 62628 w 487704"/>
                    <a:gd name="connsiteY8" fmla="*/ 138607 h 243466"/>
                    <a:gd name="connsiteX9" fmla="*/ 1219 w 487704"/>
                    <a:gd name="connsiteY9" fmla="*/ 232619 h 243466"/>
                    <a:gd name="connsiteX10" fmla="*/ 0 w 487704"/>
                    <a:gd name="connsiteY10" fmla="*/ 243467 h 243466"/>
                    <a:gd name="connsiteX11" fmla="*/ 118070 w 487704"/>
                    <a:gd name="connsiteY11" fmla="*/ 243467 h 243466"/>
                    <a:gd name="connsiteX12" fmla="*/ 118070 w 487704"/>
                    <a:gd name="connsiteY12" fmla="*/ 222976 h 243466"/>
                    <a:gd name="connsiteX13" fmla="*/ 24063 w 487704"/>
                    <a:gd name="connsiteY13" fmla="*/ 222976 h 243466"/>
                    <a:gd name="connsiteX14" fmla="*/ 72254 w 487704"/>
                    <a:gd name="connsiteY14" fmla="*/ 157892 h 243466"/>
                    <a:gd name="connsiteX15" fmla="*/ 101194 w 487704"/>
                    <a:gd name="connsiteY15" fmla="*/ 119322 h 243466"/>
                    <a:gd name="connsiteX16" fmla="*/ 138539 w 487704"/>
                    <a:gd name="connsiteY16" fmla="*/ 72317 h 243466"/>
                    <a:gd name="connsiteX17" fmla="*/ 171073 w 487704"/>
                    <a:gd name="connsiteY17" fmla="*/ 67496 h 243466"/>
                    <a:gd name="connsiteX18" fmla="*/ 216890 w 487704"/>
                    <a:gd name="connsiteY18" fmla="*/ 50622 h 243466"/>
                    <a:gd name="connsiteX19" fmla="*/ 280737 w 487704"/>
                    <a:gd name="connsiteY19" fmla="*/ 22900 h 243466"/>
                    <a:gd name="connsiteX20" fmla="*/ 357867 w 487704"/>
                    <a:gd name="connsiteY20" fmla="*/ 71111 h 243466"/>
                    <a:gd name="connsiteX21" fmla="*/ 397587 w 487704"/>
                    <a:gd name="connsiteY21" fmla="*/ 98833 h 243466"/>
                    <a:gd name="connsiteX22" fmla="*/ 425308 w 487704"/>
                    <a:gd name="connsiteY22" fmla="*/ 110886 h 243466"/>
                    <a:gd name="connsiteX23" fmla="*/ 459061 w 487704"/>
                    <a:gd name="connsiteY23" fmla="*/ 222976 h 243466"/>
                    <a:gd name="connsiteX24" fmla="*/ 398807 w 487704"/>
                    <a:gd name="connsiteY24" fmla="*/ 222976 h 243466"/>
                    <a:gd name="connsiteX25" fmla="*/ 398807 w 487704"/>
                    <a:gd name="connsiteY25" fmla="*/ 243467 h 243466"/>
                    <a:gd name="connsiteX26" fmla="*/ 471125 w 487704"/>
                    <a:gd name="connsiteY26" fmla="*/ 243467 h 243466"/>
                    <a:gd name="connsiteX27" fmla="*/ 473499 w 487704"/>
                    <a:gd name="connsiteY27" fmla="*/ 237440 h 243466"/>
                    <a:gd name="connsiteX28" fmla="*/ 437372 w 487704"/>
                    <a:gd name="connsiteY28" fmla="*/ 92806 h 243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7704" h="243466">
                      <a:moveTo>
                        <a:pt x="437372" y="92806"/>
                      </a:moveTo>
                      <a:cubicBezTo>
                        <a:pt x="426527" y="85574"/>
                        <a:pt x="414464" y="80753"/>
                        <a:pt x="402400" y="78343"/>
                      </a:cubicBezTo>
                      <a:cubicBezTo>
                        <a:pt x="391556" y="75932"/>
                        <a:pt x="383149" y="68701"/>
                        <a:pt x="378337" y="59059"/>
                      </a:cubicBezTo>
                      <a:cubicBezTo>
                        <a:pt x="360242" y="22900"/>
                        <a:pt x="322895" y="0"/>
                        <a:pt x="281956" y="0"/>
                      </a:cubicBezTo>
                      <a:cubicBezTo>
                        <a:pt x="251797" y="0"/>
                        <a:pt x="224076" y="12053"/>
                        <a:pt x="203606" y="33747"/>
                      </a:cubicBezTo>
                      <a:cubicBezTo>
                        <a:pt x="196419" y="40979"/>
                        <a:pt x="185575" y="45800"/>
                        <a:pt x="174730" y="44595"/>
                      </a:cubicBezTo>
                      <a:cubicBezTo>
                        <a:pt x="160228" y="43390"/>
                        <a:pt x="145790" y="45800"/>
                        <a:pt x="131353" y="51827"/>
                      </a:cubicBezTo>
                      <a:cubicBezTo>
                        <a:pt x="106006" y="62675"/>
                        <a:pt x="86756" y="86780"/>
                        <a:pt x="80724" y="114501"/>
                      </a:cubicBezTo>
                      <a:cubicBezTo>
                        <a:pt x="78285" y="125349"/>
                        <a:pt x="72254" y="133786"/>
                        <a:pt x="62628" y="138607"/>
                      </a:cubicBezTo>
                      <a:cubicBezTo>
                        <a:pt x="27720" y="156686"/>
                        <a:pt x="4813" y="191639"/>
                        <a:pt x="1219" y="232619"/>
                      </a:cubicBezTo>
                      <a:lnTo>
                        <a:pt x="0" y="243467"/>
                      </a:lnTo>
                      <a:lnTo>
                        <a:pt x="118070" y="243467"/>
                      </a:lnTo>
                      <a:lnTo>
                        <a:pt x="118070" y="222976"/>
                      </a:lnTo>
                      <a:lnTo>
                        <a:pt x="24063" y="222976"/>
                      </a:lnTo>
                      <a:cubicBezTo>
                        <a:pt x="30095" y="195255"/>
                        <a:pt x="46971" y="171149"/>
                        <a:pt x="72254" y="157892"/>
                      </a:cubicBezTo>
                      <a:cubicBezTo>
                        <a:pt x="87975" y="149455"/>
                        <a:pt x="98820" y="136196"/>
                        <a:pt x="101194" y="119322"/>
                      </a:cubicBezTo>
                      <a:cubicBezTo>
                        <a:pt x="104787" y="98833"/>
                        <a:pt x="119289" y="80753"/>
                        <a:pt x="138539" y="72317"/>
                      </a:cubicBezTo>
                      <a:cubicBezTo>
                        <a:pt x="148165" y="67496"/>
                        <a:pt x="160228" y="66290"/>
                        <a:pt x="171073" y="67496"/>
                      </a:cubicBezTo>
                      <a:cubicBezTo>
                        <a:pt x="187950" y="68701"/>
                        <a:pt x="204826" y="62675"/>
                        <a:pt x="216890" y="50622"/>
                      </a:cubicBezTo>
                      <a:cubicBezTo>
                        <a:pt x="233766" y="32542"/>
                        <a:pt x="256609" y="22900"/>
                        <a:pt x="280737" y="22900"/>
                      </a:cubicBezTo>
                      <a:cubicBezTo>
                        <a:pt x="313270" y="22900"/>
                        <a:pt x="343365" y="40979"/>
                        <a:pt x="357867" y="71111"/>
                      </a:cubicBezTo>
                      <a:cubicBezTo>
                        <a:pt x="366273" y="84369"/>
                        <a:pt x="380711" y="95217"/>
                        <a:pt x="397587" y="98833"/>
                      </a:cubicBezTo>
                      <a:cubicBezTo>
                        <a:pt x="407277" y="101243"/>
                        <a:pt x="416902" y="104859"/>
                        <a:pt x="425308" y="110886"/>
                      </a:cubicBezTo>
                      <a:cubicBezTo>
                        <a:pt x="462654" y="134991"/>
                        <a:pt x="477156" y="183202"/>
                        <a:pt x="459061" y="222976"/>
                      </a:cubicBezTo>
                      <a:lnTo>
                        <a:pt x="398807" y="222976"/>
                      </a:lnTo>
                      <a:lnTo>
                        <a:pt x="398807" y="243467"/>
                      </a:lnTo>
                      <a:lnTo>
                        <a:pt x="471125" y="243467"/>
                      </a:lnTo>
                      <a:lnTo>
                        <a:pt x="473499" y="237440"/>
                      </a:lnTo>
                      <a:cubicBezTo>
                        <a:pt x="502439" y="186818"/>
                        <a:pt x="485563" y="124143"/>
                        <a:pt x="437372" y="92806"/>
                      </a:cubicBezTo>
                      <a:close/>
                    </a:path>
                  </a:pathLst>
                </a:custGeom>
                <a:solidFill>
                  <a:srgbClr val="2C5967"/>
                </a:solidFill>
                <a:ln w="6417"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EB4F1F9A-E705-4474-9E11-A4CA89E346C7}"/>
                    </a:ext>
                  </a:extLst>
                </p:cNvPr>
                <p:cNvSpPr/>
                <p:nvPr/>
              </p:nvSpPr>
              <p:spPr>
                <a:xfrm>
                  <a:off x="11087725" y="2503519"/>
                  <a:ext cx="248203" cy="314577"/>
                </a:xfrm>
                <a:custGeom>
                  <a:avLst/>
                  <a:gdLst>
                    <a:gd name="connsiteX0" fmla="*/ 248203 w 248203"/>
                    <a:gd name="connsiteY0" fmla="*/ 56648 h 314577"/>
                    <a:gd name="connsiteX1" fmla="*/ 191543 w 248203"/>
                    <a:gd name="connsiteY1" fmla="*/ 0 h 314577"/>
                    <a:gd name="connsiteX2" fmla="*/ 0 w 248203"/>
                    <a:gd name="connsiteY2" fmla="*/ 0 h 314577"/>
                    <a:gd name="connsiteX3" fmla="*/ 0 w 248203"/>
                    <a:gd name="connsiteY3" fmla="*/ 132581 h 314577"/>
                    <a:gd name="connsiteX4" fmla="*/ 10844 w 248203"/>
                    <a:gd name="connsiteY4" fmla="*/ 137402 h 314577"/>
                    <a:gd name="connsiteX5" fmla="*/ 21689 w 248203"/>
                    <a:gd name="connsiteY5" fmla="*/ 132581 h 314577"/>
                    <a:gd name="connsiteX6" fmla="*/ 21689 w 248203"/>
                    <a:gd name="connsiteY6" fmla="*/ 21695 h 314577"/>
                    <a:gd name="connsiteX7" fmla="*/ 171072 w 248203"/>
                    <a:gd name="connsiteY7" fmla="*/ 21695 h 314577"/>
                    <a:gd name="connsiteX8" fmla="*/ 171072 w 248203"/>
                    <a:gd name="connsiteY8" fmla="*/ 79548 h 314577"/>
                    <a:gd name="connsiteX9" fmla="*/ 228952 w 248203"/>
                    <a:gd name="connsiteY9" fmla="*/ 79548 h 314577"/>
                    <a:gd name="connsiteX10" fmla="*/ 228952 w 248203"/>
                    <a:gd name="connsiteY10" fmla="*/ 294089 h 314577"/>
                    <a:gd name="connsiteX11" fmla="*/ 130133 w 248203"/>
                    <a:gd name="connsiteY11" fmla="*/ 294089 h 314577"/>
                    <a:gd name="connsiteX12" fmla="*/ 125320 w 248203"/>
                    <a:gd name="connsiteY12" fmla="*/ 314578 h 314577"/>
                    <a:gd name="connsiteX13" fmla="*/ 248203 w 248203"/>
                    <a:gd name="connsiteY13" fmla="*/ 314578 h 314577"/>
                    <a:gd name="connsiteX14" fmla="*/ 248203 w 248203"/>
                    <a:gd name="connsiteY14" fmla="*/ 56648 h 314577"/>
                    <a:gd name="connsiteX15" fmla="*/ 191543 w 248203"/>
                    <a:gd name="connsiteY15" fmla="*/ 28926 h 314577"/>
                    <a:gd name="connsiteX16" fmla="*/ 220483 w 248203"/>
                    <a:gd name="connsiteY16" fmla="*/ 57854 h 314577"/>
                    <a:gd name="connsiteX17" fmla="*/ 191543 w 248203"/>
                    <a:gd name="connsiteY17" fmla="*/ 57854 h 314577"/>
                    <a:gd name="connsiteX18" fmla="*/ 191543 w 248203"/>
                    <a:gd name="connsiteY18" fmla="*/ 28926 h 3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203" h="314577">
                      <a:moveTo>
                        <a:pt x="248203" y="56648"/>
                      </a:moveTo>
                      <a:lnTo>
                        <a:pt x="191543" y="0"/>
                      </a:lnTo>
                      <a:lnTo>
                        <a:pt x="0" y="0"/>
                      </a:lnTo>
                      <a:lnTo>
                        <a:pt x="0" y="132581"/>
                      </a:lnTo>
                      <a:cubicBezTo>
                        <a:pt x="3593" y="133786"/>
                        <a:pt x="7251" y="134991"/>
                        <a:pt x="10844" y="137402"/>
                      </a:cubicBezTo>
                      <a:cubicBezTo>
                        <a:pt x="14438" y="134991"/>
                        <a:pt x="18095" y="133786"/>
                        <a:pt x="21689" y="132581"/>
                      </a:cubicBezTo>
                      <a:lnTo>
                        <a:pt x="21689" y="21695"/>
                      </a:lnTo>
                      <a:lnTo>
                        <a:pt x="171072" y="21695"/>
                      </a:lnTo>
                      <a:lnTo>
                        <a:pt x="171072" y="79548"/>
                      </a:lnTo>
                      <a:lnTo>
                        <a:pt x="228952" y="79548"/>
                      </a:lnTo>
                      <a:lnTo>
                        <a:pt x="228952" y="294089"/>
                      </a:lnTo>
                      <a:lnTo>
                        <a:pt x="130133" y="294089"/>
                      </a:lnTo>
                      <a:cubicBezTo>
                        <a:pt x="130133" y="301321"/>
                        <a:pt x="127695" y="308553"/>
                        <a:pt x="125320" y="314578"/>
                      </a:cubicBezTo>
                      <a:lnTo>
                        <a:pt x="248203" y="314578"/>
                      </a:lnTo>
                      <a:lnTo>
                        <a:pt x="248203" y="56648"/>
                      </a:lnTo>
                      <a:close/>
                      <a:moveTo>
                        <a:pt x="191543" y="28926"/>
                      </a:moveTo>
                      <a:lnTo>
                        <a:pt x="220483" y="57854"/>
                      </a:lnTo>
                      <a:lnTo>
                        <a:pt x="191543" y="57854"/>
                      </a:lnTo>
                      <a:lnTo>
                        <a:pt x="191543" y="28926"/>
                      </a:lnTo>
                      <a:close/>
                    </a:path>
                  </a:pathLst>
                </a:custGeom>
                <a:solidFill>
                  <a:srgbClr val="2C5967"/>
                </a:solidFill>
                <a:ln w="6417"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73B45B8F-C17D-457D-8850-BE3D7B3A854E}"/>
                    </a:ext>
                  </a:extLst>
                </p:cNvPr>
                <p:cNvSpPr/>
                <p:nvPr/>
              </p:nvSpPr>
              <p:spPr>
                <a:xfrm>
                  <a:off x="11162417" y="2650560"/>
                  <a:ext cx="125320" cy="20483"/>
                </a:xfrm>
                <a:custGeom>
                  <a:avLst/>
                  <a:gdLst>
                    <a:gd name="connsiteX0" fmla="*/ 124102 w 125320"/>
                    <a:gd name="connsiteY0" fmla="*/ 0 h 20483"/>
                    <a:gd name="connsiteX1" fmla="*/ 0 w 125320"/>
                    <a:gd name="connsiteY1" fmla="*/ 0 h 20483"/>
                    <a:gd name="connsiteX2" fmla="*/ 8470 w 125320"/>
                    <a:gd name="connsiteY2" fmla="*/ 8434 h 20483"/>
                    <a:gd name="connsiteX3" fmla="*/ 32533 w 125320"/>
                    <a:gd name="connsiteY3" fmla="*/ 20483 h 20483"/>
                    <a:gd name="connsiteX4" fmla="*/ 125320 w 125320"/>
                    <a:gd name="connsiteY4" fmla="*/ 20483 h 20483"/>
                    <a:gd name="connsiteX5" fmla="*/ 125320 w 125320"/>
                    <a:gd name="connsiteY5" fmla="*/ 0 h 20483"/>
                    <a:gd name="connsiteX6" fmla="*/ 124102 w 125320"/>
                    <a:gd name="connsiteY6" fmla="*/ 0 h 2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20" h="20483">
                      <a:moveTo>
                        <a:pt x="124102" y="0"/>
                      </a:moveTo>
                      <a:lnTo>
                        <a:pt x="0" y="0"/>
                      </a:lnTo>
                      <a:cubicBezTo>
                        <a:pt x="3593" y="2409"/>
                        <a:pt x="6031" y="6025"/>
                        <a:pt x="8470" y="8434"/>
                      </a:cubicBezTo>
                      <a:cubicBezTo>
                        <a:pt x="16876" y="10844"/>
                        <a:pt x="25282" y="15664"/>
                        <a:pt x="32533" y="20483"/>
                      </a:cubicBezTo>
                      <a:lnTo>
                        <a:pt x="125320" y="20483"/>
                      </a:lnTo>
                      <a:lnTo>
                        <a:pt x="125320" y="0"/>
                      </a:lnTo>
                      <a:lnTo>
                        <a:pt x="124102" y="0"/>
                      </a:lnTo>
                      <a:close/>
                    </a:path>
                  </a:pathLst>
                </a:custGeom>
                <a:solidFill>
                  <a:srgbClr val="2C5967"/>
                </a:solidFill>
                <a:ln w="641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491E7F53-3915-4457-8B4C-26DC95A6D249}"/>
                    </a:ext>
                  </a:extLst>
                </p:cNvPr>
                <p:cNvSpPr/>
                <p:nvPr/>
              </p:nvSpPr>
              <p:spPr>
                <a:xfrm>
                  <a:off x="11228703" y="2750604"/>
                  <a:ext cx="57815" cy="21688"/>
                </a:xfrm>
                <a:custGeom>
                  <a:avLst/>
                  <a:gdLst>
                    <a:gd name="connsiteX0" fmla="*/ 57816 w 57815"/>
                    <a:gd name="connsiteY0" fmla="*/ 20483 h 21688"/>
                    <a:gd name="connsiteX1" fmla="*/ 57816 w 57815"/>
                    <a:gd name="connsiteY1" fmla="*/ 0 h 21688"/>
                    <a:gd name="connsiteX2" fmla="*/ 1219 w 57815"/>
                    <a:gd name="connsiteY2" fmla="*/ 0 h 21688"/>
                    <a:gd name="connsiteX3" fmla="*/ 1219 w 57815"/>
                    <a:gd name="connsiteY3" fmla="*/ 8432 h 21688"/>
                    <a:gd name="connsiteX4" fmla="*/ 0 w 57815"/>
                    <a:gd name="connsiteY4" fmla="*/ 21689 h 21688"/>
                    <a:gd name="connsiteX5" fmla="*/ 57816 w 57815"/>
                    <a:gd name="connsiteY5" fmla="*/ 21689 h 21688"/>
                    <a:gd name="connsiteX6" fmla="*/ 57816 w 57815"/>
                    <a:gd name="connsiteY6" fmla="*/ 20483 h 2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15" h="21688">
                      <a:moveTo>
                        <a:pt x="57816" y="20483"/>
                      </a:moveTo>
                      <a:lnTo>
                        <a:pt x="57816" y="0"/>
                      </a:lnTo>
                      <a:lnTo>
                        <a:pt x="1219" y="0"/>
                      </a:lnTo>
                      <a:cubicBezTo>
                        <a:pt x="1219" y="2406"/>
                        <a:pt x="1219" y="4819"/>
                        <a:pt x="1219" y="8432"/>
                      </a:cubicBezTo>
                      <a:cubicBezTo>
                        <a:pt x="1219" y="13251"/>
                        <a:pt x="1219" y="16870"/>
                        <a:pt x="0" y="21689"/>
                      </a:cubicBezTo>
                      <a:lnTo>
                        <a:pt x="57816" y="21689"/>
                      </a:lnTo>
                      <a:lnTo>
                        <a:pt x="57816" y="20483"/>
                      </a:lnTo>
                      <a:close/>
                    </a:path>
                  </a:pathLst>
                </a:custGeom>
                <a:solidFill>
                  <a:srgbClr val="2C5967"/>
                </a:solidFill>
                <a:ln w="6417"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42400503-B28E-4354-8AD7-9C46B83EA7F7}"/>
                    </a:ext>
                  </a:extLst>
                </p:cNvPr>
                <p:cNvSpPr/>
                <p:nvPr/>
              </p:nvSpPr>
              <p:spPr>
                <a:xfrm>
                  <a:off x="11215421" y="2702395"/>
                  <a:ext cx="72317" cy="20482"/>
                </a:xfrm>
                <a:custGeom>
                  <a:avLst/>
                  <a:gdLst>
                    <a:gd name="connsiteX0" fmla="*/ 71098 w 72317"/>
                    <a:gd name="connsiteY0" fmla="*/ 0 h 20482"/>
                    <a:gd name="connsiteX1" fmla="*/ 0 w 72317"/>
                    <a:gd name="connsiteY1" fmla="*/ 0 h 20482"/>
                    <a:gd name="connsiteX2" fmla="*/ 3657 w 72317"/>
                    <a:gd name="connsiteY2" fmla="*/ 16863 h 20482"/>
                    <a:gd name="connsiteX3" fmla="*/ 6031 w 72317"/>
                    <a:gd name="connsiteY3" fmla="*/ 20483 h 20482"/>
                    <a:gd name="connsiteX4" fmla="*/ 72317 w 72317"/>
                    <a:gd name="connsiteY4" fmla="*/ 20483 h 20482"/>
                    <a:gd name="connsiteX5" fmla="*/ 72317 w 72317"/>
                    <a:gd name="connsiteY5" fmla="*/ 0 h 20482"/>
                    <a:gd name="connsiteX6" fmla="*/ 71098 w 72317"/>
                    <a:gd name="connsiteY6" fmla="*/ 0 h 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17" h="20482">
                      <a:moveTo>
                        <a:pt x="71098" y="0"/>
                      </a:moveTo>
                      <a:lnTo>
                        <a:pt x="0" y="0"/>
                      </a:lnTo>
                      <a:cubicBezTo>
                        <a:pt x="1219" y="6019"/>
                        <a:pt x="2438" y="10844"/>
                        <a:pt x="3657" y="16863"/>
                      </a:cubicBezTo>
                      <a:cubicBezTo>
                        <a:pt x="4813" y="18070"/>
                        <a:pt x="4813" y="19276"/>
                        <a:pt x="6031" y="20483"/>
                      </a:cubicBezTo>
                      <a:lnTo>
                        <a:pt x="72317" y="20483"/>
                      </a:lnTo>
                      <a:lnTo>
                        <a:pt x="72317" y="0"/>
                      </a:lnTo>
                      <a:lnTo>
                        <a:pt x="71098" y="0"/>
                      </a:lnTo>
                      <a:close/>
                    </a:path>
                  </a:pathLst>
                </a:custGeom>
                <a:solidFill>
                  <a:srgbClr val="2C5967"/>
                </a:solidFill>
                <a:ln w="6417"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EDECBB65-0737-4EF5-B49A-F17557EDC082}"/>
                    </a:ext>
                  </a:extLst>
                </p:cNvPr>
                <p:cNvSpPr/>
                <p:nvPr/>
              </p:nvSpPr>
              <p:spPr>
                <a:xfrm>
                  <a:off x="11137135" y="2603555"/>
                  <a:ext cx="149384" cy="20483"/>
                </a:xfrm>
                <a:custGeom>
                  <a:avLst/>
                  <a:gdLst>
                    <a:gd name="connsiteX0" fmla="*/ 149384 w 149384"/>
                    <a:gd name="connsiteY0" fmla="*/ 0 h 20483"/>
                    <a:gd name="connsiteX1" fmla="*/ 0 w 149384"/>
                    <a:gd name="connsiteY1" fmla="*/ 0 h 20483"/>
                    <a:gd name="connsiteX2" fmla="*/ 0 w 149384"/>
                    <a:gd name="connsiteY2" fmla="*/ 20484 h 20483"/>
                    <a:gd name="connsiteX3" fmla="*/ 149384 w 149384"/>
                    <a:gd name="connsiteY3" fmla="*/ 20484 h 20483"/>
                    <a:gd name="connsiteX4" fmla="*/ 149384 w 149384"/>
                    <a:gd name="connsiteY4" fmla="*/ 0 h 2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84" h="20483">
                      <a:moveTo>
                        <a:pt x="149384" y="0"/>
                      </a:moveTo>
                      <a:lnTo>
                        <a:pt x="0" y="0"/>
                      </a:lnTo>
                      <a:lnTo>
                        <a:pt x="0" y="20484"/>
                      </a:lnTo>
                      <a:lnTo>
                        <a:pt x="149384" y="20484"/>
                      </a:lnTo>
                      <a:lnTo>
                        <a:pt x="149384" y="0"/>
                      </a:lnTo>
                      <a:close/>
                    </a:path>
                  </a:pathLst>
                </a:custGeom>
                <a:solidFill>
                  <a:srgbClr val="2C5967"/>
                </a:solidFill>
                <a:ln w="641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0EA1443C-B998-4DCF-B4C3-16BE7CD63D3F}"/>
                    </a:ext>
                  </a:extLst>
                </p:cNvPr>
                <p:cNvSpPr/>
                <p:nvPr/>
              </p:nvSpPr>
              <p:spPr>
                <a:xfrm>
                  <a:off x="11025033" y="2746979"/>
                  <a:ext cx="21688" cy="21688"/>
                </a:xfrm>
                <a:custGeom>
                  <a:avLst/>
                  <a:gdLst>
                    <a:gd name="connsiteX0" fmla="*/ 10844 w 21688"/>
                    <a:gd name="connsiteY0" fmla="*/ 21689 h 21688"/>
                    <a:gd name="connsiteX1" fmla="*/ 21689 w 21688"/>
                    <a:gd name="connsiteY1" fmla="*/ 10844 h 21688"/>
                    <a:gd name="connsiteX2" fmla="*/ 10844 w 21688"/>
                    <a:gd name="connsiteY2" fmla="*/ 0 h 21688"/>
                    <a:gd name="connsiteX3" fmla="*/ 0 w 21688"/>
                    <a:gd name="connsiteY3" fmla="*/ 10844 h 21688"/>
                    <a:gd name="connsiteX4" fmla="*/ 10844 w 21688"/>
                    <a:gd name="connsiteY4" fmla="*/ 21689 h 21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88" h="21688">
                      <a:moveTo>
                        <a:pt x="10844" y="21689"/>
                      </a:moveTo>
                      <a:cubicBezTo>
                        <a:pt x="16876" y="21689"/>
                        <a:pt x="21689" y="16838"/>
                        <a:pt x="21689" y="10844"/>
                      </a:cubicBezTo>
                      <a:cubicBezTo>
                        <a:pt x="21689" y="4858"/>
                        <a:pt x="16876" y="0"/>
                        <a:pt x="10844" y="0"/>
                      </a:cubicBezTo>
                      <a:cubicBezTo>
                        <a:pt x="4877" y="0"/>
                        <a:pt x="0" y="4858"/>
                        <a:pt x="0" y="10844"/>
                      </a:cubicBezTo>
                      <a:cubicBezTo>
                        <a:pt x="0" y="16838"/>
                        <a:pt x="4877" y="21689"/>
                        <a:pt x="10844" y="21689"/>
                      </a:cubicBezTo>
                      <a:close/>
                    </a:path>
                  </a:pathLst>
                </a:custGeom>
                <a:solidFill>
                  <a:srgbClr val="2C5967"/>
                </a:solidFill>
                <a:ln w="641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C138FF0F-D06F-48F8-B0B9-F9902ED46D9A}"/>
                    </a:ext>
                  </a:extLst>
                </p:cNvPr>
                <p:cNvSpPr/>
                <p:nvPr/>
              </p:nvSpPr>
              <p:spPr>
                <a:xfrm>
                  <a:off x="11035147" y="2714142"/>
                  <a:ext cx="20797" cy="20349"/>
                </a:xfrm>
                <a:custGeom>
                  <a:avLst/>
                  <a:gdLst>
                    <a:gd name="connsiteX0" fmla="*/ 3169 w 20797"/>
                    <a:gd name="connsiteY0" fmla="*/ 2709 h 20349"/>
                    <a:gd name="connsiteX1" fmla="*/ 3169 w 20797"/>
                    <a:gd name="connsiteY1" fmla="*/ 17167 h 20349"/>
                    <a:gd name="connsiteX2" fmla="*/ 17606 w 20797"/>
                    <a:gd name="connsiteY2" fmla="*/ 17167 h 20349"/>
                    <a:gd name="connsiteX3" fmla="*/ 17606 w 20797"/>
                    <a:gd name="connsiteY3" fmla="*/ 2709 h 20349"/>
                    <a:gd name="connsiteX4" fmla="*/ 3169 w 20797"/>
                    <a:gd name="connsiteY4" fmla="*/ 2709 h 20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7" h="20349">
                      <a:moveTo>
                        <a:pt x="3169" y="2709"/>
                      </a:moveTo>
                      <a:cubicBezTo>
                        <a:pt x="-424" y="6322"/>
                        <a:pt x="-1644" y="13554"/>
                        <a:pt x="3169" y="17167"/>
                      </a:cubicBezTo>
                      <a:cubicBezTo>
                        <a:pt x="6762" y="20786"/>
                        <a:pt x="14013" y="21992"/>
                        <a:pt x="17606" y="17167"/>
                      </a:cubicBezTo>
                      <a:cubicBezTo>
                        <a:pt x="21264" y="13554"/>
                        <a:pt x="22419" y="6322"/>
                        <a:pt x="17606" y="2709"/>
                      </a:cubicBezTo>
                      <a:cubicBezTo>
                        <a:pt x="14013" y="-903"/>
                        <a:pt x="7981" y="-903"/>
                        <a:pt x="3169" y="2709"/>
                      </a:cubicBezTo>
                      <a:close/>
                    </a:path>
                  </a:pathLst>
                </a:custGeom>
                <a:solidFill>
                  <a:srgbClr val="2C5967"/>
                </a:solidFill>
                <a:ln w="6417"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63EF10E1-0C5E-473D-801F-908A53DEF0C9}"/>
                    </a:ext>
                  </a:extLst>
                </p:cNvPr>
                <p:cNvSpPr/>
                <p:nvPr/>
              </p:nvSpPr>
              <p:spPr>
                <a:xfrm>
                  <a:off x="11035756" y="2780261"/>
                  <a:ext cx="20775" cy="19919"/>
                </a:xfrm>
                <a:custGeom>
                  <a:avLst/>
                  <a:gdLst>
                    <a:gd name="connsiteX0" fmla="*/ 2559 w 20775"/>
                    <a:gd name="connsiteY0" fmla="*/ 2883 h 19919"/>
                    <a:gd name="connsiteX1" fmla="*/ 3779 w 20775"/>
                    <a:gd name="connsiteY1" fmla="*/ 17340 h 19919"/>
                    <a:gd name="connsiteX2" fmla="*/ 18216 w 20775"/>
                    <a:gd name="connsiteY2" fmla="*/ 16134 h 19919"/>
                    <a:gd name="connsiteX3" fmla="*/ 16997 w 20775"/>
                    <a:gd name="connsiteY3" fmla="*/ 1677 h 19919"/>
                    <a:gd name="connsiteX4" fmla="*/ 2559 w 20775"/>
                    <a:gd name="connsiteY4" fmla="*/ 2883 h 19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75" h="19919">
                      <a:moveTo>
                        <a:pt x="2559" y="2883"/>
                      </a:moveTo>
                      <a:cubicBezTo>
                        <a:pt x="-1034" y="7702"/>
                        <a:pt x="-1034" y="13728"/>
                        <a:pt x="3779" y="17340"/>
                      </a:cubicBezTo>
                      <a:cubicBezTo>
                        <a:pt x="8591" y="20959"/>
                        <a:pt x="14623" y="20959"/>
                        <a:pt x="18216" y="16134"/>
                      </a:cubicBezTo>
                      <a:cubicBezTo>
                        <a:pt x="21809" y="11315"/>
                        <a:pt x="21809" y="5289"/>
                        <a:pt x="16997" y="1677"/>
                      </a:cubicBezTo>
                      <a:cubicBezTo>
                        <a:pt x="13404" y="-730"/>
                        <a:pt x="6153" y="-730"/>
                        <a:pt x="2559" y="2883"/>
                      </a:cubicBezTo>
                      <a:close/>
                    </a:path>
                  </a:pathLst>
                </a:custGeom>
                <a:solidFill>
                  <a:srgbClr val="2C5967"/>
                </a:solidFill>
                <a:ln w="641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C74EDDCA-AE59-41A9-8FC6-B4F7A2CF6D6E}"/>
                    </a:ext>
                  </a:extLst>
                </p:cNvPr>
                <p:cNvSpPr/>
                <p:nvPr/>
              </p:nvSpPr>
              <p:spPr>
                <a:xfrm>
                  <a:off x="10981655" y="2650560"/>
                  <a:ext cx="233765" cy="214540"/>
                </a:xfrm>
                <a:custGeom>
                  <a:avLst/>
                  <a:gdLst>
                    <a:gd name="connsiteX0" fmla="*/ 221766 w 233765"/>
                    <a:gd name="connsiteY0" fmla="*/ 142223 h 214540"/>
                    <a:gd name="connsiteX1" fmla="*/ 221766 w 233765"/>
                    <a:gd name="connsiteY1" fmla="*/ 139810 h 214540"/>
                    <a:gd name="connsiteX2" fmla="*/ 233766 w 233765"/>
                    <a:gd name="connsiteY2" fmla="*/ 107270 h 214540"/>
                    <a:gd name="connsiteX3" fmla="*/ 221766 w 233765"/>
                    <a:gd name="connsiteY3" fmla="*/ 74724 h 214540"/>
                    <a:gd name="connsiteX4" fmla="*/ 221766 w 233765"/>
                    <a:gd name="connsiteY4" fmla="*/ 72318 h 214540"/>
                    <a:gd name="connsiteX5" fmla="*/ 180763 w 233765"/>
                    <a:gd name="connsiteY5" fmla="*/ 22900 h 214540"/>
                    <a:gd name="connsiteX6" fmla="*/ 155480 w 233765"/>
                    <a:gd name="connsiteY6" fmla="*/ 3616 h 214540"/>
                    <a:gd name="connsiteX7" fmla="*/ 136165 w 233765"/>
                    <a:gd name="connsiteY7" fmla="*/ 0 h 214540"/>
                    <a:gd name="connsiteX8" fmla="*/ 121727 w 233765"/>
                    <a:gd name="connsiteY8" fmla="*/ 6026 h 214540"/>
                    <a:gd name="connsiteX9" fmla="*/ 116915 w 233765"/>
                    <a:gd name="connsiteY9" fmla="*/ 8437 h 214540"/>
                    <a:gd name="connsiteX10" fmla="*/ 112102 w 233765"/>
                    <a:gd name="connsiteY10" fmla="*/ 6026 h 214540"/>
                    <a:gd name="connsiteX11" fmla="*/ 97600 w 233765"/>
                    <a:gd name="connsiteY11" fmla="*/ 0 h 214540"/>
                    <a:gd name="connsiteX12" fmla="*/ 78349 w 233765"/>
                    <a:gd name="connsiteY12" fmla="*/ 3616 h 214540"/>
                    <a:gd name="connsiteX13" fmla="*/ 53067 w 233765"/>
                    <a:gd name="connsiteY13" fmla="*/ 22900 h 214540"/>
                    <a:gd name="connsiteX14" fmla="*/ 12064 w 233765"/>
                    <a:gd name="connsiteY14" fmla="*/ 72318 h 214540"/>
                    <a:gd name="connsiteX15" fmla="*/ 12064 w 233765"/>
                    <a:gd name="connsiteY15" fmla="*/ 74724 h 214540"/>
                    <a:gd name="connsiteX16" fmla="*/ 0 w 233765"/>
                    <a:gd name="connsiteY16" fmla="*/ 107270 h 214540"/>
                    <a:gd name="connsiteX17" fmla="*/ 12064 w 233765"/>
                    <a:gd name="connsiteY17" fmla="*/ 139810 h 214540"/>
                    <a:gd name="connsiteX18" fmla="*/ 12064 w 233765"/>
                    <a:gd name="connsiteY18" fmla="*/ 142223 h 214540"/>
                    <a:gd name="connsiteX19" fmla="*/ 53067 w 233765"/>
                    <a:gd name="connsiteY19" fmla="*/ 191639 h 214540"/>
                    <a:gd name="connsiteX20" fmla="*/ 95226 w 233765"/>
                    <a:gd name="connsiteY20" fmla="*/ 214541 h 214540"/>
                    <a:gd name="connsiteX21" fmla="*/ 96445 w 233765"/>
                    <a:gd name="connsiteY21" fmla="*/ 214541 h 214540"/>
                    <a:gd name="connsiteX22" fmla="*/ 112102 w 233765"/>
                    <a:gd name="connsiteY22" fmla="*/ 208515 h 214540"/>
                    <a:gd name="connsiteX23" fmla="*/ 115696 w 233765"/>
                    <a:gd name="connsiteY23" fmla="*/ 206103 h 214540"/>
                    <a:gd name="connsiteX24" fmla="*/ 119289 w 233765"/>
                    <a:gd name="connsiteY24" fmla="*/ 208515 h 214540"/>
                    <a:gd name="connsiteX25" fmla="*/ 135011 w 233765"/>
                    <a:gd name="connsiteY25" fmla="*/ 214541 h 214540"/>
                    <a:gd name="connsiteX26" fmla="*/ 136165 w 233765"/>
                    <a:gd name="connsiteY26" fmla="*/ 214541 h 214540"/>
                    <a:gd name="connsiteX27" fmla="*/ 178389 w 233765"/>
                    <a:gd name="connsiteY27" fmla="*/ 191639 h 214540"/>
                    <a:gd name="connsiteX28" fmla="*/ 221766 w 233765"/>
                    <a:gd name="connsiteY28" fmla="*/ 142223 h 214540"/>
                    <a:gd name="connsiteX29" fmla="*/ 96445 w 233765"/>
                    <a:gd name="connsiteY29" fmla="*/ 194052 h 214540"/>
                    <a:gd name="connsiteX30" fmla="*/ 96445 w 233765"/>
                    <a:gd name="connsiteY30" fmla="*/ 194052 h 214540"/>
                    <a:gd name="connsiteX31" fmla="*/ 68724 w 233765"/>
                    <a:gd name="connsiteY31" fmla="*/ 178382 h 214540"/>
                    <a:gd name="connsiteX32" fmla="*/ 66286 w 233765"/>
                    <a:gd name="connsiteY32" fmla="*/ 173563 h 214540"/>
                    <a:gd name="connsiteX33" fmla="*/ 60254 w 233765"/>
                    <a:gd name="connsiteY33" fmla="*/ 173563 h 214540"/>
                    <a:gd name="connsiteX34" fmla="*/ 32533 w 233765"/>
                    <a:gd name="connsiteY34" fmla="*/ 143429 h 214540"/>
                    <a:gd name="connsiteX35" fmla="*/ 32533 w 233765"/>
                    <a:gd name="connsiteY35" fmla="*/ 138610 h 214540"/>
                    <a:gd name="connsiteX36" fmla="*/ 33753 w 233765"/>
                    <a:gd name="connsiteY36" fmla="*/ 133785 h 214540"/>
                    <a:gd name="connsiteX37" fmla="*/ 30159 w 233765"/>
                    <a:gd name="connsiteY37" fmla="*/ 130172 h 214540"/>
                    <a:gd name="connsiteX38" fmla="*/ 21689 w 233765"/>
                    <a:gd name="connsiteY38" fmla="*/ 108477 h 214540"/>
                    <a:gd name="connsiteX39" fmla="*/ 30159 w 233765"/>
                    <a:gd name="connsiteY39" fmla="*/ 86781 h 214540"/>
                    <a:gd name="connsiteX40" fmla="*/ 33753 w 233765"/>
                    <a:gd name="connsiteY40" fmla="*/ 81956 h 214540"/>
                    <a:gd name="connsiteX41" fmla="*/ 32533 w 233765"/>
                    <a:gd name="connsiteY41" fmla="*/ 77137 h 214540"/>
                    <a:gd name="connsiteX42" fmla="*/ 32533 w 233765"/>
                    <a:gd name="connsiteY42" fmla="*/ 72318 h 214540"/>
                    <a:gd name="connsiteX43" fmla="*/ 60254 w 233765"/>
                    <a:gd name="connsiteY43" fmla="*/ 42184 h 214540"/>
                    <a:gd name="connsiteX44" fmla="*/ 66286 w 233765"/>
                    <a:gd name="connsiteY44" fmla="*/ 42184 h 214540"/>
                    <a:gd name="connsiteX45" fmla="*/ 68724 w 233765"/>
                    <a:gd name="connsiteY45" fmla="*/ 37365 h 214540"/>
                    <a:gd name="connsiteX46" fmla="*/ 85600 w 233765"/>
                    <a:gd name="connsiteY46" fmla="*/ 22900 h 214540"/>
                    <a:gd name="connsiteX47" fmla="*/ 95226 w 233765"/>
                    <a:gd name="connsiteY47" fmla="*/ 20490 h 214540"/>
                    <a:gd name="connsiteX48" fmla="*/ 96445 w 233765"/>
                    <a:gd name="connsiteY48" fmla="*/ 20490 h 214540"/>
                    <a:gd name="connsiteX49" fmla="*/ 101258 w 233765"/>
                    <a:gd name="connsiteY49" fmla="*/ 22900 h 214540"/>
                    <a:gd name="connsiteX50" fmla="*/ 106071 w 233765"/>
                    <a:gd name="connsiteY50" fmla="*/ 26516 h 214540"/>
                    <a:gd name="connsiteX51" fmla="*/ 106071 w 233765"/>
                    <a:gd name="connsiteY51" fmla="*/ 167531 h 214540"/>
                    <a:gd name="connsiteX52" fmla="*/ 106071 w 233765"/>
                    <a:gd name="connsiteY52" fmla="*/ 188026 h 214540"/>
                    <a:gd name="connsiteX53" fmla="*/ 101258 w 233765"/>
                    <a:gd name="connsiteY53" fmla="*/ 190433 h 214540"/>
                    <a:gd name="connsiteX54" fmla="*/ 96445 w 233765"/>
                    <a:gd name="connsiteY54" fmla="*/ 194052 h 214540"/>
                    <a:gd name="connsiteX55" fmla="*/ 137385 w 233765"/>
                    <a:gd name="connsiteY55" fmla="*/ 194052 h 214540"/>
                    <a:gd name="connsiteX56" fmla="*/ 131353 w 233765"/>
                    <a:gd name="connsiteY56" fmla="*/ 191639 h 214540"/>
                    <a:gd name="connsiteX57" fmla="*/ 126540 w 233765"/>
                    <a:gd name="connsiteY57" fmla="*/ 189226 h 214540"/>
                    <a:gd name="connsiteX58" fmla="*/ 126540 w 233765"/>
                    <a:gd name="connsiteY58" fmla="*/ 148248 h 214540"/>
                    <a:gd name="connsiteX59" fmla="*/ 126540 w 233765"/>
                    <a:gd name="connsiteY59" fmla="*/ 28926 h 214540"/>
                    <a:gd name="connsiteX60" fmla="*/ 131353 w 233765"/>
                    <a:gd name="connsiteY60" fmla="*/ 25311 h 214540"/>
                    <a:gd name="connsiteX61" fmla="*/ 136165 w 233765"/>
                    <a:gd name="connsiteY61" fmla="*/ 22900 h 214540"/>
                    <a:gd name="connsiteX62" fmla="*/ 147010 w 233765"/>
                    <a:gd name="connsiteY62" fmla="*/ 25311 h 214540"/>
                    <a:gd name="connsiteX63" fmla="*/ 163886 w 233765"/>
                    <a:gd name="connsiteY63" fmla="*/ 39772 h 214540"/>
                    <a:gd name="connsiteX64" fmla="*/ 166325 w 233765"/>
                    <a:gd name="connsiteY64" fmla="*/ 44597 h 214540"/>
                    <a:gd name="connsiteX65" fmla="*/ 172356 w 233765"/>
                    <a:gd name="connsiteY65" fmla="*/ 44597 h 214540"/>
                    <a:gd name="connsiteX66" fmla="*/ 200077 w 233765"/>
                    <a:gd name="connsiteY66" fmla="*/ 74724 h 214540"/>
                    <a:gd name="connsiteX67" fmla="*/ 200077 w 233765"/>
                    <a:gd name="connsiteY67" fmla="*/ 79550 h 214540"/>
                    <a:gd name="connsiteX68" fmla="*/ 198858 w 233765"/>
                    <a:gd name="connsiteY68" fmla="*/ 81956 h 214540"/>
                    <a:gd name="connsiteX69" fmla="*/ 202452 w 233765"/>
                    <a:gd name="connsiteY69" fmla="*/ 85575 h 214540"/>
                    <a:gd name="connsiteX70" fmla="*/ 210922 w 233765"/>
                    <a:gd name="connsiteY70" fmla="*/ 107270 h 214540"/>
                    <a:gd name="connsiteX71" fmla="*/ 202452 w 233765"/>
                    <a:gd name="connsiteY71" fmla="*/ 128966 h 214540"/>
                    <a:gd name="connsiteX72" fmla="*/ 198858 w 233765"/>
                    <a:gd name="connsiteY72" fmla="*/ 132578 h 214540"/>
                    <a:gd name="connsiteX73" fmla="*/ 200077 w 233765"/>
                    <a:gd name="connsiteY73" fmla="*/ 137404 h 214540"/>
                    <a:gd name="connsiteX74" fmla="*/ 200077 w 233765"/>
                    <a:gd name="connsiteY74" fmla="*/ 142223 h 214540"/>
                    <a:gd name="connsiteX75" fmla="*/ 172356 w 233765"/>
                    <a:gd name="connsiteY75" fmla="*/ 172356 h 214540"/>
                    <a:gd name="connsiteX76" fmla="*/ 166325 w 233765"/>
                    <a:gd name="connsiteY76" fmla="*/ 172356 h 214540"/>
                    <a:gd name="connsiteX77" fmla="*/ 163886 w 233765"/>
                    <a:gd name="connsiteY77" fmla="*/ 177175 h 214540"/>
                    <a:gd name="connsiteX78" fmla="*/ 137385 w 233765"/>
                    <a:gd name="connsiteY78" fmla="*/ 194052 h 21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33765" h="214540">
                      <a:moveTo>
                        <a:pt x="221766" y="142223"/>
                      </a:moveTo>
                      <a:cubicBezTo>
                        <a:pt x="221766" y="141017"/>
                        <a:pt x="221766" y="141017"/>
                        <a:pt x="221766" y="139810"/>
                      </a:cubicBezTo>
                      <a:cubicBezTo>
                        <a:pt x="228953" y="130172"/>
                        <a:pt x="233766" y="119321"/>
                        <a:pt x="233766" y="107270"/>
                      </a:cubicBezTo>
                      <a:cubicBezTo>
                        <a:pt x="233766" y="95220"/>
                        <a:pt x="230172" y="84369"/>
                        <a:pt x="221766" y="74724"/>
                      </a:cubicBezTo>
                      <a:cubicBezTo>
                        <a:pt x="221766" y="73524"/>
                        <a:pt x="221766" y="73524"/>
                        <a:pt x="221766" y="72318"/>
                      </a:cubicBezTo>
                      <a:cubicBezTo>
                        <a:pt x="221766" y="48210"/>
                        <a:pt x="203671" y="26516"/>
                        <a:pt x="180763" y="22900"/>
                      </a:cubicBezTo>
                      <a:cubicBezTo>
                        <a:pt x="174730" y="14464"/>
                        <a:pt x="166325" y="7232"/>
                        <a:pt x="155480" y="3616"/>
                      </a:cubicBezTo>
                      <a:cubicBezTo>
                        <a:pt x="149449" y="1205"/>
                        <a:pt x="143416" y="0"/>
                        <a:pt x="136165" y="0"/>
                      </a:cubicBezTo>
                      <a:cubicBezTo>
                        <a:pt x="130134" y="0"/>
                        <a:pt x="126540" y="2410"/>
                        <a:pt x="121727" y="6026"/>
                      </a:cubicBezTo>
                      <a:cubicBezTo>
                        <a:pt x="120508" y="7232"/>
                        <a:pt x="119289" y="7232"/>
                        <a:pt x="116915" y="8437"/>
                      </a:cubicBezTo>
                      <a:cubicBezTo>
                        <a:pt x="115696" y="7232"/>
                        <a:pt x="113322" y="6026"/>
                        <a:pt x="112102" y="6026"/>
                      </a:cubicBezTo>
                      <a:cubicBezTo>
                        <a:pt x="107289" y="3616"/>
                        <a:pt x="103632" y="0"/>
                        <a:pt x="97600" y="0"/>
                      </a:cubicBezTo>
                      <a:cubicBezTo>
                        <a:pt x="91633" y="0"/>
                        <a:pt x="84382" y="1205"/>
                        <a:pt x="78349" y="3616"/>
                      </a:cubicBezTo>
                      <a:cubicBezTo>
                        <a:pt x="68724" y="7232"/>
                        <a:pt x="59099" y="14464"/>
                        <a:pt x="53067" y="22900"/>
                      </a:cubicBezTo>
                      <a:cubicBezTo>
                        <a:pt x="28940" y="27721"/>
                        <a:pt x="12064" y="48210"/>
                        <a:pt x="12064" y="72318"/>
                      </a:cubicBezTo>
                      <a:cubicBezTo>
                        <a:pt x="12064" y="73524"/>
                        <a:pt x="12064" y="73524"/>
                        <a:pt x="12064" y="74724"/>
                      </a:cubicBezTo>
                      <a:cubicBezTo>
                        <a:pt x="4877" y="84369"/>
                        <a:pt x="0" y="95220"/>
                        <a:pt x="0" y="107270"/>
                      </a:cubicBezTo>
                      <a:cubicBezTo>
                        <a:pt x="0" y="119321"/>
                        <a:pt x="3657" y="130172"/>
                        <a:pt x="12064" y="139810"/>
                      </a:cubicBezTo>
                      <a:cubicBezTo>
                        <a:pt x="12064" y="141017"/>
                        <a:pt x="12064" y="141017"/>
                        <a:pt x="12064" y="142223"/>
                      </a:cubicBezTo>
                      <a:cubicBezTo>
                        <a:pt x="12064" y="166331"/>
                        <a:pt x="30159" y="188026"/>
                        <a:pt x="53067" y="191639"/>
                      </a:cubicBezTo>
                      <a:cubicBezTo>
                        <a:pt x="62693" y="206103"/>
                        <a:pt x="78349" y="214541"/>
                        <a:pt x="95226" y="214541"/>
                      </a:cubicBezTo>
                      <a:lnTo>
                        <a:pt x="96445" y="214541"/>
                      </a:lnTo>
                      <a:cubicBezTo>
                        <a:pt x="102477" y="214541"/>
                        <a:pt x="107289" y="210922"/>
                        <a:pt x="112102" y="208515"/>
                      </a:cubicBezTo>
                      <a:cubicBezTo>
                        <a:pt x="113322" y="207309"/>
                        <a:pt x="114476" y="207309"/>
                        <a:pt x="115696" y="206103"/>
                      </a:cubicBezTo>
                      <a:cubicBezTo>
                        <a:pt x="116915" y="207309"/>
                        <a:pt x="118134" y="207309"/>
                        <a:pt x="119289" y="208515"/>
                      </a:cubicBezTo>
                      <a:cubicBezTo>
                        <a:pt x="124166" y="210922"/>
                        <a:pt x="128978" y="214541"/>
                        <a:pt x="135011" y="214541"/>
                      </a:cubicBezTo>
                      <a:lnTo>
                        <a:pt x="136165" y="214541"/>
                      </a:lnTo>
                      <a:cubicBezTo>
                        <a:pt x="153042" y="214541"/>
                        <a:pt x="168699" y="206103"/>
                        <a:pt x="178389" y="191639"/>
                      </a:cubicBezTo>
                      <a:cubicBezTo>
                        <a:pt x="203671" y="186820"/>
                        <a:pt x="221766" y="166331"/>
                        <a:pt x="221766" y="142223"/>
                      </a:cubicBezTo>
                      <a:close/>
                      <a:moveTo>
                        <a:pt x="96445" y="194052"/>
                      </a:moveTo>
                      <a:cubicBezTo>
                        <a:pt x="96445" y="194052"/>
                        <a:pt x="95226" y="194052"/>
                        <a:pt x="96445" y="194052"/>
                      </a:cubicBezTo>
                      <a:cubicBezTo>
                        <a:pt x="84382" y="194052"/>
                        <a:pt x="74756" y="188026"/>
                        <a:pt x="68724" y="178382"/>
                      </a:cubicBezTo>
                      <a:lnTo>
                        <a:pt x="66286" y="173563"/>
                      </a:lnTo>
                      <a:lnTo>
                        <a:pt x="60254" y="173563"/>
                      </a:lnTo>
                      <a:cubicBezTo>
                        <a:pt x="44597" y="172356"/>
                        <a:pt x="32533" y="159099"/>
                        <a:pt x="32533" y="143429"/>
                      </a:cubicBezTo>
                      <a:cubicBezTo>
                        <a:pt x="32533" y="142223"/>
                        <a:pt x="32533" y="141017"/>
                        <a:pt x="32533" y="138610"/>
                      </a:cubicBezTo>
                      <a:lnTo>
                        <a:pt x="33753" y="133785"/>
                      </a:lnTo>
                      <a:lnTo>
                        <a:pt x="30159" y="130172"/>
                      </a:lnTo>
                      <a:cubicBezTo>
                        <a:pt x="24127" y="124147"/>
                        <a:pt x="21689" y="116915"/>
                        <a:pt x="21689" y="108477"/>
                      </a:cubicBezTo>
                      <a:cubicBezTo>
                        <a:pt x="21689" y="100039"/>
                        <a:pt x="25346" y="92807"/>
                        <a:pt x="30159" y="86781"/>
                      </a:cubicBezTo>
                      <a:lnTo>
                        <a:pt x="33753" y="81956"/>
                      </a:lnTo>
                      <a:lnTo>
                        <a:pt x="32533" y="77137"/>
                      </a:lnTo>
                      <a:cubicBezTo>
                        <a:pt x="32533" y="75931"/>
                        <a:pt x="32533" y="73524"/>
                        <a:pt x="32533" y="72318"/>
                      </a:cubicBezTo>
                      <a:cubicBezTo>
                        <a:pt x="32533" y="56648"/>
                        <a:pt x="44597" y="43391"/>
                        <a:pt x="60254" y="42184"/>
                      </a:cubicBezTo>
                      <a:lnTo>
                        <a:pt x="66286" y="42184"/>
                      </a:lnTo>
                      <a:lnTo>
                        <a:pt x="68724" y="37365"/>
                      </a:lnTo>
                      <a:cubicBezTo>
                        <a:pt x="72318" y="30132"/>
                        <a:pt x="78349" y="25311"/>
                        <a:pt x="85600" y="22900"/>
                      </a:cubicBezTo>
                      <a:cubicBezTo>
                        <a:pt x="89194" y="21695"/>
                        <a:pt x="92787" y="20490"/>
                        <a:pt x="95226" y="20490"/>
                      </a:cubicBezTo>
                      <a:cubicBezTo>
                        <a:pt x="95226" y="20490"/>
                        <a:pt x="95226" y="20490"/>
                        <a:pt x="96445" y="20490"/>
                      </a:cubicBezTo>
                      <a:cubicBezTo>
                        <a:pt x="97600" y="20490"/>
                        <a:pt x="98820" y="21695"/>
                        <a:pt x="101258" y="22900"/>
                      </a:cubicBezTo>
                      <a:cubicBezTo>
                        <a:pt x="102477" y="24106"/>
                        <a:pt x="104851" y="25311"/>
                        <a:pt x="106071" y="26516"/>
                      </a:cubicBezTo>
                      <a:lnTo>
                        <a:pt x="106071" y="167531"/>
                      </a:lnTo>
                      <a:lnTo>
                        <a:pt x="106071" y="188026"/>
                      </a:lnTo>
                      <a:cubicBezTo>
                        <a:pt x="104851" y="189226"/>
                        <a:pt x="102477" y="190433"/>
                        <a:pt x="101258" y="190433"/>
                      </a:cubicBezTo>
                      <a:cubicBezTo>
                        <a:pt x="100038" y="191639"/>
                        <a:pt x="96445" y="192845"/>
                        <a:pt x="96445" y="194052"/>
                      </a:cubicBezTo>
                      <a:close/>
                      <a:moveTo>
                        <a:pt x="137385" y="194052"/>
                      </a:moveTo>
                      <a:cubicBezTo>
                        <a:pt x="136165" y="194052"/>
                        <a:pt x="133791" y="192845"/>
                        <a:pt x="131353" y="191639"/>
                      </a:cubicBezTo>
                      <a:cubicBezTo>
                        <a:pt x="130134" y="190433"/>
                        <a:pt x="128978" y="190433"/>
                        <a:pt x="126540" y="189226"/>
                      </a:cubicBezTo>
                      <a:lnTo>
                        <a:pt x="126540" y="148248"/>
                      </a:lnTo>
                      <a:lnTo>
                        <a:pt x="126540" y="28926"/>
                      </a:lnTo>
                      <a:cubicBezTo>
                        <a:pt x="128978" y="27721"/>
                        <a:pt x="130134" y="26516"/>
                        <a:pt x="131353" y="25311"/>
                      </a:cubicBezTo>
                      <a:cubicBezTo>
                        <a:pt x="132572" y="24106"/>
                        <a:pt x="135011" y="22900"/>
                        <a:pt x="136165" y="22900"/>
                      </a:cubicBezTo>
                      <a:cubicBezTo>
                        <a:pt x="139823" y="22900"/>
                        <a:pt x="143416" y="22900"/>
                        <a:pt x="147010" y="25311"/>
                      </a:cubicBezTo>
                      <a:cubicBezTo>
                        <a:pt x="154261" y="27721"/>
                        <a:pt x="160293" y="32542"/>
                        <a:pt x="163886" y="39772"/>
                      </a:cubicBezTo>
                      <a:lnTo>
                        <a:pt x="166325" y="44597"/>
                      </a:lnTo>
                      <a:lnTo>
                        <a:pt x="172356" y="44597"/>
                      </a:lnTo>
                      <a:cubicBezTo>
                        <a:pt x="188014" y="45803"/>
                        <a:pt x="200077" y="59061"/>
                        <a:pt x="200077" y="74724"/>
                      </a:cubicBezTo>
                      <a:cubicBezTo>
                        <a:pt x="200077" y="75931"/>
                        <a:pt x="200077" y="77137"/>
                        <a:pt x="200077" y="79550"/>
                      </a:cubicBezTo>
                      <a:lnTo>
                        <a:pt x="198858" y="81956"/>
                      </a:lnTo>
                      <a:lnTo>
                        <a:pt x="202452" y="85575"/>
                      </a:lnTo>
                      <a:cubicBezTo>
                        <a:pt x="208483" y="91600"/>
                        <a:pt x="210922" y="98832"/>
                        <a:pt x="210922" y="107270"/>
                      </a:cubicBezTo>
                      <a:cubicBezTo>
                        <a:pt x="210922" y="115708"/>
                        <a:pt x="207264" y="122940"/>
                        <a:pt x="202452" y="128966"/>
                      </a:cubicBezTo>
                      <a:lnTo>
                        <a:pt x="198858" y="132578"/>
                      </a:lnTo>
                      <a:lnTo>
                        <a:pt x="200077" y="137404"/>
                      </a:lnTo>
                      <a:cubicBezTo>
                        <a:pt x="200077" y="138610"/>
                        <a:pt x="200077" y="141017"/>
                        <a:pt x="200077" y="142223"/>
                      </a:cubicBezTo>
                      <a:cubicBezTo>
                        <a:pt x="200077" y="157893"/>
                        <a:pt x="188014" y="171150"/>
                        <a:pt x="172356" y="172356"/>
                      </a:cubicBezTo>
                      <a:lnTo>
                        <a:pt x="166325" y="172356"/>
                      </a:lnTo>
                      <a:lnTo>
                        <a:pt x="163886" y="177175"/>
                      </a:lnTo>
                      <a:cubicBezTo>
                        <a:pt x="159074" y="186820"/>
                        <a:pt x="149449" y="194052"/>
                        <a:pt x="137385" y="194052"/>
                      </a:cubicBezTo>
                      <a:close/>
                    </a:path>
                  </a:pathLst>
                </a:custGeom>
                <a:solidFill>
                  <a:srgbClr val="2C5967"/>
                </a:solidFill>
                <a:ln w="6417"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8F6766B2-6F0C-4B50-A04E-21C1DA07CD17}"/>
                    </a:ext>
                  </a:extLst>
                </p:cNvPr>
                <p:cNvSpPr/>
                <p:nvPr/>
              </p:nvSpPr>
              <p:spPr>
                <a:xfrm>
                  <a:off x="11150354" y="2746979"/>
                  <a:ext cx="21688" cy="21688"/>
                </a:xfrm>
                <a:custGeom>
                  <a:avLst/>
                  <a:gdLst>
                    <a:gd name="connsiteX0" fmla="*/ 10844 w 21688"/>
                    <a:gd name="connsiteY0" fmla="*/ 21689 h 21688"/>
                    <a:gd name="connsiteX1" fmla="*/ 21689 w 21688"/>
                    <a:gd name="connsiteY1" fmla="*/ 10844 h 21688"/>
                    <a:gd name="connsiteX2" fmla="*/ 10844 w 21688"/>
                    <a:gd name="connsiteY2" fmla="*/ 0 h 21688"/>
                    <a:gd name="connsiteX3" fmla="*/ 0 w 21688"/>
                    <a:gd name="connsiteY3" fmla="*/ 10844 h 21688"/>
                    <a:gd name="connsiteX4" fmla="*/ 10844 w 21688"/>
                    <a:gd name="connsiteY4" fmla="*/ 21689 h 21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88" h="21688">
                      <a:moveTo>
                        <a:pt x="10844" y="21689"/>
                      </a:moveTo>
                      <a:cubicBezTo>
                        <a:pt x="16876" y="21689"/>
                        <a:pt x="21689" y="16838"/>
                        <a:pt x="21689" y="10844"/>
                      </a:cubicBezTo>
                      <a:cubicBezTo>
                        <a:pt x="21689" y="4858"/>
                        <a:pt x="16876" y="0"/>
                        <a:pt x="10844" y="0"/>
                      </a:cubicBezTo>
                      <a:cubicBezTo>
                        <a:pt x="4877" y="0"/>
                        <a:pt x="0" y="4858"/>
                        <a:pt x="0" y="10844"/>
                      </a:cubicBezTo>
                      <a:cubicBezTo>
                        <a:pt x="0" y="16838"/>
                        <a:pt x="4877" y="21689"/>
                        <a:pt x="10844" y="21689"/>
                      </a:cubicBezTo>
                      <a:close/>
                    </a:path>
                  </a:pathLst>
                </a:custGeom>
                <a:solidFill>
                  <a:srgbClr val="2C5967"/>
                </a:solidFill>
                <a:ln w="641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2BC46970-5D71-49D4-9A68-988F77D644FB}"/>
                    </a:ext>
                  </a:extLst>
                </p:cNvPr>
                <p:cNvSpPr/>
                <p:nvPr/>
              </p:nvSpPr>
              <p:spPr>
                <a:xfrm>
                  <a:off x="11140423" y="2714880"/>
                  <a:ext cx="19876" cy="20349"/>
                </a:xfrm>
                <a:custGeom>
                  <a:avLst/>
                  <a:gdLst>
                    <a:gd name="connsiteX0" fmla="*/ 2744 w 19876"/>
                    <a:gd name="connsiteY0" fmla="*/ 3178 h 20349"/>
                    <a:gd name="connsiteX1" fmla="*/ 2744 w 19876"/>
                    <a:gd name="connsiteY1" fmla="*/ 17635 h 20349"/>
                    <a:gd name="connsiteX2" fmla="*/ 17181 w 19876"/>
                    <a:gd name="connsiteY2" fmla="*/ 17635 h 20349"/>
                    <a:gd name="connsiteX3" fmla="*/ 17181 w 19876"/>
                    <a:gd name="connsiteY3" fmla="*/ 3178 h 20349"/>
                    <a:gd name="connsiteX4" fmla="*/ 2744 w 19876"/>
                    <a:gd name="connsiteY4" fmla="*/ 3178 h 20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6" h="20349">
                      <a:moveTo>
                        <a:pt x="2744" y="3178"/>
                      </a:moveTo>
                      <a:cubicBezTo>
                        <a:pt x="-915" y="6791"/>
                        <a:pt x="-915" y="14022"/>
                        <a:pt x="2744" y="17635"/>
                      </a:cubicBezTo>
                      <a:cubicBezTo>
                        <a:pt x="6337" y="21254"/>
                        <a:pt x="13588" y="21254"/>
                        <a:pt x="17181" y="17635"/>
                      </a:cubicBezTo>
                      <a:cubicBezTo>
                        <a:pt x="20774" y="14022"/>
                        <a:pt x="20774" y="6791"/>
                        <a:pt x="17181" y="3178"/>
                      </a:cubicBezTo>
                      <a:cubicBezTo>
                        <a:pt x="13588" y="-435"/>
                        <a:pt x="7556" y="-1641"/>
                        <a:pt x="2744" y="3178"/>
                      </a:cubicBezTo>
                      <a:close/>
                    </a:path>
                  </a:pathLst>
                </a:custGeom>
                <a:solidFill>
                  <a:srgbClr val="2C5967"/>
                </a:solidFill>
                <a:ln w="641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636632EC-77A0-46AA-92A4-5744854FADB2}"/>
                    </a:ext>
                  </a:extLst>
                </p:cNvPr>
                <p:cNvSpPr/>
                <p:nvPr/>
              </p:nvSpPr>
              <p:spPr>
                <a:xfrm>
                  <a:off x="11140553" y="2780955"/>
                  <a:ext cx="20830" cy="20420"/>
                </a:xfrm>
                <a:custGeom>
                  <a:avLst/>
                  <a:gdLst>
                    <a:gd name="connsiteX0" fmla="*/ 17052 w 20830"/>
                    <a:gd name="connsiteY0" fmla="*/ 17846 h 20420"/>
                    <a:gd name="connsiteX1" fmla="*/ 18271 w 20830"/>
                    <a:gd name="connsiteY1" fmla="*/ 3389 h 20420"/>
                    <a:gd name="connsiteX2" fmla="*/ 3769 w 20830"/>
                    <a:gd name="connsiteY2" fmla="*/ 2182 h 20420"/>
                    <a:gd name="connsiteX3" fmla="*/ 2614 w 20830"/>
                    <a:gd name="connsiteY3" fmla="*/ 16640 h 20420"/>
                    <a:gd name="connsiteX4" fmla="*/ 17052 w 20830"/>
                    <a:gd name="connsiteY4" fmla="*/ 17846 h 20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30" h="20420">
                      <a:moveTo>
                        <a:pt x="17052" y="17846"/>
                      </a:moveTo>
                      <a:cubicBezTo>
                        <a:pt x="21865" y="14233"/>
                        <a:pt x="21865" y="7002"/>
                        <a:pt x="18271" y="3389"/>
                      </a:cubicBezTo>
                      <a:cubicBezTo>
                        <a:pt x="14613" y="-230"/>
                        <a:pt x="7427" y="-1430"/>
                        <a:pt x="3769" y="2182"/>
                      </a:cubicBezTo>
                      <a:cubicBezTo>
                        <a:pt x="-1044" y="5795"/>
                        <a:pt x="-1044" y="13027"/>
                        <a:pt x="2614" y="16640"/>
                      </a:cubicBezTo>
                      <a:cubicBezTo>
                        <a:pt x="6207" y="21459"/>
                        <a:pt x="13458" y="21459"/>
                        <a:pt x="17052" y="17846"/>
                      </a:cubicBezTo>
                      <a:close/>
                    </a:path>
                  </a:pathLst>
                </a:custGeom>
                <a:solidFill>
                  <a:srgbClr val="2C5967"/>
                </a:solidFill>
                <a:ln w="6417" cap="flat">
                  <a:noFill/>
                  <a:prstDash val="solid"/>
                  <a:miter/>
                </a:ln>
              </p:spPr>
              <p:txBody>
                <a:bodyPr rtlCol="0" anchor="ctr"/>
                <a:lstStyle/>
                <a:p>
                  <a:endParaRPr lang="en-US"/>
                </a:p>
              </p:txBody>
            </p:sp>
          </p:grpSp>
        </p:grpSp>
        <p:grpSp>
          <p:nvGrpSpPr>
            <p:cNvPr id="447" name="Graphic 3">
              <a:extLst>
                <a:ext uri="{FF2B5EF4-FFF2-40B4-BE49-F238E27FC236}">
                  <a16:creationId xmlns:a16="http://schemas.microsoft.com/office/drawing/2014/main" id="{0201A991-92A3-43BE-A5A2-4B3D1B240048}"/>
                </a:ext>
              </a:extLst>
            </p:cNvPr>
            <p:cNvGrpSpPr/>
            <p:nvPr/>
          </p:nvGrpSpPr>
          <p:grpSpPr>
            <a:xfrm>
              <a:off x="10850174" y="2882387"/>
              <a:ext cx="693018" cy="237423"/>
              <a:chOff x="10850174" y="2882387"/>
              <a:chExt cx="693018" cy="237423"/>
            </a:xfrm>
            <a:solidFill>
              <a:srgbClr val="000000"/>
            </a:solidFill>
          </p:grpSpPr>
          <p:sp>
            <p:nvSpPr>
              <p:cNvPr id="448" name="TextBox 447">
                <a:extLst>
                  <a:ext uri="{FF2B5EF4-FFF2-40B4-BE49-F238E27FC236}">
                    <a16:creationId xmlns:a16="http://schemas.microsoft.com/office/drawing/2014/main" id="{3C677B1E-F61A-4809-9287-26E1A5C7C412}"/>
                  </a:ext>
                </a:extLst>
              </p:cNvPr>
              <p:cNvSpPr txBox="1"/>
              <p:nvPr/>
            </p:nvSpPr>
            <p:spPr>
              <a:xfrm>
                <a:off x="10863585" y="2836667"/>
                <a:ext cx="66414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Document</a:t>
                </a:r>
              </a:p>
            </p:txBody>
          </p:sp>
          <p:sp>
            <p:nvSpPr>
              <p:cNvPr id="449" name="TextBox 448">
                <a:extLst>
                  <a:ext uri="{FF2B5EF4-FFF2-40B4-BE49-F238E27FC236}">
                    <a16:creationId xmlns:a16="http://schemas.microsoft.com/office/drawing/2014/main" id="{5BD5AC8D-997A-4419-B734-AAE4A9E379AC}"/>
                  </a:ext>
                </a:extLst>
              </p:cNvPr>
              <p:cNvSpPr txBox="1"/>
              <p:nvPr/>
            </p:nvSpPr>
            <p:spPr>
              <a:xfrm>
                <a:off x="10758734" y="2939337"/>
                <a:ext cx="87589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Understanding</a:t>
                </a:r>
              </a:p>
            </p:txBody>
          </p:sp>
        </p:grpSp>
      </p:grpSp>
      <p:grpSp>
        <p:nvGrpSpPr>
          <p:cNvPr id="452" name="Graphic 3">
            <a:extLst>
              <a:ext uri="{FF2B5EF4-FFF2-40B4-BE49-F238E27FC236}">
                <a16:creationId xmlns:a16="http://schemas.microsoft.com/office/drawing/2014/main" id="{51C984A4-AB01-4014-90F6-EB4642C48C8F}"/>
              </a:ext>
            </a:extLst>
          </p:cNvPr>
          <p:cNvGrpSpPr/>
          <p:nvPr/>
        </p:nvGrpSpPr>
        <p:grpSpPr>
          <a:xfrm>
            <a:off x="1092647" y="2993095"/>
            <a:ext cx="491273" cy="653337"/>
            <a:chOff x="1092647" y="3749842"/>
            <a:chExt cx="491273" cy="653337"/>
          </a:xfrm>
        </p:grpSpPr>
        <p:grpSp>
          <p:nvGrpSpPr>
            <p:cNvPr id="453" name="Graphic 3">
              <a:extLst>
                <a:ext uri="{FF2B5EF4-FFF2-40B4-BE49-F238E27FC236}">
                  <a16:creationId xmlns:a16="http://schemas.microsoft.com/office/drawing/2014/main" id="{51737507-202B-4E8E-BEF4-FF329E5D6A9F}"/>
                </a:ext>
              </a:extLst>
            </p:cNvPr>
            <p:cNvGrpSpPr/>
            <p:nvPr/>
          </p:nvGrpSpPr>
          <p:grpSpPr>
            <a:xfrm>
              <a:off x="1092647" y="3749842"/>
              <a:ext cx="491273" cy="513347"/>
              <a:chOff x="1092647" y="3749842"/>
              <a:chExt cx="491273" cy="513347"/>
            </a:xfrm>
          </p:grpSpPr>
          <p:sp>
            <p:nvSpPr>
              <p:cNvPr id="454" name="Freeform: Shape 453">
                <a:extLst>
                  <a:ext uri="{FF2B5EF4-FFF2-40B4-BE49-F238E27FC236}">
                    <a16:creationId xmlns:a16="http://schemas.microsoft.com/office/drawing/2014/main" id="{7D5FC92D-5A76-4221-AE31-81F9090842AF}"/>
                  </a:ext>
                </a:extLst>
              </p:cNvPr>
              <p:cNvSpPr/>
              <p:nvPr/>
            </p:nvSpPr>
            <p:spPr>
              <a:xfrm>
                <a:off x="1092647" y="3749842"/>
                <a:ext cx="491273" cy="513347"/>
              </a:xfrm>
              <a:custGeom>
                <a:avLst/>
                <a:gdLst>
                  <a:gd name="connsiteX0" fmla="*/ 491273 w 491273"/>
                  <a:gd name="connsiteY0" fmla="*/ 187243 h 513347"/>
                  <a:gd name="connsiteX1" fmla="*/ 415555 w 491273"/>
                  <a:gd name="connsiteY1" fmla="*/ 0 h 513347"/>
                  <a:gd name="connsiteX2" fmla="*/ 75462 w 491273"/>
                  <a:gd name="connsiteY2" fmla="*/ 128 h 513347"/>
                  <a:gd name="connsiteX3" fmla="*/ 0 w 491273"/>
                  <a:gd name="connsiteY3" fmla="*/ 186858 h 513347"/>
                  <a:gd name="connsiteX4" fmla="*/ 0 w 491273"/>
                  <a:gd name="connsiteY4" fmla="*/ 512706 h 513347"/>
                  <a:gd name="connsiteX5" fmla="*/ 491273 w 491273"/>
                  <a:gd name="connsiteY5" fmla="*/ 513347 h 513347"/>
                  <a:gd name="connsiteX6" fmla="*/ 491273 w 491273"/>
                  <a:gd name="connsiteY6" fmla="*/ 187243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1273" h="513347">
                    <a:moveTo>
                      <a:pt x="491273" y="187243"/>
                    </a:moveTo>
                    <a:lnTo>
                      <a:pt x="415555" y="0"/>
                    </a:lnTo>
                    <a:lnTo>
                      <a:pt x="75462" y="128"/>
                    </a:lnTo>
                    <a:lnTo>
                      <a:pt x="0" y="186858"/>
                    </a:lnTo>
                    <a:lnTo>
                      <a:pt x="0" y="512706"/>
                    </a:lnTo>
                    <a:lnTo>
                      <a:pt x="491273" y="513347"/>
                    </a:lnTo>
                    <a:lnTo>
                      <a:pt x="491273" y="187243"/>
                    </a:lnTo>
                    <a:close/>
                  </a:path>
                </a:pathLst>
              </a:custGeom>
              <a:solidFill>
                <a:srgbClr val="FFFFFF"/>
              </a:solidFill>
              <a:ln w="641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C7281691-75B2-4DD8-87DB-AC6FD8F6F192}"/>
                  </a:ext>
                </a:extLst>
              </p:cNvPr>
              <p:cNvSpPr/>
              <p:nvPr/>
            </p:nvSpPr>
            <p:spPr>
              <a:xfrm>
                <a:off x="1108041" y="4104051"/>
                <a:ext cx="144250" cy="144250"/>
              </a:xfrm>
              <a:custGeom>
                <a:avLst/>
                <a:gdLst>
                  <a:gd name="connsiteX0" fmla="*/ 0 w 144250"/>
                  <a:gd name="connsiteY0" fmla="*/ 144251 h 144250"/>
                  <a:gd name="connsiteX1" fmla="*/ 144251 w 144250"/>
                  <a:gd name="connsiteY1" fmla="*/ 144251 h 144250"/>
                  <a:gd name="connsiteX2" fmla="*/ 144251 w 144250"/>
                  <a:gd name="connsiteY2" fmla="*/ 0 h 144250"/>
                  <a:gd name="connsiteX3" fmla="*/ 0 w 144250"/>
                  <a:gd name="connsiteY3" fmla="*/ 0 h 144250"/>
                  <a:gd name="connsiteX4" fmla="*/ 0 w 144250"/>
                  <a:gd name="connsiteY4" fmla="*/ 144251 h 144250"/>
                  <a:gd name="connsiteX5" fmla="*/ 19122 w 144250"/>
                  <a:gd name="connsiteY5" fmla="*/ 18994 h 144250"/>
                  <a:gd name="connsiteX6" fmla="*/ 125770 w 144250"/>
                  <a:gd name="connsiteY6" fmla="*/ 18994 h 144250"/>
                  <a:gd name="connsiteX7" fmla="*/ 125770 w 144250"/>
                  <a:gd name="connsiteY7" fmla="*/ 125257 h 144250"/>
                  <a:gd name="connsiteX8" fmla="*/ 19122 w 144250"/>
                  <a:gd name="connsiteY8" fmla="*/ 125257 h 144250"/>
                  <a:gd name="connsiteX9" fmla="*/ 19122 w 144250"/>
                  <a:gd name="connsiteY9" fmla="*/ 18994 h 14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250" h="144250">
                    <a:moveTo>
                      <a:pt x="0" y="144251"/>
                    </a:moveTo>
                    <a:lnTo>
                      <a:pt x="144251" y="144251"/>
                    </a:lnTo>
                    <a:lnTo>
                      <a:pt x="144251" y="0"/>
                    </a:lnTo>
                    <a:lnTo>
                      <a:pt x="0" y="0"/>
                    </a:lnTo>
                    <a:lnTo>
                      <a:pt x="0" y="144251"/>
                    </a:lnTo>
                    <a:close/>
                    <a:moveTo>
                      <a:pt x="19122" y="18994"/>
                    </a:moveTo>
                    <a:lnTo>
                      <a:pt x="125770" y="18994"/>
                    </a:lnTo>
                    <a:lnTo>
                      <a:pt x="125770" y="125257"/>
                    </a:lnTo>
                    <a:lnTo>
                      <a:pt x="19122" y="125257"/>
                    </a:lnTo>
                    <a:lnTo>
                      <a:pt x="19122" y="18994"/>
                    </a:lnTo>
                    <a:close/>
                  </a:path>
                </a:pathLst>
              </a:custGeom>
              <a:solidFill>
                <a:srgbClr val="2C5967"/>
              </a:solidFill>
              <a:ln w="641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660E57BE-D860-4E03-8880-52D90B588951}"/>
                  </a:ext>
                </a:extLst>
              </p:cNvPr>
              <p:cNvSpPr/>
              <p:nvPr/>
            </p:nvSpPr>
            <p:spPr>
              <a:xfrm>
                <a:off x="1266800" y="4104051"/>
                <a:ext cx="144122" cy="144250"/>
              </a:xfrm>
              <a:custGeom>
                <a:avLst/>
                <a:gdLst>
                  <a:gd name="connsiteX0" fmla="*/ 0 w 144122"/>
                  <a:gd name="connsiteY0" fmla="*/ 144251 h 144250"/>
                  <a:gd name="connsiteX1" fmla="*/ 144122 w 144122"/>
                  <a:gd name="connsiteY1" fmla="*/ 144251 h 144250"/>
                  <a:gd name="connsiteX2" fmla="*/ 144122 w 144122"/>
                  <a:gd name="connsiteY2" fmla="*/ 0 h 144250"/>
                  <a:gd name="connsiteX3" fmla="*/ 0 w 144122"/>
                  <a:gd name="connsiteY3" fmla="*/ 0 h 144250"/>
                  <a:gd name="connsiteX4" fmla="*/ 0 w 144122"/>
                  <a:gd name="connsiteY4" fmla="*/ 144251 h 144250"/>
                  <a:gd name="connsiteX5" fmla="*/ 18994 w 144122"/>
                  <a:gd name="connsiteY5" fmla="*/ 18994 h 144250"/>
                  <a:gd name="connsiteX6" fmla="*/ 125128 w 144122"/>
                  <a:gd name="connsiteY6" fmla="*/ 18994 h 144250"/>
                  <a:gd name="connsiteX7" fmla="*/ 125128 w 144122"/>
                  <a:gd name="connsiteY7" fmla="*/ 125257 h 144250"/>
                  <a:gd name="connsiteX8" fmla="*/ 18994 w 144122"/>
                  <a:gd name="connsiteY8" fmla="*/ 125257 h 144250"/>
                  <a:gd name="connsiteX9" fmla="*/ 18994 w 144122"/>
                  <a:gd name="connsiteY9" fmla="*/ 18994 h 14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122" h="144250">
                    <a:moveTo>
                      <a:pt x="0" y="144251"/>
                    </a:moveTo>
                    <a:lnTo>
                      <a:pt x="144122" y="144251"/>
                    </a:lnTo>
                    <a:lnTo>
                      <a:pt x="144122" y="0"/>
                    </a:lnTo>
                    <a:lnTo>
                      <a:pt x="0" y="0"/>
                    </a:lnTo>
                    <a:lnTo>
                      <a:pt x="0" y="144251"/>
                    </a:lnTo>
                    <a:close/>
                    <a:moveTo>
                      <a:pt x="18994" y="18994"/>
                    </a:moveTo>
                    <a:lnTo>
                      <a:pt x="125128" y="18994"/>
                    </a:lnTo>
                    <a:lnTo>
                      <a:pt x="125128" y="125257"/>
                    </a:lnTo>
                    <a:lnTo>
                      <a:pt x="18994" y="125257"/>
                    </a:lnTo>
                    <a:lnTo>
                      <a:pt x="18994" y="18994"/>
                    </a:lnTo>
                    <a:close/>
                  </a:path>
                </a:pathLst>
              </a:custGeom>
              <a:solidFill>
                <a:srgbClr val="2C5967"/>
              </a:solidFill>
              <a:ln w="6417"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1098C09C-BAFD-4C88-BBE8-7970A353C142}"/>
                  </a:ext>
                </a:extLst>
              </p:cNvPr>
              <p:cNvSpPr/>
              <p:nvPr/>
            </p:nvSpPr>
            <p:spPr>
              <a:xfrm>
                <a:off x="1425418" y="4104051"/>
                <a:ext cx="144250" cy="144250"/>
              </a:xfrm>
              <a:custGeom>
                <a:avLst/>
                <a:gdLst>
                  <a:gd name="connsiteX0" fmla="*/ 0 w 144250"/>
                  <a:gd name="connsiteY0" fmla="*/ 144251 h 144250"/>
                  <a:gd name="connsiteX1" fmla="*/ 144251 w 144250"/>
                  <a:gd name="connsiteY1" fmla="*/ 144251 h 144250"/>
                  <a:gd name="connsiteX2" fmla="*/ 144251 w 144250"/>
                  <a:gd name="connsiteY2" fmla="*/ 0 h 144250"/>
                  <a:gd name="connsiteX3" fmla="*/ 0 w 144250"/>
                  <a:gd name="connsiteY3" fmla="*/ 0 h 144250"/>
                  <a:gd name="connsiteX4" fmla="*/ 0 w 144250"/>
                  <a:gd name="connsiteY4" fmla="*/ 144251 h 144250"/>
                  <a:gd name="connsiteX5" fmla="*/ 19122 w 144250"/>
                  <a:gd name="connsiteY5" fmla="*/ 18994 h 144250"/>
                  <a:gd name="connsiteX6" fmla="*/ 125128 w 144250"/>
                  <a:gd name="connsiteY6" fmla="*/ 18994 h 144250"/>
                  <a:gd name="connsiteX7" fmla="*/ 125128 w 144250"/>
                  <a:gd name="connsiteY7" fmla="*/ 125257 h 144250"/>
                  <a:gd name="connsiteX8" fmla="*/ 19122 w 144250"/>
                  <a:gd name="connsiteY8" fmla="*/ 125257 h 144250"/>
                  <a:gd name="connsiteX9" fmla="*/ 19122 w 144250"/>
                  <a:gd name="connsiteY9" fmla="*/ 18994 h 14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250" h="144250">
                    <a:moveTo>
                      <a:pt x="0" y="144251"/>
                    </a:moveTo>
                    <a:lnTo>
                      <a:pt x="144251" y="144251"/>
                    </a:lnTo>
                    <a:lnTo>
                      <a:pt x="144251" y="0"/>
                    </a:lnTo>
                    <a:lnTo>
                      <a:pt x="0" y="0"/>
                    </a:lnTo>
                    <a:lnTo>
                      <a:pt x="0" y="144251"/>
                    </a:lnTo>
                    <a:close/>
                    <a:moveTo>
                      <a:pt x="19122" y="18994"/>
                    </a:moveTo>
                    <a:lnTo>
                      <a:pt x="125128" y="18994"/>
                    </a:lnTo>
                    <a:lnTo>
                      <a:pt x="125128" y="125257"/>
                    </a:lnTo>
                    <a:lnTo>
                      <a:pt x="19122" y="125257"/>
                    </a:lnTo>
                    <a:lnTo>
                      <a:pt x="19122" y="18994"/>
                    </a:lnTo>
                    <a:close/>
                  </a:path>
                </a:pathLst>
              </a:custGeom>
              <a:solidFill>
                <a:srgbClr val="2C5967"/>
              </a:solidFill>
              <a:ln w="6417"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C30CF42D-2C6E-4FCC-A678-1D51AE17919D}"/>
                  </a:ext>
                </a:extLst>
              </p:cNvPr>
              <p:cNvSpPr/>
              <p:nvPr/>
            </p:nvSpPr>
            <p:spPr>
              <a:xfrm>
                <a:off x="1108041" y="3945299"/>
                <a:ext cx="144250" cy="144250"/>
              </a:xfrm>
              <a:custGeom>
                <a:avLst/>
                <a:gdLst>
                  <a:gd name="connsiteX0" fmla="*/ 0 w 144250"/>
                  <a:gd name="connsiteY0" fmla="*/ 144251 h 144250"/>
                  <a:gd name="connsiteX1" fmla="*/ 144251 w 144250"/>
                  <a:gd name="connsiteY1" fmla="*/ 144251 h 144250"/>
                  <a:gd name="connsiteX2" fmla="*/ 144251 w 144250"/>
                  <a:gd name="connsiteY2" fmla="*/ 0 h 144250"/>
                  <a:gd name="connsiteX3" fmla="*/ 0 w 144250"/>
                  <a:gd name="connsiteY3" fmla="*/ 0 h 144250"/>
                  <a:gd name="connsiteX4" fmla="*/ 0 w 144250"/>
                  <a:gd name="connsiteY4" fmla="*/ 144251 h 144250"/>
                  <a:gd name="connsiteX5" fmla="*/ 19122 w 144250"/>
                  <a:gd name="connsiteY5" fmla="*/ 18994 h 144250"/>
                  <a:gd name="connsiteX6" fmla="*/ 125770 w 144250"/>
                  <a:gd name="connsiteY6" fmla="*/ 18994 h 144250"/>
                  <a:gd name="connsiteX7" fmla="*/ 125770 w 144250"/>
                  <a:gd name="connsiteY7" fmla="*/ 125385 h 144250"/>
                  <a:gd name="connsiteX8" fmla="*/ 19122 w 144250"/>
                  <a:gd name="connsiteY8" fmla="*/ 125385 h 144250"/>
                  <a:gd name="connsiteX9" fmla="*/ 19122 w 144250"/>
                  <a:gd name="connsiteY9" fmla="*/ 18994 h 14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250" h="144250">
                    <a:moveTo>
                      <a:pt x="0" y="144251"/>
                    </a:moveTo>
                    <a:lnTo>
                      <a:pt x="144251" y="144251"/>
                    </a:lnTo>
                    <a:lnTo>
                      <a:pt x="144251" y="0"/>
                    </a:lnTo>
                    <a:lnTo>
                      <a:pt x="0" y="0"/>
                    </a:lnTo>
                    <a:lnTo>
                      <a:pt x="0" y="144251"/>
                    </a:lnTo>
                    <a:close/>
                    <a:moveTo>
                      <a:pt x="19122" y="18994"/>
                    </a:moveTo>
                    <a:lnTo>
                      <a:pt x="125770" y="18994"/>
                    </a:lnTo>
                    <a:lnTo>
                      <a:pt x="125770" y="125385"/>
                    </a:lnTo>
                    <a:lnTo>
                      <a:pt x="19122" y="125385"/>
                    </a:lnTo>
                    <a:lnTo>
                      <a:pt x="19122" y="18994"/>
                    </a:lnTo>
                    <a:close/>
                  </a:path>
                </a:pathLst>
              </a:custGeom>
              <a:solidFill>
                <a:srgbClr val="2C5967"/>
              </a:solidFill>
              <a:ln w="6417"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A52169FE-85B5-40E4-ADFB-C05A6B851DAD}"/>
                  </a:ext>
                </a:extLst>
              </p:cNvPr>
              <p:cNvSpPr/>
              <p:nvPr/>
            </p:nvSpPr>
            <p:spPr>
              <a:xfrm>
                <a:off x="1266800" y="3945299"/>
                <a:ext cx="144122" cy="144250"/>
              </a:xfrm>
              <a:custGeom>
                <a:avLst/>
                <a:gdLst>
                  <a:gd name="connsiteX0" fmla="*/ 0 w 144122"/>
                  <a:gd name="connsiteY0" fmla="*/ 144251 h 144250"/>
                  <a:gd name="connsiteX1" fmla="*/ 144122 w 144122"/>
                  <a:gd name="connsiteY1" fmla="*/ 144251 h 144250"/>
                  <a:gd name="connsiteX2" fmla="*/ 144122 w 144122"/>
                  <a:gd name="connsiteY2" fmla="*/ 0 h 144250"/>
                  <a:gd name="connsiteX3" fmla="*/ 0 w 144122"/>
                  <a:gd name="connsiteY3" fmla="*/ 0 h 144250"/>
                  <a:gd name="connsiteX4" fmla="*/ 0 w 144122"/>
                  <a:gd name="connsiteY4" fmla="*/ 144251 h 144250"/>
                  <a:gd name="connsiteX5" fmla="*/ 18994 w 144122"/>
                  <a:gd name="connsiteY5" fmla="*/ 18994 h 144250"/>
                  <a:gd name="connsiteX6" fmla="*/ 125128 w 144122"/>
                  <a:gd name="connsiteY6" fmla="*/ 18994 h 144250"/>
                  <a:gd name="connsiteX7" fmla="*/ 125128 w 144122"/>
                  <a:gd name="connsiteY7" fmla="*/ 125385 h 144250"/>
                  <a:gd name="connsiteX8" fmla="*/ 18994 w 144122"/>
                  <a:gd name="connsiteY8" fmla="*/ 125385 h 144250"/>
                  <a:gd name="connsiteX9" fmla="*/ 18994 w 144122"/>
                  <a:gd name="connsiteY9" fmla="*/ 18994 h 14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122" h="144250">
                    <a:moveTo>
                      <a:pt x="0" y="144251"/>
                    </a:moveTo>
                    <a:lnTo>
                      <a:pt x="144122" y="144251"/>
                    </a:lnTo>
                    <a:lnTo>
                      <a:pt x="144122" y="0"/>
                    </a:lnTo>
                    <a:lnTo>
                      <a:pt x="0" y="0"/>
                    </a:lnTo>
                    <a:lnTo>
                      <a:pt x="0" y="144251"/>
                    </a:lnTo>
                    <a:close/>
                    <a:moveTo>
                      <a:pt x="18994" y="18994"/>
                    </a:moveTo>
                    <a:lnTo>
                      <a:pt x="125128" y="18994"/>
                    </a:lnTo>
                    <a:lnTo>
                      <a:pt x="125128" y="125385"/>
                    </a:lnTo>
                    <a:lnTo>
                      <a:pt x="18994" y="125385"/>
                    </a:lnTo>
                    <a:lnTo>
                      <a:pt x="18994" y="18994"/>
                    </a:lnTo>
                    <a:close/>
                  </a:path>
                </a:pathLst>
              </a:custGeom>
              <a:solidFill>
                <a:srgbClr val="2C5967"/>
              </a:solidFill>
              <a:ln w="6417"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55E6AF4A-2C5F-459F-A4B6-E5DB178BFDA9}"/>
                  </a:ext>
                </a:extLst>
              </p:cNvPr>
              <p:cNvSpPr/>
              <p:nvPr/>
            </p:nvSpPr>
            <p:spPr>
              <a:xfrm>
                <a:off x="1425418" y="3945299"/>
                <a:ext cx="144250" cy="144250"/>
              </a:xfrm>
              <a:custGeom>
                <a:avLst/>
                <a:gdLst>
                  <a:gd name="connsiteX0" fmla="*/ 0 w 144250"/>
                  <a:gd name="connsiteY0" fmla="*/ 0 h 144250"/>
                  <a:gd name="connsiteX1" fmla="*/ 0 w 144250"/>
                  <a:gd name="connsiteY1" fmla="*/ 144251 h 144250"/>
                  <a:gd name="connsiteX2" fmla="*/ 144251 w 144250"/>
                  <a:gd name="connsiteY2" fmla="*/ 144251 h 144250"/>
                  <a:gd name="connsiteX3" fmla="*/ 144251 w 144250"/>
                  <a:gd name="connsiteY3" fmla="*/ 0 h 144250"/>
                  <a:gd name="connsiteX4" fmla="*/ 0 w 144250"/>
                  <a:gd name="connsiteY4" fmla="*/ 0 h 144250"/>
                  <a:gd name="connsiteX5" fmla="*/ 125128 w 144250"/>
                  <a:gd name="connsiteY5" fmla="*/ 125385 h 144250"/>
                  <a:gd name="connsiteX6" fmla="*/ 19122 w 144250"/>
                  <a:gd name="connsiteY6" fmla="*/ 125385 h 144250"/>
                  <a:gd name="connsiteX7" fmla="*/ 19122 w 144250"/>
                  <a:gd name="connsiteY7" fmla="*/ 18994 h 144250"/>
                  <a:gd name="connsiteX8" fmla="*/ 125128 w 144250"/>
                  <a:gd name="connsiteY8" fmla="*/ 18994 h 144250"/>
                  <a:gd name="connsiteX9" fmla="*/ 125128 w 144250"/>
                  <a:gd name="connsiteY9" fmla="*/ 125385 h 14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250" h="144250">
                    <a:moveTo>
                      <a:pt x="0" y="0"/>
                    </a:moveTo>
                    <a:lnTo>
                      <a:pt x="0" y="144251"/>
                    </a:lnTo>
                    <a:lnTo>
                      <a:pt x="144251" y="144251"/>
                    </a:lnTo>
                    <a:lnTo>
                      <a:pt x="144251" y="0"/>
                    </a:lnTo>
                    <a:lnTo>
                      <a:pt x="0" y="0"/>
                    </a:lnTo>
                    <a:close/>
                    <a:moveTo>
                      <a:pt x="125128" y="125385"/>
                    </a:moveTo>
                    <a:lnTo>
                      <a:pt x="19122" y="125385"/>
                    </a:lnTo>
                    <a:lnTo>
                      <a:pt x="19122" y="18994"/>
                    </a:lnTo>
                    <a:lnTo>
                      <a:pt x="125128" y="18994"/>
                    </a:lnTo>
                    <a:lnTo>
                      <a:pt x="125128" y="125385"/>
                    </a:lnTo>
                    <a:close/>
                  </a:path>
                </a:pathLst>
              </a:custGeom>
              <a:solidFill>
                <a:srgbClr val="2C5967"/>
              </a:solidFill>
              <a:ln w="6417"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D39685E5-C693-4948-B9DB-C0E7135CC930}"/>
                  </a:ext>
                </a:extLst>
              </p:cNvPr>
              <p:cNvSpPr/>
              <p:nvPr/>
            </p:nvSpPr>
            <p:spPr>
              <a:xfrm>
                <a:off x="1111640" y="3840961"/>
                <a:ext cx="154132" cy="89835"/>
              </a:xfrm>
              <a:custGeom>
                <a:avLst/>
                <a:gdLst>
                  <a:gd name="connsiteX0" fmla="*/ 0 w 154132"/>
                  <a:gd name="connsiteY0" fmla="*/ 89836 h 89835"/>
                  <a:gd name="connsiteX1" fmla="*/ 139887 w 154132"/>
                  <a:gd name="connsiteY1" fmla="*/ 89836 h 89835"/>
                  <a:gd name="connsiteX2" fmla="*/ 154132 w 154132"/>
                  <a:gd name="connsiteY2" fmla="*/ 0 h 89835"/>
                  <a:gd name="connsiteX3" fmla="*/ 35549 w 154132"/>
                  <a:gd name="connsiteY3" fmla="*/ 0 h 89835"/>
                  <a:gd name="connsiteX4" fmla="*/ 0 w 154132"/>
                  <a:gd name="connsiteY4" fmla="*/ 89836 h 89835"/>
                  <a:gd name="connsiteX5" fmla="*/ 132572 w 154132"/>
                  <a:gd name="connsiteY5" fmla="*/ 17967 h 89835"/>
                  <a:gd name="connsiteX6" fmla="*/ 124230 w 154132"/>
                  <a:gd name="connsiteY6" fmla="*/ 71484 h 89835"/>
                  <a:gd name="connsiteX7" fmla="*/ 27079 w 154132"/>
                  <a:gd name="connsiteY7" fmla="*/ 71484 h 89835"/>
                  <a:gd name="connsiteX8" fmla="*/ 48126 w 154132"/>
                  <a:gd name="connsiteY8" fmla="*/ 17967 h 89835"/>
                  <a:gd name="connsiteX9" fmla="*/ 132572 w 154132"/>
                  <a:gd name="connsiteY9" fmla="*/ 17967 h 8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132" h="89835">
                    <a:moveTo>
                      <a:pt x="0" y="89836"/>
                    </a:moveTo>
                    <a:lnTo>
                      <a:pt x="139887" y="89836"/>
                    </a:lnTo>
                    <a:lnTo>
                      <a:pt x="154132" y="0"/>
                    </a:lnTo>
                    <a:lnTo>
                      <a:pt x="35549" y="0"/>
                    </a:lnTo>
                    <a:lnTo>
                      <a:pt x="0" y="89836"/>
                    </a:lnTo>
                    <a:close/>
                    <a:moveTo>
                      <a:pt x="132572" y="17967"/>
                    </a:moveTo>
                    <a:lnTo>
                      <a:pt x="124230" y="71484"/>
                    </a:lnTo>
                    <a:lnTo>
                      <a:pt x="27079" y="71484"/>
                    </a:lnTo>
                    <a:lnTo>
                      <a:pt x="48126" y="17967"/>
                    </a:lnTo>
                    <a:lnTo>
                      <a:pt x="132572" y="17967"/>
                    </a:lnTo>
                    <a:close/>
                  </a:path>
                </a:pathLst>
              </a:custGeom>
              <a:solidFill>
                <a:srgbClr val="2C5967"/>
              </a:solidFill>
              <a:ln w="6417"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C502BF3D-F95A-4234-9902-D575BBE45D1E}"/>
                  </a:ext>
                </a:extLst>
              </p:cNvPr>
              <p:cNvSpPr/>
              <p:nvPr/>
            </p:nvSpPr>
            <p:spPr>
              <a:xfrm>
                <a:off x="1268205" y="3840961"/>
                <a:ext cx="138603" cy="89835"/>
              </a:xfrm>
              <a:custGeom>
                <a:avLst/>
                <a:gdLst>
                  <a:gd name="connsiteX0" fmla="*/ 138604 w 138603"/>
                  <a:gd name="connsiteY0" fmla="*/ 89836 h 89835"/>
                  <a:gd name="connsiteX1" fmla="*/ 127952 w 138603"/>
                  <a:gd name="connsiteY1" fmla="*/ 0 h 89835"/>
                  <a:gd name="connsiteX2" fmla="*/ 10652 w 138603"/>
                  <a:gd name="connsiteY2" fmla="*/ 0 h 89835"/>
                  <a:gd name="connsiteX3" fmla="*/ 0 w 138603"/>
                  <a:gd name="connsiteY3" fmla="*/ 89836 h 89835"/>
                  <a:gd name="connsiteX4" fmla="*/ 138604 w 138603"/>
                  <a:gd name="connsiteY4" fmla="*/ 89836 h 89835"/>
                  <a:gd name="connsiteX5" fmla="*/ 26951 w 138603"/>
                  <a:gd name="connsiteY5" fmla="*/ 17967 h 89835"/>
                  <a:gd name="connsiteX6" fmla="*/ 111653 w 138603"/>
                  <a:gd name="connsiteY6" fmla="*/ 17967 h 89835"/>
                  <a:gd name="connsiteX7" fmla="*/ 117942 w 138603"/>
                  <a:gd name="connsiteY7" fmla="*/ 71484 h 89835"/>
                  <a:gd name="connsiteX8" fmla="*/ 20662 w 138603"/>
                  <a:gd name="connsiteY8" fmla="*/ 71484 h 89835"/>
                  <a:gd name="connsiteX9" fmla="*/ 26951 w 138603"/>
                  <a:gd name="connsiteY9" fmla="*/ 17967 h 8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03" h="89835">
                    <a:moveTo>
                      <a:pt x="138604" y="89836"/>
                    </a:moveTo>
                    <a:lnTo>
                      <a:pt x="127952" y="0"/>
                    </a:lnTo>
                    <a:lnTo>
                      <a:pt x="10652" y="0"/>
                    </a:lnTo>
                    <a:lnTo>
                      <a:pt x="0" y="89836"/>
                    </a:lnTo>
                    <a:lnTo>
                      <a:pt x="138604" y="89836"/>
                    </a:lnTo>
                    <a:close/>
                    <a:moveTo>
                      <a:pt x="26951" y="17967"/>
                    </a:moveTo>
                    <a:lnTo>
                      <a:pt x="111653" y="17967"/>
                    </a:lnTo>
                    <a:lnTo>
                      <a:pt x="117942" y="71484"/>
                    </a:lnTo>
                    <a:lnTo>
                      <a:pt x="20662" y="71484"/>
                    </a:lnTo>
                    <a:lnTo>
                      <a:pt x="26951" y="17967"/>
                    </a:lnTo>
                    <a:close/>
                  </a:path>
                </a:pathLst>
              </a:custGeom>
              <a:solidFill>
                <a:srgbClr val="2C5967"/>
              </a:solidFill>
              <a:ln w="6417"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561790E8-2880-4862-B982-F1952AB1FD9F}"/>
                  </a:ext>
                </a:extLst>
              </p:cNvPr>
              <p:cNvSpPr/>
              <p:nvPr/>
            </p:nvSpPr>
            <p:spPr>
              <a:xfrm>
                <a:off x="1411050" y="3840576"/>
                <a:ext cx="152977" cy="90220"/>
              </a:xfrm>
              <a:custGeom>
                <a:avLst/>
                <a:gdLst>
                  <a:gd name="connsiteX0" fmla="*/ 152978 w 152977"/>
                  <a:gd name="connsiteY0" fmla="*/ 90221 h 90220"/>
                  <a:gd name="connsiteX1" fmla="*/ 117942 w 152977"/>
                  <a:gd name="connsiteY1" fmla="*/ 0 h 90220"/>
                  <a:gd name="connsiteX2" fmla="*/ 0 w 152977"/>
                  <a:gd name="connsiteY2" fmla="*/ 0 h 90220"/>
                  <a:gd name="connsiteX3" fmla="*/ 14245 w 152977"/>
                  <a:gd name="connsiteY3" fmla="*/ 89836 h 90220"/>
                  <a:gd name="connsiteX4" fmla="*/ 152978 w 152977"/>
                  <a:gd name="connsiteY4" fmla="*/ 90221 h 90220"/>
                  <a:gd name="connsiteX5" fmla="*/ 105108 w 152977"/>
                  <a:gd name="connsiteY5" fmla="*/ 18352 h 90220"/>
                  <a:gd name="connsiteX6" fmla="*/ 126155 w 152977"/>
                  <a:gd name="connsiteY6" fmla="*/ 71869 h 90220"/>
                  <a:gd name="connsiteX7" fmla="*/ 29903 w 152977"/>
                  <a:gd name="connsiteY7" fmla="*/ 71869 h 90220"/>
                  <a:gd name="connsiteX8" fmla="*/ 21561 w 152977"/>
                  <a:gd name="connsiteY8" fmla="*/ 18352 h 90220"/>
                  <a:gd name="connsiteX9" fmla="*/ 105108 w 152977"/>
                  <a:gd name="connsiteY9" fmla="*/ 18352 h 9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977" h="90220">
                    <a:moveTo>
                      <a:pt x="152978" y="90221"/>
                    </a:moveTo>
                    <a:lnTo>
                      <a:pt x="117942" y="0"/>
                    </a:lnTo>
                    <a:lnTo>
                      <a:pt x="0" y="0"/>
                    </a:lnTo>
                    <a:lnTo>
                      <a:pt x="14245" y="89836"/>
                    </a:lnTo>
                    <a:lnTo>
                      <a:pt x="152978" y="90221"/>
                    </a:lnTo>
                    <a:close/>
                    <a:moveTo>
                      <a:pt x="105108" y="18352"/>
                    </a:moveTo>
                    <a:lnTo>
                      <a:pt x="126155" y="71869"/>
                    </a:lnTo>
                    <a:lnTo>
                      <a:pt x="29903" y="71869"/>
                    </a:lnTo>
                    <a:lnTo>
                      <a:pt x="21561" y="18352"/>
                    </a:lnTo>
                    <a:lnTo>
                      <a:pt x="105108" y="18352"/>
                    </a:lnTo>
                    <a:close/>
                  </a:path>
                </a:pathLst>
              </a:custGeom>
              <a:solidFill>
                <a:srgbClr val="2C5967"/>
              </a:solidFill>
              <a:ln w="6417"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D7DADA1C-4258-4A6E-AD80-BEF02C6E19CD}"/>
                  </a:ext>
                </a:extLst>
              </p:cNvPr>
              <p:cNvSpPr/>
              <p:nvPr/>
            </p:nvSpPr>
            <p:spPr>
              <a:xfrm>
                <a:off x="1153478" y="3762675"/>
                <a:ext cx="124615" cy="64168"/>
              </a:xfrm>
              <a:custGeom>
                <a:avLst/>
                <a:gdLst>
                  <a:gd name="connsiteX0" fmla="*/ 24897 w 124615"/>
                  <a:gd name="connsiteY0" fmla="*/ 0 h 64168"/>
                  <a:gd name="connsiteX1" fmla="*/ 0 w 124615"/>
                  <a:gd name="connsiteY1" fmla="*/ 64168 h 64168"/>
                  <a:gd name="connsiteX2" fmla="*/ 114605 w 124615"/>
                  <a:gd name="connsiteY2" fmla="*/ 64168 h 64168"/>
                  <a:gd name="connsiteX3" fmla="*/ 124615 w 124615"/>
                  <a:gd name="connsiteY3" fmla="*/ 0 h 64168"/>
                  <a:gd name="connsiteX4" fmla="*/ 24897 w 124615"/>
                  <a:gd name="connsiteY4" fmla="*/ 0 h 64168"/>
                  <a:gd name="connsiteX5" fmla="*/ 98948 w 124615"/>
                  <a:gd name="connsiteY5" fmla="*/ 44790 h 64168"/>
                  <a:gd name="connsiteX6" fmla="*/ 27079 w 124615"/>
                  <a:gd name="connsiteY6" fmla="*/ 44790 h 64168"/>
                  <a:gd name="connsiteX7" fmla="*/ 37474 w 124615"/>
                  <a:gd name="connsiteY7" fmla="*/ 18352 h 64168"/>
                  <a:gd name="connsiteX8" fmla="*/ 103054 w 124615"/>
                  <a:gd name="connsiteY8" fmla="*/ 18352 h 64168"/>
                  <a:gd name="connsiteX9" fmla="*/ 98948 w 124615"/>
                  <a:gd name="connsiteY9" fmla="*/ 44790 h 6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615" h="64168">
                    <a:moveTo>
                      <a:pt x="24897" y="0"/>
                    </a:moveTo>
                    <a:lnTo>
                      <a:pt x="0" y="64168"/>
                    </a:lnTo>
                    <a:lnTo>
                      <a:pt x="114605" y="64168"/>
                    </a:lnTo>
                    <a:lnTo>
                      <a:pt x="124615" y="0"/>
                    </a:lnTo>
                    <a:lnTo>
                      <a:pt x="24897" y="0"/>
                    </a:lnTo>
                    <a:close/>
                    <a:moveTo>
                      <a:pt x="98948" y="44790"/>
                    </a:moveTo>
                    <a:lnTo>
                      <a:pt x="27079" y="44790"/>
                    </a:lnTo>
                    <a:lnTo>
                      <a:pt x="37474" y="18352"/>
                    </a:lnTo>
                    <a:lnTo>
                      <a:pt x="103054" y="18352"/>
                    </a:lnTo>
                    <a:lnTo>
                      <a:pt x="98948" y="44790"/>
                    </a:lnTo>
                    <a:close/>
                  </a:path>
                </a:pathLst>
              </a:custGeom>
              <a:solidFill>
                <a:srgbClr val="2C5967"/>
              </a:solidFill>
              <a:ln w="6417"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EE5BCB3C-B9E3-44DC-863B-254DF9C72201}"/>
                  </a:ext>
                </a:extLst>
              </p:cNvPr>
              <p:cNvSpPr/>
              <p:nvPr/>
            </p:nvSpPr>
            <p:spPr>
              <a:xfrm>
                <a:off x="1280275" y="3762675"/>
                <a:ext cx="114604" cy="64168"/>
              </a:xfrm>
              <a:custGeom>
                <a:avLst/>
                <a:gdLst>
                  <a:gd name="connsiteX0" fmla="*/ 107546 w 114604"/>
                  <a:gd name="connsiteY0" fmla="*/ 0 h 64168"/>
                  <a:gd name="connsiteX1" fmla="*/ 7443 w 114604"/>
                  <a:gd name="connsiteY1" fmla="*/ 0 h 64168"/>
                  <a:gd name="connsiteX2" fmla="*/ 0 w 114604"/>
                  <a:gd name="connsiteY2" fmla="*/ 64168 h 64168"/>
                  <a:gd name="connsiteX3" fmla="*/ 114605 w 114604"/>
                  <a:gd name="connsiteY3" fmla="*/ 64168 h 64168"/>
                  <a:gd name="connsiteX4" fmla="*/ 107546 w 114604"/>
                  <a:gd name="connsiteY4" fmla="*/ 0 h 64168"/>
                  <a:gd name="connsiteX5" fmla="*/ 20662 w 114604"/>
                  <a:gd name="connsiteY5" fmla="*/ 45175 h 64168"/>
                  <a:gd name="connsiteX6" fmla="*/ 23742 w 114604"/>
                  <a:gd name="connsiteY6" fmla="*/ 18737 h 64168"/>
                  <a:gd name="connsiteX7" fmla="*/ 90734 w 114604"/>
                  <a:gd name="connsiteY7" fmla="*/ 18737 h 64168"/>
                  <a:gd name="connsiteX8" fmla="*/ 93943 w 114604"/>
                  <a:gd name="connsiteY8" fmla="*/ 45175 h 64168"/>
                  <a:gd name="connsiteX9" fmla="*/ 20662 w 114604"/>
                  <a:gd name="connsiteY9" fmla="*/ 45175 h 6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04" h="64168">
                    <a:moveTo>
                      <a:pt x="107546" y="0"/>
                    </a:moveTo>
                    <a:lnTo>
                      <a:pt x="7443" y="0"/>
                    </a:lnTo>
                    <a:lnTo>
                      <a:pt x="0" y="64168"/>
                    </a:lnTo>
                    <a:lnTo>
                      <a:pt x="114605" y="64168"/>
                    </a:lnTo>
                    <a:lnTo>
                      <a:pt x="107546" y="0"/>
                    </a:lnTo>
                    <a:close/>
                    <a:moveTo>
                      <a:pt x="20662" y="45175"/>
                    </a:moveTo>
                    <a:lnTo>
                      <a:pt x="23742" y="18737"/>
                    </a:lnTo>
                    <a:lnTo>
                      <a:pt x="90734" y="18737"/>
                    </a:lnTo>
                    <a:lnTo>
                      <a:pt x="93943" y="45175"/>
                    </a:lnTo>
                    <a:lnTo>
                      <a:pt x="20662" y="45175"/>
                    </a:lnTo>
                    <a:close/>
                  </a:path>
                </a:pathLst>
              </a:custGeom>
              <a:solidFill>
                <a:srgbClr val="2C5967"/>
              </a:solidFill>
              <a:ln w="6417"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AFE0A43A-D35B-44DE-B23B-4BB159369BE7}"/>
                  </a:ext>
                </a:extLst>
              </p:cNvPr>
              <p:cNvSpPr/>
              <p:nvPr/>
            </p:nvSpPr>
            <p:spPr>
              <a:xfrm>
                <a:off x="1398730" y="3762675"/>
                <a:ext cx="124615" cy="64168"/>
              </a:xfrm>
              <a:custGeom>
                <a:avLst/>
                <a:gdLst>
                  <a:gd name="connsiteX0" fmla="*/ 99718 w 124615"/>
                  <a:gd name="connsiteY0" fmla="*/ 0 h 64168"/>
                  <a:gd name="connsiteX1" fmla="*/ 0 w 124615"/>
                  <a:gd name="connsiteY1" fmla="*/ 0 h 64168"/>
                  <a:gd name="connsiteX2" fmla="*/ 10010 w 124615"/>
                  <a:gd name="connsiteY2" fmla="*/ 64168 h 64168"/>
                  <a:gd name="connsiteX3" fmla="*/ 124615 w 124615"/>
                  <a:gd name="connsiteY3" fmla="*/ 64168 h 64168"/>
                  <a:gd name="connsiteX4" fmla="*/ 99718 w 124615"/>
                  <a:gd name="connsiteY4" fmla="*/ 0 h 64168"/>
                  <a:gd name="connsiteX5" fmla="*/ 25667 w 124615"/>
                  <a:gd name="connsiteY5" fmla="*/ 45175 h 64168"/>
                  <a:gd name="connsiteX6" fmla="*/ 21561 w 124615"/>
                  <a:gd name="connsiteY6" fmla="*/ 18737 h 64168"/>
                  <a:gd name="connsiteX7" fmla="*/ 87269 w 124615"/>
                  <a:gd name="connsiteY7" fmla="*/ 18737 h 64168"/>
                  <a:gd name="connsiteX8" fmla="*/ 97664 w 124615"/>
                  <a:gd name="connsiteY8" fmla="*/ 45175 h 64168"/>
                  <a:gd name="connsiteX9" fmla="*/ 25667 w 124615"/>
                  <a:gd name="connsiteY9" fmla="*/ 45175 h 6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615" h="64168">
                    <a:moveTo>
                      <a:pt x="99718" y="0"/>
                    </a:moveTo>
                    <a:lnTo>
                      <a:pt x="0" y="0"/>
                    </a:lnTo>
                    <a:lnTo>
                      <a:pt x="10010" y="64168"/>
                    </a:lnTo>
                    <a:lnTo>
                      <a:pt x="124615" y="64168"/>
                    </a:lnTo>
                    <a:lnTo>
                      <a:pt x="99718" y="0"/>
                    </a:lnTo>
                    <a:close/>
                    <a:moveTo>
                      <a:pt x="25667" y="45175"/>
                    </a:moveTo>
                    <a:lnTo>
                      <a:pt x="21561" y="18737"/>
                    </a:lnTo>
                    <a:lnTo>
                      <a:pt x="87269" y="18737"/>
                    </a:lnTo>
                    <a:lnTo>
                      <a:pt x="97664" y="45175"/>
                    </a:lnTo>
                    <a:lnTo>
                      <a:pt x="25667" y="45175"/>
                    </a:lnTo>
                    <a:close/>
                  </a:path>
                </a:pathLst>
              </a:custGeom>
              <a:solidFill>
                <a:srgbClr val="2C5967"/>
              </a:solidFill>
              <a:ln w="6417" cap="flat">
                <a:noFill/>
                <a:prstDash val="solid"/>
                <a:miter/>
              </a:ln>
            </p:spPr>
            <p:txBody>
              <a:bodyPr rtlCol="0" anchor="ctr"/>
              <a:lstStyle/>
              <a:p>
                <a:endParaRPr lang="en-US"/>
              </a:p>
            </p:txBody>
          </p:sp>
        </p:grpSp>
        <p:sp>
          <p:nvSpPr>
            <p:cNvPr id="467" name="TextBox 466">
              <a:extLst>
                <a:ext uri="{FF2B5EF4-FFF2-40B4-BE49-F238E27FC236}">
                  <a16:creationId xmlns:a16="http://schemas.microsoft.com/office/drawing/2014/main" id="{6FC26F40-C313-4463-BFC0-724EE5D904C9}"/>
                </a:ext>
              </a:extLst>
            </p:cNvPr>
            <p:cNvSpPr txBox="1"/>
            <p:nvPr/>
          </p:nvSpPr>
          <p:spPr>
            <a:xfrm>
              <a:off x="1060582" y="4222705"/>
              <a:ext cx="54864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Essbase</a:t>
              </a:r>
            </a:p>
          </p:txBody>
        </p:sp>
      </p:grpSp>
      <p:grpSp>
        <p:nvGrpSpPr>
          <p:cNvPr id="468" name="Graphic 3">
            <a:extLst>
              <a:ext uri="{FF2B5EF4-FFF2-40B4-BE49-F238E27FC236}">
                <a16:creationId xmlns:a16="http://schemas.microsoft.com/office/drawing/2014/main" id="{7FB2B1CF-4070-419A-96E4-018FD70CDFCC}"/>
              </a:ext>
            </a:extLst>
          </p:cNvPr>
          <p:cNvGrpSpPr/>
          <p:nvPr/>
        </p:nvGrpSpPr>
        <p:grpSpPr>
          <a:xfrm>
            <a:off x="1915427" y="2993095"/>
            <a:ext cx="513347" cy="756006"/>
            <a:chOff x="1915427" y="3749842"/>
            <a:chExt cx="513347" cy="756006"/>
          </a:xfrm>
        </p:grpSpPr>
        <p:grpSp>
          <p:nvGrpSpPr>
            <p:cNvPr id="469" name="Graphic 3">
              <a:extLst>
                <a:ext uri="{FF2B5EF4-FFF2-40B4-BE49-F238E27FC236}">
                  <a16:creationId xmlns:a16="http://schemas.microsoft.com/office/drawing/2014/main" id="{35B13802-45A3-468F-80EE-1F5FC3B77469}"/>
                </a:ext>
              </a:extLst>
            </p:cNvPr>
            <p:cNvGrpSpPr/>
            <p:nvPr/>
          </p:nvGrpSpPr>
          <p:grpSpPr>
            <a:xfrm>
              <a:off x="1915427" y="3749842"/>
              <a:ext cx="513347" cy="513347"/>
              <a:chOff x="1915427" y="3749842"/>
              <a:chExt cx="513347" cy="513347"/>
            </a:xfrm>
          </p:grpSpPr>
          <p:sp>
            <p:nvSpPr>
              <p:cNvPr id="470" name="Freeform: Shape 469">
                <a:extLst>
                  <a:ext uri="{FF2B5EF4-FFF2-40B4-BE49-F238E27FC236}">
                    <a16:creationId xmlns:a16="http://schemas.microsoft.com/office/drawing/2014/main" id="{FBA200F9-8DB2-45D6-8938-3E8F1941ACF1}"/>
                  </a:ext>
                </a:extLst>
              </p:cNvPr>
              <p:cNvSpPr/>
              <p:nvPr/>
            </p:nvSpPr>
            <p:spPr>
              <a:xfrm>
                <a:off x="1921536" y="3755957"/>
                <a:ext cx="500905" cy="501123"/>
              </a:xfrm>
              <a:custGeom>
                <a:avLst/>
                <a:gdLst>
                  <a:gd name="connsiteX0" fmla="*/ 435761 w 500905"/>
                  <a:gd name="connsiteY0" fmla="*/ 501123 h 501123"/>
                  <a:gd name="connsiteX1" fmla="*/ 347684 w 500905"/>
                  <a:gd name="connsiteY1" fmla="*/ 389040 h 501123"/>
                  <a:gd name="connsiteX2" fmla="*/ 186775 w 500905"/>
                  <a:gd name="connsiteY2" fmla="*/ 389040 h 501123"/>
                  <a:gd name="connsiteX3" fmla="*/ 135537 w 500905"/>
                  <a:gd name="connsiteY3" fmla="*/ 440497 h 501123"/>
                  <a:gd name="connsiteX4" fmla="*/ 131141 w 500905"/>
                  <a:gd name="connsiteY4" fmla="*/ 436102 h 501123"/>
                  <a:gd name="connsiteX5" fmla="*/ 103144 w 500905"/>
                  <a:gd name="connsiteY5" fmla="*/ 424500 h 501123"/>
                  <a:gd name="connsiteX6" fmla="*/ 75148 w 500905"/>
                  <a:gd name="connsiteY6" fmla="*/ 436102 h 501123"/>
                  <a:gd name="connsiteX7" fmla="*/ 70759 w 500905"/>
                  <a:gd name="connsiteY7" fmla="*/ 440497 h 501123"/>
                  <a:gd name="connsiteX8" fmla="*/ 26964 w 500905"/>
                  <a:gd name="connsiteY8" fmla="*/ 396497 h 501123"/>
                  <a:gd name="connsiteX9" fmla="*/ 0 w 500905"/>
                  <a:gd name="connsiteY9" fmla="*/ 370951 h 501123"/>
                  <a:gd name="connsiteX10" fmla="*/ 0 w 500905"/>
                  <a:gd name="connsiteY10" fmla="*/ 0 h 501123"/>
                  <a:gd name="connsiteX11" fmla="*/ 500905 w 500905"/>
                  <a:gd name="connsiteY11" fmla="*/ 0 h 501123"/>
                  <a:gd name="connsiteX12" fmla="*/ 500905 w 500905"/>
                  <a:gd name="connsiteY12" fmla="*/ 501123 h 501123"/>
                  <a:gd name="connsiteX13" fmla="*/ 435761 w 500905"/>
                  <a:gd name="connsiteY13" fmla="*/ 501123 h 50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0905" h="501123">
                    <a:moveTo>
                      <a:pt x="435761" y="501123"/>
                    </a:moveTo>
                    <a:lnTo>
                      <a:pt x="347684" y="389040"/>
                    </a:lnTo>
                    <a:lnTo>
                      <a:pt x="186775" y="389040"/>
                    </a:lnTo>
                    <a:lnTo>
                      <a:pt x="135537" y="440497"/>
                    </a:lnTo>
                    <a:lnTo>
                      <a:pt x="131141" y="436102"/>
                    </a:lnTo>
                    <a:cubicBezTo>
                      <a:pt x="123710" y="428671"/>
                      <a:pt x="113642" y="424500"/>
                      <a:pt x="103144" y="424500"/>
                    </a:cubicBezTo>
                    <a:cubicBezTo>
                      <a:pt x="92646" y="424500"/>
                      <a:pt x="82578" y="428671"/>
                      <a:pt x="75148" y="436102"/>
                    </a:cubicBezTo>
                    <a:lnTo>
                      <a:pt x="70759" y="440497"/>
                    </a:lnTo>
                    <a:lnTo>
                      <a:pt x="26964" y="396497"/>
                    </a:lnTo>
                    <a:lnTo>
                      <a:pt x="0" y="370951"/>
                    </a:lnTo>
                    <a:lnTo>
                      <a:pt x="0" y="0"/>
                    </a:lnTo>
                    <a:lnTo>
                      <a:pt x="500905" y="0"/>
                    </a:lnTo>
                    <a:lnTo>
                      <a:pt x="500905" y="501123"/>
                    </a:lnTo>
                    <a:lnTo>
                      <a:pt x="435761" y="501123"/>
                    </a:lnTo>
                    <a:close/>
                  </a:path>
                </a:pathLst>
              </a:custGeom>
              <a:solidFill>
                <a:srgbClr val="FFFFFF"/>
              </a:solidFill>
              <a:ln w="6417"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83F5B61B-F691-4F95-95E2-D8C68978ED12}"/>
                  </a:ext>
                </a:extLst>
              </p:cNvPr>
              <p:cNvSpPr/>
              <p:nvPr/>
            </p:nvSpPr>
            <p:spPr>
              <a:xfrm>
                <a:off x="1915427" y="3749842"/>
                <a:ext cx="513347" cy="513347"/>
              </a:xfrm>
              <a:custGeom>
                <a:avLst/>
                <a:gdLst>
                  <a:gd name="connsiteX0" fmla="*/ 500905 w 513347"/>
                  <a:gd name="connsiteY0" fmla="*/ 12224 h 513347"/>
                  <a:gd name="connsiteX1" fmla="*/ 500905 w 513347"/>
                  <a:gd name="connsiteY1" fmla="*/ 501123 h 513347"/>
                  <a:gd name="connsiteX2" fmla="*/ 444912 w 513347"/>
                  <a:gd name="connsiteY2" fmla="*/ 501123 h 513347"/>
                  <a:gd name="connsiteX3" fmla="*/ 357194 w 513347"/>
                  <a:gd name="connsiteY3" fmla="*/ 389047 h 513347"/>
                  <a:gd name="connsiteX4" fmla="*/ 190311 w 513347"/>
                  <a:gd name="connsiteY4" fmla="*/ 389047 h 513347"/>
                  <a:gd name="connsiteX5" fmla="*/ 181160 w 513347"/>
                  <a:gd name="connsiteY5" fmla="*/ 398332 h 513347"/>
                  <a:gd name="connsiteX6" fmla="*/ 171156 w 513347"/>
                  <a:gd name="connsiteY6" fmla="*/ 408355 h 513347"/>
                  <a:gd name="connsiteX7" fmla="*/ 141632 w 513347"/>
                  <a:gd name="connsiteY7" fmla="*/ 437937 h 513347"/>
                  <a:gd name="connsiteX8" fmla="*/ 126777 w 513347"/>
                  <a:gd name="connsiteY8" fmla="*/ 427971 h 513347"/>
                  <a:gd name="connsiteX9" fmla="*/ 109247 w 513347"/>
                  <a:gd name="connsiteY9" fmla="*/ 424468 h 513347"/>
                  <a:gd name="connsiteX10" fmla="*/ 91709 w 513347"/>
                  <a:gd name="connsiteY10" fmla="*/ 427971 h 513347"/>
                  <a:gd name="connsiteX11" fmla="*/ 76854 w 513347"/>
                  <a:gd name="connsiteY11" fmla="*/ 437937 h 513347"/>
                  <a:gd name="connsiteX12" fmla="*/ 45868 w 513347"/>
                  <a:gd name="connsiteY12" fmla="*/ 406892 h 513347"/>
                  <a:gd name="connsiteX13" fmla="*/ 37327 w 513347"/>
                  <a:gd name="connsiteY13" fmla="*/ 398332 h 513347"/>
                  <a:gd name="connsiteX14" fmla="*/ 12198 w 513347"/>
                  <a:gd name="connsiteY14" fmla="*/ 374378 h 513347"/>
                  <a:gd name="connsiteX15" fmla="*/ 12198 w 513347"/>
                  <a:gd name="connsiteY15" fmla="*/ 12224 h 513347"/>
                  <a:gd name="connsiteX16" fmla="*/ 500905 w 513347"/>
                  <a:gd name="connsiteY16" fmla="*/ 12224 h 513347"/>
                  <a:gd name="connsiteX17" fmla="*/ 513104 w 513347"/>
                  <a:gd name="connsiteY17" fmla="*/ 0 h 513347"/>
                  <a:gd name="connsiteX18" fmla="*/ 0 w 513347"/>
                  <a:gd name="connsiteY18" fmla="*/ 0 h 513347"/>
                  <a:gd name="connsiteX19" fmla="*/ 0 w 513347"/>
                  <a:gd name="connsiteY19" fmla="*/ 379633 h 513347"/>
                  <a:gd name="connsiteX20" fmla="*/ 3779 w 513347"/>
                  <a:gd name="connsiteY20" fmla="*/ 383297 h 513347"/>
                  <a:gd name="connsiteX21" fmla="*/ 28914 w 513347"/>
                  <a:gd name="connsiteY21" fmla="*/ 407745 h 513347"/>
                  <a:gd name="connsiteX22" fmla="*/ 37327 w 513347"/>
                  <a:gd name="connsiteY22" fmla="*/ 416055 h 513347"/>
                  <a:gd name="connsiteX23" fmla="*/ 68314 w 513347"/>
                  <a:gd name="connsiteY23" fmla="*/ 446612 h 513347"/>
                  <a:gd name="connsiteX24" fmla="*/ 76854 w 513347"/>
                  <a:gd name="connsiteY24" fmla="*/ 455288 h 513347"/>
                  <a:gd name="connsiteX25" fmla="*/ 85395 w 513347"/>
                  <a:gd name="connsiteY25" fmla="*/ 446612 h 513347"/>
                  <a:gd name="connsiteX26" fmla="*/ 96272 w 513347"/>
                  <a:gd name="connsiteY26" fmla="*/ 439284 h 513347"/>
                  <a:gd name="connsiteX27" fmla="*/ 109125 w 513347"/>
                  <a:gd name="connsiteY27" fmla="*/ 436711 h 513347"/>
                  <a:gd name="connsiteX28" fmla="*/ 121978 w 513347"/>
                  <a:gd name="connsiteY28" fmla="*/ 439284 h 513347"/>
                  <a:gd name="connsiteX29" fmla="*/ 132848 w 513347"/>
                  <a:gd name="connsiteY29" fmla="*/ 446612 h 513347"/>
                  <a:gd name="connsiteX30" fmla="*/ 141511 w 513347"/>
                  <a:gd name="connsiteY30" fmla="*/ 455288 h 513347"/>
                  <a:gd name="connsiteX31" fmla="*/ 150051 w 513347"/>
                  <a:gd name="connsiteY31" fmla="*/ 446612 h 513347"/>
                  <a:gd name="connsiteX32" fmla="*/ 179575 w 513347"/>
                  <a:gd name="connsiteY32" fmla="*/ 417031 h 513347"/>
                  <a:gd name="connsiteX33" fmla="*/ 189579 w 513347"/>
                  <a:gd name="connsiteY33" fmla="*/ 407014 h 513347"/>
                  <a:gd name="connsiteX34" fmla="*/ 195310 w 513347"/>
                  <a:gd name="connsiteY34" fmla="*/ 401264 h 513347"/>
                  <a:gd name="connsiteX35" fmla="*/ 351220 w 513347"/>
                  <a:gd name="connsiteY35" fmla="*/ 401264 h 513347"/>
                  <a:gd name="connsiteX36" fmla="*/ 435274 w 513347"/>
                  <a:gd name="connsiteY36" fmla="*/ 508702 h 513347"/>
                  <a:gd name="connsiteX37" fmla="*/ 439175 w 513347"/>
                  <a:gd name="connsiteY37" fmla="*/ 513347 h 513347"/>
                  <a:gd name="connsiteX38" fmla="*/ 513347 w 513347"/>
                  <a:gd name="connsiteY38" fmla="*/ 513347 h 513347"/>
                  <a:gd name="connsiteX39" fmla="*/ 513347 w 513347"/>
                  <a:gd name="connsiteY39" fmla="*/ 0 h 513347"/>
                  <a:gd name="connsiteX40" fmla="*/ 513104 w 513347"/>
                  <a:gd name="connsiteY40"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3347" h="513347">
                    <a:moveTo>
                      <a:pt x="500905" y="12224"/>
                    </a:moveTo>
                    <a:lnTo>
                      <a:pt x="500905" y="501123"/>
                    </a:lnTo>
                    <a:lnTo>
                      <a:pt x="444912" y="501123"/>
                    </a:lnTo>
                    <a:lnTo>
                      <a:pt x="357194" y="389047"/>
                    </a:lnTo>
                    <a:lnTo>
                      <a:pt x="190311" y="389047"/>
                    </a:lnTo>
                    <a:lnTo>
                      <a:pt x="181160" y="398332"/>
                    </a:lnTo>
                    <a:lnTo>
                      <a:pt x="171156" y="408355"/>
                    </a:lnTo>
                    <a:lnTo>
                      <a:pt x="141632" y="437937"/>
                    </a:lnTo>
                    <a:cubicBezTo>
                      <a:pt x="137385" y="433663"/>
                      <a:pt x="132334" y="430281"/>
                      <a:pt x="126777" y="427971"/>
                    </a:cubicBezTo>
                    <a:cubicBezTo>
                      <a:pt x="121221" y="425655"/>
                      <a:pt x="115259" y="424468"/>
                      <a:pt x="109247" y="424468"/>
                    </a:cubicBezTo>
                    <a:cubicBezTo>
                      <a:pt x="103228" y="424468"/>
                      <a:pt x="97266" y="425655"/>
                      <a:pt x="91709" y="427971"/>
                    </a:cubicBezTo>
                    <a:cubicBezTo>
                      <a:pt x="86152" y="430281"/>
                      <a:pt x="81103" y="433663"/>
                      <a:pt x="76854" y="437937"/>
                    </a:cubicBezTo>
                    <a:lnTo>
                      <a:pt x="45868" y="406892"/>
                    </a:lnTo>
                    <a:lnTo>
                      <a:pt x="37327" y="398332"/>
                    </a:lnTo>
                    <a:lnTo>
                      <a:pt x="12198" y="374378"/>
                    </a:lnTo>
                    <a:lnTo>
                      <a:pt x="12198" y="12224"/>
                    </a:lnTo>
                    <a:lnTo>
                      <a:pt x="500905" y="12224"/>
                    </a:lnTo>
                    <a:close/>
                    <a:moveTo>
                      <a:pt x="513104" y="0"/>
                    </a:moveTo>
                    <a:lnTo>
                      <a:pt x="0" y="0"/>
                    </a:lnTo>
                    <a:lnTo>
                      <a:pt x="0" y="379633"/>
                    </a:lnTo>
                    <a:lnTo>
                      <a:pt x="3779" y="383297"/>
                    </a:lnTo>
                    <a:lnTo>
                      <a:pt x="28914" y="407745"/>
                    </a:lnTo>
                    <a:lnTo>
                      <a:pt x="37327" y="416055"/>
                    </a:lnTo>
                    <a:lnTo>
                      <a:pt x="68314" y="446612"/>
                    </a:lnTo>
                    <a:lnTo>
                      <a:pt x="76854" y="455288"/>
                    </a:lnTo>
                    <a:lnTo>
                      <a:pt x="85395" y="446612"/>
                    </a:lnTo>
                    <a:cubicBezTo>
                      <a:pt x="88501" y="443474"/>
                      <a:pt x="92197" y="440985"/>
                      <a:pt x="96272" y="439284"/>
                    </a:cubicBezTo>
                    <a:cubicBezTo>
                      <a:pt x="100347" y="437584"/>
                      <a:pt x="104710" y="436711"/>
                      <a:pt x="109125" y="436711"/>
                    </a:cubicBezTo>
                    <a:cubicBezTo>
                      <a:pt x="113533" y="436711"/>
                      <a:pt x="117903" y="437584"/>
                      <a:pt x="121978" y="439284"/>
                    </a:cubicBezTo>
                    <a:cubicBezTo>
                      <a:pt x="126046" y="440985"/>
                      <a:pt x="129742" y="443474"/>
                      <a:pt x="132848" y="446612"/>
                    </a:cubicBezTo>
                    <a:lnTo>
                      <a:pt x="141511" y="455288"/>
                    </a:lnTo>
                    <a:lnTo>
                      <a:pt x="150051" y="446612"/>
                    </a:lnTo>
                    <a:lnTo>
                      <a:pt x="179575" y="417031"/>
                    </a:lnTo>
                    <a:lnTo>
                      <a:pt x="189579" y="407014"/>
                    </a:lnTo>
                    <a:lnTo>
                      <a:pt x="195310" y="401264"/>
                    </a:lnTo>
                    <a:lnTo>
                      <a:pt x="351220" y="401264"/>
                    </a:lnTo>
                    <a:lnTo>
                      <a:pt x="435274" y="508702"/>
                    </a:lnTo>
                    <a:lnTo>
                      <a:pt x="439175" y="513347"/>
                    </a:lnTo>
                    <a:lnTo>
                      <a:pt x="513347" y="513347"/>
                    </a:lnTo>
                    <a:lnTo>
                      <a:pt x="513347" y="0"/>
                    </a:lnTo>
                    <a:lnTo>
                      <a:pt x="513104" y="0"/>
                    </a:lnTo>
                    <a:close/>
                  </a:path>
                </a:pathLst>
              </a:custGeom>
              <a:solidFill>
                <a:srgbClr val="FFFFFF"/>
              </a:solidFill>
              <a:ln w="6417"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A54922B9-40DF-46BF-BA8E-4B040D2DF793}"/>
                  </a:ext>
                </a:extLst>
              </p:cNvPr>
              <p:cNvSpPr/>
              <p:nvPr/>
            </p:nvSpPr>
            <p:spPr>
              <a:xfrm>
                <a:off x="1988532" y="4183492"/>
                <a:ext cx="72460" cy="73338"/>
              </a:xfrm>
              <a:custGeom>
                <a:avLst/>
                <a:gdLst>
                  <a:gd name="connsiteX0" fmla="*/ 36687 w 72460"/>
                  <a:gd name="connsiteY0" fmla="*/ 73338 h 73338"/>
                  <a:gd name="connsiteX1" fmla="*/ 16326 w 72460"/>
                  <a:gd name="connsiteY1" fmla="*/ 67197 h 73338"/>
                  <a:gd name="connsiteX2" fmla="*/ 2806 w 72460"/>
                  <a:gd name="connsiteY2" fmla="*/ 50751 h 73338"/>
                  <a:gd name="connsiteX3" fmla="*/ 695 w 72460"/>
                  <a:gd name="connsiteY3" fmla="*/ 29556 h 73338"/>
                  <a:gd name="connsiteX4" fmla="*/ 10705 w 72460"/>
                  <a:gd name="connsiteY4" fmla="*/ 10761 h 73338"/>
                  <a:gd name="connsiteX5" fmla="*/ 13387 w 72460"/>
                  <a:gd name="connsiteY5" fmla="*/ 8316 h 73338"/>
                  <a:gd name="connsiteX6" fmla="*/ 15947 w 72460"/>
                  <a:gd name="connsiteY6" fmla="*/ 6359 h 73338"/>
                  <a:gd name="connsiteX7" fmla="*/ 36687 w 72460"/>
                  <a:gd name="connsiteY7" fmla="*/ 0 h 73338"/>
                  <a:gd name="connsiteX8" fmla="*/ 56207 w 72460"/>
                  <a:gd name="connsiteY8" fmla="*/ 6359 h 73338"/>
                  <a:gd name="connsiteX9" fmla="*/ 58645 w 72460"/>
                  <a:gd name="connsiteY9" fmla="*/ 8194 h 73338"/>
                  <a:gd name="connsiteX10" fmla="*/ 61571 w 72460"/>
                  <a:gd name="connsiteY10" fmla="*/ 10761 h 73338"/>
                  <a:gd name="connsiteX11" fmla="*/ 69631 w 72460"/>
                  <a:gd name="connsiteY11" fmla="*/ 22709 h 73338"/>
                  <a:gd name="connsiteX12" fmla="*/ 72461 w 72460"/>
                  <a:gd name="connsiteY12" fmla="*/ 36852 h 73338"/>
                  <a:gd name="connsiteX13" fmla="*/ 69631 w 72460"/>
                  <a:gd name="connsiteY13" fmla="*/ 50995 h 73338"/>
                  <a:gd name="connsiteX14" fmla="*/ 61571 w 72460"/>
                  <a:gd name="connsiteY14" fmla="*/ 62949 h 73338"/>
                  <a:gd name="connsiteX15" fmla="*/ 36687 w 72460"/>
                  <a:gd name="connsiteY15" fmla="*/ 73338 h 7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60" h="73338">
                    <a:moveTo>
                      <a:pt x="36687" y="73338"/>
                    </a:moveTo>
                    <a:cubicBezTo>
                      <a:pt x="29442" y="73357"/>
                      <a:pt x="22358" y="71221"/>
                      <a:pt x="16326" y="67197"/>
                    </a:cubicBezTo>
                    <a:cubicBezTo>
                      <a:pt x="10294" y="63180"/>
                      <a:pt x="5591" y="57456"/>
                      <a:pt x="2806" y="50751"/>
                    </a:cubicBezTo>
                    <a:cubicBezTo>
                      <a:pt x="27" y="44052"/>
                      <a:pt x="-711" y="36672"/>
                      <a:pt x="695" y="29556"/>
                    </a:cubicBezTo>
                    <a:cubicBezTo>
                      <a:pt x="2100" y="22433"/>
                      <a:pt x="5584" y="15895"/>
                      <a:pt x="10705" y="10761"/>
                    </a:cubicBezTo>
                    <a:lnTo>
                      <a:pt x="13387" y="8316"/>
                    </a:lnTo>
                    <a:lnTo>
                      <a:pt x="15947" y="6359"/>
                    </a:lnTo>
                    <a:cubicBezTo>
                      <a:pt x="22082" y="2239"/>
                      <a:pt x="29301" y="26"/>
                      <a:pt x="36687" y="0"/>
                    </a:cubicBezTo>
                    <a:cubicBezTo>
                      <a:pt x="43668" y="212"/>
                      <a:pt x="50438" y="2419"/>
                      <a:pt x="56207" y="6359"/>
                    </a:cubicBezTo>
                    <a:lnTo>
                      <a:pt x="58645" y="8194"/>
                    </a:lnTo>
                    <a:cubicBezTo>
                      <a:pt x="59691" y="8964"/>
                      <a:pt x="60666" y="9824"/>
                      <a:pt x="61571" y="10761"/>
                    </a:cubicBezTo>
                    <a:cubicBezTo>
                      <a:pt x="65024" y="14168"/>
                      <a:pt x="67764" y="18230"/>
                      <a:pt x="69631" y="22709"/>
                    </a:cubicBezTo>
                    <a:cubicBezTo>
                      <a:pt x="71498" y="27188"/>
                      <a:pt x="72461" y="32001"/>
                      <a:pt x="72461" y="36852"/>
                    </a:cubicBezTo>
                    <a:cubicBezTo>
                      <a:pt x="72461" y="41709"/>
                      <a:pt x="71498" y="46516"/>
                      <a:pt x="69631" y="50995"/>
                    </a:cubicBezTo>
                    <a:cubicBezTo>
                      <a:pt x="67764" y="55474"/>
                      <a:pt x="65024" y="59536"/>
                      <a:pt x="61571" y="62949"/>
                    </a:cubicBezTo>
                    <a:cubicBezTo>
                      <a:pt x="54898" y="69456"/>
                      <a:pt x="45998" y="73171"/>
                      <a:pt x="36687" y="73338"/>
                    </a:cubicBezTo>
                    <a:close/>
                  </a:path>
                </a:pathLst>
              </a:custGeom>
              <a:solidFill>
                <a:srgbClr val="FFFFFF"/>
              </a:solidFill>
              <a:ln w="6417"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028A9635-0EFA-4A29-878B-BB3372CFA161}"/>
                  </a:ext>
                </a:extLst>
              </p:cNvPr>
              <p:cNvSpPr/>
              <p:nvPr/>
            </p:nvSpPr>
            <p:spPr>
              <a:xfrm>
                <a:off x="1981792" y="4177633"/>
                <a:ext cx="85640" cy="85235"/>
              </a:xfrm>
              <a:custGeom>
                <a:avLst/>
                <a:gdLst>
                  <a:gd name="connsiteX0" fmla="*/ 43427 w 85640"/>
                  <a:gd name="connsiteY0" fmla="*/ 12224 h 85235"/>
                  <a:gd name="connsiteX1" fmla="*/ 60022 w 85640"/>
                  <a:gd name="connsiteY1" fmla="*/ 17229 h 85235"/>
                  <a:gd name="connsiteX2" fmla="*/ 62094 w 85640"/>
                  <a:gd name="connsiteY2" fmla="*/ 18699 h 85235"/>
                  <a:gd name="connsiteX3" fmla="*/ 64045 w 85640"/>
                  <a:gd name="connsiteY3" fmla="*/ 20412 h 85235"/>
                  <a:gd name="connsiteX4" fmla="*/ 71796 w 85640"/>
                  <a:gd name="connsiteY4" fmla="*/ 41633 h 85235"/>
                  <a:gd name="connsiteX5" fmla="*/ 62877 w 85640"/>
                  <a:gd name="connsiteY5" fmla="*/ 62378 h 85235"/>
                  <a:gd name="connsiteX6" fmla="*/ 42163 w 85640"/>
                  <a:gd name="connsiteY6" fmla="*/ 71317 h 85235"/>
                  <a:gd name="connsiteX7" fmla="*/ 20981 w 85640"/>
                  <a:gd name="connsiteY7" fmla="*/ 63559 h 85235"/>
                  <a:gd name="connsiteX8" fmla="*/ 14372 w 85640"/>
                  <a:gd name="connsiteY8" fmla="*/ 53632 h 85235"/>
                  <a:gd name="connsiteX9" fmla="*/ 12075 w 85640"/>
                  <a:gd name="connsiteY9" fmla="*/ 41921 h 85235"/>
                  <a:gd name="connsiteX10" fmla="*/ 14346 w 85640"/>
                  <a:gd name="connsiteY10" fmla="*/ 30262 h 85235"/>
                  <a:gd name="connsiteX11" fmla="*/ 20981 w 85640"/>
                  <a:gd name="connsiteY11" fmla="*/ 20412 h 85235"/>
                  <a:gd name="connsiteX12" fmla="*/ 21713 w 85640"/>
                  <a:gd name="connsiteY12" fmla="*/ 19796 h 85235"/>
                  <a:gd name="connsiteX13" fmla="*/ 23176 w 85640"/>
                  <a:gd name="connsiteY13" fmla="*/ 18455 h 85235"/>
                  <a:gd name="connsiteX14" fmla="*/ 23914 w 85640"/>
                  <a:gd name="connsiteY14" fmla="*/ 18455 h 85235"/>
                  <a:gd name="connsiteX15" fmla="*/ 25743 w 85640"/>
                  <a:gd name="connsiteY15" fmla="*/ 17229 h 85235"/>
                  <a:gd name="connsiteX16" fmla="*/ 43427 w 85640"/>
                  <a:gd name="connsiteY16" fmla="*/ 12224 h 85235"/>
                  <a:gd name="connsiteX17" fmla="*/ 43427 w 85640"/>
                  <a:gd name="connsiteY17" fmla="*/ 0 h 85235"/>
                  <a:gd name="connsiteX18" fmla="*/ 20372 w 85640"/>
                  <a:gd name="connsiteY18" fmla="*/ 6840 h 85235"/>
                  <a:gd name="connsiteX19" fmla="*/ 18055 w 85640"/>
                  <a:gd name="connsiteY19" fmla="*/ 8554 h 85235"/>
                  <a:gd name="connsiteX20" fmla="*/ 17080 w 85640"/>
                  <a:gd name="connsiteY20" fmla="*/ 9285 h 85235"/>
                  <a:gd name="connsiteX21" fmla="*/ 15129 w 85640"/>
                  <a:gd name="connsiteY21" fmla="*/ 11120 h 85235"/>
                  <a:gd name="connsiteX22" fmla="*/ 14520 w 85640"/>
                  <a:gd name="connsiteY22" fmla="*/ 11120 h 85235"/>
                  <a:gd name="connsiteX23" fmla="*/ 12319 w 85640"/>
                  <a:gd name="connsiteY23" fmla="*/ 12224 h 85235"/>
                  <a:gd name="connsiteX24" fmla="*/ 775 w 85640"/>
                  <a:gd name="connsiteY24" fmla="*/ 34195 h 85235"/>
                  <a:gd name="connsiteX25" fmla="*/ 3322 w 85640"/>
                  <a:gd name="connsiteY25" fmla="*/ 58894 h 85235"/>
                  <a:gd name="connsiteX26" fmla="*/ 19095 w 85640"/>
                  <a:gd name="connsiteY26" fmla="*/ 78048 h 85235"/>
                  <a:gd name="connsiteX27" fmla="*/ 42818 w 85640"/>
                  <a:gd name="connsiteY27" fmla="*/ 85235 h 85235"/>
                  <a:gd name="connsiteX28" fmla="*/ 66541 w 85640"/>
                  <a:gd name="connsiteY28" fmla="*/ 78048 h 85235"/>
                  <a:gd name="connsiteX29" fmla="*/ 82320 w 85640"/>
                  <a:gd name="connsiteY29" fmla="*/ 58894 h 85235"/>
                  <a:gd name="connsiteX30" fmla="*/ 84861 w 85640"/>
                  <a:gd name="connsiteY30" fmla="*/ 34195 h 85235"/>
                  <a:gd name="connsiteX31" fmla="*/ 73317 w 85640"/>
                  <a:gd name="connsiteY31" fmla="*/ 12224 h 85235"/>
                  <a:gd name="connsiteX32" fmla="*/ 72586 w 85640"/>
                  <a:gd name="connsiteY32" fmla="*/ 12224 h 85235"/>
                  <a:gd name="connsiteX33" fmla="*/ 71976 w 85640"/>
                  <a:gd name="connsiteY33" fmla="*/ 12224 h 85235"/>
                  <a:gd name="connsiteX34" fmla="*/ 69903 w 85640"/>
                  <a:gd name="connsiteY34" fmla="*/ 10267 h 85235"/>
                  <a:gd name="connsiteX35" fmla="*/ 69294 w 85640"/>
                  <a:gd name="connsiteY35" fmla="*/ 10267 h 85235"/>
                  <a:gd name="connsiteX36" fmla="*/ 66733 w 85640"/>
                  <a:gd name="connsiteY36" fmla="*/ 8432 h 85235"/>
                  <a:gd name="connsiteX37" fmla="*/ 43427 w 85640"/>
                  <a:gd name="connsiteY37" fmla="*/ 0 h 8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5640" h="85235">
                    <a:moveTo>
                      <a:pt x="43427" y="12224"/>
                    </a:moveTo>
                    <a:cubicBezTo>
                      <a:pt x="49331" y="12243"/>
                      <a:pt x="55093" y="13982"/>
                      <a:pt x="60022" y="17229"/>
                    </a:cubicBezTo>
                    <a:cubicBezTo>
                      <a:pt x="60766" y="17640"/>
                      <a:pt x="61465" y="18128"/>
                      <a:pt x="62094" y="18699"/>
                    </a:cubicBezTo>
                    <a:lnTo>
                      <a:pt x="64045" y="20412"/>
                    </a:lnTo>
                    <a:cubicBezTo>
                      <a:pt x="69242" y="26232"/>
                      <a:pt x="72015" y="33823"/>
                      <a:pt x="71796" y="41633"/>
                    </a:cubicBezTo>
                    <a:cubicBezTo>
                      <a:pt x="71578" y="49435"/>
                      <a:pt x="68383" y="56860"/>
                      <a:pt x="62877" y="62378"/>
                    </a:cubicBezTo>
                    <a:cubicBezTo>
                      <a:pt x="57365" y="67903"/>
                      <a:pt x="49953" y="71099"/>
                      <a:pt x="42163" y="71317"/>
                    </a:cubicBezTo>
                    <a:cubicBezTo>
                      <a:pt x="34373" y="71535"/>
                      <a:pt x="26795" y="68756"/>
                      <a:pt x="20981" y="63559"/>
                    </a:cubicBezTo>
                    <a:cubicBezTo>
                      <a:pt x="18145" y="60716"/>
                      <a:pt x="15899" y="57341"/>
                      <a:pt x="14372" y="53632"/>
                    </a:cubicBezTo>
                    <a:cubicBezTo>
                      <a:pt x="12845" y="49917"/>
                      <a:pt x="12062" y="45938"/>
                      <a:pt x="12075" y="41921"/>
                    </a:cubicBezTo>
                    <a:cubicBezTo>
                      <a:pt x="12043" y="37924"/>
                      <a:pt x="12819" y="33952"/>
                      <a:pt x="14346" y="30262"/>
                    </a:cubicBezTo>
                    <a:cubicBezTo>
                      <a:pt x="15880" y="26566"/>
                      <a:pt x="18132" y="23216"/>
                      <a:pt x="20981" y="20412"/>
                    </a:cubicBezTo>
                    <a:lnTo>
                      <a:pt x="21713" y="19796"/>
                    </a:lnTo>
                    <a:lnTo>
                      <a:pt x="23176" y="18455"/>
                    </a:lnTo>
                    <a:lnTo>
                      <a:pt x="23914" y="18455"/>
                    </a:lnTo>
                    <a:lnTo>
                      <a:pt x="25743" y="17229"/>
                    </a:lnTo>
                    <a:cubicBezTo>
                      <a:pt x="30992" y="13803"/>
                      <a:pt x="37165" y="12051"/>
                      <a:pt x="43427" y="12224"/>
                    </a:cubicBezTo>
                    <a:close/>
                    <a:moveTo>
                      <a:pt x="43427" y="0"/>
                    </a:moveTo>
                    <a:cubicBezTo>
                      <a:pt x="35246" y="13"/>
                      <a:pt x="27244" y="2387"/>
                      <a:pt x="20372" y="6840"/>
                    </a:cubicBezTo>
                    <a:lnTo>
                      <a:pt x="18055" y="8554"/>
                    </a:lnTo>
                    <a:lnTo>
                      <a:pt x="17080" y="9285"/>
                    </a:lnTo>
                    <a:lnTo>
                      <a:pt x="15129" y="11120"/>
                    </a:lnTo>
                    <a:lnTo>
                      <a:pt x="14520" y="11120"/>
                    </a:lnTo>
                    <a:lnTo>
                      <a:pt x="12319" y="12224"/>
                    </a:lnTo>
                    <a:cubicBezTo>
                      <a:pt x="6396" y="18243"/>
                      <a:pt x="2379" y="25892"/>
                      <a:pt x="775" y="34195"/>
                    </a:cubicBezTo>
                    <a:cubicBezTo>
                      <a:pt x="-823" y="42499"/>
                      <a:pt x="62" y="51091"/>
                      <a:pt x="3322" y="58894"/>
                    </a:cubicBezTo>
                    <a:cubicBezTo>
                      <a:pt x="6582" y="66697"/>
                      <a:pt x="12068" y="73364"/>
                      <a:pt x="19095" y="78048"/>
                    </a:cubicBezTo>
                    <a:cubicBezTo>
                      <a:pt x="26121" y="82732"/>
                      <a:pt x="34380" y="85235"/>
                      <a:pt x="42818" y="85235"/>
                    </a:cubicBezTo>
                    <a:cubicBezTo>
                      <a:pt x="51262" y="85235"/>
                      <a:pt x="59515" y="82732"/>
                      <a:pt x="66541" y="78048"/>
                    </a:cubicBezTo>
                    <a:cubicBezTo>
                      <a:pt x="73574" y="73364"/>
                      <a:pt x="79060" y="66697"/>
                      <a:pt x="82320" y="58894"/>
                    </a:cubicBezTo>
                    <a:cubicBezTo>
                      <a:pt x="85580" y="51091"/>
                      <a:pt x="86465" y="42499"/>
                      <a:pt x="84861" y="34195"/>
                    </a:cubicBezTo>
                    <a:cubicBezTo>
                      <a:pt x="83263" y="25892"/>
                      <a:pt x="79246" y="18243"/>
                      <a:pt x="73317" y="12224"/>
                    </a:cubicBezTo>
                    <a:lnTo>
                      <a:pt x="72586" y="12224"/>
                    </a:lnTo>
                    <a:lnTo>
                      <a:pt x="71976" y="12224"/>
                    </a:lnTo>
                    <a:cubicBezTo>
                      <a:pt x="71976" y="12224"/>
                      <a:pt x="70635" y="10999"/>
                      <a:pt x="69903" y="10267"/>
                    </a:cubicBezTo>
                    <a:lnTo>
                      <a:pt x="69294" y="10267"/>
                    </a:lnTo>
                    <a:lnTo>
                      <a:pt x="66733" y="8432"/>
                    </a:lnTo>
                    <a:cubicBezTo>
                      <a:pt x="59996" y="3324"/>
                      <a:pt x="51872" y="379"/>
                      <a:pt x="43427" y="0"/>
                    </a:cubicBezTo>
                    <a:close/>
                  </a:path>
                </a:pathLst>
              </a:custGeom>
              <a:solidFill>
                <a:srgbClr val="FFFFFF"/>
              </a:solidFill>
              <a:ln w="6417"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B18DA893-DE5B-496C-B210-20D93C6C2CA1}"/>
                  </a:ext>
                </a:extLst>
              </p:cNvPr>
              <p:cNvSpPr/>
              <p:nvPr/>
            </p:nvSpPr>
            <p:spPr>
              <a:xfrm>
                <a:off x="1927632" y="3762066"/>
                <a:ext cx="488706" cy="488905"/>
              </a:xfrm>
              <a:custGeom>
                <a:avLst/>
                <a:gdLst>
                  <a:gd name="connsiteX0" fmla="*/ 731 w 488706"/>
                  <a:gd name="connsiteY0" fmla="*/ 0 h 488905"/>
                  <a:gd name="connsiteX1" fmla="*/ 0 w 488706"/>
                  <a:gd name="connsiteY1" fmla="*/ 340157 h 488905"/>
                  <a:gd name="connsiteX2" fmla="*/ 20373 w 488706"/>
                  <a:gd name="connsiteY2" fmla="*/ 325976 h 488905"/>
                  <a:gd name="connsiteX3" fmla="*/ 20373 w 488706"/>
                  <a:gd name="connsiteY3" fmla="*/ 20412 h 488905"/>
                  <a:gd name="connsiteX4" fmla="*/ 468455 w 488706"/>
                  <a:gd name="connsiteY4" fmla="*/ 20412 h 488905"/>
                  <a:gd name="connsiteX5" fmla="*/ 468455 w 488706"/>
                  <a:gd name="connsiteY5" fmla="*/ 468494 h 488905"/>
                  <a:gd name="connsiteX6" fmla="*/ 442589 w 488706"/>
                  <a:gd name="connsiteY6" fmla="*/ 468494 h 488905"/>
                  <a:gd name="connsiteX7" fmla="*/ 354877 w 488706"/>
                  <a:gd name="connsiteY7" fmla="*/ 356533 h 488905"/>
                  <a:gd name="connsiteX8" fmla="*/ 211294 w 488706"/>
                  <a:gd name="connsiteY8" fmla="*/ 356533 h 488905"/>
                  <a:gd name="connsiteX9" fmla="*/ 211903 w 488706"/>
                  <a:gd name="connsiteY9" fmla="*/ 356533 h 488905"/>
                  <a:gd name="connsiteX10" fmla="*/ 222151 w 488706"/>
                  <a:gd name="connsiteY10" fmla="*/ 366799 h 488905"/>
                  <a:gd name="connsiteX11" fmla="*/ 222882 w 488706"/>
                  <a:gd name="connsiteY11" fmla="*/ 367531 h 488905"/>
                  <a:gd name="connsiteX12" fmla="*/ 230936 w 488706"/>
                  <a:gd name="connsiteY12" fmla="*/ 376213 h 488905"/>
                  <a:gd name="connsiteX13" fmla="*/ 344995 w 488706"/>
                  <a:gd name="connsiteY13" fmla="*/ 376213 h 488905"/>
                  <a:gd name="connsiteX14" fmla="*/ 432713 w 488706"/>
                  <a:gd name="connsiteY14" fmla="*/ 488906 h 488905"/>
                  <a:gd name="connsiteX15" fmla="*/ 488707 w 488706"/>
                  <a:gd name="connsiteY15" fmla="*/ 488906 h 488905"/>
                  <a:gd name="connsiteX16" fmla="*/ 488707 w 488706"/>
                  <a:gd name="connsiteY16" fmla="*/ 0 h 488905"/>
                  <a:gd name="connsiteX17" fmla="*/ 731 w 488706"/>
                  <a:gd name="connsiteY17" fmla="*/ 0 h 48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06" h="488905">
                    <a:moveTo>
                      <a:pt x="731" y="0"/>
                    </a:moveTo>
                    <a:lnTo>
                      <a:pt x="0" y="340157"/>
                    </a:lnTo>
                    <a:cubicBezTo>
                      <a:pt x="6397" y="334882"/>
                      <a:pt x="13206" y="330140"/>
                      <a:pt x="20373" y="325976"/>
                    </a:cubicBezTo>
                    <a:lnTo>
                      <a:pt x="20373" y="20412"/>
                    </a:lnTo>
                    <a:lnTo>
                      <a:pt x="468455" y="20412"/>
                    </a:lnTo>
                    <a:lnTo>
                      <a:pt x="468455" y="468494"/>
                    </a:lnTo>
                    <a:lnTo>
                      <a:pt x="442589" y="468494"/>
                    </a:lnTo>
                    <a:lnTo>
                      <a:pt x="354877" y="356533"/>
                    </a:lnTo>
                    <a:lnTo>
                      <a:pt x="211294" y="356533"/>
                    </a:lnTo>
                    <a:lnTo>
                      <a:pt x="211903" y="356533"/>
                    </a:lnTo>
                    <a:lnTo>
                      <a:pt x="222151" y="366799"/>
                    </a:lnTo>
                    <a:lnTo>
                      <a:pt x="222882" y="367531"/>
                    </a:lnTo>
                    <a:lnTo>
                      <a:pt x="230936" y="376213"/>
                    </a:lnTo>
                    <a:lnTo>
                      <a:pt x="344995" y="376213"/>
                    </a:lnTo>
                    <a:lnTo>
                      <a:pt x="432713" y="488906"/>
                    </a:lnTo>
                    <a:lnTo>
                      <a:pt x="488707" y="488906"/>
                    </a:lnTo>
                    <a:lnTo>
                      <a:pt x="488707" y="0"/>
                    </a:lnTo>
                    <a:lnTo>
                      <a:pt x="731" y="0"/>
                    </a:lnTo>
                    <a:close/>
                  </a:path>
                </a:pathLst>
              </a:custGeom>
              <a:solidFill>
                <a:srgbClr val="2D5967"/>
              </a:solidFill>
              <a:ln w="6417"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716E2ACF-758C-4629-948E-9826396C085D}"/>
                  </a:ext>
                </a:extLst>
              </p:cNvPr>
              <p:cNvSpPr/>
              <p:nvPr/>
            </p:nvSpPr>
            <p:spPr>
              <a:xfrm>
                <a:off x="2049616" y="3874142"/>
                <a:ext cx="111627" cy="169032"/>
              </a:xfrm>
              <a:custGeom>
                <a:avLst/>
                <a:gdLst>
                  <a:gd name="connsiteX0" fmla="*/ 40381 w 111627"/>
                  <a:gd name="connsiteY0" fmla="*/ 142512 h 169032"/>
                  <a:gd name="connsiteX1" fmla="*/ 75026 w 111627"/>
                  <a:gd name="connsiteY1" fmla="*/ 169033 h 169032"/>
                  <a:gd name="connsiteX2" fmla="*/ 111628 w 111627"/>
                  <a:gd name="connsiteY2" fmla="*/ 88976 h 169032"/>
                  <a:gd name="connsiteX3" fmla="*/ 111628 w 111627"/>
                  <a:gd name="connsiteY3" fmla="*/ 0 h 169032"/>
                  <a:gd name="connsiteX4" fmla="*/ 0 w 111627"/>
                  <a:gd name="connsiteY4" fmla="*/ 0 h 169032"/>
                  <a:gd name="connsiteX5" fmla="*/ 0 w 111627"/>
                  <a:gd name="connsiteY5" fmla="*/ 96188 h 169032"/>
                  <a:gd name="connsiteX6" fmla="*/ 40016 w 111627"/>
                  <a:gd name="connsiteY6" fmla="*/ 96188 h 169032"/>
                  <a:gd name="connsiteX7" fmla="*/ 40381 w 111627"/>
                  <a:gd name="connsiteY7" fmla="*/ 142512 h 169032"/>
                  <a:gd name="connsiteX8" fmla="*/ 20739 w 111627"/>
                  <a:gd name="connsiteY8" fmla="*/ 75898 h 169032"/>
                  <a:gd name="connsiteX9" fmla="*/ 20739 w 111627"/>
                  <a:gd name="connsiteY9" fmla="*/ 20534 h 169032"/>
                  <a:gd name="connsiteX10" fmla="*/ 91620 w 111627"/>
                  <a:gd name="connsiteY10" fmla="*/ 20534 h 169032"/>
                  <a:gd name="connsiteX11" fmla="*/ 91620 w 111627"/>
                  <a:gd name="connsiteY11" fmla="*/ 83477 h 169032"/>
                  <a:gd name="connsiteX12" fmla="*/ 67223 w 111627"/>
                  <a:gd name="connsiteY12" fmla="*/ 136647 h 169032"/>
                  <a:gd name="connsiteX13" fmla="*/ 60999 w 111627"/>
                  <a:gd name="connsiteY13" fmla="*/ 132367 h 169032"/>
                  <a:gd name="connsiteX14" fmla="*/ 60999 w 111627"/>
                  <a:gd name="connsiteY14" fmla="*/ 75898 h 169032"/>
                  <a:gd name="connsiteX15" fmla="*/ 20739 w 111627"/>
                  <a:gd name="connsiteY15" fmla="*/ 75898 h 169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627" h="169032">
                    <a:moveTo>
                      <a:pt x="40381" y="142512"/>
                    </a:moveTo>
                    <a:lnTo>
                      <a:pt x="75026" y="169033"/>
                    </a:lnTo>
                    <a:lnTo>
                      <a:pt x="111628" y="88976"/>
                    </a:lnTo>
                    <a:lnTo>
                      <a:pt x="111628" y="0"/>
                    </a:lnTo>
                    <a:lnTo>
                      <a:pt x="0" y="0"/>
                    </a:lnTo>
                    <a:lnTo>
                      <a:pt x="0" y="96188"/>
                    </a:lnTo>
                    <a:lnTo>
                      <a:pt x="40016" y="96188"/>
                    </a:lnTo>
                    <a:lnTo>
                      <a:pt x="40381" y="142512"/>
                    </a:lnTo>
                    <a:close/>
                    <a:moveTo>
                      <a:pt x="20739" y="75898"/>
                    </a:moveTo>
                    <a:lnTo>
                      <a:pt x="20739" y="20534"/>
                    </a:lnTo>
                    <a:lnTo>
                      <a:pt x="91620" y="20534"/>
                    </a:lnTo>
                    <a:lnTo>
                      <a:pt x="91620" y="83477"/>
                    </a:lnTo>
                    <a:lnTo>
                      <a:pt x="67223" y="136647"/>
                    </a:lnTo>
                    <a:lnTo>
                      <a:pt x="60999" y="132367"/>
                    </a:lnTo>
                    <a:lnTo>
                      <a:pt x="60999" y="75898"/>
                    </a:lnTo>
                    <a:lnTo>
                      <a:pt x="20739" y="75898"/>
                    </a:lnTo>
                    <a:close/>
                  </a:path>
                </a:pathLst>
              </a:custGeom>
              <a:solidFill>
                <a:srgbClr val="2D5967"/>
              </a:solidFill>
              <a:ln w="6417"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9D32C9DB-C2CB-4366-825E-5DAAF51A2D1F}"/>
                  </a:ext>
                </a:extLst>
              </p:cNvPr>
              <p:cNvSpPr/>
              <p:nvPr/>
            </p:nvSpPr>
            <p:spPr>
              <a:xfrm>
                <a:off x="2182592" y="3874142"/>
                <a:ext cx="111011" cy="169032"/>
              </a:xfrm>
              <a:custGeom>
                <a:avLst/>
                <a:gdLst>
                  <a:gd name="connsiteX0" fmla="*/ 40015 w 111011"/>
                  <a:gd name="connsiteY0" fmla="*/ 142512 h 169032"/>
                  <a:gd name="connsiteX1" fmla="*/ 74416 w 111011"/>
                  <a:gd name="connsiteY1" fmla="*/ 169033 h 169032"/>
                  <a:gd name="connsiteX2" fmla="*/ 111011 w 111011"/>
                  <a:gd name="connsiteY2" fmla="*/ 88976 h 169032"/>
                  <a:gd name="connsiteX3" fmla="*/ 111011 w 111011"/>
                  <a:gd name="connsiteY3" fmla="*/ 0 h 169032"/>
                  <a:gd name="connsiteX4" fmla="*/ 0 w 111011"/>
                  <a:gd name="connsiteY4" fmla="*/ 0 h 169032"/>
                  <a:gd name="connsiteX5" fmla="*/ 0 w 111011"/>
                  <a:gd name="connsiteY5" fmla="*/ 96188 h 169032"/>
                  <a:gd name="connsiteX6" fmla="*/ 40015 w 111011"/>
                  <a:gd name="connsiteY6" fmla="*/ 96188 h 169032"/>
                  <a:gd name="connsiteX7" fmla="*/ 40015 w 111011"/>
                  <a:gd name="connsiteY7" fmla="*/ 142512 h 169032"/>
                  <a:gd name="connsiteX8" fmla="*/ 20373 w 111011"/>
                  <a:gd name="connsiteY8" fmla="*/ 75898 h 169032"/>
                  <a:gd name="connsiteX9" fmla="*/ 20373 w 111011"/>
                  <a:gd name="connsiteY9" fmla="*/ 20534 h 169032"/>
                  <a:gd name="connsiteX10" fmla="*/ 91248 w 111011"/>
                  <a:gd name="connsiteY10" fmla="*/ 20534 h 169032"/>
                  <a:gd name="connsiteX11" fmla="*/ 91248 w 111011"/>
                  <a:gd name="connsiteY11" fmla="*/ 83477 h 169032"/>
                  <a:gd name="connsiteX12" fmla="*/ 66851 w 111011"/>
                  <a:gd name="connsiteY12" fmla="*/ 136647 h 169032"/>
                  <a:gd name="connsiteX13" fmla="*/ 60389 w 111011"/>
                  <a:gd name="connsiteY13" fmla="*/ 132367 h 169032"/>
                  <a:gd name="connsiteX14" fmla="*/ 60389 w 111011"/>
                  <a:gd name="connsiteY14" fmla="*/ 75898 h 169032"/>
                  <a:gd name="connsiteX15" fmla="*/ 20373 w 111011"/>
                  <a:gd name="connsiteY15" fmla="*/ 75898 h 169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011" h="169032">
                    <a:moveTo>
                      <a:pt x="40015" y="142512"/>
                    </a:moveTo>
                    <a:lnTo>
                      <a:pt x="74416" y="169033"/>
                    </a:lnTo>
                    <a:lnTo>
                      <a:pt x="111011" y="88976"/>
                    </a:lnTo>
                    <a:lnTo>
                      <a:pt x="111011" y="0"/>
                    </a:lnTo>
                    <a:lnTo>
                      <a:pt x="0" y="0"/>
                    </a:lnTo>
                    <a:lnTo>
                      <a:pt x="0" y="96188"/>
                    </a:lnTo>
                    <a:lnTo>
                      <a:pt x="40015" y="96188"/>
                    </a:lnTo>
                    <a:lnTo>
                      <a:pt x="40015" y="142512"/>
                    </a:lnTo>
                    <a:close/>
                    <a:moveTo>
                      <a:pt x="20373" y="75898"/>
                    </a:moveTo>
                    <a:lnTo>
                      <a:pt x="20373" y="20534"/>
                    </a:lnTo>
                    <a:lnTo>
                      <a:pt x="91248" y="20534"/>
                    </a:lnTo>
                    <a:lnTo>
                      <a:pt x="91248" y="83477"/>
                    </a:lnTo>
                    <a:lnTo>
                      <a:pt x="66851" y="136647"/>
                    </a:lnTo>
                    <a:lnTo>
                      <a:pt x="60389" y="132367"/>
                    </a:lnTo>
                    <a:lnTo>
                      <a:pt x="60389" y="75898"/>
                    </a:lnTo>
                    <a:lnTo>
                      <a:pt x="20373" y="75898"/>
                    </a:lnTo>
                    <a:close/>
                  </a:path>
                </a:pathLst>
              </a:custGeom>
              <a:solidFill>
                <a:srgbClr val="2D5967"/>
              </a:solidFill>
              <a:ln w="6417"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7E3C7EAE-4814-4040-B994-7DEF2D855AE3}"/>
                  </a:ext>
                </a:extLst>
              </p:cNvPr>
              <p:cNvSpPr/>
              <p:nvPr/>
            </p:nvSpPr>
            <p:spPr>
              <a:xfrm>
                <a:off x="1927632" y="4083261"/>
                <a:ext cx="193114" cy="54158"/>
              </a:xfrm>
              <a:custGeom>
                <a:avLst/>
                <a:gdLst>
                  <a:gd name="connsiteX0" fmla="*/ 14393 w 193114"/>
                  <a:gd name="connsiteY0" fmla="*/ 54158 h 54158"/>
                  <a:gd name="connsiteX1" fmla="*/ 18667 w 193114"/>
                  <a:gd name="connsiteY1" fmla="*/ 50006 h 54158"/>
                  <a:gd name="connsiteX2" fmla="*/ 96561 w 193114"/>
                  <a:gd name="connsiteY2" fmla="*/ 20162 h 54158"/>
                  <a:gd name="connsiteX3" fmla="*/ 174448 w 193114"/>
                  <a:gd name="connsiteY3" fmla="*/ 50006 h 54158"/>
                  <a:gd name="connsiteX4" fmla="*/ 178722 w 193114"/>
                  <a:gd name="connsiteY4" fmla="*/ 54158 h 54158"/>
                  <a:gd name="connsiteX5" fmla="*/ 193115 w 193114"/>
                  <a:gd name="connsiteY5" fmla="*/ 39740 h 54158"/>
                  <a:gd name="connsiteX6" fmla="*/ 96561 w 193114"/>
                  <a:gd name="connsiteY6" fmla="*/ 0 h 54158"/>
                  <a:gd name="connsiteX7" fmla="*/ 0 w 193114"/>
                  <a:gd name="connsiteY7" fmla="*/ 39740 h 54158"/>
                  <a:gd name="connsiteX8" fmla="*/ 14393 w 193114"/>
                  <a:gd name="connsiteY8" fmla="*/ 54158 h 5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114" h="54158">
                    <a:moveTo>
                      <a:pt x="14393" y="54158"/>
                    </a:moveTo>
                    <a:cubicBezTo>
                      <a:pt x="15741" y="52695"/>
                      <a:pt x="17204" y="51348"/>
                      <a:pt x="18667" y="50006"/>
                    </a:cubicBezTo>
                    <a:cubicBezTo>
                      <a:pt x="40080" y="30788"/>
                      <a:pt x="67813" y="20162"/>
                      <a:pt x="96561" y="20162"/>
                    </a:cubicBezTo>
                    <a:cubicBezTo>
                      <a:pt x="125302" y="20162"/>
                      <a:pt x="153042" y="30788"/>
                      <a:pt x="174448" y="50006"/>
                    </a:cubicBezTo>
                    <a:cubicBezTo>
                      <a:pt x="175918" y="51348"/>
                      <a:pt x="177381" y="52695"/>
                      <a:pt x="178722" y="54158"/>
                    </a:cubicBezTo>
                    <a:lnTo>
                      <a:pt x="193115" y="39740"/>
                    </a:lnTo>
                    <a:cubicBezTo>
                      <a:pt x="167402" y="14278"/>
                      <a:pt x="132707" y="0"/>
                      <a:pt x="96561" y="0"/>
                    </a:cubicBezTo>
                    <a:cubicBezTo>
                      <a:pt x="60408" y="0"/>
                      <a:pt x="25712" y="14278"/>
                      <a:pt x="0" y="39740"/>
                    </a:cubicBezTo>
                    <a:lnTo>
                      <a:pt x="14393" y="54158"/>
                    </a:lnTo>
                    <a:close/>
                  </a:path>
                </a:pathLst>
              </a:custGeom>
              <a:solidFill>
                <a:srgbClr val="2D5967"/>
              </a:solidFill>
              <a:ln w="6417"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03CEDADB-A233-45AE-8224-D6967774375F}"/>
                  </a:ext>
                </a:extLst>
              </p:cNvPr>
              <p:cNvSpPr/>
              <p:nvPr/>
            </p:nvSpPr>
            <p:spPr>
              <a:xfrm>
                <a:off x="1953241" y="4118348"/>
                <a:ext cx="143833" cy="44250"/>
              </a:xfrm>
              <a:custGeom>
                <a:avLst/>
                <a:gdLst>
                  <a:gd name="connsiteX0" fmla="*/ 71978 w 143833"/>
                  <a:gd name="connsiteY0" fmla="*/ 0 h 44250"/>
                  <a:gd name="connsiteX1" fmla="*/ 33021 w 143833"/>
                  <a:gd name="connsiteY1" fmla="*/ 7720 h 44250"/>
                  <a:gd name="connsiteX2" fmla="*/ 0 w 143833"/>
                  <a:gd name="connsiteY2" fmla="*/ 29825 h 44250"/>
                  <a:gd name="connsiteX3" fmla="*/ 14399 w 143833"/>
                  <a:gd name="connsiteY3" fmla="*/ 44251 h 44250"/>
                  <a:gd name="connsiteX4" fmla="*/ 20373 w 143833"/>
                  <a:gd name="connsiteY4" fmla="*/ 38751 h 44250"/>
                  <a:gd name="connsiteX5" fmla="*/ 71920 w 143833"/>
                  <a:gd name="connsiteY5" fmla="*/ 20412 h 44250"/>
                  <a:gd name="connsiteX6" fmla="*/ 123460 w 143833"/>
                  <a:gd name="connsiteY6" fmla="*/ 38751 h 44250"/>
                  <a:gd name="connsiteX7" fmla="*/ 129441 w 143833"/>
                  <a:gd name="connsiteY7" fmla="*/ 44251 h 44250"/>
                  <a:gd name="connsiteX8" fmla="*/ 143834 w 143833"/>
                  <a:gd name="connsiteY8" fmla="*/ 29825 h 44250"/>
                  <a:gd name="connsiteX9" fmla="*/ 110877 w 143833"/>
                  <a:gd name="connsiteY9" fmla="*/ 7739 h 44250"/>
                  <a:gd name="connsiteX10" fmla="*/ 71978 w 143833"/>
                  <a:gd name="connsiteY10" fmla="*/ 0 h 4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833" h="44250">
                    <a:moveTo>
                      <a:pt x="71978" y="0"/>
                    </a:moveTo>
                    <a:cubicBezTo>
                      <a:pt x="58611" y="-19"/>
                      <a:pt x="45373" y="2605"/>
                      <a:pt x="33021" y="7720"/>
                    </a:cubicBezTo>
                    <a:cubicBezTo>
                      <a:pt x="20669" y="12840"/>
                      <a:pt x="9452" y="20354"/>
                      <a:pt x="0" y="29825"/>
                    </a:cubicBezTo>
                    <a:lnTo>
                      <a:pt x="14399" y="44251"/>
                    </a:lnTo>
                    <a:cubicBezTo>
                      <a:pt x="16350" y="42294"/>
                      <a:pt x="18301" y="40458"/>
                      <a:pt x="20373" y="38751"/>
                    </a:cubicBezTo>
                    <a:cubicBezTo>
                      <a:pt x="34946" y="26887"/>
                      <a:pt x="53144" y="20412"/>
                      <a:pt x="71920" y="20412"/>
                    </a:cubicBezTo>
                    <a:cubicBezTo>
                      <a:pt x="90689" y="20412"/>
                      <a:pt x="108894" y="26887"/>
                      <a:pt x="123460" y="38751"/>
                    </a:cubicBezTo>
                    <a:cubicBezTo>
                      <a:pt x="125533" y="40458"/>
                      <a:pt x="127483" y="42294"/>
                      <a:pt x="129441" y="44251"/>
                    </a:cubicBezTo>
                    <a:lnTo>
                      <a:pt x="143834" y="29825"/>
                    </a:lnTo>
                    <a:cubicBezTo>
                      <a:pt x="134407" y="20361"/>
                      <a:pt x="123203" y="12853"/>
                      <a:pt x="110877" y="7739"/>
                    </a:cubicBezTo>
                    <a:cubicBezTo>
                      <a:pt x="98543" y="2618"/>
                      <a:pt x="85325" y="-6"/>
                      <a:pt x="71978" y="0"/>
                    </a:cubicBezTo>
                    <a:close/>
                  </a:path>
                </a:pathLst>
              </a:custGeom>
              <a:solidFill>
                <a:srgbClr val="2D5967"/>
              </a:solidFill>
              <a:ln w="6417"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DC09B087-88ED-45B4-A810-7688B93B63C5}"/>
                  </a:ext>
                </a:extLst>
              </p:cNvPr>
              <p:cNvSpPr/>
              <p:nvPr/>
            </p:nvSpPr>
            <p:spPr>
              <a:xfrm>
                <a:off x="1978376" y="4154044"/>
                <a:ext cx="93076" cy="33734"/>
              </a:xfrm>
              <a:custGeom>
                <a:avLst/>
                <a:gdLst>
                  <a:gd name="connsiteX0" fmla="*/ 46843 w 93076"/>
                  <a:gd name="connsiteY0" fmla="*/ 1 h 33734"/>
                  <a:gd name="connsiteX1" fmla="*/ 2438 w 93076"/>
                  <a:gd name="connsiteY1" fmla="*/ 17108 h 33734"/>
                  <a:gd name="connsiteX2" fmla="*/ 0 w 93076"/>
                  <a:gd name="connsiteY2" fmla="*/ 19309 h 33734"/>
                  <a:gd name="connsiteX3" fmla="*/ 13905 w 93076"/>
                  <a:gd name="connsiteY3" fmla="*/ 33734 h 33734"/>
                  <a:gd name="connsiteX4" fmla="*/ 28760 w 93076"/>
                  <a:gd name="connsiteY4" fmla="*/ 23769 h 33734"/>
                  <a:gd name="connsiteX5" fmla="*/ 46297 w 93076"/>
                  <a:gd name="connsiteY5" fmla="*/ 20265 h 33734"/>
                  <a:gd name="connsiteX6" fmla="*/ 63828 w 93076"/>
                  <a:gd name="connsiteY6" fmla="*/ 23769 h 33734"/>
                  <a:gd name="connsiteX7" fmla="*/ 78683 w 93076"/>
                  <a:gd name="connsiteY7" fmla="*/ 33734 h 33734"/>
                  <a:gd name="connsiteX8" fmla="*/ 93076 w 93076"/>
                  <a:gd name="connsiteY8" fmla="*/ 19309 h 33734"/>
                  <a:gd name="connsiteX9" fmla="*/ 90638 w 93076"/>
                  <a:gd name="connsiteY9" fmla="*/ 17108 h 33734"/>
                  <a:gd name="connsiteX10" fmla="*/ 46843 w 93076"/>
                  <a:gd name="connsiteY10" fmla="*/ 1 h 3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076" h="33734">
                    <a:moveTo>
                      <a:pt x="46843" y="1"/>
                    </a:moveTo>
                    <a:cubicBezTo>
                      <a:pt x="30422" y="-89"/>
                      <a:pt x="14573" y="6020"/>
                      <a:pt x="2438" y="17108"/>
                    </a:cubicBezTo>
                    <a:lnTo>
                      <a:pt x="0" y="19309"/>
                    </a:lnTo>
                    <a:lnTo>
                      <a:pt x="13905" y="33734"/>
                    </a:lnTo>
                    <a:cubicBezTo>
                      <a:pt x="18153" y="29467"/>
                      <a:pt x="23203" y="26079"/>
                      <a:pt x="28760" y="23769"/>
                    </a:cubicBezTo>
                    <a:cubicBezTo>
                      <a:pt x="34317" y="21459"/>
                      <a:pt x="40279" y="20265"/>
                      <a:pt x="46297" y="20265"/>
                    </a:cubicBezTo>
                    <a:cubicBezTo>
                      <a:pt x="52310" y="20265"/>
                      <a:pt x="58271" y="21459"/>
                      <a:pt x="63828" y="23769"/>
                    </a:cubicBezTo>
                    <a:cubicBezTo>
                      <a:pt x="69385" y="26079"/>
                      <a:pt x="74435" y="29467"/>
                      <a:pt x="78683" y="33734"/>
                    </a:cubicBezTo>
                    <a:lnTo>
                      <a:pt x="93076" y="19309"/>
                    </a:lnTo>
                    <a:lnTo>
                      <a:pt x="90638" y="17108"/>
                    </a:lnTo>
                    <a:cubicBezTo>
                      <a:pt x="78664" y="6161"/>
                      <a:pt x="63052" y="65"/>
                      <a:pt x="46843" y="1"/>
                    </a:cubicBezTo>
                    <a:close/>
                  </a:path>
                </a:pathLst>
              </a:custGeom>
              <a:solidFill>
                <a:srgbClr val="2D5967"/>
              </a:solidFill>
              <a:ln w="6417"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17861C54-1287-4B7C-9C99-56E5415F2EE2}"/>
                  </a:ext>
                </a:extLst>
              </p:cNvPr>
              <p:cNvSpPr/>
              <p:nvPr/>
            </p:nvSpPr>
            <p:spPr>
              <a:xfrm>
                <a:off x="1995450" y="4190454"/>
                <a:ext cx="62146" cy="61420"/>
              </a:xfrm>
              <a:custGeom>
                <a:avLst/>
                <a:gdLst>
                  <a:gd name="connsiteX0" fmla="*/ 50752 w 62146"/>
                  <a:gd name="connsiteY0" fmla="*/ 8079 h 61420"/>
                  <a:gd name="connsiteX1" fmla="*/ 48801 w 62146"/>
                  <a:gd name="connsiteY1" fmla="*/ 6372 h 61420"/>
                  <a:gd name="connsiteX2" fmla="*/ 46728 w 62146"/>
                  <a:gd name="connsiteY2" fmla="*/ 4902 h 61420"/>
                  <a:gd name="connsiteX3" fmla="*/ 30199 w 62146"/>
                  <a:gd name="connsiteY3" fmla="*/ 0 h 61420"/>
                  <a:gd name="connsiteX4" fmla="*/ 13669 w 62146"/>
                  <a:gd name="connsiteY4" fmla="*/ 4902 h 61420"/>
                  <a:gd name="connsiteX5" fmla="*/ 11840 w 62146"/>
                  <a:gd name="connsiteY5" fmla="*/ 6122 h 61420"/>
                  <a:gd name="connsiteX6" fmla="*/ 11102 w 62146"/>
                  <a:gd name="connsiteY6" fmla="*/ 6122 h 61420"/>
                  <a:gd name="connsiteX7" fmla="*/ 9639 w 62146"/>
                  <a:gd name="connsiteY7" fmla="*/ 7469 h 61420"/>
                  <a:gd name="connsiteX8" fmla="*/ 8908 w 62146"/>
                  <a:gd name="connsiteY8" fmla="*/ 8079 h 61420"/>
                  <a:gd name="connsiteX9" fmla="*/ 2273 w 62146"/>
                  <a:gd name="connsiteY9" fmla="*/ 17929 h 61420"/>
                  <a:gd name="connsiteX10" fmla="*/ 1 w 62146"/>
                  <a:gd name="connsiteY10" fmla="*/ 29594 h 61420"/>
                  <a:gd name="connsiteX11" fmla="*/ 2298 w 62146"/>
                  <a:gd name="connsiteY11" fmla="*/ 41299 h 61420"/>
                  <a:gd name="connsiteX12" fmla="*/ 8908 w 62146"/>
                  <a:gd name="connsiteY12" fmla="*/ 51226 h 61420"/>
                  <a:gd name="connsiteX13" fmla="*/ 18802 w 62146"/>
                  <a:gd name="connsiteY13" fmla="*/ 58579 h 61420"/>
                  <a:gd name="connsiteX14" fmla="*/ 30795 w 62146"/>
                  <a:gd name="connsiteY14" fmla="*/ 61409 h 61420"/>
                  <a:gd name="connsiteX15" fmla="*/ 42923 w 62146"/>
                  <a:gd name="connsiteY15" fmla="*/ 59253 h 61420"/>
                  <a:gd name="connsiteX16" fmla="*/ 53216 w 62146"/>
                  <a:gd name="connsiteY16" fmla="*/ 52471 h 61420"/>
                  <a:gd name="connsiteX17" fmla="*/ 59986 w 62146"/>
                  <a:gd name="connsiteY17" fmla="*/ 42159 h 61420"/>
                  <a:gd name="connsiteX18" fmla="*/ 62135 w 62146"/>
                  <a:gd name="connsiteY18" fmla="*/ 30005 h 61420"/>
                  <a:gd name="connsiteX19" fmla="*/ 59312 w 62146"/>
                  <a:gd name="connsiteY19" fmla="*/ 17993 h 61420"/>
                  <a:gd name="connsiteX20" fmla="*/ 51971 w 62146"/>
                  <a:gd name="connsiteY20" fmla="*/ 8079 h 61420"/>
                  <a:gd name="connsiteX21" fmla="*/ 50752 w 62146"/>
                  <a:gd name="connsiteY21" fmla="*/ 8079 h 6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146" h="61420">
                    <a:moveTo>
                      <a:pt x="50752" y="8079"/>
                    </a:moveTo>
                    <a:lnTo>
                      <a:pt x="48801" y="6372"/>
                    </a:lnTo>
                    <a:cubicBezTo>
                      <a:pt x="48172" y="5801"/>
                      <a:pt x="47473" y="5307"/>
                      <a:pt x="46728" y="4902"/>
                    </a:cubicBezTo>
                    <a:cubicBezTo>
                      <a:pt x="41807" y="1707"/>
                      <a:pt x="36064" y="0"/>
                      <a:pt x="30199" y="0"/>
                    </a:cubicBezTo>
                    <a:cubicBezTo>
                      <a:pt x="24327" y="0"/>
                      <a:pt x="18591" y="1707"/>
                      <a:pt x="13669" y="4902"/>
                    </a:cubicBezTo>
                    <a:lnTo>
                      <a:pt x="11840" y="6122"/>
                    </a:lnTo>
                    <a:lnTo>
                      <a:pt x="11102" y="6122"/>
                    </a:lnTo>
                    <a:lnTo>
                      <a:pt x="9639" y="7469"/>
                    </a:lnTo>
                    <a:lnTo>
                      <a:pt x="8908" y="8079"/>
                    </a:lnTo>
                    <a:cubicBezTo>
                      <a:pt x="6058" y="10883"/>
                      <a:pt x="3806" y="14232"/>
                      <a:pt x="2273" y="17929"/>
                    </a:cubicBezTo>
                    <a:cubicBezTo>
                      <a:pt x="745" y="21625"/>
                      <a:pt x="-31" y="25590"/>
                      <a:pt x="1" y="29594"/>
                    </a:cubicBezTo>
                    <a:cubicBezTo>
                      <a:pt x="-12" y="33611"/>
                      <a:pt x="771" y="37590"/>
                      <a:pt x="2298" y="41299"/>
                    </a:cubicBezTo>
                    <a:cubicBezTo>
                      <a:pt x="3825" y="45014"/>
                      <a:pt x="6071" y="48389"/>
                      <a:pt x="8908" y="51226"/>
                    </a:cubicBezTo>
                    <a:cubicBezTo>
                      <a:pt x="11673" y="54325"/>
                      <a:pt x="15042" y="56827"/>
                      <a:pt x="18802" y="58579"/>
                    </a:cubicBezTo>
                    <a:cubicBezTo>
                      <a:pt x="22569" y="60325"/>
                      <a:pt x="26644" y="61287"/>
                      <a:pt x="30795" y="61409"/>
                    </a:cubicBezTo>
                    <a:cubicBezTo>
                      <a:pt x="34941" y="61525"/>
                      <a:pt x="39067" y="60787"/>
                      <a:pt x="42923" y="59253"/>
                    </a:cubicBezTo>
                    <a:cubicBezTo>
                      <a:pt x="46780" y="57713"/>
                      <a:pt x="50277" y="55409"/>
                      <a:pt x="53216" y="52471"/>
                    </a:cubicBezTo>
                    <a:cubicBezTo>
                      <a:pt x="56148" y="49532"/>
                      <a:pt x="58452" y="46022"/>
                      <a:pt x="59986" y="42159"/>
                    </a:cubicBezTo>
                    <a:cubicBezTo>
                      <a:pt x="61519" y="38296"/>
                      <a:pt x="62251" y="34163"/>
                      <a:pt x="62135" y="30005"/>
                    </a:cubicBezTo>
                    <a:cubicBezTo>
                      <a:pt x="62020" y="25853"/>
                      <a:pt x="61057" y="21766"/>
                      <a:pt x="59312" y="17993"/>
                    </a:cubicBezTo>
                    <a:cubicBezTo>
                      <a:pt x="57560" y="14226"/>
                      <a:pt x="55064" y="10851"/>
                      <a:pt x="51971" y="8079"/>
                    </a:cubicBezTo>
                    <a:lnTo>
                      <a:pt x="50752" y="8079"/>
                    </a:lnTo>
                    <a:close/>
                  </a:path>
                </a:pathLst>
              </a:custGeom>
              <a:solidFill>
                <a:srgbClr val="2D5967"/>
              </a:solidFill>
              <a:ln w="6417" cap="flat">
                <a:noFill/>
                <a:prstDash val="solid"/>
                <a:miter/>
              </a:ln>
            </p:spPr>
            <p:txBody>
              <a:bodyPr rtlCol="0" anchor="ctr"/>
              <a:lstStyle/>
              <a:p>
                <a:endParaRPr lang="en-US"/>
              </a:p>
            </p:txBody>
          </p:sp>
        </p:grpSp>
        <p:grpSp>
          <p:nvGrpSpPr>
            <p:cNvPr id="481" name="Graphic 3">
              <a:extLst>
                <a:ext uri="{FF2B5EF4-FFF2-40B4-BE49-F238E27FC236}">
                  <a16:creationId xmlns:a16="http://schemas.microsoft.com/office/drawing/2014/main" id="{FF354A55-2675-4541-8549-BD73532CBB9C}"/>
                </a:ext>
              </a:extLst>
            </p:cNvPr>
            <p:cNvGrpSpPr/>
            <p:nvPr/>
          </p:nvGrpSpPr>
          <p:grpSpPr>
            <a:xfrm>
              <a:off x="1965510" y="4268425"/>
              <a:ext cx="410677" cy="237423"/>
              <a:chOff x="1965510" y="4268425"/>
              <a:chExt cx="410677" cy="237423"/>
            </a:xfrm>
            <a:solidFill>
              <a:srgbClr val="000000"/>
            </a:solidFill>
          </p:grpSpPr>
          <p:sp>
            <p:nvSpPr>
              <p:cNvPr id="482" name="TextBox 481">
                <a:extLst>
                  <a:ext uri="{FF2B5EF4-FFF2-40B4-BE49-F238E27FC236}">
                    <a16:creationId xmlns:a16="http://schemas.microsoft.com/office/drawing/2014/main" id="{1B962CB7-7FBD-42BF-A66B-9214A42DC8BD}"/>
                  </a:ext>
                </a:extLst>
              </p:cNvPr>
              <p:cNvSpPr txBox="1"/>
              <p:nvPr/>
            </p:nvSpPr>
            <p:spPr>
              <a:xfrm>
                <a:off x="1874070" y="4222705"/>
                <a:ext cx="59355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Message</a:t>
                </a:r>
              </a:p>
            </p:txBody>
          </p:sp>
          <p:sp>
            <p:nvSpPr>
              <p:cNvPr id="483" name="TextBox 482">
                <a:extLst>
                  <a:ext uri="{FF2B5EF4-FFF2-40B4-BE49-F238E27FC236}">
                    <a16:creationId xmlns:a16="http://schemas.microsoft.com/office/drawing/2014/main" id="{56382F87-E894-46A0-A6DE-9E80C3C965C9}"/>
                  </a:ext>
                </a:extLst>
              </p:cNvPr>
              <p:cNvSpPr txBox="1"/>
              <p:nvPr/>
            </p:nvSpPr>
            <p:spPr>
              <a:xfrm>
                <a:off x="1893468" y="4325375"/>
                <a:ext cx="56147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Listener</a:t>
                </a:r>
              </a:p>
            </p:txBody>
          </p:sp>
        </p:grpSp>
      </p:grpSp>
      <p:grpSp>
        <p:nvGrpSpPr>
          <p:cNvPr id="484" name="Graphic 3">
            <a:extLst>
              <a:ext uri="{FF2B5EF4-FFF2-40B4-BE49-F238E27FC236}">
                <a16:creationId xmlns:a16="http://schemas.microsoft.com/office/drawing/2014/main" id="{62EB8FDB-CEA2-446B-806F-284FCCDEEBD3}"/>
              </a:ext>
            </a:extLst>
          </p:cNvPr>
          <p:cNvGrpSpPr/>
          <p:nvPr/>
        </p:nvGrpSpPr>
        <p:grpSpPr>
          <a:xfrm>
            <a:off x="2749616" y="2993095"/>
            <a:ext cx="513347" cy="756006"/>
            <a:chOff x="2749616" y="3749842"/>
            <a:chExt cx="513347" cy="756006"/>
          </a:xfrm>
        </p:grpSpPr>
        <p:grpSp>
          <p:nvGrpSpPr>
            <p:cNvPr id="485" name="Graphic 3">
              <a:extLst>
                <a:ext uri="{FF2B5EF4-FFF2-40B4-BE49-F238E27FC236}">
                  <a16:creationId xmlns:a16="http://schemas.microsoft.com/office/drawing/2014/main" id="{2A509CB6-7364-4312-872A-A6C675FD3F38}"/>
                </a:ext>
              </a:extLst>
            </p:cNvPr>
            <p:cNvGrpSpPr/>
            <p:nvPr/>
          </p:nvGrpSpPr>
          <p:grpSpPr>
            <a:xfrm>
              <a:off x="2749616" y="3749842"/>
              <a:ext cx="513347" cy="513347"/>
              <a:chOff x="2749616" y="3749842"/>
              <a:chExt cx="513347" cy="513347"/>
            </a:xfrm>
          </p:grpSpPr>
          <p:sp>
            <p:nvSpPr>
              <p:cNvPr id="486" name="Freeform: Shape 485">
                <a:extLst>
                  <a:ext uri="{FF2B5EF4-FFF2-40B4-BE49-F238E27FC236}">
                    <a16:creationId xmlns:a16="http://schemas.microsoft.com/office/drawing/2014/main" id="{280A8170-08D2-4304-90F4-1581655BBBE4}"/>
                  </a:ext>
                </a:extLst>
              </p:cNvPr>
              <p:cNvSpPr/>
              <p:nvPr/>
            </p:nvSpPr>
            <p:spPr>
              <a:xfrm>
                <a:off x="2755725" y="3755957"/>
                <a:ext cx="501245" cy="501123"/>
              </a:xfrm>
              <a:custGeom>
                <a:avLst/>
                <a:gdLst>
                  <a:gd name="connsiteX0" fmla="*/ 435979 w 501245"/>
                  <a:gd name="connsiteY0" fmla="*/ 501123 h 501123"/>
                  <a:gd name="connsiteX1" fmla="*/ 348101 w 501245"/>
                  <a:gd name="connsiteY1" fmla="*/ 388796 h 501123"/>
                  <a:gd name="connsiteX2" fmla="*/ 231250 w 501245"/>
                  <a:gd name="connsiteY2" fmla="*/ 388796 h 501123"/>
                  <a:gd name="connsiteX3" fmla="*/ 231250 w 501245"/>
                  <a:gd name="connsiteY3" fmla="*/ 421433 h 501123"/>
                  <a:gd name="connsiteX4" fmla="*/ 208393 w 501245"/>
                  <a:gd name="connsiteY4" fmla="*/ 423999 h 501123"/>
                  <a:gd name="connsiteX5" fmla="*/ 222697 w 501245"/>
                  <a:gd name="connsiteY5" fmla="*/ 441967 h 501123"/>
                  <a:gd name="connsiteX6" fmla="*/ 171971 w 501245"/>
                  <a:gd name="connsiteY6" fmla="*/ 492692 h 501123"/>
                  <a:gd name="connsiteX7" fmla="*/ 154126 w 501245"/>
                  <a:gd name="connsiteY7" fmla="*/ 478266 h 501123"/>
                  <a:gd name="connsiteX8" fmla="*/ 151560 w 501245"/>
                  <a:gd name="connsiteY8" fmla="*/ 501123 h 501123"/>
                  <a:gd name="connsiteX9" fmla="*/ 79813 w 501245"/>
                  <a:gd name="connsiteY9" fmla="*/ 501123 h 501123"/>
                  <a:gd name="connsiteX10" fmla="*/ 77368 w 501245"/>
                  <a:gd name="connsiteY10" fmla="*/ 478266 h 501123"/>
                  <a:gd name="connsiteX11" fmla="*/ 59401 w 501245"/>
                  <a:gd name="connsiteY11" fmla="*/ 492692 h 501123"/>
                  <a:gd name="connsiteX12" fmla="*/ 8682 w 501245"/>
                  <a:gd name="connsiteY12" fmla="*/ 441967 h 501123"/>
                  <a:gd name="connsiteX13" fmla="*/ 22979 w 501245"/>
                  <a:gd name="connsiteY13" fmla="*/ 423999 h 501123"/>
                  <a:gd name="connsiteX14" fmla="*/ 244 w 501245"/>
                  <a:gd name="connsiteY14" fmla="*/ 421433 h 501123"/>
                  <a:gd name="connsiteX15" fmla="*/ 244 w 501245"/>
                  <a:gd name="connsiteY15" fmla="*/ 375475 h 501123"/>
                  <a:gd name="connsiteX16" fmla="*/ 0 w 501245"/>
                  <a:gd name="connsiteY16" fmla="*/ 375475 h 501123"/>
                  <a:gd name="connsiteX17" fmla="*/ 0 w 501245"/>
                  <a:gd name="connsiteY17" fmla="*/ 0 h 501123"/>
                  <a:gd name="connsiteX18" fmla="*/ 501245 w 501245"/>
                  <a:gd name="connsiteY18" fmla="*/ 0 h 501123"/>
                  <a:gd name="connsiteX19" fmla="*/ 501245 w 501245"/>
                  <a:gd name="connsiteY19" fmla="*/ 501123 h 501123"/>
                  <a:gd name="connsiteX20" fmla="*/ 435979 w 501245"/>
                  <a:gd name="connsiteY20" fmla="*/ 501123 h 50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1245" h="501123">
                    <a:moveTo>
                      <a:pt x="435979" y="501123"/>
                    </a:moveTo>
                    <a:lnTo>
                      <a:pt x="348101" y="388796"/>
                    </a:lnTo>
                    <a:lnTo>
                      <a:pt x="231250" y="388796"/>
                    </a:lnTo>
                    <a:lnTo>
                      <a:pt x="231250" y="421433"/>
                    </a:lnTo>
                    <a:lnTo>
                      <a:pt x="208393" y="423999"/>
                    </a:lnTo>
                    <a:lnTo>
                      <a:pt x="222697" y="441967"/>
                    </a:lnTo>
                    <a:lnTo>
                      <a:pt x="171971" y="492692"/>
                    </a:lnTo>
                    <a:lnTo>
                      <a:pt x="154126" y="478266"/>
                    </a:lnTo>
                    <a:lnTo>
                      <a:pt x="151560" y="501123"/>
                    </a:lnTo>
                    <a:lnTo>
                      <a:pt x="79813" y="501123"/>
                    </a:lnTo>
                    <a:lnTo>
                      <a:pt x="77368" y="478266"/>
                    </a:lnTo>
                    <a:lnTo>
                      <a:pt x="59401" y="492692"/>
                    </a:lnTo>
                    <a:lnTo>
                      <a:pt x="8682" y="441967"/>
                    </a:lnTo>
                    <a:lnTo>
                      <a:pt x="22979" y="423999"/>
                    </a:lnTo>
                    <a:lnTo>
                      <a:pt x="244" y="421433"/>
                    </a:lnTo>
                    <a:lnTo>
                      <a:pt x="244" y="375475"/>
                    </a:lnTo>
                    <a:lnTo>
                      <a:pt x="0" y="375475"/>
                    </a:lnTo>
                    <a:lnTo>
                      <a:pt x="0" y="0"/>
                    </a:lnTo>
                    <a:lnTo>
                      <a:pt x="501245" y="0"/>
                    </a:lnTo>
                    <a:lnTo>
                      <a:pt x="501245" y="501123"/>
                    </a:lnTo>
                    <a:lnTo>
                      <a:pt x="435979" y="501123"/>
                    </a:lnTo>
                    <a:close/>
                  </a:path>
                </a:pathLst>
              </a:custGeom>
              <a:solidFill>
                <a:srgbClr val="FFFFFF"/>
              </a:solidFill>
              <a:ln w="6417"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D394B317-F698-418C-BD44-B1B8E529E301}"/>
                  </a:ext>
                </a:extLst>
              </p:cNvPr>
              <p:cNvSpPr/>
              <p:nvPr/>
            </p:nvSpPr>
            <p:spPr>
              <a:xfrm>
                <a:off x="2749616" y="3749842"/>
                <a:ext cx="513347" cy="513347"/>
              </a:xfrm>
              <a:custGeom>
                <a:avLst/>
                <a:gdLst>
                  <a:gd name="connsiteX0" fmla="*/ 501123 w 513347"/>
                  <a:gd name="connsiteY0" fmla="*/ 12224 h 513347"/>
                  <a:gd name="connsiteX1" fmla="*/ 501123 w 513347"/>
                  <a:gd name="connsiteY1" fmla="*/ 501123 h 513347"/>
                  <a:gd name="connsiteX2" fmla="*/ 444899 w 513347"/>
                  <a:gd name="connsiteY2" fmla="*/ 501123 h 513347"/>
                  <a:gd name="connsiteX3" fmla="*/ 357142 w 513347"/>
                  <a:gd name="connsiteY3" fmla="*/ 388796 h 513347"/>
                  <a:gd name="connsiteX4" fmla="*/ 231250 w 513347"/>
                  <a:gd name="connsiteY4" fmla="*/ 388796 h 513347"/>
                  <a:gd name="connsiteX5" fmla="*/ 231250 w 513347"/>
                  <a:gd name="connsiteY5" fmla="*/ 422164 h 513347"/>
                  <a:gd name="connsiteX6" fmla="*/ 204486 w 513347"/>
                  <a:gd name="connsiteY6" fmla="*/ 425103 h 513347"/>
                  <a:gd name="connsiteX7" fmla="*/ 203869 w 513347"/>
                  <a:gd name="connsiteY7" fmla="*/ 426566 h 513347"/>
                  <a:gd name="connsiteX8" fmla="*/ 220618 w 513347"/>
                  <a:gd name="connsiteY8" fmla="*/ 447588 h 513347"/>
                  <a:gd name="connsiteX9" fmla="*/ 177714 w 513347"/>
                  <a:gd name="connsiteY9" fmla="*/ 490613 h 513347"/>
                  <a:gd name="connsiteX10" fmla="*/ 156693 w 513347"/>
                  <a:gd name="connsiteY10" fmla="*/ 473749 h 513347"/>
                  <a:gd name="connsiteX11" fmla="*/ 155223 w 513347"/>
                  <a:gd name="connsiteY11" fmla="*/ 474481 h 513347"/>
                  <a:gd name="connsiteX12" fmla="*/ 152169 w 513347"/>
                  <a:gd name="connsiteY12" fmla="*/ 501123 h 513347"/>
                  <a:gd name="connsiteX13" fmla="*/ 91055 w 513347"/>
                  <a:gd name="connsiteY13" fmla="*/ 501123 h 513347"/>
                  <a:gd name="connsiteX14" fmla="*/ 88123 w 513347"/>
                  <a:gd name="connsiteY14" fmla="*/ 474481 h 513347"/>
                  <a:gd name="connsiteX15" fmla="*/ 86537 w 513347"/>
                  <a:gd name="connsiteY15" fmla="*/ 473749 h 513347"/>
                  <a:gd name="connsiteX16" fmla="*/ 66004 w 513347"/>
                  <a:gd name="connsiteY16" fmla="*/ 490613 h 513347"/>
                  <a:gd name="connsiteX17" fmla="*/ 22979 w 513347"/>
                  <a:gd name="connsiteY17" fmla="*/ 447588 h 513347"/>
                  <a:gd name="connsiteX18" fmla="*/ 39720 w 513347"/>
                  <a:gd name="connsiteY18" fmla="*/ 426566 h 513347"/>
                  <a:gd name="connsiteX19" fmla="*/ 39720 w 513347"/>
                  <a:gd name="connsiteY19" fmla="*/ 425103 h 513347"/>
                  <a:gd name="connsiteX20" fmla="*/ 12224 w 513347"/>
                  <a:gd name="connsiteY20" fmla="*/ 422164 h 513347"/>
                  <a:gd name="connsiteX21" fmla="*/ 12224 w 513347"/>
                  <a:gd name="connsiteY21" fmla="*/ 379511 h 513347"/>
                  <a:gd name="connsiteX22" fmla="*/ 12224 w 513347"/>
                  <a:gd name="connsiteY22" fmla="*/ 381590 h 513347"/>
                  <a:gd name="connsiteX23" fmla="*/ 12224 w 513347"/>
                  <a:gd name="connsiteY23" fmla="*/ 12224 h 513347"/>
                  <a:gd name="connsiteX24" fmla="*/ 501123 w 513347"/>
                  <a:gd name="connsiteY24" fmla="*/ 12224 h 513347"/>
                  <a:gd name="connsiteX25" fmla="*/ 513347 w 513347"/>
                  <a:gd name="connsiteY25" fmla="*/ 0 h 513347"/>
                  <a:gd name="connsiteX26" fmla="*/ 0 w 513347"/>
                  <a:gd name="connsiteY26" fmla="*/ 0 h 513347"/>
                  <a:gd name="connsiteX27" fmla="*/ 0 w 513347"/>
                  <a:gd name="connsiteY27" fmla="*/ 381590 h 513347"/>
                  <a:gd name="connsiteX28" fmla="*/ 0 w 513347"/>
                  <a:gd name="connsiteY28" fmla="*/ 433047 h 513347"/>
                  <a:gd name="connsiteX29" fmla="*/ 10877 w 513347"/>
                  <a:gd name="connsiteY29" fmla="*/ 434266 h 513347"/>
                  <a:gd name="connsiteX30" fmla="*/ 17236 w 513347"/>
                  <a:gd name="connsiteY30" fmla="*/ 434998 h 513347"/>
                  <a:gd name="connsiteX31" fmla="*/ 13443 w 513347"/>
                  <a:gd name="connsiteY31" fmla="*/ 440009 h 513347"/>
                  <a:gd name="connsiteX32" fmla="*/ 6603 w 513347"/>
                  <a:gd name="connsiteY32" fmla="*/ 448447 h 513347"/>
                  <a:gd name="connsiteX33" fmla="*/ 14303 w 513347"/>
                  <a:gd name="connsiteY33" fmla="*/ 456270 h 513347"/>
                  <a:gd name="connsiteX34" fmla="*/ 57322 w 513347"/>
                  <a:gd name="connsiteY34" fmla="*/ 499166 h 513347"/>
                  <a:gd name="connsiteX35" fmla="*/ 65022 w 513347"/>
                  <a:gd name="connsiteY35" fmla="*/ 506995 h 513347"/>
                  <a:gd name="connsiteX36" fmla="*/ 73582 w 513347"/>
                  <a:gd name="connsiteY36" fmla="*/ 500148 h 513347"/>
                  <a:gd name="connsiteX37" fmla="*/ 78593 w 513347"/>
                  <a:gd name="connsiteY37" fmla="*/ 496112 h 513347"/>
                  <a:gd name="connsiteX38" fmla="*/ 79325 w 513347"/>
                  <a:gd name="connsiteY38" fmla="*/ 502471 h 513347"/>
                  <a:gd name="connsiteX39" fmla="*/ 80544 w 513347"/>
                  <a:gd name="connsiteY39" fmla="*/ 513347 h 513347"/>
                  <a:gd name="connsiteX40" fmla="*/ 163174 w 513347"/>
                  <a:gd name="connsiteY40" fmla="*/ 513347 h 513347"/>
                  <a:gd name="connsiteX41" fmla="*/ 164393 w 513347"/>
                  <a:gd name="connsiteY41" fmla="*/ 502471 h 513347"/>
                  <a:gd name="connsiteX42" fmla="*/ 165125 w 513347"/>
                  <a:gd name="connsiteY42" fmla="*/ 496112 h 513347"/>
                  <a:gd name="connsiteX43" fmla="*/ 170014 w 513347"/>
                  <a:gd name="connsiteY43" fmla="*/ 500148 h 513347"/>
                  <a:gd name="connsiteX44" fmla="*/ 178574 w 513347"/>
                  <a:gd name="connsiteY44" fmla="*/ 506995 h 513347"/>
                  <a:gd name="connsiteX45" fmla="*/ 186396 w 513347"/>
                  <a:gd name="connsiteY45" fmla="*/ 499166 h 513347"/>
                  <a:gd name="connsiteX46" fmla="*/ 229293 w 513347"/>
                  <a:gd name="connsiteY46" fmla="*/ 456270 h 513347"/>
                  <a:gd name="connsiteX47" fmla="*/ 236993 w 513347"/>
                  <a:gd name="connsiteY47" fmla="*/ 448447 h 513347"/>
                  <a:gd name="connsiteX48" fmla="*/ 230275 w 513347"/>
                  <a:gd name="connsiteY48" fmla="*/ 440009 h 513347"/>
                  <a:gd name="connsiteX49" fmla="*/ 226239 w 513347"/>
                  <a:gd name="connsiteY49" fmla="*/ 434998 h 513347"/>
                  <a:gd name="connsiteX50" fmla="*/ 232598 w 513347"/>
                  <a:gd name="connsiteY50" fmla="*/ 434266 h 513347"/>
                  <a:gd name="connsiteX51" fmla="*/ 243474 w 513347"/>
                  <a:gd name="connsiteY51" fmla="*/ 433047 h 513347"/>
                  <a:gd name="connsiteX52" fmla="*/ 243474 w 513347"/>
                  <a:gd name="connsiteY52" fmla="*/ 401021 h 513347"/>
                  <a:gd name="connsiteX53" fmla="*/ 351277 w 513347"/>
                  <a:gd name="connsiteY53" fmla="*/ 401021 h 513347"/>
                  <a:gd name="connsiteX54" fmla="*/ 435492 w 513347"/>
                  <a:gd name="connsiteY54" fmla="*/ 508702 h 513347"/>
                  <a:gd name="connsiteX55" fmla="*/ 439156 w 513347"/>
                  <a:gd name="connsiteY55" fmla="*/ 513347 h 513347"/>
                  <a:gd name="connsiteX56" fmla="*/ 513347 w 513347"/>
                  <a:gd name="connsiteY56" fmla="*/ 513347 h 513347"/>
                  <a:gd name="connsiteX57" fmla="*/ 513347 w 513347"/>
                  <a:gd name="connsiteY5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13347" h="513347">
                    <a:moveTo>
                      <a:pt x="501123" y="12224"/>
                    </a:moveTo>
                    <a:lnTo>
                      <a:pt x="501123" y="501123"/>
                    </a:lnTo>
                    <a:lnTo>
                      <a:pt x="444899" y="501123"/>
                    </a:lnTo>
                    <a:lnTo>
                      <a:pt x="357142" y="388796"/>
                    </a:lnTo>
                    <a:lnTo>
                      <a:pt x="231250" y="388796"/>
                    </a:lnTo>
                    <a:lnTo>
                      <a:pt x="231250" y="422164"/>
                    </a:lnTo>
                    <a:lnTo>
                      <a:pt x="204486" y="425103"/>
                    </a:lnTo>
                    <a:cubicBezTo>
                      <a:pt x="204331" y="425610"/>
                      <a:pt x="204126" y="426104"/>
                      <a:pt x="203869" y="426566"/>
                    </a:cubicBezTo>
                    <a:lnTo>
                      <a:pt x="220618" y="447588"/>
                    </a:lnTo>
                    <a:lnTo>
                      <a:pt x="177714" y="490613"/>
                    </a:lnTo>
                    <a:lnTo>
                      <a:pt x="156693" y="473749"/>
                    </a:lnTo>
                    <a:lnTo>
                      <a:pt x="155223" y="474481"/>
                    </a:lnTo>
                    <a:lnTo>
                      <a:pt x="152169" y="501123"/>
                    </a:lnTo>
                    <a:lnTo>
                      <a:pt x="91055" y="501123"/>
                    </a:lnTo>
                    <a:lnTo>
                      <a:pt x="88123" y="474481"/>
                    </a:lnTo>
                    <a:lnTo>
                      <a:pt x="86537" y="473749"/>
                    </a:lnTo>
                    <a:lnTo>
                      <a:pt x="66004" y="490613"/>
                    </a:lnTo>
                    <a:lnTo>
                      <a:pt x="22979" y="447588"/>
                    </a:lnTo>
                    <a:lnTo>
                      <a:pt x="39720" y="426566"/>
                    </a:lnTo>
                    <a:cubicBezTo>
                      <a:pt x="39772" y="426078"/>
                      <a:pt x="39772" y="425591"/>
                      <a:pt x="39720" y="425103"/>
                    </a:cubicBezTo>
                    <a:lnTo>
                      <a:pt x="12224" y="422164"/>
                    </a:lnTo>
                    <a:lnTo>
                      <a:pt x="12224" y="379511"/>
                    </a:lnTo>
                    <a:lnTo>
                      <a:pt x="12224" y="381590"/>
                    </a:lnTo>
                    <a:lnTo>
                      <a:pt x="12224" y="12224"/>
                    </a:lnTo>
                    <a:lnTo>
                      <a:pt x="501123" y="12224"/>
                    </a:lnTo>
                    <a:close/>
                    <a:moveTo>
                      <a:pt x="513347" y="0"/>
                    </a:moveTo>
                    <a:lnTo>
                      <a:pt x="0" y="0"/>
                    </a:lnTo>
                    <a:lnTo>
                      <a:pt x="0" y="381590"/>
                    </a:lnTo>
                    <a:lnTo>
                      <a:pt x="0" y="433047"/>
                    </a:lnTo>
                    <a:lnTo>
                      <a:pt x="10877" y="434266"/>
                    </a:lnTo>
                    <a:lnTo>
                      <a:pt x="17236" y="434998"/>
                    </a:lnTo>
                    <a:lnTo>
                      <a:pt x="13443" y="440009"/>
                    </a:lnTo>
                    <a:lnTo>
                      <a:pt x="6603" y="448447"/>
                    </a:lnTo>
                    <a:lnTo>
                      <a:pt x="14303" y="456270"/>
                    </a:lnTo>
                    <a:lnTo>
                      <a:pt x="57322" y="499166"/>
                    </a:lnTo>
                    <a:lnTo>
                      <a:pt x="65022" y="506995"/>
                    </a:lnTo>
                    <a:lnTo>
                      <a:pt x="73582" y="500148"/>
                    </a:lnTo>
                    <a:lnTo>
                      <a:pt x="78593" y="496112"/>
                    </a:lnTo>
                    <a:lnTo>
                      <a:pt x="79325" y="502471"/>
                    </a:lnTo>
                    <a:lnTo>
                      <a:pt x="80544" y="513347"/>
                    </a:lnTo>
                    <a:lnTo>
                      <a:pt x="163174" y="513347"/>
                    </a:lnTo>
                    <a:lnTo>
                      <a:pt x="164393" y="502471"/>
                    </a:lnTo>
                    <a:lnTo>
                      <a:pt x="165125" y="496112"/>
                    </a:lnTo>
                    <a:lnTo>
                      <a:pt x="170014" y="500148"/>
                    </a:lnTo>
                    <a:lnTo>
                      <a:pt x="178574" y="506995"/>
                    </a:lnTo>
                    <a:lnTo>
                      <a:pt x="186396" y="499166"/>
                    </a:lnTo>
                    <a:lnTo>
                      <a:pt x="229293" y="456270"/>
                    </a:lnTo>
                    <a:lnTo>
                      <a:pt x="236993" y="448447"/>
                    </a:lnTo>
                    <a:lnTo>
                      <a:pt x="230275" y="440009"/>
                    </a:lnTo>
                    <a:lnTo>
                      <a:pt x="226239" y="434998"/>
                    </a:lnTo>
                    <a:lnTo>
                      <a:pt x="232598" y="434266"/>
                    </a:lnTo>
                    <a:lnTo>
                      <a:pt x="243474" y="433047"/>
                    </a:lnTo>
                    <a:lnTo>
                      <a:pt x="243474" y="401021"/>
                    </a:lnTo>
                    <a:lnTo>
                      <a:pt x="351277" y="401021"/>
                    </a:lnTo>
                    <a:lnTo>
                      <a:pt x="435492" y="508702"/>
                    </a:lnTo>
                    <a:lnTo>
                      <a:pt x="439156" y="513347"/>
                    </a:lnTo>
                    <a:lnTo>
                      <a:pt x="513347" y="513347"/>
                    </a:lnTo>
                    <a:lnTo>
                      <a:pt x="513347" y="0"/>
                    </a:lnTo>
                    <a:close/>
                  </a:path>
                </a:pathLst>
              </a:custGeom>
              <a:solidFill>
                <a:srgbClr val="FFFFFF"/>
              </a:solidFill>
              <a:ln w="6417"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2CBBFD8D-0A0D-47F9-A23C-4ABD95F46BDF}"/>
                  </a:ext>
                </a:extLst>
              </p:cNvPr>
              <p:cNvSpPr/>
              <p:nvPr/>
            </p:nvSpPr>
            <p:spPr>
              <a:xfrm>
                <a:off x="2761840" y="3762066"/>
                <a:ext cx="489021" cy="488905"/>
              </a:xfrm>
              <a:custGeom>
                <a:avLst/>
                <a:gdLst>
                  <a:gd name="connsiteX0" fmla="*/ 0 w 489021"/>
                  <a:gd name="connsiteY0" fmla="*/ 0 h 488905"/>
                  <a:gd name="connsiteX1" fmla="*/ 0 w 489021"/>
                  <a:gd name="connsiteY1" fmla="*/ 312776 h 488905"/>
                  <a:gd name="connsiteX2" fmla="*/ 6353 w 489021"/>
                  <a:gd name="connsiteY2" fmla="*/ 306423 h 488905"/>
                  <a:gd name="connsiteX3" fmla="*/ 20412 w 489021"/>
                  <a:gd name="connsiteY3" fmla="*/ 292486 h 488905"/>
                  <a:gd name="connsiteX4" fmla="*/ 20900 w 489021"/>
                  <a:gd name="connsiteY4" fmla="*/ 20412 h 488905"/>
                  <a:gd name="connsiteX5" fmla="*/ 468609 w 489021"/>
                  <a:gd name="connsiteY5" fmla="*/ 20412 h 488905"/>
                  <a:gd name="connsiteX6" fmla="*/ 468609 w 489021"/>
                  <a:gd name="connsiteY6" fmla="*/ 468128 h 488905"/>
                  <a:gd name="connsiteX7" fmla="*/ 442820 w 489021"/>
                  <a:gd name="connsiteY7" fmla="*/ 468128 h 488905"/>
                  <a:gd name="connsiteX8" fmla="*/ 354941 w 489021"/>
                  <a:gd name="connsiteY8" fmla="*/ 356167 h 488905"/>
                  <a:gd name="connsiteX9" fmla="*/ 234305 w 489021"/>
                  <a:gd name="connsiteY9" fmla="*/ 356167 h 488905"/>
                  <a:gd name="connsiteX10" fmla="*/ 234305 w 489021"/>
                  <a:gd name="connsiteY10" fmla="*/ 358246 h 488905"/>
                  <a:gd name="connsiteX11" fmla="*/ 234305 w 489021"/>
                  <a:gd name="connsiteY11" fmla="*/ 376457 h 488905"/>
                  <a:gd name="connsiteX12" fmla="*/ 345040 w 489021"/>
                  <a:gd name="connsiteY12" fmla="*/ 376457 h 488905"/>
                  <a:gd name="connsiteX13" fmla="*/ 432797 w 489021"/>
                  <a:gd name="connsiteY13" fmla="*/ 488906 h 488905"/>
                  <a:gd name="connsiteX14" fmla="*/ 489021 w 489021"/>
                  <a:gd name="connsiteY14" fmla="*/ 488906 h 488905"/>
                  <a:gd name="connsiteX15" fmla="*/ 489021 w 489021"/>
                  <a:gd name="connsiteY15" fmla="*/ 0 h 488905"/>
                  <a:gd name="connsiteX16" fmla="*/ 0 w 489021"/>
                  <a:gd name="connsiteY16" fmla="*/ 0 h 48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9021" h="488905">
                    <a:moveTo>
                      <a:pt x="0" y="0"/>
                    </a:moveTo>
                    <a:lnTo>
                      <a:pt x="0" y="312776"/>
                    </a:lnTo>
                    <a:lnTo>
                      <a:pt x="6353" y="306423"/>
                    </a:lnTo>
                    <a:lnTo>
                      <a:pt x="20412" y="292486"/>
                    </a:lnTo>
                    <a:lnTo>
                      <a:pt x="20900" y="20412"/>
                    </a:lnTo>
                    <a:lnTo>
                      <a:pt x="468609" y="20412"/>
                    </a:lnTo>
                    <a:lnTo>
                      <a:pt x="468609" y="468128"/>
                    </a:lnTo>
                    <a:lnTo>
                      <a:pt x="442820" y="468128"/>
                    </a:lnTo>
                    <a:lnTo>
                      <a:pt x="354941" y="356167"/>
                    </a:lnTo>
                    <a:lnTo>
                      <a:pt x="234305" y="356167"/>
                    </a:lnTo>
                    <a:lnTo>
                      <a:pt x="234305" y="358246"/>
                    </a:lnTo>
                    <a:lnTo>
                      <a:pt x="234305" y="376457"/>
                    </a:lnTo>
                    <a:lnTo>
                      <a:pt x="345040" y="376457"/>
                    </a:lnTo>
                    <a:lnTo>
                      <a:pt x="432797" y="488906"/>
                    </a:lnTo>
                    <a:lnTo>
                      <a:pt x="489021" y="488906"/>
                    </a:lnTo>
                    <a:lnTo>
                      <a:pt x="489021" y="0"/>
                    </a:lnTo>
                    <a:lnTo>
                      <a:pt x="0" y="0"/>
                    </a:lnTo>
                    <a:close/>
                  </a:path>
                </a:pathLst>
              </a:custGeom>
              <a:solidFill>
                <a:srgbClr val="2D5967"/>
              </a:solidFill>
              <a:ln w="6417"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AB7D20CE-4B4B-49F4-98A6-8C357FC80334}"/>
                  </a:ext>
                </a:extLst>
              </p:cNvPr>
              <p:cNvSpPr/>
              <p:nvPr/>
            </p:nvSpPr>
            <p:spPr>
              <a:xfrm>
                <a:off x="2884062" y="3874027"/>
                <a:ext cx="111473" cy="168307"/>
              </a:xfrm>
              <a:custGeom>
                <a:avLst/>
                <a:gdLst>
                  <a:gd name="connsiteX0" fmla="*/ 40093 w 111473"/>
                  <a:gd name="connsiteY0" fmla="*/ 142396 h 168307"/>
                  <a:gd name="connsiteX1" fmla="*/ 74801 w 111473"/>
                  <a:gd name="connsiteY1" fmla="*/ 168307 h 168307"/>
                  <a:gd name="connsiteX2" fmla="*/ 111473 w 111473"/>
                  <a:gd name="connsiteY2" fmla="*/ 88373 h 168307"/>
                  <a:gd name="connsiteX3" fmla="*/ 111473 w 111473"/>
                  <a:gd name="connsiteY3" fmla="*/ 0 h 168307"/>
                  <a:gd name="connsiteX4" fmla="*/ 0 w 111473"/>
                  <a:gd name="connsiteY4" fmla="*/ 0 h 168307"/>
                  <a:gd name="connsiteX5" fmla="*/ 0 w 111473"/>
                  <a:gd name="connsiteY5" fmla="*/ 95829 h 168307"/>
                  <a:gd name="connsiteX6" fmla="*/ 40093 w 111473"/>
                  <a:gd name="connsiteY6" fmla="*/ 95829 h 168307"/>
                  <a:gd name="connsiteX7" fmla="*/ 40093 w 111473"/>
                  <a:gd name="connsiteY7" fmla="*/ 142396 h 168307"/>
                  <a:gd name="connsiteX8" fmla="*/ 20412 w 111473"/>
                  <a:gd name="connsiteY8" fmla="*/ 75905 h 168307"/>
                  <a:gd name="connsiteX9" fmla="*/ 20412 w 111473"/>
                  <a:gd name="connsiteY9" fmla="*/ 20534 h 168307"/>
                  <a:gd name="connsiteX10" fmla="*/ 91305 w 111473"/>
                  <a:gd name="connsiteY10" fmla="*/ 20534 h 168307"/>
                  <a:gd name="connsiteX11" fmla="*/ 91305 w 111473"/>
                  <a:gd name="connsiteY11" fmla="*/ 83605 h 168307"/>
                  <a:gd name="connsiteX12" fmla="*/ 66857 w 111473"/>
                  <a:gd name="connsiteY12" fmla="*/ 136653 h 168307"/>
                  <a:gd name="connsiteX13" fmla="*/ 61114 w 111473"/>
                  <a:gd name="connsiteY13" fmla="*/ 132495 h 168307"/>
                  <a:gd name="connsiteX14" fmla="*/ 61114 w 111473"/>
                  <a:gd name="connsiteY14" fmla="*/ 76271 h 168307"/>
                  <a:gd name="connsiteX15" fmla="*/ 20412 w 111473"/>
                  <a:gd name="connsiteY15" fmla="*/ 75905 h 16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473" h="168307">
                    <a:moveTo>
                      <a:pt x="40093" y="142396"/>
                    </a:moveTo>
                    <a:lnTo>
                      <a:pt x="74801" y="168307"/>
                    </a:lnTo>
                    <a:lnTo>
                      <a:pt x="111473" y="88373"/>
                    </a:lnTo>
                    <a:lnTo>
                      <a:pt x="111473" y="0"/>
                    </a:lnTo>
                    <a:lnTo>
                      <a:pt x="0" y="0"/>
                    </a:lnTo>
                    <a:lnTo>
                      <a:pt x="0" y="95829"/>
                    </a:lnTo>
                    <a:lnTo>
                      <a:pt x="40093" y="95829"/>
                    </a:lnTo>
                    <a:lnTo>
                      <a:pt x="40093" y="142396"/>
                    </a:lnTo>
                    <a:close/>
                    <a:moveTo>
                      <a:pt x="20412" y="75905"/>
                    </a:moveTo>
                    <a:lnTo>
                      <a:pt x="20412" y="20534"/>
                    </a:lnTo>
                    <a:lnTo>
                      <a:pt x="91305" y="20534"/>
                    </a:lnTo>
                    <a:lnTo>
                      <a:pt x="91305" y="83605"/>
                    </a:lnTo>
                    <a:lnTo>
                      <a:pt x="66857" y="136653"/>
                    </a:lnTo>
                    <a:lnTo>
                      <a:pt x="61114" y="132495"/>
                    </a:lnTo>
                    <a:lnTo>
                      <a:pt x="61114" y="76271"/>
                    </a:lnTo>
                    <a:lnTo>
                      <a:pt x="20412" y="75905"/>
                    </a:lnTo>
                    <a:close/>
                  </a:path>
                </a:pathLst>
              </a:custGeom>
              <a:solidFill>
                <a:srgbClr val="2D5967"/>
              </a:solidFill>
              <a:ln w="6417"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DEE0EECA-4BD3-46B7-BDE0-89CB7ED4B549}"/>
                  </a:ext>
                </a:extLst>
              </p:cNvPr>
              <p:cNvSpPr/>
              <p:nvPr/>
            </p:nvSpPr>
            <p:spPr>
              <a:xfrm>
                <a:off x="3016801" y="3874027"/>
                <a:ext cx="111717" cy="168307"/>
              </a:xfrm>
              <a:custGeom>
                <a:avLst/>
                <a:gdLst>
                  <a:gd name="connsiteX0" fmla="*/ 40092 w 111717"/>
                  <a:gd name="connsiteY0" fmla="*/ 142396 h 168307"/>
                  <a:gd name="connsiteX1" fmla="*/ 75045 w 111717"/>
                  <a:gd name="connsiteY1" fmla="*/ 168307 h 168307"/>
                  <a:gd name="connsiteX2" fmla="*/ 111717 w 111717"/>
                  <a:gd name="connsiteY2" fmla="*/ 88373 h 168307"/>
                  <a:gd name="connsiteX3" fmla="*/ 111717 w 111717"/>
                  <a:gd name="connsiteY3" fmla="*/ 0 h 168307"/>
                  <a:gd name="connsiteX4" fmla="*/ 0 w 111717"/>
                  <a:gd name="connsiteY4" fmla="*/ 0 h 168307"/>
                  <a:gd name="connsiteX5" fmla="*/ 0 w 111717"/>
                  <a:gd name="connsiteY5" fmla="*/ 95829 h 168307"/>
                  <a:gd name="connsiteX6" fmla="*/ 40092 w 111717"/>
                  <a:gd name="connsiteY6" fmla="*/ 95829 h 168307"/>
                  <a:gd name="connsiteX7" fmla="*/ 40092 w 111717"/>
                  <a:gd name="connsiteY7" fmla="*/ 142396 h 168307"/>
                  <a:gd name="connsiteX8" fmla="*/ 20290 w 111717"/>
                  <a:gd name="connsiteY8" fmla="*/ 75905 h 168307"/>
                  <a:gd name="connsiteX9" fmla="*/ 20290 w 111717"/>
                  <a:gd name="connsiteY9" fmla="*/ 20534 h 168307"/>
                  <a:gd name="connsiteX10" fmla="*/ 91305 w 111717"/>
                  <a:gd name="connsiteY10" fmla="*/ 20534 h 168307"/>
                  <a:gd name="connsiteX11" fmla="*/ 91305 w 111717"/>
                  <a:gd name="connsiteY11" fmla="*/ 83605 h 168307"/>
                  <a:gd name="connsiteX12" fmla="*/ 66857 w 111717"/>
                  <a:gd name="connsiteY12" fmla="*/ 136653 h 168307"/>
                  <a:gd name="connsiteX13" fmla="*/ 60504 w 111717"/>
                  <a:gd name="connsiteY13" fmla="*/ 132495 h 168307"/>
                  <a:gd name="connsiteX14" fmla="*/ 60504 w 111717"/>
                  <a:gd name="connsiteY14" fmla="*/ 76271 h 168307"/>
                  <a:gd name="connsiteX15" fmla="*/ 20290 w 111717"/>
                  <a:gd name="connsiteY15" fmla="*/ 75905 h 16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717" h="168307">
                    <a:moveTo>
                      <a:pt x="40092" y="142396"/>
                    </a:moveTo>
                    <a:lnTo>
                      <a:pt x="75045" y="168307"/>
                    </a:lnTo>
                    <a:lnTo>
                      <a:pt x="111717" y="88373"/>
                    </a:lnTo>
                    <a:lnTo>
                      <a:pt x="111717" y="0"/>
                    </a:lnTo>
                    <a:lnTo>
                      <a:pt x="0" y="0"/>
                    </a:lnTo>
                    <a:lnTo>
                      <a:pt x="0" y="95829"/>
                    </a:lnTo>
                    <a:lnTo>
                      <a:pt x="40092" y="95829"/>
                    </a:lnTo>
                    <a:lnTo>
                      <a:pt x="40092" y="142396"/>
                    </a:lnTo>
                    <a:close/>
                    <a:moveTo>
                      <a:pt x="20290" y="75905"/>
                    </a:moveTo>
                    <a:lnTo>
                      <a:pt x="20290" y="20534"/>
                    </a:lnTo>
                    <a:lnTo>
                      <a:pt x="91305" y="20534"/>
                    </a:lnTo>
                    <a:lnTo>
                      <a:pt x="91305" y="83605"/>
                    </a:lnTo>
                    <a:lnTo>
                      <a:pt x="66857" y="136653"/>
                    </a:lnTo>
                    <a:lnTo>
                      <a:pt x="60504" y="132495"/>
                    </a:lnTo>
                    <a:lnTo>
                      <a:pt x="60504" y="76271"/>
                    </a:lnTo>
                    <a:lnTo>
                      <a:pt x="20290" y="75905"/>
                    </a:lnTo>
                    <a:close/>
                  </a:path>
                </a:pathLst>
              </a:custGeom>
              <a:solidFill>
                <a:srgbClr val="2D5967"/>
              </a:solidFill>
              <a:ln w="6417"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21F1C8A8-E380-4DF2-902B-38833FDC1A31}"/>
                  </a:ext>
                </a:extLst>
              </p:cNvPr>
              <p:cNvSpPr/>
              <p:nvPr/>
            </p:nvSpPr>
            <p:spPr>
              <a:xfrm>
                <a:off x="2761840" y="4032664"/>
                <a:ext cx="219026" cy="218294"/>
              </a:xfrm>
              <a:custGeom>
                <a:avLst/>
                <a:gdLst>
                  <a:gd name="connsiteX0" fmla="*/ 219026 w 219026"/>
                  <a:gd name="connsiteY0" fmla="*/ 78471 h 218294"/>
                  <a:gd name="connsiteX1" fmla="*/ 192261 w 219026"/>
                  <a:gd name="connsiteY1" fmla="*/ 75539 h 218294"/>
                  <a:gd name="connsiteX2" fmla="*/ 191652 w 219026"/>
                  <a:gd name="connsiteY2" fmla="*/ 73948 h 218294"/>
                  <a:gd name="connsiteX3" fmla="*/ 208393 w 219026"/>
                  <a:gd name="connsiteY3" fmla="*/ 53048 h 218294"/>
                  <a:gd name="connsiteX4" fmla="*/ 165490 w 219026"/>
                  <a:gd name="connsiteY4" fmla="*/ 10517 h 218294"/>
                  <a:gd name="connsiteX5" fmla="*/ 144469 w 219026"/>
                  <a:gd name="connsiteY5" fmla="*/ 27381 h 218294"/>
                  <a:gd name="connsiteX6" fmla="*/ 143006 w 219026"/>
                  <a:gd name="connsiteY6" fmla="*/ 26649 h 218294"/>
                  <a:gd name="connsiteX7" fmla="*/ 139945 w 219026"/>
                  <a:gd name="connsiteY7" fmla="*/ 0 h 218294"/>
                  <a:gd name="connsiteX8" fmla="*/ 78837 w 219026"/>
                  <a:gd name="connsiteY8" fmla="*/ 0 h 218294"/>
                  <a:gd name="connsiteX9" fmla="*/ 75898 w 219026"/>
                  <a:gd name="connsiteY9" fmla="*/ 26649 h 218294"/>
                  <a:gd name="connsiteX10" fmla="*/ 74313 w 219026"/>
                  <a:gd name="connsiteY10" fmla="*/ 27381 h 218294"/>
                  <a:gd name="connsiteX11" fmla="*/ 53780 w 219026"/>
                  <a:gd name="connsiteY11" fmla="*/ 10517 h 218294"/>
                  <a:gd name="connsiteX12" fmla="*/ 10755 w 219026"/>
                  <a:gd name="connsiteY12" fmla="*/ 53048 h 218294"/>
                  <a:gd name="connsiteX13" fmla="*/ 27503 w 219026"/>
                  <a:gd name="connsiteY13" fmla="*/ 73948 h 218294"/>
                  <a:gd name="connsiteX14" fmla="*/ 27503 w 219026"/>
                  <a:gd name="connsiteY14" fmla="*/ 75539 h 218294"/>
                  <a:gd name="connsiteX15" fmla="*/ 0 w 219026"/>
                  <a:gd name="connsiteY15" fmla="*/ 78471 h 218294"/>
                  <a:gd name="connsiteX16" fmla="*/ 0 w 219026"/>
                  <a:gd name="connsiteY16" fmla="*/ 139586 h 218294"/>
                  <a:gd name="connsiteX17" fmla="*/ 26643 w 219026"/>
                  <a:gd name="connsiteY17" fmla="*/ 142518 h 218294"/>
                  <a:gd name="connsiteX18" fmla="*/ 26643 w 219026"/>
                  <a:gd name="connsiteY18" fmla="*/ 143988 h 218294"/>
                  <a:gd name="connsiteX19" fmla="*/ 10755 w 219026"/>
                  <a:gd name="connsiteY19" fmla="*/ 164765 h 218294"/>
                  <a:gd name="connsiteX20" fmla="*/ 53780 w 219026"/>
                  <a:gd name="connsiteY20" fmla="*/ 207784 h 218294"/>
                  <a:gd name="connsiteX21" fmla="*/ 74679 w 219026"/>
                  <a:gd name="connsiteY21" fmla="*/ 190920 h 218294"/>
                  <a:gd name="connsiteX22" fmla="*/ 76271 w 219026"/>
                  <a:gd name="connsiteY22" fmla="*/ 191652 h 218294"/>
                  <a:gd name="connsiteX23" fmla="*/ 79203 w 219026"/>
                  <a:gd name="connsiteY23" fmla="*/ 218294 h 218294"/>
                  <a:gd name="connsiteX24" fmla="*/ 140317 w 219026"/>
                  <a:gd name="connsiteY24" fmla="*/ 218294 h 218294"/>
                  <a:gd name="connsiteX25" fmla="*/ 143371 w 219026"/>
                  <a:gd name="connsiteY25" fmla="*/ 191652 h 218294"/>
                  <a:gd name="connsiteX26" fmla="*/ 144835 w 219026"/>
                  <a:gd name="connsiteY26" fmla="*/ 190920 h 218294"/>
                  <a:gd name="connsiteX27" fmla="*/ 165856 w 219026"/>
                  <a:gd name="connsiteY27" fmla="*/ 207784 h 218294"/>
                  <a:gd name="connsiteX28" fmla="*/ 208759 w 219026"/>
                  <a:gd name="connsiteY28" fmla="*/ 164765 h 218294"/>
                  <a:gd name="connsiteX29" fmla="*/ 191652 w 219026"/>
                  <a:gd name="connsiteY29" fmla="*/ 143737 h 218294"/>
                  <a:gd name="connsiteX30" fmla="*/ 192261 w 219026"/>
                  <a:gd name="connsiteY30" fmla="*/ 142274 h 218294"/>
                  <a:gd name="connsiteX31" fmla="*/ 219026 w 219026"/>
                  <a:gd name="connsiteY31" fmla="*/ 139342 h 218294"/>
                  <a:gd name="connsiteX32" fmla="*/ 219026 w 219026"/>
                  <a:gd name="connsiteY32" fmla="*/ 78471 h 218294"/>
                  <a:gd name="connsiteX33" fmla="*/ 177227 w 219026"/>
                  <a:gd name="connsiteY33" fmla="*/ 123454 h 218294"/>
                  <a:gd name="connsiteX34" fmla="*/ 175148 w 219026"/>
                  <a:gd name="connsiteY34" fmla="*/ 129806 h 218294"/>
                  <a:gd name="connsiteX35" fmla="*/ 170746 w 219026"/>
                  <a:gd name="connsiteY35" fmla="*/ 140561 h 218294"/>
                  <a:gd name="connsiteX36" fmla="*/ 167691 w 219026"/>
                  <a:gd name="connsiteY36" fmla="*/ 146426 h 218294"/>
                  <a:gd name="connsiteX37" fmla="*/ 181135 w 219026"/>
                  <a:gd name="connsiteY37" fmla="*/ 163296 h 218294"/>
                  <a:gd name="connsiteX38" fmla="*/ 163905 w 219026"/>
                  <a:gd name="connsiteY38" fmla="*/ 180531 h 218294"/>
                  <a:gd name="connsiteX39" fmla="*/ 146670 w 219026"/>
                  <a:gd name="connsiteY39" fmla="*/ 166960 h 218294"/>
                  <a:gd name="connsiteX40" fmla="*/ 140683 w 219026"/>
                  <a:gd name="connsiteY40" fmla="*/ 170021 h 218294"/>
                  <a:gd name="connsiteX41" fmla="*/ 129922 w 219026"/>
                  <a:gd name="connsiteY41" fmla="*/ 174538 h 218294"/>
                  <a:gd name="connsiteX42" fmla="*/ 123691 w 219026"/>
                  <a:gd name="connsiteY42" fmla="*/ 176495 h 218294"/>
                  <a:gd name="connsiteX43" fmla="*/ 122222 w 219026"/>
                  <a:gd name="connsiteY43" fmla="*/ 197889 h 218294"/>
                  <a:gd name="connsiteX44" fmla="*/ 97780 w 219026"/>
                  <a:gd name="connsiteY44" fmla="*/ 197889 h 218294"/>
                  <a:gd name="connsiteX45" fmla="*/ 95457 w 219026"/>
                  <a:gd name="connsiteY45" fmla="*/ 176495 h 218294"/>
                  <a:gd name="connsiteX46" fmla="*/ 89104 w 219026"/>
                  <a:gd name="connsiteY46" fmla="*/ 174538 h 218294"/>
                  <a:gd name="connsiteX47" fmla="*/ 78343 w 219026"/>
                  <a:gd name="connsiteY47" fmla="*/ 170021 h 218294"/>
                  <a:gd name="connsiteX48" fmla="*/ 72113 w 219026"/>
                  <a:gd name="connsiteY48" fmla="*/ 166960 h 218294"/>
                  <a:gd name="connsiteX49" fmla="*/ 55243 w 219026"/>
                  <a:gd name="connsiteY49" fmla="*/ 180531 h 218294"/>
                  <a:gd name="connsiteX50" fmla="*/ 38013 w 219026"/>
                  <a:gd name="connsiteY50" fmla="*/ 163296 h 218294"/>
                  <a:gd name="connsiteX51" fmla="*/ 51579 w 219026"/>
                  <a:gd name="connsiteY51" fmla="*/ 146426 h 218294"/>
                  <a:gd name="connsiteX52" fmla="*/ 48890 w 219026"/>
                  <a:gd name="connsiteY52" fmla="*/ 140561 h 218294"/>
                  <a:gd name="connsiteX53" fmla="*/ 44366 w 219026"/>
                  <a:gd name="connsiteY53" fmla="*/ 129806 h 218294"/>
                  <a:gd name="connsiteX54" fmla="*/ 42409 w 219026"/>
                  <a:gd name="connsiteY54" fmla="*/ 123454 h 218294"/>
                  <a:gd name="connsiteX55" fmla="*/ 20900 w 219026"/>
                  <a:gd name="connsiteY55" fmla="*/ 121131 h 218294"/>
                  <a:gd name="connsiteX56" fmla="*/ 20900 w 219026"/>
                  <a:gd name="connsiteY56" fmla="*/ 96682 h 218294"/>
                  <a:gd name="connsiteX57" fmla="*/ 42409 w 219026"/>
                  <a:gd name="connsiteY57" fmla="*/ 94360 h 218294"/>
                  <a:gd name="connsiteX58" fmla="*/ 44366 w 219026"/>
                  <a:gd name="connsiteY58" fmla="*/ 88007 h 218294"/>
                  <a:gd name="connsiteX59" fmla="*/ 48890 w 219026"/>
                  <a:gd name="connsiteY59" fmla="*/ 77252 h 218294"/>
                  <a:gd name="connsiteX60" fmla="*/ 51579 w 219026"/>
                  <a:gd name="connsiteY60" fmla="*/ 71625 h 218294"/>
                  <a:gd name="connsiteX61" fmla="*/ 38013 w 219026"/>
                  <a:gd name="connsiteY61" fmla="*/ 54518 h 218294"/>
                  <a:gd name="connsiteX62" fmla="*/ 55243 w 219026"/>
                  <a:gd name="connsiteY62" fmla="*/ 37282 h 218294"/>
                  <a:gd name="connsiteX63" fmla="*/ 72113 w 219026"/>
                  <a:gd name="connsiteY63" fmla="*/ 50847 h 218294"/>
                  <a:gd name="connsiteX64" fmla="*/ 77978 w 219026"/>
                  <a:gd name="connsiteY64" fmla="*/ 47793 h 218294"/>
                  <a:gd name="connsiteX65" fmla="*/ 88732 w 219026"/>
                  <a:gd name="connsiteY65" fmla="*/ 43269 h 218294"/>
                  <a:gd name="connsiteX66" fmla="*/ 95091 w 219026"/>
                  <a:gd name="connsiteY66" fmla="*/ 41318 h 218294"/>
                  <a:gd name="connsiteX67" fmla="*/ 97780 w 219026"/>
                  <a:gd name="connsiteY67" fmla="*/ 19802 h 218294"/>
                  <a:gd name="connsiteX68" fmla="*/ 122222 w 219026"/>
                  <a:gd name="connsiteY68" fmla="*/ 19802 h 218294"/>
                  <a:gd name="connsiteX69" fmla="*/ 124666 w 219026"/>
                  <a:gd name="connsiteY69" fmla="*/ 41318 h 218294"/>
                  <a:gd name="connsiteX70" fmla="*/ 130904 w 219026"/>
                  <a:gd name="connsiteY70" fmla="*/ 43269 h 218294"/>
                  <a:gd name="connsiteX71" fmla="*/ 141658 w 219026"/>
                  <a:gd name="connsiteY71" fmla="*/ 47793 h 218294"/>
                  <a:gd name="connsiteX72" fmla="*/ 147645 w 219026"/>
                  <a:gd name="connsiteY72" fmla="*/ 50847 h 218294"/>
                  <a:gd name="connsiteX73" fmla="*/ 164393 w 219026"/>
                  <a:gd name="connsiteY73" fmla="*/ 37282 h 218294"/>
                  <a:gd name="connsiteX74" fmla="*/ 181629 w 219026"/>
                  <a:gd name="connsiteY74" fmla="*/ 54518 h 218294"/>
                  <a:gd name="connsiteX75" fmla="*/ 167691 w 219026"/>
                  <a:gd name="connsiteY75" fmla="*/ 71625 h 218294"/>
                  <a:gd name="connsiteX76" fmla="*/ 170746 w 219026"/>
                  <a:gd name="connsiteY76" fmla="*/ 77496 h 218294"/>
                  <a:gd name="connsiteX77" fmla="*/ 175148 w 219026"/>
                  <a:gd name="connsiteY77" fmla="*/ 88251 h 218294"/>
                  <a:gd name="connsiteX78" fmla="*/ 177227 w 219026"/>
                  <a:gd name="connsiteY78" fmla="*/ 94603 h 218294"/>
                  <a:gd name="connsiteX79" fmla="*/ 198614 w 219026"/>
                  <a:gd name="connsiteY79" fmla="*/ 96926 h 218294"/>
                  <a:gd name="connsiteX80" fmla="*/ 198614 w 219026"/>
                  <a:gd name="connsiteY80" fmla="*/ 121374 h 218294"/>
                  <a:gd name="connsiteX81" fmla="*/ 177227 w 219026"/>
                  <a:gd name="connsiteY81" fmla="*/ 123454 h 21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19026" h="218294">
                    <a:moveTo>
                      <a:pt x="219026" y="78471"/>
                    </a:moveTo>
                    <a:lnTo>
                      <a:pt x="192261" y="75539"/>
                    </a:lnTo>
                    <a:cubicBezTo>
                      <a:pt x="192088" y="74994"/>
                      <a:pt x="191883" y="74467"/>
                      <a:pt x="191652" y="73948"/>
                    </a:cubicBezTo>
                    <a:lnTo>
                      <a:pt x="208393" y="53048"/>
                    </a:lnTo>
                    <a:lnTo>
                      <a:pt x="165490" y="10517"/>
                    </a:lnTo>
                    <a:lnTo>
                      <a:pt x="144469" y="27381"/>
                    </a:lnTo>
                    <a:lnTo>
                      <a:pt x="143006" y="26649"/>
                    </a:lnTo>
                    <a:lnTo>
                      <a:pt x="139945" y="0"/>
                    </a:lnTo>
                    <a:lnTo>
                      <a:pt x="78837" y="0"/>
                    </a:lnTo>
                    <a:lnTo>
                      <a:pt x="75898" y="26649"/>
                    </a:lnTo>
                    <a:lnTo>
                      <a:pt x="74313" y="27381"/>
                    </a:lnTo>
                    <a:lnTo>
                      <a:pt x="53780" y="10517"/>
                    </a:lnTo>
                    <a:lnTo>
                      <a:pt x="10755" y="53048"/>
                    </a:lnTo>
                    <a:lnTo>
                      <a:pt x="27503" y="73948"/>
                    </a:lnTo>
                    <a:cubicBezTo>
                      <a:pt x="27567" y="74474"/>
                      <a:pt x="27567" y="75013"/>
                      <a:pt x="27503" y="75539"/>
                    </a:cubicBezTo>
                    <a:lnTo>
                      <a:pt x="0" y="78471"/>
                    </a:lnTo>
                    <a:lnTo>
                      <a:pt x="0" y="139586"/>
                    </a:lnTo>
                    <a:lnTo>
                      <a:pt x="26643" y="142518"/>
                    </a:lnTo>
                    <a:cubicBezTo>
                      <a:pt x="26694" y="143006"/>
                      <a:pt x="26694" y="143500"/>
                      <a:pt x="26643" y="143988"/>
                    </a:cubicBezTo>
                    <a:lnTo>
                      <a:pt x="10755" y="164765"/>
                    </a:lnTo>
                    <a:lnTo>
                      <a:pt x="53780" y="207784"/>
                    </a:lnTo>
                    <a:lnTo>
                      <a:pt x="74679" y="190920"/>
                    </a:lnTo>
                    <a:lnTo>
                      <a:pt x="76271" y="191652"/>
                    </a:lnTo>
                    <a:lnTo>
                      <a:pt x="79203" y="218294"/>
                    </a:lnTo>
                    <a:lnTo>
                      <a:pt x="140317" y="218294"/>
                    </a:lnTo>
                    <a:lnTo>
                      <a:pt x="143371" y="191652"/>
                    </a:lnTo>
                    <a:lnTo>
                      <a:pt x="144835" y="190920"/>
                    </a:lnTo>
                    <a:lnTo>
                      <a:pt x="165856" y="207784"/>
                    </a:lnTo>
                    <a:lnTo>
                      <a:pt x="208759" y="164765"/>
                    </a:lnTo>
                    <a:lnTo>
                      <a:pt x="191652" y="143737"/>
                    </a:lnTo>
                    <a:cubicBezTo>
                      <a:pt x="191902" y="143275"/>
                      <a:pt x="192107" y="142781"/>
                      <a:pt x="192261" y="142274"/>
                    </a:cubicBezTo>
                    <a:lnTo>
                      <a:pt x="219026" y="139342"/>
                    </a:lnTo>
                    <a:lnTo>
                      <a:pt x="219026" y="78471"/>
                    </a:lnTo>
                    <a:close/>
                    <a:moveTo>
                      <a:pt x="177227" y="123454"/>
                    </a:moveTo>
                    <a:lnTo>
                      <a:pt x="175148" y="129806"/>
                    </a:lnTo>
                    <a:cubicBezTo>
                      <a:pt x="173986" y="133509"/>
                      <a:pt x="172517" y="137109"/>
                      <a:pt x="170746" y="140561"/>
                    </a:cubicBezTo>
                    <a:lnTo>
                      <a:pt x="167691" y="146426"/>
                    </a:lnTo>
                    <a:lnTo>
                      <a:pt x="181135" y="163296"/>
                    </a:lnTo>
                    <a:lnTo>
                      <a:pt x="163905" y="180531"/>
                    </a:lnTo>
                    <a:lnTo>
                      <a:pt x="146670" y="166960"/>
                    </a:lnTo>
                    <a:lnTo>
                      <a:pt x="140683" y="170021"/>
                    </a:lnTo>
                    <a:cubicBezTo>
                      <a:pt x="137237" y="171849"/>
                      <a:pt x="133637" y="173364"/>
                      <a:pt x="129922" y="174538"/>
                    </a:cubicBezTo>
                    <a:lnTo>
                      <a:pt x="123691" y="176495"/>
                    </a:lnTo>
                    <a:lnTo>
                      <a:pt x="122222" y="197889"/>
                    </a:lnTo>
                    <a:lnTo>
                      <a:pt x="97780" y="197889"/>
                    </a:lnTo>
                    <a:lnTo>
                      <a:pt x="95457" y="176495"/>
                    </a:lnTo>
                    <a:lnTo>
                      <a:pt x="89104" y="174538"/>
                    </a:lnTo>
                    <a:cubicBezTo>
                      <a:pt x="85395" y="173338"/>
                      <a:pt x="81796" y="171824"/>
                      <a:pt x="78343" y="170021"/>
                    </a:cubicBezTo>
                    <a:lnTo>
                      <a:pt x="72113" y="166960"/>
                    </a:lnTo>
                    <a:lnTo>
                      <a:pt x="55243" y="180531"/>
                    </a:lnTo>
                    <a:lnTo>
                      <a:pt x="38013" y="163296"/>
                    </a:lnTo>
                    <a:lnTo>
                      <a:pt x="51579" y="146426"/>
                    </a:lnTo>
                    <a:lnTo>
                      <a:pt x="48890" y="140561"/>
                    </a:lnTo>
                    <a:cubicBezTo>
                      <a:pt x="47080" y="137109"/>
                      <a:pt x="45566" y="133515"/>
                      <a:pt x="44366" y="129806"/>
                    </a:cubicBezTo>
                    <a:lnTo>
                      <a:pt x="42409" y="123454"/>
                    </a:lnTo>
                    <a:lnTo>
                      <a:pt x="20900" y="121131"/>
                    </a:lnTo>
                    <a:lnTo>
                      <a:pt x="20900" y="96682"/>
                    </a:lnTo>
                    <a:lnTo>
                      <a:pt x="42409" y="94360"/>
                    </a:lnTo>
                    <a:lnTo>
                      <a:pt x="44366" y="88007"/>
                    </a:lnTo>
                    <a:cubicBezTo>
                      <a:pt x="45566" y="84298"/>
                      <a:pt x="47080" y="80698"/>
                      <a:pt x="48890" y="77252"/>
                    </a:cubicBezTo>
                    <a:lnTo>
                      <a:pt x="51579" y="71625"/>
                    </a:lnTo>
                    <a:lnTo>
                      <a:pt x="38013" y="54518"/>
                    </a:lnTo>
                    <a:lnTo>
                      <a:pt x="55243" y="37282"/>
                    </a:lnTo>
                    <a:lnTo>
                      <a:pt x="72113" y="50847"/>
                    </a:lnTo>
                    <a:lnTo>
                      <a:pt x="77978" y="47793"/>
                    </a:lnTo>
                    <a:cubicBezTo>
                      <a:pt x="81430" y="45983"/>
                      <a:pt x="85030" y="44475"/>
                      <a:pt x="88732" y="43269"/>
                    </a:cubicBezTo>
                    <a:lnTo>
                      <a:pt x="95091" y="41318"/>
                    </a:lnTo>
                    <a:lnTo>
                      <a:pt x="97780" y="19802"/>
                    </a:lnTo>
                    <a:lnTo>
                      <a:pt x="122222" y="19802"/>
                    </a:lnTo>
                    <a:lnTo>
                      <a:pt x="124666" y="41318"/>
                    </a:lnTo>
                    <a:lnTo>
                      <a:pt x="130904" y="43269"/>
                    </a:lnTo>
                    <a:cubicBezTo>
                      <a:pt x="134619" y="44449"/>
                      <a:pt x="138219" y="45964"/>
                      <a:pt x="141658" y="47793"/>
                    </a:cubicBezTo>
                    <a:lnTo>
                      <a:pt x="147645" y="50847"/>
                    </a:lnTo>
                    <a:lnTo>
                      <a:pt x="164393" y="37282"/>
                    </a:lnTo>
                    <a:lnTo>
                      <a:pt x="181629" y="54518"/>
                    </a:lnTo>
                    <a:lnTo>
                      <a:pt x="167691" y="71625"/>
                    </a:lnTo>
                    <a:lnTo>
                      <a:pt x="170746" y="77496"/>
                    </a:lnTo>
                    <a:cubicBezTo>
                      <a:pt x="172517" y="80948"/>
                      <a:pt x="173986" y="84548"/>
                      <a:pt x="175148" y="88251"/>
                    </a:cubicBezTo>
                    <a:lnTo>
                      <a:pt x="177227" y="94603"/>
                    </a:lnTo>
                    <a:lnTo>
                      <a:pt x="198614" y="96926"/>
                    </a:lnTo>
                    <a:lnTo>
                      <a:pt x="198614" y="121374"/>
                    </a:lnTo>
                    <a:lnTo>
                      <a:pt x="177227" y="123454"/>
                    </a:lnTo>
                    <a:close/>
                  </a:path>
                </a:pathLst>
              </a:custGeom>
              <a:solidFill>
                <a:srgbClr val="2D5967"/>
              </a:solidFill>
              <a:ln w="6417"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4A3658B3-5359-41D8-9926-B27FCEB4C0CE}"/>
                  </a:ext>
                </a:extLst>
              </p:cNvPr>
              <p:cNvSpPr/>
              <p:nvPr/>
            </p:nvSpPr>
            <p:spPr>
              <a:xfrm>
                <a:off x="2828332" y="4098064"/>
                <a:ext cx="87024" cy="87022"/>
              </a:xfrm>
              <a:custGeom>
                <a:avLst/>
                <a:gdLst>
                  <a:gd name="connsiteX0" fmla="*/ 43512 w 87024"/>
                  <a:gd name="connsiteY0" fmla="*/ 0 h 87022"/>
                  <a:gd name="connsiteX1" fmla="*/ 19340 w 87024"/>
                  <a:gd name="connsiteY1" fmla="*/ 7328 h 87022"/>
                  <a:gd name="connsiteX2" fmla="*/ 3311 w 87024"/>
                  <a:gd name="connsiteY2" fmla="*/ 26861 h 87022"/>
                  <a:gd name="connsiteX3" fmla="*/ 834 w 87024"/>
                  <a:gd name="connsiteY3" fmla="*/ 51996 h 87022"/>
                  <a:gd name="connsiteX4" fmla="*/ 12743 w 87024"/>
                  <a:gd name="connsiteY4" fmla="*/ 74275 h 87022"/>
                  <a:gd name="connsiteX5" fmla="*/ 35023 w 87024"/>
                  <a:gd name="connsiteY5" fmla="*/ 86185 h 87022"/>
                  <a:gd name="connsiteX6" fmla="*/ 60164 w 87024"/>
                  <a:gd name="connsiteY6" fmla="*/ 83708 h 87022"/>
                  <a:gd name="connsiteX7" fmla="*/ 79690 w 87024"/>
                  <a:gd name="connsiteY7" fmla="*/ 67685 h 87022"/>
                  <a:gd name="connsiteX8" fmla="*/ 87025 w 87024"/>
                  <a:gd name="connsiteY8" fmla="*/ 43513 h 87022"/>
                  <a:gd name="connsiteX9" fmla="*/ 74281 w 87024"/>
                  <a:gd name="connsiteY9" fmla="*/ 12744 h 87022"/>
                  <a:gd name="connsiteX10" fmla="*/ 43512 w 87024"/>
                  <a:gd name="connsiteY10" fmla="*/ 0 h 87022"/>
                  <a:gd name="connsiteX11" fmla="*/ 43512 w 87024"/>
                  <a:gd name="connsiteY11" fmla="*/ 67345 h 87022"/>
                  <a:gd name="connsiteX12" fmla="*/ 30608 w 87024"/>
                  <a:gd name="connsiteY12" fmla="*/ 63431 h 87022"/>
                  <a:gd name="connsiteX13" fmla="*/ 22054 w 87024"/>
                  <a:gd name="connsiteY13" fmla="*/ 53010 h 87022"/>
                  <a:gd name="connsiteX14" fmla="*/ 20732 w 87024"/>
                  <a:gd name="connsiteY14" fmla="*/ 39592 h 87022"/>
                  <a:gd name="connsiteX15" fmla="*/ 27092 w 87024"/>
                  <a:gd name="connsiteY15" fmla="*/ 27702 h 87022"/>
                  <a:gd name="connsiteX16" fmla="*/ 38982 w 87024"/>
                  <a:gd name="connsiteY16" fmla="*/ 21342 h 87022"/>
                  <a:gd name="connsiteX17" fmla="*/ 52400 w 87024"/>
                  <a:gd name="connsiteY17" fmla="*/ 22664 h 87022"/>
                  <a:gd name="connsiteX18" fmla="*/ 62821 w 87024"/>
                  <a:gd name="connsiteY18" fmla="*/ 31218 h 87022"/>
                  <a:gd name="connsiteX19" fmla="*/ 66735 w 87024"/>
                  <a:gd name="connsiteY19" fmla="*/ 44122 h 87022"/>
                  <a:gd name="connsiteX20" fmla="*/ 59933 w 87024"/>
                  <a:gd name="connsiteY20" fmla="*/ 60543 h 87022"/>
                  <a:gd name="connsiteX21" fmla="*/ 43512 w 87024"/>
                  <a:gd name="connsiteY21" fmla="*/ 67345 h 8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7024" h="87022">
                    <a:moveTo>
                      <a:pt x="43512" y="0"/>
                    </a:moveTo>
                    <a:cubicBezTo>
                      <a:pt x="34907" y="0"/>
                      <a:pt x="26495" y="2548"/>
                      <a:pt x="19340" y="7328"/>
                    </a:cubicBezTo>
                    <a:cubicBezTo>
                      <a:pt x="12179" y="12109"/>
                      <a:pt x="6602" y="18910"/>
                      <a:pt x="3311" y="26861"/>
                    </a:cubicBezTo>
                    <a:cubicBezTo>
                      <a:pt x="19" y="34811"/>
                      <a:pt x="-841" y="43557"/>
                      <a:pt x="834" y="51996"/>
                    </a:cubicBezTo>
                    <a:cubicBezTo>
                      <a:pt x="2515" y="60440"/>
                      <a:pt x="6660" y="68192"/>
                      <a:pt x="12743" y="74275"/>
                    </a:cubicBezTo>
                    <a:cubicBezTo>
                      <a:pt x="18827" y="80364"/>
                      <a:pt x="26585" y="84510"/>
                      <a:pt x="35023" y="86185"/>
                    </a:cubicBezTo>
                    <a:cubicBezTo>
                      <a:pt x="43461" y="87866"/>
                      <a:pt x="52213" y="87006"/>
                      <a:pt x="60164" y="83708"/>
                    </a:cubicBezTo>
                    <a:cubicBezTo>
                      <a:pt x="68114" y="80416"/>
                      <a:pt x="74910" y="74840"/>
                      <a:pt x="79690" y="67685"/>
                    </a:cubicBezTo>
                    <a:cubicBezTo>
                      <a:pt x="84471" y="60530"/>
                      <a:pt x="87025" y="52118"/>
                      <a:pt x="87025" y="43513"/>
                    </a:cubicBezTo>
                    <a:cubicBezTo>
                      <a:pt x="87025" y="31969"/>
                      <a:pt x="82437" y="20900"/>
                      <a:pt x="74281" y="12744"/>
                    </a:cubicBezTo>
                    <a:cubicBezTo>
                      <a:pt x="66119" y="4582"/>
                      <a:pt x="55050" y="0"/>
                      <a:pt x="43512" y="0"/>
                    </a:cubicBezTo>
                    <a:close/>
                    <a:moveTo>
                      <a:pt x="43512" y="67345"/>
                    </a:moveTo>
                    <a:cubicBezTo>
                      <a:pt x="38918" y="67345"/>
                      <a:pt x="34426" y="65984"/>
                      <a:pt x="30608" y="63431"/>
                    </a:cubicBezTo>
                    <a:cubicBezTo>
                      <a:pt x="26790" y="60877"/>
                      <a:pt x="23812" y="57251"/>
                      <a:pt x="22054" y="53010"/>
                    </a:cubicBezTo>
                    <a:cubicBezTo>
                      <a:pt x="20296" y="48762"/>
                      <a:pt x="19841" y="44097"/>
                      <a:pt x="20732" y="39592"/>
                    </a:cubicBezTo>
                    <a:cubicBezTo>
                      <a:pt x="21631" y="35087"/>
                      <a:pt x="23845" y="30948"/>
                      <a:pt x="27092" y="27702"/>
                    </a:cubicBezTo>
                    <a:cubicBezTo>
                      <a:pt x="30338" y="24455"/>
                      <a:pt x="34477" y="22241"/>
                      <a:pt x="38982" y="21342"/>
                    </a:cubicBezTo>
                    <a:cubicBezTo>
                      <a:pt x="43487" y="20451"/>
                      <a:pt x="48158" y="20906"/>
                      <a:pt x="52400" y="22664"/>
                    </a:cubicBezTo>
                    <a:cubicBezTo>
                      <a:pt x="56641" y="24423"/>
                      <a:pt x="60267" y="27400"/>
                      <a:pt x="62821" y="31218"/>
                    </a:cubicBezTo>
                    <a:cubicBezTo>
                      <a:pt x="65374" y="35036"/>
                      <a:pt x="66735" y="39528"/>
                      <a:pt x="66735" y="44122"/>
                    </a:cubicBezTo>
                    <a:cubicBezTo>
                      <a:pt x="66735" y="50282"/>
                      <a:pt x="64290" y="56186"/>
                      <a:pt x="59933" y="60543"/>
                    </a:cubicBezTo>
                    <a:cubicBezTo>
                      <a:pt x="55576" y="64900"/>
                      <a:pt x="49672" y="67345"/>
                      <a:pt x="43512" y="67345"/>
                    </a:cubicBezTo>
                    <a:close/>
                  </a:path>
                </a:pathLst>
              </a:custGeom>
              <a:solidFill>
                <a:srgbClr val="2D5967"/>
              </a:solidFill>
              <a:ln w="6417" cap="flat">
                <a:noFill/>
                <a:prstDash val="solid"/>
                <a:miter/>
              </a:ln>
            </p:spPr>
            <p:txBody>
              <a:bodyPr rtlCol="0" anchor="ctr"/>
              <a:lstStyle/>
              <a:p>
                <a:endParaRPr lang="en-US"/>
              </a:p>
            </p:txBody>
          </p:sp>
        </p:grpSp>
        <p:grpSp>
          <p:nvGrpSpPr>
            <p:cNvPr id="493" name="Graphic 3">
              <a:extLst>
                <a:ext uri="{FF2B5EF4-FFF2-40B4-BE49-F238E27FC236}">
                  <a16:creationId xmlns:a16="http://schemas.microsoft.com/office/drawing/2014/main" id="{1E03AFD9-F559-41E8-A98F-0B7C61041C69}"/>
                </a:ext>
              </a:extLst>
            </p:cNvPr>
            <p:cNvGrpSpPr/>
            <p:nvPr/>
          </p:nvGrpSpPr>
          <p:grpSpPr>
            <a:xfrm>
              <a:off x="2796087" y="4268425"/>
              <a:ext cx="423511" cy="237423"/>
              <a:chOff x="2796087" y="4268425"/>
              <a:chExt cx="423511" cy="237423"/>
            </a:xfrm>
            <a:solidFill>
              <a:srgbClr val="000000"/>
            </a:solidFill>
          </p:grpSpPr>
          <p:sp>
            <p:nvSpPr>
              <p:cNvPr id="494" name="TextBox 493">
                <a:extLst>
                  <a:ext uri="{FF2B5EF4-FFF2-40B4-BE49-F238E27FC236}">
                    <a16:creationId xmlns:a16="http://schemas.microsoft.com/office/drawing/2014/main" id="{0C0A281E-99E4-427D-B7A6-4E14BAF67B8F}"/>
                  </a:ext>
                </a:extLst>
              </p:cNvPr>
              <p:cNvSpPr txBox="1"/>
              <p:nvPr/>
            </p:nvSpPr>
            <p:spPr>
              <a:xfrm>
                <a:off x="2708260" y="4222705"/>
                <a:ext cx="59355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Message</a:t>
                </a:r>
              </a:p>
            </p:txBody>
          </p:sp>
          <p:sp>
            <p:nvSpPr>
              <p:cNvPr id="495" name="TextBox 494">
                <a:extLst>
                  <a:ext uri="{FF2B5EF4-FFF2-40B4-BE49-F238E27FC236}">
                    <a16:creationId xmlns:a16="http://schemas.microsoft.com/office/drawing/2014/main" id="{A19C24AE-2B34-4167-8ADA-BC23C357C0CF}"/>
                  </a:ext>
                </a:extLst>
              </p:cNvPr>
              <p:cNvSpPr txBox="1"/>
              <p:nvPr/>
            </p:nvSpPr>
            <p:spPr>
              <a:xfrm>
                <a:off x="2704647" y="4325375"/>
                <a:ext cx="60639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Producer</a:t>
                </a:r>
              </a:p>
            </p:txBody>
          </p:sp>
        </p:grpSp>
      </p:grpSp>
      <p:grpSp>
        <p:nvGrpSpPr>
          <p:cNvPr id="496" name="Graphic 3">
            <a:extLst>
              <a:ext uri="{FF2B5EF4-FFF2-40B4-BE49-F238E27FC236}">
                <a16:creationId xmlns:a16="http://schemas.microsoft.com/office/drawing/2014/main" id="{3C1B5F66-A4C1-49D7-87A5-8A41387C0895}"/>
              </a:ext>
            </a:extLst>
          </p:cNvPr>
          <p:cNvGrpSpPr/>
          <p:nvPr/>
        </p:nvGrpSpPr>
        <p:grpSpPr>
          <a:xfrm>
            <a:off x="3585609" y="2993095"/>
            <a:ext cx="545431" cy="653337"/>
            <a:chOff x="3585609" y="3749842"/>
            <a:chExt cx="545431" cy="653337"/>
          </a:xfrm>
        </p:grpSpPr>
        <p:grpSp>
          <p:nvGrpSpPr>
            <p:cNvPr id="497" name="Graphic 3">
              <a:extLst>
                <a:ext uri="{FF2B5EF4-FFF2-40B4-BE49-F238E27FC236}">
                  <a16:creationId xmlns:a16="http://schemas.microsoft.com/office/drawing/2014/main" id="{85E4298E-B884-44D5-917A-BD75A47E7417}"/>
                </a:ext>
              </a:extLst>
            </p:cNvPr>
            <p:cNvGrpSpPr/>
            <p:nvPr/>
          </p:nvGrpSpPr>
          <p:grpSpPr>
            <a:xfrm>
              <a:off x="3599848" y="3749842"/>
              <a:ext cx="513347" cy="513347"/>
              <a:chOff x="3599848" y="3749842"/>
              <a:chExt cx="513347" cy="513347"/>
            </a:xfrm>
          </p:grpSpPr>
          <p:grpSp>
            <p:nvGrpSpPr>
              <p:cNvPr id="498" name="Graphic 3">
                <a:extLst>
                  <a:ext uri="{FF2B5EF4-FFF2-40B4-BE49-F238E27FC236}">
                    <a16:creationId xmlns:a16="http://schemas.microsoft.com/office/drawing/2014/main" id="{6BA9FD56-569D-458B-B2B8-AD8FDE277184}"/>
                  </a:ext>
                </a:extLst>
              </p:cNvPr>
              <p:cNvGrpSpPr/>
              <p:nvPr/>
            </p:nvGrpSpPr>
            <p:grpSpPr>
              <a:xfrm>
                <a:off x="3599848" y="3749842"/>
                <a:ext cx="513347" cy="513347"/>
                <a:chOff x="3599848" y="3749842"/>
                <a:chExt cx="513347" cy="513347"/>
              </a:xfrm>
              <a:solidFill>
                <a:srgbClr val="FFFFFF"/>
              </a:solidFill>
            </p:grpSpPr>
            <p:grpSp>
              <p:nvGrpSpPr>
                <p:cNvPr id="499" name="Graphic 3">
                  <a:extLst>
                    <a:ext uri="{FF2B5EF4-FFF2-40B4-BE49-F238E27FC236}">
                      <a16:creationId xmlns:a16="http://schemas.microsoft.com/office/drawing/2014/main" id="{4E915D69-6E37-4D1B-A41A-D7B04D2D6A12}"/>
                    </a:ext>
                  </a:extLst>
                </p:cNvPr>
                <p:cNvGrpSpPr/>
                <p:nvPr/>
              </p:nvGrpSpPr>
              <p:grpSpPr>
                <a:xfrm>
                  <a:off x="3656072" y="3902627"/>
                  <a:ext cx="322676" cy="270116"/>
                  <a:chOff x="3656072" y="3902627"/>
                  <a:chExt cx="322676" cy="270116"/>
                </a:xfrm>
                <a:solidFill>
                  <a:srgbClr val="FFFFFF"/>
                </a:solidFill>
              </p:grpSpPr>
              <p:sp>
                <p:nvSpPr>
                  <p:cNvPr id="500" name="Freeform: Shape 499">
                    <a:extLst>
                      <a:ext uri="{FF2B5EF4-FFF2-40B4-BE49-F238E27FC236}">
                        <a16:creationId xmlns:a16="http://schemas.microsoft.com/office/drawing/2014/main" id="{683A50AC-3ACB-4548-A282-416C8739054B}"/>
                      </a:ext>
                    </a:extLst>
                  </p:cNvPr>
                  <p:cNvSpPr/>
                  <p:nvPr/>
                </p:nvSpPr>
                <p:spPr>
                  <a:xfrm>
                    <a:off x="3663407" y="3909955"/>
                    <a:ext cx="308008" cy="257899"/>
                  </a:xfrm>
                  <a:custGeom>
                    <a:avLst/>
                    <a:gdLst>
                      <a:gd name="connsiteX0" fmla="*/ 34227 w 308008"/>
                      <a:gd name="connsiteY0" fmla="*/ 257899 h 257899"/>
                      <a:gd name="connsiteX1" fmla="*/ 0 w 308008"/>
                      <a:gd name="connsiteY1" fmla="*/ 223678 h 257899"/>
                      <a:gd name="connsiteX2" fmla="*/ 34227 w 308008"/>
                      <a:gd name="connsiteY2" fmla="*/ 189451 h 257899"/>
                      <a:gd name="connsiteX3" fmla="*/ 36672 w 308008"/>
                      <a:gd name="connsiteY3" fmla="*/ 189451 h 257899"/>
                      <a:gd name="connsiteX4" fmla="*/ 110004 w 308008"/>
                      <a:gd name="connsiteY4" fmla="*/ 55005 h 257899"/>
                      <a:gd name="connsiteX5" fmla="*/ 103895 w 308008"/>
                      <a:gd name="connsiteY5" fmla="*/ 34228 h 257899"/>
                      <a:gd name="connsiteX6" fmla="*/ 138116 w 308008"/>
                      <a:gd name="connsiteY6" fmla="*/ 0 h 257899"/>
                      <a:gd name="connsiteX7" fmla="*/ 172337 w 308008"/>
                      <a:gd name="connsiteY7" fmla="*/ 34228 h 257899"/>
                      <a:gd name="connsiteX8" fmla="*/ 171118 w 308008"/>
                      <a:gd name="connsiteY8" fmla="*/ 44007 h 257899"/>
                      <a:gd name="connsiteX9" fmla="*/ 227342 w 308008"/>
                      <a:gd name="connsiteY9" fmla="*/ 91671 h 257899"/>
                      <a:gd name="connsiteX10" fmla="*/ 242011 w 308008"/>
                      <a:gd name="connsiteY10" fmla="*/ 88007 h 257899"/>
                      <a:gd name="connsiteX11" fmla="*/ 245675 w 308008"/>
                      <a:gd name="connsiteY11" fmla="*/ 88007 h 257899"/>
                      <a:gd name="connsiteX12" fmla="*/ 283567 w 308008"/>
                      <a:gd name="connsiteY12" fmla="*/ 23223 h 257899"/>
                      <a:gd name="connsiteX13" fmla="*/ 288456 w 308008"/>
                      <a:gd name="connsiteY13" fmla="*/ 26893 h 257899"/>
                      <a:gd name="connsiteX14" fmla="*/ 301899 w 308008"/>
                      <a:gd name="connsiteY14" fmla="*/ 34228 h 257899"/>
                      <a:gd name="connsiteX15" fmla="*/ 308008 w 308008"/>
                      <a:gd name="connsiteY15" fmla="*/ 36672 h 257899"/>
                      <a:gd name="connsiteX16" fmla="*/ 270123 w 308008"/>
                      <a:gd name="connsiteY16" fmla="*/ 101450 h 257899"/>
                      <a:gd name="connsiteX17" fmla="*/ 276232 w 308008"/>
                      <a:gd name="connsiteY17" fmla="*/ 121009 h 257899"/>
                      <a:gd name="connsiteX18" fmla="*/ 242011 w 308008"/>
                      <a:gd name="connsiteY18" fmla="*/ 155230 h 257899"/>
                      <a:gd name="connsiteX19" fmla="*/ 207784 w 308008"/>
                      <a:gd name="connsiteY19" fmla="*/ 121009 h 257899"/>
                      <a:gd name="connsiteX20" fmla="*/ 209009 w 308008"/>
                      <a:gd name="connsiteY20" fmla="*/ 111230 h 257899"/>
                      <a:gd name="connsiteX21" fmla="*/ 152785 w 308008"/>
                      <a:gd name="connsiteY21" fmla="*/ 63559 h 257899"/>
                      <a:gd name="connsiteX22" fmla="*/ 138116 w 308008"/>
                      <a:gd name="connsiteY22" fmla="*/ 67229 h 257899"/>
                      <a:gd name="connsiteX23" fmla="*/ 134452 w 308008"/>
                      <a:gd name="connsiteY23" fmla="*/ 67229 h 257899"/>
                      <a:gd name="connsiteX24" fmla="*/ 61114 w 308008"/>
                      <a:gd name="connsiteY24" fmla="*/ 200449 h 257899"/>
                      <a:gd name="connsiteX25" fmla="*/ 68448 w 308008"/>
                      <a:gd name="connsiteY25" fmla="*/ 221233 h 257899"/>
                      <a:gd name="connsiteX26" fmla="*/ 34227 w 308008"/>
                      <a:gd name="connsiteY26" fmla="*/ 257899 h 257899"/>
                      <a:gd name="connsiteX27" fmla="*/ 34227 w 308008"/>
                      <a:gd name="connsiteY27" fmla="*/ 216344 h 257899"/>
                      <a:gd name="connsiteX28" fmla="*/ 28112 w 308008"/>
                      <a:gd name="connsiteY28" fmla="*/ 222453 h 257899"/>
                      <a:gd name="connsiteX29" fmla="*/ 34227 w 308008"/>
                      <a:gd name="connsiteY29" fmla="*/ 228562 h 257899"/>
                      <a:gd name="connsiteX30" fmla="*/ 40336 w 308008"/>
                      <a:gd name="connsiteY30" fmla="*/ 222453 h 257899"/>
                      <a:gd name="connsiteX31" fmla="*/ 34227 w 308008"/>
                      <a:gd name="connsiteY31" fmla="*/ 216344 h 257899"/>
                      <a:gd name="connsiteX32" fmla="*/ 243230 w 308008"/>
                      <a:gd name="connsiteY32" fmla="*/ 116119 h 257899"/>
                      <a:gd name="connsiteX33" fmla="*/ 237121 w 308008"/>
                      <a:gd name="connsiteY33" fmla="*/ 122228 h 257899"/>
                      <a:gd name="connsiteX34" fmla="*/ 243230 w 308008"/>
                      <a:gd name="connsiteY34" fmla="*/ 128337 h 257899"/>
                      <a:gd name="connsiteX35" fmla="*/ 249339 w 308008"/>
                      <a:gd name="connsiteY35" fmla="*/ 122228 h 257899"/>
                      <a:gd name="connsiteX36" fmla="*/ 243230 w 308008"/>
                      <a:gd name="connsiteY36" fmla="*/ 116119 h 257899"/>
                      <a:gd name="connsiteX37" fmla="*/ 138116 w 308008"/>
                      <a:gd name="connsiteY37" fmla="*/ 28112 h 257899"/>
                      <a:gd name="connsiteX38" fmla="*/ 132007 w 308008"/>
                      <a:gd name="connsiteY38" fmla="*/ 34228 h 257899"/>
                      <a:gd name="connsiteX39" fmla="*/ 138116 w 308008"/>
                      <a:gd name="connsiteY39" fmla="*/ 40336 h 257899"/>
                      <a:gd name="connsiteX40" fmla="*/ 144225 w 308008"/>
                      <a:gd name="connsiteY40" fmla="*/ 34228 h 257899"/>
                      <a:gd name="connsiteX41" fmla="*/ 138116 w 308008"/>
                      <a:gd name="connsiteY41" fmla="*/ 28112 h 25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08008" h="257899">
                        <a:moveTo>
                          <a:pt x="34227" y="257899"/>
                        </a:moveTo>
                        <a:cubicBezTo>
                          <a:pt x="14669" y="257899"/>
                          <a:pt x="0" y="242011"/>
                          <a:pt x="0" y="223678"/>
                        </a:cubicBezTo>
                        <a:cubicBezTo>
                          <a:pt x="0" y="204120"/>
                          <a:pt x="15888" y="189451"/>
                          <a:pt x="34227" y="189451"/>
                        </a:cubicBezTo>
                        <a:cubicBezTo>
                          <a:pt x="35447" y="189451"/>
                          <a:pt x="35447" y="189451"/>
                          <a:pt x="36672" y="189451"/>
                        </a:cubicBezTo>
                        <a:lnTo>
                          <a:pt x="110004" y="55005"/>
                        </a:lnTo>
                        <a:cubicBezTo>
                          <a:pt x="106340" y="48890"/>
                          <a:pt x="103895" y="41562"/>
                          <a:pt x="103895" y="34228"/>
                        </a:cubicBezTo>
                        <a:cubicBezTo>
                          <a:pt x="103895" y="14669"/>
                          <a:pt x="119783" y="0"/>
                          <a:pt x="138116" y="0"/>
                        </a:cubicBezTo>
                        <a:cubicBezTo>
                          <a:pt x="157674" y="0"/>
                          <a:pt x="172337" y="15894"/>
                          <a:pt x="172337" y="34228"/>
                        </a:cubicBezTo>
                        <a:cubicBezTo>
                          <a:pt x="172337" y="37891"/>
                          <a:pt x="172337" y="40336"/>
                          <a:pt x="171118" y="44007"/>
                        </a:cubicBezTo>
                        <a:lnTo>
                          <a:pt x="227342" y="91671"/>
                        </a:lnTo>
                        <a:cubicBezTo>
                          <a:pt x="232232" y="89226"/>
                          <a:pt x="237121" y="88007"/>
                          <a:pt x="242011" y="88007"/>
                        </a:cubicBezTo>
                        <a:cubicBezTo>
                          <a:pt x="243230" y="88007"/>
                          <a:pt x="244456" y="88007"/>
                          <a:pt x="245675" y="88007"/>
                        </a:cubicBezTo>
                        <a:lnTo>
                          <a:pt x="283567" y="23223"/>
                        </a:lnTo>
                        <a:lnTo>
                          <a:pt x="288456" y="26893"/>
                        </a:lnTo>
                        <a:cubicBezTo>
                          <a:pt x="292120" y="29338"/>
                          <a:pt x="297010" y="31783"/>
                          <a:pt x="301899" y="34228"/>
                        </a:cubicBezTo>
                        <a:lnTo>
                          <a:pt x="308008" y="36672"/>
                        </a:lnTo>
                        <a:lnTo>
                          <a:pt x="270123" y="101450"/>
                        </a:lnTo>
                        <a:cubicBezTo>
                          <a:pt x="273787" y="107559"/>
                          <a:pt x="276232" y="113674"/>
                          <a:pt x="276232" y="121009"/>
                        </a:cubicBezTo>
                        <a:cubicBezTo>
                          <a:pt x="276232" y="140561"/>
                          <a:pt x="260344" y="155230"/>
                          <a:pt x="242011" y="155230"/>
                        </a:cubicBezTo>
                        <a:cubicBezTo>
                          <a:pt x="222453" y="155230"/>
                          <a:pt x="207784" y="139342"/>
                          <a:pt x="207784" y="121009"/>
                        </a:cubicBezTo>
                        <a:cubicBezTo>
                          <a:pt x="207784" y="117338"/>
                          <a:pt x="207784" y="114894"/>
                          <a:pt x="209009" y="111230"/>
                        </a:cubicBezTo>
                        <a:lnTo>
                          <a:pt x="152785" y="63559"/>
                        </a:lnTo>
                        <a:cubicBezTo>
                          <a:pt x="147895" y="66004"/>
                          <a:pt x="143005" y="67229"/>
                          <a:pt x="138116" y="67229"/>
                        </a:cubicBezTo>
                        <a:cubicBezTo>
                          <a:pt x="136897" y="67229"/>
                          <a:pt x="135671" y="67229"/>
                          <a:pt x="134452" y="67229"/>
                        </a:cubicBezTo>
                        <a:lnTo>
                          <a:pt x="61114" y="200449"/>
                        </a:lnTo>
                        <a:cubicBezTo>
                          <a:pt x="66003" y="206565"/>
                          <a:pt x="68448" y="213899"/>
                          <a:pt x="68448" y="221233"/>
                        </a:cubicBezTo>
                        <a:cubicBezTo>
                          <a:pt x="68448" y="242011"/>
                          <a:pt x="53779" y="257899"/>
                          <a:pt x="34227" y="257899"/>
                        </a:cubicBezTo>
                        <a:close/>
                        <a:moveTo>
                          <a:pt x="34227" y="216344"/>
                        </a:moveTo>
                        <a:cubicBezTo>
                          <a:pt x="30557" y="216344"/>
                          <a:pt x="28112" y="218789"/>
                          <a:pt x="28112" y="222453"/>
                        </a:cubicBezTo>
                        <a:cubicBezTo>
                          <a:pt x="28112" y="226117"/>
                          <a:pt x="30557" y="228562"/>
                          <a:pt x="34227" y="228562"/>
                        </a:cubicBezTo>
                        <a:cubicBezTo>
                          <a:pt x="37891" y="228562"/>
                          <a:pt x="40336" y="226117"/>
                          <a:pt x="40336" y="222453"/>
                        </a:cubicBezTo>
                        <a:cubicBezTo>
                          <a:pt x="40336" y="218789"/>
                          <a:pt x="37891" y="216344"/>
                          <a:pt x="34227" y="216344"/>
                        </a:cubicBezTo>
                        <a:close/>
                        <a:moveTo>
                          <a:pt x="243230" y="116119"/>
                        </a:moveTo>
                        <a:cubicBezTo>
                          <a:pt x="239566" y="116119"/>
                          <a:pt x="237121" y="118564"/>
                          <a:pt x="237121" y="122228"/>
                        </a:cubicBezTo>
                        <a:cubicBezTo>
                          <a:pt x="237121" y="125892"/>
                          <a:pt x="239566" y="128337"/>
                          <a:pt x="243230" y="128337"/>
                        </a:cubicBezTo>
                        <a:cubicBezTo>
                          <a:pt x="246894" y="128337"/>
                          <a:pt x="249339" y="125892"/>
                          <a:pt x="249339" y="122228"/>
                        </a:cubicBezTo>
                        <a:cubicBezTo>
                          <a:pt x="249339" y="118564"/>
                          <a:pt x="245675" y="116119"/>
                          <a:pt x="243230" y="116119"/>
                        </a:cubicBezTo>
                        <a:close/>
                        <a:moveTo>
                          <a:pt x="138116" y="28112"/>
                        </a:moveTo>
                        <a:cubicBezTo>
                          <a:pt x="134452" y="28112"/>
                          <a:pt x="132007" y="30557"/>
                          <a:pt x="132007" y="34228"/>
                        </a:cubicBezTo>
                        <a:cubicBezTo>
                          <a:pt x="132007" y="37891"/>
                          <a:pt x="134452" y="40336"/>
                          <a:pt x="138116" y="40336"/>
                        </a:cubicBezTo>
                        <a:cubicBezTo>
                          <a:pt x="141786" y="40336"/>
                          <a:pt x="144225" y="37891"/>
                          <a:pt x="144225" y="34228"/>
                        </a:cubicBezTo>
                        <a:cubicBezTo>
                          <a:pt x="144225" y="30557"/>
                          <a:pt x="141786" y="28112"/>
                          <a:pt x="138116" y="28112"/>
                        </a:cubicBezTo>
                        <a:close/>
                      </a:path>
                    </a:pathLst>
                  </a:custGeom>
                  <a:solidFill>
                    <a:srgbClr val="FFFFFF"/>
                  </a:solidFill>
                  <a:ln w="6417"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C7B3ABAD-6B21-406A-A9D1-95875543D958}"/>
                      </a:ext>
                    </a:extLst>
                  </p:cNvPr>
                  <p:cNvSpPr/>
                  <p:nvPr/>
                </p:nvSpPr>
                <p:spPr>
                  <a:xfrm>
                    <a:off x="3656072" y="3902627"/>
                    <a:ext cx="322676" cy="270116"/>
                  </a:xfrm>
                  <a:custGeom>
                    <a:avLst/>
                    <a:gdLst>
                      <a:gd name="connsiteX0" fmla="*/ 145451 w 322676"/>
                      <a:gd name="connsiteY0" fmla="*/ 12218 h 270116"/>
                      <a:gd name="connsiteX1" fmla="*/ 173563 w 322676"/>
                      <a:gd name="connsiteY1" fmla="*/ 40330 h 270116"/>
                      <a:gd name="connsiteX2" fmla="*/ 171118 w 322676"/>
                      <a:gd name="connsiteY2" fmla="*/ 52554 h 270116"/>
                      <a:gd name="connsiteX3" fmla="*/ 233451 w 322676"/>
                      <a:gd name="connsiteY3" fmla="*/ 105114 h 270116"/>
                      <a:gd name="connsiteX4" fmla="*/ 249339 w 322676"/>
                      <a:gd name="connsiteY4" fmla="*/ 100225 h 270116"/>
                      <a:gd name="connsiteX5" fmla="*/ 256674 w 322676"/>
                      <a:gd name="connsiteY5" fmla="*/ 101444 h 270116"/>
                      <a:gd name="connsiteX6" fmla="*/ 293339 w 322676"/>
                      <a:gd name="connsiteY6" fmla="*/ 39111 h 270116"/>
                      <a:gd name="connsiteX7" fmla="*/ 308008 w 322676"/>
                      <a:gd name="connsiteY7" fmla="*/ 47664 h 270116"/>
                      <a:gd name="connsiteX8" fmla="*/ 271342 w 322676"/>
                      <a:gd name="connsiteY8" fmla="*/ 111223 h 270116"/>
                      <a:gd name="connsiteX9" fmla="*/ 278677 w 322676"/>
                      <a:gd name="connsiteY9" fmla="*/ 130782 h 270116"/>
                      <a:gd name="connsiteX10" fmla="*/ 250565 w 322676"/>
                      <a:gd name="connsiteY10" fmla="*/ 158888 h 270116"/>
                      <a:gd name="connsiteX11" fmla="*/ 222453 w 322676"/>
                      <a:gd name="connsiteY11" fmla="*/ 130782 h 270116"/>
                      <a:gd name="connsiteX12" fmla="*/ 224897 w 322676"/>
                      <a:gd name="connsiteY12" fmla="*/ 119777 h 270116"/>
                      <a:gd name="connsiteX13" fmla="*/ 162558 w 322676"/>
                      <a:gd name="connsiteY13" fmla="*/ 67223 h 270116"/>
                      <a:gd name="connsiteX14" fmla="*/ 146670 w 322676"/>
                      <a:gd name="connsiteY14" fmla="*/ 72113 h 270116"/>
                      <a:gd name="connsiteX15" fmla="*/ 140561 w 322676"/>
                      <a:gd name="connsiteY15" fmla="*/ 70887 h 270116"/>
                      <a:gd name="connsiteX16" fmla="*/ 62333 w 322676"/>
                      <a:gd name="connsiteY16" fmla="*/ 210222 h 270116"/>
                      <a:gd name="connsiteX17" fmla="*/ 70893 w 322676"/>
                      <a:gd name="connsiteY17" fmla="*/ 229781 h 270116"/>
                      <a:gd name="connsiteX18" fmla="*/ 42781 w 322676"/>
                      <a:gd name="connsiteY18" fmla="*/ 257893 h 270116"/>
                      <a:gd name="connsiteX19" fmla="*/ 14669 w 322676"/>
                      <a:gd name="connsiteY19" fmla="*/ 229781 h 270116"/>
                      <a:gd name="connsiteX20" fmla="*/ 41555 w 322676"/>
                      <a:gd name="connsiteY20" fmla="*/ 201669 h 270116"/>
                      <a:gd name="connsiteX21" fmla="*/ 47670 w 322676"/>
                      <a:gd name="connsiteY21" fmla="*/ 202894 h 270116"/>
                      <a:gd name="connsiteX22" fmla="*/ 124673 w 322676"/>
                      <a:gd name="connsiteY22" fmla="*/ 61108 h 270116"/>
                      <a:gd name="connsiteX23" fmla="*/ 117338 w 322676"/>
                      <a:gd name="connsiteY23" fmla="*/ 41556 h 270116"/>
                      <a:gd name="connsiteX24" fmla="*/ 145451 w 322676"/>
                      <a:gd name="connsiteY24" fmla="*/ 12218 h 270116"/>
                      <a:gd name="connsiteX25" fmla="*/ 145451 w 322676"/>
                      <a:gd name="connsiteY25" fmla="*/ 53780 h 270116"/>
                      <a:gd name="connsiteX26" fmla="*/ 157674 w 322676"/>
                      <a:gd name="connsiteY26" fmla="*/ 41556 h 270116"/>
                      <a:gd name="connsiteX27" fmla="*/ 145451 w 322676"/>
                      <a:gd name="connsiteY27" fmla="*/ 29331 h 270116"/>
                      <a:gd name="connsiteX28" fmla="*/ 133226 w 322676"/>
                      <a:gd name="connsiteY28" fmla="*/ 41556 h 270116"/>
                      <a:gd name="connsiteX29" fmla="*/ 145451 w 322676"/>
                      <a:gd name="connsiteY29" fmla="*/ 53780 h 270116"/>
                      <a:gd name="connsiteX30" fmla="*/ 250565 w 322676"/>
                      <a:gd name="connsiteY30" fmla="*/ 141780 h 270116"/>
                      <a:gd name="connsiteX31" fmla="*/ 262782 w 322676"/>
                      <a:gd name="connsiteY31" fmla="*/ 129556 h 270116"/>
                      <a:gd name="connsiteX32" fmla="*/ 250565 w 322676"/>
                      <a:gd name="connsiteY32" fmla="*/ 117332 h 270116"/>
                      <a:gd name="connsiteX33" fmla="*/ 238341 w 322676"/>
                      <a:gd name="connsiteY33" fmla="*/ 129556 h 270116"/>
                      <a:gd name="connsiteX34" fmla="*/ 250565 w 322676"/>
                      <a:gd name="connsiteY34" fmla="*/ 141780 h 270116"/>
                      <a:gd name="connsiteX35" fmla="*/ 41555 w 322676"/>
                      <a:gd name="connsiteY35" fmla="*/ 242005 h 270116"/>
                      <a:gd name="connsiteX36" fmla="*/ 53779 w 322676"/>
                      <a:gd name="connsiteY36" fmla="*/ 229781 h 270116"/>
                      <a:gd name="connsiteX37" fmla="*/ 41555 w 322676"/>
                      <a:gd name="connsiteY37" fmla="*/ 217557 h 270116"/>
                      <a:gd name="connsiteX38" fmla="*/ 29338 w 322676"/>
                      <a:gd name="connsiteY38" fmla="*/ 229781 h 270116"/>
                      <a:gd name="connsiteX39" fmla="*/ 41555 w 322676"/>
                      <a:gd name="connsiteY39" fmla="*/ 242005 h 270116"/>
                      <a:gd name="connsiteX40" fmla="*/ 145451 w 322676"/>
                      <a:gd name="connsiteY40" fmla="*/ 0 h 270116"/>
                      <a:gd name="connsiteX41" fmla="*/ 105114 w 322676"/>
                      <a:gd name="connsiteY41" fmla="*/ 40330 h 270116"/>
                      <a:gd name="connsiteX42" fmla="*/ 111223 w 322676"/>
                      <a:gd name="connsiteY42" fmla="*/ 61108 h 270116"/>
                      <a:gd name="connsiteX43" fmla="*/ 40336 w 322676"/>
                      <a:gd name="connsiteY43" fmla="*/ 189445 h 270116"/>
                      <a:gd name="connsiteX44" fmla="*/ 0 w 322676"/>
                      <a:gd name="connsiteY44" fmla="*/ 229781 h 270116"/>
                      <a:gd name="connsiteX45" fmla="*/ 40336 w 322676"/>
                      <a:gd name="connsiteY45" fmla="*/ 270117 h 270116"/>
                      <a:gd name="connsiteX46" fmla="*/ 80672 w 322676"/>
                      <a:gd name="connsiteY46" fmla="*/ 229781 h 270116"/>
                      <a:gd name="connsiteX47" fmla="*/ 74557 w 322676"/>
                      <a:gd name="connsiteY47" fmla="*/ 209003 h 270116"/>
                      <a:gd name="connsiteX48" fmla="*/ 144225 w 322676"/>
                      <a:gd name="connsiteY48" fmla="*/ 81885 h 270116"/>
                      <a:gd name="connsiteX49" fmla="*/ 157674 w 322676"/>
                      <a:gd name="connsiteY49" fmla="*/ 79447 h 270116"/>
                      <a:gd name="connsiteX50" fmla="*/ 207784 w 322676"/>
                      <a:gd name="connsiteY50" fmla="*/ 122222 h 270116"/>
                      <a:gd name="connsiteX51" fmla="*/ 206564 w 322676"/>
                      <a:gd name="connsiteY51" fmla="*/ 129556 h 270116"/>
                      <a:gd name="connsiteX52" fmla="*/ 246894 w 322676"/>
                      <a:gd name="connsiteY52" fmla="*/ 169892 h 270116"/>
                      <a:gd name="connsiteX53" fmla="*/ 287230 w 322676"/>
                      <a:gd name="connsiteY53" fmla="*/ 129556 h 270116"/>
                      <a:gd name="connsiteX54" fmla="*/ 282341 w 322676"/>
                      <a:gd name="connsiteY54" fmla="*/ 109998 h 270116"/>
                      <a:gd name="connsiteX55" fmla="*/ 315343 w 322676"/>
                      <a:gd name="connsiteY55" fmla="*/ 53780 h 270116"/>
                      <a:gd name="connsiteX56" fmla="*/ 322677 w 322676"/>
                      <a:gd name="connsiteY56" fmla="*/ 42775 h 270116"/>
                      <a:gd name="connsiteX57" fmla="*/ 310453 w 322676"/>
                      <a:gd name="connsiteY57" fmla="*/ 36666 h 270116"/>
                      <a:gd name="connsiteX58" fmla="*/ 298229 w 322676"/>
                      <a:gd name="connsiteY58" fmla="*/ 29331 h 270116"/>
                      <a:gd name="connsiteX59" fmla="*/ 287230 w 322676"/>
                      <a:gd name="connsiteY59" fmla="*/ 21997 h 270116"/>
                      <a:gd name="connsiteX60" fmla="*/ 281122 w 322676"/>
                      <a:gd name="connsiteY60" fmla="*/ 32995 h 270116"/>
                      <a:gd name="connsiteX61" fmla="*/ 248120 w 322676"/>
                      <a:gd name="connsiteY61" fmla="*/ 89220 h 270116"/>
                      <a:gd name="connsiteX62" fmla="*/ 234677 w 322676"/>
                      <a:gd name="connsiteY62" fmla="*/ 91665 h 270116"/>
                      <a:gd name="connsiteX63" fmla="*/ 184561 w 322676"/>
                      <a:gd name="connsiteY63" fmla="*/ 48890 h 270116"/>
                      <a:gd name="connsiteX64" fmla="*/ 185780 w 322676"/>
                      <a:gd name="connsiteY64" fmla="*/ 41556 h 270116"/>
                      <a:gd name="connsiteX65" fmla="*/ 145451 w 322676"/>
                      <a:gd name="connsiteY65" fmla="*/ 0 h 2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2676" h="270116">
                        <a:moveTo>
                          <a:pt x="145451" y="12218"/>
                        </a:moveTo>
                        <a:cubicBezTo>
                          <a:pt x="161339" y="12218"/>
                          <a:pt x="173563" y="24442"/>
                          <a:pt x="173563" y="40330"/>
                        </a:cubicBezTo>
                        <a:cubicBezTo>
                          <a:pt x="173563" y="44000"/>
                          <a:pt x="172337" y="48890"/>
                          <a:pt x="171118" y="52554"/>
                        </a:cubicBezTo>
                        <a:lnTo>
                          <a:pt x="233451" y="105114"/>
                        </a:lnTo>
                        <a:cubicBezTo>
                          <a:pt x="238341" y="102669"/>
                          <a:pt x="243230" y="100225"/>
                          <a:pt x="249339" y="100225"/>
                        </a:cubicBezTo>
                        <a:cubicBezTo>
                          <a:pt x="251784" y="100225"/>
                          <a:pt x="254229" y="100225"/>
                          <a:pt x="256674" y="101444"/>
                        </a:cubicBezTo>
                        <a:lnTo>
                          <a:pt x="293339" y="39111"/>
                        </a:lnTo>
                        <a:cubicBezTo>
                          <a:pt x="298229" y="41556"/>
                          <a:pt x="303119" y="45219"/>
                          <a:pt x="308008" y="47664"/>
                        </a:cubicBezTo>
                        <a:lnTo>
                          <a:pt x="271342" y="111223"/>
                        </a:lnTo>
                        <a:cubicBezTo>
                          <a:pt x="276232" y="116113"/>
                          <a:pt x="278677" y="123447"/>
                          <a:pt x="278677" y="130782"/>
                        </a:cubicBezTo>
                        <a:cubicBezTo>
                          <a:pt x="278677" y="146670"/>
                          <a:pt x="266453" y="158888"/>
                          <a:pt x="250565" y="158888"/>
                        </a:cubicBezTo>
                        <a:cubicBezTo>
                          <a:pt x="234677" y="158888"/>
                          <a:pt x="222453" y="146670"/>
                          <a:pt x="222453" y="130782"/>
                        </a:cubicBezTo>
                        <a:cubicBezTo>
                          <a:pt x="222453" y="127111"/>
                          <a:pt x="223672" y="122222"/>
                          <a:pt x="224897" y="119777"/>
                        </a:cubicBezTo>
                        <a:lnTo>
                          <a:pt x="162558" y="67223"/>
                        </a:lnTo>
                        <a:cubicBezTo>
                          <a:pt x="157674" y="69668"/>
                          <a:pt x="152785" y="72113"/>
                          <a:pt x="146670" y="72113"/>
                        </a:cubicBezTo>
                        <a:cubicBezTo>
                          <a:pt x="144225" y="72113"/>
                          <a:pt x="141780" y="72113"/>
                          <a:pt x="140561" y="70887"/>
                        </a:cubicBezTo>
                        <a:lnTo>
                          <a:pt x="62333" y="210222"/>
                        </a:lnTo>
                        <a:cubicBezTo>
                          <a:pt x="67223" y="215112"/>
                          <a:pt x="70893" y="222446"/>
                          <a:pt x="70893" y="229781"/>
                        </a:cubicBezTo>
                        <a:cubicBezTo>
                          <a:pt x="70893" y="245669"/>
                          <a:pt x="58669" y="257893"/>
                          <a:pt x="42781" y="257893"/>
                        </a:cubicBezTo>
                        <a:cubicBezTo>
                          <a:pt x="26893" y="257893"/>
                          <a:pt x="14669" y="245669"/>
                          <a:pt x="14669" y="229781"/>
                        </a:cubicBezTo>
                        <a:cubicBezTo>
                          <a:pt x="14669" y="213893"/>
                          <a:pt x="25667" y="201669"/>
                          <a:pt x="41555" y="201669"/>
                        </a:cubicBezTo>
                        <a:cubicBezTo>
                          <a:pt x="44000" y="201669"/>
                          <a:pt x="45226" y="201669"/>
                          <a:pt x="47670" y="202894"/>
                        </a:cubicBezTo>
                        <a:lnTo>
                          <a:pt x="124673" y="61108"/>
                        </a:lnTo>
                        <a:cubicBezTo>
                          <a:pt x="119783" y="56218"/>
                          <a:pt x="117338" y="48890"/>
                          <a:pt x="117338" y="41556"/>
                        </a:cubicBezTo>
                        <a:cubicBezTo>
                          <a:pt x="117338" y="25667"/>
                          <a:pt x="129562" y="12218"/>
                          <a:pt x="145451" y="12218"/>
                        </a:cubicBezTo>
                        <a:close/>
                        <a:moveTo>
                          <a:pt x="145451" y="53780"/>
                        </a:moveTo>
                        <a:cubicBezTo>
                          <a:pt x="152785" y="53780"/>
                          <a:pt x="157674" y="48890"/>
                          <a:pt x="157674" y="41556"/>
                        </a:cubicBezTo>
                        <a:cubicBezTo>
                          <a:pt x="157674" y="34221"/>
                          <a:pt x="152785" y="29331"/>
                          <a:pt x="145451" y="29331"/>
                        </a:cubicBezTo>
                        <a:cubicBezTo>
                          <a:pt x="138116" y="29331"/>
                          <a:pt x="133226" y="34221"/>
                          <a:pt x="133226" y="41556"/>
                        </a:cubicBezTo>
                        <a:cubicBezTo>
                          <a:pt x="133226" y="47664"/>
                          <a:pt x="139335" y="53780"/>
                          <a:pt x="145451" y="53780"/>
                        </a:cubicBezTo>
                        <a:close/>
                        <a:moveTo>
                          <a:pt x="250565" y="141780"/>
                        </a:moveTo>
                        <a:cubicBezTo>
                          <a:pt x="257899" y="141780"/>
                          <a:pt x="262782" y="136891"/>
                          <a:pt x="262782" y="129556"/>
                        </a:cubicBezTo>
                        <a:cubicBezTo>
                          <a:pt x="262782" y="122222"/>
                          <a:pt x="257899" y="117332"/>
                          <a:pt x="250565" y="117332"/>
                        </a:cubicBezTo>
                        <a:cubicBezTo>
                          <a:pt x="243230" y="117332"/>
                          <a:pt x="238341" y="122222"/>
                          <a:pt x="238341" y="129556"/>
                        </a:cubicBezTo>
                        <a:cubicBezTo>
                          <a:pt x="238341" y="136891"/>
                          <a:pt x="243230" y="141780"/>
                          <a:pt x="250565" y="141780"/>
                        </a:cubicBezTo>
                        <a:close/>
                        <a:moveTo>
                          <a:pt x="41555" y="242005"/>
                        </a:moveTo>
                        <a:cubicBezTo>
                          <a:pt x="48890" y="242005"/>
                          <a:pt x="53779" y="237115"/>
                          <a:pt x="53779" y="229781"/>
                        </a:cubicBezTo>
                        <a:cubicBezTo>
                          <a:pt x="53779" y="222446"/>
                          <a:pt x="48890" y="217557"/>
                          <a:pt x="41555" y="217557"/>
                        </a:cubicBezTo>
                        <a:cubicBezTo>
                          <a:pt x="34221" y="217557"/>
                          <a:pt x="29338" y="222446"/>
                          <a:pt x="29338" y="229781"/>
                        </a:cubicBezTo>
                        <a:cubicBezTo>
                          <a:pt x="29338" y="237115"/>
                          <a:pt x="35447" y="242005"/>
                          <a:pt x="41555" y="242005"/>
                        </a:cubicBezTo>
                        <a:close/>
                        <a:moveTo>
                          <a:pt x="145451" y="0"/>
                        </a:moveTo>
                        <a:cubicBezTo>
                          <a:pt x="123447" y="0"/>
                          <a:pt x="105114" y="18333"/>
                          <a:pt x="105114" y="40330"/>
                        </a:cubicBezTo>
                        <a:cubicBezTo>
                          <a:pt x="105114" y="47664"/>
                          <a:pt x="107559" y="54999"/>
                          <a:pt x="111223" y="61108"/>
                        </a:cubicBezTo>
                        <a:lnTo>
                          <a:pt x="40336" y="189445"/>
                        </a:lnTo>
                        <a:cubicBezTo>
                          <a:pt x="18333" y="189445"/>
                          <a:pt x="0" y="207784"/>
                          <a:pt x="0" y="229781"/>
                        </a:cubicBezTo>
                        <a:cubicBezTo>
                          <a:pt x="0" y="251784"/>
                          <a:pt x="18333" y="270117"/>
                          <a:pt x="40336" y="270117"/>
                        </a:cubicBezTo>
                        <a:cubicBezTo>
                          <a:pt x="62333" y="270117"/>
                          <a:pt x="80672" y="251784"/>
                          <a:pt x="80672" y="229781"/>
                        </a:cubicBezTo>
                        <a:cubicBezTo>
                          <a:pt x="80672" y="222446"/>
                          <a:pt x="78228" y="215112"/>
                          <a:pt x="74557" y="209003"/>
                        </a:cubicBezTo>
                        <a:lnTo>
                          <a:pt x="144225" y="81885"/>
                        </a:lnTo>
                        <a:cubicBezTo>
                          <a:pt x="149114" y="81885"/>
                          <a:pt x="152785" y="80666"/>
                          <a:pt x="157674" y="79447"/>
                        </a:cubicBezTo>
                        <a:lnTo>
                          <a:pt x="207784" y="122222"/>
                        </a:lnTo>
                        <a:cubicBezTo>
                          <a:pt x="207784" y="124666"/>
                          <a:pt x="206564" y="127111"/>
                          <a:pt x="206564" y="129556"/>
                        </a:cubicBezTo>
                        <a:cubicBezTo>
                          <a:pt x="206564" y="151559"/>
                          <a:pt x="224897" y="169892"/>
                          <a:pt x="246894" y="169892"/>
                        </a:cubicBezTo>
                        <a:cubicBezTo>
                          <a:pt x="268898" y="169892"/>
                          <a:pt x="287230" y="151559"/>
                          <a:pt x="287230" y="129556"/>
                        </a:cubicBezTo>
                        <a:cubicBezTo>
                          <a:pt x="287230" y="122222"/>
                          <a:pt x="286011" y="116113"/>
                          <a:pt x="282341" y="109998"/>
                        </a:cubicBezTo>
                        <a:lnTo>
                          <a:pt x="315343" y="53780"/>
                        </a:lnTo>
                        <a:lnTo>
                          <a:pt x="322677" y="42775"/>
                        </a:lnTo>
                        <a:lnTo>
                          <a:pt x="310453" y="36666"/>
                        </a:lnTo>
                        <a:cubicBezTo>
                          <a:pt x="305563" y="34221"/>
                          <a:pt x="301899" y="31776"/>
                          <a:pt x="298229" y="29331"/>
                        </a:cubicBezTo>
                        <a:lnTo>
                          <a:pt x="287230" y="21997"/>
                        </a:lnTo>
                        <a:lnTo>
                          <a:pt x="281122" y="32995"/>
                        </a:lnTo>
                        <a:lnTo>
                          <a:pt x="248120" y="89220"/>
                        </a:lnTo>
                        <a:cubicBezTo>
                          <a:pt x="243230" y="89220"/>
                          <a:pt x="238341" y="90445"/>
                          <a:pt x="234677" y="91665"/>
                        </a:cubicBezTo>
                        <a:lnTo>
                          <a:pt x="184561" y="48890"/>
                        </a:lnTo>
                        <a:cubicBezTo>
                          <a:pt x="184561" y="46445"/>
                          <a:pt x="185780" y="44000"/>
                          <a:pt x="185780" y="41556"/>
                        </a:cubicBezTo>
                        <a:cubicBezTo>
                          <a:pt x="187006" y="18333"/>
                          <a:pt x="168673" y="0"/>
                          <a:pt x="145451" y="0"/>
                        </a:cubicBezTo>
                        <a:close/>
                      </a:path>
                    </a:pathLst>
                  </a:custGeom>
                  <a:solidFill>
                    <a:srgbClr val="FFFFFF"/>
                  </a:solidFill>
                  <a:ln w="6417" cap="flat">
                    <a:noFill/>
                    <a:prstDash val="solid"/>
                    <a:miter/>
                  </a:ln>
                </p:spPr>
                <p:txBody>
                  <a:bodyPr rtlCol="0" anchor="ctr"/>
                  <a:lstStyle/>
                  <a:p>
                    <a:endParaRPr lang="en-US"/>
                  </a:p>
                </p:txBody>
              </p:sp>
            </p:grpSp>
            <p:grpSp>
              <p:nvGrpSpPr>
                <p:cNvPr id="502" name="Graphic 3">
                  <a:extLst>
                    <a:ext uri="{FF2B5EF4-FFF2-40B4-BE49-F238E27FC236}">
                      <a16:creationId xmlns:a16="http://schemas.microsoft.com/office/drawing/2014/main" id="{C2DA456C-D924-471B-B49B-0695B727B879}"/>
                    </a:ext>
                  </a:extLst>
                </p:cNvPr>
                <p:cNvGrpSpPr/>
                <p:nvPr/>
              </p:nvGrpSpPr>
              <p:grpSpPr>
                <a:xfrm>
                  <a:off x="3599848" y="3749842"/>
                  <a:ext cx="513347" cy="513347"/>
                  <a:chOff x="3599848" y="3749842"/>
                  <a:chExt cx="513347" cy="513347"/>
                </a:xfrm>
                <a:solidFill>
                  <a:srgbClr val="FFFFFF"/>
                </a:solidFill>
              </p:grpSpPr>
              <p:sp>
                <p:nvSpPr>
                  <p:cNvPr id="503" name="Freeform: Shape 502">
                    <a:extLst>
                      <a:ext uri="{FF2B5EF4-FFF2-40B4-BE49-F238E27FC236}">
                        <a16:creationId xmlns:a16="http://schemas.microsoft.com/office/drawing/2014/main" id="{B6B342F5-74A9-4735-AD59-638BFDA6393E}"/>
                      </a:ext>
                    </a:extLst>
                  </p:cNvPr>
                  <p:cNvSpPr/>
                  <p:nvPr/>
                </p:nvSpPr>
                <p:spPr>
                  <a:xfrm>
                    <a:off x="3605957" y="3755950"/>
                    <a:ext cx="501129" cy="501129"/>
                  </a:xfrm>
                  <a:custGeom>
                    <a:avLst/>
                    <a:gdLst>
                      <a:gd name="connsiteX0" fmla="*/ 0 w 501129"/>
                      <a:gd name="connsiteY0" fmla="*/ 501130 h 501129"/>
                      <a:gd name="connsiteX1" fmla="*/ 0 w 501129"/>
                      <a:gd name="connsiteY1" fmla="*/ 0 h 501129"/>
                      <a:gd name="connsiteX2" fmla="*/ 40336 w 501129"/>
                      <a:gd name="connsiteY2" fmla="*/ 0 h 501129"/>
                      <a:gd name="connsiteX3" fmla="*/ 40336 w 501129"/>
                      <a:gd name="connsiteY3" fmla="*/ 28112 h 501129"/>
                      <a:gd name="connsiteX4" fmla="*/ 28112 w 501129"/>
                      <a:gd name="connsiteY4" fmla="*/ 28112 h 501129"/>
                      <a:gd name="connsiteX5" fmla="*/ 28112 w 501129"/>
                      <a:gd name="connsiteY5" fmla="*/ 473018 h 501129"/>
                      <a:gd name="connsiteX6" fmla="*/ 77002 w 501129"/>
                      <a:gd name="connsiteY6" fmla="*/ 473018 h 501129"/>
                      <a:gd name="connsiteX7" fmla="*/ 77002 w 501129"/>
                      <a:gd name="connsiteY7" fmla="*/ 460793 h 501129"/>
                      <a:gd name="connsiteX8" fmla="*/ 106340 w 501129"/>
                      <a:gd name="connsiteY8" fmla="*/ 460793 h 501129"/>
                      <a:gd name="connsiteX9" fmla="*/ 106340 w 501129"/>
                      <a:gd name="connsiteY9" fmla="*/ 473018 h 501129"/>
                      <a:gd name="connsiteX10" fmla="*/ 180897 w 501129"/>
                      <a:gd name="connsiteY10" fmla="*/ 473018 h 501129"/>
                      <a:gd name="connsiteX11" fmla="*/ 180897 w 501129"/>
                      <a:gd name="connsiteY11" fmla="*/ 460793 h 501129"/>
                      <a:gd name="connsiteX12" fmla="*/ 210228 w 501129"/>
                      <a:gd name="connsiteY12" fmla="*/ 460793 h 501129"/>
                      <a:gd name="connsiteX13" fmla="*/ 210228 w 501129"/>
                      <a:gd name="connsiteY13" fmla="*/ 473018 h 501129"/>
                      <a:gd name="connsiteX14" fmla="*/ 284786 w 501129"/>
                      <a:gd name="connsiteY14" fmla="*/ 473018 h 501129"/>
                      <a:gd name="connsiteX15" fmla="*/ 284786 w 501129"/>
                      <a:gd name="connsiteY15" fmla="*/ 460793 h 501129"/>
                      <a:gd name="connsiteX16" fmla="*/ 314124 w 501129"/>
                      <a:gd name="connsiteY16" fmla="*/ 460793 h 501129"/>
                      <a:gd name="connsiteX17" fmla="*/ 314124 w 501129"/>
                      <a:gd name="connsiteY17" fmla="*/ 473018 h 501129"/>
                      <a:gd name="connsiteX18" fmla="*/ 388681 w 501129"/>
                      <a:gd name="connsiteY18" fmla="*/ 473018 h 501129"/>
                      <a:gd name="connsiteX19" fmla="*/ 388681 w 501129"/>
                      <a:gd name="connsiteY19" fmla="*/ 460793 h 501129"/>
                      <a:gd name="connsiteX20" fmla="*/ 418012 w 501129"/>
                      <a:gd name="connsiteY20" fmla="*/ 460793 h 501129"/>
                      <a:gd name="connsiteX21" fmla="*/ 418012 w 501129"/>
                      <a:gd name="connsiteY21" fmla="*/ 473018 h 501129"/>
                      <a:gd name="connsiteX22" fmla="*/ 473017 w 501129"/>
                      <a:gd name="connsiteY22" fmla="*/ 473018 h 501129"/>
                      <a:gd name="connsiteX23" fmla="*/ 473017 w 501129"/>
                      <a:gd name="connsiteY23" fmla="*/ 458349 h 501129"/>
                      <a:gd name="connsiteX24" fmla="*/ 501129 w 501129"/>
                      <a:gd name="connsiteY24" fmla="*/ 458349 h 501129"/>
                      <a:gd name="connsiteX25" fmla="*/ 501129 w 501129"/>
                      <a:gd name="connsiteY25" fmla="*/ 501130 h 501129"/>
                      <a:gd name="connsiteX26" fmla="*/ 0 w 501129"/>
                      <a:gd name="connsiteY26" fmla="*/ 501130 h 501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1129" h="501129">
                        <a:moveTo>
                          <a:pt x="0" y="501130"/>
                        </a:moveTo>
                        <a:lnTo>
                          <a:pt x="0" y="0"/>
                        </a:lnTo>
                        <a:lnTo>
                          <a:pt x="40336" y="0"/>
                        </a:lnTo>
                        <a:lnTo>
                          <a:pt x="40336" y="28112"/>
                        </a:lnTo>
                        <a:lnTo>
                          <a:pt x="28112" y="28112"/>
                        </a:lnTo>
                        <a:lnTo>
                          <a:pt x="28112" y="473018"/>
                        </a:lnTo>
                        <a:lnTo>
                          <a:pt x="77002" y="473018"/>
                        </a:lnTo>
                        <a:lnTo>
                          <a:pt x="77002" y="460793"/>
                        </a:lnTo>
                        <a:lnTo>
                          <a:pt x="106340" y="460793"/>
                        </a:lnTo>
                        <a:lnTo>
                          <a:pt x="106340" y="473018"/>
                        </a:lnTo>
                        <a:lnTo>
                          <a:pt x="180897" y="473018"/>
                        </a:lnTo>
                        <a:lnTo>
                          <a:pt x="180897" y="460793"/>
                        </a:lnTo>
                        <a:lnTo>
                          <a:pt x="210228" y="460793"/>
                        </a:lnTo>
                        <a:lnTo>
                          <a:pt x="210228" y="473018"/>
                        </a:lnTo>
                        <a:lnTo>
                          <a:pt x="284786" y="473018"/>
                        </a:lnTo>
                        <a:lnTo>
                          <a:pt x="284786" y="460793"/>
                        </a:lnTo>
                        <a:lnTo>
                          <a:pt x="314124" y="460793"/>
                        </a:lnTo>
                        <a:lnTo>
                          <a:pt x="314124" y="473018"/>
                        </a:lnTo>
                        <a:lnTo>
                          <a:pt x="388681" y="473018"/>
                        </a:lnTo>
                        <a:lnTo>
                          <a:pt x="388681" y="460793"/>
                        </a:lnTo>
                        <a:lnTo>
                          <a:pt x="418012" y="460793"/>
                        </a:lnTo>
                        <a:lnTo>
                          <a:pt x="418012" y="473018"/>
                        </a:lnTo>
                        <a:lnTo>
                          <a:pt x="473017" y="473018"/>
                        </a:lnTo>
                        <a:lnTo>
                          <a:pt x="473017" y="458349"/>
                        </a:lnTo>
                        <a:lnTo>
                          <a:pt x="501129" y="458349"/>
                        </a:lnTo>
                        <a:lnTo>
                          <a:pt x="501129" y="501130"/>
                        </a:lnTo>
                        <a:lnTo>
                          <a:pt x="0" y="501130"/>
                        </a:lnTo>
                        <a:close/>
                      </a:path>
                    </a:pathLst>
                  </a:custGeom>
                  <a:solidFill>
                    <a:srgbClr val="FFFFFF"/>
                  </a:solidFill>
                  <a:ln w="6417"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8D92E59D-E532-4044-8C3F-3B1003A0B17A}"/>
                      </a:ext>
                    </a:extLst>
                  </p:cNvPr>
                  <p:cNvSpPr/>
                  <p:nvPr/>
                </p:nvSpPr>
                <p:spPr>
                  <a:xfrm>
                    <a:off x="3599848" y="3749842"/>
                    <a:ext cx="513347" cy="513347"/>
                  </a:xfrm>
                  <a:custGeom>
                    <a:avLst/>
                    <a:gdLst>
                      <a:gd name="connsiteX0" fmla="*/ 40336 w 513347"/>
                      <a:gd name="connsiteY0" fmla="*/ 12224 h 513347"/>
                      <a:gd name="connsiteX1" fmla="*/ 40336 w 513347"/>
                      <a:gd name="connsiteY1" fmla="*/ 28112 h 513347"/>
                      <a:gd name="connsiteX2" fmla="*/ 28112 w 513347"/>
                      <a:gd name="connsiteY2" fmla="*/ 28112 h 513347"/>
                      <a:gd name="connsiteX3" fmla="*/ 28112 w 513347"/>
                      <a:gd name="connsiteY3" fmla="*/ 484016 h 513347"/>
                      <a:gd name="connsiteX4" fmla="*/ 89226 w 513347"/>
                      <a:gd name="connsiteY4" fmla="*/ 484016 h 513347"/>
                      <a:gd name="connsiteX5" fmla="*/ 89226 w 513347"/>
                      <a:gd name="connsiteY5" fmla="*/ 471792 h 513347"/>
                      <a:gd name="connsiteX6" fmla="*/ 105114 w 513347"/>
                      <a:gd name="connsiteY6" fmla="*/ 471792 h 513347"/>
                      <a:gd name="connsiteX7" fmla="*/ 105114 w 513347"/>
                      <a:gd name="connsiteY7" fmla="*/ 484016 h 513347"/>
                      <a:gd name="connsiteX8" fmla="*/ 193115 w 513347"/>
                      <a:gd name="connsiteY8" fmla="*/ 484016 h 513347"/>
                      <a:gd name="connsiteX9" fmla="*/ 193115 w 513347"/>
                      <a:gd name="connsiteY9" fmla="*/ 471792 h 513347"/>
                      <a:gd name="connsiteX10" fmla="*/ 209003 w 513347"/>
                      <a:gd name="connsiteY10" fmla="*/ 471792 h 513347"/>
                      <a:gd name="connsiteX11" fmla="*/ 209003 w 513347"/>
                      <a:gd name="connsiteY11" fmla="*/ 484016 h 513347"/>
                      <a:gd name="connsiteX12" fmla="*/ 297010 w 513347"/>
                      <a:gd name="connsiteY12" fmla="*/ 484016 h 513347"/>
                      <a:gd name="connsiteX13" fmla="*/ 297010 w 513347"/>
                      <a:gd name="connsiteY13" fmla="*/ 471792 h 513347"/>
                      <a:gd name="connsiteX14" fmla="*/ 312898 w 513347"/>
                      <a:gd name="connsiteY14" fmla="*/ 471792 h 513347"/>
                      <a:gd name="connsiteX15" fmla="*/ 312898 w 513347"/>
                      <a:gd name="connsiteY15" fmla="*/ 484016 h 513347"/>
                      <a:gd name="connsiteX16" fmla="*/ 400899 w 513347"/>
                      <a:gd name="connsiteY16" fmla="*/ 484016 h 513347"/>
                      <a:gd name="connsiteX17" fmla="*/ 400899 w 513347"/>
                      <a:gd name="connsiteY17" fmla="*/ 471792 h 513347"/>
                      <a:gd name="connsiteX18" fmla="*/ 416787 w 513347"/>
                      <a:gd name="connsiteY18" fmla="*/ 471792 h 513347"/>
                      <a:gd name="connsiteX19" fmla="*/ 416787 w 513347"/>
                      <a:gd name="connsiteY19" fmla="*/ 484016 h 513347"/>
                      <a:gd name="connsiteX20" fmla="*/ 484016 w 513347"/>
                      <a:gd name="connsiteY20" fmla="*/ 484016 h 513347"/>
                      <a:gd name="connsiteX21" fmla="*/ 484016 w 513347"/>
                      <a:gd name="connsiteY21" fmla="*/ 470566 h 513347"/>
                      <a:gd name="connsiteX22" fmla="*/ 501123 w 513347"/>
                      <a:gd name="connsiteY22" fmla="*/ 470566 h 513347"/>
                      <a:gd name="connsiteX23" fmla="*/ 501123 w 513347"/>
                      <a:gd name="connsiteY23" fmla="*/ 501123 h 513347"/>
                      <a:gd name="connsiteX24" fmla="*/ 12224 w 513347"/>
                      <a:gd name="connsiteY24" fmla="*/ 501123 h 513347"/>
                      <a:gd name="connsiteX25" fmla="*/ 12224 w 513347"/>
                      <a:gd name="connsiteY25" fmla="*/ 12224 h 513347"/>
                      <a:gd name="connsiteX26" fmla="*/ 40336 w 513347"/>
                      <a:gd name="connsiteY26" fmla="*/ 12224 h 513347"/>
                      <a:gd name="connsiteX27" fmla="*/ 52554 w 513347"/>
                      <a:gd name="connsiteY27" fmla="*/ 0 h 513347"/>
                      <a:gd name="connsiteX28" fmla="*/ 40336 w 513347"/>
                      <a:gd name="connsiteY28" fmla="*/ 0 h 513347"/>
                      <a:gd name="connsiteX29" fmla="*/ 12224 w 513347"/>
                      <a:gd name="connsiteY29" fmla="*/ 0 h 513347"/>
                      <a:gd name="connsiteX30" fmla="*/ 0 w 513347"/>
                      <a:gd name="connsiteY30" fmla="*/ 0 h 513347"/>
                      <a:gd name="connsiteX31" fmla="*/ 0 w 513347"/>
                      <a:gd name="connsiteY31" fmla="*/ 12224 h 513347"/>
                      <a:gd name="connsiteX32" fmla="*/ 0 w 513347"/>
                      <a:gd name="connsiteY32" fmla="*/ 501123 h 513347"/>
                      <a:gd name="connsiteX33" fmla="*/ 0 w 513347"/>
                      <a:gd name="connsiteY33" fmla="*/ 513347 h 513347"/>
                      <a:gd name="connsiteX34" fmla="*/ 12224 w 513347"/>
                      <a:gd name="connsiteY34" fmla="*/ 513347 h 513347"/>
                      <a:gd name="connsiteX35" fmla="*/ 501123 w 513347"/>
                      <a:gd name="connsiteY35" fmla="*/ 513347 h 513347"/>
                      <a:gd name="connsiteX36" fmla="*/ 513347 w 513347"/>
                      <a:gd name="connsiteY36" fmla="*/ 513347 h 513347"/>
                      <a:gd name="connsiteX37" fmla="*/ 513347 w 513347"/>
                      <a:gd name="connsiteY37" fmla="*/ 501123 h 513347"/>
                      <a:gd name="connsiteX38" fmla="*/ 513347 w 513347"/>
                      <a:gd name="connsiteY38" fmla="*/ 470566 h 513347"/>
                      <a:gd name="connsiteX39" fmla="*/ 513347 w 513347"/>
                      <a:gd name="connsiteY39" fmla="*/ 458349 h 513347"/>
                      <a:gd name="connsiteX40" fmla="*/ 501123 w 513347"/>
                      <a:gd name="connsiteY40" fmla="*/ 458349 h 513347"/>
                      <a:gd name="connsiteX41" fmla="*/ 485235 w 513347"/>
                      <a:gd name="connsiteY41" fmla="*/ 458349 h 513347"/>
                      <a:gd name="connsiteX42" fmla="*/ 473011 w 513347"/>
                      <a:gd name="connsiteY42" fmla="*/ 458349 h 513347"/>
                      <a:gd name="connsiteX43" fmla="*/ 473011 w 513347"/>
                      <a:gd name="connsiteY43" fmla="*/ 470566 h 513347"/>
                      <a:gd name="connsiteX44" fmla="*/ 473011 w 513347"/>
                      <a:gd name="connsiteY44" fmla="*/ 471792 h 513347"/>
                      <a:gd name="connsiteX45" fmla="*/ 430236 w 513347"/>
                      <a:gd name="connsiteY45" fmla="*/ 471792 h 513347"/>
                      <a:gd name="connsiteX46" fmla="*/ 430236 w 513347"/>
                      <a:gd name="connsiteY46" fmla="*/ 459568 h 513347"/>
                      <a:gd name="connsiteX47" fmla="*/ 418012 w 513347"/>
                      <a:gd name="connsiteY47" fmla="*/ 459568 h 513347"/>
                      <a:gd name="connsiteX48" fmla="*/ 402124 w 513347"/>
                      <a:gd name="connsiteY48" fmla="*/ 459568 h 513347"/>
                      <a:gd name="connsiteX49" fmla="*/ 389900 w 513347"/>
                      <a:gd name="connsiteY49" fmla="*/ 459568 h 513347"/>
                      <a:gd name="connsiteX50" fmla="*/ 389900 w 513347"/>
                      <a:gd name="connsiteY50" fmla="*/ 471792 h 513347"/>
                      <a:gd name="connsiteX51" fmla="*/ 326341 w 513347"/>
                      <a:gd name="connsiteY51" fmla="*/ 471792 h 513347"/>
                      <a:gd name="connsiteX52" fmla="*/ 326341 w 513347"/>
                      <a:gd name="connsiteY52" fmla="*/ 459568 h 513347"/>
                      <a:gd name="connsiteX53" fmla="*/ 314117 w 513347"/>
                      <a:gd name="connsiteY53" fmla="*/ 459568 h 513347"/>
                      <a:gd name="connsiteX54" fmla="*/ 298229 w 513347"/>
                      <a:gd name="connsiteY54" fmla="*/ 459568 h 513347"/>
                      <a:gd name="connsiteX55" fmla="*/ 286005 w 513347"/>
                      <a:gd name="connsiteY55" fmla="*/ 459568 h 513347"/>
                      <a:gd name="connsiteX56" fmla="*/ 286005 w 513347"/>
                      <a:gd name="connsiteY56" fmla="*/ 471792 h 513347"/>
                      <a:gd name="connsiteX57" fmla="*/ 222453 w 513347"/>
                      <a:gd name="connsiteY57" fmla="*/ 471792 h 513347"/>
                      <a:gd name="connsiteX58" fmla="*/ 222453 w 513347"/>
                      <a:gd name="connsiteY58" fmla="*/ 459568 h 513347"/>
                      <a:gd name="connsiteX59" fmla="*/ 210229 w 513347"/>
                      <a:gd name="connsiteY59" fmla="*/ 459568 h 513347"/>
                      <a:gd name="connsiteX60" fmla="*/ 194341 w 513347"/>
                      <a:gd name="connsiteY60" fmla="*/ 459568 h 513347"/>
                      <a:gd name="connsiteX61" fmla="*/ 182116 w 513347"/>
                      <a:gd name="connsiteY61" fmla="*/ 459568 h 513347"/>
                      <a:gd name="connsiteX62" fmla="*/ 182116 w 513347"/>
                      <a:gd name="connsiteY62" fmla="*/ 471792 h 513347"/>
                      <a:gd name="connsiteX63" fmla="*/ 118558 w 513347"/>
                      <a:gd name="connsiteY63" fmla="*/ 471792 h 513347"/>
                      <a:gd name="connsiteX64" fmla="*/ 118558 w 513347"/>
                      <a:gd name="connsiteY64" fmla="*/ 459568 h 513347"/>
                      <a:gd name="connsiteX65" fmla="*/ 106333 w 513347"/>
                      <a:gd name="connsiteY65" fmla="*/ 459568 h 513347"/>
                      <a:gd name="connsiteX66" fmla="*/ 89226 w 513347"/>
                      <a:gd name="connsiteY66" fmla="*/ 459568 h 513347"/>
                      <a:gd name="connsiteX67" fmla="*/ 77002 w 513347"/>
                      <a:gd name="connsiteY67" fmla="*/ 459568 h 513347"/>
                      <a:gd name="connsiteX68" fmla="*/ 77002 w 513347"/>
                      <a:gd name="connsiteY68" fmla="*/ 471792 h 513347"/>
                      <a:gd name="connsiteX69" fmla="*/ 40336 w 513347"/>
                      <a:gd name="connsiteY69" fmla="*/ 471792 h 513347"/>
                      <a:gd name="connsiteX70" fmla="*/ 40336 w 513347"/>
                      <a:gd name="connsiteY70" fmla="*/ 40336 h 513347"/>
                      <a:gd name="connsiteX71" fmla="*/ 52554 w 513347"/>
                      <a:gd name="connsiteY71" fmla="*/ 40336 h 513347"/>
                      <a:gd name="connsiteX72" fmla="*/ 52554 w 513347"/>
                      <a:gd name="connsiteY72" fmla="*/ 28112 h 513347"/>
                      <a:gd name="connsiteX73" fmla="*/ 52554 w 513347"/>
                      <a:gd name="connsiteY73" fmla="*/ 12224 h 513347"/>
                      <a:gd name="connsiteX74" fmla="*/ 52554 w 513347"/>
                      <a:gd name="connsiteY74"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13347" h="513347">
                        <a:moveTo>
                          <a:pt x="40336" y="12224"/>
                        </a:moveTo>
                        <a:lnTo>
                          <a:pt x="40336" y="28112"/>
                        </a:lnTo>
                        <a:lnTo>
                          <a:pt x="28112" y="28112"/>
                        </a:lnTo>
                        <a:lnTo>
                          <a:pt x="28112" y="484016"/>
                        </a:lnTo>
                        <a:lnTo>
                          <a:pt x="89226" y="484016"/>
                        </a:lnTo>
                        <a:lnTo>
                          <a:pt x="89226" y="471792"/>
                        </a:lnTo>
                        <a:lnTo>
                          <a:pt x="105114" y="471792"/>
                        </a:lnTo>
                        <a:lnTo>
                          <a:pt x="105114" y="484016"/>
                        </a:lnTo>
                        <a:lnTo>
                          <a:pt x="193115" y="484016"/>
                        </a:lnTo>
                        <a:lnTo>
                          <a:pt x="193115" y="471792"/>
                        </a:lnTo>
                        <a:lnTo>
                          <a:pt x="209003" y="471792"/>
                        </a:lnTo>
                        <a:lnTo>
                          <a:pt x="209003" y="484016"/>
                        </a:lnTo>
                        <a:lnTo>
                          <a:pt x="297010" y="484016"/>
                        </a:lnTo>
                        <a:lnTo>
                          <a:pt x="297010" y="471792"/>
                        </a:lnTo>
                        <a:lnTo>
                          <a:pt x="312898" y="471792"/>
                        </a:lnTo>
                        <a:lnTo>
                          <a:pt x="312898" y="484016"/>
                        </a:lnTo>
                        <a:lnTo>
                          <a:pt x="400899" y="484016"/>
                        </a:lnTo>
                        <a:lnTo>
                          <a:pt x="400899" y="471792"/>
                        </a:lnTo>
                        <a:lnTo>
                          <a:pt x="416787" y="471792"/>
                        </a:lnTo>
                        <a:lnTo>
                          <a:pt x="416787" y="484016"/>
                        </a:lnTo>
                        <a:lnTo>
                          <a:pt x="484016" y="484016"/>
                        </a:lnTo>
                        <a:lnTo>
                          <a:pt x="484016" y="470566"/>
                        </a:lnTo>
                        <a:lnTo>
                          <a:pt x="501123" y="470566"/>
                        </a:lnTo>
                        <a:lnTo>
                          <a:pt x="501123" y="501123"/>
                        </a:lnTo>
                        <a:lnTo>
                          <a:pt x="12224" y="501123"/>
                        </a:lnTo>
                        <a:lnTo>
                          <a:pt x="12224" y="12224"/>
                        </a:lnTo>
                        <a:lnTo>
                          <a:pt x="40336" y="12224"/>
                        </a:lnTo>
                        <a:close/>
                        <a:moveTo>
                          <a:pt x="52554" y="0"/>
                        </a:moveTo>
                        <a:lnTo>
                          <a:pt x="40336" y="0"/>
                        </a:lnTo>
                        <a:lnTo>
                          <a:pt x="12224" y="0"/>
                        </a:lnTo>
                        <a:lnTo>
                          <a:pt x="0" y="0"/>
                        </a:lnTo>
                        <a:lnTo>
                          <a:pt x="0" y="12224"/>
                        </a:lnTo>
                        <a:lnTo>
                          <a:pt x="0" y="501123"/>
                        </a:lnTo>
                        <a:lnTo>
                          <a:pt x="0" y="513347"/>
                        </a:lnTo>
                        <a:lnTo>
                          <a:pt x="12224" y="513347"/>
                        </a:lnTo>
                        <a:lnTo>
                          <a:pt x="501123" y="513347"/>
                        </a:lnTo>
                        <a:lnTo>
                          <a:pt x="513347" y="513347"/>
                        </a:lnTo>
                        <a:lnTo>
                          <a:pt x="513347" y="501123"/>
                        </a:lnTo>
                        <a:lnTo>
                          <a:pt x="513347" y="470566"/>
                        </a:lnTo>
                        <a:lnTo>
                          <a:pt x="513347" y="458349"/>
                        </a:lnTo>
                        <a:lnTo>
                          <a:pt x="501123" y="458349"/>
                        </a:lnTo>
                        <a:lnTo>
                          <a:pt x="485235" y="458349"/>
                        </a:lnTo>
                        <a:lnTo>
                          <a:pt x="473011" y="458349"/>
                        </a:lnTo>
                        <a:lnTo>
                          <a:pt x="473011" y="470566"/>
                        </a:lnTo>
                        <a:lnTo>
                          <a:pt x="473011" y="471792"/>
                        </a:lnTo>
                        <a:lnTo>
                          <a:pt x="430236" y="471792"/>
                        </a:lnTo>
                        <a:lnTo>
                          <a:pt x="430236" y="459568"/>
                        </a:lnTo>
                        <a:lnTo>
                          <a:pt x="418012" y="459568"/>
                        </a:lnTo>
                        <a:lnTo>
                          <a:pt x="402124" y="459568"/>
                        </a:lnTo>
                        <a:lnTo>
                          <a:pt x="389900" y="459568"/>
                        </a:lnTo>
                        <a:lnTo>
                          <a:pt x="389900" y="471792"/>
                        </a:lnTo>
                        <a:lnTo>
                          <a:pt x="326341" y="471792"/>
                        </a:lnTo>
                        <a:lnTo>
                          <a:pt x="326341" y="459568"/>
                        </a:lnTo>
                        <a:lnTo>
                          <a:pt x="314117" y="459568"/>
                        </a:lnTo>
                        <a:lnTo>
                          <a:pt x="298229" y="459568"/>
                        </a:lnTo>
                        <a:lnTo>
                          <a:pt x="286005" y="459568"/>
                        </a:lnTo>
                        <a:lnTo>
                          <a:pt x="286005" y="471792"/>
                        </a:lnTo>
                        <a:lnTo>
                          <a:pt x="222453" y="471792"/>
                        </a:lnTo>
                        <a:lnTo>
                          <a:pt x="222453" y="459568"/>
                        </a:lnTo>
                        <a:lnTo>
                          <a:pt x="210229" y="459568"/>
                        </a:lnTo>
                        <a:lnTo>
                          <a:pt x="194341" y="459568"/>
                        </a:lnTo>
                        <a:lnTo>
                          <a:pt x="182116" y="459568"/>
                        </a:lnTo>
                        <a:lnTo>
                          <a:pt x="182116" y="471792"/>
                        </a:lnTo>
                        <a:lnTo>
                          <a:pt x="118558" y="471792"/>
                        </a:lnTo>
                        <a:lnTo>
                          <a:pt x="118558" y="459568"/>
                        </a:lnTo>
                        <a:lnTo>
                          <a:pt x="106333" y="459568"/>
                        </a:lnTo>
                        <a:lnTo>
                          <a:pt x="89226" y="459568"/>
                        </a:lnTo>
                        <a:lnTo>
                          <a:pt x="77002" y="459568"/>
                        </a:lnTo>
                        <a:lnTo>
                          <a:pt x="77002" y="471792"/>
                        </a:lnTo>
                        <a:lnTo>
                          <a:pt x="40336" y="471792"/>
                        </a:lnTo>
                        <a:lnTo>
                          <a:pt x="40336" y="40336"/>
                        </a:lnTo>
                        <a:lnTo>
                          <a:pt x="52554" y="40336"/>
                        </a:lnTo>
                        <a:lnTo>
                          <a:pt x="52554" y="28112"/>
                        </a:lnTo>
                        <a:lnTo>
                          <a:pt x="52554" y="12224"/>
                        </a:lnTo>
                        <a:lnTo>
                          <a:pt x="52554" y="0"/>
                        </a:lnTo>
                        <a:close/>
                      </a:path>
                    </a:pathLst>
                  </a:custGeom>
                  <a:solidFill>
                    <a:srgbClr val="FFFFFF"/>
                  </a:solidFill>
                  <a:ln w="6417" cap="flat">
                    <a:noFill/>
                    <a:prstDash val="solid"/>
                    <a:miter/>
                  </a:ln>
                </p:spPr>
                <p:txBody>
                  <a:bodyPr rtlCol="0" anchor="ctr"/>
                  <a:lstStyle/>
                  <a:p>
                    <a:endParaRPr lang="en-US"/>
                  </a:p>
                </p:txBody>
              </p:sp>
            </p:grpSp>
            <p:grpSp>
              <p:nvGrpSpPr>
                <p:cNvPr id="505" name="Graphic 3">
                  <a:extLst>
                    <a:ext uri="{FF2B5EF4-FFF2-40B4-BE49-F238E27FC236}">
                      <a16:creationId xmlns:a16="http://schemas.microsoft.com/office/drawing/2014/main" id="{91043DED-FC97-4021-A1A7-D590F1679009}"/>
                    </a:ext>
                  </a:extLst>
                </p:cNvPr>
                <p:cNvGrpSpPr/>
                <p:nvPr/>
              </p:nvGrpSpPr>
              <p:grpSpPr>
                <a:xfrm>
                  <a:off x="3902967" y="3749842"/>
                  <a:ext cx="210228" cy="325122"/>
                  <a:chOff x="3902967" y="3749842"/>
                  <a:chExt cx="210228" cy="325122"/>
                </a:xfrm>
                <a:solidFill>
                  <a:srgbClr val="FFFFFF"/>
                </a:solidFill>
              </p:grpSpPr>
              <p:sp>
                <p:nvSpPr>
                  <p:cNvPr id="506" name="Freeform: Shape 505">
                    <a:extLst>
                      <a:ext uri="{FF2B5EF4-FFF2-40B4-BE49-F238E27FC236}">
                        <a16:creationId xmlns:a16="http://schemas.microsoft.com/office/drawing/2014/main" id="{E41A3E53-661B-4F31-B110-50232C330619}"/>
                      </a:ext>
                    </a:extLst>
                  </p:cNvPr>
                  <p:cNvSpPr/>
                  <p:nvPr/>
                </p:nvSpPr>
                <p:spPr>
                  <a:xfrm>
                    <a:off x="3909082" y="3755950"/>
                    <a:ext cx="198004" cy="311678"/>
                  </a:xfrm>
                  <a:custGeom>
                    <a:avLst/>
                    <a:gdLst>
                      <a:gd name="connsiteX0" fmla="*/ 57444 w 198004"/>
                      <a:gd name="connsiteY0" fmla="*/ 311679 h 311678"/>
                      <a:gd name="connsiteX1" fmla="*/ 57444 w 198004"/>
                      <a:gd name="connsiteY1" fmla="*/ 282341 h 311678"/>
                      <a:gd name="connsiteX2" fmla="*/ 61114 w 198004"/>
                      <a:gd name="connsiteY2" fmla="*/ 234677 h 311678"/>
                      <a:gd name="connsiteX3" fmla="*/ 67223 w 198004"/>
                      <a:gd name="connsiteY3" fmla="*/ 193121 h 311678"/>
                      <a:gd name="connsiteX4" fmla="*/ 0 w 198004"/>
                      <a:gd name="connsiteY4" fmla="*/ 99006 h 311678"/>
                      <a:gd name="connsiteX5" fmla="*/ 98999 w 198004"/>
                      <a:gd name="connsiteY5" fmla="*/ 0 h 311678"/>
                      <a:gd name="connsiteX6" fmla="*/ 198004 w 198004"/>
                      <a:gd name="connsiteY6" fmla="*/ 99006 h 311678"/>
                      <a:gd name="connsiteX7" fmla="*/ 133227 w 198004"/>
                      <a:gd name="connsiteY7" fmla="*/ 191896 h 311678"/>
                      <a:gd name="connsiteX8" fmla="*/ 139336 w 198004"/>
                      <a:gd name="connsiteY8" fmla="*/ 234677 h 311678"/>
                      <a:gd name="connsiteX9" fmla="*/ 143006 w 198004"/>
                      <a:gd name="connsiteY9" fmla="*/ 282341 h 311678"/>
                      <a:gd name="connsiteX10" fmla="*/ 143006 w 198004"/>
                      <a:gd name="connsiteY10" fmla="*/ 311679 h 311678"/>
                      <a:gd name="connsiteX11" fmla="*/ 57444 w 198004"/>
                      <a:gd name="connsiteY11" fmla="*/ 311679 h 311678"/>
                      <a:gd name="connsiteX12" fmla="*/ 114894 w 198004"/>
                      <a:gd name="connsiteY12" fmla="*/ 283567 h 311678"/>
                      <a:gd name="connsiteX13" fmla="*/ 111223 w 198004"/>
                      <a:gd name="connsiteY13" fmla="*/ 238341 h 311678"/>
                      <a:gd name="connsiteX14" fmla="*/ 105115 w 198004"/>
                      <a:gd name="connsiteY14" fmla="*/ 196785 h 311678"/>
                      <a:gd name="connsiteX15" fmla="*/ 98999 w 198004"/>
                      <a:gd name="connsiteY15" fmla="*/ 196785 h 311678"/>
                      <a:gd name="connsiteX16" fmla="*/ 95335 w 198004"/>
                      <a:gd name="connsiteY16" fmla="*/ 196785 h 311678"/>
                      <a:gd name="connsiteX17" fmla="*/ 89226 w 198004"/>
                      <a:gd name="connsiteY17" fmla="*/ 238341 h 311678"/>
                      <a:gd name="connsiteX18" fmla="*/ 85556 w 198004"/>
                      <a:gd name="connsiteY18" fmla="*/ 282341 h 311678"/>
                      <a:gd name="connsiteX19" fmla="*/ 85556 w 198004"/>
                      <a:gd name="connsiteY19" fmla="*/ 283567 h 311678"/>
                      <a:gd name="connsiteX20" fmla="*/ 114894 w 198004"/>
                      <a:gd name="connsiteY20" fmla="*/ 283567 h 311678"/>
                      <a:gd name="connsiteX21" fmla="*/ 98999 w 198004"/>
                      <a:gd name="connsiteY21" fmla="*/ 28112 h 311678"/>
                      <a:gd name="connsiteX22" fmla="*/ 28112 w 198004"/>
                      <a:gd name="connsiteY22" fmla="*/ 99006 h 311678"/>
                      <a:gd name="connsiteX23" fmla="*/ 98999 w 198004"/>
                      <a:gd name="connsiteY23" fmla="*/ 169899 h 311678"/>
                      <a:gd name="connsiteX24" fmla="*/ 169892 w 198004"/>
                      <a:gd name="connsiteY24" fmla="*/ 99006 h 311678"/>
                      <a:gd name="connsiteX25" fmla="*/ 98999 w 198004"/>
                      <a:gd name="connsiteY25" fmla="*/ 28112 h 3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004" h="311678">
                        <a:moveTo>
                          <a:pt x="57444" y="311679"/>
                        </a:moveTo>
                        <a:lnTo>
                          <a:pt x="57444" y="282341"/>
                        </a:lnTo>
                        <a:cubicBezTo>
                          <a:pt x="57444" y="267679"/>
                          <a:pt x="58669" y="250565"/>
                          <a:pt x="61114" y="234677"/>
                        </a:cubicBezTo>
                        <a:lnTo>
                          <a:pt x="67223" y="193121"/>
                        </a:lnTo>
                        <a:cubicBezTo>
                          <a:pt x="28112" y="179672"/>
                          <a:pt x="0" y="141787"/>
                          <a:pt x="0" y="99006"/>
                        </a:cubicBezTo>
                        <a:cubicBezTo>
                          <a:pt x="0" y="44007"/>
                          <a:pt x="44000" y="0"/>
                          <a:pt x="98999" y="0"/>
                        </a:cubicBezTo>
                        <a:cubicBezTo>
                          <a:pt x="154004" y="0"/>
                          <a:pt x="198004" y="44007"/>
                          <a:pt x="198004" y="99006"/>
                        </a:cubicBezTo>
                        <a:cubicBezTo>
                          <a:pt x="198004" y="140561"/>
                          <a:pt x="171112" y="177227"/>
                          <a:pt x="133227" y="191896"/>
                        </a:cubicBezTo>
                        <a:lnTo>
                          <a:pt x="139336" y="234677"/>
                        </a:lnTo>
                        <a:cubicBezTo>
                          <a:pt x="141780" y="251784"/>
                          <a:pt x="143006" y="267679"/>
                          <a:pt x="143006" y="282341"/>
                        </a:cubicBezTo>
                        <a:lnTo>
                          <a:pt x="143006" y="311679"/>
                        </a:lnTo>
                        <a:lnTo>
                          <a:pt x="57444" y="311679"/>
                        </a:lnTo>
                        <a:close/>
                        <a:moveTo>
                          <a:pt x="114894" y="283567"/>
                        </a:moveTo>
                        <a:cubicBezTo>
                          <a:pt x="114894" y="268898"/>
                          <a:pt x="113668" y="254229"/>
                          <a:pt x="111223" y="238341"/>
                        </a:cubicBezTo>
                        <a:lnTo>
                          <a:pt x="105115" y="196785"/>
                        </a:lnTo>
                        <a:cubicBezTo>
                          <a:pt x="102669" y="196785"/>
                          <a:pt x="101444" y="196785"/>
                          <a:pt x="98999" y="196785"/>
                        </a:cubicBezTo>
                        <a:cubicBezTo>
                          <a:pt x="97780" y="196785"/>
                          <a:pt x="96554" y="196785"/>
                          <a:pt x="95335" y="196785"/>
                        </a:cubicBezTo>
                        <a:lnTo>
                          <a:pt x="89226" y="238341"/>
                        </a:lnTo>
                        <a:cubicBezTo>
                          <a:pt x="86782" y="253010"/>
                          <a:pt x="85556" y="267679"/>
                          <a:pt x="85556" y="282341"/>
                        </a:cubicBezTo>
                        <a:lnTo>
                          <a:pt x="85556" y="283567"/>
                        </a:lnTo>
                        <a:lnTo>
                          <a:pt x="114894" y="283567"/>
                        </a:lnTo>
                        <a:close/>
                        <a:moveTo>
                          <a:pt x="98999" y="28112"/>
                        </a:moveTo>
                        <a:cubicBezTo>
                          <a:pt x="59888" y="28112"/>
                          <a:pt x="28112" y="59895"/>
                          <a:pt x="28112" y="99006"/>
                        </a:cubicBezTo>
                        <a:cubicBezTo>
                          <a:pt x="28112" y="138116"/>
                          <a:pt x="59888" y="169899"/>
                          <a:pt x="98999" y="169899"/>
                        </a:cubicBezTo>
                        <a:cubicBezTo>
                          <a:pt x="138116" y="169899"/>
                          <a:pt x="169892" y="138116"/>
                          <a:pt x="169892" y="99006"/>
                        </a:cubicBezTo>
                        <a:cubicBezTo>
                          <a:pt x="169892" y="59895"/>
                          <a:pt x="138116" y="28112"/>
                          <a:pt x="98999" y="28112"/>
                        </a:cubicBezTo>
                        <a:close/>
                      </a:path>
                    </a:pathLst>
                  </a:custGeom>
                  <a:solidFill>
                    <a:srgbClr val="FFFFFF"/>
                  </a:solidFill>
                  <a:ln w="6417"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A67B5F5A-83B9-41A3-A907-315EC0049EDD}"/>
                      </a:ext>
                    </a:extLst>
                  </p:cNvPr>
                  <p:cNvSpPr/>
                  <p:nvPr/>
                </p:nvSpPr>
                <p:spPr>
                  <a:xfrm>
                    <a:off x="3902967" y="3749842"/>
                    <a:ext cx="210228" cy="325122"/>
                  </a:xfrm>
                  <a:custGeom>
                    <a:avLst/>
                    <a:gdLst>
                      <a:gd name="connsiteX0" fmla="*/ 105115 w 210228"/>
                      <a:gd name="connsiteY0" fmla="*/ 12224 h 325122"/>
                      <a:gd name="connsiteX1" fmla="*/ 198004 w 210228"/>
                      <a:gd name="connsiteY1" fmla="*/ 105114 h 325122"/>
                      <a:gd name="connsiteX2" fmla="*/ 132007 w 210228"/>
                      <a:gd name="connsiteY2" fmla="*/ 194341 h 325122"/>
                      <a:gd name="connsiteX3" fmla="*/ 134452 w 210228"/>
                      <a:gd name="connsiteY3" fmla="*/ 206558 h 325122"/>
                      <a:gd name="connsiteX4" fmla="*/ 139336 w 210228"/>
                      <a:gd name="connsiteY4" fmla="*/ 242005 h 325122"/>
                      <a:gd name="connsiteX5" fmla="*/ 143006 w 210228"/>
                      <a:gd name="connsiteY5" fmla="*/ 288450 h 325122"/>
                      <a:gd name="connsiteX6" fmla="*/ 143006 w 210228"/>
                      <a:gd name="connsiteY6" fmla="*/ 311673 h 325122"/>
                      <a:gd name="connsiteX7" fmla="*/ 69668 w 210228"/>
                      <a:gd name="connsiteY7" fmla="*/ 311673 h 325122"/>
                      <a:gd name="connsiteX8" fmla="*/ 69668 w 210228"/>
                      <a:gd name="connsiteY8" fmla="*/ 288450 h 325122"/>
                      <a:gd name="connsiteX9" fmla="*/ 73338 w 210228"/>
                      <a:gd name="connsiteY9" fmla="*/ 242005 h 325122"/>
                      <a:gd name="connsiteX10" fmla="*/ 78228 w 210228"/>
                      <a:gd name="connsiteY10" fmla="*/ 206558 h 325122"/>
                      <a:gd name="connsiteX11" fmla="*/ 80673 w 210228"/>
                      <a:gd name="connsiteY11" fmla="*/ 194341 h 325122"/>
                      <a:gd name="connsiteX12" fmla="*/ 13443 w 210228"/>
                      <a:gd name="connsiteY12" fmla="*/ 105114 h 325122"/>
                      <a:gd name="connsiteX13" fmla="*/ 105115 w 210228"/>
                      <a:gd name="connsiteY13" fmla="*/ 12224 h 325122"/>
                      <a:gd name="connsiteX14" fmla="*/ 105115 w 210228"/>
                      <a:gd name="connsiteY14" fmla="*/ 180891 h 325122"/>
                      <a:gd name="connsiteX15" fmla="*/ 182117 w 210228"/>
                      <a:gd name="connsiteY15" fmla="*/ 103889 h 325122"/>
                      <a:gd name="connsiteX16" fmla="*/ 105115 w 210228"/>
                      <a:gd name="connsiteY16" fmla="*/ 26887 h 325122"/>
                      <a:gd name="connsiteX17" fmla="*/ 28112 w 210228"/>
                      <a:gd name="connsiteY17" fmla="*/ 103889 h 325122"/>
                      <a:gd name="connsiteX18" fmla="*/ 105115 w 210228"/>
                      <a:gd name="connsiteY18" fmla="*/ 180891 h 325122"/>
                      <a:gd name="connsiteX19" fmla="*/ 105115 w 210228"/>
                      <a:gd name="connsiteY19" fmla="*/ 198004 h 325122"/>
                      <a:gd name="connsiteX20" fmla="*/ 96561 w 210228"/>
                      <a:gd name="connsiteY20" fmla="*/ 198004 h 325122"/>
                      <a:gd name="connsiteX21" fmla="*/ 94116 w 210228"/>
                      <a:gd name="connsiteY21" fmla="*/ 210229 h 325122"/>
                      <a:gd name="connsiteX22" fmla="*/ 89226 w 210228"/>
                      <a:gd name="connsiteY22" fmla="*/ 244450 h 325122"/>
                      <a:gd name="connsiteX23" fmla="*/ 85556 w 210228"/>
                      <a:gd name="connsiteY23" fmla="*/ 288450 h 325122"/>
                      <a:gd name="connsiteX24" fmla="*/ 85556 w 210228"/>
                      <a:gd name="connsiteY24" fmla="*/ 295784 h 325122"/>
                      <a:gd name="connsiteX25" fmla="*/ 125892 w 210228"/>
                      <a:gd name="connsiteY25" fmla="*/ 295784 h 325122"/>
                      <a:gd name="connsiteX26" fmla="*/ 125892 w 210228"/>
                      <a:gd name="connsiteY26" fmla="*/ 288450 h 325122"/>
                      <a:gd name="connsiteX27" fmla="*/ 122228 w 210228"/>
                      <a:gd name="connsiteY27" fmla="*/ 244450 h 325122"/>
                      <a:gd name="connsiteX28" fmla="*/ 117338 w 210228"/>
                      <a:gd name="connsiteY28" fmla="*/ 210229 h 325122"/>
                      <a:gd name="connsiteX29" fmla="*/ 114894 w 210228"/>
                      <a:gd name="connsiteY29" fmla="*/ 198004 h 325122"/>
                      <a:gd name="connsiteX30" fmla="*/ 105115 w 210228"/>
                      <a:gd name="connsiteY30" fmla="*/ 198004 h 325122"/>
                      <a:gd name="connsiteX31" fmla="*/ 105115 w 210228"/>
                      <a:gd name="connsiteY31" fmla="*/ 0 h 325122"/>
                      <a:gd name="connsiteX32" fmla="*/ 0 w 210228"/>
                      <a:gd name="connsiteY32" fmla="*/ 105114 h 325122"/>
                      <a:gd name="connsiteX33" fmla="*/ 66004 w 210228"/>
                      <a:gd name="connsiteY33" fmla="*/ 202894 h 325122"/>
                      <a:gd name="connsiteX34" fmla="*/ 66004 w 210228"/>
                      <a:gd name="connsiteY34" fmla="*/ 205339 h 325122"/>
                      <a:gd name="connsiteX35" fmla="*/ 61114 w 210228"/>
                      <a:gd name="connsiteY35" fmla="*/ 240786 h 325122"/>
                      <a:gd name="connsiteX36" fmla="*/ 57450 w 210228"/>
                      <a:gd name="connsiteY36" fmla="*/ 289676 h 325122"/>
                      <a:gd name="connsiteX37" fmla="*/ 57450 w 210228"/>
                      <a:gd name="connsiteY37" fmla="*/ 312898 h 325122"/>
                      <a:gd name="connsiteX38" fmla="*/ 57450 w 210228"/>
                      <a:gd name="connsiteY38" fmla="*/ 325122 h 325122"/>
                      <a:gd name="connsiteX39" fmla="*/ 69668 w 210228"/>
                      <a:gd name="connsiteY39" fmla="*/ 325122 h 325122"/>
                      <a:gd name="connsiteX40" fmla="*/ 143006 w 210228"/>
                      <a:gd name="connsiteY40" fmla="*/ 325122 h 325122"/>
                      <a:gd name="connsiteX41" fmla="*/ 155230 w 210228"/>
                      <a:gd name="connsiteY41" fmla="*/ 325122 h 325122"/>
                      <a:gd name="connsiteX42" fmla="*/ 155230 w 210228"/>
                      <a:gd name="connsiteY42" fmla="*/ 312898 h 325122"/>
                      <a:gd name="connsiteX43" fmla="*/ 155230 w 210228"/>
                      <a:gd name="connsiteY43" fmla="*/ 289676 h 325122"/>
                      <a:gd name="connsiteX44" fmla="*/ 151560 w 210228"/>
                      <a:gd name="connsiteY44" fmla="*/ 240786 h 325122"/>
                      <a:gd name="connsiteX45" fmla="*/ 145451 w 210228"/>
                      <a:gd name="connsiteY45" fmla="*/ 205339 h 325122"/>
                      <a:gd name="connsiteX46" fmla="*/ 145451 w 210228"/>
                      <a:gd name="connsiteY46" fmla="*/ 202894 h 325122"/>
                      <a:gd name="connsiteX47" fmla="*/ 210229 w 210228"/>
                      <a:gd name="connsiteY47" fmla="*/ 105114 h 325122"/>
                      <a:gd name="connsiteX48" fmla="*/ 105115 w 210228"/>
                      <a:gd name="connsiteY48" fmla="*/ 0 h 325122"/>
                      <a:gd name="connsiteX49" fmla="*/ 105115 w 210228"/>
                      <a:gd name="connsiteY49" fmla="*/ 168673 h 325122"/>
                      <a:gd name="connsiteX50" fmla="*/ 40336 w 210228"/>
                      <a:gd name="connsiteY50" fmla="*/ 103889 h 325122"/>
                      <a:gd name="connsiteX51" fmla="*/ 105115 w 210228"/>
                      <a:gd name="connsiteY51" fmla="*/ 39111 h 325122"/>
                      <a:gd name="connsiteX52" fmla="*/ 169892 w 210228"/>
                      <a:gd name="connsiteY52" fmla="*/ 103889 h 325122"/>
                      <a:gd name="connsiteX53" fmla="*/ 105115 w 210228"/>
                      <a:gd name="connsiteY53" fmla="*/ 168673 h 325122"/>
                      <a:gd name="connsiteX54" fmla="*/ 97780 w 210228"/>
                      <a:gd name="connsiteY54" fmla="*/ 283560 h 325122"/>
                      <a:gd name="connsiteX55" fmla="*/ 101450 w 210228"/>
                      <a:gd name="connsiteY55" fmla="*/ 245675 h 325122"/>
                      <a:gd name="connsiteX56" fmla="*/ 106340 w 210228"/>
                      <a:gd name="connsiteY56" fmla="*/ 212673 h 325122"/>
                      <a:gd name="connsiteX57" fmla="*/ 111223 w 210228"/>
                      <a:gd name="connsiteY57" fmla="*/ 245675 h 325122"/>
                      <a:gd name="connsiteX58" fmla="*/ 114894 w 210228"/>
                      <a:gd name="connsiteY58" fmla="*/ 283560 h 325122"/>
                      <a:gd name="connsiteX59" fmla="*/ 97780 w 210228"/>
                      <a:gd name="connsiteY59" fmla="*/ 283560 h 32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10228" h="325122">
                        <a:moveTo>
                          <a:pt x="105115" y="12224"/>
                        </a:moveTo>
                        <a:cubicBezTo>
                          <a:pt x="156449" y="12224"/>
                          <a:pt x="198004" y="53780"/>
                          <a:pt x="198004" y="105114"/>
                        </a:cubicBezTo>
                        <a:cubicBezTo>
                          <a:pt x="198004" y="146670"/>
                          <a:pt x="169892" y="182116"/>
                          <a:pt x="132007" y="194341"/>
                        </a:cubicBezTo>
                        <a:lnTo>
                          <a:pt x="134452" y="206558"/>
                        </a:lnTo>
                        <a:lnTo>
                          <a:pt x="139336" y="242005"/>
                        </a:lnTo>
                        <a:cubicBezTo>
                          <a:pt x="141780" y="257893"/>
                          <a:pt x="143006" y="273787"/>
                          <a:pt x="143006" y="288450"/>
                        </a:cubicBezTo>
                        <a:lnTo>
                          <a:pt x="143006" y="311673"/>
                        </a:lnTo>
                        <a:lnTo>
                          <a:pt x="69668" y="311673"/>
                        </a:lnTo>
                        <a:lnTo>
                          <a:pt x="69668" y="288450"/>
                        </a:lnTo>
                        <a:cubicBezTo>
                          <a:pt x="69668" y="273787"/>
                          <a:pt x="70893" y="257893"/>
                          <a:pt x="73338" y="242005"/>
                        </a:cubicBezTo>
                        <a:lnTo>
                          <a:pt x="78228" y="206558"/>
                        </a:lnTo>
                        <a:lnTo>
                          <a:pt x="80673" y="194341"/>
                        </a:lnTo>
                        <a:cubicBezTo>
                          <a:pt x="41556" y="183336"/>
                          <a:pt x="13443" y="147895"/>
                          <a:pt x="13443" y="105114"/>
                        </a:cubicBezTo>
                        <a:cubicBezTo>
                          <a:pt x="12224" y="53780"/>
                          <a:pt x="53780" y="12224"/>
                          <a:pt x="105115" y="12224"/>
                        </a:cubicBezTo>
                        <a:close/>
                        <a:moveTo>
                          <a:pt x="105115" y="180891"/>
                        </a:moveTo>
                        <a:cubicBezTo>
                          <a:pt x="146670" y="180891"/>
                          <a:pt x="182117" y="146670"/>
                          <a:pt x="182117" y="103889"/>
                        </a:cubicBezTo>
                        <a:cubicBezTo>
                          <a:pt x="182117" y="61114"/>
                          <a:pt x="147896" y="26887"/>
                          <a:pt x="105115" y="26887"/>
                        </a:cubicBezTo>
                        <a:cubicBezTo>
                          <a:pt x="62334" y="26887"/>
                          <a:pt x="28112" y="61114"/>
                          <a:pt x="28112" y="103889"/>
                        </a:cubicBezTo>
                        <a:cubicBezTo>
                          <a:pt x="28112" y="146670"/>
                          <a:pt x="63559" y="180891"/>
                          <a:pt x="105115" y="180891"/>
                        </a:cubicBezTo>
                        <a:close/>
                        <a:moveTo>
                          <a:pt x="105115" y="198004"/>
                        </a:moveTo>
                        <a:cubicBezTo>
                          <a:pt x="102669" y="198004"/>
                          <a:pt x="99006" y="198004"/>
                          <a:pt x="96561" y="198004"/>
                        </a:cubicBezTo>
                        <a:lnTo>
                          <a:pt x="94116" y="210229"/>
                        </a:lnTo>
                        <a:lnTo>
                          <a:pt x="89226" y="244450"/>
                        </a:lnTo>
                        <a:cubicBezTo>
                          <a:pt x="86782" y="259119"/>
                          <a:pt x="85556" y="275007"/>
                          <a:pt x="85556" y="288450"/>
                        </a:cubicBezTo>
                        <a:lnTo>
                          <a:pt x="85556" y="295784"/>
                        </a:lnTo>
                        <a:lnTo>
                          <a:pt x="125892" y="295784"/>
                        </a:lnTo>
                        <a:lnTo>
                          <a:pt x="125892" y="288450"/>
                        </a:lnTo>
                        <a:cubicBezTo>
                          <a:pt x="125892" y="273787"/>
                          <a:pt x="124673" y="259119"/>
                          <a:pt x="122228" y="244450"/>
                        </a:cubicBezTo>
                        <a:lnTo>
                          <a:pt x="117338" y="210229"/>
                        </a:lnTo>
                        <a:lnTo>
                          <a:pt x="114894" y="198004"/>
                        </a:lnTo>
                        <a:cubicBezTo>
                          <a:pt x="112449" y="196785"/>
                          <a:pt x="108785" y="198004"/>
                          <a:pt x="105115" y="198004"/>
                        </a:cubicBezTo>
                        <a:close/>
                        <a:moveTo>
                          <a:pt x="105115" y="0"/>
                        </a:moveTo>
                        <a:cubicBezTo>
                          <a:pt x="47671" y="0"/>
                          <a:pt x="0" y="47671"/>
                          <a:pt x="0" y="105114"/>
                        </a:cubicBezTo>
                        <a:cubicBezTo>
                          <a:pt x="0" y="147895"/>
                          <a:pt x="26893" y="187006"/>
                          <a:pt x="66004" y="202894"/>
                        </a:cubicBezTo>
                        <a:lnTo>
                          <a:pt x="66004" y="205339"/>
                        </a:lnTo>
                        <a:lnTo>
                          <a:pt x="61114" y="240786"/>
                        </a:lnTo>
                        <a:cubicBezTo>
                          <a:pt x="58669" y="257893"/>
                          <a:pt x="57450" y="273787"/>
                          <a:pt x="57450" y="289676"/>
                        </a:cubicBezTo>
                        <a:lnTo>
                          <a:pt x="57450" y="312898"/>
                        </a:lnTo>
                        <a:lnTo>
                          <a:pt x="57450" y="325122"/>
                        </a:lnTo>
                        <a:lnTo>
                          <a:pt x="69668" y="325122"/>
                        </a:lnTo>
                        <a:lnTo>
                          <a:pt x="143006" y="325122"/>
                        </a:lnTo>
                        <a:lnTo>
                          <a:pt x="155230" y="325122"/>
                        </a:lnTo>
                        <a:lnTo>
                          <a:pt x="155230" y="312898"/>
                        </a:lnTo>
                        <a:lnTo>
                          <a:pt x="155230" y="289676"/>
                        </a:lnTo>
                        <a:cubicBezTo>
                          <a:pt x="155230" y="273787"/>
                          <a:pt x="154004" y="257893"/>
                          <a:pt x="151560" y="240786"/>
                        </a:cubicBezTo>
                        <a:lnTo>
                          <a:pt x="145451" y="205339"/>
                        </a:lnTo>
                        <a:lnTo>
                          <a:pt x="145451" y="202894"/>
                        </a:lnTo>
                        <a:cubicBezTo>
                          <a:pt x="184561" y="185780"/>
                          <a:pt x="210229" y="146670"/>
                          <a:pt x="210229" y="105114"/>
                        </a:cubicBezTo>
                        <a:cubicBezTo>
                          <a:pt x="210229" y="47671"/>
                          <a:pt x="162558" y="0"/>
                          <a:pt x="105115" y="0"/>
                        </a:cubicBezTo>
                        <a:close/>
                        <a:moveTo>
                          <a:pt x="105115" y="168673"/>
                        </a:moveTo>
                        <a:cubicBezTo>
                          <a:pt x="69668" y="168673"/>
                          <a:pt x="40336" y="139335"/>
                          <a:pt x="40336" y="103889"/>
                        </a:cubicBezTo>
                        <a:cubicBezTo>
                          <a:pt x="40336" y="68448"/>
                          <a:pt x="69668" y="39111"/>
                          <a:pt x="105115" y="39111"/>
                        </a:cubicBezTo>
                        <a:cubicBezTo>
                          <a:pt x="140561" y="39111"/>
                          <a:pt x="169892" y="68448"/>
                          <a:pt x="169892" y="103889"/>
                        </a:cubicBezTo>
                        <a:cubicBezTo>
                          <a:pt x="169892" y="140561"/>
                          <a:pt x="140561" y="168673"/>
                          <a:pt x="105115" y="168673"/>
                        </a:cubicBezTo>
                        <a:close/>
                        <a:moveTo>
                          <a:pt x="97780" y="283560"/>
                        </a:moveTo>
                        <a:cubicBezTo>
                          <a:pt x="97780" y="271343"/>
                          <a:pt x="99006" y="259119"/>
                          <a:pt x="101450" y="245675"/>
                        </a:cubicBezTo>
                        <a:lnTo>
                          <a:pt x="106340" y="212673"/>
                        </a:lnTo>
                        <a:lnTo>
                          <a:pt x="111223" y="245675"/>
                        </a:lnTo>
                        <a:cubicBezTo>
                          <a:pt x="112449" y="259119"/>
                          <a:pt x="113668" y="271343"/>
                          <a:pt x="114894" y="283560"/>
                        </a:cubicBezTo>
                        <a:lnTo>
                          <a:pt x="97780" y="283560"/>
                        </a:lnTo>
                        <a:close/>
                      </a:path>
                    </a:pathLst>
                  </a:custGeom>
                  <a:solidFill>
                    <a:srgbClr val="FFFFFF"/>
                  </a:solidFill>
                  <a:ln w="6417" cap="flat">
                    <a:noFill/>
                    <a:prstDash val="solid"/>
                    <a:miter/>
                  </a:ln>
                </p:spPr>
                <p:txBody>
                  <a:bodyPr rtlCol="0" anchor="ctr"/>
                  <a:lstStyle/>
                  <a:p>
                    <a:endParaRPr lang="en-US"/>
                  </a:p>
                </p:txBody>
              </p:sp>
            </p:grpSp>
            <p:grpSp>
              <p:nvGrpSpPr>
                <p:cNvPr id="508" name="Graphic 3">
                  <a:extLst>
                    <a:ext uri="{FF2B5EF4-FFF2-40B4-BE49-F238E27FC236}">
                      <a16:creationId xmlns:a16="http://schemas.microsoft.com/office/drawing/2014/main" id="{CBF8927A-DEE7-40AF-B5FA-C84221FA01A3}"/>
                    </a:ext>
                  </a:extLst>
                </p:cNvPr>
                <p:cNvGrpSpPr/>
                <p:nvPr/>
              </p:nvGrpSpPr>
              <p:grpSpPr>
                <a:xfrm>
                  <a:off x="3942077" y="3792623"/>
                  <a:ext cx="134452" cy="125892"/>
                  <a:chOff x="3942077" y="3792623"/>
                  <a:chExt cx="134452" cy="125892"/>
                </a:xfrm>
                <a:solidFill>
                  <a:srgbClr val="FFFFFF"/>
                </a:solidFill>
              </p:grpSpPr>
              <p:sp>
                <p:nvSpPr>
                  <p:cNvPr id="509" name="Freeform: Shape 508">
                    <a:extLst>
                      <a:ext uri="{FF2B5EF4-FFF2-40B4-BE49-F238E27FC236}">
                        <a16:creationId xmlns:a16="http://schemas.microsoft.com/office/drawing/2014/main" id="{9CBC6A1B-295A-4B03-93D9-0C01303D9680}"/>
                      </a:ext>
                    </a:extLst>
                  </p:cNvPr>
                  <p:cNvSpPr/>
                  <p:nvPr/>
                </p:nvSpPr>
                <p:spPr>
                  <a:xfrm>
                    <a:off x="3950637" y="3798731"/>
                    <a:ext cx="117332" cy="112448"/>
                  </a:xfrm>
                  <a:custGeom>
                    <a:avLst/>
                    <a:gdLst>
                      <a:gd name="connsiteX0" fmla="*/ 40330 w 117332"/>
                      <a:gd name="connsiteY0" fmla="*/ 112449 h 112448"/>
                      <a:gd name="connsiteX1" fmla="*/ 40330 w 117332"/>
                      <a:gd name="connsiteY1" fmla="*/ 96561 h 112448"/>
                      <a:gd name="connsiteX2" fmla="*/ 34221 w 117332"/>
                      <a:gd name="connsiteY2" fmla="*/ 92890 h 112448"/>
                      <a:gd name="connsiteX3" fmla="*/ 19552 w 117332"/>
                      <a:gd name="connsiteY3" fmla="*/ 101450 h 112448"/>
                      <a:gd name="connsiteX4" fmla="*/ 0 w 117332"/>
                      <a:gd name="connsiteY4" fmla="*/ 68449 h 112448"/>
                      <a:gd name="connsiteX5" fmla="*/ 14663 w 117332"/>
                      <a:gd name="connsiteY5" fmla="*/ 59888 h 112448"/>
                      <a:gd name="connsiteX6" fmla="*/ 14663 w 117332"/>
                      <a:gd name="connsiteY6" fmla="*/ 56225 h 112448"/>
                      <a:gd name="connsiteX7" fmla="*/ 14663 w 117332"/>
                      <a:gd name="connsiteY7" fmla="*/ 52560 h 112448"/>
                      <a:gd name="connsiteX8" fmla="*/ 0 w 117332"/>
                      <a:gd name="connsiteY8" fmla="*/ 44000 h 112448"/>
                      <a:gd name="connsiteX9" fmla="*/ 19552 w 117332"/>
                      <a:gd name="connsiteY9" fmla="*/ 10999 h 112448"/>
                      <a:gd name="connsiteX10" fmla="*/ 34221 w 117332"/>
                      <a:gd name="connsiteY10" fmla="*/ 19559 h 112448"/>
                      <a:gd name="connsiteX11" fmla="*/ 40330 w 117332"/>
                      <a:gd name="connsiteY11" fmla="*/ 15888 h 112448"/>
                      <a:gd name="connsiteX12" fmla="*/ 40330 w 117332"/>
                      <a:gd name="connsiteY12" fmla="*/ 0 h 112448"/>
                      <a:gd name="connsiteX13" fmla="*/ 77002 w 117332"/>
                      <a:gd name="connsiteY13" fmla="*/ 0 h 112448"/>
                      <a:gd name="connsiteX14" fmla="*/ 77002 w 117332"/>
                      <a:gd name="connsiteY14" fmla="*/ 15888 h 112448"/>
                      <a:gd name="connsiteX15" fmla="*/ 83111 w 117332"/>
                      <a:gd name="connsiteY15" fmla="*/ 19559 h 112448"/>
                      <a:gd name="connsiteX16" fmla="*/ 97780 w 117332"/>
                      <a:gd name="connsiteY16" fmla="*/ 10999 h 112448"/>
                      <a:gd name="connsiteX17" fmla="*/ 117332 w 117332"/>
                      <a:gd name="connsiteY17" fmla="*/ 44000 h 112448"/>
                      <a:gd name="connsiteX18" fmla="*/ 102669 w 117332"/>
                      <a:gd name="connsiteY18" fmla="*/ 52560 h 112448"/>
                      <a:gd name="connsiteX19" fmla="*/ 102669 w 117332"/>
                      <a:gd name="connsiteY19" fmla="*/ 56225 h 112448"/>
                      <a:gd name="connsiteX20" fmla="*/ 102669 w 117332"/>
                      <a:gd name="connsiteY20" fmla="*/ 59888 h 112448"/>
                      <a:gd name="connsiteX21" fmla="*/ 117332 w 117332"/>
                      <a:gd name="connsiteY21" fmla="*/ 68449 h 112448"/>
                      <a:gd name="connsiteX22" fmla="*/ 97780 w 117332"/>
                      <a:gd name="connsiteY22" fmla="*/ 101450 h 112448"/>
                      <a:gd name="connsiteX23" fmla="*/ 83111 w 117332"/>
                      <a:gd name="connsiteY23" fmla="*/ 92890 h 112448"/>
                      <a:gd name="connsiteX24" fmla="*/ 77002 w 117332"/>
                      <a:gd name="connsiteY24" fmla="*/ 96561 h 112448"/>
                      <a:gd name="connsiteX25" fmla="*/ 77002 w 117332"/>
                      <a:gd name="connsiteY25" fmla="*/ 112449 h 112448"/>
                      <a:gd name="connsiteX26" fmla="*/ 40330 w 117332"/>
                      <a:gd name="connsiteY26" fmla="*/ 112449 h 112448"/>
                      <a:gd name="connsiteX27" fmla="*/ 58663 w 117332"/>
                      <a:gd name="connsiteY27" fmla="*/ 40336 h 112448"/>
                      <a:gd name="connsiteX28" fmla="*/ 42775 w 117332"/>
                      <a:gd name="connsiteY28" fmla="*/ 56225 h 112448"/>
                      <a:gd name="connsiteX29" fmla="*/ 58663 w 117332"/>
                      <a:gd name="connsiteY29" fmla="*/ 72113 h 112448"/>
                      <a:gd name="connsiteX30" fmla="*/ 74557 w 117332"/>
                      <a:gd name="connsiteY30" fmla="*/ 56225 h 112448"/>
                      <a:gd name="connsiteX31" fmla="*/ 58663 w 117332"/>
                      <a:gd name="connsiteY31" fmla="*/ 40336 h 11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7332" h="112448">
                        <a:moveTo>
                          <a:pt x="40330" y="112449"/>
                        </a:moveTo>
                        <a:lnTo>
                          <a:pt x="40330" y="96561"/>
                        </a:lnTo>
                        <a:cubicBezTo>
                          <a:pt x="37885" y="95335"/>
                          <a:pt x="35440" y="94116"/>
                          <a:pt x="34221" y="92890"/>
                        </a:cubicBezTo>
                        <a:lnTo>
                          <a:pt x="19552" y="101450"/>
                        </a:lnTo>
                        <a:lnTo>
                          <a:pt x="0" y="68449"/>
                        </a:lnTo>
                        <a:lnTo>
                          <a:pt x="14663" y="59888"/>
                        </a:lnTo>
                        <a:cubicBezTo>
                          <a:pt x="14663" y="58669"/>
                          <a:pt x="14663" y="57450"/>
                          <a:pt x="14663" y="56225"/>
                        </a:cubicBezTo>
                        <a:cubicBezTo>
                          <a:pt x="14663" y="55005"/>
                          <a:pt x="14663" y="53780"/>
                          <a:pt x="14663" y="52560"/>
                        </a:cubicBezTo>
                        <a:lnTo>
                          <a:pt x="0" y="44000"/>
                        </a:lnTo>
                        <a:lnTo>
                          <a:pt x="19552" y="10999"/>
                        </a:lnTo>
                        <a:lnTo>
                          <a:pt x="34221" y="19559"/>
                        </a:lnTo>
                        <a:cubicBezTo>
                          <a:pt x="36666" y="18333"/>
                          <a:pt x="37885" y="17114"/>
                          <a:pt x="40330" y="15888"/>
                        </a:cubicBezTo>
                        <a:lnTo>
                          <a:pt x="40330" y="0"/>
                        </a:lnTo>
                        <a:lnTo>
                          <a:pt x="77002" y="0"/>
                        </a:lnTo>
                        <a:lnTo>
                          <a:pt x="77002" y="15888"/>
                        </a:lnTo>
                        <a:cubicBezTo>
                          <a:pt x="79447" y="17114"/>
                          <a:pt x="80666" y="18333"/>
                          <a:pt x="83111" y="19559"/>
                        </a:cubicBezTo>
                        <a:lnTo>
                          <a:pt x="97780" y="10999"/>
                        </a:lnTo>
                        <a:lnTo>
                          <a:pt x="117332" y="44000"/>
                        </a:lnTo>
                        <a:lnTo>
                          <a:pt x="102669" y="52560"/>
                        </a:lnTo>
                        <a:cubicBezTo>
                          <a:pt x="102669" y="53780"/>
                          <a:pt x="102669" y="55005"/>
                          <a:pt x="102669" y="56225"/>
                        </a:cubicBezTo>
                        <a:cubicBezTo>
                          <a:pt x="102669" y="57450"/>
                          <a:pt x="102669" y="58669"/>
                          <a:pt x="102669" y="59888"/>
                        </a:cubicBezTo>
                        <a:lnTo>
                          <a:pt x="117332" y="68449"/>
                        </a:lnTo>
                        <a:lnTo>
                          <a:pt x="97780" y="101450"/>
                        </a:lnTo>
                        <a:lnTo>
                          <a:pt x="83111" y="92890"/>
                        </a:lnTo>
                        <a:cubicBezTo>
                          <a:pt x="80666" y="94116"/>
                          <a:pt x="79447" y="95335"/>
                          <a:pt x="77002" y="96561"/>
                        </a:cubicBezTo>
                        <a:lnTo>
                          <a:pt x="77002" y="112449"/>
                        </a:lnTo>
                        <a:lnTo>
                          <a:pt x="40330" y="112449"/>
                        </a:lnTo>
                        <a:close/>
                        <a:moveTo>
                          <a:pt x="58663" y="40336"/>
                        </a:moveTo>
                        <a:cubicBezTo>
                          <a:pt x="50109" y="40336"/>
                          <a:pt x="42775" y="47671"/>
                          <a:pt x="42775" y="56225"/>
                        </a:cubicBezTo>
                        <a:cubicBezTo>
                          <a:pt x="42775" y="64778"/>
                          <a:pt x="50109" y="72113"/>
                          <a:pt x="58663" y="72113"/>
                        </a:cubicBezTo>
                        <a:cubicBezTo>
                          <a:pt x="67223" y="72113"/>
                          <a:pt x="74557" y="64778"/>
                          <a:pt x="74557" y="56225"/>
                        </a:cubicBezTo>
                        <a:cubicBezTo>
                          <a:pt x="74557" y="47671"/>
                          <a:pt x="67223" y="40336"/>
                          <a:pt x="58663" y="40336"/>
                        </a:cubicBezTo>
                        <a:close/>
                      </a:path>
                    </a:pathLst>
                  </a:custGeom>
                  <a:solidFill>
                    <a:srgbClr val="FFFFFF"/>
                  </a:solidFill>
                  <a:ln w="6417"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F4D400A4-026A-474A-AE36-1789B433F2E3}"/>
                      </a:ext>
                    </a:extLst>
                  </p:cNvPr>
                  <p:cNvSpPr/>
                  <p:nvPr/>
                </p:nvSpPr>
                <p:spPr>
                  <a:xfrm>
                    <a:off x="3942077" y="3792623"/>
                    <a:ext cx="134452" cy="125892"/>
                  </a:xfrm>
                  <a:custGeom>
                    <a:avLst/>
                    <a:gdLst>
                      <a:gd name="connsiteX0" fmla="*/ 79447 w 134452"/>
                      <a:gd name="connsiteY0" fmla="*/ 12224 h 125892"/>
                      <a:gd name="connsiteX1" fmla="*/ 79447 w 134452"/>
                      <a:gd name="connsiteY1" fmla="*/ 26887 h 125892"/>
                      <a:gd name="connsiteX2" fmla="*/ 90452 w 134452"/>
                      <a:gd name="connsiteY2" fmla="*/ 33002 h 125892"/>
                      <a:gd name="connsiteX3" fmla="*/ 102669 w 134452"/>
                      <a:gd name="connsiteY3" fmla="*/ 25667 h 125892"/>
                      <a:gd name="connsiteX4" fmla="*/ 116119 w 134452"/>
                      <a:gd name="connsiteY4" fmla="*/ 48890 h 125892"/>
                      <a:gd name="connsiteX5" fmla="*/ 103895 w 134452"/>
                      <a:gd name="connsiteY5" fmla="*/ 56224 h 125892"/>
                      <a:gd name="connsiteX6" fmla="*/ 103895 w 134452"/>
                      <a:gd name="connsiteY6" fmla="*/ 62333 h 125892"/>
                      <a:gd name="connsiteX7" fmla="*/ 103895 w 134452"/>
                      <a:gd name="connsiteY7" fmla="*/ 68442 h 125892"/>
                      <a:gd name="connsiteX8" fmla="*/ 116119 w 134452"/>
                      <a:gd name="connsiteY8" fmla="*/ 75777 h 125892"/>
                      <a:gd name="connsiteX9" fmla="*/ 102669 w 134452"/>
                      <a:gd name="connsiteY9" fmla="*/ 98999 h 125892"/>
                      <a:gd name="connsiteX10" fmla="*/ 90452 w 134452"/>
                      <a:gd name="connsiteY10" fmla="*/ 91665 h 125892"/>
                      <a:gd name="connsiteX11" fmla="*/ 79447 w 134452"/>
                      <a:gd name="connsiteY11" fmla="*/ 97780 h 125892"/>
                      <a:gd name="connsiteX12" fmla="*/ 79447 w 134452"/>
                      <a:gd name="connsiteY12" fmla="*/ 112449 h 125892"/>
                      <a:gd name="connsiteX13" fmla="*/ 55005 w 134452"/>
                      <a:gd name="connsiteY13" fmla="*/ 112449 h 125892"/>
                      <a:gd name="connsiteX14" fmla="*/ 55005 w 134452"/>
                      <a:gd name="connsiteY14" fmla="*/ 98999 h 125892"/>
                      <a:gd name="connsiteX15" fmla="*/ 42781 w 134452"/>
                      <a:gd name="connsiteY15" fmla="*/ 92890 h 125892"/>
                      <a:gd name="connsiteX16" fmla="*/ 30557 w 134452"/>
                      <a:gd name="connsiteY16" fmla="*/ 100225 h 125892"/>
                      <a:gd name="connsiteX17" fmla="*/ 17114 w 134452"/>
                      <a:gd name="connsiteY17" fmla="*/ 77002 h 125892"/>
                      <a:gd name="connsiteX18" fmla="*/ 29338 w 134452"/>
                      <a:gd name="connsiteY18" fmla="*/ 69668 h 125892"/>
                      <a:gd name="connsiteX19" fmla="*/ 28112 w 134452"/>
                      <a:gd name="connsiteY19" fmla="*/ 63559 h 125892"/>
                      <a:gd name="connsiteX20" fmla="*/ 29338 w 134452"/>
                      <a:gd name="connsiteY20" fmla="*/ 57444 h 125892"/>
                      <a:gd name="connsiteX21" fmla="*/ 17114 w 134452"/>
                      <a:gd name="connsiteY21" fmla="*/ 50109 h 125892"/>
                      <a:gd name="connsiteX22" fmla="*/ 30557 w 134452"/>
                      <a:gd name="connsiteY22" fmla="*/ 26887 h 125892"/>
                      <a:gd name="connsiteX23" fmla="*/ 42781 w 134452"/>
                      <a:gd name="connsiteY23" fmla="*/ 34221 h 125892"/>
                      <a:gd name="connsiteX24" fmla="*/ 55005 w 134452"/>
                      <a:gd name="connsiteY24" fmla="*/ 28112 h 125892"/>
                      <a:gd name="connsiteX25" fmla="*/ 55005 w 134452"/>
                      <a:gd name="connsiteY25" fmla="*/ 13443 h 125892"/>
                      <a:gd name="connsiteX26" fmla="*/ 79447 w 134452"/>
                      <a:gd name="connsiteY26" fmla="*/ 13443 h 125892"/>
                      <a:gd name="connsiteX27" fmla="*/ 67229 w 134452"/>
                      <a:gd name="connsiteY27" fmla="*/ 84337 h 125892"/>
                      <a:gd name="connsiteX28" fmla="*/ 89226 w 134452"/>
                      <a:gd name="connsiteY28" fmla="*/ 62333 h 125892"/>
                      <a:gd name="connsiteX29" fmla="*/ 67229 w 134452"/>
                      <a:gd name="connsiteY29" fmla="*/ 40330 h 125892"/>
                      <a:gd name="connsiteX30" fmla="*/ 45226 w 134452"/>
                      <a:gd name="connsiteY30" fmla="*/ 62333 h 125892"/>
                      <a:gd name="connsiteX31" fmla="*/ 67229 w 134452"/>
                      <a:gd name="connsiteY31" fmla="*/ 84337 h 125892"/>
                      <a:gd name="connsiteX32" fmla="*/ 91671 w 134452"/>
                      <a:gd name="connsiteY32" fmla="*/ 0 h 125892"/>
                      <a:gd name="connsiteX33" fmla="*/ 79447 w 134452"/>
                      <a:gd name="connsiteY33" fmla="*/ 0 h 125892"/>
                      <a:gd name="connsiteX34" fmla="*/ 55005 w 134452"/>
                      <a:gd name="connsiteY34" fmla="*/ 0 h 125892"/>
                      <a:gd name="connsiteX35" fmla="*/ 42781 w 134452"/>
                      <a:gd name="connsiteY35" fmla="*/ 0 h 125892"/>
                      <a:gd name="connsiteX36" fmla="*/ 42781 w 134452"/>
                      <a:gd name="connsiteY36" fmla="*/ 12224 h 125892"/>
                      <a:gd name="connsiteX37" fmla="*/ 42781 w 134452"/>
                      <a:gd name="connsiteY37" fmla="*/ 18333 h 125892"/>
                      <a:gd name="connsiteX38" fmla="*/ 36672 w 134452"/>
                      <a:gd name="connsiteY38" fmla="*/ 14663 h 125892"/>
                      <a:gd name="connsiteX39" fmla="*/ 25667 w 134452"/>
                      <a:gd name="connsiteY39" fmla="*/ 8554 h 125892"/>
                      <a:gd name="connsiteX40" fmla="*/ 19558 w 134452"/>
                      <a:gd name="connsiteY40" fmla="*/ 19552 h 125892"/>
                      <a:gd name="connsiteX41" fmla="*/ 6115 w 134452"/>
                      <a:gd name="connsiteY41" fmla="*/ 42775 h 125892"/>
                      <a:gd name="connsiteX42" fmla="*/ 0 w 134452"/>
                      <a:gd name="connsiteY42" fmla="*/ 52554 h 125892"/>
                      <a:gd name="connsiteX43" fmla="*/ 11005 w 134452"/>
                      <a:gd name="connsiteY43" fmla="*/ 58669 h 125892"/>
                      <a:gd name="connsiteX44" fmla="*/ 17114 w 134452"/>
                      <a:gd name="connsiteY44" fmla="*/ 62333 h 125892"/>
                      <a:gd name="connsiteX45" fmla="*/ 11005 w 134452"/>
                      <a:gd name="connsiteY45" fmla="*/ 65997 h 125892"/>
                      <a:gd name="connsiteX46" fmla="*/ 0 w 134452"/>
                      <a:gd name="connsiteY46" fmla="*/ 72113 h 125892"/>
                      <a:gd name="connsiteX47" fmla="*/ 6115 w 134452"/>
                      <a:gd name="connsiteY47" fmla="*/ 83111 h 125892"/>
                      <a:gd name="connsiteX48" fmla="*/ 19558 w 134452"/>
                      <a:gd name="connsiteY48" fmla="*/ 106334 h 125892"/>
                      <a:gd name="connsiteX49" fmla="*/ 25667 w 134452"/>
                      <a:gd name="connsiteY49" fmla="*/ 117332 h 125892"/>
                      <a:gd name="connsiteX50" fmla="*/ 36672 w 134452"/>
                      <a:gd name="connsiteY50" fmla="*/ 111223 h 125892"/>
                      <a:gd name="connsiteX51" fmla="*/ 42781 w 134452"/>
                      <a:gd name="connsiteY51" fmla="*/ 107559 h 125892"/>
                      <a:gd name="connsiteX52" fmla="*/ 42781 w 134452"/>
                      <a:gd name="connsiteY52" fmla="*/ 113668 h 125892"/>
                      <a:gd name="connsiteX53" fmla="*/ 42781 w 134452"/>
                      <a:gd name="connsiteY53" fmla="*/ 125892 h 125892"/>
                      <a:gd name="connsiteX54" fmla="*/ 55005 w 134452"/>
                      <a:gd name="connsiteY54" fmla="*/ 125892 h 125892"/>
                      <a:gd name="connsiteX55" fmla="*/ 79447 w 134452"/>
                      <a:gd name="connsiteY55" fmla="*/ 125892 h 125892"/>
                      <a:gd name="connsiteX56" fmla="*/ 91671 w 134452"/>
                      <a:gd name="connsiteY56" fmla="*/ 125892 h 125892"/>
                      <a:gd name="connsiteX57" fmla="*/ 91671 w 134452"/>
                      <a:gd name="connsiteY57" fmla="*/ 113668 h 125892"/>
                      <a:gd name="connsiteX58" fmla="*/ 91671 w 134452"/>
                      <a:gd name="connsiteY58" fmla="*/ 107559 h 125892"/>
                      <a:gd name="connsiteX59" fmla="*/ 97780 w 134452"/>
                      <a:gd name="connsiteY59" fmla="*/ 111223 h 125892"/>
                      <a:gd name="connsiteX60" fmla="*/ 108785 w 134452"/>
                      <a:gd name="connsiteY60" fmla="*/ 117332 h 125892"/>
                      <a:gd name="connsiteX61" fmla="*/ 114893 w 134452"/>
                      <a:gd name="connsiteY61" fmla="*/ 106334 h 125892"/>
                      <a:gd name="connsiteX62" fmla="*/ 128337 w 134452"/>
                      <a:gd name="connsiteY62" fmla="*/ 83111 h 125892"/>
                      <a:gd name="connsiteX63" fmla="*/ 134452 w 134452"/>
                      <a:gd name="connsiteY63" fmla="*/ 72113 h 125892"/>
                      <a:gd name="connsiteX64" fmla="*/ 123447 w 134452"/>
                      <a:gd name="connsiteY64" fmla="*/ 65997 h 125892"/>
                      <a:gd name="connsiteX65" fmla="*/ 117338 w 134452"/>
                      <a:gd name="connsiteY65" fmla="*/ 62333 h 125892"/>
                      <a:gd name="connsiteX66" fmla="*/ 123447 w 134452"/>
                      <a:gd name="connsiteY66" fmla="*/ 58669 h 125892"/>
                      <a:gd name="connsiteX67" fmla="*/ 134452 w 134452"/>
                      <a:gd name="connsiteY67" fmla="*/ 52554 h 125892"/>
                      <a:gd name="connsiteX68" fmla="*/ 128337 w 134452"/>
                      <a:gd name="connsiteY68" fmla="*/ 41556 h 125892"/>
                      <a:gd name="connsiteX69" fmla="*/ 114893 w 134452"/>
                      <a:gd name="connsiteY69" fmla="*/ 18333 h 125892"/>
                      <a:gd name="connsiteX70" fmla="*/ 108785 w 134452"/>
                      <a:gd name="connsiteY70" fmla="*/ 7334 h 125892"/>
                      <a:gd name="connsiteX71" fmla="*/ 97780 w 134452"/>
                      <a:gd name="connsiteY71" fmla="*/ 14663 h 125892"/>
                      <a:gd name="connsiteX72" fmla="*/ 91671 w 134452"/>
                      <a:gd name="connsiteY72" fmla="*/ 18333 h 125892"/>
                      <a:gd name="connsiteX73" fmla="*/ 91671 w 134452"/>
                      <a:gd name="connsiteY73" fmla="*/ 12224 h 125892"/>
                      <a:gd name="connsiteX74" fmla="*/ 91671 w 134452"/>
                      <a:gd name="connsiteY74" fmla="*/ 0 h 125892"/>
                      <a:gd name="connsiteX75" fmla="*/ 67229 w 134452"/>
                      <a:gd name="connsiteY75" fmla="*/ 72113 h 125892"/>
                      <a:gd name="connsiteX76" fmla="*/ 57450 w 134452"/>
                      <a:gd name="connsiteY76" fmla="*/ 62333 h 125892"/>
                      <a:gd name="connsiteX77" fmla="*/ 67229 w 134452"/>
                      <a:gd name="connsiteY77" fmla="*/ 52554 h 125892"/>
                      <a:gd name="connsiteX78" fmla="*/ 77002 w 134452"/>
                      <a:gd name="connsiteY78" fmla="*/ 62333 h 125892"/>
                      <a:gd name="connsiteX79" fmla="*/ 67229 w 134452"/>
                      <a:gd name="connsiteY79" fmla="*/ 72113 h 12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4452" h="125892">
                        <a:moveTo>
                          <a:pt x="79447" y="12224"/>
                        </a:moveTo>
                        <a:lnTo>
                          <a:pt x="79447" y="26887"/>
                        </a:lnTo>
                        <a:cubicBezTo>
                          <a:pt x="83117" y="28112"/>
                          <a:pt x="88007" y="30557"/>
                          <a:pt x="90452" y="33002"/>
                        </a:cubicBezTo>
                        <a:lnTo>
                          <a:pt x="102669" y="25667"/>
                        </a:lnTo>
                        <a:lnTo>
                          <a:pt x="116119" y="48890"/>
                        </a:lnTo>
                        <a:lnTo>
                          <a:pt x="103895" y="56224"/>
                        </a:lnTo>
                        <a:cubicBezTo>
                          <a:pt x="103895" y="58669"/>
                          <a:pt x="103895" y="61114"/>
                          <a:pt x="103895" y="62333"/>
                        </a:cubicBezTo>
                        <a:cubicBezTo>
                          <a:pt x="103895" y="64778"/>
                          <a:pt x="103895" y="67223"/>
                          <a:pt x="103895" y="68442"/>
                        </a:cubicBezTo>
                        <a:lnTo>
                          <a:pt x="116119" y="75777"/>
                        </a:lnTo>
                        <a:lnTo>
                          <a:pt x="102669" y="98999"/>
                        </a:lnTo>
                        <a:lnTo>
                          <a:pt x="90452" y="91665"/>
                        </a:lnTo>
                        <a:cubicBezTo>
                          <a:pt x="86781" y="94110"/>
                          <a:pt x="83117" y="96554"/>
                          <a:pt x="79447" y="97780"/>
                        </a:cubicBezTo>
                        <a:lnTo>
                          <a:pt x="79447" y="112449"/>
                        </a:lnTo>
                        <a:lnTo>
                          <a:pt x="55005" y="112449"/>
                        </a:lnTo>
                        <a:lnTo>
                          <a:pt x="55005" y="98999"/>
                        </a:lnTo>
                        <a:cubicBezTo>
                          <a:pt x="50116" y="97780"/>
                          <a:pt x="46445" y="95335"/>
                          <a:pt x="42781" y="92890"/>
                        </a:cubicBezTo>
                        <a:lnTo>
                          <a:pt x="30557" y="100225"/>
                        </a:lnTo>
                        <a:lnTo>
                          <a:pt x="17114" y="77002"/>
                        </a:lnTo>
                        <a:lnTo>
                          <a:pt x="29338" y="69668"/>
                        </a:lnTo>
                        <a:cubicBezTo>
                          <a:pt x="29338" y="67223"/>
                          <a:pt x="28112" y="64778"/>
                          <a:pt x="28112" y="63559"/>
                        </a:cubicBezTo>
                        <a:cubicBezTo>
                          <a:pt x="28112" y="61114"/>
                          <a:pt x="28112" y="58669"/>
                          <a:pt x="29338" y="57444"/>
                        </a:cubicBezTo>
                        <a:lnTo>
                          <a:pt x="17114" y="50109"/>
                        </a:lnTo>
                        <a:lnTo>
                          <a:pt x="30557" y="26887"/>
                        </a:lnTo>
                        <a:lnTo>
                          <a:pt x="42781" y="34221"/>
                        </a:lnTo>
                        <a:cubicBezTo>
                          <a:pt x="46445" y="31776"/>
                          <a:pt x="50116" y="29331"/>
                          <a:pt x="55005" y="28112"/>
                        </a:cubicBezTo>
                        <a:lnTo>
                          <a:pt x="55005" y="13443"/>
                        </a:lnTo>
                        <a:lnTo>
                          <a:pt x="79447" y="13443"/>
                        </a:lnTo>
                        <a:moveTo>
                          <a:pt x="67229" y="84337"/>
                        </a:moveTo>
                        <a:cubicBezTo>
                          <a:pt x="79447" y="84337"/>
                          <a:pt x="89226" y="74557"/>
                          <a:pt x="89226" y="62333"/>
                        </a:cubicBezTo>
                        <a:cubicBezTo>
                          <a:pt x="89226" y="50109"/>
                          <a:pt x="79447" y="40330"/>
                          <a:pt x="67229" y="40330"/>
                        </a:cubicBezTo>
                        <a:cubicBezTo>
                          <a:pt x="55005" y="40330"/>
                          <a:pt x="45226" y="50109"/>
                          <a:pt x="45226" y="62333"/>
                        </a:cubicBezTo>
                        <a:cubicBezTo>
                          <a:pt x="45226" y="74557"/>
                          <a:pt x="55005" y="84337"/>
                          <a:pt x="67229" y="84337"/>
                        </a:cubicBezTo>
                        <a:close/>
                        <a:moveTo>
                          <a:pt x="91671" y="0"/>
                        </a:moveTo>
                        <a:lnTo>
                          <a:pt x="79447" y="0"/>
                        </a:lnTo>
                        <a:lnTo>
                          <a:pt x="55005" y="0"/>
                        </a:lnTo>
                        <a:lnTo>
                          <a:pt x="42781" y="0"/>
                        </a:lnTo>
                        <a:lnTo>
                          <a:pt x="42781" y="12224"/>
                        </a:lnTo>
                        <a:lnTo>
                          <a:pt x="42781" y="18333"/>
                        </a:lnTo>
                        <a:lnTo>
                          <a:pt x="36672" y="14663"/>
                        </a:lnTo>
                        <a:lnTo>
                          <a:pt x="25667" y="8554"/>
                        </a:lnTo>
                        <a:lnTo>
                          <a:pt x="19558" y="19552"/>
                        </a:lnTo>
                        <a:lnTo>
                          <a:pt x="6115" y="42775"/>
                        </a:lnTo>
                        <a:lnTo>
                          <a:pt x="0" y="52554"/>
                        </a:lnTo>
                        <a:lnTo>
                          <a:pt x="11005" y="58669"/>
                        </a:lnTo>
                        <a:lnTo>
                          <a:pt x="17114" y="62333"/>
                        </a:lnTo>
                        <a:lnTo>
                          <a:pt x="11005" y="65997"/>
                        </a:lnTo>
                        <a:lnTo>
                          <a:pt x="0" y="72113"/>
                        </a:lnTo>
                        <a:lnTo>
                          <a:pt x="6115" y="83111"/>
                        </a:lnTo>
                        <a:lnTo>
                          <a:pt x="19558" y="106334"/>
                        </a:lnTo>
                        <a:lnTo>
                          <a:pt x="25667" y="117332"/>
                        </a:lnTo>
                        <a:lnTo>
                          <a:pt x="36672" y="111223"/>
                        </a:lnTo>
                        <a:lnTo>
                          <a:pt x="42781" y="107559"/>
                        </a:lnTo>
                        <a:lnTo>
                          <a:pt x="42781" y="113668"/>
                        </a:lnTo>
                        <a:lnTo>
                          <a:pt x="42781" y="125892"/>
                        </a:lnTo>
                        <a:lnTo>
                          <a:pt x="55005" y="125892"/>
                        </a:lnTo>
                        <a:lnTo>
                          <a:pt x="79447" y="125892"/>
                        </a:lnTo>
                        <a:lnTo>
                          <a:pt x="91671" y="125892"/>
                        </a:lnTo>
                        <a:lnTo>
                          <a:pt x="91671" y="113668"/>
                        </a:lnTo>
                        <a:lnTo>
                          <a:pt x="91671" y="107559"/>
                        </a:lnTo>
                        <a:lnTo>
                          <a:pt x="97780" y="111223"/>
                        </a:lnTo>
                        <a:lnTo>
                          <a:pt x="108785" y="117332"/>
                        </a:lnTo>
                        <a:lnTo>
                          <a:pt x="114893" y="106334"/>
                        </a:lnTo>
                        <a:lnTo>
                          <a:pt x="128337" y="83111"/>
                        </a:lnTo>
                        <a:lnTo>
                          <a:pt x="134452" y="72113"/>
                        </a:lnTo>
                        <a:lnTo>
                          <a:pt x="123447" y="65997"/>
                        </a:lnTo>
                        <a:lnTo>
                          <a:pt x="117338" y="62333"/>
                        </a:lnTo>
                        <a:lnTo>
                          <a:pt x="123447" y="58669"/>
                        </a:lnTo>
                        <a:lnTo>
                          <a:pt x="134452" y="52554"/>
                        </a:lnTo>
                        <a:lnTo>
                          <a:pt x="128337" y="41556"/>
                        </a:lnTo>
                        <a:lnTo>
                          <a:pt x="114893" y="18333"/>
                        </a:lnTo>
                        <a:lnTo>
                          <a:pt x="108785" y="7334"/>
                        </a:lnTo>
                        <a:lnTo>
                          <a:pt x="97780" y="14663"/>
                        </a:lnTo>
                        <a:lnTo>
                          <a:pt x="91671" y="18333"/>
                        </a:lnTo>
                        <a:lnTo>
                          <a:pt x="91671" y="12224"/>
                        </a:lnTo>
                        <a:lnTo>
                          <a:pt x="91671" y="0"/>
                        </a:lnTo>
                        <a:close/>
                        <a:moveTo>
                          <a:pt x="67229" y="72113"/>
                        </a:moveTo>
                        <a:cubicBezTo>
                          <a:pt x="62339" y="72113"/>
                          <a:pt x="57450" y="68442"/>
                          <a:pt x="57450" y="62333"/>
                        </a:cubicBezTo>
                        <a:cubicBezTo>
                          <a:pt x="57450" y="57444"/>
                          <a:pt x="61114" y="52554"/>
                          <a:pt x="67229" y="52554"/>
                        </a:cubicBezTo>
                        <a:cubicBezTo>
                          <a:pt x="72112" y="52554"/>
                          <a:pt x="77002" y="56224"/>
                          <a:pt x="77002" y="62333"/>
                        </a:cubicBezTo>
                        <a:cubicBezTo>
                          <a:pt x="75783" y="67223"/>
                          <a:pt x="72112" y="72113"/>
                          <a:pt x="67229" y="72113"/>
                        </a:cubicBezTo>
                        <a:close/>
                      </a:path>
                    </a:pathLst>
                  </a:custGeom>
                  <a:solidFill>
                    <a:srgbClr val="FFFFFF"/>
                  </a:solidFill>
                  <a:ln w="6417" cap="flat">
                    <a:noFill/>
                    <a:prstDash val="solid"/>
                    <a:miter/>
                  </a:ln>
                </p:spPr>
                <p:txBody>
                  <a:bodyPr rtlCol="0" anchor="ctr"/>
                  <a:lstStyle/>
                  <a:p>
                    <a:endParaRPr lang="en-US"/>
                  </a:p>
                </p:txBody>
              </p:sp>
            </p:grpSp>
          </p:grpSp>
          <p:grpSp>
            <p:nvGrpSpPr>
              <p:cNvPr id="511" name="Graphic 3">
                <a:extLst>
                  <a:ext uri="{FF2B5EF4-FFF2-40B4-BE49-F238E27FC236}">
                    <a16:creationId xmlns:a16="http://schemas.microsoft.com/office/drawing/2014/main" id="{C8ACA6BE-4686-44A1-9078-BDCC04BD77C7}"/>
                  </a:ext>
                </a:extLst>
              </p:cNvPr>
              <p:cNvGrpSpPr/>
              <p:nvPr/>
            </p:nvGrpSpPr>
            <p:grpSpPr>
              <a:xfrm>
                <a:off x="3612072" y="3762066"/>
                <a:ext cx="488898" cy="488899"/>
                <a:chOff x="3612072" y="3762066"/>
                <a:chExt cx="488898" cy="488899"/>
              </a:xfrm>
              <a:solidFill>
                <a:srgbClr val="2C5967"/>
              </a:solidFill>
            </p:grpSpPr>
            <p:sp>
              <p:nvSpPr>
                <p:cNvPr id="512" name="Freeform: Shape 511">
                  <a:extLst>
                    <a:ext uri="{FF2B5EF4-FFF2-40B4-BE49-F238E27FC236}">
                      <a16:creationId xmlns:a16="http://schemas.microsoft.com/office/drawing/2014/main" id="{4E9561AE-73A5-44C1-A62C-166182E37F6A}"/>
                    </a:ext>
                  </a:extLst>
                </p:cNvPr>
                <p:cNvSpPr/>
                <p:nvPr/>
              </p:nvSpPr>
              <p:spPr>
                <a:xfrm>
                  <a:off x="3669516" y="3912400"/>
                  <a:ext cx="293339" cy="249345"/>
                </a:xfrm>
                <a:custGeom>
                  <a:avLst/>
                  <a:gdLst>
                    <a:gd name="connsiteX0" fmla="*/ 28112 w 293339"/>
                    <a:gd name="connsiteY0" fmla="*/ 249346 h 249345"/>
                    <a:gd name="connsiteX1" fmla="*/ 56225 w 293339"/>
                    <a:gd name="connsiteY1" fmla="*/ 221233 h 249345"/>
                    <a:gd name="connsiteX2" fmla="*/ 47671 w 293339"/>
                    <a:gd name="connsiteY2" fmla="*/ 201675 h 249345"/>
                    <a:gd name="connsiteX3" fmla="*/ 125892 w 293339"/>
                    <a:gd name="connsiteY3" fmla="*/ 58669 h 249345"/>
                    <a:gd name="connsiteX4" fmla="*/ 132001 w 293339"/>
                    <a:gd name="connsiteY4" fmla="*/ 59895 h 249345"/>
                    <a:gd name="connsiteX5" fmla="*/ 147896 w 293339"/>
                    <a:gd name="connsiteY5" fmla="*/ 55005 h 249345"/>
                    <a:gd name="connsiteX6" fmla="*/ 210229 w 293339"/>
                    <a:gd name="connsiteY6" fmla="*/ 107559 h 249345"/>
                    <a:gd name="connsiteX7" fmla="*/ 207784 w 293339"/>
                    <a:gd name="connsiteY7" fmla="*/ 118564 h 249345"/>
                    <a:gd name="connsiteX8" fmla="*/ 235896 w 293339"/>
                    <a:gd name="connsiteY8" fmla="*/ 146676 h 249345"/>
                    <a:gd name="connsiteX9" fmla="*/ 264008 w 293339"/>
                    <a:gd name="connsiteY9" fmla="*/ 118564 h 249345"/>
                    <a:gd name="connsiteX10" fmla="*/ 256674 w 293339"/>
                    <a:gd name="connsiteY10" fmla="*/ 99005 h 249345"/>
                    <a:gd name="connsiteX11" fmla="*/ 293339 w 293339"/>
                    <a:gd name="connsiteY11" fmla="*/ 35447 h 249345"/>
                    <a:gd name="connsiteX12" fmla="*/ 278677 w 293339"/>
                    <a:gd name="connsiteY12" fmla="*/ 26893 h 249345"/>
                    <a:gd name="connsiteX13" fmla="*/ 242005 w 293339"/>
                    <a:gd name="connsiteY13" fmla="*/ 89226 h 249345"/>
                    <a:gd name="connsiteX14" fmla="*/ 234670 w 293339"/>
                    <a:gd name="connsiteY14" fmla="*/ 88007 h 249345"/>
                    <a:gd name="connsiteX15" fmla="*/ 218782 w 293339"/>
                    <a:gd name="connsiteY15" fmla="*/ 92897 h 249345"/>
                    <a:gd name="connsiteX16" fmla="*/ 156449 w 293339"/>
                    <a:gd name="connsiteY16" fmla="*/ 40336 h 249345"/>
                    <a:gd name="connsiteX17" fmla="*/ 158894 w 293339"/>
                    <a:gd name="connsiteY17" fmla="*/ 28112 h 249345"/>
                    <a:gd name="connsiteX18" fmla="*/ 130782 w 293339"/>
                    <a:gd name="connsiteY18" fmla="*/ 0 h 249345"/>
                    <a:gd name="connsiteX19" fmla="*/ 102669 w 293339"/>
                    <a:gd name="connsiteY19" fmla="*/ 28112 h 249345"/>
                    <a:gd name="connsiteX20" fmla="*/ 110004 w 293339"/>
                    <a:gd name="connsiteY20" fmla="*/ 47671 h 249345"/>
                    <a:gd name="connsiteX21" fmla="*/ 34221 w 293339"/>
                    <a:gd name="connsiteY21" fmla="*/ 191896 h 249345"/>
                    <a:gd name="connsiteX22" fmla="*/ 28112 w 293339"/>
                    <a:gd name="connsiteY22" fmla="*/ 191896 h 249345"/>
                    <a:gd name="connsiteX23" fmla="*/ 0 w 293339"/>
                    <a:gd name="connsiteY23" fmla="*/ 220008 h 249345"/>
                    <a:gd name="connsiteX24" fmla="*/ 28112 w 293339"/>
                    <a:gd name="connsiteY24" fmla="*/ 249346 h 249345"/>
                    <a:gd name="connsiteX25" fmla="*/ 28112 w 293339"/>
                    <a:gd name="connsiteY25" fmla="*/ 207784 h 249345"/>
                    <a:gd name="connsiteX26" fmla="*/ 40336 w 293339"/>
                    <a:gd name="connsiteY26" fmla="*/ 220008 h 249345"/>
                    <a:gd name="connsiteX27" fmla="*/ 28112 w 293339"/>
                    <a:gd name="connsiteY27" fmla="*/ 232232 h 249345"/>
                    <a:gd name="connsiteX28" fmla="*/ 15888 w 293339"/>
                    <a:gd name="connsiteY28" fmla="*/ 220008 h 249345"/>
                    <a:gd name="connsiteX29" fmla="*/ 28112 w 293339"/>
                    <a:gd name="connsiteY29" fmla="*/ 207784 h 249345"/>
                    <a:gd name="connsiteX30" fmla="*/ 119783 w 293339"/>
                    <a:gd name="connsiteY30" fmla="*/ 31783 h 249345"/>
                    <a:gd name="connsiteX31" fmla="*/ 132001 w 293339"/>
                    <a:gd name="connsiteY31" fmla="*/ 19559 h 249345"/>
                    <a:gd name="connsiteX32" fmla="*/ 144225 w 293339"/>
                    <a:gd name="connsiteY32" fmla="*/ 31783 h 249345"/>
                    <a:gd name="connsiteX33" fmla="*/ 132001 w 293339"/>
                    <a:gd name="connsiteY33" fmla="*/ 44007 h 249345"/>
                    <a:gd name="connsiteX34" fmla="*/ 119783 w 293339"/>
                    <a:gd name="connsiteY34" fmla="*/ 31783 h 249345"/>
                    <a:gd name="connsiteX35" fmla="*/ 237115 w 293339"/>
                    <a:gd name="connsiteY35" fmla="*/ 107559 h 249345"/>
                    <a:gd name="connsiteX36" fmla="*/ 249339 w 293339"/>
                    <a:gd name="connsiteY36" fmla="*/ 119783 h 249345"/>
                    <a:gd name="connsiteX37" fmla="*/ 237115 w 293339"/>
                    <a:gd name="connsiteY37" fmla="*/ 132007 h 249345"/>
                    <a:gd name="connsiteX38" fmla="*/ 224898 w 293339"/>
                    <a:gd name="connsiteY38" fmla="*/ 119783 h 249345"/>
                    <a:gd name="connsiteX39" fmla="*/ 237115 w 293339"/>
                    <a:gd name="connsiteY39" fmla="*/ 107559 h 24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3339" h="249345">
                      <a:moveTo>
                        <a:pt x="28112" y="249346"/>
                      </a:moveTo>
                      <a:cubicBezTo>
                        <a:pt x="44000" y="249346"/>
                        <a:pt x="56225" y="237122"/>
                        <a:pt x="56225" y="221233"/>
                      </a:cubicBezTo>
                      <a:cubicBezTo>
                        <a:pt x="56225" y="213899"/>
                        <a:pt x="52554" y="206564"/>
                        <a:pt x="47671" y="201675"/>
                      </a:cubicBezTo>
                      <a:lnTo>
                        <a:pt x="125892" y="58669"/>
                      </a:lnTo>
                      <a:cubicBezTo>
                        <a:pt x="128337" y="58669"/>
                        <a:pt x="130782" y="59895"/>
                        <a:pt x="132001" y="59895"/>
                      </a:cubicBezTo>
                      <a:cubicBezTo>
                        <a:pt x="138116" y="59895"/>
                        <a:pt x="143006" y="58669"/>
                        <a:pt x="147896" y="55005"/>
                      </a:cubicBezTo>
                      <a:lnTo>
                        <a:pt x="210229" y="107559"/>
                      </a:lnTo>
                      <a:cubicBezTo>
                        <a:pt x="209003" y="111229"/>
                        <a:pt x="207784" y="114894"/>
                        <a:pt x="207784" y="118564"/>
                      </a:cubicBezTo>
                      <a:cubicBezTo>
                        <a:pt x="207784" y="134452"/>
                        <a:pt x="220008" y="146676"/>
                        <a:pt x="235896" y="146676"/>
                      </a:cubicBezTo>
                      <a:cubicBezTo>
                        <a:pt x="251784" y="146676"/>
                        <a:pt x="264008" y="134452"/>
                        <a:pt x="264008" y="118564"/>
                      </a:cubicBezTo>
                      <a:cubicBezTo>
                        <a:pt x="264008" y="111229"/>
                        <a:pt x="261563" y="103895"/>
                        <a:pt x="256674" y="99005"/>
                      </a:cubicBezTo>
                      <a:lnTo>
                        <a:pt x="293339" y="35447"/>
                      </a:lnTo>
                      <a:cubicBezTo>
                        <a:pt x="288450" y="33002"/>
                        <a:pt x="283560" y="30557"/>
                        <a:pt x="278677" y="26893"/>
                      </a:cubicBezTo>
                      <a:lnTo>
                        <a:pt x="242005" y="89226"/>
                      </a:lnTo>
                      <a:cubicBezTo>
                        <a:pt x="239560" y="89226"/>
                        <a:pt x="237115" y="88007"/>
                        <a:pt x="234670" y="88007"/>
                      </a:cubicBezTo>
                      <a:cubicBezTo>
                        <a:pt x="228562" y="88007"/>
                        <a:pt x="223672" y="89226"/>
                        <a:pt x="218782" y="92897"/>
                      </a:cubicBezTo>
                      <a:lnTo>
                        <a:pt x="156449" y="40336"/>
                      </a:lnTo>
                      <a:cubicBezTo>
                        <a:pt x="157668" y="36672"/>
                        <a:pt x="158894" y="33002"/>
                        <a:pt x="158894" y="28112"/>
                      </a:cubicBezTo>
                      <a:cubicBezTo>
                        <a:pt x="158894" y="12224"/>
                        <a:pt x="146670" y="0"/>
                        <a:pt x="130782" y="0"/>
                      </a:cubicBezTo>
                      <a:cubicBezTo>
                        <a:pt x="114894" y="0"/>
                        <a:pt x="102669" y="12224"/>
                        <a:pt x="102669" y="28112"/>
                      </a:cubicBezTo>
                      <a:cubicBezTo>
                        <a:pt x="102669" y="35447"/>
                        <a:pt x="105114" y="42781"/>
                        <a:pt x="110004" y="47671"/>
                      </a:cubicBezTo>
                      <a:lnTo>
                        <a:pt x="34221" y="191896"/>
                      </a:lnTo>
                      <a:cubicBezTo>
                        <a:pt x="31776" y="191896"/>
                        <a:pt x="30557" y="191896"/>
                        <a:pt x="28112" y="191896"/>
                      </a:cubicBezTo>
                      <a:cubicBezTo>
                        <a:pt x="12224" y="191896"/>
                        <a:pt x="0" y="204120"/>
                        <a:pt x="0" y="220008"/>
                      </a:cubicBezTo>
                      <a:cubicBezTo>
                        <a:pt x="0" y="235896"/>
                        <a:pt x="12224" y="249346"/>
                        <a:pt x="28112" y="249346"/>
                      </a:cubicBezTo>
                      <a:close/>
                      <a:moveTo>
                        <a:pt x="28112" y="207784"/>
                      </a:moveTo>
                      <a:cubicBezTo>
                        <a:pt x="35447" y="207784"/>
                        <a:pt x="40336" y="212673"/>
                        <a:pt x="40336" y="220008"/>
                      </a:cubicBezTo>
                      <a:cubicBezTo>
                        <a:pt x="40336" y="227342"/>
                        <a:pt x="35447" y="232232"/>
                        <a:pt x="28112" y="232232"/>
                      </a:cubicBezTo>
                      <a:cubicBezTo>
                        <a:pt x="20778" y="232232"/>
                        <a:pt x="15888" y="227342"/>
                        <a:pt x="15888" y="220008"/>
                      </a:cubicBezTo>
                      <a:cubicBezTo>
                        <a:pt x="15888" y="212673"/>
                        <a:pt x="22003" y="207784"/>
                        <a:pt x="28112" y="207784"/>
                      </a:cubicBezTo>
                      <a:close/>
                      <a:moveTo>
                        <a:pt x="119783" y="31783"/>
                      </a:moveTo>
                      <a:cubicBezTo>
                        <a:pt x="119783" y="24448"/>
                        <a:pt x="124673" y="19559"/>
                        <a:pt x="132001" y="19559"/>
                      </a:cubicBezTo>
                      <a:cubicBezTo>
                        <a:pt x="139335" y="19559"/>
                        <a:pt x="144225" y="24448"/>
                        <a:pt x="144225" y="31783"/>
                      </a:cubicBezTo>
                      <a:cubicBezTo>
                        <a:pt x="144225" y="39117"/>
                        <a:pt x="139335" y="44007"/>
                        <a:pt x="132001" y="44007"/>
                      </a:cubicBezTo>
                      <a:cubicBezTo>
                        <a:pt x="125892" y="44007"/>
                        <a:pt x="119783" y="37891"/>
                        <a:pt x="119783" y="31783"/>
                      </a:cubicBezTo>
                      <a:close/>
                      <a:moveTo>
                        <a:pt x="237115" y="107559"/>
                      </a:moveTo>
                      <a:cubicBezTo>
                        <a:pt x="244450" y="107559"/>
                        <a:pt x="249339" y="112449"/>
                        <a:pt x="249339" y="119783"/>
                      </a:cubicBezTo>
                      <a:cubicBezTo>
                        <a:pt x="249339" y="127118"/>
                        <a:pt x="244450" y="132007"/>
                        <a:pt x="237115" y="132007"/>
                      </a:cubicBezTo>
                      <a:cubicBezTo>
                        <a:pt x="229781" y="132007"/>
                        <a:pt x="224898" y="127118"/>
                        <a:pt x="224898" y="119783"/>
                      </a:cubicBezTo>
                      <a:cubicBezTo>
                        <a:pt x="224898" y="112449"/>
                        <a:pt x="229781" y="107559"/>
                        <a:pt x="237115" y="107559"/>
                      </a:cubicBezTo>
                      <a:close/>
                    </a:path>
                  </a:pathLst>
                </a:custGeom>
                <a:solidFill>
                  <a:srgbClr val="2C5967"/>
                </a:solidFill>
                <a:ln w="6417"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24837330-3107-4639-8E45-8BCB34D3EDA0}"/>
                    </a:ext>
                  </a:extLst>
                </p:cNvPr>
                <p:cNvSpPr/>
                <p:nvPr/>
              </p:nvSpPr>
              <p:spPr>
                <a:xfrm>
                  <a:off x="3612072" y="3762066"/>
                  <a:ext cx="488898" cy="488899"/>
                </a:xfrm>
                <a:custGeom>
                  <a:avLst/>
                  <a:gdLst>
                    <a:gd name="connsiteX0" fmla="*/ 473011 w 488898"/>
                    <a:gd name="connsiteY0" fmla="*/ 473011 h 488899"/>
                    <a:gd name="connsiteX1" fmla="*/ 405788 w 488898"/>
                    <a:gd name="connsiteY1" fmla="*/ 473011 h 488899"/>
                    <a:gd name="connsiteX2" fmla="*/ 405788 w 488898"/>
                    <a:gd name="connsiteY2" fmla="*/ 460787 h 488899"/>
                    <a:gd name="connsiteX3" fmla="*/ 388674 w 488898"/>
                    <a:gd name="connsiteY3" fmla="*/ 460787 h 488899"/>
                    <a:gd name="connsiteX4" fmla="*/ 388674 w 488898"/>
                    <a:gd name="connsiteY4" fmla="*/ 473011 h 488899"/>
                    <a:gd name="connsiteX5" fmla="*/ 301893 w 488898"/>
                    <a:gd name="connsiteY5" fmla="*/ 473011 h 488899"/>
                    <a:gd name="connsiteX6" fmla="*/ 301893 w 488898"/>
                    <a:gd name="connsiteY6" fmla="*/ 460787 h 488899"/>
                    <a:gd name="connsiteX7" fmla="*/ 284786 w 488898"/>
                    <a:gd name="connsiteY7" fmla="*/ 460787 h 488899"/>
                    <a:gd name="connsiteX8" fmla="*/ 284786 w 488898"/>
                    <a:gd name="connsiteY8" fmla="*/ 473011 h 488899"/>
                    <a:gd name="connsiteX9" fmla="*/ 198004 w 488898"/>
                    <a:gd name="connsiteY9" fmla="*/ 473011 h 488899"/>
                    <a:gd name="connsiteX10" fmla="*/ 198004 w 488898"/>
                    <a:gd name="connsiteY10" fmla="*/ 460787 h 488899"/>
                    <a:gd name="connsiteX11" fmla="*/ 180890 w 488898"/>
                    <a:gd name="connsiteY11" fmla="*/ 460787 h 488899"/>
                    <a:gd name="connsiteX12" fmla="*/ 180890 w 488898"/>
                    <a:gd name="connsiteY12" fmla="*/ 473011 h 488899"/>
                    <a:gd name="connsiteX13" fmla="*/ 94109 w 488898"/>
                    <a:gd name="connsiteY13" fmla="*/ 473011 h 488899"/>
                    <a:gd name="connsiteX14" fmla="*/ 94109 w 488898"/>
                    <a:gd name="connsiteY14" fmla="*/ 460787 h 488899"/>
                    <a:gd name="connsiteX15" fmla="*/ 77002 w 488898"/>
                    <a:gd name="connsiteY15" fmla="*/ 460787 h 488899"/>
                    <a:gd name="connsiteX16" fmla="*/ 77002 w 488898"/>
                    <a:gd name="connsiteY16" fmla="*/ 473011 h 488899"/>
                    <a:gd name="connsiteX17" fmla="*/ 15888 w 488898"/>
                    <a:gd name="connsiteY17" fmla="*/ 473011 h 488899"/>
                    <a:gd name="connsiteX18" fmla="*/ 15888 w 488898"/>
                    <a:gd name="connsiteY18" fmla="*/ 15888 h 488899"/>
                    <a:gd name="connsiteX19" fmla="*/ 28112 w 488898"/>
                    <a:gd name="connsiteY19" fmla="*/ 15888 h 488899"/>
                    <a:gd name="connsiteX20" fmla="*/ 28112 w 488898"/>
                    <a:gd name="connsiteY20" fmla="*/ 0 h 488899"/>
                    <a:gd name="connsiteX21" fmla="*/ 0 w 488898"/>
                    <a:gd name="connsiteY21" fmla="*/ 0 h 488899"/>
                    <a:gd name="connsiteX22" fmla="*/ 0 w 488898"/>
                    <a:gd name="connsiteY22" fmla="*/ 488899 h 488899"/>
                    <a:gd name="connsiteX23" fmla="*/ 488899 w 488898"/>
                    <a:gd name="connsiteY23" fmla="*/ 488899 h 488899"/>
                    <a:gd name="connsiteX24" fmla="*/ 488899 w 488898"/>
                    <a:gd name="connsiteY24" fmla="*/ 458342 h 488899"/>
                    <a:gd name="connsiteX25" fmla="*/ 473011 w 488898"/>
                    <a:gd name="connsiteY25" fmla="*/ 458342 h 488899"/>
                    <a:gd name="connsiteX26" fmla="*/ 473011 w 488898"/>
                    <a:gd name="connsiteY26" fmla="*/ 473011 h 48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8898" h="488899">
                      <a:moveTo>
                        <a:pt x="473011" y="473011"/>
                      </a:moveTo>
                      <a:lnTo>
                        <a:pt x="405788" y="473011"/>
                      </a:lnTo>
                      <a:lnTo>
                        <a:pt x="405788" y="460787"/>
                      </a:lnTo>
                      <a:lnTo>
                        <a:pt x="388674" y="460787"/>
                      </a:lnTo>
                      <a:lnTo>
                        <a:pt x="388674" y="473011"/>
                      </a:lnTo>
                      <a:lnTo>
                        <a:pt x="301893" y="473011"/>
                      </a:lnTo>
                      <a:lnTo>
                        <a:pt x="301893" y="460787"/>
                      </a:lnTo>
                      <a:lnTo>
                        <a:pt x="284786" y="460787"/>
                      </a:lnTo>
                      <a:lnTo>
                        <a:pt x="284786" y="473011"/>
                      </a:lnTo>
                      <a:lnTo>
                        <a:pt x="198004" y="473011"/>
                      </a:lnTo>
                      <a:lnTo>
                        <a:pt x="198004" y="460787"/>
                      </a:lnTo>
                      <a:lnTo>
                        <a:pt x="180890" y="460787"/>
                      </a:lnTo>
                      <a:lnTo>
                        <a:pt x="180890" y="473011"/>
                      </a:lnTo>
                      <a:lnTo>
                        <a:pt x="94109" y="473011"/>
                      </a:lnTo>
                      <a:lnTo>
                        <a:pt x="94109" y="460787"/>
                      </a:lnTo>
                      <a:lnTo>
                        <a:pt x="77002" y="460787"/>
                      </a:lnTo>
                      <a:lnTo>
                        <a:pt x="77002" y="473011"/>
                      </a:lnTo>
                      <a:lnTo>
                        <a:pt x="15888" y="473011"/>
                      </a:lnTo>
                      <a:lnTo>
                        <a:pt x="15888" y="15888"/>
                      </a:lnTo>
                      <a:lnTo>
                        <a:pt x="28112" y="15888"/>
                      </a:lnTo>
                      <a:lnTo>
                        <a:pt x="28112" y="0"/>
                      </a:lnTo>
                      <a:lnTo>
                        <a:pt x="0" y="0"/>
                      </a:lnTo>
                      <a:lnTo>
                        <a:pt x="0" y="488899"/>
                      </a:lnTo>
                      <a:lnTo>
                        <a:pt x="488899" y="488899"/>
                      </a:lnTo>
                      <a:lnTo>
                        <a:pt x="488899" y="458342"/>
                      </a:lnTo>
                      <a:lnTo>
                        <a:pt x="473011" y="458342"/>
                      </a:lnTo>
                      <a:lnTo>
                        <a:pt x="473011" y="473011"/>
                      </a:lnTo>
                      <a:close/>
                    </a:path>
                  </a:pathLst>
                </a:custGeom>
                <a:solidFill>
                  <a:srgbClr val="2C5967"/>
                </a:solidFill>
                <a:ln w="6417"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878B89BA-6A07-4C81-ACCF-A01739A28A44}"/>
                    </a:ext>
                  </a:extLst>
                </p:cNvPr>
                <p:cNvSpPr/>
                <p:nvPr/>
              </p:nvSpPr>
              <p:spPr>
                <a:xfrm>
                  <a:off x="3915191" y="3762066"/>
                  <a:ext cx="185780" cy="299454"/>
                </a:xfrm>
                <a:custGeom>
                  <a:avLst/>
                  <a:gdLst>
                    <a:gd name="connsiteX0" fmla="*/ 185780 w 185780"/>
                    <a:gd name="connsiteY0" fmla="*/ 92890 h 299454"/>
                    <a:gd name="connsiteX1" fmla="*/ 92890 w 185780"/>
                    <a:gd name="connsiteY1" fmla="*/ 0 h 299454"/>
                    <a:gd name="connsiteX2" fmla="*/ 0 w 185780"/>
                    <a:gd name="connsiteY2" fmla="*/ 92890 h 299454"/>
                    <a:gd name="connsiteX3" fmla="*/ 67223 w 185780"/>
                    <a:gd name="connsiteY3" fmla="*/ 182116 h 299454"/>
                    <a:gd name="connsiteX4" fmla="*/ 64778 w 185780"/>
                    <a:gd name="connsiteY4" fmla="*/ 194341 h 299454"/>
                    <a:gd name="connsiteX5" fmla="*/ 59888 w 185780"/>
                    <a:gd name="connsiteY5" fmla="*/ 229787 h 299454"/>
                    <a:gd name="connsiteX6" fmla="*/ 56225 w 185780"/>
                    <a:gd name="connsiteY6" fmla="*/ 276232 h 299454"/>
                    <a:gd name="connsiteX7" fmla="*/ 56225 w 185780"/>
                    <a:gd name="connsiteY7" fmla="*/ 299455 h 299454"/>
                    <a:gd name="connsiteX8" fmla="*/ 129556 w 185780"/>
                    <a:gd name="connsiteY8" fmla="*/ 299455 h 299454"/>
                    <a:gd name="connsiteX9" fmla="*/ 129556 w 185780"/>
                    <a:gd name="connsiteY9" fmla="*/ 276232 h 299454"/>
                    <a:gd name="connsiteX10" fmla="*/ 125892 w 185780"/>
                    <a:gd name="connsiteY10" fmla="*/ 229787 h 299454"/>
                    <a:gd name="connsiteX11" fmla="*/ 121002 w 185780"/>
                    <a:gd name="connsiteY11" fmla="*/ 194341 h 299454"/>
                    <a:gd name="connsiteX12" fmla="*/ 118558 w 185780"/>
                    <a:gd name="connsiteY12" fmla="*/ 182116 h 299454"/>
                    <a:gd name="connsiteX13" fmla="*/ 185780 w 185780"/>
                    <a:gd name="connsiteY13" fmla="*/ 92890 h 299454"/>
                    <a:gd name="connsiteX14" fmla="*/ 92890 w 185780"/>
                    <a:gd name="connsiteY14" fmla="*/ 15888 h 299454"/>
                    <a:gd name="connsiteX15" fmla="*/ 169892 w 185780"/>
                    <a:gd name="connsiteY15" fmla="*/ 92890 h 299454"/>
                    <a:gd name="connsiteX16" fmla="*/ 92890 w 185780"/>
                    <a:gd name="connsiteY16" fmla="*/ 169892 h 299454"/>
                    <a:gd name="connsiteX17" fmla="*/ 15888 w 185780"/>
                    <a:gd name="connsiteY17" fmla="*/ 92890 h 299454"/>
                    <a:gd name="connsiteX18" fmla="*/ 92890 w 185780"/>
                    <a:gd name="connsiteY18" fmla="*/ 15888 h 299454"/>
                    <a:gd name="connsiteX19" fmla="*/ 106333 w 185780"/>
                    <a:gd name="connsiteY19" fmla="*/ 196785 h 299454"/>
                    <a:gd name="connsiteX20" fmla="*/ 111223 w 185780"/>
                    <a:gd name="connsiteY20" fmla="*/ 231006 h 299454"/>
                    <a:gd name="connsiteX21" fmla="*/ 114893 w 185780"/>
                    <a:gd name="connsiteY21" fmla="*/ 275007 h 299454"/>
                    <a:gd name="connsiteX22" fmla="*/ 114893 w 185780"/>
                    <a:gd name="connsiteY22" fmla="*/ 282341 h 299454"/>
                    <a:gd name="connsiteX23" fmla="*/ 74557 w 185780"/>
                    <a:gd name="connsiteY23" fmla="*/ 282341 h 299454"/>
                    <a:gd name="connsiteX24" fmla="*/ 74557 w 185780"/>
                    <a:gd name="connsiteY24" fmla="*/ 275007 h 299454"/>
                    <a:gd name="connsiteX25" fmla="*/ 78221 w 185780"/>
                    <a:gd name="connsiteY25" fmla="*/ 231006 h 299454"/>
                    <a:gd name="connsiteX26" fmla="*/ 83111 w 185780"/>
                    <a:gd name="connsiteY26" fmla="*/ 196785 h 299454"/>
                    <a:gd name="connsiteX27" fmla="*/ 85556 w 185780"/>
                    <a:gd name="connsiteY27" fmla="*/ 184561 h 299454"/>
                    <a:gd name="connsiteX28" fmla="*/ 94116 w 185780"/>
                    <a:gd name="connsiteY28" fmla="*/ 184561 h 299454"/>
                    <a:gd name="connsiteX29" fmla="*/ 105114 w 185780"/>
                    <a:gd name="connsiteY29" fmla="*/ 183342 h 299454"/>
                    <a:gd name="connsiteX30" fmla="*/ 106333 w 185780"/>
                    <a:gd name="connsiteY30" fmla="*/ 196785 h 29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5780" h="299454">
                      <a:moveTo>
                        <a:pt x="185780" y="92890"/>
                      </a:moveTo>
                      <a:cubicBezTo>
                        <a:pt x="185780" y="41556"/>
                        <a:pt x="144225" y="0"/>
                        <a:pt x="92890" y="0"/>
                      </a:cubicBezTo>
                      <a:cubicBezTo>
                        <a:pt x="41556" y="0"/>
                        <a:pt x="0" y="41556"/>
                        <a:pt x="0" y="92890"/>
                      </a:cubicBezTo>
                      <a:cubicBezTo>
                        <a:pt x="0" y="135671"/>
                        <a:pt x="28112" y="171118"/>
                        <a:pt x="67223" y="182116"/>
                      </a:cubicBezTo>
                      <a:lnTo>
                        <a:pt x="64778" y="194341"/>
                      </a:lnTo>
                      <a:lnTo>
                        <a:pt x="59888" y="229787"/>
                      </a:lnTo>
                      <a:cubicBezTo>
                        <a:pt x="57443" y="245675"/>
                        <a:pt x="56225" y="261563"/>
                        <a:pt x="56225" y="276232"/>
                      </a:cubicBezTo>
                      <a:lnTo>
                        <a:pt x="56225" y="299455"/>
                      </a:lnTo>
                      <a:lnTo>
                        <a:pt x="129556" y="299455"/>
                      </a:lnTo>
                      <a:lnTo>
                        <a:pt x="129556" y="276232"/>
                      </a:lnTo>
                      <a:cubicBezTo>
                        <a:pt x="129556" y="261563"/>
                        <a:pt x="128337" y="245675"/>
                        <a:pt x="125892" y="229787"/>
                      </a:cubicBezTo>
                      <a:lnTo>
                        <a:pt x="121002" y="194341"/>
                      </a:lnTo>
                      <a:lnTo>
                        <a:pt x="118558" y="182116"/>
                      </a:lnTo>
                      <a:cubicBezTo>
                        <a:pt x="157668" y="169892"/>
                        <a:pt x="185780" y="134452"/>
                        <a:pt x="185780" y="92890"/>
                      </a:cubicBezTo>
                      <a:close/>
                      <a:moveTo>
                        <a:pt x="92890" y="15888"/>
                      </a:moveTo>
                      <a:cubicBezTo>
                        <a:pt x="134445" y="15888"/>
                        <a:pt x="169892" y="50116"/>
                        <a:pt x="169892" y="92890"/>
                      </a:cubicBezTo>
                      <a:cubicBezTo>
                        <a:pt x="169892" y="135671"/>
                        <a:pt x="135671" y="169892"/>
                        <a:pt x="92890" y="169892"/>
                      </a:cubicBezTo>
                      <a:cubicBezTo>
                        <a:pt x="50109" y="169892"/>
                        <a:pt x="15888" y="135671"/>
                        <a:pt x="15888" y="92890"/>
                      </a:cubicBezTo>
                      <a:cubicBezTo>
                        <a:pt x="15888" y="50116"/>
                        <a:pt x="51335" y="15888"/>
                        <a:pt x="92890" y="15888"/>
                      </a:cubicBezTo>
                      <a:close/>
                      <a:moveTo>
                        <a:pt x="106333" y="196785"/>
                      </a:moveTo>
                      <a:lnTo>
                        <a:pt x="111223" y="231006"/>
                      </a:lnTo>
                      <a:cubicBezTo>
                        <a:pt x="113668" y="246895"/>
                        <a:pt x="114893" y="261563"/>
                        <a:pt x="114893" y="275007"/>
                      </a:cubicBezTo>
                      <a:lnTo>
                        <a:pt x="114893" y="282341"/>
                      </a:lnTo>
                      <a:lnTo>
                        <a:pt x="74557" y="282341"/>
                      </a:lnTo>
                      <a:lnTo>
                        <a:pt x="74557" y="275007"/>
                      </a:lnTo>
                      <a:cubicBezTo>
                        <a:pt x="74557" y="260344"/>
                        <a:pt x="75777" y="245675"/>
                        <a:pt x="78221" y="231006"/>
                      </a:cubicBezTo>
                      <a:lnTo>
                        <a:pt x="83111" y="196785"/>
                      </a:lnTo>
                      <a:lnTo>
                        <a:pt x="85556" y="184561"/>
                      </a:lnTo>
                      <a:cubicBezTo>
                        <a:pt x="88001" y="184561"/>
                        <a:pt x="91671" y="184561"/>
                        <a:pt x="94116" y="184561"/>
                      </a:cubicBezTo>
                      <a:cubicBezTo>
                        <a:pt x="97780" y="184561"/>
                        <a:pt x="101444" y="184561"/>
                        <a:pt x="105114" y="183342"/>
                      </a:cubicBezTo>
                      <a:lnTo>
                        <a:pt x="106333" y="196785"/>
                      </a:lnTo>
                      <a:close/>
                    </a:path>
                  </a:pathLst>
                </a:custGeom>
                <a:solidFill>
                  <a:srgbClr val="2C5967"/>
                </a:solidFill>
                <a:ln w="6417"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628FC6DD-04EE-49BA-A0A1-E9C6E33B96A8}"/>
                    </a:ext>
                  </a:extLst>
                </p:cNvPr>
                <p:cNvSpPr/>
                <p:nvPr/>
              </p:nvSpPr>
              <p:spPr>
                <a:xfrm>
                  <a:off x="3959191" y="3803621"/>
                  <a:ext cx="98998" cy="100224"/>
                </a:xfrm>
                <a:custGeom>
                  <a:avLst/>
                  <a:gdLst>
                    <a:gd name="connsiteX0" fmla="*/ 13443 w 98998"/>
                    <a:gd name="connsiteY0" fmla="*/ 14669 h 100224"/>
                    <a:gd name="connsiteX1" fmla="*/ 0 w 98998"/>
                    <a:gd name="connsiteY1" fmla="*/ 37891 h 100224"/>
                    <a:gd name="connsiteX2" fmla="*/ 12224 w 98998"/>
                    <a:gd name="connsiteY2" fmla="*/ 45226 h 100224"/>
                    <a:gd name="connsiteX3" fmla="*/ 10998 w 98998"/>
                    <a:gd name="connsiteY3" fmla="*/ 51335 h 100224"/>
                    <a:gd name="connsiteX4" fmla="*/ 12224 w 98998"/>
                    <a:gd name="connsiteY4" fmla="*/ 57450 h 100224"/>
                    <a:gd name="connsiteX5" fmla="*/ 0 w 98998"/>
                    <a:gd name="connsiteY5" fmla="*/ 64784 h 100224"/>
                    <a:gd name="connsiteX6" fmla="*/ 13443 w 98998"/>
                    <a:gd name="connsiteY6" fmla="*/ 88007 h 100224"/>
                    <a:gd name="connsiteX7" fmla="*/ 25667 w 98998"/>
                    <a:gd name="connsiteY7" fmla="*/ 80672 h 100224"/>
                    <a:gd name="connsiteX8" fmla="*/ 37892 w 98998"/>
                    <a:gd name="connsiteY8" fmla="*/ 86781 h 100224"/>
                    <a:gd name="connsiteX9" fmla="*/ 37892 w 98998"/>
                    <a:gd name="connsiteY9" fmla="*/ 100225 h 100224"/>
                    <a:gd name="connsiteX10" fmla="*/ 62333 w 98998"/>
                    <a:gd name="connsiteY10" fmla="*/ 100225 h 100224"/>
                    <a:gd name="connsiteX11" fmla="*/ 62333 w 98998"/>
                    <a:gd name="connsiteY11" fmla="*/ 85562 h 100224"/>
                    <a:gd name="connsiteX12" fmla="*/ 73332 w 98998"/>
                    <a:gd name="connsiteY12" fmla="*/ 79447 h 100224"/>
                    <a:gd name="connsiteX13" fmla="*/ 85556 w 98998"/>
                    <a:gd name="connsiteY13" fmla="*/ 86781 h 100224"/>
                    <a:gd name="connsiteX14" fmla="*/ 98999 w 98998"/>
                    <a:gd name="connsiteY14" fmla="*/ 63559 h 100224"/>
                    <a:gd name="connsiteX15" fmla="*/ 86781 w 98998"/>
                    <a:gd name="connsiteY15" fmla="*/ 56224 h 100224"/>
                    <a:gd name="connsiteX16" fmla="*/ 86781 w 98998"/>
                    <a:gd name="connsiteY16" fmla="*/ 50116 h 100224"/>
                    <a:gd name="connsiteX17" fmla="*/ 86781 w 98998"/>
                    <a:gd name="connsiteY17" fmla="*/ 44000 h 100224"/>
                    <a:gd name="connsiteX18" fmla="*/ 98999 w 98998"/>
                    <a:gd name="connsiteY18" fmla="*/ 36672 h 100224"/>
                    <a:gd name="connsiteX19" fmla="*/ 85556 w 98998"/>
                    <a:gd name="connsiteY19" fmla="*/ 13450 h 100224"/>
                    <a:gd name="connsiteX20" fmla="*/ 73332 w 98998"/>
                    <a:gd name="connsiteY20" fmla="*/ 20778 h 100224"/>
                    <a:gd name="connsiteX21" fmla="*/ 62333 w 98998"/>
                    <a:gd name="connsiteY21" fmla="*/ 14669 h 100224"/>
                    <a:gd name="connsiteX22" fmla="*/ 62333 w 98998"/>
                    <a:gd name="connsiteY22" fmla="*/ 0 h 100224"/>
                    <a:gd name="connsiteX23" fmla="*/ 37892 w 98998"/>
                    <a:gd name="connsiteY23" fmla="*/ 0 h 100224"/>
                    <a:gd name="connsiteX24" fmla="*/ 37892 w 98998"/>
                    <a:gd name="connsiteY24" fmla="*/ 14669 h 100224"/>
                    <a:gd name="connsiteX25" fmla="*/ 25667 w 98998"/>
                    <a:gd name="connsiteY25" fmla="*/ 20778 h 100224"/>
                    <a:gd name="connsiteX26" fmla="*/ 13443 w 98998"/>
                    <a:gd name="connsiteY26" fmla="*/ 14669 h 100224"/>
                    <a:gd name="connsiteX27" fmla="*/ 50109 w 98998"/>
                    <a:gd name="connsiteY27" fmla="*/ 29338 h 100224"/>
                    <a:gd name="connsiteX28" fmla="*/ 72112 w 98998"/>
                    <a:gd name="connsiteY28" fmla="*/ 51335 h 100224"/>
                    <a:gd name="connsiteX29" fmla="*/ 50109 w 98998"/>
                    <a:gd name="connsiteY29" fmla="*/ 73338 h 100224"/>
                    <a:gd name="connsiteX30" fmla="*/ 28112 w 98998"/>
                    <a:gd name="connsiteY30" fmla="*/ 51335 h 100224"/>
                    <a:gd name="connsiteX31" fmla="*/ 50109 w 98998"/>
                    <a:gd name="connsiteY31" fmla="*/ 29338 h 10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8998" h="100224">
                      <a:moveTo>
                        <a:pt x="13443" y="14669"/>
                      </a:moveTo>
                      <a:lnTo>
                        <a:pt x="0" y="37891"/>
                      </a:lnTo>
                      <a:lnTo>
                        <a:pt x="12224" y="45226"/>
                      </a:lnTo>
                      <a:cubicBezTo>
                        <a:pt x="12224" y="47671"/>
                        <a:pt x="10998" y="50116"/>
                        <a:pt x="10998" y="51335"/>
                      </a:cubicBezTo>
                      <a:cubicBezTo>
                        <a:pt x="10998" y="53779"/>
                        <a:pt x="10998" y="56224"/>
                        <a:pt x="12224" y="57450"/>
                      </a:cubicBezTo>
                      <a:lnTo>
                        <a:pt x="0" y="64784"/>
                      </a:lnTo>
                      <a:lnTo>
                        <a:pt x="13443" y="88007"/>
                      </a:lnTo>
                      <a:lnTo>
                        <a:pt x="25667" y="80672"/>
                      </a:lnTo>
                      <a:cubicBezTo>
                        <a:pt x="29331" y="83117"/>
                        <a:pt x="33002" y="85562"/>
                        <a:pt x="37892" y="86781"/>
                      </a:cubicBezTo>
                      <a:lnTo>
                        <a:pt x="37892" y="100225"/>
                      </a:lnTo>
                      <a:lnTo>
                        <a:pt x="62333" y="100225"/>
                      </a:lnTo>
                      <a:lnTo>
                        <a:pt x="62333" y="85562"/>
                      </a:lnTo>
                      <a:cubicBezTo>
                        <a:pt x="65997" y="84336"/>
                        <a:pt x="70887" y="81892"/>
                        <a:pt x="73332" y="79447"/>
                      </a:cubicBezTo>
                      <a:lnTo>
                        <a:pt x="85556" y="86781"/>
                      </a:lnTo>
                      <a:lnTo>
                        <a:pt x="98999" y="63559"/>
                      </a:lnTo>
                      <a:lnTo>
                        <a:pt x="86781" y="56224"/>
                      </a:lnTo>
                      <a:cubicBezTo>
                        <a:pt x="86781" y="53779"/>
                        <a:pt x="86781" y="51335"/>
                        <a:pt x="86781" y="50116"/>
                      </a:cubicBezTo>
                      <a:cubicBezTo>
                        <a:pt x="86781" y="47671"/>
                        <a:pt x="86781" y="45226"/>
                        <a:pt x="86781" y="44000"/>
                      </a:cubicBezTo>
                      <a:lnTo>
                        <a:pt x="98999" y="36672"/>
                      </a:lnTo>
                      <a:lnTo>
                        <a:pt x="85556" y="13450"/>
                      </a:lnTo>
                      <a:lnTo>
                        <a:pt x="73332" y="20778"/>
                      </a:lnTo>
                      <a:cubicBezTo>
                        <a:pt x="69668" y="18333"/>
                        <a:pt x="65997" y="15894"/>
                        <a:pt x="62333" y="14669"/>
                      </a:cubicBezTo>
                      <a:lnTo>
                        <a:pt x="62333" y="0"/>
                      </a:lnTo>
                      <a:lnTo>
                        <a:pt x="37892" y="0"/>
                      </a:lnTo>
                      <a:lnTo>
                        <a:pt x="37892" y="14669"/>
                      </a:lnTo>
                      <a:cubicBezTo>
                        <a:pt x="33002" y="15894"/>
                        <a:pt x="29331" y="18333"/>
                        <a:pt x="25667" y="20778"/>
                      </a:cubicBezTo>
                      <a:lnTo>
                        <a:pt x="13443" y="14669"/>
                      </a:lnTo>
                      <a:close/>
                      <a:moveTo>
                        <a:pt x="50109" y="29338"/>
                      </a:moveTo>
                      <a:cubicBezTo>
                        <a:pt x="62333" y="29338"/>
                        <a:pt x="72112" y="39117"/>
                        <a:pt x="72112" y="51335"/>
                      </a:cubicBezTo>
                      <a:cubicBezTo>
                        <a:pt x="72112" y="63559"/>
                        <a:pt x="62333" y="73338"/>
                        <a:pt x="50109" y="73338"/>
                      </a:cubicBezTo>
                      <a:cubicBezTo>
                        <a:pt x="37892" y="73338"/>
                        <a:pt x="28112" y="63559"/>
                        <a:pt x="28112" y="51335"/>
                      </a:cubicBezTo>
                      <a:cubicBezTo>
                        <a:pt x="28112" y="39117"/>
                        <a:pt x="37892" y="29338"/>
                        <a:pt x="50109" y="29338"/>
                      </a:cubicBezTo>
                      <a:close/>
                    </a:path>
                  </a:pathLst>
                </a:custGeom>
                <a:solidFill>
                  <a:srgbClr val="2C5967"/>
                </a:solidFill>
                <a:ln w="6417" cap="flat">
                  <a:noFill/>
                  <a:prstDash val="solid"/>
                  <a:miter/>
                </a:ln>
              </p:spPr>
              <p:txBody>
                <a:bodyPr rtlCol="0" anchor="ctr"/>
                <a:lstStyle/>
                <a:p>
                  <a:endParaRPr lang="en-US"/>
                </a:p>
              </p:txBody>
            </p:sp>
          </p:grpSp>
        </p:grpSp>
        <p:sp>
          <p:nvSpPr>
            <p:cNvPr id="516" name="TextBox 515">
              <a:extLst>
                <a:ext uri="{FF2B5EF4-FFF2-40B4-BE49-F238E27FC236}">
                  <a16:creationId xmlns:a16="http://schemas.microsoft.com/office/drawing/2014/main" id="{EA705AE4-B3C1-437B-8B51-A48B6EADA117}"/>
                </a:ext>
              </a:extLst>
            </p:cNvPr>
            <p:cNvSpPr txBox="1"/>
            <p:nvPr/>
          </p:nvSpPr>
          <p:spPr>
            <a:xfrm>
              <a:off x="3494169" y="4222705"/>
              <a:ext cx="72831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Forecasting</a:t>
              </a:r>
            </a:p>
          </p:txBody>
        </p:sp>
      </p:grpSp>
    </p:spTree>
    <p:extLst>
      <p:ext uri="{BB962C8B-B14F-4D97-AF65-F5344CB8AC3E}">
        <p14:creationId xmlns:p14="http://schemas.microsoft.com/office/powerpoint/2010/main" val="3727513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itle 3">
            <a:extLst>
              <a:ext uri="{FF2B5EF4-FFF2-40B4-BE49-F238E27FC236}">
                <a16:creationId xmlns:a16="http://schemas.microsoft.com/office/drawing/2014/main" id="{9069E63F-674F-3A45-84E7-B01B411721CF}"/>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Developer Services</a:t>
            </a:r>
          </a:p>
        </p:txBody>
      </p:sp>
      <p:sp>
        <p:nvSpPr>
          <p:cNvPr id="28" name="Footer Placeholder 4">
            <a:extLst>
              <a:ext uri="{FF2B5EF4-FFF2-40B4-BE49-F238E27FC236}">
                <a16:creationId xmlns:a16="http://schemas.microsoft.com/office/drawing/2014/main" id="{6F6F2567-35ED-F243-9696-95890DC255AA}"/>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C01BAEB0-1FBA-47E4-8B94-4F086B9E7140}"/>
              </a:ext>
            </a:extLst>
          </p:cNvPr>
          <p:cNvSpPr>
            <a:spLocks noGrp="1"/>
          </p:cNvSpPr>
          <p:nvPr>
            <p:ph type="sldNum" sz="quarter" idx="12"/>
          </p:nvPr>
        </p:nvSpPr>
        <p:spPr/>
        <p:txBody>
          <a:bodyPr/>
          <a:lstStyle/>
          <a:p>
            <a:fld id="{345D60D9-5372-5F40-9443-0F9AE5BDC3C8}" type="slidenum">
              <a:rPr lang="en-US" smtClean="0"/>
              <a:pPr/>
              <a:t>38</a:t>
            </a:fld>
            <a:endParaRPr lang="en-US" dirty="0"/>
          </a:p>
        </p:txBody>
      </p:sp>
      <p:grpSp>
        <p:nvGrpSpPr>
          <p:cNvPr id="9" name="Graphic 3">
            <a:extLst>
              <a:ext uri="{FF2B5EF4-FFF2-40B4-BE49-F238E27FC236}">
                <a16:creationId xmlns:a16="http://schemas.microsoft.com/office/drawing/2014/main" id="{88939638-EF8E-4328-BC3B-7D858D4C18DB}"/>
              </a:ext>
            </a:extLst>
          </p:cNvPr>
          <p:cNvGrpSpPr/>
          <p:nvPr/>
        </p:nvGrpSpPr>
        <p:grpSpPr>
          <a:xfrm>
            <a:off x="1083092" y="1608274"/>
            <a:ext cx="814938" cy="756006"/>
            <a:chOff x="1083092" y="2312469"/>
            <a:chExt cx="814938" cy="756006"/>
          </a:xfrm>
        </p:grpSpPr>
        <p:grpSp>
          <p:nvGrpSpPr>
            <p:cNvPr id="10" name="Graphic 3">
              <a:extLst>
                <a:ext uri="{FF2B5EF4-FFF2-40B4-BE49-F238E27FC236}">
                  <a16:creationId xmlns:a16="http://schemas.microsoft.com/office/drawing/2014/main" id="{D06299BD-01BB-408F-97A6-26EEA8C8875A}"/>
                </a:ext>
              </a:extLst>
            </p:cNvPr>
            <p:cNvGrpSpPr/>
            <p:nvPr/>
          </p:nvGrpSpPr>
          <p:grpSpPr>
            <a:xfrm>
              <a:off x="1228825" y="2312469"/>
              <a:ext cx="514566" cy="513347"/>
              <a:chOff x="1228825" y="2312469"/>
              <a:chExt cx="514566" cy="513347"/>
            </a:xfrm>
          </p:grpSpPr>
          <p:grpSp>
            <p:nvGrpSpPr>
              <p:cNvPr id="11" name="Graphic 3">
                <a:extLst>
                  <a:ext uri="{FF2B5EF4-FFF2-40B4-BE49-F238E27FC236}">
                    <a16:creationId xmlns:a16="http://schemas.microsoft.com/office/drawing/2014/main" id="{F1BEC6F0-7F10-45E2-88E3-8DDEBB839CB5}"/>
                  </a:ext>
                </a:extLst>
              </p:cNvPr>
              <p:cNvGrpSpPr/>
              <p:nvPr/>
            </p:nvGrpSpPr>
            <p:grpSpPr>
              <a:xfrm>
                <a:off x="1228825" y="2312469"/>
                <a:ext cx="514566" cy="513347"/>
                <a:chOff x="1228825" y="2312469"/>
                <a:chExt cx="514566" cy="513347"/>
              </a:xfrm>
              <a:solidFill>
                <a:srgbClr val="FFFFFF"/>
              </a:solidFill>
            </p:grpSpPr>
            <p:sp>
              <p:nvSpPr>
                <p:cNvPr id="12" name="Freeform: Shape 11">
                  <a:extLst>
                    <a:ext uri="{FF2B5EF4-FFF2-40B4-BE49-F238E27FC236}">
                      <a16:creationId xmlns:a16="http://schemas.microsoft.com/office/drawing/2014/main" id="{0D3B0DDA-27CA-4B69-A3FA-A55D4BC42631}"/>
                    </a:ext>
                  </a:extLst>
                </p:cNvPr>
                <p:cNvSpPr/>
                <p:nvPr/>
              </p:nvSpPr>
              <p:spPr>
                <a:xfrm>
                  <a:off x="1234934" y="2318580"/>
                  <a:ext cx="502348" cy="502346"/>
                </a:xfrm>
                <a:custGeom>
                  <a:avLst/>
                  <a:gdLst>
                    <a:gd name="connsiteX0" fmla="*/ 26893 w 502348"/>
                    <a:gd name="connsiteY0" fmla="*/ 501127 h 502346"/>
                    <a:gd name="connsiteX1" fmla="*/ 0 w 502348"/>
                    <a:gd name="connsiteY1" fmla="*/ 474234 h 502346"/>
                    <a:gd name="connsiteX2" fmla="*/ 0 w 502348"/>
                    <a:gd name="connsiteY2" fmla="*/ 26890 h 502346"/>
                    <a:gd name="connsiteX3" fmla="*/ 26893 w 502348"/>
                    <a:gd name="connsiteY3" fmla="*/ 0 h 502346"/>
                    <a:gd name="connsiteX4" fmla="*/ 475462 w 502348"/>
                    <a:gd name="connsiteY4" fmla="*/ 0 h 502346"/>
                    <a:gd name="connsiteX5" fmla="*/ 502349 w 502348"/>
                    <a:gd name="connsiteY5" fmla="*/ 26890 h 502346"/>
                    <a:gd name="connsiteX6" fmla="*/ 502349 w 502348"/>
                    <a:gd name="connsiteY6" fmla="*/ 475460 h 502346"/>
                    <a:gd name="connsiteX7" fmla="*/ 475462 w 502348"/>
                    <a:gd name="connsiteY7" fmla="*/ 502346 h 502346"/>
                    <a:gd name="connsiteX8" fmla="*/ 26893 w 502348"/>
                    <a:gd name="connsiteY8" fmla="*/ 501127 h 502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348" h="502346">
                      <a:moveTo>
                        <a:pt x="26893" y="501127"/>
                      </a:moveTo>
                      <a:cubicBezTo>
                        <a:pt x="12224" y="501127"/>
                        <a:pt x="0" y="488903"/>
                        <a:pt x="0" y="474234"/>
                      </a:cubicBezTo>
                      <a:lnTo>
                        <a:pt x="0" y="26890"/>
                      </a:lnTo>
                      <a:cubicBezTo>
                        <a:pt x="0" y="12223"/>
                        <a:pt x="12224" y="0"/>
                        <a:pt x="26893" y="0"/>
                      </a:cubicBezTo>
                      <a:lnTo>
                        <a:pt x="475462" y="0"/>
                      </a:lnTo>
                      <a:cubicBezTo>
                        <a:pt x="490125" y="0"/>
                        <a:pt x="502349" y="12223"/>
                        <a:pt x="502349" y="26890"/>
                      </a:cubicBezTo>
                      <a:lnTo>
                        <a:pt x="502349" y="475460"/>
                      </a:lnTo>
                      <a:cubicBezTo>
                        <a:pt x="502349" y="490122"/>
                        <a:pt x="490125" y="502346"/>
                        <a:pt x="475462" y="502346"/>
                      </a:cubicBezTo>
                      <a:lnTo>
                        <a:pt x="26893" y="501127"/>
                      </a:lnTo>
                      <a:close/>
                    </a:path>
                  </a:pathLst>
                </a:custGeom>
                <a:solidFill>
                  <a:srgbClr val="FFFFFF"/>
                </a:solidFill>
                <a:ln w="641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4B15DBA-6C5B-42F9-8EB4-131D41AA8CF7}"/>
                    </a:ext>
                  </a:extLst>
                </p:cNvPr>
                <p:cNvSpPr/>
                <p:nvPr/>
              </p:nvSpPr>
              <p:spPr>
                <a:xfrm>
                  <a:off x="1228825" y="2312469"/>
                  <a:ext cx="514566" cy="513347"/>
                </a:xfrm>
                <a:custGeom>
                  <a:avLst/>
                  <a:gdLst>
                    <a:gd name="connsiteX0" fmla="*/ 480346 w 514566"/>
                    <a:gd name="connsiteY0" fmla="*/ 12223 h 513347"/>
                    <a:gd name="connsiteX1" fmla="*/ 501123 w 514566"/>
                    <a:gd name="connsiteY1" fmla="*/ 33001 h 513347"/>
                    <a:gd name="connsiteX2" fmla="*/ 501123 w 514566"/>
                    <a:gd name="connsiteY2" fmla="*/ 481571 h 513347"/>
                    <a:gd name="connsiteX3" fmla="*/ 480346 w 514566"/>
                    <a:gd name="connsiteY3" fmla="*/ 502349 h 513347"/>
                    <a:gd name="connsiteX4" fmla="*/ 33002 w 514566"/>
                    <a:gd name="connsiteY4" fmla="*/ 502349 h 513347"/>
                    <a:gd name="connsiteX5" fmla="*/ 12224 w 514566"/>
                    <a:gd name="connsiteY5" fmla="*/ 480346 h 513347"/>
                    <a:gd name="connsiteX6" fmla="*/ 12224 w 514566"/>
                    <a:gd name="connsiteY6" fmla="*/ 33001 h 513347"/>
                    <a:gd name="connsiteX7" fmla="*/ 33002 w 514566"/>
                    <a:gd name="connsiteY7" fmla="*/ 12223 h 513347"/>
                    <a:gd name="connsiteX8" fmla="*/ 480346 w 514566"/>
                    <a:gd name="connsiteY8" fmla="*/ 12223 h 513347"/>
                    <a:gd name="connsiteX9" fmla="*/ 480346 w 514566"/>
                    <a:gd name="connsiteY9" fmla="*/ 0 h 513347"/>
                    <a:gd name="connsiteX10" fmla="*/ 33002 w 514566"/>
                    <a:gd name="connsiteY10" fmla="*/ 0 h 513347"/>
                    <a:gd name="connsiteX11" fmla="*/ 0 w 514566"/>
                    <a:gd name="connsiteY11" fmla="*/ 33001 h 513347"/>
                    <a:gd name="connsiteX12" fmla="*/ 0 w 514566"/>
                    <a:gd name="connsiteY12" fmla="*/ 481571 h 513347"/>
                    <a:gd name="connsiteX13" fmla="*/ 33002 w 514566"/>
                    <a:gd name="connsiteY13" fmla="*/ 513347 h 513347"/>
                    <a:gd name="connsiteX14" fmla="*/ 481571 w 514566"/>
                    <a:gd name="connsiteY14" fmla="*/ 513347 h 513347"/>
                    <a:gd name="connsiteX15" fmla="*/ 514567 w 514566"/>
                    <a:gd name="connsiteY15" fmla="*/ 480346 h 513347"/>
                    <a:gd name="connsiteX16" fmla="*/ 514567 w 514566"/>
                    <a:gd name="connsiteY16" fmla="*/ 33001 h 513347"/>
                    <a:gd name="connsiteX17" fmla="*/ 480346 w 514566"/>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566" h="513347">
                      <a:moveTo>
                        <a:pt x="480346" y="12223"/>
                      </a:moveTo>
                      <a:cubicBezTo>
                        <a:pt x="491344" y="12223"/>
                        <a:pt x="501123" y="22001"/>
                        <a:pt x="501123" y="33001"/>
                      </a:cubicBezTo>
                      <a:lnTo>
                        <a:pt x="501123" y="481571"/>
                      </a:lnTo>
                      <a:cubicBezTo>
                        <a:pt x="501123" y="492570"/>
                        <a:pt x="491344" y="502349"/>
                        <a:pt x="480346" y="502349"/>
                      </a:cubicBezTo>
                      <a:lnTo>
                        <a:pt x="33002" y="502349"/>
                      </a:lnTo>
                      <a:cubicBezTo>
                        <a:pt x="22003" y="501123"/>
                        <a:pt x="12224" y="491344"/>
                        <a:pt x="12224" y="480346"/>
                      </a:cubicBezTo>
                      <a:lnTo>
                        <a:pt x="12224" y="33001"/>
                      </a:lnTo>
                      <a:cubicBezTo>
                        <a:pt x="12224" y="22001"/>
                        <a:pt x="22003" y="12223"/>
                        <a:pt x="33002" y="12223"/>
                      </a:cubicBezTo>
                      <a:lnTo>
                        <a:pt x="480346" y="12223"/>
                      </a:lnTo>
                      <a:close/>
                      <a:moveTo>
                        <a:pt x="480346" y="0"/>
                      </a:moveTo>
                      <a:lnTo>
                        <a:pt x="33002" y="0"/>
                      </a:lnTo>
                      <a:cubicBezTo>
                        <a:pt x="14669" y="0"/>
                        <a:pt x="0" y="14667"/>
                        <a:pt x="0" y="33001"/>
                      </a:cubicBezTo>
                      <a:lnTo>
                        <a:pt x="0" y="481571"/>
                      </a:lnTo>
                      <a:cubicBezTo>
                        <a:pt x="0" y="498678"/>
                        <a:pt x="14669" y="513347"/>
                        <a:pt x="33002" y="513347"/>
                      </a:cubicBezTo>
                      <a:lnTo>
                        <a:pt x="481571" y="513347"/>
                      </a:lnTo>
                      <a:cubicBezTo>
                        <a:pt x="499904" y="513347"/>
                        <a:pt x="514567" y="498678"/>
                        <a:pt x="514567" y="480346"/>
                      </a:cubicBezTo>
                      <a:lnTo>
                        <a:pt x="514567" y="33001"/>
                      </a:lnTo>
                      <a:cubicBezTo>
                        <a:pt x="513347" y="14667"/>
                        <a:pt x="498678" y="0"/>
                        <a:pt x="480346" y="0"/>
                      </a:cubicBezTo>
                      <a:close/>
                    </a:path>
                  </a:pathLst>
                </a:custGeom>
                <a:solidFill>
                  <a:srgbClr val="FFFFFF"/>
                </a:solidFill>
                <a:ln w="6417" cap="flat">
                  <a:noFill/>
                  <a:prstDash val="solid"/>
                  <a:miter/>
                </a:ln>
              </p:spPr>
              <p:txBody>
                <a:bodyPr rtlCol="0" anchor="ctr"/>
                <a:lstStyle/>
                <a:p>
                  <a:endParaRPr lang="en-US"/>
                </a:p>
              </p:txBody>
            </p:sp>
          </p:grpSp>
          <p:grpSp>
            <p:nvGrpSpPr>
              <p:cNvPr id="14" name="Graphic 3">
                <a:extLst>
                  <a:ext uri="{FF2B5EF4-FFF2-40B4-BE49-F238E27FC236}">
                    <a16:creationId xmlns:a16="http://schemas.microsoft.com/office/drawing/2014/main" id="{6EA423F2-A9C0-4EBF-A0F2-4549AF5F8043}"/>
                  </a:ext>
                </a:extLst>
              </p:cNvPr>
              <p:cNvGrpSpPr/>
              <p:nvPr/>
            </p:nvGrpSpPr>
            <p:grpSpPr>
              <a:xfrm>
                <a:off x="1241049" y="2324691"/>
                <a:ext cx="490124" cy="488900"/>
                <a:chOff x="1241049" y="2324691"/>
                <a:chExt cx="490124" cy="488900"/>
              </a:xfrm>
              <a:solidFill>
                <a:srgbClr val="2D5967"/>
              </a:solidFill>
            </p:grpSpPr>
            <p:sp>
              <p:nvSpPr>
                <p:cNvPr id="15" name="Freeform: Shape 14">
                  <a:extLst>
                    <a:ext uri="{FF2B5EF4-FFF2-40B4-BE49-F238E27FC236}">
                      <a16:creationId xmlns:a16="http://schemas.microsoft.com/office/drawing/2014/main" id="{EDAF48B6-F6A5-4FDC-83BA-0CD7FA9E560C}"/>
                    </a:ext>
                  </a:extLst>
                </p:cNvPr>
                <p:cNvSpPr/>
                <p:nvPr/>
              </p:nvSpPr>
              <p:spPr>
                <a:xfrm>
                  <a:off x="1241049" y="2324691"/>
                  <a:ext cx="490124" cy="488900"/>
                </a:xfrm>
                <a:custGeom>
                  <a:avLst/>
                  <a:gdLst>
                    <a:gd name="connsiteX0" fmla="*/ 468121 w 490124"/>
                    <a:gd name="connsiteY0" fmla="*/ 0 h 488900"/>
                    <a:gd name="connsiteX1" fmla="*/ 20778 w 490124"/>
                    <a:gd name="connsiteY1" fmla="*/ 0 h 488900"/>
                    <a:gd name="connsiteX2" fmla="*/ 0 w 490124"/>
                    <a:gd name="connsiteY2" fmla="*/ 20778 h 488900"/>
                    <a:gd name="connsiteX3" fmla="*/ 0 w 490124"/>
                    <a:gd name="connsiteY3" fmla="*/ 469348 h 488900"/>
                    <a:gd name="connsiteX4" fmla="*/ 20778 w 490124"/>
                    <a:gd name="connsiteY4" fmla="*/ 488900 h 488900"/>
                    <a:gd name="connsiteX5" fmla="*/ 469347 w 490124"/>
                    <a:gd name="connsiteY5" fmla="*/ 488900 h 488900"/>
                    <a:gd name="connsiteX6" fmla="*/ 490125 w 490124"/>
                    <a:gd name="connsiteY6" fmla="*/ 468123 h 488900"/>
                    <a:gd name="connsiteX7" fmla="*/ 490125 w 490124"/>
                    <a:gd name="connsiteY7" fmla="*/ 20778 h 488900"/>
                    <a:gd name="connsiteX8" fmla="*/ 468121 w 490124"/>
                    <a:gd name="connsiteY8" fmla="*/ 0 h 488900"/>
                    <a:gd name="connsiteX9" fmla="*/ 470566 w 490124"/>
                    <a:gd name="connsiteY9" fmla="*/ 468123 h 488900"/>
                    <a:gd name="connsiteX10" fmla="*/ 468121 w 490124"/>
                    <a:gd name="connsiteY10" fmla="*/ 470568 h 488900"/>
                    <a:gd name="connsiteX11" fmla="*/ 20778 w 490124"/>
                    <a:gd name="connsiteY11" fmla="*/ 470568 h 488900"/>
                    <a:gd name="connsiteX12" fmla="*/ 18333 w 490124"/>
                    <a:gd name="connsiteY12" fmla="*/ 468123 h 488900"/>
                    <a:gd name="connsiteX13" fmla="*/ 18333 w 490124"/>
                    <a:gd name="connsiteY13" fmla="*/ 20778 h 488900"/>
                    <a:gd name="connsiteX14" fmla="*/ 20778 w 490124"/>
                    <a:gd name="connsiteY14" fmla="*/ 18334 h 488900"/>
                    <a:gd name="connsiteX15" fmla="*/ 469347 w 490124"/>
                    <a:gd name="connsiteY15" fmla="*/ 18334 h 488900"/>
                    <a:gd name="connsiteX16" fmla="*/ 471792 w 490124"/>
                    <a:gd name="connsiteY16" fmla="*/ 20778 h 488900"/>
                    <a:gd name="connsiteX17" fmla="*/ 470566 w 490124"/>
                    <a:gd name="connsiteY17" fmla="*/ 468123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24" h="488900">
                      <a:moveTo>
                        <a:pt x="468121" y="0"/>
                      </a:moveTo>
                      <a:lnTo>
                        <a:pt x="20778" y="0"/>
                      </a:lnTo>
                      <a:cubicBezTo>
                        <a:pt x="9779" y="0"/>
                        <a:pt x="0" y="9778"/>
                        <a:pt x="0" y="20778"/>
                      </a:cubicBezTo>
                      <a:lnTo>
                        <a:pt x="0" y="469348"/>
                      </a:lnTo>
                      <a:cubicBezTo>
                        <a:pt x="0" y="479121"/>
                        <a:pt x="9779" y="488900"/>
                        <a:pt x="20778" y="488900"/>
                      </a:cubicBezTo>
                      <a:lnTo>
                        <a:pt x="469347" y="488900"/>
                      </a:lnTo>
                      <a:cubicBezTo>
                        <a:pt x="480346" y="488900"/>
                        <a:pt x="490125" y="479121"/>
                        <a:pt x="490125" y="468123"/>
                      </a:cubicBezTo>
                      <a:lnTo>
                        <a:pt x="490125" y="20778"/>
                      </a:lnTo>
                      <a:cubicBezTo>
                        <a:pt x="488899" y="9778"/>
                        <a:pt x="479120" y="0"/>
                        <a:pt x="468121" y="0"/>
                      </a:cubicBezTo>
                      <a:close/>
                      <a:moveTo>
                        <a:pt x="470566" y="468123"/>
                      </a:moveTo>
                      <a:cubicBezTo>
                        <a:pt x="470566" y="469348"/>
                        <a:pt x="469347" y="470568"/>
                        <a:pt x="468121" y="470568"/>
                      </a:cubicBezTo>
                      <a:lnTo>
                        <a:pt x="20778" y="470568"/>
                      </a:lnTo>
                      <a:cubicBezTo>
                        <a:pt x="19552" y="470568"/>
                        <a:pt x="18333" y="469348"/>
                        <a:pt x="18333" y="468123"/>
                      </a:cubicBezTo>
                      <a:lnTo>
                        <a:pt x="18333" y="20778"/>
                      </a:lnTo>
                      <a:cubicBezTo>
                        <a:pt x="18333" y="19556"/>
                        <a:pt x="19552" y="18334"/>
                        <a:pt x="20778" y="18334"/>
                      </a:cubicBezTo>
                      <a:lnTo>
                        <a:pt x="469347" y="18334"/>
                      </a:lnTo>
                      <a:cubicBezTo>
                        <a:pt x="470566" y="18334"/>
                        <a:pt x="471792" y="19556"/>
                        <a:pt x="471792" y="20778"/>
                      </a:cubicBezTo>
                      <a:lnTo>
                        <a:pt x="470566" y="468123"/>
                      </a:lnTo>
                      <a:close/>
                    </a:path>
                  </a:pathLst>
                </a:custGeom>
                <a:solidFill>
                  <a:srgbClr val="2D5967"/>
                </a:solidFill>
                <a:ln w="641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B64F288A-5E66-4574-B64C-FBB626562066}"/>
                    </a:ext>
                  </a:extLst>
                </p:cNvPr>
                <p:cNvSpPr/>
                <p:nvPr/>
              </p:nvSpPr>
              <p:spPr>
                <a:xfrm>
                  <a:off x="1369386" y="2378470"/>
                  <a:ext cx="108778" cy="108780"/>
                </a:xfrm>
                <a:custGeom>
                  <a:avLst/>
                  <a:gdLst>
                    <a:gd name="connsiteX0" fmla="*/ 108778 w 108778"/>
                    <a:gd name="connsiteY0" fmla="*/ 0 h 108780"/>
                    <a:gd name="connsiteX1" fmla="*/ 0 w 108778"/>
                    <a:gd name="connsiteY1" fmla="*/ 0 h 108780"/>
                    <a:gd name="connsiteX2" fmla="*/ 0 w 108778"/>
                    <a:gd name="connsiteY2" fmla="*/ 108781 h 108780"/>
                    <a:gd name="connsiteX3" fmla="*/ 108778 w 108778"/>
                    <a:gd name="connsiteY3" fmla="*/ 108781 h 108780"/>
                    <a:gd name="connsiteX4" fmla="*/ 108778 w 108778"/>
                    <a:gd name="connsiteY4" fmla="*/ 0 h 108780"/>
                    <a:gd name="connsiteX5" fmla="*/ 90445 w 108778"/>
                    <a:gd name="connsiteY5" fmla="*/ 91670 h 108780"/>
                    <a:gd name="connsiteX6" fmla="*/ 18333 w 108778"/>
                    <a:gd name="connsiteY6" fmla="*/ 91670 h 108780"/>
                    <a:gd name="connsiteX7" fmla="*/ 18333 w 108778"/>
                    <a:gd name="connsiteY7" fmla="*/ 18334 h 108780"/>
                    <a:gd name="connsiteX8" fmla="*/ 90445 w 108778"/>
                    <a:gd name="connsiteY8" fmla="*/ 18334 h 108780"/>
                    <a:gd name="connsiteX9" fmla="*/ 90445 w 108778"/>
                    <a:gd name="connsiteY9" fmla="*/ 91670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78" h="108780">
                      <a:moveTo>
                        <a:pt x="108778" y="0"/>
                      </a:moveTo>
                      <a:lnTo>
                        <a:pt x="0" y="0"/>
                      </a:lnTo>
                      <a:lnTo>
                        <a:pt x="0" y="108781"/>
                      </a:lnTo>
                      <a:lnTo>
                        <a:pt x="108778" y="108781"/>
                      </a:lnTo>
                      <a:lnTo>
                        <a:pt x="108778" y="0"/>
                      </a:lnTo>
                      <a:close/>
                      <a:moveTo>
                        <a:pt x="90445" y="91670"/>
                      </a:moveTo>
                      <a:lnTo>
                        <a:pt x="18333" y="91670"/>
                      </a:lnTo>
                      <a:lnTo>
                        <a:pt x="18333" y="18334"/>
                      </a:lnTo>
                      <a:lnTo>
                        <a:pt x="90445" y="18334"/>
                      </a:lnTo>
                      <a:lnTo>
                        <a:pt x="90445" y="91670"/>
                      </a:lnTo>
                      <a:close/>
                    </a:path>
                  </a:pathLst>
                </a:custGeom>
                <a:solidFill>
                  <a:srgbClr val="2D5967"/>
                </a:solidFill>
                <a:ln w="641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72E5286E-DCBC-41F6-BCD8-158C85D4E9FA}"/>
                    </a:ext>
                  </a:extLst>
                </p:cNvPr>
                <p:cNvSpPr/>
                <p:nvPr/>
              </p:nvSpPr>
              <p:spPr>
                <a:xfrm>
                  <a:off x="1491607" y="2378470"/>
                  <a:ext cx="108784" cy="108780"/>
                </a:xfrm>
                <a:custGeom>
                  <a:avLst/>
                  <a:gdLst>
                    <a:gd name="connsiteX0" fmla="*/ 108785 w 108784"/>
                    <a:gd name="connsiteY0" fmla="*/ 0 h 108780"/>
                    <a:gd name="connsiteX1" fmla="*/ 0 w 108784"/>
                    <a:gd name="connsiteY1" fmla="*/ 0 h 108780"/>
                    <a:gd name="connsiteX2" fmla="*/ 0 w 108784"/>
                    <a:gd name="connsiteY2" fmla="*/ 108781 h 108780"/>
                    <a:gd name="connsiteX3" fmla="*/ 108785 w 108784"/>
                    <a:gd name="connsiteY3" fmla="*/ 108781 h 108780"/>
                    <a:gd name="connsiteX4" fmla="*/ 108785 w 108784"/>
                    <a:gd name="connsiteY4" fmla="*/ 0 h 108780"/>
                    <a:gd name="connsiteX5" fmla="*/ 90452 w 108784"/>
                    <a:gd name="connsiteY5" fmla="*/ 91670 h 108780"/>
                    <a:gd name="connsiteX6" fmla="*/ 18339 w 108784"/>
                    <a:gd name="connsiteY6" fmla="*/ 91670 h 108780"/>
                    <a:gd name="connsiteX7" fmla="*/ 18339 w 108784"/>
                    <a:gd name="connsiteY7" fmla="*/ 18334 h 108780"/>
                    <a:gd name="connsiteX8" fmla="*/ 90452 w 108784"/>
                    <a:gd name="connsiteY8" fmla="*/ 18334 h 108780"/>
                    <a:gd name="connsiteX9" fmla="*/ 90452 w 108784"/>
                    <a:gd name="connsiteY9" fmla="*/ 91670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84" h="108780">
                      <a:moveTo>
                        <a:pt x="108785" y="0"/>
                      </a:moveTo>
                      <a:lnTo>
                        <a:pt x="0" y="0"/>
                      </a:lnTo>
                      <a:lnTo>
                        <a:pt x="0" y="108781"/>
                      </a:lnTo>
                      <a:lnTo>
                        <a:pt x="108785" y="108781"/>
                      </a:lnTo>
                      <a:cubicBezTo>
                        <a:pt x="107559" y="108781"/>
                        <a:pt x="107559" y="0"/>
                        <a:pt x="108785" y="0"/>
                      </a:cubicBezTo>
                      <a:close/>
                      <a:moveTo>
                        <a:pt x="90452" y="91670"/>
                      </a:moveTo>
                      <a:lnTo>
                        <a:pt x="18339" y="91670"/>
                      </a:lnTo>
                      <a:lnTo>
                        <a:pt x="18339" y="18334"/>
                      </a:lnTo>
                      <a:lnTo>
                        <a:pt x="90452" y="18334"/>
                      </a:lnTo>
                      <a:lnTo>
                        <a:pt x="90452" y="91670"/>
                      </a:lnTo>
                      <a:close/>
                    </a:path>
                  </a:pathLst>
                </a:custGeom>
                <a:solidFill>
                  <a:srgbClr val="2D5967"/>
                </a:solidFill>
                <a:ln w="641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B70818C-B314-44D9-ACC3-3DDE5697D8A2}"/>
                    </a:ext>
                  </a:extLst>
                </p:cNvPr>
                <p:cNvSpPr/>
                <p:nvPr/>
              </p:nvSpPr>
              <p:spPr>
                <a:xfrm>
                  <a:off x="1431719" y="2500697"/>
                  <a:ext cx="107559" cy="51334"/>
                </a:xfrm>
                <a:custGeom>
                  <a:avLst/>
                  <a:gdLst>
                    <a:gd name="connsiteX0" fmla="*/ 17114 w 107559"/>
                    <a:gd name="connsiteY0" fmla="*/ 18334 h 51334"/>
                    <a:gd name="connsiteX1" fmla="*/ 90445 w 107559"/>
                    <a:gd name="connsiteY1" fmla="*/ 18334 h 51334"/>
                    <a:gd name="connsiteX2" fmla="*/ 90445 w 107559"/>
                    <a:gd name="connsiteY2" fmla="*/ 47668 h 51334"/>
                    <a:gd name="connsiteX3" fmla="*/ 107559 w 107559"/>
                    <a:gd name="connsiteY3" fmla="*/ 51335 h 51334"/>
                    <a:gd name="connsiteX4" fmla="*/ 107559 w 107559"/>
                    <a:gd name="connsiteY4" fmla="*/ 0 h 51334"/>
                    <a:gd name="connsiteX5" fmla="*/ 0 w 107559"/>
                    <a:gd name="connsiteY5" fmla="*/ 0 h 51334"/>
                    <a:gd name="connsiteX6" fmla="*/ 0 w 107559"/>
                    <a:gd name="connsiteY6" fmla="*/ 51335 h 51334"/>
                    <a:gd name="connsiteX7" fmla="*/ 17114 w 107559"/>
                    <a:gd name="connsiteY7" fmla="*/ 47668 h 51334"/>
                    <a:gd name="connsiteX8" fmla="*/ 17114 w 107559"/>
                    <a:gd name="connsiteY8" fmla="*/ 18334 h 5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559" h="51334">
                      <a:moveTo>
                        <a:pt x="17114" y="18334"/>
                      </a:moveTo>
                      <a:lnTo>
                        <a:pt x="90445" y="18334"/>
                      </a:lnTo>
                      <a:lnTo>
                        <a:pt x="90445" y="47668"/>
                      </a:lnTo>
                      <a:lnTo>
                        <a:pt x="107559" y="51335"/>
                      </a:lnTo>
                      <a:lnTo>
                        <a:pt x="107559" y="0"/>
                      </a:lnTo>
                      <a:lnTo>
                        <a:pt x="0" y="0"/>
                      </a:lnTo>
                      <a:lnTo>
                        <a:pt x="0" y="51335"/>
                      </a:lnTo>
                      <a:lnTo>
                        <a:pt x="17114" y="47668"/>
                      </a:lnTo>
                      <a:lnTo>
                        <a:pt x="17114" y="18334"/>
                      </a:lnTo>
                      <a:close/>
                    </a:path>
                  </a:pathLst>
                </a:custGeom>
                <a:solidFill>
                  <a:srgbClr val="2D5967"/>
                </a:solidFill>
                <a:ln w="641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85BA8A7-DE30-454A-909F-575F973EB921}"/>
                    </a:ext>
                  </a:extLst>
                </p:cNvPr>
                <p:cNvSpPr/>
                <p:nvPr/>
              </p:nvSpPr>
              <p:spPr>
                <a:xfrm>
                  <a:off x="1553947" y="2500697"/>
                  <a:ext cx="107558" cy="81891"/>
                </a:xfrm>
                <a:custGeom>
                  <a:avLst/>
                  <a:gdLst>
                    <a:gd name="connsiteX0" fmla="*/ 17107 w 107558"/>
                    <a:gd name="connsiteY0" fmla="*/ 18334 h 81891"/>
                    <a:gd name="connsiteX1" fmla="*/ 90445 w 107558"/>
                    <a:gd name="connsiteY1" fmla="*/ 18334 h 81891"/>
                    <a:gd name="connsiteX2" fmla="*/ 90445 w 107558"/>
                    <a:gd name="connsiteY2" fmla="*/ 78224 h 81891"/>
                    <a:gd name="connsiteX3" fmla="*/ 107559 w 107558"/>
                    <a:gd name="connsiteY3" fmla="*/ 81891 h 81891"/>
                    <a:gd name="connsiteX4" fmla="*/ 107559 w 107558"/>
                    <a:gd name="connsiteY4" fmla="*/ 0 h 81891"/>
                    <a:gd name="connsiteX5" fmla="*/ 0 w 107558"/>
                    <a:gd name="connsiteY5" fmla="*/ 0 h 81891"/>
                    <a:gd name="connsiteX6" fmla="*/ 0 w 107558"/>
                    <a:gd name="connsiteY6" fmla="*/ 55001 h 81891"/>
                    <a:gd name="connsiteX7" fmla="*/ 17107 w 107558"/>
                    <a:gd name="connsiteY7" fmla="*/ 59890 h 81891"/>
                    <a:gd name="connsiteX8" fmla="*/ 17107 w 107558"/>
                    <a:gd name="connsiteY8" fmla="*/ 18334 h 8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558" h="81891">
                      <a:moveTo>
                        <a:pt x="17107" y="18334"/>
                      </a:moveTo>
                      <a:lnTo>
                        <a:pt x="90445" y="18334"/>
                      </a:lnTo>
                      <a:lnTo>
                        <a:pt x="90445" y="78224"/>
                      </a:lnTo>
                      <a:lnTo>
                        <a:pt x="107559" y="81891"/>
                      </a:lnTo>
                      <a:lnTo>
                        <a:pt x="107559" y="0"/>
                      </a:lnTo>
                      <a:lnTo>
                        <a:pt x="0" y="0"/>
                      </a:lnTo>
                      <a:lnTo>
                        <a:pt x="0" y="55001"/>
                      </a:lnTo>
                      <a:lnTo>
                        <a:pt x="17107" y="59890"/>
                      </a:lnTo>
                      <a:lnTo>
                        <a:pt x="17107" y="18334"/>
                      </a:lnTo>
                      <a:close/>
                    </a:path>
                  </a:pathLst>
                </a:custGeom>
                <a:solidFill>
                  <a:srgbClr val="2D5967"/>
                </a:solidFill>
                <a:ln w="641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C0938D05-475E-4EB8-82A3-A402B9AAEDF3}"/>
                    </a:ext>
                  </a:extLst>
                </p:cNvPr>
                <p:cNvSpPr/>
                <p:nvPr/>
              </p:nvSpPr>
              <p:spPr>
                <a:xfrm>
                  <a:off x="1309491" y="2500697"/>
                  <a:ext cx="107559" cy="81891"/>
                </a:xfrm>
                <a:custGeom>
                  <a:avLst/>
                  <a:gdLst>
                    <a:gd name="connsiteX0" fmla="*/ 17114 w 107559"/>
                    <a:gd name="connsiteY0" fmla="*/ 18334 h 81891"/>
                    <a:gd name="connsiteX1" fmla="*/ 90452 w 107559"/>
                    <a:gd name="connsiteY1" fmla="*/ 18334 h 81891"/>
                    <a:gd name="connsiteX2" fmla="*/ 90452 w 107559"/>
                    <a:gd name="connsiteY2" fmla="*/ 59890 h 81891"/>
                    <a:gd name="connsiteX3" fmla="*/ 107559 w 107559"/>
                    <a:gd name="connsiteY3" fmla="*/ 55001 h 81891"/>
                    <a:gd name="connsiteX4" fmla="*/ 107559 w 107559"/>
                    <a:gd name="connsiteY4" fmla="*/ 0 h 81891"/>
                    <a:gd name="connsiteX5" fmla="*/ 0 w 107559"/>
                    <a:gd name="connsiteY5" fmla="*/ 0 h 81891"/>
                    <a:gd name="connsiteX6" fmla="*/ 0 w 107559"/>
                    <a:gd name="connsiteY6" fmla="*/ 81891 h 81891"/>
                    <a:gd name="connsiteX7" fmla="*/ 17114 w 107559"/>
                    <a:gd name="connsiteY7" fmla="*/ 78224 h 81891"/>
                    <a:gd name="connsiteX8" fmla="*/ 17114 w 107559"/>
                    <a:gd name="connsiteY8" fmla="*/ 18334 h 8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559" h="81891">
                      <a:moveTo>
                        <a:pt x="17114" y="18334"/>
                      </a:moveTo>
                      <a:lnTo>
                        <a:pt x="90452" y="18334"/>
                      </a:lnTo>
                      <a:lnTo>
                        <a:pt x="90452" y="59890"/>
                      </a:lnTo>
                      <a:lnTo>
                        <a:pt x="107559" y="55001"/>
                      </a:lnTo>
                      <a:lnTo>
                        <a:pt x="107559" y="0"/>
                      </a:lnTo>
                      <a:lnTo>
                        <a:pt x="0" y="0"/>
                      </a:lnTo>
                      <a:lnTo>
                        <a:pt x="0" y="81891"/>
                      </a:lnTo>
                      <a:lnTo>
                        <a:pt x="17114" y="78224"/>
                      </a:lnTo>
                      <a:lnTo>
                        <a:pt x="17114" y="18334"/>
                      </a:lnTo>
                      <a:close/>
                    </a:path>
                  </a:pathLst>
                </a:custGeom>
                <a:solidFill>
                  <a:srgbClr val="2D5967"/>
                </a:solidFill>
                <a:ln w="6417"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E1E75A2F-0E7C-4FB1-B717-6D81761A7051}"/>
                    </a:ext>
                  </a:extLst>
                </p:cNvPr>
                <p:cNvSpPr/>
                <p:nvPr/>
              </p:nvSpPr>
              <p:spPr>
                <a:xfrm>
                  <a:off x="1292384" y="2553254"/>
                  <a:ext cx="386229" cy="205339"/>
                </a:xfrm>
                <a:custGeom>
                  <a:avLst/>
                  <a:gdLst>
                    <a:gd name="connsiteX0" fmla="*/ 193115 w 386229"/>
                    <a:gd name="connsiteY0" fmla="*/ 0 h 205339"/>
                    <a:gd name="connsiteX1" fmla="*/ 0 w 386229"/>
                    <a:gd name="connsiteY1" fmla="*/ 47668 h 205339"/>
                    <a:gd name="connsiteX2" fmla="*/ 2445 w 386229"/>
                    <a:gd name="connsiteY2" fmla="*/ 56224 h 205339"/>
                    <a:gd name="connsiteX3" fmla="*/ 193115 w 386229"/>
                    <a:gd name="connsiteY3" fmla="*/ 205340 h 205339"/>
                    <a:gd name="connsiteX4" fmla="*/ 383785 w 386229"/>
                    <a:gd name="connsiteY4" fmla="*/ 56224 h 205339"/>
                    <a:gd name="connsiteX5" fmla="*/ 386230 w 386229"/>
                    <a:gd name="connsiteY5" fmla="*/ 47668 h 205339"/>
                    <a:gd name="connsiteX6" fmla="*/ 193115 w 386229"/>
                    <a:gd name="connsiteY6" fmla="*/ 0 h 205339"/>
                    <a:gd name="connsiteX7" fmla="*/ 184561 w 386229"/>
                    <a:gd name="connsiteY7" fmla="*/ 20778 h 205339"/>
                    <a:gd name="connsiteX8" fmla="*/ 184561 w 386229"/>
                    <a:gd name="connsiteY8" fmla="*/ 187007 h 205339"/>
                    <a:gd name="connsiteX9" fmla="*/ 21997 w 386229"/>
                    <a:gd name="connsiteY9" fmla="*/ 61113 h 205339"/>
                    <a:gd name="connsiteX10" fmla="*/ 184561 w 386229"/>
                    <a:gd name="connsiteY10" fmla="*/ 20778 h 205339"/>
                    <a:gd name="connsiteX11" fmla="*/ 201668 w 386229"/>
                    <a:gd name="connsiteY11" fmla="*/ 187007 h 205339"/>
                    <a:gd name="connsiteX12" fmla="*/ 201668 w 386229"/>
                    <a:gd name="connsiteY12" fmla="*/ 20778 h 205339"/>
                    <a:gd name="connsiteX13" fmla="*/ 364233 w 386229"/>
                    <a:gd name="connsiteY13" fmla="*/ 61113 h 205339"/>
                    <a:gd name="connsiteX14" fmla="*/ 201668 w 386229"/>
                    <a:gd name="connsiteY14" fmla="*/ 187007 h 20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6229" h="205339">
                      <a:moveTo>
                        <a:pt x="193115" y="0"/>
                      </a:moveTo>
                      <a:lnTo>
                        <a:pt x="0" y="47668"/>
                      </a:lnTo>
                      <a:lnTo>
                        <a:pt x="2445" y="56224"/>
                      </a:lnTo>
                      <a:cubicBezTo>
                        <a:pt x="24442" y="144226"/>
                        <a:pt x="102669" y="205340"/>
                        <a:pt x="193115" y="205340"/>
                      </a:cubicBezTo>
                      <a:cubicBezTo>
                        <a:pt x="283560" y="205340"/>
                        <a:pt x="363007" y="144226"/>
                        <a:pt x="383785" y="56224"/>
                      </a:cubicBezTo>
                      <a:lnTo>
                        <a:pt x="386230" y="47668"/>
                      </a:lnTo>
                      <a:lnTo>
                        <a:pt x="193115" y="0"/>
                      </a:lnTo>
                      <a:close/>
                      <a:moveTo>
                        <a:pt x="184561" y="20778"/>
                      </a:moveTo>
                      <a:lnTo>
                        <a:pt x="184561" y="187007"/>
                      </a:lnTo>
                      <a:cubicBezTo>
                        <a:pt x="108778" y="184562"/>
                        <a:pt x="44000" y="133227"/>
                        <a:pt x="21997" y="61113"/>
                      </a:cubicBezTo>
                      <a:lnTo>
                        <a:pt x="184561" y="20778"/>
                      </a:lnTo>
                      <a:close/>
                      <a:moveTo>
                        <a:pt x="201668" y="187007"/>
                      </a:moveTo>
                      <a:lnTo>
                        <a:pt x="201668" y="20778"/>
                      </a:lnTo>
                      <a:lnTo>
                        <a:pt x="364233" y="61113"/>
                      </a:lnTo>
                      <a:cubicBezTo>
                        <a:pt x="342230" y="133227"/>
                        <a:pt x="277451" y="184562"/>
                        <a:pt x="201668" y="187007"/>
                      </a:cubicBezTo>
                      <a:close/>
                    </a:path>
                  </a:pathLst>
                </a:custGeom>
                <a:solidFill>
                  <a:srgbClr val="2D5967"/>
                </a:solidFill>
                <a:ln w="6417" cap="flat">
                  <a:noFill/>
                  <a:prstDash val="solid"/>
                  <a:miter/>
                </a:ln>
              </p:spPr>
              <p:txBody>
                <a:bodyPr rtlCol="0" anchor="ctr"/>
                <a:lstStyle/>
                <a:p>
                  <a:endParaRPr lang="en-US"/>
                </a:p>
              </p:txBody>
            </p:sp>
          </p:grpSp>
        </p:grpSp>
        <p:grpSp>
          <p:nvGrpSpPr>
            <p:cNvPr id="22" name="Graphic 3">
              <a:extLst>
                <a:ext uri="{FF2B5EF4-FFF2-40B4-BE49-F238E27FC236}">
                  <a16:creationId xmlns:a16="http://schemas.microsoft.com/office/drawing/2014/main" id="{A4B14F69-EE52-4015-885E-BDC0CB8F8540}"/>
                </a:ext>
              </a:extLst>
            </p:cNvPr>
            <p:cNvGrpSpPr/>
            <p:nvPr/>
          </p:nvGrpSpPr>
          <p:grpSpPr>
            <a:xfrm>
              <a:off x="1083092" y="2831052"/>
              <a:ext cx="814938" cy="237423"/>
              <a:chOff x="1083092" y="2831052"/>
              <a:chExt cx="814938" cy="237423"/>
            </a:xfrm>
            <a:solidFill>
              <a:srgbClr val="000000"/>
            </a:solidFill>
          </p:grpSpPr>
          <p:sp>
            <p:nvSpPr>
              <p:cNvPr id="23" name="TextBox 22">
                <a:extLst>
                  <a:ext uri="{FF2B5EF4-FFF2-40B4-BE49-F238E27FC236}">
                    <a16:creationId xmlns:a16="http://schemas.microsoft.com/office/drawing/2014/main" id="{EEB08C91-9797-4F5E-8520-EFF5FB4EBBE8}"/>
                  </a:ext>
                </a:extLst>
              </p:cNvPr>
              <p:cNvSpPr txBox="1"/>
              <p:nvPr/>
            </p:nvSpPr>
            <p:spPr>
              <a:xfrm>
                <a:off x="991652" y="2785332"/>
                <a:ext cx="99781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Container Engine</a:t>
                </a:r>
              </a:p>
            </p:txBody>
          </p:sp>
          <p:sp>
            <p:nvSpPr>
              <p:cNvPr id="24" name="TextBox 23">
                <a:extLst>
                  <a:ext uri="{FF2B5EF4-FFF2-40B4-BE49-F238E27FC236}">
                    <a16:creationId xmlns:a16="http://schemas.microsoft.com/office/drawing/2014/main" id="{BAC3915F-5552-4C24-817B-2B6267E1754A}"/>
                  </a:ext>
                </a:extLst>
              </p:cNvPr>
              <p:cNvSpPr txBox="1"/>
              <p:nvPr/>
            </p:nvSpPr>
            <p:spPr>
              <a:xfrm>
                <a:off x="1050860" y="2888001"/>
                <a:ext cx="87589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for Kubernetes</a:t>
                </a:r>
              </a:p>
            </p:txBody>
          </p:sp>
        </p:grpSp>
      </p:grpSp>
      <p:grpSp>
        <p:nvGrpSpPr>
          <p:cNvPr id="25" name="Graphic 3">
            <a:extLst>
              <a:ext uri="{FF2B5EF4-FFF2-40B4-BE49-F238E27FC236}">
                <a16:creationId xmlns:a16="http://schemas.microsoft.com/office/drawing/2014/main" id="{FC9DE604-F886-4923-9096-61011EA1BCCE}"/>
              </a:ext>
            </a:extLst>
          </p:cNvPr>
          <p:cNvGrpSpPr/>
          <p:nvPr/>
        </p:nvGrpSpPr>
        <p:grpSpPr>
          <a:xfrm>
            <a:off x="2210602" y="1608274"/>
            <a:ext cx="514566" cy="756006"/>
            <a:chOff x="2210602" y="2312469"/>
            <a:chExt cx="514566" cy="756006"/>
          </a:xfrm>
        </p:grpSpPr>
        <p:grpSp>
          <p:nvGrpSpPr>
            <p:cNvPr id="26" name="Graphic 3">
              <a:extLst>
                <a:ext uri="{FF2B5EF4-FFF2-40B4-BE49-F238E27FC236}">
                  <a16:creationId xmlns:a16="http://schemas.microsoft.com/office/drawing/2014/main" id="{36832F6D-30EA-4C10-B4C1-5630B7B96471}"/>
                </a:ext>
              </a:extLst>
            </p:cNvPr>
            <p:cNvGrpSpPr/>
            <p:nvPr/>
          </p:nvGrpSpPr>
          <p:grpSpPr>
            <a:xfrm>
              <a:off x="2210602" y="2312469"/>
              <a:ext cx="514566" cy="513347"/>
              <a:chOff x="2210602" y="2312469"/>
              <a:chExt cx="514566" cy="513347"/>
            </a:xfrm>
          </p:grpSpPr>
          <p:grpSp>
            <p:nvGrpSpPr>
              <p:cNvPr id="27" name="Graphic 3">
                <a:extLst>
                  <a:ext uri="{FF2B5EF4-FFF2-40B4-BE49-F238E27FC236}">
                    <a16:creationId xmlns:a16="http://schemas.microsoft.com/office/drawing/2014/main" id="{AD3D89C6-5E0D-4CE5-91A3-610BA1FE9CBF}"/>
                  </a:ext>
                </a:extLst>
              </p:cNvPr>
              <p:cNvGrpSpPr/>
              <p:nvPr/>
            </p:nvGrpSpPr>
            <p:grpSpPr>
              <a:xfrm>
                <a:off x="2210602" y="2312469"/>
                <a:ext cx="514566" cy="513347"/>
                <a:chOff x="2210602" y="2312469"/>
                <a:chExt cx="514566" cy="513347"/>
              </a:xfrm>
              <a:solidFill>
                <a:srgbClr val="FFFFFF"/>
              </a:solidFill>
            </p:grpSpPr>
            <p:sp>
              <p:nvSpPr>
                <p:cNvPr id="29" name="Freeform: Shape 28">
                  <a:extLst>
                    <a:ext uri="{FF2B5EF4-FFF2-40B4-BE49-F238E27FC236}">
                      <a16:creationId xmlns:a16="http://schemas.microsoft.com/office/drawing/2014/main" id="{98A488A7-69E4-4D03-BADD-A72BE046B434}"/>
                    </a:ext>
                  </a:extLst>
                </p:cNvPr>
                <p:cNvSpPr/>
                <p:nvPr/>
              </p:nvSpPr>
              <p:spPr>
                <a:xfrm>
                  <a:off x="2216710" y="2318580"/>
                  <a:ext cx="502348" cy="502346"/>
                </a:xfrm>
                <a:custGeom>
                  <a:avLst/>
                  <a:gdLst>
                    <a:gd name="connsiteX0" fmla="*/ 26893 w 502348"/>
                    <a:gd name="connsiteY0" fmla="*/ 501127 h 502346"/>
                    <a:gd name="connsiteX1" fmla="*/ 0 w 502348"/>
                    <a:gd name="connsiteY1" fmla="*/ 474234 h 502346"/>
                    <a:gd name="connsiteX2" fmla="*/ 0 w 502348"/>
                    <a:gd name="connsiteY2" fmla="*/ 26890 h 502346"/>
                    <a:gd name="connsiteX3" fmla="*/ 26893 w 502348"/>
                    <a:gd name="connsiteY3" fmla="*/ 0 h 502346"/>
                    <a:gd name="connsiteX4" fmla="*/ 475462 w 502348"/>
                    <a:gd name="connsiteY4" fmla="*/ 0 h 502346"/>
                    <a:gd name="connsiteX5" fmla="*/ 502349 w 502348"/>
                    <a:gd name="connsiteY5" fmla="*/ 26890 h 502346"/>
                    <a:gd name="connsiteX6" fmla="*/ 502349 w 502348"/>
                    <a:gd name="connsiteY6" fmla="*/ 475460 h 502346"/>
                    <a:gd name="connsiteX7" fmla="*/ 475462 w 502348"/>
                    <a:gd name="connsiteY7" fmla="*/ 502346 h 502346"/>
                    <a:gd name="connsiteX8" fmla="*/ 26893 w 502348"/>
                    <a:gd name="connsiteY8" fmla="*/ 501127 h 502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348" h="502346">
                      <a:moveTo>
                        <a:pt x="26893" y="501127"/>
                      </a:moveTo>
                      <a:cubicBezTo>
                        <a:pt x="12224" y="501127"/>
                        <a:pt x="0" y="488903"/>
                        <a:pt x="0" y="474234"/>
                      </a:cubicBezTo>
                      <a:lnTo>
                        <a:pt x="0" y="26890"/>
                      </a:lnTo>
                      <a:cubicBezTo>
                        <a:pt x="0" y="12223"/>
                        <a:pt x="12224" y="0"/>
                        <a:pt x="26893" y="0"/>
                      </a:cubicBezTo>
                      <a:lnTo>
                        <a:pt x="475462" y="0"/>
                      </a:lnTo>
                      <a:cubicBezTo>
                        <a:pt x="490125" y="0"/>
                        <a:pt x="502349" y="12223"/>
                        <a:pt x="502349" y="26890"/>
                      </a:cubicBezTo>
                      <a:lnTo>
                        <a:pt x="502349" y="475460"/>
                      </a:lnTo>
                      <a:cubicBezTo>
                        <a:pt x="502349" y="490122"/>
                        <a:pt x="490125" y="502346"/>
                        <a:pt x="475462" y="502346"/>
                      </a:cubicBezTo>
                      <a:lnTo>
                        <a:pt x="26893" y="501127"/>
                      </a:lnTo>
                      <a:close/>
                    </a:path>
                  </a:pathLst>
                </a:custGeom>
                <a:solidFill>
                  <a:srgbClr val="FFFFFF"/>
                </a:solidFill>
                <a:ln w="6417"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477C4F4-7928-4AB4-B0EA-755A508E31C9}"/>
                    </a:ext>
                  </a:extLst>
                </p:cNvPr>
                <p:cNvSpPr/>
                <p:nvPr/>
              </p:nvSpPr>
              <p:spPr>
                <a:xfrm>
                  <a:off x="2210602" y="2312469"/>
                  <a:ext cx="514566" cy="513347"/>
                </a:xfrm>
                <a:custGeom>
                  <a:avLst/>
                  <a:gdLst>
                    <a:gd name="connsiteX0" fmla="*/ 480346 w 514566"/>
                    <a:gd name="connsiteY0" fmla="*/ 12223 h 513347"/>
                    <a:gd name="connsiteX1" fmla="*/ 501123 w 514566"/>
                    <a:gd name="connsiteY1" fmla="*/ 33001 h 513347"/>
                    <a:gd name="connsiteX2" fmla="*/ 501123 w 514566"/>
                    <a:gd name="connsiteY2" fmla="*/ 481571 h 513347"/>
                    <a:gd name="connsiteX3" fmla="*/ 480346 w 514566"/>
                    <a:gd name="connsiteY3" fmla="*/ 502349 h 513347"/>
                    <a:gd name="connsiteX4" fmla="*/ 33002 w 514566"/>
                    <a:gd name="connsiteY4" fmla="*/ 502349 h 513347"/>
                    <a:gd name="connsiteX5" fmla="*/ 12224 w 514566"/>
                    <a:gd name="connsiteY5" fmla="*/ 480346 h 513347"/>
                    <a:gd name="connsiteX6" fmla="*/ 12224 w 514566"/>
                    <a:gd name="connsiteY6" fmla="*/ 33001 h 513347"/>
                    <a:gd name="connsiteX7" fmla="*/ 33002 w 514566"/>
                    <a:gd name="connsiteY7" fmla="*/ 12223 h 513347"/>
                    <a:gd name="connsiteX8" fmla="*/ 480346 w 514566"/>
                    <a:gd name="connsiteY8" fmla="*/ 12223 h 513347"/>
                    <a:gd name="connsiteX9" fmla="*/ 480346 w 514566"/>
                    <a:gd name="connsiteY9" fmla="*/ 0 h 513347"/>
                    <a:gd name="connsiteX10" fmla="*/ 33002 w 514566"/>
                    <a:gd name="connsiteY10" fmla="*/ 0 h 513347"/>
                    <a:gd name="connsiteX11" fmla="*/ 0 w 514566"/>
                    <a:gd name="connsiteY11" fmla="*/ 33001 h 513347"/>
                    <a:gd name="connsiteX12" fmla="*/ 0 w 514566"/>
                    <a:gd name="connsiteY12" fmla="*/ 481571 h 513347"/>
                    <a:gd name="connsiteX13" fmla="*/ 33002 w 514566"/>
                    <a:gd name="connsiteY13" fmla="*/ 513347 h 513347"/>
                    <a:gd name="connsiteX14" fmla="*/ 481571 w 514566"/>
                    <a:gd name="connsiteY14" fmla="*/ 513347 h 513347"/>
                    <a:gd name="connsiteX15" fmla="*/ 514567 w 514566"/>
                    <a:gd name="connsiteY15" fmla="*/ 480346 h 513347"/>
                    <a:gd name="connsiteX16" fmla="*/ 514567 w 514566"/>
                    <a:gd name="connsiteY16" fmla="*/ 33001 h 513347"/>
                    <a:gd name="connsiteX17" fmla="*/ 480346 w 514566"/>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566" h="513347">
                      <a:moveTo>
                        <a:pt x="480346" y="12223"/>
                      </a:moveTo>
                      <a:cubicBezTo>
                        <a:pt x="491344" y="12223"/>
                        <a:pt x="501123" y="22001"/>
                        <a:pt x="501123" y="33001"/>
                      </a:cubicBezTo>
                      <a:lnTo>
                        <a:pt x="501123" y="481571"/>
                      </a:lnTo>
                      <a:cubicBezTo>
                        <a:pt x="501123" y="492570"/>
                        <a:pt x="491344" y="502349"/>
                        <a:pt x="480346" y="502349"/>
                      </a:cubicBezTo>
                      <a:lnTo>
                        <a:pt x="33002" y="502349"/>
                      </a:lnTo>
                      <a:cubicBezTo>
                        <a:pt x="22003" y="501123"/>
                        <a:pt x="12224" y="491344"/>
                        <a:pt x="12224" y="480346"/>
                      </a:cubicBezTo>
                      <a:lnTo>
                        <a:pt x="12224" y="33001"/>
                      </a:lnTo>
                      <a:cubicBezTo>
                        <a:pt x="12224" y="22001"/>
                        <a:pt x="22003" y="12223"/>
                        <a:pt x="33002" y="12223"/>
                      </a:cubicBezTo>
                      <a:lnTo>
                        <a:pt x="480346" y="12223"/>
                      </a:lnTo>
                      <a:close/>
                      <a:moveTo>
                        <a:pt x="480346" y="0"/>
                      </a:moveTo>
                      <a:lnTo>
                        <a:pt x="33002" y="0"/>
                      </a:lnTo>
                      <a:cubicBezTo>
                        <a:pt x="14669" y="0"/>
                        <a:pt x="0" y="14667"/>
                        <a:pt x="0" y="33001"/>
                      </a:cubicBezTo>
                      <a:lnTo>
                        <a:pt x="0" y="481571"/>
                      </a:lnTo>
                      <a:cubicBezTo>
                        <a:pt x="0" y="498678"/>
                        <a:pt x="14669" y="513347"/>
                        <a:pt x="33002" y="513347"/>
                      </a:cubicBezTo>
                      <a:lnTo>
                        <a:pt x="481571" y="513347"/>
                      </a:lnTo>
                      <a:cubicBezTo>
                        <a:pt x="499904" y="513347"/>
                        <a:pt x="514567" y="498678"/>
                        <a:pt x="514567" y="480346"/>
                      </a:cubicBezTo>
                      <a:lnTo>
                        <a:pt x="514567" y="33001"/>
                      </a:lnTo>
                      <a:cubicBezTo>
                        <a:pt x="513347" y="14667"/>
                        <a:pt x="498678" y="0"/>
                        <a:pt x="480346" y="0"/>
                      </a:cubicBezTo>
                      <a:close/>
                    </a:path>
                  </a:pathLst>
                </a:custGeom>
                <a:solidFill>
                  <a:srgbClr val="FFFFFF"/>
                </a:solidFill>
                <a:ln w="6417"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715398E0-4A91-4145-B745-1FF5A7DBE4D7}"/>
                  </a:ext>
                </a:extLst>
              </p:cNvPr>
              <p:cNvSpPr/>
              <p:nvPr/>
            </p:nvSpPr>
            <p:spPr>
              <a:xfrm>
                <a:off x="2222826" y="2324691"/>
                <a:ext cx="488899" cy="488900"/>
              </a:xfrm>
              <a:custGeom>
                <a:avLst/>
                <a:gdLst>
                  <a:gd name="connsiteX0" fmla="*/ 468121 w 488899"/>
                  <a:gd name="connsiteY0" fmla="*/ 488900 h 488900"/>
                  <a:gd name="connsiteX1" fmla="*/ 20778 w 488899"/>
                  <a:gd name="connsiteY1" fmla="*/ 488900 h 488900"/>
                  <a:gd name="connsiteX2" fmla="*/ 0 w 488899"/>
                  <a:gd name="connsiteY2" fmla="*/ 468123 h 488900"/>
                  <a:gd name="connsiteX3" fmla="*/ 0 w 488899"/>
                  <a:gd name="connsiteY3" fmla="*/ 20778 h 488900"/>
                  <a:gd name="connsiteX4" fmla="*/ 20778 w 488899"/>
                  <a:gd name="connsiteY4" fmla="*/ 0 h 488900"/>
                  <a:gd name="connsiteX5" fmla="*/ 469347 w 488899"/>
                  <a:gd name="connsiteY5" fmla="*/ 0 h 488900"/>
                  <a:gd name="connsiteX6" fmla="*/ 488899 w 488899"/>
                  <a:gd name="connsiteY6" fmla="*/ 20778 h 488900"/>
                  <a:gd name="connsiteX7" fmla="*/ 488899 w 488899"/>
                  <a:gd name="connsiteY7" fmla="*/ 469348 h 488900"/>
                  <a:gd name="connsiteX8" fmla="*/ 468121 w 488899"/>
                  <a:gd name="connsiteY8" fmla="*/ 488900 h 488900"/>
                  <a:gd name="connsiteX9" fmla="*/ 20778 w 488899"/>
                  <a:gd name="connsiteY9" fmla="*/ 18334 h 488900"/>
                  <a:gd name="connsiteX10" fmla="*/ 18333 w 488899"/>
                  <a:gd name="connsiteY10" fmla="*/ 20778 h 488900"/>
                  <a:gd name="connsiteX11" fmla="*/ 18333 w 488899"/>
                  <a:gd name="connsiteY11" fmla="*/ 469348 h 488900"/>
                  <a:gd name="connsiteX12" fmla="*/ 20778 w 488899"/>
                  <a:gd name="connsiteY12" fmla="*/ 471793 h 488900"/>
                  <a:gd name="connsiteX13" fmla="*/ 469347 w 488899"/>
                  <a:gd name="connsiteY13" fmla="*/ 471793 h 488900"/>
                  <a:gd name="connsiteX14" fmla="*/ 471792 w 488899"/>
                  <a:gd name="connsiteY14" fmla="*/ 469348 h 488900"/>
                  <a:gd name="connsiteX15" fmla="*/ 471792 w 488899"/>
                  <a:gd name="connsiteY15" fmla="*/ 20778 h 488900"/>
                  <a:gd name="connsiteX16" fmla="*/ 469347 w 488899"/>
                  <a:gd name="connsiteY16" fmla="*/ 18334 h 488900"/>
                  <a:gd name="connsiteX17" fmla="*/ 20778 w 488899"/>
                  <a:gd name="connsiteY17" fmla="*/ 18334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899" h="488900">
                    <a:moveTo>
                      <a:pt x="468121" y="488900"/>
                    </a:moveTo>
                    <a:lnTo>
                      <a:pt x="20778" y="488900"/>
                    </a:lnTo>
                    <a:cubicBezTo>
                      <a:pt x="9779" y="488900"/>
                      <a:pt x="0" y="479121"/>
                      <a:pt x="0" y="468123"/>
                    </a:cubicBezTo>
                    <a:lnTo>
                      <a:pt x="0" y="20778"/>
                    </a:lnTo>
                    <a:cubicBezTo>
                      <a:pt x="0" y="9778"/>
                      <a:pt x="9779" y="0"/>
                      <a:pt x="20778" y="0"/>
                    </a:cubicBezTo>
                    <a:lnTo>
                      <a:pt x="469347" y="0"/>
                    </a:lnTo>
                    <a:cubicBezTo>
                      <a:pt x="479120" y="0"/>
                      <a:pt x="488899" y="9778"/>
                      <a:pt x="488899" y="20778"/>
                    </a:cubicBezTo>
                    <a:lnTo>
                      <a:pt x="488899" y="469348"/>
                    </a:lnTo>
                    <a:cubicBezTo>
                      <a:pt x="488899" y="479121"/>
                      <a:pt x="479120" y="488900"/>
                      <a:pt x="468121" y="488900"/>
                    </a:cubicBezTo>
                    <a:close/>
                    <a:moveTo>
                      <a:pt x="20778" y="18334"/>
                    </a:moveTo>
                    <a:cubicBezTo>
                      <a:pt x="19552" y="18334"/>
                      <a:pt x="18333" y="19556"/>
                      <a:pt x="18333" y="20778"/>
                    </a:cubicBezTo>
                    <a:lnTo>
                      <a:pt x="18333" y="469348"/>
                    </a:lnTo>
                    <a:cubicBezTo>
                      <a:pt x="18333" y="470568"/>
                      <a:pt x="19552" y="471793"/>
                      <a:pt x="20778" y="471793"/>
                    </a:cubicBezTo>
                    <a:lnTo>
                      <a:pt x="469347" y="471793"/>
                    </a:lnTo>
                    <a:cubicBezTo>
                      <a:pt x="470566" y="471793"/>
                      <a:pt x="471792" y="470568"/>
                      <a:pt x="471792" y="469348"/>
                    </a:cubicBezTo>
                    <a:lnTo>
                      <a:pt x="471792" y="20778"/>
                    </a:lnTo>
                    <a:cubicBezTo>
                      <a:pt x="471792" y="19556"/>
                      <a:pt x="470566" y="18334"/>
                      <a:pt x="469347" y="18334"/>
                    </a:cubicBezTo>
                    <a:lnTo>
                      <a:pt x="20778" y="18334"/>
                    </a:lnTo>
                    <a:close/>
                  </a:path>
                </a:pathLst>
              </a:custGeom>
              <a:solidFill>
                <a:srgbClr val="2D5967"/>
              </a:solidFill>
              <a:ln w="6417" cap="flat">
                <a:noFill/>
                <a:prstDash val="solid"/>
                <a:miter/>
              </a:ln>
            </p:spPr>
            <p:txBody>
              <a:bodyPr rtlCol="0" anchor="ctr"/>
              <a:lstStyle/>
              <a:p>
                <a:endParaRPr lang="en-US"/>
              </a:p>
            </p:txBody>
          </p:sp>
          <p:grpSp>
            <p:nvGrpSpPr>
              <p:cNvPr id="64" name="Graphic 3">
                <a:extLst>
                  <a:ext uri="{FF2B5EF4-FFF2-40B4-BE49-F238E27FC236}">
                    <a16:creationId xmlns:a16="http://schemas.microsoft.com/office/drawing/2014/main" id="{0FA10244-EBF0-4154-9E53-94AE4C66F729}"/>
                  </a:ext>
                </a:extLst>
              </p:cNvPr>
              <p:cNvGrpSpPr/>
              <p:nvPr/>
            </p:nvGrpSpPr>
            <p:grpSpPr>
              <a:xfrm>
                <a:off x="2291268" y="2453028"/>
                <a:ext cx="352014" cy="231007"/>
                <a:chOff x="2291268" y="2453028"/>
                <a:chExt cx="352014" cy="231007"/>
              </a:xfrm>
              <a:solidFill>
                <a:srgbClr val="2D5967"/>
              </a:solidFill>
            </p:grpSpPr>
            <p:sp>
              <p:nvSpPr>
                <p:cNvPr id="65" name="Freeform: Shape 64">
                  <a:extLst>
                    <a:ext uri="{FF2B5EF4-FFF2-40B4-BE49-F238E27FC236}">
                      <a16:creationId xmlns:a16="http://schemas.microsoft.com/office/drawing/2014/main" id="{D2967A08-47F9-45DE-812D-F3CA652A574F}"/>
                    </a:ext>
                  </a:extLst>
                </p:cNvPr>
                <p:cNvSpPr/>
                <p:nvPr/>
              </p:nvSpPr>
              <p:spPr>
                <a:xfrm>
                  <a:off x="2351163" y="2453028"/>
                  <a:ext cx="108778" cy="108780"/>
                </a:xfrm>
                <a:custGeom>
                  <a:avLst/>
                  <a:gdLst>
                    <a:gd name="connsiteX0" fmla="*/ 108778 w 108778"/>
                    <a:gd name="connsiteY0" fmla="*/ 108781 h 108780"/>
                    <a:gd name="connsiteX1" fmla="*/ 0 w 108778"/>
                    <a:gd name="connsiteY1" fmla="*/ 108781 h 108780"/>
                    <a:gd name="connsiteX2" fmla="*/ 0 w 108778"/>
                    <a:gd name="connsiteY2" fmla="*/ 0 h 108780"/>
                    <a:gd name="connsiteX3" fmla="*/ 108778 w 108778"/>
                    <a:gd name="connsiteY3" fmla="*/ 0 h 108780"/>
                    <a:gd name="connsiteX4" fmla="*/ 108778 w 108778"/>
                    <a:gd name="connsiteY4" fmla="*/ 108781 h 108780"/>
                    <a:gd name="connsiteX5" fmla="*/ 17107 w 108778"/>
                    <a:gd name="connsiteY5" fmla="*/ 91669 h 108780"/>
                    <a:gd name="connsiteX6" fmla="*/ 89226 w 108778"/>
                    <a:gd name="connsiteY6" fmla="*/ 91669 h 108780"/>
                    <a:gd name="connsiteX7" fmla="*/ 89226 w 108778"/>
                    <a:gd name="connsiteY7" fmla="*/ 18334 h 108780"/>
                    <a:gd name="connsiteX8" fmla="*/ 17107 w 108778"/>
                    <a:gd name="connsiteY8" fmla="*/ 18334 h 108780"/>
                    <a:gd name="connsiteX9" fmla="*/ 17107 w 108778"/>
                    <a:gd name="connsiteY9" fmla="*/ 91669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78" h="108780">
                      <a:moveTo>
                        <a:pt x="108778" y="108781"/>
                      </a:moveTo>
                      <a:lnTo>
                        <a:pt x="0" y="108781"/>
                      </a:lnTo>
                      <a:lnTo>
                        <a:pt x="0" y="0"/>
                      </a:lnTo>
                      <a:lnTo>
                        <a:pt x="108778" y="0"/>
                      </a:lnTo>
                      <a:lnTo>
                        <a:pt x="108778" y="108781"/>
                      </a:lnTo>
                      <a:close/>
                      <a:moveTo>
                        <a:pt x="17107" y="91669"/>
                      </a:moveTo>
                      <a:lnTo>
                        <a:pt x="89226" y="91669"/>
                      </a:lnTo>
                      <a:lnTo>
                        <a:pt x="89226" y="18334"/>
                      </a:lnTo>
                      <a:lnTo>
                        <a:pt x="17107" y="18334"/>
                      </a:lnTo>
                      <a:lnTo>
                        <a:pt x="17107" y="91669"/>
                      </a:lnTo>
                      <a:close/>
                    </a:path>
                  </a:pathLst>
                </a:custGeom>
                <a:solidFill>
                  <a:srgbClr val="2D5967"/>
                </a:solidFill>
                <a:ln w="6417"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2E269E39-81D1-41AA-A067-6D5CCE76C274}"/>
                    </a:ext>
                  </a:extLst>
                </p:cNvPr>
                <p:cNvSpPr/>
                <p:nvPr/>
              </p:nvSpPr>
              <p:spPr>
                <a:xfrm>
                  <a:off x="2473384" y="2453028"/>
                  <a:ext cx="108784" cy="108780"/>
                </a:xfrm>
                <a:custGeom>
                  <a:avLst/>
                  <a:gdLst>
                    <a:gd name="connsiteX0" fmla="*/ 108785 w 108784"/>
                    <a:gd name="connsiteY0" fmla="*/ 108781 h 108780"/>
                    <a:gd name="connsiteX1" fmla="*/ 0 w 108784"/>
                    <a:gd name="connsiteY1" fmla="*/ 108781 h 108780"/>
                    <a:gd name="connsiteX2" fmla="*/ 0 w 108784"/>
                    <a:gd name="connsiteY2" fmla="*/ 0 h 108780"/>
                    <a:gd name="connsiteX3" fmla="*/ 108785 w 108784"/>
                    <a:gd name="connsiteY3" fmla="*/ 0 h 108780"/>
                    <a:gd name="connsiteX4" fmla="*/ 108785 w 108784"/>
                    <a:gd name="connsiteY4" fmla="*/ 108781 h 108780"/>
                    <a:gd name="connsiteX5" fmla="*/ 17114 w 108784"/>
                    <a:gd name="connsiteY5" fmla="*/ 91669 h 108780"/>
                    <a:gd name="connsiteX6" fmla="*/ 89226 w 108784"/>
                    <a:gd name="connsiteY6" fmla="*/ 91669 h 108780"/>
                    <a:gd name="connsiteX7" fmla="*/ 89226 w 108784"/>
                    <a:gd name="connsiteY7" fmla="*/ 18334 h 108780"/>
                    <a:gd name="connsiteX8" fmla="*/ 17114 w 108784"/>
                    <a:gd name="connsiteY8" fmla="*/ 18334 h 108780"/>
                    <a:gd name="connsiteX9" fmla="*/ 17114 w 108784"/>
                    <a:gd name="connsiteY9" fmla="*/ 91669 h 10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84" h="108780">
                      <a:moveTo>
                        <a:pt x="108785" y="108781"/>
                      </a:moveTo>
                      <a:lnTo>
                        <a:pt x="0" y="108781"/>
                      </a:lnTo>
                      <a:lnTo>
                        <a:pt x="0" y="0"/>
                      </a:lnTo>
                      <a:lnTo>
                        <a:pt x="108785" y="0"/>
                      </a:lnTo>
                      <a:cubicBezTo>
                        <a:pt x="107559" y="1222"/>
                        <a:pt x="107559" y="108781"/>
                        <a:pt x="108785" y="108781"/>
                      </a:cubicBezTo>
                      <a:close/>
                      <a:moveTo>
                        <a:pt x="17114" y="91669"/>
                      </a:moveTo>
                      <a:lnTo>
                        <a:pt x="89226" y="91669"/>
                      </a:lnTo>
                      <a:lnTo>
                        <a:pt x="89226" y="18334"/>
                      </a:lnTo>
                      <a:lnTo>
                        <a:pt x="17114" y="18334"/>
                      </a:lnTo>
                      <a:lnTo>
                        <a:pt x="17114" y="91669"/>
                      </a:lnTo>
                      <a:close/>
                    </a:path>
                  </a:pathLst>
                </a:custGeom>
                <a:solidFill>
                  <a:srgbClr val="2D5967"/>
                </a:solidFill>
                <a:ln w="6417"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FFF82519-4931-41E7-A9A5-7BE05D1C9487}"/>
                    </a:ext>
                  </a:extLst>
                </p:cNvPr>
                <p:cNvSpPr/>
                <p:nvPr/>
              </p:nvSpPr>
              <p:spPr>
                <a:xfrm>
                  <a:off x="2412276" y="2575254"/>
                  <a:ext cx="108778" cy="108782"/>
                </a:xfrm>
                <a:custGeom>
                  <a:avLst/>
                  <a:gdLst>
                    <a:gd name="connsiteX0" fmla="*/ 108778 w 108778"/>
                    <a:gd name="connsiteY0" fmla="*/ 108782 h 108782"/>
                    <a:gd name="connsiteX1" fmla="*/ 0 w 108778"/>
                    <a:gd name="connsiteY1" fmla="*/ 108782 h 108782"/>
                    <a:gd name="connsiteX2" fmla="*/ 0 w 108778"/>
                    <a:gd name="connsiteY2" fmla="*/ 0 h 108782"/>
                    <a:gd name="connsiteX3" fmla="*/ 108778 w 108778"/>
                    <a:gd name="connsiteY3" fmla="*/ 0 h 108782"/>
                    <a:gd name="connsiteX4" fmla="*/ 108778 w 108778"/>
                    <a:gd name="connsiteY4" fmla="*/ 108782 h 108782"/>
                    <a:gd name="connsiteX5" fmla="*/ 18333 w 108778"/>
                    <a:gd name="connsiteY5" fmla="*/ 91668 h 108782"/>
                    <a:gd name="connsiteX6" fmla="*/ 91665 w 108778"/>
                    <a:gd name="connsiteY6" fmla="*/ 91668 h 108782"/>
                    <a:gd name="connsiteX7" fmla="*/ 91665 w 108778"/>
                    <a:gd name="connsiteY7" fmla="*/ 18334 h 108782"/>
                    <a:gd name="connsiteX8" fmla="*/ 18333 w 108778"/>
                    <a:gd name="connsiteY8" fmla="*/ 18334 h 108782"/>
                    <a:gd name="connsiteX9" fmla="*/ 18333 w 108778"/>
                    <a:gd name="connsiteY9" fmla="*/ 91668 h 10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78" h="108782">
                      <a:moveTo>
                        <a:pt x="108778" y="108782"/>
                      </a:moveTo>
                      <a:lnTo>
                        <a:pt x="0" y="108782"/>
                      </a:lnTo>
                      <a:lnTo>
                        <a:pt x="0" y="0"/>
                      </a:lnTo>
                      <a:lnTo>
                        <a:pt x="108778" y="0"/>
                      </a:lnTo>
                      <a:lnTo>
                        <a:pt x="108778" y="108782"/>
                      </a:lnTo>
                      <a:close/>
                      <a:moveTo>
                        <a:pt x="18333" y="91668"/>
                      </a:moveTo>
                      <a:lnTo>
                        <a:pt x="91665" y="91668"/>
                      </a:lnTo>
                      <a:lnTo>
                        <a:pt x="91665" y="18334"/>
                      </a:lnTo>
                      <a:lnTo>
                        <a:pt x="18333" y="18334"/>
                      </a:lnTo>
                      <a:lnTo>
                        <a:pt x="18333" y="91668"/>
                      </a:lnTo>
                      <a:close/>
                    </a:path>
                  </a:pathLst>
                </a:custGeom>
                <a:solidFill>
                  <a:srgbClr val="2D5967"/>
                </a:solidFill>
                <a:ln w="6417"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507D2210-7CEC-41B8-A51B-E19059F373B8}"/>
                    </a:ext>
                  </a:extLst>
                </p:cNvPr>
                <p:cNvSpPr/>
                <p:nvPr/>
              </p:nvSpPr>
              <p:spPr>
                <a:xfrm>
                  <a:off x="2534498" y="2575254"/>
                  <a:ext cx="108784" cy="108782"/>
                </a:xfrm>
                <a:custGeom>
                  <a:avLst/>
                  <a:gdLst>
                    <a:gd name="connsiteX0" fmla="*/ 108785 w 108784"/>
                    <a:gd name="connsiteY0" fmla="*/ 108782 h 108782"/>
                    <a:gd name="connsiteX1" fmla="*/ 0 w 108784"/>
                    <a:gd name="connsiteY1" fmla="*/ 108782 h 108782"/>
                    <a:gd name="connsiteX2" fmla="*/ 0 w 108784"/>
                    <a:gd name="connsiteY2" fmla="*/ 0 h 108782"/>
                    <a:gd name="connsiteX3" fmla="*/ 108785 w 108784"/>
                    <a:gd name="connsiteY3" fmla="*/ 0 h 108782"/>
                    <a:gd name="connsiteX4" fmla="*/ 108785 w 108784"/>
                    <a:gd name="connsiteY4" fmla="*/ 108782 h 108782"/>
                    <a:gd name="connsiteX5" fmla="*/ 18333 w 108784"/>
                    <a:gd name="connsiteY5" fmla="*/ 91668 h 108782"/>
                    <a:gd name="connsiteX6" fmla="*/ 91671 w 108784"/>
                    <a:gd name="connsiteY6" fmla="*/ 91668 h 108782"/>
                    <a:gd name="connsiteX7" fmla="*/ 91671 w 108784"/>
                    <a:gd name="connsiteY7" fmla="*/ 18334 h 108782"/>
                    <a:gd name="connsiteX8" fmla="*/ 18333 w 108784"/>
                    <a:gd name="connsiteY8" fmla="*/ 18334 h 108782"/>
                    <a:gd name="connsiteX9" fmla="*/ 18333 w 108784"/>
                    <a:gd name="connsiteY9" fmla="*/ 91668 h 10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84" h="108782">
                      <a:moveTo>
                        <a:pt x="108785" y="108782"/>
                      </a:moveTo>
                      <a:lnTo>
                        <a:pt x="0" y="108782"/>
                      </a:lnTo>
                      <a:lnTo>
                        <a:pt x="0" y="0"/>
                      </a:lnTo>
                      <a:lnTo>
                        <a:pt x="108785" y="0"/>
                      </a:lnTo>
                      <a:lnTo>
                        <a:pt x="108785" y="108782"/>
                      </a:lnTo>
                      <a:close/>
                      <a:moveTo>
                        <a:pt x="18333" y="91668"/>
                      </a:moveTo>
                      <a:lnTo>
                        <a:pt x="91671" y="91668"/>
                      </a:lnTo>
                      <a:lnTo>
                        <a:pt x="91671" y="18334"/>
                      </a:lnTo>
                      <a:lnTo>
                        <a:pt x="18333" y="18334"/>
                      </a:lnTo>
                      <a:lnTo>
                        <a:pt x="18333" y="91668"/>
                      </a:lnTo>
                      <a:close/>
                    </a:path>
                  </a:pathLst>
                </a:custGeom>
                <a:solidFill>
                  <a:srgbClr val="2D5967"/>
                </a:solidFill>
                <a:ln w="6417"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4A8BDE29-1F97-449D-A326-06FA623C763B}"/>
                    </a:ext>
                  </a:extLst>
                </p:cNvPr>
                <p:cNvSpPr/>
                <p:nvPr/>
              </p:nvSpPr>
              <p:spPr>
                <a:xfrm>
                  <a:off x="2291268" y="2575254"/>
                  <a:ext cx="108784" cy="108782"/>
                </a:xfrm>
                <a:custGeom>
                  <a:avLst/>
                  <a:gdLst>
                    <a:gd name="connsiteX0" fmla="*/ 107559 w 108784"/>
                    <a:gd name="connsiteY0" fmla="*/ 108782 h 108782"/>
                    <a:gd name="connsiteX1" fmla="*/ 0 w 108784"/>
                    <a:gd name="connsiteY1" fmla="*/ 108782 h 108782"/>
                    <a:gd name="connsiteX2" fmla="*/ 0 w 108784"/>
                    <a:gd name="connsiteY2" fmla="*/ 0 h 108782"/>
                    <a:gd name="connsiteX3" fmla="*/ 108785 w 108784"/>
                    <a:gd name="connsiteY3" fmla="*/ 0 h 108782"/>
                    <a:gd name="connsiteX4" fmla="*/ 107559 w 108784"/>
                    <a:gd name="connsiteY4" fmla="*/ 108782 h 108782"/>
                    <a:gd name="connsiteX5" fmla="*/ 17114 w 108784"/>
                    <a:gd name="connsiteY5" fmla="*/ 91668 h 108782"/>
                    <a:gd name="connsiteX6" fmla="*/ 90452 w 108784"/>
                    <a:gd name="connsiteY6" fmla="*/ 91668 h 108782"/>
                    <a:gd name="connsiteX7" fmla="*/ 90452 w 108784"/>
                    <a:gd name="connsiteY7" fmla="*/ 18334 h 108782"/>
                    <a:gd name="connsiteX8" fmla="*/ 17114 w 108784"/>
                    <a:gd name="connsiteY8" fmla="*/ 18334 h 108782"/>
                    <a:gd name="connsiteX9" fmla="*/ 17114 w 108784"/>
                    <a:gd name="connsiteY9" fmla="*/ 91668 h 10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84" h="108782">
                      <a:moveTo>
                        <a:pt x="107559" y="108782"/>
                      </a:moveTo>
                      <a:lnTo>
                        <a:pt x="0" y="108782"/>
                      </a:lnTo>
                      <a:lnTo>
                        <a:pt x="0" y="0"/>
                      </a:lnTo>
                      <a:lnTo>
                        <a:pt x="108785" y="0"/>
                      </a:lnTo>
                      <a:lnTo>
                        <a:pt x="107559" y="108782"/>
                      </a:lnTo>
                      <a:close/>
                      <a:moveTo>
                        <a:pt x="17114" y="91668"/>
                      </a:moveTo>
                      <a:lnTo>
                        <a:pt x="90452" y="91668"/>
                      </a:lnTo>
                      <a:lnTo>
                        <a:pt x="90452" y="18334"/>
                      </a:lnTo>
                      <a:lnTo>
                        <a:pt x="17114" y="18334"/>
                      </a:lnTo>
                      <a:lnTo>
                        <a:pt x="17114" y="91668"/>
                      </a:lnTo>
                      <a:close/>
                    </a:path>
                  </a:pathLst>
                </a:custGeom>
                <a:solidFill>
                  <a:srgbClr val="2D5967"/>
                </a:solidFill>
                <a:ln w="6417" cap="flat">
                  <a:noFill/>
                  <a:prstDash val="solid"/>
                  <a:miter/>
                </a:ln>
              </p:spPr>
              <p:txBody>
                <a:bodyPr rtlCol="0" anchor="ctr"/>
                <a:lstStyle/>
                <a:p>
                  <a:endParaRPr lang="en-US"/>
                </a:p>
              </p:txBody>
            </p:sp>
          </p:grpSp>
        </p:grpSp>
        <p:grpSp>
          <p:nvGrpSpPr>
            <p:cNvPr id="70" name="Graphic 3">
              <a:extLst>
                <a:ext uri="{FF2B5EF4-FFF2-40B4-BE49-F238E27FC236}">
                  <a16:creationId xmlns:a16="http://schemas.microsoft.com/office/drawing/2014/main" id="{50669AD9-9F3D-4FAE-BFA6-8D19B296AAA5}"/>
                </a:ext>
              </a:extLst>
            </p:cNvPr>
            <p:cNvGrpSpPr/>
            <p:nvPr/>
          </p:nvGrpSpPr>
          <p:grpSpPr>
            <a:xfrm>
              <a:off x="2239580" y="2831052"/>
              <a:ext cx="462012" cy="237423"/>
              <a:chOff x="2239580" y="2831052"/>
              <a:chExt cx="462012" cy="237423"/>
            </a:xfrm>
            <a:solidFill>
              <a:srgbClr val="000000"/>
            </a:solidFill>
          </p:grpSpPr>
          <p:sp>
            <p:nvSpPr>
              <p:cNvPr id="71" name="TextBox 70">
                <a:extLst>
                  <a:ext uri="{FF2B5EF4-FFF2-40B4-BE49-F238E27FC236}">
                    <a16:creationId xmlns:a16="http://schemas.microsoft.com/office/drawing/2014/main" id="{8D385DA5-979E-4DA6-97F8-56D1BE951658}"/>
                  </a:ext>
                </a:extLst>
              </p:cNvPr>
              <p:cNvSpPr txBox="1"/>
              <p:nvPr/>
            </p:nvSpPr>
            <p:spPr>
              <a:xfrm>
                <a:off x="2148140" y="2785332"/>
                <a:ext cx="64489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Container</a:t>
                </a:r>
              </a:p>
            </p:txBody>
          </p:sp>
          <p:sp>
            <p:nvSpPr>
              <p:cNvPr id="72" name="TextBox 71">
                <a:extLst>
                  <a:ext uri="{FF2B5EF4-FFF2-40B4-BE49-F238E27FC236}">
                    <a16:creationId xmlns:a16="http://schemas.microsoft.com/office/drawing/2014/main" id="{3D967AAB-9FCA-44D5-B707-6A767DE2EDFA}"/>
                  </a:ext>
                </a:extLst>
              </p:cNvPr>
              <p:cNvSpPr txBox="1"/>
              <p:nvPr/>
            </p:nvSpPr>
            <p:spPr>
              <a:xfrm>
                <a:off x="2185537" y="2888001"/>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Registry</a:t>
                </a:r>
              </a:p>
            </p:txBody>
          </p:sp>
        </p:grpSp>
      </p:grpSp>
      <p:grpSp>
        <p:nvGrpSpPr>
          <p:cNvPr id="73" name="Graphic 3">
            <a:extLst>
              <a:ext uri="{FF2B5EF4-FFF2-40B4-BE49-F238E27FC236}">
                <a16:creationId xmlns:a16="http://schemas.microsoft.com/office/drawing/2014/main" id="{1ADCE6A7-57AE-4632-8B5F-8F842B0B4EE3}"/>
              </a:ext>
            </a:extLst>
          </p:cNvPr>
          <p:cNvGrpSpPr/>
          <p:nvPr/>
        </p:nvGrpSpPr>
        <p:grpSpPr>
          <a:xfrm>
            <a:off x="3044791" y="1608274"/>
            <a:ext cx="513347" cy="653337"/>
            <a:chOff x="3044791" y="2312469"/>
            <a:chExt cx="513347" cy="653337"/>
          </a:xfrm>
        </p:grpSpPr>
        <p:grpSp>
          <p:nvGrpSpPr>
            <p:cNvPr id="74" name="Graphic 3">
              <a:extLst>
                <a:ext uri="{FF2B5EF4-FFF2-40B4-BE49-F238E27FC236}">
                  <a16:creationId xmlns:a16="http://schemas.microsoft.com/office/drawing/2014/main" id="{E137BE81-C206-4B30-AA21-49855B25BF98}"/>
                </a:ext>
              </a:extLst>
            </p:cNvPr>
            <p:cNvGrpSpPr/>
            <p:nvPr/>
          </p:nvGrpSpPr>
          <p:grpSpPr>
            <a:xfrm>
              <a:off x="3044791" y="2312469"/>
              <a:ext cx="513347" cy="513347"/>
              <a:chOff x="3044791" y="2312469"/>
              <a:chExt cx="513347" cy="513347"/>
            </a:xfrm>
          </p:grpSpPr>
          <p:grpSp>
            <p:nvGrpSpPr>
              <p:cNvPr id="75" name="Graphic 3">
                <a:extLst>
                  <a:ext uri="{FF2B5EF4-FFF2-40B4-BE49-F238E27FC236}">
                    <a16:creationId xmlns:a16="http://schemas.microsoft.com/office/drawing/2014/main" id="{76965BBA-9ED6-4D09-8085-6AAC65B5BF9A}"/>
                  </a:ext>
                </a:extLst>
              </p:cNvPr>
              <p:cNvGrpSpPr/>
              <p:nvPr/>
            </p:nvGrpSpPr>
            <p:grpSpPr>
              <a:xfrm>
                <a:off x="3044791" y="2312469"/>
                <a:ext cx="513347" cy="513347"/>
                <a:chOff x="3044791" y="2312469"/>
                <a:chExt cx="513347" cy="513347"/>
              </a:xfrm>
              <a:solidFill>
                <a:srgbClr val="FFFFFF"/>
              </a:solidFill>
            </p:grpSpPr>
            <p:sp>
              <p:nvSpPr>
                <p:cNvPr id="76" name="Freeform: Shape 75">
                  <a:extLst>
                    <a:ext uri="{FF2B5EF4-FFF2-40B4-BE49-F238E27FC236}">
                      <a16:creationId xmlns:a16="http://schemas.microsoft.com/office/drawing/2014/main" id="{A66DFEBB-1B0C-4982-938C-36CCFE8C3E19}"/>
                    </a:ext>
                  </a:extLst>
                </p:cNvPr>
                <p:cNvSpPr/>
                <p:nvPr/>
              </p:nvSpPr>
              <p:spPr>
                <a:xfrm>
                  <a:off x="3051176" y="2318854"/>
                  <a:ext cx="500577" cy="500577"/>
                </a:xfrm>
                <a:custGeom>
                  <a:avLst/>
                  <a:gdLst>
                    <a:gd name="connsiteX0" fmla="*/ 26816 w 500577"/>
                    <a:gd name="connsiteY0" fmla="*/ 500577 h 500577"/>
                    <a:gd name="connsiteX1" fmla="*/ 0 w 500577"/>
                    <a:gd name="connsiteY1" fmla="*/ 473761 h 500577"/>
                    <a:gd name="connsiteX2" fmla="*/ 0 w 500577"/>
                    <a:gd name="connsiteY2" fmla="*/ 26817 h 500577"/>
                    <a:gd name="connsiteX3" fmla="*/ 26816 w 500577"/>
                    <a:gd name="connsiteY3" fmla="*/ 0 h 500577"/>
                    <a:gd name="connsiteX4" fmla="*/ 473762 w 500577"/>
                    <a:gd name="connsiteY4" fmla="*/ 0 h 500577"/>
                    <a:gd name="connsiteX5" fmla="*/ 500578 w 500577"/>
                    <a:gd name="connsiteY5" fmla="*/ 26817 h 500577"/>
                    <a:gd name="connsiteX6" fmla="*/ 500578 w 500577"/>
                    <a:gd name="connsiteY6" fmla="*/ 473761 h 500577"/>
                    <a:gd name="connsiteX7" fmla="*/ 473762 w 500577"/>
                    <a:gd name="connsiteY7" fmla="*/ 500577 h 500577"/>
                    <a:gd name="connsiteX8" fmla="*/ 26816 w 500577"/>
                    <a:gd name="connsiteY8" fmla="*/ 500577 h 50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577" h="500577">
                      <a:moveTo>
                        <a:pt x="26816" y="500577"/>
                      </a:moveTo>
                      <a:cubicBezTo>
                        <a:pt x="12769" y="500577"/>
                        <a:pt x="0" y="489085"/>
                        <a:pt x="0" y="473761"/>
                      </a:cubicBezTo>
                      <a:lnTo>
                        <a:pt x="0" y="26817"/>
                      </a:lnTo>
                      <a:cubicBezTo>
                        <a:pt x="0" y="12770"/>
                        <a:pt x="11493" y="0"/>
                        <a:pt x="26816" y="0"/>
                      </a:cubicBezTo>
                      <a:lnTo>
                        <a:pt x="473762" y="0"/>
                      </a:lnTo>
                      <a:cubicBezTo>
                        <a:pt x="489085" y="0"/>
                        <a:pt x="500578" y="11493"/>
                        <a:pt x="500578" y="26817"/>
                      </a:cubicBezTo>
                      <a:lnTo>
                        <a:pt x="500578" y="473761"/>
                      </a:lnTo>
                      <a:cubicBezTo>
                        <a:pt x="500578" y="489085"/>
                        <a:pt x="489085" y="500577"/>
                        <a:pt x="473762" y="500577"/>
                      </a:cubicBezTo>
                      <a:lnTo>
                        <a:pt x="26816" y="500577"/>
                      </a:lnTo>
                      <a:close/>
                    </a:path>
                  </a:pathLst>
                </a:custGeom>
                <a:solidFill>
                  <a:srgbClr val="FFFFFF"/>
                </a:solidFill>
                <a:ln w="6417"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3A9B4FE1-2C18-4822-B740-BD1C0571FBBD}"/>
                    </a:ext>
                  </a:extLst>
                </p:cNvPr>
                <p:cNvSpPr/>
                <p:nvPr/>
              </p:nvSpPr>
              <p:spPr>
                <a:xfrm>
                  <a:off x="3044791" y="2312469"/>
                  <a:ext cx="513347" cy="513347"/>
                </a:xfrm>
                <a:custGeom>
                  <a:avLst/>
                  <a:gdLst>
                    <a:gd name="connsiteX0" fmla="*/ 480147 w 513347"/>
                    <a:gd name="connsiteY0" fmla="*/ 12770 h 513347"/>
                    <a:gd name="connsiteX1" fmla="*/ 500578 w 513347"/>
                    <a:gd name="connsiteY1" fmla="*/ 33201 h 513347"/>
                    <a:gd name="connsiteX2" fmla="*/ 500578 w 513347"/>
                    <a:gd name="connsiteY2" fmla="*/ 480147 h 513347"/>
                    <a:gd name="connsiteX3" fmla="*/ 480147 w 513347"/>
                    <a:gd name="connsiteY3" fmla="*/ 500578 h 513347"/>
                    <a:gd name="connsiteX4" fmla="*/ 33201 w 513347"/>
                    <a:gd name="connsiteY4" fmla="*/ 500578 h 513347"/>
                    <a:gd name="connsiteX5" fmla="*/ 12769 w 513347"/>
                    <a:gd name="connsiteY5" fmla="*/ 480147 h 513347"/>
                    <a:gd name="connsiteX6" fmla="*/ 12769 w 513347"/>
                    <a:gd name="connsiteY6" fmla="*/ 33201 h 513347"/>
                    <a:gd name="connsiteX7" fmla="*/ 33201 w 513347"/>
                    <a:gd name="connsiteY7" fmla="*/ 12770 h 513347"/>
                    <a:gd name="connsiteX8" fmla="*/ 480147 w 513347"/>
                    <a:gd name="connsiteY8" fmla="*/ 12770 h 513347"/>
                    <a:gd name="connsiteX9" fmla="*/ 480147 w 513347"/>
                    <a:gd name="connsiteY9" fmla="*/ 0 h 513347"/>
                    <a:gd name="connsiteX10" fmla="*/ 33201 w 513347"/>
                    <a:gd name="connsiteY10" fmla="*/ 0 h 513347"/>
                    <a:gd name="connsiteX11" fmla="*/ 0 w 513347"/>
                    <a:gd name="connsiteY11" fmla="*/ 33201 h 513347"/>
                    <a:gd name="connsiteX12" fmla="*/ 0 w 513347"/>
                    <a:gd name="connsiteY12" fmla="*/ 480147 h 513347"/>
                    <a:gd name="connsiteX13" fmla="*/ 33201 w 513347"/>
                    <a:gd name="connsiteY13" fmla="*/ 513347 h 513347"/>
                    <a:gd name="connsiteX14" fmla="*/ 480147 w 513347"/>
                    <a:gd name="connsiteY14" fmla="*/ 513347 h 513347"/>
                    <a:gd name="connsiteX15" fmla="*/ 513347 w 513347"/>
                    <a:gd name="connsiteY15" fmla="*/ 480147 h 513347"/>
                    <a:gd name="connsiteX16" fmla="*/ 513347 w 513347"/>
                    <a:gd name="connsiteY16" fmla="*/ 33201 h 513347"/>
                    <a:gd name="connsiteX17" fmla="*/ 480147 w 513347"/>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347" h="513347">
                      <a:moveTo>
                        <a:pt x="480147" y="12770"/>
                      </a:moveTo>
                      <a:cubicBezTo>
                        <a:pt x="491639" y="12770"/>
                        <a:pt x="500578" y="21709"/>
                        <a:pt x="500578" y="33201"/>
                      </a:cubicBezTo>
                      <a:lnTo>
                        <a:pt x="500578" y="480147"/>
                      </a:lnTo>
                      <a:cubicBezTo>
                        <a:pt x="500578" y="491639"/>
                        <a:pt x="491639" y="500578"/>
                        <a:pt x="480147" y="500578"/>
                      </a:cubicBezTo>
                      <a:lnTo>
                        <a:pt x="33201" y="500578"/>
                      </a:lnTo>
                      <a:cubicBezTo>
                        <a:pt x="21708" y="500578"/>
                        <a:pt x="12769" y="491639"/>
                        <a:pt x="12769" y="480147"/>
                      </a:cubicBezTo>
                      <a:lnTo>
                        <a:pt x="12769" y="33201"/>
                      </a:lnTo>
                      <a:cubicBezTo>
                        <a:pt x="12769" y="21709"/>
                        <a:pt x="21708" y="12770"/>
                        <a:pt x="33201" y="12770"/>
                      </a:cubicBezTo>
                      <a:lnTo>
                        <a:pt x="480147" y="12770"/>
                      </a:lnTo>
                      <a:close/>
                      <a:moveTo>
                        <a:pt x="480147" y="0"/>
                      </a:moveTo>
                      <a:lnTo>
                        <a:pt x="33201" y="0"/>
                      </a:lnTo>
                      <a:cubicBezTo>
                        <a:pt x="15323" y="0"/>
                        <a:pt x="0" y="15324"/>
                        <a:pt x="0" y="33201"/>
                      </a:cubicBezTo>
                      <a:lnTo>
                        <a:pt x="0" y="480147"/>
                      </a:lnTo>
                      <a:cubicBezTo>
                        <a:pt x="0" y="498024"/>
                        <a:pt x="15323" y="513347"/>
                        <a:pt x="33201" y="513347"/>
                      </a:cubicBezTo>
                      <a:lnTo>
                        <a:pt x="480147" y="513347"/>
                      </a:lnTo>
                      <a:cubicBezTo>
                        <a:pt x="498024" y="513347"/>
                        <a:pt x="513347" y="498024"/>
                        <a:pt x="513347" y="480147"/>
                      </a:cubicBezTo>
                      <a:lnTo>
                        <a:pt x="513347" y="33201"/>
                      </a:lnTo>
                      <a:cubicBezTo>
                        <a:pt x="513347" y="15324"/>
                        <a:pt x="499301" y="0"/>
                        <a:pt x="480147" y="0"/>
                      </a:cubicBezTo>
                      <a:close/>
                    </a:path>
                  </a:pathLst>
                </a:custGeom>
                <a:solidFill>
                  <a:srgbClr val="FFFFFF"/>
                </a:solidFill>
                <a:ln w="6417" cap="flat">
                  <a:noFill/>
                  <a:prstDash val="solid"/>
                  <a:miter/>
                </a:ln>
              </p:spPr>
              <p:txBody>
                <a:bodyPr rtlCol="0" anchor="ctr"/>
                <a:lstStyle/>
                <a:p>
                  <a:endParaRPr lang="en-US"/>
                </a:p>
              </p:txBody>
            </p:sp>
          </p:grpSp>
          <p:grpSp>
            <p:nvGrpSpPr>
              <p:cNvPr id="78" name="Graphic 3">
                <a:extLst>
                  <a:ext uri="{FF2B5EF4-FFF2-40B4-BE49-F238E27FC236}">
                    <a16:creationId xmlns:a16="http://schemas.microsoft.com/office/drawing/2014/main" id="{4D8D64D3-722B-43FB-86DD-5100707F25E2}"/>
                  </a:ext>
                </a:extLst>
              </p:cNvPr>
              <p:cNvGrpSpPr/>
              <p:nvPr/>
            </p:nvGrpSpPr>
            <p:grpSpPr>
              <a:xfrm>
                <a:off x="3057561" y="2325238"/>
                <a:ext cx="487808" cy="487808"/>
                <a:chOff x="3057561" y="2325238"/>
                <a:chExt cx="487808" cy="487808"/>
              </a:xfrm>
              <a:solidFill>
                <a:srgbClr val="2D5967"/>
              </a:solidFill>
            </p:grpSpPr>
            <p:sp>
              <p:nvSpPr>
                <p:cNvPr id="79" name="Freeform: Shape 78">
                  <a:extLst>
                    <a:ext uri="{FF2B5EF4-FFF2-40B4-BE49-F238E27FC236}">
                      <a16:creationId xmlns:a16="http://schemas.microsoft.com/office/drawing/2014/main" id="{E8EFFFFA-4B5B-4541-8E86-DBC9B6D9392E}"/>
                    </a:ext>
                  </a:extLst>
                </p:cNvPr>
                <p:cNvSpPr/>
                <p:nvPr/>
              </p:nvSpPr>
              <p:spPr>
                <a:xfrm>
                  <a:off x="3057561" y="2325238"/>
                  <a:ext cx="487808" cy="487808"/>
                </a:xfrm>
                <a:custGeom>
                  <a:avLst/>
                  <a:gdLst>
                    <a:gd name="connsiteX0" fmla="*/ 467377 w 487808"/>
                    <a:gd name="connsiteY0" fmla="*/ 0 h 487808"/>
                    <a:gd name="connsiteX1" fmla="*/ 20431 w 487808"/>
                    <a:gd name="connsiteY1" fmla="*/ 0 h 487808"/>
                    <a:gd name="connsiteX2" fmla="*/ 0 w 487808"/>
                    <a:gd name="connsiteY2" fmla="*/ 20432 h 487808"/>
                    <a:gd name="connsiteX3" fmla="*/ 0 w 487808"/>
                    <a:gd name="connsiteY3" fmla="*/ 467377 h 487808"/>
                    <a:gd name="connsiteX4" fmla="*/ 20431 w 487808"/>
                    <a:gd name="connsiteY4" fmla="*/ 487808 h 487808"/>
                    <a:gd name="connsiteX5" fmla="*/ 467377 w 487808"/>
                    <a:gd name="connsiteY5" fmla="*/ 487808 h 487808"/>
                    <a:gd name="connsiteX6" fmla="*/ 487808 w 487808"/>
                    <a:gd name="connsiteY6" fmla="*/ 467377 h 487808"/>
                    <a:gd name="connsiteX7" fmla="*/ 487808 w 487808"/>
                    <a:gd name="connsiteY7" fmla="*/ 20432 h 487808"/>
                    <a:gd name="connsiteX8" fmla="*/ 467377 w 487808"/>
                    <a:gd name="connsiteY8" fmla="*/ 0 h 487808"/>
                    <a:gd name="connsiteX9" fmla="*/ 469931 w 487808"/>
                    <a:gd name="connsiteY9" fmla="*/ 467377 h 487808"/>
                    <a:gd name="connsiteX10" fmla="*/ 467377 w 487808"/>
                    <a:gd name="connsiteY10" fmla="*/ 469931 h 487808"/>
                    <a:gd name="connsiteX11" fmla="*/ 20431 w 487808"/>
                    <a:gd name="connsiteY11" fmla="*/ 469931 h 487808"/>
                    <a:gd name="connsiteX12" fmla="*/ 17877 w 487808"/>
                    <a:gd name="connsiteY12" fmla="*/ 467377 h 487808"/>
                    <a:gd name="connsiteX13" fmla="*/ 17877 w 487808"/>
                    <a:gd name="connsiteY13" fmla="*/ 20432 h 487808"/>
                    <a:gd name="connsiteX14" fmla="*/ 20431 w 487808"/>
                    <a:gd name="connsiteY14" fmla="*/ 17878 h 487808"/>
                    <a:gd name="connsiteX15" fmla="*/ 467377 w 487808"/>
                    <a:gd name="connsiteY15" fmla="*/ 17878 h 487808"/>
                    <a:gd name="connsiteX16" fmla="*/ 469931 w 487808"/>
                    <a:gd name="connsiteY16" fmla="*/ 20432 h 487808"/>
                    <a:gd name="connsiteX17" fmla="*/ 469931 w 487808"/>
                    <a:gd name="connsiteY17" fmla="*/ 467377 h 48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7808" h="487808">
                      <a:moveTo>
                        <a:pt x="467377" y="0"/>
                      </a:moveTo>
                      <a:lnTo>
                        <a:pt x="20431" y="0"/>
                      </a:lnTo>
                      <a:cubicBezTo>
                        <a:pt x="8939" y="0"/>
                        <a:pt x="0" y="8939"/>
                        <a:pt x="0" y="20432"/>
                      </a:cubicBezTo>
                      <a:lnTo>
                        <a:pt x="0" y="467377"/>
                      </a:lnTo>
                      <a:cubicBezTo>
                        <a:pt x="0" y="478870"/>
                        <a:pt x="8939" y="487808"/>
                        <a:pt x="20431" y="487808"/>
                      </a:cubicBezTo>
                      <a:lnTo>
                        <a:pt x="467377" y="487808"/>
                      </a:lnTo>
                      <a:cubicBezTo>
                        <a:pt x="478870" y="487808"/>
                        <a:pt x="487808" y="478870"/>
                        <a:pt x="487808" y="467377"/>
                      </a:cubicBezTo>
                      <a:lnTo>
                        <a:pt x="487808" y="20432"/>
                      </a:lnTo>
                      <a:cubicBezTo>
                        <a:pt x="487808" y="8939"/>
                        <a:pt x="478870" y="0"/>
                        <a:pt x="467377" y="0"/>
                      </a:cubicBezTo>
                      <a:close/>
                      <a:moveTo>
                        <a:pt x="469931" y="467377"/>
                      </a:moveTo>
                      <a:cubicBezTo>
                        <a:pt x="469931" y="468654"/>
                        <a:pt x="468654" y="469931"/>
                        <a:pt x="467377" y="469931"/>
                      </a:cubicBezTo>
                      <a:lnTo>
                        <a:pt x="20431" y="469931"/>
                      </a:lnTo>
                      <a:cubicBezTo>
                        <a:pt x="19154" y="469931"/>
                        <a:pt x="17877" y="468654"/>
                        <a:pt x="17877" y="467377"/>
                      </a:cubicBezTo>
                      <a:lnTo>
                        <a:pt x="17877" y="20432"/>
                      </a:lnTo>
                      <a:cubicBezTo>
                        <a:pt x="17877" y="19155"/>
                        <a:pt x="19154" y="17878"/>
                        <a:pt x="20431" y="17878"/>
                      </a:cubicBezTo>
                      <a:lnTo>
                        <a:pt x="467377" y="17878"/>
                      </a:lnTo>
                      <a:cubicBezTo>
                        <a:pt x="468654" y="17878"/>
                        <a:pt x="469931" y="19155"/>
                        <a:pt x="469931" y="20432"/>
                      </a:cubicBezTo>
                      <a:lnTo>
                        <a:pt x="469931" y="467377"/>
                      </a:lnTo>
                      <a:close/>
                    </a:path>
                  </a:pathLst>
                </a:custGeom>
                <a:solidFill>
                  <a:srgbClr val="2D5967"/>
                </a:solidFill>
                <a:ln w="6417"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54345CEF-F3E8-4B64-A51E-3ED833A26553}"/>
                    </a:ext>
                  </a:extLst>
                </p:cNvPr>
                <p:cNvSpPr/>
                <p:nvPr/>
              </p:nvSpPr>
              <p:spPr>
                <a:xfrm>
                  <a:off x="3111193" y="2648313"/>
                  <a:ext cx="380544" cy="108547"/>
                </a:xfrm>
                <a:custGeom>
                  <a:avLst/>
                  <a:gdLst>
                    <a:gd name="connsiteX0" fmla="*/ 0 w 380544"/>
                    <a:gd name="connsiteY0" fmla="*/ 108547 h 108547"/>
                    <a:gd name="connsiteX1" fmla="*/ 380544 w 380544"/>
                    <a:gd name="connsiteY1" fmla="*/ 108547 h 108547"/>
                    <a:gd name="connsiteX2" fmla="*/ 380544 w 380544"/>
                    <a:gd name="connsiteY2" fmla="*/ 0 h 108547"/>
                    <a:gd name="connsiteX3" fmla="*/ 0 w 380544"/>
                    <a:gd name="connsiteY3" fmla="*/ 0 h 108547"/>
                    <a:gd name="connsiteX4" fmla="*/ 0 w 380544"/>
                    <a:gd name="connsiteY4" fmla="*/ 108547 h 108547"/>
                    <a:gd name="connsiteX5" fmla="*/ 19154 w 380544"/>
                    <a:gd name="connsiteY5" fmla="*/ 17877 h 108547"/>
                    <a:gd name="connsiteX6" fmla="*/ 362667 w 380544"/>
                    <a:gd name="connsiteY6" fmla="*/ 17877 h 108547"/>
                    <a:gd name="connsiteX7" fmla="*/ 362667 w 380544"/>
                    <a:gd name="connsiteY7" fmla="*/ 90670 h 108547"/>
                    <a:gd name="connsiteX8" fmla="*/ 19154 w 380544"/>
                    <a:gd name="connsiteY8" fmla="*/ 90670 h 108547"/>
                    <a:gd name="connsiteX9" fmla="*/ 19154 w 380544"/>
                    <a:gd name="connsiteY9" fmla="*/ 17877 h 10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544" h="108547">
                      <a:moveTo>
                        <a:pt x="0" y="108547"/>
                      </a:moveTo>
                      <a:lnTo>
                        <a:pt x="380544" y="108547"/>
                      </a:lnTo>
                      <a:lnTo>
                        <a:pt x="380544" y="0"/>
                      </a:lnTo>
                      <a:lnTo>
                        <a:pt x="0" y="0"/>
                      </a:lnTo>
                      <a:lnTo>
                        <a:pt x="0" y="108547"/>
                      </a:lnTo>
                      <a:close/>
                      <a:moveTo>
                        <a:pt x="19154" y="17877"/>
                      </a:moveTo>
                      <a:lnTo>
                        <a:pt x="362667" y="17877"/>
                      </a:lnTo>
                      <a:lnTo>
                        <a:pt x="362667" y="90670"/>
                      </a:lnTo>
                      <a:lnTo>
                        <a:pt x="19154" y="90670"/>
                      </a:lnTo>
                      <a:lnTo>
                        <a:pt x="19154" y="17877"/>
                      </a:lnTo>
                      <a:close/>
                    </a:path>
                  </a:pathLst>
                </a:custGeom>
                <a:solidFill>
                  <a:srgbClr val="2D5967"/>
                </a:solidFill>
                <a:ln w="6417"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0D00FE17-3C72-4C97-9124-5022D2C818EE}"/>
                    </a:ext>
                  </a:extLst>
                </p:cNvPr>
                <p:cNvSpPr/>
                <p:nvPr/>
              </p:nvSpPr>
              <p:spPr>
                <a:xfrm>
                  <a:off x="3418944" y="2689176"/>
                  <a:ext cx="28099" cy="28092"/>
                </a:xfrm>
                <a:custGeom>
                  <a:avLst/>
                  <a:gdLst>
                    <a:gd name="connsiteX0" fmla="*/ 14047 w 28099"/>
                    <a:gd name="connsiteY0" fmla="*/ 28093 h 28092"/>
                    <a:gd name="connsiteX1" fmla="*/ 28100 w 28099"/>
                    <a:gd name="connsiteY1" fmla="*/ 14046 h 28092"/>
                    <a:gd name="connsiteX2" fmla="*/ 14047 w 28099"/>
                    <a:gd name="connsiteY2" fmla="*/ 0 h 28092"/>
                    <a:gd name="connsiteX3" fmla="*/ 0 w 28099"/>
                    <a:gd name="connsiteY3" fmla="*/ 14046 h 28092"/>
                    <a:gd name="connsiteX4" fmla="*/ 14047 w 28099"/>
                    <a:gd name="connsiteY4" fmla="*/ 28093 h 28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9" h="28092">
                      <a:moveTo>
                        <a:pt x="14047" y="28093"/>
                      </a:moveTo>
                      <a:cubicBezTo>
                        <a:pt x="21804" y="28093"/>
                        <a:pt x="28100" y="21804"/>
                        <a:pt x="28100" y="14046"/>
                      </a:cubicBezTo>
                      <a:cubicBezTo>
                        <a:pt x="28100" y="6288"/>
                        <a:pt x="21804" y="0"/>
                        <a:pt x="14047" y="0"/>
                      </a:cubicBezTo>
                      <a:cubicBezTo>
                        <a:pt x="6289" y="0"/>
                        <a:pt x="0" y="6288"/>
                        <a:pt x="0" y="14046"/>
                      </a:cubicBezTo>
                      <a:cubicBezTo>
                        <a:pt x="0" y="21804"/>
                        <a:pt x="6289" y="28093"/>
                        <a:pt x="14047" y="28093"/>
                      </a:cubicBezTo>
                      <a:close/>
                    </a:path>
                  </a:pathLst>
                </a:custGeom>
                <a:solidFill>
                  <a:srgbClr val="2D5967"/>
                </a:solidFill>
                <a:ln w="6417"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8E80F616-ADC2-44B6-B922-4C126A2CA7E2}"/>
                    </a:ext>
                  </a:extLst>
                </p:cNvPr>
                <p:cNvSpPr/>
                <p:nvPr/>
              </p:nvSpPr>
              <p:spPr>
                <a:xfrm>
                  <a:off x="3111193" y="2378873"/>
                  <a:ext cx="176225" cy="108543"/>
                </a:xfrm>
                <a:custGeom>
                  <a:avLst/>
                  <a:gdLst>
                    <a:gd name="connsiteX0" fmla="*/ 176226 w 176225"/>
                    <a:gd name="connsiteY0" fmla="*/ 0 h 108543"/>
                    <a:gd name="connsiteX1" fmla="*/ 0 w 176225"/>
                    <a:gd name="connsiteY1" fmla="*/ 0 h 108543"/>
                    <a:gd name="connsiteX2" fmla="*/ 0 w 176225"/>
                    <a:gd name="connsiteY2" fmla="*/ 108543 h 108543"/>
                    <a:gd name="connsiteX3" fmla="*/ 176226 w 176225"/>
                    <a:gd name="connsiteY3" fmla="*/ 108543 h 108543"/>
                    <a:gd name="connsiteX4" fmla="*/ 176226 w 176225"/>
                    <a:gd name="connsiteY4" fmla="*/ 0 h 108543"/>
                    <a:gd name="connsiteX5" fmla="*/ 81731 w 176225"/>
                    <a:gd name="connsiteY5" fmla="*/ 19155 h 108543"/>
                    <a:gd name="connsiteX6" fmla="*/ 95778 w 176225"/>
                    <a:gd name="connsiteY6" fmla="*/ 19155 h 108543"/>
                    <a:gd name="connsiteX7" fmla="*/ 95778 w 176225"/>
                    <a:gd name="connsiteY7" fmla="*/ 91942 h 108543"/>
                    <a:gd name="connsiteX8" fmla="*/ 81731 w 176225"/>
                    <a:gd name="connsiteY8" fmla="*/ 91942 h 108543"/>
                    <a:gd name="connsiteX9" fmla="*/ 81731 w 176225"/>
                    <a:gd name="connsiteY9" fmla="*/ 19155 h 108543"/>
                    <a:gd name="connsiteX10" fmla="*/ 63854 w 176225"/>
                    <a:gd name="connsiteY10" fmla="*/ 90665 h 108543"/>
                    <a:gd name="connsiteX11" fmla="*/ 49801 w 176225"/>
                    <a:gd name="connsiteY11" fmla="*/ 90665 h 108543"/>
                    <a:gd name="connsiteX12" fmla="*/ 49801 w 176225"/>
                    <a:gd name="connsiteY12" fmla="*/ 19155 h 108543"/>
                    <a:gd name="connsiteX13" fmla="*/ 63854 w 176225"/>
                    <a:gd name="connsiteY13" fmla="*/ 19155 h 108543"/>
                    <a:gd name="connsiteX14" fmla="*/ 63854 w 176225"/>
                    <a:gd name="connsiteY14" fmla="*/ 90665 h 108543"/>
                    <a:gd name="connsiteX15" fmla="*/ 113655 w 176225"/>
                    <a:gd name="connsiteY15" fmla="*/ 19155 h 108543"/>
                    <a:gd name="connsiteX16" fmla="*/ 127702 w 176225"/>
                    <a:gd name="connsiteY16" fmla="*/ 19155 h 108543"/>
                    <a:gd name="connsiteX17" fmla="*/ 127702 w 176225"/>
                    <a:gd name="connsiteY17" fmla="*/ 91942 h 108543"/>
                    <a:gd name="connsiteX18" fmla="*/ 113655 w 176225"/>
                    <a:gd name="connsiteY18" fmla="*/ 91942 h 108543"/>
                    <a:gd name="connsiteX19" fmla="*/ 113655 w 176225"/>
                    <a:gd name="connsiteY19" fmla="*/ 19155 h 108543"/>
                    <a:gd name="connsiteX20" fmla="*/ 19154 w 176225"/>
                    <a:gd name="connsiteY20" fmla="*/ 19155 h 108543"/>
                    <a:gd name="connsiteX21" fmla="*/ 33201 w 176225"/>
                    <a:gd name="connsiteY21" fmla="*/ 19155 h 108543"/>
                    <a:gd name="connsiteX22" fmla="*/ 33201 w 176225"/>
                    <a:gd name="connsiteY22" fmla="*/ 91942 h 108543"/>
                    <a:gd name="connsiteX23" fmla="*/ 19154 w 176225"/>
                    <a:gd name="connsiteY23" fmla="*/ 91942 h 108543"/>
                    <a:gd name="connsiteX24" fmla="*/ 19154 w 176225"/>
                    <a:gd name="connsiteY24" fmla="*/ 19155 h 108543"/>
                    <a:gd name="connsiteX25" fmla="*/ 158348 w 176225"/>
                    <a:gd name="connsiteY25" fmla="*/ 90665 h 108543"/>
                    <a:gd name="connsiteX26" fmla="*/ 144302 w 176225"/>
                    <a:gd name="connsiteY26" fmla="*/ 90665 h 108543"/>
                    <a:gd name="connsiteX27" fmla="*/ 144302 w 176225"/>
                    <a:gd name="connsiteY27" fmla="*/ 19155 h 108543"/>
                    <a:gd name="connsiteX28" fmla="*/ 158348 w 176225"/>
                    <a:gd name="connsiteY28" fmla="*/ 19155 h 108543"/>
                    <a:gd name="connsiteX29" fmla="*/ 158348 w 176225"/>
                    <a:gd name="connsiteY29" fmla="*/ 90665 h 108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6225" h="108543">
                      <a:moveTo>
                        <a:pt x="176226" y="0"/>
                      </a:moveTo>
                      <a:lnTo>
                        <a:pt x="0" y="0"/>
                      </a:lnTo>
                      <a:lnTo>
                        <a:pt x="0" y="108543"/>
                      </a:lnTo>
                      <a:lnTo>
                        <a:pt x="176226" y="108543"/>
                      </a:lnTo>
                      <a:lnTo>
                        <a:pt x="176226" y="0"/>
                      </a:lnTo>
                      <a:close/>
                      <a:moveTo>
                        <a:pt x="81731" y="19155"/>
                      </a:moveTo>
                      <a:lnTo>
                        <a:pt x="95778" y="19155"/>
                      </a:lnTo>
                      <a:lnTo>
                        <a:pt x="95778" y="91942"/>
                      </a:lnTo>
                      <a:lnTo>
                        <a:pt x="81731" y="91942"/>
                      </a:lnTo>
                      <a:cubicBezTo>
                        <a:pt x="81731" y="90665"/>
                        <a:pt x="81731" y="19155"/>
                        <a:pt x="81731" y="19155"/>
                      </a:cubicBezTo>
                      <a:close/>
                      <a:moveTo>
                        <a:pt x="63854" y="90665"/>
                      </a:moveTo>
                      <a:lnTo>
                        <a:pt x="49801" y="90665"/>
                      </a:lnTo>
                      <a:lnTo>
                        <a:pt x="49801" y="19155"/>
                      </a:lnTo>
                      <a:lnTo>
                        <a:pt x="63854" y="19155"/>
                      </a:lnTo>
                      <a:lnTo>
                        <a:pt x="63854" y="90665"/>
                      </a:lnTo>
                      <a:close/>
                      <a:moveTo>
                        <a:pt x="113655" y="19155"/>
                      </a:moveTo>
                      <a:lnTo>
                        <a:pt x="127702" y="19155"/>
                      </a:lnTo>
                      <a:lnTo>
                        <a:pt x="127702" y="91942"/>
                      </a:lnTo>
                      <a:lnTo>
                        <a:pt x="113655" y="91942"/>
                      </a:lnTo>
                      <a:lnTo>
                        <a:pt x="113655" y="19155"/>
                      </a:lnTo>
                      <a:close/>
                      <a:moveTo>
                        <a:pt x="19154" y="19155"/>
                      </a:moveTo>
                      <a:lnTo>
                        <a:pt x="33201" y="19155"/>
                      </a:lnTo>
                      <a:lnTo>
                        <a:pt x="33201" y="91942"/>
                      </a:lnTo>
                      <a:lnTo>
                        <a:pt x="19154" y="91942"/>
                      </a:lnTo>
                      <a:lnTo>
                        <a:pt x="19154" y="19155"/>
                      </a:lnTo>
                      <a:close/>
                      <a:moveTo>
                        <a:pt x="158348" y="90665"/>
                      </a:moveTo>
                      <a:lnTo>
                        <a:pt x="144302" y="90665"/>
                      </a:lnTo>
                      <a:lnTo>
                        <a:pt x="144302" y="19155"/>
                      </a:lnTo>
                      <a:lnTo>
                        <a:pt x="158348" y="19155"/>
                      </a:lnTo>
                      <a:lnTo>
                        <a:pt x="158348" y="90665"/>
                      </a:lnTo>
                      <a:close/>
                    </a:path>
                  </a:pathLst>
                </a:custGeom>
                <a:solidFill>
                  <a:srgbClr val="2D5967"/>
                </a:solidFill>
                <a:ln w="6417"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E6CA3E2D-5618-4002-AEB4-BC0C122B72D4}"/>
                    </a:ext>
                  </a:extLst>
                </p:cNvPr>
                <p:cNvSpPr/>
                <p:nvPr/>
              </p:nvSpPr>
              <p:spPr>
                <a:xfrm>
                  <a:off x="3315511" y="2378873"/>
                  <a:ext cx="176225" cy="108543"/>
                </a:xfrm>
                <a:custGeom>
                  <a:avLst/>
                  <a:gdLst>
                    <a:gd name="connsiteX0" fmla="*/ 0 w 176225"/>
                    <a:gd name="connsiteY0" fmla="*/ 108543 h 108543"/>
                    <a:gd name="connsiteX1" fmla="*/ 176225 w 176225"/>
                    <a:gd name="connsiteY1" fmla="*/ 108543 h 108543"/>
                    <a:gd name="connsiteX2" fmla="*/ 176225 w 176225"/>
                    <a:gd name="connsiteY2" fmla="*/ 0 h 108543"/>
                    <a:gd name="connsiteX3" fmla="*/ 0 w 176225"/>
                    <a:gd name="connsiteY3" fmla="*/ 0 h 108543"/>
                    <a:gd name="connsiteX4" fmla="*/ 0 w 176225"/>
                    <a:gd name="connsiteY4" fmla="*/ 108543 h 108543"/>
                    <a:gd name="connsiteX5" fmla="*/ 94494 w 176225"/>
                    <a:gd name="connsiteY5" fmla="*/ 90665 h 108543"/>
                    <a:gd name="connsiteX6" fmla="*/ 80448 w 176225"/>
                    <a:gd name="connsiteY6" fmla="*/ 90665 h 108543"/>
                    <a:gd name="connsiteX7" fmla="*/ 80448 w 176225"/>
                    <a:gd name="connsiteY7" fmla="*/ 19155 h 108543"/>
                    <a:gd name="connsiteX8" fmla="*/ 94494 w 176225"/>
                    <a:gd name="connsiteY8" fmla="*/ 19155 h 108543"/>
                    <a:gd name="connsiteX9" fmla="*/ 94494 w 176225"/>
                    <a:gd name="connsiteY9" fmla="*/ 90665 h 108543"/>
                    <a:gd name="connsiteX10" fmla="*/ 112378 w 176225"/>
                    <a:gd name="connsiteY10" fmla="*/ 19155 h 108543"/>
                    <a:gd name="connsiteX11" fmla="*/ 126424 w 176225"/>
                    <a:gd name="connsiteY11" fmla="*/ 19155 h 108543"/>
                    <a:gd name="connsiteX12" fmla="*/ 126424 w 176225"/>
                    <a:gd name="connsiteY12" fmla="*/ 91942 h 108543"/>
                    <a:gd name="connsiteX13" fmla="*/ 112378 w 176225"/>
                    <a:gd name="connsiteY13" fmla="*/ 91942 h 108543"/>
                    <a:gd name="connsiteX14" fmla="*/ 112378 w 176225"/>
                    <a:gd name="connsiteY14" fmla="*/ 19155 h 108543"/>
                    <a:gd name="connsiteX15" fmla="*/ 62570 w 176225"/>
                    <a:gd name="connsiteY15" fmla="*/ 90665 h 108543"/>
                    <a:gd name="connsiteX16" fmla="*/ 48524 w 176225"/>
                    <a:gd name="connsiteY16" fmla="*/ 90665 h 108543"/>
                    <a:gd name="connsiteX17" fmla="*/ 48524 w 176225"/>
                    <a:gd name="connsiteY17" fmla="*/ 19155 h 108543"/>
                    <a:gd name="connsiteX18" fmla="*/ 62570 w 176225"/>
                    <a:gd name="connsiteY18" fmla="*/ 19155 h 108543"/>
                    <a:gd name="connsiteX19" fmla="*/ 62570 w 176225"/>
                    <a:gd name="connsiteY19" fmla="*/ 90665 h 108543"/>
                    <a:gd name="connsiteX20" fmla="*/ 158348 w 176225"/>
                    <a:gd name="connsiteY20" fmla="*/ 90665 h 108543"/>
                    <a:gd name="connsiteX21" fmla="*/ 144302 w 176225"/>
                    <a:gd name="connsiteY21" fmla="*/ 90665 h 108543"/>
                    <a:gd name="connsiteX22" fmla="*/ 144302 w 176225"/>
                    <a:gd name="connsiteY22" fmla="*/ 19155 h 108543"/>
                    <a:gd name="connsiteX23" fmla="*/ 158348 w 176225"/>
                    <a:gd name="connsiteY23" fmla="*/ 19155 h 108543"/>
                    <a:gd name="connsiteX24" fmla="*/ 158348 w 176225"/>
                    <a:gd name="connsiteY24" fmla="*/ 90665 h 108543"/>
                    <a:gd name="connsiteX25" fmla="*/ 17877 w 176225"/>
                    <a:gd name="connsiteY25" fmla="*/ 19155 h 108543"/>
                    <a:gd name="connsiteX26" fmla="*/ 31924 w 176225"/>
                    <a:gd name="connsiteY26" fmla="*/ 19155 h 108543"/>
                    <a:gd name="connsiteX27" fmla="*/ 31924 w 176225"/>
                    <a:gd name="connsiteY27" fmla="*/ 91942 h 108543"/>
                    <a:gd name="connsiteX28" fmla="*/ 17877 w 176225"/>
                    <a:gd name="connsiteY28" fmla="*/ 91942 h 108543"/>
                    <a:gd name="connsiteX29" fmla="*/ 17877 w 176225"/>
                    <a:gd name="connsiteY29" fmla="*/ 19155 h 108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6225" h="108543">
                      <a:moveTo>
                        <a:pt x="0" y="108543"/>
                      </a:moveTo>
                      <a:lnTo>
                        <a:pt x="176225" y="108543"/>
                      </a:lnTo>
                      <a:lnTo>
                        <a:pt x="176225" y="0"/>
                      </a:lnTo>
                      <a:lnTo>
                        <a:pt x="0" y="0"/>
                      </a:lnTo>
                      <a:lnTo>
                        <a:pt x="0" y="108543"/>
                      </a:lnTo>
                      <a:close/>
                      <a:moveTo>
                        <a:pt x="94494" y="90665"/>
                      </a:moveTo>
                      <a:lnTo>
                        <a:pt x="80448" y="90665"/>
                      </a:lnTo>
                      <a:lnTo>
                        <a:pt x="80448" y="19155"/>
                      </a:lnTo>
                      <a:lnTo>
                        <a:pt x="94494" y="19155"/>
                      </a:lnTo>
                      <a:lnTo>
                        <a:pt x="94494" y="90665"/>
                      </a:lnTo>
                      <a:close/>
                      <a:moveTo>
                        <a:pt x="112378" y="19155"/>
                      </a:moveTo>
                      <a:lnTo>
                        <a:pt x="126424" y="19155"/>
                      </a:lnTo>
                      <a:lnTo>
                        <a:pt x="126424" y="91942"/>
                      </a:lnTo>
                      <a:lnTo>
                        <a:pt x="112378" y="91942"/>
                      </a:lnTo>
                      <a:lnTo>
                        <a:pt x="112378" y="19155"/>
                      </a:lnTo>
                      <a:close/>
                      <a:moveTo>
                        <a:pt x="62570" y="90665"/>
                      </a:moveTo>
                      <a:lnTo>
                        <a:pt x="48524" y="90665"/>
                      </a:lnTo>
                      <a:lnTo>
                        <a:pt x="48524" y="19155"/>
                      </a:lnTo>
                      <a:lnTo>
                        <a:pt x="62570" y="19155"/>
                      </a:lnTo>
                      <a:lnTo>
                        <a:pt x="62570" y="90665"/>
                      </a:lnTo>
                      <a:close/>
                      <a:moveTo>
                        <a:pt x="158348" y="90665"/>
                      </a:moveTo>
                      <a:lnTo>
                        <a:pt x="144302" y="90665"/>
                      </a:lnTo>
                      <a:lnTo>
                        <a:pt x="144302" y="19155"/>
                      </a:lnTo>
                      <a:lnTo>
                        <a:pt x="158348" y="19155"/>
                      </a:lnTo>
                      <a:lnTo>
                        <a:pt x="158348" y="90665"/>
                      </a:lnTo>
                      <a:close/>
                      <a:moveTo>
                        <a:pt x="17877" y="19155"/>
                      </a:moveTo>
                      <a:lnTo>
                        <a:pt x="31924" y="19155"/>
                      </a:lnTo>
                      <a:lnTo>
                        <a:pt x="31924" y="91942"/>
                      </a:lnTo>
                      <a:lnTo>
                        <a:pt x="17877" y="91942"/>
                      </a:lnTo>
                      <a:lnTo>
                        <a:pt x="17877" y="19155"/>
                      </a:lnTo>
                      <a:close/>
                    </a:path>
                  </a:pathLst>
                </a:custGeom>
                <a:solidFill>
                  <a:srgbClr val="2D5967"/>
                </a:solidFill>
                <a:ln w="641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28CD6E3C-7CB6-4E62-9981-46A85FA87423}"/>
                    </a:ext>
                  </a:extLst>
                </p:cNvPr>
                <p:cNvSpPr/>
                <p:nvPr/>
              </p:nvSpPr>
              <p:spPr>
                <a:xfrm>
                  <a:off x="3111193" y="2515508"/>
                  <a:ext cx="176225" cy="108543"/>
                </a:xfrm>
                <a:custGeom>
                  <a:avLst/>
                  <a:gdLst>
                    <a:gd name="connsiteX0" fmla="*/ 176226 w 176225"/>
                    <a:gd name="connsiteY0" fmla="*/ 0 h 108543"/>
                    <a:gd name="connsiteX1" fmla="*/ 0 w 176225"/>
                    <a:gd name="connsiteY1" fmla="*/ 0 h 108543"/>
                    <a:gd name="connsiteX2" fmla="*/ 0 w 176225"/>
                    <a:gd name="connsiteY2" fmla="*/ 108543 h 108543"/>
                    <a:gd name="connsiteX3" fmla="*/ 176226 w 176225"/>
                    <a:gd name="connsiteY3" fmla="*/ 108543 h 108543"/>
                    <a:gd name="connsiteX4" fmla="*/ 176226 w 176225"/>
                    <a:gd name="connsiteY4" fmla="*/ 0 h 108543"/>
                    <a:gd name="connsiteX5" fmla="*/ 81731 w 176225"/>
                    <a:gd name="connsiteY5" fmla="*/ 17878 h 108543"/>
                    <a:gd name="connsiteX6" fmla="*/ 95778 w 176225"/>
                    <a:gd name="connsiteY6" fmla="*/ 17878 h 108543"/>
                    <a:gd name="connsiteX7" fmla="*/ 95778 w 176225"/>
                    <a:gd name="connsiteY7" fmla="*/ 90666 h 108543"/>
                    <a:gd name="connsiteX8" fmla="*/ 81731 w 176225"/>
                    <a:gd name="connsiteY8" fmla="*/ 90666 h 108543"/>
                    <a:gd name="connsiteX9" fmla="*/ 81731 w 176225"/>
                    <a:gd name="connsiteY9" fmla="*/ 17878 h 108543"/>
                    <a:gd name="connsiteX10" fmla="*/ 63854 w 176225"/>
                    <a:gd name="connsiteY10" fmla="*/ 90666 h 108543"/>
                    <a:gd name="connsiteX11" fmla="*/ 49801 w 176225"/>
                    <a:gd name="connsiteY11" fmla="*/ 90666 h 108543"/>
                    <a:gd name="connsiteX12" fmla="*/ 49801 w 176225"/>
                    <a:gd name="connsiteY12" fmla="*/ 17878 h 108543"/>
                    <a:gd name="connsiteX13" fmla="*/ 63854 w 176225"/>
                    <a:gd name="connsiteY13" fmla="*/ 17878 h 108543"/>
                    <a:gd name="connsiteX14" fmla="*/ 63854 w 176225"/>
                    <a:gd name="connsiteY14" fmla="*/ 90666 h 108543"/>
                    <a:gd name="connsiteX15" fmla="*/ 113655 w 176225"/>
                    <a:gd name="connsiteY15" fmla="*/ 17878 h 108543"/>
                    <a:gd name="connsiteX16" fmla="*/ 127702 w 176225"/>
                    <a:gd name="connsiteY16" fmla="*/ 17878 h 108543"/>
                    <a:gd name="connsiteX17" fmla="*/ 127702 w 176225"/>
                    <a:gd name="connsiteY17" fmla="*/ 90666 h 108543"/>
                    <a:gd name="connsiteX18" fmla="*/ 113655 w 176225"/>
                    <a:gd name="connsiteY18" fmla="*/ 90666 h 108543"/>
                    <a:gd name="connsiteX19" fmla="*/ 113655 w 176225"/>
                    <a:gd name="connsiteY19" fmla="*/ 17878 h 108543"/>
                    <a:gd name="connsiteX20" fmla="*/ 19154 w 176225"/>
                    <a:gd name="connsiteY20" fmla="*/ 17878 h 108543"/>
                    <a:gd name="connsiteX21" fmla="*/ 33201 w 176225"/>
                    <a:gd name="connsiteY21" fmla="*/ 17878 h 108543"/>
                    <a:gd name="connsiteX22" fmla="*/ 33201 w 176225"/>
                    <a:gd name="connsiteY22" fmla="*/ 90666 h 108543"/>
                    <a:gd name="connsiteX23" fmla="*/ 19154 w 176225"/>
                    <a:gd name="connsiteY23" fmla="*/ 90666 h 108543"/>
                    <a:gd name="connsiteX24" fmla="*/ 19154 w 176225"/>
                    <a:gd name="connsiteY24" fmla="*/ 17878 h 108543"/>
                    <a:gd name="connsiteX25" fmla="*/ 158348 w 176225"/>
                    <a:gd name="connsiteY25" fmla="*/ 90666 h 108543"/>
                    <a:gd name="connsiteX26" fmla="*/ 144302 w 176225"/>
                    <a:gd name="connsiteY26" fmla="*/ 90666 h 108543"/>
                    <a:gd name="connsiteX27" fmla="*/ 144302 w 176225"/>
                    <a:gd name="connsiteY27" fmla="*/ 17878 h 108543"/>
                    <a:gd name="connsiteX28" fmla="*/ 158348 w 176225"/>
                    <a:gd name="connsiteY28" fmla="*/ 17878 h 108543"/>
                    <a:gd name="connsiteX29" fmla="*/ 158348 w 176225"/>
                    <a:gd name="connsiteY29" fmla="*/ 90666 h 108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6225" h="108543">
                      <a:moveTo>
                        <a:pt x="176226" y="0"/>
                      </a:moveTo>
                      <a:lnTo>
                        <a:pt x="0" y="0"/>
                      </a:lnTo>
                      <a:lnTo>
                        <a:pt x="0" y="108543"/>
                      </a:lnTo>
                      <a:lnTo>
                        <a:pt x="176226" y="108543"/>
                      </a:lnTo>
                      <a:lnTo>
                        <a:pt x="176226" y="0"/>
                      </a:lnTo>
                      <a:close/>
                      <a:moveTo>
                        <a:pt x="81731" y="17878"/>
                      </a:moveTo>
                      <a:lnTo>
                        <a:pt x="95778" y="17878"/>
                      </a:lnTo>
                      <a:lnTo>
                        <a:pt x="95778" y="90666"/>
                      </a:lnTo>
                      <a:lnTo>
                        <a:pt x="81731" y="90666"/>
                      </a:lnTo>
                      <a:cubicBezTo>
                        <a:pt x="81731" y="89389"/>
                        <a:pt x="81731" y="17878"/>
                        <a:pt x="81731" y="17878"/>
                      </a:cubicBezTo>
                      <a:close/>
                      <a:moveTo>
                        <a:pt x="63854" y="90666"/>
                      </a:moveTo>
                      <a:lnTo>
                        <a:pt x="49801" y="90666"/>
                      </a:lnTo>
                      <a:lnTo>
                        <a:pt x="49801" y="17878"/>
                      </a:lnTo>
                      <a:lnTo>
                        <a:pt x="63854" y="17878"/>
                      </a:lnTo>
                      <a:lnTo>
                        <a:pt x="63854" y="90666"/>
                      </a:lnTo>
                      <a:close/>
                      <a:moveTo>
                        <a:pt x="113655" y="17878"/>
                      </a:moveTo>
                      <a:lnTo>
                        <a:pt x="127702" y="17878"/>
                      </a:lnTo>
                      <a:lnTo>
                        <a:pt x="127702" y="90666"/>
                      </a:lnTo>
                      <a:lnTo>
                        <a:pt x="113655" y="90666"/>
                      </a:lnTo>
                      <a:lnTo>
                        <a:pt x="113655" y="17878"/>
                      </a:lnTo>
                      <a:close/>
                      <a:moveTo>
                        <a:pt x="19154" y="17878"/>
                      </a:moveTo>
                      <a:lnTo>
                        <a:pt x="33201" y="17878"/>
                      </a:lnTo>
                      <a:lnTo>
                        <a:pt x="33201" y="90666"/>
                      </a:lnTo>
                      <a:lnTo>
                        <a:pt x="19154" y="90666"/>
                      </a:lnTo>
                      <a:lnTo>
                        <a:pt x="19154" y="17878"/>
                      </a:lnTo>
                      <a:close/>
                      <a:moveTo>
                        <a:pt x="158348" y="90666"/>
                      </a:moveTo>
                      <a:lnTo>
                        <a:pt x="144302" y="90666"/>
                      </a:lnTo>
                      <a:lnTo>
                        <a:pt x="144302" y="17878"/>
                      </a:lnTo>
                      <a:lnTo>
                        <a:pt x="158348" y="17878"/>
                      </a:lnTo>
                      <a:lnTo>
                        <a:pt x="158348" y="90666"/>
                      </a:lnTo>
                      <a:close/>
                    </a:path>
                  </a:pathLst>
                </a:custGeom>
                <a:solidFill>
                  <a:srgbClr val="2D5967"/>
                </a:solidFill>
                <a:ln w="641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4336B80-86FB-454E-9019-3CE9CFB9DF01}"/>
                    </a:ext>
                  </a:extLst>
                </p:cNvPr>
                <p:cNvSpPr/>
                <p:nvPr/>
              </p:nvSpPr>
              <p:spPr>
                <a:xfrm>
                  <a:off x="3315511" y="2515508"/>
                  <a:ext cx="176225" cy="108543"/>
                </a:xfrm>
                <a:custGeom>
                  <a:avLst/>
                  <a:gdLst>
                    <a:gd name="connsiteX0" fmla="*/ 0 w 176225"/>
                    <a:gd name="connsiteY0" fmla="*/ 108543 h 108543"/>
                    <a:gd name="connsiteX1" fmla="*/ 176225 w 176225"/>
                    <a:gd name="connsiteY1" fmla="*/ 108543 h 108543"/>
                    <a:gd name="connsiteX2" fmla="*/ 176225 w 176225"/>
                    <a:gd name="connsiteY2" fmla="*/ 0 h 108543"/>
                    <a:gd name="connsiteX3" fmla="*/ 0 w 176225"/>
                    <a:gd name="connsiteY3" fmla="*/ 0 h 108543"/>
                    <a:gd name="connsiteX4" fmla="*/ 0 w 176225"/>
                    <a:gd name="connsiteY4" fmla="*/ 108543 h 108543"/>
                    <a:gd name="connsiteX5" fmla="*/ 94494 w 176225"/>
                    <a:gd name="connsiteY5" fmla="*/ 90666 h 108543"/>
                    <a:gd name="connsiteX6" fmla="*/ 80448 w 176225"/>
                    <a:gd name="connsiteY6" fmla="*/ 90666 h 108543"/>
                    <a:gd name="connsiteX7" fmla="*/ 80448 w 176225"/>
                    <a:gd name="connsiteY7" fmla="*/ 17878 h 108543"/>
                    <a:gd name="connsiteX8" fmla="*/ 94494 w 176225"/>
                    <a:gd name="connsiteY8" fmla="*/ 17878 h 108543"/>
                    <a:gd name="connsiteX9" fmla="*/ 94494 w 176225"/>
                    <a:gd name="connsiteY9" fmla="*/ 90666 h 108543"/>
                    <a:gd name="connsiteX10" fmla="*/ 112378 w 176225"/>
                    <a:gd name="connsiteY10" fmla="*/ 17878 h 108543"/>
                    <a:gd name="connsiteX11" fmla="*/ 126424 w 176225"/>
                    <a:gd name="connsiteY11" fmla="*/ 17878 h 108543"/>
                    <a:gd name="connsiteX12" fmla="*/ 126424 w 176225"/>
                    <a:gd name="connsiteY12" fmla="*/ 90666 h 108543"/>
                    <a:gd name="connsiteX13" fmla="*/ 112378 w 176225"/>
                    <a:gd name="connsiteY13" fmla="*/ 90666 h 108543"/>
                    <a:gd name="connsiteX14" fmla="*/ 112378 w 176225"/>
                    <a:gd name="connsiteY14" fmla="*/ 17878 h 108543"/>
                    <a:gd name="connsiteX15" fmla="*/ 62570 w 176225"/>
                    <a:gd name="connsiteY15" fmla="*/ 90666 h 108543"/>
                    <a:gd name="connsiteX16" fmla="*/ 48524 w 176225"/>
                    <a:gd name="connsiteY16" fmla="*/ 90666 h 108543"/>
                    <a:gd name="connsiteX17" fmla="*/ 48524 w 176225"/>
                    <a:gd name="connsiteY17" fmla="*/ 17878 h 108543"/>
                    <a:gd name="connsiteX18" fmla="*/ 62570 w 176225"/>
                    <a:gd name="connsiteY18" fmla="*/ 17878 h 108543"/>
                    <a:gd name="connsiteX19" fmla="*/ 62570 w 176225"/>
                    <a:gd name="connsiteY19" fmla="*/ 90666 h 108543"/>
                    <a:gd name="connsiteX20" fmla="*/ 158348 w 176225"/>
                    <a:gd name="connsiteY20" fmla="*/ 90666 h 108543"/>
                    <a:gd name="connsiteX21" fmla="*/ 144302 w 176225"/>
                    <a:gd name="connsiteY21" fmla="*/ 90666 h 108543"/>
                    <a:gd name="connsiteX22" fmla="*/ 144302 w 176225"/>
                    <a:gd name="connsiteY22" fmla="*/ 17878 h 108543"/>
                    <a:gd name="connsiteX23" fmla="*/ 158348 w 176225"/>
                    <a:gd name="connsiteY23" fmla="*/ 17878 h 108543"/>
                    <a:gd name="connsiteX24" fmla="*/ 158348 w 176225"/>
                    <a:gd name="connsiteY24" fmla="*/ 90666 h 108543"/>
                    <a:gd name="connsiteX25" fmla="*/ 17877 w 176225"/>
                    <a:gd name="connsiteY25" fmla="*/ 17878 h 108543"/>
                    <a:gd name="connsiteX26" fmla="*/ 31924 w 176225"/>
                    <a:gd name="connsiteY26" fmla="*/ 17878 h 108543"/>
                    <a:gd name="connsiteX27" fmla="*/ 31924 w 176225"/>
                    <a:gd name="connsiteY27" fmla="*/ 90666 h 108543"/>
                    <a:gd name="connsiteX28" fmla="*/ 17877 w 176225"/>
                    <a:gd name="connsiteY28" fmla="*/ 90666 h 108543"/>
                    <a:gd name="connsiteX29" fmla="*/ 17877 w 176225"/>
                    <a:gd name="connsiteY29" fmla="*/ 17878 h 108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6225" h="108543">
                      <a:moveTo>
                        <a:pt x="0" y="108543"/>
                      </a:moveTo>
                      <a:lnTo>
                        <a:pt x="176225" y="108543"/>
                      </a:lnTo>
                      <a:lnTo>
                        <a:pt x="176225" y="0"/>
                      </a:lnTo>
                      <a:lnTo>
                        <a:pt x="0" y="0"/>
                      </a:lnTo>
                      <a:lnTo>
                        <a:pt x="0" y="108543"/>
                      </a:lnTo>
                      <a:close/>
                      <a:moveTo>
                        <a:pt x="94494" y="90666"/>
                      </a:moveTo>
                      <a:lnTo>
                        <a:pt x="80448" y="90666"/>
                      </a:lnTo>
                      <a:lnTo>
                        <a:pt x="80448" y="17878"/>
                      </a:lnTo>
                      <a:lnTo>
                        <a:pt x="94494" y="17878"/>
                      </a:lnTo>
                      <a:lnTo>
                        <a:pt x="94494" y="90666"/>
                      </a:lnTo>
                      <a:close/>
                      <a:moveTo>
                        <a:pt x="112378" y="17878"/>
                      </a:moveTo>
                      <a:lnTo>
                        <a:pt x="126424" y="17878"/>
                      </a:lnTo>
                      <a:lnTo>
                        <a:pt x="126424" y="90666"/>
                      </a:lnTo>
                      <a:lnTo>
                        <a:pt x="112378" y="90666"/>
                      </a:lnTo>
                      <a:lnTo>
                        <a:pt x="112378" y="17878"/>
                      </a:lnTo>
                      <a:close/>
                      <a:moveTo>
                        <a:pt x="62570" y="90666"/>
                      </a:moveTo>
                      <a:lnTo>
                        <a:pt x="48524" y="90666"/>
                      </a:lnTo>
                      <a:lnTo>
                        <a:pt x="48524" y="17878"/>
                      </a:lnTo>
                      <a:lnTo>
                        <a:pt x="62570" y="17878"/>
                      </a:lnTo>
                      <a:lnTo>
                        <a:pt x="62570" y="90666"/>
                      </a:lnTo>
                      <a:close/>
                      <a:moveTo>
                        <a:pt x="158348" y="90666"/>
                      </a:moveTo>
                      <a:lnTo>
                        <a:pt x="144302" y="90666"/>
                      </a:lnTo>
                      <a:lnTo>
                        <a:pt x="144302" y="17878"/>
                      </a:lnTo>
                      <a:lnTo>
                        <a:pt x="158348" y="17878"/>
                      </a:lnTo>
                      <a:lnTo>
                        <a:pt x="158348" y="90666"/>
                      </a:lnTo>
                      <a:close/>
                      <a:moveTo>
                        <a:pt x="17877" y="17878"/>
                      </a:moveTo>
                      <a:lnTo>
                        <a:pt x="31924" y="17878"/>
                      </a:lnTo>
                      <a:lnTo>
                        <a:pt x="31924" y="90666"/>
                      </a:lnTo>
                      <a:lnTo>
                        <a:pt x="17877" y="90666"/>
                      </a:lnTo>
                      <a:lnTo>
                        <a:pt x="17877" y="17878"/>
                      </a:lnTo>
                      <a:close/>
                    </a:path>
                  </a:pathLst>
                </a:custGeom>
                <a:solidFill>
                  <a:srgbClr val="2D5967"/>
                </a:solidFill>
                <a:ln w="6417" cap="flat">
                  <a:noFill/>
                  <a:prstDash val="solid"/>
                  <a:miter/>
                </a:ln>
              </p:spPr>
              <p:txBody>
                <a:bodyPr rtlCol="0" anchor="ctr"/>
                <a:lstStyle/>
                <a:p>
                  <a:endParaRPr lang="en-US"/>
                </a:p>
              </p:txBody>
            </p:sp>
          </p:grpSp>
        </p:grpSp>
        <p:sp>
          <p:nvSpPr>
            <p:cNvPr id="92" name="TextBox 91">
              <a:extLst>
                <a:ext uri="{FF2B5EF4-FFF2-40B4-BE49-F238E27FC236}">
                  <a16:creationId xmlns:a16="http://schemas.microsoft.com/office/drawing/2014/main" id="{1C833E4F-A56A-4585-9909-7AAC794209AB}"/>
                </a:ext>
              </a:extLst>
            </p:cNvPr>
            <p:cNvSpPr txBox="1"/>
            <p:nvPr/>
          </p:nvSpPr>
          <p:spPr>
            <a:xfrm>
              <a:off x="2982329" y="2785332"/>
              <a:ext cx="64489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Container</a:t>
              </a:r>
            </a:p>
          </p:txBody>
        </p:sp>
      </p:grpSp>
      <p:grpSp>
        <p:nvGrpSpPr>
          <p:cNvPr id="93" name="Graphic 3">
            <a:extLst>
              <a:ext uri="{FF2B5EF4-FFF2-40B4-BE49-F238E27FC236}">
                <a16:creationId xmlns:a16="http://schemas.microsoft.com/office/drawing/2014/main" id="{C9CF024B-4F3D-469E-BA18-8E45A3E7C026}"/>
              </a:ext>
            </a:extLst>
          </p:cNvPr>
          <p:cNvGrpSpPr/>
          <p:nvPr/>
        </p:nvGrpSpPr>
        <p:grpSpPr>
          <a:xfrm>
            <a:off x="3878981" y="1698865"/>
            <a:ext cx="513347" cy="665415"/>
            <a:chOff x="3878981" y="2403060"/>
            <a:chExt cx="513347" cy="665415"/>
          </a:xfrm>
        </p:grpSpPr>
        <p:grpSp>
          <p:nvGrpSpPr>
            <p:cNvPr id="94" name="Graphic 3">
              <a:extLst>
                <a:ext uri="{FF2B5EF4-FFF2-40B4-BE49-F238E27FC236}">
                  <a16:creationId xmlns:a16="http://schemas.microsoft.com/office/drawing/2014/main" id="{15B1E49F-1A9F-4B62-8CCC-096FE0012CDC}"/>
                </a:ext>
              </a:extLst>
            </p:cNvPr>
            <p:cNvGrpSpPr/>
            <p:nvPr/>
          </p:nvGrpSpPr>
          <p:grpSpPr>
            <a:xfrm>
              <a:off x="3878981" y="2403060"/>
              <a:ext cx="513347" cy="422756"/>
              <a:chOff x="3878981" y="2403060"/>
              <a:chExt cx="513347" cy="422756"/>
            </a:xfrm>
          </p:grpSpPr>
          <p:grpSp>
            <p:nvGrpSpPr>
              <p:cNvPr id="95" name="Graphic 3">
                <a:extLst>
                  <a:ext uri="{FF2B5EF4-FFF2-40B4-BE49-F238E27FC236}">
                    <a16:creationId xmlns:a16="http://schemas.microsoft.com/office/drawing/2014/main" id="{AFFD1EAA-D901-4F11-ACEE-C481926DCF4F}"/>
                  </a:ext>
                </a:extLst>
              </p:cNvPr>
              <p:cNvGrpSpPr/>
              <p:nvPr/>
            </p:nvGrpSpPr>
            <p:grpSpPr>
              <a:xfrm>
                <a:off x="3878981" y="2403060"/>
                <a:ext cx="513347" cy="422756"/>
                <a:chOff x="3878981" y="2403060"/>
                <a:chExt cx="513347" cy="422756"/>
              </a:xfrm>
              <a:solidFill>
                <a:srgbClr val="FFFFFF"/>
              </a:solidFill>
            </p:grpSpPr>
            <p:sp>
              <p:nvSpPr>
                <p:cNvPr id="96" name="Freeform: Shape 95">
                  <a:extLst>
                    <a:ext uri="{FF2B5EF4-FFF2-40B4-BE49-F238E27FC236}">
                      <a16:creationId xmlns:a16="http://schemas.microsoft.com/office/drawing/2014/main" id="{38223B56-5248-4353-B678-A7393FBF629C}"/>
                    </a:ext>
                  </a:extLst>
                </p:cNvPr>
                <p:cNvSpPr/>
                <p:nvPr/>
              </p:nvSpPr>
              <p:spPr>
                <a:xfrm>
                  <a:off x="3884011" y="2408093"/>
                  <a:ext cx="503285" cy="413699"/>
                </a:xfrm>
                <a:custGeom>
                  <a:avLst/>
                  <a:gdLst>
                    <a:gd name="connsiteX0" fmla="*/ 22144 w 503285"/>
                    <a:gd name="connsiteY0" fmla="*/ 412692 h 413699"/>
                    <a:gd name="connsiteX1" fmla="*/ 0 w 503285"/>
                    <a:gd name="connsiteY1" fmla="*/ 390548 h 413699"/>
                    <a:gd name="connsiteX2" fmla="*/ 0 w 503285"/>
                    <a:gd name="connsiteY2" fmla="*/ 22145 h 413699"/>
                    <a:gd name="connsiteX3" fmla="*/ 22144 w 503285"/>
                    <a:gd name="connsiteY3" fmla="*/ 0 h 413699"/>
                    <a:gd name="connsiteX4" fmla="*/ 481141 w 503285"/>
                    <a:gd name="connsiteY4" fmla="*/ 0 h 413699"/>
                    <a:gd name="connsiteX5" fmla="*/ 503286 w 503285"/>
                    <a:gd name="connsiteY5" fmla="*/ 22145 h 413699"/>
                    <a:gd name="connsiteX6" fmla="*/ 503286 w 503285"/>
                    <a:gd name="connsiteY6" fmla="*/ 391555 h 413699"/>
                    <a:gd name="connsiteX7" fmla="*/ 481141 w 503285"/>
                    <a:gd name="connsiteY7" fmla="*/ 413700 h 413699"/>
                    <a:gd name="connsiteX8" fmla="*/ 22144 w 503285"/>
                    <a:gd name="connsiteY8" fmla="*/ 413700 h 413699"/>
                    <a:gd name="connsiteX9" fmla="*/ 22144 w 503285"/>
                    <a:gd name="connsiteY9" fmla="*/ 412692 h 41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3285" h="413699">
                      <a:moveTo>
                        <a:pt x="22144" y="412692"/>
                      </a:moveTo>
                      <a:cubicBezTo>
                        <a:pt x="10068" y="412692"/>
                        <a:pt x="0" y="402624"/>
                        <a:pt x="0" y="390548"/>
                      </a:cubicBezTo>
                      <a:lnTo>
                        <a:pt x="0" y="22145"/>
                      </a:lnTo>
                      <a:cubicBezTo>
                        <a:pt x="0" y="10065"/>
                        <a:pt x="10068" y="0"/>
                        <a:pt x="22144" y="0"/>
                      </a:cubicBezTo>
                      <a:lnTo>
                        <a:pt x="481141" y="0"/>
                      </a:lnTo>
                      <a:cubicBezTo>
                        <a:pt x="493218" y="0"/>
                        <a:pt x="503286" y="10065"/>
                        <a:pt x="503286" y="22145"/>
                      </a:cubicBezTo>
                      <a:lnTo>
                        <a:pt x="503286" y="391555"/>
                      </a:lnTo>
                      <a:cubicBezTo>
                        <a:pt x="503286" y="403632"/>
                        <a:pt x="493218" y="413700"/>
                        <a:pt x="481141" y="413700"/>
                      </a:cubicBezTo>
                      <a:lnTo>
                        <a:pt x="22144" y="413700"/>
                      </a:lnTo>
                      <a:lnTo>
                        <a:pt x="22144" y="412692"/>
                      </a:lnTo>
                      <a:close/>
                    </a:path>
                  </a:pathLst>
                </a:custGeom>
                <a:solidFill>
                  <a:srgbClr val="FFFFFF"/>
                </a:solidFill>
                <a:ln w="641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7C117843-EF01-4577-9CA4-7EAFD22D3FBD}"/>
                    </a:ext>
                  </a:extLst>
                </p:cNvPr>
                <p:cNvSpPr/>
                <p:nvPr/>
              </p:nvSpPr>
              <p:spPr>
                <a:xfrm>
                  <a:off x="3878981" y="2403060"/>
                  <a:ext cx="513347" cy="422756"/>
                </a:xfrm>
                <a:custGeom>
                  <a:avLst/>
                  <a:gdLst>
                    <a:gd name="connsiteX0" fmla="*/ 485164 w 513347"/>
                    <a:gd name="connsiteY0" fmla="*/ 10065 h 422756"/>
                    <a:gd name="connsiteX1" fmla="*/ 502278 w 513347"/>
                    <a:gd name="connsiteY1" fmla="*/ 27177 h 422756"/>
                    <a:gd name="connsiteX2" fmla="*/ 502278 w 513347"/>
                    <a:gd name="connsiteY2" fmla="*/ 396588 h 422756"/>
                    <a:gd name="connsiteX3" fmla="*/ 485164 w 513347"/>
                    <a:gd name="connsiteY3" fmla="*/ 413696 h 422756"/>
                    <a:gd name="connsiteX4" fmla="*/ 27175 w 513347"/>
                    <a:gd name="connsiteY4" fmla="*/ 413696 h 422756"/>
                    <a:gd name="connsiteX5" fmla="*/ 10068 w 513347"/>
                    <a:gd name="connsiteY5" fmla="*/ 395581 h 422756"/>
                    <a:gd name="connsiteX6" fmla="*/ 10068 w 513347"/>
                    <a:gd name="connsiteY6" fmla="*/ 27177 h 422756"/>
                    <a:gd name="connsiteX7" fmla="*/ 27175 w 513347"/>
                    <a:gd name="connsiteY7" fmla="*/ 10065 h 422756"/>
                    <a:gd name="connsiteX8" fmla="*/ 485164 w 513347"/>
                    <a:gd name="connsiteY8" fmla="*/ 10065 h 422756"/>
                    <a:gd name="connsiteX9" fmla="*/ 485164 w 513347"/>
                    <a:gd name="connsiteY9" fmla="*/ 0 h 422756"/>
                    <a:gd name="connsiteX10" fmla="*/ 27175 w 513347"/>
                    <a:gd name="connsiteY10" fmla="*/ 0 h 422756"/>
                    <a:gd name="connsiteX11" fmla="*/ 0 w 513347"/>
                    <a:gd name="connsiteY11" fmla="*/ 27177 h 422756"/>
                    <a:gd name="connsiteX12" fmla="*/ 0 w 513347"/>
                    <a:gd name="connsiteY12" fmla="*/ 396588 h 422756"/>
                    <a:gd name="connsiteX13" fmla="*/ 27175 w 513347"/>
                    <a:gd name="connsiteY13" fmla="*/ 422756 h 422756"/>
                    <a:gd name="connsiteX14" fmla="*/ 486172 w 513347"/>
                    <a:gd name="connsiteY14" fmla="*/ 422756 h 422756"/>
                    <a:gd name="connsiteX15" fmla="*/ 513347 w 513347"/>
                    <a:gd name="connsiteY15" fmla="*/ 395581 h 422756"/>
                    <a:gd name="connsiteX16" fmla="*/ 513347 w 513347"/>
                    <a:gd name="connsiteY16" fmla="*/ 27177 h 422756"/>
                    <a:gd name="connsiteX17" fmla="*/ 485164 w 513347"/>
                    <a:gd name="connsiteY17" fmla="*/ 0 h 42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347" h="422756">
                      <a:moveTo>
                        <a:pt x="485164" y="10065"/>
                      </a:moveTo>
                      <a:cubicBezTo>
                        <a:pt x="494225" y="10065"/>
                        <a:pt x="502278" y="17111"/>
                        <a:pt x="502278" y="27177"/>
                      </a:cubicBezTo>
                      <a:lnTo>
                        <a:pt x="502278" y="396588"/>
                      </a:lnTo>
                      <a:cubicBezTo>
                        <a:pt x="502278" y="405643"/>
                        <a:pt x="495226" y="413696"/>
                        <a:pt x="485164" y="413696"/>
                      </a:cubicBezTo>
                      <a:lnTo>
                        <a:pt x="27175" y="413696"/>
                      </a:lnTo>
                      <a:cubicBezTo>
                        <a:pt x="17114" y="412688"/>
                        <a:pt x="10068" y="405643"/>
                        <a:pt x="10068" y="395581"/>
                      </a:cubicBezTo>
                      <a:lnTo>
                        <a:pt x="10068" y="27177"/>
                      </a:lnTo>
                      <a:cubicBezTo>
                        <a:pt x="10068" y="17111"/>
                        <a:pt x="17114" y="10065"/>
                        <a:pt x="27175" y="10065"/>
                      </a:cubicBezTo>
                      <a:lnTo>
                        <a:pt x="485164" y="10065"/>
                      </a:lnTo>
                      <a:close/>
                      <a:moveTo>
                        <a:pt x="485164" y="0"/>
                      </a:moveTo>
                      <a:lnTo>
                        <a:pt x="27175" y="0"/>
                      </a:lnTo>
                      <a:cubicBezTo>
                        <a:pt x="12077" y="0"/>
                        <a:pt x="0" y="12078"/>
                        <a:pt x="0" y="27177"/>
                      </a:cubicBezTo>
                      <a:lnTo>
                        <a:pt x="0" y="396588"/>
                      </a:lnTo>
                      <a:cubicBezTo>
                        <a:pt x="0" y="410680"/>
                        <a:pt x="12077" y="422756"/>
                        <a:pt x="27175" y="422756"/>
                      </a:cubicBezTo>
                      <a:lnTo>
                        <a:pt x="486172" y="422756"/>
                      </a:lnTo>
                      <a:cubicBezTo>
                        <a:pt x="501271" y="422756"/>
                        <a:pt x="513347" y="410680"/>
                        <a:pt x="513347" y="395581"/>
                      </a:cubicBezTo>
                      <a:lnTo>
                        <a:pt x="513347" y="27177"/>
                      </a:lnTo>
                      <a:cubicBezTo>
                        <a:pt x="512340" y="12078"/>
                        <a:pt x="500263" y="0"/>
                        <a:pt x="485164" y="0"/>
                      </a:cubicBezTo>
                      <a:close/>
                    </a:path>
                  </a:pathLst>
                </a:custGeom>
                <a:solidFill>
                  <a:srgbClr val="FFFFFF"/>
                </a:solidFill>
                <a:ln w="6417" cap="flat">
                  <a:noFill/>
                  <a:prstDash val="solid"/>
                  <a:miter/>
                </a:ln>
              </p:spPr>
              <p:txBody>
                <a:bodyPr rtlCol="0" anchor="ctr"/>
                <a:lstStyle/>
                <a:p>
                  <a:endParaRPr lang="en-US"/>
                </a:p>
              </p:txBody>
            </p:sp>
          </p:grpSp>
          <p:grpSp>
            <p:nvGrpSpPr>
              <p:cNvPr id="98" name="Graphic 3">
                <a:extLst>
                  <a:ext uri="{FF2B5EF4-FFF2-40B4-BE49-F238E27FC236}">
                    <a16:creationId xmlns:a16="http://schemas.microsoft.com/office/drawing/2014/main" id="{ADFC576D-9A35-4005-BAAD-13AF86EB3C8D}"/>
                  </a:ext>
                </a:extLst>
              </p:cNvPr>
              <p:cNvGrpSpPr/>
              <p:nvPr/>
            </p:nvGrpSpPr>
            <p:grpSpPr>
              <a:xfrm>
                <a:off x="3889048" y="2413123"/>
                <a:ext cx="493211" cy="403632"/>
                <a:chOff x="3889048" y="2413123"/>
                <a:chExt cx="493211" cy="403632"/>
              </a:xfrm>
              <a:solidFill>
                <a:srgbClr val="2C5967"/>
              </a:solidFill>
            </p:grpSpPr>
            <p:sp>
              <p:nvSpPr>
                <p:cNvPr id="99" name="Freeform: Shape 98">
                  <a:extLst>
                    <a:ext uri="{FF2B5EF4-FFF2-40B4-BE49-F238E27FC236}">
                      <a16:creationId xmlns:a16="http://schemas.microsoft.com/office/drawing/2014/main" id="{DD02EC79-E55F-46FE-AC25-9FE8169301ED}"/>
                    </a:ext>
                  </a:extLst>
                </p:cNvPr>
                <p:cNvSpPr/>
                <p:nvPr/>
              </p:nvSpPr>
              <p:spPr>
                <a:xfrm>
                  <a:off x="3889048" y="2413126"/>
                  <a:ext cx="40259" cy="402627"/>
                </a:xfrm>
                <a:custGeom>
                  <a:avLst/>
                  <a:gdLst>
                    <a:gd name="connsiteX0" fmla="*/ 33214 w 40259"/>
                    <a:gd name="connsiteY0" fmla="*/ 387529 h 402627"/>
                    <a:gd name="connsiteX1" fmla="*/ 17107 w 40259"/>
                    <a:gd name="connsiteY1" fmla="*/ 387529 h 402627"/>
                    <a:gd name="connsiteX2" fmla="*/ 15099 w 40259"/>
                    <a:gd name="connsiteY2" fmla="*/ 385514 h 402627"/>
                    <a:gd name="connsiteX3" fmla="*/ 15099 w 40259"/>
                    <a:gd name="connsiteY3" fmla="*/ 17112 h 402627"/>
                    <a:gd name="connsiteX4" fmla="*/ 17107 w 40259"/>
                    <a:gd name="connsiteY4" fmla="*/ 15099 h 402627"/>
                    <a:gd name="connsiteX5" fmla="*/ 34221 w 40259"/>
                    <a:gd name="connsiteY5" fmla="*/ 15099 h 402627"/>
                    <a:gd name="connsiteX6" fmla="*/ 40260 w 40259"/>
                    <a:gd name="connsiteY6" fmla="*/ 0 h 402627"/>
                    <a:gd name="connsiteX7" fmla="*/ 17107 w 40259"/>
                    <a:gd name="connsiteY7" fmla="*/ 0 h 402627"/>
                    <a:gd name="connsiteX8" fmla="*/ 0 w 40259"/>
                    <a:gd name="connsiteY8" fmla="*/ 17112 h 402627"/>
                    <a:gd name="connsiteX9" fmla="*/ 0 w 40259"/>
                    <a:gd name="connsiteY9" fmla="*/ 386522 h 402627"/>
                    <a:gd name="connsiteX10" fmla="*/ 17107 w 40259"/>
                    <a:gd name="connsiteY10" fmla="*/ 402628 h 402627"/>
                    <a:gd name="connsiteX11" fmla="*/ 39252 w 40259"/>
                    <a:gd name="connsiteY11" fmla="*/ 402628 h 402627"/>
                    <a:gd name="connsiteX12" fmla="*/ 33214 w 40259"/>
                    <a:gd name="connsiteY12" fmla="*/ 387529 h 40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259" h="402627">
                      <a:moveTo>
                        <a:pt x="33214" y="387529"/>
                      </a:moveTo>
                      <a:lnTo>
                        <a:pt x="17107" y="387529"/>
                      </a:lnTo>
                      <a:cubicBezTo>
                        <a:pt x="16100" y="387529"/>
                        <a:pt x="15099" y="386522"/>
                        <a:pt x="15099" y="385514"/>
                      </a:cubicBezTo>
                      <a:lnTo>
                        <a:pt x="15099" y="17112"/>
                      </a:lnTo>
                      <a:cubicBezTo>
                        <a:pt x="15099" y="16105"/>
                        <a:pt x="16100" y="15099"/>
                        <a:pt x="17107" y="15099"/>
                      </a:cubicBezTo>
                      <a:lnTo>
                        <a:pt x="34221" y="15099"/>
                      </a:lnTo>
                      <a:cubicBezTo>
                        <a:pt x="34221" y="9059"/>
                        <a:pt x="36236" y="4027"/>
                        <a:pt x="40260" y="0"/>
                      </a:cubicBezTo>
                      <a:lnTo>
                        <a:pt x="17107" y="0"/>
                      </a:lnTo>
                      <a:cubicBezTo>
                        <a:pt x="7046" y="0"/>
                        <a:pt x="0" y="7046"/>
                        <a:pt x="0" y="17112"/>
                      </a:cubicBezTo>
                      <a:lnTo>
                        <a:pt x="0" y="386522"/>
                      </a:lnTo>
                      <a:cubicBezTo>
                        <a:pt x="0" y="395582"/>
                        <a:pt x="7046" y="402628"/>
                        <a:pt x="17107" y="402628"/>
                      </a:cubicBezTo>
                      <a:lnTo>
                        <a:pt x="39252" y="402628"/>
                      </a:lnTo>
                      <a:cubicBezTo>
                        <a:pt x="36236" y="398598"/>
                        <a:pt x="34221" y="393567"/>
                        <a:pt x="33214" y="387529"/>
                      </a:cubicBezTo>
                      <a:close/>
                    </a:path>
                  </a:pathLst>
                </a:custGeom>
                <a:solidFill>
                  <a:srgbClr val="2C5967"/>
                </a:solidFill>
                <a:ln w="641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236ECD24-65DE-450F-84FC-4D78A74A259F}"/>
                    </a:ext>
                  </a:extLst>
                </p:cNvPr>
                <p:cNvSpPr/>
                <p:nvPr/>
              </p:nvSpPr>
              <p:spPr>
                <a:xfrm>
                  <a:off x="3933338" y="2413123"/>
                  <a:ext cx="39251" cy="403632"/>
                </a:xfrm>
                <a:custGeom>
                  <a:avLst/>
                  <a:gdLst>
                    <a:gd name="connsiteX0" fmla="*/ 34221 w 39251"/>
                    <a:gd name="connsiteY0" fmla="*/ 387526 h 403632"/>
                    <a:gd name="connsiteX1" fmla="*/ 17107 w 39251"/>
                    <a:gd name="connsiteY1" fmla="*/ 387526 h 403632"/>
                    <a:gd name="connsiteX2" fmla="*/ 15099 w 39251"/>
                    <a:gd name="connsiteY2" fmla="*/ 385511 h 403632"/>
                    <a:gd name="connsiteX3" fmla="*/ 15099 w 39251"/>
                    <a:gd name="connsiteY3" fmla="*/ 17112 h 403632"/>
                    <a:gd name="connsiteX4" fmla="*/ 17107 w 39251"/>
                    <a:gd name="connsiteY4" fmla="*/ 15099 h 403632"/>
                    <a:gd name="connsiteX5" fmla="*/ 34221 w 39251"/>
                    <a:gd name="connsiteY5" fmla="*/ 15099 h 403632"/>
                    <a:gd name="connsiteX6" fmla="*/ 39252 w 39251"/>
                    <a:gd name="connsiteY6" fmla="*/ 0 h 403632"/>
                    <a:gd name="connsiteX7" fmla="*/ 17107 w 39251"/>
                    <a:gd name="connsiteY7" fmla="*/ 0 h 403632"/>
                    <a:gd name="connsiteX8" fmla="*/ 0 w 39251"/>
                    <a:gd name="connsiteY8" fmla="*/ 17112 h 403632"/>
                    <a:gd name="connsiteX9" fmla="*/ 0 w 39251"/>
                    <a:gd name="connsiteY9" fmla="*/ 386518 h 403632"/>
                    <a:gd name="connsiteX10" fmla="*/ 17107 w 39251"/>
                    <a:gd name="connsiteY10" fmla="*/ 403632 h 403632"/>
                    <a:gd name="connsiteX11" fmla="*/ 39252 w 39251"/>
                    <a:gd name="connsiteY11" fmla="*/ 403632 h 403632"/>
                    <a:gd name="connsiteX12" fmla="*/ 34221 w 39251"/>
                    <a:gd name="connsiteY12" fmla="*/ 387526 h 40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51" h="403632">
                      <a:moveTo>
                        <a:pt x="34221" y="387526"/>
                      </a:moveTo>
                      <a:lnTo>
                        <a:pt x="17107" y="387526"/>
                      </a:lnTo>
                      <a:cubicBezTo>
                        <a:pt x="16100" y="387526"/>
                        <a:pt x="15099" y="386518"/>
                        <a:pt x="15099" y="385511"/>
                      </a:cubicBezTo>
                      <a:lnTo>
                        <a:pt x="15099" y="17112"/>
                      </a:lnTo>
                      <a:cubicBezTo>
                        <a:pt x="15099" y="16105"/>
                        <a:pt x="16100" y="15099"/>
                        <a:pt x="17107" y="15099"/>
                      </a:cubicBezTo>
                      <a:lnTo>
                        <a:pt x="34221" y="15099"/>
                      </a:lnTo>
                      <a:cubicBezTo>
                        <a:pt x="34221" y="9059"/>
                        <a:pt x="36236" y="4027"/>
                        <a:pt x="39252" y="0"/>
                      </a:cubicBezTo>
                      <a:lnTo>
                        <a:pt x="17107" y="0"/>
                      </a:lnTo>
                      <a:cubicBezTo>
                        <a:pt x="8047" y="0"/>
                        <a:pt x="0" y="7046"/>
                        <a:pt x="0" y="17112"/>
                      </a:cubicBezTo>
                      <a:lnTo>
                        <a:pt x="0" y="386518"/>
                      </a:lnTo>
                      <a:cubicBezTo>
                        <a:pt x="0" y="395579"/>
                        <a:pt x="7045" y="403632"/>
                        <a:pt x="17107" y="403632"/>
                      </a:cubicBezTo>
                      <a:lnTo>
                        <a:pt x="39252" y="403632"/>
                      </a:lnTo>
                      <a:cubicBezTo>
                        <a:pt x="36236" y="398601"/>
                        <a:pt x="34221" y="393564"/>
                        <a:pt x="34221" y="387526"/>
                      </a:cubicBezTo>
                      <a:close/>
                    </a:path>
                  </a:pathLst>
                </a:custGeom>
                <a:solidFill>
                  <a:srgbClr val="2C5967"/>
                </a:solidFill>
                <a:ln w="641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5F72446E-7FCE-4EC4-848D-4DE162C9CBEA}"/>
                    </a:ext>
                  </a:extLst>
                </p:cNvPr>
                <p:cNvSpPr/>
                <p:nvPr/>
              </p:nvSpPr>
              <p:spPr>
                <a:xfrm>
                  <a:off x="3978628" y="2413123"/>
                  <a:ext cx="403632" cy="403632"/>
                </a:xfrm>
                <a:custGeom>
                  <a:avLst/>
                  <a:gdLst>
                    <a:gd name="connsiteX0" fmla="*/ 385517 w 403632"/>
                    <a:gd name="connsiteY0" fmla="*/ 0 h 403632"/>
                    <a:gd name="connsiteX1" fmla="*/ 17114 w 403632"/>
                    <a:gd name="connsiteY1" fmla="*/ 0 h 403632"/>
                    <a:gd name="connsiteX2" fmla="*/ 0 w 403632"/>
                    <a:gd name="connsiteY2" fmla="*/ 17112 h 403632"/>
                    <a:gd name="connsiteX3" fmla="*/ 0 w 403632"/>
                    <a:gd name="connsiteY3" fmla="*/ 386518 h 403632"/>
                    <a:gd name="connsiteX4" fmla="*/ 17114 w 403632"/>
                    <a:gd name="connsiteY4" fmla="*/ 403632 h 403632"/>
                    <a:gd name="connsiteX5" fmla="*/ 386525 w 403632"/>
                    <a:gd name="connsiteY5" fmla="*/ 403632 h 403632"/>
                    <a:gd name="connsiteX6" fmla="*/ 403632 w 403632"/>
                    <a:gd name="connsiteY6" fmla="*/ 386518 h 403632"/>
                    <a:gd name="connsiteX7" fmla="*/ 403632 w 403632"/>
                    <a:gd name="connsiteY7" fmla="*/ 17112 h 403632"/>
                    <a:gd name="connsiteX8" fmla="*/ 385517 w 403632"/>
                    <a:gd name="connsiteY8" fmla="*/ 0 h 403632"/>
                    <a:gd name="connsiteX9" fmla="*/ 387532 w 403632"/>
                    <a:gd name="connsiteY9" fmla="*/ 385511 h 403632"/>
                    <a:gd name="connsiteX10" fmla="*/ 385517 w 403632"/>
                    <a:gd name="connsiteY10" fmla="*/ 387526 h 403632"/>
                    <a:gd name="connsiteX11" fmla="*/ 17114 w 403632"/>
                    <a:gd name="connsiteY11" fmla="*/ 387526 h 403632"/>
                    <a:gd name="connsiteX12" fmla="*/ 15099 w 403632"/>
                    <a:gd name="connsiteY12" fmla="*/ 385511 h 403632"/>
                    <a:gd name="connsiteX13" fmla="*/ 15099 w 403632"/>
                    <a:gd name="connsiteY13" fmla="*/ 17112 h 403632"/>
                    <a:gd name="connsiteX14" fmla="*/ 17114 w 403632"/>
                    <a:gd name="connsiteY14" fmla="*/ 15099 h 403632"/>
                    <a:gd name="connsiteX15" fmla="*/ 386525 w 403632"/>
                    <a:gd name="connsiteY15" fmla="*/ 15099 h 403632"/>
                    <a:gd name="connsiteX16" fmla="*/ 388533 w 403632"/>
                    <a:gd name="connsiteY16" fmla="*/ 17112 h 403632"/>
                    <a:gd name="connsiteX17" fmla="*/ 388533 w 403632"/>
                    <a:gd name="connsiteY17" fmla="*/ 385511 h 403632"/>
                    <a:gd name="connsiteX18" fmla="*/ 387532 w 403632"/>
                    <a:gd name="connsiteY18" fmla="*/ 385511 h 40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3632" h="403632">
                      <a:moveTo>
                        <a:pt x="385517" y="0"/>
                      </a:moveTo>
                      <a:lnTo>
                        <a:pt x="17114" y="0"/>
                      </a:lnTo>
                      <a:cubicBezTo>
                        <a:pt x="8053" y="0"/>
                        <a:pt x="0" y="7046"/>
                        <a:pt x="0" y="17112"/>
                      </a:cubicBezTo>
                      <a:lnTo>
                        <a:pt x="0" y="386518"/>
                      </a:lnTo>
                      <a:cubicBezTo>
                        <a:pt x="0" y="395579"/>
                        <a:pt x="7046" y="403632"/>
                        <a:pt x="17114" y="403632"/>
                      </a:cubicBezTo>
                      <a:lnTo>
                        <a:pt x="386525" y="403632"/>
                      </a:lnTo>
                      <a:cubicBezTo>
                        <a:pt x="395579" y="403632"/>
                        <a:pt x="403632" y="396586"/>
                        <a:pt x="403632" y="386518"/>
                      </a:cubicBezTo>
                      <a:lnTo>
                        <a:pt x="403632" y="17112"/>
                      </a:lnTo>
                      <a:cubicBezTo>
                        <a:pt x="402631" y="7046"/>
                        <a:pt x="394578" y="0"/>
                        <a:pt x="385517" y="0"/>
                      </a:cubicBezTo>
                      <a:close/>
                      <a:moveTo>
                        <a:pt x="387532" y="385511"/>
                      </a:moveTo>
                      <a:cubicBezTo>
                        <a:pt x="387532" y="386518"/>
                        <a:pt x="386525" y="387526"/>
                        <a:pt x="385517" y="387526"/>
                      </a:cubicBezTo>
                      <a:lnTo>
                        <a:pt x="17114" y="387526"/>
                      </a:lnTo>
                      <a:cubicBezTo>
                        <a:pt x="16106" y="387526"/>
                        <a:pt x="15099" y="386518"/>
                        <a:pt x="15099" y="385511"/>
                      </a:cubicBezTo>
                      <a:lnTo>
                        <a:pt x="15099" y="17112"/>
                      </a:lnTo>
                      <a:cubicBezTo>
                        <a:pt x="15099" y="16105"/>
                        <a:pt x="16106" y="15099"/>
                        <a:pt x="17114" y="15099"/>
                      </a:cubicBezTo>
                      <a:lnTo>
                        <a:pt x="386525" y="15099"/>
                      </a:lnTo>
                      <a:cubicBezTo>
                        <a:pt x="387532" y="15099"/>
                        <a:pt x="388533" y="16105"/>
                        <a:pt x="388533" y="17112"/>
                      </a:cubicBezTo>
                      <a:lnTo>
                        <a:pt x="388533" y="385511"/>
                      </a:lnTo>
                      <a:lnTo>
                        <a:pt x="387532" y="385511"/>
                      </a:lnTo>
                      <a:close/>
                    </a:path>
                  </a:pathLst>
                </a:custGeom>
                <a:solidFill>
                  <a:srgbClr val="2C5967"/>
                </a:solidFill>
                <a:ln w="641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DDEBFE81-AF22-475B-BAA6-0566A1DD22D2}"/>
                    </a:ext>
                  </a:extLst>
                </p:cNvPr>
                <p:cNvSpPr/>
                <p:nvPr/>
              </p:nvSpPr>
              <p:spPr>
                <a:xfrm>
                  <a:off x="4022923" y="2679865"/>
                  <a:ext cx="313039" cy="89579"/>
                </a:xfrm>
                <a:custGeom>
                  <a:avLst/>
                  <a:gdLst>
                    <a:gd name="connsiteX0" fmla="*/ 0 w 313039"/>
                    <a:gd name="connsiteY0" fmla="*/ 0 h 89579"/>
                    <a:gd name="connsiteX1" fmla="*/ 0 w 313039"/>
                    <a:gd name="connsiteY1" fmla="*/ 89579 h 89579"/>
                    <a:gd name="connsiteX2" fmla="*/ 313039 w 313039"/>
                    <a:gd name="connsiteY2" fmla="*/ 89579 h 89579"/>
                    <a:gd name="connsiteX3" fmla="*/ 313039 w 313039"/>
                    <a:gd name="connsiteY3" fmla="*/ 0 h 89579"/>
                    <a:gd name="connsiteX4" fmla="*/ 0 w 313039"/>
                    <a:gd name="connsiteY4" fmla="*/ 0 h 89579"/>
                    <a:gd name="connsiteX5" fmla="*/ 298948 w 313039"/>
                    <a:gd name="connsiteY5" fmla="*/ 74480 h 89579"/>
                    <a:gd name="connsiteX6" fmla="*/ 15099 w 313039"/>
                    <a:gd name="connsiteY6" fmla="*/ 74480 h 89579"/>
                    <a:gd name="connsiteX7" fmla="*/ 15099 w 313039"/>
                    <a:gd name="connsiteY7" fmla="*/ 15099 h 89579"/>
                    <a:gd name="connsiteX8" fmla="*/ 298948 w 313039"/>
                    <a:gd name="connsiteY8" fmla="*/ 15099 h 89579"/>
                    <a:gd name="connsiteX9" fmla="*/ 298948 w 313039"/>
                    <a:gd name="connsiteY9" fmla="*/ 74480 h 8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039" h="89579">
                      <a:moveTo>
                        <a:pt x="0" y="0"/>
                      </a:moveTo>
                      <a:lnTo>
                        <a:pt x="0" y="89579"/>
                      </a:lnTo>
                      <a:lnTo>
                        <a:pt x="313039" y="89579"/>
                      </a:lnTo>
                      <a:lnTo>
                        <a:pt x="313039" y="0"/>
                      </a:lnTo>
                      <a:lnTo>
                        <a:pt x="0" y="0"/>
                      </a:lnTo>
                      <a:close/>
                      <a:moveTo>
                        <a:pt x="298948" y="74480"/>
                      </a:moveTo>
                      <a:lnTo>
                        <a:pt x="15099" y="74480"/>
                      </a:lnTo>
                      <a:lnTo>
                        <a:pt x="15099" y="15099"/>
                      </a:lnTo>
                      <a:lnTo>
                        <a:pt x="298948" y="15099"/>
                      </a:lnTo>
                      <a:lnTo>
                        <a:pt x="298948" y="74480"/>
                      </a:lnTo>
                      <a:close/>
                    </a:path>
                  </a:pathLst>
                </a:custGeom>
                <a:solidFill>
                  <a:srgbClr val="2C5967"/>
                </a:solidFill>
                <a:ln w="641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4FBEBFB6-11AC-4780-A6AA-7A0A3DBFC32C}"/>
                    </a:ext>
                  </a:extLst>
                </p:cNvPr>
                <p:cNvSpPr/>
                <p:nvPr/>
              </p:nvSpPr>
              <p:spPr>
                <a:xfrm>
                  <a:off x="4276574" y="2713078"/>
                  <a:ext cx="22144" cy="22144"/>
                </a:xfrm>
                <a:custGeom>
                  <a:avLst/>
                  <a:gdLst>
                    <a:gd name="connsiteX0" fmla="*/ 11069 w 22144"/>
                    <a:gd name="connsiteY0" fmla="*/ 22145 h 22144"/>
                    <a:gd name="connsiteX1" fmla="*/ 22144 w 22144"/>
                    <a:gd name="connsiteY1" fmla="*/ 11069 h 22144"/>
                    <a:gd name="connsiteX2" fmla="*/ 11069 w 22144"/>
                    <a:gd name="connsiteY2" fmla="*/ 0 h 22144"/>
                    <a:gd name="connsiteX3" fmla="*/ 0 w 22144"/>
                    <a:gd name="connsiteY3" fmla="*/ 11069 h 22144"/>
                    <a:gd name="connsiteX4" fmla="*/ 11069 w 22144"/>
                    <a:gd name="connsiteY4" fmla="*/ 22145 h 22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4" h="22144">
                      <a:moveTo>
                        <a:pt x="11069" y="22145"/>
                      </a:moveTo>
                      <a:cubicBezTo>
                        <a:pt x="17184" y="22145"/>
                        <a:pt x="22144" y="17184"/>
                        <a:pt x="22144" y="11069"/>
                      </a:cubicBezTo>
                      <a:cubicBezTo>
                        <a:pt x="22144" y="4954"/>
                        <a:pt x="17184" y="0"/>
                        <a:pt x="11069" y="0"/>
                      </a:cubicBezTo>
                      <a:cubicBezTo>
                        <a:pt x="4954" y="0"/>
                        <a:pt x="0" y="4954"/>
                        <a:pt x="0" y="11069"/>
                      </a:cubicBezTo>
                      <a:cubicBezTo>
                        <a:pt x="0" y="17184"/>
                        <a:pt x="4954" y="22145"/>
                        <a:pt x="11069" y="22145"/>
                      </a:cubicBezTo>
                      <a:close/>
                    </a:path>
                  </a:pathLst>
                </a:custGeom>
                <a:solidFill>
                  <a:srgbClr val="2C5967"/>
                </a:solidFill>
                <a:ln w="641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C968871-AE68-47AA-A3A8-C69F98827C5A}"/>
                    </a:ext>
                  </a:extLst>
                </p:cNvPr>
                <p:cNvSpPr/>
                <p:nvPr/>
              </p:nvSpPr>
              <p:spPr>
                <a:xfrm>
                  <a:off x="4022923" y="2457412"/>
                  <a:ext cx="145951" cy="89584"/>
                </a:xfrm>
                <a:custGeom>
                  <a:avLst/>
                  <a:gdLst>
                    <a:gd name="connsiteX0" fmla="*/ 145951 w 145951"/>
                    <a:gd name="connsiteY0" fmla="*/ 89584 h 89584"/>
                    <a:gd name="connsiteX1" fmla="*/ 145951 w 145951"/>
                    <a:gd name="connsiteY1" fmla="*/ 0 h 89584"/>
                    <a:gd name="connsiteX2" fmla="*/ 0 w 145951"/>
                    <a:gd name="connsiteY2" fmla="*/ 0 h 89584"/>
                    <a:gd name="connsiteX3" fmla="*/ 0 w 145951"/>
                    <a:gd name="connsiteY3" fmla="*/ 89584 h 89584"/>
                    <a:gd name="connsiteX4" fmla="*/ 145951 w 145951"/>
                    <a:gd name="connsiteY4" fmla="*/ 89584 h 89584"/>
                    <a:gd name="connsiteX5" fmla="*/ 15099 w 145951"/>
                    <a:gd name="connsiteY5" fmla="*/ 15098 h 89584"/>
                    <a:gd name="connsiteX6" fmla="*/ 26168 w 145951"/>
                    <a:gd name="connsiteY6" fmla="*/ 15098 h 89584"/>
                    <a:gd name="connsiteX7" fmla="*/ 26168 w 145951"/>
                    <a:gd name="connsiteY7" fmla="*/ 74485 h 89584"/>
                    <a:gd name="connsiteX8" fmla="*/ 15099 w 145951"/>
                    <a:gd name="connsiteY8" fmla="*/ 74485 h 89584"/>
                    <a:gd name="connsiteX9" fmla="*/ 15099 w 145951"/>
                    <a:gd name="connsiteY9" fmla="*/ 15098 h 89584"/>
                    <a:gd name="connsiteX10" fmla="*/ 41267 w 145951"/>
                    <a:gd name="connsiteY10" fmla="*/ 15098 h 89584"/>
                    <a:gd name="connsiteX11" fmla="*/ 52336 w 145951"/>
                    <a:gd name="connsiteY11" fmla="*/ 15098 h 89584"/>
                    <a:gd name="connsiteX12" fmla="*/ 52336 w 145951"/>
                    <a:gd name="connsiteY12" fmla="*/ 74485 h 89584"/>
                    <a:gd name="connsiteX13" fmla="*/ 41267 w 145951"/>
                    <a:gd name="connsiteY13" fmla="*/ 74485 h 89584"/>
                    <a:gd name="connsiteX14" fmla="*/ 41267 w 145951"/>
                    <a:gd name="connsiteY14" fmla="*/ 15098 h 89584"/>
                    <a:gd name="connsiteX15" fmla="*/ 67434 w 145951"/>
                    <a:gd name="connsiteY15" fmla="*/ 75492 h 89584"/>
                    <a:gd name="connsiteX16" fmla="*/ 67434 w 145951"/>
                    <a:gd name="connsiteY16" fmla="*/ 15098 h 89584"/>
                    <a:gd name="connsiteX17" fmla="*/ 78510 w 145951"/>
                    <a:gd name="connsiteY17" fmla="*/ 15098 h 89584"/>
                    <a:gd name="connsiteX18" fmla="*/ 78510 w 145951"/>
                    <a:gd name="connsiteY18" fmla="*/ 74485 h 89584"/>
                    <a:gd name="connsiteX19" fmla="*/ 67434 w 145951"/>
                    <a:gd name="connsiteY19" fmla="*/ 74485 h 89584"/>
                    <a:gd name="connsiteX20" fmla="*/ 67434 w 145951"/>
                    <a:gd name="connsiteY20" fmla="*/ 75492 h 89584"/>
                    <a:gd name="connsiteX21" fmla="*/ 130852 w 145951"/>
                    <a:gd name="connsiteY21" fmla="*/ 15098 h 89584"/>
                    <a:gd name="connsiteX22" fmla="*/ 130852 w 145951"/>
                    <a:gd name="connsiteY22" fmla="*/ 74485 h 89584"/>
                    <a:gd name="connsiteX23" fmla="*/ 119777 w 145951"/>
                    <a:gd name="connsiteY23" fmla="*/ 74485 h 89584"/>
                    <a:gd name="connsiteX24" fmla="*/ 119777 w 145951"/>
                    <a:gd name="connsiteY24" fmla="*/ 15098 h 89584"/>
                    <a:gd name="connsiteX25" fmla="*/ 130852 w 145951"/>
                    <a:gd name="connsiteY25" fmla="*/ 15098 h 89584"/>
                    <a:gd name="connsiteX26" fmla="*/ 104678 w 145951"/>
                    <a:gd name="connsiteY26" fmla="*/ 15098 h 89584"/>
                    <a:gd name="connsiteX27" fmla="*/ 104678 w 145951"/>
                    <a:gd name="connsiteY27" fmla="*/ 74485 h 89584"/>
                    <a:gd name="connsiteX28" fmla="*/ 93609 w 145951"/>
                    <a:gd name="connsiteY28" fmla="*/ 74485 h 89584"/>
                    <a:gd name="connsiteX29" fmla="*/ 93609 w 145951"/>
                    <a:gd name="connsiteY29" fmla="*/ 15098 h 89584"/>
                    <a:gd name="connsiteX30" fmla="*/ 104678 w 145951"/>
                    <a:gd name="connsiteY30" fmla="*/ 15098 h 8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5951" h="89584">
                      <a:moveTo>
                        <a:pt x="145951" y="89584"/>
                      </a:moveTo>
                      <a:lnTo>
                        <a:pt x="145951" y="0"/>
                      </a:lnTo>
                      <a:lnTo>
                        <a:pt x="0" y="0"/>
                      </a:lnTo>
                      <a:lnTo>
                        <a:pt x="0" y="89584"/>
                      </a:lnTo>
                      <a:lnTo>
                        <a:pt x="145951" y="89584"/>
                      </a:lnTo>
                      <a:close/>
                      <a:moveTo>
                        <a:pt x="15099" y="15098"/>
                      </a:moveTo>
                      <a:lnTo>
                        <a:pt x="26168" y="15098"/>
                      </a:lnTo>
                      <a:lnTo>
                        <a:pt x="26168" y="74485"/>
                      </a:lnTo>
                      <a:lnTo>
                        <a:pt x="15099" y="74485"/>
                      </a:lnTo>
                      <a:lnTo>
                        <a:pt x="15099" y="15098"/>
                      </a:lnTo>
                      <a:close/>
                      <a:moveTo>
                        <a:pt x="41267" y="15098"/>
                      </a:moveTo>
                      <a:lnTo>
                        <a:pt x="52336" y="15098"/>
                      </a:lnTo>
                      <a:lnTo>
                        <a:pt x="52336" y="74485"/>
                      </a:lnTo>
                      <a:lnTo>
                        <a:pt x="41267" y="74485"/>
                      </a:lnTo>
                      <a:lnTo>
                        <a:pt x="41267" y="15098"/>
                      </a:lnTo>
                      <a:close/>
                      <a:moveTo>
                        <a:pt x="67434" y="75492"/>
                      </a:moveTo>
                      <a:lnTo>
                        <a:pt x="67434" y="15098"/>
                      </a:lnTo>
                      <a:lnTo>
                        <a:pt x="78510" y="15098"/>
                      </a:lnTo>
                      <a:lnTo>
                        <a:pt x="78510" y="74485"/>
                      </a:lnTo>
                      <a:lnTo>
                        <a:pt x="67434" y="74485"/>
                      </a:lnTo>
                      <a:lnTo>
                        <a:pt x="67434" y="75492"/>
                      </a:lnTo>
                      <a:close/>
                      <a:moveTo>
                        <a:pt x="130852" y="15098"/>
                      </a:moveTo>
                      <a:lnTo>
                        <a:pt x="130852" y="74485"/>
                      </a:lnTo>
                      <a:lnTo>
                        <a:pt x="119777" y="74485"/>
                      </a:lnTo>
                      <a:lnTo>
                        <a:pt x="119777" y="15098"/>
                      </a:lnTo>
                      <a:lnTo>
                        <a:pt x="130852" y="15098"/>
                      </a:lnTo>
                      <a:close/>
                      <a:moveTo>
                        <a:pt x="104678" y="15098"/>
                      </a:moveTo>
                      <a:lnTo>
                        <a:pt x="104678" y="74485"/>
                      </a:lnTo>
                      <a:lnTo>
                        <a:pt x="93609" y="74485"/>
                      </a:lnTo>
                      <a:lnTo>
                        <a:pt x="93609" y="15098"/>
                      </a:lnTo>
                      <a:lnTo>
                        <a:pt x="104678" y="15098"/>
                      </a:lnTo>
                      <a:close/>
                    </a:path>
                  </a:pathLst>
                </a:custGeom>
                <a:solidFill>
                  <a:srgbClr val="2C5967"/>
                </a:solidFill>
                <a:ln w="641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F847EC41-31A1-4415-952E-4DE4F66589FF}"/>
                    </a:ext>
                  </a:extLst>
                </p:cNvPr>
                <p:cNvSpPr/>
                <p:nvPr/>
              </p:nvSpPr>
              <p:spPr>
                <a:xfrm>
                  <a:off x="4191019" y="2457412"/>
                  <a:ext cx="144943" cy="89584"/>
                </a:xfrm>
                <a:custGeom>
                  <a:avLst/>
                  <a:gdLst>
                    <a:gd name="connsiteX0" fmla="*/ 0 w 144943"/>
                    <a:gd name="connsiteY0" fmla="*/ 0 h 89584"/>
                    <a:gd name="connsiteX1" fmla="*/ 0 w 144943"/>
                    <a:gd name="connsiteY1" fmla="*/ 89584 h 89584"/>
                    <a:gd name="connsiteX2" fmla="*/ 144944 w 144943"/>
                    <a:gd name="connsiteY2" fmla="*/ 89584 h 89584"/>
                    <a:gd name="connsiteX3" fmla="*/ 144944 w 144943"/>
                    <a:gd name="connsiteY3" fmla="*/ 0 h 89584"/>
                    <a:gd name="connsiteX4" fmla="*/ 0 w 144943"/>
                    <a:gd name="connsiteY4" fmla="*/ 0 h 89584"/>
                    <a:gd name="connsiteX5" fmla="*/ 15099 w 144943"/>
                    <a:gd name="connsiteY5" fmla="*/ 15098 h 89584"/>
                    <a:gd name="connsiteX6" fmla="*/ 26168 w 144943"/>
                    <a:gd name="connsiteY6" fmla="*/ 15098 h 89584"/>
                    <a:gd name="connsiteX7" fmla="*/ 26168 w 144943"/>
                    <a:gd name="connsiteY7" fmla="*/ 74485 h 89584"/>
                    <a:gd name="connsiteX8" fmla="*/ 15099 w 144943"/>
                    <a:gd name="connsiteY8" fmla="*/ 74485 h 89584"/>
                    <a:gd name="connsiteX9" fmla="*/ 15099 w 144943"/>
                    <a:gd name="connsiteY9" fmla="*/ 15098 h 89584"/>
                    <a:gd name="connsiteX10" fmla="*/ 41267 w 144943"/>
                    <a:gd name="connsiteY10" fmla="*/ 15098 h 89584"/>
                    <a:gd name="connsiteX11" fmla="*/ 52336 w 144943"/>
                    <a:gd name="connsiteY11" fmla="*/ 15098 h 89584"/>
                    <a:gd name="connsiteX12" fmla="*/ 52336 w 144943"/>
                    <a:gd name="connsiteY12" fmla="*/ 74485 h 89584"/>
                    <a:gd name="connsiteX13" fmla="*/ 41267 w 144943"/>
                    <a:gd name="connsiteY13" fmla="*/ 74485 h 89584"/>
                    <a:gd name="connsiteX14" fmla="*/ 41267 w 144943"/>
                    <a:gd name="connsiteY14" fmla="*/ 15098 h 89584"/>
                    <a:gd name="connsiteX15" fmla="*/ 67435 w 144943"/>
                    <a:gd name="connsiteY15" fmla="*/ 15098 h 89584"/>
                    <a:gd name="connsiteX16" fmla="*/ 78510 w 144943"/>
                    <a:gd name="connsiteY16" fmla="*/ 15098 h 89584"/>
                    <a:gd name="connsiteX17" fmla="*/ 78510 w 144943"/>
                    <a:gd name="connsiteY17" fmla="*/ 74485 h 89584"/>
                    <a:gd name="connsiteX18" fmla="*/ 67435 w 144943"/>
                    <a:gd name="connsiteY18" fmla="*/ 74485 h 89584"/>
                    <a:gd name="connsiteX19" fmla="*/ 67435 w 144943"/>
                    <a:gd name="connsiteY19" fmla="*/ 15098 h 89584"/>
                    <a:gd name="connsiteX20" fmla="*/ 93609 w 144943"/>
                    <a:gd name="connsiteY20" fmla="*/ 75492 h 89584"/>
                    <a:gd name="connsiteX21" fmla="*/ 93609 w 144943"/>
                    <a:gd name="connsiteY21" fmla="*/ 15098 h 89584"/>
                    <a:gd name="connsiteX22" fmla="*/ 104678 w 144943"/>
                    <a:gd name="connsiteY22" fmla="*/ 15098 h 89584"/>
                    <a:gd name="connsiteX23" fmla="*/ 104678 w 144943"/>
                    <a:gd name="connsiteY23" fmla="*/ 74485 h 89584"/>
                    <a:gd name="connsiteX24" fmla="*/ 93609 w 144943"/>
                    <a:gd name="connsiteY24" fmla="*/ 74485 h 89584"/>
                    <a:gd name="connsiteX25" fmla="*/ 93609 w 144943"/>
                    <a:gd name="connsiteY25" fmla="*/ 75492 h 89584"/>
                    <a:gd name="connsiteX26" fmla="*/ 130852 w 144943"/>
                    <a:gd name="connsiteY26" fmla="*/ 75492 h 89584"/>
                    <a:gd name="connsiteX27" fmla="*/ 119777 w 144943"/>
                    <a:gd name="connsiteY27" fmla="*/ 75492 h 89584"/>
                    <a:gd name="connsiteX28" fmla="*/ 119777 w 144943"/>
                    <a:gd name="connsiteY28" fmla="*/ 15098 h 89584"/>
                    <a:gd name="connsiteX29" fmla="*/ 130852 w 144943"/>
                    <a:gd name="connsiteY29" fmla="*/ 15098 h 89584"/>
                    <a:gd name="connsiteX30" fmla="*/ 130852 w 144943"/>
                    <a:gd name="connsiteY30" fmla="*/ 75492 h 8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4943" h="89584">
                      <a:moveTo>
                        <a:pt x="0" y="0"/>
                      </a:moveTo>
                      <a:lnTo>
                        <a:pt x="0" y="89584"/>
                      </a:lnTo>
                      <a:lnTo>
                        <a:pt x="144944" y="89584"/>
                      </a:lnTo>
                      <a:lnTo>
                        <a:pt x="144944" y="0"/>
                      </a:lnTo>
                      <a:lnTo>
                        <a:pt x="0" y="0"/>
                      </a:lnTo>
                      <a:close/>
                      <a:moveTo>
                        <a:pt x="15099" y="15098"/>
                      </a:moveTo>
                      <a:lnTo>
                        <a:pt x="26168" y="15098"/>
                      </a:lnTo>
                      <a:lnTo>
                        <a:pt x="26168" y="74485"/>
                      </a:lnTo>
                      <a:lnTo>
                        <a:pt x="15099" y="74485"/>
                      </a:lnTo>
                      <a:lnTo>
                        <a:pt x="15099" y="15098"/>
                      </a:lnTo>
                      <a:close/>
                      <a:moveTo>
                        <a:pt x="41267" y="15098"/>
                      </a:moveTo>
                      <a:lnTo>
                        <a:pt x="52336" y="15098"/>
                      </a:lnTo>
                      <a:lnTo>
                        <a:pt x="52336" y="74485"/>
                      </a:lnTo>
                      <a:lnTo>
                        <a:pt x="41267" y="74485"/>
                      </a:lnTo>
                      <a:lnTo>
                        <a:pt x="41267" y="15098"/>
                      </a:lnTo>
                      <a:close/>
                      <a:moveTo>
                        <a:pt x="67435" y="15098"/>
                      </a:moveTo>
                      <a:lnTo>
                        <a:pt x="78510" y="15098"/>
                      </a:lnTo>
                      <a:lnTo>
                        <a:pt x="78510" y="74485"/>
                      </a:lnTo>
                      <a:lnTo>
                        <a:pt x="67435" y="74485"/>
                      </a:lnTo>
                      <a:lnTo>
                        <a:pt x="67435" y="15098"/>
                      </a:lnTo>
                      <a:close/>
                      <a:moveTo>
                        <a:pt x="93609" y="75492"/>
                      </a:moveTo>
                      <a:lnTo>
                        <a:pt x="93609" y="15098"/>
                      </a:lnTo>
                      <a:lnTo>
                        <a:pt x="104678" y="15098"/>
                      </a:lnTo>
                      <a:lnTo>
                        <a:pt x="104678" y="74485"/>
                      </a:lnTo>
                      <a:lnTo>
                        <a:pt x="93609" y="74485"/>
                      </a:lnTo>
                      <a:lnTo>
                        <a:pt x="93609" y="75492"/>
                      </a:lnTo>
                      <a:close/>
                      <a:moveTo>
                        <a:pt x="130852" y="75492"/>
                      </a:moveTo>
                      <a:lnTo>
                        <a:pt x="119777" y="75492"/>
                      </a:lnTo>
                      <a:lnTo>
                        <a:pt x="119777" y="15098"/>
                      </a:lnTo>
                      <a:lnTo>
                        <a:pt x="130852" y="15098"/>
                      </a:lnTo>
                      <a:lnTo>
                        <a:pt x="130852" y="75492"/>
                      </a:lnTo>
                      <a:close/>
                    </a:path>
                  </a:pathLst>
                </a:custGeom>
                <a:solidFill>
                  <a:srgbClr val="2C5967"/>
                </a:solidFill>
                <a:ln w="641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9E3BEFD-BD5F-40AC-AAD8-04345B178D49}"/>
                    </a:ext>
                  </a:extLst>
                </p:cNvPr>
                <p:cNvSpPr/>
                <p:nvPr/>
              </p:nvSpPr>
              <p:spPr>
                <a:xfrm>
                  <a:off x="4022923" y="2569141"/>
                  <a:ext cx="145951" cy="89586"/>
                </a:xfrm>
                <a:custGeom>
                  <a:avLst/>
                  <a:gdLst>
                    <a:gd name="connsiteX0" fmla="*/ 145951 w 145951"/>
                    <a:gd name="connsiteY0" fmla="*/ 89587 h 89586"/>
                    <a:gd name="connsiteX1" fmla="*/ 145951 w 145951"/>
                    <a:gd name="connsiteY1" fmla="*/ 0 h 89586"/>
                    <a:gd name="connsiteX2" fmla="*/ 0 w 145951"/>
                    <a:gd name="connsiteY2" fmla="*/ 0 h 89586"/>
                    <a:gd name="connsiteX3" fmla="*/ 0 w 145951"/>
                    <a:gd name="connsiteY3" fmla="*/ 89587 h 89586"/>
                    <a:gd name="connsiteX4" fmla="*/ 145951 w 145951"/>
                    <a:gd name="connsiteY4" fmla="*/ 89587 h 89586"/>
                    <a:gd name="connsiteX5" fmla="*/ 15099 w 145951"/>
                    <a:gd name="connsiteY5" fmla="*/ 15098 h 89586"/>
                    <a:gd name="connsiteX6" fmla="*/ 26168 w 145951"/>
                    <a:gd name="connsiteY6" fmla="*/ 15098 h 89586"/>
                    <a:gd name="connsiteX7" fmla="*/ 26168 w 145951"/>
                    <a:gd name="connsiteY7" fmla="*/ 75489 h 89586"/>
                    <a:gd name="connsiteX8" fmla="*/ 15099 w 145951"/>
                    <a:gd name="connsiteY8" fmla="*/ 75489 h 89586"/>
                    <a:gd name="connsiteX9" fmla="*/ 15099 w 145951"/>
                    <a:gd name="connsiteY9" fmla="*/ 15098 h 89586"/>
                    <a:gd name="connsiteX10" fmla="*/ 41267 w 145951"/>
                    <a:gd name="connsiteY10" fmla="*/ 15098 h 89586"/>
                    <a:gd name="connsiteX11" fmla="*/ 52336 w 145951"/>
                    <a:gd name="connsiteY11" fmla="*/ 15098 h 89586"/>
                    <a:gd name="connsiteX12" fmla="*/ 52336 w 145951"/>
                    <a:gd name="connsiteY12" fmla="*/ 75489 h 89586"/>
                    <a:gd name="connsiteX13" fmla="*/ 41267 w 145951"/>
                    <a:gd name="connsiteY13" fmla="*/ 75489 h 89586"/>
                    <a:gd name="connsiteX14" fmla="*/ 41267 w 145951"/>
                    <a:gd name="connsiteY14" fmla="*/ 15098 h 89586"/>
                    <a:gd name="connsiteX15" fmla="*/ 67434 w 145951"/>
                    <a:gd name="connsiteY15" fmla="*/ 75489 h 89586"/>
                    <a:gd name="connsiteX16" fmla="*/ 67434 w 145951"/>
                    <a:gd name="connsiteY16" fmla="*/ 15098 h 89586"/>
                    <a:gd name="connsiteX17" fmla="*/ 78510 w 145951"/>
                    <a:gd name="connsiteY17" fmla="*/ 15098 h 89586"/>
                    <a:gd name="connsiteX18" fmla="*/ 78510 w 145951"/>
                    <a:gd name="connsiteY18" fmla="*/ 75489 h 89586"/>
                    <a:gd name="connsiteX19" fmla="*/ 67434 w 145951"/>
                    <a:gd name="connsiteY19" fmla="*/ 75489 h 89586"/>
                    <a:gd name="connsiteX20" fmla="*/ 130852 w 145951"/>
                    <a:gd name="connsiteY20" fmla="*/ 15098 h 89586"/>
                    <a:gd name="connsiteX21" fmla="*/ 130852 w 145951"/>
                    <a:gd name="connsiteY21" fmla="*/ 75489 h 89586"/>
                    <a:gd name="connsiteX22" fmla="*/ 119777 w 145951"/>
                    <a:gd name="connsiteY22" fmla="*/ 75489 h 89586"/>
                    <a:gd name="connsiteX23" fmla="*/ 119777 w 145951"/>
                    <a:gd name="connsiteY23" fmla="*/ 15098 h 89586"/>
                    <a:gd name="connsiteX24" fmla="*/ 130852 w 145951"/>
                    <a:gd name="connsiteY24" fmla="*/ 15098 h 89586"/>
                    <a:gd name="connsiteX25" fmla="*/ 104678 w 145951"/>
                    <a:gd name="connsiteY25" fmla="*/ 15098 h 89586"/>
                    <a:gd name="connsiteX26" fmla="*/ 104678 w 145951"/>
                    <a:gd name="connsiteY26" fmla="*/ 75489 h 89586"/>
                    <a:gd name="connsiteX27" fmla="*/ 93609 w 145951"/>
                    <a:gd name="connsiteY27" fmla="*/ 75489 h 89586"/>
                    <a:gd name="connsiteX28" fmla="*/ 93609 w 145951"/>
                    <a:gd name="connsiteY28" fmla="*/ 15098 h 89586"/>
                    <a:gd name="connsiteX29" fmla="*/ 104678 w 145951"/>
                    <a:gd name="connsiteY29" fmla="*/ 15098 h 8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5951" h="89586">
                      <a:moveTo>
                        <a:pt x="145951" y="89587"/>
                      </a:moveTo>
                      <a:lnTo>
                        <a:pt x="145951" y="0"/>
                      </a:lnTo>
                      <a:lnTo>
                        <a:pt x="0" y="0"/>
                      </a:lnTo>
                      <a:lnTo>
                        <a:pt x="0" y="89587"/>
                      </a:lnTo>
                      <a:lnTo>
                        <a:pt x="145951" y="89587"/>
                      </a:lnTo>
                      <a:close/>
                      <a:moveTo>
                        <a:pt x="15099" y="15098"/>
                      </a:moveTo>
                      <a:lnTo>
                        <a:pt x="26168" y="15098"/>
                      </a:lnTo>
                      <a:lnTo>
                        <a:pt x="26168" y="75489"/>
                      </a:lnTo>
                      <a:lnTo>
                        <a:pt x="15099" y="75489"/>
                      </a:lnTo>
                      <a:lnTo>
                        <a:pt x="15099" y="15098"/>
                      </a:lnTo>
                      <a:close/>
                      <a:moveTo>
                        <a:pt x="41267" y="15098"/>
                      </a:moveTo>
                      <a:lnTo>
                        <a:pt x="52336" y="15098"/>
                      </a:lnTo>
                      <a:lnTo>
                        <a:pt x="52336" y="75489"/>
                      </a:lnTo>
                      <a:lnTo>
                        <a:pt x="41267" y="75489"/>
                      </a:lnTo>
                      <a:lnTo>
                        <a:pt x="41267" y="15098"/>
                      </a:lnTo>
                      <a:close/>
                      <a:moveTo>
                        <a:pt x="67434" y="75489"/>
                      </a:moveTo>
                      <a:lnTo>
                        <a:pt x="67434" y="15098"/>
                      </a:lnTo>
                      <a:lnTo>
                        <a:pt x="78510" y="15098"/>
                      </a:lnTo>
                      <a:lnTo>
                        <a:pt x="78510" y="75489"/>
                      </a:lnTo>
                      <a:lnTo>
                        <a:pt x="67434" y="75489"/>
                      </a:lnTo>
                      <a:close/>
                      <a:moveTo>
                        <a:pt x="130852" y="15098"/>
                      </a:moveTo>
                      <a:lnTo>
                        <a:pt x="130852" y="75489"/>
                      </a:lnTo>
                      <a:lnTo>
                        <a:pt x="119777" y="75489"/>
                      </a:lnTo>
                      <a:lnTo>
                        <a:pt x="119777" y="15098"/>
                      </a:lnTo>
                      <a:lnTo>
                        <a:pt x="130852" y="15098"/>
                      </a:lnTo>
                      <a:close/>
                      <a:moveTo>
                        <a:pt x="104678" y="15098"/>
                      </a:moveTo>
                      <a:lnTo>
                        <a:pt x="104678" y="75489"/>
                      </a:lnTo>
                      <a:lnTo>
                        <a:pt x="93609" y="75489"/>
                      </a:lnTo>
                      <a:lnTo>
                        <a:pt x="93609" y="15098"/>
                      </a:lnTo>
                      <a:lnTo>
                        <a:pt x="104678" y="15098"/>
                      </a:lnTo>
                      <a:close/>
                    </a:path>
                  </a:pathLst>
                </a:custGeom>
                <a:solidFill>
                  <a:srgbClr val="2C5967"/>
                </a:solidFill>
                <a:ln w="641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255DCCAE-5991-4A23-BCB6-364089D36FE5}"/>
                    </a:ext>
                  </a:extLst>
                </p:cNvPr>
                <p:cNvSpPr/>
                <p:nvPr/>
              </p:nvSpPr>
              <p:spPr>
                <a:xfrm>
                  <a:off x="4191019" y="2570148"/>
                  <a:ext cx="144943" cy="89587"/>
                </a:xfrm>
                <a:custGeom>
                  <a:avLst/>
                  <a:gdLst>
                    <a:gd name="connsiteX0" fmla="*/ 0 w 144943"/>
                    <a:gd name="connsiteY0" fmla="*/ 0 h 89587"/>
                    <a:gd name="connsiteX1" fmla="*/ 0 w 144943"/>
                    <a:gd name="connsiteY1" fmla="*/ 89587 h 89587"/>
                    <a:gd name="connsiteX2" fmla="*/ 144944 w 144943"/>
                    <a:gd name="connsiteY2" fmla="*/ 89587 h 89587"/>
                    <a:gd name="connsiteX3" fmla="*/ 144944 w 144943"/>
                    <a:gd name="connsiteY3" fmla="*/ 0 h 89587"/>
                    <a:gd name="connsiteX4" fmla="*/ 0 w 144943"/>
                    <a:gd name="connsiteY4" fmla="*/ 0 h 89587"/>
                    <a:gd name="connsiteX5" fmla="*/ 15099 w 144943"/>
                    <a:gd name="connsiteY5" fmla="*/ 14092 h 89587"/>
                    <a:gd name="connsiteX6" fmla="*/ 26168 w 144943"/>
                    <a:gd name="connsiteY6" fmla="*/ 14092 h 89587"/>
                    <a:gd name="connsiteX7" fmla="*/ 26168 w 144943"/>
                    <a:gd name="connsiteY7" fmla="*/ 74489 h 89587"/>
                    <a:gd name="connsiteX8" fmla="*/ 15099 w 144943"/>
                    <a:gd name="connsiteY8" fmla="*/ 74489 h 89587"/>
                    <a:gd name="connsiteX9" fmla="*/ 15099 w 144943"/>
                    <a:gd name="connsiteY9" fmla="*/ 14092 h 89587"/>
                    <a:gd name="connsiteX10" fmla="*/ 41267 w 144943"/>
                    <a:gd name="connsiteY10" fmla="*/ 14092 h 89587"/>
                    <a:gd name="connsiteX11" fmla="*/ 52336 w 144943"/>
                    <a:gd name="connsiteY11" fmla="*/ 14092 h 89587"/>
                    <a:gd name="connsiteX12" fmla="*/ 52336 w 144943"/>
                    <a:gd name="connsiteY12" fmla="*/ 74489 h 89587"/>
                    <a:gd name="connsiteX13" fmla="*/ 41267 w 144943"/>
                    <a:gd name="connsiteY13" fmla="*/ 74489 h 89587"/>
                    <a:gd name="connsiteX14" fmla="*/ 41267 w 144943"/>
                    <a:gd name="connsiteY14" fmla="*/ 14092 h 89587"/>
                    <a:gd name="connsiteX15" fmla="*/ 67435 w 144943"/>
                    <a:gd name="connsiteY15" fmla="*/ 14092 h 89587"/>
                    <a:gd name="connsiteX16" fmla="*/ 78510 w 144943"/>
                    <a:gd name="connsiteY16" fmla="*/ 14092 h 89587"/>
                    <a:gd name="connsiteX17" fmla="*/ 78510 w 144943"/>
                    <a:gd name="connsiteY17" fmla="*/ 74489 h 89587"/>
                    <a:gd name="connsiteX18" fmla="*/ 67435 w 144943"/>
                    <a:gd name="connsiteY18" fmla="*/ 74489 h 89587"/>
                    <a:gd name="connsiteX19" fmla="*/ 67435 w 144943"/>
                    <a:gd name="connsiteY19" fmla="*/ 14092 h 89587"/>
                    <a:gd name="connsiteX20" fmla="*/ 93609 w 144943"/>
                    <a:gd name="connsiteY20" fmla="*/ 74489 h 89587"/>
                    <a:gd name="connsiteX21" fmla="*/ 93609 w 144943"/>
                    <a:gd name="connsiteY21" fmla="*/ 14092 h 89587"/>
                    <a:gd name="connsiteX22" fmla="*/ 104678 w 144943"/>
                    <a:gd name="connsiteY22" fmla="*/ 14092 h 89587"/>
                    <a:gd name="connsiteX23" fmla="*/ 104678 w 144943"/>
                    <a:gd name="connsiteY23" fmla="*/ 74489 h 89587"/>
                    <a:gd name="connsiteX24" fmla="*/ 93609 w 144943"/>
                    <a:gd name="connsiteY24" fmla="*/ 74489 h 89587"/>
                    <a:gd name="connsiteX25" fmla="*/ 130852 w 144943"/>
                    <a:gd name="connsiteY25" fmla="*/ 74489 h 89587"/>
                    <a:gd name="connsiteX26" fmla="*/ 119777 w 144943"/>
                    <a:gd name="connsiteY26" fmla="*/ 74489 h 89587"/>
                    <a:gd name="connsiteX27" fmla="*/ 119777 w 144943"/>
                    <a:gd name="connsiteY27" fmla="*/ 14092 h 89587"/>
                    <a:gd name="connsiteX28" fmla="*/ 130852 w 144943"/>
                    <a:gd name="connsiteY28" fmla="*/ 14092 h 89587"/>
                    <a:gd name="connsiteX29" fmla="*/ 130852 w 144943"/>
                    <a:gd name="connsiteY29" fmla="*/ 74489 h 8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4943" h="89587">
                      <a:moveTo>
                        <a:pt x="0" y="0"/>
                      </a:moveTo>
                      <a:lnTo>
                        <a:pt x="0" y="89587"/>
                      </a:lnTo>
                      <a:lnTo>
                        <a:pt x="144944" y="89587"/>
                      </a:lnTo>
                      <a:lnTo>
                        <a:pt x="144944" y="0"/>
                      </a:lnTo>
                      <a:lnTo>
                        <a:pt x="0" y="0"/>
                      </a:lnTo>
                      <a:close/>
                      <a:moveTo>
                        <a:pt x="15099" y="14092"/>
                      </a:moveTo>
                      <a:lnTo>
                        <a:pt x="26168" y="14092"/>
                      </a:lnTo>
                      <a:lnTo>
                        <a:pt x="26168" y="74489"/>
                      </a:lnTo>
                      <a:lnTo>
                        <a:pt x="15099" y="74489"/>
                      </a:lnTo>
                      <a:lnTo>
                        <a:pt x="15099" y="14092"/>
                      </a:lnTo>
                      <a:close/>
                      <a:moveTo>
                        <a:pt x="41267" y="14092"/>
                      </a:moveTo>
                      <a:lnTo>
                        <a:pt x="52336" y="14092"/>
                      </a:lnTo>
                      <a:lnTo>
                        <a:pt x="52336" y="74489"/>
                      </a:lnTo>
                      <a:lnTo>
                        <a:pt x="41267" y="74489"/>
                      </a:lnTo>
                      <a:lnTo>
                        <a:pt x="41267" y="14092"/>
                      </a:lnTo>
                      <a:close/>
                      <a:moveTo>
                        <a:pt x="67435" y="14092"/>
                      </a:moveTo>
                      <a:lnTo>
                        <a:pt x="78510" y="14092"/>
                      </a:lnTo>
                      <a:lnTo>
                        <a:pt x="78510" y="74489"/>
                      </a:lnTo>
                      <a:lnTo>
                        <a:pt x="67435" y="74489"/>
                      </a:lnTo>
                      <a:lnTo>
                        <a:pt x="67435" y="14092"/>
                      </a:lnTo>
                      <a:close/>
                      <a:moveTo>
                        <a:pt x="93609" y="74489"/>
                      </a:moveTo>
                      <a:lnTo>
                        <a:pt x="93609" y="14092"/>
                      </a:lnTo>
                      <a:lnTo>
                        <a:pt x="104678" y="14092"/>
                      </a:lnTo>
                      <a:lnTo>
                        <a:pt x="104678" y="74489"/>
                      </a:lnTo>
                      <a:lnTo>
                        <a:pt x="93609" y="74489"/>
                      </a:lnTo>
                      <a:close/>
                      <a:moveTo>
                        <a:pt x="130852" y="74489"/>
                      </a:moveTo>
                      <a:lnTo>
                        <a:pt x="119777" y="74489"/>
                      </a:lnTo>
                      <a:lnTo>
                        <a:pt x="119777" y="14092"/>
                      </a:lnTo>
                      <a:lnTo>
                        <a:pt x="130852" y="14092"/>
                      </a:lnTo>
                      <a:lnTo>
                        <a:pt x="130852" y="74489"/>
                      </a:lnTo>
                      <a:close/>
                    </a:path>
                  </a:pathLst>
                </a:custGeom>
                <a:solidFill>
                  <a:srgbClr val="2C5967"/>
                </a:solidFill>
                <a:ln w="6417" cap="flat">
                  <a:noFill/>
                  <a:prstDash val="solid"/>
                  <a:miter/>
                </a:ln>
              </p:spPr>
              <p:txBody>
                <a:bodyPr rtlCol="0" anchor="ctr"/>
                <a:lstStyle/>
                <a:p>
                  <a:endParaRPr lang="en-US"/>
                </a:p>
              </p:txBody>
            </p:sp>
          </p:grpSp>
        </p:grpSp>
        <p:grpSp>
          <p:nvGrpSpPr>
            <p:cNvPr id="110" name="Graphic 3">
              <a:extLst>
                <a:ext uri="{FF2B5EF4-FFF2-40B4-BE49-F238E27FC236}">
                  <a16:creationId xmlns:a16="http://schemas.microsoft.com/office/drawing/2014/main" id="{B6035EC6-2454-43BE-B669-49D805F34AB8}"/>
                </a:ext>
              </a:extLst>
            </p:cNvPr>
            <p:cNvGrpSpPr/>
            <p:nvPr/>
          </p:nvGrpSpPr>
          <p:grpSpPr>
            <a:xfrm>
              <a:off x="3884043" y="2831052"/>
              <a:ext cx="506930" cy="237423"/>
              <a:chOff x="3884043" y="2831052"/>
              <a:chExt cx="506930" cy="237423"/>
            </a:xfrm>
            <a:solidFill>
              <a:srgbClr val="000000"/>
            </a:solidFill>
          </p:grpSpPr>
          <p:sp>
            <p:nvSpPr>
              <p:cNvPr id="111" name="TextBox 110">
                <a:extLst>
                  <a:ext uri="{FF2B5EF4-FFF2-40B4-BE49-F238E27FC236}">
                    <a16:creationId xmlns:a16="http://schemas.microsoft.com/office/drawing/2014/main" id="{6A1050BD-E7DF-468D-96C5-0B3E3C642010}"/>
                  </a:ext>
                </a:extLst>
              </p:cNvPr>
              <p:cNvSpPr txBox="1"/>
              <p:nvPr/>
            </p:nvSpPr>
            <p:spPr>
              <a:xfrm>
                <a:off x="3855668" y="2785332"/>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Multiple</a:t>
                </a:r>
              </a:p>
            </p:txBody>
          </p:sp>
          <p:sp>
            <p:nvSpPr>
              <p:cNvPr id="112" name="TextBox 111">
                <a:extLst>
                  <a:ext uri="{FF2B5EF4-FFF2-40B4-BE49-F238E27FC236}">
                    <a16:creationId xmlns:a16="http://schemas.microsoft.com/office/drawing/2014/main" id="{E2C5A9C4-0D2E-4345-9025-F29410387BEB}"/>
                  </a:ext>
                </a:extLst>
              </p:cNvPr>
              <p:cNvSpPr txBox="1"/>
              <p:nvPr/>
            </p:nvSpPr>
            <p:spPr>
              <a:xfrm>
                <a:off x="3792603" y="2888001"/>
                <a:ext cx="68981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Containers</a:t>
                </a:r>
              </a:p>
            </p:txBody>
          </p:sp>
        </p:grpSp>
      </p:grpSp>
      <p:grpSp>
        <p:nvGrpSpPr>
          <p:cNvPr id="113" name="Graphic 3">
            <a:extLst>
              <a:ext uri="{FF2B5EF4-FFF2-40B4-BE49-F238E27FC236}">
                <a16:creationId xmlns:a16="http://schemas.microsoft.com/office/drawing/2014/main" id="{0433DDE2-F3E6-4839-B7A2-A35B9D4CDED4}"/>
              </a:ext>
            </a:extLst>
          </p:cNvPr>
          <p:cNvGrpSpPr/>
          <p:nvPr/>
        </p:nvGrpSpPr>
        <p:grpSpPr>
          <a:xfrm>
            <a:off x="4716276" y="1665631"/>
            <a:ext cx="654517" cy="698649"/>
            <a:chOff x="4716276" y="2369826"/>
            <a:chExt cx="654517" cy="698649"/>
          </a:xfrm>
        </p:grpSpPr>
        <p:grpSp>
          <p:nvGrpSpPr>
            <p:cNvPr id="114" name="Graphic 3">
              <a:extLst>
                <a:ext uri="{FF2B5EF4-FFF2-40B4-BE49-F238E27FC236}">
                  <a16:creationId xmlns:a16="http://schemas.microsoft.com/office/drawing/2014/main" id="{A6C1B981-17EA-4E61-8034-7B0A392711A1}"/>
                </a:ext>
              </a:extLst>
            </p:cNvPr>
            <p:cNvGrpSpPr/>
            <p:nvPr/>
          </p:nvGrpSpPr>
          <p:grpSpPr>
            <a:xfrm>
              <a:off x="4783755" y="2369826"/>
              <a:ext cx="513348" cy="455990"/>
              <a:chOff x="4783755" y="2369826"/>
              <a:chExt cx="513348" cy="455990"/>
            </a:xfrm>
          </p:grpSpPr>
          <p:grpSp>
            <p:nvGrpSpPr>
              <p:cNvPr id="115" name="Graphic 3">
                <a:extLst>
                  <a:ext uri="{FF2B5EF4-FFF2-40B4-BE49-F238E27FC236}">
                    <a16:creationId xmlns:a16="http://schemas.microsoft.com/office/drawing/2014/main" id="{13B99565-A54B-4F15-977F-233258E934C4}"/>
                  </a:ext>
                </a:extLst>
              </p:cNvPr>
              <p:cNvGrpSpPr/>
              <p:nvPr/>
            </p:nvGrpSpPr>
            <p:grpSpPr>
              <a:xfrm>
                <a:off x="4783755" y="2369826"/>
                <a:ext cx="513348" cy="455990"/>
                <a:chOff x="4783755" y="2369826"/>
                <a:chExt cx="513348" cy="455990"/>
              </a:xfrm>
              <a:solidFill>
                <a:srgbClr val="FFFFFF"/>
              </a:solidFill>
            </p:grpSpPr>
            <p:sp>
              <p:nvSpPr>
                <p:cNvPr id="116" name="Freeform: Shape 115">
                  <a:extLst>
                    <a:ext uri="{FF2B5EF4-FFF2-40B4-BE49-F238E27FC236}">
                      <a16:creationId xmlns:a16="http://schemas.microsoft.com/office/drawing/2014/main" id="{31A8B5A6-C61B-412C-BC6F-34E5BD9DCDAD}"/>
                    </a:ext>
                  </a:extLst>
                </p:cNvPr>
                <p:cNvSpPr/>
                <p:nvPr/>
              </p:nvSpPr>
              <p:spPr>
                <a:xfrm>
                  <a:off x="4789851" y="2374700"/>
                  <a:ext cx="500438" cy="446238"/>
                </a:xfrm>
                <a:custGeom>
                  <a:avLst/>
                  <a:gdLst>
                    <a:gd name="connsiteX0" fmla="*/ 379178 w 500438"/>
                    <a:gd name="connsiteY0" fmla="*/ 446239 h 446238"/>
                    <a:gd name="connsiteX1" fmla="*/ 379178 w 500438"/>
                    <a:gd name="connsiteY1" fmla="*/ 441362 h 446238"/>
                    <a:gd name="connsiteX2" fmla="*/ 124358 w 500438"/>
                    <a:gd name="connsiteY2" fmla="*/ 441362 h 446238"/>
                    <a:gd name="connsiteX3" fmla="*/ 124358 w 500438"/>
                    <a:gd name="connsiteY3" fmla="*/ 446239 h 446238"/>
                    <a:gd name="connsiteX4" fmla="*/ 80467 w 500438"/>
                    <a:gd name="connsiteY4" fmla="*/ 446239 h 446238"/>
                    <a:gd name="connsiteX5" fmla="*/ 80467 w 500438"/>
                    <a:gd name="connsiteY5" fmla="*/ 257257 h 446238"/>
                    <a:gd name="connsiteX6" fmla="*/ 0 w 500438"/>
                    <a:gd name="connsiteY6" fmla="*/ 257257 h 446238"/>
                    <a:gd name="connsiteX7" fmla="*/ 1219 w 500438"/>
                    <a:gd name="connsiteY7" fmla="*/ 238969 h 446238"/>
                    <a:gd name="connsiteX8" fmla="*/ 65837 w 500438"/>
                    <a:gd name="connsiteY8" fmla="*/ 140211 h 446238"/>
                    <a:gd name="connsiteX9" fmla="*/ 81686 w 500438"/>
                    <a:gd name="connsiteY9" fmla="*/ 119485 h 446238"/>
                    <a:gd name="connsiteX10" fmla="*/ 135331 w 500438"/>
                    <a:gd name="connsiteY10" fmla="*/ 52427 h 446238"/>
                    <a:gd name="connsiteX11" fmla="*/ 173133 w 500438"/>
                    <a:gd name="connsiteY11" fmla="*/ 45112 h 446238"/>
                    <a:gd name="connsiteX12" fmla="*/ 181667 w 500438"/>
                    <a:gd name="connsiteY12" fmla="*/ 45112 h 446238"/>
                    <a:gd name="connsiteX13" fmla="*/ 184105 w 500438"/>
                    <a:gd name="connsiteY13" fmla="*/ 45112 h 446238"/>
                    <a:gd name="connsiteX14" fmla="*/ 204832 w 500438"/>
                    <a:gd name="connsiteY14" fmla="*/ 36577 h 446238"/>
                    <a:gd name="connsiteX15" fmla="*/ 287738 w 500438"/>
                    <a:gd name="connsiteY15" fmla="*/ 0 h 446238"/>
                    <a:gd name="connsiteX16" fmla="*/ 388931 w 500438"/>
                    <a:gd name="connsiteY16" fmla="*/ 63400 h 446238"/>
                    <a:gd name="connsiteX17" fmla="*/ 409658 w 500438"/>
                    <a:gd name="connsiteY17" fmla="*/ 79250 h 446238"/>
                    <a:gd name="connsiteX18" fmla="*/ 446240 w 500438"/>
                    <a:gd name="connsiteY18" fmla="*/ 93881 h 446238"/>
                    <a:gd name="connsiteX19" fmla="*/ 486474 w 500438"/>
                    <a:gd name="connsiteY19" fmla="*/ 247503 h 446238"/>
                    <a:gd name="connsiteX20" fmla="*/ 481597 w 500438"/>
                    <a:gd name="connsiteY20" fmla="*/ 256038 h 446238"/>
                    <a:gd name="connsiteX21" fmla="*/ 421849 w 500438"/>
                    <a:gd name="connsiteY21" fmla="*/ 256038 h 446238"/>
                    <a:gd name="connsiteX22" fmla="*/ 421849 w 500438"/>
                    <a:gd name="connsiteY22" fmla="*/ 446239 h 446238"/>
                    <a:gd name="connsiteX23" fmla="*/ 379178 w 500438"/>
                    <a:gd name="connsiteY23" fmla="*/ 446239 h 44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0438" h="446238">
                      <a:moveTo>
                        <a:pt x="379178" y="446239"/>
                      </a:moveTo>
                      <a:lnTo>
                        <a:pt x="379178" y="441362"/>
                      </a:lnTo>
                      <a:lnTo>
                        <a:pt x="124358" y="441362"/>
                      </a:lnTo>
                      <a:lnTo>
                        <a:pt x="124358" y="446239"/>
                      </a:lnTo>
                      <a:lnTo>
                        <a:pt x="80467" y="446239"/>
                      </a:lnTo>
                      <a:lnTo>
                        <a:pt x="80467" y="257257"/>
                      </a:lnTo>
                      <a:lnTo>
                        <a:pt x="0" y="257257"/>
                      </a:lnTo>
                      <a:lnTo>
                        <a:pt x="1219" y="238969"/>
                      </a:lnTo>
                      <a:cubicBezTo>
                        <a:pt x="4877" y="197515"/>
                        <a:pt x="28042" y="159719"/>
                        <a:pt x="65837" y="140211"/>
                      </a:cubicBezTo>
                      <a:cubicBezTo>
                        <a:pt x="74371" y="136554"/>
                        <a:pt x="79248" y="128019"/>
                        <a:pt x="81686" y="119485"/>
                      </a:cubicBezTo>
                      <a:cubicBezTo>
                        <a:pt x="87782" y="90223"/>
                        <a:pt x="107289" y="64620"/>
                        <a:pt x="135331" y="52427"/>
                      </a:cubicBezTo>
                      <a:cubicBezTo>
                        <a:pt x="147529" y="47550"/>
                        <a:pt x="159722" y="45112"/>
                        <a:pt x="173133" y="45112"/>
                      </a:cubicBezTo>
                      <a:cubicBezTo>
                        <a:pt x="175571" y="45112"/>
                        <a:pt x="179229" y="45112"/>
                        <a:pt x="181667" y="45112"/>
                      </a:cubicBezTo>
                      <a:cubicBezTo>
                        <a:pt x="182886" y="45112"/>
                        <a:pt x="184105" y="45112"/>
                        <a:pt x="184105" y="45112"/>
                      </a:cubicBezTo>
                      <a:cubicBezTo>
                        <a:pt x="192640" y="45112"/>
                        <a:pt x="198736" y="41454"/>
                        <a:pt x="204832" y="36577"/>
                      </a:cubicBezTo>
                      <a:cubicBezTo>
                        <a:pt x="226778" y="13412"/>
                        <a:pt x="256038" y="0"/>
                        <a:pt x="287738" y="0"/>
                      </a:cubicBezTo>
                      <a:cubicBezTo>
                        <a:pt x="330409" y="0"/>
                        <a:pt x="369424" y="24385"/>
                        <a:pt x="388931" y="63400"/>
                      </a:cubicBezTo>
                      <a:cubicBezTo>
                        <a:pt x="392589" y="71935"/>
                        <a:pt x="399904" y="76812"/>
                        <a:pt x="409658" y="79250"/>
                      </a:cubicBezTo>
                      <a:cubicBezTo>
                        <a:pt x="423069" y="81688"/>
                        <a:pt x="435267" y="87784"/>
                        <a:pt x="446240" y="93881"/>
                      </a:cubicBezTo>
                      <a:cubicBezTo>
                        <a:pt x="497446" y="126800"/>
                        <a:pt x="515735" y="193857"/>
                        <a:pt x="486474" y="247503"/>
                      </a:cubicBezTo>
                      <a:lnTo>
                        <a:pt x="481597" y="256038"/>
                      </a:lnTo>
                      <a:lnTo>
                        <a:pt x="421849" y="256038"/>
                      </a:lnTo>
                      <a:lnTo>
                        <a:pt x="421849" y="446239"/>
                      </a:lnTo>
                      <a:lnTo>
                        <a:pt x="379178" y="446239"/>
                      </a:lnTo>
                      <a:close/>
                    </a:path>
                  </a:pathLst>
                </a:custGeom>
                <a:solidFill>
                  <a:srgbClr val="FFFFFF"/>
                </a:solidFill>
                <a:ln w="6417"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C4563CB7-77E7-422D-BB2F-EC823385269C}"/>
                    </a:ext>
                  </a:extLst>
                </p:cNvPr>
                <p:cNvSpPr/>
                <p:nvPr/>
              </p:nvSpPr>
              <p:spPr>
                <a:xfrm>
                  <a:off x="4783755" y="2369826"/>
                  <a:ext cx="513348" cy="455990"/>
                </a:xfrm>
                <a:custGeom>
                  <a:avLst/>
                  <a:gdLst>
                    <a:gd name="connsiteX0" fmla="*/ 293834 w 513348"/>
                    <a:gd name="connsiteY0" fmla="*/ 12192 h 455990"/>
                    <a:gd name="connsiteX1" fmla="*/ 390151 w 513348"/>
                    <a:gd name="connsiteY1" fmla="*/ 71934 h 455990"/>
                    <a:gd name="connsiteX2" fmla="*/ 414535 w 513348"/>
                    <a:gd name="connsiteY2" fmla="*/ 91442 h 455990"/>
                    <a:gd name="connsiteX3" fmla="*/ 449898 w 513348"/>
                    <a:gd name="connsiteY3" fmla="*/ 106072 h 455990"/>
                    <a:gd name="connsiteX4" fmla="*/ 487693 w 513348"/>
                    <a:gd name="connsiteY4" fmla="*/ 251160 h 455990"/>
                    <a:gd name="connsiteX5" fmla="*/ 485255 w 513348"/>
                    <a:gd name="connsiteY5" fmla="*/ 256038 h 455990"/>
                    <a:gd name="connsiteX6" fmla="*/ 423069 w 513348"/>
                    <a:gd name="connsiteY6" fmla="*/ 256038 h 455990"/>
                    <a:gd name="connsiteX7" fmla="*/ 423069 w 513348"/>
                    <a:gd name="connsiteY7" fmla="*/ 438922 h 455990"/>
                    <a:gd name="connsiteX8" fmla="*/ 423069 w 513348"/>
                    <a:gd name="connsiteY8" fmla="*/ 443798 h 455990"/>
                    <a:gd name="connsiteX9" fmla="*/ 391370 w 513348"/>
                    <a:gd name="connsiteY9" fmla="*/ 443798 h 455990"/>
                    <a:gd name="connsiteX10" fmla="*/ 391370 w 513348"/>
                    <a:gd name="connsiteY10" fmla="*/ 438922 h 455990"/>
                    <a:gd name="connsiteX11" fmla="*/ 124358 w 513348"/>
                    <a:gd name="connsiteY11" fmla="*/ 438922 h 455990"/>
                    <a:gd name="connsiteX12" fmla="*/ 124358 w 513348"/>
                    <a:gd name="connsiteY12" fmla="*/ 443798 h 455990"/>
                    <a:gd name="connsiteX13" fmla="*/ 92659 w 513348"/>
                    <a:gd name="connsiteY13" fmla="*/ 443798 h 455990"/>
                    <a:gd name="connsiteX14" fmla="*/ 92659 w 513348"/>
                    <a:gd name="connsiteY14" fmla="*/ 438922 h 455990"/>
                    <a:gd name="connsiteX15" fmla="*/ 92659 w 513348"/>
                    <a:gd name="connsiteY15" fmla="*/ 256038 h 455990"/>
                    <a:gd name="connsiteX16" fmla="*/ 13411 w 513348"/>
                    <a:gd name="connsiteY16" fmla="*/ 256038 h 455990"/>
                    <a:gd name="connsiteX17" fmla="*/ 14631 w 513348"/>
                    <a:gd name="connsiteY17" fmla="*/ 245064 h 455990"/>
                    <a:gd name="connsiteX18" fmla="*/ 75591 w 513348"/>
                    <a:gd name="connsiteY18" fmla="*/ 151184 h 455990"/>
                    <a:gd name="connsiteX19" fmla="*/ 93878 w 513348"/>
                    <a:gd name="connsiteY19" fmla="*/ 126799 h 455990"/>
                    <a:gd name="connsiteX20" fmla="*/ 143865 w 513348"/>
                    <a:gd name="connsiteY20" fmla="*/ 64619 h 455990"/>
                    <a:gd name="connsiteX21" fmla="*/ 179229 w 513348"/>
                    <a:gd name="connsiteY21" fmla="*/ 57304 h 455990"/>
                    <a:gd name="connsiteX22" fmla="*/ 187763 w 513348"/>
                    <a:gd name="connsiteY22" fmla="*/ 57304 h 455990"/>
                    <a:gd name="connsiteX23" fmla="*/ 191421 w 513348"/>
                    <a:gd name="connsiteY23" fmla="*/ 57304 h 455990"/>
                    <a:gd name="connsiteX24" fmla="*/ 215805 w 513348"/>
                    <a:gd name="connsiteY24" fmla="*/ 46330 h 455990"/>
                    <a:gd name="connsiteX25" fmla="*/ 293834 w 513348"/>
                    <a:gd name="connsiteY25" fmla="*/ 12192 h 455990"/>
                    <a:gd name="connsiteX26" fmla="*/ 293834 w 513348"/>
                    <a:gd name="connsiteY26" fmla="*/ 0 h 455990"/>
                    <a:gd name="connsiteX27" fmla="*/ 206051 w 513348"/>
                    <a:gd name="connsiteY27" fmla="*/ 37796 h 455990"/>
                    <a:gd name="connsiteX28" fmla="*/ 190202 w 513348"/>
                    <a:gd name="connsiteY28" fmla="*/ 45111 h 455990"/>
                    <a:gd name="connsiteX29" fmla="*/ 187763 w 513348"/>
                    <a:gd name="connsiteY29" fmla="*/ 45111 h 455990"/>
                    <a:gd name="connsiteX30" fmla="*/ 178010 w 513348"/>
                    <a:gd name="connsiteY30" fmla="*/ 45111 h 455990"/>
                    <a:gd name="connsiteX31" fmla="*/ 137769 w 513348"/>
                    <a:gd name="connsiteY31" fmla="*/ 53646 h 455990"/>
                    <a:gd name="connsiteX32" fmla="*/ 81686 w 513348"/>
                    <a:gd name="connsiteY32" fmla="*/ 124361 h 455990"/>
                    <a:gd name="connsiteX33" fmla="*/ 69495 w 513348"/>
                    <a:gd name="connsiteY33" fmla="*/ 140211 h 455990"/>
                    <a:gd name="connsiteX34" fmla="*/ 1219 w 513348"/>
                    <a:gd name="connsiteY34" fmla="*/ 243845 h 455990"/>
                    <a:gd name="connsiteX35" fmla="*/ 0 w 513348"/>
                    <a:gd name="connsiteY35" fmla="*/ 254819 h 455990"/>
                    <a:gd name="connsiteX36" fmla="*/ 0 w 513348"/>
                    <a:gd name="connsiteY36" fmla="*/ 268227 h 455990"/>
                    <a:gd name="connsiteX37" fmla="*/ 13411 w 513348"/>
                    <a:gd name="connsiteY37" fmla="*/ 268227 h 455990"/>
                    <a:gd name="connsiteX38" fmla="*/ 80467 w 513348"/>
                    <a:gd name="connsiteY38" fmla="*/ 268227 h 455990"/>
                    <a:gd name="connsiteX39" fmla="*/ 80467 w 513348"/>
                    <a:gd name="connsiteY39" fmla="*/ 438922 h 455990"/>
                    <a:gd name="connsiteX40" fmla="*/ 80467 w 513348"/>
                    <a:gd name="connsiteY40" fmla="*/ 443798 h 455990"/>
                    <a:gd name="connsiteX41" fmla="*/ 80467 w 513348"/>
                    <a:gd name="connsiteY41" fmla="*/ 455990 h 455990"/>
                    <a:gd name="connsiteX42" fmla="*/ 92659 w 513348"/>
                    <a:gd name="connsiteY42" fmla="*/ 455990 h 455990"/>
                    <a:gd name="connsiteX43" fmla="*/ 124358 w 513348"/>
                    <a:gd name="connsiteY43" fmla="*/ 455990 h 455990"/>
                    <a:gd name="connsiteX44" fmla="*/ 136551 w 513348"/>
                    <a:gd name="connsiteY44" fmla="*/ 455990 h 455990"/>
                    <a:gd name="connsiteX45" fmla="*/ 136551 w 513348"/>
                    <a:gd name="connsiteY45" fmla="*/ 451114 h 455990"/>
                    <a:gd name="connsiteX46" fmla="*/ 379178 w 513348"/>
                    <a:gd name="connsiteY46" fmla="*/ 451114 h 455990"/>
                    <a:gd name="connsiteX47" fmla="*/ 379178 w 513348"/>
                    <a:gd name="connsiteY47" fmla="*/ 455990 h 455990"/>
                    <a:gd name="connsiteX48" fmla="*/ 391370 w 513348"/>
                    <a:gd name="connsiteY48" fmla="*/ 455990 h 455990"/>
                    <a:gd name="connsiteX49" fmla="*/ 423069 w 513348"/>
                    <a:gd name="connsiteY49" fmla="*/ 455990 h 455990"/>
                    <a:gd name="connsiteX50" fmla="*/ 435261 w 513348"/>
                    <a:gd name="connsiteY50" fmla="*/ 455990 h 455990"/>
                    <a:gd name="connsiteX51" fmla="*/ 435261 w 513348"/>
                    <a:gd name="connsiteY51" fmla="*/ 443798 h 455990"/>
                    <a:gd name="connsiteX52" fmla="*/ 435261 w 513348"/>
                    <a:gd name="connsiteY52" fmla="*/ 438922 h 455990"/>
                    <a:gd name="connsiteX53" fmla="*/ 435261 w 513348"/>
                    <a:gd name="connsiteY53" fmla="*/ 268227 h 455990"/>
                    <a:gd name="connsiteX54" fmla="*/ 485255 w 513348"/>
                    <a:gd name="connsiteY54" fmla="*/ 268227 h 455990"/>
                    <a:gd name="connsiteX55" fmla="*/ 492570 w 513348"/>
                    <a:gd name="connsiteY55" fmla="*/ 268227 h 455990"/>
                    <a:gd name="connsiteX56" fmla="*/ 496227 w 513348"/>
                    <a:gd name="connsiteY56" fmla="*/ 262134 h 455990"/>
                    <a:gd name="connsiteX57" fmla="*/ 498665 w 513348"/>
                    <a:gd name="connsiteY57" fmla="*/ 256038 h 455990"/>
                    <a:gd name="connsiteX58" fmla="*/ 455994 w 513348"/>
                    <a:gd name="connsiteY58" fmla="*/ 95100 h 455990"/>
                    <a:gd name="connsiteX59" fmla="*/ 416973 w 513348"/>
                    <a:gd name="connsiteY59" fmla="*/ 79249 h 455990"/>
                    <a:gd name="connsiteX60" fmla="*/ 401123 w 513348"/>
                    <a:gd name="connsiteY60" fmla="*/ 67057 h 455990"/>
                    <a:gd name="connsiteX61" fmla="*/ 293834 w 513348"/>
                    <a:gd name="connsiteY61" fmla="*/ 0 h 45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13348" h="455990">
                      <a:moveTo>
                        <a:pt x="293834" y="12192"/>
                      </a:moveTo>
                      <a:cubicBezTo>
                        <a:pt x="335286" y="12192"/>
                        <a:pt x="371862" y="35357"/>
                        <a:pt x="390151" y="71934"/>
                      </a:cubicBezTo>
                      <a:cubicBezTo>
                        <a:pt x="395027" y="81688"/>
                        <a:pt x="403562" y="89004"/>
                        <a:pt x="414535" y="91442"/>
                      </a:cubicBezTo>
                      <a:cubicBezTo>
                        <a:pt x="426726" y="93880"/>
                        <a:pt x="438925" y="98757"/>
                        <a:pt x="449898" y="106072"/>
                      </a:cubicBezTo>
                      <a:cubicBezTo>
                        <a:pt x="498665" y="136553"/>
                        <a:pt x="515735" y="201172"/>
                        <a:pt x="487693" y="251160"/>
                      </a:cubicBezTo>
                      <a:lnTo>
                        <a:pt x="485255" y="256038"/>
                      </a:lnTo>
                      <a:lnTo>
                        <a:pt x="423069" y="256038"/>
                      </a:lnTo>
                      <a:lnTo>
                        <a:pt x="423069" y="438922"/>
                      </a:lnTo>
                      <a:lnTo>
                        <a:pt x="423069" y="443798"/>
                      </a:lnTo>
                      <a:lnTo>
                        <a:pt x="391370" y="443798"/>
                      </a:lnTo>
                      <a:lnTo>
                        <a:pt x="391370" y="438922"/>
                      </a:lnTo>
                      <a:lnTo>
                        <a:pt x="124358" y="438922"/>
                      </a:lnTo>
                      <a:lnTo>
                        <a:pt x="124358" y="443798"/>
                      </a:lnTo>
                      <a:lnTo>
                        <a:pt x="92659" y="443798"/>
                      </a:lnTo>
                      <a:lnTo>
                        <a:pt x="92659" y="438922"/>
                      </a:lnTo>
                      <a:lnTo>
                        <a:pt x="92659" y="256038"/>
                      </a:lnTo>
                      <a:lnTo>
                        <a:pt x="13411" y="256038"/>
                      </a:lnTo>
                      <a:lnTo>
                        <a:pt x="14631" y="245064"/>
                      </a:lnTo>
                      <a:cubicBezTo>
                        <a:pt x="17069" y="204830"/>
                        <a:pt x="40234" y="170692"/>
                        <a:pt x="75591" y="151184"/>
                      </a:cubicBezTo>
                      <a:cubicBezTo>
                        <a:pt x="85344" y="146307"/>
                        <a:pt x="91440" y="136553"/>
                        <a:pt x="93878" y="126799"/>
                      </a:cubicBezTo>
                      <a:cubicBezTo>
                        <a:pt x="98755" y="98757"/>
                        <a:pt x="118262" y="75592"/>
                        <a:pt x="143865" y="64619"/>
                      </a:cubicBezTo>
                      <a:cubicBezTo>
                        <a:pt x="154845" y="59742"/>
                        <a:pt x="167037" y="57304"/>
                        <a:pt x="179229" y="57304"/>
                      </a:cubicBezTo>
                      <a:cubicBezTo>
                        <a:pt x="181667" y="57304"/>
                        <a:pt x="184105" y="57304"/>
                        <a:pt x="187763" y="57304"/>
                      </a:cubicBezTo>
                      <a:cubicBezTo>
                        <a:pt x="188982" y="57304"/>
                        <a:pt x="190202" y="57304"/>
                        <a:pt x="191421" y="57304"/>
                      </a:cubicBezTo>
                      <a:cubicBezTo>
                        <a:pt x="201175" y="57304"/>
                        <a:pt x="209709" y="53646"/>
                        <a:pt x="215805" y="46330"/>
                      </a:cubicBezTo>
                      <a:cubicBezTo>
                        <a:pt x="235312" y="24385"/>
                        <a:pt x="264573" y="12192"/>
                        <a:pt x="293834" y="12192"/>
                      </a:cubicBezTo>
                      <a:close/>
                      <a:moveTo>
                        <a:pt x="293834" y="0"/>
                      </a:moveTo>
                      <a:cubicBezTo>
                        <a:pt x="260915" y="0"/>
                        <a:pt x="229216" y="13411"/>
                        <a:pt x="206051" y="37796"/>
                      </a:cubicBezTo>
                      <a:cubicBezTo>
                        <a:pt x="202394" y="42673"/>
                        <a:pt x="196298" y="45111"/>
                        <a:pt x="190202" y="45111"/>
                      </a:cubicBezTo>
                      <a:cubicBezTo>
                        <a:pt x="188982" y="45111"/>
                        <a:pt x="188982" y="45111"/>
                        <a:pt x="187763" y="45111"/>
                      </a:cubicBezTo>
                      <a:cubicBezTo>
                        <a:pt x="184105" y="45111"/>
                        <a:pt x="181667" y="45111"/>
                        <a:pt x="178010" y="45111"/>
                      </a:cubicBezTo>
                      <a:cubicBezTo>
                        <a:pt x="164598" y="45111"/>
                        <a:pt x="151187" y="47549"/>
                        <a:pt x="137769" y="53646"/>
                      </a:cubicBezTo>
                      <a:cubicBezTo>
                        <a:pt x="109728" y="65838"/>
                        <a:pt x="87782" y="92661"/>
                        <a:pt x="81686" y="124361"/>
                      </a:cubicBezTo>
                      <a:cubicBezTo>
                        <a:pt x="80467" y="131676"/>
                        <a:pt x="75591" y="136553"/>
                        <a:pt x="69495" y="140211"/>
                      </a:cubicBezTo>
                      <a:cubicBezTo>
                        <a:pt x="30480" y="160938"/>
                        <a:pt x="4877" y="199953"/>
                        <a:pt x="1219" y="243845"/>
                      </a:cubicBezTo>
                      <a:lnTo>
                        <a:pt x="0" y="254819"/>
                      </a:lnTo>
                      <a:lnTo>
                        <a:pt x="0" y="268227"/>
                      </a:lnTo>
                      <a:lnTo>
                        <a:pt x="13411" y="268227"/>
                      </a:lnTo>
                      <a:lnTo>
                        <a:pt x="80467" y="268227"/>
                      </a:lnTo>
                      <a:lnTo>
                        <a:pt x="80467" y="438922"/>
                      </a:lnTo>
                      <a:lnTo>
                        <a:pt x="80467" y="443798"/>
                      </a:lnTo>
                      <a:lnTo>
                        <a:pt x="80467" y="455990"/>
                      </a:lnTo>
                      <a:lnTo>
                        <a:pt x="92659" y="455990"/>
                      </a:lnTo>
                      <a:lnTo>
                        <a:pt x="124358" y="455990"/>
                      </a:lnTo>
                      <a:lnTo>
                        <a:pt x="136551" y="455990"/>
                      </a:lnTo>
                      <a:lnTo>
                        <a:pt x="136551" y="451114"/>
                      </a:lnTo>
                      <a:lnTo>
                        <a:pt x="379178" y="451114"/>
                      </a:lnTo>
                      <a:lnTo>
                        <a:pt x="379178" y="455990"/>
                      </a:lnTo>
                      <a:lnTo>
                        <a:pt x="391370" y="455990"/>
                      </a:lnTo>
                      <a:lnTo>
                        <a:pt x="423069" y="455990"/>
                      </a:lnTo>
                      <a:lnTo>
                        <a:pt x="435261" y="455990"/>
                      </a:lnTo>
                      <a:lnTo>
                        <a:pt x="435261" y="443798"/>
                      </a:lnTo>
                      <a:lnTo>
                        <a:pt x="435261" y="438922"/>
                      </a:lnTo>
                      <a:lnTo>
                        <a:pt x="435261" y="268227"/>
                      </a:lnTo>
                      <a:lnTo>
                        <a:pt x="485255" y="268227"/>
                      </a:lnTo>
                      <a:lnTo>
                        <a:pt x="492570" y="268227"/>
                      </a:lnTo>
                      <a:lnTo>
                        <a:pt x="496227" y="262134"/>
                      </a:lnTo>
                      <a:lnTo>
                        <a:pt x="498665" y="256038"/>
                      </a:lnTo>
                      <a:cubicBezTo>
                        <a:pt x="529146" y="199953"/>
                        <a:pt x="510858" y="129238"/>
                        <a:pt x="455994" y="95100"/>
                      </a:cubicBezTo>
                      <a:cubicBezTo>
                        <a:pt x="443802" y="87784"/>
                        <a:pt x="430384" y="81688"/>
                        <a:pt x="416973" y="79249"/>
                      </a:cubicBezTo>
                      <a:cubicBezTo>
                        <a:pt x="409658" y="78030"/>
                        <a:pt x="403562" y="73153"/>
                        <a:pt x="401123" y="67057"/>
                      </a:cubicBezTo>
                      <a:cubicBezTo>
                        <a:pt x="380397" y="25604"/>
                        <a:pt x="338944" y="0"/>
                        <a:pt x="293834" y="0"/>
                      </a:cubicBezTo>
                      <a:close/>
                    </a:path>
                  </a:pathLst>
                </a:custGeom>
                <a:solidFill>
                  <a:srgbClr val="FFFFFF"/>
                </a:solidFill>
                <a:ln w="6417" cap="flat">
                  <a:noFill/>
                  <a:prstDash val="solid"/>
                  <a:miter/>
                </a:ln>
              </p:spPr>
              <p:txBody>
                <a:bodyPr rtlCol="0" anchor="ctr"/>
                <a:lstStyle/>
                <a:p>
                  <a:endParaRPr lang="en-US"/>
                </a:p>
              </p:txBody>
            </p:sp>
          </p:grpSp>
          <p:grpSp>
            <p:nvGrpSpPr>
              <p:cNvPr id="118" name="Graphic 3">
                <a:extLst>
                  <a:ext uri="{FF2B5EF4-FFF2-40B4-BE49-F238E27FC236}">
                    <a16:creationId xmlns:a16="http://schemas.microsoft.com/office/drawing/2014/main" id="{79339A55-A708-464D-B4D5-B94FAD0F2E32}"/>
                  </a:ext>
                </a:extLst>
              </p:cNvPr>
              <p:cNvGrpSpPr/>
              <p:nvPr/>
            </p:nvGrpSpPr>
            <p:grpSpPr>
              <a:xfrm>
                <a:off x="4797167" y="2380798"/>
                <a:ext cx="486879" cy="432826"/>
                <a:chOff x="4797167" y="2380798"/>
                <a:chExt cx="486879" cy="432826"/>
              </a:xfrm>
              <a:solidFill>
                <a:srgbClr val="2C5967"/>
              </a:solidFill>
            </p:grpSpPr>
            <p:sp>
              <p:nvSpPr>
                <p:cNvPr id="119" name="Freeform: Shape 118">
                  <a:extLst>
                    <a:ext uri="{FF2B5EF4-FFF2-40B4-BE49-F238E27FC236}">
                      <a16:creationId xmlns:a16="http://schemas.microsoft.com/office/drawing/2014/main" id="{003F59B2-B638-4466-AB29-1DC4AA01D1C8}"/>
                    </a:ext>
                  </a:extLst>
                </p:cNvPr>
                <p:cNvSpPr/>
                <p:nvPr/>
              </p:nvSpPr>
              <p:spPr>
                <a:xfrm>
                  <a:off x="4797167" y="2380798"/>
                  <a:ext cx="486879" cy="245064"/>
                </a:xfrm>
                <a:custGeom>
                  <a:avLst/>
                  <a:gdLst>
                    <a:gd name="connsiteX0" fmla="*/ 436486 w 486879"/>
                    <a:gd name="connsiteY0" fmla="*/ 93881 h 245064"/>
                    <a:gd name="connsiteX1" fmla="*/ 401129 w 486879"/>
                    <a:gd name="connsiteY1" fmla="*/ 79250 h 245064"/>
                    <a:gd name="connsiteX2" fmla="*/ 376745 w 486879"/>
                    <a:gd name="connsiteY2" fmla="*/ 59742 h 245064"/>
                    <a:gd name="connsiteX3" fmla="*/ 280422 w 486879"/>
                    <a:gd name="connsiteY3" fmla="*/ 0 h 245064"/>
                    <a:gd name="connsiteX4" fmla="*/ 201174 w 486879"/>
                    <a:gd name="connsiteY4" fmla="*/ 34139 h 245064"/>
                    <a:gd name="connsiteX5" fmla="*/ 173133 w 486879"/>
                    <a:gd name="connsiteY5" fmla="*/ 45112 h 245064"/>
                    <a:gd name="connsiteX6" fmla="*/ 130461 w 486879"/>
                    <a:gd name="connsiteY6" fmla="*/ 52427 h 245064"/>
                    <a:gd name="connsiteX7" fmla="*/ 80467 w 486879"/>
                    <a:gd name="connsiteY7" fmla="*/ 114607 h 245064"/>
                    <a:gd name="connsiteX8" fmla="*/ 62179 w 486879"/>
                    <a:gd name="connsiteY8" fmla="*/ 138992 h 245064"/>
                    <a:gd name="connsiteX9" fmla="*/ 1219 w 486879"/>
                    <a:gd name="connsiteY9" fmla="*/ 232872 h 245064"/>
                    <a:gd name="connsiteX10" fmla="*/ 0 w 486879"/>
                    <a:gd name="connsiteY10" fmla="*/ 245065 h 245064"/>
                    <a:gd name="connsiteX11" fmla="*/ 63398 w 486879"/>
                    <a:gd name="connsiteY11" fmla="*/ 245065 h 245064"/>
                    <a:gd name="connsiteX12" fmla="*/ 63398 w 486879"/>
                    <a:gd name="connsiteY12" fmla="*/ 224338 h 245064"/>
                    <a:gd name="connsiteX13" fmla="*/ 23165 w 486879"/>
                    <a:gd name="connsiteY13" fmla="*/ 224338 h 245064"/>
                    <a:gd name="connsiteX14" fmla="*/ 71933 w 486879"/>
                    <a:gd name="connsiteY14" fmla="*/ 158500 h 245064"/>
                    <a:gd name="connsiteX15" fmla="*/ 101200 w 486879"/>
                    <a:gd name="connsiteY15" fmla="*/ 119484 h 245064"/>
                    <a:gd name="connsiteX16" fmla="*/ 138995 w 486879"/>
                    <a:gd name="connsiteY16" fmla="*/ 71935 h 245064"/>
                    <a:gd name="connsiteX17" fmla="*/ 171913 w 486879"/>
                    <a:gd name="connsiteY17" fmla="*/ 67058 h 245064"/>
                    <a:gd name="connsiteX18" fmla="*/ 217024 w 486879"/>
                    <a:gd name="connsiteY18" fmla="*/ 49988 h 245064"/>
                    <a:gd name="connsiteX19" fmla="*/ 280422 w 486879"/>
                    <a:gd name="connsiteY19" fmla="*/ 21946 h 245064"/>
                    <a:gd name="connsiteX20" fmla="*/ 357232 w 486879"/>
                    <a:gd name="connsiteY20" fmla="*/ 69496 h 245064"/>
                    <a:gd name="connsiteX21" fmla="*/ 396253 w 486879"/>
                    <a:gd name="connsiteY21" fmla="*/ 99977 h 245064"/>
                    <a:gd name="connsiteX22" fmla="*/ 424294 w 486879"/>
                    <a:gd name="connsiteY22" fmla="*/ 112169 h 245064"/>
                    <a:gd name="connsiteX23" fmla="*/ 458432 w 486879"/>
                    <a:gd name="connsiteY23" fmla="*/ 224338 h 245064"/>
                    <a:gd name="connsiteX24" fmla="*/ 424294 w 486879"/>
                    <a:gd name="connsiteY24" fmla="*/ 224338 h 245064"/>
                    <a:gd name="connsiteX25" fmla="*/ 424294 w 486879"/>
                    <a:gd name="connsiteY25" fmla="*/ 245065 h 245064"/>
                    <a:gd name="connsiteX26" fmla="*/ 470624 w 486879"/>
                    <a:gd name="connsiteY26" fmla="*/ 245065 h 245064"/>
                    <a:gd name="connsiteX27" fmla="*/ 473062 w 486879"/>
                    <a:gd name="connsiteY27" fmla="*/ 238969 h 245064"/>
                    <a:gd name="connsiteX28" fmla="*/ 436486 w 486879"/>
                    <a:gd name="connsiteY28" fmla="*/ 93881 h 245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6879" h="245064">
                      <a:moveTo>
                        <a:pt x="436486" y="93881"/>
                      </a:moveTo>
                      <a:cubicBezTo>
                        <a:pt x="425513" y="87784"/>
                        <a:pt x="413322" y="82908"/>
                        <a:pt x="401129" y="79250"/>
                      </a:cubicBezTo>
                      <a:cubicBezTo>
                        <a:pt x="390157" y="76812"/>
                        <a:pt x="381622" y="69496"/>
                        <a:pt x="376745" y="59742"/>
                      </a:cubicBezTo>
                      <a:cubicBezTo>
                        <a:pt x="358451" y="23165"/>
                        <a:pt x="321875" y="0"/>
                        <a:pt x="280422" y="0"/>
                      </a:cubicBezTo>
                      <a:cubicBezTo>
                        <a:pt x="251162" y="0"/>
                        <a:pt x="221901" y="12193"/>
                        <a:pt x="201174" y="34139"/>
                      </a:cubicBezTo>
                      <a:cubicBezTo>
                        <a:pt x="193859" y="41454"/>
                        <a:pt x="184105" y="46331"/>
                        <a:pt x="173133" y="45112"/>
                      </a:cubicBezTo>
                      <a:cubicBezTo>
                        <a:pt x="158502" y="43892"/>
                        <a:pt x="143872" y="46331"/>
                        <a:pt x="130461" y="52427"/>
                      </a:cubicBezTo>
                      <a:cubicBezTo>
                        <a:pt x="104858" y="63400"/>
                        <a:pt x="85350" y="86565"/>
                        <a:pt x="80467" y="114607"/>
                      </a:cubicBezTo>
                      <a:cubicBezTo>
                        <a:pt x="78029" y="125581"/>
                        <a:pt x="71933" y="134115"/>
                        <a:pt x="62179" y="138992"/>
                      </a:cubicBezTo>
                      <a:cubicBezTo>
                        <a:pt x="26822" y="157281"/>
                        <a:pt x="3657" y="192638"/>
                        <a:pt x="1219" y="232872"/>
                      </a:cubicBezTo>
                      <a:lnTo>
                        <a:pt x="0" y="245065"/>
                      </a:lnTo>
                      <a:lnTo>
                        <a:pt x="63398" y="245065"/>
                      </a:lnTo>
                      <a:lnTo>
                        <a:pt x="63398" y="224338"/>
                      </a:lnTo>
                      <a:lnTo>
                        <a:pt x="23165" y="224338"/>
                      </a:lnTo>
                      <a:cubicBezTo>
                        <a:pt x="28042" y="196296"/>
                        <a:pt x="46329" y="171911"/>
                        <a:pt x="71933" y="158500"/>
                      </a:cubicBezTo>
                      <a:cubicBezTo>
                        <a:pt x="87789" y="149965"/>
                        <a:pt x="97542" y="136554"/>
                        <a:pt x="101200" y="119484"/>
                      </a:cubicBezTo>
                      <a:cubicBezTo>
                        <a:pt x="104858" y="98758"/>
                        <a:pt x="119488" y="80469"/>
                        <a:pt x="138995" y="71935"/>
                      </a:cubicBezTo>
                      <a:cubicBezTo>
                        <a:pt x="148749" y="67058"/>
                        <a:pt x="160941" y="65839"/>
                        <a:pt x="171913" y="67058"/>
                      </a:cubicBezTo>
                      <a:cubicBezTo>
                        <a:pt x="188982" y="68277"/>
                        <a:pt x="206051" y="62181"/>
                        <a:pt x="217024" y="49988"/>
                      </a:cubicBezTo>
                      <a:cubicBezTo>
                        <a:pt x="232873" y="32920"/>
                        <a:pt x="256038" y="21946"/>
                        <a:pt x="280422" y="21946"/>
                      </a:cubicBezTo>
                      <a:cubicBezTo>
                        <a:pt x="313341" y="21946"/>
                        <a:pt x="342602" y="40235"/>
                        <a:pt x="357232" y="69496"/>
                      </a:cubicBezTo>
                      <a:cubicBezTo>
                        <a:pt x="364547" y="85346"/>
                        <a:pt x="379184" y="96319"/>
                        <a:pt x="396253" y="99977"/>
                      </a:cubicBezTo>
                      <a:cubicBezTo>
                        <a:pt x="406006" y="102415"/>
                        <a:pt x="415760" y="106073"/>
                        <a:pt x="424294" y="112169"/>
                      </a:cubicBezTo>
                      <a:cubicBezTo>
                        <a:pt x="462089" y="135334"/>
                        <a:pt x="476720" y="184104"/>
                        <a:pt x="458432" y="224338"/>
                      </a:cubicBezTo>
                      <a:lnTo>
                        <a:pt x="424294" y="224338"/>
                      </a:lnTo>
                      <a:lnTo>
                        <a:pt x="424294" y="245065"/>
                      </a:lnTo>
                      <a:lnTo>
                        <a:pt x="470624" y="245065"/>
                      </a:lnTo>
                      <a:lnTo>
                        <a:pt x="473062" y="238969"/>
                      </a:lnTo>
                      <a:cubicBezTo>
                        <a:pt x="501104" y="188980"/>
                        <a:pt x="485254" y="124362"/>
                        <a:pt x="436486" y="93881"/>
                      </a:cubicBezTo>
                      <a:close/>
                    </a:path>
                  </a:pathLst>
                </a:custGeom>
                <a:solidFill>
                  <a:srgbClr val="2C5967"/>
                </a:solidFill>
                <a:ln w="641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888627F3-F7BE-4E9D-BDF5-4BC914A56E7C}"/>
                    </a:ext>
                  </a:extLst>
                </p:cNvPr>
                <p:cNvSpPr/>
                <p:nvPr/>
              </p:nvSpPr>
              <p:spPr>
                <a:xfrm>
                  <a:off x="5127576" y="2620986"/>
                  <a:ext cx="36576" cy="151185"/>
                </a:xfrm>
                <a:custGeom>
                  <a:avLst/>
                  <a:gdLst>
                    <a:gd name="connsiteX0" fmla="*/ 36576 w 36576"/>
                    <a:gd name="connsiteY0" fmla="*/ 130459 h 151185"/>
                    <a:gd name="connsiteX1" fmla="*/ 20726 w 36576"/>
                    <a:gd name="connsiteY1" fmla="*/ 130459 h 151185"/>
                    <a:gd name="connsiteX2" fmla="*/ 20726 w 36576"/>
                    <a:gd name="connsiteY2" fmla="*/ 20724 h 151185"/>
                    <a:gd name="connsiteX3" fmla="*/ 36576 w 36576"/>
                    <a:gd name="connsiteY3" fmla="*/ 20724 h 151185"/>
                    <a:gd name="connsiteX4" fmla="*/ 36576 w 36576"/>
                    <a:gd name="connsiteY4" fmla="*/ 9754 h 151185"/>
                    <a:gd name="connsiteX5" fmla="*/ 36576 w 36576"/>
                    <a:gd name="connsiteY5" fmla="*/ 0 h 151185"/>
                    <a:gd name="connsiteX6" fmla="*/ 0 w 36576"/>
                    <a:gd name="connsiteY6" fmla="*/ 0 h 151185"/>
                    <a:gd name="connsiteX7" fmla="*/ 0 w 36576"/>
                    <a:gd name="connsiteY7" fmla="*/ 151185 h 151185"/>
                    <a:gd name="connsiteX8" fmla="*/ 36576 w 36576"/>
                    <a:gd name="connsiteY8" fmla="*/ 151185 h 151185"/>
                    <a:gd name="connsiteX9" fmla="*/ 36576 w 36576"/>
                    <a:gd name="connsiteY9" fmla="*/ 141432 h 151185"/>
                    <a:gd name="connsiteX10" fmla="*/ 36576 w 36576"/>
                    <a:gd name="connsiteY10" fmla="*/ 130459 h 15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576" h="151185">
                      <a:moveTo>
                        <a:pt x="36576" y="130459"/>
                      </a:moveTo>
                      <a:lnTo>
                        <a:pt x="20726" y="130459"/>
                      </a:lnTo>
                      <a:lnTo>
                        <a:pt x="20726" y="20724"/>
                      </a:lnTo>
                      <a:lnTo>
                        <a:pt x="36576" y="20724"/>
                      </a:lnTo>
                      <a:lnTo>
                        <a:pt x="36576" y="9754"/>
                      </a:lnTo>
                      <a:lnTo>
                        <a:pt x="36576" y="0"/>
                      </a:lnTo>
                      <a:lnTo>
                        <a:pt x="0" y="0"/>
                      </a:lnTo>
                      <a:lnTo>
                        <a:pt x="0" y="151185"/>
                      </a:lnTo>
                      <a:lnTo>
                        <a:pt x="36576" y="151185"/>
                      </a:lnTo>
                      <a:lnTo>
                        <a:pt x="36576" y="141432"/>
                      </a:lnTo>
                      <a:lnTo>
                        <a:pt x="36576" y="130459"/>
                      </a:lnTo>
                      <a:close/>
                    </a:path>
                  </a:pathLst>
                </a:custGeom>
                <a:solidFill>
                  <a:srgbClr val="2C5967"/>
                </a:solidFill>
                <a:ln w="641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5E76734C-7B2B-4DA9-8F2A-B98842A4744A}"/>
                    </a:ext>
                  </a:extLst>
                </p:cNvPr>
                <p:cNvSpPr/>
                <p:nvPr/>
              </p:nvSpPr>
              <p:spPr>
                <a:xfrm>
                  <a:off x="5075151" y="2620986"/>
                  <a:ext cx="36576" cy="151185"/>
                </a:xfrm>
                <a:custGeom>
                  <a:avLst/>
                  <a:gdLst>
                    <a:gd name="connsiteX0" fmla="*/ 36576 w 36576"/>
                    <a:gd name="connsiteY0" fmla="*/ 130459 h 151185"/>
                    <a:gd name="connsiteX1" fmla="*/ 20726 w 36576"/>
                    <a:gd name="connsiteY1" fmla="*/ 130459 h 151185"/>
                    <a:gd name="connsiteX2" fmla="*/ 20726 w 36576"/>
                    <a:gd name="connsiteY2" fmla="*/ 20724 h 151185"/>
                    <a:gd name="connsiteX3" fmla="*/ 36576 w 36576"/>
                    <a:gd name="connsiteY3" fmla="*/ 20724 h 151185"/>
                    <a:gd name="connsiteX4" fmla="*/ 36576 w 36576"/>
                    <a:gd name="connsiteY4" fmla="*/ 9754 h 151185"/>
                    <a:gd name="connsiteX5" fmla="*/ 36576 w 36576"/>
                    <a:gd name="connsiteY5" fmla="*/ 0 h 151185"/>
                    <a:gd name="connsiteX6" fmla="*/ 0 w 36576"/>
                    <a:gd name="connsiteY6" fmla="*/ 0 h 151185"/>
                    <a:gd name="connsiteX7" fmla="*/ 0 w 36576"/>
                    <a:gd name="connsiteY7" fmla="*/ 151185 h 151185"/>
                    <a:gd name="connsiteX8" fmla="*/ 36576 w 36576"/>
                    <a:gd name="connsiteY8" fmla="*/ 151185 h 151185"/>
                    <a:gd name="connsiteX9" fmla="*/ 36576 w 36576"/>
                    <a:gd name="connsiteY9" fmla="*/ 141432 h 151185"/>
                    <a:gd name="connsiteX10" fmla="*/ 36576 w 36576"/>
                    <a:gd name="connsiteY10" fmla="*/ 130459 h 15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576" h="151185">
                      <a:moveTo>
                        <a:pt x="36576" y="130459"/>
                      </a:moveTo>
                      <a:lnTo>
                        <a:pt x="20726" y="130459"/>
                      </a:lnTo>
                      <a:lnTo>
                        <a:pt x="20726" y="20724"/>
                      </a:lnTo>
                      <a:lnTo>
                        <a:pt x="36576" y="20724"/>
                      </a:lnTo>
                      <a:lnTo>
                        <a:pt x="36576" y="9754"/>
                      </a:lnTo>
                      <a:lnTo>
                        <a:pt x="36576" y="0"/>
                      </a:lnTo>
                      <a:lnTo>
                        <a:pt x="0" y="0"/>
                      </a:lnTo>
                      <a:lnTo>
                        <a:pt x="0" y="151185"/>
                      </a:lnTo>
                      <a:lnTo>
                        <a:pt x="36576" y="151185"/>
                      </a:lnTo>
                      <a:lnTo>
                        <a:pt x="36576" y="141432"/>
                      </a:lnTo>
                      <a:lnTo>
                        <a:pt x="36576" y="130459"/>
                      </a:lnTo>
                      <a:close/>
                    </a:path>
                  </a:pathLst>
                </a:custGeom>
                <a:solidFill>
                  <a:srgbClr val="2C5967"/>
                </a:solidFill>
                <a:ln w="641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2B13815D-5142-435B-BA91-49ED44272B42}"/>
                    </a:ext>
                  </a:extLst>
                </p:cNvPr>
                <p:cNvSpPr/>
                <p:nvPr/>
              </p:nvSpPr>
              <p:spPr>
                <a:xfrm>
                  <a:off x="5022725" y="2620986"/>
                  <a:ext cx="36575" cy="151185"/>
                </a:xfrm>
                <a:custGeom>
                  <a:avLst/>
                  <a:gdLst>
                    <a:gd name="connsiteX0" fmla="*/ 36576 w 36575"/>
                    <a:gd name="connsiteY0" fmla="*/ 130459 h 151185"/>
                    <a:gd name="connsiteX1" fmla="*/ 20726 w 36575"/>
                    <a:gd name="connsiteY1" fmla="*/ 130459 h 151185"/>
                    <a:gd name="connsiteX2" fmla="*/ 20726 w 36575"/>
                    <a:gd name="connsiteY2" fmla="*/ 20724 h 151185"/>
                    <a:gd name="connsiteX3" fmla="*/ 36576 w 36575"/>
                    <a:gd name="connsiteY3" fmla="*/ 20724 h 151185"/>
                    <a:gd name="connsiteX4" fmla="*/ 36576 w 36575"/>
                    <a:gd name="connsiteY4" fmla="*/ 9754 h 151185"/>
                    <a:gd name="connsiteX5" fmla="*/ 36576 w 36575"/>
                    <a:gd name="connsiteY5" fmla="*/ 0 h 151185"/>
                    <a:gd name="connsiteX6" fmla="*/ 0 w 36575"/>
                    <a:gd name="connsiteY6" fmla="*/ 0 h 151185"/>
                    <a:gd name="connsiteX7" fmla="*/ 0 w 36575"/>
                    <a:gd name="connsiteY7" fmla="*/ 151185 h 151185"/>
                    <a:gd name="connsiteX8" fmla="*/ 36576 w 36575"/>
                    <a:gd name="connsiteY8" fmla="*/ 151185 h 151185"/>
                    <a:gd name="connsiteX9" fmla="*/ 36576 w 36575"/>
                    <a:gd name="connsiteY9" fmla="*/ 141432 h 151185"/>
                    <a:gd name="connsiteX10" fmla="*/ 36576 w 36575"/>
                    <a:gd name="connsiteY10" fmla="*/ 130459 h 15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575" h="151185">
                      <a:moveTo>
                        <a:pt x="36576" y="130459"/>
                      </a:moveTo>
                      <a:lnTo>
                        <a:pt x="20726" y="130459"/>
                      </a:lnTo>
                      <a:lnTo>
                        <a:pt x="20726" y="20724"/>
                      </a:lnTo>
                      <a:lnTo>
                        <a:pt x="36576" y="20724"/>
                      </a:lnTo>
                      <a:lnTo>
                        <a:pt x="36576" y="9754"/>
                      </a:lnTo>
                      <a:lnTo>
                        <a:pt x="36576" y="0"/>
                      </a:lnTo>
                      <a:lnTo>
                        <a:pt x="0" y="0"/>
                      </a:lnTo>
                      <a:lnTo>
                        <a:pt x="0" y="151185"/>
                      </a:lnTo>
                      <a:lnTo>
                        <a:pt x="36576" y="151185"/>
                      </a:lnTo>
                      <a:lnTo>
                        <a:pt x="36576" y="141432"/>
                      </a:lnTo>
                      <a:lnTo>
                        <a:pt x="36576" y="130459"/>
                      </a:lnTo>
                      <a:close/>
                    </a:path>
                  </a:pathLst>
                </a:custGeom>
                <a:solidFill>
                  <a:srgbClr val="2C5967"/>
                </a:solidFill>
                <a:ln w="641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BDBC24AA-F3B6-4725-9430-8E30EB0C8BCF}"/>
                    </a:ext>
                  </a:extLst>
                </p:cNvPr>
                <p:cNvSpPr/>
                <p:nvPr/>
              </p:nvSpPr>
              <p:spPr>
                <a:xfrm>
                  <a:off x="4970299" y="2620986"/>
                  <a:ext cx="36576" cy="151185"/>
                </a:xfrm>
                <a:custGeom>
                  <a:avLst/>
                  <a:gdLst>
                    <a:gd name="connsiteX0" fmla="*/ 36576 w 36576"/>
                    <a:gd name="connsiteY0" fmla="*/ 130459 h 151185"/>
                    <a:gd name="connsiteX1" fmla="*/ 20727 w 36576"/>
                    <a:gd name="connsiteY1" fmla="*/ 130459 h 151185"/>
                    <a:gd name="connsiteX2" fmla="*/ 20727 w 36576"/>
                    <a:gd name="connsiteY2" fmla="*/ 20724 h 151185"/>
                    <a:gd name="connsiteX3" fmla="*/ 36576 w 36576"/>
                    <a:gd name="connsiteY3" fmla="*/ 20724 h 151185"/>
                    <a:gd name="connsiteX4" fmla="*/ 36576 w 36576"/>
                    <a:gd name="connsiteY4" fmla="*/ 9754 h 151185"/>
                    <a:gd name="connsiteX5" fmla="*/ 36576 w 36576"/>
                    <a:gd name="connsiteY5" fmla="*/ 0 h 151185"/>
                    <a:gd name="connsiteX6" fmla="*/ 0 w 36576"/>
                    <a:gd name="connsiteY6" fmla="*/ 0 h 151185"/>
                    <a:gd name="connsiteX7" fmla="*/ 0 w 36576"/>
                    <a:gd name="connsiteY7" fmla="*/ 151185 h 151185"/>
                    <a:gd name="connsiteX8" fmla="*/ 36576 w 36576"/>
                    <a:gd name="connsiteY8" fmla="*/ 151185 h 151185"/>
                    <a:gd name="connsiteX9" fmla="*/ 36576 w 36576"/>
                    <a:gd name="connsiteY9" fmla="*/ 141432 h 151185"/>
                    <a:gd name="connsiteX10" fmla="*/ 36576 w 36576"/>
                    <a:gd name="connsiteY10" fmla="*/ 130459 h 15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576" h="151185">
                      <a:moveTo>
                        <a:pt x="36576" y="130459"/>
                      </a:moveTo>
                      <a:lnTo>
                        <a:pt x="20727" y="130459"/>
                      </a:lnTo>
                      <a:lnTo>
                        <a:pt x="20727" y="20724"/>
                      </a:lnTo>
                      <a:lnTo>
                        <a:pt x="36576" y="20724"/>
                      </a:lnTo>
                      <a:lnTo>
                        <a:pt x="36576" y="9754"/>
                      </a:lnTo>
                      <a:lnTo>
                        <a:pt x="36576" y="0"/>
                      </a:lnTo>
                      <a:lnTo>
                        <a:pt x="0" y="0"/>
                      </a:lnTo>
                      <a:lnTo>
                        <a:pt x="0" y="151185"/>
                      </a:lnTo>
                      <a:lnTo>
                        <a:pt x="36576" y="151185"/>
                      </a:lnTo>
                      <a:lnTo>
                        <a:pt x="36576" y="141432"/>
                      </a:lnTo>
                      <a:lnTo>
                        <a:pt x="36576" y="130459"/>
                      </a:lnTo>
                      <a:close/>
                    </a:path>
                  </a:pathLst>
                </a:custGeom>
                <a:solidFill>
                  <a:srgbClr val="2C5967"/>
                </a:solidFill>
                <a:ln w="641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684C5E0B-9DDE-4905-8966-32A3E2722226}"/>
                    </a:ext>
                  </a:extLst>
                </p:cNvPr>
                <p:cNvSpPr/>
                <p:nvPr/>
              </p:nvSpPr>
              <p:spPr>
                <a:xfrm>
                  <a:off x="4917867" y="2620986"/>
                  <a:ext cx="36575" cy="151185"/>
                </a:xfrm>
                <a:custGeom>
                  <a:avLst/>
                  <a:gdLst>
                    <a:gd name="connsiteX0" fmla="*/ 36576 w 36575"/>
                    <a:gd name="connsiteY0" fmla="*/ 130459 h 151185"/>
                    <a:gd name="connsiteX1" fmla="*/ 20726 w 36575"/>
                    <a:gd name="connsiteY1" fmla="*/ 130459 h 151185"/>
                    <a:gd name="connsiteX2" fmla="*/ 20726 w 36575"/>
                    <a:gd name="connsiteY2" fmla="*/ 20724 h 151185"/>
                    <a:gd name="connsiteX3" fmla="*/ 36576 w 36575"/>
                    <a:gd name="connsiteY3" fmla="*/ 20724 h 151185"/>
                    <a:gd name="connsiteX4" fmla="*/ 36576 w 36575"/>
                    <a:gd name="connsiteY4" fmla="*/ 9754 h 151185"/>
                    <a:gd name="connsiteX5" fmla="*/ 36576 w 36575"/>
                    <a:gd name="connsiteY5" fmla="*/ 0 h 151185"/>
                    <a:gd name="connsiteX6" fmla="*/ 0 w 36575"/>
                    <a:gd name="connsiteY6" fmla="*/ 0 h 151185"/>
                    <a:gd name="connsiteX7" fmla="*/ 0 w 36575"/>
                    <a:gd name="connsiteY7" fmla="*/ 151185 h 151185"/>
                    <a:gd name="connsiteX8" fmla="*/ 36576 w 36575"/>
                    <a:gd name="connsiteY8" fmla="*/ 151185 h 151185"/>
                    <a:gd name="connsiteX9" fmla="*/ 36576 w 36575"/>
                    <a:gd name="connsiteY9" fmla="*/ 141432 h 151185"/>
                    <a:gd name="connsiteX10" fmla="*/ 36576 w 36575"/>
                    <a:gd name="connsiteY10" fmla="*/ 130459 h 15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575" h="151185">
                      <a:moveTo>
                        <a:pt x="36576" y="130459"/>
                      </a:moveTo>
                      <a:lnTo>
                        <a:pt x="20726" y="130459"/>
                      </a:lnTo>
                      <a:lnTo>
                        <a:pt x="20726" y="20724"/>
                      </a:lnTo>
                      <a:lnTo>
                        <a:pt x="36576" y="20724"/>
                      </a:lnTo>
                      <a:lnTo>
                        <a:pt x="36576" y="9754"/>
                      </a:lnTo>
                      <a:lnTo>
                        <a:pt x="36576" y="0"/>
                      </a:lnTo>
                      <a:lnTo>
                        <a:pt x="0" y="0"/>
                      </a:lnTo>
                      <a:lnTo>
                        <a:pt x="0" y="151185"/>
                      </a:lnTo>
                      <a:lnTo>
                        <a:pt x="36576" y="151185"/>
                      </a:lnTo>
                      <a:lnTo>
                        <a:pt x="36576" y="141432"/>
                      </a:lnTo>
                      <a:lnTo>
                        <a:pt x="36576" y="130459"/>
                      </a:lnTo>
                      <a:close/>
                    </a:path>
                  </a:pathLst>
                </a:custGeom>
                <a:solidFill>
                  <a:srgbClr val="2C5967"/>
                </a:solidFill>
                <a:ln w="641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58826F2-E084-4EA8-AE57-8A064689286A}"/>
                    </a:ext>
                  </a:extLst>
                </p:cNvPr>
                <p:cNvSpPr/>
                <p:nvPr/>
              </p:nvSpPr>
              <p:spPr>
                <a:xfrm>
                  <a:off x="4876415" y="2578313"/>
                  <a:ext cx="330409" cy="235310"/>
                </a:xfrm>
                <a:custGeom>
                  <a:avLst/>
                  <a:gdLst>
                    <a:gd name="connsiteX0" fmla="*/ 298711 w 330409"/>
                    <a:gd name="connsiteY0" fmla="*/ 4877 h 235310"/>
                    <a:gd name="connsiteX1" fmla="*/ 31699 w 330409"/>
                    <a:gd name="connsiteY1" fmla="*/ 4877 h 235310"/>
                    <a:gd name="connsiteX2" fmla="*/ 31699 w 330409"/>
                    <a:gd name="connsiteY2" fmla="*/ 0 h 235310"/>
                    <a:gd name="connsiteX3" fmla="*/ 0 w 330409"/>
                    <a:gd name="connsiteY3" fmla="*/ 0 h 235310"/>
                    <a:gd name="connsiteX4" fmla="*/ 0 w 330409"/>
                    <a:gd name="connsiteY4" fmla="*/ 4877 h 235310"/>
                    <a:gd name="connsiteX5" fmla="*/ 0 w 330409"/>
                    <a:gd name="connsiteY5" fmla="*/ 36577 h 235310"/>
                    <a:gd name="connsiteX6" fmla="*/ 0 w 330409"/>
                    <a:gd name="connsiteY6" fmla="*/ 198735 h 235310"/>
                    <a:gd name="connsiteX7" fmla="*/ 0 w 330409"/>
                    <a:gd name="connsiteY7" fmla="*/ 230434 h 235310"/>
                    <a:gd name="connsiteX8" fmla="*/ 0 w 330409"/>
                    <a:gd name="connsiteY8" fmla="*/ 235311 h 235310"/>
                    <a:gd name="connsiteX9" fmla="*/ 31699 w 330409"/>
                    <a:gd name="connsiteY9" fmla="*/ 235311 h 235310"/>
                    <a:gd name="connsiteX10" fmla="*/ 31699 w 330409"/>
                    <a:gd name="connsiteY10" fmla="*/ 230434 h 235310"/>
                    <a:gd name="connsiteX11" fmla="*/ 298711 w 330409"/>
                    <a:gd name="connsiteY11" fmla="*/ 230434 h 235310"/>
                    <a:gd name="connsiteX12" fmla="*/ 298711 w 330409"/>
                    <a:gd name="connsiteY12" fmla="*/ 235311 h 235310"/>
                    <a:gd name="connsiteX13" fmla="*/ 330410 w 330409"/>
                    <a:gd name="connsiteY13" fmla="*/ 235311 h 235310"/>
                    <a:gd name="connsiteX14" fmla="*/ 330410 w 330409"/>
                    <a:gd name="connsiteY14" fmla="*/ 230434 h 235310"/>
                    <a:gd name="connsiteX15" fmla="*/ 330410 w 330409"/>
                    <a:gd name="connsiteY15" fmla="*/ 198735 h 235310"/>
                    <a:gd name="connsiteX16" fmla="*/ 330410 w 330409"/>
                    <a:gd name="connsiteY16" fmla="*/ 36577 h 235310"/>
                    <a:gd name="connsiteX17" fmla="*/ 330410 w 330409"/>
                    <a:gd name="connsiteY17" fmla="*/ 4877 h 235310"/>
                    <a:gd name="connsiteX18" fmla="*/ 330410 w 330409"/>
                    <a:gd name="connsiteY18" fmla="*/ 0 h 235310"/>
                    <a:gd name="connsiteX19" fmla="*/ 298711 w 330409"/>
                    <a:gd name="connsiteY19" fmla="*/ 0 h 235310"/>
                    <a:gd name="connsiteX20" fmla="*/ 298711 w 330409"/>
                    <a:gd name="connsiteY20" fmla="*/ 4877 h 235310"/>
                    <a:gd name="connsiteX21" fmla="*/ 308464 w 330409"/>
                    <a:gd name="connsiteY21" fmla="*/ 198735 h 235310"/>
                    <a:gd name="connsiteX22" fmla="*/ 308464 w 330409"/>
                    <a:gd name="connsiteY22" fmla="*/ 209708 h 235310"/>
                    <a:gd name="connsiteX23" fmla="*/ 20726 w 330409"/>
                    <a:gd name="connsiteY23" fmla="*/ 209708 h 235310"/>
                    <a:gd name="connsiteX24" fmla="*/ 20726 w 330409"/>
                    <a:gd name="connsiteY24" fmla="*/ 198735 h 235310"/>
                    <a:gd name="connsiteX25" fmla="*/ 20726 w 330409"/>
                    <a:gd name="connsiteY25" fmla="*/ 36577 h 235310"/>
                    <a:gd name="connsiteX26" fmla="*/ 20726 w 330409"/>
                    <a:gd name="connsiteY26" fmla="*/ 25604 h 235310"/>
                    <a:gd name="connsiteX27" fmla="*/ 308464 w 330409"/>
                    <a:gd name="connsiteY27" fmla="*/ 25604 h 235310"/>
                    <a:gd name="connsiteX28" fmla="*/ 308464 w 330409"/>
                    <a:gd name="connsiteY28" fmla="*/ 36577 h 235310"/>
                    <a:gd name="connsiteX29" fmla="*/ 308464 w 330409"/>
                    <a:gd name="connsiteY29" fmla="*/ 198735 h 23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0409" h="235310">
                      <a:moveTo>
                        <a:pt x="298711" y="4877"/>
                      </a:moveTo>
                      <a:lnTo>
                        <a:pt x="31699" y="4877"/>
                      </a:lnTo>
                      <a:lnTo>
                        <a:pt x="31699" y="0"/>
                      </a:lnTo>
                      <a:lnTo>
                        <a:pt x="0" y="0"/>
                      </a:lnTo>
                      <a:lnTo>
                        <a:pt x="0" y="4877"/>
                      </a:lnTo>
                      <a:lnTo>
                        <a:pt x="0" y="36577"/>
                      </a:lnTo>
                      <a:lnTo>
                        <a:pt x="0" y="198735"/>
                      </a:lnTo>
                      <a:lnTo>
                        <a:pt x="0" y="230434"/>
                      </a:lnTo>
                      <a:lnTo>
                        <a:pt x="0" y="235311"/>
                      </a:lnTo>
                      <a:lnTo>
                        <a:pt x="31699" y="235311"/>
                      </a:lnTo>
                      <a:lnTo>
                        <a:pt x="31699" y="230434"/>
                      </a:lnTo>
                      <a:lnTo>
                        <a:pt x="298711" y="230434"/>
                      </a:lnTo>
                      <a:lnTo>
                        <a:pt x="298711" y="235311"/>
                      </a:lnTo>
                      <a:lnTo>
                        <a:pt x="330410" y="235311"/>
                      </a:lnTo>
                      <a:lnTo>
                        <a:pt x="330410" y="230434"/>
                      </a:lnTo>
                      <a:lnTo>
                        <a:pt x="330410" y="198735"/>
                      </a:lnTo>
                      <a:lnTo>
                        <a:pt x="330410" y="36577"/>
                      </a:lnTo>
                      <a:lnTo>
                        <a:pt x="330410" y="4877"/>
                      </a:lnTo>
                      <a:lnTo>
                        <a:pt x="330410" y="0"/>
                      </a:lnTo>
                      <a:lnTo>
                        <a:pt x="298711" y="0"/>
                      </a:lnTo>
                      <a:lnTo>
                        <a:pt x="298711" y="4877"/>
                      </a:lnTo>
                      <a:close/>
                      <a:moveTo>
                        <a:pt x="308464" y="198735"/>
                      </a:moveTo>
                      <a:lnTo>
                        <a:pt x="308464" y="209708"/>
                      </a:lnTo>
                      <a:lnTo>
                        <a:pt x="20726" y="209708"/>
                      </a:lnTo>
                      <a:lnTo>
                        <a:pt x="20726" y="198735"/>
                      </a:lnTo>
                      <a:lnTo>
                        <a:pt x="20726" y="36577"/>
                      </a:lnTo>
                      <a:lnTo>
                        <a:pt x="20726" y="25604"/>
                      </a:lnTo>
                      <a:lnTo>
                        <a:pt x="308464" y="25604"/>
                      </a:lnTo>
                      <a:lnTo>
                        <a:pt x="308464" y="36577"/>
                      </a:lnTo>
                      <a:lnTo>
                        <a:pt x="308464" y="198735"/>
                      </a:lnTo>
                      <a:close/>
                    </a:path>
                  </a:pathLst>
                </a:custGeom>
                <a:solidFill>
                  <a:srgbClr val="2C5967"/>
                </a:solidFill>
                <a:ln w="6417" cap="flat">
                  <a:noFill/>
                  <a:prstDash val="solid"/>
                  <a:miter/>
                </a:ln>
              </p:spPr>
              <p:txBody>
                <a:bodyPr rtlCol="0" anchor="ctr"/>
                <a:lstStyle/>
                <a:p>
                  <a:endParaRPr lang="en-US"/>
                </a:p>
              </p:txBody>
            </p:sp>
          </p:grpSp>
        </p:grpSp>
        <p:grpSp>
          <p:nvGrpSpPr>
            <p:cNvPr id="126" name="Graphic 3">
              <a:extLst>
                <a:ext uri="{FF2B5EF4-FFF2-40B4-BE49-F238E27FC236}">
                  <a16:creationId xmlns:a16="http://schemas.microsoft.com/office/drawing/2014/main" id="{4CAB7887-E23F-454C-A38A-B02949109946}"/>
                </a:ext>
              </a:extLst>
            </p:cNvPr>
            <p:cNvGrpSpPr/>
            <p:nvPr/>
          </p:nvGrpSpPr>
          <p:grpSpPr>
            <a:xfrm>
              <a:off x="4716276" y="2831052"/>
              <a:ext cx="654517" cy="237423"/>
              <a:chOff x="4716276" y="2831052"/>
              <a:chExt cx="654517" cy="237423"/>
            </a:xfrm>
            <a:solidFill>
              <a:srgbClr val="000000"/>
            </a:solidFill>
          </p:grpSpPr>
          <p:sp>
            <p:nvSpPr>
              <p:cNvPr id="127" name="TextBox 126">
                <a:extLst>
                  <a:ext uri="{FF2B5EF4-FFF2-40B4-BE49-F238E27FC236}">
                    <a16:creationId xmlns:a16="http://schemas.microsoft.com/office/drawing/2014/main" id="{D59F4869-7181-4AB4-BCE0-4AA5B671962B}"/>
                  </a:ext>
                </a:extLst>
              </p:cNvPr>
              <p:cNvSpPr txBox="1"/>
              <p:nvPr/>
            </p:nvSpPr>
            <p:spPr>
              <a:xfrm>
                <a:off x="4624836" y="2785332"/>
                <a:ext cx="83739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OCI Container</a:t>
                </a:r>
              </a:p>
            </p:txBody>
          </p:sp>
          <p:sp>
            <p:nvSpPr>
              <p:cNvPr id="128" name="TextBox 127">
                <a:extLst>
                  <a:ext uri="{FF2B5EF4-FFF2-40B4-BE49-F238E27FC236}">
                    <a16:creationId xmlns:a16="http://schemas.microsoft.com/office/drawing/2014/main" id="{558BD86A-BDFC-432C-98F3-3B55FD504CAB}"/>
                  </a:ext>
                </a:extLst>
              </p:cNvPr>
              <p:cNvSpPr txBox="1"/>
              <p:nvPr/>
            </p:nvSpPr>
            <p:spPr>
              <a:xfrm>
                <a:off x="4780797" y="2888001"/>
                <a:ext cx="52297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a:t>
                </a:r>
              </a:p>
            </p:txBody>
          </p:sp>
        </p:grpSp>
      </p:grpSp>
      <p:grpSp>
        <p:nvGrpSpPr>
          <p:cNvPr id="129" name="Graphic 3">
            <a:extLst>
              <a:ext uri="{FF2B5EF4-FFF2-40B4-BE49-F238E27FC236}">
                <a16:creationId xmlns:a16="http://schemas.microsoft.com/office/drawing/2014/main" id="{ACC5BD8A-CDEB-431E-9EA9-D0F06014F903}"/>
              </a:ext>
            </a:extLst>
          </p:cNvPr>
          <p:cNvGrpSpPr/>
          <p:nvPr/>
        </p:nvGrpSpPr>
        <p:grpSpPr>
          <a:xfrm>
            <a:off x="5690686" y="1608274"/>
            <a:ext cx="622433" cy="653337"/>
            <a:chOff x="5690686" y="2312469"/>
            <a:chExt cx="622433" cy="653337"/>
          </a:xfrm>
        </p:grpSpPr>
        <p:grpSp>
          <p:nvGrpSpPr>
            <p:cNvPr id="130" name="Graphic 3">
              <a:extLst>
                <a:ext uri="{FF2B5EF4-FFF2-40B4-BE49-F238E27FC236}">
                  <a16:creationId xmlns:a16="http://schemas.microsoft.com/office/drawing/2014/main" id="{DC2BD87D-0D65-4D5D-B710-8C5EBD2137CE}"/>
                </a:ext>
              </a:extLst>
            </p:cNvPr>
            <p:cNvGrpSpPr/>
            <p:nvPr/>
          </p:nvGrpSpPr>
          <p:grpSpPr>
            <a:xfrm>
              <a:off x="5743073" y="2312469"/>
              <a:ext cx="513347" cy="513347"/>
              <a:chOff x="5743073" y="2312469"/>
              <a:chExt cx="513347" cy="513347"/>
            </a:xfrm>
          </p:grpSpPr>
          <p:grpSp>
            <p:nvGrpSpPr>
              <p:cNvPr id="132" name="Graphic 3">
                <a:extLst>
                  <a:ext uri="{FF2B5EF4-FFF2-40B4-BE49-F238E27FC236}">
                    <a16:creationId xmlns:a16="http://schemas.microsoft.com/office/drawing/2014/main" id="{439482DB-740B-495D-AF14-AC33E89CAC2A}"/>
                  </a:ext>
                </a:extLst>
              </p:cNvPr>
              <p:cNvGrpSpPr/>
              <p:nvPr/>
            </p:nvGrpSpPr>
            <p:grpSpPr>
              <a:xfrm>
                <a:off x="5743073" y="2312469"/>
                <a:ext cx="513347" cy="513347"/>
                <a:chOff x="5743073" y="2312469"/>
                <a:chExt cx="513347" cy="513347"/>
              </a:xfrm>
              <a:solidFill>
                <a:srgbClr val="FFFFFF"/>
              </a:solidFill>
            </p:grpSpPr>
            <p:sp>
              <p:nvSpPr>
                <p:cNvPr id="134" name="Freeform: Shape 133">
                  <a:extLst>
                    <a:ext uri="{FF2B5EF4-FFF2-40B4-BE49-F238E27FC236}">
                      <a16:creationId xmlns:a16="http://schemas.microsoft.com/office/drawing/2014/main" id="{90601988-2AD9-4120-B5BA-A46356220414}"/>
                    </a:ext>
                  </a:extLst>
                </p:cNvPr>
                <p:cNvSpPr/>
                <p:nvPr/>
              </p:nvSpPr>
              <p:spPr>
                <a:xfrm>
                  <a:off x="5749156" y="2318569"/>
                  <a:ext cx="498748" cy="499931"/>
                </a:xfrm>
                <a:custGeom>
                  <a:avLst/>
                  <a:gdLst>
                    <a:gd name="connsiteX0" fmla="*/ 249371 w 498748"/>
                    <a:gd name="connsiteY0" fmla="*/ 499932 h 499931"/>
                    <a:gd name="connsiteX1" fmla="*/ 217743 w 498748"/>
                    <a:gd name="connsiteY1" fmla="*/ 479205 h 499931"/>
                    <a:gd name="connsiteX2" fmla="*/ 210447 w 498748"/>
                    <a:gd name="connsiteY2" fmla="*/ 477986 h 499931"/>
                    <a:gd name="connsiteX3" fmla="*/ 183682 w 498748"/>
                    <a:gd name="connsiteY3" fmla="*/ 490178 h 499931"/>
                    <a:gd name="connsiteX4" fmla="*/ 149622 w 498748"/>
                    <a:gd name="connsiteY4" fmla="*/ 458479 h 499931"/>
                    <a:gd name="connsiteX5" fmla="*/ 41357 w 498748"/>
                    <a:gd name="connsiteY5" fmla="*/ 349957 h 499931"/>
                    <a:gd name="connsiteX6" fmla="*/ 9728 w 498748"/>
                    <a:gd name="connsiteY6" fmla="*/ 315813 h 499931"/>
                    <a:gd name="connsiteX7" fmla="*/ 21894 w 498748"/>
                    <a:gd name="connsiteY7" fmla="*/ 288986 h 499931"/>
                    <a:gd name="connsiteX8" fmla="*/ 20682 w 498748"/>
                    <a:gd name="connsiteY8" fmla="*/ 281670 h 499931"/>
                    <a:gd name="connsiteX9" fmla="*/ 0 w 498748"/>
                    <a:gd name="connsiteY9" fmla="*/ 249967 h 499931"/>
                    <a:gd name="connsiteX10" fmla="*/ 20682 w 498748"/>
                    <a:gd name="connsiteY10" fmla="*/ 218264 h 499931"/>
                    <a:gd name="connsiteX11" fmla="*/ 21894 w 498748"/>
                    <a:gd name="connsiteY11" fmla="*/ 210948 h 499931"/>
                    <a:gd name="connsiteX12" fmla="*/ 9728 w 498748"/>
                    <a:gd name="connsiteY12" fmla="*/ 184122 h 499931"/>
                    <a:gd name="connsiteX13" fmla="*/ 41357 w 498748"/>
                    <a:gd name="connsiteY13" fmla="*/ 149980 h 499931"/>
                    <a:gd name="connsiteX14" fmla="*/ 149622 w 498748"/>
                    <a:gd name="connsiteY14" fmla="*/ 41458 h 499931"/>
                    <a:gd name="connsiteX15" fmla="*/ 183682 w 498748"/>
                    <a:gd name="connsiteY15" fmla="*/ 9755 h 499931"/>
                    <a:gd name="connsiteX16" fmla="*/ 210447 w 498748"/>
                    <a:gd name="connsiteY16" fmla="*/ 21948 h 499931"/>
                    <a:gd name="connsiteX17" fmla="*/ 217743 w 498748"/>
                    <a:gd name="connsiteY17" fmla="*/ 20729 h 499931"/>
                    <a:gd name="connsiteX18" fmla="*/ 249371 w 498748"/>
                    <a:gd name="connsiteY18" fmla="*/ 0 h 499931"/>
                    <a:gd name="connsiteX19" fmla="*/ 281000 w 498748"/>
                    <a:gd name="connsiteY19" fmla="*/ 20729 h 499931"/>
                    <a:gd name="connsiteX20" fmla="*/ 288302 w 498748"/>
                    <a:gd name="connsiteY20" fmla="*/ 21948 h 499931"/>
                    <a:gd name="connsiteX21" fmla="*/ 315061 w 498748"/>
                    <a:gd name="connsiteY21" fmla="*/ 9755 h 499931"/>
                    <a:gd name="connsiteX22" fmla="*/ 349121 w 498748"/>
                    <a:gd name="connsiteY22" fmla="*/ 41458 h 499931"/>
                    <a:gd name="connsiteX23" fmla="*/ 457386 w 498748"/>
                    <a:gd name="connsiteY23" fmla="*/ 149980 h 499931"/>
                    <a:gd name="connsiteX24" fmla="*/ 489015 w 498748"/>
                    <a:gd name="connsiteY24" fmla="*/ 184122 h 499931"/>
                    <a:gd name="connsiteX25" fmla="*/ 476855 w 498748"/>
                    <a:gd name="connsiteY25" fmla="*/ 210948 h 499931"/>
                    <a:gd name="connsiteX26" fmla="*/ 478068 w 498748"/>
                    <a:gd name="connsiteY26" fmla="*/ 218264 h 499931"/>
                    <a:gd name="connsiteX27" fmla="*/ 498749 w 498748"/>
                    <a:gd name="connsiteY27" fmla="*/ 249967 h 499931"/>
                    <a:gd name="connsiteX28" fmla="*/ 478068 w 498748"/>
                    <a:gd name="connsiteY28" fmla="*/ 281670 h 499931"/>
                    <a:gd name="connsiteX29" fmla="*/ 476855 w 498748"/>
                    <a:gd name="connsiteY29" fmla="*/ 288986 h 499931"/>
                    <a:gd name="connsiteX30" fmla="*/ 489015 w 498748"/>
                    <a:gd name="connsiteY30" fmla="*/ 315813 h 499931"/>
                    <a:gd name="connsiteX31" fmla="*/ 457386 w 498748"/>
                    <a:gd name="connsiteY31" fmla="*/ 349957 h 499931"/>
                    <a:gd name="connsiteX32" fmla="*/ 349121 w 498748"/>
                    <a:gd name="connsiteY32" fmla="*/ 458479 h 499931"/>
                    <a:gd name="connsiteX33" fmla="*/ 315061 w 498748"/>
                    <a:gd name="connsiteY33" fmla="*/ 490178 h 499931"/>
                    <a:gd name="connsiteX34" fmla="*/ 288302 w 498748"/>
                    <a:gd name="connsiteY34" fmla="*/ 477986 h 499931"/>
                    <a:gd name="connsiteX35" fmla="*/ 281000 w 498748"/>
                    <a:gd name="connsiteY35" fmla="*/ 479205 h 499931"/>
                    <a:gd name="connsiteX36" fmla="*/ 249371 w 498748"/>
                    <a:gd name="connsiteY36" fmla="*/ 499932 h 4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8748" h="499931">
                      <a:moveTo>
                        <a:pt x="249371" y="499932"/>
                      </a:moveTo>
                      <a:cubicBezTo>
                        <a:pt x="235992" y="499932"/>
                        <a:pt x="223826" y="491397"/>
                        <a:pt x="217743" y="479205"/>
                      </a:cubicBezTo>
                      <a:cubicBezTo>
                        <a:pt x="215311" y="479205"/>
                        <a:pt x="212879" y="477986"/>
                        <a:pt x="210447" y="477986"/>
                      </a:cubicBezTo>
                      <a:cubicBezTo>
                        <a:pt x="204364" y="486520"/>
                        <a:pt x="194636" y="490178"/>
                        <a:pt x="183682" y="490178"/>
                      </a:cubicBezTo>
                      <a:cubicBezTo>
                        <a:pt x="165439" y="490178"/>
                        <a:pt x="150841" y="475548"/>
                        <a:pt x="149622" y="458479"/>
                      </a:cubicBezTo>
                      <a:cubicBezTo>
                        <a:pt x="102182" y="435308"/>
                        <a:pt x="64470" y="397506"/>
                        <a:pt x="41357" y="349957"/>
                      </a:cubicBezTo>
                      <a:cubicBezTo>
                        <a:pt x="23113" y="348732"/>
                        <a:pt x="9728" y="334101"/>
                        <a:pt x="9728" y="315813"/>
                      </a:cubicBezTo>
                      <a:cubicBezTo>
                        <a:pt x="9728" y="304838"/>
                        <a:pt x="14598" y="296303"/>
                        <a:pt x="21894" y="288986"/>
                      </a:cubicBezTo>
                      <a:cubicBezTo>
                        <a:pt x="21894" y="286548"/>
                        <a:pt x="20682" y="284109"/>
                        <a:pt x="20682" y="281670"/>
                      </a:cubicBezTo>
                      <a:cubicBezTo>
                        <a:pt x="8515" y="276793"/>
                        <a:pt x="0" y="263380"/>
                        <a:pt x="0" y="249967"/>
                      </a:cubicBezTo>
                      <a:cubicBezTo>
                        <a:pt x="0" y="236554"/>
                        <a:pt x="8515" y="224361"/>
                        <a:pt x="20682" y="218264"/>
                      </a:cubicBezTo>
                      <a:cubicBezTo>
                        <a:pt x="20682" y="215825"/>
                        <a:pt x="21894" y="213386"/>
                        <a:pt x="21894" y="210948"/>
                      </a:cubicBezTo>
                      <a:cubicBezTo>
                        <a:pt x="13379" y="204851"/>
                        <a:pt x="9728" y="195096"/>
                        <a:pt x="9728" y="184122"/>
                      </a:cubicBezTo>
                      <a:cubicBezTo>
                        <a:pt x="9728" y="165832"/>
                        <a:pt x="24326" y="151199"/>
                        <a:pt x="41357" y="149980"/>
                      </a:cubicBezTo>
                      <a:cubicBezTo>
                        <a:pt x="64470" y="102426"/>
                        <a:pt x="102182" y="64625"/>
                        <a:pt x="149622" y="41458"/>
                      </a:cubicBezTo>
                      <a:cubicBezTo>
                        <a:pt x="150841" y="23167"/>
                        <a:pt x="165439" y="9755"/>
                        <a:pt x="183682" y="9755"/>
                      </a:cubicBezTo>
                      <a:cubicBezTo>
                        <a:pt x="194636" y="9755"/>
                        <a:pt x="203151" y="14632"/>
                        <a:pt x="210447" y="21948"/>
                      </a:cubicBezTo>
                      <a:cubicBezTo>
                        <a:pt x="212879" y="21948"/>
                        <a:pt x="215311" y="20729"/>
                        <a:pt x="217743" y="20729"/>
                      </a:cubicBezTo>
                      <a:cubicBezTo>
                        <a:pt x="222613" y="8536"/>
                        <a:pt x="235992" y="0"/>
                        <a:pt x="249371" y="0"/>
                      </a:cubicBezTo>
                      <a:cubicBezTo>
                        <a:pt x="262757" y="0"/>
                        <a:pt x="274917" y="8536"/>
                        <a:pt x="281000" y="20729"/>
                      </a:cubicBezTo>
                      <a:cubicBezTo>
                        <a:pt x="283432" y="20729"/>
                        <a:pt x="285870" y="21948"/>
                        <a:pt x="288302" y="21948"/>
                      </a:cubicBezTo>
                      <a:cubicBezTo>
                        <a:pt x="294386" y="13412"/>
                        <a:pt x="304113" y="9755"/>
                        <a:pt x="315061" y="9755"/>
                      </a:cubicBezTo>
                      <a:cubicBezTo>
                        <a:pt x="333310" y="9755"/>
                        <a:pt x="347908" y="24387"/>
                        <a:pt x="349121" y="41458"/>
                      </a:cubicBezTo>
                      <a:cubicBezTo>
                        <a:pt x="396567" y="64625"/>
                        <a:pt x="434279" y="102426"/>
                        <a:pt x="457386" y="149980"/>
                      </a:cubicBezTo>
                      <a:cubicBezTo>
                        <a:pt x="475636" y="151199"/>
                        <a:pt x="489015" y="165832"/>
                        <a:pt x="489015" y="184122"/>
                      </a:cubicBezTo>
                      <a:cubicBezTo>
                        <a:pt x="489015" y="195096"/>
                        <a:pt x="484151" y="203632"/>
                        <a:pt x="476855" y="210948"/>
                      </a:cubicBezTo>
                      <a:cubicBezTo>
                        <a:pt x="476855" y="213386"/>
                        <a:pt x="478068" y="215825"/>
                        <a:pt x="478068" y="218264"/>
                      </a:cubicBezTo>
                      <a:cubicBezTo>
                        <a:pt x="490234" y="223141"/>
                        <a:pt x="498749" y="236554"/>
                        <a:pt x="498749" y="249967"/>
                      </a:cubicBezTo>
                      <a:cubicBezTo>
                        <a:pt x="498749" y="263380"/>
                        <a:pt x="490234" y="275574"/>
                        <a:pt x="478068" y="281670"/>
                      </a:cubicBezTo>
                      <a:cubicBezTo>
                        <a:pt x="478068" y="284109"/>
                        <a:pt x="476855" y="286548"/>
                        <a:pt x="476855" y="288986"/>
                      </a:cubicBezTo>
                      <a:cubicBezTo>
                        <a:pt x="485370" y="295083"/>
                        <a:pt x="489015" y="304838"/>
                        <a:pt x="489015" y="315813"/>
                      </a:cubicBezTo>
                      <a:cubicBezTo>
                        <a:pt x="489015" y="334101"/>
                        <a:pt x="474416" y="348732"/>
                        <a:pt x="457386" y="349957"/>
                      </a:cubicBezTo>
                      <a:cubicBezTo>
                        <a:pt x="434279" y="397506"/>
                        <a:pt x="396567" y="435308"/>
                        <a:pt x="349121" y="458479"/>
                      </a:cubicBezTo>
                      <a:cubicBezTo>
                        <a:pt x="347908" y="476767"/>
                        <a:pt x="333310" y="490178"/>
                        <a:pt x="315061" y="490178"/>
                      </a:cubicBezTo>
                      <a:cubicBezTo>
                        <a:pt x="304113" y="490178"/>
                        <a:pt x="295598" y="485301"/>
                        <a:pt x="288302" y="477986"/>
                      </a:cubicBezTo>
                      <a:cubicBezTo>
                        <a:pt x="285870" y="477986"/>
                        <a:pt x="283432" y="479205"/>
                        <a:pt x="281000" y="479205"/>
                      </a:cubicBezTo>
                      <a:cubicBezTo>
                        <a:pt x="274917" y="491397"/>
                        <a:pt x="262757" y="499932"/>
                        <a:pt x="249371" y="499932"/>
                      </a:cubicBezTo>
                      <a:close/>
                    </a:path>
                  </a:pathLst>
                </a:custGeom>
                <a:solidFill>
                  <a:srgbClr val="FFFFFF"/>
                </a:solidFill>
                <a:ln w="641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82C19614-600C-4775-8B3E-ADA1C44E998B}"/>
                    </a:ext>
                  </a:extLst>
                </p:cNvPr>
                <p:cNvSpPr/>
                <p:nvPr/>
              </p:nvSpPr>
              <p:spPr>
                <a:xfrm>
                  <a:off x="5743073" y="2312469"/>
                  <a:ext cx="513347" cy="513347"/>
                </a:xfrm>
                <a:custGeom>
                  <a:avLst/>
                  <a:gdLst>
                    <a:gd name="connsiteX0" fmla="*/ 255454 w 513347"/>
                    <a:gd name="connsiteY0" fmla="*/ 12193 h 513347"/>
                    <a:gd name="connsiteX1" fmla="*/ 282219 w 513347"/>
                    <a:gd name="connsiteY1" fmla="*/ 32922 h 513347"/>
                    <a:gd name="connsiteX2" fmla="*/ 296817 w 513347"/>
                    <a:gd name="connsiteY2" fmla="*/ 35361 h 513347"/>
                    <a:gd name="connsiteX3" fmla="*/ 321144 w 513347"/>
                    <a:gd name="connsiteY3" fmla="*/ 21948 h 513347"/>
                    <a:gd name="connsiteX4" fmla="*/ 349128 w 513347"/>
                    <a:gd name="connsiteY4" fmla="*/ 49994 h 513347"/>
                    <a:gd name="connsiteX5" fmla="*/ 349128 w 513347"/>
                    <a:gd name="connsiteY5" fmla="*/ 51213 h 513347"/>
                    <a:gd name="connsiteX6" fmla="*/ 459824 w 513347"/>
                    <a:gd name="connsiteY6" fmla="*/ 162174 h 513347"/>
                    <a:gd name="connsiteX7" fmla="*/ 461037 w 513347"/>
                    <a:gd name="connsiteY7" fmla="*/ 162174 h 513347"/>
                    <a:gd name="connsiteX8" fmla="*/ 489021 w 513347"/>
                    <a:gd name="connsiteY8" fmla="*/ 190219 h 513347"/>
                    <a:gd name="connsiteX9" fmla="*/ 475636 w 513347"/>
                    <a:gd name="connsiteY9" fmla="*/ 214606 h 513347"/>
                    <a:gd name="connsiteX10" fmla="*/ 478068 w 513347"/>
                    <a:gd name="connsiteY10" fmla="*/ 229238 h 513347"/>
                    <a:gd name="connsiteX11" fmla="*/ 498749 w 513347"/>
                    <a:gd name="connsiteY11" fmla="*/ 256064 h 513347"/>
                    <a:gd name="connsiteX12" fmla="*/ 478068 w 513347"/>
                    <a:gd name="connsiteY12" fmla="*/ 282890 h 513347"/>
                    <a:gd name="connsiteX13" fmla="*/ 475636 w 513347"/>
                    <a:gd name="connsiteY13" fmla="*/ 297522 h 513347"/>
                    <a:gd name="connsiteX14" fmla="*/ 489021 w 513347"/>
                    <a:gd name="connsiteY14" fmla="*/ 321907 h 513347"/>
                    <a:gd name="connsiteX15" fmla="*/ 461037 w 513347"/>
                    <a:gd name="connsiteY15" fmla="*/ 349955 h 513347"/>
                    <a:gd name="connsiteX16" fmla="*/ 459824 w 513347"/>
                    <a:gd name="connsiteY16" fmla="*/ 349955 h 513347"/>
                    <a:gd name="connsiteX17" fmla="*/ 349128 w 513347"/>
                    <a:gd name="connsiteY17" fmla="*/ 460915 h 513347"/>
                    <a:gd name="connsiteX18" fmla="*/ 349128 w 513347"/>
                    <a:gd name="connsiteY18" fmla="*/ 462135 h 513347"/>
                    <a:gd name="connsiteX19" fmla="*/ 321144 w 513347"/>
                    <a:gd name="connsiteY19" fmla="*/ 490183 h 513347"/>
                    <a:gd name="connsiteX20" fmla="*/ 296817 w 513347"/>
                    <a:gd name="connsiteY20" fmla="*/ 476765 h 513347"/>
                    <a:gd name="connsiteX21" fmla="*/ 282219 w 513347"/>
                    <a:gd name="connsiteY21" fmla="*/ 479203 h 513347"/>
                    <a:gd name="connsiteX22" fmla="*/ 255454 w 513347"/>
                    <a:gd name="connsiteY22" fmla="*/ 499936 h 513347"/>
                    <a:gd name="connsiteX23" fmla="*/ 228696 w 513347"/>
                    <a:gd name="connsiteY23" fmla="*/ 479203 h 513347"/>
                    <a:gd name="connsiteX24" fmla="*/ 214098 w 513347"/>
                    <a:gd name="connsiteY24" fmla="*/ 476765 h 513347"/>
                    <a:gd name="connsiteX25" fmla="*/ 189765 w 513347"/>
                    <a:gd name="connsiteY25" fmla="*/ 490183 h 513347"/>
                    <a:gd name="connsiteX26" fmla="*/ 161788 w 513347"/>
                    <a:gd name="connsiteY26" fmla="*/ 462135 h 513347"/>
                    <a:gd name="connsiteX27" fmla="*/ 161788 w 513347"/>
                    <a:gd name="connsiteY27" fmla="*/ 460915 h 513347"/>
                    <a:gd name="connsiteX28" fmla="*/ 51091 w 513347"/>
                    <a:gd name="connsiteY28" fmla="*/ 349955 h 513347"/>
                    <a:gd name="connsiteX29" fmla="*/ 49878 w 513347"/>
                    <a:gd name="connsiteY29" fmla="*/ 349955 h 513347"/>
                    <a:gd name="connsiteX30" fmla="*/ 21894 w 513347"/>
                    <a:gd name="connsiteY30" fmla="*/ 321907 h 513347"/>
                    <a:gd name="connsiteX31" fmla="*/ 35280 w 513347"/>
                    <a:gd name="connsiteY31" fmla="*/ 297522 h 513347"/>
                    <a:gd name="connsiteX32" fmla="*/ 32841 w 513347"/>
                    <a:gd name="connsiteY32" fmla="*/ 282890 h 513347"/>
                    <a:gd name="connsiteX33" fmla="*/ 12166 w 513347"/>
                    <a:gd name="connsiteY33" fmla="*/ 256064 h 513347"/>
                    <a:gd name="connsiteX34" fmla="*/ 32841 w 513347"/>
                    <a:gd name="connsiteY34" fmla="*/ 229238 h 513347"/>
                    <a:gd name="connsiteX35" fmla="*/ 35280 w 513347"/>
                    <a:gd name="connsiteY35" fmla="*/ 214606 h 513347"/>
                    <a:gd name="connsiteX36" fmla="*/ 21894 w 513347"/>
                    <a:gd name="connsiteY36" fmla="*/ 190219 h 513347"/>
                    <a:gd name="connsiteX37" fmla="*/ 49878 w 513347"/>
                    <a:gd name="connsiteY37" fmla="*/ 162174 h 513347"/>
                    <a:gd name="connsiteX38" fmla="*/ 51091 w 513347"/>
                    <a:gd name="connsiteY38" fmla="*/ 162174 h 513347"/>
                    <a:gd name="connsiteX39" fmla="*/ 161788 w 513347"/>
                    <a:gd name="connsiteY39" fmla="*/ 51213 h 513347"/>
                    <a:gd name="connsiteX40" fmla="*/ 161788 w 513347"/>
                    <a:gd name="connsiteY40" fmla="*/ 49994 h 513347"/>
                    <a:gd name="connsiteX41" fmla="*/ 189765 w 513347"/>
                    <a:gd name="connsiteY41" fmla="*/ 21948 h 513347"/>
                    <a:gd name="connsiteX42" fmla="*/ 214098 w 513347"/>
                    <a:gd name="connsiteY42" fmla="*/ 35361 h 513347"/>
                    <a:gd name="connsiteX43" fmla="*/ 228696 w 513347"/>
                    <a:gd name="connsiteY43" fmla="*/ 32922 h 513347"/>
                    <a:gd name="connsiteX44" fmla="*/ 255454 w 513347"/>
                    <a:gd name="connsiteY44" fmla="*/ 12193 h 513347"/>
                    <a:gd name="connsiteX45" fmla="*/ 255454 w 513347"/>
                    <a:gd name="connsiteY45" fmla="*/ 0 h 513347"/>
                    <a:gd name="connsiteX46" fmla="*/ 220181 w 513347"/>
                    <a:gd name="connsiteY46" fmla="*/ 21948 h 513347"/>
                    <a:gd name="connsiteX47" fmla="*/ 218962 w 513347"/>
                    <a:gd name="connsiteY47" fmla="*/ 21948 h 513347"/>
                    <a:gd name="connsiteX48" fmla="*/ 189765 w 513347"/>
                    <a:gd name="connsiteY48" fmla="*/ 9755 h 513347"/>
                    <a:gd name="connsiteX49" fmla="*/ 149628 w 513347"/>
                    <a:gd name="connsiteY49" fmla="*/ 43897 h 513347"/>
                    <a:gd name="connsiteX50" fmla="*/ 42576 w 513347"/>
                    <a:gd name="connsiteY50" fmla="*/ 151199 h 513347"/>
                    <a:gd name="connsiteX51" fmla="*/ 9735 w 513347"/>
                    <a:gd name="connsiteY51" fmla="*/ 190219 h 513347"/>
                    <a:gd name="connsiteX52" fmla="*/ 21894 w 513347"/>
                    <a:gd name="connsiteY52" fmla="*/ 219484 h 513347"/>
                    <a:gd name="connsiteX53" fmla="*/ 21894 w 513347"/>
                    <a:gd name="connsiteY53" fmla="*/ 220703 h 513347"/>
                    <a:gd name="connsiteX54" fmla="*/ 0 w 513347"/>
                    <a:gd name="connsiteY54" fmla="*/ 256064 h 513347"/>
                    <a:gd name="connsiteX55" fmla="*/ 21894 w 513347"/>
                    <a:gd name="connsiteY55" fmla="*/ 291425 h 513347"/>
                    <a:gd name="connsiteX56" fmla="*/ 21894 w 513347"/>
                    <a:gd name="connsiteY56" fmla="*/ 292645 h 513347"/>
                    <a:gd name="connsiteX57" fmla="*/ 9735 w 513347"/>
                    <a:gd name="connsiteY57" fmla="*/ 321907 h 513347"/>
                    <a:gd name="connsiteX58" fmla="*/ 43795 w 513347"/>
                    <a:gd name="connsiteY58" fmla="*/ 362147 h 513347"/>
                    <a:gd name="connsiteX59" fmla="*/ 150841 w 513347"/>
                    <a:gd name="connsiteY59" fmla="*/ 469450 h 513347"/>
                    <a:gd name="connsiteX60" fmla="*/ 190984 w 513347"/>
                    <a:gd name="connsiteY60" fmla="*/ 503594 h 513347"/>
                    <a:gd name="connsiteX61" fmla="*/ 220181 w 513347"/>
                    <a:gd name="connsiteY61" fmla="*/ 491402 h 513347"/>
                    <a:gd name="connsiteX62" fmla="*/ 221394 w 513347"/>
                    <a:gd name="connsiteY62" fmla="*/ 491402 h 513347"/>
                    <a:gd name="connsiteX63" fmla="*/ 256674 w 513347"/>
                    <a:gd name="connsiteY63" fmla="*/ 513347 h 513347"/>
                    <a:gd name="connsiteX64" fmla="*/ 291953 w 513347"/>
                    <a:gd name="connsiteY64" fmla="*/ 491402 h 513347"/>
                    <a:gd name="connsiteX65" fmla="*/ 293166 w 513347"/>
                    <a:gd name="connsiteY65" fmla="*/ 491402 h 513347"/>
                    <a:gd name="connsiteX66" fmla="*/ 322363 w 513347"/>
                    <a:gd name="connsiteY66" fmla="*/ 503594 h 513347"/>
                    <a:gd name="connsiteX67" fmla="*/ 362507 w 513347"/>
                    <a:gd name="connsiteY67" fmla="*/ 469450 h 513347"/>
                    <a:gd name="connsiteX68" fmla="*/ 469552 w 513347"/>
                    <a:gd name="connsiteY68" fmla="*/ 362147 h 513347"/>
                    <a:gd name="connsiteX69" fmla="*/ 503613 w 513347"/>
                    <a:gd name="connsiteY69" fmla="*/ 321907 h 513347"/>
                    <a:gd name="connsiteX70" fmla="*/ 491453 w 513347"/>
                    <a:gd name="connsiteY70" fmla="*/ 292645 h 513347"/>
                    <a:gd name="connsiteX71" fmla="*/ 491453 w 513347"/>
                    <a:gd name="connsiteY71" fmla="*/ 291425 h 513347"/>
                    <a:gd name="connsiteX72" fmla="*/ 513347 w 513347"/>
                    <a:gd name="connsiteY72" fmla="*/ 256064 h 513347"/>
                    <a:gd name="connsiteX73" fmla="*/ 491453 w 513347"/>
                    <a:gd name="connsiteY73" fmla="*/ 220703 h 513347"/>
                    <a:gd name="connsiteX74" fmla="*/ 491453 w 513347"/>
                    <a:gd name="connsiteY74" fmla="*/ 219484 h 513347"/>
                    <a:gd name="connsiteX75" fmla="*/ 503613 w 513347"/>
                    <a:gd name="connsiteY75" fmla="*/ 190219 h 513347"/>
                    <a:gd name="connsiteX76" fmla="*/ 469552 w 513347"/>
                    <a:gd name="connsiteY76" fmla="*/ 149980 h 513347"/>
                    <a:gd name="connsiteX77" fmla="*/ 362507 w 513347"/>
                    <a:gd name="connsiteY77" fmla="*/ 42677 h 513347"/>
                    <a:gd name="connsiteX78" fmla="*/ 321144 w 513347"/>
                    <a:gd name="connsiteY78" fmla="*/ 9755 h 513347"/>
                    <a:gd name="connsiteX79" fmla="*/ 291953 w 513347"/>
                    <a:gd name="connsiteY79" fmla="*/ 21948 h 513347"/>
                    <a:gd name="connsiteX80" fmla="*/ 290734 w 513347"/>
                    <a:gd name="connsiteY80" fmla="*/ 21948 h 513347"/>
                    <a:gd name="connsiteX81" fmla="*/ 255454 w 513347"/>
                    <a:gd name="connsiteY81"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13347" h="513347">
                      <a:moveTo>
                        <a:pt x="255454" y="12193"/>
                      </a:moveTo>
                      <a:cubicBezTo>
                        <a:pt x="268840" y="12193"/>
                        <a:pt x="278568" y="20729"/>
                        <a:pt x="282219" y="32922"/>
                      </a:cubicBezTo>
                      <a:cubicBezTo>
                        <a:pt x="287083" y="32922"/>
                        <a:pt x="291953" y="34142"/>
                        <a:pt x="296817" y="35361"/>
                      </a:cubicBezTo>
                      <a:cubicBezTo>
                        <a:pt x="301681" y="26826"/>
                        <a:pt x="310197" y="21948"/>
                        <a:pt x="321144" y="21948"/>
                      </a:cubicBezTo>
                      <a:cubicBezTo>
                        <a:pt x="336961" y="21948"/>
                        <a:pt x="349128" y="34142"/>
                        <a:pt x="349128" y="49994"/>
                      </a:cubicBezTo>
                      <a:lnTo>
                        <a:pt x="349128" y="51213"/>
                      </a:lnTo>
                      <a:cubicBezTo>
                        <a:pt x="397787" y="73161"/>
                        <a:pt x="437924" y="113400"/>
                        <a:pt x="459824" y="162174"/>
                      </a:cubicBezTo>
                      <a:lnTo>
                        <a:pt x="461037" y="162174"/>
                      </a:lnTo>
                      <a:cubicBezTo>
                        <a:pt x="476855" y="162174"/>
                        <a:pt x="489021" y="174367"/>
                        <a:pt x="489021" y="190219"/>
                      </a:cubicBezTo>
                      <a:cubicBezTo>
                        <a:pt x="489021" y="199974"/>
                        <a:pt x="484151" y="208510"/>
                        <a:pt x="475636" y="214606"/>
                      </a:cubicBezTo>
                      <a:cubicBezTo>
                        <a:pt x="476855" y="219484"/>
                        <a:pt x="476855" y="224361"/>
                        <a:pt x="478068" y="229238"/>
                      </a:cubicBezTo>
                      <a:cubicBezTo>
                        <a:pt x="490234" y="232896"/>
                        <a:pt x="498749" y="243871"/>
                        <a:pt x="498749" y="256064"/>
                      </a:cubicBezTo>
                      <a:cubicBezTo>
                        <a:pt x="498749" y="268257"/>
                        <a:pt x="490234" y="279231"/>
                        <a:pt x="478068" y="282890"/>
                      </a:cubicBezTo>
                      <a:cubicBezTo>
                        <a:pt x="478068" y="287767"/>
                        <a:pt x="476855" y="292645"/>
                        <a:pt x="475636" y="297522"/>
                      </a:cubicBezTo>
                      <a:cubicBezTo>
                        <a:pt x="484151" y="302399"/>
                        <a:pt x="489021" y="310935"/>
                        <a:pt x="489021" y="321907"/>
                      </a:cubicBezTo>
                      <a:cubicBezTo>
                        <a:pt x="489021" y="337763"/>
                        <a:pt x="476855" y="349955"/>
                        <a:pt x="461037" y="349955"/>
                      </a:cubicBezTo>
                      <a:lnTo>
                        <a:pt x="459824" y="349955"/>
                      </a:lnTo>
                      <a:cubicBezTo>
                        <a:pt x="437924" y="398730"/>
                        <a:pt x="397787" y="438970"/>
                        <a:pt x="349128" y="460915"/>
                      </a:cubicBezTo>
                      <a:lnTo>
                        <a:pt x="349128" y="462135"/>
                      </a:lnTo>
                      <a:cubicBezTo>
                        <a:pt x="349128" y="477984"/>
                        <a:pt x="336961" y="490183"/>
                        <a:pt x="321144" y="490183"/>
                      </a:cubicBezTo>
                      <a:cubicBezTo>
                        <a:pt x="311416" y="490183"/>
                        <a:pt x="302900" y="485299"/>
                        <a:pt x="296817" y="476765"/>
                      </a:cubicBezTo>
                      <a:cubicBezTo>
                        <a:pt x="291953" y="477984"/>
                        <a:pt x="287083" y="477984"/>
                        <a:pt x="282219" y="479203"/>
                      </a:cubicBezTo>
                      <a:cubicBezTo>
                        <a:pt x="278568" y="491402"/>
                        <a:pt x="267621" y="499936"/>
                        <a:pt x="255454" y="499936"/>
                      </a:cubicBezTo>
                      <a:cubicBezTo>
                        <a:pt x="243294" y="499936"/>
                        <a:pt x="232347" y="491402"/>
                        <a:pt x="228696" y="479203"/>
                      </a:cubicBezTo>
                      <a:cubicBezTo>
                        <a:pt x="223832" y="479203"/>
                        <a:pt x="218962" y="477984"/>
                        <a:pt x="214098" y="476765"/>
                      </a:cubicBezTo>
                      <a:cubicBezTo>
                        <a:pt x="209234" y="485299"/>
                        <a:pt x="200719" y="490183"/>
                        <a:pt x="189765" y="490183"/>
                      </a:cubicBezTo>
                      <a:cubicBezTo>
                        <a:pt x="173954" y="490183"/>
                        <a:pt x="161788" y="477984"/>
                        <a:pt x="161788" y="462135"/>
                      </a:cubicBezTo>
                      <a:lnTo>
                        <a:pt x="161788" y="460915"/>
                      </a:lnTo>
                      <a:cubicBezTo>
                        <a:pt x="113129" y="438970"/>
                        <a:pt x="72985" y="398730"/>
                        <a:pt x="51091" y="349955"/>
                      </a:cubicBezTo>
                      <a:lnTo>
                        <a:pt x="49878" y="349955"/>
                      </a:lnTo>
                      <a:cubicBezTo>
                        <a:pt x="34060" y="349955"/>
                        <a:pt x="21894" y="337763"/>
                        <a:pt x="21894" y="321907"/>
                      </a:cubicBezTo>
                      <a:cubicBezTo>
                        <a:pt x="21894" y="312154"/>
                        <a:pt x="26765" y="303619"/>
                        <a:pt x="35280" y="297522"/>
                      </a:cubicBezTo>
                      <a:cubicBezTo>
                        <a:pt x="34060" y="292645"/>
                        <a:pt x="34060" y="287767"/>
                        <a:pt x="32841" y="282890"/>
                      </a:cubicBezTo>
                      <a:cubicBezTo>
                        <a:pt x="20682" y="279231"/>
                        <a:pt x="12166" y="269477"/>
                        <a:pt x="12166" y="256064"/>
                      </a:cubicBezTo>
                      <a:cubicBezTo>
                        <a:pt x="12166" y="242651"/>
                        <a:pt x="20682" y="232896"/>
                        <a:pt x="32841" y="229238"/>
                      </a:cubicBezTo>
                      <a:cubicBezTo>
                        <a:pt x="32841" y="224361"/>
                        <a:pt x="34060" y="219484"/>
                        <a:pt x="35280" y="214606"/>
                      </a:cubicBezTo>
                      <a:cubicBezTo>
                        <a:pt x="26765" y="209729"/>
                        <a:pt x="21894" y="201193"/>
                        <a:pt x="21894" y="190219"/>
                      </a:cubicBezTo>
                      <a:cubicBezTo>
                        <a:pt x="21894" y="174367"/>
                        <a:pt x="34060" y="162174"/>
                        <a:pt x="49878" y="162174"/>
                      </a:cubicBezTo>
                      <a:lnTo>
                        <a:pt x="51091" y="162174"/>
                      </a:lnTo>
                      <a:cubicBezTo>
                        <a:pt x="72985" y="113400"/>
                        <a:pt x="113129" y="73161"/>
                        <a:pt x="161788" y="51213"/>
                      </a:cubicBezTo>
                      <a:lnTo>
                        <a:pt x="161788" y="49994"/>
                      </a:lnTo>
                      <a:cubicBezTo>
                        <a:pt x="161788" y="34142"/>
                        <a:pt x="173954" y="21948"/>
                        <a:pt x="189765" y="21948"/>
                      </a:cubicBezTo>
                      <a:cubicBezTo>
                        <a:pt x="199500" y="21948"/>
                        <a:pt x="208015" y="26826"/>
                        <a:pt x="214098" y="35361"/>
                      </a:cubicBezTo>
                      <a:cubicBezTo>
                        <a:pt x="218962" y="34142"/>
                        <a:pt x="223832" y="34142"/>
                        <a:pt x="228696" y="32922"/>
                      </a:cubicBezTo>
                      <a:cubicBezTo>
                        <a:pt x="232347" y="20729"/>
                        <a:pt x="242075" y="12193"/>
                        <a:pt x="255454" y="12193"/>
                      </a:cubicBezTo>
                      <a:close/>
                      <a:moveTo>
                        <a:pt x="255454" y="0"/>
                      </a:moveTo>
                      <a:cubicBezTo>
                        <a:pt x="240863" y="0"/>
                        <a:pt x="226264" y="8536"/>
                        <a:pt x="220181" y="21948"/>
                      </a:cubicBezTo>
                      <a:lnTo>
                        <a:pt x="218962" y="21948"/>
                      </a:lnTo>
                      <a:cubicBezTo>
                        <a:pt x="211666" y="14632"/>
                        <a:pt x="200719" y="9755"/>
                        <a:pt x="189765" y="9755"/>
                      </a:cubicBezTo>
                      <a:cubicBezTo>
                        <a:pt x="169090" y="9755"/>
                        <a:pt x="153273" y="24387"/>
                        <a:pt x="149628" y="43897"/>
                      </a:cubicBezTo>
                      <a:cubicBezTo>
                        <a:pt x="103401" y="67064"/>
                        <a:pt x="65689" y="104864"/>
                        <a:pt x="42576" y="151199"/>
                      </a:cubicBezTo>
                      <a:cubicBezTo>
                        <a:pt x="24326" y="153638"/>
                        <a:pt x="9735" y="170709"/>
                        <a:pt x="9735" y="190219"/>
                      </a:cubicBezTo>
                      <a:cubicBezTo>
                        <a:pt x="9735" y="201193"/>
                        <a:pt x="14598" y="212167"/>
                        <a:pt x="21894" y="219484"/>
                      </a:cubicBezTo>
                      <a:lnTo>
                        <a:pt x="21894" y="220703"/>
                      </a:lnTo>
                      <a:cubicBezTo>
                        <a:pt x="8515" y="226799"/>
                        <a:pt x="0" y="241432"/>
                        <a:pt x="0" y="256064"/>
                      </a:cubicBezTo>
                      <a:cubicBezTo>
                        <a:pt x="0" y="270696"/>
                        <a:pt x="8515" y="285329"/>
                        <a:pt x="21894" y="291425"/>
                      </a:cubicBezTo>
                      <a:lnTo>
                        <a:pt x="21894" y="292645"/>
                      </a:lnTo>
                      <a:cubicBezTo>
                        <a:pt x="14598" y="299960"/>
                        <a:pt x="9735" y="310935"/>
                        <a:pt x="9735" y="321907"/>
                      </a:cubicBezTo>
                      <a:cubicBezTo>
                        <a:pt x="9735" y="342640"/>
                        <a:pt x="24326" y="358490"/>
                        <a:pt x="43795" y="362147"/>
                      </a:cubicBezTo>
                      <a:cubicBezTo>
                        <a:pt x="66908" y="408483"/>
                        <a:pt x="104614" y="446285"/>
                        <a:pt x="150841" y="469450"/>
                      </a:cubicBezTo>
                      <a:cubicBezTo>
                        <a:pt x="153273" y="488963"/>
                        <a:pt x="170303" y="503594"/>
                        <a:pt x="190984" y="503594"/>
                      </a:cubicBezTo>
                      <a:cubicBezTo>
                        <a:pt x="201932" y="503594"/>
                        <a:pt x="212879" y="498717"/>
                        <a:pt x="220181" y="491402"/>
                      </a:cubicBezTo>
                      <a:lnTo>
                        <a:pt x="221394" y="491402"/>
                      </a:lnTo>
                      <a:cubicBezTo>
                        <a:pt x="228696" y="504813"/>
                        <a:pt x="242075" y="513347"/>
                        <a:pt x="256674" y="513347"/>
                      </a:cubicBezTo>
                      <a:cubicBezTo>
                        <a:pt x="271272" y="513347"/>
                        <a:pt x="285870" y="504813"/>
                        <a:pt x="291953" y="491402"/>
                      </a:cubicBezTo>
                      <a:lnTo>
                        <a:pt x="293166" y="491402"/>
                      </a:lnTo>
                      <a:cubicBezTo>
                        <a:pt x="300469" y="498717"/>
                        <a:pt x="311416" y="503594"/>
                        <a:pt x="322363" y="503594"/>
                      </a:cubicBezTo>
                      <a:cubicBezTo>
                        <a:pt x="343045" y="503594"/>
                        <a:pt x="358856" y="488963"/>
                        <a:pt x="362507" y="469450"/>
                      </a:cubicBezTo>
                      <a:cubicBezTo>
                        <a:pt x="408734" y="446285"/>
                        <a:pt x="446439" y="408483"/>
                        <a:pt x="469552" y="362147"/>
                      </a:cubicBezTo>
                      <a:cubicBezTo>
                        <a:pt x="489021" y="359709"/>
                        <a:pt x="503613" y="342640"/>
                        <a:pt x="503613" y="321907"/>
                      </a:cubicBezTo>
                      <a:cubicBezTo>
                        <a:pt x="503613" y="310935"/>
                        <a:pt x="498749" y="299960"/>
                        <a:pt x="491453" y="292645"/>
                      </a:cubicBezTo>
                      <a:lnTo>
                        <a:pt x="491453" y="291425"/>
                      </a:lnTo>
                      <a:cubicBezTo>
                        <a:pt x="504832" y="284109"/>
                        <a:pt x="513347" y="270696"/>
                        <a:pt x="513347" y="256064"/>
                      </a:cubicBezTo>
                      <a:cubicBezTo>
                        <a:pt x="513347" y="241432"/>
                        <a:pt x="504832" y="226799"/>
                        <a:pt x="491453" y="220703"/>
                      </a:cubicBezTo>
                      <a:lnTo>
                        <a:pt x="491453" y="219484"/>
                      </a:lnTo>
                      <a:cubicBezTo>
                        <a:pt x="498749" y="212167"/>
                        <a:pt x="503613" y="201193"/>
                        <a:pt x="503613" y="190219"/>
                      </a:cubicBezTo>
                      <a:cubicBezTo>
                        <a:pt x="503613" y="169490"/>
                        <a:pt x="489021" y="153638"/>
                        <a:pt x="469552" y="149980"/>
                      </a:cubicBezTo>
                      <a:cubicBezTo>
                        <a:pt x="446439" y="103645"/>
                        <a:pt x="408734" y="65845"/>
                        <a:pt x="362507" y="42677"/>
                      </a:cubicBezTo>
                      <a:cubicBezTo>
                        <a:pt x="357643" y="24387"/>
                        <a:pt x="340612" y="9755"/>
                        <a:pt x="321144" y="9755"/>
                      </a:cubicBezTo>
                      <a:cubicBezTo>
                        <a:pt x="310197" y="9755"/>
                        <a:pt x="299250" y="14632"/>
                        <a:pt x="291953" y="21948"/>
                      </a:cubicBezTo>
                      <a:lnTo>
                        <a:pt x="290734" y="21948"/>
                      </a:lnTo>
                      <a:cubicBezTo>
                        <a:pt x="284651" y="8536"/>
                        <a:pt x="270053" y="0"/>
                        <a:pt x="255454" y="0"/>
                      </a:cubicBezTo>
                      <a:close/>
                    </a:path>
                  </a:pathLst>
                </a:custGeom>
                <a:solidFill>
                  <a:srgbClr val="FFFFFF"/>
                </a:solidFill>
                <a:ln w="6417" cap="flat">
                  <a:noFill/>
                  <a:prstDash val="solid"/>
                  <a:miter/>
                </a:ln>
              </p:spPr>
              <p:txBody>
                <a:bodyPr rtlCol="0" anchor="ctr"/>
                <a:lstStyle/>
                <a:p>
                  <a:endParaRPr lang="en-US"/>
                </a:p>
              </p:txBody>
            </p:sp>
          </p:grpSp>
          <p:grpSp>
            <p:nvGrpSpPr>
              <p:cNvPr id="136" name="Graphic 3">
                <a:extLst>
                  <a:ext uri="{FF2B5EF4-FFF2-40B4-BE49-F238E27FC236}">
                    <a16:creationId xmlns:a16="http://schemas.microsoft.com/office/drawing/2014/main" id="{1CECE619-BD18-45EE-AAC5-081EAEE11C5A}"/>
                  </a:ext>
                </a:extLst>
              </p:cNvPr>
              <p:cNvGrpSpPr/>
              <p:nvPr/>
            </p:nvGrpSpPr>
            <p:grpSpPr>
              <a:xfrm>
                <a:off x="5755239" y="2324661"/>
                <a:ext cx="486589" cy="487743"/>
                <a:chOff x="5755239" y="2324661"/>
                <a:chExt cx="486589" cy="487743"/>
              </a:xfrm>
              <a:solidFill>
                <a:srgbClr val="2C5967"/>
              </a:solidFill>
            </p:grpSpPr>
            <p:sp>
              <p:nvSpPr>
                <p:cNvPr id="137" name="Freeform: Shape 136">
                  <a:extLst>
                    <a:ext uri="{FF2B5EF4-FFF2-40B4-BE49-F238E27FC236}">
                      <a16:creationId xmlns:a16="http://schemas.microsoft.com/office/drawing/2014/main" id="{34EBCB84-C97F-408A-A250-C543D9D7A42F}"/>
                    </a:ext>
                  </a:extLst>
                </p:cNvPr>
                <p:cNvSpPr/>
                <p:nvPr/>
              </p:nvSpPr>
              <p:spPr>
                <a:xfrm>
                  <a:off x="5955952" y="2492933"/>
                  <a:ext cx="85157" cy="19509"/>
                </a:xfrm>
                <a:custGeom>
                  <a:avLst/>
                  <a:gdLst>
                    <a:gd name="connsiteX0" fmla="*/ 65689 w 85157"/>
                    <a:gd name="connsiteY0" fmla="*/ 19510 h 19509"/>
                    <a:gd name="connsiteX1" fmla="*/ 75424 w 85157"/>
                    <a:gd name="connsiteY1" fmla="*/ 19510 h 19509"/>
                    <a:gd name="connsiteX2" fmla="*/ 85158 w 85157"/>
                    <a:gd name="connsiteY2" fmla="*/ 19510 h 19509"/>
                    <a:gd name="connsiteX3" fmla="*/ 85158 w 85157"/>
                    <a:gd name="connsiteY3" fmla="*/ 0 h 19509"/>
                    <a:gd name="connsiteX4" fmla="*/ 75424 w 85157"/>
                    <a:gd name="connsiteY4" fmla="*/ 0 h 19509"/>
                    <a:gd name="connsiteX5" fmla="*/ 65689 w 85157"/>
                    <a:gd name="connsiteY5" fmla="*/ 0 h 19509"/>
                    <a:gd name="connsiteX6" fmla="*/ 19469 w 85157"/>
                    <a:gd name="connsiteY6" fmla="*/ 0 h 19509"/>
                    <a:gd name="connsiteX7" fmla="*/ 9735 w 85157"/>
                    <a:gd name="connsiteY7" fmla="*/ 0 h 19509"/>
                    <a:gd name="connsiteX8" fmla="*/ 0 w 85157"/>
                    <a:gd name="connsiteY8" fmla="*/ 0 h 19509"/>
                    <a:gd name="connsiteX9" fmla="*/ 0 w 85157"/>
                    <a:gd name="connsiteY9" fmla="*/ 19510 h 19509"/>
                    <a:gd name="connsiteX10" fmla="*/ 9735 w 85157"/>
                    <a:gd name="connsiteY10" fmla="*/ 19510 h 19509"/>
                    <a:gd name="connsiteX11" fmla="*/ 19469 w 85157"/>
                    <a:gd name="connsiteY11" fmla="*/ 19510 h 19509"/>
                    <a:gd name="connsiteX12" fmla="*/ 65689 w 85157"/>
                    <a:gd name="connsiteY12" fmla="*/ 19510 h 19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57" h="19509">
                      <a:moveTo>
                        <a:pt x="65689" y="19510"/>
                      </a:moveTo>
                      <a:lnTo>
                        <a:pt x="75424" y="19510"/>
                      </a:lnTo>
                      <a:lnTo>
                        <a:pt x="85158" y="19510"/>
                      </a:lnTo>
                      <a:lnTo>
                        <a:pt x="85158" y="0"/>
                      </a:lnTo>
                      <a:lnTo>
                        <a:pt x="75424" y="0"/>
                      </a:lnTo>
                      <a:lnTo>
                        <a:pt x="65689" y="0"/>
                      </a:lnTo>
                      <a:lnTo>
                        <a:pt x="19469" y="0"/>
                      </a:lnTo>
                      <a:lnTo>
                        <a:pt x="9735" y="0"/>
                      </a:lnTo>
                      <a:lnTo>
                        <a:pt x="0" y="0"/>
                      </a:lnTo>
                      <a:lnTo>
                        <a:pt x="0" y="19510"/>
                      </a:lnTo>
                      <a:lnTo>
                        <a:pt x="9735" y="19510"/>
                      </a:lnTo>
                      <a:lnTo>
                        <a:pt x="19469" y="19510"/>
                      </a:lnTo>
                      <a:lnTo>
                        <a:pt x="65689" y="19510"/>
                      </a:lnTo>
                      <a:close/>
                    </a:path>
                  </a:pathLst>
                </a:custGeom>
                <a:solidFill>
                  <a:srgbClr val="2C5967"/>
                </a:solidFill>
                <a:ln w="641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8FE2D69A-8E2B-4091-A7EF-FCB38BFD447A}"/>
                    </a:ext>
                  </a:extLst>
                </p:cNvPr>
                <p:cNvSpPr/>
                <p:nvPr/>
              </p:nvSpPr>
              <p:spPr>
                <a:xfrm>
                  <a:off x="5988800" y="2525854"/>
                  <a:ext cx="19462" cy="85354"/>
                </a:xfrm>
                <a:custGeom>
                  <a:avLst/>
                  <a:gdLst>
                    <a:gd name="connsiteX0" fmla="*/ 19462 w 19462"/>
                    <a:gd name="connsiteY0" fmla="*/ 19510 h 85354"/>
                    <a:gd name="connsiteX1" fmla="*/ 19462 w 19462"/>
                    <a:gd name="connsiteY1" fmla="*/ 7316 h 85354"/>
                    <a:gd name="connsiteX2" fmla="*/ 19462 w 19462"/>
                    <a:gd name="connsiteY2" fmla="*/ 0 h 85354"/>
                    <a:gd name="connsiteX3" fmla="*/ 0 w 19462"/>
                    <a:gd name="connsiteY3" fmla="*/ 0 h 85354"/>
                    <a:gd name="connsiteX4" fmla="*/ 0 w 19462"/>
                    <a:gd name="connsiteY4" fmla="*/ 7316 h 85354"/>
                    <a:gd name="connsiteX5" fmla="*/ 9728 w 19462"/>
                    <a:gd name="connsiteY5" fmla="*/ 7316 h 85354"/>
                    <a:gd name="connsiteX6" fmla="*/ 0 w 19462"/>
                    <a:gd name="connsiteY6" fmla="*/ 7316 h 85354"/>
                    <a:gd name="connsiteX7" fmla="*/ 0 w 19462"/>
                    <a:gd name="connsiteY7" fmla="*/ 19510 h 85354"/>
                    <a:gd name="connsiteX8" fmla="*/ 0 w 19462"/>
                    <a:gd name="connsiteY8" fmla="*/ 65845 h 85354"/>
                    <a:gd name="connsiteX9" fmla="*/ 0 w 19462"/>
                    <a:gd name="connsiteY9" fmla="*/ 75600 h 85354"/>
                    <a:gd name="connsiteX10" fmla="*/ 0 w 19462"/>
                    <a:gd name="connsiteY10" fmla="*/ 85355 h 85354"/>
                    <a:gd name="connsiteX11" fmla="*/ 19462 w 19462"/>
                    <a:gd name="connsiteY11" fmla="*/ 85355 h 85354"/>
                    <a:gd name="connsiteX12" fmla="*/ 19462 w 19462"/>
                    <a:gd name="connsiteY12" fmla="*/ 75600 h 85354"/>
                    <a:gd name="connsiteX13" fmla="*/ 19462 w 19462"/>
                    <a:gd name="connsiteY13" fmla="*/ 65845 h 85354"/>
                    <a:gd name="connsiteX14" fmla="*/ 19462 w 19462"/>
                    <a:gd name="connsiteY14" fmla="*/ 19510 h 8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62" h="85354">
                      <a:moveTo>
                        <a:pt x="19462" y="19510"/>
                      </a:moveTo>
                      <a:lnTo>
                        <a:pt x="19462" y="7316"/>
                      </a:lnTo>
                      <a:lnTo>
                        <a:pt x="19462" y="0"/>
                      </a:lnTo>
                      <a:lnTo>
                        <a:pt x="0" y="0"/>
                      </a:lnTo>
                      <a:lnTo>
                        <a:pt x="0" y="7316"/>
                      </a:lnTo>
                      <a:lnTo>
                        <a:pt x="9728" y="7316"/>
                      </a:lnTo>
                      <a:lnTo>
                        <a:pt x="0" y="7316"/>
                      </a:lnTo>
                      <a:lnTo>
                        <a:pt x="0" y="19510"/>
                      </a:lnTo>
                      <a:lnTo>
                        <a:pt x="0" y="65845"/>
                      </a:lnTo>
                      <a:lnTo>
                        <a:pt x="0" y="75600"/>
                      </a:lnTo>
                      <a:lnTo>
                        <a:pt x="0" y="85355"/>
                      </a:lnTo>
                      <a:lnTo>
                        <a:pt x="19462" y="85355"/>
                      </a:lnTo>
                      <a:lnTo>
                        <a:pt x="19462" y="75600"/>
                      </a:lnTo>
                      <a:lnTo>
                        <a:pt x="19462" y="65845"/>
                      </a:lnTo>
                      <a:lnTo>
                        <a:pt x="19462" y="19510"/>
                      </a:lnTo>
                      <a:close/>
                    </a:path>
                  </a:pathLst>
                </a:custGeom>
                <a:solidFill>
                  <a:srgbClr val="2C5967"/>
                </a:solidFill>
                <a:ln w="641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FEBB0EC0-3CC9-4B17-8E69-EA8E54489F2F}"/>
                    </a:ext>
                  </a:extLst>
                </p:cNvPr>
                <p:cNvSpPr/>
                <p:nvPr/>
              </p:nvSpPr>
              <p:spPr>
                <a:xfrm>
                  <a:off x="5955952" y="2624624"/>
                  <a:ext cx="85157" cy="19512"/>
                </a:xfrm>
                <a:custGeom>
                  <a:avLst/>
                  <a:gdLst>
                    <a:gd name="connsiteX0" fmla="*/ 19469 w 85157"/>
                    <a:gd name="connsiteY0" fmla="*/ 0 h 19512"/>
                    <a:gd name="connsiteX1" fmla="*/ 9735 w 85157"/>
                    <a:gd name="connsiteY1" fmla="*/ 0 h 19512"/>
                    <a:gd name="connsiteX2" fmla="*/ 0 w 85157"/>
                    <a:gd name="connsiteY2" fmla="*/ 0 h 19512"/>
                    <a:gd name="connsiteX3" fmla="*/ 0 w 85157"/>
                    <a:gd name="connsiteY3" fmla="*/ 19512 h 19512"/>
                    <a:gd name="connsiteX4" fmla="*/ 9735 w 85157"/>
                    <a:gd name="connsiteY4" fmla="*/ 19512 h 19512"/>
                    <a:gd name="connsiteX5" fmla="*/ 19469 w 85157"/>
                    <a:gd name="connsiteY5" fmla="*/ 19512 h 19512"/>
                    <a:gd name="connsiteX6" fmla="*/ 65689 w 85157"/>
                    <a:gd name="connsiteY6" fmla="*/ 19512 h 19512"/>
                    <a:gd name="connsiteX7" fmla="*/ 75424 w 85157"/>
                    <a:gd name="connsiteY7" fmla="*/ 19512 h 19512"/>
                    <a:gd name="connsiteX8" fmla="*/ 85158 w 85157"/>
                    <a:gd name="connsiteY8" fmla="*/ 19512 h 19512"/>
                    <a:gd name="connsiteX9" fmla="*/ 85158 w 85157"/>
                    <a:gd name="connsiteY9" fmla="*/ 0 h 19512"/>
                    <a:gd name="connsiteX10" fmla="*/ 75424 w 85157"/>
                    <a:gd name="connsiteY10" fmla="*/ 0 h 19512"/>
                    <a:gd name="connsiteX11" fmla="*/ 65689 w 85157"/>
                    <a:gd name="connsiteY11" fmla="*/ 0 h 19512"/>
                    <a:gd name="connsiteX12" fmla="*/ 19469 w 85157"/>
                    <a:gd name="connsiteY12" fmla="*/ 0 h 1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57" h="19512">
                      <a:moveTo>
                        <a:pt x="19469" y="0"/>
                      </a:moveTo>
                      <a:lnTo>
                        <a:pt x="9735" y="0"/>
                      </a:lnTo>
                      <a:lnTo>
                        <a:pt x="0" y="0"/>
                      </a:lnTo>
                      <a:lnTo>
                        <a:pt x="0" y="19512"/>
                      </a:lnTo>
                      <a:lnTo>
                        <a:pt x="9735" y="19512"/>
                      </a:lnTo>
                      <a:lnTo>
                        <a:pt x="19469" y="19512"/>
                      </a:lnTo>
                      <a:lnTo>
                        <a:pt x="65689" y="19512"/>
                      </a:lnTo>
                      <a:lnTo>
                        <a:pt x="75424" y="19512"/>
                      </a:lnTo>
                      <a:lnTo>
                        <a:pt x="85158" y="19512"/>
                      </a:lnTo>
                      <a:lnTo>
                        <a:pt x="85158" y="0"/>
                      </a:lnTo>
                      <a:lnTo>
                        <a:pt x="75424" y="0"/>
                      </a:lnTo>
                      <a:lnTo>
                        <a:pt x="65689" y="0"/>
                      </a:lnTo>
                      <a:lnTo>
                        <a:pt x="19469" y="0"/>
                      </a:lnTo>
                      <a:close/>
                    </a:path>
                  </a:pathLst>
                </a:custGeom>
                <a:solidFill>
                  <a:srgbClr val="2C5967"/>
                </a:solidFill>
                <a:ln w="641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7DF1B6F8-5D67-4874-871F-E4E842B484AB}"/>
                    </a:ext>
                  </a:extLst>
                </p:cNvPr>
                <p:cNvSpPr/>
                <p:nvPr/>
              </p:nvSpPr>
              <p:spPr>
                <a:xfrm>
                  <a:off x="5755239" y="2324661"/>
                  <a:ext cx="486589" cy="487743"/>
                </a:xfrm>
                <a:custGeom>
                  <a:avLst/>
                  <a:gdLst>
                    <a:gd name="connsiteX0" fmla="*/ 486589 w 486589"/>
                    <a:gd name="connsiteY0" fmla="*/ 243871 h 487743"/>
                    <a:gd name="connsiteX1" fmla="*/ 465908 w 486589"/>
                    <a:gd name="connsiteY1" fmla="*/ 217045 h 487743"/>
                    <a:gd name="connsiteX2" fmla="*/ 463476 w 486589"/>
                    <a:gd name="connsiteY2" fmla="*/ 202413 h 487743"/>
                    <a:gd name="connsiteX3" fmla="*/ 476855 w 486589"/>
                    <a:gd name="connsiteY3" fmla="*/ 178026 h 487743"/>
                    <a:gd name="connsiteX4" fmla="*/ 448877 w 486589"/>
                    <a:gd name="connsiteY4" fmla="*/ 149981 h 487743"/>
                    <a:gd name="connsiteX5" fmla="*/ 447658 w 486589"/>
                    <a:gd name="connsiteY5" fmla="*/ 149981 h 487743"/>
                    <a:gd name="connsiteX6" fmla="*/ 336961 w 486589"/>
                    <a:gd name="connsiteY6" fmla="*/ 39020 h 487743"/>
                    <a:gd name="connsiteX7" fmla="*/ 336961 w 486589"/>
                    <a:gd name="connsiteY7" fmla="*/ 37800 h 487743"/>
                    <a:gd name="connsiteX8" fmla="*/ 308984 w 486589"/>
                    <a:gd name="connsiteY8" fmla="*/ 9755 h 487743"/>
                    <a:gd name="connsiteX9" fmla="*/ 284651 w 486589"/>
                    <a:gd name="connsiteY9" fmla="*/ 23168 h 487743"/>
                    <a:gd name="connsiteX10" fmla="*/ 270053 w 486589"/>
                    <a:gd name="connsiteY10" fmla="*/ 20730 h 487743"/>
                    <a:gd name="connsiteX11" fmla="*/ 243294 w 486589"/>
                    <a:gd name="connsiteY11" fmla="*/ 0 h 487743"/>
                    <a:gd name="connsiteX12" fmla="*/ 216530 w 486589"/>
                    <a:gd name="connsiteY12" fmla="*/ 20730 h 487743"/>
                    <a:gd name="connsiteX13" fmla="*/ 201932 w 486589"/>
                    <a:gd name="connsiteY13" fmla="*/ 23168 h 487743"/>
                    <a:gd name="connsiteX14" fmla="*/ 177605 w 486589"/>
                    <a:gd name="connsiteY14" fmla="*/ 9755 h 487743"/>
                    <a:gd name="connsiteX15" fmla="*/ 149628 w 486589"/>
                    <a:gd name="connsiteY15" fmla="*/ 37800 h 487743"/>
                    <a:gd name="connsiteX16" fmla="*/ 149628 w 486589"/>
                    <a:gd name="connsiteY16" fmla="*/ 39020 h 487743"/>
                    <a:gd name="connsiteX17" fmla="*/ 38931 w 486589"/>
                    <a:gd name="connsiteY17" fmla="*/ 149981 h 487743"/>
                    <a:gd name="connsiteX18" fmla="*/ 37712 w 486589"/>
                    <a:gd name="connsiteY18" fmla="*/ 149981 h 487743"/>
                    <a:gd name="connsiteX19" fmla="*/ 9735 w 486589"/>
                    <a:gd name="connsiteY19" fmla="*/ 178026 h 487743"/>
                    <a:gd name="connsiteX20" fmla="*/ 23113 w 486589"/>
                    <a:gd name="connsiteY20" fmla="*/ 202413 h 487743"/>
                    <a:gd name="connsiteX21" fmla="*/ 20682 w 486589"/>
                    <a:gd name="connsiteY21" fmla="*/ 217045 h 487743"/>
                    <a:gd name="connsiteX22" fmla="*/ 0 w 486589"/>
                    <a:gd name="connsiteY22" fmla="*/ 243871 h 487743"/>
                    <a:gd name="connsiteX23" fmla="*/ 20682 w 486589"/>
                    <a:gd name="connsiteY23" fmla="*/ 270696 h 487743"/>
                    <a:gd name="connsiteX24" fmla="*/ 23113 w 486589"/>
                    <a:gd name="connsiteY24" fmla="*/ 285329 h 487743"/>
                    <a:gd name="connsiteX25" fmla="*/ 9735 w 486589"/>
                    <a:gd name="connsiteY25" fmla="*/ 309715 h 487743"/>
                    <a:gd name="connsiteX26" fmla="*/ 37712 w 486589"/>
                    <a:gd name="connsiteY26" fmla="*/ 337763 h 487743"/>
                    <a:gd name="connsiteX27" fmla="*/ 38931 w 486589"/>
                    <a:gd name="connsiteY27" fmla="*/ 337763 h 487743"/>
                    <a:gd name="connsiteX28" fmla="*/ 149628 w 486589"/>
                    <a:gd name="connsiteY28" fmla="*/ 448723 h 487743"/>
                    <a:gd name="connsiteX29" fmla="*/ 149628 w 486589"/>
                    <a:gd name="connsiteY29" fmla="*/ 449942 h 487743"/>
                    <a:gd name="connsiteX30" fmla="*/ 177605 w 486589"/>
                    <a:gd name="connsiteY30" fmla="*/ 477983 h 487743"/>
                    <a:gd name="connsiteX31" fmla="*/ 201932 w 486589"/>
                    <a:gd name="connsiteY31" fmla="*/ 464572 h 487743"/>
                    <a:gd name="connsiteX32" fmla="*/ 216530 w 486589"/>
                    <a:gd name="connsiteY32" fmla="*/ 467011 h 487743"/>
                    <a:gd name="connsiteX33" fmla="*/ 243294 w 486589"/>
                    <a:gd name="connsiteY33" fmla="*/ 487744 h 487743"/>
                    <a:gd name="connsiteX34" fmla="*/ 270053 w 486589"/>
                    <a:gd name="connsiteY34" fmla="*/ 467011 h 487743"/>
                    <a:gd name="connsiteX35" fmla="*/ 284651 w 486589"/>
                    <a:gd name="connsiteY35" fmla="*/ 464572 h 487743"/>
                    <a:gd name="connsiteX36" fmla="*/ 308984 w 486589"/>
                    <a:gd name="connsiteY36" fmla="*/ 477983 h 487743"/>
                    <a:gd name="connsiteX37" fmla="*/ 336961 w 486589"/>
                    <a:gd name="connsiteY37" fmla="*/ 449942 h 487743"/>
                    <a:gd name="connsiteX38" fmla="*/ 336961 w 486589"/>
                    <a:gd name="connsiteY38" fmla="*/ 448723 h 487743"/>
                    <a:gd name="connsiteX39" fmla="*/ 447658 w 486589"/>
                    <a:gd name="connsiteY39" fmla="*/ 337763 h 487743"/>
                    <a:gd name="connsiteX40" fmla="*/ 448877 w 486589"/>
                    <a:gd name="connsiteY40" fmla="*/ 337763 h 487743"/>
                    <a:gd name="connsiteX41" fmla="*/ 476855 w 486589"/>
                    <a:gd name="connsiteY41" fmla="*/ 309715 h 487743"/>
                    <a:gd name="connsiteX42" fmla="*/ 463476 w 486589"/>
                    <a:gd name="connsiteY42" fmla="*/ 285329 h 487743"/>
                    <a:gd name="connsiteX43" fmla="*/ 465908 w 486589"/>
                    <a:gd name="connsiteY43" fmla="*/ 270696 h 487743"/>
                    <a:gd name="connsiteX44" fmla="*/ 486589 w 486589"/>
                    <a:gd name="connsiteY44" fmla="*/ 243871 h 487743"/>
                    <a:gd name="connsiteX45" fmla="*/ 448877 w 486589"/>
                    <a:gd name="connsiteY45" fmla="*/ 243871 h 487743"/>
                    <a:gd name="connsiteX46" fmla="*/ 458605 w 486589"/>
                    <a:gd name="connsiteY46" fmla="*/ 234116 h 487743"/>
                    <a:gd name="connsiteX47" fmla="*/ 468340 w 486589"/>
                    <a:gd name="connsiteY47" fmla="*/ 243871 h 487743"/>
                    <a:gd name="connsiteX48" fmla="*/ 458605 w 486589"/>
                    <a:gd name="connsiteY48" fmla="*/ 253626 h 487743"/>
                    <a:gd name="connsiteX49" fmla="*/ 448877 w 486589"/>
                    <a:gd name="connsiteY49" fmla="*/ 243871 h 487743"/>
                    <a:gd name="connsiteX50" fmla="*/ 458605 w 486589"/>
                    <a:gd name="connsiteY50" fmla="*/ 178026 h 487743"/>
                    <a:gd name="connsiteX51" fmla="*/ 448877 w 486589"/>
                    <a:gd name="connsiteY51" fmla="*/ 187781 h 487743"/>
                    <a:gd name="connsiteX52" fmla="*/ 439143 w 486589"/>
                    <a:gd name="connsiteY52" fmla="*/ 178026 h 487743"/>
                    <a:gd name="connsiteX53" fmla="*/ 448877 w 486589"/>
                    <a:gd name="connsiteY53" fmla="*/ 168271 h 487743"/>
                    <a:gd name="connsiteX54" fmla="*/ 458605 w 486589"/>
                    <a:gd name="connsiteY54" fmla="*/ 178026 h 487743"/>
                    <a:gd name="connsiteX55" fmla="*/ 308984 w 486589"/>
                    <a:gd name="connsiteY55" fmla="*/ 28045 h 487743"/>
                    <a:gd name="connsiteX56" fmla="*/ 318712 w 486589"/>
                    <a:gd name="connsiteY56" fmla="*/ 37800 h 487743"/>
                    <a:gd name="connsiteX57" fmla="*/ 308984 w 486589"/>
                    <a:gd name="connsiteY57" fmla="*/ 47555 h 487743"/>
                    <a:gd name="connsiteX58" fmla="*/ 299250 w 486589"/>
                    <a:gd name="connsiteY58" fmla="*/ 37800 h 487743"/>
                    <a:gd name="connsiteX59" fmla="*/ 308984 w 486589"/>
                    <a:gd name="connsiteY59" fmla="*/ 28045 h 487743"/>
                    <a:gd name="connsiteX60" fmla="*/ 243294 w 486589"/>
                    <a:gd name="connsiteY60" fmla="*/ 18291 h 487743"/>
                    <a:gd name="connsiteX61" fmla="*/ 253023 w 486589"/>
                    <a:gd name="connsiteY61" fmla="*/ 28045 h 487743"/>
                    <a:gd name="connsiteX62" fmla="*/ 243294 w 486589"/>
                    <a:gd name="connsiteY62" fmla="*/ 37800 h 487743"/>
                    <a:gd name="connsiteX63" fmla="*/ 233560 w 486589"/>
                    <a:gd name="connsiteY63" fmla="*/ 28045 h 487743"/>
                    <a:gd name="connsiteX64" fmla="*/ 243294 w 486589"/>
                    <a:gd name="connsiteY64" fmla="*/ 18291 h 487743"/>
                    <a:gd name="connsiteX65" fmla="*/ 187333 w 486589"/>
                    <a:gd name="connsiteY65" fmla="*/ 37800 h 487743"/>
                    <a:gd name="connsiteX66" fmla="*/ 177605 w 486589"/>
                    <a:gd name="connsiteY66" fmla="*/ 47555 h 487743"/>
                    <a:gd name="connsiteX67" fmla="*/ 167871 w 486589"/>
                    <a:gd name="connsiteY67" fmla="*/ 37800 h 487743"/>
                    <a:gd name="connsiteX68" fmla="*/ 177605 w 486589"/>
                    <a:gd name="connsiteY68" fmla="*/ 28045 h 487743"/>
                    <a:gd name="connsiteX69" fmla="*/ 187333 w 486589"/>
                    <a:gd name="connsiteY69" fmla="*/ 37800 h 487743"/>
                    <a:gd name="connsiteX70" fmla="*/ 27977 w 486589"/>
                    <a:gd name="connsiteY70" fmla="*/ 178026 h 487743"/>
                    <a:gd name="connsiteX71" fmla="*/ 37712 w 486589"/>
                    <a:gd name="connsiteY71" fmla="*/ 168271 h 487743"/>
                    <a:gd name="connsiteX72" fmla="*/ 47446 w 486589"/>
                    <a:gd name="connsiteY72" fmla="*/ 178026 h 487743"/>
                    <a:gd name="connsiteX73" fmla="*/ 37712 w 486589"/>
                    <a:gd name="connsiteY73" fmla="*/ 187781 h 487743"/>
                    <a:gd name="connsiteX74" fmla="*/ 27977 w 486589"/>
                    <a:gd name="connsiteY74" fmla="*/ 178026 h 487743"/>
                    <a:gd name="connsiteX75" fmla="*/ 27977 w 486589"/>
                    <a:gd name="connsiteY75" fmla="*/ 234116 h 487743"/>
                    <a:gd name="connsiteX76" fmla="*/ 37712 w 486589"/>
                    <a:gd name="connsiteY76" fmla="*/ 243871 h 487743"/>
                    <a:gd name="connsiteX77" fmla="*/ 27977 w 486589"/>
                    <a:gd name="connsiteY77" fmla="*/ 253626 h 487743"/>
                    <a:gd name="connsiteX78" fmla="*/ 18249 w 486589"/>
                    <a:gd name="connsiteY78" fmla="*/ 243871 h 487743"/>
                    <a:gd name="connsiteX79" fmla="*/ 27977 w 486589"/>
                    <a:gd name="connsiteY79" fmla="*/ 234116 h 487743"/>
                    <a:gd name="connsiteX80" fmla="*/ 27977 w 486589"/>
                    <a:gd name="connsiteY80" fmla="*/ 309715 h 487743"/>
                    <a:gd name="connsiteX81" fmla="*/ 37712 w 486589"/>
                    <a:gd name="connsiteY81" fmla="*/ 299961 h 487743"/>
                    <a:gd name="connsiteX82" fmla="*/ 47446 w 486589"/>
                    <a:gd name="connsiteY82" fmla="*/ 309715 h 487743"/>
                    <a:gd name="connsiteX83" fmla="*/ 37712 w 486589"/>
                    <a:gd name="connsiteY83" fmla="*/ 319468 h 487743"/>
                    <a:gd name="connsiteX84" fmla="*/ 27977 w 486589"/>
                    <a:gd name="connsiteY84" fmla="*/ 309715 h 487743"/>
                    <a:gd name="connsiteX85" fmla="*/ 167871 w 486589"/>
                    <a:gd name="connsiteY85" fmla="*/ 449942 h 487743"/>
                    <a:gd name="connsiteX86" fmla="*/ 177605 w 486589"/>
                    <a:gd name="connsiteY86" fmla="*/ 440188 h 487743"/>
                    <a:gd name="connsiteX87" fmla="*/ 187333 w 486589"/>
                    <a:gd name="connsiteY87" fmla="*/ 449942 h 487743"/>
                    <a:gd name="connsiteX88" fmla="*/ 177605 w 486589"/>
                    <a:gd name="connsiteY88" fmla="*/ 459695 h 487743"/>
                    <a:gd name="connsiteX89" fmla="*/ 167871 w 486589"/>
                    <a:gd name="connsiteY89" fmla="*/ 449942 h 487743"/>
                    <a:gd name="connsiteX90" fmla="*/ 243294 w 486589"/>
                    <a:gd name="connsiteY90" fmla="*/ 469449 h 487743"/>
                    <a:gd name="connsiteX91" fmla="*/ 233560 w 486589"/>
                    <a:gd name="connsiteY91" fmla="*/ 459695 h 487743"/>
                    <a:gd name="connsiteX92" fmla="*/ 243294 w 486589"/>
                    <a:gd name="connsiteY92" fmla="*/ 449942 h 487743"/>
                    <a:gd name="connsiteX93" fmla="*/ 253023 w 486589"/>
                    <a:gd name="connsiteY93" fmla="*/ 459695 h 487743"/>
                    <a:gd name="connsiteX94" fmla="*/ 243294 w 486589"/>
                    <a:gd name="connsiteY94" fmla="*/ 469449 h 487743"/>
                    <a:gd name="connsiteX95" fmla="*/ 299250 w 486589"/>
                    <a:gd name="connsiteY95" fmla="*/ 449942 h 487743"/>
                    <a:gd name="connsiteX96" fmla="*/ 308984 w 486589"/>
                    <a:gd name="connsiteY96" fmla="*/ 440188 h 487743"/>
                    <a:gd name="connsiteX97" fmla="*/ 318712 w 486589"/>
                    <a:gd name="connsiteY97" fmla="*/ 449942 h 487743"/>
                    <a:gd name="connsiteX98" fmla="*/ 308984 w 486589"/>
                    <a:gd name="connsiteY98" fmla="*/ 459695 h 487743"/>
                    <a:gd name="connsiteX99" fmla="*/ 299250 w 486589"/>
                    <a:gd name="connsiteY99" fmla="*/ 449942 h 487743"/>
                    <a:gd name="connsiteX100" fmla="*/ 329665 w 486589"/>
                    <a:gd name="connsiteY100" fmla="*/ 431654 h 487743"/>
                    <a:gd name="connsiteX101" fmla="*/ 318712 w 486589"/>
                    <a:gd name="connsiteY101" fmla="*/ 424332 h 487743"/>
                    <a:gd name="connsiteX102" fmla="*/ 318712 w 486589"/>
                    <a:gd name="connsiteY102" fmla="*/ 334105 h 487743"/>
                    <a:gd name="connsiteX103" fmla="*/ 318712 w 486589"/>
                    <a:gd name="connsiteY103" fmla="*/ 287768 h 487743"/>
                    <a:gd name="connsiteX104" fmla="*/ 318712 w 486589"/>
                    <a:gd name="connsiteY104" fmla="*/ 275574 h 487743"/>
                    <a:gd name="connsiteX105" fmla="*/ 318712 w 486589"/>
                    <a:gd name="connsiteY105" fmla="*/ 268258 h 487743"/>
                    <a:gd name="connsiteX106" fmla="*/ 300469 w 486589"/>
                    <a:gd name="connsiteY106" fmla="*/ 268258 h 487743"/>
                    <a:gd name="connsiteX107" fmla="*/ 300469 w 486589"/>
                    <a:gd name="connsiteY107" fmla="*/ 275574 h 487743"/>
                    <a:gd name="connsiteX108" fmla="*/ 300469 w 486589"/>
                    <a:gd name="connsiteY108" fmla="*/ 287768 h 487743"/>
                    <a:gd name="connsiteX109" fmla="*/ 300469 w 486589"/>
                    <a:gd name="connsiteY109" fmla="*/ 334105 h 487743"/>
                    <a:gd name="connsiteX110" fmla="*/ 300469 w 486589"/>
                    <a:gd name="connsiteY110" fmla="*/ 424332 h 487743"/>
                    <a:gd name="connsiteX111" fmla="*/ 282219 w 486589"/>
                    <a:gd name="connsiteY111" fmla="*/ 447503 h 487743"/>
                    <a:gd name="connsiteX112" fmla="*/ 270053 w 486589"/>
                    <a:gd name="connsiteY112" fmla="*/ 449942 h 487743"/>
                    <a:gd name="connsiteX113" fmla="*/ 253023 w 486589"/>
                    <a:gd name="connsiteY113" fmla="*/ 434092 h 487743"/>
                    <a:gd name="connsiteX114" fmla="*/ 253023 w 486589"/>
                    <a:gd name="connsiteY114" fmla="*/ 334105 h 487743"/>
                    <a:gd name="connsiteX115" fmla="*/ 234780 w 486589"/>
                    <a:gd name="connsiteY115" fmla="*/ 334105 h 487743"/>
                    <a:gd name="connsiteX116" fmla="*/ 234780 w 486589"/>
                    <a:gd name="connsiteY116" fmla="*/ 434092 h 487743"/>
                    <a:gd name="connsiteX117" fmla="*/ 217749 w 486589"/>
                    <a:gd name="connsiteY117" fmla="*/ 449942 h 487743"/>
                    <a:gd name="connsiteX118" fmla="*/ 205583 w 486589"/>
                    <a:gd name="connsiteY118" fmla="*/ 447503 h 487743"/>
                    <a:gd name="connsiteX119" fmla="*/ 187333 w 486589"/>
                    <a:gd name="connsiteY119" fmla="*/ 424332 h 487743"/>
                    <a:gd name="connsiteX120" fmla="*/ 187333 w 486589"/>
                    <a:gd name="connsiteY120" fmla="*/ 334105 h 487743"/>
                    <a:gd name="connsiteX121" fmla="*/ 187333 w 486589"/>
                    <a:gd name="connsiteY121" fmla="*/ 287768 h 487743"/>
                    <a:gd name="connsiteX122" fmla="*/ 187333 w 486589"/>
                    <a:gd name="connsiteY122" fmla="*/ 278013 h 487743"/>
                    <a:gd name="connsiteX123" fmla="*/ 187333 w 486589"/>
                    <a:gd name="connsiteY123" fmla="*/ 268258 h 487743"/>
                    <a:gd name="connsiteX124" fmla="*/ 169090 w 486589"/>
                    <a:gd name="connsiteY124" fmla="*/ 268258 h 487743"/>
                    <a:gd name="connsiteX125" fmla="*/ 169090 w 486589"/>
                    <a:gd name="connsiteY125" fmla="*/ 278013 h 487743"/>
                    <a:gd name="connsiteX126" fmla="*/ 169090 w 486589"/>
                    <a:gd name="connsiteY126" fmla="*/ 287768 h 487743"/>
                    <a:gd name="connsiteX127" fmla="*/ 169090 w 486589"/>
                    <a:gd name="connsiteY127" fmla="*/ 334105 h 487743"/>
                    <a:gd name="connsiteX128" fmla="*/ 169090 w 486589"/>
                    <a:gd name="connsiteY128" fmla="*/ 424332 h 487743"/>
                    <a:gd name="connsiteX129" fmla="*/ 158143 w 486589"/>
                    <a:gd name="connsiteY129" fmla="*/ 431654 h 487743"/>
                    <a:gd name="connsiteX130" fmla="*/ 57174 w 486589"/>
                    <a:gd name="connsiteY130" fmla="*/ 330447 h 487743"/>
                    <a:gd name="connsiteX131" fmla="*/ 64476 w 486589"/>
                    <a:gd name="connsiteY131" fmla="*/ 319468 h 487743"/>
                    <a:gd name="connsiteX132" fmla="*/ 154492 w 486589"/>
                    <a:gd name="connsiteY132" fmla="*/ 319468 h 487743"/>
                    <a:gd name="connsiteX133" fmla="*/ 154492 w 486589"/>
                    <a:gd name="connsiteY133" fmla="*/ 301180 h 487743"/>
                    <a:gd name="connsiteX134" fmla="*/ 64476 w 486589"/>
                    <a:gd name="connsiteY134" fmla="*/ 301180 h 487743"/>
                    <a:gd name="connsiteX135" fmla="*/ 41363 w 486589"/>
                    <a:gd name="connsiteY135" fmla="*/ 282890 h 487743"/>
                    <a:gd name="connsiteX136" fmla="*/ 38931 w 486589"/>
                    <a:gd name="connsiteY136" fmla="*/ 270696 h 487743"/>
                    <a:gd name="connsiteX137" fmla="*/ 54742 w 486589"/>
                    <a:gd name="connsiteY137" fmla="*/ 253626 h 487743"/>
                    <a:gd name="connsiteX138" fmla="*/ 154492 w 486589"/>
                    <a:gd name="connsiteY138" fmla="*/ 253626 h 487743"/>
                    <a:gd name="connsiteX139" fmla="*/ 200719 w 486589"/>
                    <a:gd name="connsiteY139" fmla="*/ 253626 h 487743"/>
                    <a:gd name="connsiteX140" fmla="*/ 210447 w 486589"/>
                    <a:gd name="connsiteY140" fmla="*/ 253626 h 487743"/>
                    <a:gd name="connsiteX141" fmla="*/ 220181 w 486589"/>
                    <a:gd name="connsiteY141" fmla="*/ 253626 h 487743"/>
                    <a:gd name="connsiteX142" fmla="*/ 220181 w 486589"/>
                    <a:gd name="connsiteY142" fmla="*/ 235335 h 487743"/>
                    <a:gd name="connsiteX143" fmla="*/ 210447 w 486589"/>
                    <a:gd name="connsiteY143" fmla="*/ 235335 h 487743"/>
                    <a:gd name="connsiteX144" fmla="*/ 200719 w 486589"/>
                    <a:gd name="connsiteY144" fmla="*/ 235335 h 487743"/>
                    <a:gd name="connsiteX145" fmla="*/ 154492 w 486589"/>
                    <a:gd name="connsiteY145" fmla="*/ 235335 h 487743"/>
                    <a:gd name="connsiteX146" fmla="*/ 54742 w 486589"/>
                    <a:gd name="connsiteY146" fmla="*/ 235335 h 487743"/>
                    <a:gd name="connsiteX147" fmla="*/ 38931 w 486589"/>
                    <a:gd name="connsiteY147" fmla="*/ 218264 h 487743"/>
                    <a:gd name="connsiteX148" fmla="*/ 41363 w 486589"/>
                    <a:gd name="connsiteY148" fmla="*/ 206071 h 487743"/>
                    <a:gd name="connsiteX149" fmla="*/ 64476 w 486589"/>
                    <a:gd name="connsiteY149" fmla="*/ 187781 h 487743"/>
                    <a:gd name="connsiteX150" fmla="*/ 154492 w 486589"/>
                    <a:gd name="connsiteY150" fmla="*/ 187781 h 487743"/>
                    <a:gd name="connsiteX151" fmla="*/ 154492 w 486589"/>
                    <a:gd name="connsiteY151" fmla="*/ 169490 h 487743"/>
                    <a:gd name="connsiteX152" fmla="*/ 64476 w 486589"/>
                    <a:gd name="connsiteY152" fmla="*/ 169490 h 487743"/>
                    <a:gd name="connsiteX153" fmla="*/ 57174 w 486589"/>
                    <a:gd name="connsiteY153" fmla="*/ 158516 h 487743"/>
                    <a:gd name="connsiteX154" fmla="*/ 158143 w 486589"/>
                    <a:gd name="connsiteY154" fmla="*/ 57310 h 487743"/>
                    <a:gd name="connsiteX155" fmla="*/ 170303 w 486589"/>
                    <a:gd name="connsiteY155" fmla="*/ 64626 h 487743"/>
                    <a:gd name="connsiteX156" fmla="*/ 170303 w 486589"/>
                    <a:gd name="connsiteY156" fmla="*/ 154858 h 487743"/>
                    <a:gd name="connsiteX157" fmla="*/ 170303 w 486589"/>
                    <a:gd name="connsiteY157" fmla="*/ 201194 h 487743"/>
                    <a:gd name="connsiteX158" fmla="*/ 170303 w 486589"/>
                    <a:gd name="connsiteY158" fmla="*/ 206071 h 487743"/>
                    <a:gd name="connsiteX159" fmla="*/ 180037 w 486589"/>
                    <a:gd name="connsiteY159" fmla="*/ 206071 h 487743"/>
                    <a:gd name="connsiteX160" fmla="*/ 170303 w 486589"/>
                    <a:gd name="connsiteY160" fmla="*/ 206071 h 487743"/>
                    <a:gd name="connsiteX161" fmla="*/ 170303 w 486589"/>
                    <a:gd name="connsiteY161" fmla="*/ 220703 h 487743"/>
                    <a:gd name="connsiteX162" fmla="*/ 188553 w 486589"/>
                    <a:gd name="connsiteY162" fmla="*/ 220703 h 487743"/>
                    <a:gd name="connsiteX163" fmla="*/ 188553 w 486589"/>
                    <a:gd name="connsiteY163" fmla="*/ 206071 h 487743"/>
                    <a:gd name="connsiteX164" fmla="*/ 188553 w 486589"/>
                    <a:gd name="connsiteY164" fmla="*/ 201194 h 487743"/>
                    <a:gd name="connsiteX165" fmla="*/ 188553 w 486589"/>
                    <a:gd name="connsiteY165" fmla="*/ 154858 h 487743"/>
                    <a:gd name="connsiteX166" fmla="*/ 188553 w 486589"/>
                    <a:gd name="connsiteY166" fmla="*/ 63407 h 487743"/>
                    <a:gd name="connsiteX167" fmla="*/ 206802 w 486589"/>
                    <a:gd name="connsiteY167" fmla="*/ 40239 h 487743"/>
                    <a:gd name="connsiteX168" fmla="*/ 218962 w 486589"/>
                    <a:gd name="connsiteY168" fmla="*/ 37800 h 487743"/>
                    <a:gd name="connsiteX169" fmla="*/ 235992 w 486589"/>
                    <a:gd name="connsiteY169" fmla="*/ 53652 h 487743"/>
                    <a:gd name="connsiteX170" fmla="*/ 235992 w 486589"/>
                    <a:gd name="connsiteY170" fmla="*/ 153638 h 487743"/>
                    <a:gd name="connsiteX171" fmla="*/ 254242 w 486589"/>
                    <a:gd name="connsiteY171" fmla="*/ 153638 h 487743"/>
                    <a:gd name="connsiteX172" fmla="*/ 254242 w 486589"/>
                    <a:gd name="connsiteY172" fmla="*/ 53652 h 487743"/>
                    <a:gd name="connsiteX173" fmla="*/ 270053 w 486589"/>
                    <a:gd name="connsiteY173" fmla="*/ 37800 h 487743"/>
                    <a:gd name="connsiteX174" fmla="*/ 282219 w 486589"/>
                    <a:gd name="connsiteY174" fmla="*/ 40239 h 487743"/>
                    <a:gd name="connsiteX175" fmla="*/ 300469 w 486589"/>
                    <a:gd name="connsiteY175" fmla="*/ 63407 h 487743"/>
                    <a:gd name="connsiteX176" fmla="*/ 300469 w 486589"/>
                    <a:gd name="connsiteY176" fmla="*/ 153638 h 487743"/>
                    <a:gd name="connsiteX177" fmla="*/ 300469 w 486589"/>
                    <a:gd name="connsiteY177" fmla="*/ 199974 h 487743"/>
                    <a:gd name="connsiteX178" fmla="*/ 300469 w 486589"/>
                    <a:gd name="connsiteY178" fmla="*/ 207290 h 487743"/>
                    <a:gd name="connsiteX179" fmla="*/ 300469 w 486589"/>
                    <a:gd name="connsiteY179" fmla="*/ 219484 h 487743"/>
                    <a:gd name="connsiteX180" fmla="*/ 318712 w 486589"/>
                    <a:gd name="connsiteY180" fmla="*/ 219484 h 487743"/>
                    <a:gd name="connsiteX181" fmla="*/ 318712 w 486589"/>
                    <a:gd name="connsiteY181" fmla="*/ 207290 h 487743"/>
                    <a:gd name="connsiteX182" fmla="*/ 318712 w 486589"/>
                    <a:gd name="connsiteY182" fmla="*/ 199974 h 487743"/>
                    <a:gd name="connsiteX183" fmla="*/ 318712 w 486589"/>
                    <a:gd name="connsiteY183" fmla="*/ 153638 h 487743"/>
                    <a:gd name="connsiteX184" fmla="*/ 318712 w 486589"/>
                    <a:gd name="connsiteY184" fmla="*/ 63407 h 487743"/>
                    <a:gd name="connsiteX185" fmla="*/ 329665 w 486589"/>
                    <a:gd name="connsiteY185" fmla="*/ 56090 h 487743"/>
                    <a:gd name="connsiteX186" fmla="*/ 430628 w 486589"/>
                    <a:gd name="connsiteY186" fmla="*/ 157297 h 487743"/>
                    <a:gd name="connsiteX187" fmla="*/ 423332 w 486589"/>
                    <a:gd name="connsiteY187" fmla="*/ 168271 h 487743"/>
                    <a:gd name="connsiteX188" fmla="*/ 333310 w 486589"/>
                    <a:gd name="connsiteY188" fmla="*/ 168271 h 487743"/>
                    <a:gd name="connsiteX189" fmla="*/ 333310 w 486589"/>
                    <a:gd name="connsiteY189" fmla="*/ 186561 h 487743"/>
                    <a:gd name="connsiteX190" fmla="*/ 423332 w 486589"/>
                    <a:gd name="connsiteY190" fmla="*/ 186561 h 487743"/>
                    <a:gd name="connsiteX191" fmla="*/ 446445 w 486589"/>
                    <a:gd name="connsiteY191" fmla="*/ 204851 h 487743"/>
                    <a:gd name="connsiteX192" fmla="*/ 448877 w 486589"/>
                    <a:gd name="connsiteY192" fmla="*/ 217045 h 487743"/>
                    <a:gd name="connsiteX193" fmla="*/ 433060 w 486589"/>
                    <a:gd name="connsiteY193" fmla="*/ 234116 h 487743"/>
                    <a:gd name="connsiteX194" fmla="*/ 333310 w 486589"/>
                    <a:gd name="connsiteY194" fmla="*/ 234116 h 487743"/>
                    <a:gd name="connsiteX195" fmla="*/ 287089 w 486589"/>
                    <a:gd name="connsiteY195" fmla="*/ 234116 h 487743"/>
                    <a:gd name="connsiteX196" fmla="*/ 277355 w 486589"/>
                    <a:gd name="connsiteY196" fmla="*/ 234116 h 487743"/>
                    <a:gd name="connsiteX197" fmla="*/ 267621 w 486589"/>
                    <a:gd name="connsiteY197" fmla="*/ 234116 h 487743"/>
                    <a:gd name="connsiteX198" fmla="*/ 267621 w 486589"/>
                    <a:gd name="connsiteY198" fmla="*/ 252406 h 487743"/>
                    <a:gd name="connsiteX199" fmla="*/ 277355 w 486589"/>
                    <a:gd name="connsiteY199" fmla="*/ 252406 h 487743"/>
                    <a:gd name="connsiteX200" fmla="*/ 287089 w 486589"/>
                    <a:gd name="connsiteY200" fmla="*/ 252406 h 487743"/>
                    <a:gd name="connsiteX201" fmla="*/ 333310 w 486589"/>
                    <a:gd name="connsiteY201" fmla="*/ 252406 h 487743"/>
                    <a:gd name="connsiteX202" fmla="*/ 433060 w 486589"/>
                    <a:gd name="connsiteY202" fmla="*/ 252406 h 487743"/>
                    <a:gd name="connsiteX203" fmla="*/ 448877 w 486589"/>
                    <a:gd name="connsiteY203" fmla="*/ 269477 h 487743"/>
                    <a:gd name="connsiteX204" fmla="*/ 446445 w 486589"/>
                    <a:gd name="connsiteY204" fmla="*/ 281670 h 487743"/>
                    <a:gd name="connsiteX205" fmla="*/ 423332 w 486589"/>
                    <a:gd name="connsiteY205" fmla="*/ 299961 h 487743"/>
                    <a:gd name="connsiteX206" fmla="*/ 333310 w 486589"/>
                    <a:gd name="connsiteY206" fmla="*/ 299961 h 487743"/>
                    <a:gd name="connsiteX207" fmla="*/ 333310 w 486589"/>
                    <a:gd name="connsiteY207" fmla="*/ 318249 h 487743"/>
                    <a:gd name="connsiteX208" fmla="*/ 423332 w 486589"/>
                    <a:gd name="connsiteY208" fmla="*/ 318249 h 487743"/>
                    <a:gd name="connsiteX209" fmla="*/ 430628 w 486589"/>
                    <a:gd name="connsiteY209" fmla="*/ 329228 h 487743"/>
                    <a:gd name="connsiteX210" fmla="*/ 329665 w 486589"/>
                    <a:gd name="connsiteY210" fmla="*/ 431654 h 487743"/>
                    <a:gd name="connsiteX211" fmla="*/ 458605 w 486589"/>
                    <a:gd name="connsiteY211" fmla="*/ 309715 h 487743"/>
                    <a:gd name="connsiteX212" fmla="*/ 448877 w 486589"/>
                    <a:gd name="connsiteY212" fmla="*/ 319468 h 487743"/>
                    <a:gd name="connsiteX213" fmla="*/ 439143 w 486589"/>
                    <a:gd name="connsiteY213" fmla="*/ 309715 h 487743"/>
                    <a:gd name="connsiteX214" fmla="*/ 448877 w 486589"/>
                    <a:gd name="connsiteY214" fmla="*/ 299961 h 487743"/>
                    <a:gd name="connsiteX215" fmla="*/ 458605 w 486589"/>
                    <a:gd name="connsiteY215" fmla="*/ 309715 h 48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486589" h="487743">
                      <a:moveTo>
                        <a:pt x="486589" y="243871"/>
                      </a:moveTo>
                      <a:cubicBezTo>
                        <a:pt x="486589" y="230458"/>
                        <a:pt x="478074" y="220703"/>
                        <a:pt x="465908" y="217045"/>
                      </a:cubicBezTo>
                      <a:cubicBezTo>
                        <a:pt x="465908" y="212168"/>
                        <a:pt x="464688" y="207290"/>
                        <a:pt x="463476" y="202413"/>
                      </a:cubicBezTo>
                      <a:cubicBezTo>
                        <a:pt x="471991" y="197535"/>
                        <a:pt x="476855" y="189000"/>
                        <a:pt x="476855" y="178026"/>
                      </a:cubicBezTo>
                      <a:cubicBezTo>
                        <a:pt x="476855" y="162174"/>
                        <a:pt x="464688" y="149981"/>
                        <a:pt x="448877" y="149981"/>
                      </a:cubicBezTo>
                      <a:lnTo>
                        <a:pt x="447658" y="149981"/>
                      </a:lnTo>
                      <a:cubicBezTo>
                        <a:pt x="425764" y="101206"/>
                        <a:pt x="385620" y="60968"/>
                        <a:pt x="336961" y="39020"/>
                      </a:cubicBezTo>
                      <a:lnTo>
                        <a:pt x="336961" y="37800"/>
                      </a:lnTo>
                      <a:cubicBezTo>
                        <a:pt x="336961" y="21949"/>
                        <a:pt x="324795" y="9755"/>
                        <a:pt x="308984" y="9755"/>
                      </a:cubicBezTo>
                      <a:cubicBezTo>
                        <a:pt x="299250" y="9755"/>
                        <a:pt x="290734" y="14632"/>
                        <a:pt x="284651" y="23168"/>
                      </a:cubicBezTo>
                      <a:cubicBezTo>
                        <a:pt x="279787" y="21949"/>
                        <a:pt x="274923" y="21949"/>
                        <a:pt x="270053" y="20730"/>
                      </a:cubicBezTo>
                      <a:cubicBezTo>
                        <a:pt x="266408" y="8536"/>
                        <a:pt x="256674" y="0"/>
                        <a:pt x="243294" y="0"/>
                      </a:cubicBezTo>
                      <a:cubicBezTo>
                        <a:pt x="229916" y="0"/>
                        <a:pt x="220181" y="8536"/>
                        <a:pt x="216530" y="20730"/>
                      </a:cubicBezTo>
                      <a:cubicBezTo>
                        <a:pt x="211666" y="20730"/>
                        <a:pt x="206802" y="21949"/>
                        <a:pt x="201932" y="23168"/>
                      </a:cubicBezTo>
                      <a:cubicBezTo>
                        <a:pt x="197068" y="14632"/>
                        <a:pt x="188553" y="9755"/>
                        <a:pt x="177605" y="9755"/>
                      </a:cubicBezTo>
                      <a:cubicBezTo>
                        <a:pt x="161788" y="9755"/>
                        <a:pt x="149628" y="21949"/>
                        <a:pt x="149628" y="37800"/>
                      </a:cubicBezTo>
                      <a:lnTo>
                        <a:pt x="149628" y="39020"/>
                      </a:lnTo>
                      <a:cubicBezTo>
                        <a:pt x="100969" y="60968"/>
                        <a:pt x="60825" y="101206"/>
                        <a:pt x="38931" y="149981"/>
                      </a:cubicBezTo>
                      <a:lnTo>
                        <a:pt x="37712" y="149981"/>
                      </a:lnTo>
                      <a:cubicBezTo>
                        <a:pt x="21901" y="149981"/>
                        <a:pt x="9735" y="162174"/>
                        <a:pt x="9735" y="178026"/>
                      </a:cubicBezTo>
                      <a:cubicBezTo>
                        <a:pt x="9735" y="187781"/>
                        <a:pt x="14598" y="196316"/>
                        <a:pt x="23113" y="202413"/>
                      </a:cubicBezTo>
                      <a:cubicBezTo>
                        <a:pt x="21901" y="207290"/>
                        <a:pt x="21901" y="212168"/>
                        <a:pt x="20682" y="217045"/>
                      </a:cubicBezTo>
                      <a:cubicBezTo>
                        <a:pt x="8515" y="220703"/>
                        <a:pt x="0" y="230458"/>
                        <a:pt x="0" y="243871"/>
                      </a:cubicBezTo>
                      <a:cubicBezTo>
                        <a:pt x="0" y="257284"/>
                        <a:pt x="8515" y="267039"/>
                        <a:pt x="20682" y="270696"/>
                      </a:cubicBezTo>
                      <a:cubicBezTo>
                        <a:pt x="20682" y="275574"/>
                        <a:pt x="21901" y="280451"/>
                        <a:pt x="23113" y="285329"/>
                      </a:cubicBezTo>
                      <a:cubicBezTo>
                        <a:pt x="14598" y="290206"/>
                        <a:pt x="9735" y="298742"/>
                        <a:pt x="9735" y="309715"/>
                      </a:cubicBezTo>
                      <a:cubicBezTo>
                        <a:pt x="9735" y="325564"/>
                        <a:pt x="21901" y="337763"/>
                        <a:pt x="37712" y="337763"/>
                      </a:cubicBezTo>
                      <a:lnTo>
                        <a:pt x="38931" y="337763"/>
                      </a:lnTo>
                      <a:cubicBezTo>
                        <a:pt x="60825" y="386537"/>
                        <a:pt x="100969" y="426771"/>
                        <a:pt x="149628" y="448723"/>
                      </a:cubicBezTo>
                      <a:lnTo>
                        <a:pt x="149628" y="449942"/>
                      </a:lnTo>
                      <a:cubicBezTo>
                        <a:pt x="149628" y="465791"/>
                        <a:pt x="161788" y="477983"/>
                        <a:pt x="177605" y="477983"/>
                      </a:cubicBezTo>
                      <a:cubicBezTo>
                        <a:pt x="187333" y="477983"/>
                        <a:pt x="195855" y="473107"/>
                        <a:pt x="201932" y="464572"/>
                      </a:cubicBezTo>
                      <a:cubicBezTo>
                        <a:pt x="206802" y="465791"/>
                        <a:pt x="211666" y="465791"/>
                        <a:pt x="216530" y="467011"/>
                      </a:cubicBezTo>
                      <a:cubicBezTo>
                        <a:pt x="220181" y="479203"/>
                        <a:pt x="231128" y="487744"/>
                        <a:pt x="243294" y="487744"/>
                      </a:cubicBezTo>
                      <a:cubicBezTo>
                        <a:pt x="255461" y="487744"/>
                        <a:pt x="266408" y="479203"/>
                        <a:pt x="270053" y="467011"/>
                      </a:cubicBezTo>
                      <a:cubicBezTo>
                        <a:pt x="274923" y="467011"/>
                        <a:pt x="279787" y="465791"/>
                        <a:pt x="284651" y="464572"/>
                      </a:cubicBezTo>
                      <a:cubicBezTo>
                        <a:pt x="289522" y="473107"/>
                        <a:pt x="298037" y="477983"/>
                        <a:pt x="308984" y="477983"/>
                      </a:cubicBezTo>
                      <a:cubicBezTo>
                        <a:pt x="324795" y="477983"/>
                        <a:pt x="336961" y="465791"/>
                        <a:pt x="336961" y="449942"/>
                      </a:cubicBezTo>
                      <a:lnTo>
                        <a:pt x="336961" y="448723"/>
                      </a:lnTo>
                      <a:cubicBezTo>
                        <a:pt x="385620" y="426771"/>
                        <a:pt x="425764" y="386537"/>
                        <a:pt x="447658" y="337763"/>
                      </a:cubicBezTo>
                      <a:lnTo>
                        <a:pt x="448877" y="337763"/>
                      </a:lnTo>
                      <a:cubicBezTo>
                        <a:pt x="464688" y="337763"/>
                        <a:pt x="476855" y="325564"/>
                        <a:pt x="476855" y="309715"/>
                      </a:cubicBezTo>
                      <a:cubicBezTo>
                        <a:pt x="476855" y="299961"/>
                        <a:pt x="471991" y="291425"/>
                        <a:pt x="463476" y="285329"/>
                      </a:cubicBezTo>
                      <a:cubicBezTo>
                        <a:pt x="464688" y="280451"/>
                        <a:pt x="464688" y="275574"/>
                        <a:pt x="465908" y="270696"/>
                      </a:cubicBezTo>
                      <a:cubicBezTo>
                        <a:pt x="478074" y="267039"/>
                        <a:pt x="486589" y="257284"/>
                        <a:pt x="486589" y="243871"/>
                      </a:cubicBezTo>
                      <a:close/>
                      <a:moveTo>
                        <a:pt x="448877" y="243871"/>
                      </a:moveTo>
                      <a:cubicBezTo>
                        <a:pt x="448877" y="238993"/>
                        <a:pt x="452529" y="234116"/>
                        <a:pt x="458605" y="234116"/>
                      </a:cubicBezTo>
                      <a:cubicBezTo>
                        <a:pt x="463476" y="234116"/>
                        <a:pt x="468340" y="237774"/>
                        <a:pt x="468340" y="243871"/>
                      </a:cubicBezTo>
                      <a:cubicBezTo>
                        <a:pt x="468340" y="249967"/>
                        <a:pt x="464688" y="253626"/>
                        <a:pt x="458605" y="253626"/>
                      </a:cubicBezTo>
                      <a:cubicBezTo>
                        <a:pt x="453741" y="253626"/>
                        <a:pt x="448877" y="248748"/>
                        <a:pt x="448877" y="243871"/>
                      </a:cubicBezTo>
                      <a:close/>
                      <a:moveTo>
                        <a:pt x="458605" y="178026"/>
                      </a:moveTo>
                      <a:cubicBezTo>
                        <a:pt x="458605" y="182903"/>
                        <a:pt x="454961" y="187781"/>
                        <a:pt x="448877" y="187781"/>
                      </a:cubicBezTo>
                      <a:cubicBezTo>
                        <a:pt x="442794" y="187781"/>
                        <a:pt x="439143" y="184122"/>
                        <a:pt x="439143" y="178026"/>
                      </a:cubicBezTo>
                      <a:cubicBezTo>
                        <a:pt x="439143" y="173148"/>
                        <a:pt x="442794" y="168271"/>
                        <a:pt x="448877" y="168271"/>
                      </a:cubicBezTo>
                      <a:cubicBezTo>
                        <a:pt x="454961" y="168271"/>
                        <a:pt x="458605" y="173148"/>
                        <a:pt x="458605" y="178026"/>
                      </a:cubicBezTo>
                      <a:close/>
                      <a:moveTo>
                        <a:pt x="308984" y="28045"/>
                      </a:moveTo>
                      <a:cubicBezTo>
                        <a:pt x="313848" y="28045"/>
                        <a:pt x="318712" y="31704"/>
                        <a:pt x="318712" y="37800"/>
                      </a:cubicBezTo>
                      <a:cubicBezTo>
                        <a:pt x="318712" y="42678"/>
                        <a:pt x="315067" y="47555"/>
                        <a:pt x="308984" y="47555"/>
                      </a:cubicBezTo>
                      <a:cubicBezTo>
                        <a:pt x="304120" y="47555"/>
                        <a:pt x="299250" y="43897"/>
                        <a:pt x="299250" y="37800"/>
                      </a:cubicBezTo>
                      <a:cubicBezTo>
                        <a:pt x="299250" y="32923"/>
                        <a:pt x="304120" y="28045"/>
                        <a:pt x="308984" y="28045"/>
                      </a:cubicBezTo>
                      <a:close/>
                      <a:moveTo>
                        <a:pt x="243294" y="18291"/>
                      </a:moveTo>
                      <a:cubicBezTo>
                        <a:pt x="248158" y="18291"/>
                        <a:pt x="253023" y="21949"/>
                        <a:pt x="253023" y="28045"/>
                      </a:cubicBezTo>
                      <a:cubicBezTo>
                        <a:pt x="253023" y="34142"/>
                        <a:pt x="248158" y="37800"/>
                        <a:pt x="243294" y="37800"/>
                      </a:cubicBezTo>
                      <a:cubicBezTo>
                        <a:pt x="238430" y="37800"/>
                        <a:pt x="233560" y="34142"/>
                        <a:pt x="233560" y="28045"/>
                      </a:cubicBezTo>
                      <a:cubicBezTo>
                        <a:pt x="233560" y="21949"/>
                        <a:pt x="238430" y="18291"/>
                        <a:pt x="243294" y="18291"/>
                      </a:cubicBezTo>
                      <a:close/>
                      <a:moveTo>
                        <a:pt x="187333" y="37800"/>
                      </a:moveTo>
                      <a:cubicBezTo>
                        <a:pt x="187333" y="42678"/>
                        <a:pt x="183688" y="47555"/>
                        <a:pt x="177605" y="47555"/>
                      </a:cubicBezTo>
                      <a:cubicBezTo>
                        <a:pt x="172741" y="47555"/>
                        <a:pt x="167871" y="43897"/>
                        <a:pt x="167871" y="37800"/>
                      </a:cubicBezTo>
                      <a:cubicBezTo>
                        <a:pt x="167871" y="32923"/>
                        <a:pt x="171522" y="28045"/>
                        <a:pt x="177605" y="28045"/>
                      </a:cubicBezTo>
                      <a:cubicBezTo>
                        <a:pt x="182469" y="28045"/>
                        <a:pt x="187333" y="32923"/>
                        <a:pt x="187333" y="37800"/>
                      </a:cubicBezTo>
                      <a:close/>
                      <a:moveTo>
                        <a:pt x="27977" y="178026"/>
                      </a:moveTo>
                      <a:cubicBezTo>
                        <a:pt x="27977" y="173148"/>
                        <a:pt x="31629" y="168271"/>
                        <a:pt x="37712" y="168271"/>
                      </a:cubicBezTo>
                      <a:cubicBezTo>
                        <a:pt x="42576" y="168271"/>
                        <a:pt x="47446" y="171929"/>
                        <a:pt x="47446" y="178026"/>
                      </a:cubicBezTo>
                      <a:cubicBezTo>
                        <a:pt x="47446" y="182903"/>
                        <a:pt x="43795" y="187781"/>
                        <a:pt x="37712" y="187781"/>
                      </a:cubicBezTo>
                      <a:cubicBezTo>
                        <a:pt x="32848" y="187781"/>
                        <a:pt x="27977" y="182903"/>
                        <a:pt x="27977" y="178026"/>
                      </a:cubicBezTo>
                      <a:close/>
                      <a:moveTo>
                        <a:pt x="27977" y="234116"/>
                      </a:moveTo>
                      <a:cubicBezTo>
                        <a:pt x="32848" y="234116"/>
                        <a:pt x="37712" y="237774"/>
                        <a:pt x="37712" y="243871"/>
                      </a:cubicBezTo>
                      <a:cubicBezTo>
                        <a:pt x="37712" y="249967"/>
                        <a:pt x="34060" y="253626"/>
                        <a:pt x="27977" y="253626"/>
                      </a:cubicBezTo>
                      <a:cubicBezTo>
                        <a:pt x="21901" y="253626"/>
                        <a:pt x="18249" y="248748"/>
                        <a:pt x="18249" y="243871"/>
                      </a:cubicBezTo>
                      <a:cubicBezTo>
                        <a:pt x="18249" y="238993"/>
                        <a:pt x="23113" y="234116"/>
                        <a:pt x="27977" y="234116"/>
                      </a:cubicBezTo>
                      <a:close/>
                      <a:moveTo>
                        <a:pt x="27977" y="309715"/>
                      </a:moveTo>
                      <a:cubicBezTo>
                        <a:pt x="27977" y="304838"/>
                        <a:pt x="31629" y="299961"/>
                        <a:pt x="37712" y="299961"/>
                      </a:cubicBezTo>
                      <a:cubicBezTo>
                        <a:pt x="42576" y="299961"/>
                        <a:pt x="47446" y="303619"/>
                        <a:pt x="47446" y="309715"/>
                      </a:cubicBezTo>
                      <a:cubicBezTo>
                        <a:pt x="47446" y="314591"/>
                        <a:pt x="43795" y="319468"/>
                        <a:pt x="37712" y="319468"/>
                      </a:cubicBezTo>
                      <a:cubicBezTo>
                        <a:pt x="32848" y="319468"/>
                        <a:pt x="27977" y="314591"/>
                        <a:pt x="27977" y="309715"/>
                      </a:cubicBezTo>
                      <a:close/>
                      <a:moveTo>
                        <a:pt x="167871" y="449942"/>
                      </a:moveTo>
                      <a:cubicBezTo>
                        <a:pt x="167871" y="445065"/>
                        <a:pt x="171522" y="440188"/>
                        <a:pt x="177605" y="440188"/>
                      </a:cubicBezTo>
                      <a:cubicBezTo>
                        <a:pt x="182469" y="440188"/>
                        <a:pt x="187333" y="443846"/>
                        <a:pt x="187333" y="449942"/>
                      </a:cubicBezTo>
                      <a:cubicBezTo>
                        <a:pt x="187333" y="456038"/>
                        <a:pt x="183688" y="459695"/>
                        <a:pt x="177605" y="459695"/>
                      </a:cubicBezTo>
                      <a:cubicBezTo>
                        <a:pt x="172741" y="459695"/>
                        <a:pt x="167871" y="454819"/>
                        <a:pt x="167871" y="449942"/>
                      </a:cubicBezTo>
                      <a:close/>
                      <a:moveTo>
                        <a:pt x="243294" y="469449"/>
                      </a:moveTo>
                      <a:cubicBezTo>
                        <a:pt x="238430" y="469449"/>
                        <a:pt x="233560" y="465791"/>
                        <a:pt x="233560" y="459695"/>
                      </a:cubicBezTo>
                      <a:cubicBezTo>
                        <a:pt x="233560" y="454819"/>
                        <a:pt x="237211" y="449942"/>
                        <a:pt x="243294" y="449942"/>
                      </a:cubicBezTo>
                      <a:cubicBezTo>
                        <a:pt x="249378" y="449942"/>
                        <a:pt x="253023" y="453599"/>
                        <a:pt x="253023" y="459695"/>
                      </a:cubicBezTo>
                      <a:cubicBezTo>
                        <a:pt x="253023" y="464572"/>
                        <a:pt x="248158" y="469449"/>
                        <a:pt x="243294" y="469449"/>
                      </a:cubicBezTo>
                      <a:close/>
                      <a:moveTo>
                        <a:pt x="299250" y="449942"/>
                      </a:moveTo>
                      <a:cubicBezTo>
                        <a:pt x="299250" y="445065"/>
                        <a:pt x="302900" y="440188"/>
                        <a:pt x="308984" y="440188"/>
                      </a:cubicBezTo>
                      <a:cubicBezTo>
                        <a:pt x="313848" y="440188"/>
                        <a:pt x="318712" y="443846"/>
                        <a:pt x="318712" y="449942"/>
                      </a:cubicBezTo>
                      <a:cubicBezTo>
                        <a:pt x="318712" y="456038"/>
                        <a:pt x="315067" y="459695"/>
                        <a:pt x="308984" y="459695"/>
                      </a:cubicBezTo>
                      <a:cubicBezTo>
                        <a:pt x="304120" y="459695"/>
                        <a:pt x="299250" y="454819"/>
                        <a:pt x="299250" y="449942"/>
                      </a:cubicBezTo>
                      <a:close/>
                      <a:moveTo>
                        <a:pt x="329665" y="431654"/>
                      </a:moveTo>
                      <a:cubicBezTo>
                        <a:pt x="326014" y="427990"/>
                        <a:pt x="322363" y="425551"/>
                        <a:pt x="318712" y="424332"/>
                      </a:cubicBezTo>
                      <a:lnTo>
                        <a:pt x="318712" y="334105"/>
                      </a:lnTo>
                      <a:lnTo>
                        <a:pt x="318712" y="287768"/>
                      </a:lnTo>
                      <a:lnTo>
                        <a:pt x="318712" y="275574"/>
                      </a:lnTo>
                      <a:lnTo>
                        <a:pt x="318712" y="268258"/>
                      </a:lnTo>
                      <a:lnTo>
                        <a:pt x="300469" y="268258"/>
                      </a:lnTo>
                      <a:lnTo>
                        <a:pt x="300469" y="275574"/>
                      </a:lnTo>
                      <a:lnTo>
                        <a:pt x="300469" y="287768"/>
                      </a:lnTo>
                      <a:lnTo>
                        <a:pt x="300469" y="334105"/>
                      </a:lnTo>
                      <a:lnTo>
                        <a:pt x="300469" y="424332"/>
                      </a:lnTo>
                      <a:cubicBezTo>
                        <a:pt x="290734" y="427990"/>
                        <a:pt x="283438" y="436531"/>
                        <a:pt x="282219" y="447503"/>
                      </a:cubicBezTo>
                      <a:cubicBezTo>
                        <a:pt x="278575" y="448723"/>
                        <a:pt x="274923" y="448723"/>
                        <a:pt x="270053" y="449942"/>
                      </a:cubicBezTo>
                      <a:cubicBezTo>
                        <a:pt x="266408" y="442627"/>
                        <a:pt x="261538" y="436531"/>
                        <a:pt x="253023" y="434092"/>
                      </a:cubicBezTo>
                      <a:lnTo>
                        <a:pt x="253023" y="334105"/>
                      </a:lnTo>
                      <a:lnTo>
                        <a:pt x="234780" y="334105"/>
                      </a:lnTo>
                      <a:lnTo>
                        <a:pt x="234780" y="434092"/>
                      </a:lnTo>
                      <a:cubicBezTo>
                        <a:pt x="227477" y="436531"/>
                        <a:pt x="221400" y="442627"/>
                        <a:pt x="217749" y="449942"/>
                      </a:cubicBezTo>
                      <a:cubicBezTo>
                        <a:pt x="214098" y="449942"/>
                        <a:pt x="209234" y="448723"/>
                        <a:pt x="205583" y="447503"/>
                      </a:cubicBezTo>
                      <a:cubicBezTo>
                        <a:pt x="204370" y="436531"/>
                        <a:pt x="197068" y="427990"/>
                        <a:pt x="187333" y="424332"/>
                      </a:cubicBezTo>
                      <a:lnTo>
                        <a:pt x="187333" y="334105"/>
                      </a:lnTo>
                      <a:lnTo>
                        <a:pt x="187333" y="287768"/>
                      </a:lnTo>
                      <a:lnTo>
                        <a:pt x="187333" y="278013"/>
                      </a:lnTo>
                      <a:lnTo>
                        <a:pt x="187333" y="268258"/>
                      </a:lnTo>
                      <a:lnTo>
                        <a:pt x="169090" y="268258"/>
                      </a:lnTo>
                      <a:lnTo>
                        <a:pt x="169090" y="278013"/>
                      </a:lnTo>
                      <a:lnTo>
                        <a:pt x="169090" y="287768"/>
                      </a:lnTo>
                      <a:lnTo>
                        <a:pt x="169090" y="334105"/>
                      </a:lnTo>
                      <a:lnTo>
                        <a:pt x="169090" y="424332"/>
                      </a:lnTo>
                      <a:cubicBezTo>
                        <a:pt x="164226" y="425551"/>
                        <a:pt x="160575" y="427990"/>
                        <a:pt x="158143" y="431654"/>
                      </a:cubicBezTo>
                      <a:cubicBezTo>
                        <a:pt x="114348" y="410921"/>
                        <a:pt x="77856" y="375558"/>
                        <a:pt x="57174" y="330447"/>
                      </a:cubicBezTo>
                      <a:cubicBezTo>
                        <a:pt x="60825" y="326790"/>
                        <a:pt x="63257" y="323126"/>
                        <a:pt x="64476" y="319468"/>
                      </a:cubicBezTo>
                      <a:lnTo>
                        <a:pt x="154492" y="319468"/>
                      </a:lnTo>
                      <a:lnTo>
                        <a:pt x="154492" y="301180"/>
                      </a:lnTo>
                      <a:lnTo>
                        <a:pt x="64476" y="301180"/>
                      </a:lnTo>
                      <a:cubicBezTo>
                        <a:pt x="60825" y="291425"/>
                        <a:pt x="52310" y="284110"/>
                        <a:pt x="41363" y="282890"/>
                      </a:cubicBezTo>
                      <a:cubicBezTo>
                        <a:pt x="40144" y="279232"/>
                        <a:pt x="40144" y="275574"/>
                        <a:pt x="38931" y="270696"/>
                      </a:cubicBezTo>
                      <a:cubicBezTo>
                        <a:pt x="46227" y="267039"/>
                        <a:pt x="52310" y="262161"/>
                        <a:pt x="54742" y="253626"/>
                      </a:cubicBezTo>
                      <a:lnTo>
                        <a:pt x="154492" y="253626"/>
                      </a:lnTo>
                      <a:lnTo>
                        <a:pt x="200719" y="253626"/>
                      </a:lnTo>
                      <a:lnTo>
                        <a:pt x="210447" y="253626"/>
                      </a:lnTo>
                      <a:lnTo>
                        <a:pt x="220181" y="253626"/>
                      </a:lnTo>
                      <a:lnTo>
                        <a:pt x="220181" y="235335"/>
                      </a:lnTo>
                      <a:lnTo>
                        <a:pt x="210447" y="235335"/>
                      </a:lnTo>
                      <a:lnTo>
                        <a:pt x="200719" y="235335"/>
                      </a:lnTo>
                      <a:lnTo>
                        <a:pt x="154492" y="235335"/>
                      </a:lnTo>
                      <a:lnTo>
                        <a:pt x="54742" y="235335"/>
                      </a:lnTo>
                      <a:cubicBezTo>
                        <a:pt x="52310" y="228019"/>
                        <a:pt x="46227" y="221923"/>
                        <a:pt x="38931" y="218264"/>
                      </a:cubicBezTo>
                      <a:cubicBezTo>
                        <a:pt x="38931" y="214606"/>
                        <a:pt x="40144" y="209729"/>
                        <a:pt x="41363" y="206071"/>
                      </a:cubicBezTo>
                      <a:cubicBezTo>
                        <a:pt x="52310" y="204851"/>
                        <a:pt x="60825" y="197535"/>
                        <a:pt x="64476" y="187781"/>
                      </a:cubicBezTo>
                      <a:lnTo>
                        <a:pt x="154492" y="187781"/>
                      </a:lnTo>
                      <a:lnTo>
                        <a:pt x="154492" y="169490"/>
                      </a:lnTo>
                      <a:lnTo>
                        <a:pt x="64476" y="169490"/>
                      </a:lnTo>
                      <a:cubicBezTo>
                        <a:pt x="63257" y="164613"/>
                        <a:pt x="60825" y="160955"/>
                        <a:pt x="57174" y="158516"/>
                      </a:cubicBezTo>
                      <a:cubicBezTo>
                        <a:pt x="77856" y="114620"/>
                        <a:pt x="113135" y="78039"/>
                        <a:pt x="158143" y="57310"/>
                      </a:cubicBezTo>
                      <a:cubicBezTo>
                        <a:pt x="161788" y="60968"/>
                        <a:pt x="165439" y="63407"/>
                        <a:pt x="170303" y="64626"/>
                      </a:cubicBezTo>
                      <a:lnTo>
                        <a:pt x="170303" y="154858"/>
                      </a:lnTo>
                      <a:lnTo>
                        <a:pt x="170303" y="201194"/>
                      </a:lnTo>
                      <a:lnTo>
                        <a:pt x="170303" y="206071"/>
                      </a:lnTo>
                      <a:lnTo>
                        <a:pt x="180037" y="206071"/>
                      </a:lnTo>
                      <a:lnTo>
                        <a:pt x="170303" y="206071"/>
                      </a:lnTo>
                      <a:lnTo>
                        <a:pt x="170303" y="220703"/>
                      </a:lnTo>
                      <a:lnTo>
                        <a:pt x="188553" y="220703"/>
                      </a:lnTo>
                      <a:lnTo>
                        <a:pt x="188553" y="206071"/>
                      </a:lnTo>
                      <a:lnTo>
                        <a:pt x="188553" y="201194"/>
                      </a:lnTo>
                      <a:lnTo>
                        <a:pt x="188553" y="154858"/>
                      </a:lnTo>
                      <a:lnTo>
                        <a:pt x="188553" y="63407"/>
                      </a:lnTo>
                      <a:cubicBezTo>
                        <a:pt x="198287" y="59748"/>
                        <a:pt x="205583" y="51213"/>
                        <a:pt x="206802" y="40239"/>
                      </a:cubicBezTo>
                      <a:cubicBezTo>
                        <a:pt x="210447" y="39020"/>
                        <a:pt x="214098" y="39020"/>
                        <a:pt x="218962" y="37800"/>
                      </a:cubicBezTo>
                      <a:cubicBezTo>
                        <a:pt x="222613" y="45116"/>
                        <a:pt x="228696" y="51213"/>
                        <a:pt x="235992" y="53652"/>
                      </a:cubicBezTo>
                      <a:lnTo>
                        <a:pt x="235992" y="153638"/>
                      </a:lnTo>
                      <a:lnTo>
                        <a:pt x="254242" y="153638"/>
                      </a:lnTo>
                      <a:lnTo>
                        <a:pt x="254242" y="53652"/>
                      </a:lnTo>
                      <a:cubicBezTo>
                        <a:pt x="261538" y="51213"/>
                        <a:pt x="267621" y="45116"/>
                        <a:pt x="270053" y="37800"/>
                      </a:cubicBezTo>
                      <a:cubicBezTo>
                        <a:pt x="273704" y="37800"/>
                        <a:pt x="278575" y="39020"/>
                        <a:pt x="282219" y="40239"/>
                      </a:cubicBezTo>
                      <a:cubicBezTo>
                        <a:pt x="283438" y="51213"/>
                        <a:pt x="290734" y="59748"/>
                        <a:pt x="300469" y="63407"/>
                      </a:cubicBezTo>
                      <a:lnTo>
                        <a:pt x="300469" y="153638"/>
                      </a:lnTo>
                      <a:lnTo>
                        <a:pt x="300469" y="199974"/>
                      </a:lnTo>
                      <a:lnTo>
                        <a:pt x="300469" y="207290"/>
                      </a:lnTo>
                      <a:lnTo>
                        <a:pt x="300469" y="219484"/>
                      </a:lnTo>
                      <a:lnTo>
                        <a:pt x="318712" y="219484"/>
                      </a:lnTo>
                      <a:lnTo>
                        <a:pt x="318712" y="207290"/>
                      </a:lnTo>
                      <a:lnTo>
                        <a:pt x="318712" y="199974"/>
                      </a:lnTo>
                      <a:lnTo>
                        <a:pt x="318712" y="153638"/>
                      </a:lnTo>
                      <a:lnTo>
                        <a:pt x="318712" y="63407"/>
                      </a:lnTo>
                      <a:cubicBezTo>
                        <a:pt x="323582" y="62188"/>
                        <a:pt x="327227" y="59748"/>
                        <a:pt x="329665" y="56090"/>
                      </a:cubicBezTo>
                      <a:cubicBezTo>
                        <a:pt x="373454" y="76819"/>
                        <a:pt x="409946" y="112181"/>
                        <a:pt x="430628" y="157297"/>
                      </a:cubicBezTo>
                      <a:cubicBezTo>
                        <a:pt x="426977" y="160955"/>
                        <a:pt x="424545" y="164613"/>
                        <a:pt x="423332" y="168271"/>
                      </a:cubicBezTo>
                      <a:lnTo>
                        <a:pt x="333310" y="168271"/>
                      </a:lnTo>
                      <a:lnTo>
                        <a:pt x="333310" y="186561"/>
                      </a:lnTo>
                      <a:lnTo>
                        <a:pt x="423332" y="186561"/>
                      </a:lnTo>
                      <a:cubicBezTo>
                        <a:pt x="426977" y="196316"/>
                        <a:pt x="435492" y="203632"/>
                        <a:pt x="446445" y="204851"/>
                      </a:cubicBezTo>
                      <a:cubicBezTo>
                        <a:pt x="447658" y="208510"/>
                        <a:pt x="447658" y="212168"/>
                        <a:pt x="448877" y="217045"/>
                      </a:cubicBezTo>
                      <a:cubicBezTo>
                        <a:pt x="441575" y="220703"/>
                        <a:pt x="435492" y="225580"/>
                        <a:pt x="433060" y="234116"/>
                      </a:cubicBezTo>
                      <a:lnTo>
                        <a:pt x="333310" y="234116"/>
                      </a:lnTo>
                      <a:lnTo>
                        <a:pt x="287089" y="234116"/>
                      </a:lnTo>
                      <a:lnTo>
                        <a:pt x="277355" y="234116"/>
                      </a:lnTo>
                      <a:lnTo>
                        <a:pt x="267621" y="234116"/>
                      </a:lnTo>
                      <a:lnTo>
                        <a:pt x="267621" y="252406"/>
                      </a:lnTo>
                      <a:lnTo>
                        <a:pt x="277355" y="252406"/>
                      </a:lnTo>
                      <a:lnTo>
                        <a:pt x="287089" y="252406"/>
                      </a:lnTo>
                      <a:lnTo>
                        <a:pt x="333310" y="252406"/>
                      </a:lnTo>
                      <a:lnTo>
                        <a:pt x="433060" y="252406"/>
                      </a:lnTo>
                      <a:cubicBezTo>
                        <a:pt x="435492" y="259722"/>
                        <a:pt x="441575" y="265819"/>
                        <a:pt x="448877" y="269477"/>
                      </a:cubicBezTo>
                      <a:cubicBezTo>
                        <a:pt x="448877" y="273135"/>
                        <a:pt x="447658" y="278013"/>
                        <a:pt x="446445" y="281670"/>
                      </a:cubicBezTo>
                      <a:cubicBezTo>
                        <a:pt x="435492" y="282890"/>
                        <a:pt x="426977" y="290206"/>
                        <a:pt x="423332" y="299961"/>
                      </a:cubicBezTo>
                      <a:lnTo>
                        <a:pt x="333310" y="299961"/>
                      </a:lnTo>
                      <a:lnTo>
                        <a:pt x="333310" y="318249"/>
                      </a:lnTo>
                      <a:lnTo>
                        <a:pt x="423332" y="318249"/>
                      </a:lnTo>
                      <a:cubicBezTo>
                        <a:pt x="424545" y="323126"/>
                        <a:pt x="426977" y="326790"/>
                        <a:pt x="430628" y="329228"/>
                      </a:cubicBezTo>
                      <a:cubicBezTo>
                        <a:pt x="409946" y="374339"/>
                        <a:pt x="373454" y="410921"/>
                        <a:pt x="329665" y="431654"/>
                      </a:cubicBezTo>
                      <a:close/>
                      <a:moveTo>
                        <a:pt x="458605" y="309715"/>
                      </a:moveTo>
                      <a:cubicBezTo>
                        <a:pt x="458605" y="314591"/>
                        <a:pt x="454961" y="319468"/>
                        <a:pt x="448877" y="319468"/>
                      </a:cubicBezTo>
                      <a:cubicBezTo>
                        <a:pt x="442794" y="319468"/>
                        <a:pt x="439143" y="315811"/>
                        <a:pt x="439143" y="309715"/>
                      </a:cubicBezTo>
                      <a:cubicBezTo>
                        <a:pt x="439143" y="304838"/>
                        <a:pt x="442794" y="299961"/>
                        <a:pt x="448877" y="299961"/>
                      </a:cubicBezTo>
                      <a:cubicBezTo>
                        <a:pt x="454961" y="299961"/>
                        <a:pt x="458605" y="304838"/>
                        <a:pt x="458605" y="309715"/>
                      </a:cubicBezTo>
                      <a:close/>
                    </a:path>
                  </a:pathLst>
                </a:custGeom>
                <a:solidFill>
                  <a:srgbClr val="2C5967"/>
                </a:solidFill>
                <a:ln w="6417" cap="flat">
                  <a:noFill/>
                  <a:prstDash val="solid"/>
                  <a:miter/>
                </a:ln>
              </p:spPr>
              <p:txBody>
                <a:bodyPr rtlCol="0" anchor="ctr"/>
                <a:lstStyle/>
                <a:p>
                  <a:endParaRPr lang="en-US"/>
                </a:p>
              </p:txBody>
            </p:sp>
          </p:grpSp>
        </p:grpSp>
        <p:sp>
          <p:nvSpPr>
            <p:cNvPr id="143" name="TextBox 142">
              <a:extLst>
                <a:ext uri="{FF2B5EF4-FFF2-40B4-BE49-F238E27FC236}">
                  <a16:creationId xmlns:a16="http://schemas.microsoft.com/office/drawing/2014/main" id="{A6668867-22D7-455A-BECB-F42691BF721E}"/>
                </a:ext>
              </a:extLst>
            </p:cNvPr>
            <p:cNvSpPr txBox="1"/>
            <p:nvPr/>
          </p:nvSpPr>
          <p:spPr>
            <a:xfrm>
              <a:off x="5599246" y="2785332"/>
              <a:ext cx="80531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 Mesh</a:t>
              </a:r>
            </a:p>
          </p:txBody>
        </p:sp>
      </p:grpSp>
      <p:grpSp>
        <p:nvGrpSpPr>
          <p:cNvPr id="144" name="Graphic 3">
            <a:extLst>
              <a:ext uri="{FF2B5EF4-FFF2-40B4-BE49-F238E27FC236}">
                <a16:creationId xmlns:a16="http://schemas.microsoft.com/office/drawing/2014/main" id="{2D798021-C146-49B1-8B6F-49189229DCE3}"/>
              </a:ext>
            </a:extLst>
          </p:cNvPr>
          <p:cNvGrpSpPr/>
          <p:nvPr/>
        </p:nvGrpSpPr>
        <p:grpSpPr>
          <a:xfrm>
            <a:off x="6631806" y="1608274"/>
            <a:ext cx="514566" cy="653337"/>
            <a:chOff x="6631806" y="2312469"/>
            <a:chExt cx="514566" cy="653337"/>
          </a:xfrm>
        </p:grpSpPr>
        <p:grpSp>
          <p:nvGrpSpPr>
            <p:cNvPr id="145" name="Graphic 3">
              <a:extLst>
                <a:ext uri="{FF2B5EF4-FFF2-40B4-BE49-F238E27FC236}">
                  <a16:creationId xmlns:a16="http://schemas.microsoft.com/office/drawing/2014/main" id="{06A1C5DA-46A7-474F-BF45-7DA773202383}"/>
                </a:ext>
              </a:extLst>
            </p:cNvPr>
            <p:cNvGrpSpPr/>
            <p:nvPr/>
          </p:nvGrpSpPr>
          <p:grpSpPr>
            <a:xfrm>
              <a:off x="6631806" y="2312469"/>
              <a:ext cx="514566" cy="513347"/>
              <a:chOff x="6631806" y="2312469"/>
              <a:chExt cx="514566" cy="513347"/>
            </a:xfrm>
          </p:grpSpPr>
          <p:grpSp>
            <p:nvGrpSpPr>
              <p:cNvPr id="146" name="Graphic 3">
                <a:extLst>
                  <a:ext uri="{FF2B5EF4-FFF2-40B4-BE49-F238E27FC236}">
                    <a16:creationId xmlns:a16="http://schemas.microsoft.com/office/drawing/2014/main" id="{BC37FF5B-6435-434E-80BA-B43F5B6A24CF}"/>
                  </a:ext>
                </a:extLst>
              </p:cNvPr>
              <p:cNvGrpSpPr/>
              <p:nvPr/>
            </p:nvGrpSpPr>
            <p:grpSpPr>
              <a:xfrm>
                <a:off x="6631806" y="2312469"/>
                <a:ext cx="514566" cy="513347"/>
                <a:chOff x="6631806" y="2312469"/>
                <a:chExt cx="514566" cy="513347"/>
              </a:xfrm>
              <a:solidFill>
                <a:srgbClr val="FFFFFF"/>
              </a:solidFill>
            </p:grpSpPr>
            <p:sp>
              <p:nvSpPr>
                <p:cNvPr id="147" name="Freeform: Shape 146">
                  <a:extLst>
                    <a:ext uri="{FF2B5EF4-FFF2-40B4-BE49-F238E27FC236}">
                      <a16:creationId xmlns:a16="http://schemas.microsoft.com/office/drawing/2014/main" id="{88494AC4-0D07-4D6F-A483-D5DCDF3BE1FF}"/>
                    </a:ext>
                  </a:extLst>
                </p:cNvPr>
                <p:cNvSpPr/>
                <p:nvPr/>
              </p:nvSpPr>
              <p:spPr>
                <a:xfrm>
                  <a:off x="6637837" y="2318484"/>
                  <a:ext cx="502310" cy="502345"/>
                </a:xfrm>
                <a:custGeom>
                  <a:avLst/>
                  <a:gdLst>
                    <a:gd name="connsiteX0" fmla="*/ 26887 w 502310"/>
                    <a:gd name="connsiteY0" fmla="*/ 501126 h 502345"/>
                    <a:gd name="connsiteX1" fmla="*/ 0 w 502310"/>
                    <a:gd name="connsiteY1" fmla="*/ 474233 h 502345"/>
                    <a:gd name="connsiteX2" fmla="*/ 0 w 502310"/>
                    <a:gd name="connsiteY2" fmla="*/ 26890 h 502345"/>
                    <a:gd name="connsiteX3" fmla="*/ 26887 w 502310"/>
                    <a:gd name="connsiteY3" fmla="*/ 0 h 502345"/>
                    <a:gd name="connsiteX4" fmla="*/ 475424 w 502310"/>
                    <a:gd name="connsiteY4" fmla="*/ 0 h 502345"/>
                    <a:gd name="connsiteX5" fmla="*/ 502311 w 502310"/>
                    <a:gd name="connsiteY5" fmla="*/ 26890 h 502345"/>
                    <a:gd name="connsiteX6" fmla="*/ 502311 w 502310"/>
                    <a:gd name="connsiteY6" fmla="*/ 475459 h 502345"/>
                    <a:gd name="connsiteX7" fmla="*/ 475424 w 502310"/>
                    <a:gd name="connsiteY7" fmla="*/ 502346 h 502345"/>
                    <a:gd name="connsiteX8" fmla="*/ 26887 w 502310"/>
                    <a:gd name="connsiteY8" fmla="*/ 502346 h 502345"/>
                    <a:gd name="connsiteX9" fmla="*/ 26887 w 502310"/>
                    <a:gd name="connsiteY9" fmla="*/ 501126 h 50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310" h="502345">
                      <a:moveTo>
                        <a:pt x="26887" y="501126"/>
                      </a:moveTo>
                      <a:cubicBezTo>
                        <a:pt x="12192" y="501126"/>
                        <a:pt x="0" y="488902"/>
                        <a:pt x="0" y="474233"/>
                      </a:cubicBezTo>
                      <a:lnTo>
                        <a:pt x="0" y="26890"/>
                      </a:lnTo>
                      <a:cubicBezTo>
                        <a:pt x="0" y="12223"/>
                        <a:pt x="12192" y="0"/>
                        <a:pt x="26887" y="0"/>
                      </a:cubicBezTo>
                      <a:lnTo>
                        <a:pt x="475424" y="0"/>
                      </a:lnTo>
                      <a:cubicBezTo>
                        <a:pt x="490118" y="0"/>
                        <a:pt x="502311" y="12223"/>
                        <a:pt x="502311" y="26890"/>
                      </a:cubicBezTo>
                      <a:lnTo>
                        <a:pt x="502311" y="475459"/>
                      </a:lnTo>
                      <a:cubicBezTo>
                        <a:pt x="502311" y="490122"/>
                        <a:pt x="490118" y="502346"/>
                        <a:pt x="475424" y="502346"/>
                      </a:cubicBezTo>
                      <a:lnTo>
                        <a:pt x="26887" y="502346"/>
                      </a:lnTo>
                      <a:lnTo>
                        <a:pt x="26887" y="501126"/>
                      </a:lnTo>
                      <a:close/>
                    </a:path>
                  </a:pathLst>
                </a:custGeom>
                <a:solidFill>
                  <a:srgbClr val="FFFFFF"/>
                </a:solidFill>
                <a:ln w="6417"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C455045F-AA27-4B00-B4FB-85A1DACB1307}"/>
                    </a:ext>
                  </a:extLst>
                </p:cNvPr>
                <p:cNvSpPr/>
                <p:nvPr/>
              </p:nvSpPr>
              <p:spPr>
                <a:xfrm>
                  <a:off x="6631806" y="2312469"/>
                  <a:ext cx="514566" cy="513347"/>
                </a:xfrm>
                <a:custGeom>
                  <a:avLst/>
                  <a:gdLst>
                    <a:gd name="connsiteX0" fmla="*/ 480365 w 514566"/>
                    <a:gd name="connsiteY0" fmla="*/ 12223 h 513347"/>
                    <a:gd name="connsiteX1" fmla="*/ 501155 w 514566"/>
                    <a:gd name="connsiteY1" fmla="*/ 33001 h 513347"/>
                    <a:gd name="connsiteX2" fmla="*/ 501155 w 514566"/>
                    <a:gd name="connsiteY2" fmla="*/ 481571 h 513347"/>
                    <a:gd name="connsiteX3" fmla="*/ 480365 w 514566"/>
                    <a:gd name="connsiteY3" fmla="*/ 502349 h 513347"/>
                    <a:gd name="connsiteX4" fmla="*/ 32983 w 514566"/>
                    <a:gd name="connsiteY4" fmla="*/ 502349 h 513347"/>
                    <a:gd name="connsiteX5" fmla="*/ 12192 w 514566"/>
                    <a:gd name="connsiteY5" fmla="*/ 480346 h 513347"/>
                    <a:gd name="connsiteX6" fmla="*/ 12192 w 514566"/>
                    <a:gd name="connsiteY6" fmla="*/ 33001 h 513347"/>
                    <a:gd name="connsiteX7" fmla="*/ 32983 w 514566"/>
                    <a:gd name="connsiteY7" fmla="*/ 12223 h 513347"/>
                    <a:gd name="connsiteX8" fmla="*/ 480365 w 514566"/>
                    <a:gd name="connsiteY8" fmla="*/ 12223 h 513347"/>
                    <a:gd name="connsiteX9" fmla="*/ 480365 w 514566"/>
                    <a:gd name="connsiteY9" fmla="*/ 0 h 513347"/>
                    <a:gd name="connsiteX10" fmla="*/ 32983 w 514566"/>
                    <a:gd name="connsiteY10" fmla="*/ 0 h 513347"/>
                    <a:gd name="connsiteX11" fmla="*/ 0 w 514566"/>
                    <a:gd name="connsiteY11" fmla="*/ 33001 h 513347"/>
                    <a:gd name="connsiteX12" fmla="*/ 0 w 514566"/>
                    <a:gd name="connsiteY12" fmla="*/ 481571 h 513347"/>
                    <a:gd name="connsiteX13" fmla="*/ 32983 w 514566"/>
                    <a:gd name="connsiteY13" fmla="*/ 513347 h 513347"/>
                    <a:gd name="connsiteX14" fmla="*/ 481584 w 514566"/>
                    <a:gd name="connsiteY14" fmla="*/ 513347 h 513347"/>
                    <a:gd name="connsiteX15" fmla="*/ 514566 w 514566"/>
                    <a:gd name="connsiteY15" fmla="*/ 480346 h 513347"/>
                    <a:gd name="connsiteX16" fmla="*/ 514566 w 514566"/>
                    <a:gd name="connsiteY16" fmla="*/ 33001 h 513347"/>
                    <a:gd name="connsiteX17" fmla="*/ 480365 w 514566"/>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566" h="513347">
                      <a:moveTo>
                        <a:pt x="480365" y="12223"/>
                      </a:moveTo>
                      <a:cubicBezTo>
                        <a:pt x="492557" y="12223"/>
                        <a:pt x="501155" y="20778"/>
                        <a:pt x="501155" y="33001"/>
                      </a:cubicBezTo>
                      <a:lnTo>
                        <a:pt x="501155" y="481571"/>
                      </a:lnTo>
                      <a:cubicBezTo>
                        <a:pt x="501155" y="492570"/>
                        <a:pt x="492557" y="502349"/>
                        <a:pt x="480365" y="502349"/>
                      </a:cubicBezTo>
                      <a:lnTo>
                        <a:pt x="32983" y="502349"/>
                      </a:lnTo>
                      <a:cubicBezTo>
                        <a:pt x="20791" y="501123"/>
                        <a:pt x="12192" y="492570"/>
                        <a:pt x="12192" y="480346"/>
                      </a:cubicBezTo>
                      <a:lnTo>
                        <a:pt x="12192" y="33001"/>
                      </a:lnTo>
                      <a:cubicBezTo>
                        <a:pt x="12192" y="20778"/>
                        <a:pt x="20791" y="12223"/>
                        <a:pt x="32983" y="12223"/>
                      </a:cubicBezTo>
                      <a:lnTo>
                        <a:pt x="480365" y="12223"/>
                      </a:lnTo>
                      <a:close/>
                      <a:moveTo>
                        <a:pt x="480365" y="0"/>
                      </a:moveTo>
                      <a:lnTo>
                        <a:pt x="32983" y="0"/>
                      </a:lnTo>
                      <a:cubicBezTo>
                        <a:pt x="14695" y="0"/>
                        <a:pt x="0" y="14667"/>
                        <a:pt x="0" y="33001"/>
                      </a:cubicBezTo>
                      <a:lnTo>
                        <a:pt x="0" y="481571"/>
                      </a:lnTo>
                      <a:cubicBezTo>
                        <a:pt x="0" y="498678"/>
                        <a:pt x="14695" y="513347"/>
                        <a:pt x="32983" y="513347"/>
                      </a:cubicBezTo>
                      <a:lnTo>
                        <a:pt x="481584" y="513347"/>
                      </a:lnTo>
                      <a:cubicBezTo>
                        <a:pt x="499872" y="513347"/>
                        <a:pt x="514566" y="498678"/>
                        <a:pt x="514566" y="480346"/>
                      </a:cubicBezTo>
                      <a:lnTo>
                        <a:pt x="514566" y="33001"/>
                      </a:lnTo>
                      <a:cubicBezTo>
                        <a:pt x="513347" y="14667"/>
                        <a:pt x="498653" y="0"/>
                        <a:pt x="480365" y="0"/>
                      </a:cubicBezTo>
                      <a:close/>
                    </a:path>
                  </a:pathLst>
                </a:custGeom>
                <a:solidFill>
                  <a:srgbClr val="FFFFFF"/>
                </a:solidFill>
                <a:ln w="6417" cap="flat">
                  <a:noFill/>
                  <a:prstDash val="solid"/>
                  <a:miter/>
                </a:ln>
              </p:spPr>
              <p:txBody>
                <a:bodyPr rtlCol="0" anchor="ctr"/>
                <a:lstStyle/>
                <a:p>
                  <a:endParaRPr lang="en-US"/>
                </a:p>
              </p:txBody>
            </p:sp>
          </p:grpSp>
          <p:grpSp>
            <p:nvGrpSpPr>
              <p:cNvPr id="149" name="Graphic 3">
                <a:extLst>
                  <a:ext uri="{FF2B5EF4-FFF2-40B4-BE49-F238E27FC236}">
                    <a16:creationId xmlns:a16="http://schemas.microsoft.com/office/drawing/2014/main" id="{88E65DB8-CE3E-4A35-817D-B4D093508086}"/>
                  </a:ext>
                </a:extLst>
              </p:cNvPr>
              <p:cNvGrpSpPr/>
              <p:nvPr/>
            </p:nvGrpSpPr>
            <p:grpSpPr>
              <a:xfrm>
                <a:off x="6643870" y="2324507"/>
                <a:ext cx="490118" cy="488899"/>
                <a:chOff x="6643870" y="2324507"/>
                <a:chExt cx="490118" cy="488899"/>
              </a:xfrm>
            </p:grpSpPr>
            <p:sp>
              <p:nvSpPr>
                <p:cNvPr id="151" name="Freeform: Shape 150">
                  <a:extLst>
                    <a:ext uri="{FF2B5EF4-FFF2-40B4-BE49-F238E27FC236}">
                      <a16:creationId xmlns:a16="http://schemas.microsoft.com/office/drawing/2014/main" id="{2FFCAC6C-1564-4B8A-B560-793711076704}"/>
                    </a:ext>
                  </a:extLst>
                </p:cNvPr>
                <p:cNvSpPr/>
                <p:nvPr/>
              </p:nvSpPr>
              <p:spPr>
                <a:xfrm>
                  <a:off x="6664917" y="2345549"/>
                  <a:ext cx="448537" cy="448567"/>
                </a:xfrm>
                <a:custGeom>
                  <a:avLst/>
                  <a:gdLst>
                    <a:gd name="connsiteX0" fmla="*/ 447318 w 448537"/>
                    <a:gd name="connsiteY0" fmla="*/ 0 h 448567"/>
                    <a:gd name="connsiteX1" fmla="*/ 0 w 448537"/>
                    <a:gd name="connsiteY1" fmla="*/ 0 h 448567"/>
                    <a:gd name="connsiteX2" fmla="*/ 0 w 448537"/>
                    <a:gd name="connsiteY2" fmla="*/ 448567 h 448567"/>
                    <a:gd name="connsiteX3" fmla="*/ 448537 w 448537"/>
                    <a:gd name="connsiteY3" fmla="*/ 448567 h 448567"/>
                    <a:gd name="connsiteX4" fmla="*/ 447318 w 448537"/>
                    <a:gd name="connsiteY4" fmla="*/ 0 h 448567"/>
                    <a:gd name="connsiteX5" fmla="*/ 321419 w 448537"/>
                    <a:gd name="connsiteY5" fmla="*/ 319011 h 448567"/>
                    <a:gd name="connsiteX6" fmla="*/ 314104 w 448537"/>
                    <a:gd name="connsiteY6" fmla="*/ 311677 h 448567"/>
                    <a:gd name="connsiteX7" fmla="*/ 306789 w 448537"/>
                    <a:gd name="connsiteY7" fmla="*/ 304342 h 448567"/>
                    <a:gd name="connsiteX8" fmla="*/ 320201 w 448537"/>
                    <a:gd name="connsiteY8" fmla="*/ 290899 h 448567"/>
                    <a:gd name="connsiteX9" fmla="*/ 304350 w 448537"/>
                    <a:gd name="connsiteY9" fmla="*/ 275007 h 448567"/>
                    <a:gd name="connsiteX10" fmla="*/ 290875 w 448537"/>
                    <a:gd name="connsiteY10" fmla="*/ 288454 h 448567"/>
                    <a:gd name="connsiteX11" fmla="*/ 283560 w 448537"/>
                    <a:gd name="connsiteY11" fmla="*/ 281119 h 448567"/>
                    <a:gd name="connsiteX12" fmla="*/ 276180 w 448537"/>
                    <a:gd name="connsiteY12" fmla="*/ 273785 h 448567"/>
                    <a:gd name="connsiteX13" fmla="*/ 289656 w 448537"/>
                    <a:gd name="connsiteY13" fmla="*/ 260340 h 448567"/>
                    <a:gd name="connsiteX14" fmla="*/ 274962 w 448537"/>
                    <a:gd name="connsiteY14" fmla="*/ 245673 h 448567"/>
                    <a:gd name="connsiteX15" fmla="*/ 289656 w 448537"/>
                    <a:gd name="connsiteY15" fmla="*/ 231006 h 448567"/>
                    <a:gd name="connsiteX16" fmla="*/ 381353 w 448537"/>
                    <a:gd name="connsiteY16" fmla="*/ 322675 h 448567"/>
                    <a:gd name="connsiteX17" fmla="*/ 323858 w 448537"/>
                    <a:gd name="connsiteY17" fmla="*/ 378900 h 448567"/>
                    <a:gd name="connsiteX18" fmla="*/ 232225 w 448537"/>
                    <a:gd name="connsiteY18" fmla="*/ 287230 h 448567"/>
                    <a:gd name="connsiteX19" fmla="*/ 246856 w 448537"/>
                    <a:gd name="connsiteY19" fmla="*/ 272563 h 448567"/>
                    <a:gd name="connsiteX20" fmla="*/ 323858 w 448537"/>
                    <a:gd name="connsiteY20" fmla="*/ 349562 h 448567"/>
                    <a:gd name="connsiteX21" fmla="*/ 351964 w 448537"/>
                    <a:gd name="connsiteY21" fmla="*/ 321456 h 448567"/>
                    <a:gd name="connsiteX22" fmla="*/ 333676 w 448537"/>
                    <a:gd name="connsiteY22" fmla="*/ 303117 h 448567"/>
                    <a:gd name="connsiteX23" fmla="*/ 321419 w 448537"/>
                    <a:gd name="connsiteY23" fmla="*/ 319011 h 448567"/>
                    <a:gd name="connsiteX24" fmla="*/ 171072 w 448537"/>
                    <a:gd name="connsiteY24" fmla="*/ 168671 h 448567"/>
                    <a:gd name="connsiteX25" fmla="*/ 163758 w 448537"/>
                    <a:gd name="connsiteY25" fmla="*/ 161337 h 448567"/>
                    <a:gd name="connsiteX26" fmla="*/ 156443 w 448537"/>
                    <a:gd name="connsiteY26" fmla="*/ 154004 h 448567"/>
                    <a:gd name="connsiteX27" fmla="*/ 169854 w 448537"/>
                    <a:gd name="connsiteY27" fmla="*/ 140559 h 448567"/>
                    <a:gd name="connsiteX28" fmla="*/ 151566 w 448537"/>
                    <a:gd name="connsiteY28" fmla="*/ 122225 h 448567"/>
                    <a:gd name="connsiteX29" fmla="*/ 138091 w 448537"/>
                    <a:gd name="connsiteY29" fmla="*/ 135670 h 448567"/>
                    <a:gd name="connsiteX30" fmla="*/ 130775 w 448537"/>
                    <a:gd name="connsiteY30" fmla="*/ 128337 h 448567"/>
                    <a:gd name="connsiteX31" fmla="*/ 123396 w 448537"/>
                    <a:gd name="connsiteY31" fmla="*/ 121003 h 448567"/>
                    <a:gd name="connsiteX32" fmla="*/ 136871 w 448537"/>
                    <a:gd name="connsiteY32" fmla="*/ 107558 h 448567"/>
                    <a:gd name="connsiteX33" fmla="*/ 119738 w 448537"/>
                    <a:gd name="connsiteY33" fmla="*/ 90447 h 448567"/>
                    <a:gd name="connsiteX34" fmla="*/ 91632 w 448537"/>
                    <a:gd name="connsiteY34" fmla="*/ 118559 h 448567"/>
                    <a:gd name="connsiteX35" fmla="*/ 168634 w 448537"/>
                    <a:gd name="connsiteY35" fmla="*/ 196783 h 448567"/>
                    <a:gd name="connsiteX36" fmla="*/ 154004 w 448537"/>
                    <a:gd name="connsiteY36" fmla="*/ 211450 h 448567"/>
                    <a:gd name="connsiteX37" fmla="*/ 62307 w 448537"/>
                    <a:gd name="connsiteY37" fmla="*/ 119781 h 448567"/>
                    <a:gd name="connsiteX38" fmla="*/ 119738 w 448537"/>
                    <a:gd name="connsiteY38" fmla="*/ 63557 h 448567"/>
                    <a:gd name="connsiteX39" fmla="*/ 211435 w 448537"/>
                    <a:gd name="connsiteY39" fmla="*/ 155227 h 448567"/>
                    <a:gd name="connsiteX40" fmla="*/ 196740 w 448537"/>
                    <a:gd name="connsiteY40" fmla="*/ 169894 h 448567"/>
                    <a:gd name="connsiteX41" fmla="*/ 183329 w 448537"/>
                    <a:gd name="connsiteY41" fmla="*/ 156448 h 448567"/>
                    <a:gd name="connsiteX42" fmla="*/ 171072 w 448537"/>
                    <a:gd name="connsiteY42" fmla="*/ 168671 h 448567"/>
                    <a:gd name="connsiteX43" fmla="*/ 97728 w 448537"/>
                    <a:gd name="connsiteY43" fmla="*/ 289674 h 448567"/>
                    <a:gd name="connsiteX44" fmla="*/ 325077 w 448537"/>
                    <a:gd name="connsiteY44" fmla="*/ 62335 h 448567"/>
                    <a:gd name="connsiteX45" fmla="*/ 382572 w 448537"/>
                    <a:gd name="connsiteY45" fmla="*/ 118559 h 448567"/>
                    <a:gd name="connsiteX46" fmla="*/ 155223 w 448537"/>
                    <a:gd name="connsiteY46" fmla="*/ 345898 h 448567"/>
                    <a:gd name="connsiteX47" fmla="*/ 73344 w 448537"/>
                    <a:gd name="connsiteY47" fmla="*/ 371565 h 448567"/>
                    <a:gd name="connsiteX48" fmla="*/ 97728 w 448537"/>
                    <a:gd name="connsiteY48" fmla="*/ 289674 h 44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8537" h="448567">
                      <a:moveTo>
                        <a:pt x="447318" y="0"/>
                      </a:moveTo>
                      <a:lnTo>
                        <a:pt x="0" y="0"/>
                      </a:lnTo>
                      <a:lnTo>
                        <a:pt x="0" y="448567"/>
                      </a:lnTo>
                      <a:lnTo>
                        <a:pt x="448537" y="448567"/>
                      </a:lnTo>
                      <a:lnTo>
                        <a:pt x="447318" y="0"/>
                      </a:lnTo>
                      <a:close/>
                      <a:moveTo>
                        <a:pt x="321419" y="319011"/>
                      </a:moveTo>
                      <a:lnTo>
                        <a:pt x="314104" y="311677"/>
                      </a:lnTo>
                      <a:lnTo>
                        <a:pt x="306789" y="304342"/>
                      </a:lnTo>
                      <a:lnTo>
                        <a:pt x="320201" y="290899"/>
                      </a:lnTo>
                      <a:lnTo>
                        <a:pt x="304350" y="275007"/>
                      </a:lnTo>
                      <a:lnTo>
                        <a:pt x="290875" y="288454"/>
                      </a:lnTo>
                      <a:lnTo>
                        <a:pt x="283560" y="281119"/>
                      </a:lnTo>
                      <a:lnTo>
                        <a:pt x="276180" y="273785"/>
                      </a:lnTo>
                      <a:lnTo>
                        <a:pt x="289656" y="260340"/>
                      </a:lnTo>
                      <a:lnTo>
                        <a:pt x="274962" y="245673"/>
                      </a:lnTo>
                      <a:lnTo>
                        <a:pt x="289656" y="231006"/>
                      </a:lnTo>
                      <a:lnTo>
                        <a:pt x="381353" y="322675"/>
                      </a:lnTo>
                      <a:lnTo>
                        <a:pt x="323858" y="378900"/>
                      </a:lnTo>
                      <a:lnTo>
                        <a:pt x="232225" y="287230"/>
                      </a:lnTo>
                      <a:lnTo>
                        <a:pt x="246856" y="272563"/>
                      </a:lnTo>
                      <a:lnTo>
                        <a:pt x="323858" y="349562"/>
                      </a:lnTo>
                      <a:lnTo>
                        <a:pt x="351964" y="321456"/>
                      </a:lnTo>
                      <a:lnTo>
                        <a:pt x="333676" y="303117"/>
                      </a:lnTo>
                      <a:lnTo>
                        <a:pt x="321419" y="319011"/>
                      </a:lnTo>
                      <a:close/>
                      <a:moveTo>
                        <a:pt x="171072" y="168671"/>
                      </a:moveTo>
                      <a:lnTo>
                        <a:pt x="163758" y="161337"/>
                      </a:lnTo>
                      <a:lnTo>
                        <a:pt x="156443" y="154004"/>
                      </a:lnTo>
                      <a:lnTo>
                        <a:pt x="169854" y="140559"/>
                      </a:lnTo>
                      <a:lnTo>
                        <a:pt x="151566" y="122225"/>
                      </a:lnTo>
                      <a:lnTo>
                        <a:pt x="138091" y="135670"/>
                      </a:lnTo>
                      <a:lnTo>
                        <a:pt x="130775" y="128337"/>
                      </a:lnTo>
                      <a:lnTo>
                        <a:pt x="123396" y="121003"/>
                      </a:lnTo>
                      <a:lnTo>
                        <a:pt x="136871" y="107558"/>
                      </a:lnTo>
                      <a:lnTo>
                        <a:pt x="119738" y="90447"/>
                      </a:lnTo>
                      <a:lnTo>
                        <a:pt x="91632" y="118559"/>
                      </a:lnTo>
                      <a:lnTo>
                        <a:pt x="168634" y="196783"/>
                      </a:lnTo>
                      <a:lnTo>
                        <a:pt x="154004" y="211450"/>
                      </a:lnTo>
                      <a:lnTo>
                        <a:pt x="62307" y="119781"/>
                      </a:lnTo>
                      <a:lnTo>
                        <a:pt x="119738" y="63557"/>
                      </a:lnTo>
                      <a:lnTo>
                        <a:pt x="211435" y="155227"/>
                      </a:lnTo>
                      <a:lnTo>
                        <a:pt x="196740" y="169894"/>
                      </a:lnTo>
                      <a:lnTo>
                        <a:pt x="183329" y="156448"/>
                      </a:lnTo>
                      <a:lnTo>
                        <a:pt x="171072" y="168671"/>
                      </a:lnTo>
                      <a:close/>
                      <a:moveTo>
                        <a:pt x="97728" y="289674"/>
                      </a:moveTo>
                      <a:lnTo>
                        <a:pt x="325077" y="62335"/>
                      </a:lnTo>
                      <a:lnTo>
                        <a:pt x="382572" y="118559"/>
                      </a:lnTo>
                      <a:lnTo>
                        <a:pt x="155223" y="345898"/>
                      </a:lnTo>
                      <a:lnTo>
                        <a:pt x="73344" y="371565"/>
                      </a:lnTo>
                      <a:lnTo>
                        <a:pt x="97728" y="289674"/>
                      </a:lnTo>
                      <a:close/>
                    </a:path>
                  </a:pathLst>
                </a:custGeom>
                <a:solidFill>
                  <a:srgbClr val="FFFFFF"/>
                </a:solidFill>
                <a:ln w="6417"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112DCE83-3544-4995-A4AA-8152E535AFB9}"/>
                    </a:ext>
                  </a:extLst>
                </p:cNvPr>
                <p:cNvSpPr/>
                <p:nvPr/>
              </p:nvSpPr>
              <p:spPr>
                <a:xfrm>
                  <a:off x="6643870" y="2324507"/>
                  <a:ext cx="490118" cy="488899"/>
                </a:xfrm>
                <a:custGeom>
                  <a:avLst/>
                  <a:gdLst>
                    <a:gd name="connsiteX0" fmla="*/ 468108 w 490118"/>
                    <a:gd name="connsiteY0" fmla="*/ 0 h 488899"/>
                    <a:gd name="connsiteX1" fmla="*/ 20726 w 490118"/>
                    <a:gd name="connsiteY1" fmla="*/ 0 h 488899"/>
                    <a:gd name="connsiteX2" fmla="*/ 0 w 490118"/>
                    <a:gd name="connsiteY2" fmla="*/ 20778 h 488899"/>
                    <a:gd name="connsiteX3" fmla="*/ 0 w 490118"/>
                    <a:gd name="connsiteY3" fmla="*/ 469347 h 488899"/>
                    <a:gd name="connsiteX4" fmla="*/ 20726 w 490118"/>
                    <a:gd name="connsiteY4" fmla="*/ 488899 h 488899"/>
                    <a:gd name="connsiteX5" fmla="*/ 469328 w 490118"/>
                    <a:gd name="connsiteY5" fmla="*/ 488899 h 488899"/>
                    <a:gd name="connsiteX6" fmla="*/ 490118 w 490118"/>
                    <a:gd name="connsiteY6" fmla="*/ 468121 h 488899"/>
                    <a:gd name="connsiteX7" fmla="*/ 490118 w 490118"/>
                    <a:gd name="connsiteY7" fmla="*/ 20778 h 488899"/>
                    <a:gd name="connsiteX8" fmla="*/ 468108 w 490118"/>
                    <a:gd name="connsiteY8" fmla="*/ 0 h 488899"/>
                    <a:gd name="connsiteX9" fmla="*/ 20726 w 490118"/>
                    <a:gd name="connsiteY9" fmla="*/ 20778 h 488899"/>
                    <a:gd name="connsiteX10" fmla="*/ 469328 w 490118"/>
                    <a:gd name="connsiteY10" fmla="*/ 20778 h 488899"/>
                    <a:gd name="connsiteX11" fmla="*/ 469328 w 490118"/>
                    <a:gd name="connsiteY11" fmla="*/ 469347 h 488899"/>
                    <a:gd name="connsiteX12" fmla="*/ 20726 w 490118"/>
                    <a:gd name="connsiteY12" fmla="*/ 469347 h 488899"/>
                    <a:gd name="connsiteX13" fmla="*/ 20726 w 490118"/>
                    <a:gd name="connsiteY13" fmla="*/ 20778 h 48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118" h="488899">
                      <a:moveTo>
                        <a:pt x="468108" y="0"/>
                      </a:moveTo>
                      <a:lnTo>
                        <a:pt x="20726" y="0"/>
                      </a:lnTo>
                      <a:cubicBezTo>
                        <a:pt x="8534" y="0"/>
                        <a:pt x="0" y="8556"/>
                        <a:pt x="0" y="20778"/>
                      </a:cubicBezTo>
                      <a:lnTo>
                        <a:pt x="0" y="469347"/>
                      </a:lnTo>
                      <a:cubicBezTo>
                        <a:pt x="0" y="480346"/>
                        <a:pt x="8534" y="488899"/>
                        <a:pt x="20726" y="488899"/>
                      </a:cubicBezTo>
                      <a:lnTo>
                        <a:pt x="469328" y="488899"/>
                      </a:lnTo>
                      <a:cubicBezTo>
                        <a:pt x="480300" y="488899"/>
                        <a:pt x="490118" y="480346"/>
                        <a:pt x="490118" y="468121"/>
                      </a:cubicBezTo>
                      <a:lnTo>
                        <a:pt x="490118" y="20778"/>
                      </a:lnTo>
                      <a:cubicBezTo>
                        <a:pt x="488899" y="8556"/>
                        <a:pt x="480300" y="0"/>
                        <a:pt x="468108" y="0"/>
                      </a:cubicBezTo>
                      <a:close/>
                      <a:moveTo>
                        <a:pt x="20726" y="20778"/>
                      </a:moveTo>
                      <a:lnTo>
                        <a:pt x="469328" y="20778"/>
                      </a:lnTo>
                      <a:lnTo>
                        <a:pt x="469328" y="469347"/>
                      </a:lnTo>
                      <a:lnTo>
                        <a:pt x="20726" y="469347"/>
                      </a:lnTo>
                      <a:lnTo>
                        <a:pt x="20726" y="20778"/>
                      </a:lnTo>
                      <a:close/>
                    </a:path>
                  </a:pathLst>
                </a:custGeom>
                <a:solidFill>
                  <a:srgbClr val="2D5967"/>
                </a:solidFill>
                <a:ln w="6417"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7D2CC293-E849-4D94-B76E-E8AD5C10F124}"/>
                    </a:ext>
                  </a:extLst>
                </p:cNvPr>
                <p:cNvSpPr/>
                <p:nvPr/>
              </p:nvSpPr>
              <p:spPr>
                <a:xfrm>
                  <a:off x="6898490" y="2579167"/>
                  <a:ext cx="149127" cy="147893"/>
                </a:xfrm>
                <a:custGeom>
                  <a:avLst/>
                  <a:gdLst>
                    <a:gd name="connsiteX0" fmla="*/ 91696 w 149127"/>
                    <a:gd name="connsiteY0" fmla="*/ 118556 h 147893"/>
                    <a:gd name="connsiteX1" fmla="*/ 14694 w 149127"/>
                    <a:gd name="connsiteY1" fmla="*/ 41557 h 147893"/>
                    <a:gd name="connsiteX2" fmla="*/ 0 w 149127"/>
                    <a:gd name="connsiteY2" fmla="*/ 56222 h 147893"/>
                    <a:gd name="connsiteX3" fmla="*/ 91696 w 149127"/>
                    <a:gd name="connsiteY3" fmla="*/ 147893 h 147893"/>
                    <a:gd name="connsiteX4" fmla="*/ 149127 w 149127"/>
                    <a:gd name="connsiteY4" fmla="*/ 91669 h 147893"/>
                    <a:gd name="connsiteX5" fmla="*/ 57430 w 149127"/>
                    <a:gd name="connsiteY5" fmla="*/ 0 h 147893"/>
                    <a:gd name="connsiteX6" fmla="*/ 42800 w 149127"/>
                    <a:gd name="connsiteY6" fmla="*/ 14667 h 147893"/>
                    <a:gd name="connsiteX7" fmla="*/ 57430 w 149127"/>
                    <a:gd name="connsiteY7" fmla="*/ 29334 h 147893"/>
                    <a:gd name="connsiteX8" fmla="*/ 44019 w 149127"/>
                    <a:gd name="connsiteY8" fmla="*/ 42778 h 147893"/>
                    <a:gd name="connsiteX9" fmla="*/ 51335 w 149127"/>
                    <a:gd name="connsiteY9" fmla="*/ 50112 h 147893"/>
                    <a:gd name="connsiteX10" fmla="*/ 58649 w 149127"/>
                    <a:gd name="connsiteY10" fmla="*/ 57448 h 147893"/>
                    <a:gd name="connsiteX11" fmla="*/ 72125 w 149127"/>
                    <a:gd name="connsiteY11" fmla="*/ 44001 h 147893"/>
                    <a:gd name="connsiteX12" fmla="*/ 88039 w 149127"/>
                    <a:gd name="connsiteY12" fmla="*/ 59893 h 147893"/>
                    <a:gd name="connsiteX13" fmla="*/ 74564 w 149127"/>
                    <a:gd name="connsiteY13" fmla="*/ 73336 h 147893"/>
                    <a:gd name="connsiteX14" fmla="*/ 81878 w 149127"/>
                    <a:gd name="connsiteY14" fmla="*/ 80671 h 147893"/>
                    <a:gd name="connsiteX15" fmla="*/ 89258 w 149127"/>
                    <a:gd name="connsiteY15" fmla="*/ 88005 h 147893"/>
                    <a:gd name="connsiteX16" fmla="*/ 102669 w 149127"/>
                    <a:gd name="connsiteY16" fmla="*/ 74555 h 147893"/>
                    <a:gd name="connsiteX17" fmla="*/ 121022 w 149127"/>
                    <a:gd name="connsiteY17" fmla="*/ 92888 h 147893"/>
                    <a:gd name="connsiteX18" fmla="*/ 91696 w 149127"/>
                    <a:gd name="connsiteY18" fmla="*/ 118556 h 14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127" h="147893">
                      <a:moveTo>
                        <a:pt x="91696" y="118556"/>
                      </a:moveTo>
                      <a:lnTo>
                        <a:pt x="14694" y="41557"/>
                      </a:lnTo>
                      <a:lnTo>
                        <a:pt x="0" y="56222"/>
                      </a:lnTo>
                      <a:lnTo>
                        <a:pt x="91696" y="147893"/>
                      </a:lnTo>
                      <a:lnTo>
                        <a:pt x="149127" y="91669"/>
                      </a:lnTo>
                      <a:lnTo>
                        <a:pt x="57430" y="0"/>
                      </a:lnTo>
                      <a:lnTo>
                        <a:pt x="42800" y="14667"/>
                      </a:lnTo>
                      <a:lnTo>
                        <a:pt x="57430" y="29334"/>
                      </a:lnTo>
                      <a:lnTo>
                        <a:pt x="44019" y="42778"/>
                      </a:lnTo>
                      <a:lnTo>
                        <a:pt x="51335" y="50112"/>
                      </a:lnTo>
                      <a:lnTo>
                        <a:pt x="58649" y="57448"/>
                      </a:lnTo>
                      <a:lnTo>
                        <a:pt x="72125" y="44001"/>
                      </a:lnTo>
                      <a:lnTo>
                        <a:pt x="88039" y="59893"/>
                      </a:lnTo>
                      <a:lnTo>
                        <a:pt x="74564" y="73336"/>
                      </a:lnTo>
                      <a:lnTo>
                        <a:pt x="81878" y="80671"/>
                      </a:lnTo>
                      <a:lnTo>
                        <a:pt x="89258" y="88005"/>
                      </a:lnTo>
                      <a:lnTo>
                        <a:pt x="102669" y="74555"/>
                      </a:lnTo>
                      <a:lnTo>
                        <a:pt x="121022" y="92888"/>
                      </a:lnTo>
                      <a:lnTo>
                        <a:pt x="91696" y="118556"/>
                      </a:lnTo>
                      <a:close/>
                    </a:path>
                  </a:pathLst>
                </a:custGeom>
                <a:solidFill>
                  <a:srgbClr val="2D5967"/>
                </a:solidFill>
                <a:ln w="641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577ADABE-EE89-4E6A-83C8-2A9A4637F937}"/>
                    </a:ext>
                  </a:extLst>
                </p:cNvPr>
                <p:cNvSpPr/>
                <p:nvPr/>
              </p:nvSpPr>
              <p:spPr>
                <a:xfrm>
                  <a:off x="6727032" y="2407725"/>
                  <a:ext cx="149127" cy="147892"/>
                </a:xfrm>
                <a:custGeom>
                  <a:avLst/>
                  <a:gdLst>
                    <a:gd name="connsiteX0" fmla="*/ 149127 w 149127"/>
                    <a:gd name="connsiteY0" fmla="*/ 91669 h 147892"/>
                    <a:gd name="connsiteX1" fmla="*/ 57495 w 149127"/>
                    <a:gd name="connsiteY1" fmla="*/ 0 h 147892"/>
                    <a:gd name="connsiteX2" fmla="*/ 0 w 149127"/>
                    <a:gd name="connsiteY2" fmla="*/ 56224 h 147892"/>
                    <a:gd name="connsiteX3" fmla="*/ 91697 w 149127"/>
                    <a:gd name="connsiteY3" fmla="*/ 147893 h 147892"/>
                    <a:gd name="connsiteX4" fmla="*/ 106328 w 149127"/>
                    <a:gd name="connsiteY4" fmla="*/ 133226 h 147892"/>
                    <a:gd name="connsiteX5" fmla="*/ 29325 w 149127"/>
                    <a:gd name="connsiteY5" fmla="*/ 55002 h 147892"/>
                    <a:gd name="connsiteX6" fmla="*/ 57495 w 149127"/>
                    <a:gd name="connsiteY6" fmla="*/ 26890 h 147892"/>
                    <a:gd name="connsiteX7" fmla="*/ 74564 w 149127"/>
                    <a:gd name="connsiteY7" fmla="*/ 44002 h 147892"/>
                    <a:gd name="connsiteX8" fmla="*/ 61153 w 149127"/>
                    <a:gd name="connsiteY8" fmla="*/ 57446 h 147892"/>
                    <a:gd name="connsiteX9" fmla="*/ 68468 w 149127"/>
                    <a:gd name="connsiteY9" fmla="*/ 64780 h 147892"/>
                    <a:gd name="connsiteX10" fmla="*/ 75783 w 149127"/>
                    <a:gd name="connsiteY10" fmla="*/ 72113 h 147892"/>
                    <a:gd name="connsiteX11" fmla="*/ 89258 w 149127"/>
                    <a:gd name="connsiteY11" fmla="*/ 58669 h 147892"/>
                    <a:gd name="connsiteX12" fmla="*/ 107611 w 149127"/>
                    <a:gd name="connsiteY12" fmla="*/ 77002 h 147892"/>
                    <a:gd name="connsiteX13" fmla="*/ 94135 w 149127"/>
                    <a:gd name="connsiteY13" fmla="*/ 90447 h 147892"/>
                    <a:gd name="connsiteX14" fmla="*/ 101451 w 149127"/>
                    <a:gd name="connsiteY14" fmla="*/ 97780 h 147892"/>
                    <a:gd name="connsiteX15" fmla="*/ 108830 w 149127"/>
                    <a:gd name="connsiteY15" fmla="*/ 105114 h 147892"/>
                    <a:gd name="connsiteX16" fmla="*/ 122241 w 149127"/>
                    <a:gd name="connsiteY16" fmla="*/ 91669 h 147892"/>
                    <a:gd name="connsiteX17" fmla="*/ 135716 w 149127"/>
                    <a:gd name="connsiteY17" fmla="*/ 105114 h 147892"/>
                    <a:gd name="connsiteX18" fmla="*/ 149127 w 149127"/>
                    <a:gd name="connsiteY18" fmla="*/ 91669 h 14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127" h="147892">
                      <a:moveTo>
                        <a:pt x="149127" y="91669"/>
                      </a:moveTo>
                      <a:lnTo>
                        <a:pt x="57495" y="0"/>
                      </a:lnTo>
                      <a:lnTo>
                        <a:pt x="0" y="56224"/>
                      </a:lnTo>
                      <a:lnTo>
                        <a:pt x="91697" y="147893"/>
                      </a:lnTo>
                      <a:lnTo>
                        <a:pt x="106328" y="133226"/>
                      </a:lnTo>
                      <a:lnTo>
                        <a:pt x="29325" y="55002"/>
                      </a:lnTo>
                      <a:lnTo>
                        <a:pt x="57495" y="26890"/>
                      </a:lnTo>
                      <a:lnTo>
                        <a:pt x="74564" y="44002"/>
                      </a:lnTo>
                      <a:lnTo>
                        <a:pt x="61153" y="57446"/>
                      </a:lnTo>
                      <a:lnTo>
                        <a:pt x="68468" y="64780"/>
                      </a:lnTo>
                      <a:lnTo>
                        <a:pt x="75783" y="72113"/>
                      </a:lnTo>
                      <a:lnTo>
                        <a:pt x="89258" y="58669"/>
                      </a:lnTo>
                      <a:lnTo>
                        <a:pt x="107611" y="77002"/>
                      </a:lnTo>
                      <a:lnTo>
                        <a:pt x="94135" y="90447"/>
                      </a:lnTo>
                      <a:lnTo>
                        <a:pt x="101451" y="97780"/>
                      </a:lnTo>
                      <a:lnTo>
                        <a:pt x="108830" y="105114"/>
                      </a:lnTo>
                      <a:lnTo>
                        <a:pt x="122241" y="91669"/>
                      </a:lnTo>
                      <a:lnTo>
                        <a:pt x="135716" y="105114"/>
                      </a:lnTo>
                      <a:lnTo>
                        <a:pt x="149127" y="91669"/>
                      </a:lnTo>
                      <a:close/>
                    </a:path>
                  </a:pathLst>
                </a:custGeom>
                <a:solidFill>
                  <a:srgbClr val="2D5967"/>
                </a:solidFill>
                <a:ln w="641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BDC1295E-445C-4721-B93F-00D2AC10049B}"/>
                    </a:ext>
                  </a:extLst>
                </p:cNvPr>
                <p:cNvSpPr/>
                <p:nvPr/>
              </p:nvSpPr>
              <p:spPr>
                <a:xfrm>
                  <a:off x="6967727" y="2435795"/>
                  <a:ext cx="50115" cy="50112"/>
                </a:xfrm>
                <a:custGeom>
                  <a:avLst/>
                  <a:gdLst>
                    <a:gd name="connsiteX0" fmla="*/ 28106 w 50115"/>
                    <a:gd name="connsiteY0" fmla="*/ 50113 h 50112"/>
                    <a:gd name="connsiteX1" fmla="*/ 50116 w 50115"/>
                    <a:gd name="connsiteY1" fmla="*/ 28112 h 50112"/>
                    <a:gd name="connsiteX2" fmla="*/ 21946 w 50115"/>
                    <a:gd name="connsiteY2" fmla="*/ 0 h 50112"/>
                    <a:gd name="connsiteX3" fmla="*/ 0 w 50115"/>
                    <a:gd name="connsiteY3" fmla="*/ 22001 h 50112"/>
                    <a:gd name="connsiteX4" fmla="*/ 28106 w 50115"/>
                    <a:gd name="connsiteY4" fmla="*/ 50113 h 5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5" h="50112">
                      <a:moveTo>
                        <a:pt x="28106" y="50113"/>
                      </a:moveTo>
                      <a:lnTo>
                        <a:pt x="50116" y="28112"/>
                      </a:lnTo>
                      <a:lnTo>
                        <a:pt x="21946" y="0"/>
                      </a:lnTo>
                      <a:lnTo>
                        <a:pt x="0" y="22001"/>
                      </a:lnTo>
                      <a:lnTo>
                        <a:pt x="28106" y="50113"/>
                      </a:lnTo>
                      <a:close/>
                    </a:path>
                  </a:pathLst>
                </a:custGeom>
                <a:solidFill>
                  <a:srgbClr val="FFFFFF"/>
                </a:solidFill>
                <a:ln w="641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5EF234F5-074A-48DE-9D26-B9AFBEB514FF}"/>
                    </a:ext>
                  </a:extLst>
                </p:cNvPr>
                <p:cNvSpPr/>
                <p:nvPr/>
              </p:nvSpPr>
              <p:spPr>
                <a:xfrm>
                  <a:off x="6792227" y="2472392"/>
                  <a:ext cx="189425" cy="189448"/>
                </a:xfrm>
                <a:custGeom>
                  <a:avLst/>
                  <a:gdLst>
                    <a:gd name="connsiteX0" fmla="*/ 0 w 189425"/>
                    <a:gd name="connsiteY0" fmla="*/ 162562 h 189448"/>
                    <a:gd name="connsiteX1" fmla="*/ 28106 w 189425"/>
                    <a:gd name="connsiteY1" fmla="*/ 189448 h 189448"/>
                    <a:gd name="connsiteX2" fmla="*/ 189425 w 189425"/>
                    <a:gd name="connsiteY2" fmla="*/ 28112 h 189448"/>
                    <a:gd name="connsiteX3" fmla="*/ 161320 w 189425"/>
                    <a:gd name="connsiteY3" fmla="*/ 0 h 189448"/>
                    <a:gd name="connsiteX4" fmla="*/ 0 w 189425"/>
                    <a:gd name="connsiteY4" fmla="*/ 162562 h 189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425" h="189448">
                      <a:moveTo>
                        <a:pt x="0" y="162562"/>
                      </a:moveTo>
                      <a:lnTo>
                        <a:pt x="28106" y="189448"/>
                      </a:lnTo>
                      <a:lnTo>
                        <a:pt x="189425" y="28112"/>
                      </a:lnTo>
                      <a:lnTo>
                        <a:pt x="161320" y="0"/>
                      </a:lnTo>
                      <a:lnTo>
                        <a:pt x="0" y="162562"/>
                      </a:lnTo>
                      <a:close/>
                    </a:path>
                  </a:pathLst>
                </a:custGeom>
                <a:solidFill>
                  <a:srgbClr val="FFFFFF"/>
                </a:solidFill>
                <a:ln w="641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A1D731AD-5573-486F-AD7C-7A5BD827C4C6}"/>
                    </a:ext>
                  </a:extLst>
                </p:cNvPr>
                <p:cNvSpPr/>
                <p:nvPr/>
              </p:nvSpPr>
              <p:spPr>
                <a:xfrm>
                  <a:off x="6769126" y="2650861"/>
                  <a:ext cx="35485" cy="35446"/>
                </a:xfrm>
                <a:custGeom>
                  <a:avLst/>
                  <a:gdLst>
                    <a:gd name="connsiteX0" fmla="*/ 35485 w 35485"/>
                    <a:gd name="connsiteY0" fmla="*/ 24448 h 35446"/>
                    <a:gd name="connsiteX1" fmla="*/ 11037 w 35485"/>
                    <a:gd name="connsiteY1" fmla="*/ 0 h 35446"/>
                    <a:gd name="connsiteX2" fmla="*/ 0 w 35485"/>
                    <a:gd name="connsiteY2" fmla="*/ 35447 h 35446"/>
                    <a:gd name="connsiteX3" fmla="*/ 35485 w 35485"/>
                    <a:gd name="connsiteY3" fmla="*/ 24448 h 35446"/>
                  </a:gdLst>
                  <a:ahLst/>
                  <a:cxnLst>
                    <a:cxn ang="0">
                      <a:pos x="connsiteX0" y="connsiteY0"/>
                    </a:cxn>
                    <a:cxn ang="0">
                      <a:pos x="connsiteX1" y="connsiteY1"/>
                    </a:cxn>
                    <a:cxn ang="0">
                      <a:pos x="connsiteX2" y="connsiteY2"/>
                    </a:cxn>
                    <a:cxn ang="0">
                      <a:pos x="connsiteX3" y="connsiteY3"/>
                    </a:cxn>
                  </a:cxnLst>
                  <a:rect l="l" t="t" r="r" b="b"/>
                  <a:pathLst>
                    <a:path w="35485" h="35446">
                      <a:moveTo>
                        <a:pt x="35485" y="24448"/>
                      </a:moveTo>
                      <a:lnTo>
                        <a:pt x="11037" y="0"/>
                      </a:lnTo>
                      <a:lnTo>
                        <a:pt x="0" y="35447"/>
                      </a:lnTo>
                      <a:lnTo>
                        <a:pt x="35485" y="24448"/>
                      </a:lnTo>
                      <a:close/>
                    </a:path>
                  </a:pathLst>
                </a:custGeom>
                <a:solidFill>
                  <a:srgbClr val="FFFFFF"/>
                </a:solidFill>
                <a:ln w="641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807FCDA8-6033-4A20-95D9-3631C9DE66A2}"/>
                    </a:ext>
                  </a:extLst>
                </p:cNvPr>
                <p:cNvSpPr/>
                <p:nvPr/>
              </p:nvSpPr>
              <p:spPr>
                <a:xfrm>
                  <a:off x="6739095" y="2407725"/>
                  <a:ext cx="308008" cy="308010"/>
                </a:xfrm>
                <a:custGeom>
                  <a:avLst/>
                  <a:gdLst>
                    <a:gd name="connsiteX0" fmla="*/ 80660 w 308008"/>
                    <a:gd name="connsiteY0" fmla="*/ 283562 h 308010"/>
                    <a:gd name="connsiteX1" fmla="*/ 308008 w 308008"/>
                    <a:gd name="connsiteY1" fmla="*/ 56224 h 308010"/>
                    <a:gd name="connsiteX2" fmla="*/ 250578 w 308008"/>
                    <a:gd name="connsiteY2" fmla="*/ 0 h 308010"/>
                    <a:gd name="connsiteX3" fmla="*/ 24449 w 308008"/>
                    <a:gd name="connsiteY3" fmla="*/ 226119 h 308010"/>
                    <a:gd name="connsiteX4" fmla="*/ 0 w 308008"/>
                    <a:gd name="connsiteY4" fmla="*/ 308010 h 308010"/>
                    <a:gd name="connsiteX5" fmla="*/ 80660 w 308008"/>
                    <a:gd name="connsiteY5" fmla="*/ 283562 h 308010"/>
                    <a:gd name="connsiteX6" fmla="*/ 278684 w 308008"/>
                    <a:gd name="connsiteY6" fmla="*/ 56224 h 308010"/>
                    <a:gd name="connsiteX7" fmla="*/ 256674 w 308008"/>
                    <a:gd name="connsiteY7" fmla="*/ 78224 h 308010"/>
                    <a:gd name="connsiteX8" fmla="*/ 228568 w 308008"/>
                    <a:gd name="connsiteY8" fmla="*/ 50112 h 308010"/>
                    <a:gd name="connsiteX9" fmla="*/ 250578 w 308008"/>
                    <a:gd name="connsiteY9" fmla="*/ 28112 h 308010"/>
                    <a:gd name="connsiteX10" fmla="*/ 278684 w 308008"/>
                    <a:gd name="connsiteY10" fmla="*/ 56224 h 308010"/>
                    <a:gd name="connsiteX11" fmla="*/ 213874 w 308008"/>
                    <a:gd name="connsiteY11" fmla="*/ 64780 h 308010"/>
                    <a:gd name="connsiteX12" fmla="*/ 242043 w 308008"/>
                    <a:gd name="connsiteY12" fmla="*/ 92891 h 308010"/>
                    <a:gd name="connsiteX13" fmla="*/ 80660 w 308008"/>
                    <a:gd name="connsiteY13" fmla="*/ 254231 h 308010"/>
                    <a:gd name="connsiteX14" fmla="*/ 52554 w 308008"/>
                    <a:gd name="connsiteY14" fmla="*/ 226119 h 308010"/>
                    <a:gd name="connsiteX15" fmla="*/ 213874 w 308008"/>
                    <a:gd name="connsiteY15" fmla="*/ 64780 h 308010"/>
                    <a:gd name="connsiteX16" fmla="*/ 40362 w 308008"/>
                    <a:gd name="connsiteY16" fmla="*/ 243226 h 308010"/>
                    <a:gd name="connsiteX17" fmla="*/ 64810 w 308008"/>
                    <a:gd name="connsiteY17" fmla="*/ 267674 h 308010"/>
                    <a:gd name="connsiteX18" fmla="*/ 29325 w 308008"/>
                    <a:gd name="connsiteY18" fmla="*/ 278673 h 308010"/>
                    <a:gd name="connsiteX19" fmla="*/ 40362 w 308008"/>
                    <a:gd name="connsiteY19" fmla="*/ 243226 h 30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8008" h="308010">
                      <a:moveTo>
                        <a:pt x="80660" y="283562"/>
                      </a:moveTo>
                      <a:lnTo>
                        <a:pt x="308008" y="56224"/>
                      </a:lnTo>
                      <a:lnTo>
                        <a:pt x="250578" y="0"/>
                      </a:lnTo>
                      <a:lnTo>
                        <a:pt x="24449" y="226119"/>
                      </a:lnTo>
                      <a:lnTo>
                        <a:pt x="0" y="308010"/>
                      </a:lnTo>
                      <a:lnTo>
                        <a:pt x="80660" y="283562"/>
                      </a:lnTo>
                      <a:close/>
                      <a:moveTo>
                        <a:pt x="278684" y="56224"/>
                      </a:moveTo>
                      <a:lnTo>
                        <a:pt x="256674" y="78224"/>
                      </a:lnTo>
                      <a:lnTo>
                        <a:pt x="228568" y="50112"/>
                      </a:lnTo>
                      <a:lnTo>
                        <a:pt x="250578" y="28112"/>
                      </a:lnTo>
                      <a:lnTo>
                        <a:pt x="278684" y="56224"/>
                      </a:lnTo>
                      <a:close/>
                      <a:moveTo>
                        <a:pt x="213874" y="64780"/>
                      </a:moveTo>
                      <a:lnTo>
                        <a:pt x="242043" y="92891"/>
                      </a:lnTo>
                      <a:lnTo>
                        <a:pt x="80660" y="254231"/>
                      </a:lnTo>
                      <a:lnTo>
                        <a:pt x="52554" y="226119"/>
                      </a:lnTo>
                      <a:lnTo>
                        <a:pt x="213874" y="64780"/>
                      </a:lnTo>
                      <a:close/>
                      <a:moveTo>
                        <a:pt x="40362" y="243226"/>
                      </a:moveTo>
                      <a:lnTo>
                        <a:pt x="64810" y="267674"/>
                      </a:lnTo>
                      <a:lnTo>
                        <a:pt x="29325" y="278673"/>
                      </a:lnTo>
                      <a:lnTo>
                        <a:pt x="40362" y="243226"/>
                      </a:lnTo>
                      <a:close/>
                    </a:path>
                  </a:pathLst>
                </a:custGeom>
                <a:solidFill>
                  <a:srgbClr val="2D5967"/>
                </a:solidFill>
                <a:ln w="6417" cap="flat">
                  <a:noFill/>
                  <a:prstDash val="solid"/>
                  <a:miter/>
                </a:ln>
              </p:spPr>
              <p:txBody>
                <a:bodyPr rtlCol="0" anchor="ctr"/>
                <a:lstStyle/>
                <a:p>
                  <a:endParaRPr lang="en-US"/>
                </a:p>
              </p:txBody>
            </p:sp>
          </p:grpSp>
        </p:grpSp>
        <p:sp>
          <p:nvSpPr>
            <p:cNvPr id="160" name="TextBox 159">
              <a:extLst>
                <a:ext uri="{FF2B5EF4-FFF2-40B4-BE49-F238E27FC236}">
                  <a16:creationId xmlns:a16="http://schemas.microsoft.com/office/drawing/2014/main" id="{638AD33E-484D-42DB-BBE9-F12B50843635}"/>
                </a:ext>
              </a:extLst>
            </p:cNvPr>
            <p:cNvSpPr txBox="1"/>
            <p:nvPr/>
          </p:nvSpPr>
          <p:spPr>
            <a:xfrm>
              <a:off x="6669730" y="2785332"/>
              <a:ext cx="43955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APEX</a:t>
              </a:r>
            </a:p>
          </p:txBody>
        </p:sp>
      </p:grpSp>
      <p:grpSp>
        <p:nvGrpSpPr>
          <p:cNvPr id="161" name="Graphic 3">
            <a:extLst>
              <a:ext uri="{FF2B5EF4-FFF2-40B4-BE49-F238E27FC236}">
                <a16:creationId xmlns:a16="http://schemas.microsoft.com/office/drawing/2014/main" id="{D4C0047B-4384-43E9-8F42-8BD665A8DB45}"/>
              </a:ext>
            </a:extLst>
          </p:cNvPr>
          <p:cNvGrpSpPr/>
          <p:nvPr/>
        </p:nvGrpSpPr>
        <p:grpSpPr>
          <a:xfrm>
            <a:off x="7467278" y="1608274"/>
            <a:ext cx="532597" cy="756006"/>
            <a:chOff x="7467278" y="2312469"/>
            <a:chExt cx="532597" cy="756006"/>
          </a:xfrm>
        </p:grpSpPr>
        <p:grpSp>
          <p:nvGrpSpPr>
            <p:cNvPr id="162" name="Graphic 3">
              <a:extLst>
                <a:ext uri="{FF2B5EF4-FFF2-40B4-BE49-F238E27FC236}">
                  <a16:creationId xmlns:a16="http://schemas.microsoft.com/office/drawing/2014/main" id="{397E6C01-CF5A-4560-879A-F4FBB94F7D6E}"/>
                </a:ext>
              </a:extLst>
            </p:cNvPr>
            <p:cNvGrpSpPr/>
            <p:nvPr/>
          </p:nvGrpSpPr>
          <p:grpSpPr>
            <a:xfrm>
              <a:off x="7550143" y="2312469"/>
              <a:ext cx="372174" cy="513347"/>
              <a:chOff x="7550143" y="2312469"/>
              <a:chExt cx="372174" cy="513347"/>
            </a:xfrm>
          </p:grpSpPr>
          <p:sp>
            <p:nvSpPr>
              <p:cNvPr id="163" name="Freeform: Shape 162">
                <a:extLst>
                  <a:ext uri="{FF2B5EF4-FFF2-40B4-BE49-F238E27FC236}">
                    <a16:creationId xmlns:a16="http://schemas.microsoft.com/office/drawing/2014/main" id="{87BB376B-006A-470B-89E3-9BB98A205F36}"/>
                  </a:ext>
                </a:extLst>
              </p:cNvPr>
              <p:cNvSpPr/>
              <p:nvPr/>
            </p:nvSpPr>
            <p:spPr>
              <a:xfrm>
                <a:off x="7556138" y="2318848"/>
                <a:ext cx="359999" cy="496521"/>
              </a:xfrm>
              <a:custGeom>
                <a:avLst/>
                <a:gdLst>
                  <a:gd name="connsiteX0" fmla="*/ 32035 w 359999"/>
                  <a:gd name="connsiteY0" fmla="*/ 282898 h 496521"/>
                  <a:gd name="connsiteX1" fmla="*/ 2902 w 359999"/>
                  <a:gd name="connsiteY1" fmla="*/ 148023 h 496521"/>
                  <a:gd name="connsiteX2" fmla="*/ 77594 w 359999"/>
                  <a:gd name="connsiteY2" fmla="*/ 32049 h 496521"/>
                  <a:gd name="connsiteX3" fmla="*/ 212283 w 359999"/>
                  <a:gd name="connsiteY3" fmla="*/ 2912 h 496521"/>
                  <a:gd name="connsiteX4" fmla="*/ 328108 w 359999"/>
                  <a:gd name="connsiteY4" fmla="*/ 77679 h 496521"/>
                  <a:gd name="connsiteX5" fmla="*/ 359999 w 359999"/>
                  <a:gd name="connsiteY5" fmla="*/ 180529 h 496521"/>
                  <a:gd name="connsiteX6" fmla="*/ 328108 w 359999"/>
                  <a:gd name="connsiteY6" fmla="*/ 283379 h 496521"/>
                  <a:gd name="connsiteX7" fmla="*/ 180135 w 359999"/>
                  <a:gd name="connsiteY7" fmla="*/ 496521 h 496521"/>
                  <a:gd name="connsiteX8" fmla="*/ 32035 w 359999"/>
                  <a:gd name="connsiteY8" fmla="*/ 282898 h 49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9999" h="496521">
                    <a:moveTo>
                      <a:pt x="32035" y="282898"/>
                    </a:moveTo>
                    <a:cubicBezTo>
                      <a:pt x="4827" y="243583"/>
                      <a:pt x="-5632" y="195067"/>
                      <a:pt x="2902" y="148023"/>
                    </a:cubicBezTo>
                    <a:cubicBezTo>
                      <a:pt x="11500" y="100980"/>
                      <a:pt x="38323" y="59262"/>
                      <a:pt x="77594" y="32049"/>
                    </a:cubicBezTo>
                    <a:cubicBezTo>
                      <a:pt x="116865" y="4835"/>
                      <a:pt x="165313" y="-5646"/>
                      <a:pt x="212283" y="2912"/>
                    </a:cubicBezTo>
                    <a:cubicBezTo>
                      <a:pt x="259319" y="11469"/>
                      <a:pt x="300964" y="38364"/>
                      <a:pt x="328108" y="77679"/>
                    </a:cubicBezTo>
                    <a:cubicBezTo>
                      <a:pt x="348898" y="107956"/>
                      <a:pt x="359999" y="143813"/>
                      <a:pt x="359999" y="180529"/>
                    </a:cubicBezTo>
                    <a:cubicBezTo>
                      <a:pt x="359999" y="217246"/>
                      <a:pt x="348898" y="253102"/>
                      <a:pt x="328108" y="283379"/>
                    </a:cubicBezTo>
                    <a:lnTo>
                      <a:pt x="180135" y="496521"/>
                    </a:lnTo>
                    <a:lnTo>
                      <a:pt x="32035" y="282898"/>
                    </a:lnTo>
                    <a:close/>
                  </a:path>
                </a:pathLst>
              </a:custGeom>
              <a:solidFill>
                <a:srgbClr val="FFFFFF"/>
              </a:solidFill>
              <a:ln w="6417"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55F02792-974E-4F58-8843-69D98BD87423}"/>
                  </a:ext>
                </a:extLst>
              </p:cNvPr>
              <p:cNvSpPr/>
              <p:nvPr/>
            </p:nvSpPr>
            <p:spPr>
              <a:xfrm>
                <a:off x="7550143" y="2312469"/>
                <a:ext cx="372174" cy="513347"/>
              </a:xfrm>
              <a:custGeom>
                <a:avLst/>
                <a:gdLst>
                  <a:gd name="connsiteX0" fmla="*/ 185873 w 372174"/>
                  <a:gd name="connsiteY0" fmla="*/ 12008 h 513347"/>
                  <a:gd name="connsiteX1" fmla="*/ 276351 w 372174"/>
                  <a:gd name="connsiteY1" fmla="*/ 36953 h 513347"/>
                  <a:gd name="connsiteX2" fmla="*/ 340712 w 372174"/>
                  <a:gd name="connsiteY2" fmla="*/ 105223 h 513347"/>
                  <a:gd name="connsiteX3" fmla="*/ 360476 w 372174"/>
                  <a:gd name="connsiteY3" fmla="*/ 197036 h 513347"/>
                  <a:gd name="connsiteX4" fmla="*/ 329803 w 372174"/>
                  <a:gd name="connsiteY4" fmla="*/ 285793 h 513347"/>
                  <a:gd name="connsiteX5" fmla="*/ 186130 w 372174"/>
                  <a:gd name="connsiteY5" fmla="*/ 492332 h 513347"/>
                  <a:gd name="connsiteX6" fmla="*/ 42906 w 372174"/>
                  <a:gd name="connsiteY6" fmla="*/ 285793 h 513347"/>
                  <a:gd name="connsiteX7" fmla="*/ 12298 w 372174"/>
                  <a:gd name="connsiteY7" fmla="*/ 197276 h 513347"/>
                  <a:gd name="connsiteX8" fmla="*/ 31805 w 372174"/>
                  <a:gd name="connsiteY8" fmla="*/ 105649 h 513347"/>
                  <a:gd name="connsiteX9" fmla="*/ 95781 w 372174"/>
                  <a:gd name="connsiteY9" fmla="*/ 37327 h 513347"/>
                  <a:gd name="connsiteX10" fmla="*/ 185873 w 372174"/>
                  <a:gd name="connsiteY10" fmla="*/ 12008 h 513347"/>
                  <a:gd name="connsiteX11" fmla="*/ 185873 w 372174"/>
                  <a:gd name="connsiteY11" fmla="*/ 0 h 513347"/>
                  <a:gd name="connsiteX12" fmla="*/ 89620 w 372174"/>
                  <a:gd name="connsiteY12" fmla="*/ 27062 h 513347"/>
                  <a:gd name="connsiteX13" fmla="*/ 21153 w 372174"/>
                  <a:gd name="connsiteY13" fmla="*/ 100089 h 513347"/>
                  <a:gd name="connsiteX14" fmla="*/ 363 w 372174"/>
                  <a:gd name="connsiteY14" fmla="*/ 198028 h 513347"/>
                  <a:gd name="connsiteX15" fmla="*/ 33088 w 372174"/>
                  <a:gd name="connsiteY15" fmla="*/ 292638 h 513347"/>
                  <a:gd name="connsiteX16" fmla="*/ 176312 w 372174"/>
                  <a:gd name="connsiteY16" fmla="*/ 499179 h 513347"/>
                  <a:gd name="connsiteX17" fmla="*/ 186130 w 372174"/>
                  <a:gd name="connsiteY17" fmla="*/ 513347 h 513347"/>
                  <a:gd name="connsiteX18" fmla="*/ 195948 w 372174"/>
                  <a:gd name="connsiteY18" fmla="*/ 499179 h 513347"/>
                  <a:gd name="connsiteX19" fmla="*/ 339043 w 372174"/>
                  <a:gd name="connsiteY19" fmla="*/ 292638 h 513347"/>
                  <a:gd name="connsiteX20" fmla="*/ 371834 w 372174"/>
                  <a:gd name="connsiteY20" fmla="*/ 197938 h 513347"/>
                  <a:gd name="connsiteX21" fmla="*/ 350915 w 372174"/>
                  <a:gd name="connsiteY21" fmla="*/ 99930 h 513347"/>
                  <a:gd name="connsiteX22" fmla="*/ 282318 w 372174"/>
                  <a:gd name="connsiteY22" fmla="*/ 26922 h 513347"/>
                  <a:gd name="connsiteX23" fmla="*/ 185873 w 372174"/>
                  <a:gd name="connsiteY23" fmla="*/ 0 h 513347"/>
                  <a:gd name="connsiteX24" fmla="*/ 185873 w 372174"/>
                  <a:gd name="connsiteY24"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2174" h="513347">
                    <a:moveTo>
                      <a:pt x="185873" y="12008"/>
                    </a:moveTo>
                    <a:cubicBezTo>
                      <a:pt x="217765" y="11892"/>
                      <a:pt x="249015" y="20519"/>
                      <a:pt x="276351" y="36953"/>
                    </a:cubicBezTo>
                    <a:cubicBezTo>
                      <a:pt x="303623" y="53387"/>
                      <a:pt x="325889" y="76999"/>
                      <a:pt x="340712" y="105223"/>
                    </a:cubicBezTo>
                    <a:cubicBezTo>
                      <a:pt x="355599" y="133446"/>
                      <a:pt x="362400" y="165201"/>
                      <a:pt x="360476" y="197036"/>
                    </a:cubicBezTo>
                    <a:cubicBezTo>
                      <a:pt x="358551" y="228872"/>
                      <a:pt x="347963" y="259570"/>
                      <a:pt x="329803" y="285793"/>
                    </a:cubicBezTo>
                    <a:lnTo>
                      <a:pt x="186130" y="492332"/>
                    </a:lnTo>
                    <a:lnTo>
                      <a:pt x="42906" y="285793"/>
                    </a:lnTo>
                    <a:cubicBezTo>
                      <a:pt x="24875" y="259637"/>
                      <a:pt x="14287" y="229028"/>
                      <a:pt x="12298" y="197276"/>
                    </a:cubicBezTo>
                    <a:cubicBezTo>
                      <a:pt x="10308" y="165525"/>
                      <a:pt x="17046" y="133841"/>
                      <a:pt x="31805" y="105649"/>
                    </a:cubicBezTo>
                    <a:cubicBezTo>
                      <a:pt x="46499" y="77456"/>
                      <a:pt x="68638" y="53831"/>
                      <a:pt x="95781" y="37327"/>
                    </a:cubicBezTo>
                    <a:cubicBezTo>
                      <a:pt x="122989" y="20822"/>
                      <a:pt x="154110" y="12067"/>
                      <a:pt x="185873" y="12008"/>
                    </a:cubicBezTo>
                    <a:close/>
                    <a:moveTo>
                      <a:pt x="185873" y="0"/>
                    </a:moveTo>
                    <a:cubicBezTo>
                      <a:pt x="151929" y="62"/>
                      <a:pt x="118625" y="9421"/>
                      <a:pt x="89620" y="27062"/>
                    </a:cubicBezTo>
                    <a:cubicBezTo>
                      <a:pt x="60553" y="44703"/>
                      <a:pt x="36938" y="69956"/>
                      <a:pt x="21153" y="100089"/>
                    </a:cubicBezTo>
                    <a:cubicBezTo>
                      <a:pt x="5432" y="130223"/>
                      <a:pt x="-1755" y="164090"/>
                      <a:pt x="363" y="198028"/>
                    </a:cubicBezTo>
                    <a:cubicBezTo>
                      <a:pt x="2416" y="231965"/>
                      <a:pt x="13774" y="264681"/>
                      <a:pt x="33088" y="292638"/>
                    </a:cubicBezTo>
                    <a:lnTo>
                      <a:pt x="176312" y="499179"/>
                    </a:lnTo>
                    <a:lnTo>
                      <a:pt x="186130" y="513347"/>
                    </a:lnTo>
                    <a:lnTo>
                      <a:pt x="195948" y="499179"/>
                    </a:lnTo>
                    <a:lnTo>
                      <a:pt x="339043" y="292638"/>
                    </a:lnTo>
                    <a:cubicBezTo>
                      <a:pt x="358422" y="264656"/>
                      <a:pt x="369716" y="231907"/>
                      <a:pt x="371834" y="197938"/>
                    </a:cubicBezTo>
                    <a:cubicBezTo>
                      <a:pt x="373887" y="163969"/>
                      <a:pt x="366636" y="130075"/>
                      <a:pt x="350915" y="99930"/>
                    </a:cubicBezTo>
                    <a:cubicBezTo>
                      <a:pt x="335129" y="69784"/>
                      <a:pt x="311387" y="44537"/>
                      <a:pt x="282318" y="26922"/>
                    </a:cubicBezTo>
                    <a:cubicBezTo>
                      <a:pt x="253250" y="9307"/>
                      <a:pt x="219883" y="-3"/>
                      <a:pt x="185873" y="0"/>
                    </a:cubicBezTo>
                    <a:lnTo>
                      <a:pt x="185873" y="0"/>
                    </a:lnTo>
                    <a:close/>
                  </a:path>
                </a:pathLst>
              </a:custGeom>
              <a:solidFill>
                <a:srgbClr val="FFFFFF"/>
              </a:solidFill>
              <a:ln w="6417"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E24AF435-103F-4387-B063-AA01FB6BF365}"/>
                  </a:ext>
                </a:extLst>
              </p:cNvPr>
              <p:cNvSpPr/>
              <p:nvPr/>
            </p:nvSpPr>
            <p:spPr>
              <a:xfrm>
                <a:off x="7562041" y="2324500"/>
                <a:ext cx="348127" cy="480300"/>
              </a:xfrm>
              <a:custGeom>
                <a:avLst/>
                <a:gdLst>
                  <a:gd name="connsiteX0" fmla="*/ 317327 w 348127"/>
                  <a:gd name="connsiteY0" fmla="*/ 75028 h 480300"/>
                  <a:gd name="connsiteX1" fmla="*/ 205225 w 348127"/>
                  <a:gd name="connsiteY1" fmla="*/ 2792 h 480300"/>
                  <a:gd name="connsiteX2" fmla="*/ 74963 w 348127"/>
                  <a:gd name="connsiteY2" fmla="*/ 31079 h 480300"/>
                  <a:gd name="connsiteX3" fmla="*/ 2774 w 348127"/>
                  <a:gd name="connsiteY3" fmla="*/ 143318 h 480300"/>
                  <a:gd name="connsiteX4" fmla="*/ 31072 w 348127"/>
                  <a:gd name="connsiteY4" fmla="*/ 273763 h 480300"/>
                  <a:gd name="connsiteX5" fmla="*/ 174232 w 348127"/>
                  <a:gd name="connsiteY5" fmla="*/ 480301 h 480300"/>
                  <a:gd name="connsiteX6" fmla="*/ 317327 w 348127"/>
                  <a:gd name="connsiteY6" fmla="*/ 273763 h 480300"/>
                  <a:gd name="connsiteX7" fmla="*/ 348128 w 348127"/>
                  <a:gd name="connsiteY7" fmla="*/ 174396 h 480300"/>
                  <a:gd name="connsiteX8" fmla="*/ 317327 w 348127"/>
                  <a:gd name="connsiteY8" fmla="*/ 75028 h 480300"/>
                  <a:gd name="connsiteX9" fmla="*/ 299937 w 348127"/>
                  <a:gd name="connsiteY9" fmla="*/ 261875 h 480300"/>
                  <a:gd name="connsiteX10" fmla="*/ 174232 w 348127"/>
                  <a:gd name="connsiteY10" fmla="*/ 443436 h 480300"/>
                  <a:gd name="connsiteX11" fmla="*/ 48076 w 348127"/>
                  <a:gd name="connsiteY11" fmla="*/ 261754 h 480300"/>
                  <a:gd name="connsiteX12" fmla="*/ 21126 w 348127"/>
                  <a:gd name="connsiteY12" fmla="*/ 183889 h 480300"/>
                  <a:gd name="connsiteX13" fmla="*/ 38322 w 348127"/>
                  <a:gd name="connsiteY13" fmla="*/ 103307 h 480300"/>
                  <a:gd name="connsiteX14" fmla="*/ 94727 w 348127"/>
                  <a:gd name="connsiteY14" fmla="*/ 43278 h 480300"/>
                  <a:gd name="connsiteX15" fmla="*/ 174039 w 348127"/>
                  <a:gd name="connsiteY15" fmla="*/ 21137 h 480300"/>
                  <a:gd name="connsiteX16" fmla="*/ 253287 w 348127"/>
                  <a:gd name="connsiteY16" fmla="*/ 43278 h 480300"/>
                  <a:gd name="connsiteX17" fmla="*/ 309691 w 348127"/>
                  <a:gd name="connsiteY17" fmla="*/ 103307 h 480300"/>
                  <a:gd name="connsiteX18" fmla="*/ 326888 w 348127"/>
                  <a:gd name="connsiteY18" fmla="*/ 183889 h 480300"/>
                  <a:gd name="connsiteX19" fmla="*/ 299937 w 348127"/>
                  <a:gd name="connsiteY19" fmla="*/ 261754 h 480300"/>
                  <a:gd name="connsiteX20" fmla="*/ 299937 w 348127"/>
                  <a:gd name="connsiteY20" fmla="*/ 261875 h 48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8127" h="480300">
                    <a:moveTo>
                      <a:pt x="317327" y="75028"/>
                    </a:moveTo>
                    <a:cubicBezTo>
                      <a:pt x="291018" y="37018"/>
                      <a:pt x="250656" y="11034"/>
                      <a:pt x="205225" y="2792"/>
                    </a:cubicBezTo>
                    <a:cubicBezTo>
                      <a:pt x="159794" y="-5450"/>
                      <a:pt x="112887" y="4725"/>
                      <a:pt x="74963" y="31079"/>
                    </a:cubicBezTo>
                    <a:cubicBezTo>
                      <a:pt x="36975" y="57433"/>
                      <a:pt x="11051" y="97806"/>
                      <a:pt x="2774" y="143318"/>
                    </a:cubicBezTo>
                    <a:cubicBezTo>
                      <a:pt x="-5440" y="188831"/>
                      <a:pt x="4762" y="235753"/>
                      <a:pt x="31072" y="273763"/>
                    </a:cubicBezTo>
                    <a:lnTo>
                      <a:pt x="174232" y="480301"/>
                    </a:lnTo>
                    <a:lnTo>
                      <a:pt x="317327" y="273763"/>
                    </a:lnTo>
                    <a:cubicBezTo>
                      <a:pt x="337412" y="244522"/>
                      <a:pt x="348128" y="209876"/>
                      <a:pt x="348128" y="174396"/>
                    </a:cubicBezTo>
                    <a:cubicBezTo>
                      <a:pt x="348128" y="138916"/>
                      <a:pt x="337412" y="104269"/>
                      <a:pt x="317327" y="75028"/>
                    </a:cubicBezTo>
                    <a:close/>
                    <a:moveTo>
                      <a:pt x="299937" y="261875"/>
                    </a:moveTo>
                    <a:lnTo>
                      <a:pt x="174232" y="443436"/>
                    </a:lnTo>
                    <a:lnTo>
                      <a:pt x="48076" y="261754"/>
                    </a:lnTo>
                    <a:cubicBezTo>
                      <a:pt x="32163" y="238746"/>
                      <a:pt x="22858" y="211819"/>
                      <a:pt x="21126" y="183889"/>
                    </a:cubicBezTo>
                    <a:cubicBezTo>
                      <a:pt x="19457" y="155960"/>
                      <a:pt x="25361" y="128093"/>
                      <a:pt x="38322" y="103307"/>
                    </a:cubicBezTo>
                    <a:cubicBezTo>
                      <a:pt x="51349" y="78522"/>
                      <a:pt x="70792" y="57762"/>
                      <a:pt x="94727" y="43278"/>
                    </a:cubicBezTo>
                    <a:cubicBezTo>
                      <a:pt x="118661" y="28794"/>
                      <a:pt x="146061" y="21137"/>
                      <a:pt x="174039" y="21137"/>
                    </a:cubicBezTo>
                    <a:cubicBezTo>
                      <a:pt x="201952" y="21137"/>
                      <a:pt x="229352" y="28794"/>
                      <a:pt x="253287" y="43278"/>
                    </a:cubicBezTo>
                    <a:cubicBezTo>
                      <a:pt x="277222" y="57762"/>
                      <a:pt x="296665" y="78522"/>
                      <a:pt x="309691" y="103307"/>
                    </a:cubicBezTo>
                    <a:cubicBezTo>
                      <a:pt x="322653" y="128093"/>
                      <a:pt x="328557" y="155960"/>
                      <a:pt x="326888" y="183889"/>
                    </a:cubicBezTo>
                    <a:cubicBezTo>
                      <a:pt x="325156" y="211819"/>
                      <a:pt x="315851" y="238746"/>
                      <a:pt x="299937" y="261754"/>
                    </a:cubicBezTo>
                    <a:lnTo>
                      <a:pt x="299937" y="261875"/>
                    </a:lnTo>
                    <a:close/>
                  </a:path>
                </a:pathLst>
              </a:custGeom>
              <a:solidFill>
                <a:srgbClr val="2D5967"/>
              </a:solidFill>
              <a:ln w="6417"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95FF09A9-0272-49E3-9DEE-EFA59A2E6A6F}"/>
                  </a:ext>
                </a:extLst>
              </p:cNvPr>
              <p:cNvSpPr/>
              <p:nvPr/>
            </p:nvSpPr>
            <p:spPr>
              <a:xfrm>
                <a:off x="7661058" y="2372655"/>
                <a:ext cx="150173" cy="207389"/>
              </a:xfrm>
              <a:custGeom>
                <a:avLst/>
                <a:gdLst>
                  <a:gd name="connsiteX0" fmla="*/ 127961 w 150173"/>
                  <a:gd name="connsiteY0" fmla="*/ 78867 h 207389"/>
                  <a:gd name="connsiteX1" fmla="*/ 127961 w 150173"/>
                  <a:gd name="connsiteY1" fmla="*/ 52930 h 207389"/>
                  <a:gd name="connsiteX2" fmla="*/ 122250 w 150173"/>
                  <a:gd name="connsiteY2" fmla="*/ 29298 h 207389"/>
                  <a:gd name="connsiteX3" fmla="*/ 106658 w 150173"/>
                  <a:gd name="connsiteY3" fmla="*/ 10661 h 207389"/>
                  <a:gd name="connsiteX4" fmla="*/ 84519 w 150173"/>
                  <a:gd name="connsiteY4" fmla="*/ 860 h 207389"/>
                  <a:gd name="connsiteX5" fmla="*/ 60328 w 150173"/>
                  <a:gd name="connsiteY5" fmla="*/ 2135 h 207389"/>
                  <a:gd name="connsiteX6" fmla="*/ 32671 w 150173"/>
                  <a:gd name="connsiteY6" fmla="*/ 21678 h 207389"/>
                  <a:gd name="connsiteX7" fmla="*/ 22212 w 150173"/>
                  <a:gd name="connsiteY7" fmla="*/ 53890 h 207389"/>
                  <a:gd name="connsiteX8" fmla="*/ 22212 w 150173"/>
                  <a:gd name="connsiteY8" fmla="*/ 78867 h 207389"/>
                  <a:gd name="connsiteX9" fmla="*/ 1485 w 150173"/>
                  <a:gd name="connsiteY9" fmla="*/ 117348 h 207389"/>
                  <a:gd name="connsiteX10" fmla="*/ 5656 w 150173"/>
                  <a:gd name="connsiteY10" fmla="*/ 160856 h 207389"/>
                  <a:gd name="connsiteX11" fmla="*/ 33313 w 150173"/>
                  <a:gd name="connsiteY11" fmla="*/ 194682 h 207389"/>
                  <a:gd name="connsiteX12" fmla="*/ 75086 w 150173"/>
                  <a:gd name="connsiteY12" fmla="*/ 207390 h 207389"/>
                  <a:gd name="connsiteX13" fmla="*/ 116860 w 150173"/>
                  <a:gd name="connsiteY13" fmla="*/ 194682 h 207389"/>
                  <a:gd name="connsiteX14" fmla="*/ 144517 w 150173"/>
                  <a:gd name="connsiteY14" fmla="*/ 160856 h 207389"/>
                  <a:gd name="connsiteX15" fmla="*/ 148687 w 150173"/>
                  <a:gd name="connsiteY15" fmla="*/ 117348 h 207389"/>
                  <a:gd name="connsiteX16" fmla="*/ 127961 w 150173"/>
                  <a:gd name="connsiteY16" fmla="*/ 78867 h 207389"/>
                  <a:gd name="connsiteX17" fmla="*/ 43195 w 150173"/>
                  <a:gd name="connsiteY17" fmla="*/ 53890 h 207389"/>
                  <a:gd name="connsiteX18" fmla="*/ 49419 w 150173"/>
                  <a:gd name="connsiteY18" fmla="*/ 34280 h 207389"/>
                  <a:gd name="connsiteX19" fmla="*/ 66103 w 150173"/>
                  <a:gd name="connsiteY19" fmla="*/ 22309 h 207389"/>
                  <a:gd name="connsiteX20" fmla="*/ 80669 w 150173"/>
                  <a:gd name="connsiteY20" fmla="*/ 21562 h 207389"/>
                  <a:gd name="connsiteX21" fmla="*/ 94017 w 150173"/>
                  <a:gd name="connsiteY21" fmla="*/ 27473 h 207389"/>
                  <a:gd name="connsiteX22" fmla="*/ 103449 w 150173"/>
                  <a:gd name="connsiteY22" fmla="*/ 38696 h 207389"/>
                  <a:gd name="connsiteX23" fmla="*/ 106978 w 150173"/>
                  <a:gd name="connsiteY23" fmla="*/ 52930 h 207389"/>
                  <a:gd name="connsiteX24" fmla="*/ 106978 w 150173"/>
                  <a:gd name="connsiteY24" fmla="*/ 64098 h 207389"/>
                  <a:gd name="connsiteX25" fmla="*/ 75086 w 150173"/>
                  <a:gd name="connsiteY25" fmla="*/ 57011 h 207389"/>
                  <a:gd name="connsiteX26" fmla="*/ 43195 w 150173"/>
                  <a:gd name="connsiteY26" fmla="*/ 64098 h 207389"/>
                  <a:gd name="connsiteX27" fmla="*/ 43195 w 150173"/>
                  <a:gd name="connsiteY27" fmla="*/ 53890 h 207389"/>
                  <a:gd name="connsiteX28" fmla="*/ 75086 w 150173"/>
                  <a:gd name="connsiteY28" fmla="*/ 185980 h 207389"/>
                  <a:gd name="connsiteX29" fmla="*/ 44863 w 150173"/>
                  <a:gd name="connsiteY29" fmla="*/ 176992 h 207389"/>
                  <a:gd name="connsiteX30" fmla="*/ 24714 w 150173"/>
                  <a:gd name="connsiteY30" fmla="*/ 152669 h 207389"/>
                  <a:gd name="connsiteX31" fmla="*/ 21570 w 150173"/>
                  <a:gd name="connsiteY31" fmla="*/ 121248 h 207389"/>
                  <a:gd name="connsiteX32" fmla="*/ 36393 w 150173"/>
                  <a:gd name="connsiteY32" fmla="*/ 93367 h 207389"/>
                  <a:gd name="connsiteX33" fmla="*/ 64178 w 150173"/>
                  <a:gd name="connsiteY33" fmla="*/ 78468 h 207389"/>
                  <a:gd name="connsiteX34" fmla="*/ 95557 w 150173"/>
                  <a:gd name="connsiteY34" fmla="*/ 81594 h 207389"/>
                  <a:gd name="connsiteX35" fmla="*/ 119876 w 150173"/>
                  <a:gd name="connsiteY35" fmla="*/ 101686 h 207389"/>
                  <a:gd name="connsiteX36" fmla="*/ 128924 w 150173"/>
                  <a:gd name="connsiteY36" fmla="*/ 131944 h 207389"/>
                  <a:gd name="connsiteX37" fmla="*/ 125010 w 150173"/>
                  <a:gd name="connsiteY37" fmla="*/ 152743 h 207389"/>
                  <a:gd name="connsiteX38" fmla="*/ 113395 w 150173"/>
                  <a:gd name="connsiteY38" fmla="*/ 170414 h 207389"/>
                  <a:gd name="connsiteX39" fmla="*/ 95813 w 150173"/>
                  <a:gd name="connsiteY39" fmla="*/ 182223 h 207389"/>
                  <a:gd name="connsiteX40" fmla="*/ 75086 w 150173"/>
                  <a:gd name="connsiteY40" fmla="*/ 186340 h 207389"/>
                  <a:gd name="connsiteX41" fmla="*/ 75086 w 150173"/>
                  <a:gd name="connsiteY41" fmla="*/ 185980 h 20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0173" h="207389">
                    <a:moveTo>
                      <a:pt x="127961" y="78867"/>
                    </a:moveTo>
                    <a:lnTo>
                      <a:pt x="127961" y="52930"/>
                    </a:lnTo>
                    <a:cubicBezTo>
                      <a:pt x="127897" y="44716"/>
                      <a:pt x="125972" y="36629"/>
                      <a:pt x="122250" y="29298"/>
                    </a:cubicBezTo>
                    <a:cubicBezTo>
                      <a:pt x="118529" y="21967"/>
                      <a:pt x="113203" y="15590"/>
                      <a:pt x="106658" y="10661"/>
                    </a:cubicBezTo>
                    <a:cubicBezTo>
                      <a:pt x="100112" y="5699"/>
                      <a:pt x="92540" y="2341"/>
                      <a:pt x="84519" y="860"/>
                    </a:cubicBezTo>
                    <a:cubicBezTo>
                      <a:pt x="76434" y="-621"/>
                      <a:pt x="68156" y="-184"/>
                      <a:pt x="60328" y="2135"/>
                    </a:cubicBezTo>
                    <a:cubicBezTo>
                      <a:pt x="49291" y="5498"/>
                      <a:pt x="39601" y="12353"/>
                      <a:pt x="32671" y="21678"/>
                    </a:cubicBezTo>
                    <a:cubicBezTo>
                      <a:pt x="25805" y="31003"/>
                      <a:pt x="22147" y="42302"/>
                      <a:pt x="22212" y="53890"/>
                    </a:cubicBezTo>
                    <a:lnTo>
                      <a:pt x="22212" y="78867"/>
                    </a:lnTo>
                    <a:cubicBezTo>
                      <a:pt x="11624" y="89358"/>
                      <a:pt x="4437" y="102751"/>
                      <a:pt x="1485" y="117348"/>
                    </a:cubicBezTo>
                    <a:cubicBezTo>
                      <a:pt x="-1466" y="131945"/>
                      <a:pt x="10" y="147088"/>
                      <a:pt x="5656" y="160856"/>
                    </a:cubicBezTo>
                    <a:cubicBezTo>
                      <a:pt x="11368" y="174625"/>
                      <a:pt x="20993" y="186398"/>
                      <a:pt x="33313" y="194682"/>
                    </a:cubicBezTo>
                    <a:cubicBezTo>
                      <a:pt x="45698" y="202966"/>
                      <a:pt x="60200" y="207390"/>
                      <a:pt x="75086" y="207390"/>
                    </a:cubicBezTo>
                    <a:cubicBezTo>
                      <a:pt x="89974" y="207390"/>
                      <a:pt x="104476" y="202966"/>
                      <a:pt x="116860" y="194682"/>
                    </a:cubicBezTo>
                    <a:cubicBezTo>
                      <a:pt x="129245" y="186398"/>
                      <a:pt x="138870" y="174625"/>
                      <a:pt x="144517" y="160856"/>
                    </a:cubicBezTo>
                    <a:cubicBezTo>
                      <a:pt x="150164" y="147088"/>
                      <a:pt x="151640" y="131945"/>
                      <a:pt x="148687" y="117348"/>
                    </a:cubicBezTo>
                    <a:cubicBezTo>
                      <a:pt x="145736" y="102751"/>
                      <a:pt x="138549" y="89358"/>
                      <a:pt x="127961" y="78867"/>
                    </a:cubicBezTo>
                    <a:close/>
                    <a:moveTo>
                      <a:pt x="43195" y="53890"/>
                    </a:moveTo>
                    <a:cubicBezTo>
                      <a:pt x="43066" y="46854"/>
                      <a:pt x="45248" y="39974"/>
                      <a:pt x="49419" y="34280"/>
                    </a:cubicBezTo>
                    <a:cubicBezTo>
                      <a:pt x="53526" y="28586"/>
                      <a:pt x="59365" y="24386"/>
                      <a:pt x="66103" y="22309"/>
                    </a:cubicBezTo>
                    <a:cubicBezTo>
                      <a:pt x="70851" y="20921"/>
                      <a:pt x="75856" y="20665"/>
                      <a:pt x="80669" y="21562"/>
                    </a:cubicBezTo>
                    <a:cubicBezTo>
                      <a:pt x="85546" y="22459"/>
                      <a:pt x="90102" y="24483"/>
                      <a:pt x="94017" y="27473"/>
                    </a:cubicBezTo>
                    <a:cubicBezTo>
                      <a:pt x="97995" y="30444"/>
                      <a:pt x="101203" y="34283"/>
                      <a:pt x="103449" y="38696"/>
                    </a:cubicBezTo>
                    <a:cubicBezTo>
                      <a:pt x="105695" y="43109"/>
                      <a:pt x="106914" y="47978"/>
                      <a:pt x="106978" y="52930"/>
                    </a:cubicBezTo>
                    <a:lnTo>
                      <a:pt x="106978" y="64098"/>
                    </a:lnTo>
                    <a:cubicBezTo>
                      <a:pt x="97032" y="59430"/>
                      <a:pt x="86123" y="57011"/>
                      <a:pt x="75086" y="57011"/>
                    </a:cubicBezTo>
                    <a:cubicBezTo>
                      <a:pt x="64050" y="57011"/>
                      <a:pt x="53205" y="59430"/>
                      <a:pt x="43195" y="64098"/>
                    </a:cubicBezTo>
                    <a:lnTo>
                      <a:pt x="43195" y="53890"/>
                    </a:lnTo>
                    <a:close/>
                    <a:moveTo>
                      <a:pt x="75086" y="185980"/>
                    </a:moveTo>
                    <a:cubicBezTo>
                      <a:pt x="64371" y="186051"/>
                      <a:pt x="53847" y="182923"/>
                      <a:pt x="44863" y="176992"/>
                    </a:cubicBezTo>
                    <a:cubicBezTo>
                      <a:pt x="35880" y="171061"/>
                      <a:pt x="28885" y="162594"/>
                      <a:pt x="24714" y="152669"/>
                    </a:cubicBezTo>
                    <a:cubicBezTo>
                      <a:pt x="20607" y="142744"/>
                      <a:pt x="19453" y="131807"/>
                      <a:pt x="21570" y="121248"/>
                    </a:cubicBezTo>
                    <a:cubicBezTo>
                      <a:pt x="23623" y="110689"/>
                      <a:pt x="28757" y="100985"/>
                      <a:pt x="36393" y="93367"/>
                    </a:cubicBezTo>
                    <a:cubicBezTo>
                      <a:pt x="43965" y="85751"/>
                      <a:pt x="53654" y="80565"/>
                      <a:pt x="64178" y="78468"/>
                    </a:cubicBezTo>
                    <a:cubicBezTo>
                      <a:pt x="74702" y="76371"/>
                      <a:pt x="85610" y="77459"/>
                      <a:pt x="95557" y="81594"/>
                    </a:cubicBezTo>
                    <a:cubicBezTo>
                      <a:pt x="105502" y="85728"/>
                      <a:pt x="113973" y="92721"/>
                      <a:pt x="119876" y="101686"/>
                    </a:cubicBezTo>
                    <a:cubicBezTo>
                      <a:pt x="125844" y="110652"/>
                      <a:pt x="128988" y="121183"/>
                      <a:pt x="128924" y="131944"/>
                    </a:cubicBezTo>
                    <a:cubicBezTo>
                      <a:pt x="129052" y="139069"/>
                      <a:pt x="127705" y="146138"/>
                      <a:pt x="125010" y="152743"/>
                    </a:cubicBezTo>
                    <a:cubicBezTo>
                      <a:pt x="122314" y="159347"/>
                      <a:pt x="118400" y="165354"/>
                      <a:pt x="113395" y="170414"/>
                    </a:cubicBezTo>
                    <a:cubicBezTo>
                      <a:pt x="108390" y="175475"/>
                      <a:pt x="102422" y="179489"/>
                      <a:pt x="95813" y="182223"/>
                    </a:cubicBezTo>
                    <a:cubicBezTo>
                      <a:pt x="89268" y="184957"/>
                      <a:pt x="82209" y="186357"/>
                      <a:pt x="75086" y="186340"/>
                    </a:cubicBezTo>
                    <a:lnTo>
                      <a:pt x="75086" y="185980"/>
                    </a:lnTo>
                    <a:close/>
                  </a:path>
                </a:pathLst>
              </a:custGeom>
              <a:solidFill>
                <a:srgbClr val="2D5967"/>
              </a:solidFill>
              <a:ln w="6417"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E1D13ECE-983B-47CB-85B6-23E906E103B9}"/>
                  </a:ext>
                </a:extLst>
              </p:cNvPr>
              <p:cNvSpPr/>
              <p:nvPr/>
            </p:nvSpPr>
            <p:spPr>
              <a:xfrm>
                <a:off x="7720266" y="2481538"/>
                <a:ext cx="31727" cy="50193"/>
              </a:xfrm>
              <a:custGeom>
                <a:avLst/>
                <a:gdLst>
                  <a:gd name="connsiteX0" fmla="*/ 15878 w 31727"/>
                  <a:gd name="connsiteY0" fmla="*/ 0 h 50193"/>
                  <a:gd name="connsiteX1" fmla="*/ 13954 w 31727"/>
                  <a:gd name="connsiteY1" fmla="*/ 0 h 50193"/>
                  <a:gd name="connsiteX2" fmla="*/ 4842 w 31727"/>
                  <a:gd name="connsiteY2" fmla="*/ 4406 h 50193"/>
                  <a:gd name="connsiteX3" fmla="*/ 157 w 31727"/>
                  <a:gd name="connsiteY3" fmla="*/ 13449 h 50193"/>
                  <a:gd name="connsiteX4" fmla="*/ 1697 w 31727"/>
                  <a:gd name="connsiteY4" fmla="*/ 22944 h 50193"/>
                  <a:gd name="connsiteX5" fmla="*/ 8435 w 31727"/>
                  <a:gd name="connsiteY5" fmla="*/ 29780 h 50193"/>
                  <a:gd name="connsiteX6" fmla="*/ 5355 w 31727"/>
                  <a:gd name="connsiteY6" fmla="*/ 50194 h 50193"/>
                  <a:gd name="connsiteX7" fmla="*/ 26466 w 31727"/>
                  <a:gd name="connsiteY7" fmla="*/ 50194 h 50193"/>
                  <a:gd name="connsiteX8" fmla="*/ 23579 w 31727"/>
                  <a:gd name="connsiteY8" fmla="*/ 29780 h 50193"/>
                  <a:gd name="connsiteX9" fmla="*/ 29546 w 31727"/>
                  <a:gd name="connsiteY9" fmla="*/ 23862 h 50193"/>
                  <a:gd name="connsiteX10" fmla="*/ 31728 w 31727"/>
                  <a:gd name="connsiteY10" fmla="*/ 15730 h 50193"/>
                  <a:gd name="connsiteX11" fmla="*/ 27044 w 31727"/>
                  <a:gd name="connsiteY11" fmla="*/ 4600 h 50193"/>
                  <a:gd name="connsiteX12" fmla="*/ 15878 w 31727"/>
                  <a:gd name="connsiteY12" fmla="*/ 0 h 5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27" h="50193">
                    <a:moveTo>
                      <a:pt x="15878" y="0"/>
                    </a:moveTo>
                    <a:lnTo>
                      <a:pt x="13954" y="0"/>
                    </a:lnTo>
                    <a:cubicBezTo>
                      <a:pt x="10553" y="431"/>
                      <a:pt x="7344" y="1978"/>
                      <a:pt x="4842" y="4406"/>
                    </a:cubicBezTo>
                    <a:cubicBezTo>
                      <a:pt x="2339" y="6833"/>
                      <a:pt x="735" y="10009"/>
                      <a:pt x="157" y="13449"/>
                    </a:cubicBezTo>
                    <a:cubicBezTo>
                      <a:pt x="-292" y="16695"/>
                      <a:pt x="222" y="20015"/>
                      <a:pt x="1697" y="22944"/>
                    </a:cubicBezTo>
                    <a:cubicBezTo>
                      <a:pt x="3173" y="25873"/>
                      <a:pt x="5547" y="28263"/>
                      <a:pt x="8435" y="29780"/>
                    </a:cubicBezTo>
                    <a:lnTo>
                      <a:pt x="5355" y="50194"/>
                    </a:lnTo>
                    <a:lnTo>
                      <a:pt x="26466" y="50194"/>
                    </a:lnTo>
                    <a:lnTo>
                      <a:pt x="23579" y="29780"/>
                    </a:lnTo>
                    <a:cubicBezTo>
                      <a:pt x="26081" y="28373"/>
                      <a:pt x="28135" y="26331"/>
                      <a:pt x="29546" y="23862"/>
                    </a:cubicBezTo>
                    <a:cubicBezTo>
                      <a:pt x="30958" y="21392"/>
                      <a:pt x="31728" y="18586"/>
                      <a:pt x="31728" y="15730"/>
                    </a:cubicBezTo>
                    <a:cubicBezTo>
                      <a:pt x="31664" y="11547"/>
                      <a:pt x="29996" y="7546"/>
                      <a:pt x="27044" y="4600"/>
                    </a:cubicBezTo>
                    <a:cubicBezTo>
                      <a:pt x="24092" y="1653"/>
                      <a:pt x="20049" y="-1"/>
                      <a:pt x="15878" y="0"/>
                    </a:cubicBezTo>
                    <a:close/>
                  </a:path>
                </a:pathLst>
              </a:custGeom>
              <a:solidFill>
                <a:srgbClr val="2D5967"/>
              </a:solidFill>
              <a:ln w="6417" cap="flat">
                <a:noFill/>
                <a:prstDash val="solid"/>
                <a:miter/>
              </a:ln>
            </p:spPr>
            <p:txBody>
              <a:bodyPr rtlCol="0" anchor="ctr"/>
              <a:lstStyle/>
              <a:p>
                <a:endParaRPr lang="en-US"/>
              </a:p>
            </p:txBody>
          </p:sp>
        </p:grpSp>
        <p:grpSp>
          <p:nvGrpSpPr>
            <p:cNvPr id="168" name="Graphic 3">
              <a:extLst>
                <a:ext uri="{FF2B5EF4-FFF2-40B4-BE49-F238E27FC236}">
                  <a16:creationId xmlns:a16="http://schemas.microsoft.com/office/drawing/2014/main" id="{E252C6A9-617E-4DF3-B35E-EFCBF883896F}"/>
                </a:ext>
              </a:extLst>
            </p:cNvPr>
            <p:cNvGrpSpPr/>
            <p:nvPr/>
          </p:nvGrpSpPr>
          <p:grpSpPr>
            <a:xfrm>
              <a:off x="7467278" y="2831052"/>
              <a:ext cx="532597" cy="237423"/>
              <a:chOff x="7467278" y="2831052"/>
              <a:chExt cx="532597" cy="237423"/>
            </a:xfrm>
            <a:solidFill>
              <a:srgbClr val="000000"/>
            </a:solidFill>
          </p:grpSpPr>
          <p:sp>
            <p:nvSpPr>
              <p:cNvPr id="169" name="TextBox 168">
                <a:extLst>
                  <a:ext uri="{FF2B5EF4-FFF2-40B4-BE49-F238E27FC236}">
                    <a16:creationId xmlns:a16="http://schemas.microsoft.com/office/drawing/2014/main" id="{D438E916-8EFD-4660-955C-BF42F0FA21E5}"/>
                  </a:ext>
                </a:extLst>
              </p:cNvPr>
              <p:cNvSpPr txBox="1"/>
              <p:nvPr/>
            </p:nvSpPr>
            <p:spPr>
              <a:xfrm>
                <a:off x="7483449" y="2785332"/>
                <a:ext cx="51013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Private</a:t>
                </a:r>
              </a:p>
            </p:txBody>
          </p:sp>
          <p:sp>
            <p:nvSpPr>
              <p:cNvPr id="170" name="TextBox 169">
                <a:extLst>
                  <a:ext uri="{FF2B5EF4-FFF2-40B4-BE49-F238E27FC236}">
                    <a16:creationId xmlns:a16="http://schemas.microsoft.com/office/drawing/2014/main" id="{B999CD2E-7E4C-47C2-BC57-F76A7B7FCDB2}"/>
                  </a:ext>
                </a:extLst>
              </p:cNvPr>
              <p:cNvSpPr txBox="1"/>
              <p:nvPr/>
            </p:nvSpPr>
            <p:spPr>
              <a:xfrm>
                <a:off x="7375838" y="2888001"/>
                <a:ext cx="71547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Endpoint IP</a:t>
                </a:r>
              </a:p>
            </p:txBody>
          </p:sp>
        </p:grpSp>
      </p:grpSp>
      <p:grpSp>
        <p:nvGrpSpPr>
          <p:cNvPr id="171" name="Graphic 3">
            <a:extLst>
              <a:ext uri="{FF2B5EF4-FFF2-40B4-BE49-F238E27FC236}">
                <a16:creationId xmlns:a16="http://schemas.microsoft.com/office/drawing/2014/main" id="{ACAA9660-00AC-4E29-BF11-81F02C7D518B}"/>
              </a:ext>
            </a:extLst>
          </p:cNvPr>
          <p:cNvGrpSpPr/>
          <p:nvPr/>
        </p:nvGrpSpPr>
        <p:grpSpPr>
          <a:xfrm>
            <a:off x="8328483" y="1608274"/>
            <a:ext cx="590349" cy="653337"/>
            <a:chOff x="8328483" y="2312469"/>
            <a:chExt cx="590349" cy="653337"/>
          </a:xfrm>
        </p:grpSpPr>
        <p:grpSp>
          <p:nvGrpSpPr>
            <p:cNvPr id="172" name="Graphic 3">
              <a:extLst>
                <a:ext uri="{FF2B5EF4-FFF2-40B4-BE49-F238E27FC236}">
                  <a16:creationId xmlns:a16="http://schemas.microsoft.com/office/drawing/2014/main" id="{7214E22F-27B1-4AA2-9795-9A33EFCE454B}"/>
                </a:ext>
              </a:extLst>
            </p:cNvPr>
            <p:cNvGrpSpPr/>
            <p:nvPr/>
          </p:nvGrpSpPr>
          <p:grpSpPr>
            <a:xfrm>
              <a:off x="8368267" y="2312469"/>
              <a:ext cx="500256" cy="513347"/>
              <a:chOff x="8368267" y="2312469"/>
              <a:chExt cx="500256" cy="513347"/>
            </a:xfrm>
          </p:grpSpPr>
          <p:sp>
            <p:nvSpPr>
              <p:cNvPr id="173" name="Freeform: Shape 172">
                <a:extLst>
                  <a:ext uri="{FF2B5EF4-FFF2-40B4-BE49-F238E27FC236}">
                    <a16:creationId xmlns:a16="http://schemas.microsoft.com/office/drawing/2014/main" id="{C8A7DE7E-52AE-41DA-B63F-C5DFA9EB5040}"/>
                  </a:ext>
                </a:extLst>
              </p:cNvPr>
              <p:cNvSpPr/>
              <p:nvPr/>
            </p:nvSpPr>
            <p:spPr>
              <a:xfrm>
                <a:off x="8374235" y="2325572"/>
                <a:ext cx="120315" cy="481186"/>
              </a:xfrm>
              <a:custGeom>
                <a:avLst/>
                <a:gdLst>
                  <a:gd name="connsiteX0" fmla="*/ 0 w 120315"/>
                  <a:gd name="connsiteY0" fmla="*/ 376373 h 481186"/>
                  <a:gd name="connsiteX1" fmla="*/ 0 w 120315"/>
                  <a:gd name="connsiteY1" fmla="*/ 103622 h 481186"/>
                  <a:gd name="connsiteX2" fmla="*/ 120316 w 120315"/>
                  <a:gd name="connsiteY2" fmla="*/ 0 h 481186"/>
                  <a:gd name="connsiteX3" fmla="*/ 120316 w 120315"/>
                  <a:gd name="connsiteY3" fmla="*/ 481186 h 481186"/>
                  <a:gd name="connsiteX4" fmla="*/ 0 w 120315"/>
                  <a:gd name="connsiteY4" fmla="*/ 376373 h 48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5" h="481186">
                    <a:moveTo>
                      <a:pt x="0" y="376373"/>
                    </a:moveTo>
                    <a:lnTo>
                      <a:pt x="0" y="103622"/>
                    </a:lnTo>
                    <a:lnTo>
                      <a:pt x="120316" y="0"/>
                    </a:lnTo>
                    <a:lnTo>
                      <a:pt x="120316" y="481186"/>
                    </a:lnTo>
                    <a:lnTo>
                      <a:pt x="0" y="376373"/>
                    </a:lnTo>
                    <a:close/>
                  </a:path>
                </a:pathLst>
              </a:custGeom>
              <a:solidFill>
                <a:srgbClr val="FFFFFF"/>
              </a:solidFill>
              <a:ln w="641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E4C688B9-49FE-45B5-B3C0-FE72645146D8}"/>
                  </a:ext>
                </a:extLst>
              </p:cNvPr>
              <p:cNvSpPr/>
              <p:nvPr/>
            </p:nvSpPr>
            <p:spPr>
              <a:xfrm>
                <a:off x="8368267" y="2312469"/>
                <a:ext cx="132186" cy="508585"/>
              </a:xfrm>
              <a:custGeom>
                <a:avLst/>
                <a:gdLst>
                  <a:gd name="connsiteX0" fmla="*/ 120316 w 132186"/>
                  <a:gd name="connsiteY0" fmla="*/ 26203 h 508585"/>
                  <a:gd name="connsiteX1" fmla="*/ 120316 w 132186"/>
                  <a:gd name="connsiteY1" fmla="*/ 481186 h 508585"/>
                  <a:gd name="connsiteX2" fmla="*/ 11935 w 132186"/>
                  <a:gd name="connsiteY2" fmla="*/ 385902 h 508585"/>
                  <a:gd name="connsiteX3" fmla="*/ 11935 w 132186"/>
                  <a:gd name="connsiteY3" fmla="*/ 119106 h 508585"/>
                  <a:gd name="connsiteX4" fmla="*/ 120316 w 132186"/>
                  <a:gd name="connsiteY4" fmla="*/ 26203 h 508585"/>
                  <a:gd name="connsiteX5" fmla="*/ 132187 w 132186"/>
                  <a:gd name="connsiteY5" fmla="*/ 0 h 508585"/>
                  <a:gd name="connsiteX6" fmla="*/ 111974 w 132186"/>
                  <a:gd name="connsiteY6" fmla="*/ 16675 h 508585"/>
                  <a:gd name="connsiteX7" fmla="*/ 3594 w 132186"/>
                  <a:gd name="connsiteY7" fmla="*/ 110769 h 508585"/>
                  <a:gd name="connsiteX8" fmla="*/ 0 w 132186"/>
                  <a:gd name="connsiteY8" fmla="*/ 114342 h 508585"/>
                  <a:gd name="connsiteX9" fmla="*/ 0 w 132186"/>
                  <a:gd name="connsiteY9" fmla="*/ 119106 h 508585"/>
                  <a:gd name="connsiteX10" fmla="*/ 0 w 132186"/>
                  <a:gd name="connsiteY10" fmla="*/ 385902 h 508585"/>
                  <a:gd name="connsiteX11" fmla="*/ 0 w 132186"/>
                  <a:gd name="connsiteY11" fmla="*/ 391857 h 508585"/>
                  <a:gd name="connsiteX12" fmla="*/ 3594 w 132186"/>
                  <a:gd name="connsiteY12" fmla="*/ 395431 h 508585"/>
                  <a:gd name="connsiteX13" fmla="*/ 111974 w 132186"/>
                  <a:gd name="connsiteY13" fmla="*/ 490715 h 508585"/>
                  <a:gd name="connsiteX14" fmla="*/ 132187 w 132186"/>
                  <a:gd name="connsiteY14" fmla="*/ 508586 h 508585"/>
                  <a:gd name="connsiteX15" fmla="*/ 132187 w 132186"/>
                  <a:gd name="connsiteY15" fmla="*/ 482380 h 508585"/>
                  <a:gd name="connsiteX16" fmla="*/ 132187 w 132186"/>
                  <a:gd name="connsiteY16" fmla="*/ 26203 h 508585"/>
                  <a:gd name="connsiteX17" fmla="*/ 132187 w 132186"/>
                  <a:gd name="connsiteY17" fmla="*/ 0 h 5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2186" h="508585">
                    <a:moveTo>
                      <a:pt x="120316" y="26203"/>
                    </a:moveTo>
                    <a:lnTo>
                      <a:pt x="120316" y="481186"/>
                    </a:lnTo>
                    <a:lnTo>
                      <a:pt x="11935" y="385902"/>
                    </a:lnTo>
                    <a:lnTo>
                      <a:pt x="11935" y="119106"/>
                    </a:lnTo>
                    <a:lnTo>
                      <a:pt x="120316" y="26203"/>
                    </a:lnTo>
                    <a:close/>
                    <a:moveTo>
                      <a:pt x="132187" y="0"/>
                    </a:moveTo>
                    <a:lnTo>
                      <a:pt x="111974" y="16675"/>
                    </a:lnTo>
                    <a:lnTo>
                      <a:pt x="3594" y="110769"/>
                    </a:lnTo>
                    <a:lnTo>
                      <a:pt x="0" y="114342"/>
                    </a:lnTo>
                    <a:lnTo>
                      <a:pt x="0" y="119106"/>
                    </a:lnTo>
                    <a:lnTo>
                      <a:pt x="0" y="385902"/>
                    </a:lnTo>
                    <a:lnTo>
                      <a:pt x="0" y="391857"/>
                    </a:lnTo>
                    <a:lnTo>
                      <a:pt x="3594" y="395431"/>
                    </a:lnTo>
                    <a:lnTo>
                      <a:pt x="111974" y="490715"/>
                    </a:lnTo>
                    <a:lnTo>
                      <a:pt x="132187" y="508586"/>
                    </a:lnTo>
                    <a:lnTo>
                      <a:pt x="132187" y="482380"/>
                    </a:lnTo>
                    <a:lnTo>
                      <a:pt x="132187" y="26203"/>
                    </a:lnTo>
                    <a:lnTo>
                      <a:pt x="132187" y="0"/>
                    </a:lnTo>
                    <a:close/>
                  </a:path>
                </a:pathLst>
              </a:custGeom>
              <a:solidFill>
                <a:srgbClr val="FFFFFF"/>
              </a:solidFill>
              <a:ln w="6417"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C7D2B113-E8EE-4896-9918-981B7DAC5B1F}"/>
                  </a:ext>
                </a:extLst>
              </p:cNvPr>
              <p:cNvSpPr/>
              <p:nvPr/>
            </p:nvSpPr>
            <p:spPr>
              <a:xfrm>
                <a:off x="8742241" y="2325572"/>
                <a:ext cx="120315" cy="481186"/>
              </a:xfrm>
              <a:custGeom>
                <a:avLst/>
                <a:gdLst>
                  <a:gd name="connsiteX0" fmla="*/ 0 w 120315"/>
                  <a:gd name="connsiteY0" fmla="*/ 0 h 481186"/>
                  <a:gd name="connsiteX1" fmla="*/ 120316 w 120315"/>
                  <a:gd name="connsiteY1" fmla="*/ 103622 h 481186"/>
                  <a:gd name="connsiteX2" fmla="*/ 120316 w 120315"/>
                  <a:gd name="connsiteY2" fmla="*/ 376373 h 481186"/>
                  <a:gd name="connsiteX3" fmla="*/ 0 w 120315"/>
                  <a:gd name="connsiteY3" fmla="*/ 481186 h 481186"/>
                  <a:gd name="connsiteX4" fmla="*/ 0 w 120315"/>
                  <a:gd name="connsiteY4" fmla="*/ 0 h 48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5" h="481186">
                    <a:moveTo>
                      <a:pt x="0" y="0"/>
                    </a:moveTo>
                    <a:lnTo>
                      <a:pt x="120316" y="103622"/>
                    </a:lnTo>
                    <a:lnTo>
                      <a:pt x="120316" y="376373"/>
                    </a:lnTo>
                    <a:lnTo>
                      <a:pt x="0" y="481186"/>
                    </a:lnTo>
                    <a:lnTo>
                      <a:pt x="0" y="0"/>
                    </a:lnTo>
                    <a:close/>
                  </a:path>
                </a:pathLst>
              </a:custGeom>
              <a:solidFill>
                <a:srgbClr val="FFFFFF"/>
              </a:solidFill>
              <a:ln w="641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A66F5680-C4B1-4955-A30D-F54BE2CBCFFD}"/>
                  </a:ext>
                </a:extLst>
              </p:cNvPr>
              <p:cNvSpPr/>
              <p:nvPr/>
            </p:nvSpPr>
            <p:spPr>
              <a:xfrm>
                <a:off x="8736337" y="2312469"/>
                <a:ext cx="132186" cy="507392"/>
              </a:xfrm>
              <a:custGeom>
                <a:avLst/>
                <a:gdLst>
                  <a:gd name="connsiteX0" fmla="*/ 11871 w 132186"/>
                  <a:gd name="connsiteY0" fmla="*/ 26203 h 507392"/>
                  <a:gd name="connsiteX1" fmla="*/ 120252 w 132186"/>
                  <a:gd name="connsiteY1" fmla="*/ 119106 h 507392"/>
                  <a:gd name="connsiteX2" fmla="*/ 120252 w 132186"/>
                  <a:gd name="connsiteY2" fmla="*/ 385902 h 507392"/>
                  <a:gd name="connsiteX3" fmla="*/ 11871 w 132186"/>
                  <a:gd name="connsiteY3" fmla="*/ 481186 h 507392"/>
                  <a:gd name="connsiteX4" fmla="*/ 11871 w 132186"/>
                  <a:gd name="connsiteY4" fmla="*/ 26203 h 507392"/>
                  <a:gd name="connsiteX5" fmla="*/ 0 w 132186"/>
                  <a:gd name="connsiteY5" fmla="*/ 0 h 507392"/>
                  <a:gd name="connsiteX6" fmla="*/ 0 w 132186"/>
                  <a:gd name="connsiteY6" fmla="*/ 26203 h 507392"/>
                  <a:gd name="connsiteX7" fmla="*/ 0 w 132186"/>
                  <a:gd name="connsiteY7" fmla="*/ 481186 h 507392"/>
                  <a:gd name="connsiteX8" fmla="*/ 0 w 132186"/>
                  <a:gd name="connsiteY8" fmla="*/ 507393 h 507392"/>
                  <a:gd name="connsiteX9" fmla="*/ 20213 w 132186"/>
                  <a:gd name="connsiteY9" fmla="*/ 489528 h 507392"/>
                  <a:gd name="connsiteX10" fmla="*/ 128594 w 132186"/>
                  <a:gd name="connsiteY10" fmla="*/ 394244 h 507392"/>
                  <a:gd name="connsiteX11" fmla="*/ 132187 w 132186"/>
                  <a:gd name="connsiteY11" fmla="*/ 390670 h 507392"/>
                  <a:gd name="connsiteX12" fmla="*/ 132187 w 132186"/>
                  <a:gd name="connsiteY12" fmla="*/ 384715 h 507392"/>
                  <a:gd name="connsiteX13" fmla="*/ 132187 w 132186"/>
                  <a:gd name="connsiteY13" fmla="*/ 119106 h 507392"/>
                  <a:gd name="connsiteX14" fmla="*/ 132187 w 132186"/>
                  <a:gd name="connsiteY14" fmla="*/ 114342 h 507392"/>
                  <a:gd name="connsiteX15" fmla="*/ 128594 w 132186"/>
                  <a:gd name="connsiteY15" fmla="*/ 110769 h 507392"/>
                  <a:gd name="connsiteX16" fmla="*/ 20213 w 132186"/>
                  <a:gd name="connsiteY16" fmla="*/ 17866 h 507392"/>
                  <a:gd name="connsiteX17" fmla="*/ 0 w 132186"/>
                  <a:gd name="connsiteY17" fmla="*/ 0 h 50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2186" h="507392">
                    <a:moveTo>
                      <a:pt x="11871" y="26203"/>
                    </a:moveTo>
                    <a:lnTo>
                      <a:pt x="120252" y="119106"/>
                    </a:lnTo>
                    <a:lnTo>
                      <a:pt x="120252" y="385902"/>
                    </a:lnTo>
                    <a:lnTo>
                      <a:pt x="11871" y="481186"/>
                    </a:lnTo>
                    <a:lnTo>
                      <a:pt x="11871" y="26203"/>
                    </a:lnTo>
                    <a:close/>
                    <a:moveTo>
                      <a:pt x="0" y="0"/>
                    </a:moveTo>
                    <a:lnTo>
                      <a:pt x="0" y="26203"/>
                    </a:lnTo>
                    <a:lnTo>
                      <a:pt x="0" y="481186"/>
                    </a:lnTo>
                    <a:lnTo>
                      <a:pt x="0" y="507393"/>
                    </a:lnTo>
                    <a:lnTo>
                      <a:pt x="20213" y="489528"/>
                    </a:lnTo>
                    <a:lnTo>
                      <a:pt x="128594" y="394244"/>
                    </a:lnTo>
                    <a:lnTo>
                      <a:pt x="132187" y="390670"/>
                    </a:lnTo>
                    <a:lnTo>
                      <a:pt x="132187" y="384715"/>
                    </a:lnTo>
                    <a:lnTo>
                      <a:pt x="132187" y="119106"/>
                    </a:lnTo>
                    <a:lnTo>
                      <a:pt x="132187" y="114342"/>
                    </a:lnTo>
                    <a:lnTo>
                      <a:pt x="128594" y="110769"/>
                    </a:lnTo>
                    <a:lnTo>
                      <a:pt x="20213" y="17866"/>
                    </a:lnTo>
                    <a:lnTo>
                      <a:pt x="0" y="0"/>
                    </a:lnTo>
                    <a:close/>
                  </a:path>
                </a:pathLst>
              </a:custGeom>
              <a:solidFill>
                <a:srgbClr val="FFFFFF"/>
              </a:solidFill>
              <a:ln w="641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F05AF8B7-2A42-4AD7-B528-055C9779FE93}"/>
                  </a:ext>
                </a:extLst>
              </p:cNvPr>
              <p:cNvSpPr/>
              <p:nvPr/>
            </p:nvSpPr>
            <p:spPr>
              <a:xfrm>
                <a:off x="8493332" y="2331519"/>
                <a:ext cx="250128" cy="488335"/>
              </a:xfrm>
              <a:custGeom>
                <a:avLst/>
                <a:gdLst>
                  <a:gd name="connsiteX0" fmla="*/ 129813 w 250128"/>
                  <a:gd name="connsiteY0" fmla="*/ 488336 h 488335"/>
                  <a:gd name="connsiteX1" fmla="*/ 125064 w 250128"/>
                  <a:gd name="connsiteY1" fmla="*/ 445458 h 488335"/>
                  <a:gd name="connsiteX2" fmla="*/ 120316 w 250128"/>
                  <a:gd name="connsiteY2" fmla="*/ 488336 h 488335"/>
                  <a:gd name="connsiteX3" fmla="*/ 0 w 250128"/>
                  <a:gd name="connsiteY3" fmla="*/ 488336 h 488335"/>
                  <a:gd name="connsiteX4" fmla="*/ 79826 w 250128"/>
                  <a:gd name="connsiteY4" fmla="*/ 0 h 488335"/>
                  <a:gd name="connsiteX5" fmla="*/ 172677 w 250128"/>
                  <a:gd name="connsiteY5" fmla="*/ 0 h 488335"/>
                  <a:gd name="connsiteX6" fmla="*/ 250128 w 250128"/>
                  <a:gd name="connsiteY6" fmla="*/ 488336 h 488335"/>
                  <a:gd name="connsiteX7" fmla="*/ 129813 w 250128"/>
                  <a:gd name="connsiteY7" fmla="*/ 488336 h 48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128" h="488335">
                    <a:moveTo>
                      <a:pt x="129813" y="488336"/>
                    </a:moveTo>
                    <a:lnTo>
                      <a:pt x="125064" y="445458"/>
                    </a:lnTo>
                    <a:lnTo>
                      <a:pt x="120316" y="488336"/>
                    </a:lnTo>
                    <a:lnTo>
                      <a:pt x="0" y="488336"/>
                    </a:lnTo>
                    <a:lnTo>
                      <a:pt x="79826" y="0"/>
                    </a:lnTo>
                    <a:lnTo>
                      <a:pt x="172677" y="0"/>
                    </a:lnTo>
                    <a:lnTo>
                      <a:pt x="250128" y="488336"/>
                    </a:lnTo>
                    <a:lnTo>
                      <a:pt x="129813" y="488336"/>
                    </a:lnTo>
                    <a:close/>
                  </a:path>
                </a:pathLst>
              </a:custGeom>
              <a:solidFill>
                <a:srgbClr val="FFFFFF"/>
              </a:solidFill>
              <a:ln w="641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B68C5213-CD9C-4145-BBC0-89E287E4D047}"/>
                  </a:ext>
                </a:extLst>
              </p:cNvPr>
              <p:cNvSpPr/>
              <p:nvPr/>
            </p:nvSpPr>
            <p:spPr>
              <a:xfrm>
                <a:off x="8486209" y="2325572"/>
                <a:ext cx="264373" cy="500244"/>
              </a:xfrm>
              <a:custGeom>
                <a:avLst/>
                <a:gdLst>
                  <a:gd name="connsiteX0" fmla="*/ 175052 w 264373"/>
                  <a:gd name="connsiteY0" fmla="*/ 11910 h 500244"/>
                  <a:gd name="connsiteX1" fmla="*/ 251284 w 264373"/>
                  <a:gd name="connsiteY1" fmla="*/ 488334 h 500244"/>
                  <a:gd name="connsiteX2" fmla="*/ 142903 w 264373"/>
                  <a:gd name="connsiteY2" fmla="*/ 488334 h 500244"/>
                  <a:gd name="connsiteX3" fmla="*/ 133406 w 264373"/>
                  <a:gd name="connsiteY3" fmla="*/ 393051 h 500244"/>
                  <a:gd name="connsiteX4" fmla="*/ 123845 w 264373"/>
                  <a:gd name="connsiteY4" fmla="*/ 488334 h 500244"/>
                  <a:gd name="connsiteX5" fmla="*/ 15465 w 264373"/>
                  <a:gd name="connsiteY5" fmla="*/ 488334 h 500244"/>
                  <a:gd name="connsiteX6" fmla="*/ 92916 w 264373"/>
                  <a:gd name="connsiteY6" fmla="*/ 11910 h 500244"/>
                  <a:gd name="connsiteX7" fmla="*/ 175052 w 264373"/>
                  <a:gd name="connsiteY7" fmla="*/ 11910 h 500244"/>
                  <a:gd name="connsiteX8" fmla="*/ 185767 w 264373"/>
                  <a:gd name="connsiteY8" fmla="*/ 0 h 500244"/>
                  <a:gd name="connsiteX9" fmla="*/ 175052 w 264373"/>
                  <a:gd name="connsiteY9" fmla="*/ 0 h 500244"/>
                  <a:gd name="connsiteX10" fmla="*/ 91697 w 264373"/>
                  <a:gd name="connsiteY10" fmla="*/ 0 h 500244"/>
                  <a:gd name="connsiteX11" fmla="*/ 80981 w 264373"/>
                  <a:gd name="connsiteY11" fmla="*/ 0 h 500244"/>
                  <a:gd name="connsiteX12" fmla="*/ 79762 w 264373"/>
                  <a:gd name="connsiteY12" fmla="*/ 9528 h 500244"/>
                  <a:gd name="connsiteX13" fmla="*/ 2374 w 264373"/>
                  <a:gd name="connsiteY13" fmla="*/ 485954 h 500244"/>
                  <a:gd name="connsiteX14" fmla="*/ 0 w 264373"/>
                  <a:gd name="connsiteY14" fmla="*/ 500244 h 500244"/>
                  <a:gd name="connsiteX15" fmla="*/ 14309 w 264373"/>
                  <a:gd name="connsiteY15" fmla="*/ 500244 h 500244"/>
                  <a:gd name="connsiteX16" fmla="*/ 122690 w 264373"/>
                  <a:gd name="connsiteY16" fmla="*/ 500244 h 500244"/>
                  <a:gd name="connsiteX17" fmla="*/ 133406 w 264373"/>
                  <a:gd name="connsiteY17" fmla="*/ 500244 h 500244"/>
                  <a:gd name="connsiteX18" fmla="*/ 141748 w 264373"/>
                  <a:gd name="connsiteY18" fmla="*/ 500244 h 500244"/>
                  <a:gd name="connsiteX19" fmla="*/ 250128 w 264373"/>
                  <a:gd name="connsiteY19" fmla="*/ 500244 h 500244"/>
                  <a:gd name="connsiteX20" fmla="*/ 264374 w 264373"/>
                  <a:gd name="connsiteY20" fmla="*/ 500244 h 500244"/>
                  <a:gd name="connsiteX21" fmla="*/ 261999 w 264373"/>
                  <a:gd name="connsiteY21" fmla="*/ 485954 h 500244"/>
                  <a:gd name="connsiteX22" fmla="*/ 185767 w 264373"/>
                  <a:gd name="connsiteY22" fmla="*/ 9528 h 500244"/>
                  <a:gd name="connsiteX23" fmla="*/ 185767 w 264373"/>
                  <a:gd name="connsiteY23" fmla="*/ 0 h 50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4373" h="500244">
                    <a:moveTo>
                      <a:pt x="175052" y="11910"/>
                    </a:moveTo>
                    <a:lnTo>
                      <a:pt x="251284" y="488334"/>
                    </a:lnTo>
                    <a:lnTo>
                      <a:pt x="142903" y="488334"/>
                    </a:lnTo>
                    <a:lnTo>
                      <a:pt x="133406" y="393051"/>
                    </a:lnTo>
                    <a:lnTo>
                      <a:pt x="123845" y="488334"/>
                    </a:lnTo>
                    <a:lnTo>
                      <a:pt x="15465" y="488334"/>
                    </a:lnTo>
                    <a:lnTo>
                      <a:pt x="92916" y="11910"/>
                    </a:lnTo>
                    <a:lnTo>
                      <a:pt x="175052" y="11910"/>
                    </a:lnTo>
                    <a:close/>
                    <a:moveTo>
                      <a:pt x="185767" y="0"/>
                    </a:moveTo>
                    <a:lnTo>
                      <a:pt x="175052" y="0"/>
                    </a:lnTo>
                    <a:lnTo>
                      <a:pt x="91697" y="0"/>
                    </a:lnTo>
                    <a:lnTo>
                      <a:pt x="80981" y="0"/>
                    </a:lnTo>
                    <a:lnTo>
                      <a:pt x="79762" y="9528"/>
                    </a:lnTo>
                    <a:lnTo>
                      <a:pt x="2374" y="485954"/>
                    </a:lnTo>
                    <a:lnTo>
                      <a:pt x="0" y="500244"/>
                    </a:lnTo>
                    <a:lnTo>
                      <a:pt x="14309" y="500244"/>
                    </a:lnTo>
                    <a:lnTo>
                      <a:pt x="122690" y="500244"/>
                    </a:lnTo>
                    <a:lnTo>
                      <a:pt x="133406" y="500244"/>
                    </a:lnTo>
                    <a:lnTo>
                      <a:pt x="141748" y="500244"/>
                    </a:lnTo>
                    <a:lnTo>
                      <a:pt x="250128" y="500244"/>
                    </a:lnTo>
                    <a:lnTo>
                      <a:pt x="264374" y="500244"/>
                    </a:lnTo>
                    <a:lnTo>
                      <a:pt x="261999" y="485954"/>
                    </a:lnTo>
                    <a:lnTo>
                      <a:pt x="185767" y="9528"/>
                    </a:lnTo>
                    <a:lnTo>
                      <a:pt x="185767" y="0"/>
                    </a:lnTo>
                    <a:close/>
                  </a:path>
                </a:pathLst>
              </a:custGeom>
              <a:solidFill>
                <a:srgbClr val="FFFFFF"/>
              </a:solidFill>
              <a:ln w="641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9A6707E6-6EE5-440F-901D-6FE282DC2BEC}"/>
                  </a:ext>
                </a:extLst>
              </p:cNvPr>
              <p:cNvSpPr/>
              <p:nvPr/>
            </p:nvSpPr>
            <p:spPr>
              <a:xfrm>
                <a:off x="8398042" y="2376790"/>
                <a:ext cx="72638" cy="377567"/>
              </a:xfrm>
              <a:custGeom>
                <a:avLst/>
                <a:gdLst>
                  <a:gd name="connsiteX0" fmla="*/ 72638 w 72638"/>
                  <a:gd name="connsiteY0" fmla="*/ 0 h 377567"/>
                  <a:gd name="connsiteX1" fmla="*/ 0 w 72638"/>
                  <a:gd name="connsiteY1" fmla="*/ 63126 h 377567"/>
                  <a:gd name="connsiteX2" fmla="*/ 0 w 72638"/>
                  <a:gd name="connsiteY2" fmla="*/ 314439 h 377567"/>
                  <a:gd name="connsiteX3" fmla="*/ 72638 w 72638"/>
                  <a:gd name="connsiteY3" fmla="*/ 377568 h 377567"/>
                  <a:gd name="connsiteX4" fmla="*/ 72638 w 72638"/>
                  <a:gd name="connsiteY4" fmla="*/ 0 h 37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8" h="377567">
                    <a:moveTo>
                      <a:pt x="72638" y="0"/>
                    </a:moveTo>
                    <a:lnTo>
                      <a:pt x="0" y="63126"/>
                    </a:lnTo>
                    <a:lnTo>
                      <a:pt x="0" y="314439"/>
                    </a:lnTo>
                    <a:lnTo>
                      <a:pt x="72638" y="377568"/>
                    </a:lnTo>
                    <a:lnTo>
                      <a:pt x="72638" y="0"/>
                    </a:lnTo>
                    <a:close/>
                  </a:path>
                </a:pathLst>
              </a:custGeom>
              <a:solidFill>
                <a:srgbClr val="FFFFFF"/>
              </a:solidFill>
              <a:ln w="641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C3671366-0CBB-4A74-B53E-DA1D9944D3F0}"/>
                  </a:ext>
                </a:extLst>
              </p:cNvPr>
              <p:cNvSpPr/>
              <p:nvPr/>
            </p:nvSpPr>
            <p:spPr>
              <a:xfrm>
                <a:off x="8380203" y="2338676"/>
                <a:ext cx="108380" cy="456178"/>
              </a:xfrm>
              <a:custGeom>
                <a:avLst/>
                <a:gdLst>
                  <a:gd name="connsiteX0" fmla="*/ 0 w 108380"/>
                  <a:gd name="connsiteY0" fmla="*/ 360895 h 456178"/>
                  <a:gd name="connsiteX1" fmla="*/ 108381 w 108380"/>
                  <a:gd name="connsiteY1" fmla="*/ 456178 h 456178"/>
                  <a:gd name="connsiteX2" fmla="*/ 108381 w 108380"/>
                  <a:gd name="connsiteY2" fmla="*/ 0 h 456178"/>
                  <a:gd name="connsiteX3" fmla="*/ 0 w 108380"/>
                  <a:gd name="connsiteY3" fmla="*/ 92903 h 456178"/>
                  <a:gd name="connsiteX4" fmla="*/ 0 w 108380"/>
                  <a:gd name="connsiteY4" fmla="*/ 360895 h 456178"/>
                  <a:gd name="connsiteX5" fmla="*/ 17839 w 108380"/>
                  <a:gd name="connsiteY5" fmla="*/ 101240 h 456178"/>
                  <a:gd name="connsiteX6" fmla="*/ 90542 w 108380"/>
                  <a:gd name="connsiteY6" fmla="*/ 38114 h 456178"/>
                  <a:gd name="connsiteX7" fmla="*/ 90542 w 108380"/>
                  <a:gd name="connsiteY7" fmla="*/ 415682 h 456178"/>
                  <a:gd name="connsiteX8" fmla="*/ 17839 w 108380"/>
                  <a:gd name="connsiteY8" fmla="*/ 351366 h 456178"/>
                  <a:gd name="connsiteX9" fmla="*/ 17839 w 108380"/>
                  <a:gd name="connsiteY9" fmla="*/ 101240 h 45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80" h="456178">
                    <a:moveTo>
                      <a:pt x="0" y="360895"/>
                    </a:moveTo>
                    <a:lnTo>
                      <a:pt x="108381" y="456178"/>
                    </a:lnTo>
                    <a:lnTo>
                      <a:pt x="108381" y="0"/>
                    </a:lnTo>
                    <a:lnTo>
                      <a:pt x="0" y="92903"/>
                    </a:lnTo>
                    <a:lnTo>
                      <a:pt x="0" y="360895"/>
                    </a:lnTo>
                    <a:close/>
                    <a:moveTo>
                      <a:pt x="17839" y="101240"/>
                    </a:moveTo>
                    <a:lnTo>
                      <a:pt x="90542" y="38114"/>
                    </a:lnTo>
                    <a:lnTo>
                      <a:pt x="90542" y="415682"/>
                    </a:lnTo>
                    <a:lnTo>
                      <a:pt x="17839" y="351366"/>
                    </a:lnTo>
                    <a:lnTo>
                      <a:pt x="17839" y="101240"/>
                    </a:lnTo>
                    <a:close/>
                  </a:path>
                </a:pathLst>
              </a:custGeom>
              <a:solidFill>
                <a:srgbClr val="2D5967"/>
              </a:solidFill>
              <a:ln w="641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9CB3143-DE2C-4260-8AE6-C15E6118DD4D}"/>
                  </a:ext>
                </a:extLst>
              </p:cNvPr>
              <p:cNvSpPr/>
              <p:nvPr/>
            </p:nvSpPr>
            <p:spPr>
              <a:xfrm>
                <a:off x="8766112" y="2376790"/>
                <a:ext cx="72639" cy="377567"/>
              </a:xfrm>
              <a:custGeom>
                <a:avLst/>
                <a:gdLst>
                  <a:gd name="connsiteX0" fmla="*/ 0 w 72639"/>
                  <a:gd name="connsiteY0" fmla="*/ 377568 h 377567"/>
                  <a:gd name="connsiteX1" fmla="*/ 72639 w 72639"/>
                  <a:gd name="connsiteY1" fmla="*/ 314439 h 377567"/>
                  <a:gd name="connsiteX2" fmla="*/ 72639 w 72639"/>
                  <a:gd name="connsiteY2" fmla="*/ 63126 h 377567"/>
                  <a:gd name="connsiteX3" fmla="*/ 0 w 72639"/>
                  <a:gd name="connsiteY3" fmla="*/ 0 h 377567"/>
                  <a:gd name="connsiteX4" fmla="*/ 0 w 72639"/>
                  <a:gd name="connsiteY4" fmla="*/ 377568 h 377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9" h="377567">
                    <a:moveTo>
                      <a:pt x="0" y="377568"/>
                    </a:moveTo>
                    <a:lnTo>
                      <a:pt x="72639" y="314439"/>
                    </a:lnTo>
                    <a:lnTo>
                      <a:pt x="72639" y="63126"/>
                    </a:lnTo>
                    <a:lnTo>
                      <a:pt x="0" y="0"/>
                    </a:lnTo>
                    <a:lnTo>
                      <a:pt x="0" y="377568"/>
                    </a:lnTo>
                    <a:close/>
                  </a:path>
                </a:pathLst>
              </a:custGeom>
              <a:solidFill>
                <a:srgbClr val="FFFFFF"/>
              </a:solidFill>
              <a:ln w="641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3D8BC575-F8C9-42C0-A0AC-91B0D6E2CD8D}"/>
                  </a:ext>
                </a:extLst>
              </p:cNvPr>
              <p:cNvSpPr/>
              <p:nvPr/>
            </p:nvSpPr>
            <p:spPr>
              <a:xfrm>
                <a:off x="8748208" y="2338676"/>
                <a:ext cx="108380" cy="454984"/>
              </a:xfrm>
              <a:custGeom>
                <a:avLst/>
                <a:gdLst>
                  <a:gd name="connsiteX0" fmla="*/ 0 w 108380"/>
                  <a:gd name="connsiteY0" fmla="*/ 0 h 454984"/>
                  <a:gd name="connsiteX1" fmla="*/ 0 w 108380"/>
                  <a:gd name="connsiteY1" fmla="*/ 454985 h 454984"/>
                  <a:gd name="connsiteX2" fmla="*/ 108381 w 108380"/>
                  <a:gd name="connsiteY2" fmla="*/ 359701 h 454984"/>
                  <a:gd name="connsiteX3" fmla="*/ 108381 w 108380"/>
                  <a:gd name="connsiteY3" fmla="*/ 92903 h 454984"/>
                  <a:gd name="connsiteX4" fmla="*/ 0 w 108380"/>
                  <a:gd name="connsiteY4" fmla="*/ 0 h 454984"/>
                  <a:gd name="connsiteX5" fmla="*/ 90542 w 108380"/>
                  <a:gd name="connsiteY5" fmla="*/ 352553 h 454984"/>
                  <a:gd name="connsiteX6" fmla="*/ 17903 w 108380"/>
                  <a:gd name="connsiteY6" fmla="*/ 416869 h 454984"/>
                  <a:gd name="connsiteX7" fmla="*/ 17903 w 108380"/>
                  <a:gd name="connsiteY7" fmla="*/ 38114 h 454984"/>
                  <a:gd name="connsiteX8" fmla="*/ 90542 w 108380"/>
                  <a:gd name="connsiteY8" fmla="*/ 101240 h 454984"/>
                  <a:gd name="connsiteX9" fmla="*/ 90542 w 108380"/>
                  <a:gd name="connsiteY9" fmla="*/ 352553 h 45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80" h="454984">
                    <a:moveTo>
                      <a:pt x="0" y="0"/>
                    </a:moveTo>
                    <a:lnTo>
                      <a:pt x="0" y="454985"/>
                    </a:lnTo>
                    <a:lnTo>
                      <a:pt x="108381" y="359701"/>
                    </a:lnTo>
                    <a:lnTo>
                      <a:pt x="108381" y="92903"/>
                    </a:lnTo>
                    <a:lnTo>
                      <a:pt x="0" y="0"/>
                    </a:lnTo>
                    <a:close/>
                    <a:moveTo>
                      <a:pt x="90542" y="352553"/>
                    </a:moveTo>
                    <a:lnTo>
                      <a:pt x="17903" y="416869"/>
                    </a:lnTo>
                    <a:lnTo>
                      <a:pt x="17903" y="38114"/>
                    </a:lnTo>
                    <a:lnTo>
                      <a:pt x="90542" y="101240"/>
                    </a:lnTo>
                    <a:lnTo>
                      <a:pt x="90542" y="352553"/>
                    </a:lnTo>
                    <a:close/>
                  </a:path>
                </a:pathLst>
              </a:custGeom>
              <a:solidFill>
                <a:srgbClr val="2D5967"/>
              </a:solidFill>
              <a:ln w="641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9342A72-4444-4AFD-BE0C-BD8789632CB3}"/>
                  </a:ext>
                </a:extLst>
              </p:cNvPr>
              <p:cNvSpPr/>
              <p:nvPr/>
            </p:nvSpPr>
            <p:spPr>
              <a:xfrm>
                <a:off x="8520732" y="2355345"/>
                <a:ext cx="195329" cy="440690"/>
              </a:xfrm>
              <a:custGeom>
                <a:avLst/>
                <a:gdLst>
                  <a:gd name="connsiteX0" fmla="*/ 72638 w 195329"/>
                  <a:gd name="connsiteY0" fmla="*/ 0 h 440690"/>
                  <a:gd name="connsiteX1" fmla="*/ 0 w 195329"/>
                  <a:gd name="connsiteY1" fmla="*/ 440690 h 440690"/>
                  <a:gd name="connsiteX2" fmla="*/ 72638 w 195329"/>
                  <a:gd name="connsiteY2" fmla="*/ 440690 h 440690"/>
                  <a:gd name="connsiteX3" fmla="*/ 97664 w 195329"/>
                  <a:gd name="connsiteY3" fmla="*/ 188187 h 440690"/>
                  <a:gd name="connsiteX4" fmla="*/ 122690 w 195329"/>
                  <a:gd name="connsiteY4" fmla="*/ 440690 h 440690"/>
                  <a:gd name="connsiteX5" fmla="*/ 195329 w 195329"/>
                  <a:gd name="connsiteY5" fmla="*/ 440690 h 440690"/>
                  <a:gd name="connsiteX6" fmla="*/ 125064 w 195329"/>
                  <a:gd name="connsiteY6" fmla="*/ 0 h 440690"/>
                  <a:gd name="connsiteX7" fmla="*/ 72638 w 195329"/>
                  <a:gd name="connsiteY7" fmla="*/ 0 h 44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329" h="440690">
                    <a:moveTo>
                      <a:pt x="72638" y="0"/>
                    </a:moveTo>
                    <a:lnTo>
                      <a:pt x="0" y="440690"/>
                    </a:lnTo>
                    <a:lnTo>
                      <a:pt x="72638" y="440690"/>
                    </a:lnTo>
                    <a:lnTo>
                      <a:pt x="97664" y="188187"/>
                    </a:lnTo>
                    <a:lnTo>
                      <a:pt x="122690" y="440690"/>
                    </a:lnTo>
                    <a:lnTo>
                      <a:pt x="195329" y="440690"/>
                    </a:lnTo>
                    <a:lnTo>
                      <a:pt x="125064" y="0"/>
                    </a:lnTo>
                    <a:lnTo>
                      <a:pt x="72638" y="0"/>
                    </a:lnTo>
                    <a:close/>
                  </a:path>
                </a:pathLst>
              </a:custGeom>
              <a:solidFill>
                <a:srgbClr val="FFFFFF"/>
              </a:solidFill>
              <a:ln w="6417"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54C2701D-0611-42E5-89C3-E849ED434520}"/>
                  </a:ext>
                </a:extLst>
              </p:cNvPr>
              <p:cNvSpPr/>
              <p:nvPr/>
            </p:nvSpPr>
            <p:spPr>
              <a:xfrm>
                <a:off x="8500454" y="2337478"/>
                <a:ext cx="235883" cy="476421"/>
              </a:xfrm>
              <a:custGeom>
                <a:avLst/>
                <a:gdLst>
                  <a:gd name="connsiteX0" fmla="*/ 77452 w 235883"/>
                  <a:gd name="connsiteY0" fmla="*/ 0 h 476421"/>
                  <a:gd name="connsiteX1" fmla="*/ 0 w 235883"/>
                  <a:gd name="connsiteY1" fmla="*/ 476422 h 476421"/>
                  <a:gd name="connsiteX2" fmla="*/ 108445 w 235883"/>
                  <a:gd name="connsiteY2" fmla="*/ 476422 h 476421"/>
                  <a:gd name="connsiteX3" fmla="*/ 117942 w 235883"/>
                  <a:gd name="connsiteY3" fmla="*/ 381138 h 476421"/>
                  <a:gd name="connsiteX4" fmla="*/ 127503 w 235883"/>
                  <a:gd name="connsiteY4" fmla="*/ 476422 h 476421"/>
                  <a:gd name="connsiteX5" fmla="*/ 235883 w 235883"/>
                  <a:gd name="connsiteY5" fmla="*/ 476422 h 476421"/>
                  <a:gd name="connsiteX6" fmla="*/ 159651 w 235883"/>
                  <a:gd name="connsiteY6" fmla="*/ 0 h 476421"/>
                  <a:gd name="connsiteX7" fmla="*/ 77452 w 235883"/>
                  <a:gd name="connsiteY7" fmla="*/ 0 h 476421"/>
                  <a:gd name="connsiteX8" fmla="*/ 142967 w 235883"/>
                  <a:gd name="connsiteY8" fmla="*/ 458557 h 476421"/>
                  <a:gd name="connsiteX9" fmla="*/ 117942 w 235883"/>
                  <a:gd name="connsiteY9" fmla="*/ 206053 h 476421"/>
                  <a:gd name="connsiteX10" fmla="*/ 92916 w 235883"/>
                  <a:gd name="connsiteY10" fmla="*/ 458557 h 476421"/>
                  <a:gd name="connsiteX11" fmla="*/ 20277 w 235883"/>
                  <a:gd name="connsiteY11" fmla="*/ 458557 h 476421"/>
                  <a:gd name="connsiteX12" fmla="*/ 92916 w 235883"/>
                  <a:gd name="connsiteY12" fmla="*/ 17866 h 476421"/>
                  <a:gd name="connsiteX13" fmla="*/ 146497 w 235883"/>
                  <a:gd name="connsiteY13" fmla="*/ 17866 h 476421"/>
                  <a:gd name="connsiteX14" fmla="*/ 216825 w 235883"/>
                  <a:gd name="connsiteY14" fmla="*/ 458557 h 476421"/>
                  <a:gd name="connsiteX15" fmla="*/ 142967 w 235883"/>
                  <a:gd name="connsiteY15" fmla="*/ 458557 h 47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5883" h="476421">
                    <a:moveTo>
                      <a:pt x="77452" y="0"/>
                    </a:moveTo>
                    <a:lnTo>
                      <a:pt x="0" y="476422"/>
                    </a:lnTo>
                    <a:lnTo>
                      <a:pt x="108445" y="476422"/>
                    </a:lnTo>
                    <a:lnTo>
                      <a:pt x="117942" y="381138"/>
                    </a:lnTo>
                    <a:lnTo>
                      <a:pt x="127503" y="476422"/>
                    </a:lnTo>
                    <a:lnTo>
                      <a:pt x="235883" y="476422"/>
                    </a:lnTo>
                    <a:lnTo>
                      <a:pt x="159651" y="0"/>
                    </a:lnTo>
                    <a:cubicBezTo>
                      <a:pt x="160806" y="0"/>
                      <a:pt x="77452" y="0"/>
                      <a:pt x="77452" y="0"/>
                    </a:cubicBezTo>
                    <a:close/>
                    <a:moveTo>
                      <a:pt x="142967" y="458557"/>
                    </a:moveTo>
                    <a:lnTo>
                      <a:pt x="117942" y="206053"/>
                    </a:lnTo>
                    <a:lnTo>
                      <a:pt x="92916" y="458557"/>
                    </a:lnTo>
                    <a:lnTo>
                      <a:pt x="20277" y="458557"/>
                    </a:lnTo>
                    <a:lnTo>
                      <a:pt x="92916" y="17866"/>
                    </a:lnTo>
                    <a:lnTo>
                      <a:pt x="146497" y="17866"/>
                    </a:lnTo>
                    <a:lnTo>
                      <a:pt x="216825" y="458557"/>
                    </a:lnTo>
                    <a:lnTo>
                      <a:pt x="142967" y="458557"/>
                    </a:lnTo>
                    <a:close/>
                  </a:path>
                </a:pathLst>
              </a:custGeom>
              <a:solidFill>
                <a:srgbClr val="2D5967"/>
              </a:solidFill>
              <a:ln w="6417" cap="flat">
                <a:noFill/>
                <a:prstDash val="solid"/>
                <a:miter/>
              </a:ln>
            </p:spPr>
            <p:txBody>
              <a:bodyPr rtlCol="0" anchor="ctr"/>
              <a:lstStyle/>
              <a:p>
                <a:endParaRPr lang="en-US"/>
              </a:p>
            </p:txBody>
          </p:sp>
        </p:grpSp>
        <p:sp>
          <p:nvSpPr>
            <p:cNvPr id="185" name="TextBox 184">
              <a:extLst>
                <a:ext uri="{FF2B5EF4-FFF2-40B4-BE49-F238E27FC236}">
                  <a16:creationId xmlns:a16="http://schemas.microsoft.com/office/drawing/2014/main" id="{1D5DA479-1CEE-44DA-9870-53E1AB3E25FC}"/>
                </a:ext>
              </a:extLst>
            </p:cNvPr>
            <p:cNvSpPr txBox="1"/>
            <p:nvPr/>
          </p:nvSpPr>
          <p:spPr>
            <a:xfrm>
              <a:off x="8237043" y="2785332"/>
              <a:ext cx="77322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API Gateway</a:t>
              </a:r>
            </a:p>
          </p:txBody>
        </p:sp>
      </p:grpSp>
      <p:grpSp>
        <p:nvGrpSpPr>
          <p:cNvPr id="186" name="Graphic 3">
            <a:extLst>
              <a:ext uri="{FF2B5EF4-FFF2-40B4-BE49-F238E27FC236}">
                <a16:creationId xmlns:a16="http://schemas.microsoft.com/office/drawing/2014/main" id="{8432346D-6B97-4E69-8C58-696E18D9D77E}"/>
              </a:ext>
            </a:extLst>
          </p:cNvPr>
          <p:cNvGrpSpPr/>
          <p:nvPr/>
        </p:nvGrpSpPr>
        <p:grpSpPr>
          <a:xfrm>
            <a:off x="9231140" y="1608274"/>
            <a:ext cx="526181" cy="653337"/>
            <a:chOff x="9231140" y="2312469"/>
            <a:chExt cx="526181" cy="653337"/>
          </a:xfrm>
        </p:grpSpPr>
        <p:grpSp>
          <p:nvGrpSpPr>
            <p:cNvPr id="187" name="Graphic 3">
              <a:extLst>
                <a:ext uri="{FF2B5EF4-FFF2-40B4-BE49-F238E27FC236}">
                  <a16:creationId xmlns:a16="http://schemas.microsoft.com/office/drawing/2014/main" id="{2B2A3AF5-8AD2-4ADD-A818-58C4001EAAB1}"/>
                </a:ext>
              </a:extLst>
            </p:cNvPr>
            <p:cNvGrpSpPr/>
            <p:nvPr/>
          </p:nvGrpSpPr>
          <p:grpSpPr>
            <a:xfrm>
              <a:off x="9233835" y="2312469"/>
              <a:ext cx="513347" cy="513347"/>
              <a:chOff x="9233835" y="2312469"/>
              <a:chExt cx="513347" cy="513347"/>
            </a:xfrm>
          </p:grpSpPr>
          <p:sp>
            <p:nvSpPr>
              <p:cNvPr id="188" name="Freeform: Shape 187">
                <a:extLst>
                  <a:ext uri="{FF2B5EF4-FFF2-40B4-BE49-F238E27FC236}">
                    <a16:creationId xmlns:a16="http://schemas.microsoft.com/office/drawing/2014/main" id="{B7F4DF9B-D7B9-4589-8544-9905632AE963}"/>
                  </a:ext>
                </a:extLst>
              </p:cNvPr>
              <p:cNvSpPr/>
              <p:nvPr/>
            </p:nvSpPr>
            <p:spPr>
              <a:xfrm>
                <a:off x="9239931" y="2318580"/>
                <a:ext cx="501155" cy="501127"/>
              </a:xfrm>
              <a:custGeom>
                <a:avLst/>
                <a:gdLst>
                  <a:gd name="connsiteX0" fmla="*/ 0 w 501155"/>
                  <a:gd name="connsiteY0" fmla="*/ 501127 h 501127"/>
                  <a:gd name="connsiteX1" fmla="*/ 0 w 501155"/>
                  <a:gd name="connsiteY1" fmla="*/ 77002 h 501127"/>
                  <a:gd name="connsiteX2" fmla="*/ 68468 w 501155"/>
                  <a:gd name="connsiteY2" fmla="*/ 77002 h 501127"/>
                  <a:gd name="connsiteX3" fmla="*/ 68468 w 501155"/>
                  <a:gd name="connsiteY3" fmla="*/ 0 h 501127"/>
                  <a:gd name="connsiteX4" fmla="*/ 216377 w 501155"/>
                  <a:gd name="connsiteY4" fmla="*/ 0 h 501127"/>
                  <a:gd name="connsiteX5" fmla="*/ 216377 w 501155"/>
                  <a:gd name="connsiteY5" fmla="*/ 50112 h 501127"/>
                  <a:gd name="connsiteX6" fmla="*/ 256674 w 501155"/>
                  <a:gd name="connsiteY6" fmla="*/ 50112 h 501127"/>
                  <a:gd name="connsiteX7" fmla="*/ 256674 w 501155"/>
                  <a:gd name="connsiteY7" fmla="*/ 80669 h 501127"/>
                  <a:gd name="connsiteX8" fmla="*/ 216377 w 501155"/>
                  <a:gd name="connsiteY8" fmla="*/ 80669 h 501127"/>
                  <a:gd name="connsiteX9" fmla="*/ 216377 w 501155"/>
                  <a:gd name="connsiteY9" fmla="*/ 130781 h 501127"/>
                  <a:gd name="connsiteX10" fmla="*/ 256674 w 501155"/>
                  <a:gd name="connsiteY10" fmla="*/ 130781 h 501127"/>
                  <a:gd name="connsiteX11" fmla="*/ 256674 w 501155"/>
                  <a:gd name="connsiteY11" fmla="*/ 161337 h 501127"/>
                  <a:gd name="connsiteX12" fmla="*/ 216377 w 501155"/>
                  <a:gd name="connsiteY12" fmla="*/ 161337 h 501127"/>
                  <a:gd name="connsiteX13" fmla="*/ 216377 w 501155"/>
                  <a:gd name="connsiteY13" fmla="*/ 211450 h 501127"/>
                  <a:gd name="connsiteX14" fmla="*/ 68468 w 501155"/>
                  <a:gd name="connsiteY14" fmla="*/ 211450 h 501127"/>
                  <a:gd name="connsiteX15" fmla="*/ 68468 w 501155"/>
                  <a:gd name="connsiteY15" fmla="*/ 139337 h 501127"/>
                  <a:gd name="connsiteX16" fmla="*/ 62372 w 501155"/>
                  <a:gd name="connsiteY16" fmla="*/ 139337 h 501127"/>
                  <a:gd name="connsiteX17" fmla="*/ 62372 w 501155"/>
                  <a:gd name="connsiteY17" fmla="*/ 438787 h 501127"/>
                  <a:gd name="connsiteX18" fmla="*/ 438784 w 501155"/>
                  <a:gd name="connsiteY18" fmla="*/ 438787 h 501127"/>
                  <a:gd name="connsiteX19" fmla="*/ 438784 w 501155"/>
                  <a:gd name="connsiteY19" fmla="*/ 139337 h 501127"/>
                  <a:gd name="connsiteX20" fmla="*/ 432688 w 501155"/>
                  <a:gd name="connsiteY20" fmla="*/ 139337 h 501127"/>
                  <a:gd name="connsiteX21" fmla="*/ 432688 w 501155"/>
                  <a:gd name="connsiteY21" fmla="*/ 211450 h 501127"/>
                  <a:gd name="connsiteX22" fmla="*/ 273807 w 501155"/>
                  <a:gd name="connsiteY22" fmla="*/ 211450 h 501127"/>
                  <a:gd name="connsiteX23" fmla="*/ 273807 w 501155"/>
                  <a:gd name="connsiteY23" fmla="*/ 149115 h 501127"/>
                  <a:gd name="connsiteX24" fmla="*/ 314105 w 501155"/>
                  <a:gd name="connsiteY24" fmla="*/ 149115 h 501127"/>
                  <a:gd name="connsiteX25" fmla="*/ 314105 w 501155"/>
                  <a:gd name="connsiteY25" fmla="*/ 143004 h 501127"/>
                  <a:gd name="connsiteX26" fmla="*/ 273807 w 501155"/>
                  <a:gd name="connsiteY26" fmla="*/ 143004 h 501127"/>
                  <a:gd name="connsiteX27" fmla="*/ 273807 w 501155"/>
                  <a:gd name="connsiteY27" fmla="*/ 68447 h 501127"/>
                  <a:gd name="connsiteX28" fmla="*/ 314105 w 501155"/>
                  <a:gd name="connsiteY28" fmla="*/ 68447 h 501127"/>
                  <a:gd name="connsiteX29" fmla="*/ 314105 w 501155"/>
                  <a:gd name="connsiteY29" fmla="*/ 62335 h 501127"/>
                  <a:gd name="connsiteX30" fmla="*/ 273807 w 501155"/>
                  <a:gd name="connsiteY30" fmla="*/ 62335 h 501127"/>
                  <a:gd name="connsiteX31" fmla="*/ 273807 w 501155"/>
                  <a:gd name="connsiteY31" fmla="*/ 0 h 501127"/>
                  <a:gd name="connsiteX32" fmla="*/ 432688 w 501155"/>
                  <a:gd name="connsiteY32" fmla="*/ 0 h 501127"/>
                  <a:gd name="connsiteX33" fmla="*/ 432688 w 501155"/>
                  <a:gd name="connsiteY33" fmla="*/ 77002 h 501127"/>
                  <a:gd name="connsiteX34" fmla="*/ 501156 w 501155"/>
                  <a:gd name="connsiteY34" fmla="*/ 77002 h 501127"/>
                  <a:gd name="connsiteX35" fmla="*/ 501156 w 501155"/>
                  <a:gd name="connsiteY35" fmla="*/ 501127 h 501127"/>
                  <a:gd name="connsiteX36" fmla="*/ 0 w 501155"/>
                  <a:gd name="connsiteY36" fmla="*/ 501127 h 5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1155" h="501127">
                    <a:moveTo>
                      <a:pt x="0" y="501127"/>
                    </a:moveTo>
                    <a:lnTo>
                      <a:pt x="0" y="77002"/>
                    </a:lnTo>
                    <a:lnTo>
                      <a:pt x="68468" y="77002"/>
                    </a:lnTo>
                    <a:lnTo>
                      <a:pt x="68468" y="0"/>
                    </a:lnTo>
                    <a:lnTo>
                      <a:pt x="216377" y="0"/>
                    </a:lnTo>
                    <a:lnTo>
                      <a:pt x="216377" y="50112"/>
                    </a:lnTo>
                    <a:lnTo>
                      <a:pt x="256674" y="50112"/>
                    </a:lnTo>
                    <a:lnTo>
                      <a:pt x="256674" y="80669"/>
                    </a:lnTo>
                    <a:lnTo>
                      <a:pt x="216377" y="80669"/>
                    </a:lnTo>
                    <a:lnTo>
                      <a:pt x="216377" y="130781"/>
                    </a:lnTo>
                    <a:lnTo>
                      <a:pt x="256674" y="130781"/>
                    </a:lnTo>
                    <a:lnTo>
                      <a:pt x="256674" y="161337"/>
                    </a:lnTo>
                    <a:lnTo>
                      <a:pt x="216377" y="161337"/>
                    </a:lnTo>
                    <a:lnTo>
                      <a:pt x="216377" y="211450"/>
                    </a:lnTo>
                    <a:lnTo>
                      <a:pt x="68468" y="211450"/>
                    </a:lnTo>
                    <a:lnTo>
                      <a:pt x="68468" y="139337"/>
                    </a:lnTo>
                    <a:lnTo>
                      <a:pt x="62372" y="139337"/>
                    </a:lnTo>
                    <a:lnTo>
                      <a:pt x="62372" y="438787"/>
                    </a:lnTo>
                    <a:lnTo>
                      <a:pt x="438784" y="438787"/>
                    </a:lnTo>
                    <a:lnTo>
                      <a:pt x="438784" y="139337"/>
                    </a:lnTo>
                    <a:lnTo>
                      <a:pt x="432688" y="139337"/>
                    </a:lnTo>
                    <a:lnTo>
                      <a:pt x="432688" y="211450"/>
                    </a:lnTo>
                    <a:lnTo>
                      <a:pt x="273807" y="211450"/>
                    </a:lnTo>
                    <a:lnTo>
                      <a:pt x="273807" y="149115"/>
                    </a:lnTo>
                    <a:lnTo>
                      <a:pt x="314105" y="149115"/>
                    </a:lnTo>
                    <a:lnTo>
                      <a:pt x="314105" y="143004"/>
                    </a:lnTo>
                    <a:lnTo>
                      <a:pt x="273807" y="143004"/>
                    </a:lnTo>
                    <a:lnTo>
                      <a:pt x="273807" y="68447"/>
                    </a:lnTo>
                    <a:lnTo>
                      <a:pt x="314105" y="68447"/>
                    </a:lnTo>
                    <a:lnTo>
                      <a:pt x="314105" y="62335"/>
                    </a:lnTo>
                    <a:lnTo>
                      <a:pt x="273807" y="62335"/>
                    </a:lnTo>
                    <a:lnTo>
                      <a:pt x="273807" y="0"/>
                    </a:lnTo>
                    <a:lnTo>
                      <a:pt x="432688" y="0"/>
                    </a:lnTo>
                    <a:lnTo>
                      <a:pt x="432688" y="77002"/>
                    </a:lnTo>
                    <a:lnTo>
                      <a:pt x="501156" y="77002"/>
                    </a:lnTo>
                    <a:lnTo>
                      <a:pt x="501156" y="501127"/>
                    </a:lnTo>
                    <a:lnTo>
                      <a:pt x="0" y="501127"/>
                    </a:lnTo>
                    <a:close/>
                  </a:path>
                </a:pathLst>
              </a:custGeom>
              <a:solidFill>
                <a:srgbClr val="FFFFFF"/>
              </a:solidFill>
              <a:ln w="6417"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54BF68FC-108F-4032-B073-CE538ECB2CCE}"/>
                  </a:ext>
                </a:extLst>
              </p:cNvPr>
              <p:cNvSpPr/>
              <p:nvPr/>
            </p:nvSpPr>
            <p:spPr>
              <a:xfrm>
                <a:off x="9233835" y="2312469"/>
                <a:ext cx="513347" cy="513347"/>
              </a:xfrm>
              <a:custGeom>
                <a:avLst/>
                <a:gdLst>
                  <a:gd name="connsiteX0" fmla="*/ 432688 w 513347"/>
                  <a:gd name="connsiteY0" fmla="*/ 12223 h 513347"/>
                  <a:gd name="connsiteX1" fmla="*/ 432688 w 513347"/>
                  <a:gd name="connsiteY1" fmla="*/ 89225 h 513347"/>
                  <a:gd name="connsiteX2" fmla="*/ 501155 w 513347"/>
                  <a:gd name="connsiteY2" fmla="*/ 89225 h 513347"/>
                  <a:gd name="connsiteX3" fmla="*/ 501155 w 513347"/>
                  <a:gd name="connsiteY3" fmla="*/ 501123 h 513347"/>
                  <a:gd name="connsiteX4" fmla="*/ 12192 w 513347"/>
                  <a:gd name="connsiteY4" fmla="*/ 501123 h 513347"/>
                  <a:gd name="connsiteX5" fmla="*/ 12192 w 513347"/>
                  <a:gd name="connsiteY5" fmla="*/ 89225 h 513347"/>
                  <a:gd name="connsiteX6" fmla="*/ 80659 w 513347"/>
                  <a:gd name="connsiteY6" fmla="*/ 89225 h 513347"/>
                  <a:gd name="connsiteX7" fmla="*/ 80659 w 513347"/>
                  <a:gd name="connsiteY7" fmla="*/ 12223 h 513347"/>
                  <a:gd name="connsiteX8" fmla="*/ 216312 w 513347"/>
                  <a:gd name="connsiteY8" fmla="*/ 12223 h 513347"/>
                  <a:gd name="connsiteX9" fmla="*/ 216312 w 513347"/>
                  <a:gd name="connsiteY9" fmla="*/ 62335 h 513347"/>
                  <a:gd name="connsiteX10" fmla="*/ 256674 w 513347"/>
                  <a:gd name="connsiteY10" fmla="*/ 62335 h 513347"/>
                  <a:gd name="connsiteX11" fmla="*/ 256674 w 513347"/>
                  <a:gd name="connsiteY11" fmla="*/ 80669 h 513347"/>
                  <a:gd name="connsiteX12" fmla="*/ 216312 w 513347"/>
                  <a:gd name="connsiteY12" fmla="*/ 80669 h 513347"/>
                  <a:gd name="connsiteX13" fmla="*/ 216312 w 513347"/>
                  <a:gd name="connsiteY13" fmla="*/ 144226 h 513347"/>
                  <a:gd name="connsiteX14" fmla="*/ 256674 w 513347"/>
                  <a:gd name="connsiteY14" fmla="*/ 144226 h 513347"/>
                  <a:gd name="connsiteX15" fmla="*/ 256674 w 513347"/>
                  <a:gd name="connsiteY15" fmla="*/ 162560 h 513347"/>
                  <a:gd name="connsiteX16" fmla="*/ 216312 w 513347"/>
                  <a:gd name="connsiteY16" fmla="*/ 162560 h 513347"/>
                  <a:gd name="connsiteX17" fmla="*/ 216312 w 513347"/>
                  <a:gd name="connsiteY17" fmla="*/ 212673 h 513347"/>
                  <a:gd name="connsiteX18" fmla="*/ 80659 w 513347"/>
                  <a:gd name="connsiteY18" fmla="*/ 212673 h 513347"/>
                  <a:gd name="connsiteX19" fmla="*/ 80659 w 513347"/>
                  <a:gd name="connsiteY19" fmla="*/ 140560 h 513347"/>
                  <a:gd name="connsiteX20" fmla="*/ 62307 w 513347"/>
                  <a:gd name="connsiteY20" fmla="*/ 140560 h 513347"/>
                  <a:gd name="connsiteX21" fmla="*/ 62307 w 513347"/>
                  <a:gd name="connsiteY21" fmla="*/ 453459 h 513347"/>
                  <a:gd name="connsiteX22" fmla="*/ 452259 w 513347"/>
                  <a:gd name="connsiteY22" fmla="*/ 453459 h 513347"/>
                  <a:gd name="connsiteX23" fmla="*/ 452259 w 513347"/>
                  <a:gd name="connsiteY23" fmla="*/ 139337 h 513347"/>
                  <a:gd name="connsiteX24" fmla="*/ 433907 w 513347"/>
                  <a:gd name="connsiteY24" fmla="*/ 139337 h 513347"/>
                  <a:gd name="connsiteX25" fmla="*/ 433907 w 513347"/>
                  <a:gd name="connsiteY25" fmla="*/ 211450 h 513347"/>
                  <a:gd name="connsiteX26" fmla="*/ 287218 w 513347"/>
                  <a:gd name="connsiteY26" fmla="*/ 211450 h 513347"/>
                  <a:gd name="connsiteX27" fmla="*/ 287218 w 513347"/>
                  <a:gd name="connsiteY27" fmla="*/ 161338 h 513347"/>
                  <a:gd name="connsiteX28" fmla="*/ 327580 w 513347"/>
                  <a:gd name="connsiteY28" fmla="*/ 161338 h 513347"/>
                  <a:gd name="connsiteX29" fmla="*/ 327580 w 513347"/>
                  <a:gd name="connsiteY29" fmla="*/ 143004 h 513347"/>
                  <a:gd name="connsiteX30" fmla="*/ 287218 w 513347"/>
                  <a:gd name="connsiteY30" fmla="*/ 143004 h 513347"/>
                  <a:gd name="connsiteX31" fmla="*/ 287218 w 513347"/>
                  <a:gd name="connsiteY31" fmla="*/ 80669 h 513347"/>
                  <a:gd name="connsiteX32" fmla="*/ 327580 w 513347"/>
                  <a:gd name="connsiteY32" fmla="*/ 80669 h 513347"/>
                  <a:gd name="connsiteX33" fmla="*/ 327580 w 513347"/>
                  <a:gd name="connsiteY33" fmla="*/ 62335 h 513347"/>
                  <a:gd name="connsiteX34" fmla="*/ 287218 w 513347"/>
                  <a:gd name="connsiteY34" fmla="*/ 62335 h 513347"/>
                  <a:gd name="connsiteX35" fmla="*/ 287218 w 513347"/>
                  <a:gd name="connsiteY35" fmla="*/ 12223 h 513347"/>
                  <a:gd name="connsiteX36" fmla="*/ 432688 w 513347"/>
                  <a:gd name="connsiteY36" fmla="*/ 12223 h 513347"/>
                  <a:gd name="connsiteX37" fmla="*/ 444879 w 513347"/>
                  <a:gd name="connsiteY37" fmla="*/ 0 h 513347"/>
                  <a:gd name="connsiteX38" fmla="*/ 432688 w 513347"/>
                  <a:gd name="connsiteY38" fmla="*/ 0 h 513347"/>
                  <a:gd name="connsiteX39" fmla="*/ 285998 w 513347"/>
                  <a:gd name="connsiteY39" fmla="*/ 0 h 513347"/>
                  <a:gd name="connsiteX40" fmla="*/ 273807 w 513347"/>
                  <a:gd name="connsiteY40" fmla="*/ 0 h 513347"/>
                  <a:gd name="connsiteX41" fmla="*/ 273807 w 513347"/>
                  <a:gd name="connsiteY41" fmla="*/ 12223 h 513347"/>
                  <a:gd name="connsiteX42" fmla="*/ 273807 w 513347"/>
                  <a:gd name="connsiteY42" fmla="*/ 62335 h 513347"/>
                  <a:gd name="connsiteX43" fmla="*/ 273807 w 513347"/>
                  <a:gd name="connsiteY43" fmla="*/ 74557 h 513347"/>
                  <a:gd name="connsiteX44" fmla="*/ 273807 w 513347"/>
                  <a:gd name="connsiteY44" fmla="*/ 80669 h 513347"/>
                  <a:gd name="connsiteX45" fmla="*/ 273807 w 513347"/>
                  <a:gd name="connsiteY45" fmla="*/ 144226 h 513347"/>
                  <a:gd name="connsiteX46" fmla="*/ 273807 w 513347"/>
                  <a:gd name="connsiteY46" fmla="*/ 156449 h 513347"/>
                  <a:gd name="connsiteX47" fmla="*/ 273807 w 513347"/>
                  <a:gd name="connsiteY47" fmla="*/ 162560 h 513347"/>
                  <a:gd name="connsiteX48" fmla="*/ 273807 w 513347"/>
                  <a:gd name="connsiteY48" fmla="*/ 212673 h 513347"/>
                  <a:gd name="connsiteX49" fmla="*/ 273807 w 513347"/>
                  <a:gd name="connsiteY49" fmla="*/ 224895 h 513347"/>
                  <a:gd name="connsiteX50" fmla="*/ 285998 w 513347"/>
                  <a:gd name="connsiteY50" fmla="*/ 224895 h 513347"/>
                  <a:gd name="connsiteX51" fmla="*/ 432688 w 513347"/>
                  <a:gd name="connsiteY51" fmla="*/ 224895 h 513347"/>
                  <a:gd name="connsiteX52" fmla="*/ 438784 w 513347"/>
                  <a:gd name="connsiteY52" fmla="*/ 224895 h 513347"/>
                  <a:gd name="connsiteX53" fmla="*/ 438784 w 513347"/>
                  <a:gd name="connsiteY53" fmla="*/ 440009 h 513347"/>
                  <a:gd name="connsiteX54" fmla="*/ 74564 w 513347"/>
                  <a:gd name="connsiteY54" fmla="*/ 440009 h 513347"/>
                  <a:gd name="connsiteX55" fmla="*/ 74564 w 513347"/>
                  <a:gd name="connsiteY55" fmla="*/ 223673 h 513347"/>
                  <a:gd name="connsiteX56" fmla="*/ 80659 w 513347"/>
                  <a:gd name="connsiteY56" fmla="*/ 223673 h 513347"/>
                  <a:gd name="connsiteX57" fmla="*/ 216312 w 513347"/>
                  <a:gd name="connsiteY57" fmla="*/ 223673 h 513347"/>
                  <a:gd name="connsiteX58" fmla="*/ 228568 w 513347"/>
                  <a:gd name="connsiteY58" fmla="*/ 223673 h 513347"/>
                  <a:gd name="connsiteX59" fmla="*/ 228568 w 513347"/>
                  <a:gd name="connsiteY59" fmla="*/ 211450 h 513347"/>
                  <a:gd name="connsiteX60" fmla="*/ 228568 w 513347"/>
                  <a:gd name="connsiteY60" fmla="*/ 173560 h 513347"/>
                  <a:gd name="connsiteX61" fmla="*/ 256674 w 513347"/>
                  <a:gd name="connsiteY61" fmla="*/ 173560 h 513347"/>
                  <a:gd name="connsiteX62" fmla="*/ 268866 w 513347"/>
                  <a:gd name="connsiteY62" fmla="*/ 173560 h 513347"/>
                  <a:gd name="connsiteX63" fmla="*/ 268866 w 513347"/>
                  <a:gd name="connsiteY63" fmla="*/ 161338 h 513347"/>
                  <a:gd name="connsiteX64" fmla="*/ 268866 w 513347"/>
                  <a:gd name="connsiteY64" fmla="*/ 143004 h 513347"/>
                  <a:gd name="connsiteX65" fmla="*/ 268866 w 513347"/>
                  <a:gd name="connsiteY65" fmla="*/ 130782 h 513347"/>
                  <a:gd name="connsiteX66" fmla="*/ 256674 w 513347"/>
                  <a:gd name="connsiteY66" fmla="*/ 130782 h 513347"/>
                  <a:gd name="connsiteX67" fmla="*/ 228568 w 513347"/>
                  <a:gd name="connsiteY67" fmla="*/ 130782 h 513347"/>
                  <a:gd name="connsiteX68" fmla="*/ 228568 w 513347"/>
                  <a:gd name="connsiteY68" fmla="*/ 92891 h 513347"/>
                  <a:gd name="connsiteX69" fmla="*/ 256674 w 513347"/>
                  <a:gd name="connsiteY69" fmla="*/ 92891 h 513347"/>
                  <a:gd name="connsiteX70" fmla="*/ 268866 w 513347"/>
                  <a:gd name="connsiteY70" fmla="*/ 92891 h 513347"/>
                  <a:gd name="connsiteX71" fmla="*/ 268866 w 513347"/>
                  <a:gd name="connsiteY71" fmla="*/ 80669 h 513347"/>
                  <a:gd name="connsiteX72" fmla="*/ 268866 w 513347"/>
                  <a:gd name="connsiteY72" fmla="*/ 62335 h 513347"/>
                  <a:gd name="connsiteX73" fmla="*/ 268866 w 513347"/>
                  <a:gd name="connsiteY73" fmla="*/ 50112 h 513347"/>
                  <a:gd name="connsiteX74" fmla="*/ 256674 w 513347"/>
                  <a:gd name="connsiteY74" fmla="*/ 50112 h 513347"/>
                  <a:gd name="connsiteX75" fmla="*/ 228568 w 513347"/>
                  <a:gd name="connsiteY75" fmla="*/ 50112 h 513347"/>
                  <a:gd name="connsiteX76" fmla="*/ 228568 w 513347"/>
                  <a:gd name="connsiteY76" fmla="*/ 12223 h 513347"/>
                  <a:gd name="connsiteX77" fmla="*/ 228568 w 513347"/>
                  <a:gd name="connsiteY77" fmla="*/ 0 h 513347"/>
                  <a:gd name="connsiteX78" fmla="*/ 216312 w 513347"/>
                  <a:gd name="connsiteY78" fmla="*/ 0 h 513347"/>
                  <a:gd name="connsiteX79" fmla="*/ 80659 w 513347"/>
                  <a:gd name="connsiteY79" fmla="*/ 0 h 513347"/>
                  <a:gd name="connsiteX80" fmla="*/ 68468 w 513347"/>
                  <a:gd name="connsiteY80" fmla="*/ 0 h 513347"/>
                  <a:gd name="connsiteX81" fmla="*/ 68468 w 513347"/>
                  <a:gd name="connsiteY81" fmla="*/ 12223 h 513347"/>
                  <a:gd name="connsiteX82" fmla="*/ 68468 w 513347"/>
                  <a:gd name="connsiteY82" fmla="*/ 77002 h 513347"/>
                  <a:gd name="connsiteX83" fmla="*/ 12192 w 513347"/>
                  <a:gd name="connsiteY83" fmla="*/ 77002 h 513347"/>
                  <a:gd name="connsiteX84" fmla="*/ 0 w 513347"/>
                  <a:gd name="connsiteY84" fmla="*/ 77002 h 513347"/>
                  <a:gd name="connsiteX85" fmla="*/ 0 w 513347"/>
                  <a:gd name="connsiteY85" fmla="*/ 89225 h 513347"/>
                  <a:gd name="connsiteX86" fmla="*/ 0 w 513347"/>
                  <a:gd name="connsiteY86" fmla="*/ 501123 h 513347"/>
                  <a:gd name="connsiteX87" fmla="*/ 0 w 513347"/>
                  <a:gd name="connsiteY87" fmla="*/ 513347 h 513347"/>
                  <a:gd name="connsiteX88" fmla="*/ 12192 w 513347"/>
                  <a:gd name="connsiteY88" fmla="*/ 513347 h 513347"/>
                  <a:gd name="connsiteX89" fmla="*/ 501155 w 513347"/>
                  <a:gd name="connsiteY89" fmla="*/ 513347 h 513347"/>
                  <a:gd name="connsiteX90" fmla="*/ 513347 w 513347"/>
                  <a:gd name="connsiteY90" fmla="*/ 513347 h 513347"/>
                  <a:gd name="connsiteX91" fmla="*/ 513347 w 513347"/>
                  <a:gd name="connsiteY91" fmla="*/ 501123 h 513347"/>
                  <a:gd name="connsiteX92" fmla="*/ 513347 w 513347"/>
                  <a:gd name="connsiteY92" fmla="*/ 89225 h 513347"/>
                  <a:gd name="connsiteX93" fmla="*/ 513347 w 513347"/>
                  <a:gd name="connsiteY93" fmla="*/ 77002 h 513347"/>
                  <a:gd name="connsiteX94" fmla="*/ 501155 w 513347"/>
                  <a:gd name="connsiteY94" fmla="*/ 77002 h 513347"/>
                  <a:gd name="connsiteX95" fmla="*/ 444879 w 513347"/>
                  <a:gd name="connsiteY95" fmla="*/ 77002 h 513347"/>
                  <a:gd name="connsiteX96" fmla="*/ 444879 w 513347"/>
                  <a:gd name="connsiteY96" fmla="*/ 12223 h 513347"/>
                  <a:gd name="connsiteX97" fmla="*/ 444879 w 513347"/>
                  <a:gd name="connsiteY9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3347" h="513347">
                    <a:moveTo>
                      <a:pt x="432688" y="12223"/>
                    </a:moveTo>
                    <a:lnTo>
                      <a:pt x="432688" y="89225"/>
                    </a:lnTo>
                    <a:lnTo>
                      <a:pt x="501155" y="89225"/>
                    </a:lnTo>
                    <a:lnTo>
                      <a:pt x="501155" y="501123"/>
                    </a:lnTo>
                    <a:lnTo>
                      <a:pt x="12192" y="501123"/>
                    </a:lnTo>
                    <a:lnTo>
                      <a:pt x="12192" y="89225"/>
                    </a:lnTo>
                    <a:lnTo>
                      <a:pt x="80659" y="89225"/>
                    </a:lnTo>
                    <a:lnTo>
                      <a:pt x="80659" y="12223"/>
                    </a:lnTo>
                    <a:lnTo>
                      <a:pt x="216312" y="12223"/>
                    </a:lnTo>
                    <a:lnTo>
                      <a:pt x="216312" y="62335"/>
                    </a:lnTo>
                    <a:lnTo>
                      <a:pt x="256674" y="62335"/>
                    </a:lnTo>
                    <a:lnTo>
                      <a:pt x="256674" y="80669"/>
                    </a:lnTo>
                    <a:lnTo>
                      <a:pt x="216312" y="80669"/>
                    </a:lnTo>
                    <a:lnTo>
                      <a:pt x="216312" y="144226"/>
                    </a:lnTo>
                    <a:lnTo>
                      <a:pt x="256674" y="144226"/>
                    </a:lnTo>
                    <a:lnTo>
                      <a:pt x="256674" y="162560"/>
                    </a:lnTo>
                    <a:lnTo>
                      <a:pt x="216312" y="162560"/>
                    </a:lnTo>
                    <a:lnTo>
                      <a:pt x="216312" y="212673"/>
                    </a:lnTo>
                    <a:lnTo>
                      <a:pt x="80659" y="212673"/>
                    </a:lnTo>
                    <a:lnTo>
                      <a:pt x="80659" y="140560"/>
                    </a:lnTo>
                    <a:lnTo>
                      <a:pt x="62307" y="140560"/>
                    </a:lnTo>
                    <a:lnTo>
                      <a:pt x="62307" y="453459"/>
                    </a:lnTo>
                    <a:lnTo>
                      <a:pt x="452259" y="453459"/>
                    </a:lnTo>
                    <a:lnTo>
                      <a:pt x="452259" y="139337"/>
                    </a:lnTo>
                    <a:lnTo>
                      <a:pt x="433907" y="139337"/>
                    </a:lnTo>
                    <a:lnTo>
                      <a:pt x="433907" y="211450"/>
                    </a:lnTo>
                    <a:lnTo>
                      <a:pt x="287218" y="211450"/>
                    </a:lnTo>
                    <a:lnTo>
                      <a:pt x="287218" y="161338"/>
                    </a:lnTo>
                    <a:lnTo>
                      <a:pt x="327580" y="161338"/>
                    </a:lnTo>
                    <a:lnTo>
                      <a:pt x="327580" y="143004"/>
                    </a:lnTo>
                    <a:lnTo>
                      <a:pt x="287218" y="143004"/>
                    </a:lnTo>
                    <a:lnTo>
                      <a:pt x="287218" y="80669"/>
                    </a:lnTo>
                    <a:lnTo>
                      <a:pt x="327580" y="80669"/>
                    </a:lnTo>
                    <a:lnTo>
                      <a:pt x="327580" y="62335"/>
                    </a:lnTo>
                    <a:lnTo>
                      <a:pt x="287218" y="62335"/>
                    </a:lnTo>
                    <a:lnTo>
                      <a:pt x="287218" y="12223"/>
                    </a:lnTo>
                    <a:lnTo>
                      <a:pt x="432688" y="12223"/>
                    </a:lnTo>
                    <a:close/>
                    <a:moveTo>
                      <a:pt x="444879" y="0"/>
                    </a:moveTo>
                    <a:lnTo>
                      <a:pt x="432688" y="0"/>
                    </a:lnTo>
                    <a:lnTo>
                      <a:pt x="285998" y="0"/>
                    </a:lnTo>
                    <a:lnTo>
                      <a:pt x="273807" y="0"/>
                    </a:lnTo>
                    <a:lnTo>
                      <a:pt x="273807" y="12223"/>
                    </a:lnTo>
                    <a:lnTo>
                      <a:pt x="273807" y="62335"/>
                    </a:lnTo>
                    <a:lnTo>
                      <a:pt x="273807" y="74557"/>
                    </a:lnTo>
                    <a:lnTo>
                      <a:pt x="273807" y="80669"/>
                    </a:lnTo>
                    <a:lnTo>
                      <a:pt x="273807" y="144226"/>
                    </a:lnTo>
                    <a:lnTo>
                      <a:pt x="273807" y="156449"/>
                    </a:lnTo>
                    <a:lnTo>
                      <a:pt x="273807" y="162560"/>
                    </a:lnTo>
                    <a:lnTo>
                      <a:pt x="273807" y="212673"/>
                    </a:lnTo>
                    <a:lnTo>
                      <a:pt x="273807" y="224895"/>
                    </a:lnTo>
                    <a:lnTo>
                      <a:pt x="285998" y="224895"/>
                    </a:lnTo>
                    <a:lnTo>
                      <a:pt x="432688" y="224895"/>
                    </a:lnTo>
                    <a:lnTo>
                      <a:pt x="438784" y="224895"/>
                    </a:lnTo>
                    <a:lnTo>
                      <a:pt x="438784" y="440009"/>
                    </a:lnTo>
                    <a:lnTo>
                      <a:pt x="74564" y="440009"/>
                    </a:lnTo>
                    <a:lnTo>
                      <a:pt x="74564" y="223673"/>
                    </a:lnTo>
                    <a:lnTo>
                      <a:pt x="80659" y="223673"/>
                    </a:lnTo>
                    <a:lnTo>
                      <a:pt x="216312" y="223673"/>
                    </a:lnTo>
                    <a:lnTo>
                      <a:pt x="228568" y="223673"/>
                    </a:lnTo>
                    <a:lnTo>
                      <a:pt x="228568" y="211450"/>
                    </a:lnTo>
                    <a:lnTo>
                      <a:pt x="228568" y="173560"/>
                    </a:lnTo>
                    <a:lnTo>
                      <a:pt x="256674" y="173560"/>
                    </a:lnTo>
                    <a:lnTo>
                      <a:pt x="268866" y="173560"/>
                    </a:lnTo>
                    <a:lnTo>
                      <a:pt x="268866" y="161338"/>
                    </a:lnTo>
                    <a:lnTo>
                      <a:pt x="268866" y="143004"/>
                    </a:lnTo>
                    <a:lnTo>
                      <a:pt x="268866" y="130782"/>
                    </a:lnTo>
                    <a:lnTo>
                      <a:pt x="256674" y="130782"/>
                    </a:lnTo>
                    <a:lnTo>
                      <a:pt x="228568" y="130782"/>
                    </a:lnTo>
                    <a:lnTo>
                      <a:pt x="228568" y="92891"/>
                    </a:lnTo>
                    <a:lnTo>
                      <a:pt x="256674" y="92891"/>
                    </a:lnTo>
                    <a:lnTo>
                      <a:pt x="268866" y="92891"/>
                    </a:lnTo>
                    <a:lnTo>
                      <a:pt x="268866" y="80669"/>
                    </a:lnTo>
                    <a:lnTo>
                      <a:pt x="268866" y="62335"/>
                    </a:lnTo>
                    <a:lnTo>
                      <a:pt x="268866" y="50112"/>
                    </a:lnTo>
                    <a:lnTo>
                      <a:pt x="256674" y="50112"/>
                    </a:lnTo>
                    <a:lnTo>
                      <a:pt x="228568" y="50112"/>
                    </a:lnTo>
                    <a:lnTo>
                      <a:pt x="228568" y="12223"/>
                    </a:lnTo>
                    <a:lnTo>
                      <a:pt x="228568" y="0"/>
                    </a:lnTo>
                    <a:lnTo>
                      <a:pt x="216312" y="0"/>
                    </a:lnTo>
                    <a:lnTo>
                      <a:pt x="80659" y="0"/>
                    </a:lnTo>
                    <a:lnTo>
                      <a:pt x="68468" y="0"/>
                    </a:lnTo>
                    <a:lnTo>
                      <a:pt x="68468" y="12223"/>
                    </a:lnTo>
                    <a:lnTo>
                      <a:pt x="68468" y="77002"/>
                    </a:lnTo>
                    <a:lnTo>
                      <a:pt x="12192" y="77002"/>
                    </a:lnTo>
                    <a:lnTo>
                      <a:pt x="0" y="77002"/>
                    </a:lnTo>
                    <a:lnTo>
                      <a:pt x="0" y="89225"/>
                    </a:lnTo>
                    <a:lnTo>
                      <a:pt x="0" y="501123"/>
                    </a:lnTo>
                    <a:lnTo>
                      <a:pt x="0" y="513347"/>
                    </a:lnTo>
                    <a:lnTo>
                      <a:pt x="12192" y="513347"/>
                    </a:lnTo>
                    <a:lnTo>
                      <a:pt x="501155" y="513347"/>
                    </a:lnTo>
                    <a:lnTo>
                      <a:pt x="513347" y="513347"/>
                    </a:lnTo>
                    <a:lnTo>
                      <a:pt x="513347" y="501123"/>
                    </a:lnTo>
                    <a:lnTo>
                      <a:pt x="513347" y="89225"/>
                    </a:lnTo>
                    <a:lnTo>
                      <a:pt x="513347" y="77002"/>
                    </a:lnTo>
                    <a:lnTo>
                      <a:pt x="501155" y="77002"/>
                    </a:lnTo>
                    <a:lnTo>
                      <a:pt x="444879" y="77002"/>
                    </a:lnTo>
                    <a:lnTo>
                      <a:pt x="444879" y="12223"/>
                    </a:lnTo>
                    <a:lnTo>
                      <a:pt x="444879" y="0"/>
                    </a:lnTo>
                    <a:close/>
                  </a:path>
                </a:pathLst>
              </a:custGeom>
              <a:solidFill>
                <a:srgbClr val="FFFFFF"/>
              </a:solidFill>
              <a:ln w="641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C199F861-A1E0-4B78-A16F-7E08664ECC9D}"/>
                  </a:ext>
                </a:extLst>
              </p:cNvPr>
              <p:cNvSpPr/>
              <p:nvPr/>
            </p:nvSpPr>
            <p:spPr>
              <a:xfrm>
                <a:off x="9246027" y="2324691"/>
                <a:ext cx="488963" cy="488900"/>
              </a:xfrm>
              <a:custGeom>
                <a:avLst/>
                <a:gdLst>
                  <a:gd name="connsiteX0" fmla="*/ 420496 w 488963"/>
                  <a:gd name="connsiteY0" fmla="*/ 77002 h 488900"/>
                  <a:gd name="connsiteX1" fmla="*/ 420496 w 488963"/>
                  <a:gd name="connsiteY1" fmla="*/ 0 h 488900"/>
                  <a:gd name="connsiteX2" fmla="*/ 273806 w 488963"/>
                  <a:gd name="connsiteY2" fmla="*/ 0 h 488900"/>
                  <a:gd name="connsiteX3" fmla="*/ 273806 w 488963"/>
                  <a:gd name="connsiteY3" fmla="*/ 50112 h 488900"/>
                  <a:gd name="connsiteX4" fmla="*/ 314168 w 488963"/>
                  <a:gd name="connsiteY4" fmla="*/ 50112 h 488900"/>
                  <a:gd name="connsiteX5" fmla="*/ 314168 w 488963"/>
                  <a:gd name="connsiteY5" fmla="*/ 68447 h 488900"/>
                  <a:gd name="connsiteX6" fmla="*/ 273806 w 488963"/>
                  <a:gd name="connsiteY6" fmla="*/ 68447 h 488900"/>
                  <a:gd name="connsiteX7" fmla="*/ 273806 w 488963"/>
                  <a:gd name="connsiteY7" fmla="*/ 132003 h 488900"/>
                  <a:gd name="connsiteX8" fmla="*/ 314168 w 488963"/>
                  <a:gd name="connsiteY8" fmla="*/ 132003 h 488900"/>
                  <a:gd name="connsiteX9" fmla="*/ 314168 w 488963"/>
                  <a:gd name="connsiteY9" fmla="*/ 150338 h 488900"/>
                  <a:gd name="connsiteX10" fmla="*/ 273806 w 488963"/>
                  <a:gd name="connsiteY10" fmla="*/ 150338 h 488900"/>
                  <a:gd name="connsiteX11" fmla="*/ 273806 w 488963"/>
                  <a:gd name="connsiteY11" fmla="*/ 200450 h 488900"/>
                  <a:gd name="connsiteX12" fmla="*/ 420496 w 488963"/>
                  <a:gd name="connsiteY12" fmla="*/ 200450 h 488900"/>
                  <a:gd name="connsiteX13" fmla="*/ 420496 w 488963"/>
                  <a:gd name="connsiteY13" fmla="*/ 128337 h 488900"/>
                  <a:gd name="connsiteX14" fmla="*/ 438848 w 488963"/>
                  <a:gd name="connsiteY14" fmla="*/ 128337 h 488900"/>
                  <a:gd name="connsiteX15" fmla="*/ 438848 w 488963"/>
                  <a:gd name="connsiteY15" fmla="*/ 441236 h 488900"/>
                  <a:gd name="connsiteX16" fmla="*/ 50115 w 488963"/>
                  <a:gd name="connsiteY16" fmla="*/ 441236 h 488900"/>
                  <a:gd name="connsiteX17" fmla="*/ 50115 w 488963"/>
                  <a:gd name="connsiteY17" fmla="*/ 127114 h 488900"/>
                  <a:gd name="connsiteX18" fmla="*/ 68467 w 488963"/>
                  <a:gd name="connsiteY18" fmla="*/ 127114 h 488900"/>
                  <a:gd name="connsiteX19" fmla="*/ 68467 w 488963"/>
                  <a:gd name="connsiteY19" fmla="*/ 199228 h 488900"/>
                  <a:gd name="connsiteX20" fmla="*/ 204119 w 488963"/>
                  <a:gd name="connsiteY20" fmla="*/ 199228 h 488900"/>
                  <a:gd name="connsiteX21" fmla="*/ 204119 w 488963"/>
                  <a:gd name="connsiteY21" fmla="*/ 149115 h 488900"/>
                  <a:gd name="connsiteX22" fmla="*/ 244482 w 488963"/>
                  <a:gd name="connsiteY22" fmla="*/ 149115 h 488900"/>
                  <a:gd name="connsiteX23" fmla="*/ 244482 w 488963"/>
                  <a:gd name="connsiteY23" fmla="*/ 130781 h 488900"/>
                  <a:gd name="connsiteX24" fmla="*/ 204119 w 488963"/>
                  <a:gd name="connsiteY24" fmla="*/ 130781 h 488900"/>
                  <a:gd name="connsiteX25" fmla="*/ 204119 w 488963"/>
                  <a:gd name="connsiteY25" fmla="*/ 68447 h 488900"/>
                  <a:gd name="connsiteX26" fmla="*/ 244482 w 488963"/>
                  <a:gd name="connsiteY26" fmla="*/ 68447 h 488900"/>
                  <a:gd name="connsiteX27" fmla="*/ 244482 w 488963"/>
                  <a:gd name="connsiteY27" fmla="*/ 50112 h 488900"/>
                  <a:gd name="connsiteX28" fmla="*/ 204119 w 488963"/>
                  <a:gd name="connsiteY28" fmla="*/ 50112 h 488900"/>
                  <a:gd name="connsiteX29" fmla="*/ 204119 w 488963"/>
                  <a:gd name="connsiteY29" fmla="*/ 0 h 488900"/>
                  <a:gd name="connsiteX30" fmla="*/ 68467 w 488963"/>
                  <a:gd name="connsiteY30" fmla="*/ 0 h 488900"/>
                  <a:gd name="connsiteX31" fmla="*/ 68467 w 488963"/>
                  <a:gd name="connsiteY31" fmla="*/ 77002 h 488900"/>
                  <a:gd name="connsiteX32" fmla="*/ 0 w 488963"/>
                  <a:gd name="connsiteY32" fmla="*/ 77002 h 488900"/>
                  <a:gd name="connsiteX33" fmla="*/ 0 w 488963"/>
                  <a:gd name="connsiteY33" fmla="*/ 488900 h 488900"/>
                  <a:gd name="connsiteX34" fmla="*/ 488963 w 488963"/>
                  <a:gd name="connsiteY34" fmla="*/ 488900 h 488900"/>
                  <a:gd name="connsiteX35" fmla="*/ 488963 w 488963"/>
                  <a:gd name="connsiteY35" fmla="*/ 77002 h 488900"/>
                  <a:gd name="connsiteX36" fmla="*/ 420496 w 488963"/>
                  <a:gd name="connsiteY36" fmla="*/ 77002 h 488900"/>
                  <a:gd name="connsiteX37" fmla="*/ 403363 w 488963"/>
                  <a:gd name="connsiteY37" fmla="*/ 180894 h 488900"/>
                  <a:gd name="connsiteX38" fmla="*/ 292159 w 488963"/>
                  <a:gd name="connsiteY38" fmla="*/ 180894 h 488900"/>
                  <a:gd name="connsiteX39" fmla="*/ 292159 w 488963"/>
                  <a:gd name="connsiteY39" fmla="*/ 167449 h 488900"/>
                  <a:gd name="connsiteX40" fmla="*/ 332456 w 488963"/>
                  <a:gd name="connsiteY40" fmla="*/ 167449 h 488900"/>
                  <a:gd name="connsiteX41" fmla="*/ 332456 w 488963"/>
                  <a:gd name="connsiteY41" fmla="*/ 113670 h 488900"/>
                  <a:gd name="connsiteX42" fmla="*/ 292159 w 488963"/>
                  <a:gd name="connsiteY42" fmla="*/ 113670 h 488900"/>
                  <a:gd name="connsiteX43" fmla="*/ 292159 w 488963"/>
                  <a:gd name="connsiteY43" fmla="*/ 85558 h 488900"/>
                  <a:gd name="connsiteX44" fmla="*/ 332456 w 488963"/>
                  <a:gd name="connsiteY44" fmla="*/ 85558 h 488900"/>
                  <a:gd name="connsiteX45" fmla="*/ 332456 w 488963"/>
                  <a:gd name="connsiteY45" fmla="*/ 31779 h 488900"/>
                  <a:gd name="connsiteX46" fmla="*/ 292159 w 488963"/>
                  <a:gd name="connsiteY46" fmla="*/ 31779 h 488900"/>
                  <a:gd name="connsiteX47" fmla="*/ 292159 w 488963"/>
                  <a:gd name="connsiteY47" fmla="*/ 18334 h 488900"/>
                  <a:gd name="connsiteX48" fmla="*/ 403363 w 488963"/>
                  <a:gd name="connsiteY48" fmla="*/ 18334 h 488900"/>
                  <a:gd name="connsiteX49" fmla="*/ 403363 w 488963"/>
                  <a:gd name="connsiteY49" fmla="*/ 180894 h 488900"/>
                  <a:gd name="connsiteX50" fmla="*/ 185832 w 488963"/>
                  <a:gd name="connsiteY50" fmla="*/ 180894 h 488900"/>
                  <a:gd name="connsiteX51" fmla="*/ 85600 w 488963"/>
                  <a:gd name="connsiteY51" fmla="*/ 180894 h 488900"/>
                  <a:gd name="connsiteX52" fmla="*/ 85600 w 488963"/>
                  <a:gd name="connsiteY52" fmla="*/ 18334 h 488900"/>
                  <a:gd name="connsiteX53" fmla="*/ 184613 w 488963"/>
                  <a:gd name="connsiteY53" fmla="*/ 18334 h 488900"/>
                  <a:gd name="connsiteX54" fmla="*/ 185832 w 488963"/>
                  <a:gd name="connsiteY54" fmla="*/ 180894 h 488900"/>
                  <a:gd name="connsiteX55" fmla="*/ 470611 w 488963"/>
                  <a:gd name="connsiteY55" fmla="*/ 470568 h 488900"/>
                  <a:gd name="connsiteX56" fmla="*/ 18352 w 488963"/>
                  <a:gd name="connsiteY56" fmla="*/ 470568 h 488900"/>
                  <a:gd name="connsiteX57" fmla="*/ 18352 w 488963"/>
                  <a:gd name="connsiteY57" fmla="*/ 95336 h 488900"/>
                  <a:gd name="connsiteX58" fmla="*/ 68467 w 488963"/>
                  <a:gd name="connsiteY58" fmla="*/ 95336 h 488900"/>
                  <a:gd name="connsiteX59" fmla="*/ 68467 w 488963"/>
                  <a:gd name="connsiteY59" fmla="*/ 108781 h 488900"/>
                  <a:gd name="connsiteX60" fmla="*/ 31827 w 488963"/>
                  <a:gd name="connsiteY60" fmla="*/ 108781 h 488900"/>
                  <a:gd name="connsiteX61" fmla="*/ 31827 w 488963"/>
                  <a:gd name="connsiteY61" fmla="*/ 457124 h 488900"/>
                  <a:gd name="connsiteX62" fmla="*/ 457136 w 488963"/>
                  <a:gd name="connsiteY62" fmla="*/ 457124 h 488900"/>
                  <a:gd name="connsiteX63" fmla="*/ 457136 w 488963"/>
                  <a:gd name="connsiteY63" fmla="*/ 108781 h 488900"/>
                  <a:gd name="connsiteX64" fmla="*/ 420496 w 488963"/>
                  <a:gd name="connsiteY64" fmla="*/ 108781 h 488900"/>
                  <a:gd name="connsiteX65" fmla="*/ 420496 w 488963"/>
                  <a:gd name="connsiteY65" fmla="*/ 95336 h 488900"/>
                  <a:gd name="connsiteX66" fmla="*/ 470611 w 488963"/>
                  <a:gd name="connsiteY66" fmla="*/ 95336 h 488900"/>
                  <a:gd name="connsiteX67" fmla="*/ 470611 w 488963"/>
                  <a:gd name="connsiteY67" fmla="*/ 470568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88963" h="488900">
                    <a:moveTo>
                      <a:pt x="420496" y="77002"/>
                    </a:moveTo>
                    <a:lnTo>
                      <a:pt x="420496" y="0"/>
                    </a:lnTo>
                    <a:lnTo>
                      <a:pt x="273806" y="0"/>
                    </a:lnTo>
                    <a:lnTo>
                      <a:pt x="273806" y="50112"/>
                    </a:lnTo>
                    <a:lnTo>
                      <a:pt x="314168" y="50112"/>
                    </a:lnTo>
                    <a:lnTo>
                      <a:pt x="314168" y="68447"/>
                    </a:lnTo>
                    <a:lnTo>
                      <a:pt x="273806" y="68447"/>
                    </a:lnTo>
                    <a:lnTo>
                      <a:pt x="273806" y="132003"/>
                    </a:lnTo>
                    <a:lnTo>
                      <a:pt x="314168" y="132003"/>
                    </a:lnTo>
                    <a:lnTo>
                      <a:pt x="314168" y="150338"/>
                    </a:lnTo>
                    <a:lnTo>
                      <a:pt x="273806" y="150338"/>
                    </a:lnTo>
                    <a:lnTo>
                      <a:pt x="273806" y="200450"/>
                    </a:lnTo>
                    <a:lnTo>
                      <a:pt x="420496" y="200450"/>
                    </a:lnTo>
                    <a:lnTo>
                      <a:pt x="420496" y="128337"/>
                    </a:lnTo>
                    <a:lnTo>
                      <a:pt x="438848" y="128337"/>
                    </a:lnTo>
                    <a:lnTo>
                      <a:pt x="438848" y="441236"/>
                    </a:lnTo>
                    <a:lnTo>
                      <a:pt x="50115" y="441236"/>
                    </a:lnTo>
                    <a:lnTo>
                      <a:pt x="50115" y="127114"/>
                    </a:lnTo>
                    <a:lnTo>
                      <a:pt x="68467" y="127114"/>
                    </a:lnTo>
                    <a:lnTo>
                      <a:pt x="68467" y="199228"/>
                    </a:lnTo>
                    <a:lnTo>
                      <a:pt x="204119" y="199228"/>
                    </a:lnTo>
                    <a:lnTo>
                      <a:pt x="204119" y="149115"/>
                    </a:lnTo>
                    <a:lnTo>
                      <a:pt x="244482" y="149115"/>
                    </a:lnTo>
                    <a:lnTo>
                      <a:pt x="244482" y="130781"/>
                    </a:lnTo>
                    <a:lnTo>
                      <a:pt x="204119" y="130781"/>
                    </a:lnTo>
                    <a:lnTo>
                      <a:pt x="204119" y="68447"/>
                    </a:lnTo>
                    <a:lnTo>
                      <a:pt x="244482" y="68447"/>
                    </a:lnTo>
                    <a:lnTo>
                      <a:pt x="244482" y="50112"/>
                    </a:lnTo>
                    <a:lnTo>
                      <a:pt x="204119" y="50112"/>
                    </a:lnTo>
                    <a:lnTo>
                      <a:pt x="204119" y="0"/>
                    </a:lnTo>
                    <a:lnTo>
                      <a:pt x="68467" y="0"/>
                    </a:lnTo>
                    <a:lnTo>
                      <a:pt x="68467" y="77002"/>
                    </a:lnTo>
                    <a:lnTo>
                      <a:pt x="0" y="77002"/>
                    </a:lnTo>
                    <a:lnTo>
                      <a:pt x="0" y="488900"/>
                    </a:lnTo>
                    <a:lnTo>
                      <a:pt x="488963" y="488900"/>
                    </a:lnTo>
                    <a:lnTo>
                      <a:pt x="488963" y="77002"/>
                    </a:lnTo>
                    <a:lnTo>
                      <a:pt x="420496" y="77002"/>
                    </a:lnTo>
                    <a:close/>
                    <a:moveTo>
                      <a:pt x="403363" y="180894"/>
                    </a:moveTo>
                    <a:lnTo>
                      <a:pt x="292159" y="180894"/>
                    </a:lnTo>
                    <a:lnTo>
                      <a:pt x="292159" y="167449"/>
                    </a:lnTo>
                    <a:lnTo>
                      <a:pt x="332456" y="167449"/>
                    </a:lnTo>
                    <a:lnTo>
                      <a:pt x="332456" y="113670"/>
                    </a:lnTo>
                    <a:lnTo>
                      <a:pt x="292159" y="113670"/>
                    </a:lnTo>
                    <a:lnTo>
                      <a:pt x="292159" y="85558"/>
                    </a:lnTo>
                    <a:lnTo>
                      <a:pt x="332456" y="85558"/>
                    </a:lnTo>
                    <a:lnTo>
                      <a:pt x="332456" y="31779"/>
                    </a:lnTo>
                    <a:lnTo>
                      <a:pt x="292159" y="31779"/>
                    </a:lnTo>
                    <a:lnTo>
                      <a:pt x="292159" y="18334"/>
                    </a:lnTo>
                    <a:lnTo>
                      <a:pt x="403363" y="18334"/>
                    </a:lnTo>
                    <a:lnTo>
                      <a:pt x="403363" y="180894"/>
                    </a:lnTo>
                    <a:close/>
                    <a:moveTo>
                      <a:pt x="185832" y="180894"/>
                    </a:moveTo>
                    <a:lnTo>
                      <a:pt x="85600" y="180894"/>
                    </a:lnTo>
                    <a:lnTo>
                      <a:pt x="85600" y="18334"/>
                    </a:lnTo>
                    <a:lnTo>
                      <a:pt x="184613" y="18334"/>
                    </a:lnTo>
                    <a:cubicBezTo>
                      <a:pt x="185832" y="18334"/>
                      <a:pt x="185832" y="180894"/>
                      <a:pt x="185832" y="180894"/>
                    </a:cubicBezTo>
                    <a:close/>
                    <a:moveTo>
                      <a:pt x="470611" y="470568"/>
                    </a:moveTo>
                    <a:lnTo>
                      <a:pt x="18352" y="470568"/>
                    </a:lnTo>
                    <a:lnTo>
                      <a:pt x="18352" y="95336"/>
                    </a:lnTo>
                    <a:lnTo>
                      <a:pt x="68467" y="95336"/>
                    </a:lnTo>
                    <a:lnTo>
                      <a:pt x="68467" y="108781"/>
                    </a:lnTo>
                    <a:lnTo>
                      <a:pt x="31827" y="108781"/>
                    </a:lnTo>
                    <a:lnTo>
                      <a:pt x="31827" y="457124"/>
                    </a:lnTo>
                    <a:lnTo>
                      <a:pt x="457136" y="457124"/>
                    </a:lnTo>
                    <a:lnTo>
                      <a:pt x="457136" y="108781"/>
                    </a:lnTo>
                    <a:lnTo>
                      <a:pt x="420496" y="108781"/>
                    </a:lnTo>
                    <a:lnTo>
                      <a:pt x="420496" y="95336"/>
                    </a:lnTo>
                    <a:lnTo>
                      <a:pt x="470611" y="95336"/>
                    </a:lnTo>
                    <a:lnTo>
                      <a:pt x="470611" y="470568"/>
                    </a:lnTo>
                    <a:close/>
                  </a:path>
                </a:pathLst>
              </a:custGeom>
              <a:solidFill>
                <a:srgbClr val="2D5967"/>
              </a:solidFill>
              <a:ln w="6417" cap="flat">
                <a:noFill/>
                <a:prstDash val="solid"/>
                <a:miter/>
              </a:ln>
            </p:spPr>
            <p:txBody>
              <a:bodyPr rtlCol="0" anchor="ctr"/>
              <a:lstStyle/>
              <a:p>
                <a:endParaRPr lang="en-US"/>
              </a:p>
            </p:txBody>
          </p:sp>
        </p:grpSp>
        <p:sp>
          <p:nvSpPr>
            <p:cNvPr id="193" name="TextBox 192">
              <a:extLst>
                <a:ext uri="{FF2B5EF4-FFF2-40B4-BE49-F238E27FC236}">
                  <a16:creationId xmlns:a16="http://schemas.microsoft.com/office/drawing/2014/main" id="{AE6601DB-D987-4ADB-88A8-0C5C9FBE453A}"/>
                </a:ext>
              </a:extLst>
            </p:cNvPr>
            <p:cNvSpPr txBox="1"/>
            <p:nvPr/>
          </p:nvSpPr>
          <p:spPr>
            <a:xfrm>
              <a:off x="9139700" y="2785332"/>
              <a:ext cx="70906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API Service</a:t>
              </a:r>
            </a:p>
          </p:txBody>
        </p:sp>
      </p:grpSp>
      <p:grpSp>
        <p:nvGrpSpPr>
          <p:cNvPr id="194" name="Graphic 3">
            <a:extLst>
              <a:ext uri="{FF2B5EF4-FFF2-40B4-BE49-F238E27FC236}">
                <a16:creationId xmlns:a16="http://schemas.microsoft.com/office/drawing/2014/main" id="{B36D6616-7C7B-489B-B090-BBA5E13BEC00}"/>
              </a:ext>
            </a:extLst>
          </p:cNvPr>
          <p:cNvGrpSpPr/>
          <p:nvPr/>
        </p:nvGrpSpPr>
        <p:grpSpPr>
          <a:xfrm>
            <a:off x="10071233" y="1653893"/>
            <a:ext cx="515914" cy="607717"/>
            <a:chOff x="10071233" y="2358088"/>
            <a:chExt cx="515914" cy="607717"/>
          </a:xfrm>
        </p:grpSpPr>
        <p:grpSp>
          <p:nvGrpSpPr>
            <p:cNvPr id="195" name="Graphic 3">
              <a:extLst>
                <a:ext uri="{FF2B5EF4-FFF2-40B4-BE49-F238E27FC236}">
                  <a16:creationId xmlns:a16="http://schemas.microsoft.com/office/drawing/2014/main" id="{E0D4AAC0-FAA8-47F0-AE9C-15C4F9DE2BCE}"/>
                </a:ext>
              </a:extLst>
            </p:cNvPr>
            <p:cNvGrpSpPr/>
            <p:nvPr/>
          </p:nvGrpSpPr>
          <p:grpSpPr>
            <a:xfrm>
              <a:off x="10071233" y="2358088"/>
              <a:ext cx="513353" cy="467714"/>
              <a:chOff x="10071233" y="2358088"/>
              <a:chExt cx="513353" cy="467714"/>
            </a:xfrm>
          </p:grpSpPr>
          <p:sp>
            <p:nvSpPr>
              <p:cNvPr id="196" name="Freeform: Shape 195">
                <a:extLst>
                  <a:ext uri="{FF2B5EF4-FFF2-40B4-BE49-F238E27FC236}">
                    <a16:creationId xmlns:a16="http://schemas.microsoft.com/office/drawing/2014/main" id="{B4AAAF4A-4899-45DA-88F6-1736A7D3C67F}"/>
                  </a:ext>
                </a:extLst>
              </p:cNvPr>
              <p:cNvSpPr/>
              <p:nvPr/>
            </p:nvSpPr>
            <p:spPr>
              <a:xfrm>
                <a:off x="10076944" y="2363338"/>
                <a:ext cx="501079" cy="456754"/>
              </a:xfrm>
              <a:custGeom>
                <a:avLst/>
                <a:gdLst>
                  <a:gd name="connsiteX0" fmla="*/ 359086 w 501079"/>
                  <a:gd name="connsiteY0" fmla="*/ 456144 h 456754"/>
                  <a:gd name="connsiteX1" fmla="*/ 339002 w 501079"/>
                  <a:gd name="connsiteY1" fmla="*/ 451082 h 456754"/>
                  <a:gd name="connsiteX2" fmla="*/ 323922 w 501079"/>
                  <a:gd name="connsiteY2" fmla="*/ 436875 h 456754"/>
                  <a:gd name="connsiteX3" fmla="*/ 317634 w 501079"/>
                  <a:gd name="connsiteY3" fmla="*/ 417111 h 456754"/>
                  <a:gd name="connsiteX4" fmla="*/ 321805 w 501079"/>
                  <a:gd name="connsiteY4" fmla="*/ 396808 h 456754"/>
                  <a:gd name="connsiteX5" fmla="*/ 326168 w 501079"/>
                  <a:gd name="connsiteY5" fmla="*/ 389621 h 456754"/>
                  <a:gd name="connsiteX6" fmla="*/ 280095 w 501079"/>
                  <a:gd name="connsiteY6" fmla="*/ 398759 h 456754"/>
                  <a:gd name="connsiteX7" fmla="*/ 203029 w 501079"/>
                  <a:gd name="connsiteY7" fmla="*/ 371269 h 456754"/>
                  <a:gd name="connsiteX8" fmla="*/ 160741 w 501079"/>
                  <a:gd name="connsiteY8" fmla="*/ 301293 h 456754"/>
                  <a:gd name="connsiteX9" fmla="*/ 159394 w 501079"/>
                  <a:gd name="connsiteY9" fmla="*/ 293619 h 456754"/>
                  <a:gd name="connsiteX10" fmla="*/ 159394 w 501079"/>
                  <a:gd name="connsiteY10" fmla="*/ 293619 h 456754"/>
                  <a:gd name="connsiteX11" fmla="*/ 140721 w 501079"/>
                  <a:gd name="connsiteY11" fmla="*/ 315160 h 456754"/>
                  <a:gd name="connsiteX12" fmla="*/ 112552 w 501079"/>
                  <a:gd name="connsiteY12" fmla="*/ 319453 h 456754"/>
                  <a:gd name="connsiteX13" fmla="*/ 88296 w 501079"/>
                  <a:gd name="connsiteY13" fmla="*/ 304431 h 456754"/>
                  <a:gd name="connsiteX14" fmla="*/ 79633 w 501079"/>
                  <a:gd name="connsiteY14" fmla="*/ 277294 h 456754"/>
                  <a:gd name="connsiteX15" fmla="*/ 85344 w 501079"/>
                  <a:gd name="connsiteY15" fmla="*/ 256459 h 456754"/>
                  <a:gd name="connsiteX16" fmla="*/ 0 w 501079"/>
                  <a:gd name="connsiteY16" fmla="*/ 256459 h 456754"/>
                  <a:gd name="connsiteX17" fmla="*/ 2246 w 501079"/>
                  <a:gd name="connsiteY17" fmla="*/ 238427 h 456754"/>
                  <a:gd name="connsiteX18" fmla="*/ 22138 w 501079"/>
                  <a:gd name="connsiteY18" fmla="*/ 181212 h 456754"/>
                  <a:gd name="connsiteX19" fmla="*/ 67441 w 501079"/>
                  <a:gd name="connsiteY19" fmla="*/ 140961 h 456754"/>
                  <a:gd name="connsiteX20" fmla="*/ 77195 w 501079"/>
                  <a:gd name="connsiteY20" fmla="*/ 132189 h 456754"/>
                  <a:gd name="connsiteX21" fmla="*/ 82072 w 501079"/>
                  <a:gd name="connsiteY21" fmla="*/ 120006 h 456754"/>
                  <a:gd name="connsiteX22" fmla="*/ 114156 w 501079"/>
                  <a:gd name="connsiteY22" fmla="*/ 66349 h 456754"/>
                  <a:gd name="connsiteX23" fmla="*/ 173062 w 501079"/>
                  <a:gd name="connsiteY23" fmla="*/ 45322 h 456754"/>
                  <a:gd name="connsiteX24" fmla="*/ 181596 w 501079"/>
                  <a:gd name="connsiteY24" fmla="*/ 45322 h 456754"/>
                  <a:gd name="connsiteX25" fmla="*/ 184484 w 501079"/>
                  <a:gd name="connsiteY25" fmla="*/ 45322 h 456754"/>
                  <a:gd name="connsiteX26" fmla="*/ 195649 w 501079"/>
                  <a:gd name="connsiteY26" fmla="*/ 43098 h 456754"/>
                  <a:gd name="connsiteX27" fmla="*/ 205018 w 501079"/>
                  <a:gd name="connsiteY27" fmla="*/ 36550 h 456754"/>
                  <a:gd name="connsiteX28" fmla="*/ 242813 w 501079"/>
                  <a:gd name="connsiteY28" fmla="*/ 9637 h 456754"/>
                  <a:gd name="connsiteX29" fmla="*/ 288245 w 501079"/>
                  <a:gd name="connsiteY29" fmla="*/ 1 h 456754"/>
                  <a:gd name="connsiteX30" fmla="*/ 348049 w 501079"/>
                  <a:gd name="connsiteY30" fmla="*/ 16858 h 456754"/>
                  <a:gd name="connsiteX31" fmla="*/ 389823 w 501079"/>
                  <a:gd name="connsiteY31" fmla="*/ 62745 h 456754"/>
                  <a:gd name="connsiteX32" fmla="*/ 398037 w 501079"/>
                  <a:gd name="connsiteY32" fmla="*/ 73810 h 456754"/>
                  <a:gd name="connsiteX33" fmla="*/ 410293 w 501079"/>
                  <a:gd name="connsiteY33" fmla="*/ 80045 h 456754"/>
                  <a:gd name="connsiteX34" fmla="*/ 446869 w 501079"/>
                  <a:gd name="connsiteY34" fmla="*/ 95152 h 456754"/>
                  <a:gd name="connsiteX35" fmla="*/ 497241 w 501079"/>
                  <a:gd name="connsiteY35" fmla="*/ 163782 h 456754"/>
                  <a:gd name="connsiteX36" fmla="*/ 487230 w 501079"/>
                  <a:gd name="connsiteY36" fmla="*/ 248296 h 456754"/>
                  <a:gd name="connsiteX37" fmla="*/ 482610 w 501079"/>
                  <a:gd name="connsiteY37" fmla="*/ 256946 h 456754"/>
                  <a:gd name="connsiteX38" fmla="*/ 400090 w 501079"/>
                  <a:gd name="connsiteY38" fmla="*/ 256946 h 456754"/>
                  <a:gd name="connsiteX39" fmla="*/ 402015 w 501079"/>
                  <a:gd name="connsiteY39" fmla="*/ 277782 h 456754"/>
                  <a:gd name="connsiteX40" fmla="*/ 389566 w 501079"/>
                  <a:gd name="connsiteY40" fmla="*/ 331298 h 456754"/>
                  <a:gd name="connsiteX41" fmla="*/ 354851 w 501079"/>
                  <a:gd name="connsiteY41" fmla="*/ 373906 h 456754"/>
                  <a:gd name="connsiteX42" fmla="*/ 354851 w 501079"/>
                  <a:gd name="connsiteY42" fmla="*/ 374516 h 456754"/>
                  <a:gd name="connsiteX43" fmla="*/ 358637 w 501079"/>
                  <a:gd name="connsiteY43" fmla="*/ 374516 h 456754"/>
                  <a:gd name="connsiteX44" fmla="*/ 362166 w 501079"/>
                  <a:gd name="connsiteY44" fmla="*/ 374516 h 456754"/>
                  <a:gd name="connsiteX45" fmla="*/ 369482 w 501079"/>
                  <a:gd name="connsiteY45" fmla="*/ 375857 h 456754"/>
                  <a:gd name="connsiteX46" fmla="*/ 392903 w 501079"/>
                  <a:gd name="connsiteY46" fmla="*/ 392804 h 456754"/>
                  <a:gd name="connsiteX47" fmla="*/ 399448 w 501079"/>
                  <a:gd name="connsiteY47" fmla="*/ 420980 h 456754"/>
                  <a:gd name="connsiteX48" fmla="*/ 385781 w 501079"/>
                  <a:gd name="connsiteY48" fmla="*/ 446494 h 456754"/>
                  <a:gd name="connsiteX49" fmla="*/ 358766 w 501079"/>
                  <a:gd name="connsiteY49" fmla="*/ 456754 h 456754"/>
                  <a:gd name="connsiteX50" fmla="*/ 359086 w 501079"/>
                  <a:gd name="connsiteY50" fmla="*/ 456144 h 45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1079" h="456754">
                    <a:moveTo>
                      <a:pt x="359086" y="456144"/>
                    </a:moveTo>
                    <a:cubicBezTo>
                      <a:pt x="352092" y="456196"/>
                      <a:pt x="345162" y="454457"/>
                      <a:pt x="339002" y="451082"/>
                    </a:cubicBezTo>
                    <a:cubicBezTo>
                      <a:pt x="332842" y="447713"/>
                      <a:pt x="327644" y="442817"/>
                      <a:pt x="323922" y="436875"/>
                    </a:cubicBezTo>
                    <a:cubicBezTo>
                      <a:pt x="320136" y="430926"/>
                      <a:pt x="318018" y="424124"/>
                      <a:pt x="317634" y="417111"/>
                    </a:cubicBezTo>
                    <a:cubicBezTo>
                      <a:pt x="317248" y="410104"/>
                      <a:pt x="318725" y="403109"/>
                      <a:pt x="321805" y="396808"/>
                    </a:cubicBezTo>
                    <a:cubicBezTo>
                      <a:pt x="323024" y="394260"/>
                      <a:pt x="324499" y="391854"/>
                      <a:pt x="326168" y="389621"/>
                    </a:cubicBezTo>
                    <a:cubicBezTo>
                      <a:pt x="311601" y="395698"/>
                      <a:pt x="295945" y="398804"/>
                      <a:pt x="280095" y="398759"/>
                    </a:cubicBezTo>
                    <a:cubicBezTo>
                      <a:pt x="251990" y="398739"/>
                      <a:pt x="224782" y="389024"/>
                      <a:pt x="203029" y="371269"/>
                    </a:cubicBezTo>
                    <a:cubicBezTo>
                      <a:pt x="181276" y="353507"/>
                      <a:pt x="166325" y="328789"/>
                      <a:pt x="160741" y="301293"/>
                    </a:cubicBezTo>
                    <a:cubicBezTo>
                      <a:pt x="160164" y="298759"/>
                      <a:pt x="159715" y="296198"/>
                      <a:pt x="159394" y="293619"/>
                    </a:cubicBezTo>
                    <a:lnTo>
                      <a:pt x="159394" y="293619"/>
                    </a:lnTo>
                    <a:cubicBezTo>
                      <a:pt x="155929" y="302788"/>
                      <a:pt x="149320" y="310424"/>
                      <a:pt x="140721" y="315160"/>
                    </a:cubicBezTo>
                    <a:cubicBezTo>
                      <a:pt x="132123" y="319896"/>
                      <a:pt x="122177" y="321416"/>
                      <a:pt x="112552" y="319453"/>
                    </a:cubicBezTo>
                    <a:cubicBezTo>
                      <a:pt x="102926" y="317483"/>
                      <a:pt x="94327" y="312157"/>
                      <a:pt x="88296" y="304431"/>
                    </a:cubicBezTo>
                    <a:cubicBezTo>
                      <a:pt x="82264" y="296705"/>
                      <a:pt x="79184" y="287080"/>
                      <a:pt x="79633" y="277294"/>
                    </a:cubicBezTo>
                    <a:cubicBezTo>
                      <a:pt x="79697" y="269966"/>
                      <a:pt x="81686" y="262781"/>
                      <a:pt x="85344" y="256459"/>
                    </a:cubicBezTo>
                    <a:lnTo>
                      <a:pt x="0" y="256459"/>
                    </a:lnTo>
                    <a:lnTo>
                      <a:pt x="2246" y="238427"/>
                    </a:lnTo>
                    <a:cubicBezTo>
                      <a:pt x="3850" y="217969"/>
                      <a:pt x="10716" y="198272"/>
                      <a:pt x="22138" y="181212"/>
                    </a:cubicBezTo>
                    <a:cubicBezTo>
                      <a:pt x="33560" y="164151"/>
                      <a:pt x="49153" y="150294"/>
                      <a:pt x="67441" y="140961"/>
                    </a:cubicBezTo>
                    <a:cubicBezTo>
                      <a:pt x="71355" y="138824"/>
                      <a:pt x="74692" y="135823"/>
                      <a:pt x="77195" y="132189"/>
                    </a:cubicBezTo>
                    <a:cubicBezTo>
                      <a:pt x="79761" y="128555"/>
                      <a:pt x="81429" y="124387"/>
                      <a:pt x="82072" y="120006"/>
                    </a:cubicBezTo>
                    <a:cubicBezTo>
                      <a:pt x="86242" y="98945"/>
                      <a:pt x="97536" y="79974"/>
                      <a:pt x="114156" y="66349"/>
                    </a:cubicBezTo>
                    <a:cubicBezTo>
                      <a:pt x="130711" y="52723"/>
                      <a:pt x="151566" y="45289"/>
                      <a:pt x="173062" y="45322"/>
                    </a:cubicBezTo>
                    <a:cubicBezTo>
                      <a:pt x="175822" y="45322"/>
                      <a:pt x="178773" y="45322"/>
                      <a:pt x="181596" y="45322"/>
                    </a:cubicBezTo>
                    <a:lnTo>
                      <a:pt x="184484" y="45322"/>
                    </a:lnTo>
                    <a:cubicBezTo>
                      <a:pt x="188334" y="45366"/>
                      <a:pt x="192120" y="44609"/>
                      <a:pt x="195649" y="43098"/>
                    </a:cubicBezTo>
                    <a:cubicBezTo>
                      <a:pt x="199179" y="41588"/>
                      <a:pt x="202387" y="39357"/>
                      <a:pt x="205018" y="36550"/>
                    </a:cubicBezTo>
                    <a:cubicBezTo>
                      <a:pt x="215606" y="25085"/>
                      <a:pt x="228504" y="15925"/>
                      <a:pt x="242813" y="9637"/>
                    </a:cubicBezTo>
                    <a:cubicBezTo>
                      <a:pt x="257123" y="3350"/>
                      <a:pt x="272587" y="71"/>
                      <a:pt x="288245" y="1"/>
                    </a:cubicBezTo>
                    <a:cubicBezTo>
                      <a:pt x="309356" y="-72"/>
                      <a:pt x="330082" y="5767"/>
                      <a:pt x="348049" y="16858"/>
                    </a:cubicBezTo>
                    <a:cubicBezTo>
                      <a:pt x="365953" y="27949"/>
                      <a:pt x="380455" y="43846"/>
                      <a:pt x="389823" y="62745"/>
                    </a:cubicBezTo>
                    <a:cubicBezTo>
                      <a:pt x="391684" y="67019"/>
                      <a:pt x="394507" y="70807"/>
                      <a:pt x="398037" y="73810"/>
                    </a:cubicBezTo>
                    <a:cubicBezTo>
                      <a:pt x="401566" y="76813"/>
                      <a:pt x="405801" y="78947"/>
                      <a:pt x="410293" y="80045"/>
                    </a:cubicBezTo>
                    <a:cubicBezTo>
                      <a:pt x="423319" y="82879"/>
                      <a:pt x="435704" y="87994"/>
                      <a:pt x="446869" y="95152"/>
                    </a:cubicBezTo>
                    <a:cubicBezTo>
                      <a:pt x="471766" y="110835"/>
                      <a:pt x="489797" y="135360"/>
                      <a:pt x="497241" y="163782"/>
                    </a:cubicBezTo>
                    <a:cubicBezTo>
                      <a:pt x="504749" y="192203"/>
                      <a:pt x="501155" y="222405"/>
                      <a:pt x="487230" y="248296"/>
                    </a:cubicBezTo>
                    <a:lnTo>
                      <a:pt x="482610" y="256946"/>
                    </a:lnTo>
                    <a:lnTo>
                      <a:pt x="400090" y="256946"/>
                    </a:lnTo>
                    <a:cubicBezTo>
                      <a:pt x="401373" y="263814"/>
                      <a:pt x="402015" y="270788"/>
                      <a:pt x="402015" y="277782"/>
                    </a:cubicBezTo>
                    <a:cubicBezTo>
                      <a:pt x="402015" y="296333"/>
                      <a:pt x="397716" y="314640"/>
                      <a:pt x="389566" y="331298"/>
                    </a:cubicBezTo>
                    <a:cubicBezTo>
                      <a:pt x="381417" y="347956"/>
                      <a:pt x="369482" y="362529"/>
                      <a:pt x="354851" y="373906"/>
                    </a:cubicBezTo>
                    <a:lnTo>
                      <a:pt x="354851" y="374516"/>
                    </a:lnTo>
                    <a:lnTo>
                      <a:pt x="358637" y="374516"/>
                    </a:lnTo>
                    <a:lnTo>
                      <a:pt x="362166" y="374516"/>
                    </a:lnTo>
                    <a:cubicBezTo>
                      <a:pt x="364605" y="374728"/>
                      <a:pt x="367107" y="375170"/>
                      <a:pt x="369482" y="375857"/>
                    </a:cubicBezTo>
                    <a:cubicBezTo>
                      <a:pt x="379107" y="378481"/>
                      <a:pt x="387385" y="384507"/>
                      <a:pt x="392903" y="392804"/>
                    </a:cubicBezTo>
                    <a:cubicBezTo>
                      <a:pt x="398422" y="401101"/>
                      <a:pt x="400731" y="411111"/>
                      <a:pt x="399448" y="420980"/>
                    </a:cubicBezTo>
                    <a:cubicBezTo>
                      <a:pt x="398165" y="430856"/>
                      <a:pt x="393289" y="439916"/>
                      <a:pt x="385781" y="446494"/>
                    </a:cubicBezTo>
                    <a:cubicBezTo>
                      <a:pt x="378337" y="453071"/>
                      <a:pt x="368712" y="456716"/>
                      <a:pt x="358766" y="456754"/>
                    </a:cubicBezTo>
                    <a:lnTo>
                      <a:pt x="359086" y="456144"/>
                    </a:lnTo>
                    <a:close/>
                  </a:path>
                </a:pathLst>
              </a:custGeom>
              <a:solidFill>
                <a:srgbClr val="FFFFFF"/>
              </a:solidFill>
              <a:ln w="641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0F29F632-D03E-4E45-9352-52BD436E4236}"/>
                  </a:ext>
                </a:extLst>
              </p:cNvPr>
              <p:cNvSpPr/>
              <p:nvPr/>
            </p:nvSpPr>
            <p:spPr>
              <a:xfrm>
                <a:off x="10071233" y="2358088"/>
                <a:ext cx="513353" cy="467714"/>
              </a:xfrm>
              <a:custGeom>
                <a:avLst/>
                <a:gdLst>
                  <a:gd name="connsiteX0" fmla="*/ 293956 w 513353"/>
                  <a:gd name="connsiteY0" fmla="*/ 12183 h 467714"/>
                  <a:gd name="connsiteX1" fmla="*/ 350616 w 513353"/>
                  <a:gd name="connsiteY1" fmla="*/ 28140 h 467714"/>
                  <a:gd name="connsiteX2" fmla="*/ 390209 w 513353"/>
                  <a:gd name="connsiteY2" fmla="*/ 71638 h 467714"/>
                  <a:gd name="connsiteX3" fmla="*/ 400218 w 513353"/>
                  <a:gd name="connsiteY3" fmla="*/ 83903 h 467714"/>
                  <a:gd name="connsiteX4" fmla="*/ 414592 w 513353"/>
                  <a:gd name="connsiteY4" fmla="*/ 90644 h 467714"/>
                  <a:gd name="connsiteX5" fmla="*/ 449436 w 513353"/>
                  <a:gd name="connsiteY5" fmla="*/ 105020 h 467714"/>
                  <a:gd name="connsiteX6" fmla="*/ 497305 w 513353"/>
                  <a:gd name="connsiteY6" fmla="*/ 170002 h 467714"/>
                  <a:gd name="connsiteX7" fmla="*/ 487744 w 513353"/>
                  <a:gd name="connsiteY7" fmla="*/ 250123 h 467714"/>
                  <a:gd name="connsiteX8" fmla="*/ 484793 w 513353"/>
                  <a:gd name="connsiteY8" fmla="*/ 255605 h 467714"/>
                  <a:gd name="connsiteX9" fmla="*/ 398357 w 513353"/>
                  <a:gd name="connsiteY9" fmla="*/ 255605 h 467714"/>
                  <a:gd name="connsiteX10" fmla="*/ 394379 w 513353"/>
                  <a:gd name="connsiteY10" fmla="*/ 323804 h 467714"/>
                  <a:gd name="connsiteX11" fmla="*/ 352413 w 513353"/>
                  <a:gd name="connsiteY11" fmla="*/ 377680 h 467714"/>
                  <a:gd name="connsiteX12" fmla="*/ 357867 w 513353"/>
                  <a:gd name="connsiteY12" fmla="*/ 386452 h 467714"/>
                  <a:gd name="connsiteX13" fmla="*/ 364669 w 513353"/>
                  <a:gd name="connsiteY13" fmla="*/ 385720 h 467714"/>
                  <a:gd name="connsiteX14" fmla="*/ 367750 w 513353"/>
                  <a:gd name="connsiteY14" fmla="*/ 385720 h 467714"/>
                  <a:gd name="connsiteX15" fmla="*/ 373974 w 513353"/>
                  <a:gd name="connsiteY15" fmla="*/ 386818 h 467714"/>
                  <a:gd name="connsiteX16" fmla="*/ 392646 w 513353"/>
                  <a:gd name="connsiteY16" fmla="*/ 399350 h 467714"/>
                  <a:gd name="connsiteX17" fmla="*/ 399834 w 513353"/>
                  <a:gd name="connsiteY17" fmla="*/ 420621 h 467714"/>
                  <a:gd name="connsiteX18" fmla="*/ 392710 w 513353"/>
                  <a:gd name="connsiteY18" fmla="*/ 441912 h 467714"/>
                  <a:gd name="connsiteX19" fmla="*/ 374038 w 513353"/>
                  <a:gd name="connsiteY19" fmla="*/ 454502 h 467714"/>
                  <a:gd name="connsiteX20" fmla="*/ 351643 w 513353"/>
                  <a:gd name="connsiteY20" fmla="*/ 453225 h 467714"/>
                  <a:gd name="connsiteX21" fmla="*/ 334574 w 513353"/>
                  <a:gd name="connsiteY21" fmla="*/ 438601 h 467714"/>
                  <a:gd name="connsiteX22" fmla="*/ 329826 w 513353"/>
                  <a:gd name="connsiteY22" fmla="*/ 416637 h 467714"/>
                  <a:gd name="connsiteX23" fmla="*/ 339451 w 513353"/>
                  <a:gd name="connsiteY23" fmla="*/ 396321 h 467714"/>
                  <a:gd name="connsiteX24" fmla="*/ 334189 w 513353"/>
                  <a:gd name="connsiteY24" fmla="*/ 388037 h 467714"/>
                  <a:gd name="connsiteX25" fmla="*/ 283624 w 513353"/>
                  <a:gd name="connsiteY25" fmla="*/ 398727 h 467714"/>
                  <a:gd name="connsiteX26" fmla="*/ 233381 w 513353"/>
                  <a:gd name="connsiteY26" fmla="*/ 386272 h 467714"/>
                  <a:gd name="connsiteX27" fmla="*/ 193661 w 513353"/>
                  <a:gd name="connsiteY27" fmla="*/ 353161 h 467714"/>
                  <a:gd name="connsiteX28" fmla="*/ 172421 w 513353"/>
                  <a:gd name="connsiteY28" fmla="*/ 306042 h 467714"/>
                  <a:gd name="connsiteX29" fmla="*/ 170559 w 513353"/>
                  <a:gd name="connsiteY29" fmla="*/ 293863 h 467714"/>
                  <a:gd name="connsiteX30" fmla="*/ 160614 w 513353"/>
                  <a:gd name="connsiteY30" fmla="*/ 293863 h 467714"/>
                  <a:gd name="connsiteX31" fmla="*/ 152143 w 513353"/>
                  <a:gd name="connsiteY31" fmla="*/ 307595 h 467714"/>
                  <a:gd name="connsiteX32" fmla="*/ 138475 w 513353"/>
                  <a:gd name="connsiteY32" fmla="*/ 316130 h 467714"/>
                  <a:gd name="connsiteX33" fmla="*/ 122433 w 513353"/>
                  <a:gd name="connsiteY33" fmla="*/ 317663 h 467714"/>
                  <a:gd name="connsiteX34" fmla="*/ 107418 w 513353"/>
                  <a:gd name="connsiteY34" fmla="*/ 311882 h 467714"/>
                  <a:gd name="connsiteX35" fmla="*/ 96574 w 513353"/>
                  <a:gd name="connsiteY35" fmla="*/ 299991 h 467714"/>
                  <a:gd name="connsiteX36" fmla="*/ 92146 w 513353"/>
                  <a:gd name="connsiteY36" fmla="*/ 284501 h 467714"/>
                  <a:gd name="connsiteX37" fmla="*/ 95097 w 513353"/>
                  <a:gd name="connsiteY37" fmla="*/ 268678 h 467714"/>
                  <a:gd name="connsiteX38" fmla="*/ 104851 w 513353"/>
                  <a:gd name="connsiteY38" fmla="*/ 255848 h 467714"/>
                  <a:gd name="connsiteX39" fmla="*/ 13155 w 513353"/>
                  <a:gd name="connsiteY39" fmla="*/ 255848 h 467714"/>
                  <a:gd name="connsiteX40" fmla="*/ 14053 w 513353"/>
                  <a:gd name="connsiteY40" fmla="*/ 244640 h 467714"/>
                  <a:gd name="connsiteX41" fmla="*/ 32341 w 513353"/>
                  <a:gd name="connsiteY41" fmla="*/ 190000 h 467714"/>
                  <a:gd name="connsiteX42" fmla="*/ 75013 w 513353"/>
                  <a:gd name="connsiteY42" fmla="*/ 151194 h 467714"/>
                  <a:gd name="connsiteX43" fmla="*/ 87013 w 513353"/>
                  <a:gd name="connsiteY43" fmla="*/ 141112 h 467714"/>
                  <a:gd name="connsiteX44" fmla="*/ 93493 w 513353"/>
                  <a:gd name="connsiteY44" fmla="*/ 126828 h 467714"/>
                  <a:gd name="connsiteX45" fmla="*/ 110819 w 513353"/>
                  <a:gd name="connsiteY45" fmla="*/ 89446 h 467714"/>
                  <a:gd name="connsiteX46" fmla="*/ 143545 w 513353"/>
                  <a:gd name="connsiteY46" fmla="*/ 64328 h 467714"/>
                  <a:gd name="connsiteX47" fmla="*/ 178389 w 513353"/>
                  <a:gd name="connsiteY47" fmla="*/ 57018 h 467714"/>
                  <a:gd name="connsiteX48" fmla="*/ 186410 w 513353"/>
                  <a:gd name="connsiteY48" fmla="*/ 57018 h 467714"/>
                  <a:gd name="connsiteX49" fmla="*/ 189874 w 513353"/>
                  <a:gd name="connsiteY49" fmla="*/ 57018 h 467714"/>
                  <a:gd name="connsiteX50" fmla="*/ 203157 w 513353"/>
                  <a:gd name="connsiteY50" fmla="*/ 54132 h 467714"/>
                  <a:gd name="connsiteX51" fmla="*/ 214258 w 513353"/>
                  <a:gd name="connsiteY51" fmla="*/ 46296 h 467714"/>
                  <a:gd name="connsiteX52" fmla="*/ 250514 w 513353"/>
                  <a:gd name="connsiteY52" fmla="*/ 20881 h 467714"/>
                  <a:gd name="connsiteX53" fmla="*/ 293956 w 513353"/>
                  <a:gd name="connsiteY53" fmla="*/ 12183 h 467714"/>
                  <a:gd name="connsiteX54" fmla="*/ 293956 w 513353"/>
                  <a:gd name="connsiteY54" fmla="*/ 12183 h 467714"/>
                  <a:gd name="connsiteX55" fmla="*/ 293956 w 513353"/>
                  <a:gd name="connsiteY55" fmla="*/ 0 h 467714"/>
                  <a:gd name="connsiteX56" fmla="*/ 246150 w 513353"/>
                  <a:gd name="connsiteY56" fmla="*/ 9999 h 467714"/>
                  <a:gd name="connsiteX57" fmla="*/ 206302 w 513353"/>
                  <a:gd name="connsiteY57" fmla="*/ 38255 h 467714"/>
                  <a:gd name="connsiteX58" fmla="*/ 198986 w 513353"/>
                  <a:gd name="connsiteY58" fmla="*/ 43358 h 467714"/>
                  <a:gd name="connsiteX59" fmla="*/ 190195 w 513353"/>
                  <a:gd name="connsiteY59" fmla="*/ 45078 h 467714"/>
                  <a:gd name="connsiteX60" fmla="*/ 187885 w 513353"/>
                  <a:gd name="connsiteY60" fmla="*/ 45078 h 467714"/>
                  <a:gd name="connsiteX61" fmla="*/ 178773 w 513353"/>
                  <a:gd name="connsiteY61" fmla="*/ 45078 h 467714"/>
                  <a:gd name="connsiteX62" fmla="*/ 116016 w 513353"/>
                  <a:gd name="connsiteY62" fmla="*/ 67607 h 467714"/>
                  <a:gd name="connsiteX63" fmla="*/ 81815 w 513353"/>
                  <a:gd name="connsiteY63" fmla="*/ 124757 h 467714"/>
                  <a:gd name="connsiteX64" fmla="*/ 77579 w 513353"/>
                  <a:gd name="connsiteY64" fmla="*/ 134186 h 467714"/>
                  <a:gd name="connsiteX65" fmla="*/ 69623 w 513353"/>
                  <a:gd name="connsiteY65" fmla="*/ 140839 h 467714"/>
                  <a:gd name="connsiteX66" fmla="*/ 22395 w 513353"/>
                  <a:gd name="connsiteY66" fmla="*/ 183480 h 467714"/>
                  <a:gd name="connsiteX67" fmla="*/ 1861 w 513353"/>
                  <a:gd name="connsiteY67" fmla="*/ 243665 h 467714"/>
                  <a:gd name="connsiteX68" fmla="*/ 963 w 513353"/>
                  <a:gd name="connsiteY68" fmla="*/ 254874 h 467714"/>
                  <a:gd name="connsiteX69" fmla="*/ 0 w 513353"/>
                  <a:gd name="connsiteY69" fmla="*/ 268032 h 467714"/>
                  <a:gd name="connsiteX70" fmla="*/ 82200 w 513353"/>
                  <a:gd name="connsiteY70" fmla="*/ 268032 h 467714"/>
                  <a:gd name="connsiteX71" fmla="*/ 79762 w 513353"/>
                  <a:gd name="connsiteY71" fmla="*/ 282775 h 467714"/>
                  <a:gd name="connsiteX72" fmla="*/ 87975 w 513353"/>
                  <a:gd name="connsiteY72" fmla="*/ 309501 h 467714"/>
                  <a:gd name="connsiteX73" fmla="*/ 109856 w 513353"/>
                  <a:gd name="connsiteY73" fmla="*/ 326910 h 467714"/>
                  <a:gd name="connsiteX74" fmla="*/ 137769 w 513353"/>
                  <a:gd name="connsiteY74" fmla="*/ 328918 h 467714"/>
                  <a:gd name="connsiteX75" fmla="*/ 161897 w 513353"/>
                  <a:gd name="connsiteY75" fmla="*/ 314814 h 467714"/>
                  <a:gd name="connsiteX76" fmla="*/ 207520 w 513353"/>
                  <a:gd name="connsiteY76" fmla="*/ 383808 h 467714"/>
                  <a:gd name="connsiteX77" fmla="*/ 285806 w 513353"/>
                  <a:gd name="connsiteY77" fmla="*/ 410701 h 467714"/>
                  <a:gd name="connsiteX78" fmla="*/ 319687 w 513353"/>
                  <a:gd name="connsiteY78" fmla="*/ 406190 h 467714"/>
                  <a:gd name="connsiteX79" fmla="*/ 317698 w 513353"/>
                  <a:gd name="connsiteY79" fmla="*/ 425505 h 467714"/>
                  <a:gd name="connsiteX80" fmla="*/ 323729 w 513353"/>
                  <a:gd name="connsiteY80" fmla="*/ 443959 h 467714"/>
                  <a:gd name="connsiteX81" fmla="*/ 341055 w 513353"/>
                  <a:gd name="connsiteY81" fmla="*/ 461362 h 467714"/>
                  <a:gd name="connsiteX82" fmla="*/ 364797 w 513353"/>
                  <a:gd name="connsiteY82" fmla="*/ 467715 h 467714"/>
                  <a:gd name="connsiteX83" fmla="*/ 388219 w 513353"/>
                  <a:gd name="connsiteY83" fmla="*/ 461503 h 467714"/>
                  <a:gd name="connsiteX84" fmla="*/ 402144 w 513353"/>
                  <a:gd name="connsiteY84" fmla="*/ 449388 h 467714"/>
                  <a:gd name="connsiteX85" fmla="*/ 410421 w 513353"/>
                  <a:gd name="connsiteY85" fmla="*/ 432852 h 467714"/>
                  <a:gd name="connsiteX86" fmla="*/ 411705 w 513353"/>
                  <a:gd name="connsiteY86" fmla="*/ 414436 h 467714"/>
                  <a:gd name="connsiteX87" fmla="*/ 405801 w 513353"/>
                  <a:gd name="connsiteY87" fmla="*/ 396930 h 467714"/>
                  <a:gd name="connsiteX88" fmla="*/ 393673 w 513353"/>
                  <a:gd name="connsiteY88" fmla="*/ 383012 h 467714"/>
                  <a:gd name="connsiteX89" fmla="*/ 377118 w 513353"/>
                  <a:gd name="connsiteY89" fmla="*/ 374882 h 467714"/>
                  <a:gd name="connsiteX90" fmla="*/ 375064 w 513353"/>
                  <a:gd name="connsiteY90" fmla="*/ 374273 h 467714"/>
                  <a:gd name="connsiteX91" fmla="*/ 403684 w 513353"/>
                  <a:gd name="connsiteY91" fmla="*/ 332435 h 467714"/>
                  <a:gd name="connsiteX92" fmla="*/ 413822 w 513353"/>
                  <a:gd name="connsiteY92" fmla="*/ 282775 h 467714"/>
                  <a:gd name="connsiteX93" fmla="*/ 412859 w 513353"/>
                  <a:gd name="connsiteY93" fmla="*/ 268032 h 467714"/>
                  <a:gd name="connsiteX94" fmla="*/ 492107 w 513353"/>
                  <a:gd name="connsiteY94" fmla="*/ 268032 h 467714"/>
                  <a:gd name="connsiteX95" fmla="*/ 495508 w 513353"/>
                  <a:gd name="connsiteY95" fmla="*/ 261697 h 467714"/>
                  <a:gd name="connsiteX96" fmla="*/ 498461 w 513353"/>
                  <a:gd name="connsiteY96" fmla="*/ 256214 h 467714"/>
                  <a:gd name="connsiteX97" fmla="*/ 513283 w 513353"/>
                  <a:gd name="connsiteY97" fmla="*/ 202190 h 467714"/>
                  <a:gd name="connsiteX98" fmla="*/ 502311 w 513353"/>
                  <a:gd name="connsiteY98" fmla="*/ 147251 h 467714"/>
                  <a:gd name="connsiteX99" fmla="*/ 467916 w 513353"/>
                  <a:gd name="connsiteY99" fmla="*/ 103012 h 467714"/>
                  <a:gd name="connsiteX100" fmla="*/ 417352 w 513353"/>
                  <a:gd name="connsiteY100" fmla="*/ 78826 h 467714"/>
                  <a:gd name="connsiteX101" fmla="*/ 407855 w 513353"/>
                  <a:gd name="connsiteY101" fmla="*/ 74522 h 467714"/>
                  <a:gd name="connsiteX102" fmla="*/ 401053 w 513353"/>
                  <a:gd name="connsiteY102" fmla="*/ 66642 h 467714"/>
                  <a:gd name="connsiteX103" fmla="*/ 357033 w 513353"/>
                  <a:gd name="connsiteY103" fmla="*/ 18002 h 467714"/>
                  <a:gd name="connsiteX104" fmla="*/ 293956 w 513353"/>
                  <a:gd name="connsiteY104" fmla="*/ 0 h 467714"/>
                  <a:gd name="connsiteX105" fmla="*/ 293956 w 513353"/>
                  <a:gd name="connsiteY105" fmla="*/ 0 h 46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3353" h="467714">
                    <a:moveTo>
                      <a:pt x="293956" y="12183"/>
                    </a:moveTo>
                    <a:cubicBezTo>
                      <a:pt x="313976" y="12101"/>
                      <a:pt x="333612" y="17630"/>
                      <a:pt x="350616" y="28140"/>
                    </a:cubicBezTo>
                    <a:cubicBezTo>
                      <a:pt x="367621" y="38652"/>
                      <a:pt x="381353" y="53722"/>
                      <a:pt x="390209" y="71638"/>
                    </a:cubicBezTo>
                    <a:cubicBezTo>
                      <a:pt x="392583" y="76423"/>
                      <a:pt x="395983" y="80615"/>
                      <a:pt x="400218" y="83903"/>
                    </a:cubicBezTo>
                    <a:cubicBezTo>
                      <a:pt x="404454" y="87192"/>
                      <a:pt x="409331" y="89495"/>
                      <a:pt x="414592" y="90644"/>
                    </a:cubicBezTo>
                    <a:cubicBezTo>
                      <a:pt x="426913" y="93425"/>
                      <a:pt x="438719" y="98287"/>
                      <a:pt x="449436" y="105020"/>
                    </a:cubicBezTo>
                    <a:cubicBezTo>
                      <a:pt x="473114" y="119813"/>
                      <a:pt x="490183" y="143048"/>
                      <a:pt x="497305" y="170002"/>
                    </a:cubicBezTo>
                    <a:cubicBezTo>
                      <a:pt x="504428" y="196956"/>
                      <a:pt x="501027" y="225605"/>
                      <a:pt x="487744" y="250123"/>
                    </a:cubicBezTo>
                    <a:lnTo>
                      <a:pt x="484793" y="255605"/>
                    </a:lnTo>
                    <a:lnTo>
                      <a:pt x="398357" y="255605"/>
                    </a:lnTo>
                    <a:cubicBezTo>
                      <a:pt x="404004" y="278212"/>
                      <a:pt x="402593" y="302000"/>
                      <a:pt x="394379" y="323804"/>
                    </a:cubicBezTo>
                    <a:cubicBezTo>
                      <a:pt x="386166" y="345609"/>
                      <a:pt x="371535" y="364404"/>
                      <a:pt x="352413" y="377680"/>
                    </a:cubicBezTo>
                    <a:lnTo>
                      <a:pt x="357867" y="386452"/>
                    </a:lnTo>
                    <a:cubicBezTo>
                      <a:pt x="360113" y="385971"/>
                      <a:pt x="362423" y="385727"/>
                      <a:pt x="364669" y="385720"/>
                    </a:cubicBezTo>
                    <a:lnTo>
                      <a:pt x="367750" y="385720"/>
                    </a:lnTo>
                    <a:cubicBezTo>
                      <a:pt x="369867" y="385906"/>
                      <a:pt x="371920" y="386272"/>
                      <a:pt x="373974" y="386818"/>
                    </a:cubicBezTo>
                    <a:cubicBezTo>
                      <a:pt x="381417" y="388839"/>
                      <a:pt x="387962" y="393241"/>
                      <a:pt x="392646" y="399350"/>
                    </a:cubicBezTo>
                    <a:cubicBezTo>
                      <a:pt x="397331" y="405458"/>
                      <a:pt x="399834" y="412928"/>
                      <a:pt x="399834" y="420621"/>
                    </a:cubicBezTo>
                    <a:cubicBezTo>
                      <a:pt x="399897" y="428309"/>
                      <a:pt x="397331" y="435791"/>
                      <a:pt x="392710" y="441912"/>
                    </a:cubicBezTo>
                    <a:cubicBezTo>
                      <a:pt x="388026" y="448034"/>
                      <a:pt x="381481" y="452455"/>
                      <a:pt x="374038" y="454502"/>
                    </a:cubicBezTo>
                    <a:cubicBezTo>
                      <a:pt x="366658" y="456543"/>
                      <a:pt x="358766" y="456094"/>
                      <a:pt x="351643" y="453225"/>
                    </a:cubicBezTo>
                    <a:cubicBezTo>
                      <a:pt x="344456" y="450351"/>
                      <a:pt x="338488" y="445217"/>
                      <a:pt x="334574" y="438601"/>
                    </a:cubicBezTo>
                    <a:cubicBezTo>
                      <a:pt x="330596" y="431992"/>
                      <a:pt x="328992" y="424273"/>
                      <a:pt x="329826" y="416637"/>
                    </a:cubicBezTo>
                    <a:cubicBezTo>
                      <a:pt x="330724" y="408994"/>
                      <a:pt x="334125" y="401859"/>
                      <a:pt x="339451" y="396321"/>
                    </a:cubicBezTo>
                    <a:lnTo>
                      <a:pt x="334189" y="388037"/>
                    </a:lnTo>
                    <a:cubicBezTo>
                      <a:pt x="318339" y="395378"/>
                      <a:pt x="301079" y="399035"/>
                      <a:pt x="283624" y="398727"/>
                    </a:cubicBezTo>
                    <a:cubicBezTo>
                      <a:pt x="266171" y="398426"/>
                      <a:pt x="248974" y="394165"/>
                      <a:pt x="233381" y="386272"/>
                    </a:cubicBezTo>
                    <a:cubicBezTo>
                      <a:pt x="217851" y="378379"/>
                      <a:pt x="204248" y="367054"/>
                      <a:pt x="193661" y="353161"/>
                    </a:cubicBezTo>
                    <a:cubicBezTo>
                      <a:pt x="183137" y="339262"/>
                      <a:pt x="175822" y="323156"/>
                      <a:pt x="172421" y="306042"/>
                    </a:cubicBezTo>
                    <a:cubicBezTo>
                      <a:pt x="171586" y="302025"/>
                      <a:pt x="170945" y="297957"/>
                      <a:pt x="170559" y="293863"/>
                    </a:cubicBezTo>
                    <a:lnTo>
                      <a:pt x="160614" y="293863"/>
                    </a:lnTo>
                    <a:cubicBezTo>
                      <a:pt x="158881" y="299029"/>
                      <a:pt x="155994" y="303732"/>
                      <a:pt x="152143" y="307595"/>
                    </a:cubicBezTo>
                    <a:cubicBezTo>
                      <a:pt x="148357" y="311458"/>
                      <a:pt x="143673" y="314384"/>
                      <a:pt x="138475" y="316130"/>
                    </a:cubicBezTo>
                    <a:cubicBezTo>
                      <a:pt x="133342" y="317875"/>
                      <a:pt x="127888" y="318401"/>
                      <a:pt x="122433" y="317663"/>
                    </a:cubicBezTo>
                    <a:cubicBezTo>
                      <a:pt x="117043" y="316925"/>
                      <a:pt x="111909" y="314949"/>
                      <a:pt x="107418" y="311882"/>
                    </a:cubicBezTo>
                    <a:cubicBezTo>
                      <a:pt x="102926" y="308814"/>
                      <a:pt x="99204" y="304740"/>
                      <a:pt x="96574" y="299991"/>
                    </a:cubicBezTo>
                    <a:cubicBezTo>
                      <a:pt x="93878" y="295243"/>
                      <a:pt x="92403" y="289936"/>
                      <a:pt x="92146" y="284501"/>
                    </a:cubicBezTo>
                    <a:cubicBezTo>
                      <a:pt x="91889" y="279072"/>
                      <a:pt x="92916" y="273651"/>
                      <a:pt x="95097" y="268678"/>
                    </a:cubicBezTo>
                    <a:cubicBezTo>
                      <a:pt x="97344" y="263705"/>
                      <a:pt x="100680" y="259313"/>
                      <a:pt x="104851" y="255848"/>
                    </a:cubicBezTo>
                    <a:lnTo>
                      <a:pt x="13155" y="255848"/>
                    </a:lnTo>
                    <a:lnTo>
                      <a:pt x="14053" y="244640"/>
                    </a:lnTo>
                    <a:cubicBezTo>
                      <a:pt x="15401" y="225163"/>
                      <a:pt x="21689" y="206354"/>
                      <a:pt x="32341" y="190000"/>
                    </a:cubicBezTo>
                    <a:cubicBezTo>
                      <a:pt x="42993" y="173644"/>
                      <a:pt x="57687" y="160286"/>
                      <a:pt x="75013" y="151194"/>
                    </a:cubicBezTo>
                    <a:cubicBezTo>
                      <a:pt x="79697" y="148774"/>
                      <a:pt x="83804" y="145329"/>
                      <a:pt x="87013" y="141112"/>
                    </a:cubicBezTo>
                    <a:cubicBezTo>
                      <a:pt x="90221" y="136896"/>
                      <a:pt x="92467" y="132014"/>
                      <a:pt x="93493" y="126828"/>
                    </a:cubicBezTo>
                    <a:cubicBezTo>
                      <a:pt x="96188" y="113154"/>
                      <a:pt x="102156" y="100329"/>
                      <a:pt x="110819" y="89446"/>
                    </a:cubicBezTo>
                    <a:cubicBezTo>
                      <a:pt x="119546" y="78563"/>
                      <a:pt x="130775" y="69945"/>
                      <a:pt x="143545" y="64328"/>
                    </a:cubicBezTo>
                    <a:cubicBezTo>
                      <a:pt x="154517" y="59541"/>
                      <a:pt x="166389" y="57053"/>
                      <a:pt x="178389" y="57018"/>
                    </a:cubicBezTo>
                    <a:lnTo>
                      <a:pt x="186410" y="57018"/>
                    </a:lnTo>
                    <a:lnTo>
                      <a:pt x="189874" y="57018"/>
                    </a:lnTo>
                    <a:cubicBezTo>
                      <a:pt x="194431" y="56955"/>
                      <a:pt x="198922" y="55973"/>
                      <a:pt x="203157" y="54132"/>
                    </a:cubicBezTo>
                    <a:cubicBezTo>
                      <a:pt x="207329" y="52290"/>
                      <a:pt x="211114" y="49625"/>
                      <a:pt x="214258" y="46296"/>
                    </a:cubicBezTo>
                    <a:cubicBezTo>
                      <a:pt x="224461" y="35407"/>
                      <a:pt x="236782" y="26753"/>
                      <a:pt x="250514" y="20881"/>
                    </a:cubicBezTo>
                    <a:cubicBezTo>
                      <a:pt x="264246" y="15009"/>
                      <a:pt x="279068" y="12048"/>
                      <a:pt x="293956" y="12183"/>
                    </a:cubicBezTo>
                    <a:lnTo>
                      <a:pt x="293956" y="12183"/>
                    </a:lnTo>
                    <a:close/>
                    <a:moveTo>
                      <a:pt x="293956" y="0"/>
                    </a:moveTo>
                    <a:cubicBezTo>
                      <a:pt x="277528" y="13"/>
                      <a:pt x="261229" y="3417"/>
                      <a:pt x="246150" y="9999"/>
                    </a:cubicBezTo>
                    <a:cubicBezTo>
                      <a:pt x="231071" y="16581"/>
                      <a:pt x="217531" y="26201"/>
                      <a:pt x="206302" y="38255"/>
                    </a:cubicBezTo>
                    <a:cubicBezTo>
                      <a:pt x="204248" y="40445"/>
                      <a:pt x="201745" y="42183"/>
                      <a:pt x="198986" y="43358"/>
                    </a:cubicBezTo>
                    <a:cubicBezTo>
                      <a:pt x="196227" y="44532"/>
                      <a:pt x="193211" y="45118"/>
                      <a:pt x="190195" y="45078"/>
                    </a:cubicBezTo>
                    <a:lnTo>
                      <a:pt x="187885" y="45078"/>
                    </a:lnTo>
                    <a:cubicBezTo>
                      <a:pt x="184870" y="44896"/>
                      <a:pt x="181789" y="44896"/>
                      <a:pt x="178773" y="45078"/>
                    </a:cubicBezTo>
                    <a:cubicBezTo>
                      <a:pt x="155865" y="45119"/>
                      <a:pt x="133727" y="53081"/>
                      <a:pt x="116016" y="67607"/>
                    </a:cubicBezTo>
                    <a:cubicBezTo>
                      <a:pt x="98370" y="82134"/>
                      <a:pt x="86242" y="102328"/>
                      <a:pt x="81815" y="124757"/>
                    </a:cubicBezTo>
                    <a:cubicBezTo>
                      <a:pt x="81109" y="128180"/>
                      <a:pt x="79633" y="131403"/>
                      <a:pt x="77579" y="134186"/>
                    </a:cubicBezTo>
                    <a:cubicBezTo>
                      <a:pt x="75462" y="136971"/>
                      <a:pt x="72703" y="139244"/>
                      <a:pt x="69623" y="140839"/>
                    </a:cubicBezTo>
                    <a:cubicBezTo>
                      <a:pt x="50501" y="150814"/>
                      <a:pt x="34266" y="165489"/>
                      <a:pt x="22395" y="183480"/>
                    </a:cubicBezTo>
                    <a:cubicBezTo>
                      <a:pt x="10524" y="201470"/>
                      <a:pt x="3465" y="222184"/>
                      <a:pt x="1861" y="243665"/>
                    </a:cubicBezTo>
                    <a:lnTo>
                      <a:pt x="963" y="254874"/>
                    </a:lnTo>
                    <a:lnTo>
                      <a:pt x="0" y="268032"/>
                    </a:lnTo>
                    <a:lnTo>
                      <a:pt x="82200" y="268032"/>
                    </a:lnTo>
                    <a:cubicBezTo>
                      <a:pt x="80596" y="272784"/>
                      <a:pt x="79762" y="277763"/>
                      <a:pt x="79762" y="282775"/>
                    </a:cubicBezTo>
                    <a:cubicBezTo>
                      <a:pt x="79697" y="292304"/>
                      <a:pt x="82585" y="301621"/>
                      <a:pt x="87975" y="309501"/>
                    </a:cubicBezTo>
                    <a:cubicBezTo>
                      <a:pt x="93365" y="317374"/>
                      <a:pt x="100937" y="323445"/>
                      <a:pt x="109856" y="326910"/>
                    </a:cubicBezTo>
                    <a:cubicBezTo>
                      <a:pt x="118712" y="330375"/>
                      <a:pt x="128465" y="331074"/>
                      <a:pt x="137769" y="328918"/>
                    </a:cubicBezTo>
                    <a:cubicBezTo>
                      <a:pt x="147074" y="326756"/>
                      <a:pt x="155480" y="321841"/>
                      <a:pt x="161897" y="314814"/>
                    </a:cubicBezTo>
                    <a:cubicBezTo>
                      <a:pt x="169084" y="342208"/>
                      <a:pt x="185126" y="366463"/>
                      <a:pt x="207520" y="383808"/>
                    </a:cubicBezTo>
                    <a:cubicBezTo>
                      <a:pt x="229979" y="401146"/>
                      <a:pt x="257444" y="410598"/>
                      <a:pt x="285806" y="410701"/>
                    </a:cubicBezTo>
                    <a:cubicBezTo>
                      <a:pt x="297228" y="410675"/>
                      <a:pt x="308650" y="409161"/>
                      <a:pt x="319687" y="406190"/>
                    </a:cubicBezTo>
                    <a:cubicBezTo>
                      <a:pt x="317698" y="412414"/>
                      <a:pt x="316992" y="418998"/>
                      <a:pt x="317698" y="425505"/>
                    </a:cubicBezTo>
                    <a:cubicBezTo>
                      <a:pt x="318404" y="432011"/>
                      <a:pt x="320457" y="438300"/>
                      <a:pt x="323729" y="443959"/>
                    </a:cubicBezTo>
                    <a:cubicBezTo>
                      <a:pt x="327900" y="451185"/>
                      <a:pt x="333868" y="457191"/>
                      <a:pt x="341055" y="461362"/>
                    </a:cubicBezTo>
                    <a:cubicBezTo>
                      <a:pt x="348306" y="465533"/>
                      <a:pt x="356456" y="467727"/>
                      <a:pt x="364797" y="467715"/>
                    </a:cubicBezTo>
                    <a:cubicBezTo>
                      <a:pt x="373011" y="467747"/>
                      <a:pt x="381096" y="465604"/>
                      <a:pt x="388219" y="461503"/>
                    </a:cubicBezTo>
                    <a:cubicBezTo>
                      <a:pt x="393609" y="458417"/>
                      <a:pt x="398357" y="454303"/>
                      <a:pt x="402144" y="449388"/>
                    </a:cubicBezTo>
                    <a:cubicBezTo>
                      <a:pt x="405994" y="444473"/>
                      <a:pt x="408753" y="438852"/>
                      <a:pt x="410421" y="432852"/>
                    </a:cubicBezTo>
                    <a:cubicBezTo>
                      <a:pt x="412025" y="426859"/>
                      <a:pt x="412475" y="420596"/>
                      <a:pt x="411705" y="414436"/>
                    </a:cubicBezTo>
                    <a:cubicBezTo>
                      <a:pt x="410871" y="408269"/>
                      <a:pt x="408881" y="402321"/>
                      <a:pt x="405801" y="396930"/>
                    </a:cubicBezTo>
                    <a:cubicBezTo>
                      <a:pt x="402721" y="391534"/>
                      <a:pt x="398614" y="386798"/>
                      <a:pt x="393673" y="383012"/>
                    </a:cubicBezTo>
                    <a:cubicBezTo>
                      <a:pt x="388796" y="379226"/>
                      <a:pt x="383149" y="376461"/>
                      <a:pt x="377118" y="374882"/>
                    </a:cubicBezTo>
                    <a:lnTo>
                      <a:pt x="375064" y="374273"/>
                    </a:lnTo>
                    <a:cubicBezTo>
                      <a:pt x="387321" y="362376"/>
                      <a:pt x="397010" y="348150"/>
                      <a:pt x="403684" y="332435"/>
                    </a:cubicBezTo>
                    <a:cubicBezTo>
                      <a:pt x="410357" y="316726"/>
                      <a:pt x="413822" y="299837"/>
                      <a:pt x="413822" y="282775"/>
                    </a:cubicBezTo>
                    <a:cubicBezTo>
                      <a:pt x="413822" y="277847"/>
                      <a:pt x="413501" y="272922"/>
                      <a:pt x="412859" y="268032"/>
                    </a:cubicBezTo>
                    <a:lnTo>
                      <a:pt x="492107" y="268032"/>
                    </a:lnTo>
                    <a:lnTo>
                      <a:pt x="495508" y="261697"/>
                    </a:lnTo>
                    <a:lnTo>
                      <a:pt x="498461" y="256214"/>
                    </a:lnTo>
                    <a:cubicBezTo>
                      <a:pt x="507508" y="239600"/>
                      <a:pt x="512577" y="221103"/>
                      <a:pt x="513283" y="202190"/>
                    </a:cubicBezTo>
                    <a:cubicBezTo>
                      <a:pt x="513925" y="183276"/>
                      <a:pt x="510203" y="164466"/>
                      <a:pt x="502311" y="147251"/>
                    </a:cubicBezTo>
                    <a:cubicBezTo>
                      <a:pt x="494482" y="130036"/>
                      <a:pt x="482675" y="114890"/>
                      <a:pt x="467916" y="103012"/>
                    </a:cubicBezTo>
                    <a:cubicBezTo>
                      <a:pt x="453222" y="91135"/>
                      <a:pt x="435896" y="82854"/>
                      <a:pt x="417352" y="78826"/>
                    </a:cubicBezTo>
                    <a:cubicBezTo>
                      <a:pt x="413951" y="78093"/>
                      <a:pt x="410678" y="76625"/>
                      <a:pt x="407855" y="74522"/>
                    </a:cubicBezTo>
                    <a:cubicBezTo>
                      <a:pt x="405031" y="72419"/>
                      <a:pt x="402721" y="69731"/>
                      <a:pt x="401053" y="66642"/>
                    </a:cubicBezTo>
                    <a:cubicBezTo>
                      <a:pt x="391235" y="46636"/>
                      <a:pt x="375963" y="29784"/>
                      <a:pt x="357033" y="18002"/>
                    </a:cubicBezTo>
                    <a:cubicBezTo>
                      <a:pt x="338103" y="6221"/>
                      <a:pt x="316286" y="-17"/>
                      <a:pt x="293956" y="0"/>
                    </a:cubicBezTo>
                    <a:lnTo>
                      <a:pt x="293956" y="0"/>
                    </a:lnTo>
                    <a:close/>
                  </a:path>
                </a:pathLst>
              </a:custGeom>
              <a:solidFill>
                <a:srgbClr val="FFFFFF"/>
              </a:solidFill>
              <a:ln w="641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79F9482-AD18-40C5-8F53-A305625C3BC9}"/>
                  </a:ext>
                </a:extLst>
              </p:cNvPr>
              <p:cNvSpPr/>
              <p:nvPr/>
            </p:nvSpPr>
            <p:spPr>
              <a:xfrm>
                <a:off x="10084388" y="2370287"/>
                <a:ext cx="487918" cy="243666"/>
              </a:xfrm>
              <a:custGeom>
                <a:avLst/>
                <a:gdLst>
                  <a:gd name="connsiteX0" fmla="*/ 436410 w 487918"/>
                  <a:gd name="connsiteY0" fmla="*/ 92838 h 243666"/>
                  <a:gd name="connsiteX1" fmla="*/ 401437 w 487918"/>
                  <a:gd name="connsiteY1" fmla="*/ 78462 h 243666"/>
                  <a:gd name="connsiteX2" fmla="*/ 387064 w 487918"/>
                  <a:gd name="connsiteY2" fmla="*/ 71721 h 243666"/>
                  <a:gd name="connsiteX3" fmla="*/ 377054 w 487918"/>
                  <a:gd name="connsiteY3" fmla="*/ 59456 h 243666"/>
                  <a:gd name="connsiteX4" fmla="*/ 337462 w 487918"/>
                  <a:gd name="connsiteY4" fmla="*/ 15959 h 243666"/>
                  <a:gd name="connsiteX5" fmla="*/ 280801 w 487918"/>
                  <a:gd name="connsiteY5" fmla="*/ 1 h 243666"/>
                  <a:gd name="connsiteX6" fmla="*/ 237872 w 487918"/>
                  <a:gd name="connsiteY6" fmla="*/ 9006 h 243666"/>
                  <a:gd name="connsiteX7" fmla="*/ 202066 w 487918"/>
                  <a:gd name="connsiteY7" fmla="*/ 34358 h 243666"/>
                  <a:gd name="connsiteX8" fmla="*/ 189104 w 487918"/>
                  <a:gd name="connsiteY8" fmla="*/ 42943 h 243666"/>
                  <a:gd name="connsiteX9" fmla="*/ 173639 w 487918"/>
                  <a:gd name="connsiteY9" fmla="*/ 44835 h 243666"/>
                  <a:gd name="connsiteX10" fmla="*/ 130711 w 487918"/>
                  <a:gd name="connsiteY10" fmla="*/ 51780 h 243666"/>
                  <a:gd name="connsiteX11" fmla="*/ 98049 w 487918"/>
                  <a:gd name="connsiteY11" fmla="*/ 76898 h 243666"/>
                  <a:gd name="connsiteX12" fmla="*/ 80724 w 487918"/>
                  <a:gd name="connsiteY12" fmla="*/ 114280 h 243666"/>
                  <a:gd name="connsiteX13" fmla="*/ 74243 w 487918"/>
                  <a:gd name="connsiteY13" fmla="*/ 128565 h 243666"/>
                  <a:gd name="connsiteX14" fmla="*/ 62179 w 487918"/>
                  <a:gd name="connsiteY14" fmla="*/ 138647 h 243666"/>
                  <a:gd name="connsiteX15" fmla="*/ 19571 w 487918"/>
                  <a:gd name="connsiteY15" fmla="*/ 177452 h 243666"/>
                  <a:gd name="connsiteX16" fmla="*/ 1219 w 487918"/>
                  <a:gd name="connsiteY16" fmla="*/ 232092 h 243666"/>
                  <a:gd name="connsiteX17" fmla="*/ 0 w 487918"/>
                  <a:gd name="connsiteY17" fmla="*/ 243667 h 243666"/>
                  <a:gd name="connsiteX18" fmla="*/ 70841 w 487918"/>
                  <a:gd name="connsiteY18" fmla="*/ 243667 h 243666"/>
                  <a:gd name="connsiteX19" fmla="*/ 96573 w 487918"/>
                  <a:gd name="connsiteY19" fmla="*/ 222468 h 243666"/>
                  <a:gd name="connsiteX20" fmla="*/ 23421 w 487918"/>
                  <a:gd name="connsiteY20" fmla="*/ 222468 h 243666"/>
                  <a:gd name="connsiteX21" fmla="*/ 40426 w 487918"/>
                  <a:gd name="connsiteY21" fmla="*/ 184386 h 243666"/>
                  <a:gd name="connsiteX22" fmla="*/ 72189 w 487918"/>
                  <a:gd name="connsiteY22" fmla="*/ 157409 h 243666"/>
                  <a:gd name="connsiteX23" fmla="*/ 91312 w 487918"/>
                  <a:gd name="connsiteY23" fmla="*/ 141207 h 243666"/>
                  <a:gd name="connsiteX24" fmla="*/ 101450 w 487918"/>
                  <a:gd name="connsiteY24" fmla="*/ 118301 h 243666"/>
                  <a:gd name="connsiteX25" fmla="*/ 114605 w 487918"/>
                  <a:gd name="connsiteY25" fmla="*/ 90015 h 243666"/>
                  <a:gd name="connsiteX26" fmla="*/ 139374 w 487918"/>
                  <a:gd name="connsiteY26" fmla="*/ 71030 h 243666"/>
                  <a:gd name="connsiteX27" fmla="*/ 171842 w 487918"/>
                  <a:gd name="connsiteY27" fmla="*/ 65669 h 243666"/>
                  <a:gd name="connsiteX28" fmla="*/ 196611 w 487918"/>
                  <a:gd name="connsiteY28" fmla="*/ 62541 h 243666"/>
                  <a:gd name="connsiteX29" fmla="*/ 217403 w 487918"/>
                  <a:gd name="connsiteY29" fmla="*/ 48734 h 243666"/>
                  <a:gd name="connsiteX30" fmla="*/ 246278 w 487918"/>
                  <a:gd name="connsiteY30" fmla="*/ 28323 h 243666"/>
                  <a:gd name="connsiteX31" fmla="*/ 280801 w 487918"/>
                  <a:gd name="connsiteY31" fmla="*/ 21078 h 243666"/>
                  <a:gd name="connsiteX32" fmla="*/ 326361 w 487918"/>
                  <a:gd name="connsiteY32" fmla="*/ 33821 h 243666"/>
                  <a:gd name="connsiteX33" fmla="*/ 358124 w 487918"/>
                  <a:gd name="connsiteY33" fmla="*/ 68837 h 243666"/>
                  <a:gd name="connsiteX34" fmla="*/ 374166 w 487918"/>
                  <a:gd name="connsiteY34" fmla="*/ 88334 h 243666"/>
                  <a:gd name="connsiteX35" fmla="*/ 397010 w 487918"/>
                  <a:gd name="connsiteY35" fmla="*/ 99051 h 243666"/>
                  <a:gd name="connsiteX36" fmla="*/ 425180 w 487918"/>
                  <a:gd name="connsiteY36" fmla="*/ 111234 h 243666"/>
                  <a:gd name="connsiteX37" fmla="*/ 462910 w 487918"/>
                  <a:gd name="connsiteY37" fmla="*/ 160939 h 243666"/>
                  <a:gd name="connsiteX38" fmla="*/ 458868 w 487918"/>
                  <a:gd name="connsiteY38" fmla="*/ 223199 h 243666"/>
                  <a:gd name="connsiteX39" fmla="*/ 395085 w 487918"/>
                  <a:gd name="connsiteY39" fmla="*/ 223199 h 243666"/>
                  <a:gd name="connsiteX40" fmla="*/ 401437 w 487918"/>
                  <a:gd name="connsiteY40" fmla="*/ 243667 h 243666"/>
                  <a:gd name="connsiteX41" fmla="*/ 471638 w 487918"/>
                  <a:gd name="connsiteY41" fmla="*/ 243667 h 243666"/>
                  <a:gd name="connsiteX42" fmla="*/ 474589 w 487918"/>
                  <a:gd name="connsiteY42" fmla="*/ 238184 h 243666"/>
                  <a:gd name="connsiteX43" fmla="*/ 484343 w 487918"/>
                  <a:gd name="connsiteY43" fmla="*/ 157952 h 243666"/>
                  <a:gd name="connsiteX44" fmla="*/ 436410 w 487918"/>
                  <a:gd name="connsiteY44" fmla="*/ 92838 h 243666"/>
                  <a:gd name="connsiteX45" fmla="*/ 436410 w 487918"/>
                  <a:gd name="connsiteY45" fmla="*/ 92838 h 24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87918" h="243666">
                    <a:moveTo>
                      <a:pt x="436410" y="92838"/>
                    </a:moveTo>
                    <a:cubicBezTo>
                      <a:pt x="425629" y="86092"/>
                      <a:pt x="413822" y="81230"/>
                      <a:pt x="401437" y="78462"/>
                    </a:cubicBezTo>
                    <a:cubicBezTo>
                      <a:pt x="396176" y="77313"/>
                      <a:pt x="391299" y="75010"/>
                      <a:pt x="387064" y="71721"/>
                    </a:cubicBezTo>
                    <a:cubicBezTo>
                      <a:pt x="382828" y="68433"/>
                      <a:pt x="379428" y="64241"/>
                      <a:pt x="377054" y="59456"/>
                    </a:cubicBezTo>
                    <a:cubicBezTo>
                      <a:pt x="368198" y="41540"/>
                      <a:pt x="354466" y="26470"/>
                      <a:pt x="337462" y="15959"/>
                    </a:cubicBezTo>
                    <a:cubicBezTo>
                      <a:pt x="320457" y="5448"/>
                      <a:pt x="300822" y="-81"/>
                      <a:pt x="280801" y="1"/>
                    </a:cubicBezTo>
                    <a:cubicBezTo>
                      <a:pt x="266042" y="31"/>
                      <a:pt x="251411" y="3096"/>
                      <a:pt x="237872" y="9006"/>
                    </a:cubicBezTo>
                    <a:cubicBezTo>
                      <a:pt x="224333" y="14916"/>
                      <a:pt x="212140" y="23545"/>
                      <a:pt x="202066" y="34358"/>
                    </a:cubicBezTo>
                    <a:cubicBezTo>
                      <a:pt x="198472" y="38186"/>
                      <a:pt x="194045" y="41124"/>
                      <a:pt x="189104" y="42943"/>
                    </a:cubicBezTo>
                    <a:cubicBezTo>
                      <a:pt x="184163" y="44762"/>
                      <a:pt x="178902" y="45410"/>
                      <a:pt x="173639" y="44835"/>
                    </a:cubicBezTo>
                    <a:cubicBezTo>
                      <a:pt x="159009" y="43523"/>
                      <a:pt x="144250" y="45911"/>
                      <a:pt x="130711" y="51780"/>
                    </a:cubicBezTo>
                    <a:cubicBezTo>
                      <a:pt x="117942" y="57398"/>
                      <a:pt x="106776" y="66015"/>
                      <a:pt x="98049" y="76898"/>
                    </a:cubicBezTo>
                    <a:cubicBezTo>
                      <a:pt x="89322" y="87781"/>
                      <a:pt x="83419" y="100607"/>
                      <a:pt x="80724" y="114280"/>
                    </a:cubicBezTo>
                    <a:cubicBezTo>
                      <a:pt x="79697" y="119467"/>
                      <a:pt x="77451" y="124348"/>
                      <a:pt x="74243" y="128565"/>
                    </a:cubicBezTo>
                    <a:cubicBezTo>
                      <a:pt x="71034" y="132781"/>
                      <a:pt x="66927" y="136227"/>
                      <a:pt x="62179" y="138647"/>
                    </a:cubicBezTo>
                    <a:cubicBezTo>
                      <a:pt x="44918" y="147739"/>
                      <a:pt x="30223" y="161097"/>
                      <a:pt x="19571" y="177452"/>
                    </a:cubicBezTo>
                    <a:cubicBezTo>
                      <a:pt x="8919" y="193807"/>
                      <a:pt x="2566" y="212616"/>
                      <a:pt x="1219" y="232092"/>
                    </a:cubicBezTo>
                    <a:lnTo>
                      <a:pt x="0" y="243667"/>
                    </a:lnTo>
                    <a:lnTo>
                      <a:pt x="70841" y="243667"/>
                    </a:lnTo>
                    <a:cubicBezTo>
                      <a:pt x="76809" y="233936"/>
                      <a:pt x="85921" y="226476"/>
                      <a:pt x="96573" y="222468"/>
                    </a:cubicBezTo>
                    <a:lnTo>
                      <a:pt x="23421" y="222468"/>
                    </a:lnTo>
                    <a:cubicBezTo>
                      <a:pt x="26180" y="208663"/>
                      <a:pt x="31956" y="195648"/>
                      <a:pt x="40426" y="184386"/>
                    </a:cubicBezTo>
                    <a:cubicBezTo>
                      <a:pt x="48832" y="173124"/>
                      <a:pt x="59740" y="163904"/>
                      <a:pt x="72189" y="157409"/>
                    </a:cubicBezTo>
                    <a:cubicBezTo>
                      <a:pt x="79697" y="153519"/>
                      <a:pt x="86242" y="147980"/>
                      <a:pt x="91312" y="141207"/>
                    </a:cubicBezTo>
                    <a:cubicBezTo>
                      <a:pt x="96380" y="134434"/>
                      <a:pt x="99846" y="126603"/>
                      <a:pt x="101450" y="118301"/>
                    </a:cubicBezTo>
                    <a:cubicBezTo>
                      <a:pt x="103504" y="107951"/>
                      <a:pt x="107995" y="98246"/>
                      <a:pt x="114605" y="90015"/>
                    </a:cubicBezTo>
                    <a:cubicBezTo>
                      <a:pt x="121213" y="81784"/>
                      <a:pt x="129748" y="75270"/>
                      <a:pt x="139374" y="71030"/>
                    </a:cubicBezTo>
                    <a:cubicBezTo>
                      <a:pt x="149576" y="66542"/>
                      <a:pt x="160741" y="64697"/>
                      <a:pt x="171842" y="65669"/>
                    </a:cubicBezTo>
                    <a:cubicBezTo>
                      <a:pt x="180185" y="66549"/>
                      <a:pt x="188719" y="65478"/>
                      <a:pt x="196611" y="62541"/>
                    </a:cubicBezTo>
                    <a:cubicBezTo>
                      <a:pt x="204505" y="59603"/>
                      <a:pt x="211627" y="54878"/>
                      <a:pt x="217403" y="48734"/>
                    </a:cubicBezTo>
                    <a:cubicBezTo>
                      <a:pt x="225551" y="40028"/>
                      <a:pt x="235369" y="33080"/>
                      <a:pt x="246278" y="28323"/>
                    </a:cubicBezTo>
                    <a:cubicBezTo>
                      <a:pt x="257187" y="23565"/>
                      <a:pt x="268929" y="21099"/>
                      <a:pt x="280801" y="21078"/>
                    </a:cubicBezTo>
                    <a:cubicBezTo>
                      <a:pt x="296907" y="20954"/>
                      <a:pt x="312693" y="25372"/>
                      <a:pt x="326361" y="33821"/>
                    </a:cubicBezTo>
                    <a:cubicBezTo>
                      <a:pt x="340028" y="42271"/>
                      <a:pt x="351065" y="54409"/>
                      <a:pt x="358124" y="68837"/>
                    </a:cubicBezTo>
                    <a:cubicBezTo>
                      <a:pt x="361974" y="76446"/>
                      <a:pt x="367428" y="83107"/>
                      <a:pt x="374166" y="88334"/>
                    </a:cubicBezTo>
                    <a:cubicBezTo>
                      <a:pt x="380904" y="93560"/>
                      <a:pt x="388732" y="97222"/>
                      <a:pt x="397010" y="99051"/>
                    </a:cubicBezTo>
                    <a:cubicBezTo>
                      <a:pt x="407084" y="101425"/>
                      <a:pt x="416581" y="105550"/>
                      <a:pt x="425180" y="111234"/>
                    </a:cubicBezTo>
                    <a:cubicBezTo>
                      <a:pt x="443339" y="122720"/>
                      <a:pt x="456750" y="140369"/>
                      <a:pt x="462910" y="160939"/>
                    </a:cubicBezTo>
                    <a:cubicBezTo>
                      <a:pt x="469135" y="181508"/>
                      <a:pt x="467659" y="203615"/>
                      <a:pt x="458868" y="223199"/>
                    </a:cubicBezTo>
                    <a:lnTo>
                      <a:pt x="395085" y="223199"/>
                    </a:lnTo>
                    <a:cubicBezTo>
                      <a:pt x="397716" y="229848"/>
                      <a:pt x="399833" y="236691"/>
                      <a:pt x="401437" y="243667"/>
                    </a:cubicBezTo>
                    <a:lnTo>
                      <a:pt x="471638" y="243667"/>
                    </a:lnTo>
                    <a:lnTo>
                      <a:pt x="474589" y="238184"/>
                    </a:lnTo>
                    <a:cubicBezTo>
                      <a:pt x="487936" y="213657"/>
                      <a:pt x="491402" y="184961"/>
                      <a:pt x="484343" y="157952"/>
                    </a:cubicBezTo>
                    <a:cubicBezTo>
                      <a:pt x="477221" y="130942"/>
                      <a:pt x="460087" y="107654"/>
                      <a:pt x="436410" y="92838"/>
                    </a:cubicBezTo>
                    <a:lnTo>
                      <a:pt x="436410" y="92838"/>
                    </a:lnTo>
                    <a:close/>
                  </a:path>
                </a:pathLst>
              </a:custGeom>
              <a:solidFill>
                <a:srgbClr val="2D5967"/>
              </a:solidFill>
              <a:ln w="641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7F88FED5-2046-4CDF-B040-13B10701C7CC}"/>
                  </a:ext>
                </a:extLst>
              </p:cNvPr>
              <p:cNvSpPr/>
              <p:nvPr/>
            </p:nvSpPr>
            <p:spPr>
              <a:xfrm>
                <a:off x="10163250" y="2468459"/>
                <a:ext cx="309805" cy="344921"/>
              </a:xfrm>
              <a:custGeom>
                <a:avLst/>
                <a:gdLst>
                  <a:gd name="connsiteX0" fmla="*/ 265850 w 309805"/>
                  <a:gd name="connsiteY0" fmla="*/ 275478 h 344921"/>
                  <a:gd name="connsiteX1" fmla="*/ 260332 w 309805"/>
                  <a:gd name="connsiteY1" fmla="*/ 267316 h 344921"/>
                  <a:gd name="connsiteX2" fmla="*/ 296715 w 309805"/>
                  <a:gd name="connsiteY2" fmla="*/ 226043 h 344921"/>
                  <a:gd name="connsiteX3" fmla="*/ 309805 w 309805"/>
                  <a:gd name="connsiteY3" fmla="*/ 172648 h 344921"/>
                  <a:gd name="connsiteX4" fmla="*/ 296715 w 309805"/>
                  <a:gd name="connsiteY4" fmla="*/ 119255 h 344921"/>
                  <a:gd name="connsiteX5" fmla="*/ 260332 w 309805"/>
                  <a:gd name="connsiteY5" fmla="*/ 77985 h 344921"/>
                  <a:gd name="connsiteX6" fmla="*/ 265016 w 309805"/>
                  <a:gd name="connsiteY6" fmla="*/ 69335 h 344921"/>
                  <a:gd name="connsiteX7" fmla="*/ 273037 w 309805"/>
                  <a:gd name="connsiteY7" fmla="*/ 70310 h 344921"/>
                  <a:gd name="connsiteX8" fmla="*/ 276117 w 309805"/>
                  <a:gd name="connsiteY8" fmla="*/ 70310 h 344921"/>
                  <a:gd name="connsiteX9" fmla="*/ 282277 w 309805"/>
                  <a:gd name="connsiteY9" fmla="*/ 69213 h 344921"/>
                  <a:gd name="connsiteX10" fmla="*/ 300180 w 309805"/>
                  <a:gd name="connsiteY10" fmla="*/ 57800 h 344921"/>
                  <a:gd name="connsiteX11" fmla="*/ 308265 w 309805"/>
                  <a:gd name="connsiteY11" fmla="*/ 38194 h 344921"/>
                  <a:gd name="connsiteX12" fmla="*/ 303645 w 309805"/>
                  <a:gd name="connsiteY12" fmla="*/ 17505 h 344921"/>
                  <a:gd name="connsiteX13" fmla="*/ 287924 w 309805"/>
                  <a:gd name="connsiteY13" fmla="*/ 3238 h 344921"/>
                  <a:gd name="connsiteX14" fmla="*/ 266877 w 309805"/>
                  <a:gd name="connsiteY14" fmla="*/ 566 h 344921"/>
                  <a:gd name="connsiteX15" fmla="*/ 248075 w 309805"/>
                  <a:gd name="connsiteY15" fmla="*/ 10458 h 344921"/>
                  <a:gd name="connsiteX16" fmla="*/ 238450 w 309805"/>
                  <a:gd name="connsiteY16" fmla="*/ 29327 h 344921"/>
                  <a:gd name="connsiteX17" fmla="*/ 241337 w 309805"/>
                  <a:gd name="connsiteY17" fmla="*/ 50329 h 344921"/>
                  <a:gd name="connsiteX18" fmla="*/ 246920 w 309805"/>
                  <a:gd name="connsiteY18" fmla="*/ 58858 h 344921"/>
                  <a:gd name="connsiteX19" fmla="*/ 242044 w 309805"/>
                  <a:gd name="connsiteY19" fmla="*/ 67751 h 344921"/>
                  <a:gd name="connsiteX20" fmla="*/ 194174 w 309805"/>
                  <a:gd name="connsiteY20" fmla="*/ 57274 h 344921"/>
                  <a:gd name="connsiteX21" fmla="*/ 120894 w 309805"/>
                  <a:gd name="connsiteY21" fmla="*/ 83440 h 344921"/>
                  <a:gd name="connsiteX22" fmla="*/ 80724 w 309805"/>
                  <a:gd name="connsiteY22" fmla="*/ 149988 h 344921"/>
                  <a:gd name="connsiteX23" fmla="*/ 78927 w 309805"/>
                  <a:gd name="connsiteY23" fmla="*/ 162172 h 344921"/>
                  <a:gd name="connsiteX24" fmla="*/ 68917 w 309805"/>
                  <a:gd name="connsiteY24" fmla="*/ 162172 h 344921"/>
                  <a:gd name="connsiteX25" fmla="*/ 53966 w 309805"/>
                  <a:gd name="connsiteY25" fmla="*/ 142760 h 344921"/>
                  <a:gd name="connsiteX26" fmla="*/ 29967 w 309805"/>
                  <a:gd name="connsiteY26" fmla="*/ 137775 h 344921"/>
                  <a:gd name="connsiteX27" fmla="*/ 8535 w 309805"/>
                  <a:gd name="connsiteY27" fmla="*/ 149629 h 344921"/>
                  <a:gd name="connsiteX28" fmla="*/ 0 w 309805"/>
                  <a:gd name="connsiteY28" fmla="*/ 172590 h 344921"/>
                  <a:gd name="connsiteX29" fmla="*/ 8535 w 309805"/>
                  <a:gd name="connsiteY29" fmla="*/ 195550 h 344921"/>
                  <a:gd name="connsiteX30" fmla="*/ 29967 w 309805"/>
                  <a:gd name="connsiteY30" fmla="*/ 207402 h 344921"/>
                  <a:gd name="connsiteX31" fmla="*/ 53966 w 309805"/>
                  <a:gd name="connsiteY31" fmla="*/ 202416 h 344921"/>
                  <a:gd name="connsiteX32" fmla="*/ 68917 w 309805"/>
                  <a:gd name="connsiteY32" fmla="*/ 183005 h 344921"/>
                  <a:gd name="connsiteX33" fmla="*/ 78671 w 309805"/>
                  <a:gd name="connsiteY33" fmla="*/ 183005 h 344921"/>
                  <a:gd name="connsiteX34" fmla="*/ 80532 w 309805"/>
                  <a:gd name="connsiteY34" fmla="*/ 195190 h 344921"/>
                  <a:gd name="connsiteX35" fmla="*/ 101771 w 309805"/>
                  <a:gd name="connsiteY35" fmla="*/ 242303 h 344921"/>
                  <a:gd name="connsiteX36" fmla="*/ 141492 w 309805"/>
                  <a:gd name="connsiteY36" fmla="*/ 275414 h 344921"/>
                  <a:gd name="connsiteX37" fmla="*/ 191735 w 309805"/>
                  <a:gd name="connsiteY37" fmla="*/ 287875 h 344921"/>
                  <a:gd name="connsiteX38" fmla="*/ 242300 w 309805"/>
                  <a:gd name="connsiteY38" fmla="*/ 277185 h 344921"/>
                  <a:gd name="connsiteX39" fmla="*/ 247562 w 309805"/>
                  <a:gd name="connsiteY39" fmla="*/ 285469 h 344921"/>
                  <a:gd name="connsiteX40" fmla="*/ 241081 w 309805"/>
                  <a:gd name="connsiteY40" fmla="*/ 294850 h 344921"/>
                  <a:gd name="connsiteX41" fmla="*/ 237744 w 309805"/>
                  <a:gd name="connsiteY41" fmla="*/ 312035 h 344921"/>
                  <a:gd name="connsiteX42" fmla="*/ 243134 w 309805"/>
                  <a:gd name="connsiteY42" fmla="*/ 328699 h 344921"/>
                  <a:gd name="connsiteX43" fmla="*/ 255904 w 309805"/>
                  <a:gd name="connsiteY43" fmla="*/ 340660 h 344921"/>
                  <a:gd name="connsiteX44" fmla="*/ 272908 w 309805"/>
                  <a:gd name="connsiteY44" fmla="*/ 344921 h 344921"/>
                  <a:gd name="connsiteX45" fmla="*/ 296073 w 309805"/>
                  <a:gd name="connsiteY45" fmla="*/ 336213 h 344921"/>
                  <a:gd name="connsiteX46" fmla="*/ 307688 w 309805"/>
                  <a:gd name="connsiteY46" fmla="*/ 314441 h 344921"/>
                  <a:gd name="connsiteX47" fmla="*/ 302105 w 309805"/>
                  <a:gd name="connsiteY47" fmla="*/ 290391 h 344921"/>
                  <a:gd name="connsiteX48" fmla="*/ 282085 w 309805"/>
                  <a:gd name="connsiteY48" fmla="*/ 275966 h 344921"/>
                  <a:gd name="connsiteX49" fmla="*/ 275860 w 309805"/>
                  <a:gd name="connsiteY49" fmla="*/ 274868 h 344921"/>
                  <a:gd name="connsiteX50" fmla="*/ 265850 w 309805"/>
                  <a:gd name="connsiteY50" fmla="*/ 275478 h 344921"/>
                  <a:gd name="connsiteX51" fmla="*/ 265850 w 309805"/>
                  <a:gd name="connsiteY51" fmla="*/ 275478 h 344921"/>
                  <a:gd name="connsiteX52" fmla="*/ 260332 w 309805"/>
                  <a:gd name="connsiteY52" fmla="*/ 27547 h 344921"/>
                  <a:gd name="connsiteX53" fmla="*/ 265529 w 309805"/>
                  <a:gd name="connsiteY53" fmla="*/ 22334 h 344921"/>
                  <a:gd name="connsiteX54" fmla="*/ 272524 w 309805"/>
                  <a:gd name="connsiteY54" fmla="*/ 20358 h 344921"/>
                  <a:gd name="connsiteX55" fmla="*/ 279518 w 309805"/>
                  <a:gd name="connsiteY55" fmla="*/ 22308 h 344921"/>
                  <a:gd name="connsiteX56" fmla="*/ 285036 w 309805"/>
                  <a:gd name="connsiteY56" fmla="*/ 30792 h 344921"/>
                  <a:gd name="connsiteX57" fmla="*/ 283432 w 309805"/>
                  <a:gd name="connsiteY57" fmla="*/ 40792 h 344921"/>
                  <a:gd name="connsiteX58" fmla="*/ 275604 w 309805"/>
                  <a:gd name="connsiteY58" fmla="*/ 47179 h 344921"/>
                  <a:gd name="connsiteX59" fmla="*/ 265465 w 309805"/>
                  <a:gd name="connsiteY59" fmla="*/ 46674 h 344921"/>
                  <a:gd name="connsiteX60" fmla="*/ 259112 w 309805"/>
                  <a:gd name="connsiteY60" fmla="*/ 38132 h 344921"/>
                  <a:gd name="connsiteX61" fmla="*/ 260332 w 309805"/>
                  <a:gd name="connsiteY61" fmla="*/ 27547 h 344921"/>
                  <a:gd name="connsiteX62" fmla="*/ 260332 w 309805"/>
                  <a:gd name="connsiteY62" fmla="*/ 27547 h 344921"/>
                  <a:gd name="connsiteX63" fmla="*/ 288629 w 309805"/>
                  <a:gd name="connsiteY63" fmla="*/ 172160 h 344921"/>
                  <a:gd name="connsiteX64" fmla="*/ 272716 w 309805"/>
                  <a:gd name="connsiteY64" fmla="*/ 224855 h 344921"/>
                  <a:gd name="connsiteX65" fmla="*/ 230172 w 309805"/>
                  <a:gd name="connsiteY65" fmla="*/ 259821 h 344921"/>
                  <a:gd name="connsiteX66" fmla="*/ 175373 w 309805"/>
                  <a:gd name="connsiteY66" fmla="*/ 265262 h 344921"/>
                  <a:gd name="connsiteX67" fmla="*/ 126733 w 309805"/>
                  <a:gd name="connsiteY67" fmla="*/ 239351 h 344921"/>
                  <a:gd name="connsiteX68" fmla="*/ 100745 w 309805"/>
                  <a:gd name="connsiteY68" fmla="*/ 190820 h 344921"/>
                  <a:gd name="connsiteX69" fmla="*/ 106135 w 309805"/>
                  <a:gd name="connsiteY69" fmla="*/ 136039 h 344921"/>
                  <a:gd name="connsiteX70" fmla="*/ 141042 w 309805"/>
                  <a:gd name="connsiteY70" fmla="*/ 93481 h 344921"/>
                  <a:gd name="connsiteX71" fmla="*/ 193789 w 309805"/>
                  <a:gd name="connsiteY71" fmla="*/ 77498 h 344921"/>
                  <a:gd name="connsiteX72" fmla="*/ 260781 w 309805"/>
                  <a:gd name="connsiteY72" fmla="*/ 105253 h 344921"/>
                  <a:gd name="connsiteX73" fmla="*/ 288629 w 309805"/>
                  <a:gd name="connsiteY73" fmla="*/ 172160 h 344921"/>
                  <a:gd name="connsiteX74" fmla="*/ 288629 w 309805"/>
                  <a:gd name="connsiteY74" fmla="*/ 172160 h 344921"/>
                  <a:gd name="connsiteX75" fmla="*/ 35036 w 309805"/>
                  <a:gd name="connsiteY75" fmla="*/ 186419 h 344921"/>
                  <a:gd name="connsiteX76" fmla="*/ 27080 w 309805"/>
                  <a:gd name="connsiteY76" fmla="*/ 184012 h 344921"/>
                  <a:gd name="connsiteX77" fmla="*/ 21882 w 309805"/>
                  <a:gd name="connsiteY77" fmla="*/ 177615 h 344921"/>
                  <a:gd name="connsiteX78" fmla="*/ 21047 w 309805"/>
                  <a:gd name="connsiteY78" fmla="*/ 169382 h 344921"/>
                  <a:gd name="connsiteX79" fmla="*/ 24962 w 309805"/>
                  <a:gd name="connsiteY79" fmla="*/ 162083 h 344921"/>
                  <a:gd name="connsiteX80" fmla="*/ 32277 w 309805"/>
                  <a:gd name="connsiteY80" fmla="*/ 158181 h 344921"/>
                  <a:gd name="connsiteX81" fmla="*/ 40491 w 309805"/>
                  <a:gd name="connsiteY81" fmla="*/ 158992 h 344921"/>
                  <a:gd name="connsiteX82" fmla="*/ 46907 w 309805"/>
                  <a:gd name="connsiteY82" fmla="*/ 164243 h 344921"/>
                  <a:gd name="connsiteX83" fmla="*/ 49282 w 309805"/>
                  <a:gd name="connsiteY83" fmla="*/ 172160 h 344921"/>
                  <a:gd name="connsiteX84" fmla="*/ 48255 w 309805"/>
                  <a:gd name="connsiteY84" fmla="*/ 177634 h 344921"/>
                  <a:gd name="connsiteX85" fmla="*/ 45175 w 309805"/>
                  <a:gd name="connsiteY85" fmla="*/ 182280 h 344921"/>
                  <a:gd name="connsiteX86" fmla="*/ 40491 w 309805"/>
                  <a:gd name="connsiteY86" fmla="*/ 185366 h 344921"/>
                  <a:gd name="connsiteX87" fmla="*/ 35036 w 309805"/>
                  <a:gd name="connsiteY87" fmla="*/ 186419 h 344921"/>
                  <a:gd name="connsiteX88" fmla="*/ 35036 w 309805"/>
                  <a:gd name="connsiteY88" fmla="*/ 186419 h 344921"/>
                  <a:gd name="connsiteX89" fmla="*/ 284972 w 309805"/>
                  <a:gd name="connsiteY89" fmla="*/ 302769 h 344921"/>
                  <a:gd name="connsiteX90" fmla="*/ 285742 w 309805"/>
                  <a:gd name="connsiteY90" fmla="*/ 313016 h 344921"/>
                  <a:gd name="connsiteX91" fmla="*/ 279325 w 309805"/>
                  <a:gd name="connsiteY91" fmla="*/ 321050 h 344921"/>
                  <a:gd name="connsiteX92" fmla="*/ 269123 w 309805"/>
                  <a:gd name="connsiteY92" fmla="*/ 322616 h 344921"/>
                  <a:gd name="connsiteX93" fmla="*/ 260588 w 309805"/>
                  <a:gd name="connsiteY93" fmla="*/ 316899 h 344921"/>
                  <a:gd name="connsiteX94" fmla="*/ 258728 w 309805"/>
                  <a:gd name="connsiteY94" fmla="*/ 309846 h 344921"/>
                  <a:gd name="connsiteX95" fmla="*/ 260588 w 309805"/>
                  <a:gd name="connsiteY95" fmla="*/ 302788 h 344921"/>
                  <a:gd name="connsiteX96" fmla="*/ 265722 w 309805"/>
                  <a:gd name="connsiteY96" fmla="*/ 297616 h 344921"/>
                  <a:gd name="connsiteX97" fmla="*/ 272780 w 309805"/>
                  <a:gd name="connsiteY97" fmla="*/ 295697 h 344921"/>
                  <a:gd name="connsiteX98" fmla="*/ 279838 w 309805"/>
                  <a:gd name="connsiteY98" fmla="*/ 297590 h 344921"/>
                  <a:gd name="connsiteX99" fmla="*/ 284972 w 309805"/>
                  <a:gd name="connsiteY99" fmla="*/ 302769 h 344921"/>
                  <a:gd name="connsiteX100" fmla="*/ 284972 w 309805"/>
                  <a:gd name="connsiteY100" fmla="*/ 302769 h 34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09805" h="344921">
                    <a:moveTo>
                      <a:pt x="265850" y="275478"/>
                    </a:moveTo>
                    <a:lnTo>
                      <a:pt x="260332" y="267316"/>
                    </a:lnTo>
                    <a:cubicBezTo>
                      <a:pt x="275604" y="256683"/>
                      <a:pt x="288116" y="242527"/>
                      <a:pt x="296715" y="226043"/>
                    </a:cubicBezTo>
                    <a:cubicBezTo>
                      <a:pt x="305314" y="209558"/>
                      <a:pt x="309805" y="191244"/>
                      <a:pt x="309805" y="172648"/>
                    </a:cubicBezTo>
                    <a:cubicBezTo>
                      <a:pt x="309805" y="154056"/>
                      <a:pt x="305314" y="135738"/>
                      <a:pt x="296715" y="119255"/>
                    </a:cubicBezTo>
                    <a:cubicBezTo>
                      <a:pt x="288116" y="102773"/>
                      <a:pt x="275604" y="88614"/>
                      <a:pt x="260332" y="77985"/>
                    </a:cubicBezTo>
                    <a:lnTo>
                      <a:pt x="265016" y="69335"/>
                    </a:lnTo>
                    <a:cubicBezTo>
                      <a:pt x="267647" y="69957"/>
                      <a:pt x="270342" y="70284"/>
                      <a:pt x="273037" y="70310"/>
                    </a:cubicBezTo>
                    <a:lnTo>
                      <a:pt x="276117" y="70310"/>
                    </a:lnTo>
                    <a:cubicBezTo>
                      <a:pt x="278170" y="70063"/>
                      <a:pt x="280288" y="69697"/>
                      <a:pt x="282277" y="69213"/>
                    </a:cubicBezTo>
                    <a:cubicBezTo>
                      <a:pt x="289272" y="67335"/>
                      <a:pt x="295560" y="63350"/>
                      <a:pt x="300180" y="57800"/>
                    </a:cubicBezTo>
                    <a:cubicBezTo>
                      <a:pt x="304864" y="52249"/>
                      <a:pt x="307688" y="45403"/>
                      <a:pt x="308265" y="38194"/>
                    </a:cubicBezTo>
                    <a:cubicBezTo>
                      <a:pt x="308907" y="30984"/>
                      <a:pt x="307238" y="23760"/>
                      <a:pt x="303645" y="17505"/>
                    </a:cubicBezTo>
                    <a:cubicBezTo>
                      <a:pt x="299987" y="11251"/>
                      <a:pt x="294469" y="6269"/>
                      <a:pt x="287924" y="3238"/>
                    </a:cubicBezTo>
                    <a:cubicBezTo>
                      <a:pt x="281378" y="207"/>
                      <a:pt x="274000" y="-726"/>
                      <a:pt x="266877" y="566"/>
                    </a:cubicBezTo>
                    <a:cubicBezTo>
                      <a:pt x="259754" y="1857"/>
                      <a:pt x="253209" y="5312"/>
                      <a:pt x="248075" y="10458"/>
                    </a:cubicBezTo>
                    <a:cubicBezTo>
                      <a:pt x="243006" y="15604"/>
                      <a:pt x="239605" y="22192"/>
                      <a:pt x="238450" y="29327"/>
                    </a:cubicBezTo>
                    <a:cubicBezTo>
                      <a:pt x="237231" y="36461"/>
                      <a:pt x="238257" y="43794"/>
                      <a:pt x="241337" y="50329"/>
                    </a:cubicBezTo>
                    <a:cubicBezTo>
                      <a:pt x="242814" y="53401"/>
                      <a:pt x="244738" y="56268"/>
                      <a:pt x="246920" y="58858"/>
                    </a:cubicBezTo>
                    <a:lnTo>
                      <a:pt x="242044" y="67751"/>
                    </a:lnTo>
                    <a:cubicBezTo>
                      <a:pt x="227028" y="60848"/>
                      <a:pt x="210665" y="57274"/>
                      <a:pt x="194174" y="57274"/>
                    </a:cubicBezTo>
                    <a:cubicBezTo>
                      <a:pt x="167479" y="57302"/>
                      <a:pt x="141556" y="66546"/>
                      <a:pt x="120894" y="83440"/>
                    </a:cubicBezTo>
                    <a:cubicBezTo>
                      <a:pt x="100231" y="100335"/>
                      <a:pt x="86050" y="123843"/>
                      <a:pt x="80724" y="149988"/>
                    </a:cubicBezTo>
                    <a:cubicBezTo>
                      <a:pt x="79890" y="154010"/>
                      <a:pt x="79312" y="158078"/>
                      <a:pt x="78927" y="162172"/>
                    </a:cubicBezTo>
                    <a:lnTo>
                      <a:pt x="68917" y="162172"/>
                    </a:lnTo>
                    <a:cubicBezTo>
                      <a:pt x="66414" y="154123"/>
                      <a:pt x="61153" y="147236"/>
                      <a:pt x="53966" y="142760"/>
                    </a:cubicBezTo>
                    <a:cubicBezTo>
                      <a:pt x="46843" y="138283"/>
                      <a:pt x="38309" y="136514"/>
                      <a:pt x="29967" y="137775"/>
                    </a:cubicBezTo>
                    <a:cubicBezTo>
                      <a:pt x="21689" y="139035"/>
                      <a:pt x="14053" y="143242"/>
                      <a:pt x="8535" y="149629"/>
                    </a:cubicBezTo>
                    <a:cubicBezTo>
                      <a:pt x="3080" y="156017"/>
                      <a:pt x="0" y="164163"/>
                      <a:pt x="0" y="172590"/>
                    </a:cubicBezTo>
                    <a:cubicBezTo>
                      <a:pt x="0" y="181016"/>
                      <a:pt x="3080" y="189159"/>
                      <a:pt x="8535" y="195550"/>
                    </a:cubicBezTo>
                    <a:cubicBezTo>
                      <a:pt x="14053" y="201934"/>
                      <a:pt x="21689" y="206144"/>
                      <a:pt x="29967" y="207402"/>
                    </a:cubicBezTo>
                    <a:cubicBezTo>
                      <a:pt x="38309" y="208659"/>
                      <a:pt x="46843" y="206895"/>
                      <a:pt x="53966" y="202416"/>
                    </a:cubicBezTo>
                    <a:cubicBezTo>
                      <a:pt x="61153" y="197943"/>
                      <a:pt x="66414" y="191051"/>
                      <a:pt x="68917" y="183005"/>
                    </a:cubicBezTo>
                    <a:lnTo>
                      <a:pt x="78671" y="183005"/>
                    </a:lnTo>
                    <a:cubicBezTo>
                      <a:pt x="79056" y="187099"/>
                      <a:pt x="79633" y="191167"/>
                      <a:pt x="80532" y="195190"/>
                    </a:cubicBezTo>
                    <a:cubicBezTo>
                      <a:pt x="83933" y="212298"/>
                      <a:pt x="91248" y="228410"/>
                      <a:pt x="101771" y="242303"/>
                    </a:cubicBezTo>
                    <a:cubicBezTo>
                      <a:pt x="112359" y="256202"/>
                      <a:pt x="125898" y="267521"/>
                      <a:pt x="141492" y="275414"/>
                    </a:cubicBezTo>
                    <a:cubicBezTo>
                      <a:pt x="157084" y="283306"/>
                      <a:pt x="174217" y="287567"/>
                      <a:pt x="191735" y="287875"/>
                    </a:cubicBezTo>
                    <a:cubicBezTo>
                      <a:pt x="209189" y="288183"/>
                      <a:pt x="226451" y="284526"/>
                      <a:pt x="242300" y="277185"/>
                    </a:cubicBezTo>
                    <a:lnTo>
                      <a:pt x="247562" y="285469"/>
                    </a:lnTo>
                    <a:cubicBezTo>
                      <a:pt x="244931" y="288215"/>
                      <a:pt x="242750" y="291385"/>
                      <a:pt x="241081" y="294850"/>
                    </a:cubicBezTo>
                    <a:cubicBezTo>
                      <a:pt x="238514" y="300196"/>
                      <a:pt x="237359" y="306112"/>
                      <a:pt x="237744" y="312035"/>
                    </a:cubicBezTo>
                    <a:cubicBezTo>
                      <a:pt x="238065" y="317957"/>
                      <a:pt x="239926" y="323694"/>
                      <a:pt x="243134" y="328699"/>
                    </a:cubicBezTo>
                    <a:cubicBezTo>
                      <a:pt x="246278" y="333711"/>
                      <a:pt x="250706" y="337824"/>
                      <a:pt x="255904" y="340660"/>
                    </a:cubicBezTo>
                    <a:cubicBezTo>
                      <a:pt x="261102" y="343503"/>
                      <a:pt x="267005" y="344966"/>
                      <a:pt x="272908" y="344921"/>
                    </a:cubicBezTo>
                    <a:cubicBezTo>
                      <a:pt x="281443" y="344915"/>
                      <a:pt x="289656" y="341822"/>
                      <a:pt x="296073" y="336213"/>
                    </a:cubicBezTo>
                    <a:cubicBezTo>
                      <a:pt x="302426" y="330605"/>
                      <a:pt x="306597" y="322873"/>
                      <a:pt x="307688" y="314441"/>
                    </a:cubicBezTo>
                    <a:cubicBezTo>
                      <a:pt x="308843" y="306016"/>
                      <a:pt x="306854" y="297468"/>
                      <a:pt x="302105" y="290391"/>
                    </a:cubicBezTo>
                    <a:cubicBezTo>
                      <a:pt x="297420" y="283313"/>
                      <a:pt x="290298" y="278186"/>
                      <a:pt x="282085" y="275966"/>
                    </a:cubicBezTo>
                    <a:cubicBezTo>
                      <a:pt x="280031" y="275420"/>
                      <a:pt x="277978" y="275054"/>
                      <a:pt x="275860" y="274868"/>
                    </a:cubicBezTo>
                    <a:cubicBezTo>
                      <a:pt x="272524" y="274573"/>
                      <a:pt x="269123" y="274778"/>
                      <a:pt x="265850" y="275478"/>
                    </a:cubicBezTo>
                    <a:lnTo>
                      <a:pt x="265850" y="275478"/>
                    </a:lnTo>
                    <a:close/>
                    <a:moveTo>
                      <a:pt x="260332" y="27547"/>
                    </a:moveTo>
                    <a:cubicBezTo>
                      <a:pt x="261615" y="25392"/>
                      <a:pt x="263347" y="23595"/>
                      <a:pt x="265529" y="22334"/>
                    </a:cubicBezTo>
                    <a:cubicBezTo>
                      <a:pt x="267647" y="21074"/>
                      <a:pt x="270085" y="20392"/>
                      <a:pt x="272524" y="20358"/>
                    </a:cubicBezTo>
                    <a:cubicBezTo>
                      <a:pt x="275026" y="20361"/>
                      <a:pt x="277400" y="21035"/>
                      <a:pt x="279518" y="22308"/>
                    </a:cubicBezTo>
                    <a:cubicBezTo>
                      <a:pt x="282341" y="24357"/>
                      <a:pt x="284331" y="27379"/>
                      <a:pt x="285036" y="30792"/>
                    </a:cubicBezTo>
                    <a:cubicBezTo>
                      <a:pt x="285742" y="34205"/>
                      <a:pt x="285229" y="37767"/>
                      <a:pt x="283432" y="40792"/>
                    </a:cubicBezTo>
                    <a:cubicBezTo>
                      <a:pt x="281700" y="43818"/>
                      <a:pt x="278941" y="46092"/>
                      <a:pt x="275604" y="47179"/>
                    </a:cubicBezTo>
                    <a:cubicBezTo>
                      <a:pt x="272267" y="48265"/>
                      <a:pt x="268673" y="48085"/>
                      <a:pt x="265465" y="46674"/>
                    </a:cubicBezTo>
                    <a:cubicBezTo>
                      <a:pt x="262321" y="44749"/>
                      <a:pt x="260075" y="41691"/>
                      <a:pt x="259112" y="38132"/>
                    </a:cubicBezTo>
                    <a:cubicBezTo>
                      <a:pt x="258149" y="34572"/>
                      <a:pt x="258599" y="30783"/>
                      <a:pt x="260332" y="27547"/>
                    </a:cubicBezTo>
                    <a:lnTo>
                      <a:pt x="260332" y="27547"/>
                    </a:lnTo>
                    <a:close/>
                    <a:moveTo>
                      <a:pt x="288629" y="172160"/>
                    </a:moveTo>
                    <a:cubicBezTo>
                      <a:pt x="288694" y="190917"/>
                      <a:pt x="283111" y="209250"/>
                      <a:pt x="272716" y="224855"/>
                    </a:cubicBezTo>
                    <a:cubicBezTo>
                      <a:pt x="262321" y="240461"/>
                      <a:pt x="247498" y="252628"/>
                      <a:pt x="230172" y="259821"/>
                    </a:cubicBezTo>
                    <a:cubicBezTo>
                      <a:pt x="212847" y="267014"/>
                      <a:pt x="193789" y="268907"/>
                      <a:pt x="175373" y="265262"/>
                    </a:cubicBezTo>
                    <a:cubicBezTo>
                      <a:pt x="156956" y="261618"/>
                      <a:pt x="140016" y="252602"/>
                      <a:pt x="126733" y="239351"/>
                    </a:cubicBezTo>
                    <a:cubicBezTo>
                      <a:pt x="113450" y="226100"/>
                      <a:pt x="104402" y="209211"/>
                      <a:pt x="100745" y="190820"/>
                    </a:cubicBezTo>
                    <a:cubicBezTo>
                      <a:pt x="97087" y="172430"/>
                      <a:pt x="98948" y="153366"/>
                      <a:pt x="106135" y="136039"/>
                    </a:cubicBezTo>
                    <a:cubicBezTo>
                      <a:pt x="113322" y="118712"/>
                      <a:pt x="125450" y="103901"/>
                      <a:pt x="141042" y="93481"/>
                    </a:cubicBezTo>
                    <a:cubicBezTo>
                      <a:pt x="156700" y="83060"/>
                      <a:pt x="174987" y="77498"/>
                      <a:pt x="193789" y="77498"/>
                    </a:cubicBezTo>
                    <a:cubicBezTo>
                      <a:pt x="218943" y="77530"/>
                      <a:pt x="243006" y="87510"/>
                      <a:pt x="260781" y="105253"/>
                    </a:cubicBezTo>
                    <a:cubicBezTo>
                      <a:pt x="278555" y="122995"/>
                      <a:pt x="288566" y="147054"/>
                      <a:pt x="288629" y="172160"/>
                    </a:cubicBezTo>
                    <a:lnTo>
                      <a:pt x="288629" y="172160"/>
                    </a:lnTo>
                    <a:close/>
                    <a:moveTo>
                      <a:pt x="35036" y="186419"/>
                    </a:moveTo>
                    <a:cubicBezTo>
                      <a:pt x="32213" y="186419"/>
                      <a:pt x="29454" y="185578"/>
                      <a:pt x="27080" y="184012"/>
                    </a:cubicBezTo>
                    <a:cubicBezTo>
                      <a:pt x="24769" y="182446"/>
                      <a:pt x="22909" y="180220"/>
                      <a:pt x="21882" y="177615"/>
                    </a:cubicBezTo>
                    <a:cubicBezTo>
                      <a:pt x="20791" y="175009"/>
                      <a:pt x="20470" y="172147"/>
                      <a:pt x="21047" y="169382"/>
                    </a:cubicBezTo>
                    <a:cubicBezTo>
                      <a:pt x="21560" y="166616"/>
                      <a:pt x="22973" y="164076"/>
                      <a:pt x="24962" y="162083"/>
                    </a:cubicBezTo>
                    <a:cubicBezTo>
                      <a:pt x="26951" y="160089"/>
                      <a:pt x="29454" y="158731"/>
                      <a:pt x="32277" y="158181"/>
                    </a:cubicBezTo>
                    <a:cubicBezTo>
                      <a:pt x="35036" y="157631"/>
                      <a:pt x="37860" y="157914"/>
                      <a:pt x="40491" y="158992"/>
                    </a:cubicBezTo>
                    <a:cubicBezTo>
                      <a:pt x="43122" y="160072"/>
                      <a:pt x="45303" y="161899"/>
                      <a:pt x="46907" y="164243"/>
                    </a:cubicBezTo>
                    <a:cubicBezTo>
                      <a:pt x="48447" y="166584"/>
                      <a:pt x="49282" y="169343"/>
                      <a:pt x="49282" y="172160"/>
                    </a:cubicBezTo>
                    <a:cubicBezTo>
                      <a:pt x="49346" y="174040"/>
                      <a:pt x="48961" y="175901"/>
                      <a:pt x="48255" y="177634"/>
                    </a:cubicBezTo>
                    <a:cubicBezTo>
                      <a:pt x="47549" y="179373"/>
                      <a:pt x="46458" y="180951"/>
                      <a:pt x="45175" y="182280"/>
                    </a:cubicBezTo>
                    <a:cubicBezTo>
                      <a:pt x="43828" y="183602"/>
                      <a:pt x="42223" y="184654"/>
                      <a:pt x="40491" y="185366"/>
                    </a:cubicBezTo>
                    <a:cubicBezTo>
                      <a:pt x="38758" y="186072"/>
                      <a:pt x="36897" y="186431"/>
                      <a:pt x="35036" y="186419"/>
                    </a:cubicBezTo>
                    <a:lnTo>
                      <a:pt x="35036" y="186419"/>
                    </a:lnTo>
                    <a:close/>
                    <a:moveTo>
                      <a:pt x="284972" y="302769"/>
                    </a:moveTo>
                    <a:cubicBezTo>
                      <a:pt x="286512" y="305971"/>
                      <a:pt x="286769" y="309628"/>
                      <a:pt x="285742" y="313016"/>
                    </a:cubicBezTo>
                    <a:cubicBezTo>
                      <a:pt x="284651" y="316398"/>
                      <a:pt x="282405" y="319266"/>
                      <a:pt x="279325" y="321050"/>
                    </a:cubicBezTo>
                    <a:cubicBezTo>
                      <a:pt x="276245" y="322828"/>
                      <a:pt x="272587" y="323386"/>
                      <a:pt x="269123" y="322616"/>
                    </a:cubicBezTo>
                    <a:cubicBezTo>
                      <a:pt x="265657" y="321852"/>
                      <a:pt x="262642" y="319812"/>
                      <a:pt x="260588" y="316899"/>
                    </a:cubicBezTo>
                    <a:cubicBezTo>
                      <a:pt x="259369" y="314755"/>
                      <a:pt x="258728" y="312323"/>
                      <a:pt x="258728" y="309846"/>
                    </a:cubicBezTo>
                    <a:cubicBezTo>
                      <a:pt x="258728" y="307370"/>
                      <a:pt x="259369" y="304938"/>
                      <a:pt x="260588" y="302788"/>
                    </a:cubicBezTo>
                    <a:cubicBezTo>
                      <a:pt x="261807" y="300645"/>
                      <a:pt x="263604" y="298861"/>
                      <a:pt x="265722" y="297616"/>
                    </a:cubicBezTo>
                    <a:cubicBezTo>
                      <a:pt x="267903" y="296371"/>
                      <a:pt x="270342" y="295710"/>
                      <a:pt x="272780" y="295697"/>
                    </a:cubicBezTo>
                    <a:cubicBezTo>
                      <a:pt x="275283" y="295697"/>
                      <a:pt x="277721" y="296352"/>
                      <a:pt x="279838" y="297590"/>
                    </a:cubicBezTo>
                    <a:cubicBezTo>
                      <a:pt x="282021" y="298835"/>
                      <a:pt x="283753" y="300619"/>
                      <a:pt x="284972" y="302769"/>
                    </a:cubicBezTo>
                    <a:lnTo>
                      <a:pt x="284972" y="302769"/>
                    </a:lnTo>
                    <a:close/>
                  </a:path>
                </a:pathLst>
              </a:custGeom>
              <a:solidFill>
                <a:srgbClr val="2D5967"/>
              </a:solidFill>
              <a:ln w="641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E68223A5-DBDF-4D2F-A9E4-67AAA453A4D2}"/>
                  </a:ext>
                </a:extLst>
              </p:cNvPr>
              <p:cNvSpPr/>
              <p:nvPr/>
            </p:nvSpPr>
            <p:spPr>
              <a:xfrm>
                <a:off x="10282283" y="2567765"/>
                <a:ext cx="102092" cy="77609"/>
              </a:xfrm>
              <a:custGeom>
                <a:avLst/>
                <a:gdLst>
                  <a:gd name="connsiteX0" fmla="*/ 62564 w 102092"/>
                  <a:gd name="connsiteY0" fmla="*/ 48611 h 77609"/>
                  <a:gd name="connsiteX1" fmla="*/ 48447 w 102092"/>
                  <a:gd name="connsiteY1" fmla="*/ 62744 h 77609"/>
                  <a:gd name="connsiteX2" fmla="*/ 63206 w 102092"/>
                  <a:gd name="connsiteY2" fmla="*/ 77609 h 77609"/>
                  <a:gd name="connsiteX3" fmla="*/ 102092 w 102092"/>
                  <a:gd name="connsiteY3" fmla="*/ 38865 h 77609"/>
                  <a:gd name="connsiteX4" fmla="*/ 63206 w 102092"/>
                  <a:gd name="connsiteY4" fmla="*/ 0 h 77609"/>
                  <a:gd name="connsiteX5" fmla="*/ 48447 w 102092"/>
                  <a:gd name="connsiteY5" fmla="*/ 14863 h 77609"/>
                  <a:gd name="connsiteX6" fmla="*/ 60639 w 102092"/>
                  <a:gd name="connsiteY6" fmla="*/ 27656 h 77609"/>
                  <a:gd name="connsiteX7" fmla="*/ 10652 w 102092"/>
                  <a:gd name="connsiteY7" fmla="*/ 27656 h 77609"/>
                  <a:gd name="connsiteX8" fmla="*/ 0 w 102092"/>
                  <a:gd name="connsiteY8" fmla="*/ 48611 h 77609"/>
                  <a:gd name="connsiteX9" fmla="*/ 62564 w 102092"/>
                  <a:gd name="connsiteY9" fmla="*/ 48611 h 77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092" h="77609">
                    <a:moveTo>
                      <a:pt x="62564" y="48611"/>
                    </a:moveTo>
                    <a:lnTo>
                      <a:pt x="48447" y="62744"/>
                    </a:lnTo>
                    <a:lnTo>
                      <a:pt x="63206" y="77609"/>
                    </a:lnTo>
                    <a:lnTo>
                      <a:pt x="102092" y="38865"/>
                    </a:lnTo>
                    <a:lnTo>
                      <a:pt x="63206" y="0"/>
                    </a:lnTo>
                    <a:lnTo>
                      <a:pt x="48447" y="14863"/>
                    </a:lnTo>
                    <a:lnTo>
                      <a:pt x="60639" y="27656"/>
                    </a:lnTo>
                    <a:lnTo>
                      <a:pt x="10652" y="27656"/>
                    </a:lnTo>
                    <a:cubicBezTo>
                      <a:pt x="6096" y="34088"/>
                      <a:pt x="2503" y="41147"/>
                      <a:pt x="0" y="48611"/>
                    </a:cubicBezTo>
                    <a:lnTo>
                      <a:pt x="62564" y="48611"/>
                    </a:lnTo>
                    <a:close/>
                  </a:path>
                </a:pathLst>
              </a:custGeom>
              <a:solidFill>
                <a:srgbClr val="2D5967"/>
              </a:solidFill>
              <a:ln w="6417"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F7D520AE-9139-47D7-B46F-34EF9F65AF3C}"/>
                  </a:ext>
                </a:extLst>
              </p:cNvPr>
              <p:cNvSpPr/>
              <p:nvPr/>
            </p:nvSpPr>
            <p:spPr>
              <a:xfrm>
                <a:off x="10329511" y="2639400"/>
                <a:ext cx="101386" cy="77611"/>
              </a:xfrm>
              <a:custGeom>
                <a:avLst/>
                <a:gdLst>
                  <a:gd name="connsiteX0" fmla="*/ 39078 w 101386"/>
                  <a:gd name="connsiteY0" fmla="*/ 29242 h 77611"/>
                  <a:gd name="connsiteX1" fmla="*/ 53516 w 101386"/>
                  <a:gd name="connsiteY1" fmla="*/ 14868 h 77611"/>
                  <a:gd name="connsiteX2" fmla="*/ 38758 w 101386"/>
                  <a:gd name="connsiteY2" fmla="*/ 0 h 77611"/>
                  <a:gd name="connsiteX3" fmla="*/ 0 w 101386"/>
                  <a:gd name="connsiteY3" fmla="*/ 38745 h 77611"/>
                  <a:gd name="connsiteX4" fmla="*/ 38758 w 101386"/>
                  <a:gd name="connsiteY4" fmla="*/ 77612 h 77611"/>
                  <a:gd name="connsiteX5" fmla="*/ 53516 w 101386"/>
                  <a:gd name="connsiteY5" fmla="*/ 62744 h 77611"/>
                  <a:gd name="connsiteX6" fmla="*/ 41324 w 101386"/>
                  <a:gd name="connsiteY6" fmla="*/ 50565 h 77611"/>
                  <a:gd name="connsiteX7" fmla="*/ 89194 w 101386"/>
                  <a:gd name="connsiteY7" fmla="*/ 50565 h 77611"/>
                  <a:gd name="connsiteX8" fmla="*/ 101386 w 101386"/>
                  <a:gd name="connsiteY8" fmla="*/ 29607 h 77611"/>
                  <a:gd name="connsiteX9" fmla="*/ 39078 w 101386"/>
                  <a:gd name="connsiteY9" fmla="*/ 2924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386" h="77611">
                    <a:moveTo>
                      <a:pt x="39078" y="29242"/>
                    </a:moveTo>
                    <a:lnTo>
                      <a:pt x="53516" y="14868"/>
                    </a:lnTo>
                    <a:lnTo>
                      <a:pt x="38758" y="0"/>
                    </a:lnTo>
                    <a:lnTo>
                      <a:pt x="0" y="38745"/>
                    </a:lnTo>
                    <a:lnTo>
                      <a:pt x="38758" y="77612"/>
                    </a:lnTo>
                    <a:lnTo>
                      <a:pt x="53516" y="62744"/>
                    </a:lnTo>
                    <a:lnTo>
                      <a:pt x="41324" y="50565"/>
                    </a:lnTo>
                    <a:lnTo>
                      <a:pt x="89194" y="50565"/>
                    </a:lnTo>
                    <a:cubicBezTo>
                      <a:pt x="94392" y="44263"/>
                      <a:pt x="98498" y="37186"/>
                      <a:pt x="101386" y="29607"/>
                    </a:cubicBezTo>
                    <a:lnTo>
                      <a:pt x="39078" y="29242"/>
                    </a:lnTo>
                    <a:close/>
                  </a:path>
                </a:pathLst>
              </a:custGeom>
              <a:solidFill>
                <a:srgbClr val="2D5967"/>
              </a:solidFill>
              <a:ln w="6417" cap="flat">
                <a:noFill/>
                <a:prstDash val="solid"/>
                <a:miter/>
              </a:ln>
            </p:spPr>
            <p:txBody>
              <a:bodyPr rtlCol="0" anchor="ctr"/>
              <a:lstStyle/>
              <a:p>
                <a:endParaRPr lang="en-US"/>
              </a:p>
            </p:txBody>
          </p:sp>
        </p:grpSp>
        <p:sp>
          <p:nvSpPr>
            <p:cNvPr id="202" name="TextBox 201">
              <a:extLst>
                <a:ext uri="{FF2B5EF4-FFF2-40B4-BE49-F238E27FC236}">
                  <a16:creationId xmlns:a16="http://schemas.microsoft.com/office/drawing/2014/main" id="{C15B1132-14F9-415A-9639-3B69ED5C3C8F}"/>
                </a:ext>
              </a:extLst>
            </p:cNvPr>
            <p:cNvSpPr txBox="1"/>
            <p:nvPr/>
          </p:nvSpPr>
          <p:spPr>
            <a:xfrm>
              <a:off x="9982360" y="2785332"/>
              <a:ext cx="696227"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Integration</a:t>
              </a:r>
            </a:p>
          </p:txBody>
        </p:sp>
      </p:grpSp>
      <p:grpSp>
        <p:nvGrpSpPr>
          <p:cNvPr id="203" name="Graphic 3">
            <a:extLst>
              <a:ext uri="{FF2B5EF4-FFF2-40B4-BE49-F238E27FC236}">
                <a16:creationId xmlns:a16="http://schemas.microsoft.com/office/drawing/2014/main" id="{72DF6F8B-8D42-49DE-A5E6-592C5C046B64}"/>
              </a:ext>
            </a:extLst>
          </p:cNvPr>
          <p:cNvGrpSpPr/>
          <p:nvPr/>
        </p:nvGrpSpPr>
        <p:grpSpPr>
          <a:xfrm>
            <a:off x="10906450" y="1611120"/>
            <a:ext cx="583932" cy="650490"/>
            <a:chOff x="10906450" y="2315315"/>
            <a:chExt cx="583932" cy="650490"/>
          </a:xfrm>
        </p:grpSpPr>
        <p:grpSp>
          <p:nvGrpSpPr>
            <p:cNvPr id="205" name="Graphic 3">
              <a:extLst>
                <a:ext uri="{FF2B5EF4-FFF2-40B4-BE49-F238E27FC236}">
                  <a16:creationId xmlns:a16="http://schemas.microsoft.com/office/drawing/2014/main" id="{12E972F4-0723-46C9-8FEE-21BE2510E6FC}"/>
                </a:ext>
              </a:extLst>
            </p:cNvPr>
            <p:cNvGrpSpPr/>
            <p:nvPr/>
          </p:nvGrpSpPr>
          <p:grpSpPr>
            <a:xfrm>
              <a:off x="10943924" y="2315315"/>
              <a:ext cx="513347" cy="510494"/>
              <a:chOff x="10943924" y="2315315"/>
              <a:chExt cx="513347" cy="510494"/>
            </a:xfrm>
          </p:grpSpPr>
          <p:grpSp>
            <p:nvGrpSpPr>
              <p:cNvPr id="207" name="Graphic 3">
                <a:extLst>
                  <a:ext uri="{FF2B5EF4-FFF2-40B4-BE49-F238E27FC236}">
                    <a16:creationId xmlns:a16="http://schemas.microsoft.com/office/drawing/2014/main" id="{F2ED791A-1C09-41AF-9FC4-1057F197ADF1}"/>
                  </a:ext>
                </a:extLst>
              </p:cNvPr>
              <p:cNvGrpSpPr/>
              <p:nvPr/>
            </p:nvGrpSpPr>
            <p:grpSpPr>
              <a:xfrm>
                <a:off x="10943924" y="2315315"/>
                <a:ext cx="513347" cy="510494"/>
                <a:chOff x="10943924" y="2315315"/>
                <a:chExt cx="513347" cy="510494"/>
              </a:xfrm>
              <a:solidFill>
                <a:srgbClr val="FFFFFF"/>
              </a:solidFill>
            </p:grpSpPr>
            <p:grpSp>
              <p:nvGrpSpPr>
                <p:cNvPr id="208" name="Graphic 3">
                  <a:extLst>
                    <a:ext uri="{FF2B5EF4-FFF2-40B4-BE49-F238E27FC236}">
                      <a16:creationId xmlns:a16="http://schemas.microsoft.com/office/drawing/2014/main" id="{B0121002-1488-4A8C-853A-38F65209AA29}"/>
                    </a:ext>
                  </a:extLst>
                </p:cNvPr>
                <p:cNvGrpSpPr/>
                <p:nvPr/>
              </p:nvGrpSpPr>
              <p:grpSpPr>
                <a:xfrm>
                  <a:off x="11195721" y="2365155"/>
                  <a:ext cx="194622" cy="114253"/>
                  <a:chOff x="11195721" y="2365155"/>
                  <a:chExt cx="194622" cy="114253"/>
                </a:xfrm>
                <a:solidFill>
                  <a:srgbClr val="FFFFFF"/>
                </a:solidFill>
              </p:grpSpPr>
              <p:sp>
                <p:nvSpPr>
                  <p:cNvPr id="209" name="Freeform: Shape 208">
                    <a:extLst>
                      <a:ext uri="{FF2B5EF4-FFF2-40B4-BE49-F238E27FC236}">
                        <a16:creationId xmlns:a16="http://schemas.microsoft.com/office/drawing/2014/main" id="{0217C022-37B0-4E2F-B016-EEAC33CC94BF}"/>
                      </a:ext>
                    </a:extLst>
                  </p:cNvPr>
                  <p:cNvSpPr/>
                  <p:nvPr/>
                </p:nvSpPr>
                <p:spPr>
                  <a:xfrm>
                    <a:off x="11201816" y="2371240"/>
                    <a:ext cx="181275" cy="102098"/>
                  </a:xfrm>
                  <a:custGeom>
                    <a:avLst/>
                    <a:gdLst>
                      <a:gd name="connsiteX0" fmla="*/ 0 w 181275"/>
                      <a:gd name="connsiteY0" fmla="*/ 102099 h 102098"/>
                      <a:gd name="connsiteX1" fmla="*/ 0 w 181275"/>
                      <a:gd name="connsiteY1" fmla="*/ 0 h 102098"/>
                      <a:gd name="connsiteX2" fmla="*/ 181276 w 181275"/>
                      <a:gd name="connsiteY2" fmla="*/ 0 h 102098"/>
                      <a:gd name="connsiteX3" fmla="*/ 181276 w 181275"/>
                      <a:gd name="connsiteY3" fmla="*/ 61989 h 102098"/>
                      <a:gd name="connsiteX4" fmla="*/ 147203 w 181275"/>
                      <a:gd name="connsiteY4" fmla="*/ 61989 h 102098"/>
                      <a:gd name="connsiteX5" fmla="*/ 131353 w 181275"/>
                      <a:gd name="connsiteY5" fmla="*/ 77790 h 102098"/>
                      <a:gd name="connsiteX6" fmla="*/ 131353 w 181275"/>
                      <a:gd name="connsiteY6" fmla="*/ 102099 h 102098"/>
                      <a:gd name="connsiteX7" fmla="*/ 0 w 181275"/>
                      <a:gd name="connsiteY7" fmla="*/ 102099 h 10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75" h="102098">
                        <a:moveTo>
                          <a:pt x="0" y="102099"/>
                        </a:moveTo>
                        <a:lnTo>
                          <a:pt x="0" y="0"/>
                        </a:lnTo>
                        <a:lnTo>
                          <a:pt x="181276" y="0"/>
                        </a:lnTo>
                        <a:lnTo>
                          <a:pt x="181276" y="61989"/>
                        </a:lnTo>
                        <a:lnTo>
                          <a:pt x="147203" y="61989"/>
                        </a:lnTo>
                        <a:cubicBezTo>
                          <a:pt x="138669" y="61989"/>
                          <a:pt x="131353" y="69282"/>
                          <a:pt x="131353" y="77790"/>
                        </a:cubicBezTo>
                        <a:lnTo>
                          <a:pt x="131353" y="102099"/>
                        </a:lnTo>
                        <a:lnTo>
                          <a:pt x="0" y="102099"/>
                        </a:lnTo>
                        <a:close/>
                      </a:path>
                    </a:pathLst>
                  </a:custGeom>
                  <a:solidFill>
                    <a:srgbClr val="FFFFFF"/>
                  </a:solidFill>
                  <a:ln w="641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0F95A062-AF56-47FB-9042-DBDED9683C81}"/>
                      </a:ext>
                    </a:extLst>
                  </p:cNvPr>
                  <p:cNvSpPr/>
                  <p:nvPr/>
                </p:nvSpPr>
                <p:spPr>
                  <a:xfrm>
                    <a:off x="11195721" y="2365155"/>
                    <a:ext cx="194622" cy="114253"/>
                  </a:xfrm>
                  <a:custGeom>
                    <a:avLst/>
                    <a:gdLst>
                      <a:gd name="connsiteX0" fmla="*/ 182495 w 194622"/>
                      <a:gd name="connsiteY0" fmla="*/ 12155 h 114253"/>
                      <a:gd name="connsiteX1" fmla="*/ 182495 w 194622"/>
                      <a:gd name="connsiteY1" fmla="*/ 61989 h 114253"/>
                      <a:gd name="connsiteX2" fmla="*/ 154517 w 194622"/>
                      <a:gd name="connsiteY2" fmla="*/ 61989 h 114253"/>
                      <a:gd name="connsiteX3" fmla="*/ 132572 w 194622"/>
                      <a:gd name="connsiteY3" fmla="*/ 83867 h 114253"/>
                      <a:gd name="connsiteX4" fmla="*/ 132572 w 194622"/>
                      <a:gd name="connsiteY4" fmla="*/ 102099 h 114253"/>
                      <a:gd name="connsiteX5" fmla="*/ 13411 w 194622"/>
                      <a:gd name="connsiteY5" fmla="*/ 102099 h 114253"/>
                      <a:gd name="connsiteX6" fmla="*/ 13411 w 194622"/>
                      <a:gd name="connsiteY6" fmla="*/ 12155 h 114253"/>
                      <a:gd name="connsiteX7" fmla="*/ 182495 w 194622"/>
                      <a:gd name="connsiteY7" fmla="*/ 12155 h 114253"/>
                      <a:gd name="connsiteX8" fmla="*/ 194623 w 194622"/>
                      <a:gd name="connsiteY8" fmla="*/ 0 h 114253"/>
                      <a:gd name="connsiteX9" fmla="*/ 182495 w 194622"/>
                      <a:gd name="connsiteY9" fmla="*/ 0 h 114253"/>
                      <a:gd name="connsiteX10" fmla="*/ 12192 w 194622"/>
                      <a:gd name="connsiteY10" fmla="*/ 0 h 114253"/>
                      <a:gd name="connsiteX11" fmla="*/ 0 w 194622"/>
                      <a:gd name="connsiteY11" fmla="*/ 0 h 114253"/>
                      <a:gd name="connsiteX12" fmla="*/ 0 w 194622"/>
                      <a:gd name="connsiteY12" fmla="*/ 12155 h 114253"/>
                      <a:gd name="connsiteX13" fmla="*/ 0 w 194622"/>
                      <a:gd name="connsiteY13" fmla="*/ 102099 h 114253"/>
                      <a:gd name="connsiteX14" fmla="*/ 0 w 194622"/>
                      <a:gd name="connsiteY14" fmla="*/ 114254 h 114253"/>
                      <a:gd name="connsiteX15" fmla="*/ 12192 w 194622"/>
                      <a:gd name="connsiteY15" fmla="*/ 114254 h 114253"/>
                      <a:gd name="connsiteX16" fmla="*/ 131353 w 194622"/>
                      <a:gd name="connsiteY16" fmla="*/ 114254 h 114253"/>
                      <a:gd name="connsiteX17" fmla="*/ 143545 w 194622"/>
                      <a:gd name="connsiteY17" fmla="*/ 114254 h 114253"/>
                      <a:gd name="connsiteX18" fmla="*/ 143545 w 194622"/>
                      <a:gd name="connsiteY18" fmla="*/ 102099 h 114253"/>
                      <a:gd name="connsiteX19" fmla="*/ 143545 w 194622"/>
                      <a:gd name="connsiteY19" fmla="*/ 83867 h 114253"/>
                      <a:gd name="connsiteX20" fmla="*/ 153298 w 194622"/>
                      <a:gd name="connsiteY20" fmla="*/ 74143 h 114253"/>
                      <a:gd name="connsiteX21" fmla="*/ 181276 w 194622"/>
                      <a:gd name="connsiteY21" fmla="*/ 74143 h 114253"/>
                      <a:gd name="connsiteX22" fmla="*/ 193404 w 194622"/>
                      <a:gd name="connsiteY22" fmla="*/ 74143 h 114253"/>
                      <a:gd name="connsiteX23" fmla="*/ 193404 w 194622"/>
                      <a:gd name="connsiteY23" fmla="*/ 61989 h 114253"/>
                      <a:gd name="connsiteX24" fmla="*/ 193404 w 194622"/>
                      <a:gd name="connsiteY24" fmla="*/ 12155 h 114253"/>
                      <a:gd name="connsiteX25" fmla="*/ 194623 w 194622"/>
                      <a:gd name="connsiteY25" fmla="*/ 0 h 11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4622" h="114253">
                        <a:moveTo>
                          <a:pt x="182495" y="12155"/>
                        </a:moveTo>
                        <a:lnTo>
                          <a:pt x="182495" y="61989"/>
                        </a:lnTo>
                        <a:lnTo>
                          <a:pt x="154517" y="61989"/>
                        </a:lnTo>
                        <a:cubicBezTo>
                          <a:pt x="142326" y="61989"/>
                          <a:pt x="132572" y="71713"/>
                          <a:pt x="132572" y="83867"/>
                        </a:cubicBezTo>
                        <a:lnTo>
                          <a:pt x="132572" y="102099"/>
                        </a:lnTo>
                        <a:lnTo>
                          <a:pt x="13411" y="102099"/>
                        </a:lnTo>
                        <a:lnTo>
                          <a:pt x="13411" y="12155"/>
                        </a:lnTo>
                        <a:lnTo>
                          <a:pt x="182495" y="12155"/>
                        </a:lnTo>
                        <a:close/>
                        <a:moveTo>
                          <a:pt x="194623" y="0"/>
                        </a:moveTo>
                        <a:lnTo>
                          <a:pt x="182495" y="0"/>
                        </a:lnTo>
                        <a:lnTo>
                          <a:pt x="12192" y="0"/>
                        </a:lnTo>
                        <a:lnTo>
                          <a:pt x="0" y="0"/>
                        </a:lnTo>
                        <a:lnTo>
                          <a:pt x="0" y="12155"/>
                        </a:lnTo>
                        <a:lnTo>
                          <a:pt x="0" y="102099"/>
                        </a:lnTo>
                        <a:lnTo>
                          <a:pt x="0" y="114254"/>
                        </a:lnTo>
                        <a:lnTo>
                          <a:pt x="12192" y="114254"/>
                        </a:lnTo>
                        <a:lnTo>
                          <a:pt x="131353" y="114254"/>
                        </a:lnTo>
                        <a:lnTo>
                          <a:pt x="143545" y="114254"/>
                        </a:lnTo>
                        <a:lnTo>
                          <a:pt x="143545" y="102099"/>
                        </a:lnTo>
                        <a:lnTo>
                          <a:pt x="143545" y="83867"/>
                        </a:lnTo>
                        <a:cubicBezTo>
                          <a:pt x="143545" y="79005"/>
                          <a:pt x="148422" y="74143"/>
                          <a:pt x="153298" y="74143"/>
                        </a:cubicBezTo>
                        <a:lnTo>
                          <a:pt x="181276" y="74143"/>
                        </a:lnTo>
                        <a:lnTo>
                          <a:pt x="193404" y="74143"/>
                        </a:lnTo>
                        <a:lnTo>
                          <a:pt x="193404" y="61989"/>
                        </a:lnTo>
                        <a:lnTo>
                          <a:pt x="193404" y="12155"/>
                        </a:lnTo>
                        <a:lnTo>
                          <a:pt x="194623" y="0"/>
                        </a:lnTo>
                        <a:close/>
                      </a:path>
                    </a:pathLst>
                  </a:custGeom>
                  <a:solidFill>
                    <a:srgbClr val="FFFFFF"/>
                  </a:solidFill>
                  <a:ln w="6417" cap="flat">
                    <a:noFill/>
                    <a:prstDash val="solid"/>
                    <a:miter/>
                  </a:ln>
                </p:spPr>
                <p:txBody>
                  <a:bodyPr rtlCol="0" anchor="ctr"/>
                  <a:lstStyle/>
                  <a:p>
                    <a:endParaRPr lang="en-US"/>
                  </a:p>
                </p:txBody>
              </p:sp>
            </p:grpSp>
            <p:grpSp>
              <p:nvGrpSpPr>
                <p:cNvPr id="211" name="Graphic 3">
                  <a:extLst>
                    <a:ext uri="{FF2B5EF4-FFF2-40B4-BE49-F238E27FC236}">
                      <a16:creationId xmlns:a16="http://schemas.microsoft.com/office/drawing/2014/main" id="{4703A026-AE14-4314-ABBB-6CE68F353721}"/>
                    </a:ext>
                  </a:extLst>
                </p:cNvPr>
                <p:cNvGrpSpPr/>
                <p:nvPr/>
              </p:nvGrpSpPr>
              <p:grpSpPr>
                <a:xfrm>
                  <a:off x="10943924" y="2315315"/>
                  <a:ext cx="513347" cy="510494"/>
                  <a:chOff x="10943924" y="2315315"/>
                  <a:chExt cx="513347" cy="510494"/>
                </a:xfrm>
                <a:solidFill>
                  <a:srgbClr val="FFFFFF"/>
                </a:solidFill>
              </p:grpSpPr>
              <p:sp>
                <p:nvSpPr>
                  <p:cNvPr id="212" name="Freeform: Shape 211">
                    <a:extLst>
                      <a:ext uri="{FF2B5EF4-FFF2-40B4-BE49-F238E27FC236}">
                        <a16:creationId xmlns:a16="http://schemas.microsoft.com/office/drawing/2014/main" id="{DD79ECDC-B7DD-4CE5-8A1E-33A4D5979AFB}"/>
                      </a:ext>
                    </a:extLst>
                  </p:cNvPr>
                  <p:cNvSpPr/>
                  <p:nvPr/>
                </p:nvSpPr>
                <p:spPr>
                  <a:xfrm>
                    <a:off x="10950019" y="2321401"/>
                    <a:ext cx="502374" cy="498337"/>
                  </a:xfrm>
                  <a:custGeom>
                    <a:avLst/>
                    <a:gdLst>
                      <a:gd name="connsiteX0" fmla="*/ 23101 w 502374"/>
                      <a:gd name="connsiteY0" fmla="*/ 498338 h 498337"/>
                      <a:gd name="connsiteX1" fmla="*/ 0 w 502374"/>
                      <a:gd name="connsiteY1" fmla="*/ 487403 h 498337"/>
                      <a:gd name="connsiteX2" fmla="*/ 0 w 502374"/>
                      <a:gd name="connsiteY2" fmla="*/ 472818 h 498337"/>
                      <a:gd name="connsiteX3" fmla="*/ 47421 w 502374"/>
                      <a:gd name="connsiteY3" fmla="*/ 384086 h 498337"/>
                      <a:gd name="connsiteX4" fmla="*/ 47421 w 502374"/>
                      <a:gd name="connsiteY4" fmla="*/ 165303 h 498337"/>
                      <a:gd name="connsiteX5" fmla="*/ 74179 w 502374"/>
                      <a:gd name="connsiteY5" fmla="*/ 138563 h 498337"/>
                      <a:gd name="connsiteX6" fmla="*/ 234793 w 502374"/>
                      <a:gd name="connsiteY6" fmla="*/ 138563 h 498337"/>
                      <a:gd name="connsiteX7" fmla="*/ 234793 w 502374"/>
                      <a:gd name="connsiteY7" fmla="*/ 61989 h 498337"/>
                      <a:gd name="connsiteX8" fmla="*/ 59613 w 502374"/>
                      <a:gd name="connsiteY8" fmla="*/ 61989 h 498337"/>
                      <a:gd name="connsiteX9" fmla="*/ 55955 w 502374"/>
                      <a:gd name="connsiteY9" fmla="*/ 99668 h 498337"/>
                      <a:gd name="connsiteX10" fmla="*/ 60832 w 502374"/>
                      <a:gd name="connsiteY10" fmla="*/ 99668 h 498337"/>
                      <a:gd name="connsiteX11" fmla="*/ 60832 w 502374"/>
                      <a:gd name="connsiteY11" fmla="*/ 136132 h 498337"/>
                      <a:gd name="connsiteX12" fmla="*/ 20663 w 502374"/>
                      <a:gd name="connsiteY12" fmla="*/ 136132 h 498337"/>
                      <a:gd name="connsiteX13" fmla="*/ 20663 w 502374"/>
                      <a:gd name="connsiteY13" fmla="*/ 99668 h 498337"/>
                      <a:gd name="connsiteX14" fmla="*/ 25540 w 502374"/>
                      <a:gd name="connsiteY14" fmla="*/ 99668 h 498337"/>
                      <a:gd name="connsiteX15" fmla="*/ 20663 w 502374"/>
                      <a:gd name="connsiteY15" fmla="*/ 41326 h 498337"/>
                      <a:gd name="connsiteX16" fmla="*/ 20663 w 502374"/>
                      <a:gd name="connsiteY16" fmla="*/ 0 h 498337"/>
                      <a:gd name="connsiteX17" fmla="*/ 60832 w 502374"/>
                      <a:gd name="connsiteY17" fmla="*/ 0 h 498337"/>
                      <a:gd name="connsiteX18" fmla="*/ 60832 w 502374"/>
                      <a:gd name="connsiteY18" fmla="*/ 31602 h 498337"/>
                      <a:gd name="connsiteX19" fmla="*/ 451297 w 502374"/>
                      <a:gd name="connsiteY19" fmla="*/ 31602 h 498337"/>
                      <a:gd name="connsiteX20" fmla="*/ 451297 w 502374"/>
                      <a:gd name="connsiteY20" fmla="*/ 99668 h 498337"/>
                      <a:gd name="connsiteX21" fmla="*/ 474397 w 502374"/>
                      <a:gd name="connsiteY21" fmla="*/ 99668 h 498337"/>
                      <a:gd name="connsiteX22" fmla="*/ 502375 w 502374"/>
                      <a:gd name="connsiteY22" fmla="*/ 127624 h 498337"/>
                      <a:gd name="connsiteX23" fmla="*/ 502375 w 502374"/>
                      <a:gd name="connsiteY23" fmla="*/ 267402 h 498337"/>
                      <a:gd name="connsiteX24" fmla="*/ 474397 w 502374"/>
                      <a:gd name="connsiteY24" fmla="*/ 295358 h 498337"/>
                      <a:gd name="connsiteX25" fmla="*/ 450077 w 502374"/>
                      <a:gd name="connsiteY25" fmla="*/ 295358 h 498337"/>
                      <a:gd name="connsiteX26" fmla="*/ 450077 w 502374"/>
                      <a:gd name="connsiteY26" fmla="*/ 380441 h 498337"/>
                      <a:gd name="connsiteX27" fmla="*/ 497498 w 502374"/>
                      <a:gd name="connsiteY27" fmla="*/ 471599 h 498337"/>
                      <a:gd name="connsiteX28" fmla="*/ 497498 w 502374"/>
                      <a:gd name="connsiteY28" fmla="*/ 486184 h 498337"/>
                      <a:gd name="connsiteX29" fmla="*/ 474397 w 502374"/>
                      <a:gd name="connsiteY29" fmla="*/ 497125 h 498337"/>
                      <a:gd name="connsiteX30" fmla="*/ 23101 w 502374"/>
                      <a:gd name="connsiteY30" fmla="*/ 497125 h 498337"/>
                      <a:gd name="connsiteX31" fmla="*/ 23101 w 502374"/>
                      <a:gd name="connsiteY31" fmla="*/ 498338 h 498337"/>
                      <a:gd name="connsiteX32" fmla="*/ 372241 w 502374"/>
                      <a:gd name="connsiteY32" fmla="*/ 139779 h 498337"/>
                      <a:gd name="connsiteX33" fmla="*/ 372241 w 502374"/>
                      <a:gd name="connsiteY33" fmla="*/ 127624 h 498337"/>
                      <a:gd name="connsiteX34" fmla="*/ 400218 w 502374"/>
                      <a:gd name="connsiteY34" fmla="*/ 99668 h 498337"/>
                      <a:gd name="connsiteX35" fmla="*/ 422100 w 502374"/>
                      <a:gd name="connsiteY35" fmla="*/ 99668 h 498337"/>
                      <a:gd name="connsiteX36" fmla="*/ 422100 w 502374"/>
                      <a:gd name="connsiteY36" fmla="*/ 61989 h 498337"/>
                      <a:gd name="connsiteX37" fmla="*/ 263989 w 502374"/>
                      <a:gd name="connsiteY37" fmla="*/ 61989 h 498337"/>
                      <a:gd name="connsiteX38" fmla="*/ 263989 w 502374"/>
                      <a:gd name="connsiteY38" fmla="*/ 139779 h 498337"/>
                      <a:gd name="connsiteX39" fmla="*/ 372241 w 502374"/>
                      <a:gd name="connsiteY39" fmla="*/ 139779 h 49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02374" h="498337">
                        <a:moveTo>
                          <a:pt x="23101" y="498338"/>
                        </a:moveTo>
                        <a:lnTo>
                          <a:pt x="0" y="487403"/>
                        </a:lnTo>
                        <a:lnTo>
                          <a:pt x="0" y="472818"/>
                        </a:lnTo>
                        <a:lnTo>
                          <a:pt x="47421" y="384086"/>
                        </a:lnTo>
                        <a:lnTo>
                          <a:pt x="47421" y="165303"/>
                        </a:lnTo>
                        <a:cubicBezTo>
                          <a:pt x="47421" y="150717"/>
                          <a:pt x="59613" y="138563"/>
                          <a:pt x="74179" y="138563"/>
                        </a:cubicBezTo>
                        <a:lnTo>
                          <a:pt x="234793" y="138563"/>
                        </a:lnTo>
                        <a:lnTo>
                          <a:pt x="234793" y="61989"/>
                        </a:lnTo>
                        <a:lnTo>
                          <a:pt x="59613" y="61989"/>
                        </a:lnTo>
                        <a:lnTo>
                          <a:pt x="55955" y="99668"/>
                        </a:lnTo>
                        <a:lnTo>
                          <a:pt x="60832" y="99668"/>
                        </a:lnTo>
                        <a:lnTo>
                          <a:pt x="60832" y="136132"/>
                        </a:lnTo>
                        <a:lnTo>
                          <a:pt x="20663" y="136132"/>
                        </a:lnTo>
                        <a:lnTo>
                          <a:pt x="20663" y="99668"/>
                        </a:lnTo>
                        <a:lnTo>
                          <a:pt x="25540" y="99668"/>
                        </a:lnTo>
                        <a:lnTo>
                          <a:pt x="20663" y="41326"/>
                        </a:lnTo>
                        <a:lnTo>
                          <a:pt x="20663" y="0"/>
                        </a:lnTo>
                        <a:lnTo>
                          <a:pt x="60832" y="0"/>
                        </a:lnTo>
                        <a:lnTo>
                          <a:pt x="60832" y="31602"/>
                        </a:lnTo>
                        <a:lnTo>
                          <a:pt x="451297" y="31602"/>
                        </a:lnTo>
                        <a:lnTo>
                          <a:pt x="451297" y="99668"/>
                        </a:lnTo>
                        <a:lnTo>
                          <a:pt x="474397" y="99668"/>
                        </a:lnTo>
                        <a:cubicBezTo>
                          <a:pt x="490247" y="99668"/>
                          <a:pt x="502375" y="111822"/>
                          <a:pt x="502375" y="127624"/>
                        </a:cubicBezTo>
                        <a:lnTo>
                          <a:pt x="502375" y="267402"/>
                        </a:lnTo>
                        <a:cubicBezTo>
                          <a:pt x="502375" y="283203"/>
                          <a:pt x="490247" y="295358"/>
                          <a:pt x="474397" y="295358"/>
                        </a:cubicBezTo>
                        <a:lnTo>
                          <a:pt x="450077" y="295358"/>
                        </a:lnTo>
                        <a:lnTo>
                          <a:pt x="450077" y="380441"/>
                        </a:lnTo>
                        <a:lnTo>
                          <a:pt x="497498" y="471599"/>
                        </a:lnTo>
                        <a:lnTo>
                          <a:pt x="497498" y="486184"/>
                        </a:lnTo>
                        <a:lnTo>
                          <a:pt x="474397" y="497125"/>
                        </a:lnTo>
                        <a:lnTo>
                          <a:pt x="23101" y="497125"/>
                        </a:lnTo>
                        <a:lnTo>
                          <a:pt x="23101" y="498338"/>
                        </a:lnTo>
                        <a:close/>
                        <a:moveTo>
                          <a:pt x="372241" y="139779"/>
                        </a:moveTo>
                        <a:lnTo>
                          <a:pt x="372241" y="127624"/>
                        </a:lnTo>
                        <a:cubicBezTo>
                          <a:pt x="372241" y="111822"/>
                          <a:pt x="384369" y="99668"/>
                          <a:pt x="400218" y="99668"/>
                        </a:cubicBezTo>
                        <a:lnTo>
                          <a:pt x="422100" y="99668"/>
                        </a:lnTo>
                        <a:lnTo>
                          <a:pt x="422100" y="61989"/>
                        </a:lnTo>
                        <a:lnTo>
                          <a:pt x="263989" y="61989"/>
                        </a:lnTo>
                        <a:lnTo>
                          <a:pt x="263989" y="139779"/>
                        </a:lnTo>
                        <a:lnTo>
                          <a:pt x="372241" y="139779"/>
                        </a:lnTo>
                        <a:close/>
                      </a:path>
                    </a:pathLst>
                  </a:custGeom>
                  <a:solidFill>
                    <a:srgbClr val="FFFFFF"/>
                  </a:solidFill>
                  <a:ln w="641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F3F07A68-0E95-4F3D-8212-33D142198BF3}"/>
                      </a:ext>
                    </a:extLst>
                  </p:cNvPr>
                  <p:cNvSpPr/>
                  <p:nvPr/>
                </p:nvSpPr>
                <p:spPr>
                  <a:xfrm>
                    <a:off x="10943924" y="2315315"/>
                    <a:ext cx="513347" cy="510494"/>
                  </a:xfrm>
                  <a:custGeom>
                    <a:avLst/>
                    <a:gdLst>
                      <a:gd name="connsiteX0" fmla="*/ 60832 w 513347"/>
                      <a:gd name="connsiteY0" fmla="*/ 12155 h 510494"/>
                      <a:gd name="connsiteX1" fmla="*/ 60832 w 513347"/>
                      <a:gd name="connsiteY1" fmla="*/ 43757 h 510494"/>
                      <a:gd name="connsiteX2" fmla="*/ 451296 w 513347"/>
                      <a:gd name="connsiteY2" fmla="*/ 43757 h 510494"/>
                      <a:gd name="connsiteX3" fmla="*/ 451296 w 513347"/>
                      <a:gd name="connsiteY3" fmla="*/ 111823 h 510494"/>
                      <a:gd name="connsiteX4" fmla="*/ 480493 w 513347"/>
                      <a:gd name="connsiteY4" fmla="*/ 111823 h 510494"/>
                      <a:gd name="connsiteX5" fmla="*/ 502375 w 513347"/>
                      <a:gd name="connsiteY5" fmla="*/ 133701 h 510494"/>
                      <a:gd name="connsiteX6" fmla="*/ 502375 w 513347"/>
                      <a:gd name="connsiteY6" fmla="*/ 273480 h 510494"/>
                      <a:gd name="connsiteX7" fmla="*/ 480493 w 513347"/>
                      <a:gd name="connsiteY7" fmla="*/ 295358 h 510494"/>
                      <a:gd name="connsiteX8" fmla="*/ 450077 w 513347"/>
                      <a:gd name="connsiteY8" fmla="*/ 295358 h 510494"/>
                      <a:gd name="connsiteX9" fmla="*/ 450077 w 513347"/>
                      <a:gd name="connsiteY9" fmla="*/ 388947 h 510494"/>
                      <a:gd name="connsiteX10" fmla="*/ 497562 w 513347"/>
                      <a:gd name="connsiteY10" fmla="*/ 480111 h 510494"/>
                      <a:gd name="connsiteX11" fmla="*/ 497562 w 513347"/>
                      <a:gd name="connsiteY11" fmla="*/ 488619 h 510494"/>
                      <a:gd name="connsiteX12" fmla="*/ 480493 w 513347"/>
                      <a:gd name="connsiteY12" fmla="*/ 498341 h 510494"/>
                      <a:gd name="connsiteX13" fmla="*/ 30416 w 513347"/>
                      <a:gd name="connsiteY13" fmla="*/ 498341 h 510494"/>
                      <a:gd name="connsiteX14" fmla="*/ 12192 w 513347"/>
                      <a:gd name="connsiteY14" fmla="*/ 489832 h 510494"/>
                      <a:gd name="connsiteX15" fmla="*/ 12192 w 513347"/>
                      <a:gd name="connsiteY15" fmla="*/ 481323 h 510494"/>
                      <a:gd name="connsiteX16" fmla="*/ 59613 w 513347"/>
                      <a:gd name="connsiteY16" fmla="*/ 392598 h 510494"/>
                      <a:gd name="connsiteX17" fmla="*/ 59613 w 513347"/>
                      <a:gd name="connsiteY17" fmla="*/ 171380 h 510494"/>
                      <a:gd name="connsiteX18" fmla="*/ 80275 w 513347"/>
                      <a:gd name="connsiteY18" fmla="*/ 150717 h 510494"/>
                      <a:gd name="connsiteX19" fmla="*/ 246920 w 513347"/>
                      <a:gd name="connsiteY19" fmla="*/ 150717 h 510494"/>
                      <a:gd name="connsiteX20" fmla="*/ 246920 w 513347"/>
                      <a:gd name="connsiteY20" fmla="*/ 61989 h 510494"/>
                      <a:gd name="connsiteX21" fmla="*/ 59613 w 513347"/>
                      <a:gd name="connsiteY21" fmla="*/ 61989 h 510494"/>
                      <a:gd name="connsiteX22" fmla="*/ 55955 w 513347"/>
                      <a:gd name="connsiteY22" fmla="*/ 111823 h 510494"/>
                      <a:gd name="connsiteX23" fmla="*/ 60832 w 513347"/>
                      <a:gd name="connsiteY23" fmla="*/ 111823 h 510494"/>
                      <a:gd name="connsiteX24" fmla="*/ 60832 w 513347"/>
                      <a:gd name="connsiteY24" fmla="*/ 114254 h 510494"/>
                      <a:gd name="connsiteX25" fmla="*/ 60832 w 513347"/>
                      <a:gd name="connsiteY25" fmla="*/ 136132 h 510494"/>
                      <a:gd name="connsiteX26" fmla="*/ 32854 w 513347"/>
                      <a:gd name="connsiteY26" fmla="*/ 136132 h 510494"/>
                      <a:gd name="connsiteX27" fmla="*/ 32854 w 513347"/>
                      <a:gd name="connsiteY27" fmla="*/ 114254 h 510494"/>
                      <a:gd name="connsiteX28" fmla="*/ 32854 w 513347"/>
                      <a:gd name="connsiteY28" fmla="*/ 111823 h 510494"/>
                      <a:gd name="connsiteX29" fmla="*/ 37731 w 513347"/>
                      <a:gd name="connsiteY29" fmla="*/ 111823 h 510494"/>
                      <a:gd name="connsiteX30" fmla="*/ 32854 w 513347"/>
                      <a:gd name="connsiteY30" fmla="*/ 47403 h 510494"/>
                      <a:gd name="connsiteX31" fmla="*/ 32854 w 513347"/>
                      <a:gd name="connsiteY31" fmla="*/ 12155 h 510494"/>
                      <a:gd name="connsiteX32" fmla="*/ 60832 w 513347"/>
                      <a:gd name="connsiteY32" fmla="*/ 12155 h 510494"/>
                      <a:gd name="connsiteX33" fmla="*/ 263989 w 513347"/>
                      <a:gd name="connsiteY33" fmla="*/ 151934 h 510494"/>
                      <a:gd name="connsiteX34" fmla="*/ 383214 w 513347"/>
                      <a:gd name="connsiteY34" fmla="*/ 151934 h 510494"/>
                      <a:gd name="connsiteX35" fmla="*/ 383214 w 513347"/>
                      <a:gd name="connsiteY35" fmla="*/ 133701 h 510494"/>
                      <a:gd name="connsiteX36" fmla="*/ 405095 w 513347"/>
                      <a:gd name="connsiteY36" fmla="*/ 111823 h 510494"/>
                      <a:gd name="connsiteX37" fmla="*/ 433073 w 513347"/>
                      <a:gd name="connsiteY37" fmla="*/ 111823 h 510494"/>
                      <a:gd name="connsiteX38" fmla="*/ 433073 w 513347"/>
                      <a:gd name="connsiteY38" fmla="*/ 61989 h 510494"/>
                      <a:gd name="connsiteX39" fmla="*/ 263989 w 513347"/>
                      <a:gd name="connsiteY39" fmla="*/ 61989 h 510494"/>
                      <a:gd name="connsiteX40" fmla="*/ 263989 w 513347"/>
                      <a:gd name="connsiteY40" fmla="*/ 151934 h 510494"/>
                      <a:gd name="connsiteX41" fmla="*/ 72959 w 513347"/>
                      <a:gd name="connsiteY41" fmla="*/ 0 h 510494"/>
                      <a:gd name="connsiteX42" fmla="*/ 60832 w 513347"/>
                      <a:gd name="connsiteY42" fmla="*/ 0 h 510494"/>
                      <a:gd name="connsiteX43" fmla="*/ 32854 w 513347"/>
                      <a:gd name="connsiteY43" fmla="*/ 0 h 510494"/>
                      <a:gd name="connsiteX44" fmla="*/ 20662 w 513347"/>
                      <a:gd name="connsiteY44" fmla="*/ 0 h 510494"/>
                      <a:gd name="connsiteX45" fmla="*/ 20662 w 513347"/>
                      <a:gd name="connsiteY45" fmla="*/ 12155 h 510494"/>
                      <a:gd name="connsiteX46" fmla="*/ 20662 w 513347"/>
                      <a:gd name="connsiteY46" fmla="*/ 47403 h 510494"/>
                      <a:gd name="connsiteX47" fmla="*/ 24320 w 513347"/>
                      <a:gd name="connsiteY47" fmla="*/ 99668 h 510494"/>
                      <a:gd name="connsiteX48" fmla="*/ 20662 w 513347"/>
                      <a:gd name="connsiteY48" fmla="*/ 99668 h 510494"/>
                      <a:gd name="connsiteX49" fmla="*/ 20662 w 513347"/>
                      <a:gd name="connsiteY49" fmla="*/ 111823 h 510494"/>
                      <a:gd name="connsiteX50" fmla="*/ 20662 w 513347"/>
                      <a:gd name="connsiteY50" fmla="*/ 114254 h 510494"/>
                      <a:gd name="connsiteX51" fmla="*/ 20662 w 513347"/>
                      <a:gd name="connsiteY51" fmla="*/ 136132 h 510494"/>
                      <a:gd name="connsiteX52" fmla="*/ 20662 w 513347"/>
                      <a:gd name="connsiteY52" fmla="*/ 148287 h 510494"/>
                      <a:gd name="connsiteX53" fmla="*/ 32854 w 513347"/>
                      <a:gd name="connsiteY53" fmla="*/ 148287 h 510494"/>
                      <a:gd name="connsiteX54" fmla="*/ 57174 w 513347"/>
                      <a:gd name="connsiteY54" fmla="*/ 148287 h 510494"/>
                      <a:gd name="connsiteX55" fmla="*/ 46201 w 513347"/>
                      <a:gd name="connsiteY55" fmla="*/ 172596 h 510494"/>
                      <a:gd name="connsiteX56" fmla="*/ 46201 w 513347"/>
                      <a:gd name="connsiteY56" fmla="*/ 388947 h 510494"/>
                      <a:gd name="connsiteX57" fmla="*/ 0 w 513347"/>
                      <a:gd name="connsiteY57" fmla="*/ 474034 h 510494"/>
                      <a:gd name="connsiteX58" fmla="*/ 0 w 513347"/>
                      <a:gd name="connsiteY58" fmla="*/ 477679 h 510494"/>
                      <a:gd name="connsiteX59" fmla="*/ 0 w 513347"/>
                      <a:gd name="connsiteY59" fmla="*/ 480111 h 510494"/>
                      <a:gd name="connsiteX60" fmla="*/ 0 w 513347"/>
                      <a:gd name="connsiteY60" fmla="*/ 488619 h 510494"/>
                      <a:gd name="connsiteX61" fmla="*/ 0 w 513347"/>
                      <a:gd name="connsiteY61" fmla="*/ 495909 h 510494"/>
                      <a:gd name="connsiteX62" fmla="*/ 7315 w 513347"/>
                      <a:gd name="connsiteY62" fmla="*/ 499554 h 510494"/>
                      <a:gd name="connsiteX63" fmla="*/ 24320 w 513347"/>
                      <a:gd name="connsiteY63" fmla="*/ 509282 h 510494"/>
                      <a:gd name="connsiteX64" fmla="*/ 26759 w 513347"/>
                      <a:gd name="connsiteY64" fmla="*/ 510494 h 510494"/>
                      <a:gd name="connsiteX65" fmla="*/ 29197 w 513347"/>
                      <a:gd name="connsiteY65" fmla="*/ 510494 h 510494"/>
                      <a:gd name="connsiteX66" fmla="*/ 479274 w 513347"/>
                      <a:gd name="connsiteY66" fmla="*/ 510494 h 510494"/>
                      <a:gd name="connsiteX67" fmla="*/ 481712 w 513347"/>
                      <a:gd name="connsiteY67" fmla="*/ 510494 h 510494"/>
                      <a:gd name="connsiteX68" fmla="*/ 484150 w 513347"/>
                      <a:gd name="connsiteY68" fmla="*/ 509282 h 510494"/>
                      <a:gd name="connsiteX69" fmla="*/ 502375 w 513347"/>
                      <a:gd name="connsiteY69" fmla="*/ 500773 h 510494"/>
                      <a:gd name="connsiteX70" fmla="*/ 508471 w 513347"/>
                      <a:gd name="connsiteY70" fmla="*/ 497128 h 510494"/>
                      <a:gd name="connsiteX71" fmla="*/ 508471 w 513347"/>
                      <a:gd name="connsiteY71" fmla="*/ 489832 h 510494"/>
                      <a:gd name="connsiteX72" fmla="*/ 508471 w 513347"/>
                      <a:gd name="connsiteY72" fmla="*/ 481323 h 510494"/>
                      <a:gd name="connsiteX73" fmla="*/ 508471 w 513347"/>
                      <a:gd name="connsiteY73" fmla="*/ 478891 h 510494"/>
                      <a:gd name="connsiteX74" fmla="*/ 507252 w 513347"/>
                      <a:gd name="connsiteY74" fmla="*/ 476459 h 510494"/>
                      <a:gd name="connsiteX75" fmla="*/ 461050 w 513347"/>
                      <a:gd name="connsiteY75" fmla="*/ 387734 h 510494"/>
                      <a:gd name="connsiteX76" fmla="*/ 461050 w 513347"/>
                      <a:gd name="connsiteY76" fmla="*/ 309944 h 510494"/>
                      <a:gd name="connsiteX77" fmla="*/ 479274 w 513347"/>
                      <a:gd name="connsiteY77" fmla="*/ 309944 h 510494"/>
                      <a:gd name="connsiteX78" fmla="*/ 513347 w 513347"/>
                      <a:gd name="connsiteY78" fmla="*/ 275911 h 510494"/>
                      <a:gd name="connsiteX79" fmla="*/ 513347 w 513347"/>
                      <a:gd name="connsiteY79" fmla="*/ 133701 h 510494"/>
                      <a:gd name="connsiteX80" fmla="*/ 479274 w 513347"/>
                      <a:gd name="connsiteY80" fmla="*/ 99668 h 510494"/>
                      <a:gd name="connsiteX81" fmla="*/ 462270 w 513347"/>
                      <a:gd name="connsiteY81" fmla="*/ 99668 h 510494"/>
                      <a:gd name="connsiteX82" fmla="*/ 462270 w 513347"/>
                      <a:gd name="connsiteY82" fmla="*/ 43757 h 510494"/>
                      <a:gd name="connsiteX83" fmla="*/ 462270 w 513347"/>
                      <a:gd name="connsiteY83" fmla="*/ 31602 h 510494"/>
                      <a:gd name="connsiteX84" fmla="*/ 450077 w 513347"/>
                      <a:gd name="connsiteY84" fmla="*/ 31602 h 510494"/>
                      <a:gd name="connsiteX85" fmla="*/ 72959 w 513347"/>
                      <a:gd name="connsiteY85" fmla="*/ 31602 h 510494"/>
                      <a:gd name="connsiteX86" fmla="*/ 72959 w 513347"/>
                      <a:gd name="connsiteY86" fmla="*/ 12155 h 510494"/>
                      <a:gd name="connsiteX87" fmla="*/ 72959 w 513347"/>
                      <a:gd name="connsiteY87" fmla="*/ 0 h 510494"/>
                      <a:gd name="connsiteX88" fmla="*/ 70585 w 513347"/>
                      <a:gd name="connsiteY88" fmla="*/ 74143 h 510494"/>
                      <a:gd name="connsiteX89" fmla="*/ 233573 w 513347"/>
                      <a:gd name="connsiteY89" fmla="*/ 74143 h 510494"/>
                      <a:gd name="connsiteX90" fmla="*/ 233573 w 513347"/>
                      <a:gd name="connsiteY90" fmla="*/ 139779 h 510494"/>
                      <a:gd name="connsiteX91" fmla="*/ 80275 w 513347"/>
                      <a:gd name="connsiteY91" fmla="*/ 139779 h 510494"/>
                      <a:gd name="connsiteX92" fmla="*/ 74179 w 513347"/>
                      <a:gd name="connsiteY92" fmla="*/ 140994 h 510494"/>
                      <a:gd name="connsiteX93" fmla="*/ 74179 w 513347"/>
                      <a:gd name="connsiteY93" fmla="*/ 136132 h 510494"/>
                      <a:gd name="connsiteX94" fmla="*/ 74179 w 513347"/>
                      <a:gd name="connsiteY94" fmla="*/ 114254 h 510494"/>
                      <a:gd name="connsiteX95" fmla="*/ 74179 w 513347"/>
                      <a:gd name="connsiteY95" fmla="*/ 111823 h 510494"/>
                      <a:gd name="connsiteX96" fmla="*/ 74179 w 513347"/>
                      <a:gd name="connsiteY96" fmla="*/ 99668 h 510494"/>
                      <a:gd name="connsiteX97" fmla="*/ 69366 w 513347"/>
                      <a:gd name="connsiteY97" fmla="*/ 99668 h 510494"/>
                      <a:gd name="connsiteX98" fmla="*/ 70585 w 513347"/>
                      <a:gd name="connsiteY98" fmla="*/ 74143 h 510494"/>
                      <a:gd name="connsiteX99" fmla="*/ 276117 w 513347"/>
                      <a:gd name="connsiteY99" fmla="*/ 74143 h 510494"/>
                      <a:gd name="connsiteX100" fmla="*/ 420880 w 513347"/>
                      <a:gd name="connsiteY100" fmla="*/ 74143 h 510494"/>
                      <a:gd name="connsiteX101" fmla="*/ 420880 w 513347"/>
                      <a:gd name="connsiteY101" fmla="*/ 99668 h 510494"/>
                      <a:gd name="connsiteX102" fmla="*/ 405095 w 513347"/>
                      <a:gd name="connsiteY102" fmla="*/ 99668 h 510494"/>
                      <a:gd name="connsiteX103" fmla="*/ 371021 w 513347"/>
                      <a:gd name="connsiteY103" fmla="*/ 133701 h 510494"/>
                      <a:gd name="connsiteX104" fmla="*/ 371021 w 513347"/>
                      <a:gd name="connsiteY104" fmla="*/ 139779 h 510494"/>
                      <a:gd name="connsiteX105" fmla="*/ 276117 w 513347"/>
                      <a:gd name="connsiteY105" fmla="*/ 139779 h 510494"/>
                      <a:gd name="connsiteX106" fmla="*/ 276117 w 513347"/>
                      <a:gd name="connsiteY106" fmla="*/ 74143 h 51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13347" h="510494">
                        <a:moveTo>
                          <a:pt x="60832" y="12155"/>
                        </a:moveTo>
                        <a:lnTo>
                          <a:pt x="60832" y="43757"/>
                        </a:lnTo>
                        <a:lnTo>
                          <a:pt x="451296" y="43757"/>
                        </a:lnTo>
                        <a:lnTo>
                          <a:pt x="451296" y="111823"/>
                        </a:lnTo>
                        <a:lnTo>
                          <a:pt x="480493" y="111823"/>
                        </a:lnTo>
                        <a:cubicBezTo>
                          <a:pt x="492685" y="111823"/>
                          <a:pt x="502375" y="121547"/>
                          <a:pt x="502375" y="133701"/>
                        </a:cubicBezTo>
                        <a:lnTo>
                          <a:pt x="502375" y="273480"/>
                        </a:lnTo>
                        <a:cubicBezTo>
                          <a:pt x="502375" y="285634"/>
                          <a:pt x="492685" y="295358"/>
                          <a:pt x="480493" y="295358"/>
                        </a:cubicBezTo>
                        <a:lnTo>
                          <a:pt x="450077" y="295358"/>
                        </a:lnTo>
                        <a:lnTo>
                          <a:pt x="450077" y="388947"/>
                        </a:lnTo>
                        <a:lnTo>
                          <a:pt x="497562" y="480111"/>
                        </a:lnTo>
                        <a:lnTo>
                          <a:pt x="497562" y="488619"/>
                        </a:lnTo>
                        <a:lnTo>
                          <a:pt x="480493" y="498341"/>
                        </a:lnTo>
                        <a:lnTo>
                          <a:pt x="30416" y="498341"/>
                        </a:lnTo>
                        <a:lnTo>
                          <a:pt x="12192" y="489832"/>
                        </a:lnTo>
                        <a:lnTo>
                          <a:pt x="12192" y="481323"/>
                        </a:lnTo>
                        <a:lnTo>
                          <a:pt x="59613" y="392598"/>
                        </a:lnTo>
                        <a:lnTo>
                          <a:pt x="59613" y="171380"/>
                        </a:lnTo>
                        <a:cubicBezTo>
                          <a:pt x="59613" y="160442"/>
                          <a:pt x="69366" y="150717"/>
                          <a:pt x="80275" y="150717"/>
                        </a:cubicBezTo>
                        <a:lnTo>
                          <a:pt x="246920" y="150717"/>
                        </a:lnTo>
                        <a:lnTo>
                          <a:pt x="246920" y="61989"/>
                        </a:lnTo>
                        <a:lnTo>
                          <a:pt x="59613" y="61989"/>
                        </a:lnTo>
                        <a:lnTo>
                          <a:pt x="55955" y="111823"/>
                        </a:lnTo>
                        <a:lnTo>
                          <a:pt x="60832" y="111823"/>
                        </a:lnTo>
                        <a:lnTo>
                          <a:pt x="60832" y="114254"/>
                        </a:lnTo>
                        <a:lnTo>
                          <a:pt x="60832" y="136132"/>
                        </a:lnTo>
                        <a:lnTo>
                          <a:pt x="32854" y="136132"/>
                        </a:lnTo>
                        <a:lnTo>
                          <a:pt x="32854" y="114254"/>
                        </a:lnTo>
                        <a:lnTo>
                          <a:pt x="32854" y="111823"/>
                        </a:lnTo>
                        <a:lnTo>
                          <a:pt x="37731" y="111823"/>
                        </a:lnTo>
                        <a:lnTo>
                          <a:pt x="32854" y="47403"/>
                        </a:lnTo>
                        <a:lnTo>
                          <a:pt x="32854" y="12155"/>
                        </a:lnTo>
                        <a:lnTo>
                          <a:pt x="60832" y="12155"/>
                        </a:lnTo>
                        <a:close/>
                        <a:moveTo>
                          <a:pt x="263989" y="151934"/>
                        </a:moveTo>
                        <a:lnTo>
                          <a:pt x="383214" y="151934"/>
                        </a:lnTo>
                        <a:lnTo>
                          <a:pt x="383214" y="133701"/>
                        </a:lnTo>
                        <a:cubicBezTo>
                          <a:pt x="383214" y="121547"/>
                          <a:pt x="392903" y="111823"/>
                          <a:pt x="405095" y="111823"/>
                        </a:cubicBezTo>
                        <a:lnTo>
                          <a:pt x="433073" y="111823"/>
                        </a:lnTo>
                        <a:lnTo>
                          <a:pt x="433073" y="61989"/>
                        </a:lnTo>
                        <a:lnTo>
                          <a:pt x="263989" y="61989"/>
                        </a:lnTo>
                        <a:lnTo>
                          <a:pt x="263989" y="151934"/>
                        </a:lnTo>
                        <a:close/>
                        <a:moveTo>
                          <a:pt x="72959" y="0"/>
                        </a:moveTo>
                        <a:lnTo>
                          <a:pt x="60832" y="0"/>
                        </a:lnTo>
                        <a:lnTo>
                          <a:pt x="32854" y="0"/>
                        </a:lnTo>
                        <a:lnTo>
                          <a:pt x="20662" y="0"/>
                        </a:lnTo>
                        <a:lnTo>
                          <a:pt x="20662" y="12155"/>
                        </a:lnTo>
                        <a:lnTo>
                          <a:pt x="20662" y="47403"/>
                        </a:lnTo>
                        <a:lnTo>
                          <a:pt x="24320" y="99668"/>
                        </a:lnTo>
                        <a:lnTo>
                          <a:pt x="20662" y="99668"/>
                        </a:lnTo>
                        <a:lnTo>
                          <a:pt x="20662" y="111823"/>
                        </a:lnTo>
                        <a:lnTo>
                          <a:pt x="20662" y="114254"/>
                        </a:lnTo>
                        <a:lnTo>
                          <a:pt x="20662" y="136132"/>
                        </a:lnTo>
                        <a:lnTo>
                          <a:pt x="20662" y="148287"/>
                        </a:lnTo>
                        <a:lnTo>
                          <a:pt x="32854" y="148287"/>
                        </a:lnTo>
                        <a:lnTo>
                          <a:pt x="57174" y="148287"/>
                        </a:lnTo>
                        <a:cubicBezTo>
                          <a:pt x="51078" y="154364"/>
                          <a:pt x="46201" y="162872"/>
                          <a:pt x="46201" y="172596"/>
                        </a:cubicBezTo>
                        <a:lnTo>
                          <a:pt x="46201" y="388947"/>
                        </a:lnTo>
                        <a:lnTo>
                          <a:pt x="0" y="474034"/>
                        </a:lnTo>
                        <a:lnTo>
                          <a:pt x="0" y="477679"/>
                        </a:lnTo>
                        <a:lnTo>
                          <a:pt x="0" y="480111"/>
                        </a:lnTo>
                        <a:lnTo>
                          <a:pt x="0" y="488619"/>
                        </a:lnTo>
                        <a:lnTo>
                          <a:pt x="0" y="495909"/>
                        </a:lnTo>
                        <a:lnTo>
                          <a:pt x="7315" y="499554"/>
                        </a:lnTo>
                        <a:lnTo>
                          <a:pt x="24320" y="509282"/>
                        </a:lnTo>
                        <a:lnTo>
                          <a:pt x="26759" y="510494"/>
                        </a:lnTo>
                        <a:lnTo>
                          <a:pt x="29197" y="510494"/>
                        </a:lnTo>
                        <a:lnTo>
                          <a:pt x="479274" y="510494"/>
                        </a:lnTo>
                        <a:lnTo>
                          <a:pt x="481712" y="510494"/>
                        </a:lnTo>
                        <a:lnTo>
                          <a:pt x="484150" y="509282"/>
                        </a:lnTo>
                        <a:lnTo>
                          <a:pt x="502375" y="500773"/>
                        </a:lnTo>
                        <a:lnTo>
                          <a:pt x="508471" y="497128"/>
                        </a:lnTo>
                        <a:lnTo>
                          <a:pt x="508471" y="489832"/>
                        </a:lnTo>
                        <a:lnTo>
                          <a:pt x="508471" y="481323"/>
                        </a:lnTo>
                        <a:lnTo>
                          <a:pt x="508471" y="478891"/>
                        </a:lnTo>
                        <a:lnTo>
                          <a:pt x="507252" y="476459"/>
                        </a:lnTo>
                        <a:lnTo>
                          <a:pt x="461050" y="387734"/>
                        </a:lnTo>
                        <a:lnTo>
                          <a:pt x="461050" y="309944"/>
                        </a:lnTo>
                        <a:lnTo>
                          <a:pt x="479274" y="309944"/>
                        </a:lnTo>
                        <a:cubicBezTo>
                          <a:pt x="497562" y="309944"/>
                          <a:pt x="513347" y="294143"/>
                          <a:pt x="513347" y="275911"/>
                        </a:cubicBezTo>
                        <a:lnTo>
                          <a:pt x="513347" y="133701"/>
                        </a:lnTo>
                        <a:cubicBezTo>
                          <a:pt x="513347" y="114254"/>
                          <a:pt x="497562" y="99668"/>
                          <a:pt x="479274" y="99668"/>
                        </a:cubicBezTo>
                        <a:lnTo>
                          <a:pt x="462270" y="99668"/>
                        </a:lnTo>
                        <a:lnTo>
                          <a:pt x="462270" y="43757"/>
                        </a:lnTo>
                        <a:lnTo>
                          <a:pt x="462270" y="31602"/>
                        </a:lnTo>
                        <a:lnTo>
                          <a:pt x="450077" y="31602"/>
                        </a:lnTo>
                        <a:lnTo>
                          <a:pt x="72959" y="31602"/>
                        </a:lnTo>
                        <a:lnTo>
                          <a:pt x="72959" y="12155"/>
                        </a:lnTo>
                        <a:lnTo>
                          <a:pt x="72959" y="0"/>
                        </a:lnTo>
                        <a:close/>
                        <a:moveTo>
                          <a:pt x="70585" y="74143"/>
                        </a:moveTo>
                        <a:lnTo>
                          <a:pt x="233573" y="74143"/>
                        </a:lnTo>
                        <a:lnTo>
                          <a:pt x="233573" y="139779"/>
                        </a:lnTo>
                        <a:lnTo>
                          <a:pt x="80275" y="139779"/>
                        </a:lnTo>
                        <a:cubicBezTo>
                          <a:pt x="77836" y="139779"/>
                          <a:pt x="75398" y="139779"/>
                          <a:pt x="74179" y="140994"/>
                        </a:cubicBezTo>
                        <a:lnTo>
                          <a:pt x="74179" y="136132"/>
                        </a:lnTo>
                        <a:lnTo>
                          <a:pt x="74179" y="114254"/>
                        </a:lnTo>
                        <a:lnTo>
                          <a:pt x="74179" y="111823"/>
                        </a:lnTo>
                        <a:lnTo>
                          <a:pt x="74179" y="99668"/>
                        </a:lnTo>
                        <a:lnTo>
                          <a:pt x="69366" y="99668"/>
                        </a:lnTo>
                        <a:lnTo>
                          <a:pt x="70585" y="74143"/>
                        </a:lnTo>
                        <a:close/>
                        <a:moveTo>
                          <a:pt x="276117" y="74143"/>
                        </a:moveTo>
                        <a:lnTo>
                          <a:pt x="420880" y="74143"/>
                        </a:lnTo>
                        <a:lnTo>
                          <a:pt x="420880" y="99668"/>
                        </a:lnTo>
                        <a:lnTo>
                          <a:pt x="405095" y="99668"/>
                        </a:lnTo>
                        <a:cubicBezTo>
                          <a:pt x="386807" y="99668"/>
                          <a:pt x="371021" y="115469"/>
                          <a:pt x="371021" y="133701"/>
                        </a:cubicBezTo>
                        <a:lnTo>
                          <a:pt x="371021" y="139779"/>
                        </a:lnTo>
                        <a:lnTo>
                          <a:pt x="276117" y="139779"/>
                        </a:lnTo>
                        <a:lnTo>
                          <a:pt x="276117" y="74143"/>
                        </a:lnTo>
                        <a:close/>
                      </a:path>
                    </a:pathLst>
                  </a:custGeom>
                  <a:solidFill>
                    <a:srgbClr val="FFFFFF"/>
                  </a:solidFill>
                  <a:ln w="6417" cap="flat">
                    <a:noFill/>
                    <a:prstDash val="solid"/>
                    <a:miter/>
                  </a:ln>
                </p:spPr>
                <p:txBody>
                  <a:bodyPr rtlCol="0" anchor="ctr"/>
                  <a:lstStyle/>
                  <a:p>
                    <a:endParaRPr lang="en-US"/>
                  </a:p>
                </p:txBody>
              </p:sp>
            </p:grpSp>
          </p:grpSp>
          <p:grpSp>
            <p:nvGrpSpPr>
              <p:cNvPr id="214" name="Graphic 3">
                <a:extLst>
                  <a:ext uri="{FF2B5EF4-FFF2-40B4-BE49-F238E27FC236}">
                    <a16:creationId xmlns:a16="http://schemas.microsoft.com/office/drawing/2014/main" id="{6A5C1ABA-A9A6-429E-9062-5255501562BB}"/>
                  </a:ext>
                </a:extLst>
              </p:cNvPr>
              <p:cNvGrpSpPr/>
              <p:nvPr/>
            </p:nvGrpSpPr>
            <p:grpSpPr>
              <a:xfrm>
                <a:off x="10956116" y="2327475"/>
                <a:ext cx="491401" cy="486174"/>
                <a:chOff x="10956116" y="2327475"/>
                <a:chExt cx="491401" cy="486174"/>
              </a:xfrm>
              <a:solidFill>
                <a:srgbClr val="2D5967"/>
              </a:solidFill>
            </p:grpSpPr>
            <p:sp>
              <p:nvSpPr>
                <p:cNvPr id="215" name="Freeform: Shape 214">
                  <a:extLst>
                    <a:ext uri="{FF2B5EF4-FFF2-40B4-BE49-F238E27FC236}">
                      <a16:creationId xmlns:a16="http://schemas.microsoft.com/office/drawing/2014/main" id="{C228CD6E-58FF-4A59-86ED-3E6057FFC0CA}"/>
                    </a:ext>
                  </a:extLst>
                </p:cNvPr>
                <p:cNvSpPr/>
                <p:nvPr/>
              </p:nvSpPr>
              <p:spPr>
                <a:xfrm>
                  <a:off x="11370901" y="2395532"/>
                  <a:ext cx="18223" cy="18231"/>
                </a:xfrm>
                <a:custGeom>
                  <a:avLst/>
                  <a:gdLst>
                    <a:gd name="connsiteX0" fmla="*/ 18224 w 18223"/>
                    <a:gd name="connsiteY0" fmla="*/ 0 h 18231"/>
                    <a:gd name="connsiteX1" fmla="*/ 0 w 18223"/>
                    <a:gd name="connsiteY1" fmla="*/ 0 h 18231"/>
                    <a:gd name="connsiteX2" fmla="*/ 0 w 18223"/>
                    <a:gd name="connsiteY2" fmla="*/ 18232 h 18231"/>
                    <a:gd name="connsiteX3" fmla="*/ 18224 w 18223"/>
                    <a:gd name="connsiteY3" fmla="*/ 18232 h 18231"/>
                    <a:gd name="connsiteX4" fmla="*/ 18224 w 18223"/>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3" h="18231">
                      <a:moveTo>
                        <a:pt x="18224" y="0"/>
                      </a:moveTo>
                      <a:lnTo>
                        <a:pt x="0" y="0"/>
                      </a:lnTo>
                      <a:lnTo>
                        <a:pt x="0" y="18232"/>
                      </a:lnTo>
                      <a:lnTo>
                        <a:pt x="18224" y="18232"/>
                      </a:lnTo>
                      <a:lnTo>
                        <a:pt x="18224" y="0"/>
                      </a:lnTo>
                      <a:close/>
                    </a:path>
                  </a:pathLst>
                </a:custGeom>
                <a:solidFill>
                  <a:srgbClr val="2D5967"/>
                </a:solidFill>
                <a:ln w="6417"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DE5939FF-6136-4FE5-A11A-67ED8D36C242}"/>
                    </a:ext>
                  </a:extLst>
                </p:cNvPr>
                <p:cNvSpPr/>
                <p:nvPr/>
              </p:nvSpPr>
              <p:spPr>
                <a:xfrm>
                  <a:off x="11370901" y="2359079"/>
                  <a:ext cx="18223" cy="18231"/>
                </a:xfrm>
                <a:custGeom>
                  <a:avLst/>
                  <a:gdLst>
                    <a:gd name="connsiteX0" fmla="*/ 18224 w 18223"/>
                    <a:gd name="connsiteY0" fmla="*/ 18232 h 18231"/>
                    <a:gd name="connsiteX1" fmla="*/ 18224 w 18223"/>
                    <a:gd name="connsiteY1" fmla="*/ 0 h 18231"/>
                    <a:gd name="connsiteX2" fmla="*/ 8534 w 18223"/>
                    <a:gd name="connsiteY2" fmla="*/ 0 h 18231"/>
                    <a:gd name="connsiteX3" fmla="*/ 0 w 18223"/>
                    <a:gd name="connsiteY3" fmla="*/ 0 h 18231"/>
                    <a:gd name="connsiteX4" fmla="*/ 0 w 18223"/>
                    <a:gd name="connsiteY4" fmla="*/ 18232 h 18231"/>
                    <a:gd name="connsiteX5" fmla="*/ 8534 w 18223"/>
                    <a:gd name="connsiteY5" fmla="*/ 18232 h 18231"/>
                    <a:gd name="connsiteX6" fmla="*/ 18224 w 18223"/>
                    <a:gd name="connsiteY6" fmla="*/ 18232 h 1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3" h="18231">
                      <a:moveTo>
                        <a:pt x="18224" y="18232"/>
                      </a:moveTo>
                      <a:lnTo>
                        <a:pt x="18224" y="0"/>
                      </a:lnTo>
                      <a:lnTo>
                        <a:pt x="8534" y="0"/>
                      </a:lnTo>
                      <a:lnTo>
                        <a:pt x="0" y="0"/>
                      </a:lnTo>
                      <a:lnTo>
                        <a:pt x="0" y="18232"/>
                      </a:lnTo>
                      <a:lnTo>
                        <a:pt x="8534" y="18232"/>
                      </a:lnTo>
                      <a:lnTo>
                        <a:pt x="18224" y="18232"/>
                      </a:lnTo>
                      <a:close/>
                    </a:path>
                  </a:pathLst>
                </a:custGeom>
                <a:solidFill>
                  <a:srgbClr val="2D5967"/>
                </a:solidFill>
                <a:ln w="641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4F4423D8-A061-40AB-9E0C-3B5A3002ECB9}"/>
                    </a:ext>
                  </a:extLst>
                </p:cNvPr>
                <p:cNvSpPr/>
                <p:nvPr/>
              </p:nvSpPr>
              <p:spPr>
                <a:xfrm>
                  <a:off x="11082592" y="2359079"/>
                  <a:ext cx="18223" cy="18231"/>
                </a:xfrm>
                <a:custGeom>
                  <a:avLst/>
                  <a:gdLst>
                    <a:gd name="connsiteX0" fmla="*/ 18224 w 18223"/>
                    <a:gd name="connsiteY0" fmla="*/ 0 h 18231"/>
                    <a:gd name="connsiteX1" fmla="*/ 0 w 18223"/>
                    <a:gd name="connsiteY1" fmla="*/ 0 h 18231"/>
                    <a:gd name="connsiteX2" fmla="*/ 0 w 18223"/>
                    <a:gd name="connsiteY2" fmla="*/ 18232 h 18231"/>
                    <a:gd name="connsiteX3" fmla="*/ 18224 w 18223"/>
                    <a:gd name="connsiteY3" fmla="*/ 18232 h 18231"/>
                    <a:gd name="connsiteX4" fmla="*/ 18224 w 18223"/>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3" h="18231">
                      <a:moveTo>
                        <a:pt x="18224" y="0"/>
                      </a:moveTo>
                      <a:lnTo>
                        <a:pt x="0" y="0"/>
                      </a:lnTo>
                      <a:lnTo>
                        <a:pt x="0" y="18232"/>
                      </a:lnTo>
                      <a:lnTo>
                        <a:pt x="18224" y="18232"/>
                      </a:lnTo>
                      <a:lnTo>
                        <a:pt x="18224" y="0"/>
                      </a:lnTo>
                      <a:close/>
                    </a:path>
                  </a:pathLst>
                </a:custGeom>
                <a:solidFill>
                  <a:srgbClr val="2D5967"/>
                </a:solidFill>
                <a:ln w="6417"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5EAE9232-73F2-4867-B4DD-59FD88736A3A}"/>
                    </a:ext>
                  </a:extLst>
                </p:cNvPr>
                <p:cNvSpPr/>
                <p:nvPr/>
              </p:nvSpPr>
              <p:spPr>
                <a:xfrm>
                  <a:off x="11117884" y="2359079"/>
                  <a:ext cx="18223" cy="18231"/>
                </a:xfrm>
                <a:custGeom>
                  <a:avLst/>
                  <a:gdLst>
                    <a:gd name="connsiteX0" fmla="*/ 18224 w 18223"/>
                    <a:gd name="connsiteY0" fmla="*/ 0 h 18231"/>
                    <a:gd name="connsiteX1" fmla="*/ 0 w 18223"/>
                    <a:gd name="connsiteY1" fmla="*/ 0 h 18231"/>
                    <a:gd name="connsiteX2" fmla="*/ 0 w 18223"/>
                    <a:gd name="connsiteY2" fmla="*/ 18232 h 18231"/>
                    <a:gd name="connsiteX3" fmla="*/ 18224 w 18223"/>
                    <a:gd name="connsiteY3" fmla="*/ 18232 h 18231"/>
                    <a:gd name="connsiteX4" fmla="*/ 18224 w 18223"/>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3" h="18231">
                      <a:moveTo>
                        <a:pt x="18224" y="0"/>
                      </a:moveTo>
                      <a:lnTo>
                        <a:pt x="0" y="0"/>
                      </a:lnTo>
                      <a:lnTo>
                        <a:pt x="0" y="18232"/>
                      </a:lnTo>
                      <a:lnTo>
                        <a:pt x="18224" y="18232"/>
                      </a:lnTo>
                      <a:lnTo>
                        <a:pt x="18224" y="0"/>
                      </a:lnTo>
                      <a:close/>
                    </a:path>
                  </a:pathLst>
                </a:custGeom>
                <a:solidFill>
                  <a:srgbClr val="2D5967"/>
                </a:solidFill>
                <a:ln w="6417"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AABED1C5-5994-452F-AD71-A04885088E36}"/>
                    </a:ext>
                  </a:extLst>
                </p:cNvPr>
                <p:cNvSpPr/>
                <p:nvPr/>
              </p:nvSpPr>
              <p:spPr>
                <a:xfrm>
                  <a:off x="11154396" y="2359079"/>
                  <a:ext cx="18223" cy="18231"/>
                </a:xfrm>
                <a:custGeom>
                  <a:avLst/>
                  <a:gdLst>
                    <a:gd name="connsiteX0" fmla="*/ 18224 w 18223"/>
                    <a:gd name="connsiteY0" fmla="*/ 0 h 18231"/>
                    <a:gd name="connsiteX1" fmla="*/ 0 w 18223"/>
                    <a:gd name="connsiteY1" fmla="*/ 0 h 18231"/>
                    <a:gd name="connsiteX2" fmla="*/ 0 w 18223"/>
                    <a:gd name="connsiteY2" fmla="*/ 18232 h 18231"/>
                    <a:gd name="connsiteX3" fmla="*/ 18224 w 18223"/>
                    <a:gd name="connsiteY3" fmla="*/ 18232 h 18231"/>
                    <a:gd name="connsiteX4" fmla="*/ 18224 w 18223"/>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3" h="18231">
                      <a:moveTo>
                        <a:pt x="18224" y="0"/>
                      </a:moveTo>
                      <a:lnTo>
                        <a:pt x="0" y="0"/>
                      </a:lnTo>
                      <a:lnTo>
                        <a:pt x="0" y="18232"/>
                      </a:lnTo>
                      <a:lnTo>
                        <a:pt x="18224" y="18232"/>
                      </a:lnTo>
                      <a:lnTo>
                        <a:pt x="18224" y="0"/>
                      </a:lnTo>
                      <a:close/>
                    </a:path>
                  </a:pathLst>
                </a:custGeom>
                <a:solidFill>
                  <a:srgbClr val="2D5967"/>
                </a:solidFill>
                <a:ln w="6417"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AB3CAD78-1C43-4829-A8A8-5BD1B4508CDD}"/>
                    </a:ext>
                  </a:extLst>
                </p:cNvPr>
                <p:cNvSpPr/>
                <p:nvPr/>
              </p:nvSpPr>
              <p:spPr>
                <a:xfrm>
                  <a:off x="11334388" y="2359079"/>
                  <a:ext cx="18223" cy="18231"/>
                </a:xfrm>
                <a:custGeom>
                  <a:avLst/>
                  <a:gdLst>
                    <a:gd name="connsiteX0" fmla="*/ 18224 w 18223"/>
                    <a:gd name="connsiteY0" fmla="*/ 0 h 18231"/>
                    <a:gd name="connsiteX1" fmla="*/ 0 w 18223"/>
                    <a:gd name="connsiteY1" fmla="*/ 0 h 18231"/>
                    <a:gd name="connsiteX2" fmla="*/ 0 w 18223"/>
                    <a:gd name="connsiteY2" fmla="*/ 18232 h 18231"/>
                    <a:gd name="connsiteX3" fmla="*/ 18224 w 18223"/>
                    <a:gd name="connsiteY3" fmla="*/ 18232 h 18231"/>
                    <a:gd name="connsiteX4" fmla="*/ 18224 w 18223"/>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3" h="18231">
                      <a:moveTo>
                        <a:pt x="18224" y="0"/>
                      </a:moveTo>
                      <a:lnTo>
                        <a:pt x="0" y="0"/>
                      </a:lnTo>
                      <a:lnTo>
                        <a:pt x="0" y="18232"/>
                      </a:lnTo>
                      <a:lnTo>
                        <a:pt x="18224" y="18232"/>
                      </a:lnTo>
                      <a:lnTo>
                        <a:pt x="18224" y="0"/>
                      </a:lnTo>
                      <a:close/>
                    </a:path>
                  </a:pathLst>
                </a:custGeom>
                <a:solidFill>
                  <a:srgbClr val="2D5967"/>
                </a:solidFill>
                <a:ln w="641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A1DF22C9-051C-4AEA-B1C4-39BE5402C7B7}"/>
                    </a:ext>
                  </a:extLst>
                </p:cNvPr>
                <p:cNvSpPr/>
                <p:nvPr/>
              </p:nvSpPr>
              <p:spPr>
                <a:xfrm>
                  <a:off x="11226136" y="2359079"/>
                  <a:ext cx="18223" cy="18231"/>
                </a:xfrm>
                <a:custGeom>
                  <a:avLst/>
                  <a:gdLst>
                    <a:gd name="connsiteX0" fmla="*/ 18224 w 18223"/>
                    <a:gd name="connsiteY0" fmla="*/ 0 h 18231"/>
                    <a:gd name="connsiteX1" fmla="*/ 0 w 18223"/>
                    <a:gd name="connsiteY1" fmla="*/ 0 h 18231"/>
                    <a:gd name="connsiteX2" fmla="*/ 0 w 18223"/>
                    <a:gd name="connsiteY2" fmla="*/ 18232 h 18231"/>
                    <a:gd name="connsiteX3" fmla="*/ 18224 w 18223"/>
                    <a:gd name="connsiteY3" fmla="*/ 18232 h 18231"/>
                    <a:gd name="connsiteX4" fmla="*/ 18224 w 18223"/>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3" h="18231">
                      <a:moveTo>
                        <a:pt x="18224" y="0"/>
                      </a:moveTo>
                      <a:lnTo>
                        <a:pt x="0" y="0"/>
                      </a:lnTo>
                      <a:lnTo>
                        <a:pt x="0" y="18232"/>
                      </a:lnTo>
                      <a:lnTo>
                        <a:pt x="18224" y="18232"/>
                      </a:lnTo>
                      <a:lnTo>
                        <a:pt x="18224" y="0"/>
                      </a:lnTo>
                      <a:close/>
                    </a:path>
                  </a:pathLst>
                </a:custGeom>
                <a:solidFill>
                  <a:srgbClr val="2D5967"/>
                </a:solidFill>
                <a:ln w="6417"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DBC9EC14-F4F2-4E29-8668-4F7AFC6A0342}"/>
                    </a:ext>
                  </a:extLst>
                </p:cNvPr>
                <p:cNvSpPr/>
                <p:nvPr/>
              </p:nvSpPr>
              <p:spPr>
                <a:xfrm>
                  <a:off x="11297941" y="2359079"/>
                  <a:ext cx="18223" cy="18231"/>
                </a:xfrm>
                <a:custGeom>
                  <a:avLst/>
                  <a:gdLst>
                    <a:gd name="connsiteX0" fmla="*/ 18224 w 18223"/>
                    <a:gd name="connsiteY0" fmla="*/ 0 h 18231"/>
                    <a:gd name="connsiteX1" fmla="*/ 0 w 18223"/>
                    <a:gd name="connsiteY1" fmla="*/ 0 h 18231"/>
                    <a:gd name="connsiteX2" fmla="*/ 0 w 18223"/>
                    <a:gd name="connsiteY2" fmla="*/ 18232 h 18231"/>
                    <a:gd name="connsiteX3" fmla="*/ 18224 w 18223"/>
                    <a:gd name="connsiteY3" fmla="*/ 18232 h 18231"/>
                    <a:gd name="connsiteX4" fmla="*/ 18224 w 18223"/>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3" h="18231">
                      <a:moveTo>
                        <a:pt x="18224" y="0"/>
                      </a:moveTo>
                      <a:lnTo>
                        <a:pt x="0" y="0"/>
                      </a:lnTo>
                      <a:lnTo>
                        <a:pt x="0" y="18232"/>
                      </a:lnTo>
                      <a:lnTo>
                        <a:pt x="18224" y="18232"/>
                      </a:lnTo>
                      <a:lnTo>
                        <a:pt x="18224" y="0"/>
                      </a:lnTo>
                      <a:close/>
                    </a:path>
                  </a:pathLst>
                </a:custGeom>
                <a:solidFill>
                  <a:srgbClr val="2D5967"/>
                </a:solidFill>
                <a:ln w="6417"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C6B3B2B6-0D60-4650-B802-144A2AB77B86}"/>
                    </a:ext>
                  </a:extLst>
                </p:cNvPr>
                <p:cNvSpPr/>
                <p:nvPr/>
              </p:nvSpPr>
              <p:spPr>
                <a:xfrm>
                  <a:off x="11262649" y="2359079"/>
                  <a:ext cx="18223" cy="18231"/>
                </a:xfrm>
                <a:custGeom>
                  <a:avLst/>
                  <a:gdLst>
                    <a:gd name="connsiteX0" fmla="*/ 18224 w 18223"/>
                    <a:gd name="connsiteY0" fmla="*/ 0 h 18231"/>
                    <a:gd name="connsiteX1" fmla="*/ 0 w 18223"/>
                    <a:gd name="connsiteY1" fmla="*/ 0 h 18231"/>
                    <a:gd name="connsiteX2" fmla="*/ 0 w 18223"/>
                    <a:gd name="connsiteY2" fmla="*/ 18232 h 18231"/>
                    <a:gd name="connsiteX3" fmla="*/ 18224 w 18223"/>
                    <a:gd name="connsiteY3" fmla="*/ 18232 h 18231"/>
                    <a:gd name="connsiteX4" fmla="*/ 18224 w 18223"/>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3" h="18231">
                      <a:moveTo>
                        <a:pt x="18224" y="0"/>
                      </a:moveTo>
                      <a:lnTo>
                        <a:pt x="0" y="0"/>
                      </a:lnTo>
                      <a:lnTo>
                        <a:pt x="0" y="18232"/>
                      </a:lnTo>
                      <a:lnTo>
                        <a:pt x="18224" y="18232"/>
                      </a:lnTo>
                      <a:lnTo>
                        <a:pt x="18224" y="0"/>
                      </a:lnTo>
                      <a:close/>
                    </a:path>
                  </a:pathLst>
                </a:custGeom>
                <a:solidFill>
                  <a:srgbClr val="2D5967"/>
                </a:solidFill>
                <a:ln w="641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0F575AE7-3948-45E7-AA8D-B1C513E13584}"/>
                    </a:ext>
                  </a:extLst>
                </p:cNvPr>
                <p:cNvSpPr/>
                <p:nvPr/>
              </p:nvSpPr>
              <p:spPr>
                <a:xfrm>
                  <a:off x="11018103" y="2359079"/>
                  <a:ext cx="9752" cy="18231"/>
                </a:xfrm>
                <a:custGeom>
                  <a:avLst/>
                  <a:gdLst>
                    <a:gd name="connsiteX0" fmla="*/ 0 w 9752"/>
                    <a:gd name="connsiteY0" fmla="*/ 3646 h 18231"/>
                    <a:gd name="connsiteX1" fmla="*/ 0 w 9752"/>
                    <a:gd name="connsiteY1" fmla="*/ 4861 h 18231"/>
                    <a:gd name="connsiteX2" fmla="*/ 0 w 9752"/>
                    <a:gd name="connsiteY2" fmla="*/ 18232 h 18231"/>
                    <a:gd name="connsiteX3" fmla="*/ 9753 w 9752"/>
                    <a:gd name="connsiteY3" fmla="*/ 18232 h 18231"/>
                    <a:gd name="connsiteX4" fmla="*/ 9753 w 9752"/>
                    <a:gd name="connsiteY4" fmla="*/ 0 h 18231"/>
                    <a:gd name="connsiteX5" fmla="*/ 0 w 9752"/>
                    <a:gd name="connsiteY5" fmla="*/ 0 h 18231"/>
                    <a:gd name="connsiteX6" fmla="*/ 0 w 9752"/>
                    <a:gd name="connsiteY6" fmla="*/ 3646 h 1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52" h="18231">
                      <a:moveTo>
                        <a:pt x="0" y="3646"/>
                      </a:moveTo>
                      <a:lnTo>
                        <a:pt x="0" y="4861"/>
                      </a:lnTo>
                      <a:lnTo>
                        <a:pt x="0" y="18232"/>
                      </a:lnTo>
                      <a:lnTo>
                        <a:pt x="9753" y="18232"/>
                      </a:lnTo>
                      <a:lnTo>
                        <a:pt x="9753" y="0"/>
                      </a:lnTo>
                      <a:lnTo>
                        <a:pt x="0" y="0"/>
                      </a:lnTo>
                      <a:lnTo>
                        <a:pt x="0" y="3646"/>
                      </a:lnTo>
                      <a:close/>
                    </a:path>
                  </a:pathLst>
                </a:custGeom>
                <a:solidFill>
                  <a:srgbClr val="2D5967"/>
                </a:solidFill>
                <a:ln w="6417"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763AA530-2A85-4971-8C56-EBE75728FFDA}"/>
                    </a:ext>
                  </a:extLst>
                </p:cNvPr>
                <p:cNvSpPr/>
                <p:nvPr/>
              </p:nvSpPr>
              <p:spPr>
                <a:xfrm>
                  <a:off x="11046080" y="2359079"/>
                  <a:ext cx="18287" cy="18231"/>
                </a:xfrm>
                <a:custGeom>
                  <a:avLst/>
                  <a:gdLst>
                    <a:gd name="connsiteX0" fmla="*/ 18288 w 18287"/>
                    <a:gd name="connsiteY0" fmla="*/ 0 h 18231"/>
                    <a:gd name="connsiteX1" fmla="*/ 0 w 18287"/>
                    <a:gd name="connsiteY1" fmla="*/ 0 h 18231"/>
                    <a:gd name="connsiteX2" fmla="*/ 0 w 18287"/>
                    <a:gd name="connsiteY2" fmla="*/ 18232 h 18231"/>
                    <a:gd name="connsiteX3" fmla="*/ 18288 w 18287"/>
                    <a:gd name="connsiteY3" fmla="*/ 18232 h 18231"/>
                    <a:gd name="connsiteX4" fmla="*/ 18288 w 18287"/>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31">
                      <a:moveTo>
                        <a:pt x="18288" y="0"/>
                      </a:moveTo>
                      <a:lnTo>
                        <a:pt x="0" y="0"/>
                      </a:lnTo>
                      <a:lnTo>
                        <a:pt x="0" y="18232"/>
                      </a:lnTo>
                      <a:lnTo>
                        <a:pt x="18288" y="18232"/>
                      </a:lnTo>
                      <a:lnTo>
                        <a:pt x="18288" y="0"/>
                      </a:lnTo>
                      <a:close/>
                    </a:path>
                  </a:pathLst>
                </a:custGeom>
                <a:solidFill>
                  <a:srgbClr val="2D5967"/>
                </a:solidFill>
                <a:ln w="6417"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FC93A6B0-8A6F-4337-825A-B33F1F0DEB7B}"/>
                    </a:ext>
                  </a:extLst>
                </p:cNvPr>
                <p:cNvSpPr/>
                <p:nvPr/>
              </p:nvSpPr>
              <p:spPr>
                <a:xfrm>
                  <a:off x="11050957" y="2731001"/>
                  <a:ext cx="296842" cy="18230"/>
                </a:xfrm>
                <a:custGeom>
                  <a:avLst/>
                  <a:gdLst>
                    <a:gd name="connsiteX0" fmla="*/ 296842 w 296842"/>
                    <a:gd name="connsiteY0" fmla="*/ 0 h 18230"/>
                    <a:gd name="connsiteX1" fmla="*/ 0 w 296842"/>
                    <a:gd name="connsiteY1" fmla="*/ 0 h 18230"/>
                    <a:gd name="connsiteX2" fmla="*/ 0 w 296842"/>
                    <a:gd name="connsiteY2" fmla="*/ 18230 h 18230"/>
                    <a:gd name="connsiteX3" fmla="*/ 296842 w 296842"/>
                    <a:gd name="connsiteY3" fmla="*/ 18230 h 18230"/>
                    <a:gd name="connsiteX4" fmla="*/ 296842 w 296842"/>
                    <a:gd name="connsiteY4" fmla="*/ 0 h 1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842" h="18230">
                      <a:moveTo>
                        <a:pt x="296842" y="0"/>
                      </a:moveTo>
                      <a:lnTo>
                        <a:pt x="0" y="0"/>
                      </a:lnTo>
                      <a:lnTo>
                        <a:pt x="0" y="18230"/>
                      </a:lnTo>
                      <a:lnTo>
                        <a:pt x="296842" y="18230"/>
                      </a:lnTo>
                      <a:lnTo>
                        <a:pt x="296842" y="0"/>
                      </a:lnTo>
                      <a:close/>
                    </a:path>
                  </a:pathLst>
                </a:custGeom>
                <a:solidFill>
                  <a:srgbClr val="2D5967"/>
                </a:solidFill>
                <a:ln w="6417"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7DD0ABF4-6141-4E78-BE31-8D2A669842E8}"/>
                    </a:ext>
                  </a:extLst>
                </p:cNvPr>
                <p:cNvSpPr/>
                <p:nvPr/>
              </p:nvSpPr>
              <p:spPr>
                <a:xfrm>
                  <a:off x="11222479" y="2467245"/>
                  <a:ext cx="92466" cy="18231"/>
                </a:xfrm>
                <a:custGeom>
                  <a:avLst/>
                  <a:gdLst>
                    <a:gd name="connsiteX0" fmla="*/ 92466 w 92466"/>
                    <a:gd name="connsiteY0" fmla="*/ 0 h 18231"/>
                    <a:gd name="connsiteX1" fmla="*/ 0 w 92466"/>
                    <a:gd name="connsiteY1" fmla="*/ 0 h 18231"/>
                    <a:gd name="connsiteX2" fmla="*/ 0 w 92466"/>
                    <a:gd name="connsiteY2" fmla="*/ 18232 h 18231"/>
                    <a:gd name="connsiteX3" fmla="*/ 92466 w 92466"/>
                    <a:gd name="connsiteY3" fmla="*/ 18232 h 18231"/>
                    <a:gd name="connsiteX4" fmla="*/ 92466 w 92466"/>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66" h="18231">
                      <a:moveTo>
                        <a:pt x="92466" y="0"/>
                      </a:moveTo>
                      <a:lnTo>
                        <a:pt x="0" y="0"/>
                      </a:lnTo>
                      <a:lnTo>
                        <a:pt x="0" y="18232"/>
                      </a:lnTo>
                      <a:lnTo>
                        <a:pt x="92466" y="18232"/>
                      </a:lnTo>
                      <a:lnTo>
                        <a:pt x="92466" y="0"/>
                      </a:lnTo>
                      <a:close/>
                    </a:path>
                  </a:pathLst>
                </a:custGeom>
                <a:solidFill>
                  <a:srgbClr val="2D5967"/>
                </a:solidFill>
                <a:ln w="6417"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33D24278-38C3-4E13-B590-5AC460DB0849}"/>
                    </a:ext>
                  </a:extLst>
                </p:cNvPr>
                <p:cNvSpPr/>
                <p:nvPr/>
              </p:nvSpPr>
              <p:spPr>
                <a:xfrm>
                  <a:off x="10956116" y="2467245"/>
                  <a:ext cx="486524" cy="346404"/>
                </a:xfrm>
                <a:custGeom>
                  <a:avLst/>
                  <a:gdLst>
                    <a:gd name="connsiteX0" fmla="*/ 420880 w 486524"/>
                    <a:gd name="connsiteY0" fmla="*/ 232152 h 346404"/>
                    <a:gd name="connsiteX1" fmla="*/ 65644 w 486524"/>
                    <a:gd name="connsiteY1" fmla="*/ 232152 h 346404"/>
                    <a:gd name="connsiteX2" fmla="*/ 65644 w 486524"/>
                    <a:gd name="connsiteY2" fmla="*/ 19447 h 346404"/>
                    <a:gd name="connsiteX3" fmla="*/ 68083 w 486524"/>
                    <a:gd name="connsiteY3" fmla="*/ 18232 h 346404"/>
                    <a:gd name="connsiteX4" fmla="*/ 221381 w 486524"/>
                    <a:gd name="connsiteY4" fmla="*/ 18232 h 346404"/>
                    <a:gd name="connsiteX5" fmla="*/ 221381 w 486524"/>
                    <a:gd name="connsiteY5" fmla="*/ 0 h 346404"/>
                    <a:gd name="connsiteX6" fmla="*/ 68083 w 486524"/>
                    <a:gd name="connsiteY6" fmla="*/ 0 h 346404"/>
                    <a:gd name="connsiteX7" fmla="*/ 47421 w 486524"/>
                    <a:gd name="connsiteY7" fmla="*/ 20663 h 346404"/>
                    <a:gd name="connsiteX8" fmla="*/ 47421 w 486524"/>
                    <a:gd name="connsiteY8" fmla="*/ 240661 h 346404"/>
                    <a:gd name="connsiteX9" fmla="*/ 0 w 486524"/>
                    <a:gd name="connsiteY9" fmla="*/ 328174 h 346404"/>
                    <a:gd name="connsiteX10" fmla="*/ 0 w 486524"/>
                    <a:gd name="connsiteY10" fmla="*/ 336683 h 346404"/>
                    <a:gd name="connsiteX11" fmla="*/ 18224 w 486524"/>
                    <a:gd name="connsiteY11" fmla="*/ 346404 h 346404"/>
                    <a:gd name="connsiteX12" fmla="*/ 468301 w 486524"/>
                    <a:gd name="connsiteY12" fmla="*/ 346404 h 346404"/>
                    <a:gd name="connsiteX13" fmla="*/ 486525 w 486524"/>
                    <a:gd name="connsiteY13" fmla="*/ 337902 h 346404"/>
                    <a:gd name="connsiteX14" fmla="*/ 486525 w 486524"/>
                    <a:gd name="connsiteY14" fmla="*/ 329393 h 346404"/>
                    <a:gd name="connsiteX15" fmla="*/ 439104 w 486524"/>
                    <a:gd name="connsiteY15" fmla="*/ 237016 h 346404"/>
                    <a:gd name="connsiteX16" fmla="*/ 439104 w 486524"/>
                    <a:gd name="connsiteY16" fmla="*/ 158010 h 346404"/>
                    <a:gd name="connsiteX17" fmla="*/ 420880 w 486524"/>
                    <a:gd name="connsiteY17" fmla="*/ 158010 h 346404"/>
                    <a:gd name="connsiteX18" fmla="*/ 420880 w 486524"/>
                    <a:gd name="connsiteY18" fmla="*/ 232152 h 346404"/>
                    <a:gd name="connsiteX19" fmla="*/ 465863 w 486524"/>
                    <a:gd name="connsiteY19" fmla="*/ 328174 h 346404"/>
                    <a:gd name="connsiteX20" fmla="*/ 20662 w 486524"/>
                    <a:gd name="connsiteY20" fmla="*/ 328174 h 346404"/>
                    <a:gd name="connsiteX21" fmla="*/ 63206 w 486524"/>
                    <a:gd name="connsiteY21" fmla="*/ 249170 h 346404"/>
                    <a:gd name="connsiteX22" fmla="*/ 425757 w 486524"/>
                    <a:gd name="connsiteY22" fmla="*/ 249170 h 346404"/>
                    <a:gd name="connsiteX23" fmla="*/ 465863 w 486524"/>
                    <a:gd name="connsiteY23" fmla="*/ 328174 h 34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6524" h="346404">
                      <a:moveTo>
                        <a:pt x="420880" y="232152"/>
                      </a:moveTo>
                      <a:lnTo>
                        <a:pt x="65644" y="232152"/>
                      </a:lnTo>
                      <a:lnTo>
                        <a:pt x="65644" y="19447"/>
                      </a:lnTo>
                      <a:cubicBezTo>
                        <a:pt x="65644" y="18232"/>
                        <a:pt x="65644" y="18232"/>
                        <a:pt x="68083" y="18232"/>
                      </a:cubicBezTo>
                      <a:lnTo>
                        <a:pt x="221381" y="18232"/>
                      </a:lnTo>
                      <a:lnTo>
                        <a:pt x="221381" y="0"/>
                      </a:lnTo>
                      <a:lnTo>
                        <a:pt x="68083" y="0"/>
                      </a:lnTo>
                      <a:cubicBezTo>
                        <a:pt x="57110" y="0"/>
                        <a:pt x="47421" y="9723"/>
                        <a:pt x="47421" y="20663"/>
                      </a:cubicBezTo>
                      <a:lnTo>
                        <a:pt x="47421" y="240661"/>
                      </a:lnTo>
                      <a:lnTo>
                        <a:pt x="0" y="328174"/>
                      </a:lnTo>
                      <a:lnTo>
                        <a:pt x="0" y="336683"/>
                      </a:lnTo>
                      <a:lnTo>
                        <a:pt x="18224" y="346404"/>
                      </a:lnTo>
                      <a:lnTo>
                        <a:pt x="468301" y="346404"/>
                      </a:lnTo>
                      <a:lnTo>
                        <a:pt x="486525" y="337902"/>
                      </a:lnTo>
                      <a:lnTo>
                        <a:pt x="486525" y="329393"/>
                      </a:lnTo>
                      <a:lnTo>
                        <a:pt x="439104" y="237016"/>
                      </a:lnTo>
                      <a:lnTo>
                        <a:pt x="439104" y="158010"/>
                      </a:lnTo>
                      <a:lnTo>
                        <a:pt x="420880" y="158010"/>
                      </a:lnTo>
                      <a:lnTo>
                        <a:pt x="420880" y="232152"/>
                      </a:lnTo>
                      <a:close/>
                      <a:moveTo>
                        <a:pt x="465863" y="328174"/>
                      </a:moveTo>
                      <a:lnTo>
                        <a:pt x="20662" y="328174"/>
                      </a:lnTo>
                      <a:lnTo>
                        <a:pt x="63206" y="249170"/>
                      </a:lnTo>
                      <a:lnTo>
                        <a:pt x="425757" y="249170"/>
                      </a:lnTo>
                      <a:lnTo>
                        <a:pt x="465863" y="328174"/>
                      </a:lnTo>
                      <a:close/>
                    </a:path>
                  </a:pathLst>
                </a:custGeom>
                <a:solidFill>
                  <a:srgbClr val="2D5967"/>
                </a:solidFill>
                <a:ln w="6417"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D8A49903-CAD3-4BF8-AADF-88E3DB50F535}"/>
                    </a:ext>
                  </a:extLst>
                </p:cNvPr>
                <p:cNvSpPr/>
                <p:nvPr/>
              </p:nvSpPr>
              <p:spPr>
                <a:xfrm>
                  <a:off x="11127574" y="2761384"/>
                  <a:ext cx="144764" cy="18236"/>
                </a:xfrm>
                <a:custGeom>
                  <a:avLst/>
                  <a:gdLst>
                    <a:gd name="connsiteX0" fmla="*/ 144764 w 144764"/>
                    <a:gd name="connsiteY0" fmla="*/ 0 h 18236"/>
                    <a:gd name="connsiteX1" fmla="*/ 0 w 144764"/>
                    <a:gd name="connsiteY1" fmla="*/ 0 h 18236"/>
                    <a:gd name="connsiteX2" fmla="*/ 0 w 144764"/>
                    <a:gd name="connsiteY2" fmla="*/ 18237 h 18236"/>
                    <a:gd name="connsiteX3" fmla="*/ 144764 w 144764"/>
                    <a:gd name="connsiteY3" fmla="*/ 18237 h 18236"/>
                    <a:gd name="connsiteX4" fmla="*/ 144764 w 144764"/>
                    <a:gd name="connsiteY4" fmla="*/ 0 h 18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64" h="18236">
                      <a:moveTo>
                        <a:pt x="144764" y="0"/>
                      </a:moveTo>
                      <a:lnTo>
                        <a:pt x="0" y="0"/>
                      </a:lnTo>
                      <a:lnTo>
                        <a:pt x="0" y="18237"/>
                      </a:lnTo>
                      <a:lnTo>
                        <a:pt x="144764" y="18237"/>
                      </a:lnTo>
                      <a:lnTo>
                        <a:pt x="144764" y="0"/>
                      </a:lnTo>
                      <a:close/>
                    </a:path>
                  </a:pathLst>
                </a:custGeom>
                <a:solidFill>
                  <a:srgbClr val="2D5967"/>
                </a:solidFill>
                <a:ln w="6417"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1C40B1D4-9A11-40EB-A8CD-F8529CAC2DF3}"/>
                    </a:ext>
                  </a:extLst>
                </p:cNvPr>
                <p:cNvSpPr/>
                <p:nvPr/>
              </p:nvSpPr>
              <p:spPr>
                <a:xfrm>
                  <a:off x="10976778" y="2327475"/>
                  <a:ext cx="27977" cy="87513"/>
                </a:xfrm>
                <a:custGeom>
                  <a:avLst/>
                  <a:gdLst>
                    <a:gd name="connsiteX0" fmla="*/ 0 w 27977"/>
                    <a:gd name="connsiteY0" fmla="*/ 35248 h 87513"/>
                    <a:gd name="connsiteX1" fmla="*/ 4877 w 27977"/>
                    <a:gd name="connsiteY1" fmla="*/ 87514 h 87513"/>
                    <a:gd name="connsiteX2" fmla="*/ 24320 w 27977"/>
                    <a:gd name="connsiteY2" fmla="*/ 87514 h 87513"/>
                    <a:gd name="connsiteX3" fmla="*/ 27977 w 27977"/>
                    <a:gd name="connsiteY3" fmla="*/ 35248 h 87513"/>
                    <a:gd name="connsiteX4" fmla="*/ 27977 w 27977"/>
                    <a:gd name="connsiteY4" fmla="*/ 0 h 87513"/>
                    <a:gd name="connsiteX5" fmla="*/ 0 w 27977"/>
                    <a:gd name="connsiteY5" fmla="*/ 0 h 87513"/>
                    <a:gd name="connsiteX6" fmla="*/ 0 w 27977"/>
                    <a:gd name="connsiteY6" fmla="*/ 35248 h 87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77" h="87513">
                      <a:moveTo>
                        <a:pt x="0" y="35248"/>
                      </a:moveTo>
                      <a:lnTo>
                        <a:pt x="4877" y="87514"/>
                      </a:lnTo>
                      <a:lnTo>
                        <a:pt x="24320" y="87514"/>
                      </a:lnTo>
                      <a:lnTo>
                        <a:pt x="27977" y="35248"/>
                      </a:lnTo>
                      <a:lnTo>
                        <a:pt x="27977" y="0"/>
                      </a:lnTo>
                      <a:lnTo>
                        <a:pt x="0" y="0"/>
                      </a:lnTo>
                      <a:lnTo>
                        <a:pt x="0" y="35248"/>
                      </a:lnTo>
                      <a:close/>
                    </a:path>
                  </a:pathLst>
                </a:custGeom>
                <a:solidFill>
                  <a:srgbClr val="2D5967"/>
                </a:solidFill>
                <a:ln w="641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E852DB4A-4920-4927-8A51-9891414EB02E}"/>
                    </a:ext>
                  </a:extLst>
                </p:cNvPr>
                <p:cNvSpPr/>
                <p:nvPr/>
              </p:nvSpPr>
              <p:spPr>
                <a:xfrm>
                  <a:off x="10976778" y="2427132"/>
                  <a:ext cx="27977" cy="24309"/>
                </a:xfrm>
                <a:custGeom>
                  <a:avLst/>
                  <a:gdLst>
                    <a:gd name="connsiteX0" fmla="*/ 0 w 27977"/>
                    <a:gd name="connsiteY0" fmla="*/ 0 h 24309"/>
                    <a:gd name="connsiteX1" fmla="*/ 0 w 27977"/>
                    <a:gd name="connsiteY1" fmla="*/ 2431 h 24309"/>
                    <a:gd name="connsiteX2" fmla="*/ 0 w 27977"/>
                    <a:gd name="connsiteY2" fmla="*/ 24310 h 24309"/>
                    <a:gd name="connsiteX3" fmla="*/ 27977 w 27977"/>
                    <a:gd name="connsiteY3" fmla="*/ 24310 h 24309"/>
                    <a:gd name="connsiteX4" fmla="*/ 27977 w 27977"/>
                    <a:gd name="connsiteY4" fmla="*/ 2431 h 24309"/>
                    <a:gd name="connsiteX5" fmla="*/ 27977 w 27977"/>
                    <a:gd name="connsiteY5" fmla="*/ 0 h 24309"/>
                    <a:gd name="connsiteX6" fmla="*/ 0 w 27977"/>
                    <a:gd name="connsiteY6" fmla="*/ 0 h 2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77" h="24309">
                      <a:moveTo>
                        <a:pt x="0" y="0"/>
                      </a:moveTo>
                      <a:lnTo>
                        <a:pt x="0" y="2431"/>
                      </a:lnTo>
                      <a:lnTo>
                        <a:pt x="0" y="24310"/>
                      </a:lnTo>
                      <a:lnTo>
                        <a:pt x="27977" y="24310"/>
                      </a:lnTo>
                      <a:lnTo>
                        <a:pt x="27977" y="2431"/>
                      </a:lnTo>
                      <a:lnTo>
                        <a:pt x="27977" y="0"/>
                      </a:lnTo>
                      <a:lnTo>
                        <a:pt x="0" y="0"/>
                      </a:lnTo>
                      <a:close/>
                    </a:path>
                  </a:pathLst>
                </a:custGeom>
                <a:solidFill>
                  <a:srgbClr val="2D5967"/>
                </a:solidFill>
                <a:ln w="641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D8C1CF48-7C0D-4C11-BE7B-62B3995B1970}"/>
                    </a:ext>
                  </a:extLst>
                </p:cNvPr>
                <p:cNvSpPr/>
                <p:nvPr/>
              </p:nvSpPr>
              <p:spPr>
                <a:xfrm>
                  <a:off x="11328357" y="2425907"/>
                  <a:ext cx="119160" cy="183535"/>
                </a:xfrm>
                <a:custGeom>
                  <a:avLst/>
                  <a:gdLst>
                    <a:gd name="connsiteX0" fmla="*/ 97279 w 119160"/>
                    <a:gd name="connsiteY0" fmla="*/ 0 h 183535"/>
                    <a:gd name="connsiteX1" fmla="*/ 21881 w 119160"/>
                    <a:gd name="connsiteY1" fmla="*/ 0 h 183535"/>
                    <a:gd name="connsiteX2" fmla="*/ 0 w 119160"/>
                    <a:gd name="connsiteY2" fmla="*/ 21878 h 183535"/>
                    <a:gd name="connsiteX3" fmla="*/ 0 w 119160"/>
                    <a:gd name="connsiteY3" fmla="*/ 161657 h 183535"/>
                    <a:gd name="connsiteX4" fmla="*/ 21881 w 119160"/>
                    <a:gd name="connsiteY4" fmla="*/ 183535 h 183535"/>
                    <a:gd name="connsiteX5" fmla="*/ 97279 w 119160"/>
                    <a:gd name="connsiteY5" fmla="*/ 183535 h 183535"/>
                    <a:gd name="connsiteX6" fmla="*/ 119160 w 119160"/>
                    <a:gd name="connsiteY6" fmla="*/ 161657 h 183535"/>
                    <a:gd name="connsiteX7" fmla="*/ 119160 w 119160"/>
                    <a:gd name="connsiteY7" fmla="*/ 23094 h 183535"/>
                    <a:gd name="connsiteX8" fmla="*/ 97279 w 119160"/>
                    <a:gd name="connsiteY8" fmla="*/ 0 h 183535"/>
                    <a:gd name="connsiteX9" fmla="*/ 97279 w 119160"/>
                    <a:gd name="connsiteY9" fmla="*/ 167734 h 183535"/>
                    <a:gd name="connsiteX10" fmla="*/ 21881 w 119160"/>
                    <a:gd name="connsiteY10" fmla="*/ 167734 h 183535"/>
                    <a:gd name="connsiteX11" fmla="*/ 18224 w 119160"/>
                    <a:gd name="connsiteY11" fmla="*/ 162872 h 183535"/>
                    <a:gd name="connsiteX12" fmla="*/ 18224 w 119160"/>
                    <a:gd name="connsiteY12" fmla="*/ 153149 h 183535"/>
                    <a:gd name="connsiteX13" fmla="*/ 100937 w 119160"/>
                    <a:gd name="connsiteY13" fmla="*/ 153149 h 183535"/>
                    <a:gd name="connsiteX14" fmla="*/ 100937 w 119160"/>
                    <a:gd name="connsiteY14" fmla="*/ 162872 h 183535"/>
                    <a:gd name="connsiteX15" fmla="*/ 97279 w 119160"/>
                    <a:gd name="connsiteY15" fmla="*/ 167734 h 183535"/>
                    <a:gd name="connsiteX16" fmla="*/ 17005 w 119160"/>
                    <a:gd name="connsiteY16" fmla="*/ 136132 h 183535"/>
                    <a:gd name="connsiteX17" fmla="*/ 17005 w 119160"/>
                    <a:gd name="connsiteY17" fmla="*/ 23094 h 183535"/>
                    <a:gd name="connsiteX18" fmla="*/ 20662 w 119160"/>
                    <a:gd name="connsiteY18" fmla="*/ 19448 h 183535"/>
                    <a:gd name="connsiteX19" fmla="*/ 96060 w 119160"/>
                    <a:gd name="connsiteY19" fmla="*/ 19448 h 183535"/>
                    <a:gd name="connsiteX20" fmla="*/ 99717 w 119160"/>
                    <a:gd name="connsiteY20" fmla="*/ 23094 h 183535"/>
                    <a:gd name="connsiteX21" fmla="*/ 99717 w 119160"/>
                    <a:gd name="connsiteY21" fmla="*/ 136132 h 183535"/>
                    <a:gd name="connsiteX22" fmla="*/ 17005 w 119160"/>
                    <a:gd name="connsiteY22" fmla="*/ 136132 h 18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9160" h="183535">
                      <a:moveTo>
                        <a:pt x="97279" y="0"/>
                      </a:moveTo>
                      <a:lnTo>
                        <a:pt x="21881" y="0"/>
                      </a:lnTo>
                      <a:cubicBezTo>
                        <a:pt x="9689" y="0"/>
                        <a:pt x="0" y="9724"/>
                        <a:pt x="0" y="21878"/>
                      </a:cubicBezTo>
                      <a:lnTo>
                        <a:pt x="0" y="161657"/>
                      </a:lnTo>
                      <a:cubicBezTo>
                        <a:pt x="0" y="173812"/>
                        <a:pt x="9689" y="183535"/>
                        <a:pt x="21881" y="183535"/>
                      </a:cubicBezTo>
                      <a:lnTo>
                        <a:pt x="97279" y="183535"/>
                      </a:lnTo>
                      <a:cubicBezTo>
                        <a:pt x="109471" y="183535"/>
                        <a:pt x="119160" y="173812"/>
                        <a:pt x="119160" y="161657"/>
                      </a:cubicBezTo>
                      <a:lnTo>
                        <a:pt x="119160" y="23094"/>
                      </a:lnTo>
                      <a:cubicBezTo>
                        <a:pt x="119160" y="10939"/>
                        <a:pt x="109471" y="0"/>
                        <a:pt x="97279" y="0"/>
                      </a:cubicBezTo>
                      <a:close/>
                      <a:moveTo>
                        <a:pt x="97279" y="167734"/>
                      </a:moveTo>
                      <a:lnTo>
                        <a:pt x="21881" y="167734"/>
                      </a:lnTo>
                      <a:cubicBezTo>
                        <a:pt x="19442" y="167734"/>
                        <a:pt x="18224" y="165304"/>
                        <a:pt x="18224" y="162872"/>
                      </a:cubicBezTo>
                      <a:lnTo>
                        <a:pt x="18224" y="153149"/>
                      </a:lnTo>
                      <a:lnTo>
                        <a:pt x="100937" y="153149"/>
                      </a:lnTo>
                      <a:lnTo>
                        <a:pt x="100937" y="162872"/>
                      </a:lnTo>
                      <a:cubicBezTo>
                        <a:pt x="100937" y="165304"/>
                        <a:pt x="98498" y="167734"/>
                        <a:pt x="97279" y="167734"/>
                      </a:cubicBezTo>
                      <a:close/>
                      <a:moveTo>
                        <a:pt x="17005" y="136132"/>
                      </a:moveTo>
                      <a:lnTo>
                        <a:pt x="17005" y="23094"/>
                      </a:lnTo>
                      <a:cubicBezTo>
                        <a:pt x="17005" y="20663"/>
                        <a:pt x="19442" y="19448"/>
                        <a:pt x="20662" y="19448"/>
                      </a:cubicBezTo>
                      <a:lnTo>
                        <a:pt x="96060" y="19448"/>
                      </a:lnTo>
                      <a:cubicBezTo>
                        <a:pt x="98498" y="19448"/>
                        <a:pt x="99717" y="20663"/>
                        <a:pt x="99717" y="23094"/>
                      </a:cubicBezTo>
                      <a:lnTo>
                        <a:pt x="99717" y="136132"/>
                      </a:lnTo>
                      <a:lnTo>
                        <a:pt x="17005" y="136132"/>
                      </a:lnTo>
                      <a:close/>
                    </a:path>
                  </a:pathLst>
                </a:custGeom>
                <a:solidFill>
                  <a:srgbClr val="2D5967"/>
                </a:solidFill>
                <a:ln w="641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4BF38991-7231-4FB7-94EF-4BBDC9B74B84}"/>
                    </a:ext>
                  </a:extLst>
                </p:cNvPr>
                <p:cNvSpPr/>
                <p:nvPr/>
              </p:nvSpPr>
              <p:spPr>
                <a:xfrm>
                  <a:off x="11379435" y="2464825"/>
                  <a:ext cx="18223" cy="55911"/>
                </a:xfrm>
                <a:custGeom>
                  <a:avLst/>
                  <a:gdLst>
                    <a:gd name="connsiteX0" fmla="*/ 0 w 18223"/>
                    <a:gd name="connsiteY0" fmla="*/ 21878 h 55911"/>
                    <a:gd name="connsiteX1" fmla="*/ 2374 w 18223"/>
                    <a:gd name="connsiteY1" fmla="*/ 55911 h 55911"/>
                    <a:gd name="connsiteX2" fmla="*/ 15785 w 18223"/>
                    <a:gd name="connsiteY2" fmla="*/ 55911 h 55911"/>
                    <a:gd name="connsiteX3" fmla="*/ 18224 w 18223"/>
                    <a:gd name="connsiteY3" fmla="*/ 21878 h 55911"/>
                    <a:gd name="connsiteX4" fmla="*/ 18224 w 18223"/>
                    <a:gd name="connsiteY4" fmla="*/ 0 h 55911"/>
                    <a:gd name="connsiteX5" fmla="*/ 0 w 18223"/>
                    <a:gd name="connsiteY5" fmla="*/ 0 h 55911"/>
                    <a:gd name="connsiteX6" fmla="*/ 0 w 18223"/>
                    <a:gd name="connsiteY6" fmla="*/ 21878 h 5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3" h="55911">
                      <a:moveTo>
                        <a:pt x="0" y="21878"/>
                      </a:moveTo>
                      <a:lnTo>
                        <a:pt x="2374" y="55911"/>
                      </a:lnTo>
                      <a:lnTo>
                        <a:pt x="15785" y="55911"/>
                      </a:lnTo>
                      <a:lnTo>
                        <a:pt x="18224" y="21878"/>
                      </a:lnTo>
                      <a:lnTo>
                        <a:pt x="18224" y="0"/>
                      </a:lnTo>
                      <a:lnTo>
                        <a:pt x="0" y="0"/>
                      </a:lnTo>
                      <a:lnTo>
                        <a:pt x="0" y="21878"/>
                      </a:lnTo>
                      <a:close/>
                    </a:path>
                  </a:pathLst>
                </a:custGeom>
                <a:solidFill>
                  <a:srgbClr val="2D5967"/>
                </a:solidFill>
                <a:ln w="641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839F15A7-B5F9-4770-B406-EA6F43B077A2}"/>
                    </a:ext>
                  </a:extLst>
                </p:cNvPr>
                <p:cNvSpPr/>
                <p:nvPr/>
              </p:nvSpPr>
              <p:spPr>
                <a:xfrm>
                  <a:off x="11379435" y="2528022"/>
                  <a:ext cx="18223" cy="15814"/>
                </a:xfrm>
                <a:custGeom>
                  <a:avLst/>
                  <a:gdLst>
                    <a:gd name="connsiteX0" fmla="*/ 18224 w 18223"/>
                    <a:gd name="connsiteY0" fmla="*/ 0 h 15814"/>
                    <a:gd name="connsiteX1" fmla="*/ 0 w 18223"/>
                    <a:gd name="connsiteY1" fmla="*/ 0 h 15814"/>
                    <a:gd name="connsiteX2" fmla="*/ 0 w 18223"/>
                    <a:gd name="connsiteY2" fmla="*/ 15814 h 15814"/>
                    <a:gd name="connsiteX3" fmla="*/ 18224 w 18223"/>
                    <a:gd name="connsiteY3" fmla="*/ 15814 h 15814"/>
                    <a:gd name="connsiteX4" fmla="*/ 18224 w 18223"/>
                    <a:gd name="connsiteY4" fmla="*/ 0 h 15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3" h="15814">
                      <a:moveTo>
                        <a:pt x="18224" y="0"/>
                      </a:moveTo>
                      <a:lnTo>
                        <a:pt x="0" y="0"/>
                      </a:lnTo>
                      <a:lnTo>
                        <a:pt x="0" y="15814"/>
                      </a:lnTo>
                      <a:lnTo>
                        <a:pt x="18224" y="15814"/>
                      </a:lnTo>
                      <a:lnTo>
                        <a:pt x="18224" y="0"/>
                      </a:lnTo>
                      <a:close/>
                    </a:path>
                  </a:pathLst>
                </a:custGeom>
                <a:solidFill>
                  <a:srgbClr val="2D5967"/>
                </a:solidFill>
                <a:ln w="641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682FE63-4EFF-4F0B-AD15-D4464230C1F6}"/>
                    </a:ext>
                  </a:extLst>
                </p:cNvPr>
                <p:cNvSpPr/>
                <p:nvPr/>
              </p:nvSpPr>
              <p:spPr>
                <a:xfrm>
                  <a:off x="11190844" y="2395532"/>
                  <a:ext cx="18287" cy="18231"/>
                </a:xfrm>
                <a:custGeom>
                  <a:avLst/>
                  <a:gdLst>
                    <a:gd name="connsiteX0" fmla="*/ 18288 w 18287"/>
                    <a:gd name="connsiteY0" fmla="*/ 0 h 18231"/>
                    <a:gd name="connsiteX1" fmla="*/ 0 w 18287"/>
                    <a:gd name="connsiteY1" fmla="*/ 0 h 18231"/>
                    <a:gd name="connsiteX2" fmla="*/ 0 w 18287"/>
                    <a:gd name="connsiteY2" fmla="*/ 18232 h 18231"/>
                    <a:gd name="connsiteX3" fmla="*/ 18288 w 18287"/>
                    <a:gd name="connsiteY3" fmla="*/ 18232 h 18231"/>
                    <a:gd name="connsiteX4" fmla="*/ 18288 w 18287"/>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31">
                      <a:moveTo>
                        <a:pt x="18288" y="0"/>
                      </a:moveTo>
                      <a:lnTo>
                        <a:pt x="0" y="0"/>
                      </a:lnTo>
                      <a:lnTo>
                        <a:pt x="0" y="18232"/>
                      </a:lnTo>
                      <a:lnTo>
                        <a:pt x="18288" y="18232"/>
                      </a:lnTo>
                      <a:lnTo>
                        <a:pt x="18288" y="0"/>
                      </a:lnTo>
                      <a:close/>
                    </a:path>
                  </a:pathLst>
                </a:custGeom>
                <a:solidFill>
                  <a:srgbClr val="2D5967"/>
                </a:solidFill>
                <a:ln w="641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924C4107-ACD3-41D1-A451-6FC6658AA189}"/>
                    </a:ext>
                  </a:extLst>
                </p:cNvPr>
                <p:cNvSpPr/>
                <p:nvPr/>
              </p:nvSpPr>
              <p:spPr>
                <a:xfrm>
                  <a:off x="11190844" y="2430776"/>
                  <a:ext cx="18287" cy="18232"/>
                </a:xfrm>
                <a:custGeom>
                  <a:avLst/>
                  <a:gdLst>
                    <a:gd name="connsiteX0" fmla="*/ 18288 w 18287"/>
                    <a:gd name="connsiteY0" fmla="*/ 0 h 18232"/>
                    <a:gd name="connsiteX1" fmla="*/ 0 w 18287"/>
                    <a:gd name="connsiteY1" fmla="*/ 0 h 18232"/>
                    <a:gd name="connsiteX2" fmla="*/ 0 w 18287"/>
                    <a:gd name="connsiteY2" fmla="*/ 18232 h 18232"/>
                    <a:gd name="connsiteX3" fmla="*/ 18288 w 18287"/>
                    <a:gd name="connsiteY3" fmla="*/ 18232 h 18232"/>
                    <a:gd name="connsiteX4" fmla="*/ 18288 w 18287"/>
                    <a:gd name="connsiteY4" fmla="*/ 0 h 18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32">
                      <a:moveTo>
                        <a:pt x="18288" y="0"/>
                      </a:moveTo>
                      <a:lnTo>
                        <a:pt x="0" y="0"/>
                      </a:lnTo>
                      <a:lnTo>
                        <a:pt x="0" y="18232"/>
                      </a:lnTo>
                      <a:lnTo>
                        <a:pt x="18288" y="18232"/>
                      </a:lnTo>
                      <a:lnTo>
                        <a:pt x="18288" y="0"/>
                      </a:lnTo>
                      <a:close/>
                    </a:path>
                  </a:pathLst>
                </a:custGeom>
                <a:solidFill>
                  <a:srgbClr val="2D5967"/>
                </a:solidFill>
                <a:ln w="641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469CED1C-58C2-4249-AA28-89504B21E620}"/>
                    </a:ext>
                  </a:extLst>
                </p:cNvPr>
                <p:cNvSpPr/>
                <p:nvPr/>
              </p:nvSpPr>
              <p:spPr>
                <a:xfrm>
                  <a:off x="11190844" y="2359079"/>
                  <a:ext cx="17069" cy="18231"/>
                </a:xfrm>
                <a:custGeom>
                  <a:avLst/>
                  <a:gdLst>
                    <a:gd name="connsiteX0" fmla="*/ 0 w 17069"/>
                    <a:gd name="connsiteY0" fmla="*/ 18232 h 18231"/>
                    <a:gd name="connsiteX1" fmla="*/ 17069 w 17069"/>
                    <a:gd name="connsiteY1" fmla="*/ 18232 h 18231"/>
                    <a:gd name="connsiteX2" fmla="*/ 17069 w 17069"/>
                    <a:gd name="connsiteY2" fmla="*/ 4861 h 18231"/>
                    <a:gd name="connsiteX3" fmla="*/ 17069 w 17069"/>
                    <a:gd name="connsiteY3" fmla="*/ 0 h 18231"/>
                    <a:gd name="connsiteX4" fmla="*/ 0 w 17069"/>
                    <a:gd name="connsiteY4" fmla="*/ 0 h 18231"/>
                    <a:gd name="connsiteX5" fmla="*/ 0 w 17069"/>
                    <a:gd name="connsiteY5" fmla="*/ 4861 h 18231"/>
                    <a:gd name="connsiteX6" fmla="*/ 0 w 17069"/>
                    <a:gd name="connsiteY6" fmla="*/ 18232 h 1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69" h="18231">
                      <a:moveTo>
                        <a:pt x="0" y="18232"/>
                      </a:moveTo>
                      <a:lnTo>
                        <a:pt x="17069" y="18232"/>
                      </a:lnTo>
                      <a:lnTo>
                        <a:pt x="17069" y="4861"/>
                      </a:lnTo>
                      <a:lnTo>
                        <a:pt x="17069" y="0"/>
                      </a:lnTo>
                      <a:lnTo>
                        <a:pt x="0" y="0"/>
                      </a:lnTo>
                      <a:lnTo>
                        <a:pt x="0" y="4861"/>
                      </a:lnTo>
                      <a:lnTo>
                        <a:pt x="0" y="18232"/>
                      </a:lnTo>
                      <a:close/>
                    </a:path>
                  </a:pathLst>
                </a:custGeom>
                <a:solidFill>
                  <a:srgbClr val="2D5967"/>
                </a:solidFill>
                <a:ln w="641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0B065B8E-4E5D-4B34-B6A1-F57907E6FF6F}"/>
                    </a:ext>
                  </a:extLst>
                </p:cNvPr>
                <p:cNvSpPr/>
                <p:nvPr/>
              </p:nvSpPr>
              <p:spPr>
                <a:xfrm>
                  <a:off x="11190844" y="2467245"/>
                  <a:ext cx="18287" cy="18231"/>
                </a:xfrm>
                <a:custGeom>
                  <a:avLst/>
                  <a:gdLst>
                    <a:gd name="connsiteX0" fmla="*/ 18288 w 18287"/>
                    <a:gd name="connsiteY0" fmla="*/ 0 h 18231"/>
                    <a:gd name="connsiteX1" fmla="*/ 0 w 18287"/>
                    <a:gd name="connsiteY1" fmla="*/ 0 h 18231"/>
                    <a:gd name="connsiteX2" fmla="*/ 0 w 18287"/>
                    <a:gd name="connsiteY2" fmla="*/ 18232 h 18231"/>
                    <a:gd name="connsiteX3" fmla="*/ 18288 w 18287"/>
                    <a:gd name="connsiteY3" fmla="*/ 18232 h 18231"/>
                    <a:gd name="connsiteX4" fmla="*/ 18288 w 18287"/>
                    <a:gd name="connsiteY4" fmla="*/ 0 h 1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231">
                      <a:moveTo>
                        <a:pt x="18288" y="0"/>
                      </a:moveTo>
                      <a:lnTo>
                        <a:pt x="0" y="0"/>
                      </a:lnTo>
                      <a:lnTo>
                        <a:pt x="0" y="18232"/>
                      </a:lnTo>
                      <a:lnTo>
                        <a:pt x="18288" y="18232"/>
                      </a:lnTo>
                      <a:lnTo>
                        <a:pt x="18288" y="0"/>
                      </a:lnTo>
                      <a:close/>
                    </a:path>
                  </a:pathLst>
                </a:custGeom>
                <a:solidFill>
                  <a:srgbClr val="2D5967"/>
                </a:solidFill>
                <a:ln w="641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88F65BC6-D0C2-4284-8D4D-995B21238770}"/>
                    </a:ext>
                  </a:extLst>
                </p:cNvPr>
                <p:cNvSpPr/>
                <p:nvPr/>
              </p:nvSpPr>
              <p:spPr>
                <a:xfrm>
                  <a:off x="11178716" y="2502489"/>
                  <a:ext cx="41324" cy="126408"/>
                </a:xfrm>
                <a:custGeom>
                  <a:avLst/>
                  <a:gdLst>
                    <a:gd name="connsiteX0" fmla="*/ 6032 w 41324"/>
                    <a:gd name="connsiteY0" fmla="*/ 126409 h 126408"/>
                    <a:gd name="connsiteX1" fmla="*/ 35228 w 41324"/>
                    <a:gd name="connsiteY1" fmla="*/ 126409 h 126408"/>
                    <a:gd name="connsiteX2" fmla="*/ 41325 w 41324"/>
                    <a:gd name="connsiteY2" fmla="*/ 51049 h 126408"/>
                    <a:gd name="connsiteX3" fmla="*/ 41325 w 41324"/>
                    <a:gd name="connsiteY3" fmla="*/ 18232 h 126408"/>
                    <a:gd name="connsiteX4" fmla="*/ 41325 w 41324"/>
                    <a:gd name="connsiteY4" fmla="*/ 0 h 126408"/>
                    <a:gd name="connsiteX5" fmla="*/ 0 w 41324"/>
                    <a:gd name="connsiteY5" fmla="*/ 0 h 126408"/>
                    <a:gd name="connsiteX6" fmla="*/ 0 w 41324"/>
                    <a:gd name="connsiteY6" fmla="*/ 18232 h 126408"/>
                    <a:gd name="connsiteX7" fmla="*/ 0 w 41324"/>
                    <a:gd name="connsiteY7" fmla="*/ 51049 h 126408"/>
                    <a:gd name="connsiteX8" fmla="*/ 6032 w 41324"/>
                    <a:gd name="connsiteY8" fmla="*/ 126409 h 12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24" h="126408">
                      <a:moveTo>
                        <a:pt x="6032" y="126409"/>
                      </a:moveTo>
                      <a:lnTo>
                        <a:pt x="35228" y="126409"/>
                      </a:lnTo>
                      <a:lnTo>
                        <a:pt x="41325" y="51049"/>
                      </a:lnTo>
                      <a:lnTo>
                        <a:pt x="41325" y="18232"/>
                      </a:lnTo>
                      <a:lnTo>
                        <a:pt x="41325" y="0"/>
                      </a:lnTo>
                      <a:lnTo>
                        <a:pt x="0" y="0"/>
                      </a:lnTo>
                      <a:lnTo>
                        <a:pt x="0" y="18232"/>
                      </a:lnTo>
                      <a:lnTo>
                        <a:pt x="0" y="51049"/>
                      </a:lnTo>
                      <a:lnTo>
                        <a:pt x="6032" y="126409"/>
                      </a:lnTo>
                      <a:close/>
                    </a:path>
                  </a:pathLst>
                </a:custGeom>
                <a:solidFill>
                  <a:srgbClr val="2D5967"/>
                </a:solidFill>
                <a:ln w="641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FDA111DC-5D34-4DF6-B52F-674D306B65ED}"/>
                    </a:ext>
                  </a:extLst>
                </p:cNvPr>
                <p:cNvSpPr/>
                <p:nvPr/>
              </p:nvSpPr>
              <p:spPr>
                <a:xfrm>
                  <a:off x="11178716" y="2644707"/>
                  <a:ext cx="40105" cy="36460"/>
                </a:xfrm>
                <a:custGeom>
                  <a:avLst/>
                  <a:gdLst>
                    <a:gd name="connsiteX0" fmla="*/ 40105 w 40105"/>
                    <a:gd name="connsiteY0" fmla="*/ 0 h 36460"/>
                    <a:gd name="connsiteX1" fmla="*/ 0 w 40105"/>
                    <a:gd name="connsiteY1" fmla="*/ 0 h 36460"/>
                    <a:gd name="connsiteX2" fmla="*/ 0 w 40105"/>
                    <a:gd name="connsiteY2" fmla="*/ 36460 h 36460"/>
                    <a:gd name="connsiteX3" fmla="*/ 40105 w 40105"/>
                    <a:gd name="connsiteY3" fmla="*/ 36460 h 36460"/>
                    <a:gd name="connsiteX4" fmla="*/ 40105 w 40105"/>
                    <a:gd name="connsiteY4" fmla="*/ 0 h 3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05" h="36460">
                      <a:moveTo>
                        <a:pt x="40105" y="0"/>
                      </a:moveTo>
                      <a:lnTo>
                        <a:pt x="0" y="0"/>
                      </a:lnTo>
                      <a:lnTo>
                        <a:pt x="0" y="36460"/>
                      </a:lnTo>
                      <a:lnTo>
                        <a:pt x="40105" y="36460"/>
                      </a:lnTo>
                      <a:lnTo>
                        <a:pt x="40105" y="0"/>
                      </a:lnTo>
                      <a:close/>
                    </a:path>
                  </a:pathLst>
                </a:custGeom>
                <a:solidFill>
                  <a:srgbClr val="2D5967"/>
                </a:solidFill>
                <a:ln w="6417" cap="flat">
                  <a:noFill/>
                  <a:prstDash val="solid"/>
                  <a:miter/>
                </a:ln>
              </p:spPr>
              <p:txBody>
                <a:bodyPr rtlCol="0" anchor="ctr"/>
                <a:lstStyle/>
                <a:p>
                  <a:endParaRPr lang="en-US"/>
                </a:p>
              </p:txBody>
            </p:sp>
          </p:grpSp>
        </p:grpSp>
        <p:sp>
          <p:nvSpPr>
            <p:cNvPr id="247" name="TextBox 246">
              <a:extLst>
                <a:ext uri="{FF2B5EF4-FFF2-40B4-BE49-F238E27FC236}">
                  <a16:creationId xmlns:a16="http://schemas.microsoft.com/office/drawing/2014/main" id="{4F71D7DF-53C4-4196-8FB4-2C275C199110}"/>
                </a:ext>
              </a:extLst>
            </p:cNvPr>
            <p:cNvSpPr txBox="1"/>
            <p:nvPr/>
          </p:nvSpPr>
          <p:spPr>
            <a:xfrm>
              <a:off x="10815010" y="2785332"/>
              <a:ext cx="76681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Notifications</a:t>
              </a:r>
            </a:p>
          </p:txBody>
        </p:sp>
      </p:grpSp>
      <p:grpSp>
        <p:nvGrpSpPr>
          <p:cNvPr id="250" name="Graphic 3">
            <a:extLst>
              <a:ext uri="{FF2B5EF4-FFF2-40B4-BE49-F238E27FC236}">
                <a16:creationId xmlns:a16="http://schemas.microsoft.com/office/drawing/2014/main" id="{9FCB0E8F-1C49-45BB-A0EB-5326962FF004}"/>
              </a:ext>
            </a:extLst>
          </p:cNvPr>
          <p:cNvGrpSpPr/>
          <p:nvPr/>
        </p:nvGrpSpPr>
        <p:grpSpPr>
          <a:xfrm>
            <a:off x="1081635" y="3019991"/>
            <a:ext cx="635267" cy="627657"/>
            <a:chOff x="1081635" y="3724186"/>
            <a:chExt cx="635267" cy="627657"/>
          </a:xfrm>
        </p:grpSpPr>
        <p:grpSp>
          <p:nvGrpSpPr>
            <p:cNvPr id="251" name="Graphic 3">
              <a:extLst>
                <a:ext uri="{FF2B5EF4-FFF2-40B4-BE49-F238E27FC236}">
                  <a16:creationId xmlns:a16="http://schemas.microsoft.com/office/drawing/2014/main" id="{48C2EA11-9CC8-4FC7-B706-B06263B666E9}"/>
                </a:ext>
              </a:extLst>
            </p:cNvPr>
            <p:cNvGrpSpPr/>
            <p:nvPr/>
          </p:nvGrpSpPr>
          <p:grpSpPr>
            <a:xfrm>
              <a:off x="1142197" y="3724186"/>
              <a:ext cx="513347" cy="487615"/>
              <a:chOff x="1142197" y="3724186"/>
              <a:chExt cx="513347" cy="487615"/>
            </a:xfrm>
          </p:grpSpPr>
          <p:sp>
            <p:nvSpPr>
              <p:cNvPr id="252" name="Freeform: Shape 251">
                <a:extLst>
                  <a:ext uri="{FF2B5EF4-FFF2-40B4-BE49-F238E27FC236}">
                    <a16:creationId xmlns:a16="http://schemas.microsoft.com/office/drawing/2014/main" id="{A388580A-3B52-4F6D-BBD1-E2DD0648CA7F}"/>
                  </a:ext>
                </a:extLst>
              </p:cNvPr>
              <p:cNvSpPr/>
              <p:nvPr/>
            </p:nvSpPr>
            <p:spPr>
              <a:xfrm>
                <a:off x="1410672" y="4082554"/>
                <a:ext cx="121547" cy="121695"/>
              </a:xfrm>
              <a:custGeom>
                <a:avLst/>
                <a:gdLst>
                  <a:gd name="connsiteX0" fmla="*/ 65291 w 121547"/>
                  <a:gd name="connsiteY0" fmla="*/ 108644 h 121695"/>
                  <a:gd name="connsiteX1" fmla="*/ 60286 w 121547"/>
                  <a:gd name="connsiteY1" fmla="*/ 108644 h 121695"/>
                  <a:gd name="connsiteX2" fmla="*/ 54062 w 121547"/>
                  <a:gd name="connsiteY2" fmla="*/ 108644 h 121695"/>
                  <a:gd name="connsiteX3" fmla="*/ 46862 w 121547"/>
                  <a:gd name="connsiteY3" fmla="*/ 121573 h 121695"/>
                  <a:gd name="connsiteX4" fmla="*/ 25629 w 121547"/>
                  <a:gd name="connsiteY4" fmla="*/ 112429 h 121695"/>
                  <a:gd name="connsiteX5" fmla="*/ 30024 w 121547"/>
                  <a:gd name="connsiteY5" fmla="*/ 98280 h 121695"/>
                  <a:gd name="connsiteX6" fmla="*/ 22215 w 121547"/>
                  <a:gd name="connsiteY6" fmla="*/ 90356 h 121695"/>
                  <a:gd name="connsiteX7" fmla="*/ 8060 w 121547"/>
                  <a:gd name="connsiteY7" fmla="*/ 94379 h 121695"/>
                  <a:gd name="connsiteX8" fmla="*/ 0 w 121547"/>
                  <a:gd name="connsiteY8" fmla="*/ 72555 h 121695"/>
                  <a:gd name="connsiteX9" fmla="*/ 12205 w 121547"/>
                  <a:gd name="connsiteY9" fmla="*/ 65728 h 121695"/>
                  <a:gd name="connsiteX10" fmla="*/ 12205 w 121547"/>
                  <a:gd name="connsiteY10" fmla="*/ 54627 h 121695"/>
                  <a:gd name="connsiteX11" fmla="*/ 0 w 121547"/>
                  <a:gd name="connsiteY11" fmla="*/ 47433 h 121695"/>
                  <a:gd name="connsiteX12" fmla="*/ 9157 w 121547"/>
                  <a:gd name="connsiteY12" fmla="*/ 26097 h 121695"/>
                  <a:gd name="connsiteX13" fmla="*/ 23434 w 121547"/>
                  <a:gd name="connsiteY13" fmla="*/ 30608 h 121695"/>
                  <a:gd name="connsiteX14" fmla="*/ 31366 w 121547"/>
                  <a:gd name="connsiteY14" fmla="*/ 22805 h 121695"/>
                  <a:gd name="connsiteX15" fmla="*/ 27214 w 121547"/>
                  <a:gd name="connsiteY15" fmla="*/ 8541 h 121695"/>
                  <a:gd name="connsiteX16" fmla="*/ 48813 w 121547"/>
                  <a:gd name="connsiteY16" fmla="*/ 0 h 121695"/>
                  <a:gd name="connsiteX17" fmla="*/ 55647 w 121547"/>
                  <a:gd name="connsiteY17" fmla="*/ 13052 h 121695"/>
                  <a:gd name="connsiteX18" fmla="*/ 60408 w 121547"/>
                  <a:gd name="connsiteY18" fmla="*/ 13052 h 121695"/>
                  <a:gd name="connsiteX19" fmla="*/ 66754 w 121547"/>
                  <a:gd name="connsiteY19" fmla="*/ 13052 h 121695"/>
                  <a:gd name="connsiteX20" fmla="*/ 74076 w 121547"/>
                  <a:gd name="connsiteY20" fmla="*/ 122 h 121695"/>
                  <a:gd name="connsiteX21" fmla="*/ 95309 w 121547"/>
                  <a:gd name="connsiteY21" fmla="*/ 9272 h 121695"/>
                  <a:gd name="connsiteX22" fmla="*/ 90920 w 121547"/>
                  <a:gd name="connsiteY22" fmla="*/ 23415 h 121695"/>
                  <a:gd name="connsiteX23" fmla="*/ 98608 w 121547"/>
                  <a:gd name="connsiteY23" fmla="*/ 31340 h 121695"/>
                  <a:gd name="connsiteX24" fmla="*/ 112885 w 121547"/>
                  <a:gd name="connsiteY24" fmla="*/ 27316 h 121695"/>
                  <a:gd name="connsiteX25" fmla="*/ 121548 w 121547"/>
                  <a:gd name="connsiteY25" fmla="*/ 48896 h 121695"/>
                  <a:gd name="connsiteX26" fmla="*/ 108124 w 121547"/>
                  <a:gd name="connsiteY26" fmla="*/ 56211 h 121695"/>
                  <a:gd name="connsiteX27" fmla="*/ 108124 w 121547"/>
                  <a:gd name="connsiteY27" fmla="*/ 67313 h 121695"/>
                  <a:gd name="connsiteX28" fmla="*/ 121060 w 121547"/>
                  <a:gd name="connsiteY28" fmla="*/ 74506 h 121695"/>
                  <a:gd name="connsiteX29" fmla="*/ 111910 w 121547"/>
                  <a:gd name="connsiteY29" fmla="*/ 95842 h 121695"/>
                  <a:gd name="connsiteX30" fmla="*/ 97632 w 121547"/>
                  <a:gd name="connsiteY30" fmla="*/ 91087 h 121695"/>
                  <a:gd name="connsiteX31" fmla="*/ 89573 w 121547"/>
                  <a:gd name="connsiteY31" fmla="*/ 98890 h 121695"/>
                  <a:gd name="connsiteX32" fmla="*/ 93724 w 121547"/>
                  <a:gd name="connsiteY32" fmla="*/ 113161 h 121695"/>
                  <a:gd name="connsiteX33" fmla="*/ 72125 w 121547"/>
                  <a:gd name="connsiteY33" fmla="*/ 121695 h 121695"/>
                  <a:gd name="connsiteX34" fmla="*/ 65291 w 121547"/>
                  <a:gd name="connsiteY34" fmla="*/ 108644 h 12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1547" h="121695">
                    <a:moveTo>
                      <a:pt x="65291" y="108644"/>
                    </a:moveTo>
                    <a:lnTo>
                      <a:pt x="60286" y="108644"/>
                    </a:lnTo>
                    <a:cubicBezTo>
                      <a:pt x="58214" y="108830"/>
                      <a:pt x="56135" y="108830"/>
                      <a:pt x="54062" y="108644"/>
                    </a:cubicBezTo>
                    <a:lnTo>
                      <a:pt x="46862" y="121573"/>
                    </a:lnTo>
                    <a:lnTo>
                      <a:pt x="25629" y="112429"/>
                    </a:lnTo>
                    <a:lnTo>
                      <a:pt x="30024" y="98280"/>
                    </a:lnTo>
                    <a:cubicBezTo>
                      <a:pt x="27124" y="95951"/>
                      <a:pt x="24499" y="93294"/>
                      <a:pt x="22215" y="90356"/>
                    </a:cubicBezTo>
                    <a:lnTo>
                      <a:pt x="8060" y="94379"/>
                    </a:lnTo>
                    <a:lnTo>
                      <a:pt x="0" y="72555"/>
                    </a:lnTo>
                    <a:lnTo>
                      <a:pt x="12205" y="65728"/>
                    </a:lnTo>
                    <a:cubicBezTo>
                      <a:pt x="11781" y="62038"/>
                      <a:pt x="11781" y="58316"/>
                      <a:pt x="12205" y="54627"/>
                    </a:cubicBezTo>
                    <a:lnTo>
                      <a:pt x="0" y="47433"/>
                    </a:lnTo>
                    <a:lnTo>
                      <a:pt x="9157" y="26097"/>
                    </a:lnTo>
                    <a:lnTo>
                      <a:pt x="23434" y="30608"/>
                    </a:lnTo>
                    <a:cubicBezTo>
                      <a:pt x="25764" y="27708"/>
                      <a:pt x="28427" y="25090"/>
                      <a:pt x="31366" y="22805"/>
                    </a:cubicBezTo>
                    <a:lnTo>
                      <a:pt x="27214" y="8541"/>
                    </a:lnTo>
                    <a:lnTo>
                      <a:pt x="48813" y="0"/>
                    </a:lnTo>
                    <a:lnTo>
                      <a:pt x="55647" y="13052"/>
                    </a:lnTo>
                    <a:lnTo>
                      <a:pt x="60408" y="13052"/>
                    </a:lnTo>
                    <a:cubicBezTo>
                      <a:pt x="62519" y="12866"/>
                      <a:pt x="64643" y="12866"/>
                      <a:pt x="66754" y="13052"/>
                    </a:cubicBezTo>
                    <a:lnTo>
                      <a:pt x="74076" y="122"/>
                    </a:lnTo>
                    <a:lnTo>
                      <a:pt x="95309" y="9272"/>
                    </a:lnTo>
                    <a:lnTo>
                      <a:pt x="90920" y="23415"/>
                    </a:lnTo>
                    <a:cubicBezTo>
                      <a:pt x="93814" y="25712"/>
                      <a:pt x="96394" y="28375"/>
                      <a:pt x="98608" y="31340"/>
                    </a:cubicBezTo>
                    <a:lnTo>
                      <a:pt x="112885" y="27316"/>
                    </a:lnTo>
                    <a:lnTo>
                      <a:pt x="121548" y="48896"/>
                    </a:lnTo>
                    <a:lnTo>
                      <a:pt x="108124" y="56211"/>
                    </a:lnTo>
                    <a:cubicBezTo>
                      <a:pt x="108547" y="59901"/>
                      <a:pt x="108547" y="63623"/>
                      <a:pt x="108124" y="67313"/>
                    </a:cubicBezTo>
                    <a:lnTo>
                      <a:pt x="121060" y="74506"/>
                    </a:lnTo>
                    <a:lnTo>
                      <a:pt x="111910" y="95842"/>
                    </a:lnTo>
                    <a:lnTo>
                      <a:pt x="97632" y="91087"/>
                    </a:lnTo>
                    <a:cubicBezTo>
                      <a:pt x="95252" y="93988"/>
                      <a:pt x="92550" y="96606"/>
                      <a:pt x="89573" y="98890"/>
                    </a:cubicBezTo>
                    <a:lnTo>
                      <a:pt x="93724" y="113161"/>
                    </a:lnTo>
                    <a:lnTo>
                      <a:pt x="72125" y="121695"/>
                    </a:lnTo>
                    <a:lnTo>
                      <a:pt x="65291" y="108644"/>
                    </a:lnTo>
                    <a:close/>
                  </a:path>
                </a:pathLst>
              </a:custGeom>
              <a:solidFill>
                <a:srgbClr val="FFFFFF"/>
              </a:solidFill>
              <a:ln w="641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88397008-8EAF-43DF-B78B-D919E1D43367}"/>
                  </a:ext>
                </a:extLst>
              </p:cNvPr>
              <p:cNvSpPr/>
              <p:nvPr/>
            </p:nvSpPr>
            <p:spPr>
              <a:xfrm>
                <a:off x="1402856" y="4074867"/>
                <a:ext cx="136434" cy="136935"/>
              </a:xfrm>
              <a:custGeom>
                <a:avLst/>
                <a:gdLst>
                  <a:gd name="connsiteX0" fmla="*/ 53574 w 136434"/>
                  <a:gd name="connsiteY0" fmla="*/ 15124 h 136935"/>
                  <a:gd name="connsiteX1" fmla="*/ 55897 w 136434"/>
                  <a:gd name="connsiteY1" fmla="*/ 19514 h 136935"/>
                  <a:gd name="connsiteX2" fmla="*/ 59920 w 136434"/>
                  <a:gd name="connsiteY2" fmla="*/ 27195 h 136935"/>
                  <a:gd name="connsiteX3" fmla="*/ 62365 w 136434"/>
                  <a:gd name="connsiteY3" fmla="*/ 27195 h 136935"/>
                  <a:gd name="connsiteX4" fmla="*/ 67974 w 136434"/>
                  <a:gd name="connsiteY4" fmla="*/ 27195 h 136935"/>
                  <a:gd name="connsiteX5" fmla="*/ 77618 w 136434"/>
                  <a:gd name="connsiteY5" fmla="*/ 28292 h 136935"/>
                  <a:gd name="connsiteX6" fmla="*/ 84208 w 136434"/>
                  <a:gd name="connsiteY6" fmla="*/ 16100 h 136935"/>
                  <a:gd name="connsiteX7" fmla="*/ 95431 w 136434"/>
                  <a:gd name="connsiteY7" fmla="*/ 20977 h 136935"/>
                  <a:gd name="connsiteX8" fmla="*/ 91286 w 136434"/>
                  <a:gd name="connsiteY8" fmla="*/ 34022 h 136935"/>
                  <a:gd name="connsiteX9" fmla="*/ 103491 w 136434"/>
                  <a:gd name="connsiteY9" fmla="*/ 46214 h 136935"/>
                  <a:gd name="connsiteX10" fmla="*/ 116671 w 136434"/>
                  <a:gd name="connsiteY10" fmla="*/ 42435 h 136935"/>
                  <a:gd name="connsiteX11" fmla="*/ 121182 w 136434"/>
                  <a:gd name="connsiteY11" fmla="*/ 53773 h 136935"/>
                  <a:gd name="connsiteX12" fmla="*/ 108977 w 136434"/>
                  <a:gd name="connsiteY12" fmla="*/ 60119 h 136935"/>
                  <a:gd name="connsiteX13" fmla="*/ 108977 w 136434"/>
                  <a:gd name="connsiteY13" fmla="*/ 62680 h 136935"/>
                  <a:gd name="connsiteX14" fmla="*/ 108246 w 136434"/>
                  <a:gd name="connsiteY14" fmla="*/ 77798 h 136935"/>
                  <a:gd name="connsiteX15" fmla="*/ 120451 w 136434"/>
                  <a:gd name="connsiteY15" fmla="*/ 84503 h 136935"/>
                  <a:gd name="connsiteX16" fmla="*/ 115689 w 136434"/>
                  <a:gd name="connsiteY16" fmla="*/ 95720 h 136935"/>
                  <a:gd name="connsiteX17" fmla="*/ 102509 w 136434"/>
                  <a:gd name="connsiteY17" fmla="*/ 91575 h 136935"/>
                  <a:gd name="connsiteX18" fmla="*/ 101168 w 136434"/>
                  <a:gd name="connsiteY18" fmla="*/ 93647 h 136935"/>
                  <a:gd name="connsiteX19" fmla="*/ 89945 w 136434"/>
                  <a:gd name="connsiteY19" fmla="*/ 103889 h 136935"/>
                  <a:gd name="connsiteX20" fmla="*/ 93602 w 136434"/>
                  <a:gd name="connsiteY20" fmla="*/ 117062 h 136935"/>
                  <a:gd name="connsiteX21" fmla="*/ 82258 w 136434"/>
                  <a:gd name="connsiteY21" fmla="*/ 121573 h 136935"/>
                  <a:gd name="connsiteX22" fmla="*/ 75911 w 136434"/>
                  <a:gd name="connsiteY22" fmla="*/ 109375 h 136935"/>
                  <a:gd name="connsiteX23" fmla="*/ 73466 w 136434"/>
                  <a:gd name="connsiteY23" fmla="*/ 109375 h 136935"/>
                  <a:gd name="connsiteX24" fmla="*/ 67608 w 136434"/>
                  <a:gd name="connsiteY24" fmla="*/ 109375 h 136935"/>
                  <a:gd name="connsiteX25" fmla="*/ 58214 w 136434"/>
                  <a:gd name="connsiteY25" fmla="*/ 108278 h 136935"/>
                  <a:gd name="connsiteX26" fmla="*/ 51623 w 136434"/>
                  <a:gd name="connsiteY26" fmla="*/ 120476 h 136935"/>
                  <a:gd name="connsiteX27" fmla="*/ 40394 w 136434"/>
                  <a:gd name="connsiteY27" fmla="*/ 115721 h 136935"/>
                  <a:gd name="connsiteX28" fmla="*/ 44424 w 136434"/>
                  <a:gd name="connsiteY28" fmla="*/ 103401 h 136935"/>
                  <a:gd name="connsiteX29" fmla="*/ 42351 w 136434"/>
                  <a:gd name="connsiteY29" fmla="*/ 101938 h 136935"/>
                  <a:gd name="connsiteX30" fmla="*/ 32219 w 136434"/>
                  <a:gd name="connsiteY30" fmla="*/ 90721 h 136935"/>
                  <a:gd name="connsiteX31" fmla="*/ 20014 w 136434"/>
                  <a:gd name="connsiteY31" fmla="*/ 94379 h 136935"/>
                  <a:gd name="connsiteX32" fmla="*/ 15503 w 136434"/>
                  <a:gd name="connsiteY32" fmla="*/ 83162 h 136935"/>
                  <a:gd name="connsiteX33" fmla="*/ 27708 w 136434"/>
                  <a:gd name="connsiteY33" fmla="*/ 76822 h 136935"/>
                  <a:gd name="connsiteX34" fmla="*/ 27708 w 136434"/>
                  <a:gd name="connsiteY34" fmla="*/ 74262 h 136935"/>
                  <a:gd name="connsiteX35" fmla="*/ 28439 w 136434"/>
                  <a:gd name="connsiteY35" fmla="*/ 59138 h 136935"/>
                  <a:gd name="connsiteX36" fmla="*/ 16235 w 136434"/>
                  <a:gd name="connsiteY36" fmla="*/ 52432 h 136935"/>
                  <a:gd name="connsiteX37" fmla="*/ 20996 w 136434"/>
                  <a:gd name="connsiteY37" fmla="*/ 41215 h 136935"/>
                  <a:gd name="connsiteX38" fmla="*/ 34170 w 136434"/>
                  <a:gd name="connsiteY38" fmla="*/ 45361 h 136935"/>
                  <a:gd name="connsiteX39" fmla="*/ 46375 w 136434"/>
                  <a:gd name="connsiteY39" fmla="*/ 33169 h 136935"/>
                  <a:gd name="connsiteX40" fmla="*/ 44424 w 136434"/>
                  <a:gd name="connsiteY40" fmla="*/ 25853 h 136935"/>
                  <a:gd name="connsiteX41" fmla="*/ 42717 w 136434"/>
                  <a:gd name="connsiteY41" fmla="*/ 19879 h 136935"/>
                  <a:gd name="connsiteX42" fmla="*/ 45155 w 136434"/>
                  <a:gd name="connsiteY42" fmla="*/ 18904 h 136935"/>
                  <a:gd name="connsiteX43" fmla="*/ 51867 w 136434"/>
                  <a:gd name="connsiteY43" fmla="*/ 16222 h 136935"/>
                  <a:gd name="connsiteX44" fmla="*/ 54062 w 136434"/>
                  <a:gd name="connsiteY44" fmla="*/ 15368 h 136935"/>
                  <a:gd name="connsiteX45" fmla="*/ 53574 w 136434"/>
                  <a:gd name="connsiteY45" fmla="*/ 15124 h 136935"/>
                  <a:gd name="connsiteX46" fmla="*/ 59799 w 136434"/>
                  <a:gd name="connsiteY46" fmla="*/ 0 h 136935"/>
                  <a:gd name="connsiteX47" fmla="*/ 49551 w 136434"/>
                  <a:gd name="connsiteY47" fmla="*/ 4023 h 136935"/>
                  <a:gd name="connsiteX48" fmla="*/ 47350 w 136434"/>
                  <a:gd name="connsiteY48" fmla="*/ 4877 h 136935"/>
                  <a:gd name="connsiteX49" fmla="*/ 40638 w 136434"/>
                  <a:gd name="connsiteY49" fmla="*/ 7559 h 136935"/>
                  <a:gd name="connsiteX50" fmla="*/ 38199 w 136434"/>
                  <a:gd name="connsiteY50" fmla="*/ 8541 h 136935"/>
                  <a:gd name="connsiteX51" fmla="*/ 27952 w 136434"/>
                  <a:gd name="connsiteY51" fmla="*/ 12564 h 136935"/>
                  <a:gd name="connsiteX52" fmla="*/ 31000 w 136434"/>
                  <a:gd name="connsiteY52" fmla="*/ 23171 h 136935"/>
                  <a:gd name="connsiteX53" fmla="*/ 32463 w 136434"/>
                  <a:gd name="connsiteY53" fmla="*/ 28292 h 136935"/>
                  <a:gd name="connsiteX54" fmla="*/ 29537 w 136434"/>
                  <a:gd name="connsiteY54" fmla="*/ 31218 h 136935"/>
                  <a:gd name="connsiteX55" fmla="*/ 24288 w 136434"/>
                  <a:gd name="connsiteY55" fmla="*/ 29633 h 136935"/>
                  <a:gd name="connsiteX56" fmla="*/ 13790 w 136434"/>
                  <a:gd name="connsiteY56" fmla="*/ 26341 h 136935"/>
                  <a:gd name="connsiteX57" fmla="*/ 9523 w 136434"/>
                  <a:gd name="connsiteY57" fmla="*/ 36461 h 136935"/>
                  <a:gd name="connsiteX58" fmla="*/ 4639 w 136434"/>
                  <a:gd name="connsiteY58" fmla="*/ 47555 h 136935"/>
                  <a:gd name="connsiteX59" fmla="*/ 244 w 136434"/>
                  <a:gd name="connsiteY59" fmla="*/ 57675 h 136935"/>
                  <a:gd name="connsiteX60" fmla="*/ 9888 w 136434"/>
                  <a:gd name="connsiteY60" fmla="*/ 63045 h 136935"/>
                  <a:gd name="connsiteX61" fmla="*/ 14528 w 136434"/>
                  <a:gd name="connsiteY61" fmla="*/ 65728 h 136935"/>
                  <a:gd name="connsiteX62" fmla="*/ 14528 w 136434"/>
                  <a:gd name="connsiteY62" fmla="*/ 69873 h 136935"/>
                  <a:gd name="connsiteX63" fmla="*/ 9766 w 136434"/>
                  <a:gd name="connsiteY63" fmla="*/ 72311 h 136935"/>
                  <a:gd name="connsiteX64" fmla="*/ 0 w 136434"/>
                  <a:gd name="connsiteY64" fmla="*/ 77432 h 136935"/>
                  <a:gd name="connsiteX65" fmla="*/ 4152 w 136434"/>
                  <a:gd name="connsiteY65" fmla="*/ 87673 h 136935"/>
                  <a:gd name="connsiteX66" fmla="*/ 8547 w 136434"/>
                  <a:gd name="connsiteY66" fmla="*/ 99012 h 136935"/>
                  <a:gd name="connsiteX67" fmla="*/ 12692 w 136434"/>
                  <a:gd name="connsiteY67" fmla="*/ 109131 h 136935"/>
                  <a:gd name="connsiteX68" fmla="*/ 23312 w 136434"/>
                  <a:gd name="connsiteY68" fmla="*/ 106205 h 136935"/>
                  <a:gd name="connsiteX69" fmla="*/ 28439 w 136434"/>
                  <a:gd name="connsiteY69" fmla="*/ 104742 h 136935"/>
                  <a:gd name="connsiteX70" fmla="*/ 31366 w 136434"/>
                  <a:gd name="connsiteY70" fmla="*/ 107668 h 136935"/>
                  <a:gd name="connsiteX71" fmla="*/ 29659 w 136434"/>
                  <a:gd name="connsiteY71" fmla="*/ 112795 h 136935"/>
                  <a:gd name="connsiteX72" fmla="*/ 26360 w 136434"/>
                  <a:gd name="connsiteY72" fmla="*/ 123280 h 136935"/>
                  <a:gd name="connsiteX73" fmla="*/ 36493 w 136434"/>
                  <a:gd name="connsiteY73" fmla="*/ 127669 h 136935"/>
                  <a:gd name="connsiteX74" fmla="*/ 47716 w 136434"/>
                  <a:gd name="connsiteY74" fmla="*/ 132424 h 136935"/>
                  <a:gd name="connsiteX75" fmla="*/ 57848 w 136434"/>
                  <a:gd name="connsiteY75" fmla="*/ 136813 h 136935"/>
                  <a:gd name="connsiteX76" fmla="*/ 63219 w 136434"/>
                  <a:gd name="connsiteY76" fmla="*/ 127182 h 136935"/>
                  <a:gd name="connsiteX77" fmla="*/ 65779 w 136434"/>
                  <a:gd name="connsiteY77" fmla="*/ 122549 h 136935"/>
                  <a:gd name="connsiteX78" fmla="*/ 69931 w 136434"/>
                  <a:gd name="connsiteY78" fmla="*/ 122549 h 136935"/>
                  <a:gd name="connsiteX79" fmla="*/ 72491 w 136434"/>
                  <a:gd name="connsiteY79" fmla="*/ 127182 h 136935"/>
                  <a:gd name="connsiteX80" fmla="*/ 77496 w 136434"/>
                  <a:gd name="connsiteY80" fmla="*/ 136935 h 136935"/>
                  <a:gd name="connsiteX81" fmla="*/ 87744 w 136434"/>
                  <a:gd name="connsiteY81" fmla="*/ 132912 h 136935"/>
                  <a:gd name="connsiteX82" fmla="*/ 99095 w 136434"/>
                  <a:gd name="connsiteY82" fmla="*/ 128401 h 136935"/>
                  <a:gd name="connsiteX83" fmla="*/ 109343 w 136434"/>
                  <a:gd name="connsiteY83" fmla="*/ 124378 h 136935"/>
                  <a:gd name="connsiteX84" fmla="*/ 105441 w 136434"/>
                  <a:gd name="connsiteY84" fmla="*/ 113892 h 136935"/>
                  <a:gd name="connsiteX85" fmla="*/ 103978 w 136434"/>
                  <a:gd name="connsiteY85" fmla="*/ 108765 h 136935"/>
                  <a:gd name="connsiteX86" fmla="*/ 107027 w 136434"/>
                  <a:gd name="connsiteY86" fmla="*/ 105839 h 136935"/>
                  <a:gd name="connsiteX87" fmla="*/ 112154 w 136434"/>
                  <a:gd name="connsiteY87" fmla="*/ 107424 h 136935"/>
                  <a:gd name="connsiteX88" fmla="*/ 122645 w 136434"/>
                  <a:gd name="connsiteY88" fmla="*/ 110716 h 136935"/>
                  <a:gd name="connsiteX89" fmla="*/ 126919 w 136434"/>
                  <a:gd name="connsiteY89" fmla="*/ 100597 h 136935"/>
                  <a:gd name="connsiteX90" fmla="*/ 131802 w 136434"/>
                  <a:gd name="connsiteY90" fmla="*/ 89380 h 136935"/>
                  <a:gd name="connsiteX91" fmla="*/ 136191 w 136434"/>
                  <a:gd name="connsiteY91" fmla="*/ 79383 h 136935"/>
                  <a:gd name="connsiteX92" fmla="*/ 126553 w 136434"/>
                  <a:gd name="connsiteY92" fmla="*/ 74018 h 136935"/>
                  <a:gd name="connsiteX93" fmla="*/ 121914 w 136434"/>
                  <a:gd name="connsiteY93" fmla="*/ 71336 h 136935"/>
                  <a:gd name="connsiteX94" fmla="*/ 121914 w 136434"/>
                  <a:gd name="connsiteY94" fmla="*/ 67191 h 136935"/>
                  <a:gd name="connsiteX95" fmla="*/ 126675 w 136434"/>
                  <a:gd name="connsiteY95" fmla="*/ 64752 h 136935"/>
                  <a:gd name="connsiteX96" fmla="*/ 136435 w 136434"/>
                  <a:gd name="connsiteY96" fmla="*/ 59632 h 136935"/>
                  <a:gd name="connsiteX97" fmla="*/ 132290 w 136434"/>
                  <a:gd name="connsiteY97" fmla="*/ 49384 h 136935"/>
                  <a:gd name="connsiteX98" fmla="*/ 127894 w 136434"/>
                  <a:gd name="connsiteY98" fmla="*/ 38045 h 136935"/>
                  <a:gd name="connsiteX99" fmla="*/ 124115 w 136434"/>
                  <a:gd name="connsiteY99" fmla="*/ 27316 h 136935"/>
                  <a:gd name="connsiteX100" fmla="*/ 113495 w 136434"/>
                  <a:gd name="connsiteY100" fmla="*/ 30364 h 136935"/>
                  <a:gd name="connsiteX101" fmla="*/ 108368 w 136434"/>
                  <a:gd name="connsiteY101" fmla="*/ 31827 h 136935"/>
                  <a:gd name="connsiteX102" fmla="*/ 105441 w 136434"/>
                  <a:gd name="connsiteY102" fmla="*/ 29389 h 136935"/>
                  <a:gd name="connsiteX103" fmla="*/ 107148 w 136434"/>
                  <a:gd name="connsiteY103" fmla="*/ 24268 h 136935"/>
                  <a:gd name="connsiteX104" fmla="*/ 110447 w 136434"/>
                  <a:gd name="connsiteY104" fmla="*/ 13783 h 136935"/>
                  <a:gd name="connsiteX105" fmla="*/ 100314 w 136434"/>
                  <a:gd name="connsiteY105" fmla="*/ 9394 h 136935"/>
                  <a:gd name="connsiteX106" fmla="*/ 89091 w 136434"/>
                  <a:gd name="connsiteY106" fmla="*/ 4633 h 136935"/>
                  <a:gd name="connsiteX107" fmla="*/ 78959 w 136434"/>
                  <a:gd name="connsiteY107" fmla="*/ 244 h 136935"/>
                  <a:gd name="connsiteX108" fmla="*/ 73588 w 136434"/>
                  <a:gd name="connsiteY108" fmla="*/ 9882 h 136935"/>
                  <a:gd name="connsiteX109" fmla="*/ 71028 w 136434"/>
                  <a:gd name="connsiteY109" fmla="*/ 14515 h 136935"/>
                  <a:gd name="connsiteX110" fmla="*/ 66876 w 136434"/>
                  <a:gd name="connsiteY110" fmla="*/ 14515 h 136935"/>
                  <a:gd name="connsiteX111" fmla="*/ 64560 w 136434"/>
                  <a:gd name="connsiteY111" fmla="*/ 10126 h 136935"/>
                  <a:gd name="connsiteX112" fmla="*/ 59555 w 136434"/>
                  <a:gd name="connsiteY112" fmla="*/ 366 h 136935"/>
                  <a:gd name="connsiteX113" fmla="*/ 59799 w 136434"/>
                  <a:gd name="connsiteY113" fmla="*/ 0 h 13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36434" h="136935">
                    <a:moveTo>
                      <a:pt x="53574" y="15124"/>
                    </a:moveTo>
                    <a:lnTo>
                      <a:pt x="55897" y="19514"/>
                    </a:lnTo>
                    <a:lnTo>
                      <a:pt x="59920" y="27195"/>
                    </a:lnTo>
                    <a:lnTo>
                      <a:pt x="62365" y="27195"/>
                    </a:lnTo>
                    <a:lnTo>
                      <a:pt x="67974" y="27195"/>
                    </a:lnTo>
                    <a:cubicBezTo>
                      <a:pt x="71221" y="27188"/>
                      <a:pt x="74455" y="27560"/>
                      <a:pt x="77618" y="28292"/>
                    </a:cubicBezTo>
                    <a:lnTo>
                      <a:pt x="84208" y="16100"/>
                    </a:lnTo>
                    <a:lnTo>
                      <a:pt x="95431" y="20977"/>
                    </a:lnTo>
                    <a:lnTo>
                      <a:pt x="91286" y="34022"/>
                    </a:lnTo>
                    <a:cubicBezTo>
                      <a:pt x="96169" y="37179"/>
                      <a:pt x="100327" y="41337"/>
                      <a:pt x="103491" y="46214"/>
                    </a:cubicBezTo>
                    <a:lnTo>
                      <a:pt x="116671" y="42435"/>
                    </a:lnTo>
                    <a:lnTo>
                      <a:pt x="121182" y="53773"/>
                    </a:lnTo>
                    <a:lnTo>
                      <a:pt x="108977" y="60119"/>
                    </a:lnTo>
                    <a:cubicBezTo>
                      <a:pt x="108977" y="60973"/>
                      <a:pt x="108977" y="61826"/>
                      <a:pt x="108977" y="62680"/>
                    </a:cubicBezTo>
                    <a:cubicBezTo>
                      <a:pt x="109715" y="67717"/>
                      <a:pt x="109465" y="72850"/>
                      <a:pt x="108246" y="77798"/>
                    </a:cubicBezTo>
                    <a:lnTo>
                      <a:pt x="120451" y="84503"/>
                    </a:lnTo>
                    <a:lnTo>
                      <a:pt x="115689" y="95720"/>
                    </a:lnTo>
                    <a:lnTo>
                      <a:pt x="102509" y="91575"/>
                    </a:lnTo>
                    <a:cubicBezTo>
                      <a:pt x="102137" y="92313"/>
                      <a:pt x="101688" y="93006"/>
                      <a:pt x="101168" y="93647"/>
                    </a:cubicBezTo>
                    <a:cubicBezTo>
                      <a:pt x="98075" y="97709"/>
                      <a:pt x="94270" y="101174"/>
                      <a:pt x="89945" y="103889"/>
                    </a:cubicBezTo>
                    <a:lnTo>
                      <a:pt x="93602" y="117062"/>
                    </a:lnTo>
                    <a:lnTo>
                      <a:pt x="82258" y="121573"/>
                    </a:lnTo>
                    <a:lnTo>
                      <a:pt x="75911" y="109375"/>
                    </a:lnTo>
                    <a:lnTo>
                      <a:pt x="73466" y="109375"/>
                    </a:lnTo>
                    <a:cubicBezTo>
                      <a:pt x="71522" y="109561"/>
                      <a:pt x="69559" y="109561"/>
                      <a:pt x="67608" y="109375"/>
                    </a:cubicBezTo>
                    <a:cubicBezTo>
                      <a:pt x="64444" y="109381"/>
                      <a:pt x="61294" y="109016"/>
                      <a:pt x="58214" y="108278"/>
                    </a:cubicBezTo>
                    <a:lnTo>
                      <a:pt x="51623" y="120476"/>
                    </a:lnTo>
                    <a:lnTo>
                      <a:pt x="40394" y="115721"/>
                    </a:lnTo>
                    <a:lnTo>
                      <a:pt x="44424" y="103401"/>
                    </a:lnTo>
                    <a:lnTo>
                      <a:pt x="42351" y="101938"/>
                    </a:lnTo>
                    <a:cubicBezTo>
                      <a:pt x="38328" y="98832"/>
                      <a:pt x="34901" y="95033"/>
                      <a:pt x="32219" y="90721"/>
                    </a:cubicBezTo>
                    <a:lnTo>
                      <a:pt x="20014" y="94379"/>
                    </a:lnTo>
                    <a:lnTo>
                      <a:pt x="15503" y="83162"/>
                    </a:lnTo>
                    <a:lnTo>
                      <a:pt x="27708" y="76822"/>
                    </a:lnTo>
                    <a:cubicBezTo>
                      <a:pt x="27708" y="75969"/>
                      <a:pt x="27708" y="75116"/>
                      <a:pt x="27708" y="74262"/>
                    </a:cubicBezTo>
                    <a:cubicBezTo>
                      <a:pt x="27021" y="69218"/>
                      <a:pt x="27272" y="64091"/>
                      <a:pt x="28439" y="59138"/>
                    </a:cubicBezTo>
                    <a:lnTo>
                      <a:pt x="16235" y="52432"/>
                    </a:lnTo>
                    <a:lnTo>
                      <a:pt x="20996" y="41215"/>
                    </a:lnTo>
                    <a:lnTo>
                      <a:pt x="34170" y="45361"/>
                    </a:lnTo>
                    <a:cubicBezTo>
                      <a:pt x="37346" y="40490"/>
                      <a:pt x="41504" y="36339"/>
                      <a:pt x="46375" y="33169"/>
                    </a:cubicBezTo>
                    <a:lnTo>
                      <a:pt x="44424" y="25853"/>
                    </a:lnTo>
                    <a:lnTo>
                      <a:pt x="42717" y="19879"/>
                    </a:lnTo>
                    <a:lnTo>
                      <a:pt x="45155" y="18904"/>
                    </a:lnTo>
                    <a:lnTo>
                      <a:pt x="51867" y="16222"/>
                    </a:lnTo>
                    <a:lnTo>
                      <a:pt x="54062" y="15368"/>
                    </a:lnTo>
                    <a:lnTo>
                      <a:pt x="53574" y="15124"/>
                    </a:lnTo>
                    <a:close/>
                    <a:moveTo>
                      <a:pt x="59799" y="0"/>
                    </a:moveTo>
                    <a:lnTo>
                      <a:pt x="49551" y="4023"/>
                    </a:lnTo>
                    <a:lnTo>
                      <a:pt x="47350" y="4877"/>
                    </a:lnTo>
                    <a:lnTo>
                      <a:pt x="40638" y="7559"/>
                    </a:lnTo>
                    <a:lnTo>
                      <a:pt x="38199" y="8541"/>
                    </a:lnTo>
                    <a:lnTo>
                      <a:pt x="27952" y="12564"/>
                    </a:lnTo>
                    <a:lnTo>
                      <a:pt x="31000" y="23171"/>
                    </a:lnTo>
                    <a:lnTo>
                      <a:pt x="32463" y="28292"/>
                    </a:lnTo>
                    <a:cubicBezTo>
                      <a:pt x="31430" y="29203"/>
                      <a:pt x="30448" y="30185"/>
                      <a:pt x="29537" y="31218"/>
                    </a:cubicBezTo>
                    <a:lnTo>
                      <a:pt x="24288" y="29633"/>
                    </a:lnTo>
                    <a:lnTo>
                      <a:pt x="13790" y="26341"/>
                    </a:lnTo>
                    <a:lnTo>
                      <a:pt x="9523" y="36461"/>
                    </a:lnTo>
                    <a:lnTo>
                      <a:pt x="4639" y="47555"/>
                    </a:lnTo>
                    <a:lnTo>
                      <a:pt x="244" y="57675"/>
                    </a:lnTo>
                    <a:lnTo>
                      <a:pt x="9888" y="63045"/>
                    </a:lnTo>
                    <a:lnTo>
                      <a:pt x="14528" y="65728"/>
                    </a:lnTo>
                    <a:lnTo>
                      <a:pt x="14528" y="69873"/>
                    </a:lnTo>
                    <a:lnTo>
                      <a:pt x="9766" y="72311"/>
                    </a:lnTo>
                    <a:lnTo>
                      <a:pt x="0" y="77432"/>
                    </a:lnTo>
                    <a:lnTo>
                      <a:pt x="4152" y="87673"/>
                    </a:lnTo>
                    <a:lnTo>
                      <a:pt x="8547" y="99012"/>
                    </a:lnTo>
                    <a:lnTo>
                      <a:pt x="12692" y="109131"/>
                    </a:lnTo>
                    <a:lnTo>
                      <a:pt x="23312" y="106205"/>
                    </a:lnTo>
                    <a:lnTo>
                      <a:pt x="28439" y="104742"/>
                    </a:lnTo>
                    <a:lnTo>
                      <a:pt x="31366" y="107668"/>
                    </a:lnTo>
                    <a:lnTo>
                      <a:pt x="29659" y="112795"/>
                    </a:lnTo>
                    <a:lnTo>
                      <a:pt x="26360" y="123280"/>
                    </a:lnTo>
                    <a:lnTo>
                      <a:pt x="36493" y="127669"/>
                    </a:lnTo>
                    <a:lnTo>
                      <a:pt x="47716" y="132424"/>
                    </a:lnTo>
                    <a:lnTo>
                      <a:pt x="57848" y="136813"/>
                    </a:lnTo>
                    <a:lnTo>
                      <a:pt x="63219" y="127182"/>
                    </a:lnTo>
                    <a:lnTo>
                      <a:pt x="65779" y="122549"/>
                    </a:lnTo>
                    <a:lnTo>
                      <a:pt x="69931" y="122549"/>
                    </a:lnTo>
                    <a:lnTo>
                      <a:pt x="72491" y="127182"/>
                    </a:lnTo>
                    <a:lnTo>
                      <a:pt x="77496" y="136935"/>
                    </a:lnTo>
                    <a:lnTo>
                      <a:pt x="87744" y="132912"/>
                    </a:lnTo>
                    <a:lnTo>
                      <a:pt x="99095" y="128401"/>
                    </a:lnTo>
                    <a:lnTo>
                      <a:pt x="109343" y="124378"/>
                    </a:lnTo>
                    <a:lnTo>
                      <a:pt x="105441" y="113892"/>
                    </a:lnTo>
                    <a:lnTo>
                      <a:pt x="103978" y="108765"/>
                    </a:lnTo>
                    <a:lnTo>
                      <a:pt x="107027" y="105839"/>
                    </a:lnTo>
                    <a:lnTo>
                      <a:pt x="112154" y="107424"/>
                    </a:lnTo>
                    <a:lnTo>
                      <a:pt x="122645" y="110716"/>
                    </a:lnTo>
                    <a:lnTo>
                      <a:pt x="126919" y="100597"/>
                    </a:lnTo>
                    <a:lnTo>
                      <a:pt x="131802" y="89380"/>
                    </a:lnTo>
                    <a:lnTo>
                      <a:pt x="136191" y="79383"/>
                    </a:lnTo>
                    <a:lnTo>
                      <a:pt x="126553" y="74018"/>
                    </a:lnTo>
                    <a:lnTo>
                      <a:pt x="121914" y="71336"/>
                    </a:lnTo>
                    <a:lnTo>
                      <a:pt x="121914" y="67191"/>
                    </a:lnTo>
                    <a:lnTo>
                      <a:pt x="126675" y="64752"/>
                    </a:lnTo>
                    <a:lnTo>
                      <a:pt x="136435" y="59632"/>
                    </a:lnTo>
                    <a:lnTo>
                      <a:pt x="132290" y="49384"/>
                    </a:lnTo>
                    <a:lnTo>
                      <a:pt x="127894" y="38045"/>
                    </a:lnTo>
                    <a:lnTo>
                      <a:pt x="124115" y="27316"/>
                    </a:lnTo>
                    <a:lnTo>
                      <a:pt x="113495" y="30364"/>
                    </a:lnTo>
                    <a:lnTo>
                      <a:pt x="108368" y="31827"/>
                    </a:lnTo>
                    <a:lnTo>
                      <a:pt x="105441" y="29389"/>
                    </a:lnTo>
                    <a:lnTo>
                      <a:pt x="107148" y="24268"/>
                    </a:lnTo>
                    <a:lnTo>
                      <a:pt x="110447" y="13783"/>
                    </a:lnTo>
                    <a:lnTo>
                      <a:pt x="100314" y="9394"/>
                    </a:lnTo>
                    <a:lnTo>
                      <a:pt x="89091" y="4633"/>
                    </a:lnTo>
                    <a:lnTo>
                      <a:pt x="78959" y="244"/>
                    </a:lnTo>
                    <a:lnTo>
                      <a:pt x="73588" y="9882"/>
                    </a:lnTo>
                    <a:lnTo>
                      <a:pt x="71028" y="14515"/>
                    </a:lnTo>
                    <a:lnTo>
                      <a:pt x="66876" y="14515"/>
                    </a:lnTo>
                    <a:lnTo>
                      <a:pt x="64560" y="10126"/>
                    </a:lnTo>
                    <a:lnTo>
                      <a:pt x="59555" y="366"/>
                    </a:lnTo>
                    <a:lnTo>
                      <a:pt x="59799" y="0"/>
                    </a:lnTo>
                    <a:close/>
                  </a:path>
                </a:pathLst>
              </a:custGeom>
              <a:solidFill>
                <a:srgbClr val="FFFFFF"/>
              </a:solidFill>
              <a:ln w="641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16C10291-60AE-4512-9A36-02A57CE11E12}"/>
                  </a:ext>
                </a:extLst>
              </p:cNvPr>
              <p:cNvSpPr/>
              <p:nvPr/>
            </p:nvSpPr>
            <p:spPr>
              <a:xfrm>
                <a:off x="1148781" y="3729435"/>
                <a:ext cx="500698" cy="420434"/>
              </a:xfrm>
              <a:custGeom>
                <a:avLst/>
                <a:gdLst>
                  <a:gd name="connsiteX0" fmla="*/ 98973 w 500698"/>
                  <a:gd name="connsiteY0" fmla="*/ 420432 h 420434"/>
                  <a:gd name="connsiteX1" fmla="*/ 88103 w 500698"/>
                  <a:gd name="connsiteY1" fmla="*/ 418411 h 420434"/>
                  <a:gd name="connsiteX2" fmla="*/ 78837 w 500698"/>
                  <a:gd name="connsiteY2" fmla="*/ 412385 h 420434"/>
                  <a:gd name="connsiteX3" fmla="*/ 70463 w 500698"/>
                  <a:gd name="connsiteY3" fmla="*/ 391903 h 420434"/>
                  <a:gd name="connsiteX4" fmla="*/ 78837 w 500698"/>
                  <a:gd name="connsiteY4" fmla="*/ 371414 h 420434"/>
                  <a:gd name="connsiteX5" fmla="*/ 88244 w 500698"/>
                  <a:gd name="connsiteY5" fmla="*/ 364901 h 420434"/>
                  <a:gd name="connsiteX6" fmla="*/ 99461 w 500698"/>
                  <a:gd name="connsiteY6" fmla="*/ 362636 h 420434"/>
                  <a:gd name="connsiteX7" fmla="*/ 102021 w 500698"/>
                  <a:gd name="connsiteY7" fmla="*/ 362636 h 420434"/>
                  <a:gd name="connsiteX8" fmla="*/ 108368 w 500698"/>
                  <a:gd name="connsiteY8" fmla="*/ 356174 h 420434"/>
                  <a:gd name="connsiteX9" fmla="*/ 166337 w 500698"/>
                  <a:gd name="connsiteY9" fmla="*/ 296914 h 420434"/>
                  <a:gd name="connsiteX10" fmla="*/ 160357 w 500698"/>
                  <a:gd name="connsiteY10" fmla="*/ 285942 h 420434"/>
                  <a:gd name="connsiteX11" fmla="*/ 158284 w 500698"/>
                  <a:gd name="connsiteY11" fmla="*/ 281302 h 420434"/>
                  <a:gd name="connsiteX12" fmla="*/ 127650 w 500698"/>
                  <a:gd name="connsiteY12" fmla="*/ 278010 h 420434"/>
                  <a:gd name="connsiteX13" fmla="*/ 127650 w 500698"/>
                  <a:gd name="connsiteY13" fmla="*/ 256674 h 420434"/>
                  <a:gd name="connsiteX14" fmla="*/ 0 w 500698"/>
                  <a:gd name="connsiteY14" fmla="*/ 256674 h 420434"/>
                  <a:gd name="connsiteX15" fmla="*/ 1347 w 500698"/>
                  <a:gd name="connsiteY15" fmla="*/ 238630 h 420434"/>
                  <a:gd name="connsiteX16" fmla="*/ 21285 w 500698"/>
                  <a:gd name="connsiteY16" fmla="*/ 181366 h 420434"/>
                  <a:gd name="connsiteX17" fmla="*/ 66633 w 500698"/>
                  <a:gd name="connsiteY17" fmla="*/ 141081 h 420434"/>
                  <a:gd name="connsiteX18" fmla="*/ 76405 w 500698"/>
                  <a:gd name="connsiteY18" fmla="*/ 132297 h 420434"/>
                  <a:gd name="connsiteX19" fmla="*/ 81276 w 500698"/>
                  <a:gd name="connsiteY19" fmla="*/ 120105 h 420434"/>
                  <a:gd name="connsiteX20" fmla="*/ 113366 w 500698"/>
                  <a:gd name="connsiteY20" fmla="*/ 66402 h 420434"/>
                  <a:gd name="connsiteX21" fmla="*/ 172318 w 500698"/>
                  <a:gd name="connsiteY21" fmla="*/ 45361 h 420434"/>
                  <a:gd name="connsiteX22" fmla="*/ 180859 w 500698"/>
                  <a:gd name="connsiteY22" fmla="*/ 45361 h 420434"/>
                  <a:gd name="connsiteX23" fmla="*/ 183785 w 500698"/>
                  <a:gd name="connsiteY23" fmla="*/ 45361 h 420434"/>
                  <a:gd name="connsiteX24" fmla="*/ 194963 w 500698"/>
                  <a:gd name="connsiteY24" fmla="*/ 43135 h 420434"/>
                  <a:gd name="connsiteX25" fmla="*/ 204287 w 500698"/>
                  <a:gd name="connsiteY25" fmla="*/ 36583 h 420434"/>
                  <a:gd name="connsiteX26" fmla="*/ 242165 w 500698"/>
                  <a:gd name="connsiteY26" fmla="*/ 9645 h 420434"/>
                  <a:gd name="connsiteX27" fmla="*/ 287641 w 500698"/>
                  <a:gd name="connsiteY27" fmla="*/ 1 h 420434"/>
                  <a:gd name="connsiteX28" fmla="*/ 347453 w 500698"/>
                  <a:gd name="connsiteY28" fmla="*/ 16870 h 420434"/>
                  <a:gd name="connsiteX29" fmla="*/ 389291 w 500698"/>
                  <a:gd name="connsiteY29" fmla="*/ 62796 h 420434"/>
                  <a:gd name="connsiteX30" fmla="*/ 397459 w 500698"/>
                  <a:gd name="connsiteY30" fmla="*/ 73916 h 420434"/>
                  <a:gd name="connsiteX31" fmla="*/ 409792 w 500698"/>
                  <a:gd name="connsiteY31" fmla="*/ 80108 h 420434"/>
                  <a:gd name="connsiteX32" fmla="*/ 457604 w 500698"/>
                  <a:gd name="connsiteY32" fmla="*/ 103292 h 420434"/>
                  <a:gd name="connsiteX33" fmla="*/ 490138 w 500698"/>
                  <a:gd name="connsiteY33" fmla="*/ 145278 h 420434"/>
                  <a:gd name="connsiteX34" fmla="*/ 500642 w 500698"/>
                  <a:gd name="connsiteY34" fmla="*/ 197331 h 420434"/>
                  <a:gd name="connsiteX35" fmla="*/ 486923 w 500698"/>
                  <a:gd name="connsiteY35" fmla="*/ 248628 h 420434"/>
                  <a:gd name="connsiteX36" fmla="*/ 482283 w 500698"/>
                  <a:gd name="connsiteY36" fmla="*/ 257284 h 420434"/>
                  <a:gd name="connsiteX37" fmla="*/ 375257 w 500698"/>
                  <a:gd name="connsiteY37" fmla="*/ 257284 h 420434"/>
                  <a:gd name="connsiteX38" fmla="*/ 375257 w 500698"/>
                  <a:gd name="connsiteY38" fmla="*/ 278620 h 420434"/>
                  <a:gd name="connsiteX39" fmla="*/ 349634 w 500698"/>
                  <a:gd name="connsiteY39" fmla="*/ 281546 h 420434"/>
                  <a:gd name="connsiteX40" fmla="*/ 365741 w 500698"/>
                  <a:gd name="connsiteY40" fmla="*/ 301669 h 420434"/>
                  <a:gd name="connsiteX41" fmla="*/ 312167 w 500698"/>
                  <a:gd name="connsiteY41" fmla="*/ 355320 h 420434"/>
                  <a:gd name="connsiteX42" fmla="*/ 291909 w 500698"/>
                  <a:gd name="connsiteY42" fmla="*/ 339105 h 420434"/>
                  <a:gd name="connsiteX43" fmla="*/ 289104 w 500698"/>
                  <a:gd name="connsiteY43" fmla="*/ 364830 h 420434"/>
                  <a:gd name="connsiteX44" fmla="*/ 213078 w 500698"/>
                  <a:gd name="connsiteY44" fmla="*/ 364830 h 420434"/>
                  <a:gd name="connsiteX45" fmla="*/ 209658 w 500698"/>
                  <a:gd name="connsiteY45" fmla="*/ 334222 h 420434"/>
                  <a:gd name="connsiteX46" fmla="*/ 203921 w 500698"/>
                  <a:gd name="connsiteY46" fmla="*/ 331418 h 420434"/>
                  <a:gd name="connsiteX47" fmla="*/ 200873 w 500698"/>
                  <a:gd name="connsiteY47" fmla="*/ 329223 h 420434"/>
                  <a:gd name="connsiteX48" fmla="*/ 190984 w 500698"/>
                  <a:gd name="connsiteY48" fmla="*/ 323249 h 420434"/>
                  <a:gd name="connsiteX49" fmla="*/ 133753 w 500698"/>
                  <a:gd name="connsiteY49" fmla="*/ 381655 h 420434"/>
                  <a:gd name="connsiteX50" fmla="*/ 127163 w 500698"/>
                  <a:gd name="connsiteY50" fmla="*/ 388361 h 420434"/>
                  <a:gd name="connsiteX51" fmla="*/ 125847 w 500698"/>
                  <a:gd name="connsiteY51" fmla="*/ 400873 h 420434"/>
                  <a:gd name="connsiteX52" fmla="*/ 119353 w 500698"/>
                  <a:gd name="connsiteY52" fmla="*/ 411654 h 420434"/>
                  <a:gd name="connsiteX53" fmla="*/ 110062 w 500698"/>
                  <a:gd name="connsiteY53" fmla="*/ 418122 h 420434"/>
                  <a:gd name="connsiteX54" fmla="*/ 98973 w 500698"/>
                  <a:gd name="connsiteY54" fmla="*/ 420432 h 42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00698" h="420434">
                    <a:moveTo>
                      <a:pt x="98973" y="420432"/>
                    </a:moveTo>
                    <a:cubicBezTo>
                      <a:pt x="95252" y="420477"/>
                      <a:pt x="91556" y="419790"/>
                      <a:pt x="88103" y="418411"/>
                    </a:cubicBezTo>
                    <a:cubicBezTo>
                      <a:pt x="84651" y="417031"/>
                      <a:pt x="81500" y="414984"/>
                      <a:pt x="78837" y="412385"/>
                    </a:cubicBezTo>
                    <a:cubicBezTo>
                      <a:pt x="73473" y="406912"/>
                      <a:pt x="70463" y="399558"/>
                      <a:pt x="70463" y="391903"/>
                    </a:cubicBezTo>
                    <a:cubicBezTo>
                      <a:pt x="70463" y="384241"/>
                      <a:pt x="73473" y="376887"/>
                      <a:pt x="78837" y="371414"/>
                    </a:cubicBezTo>
                    <a:cubicBezTo>
                      <a:pt x="81494" y="368629"/>
                      <a:pt x="84696" y="366409"/>
                      <a:pt x="88244" y="364901"/>
                    </a:cubicBezTo>
                    <a:cubicBezTo>
                      <a:pt x="91787" y="363386"/>
                      <a:pt x="95605" y="362616"/>
                      <a:pt x="99461" y="362636"/>
                    </a:cubicBezTo>
                    <a:lnTo>
                      <a:pt x="102021" y="362636"/>
                    </a:lnTo>
                    <a:lnTo>
                      <a:pt x="108368" y="356174"/>
                    </a:lnTo>
                    <a:cubicBezTo>
                      <a:pt x="121304" y="343006"/>
                      <a:pt x="147542" y="316543"/>
                      <a:pt x="166337" y="296914"/>
                    </a:cubicBezTo>
                    <a:cubicBezTo>
                      <a:pt x="163893" y="292769"/>
                      <a:pt x="161454" y="288380"/>
                      <a:pt x="160357" y="285942"/>
                    </a:cubicBezTo>
                    <a:cubicBezTo>
                      <a:pt x="159260" y="283497"/>
                      <a:pt x="158894" y="282887"/>
                      <a:pt x="158284" y="281302"/>
                    </a:cubicBezTo>
                    <a:lnTo>
                      <a:pt x="127650" y="278010"/>
                    </a:lnTo>
                    <a:lnTo>
                      <a:pt x="127650" y="256674"/>
                    </a:lnTo>
                    <a:lnTo>
                      <a:pt x="0" y="256674"/>
                    </a:lnTo>
                    <a:lnTo>
                      <a:pt x="1347" y="238630"/>
                    </a:lnTo>
                    <a:cubicBezTo>
                      <a:pt x="2990" y="218154"/>
                      <a:pt x="9856" y="198441"/>
                      <a:pt x="21285" y="181366"/>
                    </a:cubicBezTo>
                    <a:cubicBezTo>
                      <a:pt x="32713" y="164291"/>
                      <a:pt x="48325" y="150418"/>
                      <a:pt x="66633" y="141081"/>
                    </a:cubicBezTo>
                    <a:cubicBezTo>
                      <a:pt x="70521" y="138938"/>
                      <a:pt x="73864" y="135935"/>
                      <a:pt x="76405" y="132297"/>
                    </a:cubicBezTo>
                    <a:cubicBezTo>
                      <a:pt x="78946" y="128665"/>
                      <a:pt x="80608" y="124487"/>
                      <a:pt x="81276" y="120105"/>
                    </a:cubicBezTo>
                    <a:cubicBezTo>
                      <a:pt x="85415" y="99025"/>
                      <a:pt x="96760" y="80044"/>
                      <a:pt x="113366" y="66402"/>
                    </a:cubicBezTo>
                    <a:cubicBezTo>
                      <a:pt x="129980" y="52766"/>
                      <a:pt x="150815" y="45329"/>
                      <a:pt x="172318" y="45361"/>
                    </a:cubicBezTo>
                    <a:cubicBezTo>
                      <a:pt x="175161" y="45175"/>
                      <a:pt x="178016" y="45175"/>
                      <a:pt x="180859" y="45361"/>
                    </a:cubicBezTo>
                    <a:lnTo>
                      <a:pt x="183785" y="45361"/>
                    </a:lnTo>
                    <a:cubicBezTo>
                      <a:pt x="187629" y="45406"/>
                      <a:pt x="191434" y="44643"/>
                      <a:pt x="194963" y="43135"/>
                    </a:cubicBezTo>
                    <a:cubicBezTo>
                      <a:pt x="198499" y="41620"/>
                      <a:pt x="201675" y="39387"/>
                      <a:pt x="204287" y="36583"/>
                    </a:cubicBezTo>
                    <a:cubicBezTo>
                      <a:pt x="214932" y="25103"/>
                      <a:pt x="227824" y="15940"/>
                      <a:pt x="242165" y="9645"/>
                    </a:cubicBezTo>
                    <a:cubicBezTo>
                      <a:pt x="256500" y="3350"/>
                      <a:pt x="271978" y="71"/>
                      <a:pt x="287641" y="1"/>
                    </a:cubicBezTo>
                    <a:cubicBezTo>
                      <a:pt x="308766" y="-70"/>
                      <a:pt x="329486" y="5769"/>
                      <a:pt x="347453" y="16870"/>
                    </a:cubicBezTo>
                    <a:cubicBezTo>
                      <a:pt x="365420" y="27972"/>
                      <a:pt x="379916" y="43879"/>
                      <a:pt x="389291" y="62796"/>
                    </a:cubicBezTo>
                    <a:cubicBezTo>
                      <a:pt x="391100" y="67095"/>
                      <a:pt x="393898" y="70907"/>
                      <a:pt x="397459" y="73916"/>
                    </a:cubicBezTo>
                    <a:cubicBezTo>
                      <a:pt x="401027" y="76926"/>
                      <a:pt x="405249" y="79050"/>
                      <a:pt x="409792" y="80108"/>
                    </a:cubicBezTo>
                    <a:cubicBezTo>
                      <a:pt x="427304" y="84055"/>
                      <a:pt x="443667" y="91992"/>
                      <a:pt x="457604" y="103292"/>
                    </a:cubicBezTo>
                    <a:cubicBezTo>
                      <a:pt x="471542" y="114599"/>
                      <a:pt x="482675" y="128966"/>
                      <a:pt x="490138" y="145278"/>
                    </a:cubicBezTo>
                    <a:cubicBezTo>
                      <a:pt x="497607" y="161590"/>
                      <a:pt x="501200" y="179403"/>
                      <a:pt x="500642" y="197331"/>
                    </a:cubicBezTo>
                    <a:cubicBezTo>
                      <a:pt x="500084" y="215253"/>
                      <a:pt x="495387" y="232810"/>
                      <a:pt x="486923" y="248628"/>
                    </a:cubicBezTo>
                    <a:lnTo>
                      <a:pt x="482283" y="257284"/>
                    </a:lnTo>
                    <a:lnTo>
                      <a:pt x="375257" y="257284"/>
                    </a:lnTo>
                    <a:lnTo>
                      <a:pt x="375257" y="278620"/>
                    </a:lnTo>
                    <a:lnTo>
                      <a:pt x="349634" y="281546"/>
                    </a:lnTo>
                    <a:lnTo>
                      <a:pt x="365741" y="301669"/>
                    </a:lnTo>
                    <a:lnTo>
                      <a:pt x="312167" y="355320"/>
                    </a:lnTo>
                    <a:lnTo>
                      <a:pt x="291909" y="339105"/>
                    </a:lnTo>
                    <a:lnTo>
                      <a:pt x="289104" y="364830"/>
                    </a:lnTo>
                    <a:lnTo>
                      <a:pt x="213078" y="364830"/>
                    </a:lnTo>
                    <a:lnTo>
                      <a:pt x="209658" y="334222"/>
                    </a:lnTo>
                    <a:lnTo>
                      <a:pt x="203921" y="331418"/>
                    </a:lnTo>
                    <a:lnTo>
                      <a:pt x="200873" y="329223"/>
                    </a:lnTo>
                    <a:cubicBezTo>
                      <a:pt x="197453" y="327452"/>
                      <a:pt x="194148" y="325456"/>
                      <a:pt x="190984" y="323249"/>
                    </a:cubicBezTo>
                    <a:cubicBezTo>
                      <a:pt x="172318" y="342763"/>
                      <a:pt x="145958" y="369341"/>
                      <a:pt x="133753" y="381655"/>
                    </a:cubicBezTo>
                    <a:lnTo>
                      <a:pt x="127163" y="388361"/>
                    </a:lnTo>
                    <a:cubicBezTo>
                      <a:pt x="127644" y="392583"/>
                      <a:pt x="127195" y="396850"/>
                      <a:pt x="125847" y="400873"/>
                    </a:cubicBezTo>
                    <a:cubicBezTo>
                      <a:pt x="124493" y="404897"/>
                      <a:pt x="122279" y="408580"/>
                      <a:pt x="119353" y="411654"/>
                    </a:cubicBezTo>
                    <a:cubicBezTo>
                      <a:pt x="116722" y="414413"/>
                      <a:pt x="113559" y="416614"/>
                      <a:pt x="110062" y="418122"/>
                    </a:cubicBezTo>
                    <a:cubicBezTo>
                      <a:pt x="106558" y="419630"/>
                      <a:pt x="102785" y="420419"/>
                      <a:pt x="98973" y="420432"/>
                    </a:cubicBezTo>
                    <a:close/>
                  </a:path>
                </a:pathLst>
              </a:custGeom>
              <a:solidFill>
                <a:srgbClr val="FFFFFF"/>
              </a:solidFill>
              <a:ln w="641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FC94AC8D-136C-4FD3-B7FF-8451F7B97063}"/>
                  </a:ext>
                </a:extLst>
              </p:cNvPr>
              <p:cNvSpPr/>
              <p:nvPr/>
            </p:nvSpPr>
            <p:spPr>
              <a:xfrm>
                <a:off x="1142197" y="3724186"/>
                <a:ext cx="513347" cy="431771"/>
              </a:xfrm>
              <a:custGeom>
                <a:avLst/>
                <a:gdLst>
                  <a:gd name="connsiteX0" fmla="*/ 294225 w 513347"/>
                  <a:gd name="connsiteY0" fmla="*/ 12192 h 431771"/>
                  <a:gd name="connsiteX1" fmla="*/ 350899 w 513347"/>
                  <a:gd name="connsiteY1" fmla="*/ 28164 h 431771"/>
                  <a:gd name="connsiteX2" fmla="*/ 390510 w 513347"/>
                  <a:gd name="connsiteY2" fmla="*/ 71695 h 431771"/>
                  <a:gd name="connsiteX3" fmla="*/ 400559 w 513347"/>
                  <a:gd name="connsiteY3" fmla="*/ 83971 h 431771"/>
                  <a:gd name="connsiteX4" fmla="*/ 414919 w 513347"/>
                  <a:gd name="connsiteY4" fmla="*/ 90715 h 431771"/>
                  <a:gd name="connsiteX5" fmla="*/ 449821 w 513347"/>
                  <a:gd name="connsiteY5" fmla="*/ 105108 h 431771"/>
                  <a:gd name="connsiteX6" fmla="*/ 497735 w 513347"/>
                  <a:gd name="connsiteY6" fmla="*/ 170143 h 431771"/>
                  <a:gd name="connsiteX7" fmla="*/ 488142 w 513347"/>
                  <a:gd name="connsiteY7" fmla="*/ 250334 h 431771"/>
                  <a:gd name="connsiteX8" fmla="*/ 485210 w 513347"/>
                  <a:gd name="connsiteY8" fmla="*/ 255820 h 431771"/>
                  <a:gd name="connsiteX9" fmla="*/ 375379 w 513347"/>
                  <a:gd name="connsiteY9" fmla="*/ 255820 h 431771"/>
                  <a:gd name="connsiteX10" fmla="*/ 375379 w 513347"/>
                  <a:gd name="connsiteY10" fmla="*/ 277888 h 431771"/>
                  <a:gd name="connsiteX11" fmla="*/ 346702 w 513347"/>
                  <a:gd name="connsiteY11" fmla="*/ 281058 h 431771"/>
                  <a:gd name="connsiteX12" fmla="*/ 345727 w 513347"/>
                  <a:gd name="connsiteY12" fmla="*/ 283252 h 431771"/>
                  <a:gd name="connsiteX13" fmla="*/ 363784 w 513347"/>
                  <a:gd name="connsiteY13" fmla="*/ 305936 h 431771"/>
                  <a:gd name="connsiteX14" fmla="*/ 317903 w 513347"/>
                  <a:gd name="connsiteY14" fmla="*/ 351784 h 431771"/>
                  <a:gd name="connsiteX15" fmla="*/ 295322 w 513347"/>
                  <a:gd name="connsiteY15" fmla="*/ 333612 h 431771"/>
                  <a:gd name="connsiteX16" fmla="*/ 293006 w 513347"/>
                  <a:gd name="connsiteY16" fmla="*/ 334587 h 431771"/>
                  <a:gd name="connsiteX17" fmla="*/ 289830 w 513347"/>
                  <a:gd name="connsiteY17" fmla="*/ 363367 h 431771"/>
                  <a:gd name="connsiteX18" fmla="*/ 225276 w 513347"/>
                  <a:gd name="connsiteY18" fmla="*/ 363367 h 431771"/>
                  <a:gd name="connsiteX19" fmla="*/ 222106 w 513347"/>
                  <a:gd name="connsiteY19" fmla="*/ 334587 h 431771"/>
                  <a:gd name="connsiteX20" fmla="*/ 213559 w 513347"/>
                  <a:gd name="connsiteY20" fmla="*/ 330686 h 431771"/>
                  <a:gd name="connsiteX21" fmla="*/ 210511 w 513347"/>
                  <a:gd name="connsiteY21" fmla="*/ 329223 h 431771"/>
                  <a:gd name="connsiteX22" fmla="*/ 197087 w 513347"/>
                  <a:gd name="connsiteY22" fmla="*/ 320566 h 431771"/>
                  <a:gd name="connsiteX23" fmla="*/ 136069 w 513347"/>
                  <a:gd name="connsiteY23" fmla="*/ 383240 h 431771"/>
                  <a:gd name="connsiteX24" fmla="*/ 129235 w 513347"/>
                  <a:gd name="connsiteY24" fmla="*/ 390189 h 431771"/>
                  <a:gd name="connsiteX25" fmla="*/ 127894 w 513347"/>
                  <a:gd name="connsiteY25" fmla="*/ 391652 h 431771"/>
                  <a:gd name="connsiteX26" fmla="*/ 127894 w 513347"/>
                  <a:gd name="connsiteY26" fmla="*/ 393481 h 431771"/>
                  <a:gd name="connsiteX27" fmla="*/ 127195 w 513347"/>
                  <a:gd name="connsiteY27" fmla="*/ 403735 h 431771"/>
                  <a:gd name="connsiteX28" fmla="*/ 122036 w 513347"/>
                  <a:gd name="connsiteY28" fmla="*/ 412629 h 431771"/>
                  <a:gd name="connsiteX29" fmla="*/ 114733 w 513347"/>
                  <a:gd name="connsiteY29" fmla="*/ 417525 h 431771"/>
                  <a:gd name="connsiteX30" fmla="*/ 106109 w 513347"/>
                  <a:gd name="connsiteY30" fmla="*/ 419244 h 431771"/>
                  <a:gd name="connsiteX31" fmla="*/ 97485 w 513347"/>
                  <a:gd name="connsiteY31" fmla="*/ 417525 h 431771"/>
                  <a:gd name="connsiteX32" fmla="*/ 90182 w 513347"/>
                  <a:gd name="connsiteY32" fmla="*/ 412629 h 431771"/>
                  <a:gd name="connsiteX33" fmla="*/ 83618 w 513347"/>
                  <a:gd name="connsiteY33" fmla="*/ 396471 h 431771"/>
                  <a:gd name="connsiteX34" fmla="*/ 90182 w 513347"/>
                  <a:gd name="connsiteY34" fmla="*/ 380313 h 431771"/>
                  <a:gd name="connsiteX35" fmla="*/ 97574 w 513347"/>
                  <a:gd name="connsiteY35" fmla="*/ 375148 h 431771"/>
                  <a:gd name="connsiteX36" fmla="*/ 106417 w 513347"/>
                  <a:gd name="connsiteY36" fmla="*/ 373364 h 431771"/>
                  <a:gd name="connsiteX37" fmla="*/ 109221 w 513347"/>
                  <a:gd name="connsiteY37" fmla="*/ 373364 h 431771"/>
                  <a:gd name="connsiteX38" fmla="*/ 111172 w 513347"/>
                  <a:gd name="connsiteY38" fmla="*/ 373364 h 431771"/>
                  <a:gd name="connsiteX39" fmla="*/ 112635 w 513347"/>
                  <a:gd name="connsiteY39" fmla="*/ 372023 h 431771"/>
                  <a:gd name="connsiteX40" fmla="*/ 118737 w 513347"/>
                  <a:gd name="connsiteY40" fmla="*/ 365805 h 431771"/>
                  <a:gd name="connsiteX41" fmla="*/ 179755 w 513347"/>
                  <a:gd name="connsiteY41" fmla="*/ 303132 h 431771"/>
                  <a:gd name="connsiteX42" fmla="*/ 171702 w 513347"/>
                  <a:gd name="connsiteY42" fmla="*/ 288739 h 431771"/>
                  <a:gd name="connsiteX43" fmla="*/ 168166 w 513347"/>
                  <a:gd name="connsiteY43" fmla="*/ 281058 h 431771"/>
                  <a:gd name="connsiteX44" fmla="*/ 139361 w 513347"/>
                  <a:gd name="connsiteY44" fmla="*/ 277888 h 431771"/>
                  <a:gd name="connsiteX45" fmla="*/ 139361 w 513347"/>
                  <a:gd name="connsiteY45" fmla="*/ 256064 h 431771"/>
                  <a:gd name="connsiteX46" fmla="*/ 13180 w 513347"/>
                  <a:gd name="connsiteY46" fmla="*/ 256064 h 431771"/>
                  <a:gd name="connsiteX47" fmla="*/ 14034 w 513347"/>
                  <a:gd name="connsiteY47" fmla="*/ 244847 h 431771"/>
                  <a:gd name="connsiteX48" fmla="*/ 32379 w 513347"/>
                  <a:gd name="connsiteY48" fmla="*/ 190157 h 431771"/>
                  <a:gd name="connsiteX49" fmla="*/ 75051 w 513347"/>
                  <a:gd name="connsiteY49" fmla="*/ 151322 h 431771"/>
                  <a:gd name="connsiteX50" fmla="*/ 87096 w 513347"/>
                  <a:gd name="connsiteY50" fmla="*/ 141228 h 431771"/>
                  <a:gd name="connsiteX51" fmla="*/ 93603 w 513347"/>
                  <a:gd name="connsiteY51" fmla="*/ 126932 h 431771"/>
                  <a:gd name="connsiteX52" fmla="*/ 110934 w 513347"/>
                  <a:gd name="connsiteY52" fmla="*/ 89521 h 431771"/>
                  <a:gd name="connsiteX53" fmla="*/ 143635 w 513347"/>
                  <a:gd name="connsiteY53" fmla="*/ 64380 h 431771"/>
                  <a:gd name="connsiteX54" fmla="*/ 178536 w 513347"/>
                  <a:gd name="connsiteY54" fmla="*/ 57065 h 431771"/>
                  <a:gd name="connsiteX55" fmla="*/ 186589 w 513347"/>
                  <a:gd name="connsiteY55" fmla="*/ 57065 h 431771"/>
                  <a:gd name="connsiteX56" fmla="*/ 190131 w 513347"/>
                  <a:gd name="connsiteY56" fmla="*/ 57065 h 431771"/>
                  <a:gd name="connsiteX57" fmla="*/ 203427 w 513347"/>
                  <a:gd name="connsiteY57" fmla="*/ 54178 h 431771"/>
                  <a:gd name="connsiteX58" fmla="*/ 214534 w 513347"/>
                  <a:gd name="connsiteY58" fmla="*/ 46336 h 431771"/>
                  <a:gd name="connsiteX59" fmla="*/ 250802 w 513347"/>
                  <a:gd name="connsiteY59" fmla="*/ 20919 h 431771"/>
                  <a:gd name="connsiteX60" fmla="*/ 294225 w 513347"/>
                  <a:gd name="connsiteY60" fmla="*/ 12192 h 431771"/>
                  <a:gd name="connsiteX61" fmla="*/ 294225 w 513347"/>
                  <a:gd name="connsiteY61" fmla="*/ 0 h 431771"/>
                  <a:gd name="connsiteX62" fmla="*/ 246362 w 513347"/>
                  <a:gd name="connsiteY62" fmla="*/ 10004 h 431771"/>
                  <a:gd name="connsiteX63" fmla="*/ 206481 w 513347"/>
                  <a:gd name="connsiteY63" fmla="*/ 38283 h 431771"/>
                  <a:gd name="connsiteX64" fmla="*/ 199204 w 513347"/>
                  <a:gd name="connsiteY64" fmla="*/ 43365 h 431771"/>
                  <a:gd name="connsiteX65" fmla="*/ 190497 w 513347"/>
                  <a:gd name="connsiteY65" fmla="*/ 45117 h 431771"/>
                  <a:gd name="connsiteX66" fmla="*/ 188058 w 513347"/>
                  <a:gd name="connsiteY66" fmla="*/ 45117 h 431771"/>
                  <a:gd name="connsiteX67" fmla="*/ 178902 w 513347"/>
                  <a:gd name="connsiteY67" fmla="*/ 45117 h 431771"/>
                  <a:gd name="connsiteX68" fmla="*/ 116132 w 513347"/>
                  <a:gd name="connsiteY68" fmla="*/ 67659 h 431771"/>
                  <a:gd name="connsiteX69" fmla="*/ 81885 w 513347"/>
                  <a:gd name="connsiteY69" fmla="*/ 124859 h 431771"/>
                  <a:gd name="connsiteX70" fmla="*/ 77618 w 513347"/>
                  <a:gd name="connsiteY70" fmla="*/ 134298 h 431771"/>
                  <a:gd name="connsiteX71" fmla="*/ 69680 w 513347"/>
                  <a:gd name="connsiteY71" fmla="*/ 140952 h 431771"/>
                  <a:gd name="connsiteX72" fmla="*/ 22401 w 513347"/>
                  <a:gd name="connsiteY72" fmla="*/ 183625 h 431771"/>
                  <a:gd name="connsiteX73" fmla="*/ 1829 w 513347"/>
                  <a:gd name="connsiteY73" fmla="*/ 243866 h 431771"/>
                  <a:gd name="connsiteX74" fmla="*/ 975 w 513347"/>
                  <a:gd name="connsiteY74" fmla="*/ 255211 h 431771"/>
                  <a:gd name="connsiteX75" fmla="*/ 0 w 513347"/>
                  <a:gd name="connsiteY75" fmla="*/ 268256 h 431771"/>
                  <a:gd name="connsiteX76" fmla="*/ 127528 w 513347"/>
                  <a:gd name="connsiteY76" fmla="*/ 268256 h 431771"/>
                  <a:gd name="connsiteX77" fmla="*/ 127528 w 513347"/>
                  <a:gd name="connsiteY77" fmla="*/ 288982 h 431771"/>
                  <a:gd name="connsiteX78" fmla="*/ 138386 w 513347"/>
                  <a:gd name="connsiteY78" fmla="*/ 290202 h 431771"/>
                  <a:gd name="connsiteX79" fmla="*/ 160229 w 513347"/>
                  <a:gd name="connsiteY79" fmla="*/ 292640 h 431771"/>
                  <a:gd name="connsiteX80" fmla="*/ 161210 w 513347"/>
                  <a:gd name="connsiteY80" fmla="*/ 294469 h 431771"/>
                  <a:gd name="connsiteX81" fmla="*/ 164868 w 513347"/>
                  <a:gd name="connsiteY81" fmla="*/ 301669 h 431771"/>
                  <a:gd name="connsiteX82" fmla="*/ 109831 w 513347"/>
                  <a:gd name="connsiteY82" fmla="*/ 357270 h 431771"/>
                  <a:gd name="connsiteX83" fmla="*/ 105435 w 513347"/>
                  <a:gd name="connsiteY83" fmla="*/ 361782 h 431771"/>
                  <a:gd name="connsiteX84" fmla="*/ 91812 w 513347"/>
                  <a:gd name="connsiteY84" fmla="*/ 364547 h 431771"/>
                  <a:gd name="connsiteX85" fmla="*/ 80422 w 513347"/>
                  <a:gd name="connsiteY85" fmla="*/ 372510 h 431771"/>
                  <a:gd name="connsiteX86" fmla="*/ 70726 w 513347"/>
                  <a:gd name="connsiteY86" fmla="*/ 397440 h 431771"/>
                  <a:gd name="connsiteX87" fmla="*/ 81276 w 513347"/>
                  <a:gd name="connsiteY87" fmla="*/ 422017 h 431771"/>
                  <a:gd name="connsiteX88" fmla="*/ 105679 w 513347"/>
                  <a:gd name="connsiteY88" fmla="*/ 431770 h 431771"/>
                  <a:gd name="connsiteX89" fmla="*/ 119212 w 513347"/>
                  <a:gd name="connsiteY89" fmla="*/ 428992 h 431771"/>
                  <a:gd name="connsiteX90" fmla="*/ 130589 w 513347"/>
                  <a:gd name="connsiteY90" fmla="*/ 421163 h 431771"/>
                  <a:gd name="connsiteX91" fmla="*/ 138026 w 513347"/>
                  <a:gd name="connsiteY91" fmla="*/ 409529 h 431771"/>
                  <a:gd name="connsiteX92" fmla="*/ 140343 w 513347"/>
                  <a:gd name="connsiteY92" fmla="*/ 395919 h 431771"/>
                  <a:gd name="connsiteX93" fmla="*/ 144488 w 513347"/>
                  <a:gd name="connsiteY93" fmla="*/ 391774 h 431771"/>
                  <a:gd name="connsiteX94" fmla="*/ 198794 w 513347"/>
                  <a:gd name="connsiteY94" fmla="*/ 336294 h 431771"/>
                  <a:gd name="connsiteX95" fmla="*/ 205018 w 513347"/>
                  <a:gd name="connsiteY95" fmla="*/ 339952 h 431771"/>
                  <a:gd name="connsiteX96" fmla="*/ 207457 w 513347"/>
                  <a:gd name="connsiteY96" fmla="*/ 341415 h 431771"/>
                  <a:gd name="connsiteX97" fmla="*/ 210267 w 513347"/>
                  <a:gd name="connsiteY97" fmla="*/ 342756 h 431771"/>
                  <a:gd name="connsiteX98" fmla="*/ 212705 w 513347"/>
                  <a:gd name="connsiteY98" fmla="*/ 364586 h 431771"/>
                  <a:gd name="connsiteX99" fmla="*/ 213925 w 513347"/>
                  <a:gd name="connsiteY99" fmla="*/ 375437 h 431771"/>
                  <a:gd name="connsiteX100" fmla="*/ 300693 w 513347"/>
                  <a:gd name="connsiteY100" fmla="*/ 375437 h 431771"/>
                  <a:gd name="connsiteX101" fmla="*/ 301912 w 513347"/>
                  <a:gd name="connsiteY101" fmla="*/ 364586 h 431771"/>
                  <a:gd name="connsiteX102" fmla="*/ 302888 w 513347"/>
                  <a:gd name="connsiteY102" fmla="*/ 355320 h 431771"/>
                  <a:gd name="connsiteX103" fmla="*/ 310209 w 513347"/>
                  <a:gd name="connsiteY103" fmla="*/ 361172 h 431771"/>
                  <a:gd name="connsiteX104" fmla="*/ 318635 w 513347"/>
                  <a:gd name="connsiteY104" fmla="*/ 368000 h 431771"/>
                  <a:gd name="connsiteX105" fmla="*/ 326444 w 513347"/>
                  <a:gd name="connsiteY105" fmla="*/ 360197 h 431771"/>
                  <a:gd name="connsiteX106" fmla="*/ 372331 w 513347"/>
                  <a:gd name="connsiteY106" fmla="*/ 314348 h 431771"/>
                  <a:gd name="connsiteX107" fmla="*/ 380018 w 513347"/>
                  <a:gd name="connsiteY107" fmla="*/ 306667 h 431771"/>
                  <a:gd name="connsiteX108" fmla="*/ 373184 w 513347"/>
                  <a:gd name="connsiteY108" fmla="*/ 298133 h 431771"/>
                  <a:gd name="connsiteX109" fmla="*/ 367326 w 513347"/>
                  <a:gd name="connsiteY109" fmla="*/ 290933 h 431771"/>
                  <a:gd name="connsiteX110" fmla="*/ 376598 w 513347"/>
                  <a:gd name="connsiteY110" fmla="*/ 289836 h 431771"/>
                  <a:gd name="connsiteX111" fmla="*/ 387462 w 513347"/>
                  <a:gd name="connsiteY111" fmla="*/ 288617 h 431771"/>
                  <a:gd name="connsiteX112" fmla="*/ 387462 w 513347"/>
                  <a:gd name="connsiteY112" fmla="*/ 268256 h 431771"/>
                  <a:gd name="connsiteX113" fmla="*/ 492043 w 513347"/>
                  <a:gd name="connsiteY113" fmla="*/ 268256 h 431771"/>
                  <a:gd name="connsiteX114" fmla="*/ 495464 w 513347"/>
                  <a:gd name="connsiteY114" fmla="*/ 261916 h 431771"/>
                  <a:gd name="connsiteX115" fmla="*/ 498390 w 513347"/>
                  <a:gd name="connsiteY115" fmla="*/ 256430 h 431771"/>
                  <a:gd name="connsiteX116" fmla="*/ 513264 w 513347"/>
                  <a:gd name="connsiteY116" fmla="*/ 202458 h 431771"/>
                  <a:gd name="connsiteX117" fmla="*/ 502432 w 513347"/>
                  <a:gd name="connsiteY117" fmla="*/ 147530 h 431771"/>
                  <a:gd name="connsiteX118" fmla="*/ 468179 w 513347"/>
                  <a:gd name="connsiteY118" fmla="*/ 103228 h 431771"/>
                  <a:gd name="connsiteX119" fmla="*/ 417724 w 513347"/>
                  <a:gd name="connsiteY119" fmla="*/ 78889 h 431771"/>
                  <a:gd name="connsiteX120" fmla="*/ 408143 w 513347"/>
                  <a:gd name="connsiteY120" fmla="*/ 74609 h 431771"/>
                  <a:gd name="connsiteX121" fmla="*/ 401252 w 513347"/>
                  <a:gd name="connsiteY121" fmla="*/ 66697 h 431771"/>
                  <a:gd name="connsiteX122" fmla="*/ 357322 w 513347"/>
                  <a:gd name="connsiteY122" fmla="*/ 17993 h 431771"/>
                  <a:gd name="connsiteX123" fmla="*/ 294225 w 513347"/>
                  <a:gd name="connsiteY123" fmla="*/ 0 h 43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513347" h="431771">
                    <a:moveTo>
                      <a:pt x="294225" y="12192"/>
                    </a:moveTo>
                    <a:cubicBezTo>
                      <a:pt x="314239" y="12109"/>
                      <a:pt x="333875" y="17640"/>
                      <a:pt x="350899" y="28164"/>
                    </a:cubicBezTo>
                    <a:cubicBezTo>
                      <a:pt x="367923" y="38681"/>
                      <a:pt x="381648" y="53767"/>
                      <a:pt x="390510" y="71695"/>
                    </a:cubicBezTo>
                    <a:cubicBezTo>
                      <a:pt x="392903" y="76489"/>
                      <a:pt x="396330" y="80679"/>
                      <a:pt x="400559" y="83971"/>
                    </a:cubicBezTo>
                    <a:cubicBezTo>
                      <a:pt x="404781" y="87263"/>
                      <a:pt x="409690" y="89566"/>
                      <a:pt x="414919" y="90715"/>
                    </a:cubicBezTo>
                    <a:cubicBezTo>
                      <a:pt x="427285" y="93500"/>
                      <a:pt x="439085" y="98370"/>
                      <a:pt x="449821" y="105108"/>
                    </a:cubicBezTo>
                    <a:cubicBezTo>
                      <a:pt x="473486" y="119912"/>
                      <a:pt x="490619" y="143166"/>
                      <a:pt x="497735" y="170143"/>
                    </a:cubicBezTo>
                    <a:cubicBezTo>
                      <a:pt x="504851" y="197119"/>
                      <a:pt x="501425" y="225796"/>
                      <a:pt x="488142" y="250334"/>
                    </a:cubicBezTo>
                    <a:lnTo>
                      <a:pt x="485210" y="255820"/>
                    </a:lnTo>
                    <a:lnTo>
                      <a:pt x="375379" y="255820"/>
                    </a:lnTo>
                    <a:lnTo>
                      <a:pt x="375379" y="277888"/>
                    </a:lnTo>
                    <a:lnTo>
                      <a:pt x="346702" y="281058"/>
                    </a:lnTo>
                    <a:lnTo>
                      <a:pt x="345727" y="283252"/>
                    </a:lnTo>
                    <a:lnTo>
                      <a:pt x="363784" y="305936"/>
                    </a:lnTo>
                    <a:lnTo>
                      <a:pt x="317903" y="351784"/>
                    </a:lnTo>
                    <a:lnTo>
                      <a:pt x="295322" y="333612"/>
                    </a:lnTo>
                    <a:lnTo>
                      <a:pt x="293006" y="334587"/>
                    </a:lnTo>
                    <a:lnTo>
                      <a:pt x="289830" y="363367"/>
                    </a:lnTo>
                    <a:lnTo>
                      <a:pt x="225276" y="363367"/>
                    </a:lnTo>
                    <a:lnTo>
                      <a:pt x="222106" y="334587"/>
                    </a:lnTo>
                    <a:cubicBezTo>
                      <a:pt x="219180" y="333464"/>
                      <a:pt x="216325" y="332161"/>
                      <a:pt x="213559" y="330686"/>
                    </a:cubicBezTo>
                    <a:lnTo>
                      <a:pt x="210511" y="329223"/>
                    </a:lnTo>
                    <a:cubicBezTo>
                      <a:pt x="205820" y="326681"/>
                      <a:pt x="201335" y="323787"/>
                      <a:pt x="197087" y="320566"/>
                    </a:cubicBezTo>
                    <a:cubicBezTo>
                      <a:pt x="178048" y="340439"/>
                      <a:pt x="148274" y="370438"/>
                      <a:pt x="136069" y="383240"/>
                    </a:cubicBezTo>
                    <a:lnTo>
                      <a:pt x="129235" y="390189"/>
                    </a:lnTo>
                    <a:lnTo>
                      <a:pt x="127894" y="391652"/>
                    </a:lnTo>
                    <a:lnTo>
                      <a:pt x="127894" y="393481"/>
                    </a:lnTo>
                    <a:cubicBezTo>
                      <a:pt x="128446" y="396907"/>
                      <a:pt x="128208" y="400418"/>
                      <a:pt x="127195" y="403735"/>
                    </a:cubicBezTo>
                    <a:cubicBezTo>
                      <a:pt x="126174" y="407053"/>
                      <a:pt x="124410" y="410094"/>
                      <a:pt x="122036" y="412629"/>
                    </a:cubicBezTo>
                    <a:cubicBezTo>
                      <a:pt x="119950" y="414727"/>
                      <a:pt x="117467" y="416389"/>
                      <a:pt x="114733" y="417525"/>
                    </a:cubicBezTo>
                    <a:cubicBezTo>
                      <a:pt x="112000" y="418661"/>
                      <a:pt x="109067" y="419244"/>
                      <a:pt x="106109" y="419244"/>
                    </a:cubicBezTo>
                    <a:cubicBezTo>
                      <a:pt x="103151" y="419244"/>
                      <a:pt x="100218" y="418661"/>
                      <a:pt x="97485" y="417525"/>
                    </a:cubicBezTo>
                    <a:cubicBezTo>
                      <a:pt x="94751" y="416389"/>
                      <a:pt x="92268" y="414727"/>
                      <a:pt x="90182" y="412629"/>
                    </a:cubicBezTo>
                    <a:cubicBezTo>
                      <a:pt x="85973" y="408304"/>
                      <a:pt x="83618" y="402503"/>
                      <a:pt x="83618" y="396471"/>
                    </a:cubicBezTo>
                    <a:cubicBezTo>
                      <a:pt x="83618" y="390433"/>
                      <a:pt x="85973" y="384638"/>
                      <a:pt x="90182" y="380313"/>
                    </a:cubicBezTo>
                    <a:cubicBezTo>
                      <a:pt x="92268" y="378100"/>
                      <a:pt x="94783" y="376341"/>
                      <a:pt x="97574" y="375148"/>
                    </a:cubicBezTo>
                    <a:cubicBezTo>
                      <a:pt x="100366" y="373954"/>
                      <a:pt x="103375" y="373345"/>
                      <a:pt x="106417" y="373364"/>
                    </a:cubicBezTo>
                    <a:lnTo>
                      <a:pt x="109221" y="373364"/>
                    </a:lnTo>
                    <a:lnTo>
                      <a:pt x="111172" y="373364"/>
                    </a:lnTo>
                    <a:lnTo>
                      <a:pt x="112635" y="372023"/>
                    </a:lnTo>
                    <a:lnTo>
                      <a:pt x="118737" y="365805"/>
                    </a:lnTo>
                    <a:cubicBezTo>
                      <a:pt x="132527" y="351906"/>
                      <a:pt x="161088" y="323127"/>
                      <a:pt x="179755" y="303132"/>
                    </a:cubicBezTo>
                    <a:cubicBezTo>
                      <a:pt x="176707" y="298011"/>
                      <a:pt x="172921" y="291665"/>
                      <a:pt x="171702" y="288739"/>
                    </a:cubicBezTo>
                    <a:cubicBezTo>
                      <a:pt x="170483" y="285813"/>
                      <a:pt x="169264" y="283618"/>
                      <a:pt x="168166" y="281058"/>
                    </a:cubicBezTo>
                    <a:lnTo>
                      <a:pt x="139361" y="277888"/>
                    </a:lnTo>
                    <a:lnTo>
                      <a:pt x="139361" y="256064"/>
                    </a:lnTo>
                    <a:lnTo>
                      <a:pt x="13180" y="256064"/>
                    </a:lnTo>
                    <a:lnTo>
                      <a:pt x="14034" y="244847"/>
                    </a:lnTo>
                    <a:cubicBezTo>
                      <a:pt x="15381" y="225353"/>
                      <a:pt x="21695" y="206526"/>
                      <a:pt x="32379" y="190157"/>
                    </a:cubicBezTo>
                    <a:cubicBezTo>
                      <a:pt x="43057" y="173787"/>
                      <a:pt x="57745" y="160421"/>
                      <a:pt x="75051" y="151322"/>
                    </a:cubicBezTo>
                    <a:cubicBezTo>
                      <a:pt x="79768" y="148896"/>
                      <a:pt x="83887" y="145451"/>
                      <a:pt x="87096" y="141228"/>
                    </a:cubicBezTo>
                    <a:cubicBezTo>
                      <a:pt x="90304" y="137006"/>
                      <a:pt x="92531" y="132123"/>
                      <a:pt x="93603" y="126932"/>
                    </a:cubicBezTo>
                    <a:cubicBezTo>
                      <a:pt x="96272" y="113244"/>
                      <a:pt x="102220" y="100411"/>
                      <a:pt x="110934" y="89521"/>
                    </a:cubicBezTo>
                    <a:cubicBezTo>
                      <a:pt x="119642" y="78626"/>
                      <a:pt x="130865" y="70001"/>
                      <a:pt x="143635" y="64380"/>
                    </a:cubicBezTo>
                    <a:cubicBezTo>
                      <a:pt x="154646" y="59587"/>
                      <a:pt x="166524" y="57097"/>
                      <a:pt x="178536" y="57065"/>
                    </a:cubicBezTo>
                    <a:lnTo>
                      <a:pt x="186589" y="57065"/>
                    </a:lnTo>
                    <a:lnTo>
                      <a:pt x="190131" y="57065"/>
                    </a:lnTo>
                    <a:cubicBezTo>
                      <a:pt x="194713" y="57001"/>
                      <a:pt x="199230" y="56019"/>
                      <a:pt x="203427" y="54178"/>
                    </a:cubicBezTo>
                    <a:cubicBezTo>
                      <a:pt x="207617" y="52330"/>
                      <a:pt x="211396" y="49666"/>
                      <a:pt x="214534" y="46336"/>
                    </a:cubicBezTo>
                    <a:cubicBezTo>
                      <a:pt x="224737" y="35453"/>
                      <a:pt x="237083" y="26797"/>
                      <a:pt x="250802" y="20919"/>
                    </a:cubicBezTo>
                    <a:cubicBezTo>
                      <a:pt x="264515" y="15047"/>
                      <a:pt x="279306" y="12070"/>
                      <a:pt x="294225" y="12192"/>
                    </a:cubicBezTo>
                    <a:close/>
                    <a:moveTo>
                      <a:pt x="294225" y="0"/>
                    </a:moveTo>
                    <a:cubicBezTo>
                      <a:pt x="277753" y="13"/>
                      <a:pt x="261461" y="3420"/>
                      <a:pt x="246362" y="10004"/>
                    </a:cubicBezTo>
                    <a:cubicBezTo>
                      <a:pt x="231263" y="16594"/>
                      <a:pt x="217691" y="26219"/>
                      <a:pt x="206481" y="38283"/>
                    </a:cubicBezTo>
                    <a:cubicBezTo>
                      <a:pt x="204434" y="40465"/>
                      <a:pt x="201951" y="42191"/>
                      <a:pt x="199204" y="43365"/>
                    </a:cubicBezTo>
                    <a:cubicBezTo>
                      <a:pt x="196452" y="44546"/>
                      <a:pt x="193487" y="45136"/>
                      <a:pt x="190497" y="45117"/>
                    </a:cubicBezTo>
                    <a:lnTo>
                      <a:pt x="188058" y="45117"/>
                    </a:lnTo>
                    <a:cubicBezTo>
                      <a:pt x="185010" y="44931"/>
                      <a:pt x="181950" y="44931"/>
                      <a:pt x="178902" y="45117"/>
                    </a:cubicBezTo>
                    <a:cubicBezTo>
                      <a:pt x="156000" y="45155"/>
                      <a:pt x="133817" y="53125"/>
                      <a:pt x="116132" y="67659"/>
                    </a:cubicBezTo>
                    <a:cubicBezTo>
                      <a:pt x="98441" y="82200"/>
                      <a:pt x="86339" y="102413"/>
                      <a:pt x="81885" y="124859"/>
                    </a:cubicBezTo>
                    <a:cubicBezTo>
                      <a:pt x="81192" y="128286"/>
                      <a:pt x="79736" y="131513"/>
                      <a:pt x="77618" y="134298"/>
                    </a:cubicBezTo>
                    <a:cubicBezTo>
                      <a:pt x="75507" y="137083"/>
                      <a:pt x="72793" y="139361"/>
                      <a:pt x="69680" y="140952"/>
                    </a:cubicBezTo>
                    <a:cubicBezTo>
                      <a:pt x="50545" y="150931"/>
                      <a:pt x="34279" y="165612"/>
                      <a:pt x="22401" y="183625"/>
                    </a:cubicBezTo>
                    <a:cubicBezTo>
                      <a:pt x="10530" y="201630"/>
                      <a:pt x="3452" y="222363"/>
                      <a:pt x="1829" y="243866"/>
                    </a:cubicBezTo>
                    <a:lnTo>
                      <a:pt x="975" y="255211"/>
                    </a:lnTo>
                    <a:lnTo>
                      <a:pt x="0" y="268256"/>
                    </a:lnTo>
                    <a:lnTo>
                      <a:pt x="127528" y="268256"/>
                    </a:lnTo>
                    <a:lnTo>
                      <a:pt x="127528" y="288982"/>
                    </a:lnTo>
                    <a:lnTo>
                      <a:pt x="138386" y="290202"/>
                    </a:lnTo>
                    <a:lnTo>
                      <a:pt x="160229" y="292640"/>
                    </a:lnTo>
                    <a:lnTo>
                      <a:pt x="161210" y="294469"/>
                    </a:lnTo>
                    <a:cubicBezTo>
                      <a:pt x="161942" y="296304"/>
                      <a:pt x="163405" y="298986"/>
                      <a:pt x="164868" y="301669"/>
                    </a:cubicBezTo>
                    <a:cubicBezTo>
                      <a:pt x="146439" y="320932"/>
                      <a:pt x="121304" y="345926"/>
                      <a:pt x="109831" y="357270"/>
                    </a:cubicBezTo>
                    <a:lnTo>
                      <a:pt x="105435" y="361782"/>
                    </a:lnTo>
                    <a:cubicBezTo>
                      <a:pt x="100757" y="361762"/>
                      <a:pt x="96118" y="362706"/>
                      <a:pt x="91812" y="364547"/>
                    </a:cubicBezTo>
                    <a:cubicBezTo>
                      <a:pt x="87513" y="366395"/>
                      <a:pt x="83631" y="369103"/>
                      <a:pt x="80422" y="372510"/>
                    </a:cubicBezTo>
                    <a:cubicBezTo>
                      <a:pt x="74050" y="379229"/>
                      <a:pt x="70572" y="388181"/>
                      <a:pt x="70726" y="397440"/>
                    </a:cubicBezTo>
                    <a:cubicBezTo>
                      <a:pt x="70887" y="406693"/>
                      <a:pt x="74673" y="415516"/>
                      <a:pt x="81276" y="422017"/>
                    </a:cubicBezTo>
                    <a:cubicBezTo>
                      <a:pt x="87808" y="428356"/>
                      <a:pt x="96580" y="431860"/>
                      <a:pt x="105679" y="431770"/>
                    </a:cubicBezTo>
                    <a:cubicBezTo>
                      <a:pt x="110331" y="431757"/>
                      <a:pt x="114932" y="430814"/>
                      <a:pt x="119212" y="428992"/>
                    </a:cubicBezTo>
                    <a:cubicBezTo>
                      <a:pt x="123492" y="427169"/>
                      <a:pt x="127362" y="424506"/>
                      <a:pt x="130589" y="421163"/>
                    </a:cubicBezTo>
                    <a:cubicBezTo>
                      <a:pt x="133823" y="417820"/>
                      <a:pt x="136351" y="413867"/>
                      <a:pt x="138026" y="409529"/>
                    </a:cubicBezTo>
                    <a:cubicBezTo>
                      <a:pt x="139701" y="405192"/>
                      <a:pt x="140484" y="400565"/>
                      <a:pt x="140343" y="395919"/>
                    </a:cubicBezTo>
                    <a:lnTo>
                      <a:pt x="144488" y="391774"/>
                    </a:lnTo>
                    <a:cubicBezTo>
                      <a:pt x="155839" y="380313"/>
                      <a:pt x="180121" y="355198"/>
                      <a:pt x="198794" y="336294"/>
                    </a:cubicBezTo>
                    <a:cubicBezTo>
                      <a:pt x="200828" y="337680"/>
                      <a:pt x="202901" y="338899"/>
                      <a:pt x="205018" y="339952"/>
                    </a:cubicBezTo>
                    <a:lnTo>
                      <a:pt x="207457" y="341415"/>
                    </a:lnTo>
                    <a:lnTo>
                      <a:pt x="210267" y="342756"/>
                    </a:lnTo>
                    <a:lnTo>
                      <a:pt x="212705" y="364586"/>
                    </a:lnTo>
                    <a:lnTo>
                      <a:pt x="213925" y="375437"/>
                    </a:lnTo>
                    <a:lnTo>
                      <a:pt x="300693" y="375437"/>
                    </a:lnTo>
                    <a:lnTo>
                      <a:pt x="301912" y="364586"/>
                    </a:lnTo>
                    <a:lnTo>
                      <a:pt x="302888" y="355320"/>
                    </a:lnTo>
                    <a:lnTo>
                      <a:pt x="310209" y="361172"/>
                    </a:lnTo>
                    <a:lnTo>
                      <a:pt x="318635" y="368000"/>
                    </a:lnTo>
                    <a:lnTo>
                      <a:pt x="326444" y="360197"/>
                    </a:lnTo>
                    <a:lnTo>
                      <a:pt x="372331" y="314348"/>
                    </a:lnTo>
                    <a:lnTo>
                      <a:pt x="380018" y="306667"/>
                    </a:lnTo>
                    <a:lnTo>
                      <a:pt x="373184" y="298133"/>
                    </a:lnTo>
                    <a:lnTo>
                      <a:pt x="367326" y="290933"/>
                    </a:lnTo>
                    <a:lnTo>
                      <a:pt x="376598" y="289836"/>
                    </a:lnTo>
                    <a:lnTo>
                      <a:pt x="387462" y="288617"/>
                    </a:lnTo>
                    <a:lnTo>
                      <a:pt x="387462" y="268256"/>
                    </a:lnTo>
                    <a:lnTo>
                      <a:pt x="492043" y="268256"/>
                    </a:lnTo>
                    <a:lnTo>
                      <a:pt x="495464" y="261916"/>
                    </a:lnTo>
                    <a:lnTo>
                      <a:pt x="498390" y="256430"/>
                    </a:lnTo>
                    <a:cubicBezTo>
                      <a:pt x="507470" y="239836"/>
                      <a:pt x="512564" y="221355"/>
                      <a:pt x="513264" y="202458"/>
                    </a:cubicBezTo>
                    <a:cubicBezTo>
                      <a:pt x="513963" y="183554"/>
                      <a:pt x="510255" y="164753"/>
                      <a:pt x="502432" y="147530"/>
                    </a:cubicBezTo>
                    <a:cubicBezTo>
                      <a:pt x="494610" y="130307"/>
                      <a:pt x="482880" y="115144"/>
                      <a:pt x="468179" y="103228"/>
                    </a:cubicBezTo>
                    <a:cubicBezTo>
                      <a:pt x="453478" y="91318"/>
                      <a:pt x="436204" y="82983"/>
                      <a:pt x="417724" y="78889"/>
                    </a:cubicBezTo>
                    <a:cubicBezTo>
                      <a:pt x="414258" y="78176"/>
                      <a:pt x="410986" y="76713"/>
                      <a:pt x="408143" y="74609"/>
                    </a:cubicBezTo>
                    <a:cubicBezTo>
                      <a:pt x="405301" y="72497"/>
                      <a:pt x="402946" y="69803"/>
                      <a:pt x="401252" y="66697"/>
                    </a:cubicBezTo>
                    <a:cubicBezTo>
                      <a:pt x="391472" y="46663"/>
                      <a:pt x="376252" y="29787"/>
                      <a:pt x="357322" y="17993"/>
                    </a:cubicBezTo>
                    <a:cubicBezTo>
                      <a:pt x="338399" y="6199"/>
                      <a:pt x="316530" y="-38"/>
                      <a:pt x="294225" y="0"/>
                    </a:cubicBezTo>
                    <a:close/>
                  </a:path>
                </a:pathLst>
              </a:custGeom>
              <a:solidFill>
                <a:srgbClr val="FFFFFF"/>
              </a:solidFill>
              <a:ln w="641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884ADE69-14F8-4261-8B84-DFB4EEB72691}"/>
                  </a:ext>
                </a:extLst>
              </p:cNvPr>
              <p:cNvSpPr/>
              <p:nvPr/>
            </p:nvSpPr>
            <p:spPr>
              <a:xfrm>
                <a:off x="1281931" y="3851728"/>
                <a:ext cx="235530" cy="235947"/>
              </a:xfrm>
              <a:custGeom>
                <a:avLst/>
                <a:gdLst>
                  <a:gd name="connsiteX0" fmla="*/ 206359 w 235530"/>
                  <a:gd name="connsiteY0" fmla="*/ 79742 h 235947"/>
                  <a:gd name="connsiteX1" fmla="*/ 224423 w 235530"/>
                  <a:gd name="connsiteY1" fmla="*/ 57187 h 235947"/>
                  <a:gd name="connsiteX2" fmla="*/ 178536 w 235530"/>
                  <a:gd name="connsiteY2" fmla="*/ 11339 h 235947"/>
                  <a:gd name="connsiteX3" fmla="*/ 155961 w 235530"/>
                  <a:gd name="connsiteY3" fmla="*/ 29389 h 235947"/>
                  <a:gd name="connsiteX4" fmla="*/ 153157 w 235530"/>
                  <a:gd name="connsiteY4" fmla="*/ 28773 h 235947"/>
                  <a:gd name="connsiteX5" fmla="*/ 149981 w 235530"/>
                  <a:gd name="connsiteY5" fmla="*/ 0 h 235947"/>
                  <a:gd name="connsiteX6" fmla="*/ 85549 w 235530"/>
                  <a:gd name="connsiteY6" fmla="*/ 0 h 235947"/>
                  <a:gd name="connsiteX7" fmla="*/ 82373 w 235530"/>
                  <a:gd name="connsiteY7" fmla="*/ 28773 h 235947"/>
                  <a:gd name="connsiteX8" fmla="*/ 80178 w 235530"/>
                  <a:gd name="connsiteY8" fmla="*/ 29633 h 235947"/>
                  <a:gd name="connsiteX9" fmla="*/ 57604 w 235530"/>
                  <a:gd name="connsiteY9" fmla="*/ 11583 h 235947"/>
                  <a:gd name="connsiteX10" fmla="*/ 11717 w 235530"/>
                  <a:gd name="connsiteY10" fmla="*/ 57431 h 235947"/>
                  <a:gd name="connsiteX11" fmla="*/ 29774 w 235530"/>
                  <a:gd name="connsiteY11" fmla="*/ 79742 h 235947"/>
                  <a:gd name="connsiteX12" fmla="*/ 28799 w 235530"/>
                  <a:gd name="connsiteY12" fmla="*/ 82065 h 235947"/>
                  <a:gd name="connsiteX13" fmla="*/ 0 w 235530"/>
                  <a:gd name="connsiteY13" fmla="*/ 85235 h 235947"/>
                  <a:gd name="connsiteX14" fmla="*/ 0 w 235530"/>
                  <a:gd name="connsiteY14" fmla="*/ 150103 h 235947"/>
                  <a:gd name="connsiteX15" fmla="*/ 28799 w 235530"/>
                  <a:gd name="connsiteY15" fmla="*/ 153273 h 235947"/>
                  <a:gd name="connsiteX16" fmla="*/ 32341 w 235530"/>
                  <a:gd name="connsiteY16" fmla="*/ 160954 h 235947"/>
                  <a:gd name="connsiteX17" fmla="*/ 37224 w 235530"/>
                  <a:gd name="connsiteY17" fmla="*/ 155833 h 235947"/>
                  <a:gd name="connsiteX18" fmla="*/ 45399 w 235530"/>
                  <a:gd name="connsiteY18" fmla="*/ 137057 h 235947"/>
                  <a:gd name="connsiteX19" fmla="*/ 44424 w 235530"/>
                  <a:gd name="connsiteY19" fmla="*/ 133888 h 235947"/>
                  <a:gd name="connsiteX20" fmla="*/ 20989 w 235530"/>
                  <a:gd name="connsiteY20" fmla="*/ 131321 h 235947"/>
                  <a:gd name="connsiteX21" fmla="*/ 20989 w 235530"/>
                  <a:gd name="connsiteY21" fmla="*/ 104132 h 235947"/>
                  <a:gd name="connsiteX22" fmla="*/ 44424 w 235530"/>
                  <a:gd name="connsiteY22" fmla="*/ 101572 h 235947"/>
                  <a:gd name="connsiteX23" fmla="*/ 46496 w 235530"/>
                  <a:gd name="connsiteY23" fmla="*/ 94989 h 235947"/>
                  <a:gd name="connsiteX24" fmla="*/ 51380 w 235530"/>
                  <a:gd name="connsiteY24" fmla="*/ 82797 h 235947"/>
                  <a:gd name="connsiteX25" fmla="*/ 54428 w 235530"/>
                  <a:gd name="connsiteY25" fmla="*/ 76694 h 235947"/>
                  <a:gd name="connsiteX26" fmla="*/ 39784 w 235530"/>
                  <a:gd name="connsiteY26" fmla="*/ 58406 h 235947"/>
                  <a:gd name="connsiteX27" fmla="*/ 59067 w 235530"/>
                  <a:gd name="connsiteY27" fmla="*/ 39143 h 235947"/>
                  <a:gd name="connsiteX28" fmla="*/ 77490 w 235530"/>
                  <a:gd name="connsiteY28" fmla="*/ 53773 h 235947"/>
                  <a:gd name="connsiteX29" fmla="*/ 83592 w 235530"/>
                  <a:gd name="connsiteY29" fmla="*/ 50603 h 235947"/>
                  <a:gd name="connsiteX30" fmla="*/ 95797 w 235530"/>
                  <a:gd name="connsiteY30" fmla="*/ 45726 h 235947"/>
                  <a:gd name="connsiteX31" fmla="*/ 102265 w 235530"/>
                  <a:gd name="connsiteY31" fmla="*/ 43654 h 235947"/>
                  <a:gd name="connsiteX32" fmla="*/ 104338 w 235530"/>
                  <a:gd name="connsiteY32" fmla="*/ 20970 h 235947"/>
                  <a:gd name="connsiteX33" fmla="*/ 131674 w 235530"/>
                  <a:gd name="connsiteY33" fmla="*/ 20970 h 235947"/>
                  <a:gd name="connsiteX34" fmla="*/ 134362 w 235530"/>
                  <a:gd name="connsiteY34" fmla="*/ 44263 h 235947"/>
                  <a:gd name="connsiteX35" fmla="*/ 140830 w 235530"/>
                  <a:gd name="connsiteY35" fmla="*/ 46336 h 235947"/>
                  <a:gd name="connsiteX36" fmla="*/ 153029 w 235530"/>
                  <a:gd name="connsiteY36" fmla="*/ 51213 h 235947"/>
                  <a:gd name="connsiteX37" fmla="*/ 159131 w 235530"/>
                  <a:gd name="connsiteY37" fmla="*/ 54383 h 235947"/>
                  <a:gd name="connsiteX38" fmla="*/ 177438 w 235530"/>
                  <a:gd name="connsiteY38" fmla="*/ 39752 h 235947"/>
                  <a:gd name="connsiteX39" fmla="*/ 196843 w 235530"/>
                  <a:gd name="connsiteY39" fmla="*/ 59016 h 235947"/>
                  <a:gd name="connsiteX40" fmla="*/ 182078 w 235530"/>
                  <a:gd name="connsiteY40" fmla="*/ 77304 h 235947"/>
                  <a:gd name="connsiteX41" fmla="*/ 185248 w 235530"/>
                  <a:gd name="connsiteY41" fmla="*/ 83406 h 235947"/>
                  <a:gd name="connsiteX42" fmla="*/ 190131 w 235530"/>
                  <a:gd name="connsiteY42" fmla="*/ 95598 h 235947"/>
                  <a:gd name="connsiteX43" fmla="*/ 192204 w 235530"/>
                  <a:gd name="connsiteY43" fmla="*/ 102182 h 235947"/>
                  <a:gd name="connsiteX44" fmla="*/ 215516 w 235530"/>
                  <a:gd name="connsiteY44" fmla="*/ 104742 h 235947"/>
                  <a:gd name="connsiteX45" fmla="*/ 215516 w 235530"/>
                  <a:gd name="connsiteY45" fmla="*/ 132059 h 235947"/>
                  <a:gd name="connsiteX46" fmla="*/ 192204 w 235530"/>
                  <a:gd name="connsiteY46" fmla="*/ 134619 h 235947"/>
                  <a:gd name="connsiteX47" fmla="*/ 189765 w 235530"/>
                  <a:gd name="connsiteY47" fmla="*/ 140715 h 235947"/>
                  <a:gd name="connsiteX48" fmla="*/ 184882 w 235530"/>
                  <a:gd name="connsiteY48" fmla="*/ 152907 h 235947"/>
                  <a:gd name="connsiteX49" fmla="*/ 181712 w 235530"/>
                  <a:gd name="connsiteY49" fmla="*/ 158881 h 235947"/>
                  <a:gd name="connsiteX50" fmla="*/ 196355 w 235530"/>
                  <a:gd name="connsiteY50" fmla="*/ 177291 h 235947"/>
                  <a:gd name="connsiteX51" fmla="*/ 177560 w 235530"/>
                  <a:gd name="connsiteY51" fmla="*/ 196073 h 235947"/>
                  <a:gd name="connsiteX52" fmla="*/ 159253 w 235530"/>
                  <a:gd name="connsiteY52" fmla="*/ 181436 h 235947"/>
                  <a:gd name="connsiteX53" fmla="*/ 153157 w 235530"/>
                  <a:gd name="connsiteY53" fmla="*/ 184491 h 235947"/>
                  <a:gd name="connsiteX54" fmla="*/ 140952 w 235530"/>
                  <a:gd name="connsiteY54" fmla="*/ 189368 h 235947"/>
                  <a:gd name="connsiteX55" fmla="*/ 134484 w 235530"/>
                  <a:gd name="connsiteY55" fmla="*/ 191440 h 235947"/>
                  <a:gd name="connsiteX56" fmla="*/ 131796 w 235530"/>
                  <a:gd name="connsiteY56" fmla="*/ 214849 h 235947"/>
                  <a:gd name="connsiteX57" fmla="*/ 104338 w 235530"/>
                  <a:gd name="connsiteY57" fmla="*/ 214849 h 235947"/>
                  <a:gd name="connsiteX58" fmla="*/ 101777 w 235530"/>
                  <a:gd name="connsiteY58" fmla="*/ 191440 h 235947"/>
                  <a:gd name="connsiteX59" fmla="*/ 95309 w 235530"/>
                  <a:gd name="connsiteY59" fmla="*/ 189489 h 235947"/>
                  <a:gd name="connsiteX60" fmla="*/ 91158 w 235530"/>
                  <a:gd name="connsiteY60" fmla="*/ 188026 h 235947"/>
                  <a:gd name="connsiteX61" fmla="*/ 76027 w 235530"/>
                  <a:gd name="connsiteY61" fmla="*/ 196195 h 235947"/>
                  <a:gd name="connsiteX62" fmla="*/ 70778 w 235530"/>
                  <a:gd name="connsiteY62" fmla="*/ 201681 h 235947"/>
                  <a:gd name="connsiteX63" fmla="*/ 73832 w 235530"/>
                  <a:gd name="connsiteY63" fmla="*/ 203266 h 235947"/>
                  <a:gd name="connsiteX64" fmla="*/ 82373 w 235530"/>
                  <a:gd name="connsiteY64" fmla="*/ 207168 h 235947"/>
                  <a:gd name="connsiteX65" fmla="*/ 85549 w 235530"/>
                  <a:gd name="connsiteY65" fmla="*/ 235947 h 235947"/>
                  <a:gd name="connsiteX66" fmla="*/ 150469 w 235530"/>
                  <a:gd name="connsiteY66" fmla="*/ 235947 h 235947"/>
                  <a:gd name="connsiteX67" fmla="*/ 153157 w 235530"/>
                  <a:gd name="connsiteY67" fmla="*/ 207046 h 235947"/>
                  <a:gd name="connsiteX68" fmla="*/ 155474 w 235530"/>
                  <a:gd name="connsiteY68" fmla="*/ 206071 h 235947"/>
                  <a:gd name="connsiteX69" fmla="*/ 178048 w 235530"/>
                  <a:gd name="connsiteY69" fmla="*/ 224237 h 235947"/>
                  <a:gd name="connsiteX70" fmla="*/ 223935 w 235530"/>
                  <a:gd name="connsiteY70" fmla="*/ 178388 h 235947"/>
                  <a:gd name="connsiteX71" fmla="*/ 205872 w 235530"/>
                  <a:gd name="connsiteY71" fmla="*/ 155711 h 235947"/>
                  <a:gd name="connsiteX72" fmla="*/ 206847 w 235530"/>
                  <a:gd name="connsiteY72" fmla="*/ 153517 h 235947"/>
                  <a:gd name="connsiteX73" fmla="*/ 235530 w 235530"/>
                  <a:gd name="connsiteY73" fmla="*/ 150347 h 235947"/>
                  <a:gd name="connsiteX74" fmla="*/ 235530 w 235530"/>
                  <a:gd name="connsiteY74" fmla="*/ 85479 h 235947"/>
                  <a:gd name="connsiteX75" fmla="*/ 206847 w 235530"/>
                  <a:gd name="connsiteY75" fmla="*/ 82309 h 235947"/>
                  <a:gd name="connsiteX76" fmla="*/ 206359 w 235530"/>
                  <a:gd name="connsiteY76" fmla="*/ 79742 h 23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35530" h="235947">
                    <a:moveTo>
                      <a:pt x="206359" y="79742"/>
                    </a:moveTo>
                    <a:lnTo>
                      <a:pt x="224423" y="57187"/>
                    </a:lnTo>
                    <a:lnTo>
                      <a:pt x="178536" y="11339"/>
                    </a:lnTo>
                    <a:lnTo>
                      <a:pt x="155961" y="29389"/>
                    </a:lnTo>
                    <a:lnTo>
                      <a:pt x="153157" y="28773"/>
                    </a:lnTo>
                    <a:lnTo>
                      <a:pt x="149981" y="0"/>
                    </a:lnTo>
                    <a:lnTo>
                      <a:pt x="85549" y="0"/>
                    </a:lnTo>
                    <a:lnTo>
                      <a:pt x="82373" y="28773"/>
                    </a:lnTo>
                    <a:lnTo>
                      <a:pt x="80178" y="29633"/>
                    </a:lnTo>
                    <a:lnTo>
                      <a:pt x="57604" y="11583"/>
                    </a:lnTo>
                    <a:lnTo>
                      <a:pt x="11717" y="57431"/>
                    </a:lnTo>
                    <a:lnTo>
                      <a:pt x="29774" y="79742"/>
                    </a:lnTo>
                    <a:cubicBezTo>
                      <a:pt x="29774" y="80474"/>
                      <a:pt x="29165" y="81334"/>
                      <a:pt x="28799" y="82065"/>
                    </a:cubicBezTo>
                    <a:lnTo>
                      <a:pt x="0" y="85235"/>
                    </a:lnTo>
                    <a:lnTo>
                      <a:pt x="0" y="150103"/>
                    </a:lnTo>
                    <a:lnTo>
                      <a:pt x="28799" y="153273"/>
                    </a:lnTo>
                    <a:cubicBezTo>
                      <a:pt x="29896" y="155833"/>
                      <a:pt x="31000" y="158515"/>
                      <a:pt x="32341" y="160954"/>
                    </a:cubicBezTo>
                    <a:lnTo>
                      <a:pt x="37224" y="155833"/>
                    </a:lnTo>
                    <a:cubicBezTo>
                      <a:pt x="41164" y="150180"/>
                      <a:pt x="43949" y="143795"/>
                      <a:pt x="45399" y="137057"/>
                    </a:cubicBezTo>
                    <a:lnTo>
                      <a:pt x="44424" y="133888"/>
                    </a:lnTo>
                    <a:lnTo>
                      <a:pt x="20989" y="131321"/>
                    </a:lnTo>
                    <a:lnTo>
                      <a:pt x="20989" y="104132"/>
                    </a:lnTo>
                    <a:lnTo>
                      <a:pt x="44424" y="101572"/>
                    </a:lnTo>
                    <a:lnTo>
                      <a:pt x="46496" y="94989"/>
                    </a:lnTo>
                    <a:cubicBezTo>
                      <a:pt x="47735" y="90779"/>
                      <a:pt x="49371" y="86698"/>
                      <a:pt x="51380" y="82797"/>
                    </a:cubicBezTo>
                    <a:lnTo>
                      <a:pt x="54428" y="76694"/>
                    </a:lnTo>
                    <a:lnTo>
                      <a:pt x="39784" y="58406"/>
                    </a:lnTo>
                    <a:lnTo>
                      <a:pt x="59067" y="39143"/>
                    </a:lnTo>
                    <a:lnTo>
                      <a:pt x="77490" y="53773"/>
                    </a:lnTo>
                    <a:lnTo>
                      <a:pt x="83592" y="50603"/>
                    </a:lnTo>
                    <a:cubicBezTo>
                      <a:pt x="87513" y="48627"/>
                      <a:pt x="91594" y="46997"/>
                      <a:pt x="95797" y="45726"/>
                    </a:cubicBezTo>
                    <a:lnTo>
                      <a:pt x="102265" y="43654"/>
                    </a:lnTo>
                    <a:lnTo>
                      <a:pt x="104338" y="20970"/>
                    </a:lnTo>
                    <a:lnTo>
                      <a:pt x="131674" y="20970"/>
                    </a:lnTo>
                    <a:lnTo>
                      <a:pt x="134362" y="44263"/>
                    </a:lnTo>
                    <a:lnTo>
                      <a:pt x="140830" y="46336"/>
                    </a:lnTo>
                    <a:cubicBezTo>
                      <a:pt x="145021" y="47632"/>
                      <a:pt x="149102" y="49262"/>
                      <a:pt x="153029" y="51213"/>
                    </a:cubicBezTo>
                    <a:lnTo>
                      <a:pt x="159131" y="54383"/>
                    </a:lnTo>
                    <a:lnTo>
                      <a:pt x="177438" y="39752"/>
                    </a:lnTo>
                    <a:lnTo>
                      <a:pt x="196843" y="59016"/>
                    </a:lnTo>
                    <a:lnTo>
                      <a:pt x="182078" y="77304"/>
                    </a:lnTo>
                    <a:lnTo>
                      <a:pt x="185248" y="83406"/>
                    </a:lnTo>
                    <a:cubicBezTo>
                      <a:pt x="187199" y="87333"/>
                      <a:pt x="188835" y="91408"/>
                      <a:pt x="190131" y="95598"/>
                    </a:cubicBezTo>
                    <a:lnTo>
                      <a:pt x="192204" y="102182"/>
                    </a:lnTo>
                    <a:lnTo>
                      <a:pt x="215516" y="104742"/>
                    </a:lnTo>
                    <a:lnTo>
                      <a:pt x="215516" y="132059"/>
                    </a:lnTo>
                    <a:lnTo>
                      <a:pt x="192204" y="134619"/>
                    </a:lnTo>
                    <a:lnTo>
                      <a:pt x="189765" y="140715"/>
                    </a:lnTo>
                    <a:cubicBezTo>
                      <a:pt x="188463" y="144899"/>
                      <a:pt x="186826" y="148980"/>
                      <a:pt x="184882" y="152907"/>
                    </a:cubicBezTo>
                    <a:lnTo>
                      <a:pt x="181712" y="158881"/>
                    </a:lnTo>
                    <a:lnTo>
                      <a:pt x="196355" y="177291"/>
                    </a:lnTo>
                    <a:lnTo>
                      <a:pt x="177560" y="196073"/>
                    </a:lnTo>
                    <a:lnTo>
                      <a:pt x="159253" y="181436"/>
                    </a:lnTo>
                    <a:lnTo>
                      <a:pt x="153157" y="184491"/>
                    </a:lnTo>
                    <a:cubicBezTo>
                      <a:pt x="149249" y="186493"/>
                      <a:pt x="145162" y="188123"/>
                      <a:pt x="140952" y="189368"/>
                    </a:cubicBezTo>
                    <a:lnTo>
                      <a:pt x="134484" y="191440"/>
                    </a:lnTo>
                    <a:lnTo>
                      <a:pt x="131796" y="214849"/>
                    </a:lnTo>
                    <a:lnTo>
                      <a:pt x="104338" y="214849"/>
                    </a:lnTo>
                    <a:lnTo>
                      <a:pt x="101777" y="191440"/>
                    </a:lnTo>
                    <a:lnTo>
                      <a:pt x="95309" y="189489"/>
                    </a:lnTo>
                    <a:cubicBezTo>
                      <a:pt x="93904" y="189072"/>
                      <a:pt x="92518" y="188585"/>
                      <a:pt x="91158" y="188026"/>
                    </a:cubicBezTo>
                    <a:cubicBezTo>
                      <a:pt x="85504" y="189412"/>
                      <a:pt x="80294" y="192223"/>
                      <a:pt x="76027" y="196195"/>
                    </a:cubicBezTo>
                    <a:lnTo>
                      <a:pt x="70778" y="201681"/>
                    </a:lnTo>
                    <a:lnTo>
                      <a:pt x="73832" y="203266"/>
                    </a:lnTo>
                    <a:cubicBezTo>
                      <a:pt x="76598" y="204742"/>
                      <a:pt x="79447" y="206045"/>
                      <a:pt x="82373" y="207168"/>
                    </a:cubicBezTo>
                    <a:lnTo>
                      <a:pt x="85549" y="235947"/>
                    </a:lnTo>
                    <a:lnTo>
                      <a:pt x="150469" y="235947"/>
                    </a:lnTo>
                    <a:lnTo>
                      <a:pt x="153157" y="207046"/>
                    </a:lnTo>
                    <a:lnTo>
                      <a:pt x="155474" y="206071"/>
                    </a:lnTo>
                    <a:lnTo>
                      <a:pt x="178048" y="224237"/>
                    </a:lnTo>
                    <a:lnTo>
                      <a:pt x="223935" y="178388"/>
                    </a:lnTo>
                    <a:lnTo>
                      <a:pt x="205872" y="155711"/>
                    </a:lnTo>
                    <a:lnTo>
                      <a:pt x="206847" y="153517"/>
                    </a:lnTo>
                    <a:lnTo>
                      <a:pt x="235530" y="150347"/>
                    </a:lnTo>
                    <a:lnTo>
                      <a:pt x="235530" y="85479"/>
                    </a:lnTo>
                    <a:lnTo>
                      <a:pt x="206847" y="82309"/>
                    </a:lnTo>
                    <a:cubicBezTo>
                      <a:pt x="206969" y="81577"/>
                      <a:pt x="206725" y="80724"/>
                      <a:pt x="206359" y="79742"/>
                    </a:cubicBezTo>
                    <a:close/>
                  </a:path>
                </a:pathLst>
              </a:custGeom>
              <a:solidFill>
                <a:srgbClr val="2D5967"/>
              </a:solidFill>
              <a:ln w="641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0C4E5B2B-A3F8-4465-B942-313C4045F3C9}"/>
                  </a:ext>
                </a:extLst>
              </p:cNvPr>
              <p:cNvSpPr/>
              <p:nvPr/>
            </p:nvSpPr>
            <p:spPr>
              <a:xfrm>
                <a:off x="1224955" y="3939848"/>
                <a:ext cx="201578" cy="204564"/>
              </a:xfrm>
              <a:custGeom>
                <a:avLst/>
                <a:gdLst>
                  <a:gd name="connsiteX0" fmla="*/ 114938 w 201578"/>
                  <a:gd name="connsiteY0" fmla="*/ 104057 h 204564"/>
                  <a:gd name="connsiteX1" fmla="*/ 121529 w 201578"/>
                  <a:gd name="connsiteY1" fmla="*/ 97230 h 204564"/>
                  <a:gd name="connsiteX2" fmla="*/ 164971 w 201578"/>
                  <a:gd name="connsiteY2" fmla="*/ 81618 h 204564"/>
                  <a:gd name="connsiteX3" fmla="*/ 189611 w 201578"/>
                  <a:gd name="connsiteY3" fmla="*/ 70067 h 204564"/>
                  <a:gd name="connsiteX4" fmla="*/ 201579 w 201578"/>
                  <a:gd name="connsiteY4" fmla="*/ 45651 h 204564"/>
                  <a:gd name="connsiteX5" fmla="*/ 177175 w 201578"/>
                  <a:gd name="connsiteY5" fmla="*/ 62111 h 204564"/>
                  <a:gd name="connsiteX6" fmla="*/ 169122 w 201578"/>
                  <a:gd name="connsiteY6" fmla="*/ 64549 h 204564"/>
                  <a:gd name="connsiteX7" fmla="*/ 163508 w 201578"/>
                  <a:gd name="connsiteY7" fmla="*/ 63330 h 204564"/>
                  <a:gd name="connsiteX8" fmla="*/ 149596 w 201578"/>
                  <a:gd name="connsiteY8" fmla="*/ 48212 h 204564"/>
                  <a:gd name="connsiteX9" fmla="*/ 142640 w 201578"/>
                  <a:gd name="connsiteY9" fmla="*/ 31624 h 204564"/>
                  <a:gd name="connsiteX10" fmla="*/ 144411 w 201578"/>
                  <a:gd name="connsiteY10" fmla="*/ 24707 h 204564"/>
                  <a:gd name="connsiteX11" fmla="*/ 149230 w 201578"/>
                  <a:gd name="connsiteY11" fmla="*/ 19432 h 204564"/>
                  <a:gd name="connsiteX12" fmla="*/ 175347 w 201578"/>
                  <a:gd name="connsiteY12" fmla="*/ 1998 h 204564"/>
                  <a:gd name="connsiteX13" fmla="*/ 162410 w 201578"/>
                  <a:gd name="connsiteY13" fmla="*/ 47 h 204564"/>
                  <a:gd name="connsiteX14" fmla="*/ 132508 w 201578"/>
                  <a:gd name="connsiteY14" fmla="*/ 10166 h 204564"/>
                  <a:gd name="connsiteX15" fmla="*/ 120303 w 201578"/>
                  <a:gd name="connsiteY15" fmla="*/ 40409 h 204564"/>
                  <a:gd name="connsiteX16" fmla="*/ 105904 w 201578"/>
                  <a:gd name="connsiteY16" fmla="*/ 79423 h 204564"/>
                  <a:gd name="connsiteX17" fmla="*/ 100051 w 201578"/>
                  <a:gd name="connsiteY17" fmla="*/ 85641 h 204564"/>
                  <a:gd name="connsiteX18" fmla="*/ 98460 w 201578"/>
                  <a:gd name="connsiteY18" fmla="*/ 87354 h 204564"/>
                  <a:gd name="connsiteX19" fmla="*/ 36345 w 201578"/>
                  <a:gd name="connsiteY19" fmla="*/ 150759 h 204564"/>
                  <a:gd name="connsiteX20" fmla="*/ 29389 w 201578"/>
                  <a:gd name="connsiteY20" fmla="*/ 157953 h 204564"/>
                  <a:gd name="connsiteX21" fmla="*/ 27073 w 201578"/>
                  <a:gd name="connsiteY21" fmla="*/ 158684 h 204564"/>
                  <a:gd name="connsiteX22" fmla="*/ 25122 w 201578"/>
                  <a:gd name="connsiteY22" fmla="*/ 158684 h 204564"/>
                  <a:gd name="connsiteX23" fmla="*/ 22799 w 201578"/>
                  <a:gd name="connsiteY23" fmla="*/ 158684 h 204564"/>
                  <a:gd name="connsiteX24" fmla="*/ 13957 w 201578"/>
                  <a:gd name="connsiteY24" fmla="*/ 160468 h 204564"/>
                  <a:gd name="connsiteX25" fmla="*/ 6571 w 201578"/>
                  <a:gd name="connsiteY25" fmla="*/ 165634 h 204564"/>
                  <a:gd name="connsiteX26" fmla="*/ 0 w 201578"/>
                  <a:gd name="connsiteY26" fmla="*/ 181791 h 204564"/>
                  <a:gd name="connsiteX27" fmla="*/ 6571 w 201578"/>
                  <a:gd name="connsiteY27" fmla="*/ 197949 h 204564"/>
                  <a:gd name="connsiteX28" fmla="*/ 13873 w 201578"/>
                  <a:gd name="connsiteY28" fmla="*/ 202845 h 204564"/>
                  <a:gd name="connsiteX29" fmla="*/ 22497 w 201578"/>
                  <a:gd name="connsiteY29" fmla="*/ 204564 h 204564"/>
                  <a:gd name="connsiteX30" fmla="*/ 31122 w 201578"/>
                  <a:gd name="connsiteY30" fmla="*/ 202845 h 204564"/>
                  <a:gd name="connsiteX31" fmla="*/ 38418 w 201578"/>
                  <a:gd name="connsiteY31" fmla="*/ 197949 h 204564"/>
                  <a:gd name="connsiteX32" fmla="*/ 43673 w 201578"/>
                  <a:gd name="connsiteY32" fmla="*/ 189016 h 204564"/>
                  <a:gd name="connsiteX33" fmla="*/ 44398 w 201578"/>
                  <a:gd name="connsiteY33" fmla="*/ 178679 h 204564"/>
                  <a:gd name="connsiteX34" fmla="*/ 44398 w 201578"/>
                  <a:gd name="connsiteY34" fmla="*/ 176850 h 204564"/>
                  <a:gd name="connsiteX35" fmla="*/ 45746 w 201578"/>
                  <a:gd name="connsiteY35" fmla="*/ 175387 h 204564"/>
                  <a:gd name="connsiteX36" fmla="*/ 52580 w 201578"/>
                  <a:gd name="connsiteY36" fmla="*/ 168438 h 204564"/>
                  <a:gd name="connsiteX37" fmla="*/ 114938 w 201578"/>
                  <a:gd name="connsiteY37" fmla="*/ 104057 h 204564"/>
                  <a:gd name="connsiteX38" fmla="*/ 31584 w 201578"/>
                  <a:gd name="connsiteY38" fmla="*/ 187945 h 204564"/>
                  <a:gd name="connsiteX39" fmla="*/ 21946 w 201578"/>
                  <a:gd name="connsiteY39" fmla="*/ 191975 h 204564"/>
                  <a:gd name="connsiteX40" fmla="*/ 13527 w 201578"/>
                  <a:gd name="connsiteY40" fmla="*/ 185628 h 204564"/>
                  <a:gd name="connsiteX41" fmla="*/ 14868 w 201578"/>
                  <a:gd name="connsiteY41" fmla="*/ 175265 h 204564"/>
                  <a:gd name="connsiteX42" fmla="*/ 24628 w 201578"/>
                  <a:gd name="connsiteY42" fmla="*/ 171120 h 204564"/>
                  <a:gd name="connsiteX43" fmla="*/ 32931 w 201578"/>
                  <a:gd name="connsiteY43" fmla="*/ 177582 h 204564"/>
                  <a:gd name="connsiteX44" fmla="*/ 31584 w 201578"/>
                  <a:gd name="connsiteY44" fmla="*/ 187945 h 20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01578" h="204564">
                    <a:moveTo>
                      <a:pt x="114938" y="104057"/>
                    </a:moveTo>
                    <a:lnTo>
                      <a:pt x="121529" y="97230"/>
                    </a:lnTo>
                    <a:cubicBezTo>
                      <a:pt x="133631" y="86931"/>
                      <a:pt x="149076" y="81387"/>
                      <a:pt x="164971" y="81618"/>
                    </a:cubicBezTo>
                    <a:cubicBezTo>
                      <a:pt x="174262" y="80687"/>
                      <a:pt x="182951" y="76613"/>
                      <a:pt x="189611" y="70067"/>
                    </a:cubicBezTo>
                    <a:cubicBezTo>
                      <a:pt x="196266" y="63529"/>
                      <a:pt x="200488" y="54911"/>
                      <a:pt x="201579" y="45651"/>
                    </a:cubicBezTo>
                    <a:lnTo>
                      <a:pt x="177175" y="62111"/>
                    </a:lnTo>
                    <a:cubicBezTo>
                      <a:pt x="174808" y="63734"/>
                      <a:pt x="171991" y="64587"/>
                      <a:pt x="169122" y="64549"/>
                    </a:cubicBezTo>
                    <a:cubicBezTo>
                      <a:pt x="167184" y="64523"/>
                      <a:pt x="165279" y="64106"/>
                      <a:pt x="163508" y="63330"/>
                    </a:cubicBezTo>
                    <a:cubicBezTo>
                      <a:pt x="157476" y="59768"/>
                      <a:pt x="152637" y="54513"/>
                      <a:pt x="149596" y="48212"/>
                    </a:cubicBezTo>
                    <a:cubicBezTo>
                      <a:pt x="146022" y="43296"/>
                      <a:pt x="143635" y="37617"/>
                      <a:pt x="142640" y="31624"/>
                    </a:cubicBezTo>
                    <a:cubicBezTo>
                      <a:pt x="142653" y="29211"/>
                      <a:pt x="143262" y="26837"/>
                      <a:pt x="144411" y="24707"/>
                    </a:cubicBezTo>
                    <a:cubicBezTo>
                      <a:pt x="145560" y="22583"/>
                      <a:pt x="147215" y="20773"/>
                      <a:pt x="149230" y="19432"/>
                    </a:cubicBezTo>
                    <a:lnTo>
                      <a:pt x="175347" y="1998"/>
                    </a:lnTo>
                    <a:cubicBezTo>
                      <a:pt x="171169" y="624"/>
                      <a:pt x="166799" y="-36"/>
                      <a:pt x="162410" y="47"/>
                    </a:cubicBezTo>
                    <a:cubicBezTo>
                      <a:pt x="151521" y="-460"/>
                      <a:pt x="140850" y="3153"/>
                      <a:pt x="132508" y="10166"/>
                    </a:cubicBezTo>
                    <a:cubicBezTo>
                      <a:pt x="125173" y="18598"/>
                      <a:pt x="120880" y="29250"/>
                      <a:pt x="120303" y="40409"/>
                    </a:cubicBezTo>
                    <a:cubicBezTo>
                      <a:pt x="119385" y="54532"/>
                      <a:pt x="114380" y="68085"/>
                      <a:pt x="105904" y="79423"/>
                    </a:cubicBezTo>
                    <a:lnTo>
                      <a:pt x="100051" y="85641"/>
                    </a:lnTo>
                    <a:lnTo>
                      <a:pt x="98460" y="87354"/>
                    </a:lnTo>
                    <a:cubicBezTo>
                      <a:pt x="79421" y="107349"/>
                      <a:pt x="49647" y="136732"/>
                      <a:pt x="36345" y="150759"/>
                    </a:cubicBezTo>
                    <a:lnTo>
                      <a:pt x="29389" y="157953"/>
                    </a:lnTo>
                    <a:lnTo>
                      <a:pt x="27073" y="158684"/>
                    </a:lnTo>
                    <a:lnTo>
                      <a:pt x="25122" y="158684"/>
                    </a:lnTo>
                    <a:lnTo>
                      <a:pt x="22799" y="158684"/>
                    </a:lnTo>
                    <a:cubicBezTo>
                      <a:pt x="19764" y="158665"/>
                      <a:pt x="16754" y="159274"/>
                      <a:pt x="13957" y="160468"/>
                    </a:cubicBezTo>
                    <a:cubicBezTo>
                      <a:pt x="11165" y="161661"/>
                      <a:pt x="8650" y="163420"/>
                      <a:pt x="6571" y="165634"/>
                    </a:cubicBezTo>
                    <a:cubicBezTo>
                      <a:pt x="2355" y="169958"/>
                      <a:pt x="0" y="175753"/>
                      <a:pt x="0" y="181791"/>
                    </a:cubicBezTo>
                    <a:cubicBezTo>
                      <a:pt x="0" y="187823"/>
                      <a:pt x="2355" y="193624"/>
                      <a:pt x="6571" y="197949"/>
                    </a:cubicBezTo>
                    <a:cubicBezTo>
                      <a:pt x="8656" y="200047"/>
                      <a:pt x="11140" y="201709"/>
                      <a:pt x="13873" y="202845"/>
                    </a:cubicBezTo>
                    <a:cubicBezTo>
                      <a:pt x="16607" y="203980"/>
                      <a:pt x="19533" y="204564"/>
                      <a:pt x="22497" y="204564"/>
                    </a:cubicBezTo>
                    <a:cubicBezTo>
                      <a:pt x="25456" y="204564"/>
                      <a:pt x="28388" y="203980"/>
                      <a:pt x="31122" y="202845"/>
                    </a:cubicBezTo>
                    <a:cubicBezTo>
                      <a:pt x="33855" y="201709"/>
                      <a:pt x="36332" y="200047"/>
                      <a:pt x="38418" y="197949"/>
                    </a:cubicBezTo>
                    <a:cubicBezTo>
                      <a:pt x="40837" y="195414"/>
                      <a:pt x="42633" y="192360"/>
                      <a:pt x="43673" y="189016"/>
                    </a:cubicBezTo>
                    <a:cubicBezTo>
                      <a:pt x="44713" y="185673"/>
                      <a:pt x="44956" y="182138"/>
                      <a:pt x="44398" y="178679"/>
                    </a:cubicBezTo>
                    <a:lnTo>
                      <a:pt x="44398" y="176850"/>
                    </a:lnTo>
                    <a:lnTo>
                      <a:pt x="45746" y="175387"/>
                    </a:lnTo>
                    <a:lnTo>
                      <a:pt x="52580" y="168438"/>
                    </a:lnTo>
                    <a:cubicBezTo>
                      <a:pt x="65882" y="154417"/>
                      <a:pt x="96022" y="123931"/>
                      <a:pt x="114938" y="104057"/>
                    </a:cubicBezTo>
                    <a:close/>
                    <a:moveTo>
                      <a:pt x="31584" y="187945"/>
                    </a:moveTo>
                    <a:lnTo>
                      <a:pt x="21946" y="191975"/>
                    </a:lnTo>
                    <a:lnTo>
                      <a:pt x="13527" y="185628"/>
                    </a:lnTo>
                    <a:lnTo>
                      <a:pt x="14868" y="175265"/>
                    </a:lnTo>
                    <a:lnTo>
                      <a:pt x="24628" y="171120"/>
                    </a:lnTo>
                    <a:lnTo>
                      <a:pt x="32931" y="177582"/>
                    </a:lnTo>
                    <a:lnTo>
                      <a:pt x="31584" y="187945"/>
                    </a:lnTo>
                    <a:close/>
                  </a:path>
                </a:pathLst>
              </a:custGeom>
              <a:solidFill>
                <a:srgbClr val="2D5967"/>
              </a:solidFill>
              <a:ln w="6417"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575BDE99-3FD0-499F-A4CC-7B551F30C16D}"/>
                  </a:ext>
                </a:extLst>
              </p:cNvPr>
              <p:cNvSpPr/>
              <p:nvPr/>
            </p:nvSpPr>
            <p:spPr>
              <a:xfrm>
                <a:off x="1386878" y="3957323"/>
                <a:ext cx="26232" cy="30242"/>
              </a:xfrm>
              <a:custGeom>
                <a:avLst/>
                <a:gdLst>
                  <a:gd name="connsiteX0" fmla="*/ 15984 w 26232"/>
                  <a:gd name="connsiteY0" fmla="*/ 1585 h 30242"/>
                  <a:gd name="connsiteX1" fmla="*/ 13180 w 26232"/>
                  <a:gd name="connsiteY1" fmla="*/ 0 h 30242"/>
                  <a:gd name="connsiteX2" fmla="*/ 0 w 26232"/>
                  <a:gd name="connsiteY2" fmla="*/ 7437 h 30242"/>
                  <a:gd name="connsiteX3" fmla="*/ 0 w 26232"/>
                  <a:gd name="connsiteY3" fmla="*/ 12314 h 30242"/>
                  <a:gd name="connsiteX4" fmla="*/ 0 w 26232"/>
                  <a:gd name="connsiteY4" fmla="*/ 19392 h 30242"/>
                  <a:gd name="connsiteX5" fmla="*/ 0 w 26232"/>
                  <a:gd name="connsiteY5" fmla="*/ 22562 h 30242"/>
                  <a:gd name="connsiteX6" fmla="*/ 2811 w 26232"/>
                  <a:gd name="connsiteY6" fmla="*/ 24268 h 30242"/>
                  <a:gd name="connsiteX7" fmla="*/ 10614 w 26232"/>
                  <a:gd name="connsiteY7" fmla="*/ 28779 h 30242"/>
                  <a:gd name="connsiteX8" fmla="*/ 13058 w 26232"/>
                  <a:gd name="connsiteY8" fmla="*/ 30242 h 30242"/>
                  <a:gd name="connsiteX9" fmla="*/ 26110 w 26232"/>
                  <a:gd name="connsiteY9" fmla="*/ 22683 h 30242"/>
                  <a:gd name="connsiteX10" fmla="*/ 26232 w 26232"/>
                  <a:gd name="connsiteY10" fmla="*/ 18294 h 30242"/>
                  <a:gd name="connsiteX11" fmla="*/ 26232 w 26232"/>
                  <a:gd name="connsiteY11" fmla="*/ 7559 h 30242"/>
                  <a:gd name="connsiteX12" fmla="*/ 15984 w 26232"/>
                  <a:gd name="connsiteY12" fmla="*/ 1585 h 3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32" h="30242">
                    <a:moveTo>
                      <a:pt x="15984" y="1585"/>
                    </a:moveTo>
                    <a:lnTo>
                      <a:pt x="13180" y="0"/>
                    </a:lnTo>
                    <a:lnTo>
                      <a:pt x="0" y="7437"/>
                    </a:lnTo>
                    <a:lnTo>
                      <a:pt x="0" y="12314"/>
                    </a:lnTo>
                    <a:lnTo>
                      <a:pt x="0" y="19392"/>
                    </a:lnTo>
                    <a:lnTo>
                      <a:pt x="0" y="22562"/>
                    </a:lnTo>
                    <a:lnTo>
                      <a:pt x="2811" y="24268"/>
                    </a:lnTo>
                    <a:lnTo>
                      <a:pt x="10614" y="28779"/>
                    </a:lnTo>
                    <a:lnTo>
                      <a:pt x="13058" y="30242"/>
                    </a:lnTo>
                    <a:lnTo>
                      <a:pt x="26110" y="22683"/>
                    </a:lnTo>
                    <a:lnTo>
                      <a:pt x="26232" y="18294"/>
                    </a:lnTo>
                    <a:lnTo>
                      <a:pt x="26232" y="7559"/>
                    </a:lnTo>
                    <a:lnTo>
                      <a:pt x="15984" y="1585"/>
                    </a:lnTo>
                    <a:close/>
                  </a:path>
                </a:pathLst>
              </a:custGeom>
              <a:solidFill>
                <a:srgbClr val="2D5967"/>
              </a:solidFill>
              <a:ln w="6417"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2956EFDD-B9F5-4384-A6E8-ABB33F59C6FE}"/>
                  </a:ext>
                </a:extLst>
              </p:cNvPr>
              <p:cNvSpPr/>
              <p:nvPr/>
            </p:nvSpPr>
            <p:spPr>
              <a:xfrm>
                <a:off x="1417390" y="4089991"/>
                <a:ext cx="106776" cy="107180"/>
              </a:xfrm>
              <a:custGeom>
                <a:avLst/>
                <a:gdLst>
                  <a:gd name="connsiteX0" fmla="*/ 36852 w 106776"/>
                  <a:gd name="connsiteY0" fmla="*/ 1097 h 107180"/>
                  <a:gd name="connsiteX1" fmla="*/ 30140 w 106776"/>
                  <a:gd name="connsiteY1" fmla="*/ 3779 h 107180"/>
                  <a:gd name="connsiteX2" fmla="*/ 27702 w 106776"/>
                  <a:gd name="connsiteY2" fmla="*/ 4755 h 107180"/>
                  <a:gd name="connsiteX3" fmla="*/ 29408 w 106776"/>
                  <a:gd name="connsiteY3" fmla="*/ 10729 h 107180"/>
                  <a:gd name="connsiteX4" fmla="*/ 31359 w 106776"/>
                  <a:gd name="connsiteY4" fmla="*/ 17922 h 107180"/>
                  <a:gd name="connsiteX5" fmla="*/ 19154 w 106776"/>
                  <a:gd name="connsiteY5" fmla="*/ 30121 h 107180"/>
                  <a:gd name="connsiteX6" fmla="*/ 5486 w 106776"/>
                  <a:gd name="connsiteY6" fmla="*/ 26097 h 107180"/>
                  <a:gd name="connsiteX7" fmla="*/ 732 w 106776"/>
                  <a:gd name="connsiteY7" fmla="*/ 37314 h 107180"/>
                  <a:gd name="connsiteX8" fmla="*/ 12936 w 106776"/>
                  <a:gd name="connsiteY8" fmla="*/ 44019 h 107180"/>
                  <a:gd name="connsiteX9" fmla="*/ 12198 w 106776"/>
                  <a:gd name="connsiteY9" fmla="*/ 59138 h 107180"/>
                  <a:gd name="connsiteX10" fmla="*/ 12198 w 106776"/>
                  <a:gd name="connsiteY10" fmla="*/ 61698 h 107180"/>
                  <a:gd name="connsiteX11" fmla="*/ 0 w 106776"/>
                  <a:gd name="connsiteY11" fmla="*/ 68038 h 107180"/>
                  <a:gd name="connsiteX12" fmla="*/ 4511 w 106776"/>
                  <a:gd name="connsiteY12" fmla="*/ 79383 h 107180"/>
                  <a:gd name="connsiteX13" fmla="*/ 17691 w 106776"/>
                  <a:gd name="connsiteY13" fmla="*/ 75603 h 107180"/>
                  <a:gd name="connsiteX14" fmla="*/ 27945 w 106776"/>
                  <a:gd name="connsiteY14" fmla="*/ 86820 h 107180"/>
                  <a:gd name="connsiteX15" fmla="*/ 30018 w 106776"/>
                  <a:gd name="connsiteY15" fmla="*/ 88283 h 107180"/>
                  <a:gd name="connsiteX16" fmla="*/ 25988 w 106776"/>
                  <a:gd name="connsiteY16" fmla="*/ 101328 h 107180"/>
                  <a:gd name="connsiteX17" fmla="*/ 37218 w 106776"/>
                  <a:gd name="connsiteY17" fmla="*/ 106083 h 107180"/>
                  <a:gd name="connsiteX18" fmla="*/ 43808 w 106776"/>
                  <a:gd name="connsiteY18" fmla="*/ 93891 h 107180"/>
                  <a:gd name="connsiteX19" fmla="*/ 53202 w 106776"/>
                  <a:gd name="connsiteY19" fmla="*/ 94989 h 107180"/>
                  <a:gd name="connsiteX20" fmla="*/ 59061 w 106776"/>
                  <a:gd name="connsiteY20" fmla="*/ 94989 h 107180"/>
                  <a:gd name="connsiteX21" fmla="*/ 61505 w 106776"/>
                  <a:gd name="connsiteY21" fmla="*/ 94989 h 107180"/>
                  <a:gd name="connsiteX22" fmla="*/ 67852 w 106776"/>
                  <a:gd name="connsiteY22" fmla="*/ 107181 h 107180"/>
                  <a:gd name="connsiteX23" fmla="*/ 79197 w 106776"/>
                  <a:gd name="connsiteY23" fmla="*/ 102669 h 107180"/>
                  <a:gd name="connsiteX24" fmla="*/ 75539 w 106776"/>
                  <a:gd name="connsiteY24" fmla="*/ 89502 h 107180"/>
                  <a:gd name="connsiteX25" fmla="*/ 86762 w 106776"/>
                  <a:gd name="connsiteY25" fmla="*/ 79261 h 107180"/>
                  <a:gd name="connsiteX26" fmla="*/ 88110 w 106776"/>
                  <a:gd name="connsiteY26" fmla="*/ 77188 h 107180"/>
                  <a:gd name="connsiteX27" fmla="*/ 101290 w 106776"/>
                  <a:gd name="connsiteY27" fmla="*/ 81333 h 107180"/>
                  <a:gd name="connsiteX28" fmla="*/ 106045 w 106776"/>
                  <a:gd name="connsiteY28" fmla="*/ 70110 h 107180"/>
                  <a:gd name="connsiteX29" fmla="*/ 93840 w 106776"/>
                  <a:gd name="connsiteY29" fmla="*/ 63405 h 107180"/>
                  <a:gd name="connsiteX30" fmla="*/ 94578 w 106776"/>
                  <a:gd name="connsiteY30" fmla="*/ 48287 h 107180"/>
                  <a:gd name="connsiteX31" fmla="*/ 94578 w 106776"/>
                  <a:gd name="connsiteY31" fmla="*/ 45726 h 107180"/>
                  <a:gd name="connsiteX32" fmla="*/ 106776 w 106776"/>
                  <a:gd name="connsiteY32" fmla="*/ 39387 h 107180"/>
                  <a:gd name="connsiteX33" fmla="*/ 102265 w 106776"/>
                  <a:gd name="connsiteY33" fmla="*/ 28048 h 107180"/>
                  <a:gd name="connsiteX34" fmla="*/ 89085 w 106776"/>
                  <a:gd name="connsiteY34" fmla="*/ 31827 h 107180"/>
                  <a:gd name="connsiteX35" fmla="*/ 76880 w 106776"/>
                  <a:gd name="connsiteY35" fmla="*/ 19629 h 107180"/>
                  <a:gd name="connsiteX36" fmla="*/ 81032 w 106776"/>
                  <a:gd name="connsiteY36" fmla="*/ 6584 h 107180"/>
                  <a:gd name="connsiteX37" fmla="*/ 69802 w 106776"/>
                  <a:gd name="connsiteY37" fmla="*/ 1707 h 107180"/>
                  <a:gd name="connsiteX38" fmla="*/ 63212 w 106776"/>
                  <a:gd name="connsiteY38" fmla="*/ 13899 h 107180"/>
                  <a:gd name="connsiteX39" fmla="*/ 47838 w 106776"/>
                  <a:gd name="connsiteY39" fmla="*/ 12192 h 107180"/>
                  <a:gd name="connsiteX40" fmla="*/ 45393 w 106776"/>
                  <a:gd name="connsiteY40" fmla="*/ 12192 h 107180"/>
                  <a:gd name="connsiteX41" fmla="*/ 41369 w 106776"/>
                  <a:gd name="connsiteY41" fmla="*/ 4511 h 107180"/>
                  <a:gd name="connsiteX42" fmla="*/ 39046 w 106776"/>
                  <a:gd name="connsiteY42" fmla="*/ 0 h 107180"/>
                  <a:gd name="connsiteX43" fmla="*/ 36852 w 106776"/>
                  <a:gd name="connsiteY43" fmla="*/ 1097 h 107180"/>
                  <a:gd name="connsiteX44" fmla="*/ 50764 w 106776"/>
                  <a:gd name="connsiteY44" fmla="*/ 32681 h 107180"/>
                  <a:gd name="connsiteX45" fmla="*/ 66280 w 106776"/>
                  <a:gd name="connsiteY45" fmla="*/ 36691 h 107180"/>
                  <a:gd name="connsiteX46" fmla="*/ 74442 w 106776"/>
                  <a:gd name="connsiteY46" fmla="*/ 50481 h 107180"/>
                  <a:gd name="connsiteX47" fmla="*/ 73935 w 106776"/>
                  <a:gd name="connsiteY47" fmla="*/ 58644 h 107180"/>
                  <a:gd name="connsiteX48" fmla="*/ 70290 w 106776"/>
                  <a:gd name="connsiteY48" fmla="*/ 65965 h 107180"/>
                  <a:gd name="connsiteX49" fmla="*/ 64245 w 106776"/>
                  <a:gd name="connsiteY49" fmla="*/ 71484 h 107180"/>
                  <a:gd name="connsiteX50" fmla="*/ 56500 w 106776"/>
                  <a:gd name="connsiteY50" fmla="*/ 74134 h 107180"/>
                  <a:gd name="connsiteX51" fmla="*/ 47966 w 106776"/>
                  <a:gd name="connsiteY51" fmla="*/ 74134 h 107180"/>
                  <a:gd name="connsiteX52" fmla="*/ 40137 w 106776"/>
                  <a:gd name="connsiteY52" fmla="*/ 70733 h 107180"/>
                  <a:gd name="connsiteX53" fmla="*/ 34317 w 106776"/>
                  <a:gd name="connsiteY53" fmla="*/ 64502 h 107180"/>
                  <a:gd name="connsiteX54" fmla="*/ 31455 w 106776"/>
                  <a:gd name="connsiteY54" fmla="*/ 56468 h 107180"/>
                  <a:gd name="connsiteX55" fmla="*/ 32026 w 106776"/>
                  <a:gd name="connsiteY55" fmla="*/ 47966 h 107180"/>
                  <a:gd name="connsiteX56" fmla="*/ 35941 w 106776"/>
                  <a:gd name="connsiteY56" fmla="*/ 40388 h 107180"/>
                  <a:gd name="connsiteX57" fmla="*/ 42550 w 106776"/>
                  <a:gd name="connsiteY57" fmla="*/ 34998 h 107180"/>
                  <a:gd name="connsiteX58" fmla="*/ 50764 w 106776"/>
                  <a:gd name="connsiteY58" fmla="*/ 32681 h 10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6776" h="107180">
                    <a:moveTo>
                      <a:pt x="36852" y="1097"/>
                    </a:moveTo>
                    <a:lnTo>
                      <a:pt x="30140" y="3779"/>
                    </a:lnTo>
                    <a:lnTo>
                      <a:pt x="27702" y="4755"/>
                    </a:lnTo>
                    <a:lnTo>
                      <a:pt x="29408" y="10729"/>
                    </a:lnTo>
                    <a:lnTo>
                      <a:pt x="31359" y="17922"/>
                    </a:lnTo>
                    <a:cubicBezTo>
                      <a:pt x="26489" y="21092"/>
                      <a:pt x="22331" y="25250"/>
                      <a:pt x="19154" y="30121"/>
                    </a:cubicBezTo>
                    <a:lnTo>
                      <a:pt x="5486" y="26097"/>
                    </a:lnTo>
                    <a:lnTo>
                      <a:pt x="732" y="37314"/>
                    </a:lnTo>
                    <a:lnTo>
                      <a:pt x="12936" y="44019"/>
                    </a:lnTo>
                    <a:cubicBezTo>
                      <a:pt x="11768" y="48973"/>
                      <a:pt x="11518" y="54094"/>
                      <a:pt x="12198" y="59138"/>
                    </a:cubicBezTo>
                    <a:cubicBezTo>
                      <a:pt x="12198" y="59991"/>
                      <a:pt x="12198" y="60844"/>
                      <a:pt x="12198" y="61698"/>
                    </a:cubicBezTo>
                    <a:lnTo>
                      <a:pt x="0" y="68038"/>
                    </a:lnTo>
                    <a:lnTo>
                      <a:pt x="4511" y="79383"/>
                    </a:lnTo>
                    <a:lnTo>
                      <a:pt x="17691" y="75603"/>
                    </a:lnTo>
                    <a:cubicBezTo>
                      <a:pt x="20412" y="79922"/>
                      <a:pt x="23883" y="83721"/>
                      <a:pt x="27945" y="86820"/>
                    </a:cubicBezTo>
                    <a:lnTo>
                      <a:pt x="30018" y="88283"/>
                    </a:lnTo>
                    <a:lnTo>
                      <a:pt x="25988" y="101328"/>
                    </a:lnTo>
                    <a:lnTo>
                      <a:pt x="37218" y="106083"/>
                    </a:lnTo>
                    <a:lnTo>
                      <a:pt x="43808" y="93891"/>
                    </a:lnTo>
                    <a:cubicBezTo>
                      <a:pt x="46888" y="94623"/>
                      <a:pt x="50039" y="94989"/>
                      <a:pt x="53202" y="94989"/>
                    </a:cubicBezTo>
                    <a:cubicBezTo>
                      <a:pt x="55153" y="95168"/>
                      <a:pt x="57116" y="95168"/>
                      <a:pt x="59061" y="94989"/>
                    </a:cubicBezTo>
                    <a:lnTo>
                      <a:pt x="61505" y="94989"/>
                    </a:lnTo>
                    <a:lnTo>
                      <a:pt x="67852" y="107181"/>
                    </a:lnTo>
                    <a:lnTo>
                      <a:pt x="79197" y="102669"/>
                    </a:lnTo>
                    <a:lnTo>
                      <a:pt x="75539" y="89502"/>
                    </a:lnTo>
                    <a:cubicBezTo>
                      <a:pt x="79864" y="86788"/>
                      <a:pt x="83669" y="83316"/>
                      <a:pt x="86762" y="79261"/>
                    </a:cubicBezTo>
                    <a:cubicBezTo>
                      <a:pt x="87282" y="78613"/>
                      <a:pt x="87731" y="77920"/>
                      <a:pt x="88110" y="77188"/>
                    </a:cubicBezTo>
                    <a:lnTo>
                      <a:pt x="101290" y="81333"/>
                    </a:lnTo>
                    <a:lnTo>
                      <a:pt x="106045" y="70110"/>
                    </a:lnTo>
                    <a:lnTo>
                      <a:pt x="93840" y="63405"/>
                    </a:lnTo>
                    <a:cubicBezTo>
                      <a:pt x="95066" y="58464"/>
                      <a:pt x="95309" y="53324"/>
                      <a:pt x="94578" y="48287"/>
                    </a:cubicBezTo>
                    <a:cubicBezTo>
                      <a:pt x="94578" y="47433"/>
                      <a:pt x="94578" y="46580"/>
                      <a:pt x="94578" y="45726"/>
                    </a:cubicBezTo>
                    <a:lnTo>
                      <a:pt x="106776" y="39387"/>
                    </a:lnTo>
                    <a:lnTo>
                      <a:pt x="102265" y="28048"/>
                    </a:lnTo>
                    <a:lnTo>
                      <a:pt x="89085" y="31827"/>
                    </a:lnTo>
                    <a:cubicBezTo>
                      <a:pt x="85922" y="26944"/>
                      <a:pt x="81763" y="22786"/>
                      <a:pt x="76880" y="19629"/>
                    </a:cubicBezTo>
                    <a:lnTo>
                      <a:pt x="81032" y="6584"/>
                    </a:lnTo>
                    <a:lnTo>
                      <a:pt x="69802" y="1707"/>
                    </a:lnTo>
                    <a:lnTo>
                      <a:pt x="63212" y="13899"/>
                    </a:lnTo>
                    <a:cubicBezTo>
                      <a:pt x="58233" y="12397"/>
                      <a:pt x="53022" y="11820"/>
                      <a:pt x="47838" y="12192"/>
                    </a:cubicBezTo>
                    <a:lnTo>
                      <a:pt x="45393" y="12192"/>
                    </a:lnTo>
                    <a:lnTo>
                      <a:pt x="41369" y="4511"/>
                    </a:lnTo>
                    <a:lnTo>
                      <a:pt x="39046" y="0"/>
                    </a:lnTo>
                    <a:lnTo>
                      <a:pt x="36852" y="1097"/>
                    </a:lnTo>
                    <a:close/>
                    <a:moveTo>
                      <a:pt x="50764" y="32681"/>
                    </a:moveTo>
                    <a:cubicBezTo>
                      <a:pt x="56263" y="31911"/>
                      <a:pt x="61846" y="33355"/>
                      <a:pt x="66280" y="36691"/>
                    </a:cubicBezTo>
                    <a:cubicBezTo>
                      <a:pt x="70720" y="40028"/>
                      <a:pt x="73652" y="44988"/>
                      <a:pt x="74442" y="50481"/>
                    </a:cubicBezTo>
                    <a:cubicBezTo>
                      <a:pt x="74820" y="53208"/>
                      <a:pt x="74647" y="55987"/>
                      <a:pt x="73935" y="58644"/>
                    </a:cubicBezTo>
                    <a:cubicBezTo>
                      <a:pt x="73223" y="61306"/>
                      <a:pt x="71984" y="63796"/>
                      <a:pt x="70290" y="65965"/>
                    </a:cubicBezTo>
                    <a:cubicBezTo>
                      <a:pt x="68673" y="68198"/>
                      <a:pt x="66613" y="70078"/>
                      <a:pt x="64245" y="71484"/>
                    </a:cubicBezTo>
                    <a:cubicBezTo>
                      <a:pt x="61871" y="72889"/>
                      <a:pt x="59234" y="73794"/>
                      <a:pt x="56500" y="74134"/>
                    </a:cubicBezTo>
                    <a:cubicBezTo>
                      <a:pt x="53683" y="74718"/>
                      <a:pt x="50783" y="74718"/>
                      <a:pt x="47966" y="74134"/>
                    </a:cubicBezTo>
                    <a:cubicBezTo>
                      <a:pt x="45155" y="73550"/>
                      <a:pt x="42486" y="72388"/>
                      <a:pt x="40137" y="70733"/>
                    </a:cubicBezTo>
                    <a:cubicBezTo>
                      <a:pt x="37795" y="69077"/>
                      <a:pt x="35812" y="66960"/>
                      <a:pt x="34317" y="64502"/>
                    </a:cubicBezTo>
                    <a:cubicBezTo>
                      <a:pt x="32822" y="62051"/>
                      <a:pt x="31847" y="59317"/>
                      <a:pt x="31455" y="56468"/>
                    </a:cubicBezTo>
                    <a:cubicBezTo>
                      <a:pt x="31057" y="53626"/>
                      <a:pt x="31256" y="50732"/>
                      <a:pt x="32026" y="47966"/>
                    </a:cubicBezTo>
                    <a:cubicBezTo>
                      <a:pt x="32796" y="45200"/>
                      <a:pt x="34131" y="42621"/>
                      <a:pt x="35941" y="40388"/>
                    </a:cubicBezTo>
                    <a:cubicBezTo>
                      <a:pt x="37750" y="38161"/>
                      <a:pt x="40003" y="36326"/>
                      <a:pt x="42550" y="34998"/>
                    </a:cubicBezTo>
                    <a:cubicBezTo>
                      <a:pt x="45104" y="33669"/>
                      <a:pt x="47895" y="32880"/>
                      <a:pt x="50764" y="32681"/>
                    </a:cubicBezTo>
                    <a:close/>
                  </a:path>
                </a:pathLst>
              </a:custGeom>
              <a:solidFill>
                <a:srgbClr val="2D5967"/>
              </a:solidFill>
              <a:ln w="641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F5174DAF-79FF-447C-A891-B8274B8523A6}"/>
                  </a:ext>
                </a:extLst>
              </p:cNvPr>
              <p:cNvSpPr/>
              <p:nvPr/>
            </p:nvSpPr>
            <p:spPr>
              <a:xfrm>
                <a:off x="1460101" y="4134620"/>
                <a:ext cx="21457" cy="18538"/>
              </a:xfrm>
              <a:custGeom>
                <a:avLst/>
                <a:gdLst>
                  <a:gd name="connsiteX0" fmla="*/ 16093 w 21457"/>
                  <a:gd name="connsiteY0" fmla="*/ 18538 h 18538"/>
                  <a:gd name="connsiteX1" fmla="*/ 21458 w 21457"/>
                  <a:gd name="connsiteY1" fmla="*/ 9272 h 18538"/>
                  <a:gd name="connsiteX2" fmla="*/ 16093 w 21457"/>
                  <a:gd name="connsiteY2" fmla="*/ 0 h 18538"/>
                  <a:gd name="connsiteX3" fmla="*/ 5364 w 21457"/>
                  <a:gd name="connsiteY3" fmla="*/ 0 h 18538"/>
                  <a:gd name="connsiteX4" fmla="*/ 0 w 21457"/>
                  <a:gd name="connsiteY4" fmla="*/ 9272 h 18538"/>
                  <a:gd name="connsiteX5" fmla="*/ 5364 w 21457"/>
                  <a:gd name="connsiteY5" fmla="*/ 18538 h 18538"/>
                  <a:gd name="connsiteX6" fmla="*/ 16093 w 21457"/>
                  <a:gd name="connsiteY6" fmla="*/ 18538 h 18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7" h="18538">
                    <a:moveTo>
                      <a:pt x="16093" y="18538"/>
                    </a:moveTo>
                    <a:lnTo>
                      <a:pt x="21458" y="9272"/>
                    </a:lnTo>
                    <a:lnTo>
                      <a:pt x="16093" y="0"/>
                    </a:lnTo>
                    <a:lnTo>
                      <a:pt x="5364" y="0"/>
                    </a:lnTo>
                    <a:lnTo>
                      <a:pt x="0" y="9272"/>
                    </a:lnTo>
                    <a:lnTo>
                      <a:pt x="5364" y="18538"/>
                    </a:lnTo>
                    <a:lnTo>
                      <a:pt x="16093" y="18538"/>
                    </a:lnTo>
                    <a:close/>
                  </a:path>
                </a:pathLst>
              </a:custGeom>
              <a:solidFill>
                <a:srgbClr val="2D5967"/>
              </a:solidFill>
              <a:ln w="6417"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B59CFB38-6E0A-46BE-82F7-29FA50D9A06C}"/>
                  </a:ext>
                </a:extLst>
              </p:cNvPr>
              <p:cNvSpPr/>
              <p:nvPr/>
            </p:nvSpPr>
            <p:spPr>
              <a:xfrm>
                <a:off x="1155371" y="3736384"/>
                <a:ext cx="488316" cy="243872"/>
              </a:xfrm>
              <a:custGeom>
                <a:avLst/>
                <a:gdLst>
                  <a:gd name="connsiteX0" fmla="*/ 436762 w 488316"/>
                  <a:gd name="connsiteY0" fmla="*/ 92917 h 243872"/>
                  <a:gd name="connsiteX1" fmla="*/ 401739 w 488316"/>
                  <a:gd name="connsiteY1" fmla="*/ 78530 h 243872"/>
                  <a:gd name="connsiteX2" fmla="*/ 387378 w 488316"/>
                  <a:gd name="connsiteY2" fmla="*/ 71780 h 243872"/>
                  <a:gd name="connsiteX3" fmla="*/ 377330 w 488316"/>
                  <a:gd name="connsiteY3" fmla="*/ 59504 h 243872"/>
                  <a:gd name="connsiteX4" fmla="*/ 337718 w 488316"/>
                  <a:gd name="connsiteY4" fmla="*/ 15972 h 243872"/>
                  <a:gd name="connsiteX5" fmla="*/ 281045 w 488316"/>
                  <a:gd name="connsiteY5" fmla="*/ 1 h 243872"/>
                  <a:gd name="connsiteX6" fmla="*/ 238052 w 488316"/>
                  <a:gd name="connsiteY6" fmla="*/ 9010 h 243872"/>
                  <a:gd name="connsiteX7" fmla="*/ 202214 w 488316"/>
                  <a:gd name="connsiteY7" fmla="*/ 34389 h 243872"/>
                  <a:gd name="connsiteX8" fmla="*/ 189233 w 488316"/>
                  <a:gd name="connsiteY8" fmla="*/ 42981 h 243872"/>
                  <a:gd name="connsiteX9" fmla="*/ 173775 w 488316"/>
                  <a:gd name="connsiteY9" fmla="*/ 44874 h 243872"/>
                  <a:gd name="connsiteX10" fmla="*/ 130820 w 488316"/>
                  <a:gd name="connsiteY10" fmla="*/ 51823 h 243872"/>
                  <a:gd name="connsiteX11" fmla="*/ 98120 w 488316"/>
                  <a:gd name="connsiteY11" fmla="*/ 76964 h 243872"/>
                  <a:gd name="connsiteX12" fmla="*/ 80788 w 488316"/>
                  <a:gd name="connsiteY12" fmla="*/ 114375 h 243872"/>
                  <a:gd name="connsiteX13" fmla="*/ 74281 w 488316"/>
                  <a:gd name="connsiteY13" fmla="*/ 128671 h 243872"/>
                  <a:gd name="connsiteX14" fmla="*/ 62237 w 488316"/>
                  <a:gd name="connsiteY14" fmla="*/ 138765 h 243872"/>
                  <a:gd name="connsiteX15" fmla="*/ 19565 w 488316"/>
                  <a:gd name="connsiteY15" fmla="*/ 177600 h 243872"/>
                  <a:gd name="connsiteX16" fmla="*/ 1219 w 488316"/>
                  <a:gd name="connsiteY16" fmla="*/ 232284 h 243872"/>
                  <a:gd name="connsiteX17" fmla="*/ 0 w 488316"/>
                  <a:gd name="connsiteY17" fmla="*/ 243873 h 243872"/>
                  <a:gd name="connsiteX18" fmla="*/ 110928 w 488316"/>
                  <a:gd name="connsiteY18" fmla="*/ 243873 h 243872"/>
                  <a:gd name="connsiteX19" fmla="*/ 110928 w 488316"/>
                  <a:gd name="connsiteY19" fmla="*/ 222652 h 243872"/>
                  <a:gd name="connsiteX20" fmla="*/ 23428 w 488316"/>
                  <a:gd name="connsiteY20" fmla="*/ 222652 h 243872"/>
                  <a:gd name="connsiteX21" fmla="*/ 40413 w 488316"/>
                  <a:gd name="connsiteY21" fmla="*/ 184543 h 243872"/>
                  <a:gd name="connsiteX22" fmla="*/ 72247 w 488316"/>
                  <a:gd name="connsiteY22" fmla="*/ 157541 h 243872"/>
                  <a:gd name="connsiteX23" fmla="*/ 91382 w 488316"/>
                  <a:gd name="connsiteY23" fmla="*/ 141325 h 243872"/>
                  <a:gd name="connsiteX24" fmla="*/ 101534 w 488316"/>
                  <a:gd name="connsiteY24" fmla="*/ 118398 h 243872"/>
                  <a:gd name="connsiteX25" fmla="*/ 114701 w 488316"/>
                  <a:gd name="connsiteY25" fmla="*/ 90093 h 243872"/>
                  <a:gd name="connsiteX26" fmla="*/ 139483 w 488316"/>
                  <a:gd name="connsiteY26" fmla="*/ 71087 h 243872"/>
                  <a:gd name="connsiteX27" fmla="*/ 171946 w 488316"/>
                  <a:gd name="connsiteY27" fmla="*/ 65722 h 243872"/>
                  <a:gd name="connsiteX28" fmla="*/ 196753 w 488316"/>
                  <a:gd name="connsiteY28" fmla="*/ 62591 h 243872"/>
                  <a:gd name="connsiteX29" fmla="*/ 217589 w 488316"/>
                  <a:gd name="connsiteY29" fmla="*/ 48775 h 243872"/>
                  <a:gd name="connsiteX30" fmla="*/ 246439 w 488316"/>
                  <a:gd name="connsiteY30" fmla="*/ 28344 h 243872"/>
                  <a:gd name="connsiteX31" fmla="*/ 281045 w 488316"/>
                  <a:gd name="connsiteY31" fmla="*/ 21093 h 243872"/>
                  <a:gd name="connsiteX32" fmla="*/ 326630 w 488316"/>
                  <a:gd name="connsiteY32" fmla="*/ 33850 h 243872"/>
                  <a:gd name="connsiteX33" fmla="*/ 358413 w 488316"/>
                  <a:gd name="connsiteY33" fmla="*/ 68892 h 243872"/>
                  <a:gd name="connsiteX34" fmla="*/ 374461 w 488316"/>
                  <a:gd name="connsiteY34" fmla="*/ 88406 h 243872"/>
                  <a:gd name="connsiteX35" fmla="*/ 397344 w 488316"/>
                  <a:gd name="connsiteY35" fmla="*/ 99135 h 243872"/>
                  <a:gd name="connsiteX36" fmla="*/ 425533 w 488316"/>
                  <a:gd name="connsiteY36" fmla="*/ 111327 h 243872"/>
                  <a:gd name="connsiteX37" fmla="*/ 463315 w 488316"/>
                  <a:gd name="connsiteY37" fmla="*/ 161076 h 243872"/>
                  <a:gd name="connsiteX38" fmla="*/ 459215 w 488316"/>
                  <a:gd name="connsiteY38" fmla="*/ 223384 h 243872"/>
                  <a:gd name="connsiteX39" fmla="*/ 378305 w 488316"/>
                  <a:gd name="connsiteY39" fmla="*/ 223384 h 243872"/>
                  <a:gd name="connsiteX40" fmla="*/ 378305 w 488316"/>
                  <a:gd name="connsiteY40" fmla="*/ 243873 h 243872"/>
                  <a:gd name="connsiteX41" fmla="*/ 472029 w 488316"/>
                  <a:gd name="connsiteY41" fmla="*/ 243873 h 243872"/>
                  <a:gd name="connsiteX42" fmla="*/ 474962 w 488316"/>
                  <a:gd name="connsiteY42" fmla="*/ 238387 h 243872"/>
                  <a:gd name="connsiteX43" fmla="*/ 484722 w 488316"/>
                  <a:gd name="connsiteY43" fmla="*/ 158086 h 243872"/>
                  <a:gd name="connsiteX44" fmla="*/ 436762 w 488316"/>
                  <a:gd name="connsiteY44" fmla="*/ 92917 h 24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88316" h="243872">
                    <a:moveTo>
                      <a:pt x="436762" y="92917"/>
                    </a:moveTo>
                    <a:cubicBezTo>
                      <a:pt x="425989" y="86166"/>
                      <a:pt x="414149" y="81296"/>
                      <a:pt x="401739" y="78530"/>
                    </a:cubicBezTo>
                    <a:cubicBezTo>
                      <a:pt x="396510" y="77375"/>
                      <a:pt x="391601" y="75071"/>
                      <a:pt x="387378" y="71780"/>
                    </a:cubicBezTo>
                    <a:cubicBezTo>
                      <a:pt x="383150" y="68488"/>
                      <a:pt x="379723" y="64298"/>
                      <a:pt x="377330" y="59504"/>
                    </a:cubicBezTo>
                    <a:cubicBezTo>
                      <a:pt x="368468" y="41575"/>
                      <a:pt x="354742" y="26490"/>
                      <a:pt x="337718" y="15972"/>
                    </a:cubicBezTo>
                    <a:cubicBezTo>
                      <a:pt x="320695" y="5449"/>
                      <a:pt x="301059" y="-82"/>
                      <a:pt x="281045" y="1"/>
                    </a:cubicBezTo>
                    <a:cubicBezTo>
                      <a:pt x="266248" y="33"/>
                      <a:pt x="251617" y="3100"/>
                      <a:pt x="238052" y="9010"/>
                    </a:cubicBezTo>
                    <a:cubicBezTo>
                      <a:pt x="224493" y="14926"/>
                      <a:pt x="212295" y="23564"/>
                      <a:pt x="202214" y="34389"/>
                    </a:cubicBezTo>
                    <a:cubicBezTo>
                      <a:pt x="198608" y="38220"/>
                      <a:pt x="194167" y="41158"/>
                      <a:pt x="189233" y="42981"/>
                    </a:cubicBezTo>
                    <a:cubicBezTo>
                      <a:pt x="184298" y="44797"/>
                      <a:pt x="179004" y="45445"/>
                      <a:pt x="173775" y="44874"/>
                    </a:cubicBezTo>
                    <a:cubicBezTo>
                      <a:pt x="159099" y="43558"/>
                      <a:pt x="144334" y="45952"/>
                      <a:pt x="130820" y="51823"/>
                    </a:cubicBezTo>
                    <a:cubicBezTo>
                      <a:pt x="118051" y="57444"/>
                      <a:pt x="106834" y="66069"/>
                      <a:pt x="98120" y="76964"/>
                    </a:cubicBezTo>
                    <a:cubicBezTo>
                      <a:pt x="89406" y="87854"/>
                      <a:pt x="83458" y="100687"/>
                      <a:pt x="80788" y="114375"/>
                    </a:cubicBezTo>
                    <a:cubicBezTo>
                      <a:pt x="79716" y="119566"/>
                      <a:pt x="77490" y="124449"/>
                      <a:pt x="74281" y="128671"/>
                    </a:cubicBezTo>
                    <a:cubicBezTo>
                      <a:pt x="71073" y="132894"/>
                      <a:pt x="66953" y="136339"/>
                      <a:pt x="62237" y="138765"/>
                    </a:cubicBezTo>
                    <a:cubicBezTo>
                      <a:pt x="44931" y="147864"/>
                      <a:pt x="30243" y="161230"/>
                      <a:pt x="19565" y="177600"/>
                    </a:cubicBezTo>
                    <a:cubicBezTo>
                      <a:pt x="8881" y="193969"/>
                      <a:pt x="2567" y="212796"/>
                      <a:pt x="1219" y="232284"/>
                    </a:cubicBezTo>
                    <a:lnTo>
                      <a:pt x="0" y="243873"/>
                    </a:lnTo>
                    <a:lnTo>
                      <a:pt x="110928" y="243873"/>
                    </a:lnTo>
                    <a:lnTo>
                      <a:pt x="110928" y="222652"/>
                    </a:lnTo>
                    <a:lnTo>
                      <a:pt x="23428" y="222652"/>
                    </a:lnTo>
                    <a:cubicBezTo>
                      <a:pt x="26162" y="208837"/>
                      <a:pt x="31962" y="195811"/>
                      <a:pt x="40413" y="184543"/>
                    </a:cubicBezTo>
                    <a:cubicBezTo>
                      <a:pt x="48864" y="173268"/>
                      <a:pt x="59741" y="164041"/>
                      <a:pt x="72247" y="157541"/>
                    </a:cubicBezTo>
                    <a:cubicBezTo>
                      <a:pt x="79768" y="153646"/>
                      <a:pt x="86307" y="148102"/>
                      <a:pt x="91382" y="141325"/>
                    </a:cubicBezTo>
                    <a:cubicBezTo>
                      <a:pt x="96452" y="134549"/>
                      <a:pt x="99923" y="126708"/>
                      <a:pt x="101534" y="118398"/>
                    </a:cubicBezTo>
                    <a:cubicBezTo>
                      <a:pt x="103574" y="108041"/>
                      <a:pt x="108092" y="98326"/>
                      <a:pt x="114701" y="90093"/>
                    </a:cubicBezTo>
                    <a:cubicBezTo>
                      <a:pt x="121304" y="81854"/>
                      <a:pt x="129813" y="75335"/>
                      <a:pt x="139483" y="71087"/>
                    </a:cubicBezTo>
                    <a:cubicBezTo>
                      <a:pt x="149679" y="66595"/>
                      <a:pt x="160845" y="64753"/>
                      <a:pt x="171946" y="65722"/>
                    </a:cubicBezTo>
                    <a:cubicBezTo>
                      <a:pt x="180345" y="66608"/>
                      <a:pt x="188835" y="65536"/>
                      <a:pt x="196753" y="62591"/>
                    </a:cubicBezTo>
                    <a:cubicBezTo>
                      <a:pt x="204672" y="59652"/>
                      <a:pt x="211801" y="54923"/>
                      <a:pt x="217589" y="48775"/>
                    </a:cubicBezTo>
                    <a:cubicBezTo>
                      <a:pt x="225700" y="40061"/>
                      <a:pt x="235524" y="33105"/>
                      <a:pt x="246439" y="28344"/>
                    </a:cubicBezTo>
                    <a:cubicBezTo>
                      <a:pt x="257354" y="23583"/>
                      <a:pt x="269135" y="21119"/>
                      <a:pt x="281045" y="21093"/>
                    </a:cubicBezTo>
                    <a:cubicBezTo>
                      <a:pt x="297138" y="20971"/>
                      <a:pt x="312937" y="25392"/>
                      <a:pt x="326630" y="33850"/>
                    </a:cubicBezTo>
                    <a:cubicBezTo>
                      <a:pt x="340317" y="42307"/>
                      <a:pt x="351335" y="54454"/>
                      <a:pt x="358413" y="68892"/>
                    </a:cubicBezTo>
                    <a:cubicBezTo>
                      <a:pt x="362244" y="76509"/>
                      <a:pt x="367730" y="83176"/>
                      <a:pt x="374461" y="88406"/>
                    </a:cubicBezTo>
                    <a:cubicBezTo>
                      <a:pt x="381199" y="93642"/>
                      <a:pt x="389015" y="97306"/>
                      <a:pt x="397344" y="99135"/>
                    </a:cubicBezTo>
                    <a:cubicBezTo>
                      <a:pt x="407386" y="101509"/>
                      <a:pt x="416928" y="105641"/>
                      <a:pt x="425533" y="111327"/>
                    </a:cubicBezTo>
                    <a:cubicBezTo>
                      <a:pt x="443712" y="122826"/>
                      <a:pt x="457130" y="140485"/>
                      <a:pt x="463315" y="161076"/>
                    </a:cubicBezTo>
                    <a:cubicBezTo>
                      <a:pt x="469501" y="181662"/>
                      <a:pt x="468044" y="203787"/>
                      <a:pt x="459215" y="223384"/>
                    </a:cubicBezTo>
                    <a:lnTo>
                      <a:pt x="378305" y="223384"/>
                    </a:lnTo>
                    <a:lnTo>
                      <a:pt x="378305" y="243873"/>
                    </a:lnTo>
                    <a:lnTo>
                      <a:pt x="472029" y="243873"/>
                    </a:lnTo>
                    <a:lnTo>
                      <a:pt x="474962" y="238387"/>
                    </a:lnTo>
                    <a:cubicBezTo>
                      <a:pt x="488328" y="213836"/>
                      <a:pt x="491819" y="185114"/>
                      <a:pt x="484722" y="158086"/>
                    </a:cubicBezTo>
                    <a:cubicBezTo>
                      <a:pt x="477625" y="131052"/>
                      <a:pt x="460466" y="107746"/>
                      <a:pt x="436762" y="92917"/>
                    </a:cubicBezTo>
                    <a:close/>
                  </a:path>
                </a:pathLst>
              </a:custGeom>
              <a:solidFill>
                <a:srgbClr val="2D5967"/>
              </a:solidFill>
              <a:ln w="6417" cap="flat">
                <a:noFill/>
                <a:prstDash val="solid"/>
                <a:miter/>
              </a:ln>
            </p:spPr>
            <p:txBody>
              <a:bodyPr rtlCol="0" anchor="ctr"/>
              <a:lstStyle/>
              <a:p>
                <a:endParaRPr lang="en-US"/>
              </a:p>
            </p:txBody>
          </p:sp>
        </p:grpSp>
        <p:sp>
          <p:nvSpPr>
            <p:cNvPr id="262" name="TextBox 261">
              <a:extLst>
                <a:ext uri="{FF2B5EF4-FFF2-40B4-BE49-F238E27FC236}">
                  <a16:creationId xmlns:a16="http://schemas.microsoft.com/office/drawing/2014/main" id="{7830C608-90A0-479C-AA75-BE6C5E9401A3}"/>
                </a:ext>
              </a:extLst>
            </p:cNvPr>
            <p:cNvSpPr txBox="1"/>
            <p:nvPr/>
          </p:nvSpPr>
          <p:spPr>
            <a:xfrm>
              <a:off x="990195" y="4171370"/>
              <a:ext cx="81814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Visual Builder</a:t>
              </a:r>
            </a:p>
          </p:txBody>
        </p:sp>
      </p:grpSp>
      <p:grpSp>
        <p:nvGrpSpPr>
          <p:cNvPr id="263" name="Graphic 3">
            <a:extLst>
              <a:ext uri="{FF2B5EF4-FFF2-40B4-BE49-F238E27FC236}">
                <a16:creationId xmlns:a16="http://schemas.microsoft.com/office/drawing/2014/main" id="{F8FB3A6B-876D-4C3B-AEC7-1E36B19BEE1D}"/>
              </a:ext>
            </a:extLst>
          </p:cNvPr>
          <p:cNvGrpSpPr/>
          <p:nvPr/>
        </p:nvGrpSpPr>
        <p:grpSpPr>
          <a:xfrm>
            <a:off x="2047338" y="2994310"/>
            <a:ext cx="493385" cy="653338"/>
            <a:chOff x="2047338" y="3698505"/>
            <a:chExt cx="493385" cy="653338"/>
          </a:xfrm>
        </p:grpSpPr>
        <p:grpSp>
          <p:nvGrpSpPr>
            <p:cNvPr id="264" name="Graphic 3">
              <a:extLst>
                <a:ext uri="{FF2B5EF4-FFF2-40B4-BE49-F238E27FC236}">
                  <a16:creationId xmlns:a16="http://schemas.microsoft.com/office/drawing/2014/main" id="{FC67B06B-BAE5-48A4-AE89-4E71C1AA6F3D}"/>
                </a:ext>
              </a:extLst>
            </p:cNvPr>
            <p:cNvGrpSpPr/>
            <p:nvPr/>
          </p:nvGrpSpPr>
          <p:grpSpPr>
            <a:xfrm>
              <a:off x="2047338" y="3698505"/>
              <a:ext cx="493385" cy="513348"/>
              <a:chOff x="2047338" y="3698505"/>
              <a:chExt cx="493385" cy="513348"/>
            </a:xfrm>
          </p:grpSpPr>
          <p:sp>
            <p:nvSpPr>
              <p:cNvPr id="265" name="Freeform: Shape 264">
                <a:extLst>
                  <a:ext uri="{FF2B5EF4-FFF2-40B4-BE49-F238E27FC236}">
                    <a16:creationId xmlns:a16="http://schemas.microsoft.com/office/drawing/2014/main" id="{02278289-55D0-49AA-BAD6-77FD2D00828A}"/>
                  </a:ext>
                </a:extLst>
              </p:cNvPr>
              <p:cNvSpPr/>
              <p:nvPr/>
            </p:nvSpPr>
            <p:spPr>
              <a:xfrm>
                <a:off x="2053870" y="3704619"/>
                <a:ext cx="480261" cy="498757"/>
              </a:xfrm>
              <a:custGeom>
                <a:avLst/>
                <a:gdLst>
                  <a:gd name="connsiteX0" fmla="*/ 97651 w 480261"/>
                  <a:gd name="connsiteY0" fmla="*/ 455784 h 498757"/>
                  <a:gd name="connsiteX1" fmla="*/ 137949 w 480261"/>
                  <a:gd name="connsiteY1" fmla="*/ 414999 h 498757"/>
                  <a:gd name="connsiteX2" fmla="*/ 142909 w 480261"/>
                  <a:gd name="connsiteY2" fmla="*/ 414999 h 498757"/>
                  <a:gd name="connsiteX3" fmla="*/ 145329 w 480261"/>
                  <a:gd name="connsiteY3" fmla="*/ 416693 h 498757"/>
                  <a:gd name="connsiteX4" fmla="*/ 163719 w 480261"/>
                  <a:gd name="connsiteY4" fmla="*/ 434724 h 498757"/>
                  <a:gd name="connsiteX5" fmla="*/ 160209 w 480261"/>
                  <a:gd name="connsiteY5" fmla="*/ 438234 h 498757"/>
                  <a:gd name="connsiteX6" fmla="*/ 247575 w 480261"/>
                  <a:gd name="connsiteY6" fmla="*/ 397564 h 498757"/>
                  <a:gd name="connsiteX7" fmla="*/ 260768 w 480261"/>
                  <a:gd name="connsiteY7" fmla="*/ 383646 h 498757"/>
                  <a:gd name="connsiteX8" fmla="*/ 241645 w 480261"/>
                  <a:gd name="connsiteY8" fmla="*/ 364517 h 498757"/>
                  <a:gd name="connsiteX9" fmla="*/ 201713 w 480261"/>
                  <a:gd name="connsiteY9" fmla="*/ 404347 h 498757"/>
                  <a:gd name="connsiteX10" fmla="*/ 185742 w 480261"/>
                  <a:gd name="connsiteY10" fmla="*/ 391513 h 498757"/>
                  <a:gd name="connsiteX11" fmla="*/ 183445 w 480261"/>
                  <a:gd name="connsiteY11" fmla="*/ 411970 h 498757"/>
                  <a:gd name="connsiteX12" fmla="*/ 114470 w 480261"/>
                  <a:gd name="connsiteY12" fmla="*/ 411970 h 498757"/>
                  <a:gd name="connsiteX13" fmla="*/ 112173 w 480261"/>
                  <a:gd name="connsiteY13" fmla="*/ 391513 h 498757"/>
                  <a:gd name="connsiteX14" fmla="*/ 96201 w 480261"/>
                  <a:gd name="connsiteY14" fmla="*/ 404347 h 498757"/>
                  <a:gd name="connsiteX15" fmla="*/ 47799 w 480261"/>
                  <a:gd name="connsiteY15" fmla="*/ 355925 h 498757"/>
                  <a:gd name="connsiteX16" fmla="*/ 60626 w 480261"/>
                  <a:gd name="connsiteY16" fmla="*/ 339947 h 498757"/>
                  <a:gd name="connsiteX17" fmla="*/ 40176 w 480261"/>
                  <a:gd name="connsiteY17" fmla="*/ 337650 h 498757"/>
                  <a:gd name="connsiteX18" fmla="*/ 40176 w 480261"/>
                  <a:gd name="connsiteY18" fmla="*/ 269137 h 498757"/>
                  <a:gd name="connsiteX19" fmla="*/ 60626 w 480261"/>
                  <a:gd name="connsiteY19" fmla="*/ 266956 h 498757"/>
                  <a:gd name="connsiteX20" fmla="*/ 47799 w 480261"/>
                  <a:gd name="connsiteY20" fmla="*/ 250862 h 498757"/>
                  <a:gd name="connsiteX21" fmla="*/ 52637 w 480261"/>
                  <a:gd name="connsiteY21" fmla="*/ 246018 h 498757"/>
                  <a:gd name="connsiteX22" fmla="*/ 0 w 480261"/>
                  <a:gd name="connsiteY22" fmla="*/ 246018 h 498757"/>
                  <a:gd name="connsiteX23" fmla="*/ 1213 w 480261"/>
                  <a:gd name="connsiteY23" fmla="*/ 228711 h 498757"/>
                  <a:gd name="connsiteX24" fmla="*/ 19982 w 480261"/>
                  <a:gd name="connsiteY24" fmla="*/ 173276 h 498757"/>
                  <a:gd name="connsiteX25" fmla="*/ 63405 w 480261"/>
                  <a:gd name="connsiteY25" fmla="*/ 134050 h 498757"/>
                  <a:gd name="connsiteX26" fmla="*/ 72908 w 480261"/>
                  <a:gd name="connsiteY26" fmla="*/ 126125 h 498757"/>
                  <a:gd name="connsiteX27" fmla="*/ 78170 w 480261"/>
                  <a:gd name="connsiteY27" fmla="*/ 114928 h 498757"/>
                  <a:gd name="connsiteX28" fmla="*/ 96034 w 480261"/>
                  <a:gd name="connsiteY28" fmla="*/ 76395 h 498757"/>
                  <a:gd name="connsiteX29" fmla="*/ 129716 w 480261"/>
                  <a:gd name="connsiteY29" fmla="*/ 50535 h 498757"/>
                  <a:gd name="connsiteX30" fmla="*/ 166016 w 480261"/>
                  <a:gd name="connsiteY30" fmla="*/ 43027 h 498757"/>
                  <a:gd name="connsiteX31" fmla="*/ 174371 w 480261"/>
                  <a:gd name="connsiteY31" fmla="*/ 43027 h 498757"/>
                  <a:gd name="connsiteX32" fmla="*/ 177150 w 480261"/>
                  <a:gd name="connsiteY32" fmla="*/ 43027 h 498757"/>
                  <a:gd name="connsiteX33" fmla="*/ 187795 w 480261"/>
                  <a:gd name="connsiteY33" fmla="*/ 40858 h 498757"/>
                  <a:gd name="connsiteX34" fmla="*/ 196631 w 480261"/>
                  <a:gd name="connsiteY34" fmla="*/ 34557 h 498757"/>
                  <a:gd name="connsiteX35" fmla="*/ 240157 w 480261"/>
                  <a:gd name="connsiteY35" fmla="*/ 6137 h 498757"/>
                  <a:gd name="connsiteX36" fmla="*/ 291889 w 480261"/>
                  <a:gd name="connsiteY36" fmla="*/ 1138 h 498757"/>
                  <a:gd name="connsiteX37" fmla="*/ 340048 w 480261"/>
                  <a:gd name="connsiteY37" fmla="*/ 20684 h 498757"/>
                  <a:gd name="connsiteX38" fmla="*/ 373666 w 480261"/>
                  <a:gd name="connsiteY38" fmla="*/ 60340 h 498757"/>
                  <a:gd name="connsiteX39" fmla="*/ 381520 w 480261"/>
                  <a:gd name="connsiteY39" fmla="*/ 70055 h 498757"/>
                  <a:gd name="connsiteX40" fmla="*/ 392781 w 480261"/>
                  <a:gd name="connsiteY40" fmla="*/ 75464 h 498757"/>
                  <a:gd name="connsiteX41" fmla="*/ 438796 w 480261"/>
                  <a:gd name="connsiteY41" fmla="*/ 97692 h 498757"/>
                  <a:gd name="connsiteX42" fmla="*/ 470117 w 480261"/>
                  <a:gd name="connsiteY42" fmla="*/ 138073 h 498757"/>
                  <a:gd name="connsiteX43" fmla="*/ 480204 w 480261"/>
                  <a:gd name="connsiteY43" fmla="*/ 188183 h 498757"/>
                  <a:gd name="connsiteX44" fmla="*/ 466960 w 480261"/>
                  <a:gd name="connsiteY44" fmla="*/ 237547 h 498757"/>
                  <a:gd name="connsiteX45" fmla="*/ 462359 w 480261"/>
                  <a:gd name="connsiteY45" fmla="*/ 246018 h 498757"/>
                  <a:gd name="connsiteX46" fmla="*/ 429081 w 480261"/>
                  <a:gd name="connsiteY46" fmla="*/ 246018 h 498757"/>
                  <a:gd name="connsiteX47" fmla="*/ 433926 w 480261"/>
                  <a:gd name="connsiteY47" fmla="*/ 250862 h 498757"/>
                  <a:gd name="connsiteX48" fmla="*/ 421099 w 480261"/>
                  <a:gd name="connsiteY48" fmla="*/ 266956 h 498757"/>
                  <a:gd name="connsiteX49" fmla="*/ 441549 w 480261"/>
                  <a:gd name="connsiteY49" fmla="*/ 269137 h 498757"/>
                  <a:gd name="connsiteX50" fmla="*/ 441549 w 480261"/>
                  <a:gd name="connsiteY50" fmla="*/ 337650 h 498757"/>
                  <a:gd name="connsiteX51" fmla="*/ 421099 w 480261"/>
                  <a:gd name="connsiteY51" fmla="*/ 339947 h 498757"/>
                  <a:gd name="connsiteX52" fmla="*/ 433926 w 480261"/>
                  <a:gd name="connsiteY52" fmla="*/ 355925 h 498757"/>
                  <a:gd name="connsiteX53" fmla="*/ 385524 w 480261"/>
                  <a:gd name="connsiteY53" fmla="*/ 404347 h 498757"/>
                  <a:gd name="connsiteX54" fmla="*/ 369552 w 480261"/>
                  <a:gd name="connsiteY54" fmla="*/ 391513 h 498757"/>
                  <a:gd name="connsiteX55" fmla="*/ 367249 w 480261"/>
                  <a:gd name="connsiteY55" fmla="*/ 411970 h 498757"/>
                  <a:gd name="connsiteX56" fmla="*/ 299243 w 480261"/>
                  <a:gd name="connsiteY56" fmla="*/ 411970 h 498757"/>
                  <a:gd name="connsiteX57" fmla="*/ 297068 w 480261"/>
                  <a:gd name="connsiteY57" fmla="*/ 391513 h 498757"/>
                  <a:gd name="connsiteX58" fmla="*/ 285812 w 480261"/>
                  <a:gd name="connsiteY58" fmla="*/ 400471 h 498757"/>
                  <a:gd name="connsiteX59" fmla="*/ 230114 w 480261"/>
                  <a:gd name="connsiteY59" fmla="*/ 449996 h 498757"/>
                  <a:gd name="connsiteX60" fmla="*/ 158515 w 480261"/>
                  <a:gd name="connsiteY60" fmla="*/ 470678 h 498757"/>
                  <a:gd name="connsiteX61" fmla="*/ 163719 w 480261"/>
                  <a:gd name="connsiteY61" fmla="*/ 475760 h 498757"/>
                  <a:gd name="connsiteX62" fmla="*/ 141093 w 480261"/>
                  <a:gd name="connsiteY62" fmla="*/ 498758 h 498757"/>
                  <a:gd name="connsiteX63" fmla="*/ 97651 w 480261"/>
                  <a:gd name="connsiteY63" fmla="*/ 455784 h 49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80261" h="498757">
                    <a:moveTo>
                      <a:pt x="97651" y="455784"/>
                    </a:moveTo>
                    <a:lnTo>
                      <a:pt x="137949" y="414999"/>
                    </a:lnTo>
                    <a:lnTo>
                      <a:pt x="142909" y="414999"/>
                    </a:lnTo>
                    <a:lnTo>
                      <a:pt x="145329" y="416693"/>
                    </a:lnTo>
                    <a:lnTo>
                      <a:pt x="163719" y="434724"/>
                    </a:lnTo>
                    <a:lnTo>
                      <a:pt x="160209" y="438234"/>
                    </a:lnTo>
                    <a:cubicBezTo>
                      <a:pt x="193339" y="435879"/>
                      <a:pt x="224442" y="421396"/>
                      <a:pt x="247575" y="397564"/>
                    </a:cubicBezTo>
                    <a:lnTo>
                      <a:pt x="260768" y="383646"/>
                    </a:lnTo>
                    <a:lnTo>
                      <a:pt x="241645" y="364517"/>
                    </a:lnTo>
                    <a:lnTo>
                      <a:pt x="201713" y="404347"/>
                    </a:lnTo>
                    <a:lnTo>
                      <a:pt x="185742" y="391513"/>
                    </a:lnTo>
                    <a:lnTo>
                      <a:pt x="183445" y="411970"/>
                    </a:lnTo>
                    <a:lnTo>
                      <a:pt x="114470" y="411970"/>
                    </a:lnTo>
                    <a:lnTo>
                      <a:pt x="112173" y="391513"/>
                    </a:lnTo>
                    <a:lnTo>
                      <a:pt x="96201" y="404347"/>
                    </a:lnTo>
                    <a:lnTo>
                      <a:pt x="47799" y="355925"/>
                    </a:lnTo>
                    <a:lnTo>
                      <a:pt x="60626" y="339947"/>
                    </a:lnTo>
                    <a:lnTo>
                      <a:pt x="40176" y="337650"/>
                    </a:lnTo>
                    <a:lnTo>
                      <a:pt x="40176" y="269137"/>
                    </a:lnTo>
                    <a:lnTo>
                      <a:pt x="60626" y="266956"/>
                    </a:lnTo>
                    <a:lnTo>
                      <a:pt x="47799" y="250862"/>
                    </a:lnTo>
                    <a:lnTo>
                      <a:pt x="52637" y="246018"/>
                    </a:lnTo>
                    <a:lnTo>
                      <a:pt x="0" y="246018"/>
                    </a:lnTo>
                    <a:lnTo>
                      <a:pt x="1213" y="228711"/>
                    </a:lnTo>
                    <a:cubicBezTo>
                      <a:pt x="2631" y="208928"/>
                      <a:pt x="9093" y="189845"/>
                      <a:pt x="19982" y="173276"/>
                    </a:cubicBezTo>
                    <a:cubicBezTo>
                      <a:pt x="30871" y="156708"/>
                      <a:pt x="45823" y="143201"/>
                      <a:pt x="63405" y="134050"/>
                    </a:cubicBezTo>
                    <a:cubicBezTo>
                      <a:pt x="67114" y="132138"/>
                      <a:pt x="70361" y="129430"/>
                      <a:pt x="72908" y="126125"/>
                    </a:cubicBezTo>
                    <a:cubicBezTo>
                      <a:pt x="75462" y="122827"/>
                      <a:pt x="77259" y="119003"/>
                      <a:pt x="78170" y="114928"/>
                    </a:cubicBezTo>
                    <a:cubicBezTo>
                      <a:pt x="80923" y="100830"/>
                      <a:pt x="87057" y="87605"/>
                      <a:pt x="96034" y="76395"/>
                    </a:cubicBezTo>
                    <a:cubicBezTo>
                      <a:pt x="105005" y="65178"/>
                      <a:pt x="116568" y="56304"/>
                      <a:pt x="129716" y="50535"/>
                    </a:cubicBezTo>
                    <a:cubicBezTo>
                      <a:pt x="141177" y="45562"/>
                      <a:pt x="153529" y="43008"/>
                      <a:pt x="166016" y="43027"/>
                    </a:cubicBezTo>
                    <a:lnTo>
                      <a:pt x="174371" y="43027"/>
                    </a:lnTo>
                    <a:lnTo>
                      <a:pt x="177150" y="43027"/>
                    </a:lnTo>
                    <a:cubicBezTo>
                      <a:pt x="180814" y="43059"/>
                      <a:pt x="184439" y="42321"/>
                      <a:pt x="187795" y="40858"/>
                    </a:cubicBezTo>
                    <a:cubicBezTo>
                      <a:pt x="191151" y="39402"/>
                      <a:pt x="194161" y="37252"/>
                      <a:pt x="196631" y="34557"/>
                    </a:cubicBezTo>
                    <a:cubicBezTo>
                      <a:pt x="208637" y="21710"/>
                      <a:pt x="223569" y="11957"/>
                      <a:pt x="240157" y="6137"/>
                    </a:cubicBezTo>
                    <a:cubicBezTo>
                      <a:pt x="256744" y="317"/>
                      <a:pt x="274493" y="-1397"/>
                      <a:pt x="291889" y="1138"/>
                    </a:cubicBezTo>
                    <a:cubicBezTo>
                      <a:pt x="309285" y="3673"/>
                      <a:pt x="325809" y="10378"/>
                      <a:pt x="340048" y="20684"/>
                    </a:cubicBezTo>
                    <a:cubicBezTo>
                      <a:pt x="354287" y="30996"/>
                      <a:pt x="365824" y="44599"/>
                      <a:pt x="373666" y="60340"/>
                    </a:cubicBezTo>
                    <a:cubicBezTo>
                      <a:pt x="375533" y="64119"/>
                      <a:pt x="378215" y="67437"/>
                      <a:pt x="381520" y="70055"/>
                    </a:cubicBezTo>
                    <a:cubicBezTo>
                      <a:pt x="384824" y="72673"/>
                      <a:pt x="388674" y="74521"/>
                      <a:pt x="392781" y="75464"/>
                    </a:cubicBezTo>
                    <a:cubicBezTo>
                      <a:pt x="409632" y="79225"/>
                      <a:pt x="425379" y="86829"/>
                      <a:pt x="438796" y="97692"/>
                    </a:cubicBezTo>
                    <a:cubicBezTo>
                      <a:pt x="452208" y="108556"/>
                      <a:pt x="462930" y="122378"/>
                      <a:pt x="470117" y="138073"/>
                    </a:cubicBezTo>
                    <a:cubicBezTo>
                      <a:pt x="477297" y="153775"/>
                      <a:pt x="480756" y="170921"/>
                      <a:pt x="480204" y="188183"/>
                    </a:cubicBezTo>
                    <a:cubicBezTo>
                      <a:pt x="479659" y="205437"/>
                      <a:pt x="475122" y="222333"/>
                      <a:pt x="466960" y="237547"/>
                    </a:cubicBezTo>
                    <a:lnTo>
                      <a:pt x="462359" y="246018"/>
                    </a:lnTo>
                    <a:lnTo>
                      <a:pt x="429081" y="246018"/>
                    </a:lnTo>
                    <a:lnTo>
                      <a:pt x="433926" y="250862"/>
                    </a:lnTo>
                    <a:lnTo>
                      <a:pt x="421099" y="266956"/>
                    </a:lnTo>
                    <a:lnTo>
                      <a:pt x="441549" y="269137"/>
                    </a:lnTo>
                    <a:lnTo>
                      <a:pt x="441549" y="337650"/>
                    </a:lnTo>
                    <a:lnTo>
                      <a:pt x="421099" y="339947"/>
                    </a:lnTo>
                    <a:lnTo>
                      <a:pt x="433926" y="355925"/>
                    </a:lnTo>
                    <a:lnTo>
                      <a:pt x="385524" y="404347"/>
                    </a:lnTo>
                    <a:lnTo>
                      <a:pt x="369552" y="391513"/>
                    </a:lnTo>
                    <a:lnTo>
                      <a:pt x="367249" y="411970"/>
                    </a:lnTo>
                    <a:lnTo>
                      <a:pt x="299243" y="411970"/>
                    </a:lnTo>
                    <a:lnTo>
                      <a:pt x="297068" y="391513"/>
                    </a:lnTo>
                    <a:lnTo>
                      <a:pt x="285812" y="400471"/>
                    </a:lnTo>
                    <a:cubicBezTo>
                      <a:pt x="271169" y="420928"/>
                      <a:pt x="252137" y="437849"/>
                      <a:pt x="230114" y="449996"/>
                    </a:cubicBezTo>
                    <a:cubicBezTo>
                      <a:pt x="208085" y="462143"/>
                      <a:pt x="183624" y="469208"/>
                      <a:pt x="158515" y="470678"/>
                    </a:cubicBezTo>
                    <a:lnTo>
                      <a:pt x="163719" y="475760"/>
                    </a:lnTo>
                    <a:lnTo>
                      <a:pt x="141093" y="498758"/>
                    </a:lnTo>
                    <a:lnTo>
                      <a:pt x="97651" y="455784"/>
                    </a:lnTo>
                    <a:close/>
                  </a:path>
                </a:pathLst>
              </a:custGeom>
              <a:solidFill>
                <a:srgbClr val="FFFFFF"/>
              </a:solidFill>
              <a:ln w="641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3F632F68-517D-45F2-9F8B-3507AB80CC8B}"/>
                  </a:ext>
                </a:extLst>
              </p:cNvPr>
              <p:cNvSpPr/>
              <p:nvPr/>
            </p:nvSpPr>
            <p:spPr>
              <a:xfrm>
                <a:off x="2047338" y="3698505"/>
                <a:ext cx="493385" cy="513348"/>
              </a:xfrm>
              <a:custGeom>
                <a:avLst/>
                <a:gdLst>
                  <a:gd name="connsiteX0" fmla="*/ 282546 w 493385"/>
                  <a:gd name="connsiteY0" fmla="*/ 12110 h 513348"/>
                  <a:gd name="connsiteX1" fmla="*/ 337032 w 493385"/>
                  <a:gd name="connsiteY1" fmla="*/ 27375 h 513348"/>
                  <a:gd name="connsiteX2" fmla="*/ 375116 w 493385"/>
                  <a:gd name="connsiteY2" fmla="*/ 69239 h 513348"/>
                  <a:gd name="connsiteX3" fmla="*/ 385120 w 493385"/>
                  <a:gd name="connsiteY3" fmla="*/ 81161 h 513348"/>
                  <a:gd name="connsiteX4" fmla="*/ 399320 w 493385"/>
                  <a:gd name="connsiteY4" fmla="*/ 87514 h 513348"/>
                  <a:gd name="connsiteX5" fmla="*/ 442781 w 493385"/>
                  <a:gd name="connsiteY5" fmla="*/ 108568 h 513348"/>
                  <a:gd name="connsiteX6" fmla="*/ 472363 w 493385"/>
                  <a:gd name="connsiteY6" fmla="*/ 146748 h 513348"/>
                  <a:gd name="connsiteX7" fmla="*/ 481892 w 493385"/>
                  <a:gd name="connsiteY7" fmla="*/ 194104 h 513348"/>
                  <a:gd name="connsiteX8" fmla="*/ 469379 w 493385"/>
                  <a:gd name="connsiteY8" fmla="*/ 240761 h 513348"/>
                  <a:gd name="connsiteX9" fmla="*/ 466594 w 493385"/>
                  <a:gd name="connsiteY9" fmla="*/ 246087 h 513348"/>
                  <a:gd name="connsiteX10" fmla="*/ 421465 w 493385"/>
                  <a:gd name="connsiteY10" fmla="*/ 246087 h 513348"/>
                  <a:gd name="connsiteX11" fmla="*/ 432835 w 493385"/>
                  <a:gd name="connsiteY11" fmla="*/ 257464 h 513348"/>
                  <a:gd name="connsiteX12" fmla="*/ 417107 w 493385"/>
                  <a:gd name="connsiteY12" fmla="*/ 277074 h 513348"/>
                  <a:gd name="connsiteX13" fmla="*/ 417107 w 493385"/>
                  <a:gd name="connsiteY13" fmla="*/ 277921 h 513348"/>
                  <a:gd name="connsiteX14" fmla="*/ 442153 w 493385"/>
                  <a:gd name="connsiteY14" fmla="*/ 280706 h 513348"/>
                  <a:gd name="connsiteX15" fmla="*/ 442153 w 493385"/>
                  <a:gd name="connsiteY15" fmla="*/ 338926 h 513348"/>
                  <a:gd name="connsiteX16" fmla="*/ 417107 w 493385"/>
                  <a:gd name="connsiteY16" fmla="*/ 341711 h 513348"/>
                  <a:gd name="connsiteX17" fmla="*/ 417107 w 493385"/>
                  <a:gd name="connsiteY17" fmla="*/ 342558 h 513348"/>
                  <a:gd name="connsiteX18" fmla="*/ 432835 w 493385"/>
                  <a:gd name="connsiteY18" fmla="*/ 362290 h 513348"/>
                  <a:gd name="connsiteX19" fmla="*/ 392178 w 493385"/>
                  <a:gd name="connsiteY19" fmla="*/ 402960 h 513348"/>
                  <a:gd name="connsiteX20" fmla="*/ 372453 w 493385"/>
                  <a:gd name="connsiteY20" fmla="*/ 387219 h 513348"/>
                  <a:gd name="connsiteX21" fmla="*/ 371606 w 493385"/>
                  <a:gd name="connsiteY21" fmla="*/ 387219 h 513348"/>
                  <a:gd name="connsiteX22" fmla="*/ 368827 w 493385"/>
                  <a:gd name="connsiteY22" fmla="*/ 411552 h 513348"/>
                  <a:gd name="connsiteX23" fmla="*/ 311230 w 493385"/>
                  <a:gd name="connsiteY23" fmla="*/ 411552 h 513348"/>
                  <a:gd name="connsiteX24" fmla="*/ 308445 w 493385"/>
                  <a:gd name="connsiteY24" fmla="*/ 387341 h 513348"/>
                  <a:gd name="connsiteX25" fmla="*/ 307598 w 493385"/>
                  <a:gd name="connsiteY25" fmla="*/ 387341 h 513348"/>
                  <a:gd name="connsiteX26" fmla="*/ 287994 w 493385"/>
                  <a:gd name="connsiteY26" fmla="*/ 403082 h 513348"/>
                  <a:gd name="connsiteX27" fmla="*/ 231212 w 493385"/>
                  <a:gd name="connsiteY27" fmla="*/ 453062 h 513348"/>
                  <a:gd name="connsiteX28" fmla="*/ 157912 w 493385"/>
                  <a:gd name="connsiteY28" fmla="*/ 471710 h 513348"/>
                  <a:gd name="connsiteX29" fmla="*/ 150533 w 493385"/>
                  <a:gd name="connsiteY29" fmla="*/ 471710 h 513348"/>
                  <a:gd name="connsiteX30" fmla="*/ 161788 w 493385"/>
                  <a:gd name="connsiteY30" fmla="*/ 482727 h 513348"/>
                  <a:gd name="connsiteX31" fmla="*/ 147626 w 493385"/>
                  <a:gd name="connsiteY31" fmla="*/ 496280 h 513348"/>
                  <a:gd name="connsiteX32" fmla="*/ 112776 w 493385"/>
                  <a:gd name="connsiteY32" fmla="*/ 461905 h 513348"/>
                  <a:gd name="connsiteX33" fmla="*/ 147023 w 493385"/>
                  <a:gd name="connsiteY33" fmla="*/ 427164 h 513348"/>
                  <a:gd name="connsiteX34" fmla="*/ 161063 w 493385"/>
                  <a:gd name="connsiteY34" fmla="*/ 440967 h 513348"/>
                  <a:gd name="connsiteX35" fmla="*/ 151258 w 493385"/>
                  <a:gd name="connsiteY35" fmla="*/ 450771 h 513348"/>
                  <a:gd name="connsiteX36" fmla="*/ 157309 w 493385"/>
                  <a:gd name="connsiteY36" fmla="*/ 450771 h 513348"/>
                  <a:gd name="connsiteX37" fmla="*/ 211704 w 493385"/>
                  <a:gd name="connsiteY37" fmla="*/ 439414 h 513348"/>
                  <a:gd name="connsiteX38" fmla="*/ 257501 w 493385"/>
                  <a:gd name="connsiteY38" fmla="*/ 407920 h 513348"/>
                  <a:gd name="connsiteX39" fmla="*/ 274686 w 493385"/>
                  <a:gd name="connsiteY39" fmla="*/ 389645 h 513348"/>
                  <a:gd name="connsiteX40" fmla="*/ 247215 w 493385"/>
                  <a:gd name="connsiteY40" fmla="*/ 362046 h 513348"/>
                  <a:gd name="connsiteX41" fmla="*/ 206802 w 493385"/>
                  <a:gd name="connsiteY41" fmla="*/ 402350 h 513348"/>
                  <a:gd name="connsiteX42" fmla="*/ 187199 w 493385"/>
                  <a:gd name="connsiteY42" fmla="*/ 386616 h 513348"/>
                  <a:gd name="connsiteX43" fmla="*/ 186351 w 493385"/>
                  <a:gd name="connsiteY43" fmla="*/ 386616 h 513348"/>
                  <a:gd name="connsiteX44" fmla="*/ 184048 w 493385"/>
                  <a:gd name="connsiteY44" fmla="*/ 411552 h 513348"/>
                  <a:gd name="connsiteX45" fmla="*/ 126450 w 493385"/>
                  <a:gd name="connsiteY45" fmla="*/ 411552 h 513348"/>
                  <a:gd name="connsiteX46" fmla="*/ 123672 w 493385"/>
                  <a:gd name="connsiteY46" fmla="*/ 387341 h 513348"/>
                  <a:gd name="connsiteX47" fmla="*/ 122825 w 493385"/>
                  <a:gd name="connsiteY47" fmla="*/ 387341 h 513348"/>
                  <a:gd name="connsiteX48" fmla="*/ 103221 w 493385"/>
                  <a:gd name="connsiteY48" fmla="*/ 403082 h 513348"/>
                  <a:gd name="connsiteX49" fmla="*/ 62442 w 493385"/>
                  <a:gd name="connsiteY49" fmla="*/ 361680 h 513348"/>
                  <a:gd name="connsiteX50" fmla="*/ 78170 w 493385"/>
                  <a:gd name="connsiteY50" fmla="*/ 341948 h 513348"/>
                  <a:gd name="connsiteX51" fmla="*/ 78170 w 493385"/>
                  <a:gd name="connsiteY51" fmla="*/ 341101 h 513348"/>
                  <a:gd name="connsiteX52" fmla="*/ 52759 w 493385"/>
                  <a:gd name="connsiteY52" fmla="*/ 338926 h 513348"/>
                  <a:gd name="connsiteX53" fmla="*/ 52759 w 493385"/>
                  <a:gd name="connsiteY53" fmla="*/ 280706 h 513348"/>
                  <a:gd name="connsiteX54" fmla="*/ 77811 w 493385"/>
                  <a:gd name="connsiteY54" fmla="*/ 278402 h 513348"/>
                  <a:gd name="connsiteX55" fmla="*/ 77811 w 493385"/>
                  <a:gd name="connsiteY55" fmla="*/ 277555 h 513348"/>
                  <a:gd name="connsiteX56" fmla="*/ 62076 w 493385"/>
                  <a:gd name="connsiteY56" fmla="*/ 257945 h 513348"/>
                  <a:gd name="connsiteX57" fmla="*/ 73454 w 493385"/>
                  <a:gd name="connsiteY57" fmla="*/ 246568 h 513348"/>
                  <a:gd name="connsiteX58" fmla="*/ 12949 w 493385"/>
                  <a:gd name="connsiteY58" fmla="*/ 246568 h 513348"/>
                  <a:gd name="connsiteX59" fmla="*/ 13674 w 493385"/>
                  <a:gd name="connsiteY59" fmla="*/ 235672 h 513348"/>
                  <a:gd name="connsiteX60" fmla="*/ 31327 w 493385"/>
                  <a:gd name="connsiteY60" fmla="*/ 182759 h 513348"/>
                  <a:gd name="connsiteX61" fmla="*/ 72607 w 493385"/>
                  <a:gd name="connsiteY61" fmla="*/ 145253 h 513348"/>
                  <a:gd name="connsiteX62" fmla="*/ 84195 w 493385"/>
                  <a:gd name="connsiteY62" fmla="*/ 135486 h 513348"/>
                  <a:gd name="connsiteX63" fmla="*/ 90394 w 493385"/>
                  <a:gd name="connsiteY63" fmla="*/ 121652 h 513348"/>
                  <a:gd name="connsiteX64" fmla="*/ 119097 w 493385"/>
                  <a:gd name="connsiteY64" fmla="*/ 73519 h 513348"/>
                  <a:gd name="connsiteX65" fmla="*/ 171830 w 493385"/>
                  <a:gd name="connsiteY65" fmla="*/ 54596 h 513348"/>
                  <a:gd name="connsiteX66" fmla="*/ 179575 w 493385"/>
                  <a:gd name="connsiteY66" fmla="*/ 54596 h 513348"/>
                  <a:gd name="connsiteX67" fmla="*/ 182963 w 493385"/>
                  <a:gd name="connsiteY67" fmla="*/ 54596 h 513348"/>
                  <a:gd name="connsiteX68" fmla="*/ 196182 w 493385"/>
                  <a:gd name="connsiteY68" fmla="*/ 51990 h 513348"/>
                  <a:gd name="connsiteX69" fmla="*/ 207161 w 493385"/>
                  <a:gd name="connsiteY69" fmla="*/ 44181 h 513348"/>
                  <a:gd name="connsiteX70" fmla="*/ 241555 w 493385"/>
                  <a:gd name="connsiteY70" fmla="*/ 20381 h 513348"/>
                  <a:gd name="connsiteX71" fmla="*/ 282546 w 493385"/>
                  <a:gd name="connsiteY71" fmla="*/ 12110 h 513348"/>
                  <a:gd name="connsiteX72" fmla="*/ 282546 w 493385"/>
                  <a:gd name="connsiteY72" fmla="*/ 1 h 513348"/>
                  <a:gd name="connsiteX73" fmla="*/ 236429 w 493385"/>
                  <a:gd name="connsiteY73" fmla="*/ 9370 h 513348"/>
                  <a:gd name="connsiteX74" fmla="*/ 197844 w 493385"/>
                  <a:gd name="connsiteY74" fmla="*/ 36314 h 513348"/>
                  <a:gd name="connsiteX75" fmla="*/ 191036 w 493385"/>
                  <a:gd name="connsiteY75" fmla="*/ 41184 h 513348"/>
                  <a:gd name="connsiteX76" fmla="*/ 182841 w 493385"/>
                  <a:gd name="connsiteY76" fmla="*/ 42853 h 513348"/>
                  <a:gd name="connsiteX77" fmla="*/ 180544 w 493385"/>
                  <a:gd name="connsiteY77" fmla="*/ 42853 h 513348"/>
                  <a:gd name="connsiteX78" fmla="*/ 171708 w 493385"/>
                  <a:gd name="connsiteY78" fmla="*/ 42853 h 513348"/>
                  <a:gd name="connsiteX79" fmla="*/ 111512 w 493385"/>
                  <a:gd name="connsiteY79" fmla="*/ 64638 h 513348"/>
                  <a:gd name="connsiteX80" fmla="*/ 78658 w 493385"/>
                  <a:gd name="connsiteY80" fmla="*/ 119592 h 513348"/>
                  <a:gd name="connsiteX81" fmla="*/ 74326 w 493385"/>
                  <a:gd name="connsiteY81" fmla="*/ 128537 h 513348"/>
                  <a:gd name="connsiteX82" fmla="*/ 66555 w 493385"/>
                  <a:gd name="connsiteY82" fmla="*/ 134723 h 513348"/>
                  <a:gd name="connsiteX83" fmla="*/ 20913 w 493385"/>
                  <a:gd name="connsiteY83" fmla="*/ 176022 h 513348"/>
                  <a:gd name="connsiteX84" fmla="*/ 1213 w 493385"/>
                  <a:gd name="connsiteY84" fmla="*/ 234344 h 513348"/>
                  <a:gd name="connsiteX85" fmla="*/ 366 w 493385"/>
                  <a:gd name="connsiteY85" fmla="*/ 245118 h 513348"/>
                  <a:gd name="connsiteX86" fmla="*/ 0 w 493385"/>
                  <a:gd name="connsiteY86" fmla="*/ 258189 h 513348"/>
                  <a:gd name="connsiteX87" fmla="*/ 47433 w 493385"/>
                  <a:gd name="connsiteY87" fmla="*/ 258189 h 513348"/>
                  <a:gd name="connsiteX88" fmla="*/ 53003 w 493385"/>
                  <a:gd name="connsiteY88" fmla="*/ 264965 h 513348"/>
                  <a:gd name="connsiteX89" fmla="*/ 55544 w 493385"/>
                  <a:gd name="connsiteY89" fmla="*/ 268238 h 513348"/>
                  <a:gd name="connsiteX90" fmla="*/ 51431 w 493385"/>
                  <a:gd name="connsiteY90" fmla="*/ 268238 h 513348"/>
                  <a:gd name="connsiteX91" fmla="*/ 40657 w 493385"/>
                  <a:gd name="connsiteY91" fmla="*/ 269444 h 513348"/>
                  <a:gd name="connsiteX92" fmla="*/ 40657 w 493385"/>
                  <a:gd name="connsiteY92" fmla="*/ 348731 h 513348"/>
                  <a:gd name="connsiteX93" fmla="*/ 51431 w 493385"/>
                  <a:gd name="connsiteY93" fmla="*/ 349937 h 513348"/>
                  <a:gd name="connsiteX94" fmla="*/ 55544 w 493385"/>
                  <a:gd name="connsiteY94" fmla="*/ 349937 h 513348"/>
                  <a:gd name="connsiteX95" fmla="*/ 53003 w 493385"/>
                  <a:gd name="connsiteY95" fmla="*/ 353210 h 513348"/>
                  <a:gd name="connsiteX96" fmla="*/ 46227 w 493385"/>
                  <a:gd name="connsiteY96" fmla="*/ 361680 h 513348"/>
                  <a:gd name="connsiteX97" fmla="*/ 53850 w 493385"/>
                  <a:gd name="connsiteY97" fmla="*/ 369310 h 513348"/>
                  <a:gd name="connsiteX98" fmla="*/ 94629 w 493385"/>
                  <a:gd name="connsiteY98" fmla="*/ 411552 h 513348"/>
                  <a:gd name="connsiteX99" fmla="*/ 102252 w 493385"/>
                  <a:gd name="connsiteY99" fmla="*/ 419175 h 513348"/>
                  <a:gd name="connsiteX100" fmla="*/ 110723 w 493385"/>
                  <a:gd name="connsiteY100" fmla="*/ 412399 h 513348"/>
                  <a:gd name="connsiteX101" fmla="*/ 113989 w 493385"/>
                  <a:gd name="connsiteY101" fmla="*/ 409858 h 513348"/>
                  <a:gd name="connsiteX102" fmla="*/ 113989 w 493385"/>
                  <a:gd name="connsiteY102" fmla="*/ 413971 h 513348"/>
                  <a:gd name="connsiteX103" fmla="*/ 115202 w 493385"/>
                  <a:gd name="connsiteY103" fmla="*/ 424745 h 513348"/>
                  <a:gd name="connsiteX104" fmla="*/ 133104 w 493385"/>
                  <a:gd name="connsiteY104" fmla="*/ 424745 h 513348"/>
                  <a:gd name="connsiteX105" fmla="*/ 104068 w 493385"/>
                  <a:gd name="connsiteY105" fmla="*/ 453313 h 513348"/>
                  <a:gd name="connsiteX106" fmla="*/ 95598 w 493385"/>
                  <a:gd name="connsiteY106" fmla="*/ 461905 h 513348"/>
                  <a:gd name="connsiteX107" fmla="*/ 104190 w 493385"/>
                  <a:gd name="connsiteY107" fmla="*/ 470497 h 513348"/>
                  <a:gd name="connsiteX108" fmla="*/ 139034 w 493385"/>
                  <a:gd name="connsiteY108" fmla="*/ 504878 h 513348"/>
                  <a:gd name="connsiteX109" fmla="*/ 147748 w 493385"/>
                  <a:gd name="connsiteY109" fmla="*/ 513348 h 513348"/>
                  <a:gd name="connsiteX110" fmla="*/ 156218 w 493385"/>
                  <a:gd name="connsiteY110" fmla="*/ 504756 h 513348"/>
                  <a:gd name="connsiteX111" fmla="*/ 170380 w 493385"/>
                  <a:gd name="connsiteY111" fmla="*/ 490472 h 513348"/>
                  <a:gd name="connsiteX112" fmla="*/ 178850 w 493385"/>
                  <a:gd name="connsiteY112" fmla="*/ 481880 h 513348"/>
                  <a:gd name="connsiteX113" fmla="*/ 245213 w 493385"/>
                  <a:gd name="connsiteY113" fmla="*/ 458594 h 513348"/>
                  <a:gd name="connsiteX114" fmla="*/ 297068 w 493385"/>
                  <a:gd name="connsiteY114" fmla="*/ 411070 h 513348"/>
                  <a:gd name="connsiteX115" fmla="*/ 299006 w 493385"/>
                  <a:gd name="connsiteY115" fmla="*/ 409492 h 513348"/>
                  <a:gd name="connsiteX116" fmla="*/ 299006 w 493385"/>
                  <a:gd name="connsiteY116" fmla="*/ 413612 h 513348"/>
                  <a:gd name="connsiteX117" fmla="*/ 300218 w 493385"/>
                  <a:gd name="connsiteY117" fmla="*/ 424385 h 513348"/>
                  <a:gd name="connsiteX118" fmla="*/ 379473 w 493385"/>
                  <a:gd name="connsiteY118" fmla="*/ 424385 h 513348"/>
                  <a:gd name="connsiteX119" fmla="*/ 380686 w 493385"/>
                  <a:gd name="connsiteY119" fmla="*/ 413612 h 513348"/>
                  <a:gd name="connsiteX120" fmla="*/ 380686 w 493385"/>
                  <a:gd name="connsiteY120" fmla="*/ 409492 h 513348"/>
                  <a:gd name="connsiteX121" fmla="*/ 383830 w 493385"/>
                  <a:gd name="connsiteY121" fmla="*/ 412033 h 513348"/>
                  <a:gd name="connsiteX122" fmla="*/ 392300 w 493385"/>
                  <a:gd name="connsiteY122" fmla="*/ 418816 h 513348"/>
                  <a:gd name="connsiteX123" fmla="*/ 399923 w 493385"/>
                  <a:gd name="connsiteY123" fmla="*/ 411186 h 513348"/>
                  <a:gd name="connsiteX124" fmla="*/ 440702 w 493385"/>
                  <a:gd name="connsiteY124" fmla="*/ 370394 h 513348"/>
                  <a:gd name="connsiteX125" fmla="*/ 448326 w 493385"/>
                  <a:gd name="connsiteY125" fmla="*/ 362771 h 513348"/>
                  <a:gd name="connsiteX126" fmla="*/ 441549 w 493385"/>
                  <a:gd name="connsiteY126" fmla="*/ 354301 h 513348"/>
                  <a:gd name="connsiteX127" fmla="*/ 439733 w 493385"/>
                  <a:gd name="connsiteY127" fmla="*/ 351028 h 513348"/>
                  <a:gd name="connsiteX128" fmla="*/ 443847 w 493385"/>
                  <a:gd name="connsiteY128" fmla="*/ 351028 h 513348"/>
                  <a:gd name="connsiteX129" fmla="*/ 454620 w 493385"/>
                  <a:gd name="connsiteY129" fmla="*/ 349822 h 513348"/>
                  <a:gd name="connsiteX130" fmla="*/ 454620 w 493385"/>
                  <a:gd name="connsiteY130" fmla="*/ 269932 h 513348"/>
                  <a:gd name="connsiteX131" fmla="*/ 443847 w 493385"/>
                  <a:gd name="connsiteY131" fmla="*/ 268719 h 513348"/>
                  <a:gd name="connsiteX132" fmla="*/ 439733 w 493385"/>
                  <a:gd name="connsiteY132" fmla="*/ 268719 h 513348"/>
                  <a:gd name="connsiteX133" fmla="*/ 442274 w 493385"/>
                  <a:gd name="connsiteY133" fmla="*/ 265453 h 513348"/>
                  <a:gd name="connsiteX134" fmla="*/ 447844 w 493385"/>
                  <a:gd name="connsiteY134" fmla="*/ 258670 h 513348"/>
                  <a:gd name="connsiteX135" fmla="*/ 472889 w 493385"/>
                  <a:gd name="connsiteY135" fmla="*/ 258670 h 513348"/>
                  <a:gd name="connsiteX136" fmla="*/ 476399 w 493385"/>
                  <a:gd name="connsiteY136" fmla="*/ 252260 h 513348"/>
                  <a:gd name="connsiteX137" fmla="*/ 479184 w 493385"/>
                  <a:gd name="connsiteY137" fmla="*/ 246934 h 513348"/>
                  <a:gd name="connsiteX138" fmla="*/ 489528 w 493385"/>
                  <a:gd name="connsiteY138" fmla="*/ 160897 h 513348"/>
                  <a:gd name="connsiteX139" fmla="*/ 438283 w 493385"/>
                  <a:gd name="connsiteY139" fmla="*/ 91030 h 513348"/>
                  <a:gd name="connsiteX140" fmla="*/ 401014 w 493385"/>
                  <a:gd name="connsiteY140" fmla="*/ 75656 h 513348"/>
                  <a:gd name="connsiteX141" fmla="*/ 391928 w 493385"/>
                  <a:gd name="connsiteY141" fmla="*/ 71382 h 513348"/>
                  <a:gd name="connsiteX142" fmla="*/ 385646 w 493385"/>
                  <a:gd name="connsiteY142" fmla="*/ 63547 h 513348"/>
                  <a:gd name="connsiteX143" fmla="*/ 343160 w 493385"/>
                  <a:gd name="connsiteY143" fmla="*/ 17057 h 513348"/>
                  <a:gd name="connsiteX144" fmla="*/ 282546 w 493385"/>
                  <a:gd name="connsiteY144" fmla="*/ 1 h 513348"/>
                  <a:gd name="connsiteX145" fmla="*/ 208252 w 493385"/>
                  <a:gd name="connsiteY145" fmla="*/ 418572 h 513348"/>
                  <a:gd name="connsiteX146" fmla="*/ 215875 w 493385"/>
                  <a:gd name="connsiteY146" fmla="*/ 410948 h 513348"/>
                  <a:gd name="connsiteX147" fmla="*/ 247696 w 493385"/>
                  <a:gd name="connsiteY147" fmla="*/ 379115 h 513348"/>
                  <a:gd name="connsiteX148" fmla="*/ 258348 w 493385"/>
                  <a:gd name="connsiteY148" fmla="*/ 389882 h 513348"/>
                  <a:gd name="connsiteX149" fmla="*/ 249275 w 493385"/>
                  <a:gd name="connsiteY149" fmla="*/ 399450 h 513348"/>
                  <a:gd name="connsiteX150" fmla="*/ 175218 w 493385"/>
                  <a:gd name="connsiteY150" fmla="*/ 437335 h 513348"/>
                  <a:gd name="connsiteX151" fmla="*/ 170136 w 493385"/>
                  <a:gd name="connsiteY151" fmla="*/ 432374 h 513348"/>
                  <a:gd name="connsiteX152" fmla="*/ 161910 w 493385"/>
                  <a:gd name="connsiteY152" fmla="*/ 423654 h 513348"/>
                  <a:gd name="connsiteX153" fmla="*/ 194944 w 493385"/>
                  <a:gd name="connsiteY153" fmla="*/ 423654 h 513348"/>
                  <a:gd name="connsiteX154" fmla="*/ 196028 w 493385"/>
                  <a:gd name="connsiteY154" fmla="*/ 412880 h 513348"/>
                  <a:gd name="connsiteX155" fmla="*/ 196028 w 493385"/>
                  <a:gd name="connsiteY155" fmla="*/ 408767 h 513348"/>
                  <a:gd name="connsiteX156" fmla="*/ 199294 w 493385"/>
                  <a:gd name="connsiteY156" fmla="*/ 411308 h 513348"/>
                  <a:gd name="connsiteX157" fmla="*/ 207764 w 493385"/>
                  <a:gd name="connsiteY157" fmla="*/ 418090 h 513348"/>
                  <a:gd name="connsiteX158" fmla="*/ 208252 w 493385"/>
                  <a:gd name="connsiteY158" fmla="*/ 418572 h 5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93385" h="513348">
                    <a:moveTo>
                      <a:pt x="282546" y="12110"/>
                    </a:moveTo>
                    <a:cubicBezTo>
                      <a:pt x="301784" y="11981"/>
                      <a:pt x="320662" y="17275"/>
                      <a:pt x="337032" y="27375"/>
                    </a:cubicBezTo>
                    <a:cubicBezTo>
                      <a:pt x="353407" y="37482"/>
                      <a:pt x="366601" y="51984"/>
                      <a:pt x="375116" y="69239"/>
                    </a:cubicBezTo>
                    <a:cubicBezTo>
                      <a:pt x="377509" y="73917"/>
                      <a:pt x="380929" y="77991"/>
                      <a:pt x="385120" y="81161"/>
                    </a:cubicBezTo>
                    <a:cubicBezTo>
                      <a:pt x="389310" y="84325"/>
                      <a:pt x="394167" y="86500"/>
                      <a:pt x="399320" y="87514"/>
                    </a:cubicBezTo>
                    <a:cubicBezTo>
                      <a:pt x="415234" y="91088"/>
                      <a:pt x="430108" y="98288"/>
                      <a:pt x="442781" y="108568"/>
                    </a:cubicBezTo>
                    <a:cubicBezTo>
                      <a:pt x="455455" y="118841"/>
                      <a:pt x="465580" y="131906"/>
                      <a:pt x="472363" y="146748"/>
                    </a:cubicBezTo>
                    <a:cubicBezTo>
                      <a:pt x="479146" y="161584"/>
                      <a:pt x="482405" y="177793"/>
                      <a:pt x="481892" y="194104"/>
                    </a:cubicBezTo>
                    <a:cubicBezTo>
                      <a:pt x="481372" y="210409"/>
                      <a:pt x="477092" y="226381"/>
                      <a:pt x="469379" y="240761"/>
                    </a:cubicBezTo>
                    <a:lnTo>
                      <a:pt x="466594" y="246087"/>
                    </a:lnTo>
                    <a:lnTo>
                      <a:pt x="421465" y="246087"/>
                    </a:lnTo>
                    <a:lnTo>
                      <a:pt x="432835" y="257464"/>
                    </a:lnTo>
                    <a:lnTo>
                      <a:pt x="417107" y="277074"/>
                    </a:lnTo>
                    <a:lnTo>
                      <a:pt x="417107" y="277921"/>
                    </a:lnTo>
                    <a:lnTo>
                      <a:pt x="442153" y="280706"/>
                    </a:lnTo>
                    <a:lnTo>
                      <a:pt x="442153" y="338926"/>
                    </a:lnTo>
                    <a:lnTo>
                      <a:pt x="417107" y="341711"/>
                    </a:lnTo>
                    <a:lnTo>
                      <a:pt x="417107" y="342558"/>
                    </a:lnTo>
                    <a:lnTo>
                      <a:pt x="432835" y="362290"/>
                    </a:lnTo>
                    <a:lnTo>
                      <a:pt x="392178" y="402960"/>
                    </a:lnTo>
                    <a:lnTo>
                      <a:pt x="372453" y="387219"/>
                    </a:lnTo>
                    <a:lnTo>
                      <a:pt x="371606" y="387219"/>
                    </a:lnTo>
                    <a:lnTo>
                      <a:pt x="368827" y="411552"/>
                    </a:lnTo>
                    <a:lnTo>
                      <a:pt x="311230" y="411552"/>
                    </a:lnTo>
                    <a:lnTo>
                      <a:pt x="308445" y="387341"/>
                    </a:lnTo>
                    <a:lnTo>
                      <a:pt x="307598" y="387341"/>
                    </a:lnTo>
                    <a:lnTo>
                      <a:pt x="287994" y="403082"/>
                    </a:lnTo>
                    <a:cubicBezTo>
                      <a:pt x="273287" y="424000"/>
                      <a:pt x="253831" y="441127"/>
                      <a:pt x="231212" y="453062"/>
                    </a:cubicBezTo>
                    <a:cubicBezTo>
                      <a:pt x="208599" y="464991"/>
                      <a:pt x="183477" y="471382"/>
                      <a:pt x="157912" y="471710"/>
                    </a:cubicBezTo>
                    <a:lnTo>
                      <a:pt x="150533" y="471710"/>
                    </a:lnTo>
                    <a:lnTo>
                      <a:pt x="161788" y="482727"/>
                    </a:lnTo>
                    <a:lnTo>
                      <a:pt x="147626" y="496280"/>
                    </a:lnTo>
                    <a:lnTo>
                      <a:pt x="112776" y="461905"/>
                    </a:lnTo>
                    <a:lnTo>
                      <a:pt x="147023" y="427164"/>
                    </a:lnTo>
                    <a:lnTo>
                      <a:pt x="161063" y="440967"/>
                    </a:lnTo>
                    <a:lnTo>
                      <a:pt x="151258" y="450771"/>
                    </a:lnTo>
                    <a:lnTo>
                      <a:pt x="157309" y="450771"/>
                    </a:lnTo>
                    <a:cubicBezTo>
                      <a:pt x="176014" y="450630"/>
                      <a:pt x="194507" y="446767"/>
                      <a:pt x="211704" y="439414"/>
                    </a:cubicBezTo>
                    <a:cubicBezTo>
                      <a:pt x="228908" y="432053"/>
                      <a:pt x="244475" y="421350"/>
                      <a:pt x="257501" y="407920"/>
                    </a:cubicBezTo>
                    <a:cubicBezTo>
                      <a:pt x="259677" y="405623"/>
                      <a:pt x="271413" y="393392"/>
                      <a:pt x="274686" y="389645"/>
                    </a:cubicBezTo>
                    <a:lnTo>
                      <a:pt x="247215" y="362046"/>
                    </a:lnTo>
                    <a:lnTo>
                      <a:pt x="206802" y="402350"/>
                    </a:lnTo>
                    <a:lnTo>
                      <a:pt x="187199" y="386616"/>
                    </a:lnTo>
                    <a:lnTo>
                      <a:pt x="186351" y="386616"/>
                    </a:lnTo>
                    <a:lnTo>
                      <a:pt x="184048" y="411552"/>
                    </a:lnTo>
                    <a:lnTo>
                      <a:pt x="126450" y="411552"/>
                    </a:lnTo>
                    <a:lnTo>
                      <a:pt x="123672" y="387341"/>
                    </a:lnTo>
                    <a:lnTo>
                      <a:pt x="122825" y="387341"/>
                    </a:lnTo>
                    <a:lnTo>
                      <a:pt x="103221" y="403082"/>
                    </a:lnTo>
                    <a:lnTo>
                      <a:pt x="62442" y="361680"/>
                    </a:lnTo>
                    <a:lnTo>
                      <a:pt x="78170" y="341948"/>
                    </a:lnTo>
                    <a:lnTo>
                      <a:pt x="78170" y="341101"/>
                    </a:lnTo>
                    <a:lnTo>
                      <a:pt x="52759" y="338926"/>
                    </a:lnTo>
                    <a:lnTo>
                      <a:pt x="52759" y="280706"/>
                    </a:lnTo>
                    <a:lnTo>
                      <a:pt x="77811" y="278402"/>
                    </a:lnTo>
                    <a:lnTo>
                      <a:pt x="77811" y="277555"/>
                    </a:lnTo>
                    <a:lnTo>
                      <a:pt x="62076" y="257945"/>
                    </a:lnTo>
                    <a:lnTo>
                      <a:pt x="73454" y="246568"/>
                    </a:lnTo>
                    <a:lnTo>
                      <a:pt x="12949" y="246568"/>
                    </a:lnTo>
                    <a:lnTo>
                      <a:pt x="13674" y="235672"/>
                    </a:lnTo>
                    <a:cubicBezTo>
                      <a:pt x="14926" y="216813"/>
                      <a:pt x="21002" y="198596"/>
                      <a:pt x="31327" y="182759"/>
                    </a:cubicBezTo>
                    <a:cubicBezTo>
                      <a:pt x="41645" y="166922"/>
                      <a:pt x="55859" y="154012"/>
                      <a:pt x="72607" y="145253"/>
                    </a:cubicBezTo>
                    <a:cubicBezTo>
                      <a:pt x="77156" y="142911"/>
                      <a:pt x="81115" y="139574"/>
                      <a:pt x="84195" y="135486"/>
                    </a:cubicBezTo>
                    <a:cubicBezTo>
                      <a:pt x="87275" y="131399"/>
                      <a:pt x="89393" y="126670"/>
                      <a:pt x="90394" y="121652"/>
                    </a:cubicBezTo>
                    <a:cubicBezTo>
                      <a:pt x="94097" y="102767"/>
                      <a:pt x="104242" y="85749"/>
                      <a:pt x="119097" y="73519"/>
                    </a:cubicBezTo>
                    <a:cubicBezTo>
                      <a:pt x="133952" y="61288"/>
                      <a:pt x="152586" y="54596"/>
                      <a:pt x="171830" y="54596"/>
                    </a:cubicBezTo>
                    <a:cubicBezTo>
                      <a:pt x="174371" y="54596"/>
                      <a:pt x="177034" y="54596"/>
                      <a:pt x="179575" y="54596"/>
                    </a:cubicBezTo>
                    <a:lnTo>
                      <a:pt x="182963" y="54596"/>
                    </a:lnTo>
                    <a:cubicBezTo>
                      <a:pt x="187500" y="54673"/>
                      <a:pt x="192005" y="53781"/>
                      <a:pt x="196182" y="51990"/>
                    </a:cubicBezTo>
                    <a:cubicBezTo>
                      <a:pt x="200353" y="50194"/>
                      <a:pt x="204094" y="47531"/>
                      <a:pt x="207161" y="44181"/>
                    </a:cubicBezTo>
                    <a:cubicBezTo>
                      <a:pt x="216889" y="33998"/>
                      <a:pt x="228594" y="25900"/>
                      <a:pt x="241555" y="20381"/>
                    </a:cubicBezTo>
                    <a:cubicBezTo>
                      <a:pt x="254518" y="14869"/>
                      <a:pt x="268461" y="12052"/>
                      <a:pt x="282546" y="12110"/>
                    </a:cubicBezTo>
                    <a:close/>
                    <a:moveTo>
                      <a:pt x="282546" y="1"/>
                    </a:moveTo>
                    <a:cubicBezTo>
                      <a:pt x="266697" y="-69"/>
                      <a:pt x="251001" y="3120"/>
                      <a:pt x="236429" y="9370"/>
                    </a:cubicBezTo>
                    <a:cubicBezTo>
                      <a:pt x="221862" y="15613"/>
                      <a:pt x="208727" y="24783"/>
                      <a:pt x="197844" y="36314"/>
                    </a:cubicBezTo>
                    <a:cubicBezTo>
                      <a:pt x="195945" y="38400"/>
                      <a:pt x="193622" y="40055"/>
                      <a:pt x="191036" y="41184"/>
                    </a:cubicBezTo>
                    <a:cubicBezTo>
                      <a:pt x="188456" y="42307"/>
                      <a:pt x="185658" y="42879"/>
                      <a:pt x="182841" y="42853"/>
                    </a:cubicBezTo>
                    <a:lnTo>
                      <a:pt x="180544" y="42853"/>
                    </a:lnTo>
                    <a:cubicBezTo>
                      <a:pt x="177599" y="42673"/>
                      <a:pt x="174647" y="42673"/>
                      <a:pt x="171708" y="42853"/>
                    </a:cubicBezTo>
                    <a:cubicBezTo>
                      <a:pt x="149731" y="42955"/>
                      <a:pt x="128472" y="50656"/>
                      <a:pt x="111512" y="64638"/>
                    </a:cubicBezTo>
                    <a:cubicBezTo>
                      <a:pt x="94559" y="78620"/>
                      <a:pt x="82951" y="98038"/>
                      <a:pt x="78658" y="119592"/>
                    </a:cubicBezTo>
                    <a:cubicBezTo>
                      <a:pt x="77900" y="122858"/>
                      <a:pt x="76418" y="125919"/>
                      <a:pt x="74326" y="128537"/>
                    </a:cubicBezTo>
                    <a:cubicBezTo>
                      <a:pt x="72234" y="131155"/>
                      <a:pt x="69578" y="133273"/>
                      <a:pt x="66555" y="134723"/>
                    </a:cubicBezTo>
                    <a:cubicBezTo>
                      <a:pt x="48069" y="144367"/>
                      <a:pt x="32354" y="158587"/>
                      <a:pt x="20913" y="176022"/>
                    </a:cubicBezTo>
                    <a:cubicBezTo>
                      <a:pt x="9478" y="193462"/>
                      <a:pt x="2695" y="213541"/>
                      <a:pt x="1213" y="234344"/>
                    </a:cubicBezTo>
                    <a:lnTo>
                      <a:pt x="366" y="245118"/>
                    </a:lnTo>
                    <a:lnTo>
                      <a:pt x="0" y="258189"/>
                    </a:lnTo>
                    <a:lnTo>
                      <a:pt x="47433" y="258189"/>
                    </a:lnTo>
                    <a:lnTo>
                      <a:pt x="53003" y="264965"/>
                    </a:lnTo>
                    <a:lnTo>
                      <a:pt x="55544" y="268238"/>
                    </a:lnTo>
                    <a:lnTo>
                      <a:pt x="51431" y="268238"/>
                    </a:lnTo>
                    <a:lnTo>
                      <a:pt x="40657" y="269444"/>
                    </a:lnTo>
                    <a:lnTo>
                      <a:pt x="40657" y="348731"/>
                    </a:lnTo>
                    <a:lnTo>
                      <a:pt x="51431" y="349937"/>
                    </a:lnTo>
                    <a:lnTo>
                      <a:pt x="55544" y="349937"/>
                    </a:lnTo>
                    <a:lnTo>
                      <a:pt x="53003" y="353210"/>
                    </a:lnTo>
                    <a:lnTo>
                      <a:pt x="46227" y="361680"/>
                    </a:lnTo>
                    <a:lnTo>
                      <a:pt x="53850" y="369310"/>
                    </a:lnTo>
                    <a:lnTo>
                      <a:pt x="94629" y="411552"/>
                    </a:lnTo>
                    <a:lnTo>
                      <a:pt x="102252" y="419175"/>
                    </a:lnTo>
                    <a:lnTo>
                      <a:pt x="110723" y="412399"/>
                    </a:lnTo>
                    <a:lnTo>
                      <a:pt x="113989" y="409858"/>
                    </a:lnTo>
                    <a:lnTo>
                      <a:pt x="113989" y="413971"/>
                    </a:lnTo>
                    <a:lnTo>
                      <a:pt x="115202" y="424745"/>
                    </a:lnTo>
                    <a:lnTo>
                      <a:pt x="133104" y="424745"/>
                    </a:lnTo>
                    <a:lnTo>
                      <a:pt x="104068" y="453313"/>
                    </a:lnTo>
                    <a:lnTo>
                      <a:pt x="95598" y="461905"/>
                    </a:lnTo>
                    <a:lnTo>
                      <a:pt x="104190" y="470497"/>
                    </a:lnTo>
                    <a:lnTo>
                      <a:pt x="139034" y="504878"/>
                    </a:lnTo>
                    <a:lnTo>
                      <a:pt x="147748" y="513348"/>
                    </a:lnTo>
                    <a:lnTo>
                      <a:pt x="156218" y="504756"/>
                    </a:lnTo>
                    <a:lnTo>
                      <a:pt x="170380" y="490472"/>
                    </a:lnTo>
                    <a:lnTo>
                      <a:pt x="178850" y="481880"/>
                    </a:lnTo>
                    <a:cubicBezTo>
                      <a:pt x="202317" y="478685"/>
                      <a:pt x="224891" y="470766"/>
                      <a:pt x="245213" y="458594"/>
                    </a:cubicBezTo>
                    <a:cubicBezTo>
                      <a:pt x="265535" y="446421"/>
                      <a:pt x="283175" y="430257"/>
                      <a:pt x="297068" y="411070"/>
                    </a:cubicBezTo>
                    <a:lnTo>
                      <a:pt x="299006" y="409492"/>
                    </a:lnTo>
                    <a:lnTo>
                      <a:pt x="299006" y="413612"/>
                    </a:lnTo>
                    <a:lnTo>
                      <a:pt x="300218" y="424385"/>
                    </a:lnTo>
                    <a:lnTo>
                      <a:pt x="379473" y="424385"/>
                    </a:lnTo>
                    <a:lnTo>
                      <a:pt x="380686" y="413612"/>
                    </a:lnTo>
                    <a:lnTo>
                      <a:pt x="380686" y="409492"/>
                    </a:lnTo>
                    <a:lnTo>
                      <a:pt x="383830" y="412033"/>
                    </a:lnTo>
                    <a:lnTo>
                      <a:pt x="392300" y="418816"/>
                    </a:lnTo>
                    <a:lnTo>
                      <a:pt x="399923" y="411186"/>
                    </a:lnTo>
                    <a:lnTo>
                      <a:pt x="440702" y="370394"/>
                    </a:lnTo>
                    <a:lnTo>
                      <a:pt x="448326" y="362771"/>
                    </a:lnTo>
                    <a:lnTo>
                      <a:pt x="441549" y="354301"/>
                    </a:lnTo>
                    <a:lnTo>
                      <a:pt x="439733" y="351028"/>
                    </a:lnTo>
                    <a:lnTo>
                      <a:pt x="443847" y="351028"/>
                    </a:lnTo>
                    <a:lnTo>
                      <a:pt x="454620" y="349822"/>
                    </a:lnTo>
                    <a:lnTo>
                      <a:pt x="454620" y="269932"/>
                    </a:lnTo>
                    <a:lnTo>
                      <a:pt x="443847" y="268719"/>
                    </a:lnTo>
                    <a:lnTo>
                      <a:pt x="439733" y="268719"/>
                    </a:lnTo>
                    <a:lnTo>
                      <a:pt x="442274" y="265453"/>
                    </a:lnTo>
                    <a:lnTo>
                      <a:pt x="447844" y="258670"/>
                    </a:lnTo>
                    <a:lnTo>
                      <a:pt x="472889" y="258670"/>
                    </a:lnTo>
                    <a:lnTo>
                      <a:pt x="476399" y="252260"/>
                    </a:lnTo>
                    <a:lnTo>
                      <a:pt x="479184" y="246934"/>
                    </a:lnTo>
                    <a:cubicBezTo>
                      <a:pt x="493423" y="220606"/>
                      <a:pt x="497119" y="189850"/>
                      <a:pt x="489528" y="160897"/>
                    </a:cubicBezTo>
                    <a:cubicBezTo>
                      <a:pt x="481931" y="131944"/>
                      <a:pt x="463610" y="106964"/>
                      <a:pt x="438283" y="91030"/>
                    </a:cubicBezTo>
                    <a:cubicBezTo>
                      <a:pt x="426816" y="83831"/>
                      <a:pt x="414214" y="78633"/>
                      <a:pt x="401014" y="75656"/>
                    </a:cubicBezTo>
                    <a:cubicBezTo>
                      <a:pt x="397697" y="74943"/>
                      <a:pt x="394591" y="73480"/>
                      <a:pt x="391928" y="71382"/>
                    </a:cubicBezTo>
                    <a:cubicBezTo>
                      <a:pt x="389265" y="69284"/>
                      <a:pt x="387115" y="66608"/>
                      <a:pt x="385646" y="63547"/>
                    </a:cubicBezTo>
                    <a:cubicBezTo>
                      <a:pt x="376097" y="44393"/>
                      <a:pt x="361384" y="28287"/>
                      <a:pt x="343160" y="17057"/>
                    </a:cubicBezTo>
                    <a:cubicBezTo>
                      <a:pt x="324943" y="5828"/>
                      <a:pt x="303947" y="-82"/>
                      <a:pt x="282546" y="1"/>
                    </a:cubicBezTo>
                    <a:close/>
                    <a:moveTo>
                      <a:pt x="208252" y="418572"/>
                    </a:moveTo>
                    <a:lnTo>
                      <a:pt x="215875" y="410948"/>
                    </a:lnTo>
                    <a:lnTo>
                      <a:pt x="247696" y="379115"/>
                    </a:lnTo>
                    <a:lnTo>
                      <a:pt x="258348" y="389882"/>
                    </a:lnTo>
                    <a:cubicBezTo>
                      <a:pt x="254473" y="394124"/>
                      <a:pt x="250481" y="398237"/>
                      <a:pt x="249275" y="399450"/>
                    </a:cubicBezTo>
                    <a:cubicBezTo>
                      <a:pt x="229453" y="419919"/>
                      <a:pt x="203408" y="433241"/>
                      <a:pt x="175218" y="437335"/>
                    </a:cubicBezTo>
                    <a:lnTo>
                      <a:pt x="170136" y="432374"/>
                    </a:lnTo>
                    <a:lnTo>
                      <a:pt x="161910" y="423654"/>
                    </a:lnTo>
                    <a:lnTo>
                      <a:pt x="194944" y="423654"/>
                    </a:lnTo>
                    <a:lnTo>
                      <a:pt x="196028" y="412880"/>
                    </a:lnTo>
                    <a:lnTo>
                      <a:pt x="196028" y="408767"/>
                    </a:lnTo>
                    <a:lnTo>
                      <a:pt x="199294" y="411308"/>
                    </a:lnTo>
                    <a:lnTo>
                      <a:pt x="207764" y="418090"/>
                    </a:lnTo>
                    <a:lnTo>
                      <a:pt x="208252" y="418572"/>
                    </a:lnTo>
                    <a:close/>
                  </a:path>
                </a:pathLst>
              </a:custGeom>
              <a:solidFill>
                <a:srgbClr val="FFFFFF"/>
              </a:solidFill>
              <a:ln w="641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945B764A-9EA7-4614-ADBD-2BF852D1F446}"/>
                  </a:ext>
                </a:extLst>
              </p:cNvPr>
              <p:cNvSpPr/>
              <p:nvPr/>
            </p:nvSpPr>
            <p:spPr>
              <a:xfrm>
                <a:off x="2160114" y="4098917"/>
                <a:ext cx="166138" cy="95867"/>
              </a:xfrm>
              <a:custGeom>
                <a:avLst/>
                <a:gdLst>
                  <a:gd name="connsiteX0" fmla="*/ 151983 w 166138"/>
                  <a:gd name="connsiteY0" fmla="*/ 0 h 95867"/>
                  <a:gd name="connsiteX1" fmla="*/ 145207 w 166138"/>
                  <a:gd name="connsiteY1" fmla="*/ 7508 h 95867"/>
                  <a:gd name="connsiteX2" fmla="*/ 99192 w 166138"/>
                  <a:gd name="connsiteY2" fmla="*/ 39091 h 95867"/>
                  <a:gd name="connsiteX3" fmla="*/ 44527 w 166138"/>
                  <a:gd name="connsiteY3" fmla="*/ 50353 h 95867"/>
                  <a:gd name="connsiteX4" fmla="*/ 38597 w 166138"/>
                  <a:gd name="connsiteY4" fmla="*/ 50353 h 95867"/>
                  <a:gd name="connsiteX5" fmla="*/ 48402 w 166138"/>
                  <a:gd name="connsiteY5" fmla="*/ 40548 h 95867"/>
                  <a:gd name="connsiteX6" fmla="*/ 34850 w 166138"/>
                  <a:gd name="connsiteY6" fmla="*/ 26752 h 95867"/>
                  <a:gd name="connsiteX7" fmla="*/ 0 w 166138"/>
                  <a:gd name="connsiteY7" fmla="*/ 61493 h 95867"/>
                  <a:gd name="connsiteX8" fmla="*/ 34850 w 166138"/>
                  <a:gd name="connsiteY8" fmla="*/ 95868 h 95867"/>
                  <a:gd name="connsiteX9" fmla="*/ 49006 w 166138"/>
                  <a:gd name="connsiteY9" fmla="*/ 81584 h 95867"/>
                  <a:gd name="connsiteX10" fmla="*/ 37750 w 166138"/>
                  <a:gd name="connsiteY10" fmla="*/ 70573 h 95867"/>
                  <a:gd name="connsiteX11" fmla="*/ 45136 w 166138"/>
                  <a:gd name="connsiteY11" fmla="*/ 70573 h 95867"/>
                  <a:gd name="connsiteX12" fmla="*/ 111672 w 166138"/>
                  <a:gd name="connsiteY12" fmla="*/ 55416 h 95867"/>
                  <a:gd name="connsiteX13" fmla="*/ 166139 w 166138"/>
                  <a:gd name="connsiteY13" fmla="*/ 14284 h 95867"/>
                  <a:gd name="connsiteX14" fmla="*/ 158156 w 166138"/>
                  <a:gd name="connsiteY14" fmla="*/ 6295 h 95867"/>
                  <a:gd name="connsiteX15" fmla="*/ 151983 w 166138"/>
                  <a:gd name="connsiteY15" fmla="*/ 0 h 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138" h="95867">
                    <a:moveTo>
                      <a:pt x="151983" y="0"/>
                    </a:moveTo>
                    <a:cubicBezTo>
                      <a:pt x="149801" y="2541"/>
                      <a:pt x="147504" y="5082"/>
                      <a:pt x="145207" y="7508"/>
                    </a:cubicBezTo>
                    <a:cubicBezTo>
                      <a:pt x="132123" y="20996"/>
                      <a:pt x="116479" y="31731"/>
                      <a:pt x="99192" y="39091"/>
                    </a:cubicBezTo>
                    <a:cubicBezTo>
                      <a:pt x="81898" y="46445"/>
                      <a:pt x="63315" y="50276"/>
                      <a:pt x="44527" y="50353"/>
                    </a:cubicBezTo>
                    <a:lnTo>
                      <a:pt x="38597" y="50353"/>
                    </a:lnTo>
                    <a:lnTo>
                      <a:pt x="48402" y="40548"/>
                    </a:lnTo>
                    <a:lnTo>
                      <a:pt x="34850" y="26752"/>
                    </a:lnTo>
                    <a:lnTo>
                      <a:pt x="0" y="61493"/>
                    </a:lnTo>
                    <a:lnTo>
                      <a:pt x="34850" y="95868"/>
                    </a:lnTo>
                    <a:lnTo>
                      <a:pt x="49006" y="81584"/>
                    </a:lnTo>
                    <a:lnTo>
                      <a:pt x="37750" y="70573"/>
                    </a:lnTo>
                    <a:lnTo>
                      <a:pt x="45136" y="70573"/>
                    </a:lnTo>
                    <a:cubicBezTo>
                      <a:pt x="68134" y="70284"/>
                      <a:pt x="90818" y="65118"/>
                      <a:pt x="111672" y="55416"/>
                    </a:cubicBezTo>
                    <a:cubicBezTo>
                      <a:pt x="132534" y="45714"/>
                      <a:pt x="151097" y="31693"/>
                      <a:pt x="166139" y="14284"/>
                    </a:cubicBezTo>
                    <a:lnTo>
                      <a:pt x="158156" y="6295"/>
                    </a:lnTo>
                    <a:lnTo>
                      <a:pt x="151983" y="0"/>
                    </a:lnTo>
                    <a:close/>
                  </a:path>
                </a:pathLst>
              </a:custGeom>
              <a:solidFill>
                <a:srgbClr val="2D5967"/>
              </a:solidFill>
              <a:ln w="6417"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43AE0DBA-DF05-4CDE-9BB8-723B77F5A63B}"/>
                  </a:ext>
                </a:extLst>
              </p:cNvPr>
              <p:cNvSpPr/>
              <p:nvPr/>
            </p:nvSpPr>
            <p:spPr>
              <a:xfrm>
                <a:off x="2262976" y="3821010"/>
                <a:ext cx="164444" cy="95379"/>
              </a:xfrm>
              <a:custGeom>
                <a:avLst/>
                <a:gdLst>
                  <a:gd name="connsiteX0" fmla="*/ 129595 w 164444"/>
                  <a:gd name="connsiteY0" fmla="*/ 0 h 95379"/>
                  <a:gd name="connsiteX1" fmla="*/ 115439 w 164444"/>
                  <a:gd name="connsiteY1" fmla="*/ 14284 h 95379"/>
                  <a:gd name="connsiteX2" fmla="*/ 125847 w 164444"/>
                  <a:gd name="connsiteY2" fmla="*/ 24570 h 95379"/>
                  <a:gd name="connsiteX3" fmla="*/ 121368 w 164444"/>
                  <a:gd name="connsiteY3" fmla="*/ 24570 h 95379"/>
                  <a:gd name="connsiteX4" fmla="*/ 59362 w 164444"/>
                  <a:gd name="connsiteY4" fmla="*/ 37359 h 95379"/>
                  <a:gd name="connsiteX5" fmla="*/ 7020 w 164444"/>
                  <a:gd name="connsiteY5" fmla="*/ 72985 h 95379"/>
                  <a:gd name="connsiteX6" fmla="*/ 0 w 164444"/>
                  <a:gd name="connsiteY6" fmla="*/ 80737 h 95379"/>
                  <a:gd name="connsiteX7" fmla="*/ 8714 w 164444"/>
                  <a:gd name="connsiteY7" fmla="*/ 89451 h 95379"/>
                  <a:gd name="connsiteX8" fmla="*/ 14278 w 164444"/>
                  <a:gd name="connsiteY8" fmla="*/ 95380 h 95379"/>
                  <a:gd name="connsiteX9" fmla="*/ 21542 w 164444"/>
                  <a:gd name="connsiteY9" fmla="*/ 87391 h 95379"/>
                  <a:gd name="connsiteX10" fmla="*/ 67313 w 164444"/>
                  <a:gd name="connsiteY10" fmla="*/ 56077 h 95379"/>
                  <a:gd name="connsiteX11" fmla="*/ 121612 w 164444"/>
                  <a:gd name="connsiteY11" fmla="*/ 44783 h 95379"/>
                  <a:gd name="connsiteX12" fmla="*/ 126206 w 164444"/>
                  <a:gd name="connsiteY12" fmla="*/ 44783 h 95379"/>
                  <a:gd name="connsiteX13" fmla="*/ 115683 w 164444"/>
                  <a:gd name="connsiteY13" fmla="*/ 55313 h 95379"/>
                  <a:gd name="connsiteX14" fmla="*/ 129960 w 164444"/>
                  <a:gd name="connsiteY14" fmla="*/ 69475 h 95379"/>
                  <a:gd name="connsiteX15" fmla="*/ 164445 w 164444"/>
                  <a:gd name="connsiteY15" fmla="*/ 34863 h 95379"/>
                  <a:gd name="connsiteX16" fmla="*/ 129595 w 164444"/>
                  <a:gd name="connsiteY16" fmla="*/ 0 h 95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4444" h="95379">
                    <a:moveTo>
                      <a:pt x="129595" y="0"/>
                    </a:moveTo>
                    <a:lnTo>
                      <a:pt x="115439" y="14284"/>
                    </a:lnTo>
                    <a:lnTo>
                      <a:pt x="125847" y="24570"/>
                    </a:lnTo>
                    <a:lnTo>
                      <a:pt x="121368" y="24570"/>
                    </a:lnTo>
                    <a:cubicBezTo>
                      <a:pt x="100058" y="24705"/>
                      <a:pt x="78985" y="29049"/>
                      <a:pt x="59362" y="37359"/>
                    </a:cubicBezTo>
                    <a:cubicBezTo>
                      <a:pt x="39733" y="45669"/>
                      <a:pt x="21946" y="57777"/>
                      <a:pt x="7020" y="72985"/>
                    </a:cubicBezTo>
                    <a:cubicBezTo>
                      <a:pt x="4601" y="75533"/>
                      <a:pt x="2175" y="78074"/>
                      <a:pt x="0" y="80737"/>
                    </a:cubicBezTo>
                    <a:lnTo>
                      <a:pt x="8714" y="89451"/>
                    </a:lnTo>
                    <a:lnTo>
                      <a:pt x="14278" y="95380"/>
                    </a:lnTo>
                    <a:cubicBezTo>
                      <a:pt x="16620" y="92640"/>
                      <a:pt x="19039" y="89977"/>
                      <a:pt x="21542" y="87391"/>
                    </a:cubicBezTo>
                    <a:cubicBezTo>
                      <a:pt x="34580" y="74031"/>
                      <a:pt x="50135" y="63386"/>
                      <a:pt x="67313" y="56077"/>
                    </a:cubicBezTo>
                    <a:cubicBezTo>
                      <a:pt x="84491" y="48762"/>
                      <a:pt x="102945" y="44924"/>
                      <a:pt x="121612" y="44783"/>
                    </a:cubicBezTo>
                    <a:lnTo>
                      <a:pt x="126206" y="44783"/>
                    </a:lnTo>
                    <a:lnTo>
                      <a:pt x="115683" y="55313"/>
                    </a:lnTo>
                    <a:lnTo>
                      <a:pt x="129960" y="69475"/>
                    </a:lnTo>
                    <a:lnTo>
                      <a:pt x="164445" y="34863"/>
                    </a:lnTo>
                    <a:lnTo>
                      <a:pt x="129595" y="0"/>
                    </a:lnTo>
                    <a:close/>
                  </a:path>
                </a:pathLst>
              </a:custGeom>
              <a:solidFill>
                <a:srgbClr val="2D5967"/>
              </a:solidFill>
              <a:ln w="6417"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CDDA6007-8893-4511-AFDB-14D28AE9FAF8}"/>
                  </a:ext>
                </a:extLst>
              </p:cNvPr>
              <p:cNvSpPr/>
              <p:nvPr/>
            </p:nvSpPr>
            <p:spPr>
              <a:xfrm>
                <a:off x="2060293" y="3710580"/>
                <a:ext cx="468114" cy="233890"/>
              </a:xfrm>
              <a:custGeom>
                <a:avLst/>
                <a:gdLst>
                  <a:gd name="connsiteX0" fmla="*/ 418917 w 468114"/>
                  <a:gd name="connsiteY0" fmla="*/ 89242 h 233890"/>
                  <a:gd name="connsiteX1" fmla="*/ 385518 w 468114"/>
                  <a:gd name="connsiteY1" fmla="*/ 75446 h 233890"/>
                  <a:gd name="connsiteX2" fmla="*/ 371317 w 468114"/>
                  <a:gd name="connsiteY2" fmla="*/ 69087 h 233890"/>
                  <a:gd name="connsiteX3" fmla="*/ 361320 w 468114"/>
                  <a:gd name="connsiteY3" fmla="*/ 57164 h 233890"/>
                  <a:gd name="connsiteX4" fmla="*/ 329473 w 468114"/>
                  <a:gd name="connsiteY4" fmla="*/ 19561 h 233890"/>
                  <a:gd name="connsiteX5" fmla="*/ 283811 w 468114"/>
                  <a:gd name="connsiteY5" fmla="*/ 1055 h 233890"/>
                  <a:gd name="connsiteX6" fmla="*/ 234780 w 468114"/>
                  <a:gd name="connsiteY6" fmla="*/ 5894 h 233890"/>
                  <a:gd name="connsiteX7" fmla="*/ 193603 w 468114"/>
                  <a:gd name="connsiteY7" fmla="*/ 32960 h 233890"/>
                  <a:gd name="connsiteX8" fmla="*/ 181141 w 468114"/>
                  <a:gd name="connsiteY8" fmla="*/ 41289 h 233890"/>
                  <a:gd name="connsiteX9" fmla="*/ 166260 w 468114"/>
                  <a:gd name="connsiteY9" fmla="*/ 43124 h 233890"/>
                  <a:gd name="connsiteX10" fmla="*/ 108830 w 468114"/>
                  <a:gd name="connsiteY10" fmla="*/ 59295 h 233890"/>
                  <a:gd name="connsiteX11" fmla="*/ 77079 w 468114"/>
                  <a:gd name="connsiteY11" fmla="*/ 109821 h 233890"/>
                  <a:gd name="connsiteX12" fmla="*/ 70996 w 468114"/>
                  <a:gd name="connsiteY12" fmla="*/ 123463 h 233890"/>
                  <a:gd name="connsiteX13" fmla="*/ 59651 w 468114"/>
                  <a:gd name="connsiteY13" fmla="*/ 133184 h 233890"/>
                  <a:gd name="connsiteX14" fmla="*/ 18545 w 468114"/>
                  <a:gd name="connsiteY14" fmla="*/ 170370 h 233890"/>
                  <a:gd name="connsiteX15" fmla="*/ 725 w 468114"/>
                  <a:gd name="connsiteY15" fmla="*/ 222873 h 233890"/>
                  <a:gd name="connsiteX16" fmla="*/ 0 w 468114"/>
                  <a:gd name="connsiteY16" fmla="*/ 233647 h 233890"/>
                  <a:gd name="connsiteX17" fmla="*/ 39566 w 468114"/>
                  <a:gd name="connsiteY17" fmla="*/ 233647 h 233890"/>
                  <a:gd name="connsiteX18" fmla="*/ 45130 w 468114"/>
                  <a:gd name="connsiteY18" fmla="*/ 228083 h 233890"/>
                  <a:gd name="connsiteX19" fmla="*/ 59651 w 468114"/>
                  <a:gd name="connsiteY19" fmla="*/ 213799 h 233890"/>
                  <a:gd name="connsiteX20" fmla="*/ 22382 w 468114"/>
                  <a:gd name="connsiteY20" fmla="*/ 213799 h 233890"/>
                  <a:gd name="connsiteX21" fmla="*/ 38591 w 468114"/>
                  <a:gd name="connsiteY21" fmla="*/ 177172 h 233890"/>
                  <a:gd name="connsiteX22" fmla="*/ 69090 w 468114"/>
                  <a:gd name="connsiteY22" fmla="*/ 151216 h 233890"/>
                  <a:gd name="connsiteX23" fmla="*/ 87481 w 468114"/>
                  <a:gd name="connsiteY23" fmla="*/ 135681 h 233890"/>
                  <a:gd name="connsiteX24" fmla="*/ 97286 w 468114"/>
                  <a:gd name="connsiteY24" fmla="*/ 113697 h 233890"/>
                  <a:gd name="connsiteX25" fmla="*/ 121298 w 468114"/>
                  <a:gd name="connsiteY25" fmla="*/ 75407 h 233890"/>
                  <a:gd name="connsiteX26" fmla="*/ 164804 w 468114"/>
                  <a:gd name="connsiteY26" fmla="*/ 63215 h 233890"/>
                  <a:gd name="connsiteX27" fmla="*/ 188694 w 468114"/>
                  <a:gd name="connsiteY27" fmla="*/ 60129 h 233890"/>
                  <a:gd name="connsiteX28" fmla="*/ 208734 w 468114"/>
                  <a:gd name="connsiteY28" fmla="*/ 46756 h 233890"/>
                  <a:gd name="connsiteX29" fmla="*/ 241889 w 468114"/>
                  <a:gd name="connsiteY29" fmla="*/ 24932 h 233890"/>
                  <a:gd name="connsiteX30" fmla="*/ 281385 w 468114"/>
                  <a:gd name="connsiteY30" fmla="*/ 20999 h 233890"/>
                  <a:gd name="connsiteX31" fmla="*/ 318192 w 468114"/>
                  <a:gd name="connsiteY31" fmla="*/ 35867 h 233890"/>
                  <a:gd name="connsiteX32" fmla="*/ 343891 w 468114"/>
                  <a:gd name="connsiteY32" fmla="*/ 66122 h 233890"/>
                  <a:gd name="connsiteX33" fmla="*/ 359228 w 468114"/>
                  <a:gd name="connsiteY33" fmla="*/ 84846 h 233890"/>
                  <a:gd name="connsiteX34" fmla="*/ 381161 w 468114"/>
                  <a:gd name="connsiteY34" fmla="*/ 95056 h 233890"/>
                  <a:gd name="connsiteX35" fmla="*/ 415125 w 468114"/>
                  <a:gd name="connsiteY35" fmla="*/ 111239 h 233890"/>
                  <a:gd name="connsiteX36" fmla="*/ 438912 w 468114"/>
                  <a:gd name="connsiteY36" fmla="*/ 140384 h 233890"/>
                  <a:gd name="connsiteX37" fmla="*/ 447979 w 468114"/>
                  <a:gd name="connsiteY37" fmla="*/ 176903 h 233890"/>
                  <a:gd name="connsiteX38" fmla="*/ 440574 w 468114"/>
                  <a:gd name="connsiteY38" fmla="*/ 213799 h 233890"/>
                  <a:gd name="connsiteX39" fmla="*/ 409722 w 468114"/>
                  <a:gd name="connsiteY39" fmla="*/ 213799 h 233890"/>
                  <a:gd name="connsiteX40" fmla="*/ 424243 w 468114"/>
                  <a:gd name="connsiteY40" fmla="*/ 228321 h 233890"/>
                  <a:gd name="connsiteX41" fmla="*/ 429807 w 468114"/>
                  <a:gd name="connsiteY41" fmla="*/ 233890 h 233890"/>
                  <a:gd name="connsiteX42" fmla="*/ 452798 w 468114"/>
                  <a:gd name="connsiteY42" fmla="*/ 233890 h 233890"/>
                  <a:gd name="connsiteX43" fmla="*/ 455583 w 468114"/>
                  <a:gd name="connsiteY43" fmla="*/ 228686 h 233890"/>
                  <a:gd name="connsiteX44" fmla="*/ 464631 w 468114"/>
                  <a:gd name="connsiteY44" fmla="*/ 151761 h 233890"/>
                  <a:gd name="connsiteX45" fmla="*/ 418917 w 468114"/>
                  <a:gd name="connsiteY45" fmla="*/ 89242 h 23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68114" h="233890">
                    <a:moveTo>
                      <a:pt x="418917" y="89242"/>
                    </a:moveTo>
                    <a:cubicBezTo>
                      <a:pt x="408663" y="82748"/>
                      <a:pt x="397363" y="78077"/>
                      <a:pt x="385518" y="75446"/>
                    </a:cubicBezTo>
                    <a:cubicBezTo>
                      <a:pt x="380365" y="74426"/>
                      <a:pt x="375514" y="72250"/>
                      <a:pt x="371317" y="69087"/>
                    </a:cubicBezTo>
                    <a:cubicBezTo>
                      <a:pt x="367127" y="65923"/>
                      <a:pt x="363707" y="61842"/>
                      <a:pt x="361320" y="57164"/>
                    </a:cubicBezTo>
                    <a:cubicBezTo>
                      <a:pt x="353902" y="42239"/>
                      <a:pt x="342974" y="29334"/>
                      <a:pt x="329473" y="19561"/>
                    </a:cubicBezTo>
                    <a:cubicBezTo>
                      <a:pt x="315972" y="9789"/>
                      <a:pt x="300302" y="3436"/>
                      <a:pt x="283811" y="1055"/>
                    </a:cubicBezTo>
                    <a:cubicBezTo>
                      <a:pt x="267313" y="-1325"/>
                      <a:pt x="250488" y="337"/>
                      <a:pt x="234780" y="5894"/>
                    </a:cubicBezTo>
                    <a:cubicBezTo>
                      <a:pt x="219065" y="11451"/>
                      <a:pt x="204941" y="20736"/>
                      <a:pt x="193603" y="32960"/>
                    </a:cubicBezTo>
                    <a:cubicBezTo>
                      <a:pt x="190157" y="36669"/>
                      <a:pt x="185890" y="39524"/>
                      <a:pt x="181141" y="41289"/>
                    </a:cubicBezTo>
                    <a:cubicBezTo>
                      <a:pt x="176393" y="43060"/>
                      <a:pt x="171291" y="43682"/>
                      <a:pt x="166260" y="43124"/>
                    </a:cubicBezTo>
                    <a:cubicBezTo>
                      <a:pt x="145771" y="41212"/>
                      <a:pt x="125308" y="46974"/>
                      <a:pt x="108830" y="59295"/>
                    </a:cubicBezTo>
                    <a:cubicBezTo>
                      <a:pt x="92351" y="71621"/>
                      <a:pt x="81038" y="89627"/>
                      <a:pt x="77079" y="109821"/>
                    </a:cubicBezTo>
                    <a:cubicBezTo>
                      <a:pt x="76085" y="114762"/>
                      <a:pt x="74006" y="119420"/>
                      <a:pt x="70996" y="123463"/>
                    </a:cubicBezTo>
                    <a:cubicBezTo>
                      <a:pt x="67980" y="127506"/>
                      <a:pt x="64104" y="130823"/>
                      <a:pt x="59651" y="133184"/>
                    </a:cubicBezTo>
                    <a:cubicBezTo>
                      <a:pt x="43006" y="141873"/>
                      <a:pt x="28857" y="154674"/>
                      <a:pt x="18545" y="170370"/>
                    </a:cubicBezTo>
                    <a:cubicBezTo>
                      <a:pt x="8226" y="186072"/>
                      <a:pt x="2098" y="204142"/>
                      <a:pt x="725" y="222873"/>
                    </a:cubicBezTo>
                    <a:lnTo>
                      <a:pt x="0" y="233647"/>
                    </a:lnTo>
                    <a:lnTo>
                      <a:pt x="39566" y="233647"/>
                    </a:lnTo>
                    <a:lnTo>
                      <a:pt x="45130" y="228083"/>
                    </a:lnTo>
                    <a:lnTo>
                      <a:pt x="59651" y="213799"/>
                    </a:lnTo>
                    <a:lnTo>
                      <a:pt x="22382" y="213799"/>
                    </a:lnTo>
                    <a:cubicBezTo>
                      <a:pt x="24968" y="200523"/>
                      <a:pt x="30506" y="188004"/>
                      <a:pt x="38591" y="177172"/>
                    </a:cubicBezTo>
                    <a:cubicBezTo>
                      <a:pt x="46676" y="166334"/>
                      <a:pt x="57104" y="157466"/>
                      <a:pt x="69090" y="151216"/>
                    </a:cubicBezTo>
                    <a:cubicBezTo>
                      <a:pt x="76309" y="147488"/>
                      <a:pt x="82598" y="142181"/>
                      <a:pt x="87481" y="135681"/>
                    </a:cubicBezTo>
                    <a:cubicBezTo>
                      <a:pt x="92358" y="129187"/>
                      <a:pt x="95714" y="121666"/>
                      <a:pt x="97286" y="113697"/>
                    </a:cubicBezTo>
                    <a:cubicBezTo>
                      <a:pt x="100250" y="98386"/>
                      <a:pt x="108810" y="84737"/>
                      <a:pt x="121298" y="75407"/>
                    </a:cubicBezTo>
                    <a:cubicBezTo>
                      <a:pt x="133778" y="66077"/>
                      <a:pt x="149294" y="61727"/>
                      <a:pt x="164804" y="63215"/>
                    </a:cubicBezTo>
                    <a:cubicBezTo>
                      <a:pt x="172902" y="64037"/>
                      <a:pt x="181077" y="62984"/>
                      <a:pt x="188694" y="60129"/>
                    </a:cubicBezTo>
                    <a:cubicBezTo>
                      <a:pt x="196311" y="57273"/>
                      <a:pt x="203170" y="52698"/>
                      <a:pt x="208734" y="46756"/>
                    </a:cubicBezTo>
                    <a:cubicBezTo>
                      <a:pt x="217858" y="36906"/>
                      <a:pt x="229235" y="29418"/>
                      <a:pt x="241889" y="24932"/>
                    </a:cubicBezTo>
                    <a:cubicBezTo>
                      <a:pt x="254543" y="20447"/>
                      <a:pt x="268096" y="19093"/>
                      <a:pt x="281385" y="20999"/>
                    </a:cubicBezTo>
                    <a:cubicBezTo>
                      <a:pt x="294674" y="22905"/>
                      <a:pt x="307309" y="28006"/>
                      <a:pt x="318192" y="35867"/>
                    </a:cubicBezTo>
                    <a:cubicBezTo>
                      <a:pt x="329081" y="43721"/>
                      <a:pt x="337898" y="54103"/>
                      <a:pt x="343891" y="66122"/>
                    </a:cubicBezTo>
                    <a:cubicBezTo>
                      <a:pt x="347530" y="73437"/>
                      <a:pt x="352772" y="79835"/>
                      <a:pt x="359228" y="84846"/>
                    </a:cubicBezTo>
                    <a:cubicBezTo>
                      <a:pt x="365677" y="89852"/>
                      <a:pt x="373178" y="93342"/>
                      <a:pt x="381161" y="95056"/>
                    </a:cubicBezTo>
                    <a:cubicBezTo>
                      <a:pt x="393539" y="97873"/>
                      <a:pt x="405134" y="103397"/>
                      <a:pt x="415125" y="111239"/>
                    </a:cubicBezTo>
                    <a:cubicBezTo>
                      <a:pt x="425110" y="119074"/>
                      <a:pt x="433233" y="129026"/>
                      <a:pt x="438912" y="140384"/>
                    </a:cubicBezTo>
                    <a:cubicBezTo>
                      <a:pt x="444597" y="151736"/>
                      <a:pt x="447690" y="164210"/>
                      <a:pt x="447979" y="176903"/>
                    </a:cubicBezTo>
                    <a:cubicBezTo>
                      <a:pt x="448268" y="189595"/>
                      <a:pt x="445740" y="202198"/>
                      <a:pt x="440574" y="213799"/>
                    </a:cubicBezTo>
                    <a:lnTo>
                      <a:pt x="409722" y="213799"/>
                    </a:lnTo>
                    <a:lnTo>
                      <a:pt x="424243" y="228321"/>
                    </a:lnTo>
                    <a:lnTo>
                      <a:pt x="429807" y="233890"/>
                    </a:lnTo>
                    <a:lnTo>
                      <a:pt x="452798" y="233890"/>
                    </a:lnTo>
                    <a:lnTo>
                      <a:pt x="455583" y="228686"/>
                    </a:lnTo>
                    <a:cubicBezTo>
                      <a:pt x="468199" y="205104"/>
                      <a:pt x="471433" y="177627"/>
                      <a:pt x="464631" y="151761"/>
                    </a:cubicBezTo>
                    <a:cubicBezTo>
                      <a:pt x="457829" y="125895"/>
                      <a:pt x="441498" y="103558"/>
                      <a:pt x="418917" y="89242"/>
                    </a:cubicBezTo>
                    <a:close/>
                  </a:path>
                </a:pathLst>
              </a:custGeom>
              <a:solidFill>
                <a:srgbClr val="2D5967"/>
              </a:solidFill>
              <a:ln w="6417"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DE885E23-AA97-46AA-9201-A00E937DC33F}"/>
                  </a:ext>
                </a:extLst>
              </p:cNvPr>
              <p:cNvSpPr/>
              <p:nvPr/>
            </p:nvSpPr>
            <p:spPr>
              <a:xfrm>
                <a:off x="2346821" y="3967463"/>
                <a:ext cx="81074" cy="81101"/>
              </a:xfrm>
              <a:custGeom>
                <a:avLst/>
                <a:gdLst>
                  <a:gd name="connsiteX0" fmla="*/ 81074 w 81074"/>
                  <a:gd name="connsiteY0" fmla="*/ 40547 h 81101"/>
                  <a:gd name="connsiteX1" fmla="*/ 74240 w 81074"/>
                  <a:gd name="connsiteY1" fmla="*/ 18024 h 81101"/>
                  <a:gd name="connsiteX2" fmla="*/ 56049 w 81074"/>
                  <a:gd name="connsiteY2" fmla="*/ 3086 h 81101"/>
                  <a:gd name="connsiteX3" fmla="*/ 32627 w 81074"/>
                  <a:gd name="connsiteY3" fmla="*/ 776 h 81101"/>
                  <a:gd name="connsiteX4" fmla="*/ 11875 w 81074"/>
                  <a:gd name="connsiteY4" fmla="*/ 11877 h 81101"/>
                  <a:gd name="connsiteX5" fmla="*/ 780 w 81074"/>
                  <a:gd name="connsiteY5" fmla="*/ 32642 h 81101"/>
                  <a:gd name="connsiteX6" fmla="*/ 3084 w 81074"/>
                  <a:gd name="connsiteY6" fmla="*/ 56070 h 81101"/>
                  <a:gd name="connsiteX7" fmla="*/ 18016 w 81074"/>
                  <a:gd name="connsiteY7" fmla="*/ 74268 h 81101"/>
                  <a:gd name="connsiteX8" fmla="*/ 40539 w 81074"/>
                  <a:gd name="connsiteY8" fmla="*/ 81102 h 81101"/>
                  <a:gd name="connsiteX9" fmla="*/ 56049 w 81074"/>
                  <a:gd name="connsiteY9" fmla="*/ 78015 h 81101"/>
                  <a:gd name="connsiteX10" fmla="*/ 69203 w 81074"/>
                  <a:gd name="connsiteY10" fmla="*/ 69224 h 81101"/>
                  <a:gd name="connsiteX11" fmla="*/ 77988 w 81074"/>
                  <a:gd name="connsiteY11" fmla="*/ 56070 h 81101"/>
                  <a:gd name="connsiteX12" fmla="*/ 81074 w 81074"/>
                  <a:gd name="connsiteY12" fmla="*/ 40547 h 81101"/>
                  <a:gd name="connsiteX13" fmla="*/ 20570 w 81074"/>
                  <a:gd name="connsiteY13" fmla="*/ 40547 h 81101"/>
                  <a:gd name="connsiteX14" fmla="*/ 24016 w 81074"/>
                  <a:gd name="connsiteY14" fmla="*/ 29183 h 81101"/>
                  <a:gd name="connsiteX15" fmla="*/ 33198 w 81074"/>
                  <a:gd name="connsiteY15" fmla="*/ 21650 h 81101"/>
                  <a:gd name="connsiteX16" fmla="*/ 45012 w 81074"/>
                  <a:gd name="connsiteY16" fmla="*/ 20488 h 81101"/>
                  <a:gd name="connsiteX17" fmla="*/ 55484 w 81074"/>
                  <a:gd name="connsiteY17" fmla="*/ 26084 h 81101"/>
                  <a:gd name="connsiteX18" fmla="*/ 61079 w 81074"/>
                  <a:gd name="connsiteY18" fmla="*/ 36556 h 81101"/>
                  <a:gd name="connsiteX19" fmla="*/ 59911 w 81074"/>
                  <a:gd name="connsiteY19" fmla="*/ 48376 h 81101"/>
                  <a:gd name="connsiteX20" fmla="*/ 52385 w 81074"/>
                  <a:gd name="connsiteY20" fmla="*/ 57558 h 81101"/>
                  <a:gd name="connsiteX21" fmla="*/ 41020 w 81074"/>
                  <a:gd name="connsiteY21" fmla="*/ 61004 h 81101"/>
                  <a:gd name="connsiteX22" fmla="*/ 33044 w 81074"/>
                  <a:gd name="connsiteY22" fmla="*/ 59592 h 81101"/>
                  <a:gd name="connsiteX23" fmla="*/ 26249 w 81074"/>
                  <a:gd name="connsiteY23" fmla="*/ 55191 h 81101"/>
                  <a:gd name="connsiteX24" fmla="*/ 21686 w 81074"/>
                  <a:gd name="connsiteY24" fmla="*/ 48491 h 81101"/>
                  <a:gd name="connsiteX25" fmla="*/ 20089 w 81074"/>
                  <a:gd name="connsiteY25" fmla="*/ 40547 h 81101"/>
                  <a:gd name="connsiteX26" fmla="*/ 20570 w 81074"/>
                  <a:gd name="connsiteY26" fmla="*/ 40547 h 81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074" h="81101">
                    <a:moveTo>
                      <a:pt x="81074" y="40547"/>
                    </a:moveTo>
                    <a:cubicBezTo>
                      <a:pt x="81074" y="32526"/>
                      <a:pt x="78694" y="24691"/>
                      <a:pt x="74240" y="18024"/>
                    </a:cubicBezTo>
                    <a:cubicBezTo>
                      <a:pt x="69787" y="11351"/>
                      <a:pt x="63460" y="6153"/>
                      <a:pt x="56049" y="3086"/>
                    </a:cubicBezTo>
                    <a:cubicBezTo>
                      <a:pt x="48643" y="19"/>
                      <a:pt x="40494" y="-784"/>
                      <a:pt x="32627" y="776"/>
                    </a:cubicBezTo>
                    <a:cubicBezTo>
                      <a:pt x="24767" y="2341"/>
                      <a:pt x="17541" y="6204"/>
                      <a:pt x="11875" y="11877"/>
                    </a:cubicBezTo>
                    <a:cubicBezTo>
                      <a:pt x="6203" y="17549"/>
                      <a:pt x="2346" y="24775"/>
                      <a:pt x="780" y="32642"/>
                    </a:cubicBezTo>
                    <a:cubicBezTo>
                      <a:pt x="-786" y="40503"/>
                      <a:pt x="17" y="48658"/>
                      <a:pt x="3084" y="56070"/>
                    </a:cubicBezTo>
                    <a:cubicBezTo>
                      <a:pt x="6151" y="63475"/>
                      <a:pt x="11349" y="69808"/>
                      <a:pt x="18016" y="74268"/>
                    </a:cubicBezTo>
                    <a:cubicBezTo>
                      <a:pt x="24683" y="78721"/>
                      <a:pt x="32518" y="81102"/>
                      <a:pt x="40539" y="81102"/>
                    </a:cubicBezTo>
                    <a:cubicBezTo>
                      <a:pt x="45859" y="81102"/>
                      <a:pt x="51133" y="80049"/>
                      <a:pt x="56049" y="78015"/>
                    </a:cubicBezTo>
                    <a:cubicBezTo>
                      <a:pt x="60970" y="75975"/>
                      <a:pt x="65436" y="72991"/>
                      <a:pt x="69203" y="69224"/>
                    </a:cubicBezTo>
                    <a:cubicBezTo>
                      <a:pt x="72963" y="65457"/>
                      <a:pt x="75954" y="60985"/>
                      <a:pt x="77988" y="56070"/>
                    </a:cubicBezTo>
                    <a:cubicBezTo>
                      <a:pt x="80028" y="51148"/>
                      <a:pt x="81074" y="45873"/>
                      <a:pt x="81074" y="40547"/>
                    </a:cubicBezTo>
                    <a:close/>
                    <a:moveTo>
                      <a:pt x="20570" y="40547"/>
                    </a:moveTo>
                    <a:cubicBezTo>
                      <a:pt x="20570" y="36505"/>
                      <a:pt x="21770" y="32545"/>
                      <a:pt x="24016" y="29183"/>
                    </a:cubicBezTo>
                    <a:cubicBezTo>
                      <a:pt x="26268" y="25821"/>
                      <a:pt x="29457" y="23196"/>
                      <a:pt x="33198" y="21650"/>
                    </a:cubicBezTo>
                    <a:cubicBezTo>
                      <a:pt x="36933" y="20103"/>
                      <a:pt x="41046" y="19699"/>
                      <a:pt x="45012" y="20488"/>
                    </a:cubicBezTo>
                    <a:cubicBezTo>
                      <a:pt x="48977" y="21278"/>
                      <a:pt x="52622" y="23222"/>
                      <a:pt x="55484" y="26084"/>
                    </a:cubicBezTo>
                    <a:cubicBezTo>
                      <a:pt x="58339" y="28946"/>
                      <a:pt x="60290" y="32591"/>
                      <a:pt x="61079" y="36556"/>
                    </a:cubicBezTo>
                    <a:cubicBezTo>
                      <a:pt x="61869" y="40528"/>
                      <a:pt x="61464" y="44641"/>
                      <a:pt x="59911" y="48376"/>
                    </a:cubicBezTo>
                    <a:cubicBezTo>
                      <a:pt x="58365" y="52117"/>
                      <a:pt x="55747" y="55312"/>
                      <a:pt x="52385" y="57558"/>
                    </a:cubicBezTo>
                    <a:cubicBezTo>
                      <a:pt x="49022" y="59804"/>
                      <a:pt x="45063" y="61004"/>
                      <a:pt x="41020" y="61004"/>
                    </a:cubicBezTo>
                    <a:cubicBezTo>
                      <a:pt x="38293" y="61068"/>
                      <a:pt x="35585" y="60587"/>
                      <a:pt x="33044" y="59592"/>
                    </a:cubicBezTo>
                    <a:cubicBezTo>
                      <a:pt x="30510" y="58592"/>
                      <a:pt x="28199" y="57096"/>
                      <a:pt x="26249" y="55191"/>
                    </a:cubicBezTo>
                    <a:cubicBezTo>
                      <a:pt x="24298" y="53285"/>
                      <a:pt x="22745" y="51007"/>
                      <a:pt x="21686" y="48491"/>
                    </a:cubicBezTo>
                    <a:cubicBezTo>
                      <a:pt x="20634" y="45976"/>
                      <a:pt x="20089" y="43274"/>
                      <a:pt x="20089" y="40547"/>
                    </a:cubicBezTo>
                    <a:lnTo>
                      <a:pt x="20570" y="40547"/>
                    </a:lnTo>
                    <a:close/>
                  </a:path>
                </a:pathLst>
              </a:custGeom>
              <a:solidFill>
                <a:srgbClr val="2D5967"/>
              </a:solidFill>
              <a:ln w="6417"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9EB181EA-497D-4EF0-ABE3-9D8D705859D0}"/>
                  </a:ext>
                </a:extLst>
              </p:cNvPr>
              <p:cNvSpPr/>
              <p:nvPr/>
            </p:nvSpPr>
            <p:spPr>
              <a:xfrm>
                <a:off x="2100463" y="3905854"/>
                <a:ext cx="389393" cy="204203"/>
              </a:xfrm>
              <a:custGeom>
                <a:avLst/>
                <a:gdLst>
                  <a:gd name="connsiteX0" fmla="*/ 339053 w 389393"/>
                  <a:gd name="connsiteY0" fmla="*/ 9324 h 204203"/>
                  <a:gd name="connsiteX1" fmla="*/ 319334 w 389393"/>
                  <a:gd name="connsiteY1" fmla="*/ 25058 h 204203"/>
                  <a:gd name="connsiteX2" fmla="*/ 318487 w 389393"/>
                  <a:gd name="connsiteY2" fmla="*/ 25058 h 204203"/>
                  <a:gd name="connsiteX3" fmla="*/ 315702 w 389393"/>
                  <a:gd name="connsiteY3" fmla="*/ 0 h 204203"/>
                  <a:gd name="connsiteX4" fmla="*/ 258105 w 389393"/>
                  <a:gd name="connsiteY4" fmla="*/ 0 h 204203"/>
                  <a:gd name="connsiteX5" fmla="*/ 255320 w 389393"/>
                  <a:gd name="connsiteY5" fmla="*/ 25058 h 204203"/>
                  <a:gd name="connsiteX6" fmla="*/ 254473 w 389393"/>
                  <a:gd name="connsiteY6" fmla="*/ 25058 h 204203"/>
                  <a:gd name="connsiteX7" fmla="*/ 234869 w 389393"/>
                  <a:gd name="connsiteY7" fmla="*/ 9324 h 204203"/>
                  <a:gd name="connsiteX8" fmla="*/ 198569 w 389393"/>
                  <a:gd name="connsiteY8" fmla="*/ 45637 h 204203"/>
                  <a:gd name="connsiteX9" fmla="*/ 194090 w 389393"/>
                  <a:gd name="connsiteY9" fmla="*/ 50360 h 204203"/>
                  <a:gd name="connsiteX10" fmla="*/ 209337 w 389393"/>
                  <a:gd name="connsiteY10" fmla="*/ 69482 h 204203"/>
                  <a:gd name="connsiteX11" fmla="*/ 209337 w 389393"/>
                  <a:gd name="connsiteY11" fmla="*/ 70329 h 204203"/>
                  <a:gd name="connsiteX12" fmla="*/ 184414 w 389393"/>
                  <a:gd name="connsiteY12" fmla="*/ 72632 h 204203"/>
                  <a:gd name="connsiteX13" fmla="*/ 184414 w 389393"/>
                  <a:gd name="connsiteY13" fmla="*/ 112693 h 204203"/>
                  <a:gd name="connsiteX14" fmla="*/ 164688 w 389393"/>
                  <a:gd name="connsiteY14" fmla="*/ 115240 h 204203"/>
                  <a:gd name="connsiteX15" fmla="*/ 162628 w 389393"/>
                  <a:gd name="connsiteY15" fmla="*/ 121413 h 204203"/>
                  <a:gd name="connsiteX16" fmla="*/ 158515 w 389393"/>
                  <a:gd name="connsiteY16" fmla="*/ 131334 h 204203"/>
                  <a:gd name="connsiteX17" fmla="*/ 155493 w 389393"/>
                  <a:gd name="connsiteY17" fmla="*/ 137147 h 204203"/>
                  <a:gd name="connsiteX18" fmla="*/ 167589 w 389393"/>
                  <a:gd name="connsiteY18" fmla="*/ 152759 h 204203"/>
                  <a:gd name="connsiteX19" fmla="*/ 152586 w 389393"/>
                  <a:gd name="connsiteY19" fmla="*/ 167890 h 204203"/>
                  <a:gd name="connsiteX20" fmla="*/ 136974 w 389393"/>
                  <a:gd name="connsiteY20" fmla="*/ 155788 h 204203"/>
                  <a:gd name="connsiteX21" fmla="*/ 131167 w 389393"/>
                  <a:gd name="connsiteY21" fmla="*/ 158689 h 204203"/>
                  <a:gd name="connsiteX22" fmla="*/ 121246 w 389393"/>
                  <a:gd name="connsiteY22" fmla="*/ 162808 h 204203"/>
                  <a:gd name="connsiteX23" fmla="*/ 115073 w 389393"/>
                  <a:gd name="connsiteY23" fmla="*/ 164868 h 204203"/>
                  <a:gd name="connsiteX24" fmla="*/ 112776 w 389393"/>
                  <a:gd name="connsiteY24" fmla="*/ 184715 h 204203"/>
                  <a:gd name="connsiteX25" fmla="*/ 91357 w 389393"/>
                  <a:gd name="connsiteY25" fmla="*/ 184715 h 204203"/>
                  <a:gd name="connsiteX26" fmla="*/ 89059 w 389393"/>
                  <a:gd name="connsiteY26" fmla="*/ 164868 h 204203"/>
                  <a:gd name="connsiteX27" fmla="*/ 82886 w 389393"/>
                  <a:gd name="connsiteY27" fmla="*/ 162808 h 204203"/>
                  <a:gd name="connsiteX28" fmla="*/ 72966 w 389393"/>
                  <a:gd name="connsiteY28" fmla="*/ 158689 h 204203"/>
                  <a:gd name="connsiteX29" fmla="*/ 67159 w 389393"/>
                  <a:gd name="connsiteY29" fmla="*/ 155788 h 204203"/>
                  <a:gd name="connsiteX30" fmla="*/ 51546 w 389393"/>
                  <a:gd name="connsiteY30" fmla="*/ 167890 h 204203"/>
                  <a:gd name="connsiteX31" fmla="*/ 36300 w 389393"/>
                  <a:gd name="connsiteY31" fmla="*/ 152759 h 204203"/>
                  <a:gd name="connsiteX32" fmla="*/ 48402 w 389393"/>
                  <a:gd name="connsiteY32" fmla="*/ 137147 h 204203"/>
                  <a:gd name="connsiteX33" fmla="*/ 45739 w 389393"/>
                  <a:gd name="connsiteY33" fmla="*/ 131577 h 204203"/>
                  <a:gd name="connsiteX34" fmla="*/ 41626 w 389393"/>
                  <a:gd name="connsiteY34" fmla="*/ 121651 h 204203"/>
                  <a:gd name="connsiteX35" fmla="*/ 39566 w 389393"/>
                  <a:gd name="connsiteY35" fmla="*/ 115477 h 204203"/>
                  <a:gd name="connsiteX36" fmla="*/ 19482 w 389393"/>
                  <a:gd name="connsiteY36" fmla="*/ 113058 h 204203"/>
                  <a:gd name="connsiteX37" fmla="*/ 19482 w 389393"/>
                  <a:gd name="connsiteY37" fmla="*/ 91389 h 204203"/>
                  <a:gd name="connsiteX38" fmla="*/ 39329 w 389393"/>
                  <a:gd name="connsiteY38" fmla="*/ 89213 h 204203"/>
                  <a:gd name="connsiteX39" fmla="*/ 41626 w 389393"/>
                  <a:gd name="connsiteY39" fmla="*/ 83162 h 204203"/>
                  <a:gd name="connsiteX40" fmla="*/ 45739 w 389393"/>
                  <a:gd name="connsiteY40" fmla="*/ 73236 h 204203"/>
                  <a:gd name="connsiteX41" fmla="*/ 48762 w 389393"/>
                  <a:gd name="connsiteY41" fmla="*/ 67422 h 204203"/>
                  <a:gd name="connsiteX42" fmla="*/ 36666 w 389393"/>
                  <a:gd name="connsiteY42" fmla="*/ 51810 h 204203"/>
                  <a:gd name="connsiteX43" fmla="*/ 51912 w 389393"/>
                  <a:gd name="connsiteY43" fmla="*/ 36557 h 204203"/>
                  <a:gd name="connsiteX44" fmla="*/ 67518 w 389393"/>
                  <a:gd name="connsiteY44" fmla="*/ 48665 h 204203"/>
                  <a:gd name="connsiteX45" fmla="*/ 73325 w 389393"/>
                  <a:gd name="connsiteY45" fmla="*/ 45637 h 204203"/>
                  <a:gd name="connsiteX46" fmla="*/ 83252 w 389393"/>
                  <a:gd name="connsiteY46" fmla="*/ 41523 h 204203"/>
                  <a:gd name="connsiteX47" fmla="*/ 89425 w 389393"/>
                  <a:gd name="connsiteY47" fmla="*/ 39586 h 204203"/>
                  <a:gd name="connsiteX48" fmla="*/ 91722 w 389393"/>
                  <a:gd name="connsiteY48" fmla="*/ 19732 h 204203"/>
                  <a:gd name="connsiteX49" fmla="*/ 113257 w 389393"/>
                  <a:gd name="connsiteY49" fmla="*/ 19732 h 204203"/>
                  <a:gd name="connsiteX50" fmla="*/ 115561 w 389393"/>
                  <a:gd name="connsiteY50" fmla="*/ 39586 h 204203"/>
                  <a:gd name="connsiteX51" fmla="*/ 121728 w 389393"/>
                  <a:gd name="connsiteY51" fmla="*/ 41523 h 204203"/>
                  <a:gd name="connsiteX52" fmla="*/ 131654 w 389393"/>
                  <a:gd name="connsiteY52" fmla="*/ 45637 h 204203"/>
                  <a:gd name="connsiteX53" fmla="*/ 137462 w 389393"/>
                  <a:gd name="connsiteY53" fmla="*/ 48665 h 204203"/>
                  <a:gd name="connsiteX54" fmla="*/ 153074 w 389393"/>
                  <a:gd name="connsiteY54" fmla="*/ 36557 h 204203"/>
                  <a:gd name="connsiteX55" fmla="*/ 168320 w 389393"/>
                  <a:gd name="connsiteY55" fmla="*/ 51810 h 204203"/>
                  <a:gd name="connsiteX56" fmla="*/ 181026 w 389393"/>
                  <a:gd name="connsiteY56" fmla="*/ 36076 h 204203"/>
                  <a:gd name="connsiteX57" fmla="*/ 154158 w 389393"/>
                  <a:gd name="connsiteY57" fmla="*/ 9324 h 204203"/>
                  <a:gd name="connsiteX58" fmla="*/ 134555 w 389393"/>
                  <a:gd name="connsiteY58" fmla="*/ 25058 h 204203"/>
                  <a:gd name="connsiteX59" fmla="*/ 133708 w 389393"/>
                  <a:gd name="connsiteY59" fmla="*/ 25058 h 204203"/>
                  <a:gd name="connsiteX60" fmla="*/ 130929 w 389393"/>
                  <a:gd name="connsiteY60" fmla="*/ 0 h 204203"/>
                  <a:gd name="connsiteX61" fmla="*/ 73325 w 389393"/>
                  <a:gd name="connsiteY61" fmla="*/ 0 h 204203"/>
                  <a:gd name="connsiteX62" fmla="*/ 70547 w 389393"/>
                  <a:gd name="connsiteY62" fmla="*/ 25058 h 204203"/>
                  <a:gd name="connsiteX63" fmla="*/ 69700 w 389393"/>
                  <a:gd name="connsiteY63" fmla="*/ 25058 h 204203"/>
                  <a:gd name="connsiteX64" fmla="*/ 50096 w 389393"/>
                  <a:gd name="connsiteY64" fmla="*/ 9324 h 204203"/>
                  <a:gd name="connsiteX65" fmla="*/ 9317 w 389393"/>
                  <a:gd name="connsiteY65" fmla="*/ 50116 h 204203"/>
                  <a:gd name="connsiteX66" fmla="*/ 25045 w 389393"/>
                  <a:gd name="connsiteY66" fmla="*/ 69725 h 204203"/>
                  <a:gd name="connsiteX67" fmla="*/ 25045 w 389393"/>
                  <a:gd name="connsiteY67" fmla="*/ 70573 h 204203"/>
                  <a:gd name="connsiteX68" fmla="*/ 0 w 389393"/>
                  <a:gd name="connsiteY68" fmla="*/ 73357 h 204203"/>
                  <a:gd name="connsiteX69" fmla="*/ 0 w 389393"/>
                  <a:gd name="connsiteY69" fmla="*/ 131577 h 204203"/>
                  <a:gd name="connsiteX70" fmla="*/ 25045 w 389393"/>
                  <a:gd name="connsiteY70" fmla="*/ 134362 h 204203"/>
                  <a:gd name="connsiteX71" fmla="*/ 25045 w 389393"/>
                  <a:gd name="connsiteY71" fmla="*/ 135209 h 204203"/>
                  <a:gd name="connsiteX72" fmla="*/ 9317 w 389393"/>
                  <a:gd name="connsiteY72" fmla="*/ 154941 h 204203"/>
                  <a:gd name="connsiteX73" fmla="*/ 50096 w 389393"/>
                  <a:gd name="connsiteY73" fmla="*/ 195611 h 204203"/>
                  <a:gd name="connsiteX74" fmla="*/ 69700 w 389393"/>
                  <a:gd name="connsiteY74" fmla="*/ 179877 h 204203"/>
                  <a:gd name="connsiteX75" fmla="*/ 70547 w 389393"/>
                  <a:gd name="connsiteY75" fmla="*/ 179877 h 204203"/>
                  <a:gd name="connsiteX76" fmla="*/ 73325 w 389393"/>
                  <a:gd name="connsiteY76" fmla="*/ 204203 h 204203"/>
                  <a:gd name="connsiteX77" fmla="*/ 130929 w 389393"/>
                  <a:gd name="connsiteY77" fmla="*/ 204203 h 204203"/>
                  <a:gd name="connsiteX78" fmla="*/ 133708 w 389393"/>
                  <a:gd name="connsiteY78" fmla="*/ 179993 h 204203"/>
                  <a:gd name="connsiteX79" fmla="*/ 134555 w 389393"/>
                  <a:gd name="connsiteY79" fmla="*/ 179993 h 204203"/>
                  <a:gd name="connsiteX80" fmla="*/ 154158 w 389393"/>
                  <a:gd name="connsiteY80" fmla="*/ 195733 h 204203"/>
                  <a:gd name="connsiteX81" fmla="*/ 194578 w 389393"/>
                  <a:gd name="connsiteY81" fmla="*/ 155422 h 204203"/>
                  <a:gd name="connsiteX82" fmla="*/ 191068 w 389393"/>
                  <a:gd name="connsiteY82" fmla="*/ 150943 h 204203"/>
                  <a:gd name="connsiteX83" fmla="*/ 178966 w 389393"/>
                  <a:gd name="connsiteY83" fmla="*/ 135691 h 204203"/>
                  <a:gd name="connsiteX84" fmla="*/ 178966 w 389393"/>
                  <a:gd name="connsiteY84" fmla="*/ 134844 h 204203"/>
                  <a:gd name="connsiteX85" fmla="*/ 190343 w 389393"/>
                  <a:gd name="connsiteY85" fmla="*/ 133875 h 204203"/>
                  <a:gd name="connsiteX86" fmla="*/ 193846 w 389393"/>
                  <a:gd name="connsiteY86" fmla="*/ 133875 h 204203"/>
                  <a:gd name="connsiteX87" fmla="*/ 204620 w 389393"/>
                  <a:gd name="connsiteY87" fmla="*/ 131577 h 204203"/>
                  <a:gd name="connsiteX88" fmla="*/ 204620 w 389393"/>
                  <a:gd name="connsiteY88" fmla="*/ 91632 h 204203"/>
                  <a:gd name="connsiteX89" fmla="*/ 224346 w 389393"/>
                  <a:gd name="connsiteY89" fmla="*/ 89457 h 204203"/>
                  <a:gd name="connsiteX90" fmla="*/ 226399 w 389393"/>
                  <a:gd name="connsiteY90" fmla="*/ 83162 h 204203"/>
                  <a:gd name="connsiteX91" fmla="*/ 230512 w 389393"/>
                  <a:gd name="connsiteY91" fmla="*/ 73236 h 204203"/>
                  <a:gd name="connsiteX92" fmla="*/ 233541 w 389393"/>
                  <a:gd name="connsiteY92" fmla="*/ 67422 h 204203"/>
                  <a:gd name="connsiteX93" fmla="*/ 221439 w 389393"/>
                  <a:gd name="connsiteY93" fmla="*/ 51810 h 204203"/>
                  <a:gd name="connsiteX94" fmla="*/ 236685 w 389393"/>
                  <a:gd name="connsiteY94" fmla="*/ 36557 h 204203"/>
                  <a:gd name="connsiteX95" fmla="*/ 252297 w 389393"/>
                  <a:gd name="connsiteY95" fmla="*/ 48665 h 204203"/>
                  <a:gd name="connsiteX96" fmla="*/ 258105 w 389393"/>
                  <a:gd name="connsiteY96" fmla="*/ 45637 h 204203"/>
                  <a:gd name="connsiteX97" fmla="*/ 268025 w 389393"/>
                  <a:gd name="connsiteY97" fmla="*/ 41523 h 204203"/>
                  <a:gd name="connsiteX98" fmla="*/ 274320 w 389393"/>
                  <a:gd name="connsiteY98" fmla="*/ 39586 h 204203"/>
                  <a:gd name="connsiteX99" fmla="*/ 276495 w 389393"/>
                  <a:gd name="connsiteY99" fmla="*/ 19732 h 204203"/>
                  <a:gd name="connsiteX100" fmla="*/ 297793 w 389393"/>
                  <a:gd name="connsiteY100" fmla="*/ 19732 h 204203"/>
                  <a:gd name="connsiteX101" fmla="*/ 299968 w 389393"/>
                  <a:gd name="connsiteY101" fmla="*/ 39586 h 204203"/>
                  <a:gd name="connsiteX102" fmla="*/ 306141 w 389393"/>
                  <a:gd name="connsiteY102" fmla="*/ 41523 h 204203"/>
                  <a:gd name="connsiteX103" fmla="*/ 316062 w 389393"/>
                  <a:gd name="connsiteY103" fmla="*/ 45637 h 204203"/>
                  <a:gd name="connsiteX104" fmla="*/ 321875 w 389393"/>
                  <a:gd name="connsiteY104" fmla="*/ 48665 h 204203"/>
                  <a:gd name="connsiteX105" fmla="*/ 337481 w 389393"/>
                  <a:gd name="connsiteY105" fmla="*/ 36557 h 204203"/>
                  <a:gd name="connsiteX106" fmla="*/ 352849 w 389393"/>
                  <a:gd name="connsiteY106" fmla="*/ 51810 h 204203"/>
                  <a:gd name="connsiteX107" fmla="*/ 340747 w 389393"/>
                  <a:gd name="connsiteY107" fmla="*/ 67422 h 204203"/>
                  <a:gd name="connsiteX108" fmla="*/ 343654 w 389393"/>
                  <a:gd name="connsiteY108" fmla="*/ 73236 h 204203"/>
                  <a:gd name="connsiteX109" fmla="*/ 347767 w 389393"/>
                  <a:gd name="connsiteY109" fmla="*/ 83162 h 204203"/>
                  <a:gd name="connsiteX110" fmla="*/ 349827 w 389393"/>
                  <a:gd name="connsiteY110" fmla="*/ 89457 h 204203"/>
                  <a:gd name="connsiteX111" fmla="*/ 369668 w 389393"/>
                  <a:gd name="connsiteY111" fmla="*/ 91632 h 204203"/>
                  <a:gd name="connsiteX112" fmla="*/ 369668 w 389393"/>
                  <a:gd name="connsiteY112" fmla="*/ 113302 h 204203"/>
                  <a:gd name="connsiteX113" fmla="*/ 349827 w 389393"/>
                  <a:gd name="connsiteY113" fmla="*/ 115477 h 204203"/>
                  <a:gd name="connsiteX114" fmla="*/ 347767 w 389393"/>
                  <a:gd name="connsiteY114" fmla="*/ 121651 h 204203"/>
                  <a:gd name="connsiteX115" fmla="*/ 343654 w 389393"/>
                  <a:gd name="connsiteY115" fmla="*/ 131577 h 204203"/>
                  <a:gd name="connsiteX116" fmla="*/ 340747 w 389393"/>
                  <a:gd name="connsiteY116" fmla="*/ 137391 h 204203"/>
                  <a:gd name="connsiteX117" fmla="*/ 352849 w 389393"/>
                  <a:gd name="connsiteY117" fmla="*/ 153003 h 204203"/>
                  <a:gd name="connsiteX118" fmla="*/ 337481 w 389393"/>
                  <a:gd name="connsiteY118" fmla="*/ 167890 h 204203"/>
                  <a:gd name="connsiteX119" fmla="*/ 321991 w 389393"/>
                  <a:gd name="connsiteY119" fmla="*/ 155788 h 204203"/>
                  <a:gd name="connsiteX120" fmla="*/ 316183 w 389393"/>
                  <a:gd name="connsiteY120" fmla="*/ 158689 h 204203"/>
                  <a:gd name="connsiteX121" fmla="*/ 306263 w 389393"/>
                  <a:gd name="connsiteY121" fmla="*/ 162808 h 204203"/>
                  <a:gd name="connsiteX122" fmla="*/ 300090 w 389393"/>
                  <a:gd name="connsiteY122" fmla="*/ 164868 h 204203"/>
                  <a:gd name="connsiteX123" fmla="*/ 297793 w 389393"/>
                  <a:gd name="connsiteY123" fmla="*/ 184593 h 204203"/>
                  <a:gd name="connsiteX124" fmla="*/ 276130 w 389393"/>
                  <a:gd name="connsiteY124" fmla="*/ 184593 h 204203"/>
                  <a:gd name="connsiteX125" fmla="*/ 273588 w 389393"/>
                  <a:gd name="connsiteY125" fmla="*/ 164746 h 204203"/>
                  <a:gd name="connsiteX126" fmla="*/ 267300 w 389393"/>
                  <a:gd name="connsiteY126" fmla="*/ 162686 h 204203"/>
                  <a:gd name="connsiteX127" fmla="*/ 257380 w 389393"/>
                  <a:gd name="connsiteY127" fmla="*/ 158573 h 204203"/>
                  <a:gd name="connsiteX128" fmla="*/ 251932 w 389393"/>
                  <a:gd name="connsiteY128" fmla="*/ 155788 h 204203"/>
                  <a:gd name="connsiteX129" fmla="*/ 236319 w 389393"/>
                  <a:gd name="connsiteY129" fmla="*/ 167890 h 204203"/>
                  <a:gd name="connsiteX130" fmla="*/ 222408 w 389393"/>
                  <a:gd name="connsiteY130" fmla="*/ 153850 h 204203"/>
                  <a:gd name="connsiteX131" fmla="*/ 220470 w 389393"/>
                  <a:gd name="connsiteY131" fmla="*/ 153247 h 204203"/>
                  <a:gd name="connsiteX132" fmla="*/ 208368 w 389393"/>
                  <a:gd name="connsiteY132" fmla="*/ 168378 h 204203"/>
                  <a:gd name="connsiteX133" fmla="*/ 234869 w 389393"/>
                  <a:gd name="connsiteY133" fmla="*/ 194764 h 204203"/>
                  <a:gd name="connsiteX134" fmla="*/ 254473 w 389393"/>
                  <a:gd name="connsiteY134" fmla="*/ 179030 h 204203"/>
                  <a:gd name="connsiteX135" fmla="*/ 255320 w 389393"/>
                  <a:gd name="connsiteY135" fmla="*/ 179030 h 204203"/>
                  <a:gd name="connsiteX136" fmla="*/ 258105 w 389393"/>
                  <a:gd name="connsiteY136" fmla="*/ 204203 h 204203"/>
                  <a:gd name="connsiteX137" fmla="*/ 315702 w 389393"/>
                  <a:gd name="connsiteY137" fmla="*/ 204203 h 204203"/>
                  <a:gd name="connsiteX138" fmla="*/ 318487 w 389393"/>
                  <a:gd name="connsiteY138" fmla="*/ 179993 h 204203"/>
                  <a:gd name="connsiteX139" fmla="*/ 319334 w 389393"/>
                  <a:gd name="connsiteY139" fmla="*/ 179993 h 204203"/>
                  <a:gd name="connsiteX140" fmla="*/ 339053 w 389393"/>
                  <a:gd name="connsiteY140" fmla="*/ 195733 h 204203"/>
                  <a:gd name="connsiteX141" fmla="*/ 379710 w 389393"/>
                  <a:gd name="connsiteY141" fmla="*/ 155063 h 204203"/>
                  <a:gd name="connsiteX142" fmla="*/ 363982 w 389393"/>
                  <a:gd name="connsiteY142" fmla="*/ 135331 h 204203"/>
                  <a:gd name="connsiteX143" fmla="*/ 363982 w 389393"/>
                  <a:gd name="connsiteY143" fmla="*/ 134484 h 204203"/>
                  <a:gd name="connsiteX144" fmla="*/ 389393 w 389393"/>
                  <a:gd name="connsiteY144" fmla="*/ 131577 h 204203"/>
                  <a:gd name="connsiteX145" fmla="*/ 389393 w 389393"/>
                  <a:gd name="connsiteY145" fmla="*/ 73357 h 204203"/>
                  <a:gd name="connsiteX146" fmla="*/ 364348 w 389393"/>
                  <a:gd name="connsiteY146" fmla="*/ 71054 h 204203"/>
                  <a:gd name="connsiteX147" fmla="*/ 364348 w 389393"/>
                  <a:gd name="connsiteY147" fmla="*/ 70207 h 204203"/>
                  <a:gd name="connsiteX148" fmla="*/ 380076 w 389393"/>
                  <a:gd name="connsiteY148" fmla="*/ 50597 h 204203"/>
                  <a:gd name="connsiteX149" fmla="*/ 339053 w 389393"/>
                  <a:gd name="connsiteY149" fmla="*/ 9324 h 204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389393" h="204203">
                    <a:moveTo>
                      <a:pt x="339053" y="9324"/>
                    </a:moveTo>
                    <a:lnTo>
                      <a:pt x="319334" y="25058"/>
                    </a:lnTo>
                    <a:lnTo>
                      <a:pt x="318487" y="25058"/>
                    </a:lnTo>
                    <a:lnTo>
                      <a:pt x="315702" y="0"/>
                    </a:lnTo>
                    <a:lnTo>
                      <a:pt x="258105" y="0"/>
                    </a:lnTo>
                    <a:lnTo>
                      <a:pt x="255320" y="25058"/>
                    </a:lnTo>
                    <a:lnTo>
                      <a:pt x="254473" y="25058"/>
                    </a:lnTo>
                    <a:lnTo>
                      <a:pt x="234869" y="9324"/>
                    </a:lnTo>
                    <a:lnTo>
                      <a:pt x="198569" y="45637"/>
                    </a:lnTo>
                    <a:lnTo>
                      <a:pt x="194090" y="50360"/>
                    </a:lnTo>
                    <a:lnTo>
                      <a:pt x="209337" y="69482"/>
                    </a:lnTo>
                    <a:lnTo>
                      <a:pt x="209337" y="70329"/>
                    </a:lnTo>
                    <a:lnTo>
                      <a:pt x="184414" y="72632"/>
                    </a:lnTo>
                    <a:lnTo>
                      <a:pt x="184414" y="112693"/>
                    </a:lnTo>
                    <a:lnTo>
                      <a:pt x="164688" y="115240"/>
                    </a:lnTo>
                    <a:lnTo>
                      <a:pt x="162628" y="121413"/>
                    </a:lnTo>
                    <a:cubicBezTo>
                      <a:pt x="161563" y="124840"/>
                      <a:pt x="160184" y="128157"/>
                      <a:pt x="158515" y="131334"/>
                    </a:cubicBezTo>
                    <a:lnTo>
                      <a:pt x="155493" y="137147"/>
                    </a:lnTo>
                    <a:lnTo>
                      <a:pt x="167589" y="152759"/>
                    </a:lnTo>
                    <a:lnTo>
                      <a:pt x="152586" y="167890"/>
                    </a:lnTo>
                    <a:lnTo>
                      <a:pt x="136974" y="155788"/>
                    </a:lnTo>
                    <a:lnTo>
                      <a:pt x="131167" y="158689"/>
                    </a:lnTo>
                    <a:cubicBezTo>
                      <a:pt x="127990" y="160363"/>
                      <a:pt x="124673" y="161737"/>
                      <a:pt x="121246" y="162808"/>
                    </a:cubicBezTo>
                    <a:lnTo>
                      <a:pt x="115073" y="164868"/>
                    </a:lnTo>
                    <a:lnTo>
                      <a:pt x="112776" y="184715"/>
                    </a:lnTo>
                    <a:lnTo>
                      <a:pt x="91357" y="184715"/>
                    </a:lnTo>
                    <a:lnTo>
                      <a:pt x="89059" y="164868"/>
                    </a:lnTo>
                    <a:lnTo>
                      <a:pt x="82886" y="162808"/>
                    </a:lnTo>
                    <a:cubicBezTo>
                      <a:pt x="79460" y="161737"/>
                      <a:pt x="76142" y="160363"/>
                      <a:pt x="72966" y="158689"/>
                    </a:cubicBezTo>
                    <a:lnTo>
                      <a:pt x="67159" y="155788"/>
                    </a:lnTo>
                    <a:lnTo>
                      <a:pt x="51546" y="167890"/>
                    </a:lnTo>
                    <a:lnTo>
                      <a:pt x="36300" y="152759"/>
                    </a:lnTo>
                    <a:lnTo>
                      <a:pt x="48402" y="137147"/>
                    </a:lnTo>
                    <a:lnTo>
                      <a:pt x="45739" y="131577"/>
                    </a:lnTo>
                    <a:cubicBezTo>
                      <a:pt x="44071" y="128401"/>
                      <a:pt x="42691" y="125077"/>
                      <a:pt x="41626" y="121651"/>
                    </a:cubicBezTo>
                    <a:lnTo>
                      <a:pt x="39566" y="115477"/>
                    </a:lnTo>
                    <a:lnTo>
                      <a:pt x="19482" y="113058"/>
                    </a:lnTo>
                    <a:lnTo>
                      <a:pt x="19482" y="91389"/>
                    </a:lnTo>
                    <a:lnTo>
                      <a:pt x="39329" y="89213"/>
                    </a:lnTo>
                    <a:lnTo>
                      <a:pt x="41626" y="83162"/>
                    </a:lnTo>
                    <a:cubicBezTo>
                      <a:pt x="42691" y="79736"/>
                      <a:pt x="44071" y="76412"/>
                      <a:pt x="45739" y="73236"/>
                    </a:cubicBezTo>
                    <a:lnTo>
                      <a:pt x="48762" y="67422"/>
                    </a:lnTo>
                    <a:lnTo>
                      <a:pt x="36666" y="51810"/>
                    </a:lnTo>
                    <a:lnTo>
                      <a:pt x="51912" y="36557"/>
                    </a:lnTo>
                    <a:lnTo>
                      <a:pt x="67518" y="48665"/>
                    </a:lnTo>
                    <a:lnTo>
                      <a:pt x="73325" y="45637"/>
                    </a:lnTo>
                    <a:cubicBezTo>
                      <a:pt x="76502" y="43968"/>
                      <a:pt x="79826" y="42589"/>
                      <a:pt x="83252" y="41523"/>
                    </a:cubicBezTo>
                    <a:lnTo>
                      <a:pt x="89425" y="39586"/>
                    </a:lnTo>
                    <a:lnTo>
                      <a:pt x="91722" y="19732"/>
                    </a:lnTo>
                    <a:lnTo>
                      <a:pt x="113257" y="19732"/>
                    </a:lnTo>
                    <a:lnTo>
                      <a:pt x="115561" y="39586"/>
                    </a:lnTo>
                    <a:lnTo>
                      <a:pt x="121728" y="41523"/>
                    </a:lnTo>
                    <a:cubicBezTo>
                      <a:pt x="125154" y="42589"/>
                      <a:pt x="128478" y="43968"/>
                      <a:pt x="131654" y="45637"/>
                    </a:cubicBezTo>
                    <a:lnTo>
                      <a:pt x="137462" y="48665"/>
                    </a:lnTo>
                    <a:lnTo>
                      <a:pt x="153074" y="36557"/>
                    </a:lnTo>
                    <a:lnTo>
                      <a:pt x="168320" y="51810"/>
                    </a:lnTo>
                    <a:lnTo>
                      <a:pt x="181026" y="36076"/>
                    </a:lnTo>
                    <a:lnTo>
                      <a:pt x="154158" y="9324"/>
                    </a:lnTo>
                    <a:lnTo>
                      <a:pt x="134555" y="25058"/>
                    </a:lnTo>
                    <a:lnTo>
                      <a:pt x="133708" y="25058"/>
                    </a:lnTo>
                    <a:lnTo>
                      <a:pt x="130929" y="0"/>
                    </a:lnTo>
                    <a:lnTo>
                      <a:pt x="73325" y="0"/>
                    </a:lnTo>
                    <a:lnTo>
                      <a:pt x="70547" y="25058"/>
                    </a:lnTo>
                    <a:lnTo>
                      <a:pt x="69700" y="25058"/>
                    </a:lnTo>
                    <a:lnTo>
                      <a:pt x="50096" y="9324"/>
                    </a:lnTo>
                    <a:lnTo>
                      <a:pt x="9317" y="50116"/>
                    </a:lnTo>
                    <a:lnTo>
                      <a:pt x="25045" y="69725"/>
                    </a:lnTo>
                    <a:lnTo>
                      <a:pt x="25045" y="70573"/>
                    </a:lnTo>
                    <a:lnTo>
                      <a:pt x="0" y="73357"/>
                    </a:lnTo>
                    <a:lnTo>
                      <a:pt x="0" y="131577"/>
                    </a:lnTo>
                    <a:lnTo>
                      <a:pt x="25045" y="134362"/>
                    </a:lnTo>
                    <a:lnTo>
                      <a:pt x="25045" y="135209"/>
                    </a:lnTo>
                    <a:lnTo>
                      <a:pt x="9317" y="154941"/>
                    </a:lnTo>
                    <a:lnTo>
                      <a:pt x="50096" y="195611"/>
                    </a:lnTo>
                    <a:lnTo>
                      <a:pt x="69700" y="179877"/>
                    </a:lnTo>
                    <a:lnTo>
                      <a:pt x="70547" y="179877"/>
                    </a:lnTo>
                    <a:lnTo>
                      <a:pt x="73325" y="204203"/>
                    </a:lnTo>
                    <a:lnTo>
                      <a:pt x="130929" y="204203"/>
                    </a:lnTo>
                    <a:lnTo>
                      <a:pt x="133708" y="179993"/>
                    </a:lnTo>
                    <a:lnTo>
                      <a:pt x="134555" y="179993"/>
                    </a:lnTo>
                    <a:lnTo>
                      <a:pt x="154158" y="195733"/>
                    </a:lnTo>
                    <a:lnTo>
                      <a:pt x="194578" y="155422"/>
                    </a:lnTo>
                    <a:lnTo>
                      <a:pt x="191068" y="150943"/>
                    </a:lnTo>
                    <a:lnTo>
                      <a:pt x="178966" y="135691"/>
                    </a:lnTo>
                    <a:lnTo>
                      <a:pt x="178966" y="134844"/>
                    </a:lnTo>
                    <a:lnTo>
                      <a:pt x="190343" y="133875"/>
                    </a:lnTo>
                    <a:lnTo>
                      <a:pt x="193846" y="133875"/>
                    </a:lnTo>
                    <a:lnTo>
                      <a:pt x="204620" y="131577"/>
                    </a:lnTo>
                    <a:lnTo>
                      <a:pt x="204620" y="91632"/>
                    </a:lnTo>
                    <a:lnTo>
                      <a:pt x="224346" y="89457"/>
                    </a:lnTo>
                    <a:lnTo>
                      <a:pt x="226399" y="83162"/>
                    </a:lnTo>
                    <a:cubicBezTo>
                      <a:pt x="227471" y="79736"/>
                      <a:pt x="228844" y="76412"/>
                      <a:pt x="230512" y="73236"/>
                    </a:cubicBezTo>
                    <a:lnTo>
                      <a:pt x="233541" y="67422"/>
                    </a:lnTo>
                    <a:lnTo>
                      <a:pt x="221439" y="51810"/>
                    </a:lnTo>
                    <a:lnTo>
                      <a:pt x="236685" y="36557"/>
                    </a:lnTo>
                    <a:lnTo>
                      <a:pt x="252297" y="48665"/>
                    </a:lnTo>
                    <a:lnTo>
                      <a:pt x="258105" y="45637"/>
                    </a:lnTo>
                    <a:cubicBezTo>
                      <a:pt x="261281" y="43968"/>
                      <a:pt x="264599" y="42589"/>
                      <a:pt x="268025" y="41523"/>
                    </a:cubicBezTo>
                    <a:lnTo>
                      <a:pt x="274320" y="39586"/>
                    </a:lnTo>
                    <a:lnTo>
                      <a:pt x="276495" y="19732"/>
                    </a:lnTo>
                    <a:lnTo>
                      <a:pt x="297793" y="19732"/>
                    </a:lnTo>
                    <a:lnTo>
                      <a:pt x="299968" y="39586"/>
                    </a:lnTo>
                    <a:lnTo>
                      <a:pt x="306141" y="41523"/>
                    </a:lnTo>
                    <a:cubicBezTo>
                      <a:pt x="309568" y="42589"/>
                      <a:pt x="312892" y="43968"/>
                      <a:pt x="316062" y="45637"/>
                    </a:cubicBezTo>
                    <a:lnTo>
                      <a:pt x="321875" y="48665"/>
                    </a:lnTo>
                    <a:lnTo>
                      <a:pt x="337481" y="36557"/>
                    </a:lnTo>
                    <a:lnTo>
                      <a:pt x="352849" y="51810"/>
                    </a:lnTo>
                    <a:lnTo>
                      <a:pt x="340747" y="67422"/>
                    </a:lnTo>
                    <a:lnTo>
                      <a:pt x="343654" y="73236"/>
                    </a:lnTo>
                    <a:cubicBezTo>
                      <a:pt x="345322" y="76412"/>
                      <a:pt x="346702" y="79736"/>
                      <a:pt x="347767" y="83162"/>
                    </a:cubicBezTo>
                    <a:lnTo>
                      <a:pt x="349827" y="89457"/>
                    </a:lnTo>
                    <a:lnTo>
                      <a:pt x="369668" y="91632"/>
                    </a:lnTo>
                    <a:lnTo>
                      <a:pt x="369668" y="113302"/>
                    </a:lnTo>
                    <a:lnTo>
                      <a:pt x="349827" y="115477"/>
                    </a:lnTo>
                    <a:lnTo>
                      <a:pt x="347767" y="121651"/>
                    </a:lnTo>
                    <a:cubicBezTo>
                      <a:pt x="346702" y="125077"/>
                      <a:pt x="345322" y="128401"/>
                      <a:pt x="343654" y="131577"/>
                    </a:cubicBezTo>
                    <a:lnTo>
                      <a:pt x="340747" y="137391"/>
                    </a:lnTo>
                    <a:lnTo>
                      <a:pt x="352849" y="153003"/>
                    </a:lnTo>
                    <a:lnTo>
                      <a:pt x="337481" y="167890"/>
                    </a:lnTo>
                    <a:lnTo>
                      <a:pt x="321991" y="155788"/>
                    </a:lnTo>
                    <a:lnTo>
                      <a:pt x="316183" y="158689"/>
                    </a:lnTo>
                    <a:cubicBezTo>
                      <a:pt x="313007" y="160363"/>
                      <a:pt x="309690" y="161737"/>
                      <a:pt x="306263" y="162808"/>
                    </a:cubicBezTo>
                    <a:lnTo>
                      <a:pt x="300090" y="164868"/>
                    </a:lnTo>
                    <a:lnTo>
                      <a:pt x="297793" y="184593"/>
                    </a:lnTo>
                    <a:lnTo>
                      <a:pt x="276130" y="184593"/>
                    </a:lnTo>
                    <a:lnTo>
                      <a:pt x="273588" y="164746"/>
                    </a:lnTo>
                    <a:lnTo>
                      <a:pt x="267300" y="162686"/>
                    </a:lnTo>
                    <a:cubicBezTo>
                      <a:pt x="263873" y="161621"/>
                      <a:pt x="260556" y="160241"/>
                      <a:pt x="257380" y="158573"/>
                    </a:cubicBezTo>
                    <a:lnTo>
                      <a:pt x="251932" y="155788"/>
                    </a:lnTo>
                    <a:lnTo>
                      <a:pt x="236319" y="167890"/>
                    </a:lnTo>
                    <a:lnTo>
                      <a:pt x="222408" y="153850"/>
                    </a:lnTo>
                    <a:lnTo>
                      <a:pt x="220470" y="153247"/>
                    </a:lnTo>
                    <a:lnTo>
                      <a:pt x="208368" y="168378"/>
                    </a:lnTo>
                    <a:lnTo>
                      <a:pt x="234869" y="194764"/>
                    </a:lnTo>
                    <a:lnTo>
                      <a:pt x="254473" y="179030"/>
                    </a:lnTo>
                    <a:lnTo>
                      <a:pt x="255320" y="179030"/>
                    </a:lnTo>
                    <a:lnTo>
                      <a:pt x="258105" y="204203"/>
                    </a:lnTo>
                    <a:lnTo>
                      <a:pt x="315702" y="204203"/>
                    </a:lnTo>
                    <a:lnTo>
                      <a:pt x="318487" y="179993"/>
                    </a:lnTo>
                    <a:lnTo>
                      <a:pt x="319334" y="179993"/>
                    </a:lnTo>
                    <a:lnTo>
                      <a:pt x="339053" y="195733"/>
                    </a:lnTo>
                    <a:lnTo>
                      <a:pt x="379710" y="155063"/>
                    </a:lnTo>
                    <a:lnTo>
                      <a:pt x="363982" y="135331"/>
                    </a:lnTo>
                    <a:lnTo>
                      <a:pt x="363982" y="134484"/>
                    </a:lnTo>
                    <a:lnTo>
                      <a:pt x="389393" y="131577"/>
                    </a:lnTo>
                    <a:lnTo>
                      <a:pt x="389393" y="73357"/>
                    </a:lnTo>
                    <a:lnTo>
                      <a:pt x="364348" y="71054"/>
                    </a:lnTo>
                    <a:lnTo>
                      <a:pt x="364348" y="70207"/>
                    </a:lnTo>
                    <a:lnTo>
                      <a:pt x="380076" y="50597"/>
                    </a:lnTo>
                    <a:lnTo>
                      <a:pt x="339053" y="9324"/>
                    </a:lnTo>
                    <a:close/>
                  </a:path>
                </a:pathLst>
              </a:custGeom>
              <a:solidFill>
                <a:srgbClr val="2D5967"/>
              </a:solidFill>
              <a:ln w="6417"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27646043-1994-48FB-AFE8-637BE0FD6C98}"/>
                  </a:ext>
                </a:extLst>
              </p:cNvPr>
              <p:cNvSpPr/>
              <p:nvPr/>
            </p:nvSpPr>
            <p:spPr>
              <a:xfrm>
                <a:off x="2162045" y="3967462"/>
                <a:ext cx="81075" cy="81099"/>
              </a:xfrm>
              <a:custGeom>
                <a:avLst/>
                <a:gdLst>
                  <a:gd name="connsiteX0" fmla="*/ 0 w 81075"/>
                  <a:gd name="connsiteY0" fmla="*/ 40548 h 81099"/>
                  <a:gd name="connsiteX1" fmla="*/ 6834 w 81075"/>
                  <a:gd name="connsiteY1" fmla="*/ 63077 h 81099"/>
                  <a:gd name="connsiteX2" fmla="*/ 25026 w 81075"/>
                  <a:gd name="connsiteY2" fmla="*/ 78016 h 81099"/>
                  <a:gd name="connsiteX3" fmla="*/ 48447 w 81075"/>
                  <a:gd name="connsiteY3" fmla="*/ 80320 h 81099"/>
                  <a:gd name="connsiteX4" fmla="*/ 69205 w 81075"/>
                  <a:gd name="connsiteY4" fmla="*/ 69225 h 81099"/>
                  <a:gd name="connsiteX5" fmla="*/ 80300 w 81075"/>
                  <a:gd name="connsiteY5" fmla="*/ 48460 h 81099"/>
                  <a:gd name="connsiteX6" fmla="*/ 77990 w 81075"/>
                  <a:gd name="connsiteY6" fmla="*/ 25032 h 81099"/>
                  <a:gd name="connsiteX7" fmla="*/ 63058 w 81075"/>
                  <a:gd name="connsiteY7" fmla="*/ 6834 h 81099"/>
                  <a:gd name="connsiteX8" fmla="*/ 40542 w 81075"/>
                  <a:gd name="connsiteY8" fmla="*/ 0 h 81099"/>
                  <a:gd name="connsiteX9" fmla="*/ 11877 w 81075"/>
                  <a:gd name="connsiteY9" fmla="*/ 11878 h 81099"/>
                  <a:gd name="connsiteX10" fmla="*/ 0 w 81075"/>
                  <a:gd name="connsiteY10" fmla="*/ 40548 h 81099"/>
                  <a:gd name="connsiteX11" fmla="*/ 60504 w 81075"/>
                  <a:gd name="connsiteY11" fmla="*/ 40548 h 81099"/>
                  <a:gd name="connsiteX12" fmla="*/ 57059 w 81075"/>
                  <a:gd name="connsiteY12" fmla="*/ 51912 h 81099"/>
                  <a:gd name="connsiteX13" fmla="*/ 47882 w 81075"/>
                  <a:gd name="connsiteY13" fmla="*/ 59452 h 81099"/>
                  <a:gd name="connsiteX14" fmla="*/ 36069 w 81075"/>
                  <a:gd name="connsiteY14" fmla="*/ 60613 h 81099"/>
                  <a:gd name="connsiteX15" fmla="*/ 25597 w 81075"/>
                  <a:gd name="connsiteY15" fmla="*/ 55018 h 81099"/>
                  <a:gd name="connsiteX16" fmla="*/ 20001 w 81075"/>
                  <a:gd name="connsiteY16" fmla="*/ 44539 h 81099"/>
                  <a:gd name="connsiteX17" fmla="*/ 21163 w 81075"/>
                  <a:gd name="connsiteY17" fmla="*/ 32719 h 81099"/>
                  <a:gd name="connsiteX18" fmla="*/ 28696 w 81075"/>
                  <a:gd name="connsiteY18" fmla="*/ 23543 h 81099"/>
                  <a:gd name="connsiteX19" fmla="*/ 40054 w 81075"/>
                  <a:gd name="connsiteY19" fmla="*/ 20091 h 81099"/>
                  <a:gd name="connsiteX20" fmla="*/ 48030 w 81075"/>
                  <a:gd name="connsiteY20" fmla="*/ 21509 h 81099"/>
                  <a:gd name="connsiteX21" fmla="*/ 54832 w 81075"/>
                  <a:gd name="connsiteY21" fmla="*/ 25911 h 81099"/>
                  <a:gd name="connsiteX22" fmla="*/ 59388 w 81075"/>
                  <a:gd name="connsiteY22" fmla="*/ 32610 h 81099"/>
                  <a:gd name="connsiteX23" fmla="*/ 60992 w 81075"/>
                  <a:gd name="connsiteY23" fmla="*/ 40548 h 81099"/>
                  <a:gd name="connsiteX24" fmla="*/ 60504 w 81075"/>
                  <a:gd name="connsiteY24" fmla="*/ 40548 h 8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075" h="81099">
                    <a:moveTo>
                      <a:pt x="0" y="40548"/>
                    </a:moveTo>
                    <a:cubicBezTo>
                      <a:pt x="0" y="48569"/>
                      <a:pt x="2380" y="56410"/>
                      <a:pt x="6834" y="63077"/>
                    </a:cubicBezTo>
                    <a:cubicBezTo>
                      <a:pt x="11287" y="69745"/>
                      <a:pt x="17620" y="74942"/>
                      <a:pt x="25026" y="78016"/>
                    </a:cubicBezTo>
                    <a:cubicBezTo>
                      <a:pt x="32437" y="81083"/>
                      <a:pt x="40586" y="81885"/>
                      <a:pt x="48447" y="80320"/>
                    </a:cubicBezTo>
                    <a:cubicBezTo>
                      <a:pt x="56314" y="78754"/>
                      <a:pt x="63533" y="74891"/>
                      <a:pt x="69205" y="69225"/>
                    </a:cubicBezTo>
                    <a:cubicBezTo>
                      <a:pt x="74872" y="63552"/>
                      <a:pt x="78735" y="56327"/>
                      <a:pt x="80300" y="48460"/>
                    </a:cubicBezTo>
                    <a:cubicBezTo>
                      <a:pt x="81860" y="40593"/>
                      <a:pt x="81057" y="32444"/>
                      <a:pt x="77990" y="25032"/>
                    </a:cubicBezTo>
                    <a:cubicBezTo>
                      <a:pt x="74923" y="17621"/>
                      <a:pt x="69725" y="11287"/>
                      <a:pt x="63058" y="6834"/>
                    </a:cubicBezTo>
                    <a:cubicBezTo>
                      <a:pt x="56397" y="2381"/>
                      <a:pt x="48556" y="0"/>
                      <a:pt x="40542" y="0"/>
                    </a:cubicBezTo>
                    <a:cubicBezTo>
                      <a:pt x="29787" y="0"/>
                      <a:pt x="19475" y="4274"/>
                      <a:pt x="11877" y="11878"/>
                    </a:cubicBezTo>
                    <a:cubicBezTo>
                      <a:pt x="4274" y="19482"/>
                      <a:pt x="0" y="29793"/>
                      <a:pt x="0" y="40548"/>
                    </a:cubicBezTo>
                    <a:close/>
                    <a:moveTo>
                      <a:pt x="60504" y="40548"/>
                    </a:moveTo>
                    <a:cubicBezTo>
                      <a:pt x="60504" y="44597"/>
                      <a:pt x="59304" y="48550"/>
                      <a:pt x="57059" y="51912"/>
                    </a:cubicBezTo>
                    <a:cubicBezTo>
                      <a:pt x="54813" y="55281"/>
                      <a:pt x="51617" y="57899"/>
                      <a:pt x="47882" y="59452"/>
                    </a:cubicBezTo>
                    <a:cubicBezTo>
                      <a:pt x="44148" y="60999"/>
                      <a:pt x="40035" y="61403"/>
                      <a:pt x="36069" y="60613"/>
                    </a:cubicBezTo>
                    <a:cubicBezTo>
                      <a:pt x="32097" y="59824"/>
                      <a:pt x="28459" y="57874"/>
                      <a:pt x="25597" y="55018"/>
                    </a:cubicBezTo>
                    <a:cubicBezTo>
                      <a:pt x="22735" y="52156"/>
                      <a:pt x="20791" y="48511"/>
                      <a:pt x="20001" y="44539"/>
                    </a:cubicBezTo>
                    <a:cubicBezTo>
                      <a:pt x="19212" y="40574"/>
                      <a:pt x="19616" y="36461"/>
                      <a:pt x="21163" y="32719"/>
                    </a:cubicBezTo>
                    <a:cubicBezTo>
                      <a:pt x="22709" y="28985"/>
                      <a:pt x="25334" y="25789"/>
                      <a:pt x="28696" y="23543"/>
                    </a:cubicBezTo>
                    <a:cubicBezTo>
                      <a:pt x="32058" y="21291"/>
                      <a:pt x="36011" y="20091"/>
                      <a:pt x="40054" y="20091"/>
                    </a:cubicBezTo>
                    <a:cubicBezTo>
                      <a:pt x="42781" y="20027"/>
                      <a:pt x="45495" y="20508"/>
                      <a:pt x="48030" y="21509"/>
                    </a:cubicBezTo>
                    <a:cubicBezTo>
                      <a:pt x="50565" y="22510"/>
                      <a:pt x="52881" y="24005"/>
                      <a:pt x="54832" y="25911"/>
                    </a:cubicBezTo>
                    <a:cubicBezTo>
                      <a:pt x="56783" y="27817"/>
                      <a:pt x="58329" y="30095"/>
                      <a:pt x="59388" y="32610"/>
                    </a:cubicBezTo>
                    <a:cubicBezTo>
                      <a:pt x="60447" y="35119"/>
                      <a:pt x="60992" y="37821"/>
                      <a:pt x="60992" y="40548"/>
                    </a:cubicBezTo>
                    <a:lnTo>
                      <a:pt x="60504" y="40548"/>
                    </a:lnTo>
                    <a:close/>
                  </a:path>
                </a:pathLst>
              </a:custGeom>
              <a:solidFill>
                <a:srgbClr val="2D5967"/>
              </a:solidFill>
              <a:ln w="6417"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12AA29F3-4846-4ADD-A8FD-441A56347CBC}"/>
                  </a:ext>
                </a:extLst>
              </p:cNvPr>
              <p:cNvSpPr/>
              <p:nvPr/>
            </p:nvSpPr>
            <p:spPr>
              <a:xfrm>
                <a:off x="2255943" y="3973032"/>
                <a:ext cx="121" cy="121"/>
              </a:xfrm>
              <a:custGeom>
                <a:avLst/>
                <a:gdLst>
                  <a:gd name="connsiteX0" fmla="*/ 122 w 121"/>
                  <a:gd name="connsiteY0" fmla="*/ 122 h 121"/>
                  <a:gd name="connsiteX1" fmla="*/ 122 w 121"/>
                  <a:gd name="connsiteY1" fmla="*/ 0 h 121"/>
                  <a:gd name="connsiteX2" fmla="*/ 0 w 121"/>
                  <a:gd name="connsiteY2" fmla="*/ 0 h 121"/>
                  <a:gd name="connsiteX3" fmla="*/ 122 w 121"/>
                  <a:gd name="connsiteY3" fmla="*/ 122 h 121"/>
                </a:gdLst>
                <a:ahLst/>
                <a:cxnLst>
                  <a:cxn ang="0">
                    <a:pos x="connsiteX0" y="connsiteY0"/>
                  </a:cxn>
                  <a:cxn ang="0">
                    <a:pos x="connsiteX1" y="connsiteY1"/>
                  </a:cxn>
                  <a:cxn ang="0">
                    <a:pos x="connsiteX2" y="connsiteY2"/>
                  </a:cxn>
                  <a:cxn ang="0">
                    <a:pos x="connsiteX3" y="connsiteY3"/>
                  </a:cxn>
                </a:cxnLst>
                <a:rect l="l" t="t" r="r" b="b"/>
                <a:pathLst>
                  <a:path w="121" h="121">
                    <a:moveTo>
                      <a:pt x="122" y="122"/>
                    </a:moveTo>
                    <a:lnTo>
                      <a:pt x="122" y="0"/>
                    </a:lnTo>
                    <a:lnTo>
                      <a:pt x="0" y="0"/>
                    </a:lnTo>
                    <a:lnTo>
                      <a:pt x="122" y="122"/>
                    </a:lnTo>
                    <a:close/>
                  </a:path>
                </a:pathLst>
              </a:custGeom>
              <a:solidFill>
                <a:srgbClr val="2D5967"/>
              </a:solidFill>
              <a:ln w="6417" cap="flat">
                <a:noFill/>
                <a:prstDash val="solid"/>
                <a:miter/>
              </a:ln>
            </p:spPr>
            <p:txBody>
              <a:bodyPr rtlCol="0" anchor="ctr"/>
              <a:lstStyle/>
              <a:p>
                <a:endParaRPr lang="en-US"/>
              </a:p>
            </p:txBody>
          </p:sp>
        </p:grpSp>
        <p:sp>
          <p:nvSpPr>
            <p:cNvPr id="274" name="TextBox 273">
              <a:extLst>
                <a:ext uri="{FF2B5EF4-FFF2-40B4-BE49-F238E27FC236}">
                  <a16:creationId xmlns:a16="http://schemas.microsoft.com/office/drawing/2014/main" id="{6C5311E0-56E2-4540-9343-5893BED49645}"/>
                </a:ext>
              </a:extLst>
            </p:cNvPr>
            <p:cNvSpPr txBox="1"/>
            <p:nvPr/>
          </p:nvSpPr>
          <p:spPr>
            <a:xfrm>
              <a:off x="2020150" y="4171370"/>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DevOps</a:t>
              </a:r>
            </a:p>
          </p:txBody>
        </p:sp>
      </p:grpSp>
      <p:grpSp>
        <p:nvGrpSpPr>
          <p:cNvPr id="275" name="Graphic 3">
            <a:extLst>
              <a:ext uri="{FF2B5EF4-FFF2-40B4-BE49-F238E27FC236}">
                <a16:creationId xmlns:a16="http://schemas.microsoft.com/office/drawing/2014/main" id="{0224101C-AA00-4110-BC48-233AFE398161}"/>
              </a:ext>
            </a:extLst>
          </p:cNvPr>
          <p:cNvGrpSpPr/>
          <p:nvPr/>
        </p:nvGrpSpPr>
        <p:grpSpPr>
          <a:xfrm>
            <a:off x="2872691" y="2993757"/>
            <a:ext cx="628850" cy="756561"/>
            <a:chOff x="2872691" y="3697952"/>
            <a:chExt cx="628850" cy="756561"/>
          </a:xfrm>
        </p:grpSpPr>
        <p:grpSp>
          <p:nvGrpSpPr>
            <p:cNvPr id="276" name="Graphic 3">
              <a:extLst>
                <a:ext uri="{FF2B5EF4-FFF2-40B4-BE49-F238E27FC236}">
                  <a16:creationId xmlns:a16="http://schemas.microsoft.com/office/drawing/2014/main" id="{901CABEC-EB02-4EAB-9FF5-8C3107BCC070}"/>
                </a:ext>
              </a:extLst>
            </p:cNvPr>
            <p:cNvGrpSpPr/>
            <p:nvPr/>
          </p:nvGrpSpPr>
          <p:grpSpPr>
            <a:xfrm>
              <a:off x="2940338" y="3697952"/>
              <a:ext cx="491934" cy="513343"/>
              <a:chOff x="2940338" y="3697952"/>
              <a:chExt cx="491934" cy="513343"/>
            </a:xfrm>
          </p:grpSpPr>
          <p:sp>
            <p:nvSpPr>
              <p:cNvPr id="277" name="Freeform: Shape 276">
                <a:extLst>
                  <a:ext uri="{FF2B5EF4-FFF2-40B4-BE49-F238E27FC236}">
                    <a16:creationId xmlns:a16="http://schemas.microsoft.com/office/drawing/2014/main" id="{6C1B435A-386C-476B-B705-C1502447A3E6}"/>
                  </a:ext>
                </a:extLst>
              </p:cNvPr>
              <p:cNvSpPr/>
              <p:nvPr/>
            </p:nvSpPr>
            <p:spPr>
              <a:xfrm>
                <a:off x="2940338" y="3697952"/>
                <a:ext cx="491934" cy="513343"/>
              </a:xfrm>
              <a:custGeom>
                <a:avLst/>
                <a:gdLst>
                  <a:gd name="connsiteX0" fmla="*/ 437096 w 491934"/>
                  <a:gd name="connsiteY0" fmla="*/ 91270 h 513343"/>
                  <a:gd name="connsiteX1" fmla="*/ 400469 w 491934"/>
                  <a:gd name="connsiteY1" fmla="*/ 76004 h 513343"/>
                  <a:gd name="connsiteX2" fmla="*/ 391395 w 491934"/>
                  <a:gd name="connsiteY2" fmla="*/ 71705 h 513343"/>
                  <a:gd name="connsiteX3" fmla="*/ 385210 w 491934"/>
                  <a:gd name="connsiteY3" fmla="*/ 63799 h 513343"/>
                  <a:gd name="connsiteX4" fmla="*/ 349532 w 491934"/>
                  <a:gd name="connsiteY4" fmla="*/ 21750 h 513343"/>
                  <a:gd name="connsiteX5" fmla="*/ 298377 w 491934"/>
                  <a:gd name="connsiteY5" fmla="*/ 1139 h 513343"/>
                  <a:gd name="connsiteX6" fmla="*/ 243513 w 491934"/>
                  <a:gd name="connsiteY6" fmla="*/ 6709 h 513343"/>
                  <a:gd name="connsiteX7" fmla="*/ 197549 w 491934"/>
                  <a:gd name="connsiteY7" fmla="*/ 37182 h 513343"/>
                  <a:gd name="connsiteX8" fmla="*/ 191017 w 491934"/>
                  <a:gd name="connsiteY8" fmla="*/ 41905 h 513343"/>
                  <a:gd name="connsiteX9" fmla="*/ 183143 w 491934"/>
                  <a:gd name="connsiteY9" fmla="*/ 43650 h 513343"/>
                  <a:gd name="connsiteX10" fmla="*/ 180942 w 491934"/>
                  <a:gd name="connsiteY10" fmla="*/ 43650 h 513343"/>
                  <a:gd name="connsiteX11" fmla="*/ 172029 w 491934"/>
                  <a:gd name="connsiteY11" fmla="*/ 43650 h 513343"/>
                  <a:gd name="connsiteX12" fmla="*/ 133817 w 491934"/>
                  <a:gd name="connsiteY12" fmla="*/ 51710 h 513343"/>
                  <a:gd name="connsiteX13" fmla="*/ 97908 w 491934"/>
                  <a:gd name="connsiteY13" fmla="*/ 79264 h 513343"/>
                  <a:gd name="connsiteX14" fmla="*/ 78876 w 491934"/>
                  <a:gd name="connsiteY14" fmla="*/ 120325 h 513343"/>
                  <a:gd name="connsiteX15" fmla="*/ 74622 w 491934"/>
                  <a:gd name="connsiteY15" fmla="*/ 128949 h 513343"/>
                  <a:gd name="connsiteX16" fmla="*/ 67030 w 491934"/>
                  <a:gd name="connsiteY16" fmla="*/ 134853 h 513343"/>
                  <a:gd name="connsiteX17" fmla="*/ 21522 w 491934"/>
                  <a:gd name="connsiteY17" fmla="*/ 176081 h 513343"/>
                  <a:gd name="connsiteX18" fmla="*/ 1835 w 491934"/>
                  <a:gd name="connsiteY18" fmla="*/ 234237 h 513343"/>
                  <a:gd name="connsiteX19" fmla="*/ 975 w 491934"/>
                  <a:gd name="connsiteY19" fmla="*/ 244741 h 513343"/>
                  <a:gd name="connsiteX20" fmla="*/ 0 w 491934"/>
                  <a:gd name="connsiteY20" fmla="*/ 258050 h 513343"/>
                  <a:gd name="connsiteX21" fmla="*/ 139432 w 491934"/>
                  <a:gd name="connsiteY21" fmla="*/ 258050 h 513343"/>
                  <a:gd name="connsiteX22" fmla="*/ 139432 w 491934"/>
                  <a:gd name="connsiteY22" fmla="*/ 288325 h 513343"/>
                  <a:gd name="connsiteX23" fmla="*/ 74846 w 491934"/>
                  <a:gd name="connsiteY23" fmla="*/ 288325 h 513343"/>
                  <a:gd name="connsiteX24" fmla="*/ 74846 w 491934"/>
                  <a:gd name="connsiteY24" fmla="*/ 513344 h 513343"/>
                  <a:gd name="connsiteX25" fmla="*/ 122093 w 491934"/>
                  <a:gd name="connsiteY25" fmla="*/ 513344 h 513343"/>
                  <a:gd name="connsiteX26" fmla="*/ 125757 w 491934"/>
                  <a:gd name="connsiteY26" fmla="*/ 508705 h 513343"/>
                  <a:gd name="connsiteX27" fmla="*/ 155916 w 491934"/>
                  <a:gd name="connsiteY27" fmla="*/ 470492 h 513343"/>
                  <a:gd name="connsiteX28" fmla="*/ 313296 w 491934"/>
                  <a:gd name="connsiteY28" fmla="*/ 470492 h 513343"/>
                  <a:gd name="connsiteX29" fmla="*/ 313296 w 491934"/>
                  <a:gd name="connsiteY29" fmla="*/ 450221 h 513343"/>
                  <a:gd name="connsiteX30" fmla="*/ 399372 w 491934"/>
                  <a:gd name="connsiteY30" fmla="*/ 450221 h 513343"/>
                  <a:gd name="connsiteX31" fmla="*/ 399372 w 491934"/>
                  <a:gd name="connsiteY31" fmla="*/ 258050 h 513343"/>
                  <a:gd name="connsiteX32" fmla="*/ 471651 w 491934"/>
                  <a:gd name="connsiteY32" fmla="*/ 258050 h 513343"/>
                  <a:gd name="connsiteX33" fmla="*/ 475193 w 491934"/>
                  <a:gd name="connsiteY33" fmla="*/ 251697 h 513343"/>
                  <a:gd name="connsiteX34" fmla="*/ 477997 w 491934"/>
                  <a:gd name="connsiteY34" fmla="*/ 246326 h 513343"/>
                  <a:gd name="connsiteX35" fmla="*/ 488040 w 491934"/>
                  <a:gd name="connsiteY35" fmla="*/ 160751 h 513343"/>
                  <a:gd name="connsiteX36" fmla="*/ 437096 w 491934"/>
                  <a:gd name="connsiteY36" fmla="*/ 91270 h 51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1934" h="513343">
                    <a:moveTo>
                      <a:pt x="437096" y="91270"/>
                    </a:moveTo>
                    <a:cubicBezTo>
                      <a:pt x="425841" y="84141"/>
                      <a:pt x="413457" y="78981"/>
                      <a:pt x="400469" y="76004"/>
                    </a:cubicBezTo>
                    <a:cubicBezTo>
                      <a:pt x="397151" y="75298"/>
                      <a:pt x="394046" y="73822"/>
                      <a:pt x="391395" y="71705"/>
                    </a:cubicBezTo>
                    <a:cubicBezTo>
                      <a:pt x="388745" y="69581"/>
                      <a:pt x="386628" y="66879"/>
                      <a:pt x="385210" y="63799"/>
                    </a:cubicBezTo>
                    <a:cubicBezTo>
                      <a:pt x="376900" y="47096"/>
                      <a:pt x="364656" y="32665"/>
                      <a:pt x="349532" y="21750"/>
                    </a:cubicBezTo>
                    <a:cubicBezTo>
                      <a:pt x="334401" y="10828"/>
                      <a:pt x="316845" y="3757"/>
                      <a:pt x="298377" y="1139"/>
                    </a:cubicBezTo>
                    <a:cubicBezTo>
                      <a:pt x="279909" y="-1479"/>
                      <a:pt x="261076" y="433"/>
                      <a:pt x="243513" y="6709"/>
                    </a:cubicBezTo>
                    <a:cubicBezTo>
                      <a:pt x="225950" y="12991"/>
                      <a:pt x="210171" y="23444"/>
                      <a:pt x="197549" y="37182"/>
                    </a:cubicBezTo>
                    <a:cubicBezTo>
                      <a:pt x="195714" y="39184"/>
                      <a:pt x="193494" y="40795"/>
                      <a:pt x="191017" y="41905"/>
                    </a:cubicBezTo>
                    <a:cubicBezTo>
                      <a:pt x="188540" y="43022"/>
                      <a:pt x="185858" y="43612"/>
                      <a:pt x="183143" y="43650"/>
                    </a:cubicBezTo>
                    <a:lnTo>
                      <a:pt x="180942" y="43650"/>
                    </a:lnTo>
                    <a:cubicBezTo>
                      <a:pt x="178016" y="43650"/>
                      <a:pt x="174962" y="43650"/>
                      <a:pt x="172029" y="43650"/>
                    </a:cubicBezTo>
                    <a:cubicBezTo>
                      <a:pt x="158875" y="43689"/>
                      <a:pt x="145868" y="46429"/>
                      <a:pt x="133817" y="51710"/>
                    </a:cubicBezTo>
                    <a:cubicBezTo>
                      <a:pt x="119796" y="57857"/>
                      <a:pt x="107476" y="67309"/>
                      <a:pt x="97908" y="79264"/>
                    </a:cubicBezTo>
                    <a:cubicBezTo>
                      <a:pt x="88334" y="91212"/>
                      <a:pt x="81808" y="105303"/>
                      <a:pt x="78876" y="120325"/>
                    </a:cubicBezTo>
                    <a:cubicBezTo>
                      <a:pt x="78125" y="123489"/>
                      <a:pt x="76669" y="126434"/>
                      <a:pt x="74622" y="128949"/>
                    </a:cubicBezTo>
                    <a:cubicBezTo>
                      <a:pt x="72568" y="131465"/>
                      <a:pt x="69976" y="133486"/>
                      <a:pt x="67030" y="134853"/>
                    </a:cubicBezTo>
                    <a:cubicBezTo>
                      <a:pt x="48595" y="144497"/>
                      <a:pt x="32931" y="158685"/>
                      <a:pt x="21522" y="176081"/>
                    </a:cubicBezTo>
                    <a:cubicBezTo>
                      <a:pt x="10113" y="193471"/>
                      <a:pt x="3337" y="213491"/>
                      <a:pt x="1835" y="234237"/>
                    </a:cubicBezTo>
                    <a:lnTo>
                      <a:pt x="975" y="244741"/>
                    </a:lnTo>
                    <a:lnTo>
                      <a:pt x="0" y="258050"/>
                    </a:lnTo>
                    <a:lnTo>
                      <a:pt x="139432" y="258050"/>
                    </a:lnTo>
                    <a:lnTo>
                      <a:pt x="139432" y="288325"/>
                    </a:lnTo>
                    <a:lnTo>
                      <a:pt x="74846" y="288325"/>
                    </a:lnTo>
                    <a:lnTo>
                      <a:pt x="74846" y="513344"/>
                    </a:lnTo>
                    <a:lnTo>
                      <a:pt x="122093" y="513344"/>
                    </a:lnTo>
                    <a:lnTo>
                      <a:pt x="125757" y="508705"/>
                    </a:lnTo>
                    <a:lnTo>
                      <a:pt x="155916" y="470492"/>
                    </a:lnTo>
                    <a:lnTo>
                      <a:pt x="313296" y="470492"/>
                    </a:lnTo>
                    <a:lnTo>
                      <a:pt x="313296" y="450221"/>
                    </a:lnTo>
                    <a:lnTo>
                      <a:pt x="399372" y="450221"/>
                    </a:lnTo>
                    <a:lnTo>
                      <a:pt x="399372" y="258050"/>
                    </a:lnTo>
                    <a:lnTo>
                      <a:pt x="471651" y="258050"/>
                    </a:lnTo>
                    <a:lnTo>
                      <a:pt x="475193" y="251697"/>
                    </a:lnTo>
                    <a:lnTo>
                      <a:pt x="477997" y="246326"/>
                    </a:lnTo>
                    <a:cubicBezTo>
                      <a:pt x="492043" y="220101"/>
                      <a:pt x="495631" y="189524"/>
                      <a:pt x="488040" y="160751"/>
                    </a:cubicBezTo>
                    <a:cubicBezTo>
                      <a:pt x="480455" y="131985"/>
                      <a:pt x="462250" y="107158"/>
                      <a:pt x="437096" y="91270"/>
                    </a:cubicBezTo>
                    <a:close/>
                  </a:path>
                </a:pathLst>
              </a:custGeom>
              <a:solidFill>
                <a:srgbClr val="FFFFFF"/>
              </a:solidFill>
              <a:ln w="6417"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9335D95C-0019-4032-937A-B0B94D5EEC61}"/>
                  </a:ext>
                </a:extLst>
              </p:cNvPr>
              <p:cNvSpPr/>
              <p:nvPr/>
            </p:nvSpPr>
            <p:spPr>
              <a:xfrm>
                <a:off x="2953537" y="3711373"/>
                <a:ext cx="466555" cy="232430"/>
              </a:xfrm>
              <a:custGeom>
                <a:avLst/>
                <a:gdLst>
                  <a:gd name="connsiteX0" fmla="*/ 450770 w 466555"/>
                  <a:gd name="connsiteY0" fmla="*/ 232430 h 232430"/>
                  <a:gd name="connsiteX1" fmla="*/ 394122 w 466555"/>
                  <a:gd name="connsiteY1" fmla="*/ 232430 h 232430"/>
                  <a:gd name="connsiteX2" fmla="*/ 394122 w 466555"/>
                  <a:gd name="connsiteY2" fmla="*/ 212410 h 232430"/>
                  <a:gd name="connsiteX3" fmla="*/ 438566 w 466555"/>
                  <a:gd name="connsiteY3" fmla="*/ 212410 h 232430"/>
                  <a:gd name="connsiteX4" fmla="*/ 446009 w 466555"/>
                  <a:gd name="connsiteY4" fmla="*/ 175641 h 232430"/>
                  <a:gd name="connsiteX5" fmla="*/ 436987 w 466555"/>
                  <a:gd name="connsiteY5" fmla="*/ 139226 h 232430"/>
                  <a:gd name="connsiteX6" fmla="*/ 413245 w 466555"/>
                  <a:gd name="connsiteY6" fmla="*/ 110176 h 232430"/>
                  <a:gd name="connsiteX7" fmla="*/ 379344 w 466555"/>
                  <a:gd name="connsiteY7" fmla="*/ 94102 h 232430"/>
                  <a:gd name="connsiteX8" fmla="*/ 357790 w 466555"/>
                  <a:gd name="connsiteY8" fmla="*/ 83733 h 232430"/>
                  <a:gd name="connsiteX9" fmla="*/ 342717 w 466555"/>
                  <a:gd name="connsiteY9" fmla="*/ 65162 h 232430"/>
                  <a:gd name="connsiteX10" fmla="*/ 317178 w 466555"/>
                  <a:gd name="connsiteY10" fmla="*/ 35119 h 232430"/>
                  <a:gd name="connsiteX11" fmla="*/ 280621 w 466555"/>
                  <a:gd name="connsiteY11" fmla="*/ 20354 h 232430"/>
                  <a:gd name="connsiteX12" fmla="*/ 241376 w 466555"/>
                  <a:gd name="connsiteY12" fmla="*/ 24229 h 232430"/>
                  <a:gd name="connsiteX13" fmla="*/ 208419 w 466555"/>
                  <a:gd name="connsiteY13" fmla="*/ 45873 h 232430"/>
                  <a:gd name="connsiteX14" fmla="*/ 188411 w 466555"/>
                  <a:gd name="connsiteY14" fmla="*/ 59182 h 232430"/>
                  <a:gd name="connsiteX15" fmla="*/ 164586 w 466555"/>
                  <a:gd name="connsiteY15" fmla="*/ 62236 h 232430"/>
                  <a:gd name="connsiteX16" fmla="*/ 133329 w 466555"/>
                  <a:gd name="connsiteY16" fmla="*/ 67363 h 232430"/>
                  <a:gd name="connsiteX17" fmla="*/ 109452 w 466555"/>
                  <a:gd name="connsiteY17" fmla="*/ 85510 h 232430"/>
                  <a:gd name="connsiteX18" fmla="*/ 96702 w 466555"/>
                  <a:gd name="connsiteY18" fmla="*/ 112660 h 232430"/>
                  <a:gd name="connsiteX19" fmla="*/ 86980 w 466555"/>
                  <a:gd name="connsiteY19" fmla="*/ 134522 h 232430"/>
                  <a:gd name="connsiteX20" fmla="*/ 68744 w 466555"/>
                  <a:gd name="connsiteY20" fmla="*/ 150019 h 232430"/>
                  <a:gd name="connsiteX21" fmla="*/ 38354 w 466555"/>
                  <a:gd name="connsiteY21" fmla="*/ 175898 h 232430"/>
                  <a:gd name="connsiteX22" fmla="*/ 22222 w 466555"/>
                  <a:gd name="connsiteY22" fmla="*/ 212410 h 232430"/>
                  <a:gd name="connsiteX23" fmla="*/ 118436 w 466555"/>
                  <a:gd name="connsiteY23" fmla="*/ 212410 h 232430"/>
                  <a:gd name="connsiteX24" fmla="*/ 118436 w 466555"/>
                  <a:gd name="connsiteY24" fmla="*/ 232430 h 232430"/>
                  <a:gd name="connsiteX25" fmla="*/ 0 w 466555"/>
                  <a:gd name="connsiteY25" fmla="*/ 232430 h 232430"/>
                  <a:gd name="connsiteX26" fmla="*/ 738 w 466555"/>
                  <a:gd name="connsiteY26" fmla="*/ 221688 h 232430"/>
                  <a:gd name="connsiteX27" fmla="*/ 18756 w 466555"/>
                  <a:gd name="connsiteY27" fmla="*/ 169269 h 232430"/>
                  <a:gd name="connsiteX28" fmla="*/ 60074 w 466555"/>
                  <a:gd name="connsiteY28" fmla="*/ 132315 h 232430"/>
                  <a:gd name="connsiteX29" fmla="*/ 71188 w 466555"/>
                  <a:gd name="connsiteY29" fmla="*/ 122683 h 232430"/>
                  <a:gd name="connsiteX30" fmla="*/ 77162 w 466555"/>
                  <a:gd name="connsiteY30" fmla="*/ 109240 h 232430"/>
                  <a:gd name="connsiteX31" fmla="*/ 108778 w 466555"/>
                  <a:gd name="connsiteY31" fmla="*/ 58867 h 232430"/>
                  <a:gd name="connsiteX32" fmla="*/ 166049 w 466555"/>
                  <a:gd name="connsiteY32" fmla="*/ 42819 h 232430"/>
                  <a:gd name="connsiteX33" fmla="*/ 180865 w 466555"/>
                  <a:gd name="connsiteY33" fmla="*/ 40984 h 232430"/>
                  <a:gd name="connsiteX34" fmla="*/ 193275 w 466555"/>
                  <a:gd name="connsiteY34" fmla="*/ 32687 h 232430"/>
                  <a:gd name="connsiteX35" fmla="*/ 234401 w 466555"/>
                  <a:gd name="connsiteY35" fmla="*/ 5807 h 232430"/>
                  <a:gd name="connsiteX36" fmla="*/ 283310 w 466555"/>
                  <a:gd name="connsiteY36" fmla="*/ 1077 h 232430"/>
                  <a:gd name="connsiteX37" fmla="*/ 328818 w 466555"/>
                  <a:gd name="connsiteY37" fmla="*/ 19590 h 232430"/>
                  <a:gd name="connsiteX38" fmla="*/ 360543 w 466555"/>
                  <a:gd name="connsiteY38" fmla="*/ 57103 h 232430"/>
                  <a:gd name="connsiteX39" fmla="*/ 370271 w 466555"/>
                  <a:gd name="connsiteY39" fmla="*/ 68910 h 232430"/>
                  <a:gd name="connsiteX40" fmla="*/ 384106 w 466555"/>
                  <a:gd name="connsiteY40" fmla="*/ 75416 h 232430"/>
                  <a:gd name="connsiteX41" fmla="*/ 417441 w 466555"/>
                  <a:gd name="connsiteY41" fmla="*/ 89091 h 232430"/>
                  <a:gd name="connsiteX42" fmla="*/ 463071 w 466555"/>
                  <a:gd name="connsiteY42" fmla="*/ 151366 h 232430"/>
                  <a:gd name="connsiteX43" fmla="*/ 454069 w 466555"/>
                  <a:gd name="connsiteY43" fmla="*/ 228035 h 232430"/>
                  <a:gd name="connsiteX44" fmla="*/ 450770 w 466555"/>
                  <a:gd name="connsiteY44" fmla="*/ 232430 h 23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66555" h="232430">
                    <a:moveTo>
                      <a:pt x="450770" y="232430"/>
                    </a:moveTo>
                    <a:lnTo>
                      <a:pt x="394122" y="232430"/>
                    </a:lnTo>
                    <a:lnTo>
                      <a:pt x="394122" y="212410"/>
                    </a:lnTo>
                    <a:lnTo>
                      <a:pt x="438566" y="212410"/>
                    </a:lnTo>
                    <a:cubicBezTo>
                      <a:pt x="443738" y="200853"/>
                      <a:pt x="446279" y="188295"/>
                      <a:pt x="446009" y="175641"/>
                    </a:cubicBezTo>
                    <a:cubicBezTo>
                      <a:pt x="445733" y="162981"/>
                      <a:pt x="442653" y="150545"/>
                      <a:pt x="436987" y="139226"/>
                    </a:cubicBezTo>
                    <a:cubicBezTo>
                      <a:pt x="431321" y="127900"/>
                      <a:pt x="423210" y="117979"/>
                      <a:pt x="413245" y="110176"/>
                    </a:cubicBezTo>
                    <a:cubicBezTo>
                      <a:pt x="403273" y="102374"/>
                      <a:pt x="391697" y="96881"/>
                      <a:pt x="379344" y="94102"/>
                    </a:cubicBezTo>
                    <a:cubicBezTo>
                      <a:pt x="371484" y="92280"/>
                      <a:pt x="364124" y="88738"/>
                      <a:pt x="357790" y="83733"/>
                    </a:cubicBezTo>
                    <a:cubicBezTo>
                      <a:pt x="351457" y="78734"/>
                      <a:pt x="346311" y="72388"/>
                      <a:pt x="342717" y="65162"/>
                    </a:cubicBezTo>
                    <a:cubicBezTo>
                      <a:pt x="336756" y="53233"/>
                      <a:pt x="327997" y="42922"/>
                      <a:pt x="317178" y="35119"/>
                    </a:cubicBezTo>
                    <a:cubicBezTo>
                      <a:pt x="306366" y="27316"/>
                      <a:pt x="293821" y="22246"/>
                      <a:pt x="280621" y="20354"/>
                    </a:cubicBezTo>
                    <a:cubicBezTo>
                      <a:pt x="267416" y="18454"/>
                      <a:pt x="253953" y="19789"/>
                      <a:pt x="241376" y="24229"/>
                    </a:cubicBezTo>
                    <a:cubicBezTo>
                      <a:pt x="228805" y="28676"/>
                      <a:pt x="217493" y="36101"/>
                      <a:pt x="208419" y="45873"/>
                    </a:cubicBezTo>
                    <a:cubicBezTo>
                      <a:pt x="202862" y="51790"/>
                      <a:pt x="196015" y="56339"/>
                      <a:pt x="188411" y="59182"/>
                    </a:cubicBezTo>
                    <a:cubicBezTo>
                      <a:pt x="180814" y="62018"/>
                      <a:pt x="172658" y="63064"/>
                      <a:pt x="164586" y="62236"/>
                    </a:cubicBezTo>
                    <a:cubicBezTo>
                      <a:pt x="153895" y="61210"/>
                      <a:pt x="143128" y="62974"/>
                      <a:pt x="133329" y="67363"/>
                    </a:cubicBezTo>
                    <a:cubicBezTo>
                      <a:pt x="124025" y="71399"/>
                      <a:pt x="115830" y="77624"/>
                      <a:pt x="109452" y="85510"/>
                    </a:cubicBezTo>
                    <a:cubicBezTo>
                      <a:pt x="103074" y="93396"/>
                      <a:pt x="98698" y="102714"/>
                      <a:pt x="96702" y="112660"/>
                    </a:cubicBezTo>
                    <a:cubicBezTo>
                      <a:pt x="95142" y="120585"/>
                      <a:pt x="91819" y="128060"/>
                      <a:pt x="86980" y="134522"/>
                    </a:cubicBezTo>
                    <a:cubicBezTo>
                      <a:pt x="82136" y="140990"/>
                      <a:pt x="75905" y="146291"/>
                      <a:pt x="68744" y="150019"/>
                    </a:cubicBezTo>
                    <a:cubicBezTo>
                      <a:pt x="56796" y="156250"/>
                      <a:pt x="46413" y="165098"/>
                      <a:pt x="38354" y="175898"/>
                    </a:cubicBezTo>
                    <a:cubicBezTo>
                      <a:pt x="30300" y="186704"/>
                      <a:pt x="24788" y="199178"/>
                      <a:pt x="22222" y="212410"/>
                    </a:cubicBezTo>
                    <a:lnTo>
                      <a:pt x="118436" y="212410"/>
                    </a:lnTo>
                    <a:lnTo>
                      <a:pt x="118436" y="232430"/>
                    </a:lnTo>
                    <a:lnTo>
                      <a:pt x="0" y="232430"/>
                    </a:lnTo>
                    <a:lnTo>
                      <a:pt x="738" y="221688"/>
                    </a:lnTo>
                    <a:cubicBezTo>
                      <a:pt x="2163" y="202964"/>
                      <a:pt x="8368" y="184913"/>
                      <a:pt x="18756" y="169269"/>
                    </a:cubicBezTo>
                    <a:cubicBezTo>
                      <a:pt x="29145" y="153625"/>
                      <a:pt x="43371" y="140900"/>
                      <a:pt x="60074" y="132315"/>
                    </a:cubicBezTo>
                    <a:cubicBezTo>
                      <a:pt x="64438" y="129960"/>
                      <a:pt x="68237" y="126668"/>
                      <a:pt x="71188" y="122683"/>
                    </a:cubicBezTo>
                    <a:cubicBezTo>
                      <a:pt x="74147" y="118692"/>
                      <a:pt x="76187" y="114104"/>
                      <a:pt x="77162" y="109240"/>
                    </a:cubicBezTo>
                    <a:cubicBezTo>
                      <a:pt x="81077" y="89104"/>
                      <a:pt x="92351" y="71143"/>
                      <a:pt x="108778" y="58867"/>
                    </a:cubicBezTo>
                    <a:cubicBezTo>
                      <a:pt x="125212" y="46586"/>
                      <a:pt x="145630" y="40868"/>
                      <a:pt x="166049" y="42819"/>
                    </a:cubicBezTo>
                    <a:cubicBezTo>
                      <a:pt x="171067" y="43371"/>
                      <a:pt x="176136" y="42742"/>
                      <a:pt x="180865" y="40984"/>
                    </a:cubicBezTo>
                    <a:cubicBezTo>
                      <a:pt x="185594" y="39219"/>
                      <a:pt x="189842" y="36383"/>
                      <a:pt x="193275" y="32687"/>
                    </a:cubicBezTo>
                    <a:cubicBezTo>
                      <a:pt x="204614" y="20533"/>
                      <a:pt x="218724" y="11312"/>
                      <a:pt x="234401" y="5807"/>
                    </a:cubicBezTo>
                    <a:cubicBezTo>
                      <a:pt x="250084" y="301"/>
                      <a:pt x="266864" y="-1322"/>
                      <a:pt x="283310" y="1077"/>
                    </a:cubicBezTo>
                    <a:cubicBezTo>
                      <a:pt x="299750" y="3477"/>
                      <a:pt x="315369" y="9830"/>
                      <a:pt x="328818" y="19590"/>
                    </a:cubicBezTo>
                    <a:cubicBezTo>
                      <a:pt x="342275" y="29344"/>
                      <a:pt x="353157" y="42222"/>
                      <a:pt x="360543" y="57103"/>
                    </a:cubicBezTo>
                    <a:cubicBezTo>
                      <a:pt x="362872" y="61710"/>
                      <a:pt x="366196" y="65740"/>
                      <a:pt x="370271" y="68910"/>
                    </a:cubicBezTo>
                    <a:cubicBezTo>
                      <a:pt x="374346" y="72073"/>
                      <a:pt x="379075" y="74300"/>
                      <a:pt x="384106" y="75416"/>
                    </a:cubicBezTo>
                    <a:cubicBezTo>
                      <a:pt x="395932" y="77990"/>
                      <a:pt x="407213" y="82623"/>
                      <a:pt x="417441" y="89091"/>
                    </a:cubicBezTo>
                    <a:cubicBezTo>
                      <a:pt x="439971" y="103342"/>
                      <a:pt x="456276" y="125590"/>
                      <a:pt x="463071" y="151366"/>
                    </a:cubicBezTo>
                    <a:cubicBezTo>
                      <a:pt x="469867" y="177143"/>
                      <a:pt x="466646" y="204536"/>
                      <a:pt x="454069" y="228035"/>
                    </a:cubicBezTo>
                    <a:lnTo>
                      <a:pt x="450770" y="232430"/>
                    </a:lnTo>
                    <a:close/>
                  </a:path>
                </a:pathLst>
              </a:custGeom>
              <a:solidFill>
                <a:srgbClr val="2D5967"/>
              </a:solidFill>
              <a:ln w="6417"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13AE8551-78F9-4EEF-BFA0-4F9A96B99105}"/>
                  </a:ext>
                </a:extLst>
              </p:cNvPr>
              <p:cNvSpPr/>
              <p:nvPr/>
            </p:nvSpPr>
            <p:spPr>
              <a:xfrm>
                <a:off x="3027389" y="3998487"/>
                <a:ext cx="214033" cy="200596"/>
              </a:xfrm>
              <a:custGeom>
                <a:avLst/>
                <a:gdLst>
                  <a:gd name="connsiteX0" fmla="*/ 0 w 214033"/>
                  <a:gd name="connsiteY0" fmla="*/ 0 h 200596"/>
                  <a:gd name="connsiteX1" fmla="*/ 0 w 214033"/>
                  <a:gd name="connsiteY1" fmla="*/ 200597 h 200596"/>
                  <a:gd name="connsiteX2" fmla="*/ 29184 w 214033"/>
                  <a:gd name="connsiteY2" fmla="*/ 200597 h 200596"/>
                  <a:gd name="connsiteX3" fmla="*/ 62879 w 214033"/>
                  <a:gd name="connsiteY3" fmla="*/ 157739 h 200596"/>
                  <a:gd name="connsiteX4" fmla="*/ 214034 w 214033"/>
                  <a:gd name="connsiteY4" fmla="*/ 157739 h 200596"/>
                  <a:gd name="connsiteX5" fmla="*/ 214034 w 214033"/>
                  <a:gd name="connsiteY5" fmla="*/ 0 h 200596"/>
                  <a:gd name="connsiteX6" fmla="*/ 0 w 214033"/>
                  <a:gd name="connsiteY6" fmla="*/ 0 h 200596"/>
                  <a:gd name="connsiteX7" fmla="*/ 17948 w 214033"/>
                  <a:gd name="connsiteY7" fmla="*/ 20143 h 200596"/>
                  <a:gd name="connsiteX8" fmla="*/ 196086 w 214033"/>
                  <a:gd name="connsiteY8" fmla="*/ 20143 h 200596"/>
                  <a:gd name="connsiteX9" fmla="*/ 196086 w 214033"/>
                  <a:gd name="connsiteY9" fmla="*/ 139547 h 200596"/>
                  <a:gd name="connsiteX10" fmla="*/ 54209 w 214033"/>
                  <a:gd name="connsiteY10" fmla="*/ 139547 h 200596"/>
                  <a:gd name="connsiteX11" fmla="*/ 20393 w 214033"/>
                  <a:gd name="connsiteY11" fmla="*/ 182527 h 200596"/>
                  <a:gd name="connsiteX12" fmla="*/ 17948 w 214033"/>
                  <a:gd name="connsiteY12" fmla="*/ 182527 h 200596"/>
                  <a:gd name="connsiteX13" fmla="*/ 17948 w 214033"/>
                  <a:gd name="connsiteY13" fmla="*/ 20143 h 20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033" h="200596">
                    <a:moveTo>
                      <a:pt x="0" y="0"/>
                    </a:moveTo>
                    <a:lnTo>
                      <a:pt x="0" y="200597"/>
                    </a:lnTo>
                    <a:lnTo>
                      <a:pt x="29184" y="200597"/>
                    </a:lnTo>
                    <a:lnTo>
                      <a:pt x="62879" y="157739"/>
                    </a:lnTo>
                    <a:lnTo>
                      <a:pt x="214034" y="157739"/>
                    </a:lnTo>
                    <a:lnTo>
                      <a:pt x="214034" y="0"/>
                    </a:lnTo>
                    <a:lnTo>
                      <a:pt x="0" y="0"/>
                    </a:lnTo>
                    <a:close/>
                    <a:moveTo>
                      <a:pt x="17948" y="20143"/>
                    </a:moveTo>
                    <a:lnTo>
                      <a:pt x="196086" y="20143"/>
                    </a:lnTo>
                    <a:lnTo>
                      <a:pt x="196086" y="139547"/>
                    </a:lnTo>
                    <a:lnTo>
                      <a:pt x="54209" y="139547"/>
                    </a:lnTo>
                    <a:lnTo>
                      <a:pt x="20393" y="182527"/>
                    </a:lnTo>
                    <a:lnTo>
                      <a:pt x="17948" y="182527"/>
                    </a:lnTo>
                    <a:lnTo>
                      <a:pt x="17948" y="20143"/>
                    </a:lnTo>
                    <a:close/>
                  </a:path>
                </a:pathLst>
              </a:custGeom>
              <a:solidFill>
                <a:srgbClr val="2D5967"/>
              </a:solidFill>
              <a:ln w="641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A5E0A2E-F732-4AEA-B906-ADCEF4512201}"/>
                  </a:ext>
                </a:extLst>
              </p:cNvPr>
              <p:cNvSpPr/>
              <p:nvPr/>
            </p:nvSpPr>
            <p:spPr>
              <a:xfrm>
                <a:off x="3106983" y="4038047"/>
                <a:ext cx="71060" cy="79357"/>
              </a:xfrm>
              <a:custGeom>
                <a:avLst/>
                <a:gdLst>
                  <a:gd name="connsiteX0" fmla="*/ 0 w 71060"/>
                  <a:gd name="connsiteY0" fmla="*/ 0 h 79357"/>
                  <a:gd name="connsiteX1" fmla="*/ 0 w 71060"/>
                  <a:gd name="connsiteY1" fmla="*/ 79357 h 79357"/>
                  <a:gd name="connsiteX2" fmla="*/ 71060 w 71060"/>
                  <a:gd name="connsiteY2" fmla="*/ 39682 h 79357"/>
                  <a:gd name="connsiteX3" fmla="*/ 0 w 71060"/>
                  <a:gd name="connsiteY3" fmla="*/ 0 h 79357"/>
                </a:gdLst>
                <a:ahLst/>
                <a:cxnLst>
                  <a:cxn ang="0">
                    <a:pos x="connsiteX0" y="connsiteY0"/>
                  </a:cxn>
                  <a:cxn ang="0">
                    <a:pos x="connsiteX1" y="connsiteY1"/>
                  </a:cxn>
                  <a:cxn ang="0">
                    <a:pos x="connsiteX2" y="connsiteY2"/>
                  </a:cxn>
                  <a:cxn ang="0">
                    <a:pos x="connsiteX3" y="connsiteY3"/>
                  </a:cxn>
                </a:cxnLst>
                <a:rect l="l" t="t" r="r" b="b"/>
                <a:pathLst>
                  <a:path w="71060" h="79357">
                    <a:moveTo>
                      <a:pt x="0" y="0"/>
                    </a:moveTo>
                    <a:lnTo>
                      <a:pt x="0" y="79357"/>
                    </a:lnTo>
                    <a:lnTo>
                      <a:pt x="71060" y="39682"/>
                    </a:lnTo>
                    <a:lnTo>
                      <a:pt x="0" y="0"/>
                    </a:lnTo>
                    <a:close/>
                  </a:path>
                </a:pathLst>
              </a:custGeom>
              <a:solidFill>
                <a:srgbClr val="2D5967"/>
              </a:solidFill>
              <a:ln w="6417"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FC105E03-A4DC-4617-8471-90C16E53B71A}"/>
                  </a:ext>
                </a:extLst>
              </p:cNvPr>
              <p:cNvSpPr/>
              <p:nvPr/>
            </p:nvSpPr>
            <p:spPr>
              <a:xfrm>
                <a:off x="3091993" y="3825971"/>
                <a:ext cx="235517" cy="309991"/>
              </a:xfrm>
              <a:custGeom>
                <a:avLst/>
                <a:gdLst>
                  <a:gd name="connsiteX0" fmla="*/ 181064 w 235517"/>
                  <a:gd name="connsiteY0" fmla="*/ 0 h 309991"/>
                  <a:gd name="connsiteX1" fmla="*/ 0 w 235517"/>
                  <a:gd name="connsiteY1" fmla="*/ 0 h 309991"/>
                  <a:gd name="connsiteX2" fmla="*/ 0 w 235517"/>
                  <a:gd name="connsiteY2" fmla="*/ 152612 h 309991"/>
                  <a:gd name="connsiteX3" fmla="*/ 20143 w 235517"/>
                  <a:gd name="connsiteY3" fmla="*/ 152612 h 309991"/>
                  <a:gd name="connsiteX4" fmla="*/ 20143 w 235517"/>
                  <a:gd name="connsiteY4" fmla="*/ 20142 h 309991"/>
                  <a:gd name="connsiteX5" fmla="*/ 160428 w 235517"/>
                  <a:gd name="connsiteY5" fmla="*/ 20142 h 309991"/>
                  <a:gd name="connsiteX6" fmla="*/ 160428 w 235517"/>
                  <a:gd name="connsiteY6" fmla="*/ 75205 h 309991"/>
                  <a:gd name="connsiteX7" fmla="*/ 215369 w 235517"/>
                  <a:gd name="connsiteY7" fmla="*/ 75205 h 309991"/>
                  <a:gd name="connsiteX8" fmla="*/ 215369 w 235517"/>
                  <a:gd name="connsiteY8" fmla="*/ 289727 h 309991"/>
                  <a:gd name="connsiteX9" fmla="*/ 167878 w 235517"/>
                  <a:gd name="connsiteY9" fmla="*/ 289727 h 309991"/>
                  <a:gd name="connsiteX10" fmla="*/ 167878 w 235517"/>
                  <a:gd name="connsiteY10" fmla="*/ 309991 h 309991"/>
                  <a:gd name="connsiteX11" fmla="*/ 235518 w 235517"/>
                  <a:gd name="connsiteY11" fmla="*/ 309991 h 309991"/>
                  <a:gd name="connsiteX12" fmla="*/ 235518 w 235517"/>
                  <a:gd name="connsiteY12" fmla="*/ 53593 h 309991"/>
                  <a:gd name="connsiteX13" fmla="*/ 181064 w 235517"/>
                  <a:gd name="connsiteY13" fmla="*/ 0 h 309991"/>
                  <a:gd name="connsiteX14" fmla="*/ 180455 w 235517"/>
                  <a:gd name="connsiteY14" fmla="*/ 55672 h 309991"/>
                  <a:gd name="connsiteX15" fmla="*/ 180455 w 235517"/>
                  <a:gd name="connsiteY15" fmla="*/ 30031 h 309991"/>
                  <a:gd name="connsiteX16" fmla="*/ 208535 w 235517"/>
                  <a:gd name="connsiteY16" fmla="*/ 55550 h 309991"/>
                  <a:gd name="connsiteX17" fmla="*/ 180455 w 235517"/>
                  <a:gd name="connsiteY17" fmla="*/ 55672 h 30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5517" h="309991">
                    <a:moveTo>
                      <a:pt x="181064" y="0"/>
                    </a:moveTo>
                    <a:lnTo>
                      <a:pt x="0" y="0"/>
                    </a:lnTo>
                    <a:lnTo>
                      <a:pt x="0" y="152612"/>
                    </a:lnTo>
                    <a:lnTo>
                      <a:pt x="20143" y="152612"/>
                    </a:lnTo>
                    <a:lnTo>
                      <a:pt x="20143" y="20142"/>
                    </a:lnTo>
                    <a:lnTo>
                      <a:pt x="160428" y="20142"/>
                    </a:lnTo>
                    <a:lnTo>
                      <a:pt x="160428" y="75205"/>
                    </a:lnTo>
                    <a:lnTo>
                      <a:pt x="215369" y="75205"/>
                    </a:lnTo>
                    <a:lnTo>
                      <a:pt x="215369" y="289727"/>
                    </a:lnTo>
                    <a:lnTo>
                      <a:pt x="167878" y="289727"/>
                    </a:lnTo>
                    <a:lnTo>
                      <a:pt x="167878" y="309991"/>
                    </a:lnTo>
                    <a:lnTo>
                      <a:pt x="235518" y="309991"/>
                    </a:lnTo>
                    <a:lnTo>
                      <a:pt x="235518" y="53593"/>
                    </a:lnTo>
                    <a:lnTo>
                      <a:pt x="181064" y="0"/>
                    </a:lnTo>
                    <a:close/>
                    <a:moveTo>
                      <a:pt x="180455" y="55672"/>
                    </a:moveTo>
                    <a:lnTo>
                      <a:pt x="180455" y="30031"/>
                    </a:lnTo>
                    <a:lnTo>
                      <a:pt x="208535" y="55550"/>
                    </a:lnTo>
                    <a:lnTo>
                      <a:pt x="180455" y="55672"/>
                    </a:lnTo>
                    <a:close/>
                  </a:path>
                </a:pathLst>
              </a:custGeom>
              <a:solidFill>
                <a:srgbClr val="2D5967"/>
              </a:solidFill>
              <a:ln w="6417" cap="flat">
                <a:noFill/>
                <a:prstDash val="solid"/>
                <a:miter/>
              </a:ln>
            </p:spPr>
            <p:txBody>
              <a:bodyPr rtlCol="0" anchor="ctr"/>
              <a:lstStyle/>
              <a:p>
                <a:endParaRPr lang="en-US"/>
              </a:p>
            </p:txBody>
          </p:sp>
        </p:grpSp>
        <p:grpSp>
          <p:nvGrpSpPr>
            <p:cNvPr id="283" name="Graphic 3">
              <a:extLst>
                <a:ext uri="{FF2B5EF4-FFF2-40B4-BE49-F238E27FC236}">
                  <a16:creationId xmlns:a16="http://schemas.microsoft.com/office/drawing/2014/main" id="{D537C617-94FD-48D2-BEE8-822BBFC9A22B}"/>
                </a:ext>
              </a:extLst>
            </p:cNvPr>
            <p:cNvGrpSpPr/>
            <p:nvPr/>
          </p:nvGrpSpPr>
          <p:grpSpPr>
            <a:xfrm>
              <a:off x="2872691" y="4217090"/>
              <a:ext cx="628850" cy="237423"/>
              <a:chOff x="2872691" y="4217090"/>
              <a:chExt cx="628850" cy="237423"/>
            </a:xfrm>
            <a:solidFill>
              <a:srgbClr val="000000"/>
            </a:solidFill>
          </p:grpSpPr>
          <p:sp>
            <p:nvSpPr>
              <p:cNvPr id="424" name="TextBox 423">
                <a:extLst>
                  <a:ext uri="{FF2B5EF4-FFF2-40B4-BE49-F238E27FC236}">
                    <a16:creationId xmlns:a16="http://schemas.microsoft.com/office/drawing/2014/main" id="{10EAA2D4-0544-4395-854E-2983A9E68177}"/>
                  </a:ext>
                </a:extLst>
              </p:cNvPr>
              <p:cNvSpPr txBox="1"/>
              <p:nvPr/>
            </p:nvSpPr>
            <p:spPr>
              <a:xfrm>
                <a:off x="2906328" y="4171370"/>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Content</a:t>
                </a:r>
              </a:p>
            </p:txBody>
          </p:sp>
          <p:sp>
            <p:nvSpPr>
              <p:cNvPr id="425" name="TextBox 424">
                <a:extLst>
                  <a:ext uri="{FF2B5EF4-FFF2-40B4-BE49-F238E27FC236}">
                    <a16:creationId xmlns:a16="http://schemas.microsoft.com/office/drawing/2014/main" id="{E3988F0F-C4C7-4CBC-8F8A-BB575554D116}"/>
                  </a:ext>
                </a:extLst>
              </p:cNvPr>
              <p:cNvSpPr txBox="1"/>
              <p:nvPr/>
            </p:nvSpPr>
            <p:spPr>
              <a:xfrm>
                <a:off x="2781251" y="4274039"/>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Management</a:t>
                </a:r>
              </a:p>
            </p:txBody>
          </p:sp>
        </p:grpSp>
      </p:grpSp>
      <p:grpSp>
        <p:nvGrpSpPr>
          <p:cNvPr id="552" name="Graphic 3">
            <a:extLst>
              <a:ext uri="{FF2B5EF4-FFF2-40B4-BE49-F238E27FC236}">
                <a16:creationId xmlns:a16="http://schemas.microsoft.com/office/drawing/2014/main" id="{77EA3435-E39A-48EE-A7B3-C2D3D18F6C43}"/>
              </a:ext>
            </a:extLst>
          </p:cNvPr>
          <p:cNvGrpSpPr/>
          <p:nvPr/>
        </p:nvGrpSpPr>
        <p:grpSpPr>
          <a:xfrm>
            <a:off x="3814812" y="3044190"/>
            <a:ext cx="513347" cy="706128"/>
            <a:chOff x="3814812" y="3748385"/>
            <a:chExt cx="513347" cy="706128"/>
          </a:xfrm>
        </p:grpSpPr>
        <p:grpSp>
          <p:nvGrpSpPr>
            <p:cNvPr id="553" name="Graphic 3">
              <a:extLst>
                <a:ext uri="{FF2B5EF4-FFF2-40B4-BE49-F238E27FC236}">
                  <a16:creationId xmlns:a16="http://schemas.microsoft.com/office/drawing/2014/main" id="{7624AB65-9318-49A7-88FE-E04D97199CEB}"/>
                </a:ext>
              </a:extLst>
            </p:cNvPr>
            <p:cNvGrpSpPr/>
            <p:nvPr/>
          </p:nvGrpSpPr>
          <p:grpSpPr>
            <a:xfrm>
              <a:off x="3814812" y="3748385"/>
              <a:ext cx="513347" cy="463443"/>
              <a:chOff x="3814812" y="3748385"/>
              <a:chExt cx="513347" cy="463443"/>
            </a:xfrm>
          </p:grpSpPr>
          <p:grpSp>
            <p:nvGrpSpPr>
              <p:cNvPr id="554" name="Graphic 3">
                <a:extLst>
                  <a:ext uri="{FF2B5EF4-FFF2-40B4-BE49-F238E27FC236}">
                    <a16:creationId xmlns:a16="http://schemas.microsoft.com/office/drawing/2014/main" id="{8C6BE3F5-7A6C-4D1A-B27B-8642A2E27D62}"/>
                  </a:ext>
                </a:extLst>
              </p:cNvPr>
              <p:cNvGrpSpPr/>
              <p:nvPr/>
            </p:nvGrpSpPr>
            <p:grpSpPr>
              <a:xfrm>
                <a:off x="3814812" y="3748385"/>
                <a:ext cx="513347" cy="463443"/>
                <a:chOff x="3814812" y="3748385"/>
                <a:chExt cx="513347" cy="463443"/>
              </a:xfrm>
              <a:solidFill>
                <a:srgbClr val="FFFFFF"/>
              </a:solidFill>
            </p:grpSpPr>
            <p:grpSp>
              <p:nvGrpSpPr>
                <p:cNvPr id="555" name="Graphic 3">
                  <a:extLst>
                    <a:ext uri="{FF2B5EF4-FFF2-40B4-BE49-F238E27FC236}">
                      <a16:creationId xmlns:a16="http://schemas.microsoft.com/office/drawing/2014/main" id="{F81745C7-5106-48D0-A69A-058178A77EAB}"/>
                    </a:ext>
                  </a:extLst>
                </p:cNvPr>
                <p:cNvGrpSpPr/>
                <p:nvPr/>
              </p:nvGrpSpPr>
              <p:grpSpPr>
                <a:xfrm>
                  <a:off x="3932940" y="3774886"/>
                  <a:ext cx="275988" cy="411576"/>
                  <a:chOff x="3932940" y="3774886"/>
                  <a:chExt cx="275988" cy="411576"/>
                </a:xfrm>
                <a:solidFill>
                  <a:srgbClr val="FFFFFF"/>
                </a:solidFill>
              </p:grpSpPr>
              <p:sp>
                <p:nvSpPr>
                  <p:cNvPr id="556" name="Freeform: Shape 555">
                    <a:extLst>
                      <a:ext uri="{FF2B5EF4-FFF2-40B4-BE49-F238E27FC236}">
                        <a16:creationId xmlns:a16="http://schemas.microsoft.com/office/drawing/2014/main" id="{ADD81FA2-DC67-4AF9-8927-C4FA97AE9229}"/>
                      </a:ext>
                    </a:extLst>
                  </p:cNvPr>
                  <p:cNvSpPr/>
                  <p:nvPr/>
                </p:nvSpPr>
                <p:spPr>
                  <a:xfrm>
                    <a:off x="3938452" y="3780385"/>
                    <a:ext cx="264951" cy="400539"/>
                  </a:xfrm>
                  <a:custGeom>
                    <a:avLst/>
                    <a:gdLst>
                      <a:gd name="connsiteX0" fmla="*/ 24288 w 264951"/>
                      <a:gd name="connsiteY0" fmla="*/ 399435 h 400539"/>
                      <a:gd name="connsiteX1" fmla="*/ 0 w 264951"/>
                      <a:gd name="connsiteY1" fmla="*/ 375161 h 400539"/>
                      <a:gd name="connsiteX2" fmla="*/ 0 w 264951"/>
                      <a:gd name="connsiteY2" fmla="*/ 24275 h 400539"/>
                      <a:gd name="connsiteX3" fmla="*/ 24288 w 264951"/>
                      <a:gd name="connsiteY3" fmla="*/ 0 h 400539"/>
                      <a:gd name="connsiteX4" fmla="*/ 240664 w 264951"/>
                      <a:gd name="connsiteY4" fmla="*/ 0 h 400539"/>
                      <a:gd name="connsiteX5" fmla="*/ 264951 w 264951"/>
                      <a:gd name="connsiteY5" fmla="*/ 24275 h 400539"/>
                      <a:gd name="connsiteX6" fmla="*/ 264951 w 264951"/>
                      <a:gd name="connsiteY6" fmla="*/ 376264 h 400539"/>
                      <a:gd name="connsiteX7" fmla="*/ 240664 w 264951"/>
                      <a:gd name="connsiteY7" fmla="*/ 400539 h 400539"/>
                      <a:gd name="connsiteX8" fmla="*/ 24288 w 264951"/>
                      <a:gd name="connsiteY8" fmla="*/ 399435 h 40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951" h="400539">
                        <a:moveTo>
                          <a:pt x="24288" y="399435"/>
                        </a:moveTo>
                        <a:cubicBezTo>
                          <a:pt x="11037" y="399435"/>
                          <a:pt x="0" y="388405"/>
                          <a:pt x="0" y="375161"/>
                        </a:cubicBezTo>
                        <a:lnTo>
                          <a:pt x="0" y="24275"/>
                        </a:lnTo>
                        <a:cubicBezTo>
                          <a:pt x="0" y="11031"/>
                          <a:pt x="11037" y="0"/>
                          <a:pt x="24288" y="0"/>
                        </a:cubicBezTo>
                        <a:lnTo>
                          <a:pt x="240664" y="0"/>
                        </a:lnTo>
                        <a:cubicBezTo>
                          <a:pt x="253914" y="0"/>
                          <a:pt x="264951" y="11031"/>
                          <a:pt x="264951" y="24275"/>
                        </a:cubicBezTo>
                        <a:lnTo>
                          <a:pt x="264951" y="376264"/>
                        </a:lnTo>
                        <a:cubicBezTo>
                          <a:pt x="264951" y="389509"/>
                          <a:pt x="253914" y="400539"/>
                          <a:pt x="240664" y="400539"/>
                        </a:cubicBezTo>
                        <a:lnTo>
                          <a:pt x="24288" y="399435"/>
                        </a:lnTo>
                        <a:close/>
                      </a:path>
                    </a:pathLst>
                  </a:custGeom>
                  <a:solidFill>
                    <a:srgbClr val="FFFFFF"/>
                  </a:solidFill>
                  <a:ln w="6417"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C357A418-E36D-4D75-8DAC-37F7B2A931D7}"/>
                      </a:ext>
                    </a:extLst>
                  </p:cNvPr>
                  <p:cNvSpPr/>
                  <p:nvPr/>
                </p:nvSpPr>
                <p:spPr>
                  <a:xfrm>
                    <a:off x="3932940" y="3774886"/>
                    <a:ext cx="275988" cy="411576"/>
                  </a:xfrm>
                  <a:custGeom>
                    <a:avLst/>
                    <a:gdLst>
                      <a:gd name="connsiteX0" fmla="*/ 247286 w 275988"/>
                      <a:gd name="connsiteY0" fmla="*/ 11031 h 411576"/>
                      <a:gd name="connsiteX1" fmla="*/ 266055 w 275988"/>
                      <a:gd name="connsiteY1" fmla="*/ 29787 h 411576"/>
                      <a:gd name="connsiteX2" fmla="*/ 266055 w 275988"/>
                      <a:gd name="connsiteY2" fmla="*/ 381783 h 411576"/>
                      <a:gd name="connsiteX3" fmla="*/ 247286 w 275988"/>
                      <a:gd name="connsiteY3" fmla="*/ 400539 h 411576"/>
                      <a:gd name="connsiteX4" fmla="*/ 29806 w 275988"/>
                      <a:gd name="connsiteY4" fmla="*/ 400539 h 411576"/>
                      <a:gd name="connsiteX5" fmla="*/ 11037 w 275988"/>
                      <a:gd name="connsiteY5" fmla="*/ 381783 h 411576"/>
                      <a:gd name="connsiteX6" fmla="*/ 11037 w 275988"/>
                      <a:gd name="connsiteY6" fmla="*/ 29787 h 411576"/>
                      <a:gd name="connsiteX7" fmla="*/ 29806 w 275988"/>
                      <a:gd name="connsiteY7" fmla="*/ 11031 h 411576"/>
                      <a:gd name="connsiteX8" fmla="*/ 247286 w 275988"/>
                      <a:gd name="connsiteY8" fmla="*/ 11031 h 411576"/>
                      <a:gd name="connsiteX9" fmla="*/ 247286 w 275988"/>
                      <a:gd name="connsiteY9" fmla="*/ 0 h 411576"/>
                      <a:gd name="connsiteX10" fmla="*/ 29806 w 275988"/>
                      <a:gd name="connsiteY10" fmla="*/ 0 h 411576"/>
                      <a:gd name="connsiteX11" fmla="*/ 0 w 275988"/>
                      <a:gd name="connsiteY11" fmla="*/ 29787 h 411576"/>
                      <a:gd name="connsiteX12" fmla="*/ 0 w 275988"/>
                      <a:gd name="connsiteY12" fmla="*/ 381783 h 411576"/>
                      <a:gd name="connsiteX13" fmla="*/ 29806 w 275988"/>
                      <a:gd name="connsiteY13" fmla="*/ 411576 h 411576"/>
                      <a:gd name="connsiteX14" fmla="*/ 246182 w 275988"/>
                      <a:gd name="connsiteY14" fmla="*/ 411576 h 411576"/>
                      <a:gd name="connsiteX15" fmla="*/ 275988 w 275988"/>
                      <a:gd name="connsiteY15" fmla="*/ 381783 h 411576"/>
                      <a:gd name="connsiteX16" fmla="*/ 275988 w 275988"/>
                      <a:gd name="connsiteY16" fmla="*/ 29787 h 411576"/>
                      <a:gd name="connsiteX17" fmla="*/ 247286 w 275988"/>
                      <a:gd name="connsiteY17" fmla="*/ 0 h 411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988" h="411576">
                        <a:moveTo>
                          <a:pt x="247286" y="11031"/>
                        </a:moveTo>
                        <a:cubicBezTo>
                          <a:pt x="257226" y="11031"/>
                          <a:pt x="266055" y="19860"/>
                          <a:pt x="266055" y="29787"/>
                        </a:cubicBezTo>
                        <a:lnTo>
                          <a:pt x="266055" y="381783"/>
                        </a:lnTo>
                        <a:cubicBezTo>
                          <a:pt x="266055" y="391716"/>
                          <a:pt x="257226" y="400539"/>
                          <a:pt x="247286" y="400539"/>
                        </a:cubicBezTo>
                        <a:lnTo>
                          <a:pt x="29806" y="400539"/>
                        </a:lnTo>
                        <a:cubicBezTo>
                          <a:pt x="19867" y="400539"/>
                          <a:pt x="11037" y="391716"/>
                          <a:pt x="11037" y="381783"/>
                        </a:cubicBezTo>
                        <a:lnTo>
                          <a:pt x="11037" y="29787"/>
                        </a:lnTo>
                        <a:cubicBezTo>
                          <a:pt x="11037" y="19860"/>
                          <a:pt x="19867" y="11031"/>
                          <a:pt x="29806" y="11031"/>
                        </a:cubicBezTo>
                        <a:lnTo>
                          <a:pt x="247286" y="11031"/>
                        </a:lnTo>
                        <a:close/>
                        <a:moveTo>
                          <a:pt x="247286" y="0"/>
                        </a:moveTo>
                        <a:lnTo>
                          <a:pt x="29806" y="0"/>
                        </a:lnTo>
                        <a:cubicBezTo>
                          <a:pt x="13245" y="0"/>
                          <a:pt x="0" y="13238"/>
                          <a:pt x="0" y="29787"/>
                        </a:cubicBezTo>
                        <a:lnTo>
                          <a:pt x="0" y="381783"/>
                        </a:lnTo>
                        <a:cubicBezTo>
                          <a:pt x="0" y="398332"/>
                          <a:pt x="13245" y="411576"/>
                          <a:pt x="29806" y="411576"/>
                        </a:cubicBezTo>
                        <a:lnTo>
                          <a:pt x="246182" y="411576"/>
                        </a:lnTo>
                        <a:cubicBezTo>
                          <a:pt x="262744" y="411576"/>
                          <a:pt x="275988" y="398332"/>
                          <a:pt x="275988" y="381783"/>
                        </a:cubicBezTo>
                        <a:lnTo>
                          <a:pt x="275988" y="29787"/>
                        </a:lnTo>
                        <a:cubicBezTo>
                          <a:pt x="275988" y="13238"/>
                          <a:pt x="262744" y="0"/>
                          <a:pt x="247286" y="0"/>
                        </a:cubicBezTo>
                        <a:close/>
                      </a:path>
                    </a:pathLst>
                  </a:custGeom>
                  <a:solidFill>
                    <a:srgbClr val="FFFFFF"/>
                  </a:solidFill>
                  <a:ln w="6417" cap="flat">
                    <a:noFill/>
                    <a:prstDash val="solid"/>
                    <a:miter/>
                  </a:ln>
                </p:spPr>
                <p:txBody>
                  <a:bodyPr rtlCol="0" anchor="ctr"/>
                  <a:lstStyle/>
                  <a:p>
                    <a:endParaRPr lang="en-US"/>
                  </a:p>
                </p:txBody>
              </p:sp>
            </p:grpSp>
            <p:grpSp>
              <p:nvGrpSpPr>
                <p:cNvPr id="558" name="Graphic 3">
                  <a:extLst>
                    <a:ext uri="{FF2B5EF4-FFF2-40B4-BE49-F238E27FC236}">
                      <a16:creationId xmlns:a16="http://schemas.microsoft.com/office/drawing/2014/main" id="{191BE9D1-199B-4223-AA6E-427AD3A59483}"/>
                    </a:ext>
                  </a:extLst>
                </p:cNvPr>
                <p:cNvGrpSpPr/>
                <p:nvPr/>
              </p:nvGrpSpPr>
              <p:grpSpPr>
                <a:xfrm>
                  <a:off x="3814812" y="3748385"/>
                  <a:ext cx="130268" cy="463443"/>
                  <a:chOff x="3814812" y="3748385"/>
                  <a:chExt cx="130268" cy="463443"/>
                </a:xfrm>
                <a:solidFill>
                  <a:srgbClr val="FFFFFF"/>
                </a:solidFill>
              </p:grpSpPr>
              <p:sp>
                <p:nvSpPr>
                  <p:cNvPr id="559" name="Freeform: Shape 558">
                    <a:extLst>
                      <a:ext uri="{FF2B5EF4-FFF2-40B4-BE49-F238E27FC236}">
                        <a16:creationId xmlns:a16="http://schemas.microsoft.com/office/drawing/2014/main" id="{018C398A-7E36-4EBF-821C-703F74B97863}"/>
                      </a:ext>
                    </a:extLst>
                  </p:cNvPr>
                  <p:cNvSpPr/>
                  <p:nvPr/>
                </p:nvSpPr>
                <p:spPr>
                  <a:xfrm>
                    <a:off x="3820331" y="3753909"/>
                    <a:ext cx="120334" cy="452400"/>
                  </a:xfrm>
                  <a:custGeom>
                    <a:avLst/>
                    <a:gdLst>
                      <a:gd name="connsiteX0" fmla="*/ 92736 w 120334"/>
                      <a:gd name="connsiteY0" fmla="*/ 452400 h 452400"/>
                      <a:gd name="connsiteX1" fmla="*/ 48576 w 120334"/>
                      <a:gd name="connsiteY1" fmla="*/ 438059 h 452400"/>
                      <a:gd name="connsiteX2" fmla="*/ 35331 w 120334"/>
                      <a:gd name="connsiteY2" fmla="*/ 390612 h 452400"/>
                      <a:gd name="connsiteX3" fmla="*/ 35331 w 120334"/>
                      <a:gd name="connsiteY3" fmla="*/ 261512 h 452400"/>
                      <a:gd name="connsiteX4" fmla="*/ 0 w 120334"/>
                      <a:gd name="connsiteY4" fmla="*/ 233926 h 452400"/>
                      <a:gd name="connsiteX5" fmla="*/ 0 w 120334"/>
                      <a:gd name="connsiteY5" fmla="*/ 218474 h 452400"/>
                      <a:gd name="connsiteX6" fmla="*/ 35331 w 120334"/>
                      <a:gd name="connsiteY6" fmla="*/ 190888 h 452400"/>
                      <a:gd name="connsiteX7" fmla="*/ 35331 w 120334"/>
                      <a:gd name="connsiteY7" fmla="*/ 62891 h 452400"/>
                      <a:gd name="connsiteX8" fmla="*/ 48576 w 120334"/>
                      <a:gd name="connsiteY8" fmla="*/ 15445 h 452400"/>
                      <a:gd name="connsiteX9" fmla="*/ 91633 w 120334"/>
                      <a:gd name="connsiteY9" fmla="*/ 0 h 452400"/>
                      <a:gd name="connsiteX10" fmla="*/ 93840 w 120334"/>
                      <a:gd name="connsiteY10" fmla="*/ 0 h 452400"/>
                      <a:gd name="connsiteX11" fmla="*/ 114817 w 120334"/>
                      <a:gd name="connsiteY11" fmla="*/ 1104 h 452400"/>
                      <a:gd name="connsiteX12" fmla="*/ 119231 w 120334"/>
                      <a:gd name="connsiteY12" fmla="*/ 2207 h 452400"/>
                      <a:gd name="connsiteX13" fmla="*/ 119231 w 120334"/>
                      <a:gd name="connsiteY13" fmla="*/ 27586 h 452400"/>
                      <a:gd name="connsiteX14" fmla="*/ 117024 w 120334"/>
                      <a:gd name="connsiteY14" fmla="*/ 27586 h 452400"/>
                      <a:gd name="connsiteX15" fmla="*/ 110402 w 120334"/>
                      <a:gd name="connsiteY15" fmla="*/ 27586 h 452400"/>
                      <a:gd name="connsiteX16" fmla="*/ 100462 w 120334"/>
                      <a:gd name="connsiteY16" fmla="*/ 26482 h 452400"/>
                      <a:gd name="connsiteX17" fmla="*/ 92736 w 120334"/>
                      <a:gd name="connsiteY17" fmla="*/ 26482 h 452400"/>
                      <a:gd name="connsiteX18" fmla="*/ 72864 w 120334"/>
                      <a:gd name="connsiteY18" fmla="*/ 32001 h 452400"/>
                      <a:gd name="connsiteX19" fmla="*/ 66241 w 120334"/>
                      <a:gd name="connsiteY19" fmla="*/ 61788 h 452400"/>
                      <a:gd name="connsiteX20" fmla="*/ 66241 w 120334"/>
                      <a:gd name="connsiteY20" fmla="*/ 203029 h 452400"/>
                      <a:gd name="connsiteX21" fmla="*/ 34227 w 120334"/>
                      <a:gd name="connsiteY21" fmla="*/ 226200 h 452400"/>
                      <a:gd name="connsiteX22" fmla="*/ 66241 w 120334"/>
                      <a:gd name="connsiteY22" fmla="*/ 250475 h 452400"/>
                      <a:gd name="connsiteX23" fmla="*/ 66241 w 120334"/>
                      <a:gd name="connsiteY23" fmla="*/ 391716 h 452400"/>
                      <a:gd name="connsiteX24" fmla="*/ 72864 w 120334"/>
                      <a:gd name="connsiteY24" fmla="*/ 420406 h 452400"/>
                      <a:gd name="connsiteX25" fmla="*/ 93840 w 120334"/>
                      <a:gd name="connsiteY25" fmla="*/ 427022 h 452400"/>
                      <a:gd name="connsiteX26" fmla="*/ 101566 w 120334"/>
                      <a:gd name="connsiteY26" fmla="*/ 427022 h 452400"/>
                      <a:gd name="connsiteX27" fmla="*/ 111506 w 120334"/>
                      <a:gd name="connsiteY27" fmla="*/ 425918 h 452400"/>
                      <a:gd name="connsiteX28" fmla="*/ 118128 w 120334"/>
                      <a:gd name="connsiteY28" fmla="*/ 425918 h 452400"/>
                      <a:gd name="connsiteX29" fmla="*/ 120335 w 120334"/>
                      <a:gd name="connsiteY29" fmla="*/ 425918 h 452400"/>
                      <a:gd name="connsiteX30" fmla="*/ 120335 w 120334"/>
                      <a:gd name="connsiteY30" fmla="*/ 451296 h 452400"/>
                      <a:gd name="connsiteX31" fmla="*/ 115920 w 120334"/>
                      <a:gd name="connsiteY31" fmla="*/ 451296 h 452400"/>
                      <a:gd name="connsiteX32" fmla="*/ 94944 w 120334"/>
                      <a:gd name="connsiteY32" fmla="*/ 452400 h 452400"/>
                      <a:gd name="connsiteX33" fmla="*/ 92736 w 120334"/>
                      <a:gd name="connsiteY33" fmla="*/ 452400 h 4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0334" h="452400">
                        <a:moveTo>
                          <a:pt x="92736" y="452400"/>
                        </a:moveTo>
                        <a:cubicBezTo>
                          <a:pt x="71760" y="452400"/>
                          <a:pt x="57412" y="446888"/>
                          <a:pt x="48576" y="438059"/>
                        </a:cubicBezTo>
                        <a:cubicBezTo>
                          <a:pt x="39746" y="428125"/>
                          <a:pt x="35331" y="412680"/>
                          <a:pt x="35331" y="390612"/>
                        </a:cubicBezTo>
                        <a:lnTo>
                          <a:pt x="35331" y="261512"/>
                        </a:lnTo>
                        <a:lnTo>
                          <a:pt x="0" y="233926"/>
                        </a:lnTo>
                        <a:lnTo>
                          <a:pt x="0" y="218474"/>
                        </a:lnTo>
                        <a:lnTo>
                          <a:pt x="35331" y="190888"/>
                        </a:lnTo>
                        <a:lnTo>
                          <a:pt x="35331" y="62891"/>
                        </a:lnTo>
                        <a:cubicBezTo>
                          <a:pt x="35331" y="40824"/>
                          <a:pt x="39746" y="25379"/>
                          <a:pt x="48576" y="15445"/>
                        </a:cubicBezTo>
                        <a:cubicBezTo>
                          <a:pt x="57412" y="5518"/>
                          <a:pt x="71760" y="0"/>
                          <a:pt x="91633" y="0"/>
                        </a:cubicBezTo>
                        <a:lnTo>
                          <a:pt x="93840" y="0"/>
                        </a:lnTo>
                        <a:cubicBezTo>
                          <a:pt x="100462" y="0"/>
                          <a:pt x="107091" y="0"/>
                          <a:pt x="114817" y="1104"/>
                        </a:cubicBezTo>
                        <a:lnTo>
                          <a:pt x="119231" y="2207"/>
                        </a:lnTo>
                        <a:lnTo>
                          <a:pt x="119231" y="27586"/>
                        </a:lnTo>
                        <a:lnTo>
                          <a:pt x="117024" y="27586"/>
                        </a:lnTo>
                        <a:lnTo>
                          <a:pt x="110402" y="27586"/>
                        </a:lnTo>
                        <a:cubicBezTo>
                          <a:pt x="107091" y="27586"/>
                          <a:pt x="103773" y="27586"/>
                          <a:pt x="100462" y="26482"/>
                        </a:cubicBezTo>
                        <a:cubicBezTo>
                          <a:pt x="98255" y="26482"/>
                          <a:pt x="94944" y="26482"/>
                          <a:pt x="92736" y="26482"/>
                        </a:cubicBezTo>
                        <a:cubicBezTo>
                          <a:pt x="85010" y="25379"/>
                          <a:pt x="77278" y="27586"/>
                          <a:pt x="72864" y="32001"/>
                        </a:cubicBezTo>
                        <a:cubicBezTo>
                          <a:pt x="69552" y="35305"/>
                          <a:pt x="66241" y="41928"/>
                          <a:pt x="66241" y="61788"/>
                        </a:cubicBezTo>
                        <a:lnTo>
                          <a:pt x="66241" y="203029"/>
                        </a:lnTo>
                        <a:lnTo>
                          <a:pt x="34227" y="226200"/>
                        </a:lnTo>
                        <a:lnTo>
                          <a:pt x="66241" y="250475"/>
                        </a:lnTo>
                        <a:lnTo>
                          <a:pt x="66241" y="391716"/>
                        </a:lnTo>
                        <a:cubicBezTo>
                          <a:pt x="66241" y="410472"/>
                          <a:pt x="69552" y="418198"/>
                          <a:pt x="72864" y="420406"/>
                        </a:cubicBezTo>
                        <a:cubicBezTo>
                          <a:pt x="77278" y="424814"/>
                          <a:pt x="85010" y="427022"/>
                          <a:pt x="93840" y="427022"/>
                        </a:cubicBezTo>
                        <a:cubicBezTo>
                          <a:pt x="96047" y="427022"/>
                          <a:pt x="98255" y="427022"/>
                          <a:pt x="101566" y="427022"/>
                        </a:cubicBezTo>
                        <a:cubicBezTo>
                          <a:pt x="104883" y="427022"/>
                          <a:pt x="108195" y="427022"/>
                          <a:pt x="111506" y="425918"/>
                        </a:cubicBezTo>
                        <a:lnTo>
                          <a:pt x="118128" y="425918"/>
                        </a:lnTo>
                        <a:lnTo>
                          <a:pt x="120335" y="425918"/>
                        </a:lnTo>
                        <a:lnTo>
                          <a:pt x="120335" y="451296"/>
                        </a:lnTo>
                        <a:lnTo>
                          <a:pt x="115920" y="451296"/>
                        </a:lnTo>
                        <a:cubicBezTo>
                          <a:pt x="108195" y="452400"/>
                          <a:pt x="101566" y="452400"/>
                          <a:pt x="94944" y="452400"/>
                        </a:cubicBezTo>
                        <a:cubicBezTo>
                          <a:pt x="93840" y="452400"/>
                          <a:pt x="92736" y="452400"/>
                          <a:pt x="92736" y="452400"/>
                        </a:cubicBezTo>
                        <a:close/>
                      </a:path>
                    </a:pathLst>
                  </a:custGeom>
                  <a:solidFill>
                    <a:srgbClr val="FFFFFF"/>
                  </a:solidFill>
                  <a:ln w="6417"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6591929B-EB92-4A86-86D5-31A791C39081}"/>
                      </a:ext>
                    </a:extLst>
                  </p:cNvPr>
                  <p:cNvSpPr/>
                  <p:nvPr/>
                </p:nvSpPr>
                <p:spPr>
                  <a:xfrm>
                    <a:off x="3814812" y="3748385"/>
                    <a:ext cx="130268" cy="463443"/>
                  </a:xfrm>
                  <a:custGeom>
                    <a:avLst/>
                    <a:gdLst>
                      <a:gd name="connsiteX0" fmla="*/ 99358 w 130268"/>
                      <a:gd name="connsiteY0" fmla="*/ 11037 h 463443"/>
                      <a:gd name="connsiteX1" fmla="*/ 119231 w 130268"/>
                      <a:gd name="connsiteY1" fmla="*/ 12141 h 463443"/>
                      <a:gd name="connsiteX2" fmla="*/ 119231 w 130268"/>
                      <a:gd name="connsiteY2" fmla="*/ 26482 h 463443"/>
                      <a:gd name="connsiteX3" fmla="*/ 117024 w 130268"/>
                      <a:gd name="connsiteY3" fmla="*/ 26482 h 463443"/>
                      <a:gd name="connsiteX4" fmla="*/ 107084 w 130268"/>
                      <a:gd name="connsiteY4" fmla="*/ 25379 h 463443"/>
                      <a:gd name="connsiteX5" fmla="*/ 99358 w 130268"/>
                      <a:gd name="connsiteY5" fmla="*/ 25379 h 463443"/>
                      <a:gd name="connsiteX6" fmla="*/ 73967 w 130268"/>
                      <a:gd name="connsiteY6" fmla="*/ 33104 h 463443"/>
                      <a:gd name="connsiteX7" fmla="*/ 66241 w 130268"/>
                      <a:gd name="connsiteY7" fmla="*/ 67313 h 463443"/>
                      <a:gd name="connsiteX8" fmla="*/ 66241 w 130268"/>
                      <a:gd name="connsiteY8" fmla="*/ 205243 h 463443"/>
                      <a:gd name="connsiteX9" fmla="*/ 29806 w 130268"/>
                      <a:gd name="connsiteY9" fmla="*/ 231725 h 463443"/>
                      <a:gd name="connsiteX10" fmla="*/ 66241 w 130268"/>
                      <a:gd name="connsiteY10" fmla="*/ 258207 h 463443"/>
                      <a:gd name="connsiteX11" fmla="*/ 66241 w 130268"/>
                      <a:gd name="connsiteY11" fmla="*/ 396131 h 463443"/>
                      <a:gd name="connsiteX12" fmla="*/ 75070 w 130268"/>
                      <a:gd name="connsiteY12" fmla="*/ 429235 h 463443"/>
                      <a:gd name="connsiteX13" fmla="*/ 99358 w 130268"/>
                      <a:gd name="connsiteY13" fmla="*/ 438065 h 463443"/>
                      <a:gd name="connsiteX14" fmla="*/ 107084 w 130268"/>
                      <a:gd name="connsiteY14" fmla="*/ 438065 h 463443"/>
                      <a:gd name="connsiteX15" fmla="*/ 117024 w 130268"/>
                      <a:gd name="connsiteY15" fmla="*/ 436961 h 463443"/>
                      <a:gd name="connsiteX16" fmla="*/ 119231 w 130268"/>
                      <a:gd name="connsiteY16" fmla="*/ 436961 h 463443"/>
                      <a:gd name="connsiteX17" fmla="*/ 119231 w 130268"/>
                      <a:gd name="connsiteY17" fmla="*/ 451303 h 463443"/>
                      <a:gd name="connsiteX18" fmla="*/ 99358 w 130268"/>
                      <a:gd name="connsiteY18" fmla="*/ 452407 h 463443"/>
                      <a:gd name="connsiteX19" fmla="*/ 98255 w 130268"/>
                      <a:gd name="connsiteY19" fmla="*/ 452407 h 463443"/>
                      <a:gd name="connsiteX20" fmla="*/ 97151 w 130268"/>
                      <a:gd name="connsiteY20" fmla="*/ 452407 h 463443"/>
                      <a:gd name="connsiteX21" fmla="*/ 58509 w 130268"/>
                      <a:gd name="connsiteY21" fmla="*/ 439169 h 463443"/>
                      <a:gd name="connsiteX22" fmla="*/ 47472 w 130268"/>
                      <a:gd name="connsiteY22" fmla="*/ 395027 h 463443"/>
                      <a:gd name="connsiteX23" fmla="*/ 47472 w 130268"/>
                      <a:gd name="connsiteY23" fmla="*/ 264823 h 463443"/>
                      <a:gd name="connsiteX24" fmla="*/ 11037 w 130268"/>
                      <a:gd name="connsiteY24" fmla="*/ 237237 h 463443"/>
                      <a:gd name="connsiteX25" fmla="*/ 11037 w 130268"/>
                      <a:gd name="connsiteY25" fmla="*/ 227310 h 463443"/>
                      <a:gd name="connsiteX26" fmla="*/ 46368 w 130268"/>
                      <a:gd name="connsiteY26" fmla="*/ 198621 h 463443"/>
                      <a:gd name="connsiteX27" fmla="*/ 46368 w 130268"/>
                      <a:gd name="connsiteY27" fmla="*/ 68416 h 463443"/>
                      <a:gd name="connsiteX28" fmla="*/ 57405 w 130268"/>
                      <a:gd name="connsiteY28" fmla="*/ 24281 h 463443"/>
                      <a:gd name="connsiteX29" fmla="*/ 97151 w 130268"/>
                      <a:gd name="connsiteY29" fmla="*/ 11037 h 463443"/>
                      <a:gd name="connsiteX30" fmla="*/ 98255 w 130268"/>
                      <a:gd name="connsiteY30" fmla="*/ 11037 h 463443"/>
                      <a:gd name="connsiteX31" fmla="*/ 99358 w 130268"/>
                      <a:gd name="connsiteY31" fmla="*/ 11037 h 463443"/>
                      <a:gd name="connsiteX32" fmla="*/ 99358 w 130268"/>
                      <a:gd name="connsiteY32" fmla="*/ 0 h 463443"/>
                      <a:gd name="connsiteX33" fmla="*/ 97151 w 130268"/>
                      <a:gd name="connsiteY33" fmla="*/ 0 h 463443"/>
                      <a:gd name="connsiteX34" fmla="*/ 49679 w 130268"/>
                      <a:gd name="connsiteY34" fmla="*/ 16555 h 463443"/>
                      <a:gd name="connsiteX35" fmla="*/ 35325 w 130268"/>
                      <a:gd name="connsiteY35" fmla="*/ 68416 h 463443"/>
                      <a:gd name="connsiteX36" fmla="*/ 35325 w 130268"/>
                      <a:gd name="connsiteY36" fmla="*/ 193102 h 463443"/>
                      <a:gd name="connsiteX37" fmla="*/ 4415 w 130268"/>
                      <a:gd name="connsiteY37" fmla="*/ 217377 h 463443"/>
                      <a:gd name="connsiteX38" fmla="*/ 0 w 130268"/>
                      <a:gd name="connsiteY38" fmla="*/ 221792 h 463443"/>
                      <a:gd name="connsiteX39" fmla="*/ 0 w 130268"/>
                      <a:gd name="connsiteY39" fmla="*/ 227310 h 463443"/>
                      <a:gd name="connsiteX40" fmla="*/ 0 w 130268"/>
                      <a:gd name="connsiteY40" fmla="*/ 237237 h 463443"/>
                      <a:gd name="connsiteX41" fmla="*/ 0 w 130268"/>
                      <a:gd name="connsiteY41" fmla="*/ 242755 h 463443"/>
                      <a:gd name="connsiteX42" fmla="*/ 4415 w 130268"/>
                      <a:gd name="connsiteY42" fmla="*/ 246067 h 463443"/>
                      <a:gd name="connsiteX43" fmla="*/ 35325 w 130268"/>
                      <a:gd name="connsiteY43" fmla="*/ 270342 h 463443"/>
                      <a:gd name="connsiteX44" fmla="*/ 35325 w 130268"/>
                      <a:gd name="connsiteY44" fmla="*/ 395027 h 463443"/>
                      <a:gd name="connsiteX45" fmla="*/ 49679 w 130268"/>
                      <a:gd name="connsiteY45" fmla="*/ 446888 h 463443"/>
                      <a:gd name="connsiteX46" fmla="*/ 97151 w 130268"/>
                      <a:gd name="connsiteY46" fmla="*/ 463444 h 463443"/>
                      <a:gd name="connsiteX47" fmla="*/ 98255 w 130268"/>
                      <a:gd name="connsiteY47" fmla="*/ 463444 h 463443"/>
                      <a:gd name="connsiteX48" fmla="*/ 99358 w 130268"/>
                      <a:gd name="connsiteY48" fmla="*/ 463444 h 463443"/>
                      <a:gd name="connsiteX49" fmla="*/ 120335 w 130268"/>
                      <a:gd name="connsiteY49" fmla="*/ 462340 h 463443"/>
                      <a:gd name="connsiteX50" fmla="*/ 130268 w 130268"/>
                      <a:gd name="connsiteY50" fmla="*/ 461236 h 463443"/>
                      <a:gd name="connsiteX51" fmla="*/ 130268 w 130268"/>
                      <a:gd name="connsiteY51" fmla="*/ 451303 h 463443"/>
                      <a:gd name="connsiteX52" fmla="*/ 130268 w 130268"/>
                      <a:gd name="connsiteY52" fmla="*/ 436961 h 463443"/>
                      <a:gd name="connsiteX53" fmla="*/ 130268 w 130268"/>
                      <a:gd name="connsiteY53" fmla="*/ 424820 h 463443"/>
                      <a:gd name="connsiteX54" fmla="*/ 128061 w 130268"/>
                      <a:gd name="connsiteY54" fmla="*/ 424820 h 463443"/>
                      <a:gd name="connsiteX55" fmla="*/ 115920 w 130268"/>
                      <a:gd name="connsiteY55" fmla="*/ 425924 h 463443"/>
                      <a:gd name="connsiteX56" fmla="*/ 105981 w 130268"/>
                      <a:gd name="connsiteY56" fmla="*/ 427028 h 463443"/>
                      <a:gd name="connsiteX57" fmla="*/ 99358 w 130268"/>
                      <a:gd name="connsiteY57" fmla="*/ 427028 h 463443"/>
                      <a:gd name="connsiteX58" fmla="*/ 81693 w 130268"/>
                      <a:gd name="connsiteY58" fmla="*/ 421509 h 463443"/>
                      <a:gd name="connsiteX59" fmla="*/ 76174 w 130268"/>
                      <a:gd name="connsiteY59" fmla="*/ 396131 h 463443"/>
                      <a:gd name="connsiteX60" fmla="*/ 76174 w 130268"/>
                      <a:gd name="connsiteY60" fmla="*/ 258207 h 463443"/>
                      <a:gd name="connsiteX61" fmla="*/ 76174 w 130268"/>
                      <a:gd name="connsiteY61" fmla="*/ 252689 h 463443"/>
                      <a:gd name="connsiteX62" fmla="*/ 71759 w 130268"/>
                      <a:gd name="connsiteY62" fmla="*/ 249378 h 463443"/>
                      <a:gd name="connsiteX63" fmla="*/ 48576 w 130268"/>
                      <a:gd name="connsiteY63" fmla="*/ 231725 h 463443"/>
                      <a:gd name="connsiteX64" fmla="*/ 72863 w 130268"/>
                      <a:gd name="connsiteY64" fmla="*/ 214066 h 463443"/>
                      <a:gd name="connsiteX65" fmla="*/ 77278 w 130268"/>
                      <a:gd name="connsiteY65" fmla="*/ 210755 h 463443"/>
                      <a:gd name="connsiteX66" fmla="*/ 77278 w 130268"/>
                      <a:gd name="connsiteY66" fmla="*/ 205243 h 463443"/>
                      <a:gd name="connsiteX67" fmla="*/ 77278 w 130268"/>
                      <a:gd name="connsiteY67" fmla="*/ 67313 h 463443"/>
                      <a:gd name="connsiteX68" fmla="*/ 82797 w 130268"/>
                      <a:gd name="connsiteY68" fmla="*/ 41934 h 463443"/>
                      <a:gd name="connsiteX69" fmla="*/ 99358 w 130268"/>
                      <a:gd name="connsiteY69" fmla="*/ 36415 h 463443"/>
                      <a:gd name="connsiteX70" fmla="*/ 105981 w 130268"/>
                      <a:gd name="connsiteY70" fmla="*/ 36415 h 463443"/>
                      <a:gd name="connsiteX71" fmla="*/ 115920 w 130268"/>
                      <a:gd name="connsiteY71" fmla="*/ 37519 h 463443"/>
                      <a:gd name="connsiteX72" fmla="*/ 128061 w 130268"/>
                      <a:gd name="connsiteY72" fmla="*/ 38623 h 463443"/>
                      <a:gd name="connsiteX73" fmla="*/ 130268 w 130268"/>
                      <a:gd name="connsiteY73" fmla="*/ 38623 h 463443"/>
                      <a:gd name="connsiteX74" fmla="*/ 130268 w 130268"/>
                      <a:gd name="connsiteY74" fmla="*/ 26482 h 463443"/>
                      <a:gd name="connsiteX75" fmla="*/ 130268 w 130268"/>
                      <a:gd name="connsiteY75" fmla="*/ 12141 h 463443"/>
                      <a:gd name="connsiteX76" fmla="*/ 130268 w 130268"/>
                      <a:gd name="connsiteY76" fmla="*/ 2207 h 463443"/>
                      <a:gd name="connsiteX77" fmla="*/ 121439 w 130268"/>
                      <a:gd name="connsiteY77" fmla="*/ 1104 h 463443"/>
                      <a:gd name="connsiteX78" fmla="*/ 99358 w 130268"/>
                      <a:gd name="connsiteY78" fmla="*/ 0 h 46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0268" h="463443">
                        <a:moveTo>
                          <a:pt x="99358" y="11037"/>
                        </a:moveTo>
                        <a:cubicBezTo>
                          <a:pt x="105981" y="11037"/>
                          <a:pt x="112603" y="11037"/>
                          <a:pt x="119231" y="12141"/>
                        </a:cubicBezTo>
                        <a:lnTo>
                          <a:pt x="119231" y="26482"/>
                        </a:lnTo>
                        <a:cubicBezTo>
                          <a:pt x="118128" y="26482"/>
                          <a:pt x="118128" y="26482"/>
                          <a:pt x="117024" y="26482"/>
                        </a:cubicBezTo>
                        <a:cubicBezTo>
                          <a:pt x="113706" y="26482"/>
                          <a:pt x="110395" y="26482"/>
                          <a:pt x="107084" y="25379"/>
                        </a:cubicBezTo>
                        <a:cubicBezTo>
                          <a:pt x="103773" y="25379"/>
                          <a:pt x="101566" y="25379"/>
                          <a:pt x="99358" y="25379"/>
                        </a:cubicBezTo>
                        <a:cubicBezTo>
                          <a:pt x="88315" y="25379"/>
                          <a:pt x="80589" y="28690"/>
                          <a:pt x="73967" y="33104"/>
                        </a:cubicBezTo>
                        <a:cubicBezTo>
                          <a:pt x="68448" y="38623"/>
                          <a:pt x="66241" y="49660"/>
                          <a:pt x="66241" y="67313"/>
                        </a:cubicBezTo>
                        <a:lnTo>
                          <a:pt x="66241" y="205243"/>
                        </a:lnTo>
                        <a:lnTo>
                          <a:pt x="29806" y="231725"/>
                        </a:lnTo>
                        <a:lnTo>
                          <a:pt x="66241" y="258207"/>
                        </a:lnTo>
                        <a:lnTo>
                          <a:pt x="66241" y="396131"/>
                        </a:lnTo>
                        <a:cubicBezTo>
                          <a:pt x="66241" y="412686"/>
                          <a:pt x="69552" y="423717"/>
                          <a:pt x="75070" y="429235"/>
                        </a:cubicBezTo>
                        <a:cubicBezTo>
                          <a:pt x="80589" y="434754"/>
                          <a:pt x="88315" y="438065"/>
                          <a:pt x="99358" y="438065"/>
                        </a:cubicBezTo>
                        <a:cubicBezTo>
                          <a:pt x="101566" y="438065"/>
                          <a:pt x="103773" y="438065"/>
                          <a:pt x="107084" y="438065"/>
                        </a:cubicBezTo>
                        <a:cubicBezTo>
                          <a:pt x="110395" y="438065"/>
                          <a:pt x="113706" y="438065"/>
                          <a:pt x="117024" y="436961"/>
                        </a:cubicBezTo>
                        <a:cubicBezTo>
                          <a:pt x="118128" y="436961"/>
                          <a:pt x="118128" y="436961"/>
                          <a:pt x="119231" y="436961"/>
                        </a:cubicBezTo>
                        <a:lnTo>
                          <a:pt x="119231" y="451303"/>
                        </a:lnTo>
                        <a:cubicBezTo>
                          <a:pt x="111499" y="452407"/>
                          <a:pt x="104877" y="452407"/>
                          <a:pt x="99358" y="452407"/>
                        </a:cubicBezTo>
                        <a:lnTo>
                          <a:pt x="98255" y="452407"/>
                        </a:lnTo>
                        <a:lnTo>
                          <a:pt x="97151" y="452407"/>
                        </a:lnTo>
                        <a:cubicBezTo>
                          <a:pt x="78382" y="452407"/>
                          <a:pt x="66241" y="447992"/>
                          <a:pt x="58509" y="439169"/>
                        </a:cubicBezTo>
                        <a:cubicBezTo>
                          <a:pt x="50783" y="430339"/>
                          <a:pt x="47472" y="415991"/>
                          <a:pt x="47472" y="395027"/>
                        </a:cubicBezTo>
                        <a:lnTo>
                          <a:pt x="47472" y="264823"/>
                        </a:lnTo>
                        <a:lnTo>
                          <a:pt x="11037" y="237237"/>
                        </a:lnTo>
                        <a:lnTo>
                          <a:pt x="11037" y="227310"/>
                        </a:lnTo>
                        <a:lnTo>
                          <a:pt x="46368" y="198621"/>
                        </a:lnTo>
                        <a:lnTo>
                          <a:pt x="46368" y="68416"/>
                        </a:lnTo>
                        <a:cubicBezTo>
                          <a:pt x="46368" y="47452"/>
                          <a:pt x="49679" y="33104"/>
                          <a:pt x="57405" y="24281"/>
                        </a:cubicBezTo>
                        <a:cubicBezTo>
                          <a:pt x="66241" y="15452"/>
                          <a:pt x="78382" y="11037"/>
                          <a:pt x="97151" y="11037"/>
                        </a:cubicBezTo>
                        <a:lnTo>
                          <a:pt x="98255" y="11037"/>
                        </a:lnTo>
                        <a:cubicBezTo>
                          <a:pt x="98255" y="11037"/>
                          <a:pt x="98255" y="11037"/>
                          <a:pt x="99358" y="11037"/>
                        </a:cubicBezTo>
                        <a:close/>
                        <a:moveTo>
                          <a:pt x="99358" y="0"/>
                        </a:moveTo>
                        <a:lnTo>
                          <a:pt x="97151" y="0"/>
                        </a:lnTo>
                        <a:cubicBezTo>
                          <a:pt x="75070" y="0"/>
                          <a:pt x="59612" y="5518"/>
                          <a:pt x="49679" y="16555"/>
                        </a:cubicBezTo>
                        <a:cubicBezTo>
                          <a:pt x="40850" y="27586"/>
                          <a:pt x="35325" y="44141"/>
                          <a:pt x="35325" y="68416"/>
                        </a:cubicBezTo>
                        <a:lnTo>
                          <a:pt x="35325" y="193102"/>
                        </a:lnTo>
                        <a:lnTo>
                          <a:pt x="4415" y="217377"/>
                        </a:lnTo>
                        <a:lnTo>
                          <a:pt x="0" y="221792"/>
                        </a:lnTo>
                        <a:lnTo>
                          <a:pt x="0" y="227310"/>
                        </a:lnTo>
                        <a:lnTo>
                          <a:pt x="0" y="237237"/>
                        </a:lnTo>
                        <a:lnTo>
                          <a:pt x="0" y="242755"/>
                        </a:lnTo>
                        <a:lnTo>
                          <a:pt x="4415" y="246067"/>
                        </a:lnTo>
                        <a:lnTo>
                          <a:pt x="35325" y="270342"/>
                        </a:lnTo>
                        <a:lnTo>
                          <a:pt x="35325" y="395027"/>
                        </a:lnTo>
                        <a:cubicBezTo>
                          <a:pt x="35325" y="419302"/>
                          <a:pt x="39746" y="435857"/>
                          <a:pt x="49679" y="446888"/>
                        </a:cubicBezTo>
                        <a:cubicBezTo>
                          <a:pt x="59612" y="457925"/>
                          <a:pt x="75070" y="463444"/>
                          <a:pt x="97151" y="463444"/>
                        </a:cubicBezTo>
                        <a:lnTo>
                          <a:pt x="98255" y="463444"/>
                        </a:lnTo>
                        <a:lnTo>
                          <a:pt x="99358" y="463444"/>
                        </a:lnTo>
                        <a:cubicBezTo>
                          <a:pt x="105981" y="463444"/>
                          <a:pt x="112603" y="463444"/>
                          <a:pt x="120335" y="462340"/>
                        </a:cubicBezTo>
                        <a:lnTo>
                          <a:pt x="130268" y="461236"/>
                        </a:lnTo>
                        <a:lnTo>
                          <a:pt x="130268" y="451303"/>
                        </a:lnTo>
                        <a:lnTo>
                          <a:pt x="130268" y="436961"/>
                        </a:lnTo>
                        <a:lnTo>
                          <a:pt x="130268" y="424820"/>
                        </a:lnTo>
                        <a:lnTo>
                          <a:pt x="128061" y="424820"/>
                        </a:lnTo>
                        <a:lnTo>
                          <a:pt x="115920" y="425924"/>
                        </a:lnTo>
                        <a:cubicBezTo>
                          <a:pt x="112603" y="425924"/>
                          <a:pt x="109292" y="425924"/>
                          <a:pt x="105981" y="427028"/>
                        </a:cubicBezTo>
                        <a:cubicBezTo>
                          <a:pt x="103773" y="427028"/>
                          <a:pt x="100462" y="427028"/>
                          <a:pt x="99358" y="427028"/>
                        </a:cubicBezTo>
                        <a:cubicBezTo>
                          <a:pt x="91633" y="427028"/>
                          <a:pt x="85004" y="424820"/>
                          <a:pt x="81693" y="421509"/>
                        </a:cubicBezTo>
                        <a:cubicBezTo>
                          <a:pt x="80589" y="420406"/>
                          <a:pt x="76174" y="414894"/>
                          <a:pt x="76174" y="396131"/>
                        </a:cubicBezTo>
                        <a:lnTo>
                          <a:pt x="76174" y="258207"/>
                        </a:lnTo>
                        <a:lnTo>
                          <a:pt x="76174" y="252689"/>
                        </a:lnTo>
                        <a:lnTo>
                          <a:pt x="71759" y="249378"/>
                        </a:lnTo>
                        <a:lnTo>
                          <a:pt x="48576" y="231725"/>
                        </a:lnTo>
                        <a:lnTo>
                          <a:pt x="72863" y="214066"/>
                        </a:lnTo>
                        <a:lnTo>
                          <a:pt x="77278" y="210755"/>
                        </a:lnTo>
                        <a:lnTo>
                          <a:pt x="77278" y="205243"/>
                        </a:lnTo>
                        <a:lnTo>
                          <a:pt x="77278" y="67313"/>
                        </a:lnTo>
                        <a:cubicBezTo>
                          <a:pt x="77278" y="47452"/>
                          <a:pt x="81693" y="43038"/>
                          <a:pt x="82797" y="41934"/>
                        </a:cubicBezTo>
                        <a:cubicBezTo>
                          <a:pt x="86108" y="38623"/>
                          <a:pt x="91633" y="36415"/>
                          <a:pt x="99358" y="36415"/>
                        </a:cubicBezTo>
                        <a:cubicBezTo>
                          <a:pt x="101566" y="36415"/>
                          <a:pt x="103773" y="36415"/>
                          <a:pt x="105981" y="36415"/>
                        </a:cubicBezTo>
                        <a:cubicBezTo>
                          <a:pt x="109292" y="36415"/>
                          <a:pt x="112603" y="36415"/>
                          <a:pt x="115920" y="37519"/>
                        </a:cubicBezTo>
                        <a:lnTo>
                          <a:pt x="128061" y="38623"/>
                        </a:lnTo>
                        <a:lnTo>
                          <a:pt x="130268" y="38623"/>
                        </a:lnTo>
                        <a:lnTo>
                          <a:pt x="130268" y="26482"/>
                        </a:lnTo>
                        <a:lnTo>
                          <a:pt x="130268" y="12141"/>
                        </a:lnTo>
                        <a:lnTo>
                          <a:pt x="130268" y="2207"/>
                        </a:lnTo>
                        <a:lnTo>
                          <a:pt x="121439" y="1104"/>
                        </a:lnTo>
                        <a:cubicBezTo>
                          <a:pt x="112603" y="0"/>
                          <a:pt x="105981" y="0"/>
                          <a:pt x="99358" y="0"/>
                        </a:cubicBezTo>
                        <a:close/>
                      </a:path>
                    </a:pathLst>
                  </a:custGeom>
                  <a:solidFill>
                    <a:srgbClr val="FFFFFF"/>
                  </a:solidFill>
                  <a:ln w="6417" cap="flat">
                    <a:noFill/>
                    <a:prstDash val="solid"/>
                    <a:miter/>
                  </a:ln>
                </p:spPr>
                <p:txBody>
                  <a:bodyPr rtlCol="0" anchor="ctr"/>
                  <a:lstStyle/>
                  <a:p>
                    <a:endParaRPr lang="en-US"/>
                  </a:p>
                </p:txBody>
              </p:sp>
            </p:grpSp>
            <p:grpSp>
              <p:nvGrpSpPr>
                <p:cNvPr id="561" name="Graphic 3">
                  <a:extLst>
                    <a:ext uri="{FF2B5EF4-FFF2-40B4-BE49-F238E27FC236}">
                      <a16:creationId xmlns:a16="http://schemas.microsoft.com/office/drawing/2014/main" id="{D1F50417-D583-45A1-A0DD-F9352DD6060D}"/>
                    </a:ext>
                  </a:extLst>
                </p:cNvPr>
                <p:cNvGrpSpPr/>
                <p:nvPr/>
              </p:nvGrpSpPr>
              <p:grpSpPr>
                <a:xfrm>
                  <a:off x="4198995" y="3748385"/>
                  <a:ext cx="129164" cy="463443"/>
                  <a:chOff x="4198995" y="3748385"/>
                  <a:chExt cx="129164" cy="463443"/>
                </a:xfrm>
                <a:solidFill>
                  <a:srgbClr val="FFFFFF"/>
                </a:solidFill>
              </p:grpSpPr>
              <p:sp>
                <p:nvSpPr>
                  <p:cNvPr id="562" name="Freeform: Shape 561">
                    <a:extLst>
                      <a:ext uri="{FF2B5EF4-FFF2-40B4-BE49-F238E27FC236}">
                        <a16:creationId xmlns:a16="http://schemas.microsoft.com/office/drawing/2014/main" id="{2144072D-DA13-4E7B-8DD5-4E7B01259488}"/>
                      </a:ext>
                    </a:extLst>
                  </p:cNvPr>
                  <p:cNvSpPr/>
                  <p:nvPr/>
                </p:nvSpPr>
                <p:spPr>
                  <a:xfrm>
                    <a:off x="4205617" y="3753909"/>
                    <a:ext cx="117023" cy="452400"/>
                  </a:xfrm>
                  <a:custGeom>
                    <a:avLst/>
                    <a:gdLst>
                      <a:gd name="connsiteX0" fmla="*/ 25391 w 117023"/>
                      <a:gd name="connsiteY0" fmla="*/ 452400 h 452400"/>
                      <a:gd name="connsiteX1" fmla="*/ 4415 w 117023"/>
                      <a:gd name="connsiteY1" fmla="*/ 451296 h 452400"/>
                      <a:gd name="connsiteX2" fmla="*/ 0 w 117023"/>
                      <a:gd name="connsiteY2" fmla="*/ 451296 h 452400"/>
                      <a:gd name="connsiteX3" fmla="*/ 0 w 117023"/>
                      <a:gd name="connsiteY3" fmla="*/ 424814 h 452400"/>
                      <a:gd name="connsiteX4" fmla="*/ 5518 w 117023"/>
                      <a:gd name="connsiteY4" fmla="*/ 424814 h 452400"/>
                      <a:gd name="connsiteX5" fmla="*/ 15458 w 117023"/>
                      <a:gd name="connsiteY5" fmla="*/ 425918 h 452400"/>
                      <a:gd name="connsiteX6" fmla="*/ 24288 w 117023"/>
                      <a:gd name="connsiteY6" fmla="*/ 425918 h 452400"/>
                      <a:gd name="connsiteX7" fmla="*/ 46368 w 117023"/>
                      <a:gd name="connsiteY7" fmla="*/ 419302 h 452400"/>
                      <a:gd name="connsiteX8" fmla="*/ 52990 w 117023"/>
                      <a:gd name="connsiteY8" fmla="*/ 390612 h 452400"/>
                      <a:gd name="connsiteX9" fmla="*/ 52990 w 117023"/>
                      <a:gd name="connsiteY9" fmla="*/ 250475 h 452400"/>
                      <a:gd name="connsiteX10" fmla="*/ 85010 w 117023"/>
                      <a:gd name="connsiteY10" fmla="*/ 226200 h 452400"/>
                      <a:gd name="connsiteX11" fmla="*/ 52990 w 117023"/>
                      <a:gd name="connsiteY11" fmla="*/ 201925 h 452400"/>
                      <a:gd name="connsiteX12" fmla="*/ 52990 w 117023"/>
                      <a:gd name="connsiteY12" fmla="*/ 61788 h 452400"/>
                      <a:gd name="connsiteX13" fmla="*/ 46368 w 117023"/>
                      <a:gd name="connsiteY13" fmla="*/ 32001 h 452400"/>
                      <a:gd name="connsiteX14" fmla="*/ 24288 w 117023"/>
                      <a:gd name="connsiteY14" fmla="*/ 25379 h 452400"/>
                      <a:gd name="connsiteX15" fmla="*/ 15458 w 117023"/>
                      <a:gd name="connsiteY15" fmla="*/ 25379 h 452400"/>
                      <a:gd name="connsiteX16" fmla="*/ 5518 w 117023"/>
                      <a:gd name="connsiteY16" fmla="*/ 26482 h 452400"/>
                      <a:gd name="connsiteX17" fmla="*/ 0 w 117023"/>
                      <a:gd name="connsiteY17" fmla="*/ 26482 h 452400"/>
                      <a:gd name="connsiteX18" fmla="*/ 0 w 117023"/>
                      <a:gd name="connsiteY18" fmla="*/ 2207 h 452400"/>
                      <a:gd name="connsiteX19" fmla="*/ 4415 w 117023"/>
                      <a:gd name="connsiteY19" fmla="*/ 1104 h 452400"/>
                      <a:gd name="connsiteX20" fmla="*/ 25391 w 117023"/>
                      <a:gd name="connsiteY20" fmla="*/ 0 h 452400"/>
                      <a:gd name="connsiteX21" fmla="*/ 68448 w 117023"/>
                      <a:gd name="connsiteY21" fmla="*/ 15445 h 452400"/>
                      <a:gd name="connsiteX22" fmla="*/ 81693 w 117023"/>
                      <a:gd name="connsiteY22" fmla="*/ 62891 h 452400"/>
                      <a:gd name="connsiteX23" fmla="*/ 81693 w 117023"/>
                      <a:gd name="connsiteY23" fmla="*/ 190888 h 452400"/>
                      <a:gd name="connsiteX24" fmla="*/ 117024 w 117023"/>
                      <a:gd name="connsiteY24" fmla="*/ 218474 h 452400"/>
                      <a:gd name="connsiteX25" fmla="*/ 117024 w 117023"/>
                      <a:gd name="connsiteY25" fmla="*/ 233926 h 452400"/>
                      <a:gd name="connsiteX26" fmla="*/ 81693 w 117023"/>
                      <a:gd name="connsiteY26" fmla="*/ 261512 h 452400"/>
                      <a:gd name="connsiteX27" fmla="*/ 81693 w 117023"/>
                      <a:gd name="connsiteY27" fmla="*/ 389509 h 452400"/>
                      <a:gd name="connsiteX28" fmla="*/ 68448 w 117023"/>
                      <a:gd name="connsiteY28" fmla="*/ 436955 h 452400"/>
                      <a:gd name="connsiteX29" fmla="*/ 25391 w 117023"/>
                      <a:gd name="connsiteY29" fmla="*/ 452400 h 4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023" h="452400">
                        <a:moveTo>
                          <a:pt x="25391" y="452400"/>
                        </a:moveTo>
                        <a:cubicBezTo>
                          <a:pt x="18769" y="452400"/>
                          <a:pt x="12147" y="452400"/>
                          <a:pt x="4415" y="451296"/>
                        </a:cubicBezTo>
                        <a:lnTo>
                          <a:pt x="0" y="451296"/>
                        </a:lnTo>
                        <a:lnTo>
                          <a:pt x="0" y="424814"/>
                        </a:lnTo>
                        <a:lnTo>
                          <a:pt x="5518" y="424814"/>
                        </a:lnTo>
                        <a:cubicBezTo>
                          <a:pt x="8836" y="424814"/>
                          <a:pt x="12147" y="424814"/>
                          <a:pt x="15458" y="425918"/>
                        </a:cubicBezTo>
                        <a:cubicBezTo>
                          <a:pt x="18769" y="425918"/>
                          <a:pt x="22080" y="425918"/>
                          <a:pt x="24288" y="425918"/>
                        </a:cubicBezTo>
                        <a:cubicBezTo>
                          <a:pt x="34227" y="425918"/>
                          <a:pt x="41953" y="423717"/>
                          <a:pt x="46368" y="419302"/>
                        </a:cubicBezTo>
                        <a:cubicBezTo>
                          <a:pt x="49679" y="415991"/>
                          <a:pt x="52990" y="409369"/>
                          <a:pt x="52990" y="390612"/>
                        </a:cubicBezTo>
                        <a:lnTo>
                          <a:pt x="52990" y="250475"/>
                        </a:lnTo>
                        <a:lnTo>
                          <a:pt x="85010" y="226200"/>
                        </a:lnTo>
                        <a:lnTo>
                          <a:pt x="52990" y="201925"/>
                        </a:lnTo>
                        <a:lnTo>
                          <a:pt x="52990" y="61788"/>
                        </a:lnTo>
                        <a:cubicBezTo>
                          <a:pt x="52990" y="43031"/>
                          <a:pt x="49679" y="35305"/>
                          <a:pt x="46368" y="32001"/>
                        </a:cubicBezTo>
                        <a:cubicBezTo>
                          <a:pt x="41953" y="27586"/>
                          <a:pt x="34227" y="25379"/>
                          <a:pt x="24288" y="25379"/>
                        </a:cubicBezTo>
                        <a:cubicBezTo>
                          <a:pt x="22080" y="25379"/>
                          <a:pt x="18769" y="25379"/>
                          <a:pt x="15458" y="25379"/>
                        </a:cubicBezTo>
                        <a:cubicBezTo>
                          <a:pt x="12147" y="25379"/>
                          <a:pt x="8836" y="25379"/>
                          <a:pt x="5518" y="26482"/>
                        </a:cubicBezTo>
                        <a:lnTo>
                          <a:pt x="0" y="26482"/>
                        </a:lnTo>
                        <a:lnTo>
                          <a:pt x="0" y="2207"/>
                        </a:lnTo>
                        <a:lnTo>
                          <a:pt x="4415" y="1104"/>
                        </a:lnTo>
                        <a:cubicBezTo>
                          <a:pt x="12147" y="0"/>
                          <a:pt x="18769" y="0"/>
                          <a:pt x="25391" y="0"/>
                        </a:cubicBezTo>
                        <a:cubicBezTo>
                          <a:pt x="45264" y="0"/>
                          <a:pt x="59619" y="5518"/>
                          <a:pt x="68448" y="15445"/>
                        </a:cubicBezTo>
                        <a:cubicBezTo>
                          <a:pt x="77278" y="25379"/>
                          <a:pt x="81693" y="40824"/>
                          <a:pt x="81693" y="62891"/>
                        </a:cubicBezTo>
                        <a:lnTo>
                          <a:pt x="81693" y="190888"/>
                        </a:lnTo>
                        <a:lnTo>
                          <a:pt x="117024" y="218474"/>
                        </a:lnTo>
                        <a:lnTo>
                          <a:pt x="117024" y="233926"/>
                        </a:lnTo>
                        <a:lnTo>
                          <a:pt x="81693" y="261512"/>
                        </a:lnTo>
                        <a:lnTo>
                          <a:pt x="81693" y="389509"/>
                        </a:lnTo>
                        <a:cubicBezTo>
                          <a:pt x="81693" y="411576"/>
                          <a:pt x="77278" y="427022"/>
                          <a:pt x="68448" y="436955"/>
                        </a:cubicBezTo>
                        <a:cubicBezTo>
                          <a:pt x="59619" y="446888"/>
                          <a:pt x="45264" y="452400"/>
                          <a:pt x="25391" y="452400"/>
                        </a:cubicBezTo>
                        <a:close/>
                      </a:path>
                    </a:pathLst>
                  </a:custGeom>
                  <a:solidFill>
                    <a:srgbClr val="FFFFFF"/>
                  </a:solidFill>
                  <a:ln w="6417"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8BBCBFA2-AF70-4C5E-B606-EC21B0E5B311}"/>
                      </a:ext>
                    </a:extLst>
                  </p:cNvPr>
                  <p:cNvSpPr/>
                  <p:nvPr/>
                </p:nvSpPr>
                <p:spPr>
                  <a:xfrm>
                    <a:off x="4198995" y="3748385"/>
                    <a:ext cx="129164" cy="463443"/>
                  </a:xfrm>
                  <a:custGeom>
                    <a:avLst/>
                    <a:gdLst>
                      <a:gd name="connsiteX0" fmla="*/ 32014 w 129164"/>
                      <a:gd name="connsiteY0" fmla="*/ 11037 h 463443"/>
                      <a:gd name="connsiteX1" fmla="*/ 70656 w 129164"/>
                      <a:gd name="connsiteY1" fmla="*/ 24281 h 463443"/>
                      <a:gd name="connsiteX2" fmla="*/ 81693 w 129164"/>
                      <a:gd name="connsiteY2" fmla="*/ 68416 h 463443"/>
                      <a:gd name="connsiteX3" fmla="*/ 81693 w 129164"/>
                      <a:gd name="connsiteY3" fmla="*/ 198621 h 463443"/>
                      <a:gd name="connsiteX4" fmla="*/ 117024 w 129164"/>
                      <a:gd name="connsiteY4" fmla="*/ 226206 h 463443"/>
                      <a:gd name="connsiteX5" fmla="*/ 117024 w 129164"/>
                      <a:gd name="connsiteY5" fmla="*/ 236133 h 463443"/>
                      <a:gd name="connsiteX6" fmla="*/ 81693 w 129164"/>
                      <a:gd name="connsiteY6" fmla="*/ 264823 h 463443"/>
                      <a:gd name="connsiteX7" fmla="*/ 81693 w 129164"/>
                      <a:gd name="connsiteY7" fmla="*/ 395027 h 463443"/>
                      <a:gd name="connsiteX8" fmla="*/ 70656 w 129164"/>
                      <a:gd name="connsiteY8" fmla="*/ 439169 h 463443"/>
                      <a:gd name="connsiteX9" fmla="*/ 32014 w 129164"/>
                      <a:gd name="connsiteY9" fmla="*/ 452407 h 463443"/>
                      <a:gd name="connsiteX10" fmla="*/ 12141 w 129164"/>
                      <a:gd name="connsiteY10" fmla="*/ 451303 h 463443"/>
                      <a:gd name="connsiteX11" fmla="*/ 12141 w 129164"/>
                      <a:gd name="connsiteY11" fmla="*/ 436961 h 463443"/>
                      <a:gd name="connsiteX12" fmla="*/ 22081 w 129164"/>
                      <a:gd name="connsiteY12" fmla="*/ 438065 h 463443"/>
                      <a:gd name="connsiteX13" fmla="*/ 30910 w 129164"/>
                      <a:gd name="connsiteY13" fmla="*/ 438065 h 463443"/>
                      <a:gd name="connsiteX14" fmla="*/ 56302 w 129164"/>
                      <a:gd name="connsiteY14" fmla="*/ 430339 h 463443"/>
                      <a:gd name="connsiteX15" fmla="*/ 65137 w 129164"/>
                      <a:gd name="connsiteY15" fmla="*/ 397235 h 463443"/>
                      <a:gd name="connsiteX16" fmla="*/ 65137 w 129164"/>
                      <a:gd name="connsiteY16" fmla="*/ 258207 h 463443"/>
                      <a:gd name="connsiteX17" fmla="*/ 100462 w 129164"/>
                      <a:gd name="connsiteY17" fmla="*/ 231725 h 463443"/>
                      <a:gd name="connsiteX18" fmla="*/ 65137 w 129164"/>
                      <a:gd name="connsiteY18" fmla="*/ 205243 h 463443"/>
                      <a:gd name="connsiteX19" fmla="*/ 65137 w 129164"/>
                      <a:gd name="connsiteY19" fmla="*/ 67313 h 463443"/>
                      <a:gd name="connsiteX20" fmla="*/ 56302 w 129164"/>
                      <a:gd name="connsiteY20" fmla="*/ 34208 h 463443"/>
                      <a:gd name="connsiteX21" fmla="*/ 30910 w 129164"/>
                      <a:gd name="connsiteY21" fmla="*/ 26482 h 463443"/>
                      <a:gd name="connsiteX22" fmla="*/ 22081 w 129164"/>
                      <a:gd name="connsiteY22" fmla="*/ 26482 h 463443"/>
                      <a:gd name="connsiteX23" fmla="*/ 12141 w 129164"/>
                      <a:gd name="connsiteY23" fmla="*/ 27586 h 463443"/>
                      <a:gd name="connsiteX24" fmla="*/ 12141 w 129164"/>
                      <a:gd name="connsiteY24" fmla="*/ 12141 h 463443"/>
                      <a:gd name="connsiteX25" fmla="*/ 32014 w 129164"/>
                      <a:gd name="connsiteY25" fmla="*/ 11037 h 463443"/>
                      <a:gd name="connsiteX26" fmla="*/ 32014 w 129164"/>
                      <a:gd name="connsiteY26" fmla="*/ 0 h 463443"/>
                      <a:gd name="connsiteX27" fmla="*/ 9933 w 129164"/>
                      <a:gd name="connsiteY27" fmla="*/ 1104 h 463443"/>
                      <a:gd name="connsiteX28" fmla="*/ 0 w 129164"/>
                      <a:gd name="connsiteY28" fmla="*/ 2207 h 463443"/>
                      <a:gd name="connsiteX29" fmla="*/ 0 w 129164"/>
                      <a:gd name="connsiteY29" fmla="*/ 12141 h 463443"/>
                      <a:gd name="connsiteX30" fmla="*/ 0 w 129164"/>
                      <a:gd name="connsiteY30" fmla="*/ 26482 h 463443"/>
                      <a:gd name="connsiteX31" fmla="*/ 0 w 129164"/>
                      <a:gd name="connsiteY31" fmla="*/ 38623 h 463443"/>
                      <a:gd name="connsiteX32" fmla="*/ 12141 w 129164"/>
                      <a:gd name="connsiteY32" fmla="*/ 37519 h 463443"/>
                      <a:gd name="connsiteX33" fmla="*/ 22081 w 129164"/>
                      <a:gd name="connsiteY33" fmla="*/ 36415 h 463443"/>
                      <a:gd name="connsiteX34" fmla="*/ 30910 w 129164"/>
                      <a:gd name="connsiteY34" fmla="*/ 36415 h 463443"/>
                      <a:gd name="connsiteX35" fmla="*/ 49679 w 129164"/>
                      <a:gd name="connsiteY35" fmla="*/ 41934 h 463443"/>
                      <a:gd name="connsiteX36" fmla="*/ 55198 w 129164"/>
                      <a:gd name="connsiteY36" fmla="*/ 67313 h 463443"/>
                      <a:gd name="connsiteX37" fmla="*/ 55198 w 129164"/>
                      <a:gd name="connsiteY37" fmla="*/ 205243 h 463443"/>
                      <a:gd name="connsiteX38" fmla="*/ 55198 w 129164"/>
                      <a:gd name="connsiteY38" fmla="*/ 210755 h 463443"/>
                      <a:gd name="connsiteX39" fmla="*/ 59613 w 129164"/>
                      <a:gd name="connsiteY39" fmla="*/ 214066 h 463443"/>
                      <a:gd name="connsiteX40" fmla="*/ 83900 w 129164"/>
                      <a:gd name="connsiteY40" fmla="*/ 231725 h 463443"/>
                      <a:gd name="connsiteX41" fmla="*/ 59613 w 129164"/>
                      <a:gd name="connsiteY41" fmla="*/ 249378 h 463443"/>
                      <a:gd name="connsiteX42" fmla="*/ 55198 w 129164"/>
                      <a:gd name="connsiteY42" fmla="*/ 252689 h 463443"/>
                      <a:gd name="connsiteX43" fmla="*/ 55198 w 129164"/>
                      <a:gd name="connsiteY43" fmla="*/ 258207 h 463443"/>
                      <a:gd name="connsiteX44" fmla="*/ 55198 w 129164"/>
                      <a:gd name="connsiteY44" fmla="*/ 396131 h 463443"/>
                      <a:gd name="connsiteX45" fmla="*/ 49679 w 129164"/>
                      <a:gd name="connsiteY45" fmla="*/ 421509 h 463443"/>
                      <a:gd name="connsiteX46" fmla="*/ 30910 w 129164"/>
                      <a:gd name="connsiteY46" fmla="*/ 427028 h 463443"/>
                      <a:gd name="connsiteX47" fmla="*/ 22081 w 129164"/>
                      <a:gd name="connsiteY47" fmla="*/ 427028 h 463443"/>
                      <a:gd name="connsiteX48" fmla="*/ 12141 w 129164"/>
                      <a:gd name="connsiteY48" fmla="*/ 425924 h 463443"/>
                      <a:gd name="connsiteX49" fmla="*/ 0 w 129164"/>
                      <a:gd name="connsiteY49" fmla="*/ 424820 h 463443"/>
                      <a:gd name="connsiteX50" fmla="*/ 0 w 129164"/>
                      <a:gd name="connsiteY50" fmla="*/ 436961 h 463443"/>
                      <a:gd name="connsiteX51" fmla="*/ 0 w 129164"/>
                      <a:gd name="connsiteY51" fmla="*/ 451303 h 463443"/>
                      <a:gd name="connsiteX52" fmla="*/ 0 w 129164"/>
                      <a:gd name="connsiteY52" fmla="*/ 461236 h 463443"/>
                      <a:gd name="connsiteX53" fmla="*/ 9933 w 129164"/>
                      <a:gd name="connsiteY53" fmla="*/ 462340 h 463443"/>
                      <a:gd name="connsiteX54" fmla="*/ 32014 w 129164"/>
                      <a:gd name="connsiteY54" fmla="*/ 463444 h 463443"/>
                      <a:gd name="connsiteX55" fmla="*/ 79486 w 129164"/>
                      <a:gd name="connsiteY55" fmla="*/ 446888 h 463443"/>
                      <a:gd name="connsiteX56" fmla="*/ 93840 w 129164"/>
                      <a:gd name="connsiteY56" fmla="*/ 395027 h 463443"/>
                      <a:gd name="connsiteX57" fmla="*/ 93840 w 129164"/>
                      <a:gd name="connsiteY57" fmla="*/ 270342 h 463443"/>
                      <a:gd name="connsiteX58" fmla="*/ 124750 w 129164"/>
                      <a:gd name="connsiteY58" fmla="*/ 246067 h 463443"/>
                      <a:gd name="connsiteX59" fmla="*/ 129165 w 129164"/>
                      <a:gd name="connsiteY59" fmla="*/ 242755 h 463443"/>
                      <a:gd name="connsiteX60" fmla="*/ 129165 w 129164"/>
                      <a:gd name="connsiteY60" fmla="*/ 237237 h 463443"/>
                      <a:gd name="connsiteX61" fmla="*/ 129165 w 129164"/>
                      <a:gd name="connsiteY61" fmla="*/ 227310 h 463443"/>
                      <a:gd name="connsiteX62" fmla="*/ 129165 w 129164"/>
                      <a:gd name="connsiteY62" fmla="*/ 221792 h 463443"/>
                      <a:gd name="connsiteX63" fmla="*/ 124750 w 129164"/>
                      <a:gd name="connsiteY63" fmla="*/ 218481 h 463443"/>
                      <a:gd name="connsiteX64" fmla="*/ 93840 w 129164"/>
                      <a:gd name="connsiteY64" fmla="*/ 194206 h 463443"/>
                      <a:gd name="connsiteX65" fmla="*/ 93840 w 129164"/>
                      <a:gd name="connsiteY65" fmla="*/ 68416 h 463443"/>
                      <a:gd name="connsiteX66" fmla="*/ 79486 w 129164"/>
                      <a:gd name="connsiteY66" fmla="*/ 16555 h 463443"/>
                      <a:gd name="connsiteX67" fmla="*/ 32014 w 129164"/>
                      <a:gd name="connsiteY67" fmla="*/ 0 h 46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9164" h="463443">
                        <a:moveTo>
                          <a:pt x="32014" y="11037"/>
                        </a:moveTo>
                        <a:cubicBezTo>
                          <a:pt x="50783" y="11037"/>
                          <a:pt x="62924" y="15452"/>
                          <a:pt x="70656" y="24281"/>
                        </a:cubicBezTo>
                        <a:cubicBezTo>
                          <a:pt x="78382" y="33104"/>
                          <a:pt x="81693" y="47452"/>
                          <a:pt x="81693" y="68416"/>
                        </a:cubicBezTo>
                        <a:lnTo>
                          <a:pt x="81693" y="198621"/>
                        </a:lnTo>
                        <a:lnTo>
                          <a:pt x="117024" y="226206"/>
                        </a:lnTo>
                        <a:lnTo>
                          <a:pt x="117024" y="236133"/>
                        </a:lnTo>
                        <a:lnTo>
                          <a:pt x="81693" y="264823"/>
                        </a:lnTo>
                        <a:lnTo>
                          <a:pt x="81693" y="395027"/>
                        </a:lnTo>
                        <a:cubicBezTo>
                          <a:pt x="81693" y="415991"/>
                          <a:pt x="78382" y="430339"/>
                          <a:pt x="70656" y="439169"/>
                        </a:cubicBezTo>
                        <a:cubicBezTo>
                          <a:pt x="62924" y="447992"/>
                          <a:pt x="49679" y="452407"/>
                          <a:pt x="32014" y="452407"/>
                        </a:cubicBezTo>
                        <a:cubicBezTo>
                          <a:pt x="26495" y="452407"/>
                          <a:pt x="18770" y="452407"/>
                          <a:pt x="12141" y="451303"/>
                        </a:cubicBezTo>
                        <a:lnTo>
                          <a:pt x="12141" y="436961"/>
                        </a:lnTo>
                        <a:cubicBezTo>
                          <a:pt x="15459" y="436961"/>
                          <a:pt x="18770" y="436961"/>
                          <a:pt x="22081" y="438065"/>
                        </a:cubicBezTo>
                        <a:cubicBezTo>
                          <a:pt x="25392" y="438065"/>
                          <a:pt x="28703" y="438065"/>
                          <a:pt x="30910" y="438065"/>
                        </a:cubicBezTo>
                        <a:cubicBezTo>
                          <a:pt x="41953" y="438065"/>
                          <a:pt x="50783" y="435857"/>
                          <a:pt x="56302" y="430339"/>
                        </a:cubicBezTo>
                        <a:cubicBezTo>
                          <a:pt x="61820" y="424820"/>
                          <a:pt x="65137" y="413790"/>
                          <a:pt x="65137" y="397235"/>
                        </a:cubicBezTo>
                        <a:lnTo>
                          <a:pt x="65137" y="258207"/>
                        </a:lnTo>
                        <a:lnTo>
                          <a:pt x="100462" y="231725"/>
                        </a:lnTo>
                        <a:lnTo>
                          <a:pt x="65137" y="205243"/>
                        </a:lnTo>
                        <a:lnTo>
                          <a:pt x="65137" y="67313"/>
                        </a:lnTo>
                        <a:cubicBezTo>
                          <a:pt x="65137" y="50757"/>
                          <a:pt x="61820" y="38623"/>
                          <a:pt x="56302" y="34208"/>
                        </a:cubicBezTo>
                        <a:cubicBezTo>
                          <a:pt x="50783" y="28690"/>
                          <a:pt x="41953" y="26482"/>
                          <a:pt x="30910" y="26482"/>
                        </a:cubicBezTo>
                        <a:cubicBezTo>
                          <a:pt x="28703" y="26482"/>
                          <a:pt x="25392" y="26482"/>
                          <a:pt x="22081" y="26482"/>
                        </a:cubicBezTo>
                        <a:cubicBezTo>
                          <a:pt x="18770" y="26482"/>
                          <a:pt x="15459" y="26482"/>
                          <a:pt x="12141" y="27586"/>
                        </a:cubicBezTo>
                        <a:lnTo>
                          <a:pt x="12141" y="12141"/>
                        </a:lnTo>
                        <a:cubicBezTo>
                          <a:pt x="18770" y="11037"/>
                          <a:pt x="25392" y="11037"/>
                          <a:pt x="32014" y="11037"/>
                        </a:cubicBezTo>
                        <a:close/>
                        <a:moveTo>
                          <a:pt x="32014" y="0"/>
                        </a:moveTo>
                        <a:cubicBezTo>
                          <a:pt x="25392" y="0"/>
                          <a:pt x="18770" y="0"/>
                          <a:pt x="9933" y="1104"/>
                        </a:cubicBezTo>
                        <a:lnTo>
                          <a:pt x="0" y="2207"/>
                        </a:lnTo>
                        <a:lnTo>
                          <a:pt x="0" y="12141"/>
                        </a:lnTo>
                        <a:lnTo>
                          <a:pt x="0" y="26482"/>
                        </a:lnTo>
                        <a:lnTo>
                          <a:pt x="0" y="38623"/>
                        </a:lnTo>
                        <a:lnTo>
                          <a:pt x="12141" y="37519"/>
                        </a:lnTo>
                        <a:cubicBezTo>
                          <a:pt x="15459" y="37519"/>
                          <a:pt x="17666" y="37519"/>
                          <a:pt x="22081" y="36415"/>
                        </a:cubicBezTo>
                        <a:cubicBezTo>
                          <a:pt x="25392" y="36415"/>
                          <a:pt x="28703" y="36415"/>
                          <a:pt x="30910" y="36415"/>
                        </a:cubicBezTo>
                        <a:cubicBezTo>
                          <a:pt x="39746" y="36415"/>
                          <a:pt x="45265" y="38623"/>
                          <a:pt x="49679" y="41934"/>
                        </a:cubicBezTo>
                        <a:cubicBezTo>
                          <a:pt x="50783" y="43038"/>
                          <a:pt x="55198" y="47452"/>
                          <a:pt x="55198" y="67313"/>
                        </a:cubicBezTo>
                        <a:lnTo>
                          <a:pt x="55198" y="205243"/>
                        </a:lnTo>
                        <a:lnTo>
                          <a:pt x="55198" y="210755"/>
                        </a:lnTo>
                        <a:lnTo>
                          <a:pt x="59613" y="214066"/>
                        </a:lnTo>
                        <a:lnTo>
                          <a:pt x="83900" y="231725"/>
                        </a:lnTo>
                        <a:lnTo>
                          <a:pt x="59613" y="249378"/>
                        </a:lnTo>
                        <a:lnTo>
                          <a:pt x="55198" y="252689"/>
                        </a:lnTo>
                        <a:lnTo>
                          <a:pt x="55198" y="258207"/>
                        </a:lnTo>
                        <a:lnTo>
                          <a:pt x="55198" y="396131"/>
                        </a:lnTo>
                        <a:cubicBezTo>
                          <a:pt x="55198" y="414894"/>
                          <a:pt x="50783" y="420406"/>
                          <a:pt x="49679" y="421509"/>
                        </a:cubicBezTo>
                        <a:cubicBezTo>
                          <a:pt x="46368" y="424820"/>
                          <a:pt x="39746" y="427028"/>
                          <a:pt x="30910" y="427028"/>
                        </a:cubicBezTo>
                        <a:cubicBezTo>
                          <a:pt x="28703" y="427028"/>
                          <a:pt x="25392" y="427028"/>
                          <a:pt x="22081" y="427028"/>
                        </a:cubicBezTo>
                        <a:cubicBezTo>
                          <a:pt x="18770" y="427028"/>
                          <a:pt x="15459" y="427028"/>
                          <a:pt x="12141" y="425924"/>
                        </a:cubicBezTo>
                        <a:lnTo>
                          <a:pt x="0" y="424820"/>
                        </a:lnTo>
                        <a:lnTo>
                          <a:pt x="0" y="436961"/>
                        </a:lnTo>
                        <a:lnTo>
                          <a:pt x="0" y="451303"/>
                        </a:lnTo>
                        <a:lnTo>
                          <a:pt x="0" y="461236"/>
                        </a:lnTo>
                        <a:lnTo>
                          <a:pt x="9933" y="462340"/>
                        </a:lnTo>
                        <a:cubicBezTo>
                          <a:pt x="17666" y="463444"/>
                          <a:pt x="25392" y="463444"/>
                          <a:pt x="32014" y="463444"/>
                        </a:cubicBezTo>
                        <a:cubicBezTo>
                          <a:pt x="54094" y="463444"/>
                          <a:pt x="69552" y="457925"/>
                          <a:pt x="79486" y="446888"/>
                        </a:cubicBezTo>
                        <a:cubicBezTo>
                          <a:pt x="89419" y="435857"/>
                          <a:pt x="93840" y="419302"/>
                          <a:pt x="93840" y="395027"/>
                        </a:cubicBezTo>
                        <a:lnTo>
                          <a:pt x="93840" y="270342"/>
                        </a:lnTo>
                        <a:lnTo>
                          <a:pt x="124750" y="246067"/>
                        </a:lnTo>
                        <a:lnTo>
                          <a:pt x="129165" y="242755"/>
                        </a:lnTo>
                        <a:lnTo>
                          <a:pt x="129165" y="237237"/>
                        </a:lnTo>
                        <a:lnTo>
                          <a:pt x="129165" y="227310"/>
                        </a:lnTo>
                        <a:lnTo>
                          <a:pt x="129165" y="221792"/>
                        </a:lnTo>
                        <a:lnTo>
                          <a:pt x="124750" y="218481"/>
                        </a:lnTo>
                        <a:lnTo>
                          <a:pt x="93840" y="194206"/>
                        </a:lnTo>
                        <a:lnTo>
                          <a:pt x="93840" y="68416"/>
                        </a:lnTo>
                        <a:cubicBezTo>
                          <a:pt x="93840" y="44141"/>
                          <a:pt x="89419" y="27586"/>
                          <a:pt x="79486" y="16555"/>
                        </a:cubicBezTo>
                        <a:cubicBezTo>
                          <a:pt x="68449" y="5518"/>
                          <a:pt x="52991" y="0"/>
                          <a:pt x="32014" y="0"/>
                        </a:cubicBezTo>
                        <a:close/>
                      </a:path>
                    </a:pathLst>
                  </a:custGeom>
                  <a:solidFill>
                    <a:srgbClr val="FFFFFF"/>
                  </a:solidFill>
                  <a:ln w="6417" cap="flat">
                    <a:noFill/>
                    <a:prstDash val="solid"/>
                    <a:miter/>
                  </a:ln>
                </p:spPr>
                <p:txBody>
                  <a:bodyPr rtlCol="0" anchor="ctr"/>
                  <a:lstStyle/>
                  <a:p>
                    <a:endParaRPr lang="en-US"/>
                  </a:p>
                </p:txBody>
              </p:sp>
            </p:grpSp>
          </p:grpSp>
          <p:grpSp>
            <p:nvGrpSpPr>
              <p:cNvPr id="564" name="Graphic 3">
                <a:extLst>
                  <a:ext uri="{FF2B5EF4-FFF2-40B4-BE49-F238E27FC236}">
                    <a16:creationId xmlns:a16="http://schemas.microsoft.com/office/drawing/2014/main" id="{7132D711-9BF3-4945-B8A9-AFEE6B223631}"/>
                  </a:ext>
                </a:extLst>
              </p:cNvPr>
              <p:cNvGrpSpPr/>
              <p:nvPr/>
            </p:nvGrpSpPr>
            <p:grpSpPr>
              <a:xfrm>
                <a:off x="3825849" y="3759428"/>
                <a:ext cx="490169" cy="441369"/>
                <a:chOff x="3825849" y="3759428"/>
                <a:chExt cx="490169" cy="441369"/>
              </a:xfrm>
              <a:solidFill>
                <a:srgbClr val="2D5967"/>
              </a:solidFill>
            </p:grpSpPr>
            <p:sp>
              <p:nvSpPr>
                <p:cNvPr id="565" name="Freeform: Shape 564">
                  <a:extLst>
                    <a:ext uri="{FF2B5EF4-FFF2-40B4-BE49-F238E27FC236}">
                      <a16:creationId xmlns:a16="http://schemas.microsoft.com/office/drawing/2014/main" id="{3ACDB638-4429-4DB3-AF96-484E8DEA72A4}"/>
                    </a:ext>
                  </a:extLst>
                </p:cNvPr>
                <p:cNvSpPr/>
                <p:nvPr/>
              </p:nvSpPr>
              <p:spPr>
                <a:xfrm>
                  <a:off x="3943977" y="3785923"/>
                  <a:ext cx="253914" cy="389508"/>
                </a:xfrm>
                <a:custGeom>
                  <a:avLst/>
                  <a:gdLst>
                    <a:gd name="connsiteX0" fmla="*/ 236249 w 253914"/>
                    <a:gd name="connsiteY0" fmla="*/ 0 h 389508"/>
                    <a:gd name="connsiteX1" fmla="*/ 18769 w 253914"/>
                    <a:gd name="connsiteY1" fmla="*/ 0 h 389508"/>
                    <a:gd name="connsiteX2" fmla="*/ 0 w 253914"/>
                    <a:gd name="connsiteY2" fmla="*/ 18756 h 389508"/>
                    <a:gd name="connsiteX3" fmla="*/ 0 w 253914"/>
                    <a:gd name="connsiteY3" fmla="*/ 370752 h 389508"/>
                    <a:gd name="connsiteX4" fmla="*/ 18769 w 253914"/>
                    <a:gd name="connsiteY4" fmla="*/ 389509 h 389508"/>
                    <a:gd name="connsiteX5" fmla="*/ 235145 w 253914"/>
                    <a:gd name="connsiteY5" fmla="*/ 389509 h 389508"/>
                    <a:gd name="connsiteX6" fmla="*/ 253914 w 253914"/>
                    <a:gd name="connsiteY6" fmla="*/ 370752 h 389508"/>
                    <a:gd name="connsiteX7" fmla="*/ 253914 w 253914"/>
                    <a:gd name="connsiteY7" fmla="*/ 18756 h 389508"/>
                    <a:gd name="connsiteX8" fmla="*/ 236249 w 253914"/>
                    <a:gd name="connsiteY8" fmla="*/ 0 h 389508"/>
                    <a:gd name="connsiteX9" fmla="*/ 238456 w 253914"/>
                    <a:gd name="connsiteY9" fmla="*/ 369649 h 389508"/>
                    <a:gd name="connsiteX10" fmla="*/ 236249 w 253914"/>
                    <a:gd name="connsiteY10" fmla="*/ 371856 h 389508"/>
                    <a:gd name="connsiteX11" fmla="*/ 18769 w 253914"/>
                    <a:gd name="connsiteY11" fmla="*/ 371856 h 389508"/>
                    <a:gd name="connsiteX12" fmla="*/ 16562 w 253914"/>
                    <a:gd name="connsiteY12" fmla="*/ 369649 h 389508"/>
                    <a:gd name="connsiteX13" fmla="*/ 16562 w 253914"/>
                    <a:gd name="connsiteY13" fmla="*/ 18756 h 389508"/>
                    <a:gd name="connsiteX14" fmla="*/ 18769 w 253914"/>
                    <a:gd name="connsiteY14" fmla="*/ 16549 h 389508"/>
                    <a:gd name="connsiteX15" fmla="*/ 235145 w 253914"/>
                    <a:gd name="connsiteY15" fmla="*/ 16549 h 389508"/>
                    <a:gd name="connsiteX16" fmla="*/ 237352 w 253914"/>
                    <a:gd name="connsiteY16" fmla="*/ 18756 h 389508"/>
                    <a:gd name="connsiteX17" fmla="*/ 238456 w 253914"/>
                    <a:gd name="connsiteY17" fmla="*/ 369649 h 38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914" h="389508">
                      <a:moveTo>
                        <a:pt x="236249" y="0"/>
                      </a:moveTo>
                      <a:lnTo>
                        <a:pt x="18769" y="0"/>
                      </a:lnTo>
                      <a:cubicBezTo>
                        <a:pt x="8829" y="0"/>
                        <a:pt x="0" y="8830"/>
                        <a:pt x="0" y="18756"/>
                      </a:cubicBezTo>
                      <a:lnTo>
                        <a:pt x="0" y="370752"/>
                      </a:lnTo>
                      <a:cubicBezTo>
                        <a:pt x="0" y="380679"/>
                        <a:pt x="8829" y="389509"/>
                        <a:pt x="18769" y="389509"/>
                      </a:cubicBezTo>
                      <a:lnTo>
                        <a:pt x="235145" y="389509"/>
                      </a:lnTo>
                      <a:cubicBezTo>
                        <a:pt x="245085" y="389509"/>
                        <a:pt x="253914" y="380679"/>
                        <a:pt x="253914" y="370752"/>
                      </a:cubicBezTo>
                      <a:lnTo>
                        <a:pt x="253914" y="18756"/>
                      </a:lnTo>
                      <a:cubicBezTo>
                        <a:pt x="253914" y="7726"/>
                        <a:pt x="246188" y="0"/>
                        <a:pt x="236249" y="0"/>
                      </a:cubicBezTo>
                      <a:close/>
                      <a:moveTo>
                        <a:pt x="238456" y="369649"/>
                      </a:moveTo>
                      <a:cubicBezTo>
                        <a:pt x="238456" y="370752"/>
                        <a:pt x="237352" y="371856"/>
                        <a:pt x="236249" y="371856"/>
                      </a:cubicBezTo>
                      <a:lnTo>
                        <a:pt x="18769" y="371856"/>
                      </a:lnTo>
                      <a:cubicBezTo>
                        <a:pt x="17666" y="371856"/>
                        <a:pt x="16562" y="370752"/>
                        <a:pt x="16562" y="369649"/>
                      </a:cubicBezTo>
                      <a:lnTo>
                        <a:pt x="16562" y="18756"/>
                      </a:lnTo>
                      <a:cubicBezTo>
                        <a:pt x="16562" y="17653"/>
                        <a:pt x="17666" y="16549"/>
                        <a:pt x="18769" y="16549"/>
                      </a:cubicBezTo>
                      <a:lnTo>
                        <a:pt x="235145" y="16549"/>
                      </a:lnTo>
                      <a:cubicBezTo>
                        <a:pt x="236249" y="16549"/>
                        <a:pt x="237352" y="17653"/>
                        <a:pt x="237352" y="18756"/>
                      </a:cubicBezTo>
                      <a:lnTo>
                        <a:pt x="238456" y="369649"/>
                      </a:lnTo>
                      <a:close/>
                    </a:path>
                  </a:pathLst>
                </a:custGeom>
                <a:solidFill>
                  <a:srgbClr val="2D5967"/>
                </a:solidFill>
                <a:ln w="6417"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07253CC0-38C8-4FFA-BBCA-1A7B9A94C041}"/>
                    </a:ext>
                  </a:extLst>
                </p:cNvPr>
                <p:cNvSpPr/>
                <p:nvPr/>
              </p:nvSpPr>
              <p:spPr>
                <a:xfrm>
                  <a:off x="3973783" y="3814593"/>
                  <a:ext cx="196502" cy="72831"/>
                </a:xfrm>
                <a:custGeom>
                  <a:avLst/>
                  <a:gdLst>
                    <a:gd name="connsiteX0" fmla="*/ 0 w 196502"/>
                    <a:gd name="connsiteY0" fmla="*/ 72831 h 72831"/>
                    <a:gd name="connsiteX1" fmla="*/ 196503 w 196502"/>
                    <a:gd name="connsiteY1" fmla="*/ 72831 h 72831"/>
                    <a:gd name="connsiteX2" fmla="*/ 196503 w 196502"/>
                    <a:gd name="connsiteY2" fmla="*/ 0 h 72831"/>
                    <a:gd name="connsiteX3" fmla="*/ 0 w 196502"/>
                    <a:gd name="connsiteY3" fmla="*/ 0 h 72831"/>
                    <a:gd name="connsiteX4" fmla="*/ 0 w 196502"/>
                    <a:gd name="connsiteY4" fmla="*/ 72831 h 72831"/>
                    <a:gd name="connsiteX5" fmla="*/ 15452 w 196502"/>
                    <a:gd name="connsiteY5" fmla="*/ 16555 h 72831"/>
                    <a:gd name="connsiteX6" fmla="*/ 178844 w 196502"/>
                    <a:gd name="connsiteY6" fmla="*/ 16555 h 72831"/>
                    <a:gd name="connsiteX7" fmla="*/ 178844 w 196502"/>
                    <a:gd name="connsiteY7" fmla="*/ 57379 h 72831"/>
                    <a:gd name="connsiteX8" fmla="*/ 15452 w 196502"/>
                    <a:gd name="connsiteY8" fmla="*/ 57379 h 72831"/>
                    <a:gd name="connsiteX9" fmla="*/ 15452 w 196502"/>
                    <a:gd name="connsiteY9" fmla="*/ 16555 h 7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502" h="72831">
                      <a:moveTo>
                        <a:pt x="0" y="72831"/>
                      </a:moveTo>
                      <a:lnTo>
                        <a:pt x="196503" y="72831"/>
                      </a:lnTo>
                      <a:lnTo>
                        <a:pt x="196503" y="0"/>
                      </a:lnTo>
                      <a:lnTo>
                        <a:pt x="0" y="0"/>
                      </a:lnTo>
                      <a:lnTo>
                        <a:pt x="0" y="72831"/>
                      </a:lnTo>
                      <a:close/>
                      <a:moveTo>
                        <a:pt x="15452" y="16555"/>
                      </a:moveTo>
                      <a:lnTo>
                        <a:pt x="178844" y="16555"/>
                      </a:lnTo>
                      <a:lnTo>
                        <a:pt x="178844" y="57379"/>
                      </a:lnTo>
                      <a:lnTo>
                        <a:pt x="15452" y="57379"/>
                      </a:lnTo>
                      <a:lnTo>
                        <a:pt x="15452" y="16555"/>
                      </a:lnTo>
                      <a:close/>
                    </a:path>
                  </a:pathLst>
                </a:custGeom>
                <a:solidFill>
                  <a:srgbClr val="2D5967"/>
                </a:solidFill>
                <a:ln w="6417"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90683AF3-A856-4691-8136-27D6DC12330D}"/>
                    </a:ext>
                  </a:extLst>
                </p:cNvPr>
                <p:cNvSpPr/>
                <p:nvPr/>
              </p:nvSpPr>
              <p:spPr>
                <a:xfrm>
                  <a:off x="4125028" y="3843283"/>
                  <a:ext cx="15451" cy="15451"/>
                </a:xfrm>
                <a:custGeom>
                  <a:avLst/>
                  <a:gdLst>
                    <a:gd name="connsiteX0" fmla="*/ 7726 w 15451"/>
                    <a:gd name="connsiteY0" fmla="*/ 15452 h 15451"/>
                    <a:gd name="connsiteX1" fmla="*/ 15452 w 15451"/>
                    <a:gd name="connsiteY1" fmla="*/ 7726 h 15451"/>
                    <a:gd name="connsiteX2" fmla="*/ 7726 w 15451"/>
                    <a:gd name="connsiteY2" fmla="*/ 0 h 15451"/>
                    <a:gd name="connsiteX3" fmla="*/ 0 w 15451"/>
                    <a:gd name="connsiteY3" fmla="*/ 7726 h 15451"/>
                    <a:gd name="connsiteX4" fmla="*/ 7726 w 15451"/>
                    <a:gd name="connsiteY4" fmla="*/ 15452 h 15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1" h="15451">
                      <a:moveTo>
                        <a:pt x="7726" y="15452"/>
                      </a:moveTo>
                      <a:cubicBezTo>
                        <a:pt x="11993" y="15452"/>
                        <a:pt x="15452" y="11993"/>
                        <a:pt x="15452" y="7726"/>
                      </a:cubicBezTo>
                      <a:cubicBezTo>
                        <a:pt x="15452" y="3459"/>
                        <a:pt x="11993" y="0"/>
                        <a:pt x="7726" y="0"/>
                      </a:cubicBezTo>
                      <a:cubicBezTo>
                        <a:pt x="3459" y="0"/>
                        <a:pt x="0" y="3459"/>
                        <a:pt x="0" y="7726"/>
                      </a:cubicBezTo>
                      <a:cubicBezTo>
                        <a:pt x="0" y="11993"/>
                        <a:pt x="3459" y="15452"/>
                        <a:pt x="7726" y="15452"/>
                      </a:cubicBezTo>
                      <a:close/>
                    </a:path>
                  </a:pathLst>
                </a:custGeom>
                <a:solidFill>
                  <a:srgbClr val="2D5967"/>
                </a:solidFill>
                <a:ln w="6417"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E2C0538A-3821-4F2E-9DA7-A593514089DC}"/>
                    </a:ext>
                  </a:extLst>
                </p:cNvPr>
                <p:cNvSpPr/>
                <p:nvPr/>
              </p:nvSpPr>
              <p:spPr>
                <a:xfrm>
                  <a:off x="3973783" y="3899552"/>
                  <a:ext cx="196502" cy="73928"/>
                </a:xfrm>
                <a:custGeom>
                  <a:avLst/>
                  <a:gdLst>
                    <a:gd name="connsiteX0" fmla="*/ 0 w 196502"/>
                    <a:gd name="connsiteY0" fmla="*/ 73928 h 73928"/>
                    <a:gd name="connsiteX1" fmla="*/ 196503 w 196502"/>
                    <a:gd name="connsiteY1" fmla="*/ 73928 h 73928"/>
                    <a:gd name="connsiteX2" fmla="*/ 196503 w 196502"/>
                    <a:gd name="connsiteY2" fmla="*/ 0 h 73928"/>
                    <a:gd name="connsiteX3" fmla="*/ 0 w 196502"/>
                    <a:gd name="connsiteY3" fmla="*/ 0 h 73928"/>
                    <a:gd name="connsiteX4" fmla="*/ 0 w 196502"/>
                    <a:gd name="connsiteY4" fmla="*/ 73928 h 73928"/>
                    <a:gd name="connsiteX5" fmla="*/ 15452 w 196502"/>
                    <a:gd name="connsiteY5" fmla="*/ 16549 h 73928"/>
                    <a:gd name="connsiteX6" fmla="*/ 178844 w 196502"/>
                    <a:gd name="connsiteY6" fmla="*/ 16549 h 73928"/>
                    <a:gd name="connsiteX7" fmla="*/ 178844 w 196502"/>
                    <a:gd name="connsiteY7" fmla="*/ 58483 h 73928"/>
                    <a:gd name="connsiteX8" fmla="*/ 15452 w 196502"/>
                    <a:gd name="connsiteY8" fmla="*/ 58483 h 73928"/>
                    <a:gd name="connsiteX9" fmla="*/ 15452 w 196502"/>
                    <a:gd name="connsiteY9" fmla="*/ 16549 h 7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502" h="73928">
                      <a:moveTo>
                        <a:pt x="0" y="73928"/>
                      </a:moveTo>
                      <a:lnTo>
                        <a:pt x="196503" y="73928"/>
                      </a:lnTo>
                      <a:lnTo>
                        <a:pt x="196503" y="0"/>
                      </a:lnTo>
                      <a:lnTo>
                        <a:pt x="0" y="0"/>
                      </a:lnTo>
                      <a:lnTo>
                        <a:pt x="0" y="73928"/>
                      </a:lnTo>
                      <a:close/>
                      <a:moveTo>
                        <a:pt x="15452" y="16549"/>
                      </a:moveTo>
                      <a:lnTo>
                        <a:pt x="178844" y="16549"/>
                      </a:lnTo>
                      <a:lnTo>
                        <a:pt x="178844" y="58483"/>
                      </a:lnTo>
                      <a:lnTo>
                        <a:pt x="15452" y="58483"/>
                      </a:lnTo>
                      <a:lnTo>
                        <a:pt x="15452" y="16549"/>
                      </a:lnTo>
                      <a:close/>
                    </a:path>
                  </a:pathLst>
                </a:custGeom>
                <a:solidFill>
                  <a:srgbClr val="2D5967"/>
                </a:solidFill>
                <a:ln w="6417"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891D789C-EE7A-43D3-AB6A-CD89ABCFE077}"/>
                    </a:ext>
                  </a:extLst>
                </p:cNvPr>
                <p:cNvSpPr/>
                <p:nvPr/>
              </p:nvSpPr>
              <p:spPr>
                <a:xfrm>
                  <a:off x="4125028" y="3929352"/>
                  <a:ext cx="15451" cy="15458"/>
                </a:xfrm>
                <a:custGeom>
                  <a:avLst/>
                  <a:gdLst>
                    <a:gd name="connsiteX0" fmla="*/ 7726 w 15451"/>
                    <a:gd name="connsiteY0" fmla="*/ 15458 h 15458"/>
                    <a:gd name="connsiteX1" fmla="*/ 15452 w 15451"/>
                    <a:gd name="connsiteY1" fmla="*/ 7726 h 15458"/>
                    <a:gd name="connsiteX2" fmla="*/ 7726 w 15451"/>
                    <a:gd name="connsiteY2" fmla="*/ 0 h 15458"/>
                    <a:gd name="connsiteX3" fmla="*/ 0 w 15451"/>
                    <a:gd name="connsiteY3" fmla="*/ 7726 h 15458"/>
                    <a:gd name="connsiteX4" fmla="*/ 7726 w 15451"/>
                    <a:gd name="connsiteY4" fmla="*/ 15458 h 15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1" h="15458">
                      <a:moveTo>
                        <a:pt x="7726" y="15458"/>
                      </a:moveTo>
                      <a:cubicBezTo>
                        <a:pt x="11993" y="15458"/>
                        <a:pt x="15452" y="11999"/>
                        <a:pt x="15452" y="7726"/>
                      </a:cubicBezTo>
                      <a:cubicBezTo>
                        <a:pt x="15452" y="3459"/>
                        <a:pt x="11993" y="0"/>
                        <a:pt x="7726" y="0"/>
                      </a:cubicBezTo>
                      <a:cubicBezTo>
                        <a:pt x="3459" y="0"/>
                        <a:pt x="0" y="3459"/>
                        <a:pt x="0" y="7726"/>
                      </a:cubicBezTo>
                      <a:cubicBezTo>
                        <a:pt x="0" y="11999"/>
                        <a:pt x="3459" y="15458"/>
                        <a:pt x="7726" y="15458"/>
                      </a:cubicBezTo>
                      <a:close/>
                    </a:path>
                  </a:pathLst>
                </a:custGeom>
                <a:solidFill>
                  <a:srgbClr val="2D5967"/>
                </a:solidFill>
                <a:ln w="6417"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EFF0F7B8-13C0-4A09-8B6B-BE82E6538389}"/>
                    </a:ext>
                  </a:extLst>
                </p:cNvPr>
                <p:cNvSpPr/>
                <p:nvPr/>
              </p:nvSpPr>
              <p:spPr>
                <a:xfrm>
                  <a:off x="3973783" y="3985628"/>
                  <a:ext cx="196502" cy="73928"/>
                </a:xfrm>
                <a:custGeom>
                  <a:avLst/>
                  <a:gdLst>
                    <a:gd name="connsiteX0" fmla="*/ 0 w 196502"/>
                    <a:gd name="connsiteY0" fmla="*/ 73928 h 73928"/>
                    <a:gd name="connsiteX1" fmla="*/ 196503 w 196502"/>
                    <a:gd name="connsiteY1" fmla="*/ 73928 h 73928"/>
                    <a:gd name="connsiteX2" fmla="*/ 196503 w 196502"/>
                    <a:gd name="connsiteY2" fmla="*/ 0 h 73928"/>
                    <a:gd name="connsiteX3" fmla="*/ 0 w 196502"/>
                    <a:gd name="connsiteY3" fmla="*/ 0 h 73928"/>
                    <a:gd name="connsiteX4" fmla="*/ 0 w 196502"/>
                    <a:gd name="connsiteY4" fmla="*/ 73928 h 73928"/>
                    <a:gd name="connsiteX5" fmla="*/ 15452 w 196502"/>
                    <a:gd name="connsiteY5" fmla="*/ 16549 h 73928"/>
                    <a:gd name="connsiteX6" fmla="*/ 178844 w 196502"/>
                    <a:gd name="connsiteY6" fmla="*/ 16549 h 73928"/>
                    <a:gd name="connsiteX7" fmla="*/ 178844 w 196502"/>
                    <a:gd name="connsiteY7" fmla="*/ 57373 h 73928"/>
                    <a:gd name="connsiteX8" fmla="*/ 15452 w 196502"/>
                    <a:gd name="connsiteY8" fmla="*/ 57373 h 73928"/>
                    <a:gd name="connsiteX9" fmla="*/ 15452 w 196502"/>
                    <a:gd name="connsiteY9" fmla="*/ 16549 h 7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502" h="73928">
                      <a:moveTo>
                        <a:pt x="0" y="73928"/>
                      </a:moveTo>
                      <a:lnTo>
                        <a:pt x="196503" y="73928"/>
                      </a:lnTo>
                      <a:lnTo>
                        <a:pt x="196503" y="0"/>
                      </a:lnTo>
                      <a:lnTo>
                        <a:pt x="0" y="0"/>
                      </a:lnTo>
                      <a:lnTo>
                        <a:pt x="0" y="73928"/>
                      </a:lnTo>
                      <a:close/>
                      <a:moveTo>
                        <a:pt x="15452" y="16549"/>
                      </a:moveTo>
                      <a:lnTo>
                        <a:pt x="178844" y="16549"/>
                      </a:lnTo>
                      <a:lnTo>
                        <a:pt x="178844" y="57373"/>
                      </a:lnTo>
                      <a:lnTo>
                        <a:pt x="15452" y="57373"/>
                      </a:lnTo>
                      <a:lnTo>
                        <a:pt x="15452" y="16549"/>
                      </a:lnTo>
                      <a:close/>
                    </a:path>
                  </a:pathLst>
                </a:custGeom>
                <a:solidFill>
                  <a:srgbClr val="2D5967"/>
                </a:solidFill>
                <a:ln w="6417"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FAC30590-53BB-402A-A81B-2AA5D9EC2E2A}"/>
                    </a:ext>
                  </a:extLst>
                </p:cNvPr>
                <p:cNvSpPr/>
                <p:nvPr/>
              </p:nvSpPr>
              <p:spPr>
                <a:xfrm>
                  <a:off x="4125028" y="4015408"/>
                  <a:ext cx="15451" cy="15458"/>
                </a:xfrm>
                <a:custGeom>
                  <a:avLst/>
                  <a:gdLst>
                    <a:gd name="connsiteX0" fmla="*/ 7726 w 15451"/>
                    <a:gd name="connsiteY0" fmla="*/ 15458 h 15458"/>
                    <a:gd name="connsiteX1" fmla="*/ 15452 w 15451"/>
                    <a:gd name="connsiteY1" fmla="*/ 7732 h 15458"/>
                    <a:gd name="connsiteX2" fmla="*/ 7726 w 15451"/>
                    <a:gd name="connsiteY2" fmla="*/ 0 h 15458"/>
                    <a:gd name="connsiteX3" fmla="*/ 0 w 15451"/>
                    <a:gd name="connsiteY3" fmla="*/ 7732 h 15458"/>
                    <a:gd name="connsiteX4" fmla="*/ 7726 w 15451"/>
                    <a:gd name="connsiteY4" fmla="*/ 15458 h 15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1" h="15458">
                      <a:moveTo>
                        <a:pt x="7726" y="15458"/>
                      </a:moveTo>
                      <a:cubicBezTo>
                        <a:pt x="11993" y="15458"/>
                        <a:pt x="15452" y="12000"/>
                        <a:pt x="15452" y="7732"/>
                      </a:cubicBezTo>
                      <a:cubicBezTo>
                        <a:pt x="15452" y="3465"/>
                        <a:pt x="11993" y="0"/>
                        <a:pt x="7726" y="0"/>
                      </a:cubicBezTo>
                      <a:cubicBezTo>
                        <a:pt x="3459" y="0"/>
                        <a:pt x="0" y="3465"/>
                        <a:pt x="0" y="7732"/>
                      </a:cubicBezTo>
                      <a:cubicBezTo>
                        <a:pt x="0" y="12000"/>
                        <a:pt x="3459" y="15458"/>
                        <a:pt x="7726" y="15458"/>
                      </a:cubicBezTo>
                      <a:close/>
                    </a:path>
                  </a:pathLst>
                </a:custGeom>
                <a:solidFill>
                  <a:srgbClr val="2D5967"/>
                </a:solidFill>
                <a:ln w="6417"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21F03F60-2031-479D-82D7-A18CCFDCF335}"/>
                    </a:ext>
                  </a:extLst>
                </p:cNvPr>
                <p:cNvSpPr/>
                <p:nvPr/>
              </p:nvSpPr>
              <p:spPr>
                <a:xfrm>
                  <a:off x="3973783" y="4071697"/>
                  <a:ext cx="196502" cy="73928"/>
                </a:xfrm>
                <a:custGeom>
                  <a:avLst/>
                  <a:gdLst>
                    <a:gd name="connsiteX0" fmla="*/ 0 w 196502"/>
                    <a:gd name="connsiteY0" fmla="*/ 73928 h 73928"/>
                    <a:gd name="connsiteX1" fmla="*/ 196503 w 196502"/>
                    <a:gd name="connsiteY1" fmla="*/ 73928 h 73928"/>
                    <a:gd name="connsiteX2" fmla="*/ 196503 w 196502"/>
                    <a:gd name="connsiteY2" fmla="*/ 0 h 73928"/>
                    <a:gd name="connsiteX3" fmla="*/ 0 w 196502"/>
                    <a:gd name="connsiteY3" fmla="*/ 0 h 73928"/>
                    <a:gd name="connsiteX4" fmla="*/ 0 w 196502"/>
                    <a:gd name="connsiteY4" fmla="*/ 73928 h 73928"/>
                    <a:gd name="connsiteX5" fmla="*/ 15452 w 196502"/>
                    <a:gd name="connsiteY5" fmla="*/ 16556 h 73928"/>
                    <a:gd name="connsiteX6" fmla="*/ 178844 w 196502"/>
                    <a:gd name="connsiteY6" fmla="*/ 16556 h 73928"/>
                    <a:gd name="connsiteX7" fmla="*/ 178844 w 196502"/>
                    <a:gd name="connsiteY7" fmla="*/ 57380 h 73928"/>
                    <a:gd name="connsiteX8" fmla="*/ 15452 w 196502"/>
                    <a:gd name="connsiteY8" fmla="*/ 57380 h 73928"/>
                    <a:gd name="connsiteX9" fmla="*/ 15452 w 196502"/>
                    <a:gd name="connsiteY9" fmla="*/ 16556 h 7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502" h="73928">
                      <a:moveTo>
                        <a:pt x="0" y="73928"/>
                      </a:moveTo>
                      <a:lnTo>
                        <a:pt x="196503" y="73928"/>
                      </a:lnTo>
                      <a:lnTo>
                        <a:pt x="196503" y="0"/>
                      </a:lnTo>
                      <a:lnTo>
                        <a:pt x="0" y="0"/>
                      </a:lnTo>
                      <a:lnTo>
                        <a:pt x="0" y="73928"/>
                      </a:lnTo>
                      <a:close/>
                      <a:moveTo>
                        <a:pt x="15452" y="16556"/>
                      </a:moveTo>
                      <a:lnTo>
                        <a:pt x="178844" y="16556"/>
                      </a:lnTo>
                      <a:lnTo>
                        <a:pt x="178844" y="57380"/>
                      </a:lnTo>
                      <a:lnTo>
                        <a:pt x="15452" y="57380"/>
                      </a:lnTo>
                      <a:lnTo>
                        <a:pt x="15452" y="16556"/>
                      </a:lnTo>
                      <a:close/>
                    </a:path>
                  </a:pathLst>
                </a:custGeom>
                <a:solidFill>
                  <a:srgbClr val="2D5967"/>
                </a:solidFill>
                <a:ln w="6417"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D19E6579-8408-4892-A12D-6A77D0173C95}"/>
                    </a:ext>
                  </a:extLst>
                </p:cNvPr>
                <p:cNvSpPr/>
                <p:nvPr/>
              </p:nvSpPr>
              <p:spPr>
                <a:xfrm>
                  <a:off x="4125028" y="4101484"/>
                  <a:ext cx="15451" cy="15451"/>
                </a:xfrm>
                <a:custGeom>
                  <a:avLst/>
                  <a:gdLst>
                    <a:gd name="connsiteX0" fmla="*/ 7726 w 15451"/>
                    <a:gd name="connsiteY0" fmla="*/ 15452 h 15451"/>
                    <a:gd name="connsiteX1" fmla="*/ 15452 w 15451"/>
                    <a:gd name="connsiteY1" fmla="*/ 7726 h 15451"/>
                    <a:gd name="connsiteX2" fmla="*/ 7726 w 15451"/>
                    <a:gd name="connsiteY2" fmla="*/ 0 h 15451"/>
                    <a:gd name="connsiteX3" fmla="*/ 0 w 15451"/>
                    <a:gd name="connsiteY3" fmla="*/ 7726 h 15451"/>
                    <a:gd name="connsiteX4" fmla="*/ 7726 w 15451"/>
                    <a:gd name="connsiteY4" fmla="*/ 15452 h 15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1" h="15451">
                      <a:moveTo>
                        <a:pt x="7726" y="15452"/>
                      </a:moveTo>
                      <a:cubicBezTo>
                        <a:pt x="11993" y="15452"/>
                        <a:pt x="15452" y="11993"/>
                        <a:pt x="15452" y="7726"/>
                      </a:cubicBezTo>
                      <a:cubicBezTo>
                        <a:pt x="15452" y="3459"/>
                        <a:pt x="11993" y="0"/>
                        <a:pt x="7726" y="0"/>
                      </a:cubicBezTo>
                      <a:cubicBezTo>
                        <a:pt x="3459" y="0"/>
                        <a:pt x="0" y="3459"/>
                        <a:pt x="0" y="7726"/>
                      </a:cubicBezTo>
                      <a:cubicBezTo>
                        <a:pt x="0" y="11993"/>
                        <a:pt x="3459" y="15452"/>
                        <a:pt x="7726" y="15452"/>
                      </a:cubicBezTo>
                      <a:close/>
                    </a:path>
                  </a:pathLst>
                </a:custGeom>
                <a:solidFill>
                  <a:srgbClr val="2D5967"/>
                </a:solidFill>
                <a:ln w="6417"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30C1C890-8B4D-4C3E-BE68-4E475A84BC8B}"/>
                    </a:ext>
                  </a:extLst>
                </p:cNvPr>
                <p:cNvSpPr/>
                <p:nvPr/>
              </p:nvSpPr>
              <p:spPr>
                <a:xfrm>
                  <a:off x="3825849" y="3759428"/>
                  <a:ext cx="108194" cy="441369"/>
                </a:xfrm>
                <a:custGeom>
                  <a:avLst/>
                  <a:gdLst>
                    <a:gd name="connsiteX0" fmla="*/ 87218 w 108194"/>
                    <a:gd name="connsiteY0" fmla="*/ 0 h 441369"/>
                    <a:gd name="connsiteX1" fmla="*/ 87218 w 108194"/>
                    <a:gd name="connsiteY1" fmla="*/ 0 h 441369"/>
                    <a:gd name="connsiteX2" fmla="*/ 47472 w 108194"/>
                    <a:gd name="connsiteY2" fmla="*/ 13238 h 441369"/>
                    <a:gd name="connsiteX3" fmla="*/ 36435 w 108194"/>
                    <a:gd name="connsiteY3" fmla="*/ 57380 h 441369"/>
                    <a:gd name="connsiteX4" fmla="*/ 36435 w 108194"/>
                    <a:gd name="connsiteY4" fmla="*/ 187584 h 441369"/>
                    <a:gd name="connsiteX5" fmla="*/ 0 w 108194"/>
                    <a:gd name="connsiteY5" fmla="*/ 215170 h 441369"/>
                    <a:gd name="connsiteX6" fmla="*/ 0 w 108194"/>
                    <a:gd name="connsiteY6" fmla="*/ 225096 h 441369"/>
                    <a:gd name="connsiteX7" fmla="*/ 35331 w 108194"/>
                    <a:gd name="connsiteY7" fmla="*/ 253786 h 441369"/>
                    <a:gd name="connsiteX8" fmla="*/ 35331 w 108194"/>
                    <a:gd name="connsiteY8" fmla="*/ 383990 h 441369"/>
                    <a:gd name="connsiteX9" fmla="*/ 46368 w 108194"/>
                    <a:gd name="connsiteY9" fmla="*/ 428125 h 441369"/>
                    <a:gd name="connsiteX10" fmla="*/ 86114 w 108194"/>
                    <a:gd name="connsiteY10" fmla="*/ 441370 h 441369"/>
                    <a:gd name="connsiteX11" fmla="*/ 87218 w 108194"/>
                    <a:gd name="connsiteY11" fmla="*/ 441370 h 441369"/>
                    <a:gd name="connsiteX12" fmla="*/ 88322 w 108194"/>
                    <a:gd name="connsiteY12" fmla="*/ 441370 h 441369"/>
                    <a:gd name="connsiteX13" fmla="*/ 108195 w 108194"/>
                    <a:gd name="connsiteY13" fmla="*/ 440266 h 441369"/>
                    <a:gd name="connsiteX14" fmla="*/ 108195 w 108194"/>
                    <a:gd name="connsiteY14" fmla="*/ 425924 h 441369"/>
                    <a:gd name="connsiteX15" fmla="*/ 105981 w 108194"/>
                    <a:gd name="connsiteY15" fmla="*/ 425924 h 441369"/>
                    <a:gd name="connsiteX16" fmla="*/ 96047 w 108194"/>
                    <a:gd name="connsiteY16" fmla="*/ 427028 h 441369"/>
                    <a:gd name="connsiteX17" fmla="*/ 88322 w 108194"/>
                    <a:gd name="connsiteY17" fmla="*/ 427028 h 441369"/>
                    <a:gd name="connsiteX18" fmla="*/ 62930 w 108194"/>
                    <a:gd name="connsiteY18" fmla="*/ 419302 h 441369"/>
                    <a:gd name="connsiteX19" fmla="*/ 54094 w 108194"/>
                    <a:gd name="connsiteY19" fmla="*/ 386198 h 441369"/>
                    <a:gd name="connsiteX20" fmla="*/ 54094 w 108194"/>
                    <a:gd name="connsiteY20" fmla="*/ 247164 h 441369"/>
                    <a:gd name="connsiteX21" fmla="*/ 18770 w 108194"/>
                    <a:gd name="connsiteY21" fmla="*/ 220682 h 441369"/>
                    <a:gd name="connsiteX22" fmla="*/ 55204 w 108194"/>
                    <a:gd name="connsiteY22" fmla="*/ 194199 h 441369"/>
                    <a:gd name="connsiteX23" fmla="*/ 55204 w 108194"/>
                    <a:gd name="connsiteY23" fmla="*/ 56276 h 441369"/>
                    <a:gd name="connsiteX24" fmla="*/ 64034 w 108194"/>
                    <a:gd name="connsiteY24" fmla="*/ 23171 h 441369"/>
                    <a:gd name="connsiteX25" fmla="*/ 88322 w 108194"/>
                    <a:gd name="connsiteY25" fmla="*/ 14342 h 441369"/>
                    <a:gd name="connsiteX26" fmla="*/ 96047 w 108194"/>
                    <a:gd name="connsiteY26" fmla="*/ 14342 h 441369"/>
                    <a:gd name="connsiteX27" fmla="*/ 105981 w 108194"/>
                    <a:gd name="connsiteY27" fmla="*/ 15445 h 441369"/>
                    <a:gd name="connsiteX28" fmla="*/ 108195 w 108194"/>
                    <a:gd name="connsiteY28" fmla="*/ 15445 h 441369"/>
                    <a:gd name="connsiteX29" fmla="*/ 108195 w 108194"/>
                    <a:gd name="connsiteY29" fmla="*/ 1104 h 441369"/>
                    <a:gd name="connsiteX30" fmla="*/ 88322 w 108194"/>
                    <a:gd name="connsiteY30" fmla="*/ 0 h 441369"/>
                    <a:gd name="connsiteX31" fmla="*/ 87218 w 108194"/>
                    <a:gd name="connsiteY31" fmla="*/ 0 h 441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8194" h="441369">
                      <a:moveTo>
                        <a:pt x="87218" y="0"/>
                      </a:moveTo>
                      <a:cubicBezTo>
                        <a:pt x="87218" y="0"/>
                        <a:pt x="86114" y="0"/>
                        <a:pt x="87218" y="0"/>
                      </a:cubicBezTo>
                      <a:cubicBezTo>
                        <a:pt x="67345" y="0"/>
                        <a:pt x="55204" y="4415"/>
                        <a:pt x="47472" y="13238"/>
                      </a:cubicBezTo>
                      <a:cubicBezTo>
                        <a:pt x="39746" y="22068"/>
                        <a:pt x="36435" y="36409"/>
                        <a:pt x="36435" y="57380"/>
                      </a:cubicBezTo>
                      <a:lnTo>
                        <a:pt x="36435" y="187584"/>
                      </a:lnTo>
                      <a:lnTo>
                        <a:pt x="0" y="215170"/>
                      </a:lnTo>
                      <a:lnTo>
                        <a:pt x="0" y="225096"/>
                      </a:lnTo>
                      <a:lnTo>
                        <a:pt x="35331" y="253786"/>
                      </a:lnTo>
                      <a:lnTo>
                        <a:pt x="35331" y="383990"/>
                      </a:lnTo>
                      <a:cubicBezTo>
                        <a:pt x="35331" y="404954"/>
                        <a:pt x="38642" y="419302"/>
                        <a:pt x="46368" y="428125"/>
                      </a:cubicBezTo>
                      <a:cubicBezTo>
                        <a:pt x="55204" y="436955"/>
                        <a:pt x="67345" y="441370"/>
                        <a:pt x="86114" y="441370"/>
                      </a:cubicBezTo>
                      <a:lnTo>
                        <a:pt x="87218" y="441370"/>
                      </a:lnTo>
                      <a:lnTo>
                        <a:pt x="88322" y="441370"/>
                      </a:lnTo>
                      <a:cubicBezTo>
                        <a:pt x="94944" y="441370"/>
                        <a:pt x="101566" y="441370"/>
                        <a:pt x="108195" y="440266"/>
                      </a:cubicBezTo>
                      <a:lnTo>
                        <a:pt x="108195" y="425924"/>
                      </a:lnTo>
                      <a:cubicBezTo>
                        <a:pt x="107091" y="425924"/>
                        <a:pt x="107091" y="425924"/>
                        <a:pt x="105981" y="425924"/>
                      </a:cubicBezTo>
                      <a:cubicBezTo>
                        <a:pt x="102669" y="425924"/>
                        <a:pt x="99358" y="425924"/>
                        <a:pt x="96047" y="427028"/>
                      </a:cubicBezTo>
                      <a:cubicBezTo>
                        <a:pt x="92736" y="427028"/>
                        <a:pt x="90529" y="427028"/>
                        <a:pt x="88322" y="427028"/>
                      </a:cubicBezTo>
                      <a:cubicBezTo>
                        <a:pt x="77278" y="427028"/>
                        <a:pt x="68449" y="424821"/>
                        <a:pt x="62930" y="419302"/>
                      </a:cubicBezTo>
                      <a:cubicBezTo>
                        <a:pt x="57412" y="413784"/>
                        <a:pt x="54094" y="402747"/>
                        <a:pt x="54094" y="386198"/>
                      </a:cubicBezTo>
                      <a:lnTo>
                        <a:pt x="54094" y="247164"/>
                      </a:lnTo>
                      <a:lnTo>
                        <a:pt x="18770" y="220682"/>
                      </a:lnTo>
                      <a:lnTo>
                        <a:pt x="55204" y="194199"/>
                      </a:lnTo>
                      <a:lnTo>
                        <a:pt x="55204" y="56276"/>
                      </a:lnTo>
                      <a:cubicBezTo>
                        <a:pt x="55204" y="39720"/>
                        <a:pt x="58515" y="27586"/>
                        <a:pt x="64034" y="23171"/>
                      </a:cubicBezTo>
                      <a:cubicBezTo>
                        <a:pt x="69552" y="17653"/>
                        <a:pt x="77278" y="14342"/>
                        <a:pt x="88322" y="14342"/>
                      </a:cubicBezTo>
                      <a:cubicBezTo>
                        <a:pt x="90529" y="14342"/>
                        <a:pt x="92736" y="14342"/>
                        <a:pt x="96047" y="14342"/>
                      </a:cubicBezTo>
                      <a:cubicBezTo>
                        <a:pt x="99358" y="14342"/>
                        <a:pt x="102669" y="14342"/>
                        <a:pt x="105981" y="15445"/>
                      </a:cubicBezTo>
                      <a:cubicBezTo>
                        <a:pt x="107091" y="15445"/>
                        <a:pt x="107091" y="15445"/>
                        <a:pt x="108195" y="15445"/>
                      </a:cubicBezTo>
                      <a:lnTo>
                        <a:pt x="108195" y="1104"/>
                      </a:lnTo>
                      <a:cubicBezTo>
                        <a:pt x="100462" y="0"/>
                        <a:pt x="93840" y="0"/>
                        <a:pt x="88322" y="0"/>
                      </a:cubicBezTo>
                      <a:cubicBezTo>
                        <a:pt x="87218" y="0"/>
                        <a:pt x="87218" y="0"/>
                        <a:pt x="87218" y="0"/>
                      </a:cubicBezTo>
                      <a:close/>
                    </a:path>
                  </a:pathLst>
                </a:custGeom>
                <a:solidFill>
                  <a:srgbClr val="2D5967"/>
                </a:solidFill>
                <a:ln w="6417"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1461EFEB-C0BB-4721-9F97-6B911D0C8F1E}"/>
                    </a:ext>
                  </a:extLst>
                </p:cNvPr>
                <p:cNvSpPr/>
                <p:nvPr/>
              </p:nvSpPr>
              <p:spPr>
                <a:xfrm>
                  <a:off x="4211136" y="3759428"/>
                  <a:ext cx="104883" cy="439162"/>
                </a:xfrm>
                <a:custGeom>
                  <a:avLst/>
                  <a:gdLst>
                    <a:gd name="connsiteX0" fmla="*/ 69552 w 104883"/>
                    <a:gd name="connsiteY0" fmla="*/ 187584 h 439162"/>
                    <a:gd name="connsiteX1" fmla="*/ 69552 w 104883"/>
                    <a:gd name="connsiteY1" fmla="*/ 57380 h 439162"/>
                    <a:gd name="connsiteX2" fmla="*/ 58515 w 104883"/>
                    <a:gd name="connsiteY2" fmla="*/ 13238 h 439162"/>
                    <a:gd name="connsiteX3" fmla="*/ 19873 w 104883"/>
                    <a:gd name="connsiteY3" fmla="*/ 0 h 439162"/>
                    <a:gd name="connsiteX4" fmla="*/ 0 w 104883"/>
                    <a:gd name="connsiteY4" fmla="*/ 1104 h 439162"/>
                    <a:gd name="connsiteX5" fmla="*/ 0 w 104883"/>
                    <a:gd name="connsiteY5" fmla="*/ 15445 h 439162"/>
                    <a:gd name="connsiteX6" fmla="*/ 9940 w 104883"/>
                    <a:gd name="connsiteY6" fmla="*/ 14342 h 439162"/>
                    <a:gd name="connsiteX7" fmla="*/ 18769 w 104883"/>
                    <a:gd name="connsiteY7" fmla="*/ 14342 h 439162"/>
                    <a:gd name="connsiteX8" fmla="*/ 44161 w 104883"/>
                    <a:gd name="connsiteY8" fmla="*/ 22068 h 439162"/>
                    <a:gd name="connsiteX9" fmla="*/ 52990 w 104883"/>
                    <a:gd name="connsiteY9" fmla="*/ 55172 h 439162"/>
                    <a:gd name="connsiteX10" fmla="*/ 52990 w 104883"/>
                    <a:gd name="connsiteY10" fmla="*/ 193096 h 439162"/>
                    <a:gd name="connsiteX11" fmla="*/ 88321 w 104883"/>
                    <a:gd name="connsiteY11" fmla="*/ 219578 h 439162"/>
                    <a:gd name="connsiteX12" fmla="*/ 52990 w 104883"/>
                    <a:gd name="connsiteY12" fmla="*/ 246060 h 439162"/>
                    <a:gd name="connsiteX13" fmla="*/ 52990 w 104883"/>
                    <a:gd name="connsiteY13" fmla="*/ 383990 h 439162"/>
                    <a:gd name="connsiteX14" fmla="*/ 44161 w 104883"/>
                    <a:gd name="connsiteY14" fmla="*/ 417095 h 439162"/>
                    <a:gd name="connsiteX15" fmla="*/ 18769 w 104883"/>
                    <a:gd name="connsiteY15" fmla="*/ 424821 h 439162"/>
                    <a:gd name="connsiteX16" fmla="*/ 9940 w 104883"/>
                    <a:gd name="connsiteY16" fmla="*/ 424821 h 439162"/>
                    <a:gd name="connsiteX17" fmla="*/ 0 w 104883"/>
                    <a:gd name="connsiteY17" fmla="*/ 423717 h 439162"/>
                    <a:gd name="connsiteX18" fmla="*/ 0 w 104883"/>
                    <a:gd name="connsiteY18" fmla="*/ 438059 h 439162"/>
                    <a:gd name="connsiteX19" fmla="*/ 19873 w 104883"/>
                    <a:gd name="connsiteY19" fmla="*/ 439162 h 439162"/>
                    <a:gd name="connsiteX20" fmla="*/ 58515 w 104883"/>
                    <a:gd name="connsiteY20" fmla="*/ 425924 h 439162"/>
                    <a:gd name="connsiteX21" fmla="*/ 69552 w 104883"/>
                    <a:gd name="connsiteY21" fmla="*/ 381783 h 439162"/>
                    <a:gd name="connsiteX22" fmla="*/ 69552 w 104883"/>
                    <a:gd name="connsiteY22" fmla="*/ 253786 h 439162"/>
                    <a:gd name="connsiteX23" fmla="*/ 104883 w 104883"/>
                    <a:gd name="connsiteY23" fmla="*/ 226200 h 439162"/>
                    <a:gd name="connsiteX24" fmla="*/ 104883 w 104883"/>
                    <a:gd name="connsiteY24" fmla="*/ 216273 h 439162"/>
                    <a:gd name="connsiteX25" fmla="*/ 69552 w 104883"/>
                    <a:gd name="connsiteY25" fmla="*/ 187584 h 43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883" h="439162">
                      <a:moveTo>
                        <a:pt x="69552" y="187584"/>
                      </a:moveTo>
                      <a:lnTo>
                        <a:pt x="69552" y="57380"/>
                      </a:lnTo>
                      <a:cubicBezTo>
                        <a:pt x="69552" y="36416"/>
                        <a:pt x="66241" y="22068"/>
                        <a:pt x="58515" y="13238"/>
                      </a:cubicBezTo>
                      <a:cubicBezTo>
                        <a:pt x="50783" y="4415"/>
                        <a:pt x="37538" y="0"/>
                        <a:pt x="19873" y="0"/>
                      </a:cubicBezTo>
                      <a:cubicBezTo>
                        <a:pt x="14354" y="0"/>
                        <a:pt x="6629" y="0"/>
                        <a:pt x="0" y="1104"/>
                      </a:cubicBezTo>
                      <a:lnTo>
                        <a:pt x="0" y="15445"/>
                      </a:lnTo>
                      <a:cubicBezTo>
                        <a:pt x="3318" y="15445"/>
                        <a:pt x="6629" y="15445"/>
                        <a:pt x="9940" y="14342"/>
                      </a:cubicBezTo>
                      <a:cubicBezTo>
                        <a:pt x="13251" y="14342"/>
                        <a:pt x="16562" y="14342"/>
                        <a:pt x="18769" y="14342"/>
                      </a:cubicBezTo>
                      <a:cubicBezTo>
                        <a:pt x="29813" y="14342"/>
                        <a:pt x="38642" y="16549"/>
                        <a:pt x="44161" y="22068"/>
                      </a:cubicBezTo>
                      <a:cubicBezTo>
                        <a:pt x="49679" y="27586"/>
                        <a:pt x="52990" y="38617"/>
                        <a:pt x="52990" y="55172"/>
                      </a:cubicBezTo>
                      <a:lnTo>
                        <a:pt x="52990" y="193096"/>
                      </a:lnTo>
                      <a:lnTo>
                        <a:pt x="88321" y="219578"/>
                      </a:lnTo>
                      <a:lnTo>
                        <a:pt x="52990" y="246060"/>
                      </a:lnTo>
                      <a:lnTo>
                        <a:pt x="52990" y="383990"/>
                      </a:lnTo>
                      <a:cubicBezTo>
                        <a:pt x="52990" y="400546"/>
                        <a:pt x="49679" y="411576"/>
                        <a:pt x="44161" y="417095"/>
                      </a:cubicBezTo>
                      <a:cubicBezTo>
                        <a:pt x="38642" y="422613"/>
                        <a:pt x="29813" y="424821"/>
                        <a:pt x="18769" y="424821"/>
                      </a:cubicBezTo>
                      <a:cubicBezTo>
                        <a:pt x="16562" y="424821"/>
                        <a:pt x="13251" y="424821"/>
                        <a:pt x="9940" y="424821"/>
                      </a:cubicBezTo>
                      <a:cubicBezTo>
                        <a:pt x="6629" y="424821"/>
                        <a:pt x="3318" y="424821"/>
                        <a:pt x="0" y="423717"/>
                      </a:cubicBezTo>
                      <a:lnTo>
                        <a:pt x="0" y="438059"/>
                      </a:lnTo>
                      <a:cubicBezTo>
                        <a:pt x="7732" y="439162"/>
                        <a:pt x="14354" y="439162"/>
                        <a:pt x="19873" y="439162"/>
                      </a:cubicBezTo>
                      <a:cubicBezTo>
                        <a:pt x="38642" y="439162"/>
                        <a:pt x="50783" y="434747"/>
                        <a:pt x="58515" y="425924"/>
                      </a:cubicBezTo>
                      <a:cubicBezTo>
                        <a:pt x="66241" y="417095"/>
                        <a:pt x="69552" y="402747"/>
                        <a:pt x="69552" y="381783"/>
                      </a:cubicBezTo>
                      <a:lnTo>
                        <a:pt x="69552" y="253786"/>
                      </a:lnTo>
                      <a:lnTo>
                        <a:pt x="104883" y="226200"/>
                      </a:lnTo>
                      <a:lnTo>
                        <a:pt x="104883" y="216273"/>
                      </a:lnTo>
                      <a:lnTo>
                        <a:pt x="69552" y="187584"/>
                      </a:lnTo>
                      <a:close/>
                    </a:path>
                  </a:pathLst>
                </a:custGeom>
                <a:solidFill>
                  <a:srgbClr val="2D5967"/>
                </a:solidFill>
                <a:ln w="6417" cap="flat">
                  <a:noFill/>
                  <a:prstDash val="solid"/>
                  <a:miter/>
                </a:ln>
              </p:spPr>
              <p:txBody>
                <a:bodyPr rtlCol="0" anchor="ctr"/>
                <a:lstStyle/>
                <a:p>
                  <a:endParaRPr lang="en-US"/>
                </a:p>
              </p:txBody>
            </p:sp>
          </p:grpSp>
        </p:grpSp>
        <p:grpSp>
          <p:nvGrpSpPr>
            <p:cNvPr id="576" name="Graphic 3">
              <a:extLst>
                <a:ext uri="{FF2B5EF4-FFF2-40B4-BE49-F238E27FC236}">
                  <a16:creationId xmlns:a16="http://schemas.microsoft.com/office/drawing/2014/main" id="{0FF9B678-721A-43D1-A0A6-EA182C6DEA04}"/>
                </a:ext>
              </a:extLst>
            </p:cNvPr>
            <p:cNvGrpSpPr/>
            <p:nvPr/>
          </p:nvGrpSpPr>
          <p:grpSpPr>
            <a:xfrm>
              <a:off x="3858273" y="4217090"/>
              <a:ext cx="429928" cy="237423"/>
              <a:chOff x="3858273" y="4217090"/>
              <a:chExt cx="429928" cy="237423"/>
            </a:xfrm>
            <a:solidFill>
              <a:srgbClr val="000000"/>
            </a:solidFill>
          </p:grpSpPr>
          <p:sp>
            <p:nvSpPr>
              <p:cNvPr id="577" name="TextBox 576">
                <a:extLst>
                  <a:ext uri="{FF2B5EF4-FFF2-40B4-BE49-F238E27FC236}">
                    <a16:creationId xmlns:a16="http://schemas.microsoft.com/office/drawing/2014/main" id="{1B3F1005-EA45-443E-B133-F4B3504D2E20}"/>
                  </a:ext>
                </a:extLst>
              </p:cNvPr>
              <p:cNvSpPr txBox="1"/>
              <p:nvPr/>
            </p:nvSpPr>
            <p:spPr>
              <a:xfrm>
                <a:off x="3766833" y="4171370"/>
                <a:ext cx="61280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Resource</a:t>
                </a:r>
              </a:p>
            </p:txBody>
          </p:sp>
          <p:sp>
            <p:nvSpPr>
              <p:cNvPr id="578" name="TextBox 577">
                <a:extLst>
                  <a:ext uri="{FF2B5EF4-FFF2-40B4-BE49-F238E27FC236}">
                    <a16:creationId xmlns:a16="http://schemas.microsoft.com/office/drawing/2014/main" id="{4D40045E-2082-4B01-8B25-D43695EB72D7}"/>
                  </a:ext>
                </a:extLst>
              </p:cNvPr>
              <p:cNvSpPr txBox="1"/>
              <p:nvPr/>
            </p:nvSpPr>
            <p:spPr>
              <a:xfrm>
                <a:off x="3772705" y="4274039"/>
                <a:ext cx="60639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Manager</a:t>
                </a:r>
              </a:p>
            </p:txBody>
          </p:sp>
        </p:grpSp>
      </p:grpSp>
      <p:grpSp>
        <p:nvGrpSpPr>
          <p:cNvPr id="579" name="Graphic 3">
            <a:extLst>
              <a:ext uri="{FF2B5EF4-FFF2-40B4-BE49-F238E27FC236}">
                <a16:creationId xmlns:a16="http://schemas.microsoft.com/office/drawing/2014/main" id="{3F66CC20-0625-438C-9E44-6D6E3E654B53}"/>
              </a:ext>
            </a:extLst>
          </p:cNvPr>
          <p:cNvGrpSpPr/>
          <p:nvPr/>
        </p:nvGrpSpPr>
        <p:grpSpPr>
          <a:xfrm>
            <a:off x="4650304" y="3155381"/>
            <a:ext cx="660934" cy="492267"/>
            <a:chOff x="4650304" y="3859576"/>
            <a:chExt cx="660934" cy="492267"/>
          </a:xfrm>
        </p:grpSpPr>
        <p:grpSp>
          <p:nvGrpSpPr>
            <p:cNvPr id="580" name="Graphic 3">
              <a:extLst>
                <a:ext uri="{FF2B5EF4-FFF2-40B4-BE49-F238E27FC236}">
                  <a16:creationId xmlns:a16="http://schemas.microsoft.com/office/drawing/2014/main" id="{B8F46016-FFC8-4740-A293-F0B1E4C2F1C6}"/>
                </a:ext>
              </a:extLst>
            </p:cNvPr>
            <p:cNvGrpSpPr/>
            <p:nvPr/>
          </p:nvGrpSpPr>
          <p:grpSpPr>
            <a:xfrm>
              <a:off x="4722795" y="3859576"/>
              <a:ext cx="513347" cy="352868"/>
              <a:chOff x="4722795" y="3859576"/>
              <a:chExt cx="513347" cy="352868"/>
            </a:xfrm>
          </p:grpSpPr>
          <p:grpSp>
            <p:nvGrpSpPr>
              <p:cNvPr id="581" name="Graphic 3">
                <a:extLst>
                  <a:ext uri="{FF2B5EF4-FFF2-40B4-BE49-F238E27FC236}">
                    <a16:creationId xmlns:a16="http://schemas.microsoft.com/office/drawing/2014/main" id="{2E6AFC2F-FC8D-476B-8731-7D35DF37AD8C}"/>
                  </a:ext>
                </a:extLst>
              </p:cNvPr>
              <p:cNvGrpSpPr/>
              <p:nvPr/>
            </p:nvGrpSpPr>
            <p:grpSpPr>
              <a:xfrm>
                <a:off x="4722795" y="3859576"/>
                <a:ext cx="513347" cy="352868"/>
                <a:chOff x="4722795" y="3859576"/>
                <a:chExt cx="513347" cy="352868"/>
              </a:xfrm>
              <a:solidFill>
                <a:srgbClr val="FFFFFF"/>
              </a:solidFill>
            </p:grpSpPr>
            <p:sp>
              <p:nvSpPr>
                <p:cNvPr id="582" name="Freeform: Shape 581">
                  <a:extLst>
                    <a:ext uri="{FF2B5EF4-FFF2-40B4-BE49-F238E27FC236}">
                      <a16:creationId xmlns:a16="http://schemas.microsoft.com/office/drawing/2014/main" id="{CF4610E4-0AF7-45E3-938C-76B8AE6ECD5D}"/>
                    </a:ext>
                  </a:extLst>
                </p:cNvPr>
                <p:cNvSpPr/>
                <p:nvPr/>
              </p:nvSpPr>
              <p:spPr>
                <a:xfrm>
                  <a:off x="4727005" y="3863779"/>
                  <a:ext cx="504941" cy="344475"/>
                </a:xfrm>
                <a:custGeom>
                  <a:avLst/>
                  <a:gdLst>
                    <a:gd name="connsiteX0" fmla="*/ 350353 w 504941"/>
                    <a:gd name="connsiteY0" fmla="*/ 344475 h 344475"/>
                    <a:gd name="connsiteX1" fmla="*/ 350353 w 504941"/>
                    <a:gd name="connsiteY1" fmla="*/ 310870 h 344475"/>
                    <a:gd name="connsiteX2" fmla="*/ 64694 w 504941"/>
                    <a:gd name="connsiteY2" fmla="*/ 310870 h 344475"/>
                    <a:gd name="connsiteX3" fmla="*/ 64694 w 504941"/>
                    <a:gd name="connsiteY3" fmla="*/ 153754 h 344475"/>
                    <a:gd name="connsiteX4" fmla="*/ 0 w 504941"/>
                    <a:gd name="connsiteY4" fmla="*/ 77297 h 344475"/>
                    <a:gd name="connsiteX5" fmla="*/ 77297 w 504941"/>
                    <a:gd name="connsiteY5" fmla="*/ 0 h 344475"/>
                    <a:gd name="connsiteX6" fmla="*/ 145348 w 504941"/>
                    <a:gd name="connsiteY6" fmla="*/ 42011 h 344475"/>
                    <a:gd name="connsiteX7" fmla="*/ 440253 w 504941"/>
                    <a:gd name="connsiteY7" fmla="*/ 42011 h 344475"/>
                    <a:gd name="connsiteX8" fmla="*/ 440253 w 504941"/>
                    <a:gd name="connsiteY8" fmla="*/ 189881 h 344475"/>
                    <a:gd name="connsiteX9" fmla="*/ 504941 w 504941"/>
                    <a:gd name="connsiteY9" fmla="*/ 189881 h 344475"/>
                    <a:gd name="connsiteX10" fmla="*/ 504941 w 504941"/>
                    <a:gd name="connsiteY10" fmla="*/ 344475 h 344475"/>
                    <a:gd name="connsiteX11" fmla="*/ 350353 w 504941"/>
                    <a:gd name="connsiteY11" fmla="*/ 344475 h 34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4941" h="344475">
                      <a:moveTo>
                        <a:pt x="350353" y="344475"/>
                      </a:moveTo>
                      <a:lnTo>
                        <a:pt x="350353" y="310870"/>
                      </a:lnTo>
                      <a:lnTo>
                        <a:pt x="64694" y="310870"/>
                      </a:lnTo>
                      <a:lnTo>
                        <a:pt x="64694" y="153754"/>
                      </a:lnTo>
                      <a:cubicBezTo>
                        <a:pt x="27727" y="147876"/>
                        <a:pt x="0" y="115946"/>
                        <a:pt x="0" y="77297"/>
                      </a:cubicBezTo>
                      <a:cubicBezTo>
                        <a:pt x="0" y="34452"/>
                        <a:pt x="34445" y="0"/>
                        <a:pt x="77297" y="0"/>
                      </a:cubicBezTo>
                      <a:cubicBezTo>
                        <a:pt x="105859" y="0"/>
                        <a:pt x="132745" y="15965"/>
                        <a:pt x="145348" y="42011"/>
                      </a:cubicBezTo>
                      <a:lnTo>
                        <a:pt x="440253" y="42011"/>
                      </a:lnTo>
                      <a:lnTo>
                        <a:pt x="440253" y="189881"/>
                      </a:lnTo>
                      <a:lnTo>
                        <a:pt x="504941" y="189881"/>
                      </a:lnTo>
                      <a:lnTo>
                        <a:pt x="504941" y="344475"/>
                      </a:lnTo>
                      <a:lnTo>
                        <a:pt x="350353" y="344475"/>
                      </a:lnTo>
                      <a:close/>
                    </a:path>
                  </a:pathLst>
                </a:custGeom>
                <a:solidFill>
                  <a:srgbClr val="FFFFFF"/>
                </a:solidFill>
                <a:ln w="6417"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CDBDC38C-D6EB-4A7D-B715-A6266C2885E2}"/>
                    </a:ext>
                  </a:extLst>
                </p:cNvPr>
                <p:cNvSpPr/>
                <p:nvPr/>
              </p:nvSpPr>
              <p:spPr>
                <a:xfrm>
                  <a:off x="4722795" y="3859576"/>
                  <a:ext cx="513347" cy="352868"/>
                </a:xfrm>
                <a:custGeom>
                  <a:avLst/>
                  <a:gdLst>
                    <a:gd name="connsiteX0" fmla="*/ 81494 w 513347"/>
                    <a:gd name="connsiteY0" fmla="*/ 8400 h 352868"/>
                    <a:gd name="connsiteX1" fmla="*/ 147029 w 513347"/>
                    <a:gd name="connsiteY1" fmla="*/ 50411 h 352868"/>
                    <a:gd name="connsiteX2" fmla="*/ 440253 w 513347"/>
                    <a:gd name="connsiteY2" fmla="*/ 50411 h 352868"/>
                    <a:gd name="connsiteX3" fmla="*/ 440253 w 513347"/>
                    <a:gd name="connsiteY3" fmla="*/ 198280 h 352868"/>
                    <a:gd name="connsiteX4" fmla="*/ 504948 w 513347"/>
                    <a:gd name="connsiteY4" fmla="*/ 198280 h 352868"/>
                    <a:gd name="connsiteX5" fmla="*/ 504948 w 513347"/>
                    <a:gd name="connsiteY5" fmla="*/ 344469 h 352868"/>
                    <a:gd name="connsiteX6" fmla="*/ 358753 w 513347"/>
                    <a:gd name="connsiteY6" fmla="*/ 344469 h 352868"/>
                    <a:gd name="connsiteX7" fmla="*/ 358753 w 513347"/>
                    <a:gd name="connsiteY7" fmla="*/ 310864 h 352868"/>
                    <a:gd name="connsiteX8" fmla="*/ 73094 w 513347"/>
                    <a:gd name="connsiteY8" fmla="*/ 310864 h 352868"/>
                    <a:gd name="connsiteX9" fmla="*/ 73094 w 513347"/>
                    <a:gd name="connsiteY9" fmla="*/ 153747 h 352868"/>
                    <a:gd name="connsiteX10" fmla="*/ 8400 w 513347"/>
                    <a:gd name="connsiteY10" fmla="*/ 81494 h 352868"/>
                    <a:gd name="connsiteX11" fmla="*/ 81494 w 513347"/>
                    <a:gd name="connsiteY11" fmla="*/ 8400 h 352868"/>
                    <a:gd name="connsiteX12" fmla="*/ 81494 w 513347"/>
                    <a:gd name="connsiteY12" fmla="*/ 0 h 352868"/>
                    <a:gd name="connsiteX13" fmla="*/ 0 w 513347"/>
                    <a:gd name="connsiteY13" fmla="*/ 81494 h 352868"/>
                    <a:gd name="connsiteX14" fmla="*/ 64694 w 513347"/>
                    <a:gd name="connsiteY14" fmla="*/ 161313 h 352868"/>
                    <a:gd name="connsiteX15" fmla="*/ 64694 w 513347"/>
                    <a:gd name="connsiteY15" fmla="*/ 310864 h 352868"/>
                    <a:gd name="connsiteX16" fmla="*/ 64694 w 513347"/>
                    <a:gd name="connsiteY16" fmla="*/ 319264 h 352868"/>
                    <a:gd name="connsiteX17" fmla="*/ 73094 w 513347"/>
                    <a:gd name="connsiteY17" fmla="*/ 319264 h 352868"/>
                    <a:gd name="connsiteX18" fmla="*/ 350353 w 513347"/>
                    <a:gd name="connsiteY18" fmla="*/ 319264 h 352868"/>
                    <a:gd name="connsiteX19" fmla="*/ 350353 w 513347"/>
                    <a:gd name="connsiteY19" fmla="*/ 344469 h 352868"/>
                    <a:gd name="connsiteX20" fmla="*/ 350353 w 513347"/>
                    <a:gd name="connsiteY20" fmla="*/ 352869 h 352868"/>
                    <a:gd name="connsiteX21" fmla="*/ 358753 w 513347"/>
                    <a:gd name="connsiteY21" fmla="*/ 352869 h 352868"/>
                    <a:gd name="connsiteX22" fmla="*/ 504948 w 513347"/>
                    <a:gd name="connsiteY22" fmla="*/ 352869 h 352868"/>
                    <a:gd name="connsiteX23" fmla="*/ 513347 w 513347"/>
                    <a:gd name="connsiteY23" fmla="*/ 352869 h 352868"/>
                    <a:gd name="connsiteX24" fmla="*/ 513347 w 513347"/>
                    <a:gd name="connsiteY24" fmla="*/ 344469 h 352868"/>
                    <a:gd name="connsiteX25" fmla="*/ 513347 w 513347"/>
                    <a:gd name="connsiteY25" fmla="*/ 198280 h 352868"/>
                    <a:gd name="connsiteX26" fmla="*/ 513347 w 513347"/>
                    <a:gd name="connsiteY26" fmla="*/ 189874 h 352868"/>
                    <a:gd name="connsiteX27" fmla="*/ 504948 w 513347"/>
                    <a:gd name="connsiteY27" fmla="*/ 189874 h 352868"/>
                    <a:gd name="connsiteX28" fmla="*/ 448653 w 513347"/>
                    <a:gd name="connsiteY28" fmla="*/ 189874 h 352868"/>
                    <a:gd name="connsiteX29" fmla="*/ 448653 w 513347"/>
                    <a:gd name="connsiteY29" fmla="*/ 50411 h 352868"/>
                    <a:gd name="connsiteX30" fmla="*/ 448653 w 513347"/>
                    <a:gd name="connsiteY30" fmla="*/ 42005 h 352868"/>
                    <a:gd name="connsiteX31" fmla="*/ 440253 w 513347"/>
                    <a:gd name="connsiteY31" fmla="*/ 42005 h 352868"/>
                    <a:gd name="connsiteX32" fmla="*/ 152073 w 513347"/>
                    <a:gd name="connsiteY32" fmla="*/ 42005 h 352868"/>
                    <a:gd name="connsiteX33" fmla="*/ 81494 w 513347"/>
                    <a:gd name="connsiteY33" fmla="*/ 0 h 35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3347" h="352868">
                      <a:moveTo>
                        <a:pt x="81494" y="8400"/>
                      </a:moveTo>
                      <a:cubicBezTo>
                        <a:pt x="110902" y="8400"/>
                        <a:pt x="135267" y="25205"/>
                        <a:pt x="147029" y="50411"/>
                      </a:cubicBezTo>
                      <a:lnTo>
                        <a:pt x="440253" y="50411"/>
                      </a:lnTo>
                      <a:lnTo>
                        <a:pt x="440253" y="198280"/>
                      </a:lnTo>
                      <a:lnTo>
                        <a:pt x="504948" y="198280"/>
                      </a:lnTo>
                      <a:lnTo>
                        <a:pt x="504948" y="344469"/>
                      </a:lnTo>
                      <a:lnTo>
                        <a:pt x="358753" y="344469"/>
                      </a:lnTo>
                      <a:lnTo>
                        <a:pt x="358753" y="310864"/>
                      </a:lnTo>
                      <a:lnTo>
                        <a:pt x="73094" y="310864"/>
                      </a:lnTo>
                      <a:lnTo>
                        <a:pt x="73094" y="153747"/>
                      </a:lnTo>
                      <a:cubicBezTo>
                        <a:pt x="36967" y="149551"/>
                        <a:pt x="8400" y="118461"/>
                        <a:pt x="8400" y="81494"/>
                      </a:cubicBezTo>
                      <a:cubicBezTo>
                        <a:pt x="8400" y="41164"/>
                        <a:pt x="41171" y="8400"/>
                        <a:pt x="81494" y="8400"/>
                      </a:cubicBezTo>
                      <a:close/>
                      <a:moveTo>
                        <a:pt x="81494" y="0"/>
                      </a:moveTo>
                      <a:cubicBezTo>
                        <a:pt x="36127" y="0"/>
                        <a:pt x="0" y="36127"/>
                        <a:pt x="0" y="81494"/>
                      </a:cubicBezTo>
                      <a:cubicBezTo>
                        <a:pt x="0" y="120142"/>
                        <a:pt x="26887" y="153747"/>
                        <a:pt x="64694" y="161313"/>
                      </a:cubicBezTo>
                      <a:lnTo>
                        <a:pt x="64694" y="310864"/>
                      </a:lnTo>
                      <a:lnTo>
                        <a:pt x="64694" y="319264"/>
                      </a:lnTo>
                      <a:lnTo>
                        <a:pt x="73094" y="319264"/>
                      </a:lnTo>
                      <a:lnTo>
                        <a:pt x="350353" y="319264"/>
                      </a:lnTo>
                      <a:lnTo>
                        <a:pt x="350353" y="344469"/>
                      </a:lnTo>
                      <a:lnTo>
                        <a:pt x="350353" y="352869"/>
                      </a:lnTo>
                      <a:lnTo>
                        <a:pt x="358753" y="352869"/>
                      </a:lnTo>
                      <a:lnTo>
                        <a:pt x="504948" y="352869"/>
                      </a:lnTo>
                      <a:lnTo>
                        <a:pt x="513347" y="352869"/>
                      </a:lnTo>
                      <a:lnTo>
                        <a:pt x="513347" y="344469"/>
                      </a:lnTo>
                      <a:lnTo>
                        <a:pt x="513347" y="198280"/>
                      </a:lnTo>
                      <a:lnTo>
                        <a:pt x="513347" y="189874"/>
                      </a:lnTo>
                      <a:lnTo>
                        <a:pt x="504948" y="189874"/>
                      </a:lnTo>
                      <a:lnTo>
                        <a:pt x="448653" y="189874"/>
                      </a:lnTo>
                      <a:lnTo>
                        <a:pt x="448653" y="50411"/>
                      </a:lnTo>
                      <a:lnTo>
                        <a:pt x="448653" y="42005"/>
                      </a:lnTo>
                      <a:lnTo>
                        <a:pt x="440253" y="42005"/>
                      </a:lnTo>
                      <a:lnTo>
                        <a:pt x="152073" y="42005"/>
                      </a:lnTo>
                      <a:cubicBezTo>
                        <a:pt x="137789" y="15959"/>
                        <a:pt x="110902" y="0"/>
                        <a:pt x="81494" y="0"/>
                      </a:cubicBezTo>
                      <a:close/>
                    </a:path>
                  </a:pathLst>
                </a:custGeom>
                <a:solidFill>
                  <a:srgbClr val="FFFFFF"/>
                </a:solidFill>
                <a:ln w="6417" cap="flat">
                  <a:noFill/>
                  <a:prstDash val="solid"/>
                  <a:miter/>
                </a:ln>
              </p:spPr>
              <p:txBody>
                <a:bodyPr rtlCol="0" anchor="ctr"/>
                <a:lstStyle/>
                <a:p>
                  <a:endParaRPr lang="en-US"/>
                </a:p>
              </p:txBody>
            </p:sp>
          </p:grpSp>
          <p:grpSp>
            <p:nvGrpSpPr>
              <p:cNvPr id="584" name="Graphic 3">
                <a:extLst>
                  <a:ext uri="{FF2B5EF4-FFF2-40B4-BE49-F238E27FC236}">
                    <a16:creationId xmlns:a16="http://schemas.microsoft.com/office/drawing/2014/main" id="{B78504DB-91BD-4639-A7DF-C98C60B31C92}"/>
                  </a:ext>
                </a:extLst>
              </p:cNvPr>
              <p:cNvGrpSpPr/>
              <p:nvPr/>
            </p:nvGrpSpPr>
            <p:grpSpPr>
              <a:xfrm>
                <a:off x="4731195" y="3867975"/>
                <a:ext cx="496547" cy="336069"/>
                <a:chOff x="4731195" y="3867975"/>
                <a:chExt cx="496547" cy="336069"/>
              </a:xfrm>
              <a:solidFill>
                <a:srgbClr val="2D5967"/>
              </a:solidFill>
            </p:grpSpPr>
            <p:sp>
              <p:nvSpPr>
                <p:cNvPr id="585" name="Freeform: Shape 584">
                  <a:extLst>
                    <a:ext uri="{FF2B5EF4-FFF2-40B4-BE49-F238E27FC236}">
                      <a16:creationId xmlns:a16="http://schemas.microsoft.com/office/drawing/2014/main" id="{AA9A31F3-11D0-4A36-83A5-6026075D77E9}"/>
                    </a:ext>
                  </a:extLst>
                </p:cNvPr>
                <p:cNvSpPr/>
                <p:nvPr/>
              </p:nvSpPr>
              <p:spPr>
                <a:xfrm>
                  <a:off x="4877390" y="3909986"/>
                  <a:ext cx="285658" cy="157950"/>
                </a:xfrm>
                <a:custGeom>
                  <a:avLst/>
                  <a:gdLst>
                    <a:gd name="connsiteX0" fmla="*/ 253728 w 285658"/>
                    <a:gd name="connsiteY0" fmla="*/ 16799 h 157950"/>
                    <a:gd name="connsiteX1" fmla="*/ 102496 w 285658"/>
                    <a:gd name="connsiteY1" fmla="*/ 136948 h 157950"/>
                    <a:gd name="connsiteX2" fmla="*/ 7559 w 285658"/>
                    <a:gd name="connsiteY2" fmla="*/ 61332 h 157950"/>
                    <a:gd name="connsiteX3" fmla="*/ 0 w 285658"/>
                    <a:gd name="connsiteY3" fmla="*/ 76450 h 157950"/>
                    <a:gd name="connsiteX4" fmla="*/ 102496 w 285658"/>
                    <a:gd name="connsiteY4" fmla="*/ 157950 h 157950"/>
                    <a:gd name="connsiteX5" fmla="*/ 268853 w 285658"/>
                    <a:gd name="connsiteY5" fmla="*/ 25205 h 157950"/>
                    <a:gd name="connsiteX6" fmla="*/ 268853 w 285658"/>
                    <a:gd name="connsiteY6" fmla="*/ 135267 h 157950"/>
                    <a:gd name="connsiteX7" fmla="*/ 285659 w 285658"/>
                    <a:gd name="connsiteY7" fmla="*/ 135267 h 157950"/>
                    <a:gd name="connsiteX8" fmla="*/ 285659 w 285658"/>
                    <a:gd name="connsiteY8" fmla="*/ 0 h 157950"/>
                    <a:gd name="connsiteX9" fmla="*/ 6718 w 285658"/>
                    <a:gd name="connsiteY9" fmla="*/ 0 h 157950"/>
                    <a:gd name="connsiteX10" fmla="*/ 11762 w 285658"/>
                    <a:gd name="connsiteY10" fmla="*/ 16799 h 157950"/>
                    <a:gd name="connsiteX11" fmla="*/ 253728 w 285658"/>
                    <a:gd name="connsiteY11" fmla="*/ 16799 h 15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58" h="157950">
                      <a:moveTo>
                        <a:pt x="253728" y="16799"/>
                      </a:moveTo>
                      <a:lnTo>
                        <a:pt x="102496" y="136948"/>
                      </a:lnTo>
                      <a:lnTo>
                        <a:pt x="7559" y="61332"/>
                      </a:lnTo>
                      <a:cubicBezTo>
                        <a:pt x="5878" y="66369"/>
                        <a:pt x="3356" y="71413"/>
                        <a:pt x="0" y="76450"/>
                      </a:cubicBezTo>
                      <a:lnTo>
                        <a:pt x="102496" y="157950"/>
                      </a:lnTo>
                      <a:lnTo>
                        <a:pt x="268853" y="25205"/>
                      </a:lnTo>
                      <a:lnTo>
                        <a:pt x="268853" y="135267"/>
                      </a:lnTo>
                      <a:lnTo>
                        <a:pt x="285659" y="135267"/>
                      </a:lnTo>
                      <a:lnTo>
                        <a:pt x="285659" y="0"/>
                      </a:lnTo>
                      <a:lnTo>
                        <a:pt x="6718" y="0"/>
                      </a:lnTo>
                      <a:cubicBezTo>
                        <a:pt x="8400" y="5037"/>
                        <a:pt x="10081" y="10921"/>
                        <a:pt x="11762" y="16799"/>
                      </a:cubicBezTo>
                      <a:lnTo>
                        <a:pt x="253728" y="16799"/>
                      </a:lnTo>
                      <a:close/>
                    </a:path>
                  </a:pathLst>
                </a:custGeom>
                <a:solidFill>
                  <a:srgbClr val="2D5967"/>
                </a:solidFill>
                <a:ln w="6417"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072B76C8-28FF-4826-8E38-1AB88A9A1ADB}"/>
                    </a:ext>
                  </a:extLst>
                </p:cNvPr>
                <p:cNvSpPr/>
                <p:nvPr/>
              </p:nvSpPr>
              <p:spPr>
                <a:xfrm>
                  <a:off x="4795889" y="4025926"/>
                  <a:ext cx="273057" cy="144513"/>
                </a:xfrm>
                <a:custGeom>
                  <a:avLst/>
                  <a:gdLst>
                    <a:gd name="connsiteX0" fmla="*/ 16806 w 273057"/>
                    <a:gd name="connsiteY0" fmla="*/ 127708 h 144513"/>
                    <a:gd name="connsiteX1" fmla="*/ 16806 w 273057"/>
                    <a:gd name="connsiteY1" fmla="*/ 0 h 144513"/>
                    <a:gd name="connsiteX2" fmla="*/ 8406 w 273057"/>
                    <a:gd name="connsiteY2" fmla="*/ 0 h 144513"/>
                    <a:gd name="connsiteX3" fmla="*/ 0 w 273057"/>
                    <a:gd name="connsiteY3" fmla="*/ 0 h 144513"/>
                    <a:gd name="connsiteX4" fmla="*/ 0 w 273057"/>
                    <a:gd name="connsiteY4" fmla="*/ 144514 h 144513"/>
                    <a:gd name="connsiteX5" fmla="*/ 273056 w 273057"/>
                    <a:gd name="connsiteY5" fmla="*/ 144514 h 144513"/>
                    <a:gd name="connsiteX6" fmla="*/ 273056 w 273057"/>
                    <a:gd name="connsiteY6" fmla="*/ 127708 h 144513"/>
                    <a:gd name="connsiteX7" fmla="*/ 16806 w 273057"/>
                    <a:gd name="connsiteY7" fmla="*/ 127708 h 14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057" h="144513">
                      <a:moveTo>
                        <a:pt x="16806" y="127708"/>
                      </a:moveTo>
                      <a:lnTo>
                        <a:pt x="16806" y="0"/>
                      </a:lnTo>
                      <a:cubicBezTo>
                        <a:pt x="14284" y="0"/>
                        <a:pt x="10922" y="0"/>
                        <a:pt x="8406" y="0"/>
                      </a:cubicBezTo>
                      <a:cubicBezTo>
                        <a:pt x="5884" y="0"/>
                        <a:pt x="2522" y="0"/>
                        <a:pt x="0" y="0"/>
                      </a:cubicBezTo>
                      <a:lnTo>
                        <a:pt x="0" y="144514"/>
                      </a:lnTo>
                      <a:lnTo>
                        <a:pt x="273056" y="144514"/>
                      </a:lnTo>
                      <a:lnTo>
                        <a:pt x="273056" y="127708"/>
                      </a:lnTo>
                      <a:cubicBezTo>
                        <a:pt x="273897" y="127708"/>
                        <a:pt x="16806" y="127708"/>
                        <a:pt x="16806" y="127708"/>
                      </a:cubicBezTo>
                      <a:close/>
                    </a:path>
                  </a:pathLst>
                </a:custGeom>
                <a:solidFill>
                  <a:srgbClr val="2D5967"/>
                </a:solidFill>
                <a:ln w="6417"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E6D85D64-28B1-4DCE-A704-D027C285D50E}"/>
                    </a:ext>
                  </a:extLst>
                </p:cNvPr>
                <p:cNvSpPr/>
                <p:nvPr/>
              </p:nvSpPr>
              <p:spPr>
                <a:xfrm>
                  <a:off x="4731195" y="3867975"/>
                  <a:ext cx="146194" cy="146188"/>
                </a:xfrm>
                <a:custGeom>
                  <a:avLst/>
                  <a:gdLst>
                    <a:gd name="connsiteX0" fmla="*/ 146195 w 146194"/>
                    <a:gd name="connsiteY0" fmla="*/ 73094 h 146188"/>
                    <a:gd name="connsiteX1" fmla="*/ 73094 w 146194"/>
                    <a:gd name="connsiteY1" fmla="*/ 0 h 146188"/>
                    <a:gd name="connsiteX2" fmla="*/ 0 w 146194"/>
                    <a:gd name="connsiteY2" fmla="*/ 73094 h 146188"/>
                    <a:gd name="connsiteX3" fmla="*/ 73094 w 146194"/>
                    <a:gd name="connsiteY3" fmla="*/ 146188 h 146188"/>
                    <a:gd name="connsiteX4" fmla="*/ 146195 w 146194"/>
                    <a:gd name="connsiteY4" fmla="*/ 73094 h 146188"/>
                    <a:gd name="connsiteX5" fmla="*/ 73094 w 146194"/>
                    <a:gd name="connsiteY5" fmla="*/ 16806 h 146188"/>
                    <a:gd name="connsiteX6" fmla="*/ 129389 w 146194"/>
                    <a:gd name="connsiteY6" fmla="*/ 73094 h 146188"/>
                    <a:gd name="connsiteX7" fmla="*/ 73094 w 146194"/>
                    <a:gd name="connsiteY7" fmla="*/ 129389 h 146188"/>
                    <a:gd name="connsiteX8" fmla="*/ 16805 w 146194"/>
                    <a:gd name="connsiteY8" fmla="*/ 73094 h 146188"/>
                    <a:gd name="connsiteX9" fmla="*/ 73094 w 146194"/>
                    <a:gd name="connsiteY9" fmla="*/ 16806 h 14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194" h="146188">
                      <a:moveTo>
                        <a:pt x="146195" y="73094"/>
                      </a:moveTo>
                      <a:cubicBezTo>
                        <a:pt x="146195" y="32764"/>
                        <a:pt x="113424" y="0"/>
                        <a:pt x="73094" y="0"/>
                      </a:cubicBezTo>
                      <a:cubicBezTo>
                        <a:pt x="32771" y="0"/>
                        <a:pt x="0" y="32764"/>
                        <a:pt x="0" y="73094"/>
                      </a:cubicBezTo>
                      <a:cubicBezTo>
                        <a:pt x="0" y="113424"/>
                        <a:pt x="32771" y="146188"/>
                        <a:pt x="73094" y="146188"/>
                      </a:cubicBezTo>
                      <a:cubicBezTo>
                        <a:pt x="113424" y="146188"/>
                        <a:pt x="146195" y="113424"/>
                        <a:pt x="146195" y="73094"/>
                      </a:cubicBezTo>
                      <a:close/>
                      <a:moveTo>
                        <a:pt x="73094" y="16806"/>
                      </a:moveTo>
                      <a:cubicBezTo>
                        <a:pt x="104184" y="16806"/>
                        <a:pt x="129389" y="42011"/>
                        <a:pt x="129389" y="73094"/>
                      </a:cubicBezTo>
                      <a:cubicBezTo>
                        <a:pt x="129389" y="104184"/>
                        <a:pt x="104184" y="129389"/>
                        <a:pt x="73094" y="129389"/>
                      </a:cubicBezTo>
                      <a:cubicBezTo>
                        <a:pt x="42011" y="129389"/>
                        <a:pt x="16805" y="104184"/>
                        <a:pt x="16805" y="73094"/>
                      </a:cubicBezTo>
                      <a:cubicBezTo>
                        <a:pt x="16805" y="42011"/>
                        <a:pt x="42011" y="16806"/>
                        <a:pt x="73094" y="16806"/>
                      </a:cubicBezTo>
                      <a:close/>
                    </a:path>
                  </a:pathLst>
                </a:custGeom>
                <a:solidFill>
                  <a:srgbClr val="2D5967"/>
                </a:solidFill>
                <a:ln w="6417"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5DB29D47-1F65-4148-AF6A-77D857833235}"/>
                    </a:ext>
                  </a:extLst>
                </p:cNvPr>
                <p:cNvSpPr/>
                <p:nvPr/>
              </p:nvSpPr>
              <p:spPr>
                <a:xfrm>
                  <a:off x="4765647" y="3899065"/>
                  <a:ext cx="82334" cy="83175"/>
                </a:xfrm>
                <a:custGeom>
                  <a:avLst/>
                  <a:gdLst>
                    <a:gd name="connsiteX0" fmla="*/ 20162 w 82334"/>
                    <a:gd name="connsiteY0" fmla="*/ 77291 h 83175"/>
                    <a:gd name="connsiteX1" fmla="*/ 41164 w 82334"/>
                    <a:gd name="connsiteY1" fmla="*/ 83175 h 83175"/>
                    <a:gd name="connsiteX2" fmla="*/ 52926 w 82334"/>
                    <a:gd name="connsiteY2" fmla="*/ 81494 h 83175"/>
                    <a:gd name="connsiteX3" fmla="*/ 63848 w 82334"/>
                    <a:gd name="connsiteY3" fmla="*/ 76457 h 83175"/>
                    <a:gd name="connsiteX4" fmla="*/ 59651 w 82334"/>
                    <a:gd name="connsiteY4" fmla="*/ 69732 h 83175"/>
                    <a:gd name="connsiteX5" fmla="*/ 57970 w 82334"/>
                    <a:gd name="connsiteY5" fmla="*/ 69732 h 83175"/>
                    <a:gd name="connsiteX6" fmla="*/ 40323 w 82334"/>
                    <a:gd name="connsiteY6" fmla="*/ 74775 h 83175"/>
                    <a:gd name="connsiteX7" fmla="*/ 23524 w 82334"/>
                    <a:gd name="connsiteY7" fmla="*/ 70572 h 83175"/>
                    <a:gd name="connsiteX8" fmla="*/ 11762 w 82334"/>
                    <a:gd name="connsiteY8" fmla="*/ 58810 h 83175"/>
                    <a:gd name="connsiteX9" fmla="*/ 7559 w 82334"/>
                    <a:gd name="connsiteY9" fmla="*/ 42005 h 83175"/>
                    <a:gd name="connsiteX10" fmla="*/ 11762 w 82334"/>
                    <a:gd name="connsiteY10" fmla="*/ 25205 h 83175"/>
                    <a:gd name="connsiteX11" fmla="*/ 24365 w 82334"/>
                    <a:gd name="connsiteY11" fmla="*/ 13443 h 83175"/>
                    <a:gd name="connsiteX12" fmla="*/ 41164 w 82334"/>
                    <a:gd name="connsiteY12" fmla="*/ 9240 h 83175"/>
                    <a:gd name="connsiteX13" fmla="*/ 57970 w 82334"/>
                    <a:gd name="connsiteY13" fmla="*/ 13443 h 83175"/>
                    <a:gd name="connsiteX14" fmla="*/ 69732 w 82334"/>
                    <a:gd name="connsiteY14" fmla="*/ 25205 h 83175"/>
                    <a:gd name="connsiteX15" fmla="*/ 73935 w 82334"/>
                    <a:gd name="connsiteY15" fmla="*/ 42005 h 83175"/>
                    <a:gd name="connsiteX16" fmla="*/ 73935 w 82334"/>
                    <a:gd name="connsiteY16" fmla="*/ 46208 h 83175"/>
                    <a:gd name="connsiteX17" fmla="*/ 72254 w 82334"/>
                    <a:gd name="connsiteY17" fmla="*/ 50411 h 83175"/>
                    <a:gd name="connsiteX18" fmla="*/ 68051 w 82334"/>
                    <a:gd name="connsiteY18" fmla="*/ 52086 h 83175"/>
                    <a:gd name="connsiteX19" fmla="*/ 63013 w 82334"/>
                    <a:gd name="connsiteY19" fmla="*/ 49570 h 83175"/>
                    <a:gd name="connsiteX20" fmla="*/ 62173 w 82334"/>
                    <a:gd name="connsiteY20" fmla="*/ 46208 h 83175"/>
                    <a:gd name="connsiteX21" fmla="*/ 62173 w 82334"/>
                    <a:gd name="connsiteY21" fmla="*/ 21002 h 83175"/>
                    <a:gd name="connsiteX22" fmla="*/ 52086 w 82334"/>
                    <a:gd name="connsiteY22" fmla="*/ 21002 h 83175"/>
                    <a:gd name="connsiteX23" fmla="*/ 52086 w 82334"/>
                    <a:gd name="connsiteY23" fmla="*/ 25205 h 83175"/>
                    <a:gd name="connsiteX24" fmla="*/ 38642 w 82334"/>
                    <a:gd name="connsiteY24" fmla="*/ 21002 h 83175"/>
                    <a:gd name="connsiteX25" fmla="*/ 27721 w 82334"/>
                    <a:gd name="connsiteY25" fmla="*/ 23524 h 83175"/>
                    <a:gd name="connsiteX26" fmla="*/ 19321 w 82334"/>
                    <a:gd name="connsiteY26" fmla="*/ 31924 h 83175"/>
                    <a:gd name="connsiteX27" fmla="*/ 15118 w 82334"/>
                    <a:gd name="connsiteY27" fmla="*/ 42845 h 83175"/>
                    <a:gd name="connsiteX28" fmla="*/ 18481 w 82334"/>
                    <a:gd name="connsiteY28" fmla="*/ 53767 h 83175"/>
                    <a:gd name="connsiteX29" fmla="*/ 26880 w 82334"/>
                    <a:gd name="connsiteY29" fmla="*/ 61332 h 83175"/>
                    <a:gd name="connsiteX30" fmla="*/ 37808 w 82334"/>
                    <a:gd name="connsiteY30" fmla="*/ 64688 h 83175"/>
                    <a:gd name="connsiteX31" fmla="*/ 47889 w 82334"/>
                    <a:gd name="connsiteY31" fmla="*/ 62173 h 83175"/>
                    <a:gd name="connsiteX32" fmla="*/ 55448 w 82334"/>
                    <a:gd name="connsiteY32" fmla="*/ 55448 h 83175"/>
                    <a:gd name="connsiteX33" fmla="*/ 60492 w 82334"/>
                    <a:gd name="connsiteY33" fmla="*/ 58810 h 83175"/>
                    <a:gd name="connsiteX34" fmla="*/ 69732 w 82334"/>
                    <a:gd name="connsiteY34" fmla="*/ 59651 h 83175"/>
                    <a:gd name="connsiteX35" fmla="*/ 72254 w 82334"/>
                    <a:gd name="connsiteY35" fmla="*/ 58810 h 83175"/>
                    <a:gd name="connsiteX36" fmla="*/ 80653 w 82334"/>
                    <a:gd name="connsiteY36" fmla="*/ 51251 h 83175"/>
                    <a:gd name="connsiteX37" fmla="*/ 82334 w 82334"/>
                    <a:gd name="connsiteY37" fmla="*/ 43686 h 83175"/>
                    <a:gd name="connsiteX38" fmla="*/ 82334 w 82334"/>
                    <a:gd name="connsiteY38" fmla="*/ 41164 h 83175"/>
                    <a:gd name="connsiteX39" fmla="*/ 76450 w 82334"/>
                    <a:gd name="connsiteY39" fmla="*/ 21002 h 83175"/>
                    <a:gd name="connsiteX40" fmla="*/ 61332 w 82334"/>
                    <a:gd name="connsiteY40" fmla="*/ 6718 h 83175"/>
                    <a:gd name="connsiteX41" fmla="*/ 41164 w 82334"/>
                    <a:gd name="connsiteY41" fmla="*/ 0 h 83175"/>
                    <a:gd name="connsiteX42" fmla="*/ 20162 w 82334"/>
                    <a:gd name="connsiteY42" fmla="*/ 5878 h 83175"/>
                    <a:gd name="connsiteX43" fmla="*/ 5037 w 82334"/>
                    <a:gd name="connsiteY43" fmla="*/ 21002 h 83175"/>
                    <a:gd name="connsiteX44" fmla="*/ 0 w 82334"/>
                    <a:gd name="connsiteY44" fmla="*/ 42005 h 83175"/>
                    <a:gd name="connsiteX45" fmla="*/ 5878 w 82334"/>
                    <a:gd name="connsiteY45" fmla="*/ 63013 h 83175"/>
                    <a:gd name="connsiteX46" fmla="*/ 20162 w 82334"/>
                    <a:gd name="connsiteY46" fmla="*/ 77291 h 83175"/>
                    <a:gd name="connsiteX47" fmla="*/ 50411 w 82334"/>
                    <a:gd name="connsiteY47" fmla="*/ 48729 h 83175"/>
                    <a:gd name="connsiteX48" fmla="*/ 45367 w 82334"/>
                    <a:gd name="connsiteY48" fmla="*/ 53767 h 83175"/>
                    <a:gd name="connsiteX49" fmla="*/ 38642 w 82334"/>
                    <a:gd name="connsiteY49" fmla="*/ 55448 h 83175"/>
                    <a:gd name="connsiteX50" fmla="*/ 32765 w 82334"/>
                    <a:gd name="connsiteY50" fmla="*/ 52926 h 83175"/>
                    <a:gd name="connsiteX51" fmla="*/ 27721 w 82334"/>
                    <a:gd name="connsiteY51" fmla="*/ 47889 h 83175"/>
                    <a:gd name="connsiteX52" fmla="*/ 26040 w 82334"/>
                    <a:gd name="connsiteY52" fmla="*/ 42005 h 83175"/>
                    <a:gd name="connsiteX53" fmla="*/ 27721 w 82334"/>
                    <a:gd name="connsiteY53" fmla="*/ 35286 h 83175"/>
                    <a:gd name="connsiteX54" fmla="*/ 32765 w 82334"/>
                    <a:gd name="connsiteY54" fmla="*/ 30242 h 83175"/>
                    <a:gd name="connsiteX55" fmla="*/ 39483 w 82334"/>
                    <a:gd name="connsiteY55" fmla="*/ 28561 h 83175"/>
                    <a:gd name="connsiteX56" fmla="*/ 46208 w 82334"/>
                    <a:gd name="connsiteY56" fmla="*/ 30242 h 83175"/>
                    <a:gd name="connsiteX57" fmla="*/ 51245 w 82334"/>
                    <a:gd name="connsiteY57" fmla="*/ 35286 h 83175"/>
                    <a:gd name="connsiteX58" fmla="*/ 52926 w 82334"/>
                    <a:gd name="connsiteY58" fmla="*/ 42005 h 83175"/>
                    <a:gd name="connsiteX59" fmla="*/ 50411 w 82334"/>
                    <a:gd name="connsiteY59" fmla="*/ 48729 h 8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2334" h="83175">
                      <a:moveTo>
                        <a:pt x="20162" y="77291"/>
                      </a:moveTo>
                      <a:cubicBezTo>
                        <a:pt x="26880" y="80653"/>
                        <a:pt x="33605" y="83175"/>
                        <a:pt x="41164" y="83175"/>
                      </a:cubicBezTo>
                      <a:cubicBezTo>
                        <a:pt x="45367" y="83175"/>
                        <a:pt x="49570" y="82334"/>
                        <a:pt x="52926" y="81494"/>
                      </a:cubicBezTo>
                      <a:cubicBezTo>
                        <a:pt x="57129" y="80653"/>
                        <a:pt x="60492" y="78131"/>
                        <a:pt x="63848" y="76457"/>
                      </a:cubicBezTo>
                      <a:lnTo>
                        <a:pt x="59651" y="69732"/>
                      </a:lnTo>
                      <a:lnTo>
                        <a:pt x="57970" y="69732"/>
                      </a:lnTo>
                      <a:cubicBezTo>
                        <a:pt x="52926" y="73094"/>
                        <a:pt x="47048" y="74775"/>
                        <a:pt x="40323" y="74775"/>
                      </a:cubicBezTo>
                      <a:cubicBezTo>
                        <a:pt x="34446" y="74775"/>
                        <a:pt x="28562" y="73094"/>
                        <a:pt x="23524" y="70572"/>
                      </a:cubicBezTo>
                      <a:cubicBezTo>
                        <a:pt x="18481" y="67210"/>
                        <a:pt x="14278" y="63854"/>
                        <a:pt x="11762" y="58810"/>
                      </a:cubicBezTo>
                      <a:cubicBezTo>
                        <a:pt x="9240" y="53767"/>
                        <a:pt x="7559" y="47889"/>
                        <a:pt x="7559" y="42005"/>
                      </a:cubicBezTo>
                      <a:cubicBezTo>
                        <a:pt x="7559" y="36127"/>
                        <a:pt x="9240" y="30242"/>
                        <a:pt x="11762" y="25205"/>
                      </a:cubicBezTo>
                      <a:cubicBezTo>
                        <a:pt x="15118" y="20162"/>
                        <a:pt x="19321" y="15959"/>
                        <a:pt x="24365" y="13443"/>
                      </a:cubicBezTo>
                      <a:cubicBezTo>
                        <a:pt x="29402" y="10921"/>
                        <a:pt x="35286" y="9240"/>
                        <a:pt x="41164" y="9240"/>
                      </a:cubicBezTo>
                      <a:cubicBezTo>
                        <a:pt x="47048" y="9240"/>
                        <a:pt x="52926" y="10921"/>
                        <a:pt x="57970" y="13443"/>
                      </a:cubicBezTo>
                      <a:cubicBezTo>
                        <a:pt x="63013" y="15959"/>
                        <a:pt x="67210" y="20162"/>
                        <a:pt x="69732" y="25205"/>
                      </a:cubicBezTo>
                      <a:cubicBezTo>
                        <a:pt x="73094" y="30242"/>
                        <a:pt x="73935" y="36127"/>
                        <a:pt x="73935" y="42005"/>
                      </a:cubicBezTo>
                      <a:lnTo>
                        <a:pt x="73935" y="46208"/>
                      </a:lnTo>
                      <a:cubicBezTo>
                        <a:pt x="73935" y="47889"/>
                        <a:pt x="73094" y="49570"/>
                        <a:pt x="72254" y="50411"/>
                      </a:cubicBezTo>
                      <a:cubicBezTo>
                        <a:pt x="71413" y="51251"/>
                        <a:pt x="69732" y="52086"/>
                        <a:pt x="68051" y="52086"/>
                      </a:cubicBezTo>
                      <a:cubicBezTo>
                        <a:pt x="66370" y="52086"/>
                        <a:pt x="64688" y="51251"/>
                        <a:pt x="63013" y="49570"/>
                      </a:cubicBezTo>
                      <a:cubicBezTo>
                        <a:pt x="62173" y="48729"/>
                        <a:pt x="62173" y="47048"/>
                        <a:pt x="62173" y="46208"/>
                      </a:cubicBezTo>
                      <a:lnTo>
                        <a:pt x="62173" y="21002"/>
                      </a:lnTo>
                      <a:lnTo>
                        <a:pt x="52086" y="21002"/>
                      </a:lnTo>
                      <a:lnTo>
                        <a:pt x="52086" y="25205"/>
                      </a:lnTo>
                      <a:cubicBezTo>
                        <a:pt x="47889" y="22684"/>
                        <a:pt x="43686" y="21002"/>
                        <a:pt x="38642" y="21002"/>
                      </a:cubicBezTo>
                      <a:cubicBezTo>
                        <a:pt x="34446" y="21002"/>
                        <a:pt x="31083" y="21843"/>
                        <a:pt x="27721" y="23524"/>
                      </a:cubicBezTo>
                      <a:cubicBezTo>
                        <a:pt x="24365" y="25205"/>
                        <a:pt x="21843" y="27721"/>
                        <a:pt x="19321" y="31924"/>
                      </a:cubicBezTo>
                      <a:cubicBezTo>
                        <a:pt x="16800" y="35286"/>
                        <a:pt x="15118" y="38649"/>
                        <a:pt x="15118" y="42845"/>
                      </a:cubicBezTo>
                      <a:cubicBezTo>
                        <a:pt x="15118" y="47048"/>
                        <a:pt x="15959" y="50411"/>
                        <a:pt x="18481" y="53767"/>
                      </a:cubicBezTo>
                      <a:cubicBezTo>
                        <a:pt x="20162" y="57129"/>
                        <a:pt x="23524" y="59651"/>
                        <a:pt x="26880" y="61332"/>
                      </a:cubicBezTo>
                      <a:cubicBezTo>
                        <a:pt x="30243" y="63013"/>
                        <a:pt x="34446" y="64688"/>
                        <a:pt x="37808" y="64688"/>
                      </a:cubicBezTo>
                      <a:cubicBezTo>
                        <a:pt x="41164" y="64688"/>
                        <a:pt x="44527" y="63854"/>
                        <a:pt x="47889" y="62173"/>
                      </a:cubicBezTo>
                      <a:cubicBezTo>
                        <a:pt x="51245" y="60492"/>
                        <a:pt x="53767" y="58810"/>
                        <a:pt x="55448" y="55448"/>
                      </a:cubicBezTo>
                      <a:cubicBezTo>
                        <a:pt x="57129" y="57129"/>
                        <a:pt x="58811" y="57970"/>
                        <a:pt x="60492" y="58810"/>
                      </a:cubicBezTo>
                      <a:cubicBezTo>
                        <a:pt x="63013" y="59651"/>
                        <a:pt x="66370" y="60492"/>
                        <a:pt x="69732" y="59651"/>
                      </a:cubicBezTo>
                      <a:cubicBezTo>
                        <a:pt x="70573" y="59651"/>
                        <a:pt x="71413" y="58810"/>
                        <a:pt x="72254" y="58810"/>
                      </a:cubicBezTo>
                      <a:cubicBezTo>
                        <a:pt x="75616" y="57129"/>
                        <a:pt x="78972" y="54607"/>
                        <a:pt x="80653" y="51251"/>
                      </a:cubicBezTo>
                      <a:cubicBezTo>
                        <a:pt x="81494" y="49570"/>
                        <a:pt x="82334" y="46208"/>
                        <a:pt x="82334" y="43686"/>
                      </a:cubicBezTo>
                      <a:lnTo>
                        <a:pt x="82334" y="41164"/>
                      </a:lnTo>
                      <a:cubicBezTo>
                        <a:pt x="82334" y="33605"/>
                        <a:pt x="79813" y="26880"/>
                        <a:pt x="76450" y="21002"/>
                      </a:cubicBezTo>
                      <a:cubicBezTo>
                        <a:pt x="73094" y="15118"/>
                        <a:pt x="68051" y="10081"/>
                        <a:pt x="61332" y="6718"/>
                      </a:cubicBezTo>
                      <a:cubicBezTo>
                        <a:pt x="55448" y="2515"/>
                        <a:pt x="48729" y="0"/>
                        <a:pt x="41164" y="0"/>
                      </a:cubicBezTo>
                      <a:cubicBezTo>
                        <a:pt x="33605" y="0"/>
                        <a:pt x="26880" y="2515"/>
                        <a:pt x="20162" y="5878"/>
                      </a:cubicBezTo>
                      <a:cubicBezTo>
                        <a:pt x="13437" y="10081"/>
                        <a:pt x="8400" y="14278"/>
                        <a:pt x="5037" y="21002"/>
                      </a:cubicBezTo>
                      <a:cubicBezTo>
                        <a:pt x="1675" y="27721"/>
                        <a:pt x="0" y="34445"/>
                        <a:pt x="0" y="42005"/>
                      </a:cubicBezTo>
                      <a:cubicBezTo>
                        <a:pt x="0" y="49570"/>
                        <a:pt x="1675" y="56289"/>
                        <a:pt x="5878" y="63013"/>
                      </a:cubicBezTo>
                      <a:cubicBezTo>
                        <a:pt x="9240" y="68891"/>
                        <a:pt x="14278" y="73935"/>
                        <a:pt x="20162" y="77291"/>
                      </a:cubicBezTo>
                      <a:close/>
                      <a:moveTo>
                        <a:pt x="50411" y="48729"/>
                      </a:moveTo>
                      <a:cubicBezTo>
                        <a:pt x="49570" y="50411"/>
                        <a:pt x="47889" y="52086"/>
                        <a:pt x="45367" y="53767"/>
                      </a:cubicBezTo>
                      <a:cubicBezTo>
                        <a:pt x="43686" y="54607"/>
                        <a:pt x="41164" y="55448"/>
                        <a:pt x="38642" y="55448"/>
                      </a:cubicBezTo>
                      <a:cubicBezTo>
                        <a:pt x="36127" y="55448"/>
                        <a:pt x="34446" y="54607"/>
                        <a:pt x="32765" y="52926"/>
                      </a:cubicBezTo>
                      <a:cubicBezTo>
                        <a:pt x="31083" y="51251"/>
                        <a:pt x="29402" y="50411"/>
                        <a:pt x="27721" y="47889"/>
                      </a:cubicBezTo>
                      <a:cubicBezTo>
                        <a:pt x="26880" y="46208"/>
                        <a:pt x="26040" y="44526"/>
                        <a:pt x="26040" y="42005"/>
                      </a:cubicBezTo>
                      <a:cubicBezTo>
                        <a:pt x="26040" y="39483"/>
                        <a:pt x="26880" y="37808"/>
                        <a:pt x="27721" y="35286"/>
                      </a:cubicBezTo>
                      <a:cubicBezTo>
                        <a:pt x="28562" y="32764"/>
                        <a:pt x="30243" y="31924"/>
                        <a:pt x="32765" y="30242"/>
                      </a:cubicBezTo>
                      <a:cubicBezTo>
                        <a:pt x="34446" y="29402"/>
                        <a:pt x="36968" y="28561"/>
                        <a:pt x="39483" y="28561"/>
                      </a:cubicBezTo>
                      <a:cubicBezTo>
                        <a:pt x="42005" y="28561"/>
                        <a:pt x="43686" y="29402"/>
                        <a:pt x="46208" y="30242"/>
                      </a:cubicBezTo>
                      <a:cubicBezTo>
                        <a:pt x="48729" y="31083"/>
                        <a:pt x="49570" y="32764"/>
                        <a:pt x="51245" y="35286"/>
                      </a:cubicBezTo>
                      <a:cubicBezTo>
                        <a:pt x="52086" y="36967"/>
                        <a:pt x="52926" y="39483"/>
                        <a:pt x="52926" y="42005"/>
                      </a:cubicBezTo>
                      <a:cubicBezTo>
                        <a:pt x="52086" y="44526"/>
                        <a:pt x="52086" y="46208"/>
                        <a:pt x="50411" y="48729"/>
                      </a:cubicBezTo>
                      <a:close/>
                    </a:path>
                  </a:pathLst>
                </a:custGeom>
                <a:solidFill>
                  <a:srgbClr val="2D5967"/>
                </a:solidFill>
                <a:ln w="6417"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762384F1-E15F-4255-BF41-2B974BB91FA7}"/>
                    </a:ext>
                  </a:extLst>
                </p:cNvPr>
                <p:cNvSpPr/>
                <p:nvPr/>
              </p:nvSpPr>
              <p:spPr>
                <a:xfrm>
                  <a:off x="5081548" y="4057856"/>
                  <a:ext cx="146194" cy="146188"/>
                </a:xfrm>
                <a:custGeom>
                  <a:avLst/>
                  <a:gdLst>
                    <a:gd name="connsiteX0" fmla="*/ 0 w 146194"/>
                    <a:gd name="connsiteY0" fmla="*/ 0 h 146188"/>
                    <a:gd name="connsiteX1" fmla="*/ 0 w 146194"/>
                    <a:gd name="connsiteY1" fmla="*/ 146188 h 146188"/>
                    <a:gd name="connsiteX2" fmla="*/ 146195 w 146194"/>
                    <a:gd name="connsiteY2" fmla="*/ 146188 h 146188"/>
                    <a:gd name="connsiteX3" fmla="*/ 146195 w 146194"/>
                    <a:gd name="connsiteY3" fmla="*/ 0 h 146188"/>
                    <a:gd name="connsiteX4" fmla="*/ 0 w 146194"/>
                    <a:gd name="connsiteY4" fmla="*/ 0 h 146188"/>
                    <a:gd name="connsiteX5" fmla="*/ 129389 w 146194"/>
                    <a:gd name="connsiteY5" fmla="*/ 129383 h 146188"/>
                    <a:gd name="connsiteX6" fmla="*/ 16805 w 146194"/>
                    <a:gd name="connsiteY6" fmla="*/ 129383 h 146188"/>
                    <a:gd name="connsiteX7" fmla="*/ 16805 w 146194"/>
                    <a:gd name="connsiteY7" fmla="*/ 16799 h 146188"/>
                    <a:gd name="connsiteX8" fmla="*/ 129389 w 146194"/>
                    <a:gd name="connsiteY8" fmla="*/ 16799 h 146188"/>
                    <a:gd name="connsiteX9" fmla="*/ 129389 w 146194"/>
                    <a:gd name="connsiteY9" fmla="*/ 129383 h 14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194" h="146188">
                      <a:moveTo>
                        <a:pt x="0" y="0"/>
                      </a:moveTo>
                      <a:lnTo>
                        <a:pt x="0" y="146188"/>
                      </a:lnTo>
                      <a:lnTo>
                        <a:pt x="146195" y="146188"/>
                      </a:lnTo>
                      <a:lnTo>
                        <a:pt x="146195" y="0"/>
                      </a:lnTo>
                      <a:lnTo>
                        <a:pt x="0" y="0"/>
                      </a:lnTo>
                      <a:close/>
                      <a:moveTo>
                        <a:pt x="129389" y="129383"/>
                      </a:moveTo>
                      <a:lnTo>
                        <a:pt x="16805" y="129383"/>
                      </a:lnTo>
                      <a:lnTo>
                        <a:pt x="16805" y="16799"/>
                      </a:lnTo>
                      <a:lnTo>
                        <a:pt x="129389" y="16799"/>
                      </a:lnTo>
                      <a:lnTo>
                        <a:pt x="129389" y="129383"/>
                      </a:lnTo>
                      <a:close/>
                    </a:path>
                  </a:pathLst>
                </a:custGeom>
                <a:solidFill>
                  <a:srgbClr val="2D5967"/>
                </a:solidFill>
                <a:ln w="6417"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8363B2A7-249C-49D8-BCB2-33304EF944A9}"/>
                    </a:ext>
                  </a:extLst>
                </p:cNvPr>
                <p:cNvSpPr/>
                <p:nvPr/>
              </p:nvSpPr>
              <p:spPr>
                <a:xfrm>
                  <a:off x="5110957" y="4091461"/>
                  <a:ext cx="85696" cy="78978"/>
                </a:xfrm>
                <a:custGeom>
                  <a:avLst/>
                  <a:gdLst>
                    <a:gd name="connsiteX0" fmla="*/ 29408 w 85696"/>
                    <a:gd name="connsiteY0" fmla="*/ 0 h 78978"/>
                    <a:gd name="connsiteX1" fmla="*/ 29408 w 85696"/>
                    <a:gd name="connsiteY1" fmla="*/ 11762 h 78978"/>
                    <a:gd name="connsiteX2" fmla="*/ 25205 w 85696"/>
                    <a:gd name="connsiteY2" fmla="*/ 14284 h 78978"/>
                    <a:gd name="connsiteX3" fmla="*/ 12603 w 85696"/>
                    <a:gd name="connsiteY3" fmla="*/ 6725 h 78978"/>
                    <a:gd name="connsiteX4" fmla="*/ 0 w 85696"/>
                    <a:gd name="connsiteY4" fmla="*/ 27727 h 78978"/>
                    <a:gd name="connsiteX5" fmla="*/ 10921 w 85696"/>
                    <a:gd name="connsiteY5" fmla="*/ 34445 h 78978"/>
                    <a:gd name="connsiteX6" fmla="*/ 10081 w 85696"/>
                    <a:gd name="connsiteY6" fmla="*/ 40330 h 78978"/>
                    <a:gd name="connsiteX7" fmla="*/ 10081 w 85696"/>
                    <a:gd name="connsiteY7" fmla="*/ 42852 h 78978"/>
                    <a:gd name="connsiteX8" fmla="*/ 0 w 85696"/>
                    <a:gd name="connsiteY8" fmla="*/ 48729 h 78978"/>
                    <a:gd name="connsiteX9" fmla="*/ 12603 w 85696"/>
                    <a:gd name="connsiteY9" fmla="*/ 69732 h 78978"/>
                    <a:gd name="connsiteX10" fmla="*/ 21843 w 85696"/>
                    <a:gd name="connsiteY10" fmla="*/ 63854 h 78978"/>
                    <a:gd name="connsiteX11" fmla="*/ 29408 w 85696"/>
                    <a:gd name="connsiteY11" fmla="*/ 68057 h 78978"/>
                    <a:gd name="connsiteX12" fmla="*/ 29408 w 85696"/>
                    <a:gd name="connsiteY12" fmla="*/ 78978 h 78978"/>
                    <a:gd name="connsiteX13" fmla="*/ 56288 w 85696"/>
                    <a:gd name="connsiteY13" fmla="*/ 78978 h 78978"/>
                    <a:gd name="connsiteX14" fmla="*/ 56288 w 85696"/>
                    <a:gd name="connsiteY14" fmla="*/ 68057 h 78978"/>
                    <a:gd name="connsiteX15" fmla="*/ 63854 w 85696"/>
                    <a:gd name="connsiteY15" fmla="*/ 63854 h 78978"/>
                    <a:gd name="connsiteX16" fmla="*/ 73094 w 85696"/>
                    <a:gd name="connsiteY16" fmla="*/ 69732 h 78978"/>
                    <a:gd name="connsiteX17" fmla="*/ 85697 w 85696"/>
                    <a:gd name="connsiteY17" fmla="*/ 48729 h 78978"/>
                    <a:gd name="connsiteX18" fmla="*/ 75616 w 85696"/>
                    <a:gd name="connsiteY18" fmla="*/ 42852 h 78978"/>
                    <a:gd name="connsiteX19" fmla="*/ 75616 w 85696"/>
                    <a:gd name="connsiteY19" fmla="*/ 40330 h 78978"/>
                    <a:gd name="connsiteX20" fmla="*/ 74775 w 85696"/>
                    <a:gd name="connsiteY20" fmla="*/ 34445 h 78978"/>
                    <a:gd name="connsiteX21" fmla="*/ 85697 w 85696"/>
                    <a:gd name="connsiteY21" fmla="*/ 27727 h 78978"/>
                    <a:gd name="connsiteX22" fmla="*/ 73094 w 85696"/>
                    <a:gd name="connsiteY22" fmla="*/ 6725 h 78978"/>
                    <a:gd name="connsiteX23" fmla="*/ 60492 w 85696"/>
                    <a:gd name="connsiteY23" fmla="*/ 14284 h 78978"/>
                    <a:gd name="connsiteX24" fmla="*/ 56288 w 85696"/>
                    <a:gd name="connsiteY24" fmla="*/ 11762 h 78978"/>
                    <a:gd name="connsiteX25" fmla="*/ 56288 w 85696"/>
                    <a:gd name="connsiteY25" fmla="*/ 0 h 78978"/>
                    <a:gd name="connsiteX26" fmla="*/ 29408 w 85696"/>
                    <a:gd name="connsiteY26" fmla="*/ 0 h 78978"/>
                    <a:gd name="connsiteX27" fmla="*/ 42852 w 85696"/>
                    <a:gd name="connsiteY27" fmla="*/ 56295 h 78978"/>
                    <a:gd name="connsiteX28" fmla="*/ 26887 w 85696"/>
                    <a:gd name="connsiteY28" fmla="*/ 40330 h 78978"/>
                    <a:gd name="connsiteX29" fmla="*/ 42852 w 85696"/>
                    <a:gd name="connsiteY29" fmla="*/ 24365 h 78978"/>
                    <a:gd name="connsiteX30" fmla="*/ 58810 w 85696"/>
                    <a:gd name="connsiteY30" fmla="*/ 40330 h 78978"/>
                    <a:gd name="connsiteX31" fmla="*/ 42852 w 85696"/>
                    <a:gd name="connsiteY31" fmla="*/ 56295 h 7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5696" h="78978">
                      <a:moveTo>
                        <a:pt x="29408" y="0"/>
                      </a:moveTo>
                      <a:lnTo>
                        <a:pt x="29408" y="11762"/>
                      </a:lnTo>
                      <a:cubicBezTo>
                        <a:pt x="27727" y="12603"/>
                        <a:pt x="26046" y="13443"/>
                        <a:pt x="25205" y="14284"/>
                      </a:cubicBezTo>
                      <a:lnTo>
                        <a:pt x="12603" y="6725"/>
                      </a:lnTo>
                      <a:lnTo>
                        <a:pt x="0" y="27727"/>
                      </a:lnTo>
                      <a:lnTo>
                        <a:pt x="10921" y="34445"/>
                      </a:lnTo>
                      <a:cubicBezTo>
                        <a:pt x="10921" y="36127"/>
                        <a:pt x="10081" y="38649"/>
                        <a:pt x="10081" y="40330"/>
                      </a:cubicBezTo>
                      <a:cubicBezTo>
                        <a:pt x="10081" y="41170"/>
                        <a:pt x="10081" y="42011"/>
                        <a:pt x="10081" y="42852"/>
                      </a:cubicBezTo>
                      <a:lnTo>
                        <a:pt x="0" y="48729"/>
                      </a:lnTo>
                      <a:lnTo>
                        <a:pt x="12603" y="69732"/>
                      </a:lnTo>
                      <a:lnTo>
                        <a:pt x="21843" y="63854"/>
                      </a:lnTo>
                      <a:cubicBezTo>
                        <a:pt x="24365" y="65535"/>
                        <a:pt x="26046" y="67216"/>
                        <a:pt x="29408" y="68057"/>
                      </a:cubicBezTo>
                      <a:lnTo>
                        <a:pt x="29408" y="78978"/>
                      </a:lnTo>
                      <a:lnTo>
                        <a:pt x="56288" y="78978"/>
                      </a:lnTo>
                      <a:lnTo>
                        <a:pt x="56288" y="68057"/>
                      </a:lnTo>
                      <a:cubicBezTo>
                        <a:pt x="58810" y="66376"/>
                        <a:pt x="61332" y="65535"/>
                        <a:pt x="63854" y="63854"/>
                      </a:cubicBezTo>
                      <a:lnTo>
                        <a:pt x="73094" y="69732"/>
                      </a:lnTo>
                      <a:lnTo>
                        <a:pt x="85697" y="48729"/>
                      </a:lnTo>
                      <a:lnTo>
                        <a:pt x="75616" y="42852"/>
                      </a:lnTo>
                      <a:cubicBezTo>
                        <a:pt x="75616" y="42011"/>
                        <a:pt x="75616" y="41170"/>
                        <a:pt x="75616" y="40330"/>
                      </a:cubicBezTo>
                      <a:cubicBezTo>
                        <a:pt x="75616" y="38649"/>
                        <a:pt x="75616" y="36127"/>
                        <a:pt x="74775" y="34445"/>
                      </a:cubicBezTo>
                      <a:lnTo>
                        <a:pt x="85697" y="27727"/>
                      </a:lnTo>
                      <a:lnTo>
                        <a:pt x="73094" y="6725"/>
                      </a:lnTo>
                      <a:lnTo>
                        <a:pt x="60492" y="14284"/>
                      </a:lnTo>
                      <a:cubicBezTo>
                        <a:pt x="58810" y="13443"/>
                        <a:pt x="57970" y="12603"/>
                        <a:pt x="56288" y="11762"/>
                      </a:cubicBezTo>
                      <a:lnTo>
                        <a:pt x="56288" y="0"/>
                      </a:lnTo>
                      <a:cubicBezTo>
                        <a:pt x="57129" y="0"/>
                        <a:pt x="29408" y="0"/>
                        <a:pt x="29408" y="0"/>
                      </a:cubicBezTo>
                      <a:close/>
                      <a:moveTo>
                        <a:pt x="42852" y="56295"/>
                      </a:moveTo>
                      <a:cubicBezTo>
                        <a:pt x="34445" y="56295"/>
                        <a:pt x="26887" y="49570"/>
                        <a:pt x="26887" y="40330"/>
                      </a:cubicBezTo>
                      <a:cubicBezTo>
                        <a:pt x="26887" y="31924"/>
                        <a:pt x="33605" y="24365"/>
                        <a:pt x="42852" y="24365"/>
                      </a:cubicBezTo>
                      <a:cubicBezTo>
                        <a:pt x="51251" y="24365"/>
                        <a:pt x="58810" y="31090"/>
                        <a:pt x="58810" y="40330"/>
                      </a:cubicBezTo>
                      <a:cubicBezTo>
                        <a:pt x="58810" y="49570"/>
                        <a:pt x="51251" y="56295"/>
                        <a:pt x="42852" y="56295"/>
                      </a:cubicBezTo>
                      <a:close/>
                    </a:path>
                  </a:pathLst>
                </a:custGeom>
                <a:solidFill>
                  <a:srgbClr val="2D5967"/>
                </a:solidFill>
                <a:ln w="6417" cap="flat">
                  <a:noFill/>
                  <a:prstDash val="solid"/>
                  <a:miter/>
                </a:ln>
              </p:spPr>
              <p:txBody>
                <a:bodyPr rtlCol="0" anchor="ctr"/>
                <a:lstStyle/>
                <a:p>
                  <a:endParaRPr lang="en-US"/>
                </a:p>
              </p:txBody>
            </p:sp>
          </p:grpSp>
        </p:grpSp>
        <p:sp>
          <p:nvSpPr>
            <p:cNvPr id="591" name="TextBox 590">
              <a:extLst>
                <a:ext uri="{FF2B5EF4-FFF2-40B4-BE49-F238E27FC236}">
                  <a16:creationId xmlns:a16="http://schemas.microsoft.com/office/drawing/2014/main" id="{862CDE85-6A36-4204-9B09-C758D5D627C7}"/>
                </a:ext>
              </a:extLst>
            </p:cNvPr>
            <p:cNvSpPr txBox="1"/>
            <p:nvPr/>
          </p:nvSpPr>
          <p:spPr>
            <a:xfrm>
              <a:off x="4558864" y="4171370"/>
              <a:ext cx="84381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Email Delivery</a:t>
              </a:r>
            </a:p>
          </p:txBody>
        </p:sp>
      </p:grpSp>
      <p:grpSp>
        <p:nvGrpSpPr>
          <p:cNvPr id="592" name="Graphic 3">
            <a:extLst>
              <a:ext uri="{FF2B5EF4-FFF2-40B4-BE49-F238E27FC236}">
                <a16:creationId xmlns:a16="http://schemas.microsoft.com/office/drawing/2014/main" id="{FB16F394-90A5-41EC-9684-87A4E851A3DF}"/>
              </a:ext>
            </a:extLst>
          </p:cNvPr>
          <p:cNvGrpSpPr/>
          <p:nvPr/>
        </p:nvGrpSpPr>
        <p:grpSpPr>
          <a:xfrm>
            <a:off x="5630778" y="2994311"/>
            <a:ext cx="513347" cy="653337"/>
            <a:chOff x="5630778" y="3698506"/>
            <a:chExt cx="513347" cy="653337"/>
          </a:xfrm>
        </p:grpSpPr>
        <p:grpSp>
          <p:nvGrpSpPr>
            <p:cNvPr id="593" name="Graphic 3">
              <a:extLst>
                <a:ext uri="{FF2B5EF4-FFF2-40B4-BE49-F238E27FC236}">
                  <a16:creationId xmlns:a16="http://schemas.microsoft.com/office/drawing/2014/main" id="{47C9996A-1819-40C1-98CF-3868C914ACEF}"/>
                </a:ext>
              </a:extLst>
            </p:cNvPr>
            <p:cNvGrpSpPr/>
            <p:nvPr/>
          </p:nvGrpSpPr>
          <p:grpSpPr>
            <a:xfrm>
              <a:off x="5630778" y="3698506"/>
              <a:ext cx="513347" cy="513347"/>
              <a:chOff x="5630778" y="3698506"/>
              <a:chExt cx="513347" cy="513347"/>
            </a:xfrm>
          </p:grpSpPr>
          <p:sp>
            <p:nvSpPr>
              <p:cNvPr id="594" name="Freeform: Shape 593">
                <a:extLst>
                  <a:ext uri="{FF2B5EF4-FFF2-40B4-BE49-F238E27FC236}">
                    <a16:creationId xmlns:a16="http://schemas.microsoft.com/office/drawing/2014/main" id="{6D093507-14B1-4192-8BF8-967EA32B476C}"/>
                  </a:ext>
                </a:extLst>
              </p:cNvPr>
              <p:cNvSpPr/>
              <p:nvPr/>
            </p:nvSpPr>
            <p:spPr>
              <a:xfrm>
                <a:off x="5636894" y="3704622"/>
                <a:ext cx="501123" cy="501123"/>
              </a:xfrm>
              <a:custGeom>
                <a:avLst/>
                <a:gdLst>
                  <a:gd name="connsiteX0" fmla="*/ 250558 w 501123"/>
                  <a:gd name="connsiteY0" fmla="*/ 501123 h 501123"/>
                  <a:gd name="connsiteX1" fmla="*/ 501123 w 501123"/>
                  <a:gd name="connsiteY1" fmla="*/ 250558 h 501123"/>
                  <a:gd name="connsiteX2" fmla="*/ 250558 w 501123"/>
                  <a:gd name="connsiteY2" fmla="*/ 0 h 501123"/>
                  <a:gd name="connsiteX3" fmla="*/ 0 w 501123"/>
                  <a:gd name="connsiteY3" fmla="*/ 250558 h 501123"/>
                  <a:gd name="connsiteX4" fmla="*/ 250558 w 501123"/>
                  <a:gd name="connsiteY4" fmla="*/ 501123 h 501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23" h="501123">
                    <a:moveTo>
                      <a:pt x="250558" y="501123"/>
                    </a:moveTo>
                    <a:cubicBezTo>
                      <a:pt x="388944" y="501123"/>
                      <a:pt x="501123" y="388944"/>
                      <a:pt x="501123" y="250558"/>
                    </a:cubicBezTo>
                    <a:cubicBezTo>
                      <a:pt x="501123" y="112179"/>
                      <a:pt x="388944" y="0"/>
                      <a:pt x="250558" y="0"/>
                    </a:cubicBezTo>
                    <a:cubicBezTo>
                      <a:pt x="112179" y="0"/>
                      <a:pt x="0" y="112179"/>
                      <a:pt x="0" y="250558"/>
                    </a:cubicBezTo>
                    <a:cubicBezTo>
                      <a:pt x="0" y="388944"/>
                      <a:pt x="112179" y="501123"/>
                      <a:pt x="250558" y="501123"/>
                    </a:cubicBezTo>
                    <a:close/>
                  </a:path>
                </a:pathLst>
              </a:custGeom>
              <a:solidFill>
                <a:srgbClr val="FFFFFF"/>
              </a:solidFill>
              <a:ln w="6417"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4068622A-E227-4A04-B982-A597B2EB5BCD}"/>
                  </a:ext>
                </a:extLst>
              </p:cNvPr>
              <p:cNvSpPr/>
              <p:nvPr/>
            </p:nvSpPr>
            <p:spPr>
              <a:xfrm>
                <a:off x="5630778" y="3698506"/>
                <a:ext cx="513347" cy="513347"/>
              </a:xfrm>
              <a:custGeom>
                <a:avLst/>
                <a:gdLst>
                  <a:gd name="connsiteX0" fmla="*/ 256674 w 513347"/>
                  <a:gd name="connsiteY0" fmla="*/ 12224 h 513347"/>
                  <a:gd name="connsiteX1" fmla="*/ 392486 w 513347"/>
                  <a:gd name="connsiteY1" fmla="*/ 53420 h 513347"/>
                  <a:gd name="connsiteX2" fmla="*/ 482515 w 513347"/>
                  <a:gd name="connsiteY2" fmla="*/ 163129 h 513347"/>
                  <a:gd name="connsiteX3" fmla="*/ 496426 w 513347"/>
                  <a:gd name="connsiteY3" fmla="*/ 304364 h 513347"/>
                  <a:gd name="connsiteX4" fmla="*/ 429525 w 513347"/>
                  <a:gd name="connsiteY4" fmla="*/ 429524 h 513347"/>
                  <a:gd name="connsiteX5" fmla="*/ 304364 w 513347"/>
                  <a:gd name="connsiteY5" fmla="*/ 496426 h 513347"/>
                  <a:gd name="connsiteX6" fmla="*/ 163129 w 513347"/>
                  <a:gd name="connsiteY6" fmla="*/ 482514 h 513347"/>
                  <a:gd name="connsiteX7" fmla="*/ 53421 w 513347"/>
                  <a:gd name="connsiteY7" fmla="*/ 392486 h 513347"/>
                  <a:gd name="connsiteX8" fmla="*/ 12225 w 513347"/>
                  <a:gd name="connsiteY8" fmla="*/ 256674 h 513347"/>
                  <a:gd name="connsiteX9" fmla="*/ 83823 w 513347"/>
                  <a:gd name="connsiteY9" fmla="*/ 83823 h 513347"/>
                  <a:gd name="connsiteX10" fmla="*/ 256674 w 513347"/>
                  <a:gd name="connsiteY10" fmla="*/ 12224 h 513347"/>
                  <a:gd name="connsiteX11" fmla="*/ 256674 w 513347"/>
                  <a:gd name="connsiteY11" fmla="*/ 0 h 513347"/>
                  <a:gd name="connsiteX12" fmla="*/ 114072 w 513347"/>
                  <a:gd name="connsiteY12" fmla="*/ 43256 h 513347"/>
                  <a:gd name="connsiteX13" fmla="*/ 19539 w 513347"/>
                  <a:gd name="connsiteY13" fmla="*/ 158451 h 513347"/>
                  <a:gd name="connsiteX14" fmla="*/ 4935 w 513347"/>
                  <a:gd name="connsiteY14" fmla="*/ 306751 h 513347"/>
                  <a:gd name="connsiteX15" fmla="*/ 75180 w 513347"/>
                  <a:gd name="connsiteY15" fmla="*/ 438168 h 513347"/>
                  <a:gd name="connsiteX16" fmla="*/ 206597 w 513347"/>
                  <a:gd name="connsiteY16" fmla="*/ 508413 h 513347"/>
                  <a:gd name="connsiteX17" fmla="*/ 354897 w 513347"/>
                  <a:gd name="connsiteY17" fmla="*/ 493808 h 513347"/>
                  <a:gd name="connsiteX18" fmla="*/ 470092 w 513347"/>
                  <a:gd name="connsiteY18" fmla="*/ 399275 h 513347"/>
                  <a:gd name="connsiteX19" fmla="*/ 513348 w 513347"/>
                  <a:gd name="connsiteY19" fmla="*/ 256674 h 513347"/>
                  <a:gd name="connsiteX20" fmla="*/ 438168 w 513347"/>
                  <a:gd name="connsiteY20" fmla="*/ 75180 h 513347"/>
                  <a:gd name="connsiteX21" fmla="*/ 256674 w 513347"/>
                  <a:gd name="connsiteY21" fmla="*/ 0 h 513347"/>
                  <a:gd name="connsiteX22" fmla="*/ 256674 w 513347"/>
                  <a:gd name="connsiteY22"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3347" h="513347">
                    <a:moveTo>
                      <a:pt x="256674" y="12224"/>
                    </a:moveTo>
                    <a:cubicBezTo>
                      <a:pt x="305025" y="12224"/>
                      <a:pt x="352285" y="26559"/>
                      <a:pt x="392486" y="53420"/>
                    </a:cubicBezTo>
                    <a:cubicBezTo>
                      <a:pt x="432682" y="80281"/>
                      <a:pt x="464015" y="118461"/>
                      <a:pt x="482515" y="163129"/>
                    </a:cubicBezTo>
                    <a:cubicBezTo>
                      <a:pt x="501021" y="207797"/>
                      <a:pt x="505859" y="256943"/>
                      <a:pt x="496426" y="304364"/>
                    </a:cubicBezTo>
                    <a:cubicBezTo>
                      <a:pt x="486994" y="351784"/>
                      <a:pt x="463714" y="395342"/>
                      <a:pt x="429525" y="429524"/>
                    </a:cubicBezTo>
                    <a:cubicBezTo>
                      <a:pt x="395342" y="463713"/>
                      <a:pt x="351785" y="486993"/>
                      <a:pt x="304364" y="496426"/>
                    </a:cubicBezTo>
                    <a:cubicBezTo>
                      <a:pt x="256943" y="505859"/>
                      <a:pt x="207797" y="501021"/>
                      <a:pt x="163129" y="482514"/>
                    </a:cubicBezTo>
                    <a:cubicBezTo>
                      <a:pt x="118462" y="464015"/>
                      <a:pt x="80281" y="432681"/>
                      <a:pt x="53421" y="392486"/>
                    </a:cubicBezTo>
                    <a:cubicBezTo>
                      <a:pt x="26559" y="352285"/>
                      <a:pt x="12225" y="305025"/>
                      <a:pt x="12225" y="256674"/>
                    </a:cubicBezTo>
                    <a:cubicBezTo>
                      <a:pt x="12225" y="191844"/>
                      <a:pt x="37975" y="129665"/>
                      <a:pt x="83823" y="83823"/>
                    </a:cubicBezTo>
                    <a:cubicBezTo>
                      <a:pt x="129665" y="37975"/>
                      <a:pt x="191844" y="12224"/>
                      <a:pt x="256674" y="12224"/>
                    </a:cubicBezTo>
                    <a:close/>
                    <a:moveTo>
                      <a:pt x="256674" y="0"/>
                    </a:moveTo>
                    <a:cubicBezTo>
                      <a:pt x="205910" y="0"/>
                      <a:pt x="156282" y="15054"/>
                      <a:pt x="114072" y="43256"/>
                    </a:cubicBezTo>
                    <a:cubicBezTo>
                      <a:pt x="71862" y="71458"/>
                      <a:pt x="38964" y="111550"/>
                      <a:pt x="19539" y="158451"/>
                    </a:cubicBezTo>
                    <a:cubicBezTo>
                      <a:pt x="110" y="205352"/>
                      <a:pt x="-4973" y="256956"/>
                      <a:pt x="4935" y="306751"/>
                    </a:cubicBezTo>
                    <a:cubicBezTo>
                      <a:pt x="14836" y="356539"/>
                      <a:pt x="39284" y="402272"/>
                      <a:pt x="75180" y="438168"/>
                    </a:cubicBezTo>
                    <a:cubicBezTo>
                      <a:pt x="111076" y="474063"/>
                      <a:pt x="156809" y="498512"/>
                      <a:pt x="206597" y="508413"/>
                    </a:cubicBezTo>
                    <a:cubicBezTo>
                      <a:pt x="256392" y="518320"/>
                      <a:pt x="307996" y="513238"/>
                      <a:pt x="354897" y="493808"/>
                    </a:cubicBezTo>
                    <a:cubicBezTo>
                      <a:pt x="401797" y="474384"/>
                      <a:pt x="441890" y="441485"/>
                      <a:pt x="470092" y="399275"/>
                    </a:cubicBezTo>
                    <a:cubicBezTo>
                      <a:pt x="498294" y="357065"/>
                      <a:pt x="513348" y="307437"/>
                      <a:pt x="513348" y="256674"/>
                    </a:cubicBezTo>
                    <a:cubicBezTo>
                      <a:pt x="513348" y="188597"/>
                      <a:pt x="486307" y="123313"/>
                      <a:pt x="438168" y="75180"/>
                    </a:cubicBezTo>
                    <a:cubicBezTo>
                      <a:pt x="390035" y="27041"/>
                      <a:pt x="324750" y="0"/>
                      <a:pt x="256674" y="0"/>
                    </a:cubicBezTo>
                    <a:lnTo>
                      <a:pt x="256674" y="0"/>
                    </a:lnTo>
                    <a:close/>
                  </a:path>
                </a:pathLst>
              </a:custGeom>
              <a:solidFill>
                <a:srgbClr val="FFFFFF"/>
              </a:solidFill>
              <a:ln w="6417"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EC0DA960-48E2-44CB-A394-7F9B6745DB50}"/>
                  </a:ext>
                </a:extLst>
              </p:cNvPr>
              <p:cNvSpPr/>
              <p:nvPr/>
            </p:nvSpPr>
            <p:spPr>
              <a:xfrm>
                <a:off x="5704117" y="3710730"/>
                <a:ext cx="388796" cy="199596"/>
              </a:xfrm>
              <a:custGeom>
                <a:avLst/>
                <a:gdLst>
                  <a:gd name="connsiteX0" fmla="*/ 183336 w 388796"/>
                  <a:gd name="connsiteY0" fmla="*/ 20412 h 199596"/>
                  <a:gd name="connsiteX1" fmla="*/ 281821 w 388796"/>
                  <a:gd name="connsiteY1" fmla="*/ 43134 h 199596"/>
                  <a:gd name="connsiteX2" fmla="*/ 360197 w 388796"/>
                  <a:gd name="connsiteY2" fmla="*/ 106950 h 199596"/>
                  <a:gd name="connsiteX3" fmla="*/ 267428 w 388796"/>
                  <a:gd name="connsiteY3" fmla="*/ 176252 h 199596"/>
                  <a:gd name="connsiteX4" fmla="*/ 35203 w 388796"/>
                  <a:gd name="connsiteY4" fmla="*/ 76637 h 199596"/>
                  <a:gd name="connsiteX5" fmla="*/ 183336 w 388796"/>
                  <a:gd name="connsiteY5" fmla="*/ 20412 h 199596"/>
                  <a:gd name="connsiteX6" fmla="*/ 183336 w 388796"/>
                  <a:gd name="connsiteY6" fmla="*/ 0 h 199596"/>
                  <a:gd name="connsiteX7" fmla="*/ 82642 w 388796"/>
                  <a:gd name="connsiteY7" fmla="*/ 21914 h 199596"/>
                  <a:gd name="connsiteX8" fmla="*/ 0 w 388796"/>
                  <a:gd name="connsiteY8" fmla="*/ 83483 h 199596"/>
                  <a:gd name="connsiteX9" fmla="*/ 270727 w 388796"/>
                  <a:gd name="connsiteY9" fmla="*/ 199596 h 199596"/>
                  <a:gd name="connsiteX10" fmla="*/ 388796 w 388796"/>
                  <a:gd name="connsiteY10" fmla="*/ 111474 h 199596"/>
                  <a:gd name="connsiteX11" fmla="*/ 300257 w 388796"/>
                  <a:gd name="connsiteY11" fmla="*/ 29588 h 199596"/>
                  <a:gd name="connsiteX12" fmla="*/ 183336 w 388796"/>
                  <a:gd name="connsiteY12" fmla="*/ 0 h 19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8796" h="199596">
                    <a:moveTo>
                      <a:pt x="183336" y="20412"/>
                    </a:moveTo>
                    <a:cubicBezTo>
                      <a:pt x="217473" y="20361"/>
                      <a:pt x="251162" y="28138"/>
                      <a:pt x="281821" y="43134"/>
                    </a:cubicBezTo>
                    <a:cubicBezTo>
                      <a:pt x="312481" y="58137"/>
                      <a:pt x="339291" y="79967"/>
                      <a:pt x="360197" y="106950"/>
                    </a:cubicBezTo>
                    <a:lnTo>
                      <a:pt x="267428" y="176252"/>
                    </a:lnTo>
                    <a:lnTo>
                      <a:pt x="35203" y="76637"/>
                    </a:lnTo>
                    <a:cubicBezTo>
                      <a:pt x="76059" y="40439"/>
                      <a:pt x="128754" y="20438"/>
                      <a:pt x="183336" y="20412"/>
                    </a:cubicBezTo>
                    <a:close/>
                    <a:moveTo>
                      <a:pt x="183336" y="0"/>
                    </a:moveTo>
                    <a:cubicBezTo>
                      <a:pt x="148595" y="45"/>
                      <a:pt x="114258" y="7514"/>
                      <a:pt x="82642" y="21914"/>
                    </a:cubicBezTo>
                    <a:cubicBezTo>
                      <a:pt x="51020" y="36313"/>
                      <a:pt x="22844" y="57303"/>
                      <a:pt x="0" y="83483"/>
                    </a:cubicBezTo>
                    <a:lnTo>
                      <a:pt x="270727" y="199596"/>
                    </a:lnTo>
                    <a:lnTo>
                      <a:pt x="388796" y="111474"/>
                    </a:lnTo>
                    <a:cubicBezTo>
                      <a:pt x="366588" y="77208"/>
                      <a:pt x="336146" y="49057"/>
                      <a:pt x="300257" y="29588"/>
                    </a:cubicBezTo>
                    <a:cubicBezTo>
                      <a:pt x="264367" y="10113"/>
                      <a:pt x="224172" y="-58"/>
                      <a:pt x="183336" y="0"/>
                    </a:cubicBezTo>
                    <a:close/>
                  </a:path>
                </a:pathLst>
              </a:custGeom>
              <a:solidFill>
                <a:srgbClr val="2D5967"/>
              </a:solidFill>
              <a:ln w="6417"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B980CD5E-ED0A-4DEC-9D45-CC154B5134BA}"/>
                  </a:ext>
                </a:extLst>
              </p:cNvPr>
              <p:cNvSpPr/>
              <p:nvPr/>
            </p:nvSpPr>
            <p:spPr>
              <a:xfrm>
                <a:off x="5642843" y="3842731"/>
                <a:ext cx="196329" cy="352374"/>
              </a:xfrm>
              <a:custGeom>
                <a:avLst/>
                <a:gdLst>
                  <a:gd name="connsiteX0" fmla="*/ 37679 w 196329"/>
                  <a:gd name="connsiteY0" fmla="*/ 26893 h 352374"/>
                  <a:gd name="connsiteX1" fmla="*/ 144995 w 196329"/>
                  <a:gd name="connsiteY1" fmla="*/ 72972 h 352374"/>
                  <a:gd name="connsiteX2" fmla="*/ 172863 w 196329"/>
                  <a:gd name="connsiteY2" fmla="*/ 325366 h 352374"/>
                  <a:gd name="connsiteX3" fmla="*/ 62525 w 196329"/>
                  <a:gd name="connsiteY3" fmla="*/ 243365 h 352374"/>
                  <a:gd name="connsiteX4" fmla="*/ 20572 w 196329"/>
                  <a:gd name="connsiteY4" fmla="*/ 112449 h 352374"/>
                  <a:gd name="connsiteX5" fmla="*/ 37679 w 196329"/>
                  <a:gd name="connsiteY5" fmla="*/ 26893 h 352374"/>
                  <a:gd name="connsiteX6" fmla="*/ 27534 w 196329"/>
                  <a:gd name="connsiteY6" fmla="*/ 0 h 352374"/>
                  <a:gd name="connsiteX7" fmla="*/ 32 w 196329"/>
                  <a:gd name="connsiteY7" fmla="*/ 108740 h 352374"/>
                  <a:gd name="connsiteX8" fmla="*/ 23992 w 196329"/>
                  <a:gd name="connsiteY8" fmla="*/ 218314 h 352374"/>
                  <a:gd name="connsiteX9" fmla="*/ 94359 w 196329"/>
                  <a:gd name="connsiteY9" fmla="*/ 305653 h 352374"/>
                  <a:gd name="connsiteX10" fmla="*/ 196329 w 196329"/>
                  <a:gd name="connsiteY10" fmla="*/ 352374 h 352374"/>
                  <a:gd name="connsiteX11" fmla="*/ 163937 w 196329"/>
                  <a:gd name="connsiteY11" fmla="*/ 59035 h 352374"/>
                  <a:gd name="connsiteX12" fmla="*/ 27534 w 196329"/>
                  <a:gd name="connsiteY12" fmla="*/ 0 h 35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329" h="352374">
                    <a:moveTo>
                      <a:pt x="37679" y="26893"/>
                    </a:moveTo>
                    <a:lnTo>
                      <a:pt x="144995" y="72972"/>
                    </a:lnTo>
                    <a:lnTo>
                      <a:pt x="172863" y="325366"/>
                    </a:lnTo>
                    <a:cubicBezTo>
                      <a:pt x="128420" y="310228"/>
                      <a:pt x="89835" y="281552"/>
                      <a:pt x="62525" y="243365"/>
                    </a:cubicBezTo>
                    <a:cubicBezTo>
                      <a:pt x="35209" y="205178"/>
                      <a:pt x="20540" y="159394"/>
                      <a:pt x="20572" y="112449"/>
                    </a:cubicBezTo>
                    <a:cubicBezTo>
                      <a:pt x="20559" y="83079"/>
                      <a:pt x="26373" y="53998"/>
                      <a:pt x="37679" y="26893"/>
                    </a:cubicBezTo>
                    <a:close/>
                    <a:moveTo>
                      <a:pt x="27534" y="0"/>
                    </a:moveTo>
                    <a:cubicBezTo>
                      <a:pt x="10067" y="33624"/>
                      <a:pt x="648" y="70855"/>
                      <a:pt x="32" y="108740"/>
                    </a:cubicBezTo>
                    <a:cubicBezTo>
                      <a:pt x="-578" y="146625"/>
                      <a:pt x="7623" y="184138"/>
                      <a:pt x="23992" y="218314"/>
                    </a:cubicBezTo>
                    <a:cubicBezTo>
                      <a:pt x="40361" y="252490"/>
                      <a:pt x="64450" y="282392"/>
                      <a:pt x="94359" y="305653"/>
                    </a:cubicBezTo>
                    <a:cubicBezTo>
                      <a:pt x="124268" y="328921"/>
                      <a:pt x="159176" y="344918"/>
                      <a:pt x="196329" y="352374"/>
                    </a:cubicBezTo>
                    <a:lnTo>
                      <a:pt x="163937" y="59035"/>
                    </a:lnTo>
                    <a:lnTo>
                      <a:pt x="27534" y="0"/>
                    </a:lnTo>
                    <a:close/>
                  </a:path>
                </a:pathLst>
              </a:custGeom>
              <a:solidFill>
                <a:srgbClr val="2D5967"/>
              </a:solidFill>
              <a:ln w="6417"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040041FF-1B52-48FC-B34C-0F6B34D26D1B}"/>
                  </a:ext>
                </a:extLst>
              </p:cNvPr>
              <p:cNvSpPr/>
              <p:nvPr/>
            </p:nvSpPr>
            <p:spPr>
              <a:xfrm>
                <a:off x="5881337" y="3874873"/>
                <a:ext cx="250636" cy="324749"/>
              </a:xfrm>
              <a:custGeom>
                <a:avLst/>
                <a:gdLst>
                  <a:gd name="connsiteX0" fmla="*/ 225385 w 250636"/>
                  <a:gd name="connsiteY0" fmla="*/ 34099 h 324749"/>
                  <a:gd name="connsiteX1" fmla="*/ 230153 w 250636"/>
                  <a:gd name="connsiteY1" fmla="*/ 80300 h 324749"/>
                  <a:gd name="connsiteX2" fmla="*/ 174288 w 250636"/>
                  <a:gd name="connsiteY2" fmla="*/ 228376 h 324749"/>
                  <a:gd name="connsiteX3" fmla="*/ 34593 w 250636"/>
                  <a:gd name="connsiteY3" fmla="*/ 302753 h 324749"/>
                  <a:gd name="connsiteX4" fmla="*/ 21759 w 250636"/>
                  <a:gd name="connsiteY4" fmla="*/ 186024 h 324749"/>
                  <a:gd name="connsiteX5" fmla="*/ 225385 w 250636"/>
                  <a:gd name="connsiteY5" fmla="*/ 34099 h 324749"/>
                  <a:gd name="connsiteX6" fmla="*/ 237609 w 250636"/>
                  <a:gd name="connsiteY6" fmla="*/ 0 h 324749"/>
                  <a:gd name="connsiteX7" fmla="*/ 0 w 250636"/>
                  <a:gd name="connsiteY7" fmla="*/ 176861 h 324749"/>
                  <a:gd name="connsiteX8" fmla="*/ 16382 w 250636"/>
                  <a:gd name="connsiteY8" fmla="*/ 324750 h 324749"/>
                  <a:gd name="connsiteX9" fmla="*/ 125071 w 250636"/>
                  <a:gd name="connsiteY9" fmla="*/ 294110 h 324749"/>
                  <a:gd name="connsiteX10" fmla="*/ 208393 w 250636"/>
                  <a:gd name="connsiteY10" fmla="*/ 217878 h 324749"/>
                  <a:gd name="connsiteX11" fmla="*/ 248556 w 250636"/>
                  <a:gd name="connsiteY11" fmla="*/ 112333 h 324749"/>
                  <a:gd name="connsiteX12" fmla="*/ 237000 w 250636"/>
                  <a:gd name="connsiteY12" fmla="*/ 0 h 324749"/>
                  <a:gd name="connsiteX13" fmla="*/ 237609 w 250636"/>
                  <a:gd name="connsiteY13" fmla="*/ 0 h 32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636" h="324749">
                    <a:moveTo>
                      <a:pt x="225385" y="34099"/>
                    </a:moveTo>
                    <a:cubicBezTo>
                      <a:pt x="228562" y="49294"/>
                      <a:pt x="230159" y="64778"/>
                      <a:pt x="230153" y="80300"/>
                    </a:cubicBezTo>
                    <a:cubicBezTo>
                      <a:pt x="230127" y="134805"/>
                      <a:pt x="210273" y="187436"/>
                      <a:pt x="174288" y="228376"/>
                    </a:cubicBezTo>
                    <a:cubicBezTo>
                      <a:pt x="138296" y="269309"/>
                      <a:pt x="88642" y="295746"/>
                      <a:pt x="34593" y="302753"/>
                    </a:cubicBezTo>
                    <a:lnTo>
                      <a:pt x="21759" y="186024"/>
                    </a:lnTo>
                    <a:lnTo>
                      <a:pt x="225385" y="34099"/>
                    </a:lnTo>
                    <a:close/>
                    <a:moveTo>
                      <a:pt x="237609" y="0"/>
                    </a:moveTo>
                    <a:lnTo>
                      <a:pt x="0" y="176861"/>
                    </a:lnTo>
                    <a:lnTo>
                      <a:pt x="16382" y="324750"/>
                    </a:lnTo>
                    <a:cubicBezTo>
                      <a:pt x="54505" y="323159"/>
                      <a:pt x="91729" y="312667"/>
                      <a:pt x="125071" y="294110"/>
                    </a:cubicBezTo>
                    <a:cubicBezTo>
                      <a:pt x="158413" y="275552"/>
                      <a:pt x="186948" y="249442"/>
                      <a:pt x="208393" y="217878"/>
                    </a:cubicBezTo>
                    <a:cubicBezTo>
                      <a:pt x="229832" y="186313"/>
                      <a:pt x="243590" y="150167"/>
                      <a:pt x="248556" y="112333"/>
                    </a:cubicBezTo>
                    <a:cubicBezTo>
                      <a:pt x="253523" y="74500"/>
                      <a:pt x="249564" y="36031"/>
                      <a:pt x="237000" y="0"/>
                    </a:cubicBezTo>
                    <a:lnTo>
                      <a:pt x="237609" y="0"/>
                    </a:lnTo>
                    <a:close/>
                  </a:path>
                </a:pathLst>
              </a:custGeom>
              <a:solidFill>
                <a:srgbClr val="2D5967"/>
              </a:solidFill>
              <a:ln w="6417" cap="flat">
                <a:noFill/>
                <a:prstDash val="solid"/>
                <a:miter/>
              </a:ln>
            </p:spPr>
            <p:txBody>
              <a:bodyPr rtlCol="0" anchor="ctr"/>
              <a:lstStyle/>
              <a:p>
                <a:endParaRPr lang="en-US"/>
              </a:p>
            </p:txBody>
          </p:sp>
        </p:grpSp>
        <p:sp>
          <p:nvSpPr>
            <p:cNvPr id="599" name="TextBox 598">
              <a:extLst>
                <a:ext uri="{FF2B5EF4-FFF2-40B4-BE49-F238E27FC236}">
                  <a16:creationId xmlns:a16="http://schemas.microsoft.com/office/drawing/2014/main" id="{78215149-3EFB-4AFC-AD06-4ACDE5E83B99}"/>
                </a:ext>
              </a:extLst>
            </p:cNvPr>
            <p:cNvSpPr txBox="1"/>
            <p:nvPr/>
          </p:nvSpPr>
          <p:spPr>
            <a:xfrm>
              <a:off x="5726126" y="4171370"/>
              <a:ext cx="32405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Jet</a:t>
              </a:r>
            </a:p>
          </p:txBody>
        </p:sp>
      </p:grpSp>
      <p:grpSp>
        <p:nvGrpSpPr>
          <p:cNvPr id="600" name="Graphic 3">
            <a:extLst>
              <a:ext uri="{FF2B5EF4-FFF2-40B4-BE49-F238E27FC236}">
                <a16:creationId xmlns:a16="http://schemas.microsoft.com/office/drawing/2014/main" id="{B75C616A-5C1F-4C00-A4A6-B312E209B58E}"/>
              </a:ext>
            </a:extLst>
          </p:cNvPr>
          <p:cNvGrpSpPr/>
          <p:nvPr/>
        </p:nvGrpSpPr>
        <p:grpSpPr>
          <a:xfrm>
            <a:off x="6464968" y="2994311"/>
            <a:ext cx="513347" cy="653337"/>
            <a:chOff x="6464968" y="3698506"/>
            <a:chExt cx="513347" cy="653337"/>
          </a:xfrm>
        </p:grpSpPr>
        <p:grpSp>
          <p:nvGrpSpPr>
            <p:cNvPr id="601" name="Graphic 3">
              <a:extLst>
                <a:ext uri="{FF2B5EF4-FFF2-40B4-BE49-F238E27FC236}">
                  <a16:creationId xmlns:a16="http://schemas.microsoft.com/office/drawing/2014/main" id="{6179FA16-D2F7-4E41-8BD6-25BC07BC04D3}"/>
                </a:ext>
              </a:extLst>
            </p:cNvPr>
            <p:cNvGrpSpPr/>
            <p:nvPr/>
          </p:nvGrpSpPr>
          <p:grpSpPr>
            <a:xfrm>
              <a:off x="6464968" y="3698506"/>
              <a:ext cx="513347" cy="513347"/>
              <a:chOff x="6464968" y="3698506"/>
              <a:chExt cx="513347" cy="513347"/>
            </a:xfrm>
          </p:grpSpPr>
          <p:sp>
            <p:nvSpPr>
              <p:cNvPr id="602" name="Freeform: Shape 601">
                <a:extLst>
                  <a:ext uri="{FF2B5EF4-FFF2-40B4-BE49-F238E27FC236}">
                    <a16:creationId xmlns:a16="http://schemas.microsoft.com/office/drawing/2014/main" id="{3CC5DE13-9359-4D67-A8A1-9B4203D4398D}"/>
                  </a:ext>
                </a:extLst>
              </p:cNvPr>
              <p:cNvSpPr/>
              <p:nvPr/>
            </p:nvSpPr>
            <p:spPr>
              <a:xfrm>
                <a:off x="6477802" y="3712623"/>
                <a:ext cx="486396" cy="486396"/>
              </a:xfrm>
              <a:custGeom>
                <a:avLst/>
                <a:gdLst>
                  <a:gd name="connsiteX0" fmla="*/ 360626 w 486396"/>
                  <a:gd name="connsiteY0" fmla="*/ 413245 h 486396"/>
                  <a:gd name="connsiteX1" fmla="*/ 241273 w 486396"/>
                  <a:gd name="connsiteY1" fmla="*/ 413245 h 486396"/>
                  <a:gd name="connsiteX2" fmla="*/ 241273 w 486396"/>
                  <a:gd name="connsiteY2" fmla="*/ 359343 h 486396"/>
                  <a:gd name="connsiteX3" fmla="*/ 115503 w 486396"/>
                  <a:gd name="connsiteY3" fmla="*/ 359343 h 486396"/>
                  <a:gd name="connsiteX4" fmla="*/ 115503 w 486396"/>
                  <a:gd name="connsiteY4" fmla="*/ 413245 h 486396"/>
                  <a:gd name="connsiteX5" fmla="*/ 74435 w 486396"/>
                  <a:gd name="connsiteY5" fmla="*/ 413245 h 486396"/>
                  <a:gd name="connsiteX6" fmla="*/ 17967 w 486396"/>
                  <a:gd name="connsiteY6" fmla="*/ 356776 h 486396"/>
                  <a:gd name="connsiteX7" fmla="*/ 74435 w 486396"/>
                  <a:gd name="connsiteY7" fmla="*/ 300308 h 486396"/>
                  <a:gd name="connsiteX8" fmla="*/ 411961 w 486396"/>
                  <a:gd name="connsiteY8" fmla="*/ 300308 h 486396"/>
                  <a:gd name="connsiteX9" fmla="*/ 486397 w 486396"/>
                  <a:gd name="connsiteY9" fmla="*/ 225873 h 486396"/>
                  <a:gd name="connsiteX10" fmla="*/ 413245 w 486396"/>
                  <a:gd name="connsiteY10" fmla="*/ 152721 h 486396"/>
                  <a:gd name="connsiteX11" fmla="*/ 363193 w 486396"/>
                  <a:gd name="connsiteY11" fmla="*/ 152721 h 486396"/>
                  <a:gd name="connsiteX12" fmla="*/ 363193 w 486396"/>
                  <a:gd name="connsiteY12" fmla="*/ 98819 h 486396"/>
                  <a:gd name="connsiteX13" fmla="*/ 237423 w 486396"/>
                  <a:gd name="connsiteY13" fmla="*/ 98819 h 486396"/>
                  <a:gd name="connsiteX14" fmla="*/ 237423 w 486396"/>
                  <a:gd name="connsiteY14" fmla="*/ 152721 h 486396"/>
                  <a:gd name="connsiteX15" fmla="*/ 112936 w 486396"/>
                  <a:gd name="connsiteY15" fmla="*/ 152721 h 486396"/>
                  <a:gd name="connsiteX16" fmla="*/ 78286 w 486396"/>
                  <a:gd name="connsiteY16" fmla="*/ 125770 h 486396"/>
                  <a:gd name="connsiteX17" fmla="*/ 127054 w 486396"/>
                  <a:gd name="connsiteY17" fmla="*/ 125770 h 486396"/>
                  <a:gd name="connsiteX18" fmla="*/ 127054 w 486396"/>
                  <a:gd name="connsiteY18" fmla="*/ 0 h 486396"/>
                  <a:gd name="connsiteX19" fmla="*/ 1283 w 486396"/>
                  <a:gd name="connsiteY19" fmla="*/ 0 h 486396"/>
                  <a:gd name="connsiteX20" fmla="*/ 1283 w 486396"/>
                  <a:gd name="connsiteY20" fmla="*/ 125770 h 486396"/>
                  <a:gd name="connsiteX21" fmla="*/ 60318 w 486396"/>
                  <a:gd name="connsiteY21" fmla="*/ 125770 h 486396"/>
                  <a:gd name="connsiteX22" fmla="*/ 112936 w 486396"/>
                  <a:gd name="connsiteY22" fmla="*/ 170688 h 486396"/>
                  <a:gd name="connsiteX23" fmla="*/ 237423 w 486396"/>
                  <a:gd name="connsiteY23" fmla="*/ 170688 h 486396"/>
                  <a:gd name="connsiteX24" fmla="*/ 237423 w 486396"/>
                  <a:gd name="connsiteY24" fmla="*/ 224589 h 486396"/>
                  <a:gd name="connsiteX25" fmla="*/ 363193 w 486396"/>
                  <a:gd name="connsiteY25" fmla="*/ 224589 h 486396"/>
                  <a:gd name="connsiteX26" fmla="*/ 363193 w 486396"/>
                  <a:gd name="connsiteY26" fmla="*/ 170688 h 486396"/>
                  <a:gd name="connsiteX27" fmla="*/ 413245 w 486396"/>
                  <a:gd name="connsiteY27" fmla="*/ 170688 h 486396"/>
                  <a:gd name="connsiteX28" fmla="*/ 469713 w 486396"/>
                  <a:gd name="connsiteY28" fmla="*/ 227156 h 486396"/>
                  <a:gd name="connsiteX29" fmla="*/ 413245 w 486396"/>
                  <a:gd name="connsiteY29" fmla="*/ 283624 h 486396"/>
                  <a:gd name="connsiteX30" fmla="*/ 74435 w 486396"/>
                  <a:gd name="connsiteY30" fmla="*/ 283624 h 486396"/>
                  <a:gd name="connsiteX31" fmla="*/ 0 w 486396"/>
                  <a:gd name="connsiteY31" fmla="*/ 358060 h 486396"/>
                  <a:gd name="connsiteX32" fmla="*/ 74435 w 486396"/>
                  <a:gd name="connsiteY32" fmla="*/ 432495 h 486396"/>
                  <a:gd name="connsiteX33" fmla="*/ 115503 w 486396"/>
                  <a:gd name="connsiteY33" fmla="*/ 432495 h 486396"/>
                  <a:gd name="connsiteX34" fmla="*/ 115503 w 486396"/>
                  <a:gd name="connsiteY34" fmla="*/ 486397 h 486396"/>
                  <a:gd name="connsiteX35" fmla="*/ 241273 w 486396"/>
                  <a:gd name="connsiteY35" fmla="*/ 486397 h 486396"/>
                  <a:gd name="connsiteX36" fmla="*/ 241273 w 486396"/>
                  <a:gd name="connsiteY36" fmla="*/ 432495 h 486396"/>
                  <a:gd name="connsiteX37" fmla="*/ 360626 w 486396"/>
                  <a:gd name="connsiteY37" fmla="*/ 432495 h 486396"/>
                  <a:gd name="connsiteX38" fmla="*/ 360626 w 486396"/>
                  <a:gd name="connsiteY38" fmla="*/ 486397 h 486396"/>
                  <a:gd name="connsiteX39" fmla="*/ 486397 w 486396"/>
                  <a:gd name="connsiteY39" fmla="*/ 486397 h 486396"/>
                  <a:gd name="connsiteX40" fmla="*/ 486397 w 486396"/>
                  <a:gd name="connsiteY40" fmla="*/ 360626 h 486396"/>
                  <a:gd name="connsiteX41" fmla="*/ 360626 w 486396"/>
                  <a:gd name="connsiteY41" fmla="*/ 360626 h 486396"/>
                  <a:gd name="connsiteX42" fmla="*/ 360626 w 486396"/>
                  <a:gd name="connsiteY42" fmla="*/ 413245 h 486396"/>
                  <a:gd name="connsiteX43" fmla="*/ 19251 w 486396"/>
                  <a:gd name="connsiteY43" fmla="*/ 107803 h 486396"/>
                  <a:gd name="connsiteX44" fmla="*/ 19251 w 486396"/>
                  <a:gd name="connsiteY44" fmla="*/ 17967 h 486396"/>
                  <a:gd name="connsiteX45" fmla="*/ 109086 w 486396"/>
                  <a:gd name="connsiteY45" fmla="*/ 17967 h 486396"/>
                  <a:gd name="connsiteX46" fmla="*/ 109086 w 486396"/>
                  <a:gd name="connsiteY46" fmla="*/ 107803 h 486396"/>
                  <a:gd name="connsiteX47" fmla="*/ 19251 w 486396"/>
                  <a:gd name="connsiteY47" fmla="*/ 107803 h 486396"/>
                  <a:gd name="connsiteX48" fmla="*/ 345226 w 486396"/>
                  <a:gd name="connsiteY48" fmla="*/ 206622 h 486396"/>
                  <a:gd name="connsiteX49" fmla="*/ 255391 w 486396"/>
                  <a:gd name="connsiteY49" fmla="*/ 206622 h 486396"/>
                  <a:gd name="connsiteX50" fmla="*/ 255391 w 486396"/>
                  <a:gd name="connsiteY50" fmla="*/ 116786 h 486396"/>
                  <a:gd name="connsiteX51" fmla="*/ 345226 w 486396"/>
                  <a:gd name="connsiteY51" fmla="*/ 116786 h 486396"/>
                  <a:gd name="connsiteX52" fmla="*/ 345226 w 486396"/>
                  <a:gd name="connsiteY52" fmla="*/ 206622 h 486396"/>
                  <a:gd name="connsiteX53" fmla="*/ 223306 w 486396"/>
                  <a:gd name="connsiteY53" fmla="*/ 467146 h 486396"/>
                  <a:gd name="connsiteX54" fmla="*/ 133471 w 486396"/>
                  <a:gd name="connsiteY54" fmla="*/ 467146 h 486396"/>
                  <a:gd name="connsiteX55" fmla="*/ 133471 w 486396"/>
                  <a:gd name="connsiteY55" fmla="*/ 377310 h 486396"/>
                  <a:gd name="connsiteX56" fmla="*/ 223306 w 486396"/>
                  <a:gd name="connsiteY56" fmla="*/ 377310 h 486396"/>
                  <a:gd name="connsiteX57" fmla="*/ 223306 w 486396"/>
                  <a:gd name="connsiteY57" fmla="*/ 467146 h 486396"/>
                  <a:gd name="connsiteX58" fmla="*/ 378594 w 486396"/>
                  <a:gd name="connsiteY58" fmla="*/ 377310 h 486396"/>
                  <a:gd name="connsiteX59" fmla="*/ 468429 w 486396"/>
                  <a:gd name="connsiteY59" fmla="*/ 377310 h 486396"/>
                  <a:gd name="connsiteX60" fmla="*/ 468429 w 486396"/>
                  <a:gd name="connsiteY60" fmla="*/ 467146 h 486396"/>
                  <a:gd name="connsiteX61" fmla="*/ 378594 w 486396"/>
                  <a:gd name="connsiteY61" fmla="*/ 467146 h 486396"/>
                  <a:gd name="connsiteX62" fmla="*/ 378594 w 486396"/>
                  <a:gd name="connsiteY62" fmla="*/ 377310 h 4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6396" h="486396">
                    <a:moveTo>
                      <a:pt x="360626" y="413245"/>
                    </a:moveTo>
                    <a:lnTo>
                      <a:pt x="241273" y="413245"/>
                    </a:lnTo>
                    <a:lnTo>
                      <a:pt x="241273" y="359343"/>
                    </a:lnTo>
                    <a:lnTo>
                      <a:pt x="115503" y="359343"/>
                    </a:lnTo>
                    <a:lnTo>
                      <a:pt x="115503" y="413245"/>
                    </a:lnTo>
                    <a:lnTo>
                      <a:pt x="74435" y="413245"/>
                    </a:lnTo>
                    <a:cubicBezTo>
                      <a:pt x="43634" y="413245"/>
                      <a:pt x="17967" y="387577"/>
                      <a:pt x="17967" y="356776"/>
                    </a:cubicBezTo>
                    <a:cubicBezTo>
                      <a:pt x="17967" y="325975"/>
                      <a:pt x="43634" y="300308"/>
                      <a:pt x="74435" y="300308"/>
                    </a:cubicBezTo>
                    <a:lnTo>
                      <a:pt x="411961" y="300308"/>
                    </a:lnTo>
                    <a:cubicBezTo>
                      <a:pt x="453029" y="300308"/>
                      <a:pt x="486397" y="266940"/>
                      <a:pt x="486397" y="225873"/>
                    </a:cubicBezTo>
                    <a:cubicBezTo>
                      <a:pt x="486397" y="184805"/>
                      <a:pt x="454313" y="152721"/>
                      <a:pt x="413245" y="152721"/>
                    </a:cubicBezTo>
                    <a:lnTo>
                      <a:pt x="363193" y="152721"/>
                    </a:lnTo>
                    <a:lnTo>
                      <a:pt x="363193" y="98819"/>
                    </a:lnTo>
                    <a:lnTo>
                      <a:pt x="237423" y="98819"/>
                    </a:lnTo>
                    <a:lnTo>
                      <a:pt x="237423" y="152721"/>
                    </a:lnTo>
                    <a:lnTo>
                      <a:pt x="112936" y="152721"/>
                    </a:lnTo>
                    <a:cubicBezTo>
                      <a:pt x="96253" y="152721"/>
                      <a:pt x="82136" y="141171"/>
                      <a:pt x="78286" y="125770"/>
                    </a:cubicBezTo>
                    <a:lnTo>
                      <a:pt x="127054" y="125770"/>
                    </a:lnTo>
                    <a:lnTo>
                      <a:pt x="127054" y="0"/>
                    </a:lnTo>
                    <a:lnTo>
                      <a:pt x="1283" y="0"/>
                    </a:lnTo>
                    <a:lnTo>
                      <a:pt x="1283" y="125770"/>
                    </a:lnTo>
                    <a:lnTo>
                      <a:pt x="60318" y="125770"/>
                    </a:lnTo>
                    <a:cubicBezTo>
                      <a:pt x="64168" y="151437"/>
                      <a:pt x="85986" y="170688"/>
                      <a:pt x="112936" y="170688"/>
                    </a:cubicBezTo>
                    <a:lnTo>
                      <a:pt x="237423" y="170688"/>
                    </a:lnTo>
                    <a:lnTo>
                      <a:pt x="237423" y="224589"/>
                    </a:lnTo>
                    <a:lnTo>
                      <a:pt x="363193" y="224589"/>
                    </a:lnTo>
                    <a:lnTo>
                      <a:pt x="363193" y="170688"/>
                    </a:lnTo>
                    <a:lnTo>
                      <a:pt x="413245" y="170688"/>
                    </a:lnTo>
                    <a:cubicBezTo>
                      <a:pt x="444045" y="170688"/>
                      <a:pt x="469713" y="196355"/>
                      <a:pt x="469713" y="227156"/>
                    </a:cubicBezTo>
                    <a:cubicBezTo>
                      <a:pt x="469713" y="257957"/>
                      <a:pt x="444045" y="283624"/>
                      <a:pt x="413245" y="283624"/>
                    </a:cubicBezTo>
                    <a:lnTo>
                      <a:pt x="74435" y="283624"/>
                    </a:lnTo>
                    <a:cubicBezTo>
                      <a:pt x="33368" y="283624"/>
                      <a:pt x="0" y="316992"/>
                      <a:pt x="0" y="358060"/>
                    </a:cubicBezTo>
                    <a:cubicBezTo>
                      <a:pt x="0" y="399127"/>
                      <a:pt x="33368" y="432495"/>
                      <a:pt x="74435" y="432495"/>
                    </a:cubicBezTo>
                    <a:lnTo>
                      <a:pt x="115503" y="432495"/>
                    </a:lnTo>
                    <a:lnTo>
                      <a:pt x="115503" y="486397"/>
                    </a:lnTo>
                    <a:lnTo>
                      <a:pt x="241273" y="486397"/>
                    </a:lnTo>
                    <a:lnTo>
                      <a:pt x="241273" y="432495"/>
                    </a:lnTo>
                    <a:lnTo>
                      <a:pt x="360626" y="432495"/>
                    </a:lnTo>
                    <a:lnTo>
                      <a:pt x="360626" y="486397"/>
                    </a:lnTo>
                    <a:lnTo>
                      <a:pt x="486397" y="486397"/>
                    </a:lnTo>
                    <a:lnTo>
                      <a:pt x="486397" y="360626"/>
                    </a:lnTo>
                    <a:lnTo>
                      <a:pt x="360626" y="360626"/>
                    </a:lnTo>
                    <a:lnTo>
                      <a:pt x="360626" y="413245"/>
                    </a:lnTo>
                    <a:close/>
                    <a:moveTo>
                      <a:pt x="19251" y="107803"/>
                    </a:moveTo>
                    <a:lnTo>
                      <a:pt x="19251" y="17967"/>
                    </a:lnTo>
                    <a:lnTo>
                      <a:pt x="109086" y="17967"/>
                    </a:lnTo>
                    <a:lnTo>
                      <a:pt x="109086" y="107803"/>
                    </a:lnTo>
                    <a:lnTo>
                      <a:pt x="19251" y="107803"/>
                    </a:lnTo>
                    <a:close/>
                    <a:moveTo>
                      <a:pt x="345226" y="206622"/>
                    </a:moveTo>
                    <a:lnTo>
                      <a:pt x="255391" y="206622"/>
                    </a:lnTo>
                    <a:lnTo>
                      <a:pt x="255391" y="116786"/>
                    </a:lnTo>
                    <a:lnTo>
                      <a:pt x="345226" y="116786"/>
                    </a:lnTo>
                    <a:lnTo>
                      <a:pt x="345226" y="206622"/>
                    </a:lnTo>
                    <a:close/>
                    <a:moveTo>
                      <a:pt x="223306" y="467146"/>
                    </a:moveTo>
                    <a:lnTo>
                      <a:pt x="133471" y="467146"/>
                    </a:lnTo>
                    <a:lnTo>
                      <a:pt x="133471" y="377310"/>
                    </a:lnTo>
                    <a:lnTo>
                      <a:pt x="223306" y="377310"/>
                    </a:lnTo>
                    <a:lnTo>
                      <a:pt x="223306" y="467146"/>
                    </a:lnTo>
                    <a:close/>
                    <a:moveTo>
                      <a:pt x="378594" y="377310"/>
                    </a:moveTo>
                    <a:lnTo>
                      <a:pt x="468429" y="377310"/>
                    </a:lnTo>
                    <a:lnTo>
                      <a:pt x="468429" y="467146"/>
                    </a:lnTo>
                    <a:lnTo>
                      <a:pt x="378594" y="467146"/>
                    </a:lnTo>
                    <a:lnTo>
                      <a:pt x="378594" y="377310"/>
                    </a:lnTo>
                    <a:close/>
                  </a:path>
                </a:pathLst>
              </a:custGeom>
              <a:solidFill>
                <a:srgbClr val="2C5967"/>
              </a:solidFill>
              <a:ln w="6417"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A22C618F-6369-4B26-84FA-E23719BD1477}"/>
                  </a:ext>
                </a:extLst>
              </p:cNvPr>
              <p:cNvSpPr/>
              <p:nvPr/>
            </p:nvSpPr>
            <p:spPr>
              <a:xfrm>
                <a:off x="6464968" y="3698506"/>
                <a:ext cx="513347" cy="513347"/>
              </a:xfrm>
              <a:custGeom>
                <a:avLst/>
                <a:gdLst>
                  <a:gd name="connsiteX0" fmla="*/ 373460 w 513347"/>
                  <a:gd name="connsiteY0" fmla="*/ 360627 h 513347"/>
                  <a:gd name="connsiteX1" fmla="*/ 359343 w 513347"/>
                  <a:gd name="connsiteY1" fmla="*/ 360627 h 513347"/>
                  <a:gd name="connsiteX2" fmla="*/ 359343 w 513347"/>
                  <a:gd name="connsiteY2" fmla="*/ 374744 h 513347"/>
                  <a:gd name="connsiteX3" fmla="*/ 359343 w 513347"/>
                  <a:gd name="connsiteY3" fmla="*/ 415811 h 513347"/>
                  <a:gd name="connsiteX4" fmla="*/ 266940 w 513347"/>
                  <a:gd name="connsiteY4" fmla="*/ 415811 h 513347"/>
                  <a:gd name="connsiteX5" fmla="*/ 266940 w 513347"/>
                  <a:gd name="connsiteY5" fmla="*/ 374744 h 513347"/>
                  <a:gd name="connsiteX6" fmla="*/ 266940 w 513347"/>
                  <a:gd name="connsiteY6" fmla="*/ 360627 h 513347"/>
                  <a:gd name="connsiteX7" fmla="*/ 252824 w 513347"/>
                  <a:gd name="connsiteY7" fmla="*/ 360627 h 513347"/>
                  <a:gd name="connsiteX8" fmla="*/ 128337 w 513347"/>
                  <a:gd name="connsiteY8" fmla="*/ 360627 h 513347"/>
                  <a:gd name="connsiteX9" fmla="*/ 114220 w 513347"/>
                  <a:gd name="connsiteY9" fmla="*/ 360627 h 513347"/>
                  <a:gd name="connsiteX10" fmla="*/ 114220 w 513347"/>
                  <a:gd name="connsiteY10" fmla="*/ 374744 h 513347"/>
                  <a:gd name="connsiteX11" fmla="*/ 114220 w 513347"/>
                  <a:gd name="connsiteY11" fmla="*/ 415811 h 513347"/>
                  <a:gd name="connsiteX12" fmla="*/ 87269 w 513347"/>
                  <a:gd name="connsiteY12" fmla="*/ 415811 h 513347"/>
                  <a:gd name="connsiteX13" fmla="*/ 44918 w 513347"/>
                  <a:gd name="connsiteY13" fmla="*/ 373460 h 513347"/>
                  <a:gd name="connsiteX14" fmla="*/ 87269 w 513347"/>
                  <a:gd name="connsiteY14" fmla="*/ 331109 h 513347"/>
                  <a:gd name="connsiteX15" fmla="*/ 424795 w 513347"/>
                  <a:gd name="connsiteY15" fmla="*/ 331109 h 513347"/>
                  <a:gd name="connsiteX16" fmla="*/ 512064 w 513347"/>
                  <a:gd name="connsiteY16" fmla="*/ 243840 h 513347"/>
                  <a:gd name="connsiteX17" fmla="*/ 424795 w 513347"/>
                  <a:gd name="connsiteY17" fmla="*/ 156571 h 513347"/>
                  <a:gd name="connsiteX18" fmla="*/ 388860 w 513347"/>
                  <a:gd name="connsiteY18" fmla="*/ 156571 h 513347"/>
                  <a:gd name="connsiteX19" fmla="*/ 388860 w 513347"/>
                  <a:gd name="connsiteY19" fmla="*/ 112936 h 513347"/>
                  <a:gd name="connsiteX20" fmla="*/ 388860 w 513347"/>
                  <a:gd name="connsiteY20" fmla="*/ 98819 h 513347"/>
                  <a:gd name="connsiteX21" fmla="*/ 374744 w 513347"/>
                  <a:gd name="connsiteY21" fmla="*/ 98819 h 513347"/>
                  <a:gd name="connsiteX22" fmla="*/ 248974 w 513347"/>
                  <a:gd name="connsiteY22" fmla="*/ 98819 h 513347"/>
                  <a:gd name="connsiteX23" fmla="*/ 234856 w 513347"/>
                  <a:gd name="connsiteY23" fmla="*/ 98819 h 513347"/>
                  <a:gd name="connsiteX24" fmla="*/ 234856 w 513347"/>
                  <a:gd name="connsiteY24" fmla="*/ 112936 h 513347"/>
                  <a:gd name="connsiteX25" fmla="*/ 234856 w 513347"/>
                  <a:gd name="connsiteY25" fmla="*/ 154004 h 513347"/>
                  <a:gd name="connsiteX26" fmla="*/ 151437 w 513347"/>
                  <a:gd name="connsiteY26" fmla="*/ 154004 h 513347"/>
                  <a:gd name="connsiteX27" fmla="*/ 151437 w 513347"/>
                  <a:gd name="connsiteY27" fmla="*/ 139887 h 513347"/>
                  <a:gd name="connsiteX28" fmla="*/ 151437 w 513347"/>
                  <a:gd name="connsiteY28" fmla="*/ 14117 h 513347"/>
                  <a:gd name="connsiteX29" fmla="*/ 151437 w 513347"/>
                  <a:gd name="connsiteY29" fmla="*/ 0 h 513347"/>
                  <a:gd name="connsiteX30" fmla="*/ 137321 w 513347"/>
                  <a:gd name="connsiteY30" fmla="*/ 0 h 513347"/>
                  <a:gd name="connsiteX31" fmla="*/ 14117 w 513347"/>
                  <a:gd name="connsiteY31" fmla="*/ 0 h 513347"/>
                  <a:gd name="connsiteX32" fmla="*/ 0 w 513347"/>
                  <a:gd name="connsiteY32" fmla="*/ 0 h 513347"/>
                  <a:gd name="connsiteX33" fmla="*/ 0 w 513347"/>
                  <a:gd name="connsiteY33" fmla="*/ 14117 h 513347"/>
                  <a:gd name="connsiteX34" fmla="*/ 0 w 513347"/>
                  <a:gd name="connsiteY34" fmla="*/ 139887 h 513347"/>
                  <a:gd name="connsiteX35" fmla="*/ 0 w 513347"/>
                  <a:gd name="connsiteY35" fmla="*/ 154004 h 513347"/>
                  <a:gd name="connsiteX36" fmla="*/ 14117 w 513347"/>
                  <a:gd name="connsiteY36" fmla="*/ 154004 h 513347"/>
                  <a:gd name="connsiteX37" fmla="*/ 62885 w 513347"/>
                  <a:gd name="connsiteY37" fmla="*/ 154004 h 513347"/>
                  <a:gd name="connsiteX38" fmla="*/ 82136 w 513347"/>
                  <a:gd name="connsiteY38" fmla="*/ 182238 h 513347"/>
                  <a:gd name="connsiteX39" fmla="*/ 125770 w 513347"/>
                  <a:gd name="connsiteY39" fmla="*/ 198922 h 513347"/>
                  <a:gd name="connsiteX40" fmla="*/ 236140 w 513347"/>
                  <a:gd name="connsiteY40" fmla="*/ 198922 h 513347"/>
                  <a:gd name="connsiteX41" fmla="*/ 236140 w 513347"/>
                  <a:gd name="connsiteY41" fmla="*/ 239990 h 513347"/>
                  <a:gd name="connsiteX42" fmla="*/ 236140 w 513347"/>
                  <a:gd name="connsiteY42" fmla="*/ 254107 h 513347"/>
                  <a:gd name="connsiteX43" fmla="*/ 250257 w 513347"/>
                  <a:gd name="connsiteY43" fmla="*/ 254107 h 513347"/>
                  <a:gd name="connsiteX44" fmla="*/ 376027 w 513347"/>
                  <a:gd name="connsiteY44" fmla="*/ 254107 h 513347"/>
                  <a:gd name="connsiteX45" fmla="*/ 390144 w 513347"/>
                  <a:gd name="connsiteY45" fmla="*/ 254107 h 513347"/>
                  <a:gd name="connsiteX46" fmla="*/ 390144 w 513347"/>
                  <a:gd name="connsiteY46" fmla="*/ 239990 h 513347"/>
                  <a:gd name="connsiteX47" fmla="*/ 390144 w 513347"/>
                  <a:gd name="connsiteY47" fmla="*/ 198922 h 513347"/>
                  <a:gd name="connsiteX48" fmla="*/ 426078 w 513347"/>
                  <a:gd name="connsiteY48" fmla="*/ 198922 h 513347"/>
                  <a:gd name="connsiteX49" fmla="*/ 468429 w 513347"/>
                  <a:gd name="connsiteY49" fmla="*/ 241273 h 513347"/>
                  <a:gd name="connsiteX50" fmla="*/ 426078 w 513347"/>
                  <a:gd name="connsiteY50" fmla="*/ 283624 h 513347"/>
                  <a:gd name="connsiteX51" fmla="*/ 87269 w 513347"/>
                  <a:gd name="connsiteY51" fmla="*/ 283624 h 513347"/>
                  <a:gd name="connsiteX52" fmla="*/ 0 w 513347"/>
                  <a:gd name="connsiteY52" fmla="*/ 370893 h 513347"/>
                  <a:gd name="connsiteX53" fmla="*/ 87269 w 513347"/>
                  <a:gd name="connsiteY53" fmla="*/ 458162 h 513347"/>
                  <a:gd name="connsiteX54" fmla="*/ 114220 w 513347"/>
                  <a:gd name="connsiteY54" fmla="*/ 458162 h 513347"/>
                  <a:gd name="connsiteX55" fmla="*/ 114220 w 513347"/>
                  <a:gd name="connsiteY55" fmla="*/ 499230 h 513347"/>
                  <a:gd name="connsiteX56" fmla="*/ 114220 w 513347"/>
                  <a:gd name="connsiteY56" fmla="*/ 513347 h 513347"/>
                  <a:gd name="connsiteX57" fmla="*/ 128337 w 513347"/>
                  <a:gd name="connsiteY57" fmla="*/ 513347 h 513347"/>
                  <a:gd name="connsiteX58" fmla="*/ 254107 w 513347"/>
                  <a:gd name="connsiteY58" fmla="*/ 513347 h 513347"/>
                  <a:gd name="connsiteX59" fmla="*/ 268224 w 513347"/>
                  <a:gd name="connsiteY59" fmla="*/ 513347 h 513347"/>
                  <a:gd name="connsiteX60" fmla="*/ 268224 w 513347"/>
                  <a:gd name="connsiteY60" fmla="*/ 499230 h 513347"/>
                  <a:gd name="connsiteX61" fmla="*/ 268224 w 513347"/>
                  <a:gd name="connsiteY61" fmla="*/ 458162 h 513347"/>
                  <a:gd name="connsiteX62" fmla="*/ 360626 w 513347"/>
                  <a:gd name="connsiteY62" fmla="*/ 458162 h 513347"/>
                  <a:gd name="connsiteX63" fmla="*/ 360626 w 513347"/>
                  <a:gd name="connsiteY63" fmla="*/ 499230 h 513347"/>
                  <a:gd name="connsiteX64" fmla="*/ 360626 w 513347"/>
                  <a:gd name="connsiteY64" fmla="*/ 513347 h 513347"/>
                  <a:gd name="connsiteX65" fmla="*/ 374744 w 513347"/>
                  <a:gd name="connsiteY65" fmla="*/ 513347 h 513347"/>
                  <a:gd name="connsiteX66" fmla="*/ 500514 w 513347"/>
                  <a:gd name="connsiteY66" fmla="*/ 513347 h 513347"/>
                  <a:gd name="connsiteX67" fmla="*/ 513347 w 513347"/>
                  <a:gd name="connsiteY67" fmla="*/ 513347 h 513347"/>
                  <a:gd name="connsiteX68" fmla="*/ 513347 w 513347"/>
                  <a:gd name="connsiteY68" fmla="*/ 499230 h 513347"/>
                  <a:gd name="connsiteX69" fmla="*/ 513347 w 513347"/>
                  <a:gd name="connsiteY69" fmla="*/ 373460 h 513347"/>
                  <a:gd name="connsiteX70" fmla="*/ 513347 w 513347"/>
                  <a:gd name="connsiteY70" fmla="*/ 359343 h 513347"/>
                  <a:gd name="connsiteX71" fmla="*/ 499231 w 513347"/>
                  <a:gd name="connsiteY71" fmla="*/ 359343 h 513347"/>
                  <a:gd name="connsiteX72" fmla="*/ 373460 w 513347"/>
                  <a:gd name="connsiteY72" fmla="*/ 359343 h 513347"/>
                  <a:gd name="connsiteX73" fmla="*/ 373460 w 513347"/>
                  <a:gd name="connsiteY73" fmla="*/ 360627 h 513347"/>
                  <a:gd name="connsiteX74" fmla="*/ 499231 w 513347"/>
                  <a:gd name="connsiteY74" fmla="*/ 499230 h 513347"/>
                  <a:gd name="connsiteX75" fmla="*/ 373460 w 513347"/>
                  <a:gd name="connsiteY75" fmla="*/ 499230 h 513347"/>
                  <a:gd name="connsiteX76" fmla="*/ 373460 w 513347"/>
                  <a:gd name="connsiteY76" fmla="*/ 445329 h 513347"/>
                  <a:gd name="connsiteX77" fmla="*/ 254107 w 513347"/>
                  <a:gd name="connsiteY77" fmla="*/ 445329 h 513347"/>
                  <a:gd name="connsiteX78" fmla="*/ 254107 w 513347"/>
                  <a:gd name="connsiteY78" fmla="*/ 499230 h 513347"/>
                  <a:gd name="connsiteX79" fmla="*/ 128337 w 513347"/>
                  <a:gd name="connsiteY79" fmla="*/ 499230 h 513347"/>
                  <a:gd name="connsiteX80" fmla="*/ 128337 w 513347"/>
                  <a:gd name="connsiteY80" fmla="*/ 445329 h 513347"/>
                  <a:gd name="connsiteX81" fmla="*/ 87269 w 513347"/>
                  <a:gd name="connsiteY81" fmla="*/ 445329 h 513347"/>
                  <a:gd name="connsiteX82" fmla="*/ 12834 w 513347"/>
                  <a:gd name="connsiteY82" fmla="*/ 370893 h 513347"/>
                  <a:gd name="connsiteX83" fmla="*/ 87269 w 513347"/>
                  <a:gd name="connsiteY83" fmla="*/ 296458 h 513347"/>
                  <a:gd name="connsiteX84" fmla="*/ 424795 w 513347"/>
                  <a:gd name="connsiteY84" fmla="*/ 296458 h 513347"/>
                  <a:gd name="connsiteX85" fmla="*/ 481263 w 513347"/>
                  <a:gd name="connsiteY85" fmla="*/ 239990 h 513347"/>
                  <a:gd name="connsiteX86" fmla="*/ 424795 w 513347"/>
                  <a:gd name="connsiteY86" fmla="*/ 183522 h 513347"/>
                  <a:gd name="connsiteX87" fmla="*/ 374744 w 513347"/>
                  <a:gd name="connsiteY87" fmla="*/ 183522 h 513347"/>
                  <a:gd name="connsiteX88" fmla="*/ 374744 w 513347"/>
                  <a:gd name="connsiteY88" fmla="*/ 237423 h 513347"/>
                  <a:gd name="connsiteX89" fmla="*/ 248974 w 513347"/>
                  <a:gd name="connsiteY89" fmla="*/ 237423 h 513347"/>
                  <a:gd name="connsiteX90" fmla="*/ 248974 w 513347"/>
                  <a:gd name="connsiteY90" fmla="*/ 183522 h 513347"/>
                  <a:gd name="connsiteX91" fmla="*/ 125770 w 513347"/>
                  <a:gd name="connsiteY91" fmla="*/ 183522 h 513347"/>
                  <a:gd name="connsiteX92" fmla="*/ 73152 w 513347"/>
                  <a:gd name="connsiteY92" fmla="*/ 138604 h 513347"/>
                  <a:gd name="connsiteX93" fmla="*/ 14117 w 513347"/>
                  <a:gd name="connsiteY93" fmla="*/ 138604 h 513347"/>
                  <a:gd name="connsiteX94" fmla="*/ 14117 w 513347"/>
                  <a:gd name="connsiteY94" fmla="*/ 14117 h 513347"/>
                  <a:gd name="connsiteX95" fmla="*/ 139887 w 513347"/>
                  <a:gd name="connsiteY95" fmla="*/ 14117 h 513347"/>
                  <a:gd name="connsiteX96" fmla="*/ 139887 w 513347"/>
                  <a:gd name="connsiteY96" fmla="*/ 139887 h 513347"/>
                  <a:gd name="connsiteX97" fmla="*/ 91119 w 513347"/>
                  <a:gd name="connsiteY97" fmla="*/ 139887 h 513347"/>
                  <a:gd name="connsiteX98" fmla="*/ 125770 w 513347"/>
                  <a:gd name="connsiteY98" fmla="*/ 166838 h 513347"/>
                  <a:gd name="connsiteX99" fmla="*/ 250257 w 513347"/>
                  <a:gd name="connsiteY99" fmla="*/ 166838 h 513347"/>
                  <a:gd name="connsiteX100" fmla="*/ 250257 w 513347"/>
                  <a:gd name="connsiteY100" fmla="*/ 112936 h 513347"/>
                  <a:gd name="connsiteX101" fmla="*/ 376027 w 513347"/>
                  <a:gd name="connsiteY101" fmla="*/ 112936 h 513347"/>
                  <a:gd name="connsiteX102" fmla="*/ 376027 w 513347"/>
                  <a:gd name="connsiteY102" fmla="*/ 166838 h 513347"/>
                  <a:gd name="connsiteX103" fmla="*/ 426078 w 513347"/>
                  <a:gd name="connsiteY103" fmla="*/ 166838 h 513347"/>
                  <a:gd name="connsiteX104" fmla="*/ 500514 w 513347"/>
                  <a:gd name="connsiteY104" fmla="*/ 241273 h 513347"/>
                  <a:gd name="connsiteX105" fmla="*/ 426078 w 513347"/>
                  <a:gd name="connsiteY105" fmla="*/ 315709 h 513347"/>
                  <a:gd name="connsiteX106" fmla="*/ 87269 w 513347"/>
                  <a:gd name="connsiteY106" fmla="*/ 315709 h 513347"/>
                  <a:gd name="connsiteX107" fmla="*/ 30801 w 513347"/>
                  <a:gd name="connsiteY107" fmla="*/ 372177 h 513347"/>
                  <a:gd name="connsiteX108" fmla="*/ 87269 w 513347"/>
                  <a:gd name="connsiteY108" fmla="*/ 428645 h 513347"/>
                  <a:gd name="connsiteX109" fmla="*/ 128337 w 513347"/>
                  <a:gd name="connsiteY109" fmla="*/ 428645 h 513347"/>
                  <a:gd name="connsiteX110" fmla="*/ 128337 w 513347"/>
                  <a:gd name="connsiteY110" fmla="*/ 374744 h 513347"/>
                  <a:gd name="connsiteX111" fmla="*/ 254107 w 513347"/>
                  <a:gd name="connsiteY111" fmla="*/ 374744 h 513347"/>
                  <a:gd name="connsiteX112" fmla="*/ 254107 w 513347"/>
                  <a:gd name="connsiteY112" fmla="*/ 428645 h 513347"/>
                  <a:gd name="connsiteX113" fmla="*/ 373460 w 513347"/>
                  <a:gd name="connsiteY113" fmla="*/ 428645 h 513347"/>
                  <a:gd name="connsiteX114" fmla="*/ 373460 w 513347"/>
                  <a:gd name="connsiteY114" fmla="*/ 374744 h 513347"/>
                  <a:gd name="connsiteX115" fmla="*/ 499231 w 513347"/>
                  <a:gd name="connsiteY115" fmla="*/ 374744 h 513347"/>
                  <a:gd name="connsiteX116" fmla="*/ 499231 w 513347"/>
                  <a:gd name="connsiteY116" fmla="*/ 49923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513347" h="513347">
                    <a:moveTo>
                      <a:pt x="373460" y="360627"/>
                    </a:moveTo>
                    <a:lnTo>
                      <a:pt x="359343" y="360627"/>
                    </a:lnTo>
                    <a:lnTo>
                      <a:pt x="359343" y="374744"/>
                    </a:lnTo>
                    <a:lnTo>
                      <a:pt x="359343" y="415811"/>
                    </a:lnTo>
                    <a:lnTo>
                      <a:pt x="266940" y="415811"/>
                    </a:lnTo>
                    <a:lnTo>
                      <a:pt x="266940" y="374744"/>
                    </a:lnTo>
                    <a:lnTo>
                      <a:pt x="266940" y="360627"/>
                    </a:lnTo>
                    <a:lnTo>
                      <a:pt x="252824" y="360627"/>
                    </a:lnTo>
                    <a:lnTo>
                      <a:pt x="128337" y="360627"/>
                    </a:lnTo>
                    <a:lnTo>
                      <a:pt x="114220" y="360627"/>
                    </a:lnTo>
                    <a:lnTo>
                      <a:pt x="114220" y="374744"/>
                    </a:lnTo>
                    <a:lnTo>
                      <a:pt x="114220" y="415811"/>
                    </a:lnTo>
                    <a:lnTo>
                      <a:pt x="87269" y="415811"/>
                    </a:lnTo>
                    <a:cubicBezTo>
                      <a:pt x="64168" y="415811"/>
                      <a:pt x="44918" y="396561"/>
                      <a:pt x="44918" y="373460"/>
                    </a:cubicBezTo>
                    <a:cubicBezTo>
                      <a:pt x="44918" y="350360"/>
                      <a:pt x="64168" y="331109"/>
                      <a:pt x="87269" y="331109"/>
                    </a:cubicBezTo>
                    <a:lnTo>
                      <a:pt x="424795" y="331109"/>
                    </a:lnTo>
                    <a:cubicBezTo>
                      <a:pt x="473563" y="331109"/>
                      <a:pt x="512064" y="291325"/>
                      <a:pt x="512064" y="243840"/>
                    </a:cubicBezTo>
                    <a:cubicBezTo>
                      <a:pt x="512064" y="196355"/>
                      <a:pt x="472279" y="156571"/>
                      <a:pt x="424795" y="156571"/>
                    </a:cubicBezTo>
                    <a:lnTo>
                      <a:pt x="388860" y="156571"/>
                    </a:lnTo>
                    <a:lnTo>
                      <a:pt x="388860" y="112936"/>
                    </a:lnTo>
                    <a:lnTo>
                      <a:pt x="388860" y="98819"/>
                    </a:lnTo>
                    <a:lnTo>
                      <a:pt x="374744" y="98819"/>
                    </a:lnTo>
                    <a:lnTo>
                      <a:pt x="248974" y="98819"/>
                    </a:lnTo>
                    <a:lnTo>
                      <a:pt x="234856" y="98819"/>
                    </a:lnTo>
                    <a:lnTo>
                      <a:pt x="234856" y="112936"/>
                    </a:lnTo>
                    <a:lnTo>
                      <a:pt x="234856" y="154004"/>
                    </a:lnTo>
                    <a:lnTo>
                      <a:pt x="151437" y="154004"/>
                    </a:lnTo>
                    <a:lnTo>
                      <a:pt x="151437" y="139887"/>
                    </a:lnTo>
                    <a:lnTo>
                      <a:pt x="151437" y="14117"/>
                    </a:lnTo>
                    <a:lnTo>
                      <a:pt x="151437" y="0"/>
                    </a:lnTo>
                    <a:lnTo>
                      <a:pt x="137321" y="0"/>
                    </a:lnTo>
                    <a:lnTo>
                      <a:pt x="14117" y="0"/>
                    </a:lnTo>
                    <a:lnTo>
                      <a:pt x="0" y="0"/>
                    </a:lnTo>
                    <a:lnTo>
                      <a:pt x="0" y="14117"/>
                    </a:lnTo>
                    <a:lnTo>
                      <a:pt x="0" y="139887"/>
                    </a:lnTo>
                    <a:lnTo>
                      <a:pt x="0" y="154004"/>
                    </a:lnTo>
                    <a:lnTo>
                      <a:pt x="14117" y="154004"/>
                    </a:lnTo>
                    <a:lnTo>
                      <a:pt x="62885" y="154004"/>
                    </a:lnTo>
                    <a:cubicBezTo>
                      <a:pt x="66735" y="165554"/>
                      <a:pt x="73152" y="174538"/>
                      <a:pt x="82136" y="182238"/>
                    </a:cubicBezTo>
                    <a:cubicBezTo>
                      <a:pt x="93686" y="192505"/>
                      <a:pt x="110369" y="198922"/>
                      <a:pt x="125770" y="198922"/>
                    </a:cubicBezTo>
                    <a:lnTo>
                      <a:pt x="236140" y="198922"/>
                    </a:lnTo>
                    <a:lnTo>
                      <a:pt x="236140" y="239990"/>
                    </a:lnTo>
                    <a:lnTo>
                      <a:pt x="236140" y="254107"/>
                    </a:lnTo>
                    <a:lnTo>
                      <a:pt x="250257" y="254107"/>
                    </a:lnTo>
                    <a:lnTo>
                      <a:pt x="376027" y="254107"/>
                    </a:lnTo>
                    <a:lnTo>
                      <a:pt x="390144" y="254107"/>
                    </a:lnTo>
                    <a:lnTo>
                      <a:pt x="390144" y="239990"/>
                    </a:lnTo>
                    <a:lnTo>
                      <a:pt x="390144" y="198922"/>
                    </a:lnTo>
                    <a:lnTo>
                      <a:pt x="426078" y="198922"/>
                    </a:lnTo>
                    <a:cubicBezTo>
                      <a:pt x="449179" y="198922"/>
                      <a:pt x="468429" y="218173"/>
                      <a:pt x="468429" y="241273"/>
                    </a:cubicBezTo>
                    <a:cubicBezTo>
                      <a:pt x="468429" y="264374"/>
                      <a:pt x="449179" y="283624"/>
                      <a:pt x="426078" y="283624"/>
                    </a:cubicBezTo>
                    <a:lnTo>
                      <a:pt x="87269" y="283624"/>
                    </a:lnTo>
                    <a:cubicBezTo>
                      <a:pt x="38501" y="283624"/>
                      <a:pt x="0" y="323409"/>
                      <a:pt x="0" y="370893"/>
                    </a:cubicBezTo>
                    <a:cubicBezTo>
                      <a:pt x="0" y="418378"/>
                      <a:pt x="39785" y="458162"/>
                      <a:pt x="87269" y="458162"/>
                    </a:cubicBezTo>
                    <a:lnTo>
                      <a:pt x="114220" y="458162"/>
                    </a:lnTo>
                    <a:lnTo>
                      <a:pt x="114220" y="499230"/>
                    </a:lnTo>
                    <a:lnTo>
                      <a:pt x="114220" y="513347"/>
                    </a:lnTo>
                    <a:lnTo>
                      <a:pt x="128337" y="513347"/>
                    </a:lnTo>
                    <a:lnTo>
                      <a:pt x="254107" y="513347"/>
                    </a:lnTo>
                    <a:lnTo>
                      <a:pt x="268224" y="513347"/>
                    </a:lnTo>
                    <a:lnTo>
                      <a:pt x="268224" y="499230"/>
                    </a:lnTo>
                    <a:lnTo>
                      <a:pt x="268224" y="458162"/>
                    </a:lnTo>
                    <a:lnTo>
                      <a:pt x="360626" y="458162"/>
                    </a:lnTo>
                    <a:lnTo>
                      <a:pt x="360626" y="499230"/>
                    </a:lnTo>
                    <a:lnTo>
                      <a:pt x="360626" y="513347"/>
                    </a:lnTo>
                    <a:lnTo>
                      <a:pt x="374744" y="513347"/>
                    </a:lnTo>
                    <a:lnTo>
                      <a:pt x="500514" y="513347"/>
                    </a:lnTo>
                    <a:lnTo>
                      <a:pt x="513347" y="513347"/>
                    </a:lnTo>
                    <a:lnTo>
                      <a:pt x="513347" y="499230"/>
                    </a:lnTo>
                    <a:lnTo>
                      <a:pt x="513347" y="373460"/>
                    </a:lnTo>
                    <a:lnTo>
                      <a:pt x="513347" y="359343"/>
                    </a:lnTo>
                    <a:lnTo>
                      <a:pt x="499231" y="359343"/>
                    </a:lnTo>
                    <a:lnTo>
                      <a:pt x="373460" y="359343"/>
                    </a:lnTo>
                    <a:lnTo>
                      <a:pt x="373460" y="360627"/>
                    </a:lnTo>
                    <a:close/>
                    <a:moveTo>
                      <a:pt x="499231" y="499230"/>
                    </a:moveTo>
                    <a:lnTo>
                      <a:pt x="373460" y="499230"/>
                    </a:lnTo>
                    <a:lnTo>
                      <a:pt x="373460" y="445329"/>
                    </a:lnTo>
                    <a:lnTo>
                      <a:pt x="254107" y="445329"/>
                    </a:lnTo>
                    <a:lnTo>
                      <a:pt x="254107" y="499230"/>
                    </a:lnTo>
                    <a:lnTo>
                      <a:pt x="128337" y="499230"/>
                    </a:lnTo>
                    <a:lnTo>
                      <a:pt x="128337" y="445329"/>
                    </a:lnTo>
                    <a:lnTo>
                      <a:pt x="87269" y="445329"/>
                    </a:lnTo>
                    <a:cubicBezTo>
                      <a:pt x="46201" y="445329"/>
                      <a:pt x="12834" y="411961"/>
                      <a:pt x="12834" y="370893"/>
                    </a:cubicBezTo>
                    <a:cubicBezTo>
                      <a:pt x="12834" y="329826"/>
                      <a:pt x="46201" y="296458"/>
                      <a:pt x="87269" y="296458"/>
                    </a:cubicBezTo>
                    <a:lnTo>
                      <a:pt x="424795" y="296458"/>
                    </a:lnTo>
                    <a:cubicBezTo>
                      <a:pt x="455596" y="296458"/>
                      <a:pt x="481263" y="270791"/>
                      <a:pt x="481263" y="239990"/>
                    </a:cubicBezTo>
                    <a:cubicBezTo>
                      <a:pt x="481263" y="209189"/>
                      <a:pt x="455596" y="183522"/>
                      <a:pt x="424795" y="183522"/>
                    </a:cubicBezTo>
                    <a:lnTo>
                      <a:pt x="374744" y="183522"/>
                    </a:lnTo>
                    <a:lnTo>
                      <a:pt x="374744" y="237423"/>
                    </a:lnTo>
                    <a:lnTo>
                      <a:pt x="248974" y="237423"/>
                    </a:lnTo>
                    <a:lnTo>
                      <a:pt x="248974" y="183522"/>
                    </a:lnTo>
                    <a:lnTo>
                      <a:pt x="125770" y="183522"/>
                    </a:lnTo>
                    <a:cubicBezTo>
                      <a:pt x="98820" y="183522"/>
                      <a:pt x="77002" y="164271"/>
                      <a:pt x="73152" y="138604"/>
                    </a:cubicBezTo>
                    <a:lnTo>
                      <a:pt x="14117" y="138604"/>
                    </a:lnTo>
                    <a:lnTo>
                      <a:pt x="14117" y="14117"/>
                    </a:lnTo>
                    <a:lnTo>
                      <a:pt x="139887" y="14117"/>
                    </a:lnTo>
                    <a:lnTo>
                      <a:pt x="139887" y="139887"/>
                    </a:lnTo>
                    <a:lnTo>
                      <a:pt x="91119" y="139887"/>
                    </a:lnTo>
                    <a:cubicBezTo>
                      <a:pt x="94969" y="155288"/>
                      <a:pt x="109086" y="166838"/>
                      <a:pt x="125770" y="166838"/>
                    </a:cubicBezTo>
                    <a:lnTo>
                      <a:pt x="250257" y="166838"/>
                    </a:lnTo>
                    <a:lnTo>
                      <a:pt x="250257" y="112936"/>
                    </a:lnTo>
                    <a:lnTo>
                      <a:pt x="376027" y="112936"/>
                    </a:lnTo>
                    <a:lnTo>
                      <a:pt x="376027" y="166838"/>
                    </a:lnTo>
                    <a:lnTo>
                      <a:pt x="426078" y="166838"/>
                    </a:lnTo>
                    <a:cubicBezTo>
                      <a:pt x="467146" y="166838"/>
                      <a:pt x="500514" y="200206"/>
                      <a:pt x="500514" y="241273"/>
                    </a:cubicBezTo>
                    <a:cubicBezTo>
                      <a:pt x="500514" y="282341"/>
                      <a:pt x="467146" y="315709"/>
                      <a:pt x="426078" y="315709"/>
                    </a:cubicBezTo>
                    <a:lnTo>
                      <a:pt x="87269" y="315709"/>
                    </a:lnTo>
                    <a:cubicBezTo>
                      <a:pt x="56468" y="315709"/>
                      <a:pt x="30801" y="341376"/>
                      <a:pt x="30801" y="372177"/>
                    </a:cubicBezTo>
                    <a:cubicBezTo>
                      <a:pt x="30801" y="402978"/>
                      <a:pt x="56468" y="428645"/>
                      <a:pt x="87269" y="428645"/>
                    </a:cubicBezTo>
                    <a:lnTo>
                      <a:pt x="128337" y="428645"/>
                    </a:lnTo>
                    <a:lnTo>
                      <a:pt x="128337" y="374744"/>
                    </a:lnTo>
                    <a:lnTo>
                      <a:pt x="254107" y="374744"/>
                    </a:lnTo>
                    <a:lnTo>
                      <a:pt x="254107" y="428645"/>
                    </a:lnTo>
                    <a:lnTo>
                      <a:pt x="373460" y="428645"/>
                    </a:lnTo>
                    <a:lnTo>
                      <a:pt x="373460" y="374744"/>
                    </a:lnTo>
                    <a:lnTo>
                      <a:pt x="499231" y="374744"/>
                    </a:lnTo>
                    <a:lnTo>
                      <a:pt x="499231" y="499230"/>
                    </a:lnTo>
                    <a:close/>
                  </a:path>
                </a:pathLst>
              </a:custGeom>
              <a:solidFill>
                <a:srgbClr val="FFFFFF"/>
              </a:solidFill>
              <a:ln w="6417"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7EA15EFA-0313-4F6A-8880-0234FE16103E}"/>
                  </a:ext>
                </a:extLst>
              </p:cNvPr>
              <p:cNvSpPr/>
              <p:nvPr/>
            </p:nvSpPr>
            <p:spPr>
              <a:xfrm>
                <a:off x="6856395" y="4089934"/>
                <a:ext cx="89835" cy="89835"/>
              </a:xfrm>
              <a:custGeom>
                <a:avLst/>
                <a:gdLst>
                  <a:gd name="connsiteX0" fmla="*/ 89836 w 89835"/>
                  <a:gd name="connsiteY0" fmla="*/ 0 h 89835"/>
                  <a:gd name="connsiteX1" fmla="*/ 0 w 89835"/>
                  <a:gd name="connsiteY1" fmla="*/ 0 h 89835"/>
                  <a:gd name="connsiteX2" fmla="*/ 0 w 89835"/>
                  <a:gd name="connsiteY2" fmla="*/ 89836 h 89835"/>
                  <a:gd name="connsiteX3" fmla="*/ 89836 w 89835"/>
                  <a:gd name="connsiteY3" fmla="*/ 89836 h 89835"/>
                  <a:gd name="connsiteX4" fmla="*/ 89836 w 89835"/>
                  <a:gd name="connsiteY4" fmla="*/ 0 h 8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35" h="89835">
                    <a:moveTo>
                      <a:pt x="89836" y="0"/>
                    </a:moveTo>
                    <a:lnTo>
                      <a:pt x="0" y="0"/>
                    </a:lnTo>
                    <a:lnTo>
                      <a:pt x="0" y="89836"/>
                    </a:lnTo>
                    <a:lnTo>
                      <a:pt x="89836" y="89836"/>
                    </a:lnTo>
                    <a:lnTo>
                      <a:pt x="89836" y="0"/>
                    </a:lnTo>
                    <a:close/>
                  </a:path>
                </a:pathLst>
              </a:custGeom>
              <a:solidFill>
                <a:srgbClr val="FFFFFF"/>
              </a:solidFill>
              <a:ln w="6417"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6E8AE9FD-DF1B-423A-94FF-13440AEAA6B1}"/>
                  </a:ext>
                </a:extLst>
              </p:cNvPr>
              <p:cNvSpPr/>
              <p:nvPr/>
            </p:nvSpPr>
            <p:spPr>
              <a:xfrm>
                <a:off x="6611272" y="4089934"/>
                <a:ext cx="89835" cy="89835"/>
              </a:xfrm>
              <a:custGeom>
                <a:avLst/>
                <a:gdLst>
                  <a:gd name="connsiteX0" fmla="*/ 0 w 89835"/>
                  <a:gd name="connsiteY0" fmla="*/ 89836 h 89835"/>
                  <a:gd name="connsiteX1" fmla="*/ 89836 w 89835"/>
                  <a:gd name="connsiteY1" fmla="*/ 89836 h 89835"/>
                  <a:gd name="connsiteX2" fmla="*/ 89836 w 89835"/>
                  <a:gd name="connsiteY2" fmla="*/ 0 h 89835"/>
                  <a:gd name="connsiteX3" fmla="*/ 0 w 89835"/>
                  <a:gd name="connsiteY3" fmla="*/ 0 h 89835"/>
                  <a:gd name="connsiteX4" fmla="*/ 0 w 89835"/>
                  <a:gd name="connsiteY4" fmla="*/ 89836 h 8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35" h="89835">
                    <a:moveTo>
                      <a:pt x="0" y="89836"/>
                    </a:moveTo>
                    <a:lnTo>
                      <a:pt x="89836" y="89836"/>
                    </a:lnTo>
                    <a:lnTo>
                      <a:pt x="89836" y="0"/>
                    </a:lnTo>
                    <a:lnTo>
                      <a:pt x="0" y="0"/>
                    </a:lnTo>
                    <a:lnTo>
                      <a:pt x="0" y="89836"/>
                    </a:lnTo>
                    <a:close/>
                  </a:path>
                </a:pathLst>
              </a:custGeom>
              <a:solidFill>
                <a:srgbClr val="FFFFFF"/>
              </a:solidFill>
              <a:ln w="6417"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A99E4211-17A4-4110-967A-EA07FF89F868}"/>
                  </a:ext>
                </a:extLst>
              </p:cNvPr>
              <p:cNvSpPr/>
              <p:nvPr/>
            </p:nvSpPr>
            <p:spPr>
              <a:xfrm>
                <a:off x="6733192" y="3829410"/>
                <a:ext cx="89835" cy="89835"/>
              </a:xfrm>
              <a:custGeom>
                <a:avLst/>
                <a:gdLst>
                  <a:gd name="connsiteX0" fmla="*/ 0 w 89835"/>
                  <a:gd name="connsiteY0" fmla="*/ 89836 h 89835"/>
                  <a:gd name="connsiteX1" fmla="*/ 89836 w 89835"/>
                  <a:gd name="connsiteY1" fmla="*/ 89836 h 89835"/>
                  <a:gd name="connsiteX2" fmla="*/ 89836 w 89835"/>
                  <a:gd name="connsiteY2" fmla="*/ 0 h 89835"/>
                  <a:gd name="connsiteX3" fmla="*/ 0 w 89835"/>
                  <a:gd name="connsiteY3" fmla="*/ 0 h 89835"/>
                  <a:gd name="connsiteX4" fmla="*/ 0 w 89835"/>
                  <a:gd name="connsiteY4" fmla="*/ 89836 h 8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35" h="89835">
                    <a:moveTo>
                      <a:pt x="0" y="89836"/>
                    </a:moveTo>
                    <a:lnTo>
                      <a:pt x="89836" y="89836"/>
                    </a:lnTo>
                    <a:lnTo>
                      <a:pt x="89836" y="0"/>
                    </a:lnTo>
                    <a:lnTo>
                      <a:pt x="0" y="0"/>
                    </a:lnTo>
                    <a:lnTo>
                      <a:pt x="0" y="89836"/>
                    </a:lnTo>
                    <a:close/>
                  </a:path>
                </a:pathLst>
              </a:custGeom>
              <a:solidFill>
                <a:srgbClr val="FFFFFF"/>
              </a:solidFill>
              <a:ln w="6417"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E6D978ED-D5CD-47ED-AFFC-F4DE25D00C3E}"/>
                  </a:ext>
                </a:extLst>
              </p:cNvPr>
              <p:cNvSpPr/>
              <p:nvPr/>
            </p:nvSpPr>
            <p:spPr>
              <a:xfrm>
                <a:off x="6497052" y="3730591"/>
                <a:ext cx="89835" cy="89835"/>
              </a:xfrm>
              <a:custGeom>
                <a:avLst/>
                <a:gdLst>
                  <a:gd name="connsiteX0" fmla="*/ 89836 w 89835"/>
                  <a:gd name="connsiteY0" fmla="*/ 0 h 89835"/>
                  <a:gd name="connsiteX1" fmla="*/ 0 w 89835"/>
                  <a:gd name="connsiteY1" fmla="*/ 0 h 89835"/>
                  <a:gd name="connsiteX2" fmla="*/ 0 w 89835"/>
                  <a:gd name="connsiteY2" fmla="*/ 89836 h 89835"/>
                  <a:gd name="connsiteX3" fmla="*/ 89836 w 89835"/>
                  <a:gd name="connsiteY3" fmla="*/ 89836 h 89835"/>
                  <a:gd name="connsiteX4" fmla="*/ 89836 w 89835"/>
                  <a:gd name="connsiteY4" fmla="*/ 0 h 8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35" h="89835">
                    <a:moveTo>
                      <a:pt x="89836" y="0"/>
                    </a:moveTo>
                    <a:lnTo>
                      <a:pt x="0" y="0"/>
                    </a:lnTo>
                    <a:lnTo>
                      <a:pt x="0" y="89836"/>
                    </a:lnTo>
                    <a:lnTo>
                      <a:pt x="89836" y="89836"/>
                    </a:lnTo>
                    <a:lnTo>
                      <a:pt x="89836" y="0"/>
                    </a:lnTo>
                    <a:close/>
                  </a:path>
                </a:pathLst>
              </a:custGeom>
              <a:solidFill>
                <a:srgbClr val="FFFFFF"/>
              </a:solidFill>
              <a:ln w="6417" cap="flat">
                <a:noFill/>
                <a:prstDash val="solid"/>
                <a:miter/>
              </a:ln>
            </p:spPr>
            <p:txBody>
              <a:bodyPr rtlCol="0" anchor="ctr"/>
              <a:lstStyle/>
              <a:p>
                <a:endParaRPr lang="en-US"/>
              </a:p>
            </p:txBody>
          </p:sp>
        </p:grpSp>
        <p:sp>
          <p:nvSpPr>
            <p:cNvPr id="608" name="TextBox 607">
              <a:extLst>
                <a:ext uri="{FF2B5EF4-FFF2-40B4-BE49-F238E27FC236}">
                  <a16:creationId xmlns:a16="http://schemas.microsoft.com/office/drawing/2014/main" id="{255408BE-1615-4392-BF1F-CA785A252DBB}"/>
                </a:ext>
              </a:extLst>
            </p:cNvPr>
            <p:cNvSpPr txBox="1"/>
            <p:nvPr/>
          </p:nvSpPr>
          <p:spPr>
            <a:xfrm>
              <a:off x="6383474" y="4171370"/>
              <a:ext cx="67697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Logic Flow</a:t>
              </a:r>
            </a:p>
          </p:txBody>
        </p:sp>
      </p:grpSp>
      <p:grpSp>
        <p:nvGrpSpPr>
          <p:cNvPr id="609" name="Graphic 3">
            <a:extLst>
              <a:ext uri="{FF2B5EF4-FFF2-40B4-BE49-F238E27FC236}">
                <a16:creationId xmlns:a16="http://schemas.microsoft.com/office/drawing/2014/main" id="{7102D9B7-FB64-427F-B506-1E96AEDC0254}"/>
              </a:ext>
            </a:extLst>
          </p:cNvPr>
          <p:cNvGrpSpPr/>
          <p:nvPr/>
        </p:nvGrpSpPr>
        <p:grpSpPr>
          <a:xfrm>
            <a:off x="7300313" y="2994311"/>
            <a:ext cx="628850" cy="858676"/>
            <a:chOff x="7300313" y="3698506"/>
            <a:chExt cx="628850" cy="858676"/>
          </a:xfrm>
        </p:grpSpPr>
        <p:grpSp>
          <p:nvGrpSpPr>
            <p:cNvPr id="610" name="Graphic 3">
              <a:extLst>
                <a:ext uri="{FF2B5EF4-FFF2-40B4-BE49-F238E27FC236}">
                  <a16:creationId xmlns:a16="http://schemas.microsoft.com/office/drawing/2014/main" id="{A819B7B3-3347-447A-BCB2-B73E758CD42B}"/>
                </a:ext>
              </a:extLst>
            </p:cNvPr>
            <p:cNvGrpSpPr/>
            <p:nvPr/>
          </p:nvGrpSpPr>
          <p:grpSpPr>
            <a:xfrm>
              <a:off x="7389379" y="3698506"/>
              <a:ext cx="448922" cy="513475"/>
              <a:chOff x="7389379" y="3698506"/>
              <a:chExt cx="448922" cy="513475"/>
            </a:xfrm>
          </p:grpSpPr>
          <p:sp>
            <p:nvSpPr>
              <p:cNvPr id="611" name="Freeform: Shape 610">
                <a:extLst>
                  <a:ext uri="{FF2B5EF4-FFF2-40B4-BE49-F238E27FC236}">
                    <a16:creationId xmlns:a16="http://schemas.microsoft.com/office/drawing/2014/main" id="{9BFBAD6D-9FF2-4CDF-86E7-9372741D182C}"/>
                  </a:ext>
                </a:extLst>
              </p:cNvPr>
              <p:cNvSpPr/>
              <p:nvPr/>
            </p:nvSpPr>
            <p:spPr>
              <a:xfrm>
                <a:off x="7496924" y="3916166"/>
                <a:ext cx="56853" cy="74563"/>
              </a:xfrm>
              <a:custGeom>
                <a:avLst/>
                <a:gdLst>
                  <a:gd name="connsiteX0" fmla="*/ 0 w 56853"/>
                  <a:gd name="connsiteY0" fmla="*/ 29261 h 74563"/>
                  <a:gd name="connsiteX1" fmla="*/ 0 w 56853"/>
                  <a:gd name="connsiteY1" fmla="*/ 45303 h 74563"/>
                  <a:gd name="connsiteX2" fmla="*/ 46843 w 56853"/>
                  <a:gd name="connsiteY2" fmla="*/ 74564 h 74563"/>
                  <a:gd name="connsiteX3" fmla="*/ 56854 w 56853"/>
                  <a:gd name="connsiteY3" fmla="*/ 58393 h 74563"/>
                  <a:gd name="connsiteX4" fmla="*/ 22973 w 56853"/>
                  <a:gd name="connsiteY4" fmla="*/ 37218 h 74563"/>
                  <a:gd name="connsiteX5" fmla="*/ 56854 w 56853"/>
                  <a:gd name="connsiteY5" fmla="*/ 16042 h 74563"/>
                  <a:gd name="connsiteX6" fmla="*/ 46843 w 56853"/>
                  <a:gd name="connsiteY6" fmla="*/ 0 h 74563"/>
                  <a:gd name="connsiteX7" fmla="*/ 0 w 56853"/>
                  <a:gd name="connsiteY7" fmla="*/ 29261 h 7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53" h="74563">
                    <a:moveTo>
                      <a:pt x="0" y="29261"/>
                    </a:moveTo>
                    <a:lnTo>
                      <a:pt x="0" y="45303"/>
                    </a:lnTo>
                    <a:lnTo>
                      <a:pt x="46843" y="74564"/>
                    </a:lnTo>
                    <a:lnTo>
                      <a:pt x="56854" y="58393"/>
                    </a:lnTo>
                    <a:lnTo>
                      <a:pt x="22973" y="37218"/>
                    </a:lnTo>
                    <a:lnTo>
                      <a:pt x="56854" y="16042"/>
                    </a:lnTo>
                    <a:lnTo>
                      <a:pt x="46843" y="0"/>
                    </a:lnTo>
                    <a:lnTo>
                      <a:pt x="0" y="29261"/>
                    </a:lnTo>
                    <a:close/>
                  </a:path>
                </a:pathLst>
              </a:custGeom>
              <a:solidFill>
                <a:srgbClr val="2C5967"/>
              </a:solidFill>
              <a:ln w="6417"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17C8871E-52ED-4073-B739-9F589F185CE8}"/>
                  </a:ext>
                </a:extLst>
              </p:cNvPr>
              <p:cNvSpPr/>
              <p:nvPr/>
            </p:nvSpPr>
            <p:spPr>
              <a:xfrm>
                <a:off x="7614738" y="3916166"/>
                <a:ext cx="56853" cy="74563"/>
              </a:xfrm>
              <a:custGeom>
                <a:avLst/>
                <a:gdLst>
                  <a:gd name="connsiteX0" fmla="*/ 56853 w 56853"/>
                  <a:gd name="connsiteY0" fmla="*/ 45303 h 74563"/>
                  <a:gd name="connsiteX1" fmla="*/ 56853 w 56853"/>
                  <a:gd name="connsiteY1" fmla="*/ 29261 h 74563"/>
                  <a:gd name="connsiteX2" fmla="*/ 10010 w 56853"/>
                  <a:gd name="connsiteY2" fmla="*/ 0 h 74563"/>
                  <a:gd name="connsiteX3" fmla="*/ 0 w 56853"/>
                  <a:gd name="connsiteY3" fmla="*/ 16042 h 74563"/>
                  <a:gd name="connsiteX4" fmla="*/ 33880 w 56853"/>
                  <a:gd name="connsiteY4" fmla="*/ 37218 h 74563"/>
                  <a:gd name="connsiteX5" fmla="*/ 0 w 56853"/>
                  <a:gd name="connsiteY5" fmla="*/ 58393 h 74563"/>
                  <a:gd name="connsiteX6" fmla="*/ 10010 w 56853"/>
                  <a:gd name="connsiteY6" fmla="*/ 74564 h 74563"/>
                  <a:gd name="connsiteX7" fmla="*/ 56853 w 56853"/>
                  <a:gd name="connsiteY7" fmla="*/ 45303 h 7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53" h="74563">
                    <a:moveTo>
                      <a:pt x="56853" y="45303"/>
                    </a:moveTo>
                    <a:lnTo>
                      <a:pt x="56853" y="29261"/>
                    </a:lnTo>
                    <a:lnTo>
                      <a:pt x="10010" y="0"/>
                    </a:lnTo>
                    <a:lnTo>
                      <a:pt x="0" y="16042"/>
                    </a:lnTo>
                    <a:lnTo>
                      <a:pt x="33880" y="37218"/>
                    </a:lnTo>
                    <a:lnTo>
                      <a:pt x="0" y="58393"/>
                    </a:lnTo>
                    <a:lnTo>
                      <a:pt x="10010" y="74564"/>
                    </a:lnTo>
                    <a:lnTo>
                      <a:pt x="56853" y="45303"/>
                    </a:lnTo>
                    <a:close/>
                  </a:path>
                </a:pathLst>
              </a:custGeom>
              <a:solidFill>
                <a:srgbClr val="2C5967"/>
              </a:solidFill>
              <a:ln w="6417"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E97DB018-E980-4175-89D0-44AB3067703A}"/>
                  </a:ext>
                </a:extLst>
              </p:cNvPr>
              <p:cNvSpPr/>
              <p:nvPr/>
            </p:nvSpPr>
            <p:spPr>
              <a:xfrm>
                <a:off x="7566612" y="3915139"/>
                <a:ext cx="34778" cy="77002"/>
              </a:xfrm>
              <a:custGeom>
                <a:avLst/>
                <a:gdLst>
                  <a:gd name="connsiteX0" fmla="*/ 0 w 34778"/>
                  <a:gd name="connsiteY0" fmla="*/ 77002 h 77002"/>
                  <a:gd name="connsiteX1" fmla="*/ 19251 w 34778"/>
                  <a:gd name="connsiteY1" fmla="*/ 77002 h 77002"/>
                  <a:gd name="connsiteX2" fmla="*/ 34779 w 34778"/>
                  <a:gd name="connsiteY2" fmla="*/ 0 h 77002"/>
                  <a:gd name="connsiteX3" fmla="*/ 15400 w 34778"/>
                  <a:gd name="connsiteY3" fmla="*/ 0 h 77002"/>
                  <a:gd name="connsiteX4" fmla="*/ 0 w 34778"/>
                  <a:gd name="connsiteY4" fmla="*/ 77002 h 77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78" h="77002">
                    <a:moveTo>
                      <a:pt x="0" y="77002"/>
                    </a:moveTo>
                    <a:lnTo>
                      <a:pt x="19251" y="77002"/>
                    </a:lnTo>
                    <a:lnTo>
                      <a:pt x="34779" y="0"/>
                    </a:lnTo>
                    <a:lnTo>
                      <a:pt x="15400" y="0"/>
                    </a:lnTo>
                    <a:lnTo>
                      <a:pt x="0" y="77002"/>
                    </a:lnTo>
                    <a:close/>
                  </a:path>
                </a:pathLst>
              </a:custGeom>
              <a:solidFill>
                <a:srgbClr val="2C5967"/>
              </a:solidFill>
              <a:ln w="6417"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F4D35DE4-99BC-4AEB-A579-53035C31313B}"/>
                  </a:ext>
                </a:extLst>
              </p:cNvPr>
              <p:cNvSpPr/>
              <p:nvPr/>
            </p:nvSpPr>
            <p:spPr>
              <a:xfrm>
                <a:off x="7403624" y="3713907"/>
                <a:ext cx="360369" cy="481904"/>
              </a:xfrm>
              <a:custGeom>
                <a:avLst/>
                <a:gdLst>
                  <a:gd name="connsiteX0" fmla="*/ 268994 w 360369"/>
                  <a:gd name="connsiteY0" fmla="*/ 410678 h 481904"/>
                  <a:gd name="connsiteX1" fmla="*/ 268994 w 360369"/>
                  <a:gd name="connsiteY1" fmla="*/ 410421 h 481904"/>
                  <a:gd name="connsiteX2" fmla="*/ 263347 w 360369"/>
                  <a:gd name="connsiteY2" fmla="*/ 402593 h 481904"/>
                  <a:gd name="connsiteX3" fmla="*/ 180442 w 360369"/>
                  <a:gd name="connsiteY3" fmla="*/ 460729 h 481904"/>
                  <a:gd name="connsiteX4" fmla="*/ 19122 w 360369"/>
                  <a:gd name="connsiteY4" fmla="*/ 245637 h 481904"/>
                  <a:gd name="connsiteX5" fmla="*/ 19122 w 360369"/>
                  <a:gd name="connsiteY5" fmla="*/ 86499 h 481904"/>
                  <a:gd name="connsiteX6" fmla="*/ 180185 w 360369"/>
                  <a:gd name="connsiteY6" fmla="*/ 20406 h 481904"/>
                  <a:gd name="connsiteX7" fmla="*/ 341504 w 360369"/>
                  <a:gd name="connsiteY7" fmla="*/ 86499 h 481904"/>
                  <a:gd name="connsiteX8" fmla="*/ 341504 w 360369"/>
                  <a:gd name="connsiteY8" fmla="*/ 245637 h 481904"/>
                  <a:gd name="connsiteX9" fmla="*/ 327131 w 360369"/>
                  <a:gd name="connsiteY9" fmla="*/ 308650 h 481904"/>
                  <a:gd name="connsiteX10" fmla="*/ 343686 w 360369"/>
                  <a:gd name="connsiteY10" fmla="*/ 320585 h 481904"/>
                  <a:gd name="connsiteX11" fmla="*/ 360369 w 360369"/>
                  <a:gd name="connsiteY11" fmla="*/ 246535 h 481904"/>
                  <a:gd name="connsiteX12" fmla="*/ 360369 w 360369"/>
                  <a:gd name="connsiteY12" fmla="*/ 73794 h 481904"/>
                  <a:gd name="connsiteX13" fmla="*/ 180185 w 360369"/>
                  <a:gd name="connsiteY13" fmla="*/ 0 h 481904"/>
                  <a:gd name="connsiteX14" fmla="*/ 0 w 360369"/>
                  <a:gd name="connsiteY14" fmla="*/ 73794 h 481904"/>
                  <a:gd name="connsiteX15" fmla="*/ 0 w 360369"/>
                  <a:gd name="connsiteY15" fmla="*/ 246407 h 481904"/>
                  <a:gd name="connsiteX16" fmla="*/ 175949 w 360369"/>
                  <a:gd name="connsiteY16" fmla="*/ 479723 h 481904"/>
                  <a:gd name="connsiteX17" fmla="*/ 180185 w 360369"/>
                  <a:gd name="connsiteY17" fmla="*/ 481905 h 481904"/>
                  <a:gd name="connsiteX18" fmla="*/ 184548 w 360369"/>
                  <a:gd name="connsiteY18" fmla="*/ 479723 h 481904"/>
                  <a:gd name="connsiteX19" fmla="*/ 274513 w 360369"/>
                  <a:gd name="connsiteY19" fmla="*/ 417865 h 481904"/>
                  <a:gd name="connsiteX20" fmla="*/ 268994 w 360369"/>
                  <a:gd name="connsiteY20" fmla="*/ 410678 h 48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369" h="481904">
                    <a:moveTo>
                      <a:pt x="268994" y="410678"/>
                    </a:moveTo>
                    <a:lnTo>
                      <a:pt x="268994" y="410421"/>
                    </a:lnTo>
                    <a:lnTo>
                      <a:pt x="263347" y="402593"/>
                    </a:lnTo>
                    <a:cubicBezTo>
                      <a:pt x="240503" y="424153"/>
                      <a:pt x="211370" y="444431"/>
                      <a:pt x="180442" y="460729"/>
                    </a:cubicBezTo>
                    <a:cubicBezTo>
                      <a:pt x="84189" y="410293"/>
                      <a:pt x="23999" y="330082"/>
                      <a:pt x="19122" y="245637"/>
                    </a:cubicBezTo>
                    <a:lnTo>
                      <a:pt x="19122" y="86499"/>
                    </a:lnTo>
                    <a:lnTo>
                      <a:pt x="180185" y="20406"/>
                    </a:lnTo>
                    <a:lnTo>
                      <a:pt x="341504" y="86499"/>
                    </a:lnTo>
                    <a:lnTo>
                      <a:pt x="341504" y="245637"/>
                    </a:lnTo>
                    <a:cubicBezTo>
                      <a:pt x="340349" y="266299"/>
                      <a:pt x="334702" y="288886"/>
                      <a:pt x="327131" y="308650"/>
                    </a:cubicBezTo>
                    <a:cubicBezTo>
                      <a:pt x="327131" y="308650"/>
                      <a:pt x="343686" y="320457"/>
                      <a:pt x="343686" y="320585"/>
                    </a:cubicBezTo>
                    <a:cubicBezTo>
                      <a:pt x="353055" y="297485"/>
                      <a:pt x="358958" y="270791"/>
                      <a:pt x="360369" y="246535"/>
                    </a:cubicBezTo>
                    <a:lnTo>
                      <a:pt x="360369" y="73794"/>
                    </a:lnTo>
                    <a:lnTo>
                      <a:pt x="180185" y="0"/>
                    </a:lnTo>
                    <a:lnTo>
                      <a:pt x="0" y="73794"/>
                    </a:lnTo>
                    <a:lnTo>
                      <a:pt x="0" y="246407"/>
                    </a:lnTo>
                    <a:cubicBezTo>
                      <a:pt x="5261" y="339066"/>
                      <a:pt x="70970" y="426207"/>
                      <a:pt x="175949" y="479723"/>
                    </a:cubicBezTo>
                    <a:lnTo>
                      <a:pt x="180185" y="481905"/>
                    </a:lnTo>
                    <a:lnTo>
                      <a:pt x="184548" y="479723"/>
                    </a:lnTo>
                    <a:cubicBezTo>
                      <a:pt x="218686" y="462269"/>
                      <a:pt x="249487" y="441350"/>
                      <a:pt x="274513" y="417865"/>
                    </a:cubicBezTo>
                    <a:cubicBezTo>
                      <a:pt x="272716" y="415426"/>
                      <a:pt x="270790" y="413116"/>
                      <a:pt x="268994" y="410678"/>
                    </a:cubicBezTo>
                    <a:close/>
                  </a:path>
                </a:pathLst>
              </a:custGeom>
              <a:solidFill>
                <a:srgbClr val="2C5967"/>
              </a:solidFill>
              <a:ln w="6417"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B190518A-145B-41D6-B246-CD86089DDDA5}"/>
                  </a:ext>
                </a:extLst>
              </p:cNvPr>
              <p:cNvSpPr/>
              <p:nvPr/>
            </p:nvSpPr>
            <p:spPr>
              <a:xfrm>
                <a:off x="7458680" y="3827356"/>
                <a:ext cx="359856" cy="359599"/>
              </a:xfrm>
              <a:custGeom>
                <a:avLst/>
                <a:gdLst>
                  <a:gd name="connsiteX0" fmla="*/ 288886 w 359856"/>
                  <a:gd name="connsiteY0" fmla="*/ 224846 h 359599"/>
                  <a:gd name="connsiteX1" fmla="*/ 235370 w 359856"/>
                  <a:gd name="connsiteY1" fmla="*/ 186217 h 359599"/>
                  <a:gd name="connsiteX2" fmla="*/ 235242 w 359856"/>
                  <a:gd name="connsiteY2" fmla="*/ 186217 h 359599"/>
                  <a:gd name="connsiteX3" fmla="*/ 235242 w 359856"/>
                  <a:gd name="connsiteY3" fmla="*/ 185960 h 359599"/>
                  <a:gd name="connsiteX4" fmla="*/ 250898 w 359856"/>
                  <a:gd name="connsiteY4" fmla="*/ 125514 h 359599"/>
                  <a:gd name="connsiteX5" fmla="*/ 125385 w 359856"/>
                  <a:gd name="connsiteY5" fmla="*/ 0 h 359599"/>
                  <a:gd name="connsiteX6" fmla="*/ 0 w 359856"/>
                  <a:gd name="connsiteY6" fmla="*/ 125514 h 359599"/>
                  <a:gd name="connsiteX7" fmla="*/ 125514 w 359856"/>
                  <a:gd name="connsiteY7" fmla="*/ 251027 h 359599"/>
                  <a:gd name="connsiteX8" fmla="*/ 186601 w 359856"/>
                  <a:gd name="connsiteY8" fmla="*/ 235113 h 359599"/>
                  <a:gd name="connsiteX9" fmla="*/ 186088 w 359856"/>
                  <a:gd name="connsiteY9" fmla="*/ 235370 h 359599"/>
                  <a:gd name="connsiteX10" fmla="*/ 186088 w 359856"/>
                  <a:gd name="connsiteY10" fmla="*/ 234600 h 359599"/>
                  <a:gd name="connsiteX11" fmla="*/ 186601 w 359856"/>
                  <a:gd name="connsiteY11" fmla="*/ 235113 h 359599"/>
                  <a:gd name="connsiteX12" fmla="*/ 225359 w 359856"/>
                  <a:gd name="connsiteY12" fmla="*/ 288886 h 359599"/>
                  <a:gd name="connsiteX13" fmla="*/ 267326 w 359856"/>
                  <a:gd name="connsiteY13" fmla="*/ 337526 h 359599"/>
                  <a:gd name="connsiteX14" fmla="*/ 289399 w 359856"/>
                  <a:gd name="connsiteY14" fmla="*/ 359600 h 359599"/>
                  <a:gd name="connsiteX15" fmla="*/ 359856 w 359856"/>
                  <a:gd name="connsiteY15" fmla="*/ 289143 h 359599"/>
                  <a:gd name="connsiteX16" fmla="*/ 337783 w 359856"/>
                  <a:gd name="connsiteY16" fmla="*/ 267069 h 359599"/>
                  <a:gd name="connsiteX17" fmla="*/ 289015 w 359856"/>
                  <a:gd name="connsiteY17" fmla="*/ 224975 h 359599"/>
                  <a:gd name="connsiteX18" fmla="*/ 288886 w 359856"/>
                  <a:gd name="connsiteY18" fmla="*/ 224846 h 359599"/>
                  <a:gd name="connsiteX19" fmla="*/ 203414 w 359856"/>
                  <a:gd name="connsiteY19" fmla="*/ 223691 h 359599"/>
                  <a:gd name="connsiteX20" fmla="*/ 204441 w 359856"/>
                  <a:gd name="connsiteY20" fmla="*/ 222793 h 359599"/>
                  <a:gd name="connsiteX21" fmla="*/ 206366 w 359856"/>
                  <a:gd name="connsiteY21" fmla="*/ 221125 h 359599"/>
                  <a:gd name="connsiteX22" fmla="*/ 214323 w 359856"/>
                  <a:gd name="connsiteY22" fmla="*/ 213938 h 359599"/>
                  <a:gd name="connsiteX23" fmla="*/ 224076 w 359856"/>
                  <a:gd name="connsiteY23" fmla="*/ 203029 h 359599"/>
                  <a:gd name="connsiteX24" fmla="*/ 276951 w 359856"/>
                  <a:gd name="connsiteY24" fmla="*/ 241145 h 359599"/>
                  <a:gd name="connsiteX25" fmla="*/ 323409 w 359856"/>
                  <a:gd name="connsiteY25" fmla="*/ 281186 h 359599"/>
                  <a:gd name="connsiteX26" fmla="*/ 331237 w 359856"/>
                  <a:gd name="connsiteY26" fmla="*/ 289015 h 359599"/>
                  <a:gd name="connsiteX27" fmla="*/ 289399 w 359856"/>
                  <a:gd name="connsiteY27" fmla="*/ 330853 h 359599"/>
                  <a:gd name="connsiteX28" fmla="*/ 281571 w 359856"/>
                  <a:gd name="connsiteY28" fmla="*/ 323024 h 359599"/>
                  <a:gd name="connsiteX29" fmla="*/ 241659 w 359856"/>
                  <a:gd name="connsiteY29" fmla="*/ 276694 h 359599"/>
                  <a:gd name="connsiteX30" fmla="*/ 203542 w 359856"/>
                  <a:gd name="connsiteY30" fmla="*/ 223691 h 359599"/>
                  <a:gd name="connsiteX31" fmla="*/ 203414 w 359856"/>
                  <a:gd name="connsiteY31" fmla="*/ 223691 h 359599"/>
                  <a:gd name="connsiteX32" fmla="*/ 125385 w 359856"/>
                  <a:gd name="connsiteY32" fmla="*/ 18994 h 359599"/>
                  <a:gd name="connsiteX33" fmla="*/ 231905 w 359856"/>
                  <a:gd name="connsiteY33" fmla="*/ 125514 h 359599"/>
                  <a:gd name="connsiteX34" fmla="*/ 125385 w 359856"/>
                  <a:gd name="connsiteY34" fmla="*/ 232033 h 359599"/>
                  <a:gd name="connsiteX35" fmla="*/ 18866 w 359856"/>
                  <a:gd name="connsiteY35" fmla="*/ 125514 h 359599"/>
                  <a:gd name="connsiteX36" fmla="*/ 125385 w 359856"/>
                  <a:gd name="connsiteY36" fmla="*/ 18994 h 35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9856" h="359599">
                    <a:moveTo>
                      <a:pt x="288886" y="224846"/>
                    </a:moveTo>
                    <a:lnTo>
                      <a:pt x="235370" y="186217"/>
                    </a:lnTo>
                    <a:cubicBezTo>
                      <a:pt x="235370" y="186217"/>
                      <a:pt x="235370" y="186217"/>
                      <a:pt x="235242" y="186217"/>
                    </a:cubicBezTo>
                    <a:lnTo>
                      <a:pt x="235242" y="185960"/>
                    </a:lnTo>
                    <a:cubicBezTo>
                      <a:pt x="245252" y="167993"/>
                      <a:pt x="250898" y="147459"/>
                      <a:pt x="250898" y="125514"/>
                    </a:cubicBezTo>
                    <a:cubicBezTo>
                      <a:pt x="250898" y="56340"/>
                      <a:pt x="194559" y="0"/>
                      <a:pt x="125385" y="0"/>
                    </a:cubicBezTo>
                    <a:cubicBezTo>
                      <a:pt x="56212" y="0"/>
                      <a:pt x="0" y="56340"/>
                      <a:pt x="0" y="125514"/>
                    </a:cubicBezTo>
                    <a:cubicBezTo>
                      <a:pt x="0" y="194687"/>
                      <a:pt x="56340" y="251027"/>
                      <a:pt x="125514" y="251027"/>
                    </a:cubicBezTo>
                    <a:cubicBezTo>
                      <a:pt x="147716" y="251027"/>
                      <a:pt x="168506" y="245252"/>
                      <a:pt x="186601" y="235113"/>
                    </a:cubicBezTo>
                    <a:cubicBezTo>
                      <a:pt x="186474" y="235113"/>
                      <a:pt x="186217" y="235241"/>
                      <a:pt x="186088" y="235370"/>
                    </a:cubicBezTo>
                    <a:lnTo>
                      <a:pt x="186088" y="234600"/>
                    </a:lnTo>
                    <a:lnTo>
                      <a:pt x="186601" y="235113"/>
                    </a:lnTo>
                    <a:lnTo>
                      <a:pt x="225359" y="288886"/>
                    </a:lnTo>
                    <a:cubicBezTo>
                      <a:pt x="238707" y="306725"/>
                      <a:pt x="252824" y="323152"/>
                      <a:pt x="267326" y="337526"/>
                    </a:cubicBezTo>
                    <a:lnTo>
                      <a:pt x="289399" y="359600"/>
                    </a:lnTo>
                    <a:lnTo>
                      <a:pt x="359856" y="289143"/>
                    </a:lnTo>
                    <a:lnTo>
                      <a:pt x="337783" y="267069"/>
                    </a:lnTo>
                    <a:cubicBezTo>
                      <a:pt x="323281" y="252567"/>
                      <a:pt x="306982" y="238450"/>
                      <a:pt x="289015" y="224975"/>
                    </a:cubicBezTo>
                    <a:lnTo>
                      <a:pt x="288886" y="224846"/>
                    </a:lnTo>
                    <a:close/>
                    <a:moveTo>
                      <a:pt x="203414" y="223691"/>
                    </a:moveTo>
                    <a:cubicBezTo>
                      <a:pt x="203414" y="223691"/>
                      <a:pt x="204056" y="223049"/>
                      <a:pt x="204441" y="222793"/>
                    </a:cubicBezTo>
                    <a:cubicBezTo>
                      <a:pt x="205082" y="222279"/>
                      <a:pt x="205724" y="221638"/>
                      <a:pt x="206366" y="221125"/>
                    </a:cubicBezTo>
                    <a:cubicBezTo>
                      <a:pt x="209060" y="218814"/>
                      <a:pt x="211756" y="216504"/>
                      <a:pt x="214323" y="213938"/>
                    </a:cubicBezTo>
                    <a:cubicBezTo>
                      <a:pt x="217788" y="210473"/>
                      <a:pt x="220996" y="206751"/>
                      <a:pt x="224076" y="203029"/>
                    </a:cubicBezTo>
                    <a:lnTo>
                      <a:pt x="276951" y="241145"/>
                    </a:lnTo>
                    <a:cubicBezTo>
                      <a:pt x="294020" y="253979"/>
                      <a:pt x="309677" y="267454"/>
                      <a:pt x="323409" y="281186"/>
                    </a:cubicBezTo>
                    <a:lnTo>
                      <a:pt x="331237" y="289015"/>
                    </a:lnTo>
                    <a:lnTo>
                      <a:pt x="289399" y="330853"/>
                    </a:lnTo>
                    <a:lnTo>
                      <a:pt x="281571" y="323024"/>
                    </a:lnTo>
                    <a:cubicBezTo>
                      <a:pt x="267839" y="309292"/>
                      <a:pt x="254364" y="293635"/>
                      <a:pt x="241659" y="276694"/>
                    </a:cubicBezTo>
                    <a:lnTo>
                      <a:pt x="203542" y="223691"/>
                    </a:lnTo>
                    <a:lnTo>
                      <a:pt x="203414" y="223691"/>
                    </a:lnTo>
                    <a:close/>
                    <a:moveTo>
                      <a:pt x="125385" y="18994"/>
                    </a:moveTo>
                    <a:cubicBezTo>
                      <a:pt x="184164" y="18994"/>
                      <a:pt x="231905" y="66735"/>
                      <a:pt x="231905" y="125514"/>
                    </a:cubicBezTo>
                    <a:cubicBezTo>
                      <a:pt x="231905" y="184292"/>
                      <a:pt x="184164" y="232033"/>
                      <a:pt x="125385" y="232033"/>
                    </a:cubicBezTo>
                    <a:cubicBezTo>
                      <a:pt x="66607" y="232033"/>
                      <a:pt x="18866" y="184292"/>
                      <a:pt x="18866" y="125514"/>
                    </a:cubicBezTo>
                    <a:cubicBezTo>
                      <a:pt x="18866" y="66735"/>
                      <a:pt x="66607" y="18994"/>
                      <a:pt x="125385" y="18994"/>
                    </a:cubicBezTo>
                    <a:close/>
                  </a:path>
                </a:pathLst>
              </a:custGeom>
              <a:solidFill>
                <a:srgbClr val="2C5967"/>
              </a:solidFill>
              <a:ln w="6417"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6CEEC2A8-8549-45AC-AA53-8A491EBFF8A1}"/>
                  </a:ext>
                </a:extLst>
              </p:cNvPr>
              <p:cNvSpPr/>
              <p:nvPr/>
            </p:nvSpPr>
            <p:spPr>
              <a:xfrm>
                <a:off x="7389379" y="3698506"/>
                <a:ext cx="448922" cy="513475"/>
              </a:xfrm>
              <a:custGeom>
                <a:avLst/>
                <a:gdLst>
                  <a:gd name="connsiteX0" fmla="*/ 439168 w 448922"/>
                  <a:gd name="connsiteY0" fmla="*/ 407854 h 513475"/>
                  <a:gd name="connsiteX1" fmla="*/ 417095 w 448922"/>
                  <a:gd name="connsiteY1" fmla="*/ 385780 h 513475"/>
                  <a:gd name="connsiteX2" fmla="*/ 369866 w 448922"/>
                  <a:gd name="connsiteY2" fmla="*/ 344841 h 513475"/>
                  <a:gd name="connsiteX3" fmla="*/ 371278 w 448922"/>
                  <a:gd name="connsiteY3" fmla="*/ 341248 h 513475"/>
                  <a:gd name="connsiteX4" fmla="*/ 388989 w 448922"/>
                  <a:gd name="connsiteY4" fmla="*/ 262706 h 513475"/>
                  <a:gd name="connsiteX5" fmla="*/ 388989 w 448922"/>
                  <a:gd name="connsiteY5" fmla="*/ 262321 h 513475"/>
                  <a:gd name="connsiteX6" fmla="*/ 388989 w 448922"/>
                  <a:gd name="connsiteY6" fmla="*/ 261936 h 513475"/>
                  <a:gd name="connsiteX7" fmla="*/ 388989 w 448922"/>
                  <a:gd name="connsiteY7" fmla="*/ 89194 h 513475"/>
                  <a:gd name="connsiteX8" fmla="*/ 388989 w 448922"/>
                  <a:gd name="connsiteY8" fmla="*/ 79697 h 513475"/>
                  <a:gd name="connsiteX9" fmla="*/ 380134 w 448922"/>
                  <a:gd name="connsiteY9" fmla="*/ 76104 h 513475"/>
                  <a:gd name="connsiteX10" fmla="*/ 199820 w 448922"/>
                  <a:gd name="connsiteY10" fmla="*/ 2182 h 513475"/>
                  <a:gd name="connsiteX11" fmla="*/ 194430 w 448922"/>
                  <a:gd name="connsiteY11" fmla="*/ 0 h 513475"/>
                  <a:gd name="connsiteX12" fmla="*/ 189040 w 448922"/>
                  <a:gd name="connsiteY12" fmla="*/ 2182 h 513475"/>
                  <a:gd name="connsiteX13" fmla="*/ 8854 w 448922"/>
                  <a:gd name="connsiteY13" fmla="*/ 76104 h 513475"/>
                  <a:gd name="connsiteX14" fmla="*/ 0 w 448922"/>
                  <a:gd name="connsiteY14" fmla="*/ 79697 h 513475"/>
                  <a:gd name="connsiteX15" fmla="*/ 0 w 448922"/>
                  <a:gd name="connsiteY15" fmla="*/ 261679 h 513475"/>
                  <a:gd name="connsiteX16" fmla="*/ 0 w 448922"/>
                  <a:gd name="connsiteY16" fmla="*/ 262192 h 513475"/>
                  <a:gd name="connsiteX17" fmla="*/ 0 w 448922"/>
                  <a:gd name="connsiteY17" fmla="*/ 262449 h 513475"/>
                  <a:gd name="connsiteX18" fmla="*/ 0 w 448922"/>
                  <a:gd name="connsiteY18" fmla="*/ 262706 h 513475"/>
                  <a:gd name="connsiteX19" fmla="*/ 183650 w 448922"/>
                  <a:gd name="connsiteY19" fmla="*/ 507957 h 513475"/>
                  <a:gd name="connsiteX20" fmla="*/ 187885 w 448922"/>
                  <a:gd name="connsiteY20" fmla="*/ 510139 h 513475"/>
                  <a:gd name="connsiteX21" fmla="*/ 194301 w 448922"/>
                  <a:gd name="connsiteY21" fmla="*/ 513476 h 513475"/>
                  <a:gd name="connsiteX22" fmla="*/ 200718 w 448922"/>
                  <a:gd name="connsiteY22" fmla="*/ 510139 h 513475"/>
                  <a:gd name="connsiteX23" fmla="*/ 205082 w 448922"/>
                  <a:gd name="connsiteY23" fmla="*/ 507957 h 513475"/>
                  <a:gd name="connsiteX24" fmla="*/ 297485 w 448922"/>
                  <a:gd name="connsiteY24" fmla="*/ 444559 h 513475"/>
                  <a:gd name="connsiteX25" fmla="*/ 326361 w 448922"/>
                  <a:gd name="connsiteY25" fmla="*/ 476386 h 513475"/>
                  <a:gd name="connsiteX26" fmla="*/ 348434 w 448922"/>
                  <a:gd name="connsiteY26" fmla="*/ 498460 h 513475"/>
                  <a:gd name="connsiteX27" fmla="*/ 358445 w 448922"/>
                  <a:gd name="connsiteY27" fmla="*/ 508470 h 513475"/>
                  <a:gd name="connsiteX28" fmla="*/ 368455 w 448922"/>
                  <a:gd name="connsiteY28" fmla="*/ 498460 h 513475"/>
                  <a:gd name="connsiteX29" fmla="*/ 438911 w 448922"/>
                  <a:gd name="connsiteY29" fmla="*/ 428003 h 513475"/>
                  <a:gd name="connsiteX30" fmla="*/ 448922 w 448922"/>
                  <a:gd name="connsiteY30" fmla="*/ 417993 h 513475"/>
                  <a:gd name="connsiteX31" fmla="*/ 438911 w 448922"/>
                  <a:gd name="connsiteY31" fmla="*/ 407983 h 513475"/>
                  <a:gd name="connsiteX32" fmla="*/ 439168 w 448922"/>
                  <a:gd name="connsiteY32" fmla="*/ 407854 h 513475"/>
                  <a:gd name="connsiteX33" fmla="*/ 358701 w 448922"/>
                  <a:gd name="connsiteY33" fmla="*/ 488322 h 513475"/>
                  <a:gd name="connsiteX34" fmla="*/ 336627 w 448922"/>
                  <a:gd name="connsiteY34" fmla="*/ 466248 h 513475"/>
                  <a:gd name="connsiteX35" fmla="*/ 294661 w 448922"/>
                  <a:gd name="connsiteY35" fmla="*/ 417608 h 513475"/>
                  <a:gd name="connsiteX36" fmla="*/ 255903 w 448922"/>
                  <a:gd name="connsiteY36" fmla="*/ 363835 h 513475"/>
                  <a:gd name="connsiteX37" fmla="*/ 194815 w 448922"/>
                  <a:gd name="connsiteY37" fmla="*/ 379749 h 513475"/>
                  <a:gd name="connsiteX38" fmla="*/ 69301 w 448922"/>
                  <a:gd name="connsiteY38" fmla="*/ 254235 h 513475"/>
                  <a:gd name="connsiteX39" fmla="*/ 194815 w 448922"/>
                  <a:gd name="connsiteY39" fmla="*/ 128722 h 513475"/>
                  <a:gd name="connsiteX40" fmla="*/ 320328 w 448922"/>
                  <a:gd name="connsiteY40" fmla="*/ 254235 h 513475"/>
                  <a:gd name="connsiteX41" fmla="*/ 304800 w 448922"/>
                  <a:gd name="connsiteY41" fmla="*/ 314682 h 513475"/>
                  <a:gd name="connsiteX42" fmla="*/ 304800 w 448922"/>
                  <a:gd name="connsiteY42" fmla="*/ 314939 h 513475"/>
                  <a:gd name="connsiteX43" fmla="*/ 358316 w 448922"/>
                  <a:gd name="connsiteY43" fmla="*/ 353568 h 513475"/>
                  <a:gd name="connsiteX44" fmla="*/ 407084 w 448922"/>
                  <a:gd name="connsiteY44" fmla="*/ 395662 h 513475"/>
                  <a:gd name="connsiteX45" fmla="*/ 429158 w 448922"/>
                  <a:gd name="connsiteY45" fmla="*/ 417736 h 513475"/>
                  <a:gd name="connsiteX46" fmla="*/ 358701 w 448922"/>
                  <a:gd name="connsiteY46" fmla="*/ 488193 h 513475"/>
                  <a:gd name="connsiteX47" fmla="*/ 358701 w 448922"/>
                  <a:gd name="connsiteY47" fmla="*/ 488322 h 513475"/>
                  <a:gd name="connsiteX48" fmla="*/ 194558 w 448922"/>
                  <a:gd name="connsiteY48" fmla="*/ 497433 h 513475"/>
                  <a:gd name="connsiteX49" fmla="*/ 190323 w 448922"/>
                  <a:gd name="connsiteY49" fmla="*/ 495252 h 513475"/>
                  <a:gd name="connsiteX50" fmla="*/ 14245 w 448922"/>
                  <a:gd name="connsiteY50" fmla="*/ 261807 h 513475"/>
                  <a:gd name="connsiteX51" fmla="*/ 14245 w 448922"/>
                  <a:gd name="connsiteY51" fmla="*/ 261294 h 513475"/>
                  <a:gd name="connsiteX52" fmla="*/ 14245 w 448922"/>
                  <a:gd name="connsiteY52" fmla="*/ 89194 h 513475"/>
                  <a:gd name="connsiteX53" fmla="*/ 194430 w 448922"/>
                  <a:gd name="connsiteY53" fmla="*/ 15400 h 513475"/>
                  <a:gd name="connsiteX54" fmla="*/ 374743 w 448922"/>
                  <a:gd name="connsiteY54" fmla="*/ 89323 h 513475"/>
                  <a:gd name="connsiteX55" fmla="*/ 374743 w 448922"/>
                  <a:gd name="connsiteY55" fmla="*/ 261936 h 513475"/>
                  <a:gd name="connsiteX56" fmla="*/ 358059 w 448922"/>
                  <a:gd name="connsiteY56" fmla="*/ 335986 h 513475"/>
                  <a:gd name="connsiteX57" fmla="*/ 341504 w 448922"/>
                  <a:gd name="connsiteY57" fmla="*/ 324051 h 513475"/>
                  <a:gd name="connsiteX58" fmla="*/ 355878 w 448922"/>
                  <a:gd name="connsiteY58" fmla="*/ 261037 h 513475"/>
                  <a:gd name="connsiteX59" fmla="*/ 355878 w 448922"/>
                  <a:gd name="connsiteY59" fmla="*/ 101899 h 513475"/>
                  <a:gd name="connsiteX60" fmla="*/ 194430 w 448922"/>
                  <a:gd name="connsiteY60" fmla="*/ 35806 h 513475"/>
                  <a:gd name="connsiteX61" fmla="*/ 33110 w 448922"/>
                  <a:gd name="connsiteY61" fmla="*/ 101899 h 513475"/>
                  <a:gd name="connsiteX62" fmla="*/ 33110 w 448922"/>
                  <a:gd name="connsiteY62" fmla="*/ 261037 h 513475"/>
                  <a:gd name="connsiteX63" fmla="*/ 194430 w 448922"/>
                  <a:gd name="connsiteY63" fmla="*/ 476130 h 513475"/>
                  <a:gd name="connsiteX64" fmla="*/ 277336 w 448922"/>
                  <a:gd name="connsiteY64" fmla="*/ 417993 h 513475"/>
                  <a:gd name="connsiteX65" fmla="*/ 282983 w 448922"/>
                  <a:gd name="connsiteY65" fmla="*/ 425822 h 513475"/>
                  <a:gd name="connsiteX66" fmla="*/ 282983 w 448922"/>
                  <a:gd name="connsiteY66" fmla="*/ 426078 h 513475"/>
                  <a:gd name="connsiteX67" fmla="*/ 288501 w 448922"/>
                  <a:gd name="connsiteY67" fmla="*/ 433265 h 513475"/>
                  <a:gd name="connsiteX68" fmla="*/ 198537 w 448922"/>
                  <a:gd name="connsiteY68" fmla="*/ 495124 h 513475"/>
                  <a:gd name="connsiteX69" fmla="*/ 194173 w 448922"/>
                  <a:gd name="connsiteY69" fmla="*/ 497305 h 513475"/>
                  <a:gd name="connsiteX70" fmla="*/ 194558 w 448922"/>
                  <a:gd name="connsiteY70" fmla="*/ 497433 h 51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48922" h="513475">
                    <a:moveTo>
                      <a:pt x="439168" y="407854"/>
                    </a:moveTo>
                    <a:lnTo>
                      <a:pt x="417095" y="385780"/>
                    </a:lnTo>
                    <a:cubicBezTo>
                      <a:pt x="402977" y="371664"/>
                      <a:pt x="387192" y="357931"/>
                      <a:pt x="369866" y="344841"/>
                    </a:cubicBezTo>
                    <a:lnTo>
                      <a:pt x="371278" y="341248"/>
                    </a:lnTo>
                    <a:cubicBezTo>
                      <a:pt x="381160" y="316735"/>
                      <a:pt x="387448" y="288758"/>
                      <a:pt x="388989" y="262706"/>
                    </a:cubicBezTo>
                    <a:lnTo>
                      <a:pt x="388989" y="262321"/>
                    </a:lnTo>
                    <a:lnTo>
                      <a:pt x="388989" y="261936"/>
                    </a:lnTo>
                    <a:lnTo>
                      <a:pt x="388989" y="89194"/>
                    </a:lnTo>
                    <a:lnTo>
                      <a:pt x="388989" y="79697"/>
                    </a:lnTo>
                    <a:lnTo>
                      <a:pt x="380134" y="76104"/>
                    </a:lnTo>
                    <a:lnTo>
                      <a:pt x="199820" y="2182"/>
                    </a:lnTo>
                    <a:lnTo>
                      <a:pt x="194430" y="0"/>
                    </a:lnTo>
                    <a:lnTo>
                      <a:pt x="189040" y="2182"/>
                    </a:lnTo>
                    <a:lnTo>
                      <a:pt x="8854" y="76104"/>
                    </a:lnTo>
                    <a:lnTo>
                      <a:pt x="0" y="79697"/>
                    </a:lnTo>
                    <a:lnTo>
                      <a:pt x="0" y="261679"/>
                    </a:lnTo>
                    <a:lnTo>
                      <a:pt x="0" y="262192"/>
                    </a:lnTo>
                    <a:lnTo>
                      <a:pt x="0" y="262449"/>
                    </a:lnTo>
                    <a:lnTo>
                      <a:pt x="0" y="262706"/>
                    </a:lnTo>
                    <a:cubicBezTo>
                      <a:pt x="5518" y="360370"/>
                      <a:pt x="74178" y="452131"/>
                      <a:pt x="183650" y="507957"/>
                    </a:cubicBezTo>
                    <a:lnTo>
                      <a:pt x="187885" y="510139"/>
                    </a:lnTo>
                    <a:lnTo>
                      <a:pt x="194301" y="513476"/>
                    </a:lnTo>
                    <a:lnTo>
                      <a:pt x="200718" y="510139"/>
                    </a:lnTo>
                    <a:lnTo>
                      <a:pt x="205082" y="507957"/>
                    </a:lnTo>
                    <a:cubicBezTo>
                      <a:pt x="240759" y="489733"/>
                      <a:pt x="271817" y="468429"/>
                      <a:pt x="297485" y="444559"/>
                    </a:cubicBezTo>
                    <a:cubicBezTo>
                      <a:pt x="306853" y="455981"/>
                      <a:pt x="316478" y="466633"/>
                      <a:pt x="326361" y="476386"/>
                    </a:cubicBezTo>
                    <a:lnTo>
                      <a:pt x="348434" y="498460"/>
                    </a:lnTo>
                    <a:lnTo>
                      <a:pt x="358445" y="508470"/>
                    </a:lnTo>
                    <a:lnTo>
                      <a:pt x="368455" y="498460"/>
                    </a:lnTo>
                    <a:lnTo>
                      <a:pt x="438911" y="428003"/>
                    </a:lnTo>
                    <a:lnTo>
                      <a:pt x="448922" y="417993"/>
                    </a:lnTo>
                    <a:lnTo>
                      <a:pt x="438911" y="407983"/>
                    </a:lnTo>
                    <a:lnTo>
                      <a:pt x="439168" y="407854"/>
                    </a:lnTo>
                    <a:close/>
                    <a:moveTo>
                      <a:pt x="358701" y="488322"/>
                    </a:moveTo>
                    <a:lnTo>
                      <a:pt x="336627" y="466248"/>
                    </a:lnTo>
                    <a:cubicBezTo>
                      <a:pt x="322125" y="451746"/>
                      <a:pt x="308136" y="435447"/>
                      <a:pt x="294661" y="417608"/>
                    </a:cubicBezTo>
                    <a:lnTo>
                      <a:pt x="255903" y="363835"/>
                    </a:lnTo>
                    <a:cubicBezTo>
                      <a:pt x="237808" y="373974"/>
                      <a:pt x="217017" y="379749"/>
                      <a:pt x="194815" y="379749"/>
                    </a:cubicBezTo>
                    <a:cubicBezTo>
                      <a:pt x="125641" y="379749"/>
                      <a:pt x="69301" y="323409"/>
                      <a:pt x="69301" y="254235"/>
                    </a:cubicBezTo>
                    <a:cubicBezTo>
                      <a:pt x="69301" y="185062"/>
                      <a:pt x="125641" y="128722"/>
                      <a:pt x="194815" y="128722"/>
                    </a:cubicBezTo>
                    <a:cubicBezTo>
                      <a:pt x="263988" y="128722"/>
                      <a:pt x="320328" y="185062"/>
                      <a:pt x="320328" y="254235"/>
                    </a:cubicBezTo>
                    <a:cubicBezTo>
                      <a:pt x="320328" y="276052"/>
                      <a:pt x="314681" y="296715"/>
                      <a:pt x="304800" y="314682"/>
                    </a:cubicBezTo>
                    <a:lnTo>
                      <a:pt x="304800" y="314939"/>
                    </a:lnTo>
                    <a:lnTo>
                      <a:pt x="358316" y="353568"/>
                    </a:lnTo>
                    <a:cubicBezTo>
                      <a:pt x="376283" y="367043"/>
                      <a:pt x="392710" y="381160"/>
                      <a:pt x="407084" y="395662"/>
                    </a:cubicBezTo>
                    <a:lnTo>
                      <a:pt x="429158" y="417736"/>
                    </a:lnTo>
                    <a:lnTo>
                      <a:pt x="358701" y="488193"/>
                    </a:lnTo>
                    <a:lnTo>
                      <a:pt x="358701" y="488322"/>
                    </a:lnTo>
                    <a:close/>
                    <a:moveTo>
                      <a:pt x="194558" y="497433"/>
                    </a:moveTo>
                    <a:lnTo>
                      <a:pt x="190323" y="495252"/>
                    </a:lnTo>
                    <a:cubicBezTo>
                      <a:pt x="85215" y="441735"/>
                      <a:pt x="19378" y="354466"/>
                      <a:pt x="14245" y="261807"/>
                    </a:cubicBezTo>
                    <a:lnTo>
                      <a:pt x="14245" y="261294"/>
                    </a:lnTo>
                    <a:lnTo>
                      <a:pt x="14245" y="89194"/>
                    </a:lnTo>
                    <a:lnTo>
                      <a:pt x="194430" y="15400"/>
                    </a:lnTo>
                    <a:lnTo>
                      <a:pt x="374743" y="89323"/>
                    </a:lnTo>
                    <a:lnTo>
                      <a:pt x="374743" y="261936"/>
                    </a:lnTo>
                    <a:cubicBezTo>
                      <a:pt x="373331" y="286191"/>
                      <a:pt x="367428" y="313014"/>
                      <a:pt x="358059" y="335986"/>
                    </a:cubicBezTo>
                    <a:lnTo>
                      <a:pt x="341504" y="324051"/>
                    </a:lnTo>
                    <a:cubicBezTo>
                      <a:pt x="348947" y="304287"/>
                      <a:pt x="354594" y="281699"/>
                      <a:pt x="355878" y="261037"/>
                    </a:cubicBezTo>
                    <a:lnTo>
                      <a:pt x="355878" y="101899"/>
                    </a:lnTo>
                    <a:lnTo>
                      <a:pt x="194430" y="35806"/>
                    </a:lnTo>
                    <a:lnTo>
                      <a:pt x="33110" y="101899"/>
                    </a:lnTo>
                    <a:lnTo>
                      <a:pt x="33110" y="261037"/>
                    </a:lnTo>
                    <a:cubicBezTo>
                      <a:pt x="37987" y="345483"/>
                      <a:pt x="98177" y="425565"/>
                      <a:pt x="194430" y="476130"/>
                    </a:cubicBezTo>
                    <a:cubicBezTo>
                      <a:pt x="225487" y="459831"/>
                      <a:pt x="254491" y="439554"/>
                      <a:pt x="277336" y="417993"/>
                    </a:cubicBezTo>
                    <a:lnTo>
                      <a:pt x="282983" y="425822"/>
                    </a:lnTo>
                    <a:lnTo>
                      <a:pt x="282983" y="426078"/>
                    </a:lnTo>
                    <a:cubicBezTo>
                      <a:pt x="284779" y="428517"/>
                      <a:pt x="286704" y="430955"/>
                      <a:pt x="288501" y="433265"/>
                    </a:cubicBezTo>
                    <a:cubicBezTo>
                      <a:pt x="263347" y="456751"/>
                      <a:pt x="232674" y="477798"/>
                      <a:pt x="198537" y="495124"/>
                    </a:cubicBezTo>
                    <a:lnTo>
                      <a:pt x="194173" y="497305"/>
                    </a:lnTo>
                    <a:lnTo>
                      <a:pt x="194558" y="497433"/>
                    </a:lnTo>
                    <a:close/>
                  </a:path>
                </a:pathLst>
              </a:custGeom>
              <a:solidFill>
                <a:srgbClr val="FFFFFF"/>
              </a:solidFill>
              <a:ln w="6417"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15732CC7-6F0E-43B7-84F2-D6495C121AB8}"/>
                  </a:ext>
                </a:extLst>
              </p:cNvPr>
              <p:cNvSpPr/>
              <p:nvPr/>
            </p:nvSpPr>
            <p:spPr>
              <a:xfrm>
                <a:off x="7477546" y="3846350"/>
                <a:ext cx="213038" cy="213039"/>
              </a:xfrm>
              <a:custGeom>
                <a:avLst/>
                <a:gdLst>
                  <a:gd name="connsiteX0" fmla="*/ 106519 w 213038"/>
                  <a:gd name="connsiteY0" fmla="*/ 213039 h 213039"/>
                  <a:gd name="connsiteX1" fmla="*/ 213039 w 213038"/>
                  <a:gd name="connsiteY1" fmla="*/ 106520 h 213039"/>
                  <a:gd name="connsiteX2" fmla="*/ 106519 w 213038"/>
                  <a:gd name="connsiteY2" fmla="*/ 0 h 213039"/>
                  <a:gd name="connsiteX3" fmla="*/ 0 w 213038"/>
                  <a:gd name="connsiteY3" fmla="*/ 106520 h 213039"/>
                  <a:gd name="connsiteX4" fmla="*/ 106519 w 213038"/>
                  <a:gd name="connsiteY4" fmla="*/ 213039 h 213039"/>
                  <a:gd name="connsiteX5" fmla="*/ 171072 w 213038"/>
                  <a:gd name="connsiteY5" fmla="*/ 107033 h 213039"/>
                  <a:gd name="connsiteX6" fmla="*/ 137192 w 213038"/>
                  <a:gd name="connsiteY6" fmla="*/ 85857 h 213039"/>
                  <a:gd name="connsiteX7" fmla="*/ 147202 w 213038"/>
                  <a:gd name="connsiteY7" fmla="*/ 69815 h 213039"/>
                  <a:gd name="connsiteX8" fmla="*/ 193917 w 213038"/>
                  <a:gd name="connsiteY8" fmla="*/ 99076 h 213039"/>
                  <a:gd name="connsiteX9" fmla="*/ 193917 w 213038"/>
                  <a:gd name="connsiteY9" fmla="*/ 115118 h 213039"/>
                  <a:gd name="connsiteX10" fmla="*/ 147202 w 213038"/>
                  <a:gd name="connsiteY10" fmla="*/ 144379 h 213039"/>
                  <a:gd name="connsiteX11" fmla="*/ 137192 w 213038"/>
                  <a:gd name="connsiteY11" fmla="*/ 128337 h 213039"/>
                  <a:gd name="connsiteX12" fmla="*/ 171072 w 213038"/>
                  <a:gd name="connsiteY12" fmla="*/ 107161 h 213039"/>
                  <a:gd name="connsiteX13" fmla="*/ 171072 w 213038"/>
                  <a:gd name="connsiteY13" fmla="*/ 107033 h 213039"/>
                  <a:gd name="connsiteX14" fmla="*/ 108316 w 213038"/>
                  <a:gd name="connsiteY14" fmla="*/ 145791 h 213039"/>
                  <a:gd name="connsiteX15" fmla="*/ 89066 w 213038"/>
                  <a:gd name="connsiteY15" fmla="*/ 145791 h 213039"/>
                  <a:gd name="connsiteX16" fmla="*/ 104466 w 213038"/>
                  <a:gd name="connsiteY16" fmla="*/ 68660 h 213039"/>
                  <a:gd name="connsiteX17" fmla="*/ 123716 w 213038"/>
                  <a:gd name="connsiteY17" fmla="*/ 68660 h 213039"/>
                  <a:gd name="connsiteX18" fmla="*/ 108316 w 213038"/>
                  <a:gd name="connsiteY18" fmla="*/ 145791 h 213039"/>
                  <a:gd name="connsiteX19" fmla="*/ 42223 w 213038"/>
                  <a:gd name="connsiteY19" fmla="*/ 107033 h 213039"/>
                  <a:gd name="connsiteX20" fmla="*/ 76104 w 213038"/>
                  <a:gd name="connsiteY20" fmla="*/ 128208 h 213039"/>
                  <a:gd name="connsiteX21" fmla="*/ 66093 w 213038"/>
                  <a:gd name="connsiteY21" fmla="*/ 144250 h 213039"/>
                  <a:gd name="connsiteX22" fmla="*/ 19378 w 213038"/>
                  <a:gd name="connsiteY22" fmla="*/ 114990 h 213039"/>
                  <a:gd name="connsiteX23" fmla="*/ 19378 w 213038"/>
                  <a:gd name="connsiteY23" fmla="*/ 98948 h 213039"/>
                  <a:gd name="connsiteX24" fmla="*/ 66093 w 213038"/>
                  <a:gd name="connsiteY24" fmla="*/ 69687 h 213039"/>
                  <a:gd name="connsiteX25" fmla="*/ 76104 w 213038"/>
                  <a:gd name="connsiteY25" fmla="*/ 85729 h 213039"/>
                  <a:gd name="connsiteX26" fmla="*/ 42223 w 213038"/>
                  <a:gd name="connsiteY26" fmla="*/ 106905 h 213039"/>
                  <a:gd name="connsiteX27" fmla="*/ 42223 w 213038"/>
                  <a:gd name="connsiteY27" fmla="*/ 107033 h 213039"/>
                  <a:gd name="connsiteX28" fmla="*/ 132058 w 213038"/>
                  <a:gd name="connsiteY28" fmla="*/ 99461 h 213039"/>
                  <a:gd name="connsiteX29" fmla="*/ 144250 w 213038"/>
                  <a:gd name="connsiteY29" fmla="*/ 107033 h 213039"/>
                  <a:gd name="connsiteX30" fmla="*/ 129620 w 213038"/>
                  <a:gd name="connsiteY30" fmla="*/ 116145 h 213039"/>
                  <a:gd name="connsiteX31" fmla="*/ 128593 w 213038"/>
                  <a:gd name="connsiteY31" fmla="*/ 116786 h 213039"/>
                  <a:gd name="connsiteX32" fmla="*/ 132058 w 213038"/>
                  <a:gd name="connsiteY32" fmla="*/ 99333 h 213039"/>
                  <a:gd name="connsiteX33" fmla="*/ 132058 w 213038"/>
                  <a:gd name="connsiteY33" fmla="*/ 99461 h 213039"/>
                  <a:gd name="connsiteX34" fmla="*/ 80724 w 213038"/>
                  <a:gd name="connsiteY34" fmla="*/ 114476 h 213039"/>
                  <a:gd name="connsiteX35" fmla="*/ 68917 w 213038"/>
                  <a:gd name="connsiteY35" fmla="*/ 107161 h 213039"/>
                  <a:gd name="connsiteX36" fmla="*/ 83547 w 213038"/>
                  <a:gd name="connsiteY36" fmla="*/ 98049 h 213039"/>
                  <a:gd name="connsiteX37" fmla="*/ 84060 w 213038"/>
                  <a:gd name="connsiteY37" fmla="*/ 97793 h 213039"/>
                  <a:gd name="connsiteX38" fmla="*/ 80724 w 213038"/>
                  <a:gd name="connsiteY38" fmla="*/ 114605 h 213039"/>
                  <a:gd name="connsiteX39" fmla="*/ 80724 w 213038"/>
                  <a:gd name="connsiteY39" fmla="*/ 114476 h 21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13038" h="213039">
                    <a:moveTo>
                      <a:pt x="106519" y="213039"/>
                    </a:moveTo>
                    <a:cubicBezTo>
                      <a:pt x="165298" y="213039"/>
                      <a:pt x="213039" y="165298"/>
                      <a:pt x="213039" y="106520"/>
                    </a:cubicBezTo>
                    <a:cubicBezTo>
                      <a:pt x="213039" y="47741"/>
                      <a:pt x="165298" y="0"/>
                      <a:pt x="106519" y="0"/>
                    </a:cubicBezTo>
                    <a:cubicBezTo>
                      <a:pt x="47741" y="0"/>
                      <a:pt x="0" y="47741"/>
                      <a:pt x="0" y="106520"/>
                    </a:cubicBezTo>
                    <a:cubicBezTo>
                      <a:pt x="0" y="165298"/>
                      <a:pt x="47741" y="213039"/>
                      <a:pt x="106519" y="213039"/>
                    </a:cubicBezTo>
                    <a:close/>
                    <a:moveTo>
                      <a:pt x="171072" y="107033"/>
                    </a:moveTo>
                    <a:lnTo>
                      <a:pt x="137192" y="85857"/>
                    </a:lnTo>
                    <a:lnTo>
                      <a:pt x="147202" y="69815"/>
                    </a:lnTo>
                    <a:lnTo>
                      <a:pt x="193917" y="99076"/>
                    </a:lnTo>
                    <a:lnTo>
                      <a:pt x="193917" y="115118"/>
                    </a:lnTo>
                    <a:lnTo>
                      <a:pt x="147202" y="144379"/>
                    </a:lnTo>
                    <a:lnTo>
                      <a:pt x="137192" y="128337"/>
                    </a:lnTo>
                    <a:lnTo>
                      <a:pt x="171072" y="107161"/>
                    </a:lnTo>
                    <a:lnTo>
                      <a:pt x="171072" y="107033"/>
                    </a:lnTo>
                    <a:close/>
                    <a:moveTo>
                      <a:pt x="108316" y="145791"/>
                    </a:moveTo>
                    <a:lnTo>
                      <a:pt x="89066" y="145791"/>
                    </a:lnTo>
                    <a:lnTo>
                      <a:pt x="104466" y="68660"/>
                    </a:lnTo>
                    <a:lnTo>
                      <a:pt x="123716" y="68660"/>
                    </a:lnTo>
                    <a:lnTo>
                      <a:pt x="108316" y="145791"/>
                    </a:lnTo>
                    <a:close/>
                    <a:moveTo>
                      <a:pt x="42223" y="107033"/>
                    </a:moveTo>
                    <a:lnTo>
                      <a:pt x="76104" y="128208"/>
                    </a:lnTo>
                    <a:lnTo>
                      <a:pt x="66093" y="144250"/>
                    </a:lnTo>
                    <a:lnTo>
                      <a:pt x="19378" y="114990"/>
                    </a:lnTo>
                    <a:lnTo>
                      <a:pt x="19378" y="98948"/>
                    </a:lnTo>
                    <a:lnTo>
                      <a:pt x="66093" y="69687"/>
                    </a:lnTo>
                    <a:lnTo>
                      <a:pt x="76104" y="85729"/>
                    </a:lnTo>
                    <a:lnTo>
                      <a:pt x="42223" y="106905"/>
                    </a:lnTo>
                    <a:lnTo>
                      <a:pt x="42223" y="107033"/>
                    </a:lnTo>
                    <a:close/>
                    <a:moveTo>
                      <a:pt x="132058" y="99461"/>
                    </a:moveTo>
                    <a:lnTo>
                      <a:pt x="144250" y="107033"/>
                    </a:lnTo>
                    <a:lnTo>
                      <a:pt x="129620" y="116145"/>
                    </a:lnTo>
                    <a:lnTo>
                      <a:pt x="128593" y="116786"/>
                    </a:lnTo>
                    <a:lnTo>
                      <a:pt x="132058" y="99333"/>
                    </a:lnTo>
                    <a:lnTo>
                      <a:pt x="132058" y="99461"/>
                    </a:lnTo>
                    <a:close/>
                    <a:moveTo>
                      <a:pt x="80724" y="114476"/>
                    </a:moveTo>
                    <a:lnTo>
                      <a:pt x="68917" y="107161"/>
                    </a:lnTo>
                    <a:lnTo>
                      <a:pt x="83547" y="98049"/>
                    </a:lnTo>
                    <a:lnTo>
                      <a:pt x="84060" y="97793"/>
                    </a:lnTo>
                    <a:lnTo>
                      <a:pt x="80724" y="114605"/>
                    </a:lnTo>
                    <a:lnTo>
                      <a:pt x="80724" y="114476"/>
                    </a:lnTo>
                    <a:close/>
                  </a:path>
                </a:pathLst>
              </a:custGeom>
              <a:solidFill>
                <a:srgbClr val="FFFFFF"/>
              </a:solidFill>
              <a:ln w="6417"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44720311-7E85-445F-9356-EE35F08AE591}"/>
                  </a:ext>
                </a:extLst>
              </p:cNvPr>
              <p:cNvSpPr/>
              <p:nvPr/>
            </p:nvSpPr>
            <p:spPr>
              <a:xfrm>
                <a:off x="7661966" y="4030385"/>
                <a:ext cx="127822" cy="127823"/>
              </a:xfrm>
              <a:custGeom>
                <a:avLst/>
                <a:gdLst>
                  <a:gd name="connsiteX0" fmla="*/ 85985 w 127822"/>
                  <a:gd name="connsiteY0" fmla="*/ 127824 h 127823"/>
                  <a:gd name="connsiteX1" fmla="*/ 127823 w 127822"/>
                  <a:gd name="connsiteY1" fmla="*/ 85986 h 127823"/>
                  <a:gd name="connsiteX2" fmla="*/ 119995 w 127822"/>
                  <a:gd name="connsiteY2" fmla="*/ 78157 h 127823"/>
                  <a:gd name="connsiteX3" fmla="*/ 73537 w 127822"/>
                  <a:gd name="connsiteY3" fmla="*/ 38116 h 127823"/>
                  <a:gd name="connsiteX4" fmla="*/ 20662 w 127822"/>
                  <a:gd name="connsiteY4" fmla="*/ 0 h 127823"/>
                  <a:gd name="connsiteX5" fmla="*/ 10908 w 127822"/>
                  <a:gd name="connsiteY5" fmla="*/ 10909 h 127823"/>
                  <a:gd name="connsiteX6" fmla="*/ 2951 w 127822"/>
                  <a:gd name="connsiteY6" fmla="*/ 18096 h 127823"/>
                  <a:gd name="connsiteX7" fmla="*/ 1026 w 127822"/>
                  <a:gd name="connsiteY7" fmla="*/ 19764 h 127823"/>
                  <a:gd name="connsiteX8" fmla="*/ 0 w 127822"/>
                  <a:gd name="connsiteY8" fmla="*/ 20662 h 127823"/>
                  <a:gd name="connsiteX9" fmla="*/ 38116 w 127822"/>
                  <a:gd name="connsiteY9" fmla="*/ 73665 h 127823"/>
                  <a:gd name="connsiteX10" fmla="*/ 78028 w 127822"/>
                  <a:gd name="connsiteY10" fmla="*/ 119995 h 127823"/>
                  <a:gd name="connsiteX11" fmla="*/ 85857 w 127822"/>
                  <a:gd name="connsiteY11" fmla="*/ 127824 h 127823"/>
                  <a:gd name="connsiteX12" fmla="*/ 85985 w 127822"/>
                  <a:gd name="connsiteY12" fmla="*/ 127824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822" h="127823">
                    <a:moveTo>
                      <a:pt x="85985" y="127824"/>
                    </a:moveTo>
                    <a:lnTo>
                      <a:pt x="127823" y="85986"/>
                    </a:lnTo>
                    <a:lnTo>
                      <a:pt x="119995" y="78157"/>
                    </a:lnTo>
                    <a:cubicBezTo>
                      <a:pt x="106263" y="64425"/>
                      <a:pt x="90606" y="50950"/>
                      <a:pt x="73537" y="38116"/>
                    </a:cubicBezTo>
                    <a:lnTo>
                      <a:pt x="20662" y="0"/>
                    </a:lnTo>
                    <a:cubicBezTo>
                      <a:pt x="17711" y="3722"/>
                      <a:pt x="14502" y="7444"/>
                      <a:pt x="10908" y="10909"/>
                    </a:cubicBezTo>
                    <a:cubicBezTo>
                      <a:pt x="8341" y="13475"/>
                      <a:pt x="5647" y="15785"/>
                      <a:pt x="2951" y="18096"/>
                    </a:cubicBezTo>
                    <a:cubicBezTo>
                      <a:pt x="2310" y="18609"/>
                      <a:pt x="1668" y="19251"/>
                      <a:pt x="1026" y="19764"/>
                    </a:cubicBezTo>
                    <a:cubicBezTo>
                      <a:pt x="642" y="20021"/>
                      <a:pt x="385" y="20406"/>
                      <a:pt x="0" y="20662"/>
                    </a:cubicBezTo>
                    <a:lnTo>
                      <a:pt x="38116" y="73665"/>
                    </a:lnTo>
                    <a:cubicBezTo>
                      <a:pt x="50821" y="90606"/>
                      <a:pt x="64297" y="106263"/>
                      <a:pt x="78028" y="119995"/>
                    </a:cubicBezTo>
                    <a:lnTo>
                      <a:pt x="85857" y="127824"/>
                    </a:lnTo>
                    <a:lnTo>
                      <a:pt x="85985" y="127824"/>
                    </a:lnTo>
                    <a:close/>
                  </a:path>
                </a:pathLst>
              </a:custGeom>
              <a:solidFill>
                <a:srgbClr val="FFFFFF"/>
              </a:solidFill>
              <a:ln w="6417"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233A657B-0494-4035-8627-7FE2068A6D01}"/>
                  </a:ext>
                </a:extLst>
              </p:cNvPr>
              <p:cNvSpPr/>
              <p:nvPr/>
            </p:nvSpPr>
            <p:spPr>
              <a:xfrm>
                <a:off x="7644897" y="4061956"/>
                <a:ext cx="384" cy="769"/>
              </a:xfrm>
              <a:custGeom>
                <a:avLst/>
                <a:gdLst>
                  <a:gd name="connsiteX0" fmla="*/ 0 w 384"/>
                  <a:gd name="connsiteY0" fmla="*/ 0 h 769"/>
                  <a:gd name="connsiteX1" fmla="*/ 0 w 384"/>
                  <a:gd name="connsiteY1" fmla="*/ 770 h 769"/>
                  <a:gd name="connsiteX2" fmla="*/ 385 w 384"/>
                  <a:gd name="connsiteY2" fmla="*/ 513 h 769"/>
                  <a:gd name="connsiteX3" fmla="*/ 0 w 384"/>
                  <a:gd name="connsiteY3" fmla="*/ 0 h 769"/>
                </a:gdLst>
                <a:ahLst/>
                <a:cxnLst>
                  <a:cxn ang="0">
                    <a:pos x="connsiteX0" y="connsiteY0"/>
                  </a:cxn>
                  <a:cxn ang="0">
                    <a:pos x="connsiteX1" y="connsiteY1"/>
                  </a:cxn>
                  <a:cxn ang="0">
                    <a:pos x="connsiteX2" y="connsiteY2"/>
                  </a:cxn>
                  <a:cxn ang="0">
                    <a:pos x="connsiteX3" y="connsiteY3"/>
                  </a:cxn>
                </a:cxnLst>
                <a:rect l="l" t="t" r="r" b="b"/>
                <a:pathLst>
                  <a:path w="384" h="769">
                    <a:moveTo>
                      <a:pt x="0" y="0"/>
                    </a:moveTo>
                    <a:lnTo>
                      <a:pt x="0" y="770"/>
                    </a:lnTo>
                    <a:cubicBezTo>
                      <a:pt x="0" y="770"/>
                      <a:pt x="257" y="642"/>
                      <a:pt x="385" y="513"/>
                    </a:cubicBezTo>
                    <a:cubicBezTo>
                      <a:pt x="385" y="513"/>
                      <a:pt x="128" y="257"/>
                      <a:pt x="0" y="0"/>
                    </a:cubicBezTo>
                    <a:close/>
                  </a:path>
                </a:pathLst>
              </a:custGeom>
              <a:solidFill>
                <a:srgbClr val="FFFFFF"/>
              </a:solidFill>
              <a:ln w="6417" cap="flat">
                <a:noFill/>
                <a:prstDash val="solid"/>
                <a:miter/>
              </a:ln>
            </p:spPr>
            <p:txBody>
              <a:bodyPr rtlCol="0" anchor="ctr"/>
              <a:lstStyle/>
              <a:p>
                <a:endParaRPr lang="en-US"/>
              </a:p>
            </p:txBody>
          </p:sp>
        </p:grpSp>
        <p:grpSp>
          <p:nvGrpSpPr>
            <p:cNvPr id="620" name="Graphic 3">
              <a:extLst>
                <a:ext uri="{FF2B5EF4-FFF2-40B4-BE49-F238E27FC236}">
                  <a16:creationId xmlns:a16="http://schemas.microsoft.com/office/drawing/2014/main" id="{2CDCB5F4-8A1D-411E-8C79-178519A5119C}"/>
                </a:ext>
              </a:extLst>
            </p:cNvPr>
            <p:cNvGrpSpPr/>
            <p:nvPr/>
          </p:nvGrpSpPr>
          <p:grpSpPr>
            <a:xfrm>
              <a:off x="7300313" y="4217090"/>
              <a:ext cx="628850" cy="340092"/>
              <a:chOff x="7300313" y="4217090"/>
              <a:chExt cx="628850" cy="340092"/>
            </a:xfrm>
            <a:solidFill>
              <a:srgbClr val="000000"/>
            </a:solidFill>
          </p:grpSpPr>
          <p:sp>
            <p:nvSpPr>
              <p:cNvPr id="621" name="TextBox 620">
                <a:extLst>
                  <a:ext uri="{FF2B5EF4-FFF2-40B4-BE49-F238E27FC236}">
                    <a16:creationId xmlns:a16="http://schemas.microsoft.com/office/drawing/2014/main" id="{A51E290F-1A87-4B62-93EC-BBB4ABF74E67}"/>
                  </a:ext>
                </a:extLst>
              </p:cNvPr>
              <p:cNvSpPr txBox="1"/>
              <p:nvPr/>
            </p:nvSpPr>
            <p:spPr>
              <a:xfrm>
                <a:off x="7256357" y="4171370"/>
                <a:ext cx="70906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Application</a:t>
                </a:r>
              </a:p>
            </p:txBody>
          </p:sp>
          <p:sp>
            <p:nvSpPr>
              <p:cNvPr id="622" name="TextBox 621">
                <a:extLst>
                  <a:ext uri="{FF2B5EF4-FFF2-40B4-BE49-F238E27FC236}">
                    <a16:creationId xmlns:a16="http://schemas.microsoft.com/office/drawing/2014/main" id="{D6FD40CD-F1B1-426C-843A-2EAD241D28BE}"/>
                  </a:ext>
                </a:extLst>
              </p:cNvPr>
              <p:cNvSpPr txBox="1"/>
              <p:nvPr/>
            </p:nvSpPr>
            <p:spPr>
              <a:xfrm>
                <a:off x="7227802" y="4274039"/>
                <a:ext cx="77322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Dependency</a:t>
                </a:r>
              </a:p>
            </p:txBody>
          </p:sp>
          <p:sp>
            <p:nvSpPr>
              <p:cNvPr id="623" name="TextBox 622">
                <a:extLst>
                  <a:ext uri="{FF2B5EF4-FFF2-40B4-BE49-F238E27FC236}">
                    <a16:creationId xmlns:a16="http://schemas.microsoft.com/office/drawing/2014/main" id="{06D16A1F-9F4D-418F-8BC6-0E09A9D66089}"/>
                  </a:ext>
                </a:extLst>
              </p:cNvPr>
              <p:cNvSpPr txBox="1"/>
              <p:nvPr/>
            </p:nvSpPr>
            <p:spPr>
              <a:xfrm>
                <a:off x="7208873" y="4376709"/>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Management</a:t>
                </a:r>
              </a:p>
            </p:txBody>
          </p:sp>
        </p:grpSp>
      </p:grpSp>
      <p:grpSp>
        <p:nvGrpSpPr>
          <p:cNvPr id="624" name="Graphic 3">
            <a:extLst>
              <a:ext uri="{FF2B5EF4-FFF2-40B4-BE49-F238E27FC236}">
                <a16:creationId xmlns:a16="http://schemas.microsoft.com/office/drawing/2014/main" id="{FB968F4E-7057-457B-BBAE-2625E4BF97ED}"/>
              </a:ext>
            </a:extLst>
          </p:cNvPr>
          <p:cNvGrpSpPr/>
          <p:nvPr/>
        </p:nvGrpSpPr>
        <p:grpSpPr>
          <a:xfrm>
            <a:off x="8244102" y="2994311"/>
            <a:ext cx="532597" cy="756006"/>
            <a:chOff x="8244102" y="3698506"/>
            <a:chExt cx="532597" cy="756006"/>
          </a:xfrm>
        </p:grpSpPr>
        <p:grpSp>
          <p:nvGrpSpPr>
            <p:cNvPr id="625" name="Graphic 3">
              <a:extLst>
                <a:ext uri="{FF2B5EF4-FFF2-40B4-BE49-F238E27FC236}">
                  <a16:creationId xmlns:a16="http://schemas.microsoft.com/office/drawing/2014/main" id="{80360DF3-95FB-4CD1-9DD4-6A9C60F06B3B}"/>
                </a:ext>
              </a:extLst>
            </p:cNvPr>
            <p:cNvGrpSpPr/>
            <p:nvPr/>
          </p:nvGrpSpPr>
          <p:grpSpPr>
            <a:xfrm>
              <a:off x="8255267" y="3698506"/>
              <a:ext cx="513347" cy="513347"/>
              <a:chOff x="8255267" y="3698506"/>
              <a:chExt cx="513347" cy="513347"/>
            </a:xfrm>
          </p:grpSpPr>
          <p:grpSp>
            <p:nvGrpSpPr>
              <p:cNvPr id="626" name="Graphic 3">
                <a:extLst>
                  <a:ext uri="{FF2B5EF4-FFF2-40B4-BE49-F238E27FC236}">
                    <a16:creationId xmlns:a16="http://schemas.microsoft.com/office/drawing/2014/main" id="{8B864D78-0D9B-4690-A2D8-2262989CDF27}"/>
                  </a:ext>
                </a:extLst>
              </p:cNvPr>
              <p:cNvGrpSpPr/>
              <p:nvPr/>
            </p:nvGrpSpPr>
            <p:grpSpPr>
              <a:xfrm>
                <a:off x="8255267" y="3698506"/>
                <a:ext cx="513347" cy="513347"/>
                <a:chOff x="8255267" y="3698506"/>
                <a:chExt cx="513347" cy="513347"/>
              </a:xfrm>
              <a:solidFill>
                <a:srgbClr val="FFFFFF"/>
              </a:solidFill>
            </p:grpSpPr>
            <p:sp>
              <p:nvSpPr>
                <p:cNvPr id="627" name="Freeform: Shape 626">
                  <a:extLst>
                    <a:ext uri="{FF2B5EF4-FFF2-40B4-BE49-F238E27FC236}">
                      <a16:creationId xmlns:a16="http://schemas.microsoft.com/office/drawing/2014/main" id="{B1C366E0-636F-4382-9CD7-22668AE63A4D}"/>
                    </a:ext>
                  </a:extLst>
                </p:cNvPr>
                <p:cNvSpPr/>
                <p:nvPr/>
              </p:nvSpPr>
              <p:spPr>
                <a:xfrm>
                  <a:off x="8261363" y="3704615"/>
                  <a:ext cx="502374" cy="502348"/>
                </a:xfrm>
                <a:custGeom>
                  <a:avLst/>
                  <a:gdLst>
                    <a:gd name="connsiteX0" fmla="*/ 26887 w 502374"/>
                    <a:gd name="connsiteY0" fmla="*/ 501130 h 502348"/>
                    <a:gd name="connsiteX1" fmla="*/ 0 w 502374"/>
                    <a:gd name="connsiteY1" fmla="*/ 474237 h 502348"/>
                    <a:gd name="connsiteX2" fmla="*/ 0 w 502374"/>
                    <a:gd name="connsiteY2" fmla="*/ 26893 h 502348"/>
                    <a:gd name="connsiteX3" fmla="*/ 26887 w 502374"/>
                    <a:gd name="connsiteY3" fmla="*/ 0 h 502348"/>
                    <a:gd name="connsiteX4" fmla="*/ 475489 w 502374"/>
                    <a:gd name="connsiteY4" fmla="*/ 0 h 502348"/>
                    <a:gd name="connsiteX5" fmla="*/ 502375 w 502374"/>
                    <a:gd name="connsiteY5" fmla="*/ 26893 h 502348"/>
                    <a:gd name="connsiteX6" fmla="*/ 502375 w 502374"/>
                    <a:gd name="connsiteY6" fmla="*/ 473017 h 502348"/>
                    <a:gd name="connsiteX7" fmla="*/ 499936 w 502374"/>
                    <a:gd name="connsiteY7" fmla="*/ 468128 h 502348"/>
                    <a:gd name="connsiteX8" fmla="*/ 490118 w 502374"/>
                    <a:gd name="connsiteY8" fmla="*/ 493795 h 502348"/>
                    <a:gd name="connsiteX9" fmla="*/ 485242 w 502374"/>
                    <a:gd name="connsiteY9" fmla="*/ 502349 h 502348"/>
                    <a:gd name="connsiteX10" fmla="*/ 26887 w 502374"/>
                    <a:gd name="connsiteY10" fmla="*/ 502349 h 502348"/>
                    <a:gd name="connsiteX11" fmla="*/ 26887 w 502374"/>
                    <a:gd name="connsiteY11" fmla="*/ 501130 h 50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374" h="502348">
                      <a:moveTo>
                        <a:pt x="26887" y="501130"/>
                      </a:moveTo>
                      <a:cubicBezTo>
                        <a:pt x="12256" y="501130"/>
                        <a:pt x="0" y="488906"/>
                        <a:pt x="0" y="474237"/>
                      </a:cubicBezTo>
                      <a:lnTo>
                        <a:pt x="0" y="26893"/>
                      </a:lnTo>
                      <a:cubicBezTo>
                        <a:pt x="0" y="12224"/>
                        <a:pt x="12256" y="0"/>
                        <a:pt x="26887" y="0"/>
                      </a:cubicBezTo>
                      <a:lnTo>
                        <a:pt x="475489" y="0"/>
                      </a:lnTo>
                      <a:cubicBezTo>
                        <a:pt x="490118" y="0"/>
                        <a:pt x="502375" y="12224"/>
                        <a:pt x="502375" y="26893"/>
                      </a:cubicBezTo>
                      <a:lnTo>
                        <a:pt x="502375" y="473017"/>
                      </a:lnTo>
                      <a:lnTo>
                        <a:pt x="499936" y="468128"/>
                      </a:lnTo>
                      <a:cubicBezTo>
                        <a:pt x="497498" y="476682"/>
                        <a:pt x="495060" y="486461"/>
                        <a:pt x="490118" y="493795"/>
                      </a:cubicBezTo>
                      <a:lnTo>
                        <a:pt x="485242" y="502349"/>
                      </a:lnTo>
                      <a:lnTo>
                        <a:pt x="26887" y="502349"/>
                      </a:lnTo>
                      <a:lnTo>
                        <a:pt x="26887" y="501130"/>
                      </a:lnTo>
                      <a:close/>
                    </a:path>
                  </a:pathLst>
                </a:custGeom>
                <a:solidFill>
                  <a:srgbClr val="FFFFFF"/>
                </a:solidFill>
                <a:ln w="6417"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23490473-63B2-4708-B2AC-268B20040E36}"/>
                    </a:ext>
                  </a:extLst>
                </p:cNvPr>
                <p:cNvSpPr/>
                <p:nvPr/>
              </p:nvSpPr>
              <p:spPr>
                <a:xfrm>
                  <a:off x="8255267" y="3698506"/>
                  <a:ext cx="513347" cy="513347"/>
                </a:xfrm>
                <a:custGeom>
                  <a:avLst/>
                  <a:gdLst>
                    <a:gd name="connsiteX0" fmla="*/ 480365 w 513347"/>
                    <a:gd name="connsiteY0" fmla="*/ 12224 h 513347"/>
                    <a:gd name="connsiteX1" fmla="*/ 501155 w 513347"/>
                    <a:gd name="connsiteY1" fmla="*/ 33002 h 513347"/>
                    <a:gd name="connsiteX2" fmla="*/ 501155 w 513347"/>
                    <a:gd name="connsiteY2" fmla="*/ 452233 h 513347"/>
                    <a:gd name="connsiteX3" fmla="*/ 490118 w 513347"/>
                    <a:gd name="connsiteY3" fmla="*/ 496234 h 513347"/>
                    <a:gd name="connsiteX4" fmla="*/ 487680 w 513347"/>
                    <a:gd name="connsiteY4" fmla="*/ 501123 h 513347"/>
                    <a:gd name="connsiteX5" fmla="*/ 481584 w 513347"/>
                    <a:gd name="connsiteY5" fmla="*/ 501123 h 513347"/>
                    <a:gd name="connsiteX6" fmla="*/ 32983 w 513347"/>
                    <a:gd name="connsiteY6" fmla="*/ 501123 h 513347"/>
                    <a:gd name="connsiteX7" fmla="*/ 12192 w 513347"/>
                    <a:gd name="connsiteY7" fmla="*/ 480345 h 513347"/>
                    <a:gd name="connsiteX8" fmla="*/ 12192 w 513347"/>
                    <a:gd name="connsiteY8" fmla="*/ 33002 h 513347"/>
                    <a:gd name="connsiteX9" fmla="*/ 32983 w 513347"/>
                    <a:gd name="connsiteY9" fmla="*/ 12224 h 513347"/>
                    <a:gd name="connsiteX10" fmla="*/ 480365 w 513347"/>
                    <a:gd name="connsiteY10" fmla="*/ 12224 h 513347"/>
                    <a:gd name="connsiteX11" fmla="*/ 480365 w 513347"/>
                    <a:gd name="connsiteY11" fmla="*/ 0 h 513347"/>
                    <a:gd name="connsiteX12" fmla="*/ 32983 w 513347"/>
                    <a:gd name="connsiteY12" fmla="*/ 0 h 513347"/>
                    <a:gd name="connsiteX13" fmla="*/ 0 w 513347"/>
                    <a:gd name="connsiteY13" fmla="*/ 33002 h 513347"/>
                    <a:gd name="connsiteX14" fmla="*/ 0 w 513347"/>
                    <a:gd name="connsiteY14" fmla="*/ 481571 h 513347"/>
                    <a:gd name="connsiteX15" fmla="*/ 32983 w 513347"/>
                    <a:gd name="connsiteY15" fmla="*/ 513347 h 513347"/>
                    <a:gd name="connsiteX16" fmla="*/ 481584 w 513347"/>
                    <a:gd name="connsiteY16" fmla="*/ 513347 h 513347"/>
                    <a:gd name="connsiteX17" fmla="*/ 487680 w 513347"/>
                    <a:gd name="connsiteY17" fmla="*/ 513347 h 513347"/>
                    <a:gd name="connsiteX18" fmla="*/ 494995 w 513347"/>
                    <a:gd name="connsiteY18" fmla="*/ 513347 h 513347"/>
                    <a:gd name="connsiteX19" fmla="*/ 498653 w 513347"/>
                    <a:gd name="connsiteY19" fmla="*/ 507239 h 513347"/>
                    <a:gd name="connsiteX20" fmla="*/ 501155 w 513347"/>
                    <a:gd name="connsiteY20" fmla="*/ 502349 h 513347"/>
                    <a:gd name="connsiteX21" fmla="*/ 507252 w 513347"/>
                    <a:gd name="connsiteY21" fmla="*/ 488899 h 513347"/>
                    <a:gd name="connsiteX22" fmla="*/ 512706 w 513347"/>
                    <a:gd name="connsiteY22" fmla="*/ 469456 h 513347"/>
                    <a:gd name="connsiteX23" fmla="*/ 513347 w 513347"/>
                    <a:gd name="connsiteY23" fmla="*/ 452233 h 513347"/>
                    <a:gd name="connsiteX24" fmla="*/ 513347 w 513347"/>
                    <a:gd name="connsiteY24" fmla="*/ 33002 h 513347"/>
                    <a:gd name="connsiteX25" fmla="*/ 480365 w 513347"/>
                    <a:gd name="connsiteY25"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3347" h="513347">
                      <a:moveTo>
                        <a:pt x="480365" y="12224"/>
                      </a:moveTo>
                      <a:cubicBezTo>
                        <a:pt x="492557" y="12224"/>
                        <a:pt x="501155" y="20778"/>
                        <a:pt x="501155" y="33002"/>
                      </a:cubicBezTo>
                      <a:lnTo>
                        <a:pt x="501155" y="452233"/>
                      </a:lnTo>
                      <a:cubicBezTo>
                        <a:pt x="501155" y="466902"/>
                        <a:pt x="497434" y="482790"/>
                        <a:pt x="490118" y="496234"/>
                      </a:cubicBezTo>
                      <a:lnTo>
                        <a:pt x="487680" y="501123"/>
                      </a:lnTo>
                      <a:lnTo>
                        <a:pt x="481584" y="501123"/>
                      </a:lnTo>
                      <a:lnTo>
                        <a:pt x="32983" y="501123"/>
                      </a:lnTo>
                      <a:cubicBezTo>
                        <a:pt x="20791" y="501123"/>
                        <a:pt x="12192" y="492570"/>
                        <a:pt x="12192" y="480345"/>
                      </a:cubicBezTo>
                      <a:lnTo>
                        <a:pt x="12192" y="33002"/>
                      </a:lnTo>
                      <a:cubicBezTo>
                        <a:pt x="12192" y="20778"/>
                        <a:pt x="20791" y="12224"/>
                        <a:pt x="32983" y="12224"/>
                      </a:cubicBezTo>
                      <a:lnTo>
                        <a:pt x="480365" y="12224"/>
                      </a:lnTo>
                      <a:close/>
                      <a:moveTo>
                        <a:pt x="480365" y="0"/>
                      </a:moveTo>
                      <a:lnTo>
                        <a:pt x="32983" y="0"/>
                      </a:lnTo>
                      <a:cubicBezTo>
                        <a:pt x="14695" y="0"/>
                        <a:pt x="0" y="14669"/>
                        <a:pt x="0" y="33002"/>
                      </a:cubicBezTo>
                      <a:lnTo>
                        <a:pt x="0" y="481571"/>
                      </a:lnTo>
                      <a:cubicBezTo>
                        <a:pt x="0" y="498678"/>
                        <a:pt x="14695" y="513347"/>
                        <a:pt x="32983" y="513347"/>
                      </a:cubicBezTo>
                      <a:lnTo>
                        <a:pt x="481584" y="513347"/>
                      </a:lnTo>
                      <a:lnTo>
                        <a:pt x="487680" y="513347"/>
                      </a:lnTo>
                      <a:lnTo>
                        <a:pt x="494995" y="513347"/>
                      </a:lnTo>
                      <a:lnTo>
                        <a:pt x="498653" y="507239"/>
                      </a:lnTo>
                      <a:lnTo>
                        <a:pt x="501155" y="502349"/>
                      </a:lnTo>
                      <a:cubicBezTo>
                        <a:pt x="503594" y="497459"/>
                        <a:pt x="506032" y="492570"/>
                        <a:pt x="507252" y="488899"/>
                      </a:cubicBezTo>
                      <a:lnTo>
                        <a:pt x="512706" y="469456"/>
                      </a:lnTo>
                      <a:lnTo>
                        <a:pt x="513347" y="452233"/>
                      </a:lnTo>
                      <a:lnTo>
                        <a:pt x="513347" y="33002"/>
                      </a:lnTo>
                      <a:cubicBezTo>
                        <a:pt x="513347" y="14669"/>
                        <a:pt x="498653" y="0"/>
                        <a:pt x="480365" y="0"/>
                      </a:cubicBezTo>
                      <a:close/>
                    </a:path>
                  </a:pathLst>
                </a:custGeom>
                <a:solidFill>
                  <a:srgbClr val="FFFFFF"/>
                </a:solidFill>
                <a:ln w="6417" cap="flat">
                  <a:noFill/>
                  <a:prstDash val="solid"/>
                  <a:miter/>
                </a:ln>
              </p:spPr>
              <p:txBody>
                <a:bodyPr rtlCol="0" anchor="ctr"/>
                <a:lstStyle/>
                <a:p>
                  <a:endParaRPr lang="en-US"/>
                </a:p>
              </p:txBody>
            </p:sp>
          </p:grpSp>
          <p:grpSp>
            <p:nvGrpSpPr>
              <p:cNvPr id="629" name="Graphic 3">
                <a:extLst>
                  <a:ext uri="{FF2B5EF4-FFF2-40B4-BE49-F238E27FC236}">
                    <a16:creationId xmlns:a16="http://schemas.microsoft.com/office/drawing/2014/main" id="{20C3D98F-7EBC-44AD-8FE3-A7B5DE4FFF07}"/>
                  </a:ext>
                </a:extLst>
              </p:cNvPr>
              <p:cNvGrpSpPr/>
              <p:nvPr/>
            </p:nvGrpSpPr>
            <p:grpSpPr>
              <a:xfrm>
                <a:off x="8267459" y="3710730"/>
                <a:ext cx="490182" cy="488905"/>
                <a:chOff x="8267459" y="3710730"/>
                <a:chExt cx="490182" cy="488905"/>
              </a:xfrm>
              <a:solidFill>
                <a:srgbClr val="2C5967"/>
              </a:solidFill>
            </p:grpSpPr>
            <p:sp>
              <p:nvSpPr>
                <p:cNvPr id="630" name="Freeform: Shape 629">
                  <a:extLst>
                    <a:ext uri="{FF2B5EF4-FFF2-40B4-BE49-F238E27FC236}">
                      <a16:creationId xmlns:a16="http://schemas.microsoft.com/office/drawing/2014/main" id="{DB988EEF-2D91-4C54-A14A-98AE927167C4}"/>
                    </a:ext>
                  </a:extLst>
                </p:cNvPr>
                <p:cNvSpPr/>
                <p:nvPr/>
              </p:nvSpPr>
              <p:spPr>
                <a:xfrm>
                  <a:off x="8267459" y="3710730"/>
                  <a:ext cx="490182" cy="488899"/>
                </a:xfrm>
                <a:custGeom>
                  <a:avLst/>
                  <a:gdLst>
                    <a:gd name="connsiteX0" fmla="*/ 55056 w 490182"/>
                    <a:gd name="connsiteY0" fmla="*/ 477901 h 488899"/>
                    <a:gd name="connsiteX1" fmla="*/ 56276 w 490182"/>
                    <a:gd name="connsiteY1" fmla="*/ 470566 h 488899"/>
                    <a:gd name="connsiteX2" fmla="*/ 20791 w 490182"/>
                    <a:gd name="connsiteY2" fmla="*/ 470566 h 488899"/>
                    <a:gd name="connsiteX3" fmla="*/ 18352 w 490182"/>
                    <a:gd name="connsiteY3" fmla="*/ 468121 h 488899"/>
                    <a:gd name="connsiteX4" fmla="*/ 18352 w 490182"/>
                    <a:gd name="connsiteY4" fmla="*/ 20778 h 488899"/>
                    <a:gd name="connsiteX5" fmla="*/ 20791 w 490182"/>
                    <a:gd name="connsiteY5" fmla="*/ 18333 h 488899"/>
                    <a:gd name="connsiteX6" fmla="*/ 469392 w 490182"/>
                    <a:gd name="connsiteY6" fmla="*/ 18333 h 488899"/>
                    <a:gd name="connsiteX7" fmla="*/ 471831 w 490182"/>
                    <a:gd name="connsiteY7" fmla="*/ 20778 h 488899"/>
                    <a:gd name="connsiteX8" fmla="*/ 471831 w 490182"/>
                    <a:gd name="connsiteY8" fmla="*/ 363007 h 488899"/>
                    <a:gd name="connsiteX9" fmla="*/ 490183 w 490182"/>
                    <a:gd name="connsiteY9" fmla="*/ 387455 h 488899"/>
                    <a:gd name="connsiteX10" fmla="*/ 490183 w 490182"/>
                    <a:gd name="connsiteY10" fmla="*/ 20778 h 488899"/>
                    <a:gd name="connsiteX11" fmla="*/ 468173 w 490182"/>
                    <a:gd name="connsiteY11" fmla="*/ 0 h 488899"/>
                    <a:gd name="connsiteX12" fmla="*/ 20791 w 490182"/>
                    <a:gd name="connsiteY12" fmla="*/ 0 h 488899"/>
                    <a:gd name="connsiteX13" fmla="*/ 0 w 490182"/>
                    <a:gd name="connsiteY13" fmla="*/ 20778 h 488899"/>
                    <a:gd name="connsiteX14" fmla="*/ 0 w 490182"/>
                    <a:gd name="connsiteY14" fmla="*/ 469347 h 488899"/>
                    <a:gd name="connsiteX15" fmla="*/ 20791 w 490182"/>
                    <a:gd name="connsiteY15" fmla="*/ 488899 h 488899"/>
                    <a:gd name="connsiteX16" fmla="*/ 53837 w 490182"/>
                    <a:gd name="connsiteY16" fmla="*/ 488899 h 488899"/>
                    <a:gd name="connsiteX17" fmla="*/ 53837 w 490182"/>
                    <a:gd name="connsiteY17" fmla="*/ 487680 h 488899"/>
                    <a:gd name="connsiteX18" fmla="*/ 55056 w 490182"/>
                    <a:gd name="connsiteY18" fmla="*/ 477901 h 48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0182" h="488899">
                      <a:moveTo>
                        <a:pt x="55056" y="477901"/>
                      </a:moveTo>
                      <a:cubicBezTo>
                        <a:pt x="55056" y="475456"/>
                        <a:pt x="55056" y="473011"/>
                        <a:pt x="56276" y="470566"/>
                      </a:cubicBezTo>
                      <a:lnTo>
                        <a:pt x="20791" y="470566"/>
                      </a:lnTo>
                      <a:cubicBezTo>
                        <a:pt x="19571" y="470566"/>
                        <a:pt x="18352" y="469347"/>
                        <a:pt x="18352" y="468121"/>
                      </a:cubicBezTo>
                      <a:lnTo>
                        <a:pt x="18352" y="20778"/>
                      </a:lnTo>
                      <a:cubicBezTo>
                        <a:pt x="18352" y="19552"/>
                        <a:pt x="19571" y="18333"/>
                        <a:pt x="20791" y="18333"/>
                      </a:cubicBezTo>
                      <a:lnTo>
                        <a:pt x="469392" y="18333"/>
                      </a:lnTo>
                      <a:cubicBezTo>
                        <a:pt x="470611" y="18333"/>
                        <a:pt x="471831" y="19552"/>
                        <a:pt x="471831" y="20778"/>
                      </a:cubicBezTo>
                      <a:lnTo>
                        <a:pt x="471831" y="363007"/>
                      </a:lnTo>
                      <a:cubicBezTo>
                        <a:pt x="479145" y="370342"/>
                        <a:pt x="485242" y="378895"/>
                        <a:pt x="490183" y="387455"/>
                      </a:cubicBezTo>
                      <a:lnTo>
                        <a:pt x="490183" y="20778"/>
                      </a:lnTo>
                      <a:cubicBezTo>
                        <a:pt x="488963" y="8554"/>
                        <a:pt x="480365" y="0"/>
                        <a:pt x="468173" y="0"/>
                      </a:cubicBezTo>
                      <a:lnTo>
                        <a:pt x="20791" y="0"/>
                      </a:lnTo>
                      <a:cubicBezTo>
                        <a:pt x="8598" y="0"/>
                        <a:pt x="0" y="8554"/>
                        <a:pt x="0" y="20778"/>
                      </a:cubicBezTo>
                      <a:lnTo>
                        <a:pt x="0" y="469347"/>
                      </a:lnTo>
                      <a:cubicBezTo>
                        <a:pt x="0" y="480345"/>
                        <a:pt x="8598" y="488899"/>
                        <a:pt x="20791" y="488899"/>
                      </a:cubicBezTo>
                      <a:lnTo>
                        <a:pt x="53837" y="488899"/>
                      </a:lnTo>
                      <a:lnTo>
                        <a:pt x="53837" y="487680"/>
                      </a:lnTo>
                      <a:lnTo>
                        <a:pt x="55056" y="477901"/>
                      </a:lnTo>
                      <a:close/>
                    </a:path>
                  </a:pathLst>
                </a:custGeom>
                <a:solidFill>
                  <a:srgbClr val="2C5967"/>
                </a:solidFill>
                <a:ln w="6417"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A61357E6-F1D9-4BE9-9DCD-72D374ABCC1E}"/>
                    </a:ext>
                  </a:extLst>
                </p:cNvPr>
                <p:cNvSpPr/>
                <p:nvPr/>
              </p:nvSpPr>
              <p:spPr>
                <a:xfrm>
                  <a:off x="8335926" y="4022409"/>
                  <a:ext cx="102669" cy="108778"/>
                </a:xfrm>
                <a:custGeom>
                  <a:avLst/>
                  <a:gdLst>
                    <a:gd name="connsiteX0" fmla="*/ 0 w 102669"/>
                    <a:gd name="connsiteY0" fmla="*/ 108778 h 108778"/>
                    <a:gd name="connsiteX1" fmla="*/ 7315 w 102669"/>
                    <a:gd name="connsiteY1" fmla="*/ 108778 h 108778"/>
                    <a:gd name="connsiteX2" fmla="*/ 23229 w 102669"/>
                    <a:gd name="connsiteY2" fmla="*/ 90445 h 108778"/>
                    <a:gd name="connsiteX3" fmla="*/ 17133 w 102669"/>
                    <a:gd name="connsiteY3" fmla="*/ 90445 h 108778"/>
                    <a:gd name="connsiteX4" fmla="*/ 17133 w 102669"/>
                    <a:gd name="connsiteY4" fmla="*/ 18333 h 108778"/>
                    <a:gd name="connsiteX5" fmla="*/ 78222 w 102669"/>
                    <a:gd name="connsiteY5" fmla="*/ 18333 h 108778"/>
                    <a:gd name="connsiteX6" fmla="*/ 102669 w 102669"/>
                    <a:gd name="connsiteY6" fmla="*/ 0 h 108778"/>
                    <a:gd name="connsiteX7" fmla="*/ 0 w 102669"/>
                    <a:gd name="connsiteY7" fmla="*/ 0 h 108778"/>
                    <a:gd name="connsiteX8" fmla="*/ 0 w 102669"/>
                    <a:gd name="connsiteY8" fmla="*/ 108778 h 10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669" h="108778">
                      <a:moveTo>
                        <a:pt x="0" y="108778"/>
                      </a:moveTo>
                      <a:lnTo>
                        <a:pt x="7315" y="108778"/>
                      </a:lnTo>
                      <a:cubicBezTo>
                        <a:pt x="12256" y="102669"/>
                        <a:pt x="17133" y="96554"/>
                        <a:pt x="23229" y="90445"/>
                      </a:cubicBezTo>
                      <a:lnTo>
                        <a:pt x="17133" y="90445"/>
                      </a:lnTo>
                      <a:lnTo>
                        <a:pt x="17133" y="18333"/>
                      </a:lnTo>
                      <a:lnTo>
                        <a:pt x="78222" y="18333"/>
                      </a:lnTo>
                      <a:cubicBezTo>
                        <a:pt x="85537" y="10999"/>
                        <a:pt x="94135" y="4883"/>
                        <a:pt x="102669" y="0"/>
                      </a:cubicBezTo>
                      <a:lnTo>
                        <a:pt x="0" y="0"/>
                      </a:lnTo>
                      <a:lnTo>
                        <a:pt x="0" y="108778"/>
                      </a:lnTo>
                      <a:close/>
                    </a:path>
                  </a:pathLst>
                </a:custGeom>
                <a:solidFill>
                  <a:srgbClr val="2C5967"/>
                </a:solidFill>
                <a:ln w="6417"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30F73848-5FBB-4347-BC67-DF4EAA0232CD}"/>
                    </a:ext>
                  </a:extLst>
                </p:cNvPr>
                <p:cNvSpPr/>
                <p:nvPr/>
              </p:nvSpPr>
              <p:spPr>
                <a:xfrm>
                  <a:off x="8665945" y="4023628"/>
                  <a:ext cx="24448" cy="22003"/>
                </a:xfrm>
                <a:custGeom>
                  <a:avLst/>
                  <a:gdLst>
                    <a:gd name="connsiteX0" fmla="*/ 0 w 24448"/>
                    <a:gd name="connsiteY0" fmla="*/ 0 h 22003"/>
                    <a:gd name="connsiteX1" fmla="*/ 6096 w 24448"/>
                    <a:gd name="connsiteY1" fmla="*/ 11005 h 22003"/>
                    <a:gd name="connsiteX2" fmla="*/ 18352 w 24448"/>
                    <a:gd name="connsiteY2" fmla="*/ 20778 h 22003"/>
                    <a:gd name="connsiteX3" fmla="*/ 24449 w 24448"/>
                    <a:gd name="connsiteY3" fmla="*/ 22003 h 22003"/>
                    <a:gd name="connsiteX4" fmla="*/ 24449 w 24448"/>
                    <a:gd name="connsiteY4" fmla="*/ 0 h 22003"/>
                    <a:gd name="connsiteX5" fmla="*/ 0 w 24448"/>
                    <a:gd name="connsiteY5" fmla="*/ 0 h 22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8" h="22003">
                      <a:moveTo>
                        <a:pt x="0" y="0"/>
                      </a:moveTo>
                      <a:cubicBezTo>
                        <a:pt x="2438" y="3671"/>
                        <a:pt x="4877" y="7334"/>
                        <a:pt x="6096" y="11005"/>
                      </a:cubicBezTo>
                      <a:cubicBezTo>
                        <a:pt x="8534" y="15888"/>
                        <a:pt x="13475" y="19559"/>
                        <a:pt x="18352" y="20778"/>
                      </a:cubicBezTo>
                      <a:cubicBezTo>
                        <a:pt x="20791" y="20778"/>
                        <a:pt x="22010" y="22003"/>
                        <a:pt x="24449" y="22003"/>
                      </a:cubicBezTo>
                      <a:lnTo>
                        <a:pt x="24449" y="0"/>
                      </a:lnTo>
                      <a:lnTo>
                        <a:pt x="0" y="0"/>
                      </a:lnTo>
                      <a:close/>
                    </a:path>
                  </a:pathLst>
                </a:custGeom>
                <a:solidFill>
                  <a:srgbClr val="2C5967"/>
                </a:solidFill>
                <a:ln w="6417"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98BE86E1-B709-4B24-B2D4-539F5ECF5F24}"/>
                    </a:ext>
                  </a:extLst>
                </p:cNvPr>
                <p:cNvSpPr/>
                <p:nvPr/>
              </p:nvSpPr>
              <p:spPr>
                <a:xfrm>
                  <a:off x="8335926" y="3779179"/>
                  <a:ext cx="108765" cy="107559"/>
                </a:xfrm>
                <a:custGeom>
                  <a:avLst/>
                  <a:gdLst>
                    <a:gd name="connsiteX0" fmla="*/ 0 w 108765"/>
                    <a:gd name="connsiteY0" fmla="*/ 107559 h 107559"/>
                    <a:gd name="connsiteX1" fmla="*/ 108766 w 108765"/>
                    <a:gd name="connsiteY1" fmla="*/ 107559 h 107559"/>
                    <a:gd name="connsiteX2" fmla="*/ 108766 w 108765"/>
                    <a:gd name="connsiteY2" fmla="*/ 0 h 107559"/>
                    <a:gd name="connsiteX3" fmla="*/ 0 w 108765"/>
                    <a:gd name="connsiteY3" fmla="*/ 0 h 107559"/>
                    <a:gd name="connsiteX4" fmla="*/ 0 w 108765"/>
                    <a:gd name="connsiteY4" fmla="*/ 107559 h 107559"/>
                    <a:gd name="connsiteX5" fmla="*/ 17133 w 108765"/>
                    <a:gd name="connsiteY5" fmla="*/ 17114 h 107559"/>
                    <a:gd name="connsiteX6" fmla="*/ 90478 w 108765"/>
                    <a:gd name="connsiteY6" fmla="*/ 17114 h 107559"/>
                    <a:gd name="connsiteX7" fmla="*/ 90478 w 108765"/>
                    <a:gd name="connsiteY7" fmla="*/ 90445 h 107559"/>
                    <a:gd name="connsiteX8" fmla="*/ 17133 w 108765"/>
                    <a:gd name="connsiteY8" fmla="*/ 90445 h 107559"/>
                    <a:gd name="connsiteX9" fmla="*/ 17133 w 108765"/>
                    <a:gd name="connsiteY9" fmla="*/ 17114 h 10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65" h="107559">
                      <a:moveTo>
                        <a:pt x="0" y="107559"/>
                      </a:moveTo>
                      <a:lnTo>
                        <a:pt x="108766" y="107559"/>
                      </a:lnTo>
                      <a:lnTo>
                        <a:pt x="108766" y="0"/>
                      </a:lnTo>
                      <a:lnTo>
                        <a:pt x="0" y="0"/>
                      </a:lnTo>
                      <a:lnTo>
                        <a:pt x="0" y="107559"/>
                      </a:lnTo>
                      <a:close/>
                      <a:moveTo>
                        <a:pt x="17133" y="17114"/>
                      </a:moveTo>
                      <a:lnTo>
                        <a:pt x="90478" y="17114"/>
                      </a:lnTo>
                      <a:lnTo>
                        <a:pt x="90478" y="90445"/>
                      </a:lnTo>
                      <a:lnTo>
                        <a:pt x="17133" y="90445"/>
                      </a:lnTo>
                      <a:lnTo>
                        <a:pt x="17133" y="17114"/>
                      </a:lnTo>
                      <a:close/>
                    </a:path>
                  </a:pathLst>
                </a:custGeom>
                <a:solidFill>
                  <a:srgbClr val="2C5967"/>
                </a:solidFill>
                <a:ln w="6417"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5FCDFE92-6F51-4E82-913E-ECA36EFE871B}"/>
                    </a:ext>
                  </a:extLst>
                </p:cNvPr>
                <p:cNvSpPr/>
                <p:nvPr/>
              </p:nvSpPr>
              <p:spPr>
                <a:xfrm>
                  <a:off x="8458167" y="3779179"/>
                  <a:ext cx="108765" cy="107559"/>
                </a:xfrm>
                <a:custGeom>
                  <a:avLst/>
                  <a:gdLst>
                    <a:gd name="connsiteX0" fmla="*/ 0 w 108765"/>
                    <a:gd name="connsiteY0" fmla="*/ 107559 h 107559"/>
                    <a:gd name="connsiteX1" fmla="*/ 108765 w 108765"/>
                    <a:gd name="connsiteY1" fmla="*/ 107559 h 107559"/>
                    <a:gd name="connsiteX2" fmla="*/ 108765 w 108765"/>
                    <a:gd name="connsiteY2" fmla="*/ 0 h 107559"/>
                    <a:gd name="connsiteX3" fmla="*/ 0 w 108765"/>
                    <a:gd name="connsiteY3" fmla="*/ 0 h 107559"/>
                    <a:gd name="connsiteX4" fmla="*/ 0 w 108765"/>
                    <a:gd name="connsiteY4" fmla="*/ 107559 h 107559"/>
                    <a:gd name="connsiteX5" fmla="*/ 17133 w 108765"/>
                    <a:gd name="connsiteY5" fmla="*/ 17114 h 107559"/>
                    <a:gd name="connsiteX6" fmla="*/ 90413 w 108765"/>
                    <a:gd name="connsiteY6" fmla="*/ 17114 h 107559"/>
                    <a:gd name="connsiteX7" fmla="*/ 90413 w 108765"/>
                    <a:gd name="connsiteY7" fmla="*/ 90445 h 107559"/>
                    <a:gd name="connsiteX8" fmla="*/ 17133 w 108765"/>
                    <a:gd name="connsiteY8" fmla="*/ 90445 h 107559"/>
                    <a:gd name="connsiteX9" fmla="*/ 17133 w 108765"/>
                    <a:gd name="connsiteY9" fmla="*/ 17114 h 10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65" h="107559">
                      <a:moveTo>
                        <a:pt x="0" y="107559"/>
                      </a:moveTo>
                      <a:lnTo>
                        <a:pt x="108765" y="107559"/>
                      </a:lnTo>
                      <a:lnTo>
                        <a:pt x="108765" y="0"/>
                      </a:lnTo>
                      <a:lnTo>
                        <a:pt x="0" y="0"/>
                      </a:lnTo>
                      <a:lnTo>
                        <a:pt x="0" y="107559"/>
                      </a:lnTo>
                      <a:close/>
                      <a:moveTo>
                        <a:pt x="17133" y="17114"/>
                      </a:moveTo>
                      <a:lnTo>
                        <a:pt x="90413" y="17114"/>
                      </a:lnTo>
                      <a:lnTo>
                        <a:pt x="90413" y="90445"/>
                      </a:lnTo>
                      <a:lnTo>
                        <a:pt x="17133" y="90445"/>
                      </a:lnTo>
                      <a:lnTo>
                        <a:pt x="17133" y="17114"/>
                      </a:lnTo>
                      <a:close/>
                    </a:path>
                  </a:pathLst>
                </a:custGeom>
                <a:solidFill>
                  <a:srgbClr val="2C5967"/>
                </a:solidFill>
                <a:ln w="6417"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A2CDA570-54C4-4E6E-BB9E-DC294DF4A6AA}"/>
                    </a:ext>
                  </a:extLst>
                </p:cNvPr>
                <p:cNvSpPr/>
                <p:nvPr/>
              </p:nvSpPr>
              <p:spPr>
                <a:xfrm>
                  <a:off x="8335926" y="3900181"/>
                  <a:ext cx="108765" cy="108778"/>
                </a:xfrm>
                <a:custGeom>
                  <a:avLst/>
                  <a:gdLst>
                    <a:gd name="connsiteX0" fmla="*/ 0 w 108765"/>
                    <a:gd name="connsiteY0" fmla="*/ 108778 h 108778"/>
                    <a:gd name="connsiteX1" fmla="*/ 108766 w 108765"/>
                    <a:gd name="connsiteY1" fmla="*/ 108778 h 108778"/>
                    <a:gd name="connsiteX2" fmla="*/ 108766 w 108765"/>
                    <a:gd name="connsiteY2" fmla="*/ 0 h 108778"/>
                    <a:gd name="connsiteX3" fmla="*/ 0 w 108765"/>
                    <a:gd name="connsiteY3" fmla="*/ 0 h 108778"/>
                    <a:gd name="connsiteX4" fmla="*/ 0 w 108765"/>
                    <a:gd name="connsiteY4" fmla="*/ 108778 h 108778"/>
                    <a:gd name="connsiteX5" fmla="*/ 17133 w 108765"/>
                    <a:gd name="connsiteY5" fmla="*/ 18333 h 108778"/>
                    <a:gd name="connsiteX6" fmla="*/ 90478 w 108765"/>
                    <a:gd name="connsiteY6" fmla="*/ 18333 h 108778"/>
                    <a:gd name="connsiteX7" fmla="*/ 90478 w 108765"/>
                    <a:gd name="connsiteY7" fmla="*/ 91671 h 108778"/>
                    <a:gd name="connsiteX8" fmla="*/ 17133 w 108765"/>
                    <a:gd name="connsiteY8" fmla="*/ 91671 h 108778"/>
                    <a:gd name="connsiteX9" fmla="*/ 17133 w 108765"/>
                    <a:gd name="connsiteY9" fmla="*/ 18333 h 10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65" h="108778">
                      <a:moveTo>
                        <a:pt x="0" y="108778"/>
                      </a:moveTo>
                      <a:lnTo>
                        <a:pt x="108766" y="108778"/>
                      </a:lnTo>
                      <a:lnTo>
                        <a:pt x="108766" y="0"/>
                      </a:lnTo>
                      <a:lnTo>
                        <a:pt x="0" y="0"/>
                      </a:lnTo>
                      <a:lnTo>
                        <a:pt x="0" y="108778"/>
                      </a:lnTo>
                      <a:close/>
                      <a:moveTo>
                        <a:pt x="17133" y="18333"/>
                      </a:moveTo>
                      <a:lnTo>
                        <a:pt x="90478" y="18333"/>
                      </a:lnTo>
                      <a:lnTo>
                        <a:pt x="90478" y="91671"/>
                      </a:lnTo>
                      <a:lnTo>
                        <a:pt x="17133" y="91671"/>
                      </a:lnTo>
                      <a:lnTo>
                        <a:pt x="17133" y="18333"/>
                      </a:lnTo>
                      <a:close/>
                    </a:path>
                  </a:pathLst>
                </a:custGeom>
                <a:solidFill>
                  <a:srgbClr val="2C5967"/>
                </a:solidFill>
                <a:ln w="6417"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98EADE54-967C-4C7F-B96E-DA8840A99E57}"/>
                    </a:ext>
                  </a:extLst>
                </p:cNvPr>
                <p:cNvSpPr/>
                <p:nvPr/>
              </p:nvSpPr>
              <p:spPr>
                <a:xfrm>
                  <a:off x="8458167" y="3900181"/>
                  <a:ext cx="108765" cy="110003"/>
                </a:xfrm>
                <a:custGeom>
                  <a:avLst/>
                  <a:gdLst>
                    <a:gd name="connsiteX0" fmla="*/ 0 w 108765"/>
                    <a:gd name="connsiteY0" fmla="*/ 1219 h 110003"/>
                    <a:gd name="connsiteX1" fmla="*/ 0 w 108765"/>
                    <a:gd name="connsiteY1" fmla="*/ 110004 h 110003"/>
                    <a:gd name="connsiteX2" fmla="*/ 41581 w 108765"/>
                    <a:gd name="connsiteY2" fmla="*/ 110004 h 110003"/>
                    <a:gd name="connsiteX3" fmla="*/ 63527 w 108765"/>
                    <a:gd name="connsiteY3" fmla="*/ 91671 h 110003"/>
                    <a:gd name="connsiteX4" fmla="*/ 17133 w 108765"/>
                    <a:gd name="connsiteY4" fmla="*/ 91671 h 110003"/>
                    <a:gd name="connsiteX5" fmla="*/ 17133 w 108765"/>
                    <a:gd name="connsiteY5" fmla="*/ 18333 h 110003"/>
                    <a:gd name="connsiteX6" fmla="*/ 90413 w 108765"/>
                    <a:gd name="connsiteY6" fmla="*/ 18333 h 110003"/>
                    <a:gd name="connsiteX7" fmla="*/ 90413 w 108765"/>
                    <a:gd name="connsiteY7" fmla="*/ 79447 h 110003"/>
                    <a:gd name="connsiteX8" fmla="*/ 108765 w 108765"/>
                    <a:gd name="connsiteY8" fmla="*/ 75777 h 110003"/>
                    <a:gd name="connsiteX9" fmla="*/ 108765 w 108765"/>
                    <a:gd name="connsiteY9" fmla="*/ 0 h 110003"/>
                    <a:gd name="connsiteX10" fmla="*/ 0 w 108765"/>
                    <a:gd name="connsiteY10" fmla="*/ 0 h 110003"/>
                    <a:gd name="connsiteX11" fmla="*/ 0 w 108765"/>
                    <a:gd name="connsiteY11" fmla="*/ 1219 h 11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65" h="110003">
                      <a:moveTo>
                        <a:pt x="0" y="1219"/>
                      </a:moveTo>
                      <a:lnTo>
                        <a:pt x="0" y="110004"/>
                      </a:lnTo>
                      <a:lnTo>
                        <a:pt x="41581" y="110004"/>
                      </a:lnTo>
                      <a:cubicBezTo>
                        <a:pt x="47677" y="102669"/>
                        <a:pt x="54992" y="96561"/>
                        <a:pt x="63527" y="91671"/>
                      </a:cubicBezTo>
                      <a:lnTo>
                        <a:pt x="17133" y="91671"/>
                      </a:lnTo>
                      <a:lnTo>
                        <a:pt x="17133" y="18333"/>
                      </a:lnTo>
                      <a:lnTo>
                        <a:pt x="90413" y="18333"/>
                      </a:lnTo>
                      <a:lnTo>
                        <a:pt x="90413" y="79447"/>
                      </a:lnTo>
                      <a:cubicBezTo>
                        <a:pt x="96574" y="78221"/>
                        <a:pt x="102669" y="77002"/>
                        <a:pt x="108765" y="75777"/>
                      </a:cubicBezTo>
                      <a:lnTo>
                        <a:pt x="108765" y="0"/>
                      </a:lnTo>
                      <a:lnTo>
                        <a:pt x="0" y="0"/>
                      </a:lnTo>
                      <a:lnTo>
                        <a:pt x="0" y="1219"/>
                      </a:lnTo>
                      <a:close/>
                    </a:path>
                  </a:pathLst>
                </a:custGeom>
                <a:solidFill>
                  <a:srgbClr val="2C5967"/>
                </a:solidFill>
                <a:ln w="6417"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42F43F23-71EE-4054-A392-4C5B313AE193}"/>
                    </a:ext>
                  </a:extLst>
                </p:cNvPr>
                <p:cNvSpPr/>
                <p:nvPr/>
              </p:nvSpPr>
              <p:spPr>
                <a:xfrm>
                  <a:off x="8580409" y="3779179"/>
                  <a:ext cx="108765" cy="107559"/>
                </a:xfrm>
                <a:custGeom>
                  <a:avLst/>
                  <a:gdLst>
                    <a:gd name="connsiteX0" fmla="*/ 0 w 108765"/>
                    <a:gd name="connsiteY0" fmla="*/ 107559 h 107559"/>
                    <a:gd name="connsiteX1" fmla="*/ 108765 w 108765"/>
                    <a:gd name="connsiteY1" fmla="*/ 107559 h 107559"/>
                    <a:gd name="connsiteX2" fmla="*/ 108765 w 108765"/>
                    <a:gd name="connsiteY2" fmla="*/ 0 h 107559"/>
                    <a:gd name="connsiteX3" fmla="*/ 0 w 108765"/>
                    <a:gd name="connsiteY3" fmla="*/ 0 h 107559"/>
                    <a:gd name="connsiteX4" fmla="*/ 0 w 108765"/>
                    <a:gd name="connsiteY4" fmla="*/ 107559 h 107559"/>
                    <a:gd name="connsiteX5" fmla="*/ 17068 w 108765"/>
                    <a:gd name="connsiteY5" fmla="*/ 17114 h 107559"/>
                    <a:gd name="connsiteX6" fmla="*/ 90413 w 108765"/>
                    <a:gd name="connsiteY6" fmla="*/ 17114 h 107559"/>
                    <a:gd name="connsiteX7" fmla="*/ 90413 w 108765"/>
                    <a:gd name="connsiteY7" fmla="*/ 90445 h 107559"/>
                    <a:gd name="connsiteX8" fmla="*/ 17068 w 108765"/>
                    <a:gd name="connsiteY8" fmla="*/ 90445 h 107559"/>
                    <a:gd name="connsiteX9" fmla="*/ 17068 w 108765"/>
                    <a:gd name="connsiteY9" fmla="*/ 17114 h 10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65" h="107559">
                      <a:moveTo>
                        <a:pt x="0" y="107559"/>
                      </a:moveTo>
                      <a:lnTo>
                        <a:pt x="108765" y="107559"/>
                      </a:lnTo>
                      <a:lnTo>
                        <a:pt x="108765" y="0"/>
                      </a:lnTo>
                      <a:lnTo>
                        <a:pt x="0" y="0"/>
                      </a:lnTo>
                      <a:lnTo>
                        <a:pt x="0" y="107559"/>
                      </a:lnTo>
                      <a:close/>
                      <a:moveTo>
                        <a:pt x="17068" y="17114"/>
                      </a:moveTo>
                      <a:lnTo>
                        <a:pt x="90413" y="17114"/>
                      </a:lnTo>
                      <a:lnTo>
                        <a:pt x="90413" y="90445"/>
                      </a:lnTo>
                      <a:lnTo>
                        <a:pt x="17068" y="90445"/>
                      </a:lnTo>
                      <a:lnTo>
                        <a:pt x="17068" y="17114"/>
                      </a:lnTo>
                      <a:close/>
                    </a:path>
                  </a:pathLst>
                </a:custGeom>
                <a:solidFill>
                  <a:srgbClr val="2C5967"/>
                </a:solidFill>
                <a:ln w="6417"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7A94F0BE-2D54-458C-8DD1-7E4D346B223B}"/>
                    </a:ext>
                  </a:extLst>
                </p:cNvPr>
                <p:cNvSpPr/>
                <p:nvPr/>
              </p:nvSpPr>
              <p:spPr>
                <a:xfrm>
                  <a:off x="8579189" y="3901407"/>
                  <a:ext cx="109984" cy="108778"/>
                </a:xfrm>
                <a:custGeom>
                  <a:avLst/>
                  <a:gdLst>
                    <a:gd name="connsiteX0" fmla="*/ 108766 w 109984"/>
                    <a:gd name="connsiteY0" fmla="*/ 0 h 108778"/>
                    <a:gd name="connsiteX1" fmla="*/ 0 w 109984"/>
                    <a:gd name="connsiteY1" fmla="*/ 0 h 108778"/>
                    <a:gd name="connsiteX2" fmla="*/ 0 w 109984"/>
                    <a:gd name="connsiteY2" fmla="*/ 74557 h 108778"/>
                    <a:gd name="connsiteX3" fmla="*/ 18288 w 109984"/>
                    <a:gd name="connsiteY3" fmla="*/ 77002 h 108778"/>
                    <a:gd name="connsiteX4" fmla="*/ 18288 w 109984"/>
                    <a:gd name="connsiteY4" fmla="*/ 17107 h 108778"/>
                    <a:gd name="connsiteX5" fmla="*/ 91633 w 109984"/>
                    <a:gd name="connsiteY5" fmla="*/ 17107 h 108778"/>
                    <a:gd name="connsiteX6" fmla="*/ 91633 w 109984"/>
                    <a:gd name="connsiteY6" fmla="*/ 90445 h 108778"/>
                    <a:gd name="connsiteX7" fmla="*/ 54993 w 109984"/>
                    <a:gd name="connsiteY7" fmla="*/ 90445 h 108778"/>
                    <a:gd name="connsiteX8" fmla="*/ 77002 w 109984"/>
                    <a:gd name="connsiteY8" fmla="*/ 108778 h 108778"/>
                    <a:gd name="connsiteX9" fmla="*/ 109985 w 109984"/>
                    <a:gd name="connsiteY9" fmla="*/ 108778 h 108778"/>
                    <a:gd name="connsiteX10" fmla="*/ 109985 w 109984"/>
                    <a:gd name="connsiteY10" fmla="*/ 0 h 108778"/>
                    <a:gd name="connsiteX11" fmla="*/ 108766 w 109984"/>
                    <a:gd name="connsiteY11" fmla="*/ 0 h 10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984" h="108778">
                      <a:moveTo>
                        <a:pt x="108766" y="0"/>
                      </a:moveTo>
                      <a:lnTo>
                        <a:pt x="0" y="0"/>
                      </a:lnTo>
                      <a:lnTo>
                        <a:pt x="0" y="74557"/>
                      </a:lnTo>
                      <a:cubicBezTo>
                        <a:pt x="6096" y="74557"/>
                        <a:pt x="12192" y="75776"/>
                        <a:pt x="18288" y="77002"/>
                      </a:cubicBezTo>
                      <a:lnTo>
                        <a:pt x="18288" y="17107"/>
                      </a:lnTo>
                      <a:lnTo>
                        <a:pt x="91633" y="17107"/>
                      </a:lnTo>
                      <a:lnTo>
                        <a:pt x="91633" y="90445"/>
                      </a:lnTo>
                      <a:lnTo>
                        <a:pt x="54993" y="90445"/>
                      </a:lnTo>
                      <a:cubicBezTo>
                        <a:pt x="63527" y="95335"/>
                        <a:pt x="70842" y="101444"/>
                        <a:pt x="77002" y="108778"/>
                      </a:cubicBezTo>
                      <a:lnTo>
                        <a:pt x="109985" y="108778"/>
                      </a:lnTo>
                      <a:lnTo>
                        <a:pt x="109985" y="0"/>
                      </a:lnTo>
                      <a:lnTo>
                        <a:pt x="108766" y="0"/>
                      </a:lnTo>
                      <a:close/>
                    </a:path>
                  </a:pathLst>
                </a:custGeom>
                <a:solidFill>
                  <a:srgbClr val="2C5967"/>
                </a:solidFill>
                <a:ln w="6417"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DE204FB7-AE60-4350-BC01-082C8DAEC160}"/>
                    </a:ext>
                  </a:extLst>
                </p:cNvPr>
                <p:cNvSpPr/>
                <p:nvPr/>
              </p:nvSpPr>
              <p:spPr>
                <a:xfrm>
                  <a:off x="8334707" y="3988188"/>
                  <a:ext cx="421691" cy="211447"/>
                </a:xfrm>
                <a:custGeom>
                  <a:avLst/>
                  <a:gdLst>
                    <a:gd name="connsiteX0" fmla="*/ 410678 w 421691"/>
                    <a:gd name="connsiteY0" fmla="*/ 206558 h 211447"/>
                    <a:gd name="connsiteX1" fmla="*/ 377695 w 421691"/>
                    <a:gd name="connsiteY1" fmla="*/ 80666 h 211447"/>
                    <a:gd name="connsiteX2" fmla="*/ 347151 w 421691"/>
                    <a:gd name="connsiteY2" fmla="*/ 68442 h 211447"/>
                    <a:gd name="connsiteX3" fmla="*/ 326361 w 421691"/>
                    <a:gd name="connsiteY3" fmla="*/ 51335 h 211447"/>
                    <a:gd name="connsiteX4" fmla="*/ 243263 w 421691"/>
                    <a:gd name="connsiteY4" fmla="*/ 0 h 211447"/>
                    <a:gd name="connsiteX5" fmla="*/ 174795 w 421691"/>
                    <a:gd name="connsiteY5" fmla="*/ 29331 h 211447"/>
                    <a:gd name="connsiteX6" fmla="*/ 150347 w 421691"/>
                    <a:gd name="connsiteY6" fmla="*/ 37891 h 211447"/>
                    <a:gd name="connsiteX7" fmla="*/ 113706 w 421691"/>
                    <a:gd name="connsiteY7" fmla="*/ 44000 h 211447"/>
                    <a:gd name="connsiteX8" fmla="*/ 70906 w 421691"/>
                    <a:gd name="connsiteY8" fmla="*/ 97780 h 211447"/>
                    <a:gd name="connsiteX9" fmla="*/ 54992 w 421691"/>
                    <a:gd name="connsiteY9" fmla="*/ 118557 h 211447"/>
                    <a:gd name="connsiteX10" fmla="*/ 2438 w 421691"/>
                    <a:gd name="connsiteY10" fmla="*/ 199224 h 211447"/>
                    <a:gd name="connsiteX11" fmla="*/ 0 w 421691"/>
                    <a:gd name="connsiteY11" fmla="*/ 211448 h 211447"/>
                    <a:gd name="connsiteX12" fmla="*/ 57430 w 421691"/>
                    <a:gd name="connsiteY12" fmla="*/ 211448 h 211447"/>
                    <a:gd name="connsiteX13" fmla="*/ 59869 w 421691"/>
                    <a:gd name="connsiteY13" fmla="*/ 211448 h 211447"/>
                    <a:gd name="connsiteX14" fmla="*/ 176014 w 421691"/>
                    <a:gd name="connsiteY14" fmla="*/ 211448 h 211447"/>
                    <a:gd name="connsiteX15" fmla="*/ 157661 w 421691"/>
                    <a:gd name="connsiteY15" fmla="*/ 193115 h 211447"/>
                    <a:gd name="connsiteX16" fmla="*/ 59869 w 421691"/>
                    <a:gd name="connsiteY16" fmla="*/ 193115 h 211447"/>
                    <a:gd name="connsiteX17" fmla="*/ 57430 w 421691"/>
                    <a:gd name="connsiteY17" fmla="*/ 193115 h 211447"/>
                    <a:gd name="connsiteX18" fmla="*/ 20791 w 421691"/>
                    <a:gd name="connsiteY18" fmla="*/ 193115 h 211447"/>
                    <a:gd name="connsiteX19" fmla="*/ 62372 w 421691"/>
                    <a:gd name="connsiteY19" fmla="*/ 136890 h 211447"/>
                    <a:gd name="connsiteX20" fmla="*/ 88039 w 421691"/>
                    <a:gd name="connsiteY20" fmla="*/ 102669 h 211447"/>
                    <a:gd name="connsiteX21" fmla="*/ 121022 w 421691"/>
                    <a:gd name="connsiteY21" fmla="*/ 62333 h 211447"/>
                    <a:gd name="connsiteX22" fmla="*/ 149127 w 421691"/>
                    <a:gd name="connsiteY22" fmla="*/ 57444 h 211447"/>
                    <a:gd name="connsiteX23" fmla="*/ 188206 w 421691"/>
                    <a:gd name="connsiteY23" fmla="*/ 42775 h 211447"/>
                    <a:gd name="connsiteX24" fmla="*/ 243263 w 421691"/>
                    <a:gd name="connsiteY24" fmla="*/ 18333 h 211447"/>
                    <a:gd name="connsiteX25" fmla="*/ 310447 w 421691"/>
                    <a:gd name="connsiteY25" fmla="*/ 59888 h 211447"/>
                    <a:gd name="connsiteX26" fmla="*/ 343430 w 421691"/>
                    <a:gd name="connsiteY26" fmla="*/ 85556 h 211447"/>
                    <a:gd name="connsiteX27" fmla="*/ 367877 w 421691"/>
                    <a:gd name="connsiteY27" fmla="*/ 95335 h 211447"/>
                    <a:gd name="connsiteX28" fmla="*/ 397267 w 421691"/>
                    <a:gd name="connsiteY28" fmla="*/ 191896 h 211447"/>
                    <a:gd name="connsiteX29" fmla="*/ 217595 w 421691"/>
                    <a:gd name="connsiteY29" fmla="*/ 191896 h 211447"/>
                    <a:gd name="connsiteX30" fmla="*/ 174795 w 421691"/>
                    <a:gd name="connsiteY30" fmla="*/ 149114 h 211447"/>
                    <a:gd name="connsiteX31" fmla="*/ 156443 w 421691"/>
                    <a:gd name="connsiteY31" fmla="*/ 149114 h 211447"/>
                    <a:gd name="connsiteX32" fmla="*/ 217595 w 421691"/>
                    <a:gd name="connsiteY32" fmla="*/ 210229 h 211447"/>
                    <a:gd name="connsiteX33" fmla="*/ 400924 w 421691"/>
                    <a:gd name="connsiteY33" fmla="*/ 210229 h 211447"/>
                    <a:gd name="connsiteX34" fmla="*/ 407021 w 421691"/>
                    <a:gd name="connsiteY34" fmla="*/ 210229 h 211447"/>
                    <a:gd name="connsiteX35" fmla="*/ 410678 w 421691"/>
                    <a:gd name="connsiteY35" fmla="*/ 206558 h 21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21691" h="211447">
                      <a:moveTo>
                        <a:pt x="410678" y="206558"/>
                      </a:moveTo>
                      <a:cubicBezTo>
                        <a:pt x="433907" y="162558"/>
                        <a:pt x="419212" y="107559"/>
                        <a:pt x="377695" y="80666"/>
                      </a:cubicBezTo>
                      <a:cubicBezTo>
                        <a:pt x="367877" y="74557"/>
                        <a:pt x="358124" y="70887"/>
                        <a:pt x="347151" y="68442"/>
                      </a:cubicBezTo>
                      <a:cubicBezTo>
                        <a:pt x="337333" y="66004"/>
                        <a:pt x="330019" y="59888"/>
                        <a:pt x="326361" y="51335"/>
                      </a:cubicBezTo>
                      <a:cubicBezTo>
                        <a:pt x="310447" y="19552"/>
                        <a:pt x="278684" y="0"/>
                        <a:pt x="243263" y="0"/>
                      </a:cubicBezTo>
                      <a:cubicBezTo>
                        <a:pt x="217595" y="0"/>
                        <a:pt x="193147" y="10998"/>
                        <a:pt x="174795" y="29331"/>
                      </a:cubicBezTo>
                      <a:cubicBezTo>
                        <a:pt x="168699" y="35447"/>
                        <a:pt x="160100" y="39111"/>
                        <a:pt x="150347" y="37891"/>
                      </a:cubicBezTo>
                      <a:cubicBezTo>
                        <a:pt x="138091" y="36666"/>
                        <a:pt x="124680" y="39111"/>
                        <a:pt x="113706" y="44000"/>
                      </a:cubicBezTo>
                      <a:cubicBezTo>
                        <a:pt x="91697" y="53779"/>
                        <a:pt x="74564" y="74557"/>
                        <a:pt x="70906" y="97780"/>
                      </a:cubicBezTo>
                      <a:cubicBezTo>
                        <a:pt x="69687" y="106333"/>
                        <a:pt x="63591" y="114894"/>
                        <a:pt x="54992" y="118557"/>
                      </a:cubicBezTo>
                      <a:cubicBezTo>
                        <a:pt x="24448" y="134446"/>
                        <a:pt x="4877" y="165003"/>
                        <a:pt x="2438" y="199224"/>
                      </a:cubicBezTo>
                      <a:lnTo>
                        <a:pt x="0" y="211448"/>
                      </a:lnTo>
                      <a:lnTo>
                        <a:pt x="57430" y="211448"/>
                      </a:lnTo>
                      <a:lnTo>
                        <a:pt x="59869" y="211448"/>
                      </a:lnTo>
                      <a:lnTo>
                        <a:pt x="176014" y="211448"/>
                      </a:lnTo>
                      <a:cubicBezTo>
                        <a:pt x="168699" y="206558"/>
                        <a:pt x="162538" y="200449"/>
                        <a:pt x="157661" y="193115"/>
                      </a:cubicBezTo>
                      <a:lnTo>
                        <a:pt x="59869" y="193115"/>
                      </a:lnTo>
                      <a:lnTo>
                        <a:pt x="57430" y="193115"/>
                      </a:lnTo>
                      <a:lnTo>
                        <a:pt x="20791" y="193115"/>
                      </a:lnTo>
                      <a:cubicBezTo>
                        <a:pt x="25667" y="168673"/>
                        <a:pt x="40362" y="147889"/>
                        <a:pt x="62372" y="136890"/>
                      </a:cubicBezTo>
                      <a:cubicBezTo>
                        <a:pt x="75783" y="129556"/>
                        <a:pt x="84317" y="117338"/>
                        <a:pt x="88039" y="102669"/>
                      </a:cubicBezTo>
                      <a:cubicBezTo>
                        <a:pt x="91697" y="84336"/>
                        <a:pt x="103888" y="69668"/>
                        <a:pt x="121022" y="62333"/>
                      </a:cubicBezTo>
                      <a:cubicBezTo>
                        <a:pt x="129556" y="58669"/>
                        <a:pt x="139374" y="57444"/>
                        <a:pt x="149127" y="57444"/>
                      </a:cubicBezTo>
                      <a:cubicBezTo>
                        <a:pt x="163758" y="58669"/>
                        <a:pt x="178452" y="53779"/>
                        <a:pt x="188206" y="42775"/>
                      </a:cubicBezTo>
                      <a:cubicBezTo>
                        <a:pt x="202901" y="28112"/>
                        <a:pt x="222472" y="18333"/>
                        <a:pt x="243263" y="18333"/>
                      </a:cubicBezTo>
                      <a:cubicBezTo>
                        <a:pt x="271369" y="18333"/>
                        <a:pt x="297036" y="34221"/>
                        <a:pt x="310447" y="59888"/>
                      </a:cubicBezTo>
                      <a:cubicBezTo>
                        <a:pt x="316543" y="73332"/>
                        <a:pt x="328799" y="83111"/>
                        <a:pt x="343430" y="85556"/>
                      </a:cubicBezTo>
                      <a:cubicBezTo>
                        <a:pt x="352028" y="88000"/>
                        <a:pt x="360562" y="90445"/>
                        <a:pt x="367877" y="95335"/>
                      </a:cubicBezTo>
                      <a:cubicBezTo>
                        <a:pt x="400924" y="116113"/>
                        <a:pt x="413116" y="157668"/>
                        <a:pt x="397267" y="191896"/>
                      </a:cubicBezTo>
                      <a:lnTo>
                        <a:pt x="217595" y="191896"/>
                      </a:lnTo>
                      <a:cubicBezTo>
                        <a:pt x="194366" y="191896"/>
                        <a:pt x="174795" y="172337"/>
                        <a:pt x="174795" y="149114"/>
                      </a:cubicBezTo>
                      <a:lnTo>
                        <a:pt x="156443" y="149114"/>
                      </a:lnTo>
                      <a:cubicBezTo>
                        <a:pt x="156443" y="183335"/>
                        <a:pt x="183329" y="210229"/>
                        <a:pt x="217595" y="210229"/>
                      </a:cubicBezTo>
                      <a:lnTo>
                        <a:pt x="400924" y="210229"/>
                      </a:lnTo>
                      <a:lnTo>
                        <a:pt x="407021" y="210229"/>
                      </a:lnTo>
                      <a:lnTo>
                        <a:pt x="410678" y="206558"/>
                      </a:lnTo>
                      <a:close/>
                    </a:path>
                  </a:pathLst>
                </a:custGeom>
                <a:solidFill>
                  <a:srgbClr val="2C5967"/>
                </a:solidFill>
                <a:ln w="6417" cap="flat">
                  <a:noFill/>
                  <a:prstDash val="solid"/>
                  <a:miter/>
                </a:ln>
              </p:spPr>
              <p:txBody>
                <a:bodyPr rtlCol="0" anchor="ctr"/>
                <a:lstStyle/>
                <a:p>
                  <a:endParaRPr lang="en-US"/>
                </a:p>
              </p:txBody>
            </p:sp>
          </p:grpSp>
        </p:grpSp>
        <p:grpSp>
          <p:nvGrpSpPr>
            <p:cNvPr id="640" name="Graphic 3">
              <a:extLst>
                <a:ext uri="{FF2B5EF4-FFF2-40B4-BE49-F238E27FC236}">
                  <a16:creationId xmlns:a16="http://schemas.microsoft.com/office/drawing/2014/main" id="{F4F6D280-0348-4E09-B3A3-2FE6FCFF14C7}"/>
                </a:ext>
              </a:extLst>
            </p:cNvPr>
            <p:cNvGrpSpPr/>
            <p:nvPr/>
          </p:nvGrpSpPr>
          <p:grpSpPr>
            <a:xfrm>
              <a:off x="8244102" y="4217090"/>
              <a:ext cx="532597" cy="237423"/>
              <a:chOff x="8244102" y="4217090"/>
              <a:chExt cx="532597" cy="237423"/>
            </a:xfrm>
            <a:solidFill>
              <a:srgbClr val="000000"/>
            </a:solidFill>
          </p:grpSpPr>
          <p:sp>
            <p:nvSpPr>
              <p:cNvPr id="641" name="TextBox 640">
                <a:extLst>
                  <a:ext uri="{FF2B5EF4-FFF2-40B4-BE49-F238E27FC236}">
                    <a16:creationId xmlns:a16="http://schemas.microsoft.com/office/drawing/2014/main" id="{57C1CE5A-F96F-4386-991B-20F2CFC2A118}"/>
                  </a:ext>
                </a:extLst>
              </p:cNvPr>
              <p:cNvSpPr txBox="1"/>
              <p:nvPr/>
            </p:nvSpPr>
            <p:spPr>
              <a:xfrm>
                <a:off x="8152662" y="4171370"/>
                <a:ext cx="71547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OKE Virtual</a:t>
                </a:r>
              </a:p>
            </p:txBody>
          </p:sp>
          <p:sp>
            <p:nvSpPr>
              <p:cNvPr id="642" name="TextBox 641">
                <a:extLst>
                  <a:ext uri="{FF2B5EF4-FFF2-40B4-BE49-F238E27FC236}">
                    <a16:creationId xmlns:a16="http://schemas.microsoft.com/office/drawing/2014/main" id="{1B483865-65C1-4B42-A5D7-46EE9A863F0F}"/>
                  </a:ext>
                </a:extLst>
              </p:cNvPr>
              <p:cNvSpPr txBox="1"/>
              <p:nvPr/>
            </p:nvSpPr>
            <p:spPr>
              <a:xfrm>
                <a:off x="8295629" y="4274039"/>
                <a:ext cx="43313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Node</a:t>
                </a:r>
              </a:p>
            </p:txBody>
          </p:sp>
        </p:grpSp>
      </p:grpSp>
      <p:grpSp>
        <p:nvGrpSpPr>
          <p:cNvPr id="2" name="Group 1">
            <a:extLst>
              <a:ext uri="{FF2B5EF4-FFF2-40B4-BE49-F238E27FC236}">
                <a16:creationId xmlns:a16="http://schemas.microsoft.com/office/drawing/2014/main" id="{1551F326-BEA9-4523-801F-E3E5A89C0A9B}"/>
              </a:ext>
            </a:extLst>
          </p:cNvPr>
          <p:cNvGrpSpPr/>
          <p:nvPr/>
        </p:nvGrpSpPr>
        <p:grpSpPr>
          <a:xfrm>
            <a:off x="9163874" y="2985738"/>
            <a:ext cx="735113" cy="801726"/>
            <a:chOff x="9163874" y="2985738"/>
            <a:chExt cx="735113" cy="801726"/>
          </a:xfrm>
        </p:grpSpPr>
        <p:grpSp>
          <p:nvGrpSpPr>
            <p:cNvPr id="887" name="Graphic 3">
              <a:extLst>
                <a:ext uri="{FF2B5EF4-FFF2-40B4-BE49-F238E27FC236}">
                  <a16:creationId xmlns:a16="http://schemas.microsoft.com/office/drawing/2014/main" id="{778C287B-8F44-4283-A578-C294630D7184}"/>
                </a:ext>
              </a:extLst>
            </p:cNvPr>
            <p:cNvGrpSpPr/>
            <p:nvPr/>
          </p:nvGrpSpPr>
          <p:grpSpPr>
            <a:xfrm>
              <a:off x="9288682" y="2985738"/>
              <a:ext cx="467723" cy="513347"/>
              <a:chOff x="9144185" y="5292126"/>
              <a:chExt cx="467723" cy="513347"/>
            </a:xfrm>
            <a:solidFill>
              <a:srgbClr val="FFFFFF"/>
            </a:solidFill>
          </p:grpSpPr>
          <p:grpSp>
            <p:nvGrpSpPr>
              <p:cNvPr id="888" name="Graphic 3">
                <a:extLst>
                  <a:ext uri="{FF2B5EF4-FFF2-40B4-BE49-F238E27FC236}">
                    <a16:creationId xmlns:a16="http://schemas.microsoft.com/office/drawing/2014/main" id="{91B3E3D8-F73D-4635-A556-3A4CE47ECBC0}"/>
                  </a:ext>
                </a:extLst>
              </p:cNvPr>
              <p:cNvGrpSpPr/>
              <p:nvPr/>
            </p:nvGrpSpPr>
            <p:grpSpPr>
              <a:xfrm>
                <a:off x="9144185" y="5292126"/>
                <a:ext cx="318275" cy="343442"/>
                <a:chOff x="9144185" y="5292126"/>
                <a:chExt cx="318275" cy="343442"/>
              </a:xfrm>
              <a:solidFill>
                <a:srgbClr val="FFFFFF"/>
              </a:solidFill>
            </p:grpSpPr>
            <p:sp>
              <p:nvSpPr>
                <p:cNvPr id="889" name="Freeform: Shape 888">
                  <a:extLst>
                    <a:ext uri="{FF2B5EF4-FFF2-40B4-BE49-F238E27FC236}">
                      <a16:creationId xmlns:a16="http://schemas.microsoft.com/office/drawing/2014/main" id="{E68AD52F-9199-490C-81DE-2D1F30DB6227}"/>
                    </a:ext>
                  </a:extLst>
                </p:cNvPr>
                <p:cNvSpPr/>
                <p:nvPr/>
              </p:nvSpPr>
              <p:spPr>
                <a:xfrm>
                  <a:off x="9150281" y="5298190"/>
                  <a:ext cx="304927" cy="330095"/>
                </a:xfrm>
                <a:custGeom>
                  <a:avLst/>
                  <a:gdLst>
                    <a:gd name="connsiteX0" fmla="*/ 48575 w 304927"/>
                    <a:gd name="connsiteY0" fmla="*/ 308252 h 330095"/>
                    <a:gd name="connsiteX1" fmla="*/ 92338 w 304927"/>
                    <a:gd name="connsiteY1" fmla="*/ 264560 h 330095"/>
                    <a:gd name="connsiteX2" fmla="*/ 0 w 304927"/>
                    <a:gd name="connsiteY2" fmla="*/ 264560 h 330095"/>
                    <a:gd name="connsiteX3" fmla="*/ 0 w 304927"/>
                    <a:gd name="connsiteY3" fmla="*/ 65535 h 330095"/>
                    <a:gd name="connsiteX4" fmla="*/ 148229 w 304927"/>
                    <a:gd name="connsiteY4" fmla="*/ 65535 h 330095"/>
                    <a:gd name="connsiteX5" fmla="*/ 148229 w 304927"/>
                    <a:gd name="connsiteY5" fmla="*/ 0 h 330095"/>
                    <a:gd name="connsiteX6" fmla="*/ 304928 w 304927"/>
                    <a:gd name="connsiteY6" fmla="*/ 0 h 330095"/>
                    <a:gd name="connsiteX7" fmla="*/ 304928 w 304927"/>
                    <a:gd name="connsiteY7" fmla="*/ 156552 h 330095"/>
                    <a:gd name="connsiteX8" fmla="*/ 148229 w 304927"/>
                    <a:gd name="connsiteY8" fmla="*/ 156552 h 330095"/>
                    <a:gd name="connsiteX9" fmla="*/ 148229 w 304927"/>
                    <a:gd name="connsiteY9" fmla="*/ 94661 h 330095"/>
                    <a:gd name="connsiteX10" fmla="*/ 30352 w 304927"/>
                    <a:gd name="connsiteY10" fmla="*/ 94661 h 330095"/>
                    <a:gd name="connsiteX11" fmla="*/ 30352 w 304927"/>
                    <a:gd name="connsiteY11" fmla="*/ 235434 h 330095"/>
                    <a:gd name="connsiteX12" fmla="*/ 93557 w 304927"/>
                    <a:gd name="connsiteY12" fmla="*/ 235434 h 330095"/>
                    <a:gd name="connsiteX13" fmla="*/ 48575 w 304927"/>
                    <a:gd name="connsiteY13" fmla="*/ 190535 h 330095"/>
                    <a:gd name="connsiteX14" fmla="*/ 70457 w 304927"/>
                    <a:gd name="connsiteY14" fmla="*/ 168686 h 330095"/>
                    <a:gd name="connsiteX15" fmla="*/ 150603 w 304927"/>
                    <a:gd name="connsiteY15" fmla="*/ 250000 h 330095"/>
                    <a:gd name="connsiteX16" fmla="*/ 70457 w 304927"/>
                    <a:gd name="connsiteY16" fmla="*/ 330095 h 330095"/>
                    <a:gd name="connsiteX17" fmla="*/ 48575 w 304927"/>
                    <a:gd name="connsiteY17" fmla="*/ 308252 h 3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927" h="330095">
                      <a:moveTo>
                        <a:pt x="48575" y="308252"/>
                      </a:moveTo>
                      <a:lnTo>
                        <a:pt x="92338" y="264560"/>
                      </a:lnTo>
                      <a:lnTo>
                        <a:pt x="0" y="264560"/>
                      </a:lnTo>
                      <a:lnTo>
                        <a:pt x="0" y="65535"/>
                      </a:lnTo>
                      <a:lnTo>
                        <a:pt x="148229" y="65535"/>
                      </a:lnTo>
                      <a:lnTo>
                        <a:pt x="148229" y="0"/>
                      </a:lnTo>
                      <a:lnTo>
                        <a:pt x="304928" y="0"/>
                      </a:lnTo>
                      <a:lnTo>
                        <a:pt x="304928" y="156552"/>
                      </a:lnTo>
                      <a:lnTo>
                        <a:pt x="148229" y="156552"/>
                      </a:lnTo>
                      <a:lnTo>
                        <a:pt x="148229" y="94661"/>
                      </a:lnTo>
                      <a:lnTo>
                        <a:pt x="30352" y="94661"/>
                      </a:lnTo>
                      <a:lnTo>
                        <a:pt x="30352" y="235434"/>
                      </a:lnTo>
                      <a:lnTo>
                        <a:pt x="93557" y="235434"/>
                      </a:lnTo>
                      <a:lnTo>
                        <a:pt x="48575" y="190535"/>
                      </a:lnTo>
                      <a:lnTo>
                        <a:pt x="70457" y="168686"/>
                      </a:lnTo>
                      <a:lnTo>
                        <a:pt x="150603" y="250000"/>
                      </a:lnTo>
                      <a:lnTo>
                        <a:pt x="70457" y="330095"/>
                      </a:lnTo>
                      <a:lnTo>
                        <a:pt x="48575" y="308252"/>
                      </a:lnTo>
                      <a:close/>
                    </a:path>
                  </a:pathLst>
                </a:custGeom>
                <a:solidFill>
                  <a:srgbClr val="FFFFFF"/>
                </a:solidFill>
                <a:ln w="6417"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63EF74A1-C60B-477E-8FE9-B8C1AD24E2CB}"/>
                    </a:ext>
                  </a:extLst>
                </p:cNvPr>
                <p:cNvSpPr/>
                <p:nvPr/>
              </p:nvSpPr>
              <p:spPr>
                <a:xfrm>
                  <a:off x="9144185" y="5292126"/>
                  <a:ext cx="318275" cy="343442"/>
                </a:xfrm>
                <a:custGeom>
                  <a:avLst/>
                  <a:gdLst>
                    <a:gd name="connsiteX0" fmla="*/ 304928 w 318275"/>
                    <a:gd name="connsiteY0" fmla="*/ 12134 h 343442"/>
                    <a:gd name="connsiteX1" fmla="*/ 304928 w 318275"/>
                    <a:gd name="connsiteY1" fmla="*/ 156552 h 343442"/>
                    <a:gd name="connsiteX2" fmla="*/ 160357 w 318275"/>
                    <a:gd name="connsiteY2" fmla="*/ 156552 h 343442"/>
                    <a:gd name="connsiteX3" fmla="*/ 160357 w 318275"/>
                    <a:gd name="connsiteY3" fmla="*/ 95874 h 343442"/>
                    <a:gd name="connsiteX4" fmla="*/ 30416 w 318275"/>
                    <a:gd name="connsiteY4" fmla="*/ 95874 h 343442"/>
                    <a:gd name="connsiteX5" fmla="*/ 30416 w 318275"/>
                    <a:gd name="connsiteY5" fmla="*/ 247575 h 343442"/>
                    <a:gd name="connsiteX6" fmla="*/ 115439 w 318275"/>
                    <a:gd name="connsiteY6" fmla="*/ 247575 h 343442"/>
                    <a:gd name="connsiteX7" fmla="*/ 64425 w 318275"/>
                    <a:gd name="connsiteY7" fmla="*/ 196599 h 343442"/>
                    <a:gd name="connsiteX8" fmla="*/ 76553 w 318275"/>
                    <a:gd name="connsiteY8" fmla="*/ 184465 h 343442"/>
                    <a:gd name="connsiteX9" fmla="*/ 148229 w 318275"/>
                    <a:gd name="connsiteY9" fmla="*/ 256064 h 343442"/>
                    <a:gd name="connsiteX10" fmla="*/ 76553 w 318275"/>
                    <a:gd name="connsiteY10" fmla="*/ 327670 h 343442"/>
                    <a:gd name="connsiteX11" fmla="*/ 64425 w 318275"/>
                    <a:gd name="connsiteY11" fmla="*/ 315535 h 343442"/>
                    <a:gd name="connsiteX12" fmla="*/ 114220 w 318275"/>
                    <a:gd name="connsiteY12" fmla="*/ 265773 h 343442"/>
                    <a:gd name="connsiteX13" fmla="*/ 12192 w 318275"/>
                    <a:gd name="connsiteY13" fmla="*/ 265773 h 343442"/>
                    <a:gd name="connsiteX14" fmla="*/ 12192 w 318275"/>
                    <a:gd name="connsiteY14" fmla="*/ 77669 h 343442"/>
                    <a:gd name="connsiteX15" fmla="*/ 160357 w 318275"/>
                    <a:gd name="connsiteY15" fmla="*/ 77669 h 343442"/>
                    <a:gd name="connsiteX16" fmla="*/ 160357 w 318275"/>
                    <a:gd name="connsiteY16" fmla="*/ 12134 h 343442"/>
                    <a:gd name="connsiteX17" fmla="*/ 304928 w 318275"/>
                    <a:gd name="connsiteY17" fmla="*/ 12134 h 343442"/>
                    <a:gd name="connsiteX18" fmla="*/ 317121 w 318275"/>
                    <a:gd name="connsiteY18" fmla="*/ 0 h 343442"/>
                    <a:gd name="connsiteX19" fmla="*/ 304928 w 318275"/>
                    <a:gd name="connsiteY19" fmla="*/ 0 h 343442"/>
                    <a:gd name="connsiteX20" fmla="*/ 160357 w 318275"/>
                    <a:gd name="connsiteY20" fmla="*/ 0 h 343442"/>
                    <a:gd name="connsiteX21" fmla="*/ 148229 w 318275"/>
                    <a:gd name="connsiteY21" fmla="*/ 0 h 343442"/>
                    <a:gd name="connsiteX22" fmla="*/ 148229 w 318275"/>
                    <a:gd name="connsiteY22" fmla="*/ 12134 h 343442"/>
                    <a:gd name="connsiteX23" fmla="*/ 148229 w 318275"/>
                    <a:gd name="connsiteY23" fmla="*/ 65535 h 343442"/>
                    <a:gd name="connsiteX24" fmla="*/ 12192 w 318275"/>
                    <a:gd name="connsiteY24" fmla="*/ 65535 h 343442"/>
                    <a:gd name="connsiteX25" fmla="*/ 0 w 318275"/>
                    <a:gd name="connsiteY25" fmla="*/ 65535 h 343442"/>
                    <a:gd name="connsiteX26" fmla="*/ 0 w 318275"/>
                    <a:gd name="connsiteY26" fmla="*/ 77669 h 343442"/>
                    <a:gd name="connsiteX27" fmla="*/ 0 w 318275"/>
                    <a:gd name="connsiteY27" fmla="*/ 264560 h 343442"/>
                    <a:gd name="connsiteX28" fmla="*/ 0 w 318275"/>
                    <a:gd name="connsiteY28" fmla="*/ 276701 h 343442"/>
                    <a:gd name="connsiteX29" fmla="*/ 12192 w 318275"/>
                    <a:gd name="connsiteY29" fmla="*/ 276701 h 343442"/>
                    <a:gd name="connsiteX30" fmla="*/ 83869 w 318275"/>
                    <a:gd name="connsiteY30" fmla="*/ 276701 h 343442"/>
                    <a:gd name="connsiteX31" fmla="*/ 54672 w 318275"/>
                    <a:gd name="connsiteY31" fmla="*/ 305827 h 343442"/>
                    <a:gd name="connsiteX32" fmla="*/ 46202 w 318275"/>
                    <a:gd name="connsiteY32" fmla="*/ 314316 h 343442"/>
                    <a:gd name="connsiteX33" fmla="*/ 54672 w 318275"/>
                    <a:gd name="connsiteY33" fmla="*/ 322812 h 343442"/>
                    <a:gd name="connsiteX34" fmla="*/ 66800 w 318275"/>
                    <a:gd name="connsiteY34" fmla="*/ 334953 h 343442"/>
                    <a:gd name="connsiteX35" fmla="*/ 75334 w 318275"/>
                    <a:gd name="connsiteY35" fmla="*/ 343442 h 343442"/>
                    <a:gd name="connsiteX36" fmla="*/ 85023 w 318275"/>
                    <a:gd name="connsiteY36" fmla="*/ 336166 h 343442"/>
                    <a:gd name="connsiteX37" fmla="*/ 156700 w 318275"/>
                    <a:gd name="connsiteY37" fmla="*/ 264560 h 343442"/>
                    <a:gd name="connsiteX38" fmla="*/ 165234 w 318275"/>
                    <a:gd name="connsiteY38" fmla="*/ 256064 h 343442"/>
                    <a:gd name="connsiteX39" fmla="*/ 156700 w 318275"/>
                    <a:gd name="connsiteY39" fmla="*/ 247575 h 343442"/>
                    <a:gd name="connsiteX40" fmla="*/ 85023 w 318275"/>
                    <a:gd name="connsiteY40" fmla="*/ 174756 h 343442"/>
                    <a:gd name="connsiteX41" fmla="*/ 76553 w 318275"/>
                    <a:gd name="connsiteY41" fmla="*/ 166260 h 343442"/>
                    <a:gd name="connsiteX42" fmla="*/ 68018 w 318275"/>
                    <a:gd name="connsiteY42" fmla="*/ 174756 h 343442"/>
                    <a:gd name="connsiteX43" fmla="*/ 55891 w 318275"/>
                    <a:gd name="connsiteY43" fmla="*/ 186891 h 343442"/>
                    <a:gd name="connsiteX44" fmla="*/ 47421 w 318275"/>
                    <a:gd name="connsiteY44" fmla="*/ 195386 h 343442"/>
                    <a:gd name="connsiteX45" fmla="*/ 55891 w 318275"/>
                    <a:gd name="connsiteY45" fmla="*/ 203882 h 343442"/>
                    <a:gd name="connsiteX46" fmla="*/ 85023 w 318275"/>
                    <a:gd name="connsiteY46" fmla="*/ 235434 h 343442"/>
                    <a:gd name="connsiteX47" fmla="*/ 42544 w 318275"/>
                    <a:gd name="connsiteY47" fmla="*/ 235434 h 343442"/>
                    <a:gd name="connsiteX48" fmla="*/ 42544 w 318275"/>
                    <a:gd name="connsiteY48" fmla="*/ 108008 h 343442"/>
                    <a:gd name="connsiteX49" fmla="*/ 149449 w 318275"/>
                    <a:gd name="connsiteY49" fmla="*/ 108008 h 343442"/>
                    <a:gd name="connsiteX50" fmla="*/ 149449 w 318275"/>
                    <a:gd name="connsiteY50" fmla="*/ 156552 h 343442"/>
                    <a:gd name="connsiteX51" fmla="*/ 149449 w 318275"/>
                    <a:gd name="connsiteY51" fmla="*/ 168686 h 343442"/>
                    <a:gd name="connsiteX52" fmla="*/ 161576 w 318275"/>
                    <a:gd name="connsiteY52" fmla="*/ 168686 h 343442"/>
                    <a:gd name="connsiteX53" fmla="*/ 306148 w 318275"/>
                    <a:gd name="connsiteY53" fmla="*/ 168686 h 343442"/>
                    <a:gd name="connsiteX54" fmla="*/ 318275 w 318275"/>
                    <a:gd name="connsiteY54" fmla="*/ 168686 h 343442"/>
                    <a:gd name="connsiteX55" fmla="*/ 318275 w 318275"/>
                    <a:gd name="connsiteY55" fmla="*/ 156552 h 343442"/>
                    <a:gd name="connsiteX56" fmla="*/ 318275 w 318275"/>
                    <a:gd name="connsiteY56" fmla="*/ 12134 h 343442"/>
                    <a:gd name="connsiteX57" fmla="*/ 318275 w 318275"/>
                    <a:gd name="connsiteY57" fmla="*/ 0 h 343442"/>
                    <a:gd name="connsiteX58" fmla="*/ 317121 w 318275"/>
                    <a:gd name="connsiteY58" fmla="*/ 0 h 34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18275" h="343442">
                      <a:moveTo>
                        <a:pt x="304928" y="12134"/>
                      </a:moveTo>
                      <a:lnTo>
                        <a:pt x="304928" y="156552"/>
                      </a:lnTo>
                      <a:lnTo>
                        <a:pt x="160357" y="156552"/>
                      </a:lnTo>
                      <a:lnTo>
                        <a:pt x="160357" y="95874"/>
                      </a:lnTo>
                      <a:lnTo>
                        <a:pt x="30416" y="95874"/>
                      </a:lnTo>
                      <a:lnTo>
                        <a:pt x="30416" y="247575"/>
                      </a:lnTo>
                      <a:lnTo>
                        <a:pt x="115439" y="247575"/>
                      </a:lnTo>
                      <a:lnTo>
                        <a:pt x="64425" y="196599"/>
                      </a:lnTo>
                      <a:lnTo>
                        <a:pt x="76553" y="184465"/>
                      </a:lnTo>
                      <a:lnTo>
                        <a:pt x="148229" y="256064"/>
                      </a:lnTo>
                      <a:lnTo>
                        <a:pt x="76553" y="327670"/>
                      </a:lnTo>
                      <a:lnTo>
                        <a:pt x="64425" y="315535"/>
                      </a:lnTo>
                      <a:lnTo>
                        <a:pt x="114220" y="265773"/>
                      </a:lnTo>
                      <a:lnTo>
                        <a:pt x="12192" y="265773"/>
                      </a:lnTo>
                      <a:lnTo>
                        <a:pt x="12192" y="77669"/>
                      </a:lnTo>
                      <a:lnTo>
                        <a:pt x="160357" y="77669"/>
                      </a:lnTo>
                      <a:lnTo>
                        <a:pt x="160357" y="12134"/>
                      </a:lnTo>
                      <a:lnTo>
                        <a:pt x="304928" y="12134"/>
                      </a:lnTo>
                      <a:close/>
                      <a:moveTo>
                        <a:pt x="317121" y="0"/>
                      </a:moveTo>
                      <a:lnTo>
                        <a:pt x="304928" y="0"/>
                      </a:lnTo>
                      <a:lnTo>
                        <a:pt x="160357" y="0"/>
                      </a:lnTo>
                      <a:lnTo>
                        <a:pt x="148229" y="0"/>
                      </a:lnTo>
                      <a:lnTo>
                        <a:pt x="148229" y="12134"/>
                      </a:lnTo>
                      <a:lnTo>
                        <a:pt x="148229" y="65535"/>
                      </a:lnTo>
                      <a:lnTo>
                        <a:pt x="12192" y="65535"/>
                      </a:lnTo>
                      <a:lnTo>
                        <a:pt x="0" y="65535"/>
                      </a:lnTo>
                      <a:lnTo>
                        <a:pt x="0" y="77669"/>
                      </a:lnTo>
                      <a:lnTo>
                        <a:pt x="0" y="264560"/>
                      </a:lnTo>
                      <a:lnTo>
                        <a:pt x="0" y="276701"/>
                      </a:lnTo>
                      <a:lnTo>
                        <a:pt x="12192" y="276701"/>
                      </a:lnTo>
                      <a:lnTo>
                        <a:pt x="83869" y="276701"/>
                      </a:lnTo>
                      <a:lnTo>
                        <a:pt x="54672" y="305827"/>
                      </a:lnTo>
                      <a:lnTo>
                        <a:pt x="46202" y="314316"/>
                      </a:lnTo>
                      <a:lnTo>
                        <a:pt x="54672" y="322812"/>
                      </a:lnTo>
                      <a:lnTo>
                        <a:pt x="66800" y="334953"/>
                      </a:lnTo>
                      <a:lnTo>
                        <a:pt x="75334" y="343442"/>
                      </a:lnTo>
                      <a:lnTo>
                        <a:pt x="85023" y="336166"/>
                      </a:lnTo>
                      <a:lnTo>
                        <a:pt x="156700" y="264560"/>
                      </a:lnTo>
                      <a:lnTo>
                        <a:pt x="165234" y="256064"/>
                      </a:lnTo>
                      <a:lnTo>
                        <a:pt x="156700" y="247575"/>
                      </a:lnTo>
                      <a:lnTo>
                        <a:pt x="85023" y="174756"/>
                      </a:lnTo>
                      <a:lnTo>
                        <a:pt x="76553" y="166260"/>
                      </a:lnTo>
                      <a:lnTo>
                        <a:pt x="68018" y="174756"/>
                      </a:lnTo>
                      <a:lnTo>
                        <a:pt x="55891" y="186891"/>
                      </a:lnTo>
                      <a:lnTo>
                        <a:pt x="47421" y="195386"/>
                      </a:lnTo>
                      <a:lnTo>
                        <a:pt x="55891" y="203882"/>
                      </a:lnTo>
                      <a:lnTo>
                        <a:pt x="85023" y="235434"/>
                      </a:lnTo>
                      <a:lnTo>
                        <a:pt x="42544" y="235434"/>
                      </a:lnTo>
                      <a:lnTo>
                        <a:pt x="42544" y="108008"/>
                      </a:lnTo>
                      <a:lnTo>
                        <a:pt x="149449" y="108008"/>
                      </a:lnTo>
                      <a:lnTo>
                        <a:pt x="149449" y="156552"/>
                      </a:lnTo>
                      <a:lnTo>
                        <a:pt x="149449" y="168686"/>
                      </a:lnTo>
                      <a:lnTo>
                        <a:pt x="161576" y="168686"/>
                      </a:lnTo>
                      <a:lnTo>
                        <a:pt x="306148" y="168686"/>
                      </a:lnTo>
                      <a:lnTo>
                        <a:pt x="318275" y="168686"/>
                      </a:lnTo>
                      <a:lnTo>
                        <a:pt x="318275" y="156552"/>
                      </a:lnTo>
                      <a:lnTo>
                        <a:pt x="318275" y="12134"/>
                      </a:lnTo>
                      <a:lnTo>
                        <a:pt x="318275" y="0"/>
                      </a:lnTo>
                      <a:lnTo>
                        <a:pt x="317121" y="0"/>
                      </a:lnTo>
                      <a:close/>
                    </a:path>
                  </a:pathLst>
                </a:custGeom>
                <a:solidFill>
                  <a:srgbClr val="FFFFFF"/>
                </a:solidFill>
                <a:ln w="6417" cap="flat">
                  <a:noFill/>
                  <a:prstDash val="solid"/>
                  <a:miter/>
                </a:ln>
              </p:spPr>
              <p:txBody>
                <a:bodyPr rtlCol="0" anchor="ctr"/>
                <a:lstStyle/>
                <a:p>
                  <a:endParaRPr lang="en-US"/>
                </a:p>
              </p:txBody>
            </p:sp>
          </p:grpSp>
          <p:grpSp>
            <p:nvGrpSpPr>
              <p:cNvPr id="891" name="Graphic 3">
                <a:extLst>
                  <a:ext uri="{FF2B5EF4-FFF2-40B4-BE49-F238E27FC236}">
                    <a16:creationId xmlns:a16="http://schemas.microsoft.com/office/drawing/2014/main" id="{53F8F5FB-D5D9-4B0B-9710-0221BBC15437}"/>
                  </a:ext>
                </a:extLst>
              </p:cNvPr>
              <p:cNvGrpSpPr/>
              <p:nvPr/>
            </p:nvGrpSpPr>
            <p:grpSpPr>
              <a:xfrm>
                <a:off x="9292414" y="5633149"/>
                <a:ext cx="168891" cy="168686"/>
                <a:chOff x="9292414" y="5633149"/>
                <a:chExt cx="168891" cy="168686"/>
              </a:xfrm>
              <a:solidFill>
                <a:srgbClr val="FFFFFF"/>
              </a:solidFill>
            </p:grpSpPr>
            <p:sp>
              <p:nvSpPr>
                <p:cNvPr id="892" name="Freeform: Shape 891">
                  <a:extLst>
                    <a:ext uri="{FF2B5EF4-FFF2-40B4-BE49-F238E27FC236}">
                      <a16:creationId xmlns:a16="http://schemas.microsoft.com/office/drawing/2014/main" id="{FFF4001B-8E52-44BE-B8A7-4CD56DE4EA99}"/>
                    </a:ext>
                  </a:extLst>
                </p:cNvPr>
                <p:cNvSpPr/>
                <p:nvPr/>
              </p:nvSpPr>
              <p:spPr>
                <a:xfrm>
                  <a:off x="9298510" y="5639213"/>
                  <a:ext cx="156698" cy="156551"/>
                </a:xfrm>
                <a:custGeom>
                  <a:avLst/>
                  <a:gdLst>
                    <a:gd name="connsiteX0" fmla="*/ 156699 w 156698"/>
                    <a:gd name="connsiteY0" fmla="*/ 0 h 156551"/>
                    <a:gd name="connsiteX1" fmla="*/ 0 w 156698"/>
                    <a:gd name="connsiteY1" fmla="*/ 0 h 156551"/>
                    <a:gd name="connsiteX2" fmla="*/ 0 w 156698"/>
                    <a:gd name="connsiteY2" fmla="*/ 156552 h 156551"/>
                    <a:gd name="connsiteX3" fmla="*/ 156699 w 156698"/>
                    <a:gd name="connsiteY3" fmla="*/ 156552 h 156551"/>
                    <a:gd name="connsiteX4" fmla="*/ 156699 w 156698"/>
                    <a:gd name="connsiteY4" fmla="*/ 0 h 15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98" h="156551">
                      <a:moveTo>
                        <a:pt x="156699" y="0"/>
                      </a:moveTo>
                      <a:lnTo>
                        <a:pt x="0" y="0"/>
                      </a:lnTo>
                      <a:lnTo>
                        <a:pt x="0" y="156552"/>
                      </a:lnTo>
                      <a:lnTo>
                        <a:pt x="156699" y="156552"/>
                      </a:lnTo>
                      <a:lnTo>
                        <a:pt x="156699" y="0"/>
                      </a:lnTo>
                      <a:close/>
                    </a:path>
                  </a:pathLst>
                </a:custGeom>
                <a:solidFill>
                  <a:srgbClr val="FFFFFF"/>
                </a:solidFill>
                <a:ln w="6417"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771D88EA-3485-4F02-8742-3DCC45409CBA}"/>
                    </a:ext>
                  </a:extLst>
                </p:cNvPr>
                <p:cNvSpPr/>
                <p:nvPr/>
              </p:nvSpPr>
              <p:spPr>
                <a:xfrm>
                  <a:off x="9292414" y="5633149"/>
                  <a:ext cx="168891" cy="168686"/>
                </a:xfrm>
                <a:custGeom>
                  <a:avLst/>
                  <a:gdLst>
                    <a:gd name="connsiteX0" fmla="*/ 156700 w 168891"/>
                    <a:gd name="connsiteY0" fmla="*/ 12134 h 168686"/>
                    <a:gd name="connsiteX1" fmla="*/ 156700 w 168891"/>
                    <a:gd name="connsiteY1" fmla="*/ 156552 h 168686"/>
                    <a:gd name="connsiteX2" fmla="*/ 12128 w 168891"/>
                    <a:gd name="connsiteY2" fmla="*/ 156552 h 168686"/>
                    <a:gd name="connsiteX3" fmla="*/ 12128 w 168891"/>
                    <a:gd name="connsiteY3" fmla="*/ 12134 h 168686"/>
                    <a:gd name="connsiteX4" fmla="*/ 156700 w 168891"/>
                    <a:gd name="connsiteY4" fmla="*/ 12134 h 168686"/>
                    <a:gd name="connsiteX5" fmla="*/ 168892 w 168891"/>
                    <a:gd name="connsiteY5" fmla="*/ 0 h 168686"/>
                    <a:gd name="connsiteX6" fmla="*/ 156700 w 168891"/>
                    <a:gd name="connsiteY6" fmla="*/ 0 h 168686"/>
                    <a:gd name="connsiteX7" fmla="*/ 12128 w 168891"/>
                    <a:gd name="connsiteY7" fmla="*/ 0 h 168686"/>
                    <a:gd name="connsiteX8" fmla="*/ 0 w 168891"/>
                    <a:gd name="connsiteY8" fmla="*/ 0 h 168686"/>
                    <a:gd name="connsiteX9" fmla="*/ 0 w 168891"/>
                    <a:gd name="connsiteY9" fmla="*/ 12134 h 168686"/>
                    <a:gd name="connsiteX10" fmla="*/ 0 w 168891"/>
                    <a:gd name="connsiteY10" fmla="*/ 156552 h 168686"/>
                    <a:gd name="connsiteX11" fmla="*/ 0 w 168891"/>
                    <a:gd name="connsiteY11" fmla="*/ 168686 h 168686"/>
                    <a:gd name="connsiteX12" fmla="*/ 12128 w 168891"/>
                    <a:gd name="connsiteY12" fmla="*/ 168686 h 168686"/>
                    <a:gd name="connsiteX13" fmla="*/ 156700 w 168891"/>
                    <a:gd name="connsiteY13" fmla="*/ 168686 h 168686"/>
                    <a:gd name="connsiteX14" fmla="*/ 168892 w 168891"/>
                    <a:gd name="connsiteY14" fmla="*/ 168686 h 168686"/>
                    <a:gd name="connsiteX15" fmla="*/ 168892 w 168891"/>
                    <a:gd name="connsiteY15" fmla="*/ 156552 h 168686"/>
                    <a:gd name="connsiteX16" fmla="*/ 168892 w 168891"/>
                    <a:gd name="connsiteY16" fmla="*/ 12134 h 168686"/>
                    <a:gd name="connsiteX17" fmla="*/ 168892 w 168891"/>
                    <a:gd name="connsiteY17" fmla="*/ 0 h 16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891" h="168686">
                      <a:moveTo>
                        <a:pt x="156700" y="12134"/>
                      </a:moveTo>
                      <a:lnTo>
                        <a:pt x="156700" y="156552"/>
                      </a:lnTo>
                      <a:lnTo>
                        <a:pt x="12128" y="156552"/>
                      </a:lnTo>
                      <a:lnTo>
                        <a:pt x="12128" y="12134"/>
                      </a:lnTo>
                      <a:lnTo>
                        <a:pt x="156700" y="12134"/>
                      </a:lnTo>
                      <a:close/>
                      <a:moveTo>
                        <a:pt x="168892" y="0"/>
                      </a:moveTo>
                      <a:lnTo>
                        <a:pt x="156700" y="0"/>
                      </a:lnTo>
                      <a:lnTo>
                        <a:pt x="12128" y="0"/>
                      </a:lnTo>
                      <a:lnTo>
                        <a:pt x="0" y="0"/>
                      </a:lnTo>
                      <a:lnTo>
                        <a:pt x="0" y="12134"/>
                      </a:lnTo>
                      <a:lnTo>
                        <a:pt x="0" y="156552"/>
                      </a:lnTo>
                      <a:lnTo>
                        <a:pt x="0" y="168686"/>
                      </a:lnTo>
                      <a:lnTo>
                        <a:pt x="12128" y="168686"/>
                      </a:lnTo>
                      <a:lnTo>
                        <a:pt x="156700" y="168686"/>
                      </a:lnTo>
                      <a:lnTo>
                        <a:pt x="168892" y="168686"/>
                      </a:lnTo>
                      <a:lnTo>
                        <a:pt x="168892" y="156552"/>
                      </a:lnTo>
                      <a:lnTo>
                        <a:pt x="168892" y="12134"/>
                      </a:lnTo>
                      <a:lnTo>
                        <a:pt x="168892" y="0"/>
                      </a:lnTo>
                      <a:close/>
                    </a:path>
                  </a:pathLst>
                </a:custGeom>
                <a:solidFill>
                  <a:srgbClr val="FFFFFF"/>
                </a:solidFill>
                <a:ln w="6417" cap="flat">
                  <a:noFill/>
                  <a:prstDash val="solid"/>
                  <a:miter/>
                </a:ln>
              </p:spPr>
              <p:txBody>
                <a:bodyPr rtlCol="0" anchor="ctr"/>
                <a:lstStyle/>
                <a:p>
                  <a:endParaRPr lang="en-US"/>
                </a:p>
              </p:txBody>
            </p:sp>
          </p:grpSp>
          <p:grpSp>
            <p:nvGrpSpPr>
              <p:cNvPr id="894" name="Graphic 3">
                <a:extLst>
                  <a:ext uri="{FF2B5EF4-FFF2-40B4-BE49-F238E27FC236}">
                    <a16:creationId xmlns:a16="http://schemas.microsoft.com/office/drawing/2014/main" id="{1F1D2185-D33E-438A-94A5-A8892DE95BD0}"/>
                  </a:ext>
                </a:extLst>
              </p:cNvPr>
              <p:cNvGrpSpPr/>
              <p:nvPr/>
            </p:nvGrpSpPr>
            <p:grpSpPr>
              <a:xfrm>
                <a:off x="9297291" y="5464451"/>
                <a:ext cx="314617" cy="341022"/>
                <a:chOff x="9297291" y="5464451"/>
                <a:chExt cx="314617" cy="341022"/>
              </a:xfrm>
              <a:solidFill>
                <a:srgbClr val="FFFFFF"/>
              </a:solidFill>
            </p:grpSpPr>
            <p:sp>
              <p:nvSpPr>
                <p:cNvPr id="895" name="Freeform: Shape 894">
                  <a:extLst>
                    <a:ext uri="{FF2B5EF4-FFF2-40B4-BE49-F238E27FC236}">
                      <a16:creationId xmlns:a16="http://schemas.microsoft.com/office/drawing/2014/main" id="{1B03770E-EBC1-478B-9B7A-82EF0468D767}"/>
                    </a:ext>
                  </a:extLst>
                </p:cNvPr>
                <p:cNvSpPr/>
                <p:nvPr/>
              </p:nvSpPr>
              <p:spPr>
                <a:xfrm>
                  <a:off x="9302103" y="5471734"/>
                  <a:ext cx="303709" cy="324031"/>
                </a:xfrm>
                <a:custGeom>
                  <a:avLst/>
                  <a:gdLst>
                    <a:gd name="connsiteX0" fmla="*/ 153106 w 303709"/>
                    <a:gd name="connsiteY0" fmla="*/ 243930 h 324031"/>
                    <a:gd name="connsiteX1" fmla="*/ 233253 w 303709"/>
                    <a:gd name="connsiteY1" fmla="*/ 163835 h 324031"/>
                    <a:gd name="connsiteX2" fmla="*/ 253915 w 303709"/>
                    <a:gd name="connsiteY2" fmla="*/ 184465 h 324031"/>
                    <a:gd name="connsiteX3" fmla="*/ 208997 w 303709"/>
                    <a:gd name="connsiteY3" fmla="*/ 229370 h 324031"/>
                    <a:gd name="connsiteX4" fmla="*/ 273358 w 303709"/>
                    <a:gd name="connsiteY4" fmla="*/ 229370 h 324031"/>
                    <a:gd name="connsiteX5" fmla="*/ 273358 w 303709"/>
                    <a:gd name="connsiteY5" fmla="*/ 89810 h 324031"/>
                    <a:gd name="connsiteX6" fmla="*/ 151887 w 303709"/>
                    <a:gd name="connsiteY6" fmla="*/ 89810 h 324031"/>
                    <a:gd name="connsiteX7" fmla="*/ 151887 w 303709"/>
                    <a:gd name="connsiteY7" fmla="*/ 97087 h 324031"/>
                    <a:gd name="connsiteX8" fmla="*/ 134882 w 303709"/>
                    <a:gd name="connsiteY8" fmla="*/ 99519 h 324031"/>
                    <a:gd name="connsiteX9" fmla="*/ 133663 w 303709"/>
                    <a:gd name="connsiteY9" fmla="*/ 101945 h 324031"/>
                    <a:gd name="connsiteX10" fmla="*/ 145791 w 303709"/>
                    <a:gd name="connsiteY10" fmla="*/ 116504 h 324031"/>
                    <a:gd name="connsiteX11" fmla="*/ 116659 w 303709"/>
                    <a:gd name="connsiteY11" fmla="*/ 145630 h 324031"/>
                    <a:gd name="connsiteX12" fmla="*/ 102092 w 303709"/>
                    <a:gd name="connsiteY12" fmla="*/ 133496 h 324031"/>
                    <a:gd name="connsiteX13" fmla="*/ 99654 w 303709"/>
                    <a:gd name="connsiteY13" fmla="*/ 134709 h 324031"/>
                    <a:gd name="connsiteX14" fmla="*/ 97215 w 303709"/>
                    <a:gd name="connsiteY14" fmla="*/ 152913 h 324031"/>
                    <a:gd name="connsiteX15" fmla="*/ 55891 w 303709"/>
                    <a:gd name="connsiteY15" fmla="*/ 152913 h 324031"/>
                    <a:gd name="connsiteX16" fmla="*/ 53453 w 303709"/>
                    <a:gd name="connsiteY16" fmla="*/ 134709 h 324031"/>
                    <a:gd name="connsiteX17" fmla="*/ 51014 w 303709"/>
                    <a:gd name="connsiteY17" fmla="*/ 133496 h 324031"/>
                    <a:gd name="connsiteX18" fmla="*/ 36448 w 303709"/>
                    <a:gd name="connsiteY18" fmla="*/ 145630 h 324031"/>
                    <a:gd name="connsiteX19" fmla="*/ 7315 w 303709"/>
                    <a:gd name="connsiteY19" fmla="*/ 116504 h 324031"/>
                    <a:gd name="connsiteX20" fmla="*/ 19443 w 303709"/>
                    <a:gd name="connsiteY20" fmla="*/ 101945 h 324031"/>
                    <a:gd name="connsiteX21" fmla="*/ 18224 w 303709"/>
                    <a:gd name="connsiteY21" fmla="*/ 99519 h 324031"/>
                    <a:gd name="connsiteX22" fmla="*/ 0 w 303709"/>
                    <a:gd name="connsiteY22" fmla="*/ 97087 h 324031"/>
                    <a:gd name="connsiteX23" fmla="*/ 0 w 303709"/>
                    <a:gd name="connsiteY23" fmla="*/ 55827 h 324031"/>
                    <a:gd name="connsiteX24" fmla="*/ 18224 w 303709"/>
                    <a:gd name="connsiteY24" fmla="*/ 53401 h 324031"/>
                    <a:gd name="connsiteX25" fmla="*/ 19443 w 303709"/>
                    <a:gd name="connsiteY25" fmla="*/ 50969 h 324031"/>
                    <a:gd name="connsiteX26" fmla="*/ 7315 w 303709"/>
                    <a:gd name="connsiteY26" fmla="*/ 36409 h 324031"/>
                    <a:gd name="connsiteX27" fmla="*/ 36448 w 303709"/>
                    <a:gd name="connsiteY27" fmla="*/ 7283 h 324031"/>
                    <a:gd name="connsiteX28" fmla="*/ 51014 w 303709"/>
                    <a:gd name="connsiteY28" fmla="*/ 19417 h 324031"/>
                    <a:gd name="connsiteX29" fmla="*/ 53453 w 303709"/>
                    <a:gd name="connsiteY29" fmla="*/ 18205 h 324031"/>
                    <a:gd name="connsiteX30" fmla="*/ 55891 w 303709"/>
                    <a:gd name="connsiteY30" fmla="*/ 0 h 324031"/>
                    <a:gd name="connsiteX31" fmla="*/ 97215 w 303709"/>
                    <a:gd name="connsiteY31" fmla="*/ 0 h 324031"/>
                    <a:gd name="connsiteX32" fmla="*/ 99654 w 303709"/>
                    <a:gd name="connsiteY32" fmla="*/ 18205 h 324031"/>
                    <a:gd name="connsiteX33" fmla="*/ 102092 w 303709"/>
                    <a:gd name="connsiteY33" fmla="*/ 19417 h 324031"/>
                    <a:gd name="connsiteX34" fmla="*/ 116659 w 303709"/>
                    <a:gd name="connsiteY34" fmla="*/ 7283 h 324031"/>
                    <a:gd name="connsiteX35" fmla="*/ 145791 w 303709"/>
                    <a:gd name="connsiteY35" fmla="*/ 36409 h 324031"/>
                    <a:gd name="connsiteX36" fmla="*/ 133663 w 303709"/>
                    <a:gd name="connsiteY36" fmla="*/ 50969 h 324031"/>
                    <a:gd name="connsiteX37" fmla="*/ 134882 w 303709"/>
                    <a:gd name="connsiteY37" fmla="*/ 53401 h 324031"/>
                    <a:gd name="connsiteX38" fmla="*/ 153106 w 303709"/>
                    <a:gd name="connsiteY38" fmla="*/ 55827 h 324031"/>
                    <a:gd name="connsiteX39" fmla="*/ 153106 w 303709"/>
                    <a:gd name="connsiteY39" fmla="*/ 60678 h 324031"/>
                    <a:gd name="connsiteX40" fmla="*/ 303710 w 303709"/>
                    <a:gd name="connsiteY40" fmla="*/ 60678 h 324031"/>
                    <a:gd name="connsiteX41" fmla="*/ 303710 w 303709"/>
                    <a:gd name="connsiteY41" fmla="*/ 259709 h 324031"/>
                    <a:gd name="connsiteX42" fmla="*/ 211435 w 303709"/>
                    <a:gd name="connsiteY42" fmla="*/ 259709 h 324031"/>
                    <a:gd name="connsiteX43" fmla="*/ 255134 w 303709"/>
                    <a:gd name="connsiteY43" fmla="*/ 303401 h 324031"/>
                    <a:gd name="connsiteX44" fmla="*/ 234472 w 303709"/>
                    <a:gd name="connsiteY44" fmla="*/ 324031 h 324031"/>
                    <a:gd name="connsiteX45" fmla="*/ 153106 w 303709"/>
                    <a:gd name="connsiteY45" fmla="*/ 243930 h 32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03709" h="324031">
                      <a:moveTo>
                        <a:pt x="153106" y="243930"/>
                      </a:moveTo>
                      <a:lnTo>
                        <a:pt x="233253" y="163835"/>
                      </a:lnTo>
                      <a:lnTo>
                        <a:pt x="253915" y="184465"/>
                      </a:lnTo>
                      <a:lnTo>
                        <a:pt x="208997" y="229370"/>
                      </a:lnTo>
                      <a:lnTo>
                        <a:pt x="273358" y="229370"/>
                      </a:lnTo>
                      <a:lnTo>
                        <a:pt x="273358" y="89810"/>
                      </a:lnTo>
                      <a:lnTo>
                        <a:pt x="151887" y="89810"/>
                      </a:lnTo>
                      <a:lnTo>
                        <a:pt x="151887" y="97087"/>
                      </a:lnTo>
                      <a:lnTo>
                        <a:pt x="134882" y="99519"/>
                      </a:lnTo>
                      <a:cubicBezTo>
                        <a:pt x="134882" y="100732"/>
                        <a:pt x="133663" y="100732"/>
                        <a:pt x="133663" y="101945"/>
                      </a:cubicBezTo>
                      <a:lnTo>
                        <a:pt x="145791" y="116504"/>
                      </a:lnTo>
                      <a:lnTo>
                        <a:pt x="116659" y="145630"/>
                      </a:lnTo>
                      <a:lnTo>
                        <a:pt x="102092" y="133496"/>
                      </a:lnTo>
                      <a:cubicBezTo>
                        <a:pt x="100873" y="133496"/>
                        <a:pt x="100873" y="134709"/>
                        <a:pt x="99654" y="134709"/>
                      </a:cubicBezTo>
                      <a:lnTo>
                        <a:pt x="97215" y="152913"/>
                      </a:lnTo>
                      <a:lnTo>
                        <a:pt x="55891" y="152913"/>
                      </a:lnTo>
                      <a:lnTo>
                        <a:pt x="53453" y="134709"/>
                      </a:lnTo>
                      <a:cubicBezTo>
                        <a:pt x="52233" y="134709"/>
                        <a:pt x="52233" y="133496"/>
                        <a:pt x="51014" y="133496"/>
                      </a:cubicBezTo>
                      <a:lnTo>
                        <a:pt x="36448" y="145630"/>
                      </a:lnTo>
                      <a:lnTo>
                        <a:pt x="7315" y="116504"/>
                      </a:lnTo>
                      <a:lnTo>
                        <a:pt x="19443" y="101945"/>
                      </a:lnTo>
                      <a:cubicBezTo>
                        <a:pt x="19443" y="100732"/>
                        <a:pt x="18224" y="100732"/>
                        <a:pt x="18224" y="99519"/>
                      </a:cubicBezTo>
                      <a:lnTo>
                        <a:pt x="0" y="97087"/>
                      </a:lnTo>
                      <a:lnTo>
                        <a:pt x="0" y="55827"/>
                      </a:lnTo>
                      <a:lnTo>
                        <a:pt x="18224" y="53401"/>
                      </a:lnTo>
                      <a:cubicBezTo>
                        <a:pt x="18224" y="52188"/>
                        <a:pt x="19443" y="52188"/>
                        <a:pt x="19443" y="50969"/>
                      </a:cubicBezTo>
                      <a:lnTo>
                        <a:pt x="7315" y="36409"/>
                      </a:lnTo>
                      <a:lnTo>
                        <a:pt x="36448" y="7283"/>
                      </a:lnTo>
                      <a:lnTo>
                        <a:pt x="51014" y="19417"/>
                      </a:lnTo>
                      <a:cubicBezTo>
                        <a:pt x="52233" y="19417"/>
                        <a:pt x="52233" y="18205"/>
                        <a:pt x="53453" y="18205"/>
                      </a:cubicBezTo>
                      <a:lnTo>
                        <a:pt x="55891" y="0"/>
                      </a:lnTo>
                      <a:lnTo>
                        <a:pt x="97215" y="0"/>
                      </a:lnTo>
                      <a:lnTo>
                        <a:pt x="99654" y="18205"/>
                      </a:lnTo>
                      <a:cubicBezTo>
                        <a:pt x="100873" y="18205"/>
                        <a:pt x="100873" y="19417"/>
                        <a:pt x="102092" y="19417"/>
                      </a:cubicBezTo>
                      <a:lnTo>
                        <a:pt x="116659" y="7283"/>
                      </a:lnTo>
                      <a:lnTo>
                        <a:pt x="145791" y="36409"/>
                      </a:lnTo>
                      <a:lnTo>
                        <a:pt x="133663" y="50969"/>
                      </a:lnTo>
                      <a:cubicBezTo>
                        <a:pt x="133663" y="52188"/>
                        <a:pt x="134882" y="52188"/>
                        <a:pt x="134882" y="53401"/>
                      </a:cubicBezTo>
                      <a:lnTo>
                        <a:pt x="153106" y="55827"/>
                      </a:lnTo>
                      <a:lnTo>
                        <a:pt x="153106" y="60678"/>
                      </a:lnTo>
                      <a:lnTo>
                        <a:pt x="303710" y="60678"/>
                      </a:lnTo>
                      <a:lnTo>
                        <a:pt x="303710" y="259709"/>
                      </a:lnTo>
                      <a:lnTo>
                        <a:pt x="211435" y="259709"/>
                      </a:lnTo>
                      <a:lnTo>
                        <a:pt x="255134" y="303401"/>
                      </a:lnTo>
                      <a:lnTo>
                        <a:pt x="234472" y="324031"/>
                      </a:lnTo>
                      <a:lnTo>
                        <a:pt x="153106" y="243930"/>
                      </a:lnTo>
                      <a:close/>
                    </a:path>
                  </a:pathLst>
                </a:custGeom>
                <a:solidFill>
                  <a:srgbClr val="FFFFFF"/>
                </a:solidFill>
                <a:ln w="6417"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AEA95134-F243-474D-BC2F-2D047C745BE1}"/>
                    </a:ext>
                  </a:extLst>
                </p:cNvPr>
                <p:cNvSpPr/>
                <p:nvPr/>
              </p:nvSpPr>
              <p:spPr>
                <a:xfrm>
                  <a:off x="9297291" y="5464451"/>
                  <a:ext cx="314617" cy="341022"/>
                </a:xfrm>
                <a:custGeom>
                  <a:avLst/>
                  <a:gdLst>
                    <a:gd name="connsiteX0" fmla="*/ 95932 w 314617"/>
                    <a:gd name="connsiteY0" fmla="*/ 12141 h 341022"/>
                    <a:gd name="connsiteX1" fmla="*/ 98371 w 314617"/>
                    <a:gd name="connsiteY1" fmla="*/ 29126 h 341022"/>
                    <a:gd name="connsiteX2" fmla="*/ 106905 w 314617"/>
                    <a:gd name="connsiteY2" fmla="*/ 32771 h 341022"/>
                    <a:gd name="connsiteX3" fmla="*/ 120252 w 314617"/>
                    <a:gd name="connsiteY3" fmla="*/ 21849 h 341022"/>
                    <a:gd name="connsiteX4" fmla="*/ 142133 w 314617"/>
                    <a:gd name="connsiteY4" fmla="*/ 43692 h 341022"/>
                    <a:gd name="connsiteX5" fmla="*/ 131161 w 314617"/>
                    <a:gd name="connsiteY5" fmla="*/ 58252 h 341022"/>
                    <a:gd name="connsiteX6" fmla="*/ 134818 w 314617"/>
                    <a:gd name="connsiteY6" fmla="*/ 66748 h 341022"/>
                    <a:gd name="connsiteX7" fmla="*/ 151823 w 314617"/>
                    <a:gd name="connsiteY7" fmla="*/ 69180 h 341022"/>
                    <a:gd name="connsiteX8" fmla="*/ 151823 w 314617"/>
                    <a:gd name="connsiteY8" fmla="*/ 74031 h 341022"/>
                    <a:gd name="connsiteX9" fmla="*/ 302490 w 314617"/>
                    <a:gd name="connsiteY9" fmla="*/ 74031 h 341022"/>
                    <a:gd name="connsiteX10" fmla="*/ 302490 w 314617"/>
                    <a:gd name="connsiteY10" fmla="*/ 260922 h 341022"/>
                    <a:gd name="connsiteX11" fmla="*/ 200399 w 314617"/>
                    <a:gd name="connsiteY11" fmla="*/ 260922 h 341022"/>
                    <a:gd name="connsiteX12" fmla="*/ 250257 w 314617"/>
                    <a:gd name="connsiteY12" fmla="*/ 310684 h 341022"/>
                    <a:gd name="connsiteX13" fmla="*/ 238065 w 314617"/>
                    <a:gd name="connsiteY13" fmla="*/ 322818 h 341022"/>
                    <a:gd name="connsiteX14" fmla="*/ 166389 w 314617"/>
                    <a:gd name="connsiteY14" fmla="*/ 251213 h 341022"/>
                    <a:gd name="connsiteX15" fmla="*/ 238065 w 314617"/>
                    <a:gd name="connsiteY15" fmla="*/ 179614 h 341022"/>
                    <a:gd name="connsiteX16" fmla="*/ 250257 w 314617"/>
                    <a:gd name="connsiteY16" fmla="*/ 191748 h 341022"/>
                    <a:gd name="connsiteX17" fmla="*/ 199243 w 314617"/>
                    <a:gd name="connsiteY17" fmla="*/ 242723 h 341022"/>
                    <a:gd name="connsiteX18" fmla="*/ 284266 w 314617"/>
                    <a:gd name="connsiteY18" fmla="*/ 242723 h 341022"/>
                    <a:gd name="connsiteX19" fmla="*/ 284266 w 314617"/>
                    <a:gd name="connsiteY19" fmla="*/ 91023 h 341022"/>
                    <a:gd name="connsiteX20" fmla="*/ 150604 w 314617"/>
                    <a:gd name="connsiteY20" fmla="*/ 91023 h 341022"/>
                    <a:gd name="connsiteX21" fmla="*/ 150604 w 314617"/>
                    <a:gd name="connsiteY21" fmla="*/ 98306 h 341022"/>
                    <a:gd name="connsiteX22" fmla="*/ 133599 w 314617"/>
                    <a:gd name="connsiteY22" fmla="*/ 100732 h 341022"/>
                    <a:gd name="connsiteX23" fmla="*/ 129941 w 314617"/>
                    <a:gd name="connsiteY23" fmla="*/ 109228 h 341022"/>
                    <a:gd name="connsiteX24" fmla="*/ 140914 w 314617"/>
                    <a:gd name="connsiteY24" fmla="*/ 122574 h 341022"/>
                    <a:gd name="connsiteX25" fmla="*/ 119033 w 314617"/>
                    <a:gd name="connsiteY25" fmla="*/ 144417 h 341022"/>
                    <a:gd name="connsiteX26" fmla="*/ 105686 w 314617"/>
                    <a:gd name="connsiteY26" fmla="*/ 133496 h 341022"/>
                    <a:gd name="connsiteX27" fmla="*/ 97151 w 314617"/>
                    <a:gd name="connsiteY27" fmla="*/ 137141 h 341022"/>
                    <a:gd name="connsiteX28" fmla="*/ 94713 w 314617"/>
                    <a:gd name="connsiteY28" fmla="*/ 154126 h 341022"/>
                    <a:gd name="connsiteX29" fmla="*/ 65581 w 314617"/>
                    <a:gd name="connsiteY29" fmla="*/ 154126 h 341022"/>
                    <a:gd name="connsiteX30" fmla="*/ 63142 w 314617"/>
                    <a:gd name="connsiteY30" fmla="*/ 137141 h 341022"/>
                    <a:gd name="connsiteX31" fmla="*/ 54672 w 314617"/>
                    <a:gd name="connsiteY31" fmla="*/ 133496 h 341022"/>
                    <a:gd name="connsiteX32" fmla="*/ 41261 w 314617"/>
                    <a:gd name="connsiteY32" fmla="*/ 144417 h 341022"/>
                    <a:gd name="connsiteX33" fmla="*/ 19443 w 314617"/>
                    <a:gd name="connsiteY33" fmla="*/ 122574 h 341022"/>
                    <a:gd name="connsiteX34" fmla="*/ 30352 w 314617"/>
                    <a:gd name="connsiteY34" fmla="*/ 109228 h 341022"/>
                    <a:gd name="connsiteX35" fmla="*/ 26694 w 314617"/>
                    <a:gd name="connsiteY35" fmla="*/ 100732 h 341022"/>
                    <a:gd name="connsiteX36" fmla="*/ 9689 w 314617"/>
                    <a:gd name="connsiteY36" fmla="*/ 98306 h 341022"/>
                    <a:gd name="connsiteX37" fmla="*/ 9689 w 314617"/>
                    <a:gd name="connsiteY37" fmla="*/ 67961 h 341022"/>
                    <a:gd name="connsiteX38" fmla="*/ 26694 w 314617"/>
                    <a:gd name="connsiteY38" fmla="*/ 65535 h 341022"/>
                    <a:gd name="connsiteX39" fmla="*/ 30352 w 314617"/>
                    <a:gd name="connsiteY39" fmla="*/ 57039 h 341022"/>
                    <a:gd name="connsiteX40" fmla="*/ 19443 w 314617"/>
                    <a:gd name="connsiteY40" fmla="*/ 43692 h 341022"/>
                    <a:gd name="connsiteX41" fmla="*/ 41261 w 314617"/>
                    <a:gd name="connsiteY41" fmla="*/ 21849 h 341022"/>
                    <a:gd name="connsiteX42" fmla="*/ 54672 w 314617"/>
                    <a:gd name="connsiteY42" fmla="*/ 32771 h 341022"/>
                    <a:gd name="connsiteX43" fmla="*/ 63142 w 314617"/>
                    <a:gd name="connsiteY43" fmla="*/ 29126 h 341022"/>
                    <a:gd name="connsiteX44" fmla="*/ 65581 w 314617"/>
                    <a:gd name="connsiteY44" fmla="*/ 12141 h 341022"/>
                    <a:gd name="connsiteX45" fmla="*/ 95932 w 314617"/>
                    <a:gd name="connsiteY45" fmla="*/ 12141 h 341022"/>
                    <a:gd name="connsiteX46" fmla="*/ 106905 w 314617"/>
                    <a:gd name="connsiteY46" fmla="*/ 0 h 341022"/>
                    <a:gd name="connsiteX47" fmla="*/ 95932 w 314617"/>
                    <a:gd name="connsiteY47" fmla="*/ 0 h 341022"/>
                    <a:gd name="connsiteX48" fmla="*/ 65581 w 314617"/>
                    <a:gd name="connsiteY48" fmla="*/ 0 h 341022"/>
                    <a:gd name="connsiteX49" fmla="*/ 54672 w 314617"/>
                    <a:gd name="connsiteY49" fmla="*/ 0 h 341022"/>
                    <a:gd name="connsiteX50" fmla="*/ 53453 w 314617"/>
                    <a:gd name="connsiteY50" fmla="*/ 10928 h 341022"/>
                    <a:gd name="connsiteX51" fmla="*/ 53453 w 314617"/>
                    <a:gd name="connsiteY51" fmla="*/ 15779 h 341022"/>
                    <a:gd name="connsiteX52" fmla="*/ 49795 w 314617"/>
                    <a:gd name="connsiteY52" fmla="*/ 12141 h 341022"/>
                    <a:gd name="connsiteX53" fmla="*/ 41261 w 314617"/>
                    <a:gd name="connsiteY53" fmla="*/ 4857 h 341022"/>
                    <a:gd name="connsiteX54" fmla="*/ 34010 w 314617"/>
                    <a:gd name="connsiteY54" fmla="*/ 12141 h 341022"/>
                    <a:gd name="connsiteX55" fmla="*/ 12128 w 314617"/>
                    <a:gd name="connsiteY55" fmla="*/ 33984 h 341022"/>
                    <a:gd name="connsiteX56" fmla="*/ 4813 w 314617"/>
                    <a:gd name="connsiteY56" fmla="*/ 41267 h 341022"/>
                    <a:gd name="connsiteX57" fmla="*/ 12128 w 314617"/>
                    <a:gd name="connsiteY57" fmla="*/ 49762 h 341022"/>
                    <a:gd name="connsiteX58" fmla="*/ 15786 w 314617"/>
                    <a:gd name="connsiteY58" fmla="*/ 53401 h 341022"/>
                    <a:gd name="connsiteX59" fmla="*/ 10909 w 314617"/>
                    <a:gd name="connsiteY59" fmla="*/ 53401 h 341022"/>
                    <a:gd name="connsiteX60" fmla="*/ 0 w 314617"/>
                    <a:gd name="connsiteY60" fmla="*/ 54614 h 341022"/>
                    <a:gd name="connsiteX61" fmla="*/ 0 w 314617"/>
                    <a:gd name="connsiteY61" fmla="*/ 65535 h 341022"/>
                    <a:gd name="connsiteX62" fmla="*/ 0 w 314617"/>
                    <a:gd name="connsiteY62" fmla="*/ 95874 h 341022"/>
                    <a:gd name="connsiteX63" fmla="*/ 0 w 314617"/>
                    <a:gd name="connsiteY63" fmla="*/ 106795 h 341022"/>
                    <a:gd name="connsiteX64" fmla="*/ 10909 w 314617"/>
                    <a:gd name="connsiteY64" fmla="*/ 108015 h 341022"/>
                    <a:gd name="connsiteX65" fmla="*/ 15786 w 314617"/>
                    <a:gd name="connsiteY65" fmla="*/ 108015 h 341022"/>
                    <a:gd name="connsiteX66" fmla="*/ 12128 w 314617"/>
                    <a:gd name="connsiteY66" fmla="*/ 111653 h 341022"/>
                    <a:gd name="connsiteX67" fmla="*/ 4813 w 314617"/>
                    <a:gd name="connsiteY67" fmla="*/ 120149 h 341022"/>
                    <a:gd name="connsiteX68" fmla="*/ 12128 w 314617"/>
                    <a:gd name="connsiteY68" fmla="*/ 127432 h 341022"/>
                    <a:gd name="connsiteX69" fmla="*/ 34010 w 314617"/>
                    <a:gd name="connsiteY69" fmla="*/ 149275 h 341022"/>
                    <a:gd name="connsiteX70" fmla="*/ 41261 w 314617"/>
                    <a:gd name="connsiteY70" fmla="*/ 156558 h 341022"/>
                    <a:gd name="connsiteX71" fmla="*/ 49795 w 314617"/>
                    <a:gd name="connsiteY71" fmla="*/ 149275 h 341022"/>
                    <a:gd name="connsiteX72" fmla="*/ 53453 w 314617"/>
                    <a:gd name="connsiteY72" fmla="*/ 145637 h 341022"/>
                    <a:gd name="connsiteX73" fmla="*/ 53453 w 314617"/>
                    <a:gd name="connsiteY73" fmla="*/ 150488 h 341022"/>
                    <a:gd name="connsiteX74" fmla="*/ 54672 w 314617"/>
                    <a:gd name="connsiteY74" fmla="*/ 161409 h 341022"/>
                    <a:gd name="connsiteX75" fmla="*/ 65581 w 314617"/>
                    <a:gd name="connsiteY75" fmla="*/ 161409 h 341022"/>
                    <a:gd name="connsiteX76" fmla="*/ 95932 w 314617"/>
                    <a:gd name="connsiteY76" fmla="*/ 161409 h 341022"/>
                    <a:gd name="connsiteX77" fmla="*/ 106905 w 314617"/>
                    <a:gd name="connsiteY77" fmla="*/ 161409 h 341022"/>
                    <a:gd name="connsiteX78" fmla="*/ 108124 w 314617"/>
                    <a:gd name="connsiteY78" fmla="*/ 150488 h 341022"/>
                    <a:gd name="connsiteX79" fmla="*/ 108124 w 314617"/>
                    <a:gd name="connsiteY79" fmla="*/ 145637 h 341022"/>
                    <a:gd name="connsiteX80" fmla="*/ 111717 w 314617"/>
                    <a:gd name="connsiteY80" fmla="*/ 149275 h 341022"/>
                    <a:gd name="connsiteX81" fmla="*/ 120252 w 314617"/>
                    <a:gd name="connsiteY81" fmla="*/ 156558 h 341022"/>
                    <a:gd name="connsiteX82" fmla="*/ 127567 w 314617"/>
                    <a:gd name="connsiteY82" fmla="*/ 149275 h 341022"/>
                    <a:gd name="connsiteX83" fmla="*/ 150604 w 314617"/>
                    <a:gd name="connsiteY83" fmla="*/ 131070 h 341022"/>
                    <a:gd name="connsiteX84" fmla="*/ 157918 w 314617"/>
                    <a:gd name="connsiteY84" fmla="*/ 123787 h 341022"/>
                    <a:gd name="connsiteX85" fmla="*/ 150604 w 314617"/>
                    <a:gd name="connsiteY85" fmla="*/ 115291 h 341022"/>
                    <a:gd name="connsiteX86" fmla="*/ 146946 w 314617"/>
                    <a:gd name="connsiteY86" fmla="*/ 111653 h 341022"/>
                    <a:gd name="connsiteX87" fmla="*/ 151823 w 314617"/>
                    <a:gd name="connsiteY87" fmla="*/ 111653 h 341022"/>
                    <a:gd name="connsiteX88" fmla="*/ 162795 w 314617"/>
                    <a:gd name="connsiteY88" fmla="*/ 110440 h 341022"/>
                    <a:gd name="connsiteX89" fmla="*/ 162795 w 314617"/>
                    <a:gd name="connsiteY89" fmla="*/ 104370 h 341022"/>
                    <a:gd name="connsiteX90" fmla="*/ 272074 w 314617"/>
                    <a:gd name="connsiteY90" fmla="*/ 104370 h 341022"/>
                    <a:gd name="connsiteX91" fmla="*/ 272074 w 314617"/>
                    <a:gd name="connsiteY91" fmla="*/ 231795 h 341022"/>
                    <a:gd name="connsiteX92" fmla="*/ 229595 w 314617"/>
                    <a:gd name="connsiteY92" fmla="*/ 231795 h 341022"/>
                    <a:gd name="connsiteX93" fmla="*/ 259946 w 314617"/>
                    <a:gd name="connsiteY93" fmla="*/ 201457 h 341022"/>
                    <a:gd name="connsiteX94" fmla="*/ 268481 w 314617"/>
                    <a:gd name="connsiteY94" fmla="*/ 192961 h 341022"/>
                    <a:gd name="connsiteX95" fmla="*/ 259946 w 314617"/>
                    <a:gd name="connsiteY95" fmla="*/ 184471 h 341022"/>
                    <a:gd name="connsiteX96" fmla="*/ 247818 w 314617"/>
                    <a:gd name="connsiteY96" fmla="*/ 172331 h 341022"/>
                    <a:gd name="connsiteX97" fmla="*/ 239284 w 314617"/>
                    <a:gd name="connsiteY97" fmla="*/ 163835 h 341022"/>
                    <a:gd name="connsiteX98" fmla="*/ 230814 w 314617"/>
                    <a:gd name="connsiteY98" fmla="*/ 172331 h 341022"/>
                    <a:gd name="connsiteX99" fmla="*/ 159138 w 314617"/>
                    <a:gd name="connsiteY99" fmla="*/ 243936 h 341022"/>
                    <a:gd name="connsiteX100" fmla="*/ 150604 w 314617"/>
                    <a:gd name="connsiteY100" fmla="*/ 252432 h 341022"/>
                    <a:gd name="connsiteX101" fmla="*/ 159138 w 314617"/>
                    <a:gd name="connsiteY101" fmla="*/ 260922 h 341022"/>
                    <a:gd name="connsiteX102" fmla="*/ 230814 w 314617"/>
                    <a:gd name="connsiteY102" fmla="*/ 332527 h 341022"/>
                    <a:gd name="connsiteX103" fmla="*/ 239284 w 314617"/>
                    <a:gd name="connsiteY103" fmla="*/ 341023 h 341022"/>
                    <a:gd name="connsiteX104" fmla="*/ 247818 w 314617"/>
                    <a:gd name="connsiteY104" fmla="*/ 332527 h 341022"/>
                    <a:gd name="connsiteX105" fmla="*/ 259946 w 314617"/>
                    <a:gd name="connsiteY105" fmla="*/ 320393 h 341022"/>
                    <a:gd name="connsiteX106" fmla="*/ 268481 w 314617"/>
                    <a:gd name="connsiteY106" fmla="*/ 311897 h 341022"/>
                    <a:gd name="connsiteX107" fmla="*/ 259946 w 314617"/>
                    <a:gd name="connsiteY107" fmla="*/ 302188 h 341022"/>
                    <a:gd name="connsiteX108" fmla="*/ 230814 w 314617"/>
                    <a:gd name="connsiteY108" fmla="*/ 273062 h 341022"/>
                    <a:gd name="connsiteX109" fmla="*/ 302490 w 314617"/>
                    <a:gd name="connsiteY109" fmla="*/ 273062 h 341022"/>
                    <a:gd name="connsiteX110" fmla="*/ 314618 w 314617"/>
                    <a:gd name="connsiteY110" fmla="*/ 273062 h 341022"/>
                    <a:gd name="connsiteX111" fmla="*/ 314618 w 314617"/>
                    <a:gd name="connsiteY111" fmla="*/ 260922 h 341022"/>
                    <a:gd name="connsiteX112" fmla="*/ 314618 w 314617"/>
                    <a:gd name="connsiteY112" fmla="*/ 74031 h 341022"/>
                    <a:gd name="connsiteX113" fmla="*/ 314618 w 314617"/>
                    <a:gd name="connsiteY113" fmla="*/ 61897 h 341022"/>
                    <a:gd name="connsiteX114" fmla="*/ 302490 w 314617"/>
                    <a:gd name="connsiteY114" fmla="*/ 61897 h 341022"/>
                    <a:gd name="connsiteX115" fmla="*/ 164015 w 314617"/>
                    <a:gd name="connsiteY115" fmla="*/ 61897 h 341022"/>
                    <a:gd name="connsiteX116" fmla="*/ 164015 w 314617"/>
                    <a:gd name="connsiteY116" fmla="*/ 58252 h 341022"/>
                    <a:gd name="connsiteX117" fmla="*/ 153042 w 314617"/>
                    <a:gd name="connsiteY117" fmla="*/ 57039 h 341022"/>
                    <a:gd name="connsiteX118" fmla="*/ 148165 w 314617"/>
                    <a:gd name="connsiteY118" fmla="*/ 57039 h 341022"/>
                    <a:gd name="connsiteX119" fmla="*/ 151823 w 314617"/>
                    <a:gd name="connsiteY119" fmla="*/ 53401 h 341022"/>
                    <a:gd name="connsiteX120" fmla="*/ 159138 w 314617"/>
                    <a:gd name="connsiteY120" fmla="*/ 44905 h 341022"/>
                    <a:gd name="connsiteX121" fmla="*/ 150604 w 314617"/>
                    <a:gd name="connsiteY121" fmla="*/ 35196 h 341022"/>
                    <a:gd name="connsiteX122" fmla="*/ 128722 w 314617"/>
                    <a:gd name="connsiteY122" fmla="*/ 13353 h 341022"/>
                    <a:gd name="connsiteX123" fmla="*/ 121471 w 314617"/>
                    <a:gd name="connsiteY123" fmla="*/ 6070 h 341022"/>
                    <a:gd name="connsiteX124" fmla="*/ 112937 w 314617"/>
                    <a:gd name="connsiteY124" fmla="*/ 13353 h 341022"/>
                    <a:gd name="connsiteX125" fmla="*/ 109343 w 314617"/>
                    <a:gd name="connsiteY125" fmla="*/ 16992 h 341022"/>
                    <a:gd name="connsiteX126" fmla="*/ 109343 w 314617"/>
                    <a:gd name="connsiteY126" fmla="*/ 12141 h 341022"/>
                    <a:gd name="connsiteX127" fmla="*/ 106905 w 314617"/>
                    <a:gd name="connsiteY127" fmla="*/ 0 h 34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14617" h="341022">
                      <a:moveTo>
                        <a:pt x="95932" y="12141"/>
                      </a:moveTo>
                      <a:lnTo>
                        <a:pt x="98371" y="29126"/>
                      </a:lnTo>
                      <a:cubicBezTo>
                        <a:pt x="102028" y="30345"/>
                        <a:pt x="104466" y="31558"/>
                        <a:pt x="106905" y="32771"/>
                      </a:cubicBezTo>
                      <a:lnTo>
                        <a:pt x="120252" y="21849"/>
                      </a:lnTo>
                      <a:lnTo>
                        <a:pt x="142133" y="43692"/>
                      </a:lnTo>
                      <a:lnTo>
                        <a:pt x="131161" y="58252"/>
                      </a:lnTo>
                      <a:cubicBezTo>
                        <a:pt x="132379" y="60684"/>
                        <a:pt x="133599" y="64322"/>
                        <a:pt x="134818" y="66748"/>
                      </a:cubicBezTo>
                      <a:lnTo>
                        <a:pt x="151823" y="69180"/>
                      </a:lnTo>
                      <a:lnTo>
                        <a:pt x="151823" y="74031"/>
                      </a:lnTo>
                      <a:lnTo>
                        <a:pt x="302490" y="74031"/>
                      </a:lnTo>
                      <a:lnTo>
                        <a:pt x="302490" y="260922"/>
                      </a:lnTo>
                      <a:lnTo>
                        <a:pt x="200399" y="260922"/>
                      </a:lnTo>
                      <a:lnTo>
                        <a:pt x="250257" y="310684"/>
                      </a:lnTo>
                      <a:lnTo>
                        <a:pt x="238065" y="322818"/>
                      </a:lnTo>
                      <a:lnTo>
                        <a:pt x="166389" y="251213"/>
                      </a:lnTo>
                      <a:lnTo>
                        <a:pt x="238065" y="179614"/>
                      </a:lnTo>
                      <a:lnTo>
                        <a:pt x="250257" y="191748"/>
                      </a:lnTo>
                      <a:lnTo>
                        <a:pt x="199243" y="242723"/>
                      </a:lnTo>
                      <a:lnTo>
                        <a:pt x="284266" y="242723"/>
                      </a:lnTo>
                      <a:lnTo>
                        <a:pt x="284266" y="91023"/>
                      </a:lnTo>
                      <a:lnTo>
                        <a:pt x="150604" y="91023"/>
                      </a:lnTo>
                      <a:lnTo>
                        <a:pt x="150604" y="98306"/>
                      </a:lnTo>
                      <a:lnTo>
                        <a:pt x="133599" y="100732"/>
                      </a:lnTo>
                      <a:cubicBezTo>
                        <a:pt x="132379" y="104370"/>
                        <a:pt x="131161" y="106795"/>
                        <a:pt x="129941" y="109228"/>
                      </a:cubicBezTo>
                      <a:lnTo>
                        <a:pt x="140914" y="122574"/>
                      </a:lnTo>
                      <a:lnTo>
                        <a:pt x="119033" y="144417"/>
                      </a:lnTo>
                      <a:lnTo>
                        <a:pt x="105686" y="133496"/>
                      </a:lnTo>
                      <a:cubicBezTo>
                        <a:pt x="103248" y="134709"/>
                        <a:pt x="99590" y="135928"/>
                        <a:pt x="97151" y="137141"/>
                      </a:cubicBezTo>
                      <a:lnTo>
                        <a:pt x="94713" y="154126"/>
                      </a:lnTo>
                      <a:lnTo>
                        <a:pt x="65581" y="154126"/>
                      </a:lnTo>
                      <a:lnTo>
                        <a:pt x="63142" y="137141"/>
                      </a:lnTo>
                      <a:cubicBezTo>
                        <a:pt x="59484" y="135928"/>
                        <a:pt x="57046" y="134709"/>
                        <a:pt x="54672" y="133496"/>
                      </a:cubicBezTo>
                      <a:lnTo>
                        <a:pt x="41261" y="144417"/>
                      </a:lnTo>
                      <a:lnTo>
                        <a:pt x="19443" y="122574"/>
                      </a:lnTo>
                      <a:lnTo>
                        <a:pt x="30352" y="109228"/>
                      </a:lnTo>
                      <a:cubicBezTo>
                        <a:pt x="29133" y="106795"/>
                        <a:pt x="27914" y="103157"/>
                        <a:pt x="26694" y="100732"/>
                      </a:cubicBezTo>
                      <a:lnTo>
                        <a:pt x="9689" y="98306"/>
                      </a:lnTo>
                      <a:lnTo>
                        <a:pt x="9689" y="67961"/>
                      </a:lnTo>
                      <a:lnTo>
                        <a:pt x="26694" y="65535"/>
                      </a:lnTo>
                      <a:cubicBezTo>
                        <a:pt x="27914" y="61897"/>
                        <a:pt x="29133" y="59471"/>
                        <a:pt x="30352" y="57039"/>
                      </a:cubicBezTo>
                      <a:lnTo>
                        <a:pt x="19443" y="43692"/>
                      </a:lnTo>
                      <a:lnTo>
                        <a:pt x="41261" y="21849"/>
                      </a:lnTo>
                      <a:lnTo>
                        <a:pt x="54672" y="32771"/>
                      </a:lnTo>
                      <a:cubicBezTo>
                        <a:pt x="57046" y="31558"/>
                        <a:pt x="60704" y="30345"/>
                        <a:pt x="63142" y="29126"/>
                      </a:cubicBezTo>
                      <a:lnTo>
                        <a:pt x="65581" y="12141"/>
                      </a:lnTo>
                      <a:lnTo>
                        <a:pt x="95932" y="12141"/>
                      </a:lnTo>
                      <a:close/>
                      <a:moveTo>
                        <a:pt x="106905" y="0"/>
                      </a:moveTo>
                      <a:lnTo>
                        <a:pt x="95932" y="0"/>
                      </a:lnTo>
                      <a:lnTo>
                        <a:pt x="65581" y="0"/>
                      </a:lnTo>
                      <a:lnTo>
                        <a:pt x="54672" y="0"/>
                      </a:lnTo>
                      <a:lnTo>
                        <a:pt x="53453" y="10928"/>
                      </a:lnTo>
                      <a:lnTo>
                        <a:pt x="53453" y="15779"/>
                      </a:lnTo>
                      <a:lnTo>
                        <a:pt x="49795" y="12141"/>
                      </a:lnTo>
                      <a:lnTo>
                        <a:pt x="41261" y="4857"/>
                      </a:lnTo>
                      <a:lnTo>
                        <a:pt x="34010" y="12141"/>
                      </a:lnTo>
                      <a:lnTo>
                        <a:pt x="12128" y="33984"/>
                      </a:lnTo>
                      <a:lnTo>
                        <a:pt x="4813" y="41267"/>
                      </a:lnTo>
                      <a:lnTo>
                        <a:pt x="12128" y="49762"/>
                      </a:lnTo>
                      <a:lnTo>
                        <a:pt x="15786" y="53401"/>
                      </a:lnTo>
                      <a:lnTo>
                        <a:pt x="10909" y="53401"/>
                      </a:lnTo>
                      <a:lnTo>
                        <a:pt x="0" y="54614"/>
                      </a:lnTo>
                      <a:lnTo>
                        <a:pt x="0" y="65535"/>
                      </a:lnTo>
                      <a:lnTo>
                        <a:pt x="0" y="95874"/>
                      </a:lnTo>
                      <a:lnTo>
                        <a:pt x="0" y="106795"/>
                      </a:lnTo>
                      <a:lnTo>
                        <a:pt x="10909" y="108015"/>
                      </a:lnTo>
                      <a:lnTo>
                        <a:pt x="15786" y="108015"/>
                      </a:lnTo>
                      <a:lnTo>
                        <a:pt x="12128" y="111653"/>
                      </a:lnTo>
                      <a:lnTo>
                        <a:pt x="4813" y="120149"/>
                      </a:lnTo>
                      <a:lnTo>
                        <a:pt x="12128" y="127432"/>
                      </a:lnTo>
                      <a:lnTo>
                        <a:pt x="34010" y="149275"/>
                      </a:lnTo>
                      <a:lnTo>
                        <a:pt x="41261" y="156558"/>
                      </a:lnTo>
                      <a:lnTo>
                        <a:pt x="49795" y="149275"/>
                      </a:lnTo>
                      <a:lnTo>
                        <a:pt x="53453" y="145637"/>
                      </a:lnTo>
                      <a:lnTo>
                        <a:pt x="53453" y="150488"/>
                      </a:lnTo>
                      <a:lnTo>
                        <a:pt x="54672" y="161409"/>
                      </a:lnTo>
                      <a:lnTo>
                        <a:pt x="65581" y="161409"/>
                      </a:lnTo>
                      <a:lnTo>
                        <a:pt x="95932" y="161409"/>
                      </a:lnTo>
                      <a:lnTo>
                        <a:pt x="106905" y="161409"/>
                      </a:lnTo>
                      <a:lnTo>
                        <a:pt x="108124" y="150488"/>
                      </a:lnTo>
                      <a:lnTo>
                        <a:pt x="108124" y="145637"/>
                      </a:lnTo>
                      <a:lnTo>
                        <a:pt x="111717" y="149275"/>
                      </a:lnTo>
                      <a:lnTo>
                        <a:pt x="120252" y="156558"/>
                      </a:lnTo>
                      <a:lnTo>
                        <a:pt x="127567" y="149275"/>
                      </a:lnTo>
                      <a:lnTo>
                        <a:pt x="150604" y="131070"/>
                      </a:lnTo>
                      <a:lnTo>
                        <a:pt x="157918" y="123787"/>
                      </a:lnTo>
                      <a:lnTo>
                        <a:pt x="150604" y="115291"/>
                      </a:lnTo>
                      <a:lnTo>
                        <a:pt x="146946" y="111653"/>
                      </a:lnTo>
                      <a:lnTo>
                        <a:pt x="151823" y="111653"/>
                      </a:lnTo>
                      <a:lnTo>
                        <a:pt x="162795" y="110440"/>
                      </a:lnTo>
                      <a:lnTo>
                        <a:pt x="162795" y="104370"/>
                      </a:lnTo>
                      <a:lnTo>
                        <a:pt x="272074" y="104370"/>
                      </a:lnTo>
                      <a:lnTo>
                        <a:pt x="272074" y="231795"/>
                      </a:lnTo>
                      <a:lnTo>
                        <a:pt x="229595" y="231795"/>
                      </a:lnTo>
                      <a:lnTo>
                        <a:pt x="259946" y="201457"/>
                      </a:lnTo>
                      <a:lnTo>
                        <a:pt x="268481" y="192961"/>
                      </a:lnTo>
                      <a:lnTo>
                        <a:pt x="259946" y="184471"/>
                      </a:lnTo>
                      <a:lnTo>
                        <a:pt x="247818" y="172331"/>
                      </a:lnTo>
                      <a:lnTo>
                        <a:pt x="239284" y="163835"/>
                      </a:lnTo>
                      <a:lnTo>
                        <a:pt x="230814" y="172331"/>
                      </a:lnTo>
                      <a:lnTo>
                        <a:pt x="159138" y="243936"/>
                      </a:lnTo>
                      <a:lnTo>
                        <a:pt x="150604" y="252432"/>
                      </a:lnTo>
                      <a:lnTo>
                        <a:pt x="159138" y="260922"/>
                      </a:lnTo>
                      <a:lnTo>
                        <a:pt x="230814" y="332527"/>
                      </a:lnTo>
                      <a:lnTo>
                        <a:pt x="239284" y="341023"/>
                      </a:lnTo>
                      <a:lnTo>
                        <a:pt x="247818" y="332527"/>
                      </a:lnTo>
                      <a:lnTo>
                        <a:pt x="259946" y="320393"/>
                      </a:lnTo>
                      <a:lnTo>
                        <a:pt x="268481" y="311897"/>
                      </a:lnTo>
                      <a:lnTo>
                        <a:pt x="259946" y="302188"/>
                      </a:lnTo>
                      <a:lnTo>
                        <a:pt x="230814" y="273062"/>
                      </a:lnTo>
                      <a:lnTo>
                        <a:pt x="302490" y="273062"/>
                      </a:lnTo>
                      <a:lnTo>
                        <a:pt x="314618" y="273062"/>
                      </a:lnTo>
                      <a:lnTo>
                        <a:pt x="314618" y="260922"/>
                      </a:lnTo>
                      <a:lnTo>
                        <a:pt x="314618" y="74031"/>
                      </a:lnTo>
                      <a:lnTo>
                        <a:pt x="314618" y="61897"/>
                      </a:lnTo>
                      <a:lnTo>
                        <a:pt x="302490" y="61897"/>
                      </a:lnTo>
                      <a:lnTo>
                        <a:pt x="164015" y="61897"/>
                      </a:lnTo>
                      <a:lnTo>
                        <a:pt x="164015" y="58252"/>
                      </a:lnTo>
                      <a:lnTo>
                        <a:pt x="153042" y="57039"/>
                      </a:lnTo>
                      <a:lnTo>
                        <a:pt x="148165" y="57039"/>
                      </a:lnTo>
                      <a:lnTo>
                        <a:pt x="151823" y="53401"/>
                      </a:lnTo>
                      <a:lnTo>
                        <a:pt x="159138" y="44905"/>
                      </a:lnTo>
                      <a:lnTo>
                        <a:pt x="150604" y="35196"/>
                      </a:lnTo>
                      <a:lnTo>
                        <a:pt x="128722" y="13353"/>
                      </a:lnTo>
                      <a:lnTo>
                        <a:pt x="121471" y="6070"/>
                      </a:lnTo>
                      <a:lnTo>
                        <a:pt x="112937" y="13353"/>
                      </a:lnTo>
                      <a:lnTo>
                        <a:pt x="109343" y="16992"/>
                      </a:lnTo>
                      <a:lnTo>
                        <a:pt x="109343" y="12141"/>
                      </a:lnTo>
                      <a:lnTo>
                        <a:pt x="106905" y="0"/>
                      </a:lnTo>
                      <a:close/>
                    </a:path>
                  </a:pathLst>
                </a:custGeom>
                <a:solidFill>
                  <a:srgbClr val="FFFFFF"/>
                </a:solidFill>
                <a:ln w="6417" cap="flat">
                  <a:noFill/>
                  <a:prstDash val="solid"/>
                  <a:miter/>
                </a:ln>
              </p:spPr>
              <p:txBody>
                <a:bodyPr rtlCol="0" anchor="ctr"/>
                <a:lstStyle/>
                <a:p>
                  <a:endParaRPr lang="en-US"/>
                </a:p>
              </p:txBody>
            </p:sp>
          </p:grpSp>
        </p:grpSp>
        <p:sp>
          <p:nvSpPr>
            <p:cNvPr id="898" name="Freeform: Shape 897">
              <a:extLst>
                <a:ext uri="{FF2B5EF4-FFF2-40B4-BE49-F238E27FC236}">
                  <a16:creationId xmlns:a16="http://schemas.microsoft.com/office/drawing/2014/main" id="{97D1AF2E-B9EE-41F3-B950-691760D5E48B}"/>
                </a:ext>
              </a:extLst>
            </p:cNvPr>
            <p:cNvSpPr/>
            <p:nvPr/>
          </p:nvSpPr>
          <p:spPr>
            <a:xfrm>
              <a:off x="9300874" y="3063408"/>
              <a:ext cx="136036" cy="250000"/>
            </a:xfrm>
            <a:custGeom>
              <a:avLst/>
              <a:gdLst>
                <a:gd name="connsiteX0" fmla="*/ 64361 w 136036"/>
                <a:gd name="connsiteY0" fmla="*/ 105583 h 250000"/>
                <a:gd name="connsiteX1" fmla="*/ 51014 w 136036"/>
                <a:gd name="connsiteY1" fmla="*/ 118930 h 250000"/>
                <a:gd name="connsiteX2" fmla="*/ 102028 w 136036"/>
                <a:gd name="connsiteY2" fmla="*/ 169905 h 250000"/>
                <a:gd name="connsiteX3" fmla="*/ 18224 w 136036"/>
                <a:gd name="connsiteY3" fmla="*/ 169905 h 250000"/>
                <a:gd name="connsiteX4" fmla="*/ 18224 w 136036"/>
                <a:gd name="connsiteY4" fmla="*/ 16992 h 250000"/>
                <a:gd name="connsiteX5" fmla="*/ 134818 w 136036"/>
                <a:gd name="connsiteY5" fmla="*/ 16992 h 250000"/>
                <a:gd name="connsiteX6" fmla="*/ 134818 w 136036"/>
                <a:gd name="connsiteY6" fmla="*/ 0 h 250000"/>
                <a:gd name="connsiteX7" fmla="*/ 0 w 136036"/>
                <a:gd name="connsiteY7" fmla="*/ 0 h 250000"/>
                <a:gd name="connsiteX8" fmla="*/ 0 w 136036"/>
                <a:gd name="connsiteY8" fmla="*/ 186891 h 250000"/>
                <a:gd name="connsiteX9" fmla="*/ 102028 w 136036"/>
                <a:gd name="connsiteY9" fmla="*/ 186891 h 250000"/>
                <a:gd name="connsiteX10" fmla="*/ 51014 w 136036"/>
                <a:gd name="connsiteY10" fmla="*/ 236647 h 250000"/>
                <a:gd name="connsiteX11" fmla="*/ 64361 w 136036"/>
                <a:gd name="connsiteY11" fmla="*/ 250000 h 250000"/>
                <a:gd name="connsiteX12" fmla="*/ 136037 w 136036"/>
                <a:gd name="connsiteY12" fmla="*/ 178395 h 250000"/>
                <a:gd name="connsiteX13" fmla="*/ 64361 w 136036"/>
                <a:gd name="connsiteY13" fmla="*/ 105583 h 25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036" h="250000">
                  <a:moveTo>
                    <a:pt x="64361" y="105583"/>
                  </a:moveTo>
                  <a:lnTo>
                    <a:pt x="51014" y="118930"/>
                  </a:lnTo>
                  <a:lnTo>
                    <a:pt x="102028" y="169905"/>
                  </a:lnTo>
                  <a:lnTo>
                    <a:pt x="18224" y="169905"/>
                  </a:lnTo>
                  <a:lnTo>
                    <a:pt x="18224" y="16992"/>
                  </a:lnTo>
                  <a:lnTo>
                    <a:pt x="134818" y="16992"/>
                  </a:lnTo>
                  <a:lnTo>
                    <a:pt x="134818" y="0"/>
                  </a:lnTo>
                  <a:lnTo>
                    <a:pt x="0" y="0"/>
                  </a:lnTo>
                  <a:lnTo>
                    <a:pt x="0" y="186891"/>
                  </a:lnTo>
                  <a:lnTo>
                    <a:pt x="102028" y="186891"/>
                  </a:lnTo>
                  <a:lnTo>
                    <a:pt x="51014" y="236647"/>
                  </a:lnTo>
                  <a:lnTo>
                    <a:pt x="64361" y="250000"/>
                  </a:lnTo>
                  <a:lnTo>
                    <a:pt x="136037" y="178395"/>
                  </a:lnTo>
                  <a:lnTo>
                    <a:pt x="64361" y="105583"/>
                  </a:lnTo>
                  <a:close/>
                </a:path>
              </a:pathLst>
            </a:custGeom>
            <a:solidFill>
              <a:srgbClr val="2C5967"/>
            </a:solidFill>
            <a:ln w="6417"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D934BC27-FE7A-4960-BEBC-BF01FE58F50A}"/>
                </a:ext>
              </a:extLst>
            </p:cNvPr>
            <p:cNvSpPr/>
            <p:nvPr/>
          </p:nvSpPr>
          <p:spPr>
            <a:xfrm>
              <a:off x="9449039" y="2997873"/>
              <a:ext cx="144571" cy="144417"/>
            </a:xfrm>
            <a:custGeom>
              <a:avLst/>
              <a:gdLst>
                <a:gd name="connsiteX0" fmla="*/ 144572 w 144571"/>
                <a:gd name="connsiteY0" fmla="*/ 0 h 144417"/>
                <a:gd name="connsiteX1" fmla="*/ 0 w 144571"/>
                <a:gd name="connsiteY1" fmla="*/ 0 h 144417"/>
                <a:gd name="connsiteX2" fmla="*/ 0 w 144571"/>
                <a:gd name="connsiteY2" fmla="*/ 144418 h 144417"/>
                <a:gd name="connsiteX3" fmla="*/ 144572 w 144571"/>
                <a:gd name="connsiteY3" fmla="*/ 144418 h 144417"/>
                <a:gd name="connsiteX4" fmla="*/ 144572 w 144571"/>
                <a:gd name="connsiteY4" fmla="*/ 0 h 144417"/>
                <a:gd name="connsiteX5" fmla="*/ 126348 w 144571"/>
                <a:gd name="connsiteY5" fmla="*/ 126213 h 144417"/>
                <a:gd name="connsiteX6" fmla="*/ 18224 w 144571"/>
                <a:gd name="connsiteY6" fmla="*/ 126213 h 144417"/>
                <a:gd name="connsiteX7" fmla="*/ 18224 w 144571"/>
                <a:gd name="connsiteY7" fmla="*/ 18205 h 144417"/>
                <a:gd name="connsiteX8" fmla="*/ 126348 w 144571"/>
                <a:gd name="connsiteY8" fmla="*/ 18205 h 144417"/>
                <a:gd name="connsiteX9" fmla="*/ 126348 w 144571"/>
                <a:gd name="connsiteY9" fmla="*/ 126213 h 14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571" h="144417">
                  <a:moveTo>
                    <a:pt x="144572" y="0"/>
                  </a:moveTo>
                  <a:lnTo>
                    <a:pt x="0" y="0"/>
                  </a:lnTo>
                  <a:lnTo>
                    <a:pt x="0" y="144418"/>
                  </a:lnTo>
                  <a:lnTo>
                    <a:pt x="144572" y="144418"/>
                  </a:lnTo>
                  <a:lnTo>
                    <a:pt x="144572" y="0"/>
                  </a:lnTo>
                  <a:close/>
                  <a:moveTo>
                    <a:pt x="126348" y="126213"/>
                  </a:moveTo>
                  <a:lnTo>
                    <a:pt x="18224" y="126213"/>
                  </a:lnTo>
                  <a:lnTo>
                    <a:pt x="18224" y="18205"/>
                  </a:lnTo>
                  <a:lnTo>
                    <a:pt x="126348" y="18205"/>
                  </a:lnTo>
                  <a:lnTo>
                    <a:pt x="126348" y="126213"/>
                  </a:lnTo>
                  <a:close/>
                </a:path>
              </a:pathLst>
            </a:custGeom>
            <a:solidFill>
              <a:srgbClr val="2C5967"/>
            </a:solidFill>
            <a:ln w="6417"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144C556F-8257-4D7C-8C27-F581260011EB}"/>
                </a:ext>
              </a:extLst>
            </p:cNvPr>
            <p:cNvSpPr/>
            <p:nvPr/>
          </p:nvSpPr>
          <p:spPr>
            <a:xfrm>
              <a:off x="9449039" y="3338896"/>
              <a:ext cx="144571" cy="144417"/>
            </a:xfrm>
            <a:custGeom>
              <a:avLst/>
              <a:gdLst>
                <a:gd name="connsiteX0" fmla="*/ 0 w 144571"/>
                <a:gd name="connsiteY0" fmla="*/ 144417 h 144417"/>
                <a:gd name="connsiteX1" fmla="*/ 144572 w 144571"/>
                <a:gd name="connsiteY1" fmla="*/ 144417 h 144417"/>
                <a:gd name="connsiteX2" fmla="*/ 144572 w 144571"/>
                <a:gd name="connsiteY2" fmla="*/ 0 h 144417"/>
                <a:gd name="connsiteX3" fmla="*/ 0 w 144571"/>
                <a:gd name="connsiteY3" fmla="*/ 0 h 144417"/>
                <a:gd name="connsiteX4" fmla="*/ 0 w 144571"/>
                <a:gd name="connsiteY4" fmla="*/ 144417 h 144417"/>
                <a:gd name="connsiteX5" fmla="*/ 18224 w 144571"/>
                <a:gd name="connsiteY5" fmla="*/ 18204 h 144417"/>
                <a:gd name="connsiteX6" fmla="*/ 126348 w 144571"/>
                <a:gd name="connsiteY6" fmla="*/ 18204 h 144417"/>
                <a:gd name="connsiteX7" fmla="*/ 126348 w 144571"/>
                <a:gd name="connsiteY7" fmla="*/ 126213 h 144417"/>
                <a:gd name="connsiteX8" fmla="*/ 18224 w 144571"/>
                <a:gd name="connsiteY8" fmla="*/ 126213 h 144417"/>
                <a:gd name="connsiteX9" fmla="*/ 18224 w 144571"/>
                <a:gd name="connsiteY9" fmla="*/ 18204 h 14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571" h="144417">
                  <a:moveTo>
                    <a:pt x="0" y="144417"/>
                  </a:moveTo>
                  <a:lnTo>
                    <a:pt x="144572" y="144417"/>
                  </a:lnTo>
                  <a:lnTo>
                    <a:pt x="144572" y="0"/>
                  </a:lnTo>
                  <a:lnTo>
                    <a:pt x="0" y="0"/>
                  </a:lnTo>
                  <a:lnTo>
                    <a:pt x="0" y="144417"/>
                  </a:lnTo>
                  <a:close/>
                  <a:moveTo>
                    <a:pt x="18224" y="18204"/>
                  </a:moveTo>
                  <a:lnTo>
                    <a:pt x="126348" y="18204"/>
                  </a:lnTo>
                  <a:lnTo>
                    <a:pt x="126348" y="126213"/>
                  </a:lnTo>
                  <a:lnTo>
                    <a:pt x="18224" y="126213"/>
                  </a:lnTo>
                  <a:lnTo>
                    <a:pt x="18224" y="18204"/>
                  </a:lnTo>
                  <a:close/>
                </a:path>
              </a:pathLst>
            </a:custGeom>
            <a:solidFill>
              <a:srgbClr val="2C5967"/>
            </a:solidFill>
            <a:ln w="6417"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id="{44372019-3A20-48B4-9F45-E349726EEADD}"/>
                </a:ext>
              </a:extLst>
            </p:cNvPr>
            <p:cNvSpPr/>
            <p:nvPr/>
          </p:nvSpPr>
          <p:spPr>
            <a:xfrm>
              <a:off x="9606957" y="3232094"/>
              <a:ext cx="137320" cy="250000"/>
            </a:xfrm>
            <a:custGeom>
              <a:avLst/>
              <a:gdLst>
                <a:gd name="connsiteX0" fmla="*/ 137321 w 137320"/>
                <a:gd name="connsiteY0" fmla="*/ 0 h 250000"/>
                <a:gd name="connsiteX1" fmla="*/ 0 w 137320"/>
                <a:gd name="connsiteY1" fmla="*/ 0 h 250000"/>
                <a:gd name="connsiteX2" fmla="*/ 0 w 137320"/>
                <a:gd name="connsiteY2" fmla="*/ 16992 h 250000"/>
                <a:gd name="connsiteX3" fmla="*/ 120316 w 137320"/>
                <a:gd name="connsiteY3" fmla="*/ 16992 h 250000"/>
                <a:gd name="connsiteX4" fmla="*/ 120316 w 137320"/>
                <a:gd name="connsiteY4" fmla="*/ 168692 h 250000"/>
                <a:gd name="connsiteX5" fmla="*/ 35229 w 137320"/>
                <a:gd name="connsiteY5" fmla="*/ 168692 h 250000"/>
                <a:gd name="connsiteX6" fmla="*/ 86307 w 137320"/>
                <a:gd name="connsiteY6" fmla="*/ 118930 h 250000"/>
                <a:gd name="connsiteX7" fmla="*/ 74115 w 137320"/>
                <a:gd name="connsiteY7" fmla="*/ 105583 h 250000"/>
                <a:gd name="connsiteX8" fmla="*/ 1220 w 137320"/>
                <a:gd name="connsiteY8" fmla="*/ 177182 h 250000"/>
                <a:gd name="connsiteX9" fmla="*/ 74115 w 137320"/>
                <a:gd name="connsiteY9" fmla="*/ 250000 h 250000"/>
                <a:gd name="connsiteX10" fmla="*/ 86307 w 137320"/>
                <a:gd name="connsiteY10" fmla="*/ 236653 h 250000"/>
                <a:gd name="connsiteX11" fmla="*/ 36448 w 137320"/>
                <a:gd name="connsiteY11" fmla="*/ 186891 h 250000"/>
                <a:gd name="connsiteX12" fmla="*/ 137321 w 137320"/>
                <a:gd name="connsiteY12" fmla="*/ 186891 h 250000"/>
                <a:gd name="connsiteX13" fmla="*/ 137321 w 137320"/>
                <a:gd name="connsiteY13" fmla="*/ 0 h 25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320" h="250000">
                  <a:moveTo>
                    <a:pt x="137321" y="0"/>
                  </a:moveTo>
                  <a:lnTo>
                    <a:pt x="0" y="0"/>
                  </a:lnTo>
                  <a:lnTo>
                    <a:pt x="0" y="16992"/>
                  </a:lnTo>
                  <a:lnTo>
                    <a:pt x="120316" y="16992"/>
                  </a:lnTo>
                  <a:lnTo>
                    <a:pt x="120316" y="168692"/>
                  </a:lnTo>
                  <a:lnTo>
                    <a:pt x="35229" y="168692"/>
                  </a:lnTo>
                  <a:lnTo>
                    <a:pt x="86307" y="118930"/>
                  </a:lnTo>
                  <a:lnTo>
                    <a:pt x="74115" y="105583"/>
                  </a:lnTo>
                  <a:lnTo>
                    <a:pt x="1220" y="177182"/>
                  </a:lnTo>
                  <a:lnTo>
                    <a:pt x="74115" y="250000"/>
                  </a:lnTo>
                  <a:lnTo>
                    <a:pt x="86307" y="236653"/>
                  </a:lnTo>
                  <a:lnTo>
                    <a:pt x="36448" y="186891"/>
                  </a:lnTo>
                  <a:lnTo>
                    <a:pt x="137321" y="186891"/>
                  </a:lnTo>
                  <a:lnTo>
                    <a:pt x="137321" y="0"/>
                  </a:lnTo>
                  <a:close/>
                </a:path>
              </a:pathLst>
            </a:custGeom>
            <a:solidFill>
              <a:srgbClr val="2C5967"/>
            </a:solidFill>
            <a:ln w="6417"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id="{AE01138A-65C8-4DAD-9943-AFCA33077277}"/>
                </a:ext>
              </a:extLst>
            </p:cNvPr>
            <p:cNvSpPr/>
            <p:nvPr/>
          </p:nvSpPr>
          <p:spPr>
            <a:xfrm>
              <a:off x="9451477" y="3171423"/>
              <a:ext cx="142133" cy="141985"/>
            </a:xfrm>
            <a:custGeom>
              <a:avLst/>
              <a:gdLst>
                <a:gd name="connsiteX0" fmla="*/ 121471 w 142133"/>
                <a:gd name="connsiteY0" fmla="*/ 44899 h 141985"/>
                <a:gd name="connsiteX1" fmla="*/ 132444 w 142133"/>
                <a:gd name="connsiteY1" fmla="*/ 31552 h 141985"/>
                <a:gd name="connsiteX2" fmla="*/ 110562 w 142133"/>
                <a:gd name="connsiteY2" fmla="*/ 9709 h 141985"/>
                <a:gd name="connsiteX3" fmla="*/ 97215 w 142133"/>
                <a:gd name="connsiteY3" fmla="*/ 20630 h 141985"/>
                <a:gd name="connsiteX4" fmla="*/ 88681 w 142133"/>
                <a:gd name="connsiteY4" fmla="*/ 16992 h 141985"/>
                <a:gd name="connsiteX5" fmla="*/ 86243 w 142133"/>
                <a:gd name="connsiteY5" fmla="*/ 0 h 141985"/>
                <a:gd name="connsiteX6" fmla="*/ 55891 w 142133"/>
                <a:gd name="connsiteY6" fmla="*/ 0 h 141985"/>
                <a:gd name="connsiteX7" fmla="*/ 53453 w 142133"/>
                <a:gd name="connsiteY7" fmla="*/ 16992 h 141985"/>
                <a:gd name="connsiteX8" fmla="*/ 44982 w 142133"/>
                <a:gd name="connsiteY8" fmla="*/ 20630 h 141985"/>
                <a:gd name="connsiteX9" fmla="*/ 31571 w 142133"/>
                <a:gd name="connsiteY9" fmla="*/ 9709 h 141985"/>
                <a:gd name="connsiteX10" fmla="*/ 9754 w 142133"/>
                <a:gd name="connsiteY10" fmla="*/ 31552 h 141985"/>
                <a:gd name="connsiteX11" fmla="*/ 20663 w 142133"/>
                <a:gd name="connsiteY11" fmla="*/ 44899 h 141985"/>
                <a:gd name="connsiteX12" fmla="*/ 17005 w 142133"/>
                <a:gd name="connsiteY12" fmla="*/ 53394 h 141985"/>
                <a:gd name="connsiteX13" fmla="*/ 0 w 142133"/>
                <a:gd name="connsiteY13" fmla="*/ 55826 h 141985"/>
                <a:gd name="connsiteX14" fmla="*/ 0 w 142133"/>
                <a:gd name="connsiteY14" fmla="*/ 86165 h 141985"/>
                <a:gd name="connsiteX15" fmla="*/ 17005 w 142133"/>
                <a:gd name="connsiteY15" fmla="*/ 88591 h 141985"/>
                <a:gd name="connsiteX16" fmla="*/ 20663 w 142133"/>
                <a:gd name="connsiteY16" fmla="*/ 97087 h 141985"/>
                <a:gd name="connsiteX17" fmla="*/ 9754 w 142133"/>
                <a:gd name="connsiteY17" fmla="*/ 110434 h 141985"/>
                <a:gd name="connsiteX18" fmla="*/ 31571 w 142133"/>
                <a:gd name="connsiteY18" fmla="*/ 132277 h 141985"/>
                <a:gd name="connsiteX19" fmla="*/ 44982 w 142133"/>
                <a:gd name="connsiteY19" fmla="*/ 121355 h 141985"/>
                <a:gd name="connsiteX20" fmla="*/ 53453 w 142133"/>
                <a:gd name="connsiteY20" fmla="*/ 125000 h 141985"/>
                <a:gd name="connsiteX21" fmla="*/ 55891 w 142133"/>
                <a:gd name="connsiteY21" fmla="*/ 141985 h 141985"/>
                <a:gd name="connsiteX22" fmla="*/ 86243 w 142133"/>
                <a:gd name="connsiteY22" fmla="*/ 141985 h 141985"/>
                <a:gd name="connsiteX23" fmla="*/ 88681 w 142133"/>
                <a:gd name="connsiteY23" fmla="*/ 125000 h 141985"/>
                <a:gd name="connsiteX24" fmla="*/ 97215 w 142133"/>
                <a:gd name="connsiteY24" fmla="*/ 121355 h 141985"/>
                <a:gd name="connsiteX25" fmla="*/ 110562 w 142133"/>
                <a:gd name="connsiteY25" fmla="*/ 132277 h 141985"/>
                <a:gd name="connsiteX26" fmla="*/ 132444 w 142133"/>
                <a:gd name="connsiteY26" fmla="*/ 110434 h 141985"/>
                <a:gd name="connsiteX27" fmla="*/ 121471 w 142133"/>
                <a:gd name="connsiteY27" fmla="*/ 97087 h 141985"/>
                <a:gd name="connsiteX28" fmla="*/ 125128 w 142133"/>
                <a:gd name="connsiteY28" fmla="*/ 88591 h 141985"/>
                <a:gd name="connsiteX29" fmla="*/ 142133 w 142133"/>
                <a:gd name="connsiteY29" fmla="*/ 86165 h 141985"/>
                <a:gd name="connsiteX30" fmla="*/ 142133 w 142133"/>
                <a:gd name="connsiteY30" fmla="*/ 55826 h 141985"/>
                <a:gd name="connsiteX31" fmla="*/ 125128 w 142133"/>
                <a:gd name="connsiteY31" fmla="*/ 53394 h 141985"/>
                <a:gd name="connsiteX32" fmla="*/ 121471 w 142133"/>
                <a:gd name="connsiteY32" fmla="*/ 44899 h 141985"/>
                <a:gd name="connsiteX33" fmla="*/ 71676 w 142133"/>
                <a:gd name="connsiteY33" fmla="*/ 108008 h 141985"/>
                <a:gd name="connsiteX34" fmla="*/ 34010 w 142133"/>
                <a:gd name="connsiteY34" fmla="*/ 70386 h 141985"/>
                <a:gd name="connsiteX35" fmla="*/ 71676 w 142133"/>
                <a:gd name="connsiteY35" fmla="*/ 32764 h 141985"/>
                <a:gd name="connsiteX36" fmla="*/ 109343 w 142133"/>
                <a:gd name="connsiteY36" fmla="*/ 70386 h 141985"/>
                <a:gd name="connsiteX37" fmla="*/ 71676 w 142133"/>
                <a:gd name="connsiteY37" fmla="*/ 108008 h 14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2133" h="141985">
                  <a:moveTo>
                    <a:pt x="121471" y="44899"/>
                  </a:moveTo>
                  <a:lnTo>
                    <a:pt x="132444" y="31552"/>
                  </a:lnTo>
                  <a:lnTo>
                    <a:pt x="110562" y="9709"/>
                  </a:lnTo>
                  <a:lnTo>
                    <a:pt x="97215" y="20630"/>
                  </a:lnTo>
                  <a:cubicBezTo>
                    <a:pt x="94777" y="19417"/>
                    <a:pt x="91120" y="18204"/>
                    <a:pt x="88681" y="16992"/>
                  </a:cubicBezTo>
                  <a:lnTo>
                    <a:pt x="86243" y="0"/>
                  </a:lnTo>
                  <a:lnTo>
                    <a:pt x="55891" y="0"/>
                  </a:lnTo>
                  <a:lnTo>
                    <a:pt x="53453" y="16992"/>
                  </a:lnTo>
                  <a:cubicBezTo>
                    <a:pt x="49795" y="18204"/>
                    <a:pt x="47356" y="19417"/>
                    <a:pt x="44982" y="20630"/>
                  </a:cubicBezTo>
                  <a:lnTo>
                    <a:pt x="31571" y="9709"/>
                  </a:lnTo>
                  <a:lnTo>
                    <a:pt x="9754" y="31552"/>
                  </a:lnTo>
                  <a:lnTo>
                    <a:pt x="20663" y="44899"/>
                  </a:lnTo>
                  <a:cubicBezTo>
                    <a:pt x="19443" y="47330"/>
                    <a:pt x="18224" y="50969"/>
                    <a:pt x="17005" y="53394"/>
                  </a:cubicBezTo>
                  <a:lnTo>
                    <a:pt x="0" y="55826"/>
                  </a:lnTo>
                  <a:lnTo>
                    <a:pt x="0" y="86165"/>
                  </a:lnTo>
                  <a:lnTo>
                    <a:pt x="17005" y="88591"/>
                  </a:lnTo>
                  <a:cubicBezTo>
                    <a:pt x="18224" y="92229"/>
                    <a:pt x="19443" y="94661"/>
                    <a:pt x="20663" y="97087"/>
                  </a:cubicBezTo>
                  <a:lnTo>
                    <a:pt x="9754" y="110434"/>
                  </a:lnTo>
                  <a:lnTo>
                    <a:pt x="31571" y="132277"/>
                  </a:lnTo>
                  <a:lnTo>
                    <a:pt x="44982" y="121355"/>
                  </a:lnTo>
                  <a:cubicBezTo>
                    <a:pt x="47356" y="122568"/>
                    <a:pt x="51014" y="123787"/>
                    <a:pt x="53453" y="125000"/>
                  </a:cubicBezTo>
                  <a:lnTo>
                    <a:pt x="55891" y="141985"/>
                  </a:lnTo>
                  <a:lnTo>
                    <a:pt x="86243" y="141985"/>
                  </a:lnTo>
                  <a:lnTo>
                    <a:pt x="88681" y="125000"/>
                  </a:lnTo>
                  <a:cubicBezTo>
                    <a:pt x="92338" y="123787"/>
                    <a:pt x="94777" y="122568"/>
                    <a:pt x="97215" y="121355"/>
                  </a:cubicBezTo>
                  <a:lnTo>
                    <a:pt x="110562" y="132277"/>
                  </a:lnTo>
                  <a:lnTo>
                    <a:pt x="132444" y="110434"/>
                  </a:lnTo>
                  <a:lnTo>
                    <a:pt x="121471" y="97087"/>
                  </a:lnTo>
                  <a:cubicBezTo>
                    <a:pt x="122690" y="94661"/>
                    <a:pt x="123910" y="91016"/>
                    <a:pt x="125128" y="88591"/>
                  </a:cubicBezTo>
                  <a:lnTo>
                    <a:pt x="142133" y="86165"/>
                  </a:lnTo>
                  <a:lnTo>
                    <a:pt x="142133" y="55826"/>
                  </a:lnTo>
                  <a:lnTo>
                    <a:pt x="125128" y="53394"/>
                  </a:lnTo>
                  <a:cubicBezTo>
                    <a:pt x="123910" y="49756"/>
                    <a:pt x="122690" y="47330"/>
                    <a:pt x="121471" y="44899"/>
                  </a:cubicBezTo>
                  <a:close/>
                  <a:moveTo>
                    <a:pt x="71676" y="108008"/>
                  </a:moveTo>
                  <a:cubicBezTo>
                    <a:pt x="51014" y="108008"/>
                    <a:pt x="34010" y="91016"/>
                    <a:pt x="34010" y="70386"/>
                  </a:cubicBezTo>
                  <a:cubicBezTo>
                    <a:pt x="34010" y="49756"/>
                    <a:pt x="51014" y="32764"/>
                    <a:pt x="71676" y="32764"/>
                  </a:cubicBezTo>
                  <a:cubicBezTo>
                    <a:pt x="92338" y="32764"/>
                    <a:pt x="109343" y="49756"/>
                    <a:pt x="109343" y="70386"/>
                  </a:cubicBezTo>
                  <a:cubicBezTo>
                    <a:pt x="109343" y="91016"/>
                    <a:pt x="92338" y="108008"/>
                    <a:pt x="71676" y="108008"/>
                  </a:cubicBezTo>
                  <a:close/>
                </a:path>
              </a:pathLst>
            </a:custGeom>
            <a:solidFill>
              <a:srgbClr val="2C5967"/>
            </a:solidFill>
            <a:ln w="6417" cap="flat">
              <a:noFill/>
              <a:prstDash val="solid"/>
              <a:miter/>
            </a:ln>
          </p:spPr>
          <p:txBody>
            <a:bodyPr rtlCol="0" anchor="ctr"/>
            <a:lstStyle/>
            <a:p>
              <a:endParaRPr lang="en-US"/>
            </a:p>
          </p:txBody>
        </p:sp>
        <p:sp>
          <p:nvSpPr>
            <p:cNvPr id="904" name="TextBox 903">
              <a:extLst>
                <a:ext uri="{FF2B5EF4-FFF2-40B4-BE49-F238E27FC236}">
                  <a16:creationId xmlns:a16="http://schemas.microsoft.com/office/drawing/2014/main" id="{B43D684A-632A-4798-868D-104B2F8B71D6}"/>
                </a:ext>
              </a:extLst>
            </p:cNvPr>
            <p:cNvSpPr txBox="1"/>
            <p:nvPr/>
          </p:nvSpPr>
          <p:spPr>
            <a:xfrm>
              <a:off x="9164259" y="3458602"/>
              <a:ext cx="734728"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OCI Process</a:t>
              </a:r>
            </a:p>
          </p:txBody>
        </p:sp>
        <p:sp>
          <p:nvSpPr>
            <p:cNvPr id="905" name="TextBox 904">
              <a:extLst>
                <a:ext uri="{FF2B5EF4-FFF2-40B4-BE49-F238E27FC236}">
                  <a16:creationId xmlns:a16="http://schemas.microsoft.com/office/drawing/2014/main" id="{BF2CCAD8-272E-4E06-9947-91B5BD54D5D7}"/>
                </a:ext>
              </a:extLst>
            </p:cNvPr>
            <p:cNvSpPr txBox="1"/>
            <p:nvPr/>
          </p:nvSpPr>
          <p:spPr>
            <a:xfrm>
              <a:off x="9163874" y="3561271"/>
              <a:ext cx="72831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Automation</a:t>
              </a:r>
            </a:p>
          </p:txBody>
        </p:sp>
      </p:grpSp>
    </p:spTree>
    <p:extLst>
      <p:ext uri="{BB962C8B-B14F-4D97-AF65-F5344CB8AC3E}">
        <p14:creationId xmlns:p14="http://schemas.microsoft.com/office/powerpoint/2010/main" val="1901799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Identity &amp; Security</a:t>
            </a:r>
            <a:endParaRPr lang="en-US" dirty="0"/>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352DC4C0-D906-4E8A-B6A5-F486CB7C4DF4}"/>
              </a:ext>
            </a:extLst>
          </p:cNvPr>
          <p:cNvSpPr>
            <a:spLocks noGrp="1"/>
          </p:cNvSpPr>
          <p:nvPr>
            <p:ph type="sldNum" sz="quarter" idx="12"/>
          </p:nvPr>
        </p:nvSpPr>
        <p:spPr/>
        <p:txBody>
          <a:bodyPr/>
          <a:lstStyle/>
          <a:p>
            <a:fld id="{345D60D9-5372-5F40-9443-0F9AE5BDC3C8}" type="slidenum">
              <a:rPr lang="en-US" smtClean="0"/>
              <a:pPr/>
              <a:t>39</a:t>
            </a:fld>
            <a:endParaRPr lang="en-US" dirty="0"/>
          </a:p>
        </p:txBody>
      </p:sp>
      <p:grpSp>
        <p:nvGrpSpPr>
          <p:cNvPr id="11" name="Graphic 3">
            <a:extLst>
              <a:ext uri="{FF2B5EF4-FFF2-40B4-BE49-F238E27FC236}">
                <a16:creationId xmlns:a16="http://schemas.microsoft.com/office/drawing/2014/main" id="{A66EF537-3C74-43B3-8581-29E516287DC3}"/>
              </a:ext>
            </a:extLst>
          </p:cNvPr>
          <p:cNvGrpSpPr/>
          <p:nvPr/>
        </p:nvGrpSpPr>
        <p:grpSpPr>
          <a:xfrm>
            <a:off x="1081237" y="1318643"/>
            <a:ext cx="513347" cy="604870"/>
            <a:chOff x="1081237" y="1770586"/>
            <a:chExt cx="513347" cy="604870"/>
          </a:xfrm>
        </p:grpSpPr>
        <p:grpSp>
          <p:nvGrpSpPr>
            <p:cNvPr id="12" name="Graphic 3">
              <a:extLst>
                <a:ext uri="{FF2B5EF4-FFF2-40B4-BE49-F238E27FC236}">
                  <a16:creationId xmlns:a16="http://schemas.microsoft.com/office/drawing/2014/main" id="{7F6AC7CF-3790-4DB0-AC13-BCE914C0E506}"/>
                </a:ext>
              </a:extLst>
            </p:cNvPr>
            <p:cNvGrpSpPr/>
            <p:nvPr/>
          </p:nvGrpSpPr>
          <p:grpSpPr>
            <a:xfrm>
              <a:off x="1081237" y="1770586"/>
              <a:ext cx="513347" cy="464303"/>
              <a:chOff x="1081237" y="1770586"/>
              <a:chExt cx="513347" cy="464303"/>
            </a:xfrm>
          </p:grpSpPr>
          <p:sp>
            <p:nvSpPr>
              <p:cNvPr id="13" name="Freeform: Shape 12">
                <a:extLst>
                  <a:ext uri="{FF2B5EF4-FFF2-40B4-BE49-F238E27FC236}">
                    <a16:creationId xmlns:a16="http://schemas.microsoft.com/office/drawing/2014/main" id="{6C8B2491-8614-40C5-A5DD-DED4A0C0CB09}"/>
                  </a:ext>
                </a:extLst>
              </p:cNvPr>
              <p:cNvSpPr/>
              <p:nvPr/>
            </p:nvSpPr>
            <p:spPr>
              <a:xfrm>
                <a:off x="1087840" y="1776254"/>
                <a:ext cx="499822" cy="452173"/>
              </a:xfrm>
              <a:custGeom>
                <a:avLst/>
                <a:gdLst>
                  <a:gd name="connsiteX0" fmla="*/ 243057 w 499822"/>
                  <a:gd name="connsiteY0" fmla="*/ 448028 h 452173"/>
                  <a:gd name="connsiteX1" fmla="*/ 118789 w 499822"/>
                  <a:gd name="connsiteY1" fmla="*/ 286016 h 452173"/>
                  <a:gd name="connsiteX2" fmla="*/ 118789 w 499822"/>
                  <a:gd name="connsiteY2" fmla="*/ 256375 h 452173"/>
                  <a:gd name="connsiteX3" fmla="*/ 0 w 499822"/>
                  <a:gd name="connsiteY3" fmla="*/ 256375 h 452173"/>
                  <a:gd name="connsiteX4" fmla="*/ 1341 w 499822"/>
                  <a:gd name="connsiteY4" fmla="*/ 238320 h 452173"/>
                  <a:gd name="connsiteX5" fmla="*/ 21246 w 499822"/>
                  <a:gd name="connsiteY5" fmla="*/ 181028 h 452173"/>
                  <a:gd name="connsiteX6" fmla="*/ 66517 w 499822"/>
                  <a:gd name="connsiteY6" fmla="*/ 140725 h 452173"/>
                  <a:gd name="connsiteX7" fmla="*/ 76271 w 499822"/>
                  <a:gd name="connsiteY7" fmla="*/ 131941 h 452173"/>
                  <a:gd name="connsiteX8" fmla="*/ 81141 w 499822"/>
                  <a:gd name="connsiteY8" fmla="*/ 119742 h 452173"/>
                  <a:gd name="connsiteX9" fmla="*/ 99775 w 499822"/>
                  <a:gd name="connsiteY9" fmla="*/ 79699 h 452173"/>
                  <a:gd name="connsiteX10" fmla="*/ 134747 w 499822"/>
                  <a:gd name="connsiteY10" fmla="*/ 52768 h 452173"/>
                  <a:gd name="connsiteX11" fmla="*/ 172029 w 499822"/>
                  <a:gd name="connsiteY11" fmla="*/ 44960 h 452173"/>
                  <a:gd name="connsiteX12" fmla="*/ 180557 w 499822"/>
                  <a:gd name="connsiteY12" fmla="*/ 44960 h 452173"/>
                  <a:gd name="connsiteX13" fmla="*/ 183483 w 499822"/>
                  <a:gd name="connsiteY13" fmla="*/ 44960 h 452173"/>
                  <a:gd name="connsiteX14" fmla="*/ 194642 w 499822"/>
                  <a:gd name="connsiteY14" fmla="*/ 42733 h 452173"/>
                  <a:gd name="connsiteX15" fmla="*/ 203946 w 499822"/>
                  <a:gd name="connsiteY15" fmla="*/ 36177 h 452173"/>
                  <a:gd name="connsiteX16" fmla="*/ 249371 w 499822"/>
                  <a:gd name="connsiteY16" fmla="*/ 6419 h 452173"/>
                  <a:gd name="connsiteX17" fmla="*/ 303395 w 499822"/>
                  <a:gd name="connsiteY17" fmla="*/ 1199 h 452173"/>
                  <a:gd name="connsiteX18" fmla="*/ 353658 w 499822"/>
                  <a:gd name="connsiteY18" fmla="*/ 21711 h 452173"/>
                  <a:gd name="connsiteX19" fmla="*/ 388649 w 499822"/>
                  <a:gd name="connsiteY19" fmla="*/ 63259 h 452173"/>
                  <a:gd name="connsiteX20" fmla="*/ 396991 w 499822"/>
                  <a:gd name="connsiteY20" fmla="*/ 73858 h 452173"/>
                  <a:gd name="connsiteX21" fmla="*/ 409119 w 499822"/>
                  <a:gd name="connsiteY21" fmla="*/ 79729 h 452173"/>
                  <a:gd name="connsiteX22" fmla="*/ 445669 w 499822"/>
                  <a:gd name="connsiteY22" fmla="*/ 94856 h 452173"/>
                  <a:gd name="connsiteX23" fmla="*/ 495996 w 499822"/>
                  <a:gd name="connsiteY23" fmla="*/ 163576 h 452173"/>
                  <a:gd name="connsiteX24" fmla="*/ 485999 w 499822"/>
                  <a:gd name="connsiteY24" fmla="*/ 248201 h 452173"/>
                  <a:gd name="connsiteX25" fmla="*/ 481366 w 499822"/>
                  <a:gd name="connsiteY25" fmla="*/ 256862 h 452173"/>
                  <a:gd name="connsiteX26" fmla="*/ 382193 w 499822"/>
                  <a:gd name="connsiteY26" fmla="*/ 256862 h 452173"/>
                  <a:gd name="connsiteX27" fmla="*/ 382193 w 499822"/>
                  <a:gd name="connsiteY27" fmla="*/ 286138 h 452173"/>
                  <a:gd name="connsiteX28" fmla="*/ 257925 w 499822"/>
                  <a:gd name="connsiteY28" fmla="*/ 448516 h 452173"/>
                  <a:gd name="connsiteX29" fmla="*/ 250488 w 499822"/>
                  <a:gd name="connsiteY29" fmla="*/ 452174 h 452173"/>
                  <a:gd name="connsiteX30" fmla="*/ 243057 w 499822"/>
                  <a:gd name="connsiteY30" fmla="*/ 448028 h 45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99822" h="452173">
                    <a:moveTo>
                      <a:pt x="243057" y="448028"/>
                    </a:moveTo>
                    <a:cubicBezTo>
                      <a:pt x="167762" y="410208"/>
                      <a:pt x="122562" y="351166"/>
                      <a:pt x="118789" y="286016"/>
                    </a:cubicBezTo>
                    <a:lnTo>
                      <a:pt x="118789" y="256375"/>
                    </a:lnTo>
                    <a:lnTo>
                      <a:pt x="0" y="256375"/>
                    </a:lnTo>
                    <a:lnTo>
                      <a:pt x="1341" y="238320"/>
                    </a:lnTo>
                    <a:cubicBezTo>
                      <a:pt x="2984" y="217834"/>
                      <a:pt x="9837" y="198112"/>
                      <a:pt x="21246" y="181028"/>
                    </a:cubicBezTo>
                    <a:cubicBezTo>
                      <a:pt x="32655" y="163945"/>
                      <a:pt x="48242" y="150071"/>
                      <a:pt x="66517" y="140725"/>
                    </a:cubicBezTo>
                    <a:cubicBezTo>
                      <a:pt x="70399" y="138585"/>
                      <a:pt x="73736" y="135580"/>
                      <a:pt x="76271" y="131941"/>
                    </a:cubicBezTo>
                    <a:cubicBezTo>
                      <a:pt x="78812" y="128302"/>
                      <a:pt x="80474" y="124129"/>
                      <a:pt x="81141" y="119742"/>
                    </a:cubicBezTo>
                    <a:cubicBezTo>
                      <a:pt x="84054" y="105091"/>
                      <a:pt x="90445" y="91356"/>
                      <a:pt x="99775" y="79699"/>
                    </a:cubicBezTo>
                    <a:cubicBezTo>
                      <a:pt x="109106" y="68042"/>
                      <a:pt x="121099" y="58805"/>
                      <a:pt x="134747" y="52768"/>
                    </a:cubicBezTo>
                    <a:cubicBezTo>
                      <a:pt x="146522" y="47673"/>
                      <a:pt x="159202" y="45017"/>
                      <a:pt x="172029" y="44960"/>
                    </a:cubicBezTo>
                    <a:cubicBezTo>
                      <a:pt x="174865" y="44779"/>
                      <a:pt x="177714" y="44779"/>
                      <a:pt x="180557" y="44960"/>
                    </a:cubicBezTo>
                    <a:lnTo>
                      <a:pt x="183483" y="44960"/>
                    </a:lnTo>
                    <a:cubicBezTo>
                      <a:pt x="187314" y="45005"/>
                      <a:pt x="191119" y="44245"/>
                      <a:pt x="194642" y="42733"/>
                    </a:cubicBezTo>
                    <a:cubicBezTo>
                      <a:pt x="198165" y="41221"/>
                      <a:pt x="201335" y="38987"/>
                      <a:pt x="203946" y="36177"/>
                    </a:cubicBezTo>
                    <a:cubicBezTo>
                      <a:pt x="216459" y="22723"/>
                      <a:pt x="232046" y="12512"/>
                      <a:pt x="249371" y="6419"/>
                    </a:cubicBezTo>
                    <a:cubicBezTo>
                      <a:pt x="266690" y="326"/>
                      <a:pt x="285229" y="-1465"/>
                      <a:pt x="303395" y="1199"/>
                    </a:cubicBezTo>
                    <a:cubicBezTo>
                      <a:pt x="321561" y="3862"/>
                      <a:pt x="338809" y="10901"/>
                      <a:pt x="353658" y="21711"/>
                    </a:cubicBezTo>
                    <a:cubicBezTo>
                      <a:pt x="368513" y="32521"/>
                      <a:pt x="380519" y="46779"/>
                      <a:pt x="388649" y="63259"/>
                    </a:cubicBezTo>
                    <a:cubicBezTo>
                      <a:pt x="390593" y="67380"/>
                      <a:pt x="393442" y="71004"/>
                      <a:pt x="396991" y="73858"/>
                    </a:cubicBezTo>
                    <a:cubicBezTo>
                      <a:pt x="400533" y="76711"/>
                      <a:pt x="404685" y="78719"/>
                      <a:pt x="409119" y="79729"/>
                    </a:cubicBezTo>
                    <a:cubicBezTo>
                      <a:pt x="422093" y="82589"/>
                      <a:pt x="434465" y="87709"/>
                      <a:pt x="445669" y="94856"/>
                    </a:cubicBezTo>
                    <a:cubicBezTo>
                      <a:pt x="470528" y="110559"/>
                      <a:pt x="488508" y="135117"/>
                      <a:pt x="495996" y="163576"/>
                    </a:cubicBezTo>
                    <a:cubicBezTo>
                      <a:pt x="503478" y="192034"/>
                      <a:pt x="499904" y="222276"/>
                      <a:pt x="485999" y="248201"/>
                    </a:cubicBezTo>
                    <a:lnTo>
                      <a:pt x="481366" y="256862"/>
                    </a:lnTo>
                    <a:lnTo>
                      <a:pt x="382193" y="256862"/>
                    </a:lnTo>
                    <a:lnTo>
                      <a:pt x="382193" y="286138"/>
                    </a:lnTo>
                    <a:cubicBezTo>
                      <a:pt x="378536" y="351654"/>
                      <a:pt x="333458" y="410695"/>
                      <a:pt x="257925" y="448516"/>
                    </a:cubicBezTo>
                    <a:lnTo>
                      <a:pt x="250488" y="452174"/>
                    </a:lnTo>
                    <a:lnTo>
                      <a:pt x="243057" y="448028"/>
                    </a:lnTo>
                    <a:close/>
                  </a:path>
                </a:pathLst>
              </a:custGeom>
              <a:solidFill>
                <a:srgbClr val="FFFFFF"/>
              </a:solidFill>
              <a:ln w="6417"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3B9D72F-AB31-4B38-8BEA-077D7B83EB3E}"/>
                  </a:ext>
                </a:extLst>
              </p:cNvPr>
              <p:cNvSpPr/>
              <p:nvPr/>
            </p:nvSpPr>
            <p:spPr>
              <a:xfrm>
                <a:off x="1081237" y="1770586"/>
                <a:ext cx="513347" cy="464303"/>
              </a:xfrm>
              <a:custGeom>
                <a:avLst/>
                <a:gdLst>
                  <a:gd name="connsiteX0" fmla="*/ 293744 w 513347"/>
                  <a:gd name="connsiteY0" fmla="*/ 12199 h 464303"/>
                  <a:gd name="connsiteX1" fmla="*/ 350321 w 513347"/>
                  <a:gd name="connsiteY1" fmla="*/ 28178 h 464303"/>
                  <a:gd name="connsiteX2" fmla="*/ 389868 w 513347"/>
                  <a:gd name="connsiteY2" fmla="*/ 71732 h 464303"/>
                  <a:gd name="connsiteX3" fmla="*/ 399898 w 513347"/>
                  <a:gd name="connsiteY3" fmla="*/ 84014 h 464303"/>
                  <a:gd name="connsiteX4" fmla="*/ 414239 w 513347"/>
                  <a:gd name="connsiteY4" fmla="*/ 90763 h 464303"/>
                  <a:gd name="connsiteX5" fmla="*/ 449083 w 513347"/>
                  <a:gd name="connsiteY5" fmla="*/ 105158 h 464303"/>
                  <a:gd name="connsiteX6" fmla="*/ 496920 w 513347"/>
                  <a:gd name="connsiteY6" fmla="*/ 170226 h 464303"/>
                  <a:gd name="connsiteX7" fmla="*/ 487340 w 513347"/>
                  <a:gd name="connsiteY7" fmla="*/ 250452 h 464303"/>
                  <a:gd name="connsiteX8" fmla="*/ 484414 w 513347"/>
                  <a:gd name="connsiteY8" fmla="*/ 255942 h 464303"/>
                  <a:gd name="connsiteX9" fmla="*/ 382681 w 513347"/>
                  <a:gd name="connsiteY9" fmla="*/ 255942 h 464303"/>
                  <a:gd name="connsiteX10" fmla="*/ 382681 w 513347"/>
                  <a:gd name="connsiteY10" fmla="*/ 291318 h 464303"/>
                  <a:gd name="connsiteX11" fmla="*/ 261698 w 513347"/>
                  <a:gd name="connsiteY11" fmla="*/ 448204 h 464303"/>
                  <a:gd name="connsiteX12" fmla="*/ 257072 w 513347"/>
                  <a:gd name="connsiteY12" fmla="*/ 450520 h 464303"/>
                  <a:gd name="connsiteX13" fmla="*/ 252317 w 513347"/>
                  <a:gd name="connsiteY13" fmla="*/ 448204 h 464303"/>
                  <a:gd name="connsiteX14" fmla="*/ 131462 w 513347"/>
                  <a:gd name="connsiteY14" fmla="*/ 291318 h 464303"/>
                  <a:gd name="connsiteX15" fmla="*/ 131462 w 513347"/>
                  <a:gd name="connsiteY15" fmla="*/ 256185 h 464303"/>
                  <a:gd name="connsiteX16" fmla="*/ 13161 w 513347"/>
                  <a:gd name="connsiteY16" fmla="*/ 256185 h 464303"/>
                  <a:gd name="connsiteX17" fmla="*/ 14008 w 513347"/>
                  <a:gd name="connsiteY17" fmla="*/ 244962 h 464303"/>
                  <a:gd name="connsiteX18" fmla="*/ 32322 w 513347"/>
                  <a:gd name="connsiteY18" fmla="*/ 190250 h 464303"/>
                  <a:gd name="connsiteX19" fmla="*/ 74929 w 513347"/>
                  <a:gd name="connsiteY19" fmla="*/ 151393 h 464303"/>
                  <a:gd name="connsiteX20" fmla="*/ 86955 w 513347"/>
                  <a:gd name="connsiteY20" fmla="*/ 141298 h 464303"/>
                  <a:gd name="connsiteX21" fmla="*/ 93448 w 513347"/>
                  <a:gd name="connsiteY21" fmla="*/ 126995 h 464303"/>
                  <a:gd name="connsiteX22" fmla="*/ 110748 w 513347"/>
                  <a:gd name="connsiteY22" fmla="*/ 89564 h 464303"/>
                  <a:gd name="connsiteX23" fmla="*/ 143397 w 513347"/>
                  <a:gd name="connsiteY23" fmla="*/ 64412 h 464303"/>
                  <a:gd name="connsiteX24" fmla="*/ 178247 w 513347"/>
                  <a:gd name="connsiteY24" fmla="*/ 57093 h 464303"/>
                  <a:gd name="connsiteX25" fmla="*/ 186287 w 513347"/>
                  <a:gd name="connsiteY25" fmla="*/ 57093 h 464303"/>
                  <a:gd name="connsiteX26" fmla="*/ 189817 w 513347"/>
                  <a:gd name="connsiteY26" fmla="*/ 57093 h 464303"/>
                  <a:gd name="connsiteX27" fmla="*/ 203093 w 513347"/>
                  <a:gd name="connsiteY27" fmla="*/ 54203 h 464303"/>
                  <a:gd name="connsiteX28" fmla="*/ 214188 w 513347"/>
                  <a:gd name="connsiteY28" fmla="*/ 46357 h 464303"/>
                  <a:gd name="connsiteX29" fmla="*/ 250392 w 513347"/>
                  <a:gd name="connsiteY29" fmla="*/ 20933 h 464303"/>
                  <a:gd name="connsiteX30" fmla="*/ 293744 w 513347"/>
                  <a:gd name="connsiteY30" fmla="*/ 12199 h 464303"/>
                  <a:gd name="connsiteX31" fmla="*/ 293744 w 513347"/>
                  <a:gd name="connsiteY31" fmla="*/ 0 h 464303"/>
                  <a:gd name="connsiteX32" fmla="*/ 245958 w 513347"/>
                  <a:gd name="connsiteY32" fmla="*/ 10012 h 464303"/>
                  <a:gd name="connsiteX33" fmla="*/ 206148 w 513347"/>
                  <a:gd name="connsiteY33" fmla="*/ 38306 h 464303"/>
                  <a:gd name="connsiteX34" fmla="*/ 198877 w 513347"/>
                  <a:gd name="connsiteY34" fmla="*/ 43390 h 464303"/>
                  <a:gd name="connsiteX35" fmla="*/ 190182 w 513347"/>
                  <a:gd name="connsiteY35" fmla="*/ 45137 h 464303"/>
                  <a:gd name="connsiteX36" fmla="*/ 187750 w 513347"/>
                  <a:gd name="connsiteY36" fmla="*/ 45137 h 464303"/>
                  <a:gd name="connsiteX37" fmla="*/ 178613 w 513347"/>
                  <a:gd name="connsiteY37" fmla="*/ 45137 h 464303"/>
                  <a:gd name="connsiteX38" fmla="*/ 115939 w 513347"/>
                  <a:gd name="connsiteY38" fmla="*/ 67696 h 464303"/>
                  <a:gd name="connsiteX39" fmla="*/ 81751 w 513347"/>
                  <a:gd name="connsiteY39" fmla="*/ 124921 h 464303"/>
                  <a:gd name="connsiteX40" fmla="*/ 77490 w 513347"/>
                  <a:gd name="connsiteY40" fmla="*/ 134364 h 464303"/>
                  <a:gd name="connsiteX41" fmla="*/ 69565 w 513347"/>
                  <a:gd name="connsiteY41" fmla="*/ 141024 h 464303"/>
                  <a:gd name="connsiteX42" fmla="*/ 22382 w 513347"/>
                  <a:gd name="connsiteY42" fmla="*/ 183721 h 464303"/>
                  <a:gd name="connsiteX43" fmla="*/ 1829 w 513347"/>
                  <a:gd name="connsiteY43" fmla="*/ 243986 h 464303"/>
                  <a:gd name="connsiteX44" fmla="*/ 975 w 513347"/>
                  <a:gd name="connsiteY44" fmla="*/ 255209 h 464303"/>
                  <a:gd name="connsiteX45" fmla="*/ 0 w 513347"/>
                  <a:gd name="connsiteY45" fmla="*/ 268385 h 464303"/>
                  <a:gd name="connsiteX46" fmla="*/ 119276 w 513347"/>
                  <a:gd name="connsiteY46" fmla="*/ 268385 h 464303"/>
                  <a:gd name="connsiteX47" fmla="*/ 119276 w 513347"/>
                  <a:gd name="connsiteY47" fmla="*/ 290952 h 464303"/>
                  <a:gd name="connsiteX48" fmla="*/ 119276 w 513347"/>
                  <a:gd name="connsiteY48" fmla="*/ 291806 h 464303"/>
                  <a:gd name="connsiteX49" fmla="*/ 246959 w 513347"/>
                  <a:gd name="connsiteY49" fmla="*/ 459305 h 464303"/>
                  <a:gd name="connsiteX50" fmla="*/ 251592 w 513347"/>
                  <a:gd name="connsiteY50" fmla="*/ 461621 h 464303"/>
                  <a:gd name="connsiteX51" fmla="*/ 257072 w 513347"/>
                  <a:gd name="connsiteY51" fmla="*/ 464303 h 464303"/>
                  <a:gd name="connsiteX52" fmla="*/ 262552 w 513347"/>
                  <a:gd name="connsiteY52" fmla="*/ 461621 h 464303"/>
                  <a:gd name="connsiteX53" fmla="*/ 267184 w 513347"/>
                  <a:gd name="connsiteY53" fmla="*/ 459305 h 464303"/>
                  <a:gd name="connsiteX54" fmla="*/ 394867 w 513347"/>
                  <a:gd name="connsiteY54" fmla="*/ 292172 h 464303"/>
                  <a:gd name="connsiteX55" fmla="*/ 394867 w 513347"/>
                  <a:gd name="connsiteY55" fmla="*/ 268385 h 464303"/>
                  <a:gd name="connsiteX56" fmla="*/ 492332 w 513347"/>
                  <a:gd name="connsiteY56" fmla="*/ 268385 h 464303"/>
                  <a:gd name="connsiteX57" fmla="*/ 495746 w 513347"/>
                  <a:gd name="connsiteY57" fmla="*/ 262041 h 464303"/>
                  <a:gd name="connsiteX58" fmla="*/ 498672 w 513347"/>
                  <a:gd name="connsiteY58" fmla="*/ 256552 h 464303"/>
                  <a:gd name="connsiteX59" fmla="*/ 509247 w 513347"/>
                  <a:gd name="connsiteY59" fmla="*/ 167119 h 464303"/>
                  <a:gd name="connsiteX60" fmla="*/ 455660 w 513347"/>
                  <a:gd name="connsiteY60" fmla="*/ 94788 h 464303"/>
                  <a:gd name="connsiteX61" fmla="*/ 416922 w 513347"/>
                  <a:gd name="connsiteY61" fmla="*/ 78930 h 464303"/>
                  <a:gd name="connsiteX62" fmla="*/ 407489 w 513347"/>
                  <a:gd name="connsiteY62" fmla="*/ 74597 h 464303"/>
                  <a:gd name="connsiteX63" fmla="*/ 400713 w 513347"/>
                  <a:gd name="connsiteY63" fmla="*/ 66730 h 464303"/>
                  <a:gd name="connsiteX64" fmla="*/ 356770 w 513347"/>
                  <a:gd name="connsiteY64" fmla="*/ 18026 h 464303"/>
                  <a:gd name="connsiteX65" fmla="*/ 293744 w 513347"/>
                  <a:gd name="connsiteY65" fmla="*/ 0 h 46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13347" h="464303">
                    <a:moveTo>
                      <a:pt x="293744" y="12199"/>
                    </a:moveTo>
                    <a:cubicBezTo>
                      <a:pt x="313726" y="12117"/>
                      <a:pt x="333329" y="17653"/>
                      <a:pt x="350321" y="28178"/>
                    </a:cubicBezTo>
                    <a:cubicBezTo>
                      <a:pt x="367319" y="38703"/>
                      <a:pt x="381019" y="53793"/>
                      <a:pt x="389868" y="71732"/>
                    </a:cubicBezTo>
                    <a:cubicBezTo>
                      <a:pt x="392255" y="76524"/>
                      <a:pt x="395682" y="80721"/>
                      <a:pt x="399898" y="84014"/>
                    </a:cubicBezTo>
                    <a:cubicBezTo>
                      <a:pt x="404114" y="87307"/>
                      <a:pt x="409016" y="89613"/>
                      <a:pt x="414239" y="90763"/>
                    </a:cubicBezTo>
                    <a:cubicBezTo>
                      <a:pt x="426585" y="93548"/>
                      <a:pt x="438367" y="98416"/>
                      <a:pt x="449083" y="105158"/>
                    </a:cubicBezTo>
                    <a:cubicBezTo>
                      <a:pt x="472710" y="119971"/>
                      <a:pt x="489817" y="143237"/>
                      <a:pt x="496920" y="170226"/>
                    </a:cubicBezTo>
                    <a:cubicBezTo>
                      <a:pt x="504030" y="197215"/>
                      <a:pt x="500604" y="225902"/>
                      <a:pt x="487340" y="250452"/>
                    </a:cubicBezTo>
                    <a:lnTo>
                      <a:pt x="484414" y="255942"/>
                    </a:lnTo>
                    <a:lnTo>
                      <a:pt x="382681" y="255942"/>
                    </a:lnTo>
                    <a:lnTo>
                      <a:pt x="382681" y="291318"/>
                    </a:lnTo>
                    <a:cubicBezTo>
                      <a:pt x="379152" y="354267"/>
                      <a:pt x="335043" y="411480"/>
                      <a:pt x="261698" y="448204"/>
                    </a:cubicBezTo>
                    <a:lnTo>
                      <a:pt x="257072" y="450520"/>
                    </a:lnTo>
                    <a:lnTo>
                      <a:pt x="252317" y="448204"/>
                    </a:lnTo>
                    <a:cubicBezTo>
                      <a:pt x="179216" y="411602"/>
                      <a:pt x="134991" y="354267"/>
                      <a:pt x="131462" y="291318"/>
                    </a:cubicBezTo>
                    <a:lnTo>
                      <a:pt x="131462" y="256185"/>
                    </a:lnTo>
                    <a:lnTo>
                      <a:pt x="13161" y="256185"/>
                    </a:lnTo>
                    <a:lnTo>
                      <a:pt x="14008" y="244962"/>
                    </a:lnTo>
                    <a:cubicBezTo>
                      <a:pt x="15356" y="225460"/>
                      <a:pt x="21663" y="206626"/>
                      <a:pt x="32322" y="190250"/>
                    </a:cubicBezTo>
                    <a:cubicBezTo>
                      <a:pt x="42986" y="173873"/>
                      <a:pt x="57649" y="160497"/>
                      <a:pt x="74929" y="151393"/>
                    </a:cubicBezTo>
                    <a:cubicBezTo>
                      <a:pt x="79639" y="148970"/>
                      <a:pt x="83746" y="145521"/>
                      <a:pt x="86955" y="141298"/>
                    </a:cubicBezTo>
                    <a:cubicBezTo>
                      <a:pt x="90157" y="137076"/>
                      <a:pt x="92377" y="132188"/>
                      <a:pt x="93448" y="126995"/>
                    </a:cubicBezTo>
                    <a:cubicBezTo>
                      <a:pt x="96118" y="113303"/>
                      <a:pt x="102054" y="100461"/>
                      <a:pt x="110748" y="89564"/>
                    </a:cubicBezTo>
                    <a:cubicBezTo>
                      <a:pt x="119450" y="78666"/>
                      <a:pt x="130653" y="70037"/>
                      <a:pt x="143397" y="64412"/>
                    </a:cubicBezTo>
                    <a:cubicBezTo>
                      <a:pt x="154396" y="59620"/>
                      <a:pt x="166254" y="57129"/>
                      <a:pt x="178247" y="57093"/>
                    </a:cubicBezTo>
                    <a:lnTo>
                      <a:pt x="186287" y="57093"/>
                    </a:lnTo>
                    <a:lnTo>
                      <a:pt x="189817" y="57093"/>
                    </a:lnTo>
                    <a:cubicBezTo>
                      <a:pt x="194392" y="57030"/>
                      <a:pt x="198903" y="56047"/>
                      <a:pt x="203093" y="54203"/>
                    </a:cubicBezTo>
                    <a:cubicBezTo>
                      <a:pt x="207277" y="52359"/>
                      <a:pt x="211050" y="49691"/>
                      <a:pt x="214188" y="46357"/>
                    </a:cubicBezTo>
                    <a:cubicBezTo>
                      <a:pt x="224371" y="35469"/>
                      <a:pt x="236698" y="26812"/>
                      <a:pt x="250392" y="20933"/>
                    </a:cubicBezTo>
                    <a:cubicBezTo>
                      <a:pt x="264085" y="15054"/>
                      <a:pt x="278844" y="12080"/>
                      <a:pt x="293744" y="12199"/>
                    </a:cubicBezTo>
                    <a:close/>
                    <a:moveTo>
                      <a:pt x="293744" y="0"/>
                    </a:moveTo>
                    <a:cubicBezTo>
                      <a:pt x="277297" y="13"/>
                      <a:pt x="261031" y="3421"/>
                      <a:pt x="245958" y="10012"/>
                    </a:cubicBezTo>
                    <a:cubicBezTo>
                      <a:pt x="230884" y="16604"/>
                      <a:pt x="217332" y="26235"/>
                      <a:pt x="206148" y="38306"/>
                    </a:cubicBezTo>
                    <a:cubicBezTo>
                      <a:pt x="204101" y="40484"/>
                      <a:pt x="201624" y="42214"/>
                      <a:pt x="198877" y="43390"/>
                    </a:cubicBezTo>
                    <a:cubicBezTo>
                      <a:pt x="196131" y="44566"/>
                      <a:pt x="193173" y="45160"/>
                      <a:pt x="190182" y="45137"/>
                    </a:cubicBezTo>
                    <a:lnTo>
                      <a:pt x="187750" y="45137"/>
                    </a:lnTo>
                    <a:cubicBezTo>
                      <a:pt x="184702" y="44955"/>
                      <a:pt x="181654" y="44955"/>
                      <a:pt x="178613" y="45137"/>
                    </a:cubicBezTo>
                    <a:cubicBezTo>
                      <a:pt x="155743" y="45179"/>
                      <a:pt x="133599" y="53151"/>
                      <a:pt x="115939" y="67696"/>
                    </a:cubicBezTo>
                    <a:cubicBezTo>
                      <a:pt x="98280" y="82241"/>
                      <a:pt x="86197" y="102463"/>
                      <a:pt x="81751" y="124921"/>
                    </a:cubicBezTo>
                    <a:cubicBezTo>
                      <a:pt x="81058" y="128348"/>
                      <a:pt x="79601" y="131576"/>
                      <a:pt x="77490" y="134364"/>
                    </a:cubicBezTo>
                    <a:cubicBezTo>
                      <a:pt x="75385" y="137151"/>
                      <a:pt x="72677" y="139428"/>
                      <a:pt x="69565" y="141024"/>
                    </a:cubicBezTo>
                    <a:cubicBezTo>
                      <a:pt x="50475" y="151013"/>
                      <a:pt x="34234" y="165707"/>
                      <a:pt x="22382" y="183721"/>
                    </a:cubicBezTo>
                    <a:cubicBezTo>
                      <a:pt x="10530" y="201736"/>
                      <a:pt x="3459" y="222476"/>
                      <a:pt x="1829" y="243986"/>
                    </a:cubicBezTo>
                    <a:lnTo>
                      <a:pt x="975" y="255209"/>
                    </a:lnTo>
                    <a:lnTo>
                      <a:pt x="0" y="268385"/>
                    </a:lnTo>
                    <a:lnTo>
                      <a:pt x="119276" y="268385"/>
                    </a:lnTo>
                    <a:lnTo>
                      <a:pt x="119276" y="290952"/>
                    </a:lnTo>
                    <a:lnTo>
                      <a:pt x="119276" y="291806"/>
                    </a:lnTo>
                    <a:cubicBezTo>
                      <a:pt x="123178" y="359638"/>
                      <a:pt x="169597" y="420509"/>
                      <a:pt x="246959" y="459305"/>
                    </a:cubicBezTo>
                    <a:lnTo>
                      <a:pt x="251592" y="461621"/>
                    </a:lnTo>
                    <a:lnTo>
                      <a:pt x="257072" y="464303"/>
                    </a:lnTo>
                    <a:lnTo>
                      <a:pt x="262552" y="461621"/>
                    </a:lnTo>
                    <a:lnTo>
                      <a:pt x="267184" y="459305"/>
                    </a:lnTo>
                    <a:cubicBezTo>
                      <a:pt x="344546" y="420509"/>
                      <a:pt x="391087" y="359516"/>
                      <a:pt x="394867" y="292172"/>
                    </a:cubicBezTo>
                    <a:lnTo>
                      <a:pt x="394867" y="268385"/>
                    </a:lnTo>
                    <a:lnTo>
                      <a:pt x="492332" y="268385"/>
                    </a:lnTo>
                    <a:lnTo>
                      <a:pt x="495746" y="262041"/>
                    </a:lnTo>
                    <a:lnTo>
                      <a:pt x="498672" y="256552"/>
                    </a:lnTo>
                    <a:cubicBezTo>
                      <a:pt x="513456" y="229183"/>
                      <a:pt x="517242" y="197190"/>
                      <a:pt x="509247" y="167119"/>
                    </a:cubicBezTo>
                    <a:cubicBezTo>
                      <a:pt x="501252" y="137048"/>
                      <a:pt x="482085" y="111173"/>
                      <a:pt x="455660" y="94788"/>
                    </a:cubicBezTo>
                    <a:cubicBezTo>
                      <a:pt x="443789" y="87238"/>
                      <a:pt x="430673" y="81868"/>
                      <a:pt x="416922" y="78930"/>
                    </a:cubicBezTo>
                    <a:cubicBezTo>
                      <a:pt x="413501" y="78180"/>
                      <a:pt x="410286" y="76702"/>
                      <a:pt x="407489" y="74597"/>
                    </a:cubicBezTo>
                    <a:cubicBezTo>
                      <a:pt x="404691" y="72492"/>
                      <a:pt x="402381" y="69809"/>
                      <a:pt x="400713" y="66730"/>
                    </a:cubicBezTo>
                    <a:cubicBezTo>
                      <a:pt x="390908" y="46697"/>
                      <a:pt x="375687" y="29823"/>
                      <a:pt x="356770" y="18026"/>
                    </a:cubicBezTo>
                    <a:cubicBezTo>
                      <a:pt x="337860" y="6229"/>
                      <a:pt x="316023" y="-17"/>
                      <a:pt x="293744" y="0"/>
                    </a:cubicBezTo>
                    <a:close/>
                  </a:path>
                </a:pathLst>
              </a:custGeom>
              <a:solidFill>
                <a:srgbClr val="FFFFFF"/>
              </a:solidFill>
              <a:ln w="641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BB974A8-9EDE-44D3-B03C-34E79BE95452}"/>
                  </a:ext>
                </a:extLst>
              </p:cNvPr>
              <p:cNvSpPr/>
              <p:nvPr/>
            </p:nvSpPr>
            <p:spPr>
              <a:xfrm>
                <a:off x="1276162" y="1952355"/>
                <a:ext cx="121835" cy="121992"/>
              </a:xfrm>
              <a:custGeom>
                <a:avLst/>
                <a:gdLst>
                  <a:gd name="connsiteX0" fmla="*/ 0 w 121835"/>
                  <a:gd name="connsiteY0" fmla="*/ 60997 h 121992"/>
                  <a:gd name="connsiteX1" fmla="*/ 10267 w 121835"/>
                  <a:gd name="connsiteY1" fmla="*/ 94886 h 121992"/>
                  <a:gd name="connsiteX2" fmla="*/ 37609 w 121835"/>
                  <a:gd name="connsiteY2" fmla="*/ 117352 h 121992"/>
                  <a:gd name="connsiteX3" fmla="*/ 72806 w 121835"/>
                  <a:gd name="connsiteY3" fmla="*/ 120823 h 121992"/>
                  <a:gd name="connsiteX4" fmla="*/ 103991 w 121835"/>
                  <a:gd name="connsiteY4" fmla="*/ 104127 h 121992"/>
                  <a:gd name="connsiteX5" fmla="*/ 120662 w 121835"/>
                  <a:gd name="connsiteY5" fmla="*/ 72897 h 121992"/>
                  <a:gd name="connsiteX6" fmla="*/ 117197 w 121835"/>
                  <a:gd name="connsiteY6" fmla="*/ 37654 h 121992"/>
                  <a:gd name="connsiteX7" fmla="*/ 94764 w 121835"/>
                  <a:gd name="connsiteY7" fmla="*/ 10280 h 121992"/>
                  <a:gd name="connsiteX8" fmla="*/ 60922 w 121835"/>
                  <a:gd name="connsiteY8" fmla="*/ 0 h 121992"/>
                  <a:gd name="connsiteX9" fmla="*/ 17845 w 121835"/>
                  <a:gd name="connsiteY9" fmla="*/ 17865 h 121992"/>
                  <a:gd name="connsiteX10" fmla="*/ 0 w 121835"/>
                  <a:gd name="connsiteY10" fmla="*/ 60997 h 121992"/>
                  <a:gd name="connsiteX11" fmla="*/ 101245 w 121835"/>
                  <a:gd name="connsiteY11" fmla="*/ 60997 h 121992"/>
                  <a:gd name="connsiteX12" fmla="*/ 94462 w 121835"/>
                  <a:gd name="connsiteY12" fmla="*/ 83375 h 121992"/>
                  <a:gd name="connsiteX13" fmla="*/ 76399 w 121835"/>
                  <a:gd name="connsiteY13" fmla="*/ 98204 h 121992"/>
                  <a:gd name="connsiteX14" fmla="*/ 53151 w 121835"/>
                  <a:gd name="connsiteY14" fmla="*/ 100469 h 121992"/>
                  <a:gd name="connsiteX15" fmla="*/ 32565 w 121835"/>
                  <a:gd name="connsiteY15" fmla="*/ 89419 h 121992"/>
                  <a:gd name="connsiteX16" fmla="*/ 21593 w 121835"/>
                  <a:gd name="connsiteY16" fmla="*/ 68775 h 121992"/>
                  <a:gd name="connsiteX17" fmla="*/ 23928 w 121835"/>
                  <a:gd name="connsiteY17" fmla="*/ 45506 h 121992"/>
                  <a:gd name="connsiteX18" fmla="*/ 38790 w 121835"/>
                  <a:gd name="connsiteY18" fmla="*/ 27464 h 121992"/>
                  <a:gd name="connsiteX19" fmla="*/ 61159 w 121835"/>
                  <a:gd name="connsiteY19" fmla="*/ 20739 h 121992"/>
                  <a:gd name="connsiteX20" fmla="*/ 76662 w 121835"/>
                  <a:gd name="connsiteY20" fmla="*/ 23697 h 121992"/>
                  <a:gd name="connsiteX21" fmla="*/ 89829 w 121835"/>
                  <a:gd name="connsiteY21" fmla="*/ 32400 h 121992"/>
                  <a:gd name="connsiteX22" fmla="*/ 98640 w 121835"/>
                  <a:gd name="connsiteY22" fmla="*/ 45506 h 121992"/>
                  <a:gd name="connsiteX23" fmla="*/ 101733 w 121835"/>
                  <a:gd name="connsiteY23" fmla="*/ 60997 h 121992"/>
                  <a:gd name="connsiteX24" fmla="*/ 101245 w 121835"/>
                  <a:gd name="connsiteY24" fmla="*/ 60997 h 1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835" h="121992">
                    <a:moveTo>
                      <a:pt x="0" y="60997"/>
                    </a:moveTo>
                    <a:cubicBezTo>
                      <a:pt x="0" y="73060"/>
                      <a:pt x="3574" y="84854"/>
                      <a:pt x="10267" y="94886"/>
                    </a:cubicBezTo>
                    <a:cubicBezTo>
                      <a:pt x="16960" y="104916"/>
                      <a:pt x="26476" y="112732"/>
                      <a:pt x="37609" y="117352"/>
                    </a:cubicBezTo>
                    <a:cubicBezTo>
                      <a:pt x="48736" y="121966"/>
                      <a:pt x="60986" y="123172"/>
                      <a:pt x="72806" y="120823"/>
                    </a:cubicBezTo>
                    <a:cubicBezTo>
                      <a:pt x="84619" y="118468"/>
                      <a:pt x="95476" y="112661"/>
                      <a:pt x="103991" y="104127"/>
                    </a:cubicBezTo>
                    <a:cubicBezTo>
                      <a:pt x="112513" y="95599"/>
                      <a:pt x="118314" y="84729"/>
                      <a:pt x="120662" y="72897"/>
                    </a:cubicBezTo>
                    <a:cubicBezTo>
                      <a:pt x="123017" y="61064"/>
                      <a:pt x="121811" y="48800"/>
                      <a:pt x="117197" y="37654"/>
                    </a:cubicBezTo>
                    <a:cubicBezTo>
                      <a:pt x="112590" y="26509"/>
                      <a:pt x="104781" y="16982"/>
                      <a:pt x="94764" y="10280"/>
                    </a:cubicBezTo>
                    <a:cubicBezTo>
                      <a:pt x="84747" y="3577"/>
                      <a:pt x="72966" y="0"/>
                      <a:pt x="60922" y="0"/>
                    </a:cubicBezTo>
                    <a:cubicBezTo>
                      <a:pt x="44764" y="0"/>
                      <a:pt x="29267" y="6426"/>
                      <a:pt x="17845" y="17865"/>
                    </a:cubicBezTo>
                    <a:cubicBezTo>
                      <a:pt x="6417" y="29304"/>
                      <a:pt x="0" y="44819"/>
                      <a:pt x="0" y="60997"/>
                    </a:cubicBezTo>
                    <a:close/>
                    <a:moveTo>
                      <a:pt x="101245" y="60997"/>
                    </a:moveTo>
                    <a:cubicBezTo>
                      <a:pt x="101245" y="68964"/>
                      <a:pt x="98884" y="76752"/>
                      <a:pt x="94462" y="83375"/>
                    </a:cubicBezTo>
                    <a:cubicBezTo>
                      <a:pt x="90041" y="89998"/>
                      <a:pt x="83753" y="95156"/>
                      <a:pt x="76399" y="98204"/>
                    </a:cubicBezTo>
                    <a:cubicBezTo>
                      <a:pt x="69045" y="101246"/>
                      <a:pt x="60954" y="102035"/>
                      <a:pt x="53151" y="100469"/>
                    </a:cubicBezTo>
                    <a:cubicBezTo>
                      <a:pt x="45348" y="98910"/>
                      <a:pt x="38187" y="95060"/>
                      <a:pt x="32565" y="89419"/>
                    </a:cubicBezTo>
                    <a:cubicBezTo>
                      <a:pt x="26951" y="83777"/>
                      <a:pt x="23133" y="76593"/>
                      <a:pt x="21593" y="68775"/>
                    </a:cubicBezTo>
                    <a:cubicBezTo>
                      <a:pt x="20053" y="60958"/>
                      <a:pt x="20868" y="52860"/>
                      <a:pt x="23928" y="45506"/>
                    </a:cubicBezTo>
                    <a:cubicBezTo>
                      <a:pt x="26989" y="38152"/>
                      <a:pt x="32161" y="31873"/>
                      <a:pt x="38790" y="27464"/>
                    </a:cubicBezTo>
                    <a:cubicBezTo>
                      <a:pt x="45418" y="23055"/>
                      <a:pt x="53202" y="20715"/>
                      <a:pt x="61159" y="20739"/>
                    </a:cubicBezTo>
                    <a:cubicBezTo>
                      <a:pt x="66472" y="20690"/>
                      <a:pt x="71740" y="21696"/>
                      <a:pt x="76662" y="23697"/>
                    </a:cubicBezTo>
                    <a:cubicBezTo>
                      <a:pt x="81584" y="25699"/>
                      <a:pt x="86056" y="28657"/>
                      <a:pt x="89829" y="32400"/>
                    </a:cubicBezTo>
                    <a:cubicBezTo>
                      <a:pt x="93603" y="36143"/>
                      <a:pt x="96593" y="40597"/>
                      <a:pt x="98640" y="45506"/>
                    </a:cubicBezTo>
                    <a:cubicBezTo>
                      <a:pt x="100680" y="50414"/>
                      <a:pt x="101733" y="55679"/>
                      <a:pt x="101733" y="60997"/>
                    </a:cubicBezTo>
                    <a:lnTo>
                      <a:pt x="101245" y="60997"/>
                    </a:lnTo>
                    <a:close/>
                  </a:path>
                </a:pathLst>
              </a:custGeom>
              <a:solidFill>
                <a:srgbClr val="2D5967"/>
              </a:solidFill>
              <a:ln w="641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3BEA6DBA-947C-4FC7-B5F1-397F595ED512}"/>
                  </a:ext>
                </a:extLst>
              </p:cNvPr>
              <p:cNvSpPr/>
              <p:nvPr/>
            </p:nvSpPr>
            <p:spPr>
              <a:xfrm>
                <a:off x="1254357" y="2069816"/>
                <a:ext cx="168005" cy="46130"/>
              </a:xfrm>
              <a:custGeom>
                <a:avLst/>
                <a:gdLst>
                  <a:gd name="connsiteX0" fmla="*/ 131455 w 168005"/>
                  <a:gd name="connsiteY0" fmla="*/ 19 h 46130"/>
                  <a:gd name="connsiteX1" fmla="*/ 118423 w 168005"/>
                  <a:gd name="connsiteY1" fmla="*/ 19 h 46130"/>
                  <a:gd name="connsiteX2" fmla="*/ 115253 w 168005"/>
                  <a:gd name="connsiteY2" fmla="*/ 4043 h 46130"/>
                  <a:gd name="connsiteX3" fmla="*/ 101149 w 168005"/>
                  <a:gd name="connsiteY3" fmla="*/ 15606 h 46130"/>
                  <a:gd name="connsiteX4" fmla="*/ 83393 w 168005"/>
                  <a:gd name="connsiteY4" fmla="*/ 19745 h 46130"/>
                  <a:gd name="connsiteX5" fmla="*/ 65638 w 168005"/>
                  <a:gd name="connsiteY5" fmla="*/ 15606 h 46130"/>
                  <a:gd name="connsiteX6" fmla="*/ 51534 w 168005"/>
                  <a:gd name="connsiteY6" fmla="*/ 4043 h 46130"/>
                  <a:gd name="connsiteX7" fmla="*/ 48492 w 168005"/>
                  <a:gd name="connsiteY7" fmla="*/ 19 h 46130"/>
                  <a:gd name="connsiteX8" fmla="*/ 34843 w 168005"/>
                  <a:gd name="connsiteY8" fmla="*/ 19 h 46130"/>
                  <a:gd name="connsiteX9" fmla="*/ 15304 w 168005"/>
                  <a:gd name="connsiteY9" fmla="*/ 4858 h 46130"/>
                  <a:gd name="connsiteX10" fmla="*/ 0 w 168005"/>
                  <a:gd name="connsiteY10" fmla="*/ 17955 h 46130"/>
                  <a:gd name="connsiteX11" fmla="*/ 12179 w 168005"/>
                  <a:gd name="connsiteY11" fmla="*/ 44424 h 46130"/>
                  <a:gd name="connsiteX12" fmla="*/ 18853 w 168005"/>
                  <a:gd name="connsiteY12" fmla="*/ 28292 h 46130"/>
                  <a:gd name="connsiteX13" fmla="*/ 34965 w 168005"/>
                  <a:gd name="connsiteY13" fmla="*/ 21612 h 46130"/>
                  <a:gd name="connsiteX14" fmla="*/ 38501 w 168005"/>
                  <a:gd name="connsiteY14" fmla="*/ 21612 h 46130"/>
                  <a:gd name="connsiteX15" fmla="*/ 58913 w 168005"/>
                  <a:gd name="connsiteY15" fmla="*/ 36320 h 46130"/>
                  <a:gd name="connsiteX16" fmla="*/ 83515 w 168005"/>
                  <a:gd name="connsiteY16" fmla="*/ 41517 h 46130"/>
                  <a:gd name="connsiteX17" fmla="*/ 108124 w 168005"/>
                  <a:gd name="connsiteY17" fmla="*/ 36320 h 46130"/>
                  <a:gd name="connsiteX18" fmla="*/ 128536 w 168005"/>
                  <a:gd name="connsiteY18" fmla="*/ 21612 h 46130"/>
                  <a:gd name="connsiteX19" fmla="*/ 131455 w 168005"/>
                  <a:gd name="connsiteY19" fmla="*/ 21612 h 46130"/>
                  <a:gd name="connsiteX20" fmla="*/ 147613 w 168005"/>
                  <a:gd name="connsiteY20" fmla="*/ 28286 h 46130"/>
                  <a:gd name="connsiteX21" fmla="*/ 154364 w 168005"/>
                  <a:gd name="connsiteY21" fmla="*/ 44424 h 46130"/>
                  <a:gd name="connsiteX22" fmla="*/ 154364 w 168005"/>
                  <a:gd name="connsiteY22" fmla="*/ 46131 h 46130"/>
                  <a:gd name="connsiteX23" fmla="*/ 168006 w 168005"/>
                  <a:gd name="connsiteY23" fmla="*/ 17955 h 46130"/>
                  <a:gd name="connsiteX24" fmla="*/ 151951 w 168005"/>
                  <a:gd name="connsiteY24" fmla="*/ 4453 h 46130"/>
                  <a:gd name="connsiteX25" fmla="*/ 131455 w 168005"/>
                  <a:gd name="connsiteY25" fmla="*/ 19 h 4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8005" h="46130">
                    <a:moveTo>
                      <a:pt x="131455" y="19"/>
                    </a:moveTo>
                    <a:lnTo>
                      <a:pt x="118423" y="19"/>
                    </a:lnTo>
                    <a:lnTo>
                      <a:pt x="115253" y="4043"/>
                    </a:lnTo>
                    <a:cubicBezTo>
                      <a:pt x="111499" y="8932"/>
                      <a:pt x="106674" y="12885"/>
                      <a:pt x="101149" y="15606"/>
                    </a:cubicBezTo>
                    <a:cubicBezTo>
                      <a:pt x="95624" y="18333"/>
                      <a:pt x="89553" y="19745"/>
                      <a:pt x="83393" y="19745"/>
                    </a:cubicBezTo>
                    <a:cubicBezTo>
                      <a:pt x="77240" y="19745"/>
                      <a:pt x="71163" y="18333"/>
                      <a:pt x="65638" y="15606"/>
                    </a:cubicBezTo>
                    <a:cubicBezTo>
                      <a:pt x="60113" y="12885"/>
                      <a:pt x="55287" y="8932"/>
                      <a:pt x="51534" y="4043"/>
                    </a:cubicBezTo>
                    <a:lnTo>
                      <a:pt x="48492" y="19"/>
                    </a:lnTo>
                    <a:lnTo>
                      <a:pt x="34843" y="19"/>
                    </a:lnTo>
                    <a:cubicBezTo>
                      <a:pt x="28042" y="90"/>
                      <a:pt x="21355" y="1746"/>
                      <a:pt x="15304" y="4858"/>
                    </a:cubicBezTo>
                    <a:cubicBezTo>
                      <a:pt x="9253" y="7970"/>
                      <a:pt x="4017" y="12455"/>
                      <a:pt x="0" y="17955"/>
                    </a:cubicBezTo>
                    <a:cubicBezTo>
                      <a:pt x="3048" y="27208"/>
                      <a:pt x="7136" y="36088"/>
                      <a:pt x="12179" y="44424"/>
                    </a:cubicBezTo>
                    <a:cubicBezTo>
                      <a:pt x="12179" y="38373"/>
                      <a:pt x="14585" y="32572"/>
                      <a:pt x="18853" y="28292"/>
                    </a:cubicBezTo>
                    <a:cubicBezTo>
                      <a:pt x="23126" y="24012"/>
                      <a:pt x="28921" y="21612"/>
                      <a:pt x="34965" y="21612"/>
                    </a:cubicBezTo>
                    <a:lnTo>
                      <a:pt x="38501" y="21612"/>
                    </a:lnTo>
                    <a:cubicBezTo>
                      <a:pt x="44206" y="27881"/>
                      <a:pt x="51161" y="32893"/>
                      <a:pt x="58913" y="36320"/>
                    </a:cubicBezTo>
                    <a:cubicBezTo>
                      <a:pt x="66665" y="39746"/>
                      <a:pt x="75045" y="41517"/>
                      <a:pt x="83515" y="41517"/>
                    </a:cubicBezTo>
                    <a:cubicBezTo>
                      <a:pt x="91992" y="41517"/>
                      <a:pt x="100372" y="39746"/>
                      <a:pt x="108124" y="36320"/>
                    </a:cubicBezTo>
                    <a:cubicBezTo>
                      <a:pt x="115875" y="32893"/>
                      <a:pt x="122825" y="27881"/>
                      <a:pt x="128536" y="21612"/>
                    </a:cubicBezTo>
                    <a:lnTo>
                      <a:pt x="131455" y="21612"/>
                    </a:lnTo>
                    <a:cubicBezTo>
                      <a:pt x="137513" y="21612"/>
                      <a:pt x="143320" y="24012"/>
                      <a:pt x="147613" y="28286"/>
                    </a:cubicBezTo>
                    <a:cubicBezTo>
                      <a:pt x="151906" y="32559"/>
                      <a:pt x="154331" y="38360"/>
                      <a:pt x="154364" y="44424"/>
                    </a:cubicBezTo>
                    <a:lnTo>
                      <a:pt x="154364" y="46131"/>
                    </a:lnTo>
                    <a:cubicBezTo>
                      <a:pt x="160030" y="37327"/>
                      <a:pt x="164611" y="27862"/>
                      <a:pt x="168006" y="17955"/>
                    </a:cubicBezTo>
                    <a:cubicBezTo>
                      <a:pt x="163835" y="12211"/>
                      <a:pt x="158323" y="7578"/>
                      <a:pt x="151951" y="4453"/>
                    </a:cubicBezTo>
                    <a:cubicBezTo>
                      <a:pt x="145579" y="1328"/>
                      <a:pt x="138546" y="-192"/>
                      <a:pt x="131455" y="19"/>
                    </a:cubicBezTo>
                    <a:close/>
                  </a:path>
                </a:pathLst>
              </a:custGeom>
              <a:solidFill>
                <a:srgbClr val="2D5967"/>
              </a:solidFill>
              <a:ln w="641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FEF6C053-7905-49AE-A8FA-524D9EB04693}"/>
                  </a:ext>
                </a:extLst>
              </p:cNvPr>
              <p:cNvSpPr/>
              <p:nvPr/>
            </p:nvSpPr>
            <p:spPr>
              <a:xfrm>
                <a:off x="1094392" y="1782785"/>
                <a:ext cx="487609" cy="243987"/>
              </a:xfrm>
              <a:custGeom>
                <a:avLst/>
                <a:gdLst>
                  <a:gd name="connsiteX0" fmla="*/ 436050 w 487609"/>
                  <a:gd name="connsiteY0" fmla="*/ 92960 h 243987"/>
                  <a:gd name="connsiteX1" fmla="*/ 401085 w 487609"/>
                  <a:gd name="connsiteY1" fmla="*/ 78565 h 243987"/>
                  <a:gd name="connsiteX2" fmla="*/ 386743 w 487609"/>
                  <a:gd name="connsiteY2" fmla="*/ 71816 h 243987"/>
                  <a:gd name="connsiteX3" fmla="*/ 376714 w 487609"/>
                  <a:gd name="connsiteY3" fmla="*/ 59534 h 243987"/>
                  <a:gd name="connsiteX4" fmla="*/ 337167 w 487609"/>
                  <a:gd name="connsiteY4" fmla="*/ 15979 h 243987"/>
                  <a:gd name="connsiteX5" fmla="*/ 280589 w 487609"/>
                  <a:gd name="connsiteY5" fmla="*/ 1 h 243987"/>
                  <a:gd name="connsiteX6" fmla="*/ 237667 w 487609"/>
                  <a:gd name="connsiteY6" fmla="*/ 9018 h 243987"/>
                  <a:gd name="connsiteX7" fmla="*/ 201880 w 487609"/>
                  <a:gd name="connsiteY7" fmla="*/ 34404 h 243987"/>
                  <a:gd name="connsiteX8" fmla="*/ 188925 w 487609"/>
                  <a:gd name="connsiteY8" fmla="*/ 43000 h 243987"/>
                  <a:gd name="connsiteX9" fmla="*/ 173492 w 487609"/>
                  <a:gd name="connsiteY9" fmla="*/ 44894 h 243987"/>
                  <a:gd name="connsiteX10" fmla="*/ 130608 w 487609"/>
                  <a:gd name="connsiteY10" fmla="*/ 51848 h 243987"/>
                  <a:gd name="connsiteX11" fmla="*/ 97959 w 487609"/>
                  <a:gd name="connsiteY11" fmla="*/ 76999 h 243987"/>
                  <a:gd name="connsiteX12" fmla="*/ 80653 w 487609"/>
                  <a:gd name="connsiteY12" fmla="*/ 114431 h 243987"/>
                  <a:gd name="connsiteX13" fmla="*/ 74159 w 487609"/>
                  <a:gd name="connsiteY13" fmla="*/ 128734 h 243987"/>
                  <a:gd name="connsiteX14" fmla="*/ 62141 w 487609"/>
                  <a:gd name="connsiteY14" fmla="*/ 138829 h 243987"/>
                  <a:gd name="connsiteX15" fmla="*/ 19533 w 487609"/>
                  <a:gd name="connsiteY15" fmla="*/ 177685 h 243987"/>
                  <a:gd name="connsiteX16" fmla="*/ 1219 w 487609"/>
                  <a:gd name="connsiteY16" fmla="*/ 232398 h 243987"/>
                  <a:gd name="connsiteX17" fmla="*/ 0 w 487609"/>
                  <a:gd name="connsiteY17" fmla="*/ 243988 h 243987"/>
                  <a:gd name="connsiteX18" fmla="*/ 102586 w 487609"/>
                  <a:gd name="connsiteY18" fmla="*/ 243988 h 243987"/>
                  <a:gd name="connsiteX19" fmla="*/ 102586 w 487609"/>
                  <a:gd name="connsiteY19" fmla="*/ 222761 h 243987"/>
                  <a:gd name="connsiteX20" fmla="*/ 23396 w 487609"/>
                  <a:gd name="connsiteY20" fmla="*/ 222761 h 243987"/>
                  <a:gd name="connsiteX21" fmla="*/ 40349 w 487609"/>
                  <a:gd name="connsiteY21" fmla="*/ 184629 h 243987"/>
                  <a:gd name="connsiteX22" fmla="*/ 72125 w 487609"/>
                  <a:gd name="connsiteY22" fmla="*/ 157616 h 243987"/>
                  <a:gd name="connsiteX23" fmla="*/ 91235 w 487609"/>
                  <a:gd name="connsiteY23" fmla="*/ 141393 h 243987"/>
                  <a:gd name="connsiteX24" fmla="*/ 101367 w 487609"/>
                  <a:gd name="connsiteY24" fmla="*/ 118456 h 243987"/>
                  <a:gd name="connsiteX25" fmla="*/ 114515 w 487609"/>
                  <a:gd name="connsiteY25" fmla="*/ 90134 h 243987"/>
                  <a:gd name="connsiteX26" fmla="*/ 139258 w 487609"/>
                  <a:gd name="connsiteY26" fmla="*/ 71123 h 243987"/>
                  <a:gd name="connsiteX27" fmla="*/ 171670 w 487609"/>
                  <a:gd name="connsiteY27" fmla="*/ 65756 h 243987"/>
                  <a:gd name="connsiteX28" fmla="*/ 196432 w 487609"/>
                  <a:gd name="connsiteY28" fmla="*/ 62624 h 243987"/>
                  <a:gd name="connsiteX29" fmla="*/ 217236 w 487609"/>
                  <a:gd name="connsiteY29" fmla="*/ 48798 h 243987"/>
                  <a:gd name="connsiteX30" fmla="*/ 246035 w 487609"/>
                  <a:gd name="connsiteY30" fmla="*/ 28360 h 243987"/>
                  <a:gd name="connsiteX31" fmla="*/ 280589 w 487609"/>
                  <a:gd name="connsiteY31" fmla="*/ 21106 h 243987"/>
                  <a:gd name="connsiteX32" fmla="*/ 326098 w 487609"/>
                  <a:gd name="connsiteY32" fmla="*/ 33866 h 243987"/>
                  <a:gd name="connsiteX33" fmla="*/ 357829 w 487609"/>
                  <a:gd name="connsiteY33" fmla="*/ 68927 h 243987"/>
                  <a:gd name="connsiteX34" fmla="*/ 373852 w 487609"/>
                  <a:gd name="connsiteY34" fmla="*/ 88450 h 243987"/>
                  <a:gd name="connsiteX35" fmla="*/ 396696 w 487609"/>
                  <a:gd name="connsiteY35" fmla="*/ 99182 h 243987"/>
                  <a:gd name="connsiteX36" fmla="*/ 432168 w 487609"/>
                  <a:gd name="connsiteY36" fmla="*/ 115917 h 243987"/>
                  <a:gd name="connsiteX37" fmla="*/ 457008 w 487609"/>
                  <a:gd name="connsiteY37" fmla="*/ 146301 h 243987"/>
                  <a:gd name="connsiteX38" fmla="*/ 466376 w 487609"/>
                  <a:gd name="connsiteY38" fmla="*/ 184427 h 243987"/>
                  <a:gd name="connsiteX39" fmla="*/ 458464 w 487609"/>
                  <a:gd name="connsiteY39" fmla="*/ 222883 h 243987"/>
                  <a:gd name="connsiteX40" fmla="*/ 385363 w 487609"/>
                  <a:gd name="connsiteY40" fmla="*/ 222883 h 243987"/>
                  <a:gd name="connsiteX41" fmla="*/ 385363 w 487609"/>
                  <a:gd name="connsiteY41" fmla="*/ 243988 h 243987"/>
                  <a:gd name="connsiteX42" fmla="*/ 471381 w 487609"/>
                  <a:gd name="connsiteY42" fmla="*/ 243988 h 243987"/>
                  <a:gd name="connsiteX43" fmla="*/ 474307 w 487609"/>
                  <a:gd name="connsiteY43" fmla="*/ 238498 h 243987"/>
                  <a:gd name="connsiteX44" fmla="*/ 483997 w 487609"/>
                  <a:gd name="connsiteY44" fmla="*/ 158134 h 243987"/>
                  <a:gd name="connsiteX45" fmla="*/ 436050 w 487609"/>
                  <a:gd name="connsiteY45" fmla="*/ 92960 h 24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87609" h="243987">
                    <a:moveTo>
                      <a:pt x="436050" y="92960"/>
                    </a:moveTo>
                    <a:cubicBezTo>
                      <a:pt x="425295" y="86205"/>
                      <a:pt x="413469" y="81337"/>
                      <a:pt x="401085" y="78565"/>
                    </a:cubicBezTo>
                    <a:cubicBezTo>
                      <a:pt x="395861" y="77415"/>
                      <a:pt x="390959" y="75109"/>
                      <a:pt x="386743" y="71816"/>
                    </a:cubicBezTo>
                    <a:cubicBezTo>
                      <a:pt x="382527" y="68522"/>
                      <a:pt x="379101" y="64326"/>
                      <a:pt x="376714" y="59534"/>
                    </a:cubicBezTo>
                    <a:cubicBezTo>
                      <a:pt x="367865" y="41595"/>
                      <a:pt x="354165" y="26504"/>
                      <a:pt x="337167" y="15979"/>
                    </a:cubicBezTo>
                    <a:cubicBezTo>
                      <a:pt x="320175" y="5455"/>
                      <a:pt x="300571" y="-81"/>
                      <a:pt x="280589" y="1"/>
                    </a:cubicBezTo>
                    <a:cubicBezTo>
                      <a:pt x="265818" y="31"/>
                      <a:pt x="251207" y="3100"/>
                      <a:pt x="237667" y="9018"/>
                    </a:cubicBezTo>
                    <a:cubicBezTo>
                      <a:pt x="224127" y="14935"/>
                      <a:pt x="211948" y="23576"/>
                      <a:pt x="201880" y="34404"/>
                    </a:cubicBezTo>
                    <a:cubicBezTo>
                      <a:pt x="198287" y="38236"/>
                      <a:pt x="193853" y="41179"/>
                      <a:pt x="188925" y="43000"/>
                    </a:cubicBezTo>
                    <a:cubicBezTo>
                      <a:pt x="183997" y="44821"/>
                      <a:pt x="178715" y="45469"/>
                      <a:pt x="173492" y="44894"/>
                    </a:cubicBezTo>
                    <a:cubicBezTo>
                      <a:pt x="158843" y="43580"/>
                      <a:pt x="144097" y="45972"/>
                      <a:pt x="130608" y="51848"/>
                    </a:cubicBezTo>
                    <a:cubicBezTo>
                      <a:pt x="117858" y="57473"/>
                      <a:pt x="106661" y="66102"/>
                      <a:pt x="97959" y="76999"/>
                    </a:cubicBezTo>
                    <a:cubicBezTo>
                      <a:pt x="89265" y="87897"/>
                      <a:pt x="83323" y="100739"/>
                      <a:pt x="80653" y="114431"/>
                    </a:cubicBezTo>
                    <a:cubicBezTo>
                      <a:pt x="79588" y="119624"/>
                      <a:pt x="77368" y="124512"/>
                      <a:pt x="74159" y="128734"/>
                    </a:cubicBezTo>
                    <a:cubicBezTo>
                      <a:pt x="70957" y="132956"/>
                      <a:pt x="66851" y="136406"/>
                      <a:pt x="62141" y="138829"/>
                    </a:cubicBezTo>
                    <a:cubicBezTo>
                      <a:pt x="44860" y="147934"/>
                      <a:pt x="30191" y="161309"/>
                      <a:pt x="19533" y="177685"/>
                    </a:cubicBezTo>
                    <a:cubicBezTo>
                      <a:pt x="8868" y="194062"/>
                      <a:pt x="2567" y="212896"/>
                      <a:pt x="1219" y="232398"/>
                    </a:cubicBezTo>
                    <a:lnTo>
                      <a:pt x="0" y="243988"/>
                    </a:lnTo>
                    <a:lnTo>
                      <a:pt x="102586" y="243988"/>
                    </a:lnTo>
                    <a:lnTo>
                      <a:pt x="102586" y="222761"/>
                    </a:lnTo>
                    <a:lnTo>
                      <a:pt x="23396" y="222761"/>
                    </a:lnTo>
                    <a:cubicBezTo>
                      <a:pt x="26116" y="208938"/>
                      <a:pt x="31911" y="195905"/>
                      <a:pt x="40349" y="184629"/>
                    </a:cubicBezTo>
                    <a:cubicBezTo>
                      <a:pt x="48787" y="173352"/>
                      <a:pt x="59645" y="164120"/>
                      <a:pt x="72125" y="157616"/>
                    </a:cubicBezTo>
                    <a:cubicBezTo>
                      <a:pt x="79639" y="153721"/>
                      <a:pt x="86165" y="148175"/>
                      <a:pt x="91235" y="141393"/>
                    </a:cubicBezTo>
                    <a:cubicBezTo>
                      <a:pt x="96298" y="134611"/>
                      <a:pt x="99763" y="126770"/>
                      <a:pt x="101367" y="118456"/>
                    </a:cubicBezTo>
                    <a:cubicBezTo>
                      <a:pt x="103407" y="108093"/>
                      <a:pt x="107912" y="98376"/>
                      <a:pt x="114515" y="90134"/>
                    </a:cubicBezTo>
                    <a:cubicBezTo>
                      <a:pt x="121111" y="81892"/>
                      <a:pt x="129601" y="75370"/>
                      <a:pt x="139258" y="71123"/>
                    </a:cubicBezTo>
                    <a:cubicBezTo>
                      <a:pt x="149435" y="66630"/>
                      <a:pt x="160588" y="64783"/>
                      <a:pt x="171670" y="65756"/>
                    </a:cubicBezTo>
                    <a:cubicBezTo>
                      <a:pt x="180057" y="66637"/>
                      <a:pt x="188533" y="65565"/>
                      <a:pt x="196432" y="62624"/>
                    </a:cubicBezTo>
                    <a:cubicBezTo>
                      <a:pt x="204338" y="59682"/>
                      <a:pt x="211454" y="54950"/>
                      <a:pt x="217236" y="48798"/>
                    </a:cubicBezTo>
                    <a:cubicBezTo>
                      <a:pt x="225334" y="40081"/>
                      <a:pt x="235139" y="33124"/>
                      <a:pt x="246035" y="28360"/>
                    </a:cubicBezTo>
                    <a:cubicBezTo>
                      <a:pt x="256937" y="23596"/>
                      <a:pt x="268692" y="21127"/>
                      <a:pt x="280589" y="21106"/>
                    </a:cubicBezTo>
                    <a:cubicBezTo>
                      <a:pt x="296657" y="20982"/>
                      <a:pt x="312430" y="25405"/>
                      <a:pt x="326098" y="33866"/>
                    </a:cubicBezTo>
                    <a:cubicBezTo>
                      <a:pt x="339759" y="42326"/>
                      <a:pt x="350764" y="54480"/>
                      <a:pt x="357829" y="68927"/>
                    </a:cubicBezTo>
                    <a:cubicBezTo>
                      <a:pt x="361653" y="76547"/>
                      <a:pt x="367127" y="83216"/>
                      <a:pt x="373852" y="88450"/>
                    </a:cubicBezTo>
                    <a:cubicBezTo>
                      <a:pt x="380576" y="93684"/>
                      <a:pt x="388379" y="97350"/>
                      <a:pt x="396696" y="99182"/>
                    </a:cubicBezTo>
                    <a:cubicBezTo>
                      <a:pt x="409619" y="102049"/>
                      <a:pt x="421734" y="107766"/>
                      <a:pt x="432168" y="115917"/>
                    </a:cubicBezTo>
                    <a:cubicBezTo>
                      <a:pt x="442602" y="124069"/>
                      <a:pt x="451085" y="134449"/>
                      <a:pt x="457008" y="146301"/>
                    </a:cubicBezTo>
                    <a:cubicBezTo>
                      <a:pt x="462924" y="158153"/>
                      <a:pt x="466126" y="171178"/>
                      <a:pt x="466376" y="184427"/>
                    </a:cubicBezTo>
                    <a:cubicBezTo>
                      <a:pt x="466633" y="197675"/>
                      <a:pt x="463925" y="210813"/>
                      <a:pt x="458464" y="222883"/>
                    </a:cubicBezTo>
                    <a:lnTo>
                      <a:pt x="385363" y="222883"/>
                    </a:lnTo>
                    <a:lnTo>
                      <a:pt x="385363" y="243988"/>
                    </a:lnTo>
                    <a:lnTo>
                      <a:pt x="471381" y="243988"/>
                    </a:lnTo>
                    <a:lnTo>
                      <a:pt x="474307" y="238498"/>
                    </a:lnTo>
                    <a:cubicBezTo>
                      <a:pt x="487642" y="213924"/>
                      <a:pt x="491107" y="185180"/>
                      <a:pt x="483997" y="158134"/>
                    </a:cubicBezTo>
                    <a:cubicBezTo>
                      <a:pt x="476887" y="131087"/>
                      <a:pt x="459735" y="107777"/>
                      <a:pt x="436050" y="92960"/>
                    </a:cubicBezTo>
                    <a:close/>
                  </a:path>
                </a:pathLst>
              </a:custGeom>
              <a:solidFill>
                <a:srgbClr val="2D5967"/>
              </a:solidFill>
              <a:ln w="641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9C6ACCE-75FE-46B2-BE82-8879FC76BF6F}"/>
                  </a:ext>
                </a:extLst>
              </p:cNvPr>
              <p:cNvSpPr/>
              <p:nvPr/>
            </p:nvSpPr>
            <p:spPr>
              <a:xfrm>
                <a:off x="1212693" y="1890512"/>
                <a:ext cx="251219" cy="330600"/>
              </a:xfrm>
              <a:custGeom>
                <a:avLst/>
                <a:gdLst>
                  <a:gd name="connsiteX0" fmla="*/ 0 w 251219"/>
                  <a:gd name="connsiteY0" fmla="*/ 53921 h 330600"/>
                  <a:gd name="connsiteX1" fmla="*/ 0 w 251219"/>
                  <a:gd name="connsiteY1" fmla="*/ 171399 h 330600"/>
                  <a:gd name="connsiteX2" fmla="*/ 120855 w 251219"/>
                  <a:gd name="connsiteY2" fmla="*/ 328284 h 330600"/>
                  <a:gd name="connsiteX3" fmla="*/ 125610 w 251219"/>
                  <a:gd name="connsiteY3" fmla="*/ 330601 h 330600"/>
                  <a:gd name="connsiteX4" fmla="*/ 130236 w 251219"/>
                  <a:gd name="connsiteY4" fmla="*/ 328284 h 330600"/>
                  <a:gd name="connsiteX5" fmla="*/ 251219 w 251219"/>
                  <a:gd name="connsiteY5" fmla="*/ 171399 h 330600"/>
                  <a:gd name="connsiteX6" fmla="*/ 251219 w 251219"/>
                  <a:gd name="connsiteY6" fmla="*/ 53921 h 330600"/>
                  <a:gd name="connsiteX7" fmla="*/ 125610 w 251219"/>
                  <a:gd name="connsiteY7" fmla="*/ 0 h 330600"/>
                  <a:gd name="connsiteX8" fmla="*/ 0 w 251219"/>
                  <a:gd name="connsiteY8" fmla="*/ 53921 h 330600"/>
                  <a:gd name="connsiteX9" fmla="*/ 230384 w 251219"/>
                  <a:gd name="connsiteY9" fmla="*/ 170424 h 330600"/>
                  <a:gd name="connsiteX10" fmla="*/ 125610 w 251219"/>
                  <a:gd name="connsiteY10" fmla="*/ 307179 h 330600"/>
                  <a:gd name="connsiteX11" fmla="*/ 20951 w 251219"/>
                  <a:gd name="connsiteY11" fmla="*/ 170424 h 330600"/>
                  <a:gd name="connsiteX12" fmla="*/ 20951 w 251219"/>
                  <a:gd name="connsiteY12" fmla="*/ 67706 h 330600"/>
                  <a:gd name="connsiteX13" fmla="*/ 125610 w 251219"/>
                  <a:gd name="connsiteY13" fmla="*/ 22813 h 330600"/>
                  <a:gd name="connsiteX14" fmla="*/ 230384 w 251219"/>
                  <a:gd name="connsiteY14" fmla="*/ 67706 h 330600"/>
                  <a:gd name="connsiteX15" fmla="*/ 230384 w 251219"/>
                  <a:gd name="connsiteY15" fmla="*/ 170424 h 33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219" h="330600">
                    <a:moveTo>
                      <a:pt x="0" y="53921"/>
                    </a:moveTo>
                    <a:lnTo>
                      <a:pt x="0" y="171399"/>
                    </a:lnTo>
                    <a:cubicBezTo>
                      <a:pt x="3529" y="234348"/>
                      <a:pt x="47632" y="291561"/>
                      <a:pt x="120855" y="328284"/>
                    </a:cubicBezTo>
                    <a:lnTo>
                      <a:pt x="125610" y="330601"/>
                    </a:lnTo>
                    <a:lnTo>
                      <a:pt x="130236" y="328284"/>
                    </a:lnTo>
                    <a:cubicBezTo>
                      <a:pt x="203337" y="291683"/>
                      <a:pt x="247690" y="234348"/>
                      <a:pt x="251219" y="171399"/>
                    </a:cubicBezTo>
                    <a:lnTo>
                      <a:pt x="251219" y="53921"/>
                    </a:lnTo>
                    <a:lnTo>
                      <a:pt x="125610" y="0"/>
                    </a:lnTo>
                    <a:lnTo>
                      <a:pt x="0" y="53921"/>
                    </a:lnTo>
                    <a:close/>
                    <a:moveTo>
                      <a:pt x="230384" y="170424"/>
                    </a:moveTo>
                    <a:cubicBezTo>
                      <a:pt x="227099" y="224344"/>
                      <a:pt x="189085" y="273876"/>
                      <a:pt x="125610" y="307179"/>
                    </a:cubicBezTo>
                    <a:cubicBezTo>
                      <a:pt x="62134" y="273876"/>
                      <a:pt x="24121" y="224344"/>
                      <a:pt x="20951" y="170424"/>
                    </a:cubicBezTo>
                    <a:lnTo>
                      <a:pt x="20951" y="67706"/>
                    </a:lnTo>
                    <a:lnTo>
                      <a:pt x="125610" y="22813"/>
                    </a:lnTo>
                    <a:lnTo>
                      <a:pt x="230384" y="67706"/>
                    </a:lnTo>
                    <a:lnTo>
                      <a:pt x="230384" y="170424"/>
                    </a:lnTo>
                    <a:close/>
                  </a:path>
                </a:pathLst>
              </a:custGeom>
              <a:solidFill>
                <a:srgbClr val="2D5967"/>
              </a:solidFill>
              <a:ln w="6417" cap="flat">
                <a:noFill/>
                <a:prstDash val="solid"/>
                <a:miter/>
              </a:ln>
            </p:spPr>
            <p:txBody>
              <a:bodyPr rtlCol="0" anchor="ctr"/>
              <a:lstStyle/>
              <a:p>
                <a:endParaRPr lang="en-US"/>
              </a:p>
            </p:txBody>
          </p:sp>
        </p:grpSp>
        <p:sp>
          <p:nvSpPr>
            <p:cNvPr id="20" name="TextBox 19">
              <a:extLst>
                <a:ext uri="{FF2B5EF4-FFF2-40B4-BE49-F238E27FC236}">
                  <a16:creationId xmlns:a16="http://schemas.microsoft.com/office/drawing/2014/main" id="{10889C5A-DAEE-410B-B3B8-B60E8CED18BF}"/>
                </a:ext>
              </a:extLst>
            </p:cNvPr>
            <p:cNvSpPr txBox="1"/>
            <p:nvPr/>
          </p:nvSpPr>
          <p:spPr>
            <a:xfrm>
              <a:off x="1070008" y="2194983"/>
              <a:ext cx="52938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Identity</a:t>
              </a:r>
            </a:p>
          </p:txBody>
        </p:sp>
      </p:grpSp>
      <p:grpSp>
        <p:nvGrpSpPr>
          <p:cNvPr id="22" name="Graphic 3">
            <a:extLst>
              <a:ext uri="{FF2B5EF4-FFF2-40B4-BE49-F238E27FC236}">
                <a16:creationId xmlns:a16="http://schemas.microsoft.com/office/drawing/2014/main" id="{5A0CD272-E9B2-4EA4-AF74-1D81DB7040EA}"/>
              </a:ext>
            </a:extLst>
          </p:cNvPr>
          <p:cNvGrpSpPr/>
          <p:nvPr/>
        </p:nvGrpSpPr>
        <p:grpSpPr>
          <a:xfrm>
            <a:off x="1915427" y="1300122"/>
            <a:ext cx="513347" cy="623391"/>
            <a:chOff x="1915427" y="1752065"/>
            <a:chExt cx="513347" cy="623391"/>
          </a:xfrm>
        </p:grpSpPr>
        <p:grpSp>
          <p:nvGrpSpPr>
            <p:cNvPr id="24" name="Graphic 3">
              <a:extLst>
                <a:ext uri="{FF2B5EF4-FFF2-40B4-BE49-F238E27FC236}">
                  <a16:creationId xmlns:a16="http://schemas.microsoft.com/office/drawing/2014/main" id="{76BBFFD1-B89C-4FE1-B048-35AF0DFDC52E}"/>
                </a:ext>
              </a:extLst>
            </p:cNvPr>
            <p:cNvGrpSpPr/>
            <p:nvPr/>
          </p:nvGrpSpPr>
          <p:grpSpPr>
            <a:xfrm>
              <a:off x="1915427" y="1752065"/>
              <a:ext cx="513347" cy="483793"/>
              <a:chOff x="1915427" y="1752065"/>
              <a:chExt cx="513347" cy="483793"/>
            </a:xfrm>
          </p:grpSpPr>
          <p:sp>
            <p:nvSpPr>
              <p:cNvPr id="25" name="Freeform: Shape 24">
                <a:extLst>
                  <a:ext uri="{FF2B5EF4-FFF2-40B4-BE49-F238E27FC236}">
                    <a16:creationId xmlns:a16="http://schemas.microsoft.com/office/drawing/2014/main" id="{17AD2588-E23E-4DF8-B13E-080B7B74CCA1}"/>
                  </a:ext>
                </a:extLst>
              </p:cNvPr>
              <p:cNvSpPr/>
              <p:nvPr/>
            </p:nvSpPr>
            <p:spPr>
              <a:xfrm>
                <a:off x="1921164" y="1757816"/>
                <a:ext cx="501848" cy="472638"/>
              </a:xfrm>
              <a:custGeom>
                <a:avLst/>
                <a:gdLst>
                  <a:gd name="connsiteX0" fmla="*/ 381558 w 501848"/>
                  <a:gd name="connsiteY0" fmla="*/ 468956 h 472638"/>
                  <a:gd name="connsiteX1" fmla="*/ 274038 w 501848"/>
                  <a:gd name="connsiteY1" fmla="*/ 329004 h 472638"/>
                  <a:gd name="connsiteX2" fmla="*/ 274038 w 501848"/>
                  <a:gd name="connsiteY2" fmla="*/ 279903 h 472638"/>
                  <a:gd name="connsiteX3" fmla="*/ 0 w 501848"/>
                  <a:gd name="connsiteY3" fmla="*/ 279903 h 472638"/>
                  <a:gd name="connsiteX4" fmla="*/ 0 w 501848"/>
                  <a:gd name="connsiteY4" fmla="*/ 0 h 472638"/>
                  <a:gd name="connsiteX5" fmla="*/ 402490 w 501848"/>
                  <a:gd name="connsiteY5" fmla="*/ 0 h 472638"/>
                  <a:gd name="connsiteX6" fmla="*/ 402490 w 501848"/>
                  <a:gd name="connsiteY6" fmla="*/ 181121 h 472638"/>
                  <a:gd name="connsiteX7" fmla="*/ 501848 w 501848"/>
                  <a:gd name="connsiteY7" fmla="*/ 224244 h 472638"/>
                  <a:gd name="connsiteX8" fmla="*/ 501848 w 501848"/>
                  <a:gd name="connsiteY8" fmla="*/ 329120 h 472638"/>
                  <a:gd name="connsiteX9" fmla="*/ 394328 w 501848"/>
                  <a:gd name="connsiteY9" fmla="*/ 469418 h 472638"/>
                  <a:gd name="connsiteX10" fmla="*/ 388001 w 501848"/>
                  <a:gd name="connsiteY10" fmla="*/ 472639 h 472638"/>
                  <a:gd name="connsiteX11" fmla="*/ 381558 w 501848"/>
                  <a:gd name="connsiteY11" fmla="*/ 468956 h 47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1848" h="472638">
                    <a:moveTo>
                      <a:pt x="381558" y="468956"/>
                    </a:moveTo>
                    <a:cubicBezTo>
                      <a:pt x="316241" y="436416"/>
                      <a:pt x="277259" y="385242"/>
                      <a:pt x="274038" y="329004"/>
                    </a:cubicBezTo>
                    <a:lnTo>
                      <a:pt x="274038" y="279903"/>
                    </a:lnTo>
                    <a:lnTo>
                      <a:pt x="0" y="279903"/>
                    </a:lnTo>
                    <a:lnTo>
                      <a:pt x="0" y="0"/>
                    </a:lnTo>
                    <a:lnTo>
                      <a:pt x="402490" y="0"/>
                    </a:lnTo>
                    <a:lnTo>
                      <a:pt x="402490" y="181121"/>
                    </a:lnTo>
                    <a:lnTo>
                      <a:pt x="501848" y="224244"/>
                    </a:lnTo>
                    <a:lnTo>
                      <a:pt x="501848" y="329120"/>
                    </a:lnTo>
                    <a:cubicBezTo>
                      <a:pt x="498627" y="385813"/>
                      <a:pt x="459414" y="436871"/>
                      <a:pt x="394328" y="469418"/>
                    </a:cubicBezTo>
                    <a:lnTo>
                      <a:pt x="388001" y="472639"/>
                    </a:lnTo>
                    <a:lnTo>
                      <a:pt x="381558" y="468956"/>
                    </a:lnTo>
                    <a:close/>
                  </a:path>
                </a:pathLst>
              </a:custGeom>
              <a:solidFill>
                <a:srgbClr val="FFFFFF"/>
              </a:solidFill>
              <a:ln w="6417"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3ECA2EC1-2C20-4564-9290-CF0128AB0EC3}"/>
                  </a:ext>
                </a:extLst>
              </p:cNvPr>
              <p:cNvSpPr/>
              <p:nvPr/>
            </p:nvSpPr>
            <p:spPr>
              <a:xfrm>
                <a:off x="1915427" y="1752065"/>
                <a:ext cx="513347" cy="483793"/>
              </a:xfrm>
              <a:custGeom>
                <a:avLst/>
                <a:gdLst>
                  <a:gd name="connsiteX0" fmla="*/ 402490 w 513347"/>
                  <a:gd name="connsiteY0" fmla="*/ 11500 h 483793"/>
                  <a:gd name="connsiteX1" fmla="*/ 402490 w 513347"/>
                  <a:gd name="connsiteY1" fmla="*/ 190666 h 483793"/>
                  <a:gd name="connsiteX2" fmla="*/ 502079 w 513347"/>
                  <a:gd name="connsiteY2" fmla="*/ 233330 h 483793"/>
                  <a:gd name="connsiteX3" fmla="*/ 502079 w 513347"/>
                  <a:gd name="connsiteY3" fmla="*/ 334409 h 483793"/>
                  <a:gd name="connsiteX4" fmla="*/ 397774 w 513347"/>
                  <a:gd name="connsiteY4" fmla="*/ 469535 h 483793"/>
                  <a:gd name="connsiteX5" fmla="*/ 393981 w 513347"/>
                  <a:gd name="connsiteY5" fmla="*/ 471486 h 483793"/>
                  <a:gd name="connsiteX6" fmla="*/ 390183 w 513347"/>
                  <a:gd name="connsiteY6" fmla="*/ 469535 h 483793"/>
                  <a:gd name="connsiteX7" fmla="*/ 285768 w 513347"/>
                  <a:gd name="connsiteY7" fmla="*/ 334409 h 483793"/>
                  <a:gd name="connsiteX8" fmla="*/ 285768 w 513347"/>
                  <a:gd name="connsiteY8" fmla="*/ 279903 h 483793"/>
                  <a:gd name="connsiteX9" fmla="*/ 11499 w 513347"/>
                  <a:gd name="connsiteY9" fmla="*/ 279903 h 483793"/>
                  <a:gd name="connsiteX10" fmla="*/ 11499 w 513347"/>
                  <a:gd name="connsiteY10" fmla="*/ 11500 h 483793"/>
                  <a:gd name="connsiteX11" fmla="*/ 402490 w 513347"/>
                  <a:gd name="connsiteY11" fmla="*/ 11500 h 483793"/>
                  <a:gd name="connsiteX12" fmla="*/ 413989 w 513347"/>
                  <a:gd name="connsiteY12" fmla="*/ 0 h 483793"/>
                  <a:gd name="connsiteX13" fmla="*/ 0 w 513347"/>
                  <a:gd name="connsiteY13" fmla="*/ 0 h 483793"/>
                  <a:gd name="connsiteX14" fmla="*/ 0 w 513347"/>
                  <a:gd name="connsiteY14" fmla="*/ 291404 h 483793"/>
                  <a:gd name="connsiteX15" fmla="*/ 274038 w 513347"/>
                  <a:gd name="connsiteY15" fmla="*/ 291404 h 483793"/>
                  <a:gd name="connsiteX16" fmla="*/ 274038 w 513347"/>
                  <a:gd name="connsiteY16" fmla="*/ 333492 h 483793"/>
                  <a:gd name="connsiteX17" fmla="*/ 274038 w 513347"/>
                  <a:gd name="connsiteY17" fmla="*/ 334185 h 483793"/>
                  <a:gd name="connsiteX18" fmla="*/ 384779 w 513347"/>
                  <a:gd name="connsiteY18" fmla="*/ 479308 h 483793"/>
                  <a:gd name="connsiteX19" fmla="*/ 388578 w 513347"/>
                  <a:gd name="connsiteY19" fmla="*/ 481150 h 483793"/>
                  <a:gd name="connsiteX20" fmla="*/ 393750 w 513347"/>
                  <a:gd name="connsiteY20" fmla="*/ 483793 h 483793"/>
                  <a:gd name="connsiteX21" fmla="*/ 398813 w 513347"/>
                  <a:gd name="connsiteY21" fmla="*/ 481150 h 483793"/>
                  <a:gd name="connsiteX22" fmla="*/ 402606 w 513347"/>
                  <a:gd name="connsiteY22" fmla="*/ 479308 h 483793"/>
                  <a:gd name="connsiteX23" fmla="*/ 513347 w 513347"/>
                  <a:gd name="connsiteY23" fmla="*/ 334525 h 483793"/>
                  <a:gd name="connsiteX24" fmla="*/ 513347 w 513347"/>
                  <a:gd name="connsiteY24" fmla="*/ 225740 h 483793"/>
                  <a:gd name="connsiteX25" fmla="*/ 506449 w 513347"/>
                  <a:gd name="connsiteY25" fmla="*/ 222750 h 483793"/>
                  <a:gd name="connsiteX26" fmla="*/ 413989 w 513347"/>
                  <a:gd name="connsiteY26" fmla="*/ 183076 h 483793"/>
                  <a:gd name="connsiteX27" fmla="*/ 413989 w 513347"/>
                  <a:gd name="connsiteY27" fmla="*/ 0 h 48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13347" h="483793">
                    <a:moveTo>
                      <a:pt x="402490" y="11500"/>
                    </a:moveTo>
                    <a:lnTo>
                      <a:pt x="402490" y="190666"/>
                    </a:lnTo>
                    <a:lnTo>
                      <a:pt x="502079" y="233330"/>
                    </a:lnTo>
                    <a:lnTo>
                      <a:pt x="502079" y="334409"/>
                    </a:lnTo>
                    <a:cubicBezTo>
                      <a:pt x="498974" y="388689"/>
                      <a:pt x="461025" y="437907"/>
                      <a:pt x="397774" y="469535"/>
                    </a:cubicBezTo>
                    <a:lnTo>
                      <a:pt x="393981" y="471486"/>
                    </a:lnTo>
                    <a:lnTo>
                      <a:pt x="390183" y="469535"/>
                    </a:lnTo>
                    <a:cubicBezTo>
                      <a:pt x="326938" y="437907"/>
                      <a:pt x="288873" y="389036"/>
                      <a:pt x="285768" y="334409"/>
                    </a:cubicBezTo>
                    <a:lnTo>
                      <a:pt x="285768" y="279903"/>
                    </a:lnTo>
                    <a:lnTo>
                      <a:pt x="11499" y="279903"/>
                    </a:lnTo>
                    <a:lnTo>
                      <a:pt x="11499" y="11500"/>
                    </a:lnTo>
                    <a:lnTo>
                      <a:pt x="402490" y="11500"/>
                    </a:lnTo>
                    <a:close/>
                    <a:moveTo>
                      <a:pt x="413989" y="0"/>
                    </a:moveTo>
                    <a:lnTo>
                      <a:pt x="0" y="0"/>
                    </a:lnTo>
                    <a:lnTo>
                      <a:pt x="0" y="291404"/>
                    </a:lnTo>
                    <a:lnTo>
                      <a:pt x="274038" y="291404"/>
                    </a:lnTo>
                    <a:lnTo>
                      <a:pt x="274038" y="333492"/>
                    </a:lnTo>
                    <a:lnTo>
                      <a:pt x="274038" y="334185"/>
                    </a:lnTo>
                    <a:cubicBezTo>
                      <a:pt x="277490" y="392944"/>
                      <a:pt x="317736" y="445729"/>
                      <a:pt x="384779" y="479308"/>
                    </a:cubicBezTo>
                    <a:lnTo>
                      <a:pt x="388578" y="481150"/>
                    </a:lnTo>
                    <a:lnTo>
                      <a:pt x="393750" y="483793"/>
                    </a:lnTo>
                    <a:lnTo>
                      <a:pt x="398813" y="481150"/>
                    </a:lnTo>
                    <a:lnTo>
                      <a:pt x="402606" y="479308"/>
                    </a:lnTo>
                    <a:cubicBezTo>
                      <a:pt x="469649" y="445729"/>
                      <a:pt x="510011" y="392944"/>
                      <a:pt x="513347" y="334525"/>
                    </a:cubicBezTo>
                    <a:lnTo>
                      <a:pt x="513347" y="225740"/>
                    </a:lnTo>
                    <a:lnTo>
                      <a:pt x="506449" y="222750"/>
                    </a:lnTo>
                    <a:lnTo>
                      <a:pt x="413989" y="183076"/>
                    </a:lnTo>
                    <a:lnTo>
                      <a:pt x="413989" y="0"/>
                    </a:lnTo>
                    <a:close/>
                  </a:path>
                </a:pathLst>
              </a:custGeom>
              <a:solidFill>
                <a:srgbClr val="FFFFFF"/>
              </a:solidFill>
              <a:ln w="6417"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D6A1B10A-A973-4A27-BEC1-997085F8ED7F}"/>
                  </a:ext>
                </a:extLst>
              </p:cNvPr>
              <p:cNvSpPr/>
              <p:nvPr/>
            </p:nvSpPr>
            <p:spPr>
              <a:xfrm>
                <a:off x="1926932" y="1763567"/>
                <a:ext cx="390759" cy="268403"/>
              </a:xfrm>
              <a:custGeom>
                <a:avLst/>
                <a:gdLst>
                  <a:gd name="connsiteX0" fmla="*/ 17018 w 390759"/>
                  <a:gd name="connsiteY0" fmla="*/ 17020 h 268403"/>
                  <a:gd name="connsiteX1" fmla="*/ 373736 w 390759"/>
                  <a:gd name="connsiteY1" fmla="*/ 17020 h 268403"/>
                  <a:gd name="connsiteX2" fmla="*/ 373736 w 390759"/>
                  <a:gd name="connsiteY2" fmla="*/ 165251 h 268403"/>
                  <a:gd name="connsiteX3" fmla="*/ 382245 w 390759"/>
                  <a:gd name="connsiteY3" fmla="*/ 161571 h 268403"/>
                  <a:gd name="connsiteX4" fmla="*/ 390760 w 390759"/>
                  <a:gd name="connsiteY4" fmla="*/ 165251 h 268403"/>
                  <a:gd name="connsiteX5" fmla="*/ 390760 w 390759"/>
                  <a:gd name="connsiteY5" fmla="*/ 0 h 268403"/>
                  <a:gd name="connsiteX6" fmla="*/ 0 w 390759"/>
                  <a:gd name="connsiteY6" fmla="*/ 0 h 268403"/>
                  <a:gd name="connsiteX7" fmla="*/ 0 w 390759"/>
                  <a:gd name="connsiteY7" fmla="*/ 268404 h 268403"/>
                  <a:gd name="connsiteX8" fmla="*/ 261268 w 390759"/>
                  <a:gd name="connsiteY8" fmla="*/ 268404 h 268403"/>
                  <a:gd name="connsiteX9" fmla="*/ 261268 w 390759"/>
                  <a:gd name="connsiteY9" fmla="*/ 251384 h 268403"/>
                  <a:gd name="connsiteX10" fmla="*/ 17018 w 390759"/>
                  <a:gd name="connsiteY10" fmla="*/ 251384 h 268403"/>
                  <a:gd name="connsiteX11" fmla="*/ 17018 w 390759"/>
                  <a:gd name="connsiteY11" fmla="*/ 17020 h 26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59" h="268403">
                    <a:moveTo>
                      <a:pt x="17018" y="17020"/>
                    </a:moveTo>
                    <a:lnTo>
                      <a:pt x="373736" y="17020"/>
                    </a:lnTo>
                    <a:lnTo>
                      <a:pt x="373736" y="165251"/>
                    </a:lnTo>
                    <a:lnTo>
                      <a:pt x="382245" y="161571"/>
                    </a:lnTo>
                    <a:lnTo>
                      <a:pt x="390760" y="165251"/>
                    </a:lnTo>
                    <a:lnTo>
                      <a:pt x="390760" y="0"/>
                    </a:lnTo>
                    <a:lnTo>
                      <a:pt x="0" y="0"/>
                    </a:lnTo>
                    <a:lnTo>
                      <a:pt x="0" y="268404"/>
                    </a:lnTo>
                    <a:lnTo>
                      <a:pt x="261268" y="268404"/>
                    </a:lnTo>
                    <a:lnTo>
                      <a:pt x="261268" y="251384"/>
                    </a:lnTo>
                    <a:lnTo>
                      <a:pt x="17018" y="251384"/>
                    </a:lnTo>
                    <a:lnTo>
                      <a:pt x="17018" y="17020"/>
                    </a:lnTo>
                    <a:close/>
                  </a:path>
                </a:pathLst>
              </a:custGeom>
              <a:solidFill>
                <a:srgbClr val="2D5967"/>
              </a:solidFill>
              <a:ln w="6417"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7D3239FC-275E-4571-BE4D-C2B32D36A89C}"/>
                  </a:ext>
                </a:extLst>
              </p:cNvPr>
              <p:cNvSpPr/>
              <p:nvPr/>
            </p:nvSpPr>
            <p:spPr>
              <a:xfrm>
                <a:off x="2200957" y="1939056"/>
                <a:ext cx="216305" cy="284160"/>
              </a:xfrm>
              <a:custGeom>
                <a:avLst/>
                <a:gdLst>
                  <a:gd name="connsiteX0" fmla="*/ 108207 w 216305"/>
                  <a:gd name="connsiteY0" fmla="*/ 0 h 284160"/>
                  <a:gd name="connsiteX1" fmla="*/ 0 w 216305"/>
                  <a:gd name="connsiteY1" fmla="*/ 45998 h 284160"/>
                  <a:gd name="connsiteX2" fmla="*/ 0 w 216305"/>
                  <a:gd name="connsiteY2" fmla="*/ 147084 h 284160"/>
                  <a:gd name="connsiteX3" fmla="*/ 104415 w 216305"/>
                  <a:gd name="connsiteY3" fmla="*/ 282204 h 284160"/>
                  <a:gd name="connsiteX4" fmla="*/ 108207 w 216305"/>
                  <a:gd name="connsiteY4" fmla="*/ 284161 h 284160"/>
                  <a:gd name="connsiteX5" fmla="*/ 112006 w 216305"/>
                  <a:gd name="connsiteY5" fmla="*/ 282204 h 284160"/>
                  <a:gd name="connsiteX6" fmla="*/ 216305 w 216305"/>
                  <a:gd name="connsiteY6" fmla="*/ 147084 h 284160"/>
                  <a:gd name="connsiteX7" fmla="*/ 216305 w 216305"/>
                  <a:gd name="connsiteY7" fmla="*/ 46344 h 284160"/>
                  <a:gd name="connsiteX8" fmla="*/ 108207 w 216305"/>
                  <a:gd name="connsiteY8" fmla="*/ 0 h 284160"/>
                  <a:gd name="connsiteX9" fmla="*/ 199288 w 216305"/>
                  <a:gd name="connsiteY9" fmla="*/ 146507 h 284160"/>
                  <a:gd name="connsiteX10" fmla="*/ 116716 w 216305"/>
                  <a:gd name="connsiteY10" fmla="*/ 260585 h 284160"/>
                  <a:gd name="connsiteX11" fmla="*/ 116716 w 216305"/>
                  <a:gd name="connsiteY11" fmla="*/ 116149 h 284160"/>
                  <a:gd name="connsiteX12" fmla="*/ 99698 w 216305"/>
                  <a:gd name="connsiteY12" fmla="*/ 116149 h 284160"/>
                  <a:gd name="connsiteX13" fmla="*/ 99698 w 216305"/>
                  <a:gd name="connsiteY13" fmla="*/ 260816 h 284160"/>
                  <a:gd name="connsiteX14" fmla="*/ 17017 w 216305"/>
                  <a:gd name="connsiteY14" fmla="*/ 146738 h 284160"/>
                  <a:gd name="connsiteX15" fmla="*/ 17017 w 216305"/>
                  <a:gd name="connsiteY15" fmla="*/ 57498 h 284160"/>
                  <a:gd name="connsiteX16" fmla="*/ 99698 w 216305"/>
                  <a:gd name="connsiteY16" fmla="*/ 22079 h 284160"/>
                  <a:gd name="connsiteX17" fmla="*/ 99698 w 216305"/>
                  <a:gd name="connsiteY17" fmla="*/ 97977 h 284160"/>
                  <a:gd name="connsiteX18" fmla="*/ 116947 w 216305"/>
                  <a:gd name="connsiteY18" fmla="*/ 97977 h 284160"/>
                  <a:gd name="connsiteX19" fmla="*/ 116947 w 216305"/>
                  <a:gd name="connsiteY19" fmla="*/ 22079 h 284160"/>
                  <a:gd name="connsiteX20" fmla="*/ 199519 w 216305"/>
                  <a:gd name="connsiteY20" fmla="*/ 57498 h 284160"/>
                  <a:gd name="connsiteX21" fmla="*/ 199288 w 216305"/>
                  <a:gd name="connsiteY21" fmla="*/ 146507 h 284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305" h="284160">
                    <a:moveTo>
                      <a:pt x="108207" y="0"/>
                    </a:moveTo>
                    <a:lnTo>
                      <a:pt x="0" y="45998"/>
                    </a:lnTo>
                    <a:lnTo>
                      <a:pt x="0" y="147084"/>
                    </a:lnTo>
                    <a:cubicBezTo>
                      <a:pt x="3099" y="201358"/>
                      <a:pt x="41164" y="250582"/>
                      <a:pt x="104415" y="282204"/>
                    </a:cubicBezTo>
                    <a:lnTo>
                      <a:pt x="108207" y="284161"/>
                    </a:lnTo>
                    <a:lnTo>
                      <a:pt x="112006" y="282204"/>
                    </a:lnTo>
                    <a:cubicBezTo>
                      <a:pt x="175250" y="250582"/>
                      <a:pt x="213199" y="201704"/>
                      <a:pt x="216305" y="147084"/>
                    </a:cubicBezTo>
                    <a:lnTo>
                      <a:pt x="216305" y="46344"/>
                    </a:lnTo>
                    <a:lnTo>
                      <a:pt x="108207" y="0"/>
                    </a:lnTo>
                    <a:close/>
                    <a:moveTo>
                      <a:pt x="199288" y="146507"/>
                    </a:moveTo>
                    <a:cubicBezTo>
                      <a:pt x="196760" y="190892"/>
                      <a:pt x="166857" y="231831"/>
                      <a:pt x="116716" y="260585"/>
                    </a:cubicBezTo>
                    <a:lnTo>
                      <a:pt x="116716" y="116149"/>
                    </a:lnTo>
                    <a:lnTo>
                      <a:pt x="99698" y="116149"/>
                    </a:lnTo>
                    <a:lnTo>
                      <a:pt x="99698" y="260816"/>
                    </a:lnTo>
                    <a:cubicBezTo>
                      <a:pt x="49564" y="232063"/>
                      <a:pt x="19199" y="191123"/>
                      <a:pt x="17017" y="146738"/>
                    </a:cubicBezTo>
                    <a:lnTo>
                      <a:pt x="17017" y="57498"/>
                    </a:lnTo>
                    <a:lnTo>
                      <a:pt x="99698" y="22079"/>
                    </a:lnTo>
                    <a:lnTo>
                      <a:pt x="99698" y="97977"/>
                    </a:lnTo>
                    <a:lnTo>
                      <a:pt x="116947" y="97977"/>
                    </a:lnTo>
                    <a:lnTo>
                      <a:pt x="116947" y="22079"/>
                    </a:lnTo>
                    <a:lnTo>
                      <a:pt x="199519" y="57498"/>
                    </a:lnTo>
                    <a:lnTo>
                      <a:pt x="199288" y="146507"/>
                    </a:lnTo>
                    <a:close/>
                  </a:path>
                </a:pathLst>
              </a:custGeom>
              <a:solidFill>
                <a:srgbClr val="2D5967"/>
              </a:solidFill>
              <a:ln w="6417"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98CEB7FD-9325-406D-B682-73BB59162D69}"/>
                  </a:ext>
                </a:extLst>
              </p:cNvPr>
              <p:cNvSpPr/>
              <p:nvPr/>
            </p:nvSpPr>
            <p:spPr>
              <a:xfrm>
                <a:off x="2145419" y="1808645"/>
                <a:ext cx="92684" cy="73023"/>
              </a:xfrm>
              <a:custGeom>
                <a:avLst/>
                <a:gdLst>
                  <a:gd name="connsiteX0" fmla="*/ 12076 w 92684"/>
                  <a:gd name="connsiteY0" fmla="*/ 29324 h 73023"/>
                  <a:gd name="connsiteX1" fmla="*/ 0 w 92684"/>
                  <a:gd name="connsiteY1" fmla="*/ 41284 h 73023"/>
                  <a:gd name="connsiteX2" fmla="*/ 31738 w 92684"/>
                  <a:gd name="connsiteY2" fmla="*/ 73024 h 73023"/>
                  <a:gd name="connsiteX3" fmla="*/ 92685 w 92684"/>
                  <a:gd name="connsiteY3" fmla="*/ 12075 h 73023"/>
                  <a:gd name="connsiteX4" fmla="*/ 80730 w 92684"/>
                  <a:gd name="connsiteY4" fmla="*/ 0 h 73023"/>
                  <a:gd name="connsiteX5" fmla="*/ 31738 w 92684"/>
                  <a:gd name="connsiteY5" fmla="*/ 48989 h 73023"/>
                  <a:gd name="connsiteX6" fmla="*/ 12076 w 92684"/>
                  <a:gd name="connsiteY6" fmla="*/ 29324 h 73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84" h="73023">
                    <a:moveTo>
                      <a:pt x="12076" y="29324"/>
                    </a:moveTo>
                    <a:lnTo>
                      <a:pt x="0" y="41284"/>
                    </a:lnTo>
                    <a:lnTo>
                      <a:pt x="31738" y="73024"/>
                    </a:lnTo>
                    <a:lnTo>
                      <a:pt x="92685" y="12075"/>
                    </a:lnTo>
                    <a:lnTo>
                      <a:pt x="80730" y="0"/>
                    </a:lnTo>
                    <a:lnTo>
                      <a:pt x="31738" y="48989"/>
                    </a:lnTo>
                    <a:lnTo>
                      <a:pt x="12076" y="29324"/>
                    </a:lnTo>
                    <a:close/>
                  </a:path>
                </a:pathLst>
              </a:custGeom>
              <a:solidFill>
                <a:srgbClr val="2D5967"/>
              </a:solidFill>
              <a:ln w="6417"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567F5A3D-D8D7-40E3-82D6-324925232E5C}"/>
                  </a:ext>
                </a:extLst>
              </p:cNvPr>
              <p:cNvSpPr/>
              <p:nvPr/>
            </p:nvSpPr>
            <p:spPr>
              <a:xfrm>
                <a:off x="2154056" y="1897419"/>
                <a:ext cx="68647" cy="68653"/>
              </a:xfrm>
              <a:custGeom>
                <a:avLst/>
                <a:gdLst>
                  <a:gd name="connsiteX0" fmla="*/ 68647 w 68647"/>
                  <a:gd name="connsiteY0" fmla="*/ 56579 h 68653"/>
                  <a:gd name="connsiteX1" fmla="*/ 46343 w 68647"/>
                  <a:gd name="connsiteY1" fmla="*/ 34384 h 68653"/>
                  <a:gd name="connsiteX2" fmla="*/ 68647 w 68647"/>
                  <a:gd name="connsiteY2" fmla="*/ 12075 h 68653"/>
                  <a:gd name="connsiteX3" fmla="*/ 56693 w 68647"/>
                  <a:gd name="connsiteY3" fmla="*/ 0 h 68653"/>
                  <a:gd name="connsiteX4" fmla="*/ 34381 w 68647"/>
                  <a:gd name="connsiteY4" fmla="*/ 22309 h 68653"/>
                  <a:gd name="connsiteX5" fmla="*/ 12070 w 68647"/>
                  <a:gd name="connsiteY5" fmla="*/ 0 h 68653"/>
                  <a:gd name="connsiteX6" fmla="*/ 0 w 68647"/>
                  <a:gd name="connsiteY6" fmla="*/ 12075 h 68653"/>
                  <a:gd name="connsiteX7" fmla="*/ 22305 w 68647"/>
                  <a:gd name="connsiteY7" fmla="*/ 34384 h 68653"/>
                  <a:gd name="connsiteX8" fmla="*/ 0 w 68647"/>
                  <a:gd name="connsiteY8" fmla="*/ 56579 h 68653"/>
                  <a:gd name="connsiteX9" fmla="*/ 12070 w 68647"/>
                  <a:gd name="connsiteY9" fmla="*/ 68653 h 68653"/>
                  <a:gd name="connsiteX10" fmla="*/ 34381 w 68647"/>
                  <a:gd name="connsiteY10" fmla="*/ 46344 h 68653"/>
                  <a:gd name="connsiteX11" fmla="*/ 56693 w 68647"/>
                  <a:gd name="connsiteY11" fmla="*/ 68653 h 68653"/>
                  <a:gd name="connsiteX12" fmla="*/ 68647 w 68647"/>
                  <a:gd name="connsiteY12" fmla="*/ 56579 h 6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47" h="68653">
                    <a:moveTo>
                      <a:pt x="68647" y="56579"/>
                    </a:moveTo>
                    <a:lnTo>
                      <a:pt x="46343" y="34384"/>
                    </a:lnTo>
                    <a:lnTo>
                      <a:pt x="68647" y="12075"/>
                    </a:lnTo>
                    <a:lnTo>
                      <a:pt x="56693" y="0"/>
                    </a:lnTo>
                    <a:lnTo>
                      <a:pt x="34381" y="22309"/>
                    </a:lnTo>
                    <a:lnTo>
                      <a:pt x="12070" y="0"/>
                    </a:lnTo>
                    <a:lnTo>
                      <a:pt x="0" y="12075"/>
                    </a:lnTo>
                    <a:lnTo>
                      <a:pt x="22305" y="34384"/>
                    </a:lnTo>
                    <a:lnTo>
                      <a:pt x="0" y="56579"/>
                    </a:lnTo>
                    <a:lnTo>
                      <a:pt x="12070" y="68653"/>
                    </a:lnTo>
                    <a:lnTo>
                      <a:pt x="34381" y="46344"/>
                    </a:lnTo>
                    <a:lnTo>
                      <a:pt x="56693" y="68653"/>
                    </a:lnTo>
                    <a:lnTo>
                      <a:pt x="68647" y="56579"/>
                    </a:lnTo>
                    <a:close/>
                  </a:path>
                </a:pathLst>
              </a:custGeom>
              <a:solidFill>
                <a:srgbClr val="2D5967"/>
              </a:solidFill>
              <a:ln w="6417"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07C90C7-D652-4E98-9002-8DFDD92CB96C}"/>
                  </a:ext>
                </a:extLst>
              </p:cNvPr>
              <p:cNvSpPr/>
              <p:nvPr/>
            </p:nvSpPr>
            <p:spPr>
              <a:xfrm>
                <a:off x="1983497" y="1910997"/>
                <a:ext cx="115913" cy="66468"/>
              </a:xfrm>
              <a:custGeom>
                <a:avLst/>
                <a:gdLst>
                  <a:gd name="connsiteX0" fmla="*/ 115914 w 115913"/>
                  <a:gd name="connsiteY0" fmla="*/ 66468 h 66468"/>
                  <a:gd name="connsiteX1" fmla="*/ 115914 w 115913"/>
                  <a:gd name="connsiteY1" fmla="*/ 29209 h 66468"/>
                  <a:gd name="connsiteX2" fmla="*/ 107360 w 115913"/>
                  <a:gd name="connsiteY2" fmla="*/ 8555 h 66468"/>
                  <a:gd name="connsiteX3" fmla="*/ 86704 w 115913"/>
                  <a:gd name="connsiteY3" fmla="*/ 0 h 66468"/>
                  <a:gd name="connsiteX4" fmla="*/ 29209 w 115913"/>
                  <a:gd name="connsiteY4" fmla="*/ 0 h 66468"/>
                  <a:gd name="connsiteX5" fmla="*/ 8554 w 115913"/>
                  <a:gd name="connsiteY5" fmla="*/ 8555 h 66468"/>
                  <a:gd name="connsiteX6" fmla="*/ 0 w 115913"/>
                  <a:gd name="connsiteY6" fmla="*/ 29209 h 66468"/>
                  <a:gd name="connsiteX7" fmla="*/ 0 w 115913"/>
                  <a:gd name="connsiteY7" fmla="*/ 66468 h 66468"/>
                  <a:gd name="connsiteX8" fmla="*/ 16440 w 115913"/>
                  <a:gd name="connsiteY8" fmla="*/ 66468 h 66468"/>
                  <a:gd name="connsiteX9" fmla="*/ 16440 w 115913"/>
                  <a:gd name="connsiteY9" fmla="*/ 29209 h 66468"/>
                  <a:gd name="connsiteX10" fmla="*/ 17377 w 115913"/>
                  <a:gd name="connsiteY10" fmla="*/ 24500 h 66468"/>
                  <a:gd name="connsiteX11" fmla="*/ 20046 w 115913"/>
                  <a:gd name="connsiteY11" fmla="*/ 20508 h 66468"/>
                  <a:gd name="connsiteX12" fmla="*/ 24038 w 115913"/>
                  <a:gd name="connsiteY12" fmla="*/ 17841 h 66468"/>
                  <a:gd name="connsiteX13" fmla="*/ 28748 w 115913"/>
                  <a:gd name="connsiteY13" fmla="*/ 16905 h 66468"/>
                  <a:gd name="connsiteX14" fmla="*/ 86242 w 115913"/>
                  <a:gd name="connsiteY14" fmla="*/ 16905 h 66468"/>
                  <a:gd name="connsiteX15" fmla="*/ 90939 w 115913"/>
                  <a:gd name="connsiteY15" fmla="*/ 17843 h 66468"/>
                  <a:gd name="connsiteX16" fmla="*/ 94905 w 115913"/>
                  <a:gd name="connsiteY16" fmla="*/ 20515 h 66468"/>
                  <a:gd name="connsiteX17" fmla="*/ 97542 w 115913"/>
                  <a:gd name="connsiteY17" fmla="*/ 24509 h 66468"/>
                  <a:gd name="connsiteX18" fmla="*/ 98434 w 115913"/>
                  <a:gd name="connsiteY18" fmla="*/ 29209 h 66468"/>
                  <a:gd name="connsiteX19" fmla="*/ 98434 w 115913"/>
                  <a:gd name="connsiteY19" fmla="*/ 66468 h 66468"/>
                  <a:gd name="connsiteX20" fmla="*/ 115914 w 115913"/>
                  <a:gd name="connsiteY20" fmla="*/ 66468 h 6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13" h="66468">
                    <a:moveTo>
                      <a:pt x="115914" y="66468"/>
                    </a:moveTo>
                    <a:lnTo>
                      <a:pt x="115914" y="29209"/>
                    </a:lnTo>
                    <a:cubicBezTo>
                      <a:pt x="115914" y="21462"/>
                      <a:pt x="112840" y="14033"/>
                      <a:pt x="107360" y="8555"/>
                    </a:cubicBezTo>
                    <a:cubicBezTo>
                      <a:pt x="101880" y="3078"/>
                      <a:pt x="94449" y="0"/>
                      <a:pt x="86704" y="0"/>
                    </a:cubicBezTo>
                    <a:lnTo>
                      <a:pt x="29209" y="0"/>
                    </a:lnTo>
                    <a:cubicBezTo>
                      <a:pt x="21458" y="0"/>
                      <a:pt x="14034" y="3078"/>
                      <a:pt x="8554" y="8555"/>
                    </a:cubicBezTo>
                    <a:cubicBezTo>
                      <a:pt x="3074" y="14033"/>
                      <a:pt x="0" y="21462"/>
                      <a:pt x="0" y="29209"/>
                    </a:cubicBezTo>
                    <a:lnTo>
                      <a:pt x="0" y="66468"/>
                    </a:lnTo>
                    <a:lnTo>
                      <a:pt x="16440" y="66468"/>
                    </a:lnTo>
                    <a:lnTo>
                      <a:pt x="16440" y="29209"/>
                    </a:lnTo>
                    <a:cubicBezTo>
                      <a:pt x="16440" y="27593"/>
                      <a:pt x="16761" y="25993"/>
                      <a:pt x="17377" y="24500"/>
                    </a:cubicBezTo>
                    <a:cubicBezTo>
                      <a:pt x="17999" y="23008"/>
                      <a:pt x="18904" y="21651"/>
                      <a:pt x="20046" y="20508"/>
                    </a:cubicBezTo>
                    <a:cubicBezTo>
                      <a:pt x="21188" y="19366"/>
                      <a:pt x="22542" y="18459"/>
                      <a:pt x="24038" y="17841"/>
                    </a:cubicBezTo>
                    <a:cubicBezTo>
                      <a:pt x="25533" y="17223"/>
                      <a:pt x="27130" y="16905"/>
                      <a:pt x="28748" y="16905"/>
                    </a:cubicBezTo>
                    <a:lnTo>
                      <a:pt x="86242" y="16905"/>
                    </a:lnTo>
                    <a:cubicBezTo>
                      <a:pt x="87853" y="16905"/>
                      <a:pt x="89451" y="17223"/>
                      <a:pt x="90939" y="17843"/>
                    </a:cubicBezTo>
                    <a:cubicBezTo>
                      <a:pt x="92422" y="18463"/>
                      <a:pt x="93769" y="19371"/>
                      <a:pt x="94905" y="20515"/>
                    </a:cubicBezTo>
                    <a:cubicBezTo>
                      <a:pt x="96041" y="21659"/>
                      <a:pt x="96933" y="23017"/>
                      <a:pt x="97542" y="24509"/>
                    </a:cubicBezTo>
                    <a:cubicBezTo>
                      <a:pt x="98146" y="26001"/>
                      <a:pt x="98454" y="27599"/>
                      <a:pt x="98434" y="29209"/>
                    </a:cubicBezTo>
                    <a:lnTo>
                      <a:pt x="98434" y="66468"/>
                    </a:lnTo>
                    <a:lnTo>
                      <a:pt x="115914" y="66468"/>
                    </a:lnTo>
                    <a:close/>
                  </a:path>
                </a:pathLst>
              </a:custGeom>
              <a:solidFill>
                <a:srgbClr val="2D5967"/>
              </a:solidFill>
              <a:ln w="6417"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61AA8F1C-3592-46E3-8BD8-0AC333E0B5DB}"/>
                  </a:ext>
                </a:extLst>
              </p:cNvPr>
              <p:cNvSpPr/>
              <p:nvPr/>
            </p:nvSpPr>
            <p:spPr>
              <a:xfrm>
                <a:off x="2001682" y="1818071"/>
                <a:ext cx="79116" cy="79118"/>
              </a:xfrm>
              <a:custGeom>
                <a:avLst/>
                <a:gdLst>
                  <a:gd name="connsiteX0" fmla="*/ 39560 w 79116"/>
                  <a:gd name="connsiteY0" fmla="*/ 79118 h 79118"/>
                  <a:gd name="connsiteX1" fmla="*/ 61538 w 79116"/>
                  <a:gd name="connsiteY1" fmla="*/ 72451 h 79118"/>
                  <a:gd name="connsiteX2" fmla="*/ 76104 w 79116"/>
                  <a:gd name="connsiteY2" fmla="*/ 54698 h 79118"/>
                  <a:gd name="connsiteX3" fmla="*/ 78356 w 79116"/>
                  <a:gd name="connsiteY3" fmla="*/ 31841 h 79118"/>
                  <a:gd name="connsiteX4" fmla="*/ 67531 w 79116"/>
                  <a:gd name="connsiteY4" fmla="*/ 11587 h 79118"/>
                  <a:gd name="connsiteX5" fmla="*/ 47273 w 79116"/>
                  <a:gd name="connsiteY5" fmla="*/ 760 h 79118"/>
                  <a:gd name="connsiteX6" fmla="*/ 24423 w 79116"/>
                  <a:gd name="connsiteY6" fmla="*/ 3011 h 79118"/>
                  <a:gd name="connsiteX7" fmla="*/ 6667 w 79116"/>
                  <a:gd name="connsiteY7" fmla="*/ 17581 h 79118"/>
                  <a:gd name="connsiteX8" fmla="*/ 0 w 79116"/>
                  <a:gd name="connsiteY8" fmla="*/ 39559 h 79118"/>
                  <a:gd name="connsiteX9" fmla="*/ 11583 w 79116"/>
                  <a:gd name="connsiteY9" fmla="*/ 67531 h 79118"/>
                  <a:gd name="connsiteX10" fmla="*/ 39560 w 79116"/>
                  <a:gd name="connsiteY10" fmla="*/ 79118 h 79118"/>
                  <a:gd name="connsiteX11" fmla="*/ 39560 w 79116"/>
                  <a:gd name="connsiteY11" fmla="*/ 17020 h 79118"/>
                  <a:gd name="connsiteX12" fmla="*/ 52336 w 79116"/>
                  <a:gd name="connsiteY12" fmla="*/ 20896 h 79118"/>
                  <a:gd name="connsiteX13" fmla="*/ 60806 w 79116"/>
                  <a:gd name="connsiteY13" fmla="*/ 31218 h 79118"/>
                  <a:gd name="connsiteX14" fmla="*/ 62115 w 79116"/>
                  <a:gd name="connsiteY14" fmla="*/ 44506 h 79118"/>
                  <a:gd name="connsiteX15" fmla="*/ 55820 w 79116"/>
                  <a:gd name="connsiteY15" fmla="*/ 56282 h 79118"/>
                  <a:gd name="connsiteX16" fmla="*/ 44045 w 79116"/>
                  <a:gd name="connsiteY16" fmla="*/ 62576 h 79118"/>
                  <a:gd name="connsiteX17" fmla="*/ 30756 w 79116"/>
                  <a:gd name="connsiteY17" fmla="*/ 61268 h 79118"/>
                  <a:gd name="connsiteX18" fmla="*/ 20438 w 79116"/>
                  <a:gd name="connsiteY18" fmla="*/ 52797 h 79118"/>
                  <a:gd name="connsiteX19" fmla="*/ 16556 w 79116"/>
                  <a:gd name="connsiteY19" fmla="*/ 40019 h 79118"/>
                  <a:gd name="connsiteX20" fmla="*/ 23293 w 79116"/>
                  <a:gd name="connsiteY20" fmla="*/ 23756 h 79118"/>
                  <a:gd name="connsiteX21" fmla="*/ 39560 w 79116"/>
                  <a:gd name="connsiteY21" fmla="*/ 17020 h 7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116" h="79118">
                    <a:moveTo>
                      <a:pt x="39560" y="79118"/>
                    </a:moveTo>
                    <a:cubicBezTo>
                      <a:pt x="47382" y="79118"/>
                      <a:pt x="55031" y="76798"/>
                      <a:pt x="61538" y="72451"/>
                    </a:cubicBezTo>
                    <a:cubicBezTo>
                      <a:pt x="68044" y="68104"/>
                      <a:pt x="73114" y="61926"/>
                      <a:pt x="76104" y="54698"/>
                    </a:cubicBezTo>
                    <a:cubicBezTo>
                      <a:pt x="79101" y="47469"/>
                      <a:pt x="79883" y="39515"/>
                      <a:pt x="78356" y="31841"/>
                    </a:cubicBezTo>
                    <a:cubicBezTo>
                      <a:pt x="76829" y="24168"/>
                      <a:pt x="73062" y="17119"/>
                      <a:pt x="67531" y="11587"/>
                    </a:cubicBezTo>
                    <a:cubicBezTo>
                      <a:pt x="62000" y="6054"/>
                      <a:pt x="54948" y="2287"/>
                      <a:pt x="47273" y="760"/>
                    </a:cubicBezTo>
                    <a:cubicBezTo>
                      <a:pt x="39605" y="-766"/>
                      <a:pt x="31648" y="17"/>
                      <a:pt x="24423" y="3011"/>
                    </a:cubicBezTo>
                    <a:cubicBezTo>
                      <a:pt x="17191" y="6005"/>
                      <a:pt x="11011" y="11076"/>
                      <a:pt x="6667" y="17581"/>
                    </a:cubicBezTo>
                    <a:cubicBezTo>
                      <a:pt x="2317" y="24087"/>
                      <a:pt x="0" y="31735"/>
                      <a:pt x="0" y="39559"/>
                    </a:cubicBezTo>
                    <a:cubicBezTo>
                      <a:pt x="0" y="50051"/>
                      <a:pt x="4165" y="60113"/>
                      <a:pt x="11583" y="67531"/>
                    </a:cubicBezTo>
                    <a:cubicBezTo>
                      <a:pt x="19007" y="74950"/>
                      <a:pt x="29068" y="79118"/>
                      <a:pt x="39560" y="79118"/>
                    </a:cubicBezTo>
                    <a:close/>
                    <a:moveTo>
                      <a:pt x="39560" y="17020"/>
                    </a:moveTo>
                    <a:cubicBezTo>
                      <a:pt x="44110" y="17020"/>
                      <a:pt x="48556" y="18369"/>
                      <a:pt x="52336" y="20896"/>
                    </a:cubicBezTo>
                    <a:cubicBezTo>
                      <a:pt x="56115" y="23423"/>
                      <a:pt x="59067" y="27015"/>
                      <a:pt x="60806" y="31218"/>
                    </a:cubicBezTo>
                    <a:cubicBezTo>
                      <a:pt x="62545" y="35420"/>
                      <a:pt x="63001" y="40045"/>
                      <a:pt x="62115" y="44506"/>
                    </a:cubicBezTo>
                    <a:cubicBezTo>
                      <a:pt x="61230" y="48967"/>
                      <a:pt x="59035" y="53066"/>
                      <a:pt x="55820" y="56282"/>
                    </a:cubicBezTo>
                    <a:cubicBezTo>
                      <a:pt x="52605" y="59499"/>
                      <a:pt x="48505" y="61689"/>
                      <a:pt x="44045" y="62576"/>
                    </a:cubicBezTo>
                    <a:cubicBezTo>
                      <a:pt x="39586" y="63464"/>
                      <a:pt x="34959" y="63009"/>
                      <a:pt x="30756" y="61268"/>
                    </a:cubicBezTo>
                    <a:cubicBezTo>
                      <a:pt x="26553" y="59527"/>
                      <a:pt x="22959" y="56579"/>
                      <a:pt x="20438" y="52797"/>
                    </a:cubicBezTo>
                    <a:cubicBezTo>
                      <a:pt x="17910" y="49015"/>
                      <a:pt x="16556" y="44568"/>
                      <a:pt x="16556" y="40019"/>
                    </a:cubicBezTo>
                    <a:cubicBezTo>
                      <a:pt x="16556" y="33919"/>
                      <a:pt x="18981" y="28069"/>
                      <a:pt x="23293" y="23756"/>
                    </a:cubicBezTo>
                    <a:cubicBezTo>
                      <a:pt x="27605" y="19443"/>
                      <a:pt x="33458" y="17020"/>
                      <a:pt x="39560" y="17020"/>
                    </a:cubicBezTo>
                    <a:close/>
                  </a:path>
                </a:pathLst>
              </a:custGeom>
              <a:solidFill>
                <a:srgbClr val="2D5967"/>
              </a:solidFill>
              <a:ln w="6417" cap="flat">
                <a:noFill/>
                <a:prstDash val="solid"/>
                <a:miter/>
              </a:ln>
            </p:spPr>
            <p:txBody>
              <a:bodyPr rtlCol="0" anchor="ctr"/>
              <a:lstStyle/>
              <a:p>
                <a:endParaRPr lang="en-US"/>
              </a:p>
            </p:txBody>
          </p:sp>
        </p:grpSp>
        <p:sp>
          <p:nvSpPr>
            <p:cNvPr id="43" name="TextBox 42">
              <a:extLst>
                <a:ext uri="{FF2B5EF4-FFF2-40B4-BE49-F238E27FC236}">
                  <a16:creationId xmlns:a16="http://schemas.microsoft.com/office/drawing/2014/main" id="{30D4113B-84CC-4A83-8FDC-3B619D519AB0}"/>
                </a:ext>
              </a:extLst>
            </p:cNvPr>
            <p:cNvSpPr txBox="1"/>
            <p:nvPr/>
          </p:nvSpPr>
          <p:spPr>
            <a:xfrm>
              <a:off x="1987116" y="2194983"/>
              <a:ext cx="36896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IAM</a:t>
              </a:r>
            </a:p>
          </p:txBody>
        </p:sp>
      </p:grpSp>
      <p:grpSp>
        <p:nvGrpSpPr>
          <p:cNvPr id="44" name="Graphic 3">
            <a:extLst>
              <a:ext uri="{FF2B5EF4-FFF2-40B4-BE49-F238E27FC236}">
                <a16:creationId xmlns:a16="http://schemas.microsoft.com/office/drawing/2014/main" id="{889B2B76-323E-435C-85CE-BE8A5B2985E5}"/>
              </a:ext>
            </a:extLst>
          </p:cNvPr>
          <p:cNvGrpSpPr/>
          <p:nvPr/>
        </p:nvGrpSpPr>
        <p:grpSpPr>
          <a:xfrm>
            <a:off x="2755324" y="1270177"/>
            <a:ext cx="502962" cy="653337"/>
            <a:chOff x="2755324" y="1722120"/>
            <a:chExt cx="502962" cy="653337"/>
          </a:xfrm>
        </p:grpSpPr>
        <p:grpSp>
          <p:nvGrpSpPr>
            <p:cNvPr id="45" name="Graphic 3">
              <a:extLst>
                <a:ext uri="{FF2B5EF4-FFF2-40B4-BE49-F238E27FC236}">
                  <a16:creationId xmlns:a16="http://schemas.microsoft.com/office/drawing/2014/main" id="{6F578E74-0EF1-46BF-AE56-852E67FBF772}"/>
                </a:ext>
              </a:extLst>
            </p:cNvPr>
            <p:cNvGrpSpPr/>
            <p:nvPr/>
          </p:nvGrpSpPr>
          <p:grpSpPr>
            <a:xfrm>
              <a:off x="2755324" y="1722120"/>
              <a:ext cx="502962" cy="513347"/>
              <a:chOff x="2755324" y="1722120"/>
              <a:chExt cx="502962" cy="513347"/>
            </a:xfrm>
          </p:grpSpPr>
          <p:sp>
            <p:nvSpPr>
              <p:cNvPr id="47" name="Freeform: Shape 46">
                <a:extLst>
                  <a:ext uri="{FF2B5EF4-FFF2-40B4-BE49-F238E27FC236}">
                    <a16:creationId xmlns:a16="http://schemas.microsoft.com/office/drawing/2014/main" id="{6A72E21C-3B12-4046-BD62-F93498341EEE}"/>
                  </a:ext>
                </a:extLst>
              </p:cNvPr>
              <p:cNvSpPr/>
              <p:nvPr/>
            </p:nvSpPr>
            <p:spPr>
              <a:xfrm>
                <a:off x="2761432" y="1728232"/>
                <a:ext cx="490738" cy="501125"/>
              </a:xfrm>
              <a:custGeom>
                <a:avLst/>
                <a:gdLst>
                  <a:gd name="connsiteX0" fmla="*/ 4 w 490738"/>
                  <a:gd name="connsiteY0" fmla="*/ 501126 h 501125"/>
                  <a:gd name="connsiteX1" fmla="*/ 4 w 490738"/>
                  <a:gd name="connsiteY1" fmla="*/ 419234 h 501125"/>
                  <a:gd name="connsiteX2" fmla="*/ 37170 w 490738"/>
                  <a:gd name="connsiteY2" fmla="*/ 327422 h 501125"/>
                  <a:gd name="connsiteX3" fmla="*/ 128341 w 490738"/>
                  <a:gd name="connsiteY3" fmla="*/ 288697 h 501125"/>
                  <a:gd name="connsiteX4" fmla="*/ 166476 w 490738"/>
                  <a:gd name="connsiteY4" fmla="*/ 288697 h 501125"/>
                  <a:gd name="connsiteX5" fmla="*/ 166476 w 490738"/>
                  <a:gd name="connsiteY5" fmla="*/ 242496 h 501125"/>
                  <a:gd name="connsiteX6" fmla="*/ 141495 w 490738"/>
                  <a:gd name="connsiteY6" fmla="*/ 205738 h 501125"/>
                  <a:gd name="connsiteX7" fmla="*/ 132614 w 490738"/>
                  <a:gd name="connsiteY7" fmla="*/ 162193 h 501125"/>
                  <a:gd name="connsiteX8" fmla="*/ 132614 w 490738"/>
                  <a:gd name="connsiteY8" fmla="*/ 86780 h 501125"/>
                  <a:gd name="connsiteX9" fmla="*/ 212183 w 490738"/>
                  <a:gd name="connsiteY9" fmla="*/ 0 h 501125"/>
                  <a:gd name="connsiteX10" fmla="*/ 358121 w 490738"/>
                  <a:gd name="connsiteY10" fmla="*/ 0 h 501125"/>
                  <a:gd name="connsiteX11" fmla="*/ 358121 w 490738"/>
                  <a:gd name="connsiteY11" fmla="*/ 162193 h 501125"/>
                  <a:gd name="connsiteX12" fmla="*/ 348945 w 490738"/>
                  <a:gd name="connsiteY12" fmla="*/ 205389 h 501125"/>
                  <a:gd name="connsiteX13" fmla="*/ 323900 w 490738"/>
                  <a:gd name="connsiteY13" fmla="*/ 241762 h 501125"/>
                  <a:gd name="connsiteX14" fmla="*/ 323900 w 490738"/>
                  <a:gd name="connsiteY14" fmla="*/ 288697 h 501125"/>
                  <a:gd name="connsiteX15" fmla="*/ 359469 w 490738"/>
                  <a:gd name="connsiteY15" fmla="*/ 288697 h 501125"/>
                  <a:gd name="connsiteX16" fmla="*/ 409591 w 490738"/>
                  <a:gd name="connsiteY16" fmla="*/ 298521 h 501125"/>
                  <a:gd name="connsiteX17" fmla="*/ 452141 w 490738"/>
                  <a:gd name="connsiteY17" fmla="*/ 326780 h 501125"/>
                  <a:gd name="connsiteX18" fmla="*/ 480632 w 490738"/>
                  <a:gd name="connsiteY18" fmla="*/ 369170 h 501125"/>
                  <a:gd name="connsiteX19" fmla="*/ 490738 w 490738"/>
                  <a:gd name="connsiteY19" fmla="*/ 419234 h 501125"/>
                  <a:gd name="connsiteX20" fmla="*/ 490738 w 490738"/>
                  <a:gd name="connsiteY20" fmla="*/ 501126 h 501125"/>
                  <a:gd name="connsiteX21" fmla="*/ 4 w 490738"/>
                  <a:gd name="connsiteY21"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0738" h="501125">
                    <a:moveTo>
                      <a:pt x="4" y="501126"/>
                    </a:moveTo>
                    <a:lnTo>
                      <a:pt x="4" y="419234"/>
                    </a:lnTo>
                    <a:cubicBezTo>
                      <a:pt x="-259" y="384917"/>
                      <a:pt x="13107" y="351896"/>
                      <a:pt x="37170" y="327422"/>
                    </a:cubicBezTo>
                    <a:cubicBezTo>
                      <a:pt x="61233" y="302947"/>
                      <a:pt x="94017" y="289020"/>
                      <a:pt x="128341" y="288697"/>
                    </a:cubicBezTo>
                    <a:lnTo>
                      <a:pt x="166476" y="288697"/>
                    </a:lnTo>
                    <a:lnTo>
                      <a:pt x="166476" y="242496"/>
                    </a:lnTo>
                    <a:cubicBezTo>
                      <a:pt x="155798" y="232016"/>
                      <a:pt x="147309" y="219522"/>
                      <a:pt x="141495" y="205738"/>
                    </a:cubicBezTo>
                    <a:cubicBezTo>
                      <a:pt x="135688" y="191953"/>
                      <a:pt x="132665" y="177153"/>
                      <a:pt x="132614" y="162193"/>
                    </a:cubicBezTo>
                    <a:lnTo>
                      <a:pt x="132614" y="86780"/>
                    </a:lnTo>
                    <a:cubicBezTo>
                      <a:pt x="132614" y="33246"/>
                      <a:pt x="163171" y="0"/>
                      <a:pt x="212183" y="0"/>
                    </a:cubicBezTo>
                    <a:lnTo>
                      <a:pt x="358121" y="0"/>
                    </a:lnTo>
                    <a:lnTo>
                      <a:pt x="358121" y="162193"/>
                    </a:lnTo>
                    <a:cubicBezTo>
                      <a:pt x="357935" y="177056"/>
                      <a:pt x="354817" y="191735"/>
                      <a:pt x="348945" y="205389"/>
                    </a:cubicBezTo>
                    <a:cubicBezTo>
                      <a:pt x="343067" y="219043"/>
                      <a:pt x="334559" y="231404"/>
                      <a:pt x="323900" y="241762"/>
                    </a:cubicBezTo>
                    <a:lnTo>
                      <a:pt x="323900" y="288697"/>
                    </a:lnTo>
                    <a:lnTo>
                      <a:pt x="359469" y="288697"/>
                    </a:lnTo>
                    <a:cubicBezTo>
                      <a:pt x="376660" y="288649"/>
                      <a:pt x="393690" y="291987"/>
                      <a:pt x="409591" y="298521"/>
                    </a:cubicBezTo>
                    <a:cubicBezTo>
                      <a:pt x="425492" y="305055"/>
                      <a:pt x="439949" y="314657"/>
                      <a:pt x="452141" y="326780"/>
                    </a:cubicBezTo>
                    <a:cubicBezTo>
                      <a:pt x="464326" y="338902"/>
                      <a:pt x="474009" y="353301"/>
                      <a:pt x="480632" y="369170"/>
                    </a:cubicBezTo>
                    <a:cubicBezTo>
                      <a:pt x="487254" y="385032"/>
                      <a:pt x="490687" y="402043"/>
                      <a:pt x="490738" y="419234"/>
                    </a:cubicBezTo>
                    <a:lnTo>
                      <a:pt x="490738" y="501126"/>
                    </a:lnTo>
                    <a:lnTo>
                      <a:pt x="4" y="501126"/>
                    </a:lnTo>
                    <a:close/>
                  </a:path>
                </a:pathLst>
              </a:custGeom>
              <a:solidFill>
                <a:srgbClr val="FFFFFF"/>
              </a:solidFill>
              <a:ln w="6417"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D0A81D65-2103-47B0-80A2-1387DAB3B3E7}"/>
                  </a:ext>
                </a:extLst>
              </p:cNvPr>
              <p:cNvSpPr/>
              <p:nvPr/>
            </p:nvSpPr>
            <p:spPr>
              <a:xfrm>
                <a:off x="2755324" y="1722120"/>
                <a:ext cx="502962" cy="513347"/>
              </a:xfrm>
              <a:custGeom>
                <a:avLst/>
                <a:gdLst>
                  <a:gd name="connsiteX0" fmla="*/ 357999 w 502962"/>
                  <a:gd name="connsiteY0" fmla="*/ 12223 h 513347"/>
                  <a:gd name="connsiteX1" fmla="*/ 357999 w 502962"/>
                  <a:gd name="connsiteY1" fmla="*/ 168305 h 513347"/>
                  <a:gd name="connsiteX2" fmla="*/ 348996 w 502962"/>
                  <a:gd name="connsiteY2" fmla="*/ 210291 h 513347"/>
                  <a:gd name="connsiteX3" fmla="*/ 324144 w 502962"/>
                  <a:gd name="connsiteY3" fmla="*/ 245307 h 513347"/>
                  <a:gd name="connsiteX4" fmla="*/ 324144 w 502962"/>
                  <a:gd name="connsiteY4" fmla="*/ 300919 h 513347"/>
                  <a:gd name="connsiteX5" fmla="*/ 365821 w 502962"/>
                  <a:gd name="connsiteY5" fmla="*/ 300919 h 513347"/>
                  <a:gd name="connsiteX6" fmla="*/ 413550 w 502962"/>
                  <a:gd name="connsiteY6" fmla="*/ 310316 h 513347"/>
                  <a:gd name="connsiteX7" fmla="*/ 454047 w 502962"/>
                  <a:gd name="connsiteY7" fmla="*/ 337263 h 513347"/>
                  <a:gd name="connsiteX8" fmla="*/ 481151 w 502962"/>
                  <a:gd name="connsiteY8" fmla="*/ 377657 h 513347"/>
                  <a:gd name="connsiteX9" fmla="*/ 490738 w 502962"/>
                  <a:gd name="connsiteY9" fmla="*/ 425347 h 513347"/>
                  <a:gd name="connsiteX10" fmla="*/ 490738 w 502962"/>
                  <a:gd name="connsiteY10" fmla="*/ 501123 h 513347"/>
                  <a:gd name="connsiteX11" fmla="*/ 12221 w 502962"/>
                  <a:gd name="connsiteY11" fmla="*/ 501123 h 513347"/>
                  <a:gd name="connsiteX12" fmla="*/ 12221 w 502962"/>
                  <a:gd name="connsiteY12" fmla="*/ 425347 h 513347"/>
                  <a:gd name="connsiteX13" fmla="*/ 47604 w 502962"/>
                  <a:gd name="connsiteY13" fmla="*/ 337853 h 513347"/>
                  <a:gd name="connsiteX14" fmla="*/ 134449 w 502962"/>
                  <a:gd name="connsiteY14" fmla="*/ 300919 h 513347"/>
                  <a:gd name="connsiteX15" fmla="*/ 178693 w 502962"/>
                  <a:gd name="connsiteY15" fmla="*/ 300919 h 513347"/>
                  <a:gd name="connsiteX16" fmla="*/ 178693 w 502962"/>
                  <a:gd name="connsiteY16" fmla="*/ 246040 h 513347"/>
                  <a:gd name="connsiteX17" fmla="*/ 153680 w 502962"/>
                  <a:gd name="connsiteY17" fmla="*/ 210692 h 513347"/>
                  <a:gd name="connsiteX18" fmla="*/ 144838 w 502962"/>
                  <a:gd name="connsiteY18" fmla="*/ 168305 h 513347"/>
                  <a:gd name="connsiteX19" fmla="*/ 144838 w 502962"/>
                  <a:gd name="connsiteY19" fmla="*/ 92891 h 513347"/>
                  <a:gd name="connsiteX20" fmla="*/ 218176 w 502962"/>
                  <a:gd name="connsiteY20" fmla="*/ 12223 h 513347"/>
                  <a:gd name="connsiteX21" fmla="*/ 357999 w 502962"/>
                  <a:gd name="connsiteY21" fmla="*/ 12223 h 513347"/>
                  <a:gd name="connsiteX22" fmla="*/ 370223 w 502962"/>
                  <a:gd name="connsiteY22" fmla="*/ 0 h 513347"/>
                  <a:gd name="connsiteX23" fmla="*/ 218298 w 502962"/>
                  <a:gd name="connsiteY23" fmla="*/ 0 h 513347"/>
                  <a:gd name="connsiteX24" fmla="*/ 132736 w 502962"/>
                  <a:gd name="connsiteY24" fmla="*/ 92891 h 513347"/>
                  <a:gd name="connsiteX25" fmla="*/ 132736 w 502962"/>
                  <a:gd name="connsiteY25" fmla="*/ 168305 h 513347"/>
                  <a:gd name="connsiteX26" fmla="*/ 166591 w 502962"/>
                  <a:gd name="connsiteY26" fmla="*/ 251174 h 513347"/>
                  <a:gd name="connsiteX27" fmla="*/ 166591 w 502962"/>
                  <a:gd name="connsiteY27" fmla="*/ 288697 h 513347"/>
                  <a:gd name="connsiteX28" fmla="*/ 134449 w 502962"/>
                  <a:gd name="connsiteY28" fmla="*/ 288697 h 513347"/>
                  <a:gd name="connsiteX29" fmla="*/ 38960 w 502962"/>
                  <a:gd name="connsiteY29" fmla="*/ 329210 h 513347"/>
                  <a:gd name="connsiteX30" fmla="*/ 4 w 502962"/>
                  <a:gd name="connsiteY30" fmla="*/ 425347 h 513347"/>
                  <a:gd name="connsiteX31" fmla="*/ 4 w 502962"/>
                  <a:gd name="connsiteY31" fmla="*/ 513347 h 513347"/>
                  <a:gd name="connsiteX32" fmla="*/ 502962 w 502962"/>
                  <a:gd name="connsiteY32" fmla="*/ 513347 h 513347"/>
                  <a:gd name="connsiteX33" fmla="*/ 502962 w 502962"/>
                  <a:gd name="connsiteY33" fmla="*/ 425347 h 513347"/>
                  <a:gd name="connsiteX34" fmla="*/ 462696 w 502962"/>
                  <a:gd name="connsiteY34" fmla="*/ 328696 h 513347"/>
                  <a:gd name="connsiteX35" fmla="*/ 365943 w 502962"/>
                  <a:gd name="connsiteY35" fmla="*/ 288697 h 513347"/>
                  <a:gd name="connsiteX36" fmla="*/ 336490 w 502962"/>
                  <a:gd name="connsiteY36" fmla="*/ 288697 h 513347"/>
                  <a:gd name="connsiteX37" fmla="*/ 336490 w 502962"/>
                  <a:gd name="connsiteY37" fmla="*/ 250440 h 513347"/>
                  <a:gd name="connsiteX38" fmla="*/ 370345 w 502962"/>
                  <a:gd name="connsiteY38" fmla="*/ 168305 h 513347"/>
                  <a:gd name="connsiteX39" fmla="*/ 370345 w 502962"/>
                  <a:gd name="connsiteY39" fmla="*/ 0 h 513347"/>
                  <a:gd name="connsiteX40" fmla="*/ 370223 w 502962"/>
                  <a:gd name="connsiteY40"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02962" h="513347">
                    <a:moveTo>
                      <a:pt x="357999" y="12223"/>
                    </a:moveTo>
                    <a:lnTo>
                      <a:pt x="357999" y="168305"/>
                    </a:lnTo>
                    <a:cubicBezTo>
                      <a:pt x="357884" y="182766"/>
                      <a:pt x="354823" y="197052"/>
                      <a:pt x="348996" y="210291"/>
                    </a:cubicBezTo>
                    <a:cubicBezTo>
                      <a:pt x="343176" y="223530"/>
                      <a:pt x="334719" y="235444"/>
                      <a:pt x="324144" y="245307"/>
                    </a:cubicBezTo>
                    <a:lnTo>
                      <a:pt x="324144" y="300919"/>
                    </a:lnTo>
                    <a:lnTo>
                      <a:pt x="365821" y="300919"/>
                    </a:lnTo>
                    <a:cubicBezTo>
                      <a:pt x="382191" y="300887"/>
                      <a:pt x="398412" y="304080"/>
                      <a:pt x="413550" y="310316"/>
                    </a:cubicBezTo>
                    <a:cubicBezTo>
                      <a:pt x="428687" y="316551"/>
                      <a:pt x="442451" y="325706"/>
                      <a:pt x="454047" y="337263"/>
                    </a:cubicBezTo>
                    <a:cubicBezTo>
                      <a:pt x="465648" y="348813"/>
                      <a:pt x="474856" y="362539"/>
                      <a:pt x="481151" y="377657"/>
                    </a:cubicBezTo>
                    <a:cubicBezTo>
                      <a:pt x="487446" y="392768"/>
                      <a:pt x="490706" y="408971"/>
                      <a:pt x="490738" y="425347"/>
                    </a:cubicBezTo>
                    <a:lnTo>
                      <a:pt x="490738" y="501123"/>
                    </a:lnTo>
                    <a:lnTo>
                      <a:pt x="12221" y="501123"/>
                    </a:lnTo>
                    <a:lnTo>
                      <a:pt x="12221" y="425347"/>
                    </a:lnTo>
                    <a:cubicBezTo>
                      <a:pt x="11965" y="392647"/>
                      <a:pt x="24689" y="361178"/>
                      <a:pt x="47604" y="337853"/>
                    </a:cubicBezTo>
                    <a:cubicBezTo>
                      <a:pt x="70518" y="314525"/>
                      <a:pt x="101749" y="301242"/>
                      <a:pt x="134449" y="300919"/>
                    </a:cubicBezTo>
                    <a:lnTo>
                      <a:pt x="178693" y="300919"/>
                    </a:lnTo>
                    <a:lnTo>
                      <a:pt x="178693" y="246040"/>
                    </a:lnTo>
                    <a:cubicBezTo>
                      <a:pt x="168022" y="236097"/>
                      <a:pt x="159507" y="224066"/>
                      <a:pt x="153680" y="210692"/>
                    </a:cubicBezTo>
                    <a:cubicBezTo>
                      <a:pt x="147860" y="197320"/>
                      <a:pt x="144851" y="182891"/>
                      <a:pt x="144838" y="168305"/>
                    </a:cubicBezTo>
                    <a:lnTo>
                      <a:pt x="144838" y="92891"/>
                    </a:lnTo>
                    <a:cubicBezTo>
                      <a:pt x="144838" y="42412"/>
                      <a:pt x="172341" y="12223"/>
                      <a:pt x="218176" y="12223"/>
                    </a:cubicBezTo>
                    <a:lnTo>
                      <a:pt x="357999" y="12223"/>
                    </a:lnTo>
                    <a:close/>
                    <a:moveTo>
                      <a:pt x="370223" y="0"/>
                    </a:moveTo>
                    <a:lnTo>
                      <a:pt x="218298" y="0"/>
                    </a:lnTo>
                    <a:cubicBezTo>
                      <a:pt x="165494" y="0"/>
                      <a:pt x="132736" y="35568"/>
                      <a:pt x="132736" y="92891"/>
                    </a:cubicBezTo>
                    <a:lnTo>
                      <a:pt x="132736" y="168305"/>
                    </a:lnTo>
                    <a:cubicBezTo>
                      <a:pt x="132800" y="199283"/>
                      <a:pt x="144947" y="229015"/>
                      <a:pt x="166591" y="251174"/>
                    </a:cubicBezTo>
                    <a:lnTo>
                      <a:pt x="166591" y="288697"/>
                    </a:lnTo>
                    <a:lnTo>
                      <a:pt x="134449" y="288697"/>
                    </a:lnTo>
                    <a:cubicBezTo>
                      <a:pt x="98508" y="289020"/>
                      <a:pt x="64166" y="303590"/>
                      <a:pt x="38960" y="329210"/>
                    </a:cubicBezTo>
                    <a:cubicBezTo>
                      <a:pt x="13749" y="354832"/>
                      <a:pt x="-260" y="389406"/>
                      <a:pt x="4" y="425347"/>
                    </a:cubicBezTo>
                    <a:lnTo>
                      <a:pt x="4" y="513347"/>
                    </a:lnTo>
                    <a:lnTo>
                      <a:pt x="502962" y="513347"/>
                    </a:lnTo>
                    <a:lnTo>
                      <a:pt x="502962" y="425347"/>
                    </a:lnTo>
                    <a:cubicBezTo>
                      <a:pt x="502859" y="389072"/>
                      <a:pt x="488383" y="354312"/>
                      <a:pt x="462696" y="328696"/>
                    </a:cubicBezTo>
                    <a:cubicBezTo>
                      <a:pt x="437016" y="303082"/>
                      <a:pt x="402218" y="288697"/>
                      <a:pt x="365943" y="288697"/>
                    </a:cubicBezTo>
                    <a:lnTo>
                      <a:pt x="336490" y="288697"/>
                    </a:lnTo>
                    <a:lnTo>
                      <a:pt x="336490" y="250440"/>
                    </a:lnTo>
                    <a:cubicBezTo>
                      <a:pt x="357929" y="228442"/>
                      <a:pt x="370056" y="199021"/>
                      <a:pt x="370345" y="168305"/>
                    </a:cubicBezTo>
                    <a:lnTo>
                      <a:pt x="370345" y="0"/>
                    </a:lnTo>
                    <a:lnTo>
                      <a:pt x="370223" y="0"/>
                    </a:lnTo>
                    <a:close/>
                  </a:path>
                </a:pathLst>
              </a:custGeom>
              <a:solidFill>
                <a:srgbClr val="FFFFFF"/>
              </a:solidFill>
              <a:ln w="641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348F6ADD-7F2C-4649-AC70-FCF0EE28C322}"/>
                  </a:ext>
                </a:extLst>
              </p:cNvPr>
              <p:cNvSpPr/>
              <p:nvPr/>
            </p:nvSpPr>
            <p:spPr>
              <a:xfrm>
                <a:off x="2767541" y="1734339"/>
                <a:ext cx="478520" cy="488903"/>
              </a:xfrm>
              <a:custGeom>
                <a:avLst/>
                <a:gdLst>
                  <a:gd name="connsiteX0" fmla="*/ 353726 w 478520"/>
                  <a:gd name="connsiteY0" fmla="*/ 288697 h 488903"/>
                  <a:gd name="connsiteX1" fmla="*/ 312048 w 478520"/>
                  <a:gd name="connsiteY1" fmla="*/ 288697 h 488903"/>
                  <a:gd name="connsiteX2" fmla="*/ 312048 w 478520"/>
                  <a:gd name="connsiteY2" fmla="*/ 233084 h 488903"/>
                  <a:gd name="connsiteX3" fmla="*/ 336907 w 478520"/>
                  <a:gd name="connsiteY3" fmla="*/ 198069 h 488903"/>
                  <a:gd name="connsiteX4" fmla="*/ 345904 w 478520"/>
                  <a:gd name="connsiteY4" fmla="*/ 156082 h 488903"/>
                  <a:gd name="connsiteX5" fmla="*/ 345904 w 478520"/>
                  <a:gd name="connsiteY5" fmla="*/ 0 h 488903"/>
                  <a:gd name="connsiteX6" fmla="*/ 206081 w 478520"/>
                  <a:gd name="connsiteY6" fmla="*/ 0 h 488903"/>
                  <a:gd name="connsiteX7" fmla="*/ 132743 w 478520"/>
                  <a:gd name="connsiteY7" fmla="*/ 80669 h 488903"/>
                  <a:gd name="connsiteX8" fmla="*/ 132743 w 478520"/>
                  <a:gd name="connsiteY8" fmla="*/ 156082 h 488903"/>
                  <a:gd name="connsiteX9" fmla="*/ 141591 w 478520"/>
                  <a:gd name="connsiteY9" fmla="*/ 198470 h 488903"/>
                  <a:gd name="connsiteX10" fmla="*/ 166598 w 478520"/>
                  <a:gd name="connsiteY10" fmla="*/ 233818 h 488903"/>
                  <a:gd name="connsiteX11" fmla="*/ 166598 w 478520"/>
                  <a:gd name="connsiteY11" fmla="*/ 288697 h 488903"/>
                  <a:gd name="connsiteX12" fmla="*/ 122232 w 478520"/>
                  <a:gd name="connsiteY12" fmla="*/ 288697 h 488903"/>
                  <a:gd name="connsiteX13" fmla="*/ 35386 w 478520"/>
                  <a:gd name="connsiteY13" fmla="*/ 325627 h 488903"/>
                  <a:gd name="connsiteX14" fmla="*/ 4 w 478520"/>
                  <a:gd name="connsiteY14" fmla="*/ 413121 h 488903"/>
                  <a:gd name="connsiteX15" fmla="*/ 4 w 478520"/>
                  <a:gd name="connsiteY15" fmla="*/ 488904 h 488903"/>
                  <a:gd name="connsiteX16" fmla="*/ 20788 w 478520"/>
                  <a:gd name="connsiteY16" fmla="*/ 488904 h 488903"/>
                  <a:gd name="connsiteX17" fmla="*/ 20788 w 478520"/>
                  <a:gd name="connsiteY17" fmla="*/ 413121 h 488903"/>
                  <a:gd name="connsiteX18" fmla="*/ 50074 w 478520"/>
                  <a:gd name="connsiteY18" fmla="*/ 340322 h 488903"/>
                  <a:gd name="connsiteX19" fmla="*/ 122232 w 478520"/>
                  <a:gd name="connsiteY19" fmla="*/ 309476 h 488903"/>
                  <a:gd name="connsiteX20" fmla="*/ 174670 w 478520"/>
                  <a:gd name="connsiteY20" fmla="*/ 309476 h 488903"/>
                  <a:gd name="connsiteX21" fmla="*/ 239204 w 478520"/>
                  <a:gd name="connsiteY21" fmla="*/ 378900 h 488903"/>
                  <a:gd name="connsiteX22" fmla="*/ 303861 w 478520"/>
                  <a:gd name="connsiteY22" fmla="*/ 308988 h 488903"/>
                  <a:gd name="connsiteX23" fmla="*/ 353726 w 478520"/>
                  <a:gd name="connsiteY23" fmla="*/ 308988 h 488903"/>
                  <a:gd name="connsiteX24" fmla="*/ 427186 w 478520"/>
                  <a:gd name="connsiteY24" fmla="*/ 339289 h 488903"/>
                  <a:gd name="connsiteX25" fmla="*/ 457743 w 478520"/>
                  <a:gd name="connsiteY25" fmla="*/ 412633 h 488903"/>
                  <a:gd name="connsiteX26" fmla="*/ 457743 w 478520"/>
                  <a:gd name="connsiteY26" fmla="*/ 488904 h 488903"/>
                  <a:gd name="connsiteX27" fmla="*/ 478521 w 478520"/>
                  <a:gd name="connsiteY27" fmla="*/ 488904 h 488903"/>
                  <a:gd name="connsiteX28" fmla="*/ 478521 w 478520"/>
                  <a:gd name="connsiteY28" fmla="*/ 413121 h 488903"/>
                  <a:gd name="connsiteX29" fmla="*/ 441874 w 478520"/>
                  <a:gd name="connsiteY29" fmla="*/ 325082 h 488903"/>
                  <a:gd name="connsiteX30" fmla="*/ 353726 w 478520"/>
                  <a:gd name="connsiteY30" fmla="*/ 288697 h 488903"/>
                  <a:gd name="connsiteX31" fmla="*/ 205471 w 478520"/>
                  <a:gd name="connsiteY31" fmla="*/ 20778 h 488903"/>
                  <a:gd name="connsiteX32" fmla="*/ 325126 w 478520"/>
                  <a:gd name="connsiteY32" fmla="*/ 20778 h 488903"/>
                  <a:gd name="connsiteX33" fmla="*/ 278315 w 478520"/>
                  <a:gd name="connsiteY33" fmla="*/ 69668 h 488903"/>
                  <a:gd name="connsiteX34" fmla="*/ 153886 w 478520"/>
                  <a:gd name="connsiteY34" fmla="*/ 69668 h 488903"/>
                  <a:gd name="connsiteX35" fmla="*/ 205471 w 478520"/>
                  <a:gd name="connsiteY35" fmla="*/ 20778 h 488903"/>
                  <a:gd name="connsiteX36" fmla="*/ 153398 w 478520"/>
                  <a:gd name="connsiteY36" fmla="*/ 156082 h 488903"/>
                  <a:gd name="connsiteX37" fmla="*/ 153398 w 478520"/>
                  <a:gd name="connsiteY37" fmla="*/ 91058 h 488903"/>
                  <a:gd name="connsiteX38" fmla="*/ 278315 w 478520"/>
                  <a:gd name="connsiteY38" fmla="*/ 91058 h 488903"/>
                  <a:gd name="connsiteX39" fmla="*/ 303540 w 478520"/>
                  <a:gd name="connsiteY39" fmla="*/ 86999 h 488903"/>
                  <a:gd name="connsiteX40" fmla="*/ 325126 w 478520"/>
                  <a:gd name="connsiteY40" fmla="*/ 73336 h 488903"/>
                  <a:gd name="connsiteX41" fmla="*/ 325126 w 478520"/>
                  <a:gd name="connsiteY41" fmla="*/ 156082 h 488903"/>
                  <a:gd name="connsiteX42" fmla="*/ 299651 w 478520"/>
                  <a:gd name="connsiteY42" fmla="*/ 216163 h 488903"/>
                  <a:gd name="connsiteX43" fmla="*/ 239570 w 478520"/>
                  <a:gd name="connsiteY43" fmla="*/ 241640 h 488903"/>
                  <a:gd name="connsiteX44" fmla="*/ 179072 w 478520"/>
                  <a:gd name="connsiteY44" fmla="*/ 216581 h 488903"/>
                  <a:gd name="connsiteX45" fmla="*/ 154008 w 478520"/>
                  <a:gd name="connsiteY45" fmla="*/ 156082 h 488903"/>
                  <a:gd name="connsiteX46" fmla="*/ 153398 w 478520"/>
                  <a:gd name="connsiteY46" fmla="*/ 156082 h 488903"/>
                  <a:gd name="connsiteX47" fmla="*/ 239570 w 478520"/>
                  <a:gd name="connsiteY47" fmla="*/ 348709 h 488903"/>
                  <a:gd name="connsiteX48" fmla="*/ 187626 w 478520"/>
                  <a:gd name="connsiteY48" fmla="*/ 292364 h 488903"/>
                  <a:gd name="connsiteX49" fmla="*/ 187626 w 478520"/>
                  <a:gd name="connsiteY49" fmla="*/ 249095 h 488903"/>
                  <a:gd name="connsiteX50" fmla="*/ 239570 w 478520"/>
                  <a:gd name="connsiteY50" fmla="*/ 262663 h 488903"/>
                  <a:gd name="connsiteX51" fmla="*/ 291636 w 478520"/>
                  <a:gd name="connsiteY51" fmla="*/ 248607 h 488903"/>
                  <a:gd name="connsiteX52" fmla="*/ 291636 w 478520"/>
                  <a:gd name="connsiteY52" fmla="*/ 292364 h 488903"/>
                  <a:gd name="connsiteX53" fmla="*/ 239570 w 478520"/>
                  <a:gd name="connsiteY53" fmla="*/ 348709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8520" h="488903">
                    <a:moveTo>
                      <a:pt x="353726" y="288697"/>
                    </a:moveTo>
                    <a:lnTo>
                      <a:pt x="312048" y="288697"/>
                    </a:lnTo>
                    <a:lnTo>
                      <a:pt x="312048" y="233084"/>
                    </a:lnTo>
                    <a:cubicBezTo>
                      <a:pt x="322623" y="223222"/>
                      <a:pt x="331081" y="211308"/>
                      <a:pt x="336907" y="198069"/>
                    </a:cubicBezTo>
                    <a:cubicBezTo>
                      <a:pt x="342727" y="184830"/>
                      <a:pt x="345788" y="170544"/>
                      <a:pt x="345904" y="156082"/>
                    </a:cubicBezTo>
                    <a:lnTo>
                      <a:pt x="345904" y="0"/>
                    </a:lnTo>
                    <a:lnTo>
                      <a:pt x="206081" y="0"/>
                    </a:lnTo>
                    <a:cubicBezTo>
                      <a:pt x="160123" y="0"/>
                      <a:pt x="132743" y="30190"/>
                      <a:pt x="132743" y="80669"/>
                    </a:cubicBezTo>
                    <a:lnTo>
                      <a:pt x="132743" y="156082"/>
                    </a:lnTo>
                    <a:cubicBezTo>
                      <a:pt x="132755" y="170669"/>
                      <a:pt x="135765" y="185097"/>
                      <a:pt x="141591" y="198470"/>
                    </a:cubicBezTo>
                    <a:cubicBezTo>
                      <a:pt x="147411" y="211843"/>
                      <a:pt x="155927" y="223875"/>
                      <a:pt x="166598" y="233818"/>
                    </a:cubicBezTo>
                    <a:lnTo>
                      <a:pt x="166598" y="288697"/>
                    </a:lnTo>
                    <a:lnTo>
                      <a:pt x="122232" y="288697"/>
                    </a:lnTo>
                    <a:cubicBezTo>
                      <a:pt x="89532" y="289020"/>
                      <a:pt x="58301" y="302303"/>
                      <a:pt x="35386" y="325627"/>
                    </a:cubicBezTo>
                    <a:cubicBezTo>
                      <a:pt x="12472" y="348959"/>
                      <a:pt x="-253" y="380421"/>
                      <a:pt x="4" y="413121"/>
                    </a:cubicBezTo>
                    <a:lnTo>
                      <a:pt x="4" y="488904"/>
                    </a:lnTo>
                    <a:lnTo>
                      <a:pt x="20788" y="488904"/>
                    </a:lnTo>
                    <a:lnTo>
                      <a:pt x="20788" y="413121"/>
                    </a:lnTo>
                    <a:cubicBezTo>
                      <a:pt x="20525" y="385933"/>
                      <a:pt x="31061" y="359752"/>
                      <a:pt x="50074" y="340322"/>
                    </a:cubicBezTo>
                    <a:cubicBezTo>
                      <a:pt x="69094" y="320892"/>
                      <a:pt x="95044" y="309797"/>
                      <a:pt x="122232" y="309476"/>
                    </a:cubicBezTo>
                    <a:lnTo>
                      <a:pt x="174670" y="309476"/>
                    </a:lnTo>
                    <a:lnTo>
                      <a:pt x="239204" y="378900"/>
                    </a:lnTo>
                    <a:lnTo>
                      <a:pt x="303861" y="308988"/>
                    </a:lnTo>
                    <a:lnTo>
                      <a:pt x="353726" y="308988"/>
                    </a:lnTo>
                    <a:cubicBezTo>
                      <a:pt x="381261" y="308956"/>
                      <a:pt x="407679" y="319852"/>
                      <a:pt x="427186" y="339289"/>
                    </a:cubicBezTo>
                    <a:cubicBezTo>
                      <a:pt x="446687" y="358719"/>
                      <a:pt x="457679" y="385098"/>
                      <a:pt x="457743" y="412633"/>
                    </a:cubicBezTo>
                    <a:lnTo>
                      <a:pt x="457743" y="488904"/>
                    </a:lnTo>
                    <a:lnTo>
                      <a:pt x="478521" y="488904"/>
                    </a:lnTo>
                    <a:lnTo>
                      <a:pt x="478521" y="413121"/>
                    </a:lnTo>
                    <a:cubicBezTo>
                      <a:pt x="478456" y="380080"/>
                      <a:pt x="465276" y="348413"/>
                      <a:pt x="441874" y="325082"/>
                    </a:cubicBezTo>
                    <a:cubicBezTo>
                      <a:pt x="418478" y="301751"/>
                      <a:pt x="386772" y="288664"/>
                      <a:pt x="353726" y="288697"/>
                    </a:cubicBezTo>
                    <a:close/>
                    <a:moveTo>
                      <a:pt x="205471" y="20778"/>
                    </a:moveTo>
                    <a:lnTo>
                      <a:pt x="325126" y="20778"/>
                    </a:lnTo>
                    <a:cubicBezTo>
                      <a:pt x="322437" y="53657"/>
                      <a:pt x="306427" y="69668"/>
                      <a:pt x="278315" y="69668"/>
                    </a:cubicBezTo>
                    <a:lnTo>
                      <a:pt x="153886" y="69668"/>
                    </a:lnTo>
                    <a:cubicBezTo>
                      <a:pt x="156209" y="45223"/>
                      <a:pt x="167336" y="20778"/>
                      <a:pt x="205471" y="20778"/>
                    </a:cubicBezTo>
                    <a:close/>
                    <a:moveTo>
                      <a:pt x="153398" y="156082"/>
                    </a:moveTo>
                    <a:lnTo>
                      <a:pt x="153398" y="91058"/>
                    </a:lnTo>
                    <a:lnTo>
                      <a:pt x="278315" y="91058"/>
                    </a:lnTo>
                    <a:cubicBezTo>
                      <a:pt x="286914" y="91427"/>
                      <a:pt x="295493" y="90046"/>
                      <a:pt x="303540" y="86999"/>
                    </a:cubicBezTo>
                    <a:cubicBezTo>
                      <a:pt x="311586" y="83953"/>
                      <a:pt x="318927" y="79304"/>
                      <a:pt x="325126" y="73336"/>
                    </a:cubicBezTo>
                    <a:lnTo>
                      <a:pt x="325126" y="156082"/>
                    </a:lnTo>
                    <a:cubicBezTo>
                      <a:pt x="324747" y="178656"/>
                      <a:pt x="315616" y="200199"/>
                      <a:pt x="299651" y="216163"/>
                    </a:cubicBezTo>
                    <a:cubicBezTo>
                      <a:pt x="283686" y="232127"/>
                      <a:pt x="262145" y="241262"/>
                      <a:pt x="239570" y="241640"/>
                    </a:cubicBezTo>
                    <a:cubicBezTo>
                      <a:pt x="216880" y="241640"/>
                      <a:pt x="195114" y="232626"/>
                      <a:pt x="179072" y="216581"/>
                    </a:cubicBezTo>
                    <a:cubicBezTo>
                      <a:pt x="163024" y="200535"/>
                      <a:pt x="154008" y="178773"/>
                      <a:pt x="154008" y="156082"/>
                    </a:cubicBezTo>
                    <a:lnTo>
                      <a:pt x="153398" y="156082"/>
                    </a:lnTo>
                    <a:close/>
                    <a:moveTo>
                      <a:pt x="239570" y="348709"/>
                    </a:moveTo>
                    <a:lnTo>
                      <a:pt x="187626" y="292364"/>
                    </a:lnTo>
                    <a:lnTo>
                      <a:pt x="187626" y="249095"/>
                    </a:lnTo>
                    <a:cubicBezTo>
                      <a:pt x="203501" y="257967"/>
                      <a:pt x="221378" y="262636"/>
                      <a:pt x="239570" y="262663"/>
                    </a:cubicBezTo>
                    <a:cubicBezTo>
                      <a:pt x="257858" y="262631"/>
                      <a:pt x="275819" y="257783"/>
                      <a:pt x="291636" y="248607"/>
                    </a:cubicBezTo>
                    <a:lnTo>
                      <a:pt x="291636" y="292364"/>
                    </a:lnTo>
                    <a:lnTo>
                      <a:pt x="239570" y="348709"/>
                    </a:lnTo>
                    <a:close/>
                  </a:path>
                </a:pathLst>
              </a:custGeom>
              <a:solidFill>
                <a:srgbClr val="2C5967"/>
              </a:solidFill>
              <a:ln w="6417" cap="flat">
                <a:noFill/>
                <a:prstDash val="solid"/>
                <a:miter/>
              </a:ln>
            </p:spPr>
            <p:txBody>
              <a:bodyPr rtlCol="0" anchor="ctr"/>
              <a:lstStyle/>
              <a:p>
                <a:endParaRPr lang="en-US"/>
              </a:p>
            </p:txBody>
          </p:sp>
        </p:grpSp>
        <p:sp>
          <p:nvSpPr>
            <p:cNvPr id="227" name="TextBox 226">
              <a:extLst>
                <a:ext uri="{FF2B5EF4-FFF2-40B4-BE49-F238E27FC236}">
                  <a16:creationId xmlns:a16="http://schemas.microsoft.com/office/drawing/2014/main" id="{A6855EEA-8EA4-4DC3-BA47-4EA0EDBB07D5}"/>
                </a:ext>
              </a:extLst>
            </p:cNvPr>
            <p:cNvSpPr txBox="1"/>
            <p:nvPr/>
          </p:nvSpPr>
          <p:spPr>
            <a:xfrm>
              <a:off x="2808318" y="2194983"/>
              <a:ext cx="39463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User</a:t>
              </a:r>
            </a:p>
          </p:txBody>
        </p:sp>
      </p:grpSp>
      <p:grpSp>
        <p:nvGrpSpPr>
          <p:cNvPr id="230" name="Graphic 3">
            <a:extLst>
              <a:ext uri="{FF2B5EF4-FFF2-40B4-BE49-F238E27FC236}">
                <a16:creationId xmlns:a16="http://schemas.microsoft.com/office/drawing/2014/main" id="{6FA52162-73D8-4839-A406-43A8B71C9504}"/>
              </a:ext>
            </a:extLst>
          </p:cNvPr>
          <p:cNvGrpSpPr/>
          <p:nvPr/>
        </p:nvGrpSpPr>
        <p:grpSpPr>
          <a:xfrm>
            <a:off x="3639427" y="1270177"/>
            <a:ext cx="403548" cy="653337"/>
            <a:chOff x="3639427" y="1722120"/>
            <a:chExt cx="403548" cy="653337"/>
          </a:xfrm>
        </p:grpSpPr>
        <p:grpSp>
          <p:nvGrpSpPr>
            <p:cNvPr id="232" name="Graphic 3">
              <a:extLst>
                <a:ext uri="{FF2B5EF4-FFF2-40B4-BE49-F238E27FC236}">
                  <a16:creationId xmlns:a16="http://schemas.microsoft.com/office/drawing/2014/main" id="{29D9774A-3A9B-447A-B229-5D2708D1799A}"/>
                </a:ext>
              </a:extLst>
            </p:cNvPr>
            <p:cNvGrpSpPr/>
            <p:nvPr/>
          </p:nvGrpSpPr>
          <p:grpSpPr>
            <a:xfrm>
              <a:off x="3639427" y="1722120"/>
              <a:ext cx="403548" cy="513347"/>
              <a:chOff x="3639427" y="1722120"/>
              <a:chExt cx="403548" cy="513347"/>
            </a:xfrm>
          </p:grpSpPr>
          <p:grpSp>
            <p:nvGrpSpPr>
              <p:cNvPr id="233" name="Graphic 3">
                <a:extLst>
                  <a:ext uri="{FF2B5EF4-FFF2-40B4-BE49-F238E27FC236}">
                    <a16:creationId xmlns:a16="http://schemas.microsoft.com/office/drawing/2014/main" id="{461C3FFC-D68E-4615-B807-578FC081457A}"/>
                  </a:ext>
                </a:extLst>
              </p:cNvPr>
              <p:cNvGrpSpPr/>
              <p:nvPr/>
            </p:nvGrpSpPr>
            <p:grpSpPr>
              <a:xfrm>
                <a:off x="3639427" y="1722120"/>
                <a:ext cx="403548" cy="513347"/>
                <a:chOff x="3639427" y="1722120"/>
                <a:chExt cx="403548" cy="513347"/>
              </a:xfrm>
              <a:solidFill>
                <a:srgbClr val="FFFFFF"/>
              </a:solidFill>
            </p:grpSpPr>
            <p:grpSp>
              <p:nvGrpSpPr>
                <p:cNvPr id="234" name="Graphic 3">
                  <a:extLst>
                    <a:ext uri="{FF2B5EF4-FFF2-40B4-BE49-F238E27FC236}">
                      <a16:creationId xmlns:a16="http://schemas.microsoft.com/office/drawing/2014/main" id="{23089269-C2EF-4EE8-A7E7-9027F5F75400}"/>
                    </a:ext>
                  </a:extLst>
                </p:cNvPr>
                <p:cNvGrpSpPr/>
                <p:nvPr/>
              </p:nvGrpSpPr>
              <p:grpSpPr>
                <a:xfrm>
                  <a:off x="3707908" y="1722120"/>
                  <a:ext cx="266587" cy="266451"/>
                  <a:chOff x="3707908" y="1722120"/>
                  <a:chExt cx="266587" cy="266451"/>
                </a:xfrm>
                <a:solidFill>
                  <a:srgbClr val="FFFFFF"/>
                </a:solidFill>
              </p:grpSpPr>
              <p:sp>
                <p:nvSpPr>
                  <p:cNvPr id="235" name="Freeform: Shape 234">
                    <a:extLst>
                      <a:ext uri="{FF2B5EF4-FFF2-40B4-BE49-F238E27FC236}">
                        <a16:creationId xmlns:a16="http://schemas.microsoft.com/office/drawing/2014/main" id="{223F820F-6DD1-4B09-96FE-DA7C7C1481DB}"/>
                      </a:ext>
                    </a:extLst>
                  </p:cNvPr>
                  <p:cNvSpPr/>
                  <p:nvPr/>
                </p:nvSpPr>
                <p:spPr>
                  <a:xfrm>
                    <a:off x="3714016" y="1728231"/>
                    <a:ext cx="254357" cy="254228"/>
                  </a:xfrm>
                  <a:custGeom>
                    <a:avLst/>
                    <a:gdLst>
                      <a:gd name="connsiteX0" fmla="*/ 127182 w 254357"/>
                      <a:gd name="connsiteY0" fmla="*/ 254229 h 254228"/>
                      <a:gd name="connsiteX1" fmla="*/ 0 w 254357"/>
                      <a:gd name="connsiteY1" fmla="*/ 127114 h 254228"/>
                      <a:gd name="connsiteX2" fmla="*/ 127182 w 254357"/>
                      <a:gd name="connsiteY2" fmla="*/ 0 h 254228"/>
                      <a:gd name="connsiteX3" fmla="*/ 254357 w 254357"/>
                      <a:gd name="connsiteY3" fmla="*/ 127114 h 254228"/>
                      <a:gd name="connsiteX4" fmla="*/ 127182 w 254357"/>
                      <a:gd name="connsiteY4" fmla="*/ 254229 h 254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57" h="254228">
                        <a:moveTo>
                          <a:pt x="127182" y="254229"/>
                        </a:moveTo>
                        <a:cubicBezTo>
                          <a:pt x="57476" y="254229"/>
                          <a:pt x="0" y="196783"/>
                          <a:pt x="0" y="127114"/>
                        </a:cubicBezTo>
                        <a:cubicBezTo>
                          <a:pt x="0" y="57446"/>
                          <a:pt x="57476" y="0"/>
                          <a:pt x="127182" y="0"/>
                        </a:cubicBezTo>
                        <a:cubicBezTo>
                          <a:pt x="196888" y="0"/>
                          <a:pt x="254357" y="57446"/>
                          <a:pt x="254357" y="127114"/>
                        </a:cubicBezTo>
                        <a:cubicBezTo>
                          <a:pt x="254357" y="196783"/>
                          <a:pt x="196888" y="254229"/>
                          <a:pt x="127182" y="254229"/>
                        </a:cubicBezTo>
                        <a:close/>
                      </a:path>
                    </a:pathLst>
                  </a:custGeom>
                  <a:solidFill>
                    <a:srgbClr val="FFFFFF"/>
                  </a:solidFill>
                  <a:ln w="641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E27AD8C3-8D43-4D8C-9048-7DAC287E0F87}"/>
                      </a:ext>
                    </a:extLst>
                  </p:cNvPr>
                  <p:cNvSpPr/>
                  <p:nvPr/>
                </p:nvSpPr>
                <p:spPr>
                  <a:xfrm>
                    <a:off x="3707908" y="1722120"/>
                    <a:ext cx="266587" cy="266451"/>
                  </a:xfrm>
                  <a:custGeom>
                    <a:avLst/>
                    <a:gdLst>
                      <a:gd name="connsiteX0" fmla="*/ 133290 w 266587"/>
                      <a:gd name="connsiteY0" fmla="*/ 12223 h 266451"/>
                      <a:gd name="connsiteX1" fmla="*/ 254357 w 266587"/>
                      <a:gd name="connsiteY1" fmla="*/ 133226 h 266451"/>
                      <a:gd name="connsiteX2" fmla="*/ 133290 w 266587"/>
                      <a:gd name="connsiteY2" fmla="*/ 254229 h 266451"/>
                      <a:gd name="connsiteX3" fmla="*/ 12230 w 266587"/>
                      <a:gd name="connsiteY3" fmla="*/ 133226 h 266451"/>
                      <a:gd name="connsiteX4" fmla="*/ 133290 w 266587"/>
                      <a:gd name="connsiteY4" fmla="*/ 12223 h 266451"/>
                      <a:gd name="connsiteX5" fmla="*/ 133290 w 266587"/>
                      <a:gd name="connsiteY5" fmla="*/ 0 h 266451"/>
                      <a:gd name="connsiteX6" fmla="*/ 0 w 266587"/>
                      <a:gd name="connsiteY6" fmla="*/ 133226 h 266451"/>
                      <a:gd name="connsiteX7" fmla="*/ 133290 w 266587"/>
                      <a:gd name="connsiteY7" fmla="*/ 266452 h 266451"/>
                      <a:gd name="connsiteX8" fmla="*/ 266588 w 266587"/>
                      <a:gd name="connsiteY8" fmla="*/ 133226 h 266451"/>
                      <a:gd name="connsiteX9" fmla="*/ 133290 w 266587"/>
                      <a:gd name="connsiteY9" fmla="*/ 0 h 26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87" h="266451">
                        <a:moveTo>
                          <a:pt x="133290" y="12223"/>
                        </a:moveTo>
                        <a:cubicBezTo>
                          <a:pt x="200552" y="12223"/>
                          <a:pt x="254357" y="66002"/>
                          <a:pt x="254357" y="133226"/>
                        </a:cubicBezTo>
                        <a:cubicBezTo>
                          <a:pt x="254357" y="200450"/>
                          <a:pt x="200552" y="254229"/>
                          <a:pt x="133290" y="254229"/>
                        </a:cubicBezTo>
                        <a:cubicBezTo>
                          <a:pt x="66035" y="254229"/>
                          <a:pt x="12230" y="200450"/>
                          <a:pt x="12230" y="133226"/>
                        </a:cubicBezTo>
                        <a:cubicBezTo>
                          <a:pt x="12230" y="66002"/>
                          <a:pt x="66035" y="12223"/>
                          <a:pt x="133290" y="12223"/>
                        </a:cubicBezTo>
                        <a:close/>
                        <a:moveTo>
                          <a:pt x="133290" y="0"/>
                        </a:moveTo>
                        <a:cubicBezTo>
                          <a:pt x="59920" y="0"/>
                          <a:pt x="0" y="59890"/>
                          <a:pt x="0" y="133226"/>
                        </a:cubicBezTo>
                        <a:cubicBezTo>
                          <a:pt x="0" y="206561"/>
                          <a:pt x="59920" y="266452"/>
                          <a:pt x="133290" y="266452"/>
                        </a:cubicBezTo>
                        <a:cubicBezTo>
                          <a:pt x="206667" y="266452"/>
                          <a:pt x="266588" y="206561"/>
                          <a:pt x="266588" y="133226"/>
                        </a:cubicBezTo>
                        <a:cubicBezTo>
                          <a:pt x="266588" y="59890"/>
                          <a:pt x="206667" y="0"/>
                          <a:pt x="133290" y="0"/>
                        </a:cubicBezTo>
                        <a:close/>
                      </a:path>
                    </a:pathLst>
                  </a:custGeom>
                  <a:solidFill>
                    <a:srgbClr val="FFFFFF"/>
                  </a:solidFill>
                  <a:ln w="6417" cap="flat">
                    <a:noFill/>
                    <a:prstDash val="solid"/>
                    <a:miter/>
                  </a:ln>
                </p:spPr>
                <p:txBody>
                  <a:bodyPr rtlCol="0" anchor="ctr"/>
                  <a:lstStyle/>
                  <a:p>
                    <a:endParaRPr lang="en-US"/>
                  </a:p>
                </p:txBody>
              </p:sp>
            </p:grpSp>
            <p:grpSp>
              <p:nvGrpSpPr>
                <p:cNvPr id="237" name="Graphic 3">
                  <a:extLst>
                    <a:ext uri="{FF2B5EF4-FFF2-40B4-BE49-F238E27FC236}">
                      <a16:creationId xmlns:a16="http://schemas.microsoft.com/office/drawing/2014/main" id="{B7F9277A-9EB2-47FF-978A-4CEE3B87F4D8}"/>
                    </a:ext>
                  </a:extLst>
                </p:cNvPr>
                <p:cNvGrpSpPr/>
                <p:nvPr/>
              </p:nvGrpSpPr>
              <p:grpSpPr>
                <a:xfrm>
                  <a:off x="3639427" y="1978793"/>
                  <a:ext cx="403548" cy="256673"/>
                  <a:chOff x="3639427" y="1978793"/>
                  <a:chExt cx="403548" cy="256673"/>
                </a:xfrm>
                <a:solidFill>
                  <a:srgbClr val="FFFFFF"/>
                </a:solidFill>
              </p:grpSpPr>
              <p:sp>
                <p:nvSpPr>
                  <p:cNvPr id="238" name="Freeform: Shape 237">
                    <a:extLst>
                      <a:ext uri="{FF2B5EF4-FFF2-40B4-BE49-F238E27FC236}">
                        <a16:creationId xmlns:a16="http://schemas.microsoft.com/office/drawing/2014/main" id="{5AA5C3C8-F005-4482-A5C3-FD10AD110C33}"/>
                      </a:ext>
                    </a:extLst>
                  </p:cNvPr>
                  <p:cNvSpPr/>
                  <p:nvPr/>
                </p:nvSpPr>
                <p:spPr>
                  <a:xfrm>
                    <a:off x="3645542" y="1984905"/>
                    <a:ext cx="391318" cy="244453"/>
                  </a:xfrm>
                  <a:custGeom>
                    <a:avLst/>
                    <a:gdLst>
                      <a:gd name="connsiteX0" fmla="*/ 0 w 391318"/>
                      <a:gd name="connsiteY0" fmla="*/ 244453 h 244453"/>
                      <a:gd name="connsiteX1" fmla="*/ 0 w 391318"/>
                      <a:gd name="connsiteY1" fmla="*/ 89224 h 244453"/>
                      <a:gd name="connsiteX2" fmla="*/ 89271 w 391318"/>
                      <a:gd name="connsiteY2" fmla="*/ 0 h 244453"/>
                      <a:gd name="connsiteX3" fmla="*/ 116171 w 391318"/>
                      <a:gd name="connsiteY3" fmla="*/ 0 h 244453"/>
                      <a:gd name="connsiteX4" fmla="*/ 121060 w 391318"/>
                      <a:gd name="connsiteY4" fmla="*/ 6111 h 244453"/>
                      <a:gd name="connsiteX5" fmla="*/ 195656 w 391318"/>
                      <a:gd name="connsiteY5" fmla="*/ 42779 h 244453"/>
                      <a:gd name="connsiteX6" fmla="*/ 207887 w 391318"/>
                      <a:gd name="connsiteY6" fmla="*/ 41557 h 244453"/>
                      <a:gd name="connsiteX7" fmla="*/ 271477 w 391318"/>
                      <a:gd name="connsiteY7" fmla="*/ 3667 h 244453"/>
                      <a:gd name="connsiteX8" fmla="*/ 275148 w 391318"/>
                      <a:gd name="connsiteY8" fmla="*/ 0 h 244453"/>
                      <a:gd name="connsiteX9" fmla="*/ 302047 w 391318"/>
                      <a:gd name="connsiteY9" fmla="*/ 0 h 244453"/>
                      <a:gd name="connsiteX10" fmla="*/ 391319 w 391318"/>
                      <a:gd name="connsiteY10" fmla="*/ 89224 h 244453"/>
                      <a:gd name="connsiteX11" fmla="*/ 391319 w 391318"/>
                      <a:gd name="connsiteY11" fmla="*/ 244453 h 244453"/>
                      <a:gd name="connsiteX12" fmla="*/ 0 w 391318"/>
                      <a:gd name="connsiteY12" fmla="*/ 244453 h 24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318" h="244453">
                        <a:moveTo>
                          <a:pt x="0" y="244453"/>
                        </a:moveTo>
                        <a:lnTo>
                          <a:pt x="0" y="89224"/>
                        </a:lnTo>
                        <a:cubicBezTo>
                          <a:pt x="0" y="40334"/>
                          <a:pt x="40356" y="0"/>
                          <a:pt x="89271" y="0"/>
                        </a:cubicBezTo>
                        <a:lnTo>
                          <a:pt x="116171" y="0"/>
                        </a:lnTo>
                        <a:lnTo>
                          <a:pt x="121060" y="6111"/>
                        </a:lnTo>
                        <a:cubicBezTo>
                          <a:pt x="139406" y="29334"/>
                          <a:pt x="166312" y="42779"/>
                          <a:pt x="195656" y="42779"/>
                        </a:cubicBezTo>
                        <a:cubicBezTo>
                          <a:pt x="199327" y="42779"/>
                          <a:pt x="204216" y="42779"/>
                          <a:pt x="207887" y="41557"/>
                        </a:cubicBezTo>
                        <a:cubicBezTo>
                          <a:pt x="232348" y="39112"/>
                          <a:pt x="255577" y="24445"/>
                          <a:pt x="271477" y="3667"/>
                        </a:cubicBezTo>
                        <a:lnTo>
                          <a:pt x="275148" y="0"/>
                        </a:lnTo>
                        <a:lnTo>
                          <a:pt x="302047" y="0"/>
                        </a:lnTo>
                        <a:cubicBezTo>
                          <a:pt x="350963" y="0"/>
                          <a:pt x="391319" y="40334"/>
                          <a:pt x="391319" y="89224"/>
                        </a:cubicBezTo>
                        <a:lnTo>
                          <a:pt x="391319" y="244453"/>
                        </a:lnTo>
                        <a:lnTo>
                          <a:pt x="0" y="244453"/>
                        </a:lnTo>
                        <a:close/>
                      </a:path>
                    </a:pathLst>
                  </a:custGeom>
                  <a:solidFill>
                    <a:srgbClr val="FFFFFF"/>
                  </a:solidFill>
                  <a:ln w="641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16C56334-2DA7-44B0-99D9-C47CEFBD8590}"/>
                      </a:ext>
                    </a:extLst>
                  </p:cNvPr>
                  <p:cNvSpPr/>
                  <p:nvPr/>
                </p:nvSpPr>
                <p:spPr>
                  <a:xfrm>
                    <a:off x="3639427" y="1978793"/>
                    <a:ext cx="403548" cy="256673"/>
                  </a:xfrm>
                  <a:custGeom>
                    <a:avLst/>
                    <a:gdLst>
                      <a:gd name="connsiteX0" fmla="*/ 308169 w 403548"/>
                      <a:gd name="connsiteY0" fmla="*/ 12223 h 256673"/>
                      <a:gd name="connsiteX1" fmla="*/ 391324 w 403548"/>
                      <a:gd name="connsiteY1" fmla="*/ 95335 h 256673"/>
                      <a:gd name="connsiteX2" fmla="*/ 391324 w 403548"/>
                      <a:gd name="connsiteY2" fmla="*/ 244450 h 256673"/>
                      <a:gd name="connsiteX3" fmla="*/ 372979 w 403548"/>
                      <a:gd name="connsiteY3" fmla="*/ 244450 h 256673"/>
                      <a:gd name="connsiteX4" fmla="*/ 370534 w 403548"/>
                      <a:gd name="connsiteY4" fmla="*/ 244450 h 256673"/>
                      <a:gd name="connsiteX5" fmla="*/ 12230 w 403548"/>
                      <a:gd name="connsiteY5" fmla="*/ 244450 h 256673"/>
                      <a:gd name="connsiteX6" fmla="*/ 12230 w 403548"/>
                      <a:gd name="connsiteY6" fmla="*/ 95335 h 256673"/>
                      <a:gd name="connsiteX7" fmla="*/ 95386 w 403548"/>
                      <a:gd name="connsiteY7" fmla="*/ 12223 h 256673"/>
                      <a:gd name="connsiteX8" fmla="*/ 118622 w 403548"/>
                      <a:gd name="connsiteY8" fmla="*/ 12223 h 256673"/>
                      <a:gd name="connsiteX9" fmla="*/ 121066 w 403548"/>
                      <a:gd name="connsiteY9" fmla="*/ 15889 h 256673"/>
                      <a:gd name="connsiteX10" fmla="*/ 200552 w 403548"/>
                      <a:gd name="connsiteY10" fmla="*/ 55001 h 256673"/>
                      <a:gd name="connsiteX11" fmla="*/ 214008 w 403548"/>
                      <a:gd name="connsiteY11" fmla="*/ 53780 h 256673"/>
                      <a:gd name="connsiteX12" fmla="*/ 282488 w 403548"/>
                      <a:gd name="connsiteY12" fmla="*/ 13445 h 256673"/>
                      <a:gd name="connsiteX13" fmla="*/ 283708 w 403548"/>
                      <a:gd name="connsiteY13" fmla="*/ 12223 h 256673"/>
                      <a:gd name="connsiteX14" fmla="*/ 308169 w 403548"/>
                      <a:gd name="connsiteY14" fmla="*/ 12223 h 256673"/>
                      <a:gd name="connsiteX15" fmla="*/ 308169 w 403548"/>
                      <a:gd name="connsiteY15" fmla="*/ 0 h 256673"/>
                      <a:gd name="connsiteX16" fmla="*/ 284933 w 403548"/>
                      <a:gd name="connsiteY16" fmla="*/ 0 h 256673"/>
                      <a:gd name="connsiteX17" fmla="*/ 278818 w 403548"/>
                      <a:gd name="connsiteY17" fmla="*/ 0 h 256673"/>
                      <a:gd name="connsiteX18" fmla="*/ 275148 w 403548"/>
                      <a:gd name="connsiteY18" fmla="*/ 4889 h 256673"/>
                      <a:gd name="connsiteX19" fmla="*/ 273928 w 403548"/>
                      <a:gd name="connsiteY19" fmla="*/ 6111 h 256673"/>
                      <a:gd name="connsiteX20" fmla="*/ 214008 w 403548"/>
                      <a:gd name="connsiteY20" fmla="*/ 42779 h 256673"/>
                      <a:gd name="connsiteX21" fmla="*/ 201777 w 403548"/>
                      <a:gd name="connsiteY21" fmla="*/ 44001 h 256673"/>
                      <a:gd name="connsiteX22" fmla="*/ 132071 w 403548"/>
                      <a:gd name="connsiteY22" fmla="*/ 9778 h 256673"/>
                      <a:gd name="connsiteX23" fmla="*/ 129627 w 403548"/>
                      <a:gd name="connsiteY23" fmla="*/ 6111 h 256673"/>
                      <a:gd name="connsiteX24" fmla="*/ 124737 w 403548"/>
                      <a:gd name="connsiteY24" fmla="*/ 0 h 256673"/>
                      <a:gd name="connsiteX25" fmla="*/ 118622 w 403548"/>
                      <a:gd name="connsiteY25" fmla="*/ 0 h 256673"/>
                      <a:gd name="connsiteX26" fmla="*/ 95386 w 403548"/>
                      <a:gd name="connsiteY26" fmla="*/ 0 h 256673"/>
                      <a:gd name="connsiteX27" fmla="*/ 0 w 403548"/>
                      <a:gd name="connsiteY27" fmla="*/ 95335 h 256673"/>
                      <a:gd name="connsiteX28" fmla="*/ 0 w 403548"/>
                      <a:gd name="connsiteY28" fmla="*/ 244450 h 256673"/>
                      <a:gd name="connsiteX29" fmla="*/ 0 w 403548"/>
                      <a:gd name="connsiteY29" fmla="*/ 256674 h 256673"/>
                      <a:gd name="connsiteX30" fmla="*/ 12230 w 403548"/>
                      <a:gd name="connsiteY30" fmla="*/ 256674 h 256673"/>
                      <a:gd name="connsiteX31" fmla="*/ 370534 w 403548"/>
                      <a:gd name="connsiteY31" fmla="*/ 256674 h 256673"/>
                      <a:gd name="connsiteX32" fmla="*/ 372979 w 403548"/>
                      <a:gd name="connsiteY32" fmla="*/ 256674 h 256673"/>
                      <a:gd name="connsiteX33" fmla="*/ 391324 w 403548"/>
                      <a:gd name="connsiteY33" fmla="*/ 256674 h 256673"/>
                      <a:gd name="connsiteX34" fmla="*/ 403549 w 403548"/>
                      <a:gd name="connsiteY34" fmla="*/ 256674 h 256673"/>
                      <a:gd name="connsiteX35" fmla="*/ 403549 w 403548"/>
                      <a:gd name="connsiteY35" fmla="*/ 244450 h 256673"/>
                      <a:gd name="connsiteX36" fmla="*/ 403549 w 403548"/>
                      <a:gd name="connsiteY36" fmla="*/ 95335 h 256673"/>
                      <a:gd name="connsiteX37" fmla="*/ 308169 w 403548"/>
                      <a:gd name="connsiteY37" fmla="*/ 0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3548" h="256673">
                        <a:moveTo>
                          <a:pt x="308169" y="12223"/>
                        </a:moveTo>
                        <a:cubicBezTo>
                          <a:pt x="354633" y="12223"/>
                          <a:pt x="391324" y="48890"/>
                          <a:pt x="391324" y="95335"/>
                        </a:cubicBezTo>
                        <a:lnTo>
                          <a:pt x="391324" y="244450"/>
                        </a:lnTo>
                        <a:lnTo>
                          <a:pt x="372979" y="244450"/>
                        </a:lnTo>
                        <a:lnTo>
                          <a:pt x="370534" y="244450"/>
                        </a:lnTo>
                        <a:lnTo>
                          <a:pt x="12230" y="244450"/>
                        </a:lnTo>
                        <a:lnTo>
                          <a:pt x="12230" y="95335"/>
                        </a:lnTo>
                        <a:cubicBezTo>
                          <a:pt x="12230" y="50112"/>
                          <a:pt x="48915" y="12223"/>
                          <a:pt x="95386" y="12223"/>
                        </a:cubicBezTo>
                        <a:lnTo>
                          <a:pt x="118622" y="12223"/>
                        </a:lnTo>
                        <a:lnTo>
                          <a:pt x="121066" y="15889"/>
                        </a:lnTo>
                        <a:cubicBezTo>
                          <a:pt x="140631" y="40334"/>
                          <a:pt x="168756" y="55001"/>
                          <a:pt x="200552" y="55001"/>
                        </a:cubicBezTo>
                        <a:cubicBezTo>
                          <a:pt x="205448" y="55001"/>
                          <a:pt x="209112" y="55001"/>
                          <a:pt x="214008" y="53780"/>
                        </a:cubicBezTo>
                        <a:cubicBezTo>
                          <a:pt x="240907" y="50112"/>
                          <a:pt x="265368" y="35445"/>
                          <a:pt x="282488" y="13445"/>
                        </a:cubicBezTo>
                        <a:lnTo>
                          <a:pt x="283708" y="12223"/>
                        </a:lnTo>
                        <a:lnTo>
                          <a:pt x="308169" y="12223"/>
                        </a:lnTo>
                        <a:close/>
                        <a:moveTo>
                          <a:pt x="308169" y="0"/>
                        </a:moveTo>
                        <a:lnTo>
                          <a:pt x="284933" y="0"/>
                        </a:lnTo>
                        <a:lnTo>
                          <a:pt x="278818" y="0"/>
                        </a:lnTo>
                        <a:lnTo>
                          <a:pt x="275148" y="4889"/>
                        </a:lnTo>
                        <a:lnTo>
                          <a:pt x="273928" y="6111"/>
                        </a:lnTo>
                        <a:cubicBezTo>
                          <a:pt x="258028" y="25667"/>
                          <a:pt x="237237" y="39112"/>
                          <a:pt x="214008" y="42779"/>
                        </a:cubicBezTo>
                        <a:cubicBezTo>
                          <a:pt x="210338" y="42779"/>
                          <a:pt x="206667" y="44001"/>
                          <a:pt x="201777" y="44001"/>
                        </a:cubicBezTo>
                        <a:cubicBezTo>
                          <a:pt x="173652" y="44001"/>
                          <a:pt x="147972" y="31779"/>
                          <a:pt x="132071" y="9778"/>
                        </a:cubicBezTo>
                        <a:lnTo>
                          <a:pt x="129627" y="6111"/>
                        </a:lnTo>
                        <a:lnTo>
                          <a:pt x="124737" y="0"/>
                        </a:lnTo>
                        <a:lnTo>
                          <a:pt x="118622" y="0"/>
                        </a:lnTo>
                        <a:lnTo>
                          <a:pt x="95386" y="0"/>
                        </a:lnTo>
                        <a:cubicBezTo>
                          <a:pt x="42800" y="0"/>
                          <a:pt x="0" y="42779"/>
                          <a:pt x="0" y="95335"/>
                        </a:cubicBezTo>
                        <a:lnTo>
                          <a:pt x="0" y="244450"/>
                        </a:lnTo>
                        <a:lnTo>
                          <a:pt x="0" y="256674"/>
                        </a:lnTo>
                        <a:lnTo>
                          <a:pt x="12230" y="256674"/>
                        </a:lnTo>
                        <a:lnTo>
                          <a:pt x="370534" y="256674"/>
                        </a:lnTo>
                        <a:lnTo>
                          <a:pt x="372979" y="256674"/>
                        </a:lnTo>
                        <a:lnTo>
                          <a:pt x="391324" y="256674"/>
                        </a:lnTo>
                        <a:lnTo>
                          <a:pt x="403549" y="256674"/>
                        </a:lnTo>
                        <a:lnTo>
                          <a:pt x="403549" y="244450"/>
                        </a:lnTo>
                        <a:lnTo>
                          <a:pt x="403549" y="95335"/>
                        </a:lnTo>
                        <a:cubicBezTo>
                          <a:pt x="403549" y="42779"/>
                          <a:pt x="360748" y="0"/>
                          <a:pt x="308169" y="0"/>
                        </a:cubicBezTo>
                        <a:close/>
                      </a:path>
                    </a:pathLst>
                  </a:custGeom>
                  <a:solidFill>
                    <a:srgbClr val="FFFFFF"/>
                  </a:solidFill>
                  <a:ln w="6417" cap="flat">
                    <a:noFill/>
                    <a:prstDash val="solid"/>
                    <a:miter/>
                  </a:ln>
                </p:spPr>
                <p:txBody>
                  <a:bodyPr rtlCol="0" anchor="ctr"/>
                  <a:lstStyle/>
                  <a:p>
                    <a:endParaRPr lang="en-US"/>
                  </a:p>
                </p:txBody>
              </p:sp>
            </p:grpSp>
          </p:grpSp>
          <p:grpSp>
            <p:nvGrpSpPr>
              <p:cNvPr id="240" name="Graphic 3">
                <a:extLst>
                  <a:ext uri="{FF2B5EF4-FFF2-40B4-BE49-F238E27FC236}">
                    <a16:creationId xmlns:a16="http://schemas.microsoft.com/office/drawing/2014/main" id="{99A9569C-0758-48E9-8EF1-345DE91ED375}"/>
                  </a:ext>
                </a:extLst>
              </p:cNvPr>
              <p:cNvGrpSpPr/>
              <p:nvPr/>
            </p:nvGrpSpPr>
            <p:grpSpPr>
              <a:xfrm>
                <a:off x="3651651" y="1734342"/>
                <a:ext cx="379094" cy="488900"/>
                <a:chOff x="3651651" y="1734342"/>
                <a:chExt cx="379094" cy="488900"/>
              </a:xfrm>
              <a:solidFill>
                <a:srgbClr val="2D5967"/>
              </a:solidFill>
            </p:grpSpPr>
            <p:sp>
              <p:nvSpPr>
                <p:cNvPr id="241" name="Freeform: Shape 240">
                  <a:extLst>
                    <a:ext uri="{FF2B5EF4-FFF2-40B4-BE49-F238E27FC236}">
                      <a16:creationId xmlns:a16="http://schemas.microsoft.com/office/drawing/2014/main" id="{301D44BB-3A72-4D16-8A6A-405FB692F9CA}"/>
                    </a:ext>
                  </a:extLst>
                </p:cNvPr>
                <p:cNvSpPr/>
                <p:nvPr/>
              </p:nvSpPr>
              <p:spPr>
                <a:xfrm>
                  <a:off x="3720138" y="1734342"/>
                  <a:ext cx="242126" cy="242006"/>
                </a:xfrm>
                <a:custGeom>
                  <a:avLst/>
                  <a:gdLst>
                    <a:gd name="connsiteX0" fmla="*/ 121060 w 242126"/>
                    <a:gd name="connsiteY0" fmla="*/ 242007 h 242006"/>
                    <a:gd name="connsiteX1" fmla="*/ 242127 w 242126"/>
                    <a:gd name="connsiteY1" fmla="*/ 121003 h 242006"/>
                    <a:gd name="connsiteX2" fmla="*/ 121060 w 242126"/>
                    <a:gd name="connsiteY2" fmla="*/ 0 h 242006"/>
                    <a:gd name="connsiteX3" fmla="*/ 0 w 242126"/>
                    <a:gd name="connsiteY3" fmla="*/ 121003 h 242006"/>
                    <a:gd name="connsiteX4" fmla="*/ 121060 w 242126"/>
                    <a:gd name="connsiteY4" fmla="*/ 242007 h 242006"/>
                    <a:gd name="connsiteX5" fmla="*/ 121060 w 242126"/>
                    <a:gd name="connsiteY5" fmla="*/ 20778 h 242006"/>
                    <a:gd name="connsiteX6" fmla="*/ 221336 w 242126"/>
                    <a:gd name="connsiteY6" fmla="*/ 121003 h 242006"/>
                    <a:gd name="connsiteX7" fmla="*/ 121060 w 242126"/>
                    <a:gd name="connsiteY7" fmla="*/ 221228 h 242006"/>
                    <a:gd name="connsiteX8" fmla="*/ 20784 w 242126"/>
                    <a:gd name="connsiteY8" fmla="*/ 121003 h 242006"/>
                    <a:gd name="connsiteX9" fmla="*/ 121060 w 242126"/>
                    <a:gd name="connsiteY9" fmla="*/ 20778 h 24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126" h="242006">
                      <a:moveTo>
                        <a:pt x="121060" y="242007"/>
                      </a:moveTo>
                      <a:cubicBezTo>
                        <a:pt x="188322" y="242007"/>
                        <a:pt x="242127" y="188227"/>
                        <a:pt x="242127" y="121003"/>
                      </a:cubicBezTo>
                      <a:cubicBezTo>
                        <a:pt x="242127" y="53779"/>
                        <a:pt x="188322" y="0"/>
                        <a:pt x="121060" y="0"/>
                      </a:cubicBezTo>
                      <a:cubicBezTo>
                        <a:pt x="53805" y="0"/>
                        <a:pt x="0" y="53779"/>
                        <a:pt x="0" y="121003"/>
                      </a:cubicBezTo>
                      <a:cubicBezTo>
                        <a:pt x="0" y="188227"/>
                        <a:pt x="53805" y="242007"/>
                        <a:pt x="121060" y="242007"/>
                      </a:cubicBezTo>
                      <a:close/>
                      <a:moveTo>
                        <a:pt x="121060" y="20778"/>
                      </a:moveTo>
                      <a:cubicBezTo>
                        <a:pt x="176091" y="20778"/>
                        <a:pt x="221336" y="66002"/>
                        <a:pt x="221336" y="121003"/>
                      </a:cubicBezTo>
                      <a:cubicBezTo>
                        <a:pt x="221336" y="176005"/>
                        <a:pt x="176091" y="221228"/>
                        <a:pt x="121060" y="221228"/>
                      </a:cubicBezTo>
                      <a:cubicBezTo>
                        <a:pt x="66036" y="221228"/>
                        <a:pt x="20784" y="176005"/>
                        <a:pt x="20784" y="121003"/>
                      </a:cubicBezTo>
                      <a:cubicBezTo>
                        <a:pt x="20784" y="66002"/>
                        <a:pt x="64810" y="20778"/>
                        <a:pt x="121060" y="20778"/>
                      </a:cubicBezTo>
                      <a:close/>
                    </a:path>
                  </a:pathLst>
                </a:custGeom>
                <a:solidFill>
                  <a:srgbClr val="2D5967"/>
                </a:solidFill>
                <a:ln w="641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9F6C1E25-7B8A-4651-8DBE-8DB94E66E05F}"/>
                    </a:ext>
                  </a:extLst>
                </p:cNvPr>
                <p:cNvSpPr/>
                <p:nvPr/>
              </p:nvSpPr>
              <p:spPr>
                <a:xfrm>
                  <a:off x="3651651" y="1991016"/>
                  <a:ext cx="379094" cy="232226"/>
                </a:xfrm>
                <a:custGeom>
                  <a:avLst/>
                  <a:gdLst>
                    <a:gd name="connsiteX0" fmla="*/ 295938 w 379094"/>
                    <a:gd name="connsiteY0" fmla="*/ 0 h 232226"/>
                    <a:gd name="connsiteX1" fmla="*/ 272703 w 379094"/>
                    <a:gd name="connsiteY1" fmla="*/ 0 h 232226"/>
                    <a:gd name="connsiteX2" fmla="*/ 269033 w 379094"/>
                    <a:gd name="connsiteY2" fmla="*/ 4889 h 232226"/>
                    <a:gd name="connsiteX3" fmla="*/ 189547 w 379094"/>
                    <a:gd name="connsiteY3" fmla="*/ 44001 h 232226"/>
                    <a:gd name="connsiteX4" fmla="*/ 110062 w 379094"/>
                    <a:gd name="connsiteY4" fmla="*/ 4889 h 232226"/>
                    <a:gd name="connsiteX5" fmla="*/ 106391 w 379094"/>
                    <a:gd name="connsiteY5" fmla="*/ 0 h 232226"/>
                    <a:gd name="connsiteX6" fmla="*/ 83156 w 379094"/>
                    <a:gd name="connsiteY6" fmla="*/ 0 h 232226"/>
                    <a:gd name="connsiteX7" fmla="*/ 0 w 379094"/>
                    <a:gd name="connsiteY7" fmla="*/ 83112 h 232226"/>
                    <a:gd name="connsiteX8" fmla="*/ 0 w 379094"/>
                    <a:gd name="connsiteY8" fmla="*/ 232227 h 232226"/>
                    <a:gd name="connsiteX9" fmla="*/ 20791 w 379094"/>
                    <a:gd name="connsiteY9" fmla="*/ 232227 h 232226"/>
                    <a:gd name="connsiteX10" fmla="*/ 20791 w 379094"/>
                    <a:gd name="connsiteY10" fmla="*/ 83112 h 232226"/>
                    <a:gd name="connsiteX11" fmla="*/ 83156 w 379094"/>
                    <a:gd name="connsiteY11" fmla="*/ 20778 h 232226"/>
                    <a:gd name="connsiteX12" fmla="*/ 96606 w 379094"/>
                    <a:gd name="connsiteY12" fmla="*/ 20778 h 232226"/>
                    <a:gd name="connsiteX13" fmla="*/ 189547 w 379094"/>
                    <a:gd name="connsiteY13" fmla="*/ 63560 h 232226"/>
                    <a:gd name="connsiteX14" fmla="*/ 282482 w 379094"/>
                    <a:gd name="connsiteY14" fmla="*/ 20778 h 232226"/>
                    <a:gd name="connsiteX15" fmla="*/ 295938 w 379094"/>
                    <a:gd name="connsiteY15" fmla="*/ 20778 h 232226"/>
                    <a:gd name="connsiteX16" fmla="*/ 358304 w 379094"/>
                    <a:gd name="connsiteY16" fmla="*/ 83112 h 232226"/>
                    <a:gd name="connsiteX17" fmla="*/ 358304 w 379094"/>
                    <a:gd name="connsiteY17" fmla="*/ 232227 h 232226"/>
                    <a:gd name="connsiteX18" fmla="*/ 379094 w 379094"/>
                    <a:gd name="connsiteY18" fmla="*/ 232227 h 232226"/>
                    <a:gd name="connsiteX19" fmla="*/ 379094 w 379094"/>
                    <a:gd name="connsiteY19" fmla="*/ 83112 h 232226"/>
                    <a:gd name="connsiteX20" fmla="*/ 295938 w 379094"/>
                    <a:gd name="connsiteY20" fmla="*/ 0 h 23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9094" h="232226">
                      <a:moveTo>
                        <a:pt x="295938" y="0"/>
                      </a:moveTo>
                      <a:lnTo>
                        <a:pt x="272703" y="0"/>
                      </a:lnTo>
                      <a:lnTo>
                        <a:pt x="269033" y="4889"/>
                      </a:lnTo>
                      <a:cubicBezTo>
                        <a:pt x="249468" y="29334"/>
                        <a:pt x="220117" y="44001"/>
                        <a:pt x="189547" y="44001"/>
                      </a:cubicBezTo>
                      <a:cubicBezTo>
                        <a:pt x="158977" y="44001"/>
                        <a:pt x="129627" y="29334"/>
                        <a:pt x="110062" y="4889"/>
                      </a:cubicBezTo>
                      <a:lnTo>
                        <a:pt x="106391" y="0"/>
                      </a:lnTo>
                      <a:lnTo>
                        <a:pt x="83156" y="0"/>
                      </a:lnTo>
                      <a:cubicBezTo>
                        <a:pt x="37911" y="0"/>
                        <a:pt x="0" y="36668"/>
                        <a:pt x="0" y="83112"/>
                      </a:cubicBezTo>
                      <a:lnTo>
                        <a:pt x="0" y="232227"/>
                      </a:lnTo>
                      <a:lnTo>
                        <a:pt x="20791" y="232227"/>
                      </a:lnTo>
                      <a:lnTo>
                        <a:pt x="20791" y="83112"/>
                      </a:lnTo>
                      <a:cubicBezTo>
                        <a:pt x="20791" y="48890"/>
                        <a:pt x="48915" y="20778"/>
                        <a:pt x="83156" y="20778"/>
                      </a:cubicBezTo>
                      <a:lnTo>
                        <a:pt x="96606" y="20778"/>
                      </a:lnTo>
                      <a:cubicBezTo>
                        <a:pt x="119841" y="48890"/>
                        <a:pt x="152862" y="63560"/>
                        <a:pt x="189547" y="63560"/>
                      </a:cubicBezTo>
                      <a:cubicBezTo>
                        <a:pt x="226232" y="63560"/>
                        <a:pt x="259253" y="47668"/>
                        <a:pt x="282482" y="20778"/>
                      </a:cubicBezTo>
                      <a:lnTo>
                        <a:pt x="295938" y="20778"/>
                      </a:lnTo>
                      <a:cubicBezTo>
                        <a:pt x="330179" y="20778"/>
                        <a:pt x="358304" y="48890"/>
                        <a:pt x="358304" y="83112"/>
                      </a:cubicBezTo>
                      <a:lnTo>
                        <a:pt x="358304" y="232227"/>
                      </a:lnTo>
                      <a:lnTo>
                        <a:pt x="379094" y="232227"/>
                      </a:lnTo>
                      <a:lnTo>
                        <a:pt x="379094" y="83112"/>
                      </a:lnTo>
                      <a:cubicBezTo>
                        <a:pt x="379094" y="37890"/>
                        <a:pt x="341183" y="0"/>
                        <a:pt x="295938" y="0"/>
                      </a:cubicBezTo>
                      <a:close/>
                    </a:path>
                  </a:pathLst>
                </a:custGeom>
                <a:solidFill>
                  <a:srgbClr val="2D5967"/>
                </a:solidFill>
                <a:ln w="6417" cap="flat">
                  <a:noFill/>
                  <a:prstDash val="solid"/>
                  <a:miter/>
                </a:ln>
              </p:spPr>
              <p:txBody>
                <a:bodyPr rtlCol="0" anchor="ctr"/>
                <a:lstStyle/>
                <a:p>
                  <a:endParaRPr lang="en-US"/>
                </a:p>
              </p:txBody>
            </p:sp>
          </p:grpSp>
        </p:grpSp>
        <p:sp>
          <p:nvSpPr>
            <p:cNvPr id="243" name="TextBox 242">
              <a:extLst>
                <a:ext uri="{FF2B5EF4-FFF2-40B4-BE49-F238E27FC236}">
                  <a16:creationId xmlns:a16="http://schemas.microsoft.com/office/drawing/2014/main" id="{7EC0F1F3-A762-450E-AF7A-EA38D83EC5B1}"/>
                </a:ext>
              </a:extLst>
            </p:cNvPr>
            <p:cNvSpPr txBox="1"/>
            <p:nvPr/>
          </p:nvSpPr>
          <p:spPr>
            <a:xfrm>
              <a:off x="3642507" y="2194983"/>
              <a:ext cx="39463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User</a:t>
              </a:r>
            </a:p>
          </p:txBody>
        </p:sp>
      </p:grpSp>
      <p:grpSp>
        <p:nvGrpSpPr>
          <p:cNvPr id="244" name="Graphic 3">
            <a:extLst>
              <a:ext uri="{FF2B5EF4-FFF2-40B4-BE49-F238E27FC236}">
                <a16:creationId xmlns:a16="http://schemas.microsoft.com/office/drawing/2014/main" id="{27229813-70F7-43D3-A7B1-619EF0AD100D}"/>
              </a:ext>
            </a:extLst>
          </p:cNvPr>
          <p:cNvGrpSpPr/>
          <p:nvPr/>
        </p:nvGrpSpPr>
        <p:grpSpPr>
          <a:xfrm>
            <a:off x="4443660" y="1270177"/>
            <a:ext cx="461400" cy="653337"/>
            <a:chOff x="4443660" y="1722120"/>
            <a:chExt cx="461400" cy="653337"/>
          </a:xfrm>
        </p:grpSpPr>
        <p:grpSp>
          <p:nvGrpSpPr>
            <p:cNvPr id="245" name="Graphic 3">
              <a:extLst>
                <a:ext uri="{FF2B5EF4-FFF2-40B4-BE49-F238E27FC236}">
                  <a16:creationId xmlns:a16="http://schemas.microsoft.com/office/drawing/2014/main" id="{2F54E9B3-4438-4407-98A3-9A3CACFADA6E}"/>
                </a:ext>
              </a:extLst>
            </p:cNvPr>
            <p:cNvGrpSpPr/>
            <p:nvPr/>
          </p:nvGrpSpPr>
          <p:grpSpPr>
            <a:xfrm>
              <a:off x="4443660" y="1722120"/>
              <a:ext cx="461400" cy="513347"/>
              <a:chOff x="4443660" y="1722120"/>
              <a:chExt cx="461400" cy="513347"/>
            </a:xfrm>
          </p:grpSpPr>
          <p:sp>
            <p:nvSpPr>
              <p:cNvPr id="246" name="Freeform: Shape 245">
                <a:extLst>
                  <a:ext uri="{FF2B5EF4-FFF2-40B4-BE49-F238E27FC236}">
                    <a16:creationId xmlns:a16="http://schemas.microsoft.com/office/drawing/2014/main" id="{98217BA0-AD08-4E2D-B3D3-164E9A15A916}"/>
                  </a:ext>
                </a:extLst>
              </p:cNvPr>
              <p:cNvSpPr/>
              <p:nvPr/>
            </p:nvSpPr>
            <p:spPr>
              <a:xfrm>
                <a:off x="4449770" y="1728232"/>
                <a:ext cx="448693" cy="501125"/>
              </a:xfrm>
              <a:custGeom>
                <a:avLst/>
                <a:gdLst>
                  <a:gd name="connsiteX0" fmla="*/ 1 w 448693"/>
                  <a:gd name="connsiteY0" fmla="*/ 501126 h 501125"/>
                  <a:gd name="connsiteX1" fmla="*/ 1 w 448693"/>
                  <a:gd name="connsiteY1" fmla="*/ 415570 h 501125"/>
                  <a:gd name="connsiteX2" fmla="*/ 28607 w 448693"/>
                  <a:gd name="connsiteY2" fmla="*/ 339935 h 501125"/>
                  <a:gd name="connsiteX3" fmla="*/ 100470 w 448693"/>
                  <a:gd name="connsiteY3" fmla="*/ 302875 h 501125"/>
                  <a:gd name="connsiteX4" fmla="*/ 72973 w 448693"/>
                  <a:gd name="connsiteY4" fmla="*/ 267308 h 501125"/>
                  <a:gd name="connsiteX5" fmla="*/ 69791 w 448693"/>
                  <a:gd name="connsiteY5" fmla="*/ 261685 h 501125"/>
                  <a:gd name="connsiteX6" fmla="*/ 118681 w 448693"/>
                  <a:gd name="connsiteY6" fmla="*/ 58913 h 501125"/>
                  <a:gd name="connsiteX7" fmla="*/ 149725 w 448693"/>
                  <a:gd name="connsiteY7" fmla="*/ 16319 h 501125"/>
                  <a:gd name="connsiteX8" fmla="*/ 199841 w 448693"/>
                  <a:gd name="connsiteY8" fmla="*/ 0 h 501125"/>
                  <a:gd name="connsiteX9" fmla="*/ 248731 w 448693"/>
                  <a:gd name="connsiteY9" fmla="*/ 0 h 501125"/>
                  <a:gd name="connsiteX10" fmla="*/ 298339 w 448693"/>
                  <a:gd name="connsiteY10" fmla="*/ 16605 h 501125"/>
                  <a:gd name="connsiteX11" fmla="*/ 329275 w 448693"/>
                  <a:gd name="connsiteY11" fmla="*/ 58790 h 501125"/>
                  <a:gd name="connsiteX12" fmla="*/ 330866 w 448693"/>
                  <a:gd name="connsiteY12" fmla="*/ 64535 h 501125"/>
                  <a:gd name="connsiteX13" fmla="*/ 378903 w 448693"/>
                  <a:gd name="connsiteY13" fmla="*/ 261441 h 501125"/>
                  <a:gd name="connsiteX14" fmla="*/ 375727 w 448693"/>
                  <a:gd name="connsiteY14" fmla="*/ 267063 h 501125"/>
                  <a:gd name="connsiteX15" fmla="*/ 348346 w 448693"/>
                  <a:gd name="connsiteY15" fmla="*/ 302753 h 501125"/>
                  <a:gd name="connsiteX16" fmla="*/ 420093 w 448693"/>
                  <a:gd name="connsiteY16" fmla="*/ 339806 h 501125"/>
                  <a:gd name="connsiteX17" fmla="*/ 448692 w 448693"/>
                  <a:gd name="connsiteY17" fmla="*/ 415320 h 501125"/>
                  <a:gd name="connsiteX18" fmla="*/ 448692 w 448693"/>
                  <a:gd name="connsiteY18" fmla="*/ 500882 h 501125"/>
                  <a:gd name="connsiteX19" fmla="*/ 1 w 448693"/>
                  <a:gd name="connsiteY19"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693" h="501125">
                    <a:moveTo>
                      <a:pt x="1" y="501126"/>
                    </a:moveTo>
                    <a:lnTo>
                      <a:pt x="1" y="415570"/>
                    </a:lnTo>
                    <a:cubicBezTo>
                      <a:pt x="-133" y="387689"/>
                      <a:pt x="10056" y="360745"/>
                      <a:pt x="28607" y="339935"/>
                    </a:cubicBezTo>
                    <a:cubicBezTo>
                      <a:pt x="47159" y="319131"/>
                      <a:pt x="72762" y="305926"/>
                      <a:pt x="100470" y="302875"/>
                    </a:cubicBezTo>
                    <a:cubicBezTo>
                      <a:pt x="89555" y="292485"/>
                      <a:pt x="80276" y="280492"/>
                      <a:pt x="72973" y="267308"/>
                    </a:cubicBezTo>
                    <a:lnTo>
                      <a:pt x="69791" y="261685"/>
                    </a:lnTo>
                    <a:lnTo>
                      <a:pt x="118681" y="58913"/>
                    </a:lnTo>
                    <a:cubicBezTo>
                      <a:pt x="124289" y="41803"/>
                      <a:pt x="135153" y="26897"/>
                      <a:pt x="149725" y="16319"/>
                    </a:cubicBezTo>
                    <a:cubicBezTo>
                      <a:pt x="164298" y="5742"/>
                      <a:pt x="181835" y="31"/>
                      <a:pt x="199841" y="0"/>
                    </a:cubicBezTo>
                    <a:lnTo>
                      <a:pt x="248731" y="0"/>
                    </a:lnTo>
                    <a:cubicBezTo>
                      <a:pt x="266589" y="277"/>
                      <a:pt x="283914" y="6077"/>
                      <a:pt x="298339" y="16605"/>
                    </a:cubicBezTo>
                    <a:cubicBezTo>
                      <a:pt x="312764" y="27132"/>
                      <a:pt x="323571" y="41870"/>
                      <a:pt x="329275" y="58790"/>
                    </a:cubicBezTo>
                    <a:lnTo>
                      <a:pt x="330866" y="64535"/>
                    </a:lnTo>
                    <a:lnTo>
                      <a:pt x="378903" y="261441"/>
                    </a:lnTo>
                    <a:lnTo>
                      <a:pt x="375727" y="267063"/>
                    </a:lnTo>
                    <a:cubicBezTo>
                      <a:pt x="368488" y="280297"/>
                      <a:pt x="359254" y="292335"/>
                      <a:pt x="348346" y="302753"/>
                    </a:cubicBezTo>
                    <a:cubicBezTo>
                      <a:pt x="376015" y="305829"/>
                      <a:pt x="401567" y="319029"/>
                      <a:pt x="420093" y="339806"/>
                    </a:cubicBezTo>
                    <a:cubicBezTo>
                      <a:pt x="438618" y="360591"/>
                      <a:pt x="448802" y="387484"/>
                      <a:pt x="448692" y="415320"/>
                    </a:cubicBezTo>
                    <a:lnTo>
                      <a:pt x="448692" y="500882"/>
                    </a:lnTo>
                    <a:lnTo>
                      <a:pt x="1" y="501126"/>
                    </a:lnTo>
                    <a:close/>
                  </a:path>
                </a:pathLst>
              </a:custGeom>
              <a:solidFill>
                <a:srgbClr val="FFFFFF"/>
              </a:solidFill>
              <a:ln w="641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3C97D3E4-5FDA-4246-91D1-A55DADE578CC}"/>
                  </a:ext>
                </a:extLst>
              </p:cNvPr>
              <p:cNvSpPr/>
              <p:nvPr/>
            </p:nvSpPr>
            <p:spPr>
              <a:xfrm>
                <a:off x="4443660" y="1722120"/>
                <a:ext cx="461400" cy="513347"/>
              </a:xfrm>
              <a:custGeom>
                <a:avLst/>
                <a:gdLst>
                  <a:gd name="connsiteX0" fmla="*/ 255206 w 461400"/>
                  <a:gd name="connsiteY0" fmla="*/ 12223 h 513347"/>
                  <a:gd name="connsiteX1" fmla="*/ 303506 w 461400"/>
                  <a:gd name="connsiteY1" fmla="*/ 29367 h 513347"/>
                  <a:gd name="connsiteX2" fmla="*/ 331599 w 461400"/>
                  <a:gd name="connsiteY2" fmla="*/ 72235 h 513347"/>
                  <a:gd name="connsiteX3" fmla="*/ 378898 w 461400"/>
                  <a:gd name="connsiteY3" fmla="*/ 266574 h 513347"/>
                  <a:gd name="connsiteX4" fmla="*/ 376819 w 461400"/>
                  <a:gd name="connsiteY4" fmla="*/ 270241 h 513347"/>
                  <a:gd name="connsiteX5" fmla="*/ 338439 w 461400"/>
                  <a:gd name="connsiteY5" fmla="*/ 313875 h 513347"/>
                  <a:gd name="connsiteX6" fmla="*/ 339299 w 461400"/>
                  <a:gd name="connsiteY6" fmla="*/ 313875 h 513347"/>
                  <a:gd name="connsiteX7" fmla="*/ 381220 w 461400"/>
                  <a:gd name="connsiteY7" fmla="*/ 321272 h 513347"/>
                  <a:gd name="connsiteX8" fmla="*/ 416969 w 461400"/>
                  <a:gd name="connsiteY8" fmla="*/ 344385 h 513347"/>
                  <a:gd name="connsiteX9" fmla="*/ 440916 w 461400"/>
                  <a:gd name="connsiteY9" fmla="*/ 379575 h 513347"/>
                  <a:gd name="connsiteX10" fmla="*/ 449303 w 461400"/>
                  <a:gd name="connsiteY10" fmla="*/ 421311 h 513347"/>
                  <a:gd name="connsiteX11" fmla="*/ 449303 w 461400"/>
                  <a:gd name="connsiteY11" fmla="*/ 501123 h 513347"/>
                  <a:gd name="connsiteX12" fmla="*/ 12220 w 461400"/>
                  <a:gd name="connsiteY12" fmla="*/ 501123 h 513347"/>
                  <a:gd name="connsiteX13" fmla="*/ 12220 w 461400"/>
                  <a:gd name="connsiteY13" fmla="*/ 421311 h 513347"/>
                  <a:gd name="connsiteX14" fmla="*/ 20607 w 461400"/>
                  <a:gd name="connsiteY14" fmla="*/ 379575 h 513347"/>
                  <a:gd name="connsiteX15" fmla="*/ 44554 w 461400"/>
                  <a:gd name="connsiteY15" fmla="*/ 344385 h 513347"/>
                  <a:gd name="connsiteX16" fmla="*/ 80302 w 461400"/>
                  <a:gd name="connsiteY16" fmla="*/ 321272 h 513347"/>
                  <a:gd name="connsiteX17" fmla="*/ 122224 w 461400"/>
                  <a:gd name="connsiteY17" fmla="*/ 313875 h 513347"/>
                  <a:gd name="connsiteX18" fmla="*/ 123327 w 461400"/>
                  <a:gd name="connsiteY18" fmla="*/ 313875 h 513347"/>
                  <a:gd name="connsiteX19" fmla="*/ 84948 w 461400"/>
                  <a:gd name="connsiteY19" fmla="*/ 270241 h 513347"/>
                  <a:gd name="connsiteX20" fmla="*/ 82869 w 461400"/>
                  <a:gd name="connsiteY20" fmla="*/ 266574 h 513347"/>
                  <a:gd name="connsiteX21" fmla="*/ 129558 w 461400"/>
                  <a:gd name="connsiteY21" fmla="*/ 72113 h 513347"/>
                  <a:gd name="connsiteX22" fmla="*/ 157645 w 461400"/>
                  <a:gd name="connsiteY22" fmla="*/ 29270 h 513347"/>
                  <a:gd name="connsiteX23" fmla="*/ 205951 w 461400"/>
                  <a:gd name="connsiteY23" fmla="*/ 12223 h 513347"/>
                  <a:gd name="connsiteX24" fmla="*/ 254841 w 461400"/>
                  <a:gd name="connsiteY24" fmla="*/ 12223 h 513347"/>
                  <a:gd name="connsiteX25" fmla="*/ 255206 w 461400"/>
                  <a:gd name="connsiteY25" fmla="*/ 12223 h 513347"/>
                  <a:gd name="connsiteX26" fmla="*/ 254841 w 461400"/>
                  <a:gd name="connsiteY26" fmla="*/ 0 h 513347"/>
                  <a:gd name="connsiteX27" fmla="*/ 205951 w 461400"/>
                  <a:gd name="connsiteY27" fmla="*/ 0 h 513347"/>
                  <a:gd name="connsiteX28" fmla="*/ 155399 w 461400"/>
                  <a:gd name="connsiteY28" fmla="*/ 16234 h 513347"/>
                  <a:gd name="connsiteX29" fmla="*/ 122224 w 461400"/>
                  <a:gd name="connsiteY29" fmla="*/ 57691 h 513347"/>
                  <a:gd name="connsiteX30" fmla="*/ 121126 w 461400"/>
                  <a:gd name="connsiteY30" fmla="*/ 57691 h 513347"/>
                  <a:gd name="connsiteX31" fmla="*/ 118072 w 461400"/>
                  <a:gd name="connsiteY31" fmla="*/ 69913 h 513347"/>
                  <a:gd name="connsiteX32" fmla="*/ 70523 w 461400"/>
                  <a:gd name="connsiteY32" fmla="*/ 263763 h 513347"/>
                  <a:gd name="connsiteX33" fmla="*/ 69304 w 461400"/>
                  <a:gd name="connsiteY33" fmla="*/ 268408 h 513347"/>
                  <a:gd name="connsiteX34" fmla="*/ 71749 w 461400"/>
                  <a:gd name="connsiteY34" fmla="*/ 272685 h 513347"/>
                  <a:gd name="connsiteX35" fmla="*/ 73334 w 461400"/>
                  <a:gd name="connsiteY35" fmla="*/ 276230 h 513347"/>
                  <a:gd name="connsiteX36" fmla="*/ 93502 w 461400"/>
                  <a:gd name="connsiteY36" fmla="*/ 304708 h 513347"/>
                  <a:gd name="connsiteX37" fmla="*/ 26061 w 461400"/>
                  <a:gd name="connsiteY37" fmla="*/ 346420 h 513347"/>
                  <a:gd name="connsiteX38" fmla="*/ 2 w 461400"/>
                  <a:gd name="connsiteY38" fmla="*/ 421311 h 513347"/>
                  <a:gd name="connsiteX39" fmla="*/ 2 w 461400"/>
                  <a:gd name="connsiteY39" fmla="*/ 513347 h 513347"/>
                  <a:gd name="connsiteX40" fmla="*/ 461399 w 461400"/>
                  <a:gd name="connsiteY40" fmla="*/ 513347 h 513347"/>
                  <a:gd name="connsiteX41" fmla="*/ 461399 w 461400"/>
                  <a:gd name="connsiteY41" fmla="*/ 421311 h 513347"/>
                  <a:gd name="connsiteX42" fmla="*/ 435167 w 461400"/>
                  <a:gd name="connsiteY42" fmla="*/ 346343 h 513347"/>
                  <a:gd name="connsiteX43" fmla="*/ 367533 w 461400"/>
                  <a:gd name="connsiteY43" fmla="*/ 304708 h 513347"/>
                  <a:gd name="connsiteX44" fmla="*/ 387823 w 461400"/>
                  <a:gd name="connsiteY44" fmla="*/ 276230 h 513347"/>
                  <a:gd name="connsiteX45" fmla="*/ 389903 w 461400"/>
                  <a:gd name="connsiteY45" fmla="*/ 272685 h 513347"/>
                  <a:gd name="connsiteX46" fmla="*/ 392341 w 461400"/>
                  <a:gd name="connsiteY46" fmla="*/ 268408 h 513347"/>
                  <a:gd name="connsiteX47" fmla="*/ 391122 w 461400"/>
                  <a:gd name="connsiteY47" fmla="*/ 263640 h 513347"/>
                  <a:gd name="connsiteX48" fmla="*/ 343701 w 461400"/>
                  <a:gd name="connsiteY48" fmla="*/ 69302 h 513347"/>
                  <a:gd name="connsiteX49" fmla="*/ 340762 w 461400"/>
                  <a:gd name="connsiteY49" fmla="*/ 57079 h 513347"/>
                  <a:gd name="connsiteX50" fmla="*/ 339543 w 461400"/>
                  <a:gd name="connsiteY50" fmla="*/ 57079 h 513347"/>
                  <a:gd name="connsiteX51" fmla="*/ 305944 w 461400"/>
                  <a:gd name="connsiteY51" fmla="*/ 15873 h 513347"/>
                  <a:gd name="connsiteX52" fmla="*/ 255206 w 461400"/>
                  <a:gd name="connsiteY52" fmla="*/ 0 h 513347"/>
                  <a:gd name="connsiteX53" fmla="*/ 254841 w 461400"/>
                  <a:gd name="connsiteY5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61400" h="513347">
                    <a:moveTo>
                      <a:pt x="255206" y="12223"/>
                    </a:moveTo>
                    <a:cubicBezTo>
                      <a:pt x="272750" y="12508"/>
                      <a:pt x="289710" y="18530"/>
                      <a:pt x="303506" y="29367"/>
                    </a:cubicBezTo>
                    <a:cubicBezTo>
                      <a:pt x="317302" y="40205"/>
                      <a:pt x="327165" y="55261"/>
                      <a:pt x="331599" y="72235"/>
                    </a:cubicBezTo>
                    <a:lnTo>
                      <a:pt x="378898" y="266574"/>
                    </a:lnTo>
                    <a:lnTo>
                      <a:pt x="376819" y="270241"/>
                    </a:lnTo>
                    <a:cubicBezTo>
                      <a:pt x="367495" y="287504"/>
                      <a:pt x="354372" y="302424"/>
                      <a:pt x="338439" y="313875"/>
                    </a:cubicBezTo>
                    <a:lnTo>
                      <a:pt x="339299" y="313875"/>
                    </a:lnTo>
                    <a:cubicBezTo>
                      <a:pt x="353628" y="313516"/>
                      <a:pt x="367880" y="316031"/>
                      <a:pt x="381220" y="321272"/>
                    </a:cubicBezTo>
                    <a:cubicBezTo>
                      <a:pt x="394561" y="326508"/>
                      <a:pt x="406715" y="334369"/>
                      <a:pt x="416969" y="344385"/>
                    </a:cubicBezTo>
                    <a:cubicBezTo>
                      <a:pt x="427223" y="354396"/>
                      <a:pt x="435366" y="366363"/>
                      <a:pt x="440916" y="379575"/>
                    </a:cubicBezTo>
                    <a:cubicBezTo>
                      <a:pt x="446473" y="392788"/>
                      <a:pt x="449322" y="406982"/>
                      <a:pt x="449303" y="421311"/>
                    </a:cubicBezTo>
                    <a:lnTo>
                      <a:pt x="449303" y="501123"/>
                    </a:lnTo>
                    <a:lnTo>
                      <a:pt x="12220" y="501123"/>
                    </a:lnTo>
                    <a:lnTo>
                      <a:pt x="12220" y="421311"/>
                    </a:lnTo>
                    <a:cubicBezTo>
                      <a:pt x="12201" y="406982"/>
                      <a:pt x="15050" y="392788"/>
                      <a:pt x="20607" y="379575"/>
                    </a:cubicBezTo>
                    <a:cubicBezTo>
                      <a:pt x="26157" y="366363"/>
                      <a:pt x="34300" y="354396"/>
                      <a:pt x="44554" y="344385"/>
                    </a:cubicBezTo>
                    <a:cubicBezTo>
                      <a:pt x="54809" y="334369"/>
                      <a:pt x="66962" y="326508"/>
                      <a:pt x="80302" y="321272"/>
                    </a:cubicBezTo>
                    <a:cubicBezTo>
                      <a:pt x="93643" y="316031"/>
                      <a:pt x="107895" y="313516"/>
                      <a:pt x="122224" y="313875"/>
                    </a:cubicBezTo>
                    <a:lnTo>
                      <a:pt x="123327" y="313875"/>
                    </a:lnTo>
                    <a:cubicBezTo>
                      <a:pt x="107395" y="302424"/>
                      <a:pt x="94272" y="287504"/>
                      <a:pt x="84948" y="270241"/>
                    </a:cubicBezTo>
                    <a:lnTo>
                      <a:pt x="82869" y="266574"/>
                    </a:lnTo>
                    <a:lnTo>
                      <a:pt x="129558" y="72113"/>
                    </a:lnTo>
                    <a:cubicBezTo>
                      <a:pt x="133973" y="55142"/>
                      <a:pt x="143842" y="40089"/>
                      <a:pt x="157645" y="29270"/>
                    </a:cubicBezTo>
                    <a:cubicBezTo>
                      <a:pt x="171441" y="18450"/>
                      <a:pt x="188414" y="12461"/>
                      <a:pt x="205951" y="12223"/>
                    </a:cubicBezTo>
                    <a:lnTo>
                      <a:pt x="254841" y="12223"/>
                    </a:lnTo>
                    <a:lnTo>
                      <a:pt x="255206" y="12223"/>
                    </a:lnTo>
                    <a:close/>
                    <a:moveTo>
                      <a:pt x="254841" y="0"/>
                    </a:moveTo>
                    <a:lnTo>
                      <a:pt x="205951" y="0"/>
                    </a:lnTo>
                    <a:cubicBezTo>
                      <a:pt x="187868" y="328"/>
                      <a:pt x="170286" y="5974"/>
                      <a:pt x="155399" y="16234"/>
                    </a:cubicBezTo>
                    <a:cubicBezTo>
                      <a:pt x="140505" y="26494"/>
                      <a:pt x="128968" y="40913"/>
                      <a:pt x="122224" y="57691"/>
                    </a:cubicBezTo>
                    <a:lnTo>
                      <a:pt x="121126" y="57691"/>
                    </a:lnTo>
                    <a:lnTo>
                      <a:pt x="118072" y="69913"/>
                    </a:lnTo>
                    <a:lnTo>
                      <a:pt x="70523" y="263763"/>
                    </a:lnTo>
                    <a:lnTo>
                      <a:pt x="69304" y="268408"/>
                    </a:lnTo>
                    <a:lnTo>
                      <a:pt x="71749" y="272685"/>
                    </a:lnTo>
                    <a:lnTo>
                      <a:pt x="73334" y="276230"/>
                    </a:lnTo>
                    <a:cubicBezTo>
                      <a:pt x="78994" y="286434"/>
                      <a:pt x="85757" y="295985"/>
                      <a:pt x="93502" y="304708"/>
                    </a:cubicBezTo>
                    <a:cubicBezTo>
                      <a:pt x="66904" y="310460"/>
                      <a:pt x="43091" y="325186"/>
                      <a:pt x="26061" y="346420"/>
                    </a:cubicBezTo>
                    <a:cubicBezTo>
                      <a:pt x="9037" y="367653"/>
                      <a:pt x="-165" y="394097"/>
                      <a:pt x="2" y="421311"/>
                    </a:cubicBezTo>
                    <a:lnTo>
                      <a:pt x="2" y="513347"/>
                    </a:lnTo>
                    <a:lnTo>
                      <a:pt x="461399" y="513347"/>
                    </a:lnTo>
                    <a:lnTo>
                      <a:pt x="461399" y="421311"/>
                    </a:lnTo>
                    <a:cubicBezTo>
                      <a:pt x="461527" y="394052"/>
                      <a:pt x="452261" y="367576"/>
                      <a:pt x="435167" y="346343"/>
                    </a:cubicBezTo>
                    <a:cubicBezTo>
                      <a:pt x="418072" y="325109"/>
                      <a:pt x="394189" y="310407"/>
                      <a:pt x="367533" y="304708"/>
                    </a:cubicBezTo>
                    <a:cubicBezTo>
                      <a:pt x="375278" y="295955"/>
                      <a:pt x="382080" y="286409"/>
                      <a:pt x="387823" y="276230"/>
                    </a:cubicBezTo>
                    <a:lnTo>
                      <a:pt x="389903" y="272685"/>
                    </a:lnTo>
                    <a:lnTo>
                      <a:pt x="392341" y="268408"/>
                    </a:lnTo>
                    <a:lnTo>
                      <a:pt x="391122" y="263640"/>
                    </a:lnTo>
                    <a:lnTo>
                      <a:pt x="343701" y="69302"/>
                    </a:lnTo>
                    <a:lnTo>
                      <a:pt x="340762" y="57079"/>
                    </a:lnTo>
                    <a:lnTo>
                      <a:pt x="339543" y="57079"/>
                    </a:lnTo>
                    <a:cubicBezTo>
                      <a:pt x="332626" y="40349"/>
                      <a:pt x="320941" y="26021"/>
                      <a:pt x="305944" y="15873"/>
                    </a:cubicBezTo>
                    <a:cubicBezTo>
                      <a:pt x="290955" y="5726"/>
                      <a:pt x="273308" y="206"/>
                      <a:pt x="255206" y="0"/>
                    </a:cubicBezTo>
                    <a:lnTo>
                      <a:pt x="254841" y="0"/>
                    </a:lnTo>
                    <a:close/>
                  </a:path>
                </a:pathLst>
              </a:custGeom>
              <a:solidFill>
                <a:srgbClr val="FFFFFF"/>
              </a:solidFill>
              <a:ln w="641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D7833587-D10B-4A79-9C46-471CF1D116D5}"/>
                  </a:ext>
                </a:extLst>
              </p:cNvPr>
              <p:cNvSpPr/>
              <p:nvPr/>
            </p:nvSpPr>
            <p:spPr>
              <a:xfrm>
                <a:off x="4455887" y="1734339"/>
                <a:ext cx="436711" cy="488903"/>
              </a:xfrm>
              <a:custGeom>
                <a:avLst/>
                <a:gdLst>
                  <a:gd name="connsiteX0" fmla="*/ 327439 w 436711"/>
                  <a:gd name="connsiteY0" fmla="*/ 301653 h 488903"/>
                  <a:gd name="connsiteX1" fmla="*/ 326585 w 436711"/>
                  <a:gd name="connsiteY1" fmla="*/ 301653 h 488903"/>
                  <a:gd name="connsiteX2" fmla="*/ 364965 w 436711"/>
                  <a:gd name="connsiteY2" fmla="*/ 258018 h 488903"/>
                  <a:gd name="connsiteX3" fmla="*/ 367043 w 436711"/>
                  <a:gd name="connsiteY3" fmla="*/ 254351 h 488903"/>
                  <a:gd name="connsiteX4" fmla="*/ 319617 w 436711"/>
                  <a:gd name="connsiteY4" fmla="*/ 59890 h 488903"/>
                  <a:gd name="connsiteX5" fmla="*/ 291402 w 436711"/>
                  <a:gd name="connsiteY5" fmla="*/ 17023 h 488903"/>
                  <a:gd name="connsiteX6" fmla="*/ 242980 w 436711"/>
                  <a:gd name="connsiteY6" fmla="*/ 0 h 488903"/>
                  <a:gd name="connsiteX7" fmla="*/ 194090 w 436711"/>
                  <a:gd name="connsiteY7" fmla="*/ 0 h 488903"/>
                  <a:gd name="connsiteX8" fmla="*/ 145900 w 436711"/>
                  <a:gd name="connsiteY8" fmla="*/ 17169 h 488903"/>
                  <a:gd name="connsiteX9" fmla="*/ 117948 w 436711"/>
                  <a:gd name="connsiteY9" fmla="*/ 60013 h 488903"/>
                  <a:gd name="connsiteX10" fmla="*/ 70156 w 436711"/>
                  <a:gd name="connsiteY10" fmla="*/ 254351 h 488903"/>
                  <a:gd name="connsiteX11" fmla="*/ 72235 w 436711"/>
                  <a:gd name="connsiteY11" fmla="*/ 258018 h 488903"/>
                  <a:gd name="connsiteX12" fmla="*/ 110614 w 436711"/>
                  <a:gd name="connsiteY12" fmla="*/ 301653 h 488903"/>
                  <a:gd name="connsiteX13" fmla="*/ 110004 w 436711"/>
                  <a:gd name="connsiteY13" fmla="*/ 301653 h 488903"/>
                  <a:gd name="connsiteX14" fmla="*/ 68051 w 436711"/>
                  <a:gd name="connsiteY14" fmla="*/ 309059 h 488903"/>
                  <a:gd name="connsiteX15" fmla="*/ 32290 w 436711"/>
                  <a:gd name="connsiteY15" fmla="*/ 332204 h 488903"/>
                  <a:gd name="connsiteX16" fmla="*/ 8342 w 436711"/>
                  <a:gd name="connsiteY16" fmla="*/ 367439 h 488903"/>
                  <a:gd name="connsiteX17" fmla="*/ 0 w 436711"/>
                  <a:gd name="connsiteY17" fmla="*/ 409213 h 488903"/>
                  <a:gd name="connsiteX18" fmla="*/ 0 w 436711"/>
                  <a:gd name="connsiteY18" fmla="*/ 488904 h 488903"/>
                  <a:gd name="connsiteX19" fmla="*/ 20778 w 436711"/>
                  <a:gd name="connsiteY19" fmla="*/ 488904 h 488903"/>
                  <a:gd name="connsiteX20" fmla="*/ 20778 w 436711"/>
                  <a:gd name="connsiteY20" fmla="*/ 409213 h 488903"/>
                  <a:gd name="connsiteX21" fmla="*/ 27644 w 436711"/>
                  <a:gd name="connsiteY21" fmla="*/ 375448 h 488903"/>
                  <a:gd name="connsiteX22" fmla="*/ 47087 w 436711"/>
                  <a:gd name="connsiteY22" fmla="*/ 347008 h 488903"/>
                  <a:gd name="connsiteX23" fmla="*/ 76059 w 436711"/>
                  <a:gd name="connsiteY23" fmla="*/ 328354 h 488903"/>
                  <a:gd name="connsiteX24" fmla="*/ 110004 w 436711"/>
                  <a:gd name="connsiteY24" fmla="*/ 322432 h 488903"/>
                  <a:gd name="connsiteX25" fmla="*/ 158894 w 436711"/>
                  <a:gd name="connsiteY25" fmla="*/ 322432 h 488903"/>
                  <a:gd name="connsiteX26" fmla="*/ 178966 w 436711"/>
                  <a:gd name="connsiteY26" fmla="*/ 359701 h 488903"/>
                  <a:gd name="connsiteX27" fmla="*/ 218596 w 436711"/>
                  <a:gd name="connsiteY27" fmla="*/ 374568 h 488903"/>
                  <a:gd name="connsiteX28" fmla="*/ 258233 w 436711"/>
                  <a:gd name="connsiteY28" fmla="*/ 359701 h 488903"/>
                  <a:gd name="connsiteX29" fmla="*/ 278305 w 436711"/>
                  <a:gd name="connsiteY29" fmla="*/ 322432 h 488903"/>
                  <a:gd name="connsiteX30" fmla="*/ 327195 w 436711"/>
                  <a:gd name="connsiteY30" fmla="*/ 322432 h 488903"/>
                  <a:gd name="connsiteX31" fmla="*/ 360986 w 436711"/>
                  <a:gd name="connsiteY31" fmla="*/ 328502 h 488903"/>
                  <a:gd name="connsiteX32" fmla="*/ 389791 w 436711"/>
                  <a:gd name="connsiteY32" fmla="*/ 347181 h 488903"/>
                  <a:gd name="connsiteX33" fmla="*/ 409112 w 436711"/>
                  <a:gd name="connsiteY33" fmla="*/ 375563 h 488903"/>
                  <a:gd name="connsiteX34" fmla="*/ 415934 w 436711"/>
                  <a:gd name="connsiteY34" fmla="*/ 409213 h 488903"/>
                  <a:gd name="connsiteX35" fmla="*/ 415934 w 436711"/>
                  <a:gd name="connsiteY35" fmla="*/ 488904 h 488903"/>
                  <a:gd name="connsiteX36" fmla="*/ 436711 w 436711"/>
                  <a:gd name="connsiteY36" fmla="*/ 488904 h 488903"/>
                  <a:gd name="connsiteX37" fmla="*/ 436711 w 436711"/>
                  <a:gd name="connsiteY37" fmla="*/ 409213 h 488903"/>
                  <a:gd name="connsiteX38" fmla="*/ 428331 w 436711"/>
                  <a:gd name="connsiteY38" fmla="*/ 367459 h 488903"/>
                  <a:gd name="connsiteX39" fmla="*/ 404383 w 436711"/>
                  <a:gd name="connsiteY39" fmla="*/ 332243 h 488903"/>
                  <a:gd name="connsiteX40" fmla="*/ 368641 w 436711"/>
                  <a:gd name="connsiteY40" fmla="*/ 309091 h 488903"/>
                  <a:gd name="connsiteX41" fmla="*/ 326707 w 436711"/>
                  <a:gd name="connsiteY41" fmla="*/ 301653 h 488903"/>
                  <a:gd name="connsiteX42" fmla="*/ 327439 w 436711"/>
                  <a:gd name="connsiteY42" fmla="*/ 301653 h 488903"/>
                  <a:gd name="connsiteX43" fmla="*/ 135299 w 436711"/>
                  <a:gd name="connsiteY43" fmla="*/ 145815 h 488903"/>
                  <a:gd name="connsiteX44" fmla="*/ 135299 w 436711"/>
                  <a:gd name="connsiteY44" fmla="*/ 110003 h 488903"/>
                  <a:gd name="connsiteX45" fmla="*/ 150950 w 436711"/>
                  <a:gd name="connsiteY45" fmla="*/ 112326 h 488903"/>
                  <a:gd name="connsiteX46" fmla="*/ 218417 w 436711"/>
                  <a:gd name="connsiteY46" fmla="*/ 90080 h 488903"/>
                  <a:gd name="connsiteX47" fmla="*/ 280384 w 436711"/>
                  <a:gd name="connsiteY47" fmla="*/ 112447 h 488903"/>
                  <a:gd name="connsiteX48" fmla="*/ 286005 w 436711"/>
                  <a:gd name="connsiteY48" fmla="*/ 112447 h 488903"/>
                  <a:gd name="connsiteX49" fmla="*/ 301650 w 436711"/>
                  <a:gd name="connsiteY49" fmla="*/ 110003 h 488903"/>
                  <a:gd name="connsiteX50" fmla="*/ 301650 w 436711"/>
                  <a:gd name="connsiteY50" fmla="*/ 145693 h 488903"/>
                  <a:gd name="connsiteX51" fmla="*/ 296144 w 436711"/>
                  <a:gd name="connsiteY51" fmla="*/ 178728 h 488903"/>
                  <a:gd name="connsiteX52" fmla="*/ 278376 w 436711"/>
                  <a:gd name="connsiteY52" fmla="*/ 207118 h 488903"/>
                  <a:gd name="connsiteX53" fmla="*/ 251072 w 436711"/>
                  <a:gd name="connsiteY53" fmla="*/ 226512 h 488903"/>
                  <a:gd name="connsiteX54" fmla="*/ 218417 w 436711"/>
                  <a:gd name="connsiteY54" fmla="*/ 233939 h 488903"/>
                  <a:gd name="connsiteX55" fmla="*/ 185794 w 436711"/>
                  <a:gd name="connsiteY55" fmla="*/ 226478 h 488903"/>
                  <a:gd name="connsiteX56" fmla="*/ 158535 w 436711"/>
                  <a:gd name="connsiteY56" fmla="*/ 207075 h 488903"/>
                  <a:gd name="connsiteX57" fmla="*/ 140798 w 436711"/>
                  <a:gd name="connsiteY57" fmla="*/ 178700 h 488903"/>
                  <a:gd name="connsiteX58" fmla="*/ 135299 w 436711"/>
                  <a:gd name="connsiteY58" fmla="*/ 145693 h 488903"/>
                  <a:gd name="connsiteX59" fmla="*/ 135299 w 436711"/>
                  <a:gd name="connsiteY59" fmla="*/ 145815 h 488903"/>
                  <a:gd name="connsiteX60" fmla="*/ 278305 w 436711"/>
                  <a:gd name="connsiteY60" fmla="*/ 298964 h 488903"/>
                  <a:gd name="connsiteX61" fmla="*/ 278305 w 436711"/>
                  <a:gd name="connsiteY61" fmla="*/ 234795 h 488903"/>
                  <a:gd name="connsiteX62" fmla="*/ 308330 w 436711"/>
                  <a:gd name="connsiteY62" fmla="*/ 200601 h 488903"/>
                  <a:gd name="connsiteX63" fmla="*/ 321940 w 436711"/>
                  <a:gd name="connsiteY63" fmla="*/ 157182 h 488903"/>
                  <a:gd name="connsiteX64" fmla="*/ 344796 w 436711"/>
                  <a:gd name="connsiteY64" fmla="*/ 251174 h 488903"/>
                  <a:gd name="connsiteX65" fmla="*/ 316812 w 436711"/>
                  <a:gd name="connsiteY65" fmla="*/ 282432 h 488903"/>
                  <a:gd name="connsiteX66" fmla="*/ 278305 w 436711"/>
                  <a:gd name="connsiteY66" fmla="*/ 299086 h 488903"/>
                  <a:gd name="connsiteX67" fmla="*/ 278305 w 436711"/>
                  <a:gd name="connsiteY67" fmla="*/ 298964 h 488903"/>
                  <a:gd name="connsiteX68" fmla="*/ 193724 w 436711"/>
                  <a:gd name="connsiteY68" fmla="*/ 20778 h 488903"/>
                  <a:gd name="connsiteX69" fmla="*/ 242615 w 436711"/>
                  <a:gd name="connsiteY69" fmla="*/ 20778 h 488903"/>
                  <a:gd name="connsiteX70" fmla="*/ 284690 w 436711"/>
                  <a:gd name="connsiteY70" fmla="*/ 39958 h 488903"/>
                  <a:gd name="connsiteX71" fmla="*/ 301284 w 436711"/>
                  <a:gd name="connsiteY71" fmla="*/ 83113 h 488903"/>
                  <a:gd name="connsiteX72" fmla="*/ 301284 w 436711"/>
                  <a:gd name="connsiteY72" fmla="*/ 88736 h 488903"/>
                  <a:gd name="connsiteX73" fmla="*/ 260473 w 436711"/>
                  <a:gd name="connsiteY73" fmla="*/ 89239 h 488903"/>
                  <a:gd name="connsiteX74" fmla="*/ 225135 w 436711"/>
                  <a:gd name="connsiteY74" fmla="*/ 68813 h 488903"/>
                  <a:gd name="connsiteX75" fmla="*/ 218051 w 436711"/>
                  <a:gd name="connsiteY75" fmla="*/ 62457 h 488903"/>
                  <a:gd name="connsiteX76" fmla="*/ 211082 w 436711"/>
                  <a:gd name="connsiteY76" fmla="*/ 68813 h 488903"/>
                  <a:gd name="connsiteX77" fmla="*/ 175751 w 436711"/>
                  <a:gd name="connsiteY77" fmla="*/ 89258 h 488903"/>
                  <a:gd name="connsiteX78" fmla="*/ 134933 w 436711"/>
                  <a:gd name="connsiteY78" fmla="*/ 88736 h 488903"/>
                  <a:gd name="connsiteX79" fmla="*/ 134933 w 436711"/>
                  <a:gd name="connsiteY79" fmla="*/ 83113 h 488903"/>
                  <a:gd name="connsiteX80" fmla="*/ 151444 w 436711"/>
                  <a:gd name="connsiteY80" fmla="*/ 40041 h 488903"/>
                  <a:gd name="connsiteX81" fmla="*/ 193359 w 436711"/>
                  <a:gd name="connsiteY81" fmla="*/ 20778 h 488903"/>
                  <a:gd name="connsiteX82" fmla="*/ 193724 w 436711"/>
                  <a:gd name="connsiteY82" fmla="*/ 20778 h 488903"/>
                  <a:gd name="connsiteX83" fmla="*/ 92281 w 436711"/>
                  <a:gd name="connsiteY83" fmla="*/ 251174 h 488903"/>
                  <a:gd name="connsiteX84" fmla="*/ 115016 w 436711"/>
                  <a:gd name="connsiteY84" fmla="*/ 157549 h 488903"/>
                  <a:gd name="connsiteX85" fmla="*/ 128806 w 436711"/>
                  <a:gd name="connsiteY85" fmla="*/ 200798 h 488903"/>
                  <a:gd name="connsiteX86" fmla="*/ 158894 w 436711"/>
                  <a:gd name="connsiteY86" fmla="*/ 234795 h 488903"/>
                  <a:gd name="connsiteX87" fmla="*/ 158894 w 436711"/>
                  <a:gd name="connsiteY87" fmla="*/ 299086 h 488903"/>
                  <a:gd name="connsiteX88" fmla="*/ 120451 w 436711"/>
                  <a:gd name="connsiteY88" fmla="*/ 282409 h 488903"/>
                  <a:gd name="connsiteX89" fmla="*/ 92524 w 436711"/>
                  <a:gd name="connsiteY89" fmla="*/ 251174 h 488903"/>
                  <a:gd name="connsiteX90" fmla="*/ 92281 w 436711"/>
                  <a:gd name="connsiteY90" fmla="*/ 251174 h 488903"/>
                  <a:gd name="connsiteX91" fmla="*/ 218661 w 436711"/>
                  <a:gd name="connsiteY91" fmla="*/ 353476 h 488903"/>
                  <a:gd name="connsiteX92" fmla="*/ 192108 w 436711"/>
                  <a:gd name="connsiteY92" fmla="*/ 343209 h 488903"/>
                  <a:gd name="connsiteX93" fmla="*/ 179306 w 436711"/>
                  <a:gd name="connsiteY93" fmla="*/ 317786 h 488903"/>
                  <a:gd name="connsiteX94" fmla="*/ 179306 w 436711"/>
                  <a:gd name="connsiteY94" fmla="*/ 246773 h 488903"/>
                  <a:gd name="connsiteX95" fmla="*/ 218475 w 436711"/>
                  <a:gd name="connsiteY95" fmla="*/ 254842 h 488903"/>
                  <a:gd name="connsiteX96" fmla="*/ 257649 w 436711"/>
                  <a:gd name="connsiteY96" fmla="*/ 246773 h 488903"/>
                  <a:gd name="connsiteX97" fmla="*/ 257649 w 436711"/>
                  <a:gd name="connsiteY97" fmla="*/ 317786 h 488903"/>
                  <a:gd name="connsiteX98" fmla="*/ 244937 w 436711"/>
                  <a:gd name="connsiteY98" fmla="*/ 343293 h 488903"/>
                  <a:gd name="connsiteX99" fmla="*/ 218417 w 436711"/>
                  <a:gd name="connsiteY99" fmla="*/ 353720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36711" h="488903">
                    <a:moveTo>
                      <a:pt x="327439" y="301653"/>
                    </a:moveTo>
                    <a:lnTo>
                      <a:pt x="326585" y="301653"/>
                    </a:lnTo>
                    <a:cubicBezTo>
                      <a:pt x="342519" y="290202"/>
                      <a:pt x="355641" y="275281"/>
                      <a:pt x="364965" y="258018"/>
                    </a:cubicBezTo>
                    <a:lnTo>
                      <a:pt x="367043" y="254351"/>
                    </a:lnTo>
                    <a:lnTo>
                      <a:pt x="319617" y="59890"/>
                    </a:lnTo>
                    <a:cubicBezTo>
                      <a:pt x="315157" y="42899"/>
                      <a:pt x="305243" y="27841"/>
                      <a:pt x="291402" y="17023"/>
                    </a:cubicBezTo>
                    <a:cubicBezTo>
                      <a:pt x="277554" y="6206"/>
                      <a:pt x="260549" y="225"/>
                      <a:pt x="242980" y="0"/>
                    </a:cubicBezTo>
                    <a:lnTo>
                      <a:pt x="194090" y="0"/>
                    </a:lnTo>
                    <a:cubicBezTo>
                      <a:pt x="176585" y="298"/>
                      <a:pt x="159658" y="6330"/>
                      <a:pt x="145900" y="17169"/>
                    </a:cubicBezTo>
                    <a:cubicBezTo>
                      <a:pt x="132149" y="28008"/>
                      <a:pt x="122331" y="43058"/>
                      <a:pt x="117948" y="60013"/>
                    </a:cubicBezTo>
                    <a:lnTo>
                      <a:pt x="70156" y="254351"/>
                    </a:lnTo>
                    <a:lnTo>
                      <a:pt x="72235" y="258018"/>
                    </a:lnTo>
                    <a:cubicBezTo>
                      <a:pt x="81558" y="275281"/>
                      <a:pt x="94681" y="290202"/>
                      <a:pt x="110614" y="301653"/>
                    </a:cubicBezTo>
                    <a:lnTo>
                      <a:pt x="110004" y="301653"/>
                    </a:lnTo>
                    <a:cubicBezTo>
                      <a:pt x="95662" y="301293"/>
                      <a:pt x="81398" y="303812"/>
                      <a:pt x="68051" y="309059"/>
                    </a:cubicBezTo>
                    <a:cubicBezTo>
                      <a:pt x="54704" y="314308"/>
                      <a:pt x="42544" y="322175"/>
                      <a:pt x="32290" y="332204"/>
                    </a:cubicBezTo>
                    <a:cubicBezTo>
                      <a:pt x="22029" y="342228"/>
                      <a:pt x="13893" y="354208"/>
                      <a:pt x="8342" y="367439"/>
                    </a:cubicBezTo>
                    <a:cubicBezTo>
                      <a:pt x="2798" y="380664"/>
                      <a:pt x="-38" y="394871"/>
                      <a:pt x="0" y="409213"/>
                    </a:cubicBezTo>
                    <a:lnTo>
                      <a:pt x="0" y="488904"/>
                    </a:lnTo>
                    <a:lnTo>
                      <a:pt x="20778" y="488904"/>
                    </a:lnTo>
                    <a:lnTo>
                      <a:pt x="20778" y="409213"/>
                    </a:lnTo>
                    <a:cubicBezTo>
                      <a:pt x="20791" y="397611"/>
                      <a:pt x="23126" y="386132"/>
                      <a:pt x="27644" y="375448"/>
                    </a:cubicBezTo>
                    <a:cubicBezTo>
                      <a:pt x="32161" y="364763"/>
                      <a:pt x="38771" y="355093"/>
                      <a:pt x="47087" y="347008"/>
                    </a:cubicBezTo>
                    <a:cubicBezTo>
                      <a:pt x="55403" y="338916"/>
                      <a:pt x="65253" y="332577"/>
                      <a:pt x="76059" y="328354"/>
                    </a:cubicBezTo>
                    <a:cubicBezTo>
                      <a:pt x="86865" y="324138"/>
                      <a:pt x="98402" y="322124"/>
                      <a:pt x="110004" y="322432"/>
                    </a:cubicBezTo>
                    <a:lnTo>
                      <a:pt x="158894" y="322432"/>
                    </a:lnTo>
                    <a:cubicBezTo>
                      <a:pt x="160858" y="336869"/>
                      <a:pt x="167987" y="350114"/>
                      <a:pt x="178966" y="359701"/>
                    </a:cubicBezTo>
                    <a:cubicBezTo>
                      <a:pt x="189945" y="369281"/>
                      <a:pt x="204024" y="374568"/>
                      <a:pt x="218596" y="374568"/>
                    </a:cubicBezTo>
                    <a:cubicBezTo>
                      <a:pt x="233175" y="374568"/>
                      <a:pt x="247254" y="369281"/>
                      <a:pt x="258233" y="359701"/>
                    </a:cubicBezTo>
                    <a:cubicBezTo>
                      <a:pt x="269212" y="350114"/>
                      <a:pt x="276341" y="336869"/>
                      <a:pt x="278305" y="322432"/>
                    </a:cubicBezTo>
                    <a:lnTo>
                      <a:pt x="327195" y="322432"/>
                    </a:lnTo>
                    <a:cubicBezTo>
                      <a:pt x="338752" y="322188"/>
                      <a:pt x="350238" y="324254"/>
                      <a:pt x="360986" y="328502"/>
                    </a:cubicBezTo>
                    <a:cubicBezTo>
                      <a:pt x="371734" y="332750"/>
                      <a:pt x="381526" y="339103"/>
                      <a:pt x="389791" y="347181"/>
                    </a:cubicBezTo>
                    <a:cubicBezTo>
                      <a:pt x="398056" y="355267"/>
                      <a:pt x="404621" y="364911"/>
                      <a:pt x="409112" y="375563"/>
                    </a:cubicBezTo>
                    <a:cubicBezTo>
                      <a:pt x="413598" y="386215"/>
                      <a:pt x="415921" y="397656"/>
                      <a:pt x="415934" y="409213"/>
                    </a:cubicBezTo>
                    <a:lnTo>
                      <a:pt x="415934" y="488904"/>
                    </a:lnTo>
                    <a:lnTo>
                      <a:pt x="436711" y="488904"/>
                    </a:lnTo>
                    <a:lnTo>
                      <a:pt x="436711" y="409213"/>
                    </a:lnTo>
                    <a:cubicBezTo>
                      <a:pt x="436731" y="394871"/>
                      <a:pt x="433881" y="380677"/>
                      <a:pt x="428331" y="367459"/>
                    </a:cubicBezTo>
                    <a:cubicBezTo>
                      <a:pt x="422780" y="354240"/>
                      <a:pt x="414637" y="342266"/>
                      <a:pt x="404383" y="332243"/>
                    </a:cubicBezTo>
                    <a:cubicBezTo>
                      <a:pt x="394136" y="322220"/>
                      <a:pt x="381982" y="314346"/>
                      <a:pt x="368641" y="309091"/>
                    </a:cubicBezTo>
                    <a:cubicBezTo>
                      <a:pt x="355301" y="303840"/>
                      <a:pt x="341042" y="301310"/>
                      <a:pt x="326707" y="301653"/>
                    </a:cubicBezTo>
                    <a:lnTo>
                      <a:pt x="327439" y="301653"/>
                    </a:lnTo>
                    <a:close/>
                    <a:moveTo>
                      <a:pt x="135299" y="145815"/>
                    </a:moveTo>
                    <a:lnTo>
                      <a:pt x="135299" y="110003"/>
                    </a:lnTo>
                    <a:cubicBezTo>
                      <a:pt x="140439" y="111233"/>
                      <a:pt x="145675" y="112010"/>
                      <a:pt x="150950" y="112326"/>
                    </a:cubicBezTo>
                    <a:cubicBezTo>
                      <a:pt x="175430" y="113631"/>
                      <a:pt x="199513" y="105692"/>
                      <a:pt x="218417" y="90080"/>
                    </a:cubicBezTo>
                    <a:cubicBezTo>
                      <a:pt x="235934" y="104357"/>
                      <a:pt x="257784" y="112245"/>
                      <a:pt x="280384" y="112447"/>
                    </a:cubicBezTo>
                    <a:lnTo>
                      <a:pt x="286005" y="112447"/>
                    </a:lnTo>
                    <a:cubicBezTo>
                      <a:pt x="291280" y="112084"/>
                      <a:pt x="296516" y="111265"/>
                      <a:pt x="301650" y="110003"/>
                    </a:cubicBezTo>
                    <a:lnTo>
                      <a:pt x="301650" y="145693"/>
                    </a:lnTo>
                    <a:cubicBezTo>
                      <a:pt x="302009" y="156960"/>
                      <a:pt x="300135" y="168187"/>
                      <a:pt x="296144" y="178728"/>
                    </a:cubicBezTo>
                    <a:cubicBezTo>
                      <a:pt x="292146" y="189269"/>
                      <a:pt x="286108" y="198918"/>
                      <a:pt x="278376" y="207118"/>
                    </a:cubicBezTo>
                    <a:cubicBezTo>
                      <a:pt x="270643" y="215318"/>
                      <a:pt x="261365" y="221909"/>
                      <a:pt x="251072" y="226512"/>
                    </a:cubicBezTo>
                    <a:cubicBezTo>
                      <a:pt x="240779" y="231115"/>
                      <a:pt x="229684" y="233639"/>
                      <a:pt x="218417" y="233939"/>
                    </a:cubicBezTo>
                    <a:cubicBezTo>
                      <a:pt x="207155" y="233624"/>
                      <a:pt x="196073" y="231088"/>
                      <a:pt x="185794" y="226478"/>
                    </a:cubicBezTo>
                    <a:cubicBezTo>
                      <a:pt x="175520" y="221868"/>
                      <a:pt x="166254" y="215274"/>
                      <a:pt x="158535" y="207075"/>
                    </a:cubicBezTo>
                    <a:cubicBezTo>
                      <a:pt x="150809" y="198877"/>
                      <a:pt x="144784" y="189234"/>
                      <a:pt x="140798" y="178700"/>
                    </a:cubicBezTo>
                    <a:cubicBezTo>
                      <a:pt x="136814" y="168167"/>
                      <a:pt x="134946" y="156950"/>
                      <a:pt x="135299" y="145693"/>
                    </a:cubicBezTo>
                    <a:lnTo>
                      <a:pt x="135299" y="145815"/>
                    </a:lnTo>
                    <a:close/>
                    <a:moveTo>
                      <a:pt x="278305" y="298964"/>
                    </a:moveTo>
                    <a:lnTo>
                      <a:pt x="278305" y="234795"/>
                    </a:lnTo>
                    <a:cubicBezTo>
                      <a:pt x="290587" y="225614"/>
                      <a:pt x="300815" y="213966"/>
                      <a:pt x="308330" y="200601"/>
                    </a:cubicBezTo>
                    <a:cubicBezTo>
                      <a:pt x="315843" y="187235"/>
                      <a:pt x="320477" y="172446"/>
                      <a:pt x="321940" y="157182"/>
                    </a:cubicBezTo>
                    <a:lnTo>
                      <a:pt x="344796" y="251174"/>
                    </a:lnTo>
                    <a:cubicBezTo>
                      <a:pt x="337841" y="263495"/>
                      <a:pt x="328292" y="274160"/>
                      <a:pt x="316812" y="282432"/>
                    </a:cubicBezTo>
                    <a:cubicBezTo>
                      <a:pt x="305333" y="290704"/>
                      <a:pt x="292197" y="296386"/>
                      <a:pt x="278305" y="299086"/>
                    </a:cubicBezTo>
                    <a:lnTo>
                      <a:pt x="278305" y="298964"/>
                    </a:lnTo>
                    <a:close/>
                    <a:moveTo>
                      <a:pt x="193724" y="20778"/>
                    </a:moveTo>
                    <a:lnTo>
                      <a:pt x="242615" y="20778"/>
                    </a:lnTo>
                    <a:cubicBezTo>
                      <a:pt x="258612" y="21415"/>
                      <a:pt x="273717" y="28302"/>
                      <a:pt x="284690" y="39958"/>
                    </a:cubicBezTo>
                    <a:cubicBezTo>
                      <a:pt x="295656" y="51614"/>
                      <a:pt x="301617" y="67110"/>
                      <a:pt x="301284" y="83113"/>
                    </a:cubicBezTo>
                    <a:lnTo>
                      <a:pt x="301284" y="88736"/>
                    </a:lnTo>
                    <a:cubicBezTo>
                      <a:pt x="287975" y="92571"/>
                      <a:pt x="273877" y="92745"/>
                      <a:pt x="260473" y="89239"/>
                    </a:cubicBezTo>
                    <a:cubicBezTo>
                      <a:pt x="247074" y="85732"/>
                      <a:pt x="234863" y="78676"/>
                      <a:pt x="225135" y="68813"/>
                    </a:cubicBezTo>
                    <a:lnTo>
                      <a:pt x="218051" y="62457"/>
                    </a:lnTo>
                    <a:lnTo>
                      <a:pt x="211082" y="68813"/>
                    </a:lnTo>
                    <a:cubicBezTo>
                      <a:pt x="201361" y="78687"/>
                      <a:pt x="189156" y="85751"/>
                      <a:pt x="175751" y="89258"/>
                    </a:cubicBezTo>
                    <a:cubicBezTo>
                      <a:pt x="162346" y="92765"/>
                      <a:pt x="148242" y="92585"/>
                      <a:pt x="134933" y="88736"/>
                    </a:cubicBezTo>
                    <a:lnTo>
                      <a:pt x="134933" y="83113"/>
                    </a:lnTo>
                    <a:cubicBezTo>
                      <a:pt x="134600" y="67150"/>
                      <a:pt x="140529" y="51690"/>
                      <a:pt x="151444" y="40041"/>
                    </a:cubicBezTo>
                    <a:cubicBezTo>
                      <a:pt x="162366" y="28391"/>
                      <a:pt x="177407" y="21477"/>
                      <a:pt x="193359" y="20778"/>
                    </a:cubicBezTo>
                    <a:lnTo>
                      <a:pt x="193724" y="20778"/>
                    </a:lnTo>
                    <a:close/>
                    <a:moveTo>
                      <a:pt x="92281" y="251174"/>
                    </a:moveTo>
                    <a:lnTo>
                      <a:pt x="115016" y="157549"/>
                    </a:lnTo>
                    <a:cubicBezTo>
                      <a:pt x="116556" y="172768"/>
                      <a:pt x="121253" y="187498"/>
                      <a:pt x="128806" y="200798"/>
                    </a:cubicBezTo>
                    <a:cubicBezTo>
                      <a:pt x="136365" y="214099"/>
                      <a:pt x="146606" y="225678"/>
                      <a:pt x="158894" y="234795"/>
                    </a:cubicBezTo>
                    <a:lnTo>
                      <a:pt x="158894" y="299086"/>
                    </a:lnTo>
                    <a:cubicBezTo>
                      <a:pt x="145027" y="296370"/>
                      <a:pt x="131911" y="290680"/>
                      <a:pt x="120451" y="282409"/>
                    </a:cubicBezTo>
                    <a:cubicBezTo>
                      <a:pt x="108997" y="274138"/>
                      <a:pt x="99468" y="263481"/>
                      <a:pt x="92524" y="251174"/>
                    </a:cubicBezTo>
                    <a:lnTo>
                      <a:pt x="92281" y="251174"/>
                    </a:lnTo>
                    <a:close/>
                    <a:moveTo>
                      <a:pt x="218661" y="353476"/>
                    </a:moveTo>
                    <a:cubicBezTo>
                      <a:pt x="208843" y="353463"/>
                      <a:pt x="199378" y="349806"/>
                      <a:pt x="192108" y="343209"/>
                    </a:cubicBezTo>
                    <a:cubicBezTo>
                      <a:pt x="184837" y="336619"/>
                      <a:pt x="180275" y="327559"/>
                      <a:pt x="179306" y="317786"/>
                    </a:cubicBezTo>
                    <a:lnTo>
                      <a:pt x="179306" y="246773"/>
                    </a:lnTo>
                    <a:cubicBezTo>
                      <a:pt x="191678" y="252097"/>
                      <a:pt x="205006" y="254842"/>
                      <a:pt x="218475" y="254842"/>
                    </a:cubicBezTo>
                    <a:cubicBezTo>
                      <a:pt x="231950" y="254842"/>
                      <a:pt x="245278" y="252097"/>
                      <a:pt x="257649" y="246773"/>
                    </a:cubicBezTo>
                    <a:lnTo>
                      <a:pt x="257649" y="317786"/>
                    </a:lnTo>
                    <a:cubicBezTo>
                      <a:pt x="256712" y="327565"/>
                      <a:pt x="252182" y="336658"/>
                      <a:pt x="244937" y="343293"/>
                    </a:cubicBezTo>
                    <a:cubicBezTo>
                      <a:pt x="237693" y="349928"/>
                      <a:pt x="228241" y="353643"/>
                      <a:pt x="218417" y="353720"/>
                    </a:cubicBezTo>
                  </a:path>
                </a:pathLst>
              </a:custGeom>
              <a:solidFill>
                <a:srgbClr val="2C5967"/>
              </a:solidFill>
              <a:ln w="6417" cap="flat">
                <a:noFill/>
                <a:prstDash val="solid"/>
                <a:miter/>
              </a:ln>
            </p:spPr>
            <p:txBody>
              <a:bodyPr rtlCol="0" anchor="ctr"/>
              <a:lstStyle/>
              <a:p>
                <a:endParaRPr lang="en-US"/>
              </a:p>
            </p:txBody>
          </p:sp>
        </p:grpSp>
        <p:sp>
          <p:nvSpPr>
            <p:cNvPr id="249" name="TextBox 248">
              <a:extLst>
                <a:ext uri="{FF2B5EF4-FFF2-40B4-BE49-F238E27FC236}">
                  <a16:creationId xmlns:a16="http://schemas.microsoft.com/office/drawing/2014/main" id="{483846BB-5991-4CC9-B6C7-981EAB7FA143}"/>
                </a:ext>
              </a:extLst>
            </p:cNvPr>
            <p:cNvSpPr txBox="1"/>
            <p:nvPr/>
          </p:nvSpPr>
          <p:spPr>
            <a:xfrm>
              <a:off x="4476697" y="2194983"/>
              <a:ext cx="39463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User</a:t>
              </a:r>
            </a:p>
          </p:txBody>
        </p:sp>
      </p:grpSp>
      <p:grpSp>
        <p:nvGrpSpPr>
          <p:cNvPr id="250" name="Graphic 3">
            <a:extLst>
              <a:ext uri="{FF2B5EF4-FFF2-40B4-BE49-F238E27FC236}">
                <a16:creationId xmlns:a16="http://schemas.microsoft.com/office/drawing/2014/main" id="{53DF6BF1-85FA-426D-8AAC-AAAD3576F598}"/>
              </a:ext>
            </a:extLst>
          </p:cNvPr>
          <p:cNvGrpSpPr/>
          <p:nvPr/>
        </p:nvGrpSpPr>
        <p:grpSpPr>
          <a:xfrm>
            <a:off x="5252236" y="1404196"/>
            <a:ext cx="519764" cy="519318"/>
            <a:chOff x="5252236" y="1856139"/>
            <a:chExt cx="519764" cy="519318"/>
          </a:xfrm>
        </p:grpSpPr>
        <p:grpSp>
          <p:nvGrpSpPr>
            <p:cNvPr id="251" name="Graphic 3">
              <a:extLst>
                <a:ext uri="{FF2B5EF4-FFF2-40B4-BE49-F238E27FC236}">
                  <a16:creationId xmlns:a16="http://schemas.microsoft.com/office/drawing/2014/main" id="{1FA59260-5B5B-4CC6-B192-C1CFC49EB0C9}"/>
                </a:ext>
              </a:extLst>
            </p:cNvPr>
            <p:cNvGrpSpPr/>
            <p:nvPr/>
          </p:nvGrpSpPr>
          <p:grpSpPr>
            <a:xfrm>
              <a:off x="5258602" y="1856139"/>
              <a:ext cx="513347" cy="378718"/>
              <a:chOff x="5258602" y="1856139"/>
              <a:chExt cx="513347" cy="378718"/>
            </a:xfrm>
          </p:grpSpPr>
          <p:sp>
            <p:nvSpPr>
              <p:cNvPr id="252" name="Freeform: Shape 251">
                <a:extLst>
                  <a:ext uri="{FF2B5EF4-FFF2-40B4-BE49-F238E27FC236}">
                    <a16:creationId xmlns:a16="http://schemas.microsoft.com/office/drawing/2014/main" id="{DEF78229-B4AC-491C-B7C1-D1DCF6A18220}"/>
                  </a:ext>
                </a:extLst>
              </p:cNvPr>
              <p:cNvSpPr/>
              <p:nvPr/>
            </p:nvSpPr>
            <p:spPr>
              <a:xfrm>
                <a:off x="5263113" y="1860594"/>
                <a:ext cx="503247" cy="369758"/>
              </a:xfrm>
              <a:custGeom>
                <a:avLst/>
                <a:gdLst>
                  <a:gd name="connsiteX0" fmla="*/ 0 w 503247"/>
                  <a:gd name="connsiteY0" fmla="*/ 369759 h 369758"/>
                  <a:gd name="connsiteX1" fmla="*/ 0 w 503247"/>
                  <a:gd name="connsiteY1" fmla="*/ 232791 h 369758"/>
                  <a:gd name="connsiteX2" fmla="*/ 14284 w 503247"/>
                  <a:gd name="connsiteY2" fmla="*/ 198936 h 369758"/>
                  <a:gd name="connsiteX3" fmla="*/ 48242 w 503247"/>
                  <a:gd name="connsiteY3" fmla="*/ 184909 h 369758"/>
                  <a:gd name="connsiteX4" fmla="*/ 67627 w 503247"/>
                  <a:gd name="connsiteY4" fmla="*/ 184909 h 369758"/>
                  <a:gd name="connsiteX5" fmla="*/ 67627 w 503247"/>
                  <a:gd name="connsiteY5" fmla="*/ 182114 h 369758"/>
                  <a:gd name="connsiteX6" fmla="*/ 39451 w 503247"/>
                  <a:gd name="connsiteY6" fmla="*/ 149946 h 369758"/>
                  <a:gd name="connsiteX7" fmla="*/ 36428 w 503247"/>
                  <a:gd name="connsiteY7" fmla="*/ 107285 h 369758"/>
                  <a:gd name="connsiteX8" fmla="*/ 59805 w 503247"/>
                  <a:gd name="connsiteY8" fmla="*/ 71469 h 369758"/>
                  <a:gd name="connsiteX9" fmla="*/ 100064 w 503247"/>
                  <a:gd name="connsiteY9" fmla="*/ 57053 h 369758"/>
                  <a:gd name="connsiteX10" fmla="*/ 140863 w 503247"/>
                  <a:gd name="connsiteY10" fmla="*/ 69896 h 369758"/>
                  <a:gd name="connsiteX11" fmla="*/ 165606 w 503247"/>
                  <a:gd name="connsiteY11" fmla="*/ 104778 h 369758"/>
                  <a:gd name="connsiteX12" fmla="*/ 164246 w 503247"/>
                  <a:gd name="connsiteY12" fmla="*/ 147524 h 369758"/>
                  <a:gd name="connsiteX13" fmla="*/ 137333 w 503247"/>
                  <a:gd name="connsiteY13" fmla="*/ 180762 h 369758"/>
                  <a:gd name="connsiteX14" fmla="*/ 141838 w 503247"/>
                  <a:gd name="connsiteY14" fmla="*/ 180762 h 369758"/>
                  <a:gd name="connsiteX15" fmla="*/ 161813 w 503247"/>
                  <a:gd name="connsiteY15" fmla="*/ 164465 h 369758"/>
                  <a:gd name="connsiteX16" fmla="*/ 186929 w 503247"/>
                  <a:gd name="connsiteY16" fmla="*/ 158670 h 369758"/>
                  <a:gd name="connsiteX17" fmla="*/ 210370 w 503247"/>
                  <a:gd name="connsiteY17" fmla="*/ 158670 h 369758"/>
                  <a:gd name="connsiteX18" fmla="*/ 210370 w 503247"/>
                  <a:gd name="connsiteY18" fmla="*/ 148841 h 369758"/>
                  <a:gd name="connsiteX19" fmla="*/ 177239 w 503247"/>
                  <a:gd name="connsiteY19" fmla="*/ 109822 h 369758"/>
                  <a:gd name="connsiteX20" fmla="*/ 174474 w 503247"/>
                  <a:gd name="connsiteY20" fmla="*/ 58708 h 369758"/>
                  <a:gd name="connsiteX21" fmla="*/ 203208 w 503247"/>
                  <a:gd name="connsiteY21" fmla="*/ 16343 h 369758"/>
                  <a:gd name="connsiteX22" fmla="*/ 251713 w 503247"/>
                  <a:gd name="connsiteY22" fmla="*/ 0 h 369758"/>
                  <a:gd name="connsiteX23" fmla="*/ 300225 w 503247"/>
                  <a:gd name="connsiteY23" fmla="*/ 16343 h 369758"/>
                  <a:gd name="connsiteX24" fmla="*/ 328953 w 503247"/>
                  <a:gd name="connsiteY24" fmla="*/ 58708 h 369758"/>
                  <a:gd name="connsiteX25" fmla="*/ 326187 w 503247"/>
                  <a:gd name="connsiteY25" fmla="*/ 109822 h 369758"/>
                  <a:gd name="connsiteX26" fmla="*/ 293057 w 503247"/>
                  <a:gd name="connsiteY26" fmla="*/ 148841 h 369758"/>
                  <a:gd name="connsiteX27" fmla="*/ 293057 w 503247"/>
                  <a:gd name="connsiteY27" fmla="*/ 157859 h 369758"/>
                  <a:gd name="connsiteX28" fmla="*/ 317043 w 503247"/>
                  <a:gd name="connsiteY28" fmla="*/ 157859 h 369758"/>
                  <a:gd name="connsiteX29" fmla="*/ 342101 w 503247"/>
                  <a:gd name="connsiteY29" fmla="*/ 163780 h 369758"/>
                  <a:gd name="connsiteX30" fmla="*/ 362128 w 503247"/>
                  <a:gd name="connsiteY30" fmla="*/ 179951 h 369758"/>
                  <a:gd name="connsiteX31" fmla="*/ 366639 w 503247"/>
                  <a:gd name="connsiteY31" fmla="*/ 179951 h 369758"/>
                  <a:gd name="connsiteX32" fmla="*/ 339765 w 503247"/>
                  <a:gd name="connsiteY32" fmla="*/ 146794 h 369758"/>
                  <a:gd name="connsiteX33" fmla="*/ 338328 w 503247"/>
                  <a:gd name="connsiteY33" fmla="*/ 104138 h 369758"/>
                  <a:gd name="connsiteX34" fmla="*/ 362904 w 503247"/>
                  <a:gd name="connsiteY34" fmla="*/ 69246 h 369758"/>
                  <a:gd name="connsiteX35" fmla="*/ 403555 w 503247"/>
                  <a:gd name="connsiteY35" fmla="*/ 56242 h 369758"/>
                  <a:gd name="connsiteX36" fmla="*/ 443827 w 503247"/>
                  <a:gd name="connsiteY36" fmla="*/ 70387 h 369758"/>
                  <a:gd name="connsiteX37" fmla="*/ 467415 w 503247"/>
                  <a:gd name="connsiteY37" fmla="*/ 105958 h 369758"/>
                  <a:gd name="connsiteX38" fmla="*/ 464772 w 503247"/>
                  <a:gd name="connsiteY38" fmla="*/ 148557 h 369758"/>
                  <a:gd name="connsiteX39" fmla="*/ 436974 w 503247"/>
                  <a:gd name="connsiteY39" fmla="*/ 180943 h 369758"/>
                  <a:gd name="connsiteX40" fmla="*/ 436974 w 503247"/>
                  <a:gd name="connsiteY40" fmla="*/ 184909 h 369758"/>
                  <a:gd name="connsiteX41" fmla="*/ 455006 w 503247"/>
                  <a:gd name="connsiteY41" fmla="*/ 184909 h 369758"/>
                  <a:gd name="connsiteX42" fmla="*/ 489092 w 503247"/>
                  <a:gd name="connsiteY42" fmla="*/ 199065 h 369758"/>
                  <a:gd name="connsiteX43" fmla="*/ 503247 w 503247"/>
                  <a:gd name="connsiteY43" fmla="*/ 233151 h 369758"/>
                  <a:gd name="connsiteX44" fmla="*/ 503247 w 503247"/>
                  <a:gd name="connsiteY44" fmla="*/ 369759 h 369758"/>
                  <a:gd name="connsiteX45" fmla="*/ 0 w 503247"/>
                  <a:gd name="connsiteY45" fmla="*/ 369759 h 369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03247" h="369758">
                    <a:moveTo>
                      <a:pt x="0" y="369759"/>
                    </a:moveTo>
                    <a:lnTo>
                      <a:pt x="0" y="232791"/>
                    </a:lnTo>
                    <a:cubicBezTo>
                      <a:pt x="122" y="220067"/>
                      <a:pt x="5249" y="207901"/>
                      <a:pt x="14284" y="198936"/>
                    </a:cubicBezTo>
                    <a:cubicBezTo>
                      <a:pt x="23312" y="189972"/>
                      <a:pt x="35517" y="184935"/>
                      <a:pt x="48242" y="184909"/>
                    </a:cubicBezTo>
                    <a:lnTo>
                      <a:pt x="67627" y="184909"/>
                    </a:lnTo>
                    <a:lnTo>
                      <a:pt x="67627" y="182114"/>
                    </a:lnTo>
                    <a:cubicBezTo>
                      <a:pt x="54979" y="174753"/>
                      <a:pt x="45078" y="163456"/>
                      <a:pt x="39451" y="149946"/>
                    </a:cubicBezTo>
                    <a:cubicBezTo>
                      <a:pt x="33817" y="136436"/>
                      <a:pt x="32758" y="121453"/>
                      <a:pt x="36428" y="107285"/>
                    </a:cubicBezTo>
                    <a:cubicBezTo>
                      <a:pt x="40105" y="93116"/>
                      <a:pt x="48312" y="80538"/>
                      <a:pt x="59805" y="71469"/>
                    </a:cubicBezTo>
                    <a:cubicBezTo>
                      <a:pt x="71291" y="62400"/>
                      <a:pt x="85434" y="57337"/>
                      <a:pt x="100064" y="57053"/>
                    </a:cubicBezTo>
                    <a:cubicBezTo>
                      <a:pt x="114701" y="56769"/>
                      <a:pt x="129030" y="61280"/>
                      <a:pt x="140863" y="69896"/>
                    </a:cubicBezTo>
                    <a:cubicBezTo>
                      <a:pt x="152695" y="78513"/>
                      <a:pt x="161384" y="90763"/>
                      <a:pt x="165606" y="104778"/>
                    </a:cubicBezTo>
                    <a:cubicBezTo>
                      <a:pt x="169828" y="118794"/>
                      <a:pt x="169347" y="133805"/>
                      <a:pt x="164246" y="147524"/>
                    </a:cubicBezTo>
                    <a:cubicBezTo>
                      <a:pt x="159138" y="161243"/>
                      <a:pt x="149692" y="172915"/>
                      <a:pt x="137333" y="180762"/>
                    </a:cubicBezTo>
                    <a:lnTo>
                      <a:pt x="141838" y="180762"/>
                    </a:lnTo>
                    <a:cubicBezTo>
                      <a:pt x="147164" y="173871"/>
                      <a:pt x="153991" y="168296"/>
                      <a:pt x="161813" y="164465"/>
                    </a:cubicBezTo>
                    <a:cubicBezTo>
                      <a:pt x="169629" y="160635"/>
                      <a:pt x="178221" y="158652"/>
                      <a:pt x="186929" y="158670"/>
                    </a:cubicBezTo>
                    <a:lnTo>
                      <a:pt x="210370" y="158670"/>
                    </a:lnTo>
                    <a:lnTo>
                      <a:pt x="210370" y="148841"/>
                    </a:lnTo>
                    <a:cubicBezTo>
                      <a:pt x="195361" y="139805"/>
                      <a:pt x="183720" y="126099"/>
                      <a:pt x="177239" y="109822"/>
                    </a:cubicBezTo>
                    <a:cubicBezTo>
                      <a:pt x="170759" y="93543"/>
                      <a:pt x="169790" y="75590"/>
                      <a:pt x="174474" y="58708"/>
                    </a:cubicBezTo>
                    <a:cubicBezTo>
                      <a:pt x="179165" y="41826"/>
                      <a:pt x="189258" y="26946"/>
                      <a:pt x="203208" y="16343"/>
                    </a:cubicBezTo>
                    <a:cubicBezTo>
                      <a:pt x="217152" y="5741"/>
                      <a:pt x="234196" y="0"/>
                      <a:pt x="251713" y="0"/>
                    </a:cubicBezTo>
                    <a:cubicBezTo>
                      <a:pt x="269238" y="0"/>
                      <a:pt x="286274" y="5741"/>
                      <a:pt x="300225" y="16343"/>
                    </a:cubicBezTo>
                    <a:cubicBezTo>
                      <a:pt x="314175" y="26946"/>
                      <a:pt x="324262" y="41826"/>
                      <a:pt x="328953" y="58708"/>
                    </a:cubicBezTo>
                    <a:cubicBezTo>
                      <a:pt x="333644" y="75590"/>
                      <a:pt x="332675" y="93543"/>
                      <a:pt x="326187" y="109822"/>
                    </a:cubicBezTo>
                    <a:cubicBezTo>
                      <a:pt x="319706" y="126099"/>
                      <a:pt x="308073" y="139805"/>
                      <a:pt x="293057" y="148841"/>
                    </a:cubicBezTo>
                    <a:lnTo>
                      <a:pt x="293057" y="157859"/>
                    </a:lnTo>
                    <a:lnTo>
                      <a:pt x="317043" y="157859"/>
                    </a:lnTo>
                    <a:cubicBezTo>
                      <a:pt x="325732" y="157933"/>
                      <a:pt x="334298" y="159956"/>
                      <a:pt x="342101" y="163780"/>
                    </a:cubicBezTo>
                    <a:cubicBezTo>
                      <a:pt x="349904" y="167603"/>
                      <a:pt x="356744" y="173130"/>
                      <a:pt x="362128" y="179951"/>
                    </a:cubicBezTo>
                    <a:lnTo>
                      <a:pt x="366639" y="179951"/>
                    </a:lnTo>
                    <a:cubicBezTo>
                      <a:pt x="354312" y="172119"/>
                      <a:pt x="344873" y="160477"/>
                      <a:pt x="339765" y="146794"/>
                    </a:cubicBezTo>
                    <a:cubicBezTo>
                      <a:pt x="334651" y="133111"/>
                      <a:pt x="334150" y="118134"/>
                      <a:pt x="338328" y="104138"/>
                    </a:cubicBezTo>
                    <a:cubicBezTo>
                      <a:pt x="342505" y="90141"/>
                      <a:pt x="351129" y="77891"/>
                      <a:pt x="362904" y="69246"/>
                    </a:cubicBezTo>
                    <a:cubicBezTo>
                      <a:pt x="374680" y="60601"/>
                      <a:pt x="388951" y="56036"/>
                      <a:pt x="403555" y="56242"/>
                    </a:cubicBezTo>
                    <a:cubicBezTo>
                      <a:pt x="418160" y="56448"/>
                      <a:pt x="432303" y="61414"/>
                      <a:pt x="443827" y="70387"/>
                    </a:cubicBezTo>
                    <a:cubicBezTo>
                      <a:pt x="455352" y="79360"/>
                      <a:pt x="463630" y="91849"/>
                      <a:pt x="467415" y="105958"/>
                    </a:cubicBezTo>
                    <a:cubicBezTo>
                      <a:pt x="471195" y="120067"/>
                      <a:pt x="470265" y="135023"/>
                      <a:pt x="464772" y="148557"/>
                    </a:cubicBezTo>
                    <a:cubicBezTo>
                      <a:pt x="459279" y="162091"/>
                      <a:pt x="449519" y="173461"/>
                      <a:pt x="436974" y="180943"/>
                    </a:cubicBezTo>
                    <a:lnTo>
                      <a:pt x="436974" y="184909"/>
                    </a:lnTo>
                    <a:lnTo>
                      <a:pt x="455006" y="184909"/>
                    </a:lnTo>
                    <a:cubicBezTo>
                      <a:pt x="467794" y="184935"/>
                      <a:pt x="480050" y="190023"/>
                      <a:pt x="489092" y="199065"/>
                    </a:cubicBezTo>
                    <a:cubicBezTo>
                      <a:pt x="498133" y="208106"/>
                      <a:pt x="503228" y="220362"/>
                      <a:pt x="503247" y="233151"/>
                    </a:cubicBezTo>
                    <a:lnTo>
                      <a:pt x="503247" y="369759"/>
                    </a:lnTo>
                    <a:lnTo>
                      <a:pt x="0" y="369759"/>
                    </a:lnTo>
                    <a:close/>
                  </a:path>
                </a:pathLst>
              </a:custGeom>
              <a:solidFill>
                <a:srgbClr val="FFFFFF"/>
              </a:solidFill>
              <a:ln w="641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9913C7C6-6C5E-419E-8DC6-1800454B17CA}"/>
                  </a:ext>
                </a:extLst>
              </p:cNvPr>
              <p:cNvSpPr/>
              <p:nvPr/>
            </p:nvSpPr>
            <p:spPr>
              <a:xfrm>
                <a:off x="5258602" y="1856139"/>
                <a:ext cx="513347" cy="378718"/>
              </a:xfrm>
              <a:custGeom>
                <a:avLst/>
                <a:gdLst>
                  <a:gd name="connsiteX0" fmla="*/ 256270 w 513347"/>
                  <a:gd name="connsiteY0" fmla="*/ 9017 h 378718"/>
                  <a:gd name="connsiteX1" fmla="*/ 302618 w 513347"/>
                  <a:gd name="connsiteY1" fmla="*/ 24755 h 378718"/>
                  <a:gd name="connsiteX2" fmla="*/ 329633 w 513347"/>
                  <a:gd name="connsiteY2" fmla="*/ 65578 h 378718"/>
                  <a:gd name="connsiteX3" fmla="*/ 326001 w 513347"/>
                  <a:gd name="connsiteY3" fmla="*/ 114395 h 378718"/>
                  <a:gd name="connsiteX4" fmla="*/ 293237 w 513347"/>
                  <a:gd name="connsiteY4" fmla="*/ 150767 h 378718"/>
                  <a:gd name="connsiteX5" fmla="*/ 293237 w 513347"/>
                  <a:gd name="connsiteY5" fmla="*/ 167268 h 378718"/>
                  <a:gd name="connsiteX6" fmla="*/ 321734 w 513347"/>
                  <a:gd name="connsiteY6" fmla="*/ 167268 h 378718"/>
                  <a:gd name="connsiteX7" fmla="*/ 345996 w 513347"/>
                  <a:gd name="connsiteY7" fmla="*/ 173182 h 378718"/>
                  <a:gd name="connsiteX8" fmla="*/ 365015 w 513347"/>
                  <a:gd name="connsiteY8" fmla="*/ 189358 h 378718"/>
                  <a:gd name="connsiteX9" fmla="*/ 394142 w 513347"/>
                  <a:gd name="connsiteY9" fmla="*/ 189358 h 378718"/>
                  <a:gd name="connsiteX10" fmla="*/ 356808 w 513347"/>
                  <a:gd name="connsiteY10" fmla="*/ 164724 h 378718"/>
                  <a:gd name="connsiteX11" fmla="*/ 345457 w 513347"/>
                  <a:gd name="connsiteY11" fmla="*/ 121457 h 378718"/>
                  <a:gd name="connsiteX12" fmla="*/ 365888 w 513347"/>
                  <a:gd name="connsiteY12" fmla="*/ 81667 h 378718"/>
                  <a:gd name="connsiteX13" fmla="*/ 407668 w 513347"/>
                  <a:gd name="connsiteY13" fmla="*/ 65682 h 378718"/>
                  <a:gd name="connsiteX14" fmla="*/ 449442 w 513347"/>
                  <a:gd name="connsiteY14" fmla="*/ 81667 h 378718"/>
                  <a:gd name="connsiteX15" fmla="*/ 469873 w 513347"/>
                  <a:gd name="connsiteY15" fmla="*/ 121457 h 378718"/>
                  <a:gd name="connsiteX16" fmla="*/ 458522 w 513347"/>
                  <a:gd name="connsiteY16" fmla="*/ 164724 h 378718"/>
                  <a:gd name="connsiteX17" fmla="*/ 421189 w 513347"/>
                  <a:gd name="connsiteY17" fmla="*/ 189358 h 378718"/>
                  <a:gd name="connsiteX18" fmla="*/ 437423 w 513347"/>
                  <a:gd name="connsiteY18" fmla="*/ 189358 h 378718"/>
                  <a:gd name="connsiteX19" fmla="*/ 437423 w 513347"/>
                  <a:gd name="connsiteY19" fmla="*/ 193510 h 378718"/>
                  <a:gd name="connsiteX20" fmla="*/ 460415 w 513347"/>
                  <a:gd name="connsiteY20" fmla="*/ 193510 h 378718"/>
                  <a:gd name="connsiteX21" fmla="*/ 491312 w 513347"/>
                  <a:gd name="connsiteY21" fmla="*/ 206343 h 378718"/>
                  <a:gd name="connsiteX22" fmla="*/ 504152 w 513347"/>
                  <a:gd name="connsiteY22" fmla="*/ 237240 h 378718"/>
                  <a:gd name="connsiteX23" fmla="*/ 504152 w 513347"/>
                  <a:gd name="connsiteY23" fmla="*/ 369703 h 378718"/>
                  <a:gd name="connsiteX24" fmla="*/ 9016 w 513347"/>
                  <a:gd name="connsiteY24" fmla="*/ 369703 h 378718"/>
                  <a:gd name="connsiteX25" fmla="*/ 9016 w 513347"/>
                  <a:gd name="connsiteY25" fmla="*/ 237240 h 378718"/>
                  <a:gd name="connsiteX26" fmla="*/ 21856 w 513347"/>
                  <a:gd name="connsiteY26" fmla="*/ 206343 h 378718"/>
                  <a:gd name="connsiteX27" fmla="*/ 52753 w 513347"/>
                  <a:gd name="connsiteY27" fmla="*/ 193510 h 378718"/>
                  <a:gd name="connsiteX28" fmla="*/ 76373 w 513347"/>
                  <a:gd name="connsiteY28" fmla="*/ 193510 h 378718"/>
                  <a:gd name="connsiteX29" fmla="*/ 76373 w 513347"/>
                  <a:gd name="connsiteY29" fmla="*/ 189358 h 378718"/>
                  <a:gd name="connsiteX30" fmla="*/ 91973 w 513347"/>
                  <a:gd name="connsiteY30" fmla="*/ 189358 h 378718"/>
                  <a:gd name="connsiteX31" fmla="*/ 54640 w 513347"/>
                  <a:gd name="connsiteY31" fmla="*/ 164724 h 378718"/>
                  <a:gd name="connsiteX32" fmla="*/ 43294 w 513347"/>
                  <a:gd name="connsiteY32" fmla="*/ 121457 h 378718"/>
                  <a:gd name="connsiteX33" fmla="*/ 63726 w 513347"/>
                  <a:gd name="connsiteY33" fmla="*/ 81667 h 378718"/>
                  <a:gd name="connsiteX34" fmla="*/ 105499 w 513347"/>
                  <a:gd name="connsiteY34" fmla="*/ 65682 h 378718"/>
                  <a:gd name="connsiteX35" fmla="*/ 147280 w 513347"/>
                  <a:gd name="connsiteY35" fmla="*/ 81667 h 378718"/>
                  <a:gd name="connsiteX36" fmla="*/ 167711 w 513347"/>
                  <a:gd name="connsiteY36" fmla="*/ 121457 h 378718"/>
                  <a:gd name="connsiteX37" fmla="*/ 156359 w 513347"/>
                  <a:gd name="connsiteY37" fmla="*/ 164724 h 378718"/>
                  <a:gd name="connsiteX38" fmla="*/ 119026 w 513347"/>
                  <a:gd name="connsiteY38" fmla="*/ 189358 h 378718"/>
                  <a:gd name="connsiteX39" fmla="*/ 148152 w 513347"/>
                  <a:gd name="connsiteY39" fmla="*/ 189358 h 378718"/>
                  <a:gd name="connsiteX40" fmla="*/ 166742 w 513347"/>
                  <a:gd name="connsiteY40" fmla="*/ 173129 h 378718"/>
                  <a:gd name="connsiteX41" fmla="*/ 190715 w 513347"/>
                  <a:gd name="connsiteY41" fmla="*/ 167268 h 378718"/>
                  <a:gd name="connsiteX42" fmla="*/ 218667 w 513347"/>
                  <a:gd name="connsiteY42" fmla="*/ 167268 h 378718"/>
                  <a:gd name="connsiteX43" fmla="*/ 218667 w 513347"/>
                  <a:gd name="connsiteY43" fmla="*/ 150406 h 378718"/>
                  <a:gd name="connsiteX44" fmla="*/ 186332 w 513347"/>
                  <a:gd name="connsiteY44" fmla="*/ 113889 h 378718"/>
                  <a:gd name="connsiteX45" fmla="*/ 183002 w 513347"/>
                  <a:gd name="connsiteY45" fmla="*/ 65227 h 378718"/>
                  <a:gd name="connsiteX46" fmla="*/ 210062 w 513347"/>
                  <a:gd name="connsiteY46" fmla="*/ 24647 h 378718"/>
                  <a:gd name="connsiteX47" fmla="*/ 256270 w 513347"/>
                  <a:gd name="connsiteY47" fmla="*/ 9017 h 378718"/>
                  <a:gd name="connsiteX48" fmla="*/ 256270 w 513347"/>
                  <a:gd name="connsiteY48" fmla="*/ 0 h 378718"/>
                  <a:gd name="connsiteX49" fmla="*/ 205698 w 513347"/>
                  <a:gd name="connsiteY49" fmla="*/ 16777 h 378718"/>
                  <a:gd name="connsiteX50" fmla="*/ 175161 w 513347"/>
                  <a:gd name="connsiteY50" fmla="*/ 60436 h 378718"/>
                  <a:gd name="connsiteX51" fmla="*/ 176752 w 513347"/>
                  <a:gd name="connsiteY51" fmla="*/ 113691 h 378718"/>
                  <a:gd name="connsiteX52" fmla="*/ 209831 w 513347"/>
                  <a:gd name="connsiteY52" fmla="*/ 155456 h 378718"/>
                  <a:gd name="connsiteX53" fmla="*/ 209831 w 513347"/>
                  <a:gd name="connsiteY53" fmla="*/ 158252 h 378718"/>
                  <a:gd name="connsiteX54" fmla="*/ 190895 w 513347"/>
                  <a:gd name="connsiteY54" fmla="*/ 158252 h 378718"/>
                  <a:gd name="connsiteX55" fmla="*/ 168352 w 513347"/>
                  <a:gd name="connsiteY55" fmla="*/ 162670 h 378718"/>
                  <a:gd name="connsiteX56" fmla="*/ 177111 w 513347"/>
                  <a:gd name="connsiteY56" fmla="*/ 131538 h 378718"/>
                  <a:gd name="connsiteX57" fmla="*/ 171278 w 513347"/>
                  <a:gd name="connsiteY57" fmla="*/ 99728 h 378718"/>
                  <a:gd name="connsiteX58" fmla="*/ 152040 w 513347"/>
                  <a:gd name="connsiteY58" fmla="*/ 73730 h 378718"/>
                  <a:gd name="connsiteX59" fmla="*/ 123325 w 513347"/>
                  <a:gd name="connsiteY59" fmla="*/ 58848 h 378718"/>
                  <a:gd name="connsiteX60" fmla="*/ 90997 w 513347"/>
                  <a:gd name="connsiteY60" fmla="*/ 58120 h 378718"/>
                  <a:gd name="connsiteX61" fmla="*/ 61640 w 513347"/>
                  <a:gd name="connsiteY61" fmla="*/ 71693 h 378718"/>
                  <a:gd name="connsiteX62" fmla="*/ 41254 w 513347"/>
                  <a:gd name="connsiteY62" fmla="*/ 96799 h 378718"/>
                  <a:gd name="connsiteX63" fmla="*/ 33996 w 513347"/>
                  <a:gd name="connsiteY63" fmla="*/ 128314 h 378718"/>
                  <a:gd name="connsiteX64" fmla="*/ 41138 w 513347"/>
                  <a:gd name="connsiteY64" fmla="*/ 159476 h 378718"/>
                  <a:gd name="connsiteX65" fmla="*/ 61043 w 513347"/>
                  <a:gd name="connsiteY65" fmla="*/ 184491 h 378718"/>
                  <a:gd name="connsiteX66" fmla="*/ 52028 w 513347"/>
                  <a:gd name="connsiteY66" fmla="*/ 184491 h 378718"/>
                  <a:gd name="connsiteX67" fmla="*/ 15221 w 513347"/>
                  <a:gd name="connsiteY67" fmla="*/ 200222 h 378718"/>
                  <a:gd name="connsiteX68" fmla="*/ 0 w 513347"/>
                  <a:gd name="connsiteY68" fmla="*/ 237240 h 378718"/>
                  <a:gd name="connsiteX69" fmla="*/ 0 w 513347"/>
                  <a:gd name="connsiteY69" fmla="*/ 378719 h 378718"/>
                  <a:gd name="connsiteX70" fmla="*/ 513347 w 513347"/>
                  <a:gd name="connsiteY70" fmla="*/ 378719 h 378718"/>
                  <a:gd name="connsiteX71" fmla="*/ 513347 w 513347"/>
                  <a:gd name="connsiteY71" fmla="*/ 237240 h 378718"/>
                  <a:gd name="connsiteX72" fmla="*/ 497870 w 513347"/>
                  <a:gd name="connsiteY72" fmla="*/ 199965 h 378718"/>
                  <a:gd name="connsiteX73" fmla="*/ 460594 w 513347"/>
                  <a:gd name="connsiteY73" fmla="*/ 184491 h 378718"/>
                  <a:gd name="connsiteX74" fmla="*/ 451579 w 513347"/>
                  <a:gd name="connsiteY74" fmla="*/ 184491 h 378718"/>
                  <a:gd name="connsiteX75" fmla="*/ 473351 w 513347"/>
                  <a:gd name="connsiteY75" fmla="*/ 156004 h 378718"/>
                  <a:gd name="connsiteX76" fmla="*/ 478587 w 513347"/>
                  <a:gd name="connsiteY76" fmla="*/ 120532 h 378718"/>
                  <a:gd name="connsiteX77" fmla="*/ 465959 w 513347"/>
                  <a:gd name="connsiteY77" fmla="*/ 86972 h 378718"/>
                  <a:gd name="connsiteX78" fmla="*/ 438649 w 513347"/>
                  <a:gd name="connsiteY78" fmla="*/ 63740 h 378718"/>
                  <a:gd name="connsiteX79" fmla="*/ 403497 w 513347"/>
                  <a:gd name="connsiteY79" fmla="*/ 56665 h 378718"/>
                  <a:gd name="connsiteX80" fmla="*/ 369328 w 513347"/>
                  <a:gd name="connsiteY80" fmla="*/ 67519 h 378718"/>
                  <a:gd name="connsiteX81" fmla="*/ 344700 w 513347"/>
                  <a:gd name="connsiteY81" fmla="*/ 93581 h 378718"/>
                  <a:gd name="connsiteX82" fmla="*/ 335800 w 513347"/>
                  <a:gd name="connsiteY82" fmla="*/ 128314 h 378718"/>
                  <a:gd name="connsiteX83" fmla="*/ 344816 w 513347"/>
                  <a:gd name="connsiteY83" fmla="*/ 162850 h 378718"/>
                  <a:gd name="connsiteX84" fmla="*/ 321375 w 513347"/>
                  <a:gd name="connsiteY84" fmla="*/ 158252 h 378718"/>
                  <a:gd name="connsiteX85" fmla="*/ 302253 w 513347"/>
                  <a:gd name="connsiteY85" fmla="*/ 158252 h 378718"/>
                  <a:gd name="connsiteX86" fmla="*/ 302253 w 513347"/>
                  <a:gd name="connsiteY86" fmla="*/ 155907 h 378718"/>
                  <a:gd name="connsiteX87" fmla="*/ 335671 w 513347"/>
                  <a:gd name="connsiteY87" fmla="*/ 114195 h 378718"/>
                  <a:gd name="connsiteX88" fmla="*/ 337481 w 513347"/>
                  <a:gd name="connsiteY88" fmla="*/ 60781 h 378718"/>
                  <a:gd name="connsiteX89" fmla="*/ 306969 w 513347"/>
                  <a:gd name="connsiteY89" fmla="*/ 16901 h 378718"/>
                  <a:gd name="connsiteX90" fmla="*/ 256270 w 513347"/>
                  <a:gd name="connsiteY90" fmla="*/ 0 h 378718"/>
                  <a:gd name="connsiteX91" fmla="*/ 256270 w 513347"/>
                  <a:gd name="connsiteY91" fmla="*/ 0 h 3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13347" h="378718">
                    <a:moveTo>
                      <a:pt x="256270" y="9017"/>
                    </a:moveTo>
                    <a:cubicBezTo>
                      <a:pt x="273037" y="8981"/>
                      <a:pt x="289342" y="14517"/>
                      <a:pt x="302618" y="24755"/>
                    </a:cubicBezTo>
                    <a:cubicBezTo>
                      <a:pt x="315901" y="34993"/>
                      <a:pt x="325404" y="49353"/>
                      <a:pt x="329633" y="65578"/>
                    </a:cubicBezTo>
                    <a:cubicBezTo>
                      <a:pt x="333868" y="81803"/>
                      <a:pt x="332591" y="98975"/>
                      <a:pt x="326001" y="114395"/>
                    </a:cubicBezTo>
                    <a:cubicBezTo>
                      <a:pt x="319411" y="129815"/>
                      <a:pt x="307887" y="142609"/>
                      <a:pt x="293237" y="150767"/>
                    </a:cubicBezTo>
                    <a:lnTo>
                      <a:pt x="293237" y="167268"/>
                    </a:lnTo>
                    <a:lnTo>
                      <a:pt x="321734" y="167268"/>
                    </a:lnTo>
                    <a:cubicBezTo>
                      <a:pt x="330172" y="167320"/>
                      <a:pt x="338476" y="169346"/>
                      <a:pt x="345996" y="173182"/>
                    </a:cubicBezTo>
                    <a:cubicBezTo>
                      <a:pt x="353510" y="177018"/>
                      <a:pt x="360023" y="182558"/>
                      <a:pt x="365015" y="189358"/>
                    </a:cubicBezTo>
                    <a:lnTo>
                      <a:pt x="394142" y="189358"/>
                    </a:lnTo>
                    <a:cubicBezTo>
                      <a:pt x="379088" y="186028"/>
                      <a:pt x="365792" y="177254"/>
                      <a:pt x="356808" y="164724"/>
                    </a:cubicBezTo>
                    <a:cubicBezTo>
                      <a:pt x="347825" y="152192"/>
                      <a:pt x="343782" y="136785"/>
                      <a:pt x="345457" y="121457"/>
                    </a:cubicBezTo>
                    <a:cubicBezTo>
                      <a:pt x="347132" y="106129"/>
                      <a:pt x="354409" y="91960"/>
                      <a:pt x="365888" y="81667"/>
                    </a:cubicBezTo>
                    <a:cubicBezTo>
                      <a:pt x="377368" y="71374"/>
                      <a:pt x="392249" y="65682"/>
                      <a:pt x="407668" y="65682"/>
                    </a:cubicBezTo>
                    <a:cubicBezTo>
                      <a:pt x="423088" y="65682"/>
                      <a:pt x="437962" y="71374"/>
                      <a:pt x="449442" y="81667"/>
                    </a:cubicBezTo>
                    <a:cubicBezTo>
                      <a:pt x="460922" y="91960"/>
                      <a:pt x="468198" y="106129"/>
                      <a:pt x="469873" y="121457"/>
                    </a:cubicBezTo>
                    <a:cubicBezTo>
                      <a:pt x="471548" y="136785"/>
                      <a:pt x="467512" y="152192"/>
                      <a:pt x="458522" y="164724"/>
                    </a:cubicBezTo>
                    <a:cubicBezTo>
                      <a:pt x="449539" y="177254"/>
                      <a:pt x="436249" y="186028"/>
                      <a:pt x="421189" y="189358"/>
                    </a:cubicBezTo>
                    <a:lnTo>
                      <a:pt x="437423" y="189358"/>
                    </a:lnTo>
                    <a:lnTo>
                      <a:pt x="437423" y="193510"/>
                    </a:lnTo>
                    <a:lnTo>
                      <a:pt x="460415" y="193510"/>
                    </a:lnTo>
                    <a:cubicBezTo>
                      <a:pt x="472010" y="193535"/>
                      <a:pt x="483118" y="198149"/>
                      <a:pt x="491312" y="206343"/>
                    </a:cubicBezTo>
                    <a:cubicBezTo>
                      <a:pt x="499513" y="214538"/>
                      <a:pt x="504126" y="225651"/>
                      <a:pt x="504152" y="237240"/>
                    </a:cubicBezTo>
                    <a:lnTo>
                      <a:pt x="504152" y="369703"/>
                    </a:lnTo>
                    <a:lnTo>
                      <a:pt x="9016" y="369703"/>
                    </a:lnTo>
                    <a:lnTo>
                      <a:pt x="9016" y="237240"/>
                    </a:lnTo>
                    <a:cubicBezTo>
                      <a:pt x="9041" y="225651"/>
                      <a:pt x="13655" y="214538"/>
                      <a:pt x="21856" y="206343"/>
                    </a:cubicBezTo>
                    <a:cubicBezTo>
                      <a:pt x="30050" y="198149"/>
                      <a:pt x="41158" y="193535"/>
                      <a:pt x="52753" y="193510"/>
                    </a:cubicBezTo>
                    <a:lnTo>
                      <a:pt x="76373" y="193510"/>
                    </a:lnTo>
                    <a:lnTo>
                      <a:pt x="76373" y="189358"/>
                    </a:lnTo>
                    <a:lnTo>
                      <a:pt x="91973" y="189358"/>
                    </a:lnTo>
                    <a:cubicBezTo>
                      <a:pt x="76919" y="186028"/>
                      <a:pt x="63630" y="177254"/>
                      <a:pt x="54640" y="164724"/>
                    </a:cubicBezTo>
                    <a:cubicBezTo>
                      <a:pt x="45656" y="152192"/>
                      <a:pt x="41613" y="136785"/>
                      <a:pt x="43294" y="121457"/>
                    </a:cubicBezTo>
                    <a:cubicBezTo>
                      <a:pt x="44969" y="106129"/>
                      <a:pt x="52246" y="91960"/>
                      <a:pt x="63726" y="81667"/>
                    </a:cubicBezTo>
                    <a:cubicBezTo>
                      <a:pt x="75205" y="71374"/>
                      <a:pt x="90080" y="65682"/>
                      <a:pt x="105499" y="65682"/>
                    </a:cubicBezTo>
                    <a:cubicBezTo>
                      <a:pt x="120919" y="65682"/>
                      <a:pt x="135793" y="71374"/>
                      <a:pt x="147280" y="81667"/>
                    </a:cubicBezTo>
                    <a:cubicBezTo>
                      <a:pt x="158759" y="91960"/>
                      <a:pt x="166036" y="106129"/>
                      <a:pt x="167711" y="121457"/>
                    </a:cubicBezTo>
                    <a:cubicBezTo>
                      <a:pt x="169385" y="136785"/>
                      <a:pt x="165343" y="152192"/>
                      <a:pt x="156359" y="164724"/>
                    </a:cubicBezTo>
                    <a:cubicBezTo>
                      <a:pt x="147375" y="177254"/>
                      <a:pt x="134080" y="186028"/>
                      <a:pt x="119026" y="189358"/>
                    </a:cubicBezTo>
                    <a:lnTo>
                      <a:pt x="148152" y="189358"/>
                    </a:lnTo>
                    <a:cubicBezTo>
                      <a:pt x="152958" y="182540"/>
                      <a:pt x="159337" y="176973"/>
                      <a:pt x="166742" y="173129"/>
                    </a:cubicBezTo>
                    <a:cubicBezTo>
                      <a:pt x="174147" y="169285"/>
                      <a:pt x="182367" y="167275"/>
                      <a:pt x="190715" y="167268"/>
                    </a:cubicBezTo>
                    <a:lnTo>
                      <a:pt x="218667" y="167268"/>
                    </a:lnTo>
                    <a:lnTo>
                      <a:pt x="218667" y="150406"/>
                    </a:lnTo>
                    <a:cubicBezTo>
                      <a:pt x="204152" y="142138"/>
                      <a:pt x="192781" y="129297"/>
                      <a:pt x="186332" y="113889"/>
                    </a:cubicBezTo>
                    <a:cubicBezTo>
                      <a:pt x="179877" y="98481"/>
                      <a:pt x="178709" y="81371"/>
                      <a:pt x="183002" y="65227"/>
                    </a:cubicBezTo>
                    <a:cubicBezTo>
                      <a:pt x="187295" y="49084"/>
                      <a:pt x="196811" y="34815"/>
                      <a:pt x="210062" y="24647"/>
                    </a:cubicBezTo>
                    <a:cubicBezTo>
                      <a:pt x="223319" y="14479"/>
                      <a:pt x="239566" y="8984"/>
                      <a:pt x="256270" y="9017"/>
                    </a:cubicBezTo>
                    <a:close/>
                    <a:moveTo>
                      <a:pt x="256270" y="0"/>
                    </a:moveTo>
                    <a:cubicBezTo>
                      <a:pt x="238046" y="5"/>
                      <a:pt x="220309" y="5889"/>
                      <a:pt x="205698" y="16777"/>
                    </a:cubicBezTo>
                    <a:cubicBezTo>
                      <a:pt x="191087" y="27665"/>
                      <a:pt x="180377" y="42976"/>
                      <a:pt x="175161" y="60436"/>
                    </a:cubicBezTo>
                    <a:cubicBezTo>
                      <a:pt x="169950" y="77896"/>
                      <a:pt x="170502" y="96573"/>
                      <a:pt x="176752" y="113691"/>
                    </a:cubicBezTo>
                    <a:cubicBezTo>
                      <a:pt x="182996" y="130810"/>
                      <a:pt x="194597" y="145457"/>
                      <a:pt x="209831" y="155456"/>
                    </a:cubicBezTo>
                    <a:lnTo>
                      <a:pt x="209831" y="158252"/>
                    </a:lnTo>
                    <a:lnTo>
                      <a:pt x="190895" y="158252"/>
                    </a:lnTo>
                    <a:cubicBezTo>
                      <a:pt x="183162" y="158253"/>
                      <a:pt x="175507" y="159754"/>
                      <a:pt x="168352" y="162670"/>
                    </a:cubicBezTo>
                    <a:cubicBezTo>
                      <a:pt x="173608" y="153096"/>
                      <a:pt x="176604" y="142448"/>
                      <a:pt x="177111" y="131538"/>
                    </a:cubicBezTo>
                    <a:cubicBezTo>
                      <a:pt x="177618" y="120628"/>
                      <a:pt x="175623" y="109747"/>
                      <a:pt x="171278" y="99728"/>
                    </a:cubicBezTo>
                    <a:cubicBezTo>
                      <a:pt x="166934" y="89708"/>
                      <a:pt x="160351" y="80815"/>
                      <a:pt x="152040" y="73730"/>
                    </a:cubicBezTo>
                    <a:cubicBezTo>
                      <a:pt x="143731" y="66644"/>
                      <a:pt x="133907" y="61554"/>
                      <a:pt x="123325" y="58848"/>
                    </a:cubicBezTo>
                    <a:cubicBezTo>
                      <a:pt x="112744" y="56143"/>
                      <a:pt x="101688" y="55894"/>
                      <a:pt x="90997" y="58120"/>
                    </a:cubicBezTo>
                    <a:cubicBezTo>
                      <a:pt x="80300" y="60347"/>
                      <a:pt x="70265" y="64989"/>
                      <a:pt x="61640" y="71693"/>
                    </a:cubicBezTo>
                    <a:cubicBezTo>
                      <a:pt x="53022" y="78398"/>
                      <a:pt x="46047" y="86985"/>
                      <a:pt x="41254" y="96799"/>
                    </a:cubicBezTo>
                    <a:cubicBezTo>
                      <a:pt x="36461" y="106613"/>
                      <a:pt x="33977" y="117393"/>
                      <a:pt x="33996" y="128314"/>
                    </a:cubicBezTo>
                    <a:cubicBezTo>
                      <a:pt x="34016" y="139105"/>
                      <a:pt x="36454" y="149754"/>
                      <a:pt x="41138" y="159476"/>
                    </a:cubicBezTo>
                    <a:cubicBezTo>
                      <a:pt x="45816" y="169199"/>
                      <a:pt x="52624" y="177747"/>
                      <a:pt x="61043" y="184491"/>
                    </a:cubicBezTo>
                    <a:lnTo>
                      <a:pt x="52028" y="184491"/>
                    </a:lnTo>
                    <a:cubicBezTo>
                      <a:pt x="38174" y="184704"/>
                      <a:pt x="24955" y="190352"/>
                      <a:pt x="15221" y="200222"/>
                    </a:cubicBezTo>
                    <a:cubicBezTo>
                      <a:pt x="5486" y="210084"/>
                      <a:pt x="19" y="223380"/>
                      <a:pt x="0" y="237240"/>
                    </a:cubicBezTo>
                    <a:lnTo>
                      <a:pt x="0" y="378719"/>
                    </a:lnTo>
                    <a:lnTo>
                      <a:pt x="513347" y="378719"/>
                    </a:lnTo>
                    <a:lnTo>
                      <a:pt x="513347" y="237240"/>
                    </a:lnTo>
                    <a:cubicBezTo>
                      <a:pt x="513322" y="223258"/>
                      <a:pt x="507758" y="209853"/>
                      <a:pt x="497870" y="199965"/>
                    </a:cubicBezTo>
                    <a:cubicBezTo>
                      <a:pt x="487982" y="190083"/>
                      <a:pt x="474577" y="184515"/>
                      <a:pt x="460594" y="184491"/>
                    </a:cubicBezTo>
                    <a:lnTo>
                      <a:pt x="451579" y="184491"/>
                    </a:lnTo>
                    <a:cubicBezTo>
                      <a:pt x="461133" y="176996"/>
                      <a:pt x="468628" y="167193"/>
                      <a:pt x="473351" y="156004"/>
                    </a:cubicBezTo>
                    <a:cubicBezTo>
                      <a:pt x="478081" y="144815"/>
                      <a:pt x="479877" y="132608"/>
                      <a:pt x="478587" y="120532"/>
                    </a:cubicBezTo>
                    <a:cubicBezTo>
                      <a:pt x="477291" y="108456"/>
                      <a:pt x="472947" y="96906"/>
                      <a:pt x="465959" y="86972"/>
                    </a:cubicBezTo>
                    <a:cubicBezTo>
                      <a:pt x="458977" y="77037"/>
                      <a:pt x="449577" y="69043"/>
                      <a:pt x="438649" y="63740"/>
                    </a:cubicBezTo>
                    <a:cubicBezTo>
                      <a:pt x="427721" y="58439"/>
                      <a:pt x="415625" y="56004"/>
                      <a:pt x="403497" y="56665"/>
                    </a:cubicBezTo>
                    <a:cubicBezTo>
                      <a:pt x="391370" y="57326"/>
                      <a:pt x="379614" y="61061"/>
                      <a:pt x="369328" y="67519"/>
                    </a:cubicBezTo>
                    <a:cubicBezTo>
                      <a:pt x="359042" y="73977"/>
                      <a:pt x="350565" y="82945"/>
                      <a:pt x="344700" y="93581"/>
                    </a:cubicBezTo>
                    <a:cubicBezTo>
                      <a:pt x="338835" y="104217"/>
                      <a:pt x="335774" y="116169"/>
                      <a:pt x="335800" y="128314"/>
                    </a:cubicBezTo>
                    <a:cubicBezTo>
                      <a:pt x="335813" y="140406"/>
                      <a:pt x="338918" y="152294"/>
                      <a:pt x="344816" y="162850"/>
                    </a:cubicBezTo>
                    <a:cubicBezTo>
                      <a:pt x="337366" y="159838"/>
                      <a:pt x="329409" y="158278"/>
                      <a:pt x="321375" y="158252"/>
                    </a:cubicBezTo>
                    <a:lnTo>
                      <a:pt x="302253" y="158252"/>
                    </a:lnTo>
                    <a:lnTo>
                      <a:pt x="302253" y="155907"/>
                    </a:lnTo>
                    <a:cubicBezTo>
                      <a:pt x="317602" y="145970"/>
                      <a:pt x="329319" y="131338"/>
                      <a:pt x="335671" y="114195"/>
                    </a:cubicBezTo>
                    <a:cubicBezTo>
                      <a:pt x="342018" y="97052"/>
                      <a:pt x="342653" y="78315"/>
                      <a:pt x="337481" y="60781"/>
                    </a:cubicBezTo>
                    <a:cubicBezTo>
                      <a:pt x="332309" y="43247"/>
                      <a:pt x="321606" y="27855"/>
                      <a:pt x="306969" y="16901"/>
                    </a:cubicBezTo>
                    <a:cubicBezTo>
                      <a:pt x="292332" y="5947"/>
                      <a:pt x="274551" y="19"/>
                      <a:pt x="256270" y="0"/>
                    </a:cubicBezTo>
                    <a:lnTo>
                      <a:pt x="256270" y="0"/>
                    </a:lnTo>
                    <a:close/>
                  </a:path>
                </a:pathLst>
              </a:custGeom>
              <a:solidFill>
                <a:srgbClr val="FFFFFF"/>
              </a:solidFill>
              <a:ln w="6417"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972C5FCF-EE37-4614-96EE-B0D61BFD2F0F}"/>
                  </a:ext>
                </a:extLst>
              </p:cNvPr>
              <p:cNvSpPr/>
              <p:nvPr/>
            </p:nvSpPr>
            <p:spPr>
              <a:xfrm>
                <a:off x="5603783" y="1921700"/>
                <a:ext cx="125341" cy="125336"/>
              </a:xfrm>
              <a:custGeom>
                <a:avLst/>
                <a:gdLst>
                  <a:gd name="connsiteX0" fmla="*/ 62583 w 125341"/>
                  <a:gd name="connsiteY0" fmla="*/ 125337 h 125336"/>
                  <a:gd name="connsiteX1" fmla="*/ 97433 w 125341"/>
                  <a:gd name="connsiteY1" fmla="*/ 114815 h 125336"/>
                  <a:gd name="connsiteX2" fmla="*/ 120553 w 125341"/>
                  <a:gd name="connsiteY2" fmla="*/ 86693 h 125336"/>
                  <a:gd name="connsiteX3" fmla="*/ 124140 w 125341"/>
                  <a:gd name="connsiteY3" fmla="*/ 50465 h 125336"/>
                  <a:gd name="connsiteX4" fmla="*/ 106988 w 125341"/>
                  <a:gd name="connsiteY4" fmla="*/ 18356 h 125336"/>
                  <a:gd name="connsiteX5" fmla="*/ 74878 w 125341"/>
                  <a:gd name="connsiteY5" fmla="*/ 1200 h 125336"/>
                  <a:gd name="connsiteX6" fmla="*/ 38648 w 125341"/>
                  <a:gd name="connsiteY6" fmla="*/ 4788 h 125336"/>
                  <a:gd name="connsiteX7" fmla="*/ 10523 w 125341"/>
                  <a:gd name="connsiteY7" fmla="*/ 27909 h 125336"/>
                  <a:gd name="connsiteX8" fmla="*/ 0 w 125341"/>
                  <a:gd name="connsiteY8" fmla="*/ 62760 h 125336"/>
                  <a:gd name="connsiteX9" fmla="*/ 18487 w 125341"/>
                  <a:gd name="connsiteY9" fmla="*/ 106854 h 125336"/>
                  <a:gd name="connsiteX10" fmla="*/ 62583 w 125341"/>
                  <a:gd name="connsiteY10" fmla="*/ 125337 h 125336"/>
                  <a:gd name="connsiteX11" fmla="*/ 62583 w 125341"/>
                  <a:gd name="connsiteY11" fmla="*/ 15600 h 125336"/>
                  <a:gd name="connsiteX12" fmla="*/ 89143 w 125341"/>
                  <a:gd name="connsiteY12" fmla="*/ 23414 h 125336"/>
                  <a:gd name="connsiteX13" fmla="*/ 106840 w 125341"/>
                  <a:gd name="connsiteY13" fmla="*/ 44705 h 125336"/>
                  <a:gd name="connsiteX14" fmla="*/ 109664 w 125341"/>
                  <a:gd name="connsiteY14" fmla="*/ 72245 h 125336"/>
                  <a:gd name="connsiteX15" fmla="*/ 96663 w 125341"/>
                  <a:gd name="connsiteY15" fmla="*/ 96688 h 125336"/>
                  <a:gd name="connsiteX16" fmla="*/ 72247 w 125341"/>
                  <a:gd name="connsiteY16" fmla="*/ 109736 h 125336"/>
                  <a:gd name="connsiteX17" fmla="*/ 44699 w 125341"/>
                  <a:gd name="connsiteY17" fmla="*/ 106961 h 125336"/>
                  <a:gd name="connsiteX18" fmla="*/ 23376 w 125341"/>
                  <a:gd name="connsiteY18" fmla="*/ 89304 h 125336"/>
                  <a:gd name="connsiteX19" fmla="*/ 15509 w 125341"/>
                  <a:gd name="connsiteY19" fmla="*/ 62760 h 125336"/>
                  <a:gd name="connsiteX20" fmla="*/ 29421 w 125341"/>
                  <a:gd name="connsiteY20" fmla="*/ 29574 h 125336"/>
                  <a:gd name="connsiteX21" fmla="*/ 62583 w 125341"/>
                  <a:gd name="connsiteY21" fmla="*/ 15600 h 12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341" h="125336">
                    <a:moveTo>
                      <a:pt x="62583" y="125337"/>
                    </a:moveTo>
                    <a:cubicBezTo>
                      <a:pt x="74987" y="125356"/>
                      <a:pt x="87115" y="121692"/>
                      <a:pt x="97433" y="114815"/>
                    </a:cubicBezTo>
                    <a:cubicBezTo>
                      <a:pt x="107752" y="107935"/>
                      <a:pt x="115798" y="98149"/>
                      <a:pt x="120553" y="86693"/>
                    </a:cubicBezTo>
                    <a:cubicBezTo>
                      <a:pt x="125308" y="75239"/>
                      <a:pt x="126559" y="62630"/>
                      <a:pt x="124140" y="50465"/>
                    </a:cubicBezTo>
                    <a:cubicBezTo>
                      <a:pt x="121727" y="38300"/>
                      <a:pt x="115753" y="27125"/>
                      <a:pt x="106988" y="18356"/>
                    </a:cubicBezTo>
                    <a:cubicBezTo>
                      <a:pt x="98216" y="9586"/>
                      <a:pt x="87038" y="3615"/>
                      <a:pt x="74878" y="1200"/>
                    </a:cubicBezTo>
                    <a:cubicBezTo>
                      <a:pt x="62712" y="-1215"/>
                      <a:pt x="50103" y="33"/>
                      <a:pt x="38648" y="4788"/>
                    </a:cubicBezTo>
                    <a:cubicBezTo>
                      <a:pt x="27194" y="9542"/>
                      <a:pt x="17409" y="17588"/>
                      <a:pt x="10523" y="27909"/>
                    </a:cubicBezTo>
                    <a:cubicBezTo>
                      <a:pt x="3645" y="38228"/>
                      <a:pt x="-13" y="50357"/>
                      <a:pt x="0" y="62760"/>
                    </a:cubicBezTo>
                    <a:cubicBezTo>
                      <a:pt x="141" y="79313"/>
                      <a:pt x="6782" y="95148"/>
                      <a:pt x="18487" y="106854"/>
                    </a:cubicBezTo>
                    <a:cubicBezTo>
                      <a:pt x="30191" y="118559"/>
                      <a:pt x="46028" y="125196"/>
                      <a:pt x="62583" y="125337"/>
                    </a:cubicBezTo>
                    <a:close/>
                    <a:moveTo>
                      <a:pt x="62583" y="15600"/>
                    </a:moveTo>
                    <a:cubicBezTo>
                      <a:pt x="72016" y="15511"/>
                      <a:pt x="81263" y="18231"/>
                      <a:pt x="89143" y="23414"/>
                    </a:cubicBezTo>
                    <a:cubicBezTo>
                      <a:pt x="97023" y="28597"/>
                      <a:pt x="103183" y="36009"/>
                      <a:pt x="106840" y="44705"/>
                    </a:cubicBezTo>
                    <a:cubicBezTo>
                      <a:pt x="110492" y="53401"/>
                      <a:pt x="111480" y="62988"/>
                      <a:pt x="109664" y="72245"/>
                    </a:cubicBezTo>
                    <a:cubicBezTo>
                      <a:pt x="107854" y="81503"/>
                      <a:pt x="103330" y="90011"/>
                      <a:pt x="96663" y="96688"/>
                    </a:cubicBezTo>
                    <a:cubicBezTo>
                      <a:pt x="90002" y="103364"/>
                      <a:pt x="81500" y="107907"/>
                      <a:pt x="72247" y="109736"/>
                    </a:cubicBezTo>
                    <a:cubicBezTo>
                      <a:pt x="62994" y="111566"/>
                      <a:pt x="53407" y="110600"/>
                      <a:pt x="44699" y="106961"/>
                    </a:cubicBezTo>
                    <a:cubicBezTo>
                      <a:pt x="35998" y="103323"/>
                      <a:pt x="28574" y="97176"/>
                      <a:pt x="23376" y="89304"/>
                    </a:cubicBezTo>
                    <a:cubicBezTo>
                      <a:pt x="18179" y="81433"/>
                      <a:pt x="15439" y="72193"/>
                      <a:pt x="15509" y="62760"/>
                    </a:cubicBezTo>
                    <a:cubicBezTo>
                      <a:pt x="15631" y="50304"/>
                      <a:pt x="20624" y="38390"/>
                      <a:pt x="29421" y="29574"/>
                    </a:cubicBezTo>
                    <a:cubicBezTo>
                      <a:pt x="38225" y="20758"/>
                      <a:pt x="50128" y="15741"/>
                      <a:pt x="62583" y="15600"/>
                    </a:cubicBezTo>
                    <a:close/>
                  </a:path>
                </a:pathLst>
              </a:custGeom>
              <a:solidFill>
                <a:srgbClr val="2D5967"/>
              </a:solidFill>
              <a:ln w="6417"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52F27243-906E-4B0D-BA8B-2035FDAC1B4B}"/>
                  </a:ext>
                </a:extLst>
              </p:cNvPr>
              <p:cNvSpPr/>
              <p:nvPr/>
            </p:nvSpPr>
            <p:spPr>
              <a:xfrm>
                <a:off x="5267624" y="2023410"/>
                <a:ext cx="495316" cy="202437"/>
              </a:xfrm>
              <a:custGeom>
                <a:avLst/>
                <a:gdLst>
                  <a:gd name="connsiteX0" fmla="*/ 451579 w 495316"/>
                  <a:gd name="connsiteY0" fmla="*/ 26238 h 202437"/>
                  <a:gd name="connsiteX1" fmla="*/ 438687 w 495316"/>
                  <a:gd name="connsiteY1" fmla="*/ 26238 h 202437"/>
                  <a:gd name="connsiteX2" fmla="*/ 436435 w 495316"/>
                  <a:gd name="connsiteY2" fmla="*/ 29215 h 202437"/>
                  <a:gd name="connsiteX3" fmla="*/ 419751 w 495316"/>
                  <a:gd name="connsiteY3" fmla="*/ 42896 h 202437"/>
                  <a:gd name="connsiteX4" fmla="*/ 398743 w 495316"/>
                  <a:gd name="connsiteY4" fmla="*/ 47798 h 202437"/>
                  <a:gd name="connsiteX5" fmla="*/ 377727 w 495316"/>
                  <a:gd name="connsiteY5" fmla="*/ 42896 h 202437"/>
                  <a:gd name="connsiteX6" fmla="*/ 361050 w 495316"/>
                  <a:gd name="connsiteY6" fmla="*/ 29215 h 202437"/>
                  <a:gd name="connsiteX7" fmla="*/ 358798 w 495316"/>
                  <a:gd name="connsiteY7" fmla="*/ 26238 h 202437"/>
                  <a:gd name="connsiteX8" fmla="*/ 358073 w 495316"/>
                  <a:gd name="connsiteY8" fmla="*/ 26238 h 202437"/>
                  <a:gd name="connsiteX9" fmla="*/ 339021 w 495316"/>
                  <a:gd name="connsiteY9" fmla="*/ 7121 h 202437"/>
                  <a:gd name="connsiteX10" fmla="*/ 312988 w 495316"/>
                  <a:gd name="connsiteY10" fmla="*/ 0 h 202437"/>
                  <a:gd name="connsiteX11" fmla="*/ 297568 w 495316"/>
                  <a:gd name="connsiteY11" fmla="*/ 0 h 202437"/>
                  <a:gd name="connsiteX12" fmla="*/ 295316 w 495316"/>
                  <a:gd name="connsiteY12" fmla="*/ 2976 h 202437"/>
                  <a:gd name="connsiteX13" fmla="*/ 274044 w 495316"/>
                  <a:gd name="connsiteY13" fmla="*/ 20424 h 202437"/>
                  <a:gd name="connsiteX14" fmla="*/ 247254 w 495316"/>
                  <a:gd name="connsiteY14" fmla="*/ 26668 h 202437"/>
                  <a:gd name="connsiteX15" fmla="*/ 220463 w 495316"/>
                  <a:gd name="connsiteY15" fmla="*/ 20424 h 202437"/>
                  <a:gd name="connsiteX16" fmla="*/ 199192 w 495316"/>
                  <a:gd name="connsiteY16" fmla="*/ 2976 h 202437"/>
                  <a:gd name="connsiteX17" fmla="*/ 196939 w 495316"/>
                  <a:gd name="connsiteY17" fmla="*/ 0 h 202437"/>
                  <a:gd name="connsiteX18" fmla="*/ 181879 w 495316"/>
                  <a:gd name="connsiteY18" fmla="*/ 0 h 202437"/>
                  <a:gd name="connsiteX19" fmla="*/ 155840 w 495316"/>
                  <a:gd name="connsiteY19" fmla="*/ 7110 h 202437"/>
                  <a:gd name="connsiteX20" fmla="*/ 136794 w 495316"/>
                  <a:gd name="connsiteY20" fmla="*/ 26238 h 202437"/>
                  <a:gd name="connsiteX21" fmla="*/ 134536 w 495316"/>
                  <a:gd name="connsiteY21" fmla="*/ 29215 h 202437"/>
                  <a:gd name="connsiteX22" fmla="*/ 117858 w 495316"/>
                  <a:gd name="connsiteY22" fmla="*/ 42896 h 202437"/>
                  <a:gd name="connsiteX23" fmla="*/ 96843 w 495316"/>
                  <a:gd name="connsiteY23" fmla="*/ 47798 h 202437"/>
                  <a:gd name="connsiteX24" fmla="*/ 75834 w 495316"/>
                  <a:gd name="connsiteY24" fmla="*/ 42896 h 202437"/>
                  <a:gd name="connsiteX25" fmla="*/ 59157 w 495316"/>
                  <a:gd name="connsiteY25" fmla="*/ 29215 h 202437"/>
                  <a:gd name="connsiteX26" fmla="*/ 56898 w 495316"/>
                  <a:gd name="connsiteY26" fmla="*/ 26238 h 202437"/>
                  <a:gd name="connsiteX27" fmla="*/ 43737 w 495316"/>
                  <a:gd name="connsiteY27" fmla="*/ 26238 h 202437"/>
                  <a:gd name="connsiteX28" fmla="*/ 12840 w 495316"/>
                  <a:gd name="connsiteY28" fmla="*/ 39078 h 202437"/>
                  <a:gd name="connsiteX29" fmla="*/ 0 w 495316"/>
                  <a:gd name="connsiteY29" fmla="*/ 69975 h 202437"/>
                  <a:gd name="connsiteX30" fmla="*/ 0 w 495316"/>
                  <a:gd name="connsiteY30" fmla="*/ 202438 h 202437"/>
                  <a:gd name="connsiteX31" fmla="*/ 15150 w 495316"/>
                  <a:gd name="connsiteY31" fmla="*/ 202438 h 202437"/>
                  <a:gd name="connsiteX32" fmla="*/ 15150 w 495316"/>
                  <a:gd name="connsiteY32" fmla="*/ 69975 h 202437"/>
                  <a:gd name="connsiteX33" fmla="*/ 23518 w 495316"/>
                  <a:gd name="connsiteY33" fmla="*/ 49730 h 202437"/>
                  <a:gd name="connsiteX34" fmla="*/ 43737 w 495316"/>
                  <a:gd name="connsiteY34" fmla="*/ 41298 h 202437"/>
                  <a:gd name="connsiteX35" fmla="*/ 49326 w 495316"/>
                  <a:gd name="connsiteY35" fmla="*/ 41298 h 202437"/>
                  <a:gd name="connsiteX36" fmla="*/ 87179 w 495316"/>
                  <a:gd name="connsiteY36" fmla="*/ 62005 h 202437"/>
                  <a:gd name="connsiteX37" fmla="*/ 129486 w 495316"/>
                  <a:gd name="connsiteY37" fmla="*/ 53561 h 202437"/>
                  <a:gd name="connsiteX38" fmla="*/ 129486 w 495316"/>
                  <a:gd name="connsiteY38" fmla="*/ 202438 h 202437"/>
                  <a:gd name="connsiteX39" fmla="*/ 144276 w 495316"/>
                  <a:gd name="connsiteY39" fmla="*/ 202438 h 202437"/>
                  <a:gd name="connsiteX40" fmla="*/ 144276 w 495316"/>
                  <a:gd name="connsiteY40" fmla="*/ 52393 h 202437"/>
                  <a:gd name="connsiteX41" fmla="*/ 155185 w 495316"/>
                  <a:gd name="connsiteY41" fmla="*/ 26058 h 202437"/>
                  <a:gd name="connsiteX42" fmla="*/ 181519 w 495316"/>
                  <a:gd name="connsiteY42" fmla="*/ 15149 h 202437"/>
                  <a:gd name="connsiteX43" fmla="*/ 189361 w 495316"/>
                  <a:gd name="connsiteY43" fmla="*/ 15149 h 202437"/>
                  <a:gd name="connsiteX44" fmla="*/ 215279 w 495316"/>
                  <a:gd name="connsiteY44" fmla="*/ 34766 h 202437"/>
                  <a:gd name="connsiteX45" fmla="*/ 247029 w 495316"/>
                  <a:gd name="connsiteY45" fmla="*/ 41734 h 202437"/>
                  <a:gd name="connsiteX46" fmla="*/ 278773 w 495316"/>
                  <a:gd name="connsiteY46" fmla="*/ 34766 h 202437"/>
                  <a:gd name="connsiteX47" fmla="*/ 304691 w 495316"/>
                  <a:gd name="connsiteY47" fmla="*/ 15149 h 202437"/>
                  <a:gd name="connsiteX48" fmla="*/ 312449 w 495316"/>
                  <a:gd name="connsiteY48" fmla="*/ 15149 h 202437"/>
                  <a:gd name="connsiteX49" fmla="*/ 338777 w 495316"/>
                  <a:gd name="connsiteY49" fmla="*/ 26058 h 202437"/>
                  <a:gd name="connsiteX50" fmla="*/ 349686 w 495316"/>
                  <a:gd name="connsiteY50" fmla="*/ 52393 h 202437"/>
                  <a:gd name="connsiteX51" fmla="*/ 349686 w 495316"/>
                  <a:gd name="connsiteY51" fmla="*/ 202438 h 202437"/>
                  <a:gd name="connsiteX52" fmla="*/ 364836 w 495316"/>
                  <a:gd name="connsiteY52" fmla="*/ 202438 h 202437"/>
                  <a:gd name="connsiteX53" fmla="*/ 364836 w 495316"/>
                  <a:gd name="connsiteY53" fmla="*/ 53022 h 202437"/>
                  <a:gd name="connsiteX54" fmla="*/ 407604 w 495316"/>
                  <a:gd name="connsiteY54" fmla="*/ 62333 h 202437"/>
                  <a:gd name="connsiteX55" fmla="*/ 445990 w 495316"/>
                  <a:gd name="connsiteY55" fmla="*/ 41298 h 202437"/>
                  <a:gd name="connsiteX56" fmla="*/ 451579 w 495316"/>
                  <a:gd name="connsiteY56" fmla="*/ 41298 h 202437"/>
                  <a:gd name="connsiteX57" fmla="*/ 471830 w 495316"/>
                  <a:gd name="connsiteY57" fmla="*/ 49723 h 202437"/>
                  <a:gd name="connsiteX58" fmla="*/ 480256 w 495316"/>
                  <a:gd name="connsiteY58" fmla="*/ 69975 h 202437"/>
                  <a:gd name="connsiteX59" fmla="*/ 480256 w 495316"/>
                  <a:gd name="connsiteY59" fmla="*/ 202438 h 202437"/>
                  <a:gd name="connsiteX60" fmla="*/ 495316 w 495316"/>
                  <a:gd name="connsiteY60" fmla="*/ 202438 h 202437"/>
                  <a:gd name="connsiteX61" fmla="*/ 495316 w 495316"/>
                  <a:gd name="connsiteY61" fmla="*/ 69975 h 202437"/>
                  <a:gd name="connsiteX62" fmla="*/ 482482 w 495316"/>
                  <a:gd name="connsiteY62" fmla="*/ 39078 h 202437"/>
                  <a:gd name="connsiteX63" fmla="*/ 451579 w 495316"/>
                  <a:gd name="connsiteY63" fmla="*/ 26238 h 20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95316" h="202437">
                    <a:moveTo>
                      <a:pt x="451579" y="26238"/>
                    </a:moveTo>
                    <a:lnTo>
                      <a:pt x="438687" y="26238"/>
                    </a:lnTo>
                    <a:lnTo>
                      <a:pt x="436435" y="29215"/>
                    </a:lnTo>
                    <a:cubicBezTo>
                      <a:pt x="431995" y="34997"/>
                      <a:pt x="426290" y="39675"/>
                      <a:pt x="419751" y="42896"/>
                    </a:cubicBezTo>
                    <a:cubicBezTo>
                      <a:pt x="413219" y="46124"/>
                      <a:pt x="406026" y="47798"/>
                      <a:pt x="398743" y="47798"/>
                    </a:cubicBezTo>
                    <a:cubicBezTo>
                      <a:pt x="391453" y="47798"/>
                      <a:pt x="384266" y="46124"/>
                      <a:pt x="377727" y="42896"/>
                    </a:cubicBezTo>
                    <a:cubicBezTo>
                      <a:pt x="371195" y="39675"/>
                      <a:pt x="365484" y="34997"/>
                      <a:pt x="361050" y="29215"/>
                    </a:cubicBezTo>
                    <a:lnTo>
                      <a:pt x="358798" y="26238"/>
                    </a:lnTo>
                    <a:lnTo>
                      <a:pt x="358073" y="26238"/>
                    </a:lnTo>
                    <a:cubicBezTo>
                      <a:pt x="353497" y="18315"/>
                      <a:pt x="346933" y="11724"/>
                      <a:pt x="339021" y="7121"/>
                    </a:cubicBezTo>
                    <a:cubicBezTo>
                      <a:pt x="331116" y="2519"/>
                      <a:pt x="322138" y="63"/>
                      <a:pt x="312988" y="0"/>
                    </a:cubicBezTo>
                    <a:lnTo>
                      <a:pt x="297568" y="0"/>
                    </a:lnTo>
                    <a:lnTo>
                      <a:pt x="295316" y="2976"/>
                    </a:lnTo>
                    <a:cubicBezTo>
                      <a:pt x="289656" y="10345"/>
                      <a:pt x="282379" y="16315"/>
                      <a:pt x="274044" y="20424"/>
                    </a:cubicBezTo>
                    <a:cubicBezTo>
                      <a:pt x="265709" y="24531"/>
                      <a:pt x="256545" y="26668"/>
                      <a:pt x="247254" y="26668"/>
                    </a:cubicBezTo>
                    <a:cubicBezTo>
                      <a:pt x="237962" y="26668"/>
                      <a:pt x="228792" y="24531"/>
                      <a:pt x="220463" y="20424"/>
                    </a:cubicBezTo>
                    <a:cubicBezTo>
                      <a:pt x="212128" y="16315"/>
                      <a:pt x="204851" y="10345"/>
                      <a:pt x="199192" y="2976"/>
                    </a:cubicBezTo>
                    <a:lnTo>
                      <a:pt x="196939" y="0"/>
                    </a:lnTo>
                    <a:lnTo>
                      <a:pt x="181879" y="0"/>
                    </a:lnTo>
                    <a:cubicBezTo>
                      <a:pt x="172728" y="55"/>
                      <a:pt x="163745" y="2506"/>
                      <a:pt x="155840" y="7110"/>
                    </a:cubicBezTo>
                    <a:cubicBezTo>
                      <a:pt x="147927" y="11713"/>
                      <a:pt x="141363" y="18309"/>
                      <a:pt x="136794" y="26238"/>
                    </a:cubicBezTo>
                    <a:lnTo>
                      <a:pt x="134536" y="29215"/>
                    </a:lnTo>
                    <a:cubicBezTo>
                      <a:pt x="130102" y="34997"/>
                      <a:pt x="124391" y="39675"/>
                      <a:pt x="117858" y="42896"/>
                    </a:cubicBezTo>
                    <a:cubicBezTo>
                      <a:pt x="111320" y="46124"/>
                      <a:pt x="104132" y="47798"/>
                      <a:pt x="96843" y="47798"/>
                    </a:cubicBezTo>
                    <a:cubicBezTo>
                      <a:pt x="89560" y="47798"/>
                      <a:pt x="82373" y="46124"/>
                      <a:pt x="75834" y="42896"/>
                    </a:cubicBezTo>
                    <a:cubicBezTo>
                      <a:pt x="69302" y="39675"/>
                      <a:pt x="63591" y="34997"/>
                      <a:pt x="59157" y="29215"/>
                    </a:cubicBezTo>
                    <a:lnTo>
                      <a:pt x="56898" y="26238"/>
                    </a:lnTo>
                    <a:lnTo>
                      <a:pt x="43737" y="26238"/>
                    </a:lnTo>
                    <a:cubicBezTo>
                      <a:pt x="32142" y="26263"/>
                      <a:pt x="21035" y="30877"/>
                      <a:pt x="12840" y="39078"/>
                    </a:cubicBezTo>
                    <a:cubicBezTo>
                      <a:pt x="4640" y="47272"/>
                      <a:pt x="25" y="58380"/>
                      <a:pt x="0" y="69975"/>
                    </a:cubicBezTo>
                    <a:lnTo>
                      <a:pt x="0" y="202438"/>
                    </a:lnTo>
                    <a:lnTo>
                      <a:pt x="15150" y="202438"/>
                    </a:lnTo>
                    <a:lnTo>
                      <a:pt x="15150" y="69975"/>
                    </a:lnTo>
                    <a:cubicBezTo>
                      <a:pt x="15150" y="62384"/>
                      <a:pt x="18160" y="55107"/>
                      <a:pt x="23518" y="49730"/>
                    </a:cubicBezTo>
                    <a:cubicBezTo>
                      <a:pt x="28876" y="44353"/>
                      <a:pt x="36146" y="41324"/>
                      <a:pt x="43737" y="41298"/>
                    </a:cubicBezTo>
                    <a:lnTo>
                      <a:pt x="49326" y="41298"/>
                    </a:lnTo>
                    <a:cubicBezTo>
                      <a:pt x="59118" y="52431"/>
                      <a:pt x="72517" y="59766"/>
                      <a:pt x="87179" y="62005"/>
                    </a:cubicBezTo>
                    <a:cubicBezTo>
                      <a:pt x="101835" y="64251"/>
                      <a:pt x="116812" y="61261"/>
                      <a:pt x="129486" y="53561"/>
                    </a:cubicBezTo>
                    <a:lnTo>
                      <a:pt x="129486" y="202438"/>
                    </a:lnTo>
                    <a:lnTo>
                      <a:pt x="144276" y="202438"/>
                    </a:lnTo>
                    <a:lnTo>
                      <a:pt x="144276" y="52393"/>
                    </a:lnTo>
                    <a:cubicBezTo>
                      <a:pt x="144276" y="42511"/>
                      <a:pt x="148197" y="33040"/>
                      <a:pt x="155185" y="26058"/>
                    </a:cubicBezTo>
                    <a:cubicBezTo>
                      <a:pt x="162166" y="19073"/>
                      <a:pt x="171638" y="15149"/>
                      <a:pt x="181519" y="15149"/>
                    </a:cubicBezTo>
                    <a:lnTo>
                      <a:pt x="189361" y="15149"/>
                    </a:lnTo>
                    <a:cubicBezTo>
                      <a:pt x="196484" y="23485"/>
                      <a:pt x="205326" y="30178"/>
                      <a:pt x="215279" y="34766"/>
                    </a:cubicBezTo>
                    <a:cubicBezTo>
                      <a:pt x="225231" y="39354"/>
                      <a:pt x="236063" y="41734"/>
                      <a:pt x="247029" y="41734"/>
                    </a:cubicBezTo>
                    <a:cubicBezTo>
                      <a:pt x="257989" y="41734"/>
                      <a:pt x="268821" y="39354"/>
                      <a:pt x="278773" y="34766"/>
                    </a:cubicBezTo>
                    <a:cubicBezTo>
                      <a:pt x="288732" y="30178"/>
                      <a:pt x="297575" y="23485"/>
                      <a:pt x="304691" y="15149"/>
                    </a:cubicBezTo>
                    <a:lnTo>
                      <a:pt x="312449" y="15149"/>
                    </a:lnTo>
                    <a:cubicBezTo>
                      <a:pt x="322325" y="15149"/>
                      <a:pt x="331795" y="19073"/>
                      <a:pt x="338777" y="26058"/>
                    </a:cubicBezTo>
                    <a:cubicBezTo>
                      <a:pt x="345765" y="33040"/>
                      <a:pt x="349686" y="42511"/>
                      <a:pt x="349686" y="52393"/>
                    </a:cubicBezTo>
                    <a:lnTo>
                      <a:pt x="349686" y="202438"/>
                    </a:lnTo>
                    <a:lnTo>
                      <a:pt x="364836" y="202438"/>
                    </a:lnTo>
                    <a:lnTo>
                      <a:pt x="364836" y="53022"/>
                    </a:lnTo>
                    <a:cubicBezTo>
                      <a:pt x="377503" y="61178"/>
                      <a:pt x="392692" y="64489"/>
                      <a:pt x="407604" y="62333"/>
                    </a:cubicBezTo>
                    <a:cubicBezTo>
                      <a:pt x="422517" y="60176"/>
                      <a:pt x="436153" y="52707"/>
                      <a:pt x="445990" y="41298"/>
                    </a:cubicBezTo>
                    <a:lnTo>
                      <a:pt x="451579" y="41298"/>
                    </a:lnTo>
                    <a:cubicBezTo>
                      <a:pt x="459176" y="41324"/>
                      <a:pt x="466459" y="44353"/>
                      <a:pt x="471830" y="49723"/>
                    </a:cubicBezTo>
                    <a:cubicBezTo>
                      <a:pt x="477201" y="55094"/>
                      <a:pt x="480230" y="62377"/>
                      <a:pt x="480256" y="69975"/>
                    </a:cubicBezTo>
                    <a:lnTo>
                      <a:pt x="480256" y="202438"/>
                    </a:lnTo>
                    <a:lnTo>
                      <a:pt x="495316" y="202438"/>
                    </a:lnTo>
                    <a:lnTo>
                      <a:pt x="495316" y="69975"/>
                    </a:lnTo>
                    <a:cubicBezTo>
                      <a:pt x="495290" y="58380"/>
                      <a:pt x="490677" y="47272"/>
                      <a:pt x="482482" y="39078"/>
                    </a:cubicBezTo>
                    <a:cubicBezTo>
                      <a:pt x="474282" y="30877"/>
                      <a:pt x="463174" y="26263"/>
                      <a:pt x="451579" y="26238"/>
                    </a:cubicBezTo>
                    <a:close/>
                  </a:path>
                </a:pathLst>
              </a:custGeom>
              <a:solidFill>
                <a:srgbClr val="2D5967"/>
              </a:solidFill>
              <a:ln w="6417"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C2E75A7B-178B-4339-A9B8-312FC1DB60FE}"/>
                  </a:ext>
                </a:extLst>
              </p:cNvPr>
              <p:cNvSpPr/>
              <p:nvPr/>
            </p:nvSpPr>
            <p:spPr>
              <a:xfrm>
                <a:off x="5301601" y="1921700"/>
                <a:ext cx="125342" cy="125336"/>
              </a:xfrm>
              <a:custGeom>
                <a:avLst/>
                <a:gdLst>
                  <a:gd name="connsiteX0" fmla="*/ 62583 w 125342"/>
                  <a:gd name="connsiteY0" fmla="*/ 125337 h 125336"/>
                  <a:gd name="connsiteX1" fmla="*/ 97434 w 125342"/>
                  <a:gd name="connsiteY1" fmla="*/ 114815 h 125336"/>
                  <a:gd name="connsiteX2" fmla="*/ 120553 w 125342"/>
                  <a:gd name="connsiteY2" fmla="*/ 86693 h 125336"/>
                  <a:gd name="connsiteX3" fmla="*/ 124140 w 125342"/>
                  <a:gd name="connsiteY3" fmla="*/ 50465 h 125336"/>
                  <a:gd name="connsiteX4" fmla="*/ 106988 w 125342"/>
                  <a:gd name="connsiteY4" fmla="*/ 18356 h 125336"/>
                  <a:gd name="connsiteX5" fmla="*/ 74878 w 125342"/>
                  <a:gd name="connsiteY5" fmla="*/ 1200 h 125336"/>
                  <a:gd name="connsiteX6" fmla="*/ 38649 w 125342"/>
                  <a:gd name="connsiteY6" fmla="*/ 4788 h 125336"/>
                  <a:gd name="connsiteX7" fmla="*/ 10530 w 125342"/>
                  <a:gd name="connsiteY7" fmla="*/ 27909 h 125336"/>
                  <a:gd name="connsiteX8" fmla="*/ 0 w 125342"/>
                  <a:gd name="connsiteY8" fmla="*/ 62760 h 125336"/>
                  <a:gd name="connsiteX9" fmla="*/ 18487 w 125342"/>
                  <a:gd name="connsiteY9" fmla="*/ 106854 h 125336"/>
                  <a:gd name="connsiteX10" fmla="*/ 62583 w 125342"/>
                  <a:gd name="connsiteY10" fmla="*/ 125337 h 125336"/>
                  <a:gd name="connsiteX11" fmla="*/ 62583 w 125342"/>
                  <a:gd name="connsiteY11" fmla="*/ 15600 h 125336"/>
                  <a:gd name="connsiteX12" fmla="*/ 88982 w 125342"/>
                  <a:gd name="connsiteY12" fmla="*/ 23609 h 125336"/>
                  <a:gd name="connsiteX13" fmla="*/ 106488 w 125342"/>
                  <a:gd name="connsiteY13" fmla="*/ 44935 h 125336"/>
                  <a:gd name="connsiteX14" fmla="*/ 109189 w 125342"/>
                  <a:gd name="connsiteY14" fmla="*/ 72391 h 125336"/>
                  <a:gd name="connsiteX15" fmla="*/ 96182 w 125342"/>
                  <a:gd name="connsiteY15" fmla="*/ 96722 h 125336"/>
                  <a:gd name="connsiteX16" fmla="*/ 71856 w 125342"/>
                  <a:gd name="connsiteY16" fmla="*/ 109728 h 125336"/>
                  <a:gd name="connsiteX17" fmla="*/ 44398 w 125342"/>
                  <a:gd name="connsiteY17" fmla="*/ 107023 h 125336"/>
                  <a:gd name="connsiteX18" fmla="*/ 23069 w 125342"/>
                  <a:gd name="connsiteY18" fmla="*/ 89521 h 125336"/>
                  <a:gd name="connsiteX19" fmla="*/ 15060 w 125342"/>
                  <a:gd name="connsiteY19" fmla="*/ 63120 h 125336"/>
                  <a:gd name="connsiteX20" fmla="*/ 28978 w 125342"/>
                  <a:gd name="connsiteY20" fmla="*/ 29518 h 125336"/>
                  <a:gd name="connsiteX21" fmla="*/ 62583 w 125342"/>
                  <a:gd name="connsiteY21" fmla="*/ 15600 h 12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342" h="125336">
                    <a:moveTo>
                      <a:pt x="62583" y="125337"/>
                    </a:moveTo>
                    <a:cubicBezTo>
                      <a:pt x="74987" y="125356"/>
                      <a:pt x="87115" y="121692"/>
                      <a:pt x="97434" y="114815"/>
                    </a:cubicBezTo>
                    <a:cubicBezTo>
                      <a:pt x="107752" y="107935"/>
                      <a:pt x="115799" y="98149"/>
                      <a:pt x="120553" y="86693"/>
                    </a:cubicBezTo>
                    <a:cubicBezTo>
                      <a:pt x="125308" y="75239"/>
                      <a:pt x="126560" y="62630"/>
                      <a:pt x="124140" y="50465"/>
                    </a:cubicBezTo>
                    <a:cubicBezTo>
                      <a:pt x="121728" y="38300"/>
                      <a:pt x="115753" y="27125"/>
                      <a:pt x="106988" y="18356"/>
                    </a:cubicBezTo>
                    <a:cubicBezTo>
                      <a:pt x="98216" y="9586"/>
                      <a:pt x="87038" y="3615"/>
                      <a:pt x="74878" y="1200"/>
                    </a:cubicBezTo>
                    <a:cubicBezTo>
                      <a:pt x="62712" y="-1215"/>
                      <a:pt x="50103" y="33"/>
                      <a:pt x="38649" y="4788"/>
                    </a:cubicBezTo>
                    <a:cubicBezTo>
                      <a:pt x="27195" y="9542"/>
                      <a:pt x="17409" y="17588"/>
                      <a:pt x="10530" y="27909"/>
                    </a:cubicBezTo>
                    <a:cubicBezTo>
                      <a:pt x="3645" y="38228"/>
                      <a:pt x="-13" y="50357"/>
                      <a:pt x="0" y="62760"/>
                    </a:cubicBezTo>
                    <a:cubicBezTo>
                      <a:pt x="141" y="79313"/>
                      <a:pt x="6783" y="95148"/>
                      <a:pt x="18487" y="106854"/>
                    </a:cubicBezTo>
                    <a:cubicBezTo>
                      <a:pt x="30191" y="118559"/>
                      <a:pt x="46028" y="125196"/>
                      <a:pt x="62583" y="125337"/>
                    </a:cubicBezTo>
                    <a:close/>
                    <a:moveTo>
                      <a:pt x="62583" y="15600"/>
                    </a:moveTo>
                    <a:cubicBezTo>
                      <a:pt x="71978" y="15600"/>
                      <a:pt x="81167" y="18387"/>
                      <a:pt x="88982" y="23609"/>
                    </a:cubicBezTo>
                    <a:cubicBezTo>
                      <a:pt x="96798" y="28830"/>
                      <a:pt x="102888" y="36252"/>
                      <a:pt x="106488" y="44935"/>
                    </a:cubicBezTo>
                    <a:cubicBezTo>
                      <a:pt x="110081" y="53618"/>
                      <a:pt x="111024" y="63173"/>
                      <a:pt x="109189" y="72391"/>
                    </a:cubicBezTo>
                    <a:cubicBezTo>
                      <a:pt x="107354" y="81609"/>
                      <a:pt x="102830" y="90076"/>
                      <a:pt x="96182" y="96722"/>
                    </a:cubicBezTo>
                    <a:cubicBezTo>
                      <a:pt x="89541" y="103368"/>
                      <a:pt x="81071" y="107894"/>
                      <a:pt x="71856" y="109728"/>
                    </a:cubicBezTo>
                    <a:cubicBezTo>
                      <a:pt x="62635" y="111561"/>
                      <a:pt x="53080" y="110620"/>
                      <a:pt x="44398" y="107023"/>
                    </a:cubicBezTo>
                    <a:cubicBezTo>
                      <a:pt x="35716" y="103427"/>
                      <a:pt x="28292" y="97336"/>
                      <a:pt x="23069" y="89521"/>
                    </a:cubicBezTo>
                    <a:cubicBezTo>
                      <a:pt x="17845" y="81707"/>
                      <a:pt x="15060" y="72519"/>
                      <a:pt x="15060" y="63120"/>
                    </a:cubicBezTo>
                    <a:cubicBezTo>
                      <a:pt x="15060" y="50517"/>
                      <a:pt x="20066" y="38430"/>
                      <a:pt x="28978" y="29518"/>
                    </a:cubicBezTo>
                    <a:cubicBezTo>
                      <a:pt x="37892" y="20606"/>
                      <a:pt x="49981" y="15600"/>
                      <a:pt x="62583" y="15600"/>
                    </a:cubicBezTo>
                    <a:close/>
                  </a:path>
                </a:pathLst>
              </a:custGeom>
              <a:solidFill>
                <a:srgbClr val="2D5967"/>
              </a:solidFill>
              <a:ln w="6417"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4DB47318-2C79-499F-BAFA-9828F42021F3}"/>
                  </a:ext>
                </a:extLst>
              </p:cNvPr>
              <p:cNvSpPr/>
              <p:nvPr/>
            </p:nvSpPr>
            <p:spPr>
              <a:xfrm>
                <a:off x="5438934" y="1865065"/>
                <a:ext cx="151491" cy="151488"/>
              </a:xfrm>
              <a:custGeom>
                <a:avLst/>
                <a:gdLst>
                  <a:gd name="connsiteX0" fmla="*/ 75924 w 151491"/>
                  <a:gd name="connsiteY0" fmla="*/ 151488 h 151488"/>
                  <a:gd name="connsiteX1" fmla="*/ 117967 w 151491"/>
                  <a:gd name="connsiteY1" fmla="*/ 138629 h 151488"/>
                  <a:gd name="connsiteX2" fmla="*/ 145784 w 151491"/>
                  <a:gd name="connsiteY2" fmla="*/ 104584 h 151488"/>
                  <a:gd name="connsiteX3" fmla="*/ 150006 w 151491"/>
                  <a:gd name="connsiteY3" fmla="*/ 60824 h 151488"/>
                  <a:gd name="connsiteX4" fmla="*/ 129209 w 151491"/>
                  <a:gd name="connsiteY4" fmla="*/ 22089 h 151488"/>
                  <a:gd name="connsiteX5" fmla="*/ 90400 w 151491"/>
                  <a:gd name="connsiteY5" fmla="*/ 1431 h 151488"/>
                  <a:gd name="connsiteX6" fmla="*/ 46657 w 151491"/>
                  <a:gd name="connsiteY6" fmla="*/ 5809 h 151488"/>
                  <a:gd name="connsiteX7" fmla="*/ 12712 w 151491"/>
                  <a:gd name="connsiteY7" fmla="*/ 33747 h 151488"/>
                  <a:gd name="connsiteX8" fmla="*/ 0 w 151491"/>
                  <a:gd name="connsiteY8" fmla="*/ 75834 h 151488"/>
                  <a:gd name="connsiteX9" fmla="*/ 5813 w 151491"/>
                  <a:gd name="connsiteY9" fmla="*/ 104834 h 151488"/>
                  <a:gd name="connsiteX10" fmla="*/ 22279 w 151491"/>
                  <a:gd name="connsiteY10" fmla="*/ 129399 h 151488"/>
                  <a:gd name="connsiteX11" fmla="*/ 46907 w 151491"/>
                  <a:gd name="connsiteY11" fmla="*/ 145783 h 151488"/>
                  <a:gd name="connsiteX12" fmla="*/ 75924 w 151491"/>
                  <a:gd name="connsiteY12" fmla="*/ 151488 h 151488"/>
                  <a:gd name="connsiteX13" fmla="*/ 75924 w 151491"/>
                  <a:gd name="connsiteY13" fmla="*/ 15238 h 151488"/>
                  <a:gd name="connsiteX14" fmla="*/ 109593 w 151491"/>
                  <a:gd name="connsiteY14" fmla="*/ 25451 h 151488"/>
                  <a:gd name="connsiteX15" fmla="*/ 131911 w 151491"/>
                  <a:gd name="connsiteY15" fmla="*/ 52645 h 151488"/>
                  <a:gd name="connsiteX16" fmla="*/ 135357 w 151491"/>
                  <a:gd name="connsiteY16" fmla="*/ 87656 h 151488"/>
                  <a:gd name="connsiteX17" fmla="*/ 118775 w 151491"/>
                  <a:gd name="connsiteY17" fmla="*/ 118681 h 151488"/>
                  <a:gd name="connsiteX18" fmla="*/ 87750 w 151491"/>
                  <a:gd name="connsiteY18" fmla="*/ 135265 h 151488"/>
                  <a:gd name="connsiteX19" fmla="*/ 52740 w 151491"/>
                  <a:gd name="connsiteY19" fmla="*/ 131817 h 151488"/>
                  <a:gd name="connsiteX20" fmla="*/ 25545 w 151491"/>
                  <a:gd name="connsiteY20" fmla="*/ 109499 h 151488"/>
                  <a:gd name="connsiteX21" fmla="*/ 15330 w 151491"/>
                  <a:gd name="connsiteY21" fmla="*/ 75834 h 151488"/>
                  <a:gd name="connsiteX22" fmla="*/ 33104 w 151491"/>
                  <a:gd name="connsiteY22" fmla="*/ 33013 h 151488"/>
                  <a:gd name="connsiteX23" fmla="*/ 75924 w 151491"/>
                  <a:gd name="connsiteY23" fmla="*/ 15238 h 15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1491" h="151488">
                    <a:moveTo>
                      <a:pt x="75924" y="151488"/>
                    </a:moveTo>
                    <a:cubicBezTo>
                      <a:pt x="90901" y="151453"/>
                      <a:pt x="105531" y="146978"/>
                      <a:pt x="117967" y="138629"/>
                    </a:cubicBezTo>
                    <a:cubicBezTo>
                      <a:pt x="130403" y="130280"/>
                      <a:pt x="140079" y="118433"/>
                      <a:pt x="145784" y="104584"/>
                    </a:cubicBezTo>
                    <a:cubicBezTo>
                      <a:pt x="151489" y="90735"/>
                      <a:pt x="152958" y="75507"/>
                      <a:pt x="150006" y="60824"/>
                    </a:cubicBezTo>
                    <a:cubicBezTo>
                      <a:pt x="147055" y="46140"/>
                      <a:pt x="139817" y="32661"/>
                      <a:pt x="129209" y="22089"/>
                    </a:cubicBezTo>
                    <a:cubicBezTo>
                      <a:pt x="118602" y="11518"/>
                      <a:pt x="105095" y="4329"/>
                      <a:pt x="90400" y="1431"/>
                    </a:cubicBezTo>
                    <a:cubicBezTo>
                      <a:pt x="75706" y="-1466"/>
                      <a:pt x="60485" y="57"/>
                      <a:pt x="46657" y="5809"/>
                    </a:cubicBezTo>
                    <a:cubicBezTo>
                      <a:pt x="32828" y="11561"/>
                      <a:pt x="21015" y="21283"/>
                      <a:pt x="12712" y="33747"/>
                    </a:cubicBezTo>
                    <a:cubicBezTo>
                      <a:pt x="4408" y="46211"/>
                      <a:pt x="-13" y="60857"/>
                      <a:pt x="0" y="75834"/>
                    </a:cubicBezTo>
                    <a:cubicBezTo>
                      <a:pt x="13" y="85788"/>
                      <a:pt x="1989" y="95643"/>
                      <a:pt x="5813" y="104834"/>
                    </a:cubicBezTo>
                    <a:cubicBezTo>
                      <a:pt x="9632" y="114025"/>
                      <a:pt x="15233" y="122373"/>
                      <a:pt x="22279" y="129399"/>
                    </a:cubicBezTo>
                    <a:cubicBezTo>
                      <a:pt x="29331" y="136425"/>
                      <a:pt x="37699" y="141992"/>
                      <a:pt x="46907" y="145783"/>
                    </a:cubicBezTo>
                    <a:cubicBezTo>
                      <a:pt x="56109" y="149573"/>
                      <a:pt x="65971" y="151512"/>
                      <a:pt x="75924" y="151488"/>
                    </a:cubicBezTo>
                    <a:close/>
                    <a:moveTo>
                      <a:pt x="75924" y="15238"/>
                    </a:moveTo>
                    <a:cubicBezTo>
                      <a:pt x="87910" y="15238"/>
                      <a:pt x="99628" y="18793"/>
                      <a:pt x="109593" y="25451"/>
                    </a:cubicBezTo>
                    <a:cubicBezTo>
                      <a:pt x="119558" y="32109"/>
                      <a:pt x="127323" y="41573"/>
                      <a:pt x="131911" y="52645"/>
                    </a:cubicBezTo>
                    <a:cubicBezTo>
                      <a:pt x="136493" y="63718"/>
                      <a:pt x="137692" y="75901"/>
                      <a:pt x="135357" y="87656"/>
                    </a:cubicBezTo>
                    <a:cubicBezTo>
                      <a:pt x="133021" y="99410"/>
                      <a:pt x="127246" y="110207"/>
                      <a:pt x="118775" y="118681"/>
                    </a:cubicBezTo>
                    <a:cubicBezTo>
                      <a:pt x="110299" y="127156"/>
                      <a:pt x="99499" y="132927"/>
                      <a:pt x="87750" y="135265"/>
                    </a:cubicBezTo>
                    <a:cubicBezTo>
                      <a:pt x="75994" y="137603"/>
                      <a:pt x="63809" y="136403"/>
                      <a:pt x="52740" y="131817"/>
                    </a:cubicBezTo>
                    <a:cubicBezTo>
                      <a:pt x="41664" y="127230"/>
                      <a:pt x="32199" y="119464"/>
                      <a:pt x="25545" y="109499"/>
                    </a:cubicBezTo>
                    <a:cubicBezTo>
                      <a:pt x="18885" y="99534"/>
                      <a:pt x="15330" y="87819"/>
                      <a:pt x="15330" y="75834"/>
                    </a:cubicBezTo>
                    <a:cubicBezTo>
                      <a:pt x="15355" y="59771"/>
                      <a:pt x="21747" y="44372"/>
                      <a:pt x="33104" y="33013"/>
                    </a:cubicBezTo>
                    <a:cubicBezTo>
                      <a:pt x="44462" y="21654"/>
                      <a:pt x="59863" y="15262"/>
                      <a:pt x="75924" y="15238"/>
                    </a:cubicBezTo>
                    <a:close/>
                  </a:path>
                </a:pathLst>
              </a:custGeom>
              <a:solidFill>
                <a:srgbClr val="2D5967"/>
              </a:solidFill>
              <a:ln w="6417"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14F7B384-0FB7-42E2-85B4-0D6178DC6F93}"/>
                  </a:ext>
                </a:extLst>
              </p:cNvPr>
              <p:cNvSpPr/>
              <p:nvPr/>
            </p:nvSpPr>
            <p:spPr>
              <a:xfrm>
                <a:off x="5441918" y="2132432"/>
                <a:ext cx="15143" cy="93416"/>
              </a:xfrm>
              <a:custGeom>
                <a:avLst/>
                <a:gdLst>
                  <a:gd name="connsiteX0" fmla="*/ 7572 w 15143"/>
                  <a:gd name="connsiteY0" fmla="*/ 0 h 93416"/>
                  <a:gd name="connsiteX1" fmla="*/ 0 w 15143"/>
                  <a:gd name="connsiteY1" fmla="*/ 0 h 93416"/>
                  <a:gd name="connsiteX2" fmla="*/ 0 w 15143"/>
                  <a:gd name="connsiteY2" fmla="*/ 93416 h 93416"/>
                  <a:gd name="connsiteX3" fmla="*/ 3786 w 15143"/>
                  <a:gd name="connsiteY3" fmla="*/ 93416 h 93416"/>
                  <a:gd name="connsiteX4" fmla="*/ 15144 w 15143"/>
                  <a:gd name="connsiteY4" fmla="*/ 93416 h 93416"/>
                  <a:gd name="connsiteX5" fmla="*/ 15144 w 15143"/>
                  <a:gd name="connsiteY5" fmla="*/ 15150 h 93416"/>
                  <a:gd name="connsiteX6" fmla="*/ 7572 w 15143"/>
                  <a:gd name="connsiteY6" fmla="*/ 0 h 9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43" h="93416">
                    <a:moveTo>
                      <a:pt x="7572" y="0"/>
                    </a:moveTo>
                    <a:lnTo>
                      <a:pt x="0" y="0"/>
                    </a:lnTo>
                    <a:lnTo>
                      <a:pt x="0" y="93416"/>
                    </a:lnTo>
                    <a:lnTo>
                      <a:pt x="3786" y="93416"/>
                    </a:lnTo>
                    <a:lnTo>
                      <a:pt x="15144" y="93416"/>
                    </a:lnTo>
                    <a:lnTo>
                      <a:pt x="15144" y="15150"/>
                    </a:lnTo>
                    <a:lnTo>
                      <a:pt x="7572" y="0"/>
                    </a:lnTo>
                    <a:close/>
                  </a:path>
                </a:pathLst>
              </a:custGeom>
              <a:solidFill>
                <a:srgbClr val="2D5967"/>
              </a:solidFill>
              <a:ln w="6417"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25543F8F-9017-4BB3-9731-30BFF1ABC36B}"/>
                  </a:ext>
                </a:extLst>
              </p:cNvPr>
              <p:cNvSpPr/>
              <p:nvPr/>
            </p:nvSpPr>
            <p:spPr>
              <a:xfrm>
                <a:off x="5572231" y="2132432"/>
                <a:ext cx="15150" cy="93416"/>
              </a:xfrm>
              <a:custGeom>
                <a:avLst/>
                <a:gdLst>
                  <a:gd name="connsiteX0" fmla="*/ 7572 w 15150"/>
                  <a:gd name="connsiteY0" fmla="*/ 0 h 93416"/>
                  <a:gd name="connsiteX1" fmla="*/ 0 w 15150"/>
                  <a:gd name="connsiteY1" fmla="*/ 15150 h 93416"/>
                  <a:gd name="connsiteX2" fmla="*/ 0 w 15150"/>
                  <a:gd name="connsiteY2" fmla="*/ 93416 h 93416"/>
                  <a:gd name="connsiteX3" fmla="*/ 12622 w 15150"/>
                  <a:gd name="connsiteY3" fmla="*/ 93416 h 93416"/>
                  <a:gd name="connsiteX4" fmla="*/ 15150 w 15150"/>
                  <a:gd name="connsiteY4" fmla="*/ 93416 h 93416"/>
                  <a:gd name="connsiteX5" fmla="*/ 15150 w 15150"/>
                  <a:gd name="connsiteY5" fmla="*/ 0 h 93416"/>
                  <a:gd name="connsiteX6" fmla="*/ 7572 w 15150"/>
                  <a:gd name="connsiteY6" fmla="*/ 0 h 9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50" h="93416">
                    <a:moveTo>
                      <a:pt x="7572" y="0"/>
                    </a:moveTo>
                    <a:lnTo>
                      <a:pt x="0" y="15150"/>
                    </a:lnTo>
                    <a:lnTo>
                      <a:pt x="0" y="93416"/>
                    </a:lnTo>
                    <a:lnTo>
                      <a:pt x="12622" y="93416"/>
                    </a:lnTo>
                    <a:lnTo>
                      <a:pt x="15150" y="93416"/>
                    </a:lnTo>
                    <a:lnTo>
                      <a:pt x="15150" y="0"/>
                    </a:lnTo>
                    <a:lnTo>
                      <a:pt x="7572" y="0"/>
                    </a:lnTo>
                    <a:close/>
                  </a:path>
                </a:pathLst>
              </a:custGeom>
              <a:solidFill>
                <a:srgbClr val="2D5967"/>
              </a:solidFill>
              <a:ln w="6417"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673D7204-CF8A-4F5E-A093-F225365496CD}"/>
                  </a:ext>
                </a:extLst>
              </p:cNvPr>
              <p:cNvSpPr/>
              <p:nvPr/>
            </p:nvSpPr>
            <p:spPr>
              <a:xfrm>
                <a:off x="5710091" y="2147569"/>
                <a:ext cx="15150" cy="78272"/>
              </a:xfrm>
              <a:custGeom>
                <a:avLst/>
                <a:gdLst>
                  <a:gd name="connsiteX0" fmla="*/ 0 w 15150"/>
                  <a:gd name="connsiteY0" fmla="*/ 15060 h 78272"/>
                  <a:gd name="connsiteX1" fmla="*/ 0 w 15150"/>
                  <a:gd name="connsiteY1" fmla="*/ 78273 h 78272"/>
                  <a:gd name="connsiteX2" fmla="*/ 15150 w 15150"/>
                  <a:gd name="connsiteY2" fmla="*/ 78273 h 78272"/>
                  <a:gd name="connsiteX3" fmla="*/ 15150 w 15150"/>
                  <a:gd name="connsiteY3" fmla="*/ 0 h 78272"/>
                  <a:gd name="connsiteX4" fmla="*/ 7578 w 15150"/>
                  <a:gd name="connsiteY4" fmla="*/ 0 h 78272"/>
                  <a:gd name="connsiteX5" fmla="*/ 0 w 15150"/>
                  <a:gd name="connsiteY5" fmla="*/ 15060 h 7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50" h="78272">
                    <a:moveTo>
                      <a:pt x="0" y="15060"/>
                    </a:moveTo>
                    <a:lnTo>
                      <a:pt x="0" y="78273"/>
                    </a:lnTo>
                    <a:lnTo>
                      <a:pt x="15150" y="78273"/>
                    </a:lnTo>
                    <a:lnTo>
                      <a:pt x="15150" y="0"/>
                    </a:lnTo>
                    <a:lnTo>
                      <a:pt x="7578" y="0"/>
                    </a:lnTo>
                    <a:lnTo>
                      <a:pt x="0" y="15060"/>
                    </a:lnTo>
                    <a:close/>
                  </a:path>
                </a:pathLst>
              </a:custGeom>
              <a:solidFill>
                <a:srgbClr val="2D5967"/>
              </a:solidFill>
              <a:ln w="6417"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43305CE8-7163-4F55-A8E9-EFB1716CD11C}"/>
                  </a:ext>
                </a:extLst>
              </p:cNvPr>
              <p:cNvSpPr/>
              <p:nvPr/>
            </p:nvSpPr>
            <p:spPr>
              <a:xfrm>
                <a:off x="5305310" y="2147569"/>
                <a:ext cx="15053" cy="78272"/>
              </a:xfrm>
              <a:custGeom>
                <a:avLst/>
                <a:gdLst>
                  <a:gd name="connsiteX0" fmla="*/ 0 w 15053"/>
                  <a:gd name="connsiteY0" fmla="*/ 0 h 78272"/>
                  <a:gd name="connsiteX1" fmla="*/ 0 w 15053"/>
                  <a:gd name="connsiteY1" fmla="*/ 78273 h 78272"/>
                  <a:gd name="connsiteX2" fmla="*/ 15054 w 15053"/>
                  <a:gd name="connsiteY2" fmla="*/ 78273 h 78272"/>
                  <a:gd name="connsiteX3" fmla="*/ 15054 w 15053"/>
                  <a:gd name="connsiteY3" fmla="*/ 15060 h 78272"/>
                  <a:gd name="connsiteX4" fmla="*/ 7482 w 15053"/>
                  <a:gd name="connsiteY4" fmla="*/ 0 h 78272"/>
                  <a:gd name="connsiteX5" fmla="*/ 0 w 15053"/>
                  <a:gd name="connsiteY5" fmla="*/ 0 h 7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53" h="78272">
                    <a:moveTo>
                      <a:pt x="0" y="0"/>
                    </a:moveTo>
                    <a:lnTo>
                      <a:pt x="0" y="78273"/>
                    </a:lnTo>
                    <a:lnTo>
                      <a:pt x="15054" y="78273"/>
                    </a:lnTo>
                    <a:lnTo>
                      <a:pt x="15054" y="15060"/>
                    </a:lnTo>
                    <a:lnTo>
                      <a:pt x="7482" y="0"/>
                    </a:lnTo>
                    <a:lnTo>
                      <a:pt x="0" y="0"/>
                    </a:lnTo>
                    <a:close/>
                  </a:path>
                </a:pathLst>
              </a:custGeom>
              <a:solidFill>
                <a:srgbClr val="2D5967"/>
              </a:solidFill>
              <a:ln w="6417" cap="flat">
                <a:noFill/>
                <a:prstDash val="solid"/>
                <a:miter/>
              </a:ln>
            </p:spPr>
            <p:txBody>
              <a:bodyPr rtlCol="0" anchor="ctr"/>
              <a:lstStyle/>
              <a:p>
                <a:endParaRPr lang="en-US"/>
              </a:p>
            </p:txBody>
          </p:sp>
        </p:grpSp>
        <p:sp>
          <p:nvSpPr>
            <p:cNvPr id="346" name="TextBox 345">
              <a:extLst>
                <a:ext uri="{FF2B5EF4-FFF2-40B4-BE49-F238E27FC236}">
                  <a16:creationId xmlns:a16="http://schemas.microsoft.com/office/drawing/2014/main" id="{E7846A51-B813-4E75-A037-D443C35DDC44}"/>
                </a:ext>
              </a:extLst>
            </p:cNvPr>
            <p:cNvSpPr txBox="1"/>
            <p:nvPr/>
          </p:nvSpPr>
          <p:spPr>
            <a:xfrm>
              <a:off x="5160796" y="2194983"/>
              <a:ext cx="70264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User Group</a:t>
              </a:r>
            </a:p>
          </p:txBody>
        </p:sp>
      </p:grpSp>
      <p:grpSp>
        <p:nvGrpSpPr>
          <p:cNvPr id="347" name="Graphic 3">
            <a:extLst>
              <a:ext uri="{FF2B5EF4-FFF2-40B4-BE49-F238E27FC236}">
                <a16:creationId xmlns:a16="http://schemas.microsoft.com/office/drawing/2014/main" id="{E020A81F-417B-4A31-A6A9-DE4704EB0B2B}"/>
              </a:ext>
            </a:extLst>
          </p:cNvPr>
          <p:cNvGrpSpPr/>
          <p:nvPr/>
        </p:nvGrpSpPr>
        <p:grpSpPr>
          <a:xfrm>
            <a:off x="6099259" y="1501184"/>
            <a:ext cx="519764" cy="422329"/>
            <a:chOff x="6099259" y="1953127"/>
            <a:chExt cx="519764" cy="422329"/>
          </a:xfrm>
        </p:grpSpPr>
        <p:grpSp>
          <p:nvGrpSpPr>
            <p:cNvPr id="348" name="Graphic 3">
              <a:extLst>
                <a:ext uri="{FF2B5EF4-FFF2-40B4-BE49-F238E27FC236}">
                  <a16:creationId xmlns:a16="http://schemas.microsoft.com/office/drawing/2014/main" id="{F899F10E-2BF3-4ABC-B594-E829EDEC62CC}"/>
                </a:ext>
              </a:extLst>
            </p:cNvPr>
            <p:cNvGrpSpPr/>
            <p:nvPr/>
          </p:nvGrpSpPr>
          <p:grpSpPr>
            <a:xfrm>
              <a:off x="6105625" y="1953127"/>
              <a:ext cx="513347" cy="282339"/>
              <a:chOff x="6105625" y="1953127"/>
              <a:chExt cx="513347" cy="282339"/>
            </a:xfrm>
          </p:grpSpPr>
          <p:grpSp>
            <p:nvGrpSpPr>
              <p:cNvPr id="349" name="Graphic 3">
                <a:extLst>
                  <a:ext uri="{FF2B5EF4-FFF2-40B4-BE49-F238E27FC236}">
                    <a16:creationId xmlns:a16="http://schemas.microsoft.com/office/drawing/2014/main" id="{1E8ED52F-6473-4CFE-A061-948E40DF7FEC}"/>
                  </a:ext>
                </a:extLst>
              </p:cNvPr>
              <p:cNvGrpSpPr/>
              <p:nvPr/>
            </p:nvGrpSpPr>
            <p:grpSpPr>
              <a:xfrm>
                <a:off x="6105625" y="1953127"/>
                <a:ext cx="513347" cy="282339"/>
                <a:chOff x="6105625" y="1953127"/>
                <a:chExt cx="513347" cy="282339"/>
              </a:xfrm>
              <a:solidFill>
                <a:srgbClr val="FFFFFF"/>
              </a:solidFill>
            </p:grpSpPr>
            <p:sp>
              <p:nvSpPr>
                <p:cNvPr id="350" name="Freeform: Shape 349">
                  <a:extLst>
                    <a:ext uri="{FF2B5EF4-FFF2-40B4-BE49-F238E27FC236}">
                      <a16:creationId xmlns:a16="http://schemas.microsoft.com/office/drawing/2014/main" id="{DD7A68C1-8BC1-4C4B-AF09-8FA8A35DAB48}"/>
                    </a:ext>
                  </a:extLst>
                </p:cNvPr>
                <p:cNvSpPr/>
                <p:nvPr/>
              </p:nvSpPr>
              <p:spPr>
                <a:xfrm>
                  <a:off x="6111734" y="1958017"/>
                  <a:ext cx="499923" cy="270115"/>
                </a:xfrm>
                <a:custGeom>
                  <a:avLst/>
                  <a:gdLst>
                    <a:gd name="connsiteX0" fmla="*/ 0 w 499923"/>
                    <a:gd name="connsiteY0" fmla="*/ 268897 h 270115"/>
                    <a:gd name="connsiteX1" fmla="*/ 0 w 499923"/>
                    <a:gd name="connsiteY1" fmla="*/ 196784 h 270115"/>
                    <a:gd name="connsiteX2" fmla="*/ 59895 w 499923"/>
                    <a:gd name="connsiteY2" fmla="*/ 136896 h 270115"/>
                    <a:gd name="connsiteX3" fmla="*/ 68448 w 499923"/>
                    <a:gd name="connsiteY3" fmla="*/ 136896 h 270115"/>
                    <a:gd name="connsiteX4" fmla="*/ 68448 w 499923"/>
                    <a:gd name="connsiteY4" fmla="*/ 123446 h 270115"/>
                    <a:gd name="connsiteX5" fmla="*/ 53779 w 499923"/>
                    <a:gd name="connsiteY5" fmla="*/ 85561 h 270115"/>
                    <a:gd name="connsiteX6" fmla="*/ 53779 w 499923"/>
                    <a:gd name="connsiteY6" fmla="*/ 48891 h 270115"/>
                    <a:gd name="connsiteX7" fmla="*/ 97780 w 499923"/>
                    <a:gd name="connsiteY7" fmla="*/ 0 h 270115"/>
                    <a:gd name="connsiteX8" fmla="*/ 174782 w 499923"/>
                    <a:gd name="connsiteY8" fmla="*/ 0 h 270115"/>
                    <a:gd name="connsiteX9" fmla="*/ 174782 w 499923"/>
                    <a:gd name="connsiteY9" fmla="*/ 83114 h 270115"/>
                    <a:gd name="connsiteX10" fmla="*/ 156449 w 499923"/>
                    <a:gd name="connsiteY10" fmla="*/ 125891 h 270115"/>
                    <a:gd name="connsiteX11" fmla="*/ 156449 w 499923"/>
                    <a:gd name="connsiteY11" fmla="*/ 135670 h 270115"/>
                    <a:gd name="connsiteX12" fmla="*/ 174782 w 499923"/>
                    <a:gd name="connsiteY12" fmla="*/ 135670 h 270115"/>
                    <a:gd name="connsiteX13" fmla="*/ 172343 w 499923"/>
                    <a:gd name="connsiteY13" fmla="*/ 132006 h 270115"/>
                    <a:gd name="connsiteX14" fmla="*/ 169899 w 499923"/>
                    <a:gd name="connsiteY14" fmla="*/ 129561 h 270115"/>
                    <a:gd name="connsiteX15" fmla="*/ 191895 w 499923"/>
                    <a:gd name="connsiteY15" fmla="*/ 41557 h 270115"/>
                    <a:gd name="connsiteX16" fmla="*/ 193121 w 499923"/>
                    <a:gd name="connsiteY16" fmla="*/ 36668 h 270115"/>
                    <a:gd name="connsiteX17" fmla="*/ 194340 w 499923"/>
                    <a:gd name="connsiteY17" fmla="*/ 31779 h 270115"/>
                    <a:gd name="connsiteX18" fmla="*/ 235896 w 499923"/>
                    <a:gd name="connsiteY18" fmla="*/ 3667 h 270115"/>
                    <a:gd name="connsiteX19" fmla="*/ 257899 w 499923"/>
                    <a:gd name="connsiteY19" fmla="*/ 3667 h 270115"/>
                    <a:gd name="connsiteX20" fmla="*/ 298236 w 499923"/>
                    <a:gd name="connsiteY20" fmla="*/ 30556 h 270115"/>
                    <a:gd name="connsiteX21" fmla="*/ 299455 w 499923"/>
                    <a:gd name="connsiteY21" fmla="*/ 30556 h 270115"/>
                    <a:gd name="connsiteX22" fmla="*/ 300680 w 499923"/>
                    <a:gd name="connsiteY22" fmla="*/ 36668 h 270115"/>
                    <a:gd name="connsiteX23" fmla="*/ 323909 w 499923"/>
                    <a:gd name="connsiteY23" fmla="*/ 130780 h 270115"/>
                    <a:gd name="connsiteX24" fmla="*/ 321471 w 499923"/>
                    <a:gd name="connsiteY24" fmla="*/ 135670 h 270115"/>
                    <a:gd name="connsiteX25" fmla="*/ 319032 w 499923"/>
                    <a:gd name="connsiteY25" fmla="*/ 139334 h 270115"/>
                    <a:gd name="connsiteX26" fmla="*/ 341042 w 499923"/>
                    <a:gd name="connsiteY26" fmla="*/ 139334 h 270115"/>
                    <a:gd name="connsiteX27" fmla="*/ 341042 w 499923"/>
                    <a:gd name="connsiteY27" fmla="*/ 125891 h 270115"/>
                    <a:gd name="connsiteX28" fmla="*/ 326348 w 499923"/>
                    <a:gd name="connsiteY28" fmla="*/ 87999 h 270115"/>
                    <a:gd name="connsiteX29" fmla="*/ 326348 w 499923"/>
                    <a:gd name="connsiteY29" fmla="*/ 51335 h 270115"/>
                    <a:gd name="connsiteX30" fmla="*/ 370367 w 499923"/>
                    <a:gd name="connsiteY30" fmla="*/ 2445 h 270115"/>
                    <a:gd name="connsiteX31" fmla="*/ 447369 w 499923"/>
                    <a:gd name="connsiteY31" fmla="*/ 2445 h 270115"/>
                    <a:gd name="connsiteX32" fmla="*/ 447369 w 499923"/>
                    <a:gd name="connsiteY32" fmla="*/ 85561 h 270115"/>
                    <a:gd name="connsiteX33" fmla="*/ 429017 w 499923"/>
                    <a:gd name="connsiteY33" fmla="*/ 128336 h 270115"/>
                    <a:gd name="connsiteX34" fmla="*/ 429017 w 499923"/>
                    <a:gd name="connsiteY34" fmla="*/ 138115 h 270115"/>
                    <a:gd name="connsiteX35" fmla="*/ 439990 w 499923"/>
                    <a:gd name="connsiteY35" fmla="*/ 138115 h 270115"/>
                    <a:gd name="connsiteX36" fmla="*/ 499923 w 499923"/>
                    <a:gd name="connsiteY36" fmla="*/ 198003 h 270115"/>
                    <a:gd name="connsiteX37" fmla="*/ 499923 w 499923"/>
                    <a:gd name="connsiteY37" fmla="*/ 270116 h 270115"/>
                    <a:gd name="connsiteX38" fmla="*/ 0 w 499923"/>
                    <a:gd name="connsiteY38" fmla="*/ 270116 h 270115"/>
                    <a:gd name="connsiteX39" fmla="*/ 0 w 499923"/>
                    <a:gd name="connsiteY39" fmla="*/ 268897 h 27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99923" h="270115">
                      <a:moveTo>
                        <a:pt x="0" y="268897"/>
                      </a:moveTo>
                      <a:lnTo>
                        <a:pt x="0" y="196784"/>
                      </a:lnTo>
                      <a:cubicBezTo>
                        <a:pt x="0" y="163782"/>
                        <a:pt x="26893" y="136896"/>
                        <a:pt x="59895" y="136896"/>
                      </a:cubicBezTo>
                      <a:lnTo>
                        <a:pt x="68448" y="136896"/>
                      </a:lnTo>
                      <a:lnTo>
                        <a:pt x="68448" y="123446"/>
                      </a:lnTo>
                      <a:cubicBezTo>
                        <a:pt x="59895" y="112447"/>
                        <a:pt x="53779" y="99004"/>
                        <a:pt x="53779" y="85561"/>
                      </a:cubicBezTo>
                      <a:lnTo>
                        <a:pt x="53779" y="48891"/>
                      </a:lnTo>
                      <a:cubicBezTo>
                        <a:pt x="53779" y="19556"/>
                        <a:pt x="70893" y="0"/>
                        <a:pt x="97780" y="0"/>
                      </a:cubicBezTo>
                      <a:lnTo>
                        <a:pt x="174782" y="0"/>
                      </a:lnTo>
                      <a:lnTo>
                        <a:pt x="174782" y="83114"/>
                      </a:lnTo>
                      <a:cubicBezTo>
                        <a:pt x="174782" y="99004"/>
                        <a:pt x="168673" y="114892"/>
                        <a:pt x="156449" y="125891"/>
                      </a:cubicBezTo>
                      <a:lnTo>
                        <a:pt x="156449" y="135670"/>
                      </a:lnTo>
                      <a:lnTo>
                        <a:pt x="174782" y="135670"/>
                      </a:lnTo>
                      <a:cubicBezTo>
                        <a:pt x="173563" y="134451"/>
                        <a:pt x="173563" y="133225"/>
                        <a:pt x="172343" y="132006"/>
                      </a:cubicBezTo>
                      <a:lnTo>
                        <a:pt x="169899" y="129561"/>
                      </a:lnTo>
                      <a:lnTo>
                        <a:pt x="191895" y="41557"/>
                      </a:lnTo>
                      <a:cubicBezTo>
                        <a:pt x="191895" y="40334"/>
                        <a:pt x="193121" y="37890"/>
                        <a:pt x="193121" y="36668"/>
                      </a:cubicBezTo>
                      <a:lnTo>
                        <a:pt x="194340" y="31779"/>
                      </a:lnTo>
                      <a:cubicBezTo>
                        <a:pt x="201675" y="14667"/>
                        <a:pt x="217563" y="3667"/>
                        <a:pt x="235896" y="3667"/>
                      </a:cubicBezTo>
                      <a:lnTo>
                        <a:pt x="257899" y="3667"/>
                      </a:lnTo>
                      <a:cubicBezTo>
                        <a:pt x="275013" y="3667"/>
                        <a:pt x="290901" y="14667"/>
                        <a:pt x="298236" y="30556"/>
                      </a:cubicBezTo>
                      <a:lnTo>
                        <a:pt x="299455" y="30556"/>
                      </a:lnTo>
                      <a:lnTo>
                        <a:pt x="300680" y="36668"/>
                      </a:lnTo>
                      <a:lnTo>
                        <a:pt x="323909" y="130780"/>
                      </a:lnTo>
                      <a:lnTo>
                        <a:pt x="321471" y="135670"/>
                      </a:lnTo>
                      <a:cubicBezTo>
                        <a:pt x="320252" y="136896"/>
                        <a:pt x="320252" y="138115"/>
                        <a:pt x="319032" y="139334"/>
                      </a:cubicBezTo>
                      <a:lnTo>
                        <a:pt x="341042" y="139334"/>
                      </a:lnTo>
                      <a:lnTo>
                        <a:pt x="341042" y="125891"/>
                      </a:lnTo>
                      <a:cubicBezTo>
                        <a:pt x="332444" y="114892"/>
                        <a:pt x="326348" y="101449"/>
                        <a:pt x="326348" y="87999"/>
                      </a:cubicBezTo>
                      <a:lnTo>
                        <a:pt x="326348" y="51335"/>
                      </a:lnTo>
                      <a:cubicBezTo>
                        <a:pt x="326348" y="22001"/>
                        <a:pt x="343480" y="2445"/>
                        <a:pt x="370367" y="2445"/>
                      </a:cubicBezTo>
                      <a:lnTo>
                        <a:pt x="447369" y="2445"/>
                      </a:lnTo>
                      <a:lnTo>
                        <a:pt x="447369" y="85561"/>
                      </a:lnTo>
                      <a:cubicBezTo>
                        <a:pt x="447369" y="101449"/>
                        <a:pt x="441209" y="117337"/>
                        <a:pt x="429017" y="128336"/>
                      </a:cubicBezTo>
                      <a:lnTo>
                        <a:pt x="429017" y="138115"/>
                      </a:lnTo>
                      <a:lnTo>
                        <a:pt x="439990" y="138115"/>
                      </a:lnTo>
                      <a:cubicBezTo>
                        <a:pt x="473037" y="138115"/>
                        <a:pt x="499923" y="165001"/>
                        <a:pt x="499923" y="198003"/>
                      </a:cubicBezTo>
                      <a:lnTo>
                        <a:pt x="499923" y="270116"/>
                      </a:lnTo>
                      <a:lnTo>
                        <a:pt x="0" y="270116"/>
                      </a:lnTo>
                      <a:lnTo>
                        <a:pt x="0" y="268897"/>
                      </a:lnTo>
                      <a:close/>
                    </a:path>
                  </a:pathLst>
                </a:custGeom>
                <a:solidFill>
                  <a:srgbClr val="FFFFFF"/>
                </a:solidFill>
                <a:ln w="6417"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B2F30081-8B9E-4C2F-8ECB-453F1B974960}"/>
                    </a:ext>
                  </a:extLst>
                </p:cNvPr>
                <p:cNvSpPr/>
                <p:nvPr/>
              </p:nvSpPr>
              <p:spPr>
                <a:xfrm>
                  <a:off x="6105625" y="1953127"/>
                  <a:ext cx="513347" cy="282339"/>
                </a:xfrm>
                <a:custGeom>
                  <a:avLst/>
                  <a:gdLst>
                    <a:gd name="connsiteX0" fmla="*/ 448537 w 513347"/>
                    <a:gd name="connsiteY0" fmla="*/ 12223 h 282339"/>
                    <a:gd name="connsiteX1" fmla="*/ 448537 w 513347"/>
                    <a:gd name="connsiteY1" fmla="*/ 20778 h 282339"/>
                    <a:gd name="connsiteX2" fmla="*/ 448537 w 513347"/>
                    <a:gd name="connsiteY2" fmla="*/ 90444 h 282339"/>
                    <a:gd name="connsiteX3" fmla="*/ 430249 w 513347"/>
                    <a:gd name="connsiteY3" fmla="*/ 130780 h 282339"/>
                    <a:gd name="connsiteX4" fmla="*/ 430249 w 513347"/>
                    <a:gd name="connsiteY4" fmla="*/ 149113 h 282339"/>
                    <a:gd name="connsiteX5" fmla="*/ 447318 w 513347"/>
                    <a:gd name="connsiteY5" fmla="*/ 149113 h 282339"/>
                    <a:gd name="connsiteX6" fmla="*/ 501155 w 513347"/>
                    <a:gd name="connsiteY6" fmla="*/ 202893 h 282339"/>
                    <a:gd name="connsiteX7" fmla="*/ 501155 w 513347"/>
                    <a:gd name="connsiteY7" fmla="*/ 268896 h 282339"/>
                    <a:gd name="connsiteX8" fmla="*/ 12224 w 513347"/>
                    <a:gd name="connsiteY8" fmla="*/ 268896 h 282339"/>
                    <a:gd name="connsiteX9" fmla="*/ 12224 w 513347"/>
                    <a:gd name="connsiteY9" fmla="*/ 202893 h 282339"/>
                    <a:gd name="connsiteX10" fmla="*/ 66004 w 513347"/>
                    <a:gd name="connsiteY10" fmla="*/ 149113 h 282339"/>
                    <a:gd name="connsiteX11" fmla="*/ 80666 w 513347"/>
                    <a:gd name="connsiteY11" fmla="*/ 149113 h 282339"/>
                    <a:gd name="connsiteX12" fmla="*/ 80666 w 513347"/>
                    <a:gd name="connsiteY12" fmla="*/ 127116 h 282339"/>
                    <a:gd name="connsiteX13" fmla="*/ 66004 w 513347"/>
                    <a:gd name="connsiteY13" fmla="*/ 91670 h 282339"/>
                    <a:gd name="connsiteX14" fmla="*/ 66004 w 513347"/>
                    <a:gd name="connsiteY14" fmla="*/ 62335 h 282339"/>
                    <a:gd name="connsiteX15" fmla="*/ 66004 w 513347"/>
                    <a:gd name="connsiteY15" fmla="*/ 55002 h 282339"/>
                    <a:gd name="connsiteX16" fmla="*/ 105114 w 513347"/>
                    <a:gd name="connsiteY16" fmla="*/ 12223 h 282339"/>
                    <a:gd name="connsiteX17" fmla="*/ 176008 w 513347"/>
                    <a:gd name="connsiteY17" fmla="*/ 12223 h 282339"/>
                    <a:gd name="connsiteX18" fmla="*/ 176008 w 513347"/>
                    <a:gd name="connsiteY18" fmla="*/ 20778 h 282339"/>
                    <a:gd name="connsiteX19" fmla="*/ 176008 w 513347"/>
                    <a:gd name="connsiteY19" fmla="*/ 90444 h 282339"/>
                    <a:gd name="connsiteX20" fmla="*/ 157668 w 513347"/>
                    <a:gd name="connsiteY20" fmla="*/ 130780 h 282339"/>
                    <a:gd name="connsiteX21" fmla="*/ 157668 w 513347"/>
                    <a:gd name="connsiteY21" fmla="*/ 149113 h 282339"/>
                    <a:gd name="connsiteX22" fmla="*/ 194341 w 513347"/>
                    <a:gd name="connsiteY22" fmla="*/ 149113 h 282339"/>
                    <a:gd name="connsiteX23" fmla="*/ 184561 w 513347"/>
                    <a:gd name="connsiteY23" fmla="*/ 136896 h 282339"/>
                    <a:gd name="connsiteX24" fmla="*/ 183336 w 513347"/>
                    <a:gd name="connsiteY24" fmla="*/ 134451 h 282339"/>
                    <a:gd name="connsiteX25" fmla="*/ 205339 w 513347"/>
                    <a:gd name="connsiteY25" fmla="*/ 48891 h 282339"/>
                    <a:gd name="connsiteX26" fmla="*/ 206558 w 513347"/>
                    <a:gd name="connsiteY26" fmla="*/ 44002 h 282339"/>
                    <a:gd name="connsiteX27" fmla="*/ 243231 w 513347"/>
                    <a:gd name="connsiteY27" fmla="*/ 15889 h 282339"/>
                    <a:gd name="connsiteX28" fmla="*/ 265227 w 513347"/>
                    <a:gd name="connsiteY28" fmla="*/ 15889 h 282339"/>
                    <a:gd name="connsiteX29" fmla="*/ 301899 w 513347"/>
                    <a:gd name="connsiteY29" fmla="*/ 44002 h 282339"/>
                    <a:gd name="connsiteX30" fmla="*/ 325141 w 513347"/>
                    <a:gd name="connsiteY30" fmla="*/ 135670 h 282339"/>
                    <a:gd name="connsiteX31" fmla="*/ 323922 w 513347"/>
                    <a:gd name="connsiteY31" fmla="*/ 138115 h 282339"/>
                    <a:gd name="connsiteX32" fmla="*/ 314105 w 513347"/>
                    <a:gd name="connsiteY32" fmla="*/ 150339 h 282339"/>
                    <a:gd name="connsiteX33" fmla="*/ 354466 w 513347"/>
                    <a:gd name="connsiteY33" fmla="*/ 150339 h 282339"/>
                    <a:gd name="connsiteX34" fmla="*/ 354466 w 513347"/>
                    <a:gd name="connsiteY34" fmla="*/ 128336 h 282339"/>
                    <a:gd name="connsiteX35" fmla="*/ 339772 w 513347"/>
                    <a:gd name="connsiteY35" fmla="*/ 92889 h 282339"/>
                    <a:gd name="connsiteX36" fmla="*/ 339772 w 513347"/>
                    <a:gd name="connsiteY36" fmla="*/ 62335 h 282339"/>
                    <a:gd name="connsiteX37" fmla="*/ 339772 w 513347"/>
                    <a:gd name="connsiteY37" fmla="*/ 55002 h 282339"/>
                    <a:gd name="connsiteX38" fmla="*/ 378914 w 513347"/>
                    <a:gd name="connsiteY38" fmla="*/ 12223 h 282339"/>
                    <a:gd name="connsiteX39" fmla="*/ 448537 w 513347"/>
                    <a:gd name="connsiteY39" fmla="*/ 12223 h 282339"/>
                    <a:gd name="connsiteX40" fmla="*/ 460793 w 513347"/>
                    <a:gd name="connsiteY40" fmla="*/ 0 h 282339"/>
                    <a:gd name="connsiteX41" fmla="*/ 448537 w 513347"/>
                    <a:gd name="connsiteY41" fmla="*/ 0 h 282339"/>
                    <a:gd name="connsiteX42" fmla="*/ 378914 w 513347"/>
                    <a:gd name="connsiteY42" fmla="*/ 0 h 282339"/>
                    <a:gd name="connsiteX43" fmla="*/ 328799 w 513347"/>
                    <a:gd name="connsiteY43" fmla="*/ 55002 h 282339"/>
                    <a:gd name="connsiteX44" fmla="*/ 328799 w 513347"/>
                    <a:gd name="connsiteY44" fmla="*/ 63558 h 282339"/>
                    <a:gd name="connsiteX45" fmla="*/ 328799 w 513347"/>
                    <a:gd name="connsiteY45" fmla="*/ 92889 h 282339"/>
                    <a:gd name="connsiteX46" fmla="*/ 328799 w 513347"/>
                    <a:gd name="connsiteY46" fmla="*/ 97779 h 282339"/>
                    <a:gd name="connsiteX47" fmla="*/ 314105 w 513347"/>
                    <a:gd name="connsiteY47" fmla="*/ 40335 h 282339"/>
                    <a:gd name="connsiteX48" fmla="*/ 311666 w 513347"/>
                    <a:gd name="connsiteY48" fmla="*/ 28112 h 282339"/>
                    <a:gd name="connsiteX49" fmla="*/ 309228 w 513347"/>
                    <a:gd name="connsiteY49" fmla="*/ 28112 h 282339"/>
                    <a:gd name="connsiteX50" fmla="*/ 265227 w 513347"/>
                    <a:gd name="connsiteY50" fmla="*/ 2445 h 282339"/>
                    <a:gd name="connsiteX51" fmla="*/ 243231 w 513347"/>
                    <a:gd name="connsiteY51" fmla="*/ 2445 h 282339"/>
                    <a:gd name="connsiteX52" fmla="*/ 199230 w 513347"/>
                    <a:gd name="connsiteY52" fmla="*/ 28112 h 282339"/>
                    <a:gd name="connsiteX53" fmla="*/ 196785 w 513347"/>
                    <a:gd name="connsiteY53" fmla="*/ 28112 h 282339"/>
                    <a:gd name="connsiteX54" fmla="*/ 194341 w 513347"/>
                    <a:gd name="connsiteY54" fmla="*/ 40335 h 282339"/>
                    <a:gd name="connsiteX55" fmla="*/ 193115 w 513347"/>
                    <a:gd name="connsiteY55" fmla="*/ 45224 h 282339"/>
                    <a:gd name="connsiteX56" fmla="*/ 188225 w 513347"/>
                    <a:gd name="connsiteY56" fmla="*/ 64780 h 282339"/>
                    <a:gd name="connsiteX57" fmla="*/ 188225 w 513347"/>
                    <a:gd name="connsiteY57" fmla="*/ 20778 h 282339"/>
                    <a:gd name="connsiteX58" fmla="*/ 188225 w 513347"/>
                    <a:gd name="connsiteY58" fmla="*/ 12223 h 282339"/>
                    <a:gd name="connsiteX59" fmla="*/ 188225 w 513347"/>
                    <a:gd name="connsiteY59" fmla="*/ 0 h 282339"/>
                    <a:gd name="connsiteX60" fmla="*/ 176008 w 513347"/>
                    <a:gd name="connsiteY60" fmla="*/ 0 h 282339"/>
                    <a:gd name="connsiteX61" fmla="*/ 105114 w 513347"/>
                    <a:gd name="connsiteY61" fmla="*/ 0 h 282339"/>
                    <a:gd name="connsiteX62" fmla="*/ 53779 w 513347"/>
                    <a:gd name="connsiteY62" fmla="*/ 55002 h 282339"/>
                    <a:gd name="connsiteX63" fmla="*/ 53779 w 513347"/>
                    <a:gd name="connsiteY63" fmla="*/ 63558 h 282339"/>
                    <a:gd name="connsiteX64" fmla="*/ 53779 w 513347"/>
                    <a:gd name="connsiteY64" fmla="*/ 92889 h 282339"/>
                    <a:gd name="connsiteX65" fmla="*/ 68448 w 513347"/>
                    <a:gd name="connsiteY65" fmla="*/ 133225 h 282339"/>
                    <a:gd name="connsiteX66" fmla="*/ 68448 w 513347"/>
                    <a:gd name="connsiteY66" fmla="*/ 138115 h 282339"/>
                    <a:gd name="connsiteX67" fmla="*/ 66004 w 513347"/>
                    <a:gd name="connsiteY67" fmla="*/ 138115 h 282339"/>
                    <a:gd name="connsiteX68" fmla="*/ 0 w 513347"/>
                    <a:gd name="connsiteY68" fmla="*/ 204118 h 282339"/>
                    <a:gd name="connsiteX69" fmla="*/ 0 w 513347"/>
                    <a:gd name="connsiteY69" fmla="*/ 270116 h 282339"/>
                    <a:gd name="connsiteX70" fmla="*/ 0 w 513347"/>
                    <a:gd name="connsiteY70" fmla="*/ 282340 h 282339"/>
                    <a:gd name="connsiteX71" fmla="*/ 12224 w 513347"/>
                    <a:gd name="connsiteY71" fmla="*/ 282340 h 282339"/>
                    <a:gd name="connsiteX72" fmla="*/ 501155 w 513347"/>
                    <a:gd name="connsiteY72" fmla="*/ 282340 h 282339"/>
                    <a:gd name="connsiteX73" fmla="*/ 513347 w 513347"/>
                    <a:gd name="connsiteY73" fmla="*/ 282340 h 282339"/>
                    <a:gd name="connsiteX74" fmla="*/ 513347 w 513347"/>
                    <a:gd name="connsiteY74" fmla="*/ 270116 h 282339"/>
                    <a:gd name="connsiteX75" fmla="*/ 513347 w 513347"/>
                    <a:gd name="connsiteY75" fmla="*/ 204118 h 282339"/>
                    <a:gd name="connsiteX76" fmla="*/ 447318 w 513347"/>
                    <a:gd name="connsiteY76" fmla="*/ 138115 h 282339"/>
                    <a:gd name="connsiteX77" fmla="*/ 442441 w 513347"/>
                    <a:gd name="connsiteY77" fmla="*/ 138115 h 282339"/>
                    <a:gd name="connsiteX78" fmla="*/ 442441 w 513347"/>
                    <a:gd name="connsiteY78" fmla="*/ 136896 h 282339"/>
                    <a:gd name="connsiteX79" fmla="*/ 460793 w 513347"/>
                    <a:gd name="connsiteY79" fmla="*/ 91670 h 282339"/>
                    <a:gd name="connsiteX80" fmla="*/ 460793 w 513347"/>
                    <a:gd name="connsiteY80" fmla="*/ 20778 h 282339"/>
                    <a:gd name="connsiteX81" fmla="*/ 460793 w 513347"/>
                    <a:gd name="connsiteY81" fmla="*/ 12223 h 282339"/>
                    <a:gd name="connsiteX82" fmla="*/ 460793 w 513347"/>
                    <a:gd name="connsiteY82" fmla="*/ 0 h 282339"/>
                    <a:gd name="connsiteX83" fmla="*/ 337333 w 513347"/>
                    <a:gd name="connsiteY83" fmla="*/ 136896 h 282339"/>
                    <a:gd name="connsiteX84" fmla="*/ 338553 w 513347"/>
                    <a:gd name="connsiteY84" fmla="*/ 135670 h 282339"/>
                    <a:gd name="connsiteX85" fmla="*/ 337333 w 513347"/>
                    <a:gd name="connsiteY85" fmla="*/ 130780 h 282339"/>
                    <a:gd name="connsiteX86" fmla="*/ 333676 w 513347"/>
                    <a:gd name="connsiteY86" fmla="*/ 117337 h 282339"/>
                    <a:gd name="connsiteX87" fmla="*/ 342210 w 513347"/>
                    <a:gd name="connsiteY87" fmla="*/ 132006 h 282339"/>
                    <a:gd name="connsiteX88" fmla="*/ 342210 w 513347"/>
                    <a:gd name="connsiteY88" fmla="*/ 136896 h 282339"/>
                    <a:gd name="connsiteX89" fmla="*/ 337333 w 513347"/>
                    <a:gd name="connsiteY89" fmla="*/ 136896 h 282339"/>
                    <a:gd name="connsiteX90" fmla="*/ 169892 w 513347"/>
                    <a:gd name="connsiteY90" fmla="*/ 135670 h 282339"/>
                    <a:gd name="connsiteX91" fmla="*/ 169892 w 513347"/>
                    <a:gd name="connsiteY91" fmla="*/ 135670 h 282339"/>
                    <a:gd name="connsiteX92" fmla="*/ 171118 w 513347"/>
                    <a:gd name="connsiteY92" fmla="*/ 136896 h 282339"/>
                    <a:gd name="connsiteX93" fmla="*/ 169892 w 513347"/>
                    <a:gd name="connsiteY93" fmla="*/ 136896 h 282339"/>
                    <a:gd name="connsiteX94" fmla="*/ 169892 w 513347"/>
                    <a:gd name="connsiteY94" fmla="*/ 135670 h 28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13347" h="282339">
                      <a:moveTo>
                        <a:pt x="448537" y="12223"/>
                      </a:moveTo>
                      <a:lnTo>
                        <a:pt x="448537" y="20778"/>
                      </a:lnTo>
                      <a:lnTo>
                        <a:pt x="448537" y="90444"/>
                      </a:lnTo>
                      <a:cubicBezTo>
                        <a:pt x="448537" y="106339"/>
                        <a:pt x="441222" y="121001"/>
                        <a:pt x="430249" y="130780"/>
                      </a:cubicBezTo>
                      <a:lnTo>
                        <a:pt x="430249" y="149113"/>
                      </a:lnTo>
                      <a:lnTo>
                        <a:pt x="447318" y="149113"/>
                      </a:lnTo>
                      <a:cubicBezTo>
                        <a:pt x="476707" y="149113"/>
                        <a:pt x="501155" y="173561"/>
                        <a:pt x="501155" y="202893"/>
                      </a:cubicBezTo>
                      <a:lnTo>
                        <a:pt x="501155" y="268896"/>
                      </a:lnTo>
                      <a:lnTo>
                        <a:pt x="12224" y="268896"/>
                      </a:lnTo>
                      <a:lnTo>
                        <a:pt x="12224" y="202893"/>
                      </a:lnTo>
                      <a:cubicBezTo>
                        <a:pt x="12224" y="173561"/>
                        <a:pt x="36666" y="149113"/>
                        <a:pt x="66004" y="149113"/>
                      </a:cubicBezTo>
                      <a:lnTo>
                        <a:pt x="80666" y="149113"/>
                      </a:lnTo>
                      <a:lnTo>
                        <a:pt x="80666" y="127116"/>
                      </a:lnTo>
                      <a:cubicBezTo>
                        <a:pt x="72112" y="117337"/>
                        <a:pt x="66004" y="105113"/>
                        <a:pt x="66004" y="91670"/>
                      </a:cubicBezTo>
                      <a:lnTo>
                        <a:pt x="66004" y="62335"/>
                      </a:lnTo>
                      <a:lnTo>
                        <a:pt x="66004" y="55002"/>
                      </a:lnTo>
                      <a:cubicBezTo>
                        <a:pt x="66004" y="28112"/>
                        <a:pt x="80666" y="12223"/>
                        <a:pt x="105114" y="12223"/>
                      </a:cubicBezTo>
                      <a:lnTo>
                        <a:pt x="176008" y="12223"/>
                      </a:lnTo>
                      <a:lnTo>
                        <a:pt x="176008" y="20778"/>
                      </a:lnTo>
                      <a:lnTo>
                        <a:pt x="176008" y="90444"/>
                      </a:lnTo>
                      <a:cubicBezTo>
                        <a:pt x="176008" y="106339"/>
                        <a:pt x="168673" y="121001"/>
                        <a:pt x="157668" y="130780"/>
                      </a:cubicBezTo>
                      <a:lnTo>
                        <a:pt x="157668" y="149113"/>
                      </a:lnTo>
                      <a:lnTo>
                        <a:pt x="194341" y="149113"/>
                      </a:lnTo>
                      <a:cubicBezTo>
                        <a:pt x="190670" y="145449"/>
                        <a:pt x="188225" y="141779"/>
                        <a:pt x="184561" y="136896"/>
                      </a:cubicBezTo>
                      <a:lnTo>
                        <a:pt x="183336" y="134451"/>
                      </a:lnTo>
                      <a:lnTo>
                        <a:pt x="205339" y="48891"/>
                      </a:lnTo>
                      <a:cubicBezTo>
                        <a:pt x="205339" y="47668"/>
                        <a:pt x="206558" y="45224"/>
                        <a:pt x="206558" y="44002"/>
                      </a:cubicBezTo>
                      <a:cubicBezTo>
                        <a:pt x="211448" y="28112"/>
                        <a:pt x="226117" y="15889"/>
                        <a:pt x="243231" y="15889"/>
                      </a:cubicBezTo>
                      <a:lnTo>
                        <a:pt x="265227" y="15889"/>
                      </a:lnTo>
                      <a:cubicBezTo>
                        <a:pt x="282341" y="15889"/>
                        <a:pt x="297010" y="28112"/>
                        <a:pt x="301899" y="44002"/>
                      </a:cubicBezTo>
                      <a:lnTo>
                        <a:pt x="325141" y="135670"/>
                      </a:lnTo>
                      <a:lnTo>
                        <a:pt x="323922" y="138115"/>
                      </a:lnTo>
                      <a:cubicBezTo>
                        <a:pt x="321484" y="143004"/>
                        <a:pt x="317762" y="146669"/>
                        <a:pt x="314105" y="150339"/>
                      </a:cubicBezTo>
                      <a:lnTo>
                        <a:pt x="354466" y="150339"/>
                      </a:lnTo>
                      <a:lnTo>
                        <a:pt x="354466" y="128336"/>
                      </a:lnTo>
                      <a:cubicBezTo>
                        <a:pt x="345868" y="118556"/>
                        <a:pt x="339772" y="105113"/>
                        <a:pt x="339772" y="92889"/>
                      </a:cubicBezTo>
                      <a:lnTo>
                        <a:pt x="339772" y="62335"/>
                      </a:lnTo>
                      <a:lnTo>
                        <a:pt x="339772" y="55002"/>
                      </a:lnTo>
                      <a:cubicBezTo>
                        <a:pt x="339772" y="28112"/>
                        <a:pt x="354466" y="12223"/>
                        <a:pt x="378914" y="12223"/>
                      </a:cubicBezTo>
                      <a:lnTo>
                        <a:pt x="448537" y="12223"/>
                      </a:lnTo>
                      <a:close/>
                      <a:moveTo>
                        <a:pt x="460793" y="0"/>
                      </a:moveTo>
                      <a:lnTo>
                        <a:pt x="448537" y="0"/>
                      </a:lnTo>
                      <a:lnTo>
                        <a:pt x="378914" y="0"/>
                      </a:lnTo>
                      <a:cubicBezTo>
                        <a:pt x="348370" y="0"/>
                        <a:pt x="328799" y="20778"/>
                        <a:pt x="328799" y="55002"/>
                      </a:cubicBezTo>
                      <a:lnTo>
                        <a:pt x="328799" y="63558"/>
                      </a:lnTo>
                      <a:lnTo>
                        <a:pt x="328799" y="92889"/>
                      </a:lnTo>
                      <a:cubicBezTo>
                        <a:pt x="328799" y="94115"/>
                        <a:pt x="328799" y="96559"/>
                        <a:pt x="328799" y="97779"/>
                      </a:cubicBezTo>
                      <a:lnTo>
                        <a:pt x="314105" y="40335"/>
                      </a:lnTo>
                      <a:lnTo>
                        <a:pt x="311666" y="28112"/>
                      </a:lnTo>
                      <a:lnTo>
                        <a:pt x="309228" y="28112"/>
                      </a:lnTo>
                      <a:cubicBezTo>
                        <a:pt x="300674" y="12223"/>
                        <a:pt x="283560" y="2445"/>
                        <a:pt x="265227" y="2445"/>
                      </a:cubicBezTo>
                      <a:lnTo>
                        <a:pt x="243231" y="2445"/>
                      </a:lnTo>
                      <a:cubicBezTo>
                        <a:pt x="224897" y="2445"/>
                        <a:pt x="209003" y="12223"/>
                        <a:pt x="199230" y="28112"/>
                      </a:cubicBezTo>
                      <a:lnTo>
                        <a:pt x="196785" y="28112"/>
                      </a:lnTo>
                      <a:lnTo>
                        <a:pt x="194341" y="40335"/>
                      </a:lnTo>
                      <a:cubicBezTo>
                        <a:pt x="194341" y="41557"/>
                        <a:pt x="193115" y="44002"/>
                        <a:pt x="193115" y="45224"/>
                      </a:cubicBezTo>
                      <a:lnTo>
                        <a:pt x="188225" y="64780"/>
                      </a:lnTo>
                      <a:lnTo>
                        <a:pt x="188225" y="20778"/>
                      </a:lnTo>
                      <a:lnTo>
                        <a:pt x="188225" y="12223"/>
                      </a:lnTo>
                      <a:lnTo>
                        <a:pt x="188225" y="0"/>
                      </a:lnTo>
                      <a:lnTo>
                        <a:pt x="176008" y="0"/>
                      </a:lnTo>
                      <a:lnTo>
                        <a:pt x="105114" y="0"/>
                      </a:lnTo>
                      <a:cubicBezTo>
                        <a:pt x="74557" y="0"/>
                        <a:pt x="53779" y="20778"/>
                        <a:pt x="53779" y="55002"/>
                      </a:cubicBezTo>
                      <a:lnTo>
                        <a:pt x="53779" y="63558"/>
                      </a:lnTo>
                      <a:lnTo>
                        <a:pt x="53779" y="92889"/>
                      </a:lnTo>
                      <a:cubicBezTo>
                        <a:pt x="53779" y="107558"/>
                        <a:pt x="58669" y="122227"/>
                        <a:pt x="68448" y="133225"/>
                      </a:cubicBezTo>
                      <a:lnTo>
                        <a:pt x="68448" y="138115"/>
                      </a:lnTo>
                      <a:lnTo>
                        <a:pt x="66004" y="138115"/>
                      </a:lnTo>
                      <a:cubicBezTo>
                        <a:pt x="29331" y="138115"/>
                        <a:pt x="0" y="167446"/>
                        <a:pt x="0" y="204118"/>
                      </a:cubicBezTo>
                      <a:lnTo>
                        <a:pt x="0" y="270116"/>
                      </a:lnTo>
                      <a:lnTo>
                        <a:pt x="0" y="282340"/>
                      </a:lnTo>
                      <a:lnTo>
                        <a:pt x="12224" y="282340"/>
                      </a:lnTo>
                      <a:lnTo>
                        <a:pt x="501155" y="282340"/>
                      </a:lnTo>
                      <a:lnTo>
                        <a:pt x="513347" y="282340"/>
                      </a:lnTo>
                      <a:lnTo>
                        <a:pt x="513347" y="270116"/>
                      </a:lnTo>
                      <a:lnTo>
                        <a:pt x="513347" y="204118"/>
                      </a:lnTo>
                      <a:cubicBezTo>
                        <a:pt x="513347" y="167446"/>
                        <a:pt x="484023" y="138115"/>
                        <a:pt x="447318" y="138115"/>
                      </a:cubicBezTo>
                      <a:lnTo>
                        <a:pt x="442441" y="138115"/>
                      </a:lnTo>
                      <a:lnTo>
                        <a:pt x="442441" y="136896"/>
                      </a:lnTo>
                      <a:cubicBezTo>
                        <a:pt x="453478" y="124672"/>
                        <a:pt x="460793" y="107558"/>
                        <a:pt x="460793" y="91670"/>
                      </a:cubicBezTo>
                      <a:lnTo>
                        <a:pt x="460793" y="20778"/>
                      </a:lnTo>
                      <a:lnTo>
                        <a:pt x="460793" y="12223"/>
                      </a:lnTo>
                      <a:lnTo>
                        <a:pt x="460793" y="0"/>
                      </a:lnTo>
                      <a:close/>
                      <a:moveTo>
                        <a:pt x="337333" y="136896"/>
                      </a:moveTo>
                      <a:lnTo>
                        <a:pt x="338553" y="135670"/>
                      </a:lnTo>
                      <a:lnTo>
                        <a:pt x="337333" y="130780"/>
                      </a:lnTo>
                      <a:lnTo>
                        <a:pt x="333676" y="117337"/>
                      </a:lnTo>
                      <a:cubicBezTo>
                        <a:pt x="336114" y="122227"/>
                        <a:pt x="338553" y="127116"/>
                        <a:pt x="342210" y="132006"/>
                      </a:cubicBezTo>
                      <a:lnTo>
                        <a:pt x="342210" y="136896"/>
                      </a:lnTo>
                      <a:lnTo>
                        <a:pt x="337333" y="136896"/>
                      </a:lnTo>
                      <a:close/>
                      <a:moveTo>
                        <a:pt x="169892" y="135670"/>
                      </a:moveTo>
                      <a:cubicBezTo>
                        <a:pt x="169892" y="135670"/>
                        <a:pt x="169892" y="134451"/>
                        <a:pt x="169892" y="135670"/>
                      </a:cubicBezTo>
                      <a:lnTo>
                        <a:pt x="171118" y="136896"/>
                      </a:lnTo>
                      <a:lnTo>
                        <a:pt x="169892" y="136896"/>
                      </a:lnTo>
                      <a:lnTo>
                        <a:pt x="169892" y="135670"/>
                      </a:lnTo>
                      <a:close/>
                    </a:path>
                  </a:pathLst>
                </a:custGeom>
                <a:solidFill>
                  <a:srgbClr val="FFFFFF"/>
                </a:solidFill>
                <a:ln w="6417" cap="flat">
                  <a:noFill/>
                  <a:prstDash val="solid"/>
                  <a:miter/>
                </a:ln>
              </p:spPr>
              <p:txBody>
                <a:bodyPr rtlCol="0" anchor="ctr"/>
                <a:lstStyle/>
                <a:p>
                  <a:endParaRPr lang="en-US"/>
                </a:p>
              </p:txBody>
            </p:sp>
          </p:grpSp>
          <p:grpSp>
            <p:nvGrpSpPr>
              <p:cNvPr id="352" name="Graphic 3">
                <a:extLst>
                  <a:ext uri="{FF2B5EF4-FFF2-40B4-BE49-F238E27FC236}">
                    <a16:creationId xmlns:a16="http://schemas.microsoft.com/office/drawing/2014/main" id="{6FB6873B-5418-4435-B394-40406151A47F}"/>
                  </a:ext>
                </a:extLst>
              </p:cNvPr>
              <p:cNvGrpSpPr/>
              <p:nvPr/>
            </p:nvGrpSpPr>
            <p:grpSpPr>
              <a:xfrm>
                <a:off x="6117849" y="1965350"/>
                <a:ext cx="488930" cy="257899"/>
                <a:chOff x="6117849" y="1965350"/>
                <a:chExt cx="488930" cy="257899"/>
              </a:xfrm>
              <a:solidFill>
                <a:srgbClr val="2D5967"/>
              </a:solidFill>
            </p:grpSpPr>
            <p:sp>
              <p:nvSpPr>
                <p:cNvPr id="353" name="Freeform: Shape 352">
                  <a:extLst>
                    <a:ext uri="{FF2B5EF4-FFF2-40B4-BE49-F238E27FC236}">
                      <a16:creationId xmlns:a16="http://schemas.microsoft.com/office/drawing/2014/main" id="{05571873-0298-4173-A504-FE59E8F0AE03}"/>
                    </a:ext>
                  </a:extLst>
                </p:cNvPr>
                <p:cNvSpPr/>
                <p:nvPr/>
              </p:nvSpPr>
              <p:spPr>
                <a:xfrm>
                  <a:off x="6446616" y="1965350"/>
                  <a:ext cx="160164" cy="257899"/>
                </a:xfrm>
                <a:custGeom>
                  <a:avLst/>
                  <a:gdLst>
                    <a:gd name="connsiteX0" fmla="*/ 106327 w 160164"/>
                    <a:gd name="connsiteY0" fmla="*/ 136890 h 257899"/>
                    <a:gd name="connsiteX1" fmla="*/ 89258 w 160164"/>
                    <a:gd name="connsiteY1" fmla="*/ 136890 h 257899"/>
                    <a:gd name="connsiteX2" fmla="*/ 89258 w 160164"/>
                    <a:gd name="connsiteY2" fmla="*/ 118558 h 257899"/>
                    <a:gd name="connsiteX3" fmla="*/ 107546 w 160164"/>
                    <a:gd name="connsiteY3" fmla="*/ 78228 h 257899"/>
                    <a:gd name="connsiteX4" fmla="*/ 107546 w 160164"/>
                    <a:gd name="connsiteY4" fmla="*/ 8556 h 257899"/>
                    <a:gd name="connsiteX5" fmla="*/ 107546 w 160164"/>
                    <a:gd name="connsiteY5" fmla="*/ 0 h 257899"/>
                    <a:gd name="connsiteX6" fmla="*/ 37923 w 160164"/>
                    <a:gd name="connsiteY6" fmla="*/ 0 h 257899"/>
                    <a:gd name="connsiteX7" fmla="*/ 0 w 160164"/>
                    <a:gd name="connsiteY7" fmla="*/ 42779 h 257899"/>
                    <a:gd name="connsiteX8" fmla="*/ 0 w 160164"/>
                    <a:gd name="connsiteY8" fmla="*/ 51335 h 257899"/>
                    <a:gd name="connsiteX9" fmla="*/ 0 w 160164"/>
                    <a:gd name="connsiteY9" fmla="*/ 80666 h 257899"/>
                    <a:gd name="connsiteX10" fmla="*/ 14694 w 160164"/>
                    <a:gd name="connsiteY10" fmla="*/ 116113 h 257899"/>
                    <a:gd name="connsiteX11" fmla="*/ 14694 w 160164"/>
                    <a:gd name="connsiteY11" fmla="*/ 138116 h 257899"/>
                    <a:gd name="connsiteX12" fmla="*/ 1219 w 160164"/>
                    <a:gd name="connsiteY12" fmla="*/ 138116 h 257899"/>
                    <a:gd name="connsiteX13" fmla="*/ 13475 w 160164"/>
                    <a:gd name="connsiteY13" fmla="*/ 149115 h 257899"/>
                    <a:gd name="connsiteX14" fmla="*/ 18352 w 160164"/>
                    <a:gd name="connsiteY14" fmla="*/ 155230 h 257899"/>
                    <a:gd name="connsiteX15" fmla="*/ 19571 w 160164"/>
                    <a:gd name="connsiteY15" fmla="*/ 155230 h 257899"/>
                    <a:gd name="connsiteX16" fmla="*/ 53773 w 160164"/>
                    <a:gd name="connsiteY16" fmla="*/ 191896 h 257899"/>
                    <a:gd name="connsiteX17" fmla="*/ 88039 w 160164"/>
                    <a:gd name="connsiteY17" fmla="*/ 155230 h 257899"/>
                    <a:gd name="connsiteX18" fmla="*/ 108829 w 160164"/>
                    <a:gd name="connsiteY18" fmla="*/ 155230 h 257899"/>
                    <a:gd name="connsiteX19" fmla="*/ 145470 w 160164"/>
                    <a:gd name="connsiteY19" fmla="*/ 191896 h 257899"/>
                    <a:gd name="connsiteX20" fmla="*/ 145470 w 160164"/>
                    <a:gd name="connsiteY20" fmla="*/ 257899 h 257899"/>
                    <a:gd name="connsiteX21" fmla="*/ 160164 w 160164"/>
                    <a:gd name="connsiteY21" fmla="*/ 257899 h 257899"/>
                    <a:gd name="connsiteX22" fmla="*/ 160164 w 160164"/>
                    <a:gd name="connsiteY22" fmla="*/ 191896 h 257899"/>
                    <a:gd name="connsiteX23" fmla="*/ 106327 w 160164"/>
                    <a:gd name="connsiteY23" fmla="*/ 136890 h 257899"/>
                    <a:gd name="connsiteX24" fmla="*/ 37923 w 160164"/>
                    <a:gd name="connsiteY24" fmla="*/ 15889 h 257899"/>
                    <a:gd name="connsiteX25" fmla="*/ 91697 w 160164"/>
                    <a:gd name="connsiteY25" fmla="*/ 15889 h 257899"/>
                    <a:gd name="connsiteX26" fmla="*/ 73344 w 160164"/>
                    <a:gd name="connsiteY26" fmla="*/ 34224 h 257899"/>
                    <a:gd name="connsiteX27" fmla="*/ 15914 w 160164"/>
                    <a:gd name="connsiteY27" fmla="*/ 34224 h 257899"/>
                    <a:gd name="connsiteX28" fmla="*/ 37923 w 160164"/>
                    <a:gd name="connsiteY28" fmla="*/ 15889 h 257899"/>
                    <a:gd name="connsiteX29" fmla="*/ 73344 w 160164"/>
                    <a:gd name="connsiteY29" fmla="*/ 141780 h 257899"/>
                    <a:gd name="connsiteX30" fmla="*/ 51335 w 160164"/>
                    <a:gd name="connsiteY30" fmla="*/ 165003 h 257899"/>
                    <a:gd name="connsiteX31" fmla="*/ 29325 w 160164"/>
                    <a:gd name="connsiteY31" fmla="*/ 141780 h 257899"/>
                    <a:gd name="connsiteX32" fmla="*/ 29325 w 160164"/>
                    <a:gd name="connsiteY32" fmla="*/ 125892 h 257899"/>
                    <a:gd name="connsiteX33" fmla="*/ 53773 w 160164"/>
                    <a:gd name="connsiteY33" fmla="*/ 132001 h 257899"/>
                    <a:gd name="connsiteX34" fmla="*/ 57495 w 160164"/>
                    <a:gd name="connsiteY34" fmla="*/ 132001 h 257899"/>
                    <a:gd name="connsiteX35" fmla="*/ 73344 w 160164"/>
                    <a:gd name="connsiteY35" fmla="*/ 128337 h 257899"/>
                    <a:gd name="connsiteX36" fmla="*/ 73344 w 160164"/>
                    <a:gd name="connsiteY36" fmla="*/ 141780 h 257899"/>
                    <a:gd name="connsiteX37" fmla="*/ 56212 w 160164"/>
                    <a:gd name="connsiteY37" fmla="*/ 116113 h 257899"/>
                    <a:gd name="connsiteX38" fmla="*/ 26887 w 160164"/>
                    <a:gd name="connsiteY38" fmla="*/ 106333 h 257899"/>
                    <a:gd name="connsiteX39" fmla="*/ 14694 w 160164"/>
                    <a:gd name="connsiteY39" fmla="*/ 79447 h 257899"/>
                    <a:gd name="connsiteX40" fmla="*/ 14694 w 160164"/>
                    <a:gd name="connsiteY40" fmla="*/ 50113 h 257899"/>
                    <a:gd name="connsiteX41" fmla="*/ 72125 w 160164"/>
                    <a:gd name="connsiteY41" fmla="*/ 50113 h 257899"/>
                    <a:gd name="connsiteX42" fmla="*/ 90477 w 160164"/>
                    <a:gd name="connsiteY42" fmla="*/ 45223 h 257899"/>
                    <a:gd name="connsiteX43" fmla="*/ 90477 w 160164"/>
                    <a:gd name="connsiteY43" fmla="*/ 78228 h 257899"/>
                    <a:gd name="connsiteX44" fmla="*/ 56212 w 160164"/>
                    <a:gd name="connsiteY44" fmla="*/ 116113 h 25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0164" h="257899">
                      <a:moveTo>
                        <a:pt x="106327" y="136890"/>
                      </a:moveTo>
                      <a:lnTo>
                        <a:pt x="89258" y="136890"/>
                      </a:lnTo>
                      <a:lnTo>
                        <a:pt x="89258" y="118558"/>
                      </a:lnTo>
                      <a:cubicBezTo>
                        <a:pt x="100231" y="108778"/>
                        <a:pt x="107546" y="94116"/>
                        <a:pt x="107546" y="78228"/>
                      </a:cubicBezTo>
                      <a:lnTo>
                        <a:pt x="107546" y="8556"/>
                      </a:lnTo>
                      <a:lnTo>
                        <a:pt x="107546" y="0"/>
                      </a:lnTo>
                      <a:lnTo>
                        <a:pt x="37923" y="0"/>
                      </a:lnTo>
                      <a:cubicBezTo>
                        <a:pt x="13475" y="0"/>
                        <a:pt x="0" y="15889"/>
                        <a:pt x="0" y="42779"/>
                      </a:cubicBezTo>
                      <a:lnTo>
                        <a:pt x="0" y="51335"/>
                      </a:lnTo>
                      <a:lnTo>
                        <a:pt x="0" y="80666"/>
                      </a:lnTo>
                      <a:cubicBezTo>
                        <a:pt x="0" y="94116"/>
                        <a:pt x="4877" y="106333"/>
                        <a:pt x="14694" y="116113"/>
                      </a:cubicBezTo>
                      <a:lnTo>
                        <a:pt x="14694" y="138116"/>
                      </a:lnTo>
                      <a:lnTo>
                        <a:pt x="1219" y="138116"/>
                      </a:lnTo>
                      <a:cubicBezTo>
                        <a:pt x="6160" y="140561"/>
                        <a:pt x="9818" y="144225"/>
                        <a:pt x="13475" y="149115"/>
                      </a:cubicBezTo>
                      <a:cubicBezTo>
                        <a:pt x="14694" y="150340"/>
                        <a:pt x="17133" y="152785"/>
                        <a:pt x="18352" y="155230"/>
                      </a:cubicBezTo>
                      <a:lnTo>
                        <a:pt x="19571" y="155230"/>
                      </a:lnTo>
                      <a:lnTo>
                        <a:pt x="53773" y="191896"/>
                      </a:lnTo>
                      <a:lnTo>
                        <a:pt x="88039" y="155230"/>
                      </a:lnTo>
                      <a:lnTo>
                        <a:pt x="108829" y="155230"/>
                      </a:lnTo>
                      <a:cubicBezTo>
                        <a:pt x="129556" y="155230"/>
                        <a:pt x="145470" y="172337"/>
                        <a:pt x="145470" y="191896"/>
                      </a:cubicBezTo>
                      <a:lnTo>
                        <a:pt x="145470" y="257899"/>
                      </a:lnTo>
                      <a:lnTo>
                        <a:pt x="160164" y="257899"/>
                      </a:lnTo>
                      <a:lnTo>
                        <a:pt x="160164" y="191896"/>
                      </a:lnTo>
                      <a:cubicBezTo>
                        <a:pt x="160164" y="160113"/>
                        <a:pt x="135716" y="136890"/>
                        <a:pt x="106327" y="136890"/>
                      </a:cubicBezTo>
                      <a:close/>
                      <a:moveTo>
                        <a:pt x="37923" y="15889"/>
                      </a:moveTo>
                      <a:lnTo>
                        <a:pt x="91697" y="15889"/>
                      </a:lnTo>
                      <a:cubicBezTo>
                        <a:pt x="89258" y="34224"/>
                        <a:pt x="77002" y="34224"/>
                        <a:pt x="73344" y="34224"/>
                      </a:cubicBezTo>
                      <a:lnTo>
                        <a:pt x="15914" y="34224"/>
                      </a:lnTo>
                      <a:cubicBezTo>
                        <a:pt x="18352" y="22001"/>
                        <a:pt x="25667" y="15889"/>
                        <a:pt x="37923" y="15889"/>
                      </a:cubicBezTo>
                      <a:close/>
                      <a:moveTo>
                        <a:pt x="73344" y="141780"/>
                      </a:moveTo>
                      <a:lnTo>
                        <a:pt x="51335" y="165003"/>
                      </a:lnTo>
                      <a:lnTo>
                        <a:pt x="29325" y="141780"/>
                      </a:lnTo>
                      <a:lnTo>
                        <a:pt x="29325" y="125892"/>
                      </a:lnTo>
                      <a:cubicBezTo>
                        <a:pt x="36704" y="129562"/>
                        <a:pt x="45239" y="132001"/>
                        <a:pt x="53773" y="132001"/>
                      </a:cubicBezTo>
                      <a:cubicBezTo>
                        <a:pt x="54992" y="132001"/>
                        <a:pt x="56212" y="132001"/>
                        <a:pt x="57495" y="132001"/>
                      </a:cubicBezTo>
                      <a:cubicBezTo>
                        <a:pt x="63591" y="132001"/>
                        <a:pt x="68468" y="130782"/>
                        <a:pt x="73344" y="128337"/>
                      </a:cubicBezTo>
                      <a:lnTo>
                        <a:pt x="73344" y="141780"/>
                      </a:lnTo>
                      <a:close/>
                      <a:moveTo>
                        <a:pt x="56212" y="116113"/>
                      </a:moveTo>
                      <a:cubicBezTo>
                        <a:pt x="45239" y="117338"/>
                        <a:pt x="35485" y="113668"/>
                        <a:pt x="26887" y="106333"/>
                      </a:cubicBezTo>
                      <a:cubicBezTo>
                        <a:pt x="19571" y="99005"/>
                        <a:pt x="14694" y="89226"/>
                        <a:pt x="14694" y="79447"/>
                      </a:cubicBezTo>
                      <a:lnTo>
                        <a:pt x="14694" y="50113"/>
                      </a:lnTo>
                      <a:lnTo>
                        <a:pt x="72125" y="50113"/>
                      </a:lnTo>
                      <a:cubicBezTo>
                        <a:pt x="79441" y="50113"/>
                        <a:pt x="85600" y="48891"/>
                        <a:pt x="90477" y="45223"/>
                      </a:cubicBezTo>
                      <a:lnTo>
                        <a:pt x="90477" y="78228"/>
                      </a:lnTo>
                      <a:cubicBezTo>
                        <a:pt x="91697" y="97780"/>
                        <a:pt x="75783" y="114894"/>
                        <a:pt x="56212" y="116113"/>
                      </a:cubicBezTo>
                      <a:close/>
                    </a:path>
                  </a:pathLst>
                </a:custGeom>
                <a:solidFill>
                  <a:srgbClr val="2D5967"/>
                </a:solidFill>
                <a:ln w="6417"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AFD5C45F-E751-42A9-9492-00F1AD44CA0F}"/>
                    </a:ext>
                  </a:extLst>
                </p:cNvPr>
                <p:cNvSpPr/>
                <p:nvPr/>
              </p:nvSpPr>
              <p:spPr>
                <a:xfrm>
                  <a:off x="6546847" y="2156020"/>
                  <a:ext cx="15913" cy="64784"/>
                </a:xfrm>
                <a:custGeom>
                  <a:avLst/>
                  <a:gdLst>
                    <a:gd name="connsiteX0" fmla="*/ 15914 w 15913"/>
                    <a:gd name="connsiteY0" fmla="*/ 0 h 64784"/>
                    <a:gd name="connsiteX1" fmla="*/ 7315 w 15913"/>
                    <a:gd name="connsiteY1" fmla="*/ 0 h 64784"/>
                    <a:gd name="connsiteX2" fmla="*/ 0 w 15913"/>
                    <a:gd name="connsiteY2" fmla="*/ 17114 h 64784"/>
                    <a:gd name="connsiteX3" fmla="*/ 0 w 15913"/>
                    <a:gd name="connsiteY3" fmla="*/ 64784 h 64784"/>
                    <a:gd name="connsiteX4" fmla="*/ 15914 w 15913"/>
                    <a:gd name="connsiteY4" fmla="*/ 64784 h 64784"/>
                    <a:gd name="connsiteX5" fmla="*/ 15914 w 15913"/>
                    <a:gd name="connsiteY5" fmla="*/ 0 h 6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3" h="64784">
                      <a:moveTo>
                        <a:pt x="15914" y="0"/>
                      </a:moveTo>
                      <a:lnTo>
                        <a:pt x="7315" y="0"/>
                      </a:lnTo>
                      <a:lnTo>
                        <a:pt x="0" y="17114"/>
                      </a:lnTo>
                      <a:lnTo>
                        <a:pt x="0" y="64784"/>
                      </a:lnTo>
                      <a:lnTo>
                        <a:pt x="15914" y="64784"/>
                      </a:lnTo>
                      <a:lnTo>
                        <a:pt x="15914" y="0"/>
                      </a:lnTo>
                      <a:close/>
                    </a:path>
                  </a:pathLst>
                </a:custGeom>
                <a:solidFill>
                  <a:srgbClr val="2D5967"/>
                </a:solidFill>
                <a:ln w="6417"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551DE323-4FDB-4FD7-A82E-7443246A45A3}"/>
                    </a:ext>
                  </a:extLst>
                </p:cNvPr>
                <p:cNvSpPr/>
                <p:nvPr/>
              </p:nvSpPr>
              <p:spPr>
                <a:xfrm>
                  <a:off x="6117849" y="1965350"/>
                  <a:ext cx="162557" cy="257899"/>
                </a:xfrm>
                <a:custGeom>
                  <a:avLst/>
                  <a:gdLst>
                    <a:gd name="connsiteX0" fmla="*/ 141780 w 162557"/>
                    <a:gd name="connsiteY0" fmla="*/ 152785 h 257899"/>
                    <a:gd name="connsiteX1" fmla="*/ 145444 w 162557"/>
                    <a:gd name="connsiteY1" fmla="*/ 149115 h 257899"/>
                    <a:gd name="connsiteX2" fmla="*/ 158894 w 162557"/>
                    <a:gd name="connsiteY2" fmla="*/ 136890 h 257899"/>
                    <a:gd name="connsiteX3" fmla="*/ 144225 w 162557"/>
                    <a:gd name="connsiteY3" fmla="*/ 136890 h 257899"/>
                    <a:gd name="connsiteX4" fmla="*/ 144225 w 162557"/>
                    <a:gd name="connsiteY4" fmla="*/ 118558 h 257899"/>
                    <a:gd name="connsiteX5" fmla="*/ 162558 w 162557"/>
                    <a:gd name="connsiteY5" fmla="*/ 78228 h 257899"/>
                    <a:gd name="connsiteX6" fmla="*/ 162558 w 162557"/>
                    <a:gd name="connsiteY6" fmla="*/ 8556 h 257899"/>
                    <a:gd name="connsiteX7" fmla="*/ 162558 w 162557"/>
                    <a:gd name="connsiteY7" fmla="*/ 0 h 257899"/>
                    <a:gd name="connsiteX8" fmla="*/ 92890 w 162557"/>
                    <a:gd name="connsiteY8" fmla="*/ 0 h 257899"/>
                    <a:gd name="connsiteX9" fmla="*/ 54999 w 162557"/>
                    <a:gd name="connsiteY9" fmla="*/ 42779 h 257899"/>
                    <a:gd name="connsiteX10" fmla="*/ 54999 w 162557"/>
                    <a:gd name="connsiteY10" fmla="*/ 51335 h 257899"/>
                    <a:gd name="connsiteX11" fmla="*/ 54999 w 162557"/>
                    <a:gd name="connsiteY11" fmla="*/ 80666 h 257899"/>
                    <a:gd name="connsiteX12" fmla="*/ 69668 w 162557"/>
                    <a:gd name="connsiteY12" fmla="*/ 116113 h 257899"/>
                    <a:gd name="connsiteX13" fmla="*/ 69668 w 162557"/>
                    <a:gd name="connsiteY13" fmla="*/ 138116 h 257899"/>
                    <a:gd name="connsiteX14" fmla="*/ 53779 w 162557"/>
                    <a:gd name="connsiteY14" fmla="*/ 138116 h 257899"/>
                    <a:gd name="connsiteX15" fmla="*/ 0 w 162557"/>
                    <a:gd name="connsiteY15" fmla="*/ 191896 h 257899"/>
                    <a:gd name="connsiteX16" fmla="*/ 0 w 162557"/>
                    <a:gd name="connsiteY16" fmla="*/ 257899 h 257899"/>
                    <a:gd name="connsiteX17" fmla="*/ 15888 w 162557"/>
                    <a:gd name="connsiteY17" fmla="*/ 257899 h 257899"/>
                    <a:gd name="connsiteX18" fmla="*/ 15888 w 162557"/>
                    <a:gd name="connsiteY18" fmla="*/ 191896 h 257899"/>
                    <a:gd name="connsiteX19" fmla="*/ 52554 w 162557"/>
                    <a:gd name="connsiteY19" fmla="*/ 155230 h 257899"/>
                    <a:gd name="connsiteX20" fmla="*/ 70887 w 162557"/>
                    <a:gd name="connsiteY20" fmla="*/ 155230 h 257899"/>
                    <a:gd name="connsiteX21" fmla="*/ 105114 w 162557"/>
                    <a:gd name="connsiteY21" fmla="*/ 191896 h 257899"/>
                    <a:gd name="connsiteX22" fmla="*/ 141780 w 162557"/>
                    <a:gd name="connsiteY22" fmla="*/ 152785 h 257899"/>
                    <a:gd name="connsiteX23" fmla="*/ 92890 w 162557"/>
                    <a:gd name="connsiteY23" fmla="*/ 15889 h 257899"/>
                    <a:gd name="connsiteX24" fmla="*/ 146670 w 162557"/>
                    <a:gd name="connsiteY24" fmla="*/ 15889 h 257899"/>
                    <a:gd name="connsiteX25" fmla="*/ 128337 w 162557"/>
                    <a:gd name="connsiteY25" fmla="*/ 34224 h 257899"/>
                    <a:gd name="connsiteX26" fmla="*/ 70887 w 162557"/>
                    <a:gd name="connsiteY26" fmla="*/ 34224 h 257899"/>
                    <a:gd name="connsiteX27" fmla="*/ 92890 w 162557"/>
                    <a:gd name="connsiteY27" fmla="*/ 15889 h 257899"/>
                    <a:gd name="connsiteX28" fmla="*/ 128337 w 162557"/>
                    <a:gd name="connsiteY28" fmla="*/ 141780 h 257899"/>
                    <a:gd name="connsiteX29" fmla="*/ 106333 w 162557"/>
                    <a:gd name="connsiteY29" fmla="*/ 165003 h 257899"/>
                    <a:gd name="connsiteX30" fmla="*/ 84336 w 162557"/>
                    <a:gd name="connsiteY30" fmla="*/ 141780 h 257899"/>
                    <a:gd name="connsiteX31" fmla="*/ 84336 w 162557"/>
                    <a:gd name="connsiteY31" fmla="*/ 125892 h 257899"/>
                    <a:gd name="connsiteX32" fmla="*/ 108778 w 162557"/>
                    <a:gd name="connsiteY32" fmla="*/ 132001 h 257899"/>
                    <a:gd name="connsiteX33" fmla="*/ 112449 w 162557"/>
                    <a:gd name="connsiteY33" fmla="*/ 132001 h 257899"/>
                    <a:gd name="connsiteX34" fmla="*/ 128337 w 162557"/>
                    <a:gd name="connsiteY34" fmla="*/ 128337 h 257899"/>
                    <a:gd name="connsiteX35" fmla="*/ 128337 w 162557"/>
                    <a:gd name="connsiteY35" fmla="*/ 141780 h 257899"/>
                    <a:gd name="connsiteX36" fmla="*/ 111223 w 162557"/>
                    <a:gd name="connsiteY36" fmla="*/ 116113 h 257899"/>
                    <a:gd name="connsiteX37" fmla="*/ 81892 w 162557"/>
                    <a:gd name="connsiteY37" fmla="*/ 106333 h 257899"/>
                    <a:gd name="connsiteX38" fmla="*/ 69668 w 162557"/>
                    <a:gd name="connsiteY38" fmla="*/ 79447 h 257899"/>
                    <a:gd name="connsiteX39" fmla="*/ 69668 w 162557"/>
                    <a:gd name="connsiteY39" fmla="*/ 50113 h 257899"/>
                    <a:gd name="connsiteX40" fmla="*/ 127111 w 162557"/>
                    <a:gd name="connsiteY40" fmla="*/ 50113 h 257899"/>
                    <a:gd name="connsiteX41" fmla="*/ 145444 w 162557"/>
                    <a:gd name="connsiteY41" fmla="*/ 45223 h 257899"/>
                    <a:gd name="connsiteX42" fmla="*/ 145444 w 162557"/>
                    <a:gd name="connsiteY42" fmla="*/ 78228 h 257899"/>
                    <a:gd name="connsiteX43" fmla="*/ 111223 w 162557"/>
                    <a:gd name="connsiteY43" fmla="*/ 116113 h 25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2557" h="257899">
                      <a:moveTo>
                        <a:pt x="141780" y="152785"/>
                      </a:moveTo>
                      <a:cubicBezTo>
                        <a:pt x="143005" y="151559"/>
                        <a:pt x="144225" y="150340"/>
                        <a:pt x="145444" y="149115"/>
                      </a:cubicBezTo>
                      <a:cubicBezTo>
                        <a:pt x="149114" y="144225"/>
                        <a:pt x="154004" y="140561"/>
                        <a:pt x="158894" y="136890"/>
                      </a:cubicBezTo>
                      <a:lnTo>
                        <a:pt x="144225" y="136890"/>
                      </a:lnTo>
                      <a:lnTo>
                        <a:pt x="144225" y="118558"/>
                      </a:lnTo>
                      <a:cubicBezTo>
                        <a:pt x="155223" y="108778"/>
                        <a:pt x="162558" y="94116"/>
                        <a:pt x="162558" y="78228"/>
                      </a:cubicBezTo>
                      <a:lnTo>
                        <a:pt x="162558" y="8556"/>
                      </a:lnTo>
                      <a:lnTo>
                        <a:pt x="162558" y="0"/>
                      </a:lnTo>
                      <a:lnTo>
                        <a:pt x="92890" y="0"/>
                      </a:lnTo>
                      <a:cubicBezTo>
                        <a:pt x="68442" y="0"/>
                        <a:pt x="54999" y="15889"/>
                        <a:pt x="54999" y="42779"/>
                      </a:cubicBezTo>
                      <a:lnTo>
                        <a:pt x="54999" y="51335"/>
                      </a:lnTo>
                      <a:lnTo>
                        <a:pt x="54999" y="80666"/>
                      </a:lnTo>
                      <a:cubicBezTo>
                        <a:pt x="54999" y="94116"/>
                        <a:pt x="59888" y="106333"/>
                        <a:pt x="69668" y="116113"/>
                      </a:cubicBezTo>
                      <a:lnTo>
                        <a:pt x="69668" y="138116"/>
                      </a:lnTo>
                      <a:lnTo>
                        <a:pt x="53779" y="138116"/>
                      </a:lnTo>
                      <a:cubicBezTo>
                        <a:pt x="24441" y="138116"/>
                        <a:pt x="0" y="162558"/>
                        <a:pt x="0" y="191896"/>
                      </a:cubicBezTo>
                      <a:lnTo>
                        <a:pt x="0" y="257899"/>
                      </a:lnTo>
                      <a:lnTo>
                        <a:pt x="15888" y="257899"/>
                      </a:lnTo>
                      <a:lnTo>
                        <a:pt x="15888" y="191896"/>
                      </a:lnTo>
                      <a:cubicBezTo>
                        <a:pt x="15888" y="171118"/>
                        <a:pt x="33001" y="155230"/>
                        <a:pt x="52554" y="155230"/>
                      </a:cubicBezTo>
                      <a:lnTo>
                        <a:pt x="70887" y="155230"/>
                      </a:lnTo>
                      <a:lnTo>
                        <a:pt x="105114" y="191896"/>
                      </a:lnTo>
                      <a:lnTo>
                        <a:pt x="141780" y="152785"/>
                      </a:lnTo>
                      <a:close/>
                      <a:moveTo>
                        <a:pt x="92890" y="15889"/>
                      </a:moveTo>
                      <a:lnTo>
                        <a:pt x="146670" y="15889"/>
                      </a:lnTo>
                      <a:cubicBezTo>
                        <a:pt x="144225" y="34224"/>
                        <a:pt x="132001" y="34224"/>
                        <a:pt x="128337" y="34224"/>
                      </a:cubicBezTo>
                      <a:lnTo>
                        <a:pt x="70887" y="34224"/>
                      </a:lnTo>
                      <a:cubicBezTo>
                        <a:pt x="73332" y="22001"/>
                        <a:pt x="80666" y="15889"/>
                        <a:pt x="92890" y="15889"/>
                      </a:cubicBezTo>
                      <a:close/>
                      <a:moveTo>
                        <a:pt x="128337" y="141780"/>
                      </a:moveTo>
                      <a:lnTo>
                        <a:pt x="106333" y="165003"/>
                      </a:lnTo>
                      <a:lnTo>
                        <a:pt x="84336" y="141780"/>
                      </a:lnTo>
                      <a:lnTo>
                        <a:pt x="84336" y="125892"/>
                      </a:lnTo>
                      <a:cubicBezTo>
                        <a:pt x="91671" y="129562"/>
                        <a:pt x="100224" y="132001"/>
                        <a:pt x="108778" y="132001"/>
                      </a:cubicBezTo>
                      <a:cubicBezTo>
                        <a:pt x="110004" y="132001"/>
                        <a:pt x="111223" y="132001"/>
                        <a:pt x="112449" y="132001"/>
                      </a:cubicBezTo>
                      <a:cubicBezTo>
                        <a:pt x="118557" y="132001"/>
                        <a:pt x="123447" y="130782"/>
                        <a:pt x="128337" y="128337"/>
                      </a:cubicBezTo>
                      <a:lnTo>
                        <a:pt x="128337" y="141780"/>
                      </a:lnTo>
                      <a:close/>
                      <a:moveTo>
                        <a:pt x="111223" y="116113"/>
                      </a:moveTo>
                      <a:cubicBezTo>
                        <a:pt x="100224" y="117338"/>
                        <a:pt x="90445" y="113668"/>
                        <a:pt x="81892" y="106333"/>
                      </a:cubicBezTo>
                      <a:cubicBezTo>
                        <a:pt x="74557" y="99005"/>
                        <a:pt x="69668" y="89226"/>
                        <a:pt x="69668" y="79447"/>
                      </a:cubicBezTo>
                      <a:lnTo>
                        <a:pt x="69668" y="50113"/>
                      </a:lnTo>
                      <a:lnTo>
                        <a:pt x="127111" y="50113"/>
                      </a:lnTo>
                      <a:cubicBezTo>
                        <a:pt x="134445" y="50113"/>
                        <a:pt x="140561" y="48891"/>
                        <a:pt x="145444" y="45223"/>
                      </a:cubicBezTo>
                      <a:lnTo>
                        <a:pt x="145444" y="78228"/>
                      </a:lnTo>
                      <a:cubicBezTo>
                        <a:pt x="146670" y="97780"/>
                        <a:pt x="130782" y="114894"/>
                        <a:pt x="111223" y="116113"/>
                      </a:cubicBezTo>
                      <a:close/>
                    </a:path>
                  </a:pathLst>
                </a:custGeom>
                <a:solidFill>
                  <a:srgbClr val="2D5967"/>
                </a:solidFill>
                <a:ln w="6417"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BE9CC687-EC20-4E3E-AEF6-EDB9988AEB97}"/>
                    </a:ext>
                  </a:extLst>
                </p:cNvPr>
                <p:cNvSpPr/>
                <p:nvPr/>
              </p:nvSpPr>
              <p:spPr>
                <a:xfrm>
                  <a:off x="6160623" y="2156020"/>
                  <a:ext cx="15894" cy="64784"/>
                </a:xfrm>
                <a:custGeom>
                  <a:avLst/>
                  <a:gdLst>
                    <a:gd name="connsiteX0" fmla="*/ 7334 w 15894"/>
                    <a:gd name="connsiteY0" fmla="*/ 0 h 64784"/>
                    <a:gd name="connsiteX1" fmla="*/ 0 w 15894"/>
                    <a:gd name="connsiteY1" fmla="*/ 0 h 64784"/>
                    <a:gd name="connsiteX2" fmla="*/ 0 w 15894"/>
                    <a:gd name="connsiteY2" fmla="*/ 64784 h 64784"/>
                    <a:gd name="connsiteX3" fmla="*/ 15894 w 15894"/>
                    <a:gd name="connsiteY3" fmla="*/ 64784 h 64784"/>
                    <a:gd name="connsiteX4" fmla="*/ 15894 w 15894"/>
                    <a:gd name="connsiteY4" fmla="*/ 17114 h 64784"/>
                    <a:gd name="connsiteX5" fmla="*/ 7334 w 15894"/>
                    <a:gd name="connsiteY5" fmla="*/ 0 h 6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94" h="64784">
                      <a:moveTo>
                        <a:pt x="7334" y="0"/>
                      </a:moveTo>
                      <a:lnTo>
                        <a:pt x="0" y="0"/>
                      </a:lnTo>
                      <a:lnTo>
                        <a:pt x="0" y="64784"/>
                      </a:lnTo>
                      <a:lnTo>
                        <a:pt x="15894" y="64784"/>
                      </a:lnTo>
                      <a:lnTo>
                        <a:pt x="15894" y="17114"/>
                      </a:lnTo>
                      <a:lnTo>
                        <a:pt x="7334" y="0"/>
                      </a:lnTo>
                      <a:close/>
                    </a:path>
                  </a:pathLst>
                </a:custGeom>
                <a:solidFill>
                  <a:srgbClr val="2D5967"/>
                </a:solidFill>
                <a:ln w="6417"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222F10D5-6CB1-4B3D-9F1A-D1F469C41A55}"/>
                    </a:ext>
                  </a:extLst>
                </p:cNvPr>
                <p:cNvSpPr/>
                <p:nvPr/>
              </p:nvSpPr>
              <p:spPr>
                <a:xfrm>
                  <a:off x="6258410" y="1967794"/>
                  <a:ext cx="206558" cy="253003"/>
                </a:xfrm>
                <a:custGeom>
                  <a:avLst/>
                  <a:gdLst>
                    <a:gd name="connsiteX0" fmla="*/ 158881 w 206558"/>
                    <a:gd name="connsiteY0" fmla="*/ 136891 h 253003"/>
                    <a:gd name="connsiteX1" fmla="*/ 169918 w 206558"/>
                    <a:gd name="connsiteY1" fmla="*/ 122229 h 253003"/>
                    <a:gd name="connsiteX2" fmla="*/ 171137 w 206558"/>
                    <a:gd name="connsiteY2" fmla="*/ 119784 h 253003"/>
                    <a:gd name="connsiteX3" fmla="*/ 147889 w 206558"/>
                    <a:gd name="connsiteY3" fmla="*/ 28112 h 253003"/>
                    <a:gd name="connsiteX4" fmla="*/ 111223 w 206558"/>
                    <a:gd name="connsiteY4" fmla="*/ 0 h 253003"/>
                    <a:gd name="connsiteX5" fmla="*/ 89220 w 206558"/>
                    <a:gd name="connsiteY5" fmla="*/ 0 h 253003"/>
                    <a:gd name="connsiteX6" fmla="*/ 52554 w 206558"/>
                    <a:gd name="connsiteY6" fmla="*/ 28112 h 253003"/>
                    <a:gd name="connsiteX7" fmla="*/ 51335 w 206558"/>
                    <a:gd name="connsiteY7" fmla="*/ 33001 h 253003"/>
                    <a:gd name="connsiteX8" fmla="*/ 29331 w 206558"/>
                    <a:gd name="connsiteY8" fmla="*/ 118558 h 253003"/>
                    <a:gd name="connsiteX9" fmla="*/ 30550 w 206558"/>
                    <a:gd name="connsiteY9" fmla="*/ 121003 h 253003"/>
                    <a:gd name="connsiteX10" fmla="*/ 42775 w 206558"/>
                    <a:gd name="connsiteY10" fmla="*/ 136891 h 253003"/>
                    <a:gd name="connsiteX11" fmla="*/ 0 w 206558"/>
                    <a:gd name="connsiteY11" fmla="*/ 189451 h 253003"/>
                    <a:gd name="connsiteX12" fmla="*/ 0 w 206558"/>
                    <a:gd name="connsiteY12" fmla="*/ 253004 h 253003"/>
                    <a:gd name="connsiteX13" fmla="*/ 14662 w 206558"/>
                    <a:gd name="connsiteY13" fmla="*/ 253004 h 253003"/>
                    <a:gd name="connsiteX14" fmla="*/ 17107 w 206558"/>
                    <a:gd name="connsiteY14" fmla="*/ 253004 h 253003"/>
                    <a:gd name="connsiteX15" fmla="*/ 17107 w 206558"/>
                    <a:gd name="connsiteY15" fmla="*/ 189451 h 253003"/>
                    <a:gd name="connsiteX16" fmla="*/ 53779 w 206558"/>
                    <a:gd name="connsiteY16" fmla="*/ 152779 h 253003"/>
                    <a:gd name="connsiteX17" fmla="*/ 73332 w 206558"/>
                    <a:gd name="connsiteY17" fmla="*/ 152779 h 253003"/>
                    <a:gd name="connsiteX18" fmla="*/ 102669 w 206558"/>
                    <a:gd name="connsiteY18" fmla="*/ 176002 h 253003"/>
                    <a:gd name="connsiteX19" fmla="*/ 132001 w 206558"/>
                    <a:gd name="connsiteY19" fmla="*/ 152779 h 253003"/>
                    <a:gd name="connsiteX20" fmla="*/ 152779 w 206558"/>
                    <a:gd name="connsiteY20" fmla="*/ 152779 h 253003"/>
                    <a:gd name="connsiteX21" fmla="*/ 189425 w 206558"/>
                    <a:gd name="connsiteY21" fmla="*/ 189451 h 253003"/>
                    <a:gd name="connsiteX22" fmla="*/ 189425 w 206558"/>
                    <a:gd name="connsiteY22" fmla="*/ 253004 h 253003"/>
                    <a:gd name="connsiteX23" fmla="*/ 191864 w 206558"/>
                    <a:gd name="connsiteY23" fmla="*/ 253004 h 253003"/>
                    <a:gd name="connsiteX24" fmla="*/ 206558 w 206558"/>
                    <a:gd name="connsiteY24" fmla="*/ 253004 h 253003"/>
                    <a:gd name="connsiteX25" fmla="*/ 206558 w 206558"/>
                    <a:gd name="connsiteY25" fmla="*/ 189451 h 253003"/>
                    <a:gd name="connsiteX26" fmla="*/ 158881 w 206558"/>
                    <a:gd name="connsiteY26" fmla="*/ 136891 h 253003"/>
                    <a:gd name="connsiteX27" fmla="*/ 67223 w 206558"/>
                    <a:gd name="connsiteY27" fmla="*/ 36668 h 253003"/>
                    <a:gd name="connsiteX28" fmla="*/ 68442 w 206558"/>
                    <a:gd name="connsiteY28" fmla="*/ 33001 h 253003"/>
                    <a:gd name="connsiteX29" fmla="*/ 90446 w 206558"/>
                    <a:gd name="connsiteY29" fmla="*/ 15889 h 253003"/>
                    <a:gd name="connsiteX30" fmla="*/ 112442 w 206558"/>
                    <a:gd name="connsiteY30" fmla="*/ 15889 h 253003"/>
                    <a:gd name="connsiteX31" fmla="*/ 135665 w 206558"/>
                    <a:gd name="connsiteY31" fmla="*/ 40334 h 253003"/>
                    <a:gd name="connsiteX32" fmla="*/ 106333 w 206558"/>
                    <a:gd name="connsiteY32" fmla="*/ 31779 h 253003"/>
                    <a:gd name="connsiteX33" fmla="*/ 101444 w 206558"/>
                    <a:gd name="connsiteY33" fmla="*/ 26890 h 253003"/>
                    <a:gd name="connsiteX34" fmla="*/ 96554 w 206558"/>
                    <a:gd name="connsiteY34" fmla="*/ 31779 h 253003"/>
                    <a:gd name="connsiteX35" fmla="*/ 67223 w 206558"/>
                    <a:gd name="connsiteY35" fmla="*/ 40334 h 253003"/>
                    <a:gd name="connsiteX36" fmla="*/ 67223 w 206558"/>
                    <a:gd name="connsiteY36" fmla="*/ 36668 h 253003"/>
                    <a:gd name="connsiteX37" fmla="*/ 72112 w 206558"/>
                    <a:gd name="connsiteY37" fmla="*/ 135672 h 253003"/>
                    <a:gd name="connsiteX38" fmla="*/ 46445 w 206558"/>
                    <a:gd name="connsiteY38" fmla="*/ 116113 h 253003"/>
                    <a:gd name="connsiteX39" fmla="*/ 53779 w 206558"/>
                    <a:gd name="connsiteY39" fmla="*/ 88001 h 253003"/>
                    <a:gd name="connsiteX40" fmla="*/ 72112 w 206558"/>
                    <a:gd name="connsiteY40" fmla="*/ 112449 h 253003"/>
                    <a:gd name="connsiteX41" fmla="*/ 72112 w 206558"/>
                    <a:gd name="connsiteY41" fmla="*/ 135672 h 253003"/>
                    <a:gd name="connsiteX42" fmla="*/ 117332 w 206558"/>
                    <a:gd name="connsiteY42" fmla="*/ 147896 h 253003"/>
                    <a:gd name="connsiteX43" fmla="*/ 102669 w 206558"/>
                    <a:gd name="connsiteY43" fmla="*/ 160114 h 253003"/>
                    <a:gd name="connsiteX44" fmla="*/ 89220 w 206558"/>
                    <a:gd name="connsiteY44" fmla="*/ 147896 h 253003"/>
                    <a:gd name="connsiteX45" fmla="*/ 89220 w 206558"/>
                    <a:gd name="connsiteY45" fmla="*/ 121003 h 253003"/>
                    <a:gd name="connsiteX46" fmla="*/ 101444 w 206558"/>
                    <a:gd name="connsiteY46" fmla="*/ 122229 h 253003"/>
                    <a:gd name="connsiteX47" fmla="*/ 117332 w 206558"/>
                    <a:gd name="connsiteY47" fmla="*/ 119784 h 253003"/>
                    <a:gd name="connsiteX48" fmla="*/ 117332 w 206558"/>
                    <a:gd name="connsiteY48" fmla="*/ 147896 h 253003"/>
                    <a:gd name="connsiteX49" fmla="*/ 101444 w 206558"/>
                    <a:gd name="connsiteY49" fmla="*/ 106334 h 253003"/>
                    <a:gd name="connsiteX50" fmla="*/ 67223 w 206558"/>
                    <a:gd name="connsiteY50" fmla="*/ 69668 h 253003"/>
                    <a:gd name="connsiteX51" fmla="*/ 67223 w 206558"/>
                    <a:gd name="connsiteY51" fmla="*/ 57446 h 253003"/>
                    <a:gd name="connsiteX52" fmla="*/ 101444 w 206558"/>
                    <a:gd name="connsiteY52" fmla="*/ 48890 h 253003"/>
                    <a:gd name="connsiteX53" fmla="*/ 129556 w 206558"/>
                    <a:gd name="connsiteY53" fmla="*/ 58668 h 253003"/>
                    <a:gd name="connsiteX54" fmla="*/ 135665 w 206558"/>
                    <a:gd name="connsiteY54" fmla="*/ 58668 h 253003"/>
                    <a:gd name="connsiteX55" fmla="*/ 135665 w 206558"/>
                    <a:gd name="connsiteY55" fmla="*/ 70891 h 253003"/>
                    <a:gd name="connsiteX56" fmla="*/ 101444 w 206558"/>
                    <a:gd name="connsiteY56" fmla="*/ 106334 h 253003"/>
                    <a:gd name="connsiteX57" fmla="*/ 133220 w 206558"/>
                    <a:gd name="connsiteY57" fmla="*/ 134446 h 253003"/>
                    <a:gd name="connsiteX58" fmla="*/ 133220 w 206558"/>
                    <a:gd name="connsiteY58" fmla="*/ 110005 h 253003"/>
                    <a:gd name="connsiteX59" fmla="*/ 147889 w 206558"/>
                    <a:gd name="connsiteY59" fmla="*/ 88001 h 253003"/>
                    <a:gd name="connsiteX60" fmla="*/ 155223 w 206558"/>
                    <a:gd name="connsiteY60" fmla="*/ 116113 h 253003"/>
                    <a:gd name="connsiteX61" fmla="*/ 133220 w 206558"/>
                    <a:gd name="connsiteY61" fmla="*/ 134446 h 25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06558" h="253003">
                      <a:moveTo>
                        <a:pt x="158881" y="136891"/>
                      </a:moveTo>
                      <a:cubicBezTo>
                        <a:pt x="163758" y="133227"/>
                        <a:pt x="167416" y="127112"/>
                        <a:pt x="169918" y="122229"/>
                      </a:cubicBezTo>
                      <a:lnTo>
                        <a:pt x="171137" y="119784"/>
                      </a:lnTo>
                      <a:lnTo>
                        <a:pt x="147889" y="28112"/>
                      </a:lnTo>
                      <a:cubicBezTo>
                        <a:pt x="142999" y="12223"/>
                        <a:pt x="128337" y="0"/>
                        <a:pt x="111223" y="0"/>
                      </a:cubicBezTo>
                      <a:lnTo>
                        <a:pt x="89220" y="0"/>
                      </a:lnTo>
                      <a:cubicBezTo>
                        <a:pt x="72112" y="0"/>
                        <a:pt x="57444" y="12223"/>
                        <a:pt x="52554" y="28112"/>
                      </a:cubicBezTo>
                      <a:cubicBezTo>
                        <a:pt x="52554" y="29334"/>
                        <a:pt x="51335" y="30556"/>
                        <a:pt x="51335" y="33001"/>
                      </a:cubicBezTo>
                      <a:lnTo>
                        <a:pt x="29331" y="118558"/>
                      </a:lnTo>
                      <a:lnTo>
                        <a:pt x="30550" y="121003"/>
                      </a:lnTo>
                      <a:cubicBezTo>
                        <a:pt x="34221" y="127112"/>
                        <a:pt x="37885" y="132002"/>
                        <a:pt x="42775" y="136891"/>
                      </a:cubicBezTo>
                      <a:cubicBezTo>
                        <a:pt x="18333" y="141781"/>
                        <a:pt x="0" y="163784"/>
                        <a:pt x="0" y="189451"/>
                      </a:cubicBezTo>
                      <a:lnTo>
                        <a:pt x="0" y="253004"/>
                      </a:lnTo>
                      <a:lnTo>
                        <a:pt x="14662" y="253004"/>
                      </a:lnTo>
                      <a:lnTo>
                        <a:pt x="17107" y="253004"/>
                      </a:lnTo>
                      <a:lnTo>
                        <a:pt x="17107" y="189451"/>
                      </a:lnTo>
                      <a:cubicBezTo>
                        <a:pt x="17107" y="168674"/>
                        <a:pt x="34221" y="152779"/>
                        <a:pt x="53779" y="152779"/>
                      </a:cubicBezTo>
                      <a:lnTo>
                        <a:pt x="73332" y="152779"/>
                      </a:lnTo>
                      <a:cubicBezTo>
                        <a:pt x="75777" y="166229"/>
                        <a:pt x="88001" y="176002"/>
                        <a:pt x="102669" y="176002"/>
                      </a:cubicBezTo>
                      <a:cubicBezTo>
                        <a:pt x="117332" y="176002"/>
                        <a:pt x="129556" y="165003"/>
                        <a:pt x="132001" y="152779"/>
                      </a:cubicBezTo>
                      <a:lnTo>
                        <a:pt x="152779" y="152779"/>
                      </a:lnTo>
                      <a:cubicBezTo>
                        <a:pt x="173576" y="152779"/>
                        <a:pt x="189425" y="169893"/>
                        <a:pt x="189425" y="189451"/>
                      </a:cubicBezTo>
                      <a:lnTo>
                        <a:pt x="189425" y="253004"/>
                      </a:lnTo>
                      <a:lnTo>
                        <a:pt x="191864" y="253004"/>
                      </a:lnTo>
                      <a:lnTo>
                        <a:pt x="206558" y="253004"/>
                      </a:lnTo>
                      <a:lnTo>
                        <a:pt x="206558" y="189451"/>
                      </a:lnTo>
                      <a:cubicBezTo>
                        <a:pt x="205339" y="162559"/>
                        <a:pt x="184548" y="140562"/>
                        <a:pt x="158881" y="136891"/>
                      </a:cubicBezTo>
                      <a:close/>
                      <a:moveTo>
                        <a:pt x="67223" y="36668"/>
                      </a:moveTo>
                      <a:lnTo>
                        <a:pt x="68442" y="33001"/>
                      </a:lnTo>
                      <a:cubicBezTo>
                        <a:pt x="72112" y="23223"/>
                        <a:pt x="80666" y="15889"/>
                        <a:pt x="90446" y="15889"/>
                      </a:cubicBezTo>
                      <a:lnTo>
                        <a:pt x="112442" y="15889"/>
                      </a:lnTo>
                      <a:cubicBezTo>
                        <a:pt x="124666" y="15889"/>
                        <a:pt x="135665" y="26890"/>
                        <a:pt x="135665" y="40334"/>
                      </a:cubicBezTo>
                      <a:cubicBezTo>
                        <a:pt x="129556" y="41557"/>
                        <a:pt x="118558" y="41557"/>
                        <a:pt x="106333" y="31779"/>
                      </a:cubicBezTo>
                      <a:lnTo>
                        <a:pt x="101444" y="26890"/>
                      </a:lnTo>
                      <a:lnTo>
                        <a:pt x="96554" y="31779"/>
                      </a:lnTo>
                      <a:cubicBezTo>
                        <a:pt x="85556" y="41557"/>
                        <a:pt x="74557" y="41557"/>
                        <a:pt x="67223" y="40334"/>
                      </a:cubicBezTo>
                      <a:cubicBezTo>
                        <a:pt x="67223" y="39112"/>
                        <a:pt x="67223" y="37890"/>
                        <a:pt x="67223" y="36668"/>
                      </a:cubicBezTo>
                      <a:close/>
                      <a:moveTo>
                        <a:pt x="72112" y="135672"/>
                      </a:moveTo>
                      <a:cubicBezTo>
                        <a:pt x="61108" y="132002"/>
                        <a:pt x="52554" y="127112"/>
                        <a:pt x="46445" y="116113"/>
                      </a:cubicBezTo>
                      <a:lnTo>
                        <a:pt x="53779" y="88001"/>
                      </a:lnTo>
                      <a:cubicBezTo>
                        <a:pt x="57444" y="97781"/>
                        <a:pt x="63552" y="106334"/>
                        <a:pt x="72112" y="112449"/>
                      </a:cubicBezTo>
                      <a:lnTo>
                        <a:pt x="72112" y="135672"/>
                      </a:lnTo>
                      <a:close/>
                      <a:moveTo>
                        <a:pt x="117332" y="147896"/>
                      </a:moveTo>
                      <a:cubicBezTo>
                        <a:pt x="117332" y="154005"/>
                        <a:pt x="109998" y="160114"/>
                        <a:pt x="102669" y="160114"/>
                      </a:cubicBezTo>
                      <a:cubicBezTo>
                        <a:pt x="95335" y="160114"/>
                        <a:pt x="89220" y="154005"/>
                        <a:pt x="89220" y="147896"/>
                      </a:cubicBezTo>
                      <a:lnTo>
                        <a:pt x="89220" y="121003"/>
                      </a:lnTo>
                      <a:cubicBezTo>
                        <a:pt x="92890" y="122229"/>
                        <a:pt x="96554" y="122229"/>
                        <a:pt x="101444" y="122229"/>
                      </a:cubicBezTo>
                      <a:cubicBezTo>
                        <a:pt x="107553" y="122229"/>
                        <a:pt x="112442" y="121003"/>
                        <a:pt x="117332" y="119784"/>
                      </a:cubicBezTo>
                      <a:lnTo>
                        <a:pt x="117332" y="147896"/>
                      </a:lnTo>
                      <a:close/>
                      <a:moveTo>
                        <a:pt x="101444" y="106334"/>
                      </a:moveTo>
                      <a:cubicBezTo>
                        <a:pt x="83111" y="106334"/>
                        <a:pt x="67223" y="89227"/>
                        <a:pt x="67223" y="69668"/>
                      </a:cubicBezTo>
                      <a:lnTo>
                        <a:pt x="67223" y="57446"/>
                      </a:lnTo>
                      <a:cubicBezTo>
                        <a:pt x="75777" y="58668"/>
                        <a:pt x="89220" y="57446"/>
                        <a:pt x="101444" y="48890"/>
                      </a:cubicBezTo>
                      <a:cubicBezTo>
                        <a:pt x="111223" y="56224"/>
                        <a:pt x="121002" y="58668"/>
                        <a:pt x="129556" y="58668"/>
                      </a:cubicBezTo>
                      <a:cubicBezTo>
                        <a:pt x="132001" y="58668"/>
                        <a:pt x="134446" y="58668"/>
                        <a:pt x="135665" y="58668"/>
                      </a:cubicBezTo>
                      <a:lnTo>
                        <a:pt x="135665" y="70891"/>
                      </a:lnTo>
                      <a:cubicBezTo>
                        <a:pt x="135665" y="89227"/>
                        <a:pt x="119777" y="106334"/>
                        <a:pt x="101444" y="106334"/>
                      </a:cubicBezTo>
                      <a:close/>
                      <a:moveTo>
                        <a:pt x="133220" y="134446"/>
                      </a:moveTo>
                      <a:lnTo>
                        <a:pt x="133220" y="110005"/>
                      </a:lnTo>
                      <a:cubicBezTo>
                        <a:pt x="139335" y="103889"/>
                        <a:pt x="145444" y="96561"/>
                        <a:pt x="147889" y="88001"/>
                      </a:cubicBezTo>
                      <a:lnTo>
                        <a:pt x="155223" y="116113"/>
                      </a:lnTo>
                      <a:cubicBezTo>
                        <a:pt x="149114" y="125893"/>
                        <a:pt x="142999" y="130782"/>
                        <a:pt x="133220" y="134446"/>
                      </a:cubicBezTo>
                      <a:close/>
                    </a:path>
                  </a:pathLst>
                </a:custGeom>
                <a:solidFill>
                  <a:srgbClr val="2D5967"/>
                </a:solidFill>
                <a:ln w="6417"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E8F29508-F513-4909-9993-CCC9CA2C09B5}"/>
                    </a:ext>
                  </a:extLst>
                </p:cNvPr>
                <p:cNvSpPr/>
                <p:nvPr/>
              </p:nvSpPr>
              <p:spPr>
                <a:xfrm>
                  <a:off x="6298739" y="2156020"/>
                  <a:ext cx="15888" cy="64784"/>
                </a:xfrm>
                <a:custGeom>
                  <a:avLst/>
                  <a:gdLst>
                    <a:gd name="connsiteX0" fmla="*/ 8560 w 15888"/>
                    <a:gd name="connsiteY0" fmla="*/ 0 h 64784"/>
                    <a:gd name="connsiteX1" fmla="*/ 0 w 15888"/>
                    <a:gd name="connsiteY1" fmla="*/ 0 h 64784"/>
                    <a:gd name="connsiteX2" fmla="*/ 0 w 15888"/>
                    <a:gd name="connsiteY2" fmla="*/ 64784 h 64784"/>
                    <a:gd name="connsiteX3" fmla="*/ 15888 w 15888"/>
                    <a:gd name="connsiteY3" fmla="*/ 64784 h 64784"/>
                    <a:gd name="connsiteX4" fmla="*/ 15888 w 15888"/>
                    <a:gd name="connsiteY4" fmla="*/ 17114 h 64784"/>
                    <a:gd name="connsiteX5" fmla="*/ 8560 w 15888"/>
                    <a:gd name="connsiteY5" fmla="*/ 0 h 6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88" h="64784">
                      <a:moveTo>
                        <a:pt x="8560" y="0"/>
                      </a:moveTo>
                      <a:lnTo>
                        <a:pt x="0" y="0"/>
                      </a:lnTo>
                      <a:lnTo>
                        <a:pt x="0" y="64784"/>
                      </a:lnTo>
                      <a:lnTo>
                        <a:pt x="15888" y="64784"/>
                      </a:lnTo>
                      <a:lnTo>
                        <a:pt x="15888" y="17114"/>
                      </a:lnTo>
                      <a:lnTo>
                        <a:pt x="8560" y="0"/>
                      </a:lnTo>
                      <a:close/>
                    </a:path>
                  </a:pathLst>
                </a:custGeom>
                <a:solidFill>
                  <a:srgbClr val="2D5967"/>
                </a:solidFill>
                <a:ln w="6417"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4572E2E6-8A99-49F0-ACA6-A9C6A7A84075}"/>
                    </a:ext>
                  </a:extLst>
                </p:cNvPr>
                <p:cNvSpPr/>
                <p:nvPr/>
              </p:nvSpPr>
              <p:spPr>
                <a:xfrm>
                  <a:off x="6407524" y="2156020"/>
                  <a:ext cx="15862" cy="64784"/>
                </a:xfrm>
                <a:custGeom>
                  <a:avLst/>
                  <a:gdLst>
                    <a:gd name="connsiteX0" fmla="*/ 0 w 15862"/>
                    <a:gd name="connsiteY0" fmla="*/ 17114 h 64784"/>
                    <a:gd name="connsiteX1" fmla="*/ 0 w 15862"/>
                    <a:gd name="connsiteY1" fmla="*/ 64784 h 64784"/>
                    <a:gd name="connsiteX2" fmla="*/ 15863 w 15862"/>
                    <a:gd name="connsiteY2" fmla="*/ 64784 h 64784"/>
                    <a:gd name="connsiteX3" fmla="*/ 15863 w 15862"/>
                    <a:gd name="connsiteY3" fmla="*/ 0 h 64784"/>
                    <a:gd name="connsiteX4" fmla="*/ 8554 w 15862"/>
                    <a:gd name="connsiteY4" fmla="*/ 0 h 64784"/>
                    <a:gd name="connsiteX5" fmla="*/ 0 w 15862"/>
                    <a:gd name="connsiteY5" fmla="*/ 17114 h 6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2" h="64784">
                      <a:moveTo>
                        <a:pt x="0" y="17114"/>
                      </a:moveTo>
                      <a:lnTo>
                        <a:pt x="0" y="64784"/>
                      </a:lnTo>
                      <a:lnTo>
                        <a:pt x="15863" y="64784"/>
                      </a:lnTo>
                      <a:lnTo>
                        <a:pt x="15863" y="0"/>
                      </a:lnTo>
                      <a:lnTo>
                        <a:pt x="8554" y="0"/>
                      </a:lnTo>
                      <a:lnTo>
                        <a:pt x="0" y="17114"/>
                      </a:lnTo>
                      <a:close/>
                    </a:path>
                  </a:pathLst>
                </a:custGeom>
                <a:solidFill>
                  <a:srgbClr val="2D5967"/>
                </a:solidFill>
                <a:ln w="6417" cap="flat">
                  <a:noFill/>
                  <a:prstDash val="solid"/>
                  <a:miter/>
                </a:ln>
              </p:spPr>
              <p:txBody>
                <a:bodyPr rtlCol="0" anchor="ctr"/>
                <a:lstStyle/>
                <a:p>
                  <a:endParaRPr lang="en-US"/>
                </a:p>
              </p:txBody>
            </p:sp>
          </p:grpSp>
        </p:grpSp>
        <p:sp>
          <p:nvSpPr>
            <p:cNvPr id="362" name="TextBox 361">
              <a:extLst>
                <a:ext uri="{FF2B5EF4-FFF2-40B4-BE49-F238E27FC236}">
                  <a16:creationId xmlns:a16="http://schemas.microsoft.com/office/drawing/2014/main" id="{133E939C-04C4-4249-BB63-4FFC3F1306A5}"/>
                </a:ext>
              </a:extLst>
            </p:cNvPr>
            <p:cNvSpPr txBox="1"/>
            <p:nvPr/>
          </p:nvSpPr>
          <p:spPr>
            <a:xfrm>
              <a:off x="6007819" y="2194983"/>
              <a:ext cx="70264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User Group</a:t>
              </a:r>
            </a:p>
          </p:txBody>
        </p:sp>
      </p:grpSp>
      <p:grpSp>
        <p:nvGrpSpPr>
          <p:cNvPr id="363" name="Graphic 3">
            <a:extLst>
              <a:ext uri="{FF2B5EF4-FFF2-40B4-BE49-F238E27FC236}">
                <a16:creationId xmlns:a16="http://schemas.microsoft.com/office/drawing/2014/main" id="{154920B9-D552-4B22-9831-760AE491FD2F}"/>
              </a:ext>
            </a:extLst>
          </p:cNvPr>
          <p:cNvGrpSpPr/>
          <p:nvPr/>
        </p:nvGrpSpPr>
        <p:grpSpPr>
          <a:xfrm>
            <a:off x="6946295" y="1512715"/>
            <a:ext cx="519764" cy="410799"/>
            <a:chOff x="6946295" y="1964658"/>
            <a:chExt cx="519764" cy="410799"/>
          </a:xfrm>
        </p:grpSpPr>
        <p:grpSp>
          <p:nvGrpSpPr>
            <p:cNvPr id="364" name="Graphic 3">
              <a:extLst>
                <a:ext uri="{FF2B5EF4-FFF2-40B4-BE49-F238E27FC236}">
                  <a16:creationId xmlns:a16="http://schemas.microsoft.com/office/drawing/2014/main" id="{9FBB348B-F8C1-4683-A2D7-F39153373EC1}"/>
                </a:ext>
              </a:extLst>
            </p:cNvPr>
            <p:cNvGrpSpPr/>
            <p:nvPr/>
          </p:nvGrpSpPr>
          <p:grpSpPr>
            <a:xfrm>
              <a:off x="6952648" y="1964658"/>
              <a:ext cx="513347" cy="270931"/>
              <a:chOff x="6952648" y="1964658"/>
              <a:chExt cx="513347" cy="270931"/>
            </a:xfrm>
          </p:grpSpPr>
          <p:grpSp>
            <p:nvGrpSpPr>
              <p:cNvPr id="365" name="Graphic 3">
                <a:extLst>
                  <a:ext uri="{FF2B5EF4-FFF2-40B4-BE49-F238E27FC236}">
                    <a16:creationId xmlns:a16="http://schemas.microsoft.com/office/drawing/2014/main" id="{C4A64529-E907-4C6E-B1C8-305335272322}"/>
                  </a:ext>
                </a:extLst>
              </p:cNvPr>
              <p:cNvGrpSpPr/>
              <p:nvPr/>
            </p:nvGrpSpPr>
            <p:grpSpPr>
              <a:xfrm>
                <a:off x="6952648" y="1964658"/>
                <a:ext cx="513347" cy="270931"/>
                <a:chOff x="6952648" y="1964658"/>
                <a:chExt cx="513347" cy="270931"/>
              </a:xfrm>
              <a:solidFill>
                <a:srgbClr val="FFFFFF"/>
              </a:solidFill>
            </p:grpSpPr>
            <p:sp>
              <p:nvSpPr>
                <p:cNvPr id="367" name="Freeform: Shape 366">
                  <a:extLst>
                    <a:ext uri="{FF2B5EF4-FFF2-40B4-BE49-F238E27FC236}">
                      <a16:creationId xmlns:a16="http://schemas.microsoft.com/office/drawing/2014/main" id="{65DF3F67-0127-489D-A7D3-88795615B1E2}"/>
                    </a:ext>
                  </a:extLst>
                </p:cNvPr>
                <p:cNvSpPr/>
                <p:nvPr/>
              </p:nvSpPr>
              <p:spPr>
                <a:xfrm>
                  <a:off x="6958744" y="1970757"/>
                  <a:ext cx="499936" cy="258729"/>
                </a:xfrm>
                <a:custGeom>
                  <a:avLst/>
                  <a:gdLst>
                    <a:gd name="connsiteX0" fmla="*/ 0 w 499936"/>
                    <a:gd name="connsiteY0" fmla="*/ 258730 h 258729"/>
                    <a:gd name="connsiteX1" fmla="*/ 0 w 499936"/>
                    <a:gd name="connsiteY1" fmla="*/ 191603 h 258729"/>
                    <a:gd name="connsiteX2" fmla="*/ 37924 w 499936"/>
                    <a:gd name="connsiteY2" fmla="*/ 137907 h 258729"/>
                    <a:gd name="connsiteX3" fmla="*/ 31764 w 499936"/>
                    <a:gd name="connsiteY3" fmla="*/ 129366 h 258729"/>
                    <a:gd name="connsiteX4" fmla="*/ 29325 w 499936"/>
                    <a:gd name="connsiteY4" fmla="*/ 124483 h 258729"/>
                    <a:gd name="connsiteX5" fmla="*/ 53773 w 499936"/>
                    <a:gd name="connsiteY5" fmla="*/ 28069 h 258729"/>
                    <a:gd name="connsiteX6" fmla="*/ 54993 w 499936"/>
                    <a:gd name="connsiteY6" fmla="*/ 28069 h 258729"/>
                    <a:gd name="connsiteX7" fmla="*/ 94135 w 499936"/>
                    <a:gd name="connsiteY7" fmla="*/ 2440 h 258729"/>
                    <a:gd name="connsiteX8" fmla="*/ 116145 w 499936"/>
                    <a:gd name="connsiteY8" fmla="*/ 2440 h 258729"/>
                    <a:gd name="connsiteX9" fmla="*/ 160101 w 499936"/>
                    <a:gd name="connsiteY9" fmla="*/ 43935 h 258729"/>
                    <a:gd name="connsiteX10" fmla="*/ 182110 w 499936"/>
                    <a:gd name="connsiteY10" fmla="*/ 135469 h 258729"/>
                    <a:gd name="connsiteX11" fmla="*/ 200462 w 499936"/>
                    <a:gd name="connsiteY11" fmla="*/ 133024 h 258729"/>
                    <a:gd name="connsiteX12" fmla="*/ 211435 w 499936"/>
                    <a:gd name="connsiteY12" fmla="*/ 133024 h 258729"/>
                    <a:gd name="connsiteX13" fmla="*/ 211435 w 499936"/>
                    <a:gd name="connsiteY13" fmla="*/ 123264 h 258729"/>
                    <a:gd name="connsiteX14" fmla="*/ 195586 w 499936"/>
                    <a:gd name="connsiteY14" fmla="*/ 84211 h 258729"/>
                    <a:gd name="connsiteX15" fmla="*/ 195586 w 499936"/>
                    <a:gd name="connsiteY15" fmla="*/ 46376 h 258729"/>
                    <a:gd name="connsiteX16" fmla="*/ 238386 w 499936"/>
                    <a:gd name="connsiteY16" fmla="*/ 0 h 258729"/>
                    <a:gd name="connsiteX17" fmla="*/ 312885 w 499936"/>
                    <a:gd name="connsiteY17" fmla="*/ 0 h 258729"/>
                    <a:gd name="connsiteX18" fmla="*/ 312885 w 499936"/>
                    <a:gd name="connsiteY18" fmla="*/ 80547 h 258729"/>
                    <a:gd name="connsiteX19" fmla="*/ 297036 w 499936"/>
                    <a:gd name="connsiteY19" fmla="*/ 119600 h 258729"/>
                    <a:gd name="connsiteX20" fmla="*/ 297036 w 499936"/>
                    <a:gd name="connsiteY20" fmla="*/ 130585 h 258729"/>
                    <a:gd name="connsiteX21" fmla="*/ 305570 w 499936"/>
                    <a:gd name="connsiteY21" fmla="*/ 130585 h 258729"/>
                    <a:gd name="connsiteX22" fmla="*/ 320265 w 499936"/>
                    <a:gd name="connsiteY22" fmla="*/ 133024 h 258729"/>
                    <a:gd name="connsiteX23" fmla="*/ 342275 w 499936"/>
                    <a:gd name="connsiteY23" fmla="*/ 42714 h 258729"/>
                    <a:gd name="connsiteX24" fmla="*/ 386230 w 499936"/>
                    <a:gd name="connsiteY24" fmla="*/ 2440 h 258729"/>
                    <a:gd name="connsiteX25" fmla="*/ 408239 w 499936"/>
                    <a:gd name="connsiteY25" fmla="*/ 2440 h 258729"/>
                    <a:gd name="connsiteX26" fmla="*/ 447383 w 499936"/>
                    <a:gd name="connsiteY26" fmla="*/ 28069 h 258729"/>
                    <a:gd name="connsiteX27" fmla="*/ 448602 w 499936"/>
                    <a:gd name="connsiteY27" fmla="*/ 28069 h 258729"/>
                    <a:gd name="connsiteX28" fmla="*/ 451040 w 499936"/>
                    <a:gd name="connsiteY28" fmla="*/ 34172 h 258729"/>
                    <a:gd name="connsiteX29" fmla="*/ 473050 w 499936"/>
                    <a:gd name="connsiteY29" fmla="*/ 124483 h 258729"/>
                    <a:gd name="connsiteX30" fmla="*/ 468109 w 499936"/>
                    <a:gd name="connsiteY30" fmla="*/ 128147 h 258729"/>
                    <a:gd name="connsiteX31" fmla="*/ 462013 w 499936"/>
                    <a:gd name="connsiteY31" fmla="*/ 136688 h 258729"/>
                    <a:gd name="connsiteX32" fmla="*/ 499936 w 499936"/>
                    <a:gd name="connsiteY32" fmla="*/ 190384 h 258729"/>
                    <a:gd name="connsiteX33" fmla="*/ 499936 w 499936"/>
                    <a:gd name="connsiteY33" fmla="*/ 257510 h 258729"/>
                    <a:gd name="connsiteX34" fmla="*/ 0 w 499936"/>
                    <a:gd name="connsiteY34" fmla="*/ 257510 h 258729"/>
                    <a:gd name="connsiteX35" fmla="*/ 0 w 499936"/>
                    <a:gd name="connsiteY35" fmla="*/ 258730 h 25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99936" h="258729">
                      <a:moveTo>
                        <a:pt x="0" y="258730"/>
                      </a:moveTo>
                      <a:lnTo>
                        <a:pt x="0" y="191603"/>
                      </a:lnTo>
                      <a:cubicBezTo>
                        <a:pt x="0" y="167200"/>
                        <a:pt x="15914" y="145229"/>
                        <a:pt x="37924" y="137907"/>
                      </a:cubicBezTo>
                      <a:cubicBezTo>
                        <a:pt x="35485" y="135469"/>
                        <a:pt x="34267" y="133024"/>
                        <a:pt x="31764" y="129366"/>
                      </a:cubicBezTo>
                      <a:lnTo>
                        <a:pt x="29325" y="124483"/>
                      </a:lnTo>
                      <a:lnTo>
                        <a:pt x="53773" y="28069"/>
                      </a:lnTo>
                      <a:lnTo>
                        <a:pt x="54993" y="28069"/>
                      </a:lnTo>
                      <a:cubicBezTo>
                        <a:pt x="62372" y="12204"/>
                        <a:pt x="77002" y="2440"/>
                        <a:pt x="94135" y="2440"/>
                      </a:cubicBezTo>
                      <a:lnTo>
                        <a:pt x="116145" y="2440"/>
                      </a:lnTo>
                      <a:cubicBezTo>
                        <a:pt x="138155" y="2440"/>
                        <a:pt x="157662" y="19526"/>
                        <a:pt x="160101" y="43935"/>
                      </a:cubicBezTo>
                      <a:lnTo>
                        <a:pt x="182110" y="135469"/>
                      </a:lnTo>
                      <a:cubicBezTo>
                        <a:pt x="188271" y="133024"/>
                        <a:pt x="194366" y="133024"/>
                        <a:pt x="200462" y="133024"/>
                      </a:cubicBezTo>
                      <a:lnTo>
                        <a:pt x="211435" y="133024"/>
                      </a:lnTo>
                      <a:lnTo>
                        <a:pt x="211435" y="123264"/>
                      </a:lnTo>
                      <a:cubicBezTo>
                        <a:pt x="201682" y="112278"/>
                        <a:pt x="195586" y="98854"/>
                        <a:pt x="195586" y="84211"/>
                      </a:cubicBezTo>
                      <a:lnTo>
                        <a:pt x="195586" y="46376"/>
                      </a:lnTo>
                      <a:cubicBezTo>
                        <a:pt x="195586" y="17086"/>
                        <a:pt x="211435" y="0"/>
                        <a:pt x="238386" y="0"/>
                      </a:cubicBezTo>
                      <a:lnTo>
                        <a:pt x="312885" y="0"/>
                      </a:lnTo>
                      <a:lnTo>
                        <a:pt x="312885" y="80547"/>
                      </a:lnTo>
                      <a:cubicBezTo>
                        <a:pt x="312885" y="95190"/>
                        <a:pt x="306790" y="108614"/>
                        <a:pt x="297036" y="119600"/>
                      </a:cubicBezTo>
                      <a:lnTo>
                        <a:pt x="297036" y="130585"/>
                      </a:lnTo>
                      <a:lnTo>
                        <a:pt x="305570" y="130585"/>
                      </a:lnTo>
                      <a:cubicBezTo>
                        <a:pt x="310447" y="130585"/>
                        <a:pt x="315388" y="131805"/>
                        <a:pt x="320265" y="133024"/>
                      </a:cubicBezTo>
                      <a:lnTo>
                        <a:pt x="342275" y="42714"/>
                      </a:lnTo>
                      <a:cubicBezTo>
                        <a:pt x="344713" y="20747"/>
                        <a:pt x="363001" y="2440"/>
                        <a:pt x="386230" y="2440"/>
                      </a:cubicBezTo>
                      <a:lnTo>
                        <a:pt x="408239" y="2440"/>
                      </a:lnTo>
                      <a:cubicBezTo>
                        <a:pt x="425373" y="2440"/>
                        <a:pt x="440003" y="12204"/>
                        <a:pt x="447383" y="28069"/>
                      </a:cubicBezTo>
                      <a:lnTo>
                        <a:pt x="448602" y="28069"/>
                      </a:lnTo>
                      <a:lnTo>
                        <a:pt x="451040" y="34172"/>
                      </a:lnTo>
                      <a:lnTo>
                        <a:pt x="473050" y="124483"/>
                      </a:lnTo>
                      <a:lnTo>
                        <a:pt x="468109" y="128147"/>
                      </a:lnTo>
                      <a:cubicBezTo>
                        <a:pt x="466890" y="131805"/>
                        <a:pt x="464451" y="134243"/>
                        <a:pt x="462013" y="136688"/>
                      </a:cubicBezTo>
                      <a:cubicBezTo>
                        <a:pt x="484023" y="145229"/>
                        <a:pt x="499936" y="165974"/>
                        <a:pt x="499936" y="190384"/>
                      </a:cubicBezTo>
                      <a:lnTo>
                        <a:pt x="499936" y="257510"/>
                      </a:lnTo>
                      <a:lnTo>
                        <a:pt x="0" y="257510"/>
                      </a:lnTo>
                      <a:lnTo>
                        <a:pt x="0" y="258730"/>
                      </a:lnTo>
                      <a:close/>
                    </a:path>
                  </a:pathLst>
                </a:custGeom>
                <a:solidFill>
                  <a:srgbClr val="FFFFFF"/>
                </a:solidFill>
                <a:ln w="6417"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1045821E-FFB9-4038-B483-D5B2080C291C}"/>
                    </a:ext>
                  </a:extLst>
                </p:cNvPr>
                <p:cNvSpPr/>
                <p:nvPr/>
              </p:nvSpPr>
              <p:spPr>
                <a:xfrm>
                  <a:off x="6952648" y="1964658"/>
                  <a:ext cx="513347" cy="270931"/>
                </a:xfrm>
                <a:custGeom>
                  <a:avLst/>
                  <a:gdLst>
                    <a:gd name="connsiteX0" fmla="*/ 310447 w 513347"/>
                    <a:gd name="connsiteY0" fmla="*/ 12204 h 270931"/>
                    <a:gd name="connsiteX1" fmla="*/ 310447 w 513347"/>
                    <a:gd name="connsiteY1" fmla="*/ 19527 h 270931"/>
                    <a:gd name="connsiteX2" fmla="*/ 310447 w 513347"/>
                    <a:gd name="connsiteY2" fmla="*/ 86652 h 270931"/>
                    <a:gd name="connsiteX3" fmla="*/ 294533 w 513347"/>
                    <a:gd name="connsiteY3" fmla="*/ 123260 h 270931"/>
                    <a:gd name="connsiteX4" fmla="*/ 294533 w 513347"/>
                    <a:gd name="connsiteY4" fmla="*/ 142787 h 270931"/>
                    <a:gd name="connsiteX5" fmla="*/ 309227 w 513347"/>
                    <a:gd name="connsiteY5" fmla="*/ 142787 h 270931"/>
                    <a:gd name="connsiteX6" fmla="*/ 328799 w 513347"/>
                    <a:gd name="connsiteY6" fmla="*/ 146451 h 270931"/>
                    <a:gd name="connsiteX7" fmla="*/ 353247 w 513347"/>
                    <a:gd name="connsiteY7" fmla="*/ 48817 h 270931"/>
                    <a:gd name="connsiteX8" fmla="*/ 391106 w 513347"/>
                    <a:gd name="connsiteY8" fmla="*/ 13425 h 270931"/>
                    <a:gd name="connsiteX9" fmla="*/ 413116 w 513347"/>
                    <a:gd name="connsiteY9" fmla="*/ 13425 h 270931"/>
                    <a:gd name="connsiteX10" fmla="*/ 448537 w 513347"/>
                    <a:gd name="connsiteY10" fmla="*/ 40274 h 270931"/>
                    <a:gd name="connsiteX11" fmla="*/ 470547 w 513347"/>
                    <a:gd name="connsiteY11" fmla="*/ 128144 h 270931"/>
                    <a:gd name="connsiteX12" fmla="*/ 469328 w 513347"/>
                    <a:gd name="connsiteY12" fmla="*/ 130582 h 270931"/>
                    <a:gd name="connsiteX13" fmla="*/ 458355 w 513347"/>
                    <a:gd name="connsiteY13" fmla="*/ 145232 h 270931"/>
                    <a:gd name="connsiteX14" fmla="*/ 501155 w 513347"/>
                    <a:gd name="connsiteY14" fmla="*/ 195270 h 270931"/>
                    <a:gd name="connsiteX15" fmla="*/ 501155 w 513347"/>
                    <a:gd name="connsiteY15" fmla="*/ 256288 h 270931"/>
                    <a:gd name="connsiteX16" fmla="*/ 493776 w 513347"/>
                    <a:gd name="connsiteY16" fmla="*/ 256288 h 270931"/>
                    <a:gd name="connsiteX17" fmla="*/ 485242 w 513347"/>
                    <a:gd name="connsiteY17" fmla="*/ 256288 h 270931"/>
                    <a:gd name="connsiteX18" fmla="*/ 462013 w 513347"/>
                    <a:gd name="connsiteY18" fmla="*/ 256288 h 270931"/>
                    <a:gd name="connsiteX19" fmla="*/ 446099 w 513347"/>
                    <a:gd name="connsiteY19" fmla="*/ 256288 h 270931"/>
                    <a:gd name="connsiteX20" fmla="*/ 360562 w 513347"/>
                    <a:gd name="connsiteY20" fmla="*/ 256288 h 270931"/>
                    <a:gd name="connsiteX21" fmla="*/ 356905 w 513347"/>
                    <a:gd name="connsiteY21" fmla="*/ 256288 h 270931"/>
                    <a:gd name="connsiteX22" fmla="*/ 344648 w 513347"/>
                    <a:gd name="connsiteY22" fmla="*/ 256288 h 270931"/>
                    <a:gd name="connsiteX23" fmla="*/ 317762 w 513347"/>
                    <a:gd name="connsiteY23" fmla="*/ 256288 h 270931"/>
                    <a:gd name="connsiteX24" fmla="*/ 301913 w 513347"/>
                    <a:gd name="connsiteY24" fmla="*/ 256288 h 270931"/>
                    <a:gd name="connsiteX25" fmla="*/ 208996 w 513347"/>
                    <a:gd name="connsiteY25" fmla="*/ 256288 h 270931"/>
                    <a:gd name="connsiteX26" fmla="*/ 193147 w 513347"/>
                    <a:gd name="connsiteY26" fmla="*/ 256288 h 270931"/>
                    <a:gd name="connsiteX27" fmla="*/ 167479 w 513347"/>
                    <a:gd name="connsiteY27" fmla="*/ 256288 h 270931"/>
                    <a:gd name="connsiteX28" fmla="*/ 154004 w 513347"/>
                    <a:gd name="connsiteY28" fmla="*/ 256288 h 270931"/>
                    <a:gd name="connsiteX29" fmla="*/ 151566 w 513347"/>
                    <a:gd name="connsiteY29" fmla="*/ 256288 h 270931"/>
                    <a:gd name="connsiteX30" fmla="*/ 66030 w 513347"/>
                    <a:gd name="connsiteY30" fmla="*/ 256288 h 270931"/>
                    <a:gd name="connsiteX31" fmla="*/ 51335 w 513347"/>
                    <a:gd name="connsiteY31" fmla="*/ 256288 h 270931"/>
                    <a:gd name="connsiteX32" fmla="*/ 12192 w 513347"/>
                    <a:gd name="connsiteY32" fmla="*/ 256288 h 270931"/>
                    <a:gd name="connsiteX33" fmla="*/ 12192 w 513347"/>
                    <a:gd name="connsiteY33" fmla="*/ 195270 h 270931"/>
                    <a:gd name="connsiteX34" fmla="*/ 54992 w 513347"/>
                    <a:gd name="connsiteY34" fmla="*/ 145232 h 270931"/>
                    <a:gd name="connsiteX35" fmla="*/ 44019 w 513347"/>
                    <a:gd name="connsiteY35" fmla="*/ 130582 h 270931"/>
                    <a:gd name="connsiteX36" fmla="*/ 42801 w 513347"/>
                    <a:gd name="connsiteY36" fmla="*/ 128144 h 270931"/>
                    <a:gd name="connsiteX37" fmla="*/ 64810 w 513347"/>
                    <a:gd name="connsiteY37" fmla="*/ 40274 h 270931"/>
                    <a:gd name="connsiteX38" fmla="*/ 100231 w 513347"/>
                    <a:gd name="connsiteY38" fmla="*/ 13425 h 270931"/>
                    <a:gd name="connsiteX39" fmla="*/ 122241 w 513347"/>
                    <a:gd name="connsiteY39" fmla="*/ 13425 h 270931"/>
                    <a:gd name="connsiteX40" fmla="*/ 160100 w 513347"/>
                    <a:gd name="connsiteY40" fmla="*/ 48817 h 270931"/>
                    <a:gd name="connsiteX41" fmla="*/ 183329 w 513347"/>
                    <a:gd name="connsiteY41" fmla="*/ 147670 h 270931"/>
                    <a:gd name="connsiteX42" fmla="*/ 205339 w 513347"/>
                    <a:gd name="connsiteY42" fmla="*/ 142787 h 270931"/>
                    <a:gd name="connsiteX43" fmla="*/ 222472 w 513347"/>
                    <a:gd name="connsiteY43" fmla="*/ 142787 h 270931"/>
                    <a:gd name="connsiteX44" fmla="*/ 222472 w 513347"/>
                    <a:gd name="connsiteY44" fmla="*/ 124486 h 270931"/>
                    <a:gd name="connsiteX45" fmla="*/ 206558 w 513347"/>
                    <a:gd name="connsiteY45" fmla="*/ 87872 h 270931"/>
                    <a:gd name="connsiteX46" fmla="*/ 206558 w 513347"/>
                    <a:gd name="connsiteY46" fmla="*/ 61021 h 270931"/>
                    <a:gd name="connsiteX47" fmla="*/ 206558 w 513347"/>
                    <a:gd name="connsiteY47" fmla="*/ 52478 h 270931"/>
                    <a:gd name="connsiteX48" fmla="*/ 243198 w 513347"/>
                    <a:gd name="connsiteY48" fmla="*/ 12204 h 270931"/>
                    <a:gd name="connsiteX49" fmla="*/ 310447 w 513347"/>
                    <a:gd name="connsiteY49" fmla="*/ 12204 h 270931"/>
                    <a:gd name="connsiteX50" fmla="*/ 322703 w 513347"/>
                    <a:gd name="connsiteY50" fmla="*/ 0 h 270931"/>
                    <a:gd name="connsiteX51" fmla="*/ 310447 w 513347"/>
                    <a:gd name="connsiteY51" fmla="*/ 0 h 270931"/>
                    <a:gd name="connsiteX52" fmla="*/ 243198 w 513347"/>
                    <a:gd name="connsiteY52" fmla="*/ 0 h 270931"/>
                    <a:gd name="connsiteX53" fmla="*/ 194366 w 513347"/>
                    <a:gd name="connsiteY53" fmla="*/ 52478 h 270931"/>
                    <a:gd name="connsiteX54" fmla="*/ 194366 w 513347"/>
                    <a:gd name="connsiteY54" fmla="*/ 61021 h 270931"/>
                    <a:gd name="connsiteX55" fmla="*/ 194366 w 513347"/>
                    <a:gd name="connsiteY55" fmla="*/ 89091 h 270931"/>
                    <a:gd name="connsiteX56" fmla="*/ 210216 w 513347"/>
                    <a:gd name="connsiteY56" fmla="*/ 130582 h 270931"/>
                    <a:gd name="connsiteX57" fmla="*/ 210216 w 513347"/>
                    <a:gd name="connsiteY57" fmla="*/ 131808 h 270931"/>
                    <a:gd name="connsiteX58" fmla="*/ 205339 w 513347"/>
                    <a:gd name="connsiteY58" fmla="*/ 131808 h 270931"/>
                    <a:gd name="connsiteX59" fmla="*/ 191864 w 513347"/>
                    <a:gd name="connsiteY59" fmla="*/ 133027 h 270931"/>
                    <a:gd name="connsiteX60" fmla="*/ 171137 w 513347"/>
                    <a:gd name="connsiteY60" fmla="*/ 47596 h 270931"/>
                    <a:gd name="connsiteX61" fmla="*/ 121022 w 513347"/>
                    <a:gd name="connsiteY61" fmla="*/ 2441 h 270931"/>
                    <a:gd name="connsiteX62" fmla="*/ 100231 w 513347"/>
                    <a:gd name="connsiteY62" fmla="*/ 2441 h 270931"/>
                    <a:gd name="connsiteX63" fmla="*/ 57430 w 513347"/>
                    <a:gd name="connsiteY63" fmla="*/ 26849 h 270931"/>
                    <a:gd name="connsiteX64" fmla="*/ 54992 w 513347"/>
                    <a:gd name="connsiteY64" fmla="*/ 26849 h 270931"/>
                    <a:gd name="connsiteX65" fmla="*/ 51335 w 513347"/>
                    <a:gd name="connsiteY65" fmla="*/ 39054 h 270931"/>
                    <a:gd name="connsiteX66" fmla="*/ 29325 w 513347"/>
                    <a:gd name="connsiteY66" fmla="*/ 126925 h 270931"/>
                    <a:gd name="connsiteX67" fmla="*/ 28106 w 513347"/>
                    <a:gd name="connsiteY67" fmla="*/ 131808 h 270931"/>
                    <a:gd name="connsiteX68" fmla="*/ 30544 w 513347"/>
                    <a:gd name="connsiteY68" fmla="*/ 135465 h 270931"/>
                    <a:gd name="connsiteX69" fmla="*/ 31763 w 513347"/>
                    <a:gd name="connsiteY69" fmla="*/ 137910 h 270931"/>
                    <a:gd name="connsiteX70" fmla="*/ 32983 w 513347"/>
                    <a:gd name="connsiteY70" fmla="*/ 140349 h 270931"/>
                    <a:gd name="connsiteX71" fmla="*/ 0 w 513347"/>
                    <a:gd name="connsiteY71" fmla="*/ 197709 h 270931"/>
                    <a:gd name="connsiteX72" fmla="*/ 0 w 513347"/>
                    <a:gd name="connsiteY72" fmla="*/ 258726 h 270931"/>
                    <a:gd name="connsiteX73" fmla="*/ 0 w 513347"/>
                    <a:gd name="connsiteY73" fmla="*/ 270931 h 270931"/>
                    <a:gd name="connsiteX74" fmla="*/ 12192 w 513347"/>
                    <a:gd name="connsiteY74" fmla="*/ 270931 h 270931"/>
                    <a:gd name="connsiteX75" fmla="*/ 51335 w 513347"/>
                    <a:gd name="connsiteY75" fmla="*/ 270931 h 270931"/>
                    <a:gd name="connsiteX76" fmla="*/ 67248 w 513347"/>
                    <a:gd name="connsiteY76" fmla="*/ 270931 h 270931"/>
                    <a:gd name="connsiteX77" fmla="*/ 154004 w 513347"/>
                    <a:gd name="connsiteY77" fmla="*/ 270931 h 270931"/>
                    <a:gd name="connsiteX78" fmla="*/ 156443 w 513347"/>
                    <a:gd name="connsiteY78" fmla="*/ 270931 h 270931"/>
                    <a:gd name="connsiteX79" fmla="*/ 169918 w 513347"/>
                    <a:gd name="connsiteY79" fmla="*/ 270931 h 270931"/>
                    <a:gd name="connsiteX80" fmla="*/ 195585 w 513347"/>
                    <a:gd name="connsiteY80" fmla="*/ 270931 h 270931"/>
                    <a:gd name="connsiteX81" fmla="*/ 211435 w 513347"/>
                    <a:gd name="connsiteY81" fmla="*/ 270931 h 270931"/>
                    <a:gd name="connsiteX82" fmla="*/ 304351 w 513347"/>
                    <a:gd name="connsiteY82" fmla="*/ 270931 h 270931"/>
                    <a:gd name="connsiteX83" fmla="*/ 320201 w 513347"/>
                    <a:gd name="connsiteY83" fmla="*/ 270931 h 270931"/>
                    <a:gd name="connsiteX84" fmla="*/ 347151 w 513347"/>
                    <a:gd name="connsiteY84" fmla="*/ 270931 h 270931"/>
                    <a:gd name="connsiteX85" fmla="*/ 359343 w 513347"/>
                    <a:gd name="connsiteY85" fmla="*/ 270931 h 270931"/>
                    <a:gd name="connsiteX86" fmla="*/ 363000 w 513347"/>
                    <a:gd name="connsiteY86" fmla="*/ 270931 h 270931"/>
                    <a:gd name="connsiteX87" fmla="*/ 448537 w 513347"/>
                    <a:gd name="connsiteY87" fmla="*/ 270931 h 270931"/>
                    <a:gd name="connsiteX88" fmla="*/ 464451 w 513347"/>
                    <a:gd name="connsiteY88" fmla="*/ 270931 h 270931"/>
                    <a:gd name="connsiteX89" fmla="*/ 487680 w 513347"/>
                    <a:gd name="connsiteY89" fmla="*/ 270931 h 270931"/>
                    <a:gd name="connsiteX90" fmla="*/ 496214 w 513347"/>
                    <a:gd name="connsiteY90" fmla="*/ 270931 h 270931"/>
                    <a:gd name="connsiteX91" fmla="*/ 501155 w 513347"/>
                    <a:gd name="connsiteY91" fmla="*/ 270931 h 270931"/>
                    <a:gd name="connsiteX92" fmla="*/ 513347 w 513347"/>
                    <a:gd name="connsiteY92" fmla="*/ 270931 h 270931"/>
                    <a:gd name="connsiteX93" fmla="*/ 513347 w 513347"/>
                    <a:gd name="connsiteY93" fmla="*/ 258726 h 270931"/>
                    <a:gd name="connsiteX94" fmla="*/ 513347 w 513347"/>
                    <a:gd name="connsiteY94" fmla="*/ 197709 h 270931"/>
                    <a:gd name="connsiteX95" fmla="*/ 479146 w 513347"/>
                    <a:gd name="connsiteY95" fmla="*/ 141568 h 270931"/>
                    <a:gd name="connsiteX96" fmla="*/ 480365 w 513347"/>
                    <a:gd name="connsiteY96" fmla="*/ 139129 h 270931"/>
                    <a:gd name="connsiteX97" fmla="*/ 481584 w 513347"/>
                    <a:gd name="connsiteY97" fmla="*/ 136685 h 270931"/>
                    <a:gd name="connsiteX98" fmla="*/ 484023 w 513347"/>
                    <a:gd name="connsiteY98" fmla="*/ 133027 h 270931"/>
                    <a:gd name="connsiteX99" fmla="*/ 482803 w 513347"/>
                    <a:gd name="connsiteY99" fmla="*/ 128144 h 270931"/>
                    <a:gd name="connsiteX100" fmla="*/ 460794 w 513347"/>
                    <a:gd name="connsiteY100" fmla="*/ 40274 h 270931"/>
                    <a:gd name="connsiteX101" fmla="*/ 458355 w 513347"/>
                    <a:gd name="connsiteY101" fmla="*/ 28070 h 270931"/>
                    <a:gd name="connsiteX102" fmla="*/ 455917 w 513347"/>
                    <a:gd name="connsiteY102" fmla="*/ 29290 h 270931"/>
                    <a:gd name="connsiteX103" fmla="*/ 413116 w 513347"/>
                    <a:gd name="connsiteY103" fmla="*/ 4882 h 270931"/>
                    <a:gd name="connsiteX104" fmla="*/ 391106 w 513347"/>
                    <a:gd name="connsiteY104" fmla="*/ 4882 h 270931"/>
                    <a:gd name="connsiteX105" fmla="*/ 340991 w 513347"/>
                    <a:gd name="connsiteY105" fmla="*/ 50037 h 270931"/>
                    <a:gd name="connsiteX106" fmla="*/ 320201 w 513347"/>
                    <a:gd name="connsiteY106" fmla="*/ 135465 h 270931"/>
                    <a:gd name="connsiteX107" fmla="*/ 309227 w 513347"/>
                    <a:gd name="connsiteY107" fmla="*/ 134246 h 270931"/>
                    <a:gd name="connsiteX108" fmla="*/ 306790 w 513347"/>
                    <a:gd name="connsiteY108" fmla="*/ 134246 h 270931"/>
                    <a:gd name="connsiteX109" fmla="*/ 306790 w 513347"/>
                    <a:gd name="connsiteY109" fmla="*/ 131808 h 270931"/>
                    <a:gd name="connsiteX110" fmla="*/ 322703 w 513347"/>
                    <a:gd name="connsiteY110" fmla="*/ 90310 h 270931"/>
                    <a:gd name="connsiteX111" fmla="*/ 322703 w 513347"/>
                    <a:gd name="connsiteY111" fmla="*/ 19527 h 270931"/>
                    <a:gd name="connsiteX112" fmla="*/ 322703 w 513347"/>
                    <a:gd name="connsiteY112" fmla="*/ 12204 h 270931"/>
                    <a:gd name="connsiteX113" fmla="*/ 322703 w 513347"/>
                    <a:gd name="connsiteY113" fmla="*/ 0 h 27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513347" h="270931">
                      <a:moveTo>
                        <a:pt x="310447" y="12204"/>
                      </a:moveTo>
                      <a:lnTo>
                        <a:pt x="310447" y="19527"/>
                      </a:lnTo>
                      <a:lnTo>
                        <a:pt x="310447" y="86652"/>
                      </a:lnTo>
                      <a:cubicBezTo>
                        <a:pt x="310447" y="100076"/>
                        <a:pt x="304351" y="113500"/>
                        <a:pt x="294533" y="123260"/>
                      </a:cubicBezTo>
                      <a:lnTo>
                        <a:pt x="294533" y="142787"/>
                      </a:lnTo>
                      <a:lnTo>
                        <a:pt x="309227" y="142787"/>
                      </a:lnTo>
                      <a:cubicBezTo>
                        <a:pt x="316543" y="142787"/>
                        <a:pt x="322703" y="144013"/>
                        <a:pt x="328799" y="146451"/>
                      </a:cubicBezTo>
                      <a:lnTo>
                        <a:pt x="353247" y="48817"/>
                      </a:lnTo>
                      <a:cubicBezTo>
                        <a:pt x="355686" y="29290"/>
                        <a:pt x="371535" y="13425"/>
                        <a:pt x="391106" y="13425"/>
                      </a:cubicBezTo>
                      <a:lnTo>
                        <a:pt x="413116" y="13425"/>
                      </a:lnTo>
                      <a:cubicBezTo>
                        <a:pt x="430250" y="13425"/>
                        <a:pt x="443661" y="24408"/>
                        <a:pt x="448537" y="40274"/>
                      </a:cubicBezTo>
                      <a:lnTo>
                        <a:pt x="470547" y="128144"/>
                      </a:lnTo>
                      <a:lnTo>
                        <a:pt x="469328" y="130582"/>
                      </a:lnTo>
                      <a:cubicBezTo>
                        <a:pt x="465670" y="136685"/>
                        <a:pt x="462013" y="141568"/>
                        <a:pt x="458355" y="145232"/>
                      </a:cubicBezTo>
                      <a:cubicBezTo>
                        <a:pt x="482803" y="148889"/>
                        <a:pt x="501155" y="170861"/>
                        <a:pt x="501155" y="195270"/>
                      </a:cubicBezTo>
                      <a:lnTo>
                        <a:pt x="501155" y="256288"/>
                      </a:lnTo>
                      <a:lnTo>
                        <a:pt x="493776" y="256288"/>
                      </a:lnTo>
                      <a:lnTo>
                        <a:pt x="485242" y="256288"/>
                      </a:lnTo>
                      <a:lnTo>
                        <a:pt x="462013" y="256288"/>
                      </a:lnTo>
                      <a:lnTo>
                        <a:pt x="446099" y="256288"/>
                      </a:lnTo>
                      <a:lnTo>
                        <a:pt x="360562" y="256288"/>
                      </a:lnTo>
                      <a:lnTo>
                        <a:pt x="356905" y="256288"/>
                      </a:lnTo>
                      <a:lnTo>
                        <a:pt x="344648" y="256288"/>
                      </a:lnTo>
                      <a:lnTo>
                        <a:pt x="317762" y="256288"/>
                      </a:lnTo>
                      <a:lnTo>
                        <a:pt x="301913" y="256288"/>
                      </a:lnTo>
                      <a:lnTo>
                        <a:pt x="208996" y="256288"/>
                      </a:lnTo>
                      <a:lnTo>
                        <a:pt x="193147" y="256288"/>
                      </a:lnTo>
                      <a:lnTo>
                        <a:pt x="167479" y="256288"/>
                      </a:lnTo>
                      <a:lnTo>
                        <a:pt x="154004" y="256288"/>
                      </a:lnTo>
                      <a:lnTo>
                        <a:pt x="151566" y="256288"/>
                      </a:lnTo>
                      <a:lnTo>
                        <a:pt x="66030" y="256288"/>
                      </a:lnTo>
                      <a:lnTo>
                        <a:pt x="51335" y="256288"/>
                      </a:lnTo>
                      <a:lnTo>
                        <a:pt x="12192" y="256288"/>
                      </a:lnTo>
                      <a:lnTo>
                        <a:pt x="12192" y="195270"/>
                      </a:lnTo>
                      <a:cubicBezTo>
                        <a:pt x="12192" y="169641"/>
                        <a:pt x="30544" y="148889"/>
                        <a:pt x="54992" y="145232"/>
                      </a:cubicBezTo>
                      <a:cubicBezTo>
                        <a:pt x="51335" y="141568"/>
                        <a:pt x="46458" y="136685"/>
                        <a:pt x="44019" y="130582"/>
                      </a:cubicBezTo>
                      <a:lnTo>
                        <a:pt x="42801" y="128144"/>
                      </a:lnTo>
                      <a:lnTo>
                        <a:pt x="64810" y="40274"/>
                      </a:lnTo>
                      <a:cubicBezTo>
                        <a:pt x="69687" y="24408"/>
                        <a:pt x="84317" y="13425"/>
                        <a:pt x="100231" y="13425"/>
                      </a:cubicBezTo>
                      <a:lnTo>
                        <a:pt x="122241" y="13425"/>
                      </a:lnTo>
                      <a:cubicBezTo>
                        <a:pt x="141812" y="13425"/>
                        <a:pt x="157661" y="29290"/>
                        <a:pt x="160100" y="48817"/>
                      </a:cubicBezTo>
                      <a:lnTo>
                        <a:pt x="183329" y="147670"/>
                      </a:lnTo>
                      <a:cubicBezTo>
                        <a:pt x="190644" y="144013"/>
                        <a:pt x="198024" y="142787"/>
                        <a:pt x="205339" y="142787"/>
                      </a:cubicBezTo>
                      <a:lnTo>
                        <a:pt x="222472" y="142787"/>
                      </a:lnTo>
                      <a:lnTo>
                        <a:pt x="222472" y="124486"/>
                      </a:lnTo>
                      <a:cubicBezTo>
                        <a:pt x="212654" y="114720"/>
                        <a:pt x="206558" y="101296"/>
                        <a:pt x="206558" y="87872"/>
                      </a:cubicBezTo>
                      <a:lnTo>
                        <a:pt x="206558" y="61021"/>
                      </a:lnTo>
                      <a:lnTo>
                        <a:pt x="206558" y="52478"/>
                      </a:lnTo>
                      <a:cubicBezTo>
                        <a:pt x="206558" y="26849"/>
                        <a:pt x="220034" y="12204"/>
                        <a:pt x="243198" y="12204"/>
                      </a:cubicBezTo>
                      <a:lnTo>
                        <a:pt x="310447" y="12204"/>
                      </a:lnTo>
                      <a:close/>
                      <a:moveTo>
                        <a:pt x="322703" y="0"/>
                      </a:moveTo>
                      <a:lnTo>
                        <a:pt x="310447" y="0"/>
                      </a:lnTo>
                      <a:lnTo>
                        <a:pt x="243198" y="0"/>
                      </a:lnTo>
                      <a:cubicBezTo>
                        <a:pt x="212654" y="0"/>
                        <a:pt x="194366" y="20748"/>
                        <a:pt x="194366" y="52478"/>
                      </a:cubicBezTo>
                      <a:lnTo>
                        <a:pt x="194366" y="61021"/>
                      </a:lnTo>
                      <a:lnTo>
                        <a:pt x="194366" y="89091"/>
                      </a:lnTo>
                      <a:cubicBezTo>
                        <a:pt x="194366" y="103734"/>
                        <a:pt x="200462" y="119603"/>
                        <a:pt x="210216" y="130582"/>
                      </a:cubicBezTo>
                      <a:lnTo>
                        <a:pt x="210216" y="131808"/>
                      </a:lnTo>
                      <a:lnTo>
                        <a:pt x="205339" y="131808"/>
                      </a:lnTo>
                      <a:cubicBezTo>
                        <a:pt x="200462" y="131808"/>
                        <a:pt x="196805" y="131808"/>
                        <a:pt x="191864" y="133027"/>
                      </a:cubicBezTo>
                      <a:lnTo>
                        <a:pt x="171137" y="47596"/>
                      </a:lnTo>
                      <a:cubicBezTo>
                        <a:pt x="168699" y="21967"/>
                        <a:pt x="146689" y="2441"/>
                        <a:pt x="121022" y="2441"/>
                      </a:cubicBezTo>
                      <a:lnTo>
                        <a:pt x="100231" y="2441"/>
                      </a:lnTo>
                      <a:cubicBezTo>
                        <a:pt x="83098" y="2441"/>
                        <a:pt x="66030" y="12204"/>
                        <a:pt x="57430" y="26849"/>
                      </a:cubicBezTo>
                      <a:lnTo>
                        <a:pt x="54992" y="26849"/>
                      </a:lnTo>
                      <a:lnTo>
                        <a:pt x="51335" y="39054"/>
                      </a:lnTo>
                      <a:lnTo>
                        <a:pt x="29325" y="126925"/>
                      </a:lnTo>
                      <a:lnTo>
                        <a:pt x="28106" y="131808"/>
                      </a:lnTo>
                      <a:lnTo>
                        <a:pt x="30544" y="135465"/>
                      </a:lnTo>
                      <a:lnTo>
                        <a:pt x="31763" y="137910"/>
                      </a:lnTo>
                      <a:cubicBezTo>
                        <a:pt x="31763" y="139129"/>
                        <a:pt x="32983" y="140349"/>
                        <a:pt x="32983" y="140349"/>
                      </a:cubicBezTo>
                      <a:cubicBezTo>
                        <a:pt x="13475" y="151334"/>
                        <a:pt x="0" y="172080"/>
                        <a:pt x="0" y="197709"/>
                      </a:cubicBezTo>
                      <a:lnTo>
                        <a:pt x="0" y="258726"/>
                      </a:lnTo>
                      <a:lnTo>
                        <a:pt x="0" y="270931"/>
                      </a:lnTo>
                      <a:lnTo>
                        <a:pt x="12192" y="270931"/>
                      </a:lnTo>
                      <a:lnTo>
                        <a:pt x="51335" y="270931"/>
                      </a:lnTo>
                      <a:lnTo>
                        <a:pt x="67248" y="270931"/>
                      </a:lnTo>
                      <a:lnTo>
                        <a:pt x="154004" y="270931"/>
                      </a:lnTo>
                      <a:lnTo>
                        <a:pt x="156443" y="270931"/>
                      </a:lnTo>
                      <a:lnTo>
                        <a:pt x="169918" y="270931"/>
                      </a:lnTo>
                      <a:lnTo>
                        <a:pt x="195585" y="270931"/>
                      </a:lnTo>
                      <a:lnTo>
                        <a:pt x="211435" y="270931"/>
                      </a:lnTo>
                      <a:lnTo>
                        <a:pt x="304351" y="270931"/>
                      </a:lnTo>
                      <a:lnTo>
                        <a:pt x="320201" y="270931"/>
                      </a:lnTo>
                      <a:lnTo>
                        <a:pt x="347151" y="270931"/>
                      </a:lnTo>
                      <a:lnTo>
                        <a:pt x="359343" y="270931"/>
                      </a:lnTo>
                      <a:lnTo>
                        <a:pt x="363000" y="270931"/>
                      </a:lnTo>
                      <a:lnTo>
                        <a:pt x="448537" y="270931"/>
                      </a:lnTo>
                      <a:lnTo>
                        <a:pt x="464451" y="270931"/>
                      </a:lnTo>
                      <a:lnTo>
                        <a:pt x="487680" y="270931"/>
                      </a:lnTo>
                      <a:lnTo>
                        <a:pt x="496214" y="270931"/>
                      </a:lnTo>
                      <a:lnTo>
                        <a:pt x="501155" y="270931"/>
                      </a:lnTo>
                      <a:lnTo>
                        <a:pt x="513347" y="270931"/>
                      </a:lnTo>
                      <a:lnTo>
                        <a:pt x="513347" y="258726"/>
                      </a:lnTo>
                      <a:lnTo>
                        <a:pt x="513347" y="197709"/>
                      </a:lnTo>
                      <a:cubicBezTo>
                        <a:pt x="513347" y="173299"/>
                        <a:pt x="499872" y="151334"/>
                        <a:pt x="479146" y="141568"/>
                      </a:cubicBezTo>
                      <a:cubicBezTo>
                        <a:pt x="479146" y="140349"/>
                        <a:pt x="480365" y="140349"/>
                        <a:pt x="480365" y="139129"/>
                      </a:cubicBezTo>
                      <a:lnTo>
                        <a:pt x="481584" y="136685"/>
                      </a:lnTo>
                      <a:lnTo>
                        <a:pt x="484023" y="133027"/>
                      </a:lnTo>
                      <a:lnTo>
                        <a:pt x="482803" y="128144"/>
                      </a:lnTo>
                      <a:lnTo>
                        <a:pt x="460794" y="40274"/>
                      </a:lnTo>
                      <a:lnTo>
                        <a:pt x="458355" y="28070"/>
                      </a:lnTo>
                      <a:lnTo>
                        <a:pt x="455917" y="29290"/>
                      </a:lnTo>
                      <a:cubicBezTo>
                        <a:pt x="447318" y="13425"/>
                        <a:pt x="431468" y="4882"/>
                        <a:pt x="413116" y="4882"/>
                      </a:cubicBezTo>
                      <a:lnTo>
                        <a:pt x="391106" y="4882"/>
                      </a:lnTo>
                      <a:cubicBezTo>
                        <a:pt x="365439" y="4882"/>
                        <a:pt x="344648" y="24408"/>
                        <a:pt x="340991" y="50037"/>
                      </a:cubicBezTo>
                      <a:lnTo>
                        <a:pt x="320201" y="135465"/>
                      </a:lnTo>
                      <a:cubicBezTo>
                        <a:pt x="316543" y="135465"/>
                        <a:pt x="312885" y="134246"/>
                        <a:pt x="309227" y="134246"/>
                      </a:cubicBezTo>
                      <a:lnTo>
                        <a:pt x="306790" y="134246"/>
                      </a:lnTo>
                      <a:lnTo>
                        <a:pt x="306790" y="131808"/>
                      </a:lnTo>
                      <a:cubicBezTo>
                        <a:pt x="316543" y="119603"/>
                        <a:pt x="322703" y="104953"/>
                        <a:pt x="322703" y="90310"/>
                      </a:cubicBezTo>
                      <a:lnTo>
                        <a:pt x="322703" y="19527"/>
                      </a:lnTo>
                      <a:lnTo>
                        <a:pt x="322703" y="12204"/>
                      </a:lnTo>
                      <a:lnTo>
                        <a:pt x="322703" y="0"/>
                      </a:lnTo>
                      <a:close/>
                    </a:path>
                  </a:pathLst>
                </a:custGeom>
                <a:solidFill>
                  <a:srgbClr val="FFFFFF"/>
                </a:solidFill>
                <a:ln w="6417" cap="flat">
                  <a:noFill/>
                  <a:prstDash val="solid"/>
                  <a:miter/>
                </a:ln>
              </p:spPr>
              <p:txBody>
                <a:bodyPr rtlCol="0" anchor="ctr"/>
                <a:lstStyle/>
                <a:p>
                  <a:endParaRPr lang="en-US"/>
                </a:p>
              </p:txBody>
            </p:sp>
          </p:grpSp>
          <p:grpSp>
            <p:nvGrpSpPr>
              <p:cNvPr id="370" name="Graphic 3">
                <a:extLst>
                  <a:ext uri="{FF2B5EF4-FFF2-40B4-BE49-F238E27FC236}">
                    <a16:creationId xmlns:a16="http://schemas.microsoft.com/office/drawing/2014/main" id="{E76096D4-31E7-4686-8A28-3984339B32A5}"/>
                  </a:ext>
                </a:extLst>
              </p:cNvPr>
              <p:cNvGrpSpPr/>
              <p:nvPr/>
            </p:nvGrpSpPr>
            <p:grpSpPr>
              <a:xfrm>
                <a:off x="6964904" y="1976863"/>
                <a:ext cx="488898" cy="246527"/>
                <a:chOff x="6964904" y="1976863"/>
                <a:chExt cx="488898" cy="246527"/>
              </a:xfrm>
              <a:solidFill>
                <a:srgbClr val="2D5967"/>
              </a:solidFill>
            </p:grpSpPr>
            <p:sp>
              <p:nvSpPr>
                <p:cNvPr id="371" name="Freeform: Shape 370">
                  <a:extLst>
                    <a:ext uri="{FF2B5EF4-FFF2-40B4-BE49-F238E27FC236}">
                      <a16:creationId xmlns:a16="http://schemas.microsoft.com/office/drawing/2014/main" id="{8525E2D7-3282-4D4F-9436-EEF963A34C15}"/>
                    </a:ext>
                  </a:extLst>
                </p:cNvPr>
                <p:cNvSpPr/>
                <p:nvPr/>
              </p:nvSpPr>
              <p:spPr>
                <a:xfrm>
                  <a:off x="7286324" y="1979307"/>
                  <a:ext cx="167479" cy="242863"/>
                </a:xfrm>
                <a:custGeom>
                  <a:avLst/>
                  <a:gdLst>
                    <a:gd name="connsiteX0" fmla="*/ 124680 w 167479"/>
                    <a:gd name="connsiteY0" fmla="*/ 131808 h 242863"/>
                    <a:gd name="connsiteX1" fmla="*/ 135652 w 167479"/>
                    <a:gd name="connsiteY1" fmla="*/ 117158 h 242863"/>
                    <a:gd name="connsiteX2" fmla="*/ 136871 w 167479"/>
                    <a:gd name="connsiteY2" fmla="*/ 114720 h 242863"/>
                    <a:gd name="connsiteX3" fmla="*/ 114926 w 167479"/>
                    <a:gd name="connsiteY3" fmla="*/ 26849 h 242863"/>
                    <a:gd name="connsiteX4" fmla="*/ 79441 w 167479"/>
                    <a:gd name="connsiteY4" fmla="*/ 0 h 242863"/>
                    <a:gd name="connsiteX5" fmla="*/ 57430 w 167479"/>
                    <a:gd name="connsiteY5" fmla="*/ 0 h 242863"/>
                    <a:gd name="connsiteX6" fmla="*/ 19572 w 167479"/>
                    <a:gd name="connsiteY6" fmla="*/ 35392 h 242863"/>
                    <a:gd name="connsiteX7" fmla="*/ 0 w 167479"/>
                    <a:gd name="connsiteY7" fmla="*/ 114720 h 242863"/>
                    <a:gd name="connsiteX8" fmla="*/ 1219 w 167479"/>
                    <a:gd name="connsiteY8" fmla="*/ 117158 h 242863"/>
                    <a:gd name="connsiteX9" fmla="*/ 7315 w 167479"/>
                    <a:gd name="connsiteY9" fmla="*/ 126924 h 242863"/>
                    <a:gd name="connsiteX10" fmla="*/ 28106 w 167479"/>
                    <a:gd name="connsiteY10" fmla="*/ 146451 h 242863"/>
                    <a:gd name="connsiteX11" fmla="*/ 39143 w 167479"/>
                    <a:gd name="connsiteY11" fmla="*/ 146451 h 242863"/>
                    <a:gd name="connsiteX12" fmla="*/ 67248 w 167479"/>
                    <a:gd name="connsiteY12" fmla="*/ 169641 h 242863"/>
                    <a:gd name="connsiteX13" fmla="*/ 95354 w 167479"/>
                    <a:gd name="connsiteY13" fmla="*/ 146451 h 242863"/>
                    <a:gd name="connsiteX14" fmla="*/ 113642 w 167479"/>
                    <a:gd name="connsiteY14" fmla="*/ 146451 h 242863"/>
                    <a:gd name="connsiteX15" fmla="*/ 149127 w 167479"/>
                    <a:gd name="connsiteY15" fmla="*/ 181840 h 242863"/>
                    <a:gd name="connsiteX16" fmla="*/ 149127 w 167479"/>
                    <a:gd name="connsiteY16" fmla="*/ 242864 h 242863"/>
                    <a:gd name="connsiteX17" fmla="*/ 167479 w 167479"/>
                    <a:gd name="connsiteY17" fmla="*/ 242864 h 242863"/>
                    <a:gd name="connsiteX18" fmla="*/ 167479 w 167479"/>
                    <a:gd name="connsiteY18" fmla="*/ 181840 h 242863"/>
                    <a:gd name="connsiteX19" fmla="*/ 124680 w 167479"/>
                    <a:gd name="connsiteY19" fmla="*/ 131808 h 242863"/>
                    <a:gd name="connsiteX20" fmla="*/ 35421 w 167479"/>
                    <a:gd name="connsiteY20" fmla="*/ 67126 h 242863"/>
                    <a:gd name="connsiteX21" fmla="*/ 35421 w 167479"/>
                    <a:gd name="connsiteY21" fmla="*/ 54919 h 242863"/>
                    <a:gd name="connsiteX22" fmla="*/ 41581 w 167479"/>
                    <a:gd name="connsiteY22" fmla="*/ 54919 h 242863"/>
                    <a:gd name="connsiteX23" fmla="*/ 68468 w 167479"/>
                    <a:gd name="connsiteY23" fmla="*/ 46376 h 242863"/>
                    <a:gd name="connsiteX24" fmla="*/ 101451 w 167479"/>
                    <a:gd name="connsiteY24" fmla="*/ 54919 h 242863"/>
                    <a:gd name="connsiteX25" fmla="*/ 101451 w 167479"/>
                    <a:gd name="connsiteY25" fmla="*/ 67126 h 242863"/>
                    <a:gd name="connsiteX26" fmla="*/ 68468 w 167479"/>
                    <a:gd name="connsiteY26" fmla="*/ 102515 h 242863"/>
                    <a:gd name="connsiteX27" fmla="*/ 35421 w 167479"/>
                    <a:gd name="connsiteY27" fmla="*/ 67126 h 242863"/>
                    <a:gd name="connsiteX28" fmla="*/ 97793 w 167479"/>
                    <a:gd name="connsiteY28" fmla="*/ 129363 h 242863"/>
                    <a:gd name="connsiteX29" fmla="*/ 97793 w 167479"/>
                    <a:gd name="connsiteY29" fmla="*/ 107398 h 242863"/>
                    <a:gd name="connsiteX30" fmla="*/ 113642 w 167479"/>
                    <a:gd name="connsiteY30" fmla="*/ 84208 h 242863"/>
                    <a:gd name="connsiteX31" fmla="*/ 121022 w 167479"/>
                    <a:gd name="connsiteY31" fmla="*/ 112281 h 242863"/>
                    <a:gd name="connsiteX32" fmla="*/ 97793 w 167479"/>
                    <a:gd name="connsiteY32" fmla="*/ 129363 h 242863"/>
                    <a:gd name="connsiteX33" fmla="*/ 57430 w 167479"/>
                    <a:gd name="connsiteY33" fmla="*/ 14645 h 242863"/>
                    <a:gd name="connsiteX34" fmla="*/ 79441 w 167479"/>
                    <a:gd name="connsiteY34" fmla="*/ 14645 h 242863"/>
                    <a:gd name="connsiteX35" fmla="*/ 101451 w 167479"/>
                    <a:gd name="connsiteY35" fmla="*/ 39054 h 242863"/>
                    <a:gd name="connsiteX36" fmla="*/ 74564 w 167479"/>
                    <a:gd name="connsiteY36" fmla="*/ 30510 h 242863"/>
                    <a:gd name="connsiteX37" fmla="*/ 69687 w 167479"/>
                    <a:gd name="connsiteY37" fmla="*/ 25629 h 242863"/>
                    <a:gd name="connsiteX38" fmla="*/ 64810 w 167479"/>
                    <a:gd name="connsiteY38" fmla="*/ 30510 h 242863"/>
                    <a:gd name="connsiteX39" fmla="*/ 36640 w 167479"/>
                    <a:gd name="connsiteY39" fmla="*/ 39054 h 242863"/>
                    <a:gd name="connsiteX40" fmla="*/ 36640 w 167479"/>
                    <a:gd name="connsiteY40" fmla="*/ 37833 h 242863"/>
                    <a:gd name="connsiteX41" fmla="*/ 37924 w 167479"/>
                    <a:gd name="connsiteY41" fmla="*/ 30510 h 242863"/>
                    <a:gd name="connsiteX42" fmla="*/ 57430 w 167479"/>
                    <a:gd name="connsiteY42" fmla="*/ 14645 h 242863"/>
                    <a:gd name="connsiteX43" fmla="*/ 23229 w 167479"/>
                    <a:gd name="connsiteY43" fmla="*/ 85427 h 242863"/>
                    <a:gd name="connsiteX44" fmla="*/ 39143 w 167479"/>
                    <a:gd name="connsiteY44" fmla="*/ 107398 h 242863"/>
                    <a:gd name="connsiteX45" fmla="*/ 39143 w 167479"/>
                    <a:gd name="connsiteY45" fmla="*/ 129363 h 242863"/>
                    <a:gd name="connsiteX46" fmla="*/ 17133 w 167479"/>
                    <a:gd name="connsiteY46" fmla="*/ 112281 h 242863"/>
                    <a:gd name="connsiteX47" fmla="*/ 23229 w 167479"/>
                    <a:gd name="connsiteY47" fmla="*/ 85427 h 242863"/>
                    <a:gd name="connsiteX48" fmla="*/ 68468 w 167479"/>
                    <a:gd name="connsiteY48" fmla="*/ 153773 h 242863"/>
                    <a:gd name="connsiteX49" fmla="*/ 54992 w 167479"/>
                    <a:gd name="connsiteY49" fmla="*/ 141568 h 242863"/>
                    <a:gd name="connsiteX50" fmla="*/ 54992 w 167479"/>
                    <a:gd name="connsiteY50" fmla="*/ 115939 h 242863"/>
                    <a:gd name="connsiteX51" fmla="*/ 68468 w 167479"/>
                    <a:gd name="connsiteY51" fmla="*/ 118384 h 242863"/>
                    <a:gd name="connsiteX52" fmla="*/ 81879 w 167479"/>
                    <a:gd name="connsiteY52" fmla="*/ 115939 h 242863"/>
                    <a:gd name="connsiteX53" fmla="*/ 81879 w 167479"/>
                    <a:gd name="connsiteY53" fmla="*/ 141568 h 242863"/>
                    <a:gd name="connsiteX54" fmla="*/ 68468 w 167479"/>
                    <a:gd name="connsiteY54" fmla="*/ 153773 h 2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67479" h="242863">
                      <a:moveTo>
                        <a:pt x="124680" y="131808"/>
                      </a:moveTo>
                      <a:cubicBezTo>
                        <a:pt x="128337" y="128144"/>
                        <a:pt x="133214" y="123260"/>
                        <a:pt x="135652" y="117158"/>
                      </a:cubicBezTo>
                      <a:lnTo>
                        <a:pt x="136871" y="114720"/>
                      </a:lnTo>
                      <a:lnTo>
                        <a:pt x="114926" y="26849"/>
                      </a:lnTo>
                      <a:cubicBezTo>
                        <a:pt x="109985" y="10984"/>
                        <a:pt x="95354" y="0"/>
                        <a:pt x="79441" y="0"/>
                      </a:cubicBezTo>
                      <a:lnTo>
                        <a:pt x="57430" y="0"/>
                      </a:lnTo>
                      <a:cubicBezTo>
                        <a:pt x="37924" y="0"/>
                        <a:pt x="22010" y="15866"/>
                        <a:pt x="19572" y="35392"/>
                      </a:cubicBezTo>
                      <a:lnTo>
                        <a:pt x="0" y="114720"/>
                      </a:lnTo>
                      <a:lnTo>
                        <a:pt x="1219" y="117158"/>
                      </a:lnTo>
                      <a:cubicBezTo>
                        <a:pt x="3657" y="120822"/>
                        <a:pt x="4877" y="124480"/>
                        <a:pt x="7315" y="126924"/>
                      </a:cubicBezTo>
                      <a:cubicBezTo>
                        <a:pt x="15914" y="131808"/>
                        <a:pt x="23229" y="139129"/>
                        <a:pt x="28106" y="146451"/>
                      </a:cubicBezTo>
                      <a:lnTo>
                        <a:pt x="39143" y="146451"/>
                      </a:lnTo>
                      <a:cubicBezTo>
                        <a:pt x="41581" y="158656"/>
                        <a:pt x="53773" y="169641"/>
                        <a:pt x="67248" y="169641"/>
                      </a:cubicBezTo>
                      <a:cubicBezTo>
                        <a:pt x="80659" y="169641"/>
                        <a:pt x="92916" y="159875"/>
                        <a:pt x="95354" y="146451"/>
                      </a:cubicBezTo>
                      <a:lnTo>
                        <a:pt x="113642" y="146451"/>
                      </a:lnTo>
                      <a:cubicBezTo>
                        <a:pt x="133214" y="146451"/>
                        <a:pt x="149127" y="162313"/>
                        <a:pt x="149127" y="181840"/>
                      </a:cubicBezTo>
                      <a:lnTo>
                        <a:pt x="149127" y="242864"/>
                      </a:lnTo>
                      <a:lnTo>
                        <a:pt x="167479" y="242864"/>
                      </a:lnTo>
                      <a:lnTo>
                        <a:pt x="167479" y="181840"/>
                      </a:lnTo>
                      <a:cubicBezTo>
                        <a:pt x="167479" y="157437"/>
                        <a:pt x="149127" y="135465"/>
                        <a:pt x="124680" y="131808"/>
                      </a:cubicBezTo>
                      <a:close/>
                      <a:moveTo>
                        <a:pt x="35421" y="67126"/>
                      </a:moveTo>
                      <a:lnTo>
                        <a:pt x="35421" y="54919"/>
                      </a:lnTo>
                      <a:cubicBezTo>
                        <a:pt x="37924" y="54919"/>
                        <a:pt x="39143" y="54919"/>
                        <a:pt x="41581" y="54919"/>
                      </a:cubicBezTo>
                      <a:cubicBezTo>
                        <a:pt x="48896" y="54919"/>
                        <a:pt x="58650" y="52478"/>
                        <a:pt x="68468" y="46376"/>
                      </a:cubicBezTo>
                      <a:cubicBezTo>
                        <a:pt x="80659" y="54919"/>
                        <a:pt x="91697" y="56139"/>
                        <a:pt x="101451" y="54919"/>
                      </a:cubicBezTo>
                      <a:lnTo>
                        <a:pt x="101451" y="67126"/>
                      </a:lnTo>
                      <a:cubicBezTo>
                        <a:pt x="101451" y="86652"/>
                        <a:pt x="86756" y="102515"/>
                        <a:pt x="68468" y="102515"/>
                      </a:cubicBezTo>
                      <a:cubicBezTo>
                        <a:pt x="50116" y="102515"/>
                        <a:pt x="35421" y="86652"/>
                        <a:pt x="35421" y="67126"/>
                      </a:cubicBezTo>
                      <a:close/>
                      <a:moveTo>
                        <a:pt x="97793" y="129363"/>
                      </a:moveTo>
                      <a:lnTo>
                        <a:pt x="97793" y="107398"/>
                      </a:lnTo>
                      <a:cubicBezTo>
                        <a:pt x="105108" y="101296"/>
                        <a:pt x="111204" y="93974"/>
                        <a:pt x="113642" y="84208"/>
                      </a:cubicBezTo>
                      <a:lnTo>
                        <a:pt x="121022" y="112281"/>
                      </a:lnTo>
                      <a:cubicBezTo>
                        <a:pt x="114926" y="120822"/>
                        <a:pt x="107546" y="126924"/>
                        <a:pt x="97793" y="129363"/>
                      </a:cubicBezTo>
                      <a:close/>
                      <a:moveTo>
                        <a:pt x="57430" y="14645"/>
                      </a:moveTo>
                      <a:lnTo>
                        <a:pt x="79441" y="14645"/>
                      </a:lnTo>
                      <a:cubicBezTo>
                        <a:pt x="91697" y="14645"/>
                        <a:pt x="101451" y="25629"/>
                        <a:pt x="101451" y="39054"/>
                      </a:cubicBezTo>
                      <a:cubicBezTo>
                        <a:pt x="95354" y="40274"/>
                        <a:pt x="84317" y="40274"/>
                        <a:pt x="74564" y="30510"/>
                      </a:cubicBezTo>
                      <a:lnTo>
                        <a:pt x="69687" y="25629"/>
                      </a:lnTo>
                      <a:lnTo>
                        <a:pt x="64810" y="30510"/>
                      </a:lnTo>
                      <a:cubicBezTo>
                        <a:pt x="53773" y="40274"/>
                        <a:pt x="42801" y="40274"/>
                        <a:pt x="36640" y="39054"/>
                      </a:cubicBezTo>
                      <a:lnTo>
                        <a:pt x="36640" y="37833"/>
                      </a:lnTo>
                      <a:lnTo>
                        <a:pt x="37924" y="30510"/>
                      </a:lnTo>
                      <a:cubicBezTo>
                        <a:pt x="40362" y="20747"/>
                        <a:pt x="48896" y="14645"/>
                        <a:pt x="57430" y="14645"/>
                      </a:cubicBezTo>
                      <a:close/>
                      <a:moveTo>
                        <a:pt x="23229" y="85427"/>
                      </a:moveTo>
                      <a:cubicBezTo>
                        <a:pt x="26886" y="93974"/>
                        <a:pt x="31763" y="101296"/>
                        <a:pt x="39143" y="107398"/>
                      </a:cubicBezTo>
                      <a:lnTo>
                        <a:pt x="39143" y="129363"/>
                      </a:lnTo>
                      <a:cubicBezTo>
                        <a:pt x="29325" y="125705"/>
                        <a:pt x="22010" y="120822"/>
                        <a:pt x="17133" y="112281"/>
                      </a:cubicBezTo>
                      <a:lnTo>
                        <a:pt x="23229" y="85427"/>
                      </a:lnTo>
                      <a:close/>
                      <a:moveTo>
                        <a:pt x="68468" y="153773"/>
                      </a:moveTo>
                      <a:cubicBezTo>
                        <a:pt x="61088" y="153773"/>
                        <a:pt x="54992" y="147670"/>
                        <a:pt x="54992" y="141568"/>
                      </a:cubicBezTo>
                      <a:lnTo>
                        <a:pt x="54992" y="115939"/>
                      </a:lnTo>
                      <a:cubicBezTo>
                        <a:pt x="59869" y="117158"/>
                        <a:pt x="63591" y="118384"/>
                        <a:pt x="68468" y="118384"/>
                      </a:cubicBezTo>
                      <a:cubicBezTo>
                        <a:pt x="73345" y="118384"/>
                        <a:pt x="78221" y="117158"/>
                        <a:pt x="81879" y="115939"/>
                      </a:cubicBezTo>
                      <a:lnTo>
                        <a:pt x="81879" y="141568"/>
                      </a:lnTo>
                      <a:cubicBezTo>
                        <a:pt x="81879" y="147670"/>
                        <a:pt x="75783" y="153773"/>
                        <a:pt x="68468" y="153773"/>
                      </a:cubicBezTo>
                      <a:close/>
                    </a:path>
                  </a:pathLst>
                </a:custGeom>
                <a:solidFill>
                  <a:srgbClr val="2D5967"/>
                </a:solidFill>
                <a:ln w="6417"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BC4F7949-97AD-47CB-BE6D-CB794663F696}"/>
                    </a:ext>
                  </a:extLst>
                </p:cNvPr>
                <p:cNvSpPr/>
                <p:nvPr/>
              </p:nvSpPr>
              <p:spPr>
                <a:xfrm>
                  <a:off x="7399966" y="2161147"/>
                  <a:ext cx="14694" cy="62236"/>
                </a:xfrm>
                <a:custGeom>
                  <a:avLst/>
                  <a:gdLst>
                    <a:gd name="connsiteX0" fmla="*/ 0 w 14694"/>
                    <a:gd name="connsiteY0" fmla="*/ 14643 h 62236"/>
                    <a:gd name="connsiteX1" fmla="*/ 0 w 14694"/>
                    <a:gd name="connsiteY1" fmla="*/ 62237 h 62236"/>
                    <a:gd name="connsiteX2" fmla="*/ 14695 w 14694"/>
                    <a:gd name="connsiteY2" fmla="*/ 62237 h 62236"/>
                    <a:gd name="connsiteX3" fmla="*/ 14695 w 14694"/>
                    <a:gd name="connsiteY3" fmla="*/ 14643 h 62236"/>
                    <a:gd name="connsiteX4" fmla="*/ 14695 w 14694"/>
                    <a:gd name="connsiteY4" fmla="*/ 0 h 62236"/>
                    <a:gd name="connsiteX5" fmla="*/ 7380 w 14694"/>
                    <a:gd name="connsiteY5" fmla="*/ 0 h 62236"/>
                    <a:gd name="connsiteX6" fmla="*/ 0 w 14694"/>
                    <a:gd name="connsiteY6" fmla="*/ 14643 h 6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4" h="62236">
                      <a:moveTo>
                        <a:pt x="0" y="14643"/>
                      </a:moveTo>
                      <a:lnTo>
                        <a:pt x="0" y="62237"/>
                      </a:lnTo>
                      <a:lnTo>
                        <a:pt x="14695" y="62237"/>
                      </a:lnTo>
                      <a:lnTo>
                        <a:pt x="14695" y="14643"/>
                      </a:lnTo>
                      <a:lnTo>
                        <a:pt x="14695" y="0"/>
                      </a:lnTo>
                      <a:lnTo>
                        <a:pt x="7380" y="0"/>
                      </a:lnTo>
                      <a:lnTo>
                        <a:pt x="0" y="14643"/>
                      </a:lnTo>
                      <a:close/>
                    </a:path>
                  </a:pathLst>
                </a:custGeom>
                <a:solidFill>
                  <a:srgbClr val="2D5967"/>
                </a:solidFill>
                <a:ln w="6417"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7C2DD040-AF85-4160-BA62-A197E37F7174}"/>
                    </a:ext>
                  </a:extLst>
                </p:cNvPr>
                <p:cNvSpPr/>
                <p:nvPr/>
              </p:nvSpPr>
              <p:spPr>
                <a:xfrm>
                  <a:off x="6964904" y="1979307"/>
                  <a:ext cx="167415" cy="242863"/>
                </a:xfrm>
                <a:custGeom>
                  <a:avLst/>
                  <a:gdLst>
                    <a:gd name="connsiteX0" fmla="*/ 156443 w 167415"/>
                    <a:gd name="connsiteY0" fmla="*/ 129363 h 242863"/>
                    <a:gd name="connsiteX1" fmla="*/ 166196 w 167415"/>
                    <a:gd name="connsiteY1" fmla="*/ 117158 h 242863"/>
                    <a:gd name="connsiteX2" fmla="*/ 167415 w 167415"/>
                    <a:gd name="connsiteY2" fmla="*/ 114720 h 242863"/>
                    <a:gd name="connsiteX3" fmla="*/ 146625 w 167415"/>
                    <a:gd name="connsiteY3" fmla="*/ 35392 h 242863"/>
                    <a:gd name="connsiteX4" fmla="*/ 108765 w 167415"/>
                    <a:gd name="connsiteY4" fmla="*/ 0 h 242863"/>
                    <a:gd name="connsiteX5" fmla="*/ 87975 w 167415"/>
                    <a:gd name="connsiteY5" fmla="*/ 0 h 242863"/>
                    <a:gd name="connsiteX6" fmla="*/ 52554 w 167415"/>
                    <a:gd name="connsiteY6" fmla="*/ 26849 h 242863"/>
                    <a:gd name="connsiteX7" fmla="*/ 30544 w 167415"/>
                    <a:gd name="connsiteY7" fmla="*/ 114720 h 242863"/>
                    <a:gd name="connsiteX8" fmla="*/ 31763 w 167415"/>
                    <a:gd name="connsiteY8" fmla="*/ 117158 h 242863"/>
                    <a:gd name="connsiteX9" fmla="*/ 42736 w 167415"/>
                    <a:gd name="connsiteY9" fmla="*/ 131808 h 242863"/>
                    <a:gd name="connsiteX10" fmla="*/ 0 w 167415"/>
                    <a:gd name="connsiteY10" fmla="*/ 181840 h 242863"/>
                    <a:gd name="connsiteX11" fmla="*/ 0 w 167415"/>
                    <a:gd name="connsiteY11" fmla="*/ 242864 h 242863"/>
                    <a:gd name="connsiteX12" fmla="*/ 15849 w 167415"/>
                    <a:gd name="connsiteY12" fmla="*/ 242864 h 242863"/>
                    <a:gd name="connsiteX13" fmla="*/ 15849 w 167415"/>
                    <a:gd name="connsiteY13" fmla="*/ 181840 h 242863"/>
                    <a:gd name="connsiteX14" fmla="*/ 51335 w 167415"/>
                    <a:gd name="connsiteY14" fmla="*/ 146451 h 242863"/>
                    <a:gd name="connsiteX15" fmla="*/ 69623 w 167415"/>
                    <a:gd name="connsiteY15" fmla="*/ 146451 h 242863"/>
                    <a:gd name="connsiteX16" fmla="*/ 97728 w 167415"/>
                    <a:gd name="connsiteY16" fmla="*/ 169641 h 242863"/>
                    <a:gd name="connsiteX17" fmla="*/ 125834 w 167415"/>
                    <a:gd name="connsiteY17" fmla="*/ 146451 h 242863"/>
                    <a:gd name="connsiteX18" fmla="*/ 138091 w 167415"/>
                    <a:gd name="connsiteY18" fmla="*/ 146451 h 242863"/>
                    <a:gd name="connsiteX19" fmla="*/ 156443 w 167415"/>
                    <a:gd name="connsiteY19" fmla="*/ 129363 h 242863"/>
                    <a:gd name="connsiteX20" fmla="*/ 65965 w 167415"/>
                    <a:gd name="connsiteY20" fmla="*/ 67126 h 242863"/>
                    <a:gd name="connsiteX21" fmla="*/ 65965 w 167415"/>
                    <a:gd name="connsiteY21" fmla="*/ 54919 h 242863"/>
                    <a:gd name="connsiteX22" fmla="*/ 98947 w 167415"/>
                    <a:gd name="connsiteY22" fmla="*/ 46376 h 242863"/>
                    <a:gd name="connsiteX23" fmla="*/ 125834 w 167415"/>
                    <a:gd name="connsiteY23" fmla="*/ 54919 h 242863"/>
                    <a:gd name="connsiteX24" fmla="*/ 131994 w 167415"/>
                    <a:gd name="connsiteY24" fmla="*/ 54919 h 242863"/>
                    <a:gd name="connsiteX25" fmla="*/ 131994 w 167415"/>
                    <a:gd name="connsiteY25" fmla="*/ 67126 h 242863"/>
                    <a:gd name="connsiteX26" fmla="*/ 98947 w 167415"/>
                    <a:gd name="connsiteY26" fmla="*/ 102515 h 242863"/>
                    <a:gd name="connsiteX27" fmla="*/ 65965 w 167415"/>
                    <a:gd name="connsiteY27" fmla="*/ 67126 h 242863"/>
                    <a:gd name="connsiteX28" fmla="*/ 128337 w 167415"/>
                    <a:gd name="connsiteY28" fmla="*/ 129363 h 242863"/>
                    <a:gd name="connsiteX29" fmla="*/ 128337 w 167415"/>
                    <a:gd name="connsiteY29" fmla="*/ 107398 h 242863"/>
                    <a:gd name="connsiteX30" fmla="*/ 144186 w 167415"/>
                    <a:gd name="connsiteY30" fmla="*/ 85427 h 242863"/>
                    <a:gd name="connsiteX31" fmla="*/ 150282 w 167415"/>
                    <a:gd name="connsiteY31" fmla="*/ 111056 h 242863"/>
                    <a:gd name="connsiteX32" fmla="*/ 128337 w 167415"/>
                    <a:gd name="connsiteY32" fmla="*/ 129363 h 242863"/>
                    <a:gd name="connsiteX33" fmla="*/ 87975 w 167415"/>
                    <a:gd name="connsiteY33" fmla="*/ 14645 h 242863"/>
                    <a:gd name="connsiteX34" fmla="*/ 109985 w 167415"/>
                    <a:gd name="connsiteY34" fmla="*/ 14645 h 242863"/>
                    <a:gd name="connsiteX35" fmla="*/ 130775 w 167415"/>
                    <a:gd name="connsiteY35" fmla="*/ 29290 h 242863"/>
                    <a:gd name="connsiteX36" fmla="*/ 131994 w 167415"/>
                    <a:gd name="connsiteY36" fmla="*/ 36613 h 242863"/>
                    <a:gd name="connsiteX37" fmla="*/ 131994 w 167415"/>
                    <a:gd name="connsiteY37" fmla="*/ 37833 h 242863"/>
                    <a:gd name="connsiteX38" fmla="*/ 103888 w 167415"/>
                    <a:gd name="connsiteY38" fmla="*/ 29290 h 242863"/>
                    <a:gd name="connsiteX39" fmla="*/ 98947 w 167415"/>
                    <a:gd name="connsiteY39" fmla="*/ 25629 h 242863"/>
                    <a:gd name="connsiteX40" fmla="*/ 92852 w 167415"/>
                    <a:gd name="connsiteY40" fmla="*/ 30510 h 242863"/>
                    <a:gd name="connsiteX41" fmla="*/ 65965 w 167415"/>
                    <a:gd name="connsiteY41" fmla="*/ 39054 h 242863"/>
                    <a:gd name="connsiteX42" fmla="*/ 87975 w 167415"/>
                    <a:gd name="connsiteY42" fmla="*/ 14645 h 242863"/>
                    <a:gd name="connsiteX43" fmla="*/ 53773 w 167415"/>
                    <a:gd name="connsiteY43" fmla="*/ 84208 h 242863"/>
                    <a:gd name="connsiteX44" fmla="*/ 69623 w 167415"/>
                    <a:gd name="connsiteY44" fmla="*/ 107398 h 242863"/>
                    <a:gd name="connsiteX45" fmla="*/ 69623 w 167415"/>
                    <a:gd name="connsiteY45" fmla="*/ 129363 h 242863"/>
                    <a:gd name="connsiteX46" fmla="*/ 46394 w 167415"/>
                    <a:gd name="connsiteY46" fmla="*/ 111056 h 242863"/>
                    <a:gd name="connsiteX47" fmla="*/ 53773 w 167415"/>
                    <a:gd name="connsiteY47" fmla="*/ 84208 h 242863"/>
                    <a:gd name="connsiteX48" fmla="*/ 98947 w 167415"/>
                    <a:gd name="connsiteY48" fmla="*/ 153773 h 242863"/>
                    <a:gd name="connsiteX49" fmla="*/ 85536 w 167415"/>
                    <a:gd name="connsiteY49" fmla="*/ 141568 h 242863"/>
                    <a:gd name="connsiteX50" fmla="*/ 85536 w 167415"/>
                    <a:gd name="connsiteY50" fmla="*/ 115939 h 242863"/>
                    <a:gd name="connsiteX51" fmla="*/ 98947 w 167415"/>
                    <a:gd name="connsiteY51" fmla="*/ 118384 h 242863"/>
                    <a:gd name="connsiteX52" fmla="*/ 112423 w 167415"/>
                    <a:gd name="connsiteY52" fmla="*/ 115939 h 242863"/>
                    <a:gd name="connsiteX53" fmla="*/ 112423 w 167415"/>
                    <a:gd name="connsiteY53" fmla="*/ 141568 h 242863"/>
                    <a:gd name="connsiteX54" fmla="*/ 98947 w 167415"/>
                    <a:gd name="connsiteY54" fmla="*/ 153773 h 2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67415" h="242863">
                      <a:moveTo>
                        <a:pt x="156443" y="129363"/>
                      </a:moveTo>
                      <a:cubicBezTo>
                        <a:pt x="160100" y="125705"/>
                        <a:pt x="162538" y="122041"/>
                        <a:pt x="166196" y="117158"/>
                      </a:cubicBezTo>
                      <a:lnTo>
                        <a:pt x="167415" y="114720"/>
                      </a:lnTo>
                      <a:lnTo>
                        <a:pt x="146625" y="35392"/>
                      </a:lnTo>
                      <a:cubicBezTo>
                        <a:pt x="144186" y="15866"/>
                        <a:pt x="128337" y="0"/>
                        <a:pt x="108765" y="0"/>
                      </a:cubicBezTo>
                      <a:lnTo>
                        <a:pt x="87975" y="0"/>
                      </a:lnTo>
                      <a:cubicBezTo>
                        <a:pt x="70841" y="0"/>
                        <a:pt x="57430" y="10984"/>
                        <a:pt x="52554" y="26849"/>
                      </a:cubicBezTo>
                      <a:lnTo>
                        <a:pt x="30544" y="114720"/>
                      </a:lnTo>
                      <a:lnTo>
                        <a:pt x="31763" y="117158"/>
                      </a:lnTo>
                      <a:cubicBezTo>
                        <a:pt x="35421" y="123260"/>
                        <a:pt x="39078" y="128144"/>
                        <a:pt x="42736" y="131808"/>
                      </a:cubicBezTo>
                      <a:cubicBezTo>
                        <a:pt x="18288" y="135465"/>
                        <a:pt x="0" y="157437"/>
                        <a:pt x="0" y="181840"/>
                      </a:cubicBezTo>
                      <a:lnTo>
                        <a:pt x="0" y="242864"/>
                      </a:lnTo>
                      <a:lnTo>
                        <a:pt x="15849" y="242864"/>
                      </a:lnTo>
                      <a:lnTo>
                        <a:pt x="15849" y="181840"/>
                      </a:lnTo>
                      <a:cubicBezTo>
                        <a:pt x="15849" y="162313"/>
                        <a:pt x="31763" y="146451"/>
                        <a:pt x="51335" y="146451"/>
                      </a:cubicBezTo>
                      <a:lnTo>
                        <a:pt x="69623" y="146451"/>
                      </a:lnTo>
                      <a:cubicBezTo>
                        <a:pt x="72061" y="158656"/>
                        <a:pt x="84317" y="169641"/>
                        <a:pt x="97728" y="169641"/>
                      </a:cubicBezTo>
                      <a:cubicBezTo>
                        <a:pt x="112423" y="169641"/>
                        <a:pt x="123396" y="159875"/>
                        <a:pt x="125834" y="146451"/>
                      </a:cubicBezTo>
                      <a:lnTo>
                        <a:pt x="138091" y="146451"/>
                      </a:lnTo>
                      <a:cubicBezTo>
                        <a:pt x="144186" y="140349"/>
                        <a:pt x="150282" y="134246"/>
                        <a:pt x="156443" y="129363"/>
                      </a:cubicBezTo>
                      <a:close/>
                      <a:moveTo>
                        <a:pt x="65965" y="67126"/>
                      </a:moveTo>
                      <a:lnTo>
                        <a:pt x="65965" y="54919"/>
                      </a:lnTo>
                      <a:cubicBezTo>
                        <a:pt x="74499" y="56139"/>
                        <a:pt x="86756" y="54919"/>
                        <a:pt x="98947" y="46376"/>
                      </a:cubicBezTo>
                      <a:cubicBezTo>
                        <a:pt x="108765" y="53698"/>
                        <a:pt x="118519" y="54919"/>
                        <a:pt x="125834" y="54919"/>
                      </a:cubicBezTo>
                      <a:cubicBezTo>
                        <a:pt x="128337" y="54919"/>
                        <a:pt x="130775" y="54919"/>
                        <a:pt x="131994" y="54919"/>
                      </a:cubicBezTo>
                      <a:lnTo>
                        <a:pt x="131994" y="67126"/>
                      </a:lnTo>
                      <a:cubicBezTo>
                        <a:pt x="131994" y="86652"/>
                        <a:pt x="117299" y="102515"/>
                        <a:pt x="98947" y="102515"/>
                      </a:cubicBezTo>
                      <a:cubicBezTo>
                        <a:pt x="80659" y="102515"/>
                        <a:pt x="65965" y="86652"/>
                        <a:pt x="65965" y="67126"/>
                      </a:cubicBezTo>
                      <a:close/>
                      <a:moveTo>
                        <a:pt x="128337" y="129363"/>
                      </a:moveTo>
                      <a:lnTo>
                        <a:pt x="128337" y="107398"/>
                      </a:lnTo>
                      <a:cubicBezTo>
                        <a:pt x="135652" y="101296"/>
                        <a:pt x="140529" y="93974"/>
                        <a:pt x="144186" y="85427"/>
                      </a:cubicBezTo>
                      <a:lnTo>
                        <a:pt x="150282" y="111056"/>
                      </a:lnTo>
                      <a:cubicBezTo>
                        <a:pt x="144186" y="120822"/>
                        <a:pt x="138091" y="126924"/>
                        <a:pt x="128337" y="129363"/>
                      </a:cubicBezTo>
                      <a:close/>
                      <a:moveTo>
                        <a:pt x="87975" y="14645"/>
                      </a:moveTo>
                      <a:lnTo>
                        <a:pt x="109985" y="14645"/>
                      </a:lnTo>
                      <a:cubicBezTo>
                        <a:pt x="119738" y="14645"/>
                        <a:pt x="127053" y="20747"/>
                        <a:pt x="130775" y="29290"/>
                      </a:cubicBezTo>
                      <a:lnTo>
                        <a:pt x="131994" y="36613"/>
                      </a:lnTo>
                      <a:lnTo>
                        <a:pt x="131994" y="37833"/>
                      </a:lnTo>
                      <a:cubicBezTo>
                        <a:pt x="125834" y="39054"/>
                        <a:pt x="114862" y="39054"/>
                        <a:pt x="103888" y="29290"/>
                      </a:cubicBezTo>
                      <a:lnTo>
                        <a:pt x="98947" y="25629"/>
                      </a:lnTo>
                      <a:lnTo>
                        <a:pt x="92852" y="30510"/>
                      </a:lnTo>
                      <a:cubicBezTo>
                        <a:pt x="83098" y="40274"/>
                        <a:pt x="72061" y="40274"/>
                        <a:pt x="65965" y="39054"/>
                      </a:cubicBezTo>
                      <a:cubicBezTo>
                        <a:pt x="65965" y="25629"/>
                        <a:pt x="75718" y="14645"/>
                        <a:pt x="87975" y="14645"/>
                      </a:cubicBezTo>
                      <a:close/>
                      <a:moveTo>
                        <a:pt x="53773" y="84208"/>
                      </a:moveTo>
                      <a:cubicBezTo>
                        <a:pt x="56212" y="93974"/>
                        <a:pt x="62307" y="101296"/>
                        <a:pt x="69623" y="107398"/>
                      </a:cubicBezTo>
                      <a:lnTo>
                        <a:pt x="69623" y="129363"/>
                      </a:lnTo>
                      <a:cubicBezTo>
                        <a:pt x="59869" y="125705"/>
                        <a:pt x="52554" y="120822"/>
                        <a:pt x="46394" y="111056"/>
                      </a:cubicBezTo>
                      <a:lnTo>
                        <a:pt x="53773" y="84208"/>
                      </a:lnTo>
                      <a:close/>
                      <a:moveTo>
                        <a:pt x="98947" y="153773"/>
                      </a:moveTo>
                      <a:cubicBezTo>
                        <a:pt x="91632" y="153773"/>
                        <a:pt x="85536" y="147670"/>
                        <a:pt x="85536" y="141568"/>
                      </a:cubicBezTo>
                      <a:lnTo>
                        <a:pt x="85536" y="115939"/>
                      </a:lnTo>
                      <a:cubicBezTo>
                        <a:pt x="90413" y="117158"/>
                        <a:pt x="94070" y="118384"/>
                        <a:pt x="98947" y="118384"/>
                      </a:cubicBezTo>
                      <a:cubicBezTo>
                        <a:pt x="103888" y="118384"/>
                        <a:pt x="108765" y="117158"/>
                        <a:pt x="112423" y="115939"/>
                      </a:cubicBezTo>
                      <a:lnTo>
                        <a:pt x="112423" y="141568"/>
                      </a:lnTo>
                      <a:cubicBezTo>
                        <a:pt x="112423" y="147670"/>
                        <a:pt x="106327" y="153773"/>
                        <a:pt x="98947" y="153773"/>
                      </a:cubicBezTo>
                      <a:close/>
                    </a:path>
                  </a:pathLst>
                </a:custGeom>
                <a:solidFill>
                  <a:srgbClr val="2D5967"/>
                </a:solidFill>
                <a:ln w="6417"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53A80A86-C940-480C-BB62-63E70E7852F6}"/>
                    </a:ext>
                  </a:extLst>
                </p:cNvPr>
                <p:cNvSpPr/>
                <p:nvPr/>
              </p:nvSpPr>
              <p:spPr>
                <a:xfrm>
                  <a:off x="7003983" y="2161147"/>
                  <a:ext cx="14694" cy="62236"/>
                </a:xfrm>
                <a:custGeom>
                  <a:avLst/>
                  <a:gdLst>
                    <a:gd name="connsiteX0" fmla="*/ 7315 w 14694"/>
                    <a:gd name="connsiteY0" fmla="*/ 0 h 62236"/>
                    <a:gd name="connsiteX1" fmla="*/ 0 w 14694"/>
                    <a:gd name="connsiteY1" fmla="*/ 0 h 62236"/>
                    <a:gd name="connsiteX2" fmla="*/ 0 w 14694"/>
                    <a:gd name="connsiteY2" fmla="*/ 14643 h 62236"/>
                    <a:gd name="connsiteX3" fmla="*/ 0 w 14694"/>
                    <a:gd name="connsiteY3" fmla="*/ 62237 h 62236"/>
                    <a:gd name="connsiteX4" fmla="*/ 14695 w 14694"/>
                    <a:gd name="connsiteY4" fmla="*/ 62237 h 62236"/>
                    <a:gd name="connsiteX5" fmla="*/ 14695 w 14694"/>
                    <a:gd name="connsiteY5" fmla="*/ 14643 h 62236"/>
                    <a:gd name="connsiteX6" fmla="*/ 7315 w 14694"/>
                    <a:gd name="connsiteY6" fmla="*/ 0 h 6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4" h="62236">
                      <a:moveTo>
                        <a:pt x="7315" y="0"/>
                      </a:moveTo>
                      <a:lnTo>
                        <a:pt x="0" y="0"/>
                      </a:lnTo>
                      <a:lnTo>
                        <a:pt x="0" y="14643"/>
                      </a:lnTo>
                      <a:lnTo>
                        <a:pt x="0" y="62237"/>
                      </a:lnTo>
                      <a:lnTo>
                        <a:pt x="14695" y="62237"/>
                      </a:lnTo>
                      <a:lnTo>
                        <a:pt x="14695" y="14643"/>
                      </a:lnTo>
                      <a:lnTo>
                        <a:pt x="7315" y="0"/>
                      </a:lnTo>
                      <a:close/>
                    </a:path>
                  </a:pathLst>
                </a:custGeom>
                <a:solidFill>
                  <a:srgbClr val="2D5967"/>
                </a:solidFill>
                <a:ln w="641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63E9D6C1-A3E7-4014-B8B9-D8BFCC3E651A}"/>
                    </a:ext>
                  </a:extLst>
                </p:cNvPr>
                <p:cNvSpPr/>
                <p:nvPr/>
              </p:nvSpPr>
              <p:spPr>
                <a:xfrm>
                  <a:off x="7107871" y="1976863"/>
                  <a:ext cx="206558" cy="246527"/>
                </a:xfrm>
                <a:custGeom>
                  <a:avLst/>
                  <a:gdLst>
                    <a:gd name="connsiteX0" fmla="*/ 155224 w 206558"/>
                    <a:gd name="connsiteY0" fmla="*/ 131807 h 246527"/>
                    <a:gd name="connsiteX1" fmla="*/ 140593 w 206558"/>
                    <a:gd name="connsiteY1" fmla="*/ 131807 h 246527"/>
                    <a:gd name="connsiteX2" fmla="*/ 140593 w 206558"/>
                    <a:gd name="connsiteY2" fmla="*/ 112281 h 246527"/>
                    <a:gd name="connsiteX3" fmla="*/ 156443 w 206558"/>
                    <a:gd name="connsiteY3" fmla="*/ 75666 h 246527"/>
                    <a:gd name="connsiteX4" fmla="*/ 156443 w 206558"/>
                    <a:gd name="connsiteY4" fmla="*/ 7323 h 246527"/>
                    <a:gd name="connsiteX5" fmla="*/ 156443 w 206558"/>
                    <a:gd name="connsiteY5" fmla="*/ 0 h 246527"/>
                    <a:gd name="connsiteX6" fmla="*/ 89258 w 206558"/>
                    <a:gd name="connsiteY6" fmla="*/ 0 h 246527"/>
                    <a:gd name="connsiteX7" fmla="*/ 52554 w 206558"/>
                    <a:gd name="connsiteY7" fmla="*/ 40274 h 246527"/>
                    <a:gd name="connsiteX8" fmla="*/ 52554 w 206558"/>
                    <a:gd name="connsiteY8" fmla="*/ 48817 h 246527"/>
                    <a:gd name="connsiteX9" fmla="*/ 52554 w 206558"/>
                    <a:gd name="connsiteY9" fmla="*/ 76885 h 246527"/>
                    <a:gd name="connsiteX10" fmla="*/ 68468 w 206558"/>
                    <a:gd name="connsiteY10" fmla="*/ 113500 h 246527"/>
                    <a:gd name="connsiteX11" fmla="*/ 68468 w 206558"/>
                    <a:gd name="connsiteY11" fmla="*/ 131807 h 246527"/>
                    <a:gd name="connsiteX12" fmla="*/ 51335 w 206558"/>
                    <a:gd name="connsiteY12" fmla="*/ 131807 h 246527"/>
                    <a:gd name="connsiteX13" fmla="*/ 0 w 206558"/>
                    <a:gd name="connsiteY13" fmla="*/ 183065 h 246527"/>
                    <a:gd name="connsiteX14" fmla="*/ 0 w 206558"/>
                    <a:gd name="connsiteY14" fmla="*/ 246527 h 246527"/>
                    <a:gd name="connsiteX15" fmla="*/ 2438 w 206558"/>
                    <a:gd name="connsiteY15" fmla="*/ 246527 h 246527"/>
                    <a:gd name="connsiteX16" fmla="*/ 15914 w 206558"/>
                    <a:gd name="connsiteY16" fmla="*/ 246527 h 246527"/>
                    <a:gd name="connsiteX17" fmla="*/ 15914 w 206558"/>
                    <a:gd name="connsiteY17" fmla="*/ 183065 h 246527"/>
                    <a:gd name="connsiteX18" fmla="*/ 51335 w 206558"/>
                    <a:gd name="connsiteY18" fmla="*/ 147669 h 246527"/>
                    <a:gd name="connsiteX19" fmla="*/ 70906 w 206558"/>
                    <a:gd name="connsiteY19" fmla="*/ 147669 h 246527"/>
                    <a:gd name="connsiteX20" fmla="*/ 103889 w 206558"/>
                    <a:gd name="connsiteY20" fmla="*/ 183065 h 246527"/>
                    <a:gd name="connsiteX21" fmla="*/ 136872 w 206558"/>
                    <a:gd name="connsiteY21" fmla="*/ 147669 h 246527"/>
                    <a:gd name="connsiteX22" fmla="*/ 155224 w 206558"/>
                    <a:gd name="connsiteY22" fmla="*/ 147669 h 246527"/>
                    <a:gd name="connsiteX23" fmla="*/ 190645 w 206558"/>
                    <a:gd name="connsiteY23" fmla="*/ 183065 h 246527"/>
                    <a:gd name="connsiteX24" fmla="*/ 190645 w 206558"/>
                    <a:gd name="connsiteY24" fmla="*/ 246527 h 246527"/>
                    <a:gd name="connsiteX25" fmla="*/ 202901 w 206558"/>
                    <a:gd name="connsiteY25" fmla="*/ 246527 h 246527"/>
                    <a:gd name="connsiteX26" fmla="*/ 206559 w 206558"/>
                    <a:gd name="connsiteY26" fmla="*/ 246527 h 246527"/>
                    <a:gd name="connsiteX27" fmla="*/ 206559 w 206558"/>
                    <a:gd name="connsiteY27" fmla="*/ 183065 h 246527"/>
                    <a:gd name="connsiteX28" fmla="*/ 155224 w 206558"/>
                    <a:gd name="connsiteY28" fmla="*/ 131807 h 246527"/>
                    <a:gd name="connsiteX29" fmla="*/ 106328 w 206558"/>
                    <a:gd name="connsiteY29" fmla="*/ 112281 h 246527"/>
                    <a:gd name="connsiteX30" fmla="*/ 78222 w 206558"/>
                    <a:gd name="connsiteY30" fmla="*/ 102514 h 246527"/>
                    <a:gd name="connsiteX31" fmla="*/ 67249 w 206558"/>
                    <a:gd name="connsiteY31" fmla="*/ 76885 h 246527"/>
                    <a:gd name="connsiteX32" fmla="*/ 67249 w 206558"/>
                    <a:gd name="connsiteY32" fmla="*/ 48817 h 246527"/>
                    <a:gd name="connsiteX33" fmla="*/ 122241 w 206558"/>
                    <a:gd name="connsiteY33" fmla="*/ 48817 h 246527"/>
                    <a:gd name="connsiteX34" fmla="*/ 140593 w 206558"/>
                    <a:gd name="connsiteY34" fmla="*/ 43935 h 246527"/>
                    <a:gd name="connsiteX35" fmla="*/ 140593 w 206558"/>
                    <a:gd name="connsiteY35" fmla="*/ 75666 h 246527"/>
                    <a:gd name="connsiteX36" fmla="*/ 106328 w 206558"/>
                    <a:gd name="connsiteY36" fmla="*/ 112281 h 246527"/>
                    <a:gd name="connsiteX37" fmla="*/ 139310 w 206558"/>
                    <a:gd name="connsiteY37" fmla="*/ 15866 h 246527"/>
                    <a:gd name="connsiteX38" fmla="*/ 122241 w 206558"/>
                    <a:gd name="connsiteY38" fmla="*/ 32952 h 246527"/>
                    <a:gd name="connsiteX39" fmla="*/ 67249 w 206558"/>
                    <a:gd name="connsiteY39" fmla="*/ 32952 h 246527"/>
                    <a:gd name="connsiteX40" fmla="*/ 87975 w 206558"/>
                    <a:gd name="connsiteY40" fmla="*/ 15866 h 246527"/>
                    <a:gd name="connsiteX41" fmla="*/ 139310 w 206558"/>
                    <a:gd name="connsiteY41" fmla="*/ 15866 h 246527"/>
                    <a:gd name="connsiteX42" fmla="*/ 102669 w 206558"/>
                    <a:gd name="connsiteY42" fmla="*/ 159874 h 246527"/>
                    <a:gd name="connsiteX43" fmla="*/ 81879 w 206558"/>
                    <a:gd name="connsiteY43" fmla="*/ 137909 h 246527"/>
                    <a:gd name="connsiteX44" fmla="*/ 81879 w 206558"/>
                    <a:gd name="connsiteY44" fmla="*/ 124485 h 246527"/>
                    <a:gd name="connsiteX45" fmla="*/ 102669 w 206558"/>
                    <a:gd name="connsiteY45" fmla="*/ 129362 h 246527"/>
                    <a:gd name="connsiteX46" fmla="*/ 106328 w 206558"/>
                    <a:gd name="connsiteY46" fmla="*/ 129362 h 246527"/>
                    <a:gd name="connsiteX47" fmla="*/ 123461 w 206558"/>
                    <a:gd name="connsiteY47" fmla="*/ 124485 h 246527"/>
                    <a:gd name="connsiteX48" fmla="*/ 123461 w 206558"/>
                    <a:gd name="connsiteY48" fmla="*/ 139129 h 246527"/>
                    <a:gd name="connsiteX49" fmla="*/ 102669 w 206558"/>
                    <a:gd name="connsiteY49" fmla="*/ 159874 h 24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06558" h="246527">
                      <a:moveTo>
                        <a:pt x="155224" y="131807"/>
                      </a:moveTo>
                      <a:lnTo>
                        <a:pt x="140593" y="131807"/>
                      </a:lnTo>
                      <a:lnTo>
                        <a:pt x="140593" y="112281"/>
                      </a:lnTo>
                      <a:cubicBezTo>
                        <a:pt x="150347" y="102514"/>
                        <a:pt x="156443" y="89090"/>
                        <a:pt x="156443" y="75666"/>
                      </a:cubicBezTo>
                      <a:lnTo>
                        <a:pt x="156443" y="7323"/>
                      </a:lnTo>
                      <a:lnTo>
                        <a:pt x="156443" y="0"/>
                      </a:lnTo>
                      <a:lnTo>
                        <a:pt x="89258" y="0"/>
                      </a:lnTo>
                      <a:cubicBezTo>
                        <a:pt x="66030" y="0"/>
                        <a:pt x="52554" y="14645"/>
                        <a:pt x="52554" y="40274"/>
                      </a:cubicBezTo>
                      <a:lnTo>
                        <a:pt x="52554" y="48817"/>
                      </a:lnTo>
                      <a:lnTo>
                        <a:pt x="52554" y="76885"/>
                      </a:lnTo>
                      <a:cubicBezTo>
                        <a:pt x="52554" y="90309"/>
                        <a:pt x="58650" y="103733"/>
                        <a:pt x="68468" y="113500"/>
                      </a:cubicBezTo>
                      <a:lnTo>
                        <a:pt x="68468" y="131807"/>
                      </a:lnTo>
                      <a:lnTo>
                        <a:pt x="51335" y="131807"/>
                      </a:lnTo>
                      <a:cubicBezTo>
                        <a:pt x="23230" y="131807"/>
                        <a:pt x="0" y="154991"/>
                        <a:pt x="0" y="183065"/>
                      </a:cubicBezTo>
                      <a:lnTo>
                        <a:pt x="0" y="246527"/>
                      </a:lnTo>
                      <a:lnTo>
                        <a:pt x="2438" y="246527"/>
                      </a:lnTo>
                      <a:lnTo>
                        <a:pt x="15914" y="246527"/>
                      </a:lnTo>
                      <a:lnTo>
                        <a:pt x="15914" y="183065"/>
                      </a:lnTo>
                      <a:cubicBezTo>
                        <a:pt x="15914" y="163538"/>
                        <a:pt x="31764" y="147669"/>
                        <a:pt x="51335" y="147669"/>
                      </a:cubicBezTo>
                      <a:lnTo>
                        <a:pt x="70906" y="147669"/>
                      </a:lnTo>
                      <a:lnTo>
                        <a:pt x="103889" y="183065"/>
                      </a:lnTo>
                      <a:lnTo>
                        <a:pt x="136872" y="147669"/>
                      </a:lnTo>
                      <a:lnTo>
                        <a:pt x="155224" y="147669"/>
                      </a:lnTo>
                      <a:cubicBezTo>
                        <a:pt x="174796" y="147669"/>
                        <a:pt x="190645" y="163538"/>
                        <a:pt x="190645" y="183065"/>
                      </a:cubicBezTo>
                      <a:lnTo>
                        <a:pt x="190645" y="246527"/>
                      </a:lnTo>
                      <a:lnTo>
                        <a:pt x="202901" y="246527"/>
                      </a:lnTo>
                      <a:lnTo>
                        <a:pt x="206559" y="246527"/>
                      </a:lnTo>
                      <a:lnTo>
                        <a:pt x="206559" y="183065"/>
                      </a:lnTo>
                      <a:cubicBezTo>
                        <a:pt x="206559" y="154991"/>
                        <a:pt x="183330" y="131807"/>
                        <a:pt x="155224" y="131807"/>
                      </a:cubicBezTo>
                      <a:close/>
                      <a:moveTo>
                        <a:pt x="106328" y="112281"/>
                      </a:moveTo>
                      <a:cubicBezTo>
                        <a:pt x="95355" y="113500"/>
                        <a:pt x="85537" y="109836"/>
                        <a:pt x="78222" y="102514"/>
                      </a:cubicBezTo>
                      <a:cubicBezTo>
                        <a:pt x="70906" y="95193"/>
                        <a:pt x="67249" y="86652"/>
                        <a:pt x="67249" y="76885"/>
                      </a:cubicBezTo>
                      <a:lnTo>
                        <a:pt x="67249" y="48817"/>
                      </a:lnTo>
                      <a:lnTo>
                        <a:pt x="122241" y="48817"/>
                      </a:lnTo>
                      <a:cubicBezTo>
                        <a:pt x="129556" y="48817"/>
                        <a:pt x="135652" y="47596"/>
                        <a:pt x="140593" y="43935"/>
                      </a:cubicBezTo>
                      <a:lnTo>
                        <a:pt x="140593" y="75666"/>
                      </a:lnTo>
                      <a:cubicBezTo>
                        <a:pt x="140593" y="93973"/>
                        <a:pt x="124680" y="111061"/>
                        <a:pt x="106328" y="112281"/>
                      </a:cubicBezTo>
                      <a:close/>
                      <a:moveTo>
                        <a:pt x="139310" y="15866"/>
                      </a:moveTo>
                      <a:cubicBezTo>
                        <a:pt x="136872" y="32952"/>
                        <a:pt x="125899" y="32952"/>
                        <a:pt x="122241" y="32952"/>
                      </a:cubicBezTo>
                      <a:lnTo>
                        <a:pt x="67249" y="32952"/>
                      </a:lnTo>
                      <a:cubicBezTo>
                        <a:pt x="69688" y="21967"/>
                        <a:pt x="75783" y="15866"/>
                        <a:pt x="87975" y="15866"/>
                      </a:cubicBezTo>
                      <a:lnTo>
                        <a:pt x="139310" y="15866"/>
                      </a:lnTo>
                      <a:close/>
                      <a:moveTo>
                        <a:pt x="102669" y="159874"/>
                      </a:moveTo>
                      <a:lnTo>
                        <a:pt x="81879" y="137909"/>
                      </a:lnTo>
                      <a:lnTo>
                        <a:pt x="81879" y="124485"/>
                      </a:lnTo>
                      <a:cubicBezTo>
                        <a:pt x="87975" y="126924"/>
                        <a:pt x="95355" y="129362"/>
                        <a:pt x="102669" y="129362"/>
                      </a:cubicBezTo>
                      <a:cubicBezTo>
                        <a:pt x="103889" y="129362"/>
                        <a:pt x="105108" y="129362"/>
                        <a:pt x="106328" y="129362"/>
                      </a:cubicBezTo>
                      <a:cubicBezTo>
                        <a:pt x="112423" y="129362"/>
                        <a:pt x="118584" y="126924"/>
                        <a:pt x="123461" y="124485"/>
                      </a:cubicBezTo>
                      <a:lnTo>
                        <a:pt x="123461" y="139129"/>
                      </a:lnTo>
                      <a:lnTo>
                        <a:pt x="102669" y="159874"/>
                      </a:lnTo>
                      <a:close/>
                    </a:path>
                  </a:pathLst>
                </a:custGeom>
                <a:solidFill>
                  <a:srgbClr val="2D5967"/>
                </a:solidFill>
                <a:ln w="641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780AB179-DE45-449A-AE7C-CBEB2C8ADAF6}"/>
                    </a:ext>
                  </a:extLst>
                </p:cNvPr>
                <p:cNvSpPr/>
                <p:nvPr/>
              </p:nvSpPr>
              <p:spPr>
                <a:xfrm>
                  <a:off x="7147014" y="2161147"/>
                  <a:ext cx="15849" cy="62236"/>
                </a:xfrm>
                <a:custGeom>
                  <a:avLst/>
                  <a:gdLst>
                    <a:gd name="connsiteX0" fmla="*/ 15849 w 15849"/>
                    <a:gd name="connsiteY0" fmla="*/ 14643 h 62236"/>
                    <a:gd name="connsiteX1" fmla="*/ 8534 w 15849"/>
                    <a:gd name="connsiteY1" fmla="*/ 0 h 62236"/>
                    <a:gd name="connsiteX2" fmla="*/ 0 w 15849"/>
                    <a:gd name="connsiteY2" fmla="*/ 0 h 62236"/>
                    <a:gd name="connsiteX3" fmla="*/ 0 w 15849"/>
                    <a:gd name="connsiteY3" fmla="*/ 14643 h 62236"/>
                    <a:gd name="connsiteX4" fmla="*/ 0 w 15849"/>
                    <a:gd name="connsiteY4" fmla="*/ 62237 h 62236"/>
                    <a:gd name="connsiteX5" fmla="*/ 15849 w 15849"/>
                    <a:gd name="connsiteY5" fmla="*/ 62237 h 62236"/>
                    <a:gd name="connsiteX6" fmla="*/ 15849 w 15849"/>
                    <a:gd name="connsiteY6" fmla="*/ 14643 h 6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49" h="62236">
                      <a:moveTo>
                        <a:pt x="15849" y="14643"/>
                      </a:moveTo>
                      <a:lnTo>
                        <a:pt x="8534" y="0"/>
                      </a:lnTo>
                      <a:lnTo>
                        <a:pt x="0" y="0"/>
                      </a:lnTo>
                      <a:lnTo>
                        <a:pt x="0" y="14643"/>
                      </a:lnTo>
                      <a:lnTo>
                        <a:pt x="0" y="62237"/>
                      </a:lnTo>
                      <a:lnTo>
                        <a:pt x="15849" y="62237"/>
                      </a:lnTo>
                      <a:lnTo>
                        <a:pt x="15849" y="14643"/>
                      </a:lnTo>
                      <a:close/>
                    </a:path>
                  </a:pathLst>
                </a:custGeom>
                <a:solidFill>
                  <a:srgbClr val="2D5967"/>
                </a:solidFill>
                <a:ln w="6417"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E6C20D49-689F-4992-94DD-17D777656FD9}"/>
                    </a:ext>
                  </a:extLst>
                </p:cNvPr>
                <p:cNvSpPr/>
                <p:nvPr/>
              </p:nvSpPr>
              <p:spPr>
                <a:xfrm>
                  <a:off x="7255779" y="2161147"/>
                  <a:ext cx="15849" cy="62236"/>
                </a:xfrm>
                <a:custGeom>
                  <a:avLst/>
                  <a:gdLst>
                    <a:gd name="connsiteX0" fmla="*/ 15849 w 15849"/>
                    <a:gd name="connsiteY0" fmla="*/ 62237 h 62236"/>
                    <a:gd name="connsiteX1" fmla="*/ 15849 w 15849"/>
                    <a:gd name="connsiteY1" fmla="*/ 14643 h 62236"/>
                    <a:gd name="connsiteX2" fmla="*/ 15849 w 15849"/>
                    <a:gd name="connsiteY2" fmla="*/ 0 h 62236"/>
                    <a:gd name="connsiteX3" fmla="*/ 7315 w 15849"/>
                    <a:gd name="connsiteY3" fmla="*/ 0 h 62236"/>
                    <a:gd name="connsiteX4" fmla="*/ 0 w 15849"/>
                    <a:gd name="connsiteY4" fmla="*/ 14643 h 62236"/>
                    <a:gd name="connsiteX5" fmla="*/ 0 w 15849"/>
                    <a:gd name="connsiteY5" fmla="*/ 62237 h 62236"/>
                    <a:gd name="connsiteX6" fmla="*/ 15849 w 15849"/>
                    <a:gd name="connsiteY6" fmla="*/ 62237 h 6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49" h="62236">
                      <a:moveTo>
                        <a:pt x="15849" y="62237"/>
                      </a:moveTo>
                      <a:lnTo>
                        <a:pt x="15849" y="14643"/>
                      </a:lnTo>
                      <a:lnTo>
                        <a:pt x="15849" y="0"/>
                      </a:lnTo>
                      <a:lnTo>
                        <a:pt x="7315" y="0"/>
                      </a:lnTo>
                      <a:lnTo>
                        <a:pt x="0" y="14643"/>
                      </a:lnTo>
                      <a:lnTo>
                        <a:pt x="0" y="62237"/>
                      </a:lnTo>
                      <a:lnTo>
                        <a:pt x="15849" y="62237"/>
                      </a:lnTo>
                      <a:close/>
                    </a:path>
                  </a:pathLst>
                </a:custGeom>
                <a:solidFill>
                  <a:srgbClr val="2D5967"/>
                </a:solidFill>
                <a:ln w="6417" cap="flat">
                  <a:noFill/>
                  <a:prstDash val="solid"/>
                  <a:miter/>
                </a:ln>
              </p:spPr>
              <p:txBody>
                <a:bodyPr rtlCol="0" anchor="ctr"/>
                <a:lstStyle/>
                <a:p>
                  <a:endParaRPr lang="en-US"/>
                </a:p>
              </p:txBody>
            </p:sp>
          </p:grpSp>
        </p:grpSp>
        <p:sp>
          <p:nvSpPr>
            <p:cNvPr id="378" name="TextBox 377">
              <a:extLst>
                <a:ext uri="{FF2B5EF4-FFF2-40B4-BE49-F238E27FC236}">
                  <a16:creationId xmlns:a16="http://schemas.microsoft.com/office/drawing/2014/main" id="{9C6CDFAD-893B-4E38-A40F-18FCB9301FB0}"/>
                </a:ext>
              </a:extLst>
            </p:cNvPr>
            <p:cNvSpPr txBox="1"/>
            <p:nvPr/>
          </p:nvSpPr>
          <p:spPr>
            <a:xfrm>
              <a:off x="6854855" y="2194983"/>
              <a:ext cx="70264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User Group</a:t>
              </a:r>
            </a:p>
          </p:txBody>
        </p:sp>
      </p:grpSp>
      <p:grpSp>
        <p:nvGrpSpPr>
          <p:cNvPr id="379" name="Graphic 3">
            <a:extLst>
              <a:ext uri="{FF2B5EF4-FFF2-40B4-BE49-F238E27FC236}">
                <a16:creationId xmlns:a16="http://schemas.microsoft.com/office/drawing/2014/main" id="{0092F275-60FB-46FB-B4A1-F6F47968030B}"/>
              </a:ext>
            </a:extLst>
          </p:cNvPr>
          <p:cNvGrpSpPr/>
          <p:nvPr/>
        </p:nvGrpSpPr>
        <p:grpSpPr>
          <a:xfrm>
            <a:off x="7793254" y="1270177"/>
            <a:ext cx="513347" cy="653337"/>
            <a:chOff x="7793254" y="1722120"/>
            <a:chExt cx="513347" cy="653337"/>
          </a:xfrm>
        </p:grpSpPr>
        <p:grpSp>
          <p:nvGrpSpPr>
            <p:cNvPr id="380" name="Graphic 3">
              <a:extLst>
                <a:ext uri="{FF2B5EF4-FFF2-40B4-BE49-F238E27FC236}">
                  <a16:creationId xmlns:a16="http://schemas.microsoft.com/office/drawing/2014/main" id="{8B636178-0913-4E88-9715-39AF336711C8}"/>
                </a:ext>
              </a:extLst>
            </p:cNvPr>
            <p:cNvGrpSpPr/>
            <p:nvPr/>
          </p:nvGrpSpPr>
          <p:grpSpPr>
            <a:xfrm>
              <a:off x="7793254" y="1722120"/>
              <a:ext cx="513347" cy="513347"/>
              <a:chOff x="7793254" y="1722120"/>
              <a:chExt cx="513347" cy="513347"/>
            </a:xfrm>
          </p:grpSpPr>
          <p:grpSp>
            <p:nvGrpSpPr>
              <p:cNvPr id="382" name="Graphic 3">
                <a:extLst>
                  <a:ext uri="{FF2B5EF4-FFF2-40B4-BE49-F238E27FC236}">
                    <a16:creationId xmlns:a16="http://schemas.microsoft.com/office/drawing/2014/main" id="{2011EBEA-3AA2-46D6-A22E-0492656736FC}"/>
                  </a:ext>
                </a:extLst>
              </p:cNvPr>
              <p:cNvGrpSpPr/>
              <p:nvPr/>
            </p:nvGrpSpPr>
            <p:grpSpPr>
              <a:xfrm>
                <a:off x="7793254" y="1722120"/>
                <a:ext cx="513347" cy="513347"/>
                <a:chOff x="7793254" y="1722120"/>
                <a:chExt cx="513347" cy="513347"/>
              </a:xfrm>
              <a:solidFill>
                <a:srgbClr val="FFFFFF"/>
              </a:solidFill>
            </p:grpSpPr>
            <p:grpSp>
              <p:nvGrpSpPr>
                <p:cNvPr id="384" name="Graphic 3">
                  <a:extLst>
                    <a:ext uri="{FF2B5EF4-FFF2-40B4-BE49-F238E27FC236}">
                      <a16:creationId xmlns:a16="http://schemas.microsoft.com/office/drawing/2014/main" id="{D5E69BCB-C95B-4BD5-B008-AD9BAFE33EA7}"/>
                    </a:ext>
                  </a:extLst>
                </p:cNvPr>
                <p:cNvGrpSpPr/>
                <p:nvPr/>
              </p:nvGrpSpPr>
              <p:grpSpPr>
                <a:xfrm>
                  <a:off x="7793254" y="2109575"/>
                  <a:ext cx="265850" cy="125892"/>
                  <a:chOff x="7793254" y="2109575"/>
                  <a:chExt cx="265850" cy="125892"/>
                </a:xfrm>
                <a:solidFill>
                  <a:srgbClr val="FFFFFF"/>
                </a:solidFill>
              </p:grpSpPr>
              <p:sp>
                <p:nvSpPr>
                  <p:cNvPr id="385" name="Freeform: Shape 384">
                    <a:extLst>
                      <a:ext uri="{FF2B5EF4-FFF2-40B4-BE49-F238E27FC236}">
                        <a16:creationId xmlns:a16="http://schemas.microsoft.com/office/drawing/2014/main" id="{8CDCAFA4-38AD-4AAC-A779-98CEF2AA5DA3}"/>
                      </a:ext>
                    </a:extLst>
                  </p:cNvPr>
                  <p:cNvSpPr/>
                  <p:nvPr/>
                </p:nvSpPr>
                <p:spPr>
                  <a:xfrm>
                    <a:off x="7799350" y="2114465"/>
                    <a:ext cx="254877" cy="114893"/>
                  </a:xfrm>
                  <a:custGeom>
                    <a:avLst/>
                    <a:gdLst>
                      <a:gd name="connsiteX0" fmla="*/ 0 w 254877"/>
                      <a:gd name="connsiteY0" fmla="*/ 114894 h 114893"/>
                      <a:gd name="connsiteX1" fmla="*/ 0 w 254877"/>
                      <a:gd name="connsiteY1" fmla="*/ 96554 h 114893"/>
                      <a:gd name="connsiteX2" fmla="*/ 18416 w 254877"/>
                      <a:gd name="connsiteY2" fmla="*/ 86781 h 114893"/>
                      <a:gd name="connsiteX3" fmla="*/ 18416 w 254877"/>
                      <a:gd name="connsiteY3" fmla="*/ 30557 h 114893"/>
                      <a:gd name="connsiteX4" fmla="*/ 49025 w 254877"/>
                      <a:gd name="connsiteY4" fmla="*/ 0 h 114893"/>
                      <a:gd name="connsiteX5" fmla="*/ 209510 w 254877"/>
                      <a:gd name="connsiteY5" fmla="*/ 0 h 114893"/>
                      <a:gd name="connsiteX6" fmla="*/ 240183 w 254877"/>
                      <a:gd name="connsiteY6" fmla="*/ 30557 h 114893"/>
                      <a:gd name="connsiteX7" fmla="*/ 240183 w 254877"/>
                      <a:gd name="connsiteY7" fmla="*/ 86781 h 114893"/>
                      <a:gd name="connsiteX8" fmla="*/ 254878 w 254877"/>
                      <a:gd name="connsiteY8" fmla="*/ 96554 h 114893"/>
                      <a:gd name="connsiteX9" fmla="*/ 254878 w 254877"/>
                      <a:gd name="connsiteY9" fmla="*/ 114894 h 114893"/>
                      <a:gd name="connsiteX10" fmla="*/ 0 w 254877"/>
                      <a:gd name="connsiteY10" fmla="*/ 114894 h 11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877" h="114893">
                        <a:moveTo>
                          <a:pt x="0" y="114894"/>
                        </a:moveTo>
                        <a:lnTo>
                          <a:pt x="0" y="96554"/>
                        </a:lnTo>
                        <a:lnTo>
                          <a:pt x="18416" y="86781"/>
                        </a:lnTo>
                        <a:lnTo>
                          <a:pt x="18416" y="30557"/>
                        </a:lnTo>
                        <a:cubicBezTo>
                          <a:pt x="18416" y="13443"/>
                          <a:pt x="31892" y="0"/>
                          <a:pt x="49025" y="0"/>
                        </a:cubicBezTo>
                        <a:lnTo>
                          <a:pt x="209510" y="0"/>
                        </a:lnTo>
                        <a:cubicBezTo>
                          <a:pt x="226708" y="0"/>
                          <a:pt x="240183" y="13443"/>
                          <a:pt x="240183" y="30557"/>
                        </a:cubicBezTo>
                        <a:lnTo>
                          <a:pt x="240183" y="86781"/>
                        </a:lnTo>
                        <a:lnTo>
                          <a:pt x="254878" y="96554"/>
                        </a:lnTo>
                        <a:lnTo>
                          <a:pt x="254878" y="114894"/>
                        </a:lnTo>
                        <a:lnTo>
                          <a:pt x="0" y="114894"/>
                        </a:lnTo>
                        <a:close/>
                      </a:path>
                    </a:pathLst>
                  </a:custGeom>
                  <a:solidFill>
                    <a:srgbClr val="FFFFFF"/>
                  </a:solidFill>
                  <a:ln w="6417"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7C97923F-B767-4417-B96A-209C1573BE89}"/>
                      </a:ext>
                    </a:extLst>
                  </p:cNvPr>
                  <p:cNvSpPr/>
                  <p:nvPr/>
                </p:nvSpPr>
                <p:spPr>
                  <a:xfrm>
                    <a:off x="7793254" y="2109575"/>
                    <a:ext cx="265850" cy="125892"/>
                  </a:xfrm>
                  <a:custGeom>
                    <a:avLst/>
                    <a:gdLst>
                      <a:gd name="connsiteX0" fmla="*/ 214387 w 265850"/>
                      <a:gd name="connsiteY0" fmla="*/ 12224 h 125892"/>
                      <a:gd name="connsiteX1" fmla="*/ 238899 w 265850"/>
                      <a:gd name="connsiteY1" fmla="*/ 36666 h 125892"/>
                      <a:gd name="connsiteX2" fmla="*/ 238899 w 265850"/>
                      <a:gd name="connsiteY2" fmla="*/ 96561 h 125892"/>
                      <a:gd name="connsiteX3" fmla="*/ 253594 w 265850"/>
                      <a:gd name="connsiteY3" fmla="*/ 105114 h 125892"/>
                      <a:gd name="connsiteX4" fmla="*/ 253594 w 265850"/>
                      <a:gd name="connsiteY4" fmla="*/ 113668 h 125892"/>
                      <a:gd name="connsiteX5" fmla="*/ 12256 w 265850"/>
                      <a:gd name="connsiteY5" fmla="*/ 113668 h 125892"/>
                      <a:gd name="connsiteX6" fmla="*/ 12256 w 265850"/>
                      <a:gd name="connsiteY6" fmla="*/ 105114 h 125892"/>
                      <a:gd name="connsiteX7" fmla="*/ 30608 w 265850"/>
                      <a:gd name="connsiteY7" fmla="*/ 96561 h 125892"/>
                      <a:gd name="connsiteX8" fmla="*/ 30608 w 265850"/>
                      <a:gd name="connsiteY8" fmla="*/ 36666 h 125892"/>
                      <a:gd name="connsiteX9" fmla="*/ 55120 w 265850"/>
                      <a:gd name="connsiteY9" fmla="*/ 12224 h 125892"/>
                      <a:gd name="connsiteX10" fmla="*/ 214387 w 265850"/>
                      <a:gd name="connsiteY10" fmla="*/ 12224 h 125892"/>
                      <a:gd name="connsiteX11" fmla="*/ 214387 w 265850"/>
                      <a:gd name="connsiteY11" fmla="*/ 0 h 125892"/>
                      <a:gd name="connsiteX12" fmla="*/ 53902 w 265850"/>
                      <a:gd name="connsiteY12" fmla="*/ 0 h 125892"/>
                      <a:gd name="connsiteX13" fmla="*/ 17133 w 265850"/>
                      <a:gd name="connsiteY13" fmla="*/ 36666 h 125892"/>
                      <a:gd name="connsiteX14" fmla="*/ 17133 w 265850"/>
                      <a:gd name="connsiteY14" fmla="*/ 89226 h 125892"/>
                      <a:gd name="connsiteX15" fmla="*/ 6096 w 265850"/>
                      <a:gd name="connsiteY15" fmla="*/ 95335 h 125892"/>
                      <a:gd name="connsiteX16" fmla="*/ 0 w 265850"/>
                      <a:gd name="connsiteY16" fmla="*/ 96561 h 125892"/>
                      <a:gd name="connsiteX17" fmla="*/ 0 w 265850"/>
                      <a:gd name="connsiteY17" fmla="*/ 103895 h 125892"/>
                      <a:gd name="connsiteX18" fmla="*/ 0 w 265850"/>
                      <a:gd name="connsiteY18" fmla="*/ 113668 h 125892"/>
                      <a:gd name="connsiteX19" fmla="*/ 0 w 265850"/>
                      <a:gd name="connsiteY19" fmla="*/ 125892 h 125892"/>
                      <a:gd name="connsiteX20" fmla="*/ 12256 w 265850"/>
                      <a:gd name="connsiteY20" fmla="*/ 125892 h 125892"/>
                      <a:gd name="connsiteX21" fmla="*/ 253594 w 265850"/>
                      <a:gd name="connsiteY21" fmla="*/ 125892 h 125892"/>
                      <a:gd name="connsiteX22" fmla="*/ 265850 w 265850"/>
                      <a:gd name="connsiteY22" fmla="*/ 125892 h 125892"/>
                      <a:gd name="connsiteX23" fmla="*/ 265850 w 265850"/>
                      <a:gd name="connsiteY23" fmla="*/ 113668 h 125892"/>
                      <a:gd name="connsiteX24" fmla="*/ 265850 w 265850"/>
                      <a:gd name="connsiteY24" fmla="*/ 105114 h 125892"/>
                      <a:gd name="connsiteX25" fmla="*/ 265850 w 265850"/>
                      <a:gd name="connsiteY25" fmla="*/ 97780 h 125892"/>
                      <a:gd name="connsiteX26" fmla="*/ 259754 w 265850"/>
                      <a:gd name="connsiteY26" fmla="*/ 94116 h 125892"/>
                      <a:gd name="connsiteX27" fmla="*/ 249936 w 265850"/>
                      <a:gd name="connsiteY27" fmla="*/ 88001 h 125892"/>
                      <a:gd name="connsiteX28" fmla="*/ 249936 w 265850"/>
                      <a:gd name="connsiteY28" fmla="*/ 35447 h 125892"/>
                      <a:gd name="connsiteX29" fmla="*/ 214387 w 265850"/>
                      <a:gd name="connsiteY29" fmla="*/ 0 h 12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5850" h="125892">
                        <a:moveTo>
                          <a:pt x="214387" y="12224"/>
                        </a:moveTo>
                        <a:cubicBezTo>
                          <a:pt x="227862" y="12224"/>
                          <a:pt x="238899" y="23223"/>
                          <a:pt x="238899" y="36666"/>
                        </a:cubicBezTo>
                        <a:lnTo>
                          <a:pt x="238899" y="96561"/>
                        </a:lnTo>
                        <a:lnTo>
                          <a:pt x="253594" y="105114"/>
                        </a:lnTo>
                        <a:lnTo>
                          <a:pt x="253594" y="113668"/>
                        </a:lnTo>
                        <a:lnTo>
                          <a:pt x="12256" y="113668"/>
                        </a:lnTo>
                        <a:lnTo>
                          <a:pt x="12256" y="105114"/>
                        </a:lnTo>
                        <a:lnTo>
                          <a:pt x="30608" y="96561"/>
                        </a:lnTo>
                        <a:lnTo>
                          <a:pt x="30608" y="36666"/>
                        </a:lnTo>
                        <a:cubicBezTo>
                          <a:pt x="30608" y="23223"/>
                          <a:pt x="41645" y="12224"/>
                          <a:pt x="55120" y="12224"/>
                        </a:cubicBezTo>
                        <a:lnTo>
                          <a:pt x="214387" y="12224"/>
                        </a:lnTo>
                        <a:close/>
                        <a:moveTo>
                          <a:pt x="214387" y="0"/>
                        </a:moveTo>
                        <a:lnTo>
                          <a:pt x="53902" y="0"/>
                        </a:lnTo>
                        <a:cubicBezTo>
                          <a:pt x="34330" y="0"/>
                          <a:pt x="17133" y="15888"/>
                          <a:pt x="17133" y="36666"/>
                        </a:cubicBezTo>
                        <a:lnTo>
                          <a:pt x="17133" y="89226"/>
                        </a:lnTo>
                        <a:lnTo>
                          <a:pt x="6096" y="95335"/>
                        </a:lnTo>
                        <a:lnTo>
                          <a:pt x="0" y="96561"/>
                        </a:lnTo>
                        <a:lnTo>
                          <a:pt x="0" y="103895"/>
                        </a:lnTo>
                        <a:lnTo>
                          <a:pt x="0" y="113668"/>
                        </a:lnTo>
                        <a:lnTo>
                          <a:pt x="0" y="125892"/>
                        </a:lnTo>
                        <a:lnTo>
                          <a:pt x="12256" y="125892"/>
                        </a:lnTo>
                        <a:lnTo>
                          <a:pt x="253594" y="125892"/>
                        </a:lnTo>
                        <a:lnTo>
                          <a:pt x="265850" y="125892"/>
                        </a:lnTo>
                        <a:lnTo>
                          <a:pt x="265850" y="113668"/>
                        </a:lnTo>
                        <a:lnTo>
                          <a:pt x="265850" y="105114"/>
                        </a:lnTo>
                        <a:lnTo>
                          <a:pt x="265850" y="97780"/>
                        </a:lnTo>
                        <a:lnTo>
                          <a:pt x="259754" y="94116"/>
                        </a:lnTo>
                        <a:lnTo>
                          <a:pt x="249936" y="88001"/>
                        </a:lnTo>
                        <a:lnTo>
                          <a:pt x="249936" y="35447"/>
                        </a:lnTo>
                        <a:cubicBezTo>
                          <a:pt x="251155" y="15888"/>
                          <a:pt x="235242" y="0"/>
                          <a:pt x="214387" y="0"/>
                        </a:cubicBezTo>
                        <a:close/>
                      </a:path>
                    </a:pathLst>
                  </a:custGeom>
                  <a:solidFill>
                    <a:srgbClr val="FFFFFF"/>
                  </a:solidFill>
                  <a:ln w="6417" cap="flat">
                    <a:noFill/>
                    <a:prstDash val="solid"/>
                    <a:miter/>
                  </a:ln>
                </p:spPr>
                <p:txBody>
                  <a:bodyPr rtlCol="0" anchor="ctr"/>
                  <a:lstStyle/>
                  <a:p>
                    <a:endParaRPr lang="en-US"/>
                  </a:p>
                </p:txBody>
              </p:sp>
            </p:grpSp>
            <p:grpSp>
              <p:nvGrpSpPr>
                <p:cNvPr id="387" name="Graphic 3">
                  <a:extLst>
                    <a:ext uri="{FF2B5EF4-FFF2-40B4-BE49-F238E27FC236}">
                      <a16:creationId xmlns:a16="http://schemas.microsoft.com/office/drawing/2014/main" id="{D57CD966-2A84-46B7-9C3C-A729BF9D8FDA}"/>
                    </a:ext>
                  </a:extLst>
                </p:cNvPr>
                <p:cNvGrpSpPr/>
                <p:nvPr/>
              </p:nvGrpSpPr>
              <p:grpSpPr>
                <a:xfrm>
                  <a:off x="7809794" y="1722120"/>
                  <a:ext cx="496808" cy="495014"/>
                  <a:chOff x="7809794" y="1722120"/>
                  <a:chExt cx="496808" cy="495014"/>
                </a:xfrm>
                <a:solidFill>
                  <a:srgbClr val="FFFFFF"/>
                </a:solidFill>
              </p:grpSpPr>
              <p:sp>
                <p:nvSpPr>
                  <p:cNvPr id="388" name="Freeform: Shape 387">
                    <a:extLst>
                      <a:ext uri="{FF2B5EF4-FFF2-40B4-BE49-F238E27FC236}">
                        <a16:creationId xmlns:a16="http://schemas.microsoft.com/office/drawing/2014/main" id="{17567463-DB8D-4215-B91F-8674CC2E88ED}"/>
                      </a:ext>
                    </a:extLst>
                  </p:cNvPr>
                  <p:cNvSpPr/>
                  <p:nvPr/>
                </p:nvSpPr>
                <p:spPr>
                  <a:xfrm>
                    <a:off x="7817782" y="1728232"/>
                    <a:ext cx="482723" cy="481567"/>
                  </a:xfrm>
                  <a:custGeom>
                    <a:avLst/>
                    <a:gdLst>
                      <a:gd name="connsiteX0" fmla="*/ 400588 w 482723"/>
                      <a:gd name="connsiteY0" fmla="*/ 464460 h 481567"/>
                      <a:gd name="connsiteX1" fmla="*/ 268273 w 482723"/>
                      <a:gd name="connsiteY1" fmla="*/ 333678 h 481567"/>
                      <a:gd name="connsiteX2" fmla="*/ 198457 w 482723"/>
                      <a:gd name="connsiteY2" fmla="*/ 256674 h 481567"/>
                      <a:gd name="connsiteX3" fmla="*/ 171507 w 482723"/>
                      <a:gd name="connsiteY3" fmla="*/ 283563 h 481567"/>
                      <a:gd name="connsiteX4" fmla="*/ 166630 w 482723"/>
                      <a:gd name="connsiteY4" fmla="*/ 314120 h 481567"/>
                      <a:gd name="connsiteX5" fmla="*/ 153154 w 482723"/>
                      <a:gd name="connsiteY5" fmla="*/ 327563 h 481567"/>
                      <a:gd name="connsiteX6" fmla="*/ 134738 w 482723"/>
                      <a:gd name="connsiteY6" fmla="*/ 334898 h 481567"/>
                      <a:gd name="connsiteX7" fmla="*/ 116386 w 482723"/>
                      <a:gd name="connsiteY7" fmla="*/ 327563 h 481567"/>
                      <a:gd name="connsiteX8" fmla="*/ 7363 w 482723"/>
                      <a:gd name="connsiteY8" fmla="*/ 218784 h 481567"/>
                      <a:gd name="connsiteX9" fmla="*/ 7363 w 482723"/>
                      <a:gd name="connsiteY9" fmla="*/ 180894 h 481567"/>
                      <a:gd name="connsiteX10" fmla="*/ 20839 w 482723"/>
                      <a:gd name="connsiteY10" fmla="*/ 167449 h 481567"/>
                      <a:gd name="connsiteX11" fmla="*/ 39192 w 482723"/>
                      <a:gd name="connsiteY11" fmla="*/ 160116 h 481567"/>
                      <a:gd name="connsiteX12" fmla="*/ 50228 w 482723"/>
                      <a:gd name="connsiteY12" fmla="*/ 162560 h 481567"/>
                      <a:gd name="connsiteX13" fmla="*/ 161689 w 482723"/>
                      <a:gd name="connsiteY13" fmla="*/ 51335 h 481567"/>
                      <a:gd name="connsiteX14" fmla="*/ 166630 w 482723"/>
                      <a:gd name="connsiteY14" fmla="*/ 20778 h 481567"/>
                      <a:gd name="connsiteX15" fmla="*/ 180105 w 482723"/>
                      <a:gd name="connsiteY15" fmla="*/ 7334 h 481567"/>
                      <a:gd name="connsiteX16" fmla="*/ 198457 w 482723"/>
                      <a:gd name="connsiteY16" fmla="*/ 0 h 481567"/>
                      <a:gd name="connsiteX17" fmla="*/ 216809 w 482723"/>
                      <a:gd name="connsiteY17" fmla="*/ 7334 h 481567"/>
                      <a:gd name="connsiteX18" fmla="*/ 325896 w 482723"/>
                      <a:gd name="connsiteY18" fmla="*/ 116115 h 481567"/>
                      <a:gd name="connsiteX19" fmla="*/ 325896 w 482723"/>
                      <a:gd name="connsiteY19" fmla="*/ 154004 h 481567"/>
                      <a:gd name="connsiteX20" fmla="*/ 312420 w 482723"/>
                      <a:gd name="connsiteY20" fmla="*/ 167449 h 481567"/>
                      <a:gd name="connsiteX21" fmla="*/ 294004 w 482723"/>
                      <a:gd name="connsiteY21" fmla="*/ 174783 h 481567"/>
                      <a:gd name="connsiteX22" fmla="*/ 281748 w 482723"/>
                      <a:gd name="connsiteY22" fmla="*/ 172338 h 481567"/>
                      <a:gd name="connsiteX23" fmla="*/ 254797 w 482723"/>
                      <a:gd name="connsiteY23" fmla="*/ 199228 h 481567"/>
                      <a:gd name="connsiteX24" fmla="*/ 333211 w 482723"/>
                      <a:gd name="connsiteY24" fmla="*/ 266452 h 481567"/>
                      <a:gd name="connsiteX25" fmla="*/ 465526 w 482723"/>
                      <a:gd name="connsiteY25" fmla="*/ 398456 h 481567"/>
                      <a:gd name="connsiteX26" fmla="*/ 482724 w 482723"/>
                      <a:gd name="connsiteY26" fmla="*/ 420453 h 481567"/>
                      <a:gd name="connsiteX27" fmla="*/ 474125 w 482723"/>
                      <a:gd name="connsiteY27" fmla="*/ 443676 h 481567"/>
                      <a:gd name="connsiteX28" fmla="*/ 444736 w 482723"/>
                      <a:gd name="connsiteY28" fmla="*/ 473014 h 481567"/>
                      <a:gd name="connsiteX29" fmla="*/ 421442 w 482723"/>
                      <a:gd name="connsiteY29" fmla="*/ 481567 h 481567"/>
                      <a:gd name="connsiteX30" fmla="*/ 400588 w 482723"/>
                      <a:gd name="connsiteY30" fmla="*/ 464460 h 48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2723" h="481567">
                        <a:moveTo>
                          <a:pt x="400588" y="464460"/>
                        </a:moveTo>
                        <a:lnTo>
                          <a:pt x="268273" y="333678"/>
                        </a:lnTo>
                        <a:lnTo>
                          <a:pt x="198457" y="256674"/>
                        </a:lnTo>
                        <a:lnTo>
                          <a:pt x="171507" y="283563"/>
                        </a:lnTo>
                        <a:cubicBezTo>
                          <a:pt x="176384" y="293341"/>
                          <a:pt x="173945" y="305564"/>
                          <a:pt x="166630" y="314120"/>
                        </a:cubicBezTo>
                        <a:lnTo>
                          <a:pt x="153154" y="327563"/>
                        </a:lnTo>
                        <a:cubicBezTo>
                          <a:pt x="148214" y="332453"/>
                          <a:pt x="142117" y="334898"/>
                          <a:pt x="134738" y="334898"/>
                        </a:cubicBezTo>
                        <a:cubicBezTo>
                          <a:pt x="127423" y="334898"/>
                          <a:pt x="121262" y="332453"/>
                          <a:pt x="116386" y="327563"/>
                        </a:cubicBezTo>
                        <a:lnTo>
                          <a:pt x="7363" y="218784"/>
                        </a:lnTo>
                        <a:cubicBezTo>
                          <a:pt x="-2454" y="209006"/>
                          <a:pt x="-2454" y="191894"/>
                          <a:pt x="7363" y="180894"/>
                        </a:cubicBezTo>
                        <a:lnTo>
                          <a:pt x="20839" y="167449"/>
                        </a:lnTo>
                        <a:cubicBezTo>
                          <a:pt x="25716" y="162560"/>
                          <a:pt x="31812" y="160116"/>
                          <a:pt x="39192" y="160116"/>
                        </a:cubicBezTo>
                        <a:cubicBezTo>
                          <a:pt x="42849" y="160116"/>
                          <a:pt x="47790" y="161338"/>
                          <a:pt x="50228" y="162560"/>
                        </a:cubicBezTo>
                        <a:lnTo>
                          <a:pt x="161689" y="51335"/>
                        </a:lnTo>
                        <a:cubicBezTo>
                          <a:pt x="156812" y="41557"/>
                          <a:pt x="159250" y="29335"/>
                          <a:pt x="166630" y="20778"/>
                        </a:cubicBezTo>
                        <a:lnTo>
                          <a:pt x="180105" y="7334"/>
                        </a:lnTo>
                        <a:cubicBezTo>
                          <a:pt x="184982" y="2445"/>
                          <a:pt x="192362" y="0"/>
                          <a:pt x="198457" y="0"/>
                        </a:cubicBezTo>
                        <a:cubicBezTo>
                          <a:pt x="204553" y="0"/>
                          <a:pt x="211932" y="2445"/>
                          <a:pt x="216809" y="7334"/>
                        </a:cubicBezTo>
                        <a:lnTo>
                          <a:pt x="325896" y="116115"/>
                        </a:lnTo>
                        <a:cubicBezTo>
                          <a:pt x="335649" y="125893"/>
                          <a:pt x="335649" y="143004"/>
                          <a:pt x="325896" y="154004"/>
                        </a:cubicBezTo>
                        <a:lnTo>
                          <a:pt x="312420" y="167449"/>
                        </a:lnTo>
                        <a:cubicBezTo>
                          <a:pt x="307479" y="172338"/>
                          <a:pt x="300164" y="174783"/>
                          <a:pt x="294004" y="174783"/>
                        </a:cubicBezTo>
                        <a:cubicBezTo>
                          <a:pt x="290346" y="174783"/>
                          <a:pt x="285470" y="173561"/>
                          <a:pt x="281748" y="172338"/>
                        </a:cubicBezTo>
                        <a:lnTo>
                          <a:pt x="254797" y="199228"/>
                        </a:lnTo>
                        <a:lnTo>
                          <a:pt x="333211" y="266452"/>
                        </a:lnTo>
                        <a:lnTo>
                          <a:pt x="465526" y="398456"/>
                        </a:lnTo>
                        <a:lnTo>
                          <a:pt x="482724" y="420453"/>
                        </a:lnTo>
                        <a:lnTo>
                          <a:pt x="474125" y="443676"/>
                        </a:lnTo>
                        <a:lnTo>
                          <a:pt x="444736" y="473014"/>
                        </a:lnTo>
                        <a:lnTo>
                          <a:pt x="421442" y="481567"/>
                        </a:lnTo>
                        <a:lnTo>
                          <a:pt x="400588" y="464460"/>
                        </a:lnTo>
                        <a:close/>
                      </a:path>
                    </a:pathLst>
                  </a:custGeom>
                  <a:solidFill>
                    <a:srgbClr val="FFFFFF"/>
                  </a:solidFill>
                  <a:ln w="6417"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36FE214A-D522-4F19-8116-B0633098F63F}"/>
                      </a:ext>
                    </a:extLst>
                  </p:cNvPr>
                  <p:cNvSpPr/>
                  <p:nvPr/>
                </p:nvSpPr>
                <p:spPr>
                  <a:xfrm>
                    <a:off x="7809794" y="1722120"/>
                    <a:ext cx="496808" cy="495014"/>
                  </a:xfrm>
                  <a:custGeom>
                    <a:avLst/>
                    <a:gdLst>
                      <a:gd name="connsiteX0" fmla="*/ 206446 w 496808"/>
                      <a:gd name="connsiteY0" fmla="*/ 12223 h 495014"/>
                      <a:gd name="connsiteX1" fmla="*/ 221141 w 496808"/>
                      <a:gd name="connsiteY1" fmla="*/ 18334 h 495014"/>
                      <a:gd name="connsiteX2" fmla="*/ 330163 w 496808"/>
                      <a:gd name="connsiteY2" fmla="*/ 127114 h 495014"/>
                      <a:gd name="connsiteX3" fmla="*/ 330163 w 496808"/>
                      <a:gd name="connsiteY3" fmla="*/ 156448 h 495014"/>
                      <a:gd name="connsiteX4" fmla="*/ 316688 w 496808"/>
                      <a:gd name="connsiteY4" fmla="*/ 169894 h 495014"/>
                      <a:gd name="connsiteX5" fmla="*/ 301993 w 496808"/>
                      <a:gd name="connsiteY5" fmla="*/ 176005 h 495014"/>
                      <a:gd name="connsiteX6" fmla="*/ 289736 w 496808"/>
                      <a:gd name="connsiteY6" fmla="*/ 171116 h 495014"/>
                      <a:gd name="connsiteX7" fmla="*/ 252968 w 496808"/>
                      <a:gd name="connsiteY7" fmla="*/ 206561 h 495014"/>
                      <a:gd name="connsiteX8" fmla="*/ 337542 w 496808"/>
                      <a:gd name="connsiteY8" fmla="*/ 278674 h 495014"/>
                      <a:gd name="connsiteX9" fmla="*/ 468638 w 496808"/>
                      <a:gd name="connsiteY9" fmla="*/ 409459 h 495014"/>
                      <a:gd name="connsiteX10" fmla="*/ 483333 w 496808"/>
                      <a:gd name="connsiteY10" fmla="*/ 427792 h 495014"/>
                      <a:gd name="connsiteX11" fmla="*/ 477236 w 496808"/>
                      <a:gd name="connsiteY11" fmla="*/ 447344 h 495014"/>
                      <a:gd name="connsiteX12" fmla="*/ 449003 w 496808"/>
                      <a:gd name="connsiteY12" fmla="*/ 474237 h 495014"/>
                      <a:gd name="connsiteX13" fmla="*/ 429431 w 496808"/>
                      <a:gd name="connsiteY13" fmla="*/ 480346 h 495014"/>
                      <a:gd name="connsiteX14" fmla="*/ 412298 w 496808"/>
                      <a:gd name="connsiteY14" fmla="*/ 466902 h 495014"/>
                      <a:gd name="connsiteX15" fmla="*/ 279983 w 496808"/>
                      <a:gd name="connsiteY15" fmla="*/ 334895 h 495014"/>
                      <a:gd name="connsiteX16" fmla="*/ 206446 w 496808"/>
                      <a:gd name="connsiteY16" fmla="*/ 253007 h 495014"/>
                      <a:gd name="connsiteX17" fmla="*/ 170896 w 496808"/>
                      <a:gd name="connsiteY17" fmla="*/ 288452 h 495014"/>
                      <a:gd name="connsiteX18" fmla="*/ 169678 w 496808"/>
                      <a:gd name="connsiteY18" fmla="*/ 315342 h 495014"/>
                      <a:gd name="connsiteX19" fmla="*/ 154983 w 496808"/>
                      <a:gd name="connsiteY19" fmla="*/ 328786 h 495014"/>
                      <a:gd name="connsiteX20" fmla="*/ 140288 w 496808"/>
                      <a:gd name="connsiteY20" fmla="*/ 334895 h 495014"/>
                      <a:gd name="connsiteX21" fmla="*/ 125594 w 496808"/>
                      <a:gd name="connsiteY21" fmla="*/ 328786 h 495014"/>
                      <a:gd name="connsiteX22" fmla="*/ 16572 w 496808"/>
                      <a:gd name="connsiteY22" fmla="*/ 220006 h 495014"/>
                      <a:gd name="connsiteX23" fmla="*/ 16572 w 496808"/>
                      <a:gd name="connsiteY23" fmla="*/ 190672 h 495014"/>
                      <a:gd name="connsiteX24" fmla="*/ 30047 w 496808"/>
                      <a:gd name="connsiteY24" fmla="*/ 177227 h 495014"/>
                      <a:gd name="connsiteX25" fmla="*/ 44742 w 496808"/>
                      <a:gd name="connsiteY25" fmla="*/ 171116 h 495014"/>
                      <a:gd name="connsiteX26" fmla="*/ 56997 w 496808"/>
                      <a:gd name="connsiteY26" fmla="*/ 176005 h 495014"/>
                      <a:gd name="connsiteX27" fmla="*/ 175838 w 496808"/>
                      <a:gd name="connsiteY27" fmla="*/ 57446 h 495014"/>
                      <a:gd name="connsiteX28" fmla="*/ 177057 w 496808"/>
                      <a:gd name="connsiteY28" fmla="*/ 30556 h 495014"/>
                      <a:gd name="connsiteX29" fmla="*/ 191751 w 496808"/>
                      <a:gd name="connsiteY29" fmla="*/ 18334 h 495014"/>
                      <a:gd name="connsiteX30" fmla="*/ 206446 w 496808"/>
                      <a:gd name="connsiteY30" fmla="*/ 12223 h 495014"/>
                      <a:gd name="connsiteX31" fmla="*/ 206446 w 496808"/>
                      <a:gd name="connsiteY31" fmla="*/ 0 h 495014"/>
                      <a:gd name="connsiteX32" fmla="*/ 183153 w 496808"/>
                      <a:gd name="connsiteY32" fmla="*/ 9778 h 495014"/>
                      <a:gd name="connsiteX33" fmla="*/ 169678 w 496808"/>
                      <a:gd name="connsiteY33" fmla="*/ 23223 h 495014"/>
                      <a:gd name="connsiteX34" fmla="*/ 162362 w 496808"/>
                      <a:gd name="connsiteY34" fmla="*/ 56224 h 495014"/>
                      <a:gd name="connsiteX35" fmla="*/ 56997 w 496808"/>
                      <a:gd name="connsiteY35" fmla="*/ 161338 h 495014"/>
                      <a:gd name="connsiteX36" fmla="*/ 47180 w 496808"/>
                      <a:gd name="connsiteY36" fmla="*/ 160116 h 495014"/>
                      <a:gd name="connsiteX37" fmla="*/ 23887 w 496808"/>
                      <a:gd name="connsiteY37" fmla="*/ 169894 h 495014"/>
                      <a:gd name="connsiteX38" fmla="*/ 9192 w 496808"/>
                      <a:gd name="connsiteY38" fmla="*/ 183338 h 495014"/>
                      <a:gd name="connsiteX39" fmla="*/ 9192 w 496808"/>
                      <a:gd name="connsiteY39" fmla="*/ 229784 h 495014"/>
                      <a:gd name="connsiteX40" fmla="*/ 118214 w 496808"/>
                      <a:gd name="connsiteY40" fmla="*/ 338565 h 495014"/>
                      <a:gd name="connsiteX41" fmla="*/ 141508 w 496808"/>
                      <a:gd name="connsiteY41" fmla="*/ 348345 h 495014"/>
                      <a:gd name="connsiteX42" fmla="*/ 164801 w 496808"/>
                      <a:gd name="connsiteY42" fmla="*/ 338565 h 495014"/>
                      <a:gd name="connsiteX43" fmla="*/ 178276 w 496808"/>
                      <a:gd name="connsiteY43" fmla="*/ 325122 h 495014"/>
                      <a:gd name="connsiteX44" fmla="*/ 186810 w 496808"/>
                      <a:gd name="connsiteY44" fmla="*/ 292119 h 495014"/>
                      <a:gd name="connsiteX45" fmla="*/ 206446 w 496808"/>
                      <a:gd name="connsiteY45" fmla="*/ 272563 h 495014"/>
                      <a:gd name="connsiteX46" fmla="*/ 271384 w 496808"/>
                      <a:gd name="connsiteY46" fmla="*/ 344674 h 495014"/>
                      <a:gd name="connsiteX47" fmla="*/ 403700 w 496808"/>
                      <a:gd name="connsiteY47" fmla="*/ 476682 h 495014"/>
                      <a:gd name="connsiteX48" fmla="*/ 422052 w 496808"/>
                      <a:gd name="connsiteY48" fmla="*/ 491344 h 495014"/>
                      <a:gd name="connsiteX49" fmla="*/ 426993 w 496808"/>
                      <a:gd name="connsiteY49" fmla="*/ 495014 h 495014"/>
                      <a:gd name="connsiteX50" fmla="*/ 433088 w 496808"/>
                      <a:gd name="connsiteY50" fmla="*/ 492570 h 495014"/>
                      <a:gd name="connsiteX51" fmla="*/ 452724 w 496808"/>
                      <a:gd name="connsiteY51" fmla="*/ 486461 h 495014"/>
                      <a:gd name="connsiteX52" fmla="*/ 455163 w 496808"/>
                      <a:gd name="connsiteY52" fmla="*/ 485235 h 495014"/>
                      <a:gd name="connsiteX53" fmla="*/ 457601 w 496808"/>
                      <a:gd name="connsiteY53" fmla="*/ 482790 h 495014"/>
                      <a:gd name="connsiteX54" fmla="*/ 484552 w 496808"/>
                      <a:gd name="connsiteY54" fmla="*/ 455904 h 495014"/>
                      <a:gd name="connsiteX55" fmla="*/ 486990 w 496808"/>
                      <a:gd name="connsiteY55" fmla="*/ 453459 h 495014"/>
                      <a:gd name="connsiteX56" fmla="*/ 488210 w 496808"/>
                      <a:gd name="connsiteY56" fmla="*/ 451014 h 495014"/>
                      <a:gd name="connsiteX57" fmla="*/ 494370 w 496808"/>
                      <a:gd name="connsiteY57" fmla="*/ 431456 h 495014"/>
                      <a:gd name="connsiteX58" fmla="*/ 496808 w 496808"/>
                      <a:gd name="connsiteY58" fmla="*/ 425347 h 495014"/>
                      <a:gd name="connsiteX59" fmla="*/ 493151 w 496808"/>
                      <a:gd name="connsiteY59" fmla="*/ 420457 h 495014"/>
                      <a:gd name="connsiteX60" fmla="*/ 478456 w 496808"/>
                      <a:gd name="connsiteY60" fmla="*/ 402124 h 495014"/>
                      <a:gd name="connsiteX61" fmla="*/ 346141 w 496808"/>
                      <a:gd name="connsiteY61" fmla="*/ 268896 h 495014"/>
                      <a:gd name="connsiteX62" fmla="*/ 272604 w 496808"/>
                      <a:gd name="connsiteY62" fmla="*/ 205339 h 495014"/>
                      <a:gd name="connsiteX63" fmla="*/ 292175 w 496808"/>
                      <a:gd name="connsiteY63" fmla="*/ 185783 h 495014"/>
                      <a:gd name="connsiteX64" fmla="*/ 301993 w 496808"/>
                      <a:gd name="connsiteY64" fmla="*/ 187005 h 495014"/>
                      <a:gd name="connsiteX65" fmla="*/ 325286 w 496808"/>
                      <a:gd name="connsiteY65" fmla="*/ 177227 h 495014"/>
                      <a:gd name="connsiteX66" fmla="*/ 338761 w 496808"/>
                      <a:gd name="connsiteY66" fmla="*/ 163782 h 495014"/>
                      <a:gd name="connsiteX67" fmla="*/ 338761 w 496808"/>
                      <a:gd name="connsiteY67" fmla="*/ 117336 h 495014"/>
                      <a:gd name="connsiteX68" fmla="*/ 229739 w 496808"/>
                      <a:gd name="connsiteY68" fmla="*/ 8556 h 495014"/>
                      <a:gd name="connsiteX69" fmla="*/ 206446 w 496808"/>
                      <a:gd name="connsiteY69" fmla="*/ 0 h 49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96808" h="495014">
                        <a:moveTo>
                          <a:pt x="206446" y="12223"/>
                        </a:moveTo>
                        <a:cubicBezTo>
                          <a:pt x="211323" y="12223"/>
                          <a:pt x="217483" y="14667"/>
                          <a:pt x="221141" y="18334"/>
                        </a:cubicBezTo>
                        <a:lnTo>
                          <a:pt x="330163" y="127114"/>
                        </a:lnTo>
                        <a:cubicBezTo>
                          <a:pt x="337542" y="134448"/>
                          <a:pt x="337542" y="147893"/>
                          <a:pt x="330163" y="156448"/>
                        </a:cubicBezTo>
                        <a:lnTo>
                          <a:pt x="316688" y="169894"/>
                        </a:lnTo>
                        <a:cubicBezTo>
                          <a:pt x="313030" y="173560"/>
                          <a:pt x="306934" y="176005"/>
                          <a:pt x="301993" y="176005"/>
                        </a:cubicBezTo>
                        <a:cubicBezTo>
                          <a:pt x="297116" y="176005"/>
                          <a:pt x="293459" y="174783"/>
                          <a:pt x="289736" y="171116"/>
                        </a:cubicBezTo>
                        <a:lnTo>
                          <a:pt x="252968" y="206561"/>
                        </a:lnTo>
                        <a:lnTo>
                          <a:pt x="337542" y="278674"/>
                        </a:lnTo>
                        <a:lnTo>
                          <a:pt x="468638" y="409459"/>
                        </a:lnTo>
                        <a:lnTo>
                          <a:pt x="483333" y="427792"/>
                        </a:lnTo>
                        <a:lnTo>
                          <a:pt x="477236" y="447344"/>
                        </a:lnTo>
                        <a:lnTo>
                          <a:pt x="449003" y="474237"/>
                        </a:lnTo>
                        <a:lnTo>
                          <a:pt x="429431" y="480346"/>
                        </a:lnTo>
                        <a:lnTo>
                          <a:pt x="412298" y="466902"/>
                        </a:lnTo>
                        <a:lnTo>
                          <a:pt x="279983" y="334895"/>
                        </a:lnTo>
                        <a:lnTo>
                          <a:pt x="206446" y="253007"/>
                        </a:lnTo>
                        <a:lnTo>
                          <a:pt x="170896" y="288452"/>
                        </a:lnTo>
                        <a:cubicBezTo>
                          <a:pt x="177057" y="295786"/>
                          <a:pt x="177057" y="308008"/>
                          <a:pt x="169678" y="315342"/>
                        </a:cubicBezTo>
                        <a:lnTo>
                          <a:pt x="154983" y="328786"/>
                        </a:lnTo>
                        <a:cubicBezTo>
                          <a:pt x="151326" y="332457"/>
                          <a:pt x="145165" y="334895"/>
                          <a:pt x="140288" y="334895"/>
                        </a:cubicBezTo>
                        <a:cubicBezTo>
                          <a:pt x="135412" y="334895"/>
                          <a:pt x="129251" y="332457"/>
                          <a:pt x="125594" y="328786"/>
                        </a:cubicBezTo>
                        <a:lnTo>
                          <a:pt x="16572" y="220006"/>
                        </a:lnTo>
                        <a:cubicBezTo>
                          <a:pt x="7973" y="212673"/>
                          <a:pt x="7973" y="199228"/>
                          <a:pt x="16572" y="190672"/>
                        </a:cubicBezTo>
                        <a:lnTo>
                          <a:pt x="30047" y="177227"/>
                        </a:lnTo>
                        <a:cubicBezTo>
                          <a:pt x="33704" y="173560"/>
                          <a:pt x="39801" y="171116"/>
                          <a:pt x="44742" y="171116"/>
                        </a:cubicBezTo>
                        <a:cubicBezTo>
                          <a:pt x="49619" y="171116"/>
                          <a:pt x="53276" y="172338"/>
                          <a:pt x="56997" y="176005"/>
                        </a:cubicBezTo>
                        <a:lnTo>
                          <a:pt x="175838" y="57446"/>
                        </a:lnTo>
                        <a:cubicBezTo>
                          <a:pt x="169678" y="48890"/>
                          <a:pt x="169678" y="37890"/>
                          <a:pt x="177057" y="30556"/>
                        </a:cubicBezTo>
                        <a:lnTo>
                          <a:pt x="191751" y="18334"/>
                        </a:lnTo>
                        <a:cubicBezTo>
                          <a:pt x="196628" y="14667"/>
                          <a:pt x="201569" y="12223"/>
                          <a:pt x="206446" y="12223"/>
                        </a:cubicBezTo>
                        <a:close/>
                        <a:moveTo>
                          <a:pt x="206446" y="0"/>
                        </a:moveTo>
                        <a:cubicBezTo>
                          <a:pt x="197848" y="0"/>
                          <a:pt x="189313" y="3667"/>
                          <a:pt x="183153" y="9778"/>
                        </a:cubicBezTo>
                        <a:lnTo>
                          <a:pt x="169678" y="23223"/>
                        </a:lnTo>
                        <a:cubicBezTo>
                          <a:pt x="161143" y="31779"/>
                          <a:pt x="158641" y="45223"/>
                          <a:pt x="162362" y="56224"/>
                        </a:cubicBezTo>
                        <a:lnTo>
                          <a:pt x="56997" y="161338"/>
                        </a:lnTo>
                        <a:cubicBezTo>
                          <a:pt x="53276" y="160116"/>
                          <a:pt x="49619" y="160116"/>
                          <a:pt x="47180" y="160116"/>
                        </a:cubicBezTo>
                        <a:cubicBezTo>
                          <a:pt x="38581" y="160116"/>
                          <a:pt x="30047" y="163782"/>
                          <a:pt x="23887" y="169894"/>
                        </a:cubicBezTo>
                        <a:lnTo>
                          <a:pt x="9192" y="183338"/>
                        </a:lnTo>
                        <a:cubicBezTo>
                          <a:pt x="-3064" y="195561"/>
                          <a:pt x="-3064" y="216339"/>
                          <a:pt x="9192" y="229784"/>
                        </a:cubicBezTo>
                        <a:lnTo>
                          <a:pt x="118214" y="338565"/>
                        </a:lnTo>
                        <a:cubicBezTo>
                          <a:pt x="124374" y="344674"/>
                          <a:pt x="132909" y="348345"/>
                          <a:pt x="141508" y="348345"/>
                        </a:cubicBezTo>
                        <a:cubicBezTo>
                          <a:pt x="150106" y="348345"/>
                          <a:pt x="158641" y="344674"/>
                          <a:pt x="164801" y="338565"/>
                        </a:cubicBezTo>
                        <a:lnTo>
                          <a:pt x="178276" y="325122"/>
                        </a:lnTo>
                        <a:cubicBezTo>
                          <a:pt x="186810" y="316564"/>
                          <a:pt x="189313" y="303119"/>
                          <a:pt x="186810" y="292119"/>
                        </a:cubicBezTo>
                        <a:lnTo>
                          <a:pt x="206446" y="272563"/>
                        </a:lnTo>
                        <a:lnTo>
                          <a:pt x="271384" y="344674"/>
                        </a:lnTo>
                        <a:lnTo>
                          <a:pt x="403700" y="476682"/>
                        </a:lnTo>
                        <a:lnTo>
                          <a:pt x="422052" y="491344"/>
                        </a:lnTo>
                        <a:lnTo>
                          <a:pt x="426993" y="495014"/>
                        </a:lnTo>
                        <a:lnTo>
                          <a:pt x="433088" y="492570"/>
                        </a:lnTo>
                        <a:lnTo>
                          <a:pt x="452724" y="486461"/>
                        </a:lnTo>
                        <a:lnTo>
                          <a:pt x="455163" y="485235"/>
                        </a:lnTo>
                        <a:lnTo>
                          <a:pt x="457601" y="482790"/>
                        </a:lnTo>
                        <a:lnTo>
                          <a:pt x="484552" y="455904"/>
                        </a:lnTo>
                        <a:lnTo>
                          <a:pt x="486990" y="453459"/>
                        </a:lnTo>
                        <a:lnTo>
                          <a:pt x="488210" y="451014"/>
                        </a:lnTo>
                        <a:lnTo>
                          <a:pt x="494370" y="431456"/>
                        </a:lnTo>
                        <a:lnTo>
                          <a:pt x="496808" y="425347"/>
                        </a:lnTo>
                        <a:lnTo>
                          <a:pt x="493151" y="420457"/>
                        </a:lnTo>
                        <a:lnTo>
                          <a:pt x="478456" y="402124"/>
                        </a:lnTo>
                        <a:lnTo>
                          <a:pt x="346141" y="268896"/>
                        </a:lnTo>
                        <a:lnTo>
                          <a:pt x="272604" y="205339"/>
                        </a:lnTo>
                        <a:lnTo>
                          <a:pt x="292175" y="185783"/>
                        </a:lnTo>
                        <a:cubicBezTo>
                          <a:pt x="295896" y="187005"/>
                          <a:pt x="298335" y="187005"/>
                          <a:pt x="301993" y="187005"/>
                        </a:cubicBezTo>
                        <a:cubicBezTo>
                          <a:pt x="310591" y="187005"/>
                          <a:pt x="319190" y="183338"/>
                          <a:pt x="325286" y="177227"/>
                        </a:cubicBezTo>
                        <a:lnTo>
                          <a:pt x="338761" y="163782"/>
                        </a:lnTo>
                        <a:cubicBezTo>
                          <a:pt x="351018" y="151559"/>
                          <a:pt x="351018" y="130781"/>
                          <a:pt x="338761" y="117336"/>
                        </a:cubicBezTo>
                        <a:lnTo>
                          <a:pt x="229739" y="8556"/>
                        </a:lnTo>
                        <a:cubicBezTo>
                          <a:pt x="223579" y="3667"/>
                          <a:pt x="215044" y="0"/>
                          <a:pt x="206446" y="0"/>
                        </a:cubicBezTo>
                        <a:close/>
                      </a:path>
                    </a:pathLst>
                  </a:custGeom>
                  <a:solidFill>
                    <a:srgbClr val="FFFFFF"/>
                  </a:solidFill>
                  <a:ln w="6417" cap="flat">
                    <a:noFill/>
                    <a:prstDash val="solid"/>
                    <a:miter/>
                  </a:ln>
                </p:spPr>
                <p:txBody>
                  <a:bodyPr rtlCol="0" anchor="ctr"/>
                  <a:lstStyle/>
                  <a:p>
                    <a:endParaRPr lang="en-US"/>
                  </a:p>
                </p:txBody>
              </p:sp>
            </p:grpSp>
          </p:grpSp>
          <p:grpSp>
            <p:nvGrpSpPr>
              <p:cNvPr id="390" name="Graphic 3">
                <a:extLst>
                  <a:ext uri="{FF2B5EF4-FFF2-40B4-BE49-F238E27FC236}">
                    <a16:creationId xmlns:a16="http://schemas.microsoft.com/office/drawing/2014/main" id="{E32ED3D9-C43B-4E79-9600-AD277899E2B2}"/>
                  </a:ext>
                </a:extLst>
              </p:cNvPr>
              <p:cNvGrpSpPr/>
              <p:nvPr/>
            </p:nvGrpSpPr>
            <p:grpSpPr>
              <a:xfrm>
                <a:off x="7805511" y="1734960"/>
                <a:ext cx="487615" cy="488289"/>
                <a:chOff x="7805511" y="1734960"/>
                <a:chExt cx="487615" cy="488289"/>
              </a:xfrm>
              <a:solidFill>
                <a:srgbClr val="2D5967"/>
              </a:solidFill>
            </p:grpSpPr>
            <p:sp>
              <p:nvSpPr>
                <p:cNvPr id="391" name="Freeform: Shape 390">
                  <a:extLst>
                    <a:ext uri="{FF2B5EF4-FFF2-40B4-BE49-F238E27FC236}">
                      <a16:creationId xmlns:a16="http://schemas.microsoft.com/office/drawing/2014/main" id="{394E576C-E1A1-49C9-998A-9214F80088C1}"/>
                    </a:ext>
                  </a:extLst>
                </p:cNvPr>
                <p:cNvSpPr/>
                <p:nvPr/>
              </p:nvSpPr>
              <p:spPr>
                <a:xfrm>
                  <a:off x="7805511" y="2204916"/>
                  <a:ext cx="241337" cy="18332"/>
                </a:xfrm>
                <a:custGeom>
                  <a:avLst/>
                  <a:gdLst>
                    <a:gd name="connsiteX0" fmla="*/ 226643 w 241337"/>
                    <a:gd name="connsiteY0" fmla="*/ 0 h 18332"/>
                    <a:gd name="connsiteX1" fmla="*/ 229081 w 241337"/>
                    <a:gd name="connsiteY1" fmla="*/ 0 h 18332"/>
                    <a:gd name="connsiteX2" fmla="*/ 222985 w 241337"/>
                    <a:gd name="connsiteY2" fmla="*/ 0 h 18332"/>
                    <a:gd name="connsiteX3" fmla="*/ 18352 w 241337"/>
                    <a:gd name="connsiteY3" fmla="*/ 0 h 18332"/>
                    <a:gd name="connsiteX4" fmla="*/ 0 w 241337"/>
                    <a:gd name="connsiteY4" fmla="*/ 9779 h 18332"/>
                    <a:gd name="connsiteX5" fmla="*/ 0 w 241337"/>
                    <a:gd name="connsiteY5" fmla="*/ 18333 h 18332"/>
                    <a:gd name="connsiteX6" fmla="*/ 241337 w 241337"/>
                    <a:gd name="connsiteY6" fmla="*/ 18333 h 18332"/>
                    <a:gd name="connsiteX7" fmla="*/ 241337 w 241337"/>
                    <a:gd name="connsiteY7" fmla="*/ 9779 h 18332"/>
                    <a:gd name="connsiteX8" fmla="*/ 226643 w 241337"/>
                    <a:gd name="connsiteY8"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337" h="18332">
                      <a:moveTo>
                        <a:pt x="226643" y="0"/>
                      </a:moveTo>
                      <a:lnTo>
                        <a:pt x="229081" y="0"/>
                      </a:lnTo>
                      <a:lnTo>
                        <a:pt x="222985" y="0"/>
                      </a:lnTo>
                      <a:lnTo>
                        <a:pt x="18352" y="0"/>
                      </a:lnTo>
                      <a:lnTo>
                        <a:pt x="0" y="9779"/>
                      </a:lnTo>
                      <a:lnTo>
                        <a:pt x="0" y="18333"/>
                      </a:lnTo>
                      <a:lnTo>
                        <a:pt x="241337" y="18333"/>
                      </a:lnTo>
                      <a:lnTo>
                        <a:pt x="241337" y="9779"/>
                      </a:lnTo>
                      <a:lnTo>
                        <a:pt x="226643" y="0"/>
                      </a:lnTo>
                      <a:close/>
                    </a:path>
                  </a:pathLst>
                </a:custGeom>
                <a:solidFill>
                  <a:srgbClr val="2D5967"/>
                </a:solidFill>
                <a:ln w="6417"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C7E7244B-D7D4-4B66-B3EB-B76356A26E74}"/>
                    </a:ext>
                  </a:extLst>
                </p:cNvPr>
                <p:cNvSpPr/>
                <p:nvPr/>
              </p:nvSpPr>
              <p:spPr>
                <a:xfrm>
                  <a:off x="7822643" y="2120580"/>
                  <a:ext cx="209510" cy="70893"/>
                </a:xfrm>
                <a:custGeom>
                  <a:avLst/>
                  <a:gdLst>
                    <a:gd name="connsiteX0" fmla="*/ 209510 w 209510"/>
                    <a:gd name="connsiteY0" fmla="*/ 24448 h 70893"/>
                    <a:gd name="connsiteX1" fmla="*/ 184998 w 209510"/>
                    <a:gd name="connsiteY1" fmla="*/ 0 h 70893"/>
                    <a:gd name="connsiteX2" fmla="*/ 24513 w 209510"/>
                    <a:gd name="connsiteY2" fmla="*/ 0 h 70893"/>
                    <a:gd name="connsiteX3" fmla="*/ 0 w 209510"/>
                    <a:gd name="connsiteY3" fmla="*/ 24448 h 70893"/>
                    <a:gd name="connsiteX4" fmla="*/ 0 w 209510"/>
                    <a:gd name="connsiteY4" fmla="*/ 70893 h 70893"/>
                    <a:gd name="connsiteX5" fmla="*/ 208291 w 209510"/>
                    <a:gd name="connsiteY5" fmla="*/ 70893 h 70893"/>
                    <a:gd name="connsiteX6" fmla="*/ 209510 w 209510"/>
                    <a:gd name="connsiteY6" fmla="*/ 24448 h 70893"/>
                    <a:gd name="connsiteX7" fmla="*/ 191158 w 209510"/>
                    <a:gd name="connsiteY7" fmla="*/ 52560 h 70893"/>
                    <a:gd name="connsiteX8" fmla="*/ 18416 w 209510"/>
                    <a:gd name="connsiteY8" fmla="*/ 52560 h 70893"/>
                    <a:gd name="connsiteX9" fmla="*/ 18416 w 209510"/>
                    <a:gd name="connsiteY9" fmla="*/ 24448 h 70893"/>
                    <a:gd name="connsiteX10" fmla="*/ 24513 w 209510"/>
                    <a:gd name="connsiteY10" fmla="*/ 18339 h 70893"/>
                    <a:gd name="connsiteX11" fmla="*/ 184998 w 209510"/>
                    <a:gd name="connsiteY11" fmla="*/ 18339 h 70893"/>
                    <a:gd name="connsiteX12" fmla="*/ 191158 w 209510"/>
                    <a:gd name="connsiteY12" fmla="*/ 24448 h 70893"/>
                    <a:gd name="connsiteX13" fmla="*/ 191158 w 209510"/>
                    <a:gd name="connsiteY13" fmla="*/ 52560 h 7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9510" h="70893">
                      <a:moveTo>
                        <a:pt x="209510" y="24448"/>
                      </a:moveTo>
                      <a:cubicBezTo>
                        <a:pt x="209510" y="11005"/>
                        <a:pt x="198473" y="0"/>
                        <a:pt x="184998" y="0"/>
                      </a:cubicBezTo>
                      <a:lnTo>
                        <a:pt x="24513" y="0"/>
                      </a:lnTo>
                      <a:cubicBezTo>
                        <a:pt x="11038" y="0"/>
                        <a:pt x="0" y="11005"/>
                        <a:pt x="0" y="24448"/>
                      </a:cubicBezTo>
                      <a:lnTo>
                        <a:pt x="0" y="70893"/>
                      </a:lnTo>
                      <a:lnTo>
                        <a:pt x="208291" y="70893"/>
                      </a:lnTo>
                      <a:cubicBezTo>
                        <a:pt x="209510" y="70893"/>
                        <a:pt x="209510" y="24448"/>
                        <a:pt x="209510" y="24448"/>
                      </a:cubicBezTo>
                      <a:close/>
                      <a:moveTo>
                        <a:pt x="191158" y="52560"/>
                      </a:moveTo>
                      <a:lnTo>
                        <a:pt x="18416" y="52560"/>
                      </a:lnTo>
                      <a:lnTo>
                        <a:pt x="18416" y="24448"/>
                      </a:lnTo>
                      <a:cubicBezTo>
                        <a:pt x="18416" y="20784"/>
                        <a:pt x="20855" y="18339"/>
                        <a:pt x="24513" y="18339"/>
                      </a:cubicBezTo>
                      <a:lnTo>
                        <a:pt x="184998" y="18339"/>
                      </a:lnTo>
                      <a:cubicBezTo>
                        <a:pt x="188720" y="18339"/>
                        <a:pt x="191158" y="20784"/>
                        <a:pt x="191158" y="24448"/>
                      </a:cubicBezTo>
                      <a:lnTo>
                        <a:pt x="191158" y="52560"/>
                      </a:lnTo>
                      <a:close/>
                    </a:path>
                  </a:pathLst>
                </a:custGeom>
                <a:solidFill>
                  <a:srgbClr val="2D5967"/>
                </a:solidFill>
                <a:ln w="6417"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962CC49E-169D-4A88-8274-302C5557054C}"/>
                    </a:ext>
                  </a:extLst>
                </p:cNvPr>
                <p:cNvSpPr/>
                <p:nvPr/>
              </p:nvSpPr>
              <p:spPr>
                <a:xfrm>
                  <a:off x="8234348" y="2143809"/>
                  <a:ext cx="58778" cy="59894"/>
                </a:xfrm>
                <a:custGeom>
                  <a:avLst/>
                  <a:gdLst>
                    <a:gd name="connsiteX0" fmla="*/ 58778 w 58778"/>
                    <a:gd name="connsiteY0" fmla="*/ 6115 h 59894"/>
                    <a:gd name="connsiteX1" fmla="*/ 52682 w 58778"/>
                    <a:gd name="connsiteY1" fmla="*/ 0 h 59894"/>
                    <a:gd name="connsiteX2" fmla="*/ 0 w 58778"/>
                    <a:gd name="connsiteY2" fmla="*/ 52560 h 59894"/>
                    <a:gd name="connsiteX3" fmla="*/ 6096 w 58778"/>
                    <a:gd name="connsiteY3" fmla="*/ 59895 h 59894"/>
                    <a:gd name="connsiteX4" fmla="*/ 24449 w 58778"/>
                    <a:gd name="connsiteY4" fmla="*/ 52560 h 59894"/>
                    <a:gd name="connsiteX5" fmla="*/ 52682 w 58778"/>
                    <a:gd name="connsiteY5" fmla="*/ 25667 h 59894"/>
                    <a:gd name="connsiteX6" fmla="*/ 58778 w 58778"/>
                    <a:gd name="connsiteY6" fmla="*/ 6115 h 5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78" h="59894">
                      <a:moveTo>
                        <a:pt x="58778" y="6115"/>
                      </a:moveTo>
                      <a:lnTo>
                        <a:pt x="52682" y="0"/>
                      </a:lnTo>
                      <a:lnTo>
                        <a:pt x="0" y="52560"/>
                      </a:lnTo>
                      <a:lnTo>
                        <a:pt x="6096" y="59895"/>
                      </a:lnTo>
                      <a:lnTo>
                        <a:pt x="24449" y="52560"/>
                      </a:lnTo>
                      <a:lnTo>
                        <a:pt x="52682" y="25667"/>
                      </a:lnTo>
                      <a:lnTo>
                        <a:pt x="58778" y="6115"/>
                      </a:lnTo>
                      <a:close/>
                    </a:path>
                  </a:pathLst>
                </a:custGeom>
                <a:solidFill>
                  <a:srgbClr val="2D5967"/>
                </a:solidFill>
                <a:ln w="6417"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D56C49C0-D4C4-4FF2-8C71-F664B2248366}"/>
                    </a:ext>
                  </a:extLst>
                </p:cNvPr>
                <p:cNvSpPr/>
                <p:nvPr/>
              </p:nvSpPr>
              <p:spPr>
                <a:xfrm>
                  <a:off x="7821135" y="1734960"/>
                  <a:ext cx="458515" cy="454068"/>
                </a:xfrm>
                <a:custGeom>
                  <a:avLst/>
                  <a:gdLst>
                    <a:gd name="connsiteX0" fmla="*/ 326201 w 458515"/>
                    <a:gd name="connsiteY0" fmla="*/ 265840 h 454068"/>
                    <a:gd name="connsiteX1" fmla="*/ 241690 w 458515"/>
                    <a:gd name="connsiteY1" fmla="*/ 193728 h 454068"/>
                    <a:gd name="connsiteX2" fmla="*/ 277176 w 458515"/>
                    <a:gd name="connsiteY2" fmla="*/ 158282 h 454068"/>
                    <a:gd name="connsiteX3" fmla="*/ 289431 w 458515"/>
                    <a:gd name="connsiteY3" fmla="*/ 163171 h 454068"/>
                    <a:gd name="connsiteX4" fmla="*/ 304126 w 458515"/>
                    <a:gd name="connsiteY4" fmla="*/ 157060 h 454068"/>
                    <a:gd name="connsiteX5" fmla="*/ 317601 w 458515"/>
                    <a:gd name="connsiteY5" fmla="*/ 143615 h 454068"/>
                    <a:gd name="connsiteX6" fmla="*/ 317601 w 458515"/>
                    <a:gd name="connsiteY6" fmla="*/ 114281 h 454068"/>
                    <a:gd name="connsiteX7" fmla="*/ 208579 w 458515"/>
                    <a:gd name="connsiteY7" fmla="*/ 5500 h 454068"/>
                    <a:gd name="connsiteX8" fmla="*/ 179190 w 458515"/>
                    <a:gd name="connsiteY8" fmla="*/ 5500 h 454068"/>
                    <a:gd name="connsiteX9" fmla="*/ 165715 w 458515"/>
                    <a:gd name="connsiteY9" fmla="*/ 18945 h 454068"/>
                    <a:gd name="connsiteX10" fmla="*/ 164496 w 458515"/>
                    <a:gd name="connsiteY10" fmla="*/ 45834 h 454068"/>
                    <a:gd name="connsiteX11" fmla="*/ 45656 w 458515"/>
                    <a:gd name="connsiteY11" fmla="*/ 164393 h 454068"/>
                    <a:gd name="connsiteX12" fmla="*/ 19924 w 458515"/>
                    <a:gd name="connsiteY12" fmla="*/ 165615 h 454068"/>
                    <a:gd name="connsiteX13" fmla="*/ 6449 w 458515"/>
                    <a:gd name="connsiteY13" fmla="*/ 179060 h 454068"/>
                    <a:gd name="connsiteX14" fmla="*/ 6449 w 458515"/>
                    <a:gd name="connsiteY14" fmla="*/ 208395 h 454068"/>
                    <a:gd name="connsiteX15" fmla="*/ 115471 w 458515"/>
                    <a:gd name="connsiteY15" fmla="*/ 317178 h 454068"/>
                    <a:gd name="connsiteX16" fmla="*/ 130166 w 458515"/>
                    <a:gd name="connsiteY16" fmla="*/ 323287 h 454068"/>
                    <a:gd name="connsiteX17" fmla="*/ 144860 w 458515"/>
                    <a:gd name="connsiteY17" fmla="*/ 317178 h 454068"/>
                    <a:gd name="connsiteX18" fmla="*/ 158336 w 458515"/>
                    <a:gd name="connsiteY18" fmla="*/ 303730 h 454068"/>
                    <a:gd name="connsiteX19" fmla="*/ 159555 w 458515"/>
                    <a:gd name="connsiteY19" fmla="*/ 276841 h 454068"/>
                    <a:gd name="connsiteX20" fmla="*/ 195104 w 458515"/>
                    <a:gd name="connsiteY20" fmla="*/ 241395 h 454068"/>
                    <a:gd name="connsiteX21" fmla="*/ 268641 w 458515"/>
                    <a:gd name="connsiteY21" fmla="*/ 323287 h 454068"/>
                    <a:gd name="connsiteX22" fmla="*/ 400956 w 458515"/>
                    <a:gd name="connsiteY22" fmla="*/ 454069 h 454068"/>
                    <a:gd name="connsiteX23" fmla="*/ 458516 w 458515"/>
                    <a:gd name="connsiteY23" fmla="*/ 396619 h 454068"/>
                    <a:gd name="connsiteX24" fmla="*/ 326201 w 458515"/>
                    <a:gd name="connsiteY24" fmla="*/ 265840 h 454068"/>
                    <a:gd name="connsiteX25" fmla="*/ 180409 w 458515"/>
                    <a:gd name="connsiteY25" fmla="*/ 31167 h 454068"/>
                    <a:gd name="connsiteX26" fmla="*/ 193885 w 458515"/>
                    <a:gd name="connsiteY26" fmla="*/ 17723 h 454068"/>
                    <a:gd name="connsiteX27" fmla="*/ 195104 w 458515"/>
                    <a:gd name="connsiteY27" fmla="*/ 17723 h 454068"/>
                    <a:gd name="connsiteX28" fmla="*/ 196323 w 458515"/>
                    <a:gd name="connsiteY28" fmla="*/ 17723 h 454068"/>
                    <a:gd name="connsiteX29" fmla="*/ 305346 w 458515"/>
                    <a:gd name="connsiteY29" fmla="*/ 126504 h 454068"/>
                    <a:gd name="connsiteX30" fmla="*/ 305346 w 458515"/>
                    <a:gd name="connsiteY30" fmla="*/ 130170 h 454068"/>
                    <a:gd name="connsiteX31" fmla="*/ 291870 w 458515"/>
                    <a:gd name="connsiteY31" fmla="*/ 143615 h 454068"/>
                    <a:gd name="connsiteX32" fmla="*/ 288213 w 458515"/>
                    <a:gd name="connsiteY32" fmla="*/ 143615 h 454068"/>
                    <a:gd name="connsiteX33" fmla="*/ 180409 w 458515"/>
                    <a:gd name="connsiteY33" fmla="*/ 34834 h 454068"/>
                    <a:gd name="connsiteX34" fmla="*/ 180409 w 458515"/>
                    <a:gd name="connsiteY34" fmla="*/ 31167 h 454068"/>
                    <a:gd name="connsiteX35" fmla="*/ 144860 w 458515"/>
                    <a:gd name="connsiteY35" fmla="*/ 290286 h 454068"/>
                    <a:gd name="connsiteX36" fmla="*/ 131384 w 458515"/>
                    <a:gd name="connsiteY36" fmla="*/ 303730 h 454068"/>
                    <a:gd name="connsiteX37" fmla="*/ 127727 w 458515"/>
                    <a:gd name="connsiteY37" fmla="*/ 303730 h 454068"/>
                    <a:gd name="connsiteX38" fmla="*/ 19924 w 458515"/>
                    <a:gd name="connsiteY38" fmla="*/ 194949 h 454068"/>
                    <a:gd name="connsiteX39" fmla="*/ 19924 w 458515"/>
                    <a:gd name="connsiteY39" fmla="*/ 191283 h 454068"/>
                    <a:gd name="connsiteX40" fmla="*/ 33400 w 458515"/>
                    <a:gd name="connsiteY40" fmla="*/ 179060 h 454068"/>
                    <a:gd name="connsiteX41" fmla="*/ 34619 w 458515"/>
                    <a:gd name="connsiteY41" fmla="*/ 177838 h 454068"/>
                    <a:gd name="connsiteX42" fmla="*/ 35838 w 458515"/>
                    <a:gd name="connsiteY42" fmla="*/ 179060 h 454068"/>
                    <a:gd name="connsiteX43" fmla="*/ 144860 w 458515"/>
                    <a:gd name="connsiteY43" fmla="*/ 287841 h 454068"/>
                    <a:gd name="connsiteX44" fmla="*/ 144860 w 458515"/>
                    <a:gd name="connsiteY44" fmla="*/ 290286 h 454068"/>
                    <a:gd name="connsiteX45" fmla="*/ 146079 w 458515"/>
                    <a:gd name="connsiteY45" fmla="*/ 263396 h 454068"/>
                    <a:gd name="connsiteX46" fmla="*/ 59132 w 458515"/>
                    <a:gd name="connsiteY46" fmla="*/ 176616 h 454068"/>
                    <a:gd name="connsiteX47" fmla="*/ 176752 w 458515"/>
                    <a:gd name="connsiteY47" fmla="*/ 59279 h 454068"/>
                    <a:gd name="connsiteX48" fmla="*/ 263700 w 458515"/>
                    <a:gd name="connsiteY48" fmla="*/ 146060 h 454068"/>
                    <a:gd name="connsiteX49" fmla="*/ 226931 w 458515"/>
                    <a:gd name="connsiteY49" fmla="*/ 182727 h 454068"/>
                    <a:gd name="connsiteX50" fmla="*/ 180409 w 458515"/>
                    <a:gd name="connsiteY50" fmla="*/ 229173 h 454068"/>
                    <a:gd name="connsiteX51" fmla="*/ 146079 w 458515"/>
                    <a:gd name="connsiteY51" fmla="*/ 263396 h 454068"/>
                    <a:gd name="connsiteX52" fmla="*/ 282117 w 458515"/>
                    <a:gd name="connsiteY52" fmla="*/ 309844 h 454068"/>
                    <a:gd name="connsiteX53" fmla="*/ 207360 w 458515"/>
                    <a:gd name="connsiteY53" fmla="*/ 227951 h 454068"/>
                    <a:gd name="connsiteX54" fmla="*/ 229434 w 458515"/>
                    <a:gd name="connsiteY54" fmla="*/ 205950 h 454068"/>
                    <a:gd name="connsiteX55" fmla="*/ 313944 w 458515"/>
                    <a:gd name="connsiteY55" fmla="*/ 278063 h 454068"/>
                    <a:gd name="connsiteX56" fmla="*/ 432784 w 458515"/>
                    <a:gd name="connsiteY56" fmla="*/ 396619 h 454068"/>
                    <a:gd name="connsiteX57" fmla="*/ 400956 w 458515"/>
                    <a:gd name="connsiteY57" fmla="*/ 428401 h 454068"/>
                    <a:gd name="connsiteX58" fmla="*/ 282117 w 458515"/>
                    <a:gd name="connsiteY58" fmla="*/ 309844 h 45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8515" h="454068">
                      <a:moveTo>
                        <a:pt x="326201" y="265840"/>
                      </a:moveTo>
                      <a:lnTo>
                        <a:pt x="241690" y="193728"/>
                      </a:lnTo>
                      <a:lnTo>
                        <a:pt x="277176" y="158282"/>
                      </a:lnTo>
                      <a:cubicBezTo>
                        <a:pt x="280897" y="160726"/>
                        <a:pt x="285774" y="163171"/>
                        <a:pt x="289431" y="163171"/>
                      </a:cubicBezTo>
                      <a:cubicBezTo>
                        <a:pt x="294372" y="163171"/>
                        <a:pt x="300469" y="160726"/>
                        <a:pt x="304126" y="157060"/>
                      </a:cubicBezTo>
                      <a:lnTo>
                        <a:pt x="317601" y="143615"/>
                      </a:lnTo>
                      <a:cubicBezTo>
                        <a:pt x="324981" y="136282"/>
                        <a:pt x="324981" y="122836"/>
                        <a:pt x="317601" y="114281"/>
                      </a:cubicBezTo>
                      <a:lnTo>
                        <a:pt x="208579" y="5500"/>
                      </a:lnTo>
                      <a:cubicBezTo>
                        <a:pt x="201200" y="-1833"/>
                        <a:pt x="187725" y="-1833"/>
                        <a:pt x="179190" y="5500"/>
                      </a:cubicBezTo>
                      <a:lnTo>
                        <a:pt x="165715" y="18945"/>
                      </a:lnTo>
                      <a:cubicBezTo>
                        <a:pt x="158336" y="26278"/>
                        <a:pt x="158336" y="37279"/>
                        <a:pt x="164496" y="45834"/>
                      </a:cubicBezTo>
                      <a:lnTo>
                        <a:pt x="45656" y="164393"/>
                      </a:lnTo>
                      <a:cubicBezTo>
                        <a:pt x="39496" y="158282"/>
                        <a:pt x="27239" y="158282"/>
                        <a:pt x="19924" y="165615"/>
                      </a:cubicBezTo>
                      <a:lnTo>
                        <a:pt x="6449" y="179060"/>
                      </a:lnTo>
                      <a:cubicBezTo>
                        <a:pt x="-2150" y="187616"/>
                        <a:pt x="-2150" y="199838"/>
                        <a:pt x="6449" y="208395"/>
                      </a:cubicBezTo>
                      <a:lnTo>
                        <a:pt x="115471" y="317178"/>
                      </a:lnTo>
                      <a:cubicBezTo>
                        <a:pt x="119129" y="320842"/>
                        <a:pt x="125289" y="323287"/>
                        <a:pt x="130166" y="323287"/>
                      </a:cubicBezTo>
                      <a:cubicBezTo>
                        <a:pt x="135043" y="323287"/>
                        <a:pt x="141202" y="320842"/>
                        <a:pt x="144860" y="317178"/>
                      </a:cubicBezTo>
                      <a:lnTo>
                        <a:pt x="158336" y="303730"/>
                      </a:lnTo>
                      <a:cubicBezTo>
                        <a:pt x="165715" y="296397"/>
                        <a:pt x="165715" y="285397"/>
                        <a:pt x="159555" y="276841"/>
                      </a:cubicBezTo>
                      <a:lnTo>
                        <a:pt x="195104" y="241395"/>
                      </a:lnTo>
                      <a:lnTo>
                        <a:pt x="268641" y="323287"/>
                      </a:lnTo>
                      <a:lnTo>
                        <a:pt x="400956" y="454069"/>
                      </a:lnTo>
                      <a:lnTo>
                        <a:pt x="458516" y="396619"/>
                      </a:lnTo>
                      <a:lnTo>
                        <a:pt x="326201" y="265840"/>
                      </a:lnTo>
                      <a:close/>
                      <a:moveTo>
                        <a:pt x="180409" y="31167"/>
                      </a:moveTo>
                      <a:lnTo>
                        <a:pt x="193885" y="17723"/>
                      </a:lnTo>
                      <a:lnTo>
                        <a:pt x="195104" y="17723"/>
                      </a:lnTo>
                      <a:lnTo>
                        <a:pt x="196323" y="17723"/>
                      </a:lnTo>
                      <a:lnTo>
                        <a:pt x="305346" y="126504"/>
                      </a:lnTo>
                      <a:cubicBezTo>
                        <a:pt x="306565" y="127725"/>
                        <a:pt x="306565" y="128948"/>
                        <a:pt x="305346" y="130170"/>
                      </a:cubicBezTo>
                      <a:lnTo>
                        <a:pt x="291870" y="143615"/>
                      </a:lnTo>
                      <a:cubicBezTo>
                        <a:pt x="290651" y="144837"/>
                        <a:pt x="289431" y="144837"/>
                        <a:pt x="288213" y="143615"/>
                      </a:cubicBezTo>
                      <a:lnTo>
                        <a:pt x="180409" y="34834"/>
                      </a:lnTo>
                      <a:cubicBezTo>
                        <a:pt x="179190" y="33612"/>
                        <a:pt x="179190" y="32390"/>
                        <a:pt x="180409" y="31167"/>
                      </a:cubicBezTo>
                      <a:close/>
                      <a:moveTo>
                        <a:pt x="144860" y="290286"/>
                      </a:moveTo>
                      <a:lnTo>
                        <a:pt x="131384" y="303730"/>
                      </a:lnTo>
                      <a:cubicBezTo>
                        <a:pt x="130166" y="304953"/>
                        <a:pt x="128946" y="304953"/>
                        <a:pt x="127727" y="303730"/>
                      </a:cubicBezTo>
                      <a:lnTo>
                        <a:pt x="19924" y="194949"/>
                      </a:lnTo>
                      <a:cubicBezTo>
                        <a:pt x="18705" y="193728"/>
                        <a:pt x="18705" y="192505"/>
                        <a:pt x="19924" y="191283"/>
                      </a:cubicBezTo>
                      <a:lnTo>
                        <a:pt x="33400" y="179060"/>
                      </a:lnTo>
                      <a:lnTo>
                        <a:pt x="34619" y="177838"/>
                      </a:lnTo>
                      <a:cubicBezTo>
                        <a:pt x="34619" y="177838"/>
                        <a:pt x="35838" y="177838"/>
                        <a:pt x="35838" y="179060"/>
                      </a:cubicBezTo>
                      <a:lnTo>
                        <a:pt x="144860" y="287841"/>
                      </a:lnTo>
                      <a:cubicBezTo>
                        <a:pt x="146079" y="287841"/>
                        <a:pt x="146079" y="289063"/>
                        <a:pt x="144860" y="290286"/>
                      </a:cubicBezTo>
                      <a:close/>
                      <a:moveTo>
                        <a:pt x="146079" y="263396"/>
                      </a:moveTo>
                      <a:lnTo>
                        <a:pt x="59132" y="176616"/>
                      </a:lnTo>
                      <a:lnTo>
                        <a:pt x="176752" y="59279"/>
                      </a:lnTo>
                      <a:lnTo>
                        <a:pt x="263700" y="146060"/>
                      </a:lnTo>
                      <a:lnTo>
                        <a:pt x="226931" y="182727"/>
                      </a:lnTo>
                      <a:lnTo>
                        <a:pt x="180409" y="229173"/>
                      </a:lnTo>
                      <a:lnTo>
                        <a:pt x="146079" y="263396"/>
                      </a:lnTo>
                      <a:close/>
                      <a:moveTo>
                        <a:pt x="282117" y="309844"/>
                      </a:moveTo>
                      <a:lnTo>
                        <a:pt x="207360" y="227951"/>
                      </a:lnTo>
                      <a:lnTo>
                        <a:pt x="229434" y="205950"/>
                      </a:lnTo>
                      <a:lnTo>
                        <a:pt x="313944" y="278063"/>
                      </a:lnTo>
                      <a:lnTo>
                        <a:pt x="432784" y="396619"/>
                      </a:lnTo>
                      <a:lnTo>
                        <a:pt x="400956" y="428401"/>
                      </a:lnTo>
                      <a:lnTo>
                        <a:pt x="282117" y="309844"/>
                      </a:lnTo>
                      <a:close/>
                    </a:path>
                  </a:pathLst>
                </a:custGeom>
                <a:solidFill>
                  <a:srgbClr val="2D5967"/>
                </a:solidFill>
                <a:ln w="6417" cap="flat">
                  <a:noFill/>
                  <a:prstDash val="solid"/>
                  <a:miter/>
                </a:ln>
              </p:spPr>
              <p:txBody>
                <a:bodyPr rtlCol="0" anchor="ctr"/>
                <a:lstStyle/>
                <a:p>
                  <a:endParaRPr lang="en-US"/>
                </a:p>
              </p:txBody>
            </p:sp>
          </p:grpSp>
        </p:grpSp>
        <p:sp>
          <p:nvSpPr>
            <p:cNvPr id="395" name="TextBox 394">
              <a:extLst>
                <a:ext uri="{FF2B5EF4-FFF2-40B4-BE49-F238E27FC236}">
                  <a16:creationId xmlns:a16="http://schemas.microsoft.com/office/drawing/2014/main" id="{2D9FD870-7F5F-4A92-BCCB-7591D3BC88F5}"/>
                </a:ext>
              </a:extLst>
            </p:cNvPr>
            <p:cNvSpPr txBox="1"/>
            <p:nvPr/>
          </p:nvSpPr>
          <p:spPr>
            <a:xfrm>
              <a:off x="7784912" y="2194983"/>
              <a:ext cx="53580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Policies</a:t>
              </a:r>
            </a:p>
          </p:txBody>
        </p:sp>
      </p:grpSp>
      <p:grpSp>
        <p:nvGrpSpPr>
          <p:cNvPr id="396" name="Graphic 3">
            <a:extLst>
              <a:ext uri="{FF2B5EF4-FFF2-40B4-BE49-F238E27FC236}">
                <a16:creationId xmlns:a16="http://schemas.microsoft.com/office/drawing/2014/main" id="{3D2D7AF1-8A96-480F-86A6-145ACD07E9B4}"/>
              </a:ext>
            </a:extLst>
          </p:cNvPr>
          <p:cNvGrpSpPr/>
          <p:nvPr/>
        </p:nvGrpSpPr>
        <p:grpSpPr>
          <a:xfrm>
            <a:off x="8627508" y="1372888"/>
            <a:ext cx="686602" cy="550625"/>
            <a:chOff x="8627508" y="1824831"/>
            <a:chExt cx="686602" cy="550625"/>
          </a:xfrm>
        </p:grpSpPr>
        <p:grpSp>
          <p:nvGrpSpPr>
            <p:cNvPr id="398" name="Graphic 3">
              <a:extLst>
                <a:ext uri="{FF2B5EF4-FFF2-40B4-BE49-F238E27FC236}">
                  <a16:creationId xmlns:a16="http://schemas.microsoft.com/office/drawing/2014/main" id="{893A118C-272D-4D5D-B4F5-9CDFAF8B3DCD}"/>
                </a:ext>
              </a:extLst>
            </p:cNvPr>
            <p:cNvGrpSpPr/>
            <p:nvPr/>
          </p:nvGrpSpPr>
          <p:grpSpPr>
            <a:xfrm>
              <a:off x="8720488" y="1824831"/>
              <a:ext cx="513347" cy="410680"/>
              <a:chOff x="8720488" y="1824831"/>
              <a:chExt cx="513347" cy="410680"/>
            </a:xfrm>
          </p:grpSpPr>
          <p:sp>
            <p:nvSpPr>
              <p:cNvPr id="400" name="Freeform: Shape 399">
                <a:extLst>
                  <a:ext uri="{FF2B5EF4-FFF2-40B4-BE49-F238E27FC236}">
                    <a16:creationId xmlns:a16="http://schemas.microsoft.com/office/drawing/2014/main" id="{D579784D-84CD-41F2-9D24-59FA99E74ED0}"/>
                  </a:ext>
                </a:extLst>
              </p:cNvPr>
              <p:cNvSpPr/>
              <p:nvPr/>
            </p:nvSpPr>
            <p:spPr>
              <a:xfrm>
                <a:off x="8725365" y="1829719"/>
                <a:ext cx="504556" cy="401878"/>
              </a:xfrm>
              <a:custGeom>
                <a:avLst/>
                <a:gdLst>
                  <a:gd name="connsiteX0" fmla="*/ 0 w 504556"/>
                  <a:gd name="connsiteY0" fmla="*/ 400897 h 401878"/>
                  <a:gd name="connsiteX1" fmla="*/ 0 w 504556"/>
                  <a:gd name="connsiteY1" fmla="*/ 28357 h 401878"/>
                  <a:gd name="connsiteX2" fmla="*/ 28363 w 504556"/>
                  <a:gd name="connsiteY2" fmla="*/ 0 h 401878"/>
                  <a:gd name="connsiteX3" fmla="*/ 156443 w 504556"/>
                  <a:gd name="connsiteY3" fmla="*/ 0 h 401878"/>
                  <a:gd name="connsiteX4" fmla="*/ 178966 w 504556"/>
                  <a:gd name="connsiteY4" fmla="*/ 11734 h 401878"/>
                  <a:gd name="connsiteX5" fmla="*/ 205339 w 504556"/>
                  <a:gd name="connsiteY5" fmla="*/ 46935 h 401878"/>
                  <a:gd name="connsiteX6" fmla="*/ 476194 w 504556"/>
                  <a:gd name="connsiteY6" fmla="*/ 46935 h 401878"/>
                  <a:gd name="connsiteX7" fmla="*/ 504556 w 504556"/>
                  <a:gd name="connsiteY7" fmla="*/ 75291 h 401878"/>
                  <a:gd name="connsiteX8" fmla="*/ 504556 w 504556"/>
                  <a:gd name="connsiteY8" fmla="*/ 401878 h 401878"/>
                  <a:gd name="connsiteX9" fmla="*/ 0 w 504556"/>
                  <a:gd name="connsiteY9" fmla="*/ 401878 h 401878"/>
                  <a:gd name="connsiteX10" fmla="*/ 0 w 504556"/>
                  <a:gd name="connsiteY10" fmla="*/ 400897 h 40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556" h="401878">
                    <a:moveTo>
                      <a:pt x="0" y="400897"/>
                    </a:moveTo>
                    <a:lnTo>
                      <a:pt x="0" y="28357"/>
                    </a:lnTo>
                    <a:cubicBezTo>
                      <a:pt x="0" y="12712"/>
                      <a:pt x="12705" y="0"/>
                      <a:pt x="28363" y="0"/>
                    </a:cubicBezTo>
                    <a:lnTo>
                      <a:pt x="156443" y="0"/>
                    </a:lnTo>
                    <a:cubicBezTo>
                      <a:pt x="165298" y="0"/>
                      <a:pt x="174089" y="3911"/>
                      <a:pt x="178966" y="11734"/>
                    </a:cubicBezTo>
                    <a:lnTo>
                      <a:pt x="205339" y="46935"/>
                    </a:lnTo>
                    <a:lnTo>
                      <a:pt x="476194" y="46935"/>
                    </a:lnTo>
                    <a:cubicBezTo>
                      <a:pt x="491851" y="46935"/>
                      <a:pt x="504556" y="59646"/>
                      <a:pt x="504556" y="75291"/>
                    </a:cubicBezTo>
                    <a:lnTo>
                      <a:pt x="504556" y="401878"/>
                    </a:lnTo>
                    <a:lnTo>
                      <a:pt x="0" y="401878"/>
                    </a:lnTo>
                    <a:lnTo>
                      <a:pt x="0" y="400897"/>
                    </a:lnTo>
                    <a:close/>
                  </a:path>
                </a:pathLst>
              </a:custGeom>
              <a:solidFill>
                <a:srgbClr val="FFFFFF"/>
              </a:solidFill>
              <a:ln w="6417"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A75396D0-A968-452C-A4F0-94DEEA190B9B}"/>
                  </a:ext>
                </a:extLst>
              </p:cNvPr>
              <p:cNvSpPr/>
              <p:nvPr/>
            </p:nvSpPr>
            <p:spPr>
              <a:xfrm>
                <a:off x="8720488" y="1824831"/>
                <a:ext cx="513347" cy="410680"/>
              </a:xfrm>
              <a:custGeom>
                <a:avLst/>
                <a:gdLst>
                  <a:gd name="connsiteX0" fmla="*/ 161320 w 513347"/>
                  <a:gd name="connsiteY0" fmla="*/ 9778 h 410680"/>
                  <a:gd name="connsiteX1" fmla="*/ 179929 w 513347"/>
                  <a:gd name="connsiteY1" fmla="*/ 19556 h 410680"/>
                  <a:gd name="connsiteX2" fmla="*/ 207264 w 513347"/>
                  <a:gd name="connsiteY2" fmla="*/ 56713 h 410680"/>
                  <a:gd name="connsiteX3" fmla="*/ 480108 w 513347"/>
                  <a:gd name="connsiteY3" fmla="*/ 56713 h 410680"/>
                  <a:gd name="connsiteX4" fmla="*/ 503594 w 513347"/>
                  <a:gd name="connsiteY4" fmla="*/ 80180 h 410680"/>
                  <a:gd name="connsiteX5" fmla="*/ 503594 w 513347"/>
                  <a:gd name="connsiteY5" fmla="*/ 400901 h 410680"/>
                  <a:gd name="connsiteX6" fmla="*/ 9754 w 513347"/>
                  <a:gd name="connsiteY6" fmla="*/ 400901 h 410680"/>
                  <a:gd name="connsiteX7" fmla="*/ 9754 w 513347"/>
                  <a:gd name="connsiteY7" fmla="*/ 33245 h 410680"/>
                  <a:gd name="connsiteX8" fmla="*/ 33240 w 513347"/>
                  <a:gd name="connsiteY8" fmla="*/ 9778 h 410680"/>
                  <a:gd name="connsiteX9" fmla="*/ 161320 w 513347"/>
                  <a:gd name="connsiteY9" fmla="*/ 9778 h 410680"/>
                  <a:gd name="connsiteX10" fmla="*/ 161320 w 513347"/>
                  <a:gd name="connsiteY10" fmla="*/ 0 h 410680"/>
                  <a:gd name="connsiteX11" fmla="*/ 33240 w 513347"/>
                  <a:gd name="connsiteY11" fmla="*/ 0 h 410680"/>
                  <a:gd name="connsiteX12" fmla="*/ 0 w 513347"/>
                  <a:gd name="connsiteY12" fmla="*/ 33245 h 410680"/>
                  <a:gd name="connsiteX13" fmla="*/ 0 w 513347"/>
                  <a:gd name="connsiteY13" fmla="*/ 400901 h 410680"/>
                  <a:gd name="connsiteX14" fmla="*/ 0 w 513347"/>
                  <a:gd name="connsiteY14" fmla="*/ 410680 h 410680"/>
                  <a:gd name="connsiteX15" fmla="*/ 9754 w 513347"/>
                  <a:gd name="connsiteY15" fmla="*/ 410680 h 410680"/>
                  <a:gd name="connsiteX16" fmla="*/ 503594 w 513347"/>
                  <a:gd name="connsiteY16" fmla="*/ 410680 h 410680"/>
                  <a:gd name="connsiteX17" fmla="*/ 513347 w 513347"/>
                  <a:gd name="connsiteY17" fmla="*/ 410680 h 410680"/>
                  <a:gd name="connsiteX18" fmla="*/ 513347 w 513347"/>
                  <a:gd name="connsiteY18" fmla="*/ 400901 h 410680"/>
                  <a:gd name="connsiteX19" fmla="*/ 513347 w 513347"/>
                  <a:gd name="connsiteY19" fmla="*/ 79202 h 410680"/>
                  <a:gd name="connsiteX20" fmla="*/ 480108 w 513347"/>
                  <a:gd name="connsiteY20" fmla="*/ 45957 h 410680"/>
                  <a:gd name="connsiteX21" fmla="*/ 212205 w 513347"/>
                  <a:gd name="connsiteY21" fmla="*/ 45957 h 410680"/>
                  <a:gd name="connsiteX22" fmla="*/ 187757 w 513347"/>
                  <a:gd name="connsiteY22" fmla="*/ 12711 h 410680"/>
                  <a:gd name="connsiteX23" fmla="*/ 161320 w 513347"/>
                  <a:gd name="connsiteY23" fmla="*/ 0 h 41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3347" h="410680">
                    <a:moveTo>
                      <a:pt x="161320" y="9778"/>
                    </a:moveTo>
                    <a:cubicBezTo>
                      <a:pt x="168185" y="9778"/>
                      <a:pt x="176014" y="13689"/>
                      <a:pt x="179929" y="19556"/>
                    </a:cubicBezTo>
                    <a:lnTo>
                      <a:pt x="207264" y="56713"/>
                    </a:lnTo>
                    <a:lnTo>
                      <a:pt x="480108" y="56713"/>
                    </a:lnTo>
                    <a:cubicBezTo>
                      <a:pt x="492814" y="56713"/>
                      <a:pt x="503594" y="67469"/>
                      <a:pt x="503594" y="80180"/>
                    </a:cubicBezTo>
                    <a:lnTo>
                      <a:pt x="503594" y="400901"/>
                    </a:lnTo>
                    <a:lnTo>
                      <a:pt x="9754" y="400901"/>
                    </a:lnTo>
                    <a:lnTo>
                      <a:pt x="9754" y="33245"/>
                    </a:lnTo>
                    <a:cubicBezTo>
                      <a:pt x="9754" y="20534"/>
                      <a:pt x="20534" y="9778"/>
                      <a:pt x="33240" y="9778"/>
                    </a:cubicBezTo>
                    <a:lnTo>
                      <a:pt x="161320" y="9778"/>
                    </a:lnTo>
                    <a:close/>
                    <a:moveTo>
                      <a:pt x="161320" y="0"/>
                    </a:moveTo>
                    <a:lnTo>
                      <a:pt x="33240" y="0"/>
                    </a:lnTo>
                    <a:cubicBezTo>
                      <a:pt x="14695" y="0"/>
                      <a:pt x="0" y="14667"/>
                      <a:pt x="0" y="33245"/>
                    </a:cubicBezTo>
                    <a:lnTo>
                      <a:pt x="0" y="400901"/>
                    </a:lnTo>
                    <a:lnTo>
                      <a:pt x="0" y="410680"/>
                    </a:lnTo>
                    <a:lnTo>
                      <a:pt x="9754" y="410680"/>
                    </a:lnTo>
                    <a:lnTo>
                      <a:pt x="503594" y="410680"/>
                    </a:lnTo>
                    <a:lnTo>
                      <a:pt x="513347" y="410680"/>
                    </a:lnTo>
                    <a:lnTo>
                      <a:pt x="513347" y="400901"/>
                    </a:lnTo>
                    <a:lnTo>
                      <a:pt x="513347" y="79202"/>
                    </a:lnTo>
                    <a:cubicBezTo>
                      <a:pt x="513347" y="60624"/>
                      <a:pt x="498653" y="45957"/>
                      <a:pt x="480108" y="45957"/>
                    </a:cubicBezTo>
                    <a:lnTo>
                      <a:pt x="212205" y="45957"/>
                    </a:lnTo>
                    <a:lnTo>
                      <a:pt x="187757" y="12711"/>
                    </a:lnTo>
                    <a:cubicBezTo>
                      <a:pt x="180890" y="4889"/>
                      <a:pt x="171137" y="0"/>
                      <a:pt x="161320" y="0"/>
                    </a:cubicBezTo>
                    <a:close/>
                  </a:path>
                </a:pathLst>
              </a:custGeom>
              <a:solidFill>
                <a:srgbClr val="FFFFFF"/>
              </a:solidFill>
              <a:ln w="6417"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F7C8EF37-8F71-452F-825C-AABF94501C68}"/>
                  </a:ext>
                </a:extLst>
              </p:cNvPr>
              <p:cNvSpPr/>
              <p:nvPr/>
            </p:nvSpPr>
            <p:spPr>
              <a:xfrm>
                <a:off x="8730242" y="1834607"/>
                <a:ext cx="493839" cy="391119"/>
              </a:xfrm>
              <a:custGeom>
                <a:avLst/>
                <a:gdLst>
                  <a:gd name="connsiteX0" fmla="*/ 470354 w 493839"/>
                  <a:gd name="connsiteY0" fmla="*/ 46935 h 391119"/>
                  <a:gd name="connsiteX1" fmla="*/ 197511 w 493839"/>
                  <a:gd name="connsiteY1" fmla="*/ 46935 h 391119"/>
                  <a:gd name="connsiteX2" fmla="*/ 170175 w 493839"/>
                  <a:gd name="connsiteY2" fmla="*/ 9778 h 391119"/>
                  <a:gd name="connsiteX3" fmla="*/ 151566 w 493839"/>
                  <a:gd name="connsiteY3" fmla="*/ 0 h 391119"/>
                  <a:gd name="connsiteX4" fmla="*/ 23486 w 493839"/>
                  <a:gd name="connsiteY4" fmla="*/ 0 h 391119"/>
                  <a:gd name="connsiteX5" fmla="*/ 0 w 493839"/>
                  <a:gd name="connsiteY5" fmla="*/ 23468 h 391119"/>
                  <a:gd name="connsiteX6" fmla="*/ 0 w 493839"/>
                  <a:gd name="connsiteY6" fmla="*/ 391119 h 391119"/>
                  <a:gd name="connsiteX7" fmla="*/ 493840 w 493839"/>
                  <a:gd name="connsiteY7" fmla="*/ 391119 h 391119"/>
                  <a:gd name="connsiteX8" fmla="*/ 493840 w 493839"/>
                  <a:gd name="connsiteY8" fmla="*/ 69424 h 391119"/>
                  <a:gd name="connsiteX9" fmla="*/ 470354 w 493839"/>
                  <a:gd name="connsiteY9" fmla="*/ 46935 h 391119"/>
                  <a:gd name="connsiteX10" fmla="*/ 472279 w 493839"/>
                  <a:gd name="connsiteY10" fmla="*/ 370585 h 391119"/>
                  <a:gd name="connsiteX11" fmla="*/ 20534 w 493839"/>
                  <a:gd name="connsiteY11" fmla="*/ 370585 h 391119"/>
                  <a:gd name="connsiteX12" fmla="*/ 20534 w 493839"/>
                  <a:gd name="connsiteY12" fmla="*/ 23468 h 391119"/>
                  <a:gd name="connsiteX13" fmla="*/ 23486 w 493839"/>
                  <a:gd name="connsiteY13" fmla="*/ 20534 h 391119"/>
                  <a:gd name="connsiteX14" fmla="*/ 151566 w 493839"/>
                  <a:gd name="connsiteY14" fmla="*/ 20534 h 391119"/>
                  <a:gd name="connsiteX15" fmla="*/ 153555 w 493839"/>
                  <a:gd name="connsiteY15" fmla="*/ 21512 h 391119"/>
                  <a:gd name="connsiteX16" fmla="*/ 187757 w 493839"/>
                  <a:gd name="connsiteY16" fmla="*/ 67469 h 391119"/>
                  <a:gd name="connsiteX17" fmla="*/ 471317 w 493839"/>
                  <a:gd name="connsiteY17" fmla="*/ 67469 h 391119"/>
                  <a:gd name="connsiteX18" fmla="*/ 474269 w 493839"/>
                  <a:gd name="connsiteY18" fmla="*/ 70402 h 391119"/>
                  <a:gd name="connsiteX19" fmla="*/ 472279 w 493839"/>
                  <a:gd name="connsiteY19" fmla="*/ 370585 h 39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839" h="391119">
                    <a:moveTo>
                      <a:pt x="470354" y="46935"/>
                    </a:moveTo>
                    <a:lnTo>
                      <a:pt x="197511" y="46935"/>
                    </a:lnTo>
                    <a:lnTo>
                      <a:pt x="170175" y="9778"/>
                    </a:lnTo>
                    <a:cubicBezTo>
                      <a:pt x="166261" y="3912"/>
                      <a:pt x="159394" y="0"/>
                      <a:pt x="151566" y="0"/>
                    </a:cubicBezTo>
                    <a:lnTo>
                      <a:pt x="23486" y="0"/>
                    </a:lnTo>
                    <a:cubicBezTo>
                      <a:pt x="10780" y="0"/>
                      <a:pt x="0" y="10756"/>
                      <a:pt x="0" y="23468"/>
                    </a:cubicBezTo>
                    <a:lnTo>
                      <a:pt x="0" y="391119"/>
                    </a:lnTo>
                    <a:lnTo>
                      <a:pt x="493840" y="391119"/>
                    </a:lnTo>
                    <a:lnTo>
                      <a:pt x="493840" y="69424"/>
                    </a:lnTo>
                    <a:cubicBezTo>
                      <a:pt x="493840" y="56713"/>
                      <a:pt x="483060" y="46935"/>
                      <a:pt x="470354" y="46935"/>
                    </a:cubicBezTo>
                    <a:close/>
                    <a:moveTo>
                      <a:pt x="472279" y="370585"/>
                    </a:moveTo>
                    <a:lnTo>
                      <a:pt x="20534" y="370585"/>
                    </a:lnTo>
                    <a:lnTo>
                      <a:pt x="20534" y="23468"/>
                    </a:lnTo>
                    <a:cubicBezTo>
                      <a:pt x="20534" y="22490"/>
                      <a:pt x="21560" y="20534"/>
                      <a:pt x="23486" y="20534"/>
                    </a:cubicBezTo>
                    <a:lnTo>
                      <a:pt x="151566" y="20534"/>
                    </a:lnTo>
                    <a:cubicBezTo>
                      <a:pt x="152528" y="20534"/>
                      <a:pt x="153555" y="20534"/>
                      <a:pt x="153555" y="21512"/>
                    </a:cubicBezTo>
                    <a:lnTo>
                      <a:pt x="187757" y="67469"/>
                    </a:lnTo>
                    <a:lnTo>
                      <a:pt x="471317" y="67469"/>
                    </a:lnTo>
                    <a:cubicBezTo>
                      <a:pt x="472279" y="67469"/>
                      <a:pt x="474269" y="68447"/>
                      <a:pt x="474269" y="70402"/>
                    </a:cubicBezTo>
                    <a:lnTo>
                      <a:pt x="472279" y="370585"/>
                    </a:lnTo>
                    <a:close/>
                  </a:path>
                </a:pathLst>
              </a:custGeom>
              <a:solidFill>
                <a:srgbClr val="2D5967"/>
              </a:solidFill>
              <a:ln w="6417"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9685ADE4-879A-415A-8137-F1BD1E5F607F}"/>
                  </a:ext>
                </a:extLst>
              </p:cNvPr>
              <p:cNvSpPr/>
              <p:nvPr/>
            </p:nvSpPr>
            <p:spPr>
              <a:xfrm>
                <a:off x="8779202" y="1875673"/>
                <a:ext cx="82135" cy="82135"/>
              </a:xfrm>
              <a:custGeom>
                <a:avLst/>
                <a:gdLst>
                  <a:gd name="connsiteX0" fmla="*/ 30287 w 82135"/>
                  <a:gd name="connsiteY0" fmla="*/ 82136 h 82135"/>
                  <a:gd name="connsiteX1" fmla="*/ 50821 w 82135"/>
                  <a:gd name="connsiteY1" fmla="*/ 82136 h 82135"/>
                  <a:gd name="connsiteX2" fmla="*/ 50821 w 82135"/>
                  <a:gd name="connsiteY2" fmla="*/ 51824 h 82135"/>
                  <a:gd name="connsiteX3" fmla="*/ 82135 w 82135"/>
                  <a:gd name="connsiteY3" fmla="*/ 51824 h 82135"/>
                  <a:gd name="connsiteX4" fmla="*/ 82135 w 82135"/>
                  <a:gd name="connsiteY4" fmla="*/ 31290 h 82135"/>
                  <a:gd name="connsiteX5" fmla="*/ 50821 w 82135"/>
                  <a:gd name="connsiteY5" fmla="*/ 31290 h 82135"/>
                  <a:gd name="connsiteX6" fmla="*/ 50821 w 82135"/>
                  <a:gd name="connsiteY6" fmla="*/ 0 h 82135"/>
                  <a:gd name="connsiteX7" fmla="*/ 30287 w 82135"/>
                  <a:gd name="connsiteY7" fmla="*/ 0 h 82135"/>
                  <a:gd name="connsiteX8" fmla="*/ 30287 w 82135"/>
                  <a:gd name="connsiteY8" fmla="*/ 31290 h 82135"/>
                  <a:gd name="connsiteX9" fmla="*/ 0 w 82135"/>
                  <a:gd name="connsiteY9" fmla="*/ 31290 h 82135"/>
                  <a:gd name="connsiteX10" fmla="*/ 0 w 82135"/>
                  <a:gd name="connsiteY10" fmla="*/ 51824 h 82135"/>
                  <a:gd name="connsiteX11" fmla="*/ 30287 w 82135"/>
                  <a:gd name="connsiteY11" fmla="*/ 51824 h 82135"/>
                  <a:gd name="connsiteX12" fmla="*/ 30287 w 82135"/>
                  <a:gd name="connsiteY12" fmla="*/ 82136 h 8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135" h="82135">
                    <a:moveTo>
                      <a:pt x="30287" y="82136"/>
                    </a:moveTo>
                    <a:lnTo>
                      <a:pt x="50821" y="82136"/>
                    </a:lnTo>
                    <a:lnTo>
                      <a:pt x="50821" y="51824"/>
                    </a:lnTo>
                    <a:lnTo>
                      <a:pt x="82135" y="51824"/>
                    </a:lnTo>
                    <a:lnTo>
                      <a:pt x="82135" y="31290"/>
                    </a:lnTo>
                    <a:lnTo>
                      <a:pt x="50821" y="31290"/>
                    </a:lnTo>
                    <a:lnTo>
                      <a:pt x="50821" y="0"/>
                    </a:lnTo>
                    <a:lnTo>
                      <a:pt x="30287" y="0"/>
                    </a:lnTo>
                    <a:lnTo>
                      <a:pt x="30287" y="31290"/>
                    </a:lnTo>
                    <a:lnTo>
                      <a:pt x="0" y="31290"/>
                    </a:lnTo>
                    <a:lnTo>
                      <a:pt x="0" y="51824"/>
                    </a:lnTo>
                    <a:lnTo>
                      <a:pt x="30287" y="51824"/>
                    </a:lnTo>
                    <a:lnTo>
                      <a:pt x="30287" y="82136"/>
                    </a:lnTo>
                    <a:close/>
                  </a:path>
                </a:pathLst>
              </a:custGeom>
              <a:solidFill>
                <a:srgbClr val="2D5967"/>
              </a:solidFill>
              <a:ln w="6417"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87867169-ECF5-4DA4-80A4-F6D973E94216}"/>
                  </a:ext>
                </a:extLst>
              </p:cNvPr>
              <p:cNvSpPr/>
              <p:nvPr/>
            </p:nvSpPr>
            <p:spPr>
              <a:xfrm>
                <a:off x="9041202" y="2010611"/>
                <a:ext cx="125128" cy="111470"/>
              </a:xfrm>
              <a:custGeom>
                <a:avLst/>
                <a:gdLst>
                  <a:gd name="connsiteX0" fmla="*/ 79184 w 125128"/>
                  <a:gd name="connsiteY0" fmla="*/ 32268 h 111470"/>
                  <a:gd name="connsiteX1" fmla="*/ 61602 w 125128"/>
                  <a:gd name="connsiteY1" fmla="*/ 0 h 111470"/>
                  <a:gd name="connsiteX2" fmla="*/ 44019 w 125128"/>
                  <a:gd name="connsiteY2" fmla="*/ 32268 h 111470"/>
                  <a:gd name="connsiteX3" fmla="*/ 16619 w 125128"/>
                  <a:gd name="connsiteY3" fmla="*/ 81157 h 111470"/>
                  <a:gd name="connsiteX4" fmla="*/ 0 w 125128"/>
                  <a:gd name="connsiteY4" fmla="*/ 111470 h 111470"/>
                  <a:gd name="connsiteX5" fmla="*/ 35164 w 125128"/>
                  <a:gd name="connsiteY5" fmla="*/ 111470 h 111470"/>
                  <a:gd name="connsiteX6" fmla="*/ 89964 w 125128"/>
                  <a:gd name="connsiteY6" fmla="*/ 111470 h 111470"/>
                  <a:gd name="connsiteX7" fmla="*/ 125128 w 125128"/>
                  <a:gd name="connsiteY7" fmla="*/ 111470 h 111470"/>
                  <a:gd name="connsiteX8" fmla="*/ 107546 w 125128"/>
                  <a:gd name="connsiteY8" fmla="*/ 81157 h 111470"/>
                  <a:gd name="connsiteX9" fmla="*/ 79184 w 125128"/>
                  <a:gd name="connsiteY9" fmla="*/ 32268 h 111470"/>
                  <a:gd name="connsiteX10" fmla="*/ 34202 w 125128"/>
                  <a:gd name="connsiteY10" fmla="*/ 91912 h 111470"/>
                  <a:gd name="connsiteX11" fmla="*/ 61602 w 125128"/>
                  <a:gd name="connsiteY11" fmla="*/ 43022 h 111470"/>
                  <a:gd name="connsiteX12" fmla="*/ 88937 w 125128"/>
                  <a:gd name="connsiteY12" fmla="*/ 91912 h 111470"/>
                  <a:gd name="connsiteX13" fmla="*/ 34202 w 125128"/>
                  <a:gd name="connsiteY13" fmla="*/ 91912 h 1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128" h="111470">
                    <a:moveTo>
                      <a:pt x="79184" y="32268"/>
                    </a:moveTo>
                    <a:lnTo>
                      <a:pt x="61602" y="0"/>
                    </a:lnTo>
                    <a:lnTo>
                      <a:pt x="44019" y="32268"/>
                    </a:lnTo>
                    <a:lnTo>
                      <a:pt x="16619" y="81157"/>
                    </a:lnTo>
                    <a:lnTo>
                      <a:pt x="0" y="111470"/>
                    </a:lnTo>
                    <a:lnTo>
                      <a:pt x="35164" y="111470"/>
                    </a:lnTo>
                    <a:lnTo>
                      <a:pt x="89964" y="111470"/>
                    </a:lnTo>
                    <a:lnTo>
                      <a:pt x="125128" y="111470"/>
                    </a:lnTo>
                    <a:lnTo>
                      <a:pt x="107546" y="81157"/>
                    </a:lnTo>
                    <a:lnTo>
                      <a:pt x="79184" y="32268"/>
                    </a:lnTo>
                    <a:close/>
                    <a:moveTo>
                      <a:pt x="34202" y="91912"/>
                    </a:moveTo>
                    <a:lnTo>
                      <a:pt x="61602" y="43022"/>
                    </a:lnTo>
                    <a:lnTo>
                      <a:pt x="88937" y="91912"/>
                    </a:lnTo>
                    <a:lnTo>
                      <a:pt x="34202" y="91912"/>
                    </a:lnTo>
                    <a:close/>
                  </a:path>
                </a:pathLst>
              </a:custGeom>
              <a:solidFill>
                <a:srgbClr val="2D5967"/>
              </a:solidFill>
              <a:ln w="6417"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AE479AF4-3211-4D6F-9734-F6340049C5B1}"/>
                  </a:ext>
                </a:extLst>
              </p:cNvPr>
              <p:cNvSpPr/>
              <p:nvPr/>
            </p:nvSpPr>
            <p:spPr>
              <a:xfrm>
                <a:off x="8927295" y="2014523"/>
                <a:ext cx="108353" cy="106583"/>
              </a:xfrm>
              <a:custGeom>
                <a:avLst/>
                <a:gdLst>
                  <a:gd name="connsiteX0" fmla="*/ 82592 w 108353"/>
                  <a:gd name="connsiteY0" fmla="*/ 7823 h 106583"/>
                  <a:gd name="connsiteX1" fmla="*/ 54230 w 108353"/>
                  <a:gd name="connsiteY1" fmla="*/ 0 h 106583"/>
                  <a:gd name="connsiteX2" fmla="*/ 41524 w 108353"/>
                  <a:gd name="connsiteY2" fmla="*/ 978 h 106583"/>
                  <a:gd name="connsiteX3" fmla="*/ 1483 w 108353"/>
                  <a:gd name="connsiteY3" fmla="*/ 65515 h 106583"/>
                  <a:gd name="connsiteX4" fmla="*/ 54230 w 108353"/>
                  <a:gd name="connsiteY4" fmla="*/ 106583 h 106583"/>
                  <a:gd name="connsiteX5" fmla="*/ 67000 w 108353"/>
                  <a:gd name="connsiteY5" fmla="*/ 105601 h 106583"/>
                  <a:gd name="connsiteX6" fmla="*/ 100239 w 108353"/>
                  <a:gd name="connsiteY6" fmla="*/ 81160 h 106583"/>
                  <a:gd name="connsiteX7" fmla="*/ 107041 w 108353"/>
                  <a:gd name="connsiteY7" fmla="*/ 40092 h 106583"/>
                  <a:gd name="connsiteX8" fmla="*/ 82592 w 108353"/>
                  <a:gd name="connsiteY8" fmla="*/ 7823 h 106583"/>
                  <a:gd name="connsiteX9" fmla="*/ 82592 w 108353"/>
                  <a:gd name="connsiteY9" fmla="*/ 71380 h 106583"/>
                  <a:gd name="connsiteX10" fmla="*/ 62059 w 108353"/>
                  <a:gd name="connsiteY10" fmla="*/ 86049 h 106583"/>
                  <a:gd name="connsiteX11" fmla="*/ 54230 w 108353"/>
                  <a:gd name="connsiteY11" fmla="*/ 87025 h 106583"/>
                  <a:gd name="connsiteX12" fmla="*/ 22018 w 108353"/>
                  <a:gd name="connsiteY12" fmla="*/ 61601 h 106583"/>
                  <a:gd name="connsiteX13" fmla="*/ 46465 w 108353"/>
                  <a:gd name="connsiteY13" fmla="*/ 21512 h 106583"/>
                  <a:gd name="connsiteX14" fmla="*/ 54230 w 108353"/>
                  <a:gd name="connsiteY14" fmla="*/ 20534 h 106583"/>
                  <a:gd name="connsiteX15" fmla="*/ 71877 w 108353"/>
                  <a:gd name="connsiteY15" fmla="*/ 25423 h 106583"/>
                  <a:gd name="connsiteX16" fmla="*/ 86506 w 108353"/>
                  <a:gd name="connsiteY16" fmla="*/ 45957 h 106583"/>
                  <a:gd name="connsiteX17" fmla="*/ 82592 w 108353"/>
                  <a:gd name="connsiteY17" fmla="*/ 71380 h 10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353" h="106583">
                    <a:moveTo>
                      <a:pt x="82592" y="7823"/>
                    </a:moveTo>
                    <a:cubicBezTo>
                      <a:pt x="73801" y="2934"/>
                      <a:pt x="64048" y="0"/>
                      <a:pt x="54230" y="0"/>
                    </a:cubicBezTo>
                    <a:cubicBezTo>
                      <a:pt x="50380" y="0"/>
                      <a:pt x="45439" y="0"/>
                      <a:pt x="41524" y="978"/>
                    </a:cubicBezTo>
                    <a:cubicBezTo>
                      <a:pt x="12200" y="7823"/>
                      <a:pt x="-5382" y="37159"/>
                      <a:pt x="1483" y="65515"/>
                    </a:cubicBezTo>
                    <a:cubicBezTo>
                      <a:pt x="7323" y="89957"/>
                      <a:pt x="28819" y="106583"/>
                      <a:pt x="54230" y="106583"/>
                    </a:cubicBezTo>
                    <a:cubicBezTo>
                      <a:pt x="58145" y="106583"/>
                      <a:pt x="63086" y="106583"/>
                      <a:pt x="67000" y="105601"/>
                    </a:cubicBezTo>
                    <a:cubicBezTo>
                      <a:pt x="80668" y="102669"/>
                      <a:pt x="92410" y="93871"/>
                      <a:pt x="100239" y="81160"/>
                    </a:cubicBezTo>
                    <a:cubicBezTo>
                      <a:pt x="108067" y="69423"/>
                      <a:pt x="109992" y="54754"/>
                      <a:pt x="107041" y="40092"/>
                    </a:cubicBezTo>
                    <a:cubicBezTo>
                      <a:pt x="103127" y="27379"/>
                      <a:pt x="94336" y="15645"/>
                      <a:pt x="82592" y="7823"/>
                    </a:cubicBezTo>
                    <a:close/>
                    <a:moveTo>
                      <a:pt x="82592" y="71380"/>
                    </a:moveTo>
                    <a:cubicBezTo>
                      <a:pt x="77715" y="79202"/>
                      <a:pt x="70914" y="84092"/>
                      <a:pt x="62059" y="86049"/>
                    </a:cubicBezTo>
                    <a:cubicBezTo>
                      <a:pt x="59171" y="87025"/>
                      <a:pt x="57182" y="87025"/>
                      <a:pt x="54230" y="87025"/>
                    </a:cubicBezTo>
                    <a:cubicBezTo>
                      <a:pt x="39600" y="87025"/>
                      <a:pt x="24905" y="76270"/>
                      <a:pt x="22018" y="61601"/>
                    </a:cubicBezTo>
                    <a:cubicBezTo>
                      <a:pt x="18104" y="44000"/>
                      <a:pt x="28819" y="25423"/>
                      <a:pt x="46465" y="21512"/>
                    </a:cubicBezTo>
                    <a:cubicBezTo>
                      <a:pt x="49353" y="20534"/>
                      <a:pt x="51342" y="20534"/>
                      <a:pt x="54230" y="20534"/>
                    </a:cubicBezTo>
                    <a:cubicBezTo>
                      <a:pt x="60133" y="20534"/>
                      <a:pt x="65973" y="22490"/>
                      <a:pt x="71877" y="25423"/>
                    </a:cubicBezTo>
                    <a:cubicBezTo>
                      <a:pt x="79705" y="30313"/>
                      <a:pt x="84582" y="37159"/>
                      <a:pt x="86506" y="45957"/>
                    </a:cubicBezTo>
                    <a:cubicBezTo>
                      <a:pt x="88496" y="54754"/>
                      <a:pt x="86506" y="63558"/>
                      <a:pt x="82592" y="71380"/>
                    </a:cubicBezTo>
                    <a:close/>
                  </a:path>
                </a:pathLst>
              </a:custGeom>
              <a:solidFill>
                <a:srgbClr val="2D5967"/>
              </a:solidFill>
              <a:ln w="6417"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1C1B099B-1232-4BFE-B6D7-463FA8F75D96}"/>
                  </a:ext>
                </a:extLst>
              </p:cNvPr>
              <p:cNvSpPr/>
              <p:nvPr/>
            </p:nvSpPr>
            <p:spPr>
              <a:xfrm>
                <a:off x="8787929" y="2017462"/>
                <a:ext cx="121278" cy="105601"/>
              </a:xfrm>
              <a:custGeom>
                <a:avLst/>
                <a:gdLst>
                  <a:gd name="connsiteX0" fmla="*/ 96830 w 121278"/>
                  <a:gd name="connsiteY0" fmla="*/ 9778 h 105601"/>
                  <a:gd name="connsiteX1" fmla="*/ 90927 w 121278"/>
                  <a:gd name="connsiteY1" fmla="*/ 0 h 105601"/>
                  <a:gd name="connsiteX2" fmla="*/ 79248 w 121278"/>
                  <a:gd name="connsiteY2" fmla="*/ 0 h 105601"/>
                  <a:gd name="connsiteX3" fmla="*/ 42031 w 121278"/>
                  <a:gd name="connsiteY3" fmla="*/ 0 h 105601"/>
                  <a:gd name="connsiteX4" fmla="*/ 30352 w 121278"/>
                  <a:gd name="connsiteY4" fmla="*/ 0 h 105601"/>
                  <a:gd name="connsiteX5" fmla="*/ 24448 w 121278"/>
                  <a:gd name="connsiteY5" fmla="*/ 9778 h 105601"/>
                  <a:gd name="connsiteX6" fmla="*/ 5904 w 121278"/>
                  <a:gd name="connsiteY6" fmla="*/ 42049 h 105601"/>
                  <a:gd name="connsiteX7" fmla="*/ 0 w 121278"/>
                  <a:gd name="connsiteY7" fmla="*/ 52804 h 105601"/>
                  <a:gd name="connsiteX8" fmla="*/ 5904 w 121278"/>
                  <a:gd name="connsiteY8" fmla="*/ 63558 h 105601"/>
                  <a:gd name="connsiteX9" fmla="*/ 24448 w 121278"/>
                  <a:gd name="connsiteY9" fmla="*/ 95822 h 105601"/>
                  <a:gd name="connsiteX10" fmla="*/ 30352 w 121278"/>
                  <a:gd name="connsiteY10" fmla="*/ 105601 h 105601"/>
                  <a:gd name="connsiteX11" fmla="*/ 42031 w 121278"/>
                  <a:gd name="connsiteY11" fmla="*/ 105601 h 105601"/>
                  <a:gd name="connsiteX12" fmla="*/ 79248 w 121278"/>
                  <a:gd name="connsiteY12" fmla="*/ 105601 h 105601"/>
                  <a:gd name="connsiteX13" fmla="*/ 90927 w 121278"/>
                  <a:gd name="connsiteY13" fmla="*/ 105601 h 105601"/>
                  <a:gd name="connsiteX14" fmla="*/ 96830 w 121278"/>
                  <a:gd name="connsiteY14" fmla="*/ 95822 h 105601"/>
                  <a:gd name="connsiteX15" fmla="*/ 115375 w 121278"/>
                  <a:gd name="connsiteY15" fmla="*/ 63558 h 105601"/>
                  <a:gd name="connsiteX16" fmla="*/ 121278 w 121278"/>
                  <a:gd name="connsiteY16" fmla="*/ 52804 h 105601"/>
                  <a:gd name="connsiteX17" fmla="*/ 116402 w 121278"/>
                  <a:gd name="connsiteY17" fmla="*/ 42049 h 105601"/>
                  <a:gd name="connsiteX18" fmla="*/ 96830 w 121278"/>
                  <a:gd name="connsiteY18" fmla="*/ 9778 h 105601"/>
                  <a:gd name="connsiteX19" fmla="*/ 79248 w 121278"/>
                  <a:gd name="connsiteY19" fmla="*/ 85067 h 105601"/>
                  <a:gd name="connsiteX20" fmla="*/ 42031 w 121278"/>
                  <a:gd name="connsiteY20" fmla="*/ 85067 h 105601"/>
                  <a:gd name="connsiteX21" fmla="*/ 23486 w 121278"/>
                  <a:gd name="connsiteY21" fmla="*/ 52804 h 105601"/>
                  <a:gd name="connsiteX22" fmla="*/ 42031 w 121278"/>
                  <a:gd name="connsiteY22" fmla="*/ 20534 h 105601"/>
                  <a:gd name="connsiteX23" fmla="*/ 79248 w 121278"/>
                  <a:gd name="connsiteY23" fmla="*/ 20534 h 105601"/>
                  <a:gd name="connsiteX24" fmla="*/ 97793 w 121278"/>
                  <a:gd name="connsiteY24" fmla="*/ 52804 h 105601"/>
                  <a:gd name="connsiteX25" fmla="*/ 79248 w 121278"/>
                  <a:gd name="connsiteY25" fmla="*/ 85067 h 10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1278" h="105601">
                    <a:moveTo>
                      <a:pt x="96830" y="9778"/>
                    </a:moveTo>
                    <a:lnTo>
                      <a:pt x="90927" y="0"/>
                    </a:lnTo>
                    <a:lnTo>
                      <a:pt x="79248" y="0"/>
                    </a:lnTo>
                    <a:lnTo>
                      <a:pt x="42031" y="0"/>
                    </a:lnTo>
                    <a:lnTo>
                      <a:pt x="30352" y="0"/>
                    </a:lnTo>
                    <a:lnTo>
                      <a:pt x="24448" y="9778"/>
                    </a:lnTo>
                    <a:lnTo>
                      <a:pt x="5904" y="42049"/>
                    </a:lnTo>
                    <a:lnTo>
                      <a:pt x="0" y="52804"/>
                    </a:lnTo>
                    <a:lnTo>
                      <a:pt x="5904" y="63558"/>
                    </a:lnTo>
                    <a:lnTo>
                      <a:pt x="24448" y="95822"/>
                    </a:lnTo>
                    <a:lnTo>
                      <a:pt x="30352" y="105601"/>
                    </a:lnTo>
                    <a:lnTo>
                      <a:pt x="42031" y="105601"/>
                    </a:lnTo>
                    <a:lnTo>
                      <a:pt x="79248" y="105601"/>
                    </a:lnTo>
                    <a:lnTo>
                      <a:pt x="90927" y="105601"/>
                    </a:lnTo>
                    <a:lnTo>
                      <a:pt x="96830" y="95822"/>
                    </a:lnTo>
                    <a:lnTo>
                      <a:pt x="115375" y="63558"/>
                    </a:lnTo>
                    <a:lnTo>
                      <a:pt x="121278" y="52804"/>
                    </a:lnTo>
                    <a:lnTo>
                      <a:pt x="116402" y="42049"/>
                    </a:lnTo>
                    <a:lnTo>
                      <a:pt x="96830" y="9778"/>
                    </a:lnTo>
                    <a:close/>
                    <a:moveTo>
                      <a:pt x="79248" y="85067"/>
                    </a:moveTo>
                    <a:lnTo>
                      <a:pt x="42031" y="85067"/>
                    </a:lnTo>
                    <a:lnTo>
                      <a:pt x="23486" y="52804"/>
                    </a:lnTo>
                    <a:lnTo>
                      <a:pt x="42031" y="20534"/>
                    </a:lnTo>
                    <a:lnTo>
                      <a:pt x="79248" y="20534"/>
                    </a:lnTo>
                    <a:lnTo>
                      <a:pt x="97793" y="52804"/>
                    </a:lnTo>
                    <a:lnTo>
                      <a:pt x="79248" y="85067"/>
                    </a:lnTo>
                    <a:close/>
                  </a:path>
                </a:pathLst>
              </a:custGeom>
              <a:solidFill>
                <a:srgbClr val="2D5967"/>
              </a:solidFill>
              <a:ln w="6417" cap="flat">
                <a:noFill/>
                <a:prstDash val="solid"/>
                <a:miter/>
              </a:ln>
            </p:spPr>
            <p:txBody>
              <a:bodyPr rtlCol="0" anchor="ctr"/>
              <a:lstStyle/>
              <a:p>
                <a:endParaRPr lang="en-US"/>
              </a:p>
            </p:txBody>
          </p:sp>
        </p:grpSp>
        <p:sp>
          <p:nvSpPr>
            <p:cNvPr id="407" name="TextBox 406">
              <a:extLst>
                <a:ext uri="{FF2B5EF4-FFF2-40B4-BE49-F238E27FC236}">
                  <a16:creationId xmlns:a16="http://schemas.microsoft.com/office/drawing/2014/main" id="{1FD4D894-DA12-403E-8763-75C13B4379C2}"/>
                </a:ext>
              </a:extLst>
            </p:cNvPr>
            <p:cNvSpPr txBox="1"/>
            <p:nvPr/>
          </p:nvSpPr>
          <p:spPr>
            <a:xfrm>
              <a:off x="8536068" y="2194983"/>
              <a:ext cx="86948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Compartments</a:t>
              </a:r>
            </a:p>
          </p:txBody>
        </p:sp>
      </p:grpSp>
      <p:grpSp>
        <p:nvGrpSpPr>
          <p:cNvPr id="408" name="Graphic 3">
            <a:extLst>
              <a:ext uri="{FF2B5EF4-FFF2-40B4-BE49-F238E27FC236}">
                <a16:creationId xmlns:a16="http://schemas.microsoft.com/office/drawing/2014/main" id="{B08BE6A3-68A7-4EB9-85C0-10A25643E100}"/>
              </a:ext>
            </a:extLst>
          </p:cNvPr>
          <p:cNvGrpSpPr/>
          <p:nvPr/>
        </p:nvGrpSpPr>
        <p:grpSpPr>
          <a:xfrm>
            <a:off x="9650160" y="1321530"/>
            <a:ext cx="571098" cy="601983"/>
            <a:chOff x="9650160" y="1773473"/>
            <a:chExt cx="571098" cy="601983"/>
          </a:xfrm>
        </p:grpSpPr>
        <p:grpSp>
          <p:nvGrpSpPr>
            <p:cNvPr id="409" name="Graphic 3">
              <a:extLst>
                <a:ext uri="{FF2B5EF4-FFF2-40B4-BE49-F238E27FC236}">
                  <a16:creationId xmlns:a16="http://schemas.microsoft.com/office/drawing/2014/main" id="{1797A405-A958-472B-841F-4409A4DF5483}"/>
                </a:ext>
              </a:extLst>
            </p:cNvPr>
            <p:cNvGrpSpPr/>
            <p:nvPr/>
          </p:nvGrpSpPr>
          <p:grpSpPr>
            <a:xfrm>
              <a:off x="9683014" y="1773473"/>
              <a:ext cx="513356" cy="462950"/>
              <a:chOff x="9683014" y="1773473"/>
              <a:chExt cx="513356" cy="462950"/>
            </a:xfrm>
          </p:grpSpPr>
          <p:sp>
            <p:nvSpPr>
              <p:cNvPr id="410" name="Freeform: Shape 409">
                <a:extLst>
                  <a:ext uri="{FF2B5EF4-FFF2-40B4-BE49-F238E27FC236}">
                    <a16:creationId xmlns:a16="http://schemas.microsoft.com/office/drawing/2014/main" id="{3B37AEAA-320B-4D78-BE4D-93F23B121FF9}"/>
                  </a:ext>
                </a:extLst>
              </p:cNvPr>
              <p:cNvSpPr/>
              <p:nvPr/>
            </p:nvSpPr>
            <p:spPr>
              <a:xfrm>
                <a:off x="9689624" y="1777874"/>
                <a:ext cx="500839" cy="453056"/>
              </a:xfrm>
              <a:custGeom>
                <a:avLst/>
                <a:gdLst>
                  <a:gd name="connsiteX0" fmla="*/ 245187 w 500839"/>
                  <a:gd name="connsiteY0" fmla="*/ 449758 h 453056"/>
                  <a:gd name="connsiteX1" fmla="*/ 120957 w 500839"/>
                  <a:gd name="connsiteY1" fmla="*/ 288105 h 453056"/>
                  <a:gd name="connsiteX2" fmla="*/ 120957 w 500839"/>
                  <a:gd name="connsiteY2" fmla="*/ 255118 h 453056"/>
                  <a:gd name="connsiteX3" fmla="*/ 0 w 500839"/>
                  <a:gd name="connsiteY3" fmla="*/ 255118 h 453056"/>
                  <a:gd name="connsiteX4" fmla="*/ 1090 w 500839"/>
                  <a:gd name="connsiteY4" fmla="*/ 240823 h 453056"/>
                  <a:gd name="connsiteX5" fmla="*/ 64874 w 500839"/>
                  <a:gd name="connsiteY5" fmla="*/ 142954 h 453056"/>
                  <a:gd name="connsiteX6" fmla="*/ 82456 w 500839"/>
                  <a:gd name="connsiteY6" fmla="*/ 119861 h 453056"/>
                  <a:gd name="connsiteX7" fmla="*/ 135267 w 500839"/>
                  <a:gd name="connsiteY7" fmla="*/ 53883 h 453056"/>
                  <a:gd name="connsiteX8" fmla="*/ 171522 w 500839"/>
                  <a:gd name="connsiteY8" fmla="*/ 46185 h 453056"/>
                  <a:gd name="connsiteX9" fmla="*/ 180313 w 500839"/>
                  <a:gd name="connsiteY9" fmla="*/ 46185 h 453056"/>
                  <a:gd name="connsiteX10" fmla="*/ 183650 w 500839"/>
                  <a:gd name="connsiteY10" fmla="*/ 46185 h 453056"/>
                  <a:gd name="connsiteX11" fmla="*/ 206750 w 500839"/>
                  <a:gd name="connsiteY11" fmla="*/ 36289 h 453056"/>
                  <a:gd name="connsiteX12" fmla="*/ 289207 w 500839"/>
                  <a:gd name="connsiteY12" fmla="*/ 0 h 453056"/>
                  <a:gd name="connsiteX13" fmla="*/ 389245 w 500839"/>
                  <a:gd name="connsiteY13" fmla="*/ 61580 h 453056"/>
                  <a:gd name="connsiteX14" fmla="*/ 411255 w 500839"/>
                  <a:gd name="connsiteY14" fmla="*/ 81374 h 453056"/>
                  <a:gd name="connsiteX15" fmla="*/ 447575 w 500839"/>
                  <a:gd name="connsiteY15" fmla="*/ 96769 h 453056"/>
                  <a:gd name="connsiteX16" fmla="*/ 487166 w 500839"/>
                  <a:gd name="connsiteY16" fmla="*/ 248520 h 453056"/>
                  <a:gd name="connsiteX17" fmla="*/ 483830 w 500839"/>
                  <a:gd name="connsiteY17" fmla="*/ 255118 h 453056"/>
                  <a:gd name="connsiteX18" fmla="*/ 381545 w 500839"/>
                  <a:gd name="connsiteY18" fmla="*/ 255118 h 453056"/>
                  <a:gd name="connsiteX19" fmla="*/ 381545 w 500839"/>
                  <a:gd name="connsiteY19" fmla="*/ 288105 h 453056"/>
                  <a:gd name="connsiteX20" fmla="*/ 257315 w 500839"/>
                  <a:gd name="connsiteY20" fmla="*/ 449758 h 453056"/>
                  <a:gd name="connsiteX21" fmla="*/ 251797 w 500839"/>
                  <a:gd name="connsiteY21" fmla="*/ 453057 h 453056"/>
                  <a:gd name="connsiteX22" fmla="*/ 245187 w 500839"/>
                  <a:gd name="connsiteY22" fmla="*/ 449758 h 45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839" h="453056">
                    <a:moveTo>
                      <a:pt x="245187" y="449758"/>
                    </a:moveTo>
                    <a:cubicBezTo>
                      <a:pt x="169341" y="412367"/>
                      <a:pt x="124230" y="352986"/>
                      <a:pt x="120957" y="288105"/>
                    </a:cubicBezTo>
                    <a:lnTo>
                      <a:pt x="120957" y="255118"/>
                    </a:lnTo>
                    <a:lnTo>
                      <a:pt x="0" y="255118"/>
                    </a:lnTo>
                    <a:lnTo>
                      <a:pt x="1090" y="240823"/>
                    </a:lnTo>
                    <a:cubicBezTo>
                      <a:pt x="4363" y="199036"/>
                      <a:pt x="28555" y="162748"/>
                      <a:pt x="64874" y="142954"/>
                    </a:cubicBezTo>
                    <a:cubicBezTo>
                      <a:pt x="73665" y="138556"/>
                      <a:pt x="80275" y="129758"/>
                      <a:pt x="82456" y="119861"/>
                    </a:cubicBezTo>
                    <a:cubicBezTo>
                      <a:pt x="87975" y="90171"/>
                      <a:pt x="107738" y="65979"/>
                      <a:pt x="135267" y="53883"/>
                    </a:cubicBezTo>
                    <a:cubicBezTo>
                      <a:pt x="146239" y="48384"/>
                      <a:pt x="159458" y="46185"/>
                      <a:pt x="171522" y="46185"/>
                    </a:cubicBezTo>
                    <a:cubicBezTo>
                      <a:pt x="174859" y="46185"/>
                      <a:pt x="177040" y="46185"/>
                      <a:pt x="180313" y="46185"/>
                    </a:cubicBezTo>
                    <a:cubicBezTo>
                      <a:pt x="181404" y="46185"/>
                      <a:pt x="182559" y="46185"/>
                      <a:pt x="183650" y="46185"/>
                    </a:cubicBezTo>
                    <a:cubicBezTo>
                      <a:pt x="192441" y="46185"/>
                      <a:pt x="201232" y="42886"/>
                      <a:pt x="206750" y="36289"/>
                    </a:cubicBezTo>
                    <a:cubicBezTo>
                      <a:pt x="227605" y="13196"/>
                      <a:pt x="257315" y="0"/>
                      <a:pt x="289207" y="0"/>
                    </a:cubicBezTo>
                    <a:cubicBezTo>
                      <a:pt x="332072" y="0"/>
                      <a:pt x="370573" y="24192"/>
                      <a:pt x="389245" y="61580"/>
                    </a:cubicBezTo>
                    <a:cubicBezTo>
                      <a:pt x="392582" y="72577"/>
                      <a:pt x="401373" y="79175"/>
                      <a:pt x="411255" y="81374"/>
                    </a:cubicBezTo>
                    <a:cubicBezTo>
                      <a:pt x="424474" y="84673"/>
                      <a:pt x="436538" y="89072"/>
                      <a:pt x="447575" y="96769"/>
                    </a:cubicBezTo>
                    <a:cubicBezTo>
                      <a:pt x="498139" y="128659"/>
                      <a:pt x="515722" y="195737"/>
                      <a:pt x="487166" y="248520"/>
                    </a:cubicBezTo>
                    <a:lnTo>
                      <a:pt x="483830" y="255118"/>
                    </a:lnTo>
                    <a:lnTo>
                      <a:pt x="381545" y="255118"/>
                    </a:lnTo>
                    <a:lnTo>
                      <a:pt x="381545" y="288105"/>
                    </a:lnTo>
                    <a:cubicBezTo>
                      <a:pt x="378273" y="352986"/>
                      <a:pt x="332072" y="411270"/>
                      <a:pt x="257315" y="449758"/>
                    </a:cubicBezTo>
                    <a:lnTo>
                      <a:pt x="251797" y="453057"/>
                    </a:lnTo>
                    <a:lnTo>
                      <a:pt x="245187" y="449758"/>
                    </a:lnTo>
                    <a:close/>
                  </a:path>
                </a:pathLst>
              </a:custGeom>
              <a:solidFill>
                <a:srgbClr val="FFFFFF"/>
              </a:solidFill>
              <a:ln w="6417"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281EDE02-A1CA-480A-A94F-3426A8BE6AF6}"/>
                  </a:ext>
                </a:extLst>
              </p:cNvPr>
              <p:cNvSpPr/>
              <p:nvPr/>
            </p:nvSpPr>
            <p:spPr>
              <a:xfrm>
                <a:off x="9683014" y="1773473"/>
                <a:ext cx="513356" cy="462950"/>
              </a:xfrm>
              <a:custGeom>
                <a:avLst/>
                <a:gdLst>
                  <a:gd name="connsiteX0" fmla="*/ 294726 w 513356"/>
                  <a:gd name="connsiteY0" fmla="*/ 10997 h 462950"/>
                  <a:gd name="connsiteX1" fmla="*/ 390400 w 513356"/>
                  <a:gd name="connsiteY1" fmla="*/ 70377 h 462950"/>
                  <a:gd name="connsiteX2" fmla="*/ 416774 w 513356"/>
                  <a:gd name="connsiteY2" fmla="*/ 91271 h 462950"/>
                  <a:gd name="connsiteX3" fmla="*/ 450847 w 513356"/>
                  <a:gd name="connsiteY3" fmla="*/ 105566 h 462950"/>
                  <a:gd name="connsiteX4" fmla="*/ 489348 w 513356"/>
                  <a:gd name="connsiteY4" fmla="*/ 249620 h 462950"/>
                  <a:gd name="connsiteX5" fmla="*/ 487167 w 513356"/>
                  <a:gd name="connsiteY5" fmla="*/ 254018 h 462950"/>
                  <a:gd name="connsiteX6" fmla="*/ 382701 w 513356"/>
                  <a:gd name="connsiteY6" fmla="*/ 254018 h 462950"/>
                  <a:gd name="connsiteX7" fmla="*/ 382701 w 513356"/>
                  <a:gd name="connsiteY7" fmla="*/ 292506 h 462950"/>
                  <a:gd name="connsiteX8" fmla="*/ 260588 w 513356"/>
                  <a:gd name="connsiteY8" fmla="*/ 449757 h 462950"/>
                  <a:gd name="connsiteX9" fmla="*/ 257315 w 513356"/>
                  <a:gd name="connsiteY9" fmla="*/ 450854 h 462950"/>
                  <a:gd name="connsiteX10" fmla="*/ 254043 w 513356"/>
                  <a:gd name="connsiteY10" fmla="*/ 448653 h 462950"/>
                  <a:gd name="connsiteX11" fmla="*/ 131931 w 513356"/>
                  <a:gd name="connsiteY11" fmla="*/ 291409 h 462950"/>
                  <a:gd name="connsiteX12" fmla="*/ 131931 w 513356"/>
                  <a:gd name="connsiteY12" fmla="*/ 254018 h 462950"/>
                  <a:gd name="connsiteX13" fmla="*/ 12128 w 513356"/>
                  <a:gd name="connsiteY13" fmla="*/ 254018 h 462950"/>
                  <a:gd name="connsiteX14" fmla="*/ 13219 w 513356"/>
                  <a:gd name="connsiteY14" fmla="*/ 245221 h 462950"/>
                  <a:gd name="connsiteX15" fmla="*/ 74756 w 513356"/>
                  <a:gd name="connsiteY15" fmla="*/ 152851 h 462950"/>
                  <a:gd name="connsiteX16" fmla="*/ 94584 w 513356"/>
                  <a:gd name="connsiteY16" fmla="*/ 126459 h 462950"/>
                  <a:gd name="connsiteX17" fmla="*/ 142967 w 513356"/>
                  <a:gd name="connsiteY17" fmla="*/ 63780 h 462950"/>
                  <a:gd name="connsiteX18" fmla="*/ 177040 w 513356"/>
                  <a:gd name="connsiteY18" fmla="*/ 56082 h 462950"/>
                  <a:gd name="connsiteX19" fmla="*/ 184741 w 513356"/>
                  <a:gd name="connsiteY19" fmla="*/ 56082 h 462950"/>
                  <a:gd name="connsiteX20" fmla="*/ 188014 w 513356"/>
                  <a:gd name="connsiteY20" fmla="*/ 56082 h 462950"/>
                  <a:gd name="connsiteX21" fmla="*/ 215542 w 513356"/>
                  <a:gd name="connsiteY21" fmla="*/ 43986 h 462950"/>
                  <a:gd name="connsiteX22" fmla="*/ 294726 w 513356"/>
                  <a:gd name="connsiteY22" fmla="*/ 10997 h 462950"/>
                  <a:gd name="connsiteX23" fmla="*/ 294726 w 513356"/>
                  <a:gd name="connsiteY23" fmla="*/ 0 h 462950"/>
                  <a:gd name="connsiteX24" fmla="*/ 208933 w 513356"/>
                  <a:gd name="connsiteY24" fmla="*/ 37388 h 462950"/>
                  <a:gd name="connsiteX25" fmla="*/ 190260 w 513356"/>
                  <a:gd name="connsiteY25" fmla="*/ 45085 h 462950"/>
                  <a:gd name="connsiteX26" fmla="*/ 188014 w 513356"/>
                  <a:gd name="connsiteY26" fmla="*/ 45085 h 462950"/>
                  <a:gd name="connsiteX27" fmla="*/ 179223 w 513356"/>
                  <a:gd name="connsiteY27" fmla="*/ 45085 h 462950"/>
                  <a:gd name="connsiteX28" fmla="*/ 140785 w 513356"/>
                  <a:gd name="connsiteY28" fmla="*/ 52783 h 462950"/>
                  <a:gd name="connsiteX29" fmla="*/ 82456 w 513356"/>
                  <a:gd name="connsiteY29" fmla="*/ 123160 h 462950"/>
                  <a:gd name="connsiteX30" fmla="*/ 68147 w 513356"/>
                  <a:gd name="connsiteY30" fmla="*/ 141855 h 462950"/>
                  <a:gd name="connsiteX31" fmla="*/ 1091 w 513356"/>
                  <a:gd name="connsiteY31" fmla="*/ 244122 h 462950"/>
                  <a:gd name="connsiteX32" fmla="*/ 1091 w 513356"/>
                  <a:gd name="connsiteY32" fmla="*/ 252919 h 462950"/>
                  <a:gd name="connsiteX33" fmla="*/ 0 w 513356"/>
                  <a:gd name="connsiteY33" fmla="*/ 263915 h 462950"/>
                  <a:gd name="connsiteX34" fmla="*/ 12128 w 513356"/>
                  <a:gd name="connsiteY34" fmla="*/ 263915 h 462950"/>
                  <a:gd name="connsiteX35" fmla="*/ 120957 w 513356"/>
                  <a:gd name="connsiteY35" fmla="*/ 263915 h 462950"/>
                  <a:gd name="connsiteX36" fmla="*/ 120957 w 513356"/>
                  <a:gd name="connsiteY36" fmla="*/ 290305 h 462950"/>
                  <a:gd name="connsiteX37" fmla="*/ 120957 w 513356"/>
                  <a:gd name="connsiteY37" fmla="*/ 291409 h 462950"/>
                  <a:gd name="connsiteX38" fmla="*/ 248524 w 513356"/>
                  <a:gd name="connsiteY38" fmla="*/ 458555 h 462950"/>
                  <a:gd name="connsiteX39" fmla="*/ 251797 w 513356"/>
                  <a:gd name="connsiteY39" fmla="*/ 460749 h 462950"/>
                  <a:gd name="connsiteX40" fmla="*/ 257315 w 513356"/>
                  <a:gd name="connsiteY40" fmla="*/ 462950 h 462950"/>
                  <a:gd name="connsiteX41" fmla="*/ 262834 w 513356"/>
                  <a:gd name="connsiteY41" fmla="*/ 460749 h 462950"/>
                  <a:gd name="connsiteX42" fmla="*/ 266106 w 513356"/>
                  <a:gd name="connsiteY42" fmla="*/ 458555 h 462950"/>
                  <a:gd name="connsiteX43" fmla="*/ 393673 w 513356"/>
                  <a:gd name="connsiteY43" fmla="*/ 292506 h 462950"/>
                  <a:gd name="connsiteX44" fmla="*/ 393673 w 513356"/>
                  <a:gd name="connsiteY44" fmla="*/ 263915 h 462950"/>
                  <a:gd name="connsiteX45" fmla="*/ 487167 w 513356"/>
                  <a:gd name="connsiteY45" fmla="*/ 263915 h 462950"/>
                  <a:gd name="connsiteX46" fmla="*/ 493711 w 513356"/>
                  <a:gd name="connsiteY46" fmla="*/ 263915 h 462950"/>
                  <a:gd name="connsiteX47" fmla="*/ 497048 w 513356"/>
                  <a:gd name="connsiteY47" fmla="*/ 258417 h 462950"/>
                  <a:gd name="connsiteX48" fmla="*/ 499231 w 513356"/>
                  <a:gd name="connsiteY48" fmla="*/ 254018 h 462950"/>
                  <a:gd name="connsiteX49" fmla="*/ 457457 w 513356"/>
                  <a:gd name="connsiteY49" fmla="*/ 95669 h 462950"/>
                  <a:gd name="connsiteX50" fmla="*/ 418956 w 513356"/>
                  <a:gd name="connsiteY50" fmla="*/ 80274 h 462950"/>
                  <a:gd name="connsiteX51" fmla="*/ 399192 w 513356"/>
                  <a:gd name="connsiteY51" fmla="*/ 64879 h 462950"/>
                  <a:gd name="connsiteX52" fmla="*/ 294726 w 513356"/>
                  <a:gd name="connsiteY52" fmla="*/ 0 h 46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13356" h="462950">
                    <a:moveTo>
                      <a:pt x="294726" y="10997"/>
                    </a:moveTo>
                    <a:cubicBezTo>
                      <a:pt x="335408" y="10997"/>
                      <a:pt x="371664" y="34089"/>
                      <a:pt x="390400" y="70377"/>
                    </a:cubicBezTo>
                    <a:cubicBezTo>
                      <a:pt x="395855" y="81374"/>
                      <a:pt x="405801" y="87972"/>
                      <a:pt x="416774" y="91271"/>
                    </a:cubicBezTo>
                    <a:cubicBezTo>
                      <a:pt x="428837" y="93470"/>
                      <a:pt x="440965" y="97868"/>
                      <a:pt x="450847" y="105566"/>
                    </a:cubicBezTo>
                    <a:cubicBezTo>
                      <a:pt x="499231" y="136356"/>
                      <a:pt x="515722" y="199036"/>
                      <a:pt x="489348" y="249620"/>
                    </a:cubicBezTo>
                    <a:lnTo>
                      <a:pt x="487167" y="254018"/>
                    </a:lnTo>
                    <a:lnTo>
                      <a:pt x="382701" y="254018"/>
                    </a:lnTo>
                    <a:lnTo>
                      <a:pt x="382701" y="292506"/>
                    </a:lnTo>
                    <a:cubicBezTo>
                      <a:pt x="379364" y="355186"/>
                      <a:pt x="334317" y="412366"/>
                      <a:pt x="260588" y="449757"/>
                    </a:cubicBezTo>
                    <a:lnTo>
                      <a:pt x="257315" y="450854"/>
                    </a:lnTo>
                    <a:lnTo>
                      <a:pt x="254043" y="448653"/>
                    </a:lnTo>
                    <a:cubicBezTo>
                      <a:pt x="180313" y="411269"/>
                      <a:pt x="136358" y="354088"/>
                      <a:pt x="131931" y="291409"/>
                    </a:cubicBezTo>
                    <a:lnTo>
                      <a:pt x="131931" y="254018"/>
                    </a:lnTo>
                    <a:lnTo>
                      <a:pt x="12128" y="254018"/>
                    </a:lnTo>
                    <a:lnTo>
                      <a:pt x="13219" y="245221"/>
                    </a:lnTo>
                    <a:cubicBezTo>
                      <a:pt x="16491" y="205634"/>
                      <a:pt x="38501" y="170445"/>
                      <a:pt x="74756" y="152851"/>
                    </a:cubicBezTo>
                    <a:cubicBezTo>
                      <a:pt x="85793" y="147353"/>
                      <a:pt x="92338" y="137456"/>
                      <a:pt x="94584" y="126459"/>
                    </a:cubicBezTo>
                    <a:cubicBezTo>
                      <a:pt x="98948" y="97868"/>
                      <a:pt x="117685" y="74776"/>
                      <a:pt x="142967" y="63780"/>
                    </a:cubicBezTo>
                    <a:cubicBezTo>
                      <a:pt x="153940" y="59381"/>
                      <a:pt x="166068" y="56082"/>
                      <a:pt x="177040" y="56082"/>
                    </a:cubicBezTo>
                    <a:cubicBezTo>
                      <a:pt x="179223" y="56082"/>
                      <a:pt x="182559" y="56082"/>
                      <a:pt x="184741" y="56082"/>
                    </a:cubicBezTo>
                    <a:cubicBezTo>
                      <a:pt x="185832" y="56082"/>
                      <a:pt x="186923" y="56082"/>
                      <a:pt x="188014" y="56082"/>
                    </a:cubicBezTo>
                    <a:cubicBezTo>
                      <a:pt x="199051" y="56082"/>
                      <a:pt x="207842" y="51684"/>
                      <a:pt x="215542" y="43986"/>
                    </a:cubicBezTo>
                    <a:cubicBezTo>
                      <a:pt x="236396" y="23093"/>
                      <a:pt x="265016" y="10997"/>
                      <a:pt x="294726" y="10997"/>
                    </a:cubicBezTo>
                    <a:close/>
                    <a:moveTo>
                      <a:pt x="294726" y="0"/>
                    </a:moveTo>
                    <a:cubicBezTo>
                      <a:pt x="261743" y="0"/>
                      <a:pt x="230942" y="13196"/>
                      <a:pt x="208933" y="37388"/>
                    </a:cubicBezTo>
                    <a:cubicBezTo>
                      <a:pt x="203414" y="42886"/>
                      <a:pt x="196805" y="45085"/>
                      <a:pt x="190260" y="45085"/>
                    </a:cubicBezTo>
                    <a:cubicBezTo>
                      <a:pt x="189168" y="45085"/>
                      <a:pt x="188014" y="45085"/>
                      <a:pt x="188014" y="45085"/>
                    </a:cubicBezTo>
                    <a:cubicBezTo>
                      <a:pt x="184741" y="45085"/>
                      <a:pt x="182559" y="45085"/>
                      <a:pt x="179223" y="45085"/>
                    </a:cubicBezTo>
                    <a:cubicBezTo>
                      <a:pt x="166068" y="45085"/>
                      <a:pt x="152849" y="48385"/>
                      <a:pt x="140785" y="52783"/>
                    </a:cubicBezTo>
                    <a:cubicBezTo>
                      <a:pt x="109985" y="65979"/>
                      <a:pt x="89066" y="92370"/>
                      <a:pt x="82456" y="123160"/>
                    </a:cubicBezTo>
                    <a:cubicBezTo>
                      <a:pt x="80275" y="130858"/>
                      <a:pt x="75847" y="138556"/>
                      <a:pt x="68147" y="141855"/>
                    </a:cubicBezTo>
                    <a:cubicBezTo>
                      <a:pt x="29710" y="162748"/>
                      <a:pt x="4427" y="200136"/>
                      <a:pt x="1091" y="244122"/>
                    </a:cubicBezTo>
                    <a:lnTo>
                      <a:pt x="1091" y="252919"/>
                    </a:lnTo>
                    <a:lnTo>
                      <a:pt x="0" y="263915"/>
                    </a:lnTo>
                    <a:lnTo>
                      <a:pt x="12128" y="263915"/>
                    </a:lnTo>
                    <a:lnTo>
                      <a:pt x="120957" y="263915"/>
                    </a:lnTo>
                    <a:lnTo>
                      <a:pt x="120957" y="290305"/>
                    </a:lnTo>
                    <a:lnTo>
                      <a:pt x="120957" y="291409"/>
                    </a:lnTo>
                    <a:cubicBezTo>
                      <a:pt x="125385" y="358484"/>
                      <a:pt x="171522" y="418963"/>
                      <a:pt x="248524" y="458555"/>
                    </a:cubicBezTo>
                    <a:lnTo>
                      <a:pt x="251797" y="460749"/>
                    </a:lnTo>
                    <a:lnTo>
                      <a:pt x="257315" y="462950"/>
                    </a:lnTo>
                    <a:lnTo>
                      <a:pt x="262834" y="460749"/>
                    </a:lnTo>
                    <a:lnTo>
                      <a:pt x="266106" y="458555"/>
                    </a:lnTo>
                    <a:cubicBezTo>
                      <a:pt x="343108" y="420066"/>
                      <a:pt x="390400" y="359581"/>
                      <a:pt x="393673" y="292506"/>
                    </a:cubicBezTo>
                    <a:lnTo>
                      <a:pt x="393673" y="263915"/>
                    </a:lnTo>
                    <a:lnTo>
                      <a:pt x="487167" y="263915"/>
                    </a:lnTo>
                    <a:lnTo>
                      <a:pt x="493711" y="263915"/>
                    </a:lnTo>
                    <a:lnTo>
                      <a:pt x="497048" y="258417"/>
                    </a:lnTo>
                    <a:lnTo>
                      <a:pt x="499231" y="254018"/>
                    </a:lnTo>
                    <a:cubicBezTo>
                      <a:pt x="528941" y="199036"/>
                      <a:pt x="510267" y="128659"/>
                      <a:pt x="457457" y="95669"/>
                    </a:cubicBezTo>
                    <a:cubicBezTo>
                      <a:pt x="445329" y="87972"/>
                      <a:pt x="433265" y="82474"/>
                      <a:pt x="418956" y="80274"/>
                    </a:cubicBezTo>
                    <a:cubicBezTo>
                      <a:pt x="410165" y="78075"/>
                      <a:pt x="403555" y="72577"/>
                      <a:pt x="399192" y="64879"/>
                    </a:cubicBezTo>
                    <a:cubicBezTo>
                      <a:pt x="379364" y="25292"/>
                      <a:pt x="339771" y="0"/>
                      <a:pt x="294726" y="0"/>
                    </a:cubicBezTo>
                    <a:close/>
                  </a:path>
                </a:pathLst>
              </a:custGeom>
              <a:solidFill>
                <a:srgbClr val="FFFFFF"/>
              </a:solidFill>
              <a:ln w="6417"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9C7F6D1A-5E5D-4DE3-ADE5-2DA79DBB6C4E}"/>
                  </a:ext>
                </a:extLst>
              </p:cNvPr>
              <p:cNvSpPr/>
              <p:nvPr/>
            </p:nvSpPr>
            <p:spPr>
              <a:xfrm>
                <a:off x="9693987" y="1784460"/>
                <a:ext cx="491370" cy="244121"/>
              </a:xfrm>
              <a:custGeom>
                <a:avLst/>
                <a:gdLst>
                  <a:gd name="connsiteX0" fmla="*/ 439875 w 491370"/>
                  <a:gd name="connsiteY0" fmla="*/ 94569 h 244121"/>
                  <a:gd name="connsiteX1" fmla="*/ 405801 w 491370"/>
                  <a:gd name="connsiteY1" fmla="*/ 80274 h 244121"/>
                  <a:gd name="connsiteX2" fmla="*/ 379428 w 491370"/>
                  <a:gd name="connsiteY2" fmla="*/ 59381 h 244121"/>
                  <a:gd name="connsiteX3" fmla="*/ 283753 w 491370"/>
                  <a:gd name="connsiteY3" fmla="*/ 0 h 244121"/>
                  <a:gd name="connsiteX4" fmla="*/ 205660 w 491370"/>
                  <a:gd name="connsiteY4" fmla="*/ 34089 h 244121"/>
                  <a:gd name="connsiteX5" fmla="*/ 174859 w 491370"/>
                  <a:gd name="connsiteY5" fmla="*/ 45085 h 244121"/>
                  <a:gd name="connsiteX6" fmla="*/ 131995 w 491370"/>
                  <a:gd name="connsiteY6" fmla="*/ 52783 h 244121"/>
                  <a:gd name="connsiteX7" fmla="*/ 82520 w 491370"/>
                  <a:gd name="connsiteY7" fmla="*/ 114363 h 244121"/>
                  <a:gd name="connsiteX8" fmla="*/ 62693 w 491370"/>
                  <a:gd name="connsiteY8" fmla="*/ 140755 h 244121"/>
                  <a:gd name="connsiteX9" fmla="*/ 1155 w 491370"/>
                  <a:gd name="connsiteY9" fmla="*/ 233124 h 244121"/>
                  <a:gd name="connsiteX10" fmla="*/ 0 w 491370"/>
                  <a:gd name="connsiteY10" fmla="*/ 241922 h 244121"/>
                  <a:gd name="connsiteX11" fmla="*/ 107803 w 491370"/>
                  <a:gd name="connsiteY11" fmla="*/ 241922 h 244121"/>
                  <a:gd name="connsiteX12" fmla="*/ 107803 w 491370"/>
                  <a:gd name="connsiteY12" fmla="*/ 225428 h 244121"/>
                  <a:gd name="connsiteX13" fmla="*/ 18737 w 491370"/>
                  <a:gd name="connsiteY13" fmla="*/ 225428 h 244121"/>
                  <a:gd name="connsiteX14" fmla="*/ 70393 w 491370"/>
                  <a:gd name="connsiteY14" fmla="*/ 153950 h 244121"/>
                  <a:gd name="connsiteX15" fmla="*/ 99012 w 491370"/>
                  <a:gd name="connsiteY15" fmla="*/ 116563 h 244121"/>
                  <a:gd name="connsiteX16" fmla="*/ 138604 w 491370"/>
                  <a:gd name="connsiteY16" fmla="*/ 67078 h 244121"/>
                  <a:gd name="connsiteX17" fmla="*/ 172677 w 491370"/>
                  <a:gd name="connsiteY17" fmla="*/ 61580 h 244121"/>
                  <a:gd name="connsiteX18" fmla="*/ 216633 w 491370"/>
                  <a:gd name="connsiteY18" fmla="*/ 45085 h 244121"/>
                  <a:gd name="connsiteX19" fmla="*/ 282662 w 491370"/>
                  <a:gd name="connsiteY19" fmla="*/ 16494 h 244121"/>
                  <a:gd name="connsiteX20" fmla="*/ 362937 w 491370"/>
                  <a:gd name="connsiteY20" fmla="*/ 67078 h 244121"/>
                  <a:gd name="connsiteX21" fmla="*/ 400283 w 491370"/>
                  <a:gd name="connsiteY21" fmla="*/ 96769 h 244121"/>
                  <a:gd name="connsiteX22" fmla="*/ 429993 w 491370"/>
                  <a:gd name="connsiteY22" fmla="*/ 108865 h 244121"/>
                  <a:gd name="connsiteX23" fmla="*/ 464066 w 491370"/>
                  <a:gd name="connsiteY23" fmla="*/ 227627 h 244121"/>
                  <a:gd name="connsiteX24" fmla="*/ 384882 w 491370"/>
                  <a:gd name="connsiteY24" fmla="*/ 227627 h 244121"/>
                  <a:gd name="connsiteX25" fmla="*/ 384882 w 491370"/>
                  <a:gd name="connsiteY25" fmla="*/ 244121 h 244121"/>
                  <a:gd name="connsiteX26" fmla="*/ 476194 w 491370"/>
                  <a:gd name="connsiteY26" fmla="*/ 244121 h 244121"/>
                  <a:gd name="connsiteX27" fmla="*/ 478376 w 491370"/>
                  <a:gd name="connsiteY27" fmla="*/ 239723 h 244121"/>
                  <a:gd name="connsiteX28" fmla="*/ 439875 w 491370"/>
                  <a:gd name="connsiteY28" fmla="*/ 94569 h 2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1370" h="244121">
                    <a:moveTo>
                      <a:pt x="439875" y="94569"/>
                    </a:moveTo>
                    <a:cubicBezTo>
                      <a:pt x="428902" y="87972"/>
                      <a:pt x="417865" y="82473"/>
                      <a:pt x="405801" y="80274"/>
                    </a:cubicBezTo>
                    <a:cubicBezTo>
                      <a:pt x="393674" y="78075"/>
                      <a:pt x="383792" y="70377"/>
                      <a:pt x="379428" y="59381"/>
                    </a:cubicBezTo>
                    <a:cubicBezTo>
                      <a:pt x="360691" y="23092"/>
                      <a:pt x="324436" y="0"/>
                      <a:pt x="283753" y="0"/>
                    </a:cubicBezTo>
                    <a:cubicBezTo>
                      <a:pt x="254043" y="0"/>
                      <a:pt x="225424" y="12096"/>
                      <a:pt x="205660" y="34089"/>
                    </a:cubicBezTo>
                    <a:cubicBezTo>
                      <a:pt x="197960" y="42886"/>
                      <a:pt x="186987" y="47284"/>
                      <a:pt x="174859" y="45085"/>
                    </a:cubicBezTo>
                    <a:cubicBezTo>
                      <a:pt x="159459" y="43986"/>
                      <a:pt x="145213" y="46185"/>
                      <a:pt x="131995" y="52783"/>
                    </a:cubicBezTo>
                    <a:cubicBezTo>
                      <a:pt x="106712" y="63780"/>
                      <a:pt x="87975" y="86872"/>
                      <a:pt x="82520" y="114363"/>
                    </a:cubicBezTo>
                    <a:cubicBezTo>
                      <a:pt x="80275" y="125359"/>
                      <a:pt x="72575" y="135256"/>
                      <a:pt x="62693" y="140755"/>
                    </a:cubicBezTo>
                    <a:cubicBezTo>
                      <a:pt x="27529" y="159448"/>
                      <a:pt x="4428" y="193538"/>
                      <a:pt x="1155" y="233124"/>
                    </a:cubicBezTo>
                    <a:lnTo>
                      <a:pt x="0" y="241922"/>
                    </a:lnTo>
                    <a:lnTo>
                      <a:pt x="107803" y="241922"/>
                    </a:lnTo>
                    <a:lnTo>
                      <a:pt x="107803" y="225428"/>
                    </a:lnTo>
                    <a:lnTo>
                      <a:pt x="18737" y="225428"/>
                    </a:lnTo>
                    <a:cubicBezTo>
                      <a:pt x="24192" y="194637"/>
                      <a:pt x="42929" y="169346"/>
                      <a:pt x="70393" y="153950"/>
                    </a:cubicBezTo>
                    <a:cubicBezTo>
                      <a:pt x="85793" y="146253"/>
                      <a:pt x="95675" y="131957"/>
                      <a:pt x="99012" y="116563"/>
                    </a:cubicBezTo>
                    <a:cubicBezTo>
                      <a:pt x="103375" y="94569"/>
                      <a:pt x="118776" y="75875"/>
                      <a:pt x="138604" y="67078"/>
                    </a:cubicBezTo>
                    <a:cubicBezTo>
                      <a:pt x="149577" y="62680"/>
                      <a:pt x="161705" y="60481"/>
                      <a:pt x="172677" y="61580"/>
                    </a:cubicBezTo>
                    <a:cubicBezTo>
                      <a:pt x="189168" y="63780"/>
                      <a:pt x="205660" y="57182"/>
                      <a:pt x="216633" y="45085"/>
                    </a:cubicBezTo>
                    <a:cubicBezTo>
                      <a:pt x="233124" y="26391"/>
                      <a:pt x="258471" y="16494"/>
                      <a:pt x="282662" y="16494"/>
                    </a:cubicBezTo>
                    <a:cubicBezTo>
                      <a:pt x="316735" y="16494"/>
                      <a:pt x="348628" y="35189"/>
                      <a:pt x="362937" y="67078"/>
                    </a:cubicBezTo>
                    <a:cubicBezTo>
                      <a:pt x="370637" y="82473"/>
                      <a:pt x="383792" y="92370"/>
                      <a:pt x="400283" y="96769"/>
                    </a:cubicBezTo>
                    <a:cubicBezTo>
                      <a:pt x="411320" y="98968"/>
                      <a:pt x="420111" y="103366"/>
                      <a:pt x="429993" y="108865"/>
                    </a:cubicBezTo>
                    <a:cubicBezTo>
                      <a:pt x="469585" y="134157"/>
                      <a:pt x="484985" y="184740"/>
                      <a:pt x="464066" y="227627"/>
                    </a:cubicBezTo>
                    <a:lnTo>
                      <a:pt x="384882" y="227627"/>
                    </a:lnTo>
                    <a:lnTo>
                      <a:pt x="384882" y="244121"/>
                    </a:lnTo>
                    <a:lnTo>
                      <a:pt x="476194" y="244121"/>
                    </a:lnTo>
                    <a:lnTo>
                      <a:pt x="478376" y="239723"/>
                    </a:lnTo>
                    <a:cubicBezTo>
                      <a:pt x="505840" y="188039"/>
                      <a:pt x="488258" y="124260"/>
                      <a:pt x="439875" y="94569"/>
                    </a:cubicBezTo>
                    <a:close/>
                  </a:path>
                </a:pathLst>
              </a:custGeom>
              <a:solidFill>
                <a:srgbClr val="2D5967"/>
              </a:solidFill>
              <a:ln w="6417"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0FFDB7E5-80AA-4E88-B4FA-5A5318CA1A44}"/>
                  </a:ext>
                </a:extLst>
              </p:cNvPr>
              <p:cNvSpPr/>
              <p:nvPr/>
            </p:nvSpPr>
            <p:spPr>
              <a:xfrm>
                <a:off x="9814945" y="1894431"/>
                <a:ext cx="250769" cy="329896"/>
              </a:xfrm>
              <a:custGeom>
                <a:avLst/>
                <a:gdLst>
                  <a:gd name="connsiteX0" fmla="*/ 0 w 250769"/>
                  <a:gd name="connsiteY0" fmla="*/ 53883 h 329896"/>
                  <a:gd name="connsiteX1" fmla="*/ 0 w 250769"/>
                  <a:gd name="connsiteY1" fmla="*/ 170444 h 329896"/>
                  <a:gd name="connsiteX2" fmla="*/ 122112 w 250769"/>
                  <a:gd name="connsiteY2" fmla="*/ 327695 h 329896"/>
                  <a:gd name="connsiteX3" fmla="*/ 125385 w 250769"/>
                  <a:gd name="connsiteY3" fmla="*/ 329896 h 329896"/>
                  <a:gd name="connsiteX4" fmla="*/ 128657 w 250769"/>
                  <a:gd name="connsiteY4" fmla="*/ 327695 h 329896"/>
                  <a:gd name="connsiteX5" fmla="*/ 250770 w 250769"/>
                  <a:gd name="connsiteY5" fmla="*/ 170444 h 329896"/>
                  <a:gd name="connsiteX6" fmla="*/ 250770 w 250769"/>
                  <a:gd name="connsiteY6" fmla="*/ 52783 h 329896"/>
                  <a:gd name="connsiteX7" fmla="*/ 125385 w 250769"/>
                  <a:gd name="connsiteY7" fmla="*/ 0 h 329896"/>
                  <a:gd name="connsiteX8" fmla="*/ 0 w 250769"/>
                  <a:gd name="connsiteY8" fmla="*/ 53883 h 329896"/>
                  <a:gd name="connsiteX9" fmla="*/ 234215 w 250769"/>
                  <a:gd name="connsiteY9" fmla="*/ 170444 h 329896"/>
                  <a:gd name="connsiteX10" fmla="*/ 133085 w 250769"/>
                  <a:gd name="connsiteY10" fmla="*/ 307899 h 329896"/>
                  <a:gd name="connsiteX11" fmla="*/ 133085 w 250769"/>
                  <a:gd name="connsiteY11" fmla="*/ 293603 h 329896"/>
                  <a:gd name="connsiteX12" fmla="*/ 133085 w 250769"/>
                  <a:gd name="connsiteY12" fmla="*/ 134157 h 329896"/>
                  <a:gd name="connsiteX13" fmla="*/ 116594 w 250769"/>
                  <a:gd name="connsiteY13" fmla="*/ 134157 h 329896"/>
                  <a:gd name="connsiteX14" fmla="*/ 116594 w 250769"/>
                  <a:gd name="connsiteY14" fmla="*/ 293603 h 329896"/>
                  <a:gd name="connsiteX15" fmla="*/ 116594 w 250769"/>
                  <a:gd name="connsiteY15" fmla="*/ 307899 h 329896"/>
                  <a:gd name="connsiteX16" fmla="*/ 15400 w 250769"/>
                  <a:gd name="connsiteY16" fmla="*/ 170444 h 329896"/>
                  <a:gd name="connsiteX17" fmla="*/ 15400 w 250769"/>
                  <a:gd name="connsiteY17" fmla="*/ 64879 h 329896"/>
                  <a:gd name="connsiteX18" fmla="*/ 116594 w 250769"/>
                  <a:gd name="connsiteY18" fmla="*/ 21993 h 329896"/>
                  <a:gd name="connsiteX19" fmla="*/ 116594 w 250769"/>
                  <a:gd name="connsiteY19" fmla="*/ 35189 h 329896"/>
                  <a:gd name="connsiteX20" fmla="*/ 116594 w 250769"/>
                  <a:gd name="connsiteY20" fmla="*/ 114364 h 329896"/>
                  <a:gd name="connsiteX21" fmla="*/ 133085 w 250769"/>
                  <a:gd name="connsiteY21" fmla="*/ 114364 h 329896"/>
                  <a:gd name="connsiteX22" fmla="*/ 133085 w 250769"/>
                  <a:gd name="connsiteY22" fmla="*/ 35189 h 329896"/>
                  <a:gd name="connsiteX23" fmla="*/ 133085 w 250769"/>
                  <a:gd name="connsiteY23" fmla="*/ 21993 h 329896"/>
                  <a:gd name="connsiteX24" fmla="*/ 234215 w 250769"/>
                  <a:gd name="connsiteY24" fmla="*/ 64879 h 329896"/>
                  <a:gd name="connsiteX25" fmla="*/ 234215 w 250769"/>
                  <a:gd name="connsiteY25" fmla="*/ 170444 h 32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0769" h="329896">
                    <a:moveTo>
                      <a:pt x="0" y="53883"/>
                    </a:moveTo>
                    <a:lnTo>
                      <a:pt x="0" y="170444"/>
                    </a:lnTo>
                    <a:cubicBezTo>
                      <a:pt x="3336" y="233124"/>
                      <a:pt x="48382" y="290304"/>
                      <a:pt x="122112" y="327695"/>
                    </a:cubicBezTo>
                    <a:lnTo>
                      <a:pt x="125385" y="329896"/>
                    </a:lnTo>
                    <a:lnTo>
                      <a:pt x="128657" y="327695"/>
                    </a:lnTo>
                    <a:cubicBezTo>
                      <a:pt x="202322" y="290304"/>
                      <a:pt x="246342" y="233124"/>
                      <a:pt x="250770" y="170444"/>
                    </a:cubicBezTo>
                    <a:lnTo>
                      <a:pt x="250770" y="52783"/>
                    </a:lnTo>
                    <a:lnTo>
                      <a:pt x="125385" y="0"/>
                    </a:lnTo>
                    <a:lnTo>
                      <a:pt x="0" y="53883"/>
                    </a:lnTo>
                    <a:close/>
                    <a:moveTo>
                      <a:pt x="234215" y="170444"/>
                    </a:moveTo>
                    <a:cubicBezTo>
                      <a:pt x="230942" y="224326"/>
                      <a:pt x="194687" y="273813"/>
                      <a:pt x="133085" y="307899"/>
                    </a:cubicBezTo>
                    <a:lnTo>
                      <a:pt x="133085" y="293603"/>
                    </a:lnTo>
                    <a:lnTo>
                      <a:pt x="133085" y="134157"/>
                    </a:lnTo>
                    <a:lnTo>
                      <a:pt x="116594" y="134157"/>
                    </a:lnTo>
                    <a:lnTo>
                      <a:pt x="116594" y="293603"/>
                    </a:lnTo>
                    <a:lnTo>
                      <a:pt x="116594" y="307899"/>
                    </a:lnTo>
                    <a:cubicBezTo>
                      <a:pt x="54992" y="273813"/>
                      <a:pt x="18737" y="224326"/>
                      <a:pt x="15400" y="170444"/>
                    </a:cubicBezTo>
                    <a:lnTo>
                      <a:pt x="15400" y="64879"/>
                    </a:lnTo>
                    <a:lnTo>
                      <a:pt x="116594" y="21993"/>
                    </a:lnTo>
                    <a:lnTo>
                      <a:pt x="116594" y="35189"/>
                    </a:lnTo>
                    <a:lnTo>
                      <a:pt x="116594" y="114364"/>
                    </a:lnTo>
                    <a:lnTo>
                      <a:pt x="133085" y="114364"/>
                    </a:lnTo>
                    <a:lnTo>
                      <a:pt x="133085" y="35189"/>
                    </a:lnTo>
                    <a:lnTo>
                      <a:pt x="133085" y="21993"/>
                    </a:lnTo>
                    <a:lnTo>
                      <a:pt x="234215" y="64879"/>
                    </a:lnTo>
                    <a:lnTo>
                      <a:pt x="234215" y="170444"/>
                    </a:lnTo>
                    <a:close/>
                  </a:path>
                </a:pathLst>
              </a:custGeom>
              <a:solidFill>
                <a:srgbClr val="2D5967"/>
              </a:solidFill>
              <a:ln w="6417" cap="flat">
                <a:noFill/>
                <a:prstDash val="solid"/>
                <a:miter/>
              </a:ln>
            </p:spPr>
            <p:txBody>
              <a:bodyPr rtlCol="0" anchor="ctr"/>
              <a:lstStyle/>
              <a:p>
                <a:endParaRPr lang="en-US"/>
              </a:p>
            </p:txBody>
          </p:sp>
        </p:grpSp>
        <p:sp>
          <p:nvSpPr>
            <p:cNvPr id="416" name="TextBox 415">
              <a:extLst>
                <a:ext uri="{FF2B5EF4-FFF2-40B4-BE49-F238E27FC236}">
                  <a16:creationId xmlns:a16="http://schemas.microsoft.com/office/drawing/2014/main" id="{AB6E596A-B208-4136-BFB5-212C9C22D945}"/>
                </a:ext>
              </a:extLst>
            </p:cNvPr>
            <p:cNvSpPr txBox="1"/>
            <p:nvPr/>
          </p:nvSpPr>
          <p:spPr>
            <a:xfrm>
              <a:off x="9558720" y="2194983"/>
              <a:ext cx="75397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Cloud Guard</a:t>
              </a:r>
            </a:p>
          </p:txBody>
        </p:sp>
      </p:grpSp>
      <p:grpSp>
        <p:nvGrpSpPr>
          <p:cNvPr id="419" name="Graphic 3">
            <a:extLst>
              <a:ext uri="{FF2B5EF4-FFF2-40B4-BE49-F238E27FC236}">
                <a16:creationId xmlns:a16="http://schemas.microsoft.com/office/drawing/2014/main" id="{DCB8BE5C-E6D9-4C32-99FE-8DD53703528C}"/>
              </a:ext>
            </a:extLst>
          </p:cNvPr>
          <p:cNvGrpSpPr/>
          <p:nvPr/>
        </p:nvGrpSpPr>
        <p:grpSpPr>
          <a:xfrm>
            <a:off x="1081237" y="2553545"/>
            <a:ext cx="641684" cy="756006"/>
            <a:chOff x="1081237" y="3005488"/>
            <a:chExt cx="641684" cy="756006"/>
          </a:xfrm>
        </p:grpSpPr>
        <p:grpSp>
          <p:nvGrpSpPr>
            <p:cNvPr id="420" name="Graphic 3">
              <a:extLst>
                <a:ext uri="{FF2B5EF4-FFF2-40B4-BE49-F238E27FC236}">
                  <a16:creationId xmlns:a16="http://schemas.microsoft.com/office/drawing/2014/main" id="{9C33ECB2-DB97-42D9-9592-DAAC4901C86A}"/>
                </a:ext>
              </a:extLst>
            </p:cNvPr>
            <p:cNvGrpSpPr/>
            <p:nvPr/>
          </p:nvGrpSpPr>
          <p:grpSpPr>
            <a:xfrm>
              <a:off x="1152516" y="3005488"/>
              <a:ext cx="499082" cy="513347"/>
              <a:chOff x="1152516" y="3005488"/>
              <a:chExt cx="499082" cy="513347"/>
            </a:xfrm>
          </p:grpSpPr>
          <p:grpSp>
            <p:nvGrpSpPr>
              <p:cNvPr id="421" name="Graphic 3">
                <a:extLst>
                  <a:ext uri="{FF2B5EF4-FFF2-40B4-BE49-F238E27FC236}">
                    <a16:creationId xmlns:a16="http://schemas.microsoft.com/office/drawing/2014/main" id="{9F17F123-5E24-4B5F-8B8D-0E3C5519DE64}"/>
                  </a:ext>
                </a:extLst>
              </p:cNvPr>
              <p:cNvGrpSpPr/>
              <p:nvPr/>
            </p:nvGrpSpPr>
            <p:grpSpPr>
              <a:xfrm>
                <a:off x="1152516" y="3005488"/>
                <a:ext cx="499082" cy="513347"/>
                <a:chOff x="1152516" y="3005488"/>
                <a:chExt cx="499082" cy="513347"/>
              </a:xfrm>
              <a:solidFill>
                <a:srgbClr val="FFFFFF"/>
              </a:solidFill>
            </p:grpSpPr>
            <p:sp>
              <p:nvSpPr>
                <p:cNvPr id="422" name="Freeform: Shape 421">
                  <a:extLst>
                    <a:ext uri="{FF2B5EF4-FFF2-40B4-BE49-F238E27FC236}">
                      <a16:creationId xmlns:a16="http://schemas.microsoft.com/office/drawing/2014/main" id="{2D6D9D94-1324-483D-A020-B2343CB11F30}"/>
                    </a:ext>
                  </a:extLst>
                </p:cNvPr>
                <p:cNvSpPr/>
                <p:nvPr/>
              </p:nvSpPr>
              <p:spPr>
                <a:xfrm>
                  <a:off x="1158624" y="3011597"/>
                  <a:ext cx="486852" cy="501129"/>
                </a:xfrm>
                <a:custGeom>
                  <a:avLst/>
                  <a:gdLst>
                    <a:gd name="connsiteX0" fmla="*/ 0 w 486852"/>
                    <a:gd name="connsiteY0" fmla="*/ 501130 h 501129"/>
                    <a:gd name="connsiteX1" fmla="*/ 0 w 486852"/>
                    <a:gd name="connsiteY1" fmla="*/ 202894 h 501129"/>
                    <a:gd name="connsiteX2" fmla="*/ 238533 w 486852"/>
                    <a:gd name="connsiteY2" fmla="*/ 202894 h 501129"/>
                    <a:gd name="connsiteX3" fmla="*/ 238533 w 486852"/>
                    <a:gd name="connsiteY3" fmla="*/ 101450 h 501129"/>
                    <a:gd name="connsiteX4" fmla="*/ 283798 w 486852"/>
                    <a:gd name="connsiteY4" fmla="*/ 81892 h 501129"/>
                    <a:gd name="connsiteX5" fmla="*/ 283798 w 486852"/>
                    <a:gd name="connsiteY5" fmla="*/ 78228 h 501129"/>
                    <a:gd name="connsiteX6" fmla="*/ 283798 w 486852"/>
                    <a:gd name="connsiteY6" fmla="*/ 70893 h 501129"/>
                    <a:gd name="connsiteX7" fmla="*/ 362083 w 486852"/>
                    <a:gd name="connsiteY7" fmla="*/ 0 h 501129"/>
                    <a:gd name="connsiteX8" fmla="*/ 439149 w 486852"/>
                    <a:gd name="connsiteY8" fmla="*/ 69674 h 501129"/>
                    <a:gd name="connsiteX9" fmla="*/ 439149 w 486852"/>
                    <a:gd name="connsiteY9" fmla="*/ 78228 h 501129"/>
                    <a:gd name="connsiteX10" fmla="*/ 439149 w 486852"/>
                    <a:gd name="connsiteY10" fmla="*/ 80672 h 501129"/>
                    <a:gd name="connsiteX11" fmla="*/ 486852 w 486852"/>
                    <a:gd name="connsiteY11" fmla="*/ 100225 h 501129"/>
                    <a:gd name="connsiteX12" fmla="*/ 486852 w 486852"/>
                    <a:gd name="connsiteY12" fmla="*/ 215118 h 501129"/>
                    <a:gd name="connsiteX13" fmla="*/ 429364 w 486852"/>
                    <a:gd name="connsiteY13" fmla="*/ 326348 h 501129"/>
                    <a:gd name="connsiteX14" fmla="*/ 481963 w 486852"/>
                    <a:gd name="connsiteY14" fmla="*/ 378902 h 501129"/>
                    <a:gd name="connsiteX15" fmla="*/ 459946 w 486852"/>
                    <a:gd name="connsiteY15" fmla="*/ 400905 h 501129"/>
                    <a:gd name="connsiteX16" fmla="*/ 447709 w 486852"/>
                    <a:gd name="connsiteY16" fmla="*/ 388681 h 501129"/>
                    <a:gd name="connsiteX17" fmla="*/ 447709 w 486852"/>
                    <a:gd name="connsiteY17" fmla="*/ 501130 h 501129"/>
                    <a:gd name="connsiteX18" fmla="*/ 0 w 486852"/>
                    <a:gd name="connsiteY18" fmla="*/ 501130 h 501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6852" h="501129">
                      <a:moveTo>
                        <a:pt x="0" y="501130"/>
                      </a:moveTo>
                      <a:lnTo>
                        <a:pt x="0" y="202894"/>
                      </a:lnTo>
                      <a:lnTo>
                        <a:pt x="238533" y="202894"/>
                      </a:lnTo>
                      <a:lnTo>
                        <a:pt x="238533" y="101450"/>
                      </a:lnTo>
                      <a:lnTo>
                        <a:pt x="283798" y="81892"/>
                      </a:lnTo>
                      <a:cubicBezTo>
                        <a:pt x="283798" y="80672"/>
                        <a:pt x="283798" y="79447"/>
                        <a:pt x="283798" y="78228"/>
                      </a:cubicBezTo>
                      <a:cubicBezTo>
                        <a:pt x="283798" y="75783"/>
                        <a:pt x="283798" y="73338"/>
                        <a:pt x="283798" y="70893"/>
                      </a:cubicBezTo>
                      <a:cubicBezTo>
                        <a:pt x="287468" y="30557"/>
                        <a:pt x="320496" y="0"/>
                        <a:pt x="362083" y="0"/>
                      </a:cubicBezTo>
                      <a:cubicBezTo>
                        <a:pt x="402452" y="0"/>
                        <a:pt x="435479" y="29338"/>
                        <a:pt x="439149" y="69674"/>
                      </a:cubicBezTo>
                      <a:cubicBezTo>
                        <a:pt x="439149" y="72113"/>
                        <a:pt x="439149" y="75783"/>
                        <a:pt x="439149" y="78228"/>
                      </a:cubicBezTo>
                      <a:cubicBezTo>
                        <a:pt x="439149" y="79447"/>
                        <a:pt x="439149" y="80672"/>
                        <a:pt x="439149" y="80672"/>
                      </a:cubicBezTo>
                      <a:lnTo>
                        <a:pt x="486852" y="100225"/>
                      </a:lnTo>
                      <a:lnTo>
                        <a:pt x="486852" y="215118"/>
                      </a:lnTo>
                      <a:cubicBezTo>
                        <a:pt x="484407" y="256674"/>
                        <a:pt x="464836" y="294565"/>
                        <a:pt x="429364" y="326348"/>
                      </a:cubicBezTo>
                      <a:lnTo>
                        <a:pt x="481963" y="378902"/>
                      </a:lnTo>
                      <a:lnTo>
                        <a:pt x="459946" y="400905"/>
                      </a:lnTo>
                      <a:lnTo>
                        <a:pt x="447709" y="388681"/>
                      </a:lnTo>
                      <a:lnTo>
                        <a:pt x="447709" y="501130"/>
                      </a:lnTo>
                      <a:lnTo>
                        <a:pt x="0" y="501130"/>
                      </a:lnTo>
                      <a:close/>
                    </a:path>
                  </a:pathLst>
                </a:custGeom>
                <a:solidFill>
                  <a:srgbClr val="FFFFFF"/>
                </a:solidFill>
                <a:ln w="6417"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FB09D613-BEFD-49E1-BF47-49A13AE3306F}"/>
                    </a:ext>
                  </a:extLst>
                </p:cNvPr>
                <p:cNvSpPr/>
                <p:nvPr/>
              </p:nvSpPr>
              <p:spPr>
                <a:xfrm>
                  <a:off x="1152516" y="3005488"/>
                  <a:ext cx="499082" cy="513347"/>
                </a:xfrm>
                <a:custGeom>
                  <a:avLst/>
                  <a:gdLst>
                    <a:gd name="connsiteX0" fmla="*/ 368198 w 499082"/>
                    <a:gd name="connsiteY0" fmla="*/ 12224 h 513347"/>
                    <a:gd name="connsiteX1" fmla="*/ 440369 w 499082"/>
                    <a:gd name="connsiteY1" fmla="*/ 75783 h 513347"/>
                    <a:gd name="connsiteX2" fmla="*/ 440369 w 499082"/>
                    <a:gd name="connsiteY2" fmla="*/ 84337 h 513347"/>
                    <a:gd name="connsiteX3" fmla="*/ 440369 w 499082"/>
                    <a:gd name="connsiteY3" fmla="*/ 91671 h 513347"/>
                    <a:gd name="connsiteX4" fmla="*/ 488078 w 499082"/>
                    <a:gd name="connsiteY4" fmla="*/ 112449 h 513347"/>
                    <a:gd name="connsiteX5" fmla="*/ 488078 w 499082"/>
                    <a:gd name="connsiteY5" fmla="*/ 222453 h 513347"/>
                    <a:gd name="connsiteX6" fmla="*/ 428138 w 499082"/>
                    <a:gd name="connsiteY6" fmla="*/ 333676 h 513347"/>
                    <a:gd name="connsiteX7" fmla="*/ 480737 w 499082"/>
                    <a:gd name="connsiteY7" fmla="*/ 386230 h 513347"/>
                    <a:gd name="connsiteX8" fmla="*/ 468506 w 499082"/>
                    <a:gd name="connsiteY8" fmla="*/ 398454 h 513347"/>
                    <a:gd name="connsiteX9" fmla="*/ 450154 w 499082"/>
                    <a:gd name="connsiteY9" fmla="*/ 380121 h 513347"/>
                    <a:gd name="connsiteX10" fmla="*/ 450154 w 499082"/>
                    <a:gd name="connsiteY10" fmla="*/ 501123 h 513347"/>
                    <a:gd name="connsiteX11" fmla="*/ 12231 w 499082"/>
                    <a:gd name="connsiteY11" fmla="*/ 501123 h 513347"/>
                    <a:gd name="connsiteX12" fmla="*/ 12231 w 499082"/>
                    <a:gd name="connsiteY12" fmla="*/ 215118 h 513347"/>
                    <a:gd name="connsiteX13" fmla="*/ 250764 w 499082"/>
                    <a:gd name="connsiteY13" fmla="*/ 215118 h 513347"/>
                    <a:gd name="connsiteX14" fmla="*/ 250764 w 499082"/>
                    <a:gd name="connsiteY14" fmla="*/ 111223 h 513347"/>
                    <a:gd name="connsiteX15" fmla="*/ 296028 w 499082"/>
                    <a:gd name="connsiteY15" fmla="*/ 91671 h 513347"/>
                    <a:gd name="connsiteX16" fmla="*/ 296028 w 499082"/>
                    <a:gd name="connsiteY16" fmla="*/ 84337 h 513347"/>
                    <a:gd name="connsiteX17" fmla="*/ 296028 w 499082"/>
                    <a:gd name="connsiteY17" fmla="*/ 77002 h 513347"/>
                    <a:gd name="connsiteX18" fmla="*/ 368198 w 499082"/>
                    <a:gd name="connsiteY18" fmla="*/ 12224 h 513347"/>
                    <a:gd name="connsiteX19" fmla="*/ 368198 w 499082"/>
                    <a:gd name="connsiteY19" fmla="*/ 0 h 513347"/>
                    <a:gd name="connsiteX20" fmla="*/ 283791 w 499082"/>
                    <a:gd name="connsiteY20" fmla="*/ 75783 h 513347"/>
                    <a:gd name="connsiteX21" fmla="*/ 283791 w 499082"/>
                    <a:gd name="connsiteY21" fmla="*/ 84337 h 513347"/>
                    <a:gd name="connsiteX22" fmla="*/ 245874 w 499082"/>
                    <a:gd name="connsiteY22" fmla="*/ 100225 h 513347"/>
                    <a:gd name="connsiteX23" fmla="*/ 238533 w 499082"/>
                    <a:gd name="connsiteY23" fmla="*/ 103889 h 513347"/>
                    <a:gd name="connsiteX24" fmla="*/ 238533 w 499082"/>
                    <a:gd name="connsiteY24" fmla="*/ 112449 h 513347"/>
                    <a:gd name="connsiteX25" fmla="*/ 238533 w 499082"/>
                    <a:gd name="connsiteY25" fmla="*/ 204120 h 513347"/>
                    <a:gd name="connsiteX26" fmla="*/ 12231 w 499082"/>
                    <a:gd name="connsiteY26" fmla="*/ 204120 h 513347"/>
                    <a:gd name="connsiteX27" fmla="*/ 0 w 499082"/>
                    <a:gd name="connsiteY27" fmla="*/ 204120 h 513347"/>
                    <a:gd name="connsiteX28" fmla="*/ 0 w 499082"/>
                    <a:gd name="connsiteY28" fmla="*/ 216337 h 513347"/>
                    <a:gd name="connsiteX29" fmla="*/ 0 w 499082"/>
                    <a:gd name="connsiteY29" fmla="*/ 501123 h 513347"/>
                    <a:gd name="connsiteX30" fmla="*/ 0 w 499082"/>
                    <a:gd name="connsiteY30" fmla="*/ 513347 h 513347"/>
                    <a:gd name="connsiteX31" fmla="*/ 12231 w 499082"/>
                    <a:gd name="connsiteY31" fmla="*/ 513347 h 513347"/>
                    <a:gd name="connsiteX32" fmla="*/ 448935 w 499082"/>
                    <a:gd name="connsiteY32" fmla="*/ 513347 h 513347"/>
                    <a:gd name="connsiteX33" fmla="*/ 461166 w 499082"/>
                    <a:gd name="connsiteY33" fmla="*/ 513347 h 513347"/>
                    <a:gd name="connsiteX34" fmla="*/ 461166 w 499082"/>
                    <a:gd name="connsiteY34" fmla="*/ 501123 h 513347"/>
                    <a:gd name="connsiteX35" fmla="*/ 461166 w 499082"/>
                    <a:gd name="connsiteY35" fmla="*/ 409459 h 513347"/>
                    <a:gd name="connsiteX36" fmla="*/ 467281 w 499082"/>
                    <a:gd name="connsiteY36" fmla="*/ 415567 h 513347"/>
                    <a:gd name="connsiteX37" fmla="*/ 475841 w 499082"/>
                    <a:gd name="connsiteY37" fmla="*/ 407014 h 513347"/>
                    <a:gd name="connsiteX38" fmla="*/ 488078 w 499082"/>
                    <a:gd name="connsiteY38" fmla="*/ 394790 h 513347"/>
                    <a:gd name="connsiteX39" fmla="*/ 496638 w 499082"/>
                    <a:gd name="connsiteY39" fmla="*/ 386230 h 513347"/>
                    <a:gd name="connsiteX40" fmla="*/ 488078 w 499082"/>
                    <a:gd name="connsiteY40" fmla="*/ 377676 h 513347"/>
                    <a:gd name="connsiteX41" fmla="*/ 445265 w 499082"/>
                    <a:gd name="connsiteY41" fmla="*/ 334895 h 513347"/>
                    <a:gd name="connsiteX42" fmla="*/ 499083 w 499082"/>
                    <a:gd name="connsiteY42" fmla="*/ 223672 h 513347"/>
                    <a:gd name="connsiteX43" fmla="*/ 499083 w 499082"/>
                    <a:gd name="connsiteY43" fmla="*/ 113668 h 513347"/>
                    <a:gd name="connsiteX44" fmla="*/ 499083 w 499082"/>
                    <a:gd name="connsiteY44" fmla="*/ 103889 h 513347"/>
                    <a:gd name="connsiteX45" fmla="*/ 491748 w 499082"/>
                    <a:gd name="connsiteY45" fmla="*/ 100225 h 513347"/>
                    <a:gd name="connsiteX46" fmla="*/ 452599 w 499082"/>
                    <a:gd name="connsiteY46" fmla="*/ 83111 h 513347"/>
                    <a:gd name="connsiteX47" fmla="*/ 452599 w 499082"/>
                    <a:gd name="connsiteY47" fmla="*/ 74557 h 513347"/>
                    <a:gd name="connsiteX48" fmla="*/ 368198 w 499082"/>
                    <a:gd name="connsiteY48"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99082" h="513347">
                      <a:moveTo>
                        <a:pt x="368198" y="12224"/>
                      </a:moveTo>
                      <a:cubicBezTo>
                        <a:pt x="404896" y="12224"/>
                        <a:pt x="435479" y="40336"/>
                        <a:pt x="440369" y="75783"/>
                      </a:cubicBezTo>
                      <a:cubicBezTo>
                        <a:pt x="440369" y="78221"/>
                        <a:pt x="440369" y="80666"/>
                        <a:pt x="440369" y="84337"/>
                      </a:cubicBezTo>
                      <a:cubicBezTo>
                        <a:pt x="440369" y="86781"/>
                        <a:pt x="440369" y="89226"/>
                        <a:pt x="440369" y="91671"/>
                      </a:cubicBezTo>
                      <a:lnTo>
                        <a:pt x="488078" y="112449"/>
                      </a:lnTo>
                      <a:lnTo>
                        <a:pt x="488078" y="222453"/>
                      </a:lnTo>
                      <a:cubicBezTo>
                        <a:pt x="485627" y="264008"/>
                        <a:pt x="464836" y="303119"/>
                        <a:pt x="428138" y="333676"/>
                      </a:cubicBezTo>
                      <a:lnTo>
                        <a:pt x="480737" y="386230"/>
                      </a:lnTo>
                      <a:lnTo>
                        <a:pt x="468506" y="398454"/>
                      </a:lnTo>
                      <a:lnTo>
                        <a:pt x="450154" y="380121"/>
                      </a:lnTo>
                      <a:lnTo>
                        <a:pt x="450154" y="501123"/>
                      </a:lnTo>
                      <a:lnTo>
                        <a:pt x="12231" y="501123"/>
                      </a:lnTo>
                      <a:lnTo>
                        <a:pt x="12231" y="215118"/>
                      </a:lnTo>
                      <a:lnTo>
                        <a:pt x="250764" y="215118"/>
                      </a:lnTo>
                      <a:lnTo>
                        <a:pt x="250764" y="111223"/>
                      </a:lnTo>
                      <a:lnTo>
                        <a:pt x="296028" y="91671"/>
                      </a:lnTo>
                      <a:cubicBezTo>
                        <a:pt x="296028" y="89226"/>
                        <a:pt x="296028" y="86781"/>
                        <a:pt x="296028" y="84337"/>
                      </a:cubicBezTo>
                      <a:cubicBezTo>
                        <a:pt x="296028" y="81892"/>
                        <a:pt x="296028" y="79447"/>
                        <a:pt x="296028" y="77002"/>
                      </a:cubicBezTo>
                      <a:cubicBezTo>
                        <a:pt x="299692" y="40336"/>
                        <a:pt x="330275" y="12224"/>
                        <a:pt x="368198" y="12224"/>
                      </a:cubicBezTo>
                      <a:close/>
                      <a:moveTo>
                        <a:pt x="368198" y="0"/>
                      </a:moveTo>
                      <a:cubicBezTo>
                        <a:pt x="324160" y="0"/>
                        <a:pt x="288687" y="33002"/>
                        <a:pt x="283791" y="75783"/>
                      </a:cubicBezTo>
                      <a:cubicBezTo>
                        <a:pt x="283791" y="78221"/>
                        <a:pt x="283791" y="80666"/>
                        <a:pt x="283791" y="84337"/>
                      </a:cubicBezTo>
                      <a:lnTo>
                        <a:pt x="245874" y="100225"/>
                      </a:lnTo>
                      <a:lnTo>
                        <a:pt x="238533" y="103889"/>
                      </a:lnTo>
                      <a:lnTo>
                        <a:pt x="238533" y="112449"/>
                      </a:lnTo>
                      <a:lnTo>
                        <a:pt x="238533" y="204120"/>
                      </a:lnTo>
                      <a:lnTo>
                        <a:pt x="12231" y="204120"/>
                      </a:lnTo>
                      <a:lnTo>
                        <a:pt x="0" y="204120"/>
                      </a:lnTo>
                      <a:lnTo>
                        <a:pt x="0" y="216337"/>
                      </a:lnTo>
                      <a:lnTo>
                        <a:pt x="0" y="501123"/>
                      </a:lnTo>
                      <a:lnTo>
                        <a:pt x="0" y="513347"/>
                      </a:lnTo>
                      <a:lnTo>
                        <a:pt x="12231" y="513347"/>
                      </a:lnTo>
                      <a:lnTo>
                        <a:pt x="448935" y="513347"/>
                      </a:lnTo>
                      <a:lnTo>
                        <a:pt x="461166" y="513347"/>
                      </a:lnTo>
                      <a:lnTo>
                        <a:pt x="461166" y="501123"/>
                      </a:lnTo>
                      <a:lnTo>
                        <a:pt x="461166" y="409459"/>
                      </a:lnTo>
                      <a:lnTo>
                        <a:pt x="467281" y="415567"/>
                      </a:lnTo>
                      <a:lnTo>
                        <a:pt x="475841" y="407014"/>
                      </a:lnTo>
                      <a:lnTo>
                        <a:pt x="488078" y="394790"/>
                      </a:lnTo>
                      <a:lnTo>
                        <a:pt x="496638" y="386230"/>
                      </a:lnTo>
                      <a:lnTo>
                        <a:pt x="488078" y="377676"/>
                      </a:lnTo>
                      <a:lnTo>
                        <a:pt x="445265" y="334895"/>
                      </a:lnTo>
                      <a:cubicBezTo>
                        <a:pt x="478292" y="303119"/>
                        <a:pt x="496638" y="264008"/>
                        <a:pt x="499083" y="223672"/>
                      </a:cubicBezTo>
                      <a:lnTo>
                        <a:pt x="499083" y="113668"/>
                      </a:lnTo>
                      <a:lnTo>
                        <a:pt x="499083" y="103889"/>
                      </a:lnTo>
                      <a:lnTo>
                        <a:pt x="491748" y="100225"/>
                      </a:lnTo>
                      <a:lnTo>
                        <a:pt x="452599" y="83111"/>
                      </a:lnTo>
                      <a:cubicBezTo>
                        <a:pt x="452599" y="80666"/>
                        <a:pt x="452599" y="78221"/>
                        <a:pt x="452599" y="74557"/>
                      </a:cubicBezTo>
                      <a:cubicBezTo>
                        <a:pt x="446484" y="31776"/>
                        <a:pt x="411012" y="0"/>
                        <a:pt x="368198" y="0"/>
                      </a:cubicBezTo>
                      <a:close/>
                    </a:path>
                  </a:pathLst>
                </a:custGeom>
                <a:solidFill>
                  <a:srgbClr val="FFFFFF"/>
                </a:solidFill>
                <a:ln w="6417" cap="flat">
                  <a:noFill/>
                  <a:prstDash val="solid"/>
                  <a:miter/>
                </a:ln>
              </p:spPr>
              <p:txBody>
                <a:bodyPr rtlCol="0" anchor="ctr"/>
                <a:lstStyle/>
                <a:p>
                  <a:endParaRPr lang="en-US"/>
                </a:p>
              </p:txBody>
            </p:sp>
          </p:grpSp>
          <p:grpSp>
            <p:nvGrpSpPr>
              <p:cNvPr id="424" name="Graphic 3">
                <a:extLst>
                  <a:ext uri="{FF2B5EF4-FFF2-40B4-BE49-F238E27FC236}">
                    <a16:creationId xmlns:a16="http://schemas.microsoft.com/office/drawing/2014/main" id="{F3E67C9B-AAB8-4D11-93F8-68DA0181A1F7}"/>
                  </a:ext>
                </a:extLst>
              </p:cNvPr>
              <p:cNvGrpSpPr/>
              <p:nvPr/>
            </p:nvGrpSpPr>
            <p:grpSpPr>
              <a:xfrm>
                <a:off x="1164733" y="3017712"/>
                <a:ext cx="473408" cy="488899"/>
                <a:chOff x="1164733" y="3017712"/>
                <a:chExt cx="473408" cy="488899"/>
              </a:xfrm>
              <a:solidFill>
                <a:srgbClr val="2D5967"/>
              </a:solidFill>
            </p:grpSpPr>
            <p:sp>
              <p:nvSpPr>
                <p:cNvPr id="425" name="Freeform: Shape 424">
                  <a:extLst>
                    <a:ext uri="{FF2B5EF4-FFF2-40B4-BE49-F238E27FC236}">
                      <a16:creationId xmlns:a16="http://schemas.microsoft.com/office/drawing/2014/main" id="{51104B08-42BF-4D67-A4FB-B19FFC3365E9}"/>
                    </a:ext>
                  </a:extLst>
                </p:cNvPr>
                <p:cNvSpPr/>
                <p:nvPr/>
              </p:nvSpPr>
              <p:spPr>
                <a:xfrm>
                  <a:off x="1564746" y="3469945"/>
                  <a:ext cx="36697" cy="36665"/>
                </a:xfrm>
                <a:custGeom>
                  <a:avLst/>
                  <a:gdLst>
                    <a:gd name="connsiteX0" fmla="*/ 18352 w 36697"/>
                    <a:gd name="connsiteY0" fmla="*/ 18333 h 36665"/>
                    <a:gd name="connsiteX1" fmla="*/ 0 w 36697"/>
                    <a:gd name="connsiteY1" fmla="*/ 18333 h 36665"/>
                    <a:gd name="connsiteX2" fmla="*/ 0 w 36697"/>
                    <a:gd name="connsiteY2" fmla="*/ 36666 h 36665"/>
                    <a:gd name="connsiteX3" fmla="*/ 36698 w 36697"/>
                    <a:gd name="connsiteY3" fmla="*/ 36666 h 36665"/>
                    <a:gd name="connsiteX4" fmla="*/ 36698 w 36697"/>
                    <a:gd name="connsiteY4" fmla="*/ 0 h 36665"/>
                    <a:gd name="connsiteX5" fmla="*/ 18352 w 36697"/>
                    <a:gd name="connsiteY5" fmla="*/ 0 h 36665"/>
                    <a:gd name="connsiteX6" fmla="*/ 18352 w 36697"/>
                    <a:gd name="connsiteY6" fmla="*/ 18333 h 36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97" h="36665">
                      <a:moveTo>
                        <a:pt x="18352" y="18333"/>
                      </a:moveTo>
                      <a:lnTo>
                        <a:pt x="0" y="18333"/>
                      </a:lnTo>
                      <a:lnTo>
                        <a:pt x="0" y="36666"/>
                      </a:lnTo>
                      <a:lnTo>
                        <a:pt x="36698" y="36666"/>
                      </a:lnTo>
                      <a:lnTo>
                        <a:pt x="36698" y="0"/>
                      </a:lnTo>
                      <a:lnTo>
                        <a:pt x="18352" y="0"/>
                      </a:lnTo>
                      <a:lnTo>
                        <a:pt x="18352" y="18333"/>
                      </a:lnTo>
                      <a:close/>
                    </a:path>
                  </a:pathLst>
                </a:custGeom>
                <a:solidFill>
                  <a:srgbClr val="2D5967"/>
                </a:solidFill>
                <a:ln w="6417"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6B53E78C-362A-4303-AFD6-D5301BBF8731}"/>
                    </a:ext>
                  </a:extLst>
                </p:cNvPr>
                <p:cNvSpPr/>
                <p:nvPr/>
              </p:nvSpPr>
              <p:spPr>
                <a:xfrm>
                  <a:off x="1164733" y="3469945"/>
                  <a:ext cx="36697" cy="36665"/>
                </a:xfrm>
                <a:custGeom>
                  <a:avLst/>
                  <a:gdLst>
                    <a:gd name="connsiteX0" fmla="*/ 18352 w 36697"/>
                    <a:gd name="connsiteY0" fmla="*/ 0 h 36665"/>
                    <a:gd name="connsiteX1" fmla="*/ 0 w 36697"/>
                    <a:gd name="connsiteY1" fmla="*/ 0 h 36665"/>
                    <a:gd name="connsiteX2" fmla="*/ 0 w 36697"/>
                    <a:gd name="connsiteY2" fmla="*/ 36666 h 36665"/>
                    <a:gd name="connsiteX3" fmla="*/ 36698 w 36697"/>
                    <a:gd name="connsiteY3" fmla="*/ 36666 h 36665"/>
                    <a:gd name="connsiteX4" fmla="*/ 36698 w 36697"/>
                    <a:gd name="connsiteY4" fmla="*/ 18333 h 36665"/>
                    <a:gd name="connsiteX5" fmla="*/ 18352 w 36697"/>
                    <a:gd name="connsiteY5" fmla="*/ 18333 h 36665"/>
                    <a:gd name="connsiteX6" fmla="*/ 18352 w 36697"/>
                    <a:gd name="connsiteY6" fmla="*/ 0 h 36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97" h="36665">
                      <a:moveTo>
                        <a:pt x="18352" y="0"/>
                      </a:moveTo>
                      <a:lnTo>
                        <a:pt x="0" y="0"/>
                      </a:lnTo>
                      <a:lnTo>
                        <a:pt x="0" y="36666"/>
                      </a:lnTo>
                      <a:lnTo>
                        <a:pt x="36698" y="36666"/>
                      </a:lnTo>
                      <a:lnTo>
                        <a:pt x="36698" y="18333"/>
                      </a:lnTo>
                      <a:lnTo>
                        <a:pt x="18352" y="18333"/>
                      </a:lnTo>
                      <a:lnTo>
                        <a:pt x="18352" y="0"/>
                      </a:lnTo>
                      <a:close/>
                    </a:path>
                  </a:pathLst>
                </a:custGeom>
                <a:solidFill>
                  <a:srgbClr val="2D5967"/>
                </a:solidFill>
                <a:ln w="6417"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09E09F81-17CF-43C3-9AB4-212E034C5C82}"/>
                    </a:ext>
                  </a:extLst>
                </p:cNvPr>
                <p:cNvSpPr/>
                <p:nvPr/>
              </p:nvSpPr>
              <p:spPr>
                <a:xfrm>
                  <a:off x="1164733" y="3220606"/>
                  <a:ext cx="36697" cy="36665"/>
                </a:xfrm>
                <a:custGeom>
                  <a:avLst/>
                  <a:gdLst>
                    <a:gd name="connsiteX0" fmla="*/ 0 w 36697"/>
                    <a:gd name="connsiteY0" fmla="*/ 36666 h 36665"/>
                    <a:gd name="connsiteX1" fmla="*/ 18352 w 36697"/>
                    <a:gd name="connsiteY1" fmla="*/ 36666 h 36665"/>
                    <a:gd name="connsiteX2" fmla="*/ 18352 w 36697"/>
                    <a:gd name="connsiteY2" fmla="*/ 18333 h 36665"/>
                    <a:gd name="connsiteX3" fmla="*/ 36698 w 36697"/>
                    <a:gd name="connsiteY3" fmla="*/ 18333 h 36665"/>
                    <a:gd name="connsiteX4" fmla="*/ 36698 w 36697"/>
                    <a:gd name="connsiteY4" fmla="*/ 0 h 36665"/>
                    <a:gd name="connsiteX5" fmla="*/ 0 w 36697"/>
                    <a:gd name="connsiteY5" fmla="*/ 0 h 36665"/>
                    <a:gd name="connsiteX6" fmla="*/ 0 w 36697"/>
                    <a:gd name="connsiteY6" fmla="*/ 36666 h 36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97" h="36665">
                      <a:moveTo>
                        <a:pt x="0" y="36666"/>
                      </a:moveTo>
                      <a:lnTo>
                        <a:pt x="18352" y="36666"/>
                      </a:lnTo>
                      <a:lnTo>
                        <a:pt x="18352" y="18333"/>
                      </a:lnTo>
                      <a:lnTo>
                        <a:pt x="36698" y="18333"/>
                      </a:lnTo>
                      <a:lnTo>
                        <a:pt x="36698" y="0"/>
                      </a:lnTo>
                      <a:lnTo>
                        <a:pt x="0" y="0"/>
                      </a:lnTo>
                      <a:lnTo>
                        <a:pt x="0" y="36666"/>
                      </a:lnTo>
                      <a:close/>
                    </a:path>
                  </a:pathLst>
                </a:custGeom>
                <a:solidFill>
                  <a:srgbClr val="2D5967"/>
                </a:solidFill>
                <a:ln w="6417"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3848C171-14E7-4720-A191-D5DC3B75BA2D}"/>
                    </a:ext>
                  </a:extLst>
                </p:cNvPr>
                <p:cNvSpPr/>
                <p:nvPr/>
              </p:nvSpPr>
              <p:spPr>
                <a:xfrm>
                  <a:off x="1414291" y="3488278"/>
                  <a:ext cx="36697" cy="18332"/>
                </a:xfrm>
                <a:custGeom>
                  <a:avLst/>
                  <a:gdLst>
                    <a:gd name="connsiteX0" fmla="*/ 36698 w 36697"/>
                    <a:gd name="connsiteY0" fmla="*/ 0 h 18332"/>
                    <a:gd name="connsiteX1" fmla="*/ 0 w 36697"/>
                    <a:gd name="connsiteY1" fmla="*/ 0 h 18332"/>
                    <a:gd name="connsiteX2" fmla="*/ 0 w 36697"/>
                    <a:gd name="connsiteY2" fmla="*/ 18333 h 18332"/>
                    <a:gd name="connsiteX3" fmla="*/ 36698 w 36697"/>
                    <a:gd name="connsiteY3" fmla="*/ 18333 h 18332"/>
                    <a:gd name="connsiteX4" fmla="*/ 36698 w 36697"/>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97" h="18332">
                      <a:moveTo>
                        <a:pt x="36698" y="0"/>
                      </a:moveTo>
                      <a:lnTo>
                        <a:pt x="0" y="0"/>
                      </a:lnTo>
                      <a:lnTo>
                        <a:pt x="0" y="18333"/>
                      </a:lnTo>
                      <a:lnTo>
                        <a:pt x="36698" y="18333"/>
                      </a:lnTo>
                      <a:lnTo>
                        <a:pt x="36698" y="0"/>
                      </a:lnTo>
                      <a:close/>
                    </a:path>
                  </a:pathLst>
                </a:custGeom>
                <a:solidFill>
                  <a:srgbClr val="2D5967"/>
                </a:solidFill>
                <a:ln w="6417"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6F6F7E99-0E5C-40FA-B610-26E4AA75BBD4}"/>
                    </a:ext>
                  </a:extLst>
                </p:cNvPr>
                <p:cNvSpPr/>
                <p:nvPr/>
              </p:nvSpPr>
              <p:spPr>
                <a:xfrm>
                  <a:off x="1464445" y="3488278"/>
                  <a:ext cx="36697" cy="18332"/>
                </a:xfrm>
                <a:custGeom>
                  <a:avLst/>
                  <a:gdLst>
                    <a:gd name="connsiteX0" fmla="*/ 36698 w 36697"/>
                    <a:gd name="connsiteY0" fmla="*/ 0 h 18332"/>
                    <a:gd name="connsiteX1" fmla="*/ 0 w 36697"/>
                    <a:gd name="connsiteY1" fmla="*/ 0 h 18332"/>
                    <a:gd name="connsiteX2" fmla="*/ 0 w 36697"/>
                    <a:gd name="connsiteY2" fmla="*/ 18333 h 18332"/>
                    <a:gd name="connsiteX3" fmla="*/ 36698 w 36697"/>
                    <a:gd name="connsiteY3" fmla="*/ 18333 h 18332"/>
                    <a:gd name="connsiteX4" fmla="*/ 36698 w 36697"/>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97" h="18332">
                      <a:moveTo>
                        <a:pt x="36698" y="0"/>
                      </a:moveTo>
                      <a:lnTo>
                        <a:pt x="0" y="0"/>
                      </a:lnTo>
                      <a:lnTo>
                        <a:pt x="0" y="18333"/>
                      </a:lnTo>
                      <a:lnTo>
                        <a:pt x="36698" y="18333"/>
                      </a:lnTo>
                      <a:lnTo>
                        <a:pt x="36698" y="0"/>
                      </a:lnTo>
                      <a:close/>
                    </a:path>
                  </a:pathLst>
                </a:custGeom>
                <a:solidFill>
                  <a:srgbClr val="2D5967"/>
                </a:solidFill>
                <a:ln w="6417"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714881FC-77BF-4375-B05B-C26CCEDA40D3}"/>
                    </a:ext>
                  </a:extLst>
                </p:cNvPr>
                <p:cNvSpPr/>
                <p:nvPr/>
              </p:nvSpPr>
              <p:spPr>
                <a:xfrm>
                  <a:off x="1514599" y="3488278"/>
                  <a:ext cx="36697" cy="18332"/>
                </a:xfrm>
                <a:custGeom>
                  <a:avLst/>
                  <a:gdLst>
                    <a:gd name="connsiteX0" fmla="*/ 36698 w 36697"/>
                    <a:gd name="connsiteY0" fmla="*/ 0 h 18332"/>
                    <a:gd name="connsiteX1" fmla="*/ 0 w 36697"/>
                    <a:gd name="connsiteY1" fmla="*/ 0 h 18332"/>
                    <a:gd name="connsiteX2" fmla="*/ 0 w 36697"/>
                    <a:gd name="connsiteY2" fmla="*/ 18333 h 18332"/>
                    <a:gd name="connsiteX3" fmla="*/ 36698 w 36697"/>
                    <a:gd name="connsiteY3" fmla="*/ 18333 h 18332"/>
                    <a:gd name="connsiteX4" fmla="*/ 36698 w 36697"/>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97" h="18332">
                      <a:moveTo>
                        <a:pt x="36698" y="0"/>
                      </a:moveTo>
                      <a:lnTo>
                        <a:pt x="0" y="0"/>
                      </a:lnTo>
                      <a:lnTo>
                        <a:pt x="0" y="18333"/>
                      </a:lnTo>
                      <a:lnTo>
                        <a:pt x="36698" y="18333"/>
                      </a:lnTo>
                      <a:lnTo>
                        <a:pt x="36698" y="0"/>
                      </a:lnTo>
                      <a:close/>
                    </a:path>
                  </a:pathLst>
                </a:custGeom>
                <a:solidFill>
                  <a:srgbClr val="2D5967"/>
                </a:solidFill>
                <a:ln w="6417"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DBCD8329-EDF7-4C26-90F3-1F6716597D77}"/>
                    </a:ext>
                  </a:extLst>
                </p:cNvPr>
                <p:cNvSpPr/>
                <p:nvPr/>
              </p:nvSpPr>
              <p:spPr>
                <a:xfrm>
                  <a:off x="1364137" y="3488278"/>
                  <a:ext cx="36697" cy="18332"/>
                </a:xfrm>
                <a:custGeom>
                  <a:avLst/>
                  <a:gdLst>
                    <a:gd name="connsiteX0" fmla="*/ 36698 w 36697"/>
                    <a:gd name="connsiteY0" fmla="*/ 0 h 18332"/>
                    <a:gd name="connsiteX1" fmla="*/ 0 w 36697"/>
                    <a:gd name="connsiteY1" fmla="*/ 0 h 18332"/>
                    <a:gd name="connsiteX2" fmla="*/ 0 w 36697"/>
                    <a:gd name="connsiteY2" fmla="*/ 18333 h 18332"/>
                    <a:gd name="connsiteX3" fmla="*/ 36698 w 36697"/>
                    <a:gd name="connsiteY3" fmla="*/ 18333 h 18332"/>
                    <a:gd name="connsiteX4" fmla="*/ 36698 w 36697"/>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97" h="18332">
                      <a:moveTo>
                        <a:pt x="36698" y="0"/>
                      </a:moveTo>
                      <a:lnTo>
                        <a:pt x="0" y="0"/>
                      </a:lnTo>
                      <a:lnTo>
                        <a:pt x="0" y="18333"/>
                      </a:lnTo>
                      <a:lnTo>
                        <a:pt x="36698" y="18333"/>
                      </a:lnTo>
                      <a:lnTo>
                        <a:pt x="36698" y="0"/>
                      </a:lnTo>
                      <a:close/>
                    </a:path>
                  </a:pathLst>
                </a:custGeom>
                <a:solidFill>
                  <a:srgbClr val="2D5967"/>
                </a:solidFill>
                <a:ln w="6417"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DA19CE19-7430-413D-92B7-FA9783A18A1C}"/>
                    </a:ext>
                  </a:extLst>
                </p:cNvPr>
                <p:cNvSpPr/>
                <p:nvPr/>
              </p:nvSpPr>
              <p:spPr>
                <a:xfrm>
                  <a:off x="1313983" y="3488278"/>
                  <a:ext cx="36697" cy="18332"/>
                </a:xfrm>
                <a:custGeom>
                  <a:avLst/>
                  <a:gdLst>
                    <a:gd name="connsiteX0" fmla="*/ 36698 w 36697"/>
                    <a:gd name="connsiteY0" fmla="*/ 0 h 18332"/>
                    <a:gd name="connsiteX1" fmla="*/ 0 w 36697"/>
                    <a:gd name="connsiteY1" fmla="*/ 0 h 18332"/>
                    <a:gd name="connsiteX2" fmla="*/ 0 w 36697"/>
                    <a:gd name="connsiteY2" fmla="*/ 18333 h 18332"/>
                    <a:gd name="connsiteX3" fmla="*/ 36698 w 36697"/>
                    <a:gd name="connsiteY3" fmla="*/ 18333 h 18332"/>
                    <a:gd name="connsiteX4" fmla="*/ 36698 w 36697"/>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97" h="18332">
                      <a:moveTo>
                        <a:pt x="36698" y="0"/>
                      </a:moveTo>
                      <a:lnTo>
                        <a:pt x="0" y="0"/>
                      </a:lnTo>
                      <a:lnTo>
                        <a:pt x="0" y="18333"/>
                      </a:lnTo>
                      <a:lnTo>
                        <a:pt x="36698" y="18333"/>
                      </a:lnTo>
                      <a:lnTo>
                        <a:pt x="36698" y="0"/>
                      </a:lnTo>
                      <a:close/>
                    </a:path>
                  </a:pathLst>
                </a:custGeom>
                <a:solidFill>
                  <a:srgbClr val="2D5967"/>
                </a:solidFill>
                <a:ln w="6417"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87E98318-16DD-4F51-A15A-CAB1EE4054C9}"/>
                    </a:ext>
                  </a:extLst>
                </p:cNvPr>
                <p:cNvSpPr/>
                <p:nvPr/>
              </p:nvSpPr>
              <p:spPr>
                <a:xfrm>
                  <a:off x="1265054" y="3488278"/>
                  <a:ext cx="36697" cy="18332"/>
                </a:xfrm>
                <a:custGeom>
                  <a:avLst/>
                  <a:gdLst>
                    <a:gd name="connsiteX0" fmla="*/ 36698 w 36697"/>
                    <a:gd name="connsiteY0" fmla="*/ 0 h 18332"/>
                    <a:gd name="connsiteX1" fmla="*/ 0 w 36697"/>
                    <a:gd name="connsiteY1" fmla="*/ 0 h 18332"/>
                    <a:gd name="connsiteX2" fmla="*/ 0 w 36697"/>
                    <a:gd name="connsiteY2" fmla="*/ 18333 h 18332"/>
                    <a:gd name="connsiteX3" fmla="*/ 36698 w 36697"/>
                    <a:gd name="connsiteY3" fmla="*/ 18333 h 18332"/>
                    <a:gd name="connsiteX4" fmla="*/ 36698 w 36697"/>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97" h="18332">
                      <a:moveTo>
                        <a:pt x="36698" y="0"/>
                      </a:moveTo>
                      <a:lnTo>
                        <a:pt x="0" y="0"/>
                      </a:lnTo>
                      <a:lnTo>
                        <a:pt x="0" y="18333"/>
                      </a:lnTo>
                      <a:lnTo>
                        <a:pt x="36698" y="18333"/>
                      </a:lnTo>
                      <a:lnTo>
                        <a:pt x="36698" y="0"/>
                      </a:lnTo>
                      <a:close/>
                    </a:path>
                  </a:pathLst>
                </a:custGeom>
                <a:solidFill>
                  <a:srgbClr val="2D5967"/>
                </a:solidFill>
                <a:ln w="6417"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099900E3-5E8C-479D-8E6C-2AFEF96C06F3}"/>
                    </a:ext>
                  </a:extLst>
                </p:cNvPr>
                <p:cNvSpPr/>
                <p:nvPr/>
              </p:nvSpPr>
              <p:spPr>
                <a:xfrm>
                  <a:off x="1214900" y="3488278"/>
                  <a:ext cx="36697" cy="18332"/>
                </a:xfrm>
                <a:custGeom>
                  <a:avLst/>
                  <a:gdLst>
                    <a:gd name="connsiteX0" fmla="*/ 36698 w 36697"/>
                    <a:gd name="connsiteY0" fmla="*/ 0 h 18332"/>
                    <a:gd name="connsiteX1" fmla="*/ 0 w 36697"/>
                    <a:gd name="connsiteY1" fmla="*/ 0 h 18332"/>
                    <a:gd name="connsiteX2" fmla="*/ 0 w 36697"/>
                    <a:gd name="connsiteY2" fmla="*/ 18333 h 18332"/>
                    <a:gd name="connsiteX3" fmla="*/ 36698 w 36697"/>
                    <a:gd name="connsiteY3" fmla="*/ 18333 h 18332"/>
                    <a:gd name="connsiteX4" fmla="*/ 36698 w 36697"/>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97" h="18332">
                      <a:moveTo>
                        <a:pt x="36698" y="0"/>
                      </a:moveTo>
                      <a:lnTo>
                        <a:pt x="0" y="0"/>
                      </a:lnTo>
                      <a:lnTo>
                        <a:pt x="0" y="18333"/>
                      </a:lnTo>
                      <a:lnTo>
                        <a:pt x="36698" y="18333"/>
                      </a:lnTo>
                      <a:lnTo>
                        <a:pt x="36698" y="0"/>
                      </a:lnTo>
                      <a:close/>
                    </a:path>
                  </a:pathLst>
                </a:custGeom>
                <a:solidFill>
                  <a:srgbClr val="2D5967"/>
                </a:solidFill>
                <a:ln w="6417"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15DEE237-3A7A-4A0D-B524-730B3837FDA3}"/>
                    </a:ext>
                  </a:extLst>
                </p:cNvPr>
                <p:cNvSpPr/>
                <p:nvPr/>
              </p:nvSpPr>
              <p:spPr>
                <a:xfrm>
                  <a:off x="1164733" y="3370940"/>
                  <a:ext cx="18352" cy="36672"/>
                </a:xfrm>
                <a:custGeom>
                  <a:avLst/>
                  <a:gdLst>
                    <a:gd name="connsiteX0" fmla="*/ 18352 w 18352"/>
                    <a:gd name="connsiteY0" fmla="*/ 0 h 36672"/>
                    <a:gd name="connsiteX1" fmla="*/ 0 w 18352"/>
                    <a:gd name="connsiteY1" fmla="*/ 0 h 36672"/>
                    <a:gd name="connsiteX2" fmla="*/ 0 w 18352"/>
                    <a:gd name="connsiteY2" fmla="*/ 36672 h 36672"/>
                    <a:gd name="connsiteX3" fmla="*/ 18352 w 18352"/>
                    <a:gd name="connsiteY3" fmla="*/ 36672 h 36672"/>
                    <a:gd name="connsiteX4" fmla="*/ 18352 w 18352"/>
                    <a:gd name="connsiteY4" fmla="*/ 0 h 3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2" h="36672">
                      <a:moveTo>
                        <a:pt x="18352" y="0"/>
                      </a:moveTo>
                      <a:lnTo>
                        <a:pt x="0" y="0"/>
                      </a:lnTo>
                      <a:lnTo>
                        <a:pt x="0" y="36672"/>
                      </a:lnTo>
                      <a:lnTo>
                        <a:pt x="18352" y="36672"/>
                      </a:lnTo>
                      <a:lnTo>
                        <a:pt x="18352" y="0"/>
                      </a:lnTo>
                      <a:close/>
                    </a:path>
                  </a:pathLst>
                </a:custGeom>
                <a:solidFill>
                  <a:srgbClr val="2D5967"/>
                </a:solidFill>
                <a:ln w="6417"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1DD5B594-D796-4A7A-9B22-CB4684BDEE93}"/>
                    </a:ext>
                  </a:extLst>
                </p:cNvPr>
                <p:cNvSpPr/>
                <p:nvPr/>
              </p:nvSpPr>
              <p:spPr>
                <a:xfrm>
                  <a:off x="1164733" y="3421055"/>
                  <a:ext cx="18352" cy="36665"/>
                </a:xfrm>
                <a:custGeom>
                  <a:avLst/>
                  <a:gdLst>
                    <a:gd name="connsiteX0" fmla="*/ 18352 w 18352"/>
                    <a:gd name="connsiteY0" fmla="*/ 0 h 36665"/>
                    <a:gd name="connsiteX1" fmla="*/ 0 w 18352"/>
                    <a:gd name="connsiteY1" fmla="*/ 0 h 36665"/>
                    <a:gd name="connsiteX2" fmla="*/ 0 w 18352"/>
                    <a:gd name="connsiteY2" fmla="*/ 36666 h 36665"/>
                    <a:gd name="connsiteX3" fmla="*/ 18352 w 18352"/>
                    <a:gd name="connsiteY3" fmla="*/ 36666 h 36665"/>
                    <a:gd name="connsiteX4" fmla="*/ 18352 w 18352"/>
                    <a:gd name="connsiteY4" fmla="*/ 0 h 36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2" h="36665">
                      <a:moveTo>
                        <a:pt x="18352" y="0"/>
                      </a:moveTo>
                      <a:lnTo>
                        <a:pt x="0" y="0"/>
                      </a:lnTo>
                      <a:lnTo>
                        <a:pt x="0" y="36666"/>
                      </a:lnTo>
                      <a:lnTo>
                        <a:pt x="18352" y="36666"/>
                      </a:lnTo>
                      <a:lnTo>
                        <a:pt x="18352" y="0"/>
                      </a:lnTo>
                      <a:close/>
                    </a:path>
                  </a:pathLst>
                </a:custGeom>
                <a:solidFill>
                  <a:srgbClr val="2D5967"/>
                </a:solidFill>
                <a:ln w="6417"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2F147533-079D-4F27-91CB-5EF909D6CC05}"/>
                    </a:ext>
                  </a:extLst>
                </p:cNvPr>
                <p:cNvSpPr/>
                <p:nvPr/>
              </p:nvSpPr>
              <p:spPr>
                <a:xfrm>
                  <a:off x="1583099" y="3421055"/>
                  <a:ext cx="18345" cy="36665"/>
                </a:xfrm>
                <a:custGeom>
                  <a:avLst/>
                  <a:gdLst>
                    <a:gd name="connsiteX0" fmla="*/ 18346 w 18345"/>
                    <a:gd name="connsiteY0" fmla="*/ 0 h 36665"/>
                    <a:gd name="connsiteX1" fmla="*/ 0 w 18345"/>
                    <a:gd name="connsiteY1" fmla="*/ 0 h 36665"/>
                    <a:gd name="connsiteX2" fmla="*/ 0 w 18345"/>
                    <a:gd name="connsiteY2" fmla="*/ 36666 h 36665"/>
                    <a:gd name="connsiteX3" fmla="*/ 18346 w 18345"/>
                    <a:gd name="connsiteY3" fmla="*/ 36666 h 36665"/>
                    <a:gd name="connsiteX4" fmla="*/ 18346 w 18345"/>
                    <a:gd name="connsiteY4" fmla="*/ 0 h 36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45" h="36665">
                      <a:moveTo>
                        <a:pt x="18346" y="0"/>
                      </a:moveTo>
                      <a:lnTo>
                        <a:pt x="0" y="0"/>
                      </a:lnTo>
                      <a:lnTo>
                        <a:pt x="0" y="36666"/>
                      </a:lnTo>
                      <a:lnTo>
                        <a:pt x="18346" y="36666"/>
                      </a:lnTo>
                      <a:lnTo>
                        <a:pt x="18346" y="0"/>
                      </a:lnTo>
                      <a:close/>
                    </a:path>
                  </a:pathLst>
                </a:custGeom>
                <a:solidFill>
                  <a:srgbClr val="2D5967"/>
                </a:solidFill>
                <a:ln w="6417"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F8BFA549-F187-4F9E-BAD4-064C1EA00C33}"/>
                    </a:ext>
                  </a:extLst>
                </p:cNvPr>
                <p:cNvSpPr/>
                <p:nvPr/>
              </p:nvSpPr>
              <p:spPr>
                <a:xfrm>
                  <a:off x="1164733" y="3320831"/>
                  <a:ext cx="18352" cy="36665"/>
                </a:xfrm>
                <a:custGeom>
                  <a:avLst/>
                  <a:gdLst>
                    <a:gd name="connsiteX0" fmla="*/ 18352 w 18352"/>
                    <a:gd name="connsiteY0" fmla="*/ 0 h 36665"/>
                    <a:gd name="connsiteX1" fmla="*/ 0 w 18352"/>
                    <a:gd name="connsiteY1" fmla="*/ 0 h 36665"/>
                    <a:gd name="connsiteX2" fmla="*/ 0 w 18352"/>
                    <a:gd name="connsiteY2" fmla="*/ 36666 h 36665"/>
                    <a:gd name="connsiteX3" fmla="*/ 18352 w 18352"/>
                    <a:gd name="connsiteY3" fmla="*/ 36666 h 36665"/>
                    <a:gd name="connsiteX4" fmla="*/ 18352 w 18352"/>
                    <a:gd name="connsiteY4" fmla="*/ 0 h 36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2" h="36665">
                      <a:moveTo>
                        <a:pt x="18352" y="0"/>
                      </a:moveTo>
                      <a:lnTo>
                        <a:pt x="0" y="0"/>
                      </a:lnTo>
                      <a:lnTo>
                        <a:pt x="0" y="36666"/>
                      </a:lnTo>
                      <a:lnTo>
                        <a:pt x="18352" y="36666"/>
                      </a:lnTo>
                      <a:lnTo>
                        <a:pt x="18352" y="0"/>
                      </a:lnTo>
                      <a:close/>
                    </a:path>
                  </a:pathLst>
                </a:custGeom>
                <a:solidFill>
                  <a:srgbClr val="2D5967"/>
                </a:solidFill>
                <a:ln w="6417"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253ADC8A-217B-45B7-B924-C3DDBA22519C}"/>
                    </a:ext>
                  </a:extLst>
                </p:cNvPr>
                <p:cNvSpPr/>
                <p:nvPr/>
              </p:nvSpPr>
              <p:spPr>
                <a:xfrm>
                  <a:off x="1164733" y="3270715"/>
                  <a:ext cx="18352" cy="36672"/>
                </a:xfrm>
                <a:custGeom>
                  <a:avLst/>
                  <a:gdLst>
                    <a:gd name="connsiteX0" fmla="*/ 18352 w 18352"/>
                    <a:gd name="connsiteY0" fmla="*/ 0 h 36672"/>
                    <a:gd name="connsiteX1" fmla="*/ 0 w 18352"/>
                    <a:gd name="connsiteY1" fmla="*/ 0 h 36672"/>
                    <a:gd name="connsiteX2" fmla="*/ 0 w 18352"/>
                    <a:gd name="connsiteY2" fmla="*/ 36672 h 36672"/>
                    <a:gd name="connsiteX3" fmla="*/ 18352 w 18352"/>
                    <a:gd name="connsiteY3" fmla="*/ 36672 h 36672"/>
                    <a:gd name="connsiteX4" fmla="*/ 18352 w 18352"/>
                    <a:gd name="connsiteY4" fmla="*/ 0 h 3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2" h="36672">
                      <a:moveTo>
                        <a:pt x="18352" y="0"/>
                      </a:moveTo>
                      <a:lnTo>
                        <a:pt x="0" y="0"/>
                      </a:lnTo>
                      <a:lnTo>
                        <a:pt x="0" y="36672"/>
                      </a:lnTo>
                      <a:lnTo>
                        <a:pt x="18352" y="36672"/>
                      </a:lnTo>
                      <a:lnTo>
                        <a:pt x="18352" y="0"/>
                      </a:lnTo>
                      <a:close/>
                    </a:path>
                  </a:pathLst>
                </a:custGeom>
                <a:solidFill>
                  <a:srgbClr val="2D5967"/>
                </a:solidFill>
                <a:ln w="641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8653EF38-F251-4460-8D87-53E994973059}"/>
                    </a:ext>
                  </a:extLst>
                </p:cNvPr>
                <p:cNvSpPr/>
                <p:nvPr/>
              </p:nvSpPr>
              <p:spPr>
                <a:xfrm>
                  <a:off x="1313983" y="3220606"/>
                  <a:ext cx="36697" cy="18333"/>
                </a:xfrm>
                <a:custGeom>
                  <a:avLst/>
                  <a:gdLst>
                    <a:gd name="connsiteX0" fmla="*/ 36698 w 36697"/>
                    <a:gd name="connsiteY0" fmla="*/ 0 h 18333"/>
                    <a:gd name="connsiteX1" fmla="*/ 0 w 36697"/>
                    <a:gd name="connsiteY1" fmla="*/ 0 h 18333"/>
                    <a:gd name="connsiteX2" fmla="*/ 0 w 36697"/>
                    <a:gd name="connsiteY2" fmla="*/ 18333 h 18333"/>
                    <a:gd name="connsiteX3" fmla="*/ 36698 w 36697"/>
                    <a:gd name="connsiteY3" fmla="*/ 18333 h 18333"/>
                    <a:gd name="connsiteX4" fmla="*/ 36698 w 36697"/>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97" h="18333">
                      <a:moveTo>
                        <a:pt x="36698" y="0"/>
                      </a:moveTo>
                      <a:lnTo>
                        <a:pt x="0" y="0"/>
                      </a:lnTo>
                      <a:lnTo>
                        <a:pt x="0" y="18333"/>
                      </a:lnTo>
                      <a:lnTo>
                        <a:pt x="36698" y="18333"/>
                      </a:lnTo>
                      <a:lnTo>
                        <a:pt x="36698" y="0"/>
                      </a:lnTo>
                      <a:close/>
                    </a:path>
                  </a:pathLst>
                </a:custGeom>
                <a:solidFill>
                  <a:srgbClr val="2D5967"/>
                </a:solidFill>
                <a:ln w="641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34D8B8DC-D3ED-453C-A906-BA997B0CC59E}"/>
                    </a:ext>
                  </a:extLst>
                </p:cNvPr>
                <p:cNvSpPr/>
                <p:nvPr/>
              </p:nvSpPr>
              <p:spPr>
                <a:xfrm>
                  <a:off x="1365362" y="3220606"/>
                  <a:ext cx="25686" cy="18333"/>
                </a:xfrm>
                <a:custGeom>
                  <a:avLst/>
                  <a:gdLst>
                    <a:gd name="connsiteX0" fmla="*/ 24461 w 25686"/>
                    <a:gd name="connsiteY0" fmla="*/ 6109 h 18333"/>
                    <a:gd name="connsiteX1" fmla="*/ 24461 w 25686"/>
                    <a:gd name="connsiteY1" fmla="*/ 0 h 18333"/>
                    <a:gd name="connsiteX2" fmla="*/ 0 w 25686"/>
                    <a:gd name="connsiteY2" fmla="*/ 0 h 18333"/>
                    <a:gd name="connsiteX3" fmla="*/ 0 w 25686"/>
                    <a:gd name="connsiteY3" fmla="*/ 18333 h 18333"/>
                    <a:gd name="connsiteX4" fmla="*/ 25687 w 25686"/>
                    <a:gd name="connsiteY4" fmla="*/ 18333 h 18333"/>
                    <a:gd name="connsiteX5" fmla="*/ 24461 w 25686"/>
                    <a:gd name="connsiteY5" fmla="*/ 6109 h 18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6" h="18333">
                      <a:moveTo>
                        <a:pt x="24461" y="6109"/>
                      </a:moveTo>
                      <a:lnTo>
                        <a:pt x="24461" y="0"/>
                      </a:lnTo>
                      <a:lnTo>
                        <a:pt x="0" y="0"/>
                      </a:lnTo>
                      <a:lnTo>
                        <a:pt x="0" y="18333"/>
                      </a:lnTo>
                      <a:lnTo>
                        <a:pt x="25687" y="18333"/>
                      </a:lnTo>
                      <a:cubicBezTo>
                        <a:pt x="24461" y="14663"/>
                        <a:pt x="24461" y="10999"/>
                        <a:pt x="24461" y="6109"/>
                      </a:cubicBezTo>
                      <a:close/>
                    </a:path>
                  </a:pathLst>
                </a:custGeom>
                <a:solidFill>
                  <a:srgbClr val="2D5967"/>
                </a:solidFill>
                <a:ln w="641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28C3C5A0-4FCB-44F5-9D6E-2B4D89353027}"/>
                    </a:ext>
                  </a:extLst>
                </p:cNvPr>
                <p:cNvSpPr/>
                <p:nvPr/>
              </p:nvSpPr>
              <p:spPr>
                <a:xfrm>
                  <a:off x="1265054" y="3220606"/>
                  <a:ext cx="36697" cy="18333"/>
                </a:xfrm>
                <a:custGeom>
                  <a:avLst/>
                  <a:gdLst>
                    <a:gd name="connsiteX0" fmla="*/ 36698 w 36697"/>
                    <a:gd name="connsiteY0" fmla="*/ 0 h 18333"/>
                    <a:gd name="connsiteX1" fmla="*/ 0 w 36697"/>
                    <a:gd name="connsiteY1" fmla="*/ 0 h 18333"/>
                    <a:gd name="connsiteX2" fmla="*/ 0 w 36697"/>
                    <a:gd name="connsiteY2" fmla="*/ 18333 h 18333"/>
                    <a:gd name="connsiteX3" fmla="*/ 36698 w 36697"/>
                    <a:gd name="connsiteY3" fmla="*/ 18333 h 18333"/>
                    <a:gd name="connsiteX4" fmla="*/ 36698 w 36697"/>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97" h="18333">
                      <a:moveTo>
                        <a:pt x="36698" y="0"/>
                      </a:moveTo>
                      <a:lnTo>
                        <a:pt x="0" y="0"/>
                      </a:lnTo>
                      <a:lnTo>
                        <a:pt x="0" y="18333"/>
                      </a:lnTo>
                      <a:lnTo>
                        <a:pt x="36698" y="18333"/>
                      </a:lnTo>
                      <a:lnTo>
                        <a:pt x="36698" y="0"/>
                      </a:lnTo>
                      <a:close/>
                    </a:path>
                  </a:pathLst>
                </a:custGeom>
                <a:solidFill>
                  <a:srgbClr val="2D5967"/>
                </a:solidFill>
                <a:ln w="6417"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1A1F9106-E8A0-40D1-966B-6DC230D68269}"/>
                    </a:ext>
                  </a:extLst>
                </p:cNvPr>
                <p:cNvSpPr/>
                <p:nvPr/>
              </p:nvSpPr>
              <p:spPr>
                <a:xfrm>
                  <a:off x="1214900" y="3220606"/>
                  <a:ext cx="36697" cy="18333"/>
                </a:xfrm>
                <a:custGeom>
                  <a:avLst/>
                  <a:gdLst>
                    <a:gd name="connsiteX0" fmla="*/ 36698 w 36697"/>
                    <a:gd name="connsiteY0" fmla="*/ 0 h 18333"/>
                    <a:gd name="connsiteX1" fmla="*/ 0 w 36697"/>
                    <a:gd name="connsiteY1" fmla="*/ 0 h 18333"/>
                    <a:gd name="connsiteX2" fmla="*/ 0 w 36697"/>
                    <a:gd name="connsiteY2" fmla="*/ 18333 h 18333"/>
                    <a:gd name="connsiteX3" fmla="*/ 36698 w 36697"/>
                    <a:gd name="connsiteY3" fmla="*/ 18333 h 18333"/>
                    <a:gd name="connsiteX4" fmla="*/ 36698 w 36697"/>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97" h="18333">
                      <a:moveTo>
                        <a:pt x="36698" y="0"/>
                      </a:moveTo>
                      <a:lnTo>
                        <a:pt x="0" y="0"/>
                      </a:lnTo>
                      <a:lnTo>
                        <a:pt x="0" y="18333"/>
                      </a:lnTo>
                      <a:lnTo>
                        <a:pt x="36698" y="18333"/>
                      </a:lnTo>
                      <a:lnTo>
                        <a:pt x="36698" y="0"/>
                      </a:lnTo>
                      <a:close/>
                    </a:path>
                  </a:pathLst>
                </a:custGeom>
                <a:solidFill>
                  <a:srgbClr val="2D5967"/>
                </a:solidFill>
                <a:ln w="641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78D369E8-A46B-449E-9BDF-3BECD1380B03}"/>
                    </a:ext>
                  </a:extLst>
                </p:cNvPr>
                <p:cNvSpPr/>
                <p:nvPr/>
              </p:nvSpPr>
              <p:spPr>
                <a:xfrm>
                  <a:off x="1551297" y="3350162"/>
                  <a:ext cx="80730" cy="56224"/>
                </a:xfrm>
                <a:custGeom>
                  <a:avLst/>
                  <a:gdLst>
                    <a:gd name="connsiteX0" fmla="*/ 0 w 80730"/>
                    <a:gd name="connsiteY0" fmla="*/ 41562 h 56224"/>
                    <a:gd name="connsiteX1" fmla="*/ 12231 w 80730"/>
                    <a:gd name="connsiteY1" fmla="*/ 53780 h 56224"/>
                    <a:gd name="connsiteX2" fmla="*/ 31802 w 80730"/>
                    <a:gd name="connsiteY2" fmla="*/ 35447 h 56224"/>
                    <a:gd name="connsiteX3" fmla="*/ 31802 w 80730"/>
                    <a:gd name="connsiteY3" fmla="*/ 56225 h 56224"/>
                    <a:gd name="connsiteX4" fmla="*/ 50148 w 80730"/>
                    <a:gd name="connsiteY4" fmla="*/ 56225 h 56224"/>
                    <a:gd name="connsiteX5" fmla="*/ 50148 w 80730"/>
                    <a:gd name="connsiteY5" fmla="*/ 35447 h 56224"/>
                    <a:gd name="connsiteX6" fmla="*/ 68500 w 80730"/>
                    <a:gd name="connsiteY6" fmla="*/ 53780 h 56224"/>
                    <a:gd name="connsiteX7" fmla="*/ 80730 w 80730"/>
                    <a:gd name="connsiteY7" fmla="*/ 41562 h 56224"/>
                    <a:gd name="connsiteX8" fmla="*/ 40362 w 80730"/>
                    <a:gd name="connsiteY8" fmla="*/ 0 h 56224"/>
                    <a:gd name="connsiteX9" fmla="*/ 0 w 80730"/>
                    <a:gd name="connsiteY9" fmla="*/ 41562 h 5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730" h="56224">
                      <a:moveTo>
                        <a:pt x="0" y="41562"/>
                      </a:moveTo>
                      <a:lnTo>
                        <a:pt x="12231" y="53780"/>
                      </a:lnTo>
                      <a:lnTo>
                        <a:pt x="31802" y="35447"/>
                      </a:lnTo>
                      <a:lnTo>
                        <a:pt x="31802" y="56225"/>
                      </a:lnTo>
                      <a:lnTo>
                        <a:pt x="50148" y="56225"/>
                      </a:lnTo>
                      <a:lnTo>
                        <a:pt x="50148" y="35447"/>
                      </a:lnTo>
                      <a:lnTo>
                        <a:pt x="68500" y="53780"/>
                      </a:lnTo>
                      <a:lnTo>
                        <a:pt x="80730" y="41562"/>
                      </a:lnTo>
                      <a:lnTo>
                        <a:pt x="40362" y="0"/>
                      </a:lnTo>
                      <a:lnTo>
                        <a:pt x="0" y="41562"/>
                      </a:lnTo>
                      <a:close/>
                    </a:path>
                  </a:pathLst>
                </a:custGeom>
                <a:solidFill>
                  <a:srgbClr val="2D5967"/>
                </a:solidFill>
                <a:ln w="641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81D221E3-F33B-4341-A69F-64A3FB661F54}"/>
                    </a:ext>
                  </a:extLst>
                </p:cNvPr>
                <p:cNvSpPr/>
                <p:nvPr/>
              </p:nvSpPr>
              <p:spPr>
                <a:xfrm>
                  <a:off x="1497316" y="3170398"/>
                  <a:ext cx="45414" cy="91763"/>
                </a:xfrm>
                <a:custGeom>
                  <a:avLst/>
                  <a:gdLst>
                    <a:gd name="connsiteX0" fmla="*/ 19728 w 45414"/>
                    <a:gd name="connsiteY0" fmla="*/ 92 h 91763"/>
                    <a:gd name="connsiteX1" fmla="*/ 156 w 45414"/>
                    <a:gd name="connsiteY1" fmla="*/ 19651 h 91763"/>
                    <a:gd name="connsiteX2" fmla="*/ 13613 w 45414"/>
                    <a:gd name="connsiteY2" fmla="*/ 44099 h 91763"/>
                    <a:gd name="connsiteX3" fmla="*/ 17283 w 45414"/>
                    <a:gd name="connsiteY3" fmla="*/ 45318 h 91763"/>
                    <a:gd name="connsiteX4" fmla="*/ 9942 w 45414"/>
                    <a:gd name="connsiteY4" fmla="*/ 91763 h 91763"/>
                    <a:gd name="connsiteX5" fmla="*/ 34403 w 45414"/>
                    <a:gd name="connsiteY5" fmla="*/ 91763 h 91763"/>
                    <a:gd name="connsiteX6" fmla="*/ 28288 w 45414"/>
                    <a:gd name="connsiteY6" fmla="*/ 46537 h 91763"/>
                    <a:gd name="connsiteX7" fmla="*/ 29513 w 45414"/>
                    <a:gd name="connsiteY7" fmla="*/ 46537 h 91763"/>
                    <a:gd name="connsiteX8" fmla="*/ 45414 w 45414"/>
                    <a:gd name="connsiteY8" fmla="*/ 24540 h 91763"/>
                    <a:gd name="connsiteX9" fmla="*/ 19728 w 45414"/>
                    <a:gd name="connsiteY9" fmla="*/ 92 h 91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14" h="91763">
                      <a:moveTo>
                        <a:pt x="19728" y="92"/>
                      </a:moveTo>
                      <a:cubicBezTo>
                        <a:pt x="9942" y="1318"/>
                        <a:pt x="1376" y="9872"/>
                        <a:pt x="156" y="19651"/>
                      </a:cubicBezTo>
                      <a:cubicBezTo>
                        <a:pt x="-1069" y="30649"/>
                        <a:pt x="5046" y="39209"/>
                        <a:pt x="13613" y="44099"/>
                      </a:cubicBezTo>
                      <a:lnTo>
                        <a:pt x="17283" y="45318"/>
                      </a:lnTo>
                      <a:lnTo>
                        <a:pt x="9942" y="91763"/>
                      </a:lnTo>
                      <a:lnTo>
                        <a:pt x="34403" y="91763"/>
                      </a:lnTo>
                      <a:lnTo>
                        <a:pt x="28288" y="46537"/>
                      </a:lnTo>
                      <a:lnTo>
                        <a:pt x="29513" y="46537"/>
                      </a:lnTo>
                      <a:cubicBezTo>
                        <a:pt x="38074" y="42874"/>
                        <a:pt x="45414" y="34320"/>
                        <a:pt x="45414" y="24540"/>
                      </a:cubicBezTo>
                      <a:cubicBezTo>
                        <a:pt x="45414" y="9872"/>
                        <a:pt x="33184" y="-1127"/>
                        <a:pt x="19728" y="92"/>
                      </a:cubicBezTo>
                      <a:close/>
                    </a:path>
                  </a:pathLst>
                </a:custGeom>
                <a:solidFill>
                  <a:srgbClr val="2D5967"/>
                </a:solidFill>
                <a:ln w="641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3372EEB-92AF-4CD2-BBF0-5C27122125C0}"/>
                    </a:ext>
                  </a:extLst>
                </p:cNvPr>
                <p:cNvSpPr/>
                <p:nvPr/>
              </p:nvSpPr>
              <p:spPr>
                <a:xfrm>
                  <a:off x="1403279" y="3017712"/>
                  <a:ext cx="234862" cy="359343"/>
                </a:xfrm>
                <a:custGeom>
                  <a:avLst/>
                  <a:gdLst>
                    <a:gd name="connsiteX0" fmla="*/ 45264 w 234862"/>
                    <a:gd name="connsiteY0" fmla="*/ 79447 h 359343"/>
                    <a:gd name="connsiteX1" fmla="*/ 0 w 234862"/>
                    <a:gd name="connsiteY1" fmla="*/ 98999 h 359343"/>
                    <a:gd name="connsiteX2" fmla="*/ 0 w 234862"/>
                    <a:gd name="connsiteY2" fmla="*/ 209003 h 359343"/>
                    <a:gd name="connsiteX3" fmla="*/ 113764 w 234862"/>
                    <a:gd name="connsiteY3" fmla="*/ 356898 h 359343"/>
                    <a:gd name="connsiteX4" fmla="*/ 117435 w 234862"/>
                    <a:gd name="connsiteY4" fmla="*/ 359343 h 359343"/>
                    <a:gd name="connsiteX5" fmla="*/ 121105 w 234862"/>
                    <a:gd name="connsiteY5" fmla="*/ 356898 h 359343"/>
                    <a:gd name="connsiteX6" fmla="*/ 234863 w 234862"/>
                    <a:gd name="connsiteY6" fmla="*/ 209003 h 359343"/>
                    <a:gd name="connsiteX7" fmla="*/ 234863 w 234862"/>
                    <a:gd name="connsiteY7" fmla="*/ 98999 h 359343"/>
                    <a:gd name="connsiteX8" fmla="*/ 187160 w 234862"/>
                    <a:gd name="connsiteY8" fmla="*/ 78221 h 359343"/>
                    <a:gd name="connsiteX9" fmla="*/ 187160 w 234862"/>
                    <a:gd name="connsiteY9" fmla="*/ 70887 h 359343"/>
                    <a:gd name="connsiteX10" fmla="*/ 187160 w 234862"/>
                    <a:gd name="connsiteY10" fmla="*/ 62333 h 359343"/>
                    <a:gd name="connsiteX11" fmla="*/ 117435 w 234862"/>
                    <a:gd name="connsiteY11" fmla="*/ 0 h 359343"/>
                    <a:gd name="connsiteX12" fmla="*/ 45264 w 234862"/>
                    <a:gd name="connsiteY12" fmla="*/ 64778 h 359343"/>
                    <a:gd name="connsiteX13" fmla="*/ 45264 w 234862"/>
                    <a:gd name="connsiteY13" fmla="*/ 72113 h 359343"/>
                    <a:gd name="connsiteX14" fmla="*/ 45264 w 234862"/>
                    <a:gd name="connsiteY14" fmla="*/ 79447 h 359343"/>
                    <a:gd name="connsiteX15" fmla="*/ 217743 w 234862"/>
                    <a:gd name="connsiteY15" fmla="*/ 209003 h 359343"/>
                    <a:gd name="connsiteX16" fmla="*/ 117435 w 234862"/>
                    <a:gd name="connsiteY16" fmla="*/ 338565 h 359343"/>
                    <a:gd name="connsiteX17" fmla="*/ 17127 w 234862"/>
                    <a:gd name="connsiteY17" fmla="*/ 209003 h 359343"/>
                    <a:gd name="connsiteX18" fmla="*/ 17127 w 234862"/>
                    <a:gd name="connsiteY18" fmla="*/ 111223 h 359343"/>
                    <a:gd name="connsiteX19" fmla="*/ 117435 w 234862"/>
                    <a:gd name="connsiteY19" fmla="*/ 68442 h 359343"/>
                    <a:gd name="connsiteX20" fmla="*/ 217743 w 234862"/>
                    <a:gd name="connsiteY20" fmla="*/ 111223 h 359343"/>
                    <a:gd name="connsiteX21" fmla="*/ 217743 w 234862"/>
                    <a:gd name="connsiteY21" fmla="*/ 209003 h 359343"/>
                    <a:gd name="connsiteX22" fmla="*/ 117435 w 234862"/>
                    <a:gd name="connsiteY22" fmla="*/ 18333 h 359343"/>
                    <a:gd name="connsiteX23" fmla="*/ 168808 w 234862"/>
                    <a:gd name="connsiteY23" fmla="*/ 54999 h 359343"/>
                    <a:gd name="connsiteX24" fmla="*/ 171259 w 234862"/>
                    <a:gd name="connsiteY24" fmla="*/ 70887 h 359343"/>
                    <a:gd name="connsiteX25" fmla="*/ 117435 w 234862"/>
                    <a:gd name="connsiteY25" fmla="*/ 48890 h 359343"/>
                    <a:gd name="connsiteX26" fmla="*/ 62385 w 234862"/>
                    <a:gd name="connsiteY26" fmla="*/ 72113 h 359343"/>
                    <a:gd name="connsiteX27" fmla="*/ 64836 w 234862"/>
                    <a:gd name="connsiteY27" fmla="*/ 56224 h 359343"/>
                    <a:gd name="connsiteX28" fmla="*/ 117435 w 234862"/>
                    <a:gd name="connsiteY28" fmla="*/ 18333 h 35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4862" h="359343">
                      <a:moveTo>
                        <a:pt x="45264" y="79447"/>
                      </a:moveTo>
                      <a:lnTo>
                        <a:pt x="0" y="98999"/>
                      </a:lnTo>
                      <a:lnTo>
                        <a:pt x="0" y="209003"/>
                      </a:lnTo>
                      <a:cubicBezTo>
                        <a:pt x="3670" y="267672"/>
                        <a:pt x="45264" y="321452"/>
                        <a:pt x="113764" y="356898"/>
                      </a:cubicBezTo>
                      <a:lnTo>
                        <a:pt x="117435" y="359343"/>
                      </a:lnTo>
                      <a:lnTo>
                        <a:pt x="121105" y="356898"/>
                      </a:lnTo>
                      <a:cubicBezTo>
                        <a:pt x="190830" y="322671"/>
                        <a:pt x="231199" y="268898"/>
                        <a:pt x="234863" y="209003"/>
                      </a:cubicBezTo>
                      <a:lnTo>
                        <a:pt x="234863" y="98999"/>
                      </a:lnTo>
                      <a:lnTo>
                        <a:pt x="187160" y="78221"/>
                      </a:lnTo>
                      <a:cubicBezTo>
                        <a:pt x="187160" y="75776"/>
                        <a:pt x="187160" y="73332"/>
                        <a:pt x="187160" y="70887"/>
                      </a:cubicBezTo>
                      <a:cubicBezTo>
                        <a:pt x="187160" y="68442"/>
                        <a:pt x="187160" y="65997"/>
                        <a:pt x="187160" y="62333"/>
                      </a:cubicBezTo>
                      <a:cubicBezTo>
                        <a:pt x="184715" y="28112"/>
                        <a:pt x="154133" y="0"/>
                        <a:pt x="117435" y="0"/>
                      </a:cubicBezTo>
                      <a:cubicBezTo>
                        <a:pt x="80737" y="0"/>
                        <a:pt x="48928" y="28112"/>
                        <a:pt x="45264" y="64778"/>
                      </a:cubicBezTo>
                      <a:cubicBezTo>
                        <a:pt x="45264" y="67223"/>
                        <a:pt x="45264" y="69668"/>
                        <a:pt x="45264" y="72113"/>
                      </a:cubicBezTo>
                      <a:cubicBezTo>
                        <a:pt x="45264" y="74557"/>
                        <a:pt x="45264" y="77002"/>
                        <a:pt x="45264" y="79447"/>
                      </a:cubicBezTo>
                      <a:close/>
                      <a:moveTo>
                        <a:pt x="217743" y="209003"/>
                      </a:moveTo>
                      <a:cubicBezTo>
                        <a:pt x="215292" y="260338"/>
                        <a:pt x="178594" y="308008"/>
                        <a:pt x="117435" y="338565"/>
                      </a:cubicBezTo>
                      <a:cubicBezTo>
                        <a:pt x="57495" y="306783"/>
                        <a:pt x="20797" y="260338"/>
                        <a:pt x="17127" y="209003"/>
                      </a:cubicBezTo>
                      <a:lnTo>
                        <a:pt x="17127" y="111223"/>
                      </a:lnTo>
                      <a:lnTo>
                        <a:pt x="117435" y="68442"/>
                      </a:lnTo>
                      <a:lnTo>
                        <a:pt x="217743" y="111223"/>
                      </a:lnTo>
                      <a:lnTo>
                        <a:pt x="217743" y="209003"/>
                      </a:lnTo>
                      <a:close/>
                      <a:moveTo>
                        <a:pt x="117435" y="18333"/>
                      </a:moveTo>
                      <a:cubicBezTo>
                        <a:pt x="140676" y="18333"/>
                        <a:pt x="161473" y="34221"/>
                        <a:pt x="168808" y="54999"/>
                      </a:cubicBezTo>
                      <a:cubicBezTo>
                        <a:pt x="170033" y="59888"/>
                        <a:pt x="171259" y="64778"/>
                        <a:pt x="171259" y="70887"/>
                      </a:cubicBezTo>
                      <a:lnTo>
                        <a:pt x="117435" y="48890"/>
                      </a:lnTo>
                      <a:lnTo>
                        <a:pt x="62385" y="72113"/>
                      </a:lnTo>
                      <a:cubicBezTo>
                        <a:pt x="62385" y="67223"/>
                        <a:pt x="63610" y="61114"/>
                        <a:pt x="64836" y="56224"/>
                      </a:cubicBezTo>
                      <a:cubicBezTo>
                        <a:pt x="72170" y="34221"/>
                        <a:pt x="92967" y="18333"/>
                        <a:pt x="117435" y="18333"/>
                      </a:cubicBezTo>
                      <a:close/>
                    </a:path>
                  </a:pathLst>
                </a:custGeom>
                <a:solidFill>
                  <a:srgbClr val="2D5967"/>
                </a:solidFill>
                <a:ln w="6417" cap="flat">
                  <a:noFill/>
                  <a:prstDash val="solid"/>
                  <a:miter/>
                </a:ln>
              </p:spPr>
              <p:txBody>
                <a:bodyPr rtlCol="0" anchor="ctr"/>
                <a:lstStyle/>
                <a:p>
                  <a:endParaRPr lang="en-US"/>
                </a:p>
              </p:txBody>
            </p:sp>
          </p:grpSp>
        </p:grpSp>
        <p:grpSp>
          <p:nvGrpSpPr>
            <p:cNvPr id="452" name="Graphic 3">
              <a:extLst>
                <a:ext uri="{FF2B5EF4-FFF2-40B4-BE49-F238E27FC236}">
                  <a16:creationId xmlns:a16="http://schemas.microsoft.com/office/drawing/2014/main" id="{41756F6D-4D98-4C08-8AAA-5119412CE541}"/>
                </a:ext>
              </a:extLst>
            </p:cNvPr>
            <p:cNvGrpSpPr/>
            <p:nvPr/>
          </p:nvGrpSpPr>
          <p:grpSpPr>
            <a:xfrm>
              <a:off x="1081237" y="3524071"/>
              <a:ext cx="641684" cy="237423"/>
              <a:chOff x="1081237" y="3524071"/>
              <a:chExt cx="641684" cy="237423"/>
            </a:xfrm>
            <a:solidFill>
              <a:srgbClr val="000000"/>
            </a:solidFill>
          </p:grpSpPr>
          <p:sp>
            <p:nvSpPr>
              <p:cNvPr id="454" name="TextBox 453">
                <a:extLst>
                  <a:ext uri="{FF2B5EF4-FFF2-40B4-BE49-F238E27FC236}">
                    <a16:creationId xmlns:a16="http://schemas.microsoft.com/office/drawing/2014/main" id="{C6070E32-4394-4A20-8C59-10A79CCBCA47}"/>
                  </a:ext>
                </a:extLst>
              </p:cNvPr>
              <p:cNvSpPr txBox="1"/>
              <p:nvPr/>
            </p:nvSpPr>
            <p:spPr>
              <a:xfrm>
                <a:off x="1075372" y="3478351"/>
                <a:ext cx="64489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Maximum</a:t>
                </a:r>
              </a:p>
            </p:txBody>
          </p:sp>
          <p:sp>
            <p:nvSpPr>
              <p:cNvPr id="455" name="TextBox 454">
                <a:extLst>
                  <a:ext uri="{FF2B5EF4-FFF2-40B4-BE49-F238E27FC236}">
                    <a16:creationId xmlns:a16="http://schemas.microsoft.com/office/drawing/2014/main" id="{BD02C50A-2BA4-4E8E-9E2C-89C7C969692A}"/>
                  </a:ext>
                </a:extLst>
              </p:cNvPr>
              <p:cNvSpPr txBox="1"/>
              <p:nvPr/>
            </p:nvSpPr>
            <p:spPr>
              <a:xfrm>
                <a:off x="989797" y="3581021"/>
                <a:ext cx="82456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Security Zone</a:t>
                </a:r>
              </a:p>
            </p:txBody>
          </p:sp>
        </p:grpSp>
      </p:grpSp>
      <p:grpSp>
        <p:nvGrpSpPr>
          <p:cNvPr id="456" name="Graphic 3">
            <a:extLst>
              <a:ext uri="{FF2B5EF4-FFF2-40B4-BE49-F238E27FC236}">
                <a16:creationId xmlns:a16="http://schemas.microsoft.com/office/drawing/2014/main" id="{0CECF05C-B8E7-42D1-9379-0FEA5CABC7AC}"/>
              </a:ext>
            </a:extLst>
          </p:cNvPr>
          <p:cNvGrpSpPr/>
          <p:nvPr/>
        </p:nvGrpSpPr>
        <p:grpSpPr>
          <a:xfrm>
            <a:off x="2044515" y="2553545"/>
            <a:ext cx="545431" cy="756006"/>
            <a:chOff x="2044515" y="3005488"/>
            <a:chExt cx="545431" cy="756006"/>
          </a:xfrm>
        </p:grpSpPr>
        <p:grpSp>
          <p:nvGrpSpPr>
            <p:cNvPr id="457" name="Graphic 3">
              <a:extLst>
                <a:ext uri="{FF2B5EF4-FFF2-40B4-BE49-F238E27FC236}">
                  <a16:creationId xmlns:a16="http://schemas.microsoft.com/office/drawing/2014/main" id="{ACF70104-DA3D-4624-A8EB-F1D3016E7C08}"/>
                </a:ext>
              </a:extLst>
            </p:cNvPr>
            <p:cNvGrpSpPr/>
            <p:nvPr/>
          </p:nvGrpSpPr>
          <p:grpSpPr>
            <a:xfrm>
              <a:off x="2117557" y="3005488"/>
              <a:ext cx="387987" cy="513347"/>
              <a:chOff x="2117557" y="3005488"/>
              <a:chExt cx="387987" cy="513347"/>
            </a:xfrm>
            <a:solidFill>
              <a:srgbClr val="2D5967"/>
            </a:solidFill>
          </p:grpSpPr>
          <p:sp>
            <p:nvSpPr>
              <p:cNvPr id="458" name="Freeform: Shape 457">
                <a:extLst>
                  <a:ext uri="{FF2B5EF4-FFF2-40B4-BE49-F238E27FC236}">
                    <a16:creationId xmlns:a16="http://schemas.microsoft.com/office/drawing/2014/main" id="{1B46A468-9A0C-48BD-BE18-9F87AF6AA208}"/>
                  </a:ext>
                </a:extLst>
              </p:cNvPr>
              <p:cNvSpPr/>
              <p:nvPr/>
            </p:nvSpPr>
            <p:spPr>
              <a:xfrm>
                <a:off x="2117557" y="3005488"/>
                <a:ext cx="387987" cy="513347"/>
              </a:xfrm>
              <a:custGeom>
                <a:avLst/>
                <a:gdLst>
                  <a:gd name="connsiteX0" fmla="*/ 0 w 387987"/>
                  <a:gd name="connsiteY0" fmla="*/ 78484 h 513347"/>
                  <a:gd name="connsiteX1" fmla="*/ 0 w 387987"/>
                  <a:gd name="connsiteY1" fmla="*/ 262532 h 513347"/>
                  <a:gd name="connsiteX2" fmla="*/ 190157 w 387987"/>
                  <a:gd name="connsiteY2" fmla="*/ 511377 h 513347"/>
                  <a:gd name="connsiteX3" fmla="*/ 193994 w 387987"/>
                  <a:gd name="connsiteY3" fmla="*/ 513347 h 513347"/>
                  <a:gd name="connsiteX4" fmla="*/ 197838 w 387987"/>
                  <a:gd name="connsiteY4" fmla="*/ 511377 h 513347"/>
                  <a:gd name="connsiteX5" fmla="*/ 387988 w 387987"/>
                  <a:gd name="connsiteY5" fmla="*/ 262532 h 513347"/>
                  <a:gd name="connsiteX6" fmla="*/ 387988 w 387987"/>
                  <a:gd name="connsiteY6" fmla="*/ 78484 h 513347"/>
                  <a:gd name="connsiteX7" fmla="*/ 193994 w 387987"/>
                  <a:gd name="connsiteY7" fmla="*/ 0 h 513347"/>
                  <a:gd name="connsiteX8" fmla="*/ 0 w 387987"/>
                  <a:gd name="connsiteY8" fmla="*/ 78484 h 513347"/>
                  <a:gd name="connsiteX9" fmla="*/ 370855 w 387987"/>
                  <a:gd name="connsiteY9" fmla="*/ 261743 h 513347"/>
                  <a:gd name="connsiteX10" fmla="*/ 193994 w 387987"/>
                  <a:gd name="connsiteY10" fmla="*/ 494046 h 513347"/>
                  <a:gd name="connsiteX11" fmla="*/ 17133 w 387987"/>
                  <a:gd name="connsiteY11" fmla="*/ 261743 h 513347"/>
                  <a:gd name="connsiteX12" fmla="*/ 17133 w 387987"/>
                  <a:gd name="connsiteY12" fmla="*/ 90105 h 513347"/>
                  <a:gd name="connsiteX13" fmla="*/ 193994 w 387987"/>
                  <a:gd name="connsiteY13" fmla="*/ 18513 h 513347"/>
                  <a:gd name="connsiteX14" fmla="*/ 370855 w 387987"/>
                  <a:gd name="connsiteY14" fmla="*/ 90105 h 513347"/>
                  <a:gd name="connsiteX15" fmla="*/ 370855 w 387987"/>
                  <a:gd name="connsiteY15" fmla="*/ 261743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7987" h="513347">
                    <a:moveTo>
                      <a:pt x="0" y="78484"/>
                    </a:moveTo>
                    <a:lnTo>
                      <a:pt x="0" y="262532"/>
                    </a:lnTo>
                    <a:cubicBezTo>
                      <a:pt x="5615" y="361300"/>
                      <a:pt x="76713" y="454364"/>
                      <a:pt x="190157" y="511377"/>
                    </a:cubicBezTo>
                    <a:lnTo>
                      <a:pt x="193994" y="513347"/>
                    </a:lnTo>
                    <a:lnTo>
                      <a:pt x="197838" y="511377"/>
                    </a:lnTo>
                    <a:cubicBezTo>
                      <a:pt x="311275" y="454261"/>
                      <a:pt x="382373" y="361204"/>
                      <a:pt x="387988" y="262532"/>
                    </a:cubicBezTo>
                    <a:lnTo>
                      <a:pt x="387988" y="78484"/>
                    </a:lnTo>
                    <a:lnTo>
                      <a:pt x="193994" y="0"/>
                    </a:lnTo>
                    <a:lnTo>
                      <a:pt x="0" y="78484"/>
                    </a:lnTo>
                    <a:close/>
                    <a:moveTo>
                      <a:pt x="370855" y="261743"/>
                    </a:moveTo>
                    <a:cubicBezTo>
                      <a:pt x="365535" y="353132"/>
                      <a:pt x="299558" y="439688"/>
                      <a:pt x="193994" y="494046"/>
                    </a:cubicBezTo>
                    <a:cubicBezTo>
                      <a:pt x="88431" y="439688"/>
                      <a:pt x="22356" y="353132"/>
                      <a:pt x="17133" y="261743"/>
                    </a:cubicBezTo>
                    <a:lnTo>
                      <a:pt x="17133" y="90105"/>
                    </a:lnTo>
                    <a:lnTo>
                      <a:pt x="193994" y="18513"/>
                    </a:lnTo>
                    <a:lnTo>
                      <a:pt x="370855" y="90105"/>
                    </a:lnTo>
                    <a:lnTo>
                      <a:pt x="370855" y="261743"/>
                    </a:lnTo>
                    <a:close/>
                  </a:path>
                </a:pathLst>
              </a:custGeom>
              <a:solidFill>
                <a:srgbClr val="2D5967"/>
              </a:solidFill>
              <a:ln w="6417"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38B9A4FC-D78D-4CBF-96A4-1896C0080D06}"/>
                  </a:ext>
                </a:extLst>
              </p:cNvPr>
              <p:cNvSpPr/>
              <p:nvPr/>
            </p:nvSpPr>
            <p:spPr>
              <a:xfrm>
                <a:off x="2163335" y="3108594"/>
                <a:ext cx="141305" cy="274942"/>
              </a:xfrm>
              <a:custGeom>
                <a:avLst/>
                <a:gdLst>
                  <a:gd name="connsiteX0" fmla="*/ 122106 w 141305"/>
                  <a:gd name="connsiteY0" fmla="*/ 0 h 274942"/>
                  <a:gd name="connsiteX1" fmla="*/ 120630 w 141305"/>
                  <a:gd name="connsiteY1" fmla="*/ 0 h 274942"/>
                  <a:gd name="connsiteX2" fmla="*/ 99557 w 141305"/>
                  <a:gd name="connsiteY2" fmla="*/ 3837 h 274942"/>
                  <a:gd name="connsiteX3" fmla="*/ 68140 w 141305"/>
                  <a:gd name="connsiteY3" fmla="*/ 29543 h 274942"/>
                  <a:gd name="connsiteX4" fmla="*/ 15362 w 141305"/>
                  <a:gd name="connsiteY4" fmla="*/ 91087 h 274942"/>
                  <a:gd name="connsiteX5" fmla="*/ 15554 w 141305"/>
                  <a:gd name="connsiteY5" fmla="*/ 96208 h 274942"/>
                  <a:gd name="connsiteX6" fmla="*/ 0 w 141305"/>
                  <a:gd name="connsiteY6" fmla="*/ 137468 h 274942"/>
                  <a:gd name="connsiteX7" fmla="*/ 15554 w 141305"/>
                  <a:gd name="connsiteY7" fmla="*/ 178728 h 274942"/>
                  <a:gd name="connsiteX8" fmla="*/ 15362 w 141305"/>
                  <a:gd name="connsiteY8" fmla="*/ 183656 h 274942"/>
                  <a:gd name="connsiteX9" fmla="*/ 67749 w 141305"/>
                  <a:gd name="connsiteY9" fmla="*/ 245200 h 274942"/>
                  <a:gd name="connsiteX10" fmla="*/ 120527 w 141305"/>
                  <a:gd name="connsiteY10" fmla="*/ 274943 h 274942"/>
                  <a:gd name="connsiteX11" fmla="*/ 122600 w 141305"/>
                  <a:gd name="connsiteY11" fmla="*/ 274943 h 274942"/>
                  <a:gd name="connsiteX12" fmla="*/ 141305 w 141305"/>
                  <a:gd name="connsiteY12" fmla="*/ 262237 h 274942"/>
                  <a:gd name="connsiteX13" fmla="*/ 140125 w 141305"/>
                  <a:gd name="connsiteY13" fmla="*/ 253177 h 274942"/>
                  <a:gd name="connsiteX14" fmla="*/ 140125 w 141305"/>
                  <a:gd name="connsiteY14" fmla="*/ 21760 h 274942"/>
                  <a:gd name="connsiteX15" fmla="*/ 141305 w 141305"/>
                  <a:gd name="connsiteY15" fmla="*/ 12802 h 274942"/>
                  <a:gd name="connsiteX16" fmla="*/ 122010 w 141305"/>
                  <a:gd name="connsiteY16" fmla="*/ 0 h 274942"/>
                  <a:gd name="connsiteX17" fmla="*/ 122106 w 141305"/>
                  <a:gd name="connsiteY17" fmla="*/ 0 h 274942"/>
                  <a:gd name="connsiteX18" fmla="*/ 67749 w 141305"/>
                  <a:gd name="connsiteY18" fmla="*/ 58393 h 274942"/>
                  <a:gd name="connsiteX19" fmla="*/ 43917 w 141305"/>
                  <a:gd name="connsiteY19" fmla="*/ 82424 h 274942"/>
                  <a:gd name="connsiteX20" fmla="*/ 67749 w 141305"/>
                  <a:gd name="connsiteY20" fmla="*/ 106449 h 274942"/>
                  <a:gd name="connsiteX21" fmla="*/ 77400 w 141305"/>
                  <a:gd name="connsiteY21" fmla="*/ 104383 h 274942"/>
                  <a:gd name="connsiteX22" fmla="*/ 83797 w 141305"/>
                  <a:gd name="connsiteY22" fmla="*/ 110780 h 274942"/>
                  <a:gd name="connsiteX23" fmla="*/ 126239 w 141305"/>
                  <a:gd name="connsiteY23" fmla="*/ 110780 h 274942"/>
                  <a:gd name="connsiteX24" fmla="*/ 126239 w 141305"/>
                  <a:gd name="connsiteY24" fmla="*/ 128998 h 274942"/>
                  <a:gd name="connsiteX25" fmla="*/ 72767 w 141305"/>
                  <a:gd name="connsiteY25" fmla="*/ 128998 h 274942"/>
                  <a:gd name="connsiteX26" fmla="*/ 50513 w 141305"/>
                  <a:gd name="connsiteY26" fmla="*/ 113636 h 274942"/>
                  <a:gd name="connsiteX27" fmla="*/ 26681 w 141305"/>
                  <a:gd name="connsiteY27" fmla="*/ 137667 h 274942"/>
                  <a:gd name="connsiteX28" fmla="*/ 50513 w 141305"/>
                  <a:gd name="connsiteY28" fmla="*/ 161692 h 274942"/>
                  <a:gd name="connsiteX29" fmla="*/ 72767 w 141305"/>
                  <a:gd name="connsiteY29" fmla="*/ 146233 h 274942"/>
                  <a:gd name="connsiteX30" fmla="*/ 126239 w 141305"/>
                  <a:gd name="connsiteY30" fmla="*/ 146233 h 274942"/>
                  <a:gd name="connsiteX31" fmla="*/ 126239 w 141305"/>
                  <a:gd name="connsiteY31" fmla="*/ 163565 h 274942"/>
                  <a:gd name="connsiteX32" fmla="*/ 83797 w 141305"/>
                  <a:gd name="connsiteY32" fmla="*/ 163565 h 274942"/>
                  <a:gd name="connsiteX33" fmla="*/ 77400 w 141305"/>
                  <a:gd name="connsiteY33" fmla="*/ 169963 h 274942"/>
                  <a:gd name="connsiteX34" fmla="*/ 67749 w 141305"/>
                  <a:gd name="connsiteY34" fmla="*/ 167897 h 274942"/>
                  <a:gd name="connsiteX35" fmla="*/ 43917 w 141305"/>
                  <a:gd name="connsiteY35" fmla="*/ 191928 h 274942"/>
                  <a:gd name="connsiteX36" fmla="*/ 67749 w 141305"/>
                  <a:gd name="connsiteY36" fmla="*/ 215952 h 274942"/>
                  <a:gd name="connsiteX37" fmla="*/ 91581 w 141305"/>
                  <a:gd name="connsiteY37" fmla="*/ 191928 h 274942"/>
                  <a:gd name="connsiteX38" fmla="*/ 89509 w 141305"/>
                  <a:gd name="connsiteY38" fmla="*/ 182174 h 274942"/>
                  <a:gd name="connsiteX39" fmla="*/ 90888 w 141305"/>
                  <a:gd name="connsiteY39" fmla="*/ 180801 h 274942"/>
                  <a:gd name="connsiteX40" fmla="*/ 126239 w 141305"/>
                  <a:gd name="connsiteY40" fmla="*/ 180801 h 274942"/>
                  <a:gd name="connsiteX41" fmla="*/ 126239 w 141305"/>
                  <a:gd name="connsiteY41" fmla="*/ 253273 h 274942"/>
                  <a:gd name="connsiteX42" fmla="*/ 122010 w 141305"/>
                  <a:gd name="connsiteY42" fmla="*/ 257906 h 274942"/>
                  <a:gd name="connsiteX43" fmla="*/ 120527 w 141305"/>
                  <a:gd name="connsiteY43" fmla="*/ 257906 h 274942"/>
                  <a:gd name="connsiteX44" fmla="*/ 80647 w 141305"/>
                  <a:gd name="connsiteY44" fmla="*/ 233381 h 274942"/>
                  <a:gd name="connsiteX45" fmla="*/ 78484 w 141305"/>
                  <a:gd name="connsiteY45" fmla="*/ 229152 h 274942"/>
                  <a:gd name="connsiteX46" fmla="*/ 73755 w 141305"/>
                  <a:gd name="connsiteY46" fmla="*/ 228754 h 274942"/>
                  <a:gd name="connsiteX47" fmla="*/ 32399 w 141305"/>
                  <a:gd name="connsiteY47" fmla="*/ 183849 h 274942"/>
                  <a:gd name="connsiteX48" fmla="*/ 32989 w 141305"/>
                  <a:gd name="connsiteY48" fmla="*/ 177156 h 274942"/>
                  <a:gd name="connsiteX49" fmla="*/ 33579 w 141305"/>
                  <a:gd name="connsiteY49" fmla="*/ 172825 h 274942"/>
                  <a:gd name="connsiteX50" fmla="*/ 30525 w 141305"/>
                  <a:gd name="connsiteY50" fmla="*/ 169770 h 274942"/>
                  <a:gd name="connsiteX51" fmla="*/ 17133 w 141305"/>
                  <a:gd name="connsiteY51" fmla="*/ 137571 h 274942"/>
                  <a:gd name="connsiteX52" fmla="*/ 30621 w 141305"/>
                  <a:gd name="connsiteY52" fmla="*/ 105365 h 274942"/>
                  <a:gd name="connsiteX53" fmla="*/ 33772 w 141305"/>
                  <a:gd name="connsiteY53" fmla="*/ 102317 h 274942"/>
                  <a:gd name="connsiteX54" fmla="*/ 33085 w 141305"/>
                  <a:gd name="connsiteY54" fmla="*/ 97979 h 274942"/>
                  <a:gd name="connsiteX55" fmla="*/ 32495 w 141305"/>
                  <a:gd name="connsiteY55" fmla="*/ 91183 h 274942"/>
                  <a:gd name="connsiteX56" fmla="*/ 74050 w 141305"/>
                  <a:gd name="connsiteY56" fmla="*/ 46285 h 274942"/>
                  <a:gd name="connsiteX57" fmla="*/ 78780 w 141305"/>
                  <a:gd name="connsiteY57" fmla="*/ 45887 h 274942"/>
                  <a:gd name="connsiteX58" fmla="*/ 81045 w 141305"/>
                  <a:gd name="connsiteY58" fmla="*/ 41755 h 274942"/>
                  <a:gd name="connsiteX59" fmla="*/ 105660 w 141305"/>
                  <a:gd name="connsiteY59" fmla="*/ 20091 h 274942"/>
                  <a:gd name="connsiteX60" fmla="*/ 120726 w 141305"/>
                  <a:gd name="connsiteY60" fmla="*/ 17332 h 274942"/>
                  <a:gd name="connsiteX61" fmla="*/ 121811 w 141305"/>
                  <a:gd name="connsiteY61" fmla="*/ 17332 h 274942"/>
                  <a:gd name="connsiteX62" fmla="*/ 126341 w 141305"/>
                  <a:gd name="connsiteY62" fmla="*/ 21958 h 274942"/>
                  <a:gd name="connsiteX63" fmla="*/ 126341 w 141305"/>
                  <a:gd name="connsiteY63" fmla="*/ 93647 h 274942"/>
                  <a:gd name="connsiteX64" fmla="*/ 90991 w 141305"/>
                  <a:gd name="connsiteY64" fmla="*/ 93647 h 274942"/>
                  <a:gd name="connsiteX65" fmla="*/ 89611 w 141305"/>
                  <a:gd name="connsiteY65" fmla="*/ 92268 h 274942"/>
                  <a:gd name="connsiteX66" fmla="*/ 91677 w 141305"/>
                  <a:gd name="connsiteY66" fmla="*/ 82521 h 274942"/>
                  <a:gd name="connsiteX67" fmla="*/ 67845 w 141305"/>
                  <a:gd name="connsiteY67" fmla="*/ 58496 h 274942"/>
                  <a:gd name="connsiteX68" fmla="*/ 67749 w 141305"/>
                  <a:gd name="connsiteY68" fmla="*/ 58393 h 274942"/>
                  <a:gd name="connsiteX69" fmla="*/ 74544 w 141305"/>
                  <a:gd name="connsiteY69" fmla="*/ 82424 h 274942"/>
                  <a:gd name="connsiteX70" fmla="*/ 67749 w 141305"/>
                  <a:gd name="connsiteY70" fmla="*/ 89220 h 274942"/>
                  <a:gd name="connsiteX71" fmla="*/ 60954 w 141305"/>
                  <a:gd name="connsiteY71" fmla="*/ 82424 h 274942"/>
                  <a:gd name="connsiteX72" fmla="*/ 67749 w 141305"/>
                  <a:gd name="connsiteY72" fmla="*/ 75629 h 274942"/>
                  <a:gd name="connsiteX73" fmla="*/ 74544 w 141305"/>
                  <a:gd name="connsiteY73" fmla="*/ 82424 h 274942"/>
                  <a:gd name="connsiteX74" fmla="*/ 57309 w 141305"/>
                  <a:gd name="connsiteY74" fmla="*/ 137571 h 274942"/>
                  <a:gd name="connsiteX75" fmla="*/ 50513 w 141305"/>
                  <a:gd name="connsiteY75" fmla="*/ 144360 h 274942"/>
                  <a:gd name="connsiteX76" fmla="*/ 43718 w 141305"/>
                  <a:gd name="connsiteY76" fmla="*/ 137571 h 274942"/>
                  <a:gd name="connsiteX77" fmla="*/ 50513 w 141305"/>
                  <a:gd name="connsiteY77" fmla="*/ 130775 h 274942"/>
                  <a:gd name="connsiteX78" fmla="*/ 57309 w 141305"/>
                  <a:gd name="connsiteY78" fmla="*/ 137571 h 274942"/>
                  <a:gd name="connsiteX79" fmla="*/ 74544 w 141305"/>
                  <a:gd name="connsiteY79" fmla="*/ 191825 h 274942"/>
                  <a:gd name="connsiteX80" fmla="*/ 67749 w 141305"/>
                  <a:gd name="connsiteY80" fmla="*/ 198621 h 274942"/>
                  <a:gd name="connsiteX81" fmla="*/ 60954 w 141305"/>
                  <a:gd name="connsiteY81" fmla="*/ 191825 h 274942"/>
                  <a:gd name="connsiteX82" fmla="*/ 67749 w 141305"/>
                  <a:gd name="connsiteY82" fmla="*/ 185030 h 274942"/>
                  <a:gd name="connsiteX83" fmla="*/ 74544 w 141305"/>
                  <a:gd name="connsiteY83" fmla="*/ 191825 h 27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41305" h="274942">
                    <a:moveTo>
                      <a:pt x="122106" y="0"/>
                    </a:moveTo>
                    <a:cubicBezTo>
                      <a:pt x="121612" y="0"/>
                      <a:pt x="121118" y="0"/>
                      <a:pt x="120630" y="0"/>
                    </a:cubicBezTo>
                    <a:cubicBezTo>
                      <a:pt x="113540" y="0"/>
                      <a:pt x="106449" y="1277"/>
                      <a:pt x="99557" y="3837"/>
                    </a:cubicBezTo>
                    <a:cubicBezTo>
                      <a:pt x="86557" y="8663"/>
                      <a:pt x="75526" y="17723"/>
                      <a:pt x="68140" y="29543"/>
                    </a:cubicBezTo>
                    <a:cubicBezTo>
                      <a:pt x="38206" y="34073"/>
                      <a:pt x="15362" y="60267"/>
                      <a:pt x="15362" y="91087"/>
                    </a:cubicBezTo>
                    <a:cubicBezTo>
                      <a:pt x="15362" y="92762"/>
                      <a:pt x="15362" y="94437"/>
                      <a:pt x="15554" y="96208"/>
                    </a:cubicBezTo>
                    <a:cubicBezTo>
                      <a:pt x="5512" y="107630"/>
                      <a:pt x="0" y="122106"/>
                      <a:pt x="0" y="137468"/>
                    </a:cubicBezTo>
                    <a:cubicBezTo>
                      <a:pt x="0" y="152830"/>
                      <a:pt x="5512" y="167306"/>
                      <a:pt x="15554" y="178728"/>
                    </a:cubicBezTo>
                    <a:cubicBezTo>
                      <a:pt x="15362" y="180403"/>
                      <a:pt x="15362" y="182078"/>
                      <a:pt x="15362" y="183656"/>
                    </a:cubicBezTo>
                    <a:cubicBezTo>
                      <a:pt x="15362" y="214380"/>
                      <a:pt x="38007" y="240471"/>
                      <a:pt x="67749" y="245200"/>
                    </a:cubicBezTo>
                    <a:cubicBezTo>
                      <a:pt x="78972" y="263617"/>
                      <a:pt x="98864" y="274943"/>
                      <a:pt x="120527" y="274943"/>
                    </a:cubicBezTo>
                    <a:cubicBezTo>
                      <a:pt x="121221" y="274943"/>
                      <a:pt x="121907" y="274943"/>
                      <a:pt x="122600" y="274943"/>
                    </a:cubicBezTo>
                    <a:cubicBezTo>
                      <a:pt x="131064" y="274647"/>
                      <a:pt x="138058" y="269527"/>
                      <a:pt x="141305" y="262237"/>
                    </a:cubicBezTo>
                    <a:cubicBezTo>
                      <a:pt x="140522" y="259382"/>
                      <a:pt x="140125" y="256327"/>
                      <a:pt x="140125" y="253177"/>
                    </a:cubicBezTo>
                    <a:lnTo>
                      <a:pt x="140125" y="21760"/>
                    </a:lnTo>
                    <a:cubicBezTo>
                      <a:pt x="140125" y="18609"/>
                      <a:pt x="140522" y="15657"/>
                      <a:pt x="141305" y="12802"/>
                    </a:cubicBezTo>
                    <a:cubicBezTo>
                      <a:pt x="137962" y="5416"/>
                      <a:pt x="130672" y="295"/>
                      <a:pt x="122010" y="0"/>
                    </a:cubicBezTo>
                    <a:lnTo>
                      <a:pt x="122106" y="0"/>
                    </a:lnTo>
                    <a:close/>
                    <a:moveTo>
                      <a:pt x="67749" y="58393"/>
                    </a:moveTo>
                    <a:cubicBezTo>
                      <a:pt x="54550" y="58393"/>
                      <a:pt x="43917" y="69129"/>
                      <a:pt x="43917" y="82424"/>
                    </a:cubicBezTo>
                    <a:cubicBezTo>
                      <a:pt x="43917" y="95714"/>
                      <a:pt x="54652" y="106449"/>
                      <a:pt x="67749" y="106449"/>
                    </a:cubicBezTo>
                    <a:cubicBezTo>
                      <a:pt x="71195" y="106449"/>
                      <a:pt x="74442" y="105660"/>
                      <a:pt x="77400" y="104383"/>
                    </a:cubicBezTo>
                    <a:lnTo>
                      <a:pt x="83797" y="110780"/>
                    </a:lnTo>
                    <a:lnTo>
                      <a:pt x="126239" y="110780"/>
                    </a:lnTo>
                    <a:lnTo>
                      <a:pt x="126239" y="128998"/>
                    </a:lnTo>
                    <a:lnTo>
                      <a:pt x="72767" y="128998"/>
                    </a:lnTo>
                    <a:cubicBezTo>
                      <a:pt x="69321" y="120040"/>
                      <a:pt x="60658" y="113636"/>
                      <a:pt x="50513" y="113636"/>
                    </a:cubicBezTo>
                    <a:cubicBezTo>
                      <a:pt x="37320" y="113636"/>
                      <a:pt x="26681" y="124371"/>
                      <a:pt x="26681" y="137667"/>
                    </a:cubicBezTo>
                    <a:cubicBezTo>
                      <a:pt x="26681" y="150963"/>
                      <a:pt x="37417" y="161692"/>
                      <a:pt x="50513" y="161692"/>
                    </a:cubicBezTo>
                    <a:cubicBezTo>
                      <a:pt x="60658" y="161692"/>
                      <a:pt x="69321" y="155294"/>
                      <a:pt x="72767" y="146233"/>
                    </a:cubicBezTo>
                    <a:lnTo>
                      <a:pt x="126239" y="146233"/>
                    </a:lnTo>
                    <a:lnTo>
                      <a:pt x="126239" y="163565"/>
                    </a:lnTo>
                    <a:lnTo>
                      <a:pt x="83797" y="163565"/>
                    </a:lnTo>
                    <a:lnTo>
                      <a:pt x="77400" y="169963"/>
                    </a:lnTo>
                    <a:cubicBezTo>
                      <a:pt x="74442" y="168590"/>
                      <a:pt x="71195" y="167897"/>
                      <a:pt x="67749" y="167897"/>
                    </a:cubicBezTo>
                    <a:cubicBezTo>
                      <a:pt x="54550" y="167897"/>
                      <a:pt x="43917" y="178632"/>
                      <a:pt x="43917" y="191928"/>
                    </a:cubicBezTo>
                    <a:cubicBezTo>
                      <a:pt x="43917" y="205217"/>
                      <a:pt x="54652" y="215952"/>
                      <a:pt x="67749" y="215952"/>
                    </a:cubicBezTo>
                    <a:cubicBezTo>
                      <a:pt x="80846" y="215952"/>
                      <a:pt x="91581" y="205217"/>
                      <a:pt x="91581" y="191928"/>
                    </a:cubicBezTo>
                    <a:cubicBezTo>
                      <a:pt x="91581" y="188482"/>
                      <a:pt x="90792" y="185132"/>
                      <a:pt x="89509" y="182174"/>
                    </a:cubicBezTo>
                    <a:lnTo>
                      <a:pt x="90888" y="180801"/>
                    </a:lnTo>
                    <a:lnTo>
                      <a:pt x="126239" y="180801"/>
                    </a:lnTo>
                    <a:lnTo>
                      <a:pt x="126239" y="253273"/>
                    </a:lnTo>
                    <a:cubicBezTo>
                      <a:pt x="126239" y="255737"/>
                      <a:pt x="124371" y="257803"/>
                      <a:pt x="122010" y="257906"/>
                    </a:cubicBezTo>
                    <a:cubicBezTo>
                      <a:pt x="121516" y="257906"/>
                      <a:pt x="121022" y="257906"/>
                      <a:pt x="120527" y="257906"/>
                    </a:cubicBezTo>
                    <a:cubicBezTo>
                      <a:pt x="103690" y="257906"/>
                      <a:pt x="88431" y="248550"/>
                      <a:pt x="80647" y="233381"/>
                    </a:cubicBezTo>
                    <a:lnTo>
                      <a:pt x="78484" y="229152"/>
                    </a:lnTo>
                    <a:lnTo>
                      <a:pt x="73755" y="228754"/>
                    </a:lnTo>
                    <a:cubicBezTo>
                      <a:pt x="50616" y="226887"/>
                      <a:pt x="32399" y="207187"/>
                      <a:pt x="32399" y="183849"/>
                    </a:cubicBezTo>
                    <a:cubicBezTo>
                      <a:pt x="32399" y="181879"/>
                      <a:pt x="32591" y="179717"/>
                      <a:pt x="32989" y="177156"/>
                    </a:cubicBezTo>
                    <a:lnTo>
                      <a:pt x="33579" y="172825"/>
                    </a:lnTo>
                    <a:lnTo>
                      <a:pt x="30525" y="169770"/>
                    </a:lnTo>
                    <a:cubicBezTo>
                      <a:pt x="21856" y="161204"/>
                      <a:pt x="17133" y="149782"/>
                      <a:pt x="17133" y="137571"/>
                    </a:cubicBezTo>
                    <a:cubicBezTo>
                      <a:pt x="17133" y="125359"/>
                      <a:pt x="21958" y="113931"/>
                      <a:pt x="30621" y="105365"/>
                    </a:cubicBezTo>
                    <a:lnTo>
                      <a:pt x="33772" y="102317"/>
                    </a:lnTo>
                    <a:lnTo>
                      <a:pt x="33085" y="97979"/>
                    </a:lnTo>
                    <a:cubicBezTo>
                      <a:pt x="32694" y="95418"/>
                      <a:pt x="32495" y="93256"/>
                      <a:pt x="32495" y="91183"/>
                    </a:cubicBezTo>
                    <a:cubicBezTo>
                      <a:pt x="32495" y="67749"/>
                      <a:pt x="50712" y="47953"/>
                      <a:pt x="74050" y="46285"/>
                    </a:cubicBezTo>
                    <a:lnTo>
                      <a:pt x="78780" y="45887"/>
                    </a:lnTo>
                    <a:lnTo>
                      <a:pt x="81045" y="41755"/>
                    </a:lnTo>
                    <a:cubicBezTo>
                      <a:pt x="86358" y="31706"/>
                      <a:pt x="95123" y="24025"/>
                      <a:pt x="105660" y="20091"/>
                    </a:cubicBezTo>
                    <a:cubicBezTo>
                      <a:pt x="110581" y="18218"/>
                      <a:pt x="115702" y="17332"/>
                      <a:pt x="120726" y="17332"/>
                    </a:cubicBezTo>
                    <a:cubicBezTo>
                      <a:pt x="121118" y="17332"/>
                      <a:pt x="121419" y="17332"/>
                      <a:pt x="121811" y="17332"/>
                    </a:cubicBezTo>
                    <a:cubicBezTo>
                      <a:pt x="124371" y="17332"/>
                      <a:pt x="126341" y="19398"/>
                      <a:pt x="126341" y="21958"/>
                    </a:cubicBezTo>
                    <a:lnTo>
                      <a:pt x="126341" y="93647"/>
                    </a:lnTo>
                    <a:lnTo>
                      <a:pt x="90991" y="93647"/>
                    </a:lnTo>
                    <a:lnTo>
                      <a:pt x="89611" y="92268"/>
                    </a:lnTo>
                    <a:cubicBezTo>
                      <a:pt x="90888" y="89316"/>
                      <a:pt x="91677" y="85966"/>
                      <a:pt x="91677" y="82521"/>
                    </a:cubicBezTo>
                    <a:cubicBezTo>
                      <a:pt x="91677" y="69328"/>
                      <a:pt x="80942" y="58496"/>
                      <a:pt x="67845" y="58496"/>
                    </a:cubicBezTo>
                    <a:lnTo>
                      <a:pt x="67749" y="58393"/>
                    </a:lnTo>
                    <a:close/>
                    <a:moveTo>
                      <a:pt x="74544" y="82424"/>
                    </a:moveTo>
                    <a:cubicBezTo>
                      <a:pt x="74544" y="86165"/>
                      <a:pt x="71490" y="89220"/>
                      <a:pt x="67749" y="89220"/>
                    </a:cubicBezTo>
                    <a:cubicBezTo>
                      <a:pt x="64008" y="89220"/>
                      <a:pt x="60954" y="86165"/>
                      <a:pt x="60954" y="82424"/>
                    </a:cubicBezTo>
                    <a:cubicBezTo>
                      <a:pt x="60954" y="78683"/>
                      <a:pt x="64008" y="75629"/>
                      <a:pt x="67749" y="75629"/>
                    </a:cubicBezTo>
                    <a:cubicBezTo>
                      <a:pt x="71490" y="75629"/>
                      <a:pt x="74544" y="78683"/>
                      <a:pt x="74544" y="82424"/>
                    </a:cubicBezTo>
                    <a:close/>
                    <a:moveTo>
                      <a:pt x="57309" y="137571"/>
                    </a:moveTo>
                    <a:cubicBezTo>
                      <a:pt x="57309" y="141312"/>
                      <a:pt x="54254" y="144360"/>
                      <a:pt x="50513" y="144360"/>
                    </a:cubicBezTo>
                    <a:cubicBezTo>
                      <a:pt x="46772" y="144360"/>
                      <a:pt x="43718" y="141312"/>
                      <a:pt x="43718" y="137571"/>
                    </a:cubicBezTo>
                    <a:cubicBezTo>
                      <a:pt x="43718" y="133823"/>
                      <a:pt x="46772" y="130775"/>
                      <a:pt x="50513" y="130775"/>
                    </a:cubicBezTo>
                    <a:cubicBezTo>
                      <a:pt x="54254" y="130775"/>
                      <a:pt x="57309" y="133823"/>
                      <a:pt x="57309" y="137571"/>
                    </a:cubicBezTo>
                    <a:close/>
                    <a:moveTo>
                      <a:pt x="74544" y="191825"/>
                    </a:moveTo>
                    <a:cubicBezTo>
                      <a:pt x="74544" y="195572"/>
                      <a:pt x="71490" y="198621"/>
                      <a:pt x="67749" y="198621"/>
                    </a:cubicBezTo>
                    <a:cubicBezTo>
                      <a:pt x="64008" y="198621"/>
                      <a:pt x="60954" y="195572"/>
                      <a:pt x="60954" y="191825"/>
                    </a:cubicBezTo>
                    <a:cubicBezTo>
                      <a:pt x="60954" y="188084"/>
                      <a:pt x="64008" y="185030"/>
                      <a:pt x="67749" y="185030"/>
                    </a:cubicBezTo>
                    <a:cubicBezTo>
                      <a:pt x="71490" y="185030"/>
                      <a:pt x="74544" y="188084"/>
                      <a:pt x="74544" y="191825"/>
                    </a:cubicBezTo>
                    <a:close/>
                  </a:path>
                </a:pathLst>
              </a:custGeom>
              <a:solidFill>
                <a:srgbClr val="2D5967"/>
              </a:solidFill>
              <a:ln w="6417"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CBA746BE-A2DF-4094-AE4B-FA1DCEC1FFC8}"/>
                  </a:ext>
                </a:extLst>
              </p:cNvPr>
              <p:cNvSpPr/>
              <p:nvPr/>
            </p:nvSpPr>
            <p:spPr>
              <a:xfrm>
                <a:off x="2316274" y="3108491"/>
                <a:ext cx="143378" cy="274942"/>
              </a:xfrm>
              <a:custGeom>
                <a:avLst/>
                <a:gdLst>
                  <a:gd name="connsiteX0" fmla="*/ 20778 w 143378"/>
                  <a:gd name="connsiteY0" fmla="*/ 274942 h 274942"/>
                  <a:gd name="connsiteX1" fmla="*/ 22850 w 143378"/>
                  <a:gd name="connsiteY1" fmla="*/ 274942 h 274942"/>
                  <a:gd name="connsiteX2" fmla="*/ 75629 w 143378"/>
                  <a:gd name="connsiteY2" fmla="*/ 245200 h 274942"/>
                  <a:gd name="connsiteX3" fmla="*/ 128016 w 143378"/>
                  <a:gd name="connsiteY3" fmla="*/ 183656 h 274942"/>
                  <a:gd name="connsiteX4" fmla="*/ 127824 w 143378"/>
                  <a:gd name="connsiteY4" fmla="*/ 178728 h 274942"/>
                  <a:gd name="connsiteX5" fmla="*/ 143378 w 143378"/>
                  <a:gd name="connsiteY5" fmla="*/ 137468 h 274942"/>
                  <a:gd name="connsiteX6" fmla="*/ 127824 w 143378"/>
                  <a:gd name="connsiteY6" fmla="*/ 96208 h 274942"/>
                  <a:gd name="connsiteX7" fmla="*/ 128016 w 143378"/>
                  <a:gd name="connsiteY7" fmla="*/ 91087 h 274942"/>
                  <a:gd name="connsiteX8" fmla="*/ 75238 w 143378"/>
                  <a:gd name="connsiteY8" fmla="*/ 29543 h 274942"/>
                  <a:gd name="connsiteX9" fmla="*/ 43821 w 143378"/>
                  <a:gd name="connsiteY9" fmla="*/ 3844 h 274942"/>
                  <a:gd name="connsiteX10" fmla="*/ 22651 w 143378"/>
                  <a:gd name="connsiteY10" fmla="*/ 0 h 274942"/>
                  <a:gd name="connsiteX11" fmla="*/ 21176 w 143378"/>
                  <a:gd name="connsiteY11" fmla="*/ 0 h 274942"/>
                  <a:gd name="connsiteX12" fmla="*/ 0 w 143378"/>
                  <a:gd name="connsiteY12" fmla="*/ 21766 h 274942"/>
                  <a:gd name="connsiteX13" fmla="*/ 0 w 143378"/>
                  <a:gd name="connsiteY13" fmla="*/ 253080 h 274942"/>
                  <a:gd name="connsiteX14" fmla="*/ 20682 w 143378"/>
                  <a:gd name="connsiteY14" fmla="*/ 274840 h 274942"/>
                  <a:gd name="connsiteX15" fmla="*/ 20778 w 143378"/>
                  <a:gd name="connsiteY15" fmla="*/ 274942 h 274942"/>
                  <a:gd name="connsiteX16" fmla="*/ 112853 w 143378"/>
                  <a:gd name="connsiteY16" fmla="*/ 105364 h 274942"/>
                  <a:gd name="connsiteX17" fmla="*/ 126341 w 143378"/>
                  <a:gd name="connsiteY17" fmla="*/ 137571 h 274942"/>
                  <a:gd name="connsiteX18" fmla="*/ 112949 w 143378"/>
                  <a:gd name="connsiteY18" fmla="*/ 169770 h 274942"/>
                  <a:gd name="connsiteX19" fmla="*/ 109901 w 143378"/>
                  <a:gd name="connsiteY19" fmla="*/ 172825 h 274942"/>
                  <a:gd name="connsiteX20" fmla="*/ 110492 w 143378"/>
                  <a:gd name="connsiteY20" fmla="*/ 177156 h 274942"/>
                  <a:gd name="connsiteX21" fmla="*/ 111082 w 143378"/>
                  <a:gd name="connsiteY21" fmla="*/ 183849 h 274942"/>
                  <a:gd name="connsiteX22" fmla="*/ 69719 w 143378"/>
                  <a:gd name="connsiteY22" fmla="*/ 228754 h 274942"/>
                  <a:gd name="connsiteX23" fmla="*/ 64996 w 143378"/>
                  <a:gd name="connsiteY23" fmla="*/ 229152 h 274942"/>
                  <a:gd name="connsiteX24" fmla="*/ 62827 w 143378"/>
                  <a:gd name="connsiteY24" fmla="*/ 233387 h 274942"/>
                  <a:gd name="connsiteX25" fmla="*/ 22947 w 143378"/>
                  <a:gd name="connsiteY25" fmla="*/ 257906 h 274942"/>
                  <a:gd name="connsiteX26" fmla="*/ 21471 w 143378"/>
                  <a:gd name="connsiteY26" fmla="*/ 257906 h 274942"/>
                  <a:gd name="connsiteX27" fmla="*/ 17236 w 143378"/>
                  <a:gd name="connsiteY27" fmla="*/ 253279 h 274942"/>
                  <a:gd name="connsiteX28" fmla="*/ 17236 w 143378"/>
                  <a:gd name="connsiteY28" fmla="*/ 180801 h 274942"/>
                  <a:gd name="connsiteX29" fmla="*/ 52586 w 143378"/>
                  <a:gd name="connsiteY29" fmla="*/ 180801 h 274942"/>
                  <a:gd name="connsiteX30" fmla="*/ 53966 w 143378"/>
                  <a:gd name="connsiteY30" fmla="*/ 182181 h 274942"/>
                  <a:gd name="connsiteX31" fmla="*/ 51900 w 143378"/>
                  <a:gd name="connsiteY31" fmla="*/ 191928 h 274942"/>
                  <a:gd name="connsiteX32" fmla="*/ 75732 w 143378"/>
                  <a:gd name="connsiteY32" fmla="*/ 215952 h 274942"/>
                  <a:gd name="connsiteX33" fmla="*/ 99557 w 143378"/>
                  <a:gd name="connsiteY33" fmla="*/ 191928 h 274942"/>
                  <a:gd name="connsiteX34" fmla="*/ 75732 w 143378"/>
                  <a:gd name="connsiteY34" fmla="*/ 167897 h 274942"/>
                  <a:gd name="connsiteX35" fmla="*/ 66081 w 143378"/>
                  <a:gd name="connsiteY35" fmla="*/ 169969 h 274942"/>
                  <a:gd name="connsiteX36" fmla="*/ 59677 w 143378"/>
                  <a:gd name="connsiteY36" fmla="*/ 163565 h 274942"/>
                  <a:gd name="connsiteX37" fmla="*/ 17236 w 143378"/>
                  <a:gd name="connsiteY37" fmla="*/ 163565 h 274942"/>
                  <a:gd name="connsiteX38" fmla="*/ 17236 w 143378"/>
                  <a:gd name="connsiteY38" fmla="*/ 146233 h 274942"/>
                  <a:gd name="connsiteX39" fmla="*/ 70707 w 143378"/>
                  <a:gd name="connsiteY39" fmla="*/ 146233 h 274942"/>
                  <a:gd name="connsiteX40" fmla="*/ 92961 w 143378"/>
                  <a:gd name="connsiteY40" fmla="*/ 161698 h 274942"/>
                  <a:gd name="connsiteX41" fmla="*/ 116793 w 143378"/>
                  <a:gd name="connsiteY41" fmla="*/ 137667 h 274942"/>
                  <a:gd name="connsiteX42" fmla="*/ 92961 w 143378"/>
                  <a:gd name="connsiteY42" fmla="*/ 113642 h 274942"/>
                  <a:gd name="connsiteX43" fmla="*/ 70707 w 143378"/>
                  <a:gd name="connsiteY43" fmla="*/ 129004 h 274942"/>
                  <a:gd name="connsiteX44" fmla="*/ 17236 w 143378"/>
                  <a:gd name="connsiteY44" fmla="*/ 129004 h 274942"/>
                  <a:gd name="connsiteX45" fmla="*/ 17236 w 143378"/>
                  <a:gd name="connsiteY45" fmla="*/ 110787 h 274942"/>
                  <a:gd name="connsiteX46" fmla="*/ 59677 w 143378"/>
                  <a:gd name="connsiteY46" fmla="*/ 110787 h 274942"/>
                  <a:gd name="connsiteX47" fmla="*/ 66081 w 143378"/>
                  <a:gd name="connsiteY47" fmla="*/ 104383 h 274942"/>
                  <a:gd name="connsiteX48" fmla="*/ 75732 w 143378"/>
                  <a:gd name="connsiteY48" fmla="*/ 106449 h 274942"/>
                  <a:gd name="connsiteX49" fmla="*/ 99557 w 143378"/>
                  <a:gd name="connsiteY49" fmla="*/ 82424 h 274942"/>
                  <a:gd name="connsiteX50" fmla="*/ 75732 w 143378"/>
                  <a:gd name="connsiteY50" fmla="*/ 58393 h 274942"/>
                  <a:gd name="connsiteX51" fmla="*/ 51900 w 143378"/>
                  <a:gd name="connsiteY51" fmla="*/ 82424 h 274942"/>
                  <a:gd name="connsiteX52" fmla="*/ 53966 w 143378"/>
                  <a:gd name="connsiteY52" fmla="*/ 92171 h 274942"/>
                  <a:gd name="connsiteX53" fmla="*/ 52586 w 143378"/>
                  <a:gd name="connsiteY53" fmla="*/ 93551 h 274942"/>
                  <a:gd name="connsiteX54" fmla="*/ 17236 w 143378"/>
                  <a:gd name="connsiteY54" fmla="*/ 93551 h 274942"/>
                  <a:gd name="connsiteX55" fmla="*/ 17236 w 143378"/>
                  <a:gd name="connsiteY55" fmla="*/ 21862 h 274942"/>
                  <a:gd name="connsiteX56" fmla="*/ 21766 w 143378"/>
                  <a:gd name="connsiteY56" fmla="*/ 17236 h 274942"/>
                  <a:gd name="connsiteX57" fmla="*/ 22850 w 143378"/>
                  <a:gd name="connsiteY57" fmla="*/ 17236 h 274942"/>
                  <a:gd name="connsiteX58" fmla="*/ 37917 w 143378"/>
                  <a:gd name="connsiteY58" fmla="*/ 19988 h 274942"/>
                  <a:gd name="connsiteX59" fmla="*/ 62532 w 143378"/>
                  <a:gd name="connsiteY59" fmla="*/ 41652 h 274942"/>
                  <a:gd name="connsiteX60" fmla="*/ 64797 w 143378"/>
                  <a:gd name="connsiteY60" fmla="*/ 45790 h 274942"/>
                  <a:gd name="connsiteX61" fmla="*/ 69527 w 143378"/>
                  <a:gd name="connsiteY61" fmla="*/ 46182 h 274942"/>
                  <a:gd name="connsiteX62" fmla="*/ 111082 w 143378"/>
                  <a:gd name="connsiteY62" fmla="*/ 91087 h 274942"/>
                  <a:gd name="connsiteX63" fmla="*/ 110492 w 143378"/>
                  <a:gd name="connsiteY63" fmla="*/ 97882 h 274942"/>
                  <a:gd name="connsiteX64" fmla="*/ 109799 w 143378"/>
                  <a:gd name="connsiteY64" fmla="*/ 102214 h 274942"/>
                  <a:gd name="connsiteX65" fmla="*/ 112949 w 143378"/>
                  <a:gd name="connsiteY65" fmla="*/ 105268 h 274942"/>
                  <a:gd name="connsiteX66" fmla="*/ 112853 w 143378"/>
                  <a:gd name="connsiteY66" fmla="*/ 105364 h 274942"/>
                  <a:gd name="connsiteX67" fmla="*/ 68834 w 143378"/>
                  <a:gd name="connsiteY67" fmla="*/ 191825 h 274942"/>
                  <a:gd name="connsiteX68" fmla="*/ 75629 w 143378"/>
                  <a:gd name="connsiteY68" fmla="*/ 185036 h 274942"/>
                  <a:gd name="connsiteX69" fmla="*/ 82424 w 143378"/>
                  <a:gd name="connsiteY69" fmla="*/ 191825 h 274942"/>
                  <a:gd name="connsiteX70" fmla="*/ 75629 w 143378"/>
                  <a:gd name="connsiteY70" fmla="*/ 198621 h 274942"/>
                  <a:gd name="connsiteX71" fmla="*/ 68834 w 143378"/>
                  <a:gd name="connsiteY71" fmla="*/ 191825 h 274942"/>
                  <a:gd name="connsiteX72" fmla="*/ 86069 w 143378"/>
                  <a:gd name="connsiteY72" fmla="*/ 137571 h 274942"/>
                  <a:gd name="connsiteX73" fmla="*/ 92865 w 143378"/>
                  <a:gd name="connsiteY73" fmla="*/ 130775 h 274942"/>
                  <a:gd name="connsiteX74" fmla="*/ 99660 w 143378"/>
                  <a:gd name="connsiteY74" fmla="*/ 137571 h 274942"/>
                  <a:gd name="connsiteX75" fmla="*/ 92865 w 143378"/>
                  <a:gd name="connsiteY75" fmla="*/ 144366 h 274942"/>
                  <a:gd name="connsiteX76" fmla="*/ 86069 w 143378"/>
                  <a:gd name="connsiteY76" fmla="*/ 137571 h 274942"/>
                  <a:gd name="connsiteX77" fmla="*/ 68834 w 143378"/>
                  <a:gd name="connsiteY77" fmla="*/ 82424 h 274942"/>
                  <a:gd name="connsiteX78" fmla="*/ 75629 w 143378"/>
                  <a:gd name="connsiteY78" fmla="*/ 75629 h 274942"/>
                  <a:gd name="connsiteX79" fmla="*/ 82424 w 143378"/>
                  <a:gd name="connsiteY79" fmla="*/ 82424 h 274942"/>
                  <a:gd name="connsiteX80" fmla="*/ 75629 w 143378"/>
                  <a:gd name="connsiteY80" fmla="*/ 89220 h 274942"/>
                  <a:gd name="connsiteX81" fmla="*/ 68834 w 143378"/>
                  <a:gd name="connsiteY81" fmla="*/ 82424 h 27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43378" h="274942">
                    <a:moveTo>
                      <a:pt x="20778" y="274942"/>
                    </a:moveTo>
                    <a:cubicBezTo>
                      <a:pt x="21471" y="274942"/>
                      <a:pt x="22157" y="274942"/>
                      <a:pt x="22850" y="274942"/>
                    </a:cubicBezTo>
                    <a:cubicBezTo>
                      <a:pt x="44514" y="274942"/>
                      <a:pt x="64406" y="263617"/>
                      <a:pt x="75629" y="245200"/>
                    </a:cubicBezTo>
                    <a:cubicBezTo>
                      <a:pt x="105371" y="240574"/>
                      <a:pt x="128016" y="214380"/>
                      <a:pt x="128016" y="183656"/>
                    </a:cubicBezTo>
                    <a:cubicBezTo>
                      <a:pt x="128016" y="182078"/>
                      <a:pt x="128016" y="180403"/>
                      <a:pt x="127824" y="178728"/>
                    </a:cubicBezTo>
                    <a:cubicBezTo>
                      <a:pt x="137866" y="167306"/>
                      <a:pt x="143378" y="152830"/>
                      <a:pt x="143378" y="137468"/>
                    </a:cubicBezTo>
                    <a:cubicBezTo>
                      <a:pt x="143378" y="122106"/>
                      <a:pt x="137866" y="107630"/>
                      <a:pt x="127824" y="96208"/>
                    </a:cubicBezTo>
                    <a:cubicBezTo>
                      <a:pt x="128016" y="94437"/>
                      <a:pt x="128016" y="92762"/>
                      <a:pt x="128016" y="91087"/>
                    </a:cubicBezTo>
                    <a:cubicBezTo>
                      <a:pt x="128016" y="60267"/>
                      <a:pt x="105172" y="34073"/>
                      <a:pt x="75238" y="29543"/>
                    </a:cubicBezTo>
                    <a:cubicBezTo>
                      <a:pt x="67852" y="17723"/>
                      <a:pt x="56821" y="8765"/>
                      <a:pt x="43821" y="3844"/>
                    </a:cubicBezTo>
                    <a:cubicBezTo>
                      <a:pt x="36929" y="1283"/>
                      <a:pt x="29838" y="0"/>
                      <a:pt x="22651" y="0"/>
                    </a:cubicBezTo>
                    <a:cubicBezTo>
                      <a:pt x="22157" y="0"/>
                      <a:pt x="21663" y="0"/>
                      <a:pt x="21176" y="0"/>
                    </a:cubicBezTo>
                    <a:cubicBezTo>
                      <a:pt x="9260" y="295"/>
                      <a:pt x="0" y="9850"/>
                      <a:pt x="0" y="21766"/>
                    </a:cubicBezTo>
                    <a:lnTo>
                      <a:pt x="0" y="253080"/>
                    </a:lnTo>
                    <a:cubicBezTo>
                      <a:pt x="0" y="264894"/>
                      <a:pt x="9061" y="274448"/>
                      <a:pt x="20682" y="274840"/>
                    </a:cubicBezTo>
                    <a:lnTo>
                      <a:pt x="20778" y="274942"/>
                    </a:lnTo>
                    <a:close/>
                    <a:moveTo>
                      <a:pt x="112853" y="105364"/>
                    </a:moveTo>
                    <a:cubicBezTo>
                      <a:pt x="121522" y="113938"/>
                      <a:pt x="126341" y="125359"/>
                      <a:pt x="126341" y="137571"/>
                    </a:cubicBezTo>
                    <a:cubicBezTo>
                      <a:pt x="126341" y="149782"/>
                      <a:pt x="121618" y="161204"/>
                      <a:pt x="112949" y="169770"/>
                    </a:cubicBezTo>
                    <a:lnTo>
                      <a:pt x="109901" y="172825"/>
                    </a:lnTo>
                    <a:lnTo>
                      <a:pt x="110492" y="177156"/>
                    </a:lnTo>
                    <a:cubicBezTo>
                      <a:pt x="110883" y="179716"/>
                      <a:pt x="111082" y="181885"/>
                      <a:pt x="111082" y="183849"/>
                    </a:cubicBezTo>
                    <a:cubicBezTo>
                      <a:pt x="111082" y="207193"/>
                      <a:pt x="92961" y="226983"/>
                      <a:pt x="69719" y="228754"/>
                    </a:cubicBezTo>
                    <a:lnTo>
                      <a:pt x="64996" y="229152"/>
                    </a:lnTo>
                    <a:lnTo>
                      <a:pt x="62827" y="233387"/>
                    </a:lnTo>
                    <a:cubicBezTo>
                      <a:pt x="55050" y="248550"/>
                      <a:pt x="39785" y="257906"/>
                      <a:pt x="22947" y="257906"/>
                    </a:cubicBezTo>
                    <a:cubicBezTo>
                      <a:pt x="22453" y="257906"/>
                      <a:pt x="21959" y="257906"/>
                      <a:pt x="21471" y="257906"/>
                    </a:cubicBezTo>
                    <a:cubicBezTo>
                      <a:pt x="19206" y="257906"/>
                      <a:pt x="17236" y="255737"/>
                      <a:pt x="17236" y="253279"/>
                    </a:cubicBezTo>
                    <a:lnTo>
                      <a:pt x="17236" y="180801"/>
                    </a:lnTo>
                    <a:lnTo>
                      <a:pt x="52586" y="180801"/>
                    </a:lnTo>
                    <a:lnTo>
                      <a:pt x="53966" y="182181"/>
                    </a:lnTo>
                    <a:cubicBezTo>
                      <a:pt x="52689" y="185132"/>
                      <a:pt x="51900" y="188482"/>
                      <a:pt x="51900" y="191928"/>
                    </a:cubicBezTo>
                    <a:cubicBezTo>
                      <a:pt x="51900" y="205121"/>
                      <a:pt x="62628" y="215952"/>
                      <a:pt x="75732" y="215952"/>
                    </a:cubicBezTo>
                    <a:cubicBezTo>
                      <a:pt x="88828" y="215952"/>
                      <a:pt x="99557" y="205223"/>
                      <a:pt x="99557" y="191928"/>
                    </a:cubicBezTo>
                    <a:cubicBezTo>
                      <a:pt x="99557" y="178632"/>
                      <a:pt x="88828" y="167897"/>
                      <a:pt x="75732" y="167897"/>
                    </a:cubicBezTo>
                    <a:cubicBezTo>
                      <a:pt x="72279" y="167897"/>
                      <a:pt x="69033" y="168686"/>
                      <a:pt x="66081" y="169969"/>
                    </a:cubicBezTo>
                    <a:lnTo>
                      <a:pt x="59677" y="163565"/>
                    </a:lnTo>
                    <a:lnTo>
                      <a:pt x="17236" y="163565"/>
                    </a:lnTo>
                    <a:lnTo>
                      <a:pt x="17236" y="146233"/>
                    </a:lnTo>
                    <a:lnTo>
                      <a:pt x="70707" y="146233"/>
                    </a:lnTo>
                    <a:cubicBezTo>
                      <a:pt x="74153" y="155294"/>
                      <a:pt x="82816" y="161698"/>
                      <a:pt x="92961" y="161698"/>
                    </a:cubicBezTo>
                    <a:cubicBezTo>
                      <a:pt x="106160" y="161698"/>
                      <a:pt x="116793" y="150963"/>
                      <a:pt x="116793" y="137667"/>
                    </a:cubicBezTo>
                    <a:cubicBezTo>
                      <a:pt x="116793" y="124371"/>
                      <a:pt x="106058" y="113642"/>
                      <a:pt x="92961" y="113642"/>
                    </a:cubicBezTo>
                    <a:cubicBezTo>
                      <a:pt x="82816" y="113642"/>
                      <a:pt x="74153" y="120040"/>
                      <a:pt x="70707" y="129004"/>
                    </a:cubicBezTo>
                    <a:lnTo>
                      <a:pt x="17236" y="129004"/>
                    </a:lnTo>
                    <a:lnTo>
                      <a:pt x="17236" y="110787"/>
                    </a:lnTo>
                    <a:lnTo>
                      <a:pt x="59677" y="110787"/>
                    </a:lnTo>
                    <a:lnTo>
                      <a:pt x="66081" y="104383"/>
                    </a:lnTo>
                    <a:cubicBezTo>
                      <a:pt x="69033" y="105762"/>
                      <a:pt x="72279" y="106449"/>
                      <a:pt x="75732" y="106449"/>
                    </a:cubicBezTo>
                    <a:cubicBezTo>
                      <a:pt x="88925" y="106449"/>
                      <a:pt x="99557" y="95720"/>
                      <a:pt x="99557" y="82424"/>
                    </a:cubicBezTo>
                    <a:cubicBezTo>
                      <a:pt x="99557" y="69129"/>
                      <a:pt x="88828" y="58393"/>
                      <a:pt x="75732" y="58393"/>
                    </a:cubicBezTo>
                    <a:cubicBezTo>
                      <a:pt x="62628" y="58393"/>
                      <a:pt x="51900" y="69129"/>
                      <a:pt x="51900" y="82424"/>
                    </a:cubicBezTo>
                    <a:cubicBezTo>
                      <a:pt x="51900" y="85870"/>
                      <a:pt x="52689" y="89220"/>
                      <a:pt x="53966" y="92171"/>
                    </a:cubicBezTo>
                    <a:lnTo>
                      <a:pt x="52586" y="93551"/>
                    </a:lnTo>
                    <a:lnTo>
                      <a:pt x="17236" y="93551"/>
                    </a:lnTo>
                    <a:lnTo>
                      <a:pt x="17236" y="21862"/>
                    </a:lnTo>
                    <a:cubicBezTo>
                      <a:pt x="17236" y="19398"/>
                      <a:pt x="19206" y="17332"/>
                      <a:pt x="21766" y="17236"/>
                    </a:cubicBezTo>
                    <a:cubicBezTo>
                      <a:pt x="21766" y="17236"/>
                      <a:pt x="22453" y="17236"/>
                      <a:pt x="22850" y="17236"/>
                    </a:cubicBezTo>
                    <a:cubicBezTo>
                      <a:pt x="27868" y="17236"/>
                      <a:pt x="32989" y="18121"/>
                      <a:pt x="37917" y="19988"/>
                    </a:cubicBezTo>
                    <a:cubicBezTo>
                      <a:pt x="48454" y="23928"/>
                      <a:pt x="57213" y="31609"/>
                      <a:pt x="62532" y="41652"/>
                    </a:cubicBezTo>
                    <a:lnTo>
                      <a:pt x="64797" y="45790"/>
                    </a:lnTo>
                    <a:lnTo>
                      <a:pt x="69527" y="46182"/>
                    </a:lnTo>
                    <a:cubicBezTo>
                      <a:pt x="92762" y="47959"/>
                      <a:pt x="111082" y="67653"/>
                      <a:pt x="111082" y="91087"/>
                    </a:cubicBezTo>
                    <a:cubicBezTo>
                      <a:pt x="111082" y="93160"/>
                      <a:pt x="110883" y="95322"/>
                      <a:pt x="110492" y="97882"/>
                    </a:cubicBezTo>
                    <a:lnTo>
                      <a:pt x="109799" y="102214"/>
                    </a:lnTo>
                    <a:lnTo>
                      <a:pt x="112949" y="105268"/>
                    </a:lnTo>
                    <a:lnTo>
                      <a:pt x="112853" y="105364"/>
                    </a:lnTo>
                    <a:close/>
                    <a:moveTo>
                      <a:pt x="68834" y="191825"/>
                    </a:moveTo>
                    <a:cubicBezTo>
                      <a:pt x="68834" y="188084"/>
                      <a:pt x="71888" y="185036"/>
                      <a:pt x="75629" y="185036"/>
                    </a:cubicBezTo>
                    <a:cubicBezTo>
                      <a:pt x="79370" y="185036"/>
                      <a:pt x="82424" y="188084"/>
                      <a:pt x="82424" y="191825"/>
                    </a:cubicBezTo>
                    <a:cubicBezTo>
                      <a:pt x="82424" y="195572"/>
                      <a:pt x="79370" y="198621"/>
                      <a:pt x="75629" y="198621"/>
                    </a:cubicBezTo>
                    <a:cubicBezTo>
                      <a:pt x="71888" y="198621"/>
                      <a:pt x="68834" y="195572"/>
                      <a:pt x="68834" y="191825"/>
                    </a:cubicBezTo>
                    <a:close/>
                    <a:moveTo>
                      <a:pt x="86069" y="137571"/>
                    </a:moveTo>
                    <a:cubicBezTo>
                      <a:pt x="86069" y="133830"/>
                      <a:pt x="89124" y="130775"/>
                      <a:pt x="92865" y="130775"/>
                    </a:cubicBezTo>
                    <a:cubicBezTo>
                      <a:pt x="96606" y="130775"/>
                      <a:pt x="99660" y="133830"/>
                      <a:pt x="99660" y="137571"/>
                    </a:cubicBezTo>
                    <a:cubicBezTo>
                      <a:pt x="99660" y="141312"/>
                      <a:pt x="96606" y="144366"/>
                      <a:pt x="92865" y="144366"/>
                    </a:cubicBezTo>
                    <a:cubicBezTo>
                      <a:pt x="89124" y="144366"/>
                      <a:pt x="86069" y="141312"/>
                      <a:pt x="86069" y="137571"/>
                    </a:cubicBezTo>
                    <a:close/>
                    <a:moveTo>
                      <a:pt x="68834" y="82424"/>
                    </a:moveTo>
                    <a:cubicBezTo>
                      <a:pt x="68834" y="78683"/>
                      <a:pt x="71888" y="75629"/>
                      <a:pt x="75629" y="75629"/>
                    </a:cubicBezTo>
                    <a:cubicBezTo>
                      <a:pt x="79370" y="75629"/>
                      <a:pt x="82424" y="78683"/>
                      <a:pt x="82424" y="82424"/>
                    </a:cubicBezTo>
                    <a:cubicBezTo>
                      <a:pt x="82424" y="86165"/>
                      <a:pt x="79370" y="89220"/>
                      <a:pt x="75629" y="89220"/>
                    </a:cubicBezTo>
                    <a:cubicBezTo>
                      <a:pt x="71888" y="89220"/>
                      <a:pt x="68834" y="86165"/>
                      <a:pt x="68834" y="82424"/>
                    </a:cubicBezTo>
                    <a:close/>
                  </a:path>
                </a:pathLst>
              </a:custGeom>
              <a:solidFill>
                <a:srgbClr val="2D5967"/>
              </a:solidFill>
              <a:ln w="6417" cap="flat">
                <a:noFill/>
                <a:prstDash val="solid"/>
                <a:miter/>
              </a:ln>
            </p:spPr>
            <p:txBody>
              <a:bodyPr rtlCol="0" anchor="ctr"/>
              <a:lstStyle/>
              <a:p>
                <a:endParaRPr lang="en-US"/>
              </a:p>
            </p:txBody>
          </p:sp>
        </p:grpSp>
        <p:grpSp>
          <p:nvGrpSpPr>
            <p:cNvPr id="461" name="Graphic 3">
              <a:extLst>
                <a:ext uri="{FF2B5EF4-FFF2-40B4-BE49-F238E27FC236}">
                  <a16:creationId xmlns:a16="http://schemas.microsoft.com/office/drawing/2014/main" id="{3358A02A-231E-47E4-8E13-DCA43BD630E1}"/>
                </a:ext>
              </a:extLst>
            </p:cNvPr>
            <p:cNvGrpSpPr/>
            <p:nvPr/>
          </p:nvGrpSpPr>
          <p:grpSpPr>
            <a:xfrm>
              <a:off x="2044515" y="3524071"/>
              <a:ext cx="545431" cy="237423"/>
              <a:chOff x="2044515" y="3524071"/>
              <a:chExt cx="545431" cy="237423"/>
            </a:xfrm>
            <a:solidFill>
              <a:srgbClr val="000000"/>
            </a:solidFill>
          </p:grpSpPr>
          <p:sp>
            <p:nvSpPr>
              <p:cNvPr id="462" name="TextBox 461">
                <a:extLst>
                  <a:ext uri="{FF2B5EF4-FFF2-40B4-BE49-F238E27FC236}">
                    <a16:creationId xmlns:a16="http://schemas.microsoft.com/office/drawing/2014/main" id="{1C525C18-702A-4D11-9B08-3F0292CCEC6C}"/>
                  </a:ext>
                </a:extLst>
              </p:cNvPr>
              <p:cNvSpPr txBox="1"/>
              <p:nvPr/>
            </p:nvSpPr>
            <p:spPr>
              <a:xfrm>
                <a:off x="2065568" y="3478351"/>
                <a:ext cx="49730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Threat</a:t>
                </a:r>
              </a:p>
            </p:txBody>
          </p:sp>
          <p:sp>
            <p:nvSpPr>
              <p:cNvPr id="463" name="TextBox 462">
                <a:extLst>
                  <a:ext uri="{FF2B5EF4-FFF2-40B4-BE49-F238E27FC236}">
                    <a16:creationId xmlns:a16="http://schemas.microsoft.com/office/drawing/2014/main" id="{8DBE503B-BF42-4EE2-8B27-037BD8BB0CE6}"/>
                  </a:ext>
                </a:extLst>
              </p:cNvPr>
              <p:cNvSpPr txBox="1"/>
              <p:nvPr/>
            </p:nvSpPr>
            <p:spPr>
              <a:xfrm>
                <a:off x="1953075" y="3581021"/>
                <a:ext cx="72831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Intelligence</a:t>
                </a:r>
              </a:p>
            </p:txBody>
          </p:sp>
        </p:grpSp>
      </p:grpSp>
      <p:grpSp>
        <p:nvGrpSpPr>
          <p:cNvPr id="464" name="Graphic 3">
            <a:extLst>
              <a:ext uri="{FF2B5EF4-FFF2-40B4-BE49-F238E27FC236}">
                <a16:creationId xmlns:a16="http://schemas.microsoft.com/office/drawing/2014/main" id="{0D0252B6-5FE7-4369-A395-9B28072D8445}"/>
              </a:ext>
            </a:extLst>
          </p:cNvPr>
          <p:cNvGrpSpPr/>
          <p:nvPr/>
        </p:nvGrpSpPr>
        <p:grpSpPr>
          <a:xfrm>
            <a:off x="2897163" y="2594888"/>
            <a:ext cx="513342" cy="611994"/>
            <a:chOff x="2897163" y="3046831"/>
            <a:chExt cx="513342" cy="611994"/>
          </a:xfrm>
        </p:grpSpPr>
        <p:grpSp>
          <p:nvGrpSpPr>
            <p:cNvPr id="465" name="Graphic 3">
              <a:extLst>
                <a:ext uri="{FF2B5EF4-FFF2-40B4-BE49-F238E27FC236}">
                  <a16:creationId xmlns:a16="http://schemas.microsoft.com/office/drawing/2014/main" id="{3A5B539D-F54F-47B5-9F74-2AB37CF40D4D}"/>
                </a:ext>
              </a:extLst>
            </p:cNvPr>
            <p:cNvGrpSpPr/>
            <p:nvPr/>
          </p:nvGrpSpPr>
          <p:grpSpPr>
            <a:xfrm>
              <a:off x="2897163" y="3046831"/>
              <a:ext cx="513342" cy="472004"/>
              <a:chOff x="2897163" y="3046831"/>
              <a:chExt cx="513342" cy="472004"/>
            </a:xfrm>
          </p:grpSpPr>
          <p:sp>
            <p:nvSpPr>
              <p:cNvPr id="466" name="Freeform: Shape 465">
                <a:extLst>
                  <a:ext uri="{FF2B5EF4-FFF2-40B4-BE49-F238E27FC236}">
                    <a16:creationId xmlns:a16="http://schemas.microsoft.com/office/drawing/2014/main" id="{B19A8EA1-F2DA-4C3F-BB2B-43C5FD2C16AD}"/>
                  </a:ext>
                </a:extLst>
              </p:cNvPr>
              <p:cNvSpPr/>
              <p:nvPr/>
            </p:nvSpPr>
            <p:spPr>
              <a:xfrm>
                <a:off x="2902825" y="3052472"/>
                <a:ext cx="502066" cy="460755"/>
              </a:xfrm>
              <a:custGeom>
                <a:avLst/>
                <a:gdLst>
                  <a:gd name="connsiteX0" fmla="*/ 372921 w 502066"/>
                  <a:gd name="connsiteY0" fmla="*/ 460755 h 460755"/>
                  <a:gd name="connsiteX1" fmla="*/ 361673 w 502066"/>
                  <a:gd name="connsiteY1" fmla="*/ 458169 h 460755"/>
                  <a:gd name="connsiteX2" fmla="*/ 350424 w 502066"/>
                  <a:gd name="connsiteY2" fmla="*/ 460755 h 460755"/>
                  <a:gd name="connsiteX3" fmla="*/ 152541 w 502066"/>
                  <a:gd name="connsiteY3" fmla="*/ 460755 h 460755"/>
                  <a:gd name="connsiteX4" fmla="*/ 141292 w 502066"/>
                  <a:gd name="connsiteY4" fmla="*/ 458169 h 460755"/>
                  <a:gd name="connsiteX5" fmla="*/ 130044 w 502066"/>
                  <a:gd name="connsiteY5" fmla="*/ 460755 h 460755"/>
                  <a:gd name="connsiteX6" fmla="*/ 26322 w 502066"/>
                  <a:gd name="connsiteY6" fmla="*/ 460755 h 460755"/>
                  <a:gd name="connsiteX7" fmla="*/ 7707 w 502066"/>
                  <a:gd name="connsiteY7" fmla="*/ 453055 h 460755"/>
                  <a:gd name="connsiteX8" fmla="*/ 0 w 502066"/>
                  <a:gd name="connsiteY8" fmla="*/ 434459 h 460755"/>
                  <a:gd name="connsiteX9" fmla="*/ 0 w 502066"/>
                  <a:gd name="connsiteY9" fmla="*/ 370290 h 460755"/>
                  <a:gd name="connsiteX10" fmla="*/ 2701 w 502066"/>
                  <a:gd name="connsiteY10" fmla="*/ 359055 h 460755"/>
                  <a:gd name="connsiteX11" fmla="*/ 0 w 502066"/>
                  <a:gd name="connsiteY11" fmla="*/ 347812 h 460755"/>
                  <a:gd name="connsiteX12" fmla="*/ 0 w 502066"/>
                  <a:gd name="connsiteY12" fmla="*/ 285447 h 460755"/>
                  <a:gd name="connsiteX13" fmla="*/ 2586 w 502066"/>
                  <a:gd name="connsiteY13" fmla="*/ 274204 h 460755"/>
                  <a:gd name="connsiteX14" fmla="*/ 0 w 502066"/>
                  <a:gd name="connsiteY14" fmla="*/ 262969 h 460755"/>
                  <a:gd name="connsiteX15" fmla="*/ 0 w 502066"/>
                  <a:gd name="connsiteY15" fmla="*/ 198236 h 460755"/>
                  <a:gd name="connsiteX16" fmla="*/ 2586 w 502066"/>
                  <a:gd name="connsiteY16" fmla="*/ 187000 h 460755"/>
                  <a:gd name="connsiteX17" fmla="*/ 0 w 502066"/>
                  <a:gd name="connsiteY17" fmla="*/ 175764 h 460755"/>
                  <a:gd name="connsiteX18" fmla="*/ 0 w 502066"/>
                  <a:gd name="connsiteY18" fmla="*/ 113392 h 460755"/>
                  <a:gd name="connsiteX19" fmla="*/ 2586 w 502066"/>
                  <a:gd name="connsiteY19" fmla="*/ 102156 h 460755"/>
                  <a:gd name="connsiteX20" fmla="*/ 0 w 502066"/>
                  <a:gd name="connsiteY20" fmla="*/ 90914 h 460755"/>
                  <a:gd name="connsiteX21" fmla="*/ 0 w 502066"/>
                  <a:gd name="connsiteY21" fmla="*/ 26296 h 460755"/>
                  <a:gd name="connsiteX22" fmla="*/ 7707 w 502066"/>
                  <a:gd name="connsiteY22" fmla="*/ 7700 h 460755"/>
                  <a:gd name="connsiteX23" fmla="*/ 26322 w 502066"/>
                  <a:gd name="connsiteY23" fmla="*/ 0 h 460755"/>
                  <a:gd name="connsiteX24" fmla="*/ 129370 w 502066"/>
                  <a:gd name="connsiteY24" fmla="*/ 0 h 460755"/>
                  <a:gd name="connsiteX25" fmla="*/ 140619 w 502066"/>
                  <a:gd name="connsiteY25" fmla="*/ 2695 h 460755"/>
                  <a:gd name="connsiteX26" fmla="*/ 151867 w 502066"/>
                  <a:gd name="connsiteY26" fmla="*/ 0 h 460755"/>
                  <a:gd name="connsiteX27" fmla="*/ 349968 w 502066"/>
                  <a:gd name="connsiteY27" fmla="*/ 0 h 460755"/>
                  <a:gd name="connsiteX28" fmla="*/ 361223 w 502066"/>
                  <a:gd name="connsiteY28" fmla="*/ 2695 h 460755"/>
                  <a:gd name="connsiteX29" fmla="*/ 372472 w 502066"/>
                  <a:gd name="connsiteY29" fmla="*/ 0 h 460755"/>
                  <a:gd name="connsiteX30" fmla="*/ 475854 w 502066"/>
                  <a:gd name="connsiteY30" fmla="*/ 0 h 460755"/>
                  <a:gd name="connsiteX31" fmla="*/ 494392 w 502066"/>
                  <a:gd name="connsiteY31" fmla="*/ 7745 h 460755"/>
                  <a:gd name="connsiteX32" fmla="*/ 502066 w 502066"/>
                  <a:gd name="connsiteY32" fmla="*/ 26296 h 460755"/>
                  <a:gd name="connsiteX33" fmla="*/ 502066 w 502066"/>
                  <a:gd name="connsiteY33" fmla="*/ 90465 h 460755"/>
                  <a:gd name="connsiteX34" fmla="*/ 499474 w 502066"/>
                  <a:gd name="connsiteY34" fmla="*/ 101701 h 460755"/>
                  <a:gd name="connsiteX35" fmla="*/ 502066 w 502066"/>
                  <a:gd name="connsiteY35" fmla="*/ 112943 h 460755"/>
                  <a:gd name="connsiteX36" fmla="*/ 502066 w 502066"/>
                  <a:gd name="connsiteY36" fmla="*/ 175315 h 460755"/>
                  <a:gd name="connsiteX37" fmla="*/ 499474 w 502066"/>
                  <a:gd name="connsiteY37" fmla="*/ 186551 h 460755"/>
                  <a:gd name="connsiteX38" fmla="*/ 502066 w 502066"/>
                  <a:gd name="connsiteY38" fmla="*/ 197786 h 460755"/>
                  <a:gd name="connsiteX39" fmla="*/ 502066 w 502066"/>
                  <a:gd name="connsiteY39" fmla="*/ 262070 h 460755"/>
                  <a:gd name="connsiteX40" fmla="*/ 499474 w 502066"/>
                  <a:gd name="connsiteY40" fmla="*/ 273306 h 460755"/>
                  <a:gd name="connsiteX41" fmla="*/ 502066 w 502066"/>
                  <a:gd name="connsiteY41" fmla="*/ 284548 h 460755"/>
                  <a:gd name="connsiteX42" fmla="*/ 502066 w 502066"/>
                  <a:gd name="connsiteY42" fmla="*/ 346465 h 460755"/>
                  <a:gd name="connsiteX43" fmla="*/ 499474 w 502066"/>
                  <a:gd name="connsiteY43" fmla="*/ 357707 h 460755"/>
                  <a:gd name="connsiteX44" fmla="*/ 502066 w 502066"/>
                  <a:gd name="connsiteY44" fmla="*/ 368943 h 460755"/>
                  <a:gd name="connsiteX45" fmla="*/ 502066 w 502066"/>
                  <a:gd name="connsiteY45" fmla="*/ 433111 h 460755"/>
                  <a:gd name="connsiteX46" fmla="*/ 494392 w 502066"/>
                  <a:gd name="connsiteY46" fmla="*/ 451669 h 460755"/>
                  <a:gd name="connsiteX47" fmla="*/ 475854 w 502066"/>
                  <a:gd name="connsiteY47" fmla="*/ 459407 h 460755"/>
                  <a:gd name="connsiteX48" fmla="*/ 372921 w 502066"/>
                  <a:gd name="connsiteY48" fmla="*/ 460755 h 46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02066" h="460755">
                    <a:moveTo>
                      <a:pt x="372921" y="460755"/>
                    </a:moveTo>
                    <a:cubicBezTo>
                      <a:pt x="369026" y="460710"/>
                      <a:pt x="365189" y="459831"/>
                      <a:pt x="361673" y="458169"/>
                    </a:cubicBezTo>
                    <a:cubicBezTo>
                      <a:pt x="358156" y="459850"/>
                      <a:pt x="354319" y="460736"/>
                      <a:pt x="350424" y="460755"/>
                    </a:cubicBezTo>
                    <a:lnTo>
                      <a:pt x="152541" y="460755"/>
                    </a:lnTo>
                    <a:cubicBezTo>
                      <a:pt x="148646" y="460723"/>
                      <a:pt x="144809" y="459837"/>
                      <a:pt x="141292" y="458169"/>
                    </a:cubicBezTo>
                    <a:cubicBezTo>
                      <a:pt x="137776" y="459837"/>
                      <a:pt x="133939" y="460723"/>
                      <a:pt x="130044" y="460755"/>
                    </a:cubicBezTo>
                    <a:lnTo>
                      <a:pt x="26322" y="460755"/>
                    </a:lnTo>
                    <a:cubicBezTo>
                      <a:pt x="19340" y="460755"/>
                      <a:pt x="12647" y="457983"/>
                      <a:pt x="7707" y="453055"/>
                    </a:cubicBezTo>
                    <a:cubicBezTo>
                      <a:pt x="2772" y="448120"/>
                      <a:pt x="0" y="441434"/>
                      <a:pt x="0" y="434459"/>
                    </a:cubicBezTo>
                    <a:lnTo>
                      <a:pt x="0" y="370290"/>
                    </a:lnTo>
                    <a:cubicBezTo>
                      <a:pt x="32" y="366389"/>
                      <a:pt x="956" y="362545"/>
                      <a:pt x="2701" y="359055"/>
                    </a:cubicBezTo>
                    <a:cubicBezTo>
                      <a:pt x="956" y="355564"/>
                      <a:pt x="32" y="351720"/>
                      <a:pt x="0" y="347812"/>
                    </a:cubicBezTo>
                    <a:lnTo>
                      <a:pt x="0" y="285447"/>
                    </a:lnTo>
                    <a:cubicBezTo>
                      <a:pt x="26" y="281552"/>
                      <a:pt x="905" y="277715"/>
                      <a:pt x="2586" y="274204"/>
                    </a:cubicBezTo>
                    <a:cubicBezTo>
                      <a:pt x="924" y="270688"/>
                      <a:pt x="45" y="266857"/>
                      <a:pt x="0" y="262969"/>
                    </a:cubicBezTo>
                    <a:lnTo>
                      <a:pt x="0" y="198236"/>
                    </a:lnTo>
                    <a:cubicBezTo>
                      <a:pt x="45" y="194347"/>
                      <a:pt x="924" y="190516"/>
                      <a:pt x="2586" y="187000"/>
                    </a:cubicBezTo>
                    <a:cubicBezTo>
                      <a:pt x="905" y="183490"/>
                      <a:pt x="26" y="179652"/>
                      <a:pt x="0" y="175764"/>
                    </a:cubicBezTo>
                    <a:lnTo>
                      <a:pt x="0" y="113392"/>
                    </a:lnTo>
                    <a:cubicBezTo>
                      <a:pt x="45" y="109503"/>
                      <a:pt x="924" y="105673"/>
                      <a:pt x="2586" y="102156"/>
                    </a:cubicBezTo>
                    <a:cubicBezTo>
                      <a:pt x="918" y="98640"/>
                      <a:pt x="32" y="94803"/>
                      <a:pt x="0" y="90914"/>
                    </a:cubicBezTo>
                    <a:lnTo>
                      <a:pt x="0" y="26296"/>
                    </a:lnTo>
                    <a:cubicBezTo>
                      <a:pt x="0" y="19321"/>
                      <a:pt x="2772" y="12635"/>
                      <a:pt x="7707" y="7700"/>
                    </a:cubicBezTo>
                    <a:cubicBezTo>
                      <a:pt x="12647" y="2772"/>
                      <a:pt x="19340" y="0"/>
                      <a:pt x="26322" y="0"/>
                    </a:cubicBezTo>
                    <a:lnTo>
                      <a:pt x="129370" y="0"/>
                    </a:lnTo>
                    <a:cubicBezTo>
                      <a:pt x="133278" y="19"/>
                      <a:pt x="137128" y="943"/>
                      <a:pt x="140619" y="2695"/>
                    </a:cubicBezTo>
                    <a:cubicBezTo>
                      <a:pt x="144116" y="956"/>
                      <a:pt x="147959" y="32"/>
                      <a:pt x="151867" y="0"/>
                    </a:cubicBezTo>
                    <a:lnTo>
                      <a:pt x="349968" y="0"/>
                    </a:lnTo>
                    <a:cubicBezTo>
                      <a:pt x="353882" y="6"/>
                      <a:pt x="357733" y="931"/>
                      <a:pt x="361223" y="2695"/>
                    </a:cubicBezTo>
                    <a:cubicBezTo>
                      <a:pt x="364714" y="956"/>
                      <a:pt x="368564" y="32"/>
                      <a:pt x="372472" y="0"/>
                    </a:cubicBezTo>
                    <a:lnTo>
                      <a:pt x="475854" y="0"/>
                    </a:lnTo>
                    <a:cubicBezTo>
                      <a:pt x="482816" y="32"/>
                      <a:pt x="489483" y="2811"/>
                      <a:pt x="494392" y="7745"/>
                    </a:cubicBezTo>
                    <a:cubicBezTo>
                      <a:pt x="499307" y="12673"/>
                      <a:pt x="502066" y="19340"/>
                      <a:pt x="502066" y="26296"/>
                    </a:cubicBezTo>
                    <a:lnTo>
                      <a:pt x="502066" y="90465"/>
                    </a:lnTo>
                    <a:cubicBezTo>
                      <a:pt x="502041" y="94353"/>
                      <a:pt x="501155" y="98197"/>
                      <a:pt x="499474" y="101701"/>
                    </a:cubicBezTo>
                    <a:cubicBezTo>
                      <a:pt x="501136" y="105223"/>
                      <a:pt x="502022" y="109054"/>
                      <a:pt x="502066" y="112943"/>
                    </a:cubicBezTo>
                    <a:lnTo>
                      <a:pt x="502066" y="175315"/>
                    </a:lnTo>
                    <a:cubicBezTo>
                      <a:pt x="502041" y="179203"/>
                      <a:pt x="501155" y="183040"/>
                      <a:pt x="499474" y="186551"/>
                    </a:cubicBezTo>
                    <a:cubicBezTo>
                      <a:pt x="501136" y="190067"/>
                      <a:pt x="502022" y="193898"/>
                      <a:pt x="502066" y="197786"/>
                    </a:cubicBezTo>
                    <a:lnTo>
                      <a:pt x="502066" y="262070"/>
                    </a:lnTo>
                    <a:cubicBezTo>
                      <a:pt x="502022" y="265959"/>
                      <a:pt x="501136" y="269790"/>
                      <a:pt x="499474" y="273306"/>
                    </a:cubicBezTo>
                    <a:cubicBezTo>
                      <a:pt x="501155" y="276816"/>
                      <a:pt x="502041" y="280653"/>
                      <a:pt x="502066" y="284548"/>
                    </a:cubicBezTo>
                    <a:lnTo>
                      <a:pt x="502066" y="346465"/>
                    </a:lnTo>
                    <a:cubicBezTo>
                      <a:pt x="502022" y="350353"/>
                      <a:pt x="501136" y="354191"/>
                      <a:pt x="499474" y="357707"/>
                    </a:cubicBezTo>
                    <a:cubicBezTo>
                      <a:pt x="501155" y="361217"/>
                      <a:pt x="502041" y="365054"/>
                      <a:pt x="502066" y="368943"/>
                    </a:cubicBezTo>
                    <a:lnTo>
                      <a:pt x="502066" y="433111"/>
                    </a:lnTo>
                    <a:cubicBezTo>
                      <a:pt x="502066" y="440067"/>
                      <a:pt x="499307" y="446741"/>
                      <a:pt x="494392" y="451669"/>
                    </a:cubicBezTo>
                    <a:cubicBezTo>
                      <a:pt x="489483" y="456597"/>
                      <a:pt x="482816" y="459375"/>
                      <a:pt x="475854" y="459407"/>
                    </a:cubicBezTo>
                    <a:lnTo>
                      <a:pt x="372921" y="460755"/>
                    </a:lnTo>
                    <a:close/>
                  </a:path>
                </a:pathLst>
              </a:custGeom>
              <a:solidFill>
                <a:srgbClr val="FFFFFF"/>
              </a:solidFill>
              <a:ln w="6417"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6F436BBC-9841-4CA4-B8E1-481A72B5D526}"/>
                  </a:ext>
                </a:extLst>
              </p:cNvPr>
              <p:cNvSpPr/>
              <p:nvPr/>
            </p:nvSpPr>
            <p:spPr>
              <a:xfrm>
                <a:off x="2897163" y="3046831"/>
                <a:ext cx="513342" cy="472004"/>
              </a:xfrm>
              <a:custGeom>
                <a:avLst/>
                <a:gdLst>
                  <a:gd name="connsiteX0" fmla="*/ 481958 w 513342"/>
                  <a:gd name="connsiteY0" fmla="*/ 11250 h 472004"/>
                  <a:gd name="connsiteX1" fmla="*/ 489863 w 513342"/>
                  <a:gd name="connsiteY1" fmla="*/ 12822 h 472004"/>
                  <a:gd name="connsiteX2" fmla="*/ 496556 w 513342"/>
                  <a:gd name="connsiteY2" fmla="*/ 17307 h 472004"/>
                  <a:gd name="connsiteX3" fmla="*/ 501009 w 513342"/>
                  <a:gd name="connsiteY3" fmla="*/ 24019 h 472004"/>
                  <a:gd name="connsiteX4" fmla="*/ 502543 w 513342"/>
                  <a:gd name="connsiteY4" fmla="*/ 31925 h 472004"/>
                  <a:gd name="connsiteX5" fmla="*/ 502543 w 513342"/>
                  <a:gd name="connsiteY5" fmla="*/ 96093 h 472004"/>
                  <a:gd name="connsiteX6" fmla="*/ 499059 w 513342"/>
                  <a:gd name="connsiteY6" fmla="*/ 107329 h 472004"/>
                  <a:gd name="connsiteX7" fmla="*/ 502543 w 513342"/>
                  <a:gd name="connsiteY7" fmla="*/ 118571 h 472004"/>
                  <a:gd name="connsiteX8" fmla="*/ 502543 w 513342"/>
                  <a:gd name="connsiteY8" fmla="*/ 180943 h 472004"/>
                  <a:gd name="connsiteX9" fmla="*/ 499059 w 513342"/>
                  <a:gd name="connsiteY9" fmla="*/ 192179 h 472004"/>
                  <a:gd name="connsiteX10" fmla="*/ 502543 w 513342"/>
                  <a:gd name="connsiteY10" fmla="*/ 203415 h 472004"/>
                  <a:gd name="connsiteX11" fmla="*/ 502543 w 513342"/>
                  <a:gd name="connsiteY11" fmla="*/ 267699 h 472004"/>
                  <a:gd name="connsiteX12" fmla="*/ 499059 w 513342"/>
                  <a:gd name="connsiteY12" fmla="*/ 278935 h 472004"/>
                  <a:gd name="connsiteX13" fmla="*/ 502543 w 513342"/>
                  <a:gd name="connsiteY13" fmla="*/ 290171 h 472004"/>
                  <a:gd name="connsiteX14" fmla="*/ 502543 w 513342"/>
                  <a:gd name="connsiteY14" fmla="*/ 352093 h 472004"/>
                  <a:gd name="connsiteX15" fmla="*/ 499059 w 513342"/>
                  <a:gd name="connsiteY15" fmla="*/ 363335 h 472004"/>
                  <a:gd name="connsiteX16" fmla="*/ 502543 w 513342"/>
                  <a:gd name="connsiteY16" fmla="*/ 374571 h 472004"/>
                  <a:gd name="connsiteX17" fmla="*/ 502543 w 513342"/>
                  <a:gd name="connsiteY17" fmla="*/ 438740 h 472004"/>
                  <a:gd name="connsiteX18" fmla="*/ 501420 w 513342"/>
                  <a:gd name="connsiteY18" fmla="*/ 447056 h 472004"/>
                  <a:gd name="connsiteX19" fmla="*/ 497057 w 513342"/>
                  <a:gd name="connsiteY19" fmla="*/ 454236 h 472004"/>
                  <a:gd name="connsiteX20" fmla="*/ 490191 w 513342"/>
                  <a:gd name="connsiteY20" fmla="*/ 459075 h 472004"/>
                  <a:gd name="connsiteX21" fmla="*/ 481958 w 513342"/>
                  <a:gd name="connsiteY21" fmla="*/ 460762 h 472004"/>
                  <a:gd name="connsiteX22" fmla="*/ 378576 w 513342"/>
                  <a:gd name="connsiteY22" fmla="*/ 460762 h 472004"/>
                  <a:gd name="connsiteX23" fmla="*/ 367328 w 513342"/>
                  <a:gd name="connsiteY23" fmla="*/ 457284 h 472004"/>
                  <a:gd name="connsiteX24" fmla="*/ 356079 w 513342"/>
                  <a:gd name="connsiteY24" fmla="*/ 460762 h 472004"/>
                  <a:gd name="connsiteX25" fmla="*/ 158203 w 513342"/>
                  <a:gd name="connsiteY25" fmla="*/ 460762 h 472004"/>
                  <a:gd name="connsiteX26" fmla="*/ 146948 w 513342"/>
                  <a:gd name="connsiteY26" fmla="*/ 457284 h 472004"/>
                  <a:gd name="connsiteX27" fmla="*/ 135025 w 513342"/>
                  <a:gd name="connsiteY27" fmla="*/ 460762 h 472004"/>
                  <a:gd name="connsiteX28" fmla="*/ 31983 w 513342"/>
                  <a:gd name="connsiteY28" fmla="*/ 460762 h 472004"/>
                  <a:gd name="connsiteX29" fmla="*/ 17346 w 513342"/>
                  <a:gd name="connsiteY29" fmla="*/ 454711 h 472004"/>
                  <a:gd name="connsiteX30" fmla="*/ 11283 w 513342"/>
                  <a:gd name="connsiteY30" fmla="*/ 440087 h 472004"/>
                  <a:gd name="connsiteX31" fmla="*/ 11283 w 513342"/>
                  <a:gd name="connsiteY31" fmla="*/ 375919 h 472004"/>
                  <a:gd name="connsiteX32" fmla="*/ 14767 w 513342"/>
                  <a:gd name="connsiteY32" fmla="*/ 364683 h 472004"/>
                  <a:gd name="connsiteX33" fmla="*/ 11283 w 513342"/>
                  <a:gd name="connsiteY33" fmla="*/ 353441 h 472004"/>
                  <a:gd name="connsiteX34" fmla="*/ 11283 w 513342"/>
                  <a:gd name="connsiteY34" fmla="*/ 291075 h 472004"/>
                  <a:gd name="connsiteX35" fmla="*/ 14767 w 513342"/>
                  <a:gd name="connsiteY35" fmla="*/ 279833 h 472004"/>
                  <a:gd name="connsiteX36" fmla="*/ 11283 w 513342"/>
                  <a:gd name="connsiteY36" fmla="*/ 268597 h 472004"/>
                  <a:gd name="connsiteX37" fmla="*/ 11283 w 513342"/>
                  <a:gd name="connsiteY37" fmla="*/ 203864 h 472004"/>
                  <a:gd name="connsiteX38" fmla="*/ 14767 w 513342"/>
                  <a:gd name="connsiteY38" fmla="*/ 192628 h 472004"/>
                  <a:gd name="connsiteX39" fmla="*/ 11283 w 513342"/>
                  <a:gd name="connsiteY39" fmla="*/ 181392 h 472004"/>
                  <a:gd name="connsiteX40" fmla="*/ 11283 w 513342"/>
                  <a:gd name="connsiteY40" fmla="*/ 119021 h 472004"/>
                  <a:gd name="connsiteX41" fmla="*/ 14767 w 513342"/>
                  <a:gd name="connsiteY41" fmla="*/ 107778 h 472004"/>
                  <a:gd name="connsiteX42" fmla="*/ 11283 w 513342"/>
                  <a:gd name="connsiteY42" fmla="*/ 96542 h 472004"/>
                  <a:gd name="connsiteX43" fmla="*/ 11283 w 513342"/>
                  <a:gd name="connsiteY43" fmla="*/ 31925 h 472004"/>
                  <a:gd name="connsiteX44" fmla="*/ 17346 w 513342"/>
                  <a:gd name="connsiteY44" fmla="*/ 17301 h 472004"/>
                  <a:gd name="connsiteX45" fmla="*/ 31983 w 513342"/>
                  <a:gd name="connsiteY45" fmla="*/ 11250 h 472004"/>
                  <a:gd name="connsiteX46" fmla="*/ 135025 w 513342"/>
                  <a:gd name="connsiteY46" fmla="*/ 11250 h 472004"/>
                  <a:gd name="connsiteX47" fmla="*/ 146274 w 513342"/>
                  <a:gd name="connsiteY47" fmla="*/ 14728 h 472004"/>
                  <a:gd name="connsiteX48" fmla="*/ 157522 w 513342"/>
                  <a:gd name="connsiteY48" fmla="*/ 11250 h 472004"/>
                  <a:gd name="connsiteX49" fmla="*/ 355630 w 513342"/>
                  <a:gd name="connsiteY49" fmla="*/ 11250 h 472004"/>
                  <a:gd name="connsiteX50" fmla="*/ 366878 w 513342"/>
                  <a:gd name="connsiteY50" fmla="*/ 14728 h 472004"/>
                  <a:gd name="connsiteX51" fmla="*/ 378127 w 513342"/>
                  <a:gd name="connsiteY51" fmla="*/ 11250 h 472004"/>
                  <a:gd name="connsiteX52" fmla="*/ 481509 w 513342"/>
                  <a:gd name="connsiteY52" fmla="*/ 11250 h 472004"/>
                  <a:gd name="connsiteX53" fmla="*/ 481958 w 513342"/>
                  <a:gd name="connsiteY53" fmla="*/ 11250 h 472004"/>
                  <a:gd name="connsiteX54" fmla="*/ 481509 w 513342"/>
                  <a:gd name="connsiteY54" fmla="*/ 7 h 472004"/>
                  <a:gd name="connsiteX55" fmla="*/ 378576 w 513342"/>
                  <a:gd name="connsiteY55" fmla="*/ 7 h 472004"/>
                  <a:gd name="connsiteX56" fmla="*/ 367328 w 513342"/>
                  <a:gd name="connsiteY56" fmla="*/ 2144 h 472004"/>
                  <a:gd name="connsiteX57" fmla="*/ 356079 w 513342"/>
                  <a:gd name="connsiteY57" fmla="*/ 7 h 472004"/>
                  <a:gd name="connsiteX58" fmla="*/ 158203 w 513342"/>
                  <a:gd name="connsiteY58" fmla="*/ 7 h 472004"/>
                  <a:gd name="connsiteX59" fmla="*/ 146948 w 513342"/>
                  <a:gd name="connsiteY59" fmla="*/ 2144 h 472004"/>
                  <a:gd name="connsiteX60" fmla="*/ 135025 w 513342"/>
                  <a:gd name="connsiteY60" fmla="*/ 7 h 472004"/>
                  <a:gd name="connsiteX61" fmla="*/ 31983 w 513342"/>
                  <a:gd name="connsiteY61" fmla="*/ 7 h 472004"/>
                  <a:gd name="connsiteX62" fmla="*/ 9390 w 513342"/>
                  <a:gd name="connsiteY62" fmla="*/ 9357 h 472004"/>
                  <a:gd name="connsiteX63" fmla="*/ 34 w 513342"/>
                  <a:gd name="connsiteY63" fmla="*/ 31925 h 472004"/>
                  <a:gd name="connsiteX64" fmla="*/ 34 w 513342"/>
                  <a:gd name="connsiteY64" fmla="*/ 96093 h 472004"/>
                  <a:gd name="connsiteX65" fmla="*/ 2171 w 513342"/>
                  <a:gd name="connsiteY65" fmla="*/ 107329 h 472004"/>
                  <a:gd name="connsiteX66" fmla="*/ 34 w 513342"/>
                  <a:gd name="connsiteY66" fmla="*/ 118571 h 472004"/>
                  <a:gd name="connsiteX67" fmla="*/ 34 w 513342"/>
                  <a:gd name="connsiteY67" fmla="*/ 180943 h 472004"/>
                  <a:gd name="connsiteX68" fmla="*/ 2171 w 513342"/>
                  <a:gd name="connsiteY68" fmla="*/ 192179 h 472004"/>
                  <a:gd name="connsiteX69" fmla="*/ 34 w 513342"/>
                  <a:gd name="connsiteY69" fmla="*/ 203415 h 472004"/>
                  <a:gd name="connsiteX70" fmla="*/ 34 w 513342"/>
                  <a:gd name="connsiteY70" fmla="*/ 267699 h 472004"/>
                  <a:gd name="connsiteX71" fmla="*/ 2171 w 513342"/>
                  <a:gd name="connsiteY71" fmla="*/ 278935 h 472004"/>
                  <a:gd name="connsiteX72" fmla="*/ 34 w 513342"/>
                  <a:gd name="connsiteY72" fmla="*/ 290171 h 472004"/>
                  <a:gd name="connsiteX73" fmla="*/ 34 w 513342"/>
                  <a:gd name="connsiteY73" fmla="*/ 351984 h 472004"/>
                  <a:gd name="connsiteX74" fmla="*/ 2171 w 513342"/>
                  <a:gd name="connsiteY74" fmla="*/ 363220 h 472004"/>
                  <a:gd name="connsiteX75" fmla="*/ 34 w 513342"/>
                  <a:gd name="connsiteY75" fmla="*/ 374456 h 472004"/>
                  <a:gd name="connsiteX76" fmla="*/ 34 w 513342"/>
                  <a:gd name="connsiteY76" fmla="*/ 438624 h 472004"/>
                  <a:gd name="connsiteX77" fmla="*/ 2029 w 513342"/>
                  <a:gd name="connsiteY77" fmla="*/ 451291 h 472004"/>
                  <a:gd name="connsiteX78" fmla="*/ 8857 w 513342"/>
                  <a:gd name="connsiteY78" fmla="*/ 462142 h 472004"/>
                  <a:gd name="connsiteX79" fmla="*/ 19406 w 513342"/>
                  <a:gd name="connsiteY79" fmla="*/ 469444 h 472004"/>
                  <a:gd name="connsiteX80" fmla="*/ 31983 w 513342"/>
                  <a:gd name="connsiteY80" fmla="*/ 472005 h 472004"/>
                  <a:gd name="connsiteX81" fmla="*/ 135025 w 513342"/>
                  <a:gd name="connsiteY81" fmla="*/ 472005 h 472004"/>
                  <a:gd name="connsiteX82" fmla="*/ 146274 w 513342"/>
                  <a:gd name="connsiteY82" fmla="*/ 469868 h 472004"/>
                  <a:gd name="connsiteX83" fmla="*/ 157522 w 513342"/>
                  <a:gd name="connsiteY83" fmla="*/ 472005 h 472004"/>
                  <a:gd name="connsiteX84" fmla="*/ 355630 w 513342"/>
                  <a:gd name="connsiteY84" fmla="*/ 472005 h 472004"/>
                  <a:gd name="connsiteX85" fmla="*/ 366878 w 513342"/>
                  <a:gd name="connsiteY85" fmla="*/ 469868 h 472004"/>
                  <a:gd name="connsiteX86" fmla="*/ 378127 w 513342"/>
                  <a:gd name="connsiteY86" fmla="*/ 472005 h 472004"/>
                  <a:gd name="connsiteX87" fmla="*/ 481509 w 513342"/>
                  <a:gd name="connsiteY87" fmla="*/ 472005 h 472004"/>
                  <a:gd name="connsiteX88" fmla="*/ 504026 w 513342"/>
                  <a:gd name="connsiteY88" fmla="*/ 462617 h 472004"/>
                  <a:gd name="connsiteX89" fmla="*/ 513343 w 513342"/>
                  <a:gd name="connsiteY89" fmla="*/ 440087 h 472004"/>
                  <a:gd name="connsiteX90" fmla="*/ 513343 w 513342"/>
                  <a:gd name="connsiteY90" fmla="*/ 375919 h 472004"/>
                  <a:gd name="connsiteX91" fmla="*/ 511206 w 513342"/>
                  <a:gd name="connsiteY91" fmla="*/ 364683 h 472004"/>
                  <a:gd name="connsiteX92" fmla="*/ 513343 w 513342"/>
                  <a:gd name="connsiteY92" fmla="*/ 353441 h 472004"/>
                  <a:gd name="connsiteX93" fmla="*/ 513343 w 513342"/>
                  <a:gd name="connsiteY93" fmla="*/ 291075 h 472004"/>
                  <a:gd name="connsiteX94" fmla="*/ 511206 w 513342"/>
                  <a:gd name="connsiteY94" fmla="*/ 279833 h 472004"/>
                  <a:gd name="connsiteX95" fmla="*/ 513343 w 513342"/>
                  <a:gd name="connsiteY95" fmla="*/ 268597 h 472004"/>
                  <a:gd name="connsiteX96" fmla="*/ 513343 w 513342"/>
                  <a:gd name="connsiteY96" fmla="*/ 203864 h 472004"/>
                  <a:gd name="connsiteX97" fmla="*/ 511206 w 513342"/>
                  <a:gd name="connsiteY97" fmla="*/ 192628 h 472004"/>
                  <a:gd name="connsiteX98" fmla="*/ 513343 w 513342"/>
                  <a:gd name="connsiteY98" fmla="*/ 181392 h 472004"/>
                  <a:gd name="connsiteX99" fmla="*/ 513343 w 513342"/>
                  <a:gd name="connsiteY99" fmla="*/ 119021 h 472004"/>
                  <a:gd name="connsiteX100" fmla="*/ 511206 w 513342"/>
                  <a:gd name="connsiteY100" fmla="*/ 107778 h 472004"/>
                  <a:gd name="connsiteX101" fmla="*/ 513343 w 513342"/>
                  <a:gd name="connsiteY101" fmla="*/ 96542 h 472004"/>
                  <a:gd name="connsiteX102" fmla="*/ 513343 w 513342"/>
                  <a:gd name="connsiteY102" fmla="*/ 31925 h 472004"/>
                  <a:gd name="connsiteX103" fmla="*/ 504186 w 513342"/>
                  <a:gd name="connsiteY103" fmla="*/ 9556 h 472004"/>
                  <a:gd name="connsiteX104" fmla="*/ 481958 w 513342"/>
                  <a:gd name="connsiteY104" fmla="*/ 7 h 472004"/>
                  <a:gd name="connsiteX105" fmla="*/ 481509 w 513342"/>
                  <a:gd name="connsiteY105" fmla="*/ 7 h 47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3342" h="472004">
                    <a:moveTo>
                      <a:pt x="481958" y="11250"/>
                    </a:moveTo>
                    <a:cubicBezTo>
                      <a:pt x="484672" y="11250"/>
                      <a:pt x="487361" y="11782"/>
                      <a:pt x="489863" y="12822"/>
                    </a:cubicBezTo>
                    <a:cubicBezTo>
                      <a:pt x="492366" y="13861"/>
                      <a:pt x="494644" y="15389"/>
                      <a:pt x="496556" y="17307"/>
                    </a:cubicBezTo>
                    <a:cubicBezTo>
                      <a:pt x="498468" y="19232"/>
                      <a:pt x="499983" y="21510"/>
                      <a:pt x="501009" y="24019"/>
                    </a:cubicBezTo>
                    <a:cubicBezTo>
                      <a:pt x="502043" y="26528"/>
                      <a:pt x="502562" y="29217"/>
                      <a:pt x="502543" y="31925"/>
                    </a:cubicBezTo>
                    <a:lnTo>
                      <a:pt x="502543" y="96093"/>
                    </a:lnTo>
                    <a:cubicBezTo>
                      <a:pt x="502537" y="100104"/>
                      <a:pt x="501324" y="104018"/>
                      <a:pt x="499059" y="107329"/>
                    </a:cubicBezTo>
                    <a:cubicBezTo>
                      <a:pt x="501324" y="110647"/>
                      <a:pt x="502537" y="114561"/>
                      <a:pt x="502543" y="118571"/>
                    </a:cubicBezTo>
                    <a:lnTo>
                      <a:pt x="502543" y="180943"/>
                    </a:lnTo>
                    <a:cubicBezTo>
                      <a:pt x="502537" y="184954"/>
                      <a:pt x="501324" y="188868"/>
                      <a:pt x="499059" y="192179"/>
                    </a:cubicBezTo>
                    <a:cubicBezTo>
                      <a:pt x="501305" y="195497"/>
                      <a:pt x="502518" y="199411"/>
                      <a:pt x="502543" y="203415"/>
                    </a:cubicBezTo>
                    <a:lnTo>
                      <a:pt x="502543" y="267699"/>
                    </a:lnTo>
                    <a:cubicBezTo>
                      <a:pt x="502518" y="271703"/>
                      <a:pt x="501305" y="275617"/>
                      <a:pt x="499059" y="278935"/>
                    </a:cubicBezTo>
                    <a:cubicBezTo>
                      <a:pt x="501324" y="282246"/>
                      <a:pt x="502537" y="286160"/>
                      <a:pt x="502543" y="290171"/>
                    </a:cubicBezTo>
                    <a:lnTo>
                      <a:pt x="502543" y="352093"/>
                    </a:lnTo>
                    <a:cubicBezTo>
                      <a:pt x="502537" y="356104"/>
                      <a:pt x="501324" y="360018"/>
                      <a:pt x="499059" y="363335"/>
                    </a:cubicBezTo>
                    <a:cubicBezTo>
                      <a:pt x="501324" y="366647"/>
                      <a:pt x="502537" y="370561"/>
                      <a:pt x="502543" y="374571"/>
                    </a:cubicBezTo>
                    <a:lnTo>
                      <a:pt x="502543" y="438740"/>
                    </a:lnTo>
                    <a:cubicBezTo>
                      <a:pt x="502748" y="441563"/>
                      <a:pt x="502363" y="444393"/>
                      <a:pt x="501420" y="447056"/>
                    </a:cubicBezTo>
                    <a:cubicBezTo>
                      <a:pt x="500477" y="449725"/>
                      <a:pt x="498988" y="452170"/>
                      <a:pt x="497057" y="454236"/>
                    </a:cubicBezTo>
                    <a:cubicBezTo>
                      <a:pt x="495125" y="456303"/>
                      <a:pt x="492789" y="457952"/>
                      <a:pt x="490191" y="459075"/>
                    </a:cubicBezTo>
                    <a:cubicBezTo>
                      <a:pt x="487592" y="460198"/>
                      <a:pt x="484788" y="460775"/>
                      <a:pt x="481958" y="460762"/>
                    </a:cubicBezTo>
                    <a:lnTo>
                      <a:pt x="378576" y="460762"/>
                    </a:lnTo>
                    <a:cubicBezTo>
                      <a:pt x="374566" y="460737"/>
                      <a:pt x="370652" y="459524"/>
                      <a:pt x="367328" y="457284"/>
                    </a:cubicBezTo>
                    <a:cubicBezTo>
                      <a:pt x="364010" y="459543"/>
                      <a:pt x="360096" y="460756"/>
                      <a:pt x="356079" y="460762"/>
                    </a:cubicBezTo>
                    <a:lnTo>
                      <a:pt x="158203" y="460762"/>
                    </a:lnTo>
                    <a:cubicBezTo>
                      <a:pt x="154186" y="460756"/>
                      <a:pt x="150265" y="459543"/>
                      <a:pt x="146948" y="457284"/>
                    </a:cubicBezTo>
                    <a:cubicBezTo>
                      <a:pt x="143444" y="459678"/>
                      <a:pt x="139273" y="460897"/>
                      <a:pt x="135025" y="460762"/>
                    </a:cubicBezTo>
                    <a:lnTo>
                      <a:pt x="31983" y="460762"/>
                    </a:lnTo>
                    <a:cubicBezTo>
                      <a:pt x="26491" y="460762"/>
                      <a:pt x="21229" y="458587"/>
                      <a:pt x="17346" y="454711"/>
                    </a:cubicBezTo>
                    <a:cubicBezTo>
                      <a:pt x="13464" y="450829"/>
                      <a:pt x="11283" y="445574"/>
                      <a:pt x="11283" y="440087"/>
                    </a:cubicBezTo>
                    <a:lnTo>
                      <a:pt x="11283" y="375919"/>
                    </a:lnTo>
                    <a:cubicBezTo>
                      <a:pt x="11379" y="371921"/>
                      <a:pt x="12585" y="368033"/>
                      <a:pt x="14767" y="364683"/>
                    </a:cubicBezTo>
                    <a:cubicBezTo>
                      <a:pt x="12553" y="361346"/>
                      <a:pt x="11340" y="357445"/>
                      <a:pt x="11283" y="353441"/>
                    </a:cubicBezTo>
                    <a:lnTo>
                      <a:pt x="11283" y="291075"/>
                    </a:lnTo>
                    <a:cubicBezTo>
                      <a:pt x="11289" y="287065"/>
                      <a:pt x="12508" y="283144"/>
                      <a:pt x="14767" y="279833"/>
                    </a:cubicBezTo>
                    <a:cubicBezTo>
                      <a:pt x="12521" y="276516"/>
                      <a:pt x="11308" y="272601"/>
                      <a:pt x="11283" y="268597"/>
                    </a:cubicBezTo>
                    <a:lnTo>
                      <a:pt x="11283" y="203864"/>
                    </a:lnTo>
                    <a:cubicBezTo>
                      <a:pt x="11308" y="199860"/>
                      <a:pt x="12521" y="195946"/>
                      <a:pt x="14767" y="192628"/>
                    </a:cubicBezTo>
                    <a:cubicBezTo>
                      <a:pt x="12508" y="189317"/>
                      <a:pt x="11289" y="185403"/>
                      <a:pt x="11283" y="181392"/>
                    </a:cubicBezTo>
                    <a:lnTo>
                      <a:pt x="11283" y="119021"/>
                    </a:lnTo>
                    <a:cubicBezTo>
                      <a:pt x="11289" y="115010"/>
                      <a:pt x="12508" y="111096"/>
                      <a:pt x="14767" y="107778"/>
                    </a:cubicBezTo>
                    <a:cubicBezTo>
                      <a:pt x="12508" y="104467"/>
                      <a:pt x="11289" y="100553"/>
                      <a:pt x="11283" y="96542"/>
                    </a:cubicBezTo>
                    <a:lnTo>
                      <a:pt x="11283" y="31925"/>
                    </a:lnTo>
                    <a:cubicBezTo>
                      <a:pt x="11283" y="26438"/>
                      <a:pt x="13464" y="21183"/>
                      <a:pt x="17346" y="17301"/>
                    </a:cubicBezTo>
                    <a:cubicBezTo>
                      <a:pt x="21229" y="13425"/>
                      <a:pt x="26491" y="11250"/>
                      <a:pt x="31983" y="11250"/>
                    </a:cubicBezTo>
                    <a:lnTo>
                      <a:pt x="135025" y="11250"/>
                    </a:lnTo>
                    <a:cubicBezTo>
                      <a:pt x="139042" y="11256"/>
                      <a:pt x="142963" y="12469"/>
                      <a:pt x="146274" y="14728"/>
                    </a:cubicBezTo>
                    <a:cubicBezTo>
                      <a:pt x="149591" y="12469"/>
                      <a:pt x="153512" y="11256"/>
                      <a:pt x="157522" y="11250"/>
                    </a:cubicBezTo>
                    <a:lnTo>
                      <a:pt x="355630" y="11250"/>
                    </a:lnTo>
                    <a:cubicBezTo>
                      <a:pt x="359640" y="11256"/>
                      <a:pt x="363561" y="12469"/>
                      <a:pt x="366878" y="14728"/>
                    </a:cubicBezTo>
                    <a:cubicBezTo>
                      <a:pt x="370202" y="12488"/>
                      <a:pt x="374116" y="11275"/>
                      <a:pt x="378127" y="11250"/>
                    </a:cubicBezTo>
                    <a:lnTo>
                      <a:pt x="481509" y="11250"/>
                    </a:lnTo>
                    <a:lnTo>
                      <a:pt x="481958" y="11250"/>
                    </a:lnTo>
                    <a:close/>
                    <a:moveTo>
                      <a:pt x="481509" y="7"/>
                    </a:moveTo>
                    <a:lnTo>
                      <a:pt x="378576" y="7"/>
                    </a:lnTo>
                    <a:cubicBezTo>
                      <a:pt x="374726" y="14"/>
                      <a:pt x="370915" y="739"/>
                      <a:pt x="367328" y="2144"/>
                    </a:cubicBezTo>
                    <a:cubicBezTo>
                      <a:pt x="363747" y="733"/>
                      <a:pt x="359929" y="7"/>
                      <a:pt x="356079" y="7"/>
                    </a:cubicBezTo>
                    <a:lnTo>
                      <a:pt x="158203" y="7"/>
                    </a:lnTo>
                    <a:cubicBezTo>
                      <a:pt x="154346" y="7"/>
                      <a:pt x="150535" y="733"/>
                      <a:pt x="146948" y="2144"/>
                    </a:cubicBezTo>
                    <a:cubicBezTo>
                      <a:pt x="143155" y="643"/>
                      <a:pt x="139106" y="-82"/>
                      <a:pt x="135025" y="7"/>
                    </a:cubicBezTo>
                    <a:lnTo>
                      <a:pt x="31983" y="7"/>
                    </a:lnTo>
                    <a:cubicBezTo>
                      <a:pt x="23507" y="7"/>
                      <a:pt x="15383" y="3370"/>
                      <a:pt x="9390" y="9357"/>
                    </a:cubicBezTo>
                    <a:cubicBezTo>
                      <a:pt x="3396" y="15344"/>
                      <a:pt x="34" y="23461"/>
                      <a:pt x="34" y="31925"/>
                    </a:cubicBezTo>
                    <a:lnTo>
                      <a:pt x="34" y="96093"/>
                    </a:lnTo>
                    <a:cubicBezTo>
                      <a:pt x="27" y="99943"/>
                      <a:pt x="753" y="103755"/>
                      <a:pt x="2171" y="107329"/>
                    </a:cubicBezTo>
                    <a:cubicBezTo>
                      <a:pt x="753" y="110910"/>
                      <a:pt x="27" y="114721"/>
                      <a:pt x="34" y="118571"/>
                    </a:cubicBezTo>
                    <a:lnTo>
                      <a:pt x="34" y="180943"/>
                    </a:lnTo>
                    <a:cubicBezTo>
                      <a:pt x="27" y="184787"/>
                      <a:pt x="753" y="188599"/>
                      <a:pt x="2171" y="192179"/>
                    </a:cubicBezTo>
                    <a:cubicBezTo>
                      <a:pt x="765" y="195760"/>
                      <a:pt x="40" y="199571"/>
                      <a:pt x="34" y="203415"/>
                    </a:cubicBezTo>
                    <a:lnTo>
                      <a:pt x="34" y="267699"/>
                    </a:lnTo>
                    <a:cubicBezTo>
                      <a:pt x="40" y="271543"/>
                      <a:pt x="765" y="275354"/>
                      <a:pt x="2171" y="278935"/>
                    </a:cubicBezTo>
                    <a:cubicBezTo>
                      <a:pt x="753" y="282515"/>
                      <a:pt x="27" y="286327"/>
                      <a:pt x="34" y="290171"/>
                    </a:cubicBezTo>
                    <a:lnTo>
                      <a:pt x="34" y="351984"/>
                    </a:lnTo>
                    <a:cubicBezTo>
                      <a:pt x="85" y="355821"/>
                      <a:pt x="804" y="359627"/>
                      <a:pt x="2171" y="363220"/>
                    </a:cubicBezTo>
                    <a:cubicBezTo>
                      <a:pt x="823" y="366820"/>
                      <a:pt x="98" y="370619"/>
                      <a:pt x="34" y="374456"/>
                    </a:cubicBezTo>
                    <a:lnTo>
                      <a:pt x="34" y="438624"/>
                    </a:lnTo>
                    <a:cubicBezTo>
                      <a:pt x="-165" y="442936"/>
                      <a:pt x="515" y="447248"/>
                      <a:pt x="2029" y="451291"/>
                    </a:cubicBezTo>
                    <a:cubicBezTo>
                      <a:pt x="3550" y="455334"/>
                      <a:pt x="5867" y="459023"/>
                      <a:pt x="8857" y="462142"/>
                    </a:cubicBezTo>
                    <a:cubicBezTo>
                      <a:pt x="11841" y="465267"/>
                      <a:pt x="15434" y="467750"/>
                      <a:pt x="19406" y="469444"/>
                    </a:cubicBezTo>
                    <a:cubicBezTo>
                      <a:pt x="23385" y="471138"/>
                      <a:pt x="27658" y="472011"/>
                      <a:pt x="31983" y="472005"/>
                    </a:cubicBezTo>
                    <a:lnTo>
                      <a:pt x="135025" y="472005"/>
                    </a:lnTo>
                    <a:cubicBezTo>
                      <a:pt x="138875" y="472005"/>
                      <a:pt x="142693" y="471280"/>
                      <a:pt x="146274" y="469868"/>
                    </a:cubicBezTo>
                    <a:cubicBezTo>
                      <a:pt x="149854" y="471280"/>
                      <a:pt x="153672" y="472005"/>
                      <a:pt x="157522" y="472005"/>
                    </a:cubicBezTo>
                    <a:lnTo>
                      <a:pt x="355630" y="472005"/>
                    </a:lnTo>
                    <a:cubicBezTo>
                      <a:pt x="359480" y="472005"/>
                      <a:pt x="363298" y="471280"/>
                      <a:pt x="366878" y="469868"/>
                    </a:cubicBezTo>
                    <a:cubicBezTo>
                      <a:pt x="370459" y="471273"/>
                      <a:pt x="374277" y="471998"/>
                      <a:pt x="378127" y="472005"/>
                    </a:cubicBezTo>
                    <a:lnTo>
                      <a:pt x="481509" y="472005"/>
                    </a:lnTo>
                    <a:cubicBezTo>
                      <a:pt x="489966" y="471973"/>
                      <a:pt x="498058" y="468597"/>
                      <a:pt x="504026" y="462617"/>
                    </a:cubicBezTo>
                    <a:cubicBezTo>
                      <a:pt x="509993" y="456636"/>
                      <a:pt x="513343" y="448532"/>
                      <a:pt x="513343" y="440087"/>
                    </a:cubicBezTo>
                    <a:lnTo>
                      <a:pt x="513343" y="375919"/>
                    </a:lnTo>
                    <a:cubicBezTo>
                      <a:pt x="513349" y="372069"/>
                      <a:pt x="512624" y="368257"/>
                      <a:pt x="511206" y="364683"/>
                    </a:cubicBezTo>
                    <a:cubicBezTo>
                      <a:pt x="512624" y="361102"/>
                      <a:pt x="513349" y="357291"/>
                      <a:pt x="513343" y="353441"/>
                    </a:cubicBezTo>
                    <a:lnTo>
                      <a:pt x="513343" y="291075"/>
                    </a:lnTo>
                    <a:cubicBezTo>
                      <a:pt x="513349" y="287225"/>
                      <a:pt x="512624" y="283414"/>
                      <a:pt x="511206" y="279833"/>
                    </a:cubicBezTo>
                    <a:cubicBezTo>
                      <a:pt x="512618" y="276252"/>
                      <a:pt x="513343" y="272441"/>
                      <a:pt x="513343" y="268597"/>
                    </a:cubicBezTo>
                    <a:lnTo>
                      <a:pt x="513343" y="203864"/>
                    </a:lnTo>
                    <a:cubicBezTo>
                      <a:pt x="513343" y="200020"/>
                      <a:pt x="512618" y="196209"/>
                      <a:pt x="511206" y="192628"/>
                    </a:cubicBezTo>
                    <a:cubicBezTo>
                      <a:pt x="512624" y="189048"/>
                      <a:pt x="513349" y="185236"/>
                      <a:pt x="513343" y="181392"/>
                    </a:cubicBezTo>
                    <a:lnTo>
                      <a:pt x="513343" y="119021"/>
                    </a:lnTo>
                    <a:cubicBezTo>
                      <a:pt x="513349" y="115170"/>
                      <a:pt x="512624" y="111359"/>
                      <a:pt x="511206" y="107778"/>
                    </a:cubicBezTo>
                    <a:cubicBezTo>
                      <a:pt x="512624" y="104204"/>
                      <a:pt x="513349" y="100393"/>
                      <a:pt x="513343" y="96542"/>
                    </a:cubicBezTo>
                    <a:lnTo>
                      <a:pt x="513343" y="31925"/>
                    </a:lnTo>
                    <a:cubicBezTo>
                      <a:pt x="513349" y="23557"/>
                      <a:pt x="510057" y="15523"/>
                      <a:pt x="504186" y="9556"/>
                    </a:cubicBezTo>
                    <a:cubicBezTo>
                      <a:pt x="498321" y="3582"/>
                      <a:pt x="490339" y="155"/>
                      <a:pt x="481958" y="7"/>
                    </a:cubicBezTo>
                    <a:lnTo>
                      <a:pt x="481509" y="7"/>
                    </a:lnTo>
                    <a:close/>
                  </a:path>
                </a:pathLst>
              </a:custGeom>
              <a:solidFill>
                <a:srgbClr val="FFFFFF"/>
              </a:solidFill>
              <a:ln w="6417"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8C202574-EB32-43DC-80C5-5E00CA02D8C1}"/>
                  </a:ext>
                </a:extLst>
              </p:cNvPr>
              <p:cNvSpPr/>
              <p:nvPr/>
            </p:nvSpPr>
            <p:spPr>
              <a:xfrm>
                <a:off x="2908393" y="3058084"/>
                <a:ext cx="491314" cy="449528"/>
              </a:xfrm>
              <a:custGeom>
                <a:avLst/>
                <a:gdLst>
                  <a:gd name="connsiteX0" fmla="*/ 491314 w 491314"/>
                  <a:gd name="connsiteY0" fmla="*/ 20684 h 449528"/>
                  <a:gd name="connsiteX1" fmla="*/ 489780 w 491314"/>
                  <a:gd name="connsiteY1" fmla="*/ 12785 h 449528"/>
                  <a:gd name="connsiteX2" fmla="*/ 485327 w 491314"/>
                  <a:gd name="connsiteY2" fmla="*/ 6073 h 449528"/>
                  <a:gd name="connsiteX3" fmla="*/ 478634 w 491314"/>
                  <a:gd name="connsiteY3" fmla="*/ 1588 h 449528"/>
                  <a:gd name="connsiteX4" fmla="*/ 470728 w 491314"/>
                  <a:gd name="connsiteY4" fmla="*/ 9 h 449528"/>
                  <a:gd name="connsiteX5" fmla="*/ 367347 w 491314"/>
                  <a:gd name="connsiteY5" fmla="*/ 9 h 449528"/>
                  <a:gd name="connsiteX6" fmla="*/ 356098 w 491314"/>
                  <a:gd name="connsiteY6" fmla="*/ 3494 h 449528"/>
                  <a:gd name="connsiteX7" fmla="*/ 344849 w 491314"/>
                  <a:gd name="connsiteY7" fmla="*/ 9 h 449528"/>
                  <a:gd name="connsiteX8" fmla="*/ 146967 w 491314"/>
                  <a:gd name="connsiteY8" fmla="*/ 9 h 449528"/>
                  <a:gd name="connsiteX9" fmla="*/ 135718 w 491314"/>
                  <a:gd name="connsiteY9" fmla="*/ 3494 h 449528"/>
                  <a:gd name="connsiteX10" fmla="*/ 123796 w 491314"/>
                  <a:gd name="connsiteY10" fmla="*/ 9 h 449528"/>
                  <a:gd name="connsiteX11" fmla="*/ 20754 w 491314"/>
                  <a:gd name="connsiteY11" fmla="*/ 9 h 449528"/>
                  <a:gd name="connsiteX12" fmla="*/ 6117 w 491314"/>
                  <a:gd name="connsiteY12" fmla="*/ 6067 h 449528"/>
                  <a:gd name="connsiteX13" fmla="*/ 53 w 491314"/>
                  <a:gd name="connsiteY13" fmla="*/ 20684 h 449528"/>
                  <a:gd name="connsiteX14" fmla="*/ 53 w 491314"/>
                  <a:gd name="connsiteY14" fmla="*/ 84859 h 449528"/>
                  <a:gd name="connsiteX15" fmla="*/ 3538 w 491314"/>
                  <a:gd name="connsiteY15" fmla="*/ 96095 h 449528"/>
                  <a:gd name="connsiteX16" fmla="*/ 53 w 491314"/>
                  <a:gd name="connsiteY16" fmla="*/ 107331 h 449528"/>
                  <a:gd name="connsiteX17" fmla="*/ 53 w 491314"/>
                  <a:gd name="connsiteY17" fmla="*/ 169703 h 449528"/>
                  <a:gd name="connsiteX18" fmla="*/ 3538 w 491314"/>
                  <a:gd name="connsiteY18" fmla="*/ 180939 h 449528"/>
                  <a:gd name="connsiteX19" fmla="*/ 53 w 491314"/>
                  <a:gd name="connsiteY19" fmla="*/ 192181 h 449528"/>
                  <a:gd name="connsiteX20" fmla="*/ 53 w 491314"/>
                  <a:gd name="connsiteY20" fmla="*/ 256458 h 449528"/>
                  <a:gd name="connsiteX21" fmla="*/ 3538 w 491314"/>
                  <a:gd name="connsiteY21" fmla="*/ 267701 h 449528"/>
                  <a:gd name="connsiteX22" fmla="*/ 53 w 491314"/>
                  <a:gd name="connsiteY22" fmla="*/ 278936 h 449528"/>
                  <a:gd name="connsiteX23" fmla="*/ 53 w 491314"/>
                  <a:gd name="connsiteY23" fmla="*/ 340744 h 449528"/>
                  <a:gd name="connsiteX24" fmla="*/ 3538 w 491314"/>
                  <a:gd name="connsiteY24" fmla="*/ 351979 h 449528"/>
                  <a:gd name="connsiteX25" fmla="*/ 53 w 491314"/>
                  <a:gd name="connsiteY25" fmla="*/ 363222 h 449528"/>
                  <a:gd name="connsiteX26" fmla="*/ 53 w 491314"/>
                  <a:gd name="connsiteY26" fmla="*/ 427390 h 449528"/>
                  <a:gd name="connsiteX27" fmla="*/ 1189 w 491314"/>
                  <a:gd name="connsiteY27" fmla="*/ 435751 h 449528"/>
                  <a:gd name="connsiteX28" fmla="*/ 5572 w 491314"/>
                  <a:gd name="connsiteY28" fmla="*/ 442964 h 449528"/>
                  <a:gd name="connsiteX29" fmla="*/ 12476 w 491314"/>
                  <a:gd name="connsiteY29" fmla="*/ 447828 h 449528"/>
                  <a:gd name="connsiteX30" fmla="*/ 20754 w 491314"/>
                  <a:gd name="connsiteY30" fmla="*/ 449528 h 449528"/>
                  <a:gd name="connsiteX31" fmla="*/ 123796 w 491314"/>
                  <a:gd name="connsiteY31" fmla="*/ 449528 h 449528"/>
                  <a:gd name="connsiteX32" fmla="*/ 135044 w 491314"/>
                  <a:gd name="connsiteY32" fmla="*/ 446044 h 449528"/>
                  <a:gd name="connsiteX33" fmla="*/ 146293 w 491314"/>
                  <a:gd name="connsiteY33" fmla="*/ 449528 h 449528"/>
                  <a:gd name="connsiteX34" fmla="*/ 344400 w 491314"/>
                  <a:gd name="connsiteY34" fmla="*/ 449528 h 449528"/>
                  <a:gd name="connsiteX35" fmla="*/ 355649 w 491314"/>
                  <a:gd name="connsiteY35" fmla="*/ 446044 h 449528"/>
                  <a:gd name="connsiteX36" fmla="*/ 366898 w 491314"/>
                  <a:gd name="connsiteY36" fmla="*/ 449528 h 449528"/>
                  <a:gd name="connsiteX37" fmla="*/ 470279 w 491314"/>
                  <a:gd name="connsiteY37" fmla="*/ 449528 h 449528"/>
                  <a:gd name="connsiteX38" fmla="*/ 478185 w 491314"/>
                  <a:gd name="connsiteY38" fmla="*/ 447950 h 449528"/>
                  <a:gd name="connsiteX39" fmla="*/ 484878 w 491314"/>
                  <a:gd name="connsiteY39" fmla="*/ 443464 h 449528"/>
                  <a:gd name="connsiteX40" fmla="*/ 489331 w 491314"/>
                  <a:gd name="connsiteY40" fmla="*/ 436752 h 449528"/>
                  <a:gd name="connsiteX41" fmla="*/ 490865 w 491314"/>
                  <a:gd name="connsiteY41" fmla="*/ 428847 h 449528"/>
                  <a:gd name="connsiteX42" fmla="*/ 490865 w 491314"/>
                  <a:gd name="connsiteY42" fmla="*/ 364678 h 449528"/>
                  <a:gd name="connsiteX43" fmla="*/ 487380 w 491314"/>
                  <a:gd name="connsiteY43" fmla="*/ 353442 h 449528"/>
                  <a:gd name="connsiteX44" fmla="*/ 490865 w 491314"/>
                  <a:gd name="connsiteY44" fmla="*/ 342207 h 449528"/>
                  <a:gd name="connsiteX45" fmla="*/ 490865 w 491314"/>
                  <a:gd name="connsiteY45" fmla="*/ 279835 h 449528"/>
                  <a:gd name="connsiteX46" fmla="*/ 487380 w 491314"/>
                  <a:gd name="connsiteY46" fmla="*/ 268599 h 449528"/>
                  <a:gd name="connsiteX47" fmla="*/ 490865 w 491314"/>
                  <a:gd name="connsiteY47" fmla="*/ 257357 h 449528"/>
                  <a:gd name="connsiteX48" fmla="*/ 490865 w 491314"/>
                  <a:gd name="connsiteY48" fmla="*/ 192630 h 449528"/>
                  <a:gd name="connsiteX49" fmla="*/ 487380 w 491314"/>
                  <a:gd name="connsiteY49" fmla="*/ 181388 h 449528"/>
                  <a:gd name="connsiteX50" fmla="*/ 490865 w 491314"/>
                  <a:gd name="connsiteY50" fmla="*/ 170152 h 449528"/>
                  <a:gd name="connsiteX51" fmla="*/ 490865 w 491314"/>
                  <a:gd name="connsiteY51" fmla="*/ 107780 h 449528"/>
                  <a:gd name="connsiteX52" fmla="*/ 487380 w 491314"/>
                  <a:gd name="connsiteY52" fmla="*/ 96544 h 449528"/>
                  <a:gd name="connsiteX53" fmla="*/ 490865 w 491314"/>
                  <a:gd name="connsiteY53" fmla="*/ 85308 h 449528"/>
                  <a:gd name="connsiteX54" fmla="*/ 491314 w 491314"/>
                  <a:gd name="connsiteY54" fmla="*/ 20684 h 449528"/>
                  <a:gd name="connsiteX55" fmla="*/ 18835 w 491314"/>
                  <a:gd name="connsiteY55" fmla="*/ 20684 h 449528"/>
                  <a:gd name="connsiteX56" fmla="*/ 19560 w 491314"/>
                  <a:gd name="connsiteY56" fmla="*/ 19048 h 449528"/>
                  <a:gd name="connsiteX57" fmla="*/ 21203 w 491314"/>
                  <a:gd name="connsiteY57" fmla="*/ 18329 h 449528"/>
                  <a:gd name="connsiteX58" fmla="*/ 123796 w 491314"/>
                  <a:gd name="connsiteY58" fmla="*/ 18329 h 449528"/>
                  <a:gd name="connsiteX59" fmla="*/ 125393 w 491314"/>
                  <a:gd name="connsiteY59" fmla="*/ 19054 h 449528"/>
                  <a:gd name="connsiteX60" fmla="*/ 126048 w 491314"/>
                  <a:gd name="connsiteY60" fmla="*/ 20684 h 449528"/>
                  <a:gd name="connsiteX61" fmla="*/ 126048 w 491314"/>
                  <a:gd name="connsiteY61" fmla="*/ 84859 h 449528"/>
                  <a:gd name="connsiteX62" fmla="*/ 125393 w 491314"/>
                  <a:gd name="connsiteY62" fmla="*/ 86489 h 449528"/>
                  <a:gd name="connsiteX63" fmla="*/ 123796 w 491314"/>
                  <a:gd name="connsiteY63" fmla="*/ 87214 h 449528"/>
                  <a:gd name="connsiteX64" fmla="*/ 20754 w 491314"/>
                  <a:gd name="connsiteY64" fmla="*/ 87214 h 449528"/>
                  <a:gd name="connsiteX65" fmla="*/ 19111 w 491314"/>
                  <a:gd name="connsiteY65" fmla="*/ 86495 h 449528"/>
                  <a:gd name="connsiteX66" fmla="*/ 18386 w 491314"/>
                  <a:gd name="connsiteY66" fmla="*/ 84859 h 449528"/>
                  <a:gd name="connsiteX67" fmla="*/ 18835 w 491314"/>
                  <a:gd name="connsiteY67" fmla="*/ 20684 h 449528"/>
                  <a:gd name="connsiteX68" fmla="*/ 126722 w 491314"/>
                  <a:gd name="connsiteY68" fmla="*/ 428847 h 449528"/>
                  <a:gd name="connsiteX69" fmla="*/ 126067 w 491314"/>
                  <a:gd name="connsiteY69" fmla="*/ 430483 h 449528"/>
                  <a:gd name="connsiteX70" fmla="*/ 124469 w 491314"/>
                  <a:gd name="connsiteY70" fmla="*/ 431208 h 449528"/>
                  <a:gd name="connsiteX71" fmla="*/ 20754 w 491314"/>
                  <a:gd name="connsiteY71" fmla="*/ 431208 h 449528"/>
                  <a:gd name="connsiteX72" fmla="*/ 19111 w 491314"/>
                  <a:gd name="connsiteY72" fmla="*/ 430489 h 449528"/>
                  <a:gd name="connsiteX73" fmla="*/ 18386 w 491314"/>
                  <a:gd name="connsiteY73" fmla="*/ 428847 h 449528"/>
                  <a:gd name="connsiteX74" fmla="*/ 18386 w 491314"/>
                  <a:gd name="connsiteY74" fmla="*/ 364678 h 449528"/>
                  <a:gd name="connsiteX75" fmla="*/ 19111 w 491314"/>
                  <a:gd name="connsiteY75" fmla="*/ 363042 h 449528"/>
                  <a:gd name="connsiteX76" fmla="*/ 20754 w 491314"/>
                  <a:gd name="connsiteY76" fmla="*/ 362323 h 449528"/>
                  <a:gd name="connsiteX77" fmla="*/ 123796 w 491314"/>
                  <a:gd name="connsiteY77" fmla="*/ 362323 h 449528"/>
                  <a:gd name="connsiteX78" fmla="*/ 125393 w 491314"/>
                  <a:gd name="connsiteY78" fmla="*/ 363048 h 449528"/>
                  <a:gd name="connsiteX79" fmla="*/ 126048 w 491314"/>
                  <a:gd name="connsiteY79" fmla="*/ 364678 h 449528"/>
                  <a:gd name="connsiteX80" fmla="*/ 126722 w 491314"/>
                  <a:gd name="connsiteY80" fmla="*/ 428847 h 449528"/>
                  <a:gd name="connsiteX81" fmla="*/ 473430 w 491314"/>
                  <a:gd name="connsiteY81" fmla="*/ 428847 h 449528"/>
                  <a:gd name="connsiteX82" fmla="*/ 472776 w 491314"/>
                  <a:gd name="connsiteY82" fmla="*/ 430483 h 449528"/>
                  <a:gd name="connsiteX83" fmla="*/ 471178 w 491314"/>
                  <a:gd name="connsiteY83" fmla="*/ 431208 h 449528"/>
                  <a:gd name="connsiteX84" fmla="*/ 367347 w 491314"/>
                  <a:gd name="connsiteY84" fmla="*/ 431208 h 449528"/>
                  <a:gd name="connsiteX85" fmla="*/ 365749 w 491314"/>
                  <a:gd name="connsiteY85" fmla="*/ 430483 h 449528"/>
                  <a:gd name="connsiteX86" fmla="*/ 365095 w 491314"/>
                  <a:gd name="connsiteY86" fmla="*/ 428847 h 449528"/>
                  <a:gd name="connsiteX87" fmla="*/ 365095 w 491314"/>
                  <a:gd name="connsiteY87" fmla="*/ 364678 h 449528"/>
                  <a:gd name="connsiteX88" fmla="*/ 365749 w 491314"/>
                  <a:gd name="connsiteY88" fmla="*/ 363048 h 449528"/>
                  <a:gd name="connsiteX89" fmla="*/ 367347 w 491314"/>
                  <a:gd name="connsiteY89" fmla="*/ 362323 h 449528"/>
                  <a:gd name="connsiteX90" fmla="*/ 470728 w 491314"/>
                  <a:gd name="connsiteY90" fmla="*/ 362323 h 449528"/>
                  <a:gd name="connsiteX91" fmla="*/ 472326 w 491314"/>
                  <a:gd name="connsiteY91" fmla="*/ 363048 h 449528"/>
                  <a:gd name="connsiteX92" fmla="*/ 472981 w 491314"/>
                  <a:gd name="connsiteY92" fmla="*/ 364678 h 449528"/>
                  <a:gd name="connsiteX93" fmla="*/ 473430 w 491314"/>
                  <a:gd name="connsiteY93" fmla="*/ 428847 h 449528"/>
                  <a:gd name="connsiteX94" fmla="*/ 472532 w 491314"/>
                  <a:gd name="connsiteY94" fmla="*/ 169703 h 449528"/>
                  <a:gd name="connsiteX95" fmla="*/ 471877 w 491314"/>
                  <a:gd name="connsiteY95" fmla="*/ 171332 h 449528"/>
                  <a:gd name="connsiteX96" fmla="*/ 470279 w 491314"/>
                  <a:gd name="connsiteY96" fmla="*/ 172064 h 449528"/>
                  <a:gd name="connsiteX97" fmla="*/ 381522 w 491314"/>
                  <a:gd name="connsiteY97" fmla="*/ 172064 h 449528"/>
                  <a:gd name="connsiteX98" fmla="*/ 387932 w 491314"/>
                  <a:gd name="connsiteY98" fmla="*/ 190378 h 449528"/>
                  <a:gd name="connsiteX99" fmla="*/ 470728 w 491314"/>
                  <a:gd name="connsiteY99" fmla="*/ 190378 h 449528"/>
                  <a:gd name="connsiteX100" fmla="*/ 472320 w 491314"/>
                  <a:gd name="connsiteY100" fmla="*/ 191038 h 449528"/>
                  <a:gd name="connsiteX101" fmla="*/ 472981 w 491314"/>
                  <a:gd name="connsiteY101" fmla="*/ 192630 h 449528"/>
                  <a:gd name="connsiteX102" fmla="*/ 472981 w 491314"/>
                  <a:gd name="connsiteY102" fmla="*/ 256907 h 449528"/>
                  <a:gd name="connsiteX103" fmla="*/ 472320 w 491314"/>
                  <a:gd name="connsiteY103" fmla="*/ 258499 h 449528"/>
                  <a:gd name="connsiteX104" fmla="*/ 470728 w 491314"/>
                  <a:gd name="connsiteY104" fmla="*/ 259160 h 449528"/>
                  <a:gd name="connsiteX105" fmla="*/ 390069 w 491314"/>
                  <a:gd name="connsiteY105" fmla="*/ 259160 h 449528"/>
                  <a:gd name="connsiteX106" fmla="*/ 384897 w 491314"/>
                  <a:gd name="connsiteY106" fmla="*/ 277473 h 449528"/>
                  <a:gd name="connsiteX107" fmla="*/ 470728 w 491314"/>
                  <a:gd name="connsiteY107" fmla="*/ 277473 h 449528"/>
                  <a:gd name="connsiteX108" fmla="*/ 472326 w 491314"/>
                  <a:gd name="connsiteY108" fmla="*/ 278205 h 449528"/>
                  <a:gd name="connsiteX109" fmla="*/ 472981 w 491314"/>
                  <a:gd name="connsiteY109" fmla="*/ 279835 h 449528"/>
                  <a:gd name="connsiteX110" fmla="*/ 472981 w 491314"/>
                  <a:gd name="connsiteY110" fmla="*/ 341757 h 449528"/>
                  <a:gd name="connsiteX111" fmla="*/ 472808 w 491314"/>
                  <a:gd name="connsiteY111" fmla="*/ 342617 h 449528"/>
                  <a:gd name="connsiteX112" fmla="*/ 472320 w 491314"/>
                  <a:gd name="connsiteY112" fmla="*/ 343342 h 449528"/>
                  <a:gd name="connsiteX113" fmla="*/ 471589 w 491314"/>
                  <a:gd name="connsiteY113" fmla="*/ 343830 h 449528"/>
                  <a:gd name="connsiteX114" fmla="*/ 470728 w 491314"/>
                  <a:gd name="connsiteY114" fmla="*/ 344003 h 449528"/>
                  <a:gd name="connsiteX115" fmla="*/ 337534 w 491314"/>
                  <a:gd name="connsiteY115" fmla="*/ 344003 h 449528"/>
                  <a:gd name="connsiteX116" fmla="*/ 307837 w 491314"/>
                  <a:gd name="connsiteY116" fmla="*/ 362323 h 449528"/>
                  <a:gd name="connsiteX117" fmla="*/ 344285 w 491314"/>
                  <a:gd name="connsiteY117" fmla="*/ 362323 h 449528"/>
                  <a:gd name="connsiteX118" fmla="*/ 345927 w 491314"/>
                  <a:gd name="connsiteY118" fmla="*/ 363042 h 449528"/>
                  <a:gd name="connsiteX119" fmla="*/ 346646 w 491314"/>
                  <a:gd name="connsiteY119" fmla="*/ 364678 h 449528"/>
                  <a:gd name="connsiteX120" fmla="*/ 346646 w 491314"/>
                  <a:gd name="connsiteY120" fmla="*/ 428847 h 449528"/>
                  <a:gd name="connsiteX121" fmla="*/ 345927 w 491314"/>
                  <a:gd name="connsiteY121" fmla="*/ 430489 h 449528"/>
                  <a:gd name="connsiteX122" fmla="*/ 344285 w 491314"/>
                  <a:gd name="connsiteY122" fmla="*/ 431208 h 449528"/>
                  <a:gd name="connsiteX123" fmla="*/ 146967 w 491314"/>
                  <a:gd name="connsiteY123" fmla="*/ 431208 h 449528"/>
                  <a:gd name="connsiteX124" fmla="*/ 145369 w 491314"/>
                  <a:gd name="connsiteY124" fmla="*/ 430483 h 449528"/>
                  <a:gd name="connsiteX125" fmla="*/ 144721 w 491314"/>
                  <a:gd name="connsiteY125" fmla="*/ 428847 h 449528"/>
                  <a:gd name="connsiteX126" fmla="*/ 144721 w 491314"/>
                  <a:gd name="connsiteY126" fmla="*/ 364678 h 449528"/>
                  <a:gd name="connsiteX127" fmla="*/ 145369 w 491314"/>
                  <a:gd name="connsiteY127" fmla="*/ 363048 h 449528"/>
                  <a:gd name="connsiteX128" fmla="*/ 146967 w 491314"/>
                  <a:gd name="connsiteY128" fmla="*/ 362323 h 449528"/>
                  <a:gd name="connsiteX129" fmla="*/ 184544 w 491314"/>
                  <a:gd name="connsiteY129" fmla="*/ 362323 h 449528"/>
                  <a:gd name="connsiteX130" fmla="*/ 154731 w 491314"/>
                  <a:gd name="connsiteY130" fmla="*/ 344003 h 449528"/>
                  <a:gd name="connsiteX131" fmla="*/ 20754 w 491314"/>
                  <a:gd name="connsiteY131" fmla="*/ 344003 h 449528"/>
                  <a:gd name="connsiteX132" fmla="*/ 19118 w 491314"/>
                  <a:gd name="connsiteY132" fmla="*/ 343355 h 449528"/>
                  <a:gd name="connsiteX133" fmla="*/ 18386 w 491314"/>
                  <a:gd name="connsiteY133" fmla="*/ 341757 h 449528"/>
                  <a:gd name="connsiteX134" fmla="*/ 18386 w 491314"/>
                  <a:gd name="connsiteY134" fmla="*/ 279835 h 449528"/>
                  <a:gd name="connsiteX135" fmla="*/ 19111 w 491314"/>
                  <a:gd name="connsiteY135" fmla="*/ 278199 h 449528"/>
                  <a:gd name="connsiteX136" fmla="*/ 20754 w 491314"/>
                  <a:gd name="connsiteY136" fmla="*/ 277473 h 449528"/>
                  <a:gd name="connsiteX137" fmla="*/ 107484 w 491314"/>
                  <a:gd name="connsiteY137" fmla="*/ 277473 h 449528"/>
                  <a:gd name="connsiteX138" fmla="*/ 102421 w 491314"/>
                  <a:gd name="connsiteY138" fmla="*/ 259160 h 449528"/>
                  <a:gd name="connsiteX139" fmla="*/ 20754 w 491314"/>
                  <a:gd name="connsiteY139" fmla="*/ 259160 h 449528"/>
                  <a:gd name="connsiteX140" fmla="*/ 19118 w 491314"/>
                  <a:gd name="connsiteY140" fmla="*/ 258505 h 449528"/>
                  <a:gd name="connsiteX141" fmla="*/ 18386 w 491314"/>
                  <a:gd name="connsiteY141" fmla="*/ 256907 h 449528"/>
                  <a:gd name="connsiteX142" fmla="*/ 18386 w 491314"/>
                  <a:gd name="connsiteY142" fmla="*/ 192630 h 449528"/>
                  <a:gd name="connsiteX143" fmla="*/ 19118 w 491314"/>
                  <a:gd name="connsiteY143" fmla="*/ 191032 h 449528"/>
                  <a:gd name="connsiteX144" fmla="*/ 20754 w 491314"/>
                  <a:gd name="connsiteY144" fmla="*/ 190378 h 449528"/>
                  <a:gd name="connsiteX145" fmla="*/ 104558 w 491314"/>
                  <a:gd name="connsiteY145" fmla="*/ 190378 h 449528"/>
                  <a:gd name="connsiteX146" fmla="*/ 110975 w 491314"/>
                  <a:gd name="connsiteY146" fmla="*/ 172064 h 449528"/>
                  <a:gd name="connsiteX147" fmla="*/ 20978 w 491314"/>
                  <a:gd name="connsiteY147" fmla="*/ 172064 h 449528"/>
                  <a:gd name="connsiteX148" fmla="*/ 19336 w 491314"/>
                  <a:gd name="connsiteY148" fmla="*/ 171339 h 449528"/>
                  <a:gd name="connsiteX149" fmla="*/ 18611 w 491314"/>
                  <a:gd name="connsiteY149" fmla="*/ 169703 h 449528"/>
                  <a:gd name="connsiteX150" fmla="*/ 18611 w 491314"/>
                  <a:gd name="connsiteY150" fmla="*/ 107780 h 449528"/>
                  <a:gd name="connsiteX151" fmla="*/ 19342 w 491314"/>
                  <a:gd name="connsiteY151" fmla="*/ 106182 h 449528"/>
                  <a:gd name="connsiteX152" fmla="*/ 20978 w 491314"/>
                  <a:gd name="connsiteY152" fmla="*/ 105534 h 449528"/>
                  <a:gd name="connsiteX153" fmla="*/ 167218 w 491314"/>
                  <a:gd name="connsiteY153" fmla="*/ 105534 h 449528"/>
                  <a:gd name="connsiteX154" fmla="*/ 209069 w 491314"/>
                  <a:gd name="connsiteY154" fmla="*/ 87214 h 449528"/>
                  <a:gd name="connsiteX155" fmla="*/ 146967 w 491314"/>
                  <a:gd name="connsiteY155" fmla="*/ 87214 h 449528"/>
                  <a:gd name="connsiteX156" fmla="*/ 145369 w 491314"/>
                  <a:gd name="connsiteY156" fmla="*/ 86489 h 449528"/>
                  <a:gd name="connsiteX157" fmla="*/ 144721 w 491314"/>
                  <a:gd name="connsiteY157" fmla="*/ 84859 h 449528"/>
                  <a:gd name="connsiteX158" fmla="*/ 144721 w 491314"/>
                  <a:gd name="connsiteY158" fmla="*/ 20684 h 449528"/>
                  <a:gd name="connsiteX159" fmla="*/ 145369 w 491314"/>
                  <a:gd name="connsiteY159" fmla="*/ 19054 h 449528"/>
                  <a:gd name="connsiteX160" fmla="*/ 146967 w 491314"/>
                  <a:gd name="connsiteY160" fmla="*/ 18329 h 449528"/>
                  <a:gd name="connsiteX161" fmla="*/ 344400 w 491314"/>
                  <a:gd name="connsiteY161" fmla="*/ 18329 h 449528"/>
                  <a:gd name="connsiteX162" fmla="*/ 346037 w 491314"/>
                  <a:gd name="connsiteY162" fmla="*/ 19048 h 449528"/>
                  <a:gd name="connsiteX163" fmla="*/ 346761 w 491314"/>
                  <a:gd name="connsiteY163" fmla="*/ 20684 h 449528"/>
                  <a:gd name="connsiteX164" fmla="*/ 346761 w 491314"/>
                  <a:gd name="connsiteY164" fmla="*/ 84859 h 449528"/>
                  <a:gd name="connsiteX165" fmla="*/ 346037 w 491314"/>
                  <a:gd name="connsiteY165" fmla="*/ 86495 h 449528"/>
                  <a:gd name="connsiteX166" fmla="*/ 344400 w 491314"/>
                  <a:gd name="connsiteY166" fmla="*/ 87214 h 449528"/>
                  <a:gd name="connsiteX167" fmla="*/ 283203 w 491314"/>
                  <a:gd name="connsiteY167" fmla="*/ 87214 h 449528"/>
                  <a:gd name="connsiteX168" fmla="*/ 325162 w 491314"/>
                  <a:gd name="connsiteY168" fmla="*/ 105534 h 449528"/>
                  <a:gd name="connsiteX169" fmla="*/ 470728 w 491314"/>
                  <a:gd name="connsiteY169" fmla="*/ 105534 h 449528"/>
                  <a:gd name="connsiteX170" fmla="*/ 471589 w 491314"/>
                  <a:gd name="connsiteY170" fmla="*/ 105707 h 449528"/>
                  <a:gd name="connsiteX171" fmla="*/ 472320 w 491314"/>
                  <a:gd name="connsiteY171" fmla="*/ 106195 h 449528"/>
                  <a:gd name="connsiteX172" fmla="*/ 472808 w 491314"/>
                  <a:gd name="connsiteY172" fmla="*/ 106920 h 449528"/>
                  <a:gd name="connsiteX173" fmla="*/ 472981 w 491314"/>
                  <a:gd name="connsiteY173" fmla="*/ 107780 h 449528"/>
                  <a:gd name="connsiteX174" fmla="*/ 472532 w 491314"/>
                  <a:gd name="connsiteY174" fmla="*/ 169703 h 449528"/>
                  <a:gd name="connsiteX175" fmla="*/ 472532 w 491314"/>
                  <a:gd name="connsiteY175" fmla="*/ 84859 h 449528"/>
                  <a:gd name="connsiteX176" fmla="*/ 471877 w 491314"/>
                  <a:gd name="connsiteY176" fmla="*/ 86489 h 449528"/>
                  <a:gd name="connsiteX177" fmla="*/ 470279 w 491314"/>
                  <a:gd name="connsiteY177" fmla="*/ 87214 h 449528"/>
                  <a:gd name="connsiteX178" fmla="*/ 367347 w 491314"/>
                  <a:gd name="connsiteY178" fmla="*/ 87214 h 449528"/>
                  <a:gd name="connsiteX179" fmla="*/ 365749 w 491314"/>
                  <a:gd name="connsiteY179" fmla="*/ 86489 h 449528"/>
                  <a:gd name="connsiteX180" fmla="*/ 365095 w 491314"/>
                  <a:gd name="connsiteY180" fmla="*/ 84859 h 449528"/>
                  <a:gd name="connsiteX181" fmla="*/ 365095 w 491314"/>
                  <a:gd name="connsiteY181" fmla="*/ 20684 h 449528"/>
                  <a:gd name="connsiteX182" fmla="*/ 365749 w 491314"/>
                  <a:gd name="connsiteY182" fmla="*/ 19054 h 449528"/>
                  <a:gd name="connsiteX183" fmla="*/ 367347 w 491314"/>
                  <a:gd name="connsiteY183" fmla="*/ 18329 h 449528"/>
                  <a:gd name="connsiteX184" fmla="*/ 470728 w 491314"/>
                  <a:gd name="connsiteY184" fmla="*/ 18329 h 449528"/>
                  <a:gd name="connsiteX185" fmla="*/ 472326 w 491314"/>
                  <a:gd name="connsiteY185" fmla="*/ 19054 h 449528"/>
                  <a:gd name="connsiteX186" fmla="*/ 472981 w 491314"/>
                  <a:gd name="connsiteY186" fmla="*/ 20684 h 449528"/>
                  <a:gd name="connsiteX187" fmla="*/ 472532 w 491314"/>
                  <a:gd name="connsiteY187" fmla="*/ 84859 h 44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491314" h="449528">
                    <a:moveTo>
                      <a:pt x="491314" y="20684"/>
                    </a:moveTo>
                    <a:cubicBezTo>
                      <a:pt x="491333" y="17976"/>
                      <a:pt x="490807" y="15288"/>
                      <a:pt x="489780" y="12785"/>
                    </a:cubicBezTo>
                    <a:cubicBezTo>
                      <a:pt x="488753" y="10276"/>
                      <a:pt x="487239" y="7992"/>
                      <a:pt x="485327" y="6073"/>
                    </a:cubicBezTo>
                    <a:cubicBezTo>
                      <a:pt x="483414" y="4148"/>
                      <a:pt x="481137" y="2627"/>
                      <a:pt x="478634" y="1588"/>
                    </a:cubicBezTo>
                    <a:cubicBezTo>
                      <a:pt x="476131" y="542"/>
                      <a:pt x="473443" y="9"/>
                      <a:pt x="470728" y="9"/>
                    </a:cubicBezTo>
                    <a:lnTo>
                      <a:pt x="367347" y="9"/>
                    </a:lnTo>
                    <a:cubicBezTo>
                      <a:pt x="363336" y="41"/>
                      <a:pt x="359422" y="1248"/>
                      <a:pt x="356098" y="3494"/>
                    </a:cubicBezTo>
                    <a:cubicBezTo>
                      <a:pt x="352781" y="1228"/>
                      <a:pt x="348860" y="16"/>
                      <a:pt x="344849" y="9"/>
                    </a:cubicBezTo>
                    <a:lnTo>
                      <a:pt x="146967" y="9"/>
                    </a:lnTo>
                    <a:cubicBezTo>
                      <a:pt x="142956" y="16"/>
                      <a:pt x="139036" y="1228"/>
                      <a:pt x="135718" y="3494"/>
                    </a:cubicBezTo>
                    <a:cubicBezTo>
                      <a:pt x="132214" y="1100"/>
                      <a:pt x="128037" y="-119"/>
                      <a:pt x="123796" y="9"/>
                    </a:cubicBezTo>
                    <a:lnTo>
                      <a:pt x="20754" y="9"/>
                    </a:lnTo>
                    <a:cubicBezTo>
                      <a:pt x="15261" y="9"/>
                      <a:pt x="9999" y="2191"/>
                      <a:pt x="6117" y="6067"/>
                    </a:cubicBezTo>
                    <a:cubicBezTo>
                      <a:pt x="2235" y="9942"/>
                      <a:pt x="53" y="15204"/>
                      <a:pt x="53" y="20684"/>
                    </a:cubicBezTo>
                    <a:lnTo>
                      <a:pt x="53" y="84859"/>
                    </a:lnTo>
                    <a:cubicBezTo>
                      <a:pt x="59" y="88870"/>
                      <a:pt x="1272" y="92784"/>
                      <a:pt x="3538" y="96095"/>
                    </a:cubicBezTo>
                    <a:cubicBezTo>
                      <a:pt x="1272" y="99406"/>
                      <a:pt x="59" y="103320"/>
                      <a:pt x="53" y="107331"/>
                    </a:cubicBezTo>
                    <a:lnTo>
                      <a:pt x="53" y="169703"/>
                    </a:lnTo>
                    <a:cubicBezTo>
                      <a:pt x="59" y="173713"/>
                      <a:pt x="1272" y="177627"/>
                      <a:pt x="3538" y="180939"/>
                    </a:cubicBezTo>
                    <a:cubicBezTo>
                      <a:pt x="1292" y="184262"/>
                      <a:pt x="79" y="188170"/>
                      <a:pt x="53" y="192181"/>
                    </a:cubicBezTo>
                    <a:lnTo>
                      <a:pt x="53" y="256458"/>
                    </a:lnTo>
                    <a:cubicBezTo>
                      <a:pt x="79" y="260469"/>
                      <a:pt x="1292" y="264377"/>
                      <a:pt x="3538" y="267701"/>
                    </a:cubicBezTo>
                    <a:cubicBezTo>
                      <a:pt x="1272" y="271012"/>
                      <a:pt x="59" y="274926"/>
                      <a:pt x="53" y="278936"/>
                    </a:cubicBezTo>
                    <a:lnTo>
                      <a:pt x="53" y="340744"/>
                    </a:lnTo>
                    <a:cubicBezTo>
                      <a:pt x="111" y="344748"/>
                      <a:pt x="1324" y="348649"/>
                      <a:pt x="3538" y="351979"/>
                    </a:cubicBezTo>
                    <a:cubicBezTo>
                      <a:pt x="1356" y="355335"/>
                      <a:pt x="149" y="359224"/>
                      <a:pt x="53" y="363222"/>
                    </a:cubicBezTo>
                    <a:lnTo>
                      <a:pt x="53" y="427390"/>
                    </a:lnTo>
                    <a:cubicBezTo>
                      <a:pt x="-152" y="430226"/>
                      <a:pt x="239" y="433069"/>
                      <a:pt x="1189" y="435751"/>
                    </a:cubicBezTo>
                    <a:cubicBezTo>
                      <a:pt x="2139" y="438434"/>
                      <a:pt x="3627" y="440885"/>
                      <a:pt x="5572" y="442964"/>
                    </a:cubicBezTo>
                    <a:cubicBezTo>
                      <a:pt x="7516" y="445043"/>
                      <a:pt x="9865" y="446698"/>
                      <a:pt x="12476" y="447828"/>
                    </a:cubicBezTo>
                    <a:cubicBezTo>
                      <a:pt x="15088" y="448957"/>
                      <a:pt x="17905" y="449535"/>
                      <a:pt x="20754" y="449528"/>
                    </a:cubicBezTo>
                    <a:lnTo>
                      <a:pt x="123796" y="449528"/>
                    </a:lnTo>
                    <a:cubicBezTo>
                      <a:pt x="127812" y="449522"/>
                      <a:pt x="131733" y="448303"/>
                      <a:pt x="135044" y="446044"/>
                    </a:cubicBezTo>
                    <a:cubicBezTo>
                      <a:pt x="138362" y="448303"/>
                      <a:pt x="142282" y="449522"/>
                      <a:pt x="146293" y="449528"/>
                    </a:cubicBezTo>
                    <a:lnTo>
                      <a:pt x="344400" y="449528"/>
                    </a:lnTo>
                    <a:cubicBezTo>
                      <a:pt x="348411" y="449522"/>
                      <a:pt x="352331" y="448303"/>
                      <a:pt x="355649" y="446044"/>
                    </a:cubicBezTo>
                    <a:cubicBezTo>
                      <a:pt x="358973" y="448290"/>
                      <a:pt x="362887" y="449496"/>
                      <a:pt x="366898" y="449528"/>
                    </a:cubicBezTo>
                    <a:lnTo>
                      <a:pt x="470279" y="449528"/>
                    </a:lnTo>
                    <a:cubicBezTo>
                      <a:pt x="472994" y="449528"/>
                      <a:pt x="475682" y="448989"/>
                      <a:pt x="478185" y="447950"/>
                    </a:cubicBezTo>
                    <a:cubicBezTo>
                      <a:pt x="480687" y="446910"/>
                      <a:pt x="482965" y="445389"/>
                      <a:pt x="484878" y="443464"/>
                    </a:cubicBezTo>
                    <a:cubicBezTo>
                      <a:pt x="486790" y="441546"/>
                      <a:pt x="488304" y="439261"/>
                      <a:pt x="489331" y="436752"/>
                    </a:cubicBezTo>
                    <a:cubicBezTo>
                      <a:pt x="490358" y="434243"/>
                      <a:pt x="490884" y="431561"/>
                      <a:pt x="490865" y="428847"/>
                    </a:cubicBezTo>
                    <a:lnTo>
                      <a:pt x="490865" y="364678"/>
                    </a:lnTo>
                    <a:cubicBezTo>
                      <a:pt x="490858" y="360668"/>
                      <a:pt x="489645" y="356754"/>
                      <a:pt x="487380" y="353442"/>
                    </a:cubicBezTo>
                    <a:cubicBezTo>
                      <a:pt x="489645" y="350131"/>
                      <a:pt x="490858" y="346217"/>
                      <a:pt x="490865" y="342207"/>
                    </a:cubicBezTo>
                    <a:lnTo>
                      <a:pt x="490865" y="279835"/>
                    </a:lnTo>
                    <a:cubicBezTo>
                      <a:pt x="490858" y="275824"/>
                      <a:pt x="489645" y="271910"/>
                      <a:pt x="487380" y="268599"/>
                    </a:cubicBezTo>
                    <a:cubicBezTo>
                      <a:pt x="489626" y="265275"/>
                      <a:pt x="490839" y="261367"/>
                      <a:pt x="490865" y="257357"/>
                    </a:cubicBezTo>
                    <a:lnTo>
                      <a:pt x="490865" y="192630"/>
                    </a:lnTo>
                    <a:cubicBezTo>
                      <a:pt x="490839" y="188619"/>
                      <a:pt x="489626" y="184712"/>
                      <a:pt x="487380" y="181388"/>
                    </a:cubicBezTo>
                    <a:cubicBezTo>
                      <a:pt x="489645" y="178077"/>
                      <a:pt x="490858" y="174162"/>
                      <a:pt x="490865" y="170152"/>
                    </a:cubicBezTo>
                    <a:lnTo>
                      <a:pt x="490865" y="107780"/>
                    </a:lnTo>
                    <a:cubicBezTo>
                      <a:pt x="490858" y="103770"/>
                      <a:pt x="489645" y="99855"/>
                      <a:pt x="487380" y="96544"/>
                    </a:cubicBezTo>
                    <a:cubicBezTo>
                      <a:pt x="489645" y="93233"/>
                      <a:pt x="490858" y="89319"/>
                      <a:pt x="490865" y="85308"/>
                    </a:cubicBezTo>
                    <a:lnTo>
                      <a:pt x="491314" y="20684"/>
                    </a:lnTo>
                    <a:close/>
                    <a:moveTo>
                      <a:pt x="18835" y="20684"/>
                    </a:moveTo>
                    <a:cubicBezTo>
                      <a:pt x="18867" y="20068"/>
                      <a:pt x="19124" y="19484"/>
                      <a:pt x="19560" y="19048"/>
                    </a:cubicBezTo>
                    <a:cubicBezTo>
                      <a:pt x="19997" y="18612"/>
                      <a:pt x="20581" y="18355"/>
                      <a:pt x="21203" y="18329"/>
                    </a:cubicBezTo>
                    <a:lnTo>
                      <a:pt x="123796" y="18329"/>
                    </a:lnTo>
                    <a:cubicBezTo>
                      <a:pt x="124405" y="18355"/>
                      <a:pt x="124976" y="18618"/>
                      <a:pt x="125393" y="19054"/>
                    </a:cubicBezTo>
                    <a:cubicBezTo>
                      <a:pt x="125810" y="19497"/>
                      <a:pt x="126048" y="20081"/>
                      <a:pt x="126048" y="20684"/>
                    </a:cubicBezTo>
                    <a:lnTo>
                      <a:pt x="126048" y="84859"/>
                    </a:lnTo>
                    <a:cubicBezTo>
                      <a:pt x="126048" y="85462"/>
                      <a:pt x="125810" y="86046"/>
                      <a:pt x="125393" y="86489"/>
                    </a:cubicBezTo>
                    <a:cubicBezTo>
                      <a:pt x="124976" y="86925"/>
                      <a:pt x="124405" y="87188"/>
                      <a:pt x="123796" y="87214"/>
                    </a:cubicBezTo>
                    <a:lnTo>
                      <a:pt x="20754" y="87214"/>
                    </a:lnTo>
                    <a:cubicBezTo>
                      <a:pt x="20132" y="87188"/>
                      <a:pt x="19548" y="86932"/>
                      <a:pt x="19111" y="86495"/>
                    </a:cubicBezTo>
                    <a:cubicBezTo>
                      <a:pt x="18675" y="86059"/>
                      <a:pt x="18418" y="85475"/>
                      <a:pt x="18386" y="84859"/>
                    </a:cubicBezTo>
                    <a:lnTo>
                      <a:pt x="18835" y="20684"/>
                    </a:lnTo>
                    <a:close/>
                    <a:moveTo>
                      <a:pt x="126722" y="428847"/>
                    </a:moveTo>
                    <a:cubicBezTo>
                      <a:pt x="126722" y="429456"/>
                      <a:pt x="126491" y="430040"/>
                      <a:pt x="126067" y="430483"/>
                    </a:cubicBezTo>
                    <a:cubicBezTo>
                      <a:pt x="125650" y="430919"/>
                      <a:pt x="125079" y="431182"/>
                      <a:pt x="124469" y="431208"/>
                    </a:cubicBezTo>
                    <a:lnTo>
                      <a:pt x="20754" y="431208"/>
                    </a:lnTo>
                    <a:cubicBezTo>
                      <a:pt x="20132" y="431182"/>
                      <a:pt x="19548" y="430926"/>
                      <a:pt x="19111" y="430489"/>
                    </a:cubicBezTo>
                    <a:cubicBezTo>
                      <a:pt x="18675" y="430053"/>
                      <a:pt x="18418" y="429469"/>
                      <a:pt x="18386" y="428847"/>
                    </a:cubicBezTo>
                    <a:lnTo>
                      <a:pt x="18386" y="364678"/>
                    </a:lnTo>
                    <a:cubicBezTo>
                      <a:pt x="18418" y="364062"/>
                      <a:pt x="18675" y="363478"/>
                      <a:pt x="19111" y="363042"/>
                    </a:cubicBezTo>
                    <a:cubicBezTo>
                      <a:pt x="19548" y="362606"/>
                      <a:pt x="20132" y="362349"/>
                      <a:pt x="20754" y="362323"/>
                    </a:cubicBezTo>
                    <a:lnTo>
                      <a:pt x="123796" y="362323"/>
                    </a:lnTo>
                    <a:cubicBezTo>
                      <a:pt x="124405" y="362349"/>
                      <a:pt x="124976" y="362612"/>
                      <a:pt x="125393" y="363048"/>
                    </a:cubicBezTo>
                    <a:cubicBezTo>
                      <a:pt x="125810" y="363491"/>
                      <a:pt x="126048" y="364075"/>
                      <a:pt x="126048" y="364678"/>
                    </a:cubicBezTo>
                    <a:lnTo>
                      <a:pt x="126722" y="428847"/>
                    </a:lnTo>
                    <a:close/>
                    <a:moveTo>
                      <a:pt x="473430" y="428847"/>
                    </a:moveTo>
                    <a:cubicBezTo>
                      <a:pt x="473430" y="429456"/>
                      <a:pt x="473199" y="430040"/>
                      <a:pt x="472776" y="430483"/>
                    </a:cubicBezTo>
                    <a:cubicBezTo>
                      <a:pt x="472359" y="430919"/>
                      <a:pt x="471787" y="431182"/>
                      <a:pt x="471178" y="431208"/>
                    </a:cubicBezTo>
                    <a:lnTo>
                      <a:pt x="367347" y="431208"/>
                    </a:lnTo>
                    <a:cubicBezTo>
                      <a:pt x="366744" y="431182"/>
                      <a:pt x="366166" y="430919"/>
                      <a:pt x="365749" y="430483"/>
                    </a:cubicBezTo>
                    <a:cubicBezTo>
                      <a:pt x="365332" y="430040"/>
                      <a:pt x="365095" y="429456"/>
                      <a:pt x="365095" y="428847"/>
                    </a:cubicBezTo>
                    <a:lnTo>
                      <a:pt x="365095" y="364678"/>
                    </a:lnTo>
                    <a:cubicBezTo>
                      <a:pt x="365095" y="364075"/>
                      <a:pt x="365332" y="363491"/>
                      <a:pt x="365749" y="363048"/>
                    </a:cubicBezTo>
                    <a:cubicBezTo>
                      <a:pt x="366166" y="362612"/>
                      <a:pt x="366744" y="362349"/>
                      <a:pt x="367347" y="362323"/>
                    </a:cubicBezTo>
                    <a:lnTo>
                      <a:pt x="470728" y="362323"/>
                    </a:lnTo>
                    <a:cubicBezTo>
                      <a:pt x="471338" y="362349"/>
                      <a:pt x="471909" y="362612"/>
                      <a:pt x="472326" y="363048"/>
                    </a:cubicBezTo>
                    <a:cubicBezTo>
                      <a:pt x="472750" y="363491"/>
                      <a:pt x="472981" y="364075"/>
                      <a:pt x="472981" y="364678"/>
                    </a:cubicBezTo>
                    <a:lnTo>
                      <a:pt x="473430" y="428847"/>
                    </a:lnTo>
                    <a:close/>
                    <a:moveTo>
                      <a:pt x="472532" y="169703"/>
                    </a:moveTo>
                    <a:cubicBezTo>
                      <a:pt x="472532" y="170312"/>
                      <a:pt x="472294" y="170896"/>
                      <a:pt x="471877" y="171332"/>
                    </a:cubicBezTo>
                    <a:cubicBezTo>
                      <a:pt x="471460" y="171775"/>
                      <a:pt x="470889" y="172032"/>
                      <a:pt x="470279" y="172064"/>
                    </a:cubicBezTo>
                    <a:lnTo>
                      <a:pt x="381522" y="172064"/>
                    </a:lnTo>
                    <a:cubicBezTo>
                      <a:pt x="384076" y="178012"/>
                      <a:pt x="386219" y="184134"/>
                      <a:pt x="387932" y="190378"/>
                    </a:cubicBezTo>
                    <a:lnTo>
                      <a:pt x="470728" y="190378"/>
                    </a:lnTo>
                    <a:cubicBezTo>
                      <a:pt x="471325" y="190378"/>
                      <a:pt x="471896" y="190615"/>
                      <a:pt x="472320" y="191038"/>
                    </a:cubicBezTo>
                    <a:cubicBezTo>
                      <a:pt x="472744" y="191462"/>
                      <a:pt x="472981" y="192033"/>
                      <a:pt x="472981" y="192630"/>
                    </a:cubicBezTo>
                    <a:lnTo>
                      <a:pt x="472981" y="256907"/>
                    </a:lnTo>
                    <a:cubicBezTo>
                      <a:pt x="472981" y="257504"/>
                      <a:pt x="472744" y="258075"/>
                      <a:pt x="472320" y="258499"/>
                    </a:cubicBezTo>
                    <a:cubicBezTo>
                      <a:pt x="471896" y="258922"/>
                      <a:pt x="471325" y="259160"/>
                      <a:pt x="470728" y="259160"/>
                    </a:cubicBezTo>
                    <a:lnTo>
                      <a:pt x="390069" y="259160"/>
                    </a:lnTo>
                    <a:cubicBezTo>
                      <a:pt x="388760" y="265371"/>
                      <a:pt x="387027" y="271493"/>
                      <a:pt x="384897" y="277473"/>
                    </a:cubicBezTo>
                    <a:lnTo>
                      <a:pt x="470728" y="277473"/>
                    </a:lnTo>
                    <a:cubicBezTo>
                      <a:pt x="471338" y="277505"/>
                      <a:pt x="471909" y="277762"/>
                      <a:pt x="472326" y="278205"/>
                    </a:cubicBezTo>
                    <a:cubicBezTo>
                      <a:pt x="472750" y="278641"/>
                      <a:pt x="472981" y="279225"/>
                      <a:pt x="472981" y="279835"/>
                    </a:cubicBezTo>
                    <a:lnTo>
                      <a:pt x="472981" y="341757"/>
                    </a:lnTo>
                    <a:cubicBezTo>
                      <a:pt x="472981" y="342053"/>
                      <a:pt x="472923" y="342341"/>
                      <a:pt x="472808" y="342617"/>
                    </a:cubicBezTo>
                    <a:cubicBezTo>
                      <a:pt x="472698" y="342887"/>
                      <a:pt x="472532" y="343137"/>
                      <a:pt x="472320" y="343342"/>
                    </a:cubicBezTo>
                    <a:cubicBezTo>
                      <a:pt x="472115" y="343554"/>
                      <a:pt x="471864" y="343721"/>
                      <a:pt x="471589" y="343830"/>
                    </a:cubicBezTo>
                    <a:cubicBezTo>
                      <a:pt x="471319" y="343945"/>
                      <a:pt x="471024" y="344003"/>
                      <a:pt x="470728" y="344003"/>
                    </a:cubicBezTo>
                    <a:lnTo>
                      <a:pt x="337534" y="344003"/>
                    </a:lnTo>
                    <a:cubicBezTo>
                      <a:pt x="328448" y="351331"/>
                      <a:pt x="318470" y="357485"/>
                      <a:pt x="307837" y="362323"/>
                    </a:cubicBezTo>
                    <a:lnTo>
                      <a:pt x="344285" y="362323"/>
                    </a:lnTo>
                    <a:cubicBezTo>
                      <a:pt x="344901" y="362349"/>
                      <a:pt x="345491" y="362606"/>
                      <a:pt x="345927" y="363042"/>
                    </a:cubicBezTo>
                    <a:cubicBezTo>
                      <a:pt x="346364" y="363478"/>
                      <a:pt x="346620" y="364062"/>
                      <a:pt x="346646" y="364678"/>
                    </a:cubicBezTo>
                    <a:lnTo>
                      <a:pt x="346646" y="428847"/>
                    </a:lnTo>
                    <a:cubicBezTo>
                      <a:pt x="346620" y="429469"/>
                      <a:pt x="346364" y="430053"/>
                      <a:pt x="345927" y="430489"/>
                    </a:cubicBezTo>
                    <a:cubicBezTo>
                      <a:pt x="345491" y="430926"/>
                      <a:pt x="344901" y="431182"/>
                      <a:pt x="344285" y="431208"/>
                    </a:cubicBezTo>
                    <a:lnTo>
                      <a:pt x="146967" y="431208"/>
                    </a:lnTo>
                    <a:cubicBezTo>
                      <a:pt x="146364" y="431182"/>
                      <a:pt x="145792" y="430919"/>
                      <a:pt x="145369" y="430483"/>
                    </a:cubicBezTo>
                    <a:cubicBezTo>
                      <a:pt x="144952" y="430040"/>
                      <a:pt x="144721" y="429456"/>
                      <a:pt x="144721" y="428847"/>
                    </a:cubicBezTo>
                    <a:lnTo>
                      <a:pt x="144721" y="364678"/>
                    </a:lnTo>
                    <a:cubicBezTo>
                      <a:pt x="144721" y="364075"/>
                      <a:pt x="144952" y="363491"/>
                      <a:pt x="145369" y="363048"/>
                    </a:cubicBezTo>
                    <a:cubicBezTo>
                      <a:pt x="145792" y="362612"/>
                      <a:pt x="146364" y="362349"/>
                      <a:pt x="146967" y="362323"/>
                    </a:cubicBezTo>
                    <a:lnTo>
                      <a:pt x="184544" y="362323"/>
                    </a:lnTo>
                    <a:cubicBezTo>
                      <a:pt x="173924" y="357402"/>
                      <a:pt x="163914" y="351254"/>
                      <a:pt x="154731" y="344003"/>
                    </a:cubicBezTo>
                    <a:lnTo>
                      <a:pt x="20754" y="344003"/>
                    </a:lnTo>
                    <a:cubicBezTo>
                      <a:pt x="20144" y="344003"/>
                      <a:pt x="19560" y="343772"/>
                      <a:pt x="19118" y="343355"/>
                    </a:cubicBezTo>
                    <a:cubicBezTo>
                      <a:pt x="18681" y="342932"/>
                      <a:pt x="18418" y="342360"/>
                      <a:pt x="18386" y="341757"/>
                    </a:cubicBezTo>
                    <a:lnTo>
                      <a:pt x="18386" y="279835"/>
                    </a:lnTo>
                    <a:cubicBezTo>
                      <a:pt x="18418" y="279219"/>
                      <a:pt x="18675" y="278635"/>
                      <a:pt x="19111" y="278199"/>
                    </a:cubicBezTo>
                    <a:cubicBezTo>
                      <a:pt x="19548" y="277762"/>
                      <a:pt x="20132" y="277499"/>
                      <a:pt x="20754" y="277473"/>
                    </a:cubicBezTo>
                    <a:lnTo>
                      <a:pt x="107484" y="277473"/>
                    </a:lnTo>
                    <a:cubicBezTo>
                      <a:pt x="105392" y="271487"/>
                      <a:pt x="103698" y="265371"/>
                      <a:pt x="102421" y="259160"/>
                    </a:cubicBezTo>
                    <a:lnTo>
                      <a:pt x="20754" y="259160"/>
                    </a:lnTo>
                    <a:cubicBezTo>
                      <a:pt x="20144" y="259160"/>
                      <a:pt x="19560" y="258922"/>
                      <a:pt x="19118" y="258505"/>
                    </a:cubicBezTo>
                    <a:cubicBezTo>
                      <a:pt x="18681" y="258088"/>
                      <a:pt x="18418" y="257517"/>
                      <a:pt x="18386" y="256907"/>
                    </a:cubicBezTo>
                    <a:lnTo>
                      <a:pt x="18386" y="192630"/>
                    </a:lnTo>
                    <a:cubicBezTo>
                      <a:pt x="18418" y="192020"/>
                      <a:pt x="18681" y="191449"/>
                      <a:pt x="19118" y="191032"/>
                    </a:cubicBezTo>
                    <a:cubicBezTo>
                      <a:pt x="19560" y="190615"/>
                      <a:pt x="20144" y="190378"/>
                      <a:pt x="20754" y="190378"/>
                    </a:cubicBezTo>
                    <a:lnTo>
                      <a:pt x="104558" y="190378"/>
                    </a:lnTo>
                    <a:cubicBezTo>
                      <a:pt x="106220" y="184121"/>
                      <a:pt x="108369" y="177993"/>
                      <a:pt x="110975" y="172064"/>
                    </a:cubicBezTo>
                    <a:lnTo>
                      <a:pt x="20978" y="172064"/>
                    </a:lnTo>
                    <a:cubicBezTo>
                      <a:pt x="20356" y="172032"/>
                      <a:pt x="19772" y="171775"/>
                      <a:pt x="19336" y="171339"/>
                    </a:cubicBezTo>
                    <a:cubicBezTo>
                      <a:pt x="18899" y="170902"/>
                      <a:pt x="18643" y="170319"/>
                      <a:pt x="18611" y="169703"/>
                    </a:cubicBezTo>
                    <a:lnTo>
                      <a:pt x="18611" y="107780"/>
                    </a:lnTo>
                    <a:cubicBezTo>
                      <a:pt x="18643" y="107177"/>
                      <a:pt x="18906" y="106606"/>
                      <a:pt x="19342" y="106182"/>
                    </a:cubicBezTo>
                    <a:cubicBezTo>
                      <a:pt x="19785" y="105765"/>
                      <a:pt x="20369" y="105534"/>
                      <a:pt x="20978" y="105534"/>
                    </a:cubicBezTo>
                    <a:lnTo>
                      <a:pt x="167218" y="105534"/>
                    </a:lnTo>
                    <a:cubicBezTo>
                      <a:pt x="180090" y="97218"/>
                      <a:pt x="194220" y="91032"/>
                      <a:pt x="209069" y="87214"/>
                    </a:cubicBezTo>
                    <a:lnTo>
                      <a:pt x="146967" y="87214"/>
                    </a:lnTo>
                    <a:cubicBezTo>
                      <a:pt x="146364" y="87188"/>
                      <a:pt x="145792" y="86925"/>
                      <a:pt x="145369" y="86489"/>
                    </a:cubicBezTo>
                    <a:cubicBezTo>
                      <a:pt x="144952" y="86046"/>
                      <a:pt x="144721" y="85462"/>
                      <a:pt x="144721" y="84859"/>
                    </a:cubicBezTo>
                    <a:lnTo>
                      <a:pt x="144721" y="20684"/>
                    </a:lnTo>
                    <a:cubicBezTo>
                      <a:pt x="144721" y="20081"/>
                      <a:pt x="144952" y="19497"/>
                      <a:pt x="145369" y="19054"/>
                    </a:cubicBezTo>
                    <a:cubicBezTo>
                      <a:pt x="145792" y="18618"/>
                      <a:pt x="146364" y="18355"/>
                      <a:pt x="146967" y="18329"/>
                    </a:cubicBezTo>
                    <a:lnTo>
                      <a:pt x="344400" y="18329"/>
                    </a:lnTo>
                    <a:cubicBezTo>
                      <a:pt x="345016" y="18355"/>
                      <a:pt x="345600" y="18612"/>
                      <a:pt x="346037" y="19048"/>
                    </a:cubicBezTo>
                    <a:cubicBezTo>
                      <a:pt x="346473" y="19484"/>
                      <a:pt x="346736" y="20068"/>
                      <a:pt x="346761" y="20684"/>
                    </a:cubicBezTo>
                    <a:lnTo>
                      <a:pt x="346761" y="84859"/>
                    </a:lnTo>
                    <a:cubicBezTo>
                      <a:pt x="346736" y="85475"/>
                      <a:pt x="346473" y="86059"/>
                      <a:pt x="346037" y="86495"/>
                    </a:cubicBezTo>
                    <a:cubicBezTo>
                      <a:pt x="345600" y="86932"/>
                      <a:pt x="345016" y="87188"/>
                      <a:pt x="344400" y="87214"/>
                    </a:cubicBezTo>
                    <a:lnTo>
                      <a:pt x="283203" y="87214"/>
                    </a:lnTo>
                    <a:cubicBezTo>
                      <a:pt x="298083" y="91032"/>
                      <a:pt x="312252" y="97218"/>
                      <a:pt x="325162" y="105534"/>
                    </a:cubicBezTo>
                    <a:lnTo>
                      <a:pt x="470728" y="105534"/>
                    </a:lnTo>
                    <a:cubicBezTo>
                      <a:pt x="471024" y="105534"/>
                      <a:pt x="471319" y="105592"/>
                      <a:pt x="471589" y="105707"/>
                    </a:cubicBezTo>
                    <a:cubicBezTo>
                      <a:pt x="471864" y="105817"/>
                      <a:pt x="472115" y="105983"/>
                      <a:pt x="472320" y="106195"/>
                    </a:cubicBezTo>
                    <a:cubicBezTo>
                      <a:pt x="472532" y="106401"/>
                      <a:pt x="472698" y="106651"/>
                      <a:pt x="472808" y="106920"/>
                    </a:cubicBezTo>
                    <a:cubicBezTo>
                      <a:pt x="472923" y="107196"/>
                      <a:pt x="472981" y="107485"/>
                      <a:pt x="472981" y="107780"/>
                    </a:cubicBezTo>
                    <a:lnTo>
                      <a:pt x="472532" y="169703"/>
                    </a:lnTo>
                    <a:close/>
                    <a:moveTo>
                      <a:pt x="472532" y="84859"/>
                    </a:moveTo>
                    <a:cubicBezTo>
                      <a:pt x="472532" y="85462"/>
                      <a:pt x="472294" y="86046"/>
                      <a:pt x="471877" y="86489"/>
                    </a:cubicBezTo>
                    <a:cubicBezTo>
                      <a:pt x="471460" y="86925"/>
                      <a:pt x="470889" y="87188"/>
                      <a:pt x="470279" y="87214"/>
                    </a:cubicBezTo>
                    <a:lnTo>
                      <a:pt x="367347" y="87214"/>
                    </a:lnTo>
                    <a:cubicBezTo>
                      <a:pt x="366744" y="87188"/>
                      <a:pt x="366166" y="86925"/>
                      <a:pt x="365749" y="86489"/>
                    </a:cubicBezTo>
                    <a:cubicBezTo>
                      <a:pt x="365332" y="86046"/>
                      <a:pt x="365095" y="85462"/>
                      <a:pt x="365095" y="84859"/>
                    </a:cubicBezTo>
                    <a:lnTo>
                      <a:pt x="365095" y="20684"/>
                    </a:lnTo>
                    <a:cubicBezTo>
                      <a:pt x="365095" y="20081"/>
                      <a:pt x="365332" y="19497"/>
                      <a:pt x="365749" y="19054"/>
                    </a:cubicBezTo>
                    <a:cubicBezTo>
                      <a:pt x="366166" y="18618"/>
                      <a:pt x="366744" y="18355"/>
                      <a:pt x="367347" y="18329"/>
                    </a:cubicBezTo>
                    <a:lnTo>
                      <a:pt x="470728" y="18329"/>
                    </a:lnTo>
                    <a:cubicBezTo>
                      <a:pt x="471338" y="18355"/>
                      <a:pt x="471909" y="18618"/>
                      <a:pt x="472326" y="19054"/>
                    </a:cubicBezTo>
                    <a:cubicBezTo>
                      <a:pt x="472750" y="19497"/>
                      <a:pt x="472981" y="20081"/>
                      <a:pt x="472981" y="20684"/>
                    </a:cubicBezTo>
                    <a:lnTo>
                      <a:pt x="472532" y="84859"/>
                    </a:lnTo>
                    <a:close/>
                  </a:path>
                </a:pathLst>
              </a:custGeom>
              <a:solidFill>
                <a:srgbClr val="2D5967"/>
              </a:solidFill>
              <a:ln w="6417"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FDBC51FF-B808-4182-96BA-338B3EB164A1}"/>
                  </a:ext>
                </a:extLst>
              </p:cNvPr>
              <p:cNvSpPr/>
              <p:nvPr/>
            </p:nvSpPr>
            <p:spPr>
              <a:xfrm>
                <a:off x="3021396" y="3154282"/>
                <a:ext cx="266388" cy="266114"/>
              </a:xfrm>
              <a:custGeom>
                <a:avLst/>
                <a:gdLst>
                  <a:gd name="connsiteX0" fmla="*/ 133194 w 266388"/>
                  <a:gd name="connsiteY0" fmla="*/ 0 h 266114"/>
                  <a:gd name="connsiteX1" fmla="*/ 59195 w 266388"/>
                  <a:gd name="connsiteY1" fmla="*/ 22427 h 266114"/>
                  <a:gd name="connsiteX2" fmla="*/ 10138 w 266388"/>
                  <a:gd name="connsiteY2" fmla="*/ 82136 h 266114"/>
                  <a:gd name="connsiteX3" fmla="*/ 2560 w 266388"/>
                  <a:gd name="connsiteY3" fmla="*/ 159016 h 266114"/>
                  <a:gd name="connsiteX4" fmla="*/ 39014 w 266388"/>
                  <a:gd name="connsiteY4" fmla="*/ 227143 h 266114"/>
                  <a:gd name="connsiteX5" fmla="*/ 107212 w 266388"/>
                  <a:gd name="connsiteY5" fmla="*/ 263559 h 266114"/>
                  <a:gd name="connsiteX6" fmla="*/ 184169 w 266388"/>
                  <a:gd name="connsiteY6" fmla="*/ 255987 h 266114"/>
                  <a:gd name="connsiteX7" fmla="*/ 243942 w 266388"/>
                  <a:gd name="connsiteY7" fmla="*/ 206982 h 266114"/>
                  <a:gd name="connsiteX8" fmla="*/ 266388 w 266388"/>
                  <a:gd name="connsiteY8" fmla="*/ 133060 h 266114"/>
                  <a:gd name="connsiteX9" fmla="*/ 227342 w 266388"/>
                  <a:gd name="connsiteY9" fmla="*/ 39002 h 266114"/>
                  <a:gd name="connsiteX10" fmla="*/ 133194 w 266388"/>
                  <a:gd name="connsiteY10" fmla="*/ 0 h 266114"/>
                  <a:gd name="connsiteX11" fmla="*/ 133194 w 266388"/>
                  <a:gd name="connsiteY11" fmla="*/ 247235 h 266114"/>
                  <a:gd name="connsiteX12" fmla="*/ 69327 w 266388"/>
                  <a:gd name="connsiteY12" fmla="*/ 227856 h 266114"/>
                  <a:gd name="connsiteX13" fmla="*/ 27027 w 266388"/>
                  <a:gd name="connsiteY13" fmla="*/ 176271 h 266114"/>
                  <a:gd name="connsiteX14" fmla="*/ 20591 w 266388"/>
                  <a:gd name="connsiteY14" fmla="*/ 109901 h 266114"/>
                  <a:gd name="connsiteX15" fmla="*/ 52181 w 266388"/>
                  <a:gd name="connsiteY15" fmla="*/ 51162 h 266114"/>
                  <a:gd name="connsiteX16" fmla="*/ 111133 w 266388"/>
                  <a:gd name="connsiteY16" fmla="*/ 19892 h 266114"/>
                  <a:gd name="connsiteX17" fmla="*/ 177541 w 266388"/>
                  <a:gd name="connsiteY17" fmla="*/ 26649 h 266114"/>
                  <a:gd name="connsiteX18" fmla="*/ 228972 w 266388"/>
                  <a:gd name="connsiteY18" fmla="*/ 69161 h 266114"/>
                  <a:gd name="connsiteX19" fmla="*/ 248055 w 266388"/>
                  <a:gd name="connsiteY19" fmla="*/ 133060 h 266114"/>
                  <a:gd name="connsiteX20" fmla="*/ 214341 w 266388"/>
                  <a:gd name="connsiteY20" fmla="*/ 214085 h 266114"/>
                  <a:gd name="connsiteX21" fmla="*/ 133194 w 266388"/>
                  <a:gd name="connsiteY21" fmla="*/ 247684 h 266114"/>
                  <a:gd name="connsiteX22" fmla="*/ 133194 w 266388"/>
                  <a:gd name="connsiteY22" fmla="*/ 247235 h 26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6388" h="266114">
                    <a:moveTo>
                      <a:pt x="133194" y="0"/>
                    </a:moveTo>
                    <a:cubicBezTo>
                      <a:pt x="106853" y="0"/>
                      <a:pt x="81102" y="7803"/>
                      <a:pt x="59195" y="22427"/>
                    </a:cubicBezTo>
                    <a:cubicBezTo>
                      <a:pt x="37294" y="37044"/>
                      <a:pt x="20219" y="57829"/>
                      <a:pt x="10138" y="82136"/>
                    </a:cubicBezTo>
                    <a:cubicBezTo>
                      <a:pt x="57" y="106449"/>
                      <a:pt x="-2580" y="133207"/>
                      <a:pt x="2560" y="159016"/>
                    </a:cubicBezTo>
                    <a:cubicBezTo>
                      <a:pt x="7700" y="184824"/>
                      <a:pt x="20386" y="208535"/>
                      <a:pt x="39014" y="227143"/>
                    </a:cubicBezTo>
                    <a:cubicBezTo>
                      <a:pt x="57642" y="245752"/>
                      <a:pt x="81372" y="258426"/>
                      <a:pt x="107212" y="263559"/>
                    </a:cubicBezTo>
                    <a:cubicBezTo>
                      <a:pt x="133046" y="268693"/>
                      <a:pt x="159830" y="266055"/>
                      <a:pt x="184169" y="255987"/>
                    </a:cubicBezTo>
                    <a:cubicBezTo>
                      <a:pt x="208502" y="245913"/>
                      <a:pt x="229305" y="228863"/>
                      <a:pt x="243942" y="206982"/>
                    </a:cubicBezTo>
                    <a:cubicBezTo>
                      <a:pt x="258579" y="185100"/>
                      <a:pt x="266388" y="159375"/>
                      <a:pt x="266388" y="133060"/>
                    </a:cubicBezTo>
                    <a:cubicBezTo>
                      <a:pt x="266363" y="97780"/>
                      <a:pt x="252316" y="63950"/>
                      <a:pt x="227342" y="39002"/>
                    </a:cubicBezTo>
                    <a:cubicBezTo>
                      <a:pt x="202374" y="14059"/>
                      <a:pt x="168512" y="32"/>
                      <a:pt x="133194" y="0"/>
                    </a:cubicBezTo>
                    <a:close/>
                    <a:moveTo>
                      <a:pt x="133194" y="247235"/>
                    </a:moveTo>
                    <a:cubicBezTo>
                      <a:pt x="110453" y="247235"/>
                      <a:pt x="88225" y="240490"/>
                      <a:pt x="69327" y="227856"/>
                    </a:cubicBezTo>
                    <a:cubicBezTo>
                      <a:pt x="50423" y="215227"/>
                      <a:pt x="35703" y="197273"/>
                      <a:pt x="27027" y="176271"/>
                    </a:cubicBezTo>
                    <a:cubicBezTo>
                      <a:pt x="18352" y="155275"/>
                      <a:pt x="16112" y="132174"/>
                      <a:pt x="20591" y="109901"/>
                    </a:cubicBezTo>
                    <a:cubicBezTo>
                      <a:pt x="25064" y="87628"/>
                      <a:pt x="36062" y="67184"/>
                      <a:pt x="52181" y="51162"/>
                    </a:cubicBezTo>
                    <a:cubicBezTo>
                      <a:pt x="68300" y="35139"/>
                      <a:pt x="88815" y="24256"/>
                      <a:pt x="111133" y="19892"/>
                    </a:cubicBezTo>
                    <a:cubicBezTo>
                      <a:pt x="133451" y="15529"/>
                      <a:pt x="156564" y="17884"/>
                      <a:pt x="177541" y="26649"/>
                    </a:cubicBezTo>
                    <a:cubicBezTo>
                      <a:pt x="198517" y="35421"/>
                      <a:pt x="216414" y="50218"/>
                      <a:pt x="228972" y="69161"/>
                    </a:cubicBezTo>
                    <a:cubicBezTo>
                      <a:pt x="241523" y="88103"/>
                      <a:pt x="248165" y="110338"/>
                      <a:pt x="248055" y="133060"/>
                    </a:cubicBezTo>
                    <a:cubicBezTo>
                      <a:pt x="247991" y="163463"/>
                      <a:pt x="235870" y="192595"/>
                      <a:pt x="214341" y="214085"/>
                    </a:cubicBezTo>
                    <a:cubicBezTo>
                      <a:pt x="192806" y="235575"/>
                      <a:pt x="163629" y="247658"/>
                      <a:pt x="133194" y="247684"/>
                    </a:cubicBezTo>
                    <a:lnTo>
                      <a:pt x="133194" y="247235"/>
                    </a:lnTo>
                    <a:close/>
                  </a:path>
                </a:pathLst>
              </a:custGeom>
              <a:solidFill>
                <a:srgbClr val="2D5967"/>
              </a:solidFill>
              <a:ln w="6417"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DF6BE4AC-9324-4620-8752-622F1C7D1402}"/>
                  </a:ext>
                </a:extLst>
              </p:cNvPr>
              <p:cNvSpPr/>
              <p:nvPr/>
            </p:nvSpPr>
            <p:spPr>
              <a:xfrm>
                <a:off x="3094932" y="3186308"/>
                <a:ext cx="121806" cy="201270"/>
              </a:xfrm>
              <a:custGeom>
                <a:avLst/>
                <a:gdLst>
                  <a:gd name="connsiteX0" fmla="*/ 91947 w 121806"/>
                  <a:gd name="connsiteY0" fmla="*/ 66979 h 201270"/>
                  <a:gd name="connsiteX1" fmla="*/ 72260 w 121806"/>
                  <a:gd name="connsiteY1" fmla="*/ 38995 h 201270"/>
                  <a:gd name="connsiteX2" fmla="*/ 69219 w 121806"/>
                  <a:gd name="connsiteY2" fmla="*/ 19559 h 201270"/>
                  <a:gd name="connsiteX3" fmla="*/ 79909 w 121806"/>
                  <a:gd name="connsiteY3" fmla="*/ 4383 h 201270"/>
                  <a:gd name="connsiteX4" fmla="*/ 64836 w 121806"/>
                  <a:gd name="connsiteY4" fmla="*/ 0 h 201270"/>
                  <a:gd name="connsiteX5" fmla="*/ 44809 w 121806"/>
                  <a:gd name="connsiteY5" fmla="*/ 8541 h 201270"/>
                  <a:gd name="connsiteX6" fmla="*/ 35139 w 121806"/>
                  <a:gd name="connsiteY6" fmla="*/ 67319 h 201270"/>
                  <a:gd name="connsiteX7" fmla="*/ 23884 w 121806"/>
                  <a:gd name="connsiteY7" fmla="*/ 65632 h 201270"/>
                  <a:gd name="connsiteX8" fmla="*/ 6449 w 121806"/>
                  <a:gd name="connsiteY8" fmla="*/ 72260 h 201270"/>
                  <a:gd name="connsiteX9" fmla="*/ 14239 w 121806"/>
                  <a:gd name="connsiteY9" fmla="*/ 77567 h 201270"/>
                  <a:gd name="connsiteX10" fmla="*/ 18891 w 121806"/>
                  <a:gd name="connsiteY10" fmla="*/ 85755 h 201270"/>
                  <a:gd name="connsiteX11" fmla="*/ 19443 w 121806"/>
                  <a:gd name="connsiteY11" fmla="*/ 95162 h 201270"/>
                  <a:gd name="connsiteX12" fmla="*/ 15786 w 121806"/>
                  <a:gd name="connsiteY12" fmla="*/ 103837 h 201270"/>
                  <a:gd name="connsiteX13" fmla="*/ 9375 w 121806"/>
                  <a:gd name="connsiteY13" fmla="*/ 115080 h 201270"/>
                  <a:gd name="connsiteX14" fmla="*/ 129 w 121806"/>
                  <a:gd name="connsiteY14" fmla="*/ 151175 h 201270"/>
                  <a:gd name="connsiteX15" fmla="*/ 13989 w 121806"/>
                  <a:gd name="connsiteY15" fmla="*/ 185768 h 201270"/>
                  <a:gd name="connsiteX16" fmla="*/ 37949 w 121806"/>
                  <a:gd name="connsiteY16" fmla="*/ 201271 h 201270"/>
                  <a:gd name="connsiteX17" fmla="*/ 34349 w 121806"/>
                  <a:gd name="connsiteY17" fmla="*/ 195091 h 201270"/>
                  <a:gd name="connsiteX18" fmla="*/ 25815 w 121806"/>
                  <a:gd name="connsiteY18" fmla="*/ 169129 h 201270"/>
                  <a:gd name="connsiteX19" fmla="*/ 35023 w 121806"/>
                  <a:gd name="connsiteY19" fmla="*/ 143397 h 201270"/>
                  <a:gd name="connsiteX20" fmla="*/ 41883 w 121806"/>
                  <a:gd name="connsiteY20" fmla="*/ 135306 h 201270"/>
                  <a:gd name="connsiteX21" fmla="*/ 54299 w 121806"/>
                  <a:gd name="connsiteY21" fmla="*/ 117107 h 201270"/>
                  <a:gd name="connsiteX22" fmla="*/ 56398 w 121806"/>
                  <a:gd name="connsiteY22" fmla="*/ 95188 h 201270"/>
                  <a:gd name="connsiteX23" fmla="*/ 56963 w 121806"/>
                  <a:gd name="connsiteY23" fmla="*/ 91254 h 201270"/>
                  <a:gd name="connsiteX24" fmla="*/ 75186 w 121806"/>
                  <a:gd name="connsiteY24" fmla="*/ 120470 h 201270"/>
                  <a:gd name="connsiteX25" fmla="*/ 74936 w 121806"/>
                  <a:gd name="connsiteY25" fmla="*/ 138270 h 201270"/>
                  <a:gd name="connsiteX26" fmla="*/ 66973 w 121806"/>
                  <a:gd name="connsiteY26" fmla="*/ 154184 h 201270"/>
                  <a:gd name="connsiteX27" fmla="*/ 80808 w 121806"/>
                  <a:gd name="connsiteY27" fmla="*/ 151713 h 201270"/>
                  <a:gd name="connsiteX28" fmla="*/ 92056 w 121806"/>
                  <a:gd name="connsiteY28" fmla="*/ 142839 h 201270"/>
                  <a:gd name="connsiteX29" fmla="*/ 82161 w 121806"/>
                  <a:gd name="connsiteY29" fmla="*/ 199025 h 201270"/>
                  <a:gd name="connsiteX30" fmla="*/ 120406 w 121806"/>
                  <a:gd name="connsiteY30" fmla="*/ 122607 h 201270"/>
                  <a:gd name="connsiteX31" fmla="*/ 91947 w 121806"/>
                  <a:gd name="connsiteY31" fmla="*/ 66979 h 20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1806" h="201270">
                    <a:moveTo>
                      <a:pt x="91947" y="66979"/>
                    </a:moveTo>
                    <a:cubicBezTo>
                      <a:pt x="84799" y="58079"/>
                      <a:pt x="78221" y="48730"/>
                      <a:pt x="72260" y="38995"/>
                    </a:cubicBezTo>
                    <a:cubicBezTo>
                      <a:pt x="69135" y="33028"/>
                      <a:pt x="68070" y="26194"/>
                      <a:pt x="69219" y="19559"/>
                    </a:cubicBezTo>
                    <a:cubicBezTo>
                      <a:pt x="70457" y="13822"/>
                      <a:pt x="76194" y="9330"/>
                      <a:pt x="79909" y="4383"/>
                    </a:cubicBezTo>
                    <a:cubicBezTo>
                      <a:pt x="75360" y="1624"/>
                      <a:pt x="70156" y="109"/>
                      <a:pt x="64836" y="0"/>
                    </a:cubicBezTo>
                    <a:cubicBezTo>
                      <a:pt x="57302" y="154"/>
                      <a:pt x="50129" y="3215"/>
                      <a:pt x="44809" y="8541"/>
                    </a:cubicBezTo>
                    <a:cubicBezTo>
                      <a:pt x="27708" y="24391"/>
                      <a:pt x="28273" y="44950"/>
                      <a:pt x="35139" y="67319"/>
                    </a:cubicBezTo>
                    <a:cubicBezTo>
                      <a:pt x="31468" y="66299"/>
                      <a:pt x="27689" y="65728"/>
                      <a:pt x="23884" y="65632"/>
                    </a:cubicBezTo>
                    <a:cubicBezTo>
                      <a:pt x="17435" y="65523"/>
                      <a:pt x="11191" y="67897"/>
                      <a:pt x="6449" y="72260"/>
                    </a:cubicBezTo>
                    <a:cubicBezTo>
                      <a:pt x="9420" y="73409"/>
                      <a:pt x="12083" y="75225"/>
                      <a:pt x="14239" y="77567"/>
                    </a:cubicBezTo>
                    <a:cubicBezTo>
                      <a:pt x="16395" y="79903"/>
                      <a:pt x="17987" y="82707"/>
                      <a:pt x="18891" y="85755"/>
                    </a:cubicBezTo>
                    <a:cubicBezTo>
                      <a:pt x="19790" y="88809"/>
                      <a:pt x="19982" y="92024"/>
                      <a:pt x="19443" y="95162"/>
                    </a:cubicBezTo>
                    <a:cubicBezTo>
                      <a:pt x="18904" y="98293"/>
                      <a:pt x="17653" y="101264"/>
                      <a:pt x="15786" y="103837"/>
                    </a:cubicBezTo>
                    <a:cubicBezTo>
                      <a:pt x="13764" y="107546"/>
                      <a:pt x="11621" y="111031"/>
                      <a:pt x="9375" y="115080"/>
                    </a:cubicBezTo>
                    <a:cubicBezTo>
                      <a:pt x="2535" y="125828"/>
                      <a:pt x="-706" y="138469"/>
                      <a:pt x="129" y="151175"/>
                    </a:cubicBezTo>
                    <a:cubicBezTo>
                      <a:pt x="956" y="163880"/>
                      <a:pt x="5807" y="175995"/>
                      <a:pt x="13989" y="185768"/>
                    </a:cubicBezTo>
                    <a:cubicBezTo>
                      <a:pt x="20078" y="193397"/>
                      <a:pt x="28484" y="198839"/>
                      <a:pt x="37949" y="201271"/>
                    </a:cubicBezTo>
                    <a:cubicBezTo>
                      <a:pt x="36146" y="198242"/>
                      <a:pt x="35363" y="196554"/>
                      <a:pt x="34349" y="195091"/>
                    </a:cubicBezTo>
                    <a:cubicBezTo>
                      <a:pt x="28696" y="187622"/>
                      <a:pt x="25693" y="178491"/>
                      <a:pt x="25815" y="169129"/>
                    </a:cubicBezTo>
                    <a:cubicBezTo>
                      <a:pt x="25943" y="159767"/>
                      <a:pt x="29178" y="150719"/>
                      <a:pt x="35023" y="143397"/>
                    </a:cubicBezTo>
                    <a:cubicBezTo>
                      <a:pt x="37160" y="140587"/>
                      <a:pt x="39521" y="137892"/>
                      <a:pt x="41883" y="135306"/>
                    </a:cubicBezTo>
                    <a:cubicBezTo>
                      <a:pt x="47491" y="130384"/>
                      <a:pt x="51758" y="124121"/>
                      <a:pt x="54299" y="117107"/>
                    </a:cubicBezTo>
                    <a:cubicBezTo>
                      <a:pt x="56834" y="110094"/>
                      <a:pt x="57553" y="102554"/>
                      <a:pt x="56398" y="95188"/>
                    </a:cubicBezTo>
                    <a:cubicBezTo>
                      <a:pt x="56372" y="93853"/>
                      <a:pt x="56558" y="92524"/>
                      <a:pt x="56963" y="91254"/>
                    </a:cubicBezTo>
                    <a:cubicBezTo>
                      <a:pt x="66466" y="98383"/>
                      <a:pt x="72966" y="108804"/>
                      <a:pt x="75186" y="120470"/>
                    </a:cubicBezTo>
                    <a:cubicBezTo>
                      <a:pt x="76444" y="126348"/>
                      <a:pt x="76361" y="132431"/>
                      <a:pt x="74936" y="138270"/>
                    </a:cubicBezTo>
                    <a:cubicBezTo>
                      <a:pt x="73518" y="144103"/>
                      <a:pt x="70791" y="149545"/>
                      <a:pt x="66973" y="154184"/>
                    </a:cubicBezTo>
                    <a:cubicBezTo>
                      <a:pt x="71708" y="154409"/>
                      <a:pt x="76438" y="153561"/>
                      <a:pt x="80808" y="151713"/>
                    </a:cubicBezTo>
                    <a:cubicBezTo>
                      <a:pt x="84869" y="149172"/>
                      <a:pt x="88642" y="146195"/>
                      <a:pt x="92056" y="142839"/>
                    </a:cubicBezTo>
                    <a:cubicBezTo>
                      <a:pt x="103305" y="154858"/>
                      <a:pt x="100270" y="175764"/>
                      <a:pt x="82161" y="199025"/>
                    </a:cubicBezTo>
                    <a:cubicBezTo>
                      <a:pt x="108708" y="192056"/>
                      <a:pt x="127156" y="154749"/>
                      <a:pt x="120406" y="122607"/>
                    </a:cubicBezTo>
                    <a:cubicBezTo>
                      <a:pt x="115118" y="102208"/>
                      <a:pt x="105403" y="83214"/>
                      <a:pt x="91947" y="66979"/>
                    </a:cubicBezTo>
                    <a:close/>
                  </a:path>
                </a:pathLst>
              </a:custGeom>
              <a:solidFill>
                <a:srgbClr val="2D5967"/>
              </a:solidFill>
              <a:ln w="6417" cap="flat">
                <a:noFill/>
                <a:prstDash val="solid"/>
                <a:miter/>
              </a:ln>
            </p:spPr>
            <p:txBody>
              <a:bodyPr rtlCol="0" anchor="ctr"/>
              <a:lstStyle/>
              <a:p>
                <a:endParaRPr lang="en-US"/>
              </a:p>
            </p:txBody>
          </p:sp>
        </p:grpSp>
        <p:sp>
          <p:nvSpPr>
            <p:cNvPr id="471" name="TextBox 470">
              <a:extLst>
                <a:ext uri="{FF2B5EF4-FFF2-40B4-BE49-F238E27FC236}">
                  <a16:creationId xmlns:a16="http://schemas.microsoft.com/office/drawing/2014/main" id="{94375EB6-0261-4D75-BFEA-4B8C4186AF2C}"/>
                </a:ext>
              </a:extLst>
            </p:cNvPr>
            <p:cNvSpPr txBox="1"/>
            <p:nvPr/>
          </p:nvSpPr>
          <p:spPr>
            <a:xfrm>
              <a:off x="2885576" y="3478351"/>
              <a:ext cx="54864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Firewall</a:t>
              </a:r>
            </a:p>
          </p:txBody>
        </p:sp>
      </p:grpSp>
      <p:grpSp>
        <p:nvGrpSpPr>
          <p:cNvPr id="472" name="Graphic 3">
            <a:extLst>
              <a:ext uri="{FF2B5EF4-FFF2-40B4-BE49-F238E27FC236}">
                <a16:creationId xmlns:a16="http://schemas.microsoft.com/office/drawing/2014/main" id="{114AC7C9-E3F1-45CC-B1F7-2A99C0565F9A}"/>
              </a:ext>
            </a:extLst>
          </p:cNvPr>
          <p:cNvGrpSpPr/>
          <p:nvPr/>
        </p:nvGrpSpPr>
        <p:grpSpPr>
          <a:xfrm>
            <a:off x="3731393" y="2567803"/>
            <a:ext cx="513356" cy="639078"/>
            <a:chOff x="3731393" y="3019746"/>
            <a:chExt cx="513356" cy="639078"/>
          </a:xfrm>
        </p:grpSpPr>
        <p:grpSp>
          <p:nvGrpSpPr>
            <p:cNvPr id="473" name="Graphic 3">
              <a:extLst>
                <a:ext uri="{FF2B5EF4-FFF2-40B4-BE49-F238E27FC236}">
                  <a16:creationId xmlns:a16="http://schemas.microsoft.com/office/drawing/2014/main" id="{3E321920-21A3-43AC-A0AD-22DF4D2B69BF}"/>
                </a:ext>
              </a:extLst>
            </p:cNvPr>
            <p:cNvGrpSpPr/>
            <p:nvPr/>
          </p:nvGrpSpPr>
          <p:grpSpPr>
            <a:xfrm>
              <a:off x="3731393" y="3019746"/>
              <a:ext cx="513356" cy="499153"/>
              <a:chOff x="3731393" y="3019746"/>
              <a:chExt cx="513356" cy="499153"/>
            </a:xfrm>
          </p:grpSpPr>
          <p:grpSp>
            <p:nvGrpSpPr>
              <p:cNvPr id="474" name="Graphic 3">
                <a:extLst>
                  <a:ext uri="{FF2B5EF4-FFF2-40B4-BE49-F238E27FC236}">
                    <a16:creationId xmlns:a16="http://schemas.microsoft.com/office/drawing/2014/main" id="{3E2EAEE8-290E-425B-994F-5BC777D9A16E}"/>
                  </a:ext>
                </a:extLst>
              </p:cNvPr>
              <p:cNvGrpSpPr/>
              <p:nvPr/>
            </p:nvGrpSpPr>
            <p:grpSpPr>
              <a:xfrm>
                <a:off x="3731393" y="3019746"/>
                <a:ext cx="513356" cy="499153"/>
                <a:chOff x="3731393" y="3019746"/>
                <a:chExt cx="513356" cy="499153"/>
              </a:xfrm>
              <a:solidFill>
                <a:srgbClr val="FFFFFF"/>
              </a:solidFill>
            </p:grpSpPr>
            <p:sp>
              <p:nvSpPr>
                <p:cNvPr id="475" name="Freeform: Shape 474">
                  <a:extLst>
                    <a:ext uri="{FF2B5EF4-FFF2-40B4-BE49-F238E27FC236}">
                      <a16:creationId xmlns:a16="http://schemas.microsoft.com/office/drawing/2014/main" id="{E46449B7-EF44-4B52-88D6-0308213E3FC6}"/>
                    </a:ext>
                  </a:extLst>
                </p:cNvPr>
                <p:cNvSpPr/>
                <p:nvPr/>
              </p:nvSpPr>
              <p:spPr>
                <a:xfrm>
                  <a:off x="3737309" y="3024475"/>
                  <a:ext cx="502015" cy="487326"/>
                </a:xfrm>
                <a:custGeom>
                  <a:avLst/>
                  <a:gdLst>
                    <a:gd name="connsiteX0" fmla="*/ 326457 w 502015"/>
                    <a:gd name="connsiteY0" fmla="*/ 483779 h 487326"/>
                    <a:gd name="connsiteX1" fmla="*/ 201078 w 502015"/>
                    <a:gd name="connsiteY1" fmla="*/ 321734 h 487326"/>
                    <a:gd name="connsiteX2" fmla="*/ 201078 w 502015"/>
                    <a:gd name="connsiteY2" fmla="*/ 255493 h 487326"/>
                    <a:gd name="connsiteX3" fmla="*/ 0 w 502015"/>
                    <a:gd name="connsiteY3" fmla="*/ 255493 h 487326"/>
                    <a:gd name="connsiteX4" fmla="*/ 1181 w 502015"/>
                    <a:gd name="connsiteY4" fmla="*/ 240118 h 487326"/>
                    <a:gd name="connsiteX5" fmla="*/ 65054 w 502015"/>
                    <a:gd name="connsiteY5" fmla="*/ 141941 h 487326"/>
                    <a:gd name="connsiteX6" fmla="*/ 81616 w 502015"/>
                    <a:gd name="connsiteY6" fmla="*/ 119469 h 487326"/>
                    <a:gd name="connsiteX7" fmla="*/ 134837 w 502015"/>
                    <a:gd name="connsiteY7" fmla="*/ 53228 h 487326"/>
                    <a:gd name="connsiteX8" fmla="*/ 171510 w 502015"/>
                    <a:gd name="connsiteY8" fmla="*/ 44950 h 487326"/>
                    <a:gd name="connsiteX9" fmla="*/ 179787 w 502015"/>
                    <a:gd name="connsiteY9" fmla="*/ 44950 h 487326"/>
                    <a:gd name="connsiteX10" fmla="*/ 183336 w 502015"/>
                    <a:gd name="connsiteY10" fmla="*/ 44950 h 487326"/>
                    <a:gd name="connsiteX11" fmla="*/ 205807 w 502015"/>
                    <a:gd name="connsiteY11" fmla="*/ 35485 h 487326"/>
                    <a:gd name="connsiteX12" fmla="*/ 288610 w 502015"/>
                    <a:gd name="connsiteY12" fmla="*/ 0 h 487326"/>
                    <a:gd name="connsiteX13" fmla="*/ 389150 w 502015"/>
                    <a:gd name="connsiteY13" fmla="*/ 62693 h 487326"/>
                    <a:gd name="connsiteX14" fmla="*/ 411621 w 502015"/>
                    <a:gd name="connsiteY14" fmla="*/ 79254 h 487326"/>
                    <a:gd name="connsiteX15" fmla="*/ 448287 w 502015"/>
                    <a:gd name="connsiteY15" fmla="*/ 94629 h 487326"/>
                    <a:gd name="connsiteX16" fmla="*/ 488508 w 502015"/>
                    <a:gd name="connsiteY16" fmla="*/ 247215 h 487326"/>
                    <a:gd name="connsiteX17" fmla="*/ 483772 w 502015"/>
                    <a:gd name="connsiteY17" fmla="*/ 255493 h 487326"/>
                    <a:gd name="connsiteX18" fmla="*/ 464849 w 502015"/>
                    <a:gd name="connsiteY18" fmla="*/ 255493 h 487326"/>
                    <a:gd name="connsiteX19" fmla="*/ 464849 w 502015"/>
                    <a:gd name="connsiteY19" fmla="*/ 320547 h 487326"/>
                    <a:gd name="connsiteX20" fmla="*/ 339470 w 502015"/>
                    <a:gd name="connsiteY20" fmla="*/ 483779 h 487326"/>
                    <a:gd name="connsiteX21" fmla="*/ 333554 w 502015"/>
                    <a:gd name="connsiteY21" fmla="*/ 487327 h 487326"/>
                    <a:gd name="connsiteX22" fmla="*/ 326457 w 502015"/>
                    <a:gd name="connsiteY22" fmla="*/ 483779 h 48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2015" h="487326">
                      <a:moveTo>
                        <a:pt x="326457" y="483779"/>
                      </a:moveTo>
                      <a:cubicBezTo>
                        <a:pt x="250757" y="445932"/>
                        <a:pt x="205807" y="386788"/>
                        <a:pt x="201078" y="321734"/>
                      </a:cubicBezTo>
                      <a:lnTo>
                        <a:pt x="201078" y="255493"/>
                      </a:lnTo>
                      <a:lnTo>
                        <a:pt x="0" y="255493"/>
                      </a:lnTo>
                      <a:lnTo>
                        <a:pt x="1181" y="240118"/>
                      </a:lnTo>
                      <a:cubicBezTo>
                        <a:pt x="4729" y="198717"/>
                        <a:pt x="28388" y="162051"/>
                        <a:pt x="65054" y="141941"/>
                      </a:cubicBezTo>
                      <a:cubicBezTo>
                        <a:pt x="73332" y="137211"/>
                        <a:pt x="79248" y="128934"/>
                        <a:pt x="81616" y="119469"/>
                      </a:cubicBezTo>
                      <a:cubicBezTo>
                        <a:pt x="88713" y="89900"/>
                        <a:pt x="107636" y="65060"/>
                        <a:pt x="134837" y="53228"/>
                      </a:cubicBezTo>
                      <a:cubicBezTo>
                        <a:pt x="146670" y="48498"/>
                        <a:pt x="159677" y="44950"/>
                        <a:pt x="171510" y="44950"/>
                      </a:cubicBezTo>
                      <a:cubicBezTo>
                        <a:pt x="173871" y="44950"/>
                        <a:pt x="177419" y="44950"/>
                        <a:pt x="179787" y="44950"/>
                      </a:cubicBezTo>
                      <a:cubicBezTo>
                        <a:pt x="180968" y="44950"/>
                        <a:pt x="182155" y="44950"/>
                        <a:pt x="183336" y="44950"/>
                      </a:cubicBezTo>
                      <a:cubicBezTo>
                        <a:pt x="191613" y="44950"/>
                        <a:pt x="199897" y="41402"/>
                        <a:pt x="205807" y="35485"/>
                      </a:cubicBezTo>
                      <a:cubicBezTo>
                        <a:pt x="227098" y="13013"/>
                        <a:pt x="256674" y="0"/>
                        <a:pt x="288610" y="0"/>
                      </a:cubicBezTo>
                      <a:cubicBezTo>
                        <a:pt x="331192" y="0"/>
                        <a:pt x="370226" y="23659"/>
                        <a:pt x="389150" y="62693"/>
                      </a:cubicBezTo>
                      <a:cubicBezTo>
                        <a:pt x="393879" y="70970"/>
                        <a:pt x="400975" y="76887"/>
                        <a:pt x="411621" y="79254"/>
                      </a:cubicBezTo>
                      <a:cubicBezTo>
                        <a:pt x="424634" y="81616"/>
                        <a:pt x="436461" y="87532"/>
                        <a:pt x="448287" y="94629"/>
                      </a:cubicBezTo>
                      <a:cubicBezTo>
                        <a:pt x="499153" y="126566"/>
                        <a:pt x="516896" y="193988"/>
                        <a:pt x="488508" y="247215"/>
                      </a:cubicBezTo>
                      <a:lnTo>
                        <a:pt x="483772" y="255493"/>
                      </a:lnTo>
                      <a:lnTo>
                        <a:pt x="464849" y="255493"/>
                      </a:lnTo>
                      <a:lnTo>
                        <a:pt x="464849" y="320547"/>
                      </a:lnTo>
                      <a:cubicBezTo>
                        <a:pt x="461300" y="385607"/>
                        <a:pt x="415170" y="444745"/>
                        <a:pt x="339470" y="483779"/>
                      </a:cubicBezTo>
                      <a:lnTo>
                        <a:pt x="333554" y="487327"/>
                      </a:lnTo>
                      <a:lnTo>
                        <a:pt x="326457" y="483779"/>
                      </a:lnTo>
                      <a:close/>
                    </a:path>
                  </a:pathLst>
                </a:custGeom>
                <a:solidFill>
                  <a:srgbClr val="FFFFFF"/>
                </a:solidFill>
                <a:ln w="6417"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E46161E2-EEE0-466F-9DEC-FF3506C865FE}"/>
                    </a:ext>
                  </a:extLst>
                </p:cNvPr>
                <p:cNvSpPr/>
                <p:nvPr/>
              </p:nvSpPr>
              <p:spPr>
                <a:xfrm>
                  <a:off x="3731393" y="3019746"/>
                  <a:ext cx="513356" cy="499153"/>
                </a:xfrm>
                <a:custGeom>
                  <a:avLst/>
                  <a:gdLst>
                    <a:gd name="connsiteX0" fmla="*/ 294527 w 513356"/>
                    <a:gd name="connsiteY0" fmla="*/ 11826 h 499153"/>
                    <a:gd name="connsiteX1" fmla="*/ 390330 w 513356"/>
                    <a:gd name="connsiteY1" fmla="*/ 70970 h 499153"/>
                    <a:gd name="connsiteX2" fmla="*/ 416357 w 513356"/>
                    <a:gd name="connsiteY2" fmla="*/ 91081 h 499153"/>
                    <a:gd name="connsiteX3" fmla="*/ 450655 w 513356"/>
                    <a:gd name="connsiteY3" fmla="*/ 105275 h 499153"/>
                    <a:gd name="connsiteX4" fmla="*/ 488508 w 513356"/>
                    <a:gd name="connsiteY4" fmla="*/ 249577 h 499153"/>
                    <a:gd name="connsiteX5" fmla="*/ 486140 w 513356"/>
                    <a:gd name="connsiteY5" fmla="*/ 254306 h 499153"/>
                    <a:gd name="connsiteX6" fmla="*/ 464849 w 513356"/>
                    <a:gd name="connsiteY6" fmla="*/ 254306 h 499153"/>
                    <a:gd name="connsiteX7" fmla="*/ 464849 w 513356"/>
                    <a:gd name="connsiteY7" fmla="*/ 325276 h 499153"/>
                    <a:gd name="connsiteX8" fmla="*/ 343019 w 513356"/>
                    <a:gd name="connsiteY8" fmla="*/ 482598 h 499153"/>
                    <a:gd name="connsiteX9" fmla="*/ 339470 w 513356"/>
                    <a:gd name="connsiteY9" fmla="*/ 484959 h 499153"/>
                    <a:gd name="connsiteX10" fmla="*/ 335922 w 513356"/>
                    <a:gd name="connsiteY10" fmla="*/ 482598 h 499153"/>
                    <a:gd name="connsiteX11" fmla="*/ 214092 w 513356"/>
                    <a:gd name="connsiteY11" fmla="*/ 325276 h 499153"/>
                    <a:gd name="connsiteX12" fmla="*/ 214092 w 513356"/>
                    <a:gd name="connsiteY12" fmla="*/ 254306 h 499153"/>
                    <a:gd name="connsiteX13" fmla="*/ 13013 w 513356"/>
                    <a:gd name="connsiteY13" fmla="*/ 254306 h 499153"/>
                    <a:gd name="connsiteX14" fmla="*/ 14194 w 513356"/>
                    <a:gd name="connsiteY14" fmla="*/ 244847 h 499153"/>
                    <a:gd name="connsiteX15" fmla="*/ 75699 w 513356"/>
                    <a:gd name="connsiteY15" fmla="*/ 151405 h 499153"/>
                    <a:gd name="connsiteX16" fmla="*/ 95810 w 513356"/>
                    <a:gd name="connsiteY16" fmla="*/ 125379 h 499153"/>
                    <a:gd name="connsiteX17" fmla="*/ 145489 w 513356"/>
                    <a:gd name="connsiteY17" fmla="*/ 63873 h 499153"/>
                    <a:gd name="connsiteX18" fmla="*/ 177426 w 513356"/>
                    <a:gd name="connsiteY18" fmla="*/ 56776 h 499153"/>
                    <a:gd name="connsiteX19" fmla="*/ 185703 w 513356"/>
                    <a:gd name="connsiteY19" fmla="*/ 56776 h 499153"/>
                    <a:gd name="connsiteX20" fmla="*/ 189252 w 513356"/>
                    <a:gd name="connsiteY20" fmla="*/ 56776 h 499153"/>
                    <a:gd name="connsiteX21" fmla="*/ 215272 w 513356"/>
                    <a:gd name="connsiteY21" fmla="*/ 44950 h 499153"/>
                    <a:gd name="connsiteX22" fmla="*/ 294527 w 513356"/>
                    <a:gd name="connsiteY22" fmla="*/ 11826 h 499153"/>
                    <a:gd name="connsiteX23" fmla="*/ 294527 w 513356"/>
                    <a:gd name="connsiteY23" fmla="*/ 0 h 499153"/>
                    <a:gd name="connsiteX24" fmla="*/ 206994 w 513356"/>
                    <a:gd name="connsiteY24" fmla="*/ 37853 h 499153"/>
                    <a:gd name="connsiteX25" fmla="*/ 189252 w 513356"/>
                    <a:gd name="connsiteY25" fmla="*/ 44950 h 499153"/>
                    <a:gd name="connsiteX26" fmla="*/ 186884 w 513356"/>
                    <a:gd name="connsiteY26" fmla="*/ 44950 h 499153"/>
                    <a:gd name="connsiteX27" fmla="*/ 177426 w 513356"/>
                    <a:gd name="connsiteY27" fmla="*/ 44950 h 499153"/>
                    <a:gd name="connsiteX28" fmla="*/ 138392 w 513356"/>
                    <a:gd name="connsiteY28" fmla="*/ 53228 h 499153"/>
                    <a:gd name="connsiteX29" fmla="*/ 82797 w 513356"/>
                    <a:gd name="connsiteY29" fmla="*/ 123017 h 499153"/>
                    <a:gd name="connsiteX30" fmla="*/ 68602 w 513356"/>
                    <a:gd name="connsiteY30" fmla="*/ 141941 h 499153"/>
                    <a:gd name="connsiteX31" fmla="*/ 1181 w 513356"/>
                    <a:gd name="connsiteY31" fmla="*/ 244847 h 499153"/>
                    <a:gd name="connsiteX32" fmla="*/ 0 w 513356"/>
                    <a:gd name="connsiteY32" fmla="*/ 254306 h 499153"/>
                    <a:gd name="connsiteX33" fmla="*/ 0 w 513356"/>
                    <a:gd name="connsiteY33" fmla="*/ 266138 h 499153"/>
                    <a:gd name="connsiteX34" fmla="*/ 13013 w 513356"/>
                    <a:gd name="connsiteY34" fmla="*/ 266138 h 499153"/>
                    <a:gd name="connsiteX35" fmla="*/ 202265 w 513356"/>
                    <a:gd name="connsiteY35" fmla="*/ 266138 h 499153"/>
                    <a:gd name="connsiteX36" fmla="*/ 202265 w 513356"/>
                    <a:gd name="connsiteY36" fmla="*/ 325276 h 499153"/>
                    <a:gd name="connsiteX37" fmla="*/ 202265 w 513356"/>
                    <a:gd name="connsiteY37" fmla="*/ 326463 h 499153"/>
                    <a:gd name="connsiteX38" fmla="*/ 330012 w 513356"/>
                    <a:gd name="connsiteY38" fmla="*/ 494424 h 499153"/>
                    <a:gd name="connsiteX39" fmla="*/ 333560 w 513356"/>
                    <a:gd name="connsiteY39" fmla="*/ 496792 h 499153"/>
                    <a:gd name="connsiteX40" fmla="*/ 339470 w 513356"/>
                    <a:gd name="connsiteY40" fmla="*/ 499153 h 499153"/>
                    <a:gd name="connsiteX41" fmla="*/ 345387 w 513356"/>
                    <a:gd name="connsiteY41" fmla="*/ 496792 h 499153"/>
                    <a:gd name="connsiteX42" fmla="*/ 348935 w 513356"/>
                    <a:gd name="connsiteY42" fmla="*/ 494424 h 499153"/>
                    <a:gd name="connsiteX43" fmla="*/ 476682 w 513356"/>
                    <a:gd name="connsiteY43" fmla="*/ 326463 h 499153"/>
                    <a:gd name="connsiteX44" fmla="*/ 476682 w 513356"/>
                    <a:gd name="connsiteY44" fmla="*/ 267319 h 499153"/>
                    <a:gd name="connsiteX45" fmla="*/ 486140 w 513356"/>
                    <a:gd name="connsiteY45" fmla="*/ 267319 h 499153"/>
                    <a:gd name="connsiteX46" fmla="*/ 493237 w 513356"/>
                    <a:gd name="connsiteY46" fmla="*/ 267319 h 499153"/>
                    <a:gd name="connsiteX47" fmla="*/ 496786 w 513356"/>
                    <a:gd name="connsiteY47" fmla="*/ 260222 h 499153"/>
                    <a:gd name="connsiteX48" fmla="*/ 499153 w 513356"/>
                    <a:gd name="connsiteY48" fmla="*/ 255493 h 499153"/>
                    <a:gd name="connsiteX49" fmla="*/ 456571 w 513356"/>
                    <a:gd name="connsiteY49" fmla="*/ 95810 h 499153"/>
                    <a:gd name="connsiteX50" fmla="*/ 418718 w 513356"/>
                    <a:gd name="connsiteY50" fmla="*/ 80435 h 499153"/>
                    <a:gd name="connsiteX51" fmla="*/ 400975 w 513356"/>
                    <a:gd name="connsiteY51" fmla="*/ 66241 h 499153"/>
                    <a:gd name="connsiteX52" fmla="*/ 294527 w 513356"/>
                    <a:gd name="connsiteY52" fmla="*/ 0 h 49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13356" h="499153">
                      <a:moveTo>
                        <a:pt x="294527" y="11826"/>
                      </a:moveTo>
                      <a:cubicBezTo>
                        <a:pt x="334741" y="11826"/>
                        <a:pt x="371407" y="34304"/>
                        <a:pt x="390330" y="70970"/>
                      </a:cubicBezTo>
                      <a:cubicBezTo>
                        <a:pt x="395066" y="81616"/>
                        <a:pt x="404524" y="88713"/>
                        <a:pt x="416357" y="91081"/>
                      </a:cubicBezTo>
                      <a:cubicBezTo>
                        <a:pt x="428183" y="93442"/>
                        <a:pt x="440009" y="98178"/>
                        <a:pt x="450655" y="105275"/>
                      </a:cubicBezTo>
                      <a:cubicBezTo>
                        <a:pt x="499153" y="136024"/>
                        <a:pt x="515715" y="198717"/>
                        <a:pt x="488508" y="249577"/>
                      </a:cubicBezTo>
                      <a:lnTo>
                        <a:pt x="486140" y="254306"/>
                      </a:lnTo>
                      <a:lnTo>
                        <a:pt x="464849" y="254306"/>
                      </a:lnTo>
                      <a:lnTo>
                        <a:pt x="464849" y="325276"/>
                      </a:lnTo>
                      <a:cubicBezTo>
                        <a:pt x="461300" y="387969"/>
                        <a:pt x="417537" y="445926"/>
                        <a:pt x="343019" y="482598"/>
                      </a:cubicBezTo>
                      <a:lnTo>
                        <a:pt x="339470" y="484959"/>
                      </a:lnTo>
                      <a:lnTo>
                        <a:pt x="335922" y="482598"/>
                      </a:lnTo>
                      <a:cubicBezTo>
                        <a:pt x="262590" y="445926"/>
                        <a:pt x="217640" y="387969"/>
                        <a:pt x="214092" y="325276"/>
                      </a:cubicBezTo>
                      <a:lnTo>
                        <a:pt x="214092" y="254306"/>
                      </a:lnTo>
                      <a:lnTo>
                        <a:pt x="13013" y="254306"/>
                      </a:lnTo>
                      <a:lnTo>
                        <a:pt x="14194" y="244847"/>
                      </a:lnTo>
                      <a:cubicBezTo>
                        <a:pt x="16562" y="204633"/>
                        <a:pt x="40215" y="170329"/>
                        <a:pt x="75699" y="151405"/>
                      </a:cubicBezTo>
                      <a:cubicBezTo>
                        <a:pt x="86345" y="146670"/>
                        <a:pt x="93442" y="136024"/>
                        <a:pt x="95810" y="125379"/>
                      </a:cubicBezTo>
                      <a:cubicBezTo>
                        <a:pt x="101726" y="98178"/>
                        <a:pt x="119469" y="75700"/>
                        <a:pt x="145489" y="63873"/>
                      </a:cubicBezTo>
                      <a:cubicBezTo>
                        <a:pt x="154947" y="59144"/>
                        <a:pt x="165593" y="56776"/>
                        <a:pt x="177426" y="56776"/>
                      </a:cubicBezTo>
                      <a:cubicBezTo>
                        <a:pt x="179787" y="56776"/>
                        <a:pt x="182155" y="56776"/>
                        <a:pt x="185703" y="56776"/>
                      </a:cubicBezTo>
                      <a:cubicBezTo>
                        <a:pt x="186884" y="56776"/>
                        <a:pt x="188071" y="56776"/>
                        <a:pt x="189252" y="56776"/>
                      </a:cubicBezTo>
                      <a:cubicBezTo>
                        <a:pt x="199897" y="56776"/>
                        <a:pt x="209362" y="53228"/>
                        <a:pt x="215272" y="44950"/>
                      </a:cubicBezTo>
                      <a:cubicBezTo>
                        <a:pt x="236563" y="23659"/>
                        <a:pt x="264951" y="11826"/>
                        <a:pt x="294527" y="11826"/>
                      </a:cubicBezTo>
                      <a:close/>
                      <a:moveTo>
                        <a:pt x="294527" y="0"/>
                      </a:moveTo>
                      <a:cubicBezTo>
                        <a:pt x="261403" y="0"/>
                        <a:pt x="229466" y="14194"/>
                        <a:pt x="206994" y="37853"/>
                      </a:cubicBezTo>
                      <a:cubicBezTo>
                        <a:pt x="202265" y="42582"/>
                        <a:pt x="196349" y="44950"/>
                        <a:pt x="189252" y="44950"/>
                      </a:cubicBezTo>
                      <a:cubicBezTo>
                        <a:pt x="188071" y="44950"/>
                        <a:pt x="188071" y="44950"/>
                        <a:pt x="186884" y="44950"/>
                      </a:cubicBezTo>
                      <a:cubicBezTo>
                        <a:pt x="184523" y="44950"/>
                        <a:pt x="180974" y="44950"/>
                        <a:pt x="177426" y="44950"/>
                      </a:cubicBezTo>
                      <a:cubicBezTo>
                        <a:pt x="164412" y="44950"/>
                        <a:pt x="150218" y="47311"/>
                        <a:pt x="138392" y="53228"/>
                      </a:cubicBezTo>
                      <a:cubicBezTo>
                        <a:pt x="110004" y="66241"/>
                        <a:pt x="88713" y="92261"/>
                        <a:pt x="82797" y="123017"/>
                      </a:cubicBezTo>
                      <a:cubicBezTo>
                        <a:pt x="81616" y="131295"/>
                        <a:pt x="75699" y="137211"/>
                        <a:pt x="68602" y="141941"/>
                      </a:cubicBezTo>
                      <a:cubicBezTo>
                        <a:pt x="29569" y="162051"/>
                        <a:pt x="4729" y="201085"/>
                        <a:pt x="1181" y="244847"/>
                      </a:cubicBezTo>
                      <a:lnTo>
                        <a:pt x="0" y="254306"/>
                      </a:lnTo>
                      <a:lnTo>
                        <a:pt x="0" y="266138"/>
                      </a:lnTo>
                      <a:lnTo>
                        <a:pt x="13013" y="266138"/>
                      </a:lnTo>
                      <a:lnTo>
                        <a:pt x="202265" y="266138"/>
                      </a:lnTo>
                      <a:lnTo>
                        <a:pt x="202265" y="325276"/>
                      </a:lnTo>
                      <a:lnTo>
                        <a:pt x="202265" y="326463"/>
                      </a:lnTo>
                      <a:cubicBezTo>
                        <a:pt x="205814" y="393885"/>
                        <a:pt x="253125" y="455390"/>
                        <a:pt x="330012" y="494424"/>
                      </a:cubicBezTo>
                      <a:lnTo>
                        <a:pt x="333560" y="496792"/>
                      </a:lnTo>
                      <a:lnTo>
                        <a:pt x="339470" y="499153"/>
                      </a:lnTo>
                      <a:lnTo>
                        <a:pt x="345387" y="496792"/>
                      </a:lnTo>
                      <a:lnTo>
                        <a:pt x="348935" y="494424"/>
                      </a:lnTo>
                      <a:cubicBezTo>
                        <a:pt x="425815" y="454210"/>
                        <a:pt x="473133" y="393885"/>
                        <a:pt x="476682" y="326463"/>
                      </a:cubicBezTo>
                      <a:lnTo>
                        <a:pt x="476682" y="267319"/>
                      </a:lnTo>
                      <a:lnTo>
                        <a:pt x="486140" y="267319"/>
                      </a:lnTo>
                      <a:lnTo>
                        <a:pt x="493237" y="267319"/>
                      </a:lnTo>
                      <a:lnTo>
                        <a:pt x="496786" y="260222"/>
                      </a:lnTo>
                      <a:lnTo>
                        <a:pt x="499153" y="255493"/>
                      </a:lnTo>
                      <a:cubicBezTo>
                        <a:pt x="528722" y="199897"/>
                        <a:pt x="510979" y="130114"/>
                        <a:pt x="456571" y="95810"/>
                      </a:cubicBezTo>
                      <a:cubicBezTo>
                        <a:pt x="444745" y="88713"/>
                        <a:pt x="431732" y="82797"/>
                        <a:pt x="418718" y="80435"/>
                      </a:cubicBezTo>
                      <a:cubicBezTo>
                        <a:pt x="410441" y="78067"/>
                        <a:pt x="404524" y="73338"/>
                        <a:pt x="400975" y="66241"/>
                      </a:cubicBezTo>
                      <a:cubicBezTo>
                        <a:pt x="379691" y="24840"/>
                        <a:pt x="339470" y="0"/>
                        <a:pt x="294527" y="0"/>
                      </a:cubicBezTo>
                      <a:close/>
                    </a:path>
                  </a:pathLst>
                </a:custGeom>
                <a:solidFill>
                  <a:srgbClr val="FFFFFF"/>
                </a:solidFill>
                <a:ln w="6417" cap="flat">
                  <a:noFill/>
                  <a:prstDash val="solid"/>
                  <a:miter/>
                </a:ln>
              </p:spPr>
              <p:txBody>
                <a:bodyPr rtlCol="0" anchor="ctr"/>
                <a:lstStyle/>
                <a:p>
                  <a:endParaRPr lang="en-US"/>
                </a:p>
              </p:txBody>
            </p:sp>
          </p:grpSp>
          <p:grpSp>
            <p:nvGrpSpPr>
              <p:cNvPr id="477" name="Graphic 3">
                <a:extLst>
                  <a:ext uri="{FF2B5EF4-FFF2-40B4-BE49-F238E27FC236}">
                    <a16:creationId xmlns:a16="http://schemas.microsoft.com/office/drawing/2014/main" id="{593CC87D-A806-43F1-BB92-7F27F1C11D0B}"/>
                  </a:ext>
                </a:extLst>
              </p:cNvPr>
              <p:cNvGrpSpPr/>
              <p:nvPr/>
            </p:nvGrpSpPr>
            <p:grpSpPr>
              <a:xfrm>
                <a:off x="3743220" y="3031572"/>
                <a:ext cx="490888" cy="473133"/>
                <a:chOff x="3743220" y="3031572"/>
                <a:chExt cx="490888" cy="473133"/>
              </a:xfrm>
              <a:solidFill>
                <a:srgbClr val="2D5967"/>
              </a:solidFill>
            </p:grpSpPr>
            <p:sp>
              <p:nvSpPr>
                <p:cNvPr id="478" name="Freeform: Shape 477">
                  <a:extLst>
                    <a:ext uri="{FF2B5EF4-FFF2-40B4-BE49-F238E27FC236}">
                      <a16:creationId xmlns:a16="http://schemas.microsoft.com/office/drawing/2014/main" id="{9FB14EA8-27B3-4607-881D-3B5DCE52D645}"/>
                    </a:ext>
                  </a:extLst>
                </p:cNvPr>
                <p:cNvSpPr/>
                <p:nvPr/>
              </p:nvSpPr>
              <p:spPr>
                <a:xfrm>
                  <a:off x="3743220" y="3031572"/>
                  <a:ext cx="490888" cy="242479"/>
                </a:xfrm>
                <a:custGeom>
                  <a:avLst/>
                  <a:gdLst>
                    <a:gd name="connsiteX0" fmla="*/ 438828 w 490888"/>
                    <a:gd name="connsiteY0" fmla="*/ 93448 h 242479"/>
                    <a:gd name="connsiteX1" fmla="*/ 404531 w 490888"/>
                    <a:gd name="connsiteY1" fmla="*/ 79254 h 242479"/>
                    <a:gd name="connsiteX2" fmla="*/ 378504 w 490888"/>
                    <a:gd name="connsiteY2" fmla="*/ 59144 h 242479"/>
                    <a:gd name="connsiteX3" fmla="*/ 282700 w 490888"/>
                    <a:gd name="connsiteY3" fmla="*/ 0 h 242479"/>
                    <a:gd name="connsiteX4" fmla="*/ 204633 w 490888"/>
                    <a:gd name="connsiteY4" fmla="*/ 34304 h 242479"/>
                    <a:gd name="connsiteX5" fmla="*/ 173877 w 490888"/>
                    <a:gd name="connsiteY5" fmla="*/ 44950 h 242479"/>
                    <a:gd name="connsiteX6" fmla="*/ 131295 w 490888"/>
                    <a:gd name="connsiteY6" fmla="*/ 52047 h 242479"/>
                    <a:gd name="connsiteX7" fmla="*/ 82803 w 490888"/>
                    <a:gd name="connsiteY7" fmla="*/ 113552 h 242479"/>
                    <a:gd name="connsiteX8" fmla="*/ 62692 w 490888"/>
                    <a:gd name="connsiteY8" fmla="*/ 139579 h 242479"/>
                    <a:gd name="connsiteX9" fmla="*/ 1187 w 490888"/>
                    <a:gd name="connsiteY9" fmla="*/ 233021 h 242479"/>
                    <a:gd name="connsiteX10" fmla="*/ 0 w 490888"/>
                    <a:gd name="connsiteY10" fmla="*/ 242480 h 242479"/>
                    <a:gd name="connsiteX11" fmla="*/ 189252 w 490888"/>
                    <a:gd name="connsiteY11" fmla="*/ 242480 h 242479"/>
                    <a:gd name="connsiteX12" fmla="*/ 189252 w 490888"/>
                    <a:gd name="connsiteY12" fmla="*/ 224737 h 242479"/>
                    <a:gd name="connsiteX13" fmla="*/ 86351 w 490888"/>
                    <a:gd name="connsiteY13" fmla="*/ 224737 h 242479"/>
                    <a:gd name="connsiteX14" fmla="*/ 86351 w 490888"/>
                    <a:gd name="connsiteY14" fmla="*/ 183342 h 242479"/>
                    <a:gd name="connsiteX15" fmla="*/ 193987 w 490888"/>
                    <a:gd name="connsiteY15" fmla="*/ 183342 h 242479"/>
                    <a:gd name="connsiteX16" fmla="*/ 193987 w 490888"/>
                    <a:gd name="connsiteY16" fmla="*/ 185710 h 242479"/>
                    <a:gd name="connsiteX17" fmla="*/ 240118 w 490888"/>
                    <a:gd name="connsiteY17" fmla="*/ 165599 h 242479"/>
                    <a:gd name="connsiteX18" fmla="*/ 147857 w 490888"/>
                    <a:gd name="connsiteY18" fmla="*/ 165599 h 242479"/>
                    <a:gd name="connsiteX19" fmla="*/ 147857 w 490888"/>
                    <a:gd name="connsiteY19" fmla="*/ 121837 h 242479"/>
                    <a:gd name="connsiteX20" fmla="*/ 255493 w 490888"/>
                    <a:gd name="connsiteY20" fmla="*/ 121837 h 242479"/>
                    <a:gd name="connsiteX21" fmla="*/ 255493 w 490888"/>
                    <a:gd name="connsiteY21" fmla="*/ 158502 h 242479"/>
                    <a:gd name="connsiteX22" fmla="*/ 273236 w 490888"/>
                    <a:gd name="connsiteY22" fmla="*/ 151405 h 242479"/>
                    <a:gd name="connsiteX23" fmla="*/ 273236 w 490888"/>
                    <a:gd name="connsiteY23" fmla="*/ 121837 h 242479"/>
                    <a:gd name="connsiteX24" fmla="*/ 376142 w 490888"/>
                    <a:gd name="connsiteY24" fmla="*/ 121837 h 242479"/>
                    <a:gd name="connsiteX25" fmla="*/ 376142 w 490888"/>
                    <a:gd name="connsiteY25" fmla="*/ 147857 h 242479"/>
                    <a:gd name="connsiteX26" fmla="*/ 393885 w 490888"/>
                    <a:gd name="connsiteY26" fmla="*/ 154954 h 242479"/>
                    <a:gd name="connsiteX27" fmla="*/ 393885 w 490888"/>
                    <a:gd name="connsiteY27" fmla="*/ 121837 h 242479"/>
                    <a:gd name="connsiteX28" fmla="*/ 448293 w 490888"/>
                    <a:gd name="connsiteY28" fmla="*/ 121837 h 242479"/>
                    <a:gd name="connsiteX29" fmla="*/ 471952 w 490888"/>
                    <a:gd name="connsiteY29" fmla="*/ 165599 h 242479"/>
                    <a:gd name="connsiteX30" fmla="*/ 418724 w 490888"/>
                    <a:gd name="connsiteY30" fmla="*/ 165599 h 242479"/>
                    <a:gd name="connsiteX31" fmla="*/ 460119 w 490888"/>
                    <a:gd name="connsiteY31" fmla="*/ 183342 h 242479"/>
                    <a:gd name="connsiteX32" fmla="*/ 475501 w 490888"/>
                    <a:gd name="connsiteY32" fmla="*/ 183342 h 242479"/>
                    <a:gd name="connsiteX33" fmla="*/ 469584 w 490888"/>
                    <a:gd name="connsiteY33" fmla="*/ 218827 h 242479"/>
                    <a:gd name="connsiteX34" fmla="*/ 469584 w 490888"/>
                    <a:gd name="connsiteY34" fmla="*/ 242480 h 242479"/>
                    <a:gd name="connsiteX35" fmla="*/ 477862 w 490888"/>
                    <a:gd name="connsiteY35" fmla="*/ 242480 h 242479"/>
                    <a:gd name="connsiteX36" fmla="*/ 480230 w 490888"/>
                    <a:gd name="connsiteY36" fmla="*/ 237750 h 242479"/>
                    <a:gd name="connsiteX37" fmla="*/ 438828 w 490888"/>
                    <a:gd name="connsiteY37" fmla="*/ 93448 h 242479"/>
                    <a:gd name="connsiteX38" fmla="*/ 68609 w 490888"/>
                    <a:gd name="connsiteY38" fmla="*/ 224737 h 242479"/>
                    <a:gd name="connsiteX39" fmla="*/ 20110 w 490888"/>
                    <a:gd name="connsiteY39" fmla="*/ 224737 h 242479"/>
                    <a:gd name="connsiteX40" fmla="*/ 37853 w 490888"/>
                    <a:gd name="connsiteY40" fmla="*/ 183342 h 242479"/>
                    <a:gd name="connsiteX41" fmla="*/ 68609 w 490888"/>
                    <a:gd name="connsiteY41" fmla="*/ 183342 h 242479"/>
                    <a:gd name="connsiteX42" fmla="*/ 68609 w 490888"/>
                    <a:gd name="connsiteY42" fmla="*/ 224737 h 242479"/>
                    <a:gd name="connsiteX43" fmla="*/ 130114 w 490888"/>
                    <a:gd name="connsiteY43" fmla="*/ 165599 h 242479"/>
                    <a:gd name="connsiteX44" fmla="*/ 55596 w 490888"/>
                    <a:gd name="connsiteY44" fmla="*/ 165599 h 242479"/>
                    <a:gd name="connsiteX45" fmla="*/ 70970 w 490888"/>
                    <a:gd name="connsiteY45" fmla="*/ 154954 h 242479"/>
                    <a:gd name="connsiteX46" fmla="*/ 98178 w 490888"/>
                    <a:gd name="connsiteY46" fmla="*/ 121837 h 242479"/>
                    <a:gd name="connsiteX47" fmla="*/ 130114 w 490888"/>
                    <a:gd name="connsiteY47" fmla="*/ 121837 h 242479"/>
                    <a:gd name="connsiteX48" fmla="*/ 130114 w 490888"/>
                    <a:gd name="connsiteY48" fmla="*/ 165599 h 242479"/>
                    <a:gd name="connsiteX49" fmla="*/ 192800 w 490888"/>
                    <a:gd name="connsiteY49" fmla="*/ 105275 h 242479"/>
                    <a:gd name="connsiteX50" fmla="*/ 102907 w 490888"/>
                    <a:gd name="connsiteY50" fmla="*/ 105275 h 242479"/>
                    <a:gd name="connsiteX51" fmla="*/ 138392 w 490888"/>
                    <a:gd name="connsiteY51" fmla="*/ 68609 h 242479"/>
                    <a:gd name="connsiteX52" fmla="*/ 171509 w 490888"/>
                    <a:gd name="connsiteY52" fmla="*/ 62692 h 242479"/>
                    <a:gd name="connsiteX53" fmla="*/ 191620 w 490888"/>
                    <a:gd name="connsiteY53" fmla="*/ 60325 h 242479"/>
                    <a:gd name="connsiteX54" fmla="*/ 192800 w 490888"/>
                    <a:gd name="connsiteY54" fmla="*/ 105275 h 242479"/>
                    <a:gd name="connsiteX55" fmla="*/ 272055 w 490888"/>
                    <a:gd name="connsiteY55" fmla="*/ 17742 h 242479"/>
                    <a:gd name="connsiteX56" fmla="*/ 282700 w 490888"/>
                    <a:gd name="connsiteY56" fmla="*/ 16562 h 242479"/>
                    <a:gd name="connsiteX57" fmla="*/ 345387 w 490888"/>
                    <a:gd name="connsiteY57" fmla="*/ 42582 h 242479"/>
                    <a:gd name="connsiteX58" fmla="*/ 272055 w 490888"/>
                    <a:gd name="connsiteY58" fmla="*/ 42582 h 242479"/>
                    <a:gd name="connsiteX59" fmla="*/ 272055 w 490888"/>
                    <a:gd name="connsiteY59" fmla="*/ 17742 h 242479"/>
                    <a:gd name="connsiteX60" fmla="*/ 254312 w 490888"/>
                    <a:gd name="connsiteY60" fmla="*/ 22478 h 242479"/>
                    <a:gd name="connsiteX61" fmla="*/ 254312 w 490888"/>
                    <a:gd name="connsiteY61" fmla="*/ 43769 h 242479"/>
                    <a:gd name="connsiteX62" fmla="*/ 220008 w 490888"/>
                    <a:gd name="connsiteY62" fmla="*/ 43769 h 242479"/>
                    <a:gd name="connsiteX63" fmla="*/ 254312 w 490888"/>
                    <a:gd name="connsiteY63" fmla="*/ 22478 h 242479"/>
                    <a:gd name="connsiteX64" fmla="*/ 315818 w 490888"/>
                    <a:gd name="connsiteY64" fmla="*/ 105275 h 242479"/>
                    <a:gd name="connsiteX65" fmla="*/ 210543 w 490888"/>
                    <a:gd name="connsiteY65" fmla="*/ 105275 h 242479"/>
                    <a:gd name="connsiteX66" fmla="*/ 210543 w 490888"/>
                    <a:gd name="connsiteY66" fmla="*/ 61512 h 242479"/>
                    <a:gd name="connsiteX67" fmla="*/ 315818 w 490888"/>
                    <a:gd name="connsiteY67" fmla="*/ 61512 h 242479"/>
                    <a:gd name="connsiteX68" fmla="*/ 315818 w 490888"/>
                    <a:gd name="connsiteY68" fmla="*/ 105275 h 242479"/>
                    <a:gd name="connsiteX69" fmla="*/ 332379 w 490888"/>
                    <a:gd name="connsiteY69" fmla="*/ 105275 h 242479"/>
                    <a:gd name="connsiteX70" fmla="*/ 332379 w 490888"/>
                    <a:gd name="connsiteY70" fmla="*/ 61512 h 242479"/>
                    <a:gd name="connsiteX71" fmla="*/ 358400 w 490888"/>
                    <a:gd name="connsiteY71" fmla="*/ 61512 h 242479"/>
                    <a:gd name="connsiteX72" fmla="*/ 361948 w 490888"/>
                    <a:gd name="connsiteY72" fmla="*/ 67422 h 242479"/>
                    <a:gd name="connsiteX73" fmla="*/ 399795 w 490888"/>
                    <a:gd name="connsiteY73" fmla="*/ 96997 h 242479"/>
                    <a:gd name="connsiteX74" fmla="*/ 422273 w 490888"/>
                    <a:gd name="connsiteY74" fmla="*/ 105275 h 242479"/>
                    <a:gd name="connsiteX75" fmla="*/ 332379 w 490888"/>
                    <a:gd name="connsiteY75" fmla="*/ 105275 h 24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90888" h="242479">
                      <a:moveTo>
                        <a:pt x="438828" y="93448"/>
                      </a:moveTo>
                      <a:cubicBezTo>
                        <a:pt x="428183" y="86351"/>
                        <a:pt x="416357" y="81616"/>
                        <a:pt x="404531" y="79254"/>
                      </a:cubicBezTo>
                      <a:cubicBezTo>
                        <a:pt x="392698" y="76887"/>
                        <a:pt x="383239" y="69790"/>
                        <a:pt x="378504" y="59144"/>
                      </a:cubicBezTo>
                      <a:cubicBezTo>
                        <a:pt x="360768" y="22478"/>
                        <a:pt x="324095" y="0"/>
                        <a:pt x="282700" y="0"/>
                      </a:cubicBezTo>
                      <a:cubicBezTo>
                        <a:pt x="253125" y="0"/>
                        <a:pt x="224737" y="11833"/>
                        <a:pt x="204633" y="34304"/>
                      </a:cubicBezTo>
                      <a:cubicBezTo>
                        <a:pt x="197536" y="42582"/>
                        <a:pt x="185703" y="46131"/>
                        <a:pt x="173877" y="44950"/>
                      </a:cubicBezTo>
                      <a:cubicBezTo>
                        <a:pt x="159683" y="43769"/>
                        <a:pt x="144308" y="46131"/>
                        <a:pt x="131295" y="52047"/>
                      </a:cubicBezTo>
                      <a:cubicBezTo>
                        <a:pt x="106455" y="63873"/>
                        <a:pt x="87532" y="86351"/>
                        <a:pt x="82803" y="113552"/>
                      </a:cubicBezTo>
                      <a:cubicBezTo>
                        <a:pt x="80435" y="125385"/>
                        <a:pt x="73338" y="134844"/>
                        <a:pt x="62692" y="139579"/>
                      </a:cubicBezTo>
                      <a:cubicBezTo>
                        <a:pt x="27207" y="158502"/>
                        <a:pt x="4735" y="192807"/>
                        <a:pt x="1187" y="233021"/>
                      </a:cubicBezTo>
                      <a:lnTo>
                        <a:pt x="0" y="242480"/>
                      </a:lnTo>
                      <a:lnTo>
                        <a:pt x="189252" y="242480"/>
                      </a:lnTo>
                      <a:lnTo>
                        <a:pt x="189252" y="224737"/>
                      </a:lnTo>
                      <a:lnTo>
                        <a:pt x="86351" y="224737"/>
                      </a:lnTo>
                      <a:lnTo>
                        <a:pt x="86351" y="183342"/>
                      </a:lnTo>
                      <a:lnTo>
                        <a:pt x="193987" y="183342"/>
                      </a:lnTo>
                      <a:lnTo>
                        <a:pt x="193987" y="185710"/>
                      </a:lnTo>
                      <a:lnTo>
                        <a:pt x="240118" y="165599"/>
                      </a:lnTo>
                      <a:lnTo>
                        <a:pt x="147857" y="165599"/>
                      </a:lnTo>
                      <a:lnTo>
                        <a:pt x="147857" y="121837"/>
                      </a:lnTo>
                      <a:lnTo>
                        <a:pt x="255493" y="121837"/>
                      </a:lnTo>
                      <a:lnTo>
                        <a:pt x="255493" y="158502"/>
                      </a:lnTo>
                      <a:lnTo>
                        <a:pt x="273236" y="151405"/>
                      </a:lnTo>
                      <a:lnTo>
                        <a:pt x="273236" y="121837"/>
                      </a:lnTo>
                      <a:lnTo>
                        <a:pt x="376142" y="121837"/>
                      </a:lnTo>
                      <a:lnTo>
                        <a:pt x="376142" y="147857"/>
                      </a:lnTo>
                      <a:lnTo>
                        <a:pt x="393885" y="154954"/>
                      </a:lnTo>
                      <a:lnTo>
                        <a:pt x="393885" y="121837"/>
                      </a:lnTo>
                      <a:lnTo>
                        <a:pt x="448293" y="121837"/>
                      </a:lnTo>
                      <a:cubicBezTo>
                        <a:pt x="460119" y="133663"/>
                        <a:pt x="468404" y="149037"/>
                        <a:pt x="471952" y="165599"/>
                      </a:cubicBezTo>
                      <a:lnTo>
                        <a:pt x="418724" y="165599"/>
                      </a:lnTo>
                      <a:lnTo>
                        <a:pt x="460119" y="183342"/>
                      </a:lnTo>
                      <a:lnTo>
                        <a:pt x="475501" y="183342"/>
                      </a:lnTo>
                      <a:cubicBezTo>
                        <a:pt x="475501" y="195168"/>
                        <a:pt x="474314" y="206994"/>
                        <a:pt x="469584" y="218827"/>
                      </a:cubicBezTo>
                      <a:lnTo>
                        <a:pt x="469584" y="242480"/>
                      </a:lnTo>
                      <a:lnTo>
                        <a:pt x="477862" y="242480"/>
                      </a:lnTo>
                      <a:lnTo>
                        <a:pt x="480230" y="237750"/>
                      </a:lnTo>
                      <a:cubicBezTo>
                        <a:pt x="503889" y="186891"/>
                        <a:pt x="487327" y="124198"/>
                        <a:pt x="438828" y="93448"/>
                      </a:cubicBezTo>
                      <a:close/>
                      <a:moveTo>
                        <a:pt x="68609" y="224737"/>
                      </a:moveTo>
                      <a:lnTo>
                        <a:pt x="20110" y="224737"/>
                      </a:lnTo>
                      <a:cubicBezTo>
                        <a:pt x="22478" y="209362"/>
                        <a:pt x="28388" y="195168"/>
                        <a:pt x="37853" y="183342"/>
                      </a:cubicBezTo>
                      <a:lnTo>
                        <a:pt x="68609" y="183342"/>
                      </a:lnTo>
                      <a:lnTo>
                        <a:pt x="68609" y="224737"/>
                      </a:lnTo>
                      <a:close/>
                      <a:moveTo>
                        <a:pt x="130114" y="165599"/>
                      </a:moveTo>
                      <a:lnTo>
                        <a:pt x="55596" y="165599"/>
                      </a:lnTo>
                      <a:cubicBezTo>
                        <a:pt x="60325" y="162051"/>
                        <a:pt x="65060" y="158502"/>
                        <a:pt x="70970" y="154954"/>
                      </a:cubicBezTo>
                      <a:cubicBezTo>
                        <a:pt x="83984" y="147857"/>
                        <a:pt x="94629" y="136031"/>
                        <a:pt x="98178" y="121837"/>
                      </a:cubicBezTo>
                      <a:lnTo>
                        <a:pt x="130114" y="121837"/>
                      </a:lnTo>
                      <a:lnTo>
                        <a:pt x="130114" y="165599"/>
                      </a:lnTo>
                      <a:close/>
                      <a:moveTo>
                        <a:pt x="192800" y="105275"/>
                      </a:moveTo>
                      <a:lnTo>
                        <a:pt x="102907" y="105275"/>
                      </a:lnTo>
                      <a:cubicBezTo>
                        <a:pt x="110004" y="88713"/>
                        <a:pt x="121830" y="75706"/>
                        <a:pt x="138392" y="68609"/>
                      </a:cubicBezTo>
                      <a:cubicBezTo>
                        <a:pt x="149037" y="63873"/>
                        <a:pt x="160864" y="61512"/>
                        <a:pt x="171509" y="62692"/>
                      </a:cubicBezTo>
                      <a:cubicBezTo>
                        <a:pt x="178606" y="63873"/>
                        <a:pt x="185703" y="62692"/>
                        <a:pt x="191620" y="60325"/>
                      </a:cubicBezTo>
                      <a:lnTo>
                        <a:pt x="192800" y="105275"/>
                      </a:lnTo>
                      <a:close/>
                      <a:moveTo>
                        <a:pt x="272055" y="17742"/>
                      </a:moveTo>
                      <a:cubicBezTo>
                        <a:pt x="275603" y="17742"/>
                        <a:pt x="279152" y="16562"/>
                        <a:pt x="282700" y="16562"/>
                      </a:cubicBezTo>
                      <a:cubicBezTo>
                        <a:pt x="306353" y="16562"/>
                        <a:pt x="328831" y="26027"/>
                        <a:pt x="345387" y="42582"/>
                      </a:cubicBezTo>
                      <a:lnTo>
                        <a:pt x="272055" y="42582"/>
                      </a:lnTo>
                      <a:lnTo>
                        <a:pt x="272055" y="17742"/>
                      </a:lnTo>
                      <a:close/>
                      <a:moveTo>
                        <a:pt x="254312" y="22478"/>
                      </a:moveTo>
                      <a:lnTo>
                        <a:pt x="254312" y="43769"/>
                      </a:lnTo>
                      <a:lnTo>
                        <a:pt x="220008" y="43769"/>
                      </a:lnTo>
                      <a:cubicBezTo>
                        <a:pt x="229473" y="33124"/>
                        <a:pt x="241299" y="26027"/>
                        <a:pt x="254312" y="22478"/>
                      </a:cubicBezTo>
                      <a:close/>
                      <a:moveTo>
                        <a:pt x="315818" y="105275"/>
                      </a:moveTo>
                      <a:lnTo>
                        <a:pt x="210543" y="105275"/>
                      </a:lnTo>
                      <a:lnTo>
                        <a:pt x="210543" y="61512"/>
                      </a:lnTo>
                      <a:lnTo>
                        <a:pt x="315818" y="61512"/>
                      </a:lnTo>
                      <a:lnTo>
                        <a:pt x="315818" y="105275"/>
                      </a:lnTo>
                      <a:close/>
                      <a:moveTo>
                        <a:pt x="332379" y="105275"/>
                      </a:moveTo>
                      <a:lnTo>
                        <a:pt x="332379" y="61512"/>
                      </a:lnTo>
                      <a:lnTo>
                        <a:pt x="358400" y="61512"/>
                      </a:lnTo>
                      <a:cubicBezTo>
                        <a:pt x="359581" y="63873"/>
                        <a:pt x="360768" y="65060"/>
                        <a:pt x="361948" y="67422"/>
                      </a:cubicBezTo>
                      <a:cubicBezTo>
                        <a:pt x="369045" y="82803"/>
                        <a:pt x="383239" y="93448"/>
                        <a:pt x="399795" y="96997"/>
                      </a:cubicBezTo>
                      <a:cubicBezTo>
                        <a:pt x="408079" y="98178"/>
                        <a:pt x="415176" y="101726"/>
                        <a:pt x="422273" y="105275"/>
                      </a:cubicBezTo>
                      <a:lnTo>
                        <a:pt x="332379" y="105275"/>
                      </a:lnTo>
                      <a:close/>
                    </a:path>
                  </a:pathLst>
                </a:custGeom>
                <a:solidFill>
                  <a:srgbClr val="2D5967"/>
                </a:solidFill>
                <a:ln w="6417"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277B9031-0063-4052-9CE0-D6F858B67F2B}"/>
                    </a:ext>
                  </a:extLst>
                </p:cNvPr>
                <p:cNvSpPr/>
                <p:nvPr/>
              </p:nvSpPr>
              <p:spPr>
                <a:xfrm>
                  <a:off x="3945485" y="3173513"/>
                  <a:ext cx="250757" cy="331192"/>
                </a:xfrm>
                <a:custGeom>
                  <a:avLst/>
                  <a:gdLst>
                    <a:gd name="connsiteX0" fmla="*/ 0 w 250757"/>
                    <a:gd name="connsiteY0" fmla="*/ 54415 h 331192"/>
                    <a:gd name="connsiteX1" fmla="*/ 0 w 250757"/>
                    <a:gd name="connsiteY1" fmla="*/ 171509 h 331192"/>
                    <a:gd name="connsiteX2" fmla="*/ 121830 w 250757"/>
                    <a:gd name="connsiteY2" fmla="*/ 328831 h 331192"/>
                    <a:gd name="connsiteX3" fmla="*/ 125379 w 250757"/>
                    <a:gd name="connsiteY3" fmla="*/ 331193 h 331192"/>
                    <a:gd name="connsiteX4" fmla="*/ 128927 w 250757"/>
                    <a:gd name="connsiteY4" fmla="*/ 328831 h 331192"/>
                    <a:gd name="connsiteX5" fmla="*/ 250757 w 250757"/>
                    <a:gd name="connsiteY5" fmla="*/ 171509 h 331192"/>
                    <a:gd name="connsiteX6" fmla="*/ 250757 w 250757"/>
                    <a:gd name="connsiteY6" fmla="*/ 53228 h 331192"/>
                    <a:gd name="connsiteX7" fmla="*/ 125379 w 250757"/>
                    <a:gd name="connsiteY7" fmla="*/ 0 h 331192"/>
                    <a:gd name="connsiteX8" fmla="*/ 0 w 250757"/>
                    <a:gd name="connsiteY8" fmla="*/ 54415 h 331192"/>
                    <a:gd name="connsiteX9" fmla="*/ 233015 w 250757"/>
                    <a:gd name="connsiteY9" fmla="*/ 171509 h 331192"/>
                    <a:gd name="connsiteX10" fmla="*/ 132475 w 250757"/>
                    <a:gd name="connsiteY10" fmla="*/ 307540 h 331192"/>
                    <a:gd name="connsiteX11" fmla="*/ 132475 w 250757"/>
                    <a:gd name="connsiteY11" fmla="*/ 134844 h 331192"/>
                    <a:gd name="connsiteX12" fmla="*/ 114733 w 250757"/>
                    <a:gd name="connsiteY12" fmla="*/ 134844 h 331192"/>
                    <a:gd name="connsiteX13" fmla="*/ 114733 w 250757"/>
                    <a:gd name="connsiteY13" fmla="*/ 305172 h 331192"/>
                    <a:gd name="connsiteX14" fmla="*/ 16562 w 250757"/>
                    <a:gd name="connsiteY14" fmla="*/ 170329 h 331192"/>
                    <a:gd name="connsiteX15" fmla="*/ 16562 w 250757"/>
                    <a:gd name="connsiteY15" fmla="*/ 65060 h 331192"/>
                    <a:gd name="connsiteX16" fmla="*/ 114733 w 250757"/>
                    <a:gd name="connsiteY16" fmla="*/ 22478 h 331192"/>
                    <a:gd name="connsiteX17" fmla="*/ 114733 w 250757"/>
                    <a:gd name="connsiteY17" fmla="*/ 112372 h 331192"/>
                    <a:gd name="connsiteX18" fmla="*/ 132475 w 250757"/>
                    <a:gd name="connsiteY18" fmla="*/ 112372 h 331192"/>
                    <a:gd name="connsiteX19" fmla="*/ 132475 w 250757"/>
                    <a:gd name="connsiteY19" fmla="*/ 21291 h 331192"/>
                    <a:gd name="connsiteX20" fmla="*/ 233015 w 250757"/>
                    <a:gd name="connsiteY20" fmla="*/ 63873 h 331192"/>
                    <a:gd name="connsiteX21" fmla="*/ 233015 w 250757"/>
                    <a:gd name="connsiteY21" fmla="*/ 171509 h 33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0757" h="331192">
                      <a:moveTo>
                        <a:pt x="0" y="54415"/>
                      </a:moveTo>
                      <a:lnTo>
                        <a:pt x="0" y="171509"/>
                      </a:lnTo>
                      <a:cubicBezTo>
                        <a:pt x="3548" y="234202"/>
                        <a:pt x="47311" y="292159"/>
                        <a:pt x="121830" y="328831"/>
                      </a:cubicBezTo>
                      <a:lnTo>
                        <a:pt x="125379" y="331193"/>
                      </a:lnTo>
                      <a:lnTo>
                        <a:pt x="128927" y="328831"/>
                      </a:lnTo>
                      <a:cubicBezTo>
                        <a:pt x="202265" y="292159"/>
                        <a:pt x="247209" y="234202"/>
                        <a:pt x="250757" y="171509"/>
                      </a:cubicBezTo>
                      <a:lnTo>
                        <a:pt x="250757" y="53228"/>
                      </a:lnTo>
                      <a:lnTo>
                        <a:pt x="125379" y="0"/>
                      </a:lnTo>
                      <a:lnTo>
                        <a:pt x="0" y="54415"/>
                      </a:lnTo>
                      <a:close/>
                      <a:moveTo>
                        <a:pt x="233015" y="171509"/>
                      </a:moveTo>
                      <a:cubicBezTo>
                        <a:pt x="229466" y="224737"/>
                        <a:pt x="193981" y="274416"/>
                        <a:pt x="132475" y="307540"/>
                      </a:cubicBezTo>
                      <a:lnTo>
                        <a:pt x="132475" y="134844"/>
                      </a:lnTo>
                      <a:lnTo>
                        <a:pt x="114733" y="134844"/>
                      </a:lnTo>
                      <a:lnTo>
                        <a:pt x="114733" y="305172"/>
                      </a:lnTo>
                      <a:cubicBezTo>
                        <a:pt x="55596" y="270868"/>
                        <a:pt x="20110" y="222376"/>
                        <a:pt x="16562" y="170329"/>
                      </a:cubicBezTo>
                      <a:lnTo>
                        <a:pt x="16562" y="65060"/>
                      </a:lnTo>
                      <a:lnTo>
                        <a:pt x="114733" y="22478"/>
                      </a:lnTo>
                      <a:lnTo>
                        <a:pt x="114733" y="112372"/>
                      </a:lnTo>
                      <a:lnTo>
                        <a:pt x="132475" y="112372"/>
                      </a:lnTo>
                      <a:lnTo>
                        <a:pt x="132475" y="21291"/>
                      </a:lnTo>
                      <a:lnTo>
                        <a:pt x="233015" y="63873"/>
                      </a:lnTo>
                      <a:lnTo>
                        <a:pt x="233015" y="171509"/>
                      </a:lnTo>
                      <a:close/>
                    </a:path>
                  </a:pathLst>
                </a:custGeom>
                <a:solidFill>
                  <a:srgbClr val="2D5967"/>
                </a:solidFill>
                <a:ln w="6417" cap="flat">
                  <a:noFill/>
                  <a:prstDash val="solid"/>
                  <a:miter/>
                </a:ln>
              </p:spPr>
              <p:txBody>
                <a:bodyPr rtlCol="0" anchor="ctr"/>
                <a:lstStyle/>
                <a:p>
                  <a:endParaRPr lang="en-US"/>
                </a:p>
              </p:txBody>
            </p:sp>
          </p:grpSp>
        </p:grpSp>
        <p:sp>
          <p:nvSpPr>
            <p:cNvPr id="480" name="TextBox 479">
              <a:extLst>
                <a:ext uri="{FF2B5EF4-FFF2-40B4-BE49-F238E27FC236}">
                  <a16:creationId xmlns:a16="http://schemas.microsoft.com/office/drawing/2014/main" id="{3D1E47C7-57CF-4B2E-94AE-1A320AF2388D}"/>
                </a:ext>
              </a:extLst>
            </p:cNvPr>
            <p:cNvSpPr txBox="1"/>
            <p:nvPr/>
          </p:nvSpPr>
          <p:spPr>
            <a:xfrm>
              <a:off x="3789093" y="3478351"/>
              <a:ext cx="39463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WAF</a:t>
              </a:r>
            </a:p>
          </p:txBody>
        </p:sp>
      </p:grpSp>
      <p:grpSp>
        <p:nvGrpSpPr>
          <p:cNvPr id="481" name="Graphic 3">
            <a:extLst>
              <a:ext uri="{FF2B5EF4-FFF2-40B4-BE49-F238E27FC236}">
                <a16:creationId xmlns:a16="http://schemas.microsoft.com/office/drawing/2014/main" id="{B12DD7AB-F3B3-46A0-BEAA-ABA85C341DE9}"/>
              </a:ext>
            </a:extLst>
          </p:cNvPr>
          <p:cNvGrpSpPr/>
          <p:nvPr/>
        </p:nvGrpSpPr>
        <p:grpSpPr>
          <a:xfrm>
            <a:off x="4567790" y="2553699"/>
            <a:ext cx="519764" cy="653183"/>
            <a:chOff x="4567790" y="3005642"/>
            <a:chExt cx="519764" cy="653183"/>
          </a:xfrm>
        </p:grpSpPr>
        <p:grpSp>
          <p:nvGrpSpPr>
            <p:cNvPr id="482" name="Graphic 3">
              <a:extLst>
                <a:ext uri="{FF2B5EF4-FFF2-40B4-BE49-F238E27FC236}">
                  <a16:creationId xmlns:a16="http://schemas.microsoft.com/office/drawing/2014/main" id="{C7793320-7455-48FD-B492-39FB24F280B2}"/>
                </a:ext>
              </a:extLst>
            </p:cNvPr>
            <p:cNvGrpSpPr/>
            <p:nvPr/>
          </p:nvGrpSpPr>
          <p:grpSpPr>
            <a:xfrm>
              <a:off x="4581875" y="3005642"/>
              <a:ext cx="492916" cy="513347"/>
              <a:chOff x="4581875" y="3005642"/>
              <a:chExt cx="492916" cy="513347"/>
            </a:xfrm>
          </p:grpSpPr>
          <p:sp>
            <p:nvSpPr>
              <p:cNvPr id="483" name="Freeform: Shape 482">
                <a:extLst>
                  <a:ext uri="{FF2B5EF4-FFF2-40B4-BE49-F238E27FC236}">
                    <a16:creationId xmlns:a16="http://schemas.microsoft.com/office/drawing/2014/main" id="{7D897C7B-E251-4DAC-AC96-A3B32F873566}"/>
                  </a:ext>
                </a:extLst>
              </p:cNvPr>
              <p:cNvSpPr/>
              <p:nvPr/>
            </p:nvSpPr>
            <p:spPr>
              <a:xfrm>
                <a:off x="4836008" y="3353178"/>
                <a:ext cx="124011" cy="141189"/>
              </a:xfrm>
              <a:custGeom>
                <a:avLst/>
                <a:gdLst>
                  <a:gd name="connsiteX0" fmla="*/ 109651 w 124011"/>
                  <a:gd name="connsiteY0" fmla="*/ 22568 h 141189"/>
                  <a:gd name="connsiteX1" fmla="*/ 73742 w 124011"/>
                  <a:gd name="connsiteY1" fmla="*/ 108875 h 141189"/>
                  <a:gd name="connsiteX2" fmla="*/ 61557 w 124011"/>
                  <a:gd name="connsiteY2" fmla="*/ 91562 h 141189"/>
                  <a:gd name="connsiteX3" fmla="*/ 89900 w 124011"/>
                  <a:gd name="connsiteY3" fmla="*/ 23595 h 141189"/>
                  <a:gd name="connsiteX4" fmla="*/ 75411 w 124011"/>
                  <a:gd name="connsiteY4" fmla="*/ 17569 h 141189"/>
                  <a:gd name="connsiteX5" fmla="*/ 47453 w 124011"/>
                  <a:gd name="connsiteY5" fmla="*/ 85023 h 141189"/>
                  <a:gd name="connsiteX6" fmla="*/ 25398 w 124011"/>
                  <a:gd name="connsiteY6" fmla="*/ 88739 h 141189"/>
                  <a:gd name="connsiteX7" fmla="*/ 59766 w 124011"/>
                  <a:gd name="connsiteY7" fmla="*/ 6025 h 141189"/>
                  <a:gd name="connsiteX8" fmla="*/ 45271 w 124011"/>
                  <a:gd name="connsiteY8" fmla="*/ 0 h 141189"/>
                  <a:gd name="connsiteX9" fmla="*/ 0 w 124011"/>
                  <a:gd name="connsiteY9" fmla="*/ 109003 h 141189"/>
                  <a:gd name="connsiteX10" fmla="*/ 48864 w 124011"/>
                  <a:gd name="connsiteY10" fmla="*/ 100668 h 141189"/>
                  <a:gd name="connsiteX11" fmla="*/ 77329 w 124011"/>
                  <a:gd name="connsiteY11" fmla="*/ 141190 h 141189"/>
                  <a:gd name="connsiteX12" fmla="*/ 124012 w 124011"/>
                  <a:gd name="connsiteY12" fmla="*/ 28594 h 141189"/>
                  <a:gd name="connsiteX13" fmla="*/ 109651 w 124011"/>
                  <a:gd name="connsiteY13" fmla="*/ 22568 h 141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11" h="141189">
                    <a:moveTo>
                      <a:pt x="109651" y="22568"/>
                    </a:moveTo>
                    <a:lnTo>
                      <a:pt x="73742" y="108875"/>
                    </a:lnTo>
                    <a:lnTo>
                      <a:pt x="61557" y="91562"/>
                    </a:lnTo>
                    <a:lnTo>
                      <a:pt x="89900" y="23595"/>
                    </a:lnTo>
                    <a:lnTo>
                      <a:pt x="75411" y="17569"/>
                    </a:lnTo>
                    <a:lnTo>
                      <a:pt x="47453" y="85023"/>
                    </a:lnTo>
                    <a:lnTo>
                      <a:pt x="25398" y="88739"/>
                    </a:lnTo>
                    <a:lnTo>
                      <a:pt x="59766" y="6025"/>
                    </a:lnTo>
                    <a:lnTo>
                      <a:pt x="45271" y="0"/>
                    </a:lnTo>
                    <a:lnTo>
                      <a:pt x="0" y="109003"/>
                    </a:lnTo>
                    <a:lnTo>
                      <a:pt x="48864" y="100668"/>
                    </a:lnTo>
                    <a:lnTo>
                      <a:pt x="77329" y="141190"/>
                    </a:lnTo>
                    <a:lnTo>
                      <a:pt x="124012" y="28594"/>
                    </a:lnTo>
                    <a:lnTo>
                      <a:pt x="109651" y="22568"/>
                    </a:lnTo>
                    <a:close/>
                  </a:path>
                </a:pathLst>
              </a:custGeom>
              <a:solidFill>
                <a:srgbClr val="2C5967"/>
              </a:solidFill>
              <a:ln w="6417"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221E1C68-94D4-4A24-A2E3-AC26AF7D7402}"/>
                  </a:ext>
                </a:extLst>
              </p:cNvPr>
              <p:cNvSpPr/>
              <p:nvPr/>
            </p:nvSpPr>
            <p:spPr>
              <a:xfrm>
                <a:off x="4951941" y="3353178"/>
                <a:ext cx="103875" cy="141189"/>
              </a:xfrm>
              <a:custGeom>
                <a:avLst/>
                <a:gdLst>
                  <a:gd name="connsiteX0" fmla="*/ 58605 w 103875"/>
                  <a:gd name="connsiteY0" fmla="*/ 0 h 141189"/>
                  <a:gd name="connsiteX1" fmla="*/ 44116 w 103875"/>
                  <a:gd name="connsiteY1" fmla="*/ 6025 h 141189"/>
                  <a:gd name="connsiteX2" fmla="*/ 78484 w 103875"/>
                  <a:gd name="connsiteY2" fmla="*/ 88739 h 141189"/>
                  <a:gd name="connsiteX3" fmla="*/ 56423 w 103875"/>
                  <a:gd name="connsiteY3" fmla="*/ 85023 h 141189"/>
                  <a:gd name="connsiteX4" fmla="*/ 28215 w 103875"/>
                  <a:gd name="connsiteY4" fmla="*/ 16414 h 141189"/>
                  <a:gd name="connsiteX5" fmla="*/ 13719 w 103875"/>
                  <a:gd name="connsiteY5" fmla="*/ 22311 h 141189"/>
                  <a:gd name="connsiteX6" fmla="*/ 42319 w 103875"/>
                  <a:gd name="connsiteY6" fmla="*/ 91562 h 141189"/>
                  <a:gd name="connsiteX7" fmla="*/ 30140 w 103875"/>
                  <a:gd name="connsiteY7" fmla="*/ 108875 h 141189"/>
                  <a:gd name="connsiteX8" fmla="*/ 8464 w 103875"/>
                  <a:gd name="connsiteY8" fmla="*/ 56680 h 141189"/>
                  <a:gd name="connsiteX9" fmla="*/ 0 w 103875"/>
                  <a:gd name="connsiteY9" fmla="*/ 77073 h 141189"/>
                  <a:gd name="connsiteX10" fmla="*/ 26546 w 103875"/>
                  <a:gd name="connsiteY10" fmla="*/ 141190 h 141189"/>
                  <a:gd name="connsiteX11" fmla="*/ 55018 w 103875"/>
                  <a:gd name="connsiteY11" fmla="*/ 100668 h 141189"/>
                  <a:gd name="connsiteX12" fmla="*/ 103876 w 103875"/>
                  <a:gd name="connsiteY12" fmla="*/ 109003 h 141189"/>
                  <a:gd name="connsiteX13" fmla="*/ 58605 w 103875"/>
                  <a:gd name="connsiteY13" fmla="*/ 0 h 141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875" h="141189">
                    <a:moveTo>
                      <a:pt x="58605" y="0"/>
                    </a:moveTo>
                    <a:lnTo>
                      <a:pt x="44116" y="6025"/>
                    </a:lnTo>
                    <a:lnTo>
                      <a:pt x="78484" y="88739"/>
                    </a:lnTo>
                    <a:lnTo>
                      <a:pt x="56423" y="85023"/>
                    </a:lnTo>
                    <a:lnTo>
                      <a:pt x="28215" y="16414"/>
                    </a:lnTo>
                    <a:lnTo>
                      <a:pt x="13719" y="22311"/>
                    </a:lnTo>
                    <a:lnTo>
                      <a:pt x="42319" y="91562"/>
                    </a:lnTo>
                    <a:lnTo>
                      <a:pt x="30140" y="108875"/>
                    </a:lnTo>
                    <a:lnTo>
                      <a:pt x="8464" y="56680"/>
                    </a:lnTo>
                    <a:lnTo>
                      <a:pt x="0" y="77073"/>
                    </a:lnTo>
                    <a:lnTo>
                      <a:pt x="26546" y="141190"/>
                    </a:lnTo>
                    <a:lnTo>
                      <a:pt x="55018" y="100668"/>
                    </a:lnTo>
                    <a:lnTo>
                      <a:pt x="103876" y="109003"/>
                    </a:lnTo>
                    <a:lnTo>
                      <a:pt x="58605" y="0"/>
                    </a:lnTo>
                    <a:close/>
                  </a:path>
                </a:pathLst>
              </a:custGeom>
              <a:solidFill>
                <a:srgbClr val="2C5967"/>
              </a:solidFill>
              <a:ln w="6417"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66680CFF-0FF4-4755-B9C7-96558AF19B38}"/>
                  </a:ext>
                </a:extLst>
              </p:cNvPr>
              <p:cNvSpPr/>
              <p:nvPr/>
            </p:nvSpPr>
            <p:spPr>
              <a:xfrm>
                <a:off x="4581875" y="3005642"/>
                <a:ext cx="492916" cy="513347"/>
              </a:xfrm>
              <a:custGeom>
                <a:avLst/>
                <a:gdLst>
                  <a:gd name="connsiteX0" fmla="*/ 484709 w 492916"/>
                  <a:gd name="connsiteY0" fmla="*/ 452048 h 513347"/>
                  <a:gd name="connsiteX1" fmla="*/ 444700 w 492916"/>
                  <a:gd name="connsiteY1" fmla="*/ 355609 h 513347"/>
                  <a:gd name="connsiteX2" fmla="*/ 470349 w 492916"/>
                  <a:gd name="connsiteY2" fmla="*/ 287494 h 513347"/>
                  <a:gd name="connsiteX3" fmla="*/ 445984 w 492916"/>
                  <a:gd name="connsiteY3" fmla="*/ 218904 h 513347"/>
                  <a:gd name="connsiteX4" fmla="*/ 406405 w 492916"/>
                  <a:gd name="connsiteY4" fmla="*/ 96118 h 513347"/>
                  <a:gd name="connsiteX5" fmla="*/ 305449 w 492916"/>
                  <a:gd name="connsiteY5" fmla="*/ 15799 h 513347"/>
                  <a:gd name="connsiteX6" fmla="*/ 176913 w 492916"/>
                  <a:gd name="connsiteY6" fmla="*/ 4819 h 513347"/>
                  <a:gd name="connsiteX7" fmla="*/ 63797 w 492916"/>
                  <a:gd name="connsiteY7" fmla="*/ 66851 h 513347"/>
                  <a:gd name="connsiteX8" fmla="*/ 3966 w 492916"/>
                  <a:gd name="connsiteY8" fmla="*/ 181148 h 513347"/>
                  <a:gd name="connsiteX9" fmla="*/ 17435 w 492916"/>
                  <a:gd name="connsiteY9" fmla="*/ 309452 h 513347"/>
                  <a:gd name="connsiteX10" fmla="*/ 99699 w 492916"/>
                  <a:gd name="connsiteY10" fmla="*/ 408830 h 513347"/>
                  <a:gd name="connsiteX11" fmla="*/ 223230 w 492916"/>
                  <a:gd name="connsiteY11" fmla="*/ 446022 h 513347"/>
                  <a:gd name="connsiteX12" fmla="*/ 246439 w 492916"/>
                  <a:gd name="connsiteY12" fmla="*/ 444867 h 513347"/>
                  <a:gd name="connsiteX13" fmla="*/ 243366 w 492916"/>
                  <a:gd name="connsiteY13" fmla="*/ 452048 h 513347"/>
                  <a:gd name="connsiteX14" fmla="*/ 235158 w 492916"/>
                  <a:gd name="connsiteY14" fmla="*/ 471799 h 513347"/>
                  <a:gd name="connsiteX15" fmla="*/ 256571 w 492916"/>
                  <a:gd name="connsiteY15" fmla="*/ 468077 h 513347"/>
                  <a:gd name="connsiteX16" fmla="*/ 297607 w 492916"/>
                  <a:gd name="connsiteY16" fmla="*/ 461538 h 513347"/>
                  <a:gd name="connsiteX17" fmla="*/ 321843 w 492916"/>
                  <a:gd name="connsiteY17" fmla="*/ 495907 h 513347"/>
                  <a:gd name="connsiteX18" fmla="*/ 334671 w 492916"/>
                  <a:gd name="connsiteY18" fmla="*/ 513348 h 513347"/>
                  <a:gd name="connsiteX19" fmla="*/ 342750 w 492916"/>
                  <a:gd name="connsiteY19" fmla="*/ 493725 h 513347"/>
                  <a:gd name="connsiteX20" fmla="*/ 364547 w 492916"/>
                  <a:gd name="connsiteY20" fmla="*/ 441274 h 513347"/>
                  <a:gd name="connsiteX21" fmla="*/ 386352 w 492916"/>
                  <a:gd name="connsiteY21" fmla="*/ 493725 h 513347"/>
                  <a:gd name="connsiteX22" fmla="*/ 393917 w 492916"/>
                  <a:gd name="connsiteY22" fmla="*/ 512834 h 513347"/>
                  <a:gd name="connsiteX23" fmla="*/ 406745 w 492916"/>
                  <a:gd name="connsiteY23" fmla="*/ 495393 h 513347"/>
                  <a:gd name="connsiteX24" fmla="*/ 430468 w 492916"/>
                  <a:gd name="connsiteY24" fmla="*/ 461538 h 513347"/>
                  <a:gd name="connsiteX25" fmla="*/ 471888 w 492916"/>
                  <a:gd name="connsiteY25" fmla="*/ 468590 h 513347"/>
                  <a:gd name="connsiteX26" fmla="*/ 492916 w 492916"/>
                  <a:gd name="connsiteY26" fmla="*/ 472312 h 513347"/>
                  <a:gd name="connsiteX27" fmla="*/ 484709 w 492916"/>
                  <a:gd name="connsiteY27" fmla="*/ 452048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2916" h="513347">
                    <a:moveTo>
                      <a:pt x="484709" y="452048"/>
                    </a:moveTo>
                    <a:lnTo>
                      <a:pt x="444700" y="355609"/>
                    </a:lnTo>
                    <a:cubicBezTo>
                      <a:pt x="461025" y="336647"/>
                      <a:pt x="470111" y="312513"/>
                      <a:pt x="470349" y="287494"/>
                    </a:cubicBezTo>
                    <a:cubicBezTo>
                      <a:pt x="470580" y="262468"/>
                      <a:pt x="461949" y="238174"/>
                      <a:pt x="445984" y="218904"/>
                    </a:cubicBezTo>
                    <a:cubicBezTo>
                      <a:pt x="445175" y="174975"/>
                      <a:pt x="431404" y="132258"/>
                      <a:pt x="406405" y="96118"/>
                    </a:cubicBezTo>
                    <a:cubicBezTo>
                      <a:pt x="381398" y="59985"/>
                      <a:pt x="346279" y="32040"/>
                      <a:pt x="305449" y="15799"/>
                    </a:cubicBezTo>
                    <a:cubicBezTo>
                      <a:pt x="264618" y="-449"/>
                      <a:pt x="219906" y="-4267"/>
                      <a:pt x="176913" y="4819"/>
                    </a:cubicBezTo>
                    <a:cubicBezTo>
                      <a:pt x="133920" y="13899"/>
                      <a:pt x="94565" y="35485"/>
                      <a:pt x="63797" y="66851"/>
                    </a:cubicBezTo>
                    <a:cubicBezTo>
                      <a:pt x="33028" y="98223"/>
                      <a:pt x="12212" y="137988"/>
                      <a:pt x="3966" y="181148"/>
                    </a:cubicBezTo>
                    <a:cubicBezTo>
                      <a:pt x="-4286" y="224308"/>
                      <a:pt x="404" y="268943"/>
                      <a:pt x="17435" y="309452"/>
                    </a:cubicBezTo>
                    <a:cubicBezTo>
                      <a:pt x="34465" y="349956"/>
                      <a:pt x="63084" y="384530"/>
                      <a:pt x="99699" y="408830"/>
                    </a:cubicBezTo>
                    <a:cubicBezTo>
                      <a:pt x="136313" y="433124"/>
                      <a:pt x="179287" y="446067"/>
                      <a:pt x="223230" y="446022"/>
                    </a:cubicBezTo>
                    <a:cubicBezTo>
                      <a:pt x="231052" y="446022"/>
                      <a:pt x="238745" y="446022"/>
                      <a:pt x="246439" y="444867"/>
                    </a:cubicBezTo>
                    <a:lnTo>
                      <a:pt x="243366" y="452048"/>
                    </a:lnTo>
                    <a:lnTo>
                      <a:pt x="235158" y="471799"/>
                    </a:lnTo>
                    <a:lnTo>
                      <a:pt x="256571" y="468077"/>
                    </a:lnTo>
                    <a:lnTo>
                      <a:pt x="297607" y="461538"/>
                    </a:lnTo>
                    <a:lnTo>
                      <a:pt x="321843" y="495907"/>
                    </a:lnTo>
                    <a:lnTo>
                      <a:pt x="334671" y="513348"/>
                    </a:lnTo>
                    <a:lnTo>
                      <a:pt x="342750" y="493725"/>
                    </a:lnTo>
                    <a:lnTo>
                      <a:pt x="364547" y="441274"/>
                    </a:lnTo>
                    <a:lnTo>
                      <a:pt x="386352" y="493725"/>
                    </a:lnTo>
                    <a:lnTo>
                      <a:pt x="393917" y="512834"/>
                    </a:lnTo>
                    <a:lnTo>
                      <a:pt x="406745" y="495393"/>
                    </a:lnTo>
                    <a:lnTo>
                      <a:pt x="430468" y="461538"/>
                    </a:lnTo>
                    <a:lnTo>
                      <a:pt x="471888" y="468590"/>
                    </a:lnTo>
                    <a:lnTo>
                      <a:pt x="492916" y="472312"/>
                    </a:lnTo>
                    <a:lnTo>
                      <a:pt x="484709" y="452048"/>
                    </a:lnTo>
                    <a:close/>
                  </a:path>
                </a:pathLst>
              </a:custGeom>
              <a:solidFill>
                <a:srgbClr val="FFFFFF"/>
              </a:solidFill>
              <a:ln w="6417"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6B2CD435-AF35-461E-9FC6-2D8865FC4C94}"/>
                  </a:ext>
                </a:extLst>
              </p:cNvPr>
              <p:cNvSpPr/>
              <p:nvPr/>
            </p:nvSpPr>
            <p:spPr>
              <a:xfrm>
                <a:off x="4593859" y="3017312"/>
                <a:ext cx="422070" cy="422679"/>
              </a:xfrm>
              <a:custGeom>
                <a:avLst/>
                <a:gdLst>
                  <a:gd name="connsiteX0" fmla="*/ 246641 w 422070"/>
                  <a:gd name="connsiteY0" fmla="*/ 403705 h 422679"/>
                  <a:gd name="connsiteX1" fmla="*/ 218939 w 422070"/>
                  <a:gd name="connsiteY1" fmla="*/ 406779 h 422679"/>
                  <a:gd name="connsiteX2" fmla="*/ 218939 w 422070"/>
                  <a:gd name="connsiteY2" fmla="*/ 219035 h 422679"/>
                  <a:gd name="connsiteX3" fmla="*/ 261771 w 422070"/>
                  <a:gd name="connsiteY3" fmla="*/ 219035 h 422679"/>
                  <a:gd name="connsiteX4" fmla="*/ 273572 w 422070"/>
                  <a:gd name="connsiteY4" fmla="*/ 203519 h 422679"/>
                  <a:gd name="connsiteX5" fmla="*/ 218939 w 422070"/>
                  <a:gd name="connsiteY5" fmla="*/ 203519 h 422679"/>
                  <a:gd name="connsiteX6" fmla="*/ 218939 w 422070"/>
                  <a:gd name="connsiteY6" fmla="*/ 15775 h 422679"/>
                  <a:gd name="connsiteX7" fmla="*/ 275497 w 422070"/>
                  <a:gd name="connsiteY7" fmla="*/ 26677 h 422679"/>
                  <a:gd name="connsiteX8" fmla="*/ 314608 w 422070"/>
                  <a:gd name="connsiteY8" fmla="*/ 175433 h 422679"/>
                  <a:gd name="connsiteX9" fmla="*/ 329867 w 422070"/>
                  <a:gd name="connsiteY9" fmla="*/ 170947 h 422679"/>
                  <a:gd name="connsiteX10" fmla="*/ 295884 w 422070"/>
                  <a:gd name="connsiteY10" fmla="*/ 34628 h 422679"/>
                  <a:gd name="connsiteX11" fmla="*/ 368843 w 422070"/>
                  <a:gd name="connsiteY11" fmla="*/ 94978 h 422679"/>
                  <a:gd name="connsiteX12" fmla="*/ 405015 w 422070"/>
                  <a:gd name="connsiteY12" fmla="*/ 182485 h 422679"/>
                  <a:gd name="connsiteX13" fmla="*/ 422071 w 422070"/>
                  <a:gd name="connsiteY13" fmla="*/ 195312 h 422679"/>
                  <a:gd name="connsiteX14" fmla="*/ 378892 w 422070"/>
                  <a:gd name="connsiteY14" fmla="*/ 82530 h 422679"/>
                  <a:gd name="connsiteX15" fmla="*/ 280997 w 422070"/>
                  <a:gd name="connsiteY15" fmla="*/ 11809 h 422679"/>
                  <a:gd name="connsiteX16" fmla="*/ 160360 w 422070"/>
                  <a:gd name="connsiteY16" fmla="*/ 6240 h 422679"/>
                  <a:gd name="connsiteX17" fmla="*/ 56368 w 422070"/>
                  <a:gd name="connsiteY17" fmla="*/ 67642 h 422679"/>
                  <a:gd name="connsiteX18" fmla="*/ 2980 w 422070"/>
                  <a:gd name="connsiteY18" fmla="*/ 175971 h 422679"/>
                  <a:gd name="connsiteX19" fmla="*/ 17630 w 422070"/>
                  <a:gd name="connsiteY19" fmla="*/ 295845 h 422679"/>
                  <a:gd name="connsiteX20" fmla="*/ 95530 w 422070"/>
                  <a:gd name="connsiteY20" fmla="*/ 388125 h 422679"/>
                  <a:gd name="connsiteX21" fmla="*/ 211246 w 422070"/>
                  <a:gd name="connsiteY21" fmla="*/ 422680 h 422679"/>
                  <a:gd name="connsiteX22" fmla="*/ 239589 w 422070"/>
                  <a:gd name="connsiteY22" fmla="*/ 420505 h 422679"/>
                  <a:gd name="connsiteX23" fmla="*/ 246641 w 422070"/>
                  <a:gd name="connsiteY23" fmla="*/ 403705 h 422679"/>
                  <a:gd name="connsiteX24" fmla="*/ 130072 w 422070"/>
                  <a:gd name="connsiteY24" fmla="*/ 33216 h 422679"/>
                  <a:gd name="connsiteX25" fmla="*/ 93137 w 422070"/>
                  <a:gd name="connsiteY25" fmla="*/ 203519 h 422679"/>
                  <a:gd name="connsiteX26" fmla="*/ 16193 w 422070"/>
                  <a:gd name="connsiteY26" fmla="*/ 203519 h 422679"/>
                  <a:gd name="connsiteX27" fmla="*/ 49117 w 422070"/>
                  <a:gd name="connsiteY27" fmla="*/ 102313 h 422679"/>
                  <a:gd name="connsiteX28" fmla="*/ 130072 w 422070"/>
                  <a:gd name="connsiteY28" fmla="*/ 33216 h 422679"/>
                  <a:gd name="connsiteX29" fmla="*/ 15679 w 422070"/>
                  <a:gd name="connsiteY29" fmla="*/ 219035 h 422679"/>
                  <a:gd name="connsiteX30" fmla="*/ 92624 w 422070"/>
                  <a:gd name="connsiteY30" fmla="*/ 219035 h 422679"/>
                  <a:gd name="connsiteX31" fmla="*/ 129687 w 422070"/>
                  <a:gd name="connsiteY31" fmla="*/ 389466 h 422679"/>
                  <a:gd name="connsiteX32" fmla="*/ 48610 w 422070"/>
                  <a:gd name="connsiteY32" fmla="*/ 320357 h 422679"/>
                  <a:gd name="connsiteX33" fmla="*/ 15679 w 422070"/>
                  <a:gd name="connsiteY33" fmla="*/ 219035 h 422679"/>
                  <a:gd name="connsiteX34" fmla="*/ 203423 w 422070"/>
                  <a:gd name="connsiteY34" fmla="*/ 406779 h 422679"/>
                  <a:gd name="connsiteX35" fmla="*/ 149945 w 422070"/>
                  <a:gd name="connsiteY35" fmla="*/ 397160 h 422679"/>
                  <a:gd name="connsiteX36" fmla="*/ 108653 w 422070"/>
                  <a:gd name="connsiteY36" fmla="*/ 219035 h 422679"/>
                  <a:gd name="connsiteX37" fmla="*/ 203423 w 422070"/>
                  <a:gd name="connsiteY37" fmla="*/ 219035 h 422679"/>
                  <a:gd name="connsiteX38" fmla="*/ 203423 w 422070"/>
                  <a:gd name="connsiteY38" fmla="*/ 406779 h 422679"/>
                  <a:gd name="connsiteX39" fmla="*/ 203423 w 422070"/>
                  <a:gd name="connsiteY39" fmla="*/ 203519 h 422679"/>
                  <a:gd name="connsiteX40" fmla="*/ 108653 w 422070"/>
                  <a:gd name="connsiteY40" fmla="*/ 203519 h 422679"/>
                  <a:gd name="connsiteX41" fmla="*/ 149945 w 422070"/>
                  <a:gd name="connsiteY41" fmla="*/ 25394 h 422679"/>
                  <a:gd name="connsiteX42" fmla="*/ 169311 w 422070"/>
                  <a:gd name="connsiteY42" fmla="*/ 20132 h 422679"/>
                  <a:gd name="connsiteX43" fmla="*/ 196371 w 422070"/>
                  <a:gd name="connsiteY43" fmla="*/ 16160 h 422679"/>
                  <a:gd name="connsiteX44" fmla="*/ 203423 w 422070"/>
                  <a:gd name="connsiteY44" fmla="*/ 16160 h 422679"/>
                  <a:gd name="connsiteX45" fmla="*/ 203423 w 422070"/>
                  <a:gd name="connsiteY45" fmla="*/ 203519 h 4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22070" h="422679">
                    <a:moveTo>
                      <a:pt x="246641" y="403705"/>
                    </a:moveTo>
                    <a:cubicBezTo>
                      <a:pt x="237490" y="405380"/>
                      <a:pt x="228237" y="406413"/>
                      <a:pt x="218939" y="406779"/>
                    </a:cubicBezTo>
                    <a:lnTo>
                      <a:pt x="218939" y="219035"/>
                    </a:lnTo>
                    <a:lnTo>
                      <a:pt x="261771" y="219035"/>
                    </a:lnTo>
                    <a:cubicBezTo>
                      <a:pt x="265230" y="213517"/>
                      <a:pt x="269176" y="208325"/>
                      <a:pt x="273572" y="203519"/>
                    </a:cubicBezTo>
                    <a:lnTo>
                      <a:pt x="218939" y="203519"/>
                    </a:lnTo>
                    <a:lnTo>
                      <a:pt x="218939" y="15775"/>
                    </a:lnTo>
                    <a:cubicBezTo>
                      <a:pt x="238222" y="16609"/>
                      <a:pt x="257280" y="20286"/>
                      <a:pt x="275497" y="26677"/>
                    </a:cubicBezTo>
                    <a:cubicBezTo>
                      <a:pt x="295704" y="74091"/>
                      <a:pt x="308878" y="124207"/>
                      <a:pt x="314608" y="175433"/>
                    </a:cubicBezTo>
                    <a:cubicBezTo>
                      <a:pt x="319574" y="173552"/>
                      <a:pt x="324676" y="172051"/>
                      <a:pt x="329867" y="170947"/>
                    </a:cubicBezTo>
                    <a:cubicBezTo>
                      <a:pt x="324561" y="124213"/>
                      <a:pt x="313138" y="78384"/>
                      <a:pt x="295884" y="34628"/>
                    </a:cubicBezTo>
                    <a:cubicBezTo>
                      <a:pt x="324772" y="48482"/>
                      <a:pt x="349823" y="69202"/>
                      <a:pt x="368843" y="94978"/>
                    </a:cubicBezTo>
                    <a:cubicBezTo>
                      <a:pt x="387869" y="120755"/>
                      <a:pt x="400292" y="150798"/>
                      <a:pt x="405015" y="182485"/>
                    </a:cubicBezTo>
                    <a:cubicBezTo>
                      <a:pt x="411143" y="186142"/>
                      <a:pt x="416860" y="190442"/>
                      <a:pt x="422071" y="195312"/>
                    </a:cubicBezTo>
                    <a:cubicBezTo>
                      <a:pt x="418952" y="154315"/>
                      <a:pt x="403949" y="115121"/>
                      <a:pt x="378892" y="82530"/>
                    </a:cubicBezTo>
                    <a:cubicBezTo>
                      <a:pt x="353834" y="49938"/>
                      <a:pt x="319812" y="25362"/>
                      <a:pt x="280997" y="11809"/>
                    </a:cubicBezTo>
                    <a:cubicBezTo>
                      <a:pt x="242181" y="-1743"/>
                      <a:pt x="200260" y="-3674"/>
                      <a:pt x="160360" y="6240"/>
                    </a:cubicBezTo>
                    <a:cubicBezTo>
                      <a:pt x="120460" y="16160"/>
                      <a:pt x="84320" y="37496"/>
                      <a:pt x="56368" y="67642"/>
                    </a:cubicBezTo>
                    <a:cubicBezTo>
                      <a:pt x="28417" y="97795"/>
                      <a:pt x="9865" y="135436"/>
                      <a:pt x="2980" y="175971"/>
                    </a:cubicBezTo>
                    <a:cubicBezTo>
                      <a:pt x="-3898" y="216500"/>
                      <a:pt x="1190" y="258158"/>
                      <a:pt x="17630" y="295845"/>
                    </a:cubicBezTo>
                    <a:cubicBezTo>
                      <a:pt x="34070" y="333524"/>
                      <a:pt x="61143" y="365596"/>
                      <a:pt x="95530" y="388125"/>
                    </a:cubicBezTo>
                    <a:cubicBezTo>
                      <a:pt x="129918" y="410655"/>
                      <a:pt x="170133" y="422661"/>
                      <a:pt x="211246" y="422680"/>
                    </a:cubicBezTo>
                    <a:cubicBezTo>
                      <a:pt x="220729" y="422609"/>
                      <a:pt x="230201" y="421878"/>
                      <a:pt x="239589" y="420505"/>
                    </a:cubicBezTo>
                    <a:lnTo>
                      <a:pt x="246641" y="403705"/>
                    </a:lnTo>
                    <a:close/>
                    <a:moveTo>
                      <a:pt x="130072" y="33216"/>
                    </a:moveTo>
                    <a:cubicBezTo>
                      <a:pt x="107697" y="87323"/>
                      <a:pt x="95191" y="145004"/>
                      <a:pt x="93137" y="203519"/>
                    </a:cubicBezTo>
                    <a:lnTo>
                      <a:pt x="16193" y="203519"/>
                    </a:lnTo>
                    <a:cubicBezTo>
                      <a:pt x="17630" y="167392"/>
                      <a:pt x="29020" y="132369"/>
                      <a:pt x="49117" y="102313"/>
                    </a:cubicBezTo>
                    <a:cubicBezTo>
                      <a:pt x="69215" y="72256"/>
                      <a:pt x="97231" y="48347"/>
                      <a:pt x="130072" y="33216"/>
                    </a:cubicBezTo>
                    <a:close/>
                    <a:moveTo>
                      <a:pt x="15679" y="219035"/>
                    </a:moveTo>
                    <a:lnTo>
                      <a:pt x="92624" y="219035"/>
                    </a:lnTo>
                    <a:cubicBezTo>
                      <a:pt x="94979" y="277569"/>
                      <a:pt x="107517" y="335244"/>
                      <a:pt x="129687" y="389466"/>
                    </a:cubicBezTo>
                    <a:cubicBezTo>
                      <a:pt x="96795" y="374361"/>
                      <a:pt x="68734" y="350439"/>
                      <a:pt x="48610" y="320357"/>
                    </a:cubicBezTo>
                    <a:cubicBezTo>
                      <a:pt x="28487" y="290268"/>
                      <a:pt x="17091" y="255200"/>
                      <a:pt x="15679" y="219035"/>
                    </a:cubicBezTo>
                    <a:close/>
                    <a:moveTo>
                      <a:pt x="203423" y="406779"/>
                    </a:moveTo>
                    <a:cubicBezTo>
                      <a:pt x="185225" y="406157"/>
                      <a:pt x="167219" y="402922"/>
                      <a:pt x="149945" y="397160"/>
                    </a:cubicBezTo>
                    <a:cubicBezTo>
                      <a:pt x="125401" y="340814"/>
                      <a:pt x="111406" y="280438"/>
                      <a:pt x="108653" y="219035"/>
                    </a:cubicBezTo>
                    <a:lnTo>
                      <a:pt x="203423" y="219035"/>
                    </a:lnTo>
                    <a:lnTo>
                      <a:pt x="203423" y="406779"/>
                    </a:lnTo>
                    <a:close/>
                    <a:moveTo>
                      <a:pt x="203423" y="203519"/>
                    </a:moveTo>
                    <a:lnTo>
                      <a:pt x="108653" y="203519"/>
                    </a:lnTo>
                    <a:cubicBezTo>
                      <a:pt x="111149" y="142084"/>
                      <a:pt x="125157" y="81657"/>
                      <a:pt x="149945" y="25394"/>
                    </a:cubicBezTo>
                    <a:cubicBezTo>
                      <a:pt x="156304" y="23308"/>
                      <a:pt x="162773" y="21557"/>
                      <a:pt x="169311" y="20132"/>
                    </a:cubicBezTo>
                    <a:cubicBezTo>
                      <a:pt x="178224" y="18169"/>
                      <a:pt x="187266" y="16834"/>
                      <a:pt x="196371" y="16160"/>
                    </a:cubicBezTo>
                    <a:cubicBezTo>
                      <a:pt x="198720" y="16025"/>
                      <a:pt x="201075" y="16025"/>
                      <a:pt x="203423" y="16160"/>
                    </a:cubicBezTo>
                    <a:lnTo>
                      <a:pt x="203423" y="203519"/>
                    </a:lnTo>
                    <a:close/>
                  </a:path>
                </a:pathLst>
              </a:custGeom>
              <a:solidFill>
                <a:srgbClr val="2C5967"/>
              </a:solidFill>
              <a:ln w="6417"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E44E0E48-6A98-4FC4-864A-F087EF1CF545}"/>
                  </a:ext>
                </a:extLst>
              </p:cNvPr>
              <p:cNvSpPr/>
              <p:nvPr/>
            </p:nvSpPr>
            <p:spPr>
              <a:xfrm>
                <a:off x="4836008" y="3197583"/>
                <a:ext cx="219808" cy="297170"/>
              </a:xfrm>
              <a:custGeom>
                <a:avLst/>
                <a:gdLst>
                  <a:gd name="connsiteX0" fmla="*/ 176848 w 219808"/>
                  <a:gd name="connsiteY0" fmla="*/ 161236 h 297170"/>
                  <a:gd name="connsiteX1" fmla="*/ 202624 w 219808"/>
                  <a:gd name="connsiteY1" fmla="*/ 112840 h 297170"/>
                  <a:gd name="connsiteX2" fmla="*/ 197196 w 219808"/>
                  <a:gd name="connsiteY2" fmla="*/ 58271 h 297170"/>
                  <a:gd name="connsiteX3" fmla="*/ 162384 w 219808"/>
                  <a:gd name="connsiteY3" fmla="*/ 15907 h 297170"/>
                  <a:gd name="connsiteX4" fmla="*/ 109908 w 219808"/>
                  <a:gd name="connsiteY4" fmla="*/ 0 h 297170"/>
                  <a:gd name="connsiteX5" fmla="*/ 57431 w 219808"/>
                  <a:gd name="connsiteY5" fmla="*/ 15907 h 297170"/>
                  <a:gd name="connsiteX6" fmla="*/ 22620 w 219808"/>
                  <a:gd name="connsiteY6" fmla="*/ 58271 h 297170"/>
                  <a:gd name="connsiteX7" fmla="*/ 17184 w 219808"/>
                  <a:gd name="connsiteY7" fmla="*/ 112840 h 297170"/>
                  <a:gd name="connsiteX8" fmla="*/ 42961 w 219808"/>
                  <a:gd name="connsiteY8" fmla="*/ 161236 h 297170"/>
                  <a:gd name="connsiteX9" fmla="*/ 0 w 219808"/>
                  <a:gd name="connsiteY9" fmla="*/ 264598 h 297170"/>
                  <a:gd name="connsiteX10" fmla="*/ 48864 w 219808"/>
                  <a:gd name="connsiteY10" fmla="*/ 256776 h 297170"/>
                  <a:gd name="connsiteX11" fmla="*/ 77329 w 219808"/>
                  <a:gd name="connsiteY11" fmla="*/ 297170 h 297170"/>
                  <a:gd name="connsiteX12" fmla="*/ 122343 w 219808"/>
                  <a:gd name="connsiteY12" fmla="*/ 188674 h 297170"/>
                  <a:gd name="connsiteX13" fmla="*/ 133117 w 219808"/>
                  <a:gd name="connsiteY13" fmla="*/ 186756 h 297170"/>
                  <a:gd name="connsiteX14" fmla="*/ 158766 w 219808"/>
                  <a:gd name="connsiteY14" fmla="*/ 247671 h 297170"/>
                  <a:gd name="connsiteX15" fmla="*/ 146067 w 219808"/>
                  <a:gd name="connsiteY15" fmla="*/ 264470 h 297170"/>
                  <a:gd name="connsiteX16" fmla="*/ 124397 w 219808"/>
                  <a:gd name="connsiteY16" fmla="*/ 212276 h 297170"/>
                  <a:gd name="connsiteX17" fmla="*/ 115933 w 219808"/>
                  <a:gd name="connsiteY17" fmla="*/ 232662 h 297170"/>
                  <a:gd name="connsiteX18" fmla="*/ 142479 w 219808"/>
                  <a:gd name="connsiteY18" fmla="*/ 296785 h 297170"/>
                  <a:gd name="connsiteX19" fmla="*/ 170951 w 219808"/>
                  <a:gd name="connsiteY19" fmla="*/ 256776 h 297170"/>
                  <a:gd name="connsiteX20" fmla="*/ 219809 w 219808"/>
                  <a:gd name="connsiteY20" fmla="*/ 265112 h 297170"/>
                  <a:gd name="connsiteX21" fmla="*/ 176848 w 219808"/>
                  <a:gd name="connsiteY21" fmla="*/ 161236 h 297170"/>
                  <a:gd name="connsiteX22" fmla="*/ 47453 w 219808"/>
                  <a:gd name="connsiteY22" fmla="*/ 240612 h 297170"/>
                  <a:gd name="connsiteX23" fmla="*/ 25398 w 219808"/>
                  <a:gd name="connsiteY23" fmla="*/ 243949 h 297170"/>
                  <a:gd name="connsiteX24" fmla="*/ 55531 w 219808"/>
                  <a:gd name="connsiteY24" fmla="*/ 171362 h 297170"/>
                  <a:gd name="connsiteX25" fmla="*/ 72074 w 219808"/>
                  <a:gd name="connsiteY25" fmla="*/ 180724 h 297170"/>
                  <a:gd name="connsiteX26" fmla="*/ 47453 w 219808"/>
                  <a:gd name="connsiteY26" fmla="*/ 240612 h 297170"/>
                  <a:gd name="connsiteX27" fmla="*/ 73100 w 219808"/>
                  <a:gd name="connsiteY27" fmla="*/ 264470 h 297170"/>
                  <a:gd name="connsiteX28" fmla="*/ 60915 w 219808"/>
                  <a:gd name="connsiteY28" fmla="*/ 247157 h 297170"/>
                  <a:gd name="connsiteX29" fmla="*/ 86563 w 219808"/>
                  <a:gd name="connsiteY29" fmla="*/ 186242 h 297170"/>
                  <a:gd name="connsiteX30" fmla="*/ 104774 w 219808"/>
                  <a:gd name="connsiteY30" fmla="*/ 188931 h 297170"/>
                  <a:gd name="connsiteX31" fmla="*/ 73100 w 219808"/>
                  <a:gd name="connsiteY31" fmla="*/ 264470 h 297170"/>
                  <a:gd name="connsiteX32" fmla="*/ 109266 w 219808"/>
                  <a:gd name="connsiteY32" fmla="*/ 173415 h 297170"/>
                  <a:gd name="connsiteX33" fmla="*/ 65362 w 219808"/>
                  <a:gd name="connsiteY33" fmla="*/ 160094 h 297170"/>
                  <a:gd name="connsiteX34" fmla="*/ 36268 w 219808"/>
                  <a:gd name="connsiteY34" fmla="*/ 124621 h 297170"/>
                  <a:gd name="connsiteX35" fmla="*/ 31796 w 219808"/>
                  <a:gd name="connsiteY35" fmla="*/ 78959 h 297170"/>
                  <a:gd name="connsiteX36" fmla="*/ 53452 w 219808"/>
                  <a:gd name="connsiteY36" fmla="*/ 38514 h 297170"/>
                  <a:gd name="connsiteX37" fmla="*/ 93930 w 219808"/>
                  <a:gd name="connsiteY37" fmla="*/ 16928 h 297170"/>
                  <a:gd name="connsiteX38" fmla="*/ 139586 w 219808"/>
                  <a:gd name="connsiteY38" fmla="*/ 21477 h 297170"/>
                  <a:gd name="connsiteX39" fmla="*/ 175007 w 219808"/>
                  <a:gd name="connsiteY39" fmla="*/ 50629 h 297170"/>
                  <a:gd name="connsiteX40" fmla="*/ 188257 w 219808"/>
                  <a:gd name="connsiteY40" fmla="*/ 94546 h 297170"/>
                  <a:gd name="connsiteX41" fmla="*/ 165304 w 219808"/>
                  <a:gd name="connsiteY41" fmla="*/ 150096 h 297170"/>
                  <a:gd name="connsiteX42" fmla="*/ 109908 w 219808"/>
                  <a:gd name="connsiteY42" fmla="*/ 173415 h 297170"/>
                  <a:gd name="connsiteX43" fmla="*/ 109266 w 219808"/>
                  <a:gd name="connsiteY43" fmla="*/ 173415 h 297170"/>
                  <a:gd name="connsiteX44" fmla="*/ 147735 w 219808"/>
                  <a:gd name="connsiteY44" fmla="*/ 181109 h 297170"/>
                  <a:gd name="connsiteX45" fmla="*/ 164149 w 219808"/>
                  <a:gd name="connsiteY45" fmla="*/ 171747 h 297170"/>
                  <a:gd name="connsiteX46" fmla="*/ 194802 w 219808"/>
                  <a:gd name="connsiteY46" fmla="*/ 243949 h 297170"/>
                  <a:gd name="connsiteX47" fmla="*/ 172741 w 219808"/>
                  <a:gd name="connsiteY47" fmla="*/ 240099 h 297170"/>
                  <a:gd name="connsiteX48" fmla="*/ 147735 w 219808"/>
                  <a:gd name="connsiteY48" fmla="*/ 181109 h 29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19808" h="297170">
                    <a:moveTo>
                      <a:pt x="176848" y="161236"/>
                    </a:moveTo>
                    <a:cubicBezTo>
                      <a:pt x="190035" y="148004"/>
                      <a:pt x="199006" y="131160"/>
                      <a:pt x="202624" y="112840"/>
                    </a:cubicBezTo>
                    <a:cubicBezTo>
                      <a:pt x="206250" y="94514"/>
                      <a:pt x="204357" y="75526"/>
                      <a:pt x="197196" y="58271"/>
                    </a:cubicBezTo>
                    <a:cubicBezTo>
                      <a:pt x="190035" y="41023"/>
                      <a:pt x="177920" y="26277"/>
                      <a:pt x="162384" y="15907"/>
                    </a:cubicBezTo>
                    <a:cubicBezTo>
                      <a:pt x="146843" y="5538"/>
                      <a:pt x="128587" y="0"/>
                      <a:pt x="109908" y="0"/>
                    </a:cubicBezTo>
                    <a:cubicBezTo>
                      <a:pt x="91228" y="0"/>
                      <a:pt x="72966" y="5538"/>
                      <a:pt x="57431" y="15907"/>
                    </a:cubicBezTo>
                    <a:cubicBezTo>
                      <a:pt x="41896" y="26277"/>
                      <a:pt x="29781" y="41023"/>
                      <a:pt x="22620" y="58271"/>
                    </a:cubicBezTo>
                    <a:cubicBezTo>
                      <a:pt x="15452" y="75526"/>
                      <a:pt x="13565" y="94514"/>
                      <a:pt x="17184" y="112840"/>
                    </a:cubicBezTo>
                    <a:cubicBezTo>
                      <a:pt x="20810" y="131160"/>
                      <a:pt x="29774" y="148004"/>
                      <a:pt x="42961" y="161236"/>
                    </a:cubicBezTo>
                    <a:lnTo>
                      <a:pt x="0" y="264598"/>
                    </a:lnTo>
                    <a:lnTo>
                      <a:pt x="48864" y="256776"/>
                    </a:lnTo>
                    <a:lnTo>
                      <a:pt x="77329" y="297170"/>
                    </a:lnTo>
                    <a:lnTo>
                      <a:pt x="122343" y="188674"/>
                    </a:lnTo>
                    <a:cubicBezTo>
                      <a:pt x="125969" y="188244"/>
                      <a:pt x="129569" y="187603"/>
                      <a:pt x="133117" y="186756"/>
                    </a:cubicBezTo>
                    <a:lnTo>
                      <a:pt x="158766" y="247671"/>
                    </a:lnTo>
                    <a:lnTo>
                      <a:pt x="146067" y="264470"/>
                    </a:lnTo>
                    <a:lnTo>
                      <a:pt x="124397" y="212276"/>
                    </a:lnTo>
                    <a:lnTo>
                      <a:pt x="115933" y="232662"/>
                    </a:lnTo>
                    <a:lnTo>
                      <a:pt x="142479" y="296785"/>
                    </a:lnTo>
                    <a:lnTo>
                      <a:pt x="170951" y="256776"/>
                    </a:lnTo>
                    <a:lnTo>
                      <a:pt x="219809" y="265112"/>
                    </a:lnTo>
                    <a:lnTo>
                      <a:pt x="176848" y="161236"/>
                    </a:lnTo>
                    <a:close/>
                    <a:moveTo>
                      <a:pt x="47453" y="240612"/>
                    </a:moveTo>
                    <a:lnTo>
                      <a:pt x="25398" y="243949"/>
                    </a:lnTo>
                    <a:lnTo>
                      <a:pt x="55531" y="171362"/>
                    </a:lnTo>
                    <a:cubicBezTo>
                      <a:pt x="60735" y="175007"/>
                      <a:pt x="66273" y="178138"/>
                      <a:pt x="72074" y="180724"/>
                    </a:cubicBezTo>
                    <a:lnTo>
                      <a:pt x="47453" y="240612"/>
                    </a:lnTo>
                    <a:close/>
                    <a:moveTo>
                      <a:pt x="73100" y="264470"/>
                    </a:moveTo>
                    <a:lnTo>
                      <a:pt x="60915" y="247157"/>
                    </a:lnTo>
                    <a:lnTo>
                      <a:pt x="86563" y="186242"/>
                    </a:lnTo>
                    <a:cubicBezTo>
                      <a:pt x="92544" y="187667"/>
                      <a:pt x="98640" y="188565"/>
                      <a:pt x="104774" y="188931"/>
                    </a:cubicBezTo>
                    <a:lnTo>
                      <a:pt x="73100" y="264470"/>
                    </a:lnTo>
                    <a:close/>
                    <a:moveTo>
                      <a:pt x="109266" y="173415"/>
                    </a:moveTo>
                    <a:cubicBezTo>
                      <a:pt x="93634" y="173415"/>
                      <a:pt x="78356" y="168782"/>
                      <a:pt x="65362" y="160094"/>
                    </a:cubicBezTo>
                    <a:cubicBezTo>
                      <a:pt x="52368" y="151412"/>
                      <a:pt x="42242" y="139066"/>
                      <a:pt x="36268" y="124621"/>
                    </a:cubicBezTo>
                    <a:cubicBezTo>
                      <a:pt x="30294" y="110177"/>
                      <a:pt x="28734" y="94289"/>
                      <a:pt x="31796" y="78959"/>
                    </a:cubicBezTo>
                    <a:cubicBezTo>
                      <a:pt x="34856" y="63636"/>
                      <a:pt x="42390" y="49557"/>
                      <a:pt x="53452" y="38514"/>
                    </a:cubicBezTo>
                    <a:cubicBezTo>
                      <a:pt x="64508" y="27471"/>
                      <a:pt x="78600" y="19963"/>
                      <a:pt x="93930" y="16928"/>
                    </a:cubicBezTo>
                    <a:cubicBezTo>
                      <a:pt x="109266" y="13893"/>
                      <a:pt x="125154" y="15477"/>
                      <a:pt x="139586" y="21477"/>
                    </a:cubicBezTo>
                    <a:cubicBezTo>
                      <a:pt x="154017" y="27471"/>
                      <a:pt x="166344" y="37616"/>
                      <a:pt x="175007" y="50629"/>
                    </a:cubicBezTo>
                    <a:cubicBezTo>
                      <a:pt x="183676" y="63636"/>
                      <a:pt x="188283" y="78921"/>
                      <a:pt x="188257" y="94546"/>
                    </a:cubicBezTo>
                    <a:cubicBezTo>
                      <a:pt x="188225" y="115368"/>
                      <a:pt x="179979" y="135331"/>
                      <a:pt x="165304" y="150096"/>
                    </a:cubicBezTo>
                    <a:cubicBezTo>
                      <a:pt x="150635" y="164868"/>
                      <a:pt x="130724" y="173248"/>
                      <a:pt x="109908" y="173415"/>
                    </a:cubicBezTo>
                    <a:lnTo>
                      <a:pt x="109266" y="173415"/>
                    </a:lnTo>
                    <a:close/>
                    <a:moveTo>
                      <a:pt x="147735" y="181109"/>
                    </a:moveTo>
                    <a:cubicBezTo>
                      <a:pt x="153523" y="178574"/>
                      <a:pt x="159022" y="175436"/>
                      <a:pt x="164149" y="171747"/>
                    </a:cubicBezTo>
                    <a:lnTo>
                      <a:pt x="194802" y="243949"/>
                    </a:lnTo>
                    <a:lnTo>
                      <a:pt x="172741" y="240099"/>
                    </a:lnTo>
                    <a:lnTo>
                      <a:pt x="147735" y="181109"/>
                    </a:lnTo>
                    <a:close/>
                  </a:path>
                </a:pathLst>
              </a:custGeom>
              <a:solidFill>
                <a:srgbClr val="2C5967"/>
              </a:solidFill>
              <a:ln w="6417"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3ED04D7F-22C3-44DE-B029-08577EBD16FA}"/>
                  </a:ext>
                </a:extLst>
              </p:cNvPr>
              <p:cNvSpPr/>
              <p:nvPr/>
            </p:nvSpPr>
            <p:spPr>
              <a:xfrm>
                <a:off x="4887439" y="3266872"/>
                <a:ext cx="40137" cy="49756"/>
              </a:xfrm>
              <a:custGeom>
                <a:avLst/>
                <a:gdLst>
                  <a:gd name="connsiteX0" fmla="*/ 0 w 40137"/>
                  <a:gd name="connsiteY0" fmla="*/ 9106 h 49756"/>
                  <a:gd name="connsiteX1" fmla="*/ 14746 w 40137"/>
                  <a:gd name="connsiteY1" fmla="*/ 9106 h 49756"/>
                  <a:gd name="connsiteX2" fmla="*/ 14746 w 40137"/>
                  <a:gd name="connsiteY2" fmla="*/ 49756 h 49756"/>
                  <a:gd name="connsiteX3" fmla="*/ 25391 w 40137"/>
                  <a:gd name="connsiteY3" fmla="*/ 49756 h 49756"/>
                  <a:gd name="connsiteX4" fmla="*/ 25391 w 40137"/>
                  <a:gd name="connsiteY4" fmla="*/ 9106 h 49756"/>
                  <a:gd name="connsiteX5" fmla="*/ 40137 w 40137"/>
                  <a:gd name="connsiteY5" fmla="*/ 9106 h 49756"/>
                  <a:gd name="connsiteX6" fmla="*/ 40137 w 40137"/>
                  <a:gd name="connsiteY6" fmla="*/ 0 h 49756"/>
                  <a:gd name="connsiteX7" fmla="*/ 0 w 40137"/>
                  <a:gd name="connsiteY7" fmla="*/ 0 h 49756"/>
                  <a:gd name="connsiteX8" fmla="*/ 0 w 40137"/>
                  <a:gd name="connsiteY8" fmla="*/ 9106 h 4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37" h="49756">
                    <a:moveTo>
                      <a:pt x="0" y="9106"/>
                    </a:moveTo>
                    <a:lnTo>
                      <a:pt x="14746" y="9106"/>
                    </a:lnTo>
                    <a:lnTo>
                      <a:pt x="14746" y="49756"/>
                    </a:lnTo>
                    <a:lnTo>
                      <a:pt x="25391" y="49756"/>
                    </a:lnTo>
                    <a:lnTo>
                      <a:pt x="25391" y="9106"/>
                    </a:lnTo>
                    <a:lnTo>
                      <a:pt x="40137" y="9106"/>
                    </a:lnTo>
                    <a:lnTo>
                      <a:pt x="40137" y="0"/>
                    </a:lnTo>
                    <a:lnTo>
                      <a:pt x="0" y="0"/>
                    </a:lnTo>
                    <a:lnTo>
                      <a:pt x="0" y="9106"/>
                    </a:lnTo>
                    <a:close/>
                  </a:path>
                </a:pathLst>
              </a:custGeom>
              <a:solidFill>
                <a:srgbClr val="2C5967"/>
              </a:solidFill>
              <a:ln w="6417"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4EF425A0-F0F4-4DDA-94A1-91A3438BA06F}"/>
                  </a:ext>
                </a:extLst>
              </p:cNvPr>
              <p:cNvSpPr/>
              <p:nvPr/>
            </p:nvSpPr>
            <p:spPr>
              <a:xfrm>
                <a:off x="4934756" y="3266872"/>
                <a:ext cx="32443" cy="49756"/>
              </a:xfrm>
              <a:custGeom>
                <a:avLst/>
                <a:gdLst>
                  <a:gd name="connsiteX0" fmla="*/ 10646 w 32443"/>
                  <a:gd name="connsiteY0" fmla="*/ 0 h 49756"/>
                  <a:gd name="connsiteX1" fmla="*/ 0 w 32443"/>
                  <a:gd name="connsiteY1" fmla="*/ 0 h 49756"/>
                  <a:gd name="connsiteX2" fmla="*/ 0 w 32443"/>
                  <a:gd name="connsiteY2" fmla="*/ 49756 h 49756"/>
                  <a:gd name="connsiteX3" fmla="*/ 32444 w 32443"/>
                  <a:gd name="connsiteY3" fmla="*/ 49756 h 49756"/>
                  <a:gd name="connsiteX4" fmla="*/ 32444 w 32443"/>
                  <a:gd name="connsiteY4" fmla="*/ 40266 h 49756"/>
                  <a:gd name="connsiteX5" fmla="*/ 10646 w 32443"/>
                  <a:gd name="connsiteY5" fmla="*/ 40266 h 49756"/>
                  <a:gd name="connsiteX6" fmla="*/ 10646 w 32443"/>
                  <a:gd name="connsiteY6" fmla="*/ 0 h 4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43" h="49756">
                    <a:moveTo>
                      <a:pt x="10646" y="0"/>
                    </a:moveTo>
                    <a:lnTo>
                      <a:pt x="0" y="0"/>
                    </a:lnTo>
                    <a:lnTo>
                      <a:pt x="0" y="49756"/>
                    </a:lnTo>
                    <a:lnTo>
                      <a:pt x="32444" y="49756"/>
                    </a:lnTo>
                    <a:lnTo>
                      <a:pt x="32444" y="40266"/>
                    </a:lnTo>
                    <a:lnTo>
                      <a:pt x="10646" y="40266"/>
                    </a:lnTo>
                    <a:lnTo>
                      <a:pt x="10646" y="0"/>
                    </a:lnTo>
                    <a:close/>
                  </a:path>
                </a:pathLst>
              </a:custGeom>
              <a:solidFill>
                <a:srgbClr val="2C5967"/>
              </a:solidFill>
              <a:ln w="6417"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F24F9534-0641-463C-98BF-87D4E308684D}"/>
                  </a:ext>
                </a:extLst>
              </p:cNvPr>
              <p:cNvSpPr/>
              <p:nvPr/>
            </p:nvSpPr>
            <p:spPr>
              <a:xfrm>
                <a:off x="4971583" y="3265968"/>
                <a:ext cx="36283" cy="51381"/>
              </a:xfrm>
              <a:custGeom>
                <a:avLst/>
                <a:gdLst>
                  <a:gd name="connsiteX0" fmla="*/ 36268 w 36283"/>
                  <a:gd name="connsiteY0" fmla="*/ 36556 h 51381"/>
                  <a:gd name="connsiteX1" fmla="*/ 33451 w 36283"/>
                  <a:gd name="connsiteY1" fmla="*/ 27579 h 51381"/>
                  <a:gd name="connsiteX2" fmla="*/ 23961 w 36283"/>
                  <a:gd name="connsiteY2" fmla="*/ 21932 h 51381"/>
                  <a:gd name="connsiteX3" fmla="*/ 18705 w 36283"/>
                  <a:gd name="connsiteY3" fmla="*/ 20135 h 51381"/>
                  <a:gd name="connsiteX4" fmla="*/ 12673 w 36283"/>
                  <a:gd name="connsiteY4" fmla="*/ 17447 h 51381"/>
                  <a:gd name="connsiteX5" fmla="*/ 11454 w 36283"/>
                  <a:gd name="connsiteY5" fmla="*/ 16112 h 51381"/>
                  <a:gd name="connsiteX6" fmla="*/ 11005 w 36283"/>
                  <a:gd name="connsiteY6" fmla="*/ 14366 h 51381"/>
                  <a:gd name="connsiteX7" fmla="*/ 19597 w 36283"/>
                  <a:gd name="connsiteY7" fmla="*/ 9368 h 51381"/>
                  <a:gd name="connsiteX8" fmla="*/ 26271 w 36283"/>
                  <a:gd name="connsiteY8" fmla="*/ 10138 h 51381"/>
                  <a:gd name="connsiteX9" fmla="*/ 33323 w 36283"/>
                  <a:gd name="connsiteY9" fmla="*/ 12185 h 51381"/>
                  <a:gd name="connsiteX10" fmla="*/ 33323 w 36283"/>
                  <a:gd name="connsiteY10" fmla="*/ 2701 h 51381"/>
                  <a:gd name="connsiteX11" fmla="*/ 26912 w 36283"/>
                  <a:gd name="connsiteY11" fmla="*/ 647 h 51381"/>
                  <a:gd name="connsiteX12" fmla="*/ 19597 w 36283"/>
                  <a:gd name="connsiteY12" fmla="*/ 5 h 51381"/>
                  <a:gd name="connsiteX13" fmla="*/ 9343 w 36283"/>
                  <a:gd name="connsiteY13" fmla="*/ 1802 h 51381"/>
                  <a:gd name="connsiteX14" fmla="*/ 2670 w 36283"/>
                  <a:gd name="connsiteY14" fmla="*/ 6929 h 51381"/>
                  <a:gd name="connsiteX15" fmla="*/ 0 w 36283"/>
                  <a:gd name="connsiteY15" fmla="*/ 15393 h 51381"/>
                  <a:gd name="connsiteX16" fmla="*/ 2670 w 36283"/>
                  <a:gd name="connsiteY16" fmla="*/ 23857 h 51381"/>
                  <a:gd name="connsiteX17" fmla="*/ 11903 w 36283"/>
                  <a:gd name="connsiteY17" fmla="*/ 29497 h 51381"/>
                  <a:gd name="connsiteX18" fmla="*/ 17165 w 36283"/>
                  <a:gd name="connsiteY18" fmla="*/ 31294 h 51381"/>
                  <a:gd name="connsiteX19" fmla="*/ 23191 w 36283"/>
                  <a:gd name="connsiteY19" fmla="*/ 33989 h 51381"/>
                  <a:gd name="connsiteX20" fmla="*/ 24320 w 36283"/>
                  <a:gd name="connsiteY20" fmla="*/ 35272 h 51381"/>
                  <a:gd name="connsiteX21" fmla="*/ 24731 w 36283"/>
                  <a:gd name="connsiteY21" fmla="*/ 36941 h 51381"/>
                  <a:gd name="connsiteX22" fmla="*/ 24069 w 36283"/>
                  <a:gd name="connsiteY22" fmla="*/ 39264 h 51381"/>
                  <a:gd name="connsiteX23" fmla="*/ 22292 w 36283"/>
                  <a:gd name="connsiteY23" fmla="*/ 40913 h 51381"/>
                  <a:gd name="connsiteX24" fmla="*/ 15497 w 36283"/>
                  <a:gd name="connsiteY24" fmla="*/ 42325 h 51381"/>
                  <a:gd name="connsiteX25" fmla="*/ 366 w 36283"/>
                  <a:gd name="connsiteY25" fmla="*/ 39373 h 51381"/>
                  <a:gd name="connsiteX26" fmla="*/ 366 w 36283"/>
                  <a:gd name="connsiteY26" fmla="*/ 48863 h 51381"/>
                  <a:gd name="connsiteX27" fmla="*/ 4723 w 36283"/>
                  <a:gd name="connsiteY27" fmla="*/ 50275 h 51381"/>
                  <a:gd name="connsiteX28" fmla="*/ 10620 w 36283"/>
                  <a:gd name="connsiteY28" fmla="*/ 51302 h 51381"/>
                  <a:gd name="connsiteX29" fmla="*/ 16780 w 36283"/>
                  <a:gd name="connsiteY29" fmla="*/ 51302 h 51381"/>
                  <a:gd name="connsiteX30" fmla="*/ 31269 w 36283"/>
                  <a:gd name="connsiteY30" fmla="*/ 47323 h 51381"/>
                  <a:gd name="connsiteX31" fmla="*/ 35094 w 36283"/>
                  <a:gd name="connsiteY31" fmla="*/ 42556 h 51381"/>
                  <a:gd name="connsiteX32" fmla="*/ 36268 w 36283"/>
                  <a:gd name="connsiteY32" fmla="*/ 36556 h 5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283" h="51381">
                    <a:moveTo>
                      <a:pt x="36268" y="36556"/>
                    </a:moveTo>
                    <a:cubicBezTo>
                      <a:pt x="36409" y="33322"/>
                      <a:pt x="35408" y="30145"/>
                      <a:pt x="33451" y="27579"/>
                    </a:cubicBezTo>
                    <a:cubicBezTo>
                      <a:pt x="30820" y="24909"/>
                      <a:pt x="27554" y="22971"/>
                      <a:pt x="23961" y="21932"/>
                    </a:cubicBezTo>
                    <a:lnTo>
                      <a:pt x="18705" y="20135"/>
                    </a:lnTo>
                    <a:cubicBezTo>
                      <a:pt x="16588" y="19506"/>
                      <a:pt x="14560" y="18602"/>
                      <a:pt x="12673" y="17447"/>
                    </a:cubicBezTo>
                    <a:cubicBezTo>
                      <a:pt x="12166" y="17106"/>
                      <a:pt x="11749" y="16651"/>
                      <a:pt x="11454" y="16112"/>
                    </a:cubicBezTo>
                    <a:cubicBezTo>
                      <a:pt x="11165" y="15579"/>
                      <a:pt x="11011" y="14976"/>
                      <a:pt x="11005" y="14366"/>
                    </a:cubicBezTo>
                    <a:cubicBezTo>
                      <a:pt x="11005" y="11036"/>
                      <a:pt x="13828" y="9368"/>
                      <a:pt x="19597" y="9368"/>
                    </a:cubicBezTo>
                    <a:cubicBezTo>
                      <a:pt x="21843" y="9393"/>
                      <a:pt x="24076" y="9650"/>
                      <a:pt x="26271" y="10138"/>
                    </a:cubicBezTo>
                    <a:cubicBezTo>
                      <a:pt x="28683" y="10561"/>
                      <a:pt x="31051" y="11254"/>
                      <a:pt x="33323" y="12185"/>
                    </a:cubicBezTo>
                    <a:lnTo>
                      <a:pt x="33323" y="2701"/>
                    </a:lnTo>
                    <a:cubicBezTo>
                      <a:pt x="31276" y="1751"/>
                      <a:pt x="29126" y="1058"/>
                      <a:pt x="26912" y="647"/>
                    </a:cubicBezTo>
                    <a:cubicBezTo>
                      <a:pt x="24493" y="243"/>
                      <a:pt x="22048" y="25"/>
                      <a:pt x="19597" y="5"/>
                    </a:cubicBezTo>
                    <a:cubicBezTo>
                      <a:pt x="16093" y="-65"/>
                      <a:pt x="12616" y="545"/>
                      <a:pt x="9343" y="1802"/>
                    </a:cubicBezTo>
                    <a:cubicBezTo>
                      <a:pt x="6654" y="2803"/>
                      <a:pt x="4331" y="4594"/>
                      <a:pt x="2670" y="6929"/>
                    </a:cubicBezTo>
                    <a:cubicBezTo>
                      <a:pt x="937" y="9413"/>
                      <a:pt x="0" y="12364"/>
                      <a:pt x="0" y="15393"/>
                    </a:cubicBezTo>
                    <a:cubicBezTo>
                      <a:pt x="0" y="18422"/>
                      <a:pt x="937" y="21380"/>
                      <a:pt x="2670" y="23857"/>
                    </a:cubicBezTo>
                    <a:cubicBezTo>
                      <a:pt x="5204" y="26514"/>
                      <a:pt x="8387" y="28458"/>
                      <a:pt x="11903" y="29497"/>
                    </a:cubicBezTo>
                    <a:lnTo>
                      <a:pt x="17165" y="31294"/>
                    </a:lnTo>
                    <a:cubicBezTo>
                      <a:pt x="19321" y="31814"/>
                      <a:pt x="21368" y="32725"/>
                      <a:pt x="23191" y="33989"/>
                    </a:cubicBezTo>
                    <a:cubicBezTo>
                      <a:pt x="23665" y="34316"/>
                      <a:pt x="24057" y="34759"/>
                      <a:pt x="24320" y="35272"/>
                    </a:cubicBezTo>
                    <a:cubicBezTo>
                      <a:pt x="24590" y="35786"/>
                      <a:pt x="24731" y="36357"/>
                      <a:pt x="24731" y="36941"/>
                    </a:cubicBezTo>
                    <a:cubicBezTo>
                      <a:pt x="24724" y="37762"/>
                      <a:pt x="24499" y="38564"/>
                      <a:pt x="24069" y="39264"/>
                    </a:cubicBezTo>
                    <a:cubicBezTo>
                      <a:pt x="23640" y="39970"/>
                      <a:pt x="23024" y="40534"/>
                      <a:pt x="22292" y="40913"/>
                    </a:cubicBezTo>
                    <a:cubicBezTo>
                      <a:pt x="20181" y="41940"/>
                      <a:pt x="17845" y="42427"/>
                      <a:pt x="15497" y="42325"/>
                    </a:cubicBezTo>
                    <a:cubicBezTo>
                      <a:pt x="10318" y="42228"/>
                      <a:pt x="5198" y="41227"/>
                      <a:pt x="366" y="39373"/>
                    </a:cubicBezTo>
                    <a:lnTo>
                      <a:pt x="366" y="48863"/>
                    </a:lnTo>
                    <a:cubicBezTo>
                      <a:pt x="1739" y="49544"/>
                      <a:pt x="3208" y="50018"/>
                      <a:pt x="4723" y="50275"/>
                    </a:cubicBezTo>
                    <a:cubicBezTo>
                      <a:pt x="6661" y="50763"/>
                      <a:pt x="8637" y="51103"/>
                      <a:pt x="10620" y="51302"/>
                    </a:cubicBezTo>
                    <a:lnTo>
                      <a:pt x="16780" y="51302"/>
                    </a:lnTo>
                    <a:cubicBezTo>
                      <a:pt x="21926" y="51745"/>
                      <a:pt x="27066" y="50339"/>
                      <a:pt x="31269" y="47323"/>
                    </a:cubicBezTo>
                    <a:cubicBezTo>
                      <a:pt x="32912" y="46066"/>
                      <a:pt x="34221" y="44429"/>
                      <a:pt x="35094" y="42556"/>
                    </a:cubicBezTo>
                    <a:cubicBezTo>
                      <a:pt x="35966" y="40676"/>
                      <a:pt x="36371" y="38616"/>
                      <a:pt x="36268" y="36556"/>
                    </a:cubicBezTo>
                    <a:close/>
                  </a:path>
                </a:pathLst>
              </a:custGeom>
              <a:solidFill>
                <a:srgbClr val="2C5967"/>
              </a:solidFill>
              <a:ln w="6417" cap="flat">
                <a:noFill/>
                <a:prstDash val="solid"/>
                <a:miter/>
              </a:ln>
            </p:spPr>
            <p:txBody>
              <a:bodyPr rtlCol="0" anchor="ctr"/>
              <a:lstStyle/>
              <a:p>
                <a:endParaRPr lang="en-US"/>
              </a:p>
            </p:txBody>
          </p:sp>
        </p:grpSp>
        <p:sp>
          <p:nvSpPr>
            <p:cNvPr id="491" name="TextBox 490">
              <a:extLst>
                <a:ext uri="{FF2B5EF4-FFF2-40B4-BE49-F238E27FC236}">
                  <a16:creationId xmlns:a16="http://schemas.microsoft.com/office/drawing/2014/main" id="{BCE27109-87A9-4DA4-8578-15529DD162B7}"/>
                </a:ext>
              </a:extLst>
            </p:cNvPr>
            <p:cNvSpPr txBox="1"/>
            <p:nvPr/>
          </p:nvSpPr>
          <p:spPr>
            <a:xfrm>
              <a:off x="4476350" y="3478351"/>
              <a:ext cx="70264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Certificates</a:t>
              </a:r>
            </a:p>
          </p:txBody>
        </p:sp>
      </p:grpSp>
      <p:grpSp>
        <p:nvGrpSpPr>
          <p:cNvPr id="492" name="Graphic 3">
            <a:extLst>
              <a:ext uri="{FF2B5EF4-FFF2-40B4-BE49-F238E27FC236}">
                <a16:creationId xmlns:a16="http://schemas.microsoft.com/office/drawing/2014/main" id="{9E6BE6A5-AE80-4C26-AFE6-141F9CBCB551}"/>
              </a:ext>
            </a:extLst>
          </p:cNvPr>
          <p:cNvGrpSpPr/>
          <p:nvPr/>
        </p:nvGrpSpPr>
        <p:grpSpPr>
          <a:xfrm>
            <a:off x="5414659" y="2553545"/>
            <a:ext cx="590349" cy="756006"/>
            <a:chOff x="5414659" y="3005488"/>
            <a:chExt cx="590349" cy="756006"/>
          </a:xfrm>
        </p:grpSpPr>
        <p:grpSp>
          <p:nvGrpSpPr>
            <p:cNvPr id="494" name="Graphic 3">
              <a:extLst>
                <a:ext uri="{FF2B5EF4-FFF2-40B4-BE49-F238E27FC236}">
                  <a16:creationId xmlns:a16="http://schemas.microsoft.com/office/drawing/2014/main" id="{18A9A8C8-C7B5-46D4-8BB7-92B69662002B}"/>
                </a:ext>
              </a:extLst>
            </p:cNvPr>
            <p:cNvGrpSpPr/>
            <p:nvPr/>
          </p:nvGrpSpPr>
          <p:grpSpPr>
            <a:xfrm>
              <a:off x="5483551" y="3005488"/>
              <a:ext cx="437641" cy="513347"/>
              <a:chOff x="5483551" y="3005488"/>
              <a:chExt cx="437641" cy="513347"/>
            </a:xfrm>
          </p:grpSpPr>
          <p:sp>
            <p:nvSpPr>
              <p:cNvPr id="500" name="Freeform: Shape 499">
                <a:extLst>
                  <a:ext uri="{FF2B5EF4-FFF2-40B4-BE49-F238E27FC236}">
                    <a16:creationId xmlns:a16="http://schemas.microsoft.com/office/drawing/2014/main" id="{33BBE1A3-F9DC-44DA-A2B4-25E34BBA659C}"/>
                  </a:ext>
                </a:extLst>
              </p:cNvPr>
              <p:cNvSpPr/>
              <p:nvPr/>
            </p:nvSpPr>
            <p:spPr>
              <a:xfrm>
                <a:off x="5483551" y="3005488"/>
                <a:ext cx="437641" cy="513347"/>
              </a:xfrm>
              <a:custGeom>
                <a:avLst/>
                <a:gdLst>
                  <a:gd name="connsiteX0" fmla="*/ 427637 w 437641"/>
                  <a:gd name="connsiteY0" fmla="*/ 395823 h 513347"/>
                  <a:gd name="connsiteX1" fmla="*/ 405570 w 437641"/>
                  <a:gd name="connsiteY1" fmla="*/ 373749 h 513347"/>
                  <a:gd name="connsiteX2" fmla="*/ 370027 w 437641"/>
                  <a:gd name="connsiteY2" fmla="*/ 342063 h 513347"/>
                  <a:gd name="connsiteX3" fmla="*/ 371567 w 437641"/>
                  <a:gd name="connsiteY3" fmla="*/ 338341 h 513347"/>
                  <a:gd name="connsiteX4" fmla="*/ 388886 w 437641"/>
                  <a:gd name="connsiteY4" fmla="*/ 262513 h 513347"/>
                  <a:gd name="connsiteX5" fmla="*/ 388886 w 437641"/>
                  <a:gd name="connsiteY5" fmla="*/ 79678 h 513347"/>
                  <a:gd name="connsiteX6" fmla="*/ 380166 w 437641"/>
                  <a:gd name="connsiteY6" fmla="*/ 76084 h 513347"/>
                  <a:gd name="connsiteX7" fmla="*/ 199769 w 437641"/>
                  <a:gd name="connsiteY7" fmla="*/ 2182 h 513347"/>
                  <a:gd name="connsiteX8" fmla="*/ 194379 w 437641"/>
                  <a:gd name="connsiteY8" fmla="*/ 0 h 513347"/>
                  <a:gd name="connsiteX9" fmla="*/ 188989 w 437641"/>
                  <a:gd name="connsiteY9" fmla="*/ 2182 h 513347"/>
                  <a:gd name="connsiteX10" fmla="*/ 8849 w 437641"/>
                  <a:gd name="connsiteY10" fmla="*/ 76084 h 513347"/>
                  <a:gd name="connsiteX11" fmla="*/ 0 w 437641"/>
                  <a:gd name="connsiteY11" fmla="*/ 79678 h 513347"/>
                  <a:gd name="connsiteX12" fmla="*/ 0 w 437641"/>
                  <a:gd name="connsiteY12" fmla="*/ 262641 h 513347"/>
                  <a:gd name="connsiteX13" fmla="*/ 183727 w 437641"/>
                  <a:gd name="connsiteY13" fmla="*/ 507829 h 513347"/>
                  <a:gd name="connsiteX14" fmla="*/ 187962 w 437641"/>
                  <a:gd name="connsiteY14" fmla="*/ 510011 h 513347"/>
                  <a:gd name="connsiteX15" fmla="*/ 194379 w 437641"/>
                  <a:gd name="connsiteY15" fmla="*/ 513347 h 513347"/>
                  <a:gd name="connsiteX16" fmla="*/ 200796 w 437641"/>
                  <a:gd name="connsiteY16" fmla="*/ 510011 h 513347"/>
                  <a:gd name="connsiteX17" fmla="*/ 205159 w 437641"/>
                  <a:gd name="connsiteY17" fmla="*/ 507829 h 513347"/>
                  <a:gd name="connsiteX18" fmla="*/ 298434 w 437641"/>
                  <a:gd name="connsiteY18" fmla="*/ 442910 h 513347"/>
                  <a:gd name="connsiteX19" fmla="*/ 316908 w 437641"/>
                  <a:gd name="connsiteY19" fmla="*/ 462667 h 513347"/>
                  <a:gd name="connsiteX20" fmla="*/ 338976 w 437641"/>
                  <a:gd name="connsiteY20" fmla="*/ 484735 h 513347"/>
                  <a:gd name="connsiteX21" fmla="*/ 348986 w 437641"/>
                  <a:gd name="connsiteY21" fmla="*/ 494745 h 513347"/>
                  <a:gd name="connsiteX22" fmla="*/ 358997 w 437641"/>
                  <a:gd name="connsiteY22" fmla="*/ 484735 h 513347"/>
                  <a:gd name="connsiteX23" fmla="*/ 427637 w 437641"/>
                  <a:gd name="connsiteY23" fmla="*/ 416094 h 513347"/>
                  <a:gd name="connsiteX24" fmla="*/ 437641 w 437641"/>
                  <a:gd name="connsiteY24" fmla="*/ 406083 h 513347"/>
                  <a:gd name="connsiteX25" fmla="*/ 427637 w 437641"/>
                  <a:gd name="connsiteY25" fmla="*/ 396080 h 513347"/>
                  <a:gd name="connsiteX26" fmla="*/ 427637 w 437641"/>
                  <a:gd name="connsiteY26" fmla="*/ 395823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7641" h="513347">
                    <a:moveTo>
                      <a:pt x="427637" y="395823"/>
                    </a:moveTo>
                    <a:lnTo>
                      <a:pt x="405570" y="373749"/>
                    </a:lnTo>
                    <a:cubicBezTo>
                      <a:pt x="394790" y="362975"/>
                      <a:pt x="382861" y="352323"/>
                      <a:pt x="370027" y="342063"/>
                    </a:cubicBezTo>
                    <a:lnTo>
                      <a:pt x="371567" y="338341"/>
                    </a:lnTo>
                    <a:cubicBezTo>
                      <a:pt x="381577" y="313578"/>
                      <a:pt x="387346" y="288046"/>
                      <a:pt x="388886" y="262513"/>
                    </a:cubicBezTo>
                    <a:lnTo>
                      <a:pt x="388886" y="79678"/>
                    </a:lnTo>
                    <a:lnTo>
                      <a:pt x="380166" y="76084"/>
                    </a:lnTo>
                    <a:lnTo>
                      <a:pt x="199769" y="2182"/>
                    </a:lnTo>
                    <a:lnTo>
                      <a:pt x="194379" y="0"/>
                    </a:lnTo>
                    <a:lnTo>
                      <a:pt x="188989" y="2182"/>
                    </a:lnTo>
                    <a:lnTo>
                      <a:pt x="8849" y="76084"/>
                    </a:lnTo>
                    <a:lnTo>
                      <a:pt x="0" y="79678"/>
                    </a:lnTo>
                    <a:lnTo>
                      <a:pt x="0" y="262641"/>
                    </a:lnTo>
                    <a:cubicBezTo>
                      <a:pt x="5512" y="360280"/>
                      <a:pt x="74159" y="452015"/>
                      <a:pt x="183727" y="507829"/>
                    </a:cubicBezTo>
                    <a:lnTo>
                      <a:pt x="187962" y="510011"/>
                    </a:lnTo>
                    <a:lnTo>
                      <a:pt x="194379" y="513347"/>
                    </a:lnTo>
                    <a:lnTo>
                      <a:pt x="200796" y="510011"/>
                    </a:lnTo>
                    <a:lnTo>
                      <a:pt x="205159" y="507829"/>
                    </a:lnTo>
                    <a:cubicBezTo>
                      <a:pt x="240439" y="489868"/>
                      <a:pt x="271747" y="468057"/>
                      <a:pt x="298434" y="442910"/>
                    </a:cubicBezTo>
                    <a:cubicBezTo>
                      <a:pt x="304466" y="449833"/>
                      <a:pt x="310620" y="456507"/>
                      <a:pt x="316908" y="462667"/>
                    </a:cubicBezTo>
                    <a:lnTo>
                      <a:pt x="338976" y="484735"/>
                    </a:lnTo>
                    <a:lnTo>
                      <a:pt x="348986" y="494745"/>
                    </a:lnTo>
                    <a:lnTo>
                      <a:pt x="358997" y="484735"/>
                    </a:lnTo>
                    <a:lnTo>
                      <a:pt x="427637" y="416094"/>
                    </a:lnTo>
                    <a:lnTo>
                      <a:pt x="437641" y="406083"/>
                    </a:lnTo>
                    <a:lnTo>
                      <a:pt x="427637" y="396080"/>
                    </a:lnTo>
                    <a:lnTo>
                      <a:pt x="427637" y="395823"/>
                    </a:lnTo>
                    <a:close/>
                  </a:path>
                </a:pathLst>
              </a:custGeom>
              <a:solidFill>
                <a:srgbClr val="FFFFFF"/>
              </a:solidFill>
              <a:ln w="6417"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4CA2BA5C-6A90-4125-84B1-7D925187BE17}"/>
                  </a:ext>
                </a:extLst>
              </p:cNvPr>
              <p:cNvSpPr/>
              <p:nvPr/>
            </p:nvSpPr>
            <p:spPr>
              <a:xfrm>
                <a:off x="5497790" y="3020888"/>
                <a:ext cx="360408" cy="481782"/>
              </a:xfrm>
              <a:custGeom>
                <a:avLst/>
                <a:gdLst>
                  <a:gd name="connsiteX0" fmla="*/ 263283 w 360408"/>
                  <a:gd name="connsiteY0" fmla="*/ 401592 h 481782"/>
                  <a:gd name="connsiteX1" fmla="*/ 180268 w 360408"/>
                  <a:gd name="connsiteY1" fmla="*/ 460614 h 481782"/>
                  <a:gd name="connsiteX2" fmla="*/ 18987 w 360408"/>
                  <a:gd name="connsiteY2" fmla="*/ 245573 h 481782"/>
                  <a:gd name="connsiteX3" fmla="*/ 18987 w 360408"/>
                  <a:gd name="connsiteY3" fmla="*/ 86480 h 481782"/>
                  <a:gd name="connsiteX4" fmla="*/ 180140 w 360408"/>
                  <a:gd name="connsiteY4" fmla="*/ 20399 h 481782"/>
                  <a:gd name="connsiteX5" fmla="*/ 341421 w 360408"/>
                  <a:gd name="connsiteY5" fmla="*/ 86480 h 481782"/>
                  <a:gd name="connsiteX6" fmla="*/ 341421 w 360408"/>
                  <a:gd name="connsiteY6" fmla="*/ 245573 h 481782"/>
                  <a:gd name="connsiteX7" fmla="*/ 328202 w 360408"/>
                  <a:gd name="connsiteY7" fmla="*/ 306263 h 481782"/>
                  <a:gd name="connsiteX8" fmla="*/ 343603 w 360408"/>
                  <a:gd name="connsiteY8" fmla="*/ 317300 h 481782"/>
                  <a:gd name="connsiteX9" fmla="*/ 343859 w 360408"/>
                  <a:gd name="connsiteY9" fmla="*/ 317300 h 481782"/>
                  <a:gd name="connsiteX10" fmla="*/ 344116 w 360408"/>
                  <a:gd name="connsiteY10" fmla="*/ 317685 h 481782"/>
                  <a:gd name="connsiteX11" fmla="*/ 360408 w 360408"/>
                  <a:gd name="connsiteY11" fmla="*/ 246343 h 481782"/>
                  <a:gd name="connsiteX12" fmla="*/ 360408 w 360408"/>
                  <a:gd name="connsiteY12" fmla="*/ 73774 h 481782"/>
                  <a:gd name="connsiteX13" fmla="*/ 180140 w 360408"/>
                  <a:gd name="connsiteY13" fmla="*/ 0 h 481782"/>
                  <a:gd name="connsiteX14" fmla="*/ 0 w 360408"/>
                  <a:gd name="connsiteY14" fmla="*/ 73774 h 481782"/>
                  <a:gd name="connsiteX15" fmla="*/ 0 w 360408"/>
                  <a:gd name="connsiteY15" fmla="*/ 246343 h 481782"/>
                  <a:gd name="connsiteX16" fmla="*/ 175905 w 360408"/>
                  <a:gd name="connsiteY16" fmla="*/ 479601 h 481782"/>
                  <a:gd name="connsiteX17" fmla="*/ 180140 w 360408"/>
                  <a:gd name="connsiteY17" fmla="*/ 481783 h 481782"/>
                  <a:gd name="connsiteX18" fmla="*/ 184503 w 360408"/>
                  <a:gd name="connsiteY18" fmla="*/ 479601 h 481782"/>
                  <a:gd name="connsiteX19" fmla="*/ 274955 w 360408"/>
                  <a:gd name="connsiteY19" fmla="*/ 416479 h 481782"/>
                  <a:gd name="connsiteX20" fmla="*/ 263154 w 360408"/>
                  <a:gd name="connsiteY20" fmla="*/ 401592 h 481782"/>
                  <a:gd name="connsiteX21" fmla="*/ 263283 w 360408"/>
                  <a:gd name="connsiteY21" fmla="*/ 401592 h 4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408" h="481782">
                    <a:moveTo>
                      <a:pt x="263283" y="401592"/>
                    </a:moveTo>
                    <a:cubicBezTo>
                      <a:pt x="240060" y="423916"/>
                      <a:pt x="212089" y="443808"/>
                      <a:pt x="180268" y="460614"/>
                    </a:cubicBezTo>
                    <a:cubicBezTo>
                      <a:pt x="84041" y="410190"/>
                      <a:pt x="23864" y="329999"/>
                      <a:pt x="18987" y="245573"/>
                    </a:cubicBezTo>
                    <a:lnTo>
                      <a:pt x="18987" y="86480"/>
                    </a:lnTo>
                    <a:lnTo>
                      <a:pt x="180140" y="20399"/>
                    </a:lnTo>
                    <a:lnTo>
                      <a:pt x="341421" y="86480"/>
                    </a:lnTo>
                    <a:lnTo>
                      <a:pt x="341421" y="245573"/>
                    </a:lnTo>
                    <a:cubicBezTo>
                      <a:pt x="340266" y="266235"/>
                      <a:pt x="335774" y="286506"/>
                      <a:pt x="328202" y="306263"/>
                    </a:cubicBezTo>
                    <a:lnTo>
                      <a:pt x="343603" y="317300"/>
                    </a:lnTo>
                    <a:lnTo>
                      <a:pt x="343859" y="317300"/>
                    </a:lnTo>
                    <a:lnTo>
                      <a:pt x="344116" y="317685"/>
                    </a:lnTo>
                    <a:cubicBezTo>
                      <a:pt x="353478" y="294585"/>
                      <a:pt x="358997" y="270720"/>
                      <a:pt x="360408" y="246343"/>
                    </a:cubicBezTo>
                    <a:lnTo>
                      <a:pt x="360408" y="73774"/>
                    </a:lnTo>
                    <a:lnTo>
                      <a:pt x="180140" y="0"/>
                    </a:lnTo>
                    <a:lnTo>
                      <a:pt x="0" y="73774"/>
                    </a:lnTo>
                    <a:lnTo>
                      <a:pt x="0" y="246343"/>
                    </a:lnTo>
                    <a:cubicBezTo>
                      <a:pt x="5261" y="338982"/>
                      <a:pt x="70951" y="426098"/>
                      <a:pt x="175905" y="479601"/>
                    </a:cubicBezTo>
                    <a:lnTo>
                      <a:pt x="180140" y="481783"/>
                    </a:lnTo>
                    <a:lnTo>
                      <a:pt x="184503" y="479601"/>
                    </a:lnTo>
                    <a:cubicBezTo>
                      <a:pt x="219270" y="461897"/>
                      <a:pt x="249679" y="440471"/>
                      <a:pt x="274955" y="416479"/>
                    </a:cubicBezTo>
                    <a:cubicBezTo>
                      <a:pt x="270977" y="411602"/>
                      <a:pt x="267005" y="406725"/>
                      <a:pt x="263154" y="401592"/>
                    </a:cubicBezTo>
                    <a:lnTo>
                      <a:pt x="263283" y="401592"/>
                    </a:lnTo>
                    <a:close/>
                  </a:path>
                </a:pathLst>
              </a:custGeom>
              <a:solidFill>
                <a:srgbClr val="2C5A67"/>
              </a:solidFill>
              <a:ln w="6417"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9CC45832-EF0C-4261-BF06-FAD891DB7D94}"/>
                  </a:ext>
                </a:extLst>
              </p:cNvPr>
              <p:cNvSpPr/>
              <p:nvPr/>
            </p:nvSpPr>
            <p:spPr>
              <a:xfrm>
                <a:off x="5751961" y="3330867"/>
                <a:ext cx="119712" cy="119706"/>
              </a:xfrm>
              <a:custGeom>
                <a:avLst/>
                <a:gdLst>
                  <a:gd name="connsiteX0" fmla="*/ 68904 w 119712"/>
                  <a:gd name="connsiteY0" fmla="*/ 35671 h 119706"/>
                  <a:gd name="connsiteX1" fmla="*/ 19372 w 119712"/>
                  <a:gd name="connsiteY1" fmla="*/ 0 h 119706"/>
                  <a:gd name="connsiteX2" fmla="*/ 10267 w 119712"/>
                  <a:gd name="connsiteY2" fmla="*/ 10267 h 119706"/>
                  <a:gd name="connsiteX3" fmla="*/ 0 w 119712"/>
                  <a:gd name="connsiteY3" fmla="*/ 19373 h 119706"/>
                  <a:gd name="connsiteX4" fmla="*/ 35799 w 119712"/>
                  <a:gd name="connsiteY4" fmla="*/ 69026 h 119706"/>
                  <a:gd name="connsiteX5" fmla="*/ 73261 w 119712"/>
                  <a:gd name="connsiteY5" fmla="*/ 112397 h 119706"/>
                  <a:gd name="connsiteX6" fmla="*/ 80576 w 119712"/>
                  <a:gd name="connsiteY6" fmla="*/ 119706 h 119706"/>
                  <a:gd name="connsiteX7" fmla="*/ 119713 w 119712"/>
                  <a:gd name="connsiteY7" fmla="*/ 80576 h 119706"/>
                  <a:gd name="connsiteX8" fmla="*/ 112397 w 119712"/>
                  <a:gd name="connsiteY8" fmla="*/ 73261 h 119706"/>
                  <a:gd name="connsiteX9" fmla="*/ 68904 w 119712"/>
                  <a:gd name="connsiteY9" fmla="*/ 35800 h 119706"/>
                  <a:gd name="connsiteX10" fmla="*/ 68904 w 119712"/>
                  <a:gd name="connsiteY10" fmla="*/ 35671 h 11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712" h="119706">
                    <a:moveTo>
                      <a:pt x="68904" y="35671"/>
                    </a:moveTo>
                    <a:lnTo>
                      <a:pt x="19372" y="0"/>
                    </a:lnTo>
                    <a:cubicBezTo>
                      <a:pt x="16556" y="3593"/>
                      <a:pt x="13604" y="6930"/>
                      <a:pt x="10267" y="10267"/>
                    </a:cubicBezTo>
                    <a:cubicBezTo>
                      <a:pt x="7058" y="13475"/>
                      <a:pt x="3593" y="16549"/>
                      <a:pt x="0" y="19373"/>
                    </a:cubicBezTo>
                    <a:lnTo>
                      <a:pt x="35799" y="69026"/>
                    </a:lnTo>
                    <a:cubicBezTo>
                      <a:pt x="47728" y="84940"/>
                      <a:pt x="60306" y="99564"/>
                      <a:pt x="73261" y="112397"/>
                    </a:cubicBezTo>
                    <a:lnTo>
                      <a:pt x="80576" y="119706"/>
                    </a:lnTo>
                    <a:lnTo>
                      <a:pt x="119713" y="80576"/>
                    </a:lnTo>
                    <a:lnTo>
                      <a:pt x="112397" y="73261"/>
                    </a:lnTo>
                    <a:cubicBezTo>
                      <a:pt x="99435" y="60306"/>
                      <a:pt x="84811" y="47728"/>
                      <a:pt x="68904" y="35800"/>
                    </a:cubicBezTo>
                    <a:lnTo>
                      <a:pt x="68904" y="35671"/>
                    </a:lnTo>
                    <a:close/>
                  </a:path>
                </a:pathLst>
              </a:custGeom>
              <a:solidFill>
                <a:srgbClr val="FFFFFF"/>
              </a:solidFill>
              <a:ln w="6417"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7400EC49-C29E-45BE-AF45-E048C20675C4}"/>
                  </a:ext>
                </a:extLst>
              </p:cNvPr>
              <p:cNvSpPr/>
              <p:nvPr/>
            </p:nvSpPr>
            <p:spPr>
              <a:xfrm>
                <a:off x="5497790" y="3020888"/>
                <a:ext cx="360408" cy="481782"/>
              </a:xfrm>
              <a:custGeom>
                <a:avLst/>
                <a:gdLst>
                  <a:gd name="connsiteX0" fmla="*/ 360408 w 360408"/>
                  <a:gd name="connsiteY0" fmla="*/ 73774 h 481782"/>
                  <a:gd name="connsiteX1" fmla="*/ 180140 w 360408"/>
                  <a:gd name="connsiteY1" fmla="*/ 0 h 481782"/>
                  <a:gd name="connsiteX2" fmla="*/ 0 w 360408"/>
                  <a:gd name="connsiteY2" fmla="*/ 73774 h 481782"/>
                  <a:gd name="connsiteX3" fmla="*/ 0 w 360408"/>
                  <a:gd name="connsiteY3" fmla="*/ 246343 h 481782"/>
                  <a:gd name="connsiteX4" fmla="*/ 175905 w 360408"/>
                  <a:gd name="connsiteY4" fmla="*/ 479601 h 481782"/>
                  <a:gd name="connsiteX5" fmla="*/ 180140 w 360408"/>
                  <a:gd name="connsiteY5" fmla="*/ 481783 h 481782"/>
                  <a:gd name="connsiteX6" fmla="*/ 184503 w 360408"/>
                  <a:gd name="connsiteY6" fmla="*/ 479601 h 481782"/>
                  <a:gd name="connsiteX7" fmla="*/ 274955 w 360408"/>
                  <a:gd name="connsiteY7" fmla="*/ 416479 h 481782"/>
                  <a:gd name="connsiteX8" fmla="*/ 263154 w 360408"/>
                  <a:gd name="connsiteY8" fmla="*/ 401592 h 481782"/>
                  <a:gd name="connsiteX9" fmla="*/ 180140 w 360408"/>
                  <a:gd name="connsiteY9" fmla="*/ 460614 h 481782"/>
                  <a:gd name="connsiteX10" fmla="*/ 18859 w 360408"/>
                  <a:gd name="connsiteY10" fmla="*/ 245573 h 481782"/>
                  <a:gd name="connsiteX11" fmla="*/ 18859 w 360408"/>
                  <a:gd name="connsiteY11" fmla="*/ 86480 h 481782"/>
                  <a:gd name="connsiteX12" fmla="*/ 180140 w 360408"/>
                  <a:gd name="connsiteY12" fmla="*/ 20399 h 481782"/>
                  <a:gd name="connsiteX13" fmla="*/ 341421 w 360408"/>
                  <a:gd name="connsiteY13" fmla="*/ 86480 h 481782"/>
                  <a:gd name="connsiteX14" fmla="*/ 341421 w 360408"/>
                  <a:gd name="connsiteY14" fmla="*/ 245573 h 481782"/>
                  <a:gd name="connsiteX15" fmla="*/ 328202 w 360408"/>
                  <a:gd name="connsiteY15" fmla="*/ 306263 h 481782"/>
                  <a:gd name="connsiteX16" fmla="*/ 343603 w 360408"/>
                  <a:gd name="connsiteY16" fmla="*/ 317300 h 481782"/>
                  <a:gd name="connsiteX17" fmla="*/ 343859 w 360408"/>
                  <a:gd name="connsiteY17" fmla="*/ 317300 h 481782"/>
                  <a:gd name="connsiteX18" fmla="*/ 344116 w 360408"/>
                  <a:gd name="connsiteY18" fmla="*/ 317685 h 481782"/>
                  <a:gd name="connsiteX19" fmla="*/ 360408 w 360408"/>
                  <a:gd name="connsiteY19" fmla="*/ 246343 h 481782"/>
                  <a:gd name="connsiteX20" fmla="*/ 360408 w 360408"/>
                  <a:gd name="connsiteY20" fmla="*/ 73774 h 4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408" h="481782">
                    <a:moveTo>
                      <a:pt x="360408" y="73774"/>
                    </a:moveTo>
                    <a:lnTo>
                      <a:pt x="180140" y="0"/>
                    </a:lnTo>
                    <a:lnTo>
                      <a:pt x="0" y="73774"/>
                    </a:lnTo>
                    <a:lnTo>
                      <a:pt x="0" y="246343"/>
                    </a:lnTo>
                    <a:cubicBezTo>
                      <a:pt x="5261" y="338982"/>
                      <a:pt x="70951" y="426098"/>
                      <a:pt x="175905" y="479601"/>
                    </a:cubicBezTo>
                    <a:lnTo>
                      <a:pt x="180140" y="481783"/>
                    </a:lnTo>
                    <a:lnTo>
                      <a:pt x="184503" y="479601"/>
                    </a:lnTo>
                    <a:cubicBezTo>
                      <a:pt x="219270" y="461897"/>
                      <a:pt x="249679" y="440471"/>
                      <a:pt x="274955" y="416479"/>
                    </a:cubicBezTo>
                    <a:cubicBezTo>
                      <a:pt x="270977" y="411602"/>
                      <a:pt x="267005" y="406725"/>
                      <a:pt x="263154" y="401592"/>
                    </a:cubicBezTo>
                    <a:cubicBezTo>
                      <a:pt x="239932" y="423916"/>
                      <a:pt x="211961" y="443808"/>
                      <a:pt x="180140" y="460614"/>
                    </a:cubicBezTo>
                    <a:cubicBezTo>
                      <a:pt x="83913" y="410190"/>
                      <a:pt x="23736" y="329999"/>
                      <a:pt x="18859" y="245573"/>
                    </a:cubicBezTo>
                    <a:lnTo>
                      <a:pt x="18859" y="86480"/>
                    </a:lnTo>
                    <a:lnTo>
                      <a:pt x="180140" y="20399"/>
                    </a:lnTo>
                    <a:lnTo>
                      <a:pt x="341421" y="86480"/>
                    </a:lnTo>
                    <a:lnTo>
                      <a:pt x="341421" y="245573"/>
                    </a:lnTo>
                    <a:cubicBezTo>
                      <a:pt x="340266" y="266235"/>
                      <a:pt x="335774" y="286506"/>
                      <a:pt x="328202" y="306263"/>
                    </a:cubicBezTo>
                    <a:lnTo>
                      <a:pt x="343603" y="317300"/>
                    </a:lnTo>
                    <a:lnTo>
                      <a:pt x="343859" y="317300"/>
                    </a:lnTo>
                    <a:lnTo>
                      <a:pt x="344116" y="317685"/>
                    </a:lnTo>
                    <a:cubicBezTo>
                      <a:pt x="353478" y="294585"/>
                      <a:pt x="358997" y="270720"/>
                      <a:pt x="360408" y="246343"/>
                    </a:cubicBezTo>
                    <a:lnTo>
                      <a:pt x="360408" y="73774"/>
                    </a:lnTo>
                    <a:close/>
                  </a:path>
                </a:pathLst>
              </a:custGeom>
              <a:solidFill>
                <a:srgbClr val="2C5A67"/>
              </a:solidFill>
              <a:ln w="6417"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3C2A9D9A-8668-4BDA-B24C-8D73EF1D841E}"/>
                  </a:ext>
                </a:extLst>
              </p:cNvPr>
              <p:cNvSpPr/>
              <p:nvPr/>
            </p:nvSpPr>
            <p:spPr>
              <a:xfrm>
                <a:off x="5559664" y="3138442"/>
                <a:ext cx="338690" cy="338690"/>
              </a:xfrm>
              <a:custGeom>
                <a:avLst/>
                <a:gdLst>
                  <a:gd name="connsiteX0" fmla="*/ 272360 w 338690"/>
                  <a:gd name="connsiteY0" fmla="*/ 212824 h 338690"/>
                  <a:gd name="connsiteX1" fmla="*/ 222193 w 338690"/>
                  <a:gd name="connsiteY1" fmla="*/ 176646 h 338690"/>
                  <a:gd name="connsiteX2" fmla="*/ 202564 w 338690"/>
                  <a:gd name="connsiteY2" fmla="*/ 34738 h 338690"/>
                  <a:gd name="connsiteX3" fmla="*/ 34738 w 338690"/>
                  <a:gd name="connsiteY3" fmla="*/ 34738 h 338690"/>
                  <a:gd name="connsiteX4" fmla="*/ 34738 w 338690"/>
                  <a:gd name="connsiteY4" fmla="*/ 202564 h 338690"/>
                  <a:gd name="connsiteX5" fmla="*/ 118651 w 338690"/>
                  <a:gd name="connsiteY5" fmla="*/ 237330 h 338690"/>
                  <a:gd name="connsiteX6" fmla="*/ 176646 w 338690"/>
                  <a:gd name="connsiteY6" fmla="*/ 222193 h 338690"/>
                  <a:gd name="connsiteX7" fmla="*/ 212824 w 338690"/>
                  <a:gd name="connsiteY7" fmla="*/ 272488 h 338690"/>
                  <a:gd name="connsiteX8" fmla="*/ 252089 w 338690"/>
                  <a:gd name="connsiteY8" fmla="*/ 318035 h 338690"/>
                  <a:gd name="connsiteX9" fmla="*/ 272745 w 338690"/>
                  <a:gd name="connsiteY9" fmla="*/ 338691 h 338690"/>
                  <a:gd name="connsiteX10" fmla="*/ 338691 w 338690"/>
                  <a:gd name="connsiteY10" fmla="*/ 272745 h 338690"/>
                  <a:gd name="connsiteX11" fmla="*/ 318035 w 338690"/>
                  <a:gd name="connsiteY11" fmla="*/ 252089 h 338690"/>
                  <a:gd name="connsiteX12" fmla="*/ 272360 w 338690"/>
                  <a:gd name="connsiteY12" fmla="*/ 212696 h 338690"/>
                  <a:gd name="connsiteX13" fmla="*/ 272360 w 338690"/>
                  <a:gd name="connsiteY13" fmla="*/ 212824 h 338690"/>
                  <a:gd name="connsiteX14" fmla="*/ 48085 w 338690"/>
                  <a:gd name="connsiteY14" fmla="*/ 189345 h 338690"/>
                  <a:gd name="connsiteX15" fmla="*/ 48085 w 338690"/>
                  <a:gd name="connsiteY15" fmla="*/ 48213 h 338690"/>
                  <a:gd name="connsiteX16" fmla="*/ 118651 w 338690"/>
                  <a:gd name="connsiteY16" fmla="*/ 19087 h 338690"/>
                  <a:gd name="connsiteX17" fmla="*/ 189217 w 338690"/>
                  <a:gd name="connsiteY17" fmla="*/ 48213 h 338690"/>
                  <a:gd name="connsiteX18" fmla="*/ 189217 w 338690"/>
                  <a:gd name="connsiteY18" fmla="*/ 189345 h 338690"/>
                  <a:gd name="connsiteX19" fmla="*/ 48085 w 338690"/>
                  <a:gd name="connsiteY19" fmla="*/ 189345 h 338690"/>
                  <a:gd name="connsiteX20" fmla="*/ 272745 w 338690"/>
                  <a:gd name="connsiteY20" fmla="*/ 312131 h 338690"/>
                  <a:gd name="connsiteX21" fmla="*/ 265429 w 338690"/>
                  <a:gd name="connsiteY21" fmla="*/ 304822 h 338690"/>
                  <a:gd name="connsiteX22" fmla="*/ 227968 w 338690"/>
                  <a:gd name="connsiteY22" fmla="*/ 261451 h 338690"/>
                  <a:gd name="connsiteX23" fmla="*/ 192168 w 338690"/>
                  <a:gd name="connsiteY23" fmla="*/ 211798 h 338690"/>
                  <a:gd name="connsiteX24" fmla="*/ 202436 w 338690"/>
                  <a:gd name="connsiteY24" fmla="*/ 202692 h 338690"/>
                  <a:gd name="connsiteX25" fmla="*/ 211541 w 338690"/>
                  <a:gd name="connsiteY25" fmla="*/ 192425 h 338690"/>
                  <a:gd name="connsiteX26" fmla="*/ 261066 w 338690"/>
                  <a:gd name="connsiteY26" fmla="*/ 228096 h 338690"/>
                  <a:gd name="connsiteX27" fmla="*/ 304566 w 338690"/>
                  <a:gd name="connsiteY27" fmla="*/ 265558 h 338690"/>
                  <a:gd name="connsiteX28" fmla="*/ 311875 w 338690"/>
                  <a:gd name="connsiteY28" fmla="*/ 272873 h 338690"/>
                  <a:gd name="connsiteX29" fmla="*/ 272745 w 338690"/>
                  <a:gd name="connsiteY29" fmla="*/ 312003 h 338690"/>
                  <a:gd name="connsiteX30" fmla="*/ 272745 w 338690"/>
                  <a:gd name="connsiteY30" fmla="*/ 312131 h 33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8690" h="338690">
                    <a:moveTo>
                      <a:pt x="272360" y="212824"/>
                    </a:moveTo>
                    <a:lnTo>
                      <a:pt x="222193" y="176646"/>
                    </a:lnTo>
                    <a:cubicBezTo>
                      <a:pt x="247469" y="131478"/>
                      <a:pt x="240924" y="73104"/>
                      <a:pt x="202564" y="34738"/>
                    </a:cubicBezTo>
                    <a:cubicBezTo>
                      <a:pt x="156241" y="-11579"/>
                      <a:pt x="80926" y="-11579"/>
                      <a:pt x="34738" y="34738"/>
                    </a:cubicBezTo>
                    <a:cubicBezTo>
                      <a:pt x="-11579" y="81054"/>
                      <a:pt x="-11579" y="156369"/>
                      <a:pt x="34738" y="202564"/>
                    </a:cubicBezTo>
                    <a:cubicBezTo>
                      <a:pt x="57832" y="225658"/>
                      <a:pt x="88241" y="237330"/>
                      <a:pt x="118651" y="237330"/>
                    </a:cubicBezTo>
                    <a:cubicBezTo>
                      <a:pt x="138665" y="237330"/>
                      <a:pt x="158679" y="232325"/>
                      <a:pt x="176646" y="222193"/>
                    </a:cubicBezTo>
                    <a:lnTo>
                      <a:pt x="212824" y="272488"/>
                    </a:lnTo>
                    <a:cubicBezTo>
                      <a:pt x="225401" y="289165"/>
                      <a:pt x="238614" y="304566"/>
                      <a:pt x="252089" y="318035"/>
                    </a:cubicBezTo>
                    <a:lnTo>
                      <a:pt x="272745" y="338691"/>
                    </a:lnTo>
                    <a:lnTo>
                      <a:pt x="338691" y="272745"/>
                    </a:lnTo>
                    <a:lnTo>
                      <a:pt x="318035" y="252089"/>
                    </a:lnTo>
                    <a:cubicBezTo>
                      <a:pt x="304438" y="238613"/>
                      <a:pt x="289166" y="225401"/>
                      <a:pt x="272360" y="212696"/>
                    </a:cubicBezTo>
                    <a:lnTo>
                      <a:pt x="272360" y="212824"/>
                    </a:lnTo>
                    <a:close/>
                    <a:moveTo>
                      <a:pt x="48085" y="189345"/>
                    </a:moveTo>
                    <a:cubicBezTo>
                      <a:pt x="9205" y="150472"/>
                      <a:pt x="9205" y="87086"/>
                      <a:pt x="48085" y="48213"/>
                    </a:cubicBezTo>
                    <a:cubicBezTo>
                      <a:pt x="67586" y="28706"/>
                      <a:pt x="93118" y="19087"/>
                      <a:pt x="118651" y="19087"/>
                    </a:cubicBezTo>
                    <a:cubicBezTo>
                      <a:pt x="144184" y="19087"/>
                      <a:pt x="169716" y="28834"/>
                      <a:pt x="189217" y="48213"/>
                    </a:cubicBezTo>
                    <a:cubicBezTo>
                      <a:pt x="228096" y="87086"/>
                      <a:pt x="228096" y="150343"/>
                      <a:pt x="189217" y="189345"/>
                    </a:cubicBezTo>
                    <a:cubicBezTo>
                      <a:pt x="150343" y="228225"/>
                      <a:pt x="87086" y="228225"/>
                      <a:pt x="48085" y="189345"/>
                    </a:cubicBezTo>
                    <a:close/>
                    <a:moveTo>
                      <a:pt x="272745" y="312131"/>
                    </a:moveTo>
                    <a:lnTo>
                      <a:pt x="265429" y="304822"/>
                    </a:lnTo>
                    <a:cubicBezTo>
                      <a:pt x="252474" y="291989"/>
                      <a:pt x="239897" y="277236"/>
                      <a:pt x="227968" y="261451"/>
                    </a:cubicBezTo>
                    <a:lnTo>
                      <a:pt x="192168" y="211798"/>
                    </a:lnTo>
                    <a:cubicBezTo>
                      <a:pt x="195762" y="208974"/>
                      <a:pt x="199099" y="206022"/>
                      <a:pt x="202436" y="202692"/>
                    </a:cubicBezTo>
                    <a:cubicBezTo>
                      <a:pt x="205644" y="199484"/>
                      <a:pt x="208717" y="196018"/>
                      <a:pt x="211541" y="192425"/>
                    </a:cubicBezTo>
                    <a:lnTo>
                      <a:pt x="261066" y="228096"/>
                    </a:lnTo>
                    <a:cubicBezTo>
                      <a:pt x="277108" y="240025"/>
                      <a:pt x="291732" y="252731"/>
                      <a:pt x="304566" y="265558"/>
                    </a:cubicBezTo>
                    <a:lnTo>
                      <a:pt x="311875" y="272873"/>
                    </a:lnTo>
                    <a:lnTo>
                      <a:pt x="272745" y="312003"/>
                    </a:lnTo>
                    <a:lnTo>
                      <a:pt x="272745" y="312131"/>
                    </a:lnTo>
                    <a:close/>
                  </a:path>
                </a:pathLst>
              </a:custGeom>
              <a:solidFill>
                <a:srgbClr val="2C5A67"/>
              </a:solidFill>
              <a:ln w="6417"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E34F5E62-3F94-4A97-8D62-6DAE1364E1B7}"/>
                  </a:ext>
                </a:extLst>
              </p:cNvPr>
              <p:cNvSpPr/>
              <p:nvPr/>
            </p:nvSpPr>
            <p:spPr>
              <a:xfrm>
                <a:off x="5619036" y="3198199"/>
                <a:ext cx="116504" cy="89688"/>
              </a:xfrm>
              <a:custGeom>
                <a:avLst/>
                <a:gdLst>
                  <a:gd name="connsiteX0" fmla="*/ 116504 w 116504"/>
                  <a:gd name="connsiteY0" fmla="*/ 13475 h 89688"/>
                  <a:gd name="connsiteX1" fmla="*/ 103157 w 116504"/>
                  <a:gd name="connsiteY1" fmla="*/ 0 h 89688"/>
                  <a:gd name="connsiteX2" fmla="*/ 39265 w 116504"/>
                  <a:gd name="connsiteY2" fmla="*/ 63001 h 89688"/>
                  <a:gd name="connsiteX3" fmla="*/ 13347 w 116504"/>
                  <a:gd name="connsiteY3" fmla="*/ 37211 h 89688"/>
                  <a:gd name="connsiteX4" fmla="*/ 0 w 116504"/>
                  <a:gd name="connsiteY4" fmla="*/ 50552 h 89688"/>
                  <a:gd name="connsiteX5" fmla="*/ 39136 w 116504"/>
                  <a:gd name="connsiteY5" fmla="*/ 89688 h 89688"/>
                  <a:gd name="connsiteX6" fmla="*/ 116504 w 116504"/>
                  <a:gd name="connsiteY6" fmla="*/ 13475 h 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504" h="89688">
                    <a:moveTo>
                      <a:pt x="116504" y="13475"/>
                    </a:moveTo>
                    <a:lnTo>
                      <a:pt x="103157" y="0"/>
                    </a:lnTo>
                    <a:lnTo>
                      <a:pt x="39265" y="63001"/>
                    </a:lnTo>
                    <a:lnTo>
                      <a:pt x="13347" y="37211"/>
                    </a:lnTo>
                    <a:lnTo>
                      <a:pt x="0" y="50552"/>
                    </a:lnTo>
                    <a:lnTo>
                      <a:pt x="39136" y="89688"/>
                    </a:lnTo>
                    <a:lnTo>
                      <a:pt x="116504" y="13475"/>
                    </a:lnTo>
                    <a:close/>
                  </a:path>
                </a:pathLst>
              </a:custGeom>
              <a:solidFill>
                <a:srgbClr val="2C5A67"/>
              </a:solidFill>
              <a:ln w="6417"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F9F91C24-FEB3-4F21-8540-1131DC5D6C18}"/>
                  </a:ext>
                </a:extLst>
              </p:cNvPr>
              <p:cNvSpPr/>
              <p:nvPr/>
            </p:nvSpPr>
            <p:spPr>
              <a:xfrm>
                <a:off x="5595813" y="3220779"/>
                <a:ext cx="162307" cy="114065"/>
              </a:xfrm>
              <a:custGeom>
                <a:avLst/>
                <a:gdLst>
                  <a:gd name="connsiteX0" fmla="*/ 148961 w 162307"/>
                  <a:gd name="connsiteY0" fmla="*/ 0 h 114065"/>
                  <a:gd name="connsiteX1" fmla="*/ 62231 w 162307"/>
                  <a:gd name="connsiteY1" fmla="*/ 87121 h 114065"/>
                  <a:gd name="connsiteX2" fmla="*/ 13475 w 162307"/>
                  <a:gd name="connsiteY2" fmla="*/ 37981 h 114065"/>
                  <a:gd name="connsiteX3" fmla="*/ 0 w 162307"/>
                  <a:gd name="connsiteY3" fmla="*/ 51194 h 114065"/>
                  <a:gd name="connsiteX4" fmla="*/ 62102 w 162307"/>
                  <a:gd name="connsiteY4" fmla="*/ 114066 h 114065"/>
                  <a:gd name="connsiteX5" fmla="*/ 162307 w 162307"/>
                  <a:gd name="connsiteY5" fmla="*/ 13347 h 114065"/>
                  <a:gd name="connsiteX6" fmla="*/ 148961 w 162307"/>
                  <a:gd name="connsiteY6" fmla="*/ 0 h 1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07" h="114065">
                    <a:moveTo>
                      <a:pt x="148961" y="0"/>
                    </a:moveTo>
                    <a:lnTo>
                      <a:pt x="62231" y="87121"/>
                    </a:lnTo>
                    <a:lnTo>
                      <a:pt x="13475" y="37981"/>
                    </a:lnTo>
                    <a:lnTo>
                      <a:pt x="0" y="51194"/>
                    </a:lnTo>
                    <a:lnTo>
                      <a:pt x="62102" y="114066"/>
                    </a:lnTo>
                    <a:lnTo>
                      <a:pt x="162307" y="13347"/>
                    </a:lnTo>
                    <a:lnTo>
                      <a:pt x="148961" y="0"/>
                    </a:lnTo>
                    <a:close/>
                  </a:path>
                </a:pathLst>
              </a:custGeom>
              <a:solidFill>
                <a:srgbClr val="2C5A67"/>
              </a:solidFill>
              <a:ln w="6417" cap="flat">
                <a:noFill/>
                <a:prstDash val="solid"/>
                <a:miter/>
              </a:ln>
            </p:spPr>
            <p:txBody>
              <a:bodyPr rtlCol="0" anchor="ctr"/>
              <a:lstStyle/>
              <a:p>
                <a:endParaRPr lang="en-US"/>
              </a:p>
            </p:txBody>
          </p:sp>
        </p:grpSp>
        <p:grpSp>
          <p:nvGrpSpPr>
            <p:cNvPr id="507" name="Graphic 3">
              <a:extLst>
                <a:ext uri="{FF2B5EF4-FFF2-40B4-BE49-F238E27FC236}">
                  <a16:creationId xmlns:a16="http://schemas.microsoft.com/office/drawing/2014/main" id="{E6E55545-113B-42A8-80E9-40835D725B6C}"/>
                </a:ext>
              </a:extLst>
            </p:cNvPr>
            <p:cNvGrpSpPr/>
            <p:nvPr/>
          </p:nvGrpSpPr>
          <p:grpSpPr>
            <a:xfrm>
              <a:off x="5414659" y="3524071"/>
              <a:ext cx="590349" cy="237423"/>
              <a:chOff x="5414659" y="3524071"/>
              <a:chExt cx="590349" cy="237423"/>
            </a:xfrm>
            <a:solidFill>
              <a:srgbClr val="000000"/>
            </a:solidFill>
          </p:grpSpPr>
          <p:sp>
            <p:nvSpPr>
              <p:cNvPr id="508" name="TextBox 507">
                <a:extLst>
                  <a:ext uri="{FF2B5EF4-FFF2-40B4-BE49-F238E27FC236}">
                    <a16:creationId xmlns:a16="http://schemas.microsoft.com/office/drawing/2014/main" id="{1F13C0EA-0DAE-4C9E-9000-D2C08EB82133}"/>
                  </a:ext>
                </a:extLst>
              </p:cNvPr>
              <p:cNvSpPr txBox="1"/>
              <p:nvPr/>
            </p:nvSpPr>
            <p:spPr>
              <a:xfrm>
                <a:off x="5323219" y="3478351"/>
                <a:ext cx="77322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Vulnerability</a:t>
                </a:r>
              </a:p>
            </p:txBody>
          </p:sp>
          <p:sp>
            <p:nvSpPr>
              <p:cNvPr id="509" name="TextBox 508">
                <a:extLst>
                  <a:ext uri="{FF2B5EF4-FFF2-40B4-BE49-F238E27FC236}">
                    <a16:creationId xmlns:a16="http://schemas.microsoft.com/office/drawing/2014/main" id="{5E2588BC-6A2C-427D-AF9B-7F87FDD75751}"/>
                  </a:ext>
                </a:extLst>
              </p:cNvPr>
              <p:cNvSpPr txBox="1"/>
              <p:nvPr/>
            </p:nvSpPr>
            <p:spPr>
              <a:xfrm>
                <a:off x="5397565" y="3581021"/>
                <a:ext cx="62564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Scanning</a:t>
                </a:r>
              </a:p>
            </p:txBody>
          </p:sp>
        </p:grpSp>
      </p:grpSp>
      <p:grpSp>
        <p:nvGrpSpPr>
          <p:cNvPr id="510" name="Graphic 3">
            <a:extLst>
              <a:ext uri="{FF2B5EF4-FFF2-40B4-BE49-F238E27FC236}">
                <a16:creationId xmlns:a16="http://schemas.microsoft.com/office/drawing/2014/main" id="{886EEACC-4621-43F4-835F-D4D5B999EFF3}"/>
              </a:ext>
            </a:extLst>
          </p:cNvPr>
          <p:cNvGrpSpPr/>
          <p:nvPr/>
        </p:nvGrpSpPr>
        <p:grpSpPr>
          <a:xfrm>
            <a:off x="6317381" y="2573488"/>
            <a:ext cx="513347" cy="633393"/>
            <a:chOff x="6317381" y="3025431"/>
            <a:chExt cx="513347" cy="633393"/>
          </a:xfrm>
        </p:grpSpPr>
        <p:grpSp>
          <p:nvGrpSpPr>
            <p:cNvPr id="511" name="Graphic 3">
              <a:extLst>
                <a:ext uri="{FF2B5EF4-FFF2-40B4-BE49-F238E27FC236}">
                  <a16:creationId xmlns:a16="http://schemas.microsoft.com/office/drawing/2014/main" id="{DF627B0C-7768-4B06-9FC1-331C444572DF}"/>
                </a:ext>
              </a:extLst>
            </p:cNvPr>
            <p:cNvGrpSpPr/>
            <p:nvPr/>
          </p:nvGrpSpPr>
          <p:grpSpPr>
            <a:xfrm>
              <a:off x="6317381" y="3025431"/>
              <a:ext cx="513347" cy="493384"/>
              <a:chOff x="6317381" y="3025431"/>
              <a:chExt cx="513347" cy="493384"/>
            </a:xfrm>
          </p:grpSpPr>
          <p:sp>
            <p:nvSpPr>
              <p:cNvPr id="512" name="Freeform: Shape 511">
                <a:extLst>
                  <a:ext uri="{FF2B5EF4-FFF2-40B4-BE49-F238E27FC236}">
                    <a16:creationId xmlns:a16="http://schemas.microsoft.com/office/drawing/2014/main" id="{40E2CD88-051A-40D4-96E0-0A44607D9FFF}"/>
                  </a:ext>
                </a:extLst>
              </p:cNvPr>
              <p:cNvSpPr/>
              <p:nvPr/>
            </p:nvSpPr>
            <p:spPr>
              <a:xfrm>
                <a:off x="6323258" y="3031309"/>
                <a:ext cx="501565" cy="481635"/>
              </a:xfrm>
              <a:custGeom>
                <a:avLst/>
                <a:gdLst>
                  <a:gd name="connsiteX0" fmla="*/ 0 w 501565"/>
                  <a:gd name="connsiteY0" fmla="*/ 481635 h 481635"/>
                  <a:gd name="connsiteX1" fmla="*/ 0 w 501565"/>
                  <a:gd name="connsiteY1" fmla="*/ 462487 h 481635"/>
                  <a:gd name="connsiteX2" fmla="*/ 23870 w 501565"/>
                  <a:gd name="connsiteY2" fmla="*/ 450507 h 481635"/>
                  <a:gd name="connsiteX3" fmla="*/ 26694 w 501565"/>
                  <a:gd name="connsiteY3" fmla="*/ 450507 h 481635"/>
                  <a:gd name="connsiteX4" fmla="*/ 26694 w 501565"/>
                  <a:gd name="connsiteY4" fmla="*/ 379909 h 481635"/>
                  <a:gd name="connsiteX5" fmla="*/ 7289 w 501565"/>
                  <a:gd name="connsiteY5" fmla="*/ 379909 h 481635"/>
                  <a:gd name="connsiteX6" fmla="*/ 7289 w 501565"/>
                  <a:gd name="connsiteY6" fmla="*/ 247048 h 481635"/>
                  <a:gd name="connsiteX7" fmla="*/ 26694 w 501565"/>
                  <a:gd name="connsiteY7" fmla="*/ 247048 h 481635"/>
                  <a:gd name="connsiteX8" fmla="*/ 26694 w 501565"/>
                  <a:gd name="connsiteY8" fmla="*/ 200642 h 481635"/>
                  <a:gd name="connsiteX9" fmla="*/ 7289 w 501565"/>
                  <a:gd name="connsiteY9" fmla="*/ 200642 h 481635"/>
                  <a:gd name="connsiteX10" fmla="*/ 7289 w 501565"/>
                  <a:gd name="connsiteY10" fmla="*/ 67781 h 481635"/>
                  <a:gd name="connsiteX11" fmla="*/ 26694 w 501565"/>
                  <a:gd name="connsiteY11" fmla="*/ 67781 h 481635"/>
                  <a:gd name="connsiteX12" fmla="*/ 26694 w 501565"/>
                  <a:gd name="connsiteY12" fmla="*/ 0 h 481635"/>
                  <a:gd name="connsiteX13" fmla="*/ 474872 w 501565"/>
                  <a:gd name="connsiteY13" fmla="*/ 0 h 481635"/>
                  <a:gd name="connsiteX14" fmla="*/ 474872 w 501565"/>
                  <a:gd name="connsiteY14" fmla="*/ 450507 h 481635"/>
                  <a:gd name="connsiteX15" fmla="*/ 477695 w 501565"/>
                  <a:gd name="connsiteY15" fmla="*/ 450507 h 481635"/>
                  <a:gd name="connsiteX16" fmla="*/ 501566 w 501565"/>
                  <a:gd name="connsiteY16" fmla="*/ 462487 h 481635"/>
                  <a:gd name="connsiteX17" fmla="*/ 501566 w 501565"/>
                  <a:gd name="connsiteY17" fmla="*/ 481635 h 481635"/>
                  <a:gd name="connsiteX18" fmla="*/ 0 w 501565"/>
                  <a:gd name="connsiteY18" fmla="*/ 481635 h 48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1565" h="481635">
                    <a:moveTo>
                      <a:pt x="0" y="481635"/>
                    </a:moveTo>
                    <a:lnTo>
                      <a:pt x="0" y="462487"/>
                    </a:lnTo>
                    <a:lnTo>
                      <a:pt x="23870" y="450507"/>
                    </a:lnTo>
                    <a:lnTo>
                      <a:pt x="26694" y="450507"/>
                    </a:lnTo>
                    <a:lnTo>
                      <a:pt x="26694" y="379909"/>
                    </a:lnTo>
                    <a:lnTo>
                      <a:pt x="7289" y="379909"/>
                    </a:lnTo>
                    <a:lnTo>
                      <a:pt x="7289" y="247048"/>
                    </a:lnTo>
                    <a:lnTo>
                      <a:pt x="26694" y="247048"/>
                    </a:lnTo>
                    <a:lnTo>
                      <a:pt x="26694" y="200642"/>
                    </a:lnTo>
                    <a:lnTo>
                      <a:pt x="7289" y="200642"/>
                    </a:lnTo>
                    <a:lnTo>
                      <a:pt x="7289" y="67781"/>
                    </a:lnTo>
                    <a:lnTo>
                      <a:pt x="26694" y="67781"/>
                    </a:lnTo>
                    <a:lnTo>
                      <a:pt x="26694" y="0"/>
                    </a:lnTo>
                    <a:lnTo>
                      <a:pt x="474872" y="0"/>
                    </a:lnTo>
                    <a:lnTo>
                      <a:pt x="474872" y="450507"/>
                    </a:lnTo>
                    <a:lnTo>
                      <a:pt x="477695" y="450507"/>
                    </a:lnTo>
                    <a:lnTo>
                      <a:pt x="501566" y="462487"/>
                    </a:lnTo>
                    <a:lnTo>
                      <a:pt x="501566" y="481635"/>
                    </a:lnTo>
                    <a:lnTo>
                      <a:pt x="0" y="481635"/>
                    </a:lnTo>
                    <a:close/>
                  </a:path>
                </a:pathLst>
              </a:custGeom>
              <a:solidFill>
                <a:srgbClr val="FFFFFF"/>
              </a:solidFill>
              <a:ln w="6417"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5A6BEAC4-8C61-4CC6-8813-7C5AA28F9A32}"/>
                  </a:ext>
                </a:extLst>
              </p:cNvPr>
              <p:cNvSpPr/>
              <p:nvPr/>
            </p:nvSpPr>
            <p:spPr>
              <a:xfrm>
                <a:off x="6317381" y="3025431"/>
                <a:ext cx="513347" cy="493384"/>
              </a:xfrm>
              <a:custGeom>
                <a:avLst/>
                <a:gdLst>
                  <a:gd name="connsiteX0" fmla="*/ 474911 w 513347"/>
                  <a:gd name="connsiteY0" fmla="*/ 11749 h 493384"/>
                  <a:gd name="connsiteX1" fmla="*/ 474911 w 513347"/>
                  <a:gd name="connsiteY1" fmla="*/ 462256 h 493384"/>
                  <a:gd name="connsiteX2" fmla="*/ 482162 w 513347"/>
                  <a:gd name="connsiteY2" fmla="*/ 462256 h 493384"/>
                  <a:gd name="connsiteX3" fmla="*/ 501605 w 513347"/>
                  <a:gd name="connsiteY3" fmla="*/ 472004 h 493384"/>
                  <a:gd name="connsiteX4" fmla="*/ 501605 w 513347"/>
                  <a:gd name="connsiteY4" fmla="*/ 481642 h 493384"/>
                  <a:gd name="connsiteX5" fmla="*/ 11762 w 513347"/>
                  <a:gd name="connsiteY5" fmla="*/ 481642 h 493384"/>
                  <a:gd name="connsiteX6" fmla="*/ 11762 w 513347"/>
                  <a:gd name="connsiteY6" fmla="*/ 472004 h 493384"/>
                  <a:gd name="connsiteX7" fmla="*/ 31167 w 513347"/>
                  <a:gd name="connsiteY7" fmla="*/ 462256 h 493384"/>
                  <a:gd name="connsiteX8" fmla="*/ 38456 w 513347"/>
                  <a:gd name="connsiteY8" fmla="*/ 462256 h 493384"/>
                  <a:gd name="connsiteX9" fmla="*/ 38456 w 513347"/>
                  <a:gd name="connsiteY9" fmla="*/ 380025 h 493384"/>
                  <a:gd name="connsiteX10" fmla="*/ 19052 w 513347"/>
                  <a:gd name="connsiteY10" fmla="*/ 380025 h 493384"/>
                  <a:gd name="connsiteX11" fmla="*/ 19052 w 513347"/>
                  <a:gd name="connsiteY11" fmla="*/ 258445 h 493384"/>
                  <a:gd name="connsiteX12" fmla="*/ 38456 w 513347"/>
                  <a:gd name="connsiteY12" fmla="*/ 258445 h 493384"/>
                  <a:gd name="connsiteX13" fmla="*/ 38456 w 513347"/>
                  <a:gd name="connsiteY13" fmla="*/ 199705 h 493384"/>
                  <a:gd name="connsiteX14" fmla="*/ 19052 w 513347"/>
                  <a:gd name="connsiteY14" fmla="*/ 199705 h 493384"/>
                  <a:gd name="connsiteX15" fmla="*/ 19052 w 513347"/>
                  <a:gd name="connsiteY15" fmla="*/ 79530 h 493384"/>
                  <a:gd name="connsiteX16" fmla="*/ 38456 w 513347"/>
                  <a:gd name="connsiteY16" fmla="*/ 79530 h 493384"/>
                  <a:gd name="connsiteX17" fmla="*/ 38456 w 513347"/>
                  <a:gd name="connsiteY17" fmla="*/ 11749 h 493384"/>
                  <a:gd name="connsiteX18" fmla="*/ 474911 w 513347"/>
                  <a:gd name="connsiteY18" fmla="*/ 11749 h 493384"/>
                  <a:gd name="connsiteX19" fmla="*/ 486653 w 513347"/>
                  <a:gd name="connsiteY19" fmla="*/ 0 h 493384"/>
                  <a:gd name="connsiteX20" fmla="*/ 26694 w 513347"/>
                  <a:gd name="connsiteY20" fmla="*/ 0 h 493384"/>
                  <a:gd name="connsiteX21" fmla="*/ 26694 w 513347"/>
                  <a:gd name="connsiteY21" fmla="*/ 67781 h 493384"/>
                  <a:gd name="connsiteX22" fmla="*/ 7289 w 513347"/>
                  <a:gd name="connsiteY22" fmla="*/ 67781 h 493384"/>
                  <a:gd name="connsiteX23" fmla="*/ 7289 w 513347"/>
                  <a:gd name="connsiteY23" fmla="*/ 212391 h 493384"/>
                  <a:gd name="connsiteX24" fmla="*/ 26694 w 513347"/>
                  <a:gd name="connsiteY24" fmla="*/ 212391 h 493384"/>
                  <a:gd name="connsiteX25" fmla="*/ 26694 w 513347"/>
                  <a:gd name="connsiteY25" fmla="*/ 247632 h 493384"/>
                  <a:gd name="connsiteX26" fmla="*/ 7289 w 513347"/>
                  <a:gd name="connsiteY26" fmla="*/ 247632 h 493384"/>
                  <a:gd name="connsiteX27" fmla="*/ 7289 w 513347"/>
                  <a:gd name="connsiteY27" fmla="*/ 391658 h 493384"/>
                  <a:gd name="connsiteX28" fmla="*/ 26694 w 513347"/>
                  <a:gd name="connsiteY28" fmla="*/ 391658 h 493384"/>
                  <a:gd name="connsiteX29" fmla="*/ 26694 w 513347"/>
                  <a:gd name="connsiteY29" fmla="*/ 451329 h 493384"/>
                  <a:gd name="connsiteX30" fmla="*/ 25873 w 513347"/>
                  <a:gd name="connsiteY30" fmla="*/ 451329 h 493384"/>
                  <a:gd name="connsiteX31" fmla="*/ 6468 w 513347"/>
                  <a:gd name="connsiteY31" fmla="*/ 460967 h 493384"/>
                  <a:gd name="connsiteX32" fmla="*/ 0 w 513347"/>
                  <a:gd name="connsiteY32" fmla="*/ 464721 h 493384"/>
                  <a:gd name="connsiteX33" fmla="*/ 0 w 513347"/>
                  <a:gd name="connsiteY33" fmla="*/ 493385 h 493384"/>
                  <a:gd name="connsiteX34" fmla="*/ 513347 w 513347"/>
                  <a:gd name="connsiteY34" fmla="*/ 493385 h 493384"/>
                  <a:gd name="connsiteX35" fmla="*/ 513347 w 513347"/>
                  <a:gd name="connsiteY35" fmla="*/ 464721 h 493384"/>
                  <a:gd name="connsiteX36" fmla="*/ 506866 w 513347"/>
                  <a:gd name="connsiteY36" fmla="*/ 461435 h 493384"/>
                  <a:gd name="connsiteX37" fmla="*/ 487487 w 513347"/>
                  <a:gd name="connsiteY37" fmla="*/ 451803 h 493384"/>
                  <a:gd name="connsiteX38" fmla="*/ 486653 w 513347"/>
                  <a:gd name="connsiteY38" fmla="*/ 451803 h 493384"/>
                  <a:gd name="connsiteX39" fmla="*/ 486653 w 513347"/>
                  <a:gd name="connsiteY39" fmla="*/ 0 h 49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13347" h="493384">
                    <a:moveTo>
                      <a:pt x="474911" y="11749"/>
                    </a:moveTo>
                    <a:lnTo>
                      <a:pt x="474911" y="462256"/>
                    </a:lnTo>
                    <a:lnTo>
                      <a:pt x="482162" y="462256"/>
                    </a:lnTo>
                    <a:lnTo>
                      <a:pt x="501605" y="472004"/>
                    </a:lnTo>
                    <a:lnTo>
                      <a:pt x="501605" y="481642"/>
                    </a:lnTo>
                    <a:lnTo>
                      <a:pt x="11762" y="481642"/>
                    </a:lnTo>
                    <a:lnTo>
                      <a:pt x="11762" y="472004"/>
                    </a:lnTo>
                    <a:lnTo>
                      <a:pt x="31167" y="462256"/>
                    </a:lnTo>
                    <a:lnTo>
                      <a:pt x="38456" y="462256"/>
                    </a:lnTo>
                    <a:lnTo>
                      <a:pt x="38456" y="380025"/>
                    </a:lnTo>
                    <a:lnTo>
                      <a:pt x="19052" y="380025"/>
                    </a:lnTo>
                    <a:lnTo>
                      <a:pt x="19052" y="258445"/>
                    </a:lnTo>
                    <a:lnTo>
                      <a:pt x="38456" y="258445"/>
                    </a:lnTo>
                    <a:lnTo>
                      <a:pt x="38456" y="199705"/>
                    </a:lnTo>
                    <a:lnTo>
                      <a:pt x="19052" y="199705"/>
                    </a:lnTo>
                    <a:lnTo>
                      <a:pt x="19052" y="79530"/>
                    </a:lnTo>
                    <a:lnTo>
                      <a:pt x="38456" y="79530"/>
                    </a:lnTo>
                    <a:lnTo>
                      <a:pt x="38456" y="11749"/>
                    </a:lnTo>
                    <a:lnTo>
                      <a:pt x="474911" y="11749"/>
                    </a:lnTo>
                    <a:close/>
                    <a:moveTo>
                      <a:pt x="486653" y="0"/>
                    </a:moveTo>
                    <a:lnTo>
                      <a:pt x="26694" y="0"/>
                    </a:lnTo>
                    <a:lnTo>
                      <a:pt x="26694" y="67781"/>
                    </a:lnTo>
                    <a:lnTo>
                      <a:pt x="7289" y="67781"/>
                    </a:lnTo>
                    <a:lnTo>
                      <a:pt x="7289" y="212391"/>
                    </a:lnTo>
                    <a:lnTo>
                      <a:pt x="26694" y="212391"/>
                    </a:lnTo>
                    <a:lnTo>
                      <a:pt x="26694" y="247632"/>
                    </a:lnTo>
                    <a:lnTo>
                      <a:pt x="7289" y="247632"/>
                    </a:lnTo>
                    <a:lnTo>
                      <a:pt x="7289" y="391658"/>
                    </a:lnTo>
                    <a:lnTo>
                      <a:pt x="26694" y="391658"/>
                    </a:lnTo>
                    <a:lnTo>
                      <a:pt x="26694" y="451329"/>
                    </a:lnTo>
                    <a:lnTo>
                      <a:pt x="25873" y="451329"/>
                    </a:lnTo>
                    <a:lnTo>
                      <a:pt x="6468" y="460967"/>
                    </a:lnTo>
                    <a:lnTo>
                      <a:pt x="0" y="464721"/>
                    </a:lnTo>
                    <a:lnTo>
                      <a:pt x="0" y="493385"/>
                    </a:lnTo>
                    <a:lnTo>
                      <a:pt x="513347" y="493385"/>
                    </a:lnTo>
                    <a:lnTo>
                      <a:pt x="513347" y="464721"/>
                    </a:lnTo>
                    <a:lnTo>
                      <a:pt x="506866" y="461435"/>
                    </a:lnTo>
                    <a:lnTo>
                      <a:pt x="487487" y="451803"/>
                    </a:lnTo>
                    <a:lnTo>
                      <a:pt x="486653" y="451803"/>
                    </a:lnTo>
                    <a:lnTo>
                      <a:pt x="486653" y="0"/>
                    </a:lnTo>
                    <a:close/>
                  </a:path>
                </a:pathLst>
              </a:custGeom>
              <a:solidFill>
                <a:srgbClr val="FFFFFF"/>
              </a:solidFill>
              <a:ln w="6417"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9D788FC0-ECCF-4DF7-A472-C38589A65BA5}"/>
                  </a:ext>
                </a:extLst>
              </p:cNvPr>
              <p:cNvSpPr/>
              <p:nvPr/>
            </p:nvSpPr>
            <p:spPr>
              <a:xfrm>
                <a:off x="6355843" y="3240640"/>
                <a:ext cx="19404" cy="29016"/>
              </a:xfrm>
              <a:custGeom>
                <a:avLst/>
                <a:gdLst>
                  <a:gd name="connsiteX0" fmla="*/ 19404 w 19404"/>
                  <a:gd name="connsiteY0" fmla="*/ 0 h 29016"/>
                  <a:gd name="connsiteX1" fmla="*/ 0 w 19404"/>
                  <a:gd name="connsiteY1" fmla="*/ 0 h 29016"/>
                  <a:gd name="connsiteX2" fmla="*/ 0 w 19404"/>
                  <a:gd name="connsiteY2" fmla="*/ 29017 h 29016"/>
                  <a:gd name="connsiteX3" fmla="*/ 19404 w 19404"/>
                  <a:gd name="connsiteY3" fmla="*/ 29017 h 29016"/>
                  <a:gd name="connsiteX4" fmla="*/ 19404 w 19404"/>
                  <a:gd name="connsiteY4" fmla="*/ 0 h 29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04" h="29016">
                    <a:moveTo>
                      <a:pt x="19404" y="0"/>
                    </a:moveTo>
                    <a:lnTo>
                      <a:pt x="0" y="0"/>
                    </a:lnTo>
                    <a:lnTo>
                      <a:pt x="0" y="29017"/>
                    </a:lnTo>
                    <a:lnTo>
                      <a:pt x="19404" y="29017"/>
                    </a:lnTo>
                    <a:lnTo>
                      <a:pt x="19404" y="0"/>
                    </a:lnTo>
                    <a:close/>
                  </a:path>
                </a:pathLst>
              </a:custGeom>
              <a:solidFill>
                <a:srgbClr val="2D5967"/>
              </a:solidFill>
              <a:ln w="6417"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FD501CD6-AA3E-4289-B125-696F45E74CF3}"/>
                  </a:ext>
                </a:extLst>
              </p:cNvPr>
              <p:cNvSpPr/>
              <p:nvPr/>
            </p:nvSpPr>
            <p:spPr>
              <a:xfrm>
                <a:off x="6355843" y="3037200"/>
                <a:ext cx="436447" cy="435940"/>
              </a:xfrm>
              <a:custGeom>
                <a:avLst/>
                <a:gdLst>
                  <a:gd name="connsiteX0" fmla="*/ 19404 w 436447"/>
                  <a:gd name="connsiteY0" fmla="*/ 53330 h 435940"/>
                  <a:gd name="connsiteX1" fmla="*/ 19404 w 436447"/>
                  <a:gd name="connsiteY1" fmla="*/ 43583 h 435940"/>
                  <a:gd name="connsiteX2" fmla="*/ 19404 w 436447"/>
                  <a:gd name="connsiteY2" fmla="*/ 19385 h 435940"/>
                  <a:gd name="connsiteX3" fmla="*/ 43628 w 436447"/>
                  <a:gd name="connsiteY3" fmla="*/ 19385 h 435940"/>
                  <a:gd name="connsiteX4" fmla="*/ 392813 w 436447"/>
                  <a:gd name="connsiteY4" fmla="*/ 19385 h 435940"/>
                  <a:gd name="connsiteX5" fmla="*/ 417005 w 436447"/>
                  <a:gd name="connsiteY5" fmla="*/ 19385 h 435940"/>
                  <a:gd name="connsiteX6" fmla="*/ 417005 w 436447"/>
                  <a:gd name="connsiteY6" fmla="*/ 43583 h 435940"/>
                  <a:gd name="connsiteX7" fmla="*/ 417005 w 436447"/>
                  <a:gd name="connsiteY7" fmla="*/ 392358 h 435940"/>
                  <a:gd name="connsiteX8" fmla="*/ 417005 w 436447"/>
                  <a:gd name="connsiteY8" fmla="*/ 416556 h 435940"/>
                  <a:gd name="connsiteX9" fmla="*/ 392813 w 436447"/>
                  <a:gd name="connsiteY9" fmla="*/ 416556 h 435940"/>
                  <a:gd name="connsiteX10" fmla="*/ 43628 w 436447"/>
                  <a:gd name="connsiteY10" fmla="*/ 416556 h 435940"/>
                  <a:gd name="connsiteX11" fmla="*/ 19404 w 436447"/>
                  <a:gd name="connsiteY11" fmla="*/ 416556 h 435940"/>
                  <a:gd name="connsiteX12" fmla="*/ 19404 w 436447"/>
                  <a:gd name="connsiteY12" fmla="*/ 392358 h 435940"/>
                  <a:gd name="connsiteX13" fmla="*/ 19404 w 436447"/>
                  <a:gd name="connsiteY13" fmla="*/ 382726 h 435940"/>
                  <a:gd name="connsiteX14" fmla="*/ 0 w 436447"/>
                  <a:gd name="connsiteY14" fmla="*/ 382726 h 435940"/>
                  <a:gd name="connsiteX15" fmla="*/ 0 w 436447"/>
                  <a:gd name="connsiteY15" fmla="*/ 435941 h 435940"/>
                  <a:gd name="connsiteX16" fmla="*/ 436448 w 436447"/>
                  <a:gd name="connsiteY16" fmla="*/ 435941 h 435940"/>
                  <a:gd name="connsiteX17" fmla="*/ 436448 w 436447"/>
                  <a:gd name="connsiteY17" fmla="*/ 0 h 435940"/>
                  <a:gd name="connsiteX18" fmla="*/ 0 w 436447"/>
                  <a:gd name="connsiteY18" fmla="*/ 0 h 435940"/>
                  <a:gd name="connsiteX19" fmla="*/ 0 w 436447"/>
                  <a:gd name="connsiteY19" fmla="*/ 53330 h 435940"/>
                  <a:gd name="connsiteX20" fmla="*/ 19404 w 436447"/>
                  <a:gd name="connsiteY20" fmla="*/ 53330 h 43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6447" h="435940">
                    <a:moveTo>
                      <a:pt x="19404" y="53330"/>
                    </a:moveTo>
                    <a:lnTo>
                      <a:pt x="19404" y="43583"/>
                    </a:lnTo>
                    <a:lnTo>
                      <a:pt x="19404" y="19385"/>
                    </a:lnTo>
                    <a:lnTo>
                      <a:pt x="43628" y="19385"/>
                    </a:lnTo>
                    <a:lnTo>
                      <a:pt x="392813" y="19385"/>
                    </a:lnTo>
                    <a:lnTo>
                      <a:pt x="417005" y="19385"/>
                    </a:lnTo>
                    <a:lnTo>
                      <a:pt x="417005" y="43583"/>
                    </a:lnTo>
                    <a:lnTo>
                      <a:pt x="417005" y="392358"/>
                    </a:lnTo>
                    <a:lnTo>
                      <a:pt x="417005" y="416556"/>
                    </a:lnTo>
                    <a:lnTo>
                      <a:pt x="392813" y="416556"/>
                    </a:lnTo>
                    <a:lnTo>
                      <a:pt x="43628" y="416556"/>
                    </a:lnTo>
                    <a:lnTo>
                      <a:pt x="19404" y="416556"/>
                    </a:lnTo>
                    <a:lnTo>
                      <a:pt x="19404" y="392358"/>
                    </a:lnTo>
                    <a:lnTo>
                      <a:pt x="19404" y="382726"/>
                    </a:lnTo>
                    <a:lnTo>
                      <a:pt x="0" y="382726"/>
                    </a:lnTo>
                    <a:lnTo>
                      <a:pt x="0" y="435941"/>
                    </a:lnTo>
                    <a:lnTo>
                      <a:pt x="436448" y="435941"/>
                    </a:lnTo>
                    <a:lnTo>
                      <a:pt x="436448" y="0"/>
                    </a:lnTo>
                    <a:lnTo>
                      <a:pt x="0" y="0"/>
                    </a:lnTo>
                    <a:lnTo>
                      <a:pt x="0" y="53330"/>
                    </a:lnTo>
                    <a:lnTo>
                      <a:pt x="19404" y="53330"/>
                    </a:lnTo>
                    <a:close/>
                  </a:path>
                </a:pathLst>
              </a:custGeom>
              <a:solidFill>
                <a:srgbClr val="2D5967"/>
              </a:solidFill>
              <a:ln w="6417"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301E122F-C33B-4437-A8D6-E485A4E1AE52}"/>
                  </a:ext>
                </a:extLst>
              </p:cNvPr>
              <p:cNvSpPr/>
              <p:nvPr/>
            </p:nvSpPr>
            <p:spPr>
              <a:xfrm>
                <a:off x="6336432" y="3071139"/>
                <a:ext cx="421849" cy="368153"/>
              </a:xfrm>
              <a:custGeom>
                <a:avLst/>
                <a:gdLst>
                  <a:gd name="connsiteX0" fmla="*/ 53273 w 421849"/>
                  <a:gd name="connsiteY0" fmla="*/ 334208 h 368153"/>
                  <a:gd name="connsiteX1" fmla="*/ 53273 w 421849"/>
                  <a:gd name="connsiteY1" fmla="*/ 368154 h 368153"/>
                  <a:gd name="connsiteX2" fmla="*/ 421849 w 421849"/>
                  <a:gd name="connsiteY2" fmla="*/ 368154 h 368153"/>
                  <a:gd name="connsiteX3" fmla="*/ 421849 w 421849"/>
                  <a:gd name="connsiteY3" fmla="*/ 0 h 368153"/>
                  <a:gd name="connsiteX4" fmla="*/ 53273 w 421849"/>
                  <a:gd name="connsiteY4" fmla="*/ 0 h 368153"/>
                  <a:gd name="connsiteX5" fmla="*/ 53273 w 421849"/>
                  <a:gd name="connsiteY5" fmla="*/ 33830 h 368153"/>
                  <a:gd name="connsiteX6" fmla="*/ 0 w 421849"/>
                  <a:gd name="connsiteY6" fmla="*/ 33830 h 368153"/>
                  <a:gd name="connsiteX7" fmla="*/ 0 w 421849"/>
                  <a:gd name="connsiteY7" fmla="*/ 154941 h 368153"/>
                  <a:gd name="connsiteX8" fmla="*/ 53273 w 421849"/>
                  <a:gd name="connsiteY8" fmla="*/ 154941 h 368153"/>
                  <a:gd name="connsiteX9" fmla="*/ 53273 w 421849"/>
                  <a:gd name="connsiteY9" fmla="*/ 213681 h 368153"/>
                  <a:gd name="connsiteX10" fmla="*/ 0 w 421849"/>
                  <a:gd name="connsiteY10" fmla="*/ 213681 h 368153"/>
                  <a:gd name="connsiteX11" fmla="*/ 0 w 421849"/>
                  <a:gd name="connsiteY11" fmla="*/ 334208 h 368153"/>
                  <a:gd name="connsiteX12" fmla="*/ 53273 w 421849"/>
                  <a:gd name="connsiteY12" fmla="*/ 334208 h 368153"/>
                  <a:gd name="connsiteX13" fmla="*/ 19404 w 421849"/>
                  <a:gd name="connsiteY13" fmla="*/ 300257 h 368153"/>
                  <a:gd name="connsiteX14" fmla="*/ 38809 w 421849"/>
                  <a:gd name="connsiteY14" fmla="*/ 300257 h 368153"/>
                  <a:gd name="connsiteX15" fmla="*/ 38809 w 421849"/>
                  <a:gd name="connsiteY15" fmla="*/ 280872 h 368153"/>
                  <a:gd name="connsiteX16" fmla="*/ 19404 w 421849"/>
                  <a:gd name="connsiteY16" fmla="*/ 280872 h 368153"/>
                  <a:gd name="connsiteX17" fmla="*/ 19404 w 421849"/>
                  <a:gd name="connsiteY17" fmla="*/ 266427 h 368153"/>
                  <a:gd name="connsiteX18" fmla="*/ 38809 w 421849"/>
                  <a:gd name="connsiteY18" fmla="*/ 266427 h 368153"/>
                  <a:gd name="connsiteX19" fmla="*/ 38809 w 421849"/>
                  <a:gd name="connsiteY19" fmla="*/ 247042 h 368153"/>
                  <a:gd name="connsiteX20" fmla="*/ 19404 w 421849"/>
                  <a:gd name="connsiteY20" fmla="*/ 247042 h 368153"/>
                  <a:gd name="connsiteX21" fmla="*/ 19404 w 421849"/>
                  <a:gd name="connsiteY21" fmla="*/ 232476 h 368153"/>
                  <a:gd name="connsiteX22" fmla="*/ 72677 w 421849"/>
                  <a:gd name="connsiteY22" fmla="*/ 232476 h 368153"/>
                  <a:gd name="connsiteX23" fmla="*/ 72677 w 421849"/>
                  <a:gd name="connsiteY23" fmla="*/ 135562 h 368153"/>
                  <a:gd name="connsiteX24" fmla="*/ 19404 w 421849"/>
                  <a:gd name="connsiteY24" fmla="*/ 135562 h 368153"/>
                  <a:gd name="connsiteX25" fmla="*/ 19404 w 421849"/>
                  <a:gd name="connsiteY25" fmla="*/ 121112 h 368153"/>
                  <a:gd name="connsiteX26" fmla="*/ 38809 w 421849"/>
                  <a:gd name="connsiteY26" fmla="*/ 121112 h 368153"/>
                  <a:gd name="connsiteX27" fmla="*/ 38809 w 421849"/>
                  <a:gd name="connsiteY27" fmla="*/ 101726 h 368153"/>
                  <a:gd name="connsiteX28" fmla="*/ 19404 w 421849"/>
                  <a:gd name="connsiteY28" fmla="*/ 101726 h 368153"/>
                  <a:gd name="connsiteX29" fmla="*/ 19404 w 421849"/>
                  <a:gd name="connsiteY29" fmla="*/ 87160 h 368153"/>
                  <a:gd name="connsiteX30" fmla="*/ 38809 w 421849"/>
                  <a:gd name="connsiteY30" fmla="*/ 87160 h 368153"/>
                  <a:gd name="connsiteX31" fmla="*/ 38809 w 421849"/>
                  <a:gd name="connsiteY31" fmla="*/ 67781 h 368153"/>
                  <a:gd name="connsiteX32" fmla="*/ 19404 w 421849"/>
                  <a:gd name="connsiteY32" fmla="*/ 67781 h 368153"/>
                  <a:gd name="connsiteX33" fmla="*/ 19404 w 421849"/>
                  <a:gd name="connsiteY33" fmla="*/ 53215 h 368153"/>
                  <a:gd name="connsiteX34" fmla="*/ 72677 w 421849"/>
                  <a:gd name="connsiteY34" fmla="*/ 53215 h 368153"/>
                  <a:gd name="connsiteX35" fmla="*/ 72677 w 421849"/>
                  <a:gd name="connsiteY35" fmla="*/ 19379 h 368153"/>
                  <a:gd name="connsiteX36" fmla="*/ 402535 w 421849"/>
                  <a:gd name="connsiteY36" fmla="*/ 19379 h 368153"/>
                  <a:gd name="connsiteX37" fmla="*/ 402535 w 421849"/>
                  <a:gd name="connsiteY37" fmla="*/ 348306 h 368153"/>
                  <a:gd name="connsiteX38" fmla="*/ 72677 w 421849"/>
                  <a:gd name="connsiteY38" fmla="*/ 348306 h 368153"/>
                  <a:gd name="connsiteX39" fmla="*/ 72677 w 421849"/>
                  <a:gd name="connsiteY39" fmla="*/ 314823 h 368153"/>
                  <a:gd name="connsiteX40" fmla="*/ 19404 w 421849"/>
                  <a:gd name="connsiteY40" fmla="*/ 314823 h 368153"/>
                  <a:gd name="connsiteX41" fmla="*/ 19404 w 421849"/>
                  <a:gd name="connsiteY41" fmla="*/ 300257 h 36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21849" h="368153">
                    <a:moveTo>
                      <a:pt x="53273" y="334208"/>
                    </a:moveTo>
                    <a:lnTo>
                      <a:pt x="53273" y="368154"/>
                    </a:lnTo>
                    <a:lnTo>
                      <a:pt x="421849" y="368154"/>
                    </a:lnTo>
                    <a:lnTo>
                      <a:pt x="421849" y="0"/>
                    </a:lnTo>
                    <a:lnTo>
                      <a:pt x="53273" y="0"/>
                    </a:lnTo>
                    <a:lnTo>
                      <a:pt x="53273" y="33830"/>
                    </a:lnTo>
                    <a:lnTo>
                      <a:pt x="0" y="33830"/>
                    </a:lnTo>
                    <a:lnTo>
                      <a:pt x="0" y="154941"/>
                    </a:lnTo>
                    <a:lnTo>
                      <a:pt x="53273" y="154941"/>
                    </a:lnTo>
                    <a:lnTo>
                      <a:pt x="53273" y="213681"/>
                    </a:lnTo>
                    <a:lnTo>
                      <a:pt x="0" y="213681"/>
                    </a:lnTo>
                    <a:lnTo>
                      <a:pt x="0" y="334208"/>
                    </a:lnTo>
                    <a:lnTo>
                      <a:pt x="53273" y="334208"/>
                    </a:lnTo>
                    <a:close/>
                    <a:moveTo>
                      <a:pt x="19404" y="300257"/>
                    </a:moveTo>
                    <a:lnTo>
                      <a:pt x="38809" y="300257"/>
                    </a:lnTo>
                    <a:lnTo>
                      <a:pt x="38809" y="280872"/>
                    </a:lnTo>
                    <a:lnTo>
                      <a:pt x="19404" y="280872"/>
                    </a:lnTo>
                    <a:lnTo>
                      <a:pt x="19404" y="266427"/>
                    </a:lnTo>
                    <a:lnTo>
                      <a:pt x="38809" y="266427"/>
                    </a:lnTo>
                    <a:lnTo>
                      <a:pt x="38809" y="247042"/>
                    </a:lnTo>
                    <a:lnTo>
                      <a:pt x="19404" y="247042"/>
                    </a:lnTo>
                    <a:lnTo>
                      <a:pt x="19404" y="232476"/>
                    </a:lnTo>
                    <a:lnTo>
                      <a:pt x="72677" y="232476"/>
                    </a:lnTo>
                    <a:lnTo>
                      <a:pt x="72677" y="135562"/>
                    </a:lnTo>
                    <a:lnTo>
                      <a:pt x="19404" y="135562"/>
                    </a:lnTo>
                    <a:lnTo>
                      <a:pt x="19404" y="121112"/>
                    </a:lnTo>
                    <a:lnTo>
                      <a:pt x="38809" y="121112"/>
                    </a:lnTo>
                    <a:lnTo>
                      <a:pt x="38809" y="101726"/>
                    </a:lnTo>
                    <a:lnTo>
                      <a:pt x="19404" y="101726"/>
                    </a:lnTo>
                    <a:lnTo>
                      <a:pt x="19404" y="87160"/>
                    </a:lnTo>
                    <a:lnTo>
                      <a:pt x="38809" y="87160"/>
                    </a:lnTo>
                    <a:lnTo>
                      <a:pt x="38809" y="67781"/>
                    </a:lnTo>
                    <a:lnTo>
                      <a:pt x="19404" y="67781"/>
                    </a:lnTo>
                    <a:lnTo>
                      <a:pt x="19404" y="53215"/>
                    </a:lnTo>
                    <a:lnTo>
                      <a:pt x="72677" y="53215"/>
                    </a:lnTo>
                    <a:lnTo>
                      <a:pt x="72677" y="19379"/>
                    </a:lnTo>
                    <a:lnTo>
                      <a:pt x="402535" y="19379"/>
                    </a:lnTo>
                    <a:lnTo>
                      <a:pt x="402535" y="348306"/>
                    </a:lnTo>
                    <a:lnTo>
                      <a:pt x="72677" y="348306"/>
                    </a:lnTo>
                    <a:lnTo>
                      <a:pt x="72677" y="314823"/>
                    </a:lnTo>
                    <a:lnTo>
                      <a:pt x="19404" y="314823"/>
                    </a:lnTo>
                    <a:lnTo>
                      <a:pt x="19404" y="300257"/>
                    </a:lnTo>
                    <a:close/>
                  </a:path>
                </a:pathLst>
              </a:custGeom>
              <a:solidFill>
                <a:srgbClr val="2D5967"/>
              </a:solidFill>
              <a:ln w="6417"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D30191B6-F1A8-4180-8A74-7870D307E023}"/>
                  </a:ext>
                </a:extLst>
              </p:cNvPr>
              <p:cNvSpPr/>
              <p:nvPr/>
            </p:nvSpPr>
            <p:spPr>
              <a:xfrm>
                <a:off x="6329149" y="3487688"/>
                <a:ext cx="489836" cy="19385"/>
              </a:xfrm>
              <a:custGeom>
                <a:avLst/>
                <a:gdLst>
                  <a:gd name="connsiteX0" fmla="*/ 470393 w 489836"/>
                  <a:gd name="connsiteY0" fmla="*/ 0 h 19385"/>
                  <a:gd name="connsiteX1" fmla="*/ 19404 w 489836"/>
                  <a:gd name="connsiteY1" fmla="*/ 0 h 19385"/>
                  <a:gd name="connsiteX2" fmla="*/ 0 w 489836"/>
                  <a:gd name="connsiteY2" fmla="*/ 9632 h 19385"/>
                  <a:gd name="connsiteX3" fmla="*/ 0 w 489836"/>
                  <a:gd name="connsiteY3" fmla="*/ 19385 h 19385"/>
                  <a:gd name="connsiteX4" fmla="*/ 19404 w 489836"/>
                  <a:gd name="connsiteY4" fmla="*/ 19385 h 19385"/>
                  <a:gd name="connsiteX5" fmla="*/ 470393 w 489836"/>
                  <a:gd name="connsiteY5" fmla="*/ 19385 h 19385"/>
                  <a:gd name="connsiteX6" fmla="*/ 489836 w 489836"/>
                  <a:gd name="connsiteY6" fmla="*/ 19385 h 19385"/>
                  <a:gd name="connsiteX7" fmla="*/ 489836 w 489836"/>
                  <a:gd name="connsiteY7" fmla="*/ 9632 h 19385"/>
                  <a:gd name="connsiteX8" fmla="*/ 470393 w 489836"/>
                  <a:gd name="connsiteY8" fmla="*/ 0 h 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836" h="19385">
                    <a:moveTo>
                      <a:pt x="470393" y="0"/>
                    </a:moveTo>
                    <a:lnTo>
                      <a:pt x="19404" y="0"/>
                    </a:lnTo>
                    <a:lnTo>
                      <a:pt x="0" y="9632"/>
                    </a:lnTo>
                    <a:lnTo>
                      <a:pt x="0" y="19385"/>
                    </a:lnTo>
                    <a:lnTo>
                      <a:pt x="19404" y="19385"/>
                    </a:lnTo>
                    <a:lnTo>
                      <a:pt x="470393" y="19385"/>
                    </a:lnTo>
                    <a:lnTo>
                      <a:pt x="489836" y="19385"/>
                    </a:lnTo>
                    <a:lnTo>
                      <a:pt x="489836" y="9632"/>
                    </a:lnTo>
                    <a:lnTo>
                      <a:pt x="470393" y="0"/>
                    </a:lnTo>
                    <a:close/>
                  </a:path>
                </a:pathLst>
              </a:custGeom>
              <a:solidFill>
                <a:srgbClr val="2D5967"/>
              </a:solidFill>
              <a:ln w="6417"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5E4ECC58-A35E-4E66-A66A-3EBFE0307D68}"/>
                  </a:ext>
                </a:extLst>
              </p:cNvPr>
              <p:cNvSpPr/>
              <p:nvPr/>
            </p:nvSpPr>
            <p:spPr>
              <a:xfrm>
                <a:off x="6598310" y="3164048"/>
                <a:ext cx="79183" cy="129921"/>
              </a:xfrm>
              <a:custGeom>
                <a:avLst/>
                <a:gdLst>
                  <a:gd name="connsiteX0" fmla="*/ 60126 w 79183"/>
                  <a:gd name="connsiteY0" fmla="*/ 100789 h 129921"/>
                  <a:gd name="connsiteX1" fmla="*/ 57559 w 79183"/>
                  <a:gd name="connsiteY1" fmla="*/ 119822 h 129921"/>
                  <a:gd name="connsiteX2" fmla="*/ 74948 w 79183"/>
                  <a:gd name="connsiteY2" fmla="*/ 129922 h 129921"/>
                  <a:gd name="connsiteX3" fmla="*/ 79184 w 79183"/>
                  <a:gd name="connsiteY3" fmla="*/ 100436 h 129921"/>
                  <a:gd name="connsiteX4" fmla="*/ 56982 w 79183"/>
                  <a:gd name="connsiteY4" fmla="*/ 36538 h 129921"/>
                  <a:gd name="connsiteX5" fmla="*/ 0 w 79183"/>
                  <a:gd name="connsiteY5" fmla="*/ 0 h 129921"/>
                  <a:gd name="connsiteX6" fmla="*/ 0 w 79183"/>
                  <a:gd name="connsiteY6" fmla="*/ 20085 h 129921"/>
                  <a:gd name="connsiteX7" fmla="*/ 43442 w 79183"/>
                  <a:gd name="connsiteY7" fmla="*/ 50494 h 129921"/>
                  <a:gd name="connsiteX8" fmla="*/ 60126 w 79183"/>
                  <a:gd name="connsiteY8" fmla="*/ 100789 h 12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183" h="129921">
                    <a:moveTo>
                      <a:pt x="60126" y="100789"/>
                    </a:moveTo>
                    <a:cubicBezTo>
                      <a:pt x="59997" y="107213"/>
                      <a:pt x="59099" y="113591"/>
                      <a:pt x="57559" y="119822"/>
                    </a:cubicBezTo>
                    <a:lnTo>
                      <a:pt x="74948" y="129922"/>
                    </a:lnTo>
                    <a:cubicBezTo>
                      <a:pt x="77708" y="120341"/>
                      <a:pt x="79184" y="110415"/>
                      <a:pt x="79184" y="100436"/>
                    </a:cubicBezTo>
                    <a:cubicBezTo>
                      <a:pt x="79184" y="77259"/>
                      <a:pt x="71355" y="54749"/>
                      <a:pt x="56982" y="36538"/>
                    </a:cubicBezTo>
                    <a:cubicBezTo>
                      <a:pt x="42672" y="18320"/>
                      <a:pt x="22587" y="5454"/>
                      <a:pt x="0" y="0"/>
                    </a:cubicBezTo>
                    <a:lnTo>
                      <a:pt x="0" y="20085"/>
                    </a:lnTo>
                    <a:cubicBezTo>
                      <a:pt x="17389" y="25295"/>
                      <a:pt x="32662" y="35960"/>
                      <a:pt x="43442" y="50494"/>
                    </a:cubicBezTo>
                    <a:cubicBezTo>
                      <a:pt x="54286" y="65035"/>
                      <a:pt x="60126" y="82675"/>
                      <a:pt x="60126" y="100789"/>
                    </a:cubicBezTo>
                    <a:close/>
                  </a:path>
                </a:pathLst>
              </a:custGeom>
              <a:solidFill>
                <a:srgbClr val="2D5967"/>
              </a:solidFill>
              <a:ln w="6417"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194FC165-9E5B-4DA3-9BC3-F6E40B5F2FEA}"/>
                  </a:ext>
                </a:extLst>
              </p:cNvPr>
              <p:cNvSpPr/>
              <p:nvPr/>
            </p:nvSpPr>
            <p:spPr>
              <a:xfrm>
                <a:off x="6470294" y="3164407"/>
                <a:ext cx="79504" cy="129928"/>
              </a:xfrm>
              <a:custGeom>
                <a:avLst/>
                <a:gdLst>
                  <a:gd name="connsiteX0" fmla="*/ 19700 w 79504"/>
                  <a:gd name="connsiteY0" fmla="*/ 100443 h 129928"/>
                  <a:gd name="connsiteX1" fmla="*/ 36319 w 79504"/>
                  <a:gd name="connsiteY1" fmla="*/ 50424 h 129928"/>
                  <a:gd name="connsiteX2" fmla="*/ 79504 w 79504"/>
                  <a:gd name="connsiteY2" fmla="*/ 20091 h 129928"/>
                  <a:gd name="connsiteX3" fmla="*/ 79504 w 79504"/>
                  <a:gd name="connsiteY3" fmla="*/ 0 h 129928"/>
                  <a:gd name="connsiteX4" fmla="*/ 22266 w 79504"/>
                  <a:gd name="connsiteY4" fmla="*/ 36448 h 129928"/>
                  <a:gd name="connsiteX5" fmla="*/ 0 w 79504"/>
                  <a:gd name="connsiteY5" fmla="*/ 100443 h 129928"/>
                  <a:gd name="connsiteX6" fmla="*/ 4235 w 79504"/>
                  <a:gd name="connsiteY6" fmla="*/ 129928 h 129928"/>
                  <a:gd name="connsiteX7" fmla="*/ 21945 w 79504"/>
                  <a:gd name="connsiteY7" fmla="*/ 119469 h 129928"/>
                  <a:gd name="connsiteX8" fmla="*/ 19700 w 79504"/>
                  <a:gd name="connsiteY8" fmla="*/ 100443 h 129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504" h="129928">
                    <a:moveTo>
                      <a:pt x="19700" y="100443"/>
                    </a:moveTo>
                    <a:cubicBezTo>
                      <a:pt x="19764" y="82424"/>
                      <a:pt x="25603" y="64887"/>
                      <a:pt x="36319" y="50424"/>
                    </a:cubicBezTo>
                    <a:cubicBezTo>
                      <a:pt x="47099" y="35960"/>
                      <a:pt x="62243" y="25327"/>
                      <a:pt x="79504" y="20091"/>
                    </a:cubicBezTo>
                    <a:lnTo>
                      <a:pt x="79504" y="0"/>
                    </a:lnTo>
                    <a:cubicBezTo>
                      <a:pt x="56853" y="5390"/>
                      <a:pt x="36704" y="18224"/>
                      <a:pt x="22266" y="36448"/>
                    </a:cubicBezTo>
                    <a:cubicBezTo>
                      <a:pt x="7828" y="54672"/>
                      <a:pt x="0" y="77214"/>
                      <a:pt x="0" y="100443"/>
                    </a:cubicBezTo>
                    <a:cubicBezTo>
                      <a:pt x="0" y="110421"/>
                      <a:pt x="1412" y="120348"/>
                      <a:pt x="4235" y="129928"/>
                    </a:cubicBezTo>
                    <a:lnTo>
                      <a:pt x="21945" y="119469"/>
                    </a:lnTo>
                    <a:cubicBezTo>
                      <a:pt x="20534" y="113232"/>
                      <a:pt x="19764" y="106847"/>
                      <a:pt x="19700" y="100443"/>
                    </a:cubicBezTo>
                    <a:close/>
                  </a:path>
                </a:pathLst>
              </a:custGeom>
              <a:solidFill>
                <a:srgbClr val="2D5967"/>
              </a:solidFill>
              <a:ln w="6417"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419116F6-7F21-4F37-A394-42CBD85A7B3A}"/>
                  </a:ext>
                </a:extLst>
              </p:cNvPr>
              <p:cNvSpPr/>
              <p:nvPr/>
            </p:nvSpPr>
            <p:spPr>
              <a:xfrm>
                <a:off x="6499876" y="3326041"/>
                <a:ext cx="149512" cy="42184"/>
              </a:xfrm>
              <a:custGeom>
                <a:avLst/>
                <a:gdLst>
                  <a:gd name="connsiteX0" fmla="*/ 74114 w 149512"/>
                  <a:gd name="connsiteY0" fmla="*/ 22793 h 42184"/>
                  <a:gd name="connsiteX1" fmla="*/ 17454 w 149512"/>
                  <a:gd name="connsiteY1" fmla="*/ 0 h 42184"/>
                  <a:gd name="connsiteX2" fmla="*/ 0 w 149512"/>
                  <a:gd name="connsiteY2" fmla="*/ 10100 h 42184"/>
                  <a:gd name="connsiteX3" fmla="*/ 34073 w 149512"/>
                  <a:gd name="connsiteY3" fmla="*/ 33823 h 42184"/>
                  <a:gd name="connsiteX4" fmla="*/ 74756 w 149512"/>
                  <a:gd name="connsiteY4" fmla="*/ 42184 h 42184"/>
                  <a:gd name="connsiteX5" fmla="*/ 115439 w 149512"/>
                  <a:gd name="connsiteY5" fmla="*/ 33823 h 42184"/>
                  <a:gd name="connsiteX6" fmla="*/ 149512 w 149512"/>
                  <a:gd name="connsiteY6" fmla="*/ 10100 h 42184"/>
                  <a:gd name="connsiteX7" fmla="*/ 131481 w 149512"/>
                  <a:gd name="connsiteY7" fmla="*/ 116 h 42184"/>
                  <a:gd name="connsiteX8" fmla="*/ 74114 w 149512"/>
                  <a:gd name="connsiteY8" fmla="*/ 22793 h 4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512" h="42184">
                    <a:moveTo>
                      <a:pt x="74114" y="22793"/>
                    </a:moveTo>
                    <a:cubicBezTo>
                      <a:pt x="53003" y="22645"/>
                      <a:pt x="32726" y="14496"/>
                      <a:pt x="17454" y="0"/>
                    </a:cubicBezTo>
                    <a:lnTo>
                      <a:pt x="0" y="10100"/>
                    </a:lnTo>
                    <a:cubicBezTo>
                      <a:pt x="9625" y="20239"/>
                      <a:pt x="21240" y="28305"/>
                      <a:pt x="34073" y="33823"/>
                    </a:cubicBezTo>
                    <a:cubicBezTo>
                      <a:pt x="46971" y="39335"/>
                      <a:pt x="60767" y="42184"/>
                      <a:pt x="74756" y="42184"/>
                    </a:cubicBezTo>
                    <a:cubicBezTo>
                      <a:pt x="88745" y="42184"/>
                      <a:pt x="102606" y="39335"/>
                      <a:pt x="115439" y="33823"/>
                    </a:cubicBezTo>
                    <a:cubicBezTo>
                      <a:pt x="128273" y="28305"/>
                      <a:pt x="139887" y="20239"/>
                      <a:pt x="149512" y="10100"/>
                    </a:cubicBezTo>
                    <a:lnTo>
                      <a:pt x="131481" y="116"/>
                    </a:lnTo>
                    <a:cubicBezTo>
                      <a:pt x="115952" y="14688"/>
                      <a:pt x="95419" y="22793"/>
                      <a:pt x="74114" y="22793"/>
                    </a:cubicBezTo>
                    <a:close/>
                  </a:path>
                </a:pathLst>
              </a:custGeom>
              <a:solidFill>
                <a:srgbClr val="2D5967"/>
              </a:solidFill>
              <a:ln w="6417"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E0472493-B0E5-4D2D-BEA0-2FBEDAA03937}"/>
                  </a:ext>
                </a:extLst>
              </p:cNvPr>
              <p:cNvSpPr/>
              <p:nvPr/>
            </p:nvSpPr>
            <p:spPr>
              <a:xfrm>
                <a:off x="6446744" y="3123526"/>
                <a:ext cx="254620" cy="220611"/>
              </a:xfrm>
              <a:custGeom>
                <a:avLst/>
                <a:gdLst>
                  <a:gd name="connsiteX0" fmla="*/ 117621 w 254620"/>
                  <a:gd name="connsiteY0" fmla="*/ 79877 h 220611"/>
                  <a:gd name="connsiteX1" fmla="*/ 103054 w 254620"/>
                  <a:gd name="connsiteY1" fmla="*/ 83990 h 220611"/>
                  <a:gd name="connsiteX2" fmla="*/ 73024 w 254620"/>
                  <a:gd name="connsiteY2" fmla="*/ 110331 h 220611"/>
                  <a:gd name="connsiteX3" fmla="*/ 65067 w 254620"/>
                  <a:gd name="connsiteY3" fmla="*/ 149423 h 220611"/>
                  <a:gd name="connsiteX4" fmla="*/ 68789 w 254620"/>
                  <a:gd name="connsiteY4" fmla="*/ 163989 h 220611"/>
                  <a:gd name="connsiteX5" fmla="*/ 0 w 254620"/>
                  <a:gd name="connsiteY5" fmla="*/ 203934 h 220611"/>
                  <a:gd name="connsiteX6" fmla="*/ 9754 w 254620"/>
                  <a:gd name="connsiteY6" fmla="*/ 220611 h 220611"/>
                  <a:gd name="connsiteX7" fmla="*/ 78671 w 254620"/>
                  <a:gd name="connsiteY7" fmla="*/ 180673 h 220611"/>
                  <a:gd name="connsiteX8" fmla="*/ 89708 w 254620"/>
                  <a:gd name="connsiteY8" fmla="*/ 191126 h 220611"/>
                  <a:gd name="connsiteX9" fmla="*/ 127310 w 254620"/>
                  <a:gd name="connsiteY9" fmla="*/ 203446 h 220611"/>
                  <a:gd name="connsiteX10" fmla="*/ 164913 w 254620"/>
                  <a:gd name="connsiteY10" fmla="*/ 191126 h 220611"/>
                  <a:gd name="connsiteX11" fmla="*/ 175950 w 254620"/>
                  <a:gd name="connsiteY11" fmla="*/ 180673 h 220611"/>
                  <a:gd name="connsiteX12" fmla="*/ 244867 w 254620"/>
                  <a:gd name="connsiteY12" fmla="*/ 220611 h 220611"/>
                  <a:gd name="connsiteX13" fmla="*/ 254620 w 254620"/>
                  <a:gd name="connsiteY13" fmla="*/ 203934 h 220611"/>
                  <a:gd name="connsiteX14" fmla="*/ 185703 w 254620"/>
                  <a:gd name="connsiteY14" fmla="*/ 163989 h 220611"/>
                  <a:gd name="connsiteX15" fmla="*/ 189553 w 254620"/>
                  <a:gd name="connsiteY15" fmla="*/ 149423 h 220611"/>
                  <a:gd name="connsiteX16" fmla="*/ 181597 w 254620"/>
                  <a:gd name="connsiteY16" fmla="*/ 110331 h 220611"/>
                  <a:gd name="connsiteX17" fmla="*/ 151566 w 254620"/>
                  <a:gd name="connsiteY17" fmla="*/ 83990 h 220611"/>
                  <a:gd name="connsiteX18" fmla="*/ 137000 w 254620"/>
                  <a:gd name="connsiteY18" fmla="*/ 79877 h 220611"/>
                  <a:gd name="connsiteX19" fmla="*/ 137000 w 254620"/>
                  <a:gd name="connsiteY19" fmla="*/ 0 h 220611"/>
                  <a:gd name="connsiteX20" fmla="*/ 127246 w 254620"/>
                  <a:gd name="connsiteY20" fmla="*/ 0 h 220611"/>
                  <a:gd name="connsiteX21" fmla="*/ 117621 w 254620"/>
                  <a:gd name="connsiteY21" fmla="*/ 0 h 220611"/>
                  <a:gd name="connsiteX22" fmla="*/ 117621 w 254620"/>
                  <a:gd name="connsiteY22" fmla="*/ 79877 h 220611"/>
                  <a:gd name="connsiteX23" fmla="*/ 170624 w 254620"/>
                  <a:gd name="connsiteY23" fmla="*/ 141318 h 220611"/>
                  <a:gd name="connsiteX24" fmla="*/ 163630 w 254620"/>
                  <a:gd name="connsiteY24" fmla="*/ 165561 h 220611"/>
                  <a:gd name="connsiteX25" fmla="*/ 144251 w 254620"/>
                  <a:gd name="connsiteY25" fmla="*/ 181783 h 220611"/>
                  <a:gd name="connsiteX26" fmla="*/ 119161 w 254620"/>
                  <a:gd name="connsiteY26" fmla="*/ 184491 h 220611"/>
                  <a:gd name="connsiteX27" fmla="*/ 96766 w 254620"/>
                  <a:gd name="connsiteY27" fmla="*/ 172767 h 220611"/>
                  <a:gd name="connsiteX28" fmla="*/ 84767 w 254620"/>
                  <a:gd name="connsiteY28" fmla="*/ 150578 h 220611"/>
                  <a:gd name="connsiteX29" fmla="*/ 87077 w 254620"/>
                  <a:gd name="connsiteY29" fmla="*/ 125456 h 220611"/>
                  <a:gd name="connsiteX30" fmla="*/ 103054 w 254620"/>
                  <a:gd name="connsiteY30" fmla="*/ 105904 h 220611"/>
                  <a:gd name="connsiteX31" fmla="*/ 127246 w 254620"/>
                  <a:gd name="connsiteY31" fmla="*/ 98556 h 220611"/>
                  <a:gd name="connsiteX32" fmla="*/ 143801 w 254620"/>
                  <a:gd name="connsiteY32" fmla="*/ 101707 h 220611"/>
                  <a:gd name="connsiteX33" fmla="*/ 157855 w 254620"/>
                  <a:gd name="connsiteY33" fmla="*/ 110941 h 220611"/>
                  <a:gd name="connsiteX34" fmla="*/ 167287 w 254620"/>
                  <a:gd name="connsiteY34" fmla="*/ 124852 h 220611"/>
                  <a:gd name="connsiteX35" fmla="*/ 170624 w 254620"/>
                  <a:gd name="connsiteY35" fmla="*/ 141318 h 22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4620" h="220611">
                    <a:moveTo>
                      <a:pt x="117621" y="79877"/>
                    </a:moveTo>
                    <a:cubicBezTo>
                      <a:pt x="112616" y="80692"/>
                      <a:pt x="107739" y="82071"/>
                      <a:pt x="103054" y="83990"/>
                    </a:cubicBezTo>
                    <a:cubicBezTo>
                      <a:pt x="90413" y="89271"/>
                      <a:pt x="79890" y="98518"/>
                      <a:pt x="73024" y="110331"/>
                    </a:cubicBezTo>
                    <a:cubicBezTo>
                      <a:pt x="66158" y="122145"/>
                      <a:pt x="63335" y="135870"/>
                      <a:pt x="65067" y="149423"/>
                    </a:cubicBezTo>
                    <a:cubicBezTo>
                      <a:pt x="65709" y="154409"/>
                      <a:pt x="66992" y="159292"/>
                      <a:pt x="68789" y="163989"/>
                    </a:cubicBezTo>
                    <a:lnTo>
                      <a:pt x="0" y="203934"/>
                    </a:lnTo>
                    <a:cubicBezTo>
                      <a:pt x="2888" y="209696"/>
                      <a:pt x="6160" y="215272"/>
                      <a:pt x="9754" y="220611"/>
                    </a:cubicBezTo>
                    <a:lnTo>
                      <a:pt x="78671" y="180673"/>
                    </a:lnTo>
                    <a:cubicBezTo>
                      <a:pt x="81943" y="184568"/>
                      <a:pt x="85665" y="188078"/>
                      <a:pt x="89708" y="191126"/>
                    </a:cubicBezTo>
                    <a:cubicBezTo>
                      <a:pt x="100616" y="199134"/>
                      <a:pt x="113771" y="203446"/>
                      <a:pt x="127310" y="203446"/>
                    </a:cubicBezTo>
                    <a:cubicBezTo>
                      <a:pt x="140850" y="203446"/>
                      <a:pt x="154005" y="199134"/>
                      <a:pt x="164913" y="191126"/>
                    </a:cubicBezTo>
                    <a:cubicBezTo>
                      <a:pt x="168956" y="188078"/>
                      <a:pt x="172677" y="184568"/>
                      <a:pt x="175950" y="180673"/>
                    </a:cubicBezTo>
                    <a:lnTo>
                      <a:pt x="244867" y="220611"/>
                    </a:lnTo>
                    <a:cubicBezTo>
                      <a:pt x="248460" y="215272"/>
                      <a:pt x="251733" y="209696"/>
                      <a:pt x="254620" y="203934"/>
                    </a:cubicBezTo>
                    <a:lnTo>
                      <a:pt x="185703" y="163989"/>
                    </a:lnTo>
                    <a:cubicBezTo>
                      <a:pt x="187629" y="159317"/>
                      <a:pt x="188912" y="154421"/>
                      <a:pt x="189553" y="149423"/>
                    </a:cubicBezTo>
                    <a:cubicBezTo>
                      <a:pt x="191286" y="135870"/>
                      <a:pt x="188463" y="122145"/>
                      <a:pt x="181597" y="110331"/>
                    </a:cubicBezTo>
                    <a:cubicBezTo>
                      <a:pt x="174731" y="98518"/>
                      <a:pt x="164207" y="89271"/>
                      <a:pt x="151566" y="83990"/>
                    </a:cubicBezTo>
                    <a:cubicBezTo>
                      <a:pt x="146882" y="82071"/>
                      <a:pt x="142005" y="80692"/>
                      <a:pt x="137000" y="79877"/>
                    </a:cubicBezTo>
                    <a:lnTo>
                      <a:pt x="137000" y="0"/>
                    </a:lnTo>
                    <a:cubicBezTo>
                      <a:pt x="133856" y="0"/>
                      <a:pt x="130519" y="0"/>
                      <a:pt x="127246" y="0"/>
                    </a:cubicBezTo>
                    <a:cubicBezTo>
                      <a:pt x="123973" y="0"/>
                      <a:pt x="120765" y="0"/>
                      <a:pt x="117621" y="0"/>
                    </a:cubicBezTo>
                    <a:lnTo>
                      <a:pt x="117621" y="79877"/>
                    </a:lnTo>
                    <a:close/>
                    <a:moveTo>
                      <a:pt x="170624" y="141318"/>
                    </a:moveTo>
                    <a:cubicBezTo>
                      <a:pt x="170752" y="149917"/>
                      <a:pt x="168314" y="158355"/>
                      <a:pt x="163630" y="165561"/>
                    </a:cubicBezTo>
                    <a:cubicBezTo>
                      <a:pt x="158946" y="172761"/>
                      <a:pt x="152208" y="178408"/>
                      <a:pt x="144251" y="181783"/>
                    </a:cubicBezTo>
                    <a:cubicBezTo>
                      <a:pt x="136358" y="185152"/>
                      <a:pt x="127631" y="186095"/>
                      <a:pt x="119161" y="184491"/>
                    </a:cubicBezTo>
                    <a:cubicBezTo>
                      <a:pt x="110691" y="182886"/>
                      <a:pt x="102926" y="178805"/>
                      <a:pt x="96766" y="172767"/>
                    </a:cubicBezTo>
                    <a:cubicBezTo>
                      <a:pt x="90670" y="166729"/>
                      <a:pt x="86435" y="159003"/>
                      <a:pt x="84767" y="150578"/>
                    </a:cubicBezTo>
                    <a:cubicBezTo>
                      <a:pt x="83034" y="142159"/>
                      <a:pt x="83868" y="133413"/>
                      <a:pt x="87077" y="125456"/>
                    </a:cubicBezTo>
                    <a:cubicBezTo>
                      <a:pt x="90349" y="117499"/>
                      <a:pt x="95932" y="110697"/>
                      <a:pt x="103054" y="105904"/>
                    </a:cubicBezTo>
                    <a:cubicBezTo>
                      <a:pt x="110242" y="101117"/>
                      <a:pt x="118648" y="98556"/>
                      <a:pt x="127246" y="98556"/>
                    </a:cubicBezTo>
                    <a:cubicBezTo>
                      <a:pt x="132893" y="98511"/>
                      <a:pt x="138540" y="99583"/>
                      <a:pt x="143801" y="101707"/>
                    </a:cubicBezTo>
                    <a:cubicBezTo>
                      <a:pt x="148999" y="103831"/>
                      <a:pt x="153812" y="106969"/>
                      <a:pt x="157855" y="110941"/>
                    </a:cubicBezTo>
                    <a:cubicBezTo>
                      <a:pt x="161897" y="114913"/>
                      <a:pt x="165041" y="119642"/>
                      <a:pt x="167287" y="124852"/>
                    </a:cubicBezTo>
                    <a:cubicBezTo>
                      <a:pt x="169469" y="130070"/>
                      <a:pt x="170624" y="135659"/>
                      <a:pt x="170624" y="141318"/>
                    </a:cubicBezTo>
                    <a:close/>
                  </a:path>
                </a:pathLst>
              </a:custGeom>
              <a:solidFill>
                <a:srgbClr val="2D5967"/>
              </a:solidFill>
              <a:ln w="6417"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A661C698-3246-467E-B73D-7A9497278CE0}"/>
                  </a:ext>
                </a:extLst>
              </p:cNvPr>
              <p:cNvSpPr/>
              <p:nvPr/>
            </p:nvSpPr>
            <p:spPr>
              <a:xfrm>
                <a:off x="6547039" y="3238175"/>
                <a:ext cx="53901" cy="53330"/>
              </a:xfrm>
              <a:custGeom>
                <a:avLst/>
                <a:gdLst>
                  <a:gd name="connsiteX0" fmla="*/ 26951 w 53901"/>
                  <a:gd name="connsiteY0" fmla="*/ 53330 h 53330"/>
                  <a:gd name="connsiteX1" fmla="*/ 53901 w 53901"/>
                  <a:gd name="connsiteY1" fmla="*/ 26662 h 53330"/>
                  <a:gd name="connsiteX2" fmla="*/ 26951 w 53901"/>
                  <a:gd name="connsiteY2" fmla="*/ 0 h 53330"/>
                  <a:gd name="connsiteX3" fmla="*/ 0 w 53901"/>
                  <a:gd name="connsiteY3" fmla="*/ 26662 h 53330"/>
                  <a:gd name="connsiteX4" fmla="*/ 26951 w 53901"/>
                  <a:gd name="connsiteY4" fmla="*/ 53330 h 53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01" h="53330">
                    <a:moveTo>
                      <a:pt x="26951" y="53330"/>
                    </a:moveTo>
                    <a:cubicBezTo>
                      <a:pt x="41838" y="53330"/>
                      <a:pt x="53901" y="41389"/>
                      <a:pt x="53901" y="26662"/>
                    </a:cubicBezTo>
                    <a:cubicBezTo>
                      <a:pt x="53901" y="11935"/>
                      <a:pt x="41838" y="0"/>
                      <a:pt x="26951" y="0"/>
                    </a:cubicBezTo>
                    <a:cubicBezTo>
                      <a:pt x="12064" y="0"/>
                      <a:pt x="0" y="11935"/>
                      <a:pt x="0" y="26662"/>
                    </a:cubicBezTo>
                    <a:cubicBezTo>
                      <a:pt x="0" y="41389"/>
                      <a:pt x="12064" y="53330"/>
                      <a:pt x="26951" y="53330"/>
                    </a:cubicBezTo>
                    <a:close/>
                  </a:path>
                </a:pathLst>
              </a:custGeom>
              <a:solidFill>
                <a:srgbClr val="2D5967"/>
              </a:solidFill>
              <a:ln w="6417" cap="flat">
                <a:noFill/>
                <a:prstDash val="solid"/>
                <a:miter/>
              </a:ln>
            </p:spPr>
            <p:txBody>
              <a:bodyPr rtlCol="0" anchor="ctr"/>
              <a:lstStyle/>
              <a:p>
                <a:endParaRPr lang="en-US"/>
              </a:p>
            </p:txBody>
          </p:sp>
        </p:grpSp>
        <p:sp>
          <p:nvSpPr>
            <p:cNvPr id="525" name="TextBox 524">
              <a:extLst>
                <a:ext uri="{FF2B5EF4-FFF2-40B4-BE49-F238E27FC236}">
                  <a16:creationId xmlns:a16="http://schemas.microsoft.com/office/drawing/2014/main" id="{43B06EC6-EB09-4D70-92BF-609049AE7FC5}"/>
                </a:ext>
              </a:extLst>
            </p:cNvPr>
            <p:cNvSpPr txBox="1"/>
            <p:nvPr/>
          </p:nvSpPr>
          <p:spPr>
            <a:xfrm>
              <a:off x="6364223" y="3478351"/>
              <a:ext cx="42030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Vault</a:t>
              </a:r>
            </a:p>
          </p:txBody>
        </p:sp>
      </p:grpSp>
      <p:grpSp>
        <p:nvGrpSpPr>
          <p:cNvPr id="527" name="Graphic 3">
            <a:extLst>
              <a:ext uri="{FF2B5EF4-FFF2-40B4-BE49-F238E27FC236}">
                <a16:creationId xmlns:a16="http://schemas.microsoft.com/office/drawing/2014/main" id="{9AE1C8D0-6C19-4552-92AF-46A297A03ED2}"/>
              </a:ext>
            </a:extLst>
          </p:cNvPr>
          <p:cNvGrpSpPr/>
          <p:nvPr/>
        </p:nvGrpSpPr>
        <p:grpSpPr>
          <a:xfrm>
            <a:off x="7233064" y="2553545"/>
            <a:ext cx="346509" cy="653337"/>
            <a:chOff x="7233064" y="3005488"/>
            <a:chExt cx="346509" cy="653337"/>
          </a:xfrm>
        </p:grpSpPr>
        <p:grpSp>
          <p:nvGrpSpPr>
            <p:cNvPr id="529" name="Graphic 3">
              <a:extLst>
                <a:ext uri="{FF2B5EF4-FFF2-40B4-BE49-F238E27FC236}">
                  <a16:creationId xmlns:a16="http://schemas.microsoft.com/office/drawing/2014/main" id="{3FD193EB-8E9C-49DE-A57B-831ADEBBA4EA}"/>
                </a:ext>
              </a:extLst>
            </p:cNvPr>
            <p:cNvGrpSpPr/>
            <p:nvPr/>
          </p:nvGrpSpPr>
          <p:grpSpPr>
            <a:xfrm>
              <a:off x="7244293" y="3005488"/>
              <a:ext cx="329377" cy="513347"/>
              <a:chOff x="7244293" y="3005488"/>
              <a:chExt cx="329377" cy="513347"/>
            </a:xfrm>
          </p:grpSpPr>
          <p:grpSp>
            <p:nvGrpSpPr>
              <p:cNvPr id="530" name="Graphic 3">
                <a:extLst>
                  <a:ext uri="{FF2B5EF4-FFF2-40B4-BE49-F238E27FC236}">
                    <a16:creationId xmlns:a16="http://schemas.microsoft.com/office/drawing/2014/main" id="{20159883-CCCD-4407-9226-A4595BCEDEFF}"/>
                  </a:ext>
                </a:extLst>
              </p:cNvPr>
              <p:cNvGrpSpPr/>
              <p:nvPr/>
            </p:nvGrpSpPr>
            <p:grpSpPr>
              <a:xfrm>
                <a:off x="7244293" y="3005488"/>
                <a:ext cx="329377" cy="513347"/>
                <a:chOff x="7244293" y="3005488"/>
                <a:chExt cx="329377" cy="513347"/>
              </a:xfrm>
            </p:grpSpPr>
            <p:grpSp>
              <p:nvGrpSpPr>
                <p:cNvPr id="531" name="Graphic 3">
                  <a:extLst>
                    <a:ext uri="{FF2B5EF4-FFF2-40B4-BE49-F238E27FC236}">
                      <a16:creationId xmlns:a16="http://schemas.microsoft.com/office/drawing/2014/main" id="{26C8E5D3-D75F-4A0C-99E1-4A429E73CAF2}"/>
                    </a:ext>
                  </a:extLst>
                </p:cNvPr>
                <p:cNvGrpSpPr/>
                <p:nvPr/>
              </p:nvGrpSpPr>
              <p:grpSpPr>
                <a:xfrm>
                  <a:off x="7244293" y="3005488"/>
                  <a:ext cx="329377" cy="513347"/>
                  <a:chOff x="7244293" y="3005488"/>
                  <a:chExt cx="329377" cy="513347"/>
                </a:xfrm>
                <a:solidFill>
                  <a:srgbClr val="FFFFFF"/>
                </a:solidFill>
              </p:grpSpPr>
              <p:sp>
                <p:nvSpPr>
                  <p:cNvPr id="532" name="Freeform: Shape 531">
                    <a:extLst>
                      <a:ext uri="{FF2B5EF4-FFF2-40B4-BE49-F238E27FC236}">
                        <a16:creationId xmlns:a16="http://schemas.microsoft.com/office/drawing/2014/main" id="{DA474A46-D622-4F96-AA8D-1667061E258F}"/>
                      </a:ext>
                    </a:extLst>
                  </p:cNvPr>
                  <p:cNvSpPr/>
                  <p:nvPr/>
                </p:nvSpPr>
                <p:spPr>
                  <a:xfrm>
                    <a:off x="7250390" y="3011603"/>
                    <a:ext cx="317155" cy="501123"/>
                  </a:xfrm>
                  <a:custGeom>
                    <a:avLst/>
                    <a:gdLst>
                      <a:gd name="connsiteX0" fmla="*/ 244930 w 317155"/>
                      <a:gd name="connsiteY0" fmla="*/ 501123 h 501123"/>
                      <a:gd name="connsiteX1" fmla="*/ 199564 w 317155"/>
                      <a:gd name="connsiteY1" fmla="*/ 485235 h 501123"/>
                      <a:gd name="connsiteX2" fmla="*/ 0 w 317155"/>
                      <a:gd name="connsiteY2" fmla="*/ 485235 h 501123"/>
                      <a:gd name="connsiteX3" fmla="*/ 0 w 317155"/>
                      <a:gd name="connsiteY3" fmla="*/ 403343 h 501123"/>
                      <a:gd name="connsiteX4" fmla="*/ 22009 w 317155"/>
                      <a:gd name="connsiteY4" fmla="*/ 403343 h 501123"/>
                      <a:gd name="connsiteX5" fmla="*/ 29389 w 317155"/>
                      <a:gd name="connsiteY5" fmla="*/ 238334 h 501123"/>
                      <a:gd name="connsiteX6" fmla="*/ 7315 w 317155"/>
                      <a:gd name="connsiteY6" fmla="*/ 211448 h 501123"/>
                      <a:gd name="connsiteX7" fmla="*/ 7315 w 317155"/>
                      <a:gd name="connsiteY7" fmla="*/ 107559 h 501123"/>
                      <a:gd name="connsiteX8" fmla="*/ 84509 w 317155"/>
                      <a:gd name="connsiteY8" fmla="*/ 107559 h 501123"/>
                      <a:gd name="connsiteX9" fmla="*/ 84509 w 317155"/>
                      <a:gd name="connsiteY9" fmla="*/ 144225 h 501123"/>
                      <a:gd name="connsiteX10" fmla="*/ 97985 w 317155"/>
                      <a:gd name="connsiteY10" fmla="*/ 144225 h 501123"/>
                      <a:gd name="connsiteX11" fmla="*/ 97985 w 317155"/>
                      <a:gd name="connsiteY11" fmla="*/ 107559 h 501123"/>
                      <a:gd name="connsiteX12" fmla="*/ 121214 w 317155"/>
                      <a:gd name="connsiteY12" fmla="*/ 107559 h 501123"/>
                      <a:gd name="connsiteX13" fmla="*/ 121214 w 317155"/>
                      <a:gd name="connsiteY13" fmla="*/ 0 h 501123"/>
                      <a:gd name="connsiteX14" fmla="*/ 195906 w 317155"/>
                      <a:gd name="connsiteY14" fmla="*/ 0 h 501123"/>
                      <a:gd name="connsiteX15" fmla="*/ 221637 w 317155"/>
                      <a:gd name="connsiteY15" fmla="*/ 20778 h 501123"/>
                      <a:gd name="connsiteX16" fmla="*/ 299987 w 317155"/>
                      <a:gd name="connsiteY16" fmla="*/ 20778 h 501123"/>
                      <a:gd name="connsiteX17" fmla="*/ 275539 w 317155"/>
                      <a:gd name="connsiteY17" fmla="*/ 62333 h 501123"/>
                      <a:gd name="connsiteX18" fmla="*/ 299987 w 317155"/>
                      <a:gd name="connsiteY18" fmla="*/ 102669 h 501123"/>
                      <a:gd name="connsiteX19" fmla="*/ 217980 w 317155"/>
                      <a:gd name="connsiteY19" fmla="*/ 102669 h 501123"/>
                      <a:gd name="connsiteX20" fmla="*/ 192248 w 317155"/>
                      <a:gd name="connsiteY20" fmla="*/ 83111 h 501123"/>
                      <a:gd name="connsiteX21" fmla="*/ 191030 w 317155"/>
                      <a:gd name="connsiteY21" fmla="*/ 83111 h 501123"/>
                      <a:gd name="connsiteX22" fmla="*/ 191030 w 317155"/>
                      <a:gd name="connsiteY22" fmla="*/ 81892 h 501123"/>
                      <a:gd name="connsiteX23" fmla="*/ 151823 w 317155"/>
                      <a:gd name="connsiteY23" fmla="*/ 81892 h 501123"/>
                      <a:gd name="connsiteX24" fmla="*/ 151823 w 317155"/>
                      <a:gd name="connsiteY24" fmla="*/ 106333 h 501123"/>
                      <a:gd name="connsiteX25" fmla="*/ 175115 w 317155"/>
                      <a:gd name="connsiteY25" fmla="*/ 106333 h 501123"/>
                      <a:gd name="connsiteX26" fmla="*/ 175115 w 317155"/>
                      <a:gd name="connsiteY26" fmla="*/ 142999 h 501123"/>
                      <a:gd name="connsiteX27" fmla="*/ 188591 w 317155"/>
                      <a:gd name="connsiteY27" fmla="*/ 142999 h 501123"/>
                      <a:gd name="connsiteX28" fmla="*/ 188591 w 317155"/>
                      <a:gd name="connsiteY28" fmla="*/ 106333 h 501123"/>
                      <a:gd name="connsiteX29" fmla="*/ 265722 w 317155"/>
                      <a:gd name="connsiteY29" fmla="*/ 106333 h 501123"/>
                      <a:gd name="connsiteX30" fmla="*/ 265722 w 317155"/>
                      <a:gd name="connsiteY30" fmla="*/ 210229 h 501123"/>
                      <a:gd name="connsiteX31" fmla="*/ 243647 w 317155"/>
                      <a:gd name="connsiteY31" fmla="*/ 237115 h 501123"/>
                      <a:gd name="connsiteX32" fmla="*/ 248588 w 317155"/>
                      <a:gd name="connsiteY32" fmla="*/ 355673 h 501123"/>
                      <a:gd name="connsiteX33" fmla="*/ 317120 w 317155"/>
                      <a:gd name="connsiteY33" fmla="*/ 427785 h 501123"/>
                      <a:gd name="connsiteX34" fmla="*/ 244930 w 317155"/>
                      <a:gd name="connsiteY34" fmla="*/ 501123 h 50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17155" h="501123">
                        <a:moveTo>
                          <a:pt x="244930" y="501123"/>
                        </a:moveTo>
                        <a:cubicBezTo>
                          <a:pt x="227734" y="501123"/>
                          <a:pt x="211820" y="495008"/>
                          <a:pt x="199564" y="485235"/>
                        </a:cubicBezTo>
                        <a:lnTo>
                          <a:pt x="0" y="485235"/>
                        </a:lnTo>
                        <a:lnTo>
                          <a:pt x="0" y="403343"/>
                        </a:lnTo>
                        <a:lnTo>
                          <a:pt x="22009" y="403343"/>
                        </a:lnTo>
                        <a:lnTo>
                          <a:pt x="29389" y="238334"/>
                        </a:lnTo>
                        <a:cubicBezTo>
                          <a:pt x="17132" y="235896"/>
                          <a:pt x="7315" y="224891"/>
                          <a:pt x="7315" y="211448"/>
                        </a:cubicBezTo>
                        <a:lnTo>
                          <a:pt x="7315" y="107559"/>
                        </a:lnTo>
                        <a:lnTo>
                          <a:pt x="84509" y="107559"/>
                        </a:lnTo>
                        <a:lnTo>
                          <a:pt x="84509" y="144225"/>
                        </a:lnTo>
                        <a:lnTo>
                          <a:pt x="97985" y="144225"/>
                        </a:lnTo>
                        <a:lnTo>
                          <a:pt x="97985" y="107559"/>
                        </a:lnTo>
                        <a:lnTo>
                          <a:pt x="121214" y="107559"/>
                        </a:lnTo>
                        <a:lnTo>
                          <a:pt x="121214" y="0"/>
                        </a:lnTo>
                        <a:lnTo>
                          <a:pt x="195906" y="0"/>
                        </a:lnTo>
                        <a:cubicBezTo>
                          <a:pt x="208162" y="0"/>
                          <a:pt x="219200" y="8554"/>
                          <a:pt x="221637" y="20778"/>
                        </a:cubicBezTo>
                        <a:lnTo>
                          <a:pt x="299987" y="20778"/>
                        </a:lnTo>
                        <a:lnTo>
                          <a:pt x="275539" y="62333"/>
                        </a:lnTo>
                        <a:lnTo>
                          <a:pt x="299987" y="102669"/>
                        </a:lnTo>
                        <a:lnTo>
                          <a:pt x="217980" y="102669"/>
                        </a:lnTo>
                        <a:cubicBezTo>
                          <a:pt x="205724" y="102669"/>
                          <a:pt x="195906" y="94109"/>
                          <a:pt x="192248" y="83111"/>
                        </a:cubicBezTo>
                        <a:lnTo>
                          <a:pt x="191030" y="83111"/>
                        </a:lnTo>
                        <a:lnTo>
                          <a:pt x="191030" y="81892"/>
                        </a:lnTo>
                        <a:lnTo>
                          <a:pt x="151823" y="81892"/>
                        </a:lnTo>
                        <a:lnTo>
                          <a:pt x="151823" y="106333"/>
                        </a:lnTo>
                        <a:lnTo>
                          <a:pt x="175115" y="106333"/>
                        </a:lnTo>
                        <a:lnTo>
                          <a:pt x="175115" y="142999"/>
                        </a:lnTo>
                        <a:lnTo>
                          <a:pt x="188591" y="142999"/>
                        </a:lnTo>
                        <a:lnTo>
                          <a:pt x="188591" y="106333"/>
                        </a:lnTo>
                        <a:lnTo>
                          <a:pt x="265722" y="106333"/>
                        </a:lnTo>
                        <a:lnTo>
                          <a:pt x="265722" y="210229"/>
                        </a:lnTo>
                        <a:cubicBezTo>
                          <a:pt x="265722" y="223672"/>
                          <a:pt x="255904" y="234670"/>
                          <a:pt x="243647" y="237115"/>
                        </a:cubicBezTo>
                        <a:lnTo>
                          <a:pt x="248588" y="355673"/>
                        </a:lnTo>
                        <a:cubicBezTo>
                          <a:pt x="286512" y="358117"/>
                          <a:pt x="317120" y="389900"/>
                          <a:pt x="317120" y="427785"/>
                        </a:cubicBezTo>
                        <a:cubicBezTo>
                          <a:pt x="318404" y="468121"/>
                          <a:pt x="285293" y="501123"/>
                          <a:pt x="244930" y="501123"/>
                        </a:cubicBezTo>
                        <a:close/>
                      </a:path>
                    </a:pathLst>
                  </a:custGeom>
                  <a:solidFill>
                    <a:srgbClr val="FFFFFF"/>
                  </a:solidFill>
                  <a:ln w="6417"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C7932794-A2F3-4DEA-96D4-39FB42308AC1}"/>
                      </a:ext>
                    </a:extLst>
                  </p:cNvPr>
                  <p:cNvSpPr/>
                  <p:nvPr/>
                </p:nvSpPr>
                <p:spPr>
                  <a:xfrm>
                    <a:off x="7244293" y="3005488"/>
                    <a:ext cx="329377" cy="513347"/>
                  </a:xfrm>
                  <a:custGeom>
                    <a:avLst/>
                    <a:gdLst>
                      <a:gd name="connsiteX0" fmla="*/ 202003 w 329377"/>
                      <a:gd name="connsiteY0" fmla="*/ 12224 h 513347"/>
                      <a:gd name="connsiteX1" fmla="*/ 222858 w 329377"/>
                      <a:gd name="connsiteY1" fmla="*/ 33002 h 513347"/>
                      <a:gd name="connsiteX2" fmla="*/ 295111 w 329377"/>
                      <a:gd name="connsiteY2" fmla="*/ 33002 h 513347"/>
                      <a:gd name="connsiteX3" fmla="*/ 274256 w 329377"/>
                      <a:gd name="connsiteY3" fmla="*/ 68448 h 513347"/>
                      <a:gd name="connsiteX4" fmla="*/ 295111 w 329377"/>
                      <a:gd name="connsiteY4" fmla="*/ 102669 h 513347"/>
                      <a:gd name="connsiteX5" fmla="*/ 224076 w 329377"/>
                      <a:gd name="connsiteY5" fmla="*/ 102669 h 513347"/>
                      <a:gd name="connsiteX6" fmla="*/ 203222 w 329377"/>
                      <a:gd name="connsiteY6" fmla="*/ 83111 h 513347"/>
                      <a:gd name="connsiteX7" fmla="*/ 202003 w 329377"/>
                      <a:gd name="connsiteY7" fmla="*/ 81892 h 513347"/>
                      <a:gd name="connsiteX8" fmla="*/ 151823 w 329377"/>
                      <a:gd name="connsiteY8" fmla="*/ 81892 h 513347"/>
                      <a:gd name="connsiteX9" fmla="*/ 151823 w 329377"/>
                      <a:gd name="connsiteY9" fmla="*/ 118558 h 513347"/>
                      <a:gd name="connsiteX10" fmla="*/ 175052 w 329377"/>
                      <a:gd name="connsiteY10" fmla="*/ 118558 h 513347"/>
                      <a:gd name="connsiteX11" fmla="*/ 175052 w 329377"/>
                      <a:gd name="connsiteY11" fmla="*/ 155223 h 513347"/>
                      <a:gd name="connsiteX12" fmla="*/ 200783 w 329377"/>
                      <a:gd name="connsiteY12" fmla="*/ 155223 h 513347"/>
                      <a:gd name="connsiteX13" fmla="*/ 200783 w 329377"/>
                      <a:gd name="connsiteY13" fmla="*/ 118558 h 513347"/>
                      <a:gd name="connsiteX14" fmla="*/ 265722 w 329377"/>
                      <a:gd name="connsiteY14" fmla="*/ 118558 h 513347"/>
                      <a:gd name="connsiteX15" fmla="*/ 265722 w 329377"/>
                      <a:gd name="connsiteY15" fmla="*/ 216337 h 513347"/>
                      <a:gd name="connsiteX16" fmla="*/ 244867 w 329377"/>
                      <a:gd name="connsiteY16" fmla="*/ 237115 h 513347"/>
                      <a:gd name="connsiteX17" fmla="*/ 242428 w 329377"/>
                      <a:gd name="connsiteY17" fmla="*/ 237115 h 513347"/>
                      <a:gd name="connsiteX18" fmla="*/ 247305 w 329377"/>
                      <a:gd name="connsiteY18" fmla="*/ 367897 h 513347"/>
                      <a:gd name="connsiteX19" fmla="*/ 249744 w 329377"/>
                      <a:gd name="connsiteY19" fmla="*/ 367897 h 513347"/>
                      <a:gd name="connsiteX20" fmla="*/ 315902 w 329377"/>
                      <a:gd name="connsiteY20" fmla="*/ 433900 h 513347"/>
                      <a:gd name="connsiteX21" fmla="*/ 251027 w 329377"/>
                      <a:gd name="connsiteY21" fmla="*/ 501123 h 513347"/>
                      <a:gd name="connsiteX22" fmla="*/ 206943 w 329377"/>
                      <a:gd name="connsiteY22" fmla="*/ 485235 h 513347"/>
                      <a:gd name="connsiteX23" fmla="*/ 12192 w 329377"/>
                      <a:gd name="connsiteY23" fmla="*/ 485235 h 513347"/>
                      <a:gd name="connsiteX24" fmla="*/ 12192 w 329377"/>
                      <a:gd name="connsiteY24" fmla="*/ 415567 h 513347"/>
                      <a:gd name="connsiteX25" fmla="*/ 34267 w 329377"/>
                      <a:gd name="connsiteY25" fmla="*/ 415567 h 513347"/>
                      <a:gd name="connsiteX26" fmla="*/ 42801 w 329377"/>
                      <a:gd name="connsiteY26" fmla="*/ 238341 h 513347"/>
                      <a:gd name="connsiteX27" fmla="*/ 40362 w 329377"/>
                      <a:gd name="connsiteY27" fmla="*/ 238341 h 513347"/>
                      <a:gd name="connsiteX28" fmla="*/ 19572 w 329377"/>
                      <a:gd name="connsiteY28" fmla="*/ 217563 h 513347"/>
                      <a:gd name="connsiteX29" fmla="*/ 19572 w 329377"/>
                      <a:gd name="connsiteY29" fmla="*/ 119783 h 513347"/>
                      <a:gd name="connsiteX30" fmla="*/ 84446 w 329377"/>
                      <a:gd name="connsiteY30" fmla="*/ 119783 h 513347"/>
                      <a:gd name="connsiteX31" fmla="*/ 84446 w 329377"/>
                      <a:gd name="connsiteY31" fmla="*/ 156449 h 513347"/>
                      <a:gd name="connsiteX32" fmla="*/ 110177 w 329377"/>
                      <a:gd name="connsiteY32" fmla="*/ 156449 h 513347"/>
                      <a:gd name="connsiteX33" fmla="*/ 110177 w 329377"/>
                      <a:gd name="connsiteY33" fmla="*/ 119783 h 513347"/>
                      <a:gd name="connsiteX34" fmla="*/ 133471 w 329377"/>
                      <a:gd name="connsiteY34" fmla="*/ 119783 h 513347"/>
                      <a:gd name="connsiteX35" fmla="*/ 133471 w 329377"/>
                      <a:gd name="connsiteY35" fmla="*/ 12224 h 513347"/>
                      <a:gd name="connsiteX36" fmla="*/ 145663 w 329377"/>
                      <a:gd name="connsiteY36" fmla="*/ 12224 h 513347"/>
                      <a:gd name="connsiteX37" fmla="*/ 153042 w 329377"/>
                      <a:gd name="connsiteY37" fmla="*/ 12224 h 513347"/>
                      <a:gd name="connsiteX38" fmla="*/ 202003 w 329377"/>
                      <a:gd name="connsiteY38" fmla="*/ 12224 h 513347"/>
                      <a:gd name="connsiteX39" fmla="*/ 202003 w 329377"/>
                      <a:gd name="connsiteY39" fmla="*/ 0 h 513347"/>
                      <a:gd name="connsiteX40" fmla="*/ 153042 w 329377"/>
                      <a:gd name="connsiteY40" fmla="*/ 0 h 513347"/>
                      <a:gd name="connsiteX41" fmla="*/ 145663 w 329377"/>
                      <a:gd name="connsiteY41" fmla="*/ 0 h 513347"/>
                      <a:gd name="connsiteX42" fmla="*/ 133471 w 329377"/>
                      <a:gd name="connsiteY42" fmla="*/ 0 h 513347"/>
                      <a:gd name="connsiteX43" fmla="*/ 121214 w 329377"/>
                      <a:gd name="connsiteY43" fmla="*/ 0 h 513347"/>
                      <a:gd name="connsiteX44" fmla="*/ 121214 w 329377"/>
                      <a:gd name="connsiteY44" fmla="*/ 12224 h 513347"/>
                      <a:gd name="connsiteX45" fmla="*/ 121214 w 329377"/>
                      <a:gd name="connsiteY45" fmla="*/ 107559 h 513347"/>
                      <a:gd name="connsiteX46" fmla="*/ 110177 w 329377"/>
                      <a:gd name="connsiteY46" fmla="*/ 107559 h 513347"/>
                      <a:gd name="connsiteX47" fmla="*/ 97921 w 329377"/>
                      <a:gd name="connsiteY47" fmla="*/ 107559 h 513347"/>
                      <a:gd name="connsiteX48" fmla="*/ 97921 w 329377"/>
                      <a:gd name="connsiteY48" fmla="*/ 119783 h 513347"/>
                      <a:gd name="connsiteX49" fmla="*/ 97921 w 329377"/>
                      <a:gd name="connsiteY49" fmla="*/ 144225 h 513347"/>
                      <a:gd name="connsiteX50" fmla="*/ 96702 w 329377"/>
                      <a:gd name="connsiteY50" fmla="*/ 144225 h 513347"/>
                      <a:gd name="connsiteX51" fmla="*/ 96702 w 329377"/>
                      <a:gd name="connsiteY51" fmla="*/ 119783 h 513347"/>
                      <a:gd name="connsiteX52" fmla="*/ 96702 w 329377"/>
                      <a:gd name="connsiteY52" fmla="*/ 107559 h 513347"/>
                      <a:gd name="connsiteX53" fmla="*/ 84446 w 329377"/>
                      <a:gd name="connsiteY53" fmla="*/ 107559 h 513347"/>
                      <a:gd name="connsiteX54" fmla="*/ 19572 w 329377"/>
                      <a:gd name="connsiteY54" fmla="*/ 107559 h 513347"/>
                      <a:gd name="connsiteX55" fmla="*/ 7315 w 329377"/>
                      <a:gd name="connsiteY55" fmla="*/ 107559 h 513347"/>
                      <a:gd name="connsiteX56" fmla="*/ 7315 w 329377"/>
                      <a:gd name="connsiteY56" fmla="*/ 119783 h 513347"/>
                      <a:gd name="connsiteX57" fmla="*/ 7315 w 329377"/>
                      <a:gd name="connsiteY57" fmla="*/ 217563 h 513347"/>
                      <a:gd name="connsiteX58" fmla="*/ 29390 w 329377"/>
                      <a:gd name="connsiteY58" fmla="*/ 249339 h 513347"/>
                      <a:gd name="connsiteX59" fmla="*/ 22010 w 329377"/>
                      <a:gd name="connsiteY59" fmla="*/ 403343 h 513347"/>
                      <a:gd name="connsiteX60" fmla="*/ 12192 w 329377"/>
                      <a:gd name="connsiteY60" fmla="*/ 403343 h 513347"/>
                      <a:gd name="connsiteX61" fmla="*/ 0 w 329377"/>
                      <a:gd name="connsiteY61" fmla="*/ 403343 h 513347"/>
                      <a:gd name="connsiteX62" fmla="*/ 0 w 329377"/>
                      <a:gd name="connsiteY62" fmla="*/ 415567 h 513347"/>
                      <a:gd name="connsiteX63" fmla="*/ 0 w 329377"/>
                      <a:gd name="connsiteY63" fmla="*/ 485235 h 513347"/>
                      <a:gd name="connsiteX64" fmla="*/ 0 w 329377"/>
                      <a:gd name="connsiteY64" fmla="*/ 497459 h 513347"/>
                      <a:gd name="connsiteX65" fmla="*/ 12192 w 329377"/>
                      <a:gd name="connsiteY65" fmla="*/ 497459 h 513347"/>
                      <a:gd name="connsiteX66" fmla="*/ 203222 w 329377"/>
                      <a:gd name="connsiteY66" fmla="*/ 497459 h 513347"/>
                      <a:gd name="connsiteX67" fmla="*/ 251027 w 329377"/>
                      <a:gd name="connsiteY67" fmla="*/ 513347 h 513347"/>
                      <a:gd name="connsiteX68" fmla="*/ 329377 w 329377"/>
                      <a:gd name="connsiteY68" fmla="*/ 435126 h 513347"/>
                      <a:gd name="connsiteX69" fmla="*/ 259562 w 329377"/>
                      <a:gd name="connsiteY69" fmla="*/ 356898 h 513347"/>
                      <a:gd name="connsiteX70" fmla="*/ 254685 w 329377"/>
                      <a:gd name="connsiteY70" fmla="*/ 248120 h 513347"/>
                      <a:gd name="connsiteX71" fmla="*/ 276694 w 329377"/>
                      <a:gd name="connsiteY71" fmla="*/ 216337 h 513347"/>
                      <a:gd name="connsiteX72" fmla="*/ 276694 w 329377"/>
                      <a:gd name="connsiteY72" fmla="*/ 118558 h 513347"/>
                      <a:gd name="connsiteX73" fmla="*/ 276694 w 329377"/>
                      <a:gd name="connsiteY73" fmla="*/ 114894 h 513347"/>
                      <a:gd name="connsiteX74" fmla="*/ 293827 w 329377"/>
                      <a:gd name="connsiteY74" fmla="*/ 114894 h 513347"/>
                      <a:gd name="connsiteX75" fmla="*/ 315902 w 329377"/>
                      <a:gd name="connsiteY75" fmla="*/ 114894 h 513347"/>
                      <a:gd name="connsiteX76" fmla="*/ 306084 w 329377"/>
                      <a:gd name="connsiteY76" fmla="*/ 96561 h 513347"/>
                      <a:gd name="connsiteX77" fmla="*/ 288951 w 329377"/>
                      <a:gd name="connsiteY77" fmla="*/ 68448 h 513347"/>
                      <a:gd name="connsiteX78" fmla="*/ 306084 w 329377"/>
                      <a:gd name="connsiteY78" fmla="*/ 39111 h 513347"/>
                      <a:gd name="connsiteX79" fmla="*/ 317121 w 329377"/>
                      <a:gd name="connsiteY79" fmla="*/ 20778 h 513347"/>
                      <a:gd name="connsiteX80" fmla="*/ 296330 w 329377"/>
                      <a:gd name="connsiteY80" fmla="*/ 20778 h 513347"/>
                      <a:gd name="connsiteX81" fmla="*/ 232611 w 329377"/>
                      <a:gd name="connsiteY81" fmla="*/ 20778 h 513347"/>
                      <a:gd name="connsiteX82" fmla="*/ 202003 w 329377"/>
                      <a:gd name="connsiteY82" fmla="*/ 0 h 513347"/>
                      <a:gd name="connsiteX83" fmla="*/ 164079 w 329377"/>
                      <a:gd name="connsiteY83" fmla="*/ 94116 h 513347"/>
                      <a:gd name="connsiteX84" fmla="*/ 190965 w 329377"/>
                      <a:gd name="connsiteY84" fmla="*/ 94116 h 513347"/>
                      <a:gd name="connsiteX85" fmla="*/ 190965 w 329377"/>
                      <a:gd name="connsiteY85" fmla="*/ 95335 h 513347"/>
                      <a:gd name="connsiteX86" fmla="*/ 193468 w 329377"/>
                      <a:gd name="connsiteY86" fmla="*/ 95335 h 513347"/>
                      <a:gd name="connsiteX87" fmla="*/ 202003 w 329377"/>
                      <a:gd name="connsiteY87" fmla="*/ 106334 h 513347"/>
                      <a:gd name="connsiteX88" fmla="*/ 200783 w 329377"/>
                      <a:gd name="connsiteY88" fmla="*/ 106334 h 513347"/>
                      <a:gd name="connsiteX89" fmla="*/ 188527 w 329377"/>
                      <a:gd name="connsiteY89" fmla="*/ 106334 h 513347"/>
                      <a:gd name="connsiteX90" fmla="*/ 188527 w 329377"/>
                      <a:gd name="connsiteY90" fmla="*/ 118558 h 513347"/>
                      <a:gd name="connsiteX91" fmla="*/ 188527 w 329377"/>
                      <a:gd name="connsiteY91" fmla="*/ 143006 h 513347"/>
                      <a:gd name="connsiteX92" fmla="*/ 187308 w 329377"/>
                      <a:gd name="connsiteY92" fmla="*/ 143006 h 513347"/>
                      <a:gd name="connsiteX93" fmla="*/ 187308 w 329377"/>
                      <a:gd name="connsiteY93" fmla="*/ 118558 h 513347"/>
                      <a:gd name="connsiteX94" fmla="*/ 187308 w 329377"/>
                      <a:gd name="connsiteY94" fmla="*/ 106334 h 513347"/>
                      <a:gd name="connsiteX95" fmla="*/ 175052 w 329377"/>
                      <a:gd name="connsiteY95" fmla="*/ 106334 h 513347"/>
                      <a:gd name="connsiteX96" fmla="*/ 164079 w 329377"/>
                      <a:gd name="connsiteY96" fmla="*/ 106334 h 513347"/>
                      <a:gd name="connsiteX97" fmla="*/ 164079 w 329377"/>
                      <a:gd name="connsiteY97" fmla="*/ 94116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29377" h="513347">
                        <a:moveTo>
                          <a:pt x="202003" y="12224"/>
                        </a:moveTo>
                        <a:cubicBezTo>
                          <a:pt x="213040" y="12224"/>
                          <a:pt x="222858" y="22003"/>
                          <a:pt x="222858" y="33002"/>
                        </a:cubicBezTo>
                        <a:lnTo>
                          <a:pt x="295111" y="33002"/>
                        </a:lnTo>
                        <a:lnTo>
                          <a:pt x="274256" y="68448"/>
                        </a:lnTo>
                        <a:lnTo>
                          <a:pt x="295111" y="102669"/>
                        </a:lnTo>
                        <a:lnTo>
                          <a:pt x="224076" y="102669"/>
                        </a:lnTo>
                        <a:cubicBezTo>
                          <a:pt x="213040" y="102669"/>
                          <a:pt x="204441" y="94116"/>
                          <a:pt x="203222" y="83111"/>
                        </a:cubicBezTo>
                        <a:cubicBezTo>
                          <a:pt x="203222" y="81892"/>
                          <a:pt x="202003" y="81892"/>
                          <a:pt x="202003" y="81892"/>
                        </a:cubicBezTo>
                        <a:lnTo>
                          <a:pt x="151823" y="81892"/>
                        </a:lnTo>
                        <a:lnTo>
                          <a:pt x="151823" y="118558"/>
                        </a:lnTo>
                        <a:lnTo>
                          <a:pt x="175052" y="118558"/>
                        </a:lnTo>
                        <a:lnTo>
                          <a:pt x="175052" y="155223"/>
                        </a:lnTo>
                        <a:lnTo>
                          <a:pt x="200783" y="155223"/>
                        </a:lnTo>
                        <a:lnTo>
                          <a:pt x="200783" y="118558"/>
                        </a:lnTo>
                        <a:lnTo>
                          <a:pt x="265722" y="118558"/>
                        </a:lnTo>
                        <a:lnTo>
                          <a:pt x="265722" y="216337"/>
                        </a:lnTo>
                        <a:cubicBezTo>
                          <a:pt x="265722" y="227342"/>
                          <a:pt x="255904" y="237115"/>
                          <a:pt x="244867" y="237115"/>
                        </a:cubicBezTo>
                        <a:lnTo>
                          <a:pt x="242428" y="237115"/>
                        </a:lnTo>
                        <a:lnTo>
                          <a:pt x="247305" y="367897"/>
                        </a:lnTo>
                        <a:cubicBezTo>
                          <a:pt x="248525" y="367897"/>
                          <a:pt x="248525" y="367897"/>
                          <a:pt x="249744" y="367897"/>
                        </a:cubicBezTo>
                        <a:cubicBezTo>
                          <a:pt x="286512" y="367897"/>
                          <a:pt x="315902" y="397235"/>
                          <a:pt x="315902" y="433900"/>
                        </a:cubicBezTo>
                        <a:cubicBezTo>
                          <a:pt x="315902" y="470566"/>
                          <a:pt x="287732" y="501123"/>
                          <a:pt x="251027" y="501123"/>
                        </a:cubicBezTo>
                        <a:cubicBezTo>
                          <a:pt x="233830" y="501123"/>
                          <a:pt x="219135" y="495014"/>
                          <a:pt x="206943" y="485235"/>
                        </a:cubicBezTo>
                        <a:lnTo>
                          <a:pt x="12192" y="485235"/>
                        </a:lnTo>
                        <a:lnTo>
                          <a:pt x="12192" y="415567"/>
                        </a:lnTo>
                        <a:lnTo>
                          <a:pt x="34267" y="415567"/>
                        </a:lnTo>
                        <a:lnTo>
                          <a:pt x="42801" y="238341"/>
                        </a:lnTo>
                        <a:lnTo>
                          <a:pt x="40362" y="238341"/>
                        </a:lnTo>
                        <a:cubicBezTo>
                          <a:pt x="29390" y="238341"/>
                          <a:pt x="19572" y="228561"/>
                          <a:pt x="19572" y="217563"/>
                        </a:cubicBezTo>
                        <a:lnTo>
                          <a:pt x="19572" y="119783"/>
                        </a:lnTo>
                        <a:lnTo>
                          <a:pt x="84446" y="119783"/>
                        </a:lnTo>
                        <a:lnTo>
                          <a:pt x="84446" y="156449"/>
                        </a:lnTo>
                        <a:lnTo>
                          <a:pt x="110177" y="156449"/>
                        </a:lnTo>
                        <a:lnTo>
                          <a:pt x="110177" y="119783"/>
                        </a:lnTo>
                        <a:lnTo>
                          <a:pt x="133471" y="119783"/>
                        </a:lnTo>
                        <a:lnTo>
                          <a:pt x="133471" y="12224"/>
                        </a:lnTo>
                        <a:lnTo>
                          <a:pt x="145663" y="12224"/>
                        </a:lnTo>
                        <a:lnTo>
                          <a:pt x="153042" y="12224"/>
                        </a:lnTo>
                        <a:lnTo>
                          <a:pt x="202003" y="12224"/>
                        </a:lnTo>
                        <a:close/>
                        <a:moveTo>
                          <a:pt x="202003" y="0"/>
                        </a:moveTo>
                        <a:lnTo>
                          <a:pt x="153042" y="0"/>
                        </a:lnTo>
                        <a:lnTo>
                          <a:pt x="145663" y="0"/>
                        </a:lnTo>
                        <a:lnTo>
                          <a:pt x="133471" y="0"/>
                        </a:lnTo>
                        <a:lnTo>
                          <a:pt x="121214" y="0"/>
                        </a:lnTo>
                        <a:lnTo>
                          <a:pt x="121214" y="12224"/>
                        </a:lnTo>
                        <a:lnTo>
                          <a:pt x="121214" y="107559"/>
                        </a:lnTo>
                        <a:lnTo>
                          <a:pt x="110177" y="107559"/>
                        </a:lnTo>
                        <a:lnTo>
                          <a:pt x="97921" y="107559"/>
                        </a:lnTo>
                        <a:lnTo>
                          <a:pt x="97921" y="119783"/>
                        </a:lnTo>
                        <a:lnTo>
                          <a:pt x="97921" y="144225"/>
                        </a:lnTo>
                        <a:lnTo>
                          <a:pt x="96702" y="144225"/>
                        </a:lnTo>
                        <a:lnTo>
                          <a:pt x="96702" y="119783"/>
                        </a:lnTo>
                        <a:lnTo>
                          <a:pt x="96702" y="107559"/>
                        </a:lnTo>
                        <a:lnTo>
                          <a:pt x="84446" y="107559"/>
                        </a:lnTo>
                        <a:lnTo>
                          <a:pt x="19572" y="107559"/>
                        </a:lnTo>
                        <a:lnTo>
                          <a:pt x="7315" y="107559"/>
                        </a:lnTo>
                        <a:lnTo>
                          <a:pt x="7315" y="119783"/>
                        </a:lnTo>
                        <a:lnTo>
                          <a:pt x="7315" y="217563"/>
                        </a:lnTo>
                        <a:cubicBezTo>
                          <a:pt x="7315" y="232226"/>
                          <a:pt x="17133" y="244450"/>
                          <a:pt x="29390" y="249339"/>
                        </a:cubicBezTo>
                        <a:lnTo>
                          <a:pt x="22010" y="403343"/>
                        </a:lnTo>
                        <a:lnTo>
                          <a:pt x="12192" y="403343"/>
                        </a:lnTo>
                        <a:lnTo>
                          <a:pt x="0" y="403343"/>
                        </a:lnTo>
                        <a:lnTo>
                          <a:pt x="0" y="415567"/>
                        </a:lnTo>
                        <a:lnTo>
                          <a:pt x="0" y="485235"/>
                        </a:lnTo>
                        <a:lnTo>
                          <a:pt x="0" y="497459"/>
                        </a:lnTo>
                        <a:lnTo>
                          <a:pt x="12192" y="497459"/>
                        </a:lnTo>
                        <a:lnTo>
                          <a:pt x="203222" y="497459"/>
                        </a:lnTo>
                        <a:cubicBezTo>
                          <a:pt x="216697" y="508458"/>
                          <a:pt x="233830" y="513347"/>
                          <a:pt x="251027" y="513347"/>
                        </a:cubicBezTo>
                        <a:cubicBezTo>
                          <a:pt x="293827" y="513347"/>
                          <a:pt x="329377" y="477901"/>
                          <a:pt x="329377" y="435126"/>
                        </a:cubicBezTo>
                        <a:cubicBezTo>
                          <a:pt x="329377" y="394790"/>
                          <a:pt x="298769" y="361788"/>
                          <a:pt x="259562" y="356898"/>
                        </a:cubicBezTo>
                        <a:lnTo>
                          <a:pt x="254685" y="248120"/>
                        </a:lnTo>
                        <a:cubicBezTo>
                          <a:pt x="268160" y="243230"/>
                          <a:pt x="276694" y="231006"/>
                          <a:pt x="276694" y="216337"/>
                        </a:cubicBezTo>
                        <a:lnTo>
                          <a:pt x="276694" y="118558"/>
                        </a:lnTo>
                        <a:lnTo>
                          <a:pt x="276694" y="114894"/>
                        </a:lnTo>
                        <a:lnTo>
                          <a:pt x="293827" y="114894"/>
                        </a:lnTo>
                        <a:lnTo>
                          <a:pt x="315902" y="114894"/>
                        </a:lnTo>
                        <a:lnTo>
                          <a:pt x="306084" y="96561"/>
                        </a:lnTo>
                        <a:lnTo>
                          <a:pt x="288951" y="68448"/>
                        </a:lnTo>
                        <a:lnTo>
                          <a:pt x="306084" y="39111"/>
                        </a:lnTo>
                        <a:lnTo>
                          <a:pt x="317121" y="20778"/>
                        </a:lnTo>
                        <a:lnTo>
                          <a:pt x="296330" y="20778"/>
                        </a:lnTo>
                        <a:lnTo>
                          <a:pt x="232611" y="20778"/>
                        </a:lnTo>
                        <a:cubicBezTo>
                          <a:pt x="227734" y="8554"/>
                          <a:pt x="215478" y="0"/>
                          <a:pt x="202003" y="0"/>
                        </a:cubicBezTo>
                        <a:close/>
                        <a:moveTo>
                          <a:pt x="164079" y="94116"/>
                        </a:moveTo>
                        <a:lnTo>
                          <a:pt x="190965" y="94116"/>
                        </a:lnTo>
                        <a:lnTo>
                          <a:pt x="190965" y="95335"/>
                        </a:lnTo>
                        <a:lnTo>
                          <a:pt x="193468" y="95335"/>
                        </a:lnTo>
                        <a:cubicBezTo>
                          <a:pt x="195906" y="100225"/>
                          <a:pt x="198345" y="103889"/>
                          <a:pt x="202003" y="106334"/>
                        </a:cubicBezTo>
                        <a:lnTo>
                          <a:pt x="200783" y="106334"/>
                        </a:lnTo>
                        <a:lnTo>
                          <a:pt x="188527" y="106334"/>
                        </a:lnTo>
                        <a:lnTo>
                          <a:pt x="188527" y="118558"/>
                        </a:lnTo>
                        <a:lnTo>
                          <a:pt x="188527" y="143006"/>
                        </a:lnTo>
                        <a:lnTo>
                          <a:pt x="187308" y="143006"/>
                        </a:lnTo>
                        <a:lnTo>
                          <a:pt x="187308" y="118558"/>
                        </a:lnTo>
                        <a:lnTo>
                          <a:pt x="187308" y="106334"/>
                        </a:lnTo>
                        <a:lnTo>
                          <a:pt x="175052" y="106334"/>
                        </a:lnTo>
                        <a:lnTo>
                          <a:pt x="164079" y="106334"/>
                        </a:lnTo>
                        <a:lnTo>
                          <a:pt x="164079" y="94116"/>
                        </a:lnTo>
                        <a:close/>
                      </a:path>
                    </a:pathLst>
                  </a:custGeom>
                  <a:solidFill>
                    <a:srgbClr val="FFFFFF"/>
                  </a:solidFill>
                  <a:ln w="6417" cap="flat">
                    <a:noFill/>
                    <a:prstDash val="solid"/>
                    <a:miter/>
                  </a:ln>
                </p:spPr>
                <p:txBody>
                  <a:bodyPr rtlCol="0" anchor="ctr"/>
                  <a:lstStyle/>
                  <a:p>
                    <a:endParaRPr lang="en-US"/>
                  </a:p>
                </p:txBody>
              </p:sp>
            </p:grpSp>
            <p:grpSp>
              <p:nvGrpSpPr>
                <p:cNvPr id="534" name="Graphic 3">
                  <a:extLst>
                    <a:ext uri="{FF2B5EF4-FFF2-40B4-BE49-F238E27FC236}">
                      <a16:creationId xmlns:a16="http://schemas.microsoft.com/office/drawing/2014/main" id="{029D11E7-D2ED-4377-9680-FA73CEA5F10E}"/>
                    </a:ext>
                  </a:extLst>
                </p:cNvPr>
                <p:cNvGrpSpPr/>
                <p:nvPr/>
              </p:nvGrpSpPr>
              <p:grpSpPr>
                <a:xfrm>
                  <a:off x="7256485" y="3020157"/>
                  <a:ext cx="304963" cy="485235"/>
                  <a:chOff x="7256485" y="3020157"/>
                  <a:chExt cx="304963" cy="485235"/>
                </a:xfrm>
                <a:solidFill>
                  <a:srgbClr val="2C5967"/>
                </a:solidFill>
              </p:grpSpPr>
              <p:sp>
                <p:nvSpPr>
                  <p:cNvPr id="535" name="Freeform: Shape 534">
                    <a:extLst>
                      <a:ext uri="{FF2B5EF4-FFF2-40B4-BE49-F238E27FC236}">
                        <a16:creationId xmlns:a16="http://schemas.microsoft.com/office/drawing/2014/main" id="{20C1C45C-FA66-4ABA-81C1-8432122BA3A9}"/>
                      </a:ext>
                    </a:extLst>
                  </p:cNvPr>
                  <p:cNvSpPr/>
                  <p:nvPr/>
                </p:nvSpPr>
                <p:spPr>
                  <a:xfrm>
                    <a:off x="7256485" y="3020157"/>
                    <a:ext cx="282918" cy="470566"/>
                  </a:xfrm>
                  <a:custGeom>
                    <a:avLst/>
                    <a:gdLst>
                      <a:gd name="connsiteX0" fmla="*/ 18416 w 282918"/>
                      <a:gd name="connsiteY0" fmla="*/ 451014 h 470566"/>
                      <a:gd name="connsiteX1" fmla="*/ 18416 w 282918"/>
                      <a:gd name="connsiteY1" fmla="*/ 418012 h 470566"/>
                      <a:gd name="connsiteX2" fmla="*/ 20855 w 282918"/>
                      <a:gd name="connsiteY2" fmla="*/ 418012 h 470566"/>
                      <a:gd name="connsiteX3" fmla="*/ 159202 w 282918"/>
                      <a:gd name="connsiteY3" fmla="*/ 418012 h 470566"/>
                      <a:gd name="connsiteX4" fmla="*/ 161641 w 282918"/>
                      <a:gd name="connsiteY4" fmla="*/ 399679 h 470566"/>
                      <a:gd name="connsiteX5" fmla="*/ 40426 w 282918"/>
                      <a:gd name="connsiteY5" fmla="*/ 399679 h 470566"/>
                      <a:gd name="connsiteX6" fmla="*/ 49025 w 282918"/>
                      <a:gd name="connsiteY6" fmla="*/ 223672 h 470566"/>
                      <a:gd name="connsiteX7" fmla="*/ 213104 w 282918"/>
                      <a:gd name="connsiteY7" fmla="*/ 223672 h 470566"/>
                      <a:gd name="connsiteX8" fmla="*/ 217980 w 282918"/>
                      <a:gd name="connsiteY8" fmla="*/ 343455 h 470566"/>
                      <a:gd name="connsiteX9" fmla="*/ 236333 w 282918"/>
                      <a:gd name="connsiteY9" fmla="*/ 341010 h 470566"/>
                      <a:gd name="connsiteX10" fmla="*/ 231456 w 282918"/>
                      <a:gd name="connsiteY10" fmla="*/ 224898 h 470566"/>
                      <a:gd name="connsiteX11" fmla="*/ 232675 w 282918"/>
                      <a:gd name="connsiteY11" fmla="*/ 224898 h 470566"/>
                      <a:gd name="connsiteX12" fmla="*/ 253530 w 282918"/>
                      <a:gd name="connsiteY12" fmla="*/ 204120 h 470566"/>
                      <a:gd name="connsiteX13" fmla="*/ 253530 w 282918"/>
                      <a:gd name="connsiteY13" fmla="*/ 106340 h 470566"/>
                      <a:gd name="connsiteX14" fmla="*/ 188591 w 282918"/>
                      <a:gd name="connsiteY14" fmla="*/ 106340 h 470566"/>
                      <a:gd name="connsiteX15" fmla="*/ 188591 w 282918"/>
                      <a:gd name="connsiteY15" fmla="*/ 143006 h 470566"/>
                      <a:gd name="connsiteX16" fmla="*/ 162859 w 282918"/>
                      <a:gd name="connsiteY16" fmla="*/ 143006 h 470566"/>
                      <a:gd name="connsiteX17" fmla="*/ 162859 w 282918"/>
                      <a:gd name="connsiteY17" fmla="*/ 106340 h 470566"/>
                      <a:gd name="connsiteX18" fmla="*/ 139631 w 282918"/>
                      <a:gd name="connsiteY18" fmla="*/ 106340 h 470566"/>
                      <a:gd name="connsiteX19" fmla="*/ 139631 w 282918"/>
                      <a:gd name="connsiteY19" fmla="*/ 69668 h 470566"/>
                      <a:gd name="connsiteX20" fmla="*/ 189811 w 282918"/>
                      <a:gd name="connsiteY20" fmla="*/ 69668 h 470566"/>
                      <a:gd name="connsiteX21" fmla="*/ 191030 w 282918"/>
                      <a:gd name="connsiteY21" fmla="*/ 70893 h 470566"/>
                      <a:gd name="connsiteX22" fmla="*/ 211884 w 282918"/>
                      <a:gd name="connsiteY22" fmla="*/ 90445 h 470566"/>
                      <a:gd name="connsiteX23" fmla="*/ 282918 w 282918"/>
                      <a:gd name="connsiteY23" fmla="*/ 90445 h 470566"/>
                      <a:gd name="connsiteX24" fmla="*/ 262064 w 282918"/>
                      <a:gd name="connsiteY24" fmla="*/ 56224 h 470566"/>
                      <a:gd name="connsiteX25" fmla="*/ 282918 w 282918"/>
                      <a:gd name="connsiteY25" fmla="*/ 20778 h 470566"/>
                      <a:gd name="connsiteX26" fmla="*/ 210665 w 282918"/>
                      <a:gd name="connsiteY26" fmla="*/ 20778 h 470566"/>
                      <a:gd name="connsiteX27" fmla="*/ 189811 w 282918"/>
                      <a:gd name="connsiteY27" fmla="*/ 0 h 470566"/>
                      <a:gd name="connsiteX28" fmla="*/ 140850 w 282918"/>
                      <a:gd name="connsiteY28" fmla="*/ 0 h 470566"/>
                      <a:gd name="connsiteX29" fmla="*/ 133471 w 282918"/>
                      <a:gd name="connsiteY29" fmla="*/ 0 h 470566"/>
                      <a:gd name="connsiteX30" fmla="*/ 121278 w 282918"/>
                      <a:gd name="connsiteY30" fmla="*/ 0 h 470566"/>
                      <a:gd name="connsiteX31" fmla="*/ 121278 w 282918"/>
                      <a:gd name="connsiteY31" fmla="*/ 107559 h 470566"/>
                      <a:gd name="connsiteX32" fmla="*/ 97985 w 282918"/>
                      <a:gd name="connsiteY32" fmla="*/ 107559 h 470566"/>
                      <a:gd name="connsiteX33" fmla="*/ 97985 w 282918"/>
                      <a:gd name="connsiteY33" fmla="*/ 144225 h 470566"/>
                      <a:gd name="connsiteX34" fmla="*/ 72254 w 282918"/>
                      <a:gd name="connsiteY34" fmla="*/ 144225 h 470566"/>
                      <a:gd name="connsiteX35" fmla="*/ 72254 w 282918"/>
                      <a:gd name="connsiteY35" fmla="*/ 107559 h 470566"/>
                      <a:gd name="connsiteX36" fmla="*/ 7380 w 282918"/>
                      <a:gd name="connsiteY36" fmla="*/ 107559 h 470566"/>
                      <a:gd name="connsiteX37" fmla="*/ 7380 w 282918"/>
                      <a:gd name="connsiteY37" fmla="*/ 205339 h 470566"/>
                      <a:gd name="connsiteX38" fmla="*/ 28170 w 282918"/>
                      <a:gd name="connsiteY38" fmla="*/ 226117 h 470566"/>
                      <a:gd name="connsiteX39" fmla="*/ 30608 w 282918"/>
                      <a:gd name="connsiteY39" fmla="*/ 226117 h 470566"/>
                      <a:gd name="connsiteX40" fmla="*/ 22074 w 282918"/>
                      <a:gd name="connsiteY40" fmla="*/ 400899 h 470566"/>
                      <a:gd name="connsiteX41" fmla="*/ 0 w 282918"/>
                      <a:gd name="connsiteY41" fmla="*/ 400899 h 470566"/>
                      <a:gd name="connsiteX42" fmla="*/ 0 w 282918"/>
                      <a:gd name="connsiteY42" fmla="*/ 470566 h 470566"/>
                      <a:gd name="connsiteX43" fmla="*/ 176335 w 282918"/>
                      <a:gd name="connsiteY43" fmla="*/ 470566 h 470566"/>
                      <a:gd name="connsiteX44" fmla="*/ 165362 w 282918"/>
                      <a:gd name="connsiteY44" fmla="*/ 452233 h 470566"/>
                      <a:gd name="connsiteX45" fmla="*/ 18416 w 282918"/>
                      <a:gd name="connsiteY45" fmla="*/ 452233 h 470566"/>
                      <a:gd name="connsiteX46" fmla="*/ 18416 w 282918"/>
                      <a:gd name="connsiteY46" fmla="*/ 451014 h 470566"/>
                      <a:gd name="connsiteX47" fmla="*/ 249808 w 282918"/>
                      <a:gd name="connsiteY47" fmla="*/ 36666 h 470566"/>
                      <a:gd name="connsiteX48" fmla="*/ 240054 w 282918"/>
                      <a:gd name="connsiteY48" fmla="*/ 53780 h 470566"/>
                      <a:gd name="connsiteX49" fmla="*/ 249808 w 282918"/>
                      <a:gd name="connsiteY49" fmla="*/ 69668 h 470566"/>
                      <a:gd name="connsiteX50" fmla="*/ 211884 w 282918"/>
                      <a:gd name="connsiteY50" fmla="*/ 69668 h 470566"/>
                      <a:gd name="connsiteX51" fmla="*/ 210665 w 282918"/>
                      <a:gd name="connsiteY51" fmla="*/ 68449 h 470566"/>
                      <a:gd name="connsiteX52" fmla="*/ 210665 w 282918"/>
                      <a:gd name="connsiteY52" fmla="*/ 36666 h 470566"/>
                      <a:gd name="connsiteX53" fmla="*/ 249808 w 282918"/>
                      <a:gd name="connsiteY53" fmla="*/ 36666 h 470566"/>
                      <a:gd name="connsiteX54" fmla="*/ 189811 w 282918"/>
                      <a:gd name="connsiteY54" fmla="*/ 15888 h 470566"/>
                      <a:gd name="connsiteX55" fmla="*/ 192249 w 282918"/>
                      <a:gd name="connsiteY55" fmla="*/ 18333 h 470566"/>
                      <a:gd name="connsiteX56" fmla="*/ 192249 w 282918"/>
                      <a:gd name="connsiteY56" fmla="*/ 48890 h 470566"/>
                      <a:gd name="connsiteX57" fmla="*/ 191030 w 282918"/>
                      <a:gd name="connsiteY57" fmla="*/ 48890 h 470566"/>
                      <a:gd name="connsiteX58" fmla="*/ 140850 w 282918"/>
                      <a:gd name="connsiteY58" fmla="*/ 48890 h 470566"/>
                      <a:gd name="connsiteX59" fmla="*/ 140850 w 282918"/>
                      <a:gd name="connsiteY59" fmla="*/ 15888 h 470566"/>
                      <a:gd name="connsiteX60" fmla="*/ 189811 w 282918"/>
                      <a:gd name="connsiteY60" fmla="*/ 15888 h 470566"/>
                      <a:gd name="connsiteX61" fmla="*/ 28170 w 282918"/>
                      <a:gd name="connsiteY61" fmla="*/ 205339 h 470566"/>
                      <a:gd name="connsiteX62" fmla="*/ 25732 w 282918"/>
                      <a:gd name="connsiteY62" fmla="*/ 202894 h 470566"/>
                      <a:gd name="connsiteX63" fmla="*/ 25732 w 282918"/>
                      <a:gd name="connsiteY63" fmla="*/ 123447 h 470566"/>
                      <a:gd name="connsiteX64" fmla="*/ 53902 w 282918"/>
                      <a:gd name="connsiteY64" fmla="*/ 123447 h 470566"/>
                      <a:gd name="connsiteX65" fmla="*/ 53902 w 282918"/>
                      <a:gd name="connsiteY65" fmla="*/ 160120 h 470566"/>
                      <a:gd name="connsiteX66" fmla="*/ 116337 w 282918"/>
                      <a:gd name="connsiteY66" fmla="*/ 160120 h 470566"/>
                      <a:gd name="connsiteX67" fmla="*/ 116337 w 282918"/>
                      <a:gd name="connsiteY67" fmla="*/ 123447 h 470566"/>
                      <a:gd name="connsiteX68" fmla="*/ 144507 w 282918"/>
                      <a:gd name="connsiteY68" fmla="*/ 123447 h 470566"/>
                      <a:gd name="connsiteX69" fmla="*/ 144507 w 282918"/>
                      <a:gd name="connsiteY69" fmla="*/ 160120 h 470566"/>
                      <a:gd name="connsiteX70" fmla="*/ 208163 w 282918"/>
                      <a:gd name="connsiteY70" fmla="*/ 160120 h 470566"/>
                      <a:gd name="connsiteX71" fmla="*/ 208163 w 282918"/>
                      <a:gd name="connsiteY71" fmla="*/ 123447 h 470566"/>
                      <a:gd name="connsiteX72" fmla="*/ 236333 w 282918"/>
                      <a:gd name="connsiteY72" fmla="*/ 123447 h 470566"/>
                      <a:gd name="connsiteX73" fmla="*/ 236333 w 282918"/>
                      <a:gd name="connsiteY73" fmla="*/ 202894 h 470566"/>
                      <a:gd name="connsiteX74" fmla="*/ 233894 w 282918"/>
                      <a:gd name="connsiteY74" fmla="*/ 205339 h 470566"/>
                      <a:gd name="connsiteX75" fmla="*/ 231456 w 282918"/>
                      <a:gd name="connsiteY75" fmla="*/ 205339 h 470566"/>
                      <a:gd name="connsiteX76" fmla="*/ 30608 w 282918"/>
                      <a:gd name="connsiteY76" fmla="*/ 205339 h 470566"/>
                      <a:gd name="connsiteX77" fmla="*/ 28170 w 282918"/>
                      <a:gd name="connsiteY77" fmla="*/ 205339 h 47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82918" h="470566">
                        <a:moveTo>
                          <a:pt x="18416" y="451014"/>
                        </a:moveTo>
                        <a:lnTo>
                          <a:pt x="18416" y="418012"/>
                        </a:lnTo>
                        <a:lnTo>
                          <a:pt x="20855" y="418012"/>
                        </a:lnTo>
                        <a:lnTo>
                          <a:pt x="159202" y="418012"/>
                        </a:lnTo>
                        <a:cubicBezTo>
                          <a:pt x="159202" y="411903"/>
                          <a:pt x="160421" y="405788"/>
                          <a:pt x="161641" y="399679"/>
                        </a:cubicBezTo>
                        <a:lnTo>
                          <a:pt x="40426" y="399679"/>
                        </a:lnTo>
                        <a:lnTo>
                          <a:pt x="49025" y="223672"/>
                        </a:lnTo>
                        <a:lnTo>
                          <a:pt x="213104" y="223672"/>
                        </a:lnTo>
                        <a:lnTo>
                          <a:pt x="217980" y="343455"/>
                        </a:lnTo>
                        <a:cubicBezTo>
                          <a:pt x="224141" y="342229"/>
                          <a:pt x="230236" y="341010"/>
                          <a:pt x="236333" y="341010"/>
                        </a:cubicBezTo>
                        <a:lnTo>
                          <a:pt x="231456" y="224898"/>
                        </a:lnTo>
                        <a:lnTo>
                          <a:pt x="232675" y="224898"/>
                        </a:lnTo>
                        <a:cubicBezTo>
                          <a:pt x="243712" y="224898"/>
                          <a:pt x="253530" y="215118"/>
                          <a:pt x="253530" y="204120"/>
                        </a:cubicBezTo>
                        <a:lnTo>
                          <a:pt x="253530" y="106340"/>
                        </a:lnTo>
                        <a:lnTo>
                          <a:pt x="188591" y="106340"/>
                        </a:lnTo>
                        <a:lnTo>
                          <a:pt x="188591" y="143006"/>
                        </a:lnTo>
                        <a:lnTo>
                          <a:pt x="162859" y="143006"/>
                        </a:lnTo>
                        <a:lnTo>
                          <a:pt x="162859" y="106340"/>
                        </a:lnTo>
                        <a:lnTo>
                          <a:pt x="139631" y="106340"/>
                        </a:lnTo>
                        <a:lnTo>
                          <a:pt x="139631" y="69668"/>
                        </a:lnTo>
                        <a:lnTo>
                          <a:pt x="189811" y="69668"/>
                        </a:lnTo>
                        <a:cubicBezTo>
                          <a:pt x="191030" y="69668"/>
                          <a:pt x="191030" y="70893"/>
                          <a:pt x="191030" y="70893"/>
                        </a:cubicBezTo>
                        <a:cubicBezTo>
                          <a:pt x="191030" y="81892"/>
                          <a:pt x="200847" y="90445"/>
                          <a:pt x="211884" y="90445"/>
                        </a:cubicBezTo>
                        <a:lnTo>
                          <a:pt x="282918" y="90445"/>
                        </a:lnTo>
                        <a:lnTo>
                          <a:pt x="262064" y="56224"/>
                        </a:lnTo>
                        <a:lnTo>
                          <a:pt x="282918" y="20778"/>
                        </a:lnTo>
                        <a:lnTo>
                          <a:pt x="210665" y="20778"/>
                        </a:lnTo>
                        <a:cubicBezTo>
                          <a:pt x="210665" y="9779"/>
                          <a:pt x="200847" y="0"/>
                          <a:pt x="189811" y="0"/>
                        </a:cubicBezTo>
                        <a:lnTo>
                          <a:pt x="140850" y="0"/>
                        </a:lnTo>
                        <a:lnTo>
                          <a:pt x="133471" y="0"/>
                        </a:lnTo>
                        <a:lnTo>
                          <a:pt x="121278" y="0"/>
                        </a:lnTo>
                        <a:lnTo>
                          <a:pt x="121278" y="107559"/>
                        </a:lnTo>
                        <a:lnTo>
                          <a:pt x="97985" y="107559"/>
                        </a:lnTo>
                        <a:lnTo>
                          <a:pt x="97985" y="144225"/>
                        </a:lnTo>
                        <a:lnTo>
                          <a:pt x="72254" y="144225"/>
                        </a:lnTo>
                        <a:lnTo>
                          <a:pt x="72254" y="107559"/>
                        </a:lnTo>
                        <a:lnTo>
                          <a:pt x="7380" y="107559"/>
                        </a:lnTo>
                        <a:lnTo>
                          <a:pt x="7380" y="205339"/>
                        </a:lnTo>
                        <a:cubicBezTo>
                          <a:pt x="7380" y="216337"/>
                          <a:pt x="17197" y="226117"/>
                          <a:pt x="28170" y="226117"/>
                        </a:cubicBezTo>
                        <a:lnTo>
                          <a:pt x="30608" y="226117"/>
                        </a:lnTo>
                        <a:lnTo>
                          <a:pt x="22074" y="400899"/>
                        </a:lnTo>
                        <a:lnTo>
                          <a:pt x="0" y="400899"/>
                        </a:lnTo>
                        <a:lnTo>
                          <a:pt x="0" y="470566"/>
                        </a:lnTo>
                        <a:lnTo>
                          <a:pt x="176335" y="470566"/>
                        </a:lnTo>
                        <a:cubicBezTo>
                          <a:pt x="171458" y="464457"/>
                          <a:pt x="167801" y="458349"/>
                          <a:pt x="165362" y="452233"/>
                        </a:cubicBezTo>
                        <a:lnTo>
                          <a:pt x="18416" y="452233"/>
                        </a:lnTo>
                        <a:lnTo>
                          <a:pt x="18416" y="451014"/>
                        </a:lnTo>
                        <a:close/>
                        <a:moveTo>
                          <a:pt x="249808" y="36666"/>
                        </a:moveTo>
                        <a:lnTo>
                          <a:pt x="240054" y="53780"/>
                        </a:lnTo>
                        <a:lnTo>
                          <a:pt x="249808" y="69668"/>
                        </a:lnTo>
                        <a:lnTo>
                          <a:pt x="211884" y="69668"/>
                        </a:lnTo>
                        <a:cubicBezTo>
                          <a:pt x="210665" y="69668"/>
                          <a:pt x="210665" y="68449"/>
                          <a:pt x="210665" y="68449"/>
                        </a:cubicBezTo>
                        <a:lnTo>
                          <a:pt x="210665" y="36666"/>
                        </a:lnTo>
                        <a:lnTo>
                          <a:pt x="249808" y="36666"/>
                        </a:lnTo>
                        <a:close/>
                        <a:moveTo>
                          <a:pt x="189811" y="15888"/>
                        </a:moveTo>
                        <a:cubicBezTo>
                          <a:pt x="191030" y="15888"/>
                          <a:pt x="192249" y="17114"/>
                          <a:pt x="192249" y="18333"/>
                        </a:cubicBezTo>
                        <a:lnTo>
                          <a:pt x="192249" y="48890"/>
                        </a:lnTo>
                        <a:lnTo>
                          <a:pt x="191030" y="48890"/>
                        </a:lnTo>
                        <a:lnTo>
                          <a:pt x="140850" y="48890"/>
                        </a:lnTo>
                        <a:lnTo>
                          <a:pt x="140850" y="15888"/>
                        </a:lnTo>
                        <a:lnTo>
                          <a:pt x="189811" y="15888"/>
                        </a:lnTo>
                        <a:close/>
                        <a:moveTo>
                          <a:pt x="28170" y="205339"/>
                        </a:moveTo>
                        <a:cubicBezTo>
                          <a:pt x="26951" y="205339"/>
                          <a:pt x="25732" y="204120"/>
                          <a:pt x="25732" y="202894"/>
                        </a:cubicBezTo>
                        <a:lnTo>
                          <a:pt x="25732" y="123447"/>
                        </a:lnTo>
                        <a:lnTo>
                          <a:pt x="53902" y="123447"/>
                        </a:lnTo>
                        <a:lnTo>
                          <a:pt x="53902" y="160120"/>
                        </a:lnTo>
                        <a:lnTo>
                          <a:pt x="116337" y="160120"/>
                        </a:lnTo>
                        <a:lnTo>
                          <a:pt x="116337" y="123447"/>
                        </a:lnTo>
                        <a:lnTo>
                          <a:pt x="144507" y="123447"/>
                        </a:lnTo>
                        <a:lnTo>
                          <a:pt x="144507" y="160120"/>
                        </a:lnTo>
                        <a:lnTo>
                          <a:pt x="208163" y="160120"/>
                        </a:lnTo>
                        <a:lnTo>
                          <a:pt x="208163" y="123447"/>
                        </a:lnTo>
                        <a:lnTo>
                          <a:pt x="236333" y="123447"/>
                        </a:lnTo>
                        <a:lnTo>
                          <a:pt x="236333" y="202894"/>
                        </a:lnTo>
                        <a:cubicBezTo>
                          <a:pt x="236333" y="204120"/>
                          <a:pt x="235113" y="205339"/>
                          <a:pt x="233894" y="205339"/>
                        </a:cubicBezTo>
                        <a:lnTo>
                          <a:pt x="231456" y="205339"/>
                        </a:lnTo>
                        <a:lnTo>
                          <a:pt x="30608" y="205339"/>
                        </a:lnTo>
                        <a:lnTo>
                          <a:pt x="28170" y="205339"/>
                        </a:lnTo>
                        <a:close/>
                      </a:path>
                    </a:pathLst>
                  </a:custGeom>
                  <a:solidFill>
                    <a:srgbClr val="2C5967"/>
                  </a:solidFill>
                  <a:ln w="6417"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2553CE7B-8484-4E00-A52A-6EE29199C0F9}"/>
                      </a:ext>
                    </a:extLst>
                  </p:cNvPr>
                  <p:cNvSpPr/>
                  <p:nvPr/>
                </p:nvSpPr>
                <p:spPr>
                  <a:xfrm>
                    <a:off x="7429163" y="3373391"/>
                    <a:ext cx="132286" cy="132000"/>
                  </a:xfrm>
                  <a:custGeom>
                    <a:avLst/>
                    <a:gdLst>
                      <a:gd name="connsiteX0" fmla="*/ 66157 w 132286"/>
                      <a:gd name="connsiteY0" fmla="*/ 0 h 132000"/>
                      <a:gd name="connsiteX1" fmla="*/ 0 w 132286"/>
                      <a:gd name="connsiteY1" fmla="*/ 66004 h 132000"/>
                      <a:gd name="connsiteX2" fmla="*/ 66157 w 132286"/>
                      <a:gd name="connsiteY2" fmla="*/ 132001 h 132000"/>
                      <a:gd name="connsiteX3" fmla="*/ 132251 w 132286"/>
                      <a:gd name="connsiteY3" fmla="*/ 66004 h 132000"/>
                      <a:gd name="connsiteX4" fmla="*/ 66157 w 132286"/>
                      <a:gd name="connsiteY4" fmla="*/ 0 h 132000"/>
                      <a:gd name="connsiteX5" fmla="*/ 66157 w 132286"/>
                      <a:gd name="connsiteY5" fmla="*/ 114894 h 132000"/>
                      <a:gd name="connsiteX6" fmla="*/ 18352 w 132286"/>
                      <a:gd name="connsiteY6" fmla="*/ 67223 h 132000"/>
                      <a:gd name="connsiteX7" fmla="*/ 66157 w 132286"/>
                      <a:gd name="connsiteY7" fmla="*/ 19558 h 132000"/>
                      <a:gd name="connsiteX8" fmla="*/ 113899 w 132286"/>
                      <a:gd name="connsiteY8" fmla="*/ 67223 h 132000"/>
                      <a:gd name="connsiteX9" fmla="*/ 66157 w 132286"/>
                      <a:gd name="connsiteY9" fmla="*/ 114894 h 1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286" h="132000">
                        <a:moveTo>
                          <a:pt x="66157" y="0"/>
                        </a:moveTo>
                        <a:cubicBezTo>
                          <a:pt x="29389" y="0"/>
                          <a:pt x="0" y="29331"/>
                          <a:pt x="0" y="66004"/>
                        </a:cubicBezTo>
                        <a:cubicBezTo>
                          <a:pt x="0" y="102669"/>
                          <a:pt x="29389" y="132001"/>
                          <a:pt x="66157" y="132001"/>
                        </a:cubicBezTo>
                        <a:cubicBezTo>
                          <a:pt x="102862" y="132001"/>
                          <a:pt x="132251" y="102669"/>
                          <a:pt x="132251" y="66004"/>
                        </a:cubicBezTo>
                        <a:cubicBezTo>
                          <a:pt x="133471" y="30557"/>
                          <a:pt x="102862" y="0"/>
                          <a:pt x="66157" y="0"/>
                        </a:cubicBezTo>
                        <a:close/>
                        <a:moveTo>
                          <a:pt x="66157" y="114894"/>
                        </a:moveTo>
                        <a:cubicBezTo>
                          <a:pt x="39207" y="114894"/>
                          <a:pt x="18352" y="92890"/>
                          <a:pt x="18352" y="67223"/>
                        </a:cubicBezTo>
                        <a:cubicBezTo>
                          <a:pt x="18352" y="41555"/>
                          <a:pt x="40426" y="19558"/>
                          <a:pt x="66157" y="19558"/>
                        </a:cubicBezTo>
                        <a:cubicBezTo>
                          <a:pt x="91825" y="19558"/>
                          <a:pt x="113899" y="41555"/>
                          <a:pt x="113899" y="67223"/>
                        </a:cubicBezTo>
                        <a:cubicBezTo>
                          <a:pt x="113899" y="92890"/>
                          <a:pt x="93044" y="114894"/>
                          <a:pt x="66157" y="114894"/>
                        </a:cubicBezTo>
                        <a:close/>
                      </a:path>
                    </a:pathLst>
                  </a:custGeom>
                  <a:solidFill>
                    <a:srgbClr val="2C5967"/>
                  </a:solidFill>
                  <a:ln w="6417"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C15B69D3-4329-4474-9A37-B0842C8B14AB}"/>
                      </a:ext>
                    </a:extLst>
                  </p:cNvPr>
                  <p:cNvSpPr/>
                  <p:nvPr/>
                </p:nvSpPr>
                <p:spPr>
                  <a:xfrm>
                    <a:off x="7464648" y="3417385"/>
                    <a:ext cx="61280" cy="52560"/>
                  </a:xfrm>
                  <a:custGeom>
                    <a:avLst/>
                    <a:gdLst>
                      <a:gd name="connsiteX0" fmla="*/ 47805 w 61280"/>
                      <a:gd name="connsiteY0" fmla="*/ 0 h 52560"/>
                      <a:gd name="connsiteX1" fmla="*/ 22074 w 61280"/>
                      <a:gd name="connsiteY1" fmla="*/ 25667 h 52560"/>
                      <a:gd name="connsiteX2" fmla="*/ 13475 w 61280"/>
                      <a:gd name="connsiteY2" fmla="*/ 18339 h 52560"/>
                      <a:gd name="connsiteX3" fmla="*/ 0 w 61280"/>
                      <a:gd name="connsiteY3" fmla="*/ 31783 h 52560"/>
                      <a:gd name="connsiteX4" fmla="*/ 22074 w 61280"/>
                      <a:gd name="connsiteY4" fmla="*/ 52560 h 52560"/>
                      <a:gd name="connsiteX5" fmla="*/ 61280 w 61280"/>
                      <a:gd name="connsiteY5" fmla="*/ 13450 h 52560"/>
                      <a:gd name="connsiteX6" fmla="*/ 47805 w 61280"/>
                      <a:gd name="connsiteY6" fmla="*/ 0 h 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80" h="52560">
                        <a:moveTo>
                          <a:pt x="47805" y="0"/>
                        </a:moveTo>
                        <a:lnTo>
                          <a:pt x="22074" y="25667"/>
                        </a:lnTo>
                        <a:lnTo>
                          <a:pt x="13475" y="18339"/>
                        </a:lnTo>
                        <a:lnTo>
                          <a:pt x="0" y="31783"/>
                        </a:lnTo>
                        <a:lnTo>
                          <a:pt x="22074" y="52560"/>
                        </a:lnTo>
                        <a:lnTo>
                          <a:pt x="61280" y="13450"/>
                        </a:lnTo>
                        <a:lnTo>
                          <a:pt x="47805" y="0"/>
                        </a:lnTo>
                        <a:close/>
                      </a:path>
                    </a:pathLst>
                  </a:custGeom>
                  <a:solidFill>
                    <a:srgbClr val="2C5967"/>
                  </a:solidFill>
                  <a:ln w="6417"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6617EF23-E74E-451E-9A7A-8AD70F8391AF}"/>
                      </a:ext>
                    </a:extLst>
                  </p:cNvPr>
                  <p:cNvSpPr/>
                  <p:nvPr/>
                </p:nvSpPr>
                <p:spPr>
                  <a:xfrm>
                    <a:off x="7367946" y="3267058"/>
                    <a:ext cx="85728" cy="68441"/>
                  </a:xfrm>
                  <a:custGeom>
                    <a:avLst/>
                    <a:gdLst>
                      <a:gd name="connsiteX0" fmla="*/ 37924 w 85728"/>
                      <a:gd name="connsiteY0" fmla="*/ 13443 h 68441"/>
                      <a:gd name="connsiteX1" fmla="*/ 50180 w 85728"/>
                      <a:gd name="connsiteY1" fmla="*/ 25667 h 68441"/>
                      <a:gd name="connsiteX2" fmla="*/ 0 w 85728"/>
                      <a:gd name="connsiteY2" fmla="*/ 25667 h 68441"/>
                      <a:gd name="connsiteX3" fmla="*/ 0 w 85728"/>
                      <a:gd name="connsiteY3" fmla="*/ 44000 h 68441"/>
                      <a:gd name="connsiteX4" fmla="*/ 50180 w 85728"/>
                      <a:gd name="connsiteY4" fmla="*/ 44000 h 68441"/>
                      <a:gd name="connsiteX5" fmla="*/ 37924 w 85728"/>
                      <a:gd name="connsiteY5" fmla="*/ 56224 h 68441"/>
                      <a:gd name="connsiteX6" fmla="*/ 51399 w 85728"/>
                      <a:gd name="connsiteY6" fmla="*/ 68442 h 68441"/>
                      <a:gd name="connsiteX7" fmla="*/ 85729 w 85728"/>
                      <a:gd name="connsiteY7" fmla="*/ 34221 h 68441"/>
                      <a:gd name="connsiteX8" fmla="*/ 51399 w 85728"/>
                      <a:gd name="connsiteY8" fmla="*/ 0 h 68441"/>
                      <a:gd name="connsiteX9" fmla="*/ 37924 w 85728"/>
                      <a:gd name="connsiteY9" fmla="*/ 13443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8" h="68441">
                        <a:moveTo>
                          <a:pt x="37924" y="13443"/>
                        </a:moveTo>
                        <a:lnTo>
                          <a:pt x="50180" y="25667"/>
                        </a:lnTo>
                        <a:lnTo>
                          <a:pt x="0" y="25667"/>
                        </a:lnTo>
                        <a:lnTo>
                          <a:pt x="0" y="44000"/>
                        </a:lnTo>
                        <a:lnTo>
                          <a:pt x="50180" y="44000"/>
                        </a:lnTo>
                        <a:lnTo>
                          <a:pt x="37924" y="56224"/>
                        </a:lnTo>
                        <a:lnTo>
                          <a:pt x="51399" y="68442"/>
                        </a:lnTo>
                        <a:lnTo>
                          <a:pt x="85729" y="34221"/>
                        </a:lnTo>
                        <a:lnTo>
                          <a:pt x="51399" y="0"/>
                        </a:lnTo>
                        <a:lnTo>
                          <a:pt x="37924" y="13443"/>
                        </a:lnTo>
                        <a:close/>
                      </a:path>
                    </a:pathLst>
                  </a:custGeom>
                  <a:solidFill>
                    <a:srgbClr val="2C5967"/>
                  </a:solidFill>
                  <a:ln w="6417"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A1A1F8FF-80B2-4584-A3B5-0E168714AD8E}"/>
                      </a:ext>
                    </a:extLst>
                  </p:cNvPr>
                  <p:cNvSpPr/>
                  <p:nvPr/>
                </p:nvSpPr>
                <p:spPr>
                  <a:xfrm>
                    <a:off x="7321424" y="3317167"/>
                    <a:ext cx="84445" cy="68448"/>
                  </a:xfrm>
                  <a:custGeom>
                    <a:avLst/>
                    <a:gdLst>
                      <a:gd name="connsiteX0" fmla="*/ 47742 w 84445"/>
                      <a:gd name="connsiteY0" fmla="*/ 13443 h 68448"/>
                      <a:gd name="connsiteX1" fmla="*/ 34267 w 84445"/>
                      <a:gd name="connsiteY1" fmla="*/ 0 h 68448"/>
                      <a:gd name="connsiteX2" fmla="*/ 0 w 84445"/>
                      <a:gd name="connsiteY2" fmla="*/ 34221 h 68448"/>
                      <a:gd name="connsiteX3" fmla="*/ 34267 w 84445"/>
                      <a:gd name="connsiteY3" fmla="*/ 68449 h 68448"/>
                      <a:gd name="connsiteX4" fmla="*/ 47742 w 84445"/>
                      <a:gd name="connsiteY4" fmla="*/ 54999 h 68448"/>
                      <a:gd name="connsiteX5" fmla="*/ 36704 w 84445"/>
                      <a:gd name="connsiteY5" fmla="*/ 45226 h 68448"/>
                      <a:gd name="connsiteX6" fmla="*/ 84446 w 84445"/>
                      <a:gd name="connsiteY6" fmla="*/ 45226 h 68448"/>
                      <a:gd name="connsiteX7" fmla="*/ 84446 w 84445"/>
                      <a:gd name="connsiteY7" fmla="*/ 26887 h 68448"/>
                      <a:gd name="connsiteX8" fmla="*/ 34267 w 84445"/>
                      <a:gd name="connsiteY8" fmla="*/ 26887 h 68448"/>
                      <a:gd name="connsiteX9" fmla="*/ 47742 w 84445"/>
                      <a:gd name="connsiteY9" fmla="*/ 13443 h 6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45" h="68448">
                        <a:moveTo>
                          <a:pt x="47742" y="13443"/>
                        </a:moveTo>
                        <a:lnTo>
                          <a:pt x="34267" y="0"/>
                        </a:lnTo>
                        <a:lnTo>
                          <a:pt x="0" y="34221"/>
                        </a:lnTo>
                        <a:lnTo>
                          <a:pt x="34267" y="68449"/>
                        </a:lnTo>
                        <a:lnTo>
                          <a:pt x="47742" y="54999"/>
                        </a:lnTo>
                        <a:lnTo>
                          <a:pt x="36704" y="45226"/>
                        </a:lnTo>
                        <a:lnTo>
                          <a:pt x="84446" y="45226"/>
                        </a:lnTo>
                        <a:lnTo>
                          <a:pt x="84446" y="26887"/>
                        </a:lnTo>
                        <a:lnTo>
                          <a:pt x="34267" y="26887"/>
                        </a:lnTo>
                        <a:lnTo>
                          <a:pt x="47742" y="13443"/>
                        </a:lnTo>
                        <a:close/>
                      </a:path>
                    </a:pathLst>
                  </a:custGeom>
                  <a:solidFill>
                    <a:srgbClr val="2C5967"/>
                  </a:solidFill>
                  <a:ln w="6417" cap="flat">
                    <a:noFill/>
                    <a:prstDash val="solid"/>
                    <a:miter/>
                  </a:ln>
                </p:spPr>
                <p:txBody>
                  <a:bodyPr rtlCol="0" anchor="ctr"/>
                  <a:lstStyle/>
                  <a:p>
                    <a:endParaRPr lang="en-US"/>
                  </a:p>
                </p:txBody>
              </p:sp>
            </p:grpSp>
          </p:grpSp>
          <p:grpSp>
            <p:nvGrpSpPr>
              <p:cNvPr id="542" name="Graphic 3">
                <a:extLst>
                  <a:ext uri="{FF2B5EF4-FFF2-40B4-BE49-F238E27FC236}">
                    <a16:creationId xmlns:a16="http://schemas.microsoft.com/office/drawing/2014/main" id="{A64036F3-9992-4B54-8B34-A89A3CD8D4B2}"/>
                  </a:ext>
                </a:extLst>
              </p:cNvPr>
              <p:cNvGrpSpPr/>
              <p:nvPr/>
            </p:nvGrpSpPr>
            <p:grpSpPr>
              <a:xfrm>
                <a:off x="7256485" y="3020157"/>
                <a:ext cx="304963" cy="485235"/>
                <a:chOff x="7256485" y="3020157"/>
                <a:chExt cx="304963" cy="485235"/>
              </a:xfrm>
              <a:solidFill>
                <a:srgbClr val="2C5967"/>
              </a:solidFill>
            </p:grpSpPr>
            <p:sp>
              <p:nvSpPr>
                <p:cNvPr id="543" name="Freeform: Shape 542">
                  <a:extLst>
                    <a:ext uri="{FF2B5EF4-FFF2-40B4-BE49-F238E27FC236}">
                      <a16:creationId xmlns:a16="http://schemas.microsoft.com/office/drawing/2014/main" id="{C9325354-1222-4156-85B8-5D7BD98FA936}"/>
                    </a:ext>
                  </a:extLst>
                </p:cNvPr>
                <p:cNvSpPr/>
                <p:nvPr/>
              </p:nvSpPr>
              <p:spPr>
                <a:xfrm>
                  <a:off x="7256485" y="3020157"/>
                  <a:ext cx="282854" cy="470566"/>
                </a:xfrm>
                <a:custGeom>
                  <a:avLst/>
                  <a:gdLst>
                    <a:gd name="connsiteX0" fmla="*/ 18416 w 282854"/>
                    <a:gd name="connsiteY0" fmla="*/ 451014 h 470566"/>
                    <a:gd name="connsiteX1" fmla="*/ 18416 w 282854"/>
                    <a:gd name="connsiteY1" fmla="*/ 418012 h 470566"/>
                    <a:gd name="connsiteX2" fmla="*/ 20855 w 282854"/>
                    <a:gd name="connsiteY2" fmla="*/ 418012 h 470566"/>
                    <a:gd name="connsiteX3" fmla="*/ 159202 w 282854"/>
                    <a:gd name="connsiteY3" fmla="*/ 418012 h 470566"/>
                    <a:gd name="connsiteX4" fmla="*/ 161641 w 282854"/>
                    <a:gd name="connsiteY4" fmla="*/ 399679 h 470566"/>
                    <a:gd name="connsiteX5" fmla="*/ 40426 w 282854"/>
                    <a:gd name="connsiteY5" fmla="*/ 399679 h 470566"/>
                    <a:gd name="connsiteX6" fmla="*/ 49025 w 282854"/>
                    <a:gd name="connsiteY6" fmla="*/ 223672 h 470566"/>
                    <a:gd name="connsiteX7" fmla="*/ 213104 w 282854"/>
                    <a:gd name="connsiteY7" fmla="*/ 223672 h 470566"/>
                    <a:gd name="connsiteX8" fmla="*/ 217980 w 282854"/>
                    <a:gd name="connsiteY8" fmla="*/ 343455 h 470566"/>
                    <a:gd name="connsiteX9" fmla="*/ 236333 w 282854"/>
                    <a:gd name="connsiteY9" fmla="*/ 341010 h 470566"/>
                    <a:gd name="connsiteX10" fmla="*/ 231456 w 282854"/>
                    <a:gd name="connsiteY10" fmla="*/ 224898 h 470566"/>
                    <a:gd name="connsiteX11" fmla="*/ 232675 w 282854"/>
                    <a:gd name="connsiteY11" fmla="*/ 224898 h 470566"/>
                    <a:gd name="connsiteX12" fmla="*/ 253530 w 282854"/>
                    <a:gd name="connsiteY12" fmla="*/ 204120 h 470566"/>
                    <a:gd name="connsiteX13" fmla="*/ 253530 w 282854"/>
                    <a:gd name="connsiteY13" fmla="*/ 106340 h 470566"/>
                    <a:gd name="connsiteX14" fmla="*/ 188591 w 282854"/>
                    <a:gd name="connsiteY14" fmla="*/ 106340 h 470566"/>
                    <a:gd name="connsiteX15" fmla="*/ 188591 w 282854"/>
                    <a:gd name="connsiteY15" fmla="*/ 143006 h 470566"/>
                    <a:gd name="connsiteX16" fmla="*/ 162859 w 282854"/>
                    <a:gd name="connsiteY16" fmla="*/ 143006 h 470566"/>
                    <a:gd name="connsiteX17" fmla="*/ 162859 w 282854"/>
                    <a:gd name="connsiteY17" fmla="*/ 106340 h 470566"/>
                    <a:gd name="connsiteX18" fmla="*/ 139631 w 282854"/>
                    <a:gd name="connsiteY18" fmla="*/ 106340 h 470566"/>
                    <a:gd name="connsiteX19" fmla="*/ 139631 w 282854"/>
                    <a:gd name="connsiteY19" fmla="*/ 69668 h 470566"/>
                    <a:gd name="connsiteX20" fmla="*/ 189811 w 282854"/>
                    <a:gd name="connsiteY20" fmla="*/ 69668 h 470566"/>
                    <a:gd name="connsiteX21" fmla="*/ 191030 w 282854"/>
                    <a:gd name="connsiteY21" fmla="*/ 70893 h 470566"/>
                    <a:gd name="connsiteX22" fmla="*/ 211884 w 282854"/>
                    <a:gd name="connsiteY22" fmla="*/ 90445 h 470566"/>
                    <a:gd name="connsiteX23" fmla="*/ 282855 w 282854"/>
                    <a:gd name="connsiteY23" fmla="*/ 90445 h 470566"/>
                    <a:gd name="connsiteX24" fmla="*/ 262064 w 282854"/>
                    <a:gd name="connsiteY24" fmla="*/ 56224 h 470566"/>
                    <a:gd name="connsiteX25" fmla="*/ 282855 w 282854"/>
                    <a:gd name="connsiteY25" fmla="*/ 20778 h 470566"/>
                    <a:gd name="connsiteX26" fmla="*/ 210665 w 282854"/>
                    <a:gd name="connsiteY26" fmla="*/ 20778 h 470566"/>
                    <a:gd name="connsiteX27" fmla="*/ 189811 w 282854"/>
                    <a:gd name="connsiteY27" fmla="*/ 0 h 470566"/>
                    <a:gd name="connsiteX28" fmla="*/ 140850 w 282854"/>
                    <a:gd name="connsiteY28" fmla="*/ 0 h 470566"/>
                    <a:gd name="connsiteX29" fmla="*/ 133471 w 282854"/>
                    <a:gd name="connsiteY29" fmla="*/ 0 h 470566"/>
                    <a:gd name="connsiteX30" fmla="*/ 121278 w 282854"/>
                    <a:gd name="connsiteY30" fmla="*/ 0 h 470566"/>
                    <a:gd name="connsiteX31" fmla="*/ 121278 w 282854"/>
                    <a:gd name="connsiteY31" fmla="*/ 107559 h 470566"/>
                    <a:gd name="connsiteX32" fmla="*/ 97985 w 282854"/>
                    <a:gd name="connsiteY32" fmla="*/ 107559 h 470566"/>
                    <a:gd name="connsiteX33" fmla="*/ 97985 w 282854"/>
                    <a:gd name="connsiteY33" fmla="*/ 144225 h 470566"/>
                    <a:gd name="connsiteX34" fmla="*/ 72254 w 282854"/>
                    <a:gd name="connsiteY34" fmla="*/ 144225 h 470566"/>
                    <a:gd name="connsiteX35" fmla="*/ 72254 w 282854"/>
                    <a:gd name="connsiteY35" fmla="*/ 107559 h 470566"/>
                    <a:gd name="connsiteX36" fmla="*/ 7380 w 282854"/>
                    <a:gd name="connsiteY36" fmla="*/ 107559 h 470566"/>
                    <a:gd name="connsiteX37" fmla="*/ 7380 w 282854"/>
                    <a:gd name="connsiteY37" fmla="*/ 205339 h 470566"/>
                    <a:gd name="connsiteX38" fmla="*/ 28170 w 282854"/>
                    <a:gd name="connsiteY38" fmla="*/ 226117 h 470566"/>
                    <a:gd name="connsiteX39" fmla="*/ 30608 w 282854"/>
                    <a:gd name="connsiteY39" fmla="*/ 226117 h 470566"/>
                    <a:gd name="connsiteX40" fmla="*/ 22074 w 282854"/>
                    <a:gd name="connsiteY40" fmla="*/ 400899 h 470566"/>
                    <a:gd name="connsiteX41" fmla="*/ 0 w 282854"/>
                    <a:gd name="connsiteY41" fmla="*/ 400899 h 470566"/>
                    <a:gd name="connsiteX42" fmla="*/ 0 w 282854"/>
                    <a:gd name="connsiteY42" fmla="*/ 470566 h 470566"/>
                    <a:gd name="connsiteX43" fmla="*/ 176335 w 282854"/>
                    <a:gd name="connsiteY43" fmla="*/ 470566 h 470566"/>
                    <a:gd name="connsiteX44" fmla="*/ 165362 w 282854"/>
                    <a:gd name="connsiteY44" fmla="*/ 452233 h 470566"/>
                    <a:gd name="connsiteX45" fmla="*/ 18416 w 282854"/>
                    <a:gd name="connsiteY45" fmla="*/ 452233 h 470566"/>
                    <a:gd name="connsiteX46" fmla="*/ 18416 w 282854"/>
                    <a:gd name="connsiteY46" fmla="*/ 451014 h 470566"/>
                    <a:gd name="connsiteX47" fmla="*/ 249808 w 282854"/>
                    <a:gd name="connsiteY47" fmla="*/ 36666 h 470566"/>
                    <a:gd name="connsiteX48" fmla="*/ 240054 w 282854"/>
                    <a:gd name="connsiteY48" fmla="*/ 53780 h 470566"/>
                    <a:gd name="connsiteX49" fmla="*/ 249808 w 282854"/>
                    <a:gd name="connsiteY49" fmla="*/ 69668 h 470566"/>
                    <a:gd name="connsiteX50" fmla="*/ 211884 w 282854"/>
                    <a:gd name="connsiteY50" fmla="*/ 69668 h 470566"/>
                    <a:gd name="connsiteX51" fmla="*/ 210665 w 282854"/>
                    <a:gd name="connsiteY51" fmla="*/ 68449 h 470566"/>
                    <a:gd name="connsiteX52" fmla="*/ 210665 w 282854"/>
                    <a:gd name="connsiteY52" fmla="*/ 36666 h 470566"/>
                    <a:gd name="connsiteX53" fmla="*/ 249808 w 282854"/>
                    <a:gd name="connsiteY53" fmla="*/ 36666 h 470566"/>
                    <a:gd name="connsiteX54" fmla="*/ 189811 w 282854"/>
                    <a:gd name="connsiteY54" fmla="*/ 15888 h 470566"/>
                    <a:gd name="connsiteX55" fmla="*/ 192249 w 282854"/>
                    <a:gd name="connsiteY55" fmla="*/ 18333 h 470566"/>
                    <a:gd name="connsiteX56" fmla="*/ 192249 w 282854"/>
                    <a:gd name="connsiteY56" fmla="*/ 48890 h 470566"/>
                    <a:gd name="connsiteX57" fmla="*/ 191030 w 282854"/>
                    <a:gd name="connsiteY57" fmla="*/ 48890 h 470566"/>
                    <a:gd name="connsiteX58" fmla="*/ 140850 w 282854"/>
                    <a:gd name="connsiteY58" fmla="*/ 48890 h 470566"/>
                    <a:gd name="connsiteX59" fmla="*/ 140850 w 282854"/>
                    <a:gd name="connsiteY59" fmla="*/ 15888 h 470566"/>
                    <a:gd name="connsiteX60" fmla="*/ 189811 w 282854"/>
                    <a:gd name="connsiteY60" fmla="*/ 15888 h 470566"/>
                    <a:gd name="connsiteX61" fmla="*/ 28170 w 282854"/>
                    <a:gd name="connsiteY61" fmla="*/ 205339 h 470566"/>
                    <a:gd name="connsiteX62" fmla="*/ 25732 w 282854"/>
                    <a:gd name="connsiteY62" fmla="*/ 202894 h 470566"/>
                    <a:gd name="connsiteX63" fmla="*/ 25732 w 282854"/>
                    <a:gd name="connsiteY63" fmla="*/ 123447 h 470566"/>
                    <a:gd name="connsiteX64" fmla="*/ 53902 w 282854"/>
                    <a:gd name="connsiteY64" fmla="*/ 123447 h 470566"/>
                    <a:gd name="connsiteX65" fmla="*/ 53902 w 282854"/>
                    <a:gd name="connsiteY65" fmla="*/ 160120 h 470566"/>
                    <a:gd name="connsiteX66" fmla="*/ 116337 w 282854"/>
                    <a:gd name="connsiteY66" fmla="*/ 160120 h 470566"/>
                    <a:gd name="connsiteX67" fmla="*/ 116337 w 282854"/>
                    <a:gd name="connsiteY67" fmla="*/ 123447 h 470566"/>
                    <a:gd name="connsiteX68" fmla="*/ 144507 w 282854"/>
                    <a:gd name="connsiteY68" fmla="*/ 123447 h 470566"/>
                    <a:gd name="connsiteX69" fmla="*/ 144507 w 282854"/>
                    <a:gd name="connsiteY69" fmla="*/ 160120 h 470566"/>
                    <a:gd name="connsiteX70" fmla="*/ 208163 w 282854"/>
                    <a:gd name="connsiteY70" fmla="*/ 160120 h 470566"/>
                    <a:gd name="connsiteX71" fmla="*/ 208163 w 282854"/>
                    <a:gd name="connsiteY71" fmla="*/ 123447 h 470566"/>
                    <a:gd name="connsiteX72" fmla="*/ 236333 w 282854"/>
                    <a:gd name="connsiteY72" fmla="*/ 123447 h 470566"/>
                    <a:gd name="connsiteX73" fmla="*/ 236333 w 282854"/>
                    <a:gd name="connsiteY73" fmla="*/ 202894 h 470566"/>
                    <a:gd name="connsiteX74" fmla="*/ 233894 w 282854"/>
                    <a:gd name="connsiteY74" fmla="*/ 205339 h 470566"/>
                    <a:gd name="connsiteX75" fmla="*/ 231456 w 282854"/>
                    <a:gd name="connsiteY75" fmla="*/ 205339 h 470566"/>
                    <a:gd name="connsiteX76" fmla="*/ 30608 w 282854"/>
                    <a:gd name="connsiteY76" fmla="*/ 205339 h 470566"/>
                    <a:gd name="connsiteX77" fmla="*/ 28170 w 282854"/>
                    <a:gd name="connsiteY77" fmla="*/ 205339 h 47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82854" h="470566">
                      <a:moveTo>
                        <a:pt x="18416" y="451014"/>
                      </a:moveTo>
                      <a:lnTo>
                        <a:pt x="18416" y="418012"/>
                      </a:lnTo>
                      <a:lnTo>
                        <a:pt x="20855" y="418012"/>
                      </a:lnTo>
                      <a:lnTo>
                        <a:pt x="159202" y="418012"/>
                      </a:lnTo>
                      <a:cubicBezTo>
                        <a:pt x="159202" y="411903"/>
                        <a:pt x="160421" y="405788"/>
                        <a:pt x="161641" y="399679"/>
                      </a:cubicBezTo>
                      <a:lnTo>
                        <a:pt x="40426" y="399679"/>
                      </a:lnTo>
                      <a:lnTo>
                        <a:pt x="49025" y="223672"/>
                      </a:lnTo>
                      <a:lnTo>
                        <a:pt x="213104" y="223672"/>
                      </a:lnTo>
                      <a:lnTo>
                        <a:pt x="217980" y="343455"/>
                      </a:lnTo>
                      <a:cubicBezTo>
                        <a:pt x="224141" y="342229"/>
                        <a:pt x="230236" y="341010"/>
                        <a:pt x="236333" y="341010"/>
                      </a:cubicBezTo>
                      <a:lnTo>
                        <a:pt x="231456" y="224898"/>
                      </a:lnTo>
                      <a:lnTo>
                        <a:pt x="232675" y="224898"/>
                      </a:lnTo>
                      <a:cubicBezTo>
                        <a:pt x="243712" y="224898"/>
                        <a:pt x="253530" y="215118"/>
                        <a:pt x="253530" y="204120"/>
                      </a:cubicBezTo>
                      <a:lnTo>
                        <a:pt x="253530" y="106340"/>
                      </a:lnTo>
                      <a:lnTo>
                        <a:pt x="188591" y="106340"/>
                      </a:lnTo>
                      <a:lnTo>
                        <a:pt x="188591" y="143006"/>
                      </a:lnTo>
                      <a:lnTo>
                        <a:pt x="162859" y="143006"/>
                      </a:lnTo>
                      <a:lnTo>
                        <a:pt x="162859" y="106340"/>
                      </a:lnTo>
                      <a:lnTo>
                        <a:pt x="139631" y="106340"/>
                      </a:lnTo>
                      <a:lnTo>
                        <a:pt x="139631" y="69668"/>
                      </a:lnTo>
                      <a:lnTo>
                        <a:pt x="189811" y="69668"/>
                      </a:lnTo>
                      <a:cubicBezTo>
                        <a:pt x="191030" y="69668"/>
                        <a:pt x="191030" y="70893"/>
                        <a:pt x="191030" y="70893"/>
                      </a:cubicBezTo>
                      <a:cubicBezTo>
                        <a:pt x="191030" y="81892"/>
                        <a:pt x="200847" y="90445"/>
                        <a:pt x="211884" y="90445"/>
                      </a:cubicBezTo>
                      <a:lnTo>
                        <a:pt x="282855" y="90445"/>
                      </a:lnTo>
                      <a:lnTo>
                        <a:pt x="262064" y="56224"/>
                      </a:lnTo>
                      <a:lnTo>
                        <a:pt x="282855" y="20778"/>
                      </a:lnTo>
                      <a:lnTo>
                        <a:pt x="210665" y="20778"/>
                      </a:lnTo>
                      <a:cubicBezTo>
                        <a:pt x="210665" y="9779"/>
                        <a:pt x="200847" y="0"/>
                        <a:pt x="189811" y="0"/>
                      </a:cubicBezTo>
                      <a:lnTo>
                        <a:pt x="140850" y="0"/>
                      </a:lnTo>
                      <a:lnTo>
                        <a:pt x="133471" y="0"/>
                      </a:lnTo>
                      <a:lnTo>
                        <a:pt x="121278" y="0"/>
                      </a:lnTo>
                      <a:lnTo>
                        <a:pt x="121278" y="107559"/>
                      </a:lnTo>
                      <a:lnTo>
                        <a:pt x="97985" y="107559"/>
                      </a:lnTo>
                      <a:lnTo>
                        <a:pt x="97985" y="144225"/>
                      </a:lnTo>
                      <a:lnTo>
                        <a:pt x="72254" y="144225"/>
                      </a:lnTo>
                      <a:lnTo>
                        <a:pt x="72254" y="107559"/>
                      </a:lnTo>
                      <a:lnTo>
                        <a:pt x="7380" y="107559"/>
                      </a:lnTo>
                      <a:lnTo>
                        <a:pt x="7380" y="205339"/>
                      </a:lnTo>
                      <a:cubicBezTo>
                        <a:pt x="7380" y="216337"/>
                        <a:pt x="17133" y="226117"/>
                        <a:pt x="28170" y="226117"/>
                      </a:cubicBezTo>
                      <a:lnTo>
                        <a:pt x="30608" y="226117"/>
                      </a:lnTo>
                      <a:lnTo>
                        <a:pt x="22074" y="400899"/>
                      </a:lnTo>
                      <a:lnTo>
                        <a:pt x="0" y="400899"/>
                      </a:lnTo>
                      <a:lnTo>
                        <a:pt x="0" y="470566"/>
                      </a:lnTo>
                      <a:lnTo>
                        <a:pt x="176335" y="470566"/>
                      </a:lnTo>
                      <a:cubicBezTo>
                        <a:pt x="171458" y="464457"/>
                        <a:pt x="167801" y="458349"/>
                        <a:pt x="165362" y="452233"/>
                      </a:cubicBezTo>
                      <a:lnTo>
                        <a:pt x="18416" y="452233"/>
                      </a:lnTo>
                      <a:lnTo>
                        <a:pt x="18416" y="451014"/>
                      </a:lnTo>
                      <a:close/>
                      <a:moveTo>
                        <a:pt x="249808" y="36666"/>
                      </a:moveTo>
                      <a:lnTo>
                        <a:pt x="240054" y="53780"/>
                      </a:lnTo>
                      <a:lnTo>
                        <a:pt x="249808" y="69668"/>
                      </a:lnTo>
                      <a:lnTo>
                        <a:pt x="211884" y="69668"/>
                      </a:lnTo>
                      <a:cubicBezTo>
                        <a:pt x="210665" y="69668"/>
                        <a:pt x="210665" y="68449"/>
                        <a:pt x="210665" y="68449"/>
                      </a:cubicBezTo>
                      <a:lnTo>
                        <a:pt x="210665" y="36666"/>
                      </a:lnTo>
                      <a:lnTo>
                        <a:pt x="249808" y="36666"/>
                      </a:lnTo>
                      <a:close/>
                      <a:moveTo>
                        <a:pt x="189811" y="15888"/>
                      </a:moveTo>
                      <a:cubicBezTo>
                        <a:pt x="191030" y="15888"/>
                        <a:pt x="192249" y="17114"/>
                        <a:pt x="192249" y="18333"/>
                      </a:cubicBezTo>
                      <a:lnTo>
                        <a:pt x="192249" y="48890"/>
                      </a:lnTo>
                      <a:lnTo>
                        <a:pt x="191030" y="48890"/>
                      </a:lnTo>
                      <a:lnTo>
                        <a:pt x="140850" y="48890"/>
                      </a:lnTo>
                      <a:lnTo>
                        <a:pt x="140850" y="15888"/>
                      </a:lnTo>
                      <a:lnTo>
                        <a:pt x="189811" y="15888"/>
                      </a:lnTo>
                      <a:close/>
                      <a:moveTo>
                        <a:pt x="28170" y="205339"/>
                      </a:moveTo>
                      <a:cubicBezTo>
                        <a:pt x="26951" y="205339"/>
                        <a:pt x="25732" y="204120"/>
                        <a:pt x="25732" y="202894"/>
                      </a:cubicBezTo>
                      <a:lnTo>
                        <a:pt x="25732" y="123447"/>
                      </a:lnTo>
                      <a:lnTo>
                        <a:pt x="53902" y="123447"/>
                      </a:lnTo>
                      <a:lnTo>
                        <a:pt x="53902" y="160120"/>
                      </a:lnTo>
                      <a:lnTo>
                        <a:pt x="116337" y="160120"/>
                      </a:lnTo>
                      <a:lnTo>
                        <a:pt x="116337" y="123447"/>
                      </a:lnTo>
                      <a:lnTo>
                        <a:pt x="144507" y="123447"/>
                      </a:lnTo>
                      <a:lnTo>
                        <a:pt x="144507" y="160120"/>
                      </a:lnTo>
                      <a:lnTo>
                        <a:pt x="208163" y="160120"/>
                      </a:lnTo>
                      <a:lnTo>
                        <a:pt x="208163" y="123447"/>
                      </a:lnTo>
                      <a:lnTo>
                        <a:pt x="236333" y="123447"/>
                      </a:lnTo>
                      <a:lnTo>
                        <a:pt x="236333" y="202894"/>
                      </a:lnTo>
                      <a:cubicBezTo>
                        <a:pt x="236333" y="204120"/>
                        <a:pt x="235113" y="205339"/>
                        <a:pt x="233894" y="205339"/>
                      </a:cubicBezTo>
                      <a:lnTo>
                        <a:pt x="231456" y="205339"/>
                      </a:lnTo>
                      <a:lnTo>
                        <a:pt x="30608" y="205339"/>
                      </a:lnTo>
                      <a:lnTo>
                        <a:pt x="28170" y="205339"/>
                      </a:lnTo>
                      <a:close/>
                    </a:path>
                  </a:pathLst>
                </a:custGeom>
                <a:solidFill>
                  <a:srgbClr val="2C5967"/>
                </a:solidFill>
                <a:ln w="6417"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A30F303D-211D-4797-8A18-F7B194A0584C}"/>
                    </a:ext>
                  </a:extLst>
                </p:cNvPr>
                <p:cNvSpPr/>
                <p:nvPr/>
              </p:nvSpPr>
              <p:spPr>
                <a:xfrm>
                  <a:off x="7429163" y="3373391"/>
                  <a:ext cx="132286" cy="132000"/>
                </a:xfrm>
                <a:custGeom>
                  <a:avLst/>
                  <a:gdLst>
                    <a:gd name="connsiteX0" fmla="*/ 66094 w 132286"/>
                    <a:gd name="connsiteY0" fmla="*/ 0 h 132000"/>
                    <a:gd name="connsiteX1" fmla="*/ 0 w 132286"/>
                    <a:gd name="connsiteY1" fmla="*/ 66004 h 132000"/>
                    <a:gd name="connsiteX2" fmla="*/ 66094 w 132286"/>
                    <a:gd name="connsiteY2" fmla="*/ 132001 h 132000"/>
                    <a:gd name="connsiteX3" fmla="*/ 132251 w 132286"/>
                    <a:gd name="connsiteY3" fmla="*/ 66004 h 132000"/>
                    <a:gd name="connsiteX4" fmla="*/ 66094 w 132286"/>
                    <a:gd name="connsiteY4" fmla="*/ 0 h 132000"/>
                    <a:gd name="connsiteX5" fmla="*/ 66094 w 132286"/>
                    <a:gd name="connsiteY5" fmla="*/ 114894 h 132000"/>
                    <a:gd name="connsiteX6" fmla="*/ 18352 w 132286"/>
                    <a:gd name="connsiteY6" fmla="*/ 67223 h 132000"/>
                    <a:gd name="connsiteX7" fmla="*/ 66094 w 132286"/>
                    <a:gd name="connsiteY7" fmla="*/ 19558 h 132000"/>
                    <a:gd name="connsiteX8" fmla="*/ 113899 w 132286"/>
                    <a:gd name="connsiteY8" fmla="*/ 67223 h 132000"/>
                    <a:gd name="connsiteX9" fmla="*/ 66094 w 132286"/>
                    <a:gd name="connsiteY9" fmla="*/ 114894 h 1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286" h="132000">
                      <a:moveTo>
                        <a:pt x="66094" y="0"/>
                      </a:moveTo>
                      <a:cubicBezTo>
                        <a:pt x="29389" y="0"/>
                        <a:pt x="0" y="29331"/>
                        <a:pt x="0" y="66004"/>
                      </a:cubicBezTo>
                      <a:cubicBezTo>
                        <a:pt x="0" y="102669"/>
                        <a:pt x="29389" y="132001"/>
                        <a:pt x="66094" y="132001"/>
                      </a:cubicBezTo>
                      <a:cubicBezTo>
                        <a:pt x="102862" y="132001"/>
                        <a:pt x="132251" y="102669"/>
                        <a:pt x="132251" y="66004"/>
                      </a:cubicBezTo>
                      <a:cubicBezTo>
                        <a:pt x="133471" y="30557"/>
                        <a:pt x="102862" y="0"/>
                        <a:pt x="66094" y="0"/>
                      </a:cubicBezTo>
                      <a:close/>
                      <a:moveTo>
                        <a:pt x="66094" y="114894"/>
                      </a:moveTo>
                      <a:cubicBezTo>
                        <a:pt x="39207" y="114894"/>
                        <a:pt x="18352" y="92890"/>
                        <a:pt x="18352" y="67223"/>
                      </a:cubicBezTo>
                      <a:cubicBezTo>
                        <a:pt x="18352" y="41555"/>
                        <a:pt x="40426" y="19558"/>
                        <a:pt x="66094" y="19558"/>
                      </a:cubicBezTo>
                      <a:cubicBezTo>
                        <a:pt x="91825" y="19558"/>
                        <a:pt x="113899" y="41555"/>
                        <a:pt x="113899" y="67223"/>
                      </a:cubicBezTo>
                      <a:cubicBezTo>
                        <a:pt x="113899" y="92890"/>
                        <a:pt x="93044" y="114894"/>
                        <a:pt x="66094" y="114894"/>
                      </a:cubicBezTo>
                      <a:close/>
                    </a:path>
                  </a:pathLst>
                </a:custGeom>
                <a:solidFill>
                  <a:srgbClr val="2C5967"/>
                </a:solidFill>
                <a:ln w="6417"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917EE04F-0D5C-44B7-9508-ED6477D76C90}"/>
                    </a:ext>
                  </a:extLst>
                </p:cNvPr>
                <p:cNvSpPr/>
                <p:nvPr/>
              </p:nvSpPr>
              <p:spPr>
                <a:xfrm>
                  <a:off x="7464648" y="3417385"/>
                  <a:ext cx="61280" cy="52560"/>
                </a:xfrm>
                <a:custGeom>
                  <a:avLst/>
                  <a:gdLst>
                    <a:gd name="connsiteX0" fmla="*/ 47805 w 61280"/>
                    <a:gd name="connsiteY0" fmla="*/ 0 h 52560"/>
                    <a:gd name="connsiteX1" fmla="*/ 22074 w 61280"/>
                    <a:gd name="connsiteY1" fmla="*/ 25667 h 52560"/>
                    <a:gd name="connsiteX2" fmla="*/ 13475 w 61280"/>
                    <a:gd name="connsiteY2" fmla="*/ 18339 h 52560"/>
                    <a:gd name="connsiteX3" fmla="*/ 0 w 61280"/>
                    <a:gd name="connsiteY3" fmla="*/ 31783 h 52560"/>
                    <a:gd name="connsiteX4" fmla="*/ 22074 w 61280"/>
                    <a:gd name="connsiteY4" fmla="*/ 52560 h 52560"/>
                    <a:gd name="connsiteX5" fmla="*/ 61280 w 61280"/>
                    <a:gd name="connsiteY5" fmla="*/ 13450 h 52560"/>
                    <a:gd name="connsiteX6" fmla="*/ 47805 w 61280"/>
                    <a:gd name="connsiteY6" fmla="*/ 0 h 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80" h="52560">
                      <a:moveTo>
                        <a:pt x="47805" y="0"/>
                      </a:moveTo>
                      <a:lnTo>
                        <a:pt x="22074" y="25667"/>
                      </a:lnTo>
                      <a:lnTo>
                        <a:pt x="13475" y="18339"/>
                      </a:lnTo>
                      <a:lnTo>
                        <a:pt x="0" y="31783"/>
                      </a:lnTo>
                      <a:lnTo>
                        <a:pt x="22074" y="52560"/>
                      </a:lnTo>
                      <a:lnTo>
                        <a:pt x="61280" y="13450"/>
                      </a:lnTo>
                      <a:lnTo>
                        <a:pt x="47805" y="0"/>
                      </a:lnTo>
                      <a:close/>
                    </a:path>
                  </a:pathLst>
                </a:custGeom>
                <a:solidFill>
                  <a:srgbClr val="2C5967"/>
                </a:solidFill>
                <a:ln w="6417"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A2AF8974-30BC-4A30-A74B-557BD8D62444}"/>
                    </a:ext>
                  </a:extLst>
                </p:cNvPr>
                <p:cNvSpPr/>
                <p:nvPr/>
              </p:nvSpPr>
              <p:spPr>
                <a:xfrm>
                  <a:off x="7367946" y="3267058"/>
                  <a:ext cx="85728" cy="68441"/>
                </a:xfrm>
                <a:custGeom>
                  <a:avLst/>
                  <a:gdLst>
                    <a:gd name="connsiteX0" fmla="*/ 37924 w 85728"/>
                    <a:gd name="connsiteY0" fmla="*/ 13443 h 68441"/>
                    <a:gd name="connsiteX1" fmla="*/ 50180 w 85728"/>
                    <a:gd name="connsiteY1" fmla="*/ 25667 h 68441"/>
                    <a:gd name="connsiteX2" fmla="*/ 0 w 85728"/>
                    <a:gd name="connsiteY2" fmla="*/ 25667 h 68441"/>
                    <a:gd name="connsiteX3" fmla="*/ 0 w 85728"/>
                    <a:gd name="connsiteY3" fmla="*/ 44000 h 68441"/>
                    <a:gd name="connsiteX4" fmla="*/ 50180 w 85728"/>
                    <a:gd name="connsiteY4" fmla="*/ 44000 h 68441"/>
                    <a:gd name="connsiteX5" fmla="*/ 37924 w 85728"/>
                    <a:gd name="connsiteY5" fmla="*/ 56224 h 68441"/>
                    <a:gd name="connsiteX6" fmla="*/ 51399 w 85728"/>
                    <a:gd name="connsiteY6" fmla="*/ 68442 h 68441"/>
                    <a:gd name="connsiteX7" fmla="*/ 85729 w 85728"/>
                    <a:gd name="connsiteY7" fmla="*/ 34221 h 68441"/>
                    <a:gd name="connsiteX8" fmla="*/ 51399 w 85728"/>
                    <a:gd name="connsiteY8" fmla="*/ 0 h 68441"/>
                    <a:gd name="connsiteX9" fmla="*/ 37924 w 85728"/>
                    <a:gd name="connsiteY9" fmla="*/ 13443 h 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8" h="68441">
                      <a:moveTo>
                        <a:pt x="37924" y="13443"/>
                      </a:moveTo>
                      <a:lnTo>
                        <a:pt x="50180" y="25667"/>
                      </a:lnTo>
                      <a:lnTo>
                        <a:pt x="0" y="25667"/>
                      </a:lnTo>
                      <a:lnTo>
                        <a:pt x="0" y="44000"/>
                      </a:lnTo>
                      <a:lnTo>
                        <a:pt x="50180" y="44000"/>
                      </a:lnTo>
                      <a:lnTo>
                        <a:pt x="37924" y="56224"/>
                      </a:lnTo>
                      <a:lnTo>
                        <a:pt x="51399" y="68442"/>
                      </a:lnTo>
                      <a:lnTo>
                        <a:pt x="85729" y="34221"/>
                      </a:lnTo>
                      <a:lnTo>
                        <a:pt x="51399" y="0"/>
                      </a:lnTo>
                      <a:lnTo>
                        <a:pt x="37924" y="13443"/>
                      </a:lnTo>
                      <a:close/>
                    </a:path>
                  </a:pathLst>
                </a:custGeom>
                <a:solidFill>
                  <a:srgbClr val="2C5967"/>
                </a:solidFill>
                <a:ln w="6417"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078A95BD-3FEA-49B1-9FA7-AB6D806B73B5}"/>
                    </a:ext>
                  </a:extLst>
                </p:cNvPr>
                <p:cNvSpPr/>
                <p:nvPr/>
              </p:nvSpPr>
              <p:spPr>
                <a:xfrm>
                  <a:off x="7321424" y="3317167"/>
                  <a:ext cx="84445" cy="68448"/>
                </a:xfrm>
                <a:custGeom>
                  <a:avLst/>
                  <a:gdLst>
                    <a:gd name="connsiteX0" fmla="*/ 47742 w 84445"/>
                    <a:gd name="connsiteY0" fmla="*/ 13443 h 68448"/>
                    <a:gd name="connsiteX1" fmla="*/ 34267 w 84445"/>
                    <a:gd name="connsiteY1" fmla="*/ 0 h 68448"/>
                    <a:gd name="connsiteX2" fmla="*/ 0 w 84445"/>
                    <a:gd name="connsiteY2" fmla="*/ 34221 h 68448"/>
                    <a:gd name="connsiteX3" fmla="*/ 34267 w 84445"/>
                    <a:gd name="connsiteY3" fmla="*/ 68449 h 68448"/>
                    <a:gd name="connsiteX4" fmla="*/ 47742 w 84445"/>
                    <a:gd name="connsiteY4" fmla="*/ 54999 h 68448"/>
                    <a:gd name="connsiteX5" fmla="*/ 36704 w 84445"/>
                    <a:gd name="connsiteY5" fmla="*/ 45226 h 68448"/>
                    <a:gd name="connsiteX6" fmla="*/ 84446 w 84445"/>
                    <a:gd name="connsiteY6" fmla="*/ 45226 h 68448"/>
                    <a:gd name="connsiteX7" fmla="*/ 84446 w 84445"/>
                    <a:gd name="connsiteY7" fmla="*/ 26887 h 68448"/>
                    <a:gd name="connsiteX8" fmla="*/ 34267 w 84445"/>
                    <a:gd name="connsiteY8" fmla="*/ 26887 h 68448"/>
                    <a:gd name="connsiteX9" fmla="*/ 47742 w 84445"/>
                    <a:gd name="connsiteY9" fmla="*/ 13443 h 6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45" h="68448">
                      <a:moveTo>
                        <a:pt x="47742" y="13443"/>
                      </a:moveTo>
                      <a:lnTo>
                        <a:pt x="34267" y="0"/>
                      </a:lnTo>
                      <a:lnTo>
                        <a:pt x="0" y="34221"/>
                      </a:lnTo>
                      <a:lnTo>
                        <a:pt x="34267" y="68449"/>
                      </a:lnTo>
                      <a:lnTo>
                        <a:pt x="47742" y="54999"/>
                      </a:lnTo>
                      <a:lnTo>
                        <a:pt x="36704" y="45226"/>
                      </a:lnTo>
                      <a:lnTo>
                        <a:pt x="84446" y="45226"/>
                      </a:lnTo>
                      <a:lnTo>
                        <a:pt x="84446" y="26887"/>
                      </a:lnTo>
                      <a:lnTo>
                        <a:pt x="34267" y="26887"/>
                      </a:lnTo>
                      <a:lnTo>
                        <a:pt x="47742" y="13443"/>
                      </a:lnTo>
                      <a:close/>
                    </a:path>
                  </a:pathLst>
                </a:custGeom>
                <a:solidFill>
                  <a:srgbClr val="2C5967"/>
                </a:solidFill>
                <a:ln w="6417" cap="flat">
                  <a:noFill/>
                  <a:prstDash val="solid"/>
                  <a:miter/>
                </a:ln>
              </p:spPr>
              <p:txBody>
                <a:bodyPr rtlCol="0" anchor="ctr"/>
                <a:lstStyle/>
                <a:p>
                  <a:endParaRPr lang="en-US"/>
                </a:p>
              </p:txBody>
            </p:sp>
          </p:grpSp>
        </p:grpSp>
        <p:sp>
          <p:nvSpPr>
            <p:cNvPr id="548" name="TextBox 547">
              <a:extLst>
                <a:ext uri="{FF2B5EF4-FFF2-40B4-BE49-F238E27FC236}">
                  <a16:creationId xmlns:a16="http://schemas.microsoft.com/office/drawing/2014/main" id="{7481E171-D1B1-4A64-B202-75977C898D9F}"/>
                </a:ext>
              </a:extLst>
            </p:cNvPr>
            <p:cNvSpPr txBox="1"/>
            <p:nvPr/>
          </p:nvSpPr>
          <p:spPr>
            <a:xfrm>
              <a:off x="7141624" y="3478351"/>
              <a:ext cx="52938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Bastion</a:t>
              </a:r>
            </a:p>
          </p:txBody>
        </p:sp>
      </p:grpSp>
      <p:grpSp>
        <p:nvGrpSpPr>
          <p:cNvPr id="549" name="Graphic 3">
            <a:extLst>
              <a:ext uri="{FF2B5EF4-FFF2-40B4-BE49-F238E27FC236}">
                <a16:creationId xmlns:a16="http://schemas.microsoft.com/office/drawing/2014/main" id="{C4B26DB3-ED45-4D1C-B4C8-B16F6EE0F0B7}"/>
              </a:ext>
            </a:extLst>
          </p:cNvPr>
          <p:cNvGrpSpPr/>
          <p:nvPr/>
        </p:nvGrpSpPr>
        <p:grpSpPr>
          <a:xfrm>
            <a:off x="8045628" y="2553545"/>
            <a:ext cx="393609" cy="756006"/>
            <a:chOff x="8045628" y="3005488"/>
            <a:chExt cx="393609" cy="756006"/>
          </a:xfrm>
        </p:grpSpPr>
        <p:grpSp>
          <p:nvGrpSpPr>
            <p:cNvPr id="550" name="Graphic 3">
              <a:extLst>
                <a:ext uri="{FF2B5EF4-FFF2-40B4-BE49-F238E27FC236}">
                  <a16:creationId xmlns:a16="http://schemas.microsoft.com/office/drawing/2014/main" id="{38F10755-10D8-464A-8696-228A377580B5}"/>
                </a:ext>
              </a:extLst>
            </p:cNvPr>
            <p:cNvGrpSpPr/>
            <p:nvPr/>
          </p:nvGrpSpPr>
          <p:grpSpPr>
            <a:xfrm>
              <a:off x="8045628" y="3005488"/>
              <a:ext cx="393609" cy="513347"/>
              <a:chOff x="8045628" y="3005488"/>
              <a:chExt cx="393609" cy="513347"/>
            </a:xfrm>
          </p:grpSpPr>
          <p:grpSp>
            <p:nvGrpSpPr>
              <p:cNvPr id="551" name="Graphic 3">
                <a:extLst>
                  <a:ext uri="{FF2B5EF4-FFF2-40B4-BE49-F238E27FC236}">
                    <a16:creationId xmlns:a16="http://schemas.microsoft.com/office/drawing/2014/main" id="{E4280CB6-1F31-4E0F-A649-174306D27ADB}"/>
                  </a:ext>
                </a:extLst>
              </p:cNvPr>
              <p:cNvGrpSpPr/>
              <p:nvPr/>
            </p:nvGrpSpPr>
            <p:grpSpPr>
              <a:xfrm>
                <a:off x="8045628" y="3005488"/>
                <a:ext cx="393609" cy="513347"/>
                <a:chOff x="8045628" y="3005488"/>
                <a:chExt cx="393609" cy="513347"/>
              </a:xfrm>
              <a:solidFill>
                <a:srgbClr val="FFFFFF"/>
              </a:solidFill>
            </p:grpSpPr>
            <p:sp>
              <p:nvSpPr>
                <p:cNvPr id="552" name="Freeform: Shape 551">
                  <a:extLst>
                    <a:ext uri="{FF2B5EF4-FFF2-40B4-BE49-F238E27FC236}">
                      <a16:creationId xmlns:a16="http://schemas.microsoft.com/office/drawing/2014/main" id="{3EC2A803-67AC-4D7D-BFF0-8C9B67D954AD}"/>
                    </a:ext>
                  </a:extLst>
                </p:cNvPr>
                <p:cNvSpPr/>
                <p:nvPr/>
              </p:nvSpPr>
              <p:spPr>
                <a:xfrm>
                  <a:off x="8051725" y="3012784"/>
                  <a:ext cx="380197" cy="499968"/>
                </a:xfrm>
                <a:custGeom>
                  <a:avLst/>
                  <a:gdLst>
                    <a:gd name="connsiteX0" fmla="*/ 185832 w 380197"/>
                    <a:gd name="connsiteY0" fmla="*/ 497536 h 499968"/>
                    <a:gd name="connsiteX1" fmla="*/ 24319 w 380197"/>
                    <a:gd name="connsiteY1" fmla="*/ 355211 h 499968"/>
                    <a:gd name="connsiteX2" fmla="*/ 0 w 380197"/>
                    <a:gd name="connsiteY2" fmla="*/ 256674 h 499968"/>
                    <a:gd name="connsiteX3" fmla="*/ 0 w 380197"/>
                    <a:gd name="connsiteY3" fmla="*/ 81507 h 499968"/>
                    <a:gd name="connsiteX4" fmla="*/ 190708 w 380197"/>
                    <a:gd name="connsiteY4" fmla="*/ 0 h 499968"/>
                    <a:gd name="connsiteX5" fmla="*/ 380198 w 380197"/>
                    <a:gd name="connsiteY5" fmla="*/ 81507 h 499968"/>
                    <a:gd name="connsiteX6" fmla="*/ 380198 w 380197"/>
                    <a:gd name="connsiteY6" fmla="*/ 257893 h 499968"/>
                    <a:gd name="connsiteX7" fmla="*/ 196804 w 380197"/>
                    <a:gd name="connsiteY7" fmla="*/ 497536 h 499968"/>
                    <a:gd name="connsiteX8" fmla="*/ 191927 w 380197"/>
                    <a:gd name="connsiteY8" fmla="*/ 499968 h 499968"/>
                    <a:gd name="connsiteX9" fmla="*/ 185832 w 380197"/>
                    <a:gd name="connsiteY9" fmla="*/ 497536 h 49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197" h="499968">
                      <a:moveTo>
                        <a:pt x="185832" y="497536"/>
                      </a:moveTo>
                      <a:cubicBezTo>
                        <a:pt x="91119" y="462256"/>
                        <a:pt x="46137" y="401438"/>
                        <a:pt x="24319" y="355211"/>
                      </a:cubicBezTo>
                      <a:cubicBezTo>
                        <a:pt x="0" y="302901"/>
                        <a:pt x="0" y="259112"/>
                        <a:pt x="0" y="256674"/>
                      </a:cubicBezTo>
                      <a:lnTo>
                        <a:pt x="0" y="81507"/>
                      </a:lnTo>
                      <a:lnTo>
                        <a:pt x="190708" y="0"/>
                      </a:lnTo>
                      <a:lnTo>
                        <a:pt x="380198" y="81507"/>
                      </a:lnTo>
                      <a:lnTo>
                        <a:pt x="380198" y="257893"/>
                      </a:lnTo>
                      <a:cubicBezTo>
                        <a:pt x="380198" y="265189"/>
                        <a:pt x="377759" y="430628"/>
                        <a:pt x="196804" y="497536"/>
                      </a:cubicBezTo>
                      <a:lnTo>
                        <a:pt x="191927" y="499968"/>
                      </a:lnTo>
                      <a:lnTo>
                        <a:pt x="185832" y="497536"/>
                      </a:lnTo>
                      <a:close/>
                    </a:path>
                  </a:pathLst>
                </a:custGeom>
                <a:solidFill>
                  <a:srgbClr val="FFFFFF"/>
                </a:solidFill>
                <a:ln w="6417"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9CAF60B5-AAEB-476F-B065-B01329900E28}"/>
                    </a:ext>
                  </a:extLst>
                </p:cNvPr>
                <p:cNvSpPr/>
                <p:nvPr/>
              </p:nvSpPr>
              <p:spPr>
                <a:xfrm>
                  <a:off x="8045628" y="3005488"/>
                  <a:ext cx="393609" cy="513347"/>
                </a:xfrm>
                <a:custGeom>
                  <a:avLst/>
                  <a:gdLst>
                    <a:gd name="connsiteX0" fmla="*/ 196805 w 393609"/>
                    <a:gd name="connsiteY0" fmla="*/ 13379 h 513347"/>
                    <a:gd name="connsiteX1" fmla="*/ 380198 w 393609"/>
                    <a:gd name="connsiteY1" fmla="*/ 92454 h 513347"/>
                    <a:gd name="connsiteX2" fmla="*/ 380198 w 393609"/>
                    <a:gd name="connsiteY2" fmla="*/ 265189 h 513347"/>
                    <a:gd name="connsiteX3" fmla="*/ 200462 w 393609"/>
                    <a:gd name="connsiteY3" fmla="*/ 498749 h 513347"/>
                    <a:gd name="connsiteX4" fmla="*/ 196805 w 393609"/>
                    <a:gd name="connsiteY4" fmla="*/ 499968 h 513347"/>
                    <a:gd name="connsiteX5" fmla="*/ 194366 w 393609"/>
                    <a:gd name="connsiteY5" fmla="*/ 498749 h 513347"/>
                    <a:gd name="connsiteX6" fmla="*/ 36448 w 393609"/>
                    <a:gd name="connsiteY6" fmla="*/ 360075 h 513347"/>
                    <a:gd name="connsiteX7" fmla="*/ 12192 w 393609"/>
                    <a:gd name="connsiteY7" fmla="*/ 265189 h 513347"/>
                    <a:gd name="connsiteX8" fmla="*/ 12192 w 393609"/>
                    <a:gd name="connsiteY8" fmla="*/ 92454 h 513347"/>
                    <a:gd name="connsiteX9" fmla="*/ 196805 w 393609"/>
                    <a:gd name="connsiteY9" fmla="*/ 13379 h 513347"/>
                    <a:gd name="connsiteX10" fmla="*/ 196805 w 393609"/>
                    <a:gd name="connsiteY10" fmla="*/ 0 h 513347"/>
                    <a:gd name="connsiteX11" fmla="*/ 191928 w 393609"/>
                    <a:gd name="connsiteY11" fmla="*/ 2432 h 513347"/>
                    <a:gd name="connsiteX12" fmla="*/ 7315 w 393609"/>
                    <a:gd name="connsiteY12" fmla="*/ 81500 h 513347"/>
                    <a:gd name="connsiteX13" fmla="*/ 0 w 393609"/>
                    <a:gd name="connsiteY13" fmla="*/ 83939 h 513347"/>
                    <a:gd name="connsiteX14" fmla="*/ 0 w 393609"/>
                    <a:gd name="connsiteY14" fmla="*/ 92454 h 513347"/>
                    <a:gd name="connsiteX15" fmla="*/ 0 w 393609"/>
                    <a:gd name="connsiteY15" fmla="*/ 265189 h 513347"/>
                    <a:gd name="connsiteX16" fmla="*/ 25540 w 393609"/>
                    <a:gd name="connsiteY16" fmla="*/ 366158 h 513347"/>
                    <a:gd name="connsiteX17" fmla="*/ 190709 w 393609"/>
                    <a:gd name="connsiteY17" fmla="*/ 510915 h 513347"/>
                    <a:gd name="connsiteX18" fmla="*/ 194366 w 393609"/>
                    <a:gd name="connsiteY18" fmla="*/ 512128 h 513347"/>
                    <a:gd name="connsiteX19" fmla="*/ 198024 w 393609"/>
                    <a:gd name="connsiteY19" fmla="*/ 513347 h 513347"/>
                    <a:gd name="connsiteX20" fmla="*/ 201682 w 393609"/>
                    <a:gd name="connsiteY20" fmla="*/ 512128 h 513347"/>
                    <a:gd name="connsiteX21" fmla="*/ 205275 w 393609"/>
                    <a:gd name="connsiteY21" fmla="*/ 510915 h 513347"/>
                    <a:gd name="connsiteX22" fmla="*/ 393610 w 393609"/>
                    <a:gd name="connsiteY22" fmla="*/ 265189 h 513347"/>
                    <a:gd name="connsiteX23" fmla="*/ 393610 w 393609"/>
                    <a:gd name="connsiteY23" fmla="*/ 92454 h 513347"/>
                    <a:gd name="connsiteX24" fmla="*/ 393610 w 393609"/>
                    <a:gd name="connsiteY24" fmla="*/ 83939 h 513347"/>
                    <a:gd name="connsiteX25" fmla="*/ 386294 w 393609"/>
                    <a:gd name="connsiteY25" fmla="*/ 80287 h 513347"/>
                    <a:gd name="connsiteX26" fmla="*/ 201682 w 393609"/>
                    <a:gd name="connsiteY26" fmla="*/ 2432 h 513347"/>
                    <a:gd name="connsiteX27" fmla="*/ 196805 w 393609"/>
                    <a:gd name="connsiteY2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609" h="513347">
                      <a:moveTo>
                        <a:pt x="196805" y="13379"/>
                      </a:moveTo>
                      <a:lnTo>
                        <a:pt x="380198" y="92454"/>
                      </a:lnTo>
                      <a:lnTo>
                        <a:pt x="380198" y="265189"/>
                      </a:lnTo>
                      <a:cubicBezTo>
                        <a:pt x="380198" y="272485"/>
                        <a:pt x="377759" y="433060"/>
                        <a:pt x="200462" y="498749"/>
                      </a:cubicBezTo>
                      <a:lnTo>
                        <a:pt x="196805" y="499968"/>
                      </a:lnTo>
                      <a:lnTo>
                        <a:pt x="194366" y="498749"/>
                      </a:lnTo>
                      <a:cubicBezTo>
                        <a:pt x="100809" y="464688"/>
                        <a:pt x="57110" y="405082"/>
                        <a:pt x="36448" y="360075"/>
                      </a:cubicBezTo>
                      <a:cubicBezTo>
                        <a:pt x="13348" y="310197"/>
                        <a:pt x="12192" y="266408"/>
                        <a:pt x="12192" y="265189"/>
                      </a:cubicBezTo>
                      <a:lnTo>
                        <a:pt x="12192" y="92454"/>
                      </a:lnTo>
                      <a:lnTo>
                        <a:pt x="196805" y="13379"/>
                      </a:lnTo>
                      <a:close/>
                      <a:moveTo>
                        <a:pt x="196805" y="0"/>
                      </a:moveTo>
                      <a:lnTo>
                        <a:pt x="191928" y="2432"/>
                      </a:lnTo>
                      <a:lnTo>
                        <a:pt x="7315" y="81500"/>
                      </a:lnTo>
                      <a:lnTo>
                        <a:pt x="0" y="83939"/>
                      </a:lnTo>
                      <a:lnTo>
                        <a:pt x="0" y="92454"/>
                      </a:lnTo>
                      <a:lnTo>
                        <a:pt x="0" y="265189"/>
                      </a:lnTo>
                      <a:cubicBezTo>
                        <a:pt x="0" y="267621"/>
                        <a:pt x="0" y="312629"/>
                        <a:pt x="25540" y="366158"/>
                      </a:cubicBezTo>
                      <a:cubicBezTo>
                        <a:pt x="47421" y="412378"/>
                        <a:pt x="93558" y="475635"/>
                        <a:pt x="190709" y="510915"/>
                      </a:cubicBezTo>
                      <a:lnTo>
                        <a:pt x="194366" y="512128"/>
                      </a:lnTo>
                      <a:lnTo>
                        <a:pt x="198024" y="513347"/>
                      </a:lnTo>
                      <a:lnTo>
                        <a:pt x="201682" y="512128"/>
                      </a:lnTo>
                      <a:lnTo>
                        <a:pt x="205275" y="510915"/>
                      </a:lnTo>
                      <a:cubicBezTo>
                        <a:pt x="391171" y="442794"/>
                        <a:pt x="393610" y="272485"/>
                        <a:pt x="393610" y="265189"/>
                      </a:cubicBezTo>
                      <a:lnTo>
                        <a:pt x="393610" y="92454"/>
                      </a:lnTo>
                      <a:lnTo>
                        <a:pt x="393610" y="83939"/>
                      </a:lnTo>
                      <a:lnTo>
                        <a:pt x="386294" y="80287"/>
                      </a:lnTo>
                      <a:lnTo>
                        <a:pt x="201682" y="2432"/>
                      </a:lnTo>
                      <a:lnTo>
                        <a:pt x="196805" y="0"/>
                      </a:lnTo>
                      <a:close/>
                    </a:path>
                  </a:pathLst>
                </a:custGeom>
                <a:solidFill>
                  <a:srgbClr val="FFFFFF"/>
                </a:solidFill>
                <a:ln w="6417" cap="flat">
                  <a:noFill/>
                  <a:prstDash val="solid"/>
                  <a:miter/>
                </a:ln>
              </p:spPr>
              <p:txBody>
                <a:bodyPr rtlCol="0" anchor="ctr"/>
                <a:lstStyle/>
                <a:p>
                  <a:endParaRPr lang="en-US"/>
                </a:p>
              </p:txBody>
            </p:sp>
          </p:grpSp>
          <p:grpSp>
            <p:nvGrpSpPr>
              <p:cNvPr id="554" name="Graphic 3">
                <a:extLst>
                  <a:ext uri="{FF2B5EF4-FFF2-40B4-BE49-F238E27FC236}">
                    <a16:creationId xmlns:a16="http://schemas.microsoft.com/office/drawing/2014/main" id="{EFAB1D79-DA5E-4BC5-B3F6-657EA0BBFDE8}"/>
                  </a:ext>
                </a:extLst>
              </p:cNvPr>
              <p:cNvGrpSpPr/>
              <p:nvPr/>
            </p:nvGrpSpPr>
            <p:grpSpPr>
              <a:xfrm>
                <a:off x="8057821" y="3018867"/>
                <a:ext cx="369225" cy="486589"/>
                <a:chOff x="8057821" y="3018867"/>
                <a:chExt cx="369225" cy="486589"/>
              </a:xfrm>
              <a:solidFill>
                <a:srgbClr val="2D5967"/>
              </a:solidFill>
            </p:grpSpPr>
            <p:sp>
              <p:nvSpPr>
                <p:cNvPr id="555" name="Freeform: Shape 554">
                  <a:extLst>
                    <a:ext uri="{FF2B5EF4-FFF2-40B4-BE49-F238E27FC236}">
                      <a16:creationId xmlns:a16="http://schemas.microsoft.com/office/drawing/2014/main" id="{15179F1C-12D2-4568-B961-7BFE83509F70}"/>
                    </a:ext>
                  </a:extLst>
                </p:cNvPr>
                <p:cNvSpPr/>
                <p:nvPr/>
              </p:nvSpPr>
              <p:spPr>
                <a:xfrm>
                  <a:off x="8057821" y="3018867"/>
                  <a:ext cx="369225" cy="486589"/>
                </a:xfrm>
                <a:custGeom>
                  <a:avLst/>
                  <a:gdLst>
                    <a:gd name="connsiteX0" fmla="*/ 184613 w 369225"/>
                    <a:gd name="connsiteY0" fmla="*/ 0 h 486589"/>
                    <a:gd name="connsiteX1" fmla="*/ 0 w 369225"/>
                    <a:gd name="connsiteY1" fmla="*/ 79068 h 486589"/>
                    <a:gd name="connsiteX2" fmla="*/ 0 w 369225"/>
                    <a:gd name="connsiteY2" fmla="*/ 251810 h 486589"/>
                    <a:gd name="connsiteX3" fmla="*/ 24256 w 369225"/>
                    <a:gd name="connsiteY3" fmla="*/ 346696 h 486589"/>
                    <a:gd name="connsiteX4" fmla="*/ 182174 w 369225"/>
                    <a:gd name="connsiteY4" fmla="*/ 485370 h 486589"/>
                    <a:gd name="connsiteX5" fmla="*/ 185832 w 369225"/>
                    <a:gd name="connsiteY5" fmla="*/ 486589 h 486589"/>
                    <a:gd name="connsiteX6" fmla="*/ 189490 w 369225"/>
                    <a:gd name="connsiteY6" fmla="*/ 485370 h 486589"/>
                    <a:gd name="connsiteX7" fmla="*/ 369225 w 369225"/>
                    <a:gd name="connsiteY7" fmla="*/ 251810 h 486589"/>
                    <a:gd name="connsiteX8" fmla="*/ 369225 w 369225"/>
                    <a:gd name="connsiteY8" fmla="*/ 79068 h 486589"/>
                    <a:gd name="connsiteX9" fmla="*/ 184613 w 369225"/>
                    <a:gd name="connsiteY9" fmla="*/ 0 h 486589"/>
                    <a:gd name="connsiteX10" fmla="*/ 349782 w 369225"/>
                    <a:gd name="connsiteY10" fmla="*/ 251810 h 486589"/>
                    <a:gd name="connsiteX11" fmla="*/ 184613 w 369225"/>
                    <a:gd name="connsiteY11" fmla="*/ 467120 h 486589"/>
                    <a:gd name="connsiteX12" fmla="*/ 40041 w 369225"/>
                    <a:gd name="connsiteY12" fmla="*/ 339393 h 486589"/>
                    <a:gd name="connsiteX13" fmla="*/ 18160 w 369225"/>
                    <a:gd name="connsiteY13" fmla="*/ 251810 h 486589"/>
                    <a:gd name="connsiteX14" fmla="*/ 18160 w 369225"/>
                    <a:gd name="connsiteY14" fmla="*/ 91235 h 486589"/>
                    <a:gd name="connsiteX15" fmla="*/ 184613 w 369225"/>
                    <a:gd name="connsiteY15" fmla="*/ 19462 h 486589"/>
                    <a:gd name="connsiteX16" fmla="*/ 349782 w 369225"/>
                    <a:gd name="connsiteY16" fmla="*/ 91235 h 486589"/>
                    <a:gd name="connsiteX17" fmla="*/ 349782 w 369225"/>
                    <a:gd name="connsiteY17" fmla="*/ 251810 h 4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225" h="486589">
                      <a:moveTo>
                        <a:pt x="184613" y="0"/>
                      </a:moveTo>
                      <a:lnTo>
                        <a:pt x="0" y="79068"/>
                      </a:lnTo>
                      <a:lnTo>
                        <a:pt x="0" y="251810"/>
                      </a:lnTo>
                      <a:cubicBezTo>
                        <a:pt x="0" y="253022"/>
                        <a:pt x="0" y="296817"/>
                        <a:pt x="24256" y="346696"/>
                      </a:cubicBezTo>
                      <a:cubicBezTo>
                        <a:pt x="44918" y="391703"/>
                        <a:pt x="89836" y="451309"/>
                        <a:pt x="182174" y="485370"/>
                      </a:cubicBezTo>
                      <a:lnTo>
                        <a:pt x="185832" y="486589"/>
                      </a:lnTo>
                      <a:lnTo>
                        <a:pt x="189490" y="485370"/>
                      </a:lnTo>
                      <a:cubicBezTo>
                        <a:pt x="366787" y="419681"/>
                        <a:pt x="369225" y="257893"/>
                        <a:pt x="369225" y="251810"/>
                      </a:cubicBezTo>
                      <a:lnTo>
                        <a:pt x="369225" y="79068"/>
                      </a:lnTo>
                      <a:lnTo>
                        <a:pt x="184613" y="0"/>
                      </a:lnTo>
                      <a:close/>
                      <a:moveTo>
                        <a:pt x="349782" y="251810"/>
                      </a:moveTo>
                      <a:cubicBezTo>
                        <a:pt x="349782" y="257893"/>
                        <a:pt x="347408" y="405082"/>
                        <a:pt x="184613" y="467120"/>
                      </a:cubicBezTo>
                      <a:cubicBezTo>
                        <a:pt x="116594" y="441575"/>
                        <a:pt x="68018" y="398999"/>
                        <a:pt x="40041" y="339393"/>
                      </a:cubicBezTo>
                      <a:cubicBezTo>
                        <a:pt x="18160" y="291953"/>
                        <a:pt x="18160" y="253022"/>
                        <a:pt x="18160" y="251810"/>
                      </a:cubicBezTo>
                      <a:lnTo>
                        <a:pt x="18160" y="91235"/>
                      </a:lnTo>
                      <a:lnTo>
                        <a:pt x="184613" y="19462"/>
                      </a:lnTo>
                      <a:lnTo>
                        <a:pt x="349782" y="91235"/>
                      </a:lnTo>
                      <a:lnTo>
                        <a:pt x="349782" y="251810"/>
                      </a:lnTo>
                      <a:close/>
                    </a:path>
                  </a:pathLst>
                </a:custGeom>
                <a:solidFill>
                  <a:srgbClr val="2D5967"/>
                </a:solidFill>
                <a:ln w="6417"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0B12544E-0169-42D5-B6B8-39B303911B13}"/>
                    </a:ext>
                  </a:extLst>
                </p:cNvPr>
                <p:cNvSpPr/>
                <p:nvPr/>
              </p:nvSpPr>
              <p:spPr>
                <a:xfrm>
                  <a:off x="8130652" y="3159973"/>
                  <a:ext cx="110562" cy="18249"/>
                </a:xfrm>
                <a:custGeom>
                  <a:avLst/>
                  <a:gdLst>
                    <a:gd name="connsiteX0" fmla="*/ 110563 w 110562"/>
                    <a:gd name="connsiteY0" fmla="*/ 0 h 18249"/>
                    <a:gd name="connsiteX1" fmla="*/ 0 w 110562"/>
                    <a:gd name="connsiteY1" fmla="*/ 0 h 18249"/>
                    <a:gd name="connsiteX2" fmla="*/ 0 w 110562"/>
                    <a:gd name="connsiteY2" fmla="*/ 18249 h 18249"/>
                    <a:gd name="connsiteX3" fmla="*/ 110563 w 110562"/>
                    <a:gd name="connsiteY3" fmla="*/ 18249 h 18249"/>
                    <a:gd name="connsiteX4" fmla="*/ 110563 w 110562"/>
                    <a:gd name="connsiteY4" fmla="*/ 0 h 18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62" h="18249">
                      <a:moveTo>
                        <a:pt x="110563" y="0"/>
                      </a:moveTo>
                      <a:lnTo>
                        <a:pt x="0" y="0"/>
                      </a:lnTo>
                      <a:lnTo>
                        <a:pt x="0" y="18249"/>
                      </a:lnTo>
                      <a:lnTo>
                        <a:pt x="110563" y="18249"/>
                      </a:lnTo>
                      <a:lnTo>
                        <a:pt x="110563" y="0"/>
                      </a:lnTo>
                      <a:close/>
                    </a:path>
                  </a:pathLst>
                </a:custGeom>
                <a:solidFill>
                  <a:srgbClr val="2D5967"/>
                </a:solidFill>
                <a:ln w="6417"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CD833134-A8FF-4680-B7E8-EB8750606DDD}"/>
                    </a:ext>
                  </a:extLst>
                </p:cNvPr>
                <p:cNvSpPr/>
                <p:nvPr/>
              </p:nvSpPr>
              <p:spPr>
                <a:xfrm>
                  <a:off x="8277662" y="3139298"/>
                  <a:ext cx="76489" cy="60818"/>
                </a:xfrm>
                <a:custGeom>
                  <a:avLst/>
                  <a:gdLst>
                    <a:gd name="connsiteX0" fmla="*/ 76489 w 76489"/>
                    <a:gd name="connsiteY0" fmla="*/ 12160 h 60818"/>
                    <a:gd name="connsiteX1" fmla="*/ 63142 w 76489"/>
                    <a:gd name="connsiteY1" fmla="*/ 0 h 60818"/>
                    <a:gd name="connsiteX2" fmla="*/ 27913 w 76489"/>
                    <a:gd name="connsiteY2" fmla="*/ 35273 h 60818"/>
                    <a:gd name="connsiteX3" fmla="*/ 13347 w 76489"/>
                    <a:gd name="connsiteY3" fmla="*/ 20675 h 60818"/>
                    <a:gd name="connsiteX4" fmla="*/ 0 w 76489"/>
                    <a:gd name="connsiteY4" fmla="*/ 34061 h 60818"/>
                    <a:gd name="connsiteX5" fmla="*/ 27913 w 76489"/>
                    <a:gd name="connsiteY5" fmla="*/ 60819 h 60818"/>
                    <a:gd name="connsiteX6" fmla="*/ 76489 w 76489"/>
                    <a:gd name="connsiteY6" fmla="*/ 12160 h 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489" h="60818">
                      <a:moveTo>
                        <a:pt x="76489" y="12160"/>
                      </a:moveTo>
                      <a:lnTo>
                        <a:pt x="63142" y="0"/>
                      </a:lnTo>
                      <a:lnTo>
                        <a:pt x="27913" y="35273"/>
                      </a:lnTo>
                      <a:lnTo>
                        <a:pt x="13347" y="20675"/>
                      </a:lnTo>
                      <a:lnTo>
                        <a:pt x="0" y="34061"/>
                      </a:lnTo>
                      <a:lnTo>
                        <a:pt x="27913" y="60819"/>
                      </a:lnTo>
                      <a:lnTo>
                        <a:pt x="76489" y="12160"/>
                      </a:lnTo>
                      <a:close/>
                    </a:path>
                  </a:pathLst>
                </a:custGeom>
                <a:solidFill>
                  <a:srgbClr val="2D5967"/>
                </a:solidFill>
                <a:ln w="6417"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9A9B6451-7080-4E8D-84E9-11A919D0859A}"/>
                    </a:ext>
                  </a:extLst>
                </p:cNvPr>
                <p:cNvSpPr/>
                <p:nvPr/>
              </p:nvSpPr>
              <p:spPr>
                <a:xfrm>
                  <a:off x="8130652" y="3248776"/>
                  <a:ext cx="110562" cy="18249"/>
                </a:xfrm>
                <a:custGeom>
                  <a:avLst/>
                  <a:gdLst>
                    <a:gd name="connsiteX0" fmla="*/ 110563 w 110562"/>
                    <a:gd name="connsiteY0" fmla="*/ 0 h 18249"/>
                    <a:gd name="connsiteX1" fmla="*/ 0 w 110562"/>
                    <a:gd name="connsiteY1" fmla="*/ 0 h 18249"/>
                    <a:gd name="connsiteX2" fmla="*/ 0 w 110562"/>
                    <a:gd name="connsiteY2" fmla="*/ 18249 h 18249"/>
                    <a:gd name="connsiteX3" fmla="*/ 110563 w 110562"/>
                    <a:gd name="connsiteY3" fmla="*/ 18249 h 18249"/>
                    <a:gd name="connsiteX4" fmla="*/ 110563 w 110562"/>
                    <a:gd name="connsiteY4" fmla="*/ 0 h 18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62" h="18249">
                      <a:moveTo>
                        <a:pt x="110563" y="0"/>
                      </a:moveTo>
                      <a:lnTo>
                        <a:pt x="0" y="0"/>
                      </a:lnTo>
                      <a:lnTo>
                        <a:pt x="0" y="18249"/>
                      </a:lnTo>
                      <a:lnTo>
                        <a:pt x="110563" y="18249"/>
                      </a:lnTo>
                      <a:lnTo>
                        <a:pt x="110563" y="0"/>
                      </a:lnTo>
                      <a:close/>
                    </a:path>
                  </a:pathLst>
                </a:custGeom>
                <a:solidFill>
                  <a:srgbClr val="2D5967"/>
                </a:solidFill>
                <a:ln w="6417"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CEA42482-3F37-4E27-BC49-B0C52F4BE244}"/>
                    </a:ext>
                  </a:extLst>
                </p:cNvPr>
                <p:cNvSpPr/>
                <p:nvPr/>
              </p:nvSpPr>
              <p:spPr>
                <a:xfrm>
                  <a:off x="8284913" y="3225663"/>
                  <a:ext cx="61986" cy="63257"/>
                </a:xfrm>
                <a:custGeom>
                  <a:avLst/>
                  <a:gdLst>
                    <a:gd name="connsiteX0" fmla="*/ 49795 w 61986"/>
                    <a:gd name="connsiteY0" fmla="*/ 0 h 63257"/>
                    <a:gd name="connsiteX1" fmla="*/ 31635 w 61986"/>
                    <a:gd name="connsiteY1" fmla="*/ 19462 h 63257"/>
                    <a:gd name="connsiteX2" fmla="*/ 12192 w 61986"/>
                    <a:gd name="connsiteY2" fmla="*/ 0 h 63257"/>
                    <a:gd name="connsiteX3" fmla="*/ 0 w 61986"/>
                    <a:gd name="connsiteY3" fmla="*/ 13379 h 63257"/>
                    <a:gd name="connsiteX4" fmla="*/ 18224 w 61986"/>
                    <a:gd name="connsiteY4" fmla="*/ 31629 h 63257"/>
                    <a:gd name="connsiteX5" fmla="*/ 0 w 61986"/>
                    <a:gd name="connsiteY5" fmla="*/ 49872 h 63257"/>
                    <a:gd name="connsiteX6" fmla="*/ 12192 w 61986"/>
                    <a:gd name="connsiteY6" fmla="*/ 63257 h 63257"/>
                    <a:gd name="connsiteX7" fmla="*/ 31635 w 61986"/>
                    <a:gd name="connsiteY7" fmla="*/ 45008 h 63257"/>
                    <a:gd name="connsiteX8" fmla="*/ 49795 w 61986"/>
                    <a:gd name="connsiteY8" fmla="*/ 63257 h 63257"/>
                    <a:gd name="connsiteX9" fmla="*/ 61987 w 61986"/>
                    <a:gd name="connsiteY9" fmla="*/ 49872 h 63257"/>
                    <a:gd name="connsiteX10" fmla="*/ 43763 w 61986"/>
                    <a:gd name="connsiteY10" fmla="*/ 31629 h 63257"/>
                    <a:gd name="connsiteX11" fmla="*/ 61987 w 61986"/>
                    <a:gd name="connsiteY11" fmla="*/ 13379 h 63257"/>
                    <a:gd name="connsiteX12" fmla="*/ 49795 w 61986"/>
                    <a:gd name="connsiteY12" fmla="*/ 0 h 6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986" h="63257">
                      <a:moveTo>
                        <a:pt x="49795" y="0"/>
                      </a:moveTo>
                      <a:lnTo>
                        <a:pt x="31635" y="19462"/>
                      </a:lnTo>
                      <a:lnTo>
                        <a:pt x="12192" y="0"/>
                      </a:lnTo>
                      <a:lnTo>
                        <a:pt x="0" y="13379"/>
                      </a:lnTo>
                      <a:lnTo>
                        <a:pt x="18224" y="31629"/>
                      </a:lnTo>
                      <a:lnTo>
                        <a:pt x="0" y="49872"/>
                      </a:lnTo>
                      <a:lnTo>
                        <a:pt x="12192" y="63257"/>
                      </a:lnTo>
                      <a:lnTo>
                        <a:pt x="31635" y="45008"/>
                      </a:lnTo>
                      <a:lnTo>
                        <a:pt x="49795" y="63257"/>
                      </a:lnTo>
                      <a:lnTo>
                        <a:pt x="61987" y="49872"/>
                      </a:lnTo>
                      <a:lnTo>
                        <a:pt x="43763" y="31629"/>
                      </a:lnTo>
                      <a:lnTo>
                        <a:pt x="61987" y="13379"/>
                      </a:lnTo>
                      <a:lnTo>
                        <a:pt x="49795" y="0"/>
                      </a:lnTo>
                      <a:close/>
                    </a:path>
                  </a:pathLst>
                </a:custGeom>
                <a:solidFill>
                  <a:srgbClr val="2D5967"/>
                </a:solidFill>
                <a:ln w="6417"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310BB203-2233-40B5-9CF4-EF58A9C8C1B1}"/>
                    </a:ext>
                  </a:extLst>
                </p:cNvPr>
                <p:cNvSpPr/>
                <p:nvPr/>
              </p:nvSpPr>
              <p:spPr>
                <a:xfrm>
                  <a:off x="8130652" y="3331496"/>
                  <a:ext cx="110562" cy="18249"/>
                </a:xfrm>
                <a:custGeom>
                  <a:avLst/>
                  <a:gdLst>
                    <a:gd name="connsiteX0" fmla="*/ 110563 w 110562"/>
                    <a:gd name="connsiteY0" fmla="*/ 0 h 18249"/>
                    <a:gd name="connsiteX1" fmla="*/ 0 w 110562"/>
                    <a:gd name="connsiteY1" fmla="*/ 0 h 18249"/>
                    <a:gd name="connsiteX2" fmla="*/ 0 w 110562"/>
                    <a:gd name="connsiteY2" fmla="*/ 18249 h 18249"/>
                    <a:gd name="connsiteX3" fmla="*/ 110563 w 110562"/>
                    <a:gd name="connsiteY3" fmla="*/ 18249 h 18249"/>
                    <a:gd name="connsiteX4" fmla="*/ 110563 w 110562"/>
                    <a:gd name="connsiteY4" fmla="*/ 0 h 18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62" h="18249">
                      <a:moveTo>
                        <a:pt x="110563" y="0"/>
                      </a:moveTo>
                      <a:lnTo>
                        <a:pt x="0" y="0"/>
                      </a:lnTo>
                      <a:lnTo>
                        <a:pt x="0" y="18249"/>
                      </a:lnTo>
                      <a:lnTo>
                        <a:pt x="110563" y="18249"/>
                      </a:lnTo>
                      <a:lnTo>
                        <a:pt x="110563" y="0"/>
                      </a:lnTo>
                      <a:close/>
                    </a:path>
                  </a:pathLst>
                </a:custGeom>
                <a:solidFill>
                  <a:srgbClr val="2D5967"/>
                </a:solidFill>
                <a:ln w="6417"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4310CB7E-7F9E-42B5-A485-CA415E541F15}"/>
                    </a:ext>
                  </a:extLst>
                </p:cNvPr>
                <p:cNvSpPr/>
                <p:nvPr/>
              </p:nvSpPr>
              <p:spPr>
                <a:xfrm>
                  <a:off x="8277662" y="3310814"/>
                  <a:ext cx="76489" cy="60825"/>
                </a:xfrm>
                <a:custGeom>
                  <a:avLst/>
                  <a:gdLst>
                    <a:gd name="connsiteX0" fmla="*/ 76489 w 76489"/>
                    <a:gd name="connsiteY0" fmla="*/ 12166 h 60825"/>
                    <a:gd name="connsiteX1" fmla="*/ 63142 w 76489"/>
                    <a:gd name="connsiteY1" fmla="*/ 0 h 60825"/>
                    <a:gd name="connsiteX2" fmla="*/ 27913 w 76489"/>
                    <a:gd name="connsiteY2" fmla="*/ 35280 h 60825"/>
                    <a:gd name="connsiteX3" fmla="*/ 13347 w 76489"/>
                    <a:gd name="connsiteY3" fmla="*/ 20681 h 60825"/>
                    <a:gd name="connsiteX4" fmla="*/ 0 w 76489"/>
                    <a:gd name="connsiteY4" fmla="*/ 34061 h 60825"/>
                    <a:gd name="connsiteX5" fmla="*/ 27913 w 76489"/>
                    <a:gd name="connsiteY5" fmla="*/ 60825 h 60825"/>
                    <a:gd name="connsiteX6" fmla="*/ 76489 w 76489"/>
                    <a:gd name="connsiteY6" fmla="*/ 12166 h 6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489" h="60825">
                      <a:moveTo>
                        <a:pt x="76489" y="12166"/>
                      </a:moveTo>
                      <a:lnTo>
                        <a:pt x="63142" y="0"/>
                      </a:lnTo>
                      <a:lnTo>
                        <a:pt x="27913" y="35280"/>
                      </a:lnTo>
                      <a:lnTo>
                        <a:pt x="13347" y="20681"/>
                      </a:lnTo>
                      <a:lnTo>
                        <a:pt x="0" y="34061"/>
                      </a:lnTo>
                      <a:lnTo>
                        <a:pt x="27913" y="60825"/>
                      </a:lnTo>
                      <a:lnTo>
                        <a:pt x="76489" y="12166"/>
                      </a:lnTo>
                      <a:close/>
                    </a:path>
                  </a:pathLst>
                </a:custGeom>
                <a:solidFill>
                  <a:srgbClr val="2D5967"/>
                </a:solidFill>
                <a:ln w="6417" cap="flat">
                  <a:noFill/>
                  <a:prstDash val="solid"/>
                  <a:miter/>
                </a:ln>
              </p:spPr>
              <p:txBody>
                <a:bodyPr rtlCol="0" anchor="ctr"/>
                <a:lstStyle/>
                <a:p>
                  <a:endParaRPr lang="en-US"/>
                </a:p>
              </p:txBody>
            </p:sp>
          </p:grpSp>
        </p:grpSp>
        <p:grpSp>
          <p:nvGrpSpPr>
            <p:cNvPr id="562" name="Graphic 3">
              <a:extLst>
                <a:ext uri="{FF2B5EF4-FFF2-40B4-BE49-F238E27FC236}">
                  <a16:creationId xmlns:a16="http://schemas.microsoft.com/office/drawing/2014/main" id="{8D8DF720-CD78-46EF-BABC-CF0833B225BB}"/>
                </a:ext>
              </a:extLst>
            </p:cNvPr>
            <p:cNvGrpSpPr/>
            <p:nvPr/>
          </p:nvGrpSpPr>
          <p:grpSpPr>
            <a:xfrm>
              <a:off x="8053714" y="3524071"/>
              <a:ext cx="372176" cy="237423"/>
              <a:chOff x="8053714" y="3524071"/>
              <a:chExt cx="372176" cy="237423"/>
            </a:xfrm>
            <a:solidFill>
              <a:srgbClr val="000000"/>
            </a:solidFill>
          </p:grpSpPr>
          <p:sp>
            <p:nvSpPr>
              <p:cNvPr id="563" name="TextBox 562">
                <a:extLst>
                  <a:ext uri="{FF2B5EF4-FFF2-40B4-BE49-F238E27FC236}">
                    <a16:creationId xmlns:a16="http://schemas.microsoft.com/office/drawing/2014/main" id="{AC1155B5-7557-43E5-A1E5-6065ED7904BB}"/>
                  </a:ext>
                </a:extLst>
              </p:cNvPr>
              <p:cNvSpPr txBox="1"/>
              <p:nvPr/>
            </p:nvSpPr>
            <p:spPr>
              <a:xfrm>
                <a:off x="7962274" y="3478351"/>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Security</a:t>
                </a:r>
              </a:p>
            </p:txBody>
          </p:sp>
          <p:sp>
            <p:nvSpPr>
              <p:cNvPr id="564" name="TextBox 563">
                <a:extLst>
                  <a:ext uri="{FF2B5EF4-FFF2-40B4-BE49-F238E27FC236}">
                    <a16:creationId xmlns:a16="http://schemas.microsoft.com/office/drawing/2014/main" id="{CFC5D00A-3895-4637-888C-83E5BF164C30}"/>
                  </a:ext>
                </a:extLst>
              </p:cNvPr>
              <p:cNvSpPr txBox="1"/>
              <p:nvPr/>
            </p:nvSpPr>
            <p:spPr>
              <a:xfrm>
                <a:off x="8043768" y="3581021"/>
                <a:ext cx="38821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Lists</a:t>
                </a:r>
              </a:p>
            </p:txBody>
          </p:sp>
        </p:grpSp>
      </p:grpSp>
      <p:grpSp>
        <p:nvGrpSpPr>
          <p:cNvPr id="565" name="Graphic 3">
            <a:extLst>
              <a:ext uri="{FF2B5EF4-FFF2-40B4-BE49-F238E27FC236}">
                <a16:creationId xmlns:a16="http://schemas.microsoft.com/office/drawing/2014/main" id="{97C318DE-66E1-49D9-91AF-BAED77450226}"/>
              </a:ext>
            </a:extLst>
          </p:cNvPr>
          <p:cNvGrpSpPr/>
          <p:nvPr/>
        </p:nvGrpSpPr>
        <p:grpSpPr>
          <a:xfrm>
            <a:off x="8819949" y="2594908"/>
            <a:ext cx="514438" cy="714643"/>
            <a:chOff x="8819949" y="3046851"/>
            <a:chExt cx="514438" cy="714643"/>
          </a:xfrm>
        </p:grpSpPr>
        <p:grpSp>
          <p:nvGrpSpPr>
            <p:cNvPr id="566" name="Graphic 3">
              <a:extLst>
                <a:ext uri="{FF2B5EF4-FFF2-40B4-BE49-F238E27FC236}">
                  <a16:creationId xmlns:a16="http://schemas.microsoft.com/office/drawing/2014/main" id="{27E3D09C-785D-4544-848D-0586743A6085}"/>
                </a:ext>
              </a:extLst>
            </p:cNvPr>
            <p:cNvGrpSpPr/>
            <p:nvPr/>
          </p:nvGrpSpPr>
          <p:grpSpPr>
            <a:xfrm>
              <a:off x="8819949" y="3046851"/>
              <a:ext cx="514438" cy="472144"/>
              <a:chOff x="8819949" y="3046851"/>
              <a:chExt cx="514438" cy="472144"/>
            </a:xfrm>
          </p:grpSpPr>
          <p:grpSp>
            <p:nvGrpSpPr>
              <p:cNvPr id="568" name="Graphic 3">
                <a:extLst>
                  <a:ext uri="{FF2B5EF4-FFF2-40B4-BE49-F238E27FC236}">
                    <a16:creationId xmlns:a16="http://schemas.microsoft.com/office/drawing/2014/main" id="{CCFE2852-E384-4CF4-AFEB-CA9AFDB5657B}"/>
                  </a:ext>
                </a:extLst>
              </p:cNvPr>
              <p:cNvGrpSpPr/>
              <p:nvPr/>
            </p:nvGrpSpPr>
            <p:grpSpPr>
              <a:xfrm>
                <a:off x="8819949" y="3046851"/>
                <a:ext cx="514438" cy="472144"/>
                <a:chOff x="8819949" y="3046851"/>
                <a:chExt cx="514438" cy="472144"/>
              </a:xfrm>
              <a:solidFill>
                <a:srgbClr val="FFFFFF"/>
              </a:solidFill>
            </p:grpSpPr>
            <p:grpSp>
              <p:nvGrpSpPr>
                <p:cNvPr id="570" name="Graphic 3">
                  <a:extLst>
                    <a:ext uri="{FF2B5EF4-FFF2-40B4-BE49-F238E27FC236}">
                      <a16:creationId xmlns:a16="http://schemas.microsoft.com/office/drawing/2014/main" id="{71291EE5-F180-430B-8E04-2007A825B132}"/>
                    </a:ext>
                  </a:extLst>
                </p:cNvPr>
                <p:cNvGrpSpPr/>
                <p:nvPr/>
              </p:nvGrpSpPr>
              <p:grpSpPr>
                <a:xfrm>
                  <a:off x="8881166" y="3046851"/>
                  <a:ext cx="453221" cy="472144"/>
                  <a:chOff x="8881166" y="3046851"/>
                  <a:chExt cx="453221" cy="472144"/>
                </a:xfrm>
                <a:solidFill>
                  <a:srgbClr val="FFFFFF"/>
                </a:solidFill>
              </p:grpSpPr>
              <p:sp>
                <p:nvSpPr>
                  <p:cNvPr id="571" name="Freeform: Shape 570">
                    <a:extLst>
                      <a:ext uri="{FF2B5EF4-FFF2-40B4-BE49-F238E27FC236}">
                        <a16:creationId xmlns:a16="http://schemas.microsoft.com/office/drawing/2014/main" id="{00819389-5F6C-4126-A485-B88F1CBAB42B}"/>
                      </a:ext>
                    </a:extLst>
                  </p:cNvPr>
                  <p:cNvSpPr/>
                  <p:nvPr/>
                </p:nvSpPr>
                <p:spPr>
                  <a:xfrm>
                    <a:off x="8888994" y="3052421"/>
                    <a:ext cx="438719" cy="457668"/>
                  </a:xfrm>
                  <a:custGeom>
                    <a:avLst/>
                    <a:gdLst>
                      <a:gd name="connsiteX0" fmla="*/ 258342 w 438719"/>
                      <a:gd name="connsiteY0" fmla="*/ 455442 h 457668"/>
                      <a:gd name="connsiteX1" fmla="*/ 90220 w 438719"/>
                      <a:gd name="connsiteY1" fmla="*/ 238302 h 457668"/>
                      <a:gd name="connsiteX2" fmla="*/ 90220 w 438719"/>
                      <a:gd name="connsiteY2" fmla="*/ 188193 h 457668"/>
                      <a:gd name="connsiteX3" fmla="*/ 53452 w 438719"/>
                      <a:gd name="connsiteY3" fmla="*/ 188193 h 457668"/>
                      <a:gd name="connsiteX4" fmla="*/ 72382 w 438719"/>
                      <a:gd name="connsiteY4" fmla="*/ 207123 h 457668"/>
                      <a:gd name="connsiteX5" fmla="*/ 53452 w 438719"/>
                      <a:gd name="connsiteY5" fmla="*/ 226052 h 457668"/>
                      <a:gd name="connsiteX6" fmla="*/ 0 w 438719"/>
                      <a:gd name="connsiteY6" fmla="*/ 172600 h 457668"/>
                      <a:gd name="connsiteX7" fmla="*/ 53452 w 438719"/>
                      <a:gd name="connsiteY7" fmla="*/ 119148 h 457668"/>
                      <a:gd name="connsiteX8" fmla="*/ 73473 w 438719"/>
                      <a:gd name="connsiteY8" fmla="*/ 139194 h 457668"/>
                      <a:gd name="connsiteX9" fmla="*/ 53452 w 438719"/>
                      <a:gd name="connsiteY9" fmla="*/ 159240 h 457668"/>
                      <a:gd name="connsiteX10" fmla="*/ 91312 w 438719"/>
                      <a:gd name="connsiteY10" fmla="*/ 159240 h 457668"/>
                      <a:gd name="connsiteX11" fmla="*/ 91312 w 438719"/>
                      <a:gd name="connsiteY11" fmla="*/ 74609 h 457668"/>
                      <a:gd name="connsiteX12" fmla="*/ 265016 w 438719"/>
                      <a:gd name="connsiteY12" fmla="*/ 0 h 457668"/>
                      <a:gd name="connsiteX13" fmla="*/ 438719 w 438719"/>
                      <a:gd name="connsiteY13" fmla="*/ 74609 h 457668"/>
                      <a:gd name="connsiteX14" fmla="*/ 438719 w 438719"/>
                      <a:gd name="connsiteY14" fmla="*/ 237186 h 457668"/>
                      <a:gd name="connsiteX15" fmla="*/ 270599 w 438719"/>
                      <a:gd name="connsiteY15" fmla="*/ 454332 h 457668"/>
                      <a:gd name="connsiteX16" fmla="*/ 265016 w 438719"/>
                      <a:gd name="connsiteY16" fmla="*/ 457668 h 457668"/>
                      <a:gd name="connsiteX17" fmla="*/ 258342 w 438719"/>
                      <a:gd name="connsiteY17" fmla="*/ 455442 h 45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719" h="457668">
                        <a:moveTo>
                          <a:pt x="258342" y="455442"/>
                        </a:moveTo>
                        <a:cubicBezTo>
                          <a:pt x="157020" y="404216"/>
                          <a:pt x="95740" y="325154"/>
                          <a:pt x="90220" y="238302"/>
                        </a:cubicBezTo>
                        <a:lnTo>
                          <a:pt x="90220" y="188193"/>
                        </a:lnTo>
                        <a:lnTo>
                          <a:pt x="53452" y="188193"/>
                        </a:lnTo>
                        <a:lnTo>
                          <a:pt x="72382" y="207123"/>
                        </a:lnTo>
                        <a:lnTo>
                          <a:pt x="53452" y="226052"/>
                        </a:lnTo>
                        <a:lnTo>
                          <a:pt x="0" y="172600"/>
                        </a:lnTo>
                        <a:lnTo>
                          <a:pt x="53452" y="119148"/>
                        </a:lnTo>
                        <a:lnTo>
                          <a:pt x="73473" y="139194"/>
                        </a:lnTo>
                        <a:lnTo>
                          <a:pt x="53452" y="159240"/>
                        </a:lnTo>
                        <a:lnTo>
                          <a:pt x="91312" y="159240"/>
                        </a:lnTo>
                        <a:lnTo>
                          <a:pt x="91312" y="74609"/>
                        </a:lnTo>
                        <a:lnTo>
                          <a:pt x="265016" y="0"/>
                        </a:lnTo>
                        <a:lnTo>
                          <a:pt x="438719" y="74609"/>
                        </a:lnTo>
                        <a:lnTo>
                          <a:pt x="438719" y="237186"/>
                        </a:lnTo>
                        <a:cubicBezTo>
                          <a:pt x="433137" y="325154"/>
                          <a:pt x="373011" y="404216"/>
                          <a:pt x="270599" y="454332"/>
                        </a:cubicBezTo>
                        <a:lnTo>
                          <a:pt x="265016" y="457668"/>
                        </a:lnTo>
                        <a:lnTo>
                          <a:pt x="258342" y="455442"/>
                        </a:lnTo>
                        <a:close/>
                      </a:path>
                    </a:pathLst>
                  </a:custGeom>
                  <a:solidFill>
                    <a:srgbClr val="FFFFFF"/>
                  </a:solidFill>
                  <a:ln w="6417"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66AAFBB8-1EE7-48F4-936D-D495B22D74CA}"/>
                      </a:ext>
                    </a:extLst>
                  </p:cNvPr>
                  <p:cNvSpPr/>
                  <p:nvPr/>
                </p:nvSpPr>
                <p:spPr>
                  <a:xfrm>
                    <a:off x="8881166" y="3046851"/>
                    <a:ext cx="453221" cy="472144"/>
                  </a:xfrm>
                  <a:custGeom>
                    <a:avLst/>
                    <a:gdLst>
                      <a:gd name="connsiteX0" fmla="*/ 271753 w 453221"/>
                      <a:gd name="connsiteY0" fmla="*/ 12250 h 472144"/>
                      <a:gd name="connsiteX1" fmla="*/ 439874 w 453221"/>
                      <a:gd name="connsiteY1" fmla="*/ 84632 h 472144"/>
                      <a:gd name="connsiteX2" fmla="*/ 439874 w 453221"/>
                      <a:gd name="connsiteY2" fmla="*/ 242756 h 472144"/>
                      <a:gd name="connsiteX3" fmla="*/ 275090 w 453221"/>
                      <a:gd name="connsiteY3" fmla="*/ 455442 h 472144"/>
                      <a:gd name="connsiteX4" fmla="*/ 271753 w 453221"/>
                      <a:gd name="connsiteY4" fmla="*/ 457668 h 472144"/>
                      <a:gd name="connsiteX5" fmla="*/ 268416 w 453221"/>
                      <a:gd name="connsiteY5" fmla="*/ 455442 h 472144"/>
                      <a:gd name="connsiteX6" fmla="*/ 103568 w 453221"/>
                      <a:gd name="connsiteY6" fmla="*/ 242756 h 472144"/>
                      <a:gd name="connsiteX7" fmla="*/ 103568 w 453221"/>
                      <a:gd name="connsiteY7" fmla="*/ 188193 h 472144"/>
                      <a:gd name="connsiteX8" fmla="*/ 47934 w 453221"/>
                      <a:gd name="connsiteY8" fmla="*/ 188193 h 472144"/>
                      <a:gd name="connsiteX9" fmla="*/ 60190 w 453221"/>
                      <a:gd name="connsiteY9" fmla="*/ 200443 h 472144"/>
                      <a:gd name="connsiteX10" fmla="*/ 72381 w 453221"/>
                      <a:gd name="connsiteY10" fmla="*/ 212693 h 472144"/>
                      <a:gd name="connsiteX11" fmla="*/ 61280 w 453221"/>
                      <a:gd name="connsiteY11" fmla="*/ 223826 h 472144"/>
                      <a:gd name="connsiteX12" fmla="*/ 36768 w 453221"/>
                      <a:gd name="connsiteY12" fmla="*/ 200443 h 472144"/>
                      <a:gd name="connsiteX13" fmla="*/ 33431 w 453221"/>
                      <a:gd name="connsiteY13" fmla="*/ 197100 h 472144"/>
                      <a:gd name="connsiteX14" fmla="*/ 15592 w 453221"/>
                      <a:gd name="connsiteY14" fmla="*/ 179286 h 472144"/>
                      <a:gd name="connsiteX15" fmla="*/ 33431 w 453221"/>
                      <a:gd name="connsiteY15" fmla="*/ 161467 h 472144"/>
                      <a:gd name="connsiteX16" fmla="*/ 35677 w 453221"/>
                      <a:gd name="connsiteY16" fmla="*/ 159240 h 472144"/>
                      <a:gd name="connsiteX17" fmla="*/ 61280 w 453221"/>
                      <a:gd name="connsiteY17" fmla="*/ 133631 h 472144"/>
                      <a:gd name="connsiteX18" fmla="*/ 72381 w 453221"/>
                      <a:gd name="connsiteY18" fmla="*/ 144764 h 472144"/>
                      <a:gd name="connsiteX19" fmla="*/ 59035 w 453221"/>
                      <a:gd name="connsiteY19" fmla="*/ 158124 h 472144"/>
                      <a:gd name="connsiteX20" fmla="*/ 46778 w 453221"/>
                      <a:gd name="connsiteY20" fmla="*/ 170374 h 472144"/>
                      <a:gd name="connsiteX21" fmla="*/ 103568 w 453221"/>
                      <a:gd name="connsiteY21" fmla="*/ 170374 h 472144"/>
                      <a:gd name="connsiteX22" fmla="*/ 103568 w 453221"/>
                      <a:gd name="connsiteY22" fmla="*/ 158124 h 472144"/>
                      <a:gd name="connsiteX23" fmla="*/ 103568 w 453221"/>
                      <a:gd name="connsiteY23" fmla="*/ 84632 h 472144"/>
                      <a:gd name="connsiteX24" fmla="*/ 271753 w 453221"/>
                      <a:gd name="connsiteY24" fmla="*/ 12250 h 472144"/>
                      <a:gd name="connsiteX25" fmla="*/ 271753 w 453221"/>
                      <a:gd name="connsiteY25" fmla="*/ 0 h 472144"/>
                      <a:gd name="connsiteX26" fmla="*/ 267261 w 453221"/>
                      <a:gd name="connsiteY26" fmla="*/ 2227 h 472144"/>
                      <a:gd name="connsiteX27" fmla="*/ 99140 w 453221"/>
                      <a:gd name="connsiteY27" fmla="*/ 74609 h 472144"/>
                      <a:gd name="connsiteX28" fmla="*/ 92466 w 453221"/>
                      <a:gd name="connsiteY28" fmla="*/ 77952 h 472144"/>
                      <a:gd name="connsiteX29" fmla="*/ 92466 w 453221"/>
                      <a:gd name="connsiteY29" fmla="*/ 85748 h 472144"/>
                      <a:gd name="connsiteX30" fmla="*/ 92466 w 453221"/>
                      <a:gd name="connsiteY30" fmla="*/ 160350 h 472144"/>
                      <a:gd name="connsiteX31" fmla="*/ 92466 w 453221"/>
                      <a:gd name="connsiteY31" fmla="*/ 161467 h 472144"/>
                      <a:gd name="connsiteX32" fmla="*/ 73537 w 453221"/>
                      <a:gd name="connsiteY32" fmla="*/ 161467 h 472144"/>
                      <a:gd name="connsiteX33" fmla="*/ 80211 w 453221"/>
                      <a:gd name="connsiteY33" fmla="*/ 154787 h 472144"/>
                      <a:gd name="connsiteX34" fmla="*/ 87975 w 453221"/>
                      <a:gd name="connsiteY34" fmla="*/ 146990 h 472144"/>
                      <a:gd name="connsiteX35" fmla="*/ 80211 w 453221"/>
                      <a:gd name="connsiteY35" fmla="*/ 139194 h 472144"/>
                      <a:gd name="connsiteX36" fmla="*/ 69045 w 453221"/>
                      <a:gd name="connsiteY36" fmla="*/ 128061 h 472144"/>
                      <a:gd name="connsiteX37" fmla="*/ 61280 w 453221"/>
                      <a:gd name="connsiteY37" fmla="*/ 118038 h 472144"/>
                      <a:gd name="connsiteX38" fmla="*/ 53452 w 453221"/>
                      <a:gd name="connsiteY38" fmla="*/ 125834 h 472144"/>
                      <a:gd name="connsiteX39" fmla="*/ 27849 w 453221"/>
                      <a:gd name="connsiteY39" fmla="*/ 151444 h 472144"/>
                      <a:gd name="connsiteX40" fmla="*/ 25667 w 453221"/>
                      <a:gd name="connsiteY40" fmla="*/ 153671 h 472144"/>
                      <a:gd name="connsiteX41" fmla="*/ 7828 w 453221"/>
                      <a:gd name="connsiteY41" fmla="*/ 171490 h 472144"/>
                      <a:gd name="connsiteX42" fmla="*/ 0 w 453221"/>
                      <a:gd name="connsiteY42" fmla="*/ 179286 h 472144"/>
                      <a:gd name="connsiteX43" fmla="*/ 7828 w 453221"/>
                      <a:gd name="connsiteY43" fmla="*/ 187077 h 472144"/>
                      <a:gd name="connsiteX44" fmla="*/ 25667 w 453221"/>
                      <a:gd name="connsiteY44" fmla="*/ 204896 h 472144"/>
                      <a:gd name="connsiteX45" fmla="*/ 29004 w 453221"/>
                      <a:gd name="connsiteY45" fmla="*/ 208233 h 472144"/>
                      <a:gd name="connsiteX46" fmla="*/ 53452 w 453221"/>
                      <a:gd name="connsiteY46" fmla="*/ 232732 h 472144"/>
                      <a:gd name="connsiteX47" fmla="*/ 61280 w 453221"/>
                      <a:gd name="connsiteY47" fmla="*/ 240529 h 472144"/>
                      <a:gd name="connsiteX48" fmla="*/ 69045 w 453221"/>
                      <a:gd name="connsiteY48" fmla="*/ 232732 h 472144"/>
                      <a:gd name="connsiteX49" fmla="*/ 80211 w 453221"/>
                      <a:gd name="connsiteY49" fmla="*/ 221599 h 472144"/>
                      <a:gd name="connsiteX50" fmla="*/ 87975 w 453221"/>
                      <a:gd name="connsiteY50" fmla="*/ 213803 h 472144"/>
                      <a:gd name="connsiteX51" fmla="*/ 80211 w 453221"/>
                      <a:gd name="connsiteY51" fmla="*/ 206006 h 472144"/>
                      <a:gd name="connsiteX52" fmla="*/ 74628 w 453221"/>
                      <a:gd name="connsiteY52" fmla="*/ 200443 h 472144"/>
                      <a:gd name="connsiteX53" fmla="*/ 92466 w 453221"/>
                      <a:gd name="connsiteY53" fmla="*/ 200443 h 472144"/>
                      <a:gd name="connsiteX54" fmla="*/ 92466 w 453221"/>
                      <a:gd name="connsiteY54" fmla="*/ 243872 h 472144"/>
                      <a:gd name="connsiteX55" fmla="*/ 92466 w 453221"/>
                      <a:gd name="connsiteY55" fmla="*/ 244982 h 472144"/>
                      <a:gd name="connsiteX56" fmla="*/ 263925 w 453221"/>
                      <a:gd name="connsiteY56" fmla="*/ 467691 h 472144"/>
                      <a:gd name="connsiteX57" fmla="*/ 267261 w 453221"/>
                      <a:gd name="connsiteY57" fmla="*/ 469918 h 472144"/>
                      <a:gd name="connsiteX58" fmla="*/ 272844 w 453221"/>
                      <a:gd name="connsiteY58" fmla="*/ 472145 h 472144"/>
                      <a:gd name="connsiteX59" fmla="*/ 278427 w 453221"/>
                      <a:gd name="connsiteY59" fmla="*/ 469918 h 472144"/>
                      <a:gd name="connsiteX60" fmla="*/ 281763 w 453221"/>
                      <a:gd name="connsiteY60" fmla="*/ 467691 h 472144"/>
                      <a:gd name="connsiteX61" fmla="*/ 453222 w 453221"/>
                      <a:gd name="connsiteY61" fmla="*/ 246099 h 472144"/>
                      <a:gd name="connsiteX62" fmla="*/ 453222 w 453221"/>
                      <a:gd name="connsiteY62" fmla="*/ 84632 h 472144"/>
                      <a:gd name="connsiteX63" fmla="*/ 453222 w 453221"/>
                      <a:gd name="connsiteY63" fmla="*/ 76835 h 472144"/>
                      <a:gd name="connsiteX64" fmla="*/ 446548 w 453221"/>
                      <a:gd name="connsiteY64" fmla="*/ 73498 h 472144"/>
                      <a:gd name="connsiteX65" fmla="*/ 276180 w 453221"/>
                      <a:gd name="connsiteY65" fmla="*/ 2227 h 472144"/>
                      <a:gd name="connsiteX66" fmla="*/ 271753 w 453221"/>
                      <a:gd name="connsiteY66" fmla="*/ 0 h 47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3221" h="472144">
                        <a:moveTo>
                          <a:pt x="271753" y="12250"/>
                        </a:moveTo>
                        <a:lnTo>
                          <a:pt x="439874" y="84632"/>
                        </a:lnTo>
                        <a:lnTo>
                          <a:pt x="439874" y="242756"/>
                        </a:lnTo>
                        <a:cubicBezTo>
                          <a:pt x="435447" y="327387"/>
                          <a:pt x="375321" y="405333"/>
                          <a:pt x="275090" y="455442"/>
                        </a:cubicBezTo>
                        <a:lnTo>
                          <a:pt x="271753" y="457668"/>
                        </a:lnTo>
                        <a:lnTo>
                          <a:pt x="268416" y="455442"/>
                        </a:lnTo>
                        <a:cubicBezTo>
                          <a:pt x="168185" y="405333"/>
                          <a:pt x="108059" y="327387"/>
                          <a:pt x="103568" y="242756"/>
                        </a:cubicBezTo>
                        <a:lnTo>
                          <a:pt x="103568" y="188193"/>
                        </a:lnTo>
                        <a:lnTo>
                          <a:pt x="47934" y="188193"/>
                        </a:lnTo>
                        <a:lnTo>
                          <a:pt x="60190" y="200443"/>
                        </a:lnTo>
                        <a:lnTo>
                          <a:pt x="72381" y="212693"/>
                        </a:lnTo>
                        <a:lnTo>
                          <a:pt x="61280" y="223826"/>
                        </a:lnTo>
                        <a:lnTo>
                          <a:pt x="36768" y="200443"/>
                        </a:lnTo>
                        <a:lnTo>
                          <a:pt x="33431" y="197100"/>
                        </a:lnTo>
                        <a:lnTo>
                          <a:pt x="15592" y="179286"/>
                        </a:lnTo>
                        <a:lnTo>
                          <a:pt x="33431" y="161467"/>
                        </a:lnTo>
                        <a:lnTo>
                          <a:pt x="35677" y="159240"/>
                        </a:lnTo>
                        <a:lnTo>
                          <a:pt x="61280" y="133631"/>
                        </a:lnTo>
                        <a:lnTo>
                          <a:pt x="72381" y="144764"/>
                        </a:lnTo>
                        <a:lnTo>
                          <a:pt x="59035" y="158124"/>
                        </a:lnTo>
                        <a:lnTo>
                          <a:pt x="46778" y="170374"/>
                        </a:lnTo>
                        <a:lnTo>
                          <a:pt x="103568" y="170374"/>
                        </a:lnTo>
                        <a:lnTo>
                          <a:pt x="103568" y="158124"/>
                        </a:lnTo>
                        <a:lnTo>
                          <a:pt x="103568" y="84632"/>
                        </a:lnTo>
                        <a:lnTo>
                          <a:pt x="271753" y="12250"/>
                        </a:lnTo>
                        <a:close/>
                        <a:moveTo>
                          <a:pt x="271753" y="0"/>
                        </a:moveTo>
                        <a:lnTo>
                          <a:pt x="267261" y="2227"/>
                        </a:lnTo>
                        <a:lnTo>
                          <a:pt x="99140" y="74609"/>
                        </a:lnTo>
                        <a:lnTo>
                          <a:pt x="92466" y="77952"/>
                        </a:lnTo>
                        <a:lnTo>
                          <a:pt x="92466" y="85748"/>
                        </a:lnTo>
                        <a:lnTo>
                          <a:pt x="92466" y="160350"/>
                        </a:lnTo>
                        <a:lnTo>
                          <a:pt x="92466" y="161467"/>
                        </a:lnTo>
                        <a:lnTo>
                          <a:pt x="73537" y="161467"/>
                        </a:lnTo>
                        <a:lnTo>
                          <a:pt x="80211" y="154787"/>
                        </a:lnTo>
                        <a:lnTo>
                          <a:pt x="87975" y="146990"/>
                        </a:lnTo>
                        <a:lnTo>
                          <a:pt x="80211" y="139194"/>
                        </a:lnTo>
                        <a:lnTo>
                          <a:pt x="69045" y="128061"/>
                        </a:lnTo>
                        <a:lnTo>
                          <a:pt x="61280" y="118038"/>
                        </a:lnTo>
                        <a:lnTo>
                          <a:pt x="53452" y="125834"/>
                        </a:lnTo>
                        <a:lnTo>
                          <a:pt x="27849" y="151444"/>
                        </a:lnTo>
                        <a:lnTo>
                          <a:pt x="25667" y="153671"/>
                        </a:lnTo>
                        <a:lnTo>
                          <a:pt x="7828" y="171490"/>
                        </a:lnTo>
                        <a:lnTo>
                          <a:pt x="0" y="179286"/>
                        </a:lnTo>
                        <a:lnTo>
                          <a:pt x="7828" y="187077"/>
                        </a:lnTo>
                        <a:lnTo>
                          <a:pt x="25667" y="204896"/>
                        </a:lnTo>
                        <a:lnTo>
                          <a:pt x="29004" y="208233"/>
                        </a:lnTo>
                        <a:lnTo>
                          <a:pt x="53452" y="232732"/>
                        </a:lnTo>
                        <a:lnTo>
                          <a:pt x="61280" y="240529"/>
                        </a:lnTo>
                        <a:lnTo>
                          <a:pt x="69045" y="232732"/>
                        </a:lnTo>
                        <a:lnTo>
                          <a:pt x="80211" y="221599"/>
                        </a:lnTo>
                        <a:lnTo>
                          <a:pt x="87975" y="213803"/>
                        </a:lnTo>
                        <a:lnTo>
                          <a:pt x="80211" y="206006"/>
                        </a:lnTo>
                        <a:lnTo>
                          <a:pt x="74628" y="200443"/>
                        </a:lnTo>
                        <a:lnTo>
                          <a:pt x="92466" y="200443"/>
                        </a:lnTo>
                        <a:lnTo>
                          <a:pt x="92466" y="243872"/>
                        </a:lnTo>
                        <a:lnTo>
                          <a:pt x="92466" y="244982"/>
                        </a:lnTo>
                        <a:cubicBezTo>
                          <a:pt x="98049" y="334067"/>
                          <a:pt x="160357" y="415356"/>
                          <a:pt x="263925" y="467691"/>
                        </a:cubicBezTo>
                        <a:lnTo>
                          <a:pt x="267261" y="469918"/>
                        </a:lnTo>
                        <a:lnTo>
                          <a:pt x="272844" y="472145"/>
                        </a:lnTo>
                        <a:lnTo>
                          <a:pt x="278427" y="469918"/>
                        </a:lnTo>
                        <a:lnTo>
                          <a:pt x="281763" y="467691"/>
                        </a:lnTo>
                        <a:cubicBezTo>
                          <a:pt x="385331" y="415356"/>
                          <a:pt x="447703" y="335184"/>
                          <a:pt x="453222" y="246099"/>
                        </a:cubicBezTo>
                        <a:lnTo>
                          <a:pt x="453222" y="84632"/>
                        </a:lnTo>
                        <a:lnTo>
                          <a:pt x="453222" y="76835"/>
                        </a:lnTo>
                        <a:lnTo>
                          <a:pt x="446548" y="73498"/>
                        </a:lnTo>
                        <a:lnTo>
                          <a:pt x="276180" y="2227"/>
                        </a:lnTo>
                        <a:lnTo>
                          <a:pt x="271753" y="0"/>
                        </a:lnTo>
                        <a:close/>
                      </a:path>
                    </a:pathLst>
                  </a:custGeom>
                  <a:solidFill>
                    <a:srgbClr val="FFFFFF"/>
                  </a:solidFill>
                  <a:ln w="6417" cap="flat">
                    <a:noFill/>
                    <a:prstDash val="solid"/>
                    <a:miter/>
                  </a:ln>
                </p:spPr>
                <p:txBody>
                  <a:bodyPr rtlCol="0" anchor="ctr"/>
                  <a:lstStyle/>
                  <a:p>
                    <a:endParaRPr lang="en-US"/>
                  </a:p>
                </p:txBody>
              </p:sp>
            </p:grpSp>
            <p:grpSp>
              <p:nvGrpSpPr>
                <p:cNvPr id="573" name="Graphic 3">
                  <a:extLst>
                    <a:ext uri="{FF2B5EF4-FFF2-40B4-BE49-F238E27FC236}">
                      <a16:creationId xmlns:a16="http://schemas.microsoft.com/office/drawing/2014/main" id="{8C01DD5C-C4F9-48A5-8EBB-BB7A53A4DA4D}"/>
                    </a:ext>
                  </a:extLst>
                </p:cNvPr>
                <p:cNvGrpSpPr/>
                <p:nvPr/>
              </p:nvGrpSpPr>
              <p:grpSpPr>
                <a:xfrm>
                  <a:off x="8819949" y="3286270"/>
                  <a:ext cx="62371" cy="62358"/>
                  <a:chOff x="8819949" y="3286270"/>
                  <a:chExt cx="62371" cy="62358"/>
                </a:xfrm>
                <a:solidFill>
                  <a:srgbClr val="FFFFFF"/>
                </a:solidFill>
              </p:grpSpPr>
              <p:sp>
                <p:nvSpPr>
                  <p:cNvPr id="574" name="Freeform: Shape 573">
                    <a:extLst>
                      <a:ext uri="{FF2B5EF4-FFF2-40B4-BE49-F238E27FC236}">
                        <a16:creationId xmlns:a16="http://schemas.microsoft.com/office/drawing/2014/main" id="{033E8A29-F166-4934-90FE-15B85300236A}"/>
                      </a:ext>
                    </a:extLst>
                  </p:cNvPr>
                  <p:cNvSpPr/>
                  <p:nvPr/>
                </p:nvSpPr>
                <p:spPr>
                  <a:xfrm>
                    <a:off x="8825532" y="3291833"/>
                    <a:ext cx="51206" cy="51225"/>
                  </a:xfrm>
                  <a:custGeom>
                    <a:avLst/>
                    <a:gdLst>
                      <a:gd name="connsiteX0" fmla="*/ 25603 w 51206"/>
                      <a:gd name="connsiteY0" fmla="*/ 51226 h 51225"/>
                      <a:gd name="connsiteX1" fmla="*/ 0 w 51206"/>
                      <a:gd name="connsiteY1" fmla="*/ 25616 h 51225"/>
                      <a:gd name="connsiteX2" fmla="*/ 25603 w 51206"/>
                      <a:gd name="connsiteY2" fmla="*/ 0 h 51225"/>
                      <a:gd name="connsiteX3" fmla="*/ 51206 w 51206"/>
                      <a:gd name="connsiteY3" fmla="*/ 25616 h 51225"/>
                      <a:gd name="connsiteX4" fmla="*/ 25603 w 51206"/>
                      <a:gd name="connsiteY4" fmla="*/ 51226 h 51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06" h="51225">
                        <a:moveTo>
                          <a:pt x="25603" y="51226"/>
                        </a:moveTo>
                        <a:cubicBezTo>
                          <a:pt x="11101" y="51226"/>
                          <a:pt x="0" y="40093"/>
                          <a:pt x="0" y="25616"/>
                        </a:cubicBezTo>
                        <a:cubicBezTo>
                          <a:pt x="0" y="11140"/>
                          <a:pt x="11101" y="0"/>
                          <a:pt x="25603" y="0"/>
                        </a:cubicBezTo>
                        <a:cubicBezTo>
                          <a:pt x="40041" y="0"/>
                          <a:pt x="51206" y="11140"/>
                          <a:pt x="51206" y="25616"/>
                        </a:cubicBezTo>
                        <a:cubicBezTo>
                          <a:pt x="51206" y="40093"/>
                          <a:pt x="40041" y="51226"/>
                          <a:pt x="25603" y="51226"/>
                        </a:cubicBezTo>
                        <a:close/>
                      </a:path>
                    </a:pathLst>
                  </a:custGeom>
                  <a:solidFill>
                    <a:srgbClr val="FFFFFF"/>
                  </a:solidFill>
                  <a:ln w="6417"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29A77723-6995-44B3-8272-CCED8CFBBB08}"/>
                      </a:ext>
                    </a:extLst>
                  </p:cNvPr>
                  <p:cNvSpPr/>
                  <p:nvPr/>
                </p:nvSpPr>
                <p:spPr>
                  <a:xfrm>
                    <a:off x="8819949" y="3286270"/>
                    <a:ext cx="62371" cy="62358"/>
                  </a:xfrm>
                  <a:custGeom>
                    <a:avLst/>
                    <a:gdLst>
                      <a:gd name="connsiteX0" fmla="*/ 31186 w 62371"/>
                      <a:gd name="connsiteY0" fmla="*/ 11133 h 62358"/>
                      <a:gd name="connsiteX1" fmla="*/ 51206 w 62371"/>
                      <a:gd name="connsiteY1" fmla="*/ 31179 h 62358"/>
                      <a:gd name="connsiteX2" fmla="*/ 31186 w 62371"/>
                      <a:gd name="connsiteY2" fmla="*/ 51219 h 62358"/>
                      <a:gd name="connsiteX3" fmla="*/ 11165 w 62371"/>
                      <a:gd name="connsiteY3" fmla="*/ 31179 h 62358"/>
                      <a:gd name="connsiteX4" fmla="*/ 31186 w 62371"/>
                      <a:gd name="connsiteY4" fmla="*/ 11133 h 62358"/>
                      <a:gd name="connsiteX5" fmla="*/ 31186 w 62371"/>
                      <a:gd name="connsiteY5" fmla="*/ 0 h 62358"/>
                      <a:gd name="connsiteX6" fmla="*/ 0 w 62371"/>
                      <a:gd name="connsiteY6" fmla="*/ 31179 h 62358"/>
                      <a:gd name="connsiteX7" fmla="*/ 31186 w 62371"/>
                      <a:gd name="connsiteY7" fmla="*/ 62359 h 62358"/>
                      <a:gd name="connsiteX8" fmla="*/ 62372 w 62371"/>
                      <a:gd name="connsiteY8" fmla="*/ 31179 h 62358"/>
                      <a:gd name="connsiteX9" fmla="*/ 31186 w 62371"/>
                      <a:gd name="connsiteY9" fmla="*/ 0 h 6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371" h="62358">
                        <a:moveTo>
                          <a:pt x="31186" y="11133"/>
                        </a:moveTo>
                        <a:cubicBezTo>
                          <a:pt x="42287" y="11133"/>
                          <a:pt x="51206" y="20040"/>
                          <a:pt x="51206" y="31179"/>
                        </a:cubicBezTo>
                        <a:cubicBezTo>
                          <a:pt x="51206" y="42313"/>
                          <a:pt x="42287" y="51219"/>
                          <a:pt x="31186" y="51219"/>
                        </a:cubicBezTo>
                        <a:cubicBezTo>
                          <a:pt x="20021" y="51219"/>
                          <a:pt x="11165" y="42313"/>
                          <a:pt x="11165" y="31179"/>
                        </a:cubicBezTo>
                        <a:cubicBezTo>
                          <a:pt x="11165" y="20040"/>
                          <a:pt x="20021" y="11133"/>
                          <a:pt x="31186" y="11133"/>
                        </a:cubicBezTo>
                        <a:close/>
                        <a:moveTo>
                          <a:pt x="31186" y="0"/>
                        </a:moveTo>
                        <a:cubicBezTo>
                          <a:pt x="14502" y="0"/>
                          <a:pt x="0" y="13360"/>
                          <a:pt x="0" y="31179"/>
                        </a:cubicBezTo>
                        <a:cubicBezTo>
                          <a:pt x="0" y="47883"/>
                          <a:pt x="13347" y="62359"/>
                          <a:pt x="31186" y="62359"/>
                        </a:cubicBezTo>
                        <a:cubicBezTo>
                          <a:pt x="49025" y="62359"/>
                          <a:pt x="62372" y="48993"/>
                          <a:pt x="62372" y="31179"/>
                        </a:cubicBezTo>
                        <a:cubicBezTo>
                          <a:pt x="62372" y="14476"/>
                          <a:pt x="47869" y="0"/>
                          <a:pt x="31186" y="0"/>
                        </a:cubicBezTo>
                        <a:close/>
                      </a:path>
                    </a:pathLst>
                  </a:custGeom>
                  <a:solidFill>
                    <a:srgbClr val="FFFFFF"/>
                  </a:solidFill>
                  <a:ln w="6417" cap="flat">
                    <a:noFill/>
                    <a:prstDash val="solid"/>
                    <a:miter/>
                  </a:ln>
                </p:spPr>
                <p:txBody>
                  <a:bodyPr rtlCol="0" anchor="ctr"/>
                  <a:lstStyle/>
                  <a:p>
                    <a:endParaRPr lang="en-US"/>
                  </a:p>
                </p:txBody>
              </p:sp>
            </p:grpSp>
            <p:grpSp>
              <p:nvGrpSpPr>
                <p:cNvPr id="576" name="Graphic 3">
                  <a:extLst>
                    <a:ext uri="{FF2B5EF4-FFF2-40B4-BE49-F238E27FC236}">
                      <a16:creationId xmlns:a16="http://schemas.microsoft.com/office/drawing/2014/main" id="{C75638FF-FA9A-467C-845F-7F0E30E5DB0B}"/>
                    </a:ext>
                  </a:extLst>
                </p:cNvPr>
                <p:cNvGrpSpPr/>
                <p:nvPr/>
              </p:nvGrpSpPr>
              <p:grpSpPr>
                <a:xfrm>
                  <a:off x="8870065" y="3286270"/>
                  <a:ext cx="62371" cy="62358"/>
                  <a:chOff x="8870065" y="3286270"/>
                  <a:chExt cx="62371" cy="62358"/>
                </a:xfrm>
                <a:solidFill>
                  <a:srgbClr val="FFFFFF"/>
                </a:solidFill>
              </p:grpSpPr>
              <p:sp>
                <p:nvSpPr>
                  <p:cNvPr id="577" name="Freeform: Shape 576">
                    <a:extLst>
                      <a:ext uri="{FF2B5EF4-FFF2-40B4-BE49-F238E27FC236}">
                        <a16:creationId xmlns:a16="http://schemas.microsoft.com/office/drawing/2014/main" id="{1A9F3F5D-CD6E-4DB8-A4F7-237225623613}"/>
                      </a:ext>
                    </a:extLst>
                  </p:cNvPr>
                  <p:cNvSpPr/>
                  <p:nvPr/>
                </p:nvSpPr>
                <p:spPr>
                  <a:xfrm>
                    <a:off x="8875648" y="3291833"/>
                    <a:ext cx="51206" cy="51225"/>
                  </a:xfrm>
                  <a:custGeom>
                    <a:avLst/>
                    <a:gdLst>
                      <a:gd name="connsiteX0" fmla="*/ 25603 w 51206"/>
                      <a:gd name="connsiteY0" fmla="*/ 51226 h 51225"/>
                      <a:gd name="connsiteX1" fmla="*/ 0 w 51206"/>
                      <a:gd name="connsiteY1" fmla="*/ 25616 h 51225"/>
                      <a:gd name="connsiteX2" fmla="*/ 25603 w 51206"/>
                      <a:gd name="connsiteY2" fmla="*/ 0 h 51225"/>
                      <a:gd name="connsiteX3" fmla="*/ 51206 w 51206"/>
                      <a:gd name="connsiteY3" fmla="*/ 22273 h 51225"/>
                      <a:gd name="connsiteX4" fmla="*/ 51206 w 51206"/>
                      <a:gd name="connsiteY4" fmla="*/ 25616 h 51225"/>
                      <a:gd name="connsiteX5" fmla="*/ 51206 w 51206"/>
                      <a:gd name="connsiteY5" fmla="*/ 28953 h 51225"/>
                      <a:gd name="connsiteX6" fmla="*/ 25603 w 51206"/>
                      <a:gd name="connsiteY6" fmla="*/ 51226 h 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06" h="51225">
                        <a:moveTo>
                          <a:pt x="25603" y="51226"/>
                        </a:moveTo>
                        <a:cubicBezTo>
                          <a:pt x="11101" y="51226"/>
                          <a:pt x="0" y="40093"/>
                          <a:pt x="0" y="25616"/>
                        </a:cubicBezTo>
                        <a:cubicBezTo>
                          <a:pt x="0" y="12250"/>
                          <a:pt x="11101" y="0"/>
                          <a:pt x="25603" y="0"/>
                        </a:cubicBezTo>
                        <a:cubicBezTo>
                          <a:pt x="38950" y="0"/>
                          <a:pt x="48961" y="10023"/>
                          <a:pt x="51206" y="22273"/>
                        </a:cubicBezTo>
                        <a:cubicBezTo>
                          <a:pt x="51206" y="23390"/>
                          <a:pt x="51206" y="24499"/>
                          <a:pt x="51206" y="25616"/>
                        </a:cubicBezTo>
                        <a:cubicBezTo>
                          <a:pt x="51206" y="26726"/>
                          <a:pt x="51206" y="27843"/>
                          <a:pt x="51206" y="28953"/>
                        </a:cubicBezTo>
                        <a:cubicBezTo>
                          <a:pt x="48961" y="42319"/>
                          <a:pt x="37859" y="51226"/>
                          <a:pt x="25603" y="51226"/>
                        </a:cubicBezTo>
                        <a:close/>
                      </a:path>
                    </a:pathLst>
                  </a:custGeom>
                  <a:solidFill>
                    <a:srgbClr val="FFFFFF"/>
                  </a:solidFill>
                  <a:ln w="6417"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5C9A74EA-E22B-4CB1-9F36-A6FBE6151D3D}"/>
                      </a:ext>
                    </a:extLst>
                  </p:cNvPr>
                  <p:cNvSpPr/>
                  <p:nvPr/>
                </p:nvSpPr>
                <p:spPr>
                  <a:xfrm>
                    <a:off x="8870065" y="3286270"/>
                    <a:ext cx="62371" cy="62358"/>
                  </a:xfrm>
                  <a:custGeom>
                    <a:avLst/>
                    <a:gdLst>
                      <a:gd name="connsiteX0" fmla="*/ 31186 w 62371"/>
                      <a:gd name="connsiteY0" fmla="*/ 11133 h 62358"/>
                      <a:gd name="connsiteX1" fmla="*/ 51206 w 62371"/>
                      <a:gd name="connsiteY1" fmla="*/ 28953 h 62358"/>
                      <a:gd name="connsiteX2" fmla="*/ 51206 w 62371"/>
                      <a:gd name="connsiteY2" fmla="*/ 31179 h 62358"/>
                      <a:gd name="connsiteX3" fmla="*/ 51206 w 62371"/>
                      <a:gd name="connsiteY3" fmla="*/ 33406 h 62358"/>
                      <a:gd name="connsiteX4" fmla="*/ 31186 w 62371"/>
                      <a:gd name="connsiteY4" fmla="*/ 51219 h 62358"/>
                      <a:gd name="connsiteX5" fmla="*/ 11101 w 62371"/>
                      <a:gd name="connsiteY5" fmla="*/ 31179 h 62358"/>
                      <a:gd name="connsiteX6" fmla="*/ 31186 w 62371"/>
                      <a:gd name="connsiteY6" fmla="*/ 11133 h 62358"/>
                      <a:gd name="connsiteX7" fmla="*/ 31186 w 62371"/>
                      <a:gd name="connsiteY7" fmla="*/ 0 h 62358"/>
                      <a:gd name="connsiteX8" fmla="*/ 0 w 62371"/>
                      <a:gd name="connsiteY8" fmla="*/ 31179 h 62358"/>
                      <a:gd name="connsiteX9" fmla="*/ 31186 w 62371"/>
                      <a:gd name="connsiteY9" fmla="*/ 62359 h 62358"/>
                      <a:gd name="connsiteX10" fmla="*/ 62372 w 62371"/>
                      <a:gd name="connsiteY10" fmla="*/ 34516 h 62358"/>
                      <a:gd name="connsiteX11" fmla="*/ 62372 w 62371"/>
                      <a:gd name="connsiteY11" fmla="*/ 31179 h 62358"/>
                      <a:gd name="connsiteX12" fmla="*/ 62372 w 62371"/>
                      <a:gd name="connsiteY12" fmla="*/ 27836 h 62358"/>
                      <a:gd name="connsiteX13" fmla="*/ 31186 w 62371"/>
                      <a:gd name="connsiteY13" fmla="*/ 0 h 6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371" h="62358">
                        <a:moveTo>
                          <a:pt x="31186" y="11133"/>
                        </a:moveTo>
                        <a:cubicBezTo>
                          <a:pt x="41196" y="11133"/>
                          <a:pt x="50115" y="18930"/>
                          <a:pt x="51206" y="28953"/>
                        </a:cubicBezTo>
                        <a:cubicBezTo>
                          <a:pt x="51206" y="30063"/>
                          <a:pt x="51206" y="30063"/>
                          <a:pt x="51206" y="31179"/>
                        </a:cubicBezTo>
                        <a:cubicBezTo>
                          <a:pt x="51206" y="32290"/>
                          <a:pt x="51206" y="32290"/>
                          <a:pt x="51206" y="33406"/>
                        </a:cubicBezTo>
                        <a:cubicBezTo>
                          <a:pt x="50115" y="43423"/>
                          <a:pt x="41196" y="51219"/>
                          <a:pt x="31186" y="51219"/>
                        </a:cubicBezTo>
                        <a:cubicBezTo>
                          <a:pt x="20021" y="51219"/>
                          <a:pt x="11101" y="42313"/>
                          <a:pt x="11101" y="31179"/>
                        </a:cubicBezTo>
                        <a:cubicBezTo>
                          <a:pt x="11101" y="20040"/>
                          <a:pt x="20021" y="11133"/>
                          <a:pt x="31186" y="11133"/>
                        </a:cubicBezTo>
                        <a:close/>
                        <a:moveTo>
                          <a:pt x="31186" y="0"/>
                        </a:moveTo>
                        <a:cubicBezTo>
                          <a:pt x="14501" y="0"/>
                          <a:pt x="0" y="13360"/>
                          <a:pt x="0" y="31179"/>
                        </a:cubicBezTo>
                        <a:cubicBezTo>
                          <a:pt x="0" y="48993"/>
                          <a:pt x="13347" y="62359"/>
                          <a:pt x="31186" y="62359"/>
                        </a:cubicBezTo>
                        <a:cubicBezTo>
                          <a:pt x="46778" y="62359"/>
                          <a:pt x="60126" y="50109"/>
                          <a:pt x="62372" y="34516"/>
                        </a:cubicBezTo>
                        <a:cubicBezTo>
                          <a:pt x="62372" y="33406"/>
                          <a:pt x="62372" y="32290"/>
                          <a:pt x="62372" y="31179"/>
                        </a:cubicBezTo>
                        <a:cubicBezTo>
                          <a:pt x="62372" y="30063"/>
                          <a:pt x="62372" y="28953"/>
                          <a:pt x="62372" y="27836"/>
                        </a:cubicBezTo>
                        <a:cubicBezTo>
                          <a:pt x="60126" y="12243"/>
                          <a:pt x="46778" y="0"/>
                          <a:pt x="31186" y="0"/>
                        </a:cubicBezTo>
                        <a:close/>
                      </a:path>
                    </a:pathLst>
                  </a:custGeom>
                  <a:solidFill>
                    <a:srgbClr val="FFFFFF"/>
                  </a:solidFill>
                  <a:ln w="6417" cap="flat">
                    <a:noFill/>
                    <a:prstDash val="solid"/>
                    <a:miter/>
                  </a:ln>
                </p:spPr>
                <p:txBody>
                  <a:bodyPr rtlCol="0" anchor="ctr"/>
                  <a:lstStyle/>
                  <a:p>
                    <a:endParaRPr lang="en-US"/>
                  </a:p>
                </p:txBody>
              </p:sp>
            </p:grpSp>
            <p:grpSp>
              <p:nvGrpSpPr>
                <p:cNvPr id="579" name="Graphic 3">
                  <a:extLst>
                    <a:ext uri="{FF2B5EF4-FFF2-40B4-BE49-F238E27FC236}">
                      <a16:creationId xmlns:a16="http://schemas.microsoft.com/office/drawing/2014/main" id="{EA14E1B4-CA02-4D18-B1B8-3C27496A7C7C}"/>
                    </a:ext>
                  </a:extLst>
                </p:cNvPr>
                <p:cNvGrpSpPr/>
                <p:nvPr/>
              </p:nvGrpSpPr>
              <p:grpSpPr>
                <a:xfrm>
                  <a:off x="8920180" y="3286270"/>
                  <a:ext cx="62371" cy="62358"/>
                  <a:chOff x="8920180" y="3286270"/>
                  <a:chExt cx="62371" cy="62358"/>
                </a:xfrm>
                <a:solidFill>
                  <a:srgbClr val="FFFFFF"/>
                </a:solidFill>
              </p:grpSpPr>
              <p:sp>
                <p:nvSpPr>
                  <p:cNvPr id="580" name="Freeform: Shape 579">
                    <a:extLst>
                      <a:ext uri="{FF2B5EF4-FFF2-40B4-BE49-F238E27FC236}">
                        <a16:creationId xmlns:a16="http://schemas.microsoft.com/office/drawing/2014/main" id="{2A5562DB-2CF6-4DBB-9266-0AA7561840E2}"/>
                      </a:ext>
                    </a:extLst>
                  </p:cNvPr>
                  <p:cNvSpPr/>
                  <p:nvPr/>
                </p:nvSpPr>
                <p:spPr>
                  <a:xfrm>
                    <a:off x="8925763" y="3291833"/>
                    <a:ext cx="51206" cy="51225"/>
                  </a:xfrm>
                  <a:custGeom>
                    <a:avLst/>
                    <a:gdLst>
                      <a:gd name="connsiteX0" fmla="*/ 25603 w 51206"/>
                      <a:gd name="connsiteY0" fmla="*/ 51226 h 51225"/>
                      <a:gd name="connsiteX1" fmla="*/ 0 w 51206"/>
                      <a:gd name="connsiteY1" fmla="*/ 25616 h 51225"/>
                      <a:gd name="connsiteX2" fmla="*/ 25603 w 51206"/>
                      <a:gd name="connsiteY2" fmla="*/ 0 h 51225"/>
                      <a:gd name="connsiteX3" fmla="*/ 51206 w 51206"/>
                      <a:gd name="connsiteY3" fmla="*/ 25616 h 51225"/>
                      <a:gd name="connsiteX4" fmla="*/ 25603 w 51206"/>
                      <a:gd name="connsiteY4" fmla="*/ 51226 h 51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06" h="51225">
                        <a:moveTo>
                          <a:pt x="25603" y="51226"/>
                        </a:moveTo>
                        <a:cubicBezTo>
                          <a:pt x="11101" y="51226"/>
                          <a:pt x="0" y="40093"/>
                          <a:pt x="0" y="25616"/>
                        </a:cubicBezTo>
                        <a:cubicBezTo>
                          <a:pt x="0" y="11140"/>
                          <a:pt x="11101" y="0"/>
                          <a:pt x="25603" y="0"/>
                        </a:cubicBezTo>
                        <a:cubicBezTo>
                          <a:pt x="40041" y="0"/>
                          <a:pt x="51206" y="11140"/>
                          <a:pt x="51206" y="25616"/>
                        </a:cubicBezTo>
                        <a:cubicBezTo>
                          <a:pt x="51206" y="40093"/>
                          <a:pt x="38951" y="51226"/>
                          <a:pt x="25603" y="51226"/>
                        </a:cubicBezTo>
                        <a:close/>
                      </a:path>
                    </a:pathLst>
                  </a:custGeom>
                  <a:solidFill>
                    <a:srgbClr val="FFFFFF"/>
                  </a:solidFill>
                  <a:ln w="6417"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2F5C7BBB-30AE-427A-8563-559407DA285A}"/>
                      </a:ext>
                    </a:extLst>
                  </p:cNvPr>
                  <p:cNvSpPr/>
                  <p:nvPr/>
                </p:nvSpPr>
                <p:spPr>
                  <a:xfrm>
                    <a:off x="8920180" y="3286270"/>
                    <a:ext cx="62371" cy="62358"/>
                  </a:xfrm>
                  <a:custGeom>
                    <a:avLst/>
                    <a:gdLst>
                      <a:gd name="connsiteX0" fmla="*/ 31186 w 62371"/>
                      <a:gd name="connsiteY0" fmla="*/ 11133 h 62358"/>
                      <a:gd name="connsiteX1" fmla="*/ 51206 w 62371"/>
                      <a:gd name="connsiteY1" fmla="*/ 31179 h 62358"/>
                      <a:gd name="connsiteX2" fmla="*/ 31186 w 62371"/>
                      <a:gd name="connsiteY2" fmla="*/ 51219 h 62358"/>
                      <a:gd name="connsiteX3" fmla="*/ 11101 w 62371"/>
                      <a:gd name="connsiteY3" fmla="*/ 31179 h 62358"/>
                      <a:gd name="connsiteX4" fmla="*/ 31186 w 62371"/>
                      <a:gd name="connsiteY4" fmla="*/ 11133 h 62358"/>
                      <a:gd name="connsiteX5" fmla="*/ 31186 w 62371"/>
                      <a:gd name="connsiteY5" fmla="*/ 0 h 62358"/>
                      <a:gd name="connsiteX6" fmla="*/ 0 w 62371"/>
                      <a:gd name="connsiteY6" fmla="*/ 31179 h 62358"/>
                      <a:gd name="connsiteX7" fmla="*/ 31186 w 62371"/>
                      <a:gd name="connsiteY7" fmla="*/ 62359 h 62358"/>
                      <a:gd name="connsiteX8" fmla="*/ 62372 w 62371"/>
                      <a:gd name="connsiteY8" fmla="*/ 31179 h 62358"/>
                      <a:gd name="connsiteX9" fmla="*/ 31186 w 62371"/>
                      <a:gd name="connsiteY9" fmla="*/ 0 h 6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371" h="62358">
                        <a:moveTo>
                          <a:pt x="31186" y="11133"/>
                        </a:moveTo>
                        <a:cubicBezTo>
                          <a:pt x="42287" y="11133"/>
                          <a:pt x="51206" y="20040"/>
                          <a:pt x="51206" y="31179"/>
                        </a:cubicBezTo>
                        <a:cubicBezTo>
                          <a:pt x="51206" y="42313"/>
                          <a:pt x="42287" y="51219"/>
                          <a:pt x="31186" y="51219"/>
                        </a:cubicBezTo>
                        <a:cubicBezTo>
                          <a:pt x="20021" y="51219"/>
                          <a:pt x="11101" y="42313"/>
                          <a:pt x="11101" y="31179"/>
                        </a:cubicBezTo>
                        <a:cubicBezTo>
                          <a:pt x="11101" y="20040"/>
                          <a:pt x="20021" y="11133"/>
                          <a:pt x="31186" y="11133"/>
                        </a:cubicBezTo>
                        <a:close/>
                        <a:moveTo>
                          <a:pt x="31186" y="0"/>
                        </a:moveTo>
                        <a:cubicBezTo>
                          <a:pt x="14438" y="0"/>
                          <a:pt x="0" y="13360"/>
                          <a:pt x="0" y="31179"/>
                        </a:cubicBezTo>
                        <a:cubicBezTo>
                          <a:pt x="0" y="48993"/>
                          <a:pt x="13347" y="62359"/>
                          <a:pt x="31186" y="62359"/>
                        </a:cubicBezTo>
                        <a:cubicBezTo>
                          <a:pt x="48961" y="62359"/>
                          <a:pt x="62372" y="48993"/>
                          <a:pt x="62372" y="31179"/>
                        </a:cubicBezTo>
                        <a:cubicBezTo>
                          <a:pt x="62372" y="13360"/>
                          <a:pt x="47869" y="0"/>
                          <a:pt x="31186" y="0"/>
                        </a:cubicBezTo>
                        <a:close/>
                      </a:path>
                    </a:pathLst>
                  </a:custGeom>
                  <a:solidFill>
                    <a:srgbClr val="FFFFFF"/>
                  </a:solidFill>
                  <a:ln w="6417" cap="flat">
                    <a:noFill/>
                    <a:prstDash val="solid"/>
                    <a:miter/>
                  </a:ln>
                </p:spPr>
                <p:txBody>
                  <a:bodyPr rtlCol="0" anchor="ctr"/>
                  <a:lstStyle/>
                  <a:p>
                    <a:endParaRPr lang="en-US"/>
                  </a:p>
                </p:txBody>
              </p:sp>
            </p:grpSp>
          </p:grpSp>
          <p:grpSp>
            <p:nvGrpSpPr>
              <p:cNvPr id="582" name="Graphic 3">
                <a:extLst>
                  <a:ext uri="{FF2B5EF4-FFF2-40B4-BE49-F238E27FC236}">
                    <a16:creationId xmlns:a16="http://schemas.microsoft.com/office/drawing/2014/main" id="{7B916461-70EF-478D-9EA7-B6740BA46024}"/>
                  </a:ext>
                </a:extLst>
              </p:cNvPr>
              <p:cNvGrpSpPr/>
              <p:nvPr/>
            </p:nvGrpSpPr>
            <p:grpSpPr>
              <a:xfrm>
                <a:off x="8831114" y="3059101"/>
                <a:ext cx="489925" cy="445424"/>
                <a:chOff x="8831114" y="3059101"/>
                <a:chExt cx="489925" cy="445424"/>
              </a:xfrm>
              <a:solidFill>
                <a:srgbClr val="2D5967"/>
              </a:solidFill>
            </p:grpSpPr>
            <p:sp>
              <p:nvSpPr>
                <p:cNvPr id="583" name="Freeform: Shape 582">
                  <a:extLst>
                    <a:ext uri="{FF2B5EF4-FFF2-40B4-BE49-F238E27FC236}">
                      <a16:creationId xmlns:a16="http://schemas.microsoft.com/office/drawing/2014/main" id="{98B6C28D-09A6-44D6-9C18-19A4BB03CBA4}"/>
                    </a:ext>
                  </a:extLst>
                </p:cNvPr>
                <p:cNvSpPr/>
                <p:nvPr/>
              </p:nvSpPr>
              <p:spPr>
                <a:xfrm>
                  <a:off x="8984734" y="3059101"/>
                  <a:ext cx="336306" cy="445424"/>
                </a:xfrm>
                <a:custGeom>
                  <a:avLst/>
                  <a:gdLst>
                    <a:gd name="connsiteX0" fmla="*/ 168185 w 336306"/>
                    <a:gd name="connsiteY0" fmla="*/ 0 h 445424"/>
                    <a:gd name="connsiteX1" fmla="*/ 0 w 336306"/>
                    <a:gd name="connsiteY1" fmla="*/ 72382 h 445424"/>
                    <a:gd name="connsiteX2" fmla="*/ 0 w 336306"/>
                    <a:gd name="connsiteY2" fmla="*/ 146990 h 445424"/>
                    <a:gd name="connsiteX3" fmla="*/ 16748 w 336306"/>
                    <a:gd name="connsiteY3" fmla="*/ 146990 h 445424"/>
                    <a:gd name="connsiteX4" fmla="*/ 16748 w 336306"/>
                    <a:gd name="connsiteY4" fmla="*/ 82405 h 445424"/>
                    <a:gd name="connsiteX5" fmla="*/ 168185 w 336306"/>
                    <a:gd name="connsiteY5" fmla="*/ 17819 h 445424"/>
                    <a:gd name="connsiteX6" fmla="*/ 319623 w 336306"/>
                    <a:gd name="connsiteY6" fmla="*/ 82405 h 445424"/>
                    <a:gd name="connsiteX7" fmla="*/ 319623 w 336306"/>
                    <a:gd name="connsiteY7" fmla="*/ 229396 h 445424"/>
                    <a:gd name="connsiteX8" fmla="*/ 168185 w 336306"/>
                    <a:gd name="connsiteY8" fmla="*/ 426489 h 445424"/>
                    <a:gd name="connsiteX9" fmla="*/ 16748 w 336306"/>
                    <a:gd name="connsiteY9" fmla="*/ 229396 h 445424"/>
                    <a:gd name="connsiteX10" fmla="*/ 16748 w 336306"/>
                    <a:gd name="connsiteY10" fmla="*/ 188193 h 445424"/>
                    <a:gd name="connsiteX11" fmla="*/ 0 w 336306"/>
                    <a:gd name="connsiteY11" fmla="*/ 188193 h 445424"/>
                    <a:gd name="connsiteX12" fmla="*/ 0 w 336306"/>
                    <a:gd name="connsiteY12" fmla="*/ 230506 h 445424"/>
                    <a:gd name="connsiteX13" fmla="*/ 164848 w 336306"/>
                    <a:gd name="connsiteY13" fmla="*/ 443192 h 445424"/>
                    <a:gd name="connsiteX14" fmla="*/ 168185 w 336306"/>
                    <a:gd name="connsiteY14" fmla="*/ 445425 h 445424"/>
                    <a:gd name="connsiteX15" fmla="*/ 171522 w 336306"/>
                    <a:gd name="connsiteY15" fmla="*/ 443192 h 445424"/>
                    <a:gd name="connsiteX16" fmla="*/ 336306 w 336306"/>
                    <a:gd name="connsiteY16" fmla="*/ 230506 h 445424"/>
                    <a:gd name="connsiteX17" fmla="*/ 336306 w 336306"/>
                    <a:gd name="connsiteY17" fmla="*/ 72382 h 445424"/>
                    <a:gd name="connsiteX18" fmla="*/ 168185 w 336306"/>
                    <a:gd name="connsiteY18" fmla="*/ 0 h 44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306" h="445424">
                      <a:moveTo>
                        <a:pt x="168185" y="0"/>
                      </a:moveTo>
                      <a:lnTo>
                        <a:pt x="0" y="72382"/>
                      </a:lnTo>
                      <a:lnTo>
                        <a:pt x="0" y="146990"/>
                      </a:lnTo>
                      <a:lnTo>
                        <a:pt x="16748" y="146990"/>
                      </a:lnTo>
                      <a:lnTo>
                        <a:pt x="16748" y="82405"/>
                      </a:lnTo>
                      <a:lnTo>
                        <a:pt x="168185" y="17819"/>
                      </a:lnTo>
                      <a:lnTo>
                        <a:pt x="319623" y="82405"/>
                      </a:lnTo>
                      <a:lnTo>
                        <a:pt x="319623" y="229396"/>
                      </a:lnTo>
                      <a:cubicBezTo>
                        <a:pt x="315131" y="307341"/>
                        <a:pt x="259497" y="378606"/>
                        <a:pt x="168185" y="426489"/>
                      </a:cubicBezTo>
                      <a:cubicBezTo>
                        <a:pt x="75718" y="379723"/>
                        <a:pt x="21175" y="307341"/>
                        <a:pt x="16748" y="229396"/>
                      </a:cubicBezTo>
                      <a:lnTo>
                        <a:pt x="16748" y="188193"/>
                      </a:lnTo>
                      <a:lnTo>
                        <a:pt x="0" y="188193"/>
                      </a:lnTo>
                      <a:lnTo>
                        <a:pt x="0" y="230506"/>
                      </a:lnTo>
                      <a:cubicBezTo>
                        <a:pt x="4491" y="315137"/>
                        <a:pt x="64617" y="393083"/>
                        <a:pt x="164848" y="443192"/>
                      </a:cubicBezTo>
                      <a:lnTo>
                        <a:pt x="168185" y="445425"/>
                      </a:lnTo>
                      <a:lnTo>
                        <a:pt x="171522" y="443192"/>
                      </a:lnTo>
                      <a:cubicBezTo>
                        <a:pt x="271753" y="393083"/>
                        <a:pt x="331879" y="315137"/>
                        <a:pt x="336306" y="230506"/>
                      </a:cubicBezTo>
                      <a:lnTo>
                        <a:pt x="336306" y="72382"/>
                      </a:lnTo>
                      <a:lnTo>
                        <a:pt x="168185" y="0"/>
                      </a:lnTo>
                      <a:close/>
                    </a:path>
                  </a:pathLst>
                </a:custGeom>
                <a:solidFill>
                  <a:srgbClr val="2D5967"/>
                </a:solidFill>
                <a:ln w="6417"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D227CDB6-BC9C-40D4-BD79-239E4ED92822}"/>
                    </a:ext>
                  </a:extLst>
                </p:cNvPr>
                <p:cNvSpPr/>
                <p:nvPr/>
              </p:nvSpPr>
              <p:spPr>
                <a:xfrm>
                  <a:off x="8831114" y="3297403"/>
                  <a:ext cx="40041" cy="40086"/>
                </a:xfrm>
                <a:custGeom>
                  <a:avLst/>
                  <a:gdLst>
                    <a:gd name="connsiteX0" fmla="*/ 20021 w 40041"/>
                    <a:gd name="connsiteY0" fmla="*/ 40086 h 40086"/>
                    <a:gd name="connsiteX1" fmla="*/ 40041 w 40041"/>
                    <a:gd name="connsiteY1" fmla="*/ 20046 h 40086"/>
                    <a:gd name="connsiteX2" fmla="*/ 20021 w 40041"/>
                    <a:gd name="connsiteY2" fmla="*/ 0 h 40086"/>
                    <a:gd name="connsiteX3" fmla="*/ 0 w 40041"/>
                    <a:gd name="connsiteY3" fmla="*/ 20046 h 40086"/>
                    <a:gd name="connsiteX4" fmla="*/ 20021 w 40041"/>
                    <a:gd name="connsiteY4" fmla="*/ 40086 h 40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41" h="40086">
                      <a:moveTo>
                        <a:pt x="20021" y="40086"/>
                      </a:moveTo>
                      <a:cubicBezTo>
                        <a:pt x="31057" y="40086"/>
                        <a:pt x="40041" y="31115"/>
                        <a:pt x="40041" y="20046"/>
                      </a:cubicBezTo>
                      <a:cubicBezTo>
                        <a:pt x="40041" y="8971"/>
                        <a:pt x="31057" y="0"/>
                        <a:pt x="20021" y="0"/>
                      </a:cubicBezTo>
                      <a:cubicBezTo>
                        <a:pt x="8920" y="0"/>
                        <a:pt x="0" y="8971"/>
                        <a:pt x="0" y="20046"/>
                      </a:cubicBezTo>
                      <a:cubicBezTo>
                        <a:pt x="0" y="31115"/>
                        <a:pt x="8920" y="40086"/>
                        <a:pt x="20021" y="40086"/>
                      </a:cubicBezTo>
                      <a:close/>
                    </a:path>
                  </a:pathLst>
                </a:custGeom>
                <a:solidFill>
                  <a:srgbClr val="2D5967"/>
                </a:solidFill>
                <a:ln w="6417"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81A60C18-96A9-4B23-9A80-526B5BD1191D}"/>
                    </a:ext>
                  </a:extLst>
                </p:cNvPr>
                <p:cNvSpPr/>
                <p:nvPr/>
              </p:nvSpPr>
              <p:spPr>
                <a:xfrm>
                  <a:off x="8881166" y="3297403"/>
                  <a:ext cx="40105" cy="40086"/>
                </a:xfrm>
                <a:custGeom>
                  <a:avLst/>
                  <a:gdLst>
                    <a:gd name="connsiteX0" fmla="*/ 40105 w 40105"/>
                    <a:gd name="connsiteY0" fmla="*/ 17820 h 40086"/>
                    <a:gd name="connsiteX1" fmla="*/ 20085 w 40105"/>
                    <a:gd name="connsiteY1" fmla="*/ 0 h 40086"/>
                    <a:gd name="connsiteX2" fmla="*/ 0 w 40105"/>
                    <a:gd name="connsiteY2" fmla="*/ 20046 h 40086"/>
                    <a:gd name="connsiteX3" fmla="*/ 20085 w 40105"/>
                    <a:gd name="connsiteY3" fmla="*/ 40086 h 40086"/>
                    <a:gd name="connsiteX4" fmla="*/ 40105 w 40105"/>
                    <a:gd name="connsiteY4" fmla="*/ 22273 h 40086"/>
                    <a:gd name="connsiteX5" fmla="*/ 40105 w 40105"/>
                    <a:gd name="connsiteY5" fmla="*/ 20046 h 40086"/>
                    <a:gd name="connsiteX6" fmla="*/ 40105 w 40105"/>
                    <a:gd name="connsiteY6" fmla="*/ 17820 h 4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105" h="40086">
                      <a:moveTo>
                        <a:pt x="40105" y="17820"/>
                      </a:moveTo>
                      <a:cubicBezTo>
                        <a:pt x="39014" y="7796"/>
                        <a:pt x="30095" y="0"/>
                        <a:pt x="20085" y="0"/>
                      </a:cubicBezTo>
                      <a:cubicBezTo>
                        <a:pt x="8920" y="0"/>
                        <a:pt x="0" y="8907"/>
                        <a:pt x="0" y="20046"/>
                      </a:cubicBezTo>
                      <a:cubicBezTo>
                        <a:pt x="0" y="31179"/>
                        <a:pt x="8920" y="40086"/>
                        <a:pt x="20085" y="40086"/>
                      </a:cubicBezTo>
                      <a:cubicBezTo>
                        <a:pt x="30095" y="40086"/>
                        <a:pt x="39014" y="32289"/>
                        <a:pt x="40105" y="22273"/>
                      </a:cubicBezTo>
                      <a:cubicBezTo>
                        <a:pt x="40105" y="21156"/>
                        <a:pt x="40105" y="21156"/>
                        <a:pt x="40105" y="20046"/>
                      </a:cubicBezTo>
                      <a:cubicBezTo>
                        <a:pt x="40105" y="18930"/>
                        <a:pt x="40105" y="18930"/>
                        <a:pt x="40105" y="17820"/>
                      </a:cubicBezTo>
                      <a:close/>
                    </a:path>
                  </a:pathLst>
                </a:custGeom>
                <a:solidFill>
                  <a:srgbClr val="2D5967"/>
                </a:solidFill>
                <a:ln w="6417"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69DBB612-A2DB-4C51-93AC-001F62BB812E}"/>
                    </a:ext>
                  </a:extLst>
                </p:cNvPr>
                <p:cNvSpPr/>
                <p:nvPr/>
              </p:nvSpPr>
              <p:spPr>
                <a:xfrm>
                  <a:off x="8931281" y="3297403"/>
                  <a:ext cx="40105" cy="40086"/>
                </a:xfrm>
                <a:custGeom>
                  <a:avLst/>
                  <a:gdLst>
                    <a:gd name="connsiteX0" fmla="*/ 20085 w 40105"/>
                    <a:gd name="connsiteY0" fmla="*/ 40086 h 40086"/>
                    <a:gd name="connsiteX1" fmla="*/ 40105 w 40105"/>
                    <a:gd name="connsiteY1" fmla="*/ 20046 h 40086"/>
                    <a:gd name="connsiteX2" fmla="*/ 20085 w 40105"/>
                    <a:gd name="connsiteY2" fmla="*/ 0 h 40086"/>
                    <a:gd name="connsiteX3" fmla="*/ 0 w 40105"/>
                    <a:gd name="connsiteY3" fmla="*/ 20046 h 40086"/>
                    <a:gd name="connsiteX4" fmla="*/ 20085 w 40105"/>
                    <a:gd name="connsiteY4" fmla="*/ 40086 h 40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05" h="40086">
                      <a:moveTo>
                        <a:pt x="20085" y="40086"/>
                      </a:moveTo>
                      <a:cubicBezTo>
                        <a:pt x="31122" y="40086"/>
                        <a:pt x="40105" y="31115"/>
                        <a:pt x="40105" y="20046"/>
                      </a:cubicBezTo>
                      <a:cubicBezTo>
                        <a:pt x="40105" y="8971"/>
                        <a:pt x="31122" y="0"/>
                        <a:pt x="20085" y="0"/>
                      </a:cubicBezTo>
                      <a:cubicBezTo>
                        <a:pt x="8984" y="0"/>
                        <a:pt x="0" y="8971"/>
                        <a:pt x="0" y="20046"/>
                      </a:cubicBezTo>
                      <a:cubicBezTo>
                        <a:pt x="0" y="31115"/>
                        <a:pt x="8984" y="40086"/>
                        <a:pt x="20085" y="40086"/>
                      </a:cubicBezTo>
                      <a:close/>
                    </a:path>
                  </a:pathLst>
                </a:custGeom>
                <a:solidFill>
                  <a:srgbClr val="2D5967"/>
                </a:solidFill>
                <a:ln w="6417"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76532260-617A-4BA7-97E4-14B642D9ED0B}"/>
                    </a:ext>
                  </a:extLst>
                </p:cNvPr>
                <p:cNvSpPr/>
                <p:nvPr/>
              </p:nvSpPr>
              <p:spPr>
                <a:xfrm>
                  <a:off x="9034849" y="3278473"/>
                  <a:ext cx="52361" cy="80172"/>
                </a:xfrm>
                <a:custGeom>
                  <a:avLst/>
                  <a:gdLst>
                    <a:gd name="connsiteX0" fmla="*/ 0 w 52361"/>
                    <a:gd name="connsiteY0" fmla="*/ 11133 h 80172"/>
                    <a:gd name="connsiteX1" fmla="*/ 28940 w 52361"/>
                    <a:gd name="connsiteY1" fmla="*/ 40086 h 80172"/>
                    <a:gd name="connsiteX2" fmla="*/ 0 w 52361"/>
                    <a:gd name="connsiteY2" fmla="*/ 69039 h 80172"/>
                    <a:gd name="connsiteX3" fmla="*/ 12256 w 52361"/>
                    <a:gd name="connsiteY3" fmla="*/ 80172 h 80172"/>
                    <a:gd name="connsiteX4" fmla="*/ 52362 w 52361"/>
                    <a:gd name="connsiteY4" fmla="*/ 40086 h 80172"/>
                    <a:gd name="connsiteX5" fmla="*/ 12256 w 52361"/>
                    <a:gd name="connsiteY5" fmla="*/ 0 h 80172"/>
                    <a:gd name="connsiteX6" fmla="*/ 0 w 52361"/>
                    <a:gd name="connsiteY6" fmla="*/ 11133 h 8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1" h="80172">
                      <a:moveTo>
                        <a:pt x="0" y="11133"/>
                      </a:moveTo>
                      <a:lnTo>
                        <a:pt x="28940" y="40086"/>
                      </a:lnTo>
                      <a:lnTo>
                        <a:pt x="0" y="69039"/>
                      </a:lnTo>
                      <a:lnTo>
                        <a:pt x="12256" y="80172"/>
                      </a:lnTo>
                      <a:lnTo>
                        <a:pt x="52362" y="40086"/>
                      </a:lnTo>
                      <a:lnTo>
                        <a:pt x="12256" y="0"/>
                      </a:lnTo>
                      <a:lnTo>
                        <a:pt x="0" y="11133"/>
                      </a:lnTo>
                      <a:close/>
                    </a:path>
                  </a:pathLst>
                </a:custGeom>
                <a:solidFill>
                  <a:srgbClr val="2D5967"/>
                </a:solidFill>
                <a:ln w="6417"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7A40D434-607F-46C6-895D-C73F9A3BFD6E}"/>
                    </a:ext>
                  </a:extLst>
                </p:cNvPr>
                <p:cNvSpPr/>
                <p:nvPr/>
              </p:nvSpPr>
              <p:spPr>
                <a:xfrm>
                  <a:off x="8896758" y="3181592"/>
                  <a:ext cx="308458" cy="145874"/>
                </a:xfrm>
                <a:custGeom>
                  <a:avLst/>
                  <a:gdLst>
                    <a:gd name="connsiteX0" fmla="*/ 253915 w 308458"/>
                    <a:gd name="connsiteY0" fmla="*/ 53452 h 145874"/>
                    <a:gd name="connsiteX1" fmla="*/ 291774 w 308458"/>
                    <a:gd name="connsiteY1" fmla="*/ 91312 h 145874"/>
                    <a:gd name="connsiteX2" fmla="*/ 253915 w 308458"/>
                    <a:gd name="connsiteY2" fmla="*/ 129171 h 145874"/>
                    <a:gd name="connsiteX3" fmla="*/ 206045 w 308458"/>
                    <a:gd name="connsiteY3" fmla="*/ 129171 h 145874"/>
                    <a:gd name="connsiteX4" fmla="*/ 206045 w 308458"/>
                    <a:gd name="connsiteY4" fmla="*/ 145874 h 145874"/>
                    <a:gd name="connsiteX5" fmla="*/ 253915 w 308458"/>
                    <a:gd name="connsiteY5" fmla="*/ 145874 h 145874"/>
                    <a:gd name="connsiteX6" fmla="*/ 308458 w 308458"/>
                    <a:gd name="connsiteY6" fmla="*/ 91312 h 145874"/>
                    <a:gd name="connsiteX7" fmla="*/ 253915 w 308458"/>
                    <a:gd name="connsiteY7" fmla="*/ 36749 h 145874"/>
                    <a:gd name="connsiteX8" fmla="*/ 31186 w 308458"/>
                    <a:gd name="connsiteY8" fmla="*/ 36749 h 145874"/>
                    <a:gd name="connsiteX9" fmla="*/ 43442 w 308458"/>
                    <a:gd name="connsiteY9" fmla="*/ 24499 h 145874"/>
                    <a:gd name="connsiteX10" fmla="*/ 56789 w 308458"/>
                    <a:gd name="connsiteY10" fmla="*/ 11133 h 145874"/>
                    <a:gd name="connsiteX11" fmla="*/ 45688 w 308458"/>
                    <a:gd name="connsiteY11" fmla="*/ 0 h 145874"/>
                    <a:gd name="connsiteX12" fmla="*/ 20085 w 308458"/>
                    <a:gd name="connsiteY12" fmla="*/ 25610 h 145874"/>
                    <a:gd name="connsiteX13" fmla="*/ 17839 w 308458"/>
                    <a:gd name="connsiteY13" fmla="*/ 27836 h 145874"/>
                    <a:gd name="connsiteX14" fmla="*/ 0 w 308458"/>
                    <a:gd name="connsiteY14" fmla="*/ 45656 h 145874"/>
                    <a:gd name="connsiteX15" fmla="*/ 17839 w 308458"/>
                    <a:gd name="connsiteY15" fmla="*/ 63475 h 145874"/>
                    <a:gd name="connsiteX16" fmla="*/ 21176 w 308458"/>
                    <a:gd name="connsiteY16" fmla="*/ 65702 h 145874"/>
                    <a:gd name="connsiteX17" fmla="*/ 45688 w 308458"/>
                    <a:gd name="connsiteY17" fmla="*/ 90195 h 145874"/>
                    <a:gd name="connsiteX18" fmla="*/ 56789 w 308458"/>
                    <a:gd name="connsiteY18" fmla="*/ 79062 h 145874"/>
                    <a:gd name="connsiteX19" fmla="*/ 44598 w 308458"/>
                    <a:gd name="connsiteY19" fmla="*/ 65702 h 145874"/>
                    <a:gd name="connsiteX20" fmla="*/ 32341 w 308458"/>
                    <a:gd name="connsiteY20" fmla="*/ 53452 h 145874"/>
                    <a:gd name="connsiteX21" fmla="*/ 253915 w 308458"/>
                    <a:gd name="connsiteY21" fmla="*/ 53452 h 14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458" h="145874">
                      <a:moveTo>
                        <a:pt x="253915" y="53452"/>
                      </a:moveTo>
                      <a:cubicBezTo>
                        <a:pt x="275090" y="53452"/>
                        <a:pt x="291774" y="70155"/>
                        <a:pt x="291774" y="91312"/>
                      </a:cubicBezTo>
                      <a:cubicBezTo>
                        <a:pt x="291774" y="112468"/>
                        <a:pt x="275090" y="129171"/>
                        <a:pt x="253915" y="129171"/>
                      </a:cubicBezTo>
                      <a:lnTo>
                        <a:pt x="206045" y="129171"/>
                      </a:lnTo>
                      <a:lnTo>
                        <a:pt x="206045" y="145874"/>
                      </a:lnTo>
                      <a:lnTo>
                        <a:pt x="253915" y="145874"/>
                      </a:lnTo>
                      <a:cubicBezTo>
                        <a:pt x="284010" y="145874"/>
                        <a:pt x="308458" y="121375"/>
                        <a:pt x="308458" y="91312"/>
                      </a:cubicBezTo>
                      <a:cubicBezTo>
                        <a:pt x="308458" y="61249"/>
                        <a:pt x="284010" y="36749"/>
                        <a:pt x="253915" y="36749"/>
                      </a:cubicBezTo>
                      <a:lnTo>
                        <a:pt x="31186" y="36749"/>
                      </a:lnTo>
                      <a:lnTo>
                        <a:pt x="43442" y="24499"/>
                      </a:lnTo>
                      <a:lnTo>
                        <a:pt x="56789" y="11133"/>
                      </a:lnTo>
                      <a:lnTo>
                        <a:pt x="45688" y="0"/>
                      </a:lnTo>
                      <a:lnTo>
                        <a:pt x="20085" y="25610"/>
                      </a:lnTo>
                      <a:lnTo>
                        <a:pt x="17839" y="27836"/>
                      </a:lnTo>
                      <a:lnTo>
                        <a:pt x="0" y="45656"/>
                      </a:lnTo>
                      <a:lnTo>
                        <a:pt x="17839" y="63475"/>
                      </a:lnTo>
                      <a:lnTo>
                        <a:pt x="21176" y="65702"/>
                      </a:lnTo>
                      <a:lnTo>
                        <a:pt x="45688" y="90195"/>
                      </a:lnTo>
                      <a:lnTo>
                        <a:pt x="56789" y="79062"/>
                      </a:lnTo>
                      <a:lnTo>
                        <a:pt x="44598" y="65702"/>
                      </a:lnTo>
                      <a:lnTo>
                        <a:pt x="32341" y="53452"/>
                      </a:lnTo>
                      <a:lnTo>
                        <a:pt x="253915" y="53452"/>
                      </a:lnTo>
                      <a:close/>
                    </a:path>
                  </a:pathLst>
                </a:custGeom>
                <a:solidFill>
                  <a:srgbClr val="2D5967"/>
                </a:solidFill>
                <a:ln w="6417" cap="flat">
                  <a:noFill/>
                  <a:prstDash val="solid"/>
                  <a:miter/>
                </a:ln>
              </p:spPr>
              <p:txBody>
                <a:bodyPr rtlCol="0" anchor="ctr"/>
                <a:lstStyle/>
                <a:p>
                  <a:endParaRPr lang="en-US"/>
                </a:p>
              </p:txBody>
            </p:sp>
          </p:grpSp>
        </p:grpSp>
        <p:grpSp>
          <p:nvGrpSpPr>
            <p:cNvPr id="591" name="Graphic 3">
              <a:extLst>
                <a:ext uri="{FF2B5EF4-FFF2-40B4-BE49-F238E27FC236}">
                  <a16:creationId xmlns:a16="http://schemas.microsoft.com/office/drawing/2014/main" id="{D0CDEE4C-A9F3-4774-B288-009E7C5A38F7}"/>
                </a:ext>
              </a:extLst>
            </p:cNvPr>
            <p:cNvGrpSpPr/>
            <p:nvPr/>
          </p:nvGrpSpPr>
          <p:grpSpPr>
            <a:xfrm>
              <a:off x="8836568" y="3524071"/>
              <a:ext cx="481263" cy="237423"/>
              <a:chOff x="8836568" y="3524071"/>
              <a:chExt cx="481263" cy="237423"/>
            </a:xfrm>
            <a:solidFill>
              <a:srgbClr val="000000"/>
            </a:solidFill>
          </p:grpSpPr>
          <p:sp>
            <p:nvSpPr>
              <p:cNvPr id="592" name="TextBox 591">
                <a:extLst>
                  <a:ext uri="{FF2B5EF4-FFF2-40B4-BE49-F238E27FC236}">
                    <a16:creationId xmlns:a16="http://schemas.microsoft.com/office/drawing/2014/main" id="{8DC0FDE3-C687-4F83-BE2E-50B09C562B1F}"/>
                  </a:ext>
                </a:extLst>
              </p:cNvPr>
              <p:cNvSpPr txBox="1"/>
              <p:nvPr/>
            </p:nvSpPr>
            <p:spPr>
              <a:xfrm>
                <a:off x="8854086" y="3478351"/>
                <a:ext cx="43955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DDoS</a:t>
                </a:r>
              </a:p>
            </p:txBody>
          </p:sp>
          <p:sp>
            <p:nvSpPr>
              <p:cNvPr id="593" name="TextBox 592">
                <a:extLst>
                  <a:ext uri="{FF2B5EF4-FFF2-40B4-BE49-F238E27FC236}">
                    <a16:creationId xmlns:a16="http://schemas.microsoft.com/office/drawing/2014/main" id="{026FB5B5-ADCC-4FF0-AA09-5791C62EB248}"/>
                  </a:ext>
                </a:extLst>
              </p:cNvPr>
              <p:cNvSpPr txBox="1"/>
              <p:nvPr/>
            </p:nvSpPr>
            <p:spPr>
              <a:xfrm>
                <a:off x="8745128" y="3581021"/>
                <a:ext cx="66414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Protection</a:t>
                </a:r>
              </a:p>
            </p:txBody>
          </p:sp>
        </p:grpSp>
      </p:grpSp>
      <p:grpSp>
        <p:nvGrpSpPr>
          <p:cNvPr id="594" name="Graphic 3">
            <a:extLst>
              <a:ext uri="{FF2B5EF4-FFF2-40B4-BE49-F238E27FC236}">
                <a16:creationId xmlns:a16="http://schemas.microsoft.com/office/drawing/2014/main" id="{A2A936F8-3368-4C31-B2A5-619FF3D84D99}"/>
              </a:ext>
            </a:extLst>
          </p:cNvPr>
          <p:cNvGrpSpPr/>
          <p:nvPr/>
        </p:nvGrpSpPr>
        <p:grpSpPr>
          <a:xfrm>
            <a:off x="9654138" y="2600587"/>
            <a:ext cx="513347" cy="708964"/>
            <a:chOff x="9654138" y="3052530"/>
            <a:chExt cx="513347" cy="708964"/>
          </a:xfrm>
        </p:grpSpPr>
        <p:grpSp>
          <p:nvGrpSpPr>
            <p:cNvPr id="595" name="Graphic 3">
              <a:extLst>
                <a:ext uri="{FF2B5EF4-FFF2-40B4-BE49-F238E27FC236}">
                  <a16:creationId xmlns:a16="http://schemas.microsoft.com/office/drawing/2014/main" id="{D94A6FE5-2EDD-4495-97A6-5E8E162FBF02}"/>
                </a:ext>
              </a:extLst>
            </p:cNvPr>
            <p:cNvGrpSpPr/>
            <p:nvPr/>
          </p:nvGrpSpPr>
          <p:grpSpPr>
            <a:xfrm>
              <a:off x="9654138" y="3052530"/>
              <a:ext cx="513347" cy="466286"/>
              <a:chOff x="9654138" y="3052530"/>
              <a:chExt cx="513347" cy="466286"/>
            </a:xfrm>
          </p:grpSpPr>
          <p:grpSp>
            <p:nvGrpSpPr>
              <p:cNvPr id="596" name="Graphic 3">
                <a:extLst>
                  <a:ext uri="{FF2B5EF4-FFF2-40B4-BE49-F238E27FC236}">
                    <a16:creationId xmlns:a16="http://schemas.microsoft.com/office/drawing/2014/main" id="{BAA50858-C93B-4F96-BD9D-40A567036B45}"/>
                  </a:ext>
                </a:extLst>
              </p:cNvPr>
              <p:cNvGrpSpPr/>
              <p:nvPr/>
            </p:nvGrpSpPr>
            <p:grpSpPr>
              <a:xfrm>
                <a:off x="9654138" y="3052530"/>
                <a:ext cx="513347" cy="466286"/>
                <a:chOff x="9654138" y="3052530"/>
                <a:chExt cx="513347" cy="466286"/>
              </a:xfrm>
              <a:solidFill>
                <a:srgbClr val="FFFFFF"/>
              </a:solidFill>
            </p:grpSpPr>
            <p:sp>
              <p:nvSpPr>
                <p:cNvPr id="597" name="Freeform: Shape 596">
                  <a:extLst>
                    <a:ext uri="{FF2B5EF4-FFF2-40B4-BE49-F238E27FC236}">
                      <a16:creationId xmlns:a16="http://schemas.microsoft.com/office/drawing/2014/main" id="{F7A0579F-E5F7-412C-B781-C874BBF437BE}"/>
                    </a:ext>
                  </a:extLst>
                </p:cNvPr>
                <p:cNvSpPr/>
                <p:nvPr/>
              </p:nvSpPr>
              <p:spPr>
                <a:xfrm>
                  <a:off x="9659657" y="3058035"/>
                  <a:ext cx="501219" cy="453061"/>
                </a:xfrm>
                <a:custGeom>
                  <a:avLst/>
                  <a:gdLst>
                    <a:gd name="connsiteX0" fmla="*/ 324949 w 501219"/>
                    <a:gd name="connsiteY0" fmla="*/ 450860 h 453061"/>
                    <a:gd name="connsiteX1" fmla="*/ 159715 w 501219"/>
                    <a:gd name="connsiteY1" fmla="*/ 248030 h 453061"/>
                    <a:gd name="connsiteX2" fmla="*/ 158624 w 501219"/>
                    <a:gd name="connsiteY2" fmla="*/ 234799 h 453061"/>
                    <a:gd name="connsiteX3" fmla="*/ 158624 w 501219"/>
                    <a:gd name="connsiteY3" fmla="*/ 209446 h 453061"/>
                    <a:gd name="connsiteX4" fmla="*/ 150924 w 501219"/>
                    <a:gd name="connsiteY4" fmla="*/ 209446 h 453061"/>
                    <a:gd name="connsiteX5" fmla="*/ 150924 w 501219"/>
                    <a:gd name="connsiteY5" fmla="*/ 238110 h 453061"/>
                    <a:gd name="connsiteX6" fmla="*/ 123396 w 501219"/>
                    <a:gd name="connsiteY6" fmla="*/ 238110 h 453061"/>
                    <a:gd name="connsiteX7" fmla="*/ 123396 w 501219"/>
                    <a:gd name="connsiteY7" fmla="*/ 209446 h 453061"/>
                    <a:gd name="connsiteX8" fmla="*/ 83740 w 501219"/>
                    <a:gd name="connsiteY8" fmla="*/ 209446 h 453061"/>
                    <a:gd name="connsiteX9" fmla="*/ 42929 w 501219"/>
                    <a:gd name="connsiteY9" fmla="*/ 238110 h 453061"/>
                    <a:gd name="connsiteX10" fmla="*/ 0 w 501219"/>
                    <a:gd name="connsiteY10" fmla="*/ 195117 h 453061"/>
                    <a:gd name="connsiteX11" fmla="*/ 42929 w 501219"/>
                    <a:gd name="connsiteY11" fmla="*/ 152124 h 453061"/>
                    <a:gd name="connsiteX12" fmla="*/ 83740 w 501219"/>
                    <a:gd name="connsiteY12" fmla="*/ 182989 h 453061"/>
                    <a:gd name="connsiteX13" fmla="*/ 157534 w 501219"/>
                    <a:gd name="connsiteY13" fmla="*/ 182989 h 453061"/>
                    <a:gd name="connsiteX14" fmla="*/ 157534 w 501219"/>
                    <a:gd name="connsiteY14" fmla="*/ 73858 h 453061"/>
                    <a:gd name="connsiteX15" fmla="*/ 329376 w 501219"/>
                    <a:gd name="connsiteY15" fmla="*/ 0 h 453061"/>
                    <a:gd name="connsiteX16" fmla="*/ 501219 w 501219"/>
                    <a:gd name="connsiteY16" fmla="*/ 73858 h 453061"/>
                    <a:gd name="connsiteX17" fmla="*/ 501219 w 501219"/>
                    <a:gd name="connsiteY17" fmla="*/ 234799 h 453061"/>
                    <a:gd name="connsiteX18" fmla="*/ 334895 w 501219"/>
                    <a:gd name="connsiteY18" fmla="*/ 449756 h 453061"/>
                    <a:gd name="connsiteX19" fmla="*/ 329376 w 501219"/>
                    <a:gd name="connsiteY19" fmla="*/ 453061 h 453061"/>
                    <a:gd name="connsiteX20" fmla="*/ 324949 w 501219"/>
                    <a:gd name="connsiteY20" fmla="*/ 450860 h 453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1219" h="453061">
                      <a:moveTo>
                        <a:pt x="324949" y="450860"/>
                      </a:moveTo>
                      <a:cubicBezTo>
                        <a:pt x="229145" y="402355"/>
                        <a:pt x="169662" y="328497"/>
                        <a:pt x="159715" y="248030"/>
                      </a:cubicBezTo>
                      <a:lnTo>
                        <a:pt x="158624" y="234799"/>
                      </a:lnTo>
                      <a:lnTo>
                        <a:pt x="158624" y="209446"/>
                      </a:lnTo>
                      <a:lnTo>
                        <a:pt x="150924" y="209446"/>
                      </a:lnTo>
                      <a:lnTo>
                        <a:pt x="150924" y="238110"/>
                      </a:lnTo>
                      <a:lnTo>
                        <a:pt x="123396" y="238110"/>
                      </a:lnTo>
                      <a:lnTo>
                        <a:pt x="123396" y="209446"/>
                      </a:lnTo>
                      <a:lnTo>
                        <a:pt x="83740" y="209446"/>
                      </a:lnTo>
                      <a:cubicBezTo>
                        <a:pt x="77131" y="225982"/>
                        <a:pt x="61666" y="238110"/>
                        <a:pt x="42929" y="238110"/>
                      </a:cubicBezTo>
                      <a:cubicBezTo>
                        <a:pt x="18737" y="238110"/>
                        <a:pt x="0" y="218263"/>
                        <a:pt x="0" y="195117"/>
                      </a:cubicBezTo>
                      <a:cubicBezTo>
                        <a:pt x="0" y="170861"/>
                        <a:pt x="19828" y="152124"/>
                        <a:pt x="42929" y="152124"/>
                      </a:cubicBezTo>
                      <a:cubicBezTo>
                        <a:pt x="61666" y="152124"/>
                        <a:pt x="78222" y="164252"/>
                        <a:pt x="83740" y="182989"/>
                      </a:cubicBezTo>
                      <a:lnTo>
                        <a:pt x="157534" y="182989"/>
                      </a:lnTo>
                      <a:lnTo>
                        <a:pt x="157534" y="73858"/>
                      </a:lnTo>
                      <a:lnTo>
                        <a:pt x="329376" y="0"/>
                      </a:lnTo>
                      <a:lnTo>
                        <a:pt x="501219" y="73858"/>
                      </a:lnTo>
                      <a:lnTo>
                        <a:pt x="501219" y="234799"/>
                      </a:lnTo>
                      <a:cubicBezTo>
                        <a:pt x="495701" y="321888"/>
                        <a:pt x="435126" y="400154"/>
                        <a:pt x="334895" y="449756"/>
                      </a:cubicBezTo>
                      <a:lnTo>
                        <a:pt x="329376" y="453061"/>
                      </a:lnTo>
                      <a:lnTo>
                        <a:pt x="324949" y="450860"/>
                      </a:lnTo>
                      <a:close/>
                    </a:path>
                  </a:pathLst>
                </a:custGeom>
                <a:solidFill>
                  <a:srgbClr val="FFFFFF"/>
                </a:solidFill>
                <a:ln w="6417"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BD36C4CF-F667-4CA5-B75A-E7457E9D1FE6}"/>
                    </a:ext>
                  </a:extLst>
                </p:cNvPr>
                <p:cNvSpPr/>
                <p:nvPr/>
              </p:nvSpPr>
              <p:spPr>
                <a:xfrm>
                  <a:off x="9654138" y="3052530"/>
                  <a:ext cx="513347" cy="466286"/>
                </a:xfrm>
                <a:custGeom>
                  <a:avLst/>
                  <a:gdLst>
                    <a:gd name="connsiteX0" fmla="*/ 335986 w 513347"/>
                    <a:gd name="connsiteY0" fmla="*/ 12121 h 466286"/>
                    <a:gd name="connsiteX1" fmla="*/ 502311 w 513347"/>
                    <a:gd name="connsiteY1" fmla="*/ 83778 h 466286"/>
                    <a:gd name="connsiteX2" fmla="*/ 502311 w 513347"/>
                    <a:gd name="connsiteY2" fmla="*/ 240311 h 466286"/>
                    <a:gd name="connsiteX3" fmla="*/ 339323 w 513347"/>
                    <a:gd name="connsiteY3" fmla="*/ 450854 h 466286"/>
                    <a:gd name="connsiteX4" fmla="*/ 335986 w 513347"/>
                    <a:gd name="connsiteY4" fmla="*/ 453061 h 466286"/>
                    <a:gd name="connsiteX5" fmla="*/ 332713 w 513347"/>
                    <a:gd name="connsiteY5" fmla="*/ 450854 h 466286"/>
                    <a:gd name="connsiteX6" fmla="*/ 170752 w 513347"/>
                    <a:gd name="connsiteY6" fmla="*/ 252432 h 466286"/>
                    <a:gd name="connsiteX7" fmla="*/ 169661 w 513347"/>
                    <a:gd name="connsiteY7" fmla="*/ 240311 h 466286"/>
                    <a:gd name="connsiteX8" fmla="*/ 169661 w 513347"/>
                    <a:gd name="connsiteY8" fmla="*/ 209446 h 466286"/>
                    <a:gd name="connsiteX9" fmla="*/ 157534 w 513347"/>
                    <a:gd name="connsiteY9" fmla="*/ 209446 h 466286"/>
                    <a:gd name="connsiteX10" fmla="*/ 150924 w 513347"/>
                    <a:gd name="connsiteY10" fmla="*/ 209446 h 466286"/>
                    <a:gd name="connsiteX11" fmla="*/ 150924 w 513347"/>
                    <a:gd name="connsiteY11" fmla="*/ 238103 h 466286"/>
                    <a:gd name="connsiteX12" fmla="*/ 134368 w 513347"/>
                    <a:gd name="connsiteY12" fmla="*/ 238103 h 466286"/>
                    <a:gd name="connsiteX13" fmla="*/ 134368 w 513347"/>
                    <a:gd name="connsiteY13" fmla="*/ 209446 h 466286"/>
                    <a:gd name="connsiteX14" fmla="*/ 84830 w 513347"/>
                    <a:gd name="connsiteY14" fmla="*/ 209446 h 466286"/>
                    <a:gd name="connsiteX15" fmla="*/ 48447 w 513347"/>
                    <a:gd name="connsiteY15" fmla="*/ 238103 h 466286"/>
                    <a:gd name="connsiteX16" fmla="*/ 11037 w 513347"/>
                    <a:gd name="connsiteY16" fmla="*/ 200623 h 466286"/>
                    <a:gd name="connsiteX17" fmla="*/ 48447 w 513347"/>
                    <a:gd name="connsiteY17" fmla="*/ 163148 h 466286"/>
                    <a:gd name="connsiteX18" fmla="*/ 84830 w 513347"/>
                    <a:gd name="connsiteY18" fmla="*/ 194013 h 466286"/>
                    <a:gd name="connsiteX19" fmla="*/ 156443 w 513347"/>
                    <a:gd name="connsiteY19" fmla="*/ 194013 h 466286"/>
                    <a:gd name="connsiteX20" fmla="*/ 168571 w 513347"/>
                    <a:gd name="connsiteY20" fmla="*/ 194013 h 466286"/>
                    <a:gd name="connsiteX21" fmla="*/ 168571 w 513347"/>
                    <a:gd name="connsiteY21" fmla="*/ 83778 h 466286"/>
                    <a:gd name="connsiteX22" fmla="*/ 335986 w 513347"/>
                    <a:gd name="connsiteY22" fmla="*/ 12121 h 466286"/>
                    <a:gd name="connsiteX23" fmla="*/ 335986 w 513347"/>
                    <a:gd name="connsiteY23" fmla="*/ 0 h 466286"/>
                    <a:gd name="connsiteX24" fmla="*/ 331559 w 513347"/>
                    <a:gd name="connsiteY24" fmla="*/ 2201 h 466286"/>
                    <a:gd name="connsiteX25" fmla="*/ 165234 w 513347"/>
                    <a:gd name="connsiteY25" fmla="*/ 73858 h 466286"/>
                    <a:gd name="connsiteX26" fmla="*/ 158624 w 513347"/>
                    <a:gd name="connsiteY26" fmla="*/ 77162 h 466286"/>
                    <a:gd name="connsiteX27" fmla="*/ 158624 w 513347"/>
                    <a:gd name="connsiteY27" fmla="*/ 84882 h 466286"/>
                    <a:gd name="connsiteX28" fmla="*/ 158624 w 513347"/>
                    <a:gd name="connsiteY28" fmla="*/ 184093 h 466286"/>
                    <a:gd name="connsiteX29" fmla="*/ 157534 w 513347"/>
                    <a:gd name="connsiteY29" fmla="*/ 184093 h 466286"/>
                    <a:gd name="connsiteX30" fmla="*/ 93622 w 513347"/>
                    <a:gd name="connsiteY30" fmla="*/ 184093 h 466286"/>
                    <a:gd name="connsiteX31" fmla="*/ 48447 w 513347"/>
                    <a:gd name="connsiteY31" fmla="*/ 153221 h 466286"/>
                    <a:gd name="connsiteX32" fmla="*/ 0 w 513347"/>
                    <a:gd name="connsiteY32" fmla="*/ 201726 h 466286"/>
                    <a:gd name="connsiteX33" fmla="*/ 48447 w 513347"/>
                    <a:gd name="connsiteY33" fmla="*/ 250231 h 466286"/>
                    <a:gd name="connsiteX34" fmla="*/ 92531 w 513347"/>
                    <a:gd name="connsiteY34" fmla="*/ 221567 h 466286"/>
                    <a:gd name="connsiteX35" fmla="*/ 123396 w 513347"/>
                    <a:gd name="connsiteY35" fmla="*/ 221567 h 466286"/>
                    <a:gd name="connsiteX36" fmla="*/ 123396 w 513347"/>
                    <a:gd name="connsiteY36" fmla="*/ 239207 h 466286"/>
                    <a:gd name="connsiteX37" fmla="*/ 123396 w 513347"/>
                    <a:gd name="connsiteY37" fmla="*/ 250231 h 466286"/>
                    <a:gd name="connsiteX38" fmla="*/ 134368 w 513347"/>
                    <a:gd name="connsiteY38" fmla="*/ 250231 h 466286"/>
                    <a:gd name="connsiteX39" fmla="*/ 150924 w 513347"/>
                    <a:gd name="connsiteY39" fmla="*/ 250231 h 466286"/>
                    <a:gd name="connsiteX40" fmla="*/ 158624 w 513347"/>
                    <a:gd name="connsiteY40" fmla="*/ 250231 h 466286"/>
                    <a:gd name="connsiteX41" fmla="*/ 158624 w 513347"/>
                    <a:gd name="connsiteY41" fmla="*/ 254640 h 466286"/>
                    <a:gd name="connsiteX42" fmla="*/ 326104 w 513347"/>
                    <a:gd name="connsiteY42" fmla="*/ 461878 h 466286"/>
                    <a:gd name="connsiteX43" fmla="*/ 329376 w 513347"/>
                    <a:gd name="connsiteY43" fmla="*/ 464085 h 466286"/>
                    <a:gd name="connsiteX44" fmla="*/ 334895 w 513347"/>
                    <a:gd name="connsiteY44" fmla="*/ 466286 h 466286"/>
                    <a:gd name="connsiteX45" fmla="*/ 341504 w 513347"/>
                    <a:gd name="connsiteY45" fmla="*/ 462982 h 466286"/>
                    <a:gd name="connsiteX46" fmla="*/ 344777 w 513347"/>
                    <a:gd name="connsiteY46" fmla="*/ 460781 h 466286"/>
                    <a:gd name="connsiteX47" fmla="*/ 513347 w 513347"/>
                    <a:gd name="connsiteY47" fmla="*/ 241414 h 466286"/>
                    <a:gd name="connsiteX48" fmla="*/ 513347 w 513347"/>
                    <a:gd name="connsiteY48" fmla="*/ 83778 h 466286"/>
                    <a:gd name="connsiteX49" fmla="*/ 513347 w 513347"/>
                    <a:gd name="connsiteY49" fmla="*/ 76059 h 466286"/>
                    <a:gd name="connsiteX50" fmla="*/ 506738 w 513347"/>
                    <a:gd name="connsiteY50" fmla="*/ 72754 h 466286"/>
                    <a:gd name="connsiteX51" fmla="*/ 340414 w 513347"/>
                    <a:gd name="connsiteY51" fmla="*/ 2201 h 466286"/>
                    <a:gd name="connsiteX52" fmla="*/ 335986 w 513347"/>
                    <a:gd name="connsiteY52" fmla="*/ 0 h 46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13347" h="466286">
                      <a:moveTo>
                        <a:pt x="335986" y="12121"/>
                      </a:moveTo>
                      <a:lnTo>
                        <a:pt x="502311" y="83778"/>
                      </a:lnTo>
                      <a:lnTo>
                        <a:pt x="502311" y="240311"/>
                      </a:lnTo>
                      <a:cubicBezTo>
                        <a:pt x="497947" y="324089"/>
                        <a:pt x="438463" y="401252"/>
                        <a:pt x="339323" y="450854"/>
                      </a:cubicBezTo>
                      <a:lnTo>
                        <a:pt x="335986" y="453061"/>
                      </a:lnTo>
                      <a:lnTo>
                        <a:pt x="332713" y="450854"/>
                      </a:lnTo>
                      <a:cubicBezTo>
                        <a:pt x="239027" y="403459"/>
                        <a:pt x="180634" y="331802"/>
                        <a:pt x="170752" y="252432"/>
                      </a:cubicBezTo>
                      <a:lnTo>
                        <a:pt x="169661" y="240311"/>
                      </a:lnTo>
                      <a:lnTo>
                        <a:pt x="169661" y="209446"/>
                      </a:lnTo>
                      <a:lnTo>
                        <a:pt x="157534" y="209446"/>
                      </a:lnTo>
                      <a:lnTo>
                        <a:pt x="150924" y="209446"/>
                      </a:lnTo>
                      <a:lnTo>
                        <a:pt x="150924" y="238103"/>
                      </a:lnTo>
                      <a:lnTo>
                        <a:pt x="134368" y="238103"/>
                      </a:lnTo>
                      <a:lnTo>
                        <a:pt x="134368" y="209446"/>
                      </a:lnTo>
                      <a:lnTo>
                        <a:pt x="84830" y="209446"/>
                      </a:lnTo>
                      <a:cubicBezTo>
                        <a:pt x="80403" y="225982"/>
                        <a:pt x="66094" y="238103"/>
                        <a:pt x="48447" y="238103"/>
                      </a:cubicBezTo>
                      <a:cubicBezTo>
                        <a:pt x="27529" y="238103"/>
                        <a:pt x="11037" y="221567"/>
                        <a:pt x="11037" y="200623"/>
                      </a:cubicBezTo>
                      <a:cubicBezTo>
                        <a:pt x="11037" y="179678"/>
                        <a:pt x="27529" y="163148"/>
                        <a:pt x="48447" y="163148"/>
                      </a:cubicBezTo>
                      <a:cubicBezTo>
                        <a:pt x="67184" y="163148"/>
                        <a:pt x="82649" y="176373"/>
                        <a:pt x="84830" y="194013"/>
                      </a:cubicBezTo>
                      <a:lnTo>
                        <a:pt x="156443" y="194013"/>
                      </a:lnTo>
                      <a:lnTo>
                        <a:pt x="168571" y="194013"/>
                      </a:lnTo>
                      <a:lnTo>
                        <a:pt x="168571" y="83778"/>
                      </a:lnTo>
                      <a:lnTo>
                        <a:pt x="335986" y="12121"/>
                      </a:lnTo>
                      <a:close/>
                      <a:moveTo>
                        <a:pt x="335986" y="0"/>
                      </a:moveTo>
                      <a:lnTo>
                        <a:pt x="331559" y="2201"/>
                      </a:lnTo>
                      <a:lnTo>
                        <a:pt x="165234" y="73858"/>
                      </a:lnTo>
                      <a:lnTo>
                        <a:pt x="158624" y="77162"/>
                      </a:lnTo>
                      <a:lnTo>
                        <a:pt x="158624" y="84882"/>
                      </a:lnTo>
                      <a:lnTo>
                        <a:pt x="158624" y="184093"/>
                      </a:lnTo>
                      <a:lnTo>
                        <a:pt x="157534" y="184093"/>
                      </a:lnTo>
                      <a:lnTo>
                        <a:pt x="93622" y="184093"/>
                      </a:lnTo>
                      <a:cubicBezTo>
                        <a:pt x="85922" y="166453"/>
                        <a:pt x="68275" y="153221"/>
                        <a:pt x="48447" y="153221"/>
                      </a:cubicBezTo>
                      <a:cubicBezTo>
                        <a:pt x="22010" y="153221"/>
                        <a:pt x="0" y="175270"/>
                        <a:pt x="0" y="201726"/>
                      </a:cubicBezTo>
                      <a:cubicBezTo>
                        <a:pt x="0" y="228183"/>
                        <a:pt x="22010" y="250231"/>
                        <a:pt x="48447" y="250231"/>
                      </a:cubicBezTo>
                      <a:cubicBezTo>
                        <a:pt x="68275" y="250231"/>
                        <a:pt x="84830" y="239207"/>
                        <a:pt x="92531" y="221567"/>
                      </a:cubicBezTo>
                      <a:lnTo>
                        <a:pt x="123396" y="221567"/>
                      </a:lnTo>
                      <a:lnTo>
                        <a:pt x="123396" y="239207"/>
                      </a:lnTo>
                      <a:lnTo>
                        <a:pt x="123396" y="250231"/>
                      </a:lnTo>
                      <a:lnTo>
                        <a:pt x="134368" y="250231"/>
                      </a:lnTo>
                      <a:lnTo>
                        <a:pt x="150924" y="250231"/>
                      </a:lnTo>
                      <a:lnTo>
                        <a:pt x="158624" y="250231"/>
                      </a:lnTo>
                      <a:lnTo>
                        <a:pt x="158624" y="254640"/>
                      </a:lnTo>
                      <a:cubicBezTo>
                        <a:pt x="168571" y="338418"/>
                        <a:pt x="230236" y="413380"/>
                        <a:pt x="326104" y="461878"/>
                      </a:cubicBezTo>
                      <a:lnTo>
                        <a:pt x="329376" y="464085"/>
                      </a:lnTo>
                      <a:lnTo>
                        <a:pt x="334895" y="466286"/>
                      </a:lnTo>
                      <a:lnTo>
                        <a:pt x="341504" y="462982"/>
                      </a:lnTo>
                      <a:lnTo>
                        <a:pt x="344777" y="460781"/>
                      </a:lnTo>
                      <a:cubicBezTo>
                        <a:pt x="447254" y="408965"/>
                        <a:pt x="508920" y="329601"/>
                        <a:pt x="513347" y="241414"/>
                      </a:cubicBezTo>
                      <a:lnTo>
                        <a:pt x="513347" y="83778"/>
                      </a:lnTo>
                      <a:lnTo>
                        <a:pt x="513347" y="76059"/>
                      </a:lnTo>
                      <a:lnTo>
                        <a:pt x="506738" y="72754"/>
                      </a:lnTo>
                      <a:lnTo>
                        <a:pt x="340414" y="2201"/>
                      </a:lnTo>
                      <a:lnTo>
                        <a:pt x="335986" y="0"/>
                      </a:lnTo>
                      <a:close/>
                    </a:path>
                  </a:pathLst>
                </a:custGeom>
                <a:solidFill>
                  <a:srgbClr val="FFFFFF"/>
                </a:solidFill>
                <a:ln w="6417" cap="flat">
                  <a:noFill/>
                  <a:prstDash val="solid"/>
                  <a:miter/>
                </a:ln>
              </p:spPr>
              <p:txBody>
                <a:bodyPr rtlCol="0" anchor="ctr"/>
                <a:lstStyle/>
                <a:p>
                  <a:endParaRPr lang="en-US"/>
                </a:p>
              </p:txBody>
            </p:sp>
          </p:grpSp>
          <p:grpSp>
            <p:nvGrpSpPr>
              <p:cNvPr id="599" name="Graphic 3">
                <a:extLst>
                  <a:ext uri="{FF2B5EF4-FFF2-40B4-BE49-F238E27FC236}">
                    <a16:creationId xmlns:a16="http://schemas.microsoft.com/office/drawing/2014/main" id="{7B14EA3C-A276-4CE1-8174-35BB13E359F6}"/>
                  </a:ext>
                </a:extLst>
              </p:cNvPr>
              <p:cNvGrpSpPr/>
              <p:nvPr/>
            </p:nvGrpSpPr>
            <p:grpSpPr>
              <a:xfrm>
                <a:off x="9665175" y="3064645"/>
                <a:ext cx="491273" cy="440939"/>
                <a:chOff x="9665175" y="3064645"/>
                <a:chExt cx="491273" cy="440939"/>
              </a:xfrm>
              <a:solidFill>
                <a:srgbClr val="2D5967"/>
              </a:solidFill>
            </p:grpSpPr>
            <p:sp>
              <p:nvSpPr>
                <p:cNvPr id="600" name="Freeform: Shape 599">
                  <a:extLst>
                    <a:ext uri="{FF2B5EF4-FFF2-40B4-BE49-F238E27FC236}">
                      <a16:creationId xmlns:a16="http://schemas.microsoft.com/office/drawing/2014/main" id="{7A015854-A84C-4B7C-9C2E-E846C1155443}"/>
                    </a:ext>
                  </a:extLst>
                </p:cNvPr>
                <p:cNvSpPr/>
                <p:nvPr/>
              </p:nvSpPr>
              <p:spPr>
                <a:xfrm>
                  <a:off x="9823799" y="3064645"/>
                  <a:ext cx="332649" cy="440939"/>
                </a:xfrm>
                <a:custGeom>
                  <a:avLst/>
                  <a:gdLst>
                    <a:gd name="connsiteX0" fmla="*/ 166325 w 332649"/>
                    <a:gd name="connsiteY0" fmla="*/ 0 h 440939"/>
                    <a:gd name="connsiteX1" fmla="*/ 0 w 332649"/>
                    <a:gd name="connsiteY1" fmla="*/ 71657 h 440939"/>
                    <a:gd name="connsiteX2" fmla="*/ 0 w 332649"/>
                    <a:gd name="connsiteY2" fmla="*/ 169764 h 440939"/>
                    <a:gd name="connsiteX3" fmla="*/ 16492 w 332649"/>
                    <a:gd name="connsiteY3" fmla="*/ 169764 h 440939"/>
                    <a:gd name="connsiteX4" fmla="*/ 16492 w 332649"/>
                    <a:gd name="connsiteY4" fmla="*/ 81577 h 440939"/>
                    <a:gd name="connsiteX5" fmla="*/ 166325 w 332649"/>
                    <a:gd name="connsiteY5" fmla="*/ 17640 h 440939"/>
                    <a:gd name="connsiteX6" fmla="*/ 316158 w 332649"/>
                    <a:gd name="connsiteY6" fmla="*/ 81577 h 440939"/>
                    <a:gd name="connsiteX7" fmla="*/ 316158 w 332649"/>
                    <a:gd name="connsiteY7" fmla="*/ 227086 h 440939"/>
                    <a:gd name="connsiteX8" fmla="*/ 166325 w 332649"/>
                    <a:gd name="connsiteY8" fmla="*/ 422196 h 440939"/>
                    <a:gd name="connsiteX9" fmla="*/ 17583 w 332649"/>
                    <a:gd name="connsiteY9" fmla="*/ 240311 h 440939"/>
                    <a:gd name="connsiteX10" fmla="*/ 16492 w 332649"/>
                    <a:gd name="connsiteY10" fmla="*/ 240311 h 440939"/>
                    <a:gd name="connsiteX11" fmla="*/ 1091 w 332649"/>
                    <a:gd name="connsiteY11" fmla="*/ 240311 h 440939"/>
                    <a:gd name="connsiteX12" fmla="*/ 163052 w 332649"/>
                    <a:gd name="connsiteY12" fmla="*/ 438732 h 440939"/>
                    <a:gd name="connsiteX13" fmla="*/ 166325 w 332649"/>
                    <a:gd name="connsiteY13" fmla="*/ 440940 h 440939"/>
                    <a:gd name="connsiteX14" fmla="*/ 169662 w 332649"/>
                    <a:gd name="connsiteY14" fmla="*/ 438732 h 440939"/>
                    <a:gd name="connsiteX15" fmla="*/ 332650 w 332649"/>
                    <a:gd name="connsiteY15" fmla="*/ 228189 h 440939"/>
                    <a:gd name="connsiteX16" fmla="*/ 332650 w 332649"/>
                    <a:gd name="connsiteY16" fmla="*/ 71657 h 440939"/>
                    <a:gd name="connsiteX17" fmla="*/ 166325 w 332649"/>
                    <a:gd name="connsiteY17" fmla="*/ 0 h 44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649" h="440939">
                      <a:moveTo>
                        <a:pt x="166325" y="0"/>
                      </a:moveTo>
                      <a:lnTo>
                        <a:pt x="0" y="71657"/>
                      </a:lnTo>
                      <a:lnTo>
                        <a:pt x="0" y="169764"/>
                      </a:lnTo>
                      <a:lnTo>
                        <a:pt x="16492" y="169764"/>
                      </a:lnTo>
                      <a:lnTo>
                        <a:pt x="16492" y="81577"/>
                      </a:lnTo>
                      <a:lnTo>
                        <a:pt x="166325" y="17640"/>
                      </a:lnTo>
                      <a:lnTo>
                        <a:pt x="316158" y="81577"/>
                      </a:lnTo>
                      <a:lnTo>
                        <a:pt x="316158" y="227086"/>
                      </a:lnTo>
                      <a:cubicBezTo>
                        <a:pt x="311731" y="304248"/>
                        <a:pt x="256674" y="374795"/>
                        <a:pt x="166325" y="422196"/>
                      </a:cubicBezTo>
                      <a:cubicBezTo>
                        <a:pt x="80403" y="378106"/>
                        <a:pt x="26438" y="311961"/>
                        <a:pt x="17583" y="240311"/>
                      </a:cubicBezTo>
                      <a:lnTo>
                        <a:pt x="16492" y="240311"/>
                      </a:lnTo>
                      <a:lnTo>
                        <a:pt x="1091" y="240311"/>
                      </a:lnTo>
                      <a:cubicBezTo>
                        <a:pt x="10973" y="319681"/>
                        <a:pt x="69366" y="391331"/>
                        <a:pt x="163052" y="438732"/>
                      </a:cubicBezTo>
                      <a:lnTo>
                        <a:pt x="166325" y="440940"/>
                      </a:lnTo>
                      <a:lnTo>
                        <a:pt x="169662" y="438732"/>
                      </a:lnTo>
                      <a:cubicBezTo>
                        <a:pt x="268802" y="389130"/>
                        <a:pt x="328286" y="311961"/>
                        <a:pt x="332650" y="228189"/>
                      </a:cubicBezTo>
                      <a:lnTo>
                        <a:pt x="332650" y="71657"/>
                      </a:lnTo>
                      <a:lnTo>
                        <a:pt x="166325" y="0"/>
                      </a:lnTo>
                      <a:close/>
                    </a:path>
                  </a:pathLst>
                </a:custGeom>
                <a:solidFill>
                  <a:srgbClr val="2D5967"/>
                </a:solidFill>
                <a:ln w="6417"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434CCC74-325E-4233-B940-BD10C8100A5F}"/>
                    </a:ext>
                  </a:extLst>
                </p:cNvPr>
                <p:cNvSpPr/>
                <p:nvPr/>
              </p:nvSpPr>
              <p:spPr>
                <a:xfrm>
                  <a:off x="9998915" y="3139613"/>
                  <a:ext cx="69430" cy="57321"/>
                </a:xfrm>
                <a:custGeom>
                  <a:avLst/>
                  <a:gdLst>
                    <a:gd name="connsiteX0" fmla="*/ 69431 w 69430"/>
                    <a:gd name="connsiteY0" fmla="*/ 12121 h 57321"/>
                    <a:gd name="connsiteX1" fmla="*/ 58393 w 69430"/>
                    <a:gd name="connsiteY1" fmla="*/ 0 h 57321"/>
                    <a:gd name="connsiteX2" fmla="*/ 24256 w 69430"/>
                    <a:gd name="connsiteY2" fmla="*/ 34170 h 57321"/>
                    <a:gd name="connsiteX3" fmla="*/ 11037 w 69430"/>
                    <a:gd name="connsiteY3" fmla="*/ 22042 h 57321"/>
                    <a:gd name="connsiteX4" fmla="*/ 0 w 69430"/>
                    <a:gd name="connsiteY4" fmla="*/ 33066 h 57321"/>
                    <a:gd name="connsiteX5" fmla="*/ 24256 w 69430"/>
                    <a:gd name="connsiteY5" fmla="*/ 57322 h 57321"/>
                    <a:gd name="connsiteX6" fmla="*/ 69431 w 69430"/>
                    <a:gd name="connsiteY6" fmla="*/ 12121 h 5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30" h="57321">
                      <a:moveTo>
                        <a:pt x="69431" y="12121"/>
                      </a:moveTo>
                      <a:lnTo>
                        <a:pt x="58393" y="0"/>
                      </a:lnTo>
                      <a:lnTo>
                        <a:pt x="24256" y="34170"/>
                      </a:lnTo>
                      <a:lnTo>
                        <a:pt x="11037" y="22042"/>
                      </a:lnTo>
                      <a:lnTo>
                        <a:pt x="0" y="33066"/>
                      </a:lnTo>
                      <a:lnTo>
                        <a:pt x="24256" y="57322"/>
                      </a:lnTo>
                      <a:lnTo>
                        <a:pt x="69431" y="12121"/>
                      </a:lnTo>
                      <a:close/>
                    </a:path>
                  </a:pathLst>
                </a:custGeom>
                <a:solidFill>
                  <a:srgbClr val="2D5967"/>
                </a:solidFill>
                <a:ln w="6417"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7262174A-EA95-41D3-9B73-0EED3C5949F7}"/>
                    </a:ext>
                  </a:extLst>
                </p:cNvPr>
                <p:cNvSpPr/>
                <p:nvPr/>
              </p:nvSpPr>
              <p:spPr>
                <a:xfrm>
                  <a:off x="10011043" y="3344644"/>
                  <a:ext cx="45174" cy="39688"/>
                </a:xfrm>
                <a:custGeom>
                  <a:avLst/>
                  <a:gdLst>
                    <a:gd name="connsiteX0" fmla="*/ 0 w 45174"/>
                    <a:gd name="connsiteY0" fmla="*/ 39688 h 39688"/>
                    <a:gd name="connsiteX1" fmla="*/ 45175 w 45174"/>
                    <a:gd name="connsiteY1" fmla="*/ 39688 h 39688"/>
                    <a:gd name="connsiteX2" fmla="*/ 22074 w 45174"/>
                    <a:gd name="connsiteY2" fmla="*/ 0 h 39688"/>
                    <a:gd name="connsiteX3" fmla="*/ 0 w 45174"/>
                    <a:gd name="connsiteY3" fmla="*/ 39688 h 39688"/>
                  </a:gdLst>
                  <a:ahLst/>
                  <a:cxnLst>
                    <a:cxn ang="0">
                      <a:pos x="connsiteX0" y="connsiteY0"/>
                    </a:cxn>
                    <a:cxn ang="0">
                      <a:pos x="connsiteX1" y="connsiteY1"/>
                    </a:cxn>
                    <a:cxn ang="0">
                      <a:pos x="connsiteX2" y="connsiteY2"/>
                    </a:cxn>
                    <a:cxn ang="0">
                      <a:pos x="connsiteX3" y="connsiteY3"/>
                    </a:cxn>
                  </a:cxnLst>
                  <a:rect l="l" t="t" r="r" b="b"/>
                  <a:pathLst>
                    <a:path w="45174" h="39688">
                      <a:moveTo>
                        <a:pt x="0" y="39688"/>
                      </a:moveTo>
                      <a:lnTo>
                        <a:pt x="45175" y="39688"/>
                      </a:lnTo>
                      <a:lnTo>
                        <a:pt x="22074" y="0"/>
                      </a:lnTo>
                      <a:lnTo>
                        <a:pt x="0" y="39688"/>
                      </a:lnTo>
                      <a:close/>
                    </a:path>
                  </a:pathLst>
                </a:custGeom>
                <a:solidFill>
                  <a:srgbClr val="2D5967"/>
                </a:solidFill>
                <a:ln w="6417"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44F8BE71-0ACB-4FA9-9CF3-C97240C7F992}"/>
                    </a:ext>
                  </a:extLst>
                </p:cNvPr>
                <p:cNvSpPr/>
                <p:nvPr/>
              </p:nvSpPr>
              <p:spPr>
                <a:xfrm>
                  <a:off x="9922072" y="3345328"/>
                  <a:ext cx="40272" cy="39859"/>
                </a:xfrm>
                <a:custGeom>
                  <a:avLst/>
                  <a:gdLst>
                    <a:gd name="connsiteX0" fmla="*/ 15177 w 40272"/>
                    <a:gd name="connsiteY0" fmla="*/ 426 h 39859"/>
                    <a:gd name="connsiteX1" fmla="*/ 868 w 40272"/>
                    <a:gd name="connsiteY1" fmla="*/ 24675 h 39859"/>
                    <a:gd name="connsiteX2" fmla="*/ 25124 w 40272"/>
                    <a:gd name="connsiteY2" fmla="*/ 39004 h 39859"/>
                    <a:gd name="connsiteX3" fmla="*/ 39433 w 40272"/>
                    <a:gd name="connsiteY3" fmla="*/ 14754 h 39859"/>
                    <a:gd name="connsiteX4" fmla="*/ 15177 w 40272"/>
                    <a:gd name="connsiteY4" fmla="*/ 426 h 39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72" h="39859">
                      <a:moveTo>
                        <a:pt x="15177" y="426"/>
                      </a:moveTo>
                      <a:cubicBezTo>
                        <a:pt x="4140" y="2627"/>
                        <a:pt x="-2469" y="13651"/>
                        <a:pt x="868" y="24675"/>
                      </a:cubicBezTo>
                      <a:cubicBezTo>
                        <a:pt x="4140" y="35699"/>
                        <a:pt x="14086" y="42315"/>
                        <a:pt x="25124" y="39004"/>
                      </a:cubicBezTo>
                      <a:cubicBezTo>
                        <a:pt x="36096" y="35699"/>
                        <a:pt x="42706" y="25779"/>
                        <a:pt x="39433" y="14754"/>
                      </a:cubicBezTo>
                      <a:cubicBezTo>
                        <a:pt x="37187" y="4834"/>
                        <a:pt x="26214" y="-1782"/>
                        <a:pt x="15177" y="426"/>
                      </a:cubicBezTo>
                      <a:close/>
                    </a:path>
                  </a:pathLst>
                </a:custGeom>
                <a:solidFill>
                  <a:srgbClr val="2D5967"/>
                </a:solidFill>
                <a:ln w="6417"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8E806724-484B-4B91-95C9-E1BD130EB7A5}"/>
                    </a:ext>
                  </a:extLst>
                </p:cNvPr>
                <p:cNvSpPr/>
                <p:nvPr/>
              </p:nvSpPr>
              <p:spPr>
                <a:xfrm>
                  <a:off x="9879947" y="3213464"/>
                  <a:ext cx="220354" cy="110234"/>
                </a:xfrm>
                <a:custGeom>
                  <a:avLst/>
                  <a:gdLst>
                    <a:gd name="connsiteX0" fmla="*/ 220355 w 220354"/>
                    <a:gd name="connsiteY0" fmla="*/ 0 h 110234"/>
                    <a:gd name="connsiteX1" fmla="*/ 0 w 220354"/>
                    <a:gd name="connsiteY1" fmla="*/ 0 h 110234"/>
                    <a:gd name="connsiteX2" fmla="*/ 0 w 220354"/>
                    <a:gd name="connsiteY2" fmla="*/ 110235 h 110234"/>
                    <a:gd name="connsiteX3" fmla="*/ 219264 w 220354"/>
                    <a:gd name="connsiteY3" fmla="*/ 110235 h 110234"/>
                    <a:gd name="connsiteX4" fmla="*/ 220355 w 220354"/>
                    <a:gd name="connsiteY4" fmla="*/ 0 h 110234"/>
                    <a:gd name="connsiteX5" fmla="*/ 203799 w 220354"/>
                    <a:gd name="connsiteY5" fmla="*/ 93699 h 110234"/>
                    <a:gd name="connsiteX6" fmla="*/ 16556 w 220354"/>
                    <a:gd name="connsiteY6" fmla="*/ 93699 h 110234"/>
                    <a:gd name="connsiteX7" fmla="*/ 16556 w 220354"/>
                    <a:gd name="connsiteY7" fmla="*/ 16536 h 110234"/>
                    <a:gd name="connsiteX8" fmla="*/ 203799 w 220354"/>
                    <a:gd name="connsiteY8" fmla="*/ 16536 h 110234"/>
                    <a:gd name="connsiteX9" fmla="*/ 203799 w 220354"/>
                    <a:gd name="connsiteY9" fmla="*/ 93699 h 110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354" h="110234">
                      <a:moveTo>
                        <a:pt x="220355" y="0"/>
                      </a:moveTo>
                      <a:lnTo>
                        <a:pt x="0" y="0"/>
                      </a:lnTo>
                      <a:lnTo>
                        <a:pt x="0" y="110235"/>
                      </a:lnTo>
                      <a:lnTo>
                        <a:pt x="219264" y="110235"/>
                      </a:lnTo>
                      <a:lnTo>
                        <a:pt x="220355" y="0"/>
                      </a:lnTo>
                      <a:close/>
                      <a:moveTo>
                        <a:pt x="203799" y="93699"/>
                      </a:moveTo>
                      <a:lnTo>
                        <a:pt x="16556" y="93699"/>
                      </a:lnTo>
                      <a:lnTo>
                        <a:pt x="16556" y="16536"/>
                      </a:lnTo>
                      <a:lnTo>
                        <a:pt x="203799" y="16536"/>
                      </a:lnTo>
                      <a:lnTo>
                        <a:pt x="203799" y="93699"/>
                      </a:lnTo>
                      <a:close/>
                    </a:path>
                  </a:pathLst>
                </a:custGeom>
                <a:solidFill>
                  <a:srgbClr val="2D5967"/>
                </a:solidFill>
                <a:ln w="6417"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C0ED657A-0733-4BCB-9DD1-43491B571FE9}"/>
                    </a:ext>
                  </a:extLst>
                </p:cNvPr>
                <p:cNvSpPr/>
                <p:nvPr/>
              </p:nvSpPr>
              <p:spPr>
                <a:xfrm>
                  <a:off x="10024262" y="3252049"/>
                  <a:ext cx="30864" cy="30864"/>
                </a:xfrm>
                <a:custGeom>
                  <a:avLst/>
                  <a:gdLst>
                    <a:gd name="connsiteX0" fmla="*/ 15464 w 30864"/>
                    <a:gd name="connsiteY0" fmla="*/ 30865 h 30864"/>
                    <a:gd name="connsiteX1" fmla="*/ 30865 w 30864"/>
                    <a:gd name="connsiteY1" fmla="*/ 15432 h 30864"/>
                    <a:gd name="connsiteX2" fmla="*/ 15464 w 30864"/>
                    <a:gd name="connsiteY2" fmla="*/ 0 h 30864"/>
                    <a:gd name="connsiteX3" fmla="*/ 0 w 30864"/>
                    <a:gd name="connsiteY3" fmla="*/ 15432 h 30864"/>
                    <a:gd name="connsiteX4" fmla="*/ 15464 w 30864"/>
                    <a:gd name="connsiteY4" fmla="*/ 30865 h 30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4" h="30864">
                      <a:moveTo>
                        <a:pt x="15464" y="30865"/>
                      </a:moveTo>
                      <a:cubicBezTo>
                        <a:pt x="23935" y="30865"/>
                        <a:pt x="30865" y="23954"/>
                        <a:pt x="30865" y="15432"/>
                      </a:cubicBezTo>
                      <a:cubicBezTo>
                        <a:pt x="30865" y="6911"/>
                        <a:pt x="23935" y="0"/>
                        <a:pt x="15464" y="0"/>
                      </a:cubicBezTo>
                      <a:cubicBezTo>
                        <a:pt x="6930" y="0"/>
                        <a:pt x="0" y="6911"/>
                        <a:pt x="0" y="15432"/>
                      </a:cubicBezTo>
                      <a:cubicBezTo>
                        <a:pt x="0" y="23954"/>
                        <a:pt x="6930" y="30865"/>
                        <a:pt x="15464" y="30865"/>
                      </a:cubicBezTo>
                      <a:close/>
                    </a:path>
                  </a:pathLst>
                </a:custGeom>
                <a:solidFill>
                  <a:srgbClr val="2D5967"/>
                </a:solidFill>
                <a:ln w="6417"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C025F03E-4291-43B7-A0FD-55F09A36CC2C}"/>
                    </a:ext>
                  </a:extLst>
                </p:cNvPr>
                <p:cNvSpPr/>
                <p:nvPr/>
              </p:nvSpPr>
              <p:spPr>
                <a:xfrm>
                  <a:off x="9919603" y="3169374"/>
                  <a:ext cx="46265" cy="16523"/>
                </a:xfrm>
                <a:custGeom>
                  <a:avLst/>
                  <a:gdLst>
                    <a:gd name="connsiteX0" fmla="*/ 46265 w 46265"/>
                    <a:gd name="connsiteY0" fmla="*/ 0 h 16523"/>
                    <a:gd name="connsiteX1" fmla="*/ 0 w 46265"/>
                    <a:gd name="connsiteY1" fmla="*/ 0 h 16523"/>
                    <a:gd name="connsiteX2" fmla="*/ 0 w 46265"/>
                    <a:gd name="connsiteY2" fmla="*/ 16523 h 16523"/>
                    <a:gd name="connsiteX3" fmla="*/ 46265 w 46265"/>
                    <a:gd name="connsiteY3" fmla="*/ 16523 h 16523"/>
                    <a:gd name="connsiteX4" fmla="*/ 46265 w 46265"/>
                    <a:gd name="connsiteY4" fmla="*/ 0 h 16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5" h="16523">
                      <a:moveTo>
                        <a:pt x="46265" y="0"/>
                      </a:moveTo>
                      <a:lnTo>
                        <a:pt x="0" y="0"/>
                      </a:lnTo>
                      <a:lnTo>
                        <a:pt x="0" y="16523"/>
                      </a:lnTo>
                      <a:lnTo>
                        <a:pt x="46265" y="16523"/>
                      </a:lnTo>
                      <a:lnTo>
                        <a:pt x="46265" y="0"/>
                      </a:lnTo>
                      <a:close/>
                    </a:path>
                  </a:pathLst>
                </a:custGeom>
                <a:solidFill>
                  <a:srgbClr val="2D5967"/>
                </a:solidFill>
                <a:ln w="6417"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10BFD951-4ED2-4D90-BE60-31FCBFBA2262}"/>
                    </a:ext>
                  </a:extLst>
                </p:cNvPr>
                <p:cNvSpPr/>
                <p:nvPr/>
              </p:nvSpPr>
              <p:spPr>
                <a:xfrm>
                  <a:off x="9665175" y="3213464"/>
                  <a:ext cx="175115" cy="78266"/>
                </a:xfrm>
                <a:custGeom>
                  <a:avLst/>
                  <a:gdLst>
                    <a:gd name="connsiteX0" fmla="*/ 158624 w 175115"/>
                    <a:gd name="connsiteY0" fmla="*/ 48505 h 78266"/>
                    <a:gd name="connsiteX1" fmla="*/ 158624 w 175115"/>
                    <a:gd name="connsiteY1" fmla="*/ 78266 h 78266"/>
                    <a:gd name="connsiteX2" fmla="*/ 175116 w 175115"/>
                    <a:gd name="connsiteY2" fmla="*/ 78266 h 78266"/>
                    <a:gd name="connsiteX3" fmla="*/ 175116 w 175115"/>
                    <a:gd name="connsiteY3" fmla="*/ 77162 h 78266"/>
                    <a:gd name="connsiteX4" fmla="*/ 175116 w 175115"/>
                    <a:gd name="connsiteY4" fmla="*/ 30865 h 78266"/>
                    <a:gd name="connsiteX5" fmla="*/ 146497 w 175115"/>
                    <a:gd name="connsiteY5" fmla="*/ 30865 h 78266"/>
                    <a:gd name="connsiteX6" fmla="*/ 74885 w 175115"/>
                    <a:gd name="connsiteY6" fmla="*/ 30865 h 78266"/>
                    <a:gd name="connsiteX7" fmla="*/ 37411 w 175115"/>
                    <a:gd name="connsiteY7" fmla="*/ 0 h 78266"/>
                    <a:gd name="connsiteX8" fmla="*/ 0 w 175115"/>
                    <a:gd name="connsiteY8" fmla="*/ 37481 h 78266"/>
                    <a:gd name="connsiteX9" fmla="*/ 37411 w 175115"/>
                    <a:gd name="connsiteY9" fmla="*/ 74961 h 78266"/>
                    <a:gd name="connsiteX10" fmla="*/ 73794 w 175115"/>
                    <a:gd name="connsiteY10" fmla="*/ 46297 h 78266"/>
                    <a:gd name="connsiteX11" fmla="*/ 123332 w 175115"/>
                    <a:gd name="connsiteY11" fmla="*/ 46297 h 78266"/>
                    <a:gd name="connsiteX12" fmla="*/ 123332 w 175115"/>
                    <a:gd name="connsiteY12" fmla="*/ 74961 h 78266"/>
                    <a:gd name="connsiteX13" fmla="*/ 139887 w 175115"/>
                    <a:gd name="connsiteY13" fmla="*/ 74961 h 78266"/>
                    <a:gd name="connsiteX14" fmla="*/ 139887 w 175115"/>
                    <a:gd name="connsiteY14" fmla="*/ 48505 h 78266"/>
                    <a:gd name="connsiteX15" fmla="*/ 146497 w 175115"/>
                    <a:gd name="connsiteY15" fmla="*/ 48505 h 78266"/>
                    <a:gd name="connsiteX16" fmla="*/ 158624 w 175115"/>
                    <a:gd name="connsiteY16" fmla="*/ 48505 h 78266"/>
                    <a:gd name="connsiteX17" fmla="*/ 37411 w 175115"/>
                    <a:gd name="connsiteY17" fmla="*/ 60626 h 78266"/>
                    <a:gd name="connsiteX18" fmla="*/ 16492 w 175115"/>
                    <a:gd name="connsiteY18" fmla="*/ 39682 h 78266"/>
                    <a:gd name="connsiteX19" fmla="*/ 37411 w 175115"/>
                    <a:gd name="connsiteY19" fmla="*/ 18737 h 78266"/>
                    <a:gd name="connsiteX20" fmla="*/ 58393 w 175115"/>
                    <a:gd name="connsiteY20" fmla="*/ 39682 h 78266"/>
                    <a:gd name="connsiteX21" fmla="*/ 37411 w 175115"/>
                    <a:gd name="connsiteY21" fmla="*/ 60626 h 78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5115" h="78266">
                      <a:moveTo>
                        <a:pt x="158624" y="48505"/>
                      </a:moveTo>
                      <a:lnTo>
                        <a:pt x="158624" y="78266"/>
                      </a:lnTo>
                      <a:lnTo>
                        <a:pt x="175116" y="78266"/>
                      </a:lnTo>
                      <a:lnTo>
                        <a:pt x="175116" y="77162"/>
                      </a:lnTo>
                      <a:lnTo>
                        <a:pt x="175116" y="30865"/>
                      </a:lnTo>
                      <a:lnTo>
                        <a:pt x="146497" y="30865"/>
                      </a:lnTo>
                      <a:lnTo>
                        <a:pt x="74885" y="30865"/>
                      </a:lnTo>
                      <a:cubicBezTo>
                        <a:pt x="71612" y="13225"/>
                        <a:pt x="56147" y="0"/>
                        <a:pt x="37411" y="0"/>
                      </a:cubicBezTo>
                      <a:cubicBezTo>
                        <a:pt x="16492" y="0"/>
                        <a:pt x="0" y="16536"/>
                        <a:pt x="0" y="37481"/>
                      </a:cubicBezTo>
                      <a:cubicBezTo>
                        <a:pt x="0" y="58425"/>
                        <a:pt x="16492" y="74961"/>
                        <a:pt x="37411" y="74961"/>
                      </a:cubicBezTo>
                      <a:cubicBezTo>
                        <a:pt x="55057" y="74961"/>
                        <a:pt x="69366" y="62834"/>
                        <a:pt x="73794" y="46297"/>
                      </a:cubicBezTo>
                      <a:lnTo>
                        <a:pt x="123332" y="46297"/>
                      </a:lnTo>
                      <a:lnTo>
                        <a:pt x="123332" y="74961"/>
                      </a:lnTo>
                      <a:lnTo>
                        <a:pt x="139887" y="74961"/>
                      </a:lnTo>
                      <a:lnTo>
                        <a:pt x="139887" y="48505"/>
                      </a:lnTo>
                      <a:lnTo>
                        <a:pt x="146497" y="48505"/>
                      </a:lnTo>
                      <a:lnTo>
                        <a:pt x="158624" y="48505"/>
                      </a:lnTo>
                      <a:close/>
                      <a:moveTo>
                        <a:pt x="37411" y="60626"/>
                      </a:moveTo>
                      <a:cubicBezTo>
                        <a:pt x="25347" y="60626"/>
                        <a:pt x="16492" y="50706"/>
                        <a:pt x="16492" y="39682"/>
                      </a:cubicBezTo>
                      <a:cubicBezTo>
                        <a:pt x="16492" y="28658"/>
                        <a:pt x="26437" y="18737"/>
                        <a:pt x="37411" y="18737"/>
                      </a:cubicBezTo>
                      <a:cubicBezTo>
                        <a:pt x="48447" y="18737"/>
                        <a:pt x="58393" y="28658"/>
                        <a:pt x="58393" y="39682"/>
                      </a:cubicBezTo>
                      <a:cubicBezTo>
                        <a:pt x="58393" y="51809"/>
                        <a:pt x="49538" y="60626"/>
                        <a:pt x="37411" y="60626"/>
                      </a:cubicBezTo>
                      <a:close/>
                    </a:path>
                  </a:pathLst>
                </a:custGeom>
                <a:solidFill>
                  <a:srgbClr val="2D5967"/>
                </a:solidFill>
                <a:ln w="6417" cap="flat">
                  <a:noFill/>
                  <a:prstDash val="solid"/>
                  <a:miter/>
                </a:ln>
              </p:spPr>
              <p:txBody>
                <a:bodyPr rtlCol="0" anchor="ctr"/>
                <a:lstStyle/>
                <a:p>
                  <a:endParaRPr lang="en-US"/>
                </a:p>
              </p:txBody>
            </p:sp>
          </p:grpSp>
        </p:grpSp>
        <p:grpSp>
          <p:nvGrpSpPr>
            <p:cNvPr id="610" name="Graphic 3">
              <a:extLst>
                <a:ext uri="{FF2B5EF4-FFF2-40B4-BE49-F238E27FC236}">
                  <a16:creationId xmlns:a16="http://schemas.microsoft.com/office/drawing/2014/main" id="{E8A32596-1BE6-4BB5-8E63-E13D62FDB666}"/>
                </a:ext>
              </a:extLst>
            </p:cNvPr>
            <p:cNvGrpSpPr/>
            <p:nvPr/>
          </p:nvGrpSpPr>
          <p:grpSpPr>
            <a:xfrm>
              <a:off x="9792422" y="3524071"/>
              <a:ext cx="237423" cy="237423"/>
              <a:chOff x="9792422" y="3524071"/>
              <a:chExt cx="237423" cy="237423"/>
            </a:xfrm>
            <a:solidFill>
              <a:srgbClr val="000000"/>
            </a:solidFill>
          </p:grpSpPr>
          <p:sp>
            <p:nvSpPr>
              <p:cNvPr id="611" name="TextBox 610">
                <a:extLst>
                  <a:ext uri="{FF2B5EF4-FFF2-40B4-BE49-F238E27FC236}">
                    <a16:creationId xmlns:a16="http://schemas.microsoft.com/office/drawing/2014/main" id="{622F9814-D942-4A02-9CE8-709BA0DB952D}"/>
                  </a:ext>
                </a:extLst>
              </p:cNvPr>
              <p:cNvSpPr txBox="1"/>
              <p:nvPr/>
            </p:nvSpPr>
            <p:spPr>
              <a:xfrm>
                <a:off x="9734221" y="3478351"/>
                <a:ext cx="35613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Key</a:t>
                </a:r>
              </a:p>
            </p:txBody>
          </p:sp>
          <p:sp>
            <p:nvSpPr>
              <p:cNvPr id="612" name="TextBox 611">
                <a:extLst>
                  <a:ext uri="{FF2B5EF4-FFF2-40B4-BE49-F238E27FC236}">
                    <a16:creationId xmlns:a16="http://schemas.microsoft.com/office/drawing/2014/main" id="{FAD391D3-F1D1-4EE3-A48F-F87536522BCE}"/>
                  </a:ext>
                </a:extLst>
              </p:cNvPr>
              <p:cNvSpPr txBox="1"/>
              <p:nvPr/>
            </p:nvSpPr>
            <p:spPr>
              <a:xfrm>
                <a:off x="9700982" y="3581021"/>
                <a:ext cx="42030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Vault</a:t>
                </a:r>
              </a:p>
            </p:txBody>
          </p:sp>
        </p:grpSp>
      </p:grpSp>
      <p:grpSp>
        <p:nvGrpSpPr>
          <p:cNvPr id="615" name="Graphic 3">
            <a:extLst>
              <a:ext uri="{FF2B5EF4-FFF2-40B4-BE49-F238E27FC236}">
                <a16:creationId xmlns:a16="http://schemas.microsoft.com/office/drawing/2014/main" id="{2BB17BC7-E80B-4945-8539-5E3DA8326D4A}"/>
              </a:ext>
            </a:extLst>
          </p:cNvPr>
          <p:cNvGrpSpPr/>
          <p:nvPr/>
        </p:nvGrpSpPr>
        <p:grpSpPr>
          <a:xfrm>
            <a:off x="1082392" y="3939583"/>
            <a:ext cx="628850" cy="756006"/>
            <a:chOff x="1082392" y="4391526"/>
            <a:chExt cx="628850" cy="756006"/>
          </a:xfrm>
        </p:grpSpPr>
        <p:grpSp>
          <p:nvGrpSpPr>
            <p:cNvPr id="616" name="Graphic 3">
              <a:extLst>
                <a:ext uri="{FF2B5EF4-FFF2-40B4-BE49-F238E27FC236}">
                  <a16:creationId xmlns:a16="http://schemas.microsoft.com/office/drawing/2014/main" id="{B2645C8A-0AAC-4EB6-AC2F-B92CF66C85E4}"/>
                </a:ext>
              </a:extLst>
            </p:cNvPr>
            <p:cNvGrpSpPr/>
            <p:nvPr/>
          </p:nvGrpSpPr>
          <p:grpSpPr>
            <a:xfrm>
              <a:off x="1195663" y="4391526"/>
              <a:ext cx="394995" cy="513347"/>
              <a:chOff x="1195663" y="4391526"/>
              <a:chExt cx="394995" cy="513347"/>
            </a:xfrm>
          </p:grpSpPr>
          <p:grpSp>
            <p:nvGrpSpPr>
              <p:cNvPr id="618" name="Graphic 3">
                <a:extLst>
                  <a:ext uri="{FF2B5EF4-FFF2-40B4-BE49-F238E27FC236}">
                    <a16:creationId xmlns:a16="http://schemas.microsoft.com/office/drawing/2014/main" id="{165624D4-C581-4202-AC9A-3DD0E24E6FF2}"/>
                  </a:ext>
                </a:extLst>
              </p:cNvPr>
              <p:cNvGrpSpPr/>
              <p:nvPr/>
            </p:nvGrpSpPr>
            <p:grpSpPr>
              <a:xfrm>
                <a:off x="1195663" y="4391526"/>
                <a:ext cx="394995" cy="513347"/>
                <a:chOff x="1195663" y="4391526"/>
                <a:chExt cx="394995" cy="513347"/>
              </a:xfrm>
              <a:solidFill>
                <a:srgbClr val="FFFFFF"/>
              </a:solidFill>
            </p:grpSpPr>
            <p:sp>
              <p:nvSpPr>
                <p:cNvPr id="620" name="Freeform: Shape 619">
                  <a:extLst>
                    <a:ext uri="{FF2B5EF4-FFF2-40B4-BE49-F238E27FC236}">
                      <a16:creationId xmlns:a16="http://schemas.microsoft.com/office/drawing/2014/main" id="{84378709-7941-4055-87F9-DE1287B012CA}"/>
                    </a:ext>
                  </a:extLst>
                </p:cNvPr>
                <p:cNvSpPr/>
                <p:nvPr/>
              </p:nvSpPr>
              <p:spPr>
                <a:xfrm>
                  <a:off x="1201746" y="4397609"/>
                  <a:ext cx="380364" cy="498780"/>
                </a:xfrm>
                <a:custGeom>
                  <a:avLst/>
                  <a:gdLst>
                    <a:gd name="connsiteX0" fmla="*/ 184086 w 380364"/>
                    <a:gd name="connsiteY0" fmla="*/ 496355 h 498780"/>
                    <a:gd name="connsiteX1" fmla="*/ 0 w 380364"/>
                    <a:gd name="connsiteY1" fmla="*/ 259709 h 498780"/>
                    <a:gd name="connsiteX2" fmla="*/ 0 w 380364"/>
                    <a:gd name="connsiteY2" fmla="*/ 81308 h 498780"/>
                    <a:gd name="connsiteX3" fmla="*/ 190182 w 380364"/>
                    <a:gd name="connsiteY3" fmla="*/ 0 h 498780"/>
                    <a:gd name="connsiteX4" fmla="*/ 380365 w 380364"/>
                    <a:gd name="connsiteY4" fmla="*/ 81308 h 498780"/>
                    <a:gd name="connsiteX5" fmla="*/ 380365 w 380364"/>
                    <a:gd name="connsiteY5" fmla="*/ 258490 h 498780"/>
                    <a:gd name="connsiteX6" fmla="*/ 196278 w 380364"/>
                    <a:gd name="connsiteY6" fmla="*/ 495143 h 498780"/>
                    <a:gd name="connsiteX7" fmla="*/ 190182 w 380364"/>
                    <a:gd name="connsiteY7" fmla="*/ 498781 h 498780"/>
                    <a:gd name="connsiteX8" fmla="*/ 184086 w 380364"/>
                    <a:gd name="connsiteY8" fmla="*/ 496355 h 49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364" h="498780">
                      <a:moveTo>
                        <a:pt x="184086" y="496355"/>
                      </a:moveTo>
                      <a:cubicBezTo>
                        <a:pt x="71933" y="440529"/>
                        <a:pt x="4877" y="354364"/>
                        <a:pt x="0" y="259709"/>
                      </a:cubicBezTo>
                      <a:lnTo>
                        <a:pt x="0" y="81308"/>
                      </a:lnTo>
                      <a:lnTo>
                        <a:pt x="190182" y="0"/>
                      </a:lnTo>
                      <a:lnTo>
                        <a:pt x="380365" y="81308"/>
                      </a:lnTo>
                      <a:lnTo>
                        <a:pt x="380365" y="258490"/>
                      </a:lnTo>
                      <a:cubicBezTo>
                        <a:pt x="374269" y="354364"/>
                        <a:pt x="308438" y="440529"/>
                        <a:pt x="196278" y="495143"/>
                      </a:cubicBezTo>
                      <a:lnTo>
                        <a:pt x="190182" y="498781"/>
                      </a:lnTo>
                      <a:lnTo>
                        <a:pt x="184086" y="496355"/>
                      </a:lnTo>
                      <a:close/>
                    </a:path>
                  </a:pathLst>
                </a:custGeom>
                <a:solidFill>
                  <a:srgbClr val="FFFFFF"/>
                </a:solidFill>
                <a:ln w="6417"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2CB27E81-7D6E-4344-8991-8C597DFC2960}"/>
                    </a:ext>
                  </a:extLst>
                </p:cNvPr>
                <p:cNvSpPr/>
                <p:nvPr/>
              </p:nvSpPr>
              <p:spPr>
                <a:xfrm>
                  <a:off x="1195663" y="4391526"/>
                  <a:ext cx="394995" cy="513347"/>
                </a:xfrm>
                <a:custGeom>
                  <a:avLst/>
                  <a:gdLst>
                    <a:gd name="connsiteX0" fmla="*/ 196278 w 394995"/>
                    <a:gd name="connsiteY0" fmla="*/ 13347 h 513347"/>
                    <a:gd name="connsiteX1" fmla="*/ 380365 w 394995"/>
                    <a:gd name="connsiteY1" fmla="*/ 92236 h 513347"/>
                    <a:gd name="connsiteX2" fmla="*/ 380365 w 394995"/>
                    <a:gd name="connsiteY2" fmla="*/ 264560 h 513347"/>
                    <a:gd name="connsiteX3" fmla="*/ 199936 w 394995"/>
                    <a:gd name="connsiteY3" fmla="*/ 496355 h 513347"/>
                    <a:gd name="connsiteX4" fmla="*/ 196278 w 394995"/>
                    <a:gd name="connsiteY4" fmla="*/ 498781 h 513347"/>
                    <a:gd name="connsiteX5" fmla="*/ 192621 w 394995"/>
                    <a:gd name="connsiteY5" fmla="*/ 496355 h 513347"/>
                    <a:gd name="connsiteX6" fmla="*/ 12192 w 394995"/>
                    <a:gd name="connsiteY6" fmla="*/ 264560 h 513347"/>
                    <a:gd name="connsiteX7" fmla="*/ 12192 w 394995"/>
                    <a:gd name="connsiteY7" fmla="*/ 92236 h 513347"/>
                    <a:gd name="connsiteX8" fmla="*/ 196278 w 394995"/>
                    <a:gd name="connsiteY8" fmla="*/ 13347 h 513347"/>
                    <a:gd name="connsiteX9" fmla="*/ 196278 w 394995"/>
                    <a:gd name="connsiteY9" fmla="*/ 0 h 513347"/>
                    <a:gd name="connsiteX10" fmla="*/ 191402 w 394995"/>
                    <a:gd name="connsiteY10" fmla="*/ 2426 h 513347"/>
                    <a:gd name="connsiteX11" fmla="*/ 7315 w 394995"/>
                    <a:gd name="connsiteY11" fmla="*/ 81308 h 513347"/>
                    <a:gd name="connsiteX12" fmla="*/ 0 w 394995"/>
                    <a:gd name="connsiteY12" fmla="*/ 83740 h 513347"/>
                    <a:gd name="connsiteX13" fmla="*/ 0 w 394995"/>
                    <a:gd name="connsiteY13" fmla="*/ 92236 h 513347"/>
                    <a:gd name="connsiteX14" fmla="*/ 0 w 394995"/>
                    <a:gd name="connsiteY14" fmla="*/ 264560 h 513347"/>
                    <a:gd name="connsiteX15" fmla="*/ 0 w 394995"/>
                    <a:gd name="connsiteY15" fmla="*/ 265773 h 513347"/>
                    <a:gd name="connsiteX16" fmla="*/ 187744 w 394995"/>
                    <a:gd name="connsiteY16" fmla="*/ 508490 h 513347"/>
                    <a:gd name="connsiteX17" fmla="*/ 191402 w 394995"/>
                    <a:gd name="connsiteY17" fmla="*/ 510922 h 513347"/>
                    <a:gd name="connsiteX18" fmla="*/ 197498 w 394995"/>
                    <a:gd name="connsiteY18" fmla="*/ 513347 h 513347"/>
                    <a:gd name="connsiteX19" fmla="*/ 203594 w 394995"/>
                    <a:gd name="connsiteY19" fmla="*/ 510922 h 513347"/>
                    <a:gd name="connsiteX20" fmla="*/ 207251 w 394995"/>
                    <a:gd name="connsiteY20" fmla="*/ 508490 h 513347"/>
                    <a:gd name="connsiteX21" fmla="*/ 394995 w 394995"/>
                    <a:gd name="connsiteY21" fmla="*/ 266992 h 513347"/>
                    <a:gd name="connsiteX22" fmla="*/ 394995 w 394995"/>
                    <a:gd name="connsiteY22" fmla="*/ 92236 h 513347"/>
                    <a:gd name="connsiteX23" fmla="*/ 394995 w 394995"/>
                    <a:gd name="connsiteY23" fmla="*/ 83740 h 513347"/>
                    <a:gd name="connsiteX24" fmla="*/ 387680 w 394995"/>
                    <a:gd name="connsiteY24" fmla="*/ 80095 h 513347"/>
                    <a:gd name="connsiteX25" fmla="*/ 201155 w 394995"/>
                    <a:gd name="connsiteY25" fmla="*/ 2426 h 513347"/>
                    <a:gd name="connsiteX26" fmla="*/ 196278 w 394995"/>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4995" h="513347">
                      <a:moveTo>
                        <a:pt x="196278" y="13347"/>
                      </a:moveTo>
                      <a:lnTo>
                        <a:pt x="380365" y="92236"/>
                      </a:lnTo>
                      <a:lnTo>
                        <a:pt x="380365" y="264560"/>
                      </a:lnTo>
                      <a:cubicBezTo>
                        <a:pt x="375488" y="356796"/>
                        <a:pt x="309658" y="441748"/>
                        <a:pt x="199936" y="496355"/>
                      </a:cubicBezTo>
                      <a:lnTo>
                        <a:pt x="196278" y="498781"/>
                      </a:lnTo>
                      <a:lnTo>
                        <a:pt x="192621" y="496355"/>
                      </a:lnTo>
                      <a:cubicBezTo>
                        <a:pt x="82906" y="441748"/>
                        <a:pt x="17069" y="358008"/>
                        <a:pt x="12192" y="264560"/>
                      </a:cubicBezTo>
                      <a:lnTo>
                        <a:pt x="12192" y="92236"/>
                      </a:lnTo>
                      <a:lnTo>
                        <a:pt x="196278" y="13347"/>
                      </a:lnTo>
                      <a:close/>
                      <a:moveTo>
                        <a:pt x="196278" y="0"/>
                      </a:moveTo>
                      <a:lnTo>
                        <a:pt x="191402" y="2426"/>
                      </a:lnTo>
                      <a:lnTo>
                        <a:pt x="7315" y="81308"/>
                      </a:lnTo>
                      <a:lnTo>
                        <a:pt x="0" y="83740"/>
                      </a:lnTo>
                      <a:lnTo>
                        <a:pt x="0" y="92236"/>
                      </a:lnTo>
                      <a:lnTo>
                        <a:pt x="0" y="264560"/>
                      </a:lnTo>
                      <a:lnTo>
                        <a:pt x="0" y="265773"/>
                      </a:lnTo>
                      <a:cubicBezTo>
                        <a:pt x="6096" y="362859"/>
                        <a:pt x="74371" y="451457"/>
                        <a:pt x="187744" y="508490"/>
                      </a:cubicBezTo>
                      <a:lnTo>
                        <a:pt x="191402" y="510922"/>
                      </a:lnTo>
                      <a:lnTo>
                        <a:pt x="197498" y="513347"/>
                      </a:lnTo>
                      <a:lnTo>
                        <a:pt x="203594" y="510922"/>
                      </a:lnTo>
                      <a:lnTo>
                        <a:pt x="207251" y="508490"/>
                      </a:lnTo>
                      <a:cubicBezTo>
                        <a:pt x="320630" y="451457"/>
                        <a:pt x="388899" y="364079"/>
                        <a:pt x="394995" y="266992"/>
                      </a:cubicBezTo>
                      <a:lnTo>
                        <a:pt x="394995" y="92236"/>
                      </a:lnTo>
                      <a:lnTo>
                        <a:pt x="394995" y="83740"/>
                      </a:lnTo>
                      <a:lnTo>
                        <a:pt x="387680" y="80095"/>
                      </a:lnTo>
                      <a:lnTo>
                        <a:pt x="201155" y="2426"/>
                      </a:lnTo>
                      <a:lnTo>
                        <a:pt x="196278" y="0"/>
                      </a:lnTo>
                      <a:close/>
                    </a:path>
                  </a:pathLst>
                </a:custGeom>
                <a:solidFill>
                  <a:srgbClr val="FFFFFF"/>
                </a:solidFill>
                <a:ln w="6417" cap="flat">
                  <a:noFill/>
                  <a:prstDash val="solid"/>
                  <a:miter/>
                </a:ln>
              </p:spPr>
              <p:txBody>
                <a:bodyPr rtlCol="0" anchor="ctr"/>
                <a:lstStyle/>
                <a:p>
                  <a:endParaRPr lang="en-US"/>
                </a:p>
              </p:txBody>
            </p:sp>
          </p:grpSp>
          <p:grpSp>
            <p:nvGrpSpPr>
              <p:cNvPr id="622" name="Graphic 3">
                <a:extLst>
                  <a:ext uri="{FF2B5EF4-FFF2-40B4-BE49-F238E27FC236}">
                    <a16:creationId xmlns:a16="http://schemas.microsoft.com/office/drawing/2014/main" id="{048A4345-ED25-4CA6-BBD9-9B3A30B959B0}"/>
                  </a:ext>
                </a:extLst>
              </p:cNvPr>
              <p:cNvGrpSpPr/>
              <p:nvPr/>
            </p:nvGrpSpPr>
            <p:grpSpPr>
              <a:xfrm>
                <a:off x="1207848" y="4404873"/>
                <a:ext cx="368172" cy="485434"/>
                <a:chOff x="1207848" y="4404873"/>
                <a:chExt cx="368172" cy="485434"/>
              </a:xfrm>
              <a:solidFill>
                <a:srgbClr val="2D5967"/>
              </a:solidFill>
            </p:grpSpPr>
            <p:sp>
              <p:nvSpPr>
                <p:cNvPr id="623" name="Freeform: Shape 622">
                  <a:extLst>
                    <a:ext uri="{FF2B5EF4-FFF2-40B4-BE49-F238E27FC236}">
                      <a16:creationId xmlns:a16="http://schemas.microsoft.com/office/drawing/2014/main" id="{FDDC788C-9A57-4247-ABCF-3752C6A47925}"/>
                    </a:ext>
                  </a:extLst>
                </p:cNvPr>
                <p:cNvSpPr/>
                <p:nvPr/>
              </p:nvSpPr>
              <p:spPr>
                <a:xfrm>
                  <a:off x="1207848" y="4404873"/>
                  <a:ext cx="368172" cy="485434"/>
                </a:xfrm>
                <a:custGeom>
                  <a:avLst/>
                  <a:gdLst>
                    <a:gd name="connsiteX0" fmla="*/ 184086 w 368172"/>
                    <a:gd name="connsiteY0" fmla="*/ 0 h 485434"/>
                    <a:gd name="connsiteX1" fmla="*/ 0 w 368172"/>
                    <a:gd name="connsiteY1" fmla="*/ 78882 h 485434"/>
                    <a:gd name="connsiteX2" fmla="*/ 0 w 368172"/>
                    <a:gd name="connsiteY2" fmla="*/ 251213 h 485434"/>
                    <a:gd name="connsiteX3" fmla="*/ 180429 w 368172"/>
                    <a:gd name="connsiteY3" fmla="*/ 483009 h 485434"/>
                    <a:gd name="connsiteX4" fmla="*/ 184086 w 368172"/>
                    <a:gd name="connsiteY4" fmla="*/ 485434 h 485434"/>
                    <a:gd name="connsiteX5" fmla="*/ 187744 w 368172"/>
                    <a:gd name="connsiteY5" fmla="*/ 483009 h 485434"/>
                    <a:gd name="connsiteX6" fmla="*/ 368173 w 368172"/>
                    <a:gd name="connsiteY6" fmla="*/ 251213 h 485434"/>
                    <a:gd name="connsiteX7" fmla="*/ 368173 w 368172"/>
                    <a:gd name="connsiteY7" fmla="*/ 78882 h 485434"/>
                    <a:gd name="connsiteX8" fmla="*/ 184086 w 368172"/>
                    <a:gd name="connsiteY8" fmla="*/ 0 h 485434"/>
                    <a:gd name="connsiteX9" fmla="*/ 351104 w 368172"/>
                    <a:gd name="connsiteY9" fmla="*/ 251213 h 485434"/>
                    <a:gd name="connsiteX10" fmla="*/ 185306 w 368172"/>
                    <a:gd name="connsiteY10" fmla="*/ 466017 h 485434"/>
                    <a:gd name="connsiteX11" fmla="*/ 18288 w 368172"/>
                    <a:gd name="connsiteY11" fmla="*/ 251213 h 485434"/>
                    <a:gd name="connsiteX12" fmla="*/ 18288 w 368172"/>
                    <a:gd name="connsiteY12" fmla="*/ 89804 h 485434"/>
                    <a:gd name="connsiteX13" fmla="*/ 184086 w 368172"/>
                    <a:gd name="connsiteY13" fmla="*/ 19417 h 485434"/>
                    <a:gd name="connsiteX14" fmla="*/ 349885 w 368172"/>
                    <a:gd name="connsiteY14" fmla="*/ 89804 h 485434"/>
                    <a:gd name="connsiteX15" fmla="*/ 351104 w 368172"/>
                    <a:gd name="connsiteY15" fmla="*/ 251213 h 48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8172" h="485434">
                      <a:moveTo>
                        <a:pt x="184086" y="0"/>
                      </a:moveTo>
                      <a:lnTo>
                        <a:pt x="0" y="78882"/>
                      </a:lnTo>
                      <a:lnTo>
                        <a:pt x="0" y="251213"/>
                      </a:lnTo>
                      <a:cubicBezTo>
                        <a:pt x="4877" y="343442"/>
                        <a:pt x="70714" y="428395"/>
                        <a:pt x="180429" y="483009"/>
                      </a:cubicBezTo>
                      <a:lnTo>
                        <a:pt x="184086" y="485434"/>
                      </a:lnTo>
                      <a:lnTo>
                        <a:pt x="187744" y="483009"/>
                      </a:lnTo>
                      <a:cubicBezTo>
                        <a:pt x="297466" y="428395"/>
                        <a:pt x="363296" y="343442"/>
                        <a:pt x="368173" y="251213"/>
                      </a:cubicBezTo>
                      <a:lnTo>
                        <a:pt x="368173" y="78882"/>
                      </a:lnTo>
                      <a:lnTo>
                        <a:pt x="184086" y="0"/>
                      </a:lnTo>
                      <a:close/>
                      <a:moveTo>
                        <a:pt x="351104" y="251213"/>
                      </a:moveTo>
                      <a:cubicBezTo>
                        <a:pt x="346227" y="336166"/>
                        <a:pt x="285274" y="413835"/>
                        <a:pt x="185306" y="466017"/>
                      </a:cubicBezTo>
                      <a:cubicBezTo>
                        <a:pt x="82899" y="413835"/>
                        <a:pt x="23165" y="336166"/>
                        <a:pt x="18288" y="251213"/>
                      </a:cubicBezTo>
                      <a:lnTo>
                        <a:pt x="18288" y="89804"/>
                      </a:lnTo>
                      <a:lnTo>
                        <a:pt x="184086" y="19417"/>
                      </a:lnTo>
                      <a:lnTo>
                        <a:pt x="349885" y="89804"/>
                      </a:lnTo>
                      <a:cubicBezTo>
                        <a:pt x="351104" y="89804"/>
                        <a:pt x="351104" y="251213"/>
                        <a:pt x="351104" y="251213"/>
                      </a:cubicBezTo>
                      <a:close/>
                    </a:path>
                  </a:pathLst>
                </a:custGeom>
                <a:solidFill>
                  <a:srgbClr val="2D5967"/>
                </a:solidFill>
                <a:ln w="6417"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A69A0265-F6F6-44D5-8691-5A88FBA1F24E}"/>
                    </a:ext>
                  </a:extLst>
                </p:cNvPr>
                <p:cNvSpPr/>
                <p:nvPr/>
              </p:nvSpPr>
              <p:spPr>
                <a:xfrm>
                  <a:off x="1295650" y="4592989"/>
                  <a:ext cx="193839" cy="84952"/>
                </a:xfrm>
                <a:custGeom>
                  <a:avLst/>
                  <a:gdLst>
                    <a:gd name="connsiteX0" fmla="*/ 41453 w 193839"/>
                    <a:gd name="connsiteY0" fmla="*/ 0 h 84952"/>
                    <a:gd name="connsiteX1" fmla="*/ 0 w 193839"/>
                    <a:gd name="connsiteY1" fmla="*/ 41260 h 84952"/>
                    <a:gd name="connsiteX2" fmla="*/ 41453 w 193839"/>
                    <a:gd name="connsiteY2" fmla="*/ 82521 h 84952"/>
                    <a:gd name="connsiteX3" fmla="*/ 81680 w 193839"/>
                    <a:gd name="connsiteY3" fmla="*/ 50969 h 84952"/>
                    <a:gd name="connsiteX4" fmla="*/ 136544 w 193839"/>
                    <a:gd name="connsiteY4" fmla="*/ 50969 h 84952"/>
                    <a:gd name="connsiteX5" fmla="*/ 136544 w 193839"/>
                    <a:gd name="connsiteY5" fmla="*/ 82521 h 84952"/>
                    <a:gd name="connsiteX6" fmla="*/ 154826 w 193839"/>
                    <a:gd name="connsiteY6" fmla="*/ 82521 h 84952"/>
                    <a:gd name="connsiteX7" fmla="*/ 154826 w 193839"/>
                    <a:gd name="connsiteY7" fmla="*/ 50969 h 84952"/>
                    <a:gd name="connsiteX8" fmla="*/ 175552 w 193839"/>
                    <a:gd name="connsiteY8" fmla="*/ 50969 h 84952"/>
                    <a:gd name="connsiteX9" fmla="*/ 175552 w 193839"/>
                    <a:gd name="connsiteY9" fmla="*/ 84953 h 84952"/>
                    <a:gd name="connsiteX10" fmla="*/ 193840 w 193839"/>
                    <a:gd name="connsiteY10" fmla="*/ 84953 h 84952"/>
                    <a:gd name="connsiteX11" fmla="*/ 193840 w 193839"/>
                    <a:gd name="connsiteY11" fmla="*/ 33977 h 84952"/>
                    <a:gd name="connsiteX12" fmla="*/ 82899 w 193839"/>
                    <a:gd name="connsiteY12" fmla="*/ 33977 h 84952"/>
                    <a:gd name="connsiteX13" fmla="*/ 41453 w 193839"/>
                    <a:gd name="connsiteY13" fmla="*/ 0 h 84952"/>
                    <a:gd name="connsiteX14" fmla="*/ 41453 w 193839"/>
                    <a:gd name="connsiteY14" fmla="*/ 65535 h 84952"/>
                    <a:gd name="connsiteX15" fmla="*/ 18288 w 193839"/>
                    <a:gd name="connsiteY15" fmla="*/ 42473 h 84952"/>
                    <a:gd name="connsiteX16" fmla="*/ 41453 w 193839"/>
                    <a:gd name="connsiteY16" fmla="*/ 19417 h 84952"/>
                    <a:gd name="connsiteX17" fmla="*/ 64611 w 193839"/>
                    <a:gd name="connsiteY17" fmla="*/ 42473 h 84952"/>
                    <a:gd name="connsiteX18" fmla="*/ 41453 w 193839"/>
                    <a:gd name="connsiteY18" fmla="*/ 65535 h 8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839" h="84952">
                      <a:moveTo>
                        <a:pt x="41453" y="0"/>
                      </a:moveTo>
                      <a:cubicBezTo>
                        <a:pt x="18288" y="0"/>
                        <a:pt x="0" y="18205"/>
                        <a:pt x="0" y="41260"/>
                      </a:cubicBezTo>
                      <a:cubicBezTo>
                        <a:pt x="0" y="64316"/>
                        <a:pt x="18288" y="82521"/>
                        <a:pt x="41453" y="82521"/>
                      </a:cubicBezTo>
                      <a:cubicBezTo>
                        <a:pt x="60954" y="82521"/>
                        <a:pt x="76803" y="69174"/>
                        <a:pt x="81680" y="50969"/>
                      </a:cubicBezTo>
                      <a:lnTo>
                        <a:pt x="136544" y="50969"/>
                      </a:lnTo>
                      <a:lnTo>
                        <a:pt x="136544" y="82521"/>
                      </a:lnTo>
                      <a:lnTo>
                        <a:pt x="154826" y="82521"/>
                      </a:lnTo>
                      <a:lnTo>
                        <a:pt x="154826" y="50969"/>
                      </a:lnTo>
                      <a:lnTo>
                        <a:pt x="175552" y="50969"/>
                      </a:lnTo>
                      <a:lnTo>
                        <a:pt x="175552" y="84953"/>
                      </a:lnTo>
                      <a:lnTo>
                        <a:pt x="193840" y="84953"/>
                      </a:lnTo>
                      <a:lnTo>
                        <a:pt x="193840" y="33977"/>
                      </a:lnTo>
                      <a:lnTo>
                        <a:pt x="82899" y="33977"/>
                      </a:lnTo>
                      <a:cubicBezTo>
                        <a:pt x="78022" y="14560"/>
                        <a:pt x="62173" y="0"/>
                        <a:pt x="41453" y="0"/>
                      </a:cubicBezTo>
                      <a:close/>
                      <a:moveTo>
                        <a:pt x="41453" y="65535"/>
                      </a:moveTo>
                      <a:cubicBezTo>
                        <a:pt x="28042" y="65535"/>
                        <a:pt x="18288" y="54607"/>
                        <a:pt x="18288" y="42473"/>
                      </a:cubicBezTo>
                      <a:cubicBezTo>
                        <a:pt x="18288" y="30339"/>
                        <a:pt x="29261" y="19417"/>
                        <a:pt x="41453" y="19417"/>
                      </a:cubicBezTo>
                      <a:cubicBezTo>
                        <a:pt x="53638" y="19417"/>
                        <a:pt x="64611" y="30339"/>
                        <a:pt x="64611" y="42473"/>
                      </a:cubicBezTo>
                      <a:cubicBezTo>
                        <a:pt x="64611" y="54607"/>
                        <a:pt x="54858" y="65535"/>
                        <a:pt x="41453" y="65535"/>
                      </a:cubicBezTo>
                      <a:close/>
                    </a:path>
                  </a:pathLst>
                </a:custGeom>
                <a:solidFill>
                  <a:srgbClr val="2D5967"/>
                </a:solidFill>
                <a:ln w="6417" cap="flat">
                  <a:noFill/>
                  <a:prstDash val="solid"/>
                  <a:miter/>
                </a:ln>
              </p:spPr>
              <p:txBody>
                <a:bodyPr rtlCol="0" anchor="ctr"/>
                <a:lstStyle/>
                <a:p>
                  <a:endParaRPr lang="en-US"/>
                </a:p>
              </p:txBody>
            </p:sp>
          </p:grpSp>
        </p:grpSp>
        <p:grpSp>
          <p:nvGrpSpPr>
            <p:cNvPr id="625" name="Graphic 3">
              <a:extLst>
                <a:ext uri="{FF2B5EF4-FFF2-40B4-BE49-F238E27FC236}">
                  <a16:creationId xmlns:a16="http://schemas.microsoft.com/office/drawing/2014/main" id="{A7D5A5CF-33BF-496F-970E-437A1AED93F4}"/>
                </a:ext>
              </a:extLst>
            </p:cNvPr>
            <p:cNvGrpSpPr/>
            <p:nvPr/>
          </p:nvGrpSpPr>
          <p:grpSpPr>
            <a:xfrm>
              <a:off x="1082392" y="4910109"/>
              <a:ext cx="628850" cy="237423"/>
              <a:chOff x="1082392" y="4910109"/>
              <a:chExt cx="628850" cy="237423"/>
            </a:xfrm>
            <a:solidFill>
              <a:srgbClr val="000000"/>
            </a:solidFill>
          </p:grpSpPr>
          <p:sp>
            <p:nvSpPr>
              <p:cNvPr id="626" name="TextBox 625">
                <a:extLst>
                  <a:ext uri="{FF2B5EF4-FFF2-40B4-BE49-F238E27FC236}">
                    <a16:creationId xmlns:a16="http://schemas.microsoft.com/office/drawing/2014/main" id="{75A48242-DADF-4DC4-8BE4-D9D9215E886A}"/>
                  </a:ext>
                </a:extLst>
              </p:cNvPr>
              <p:cNvSpPr txBox="1"/>
              <p:nvPr/>
            </p:nvSpPr>
            <p:spPr>
              <a:xfrm>
                <a:off x="1215888" y="4864389"/>
                <a:ext cx="35613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Key</a:t>
                </a:r>
              </a:p>
            </p:txBody>
          </p:sp>
          <p:sp>
            <p:nvSpPr>
              <p:cNvPr id="627" name="TextBox 626">
                <a:extLst>
                  <a:ext uri="{FF2B5EF4-FFF2-40B4-BE49-F238E27FC236}">
                    <a16:creationId xmlns:a16="http://schemas.microsoft.com/office/drawing/2014/main" id="{6BE1E284-E83E-4EC6-A23F-0B3D7B2ADE82}"/>
                  </a:ext>
                </a:extLst>
              </p:cNvPr>
              <p:cNvSpPr txBox="1"/>
              <p:nvPr/>
            </p:nvSpPr>
            <p:spPr>
              <a:xfrm>
                <a:off x="990952" y="4967059"/>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Management</a:t>
                </a:r>
              </a:p>
            </p:txBody>
          </p:sp>
        </p:grpSp>
      </p:grpSp>
      <p:grpSp>
        <p:nvGrpSpPr>
          <p:cNvPr id="628" name="Graphic 3">
            <a:extLst>
              <a:ext uri="{FF2B5EF4-FFF2-40B4-BE49-F238E27FC236}">
                <a16:creationId xmlns:a16="http://schemas.microsoft.com/office/drawing/2014/main" id="{45748C81-3DD6-48D3-B543-B1BFBCF76517}"/>
              </a:ext>
            </a:extLst>
          </p:cNvPr>
          <p:cNvGrpSpPr/>
          <p:nvPr/>
        </p:nvGrpSpPr>
        <p:grpSpPr>
          <a:xfrm>
            <a:off x="2028626" y="3939583"/>
            <a:ext cx="500513" cy="653337"/>
            <a:chOff x="2028626" y="4391526"/>
            <a:chExt cx="500513" cy="653337"/>
          </a:xfrm>
        </p:grpSpPr>
        <p:grpSp>
          <p:nvGrpSpPr>
            <p:cNvPr id="629" name="Graphic 3">
              <a:extLst>
                <a:ext uri="{FF2B5EF4-FFF2-40B4-BE49-F238E27FC236}">
                  <a16:creationId xmlns:a16="http://schemas.microsoft.com/office/drawing/2014/main" id="{C0E93385-BE3C-44AC-80FD-7B404BB334DE}"/>
                </a:ext>
              </a:extLst>
            </p:cNvPr>
            <p:cNvGrpSpPr/>
            <p:nvPr/>
          </p:nvGrpSpPr>
          <p:grpSpPr>
            <a:xfrm>
              <a:off x="2110069" y="4391526"/>
              <a:ext cx="341420" cy="513347"/>
              <a:chOff x="2110069" y="4391526"/>
              <a:chExt cx="341420" cy="513347"/>
            </a:xfrm>
          </p:grpSpPr>
          <p:grpSp>
            <p:nvGrpSpPr>
              <p:cNvPr id="630" name="Graphic 3">
                <a:extLst>
                  <a:ext uri="{FF2B5EF4-FFF2-40B4-BE49-F238E27FC236}">
                    <a16:creationId xmlns:a16="http://schemas.microsoft.com/office/drawing/2014/main" id="{69F69DC7-6BDE-4660-A146-27E42E856C88}"/>
                  </a:ext>
                </a:extLst>
              </p:cNvPr>
              <p:cNvGrpSpPr/>
              <p:nvPr/>
            </p:nvGrpSpPr>
            <p:grpSpPr>
              <a:xfrm>
                <a:off x="2110069" y="4391526"/>
                <a:ext cx="341420" cy="513347"/>
                <a:chOff x="2110069" y="4391526"/>
                <a:chExt cx="341420" cy="513347"/>
              </a:xfrm>
              <a:solidFill>
                <a:srgbClr val="FFFFFF"/>
              </a:solidFill>
            </p:grpSpPr>
            <p:sp>
              <p:nvSpPr>
                <p:cNvPr id="631" name="Freeform: Shape 630">
                  <a:extLst>
                    <a:ext uri="{FF2B5EF4-FFF2-40B4-BE49-F238E27FC236}">
                      <a16:creationId xmlns:a16="http://schemas.microsoft.com/office/drawing/2014/main" id="{DF20790A-70A1-4D71-B763-B55EC0136AF3}"/>
                    </a:ext>
                  </a:extLst>
                </p:cNvPr>
                <p:cNvSpPr/>
                <p:nvPr/>
              </p:nvSpPr>
              <p:spPr>
                <a:xfrm>
                  <a:off x="2116171" y="4397622"/>
                  <a:ext cx="331660" cy="501155"/>
                </a:xfrm>
                <a:custGeom>
                  <a:avLst/>
                  <a:gdLst>
                    <a:gd name="connsiteX0" fmla="*/ 158515 w 331660"/>
                    <a:gd name="connsiteY0" fmla="*/ 497498 h 501155"/>
                    <a:gd name="connsiteX1" fmla="*/ 0 w 331660"/>
                    <a:gd name="connsiteY1" fmla="*/ 291427 h 501155"/>
                    <a:gd name="connsiteX2" fmla="*/ 0 w 331660"/>
                    <a:gd name="connsiteY2" fmla="*/ 137789 h 501155"/>
                    <a:gd name="connsiteX3" fmla="*/ 63405 w 331660"/>
                    <a:gd name="connsiteY3" fmla="*/ 110960 h 501155"/>
                    <a:gd name="connsiteX4" fmla="*/ 63405 w 331660"/>
                    <a:gd name="connsiteY4" fmla="*/ 102425 h 501155"/>
                    <a:gd name="connsiteX5" fmla="*/ 165831 w 331660"/>
                    <a:gd name="connsiteY5" fmla="*/ 0 h 501155"/>
                    <a:gd name="connsiteX6" fmla="*/ 268256 w 331660"/>
                    <a:gd name="connsiteY6" fmla="*/ 102425 h 501155"/>
                    <a:gd name="connsiteX7" fmla="*/ 268256 w 331660"/>
                    <a:gd name="connsiteY7" fmla="*/ 110960 h 501155"/>
                    <a:gd name="connsiteX8" fmla="*/ 331661 w 331660"/>
                    <a:gd name="connsiteY8" fmla="*/ 137789 h 501155"/>
                    <a:gd name="connsiteX9" fmla="*/ 331661 w 331660"/>
                    <a:gd name="connsiteY9" fmla="*/ 291427 h 501155"/>
                    <a:gd name="connsiteX10" fmla="*/ 173146 w 331660"/>
                    <a:gd name="connsiteY10" fmla="*/ 497498 h 501155"/>
                    <a:gd name="connsiteX11" fmla="*/ 165831 w 331660"/>
                    <a:gd name="connsiteY11" fmla="*/ 501155 h 501155"/>
                    <a:gd name="connsiteX12" fmla="*/ 158515 w 331660"/>
                    <a:gd name="connsiteY12" fmla="*/ 497498 h 50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660" h="501155">
                      <a:moveTo>
                        <a:pt x="158515" y="497498"/>
                      </a:moveTo>
                      <a:cubicBezTo>
                        <a:pt x="62186" y="449942"/>
                        <a:pt x="4877" y="374339"/>
                        <a:pt x="0" y="291427"/>
                      </a:cubicBezTo>
                      <a:lnTo>
                        <a:pt x="0" y="137789"/>
                      </a:lnTo>
                      <a:lnTo>
                        <a:pt x="63405" y="110960"/>
                      </a:lnTo>
                      <a:cubicBezTo>
                        <a:pt x="63405" y="108522"/>
                        <a:pt x="63405" y="106083"/>
                        <a:pt x="63405" y="102425"/>
                      </a:cubicBezTo>
                      <a:cubicBezTo>
                        <a:pt x="63405" y="46336"/>
                        <a:pt x="108522" y="0"/>
                        <a:pt x="165831" y="0"/>
                      </a:cubicBezTo>
                      <a:cubicBezTo>
                        <a:pt x="223139" y="0"/>
                        <a:pt x="268256" y="46336"/>
                        <a:pt x="268256" y="102425"/>
                      </a:cubicBezTo>
                      <a:cubicBezTo>
                        <a:pt x="268256" y="104864"/>
                        <a:pt x="268256" y="107302"/>
                        <a:pt x="268256" y="110960"/>
                      </a:cubicBezTo>
                      <a:lnTo>
                        <a:pt x="331661" y="137789"/>
                      </a:lnTo>
                      <a:lnTo>
                        <a:pt x="331661" y="291427"/>
                      </a:lnTo>
                      <a:cubicBezTo>
                        <a:pt x="326784" y="374339"/>
                        <a:pt x="269475" y="449942"/>
                        <a:pt x="173146" y="497498"/>
                      </a:cubicBezTo>
                      <a:lnTo>
                        <a:pt x="165831" y="501155"/>
                      </a:lnTo>
                      <a:lnTo>
                        <a:pt x="158515" y="497498"/>
                      </a:lnTo>
                      <a:close/>
                    </a:path>
                  </a:pathLst>
                </a:custGeom>
                <a:solidFill>
                  <a:srgbClr val="FFFFFF"/>
                </a:solidFill>
                <a:ln w="6417"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ECDB3AE9-CB4D-4119-9D30-FBFB470B6635}"/>
                    </a:ext>
                  </a:extLst>
                </p:cNvPr>
                <p:cNvSpPr/>
                <p:nvPr/>
              </p:nvSpPr>
              <p:spPr>
                <a:xfrm>
                  <a:off x="2110069" y="4391526"/>
                  <a:ext cx="341420" cy="513347"/>
                </a:xfrm>
                <a:custGeom>
                  <a:avLst/>
                  <a:gdLst>
                    <a:gd name="connsiteX0" fmla="*/ 171933 w 341420"/>
                    <a:gd name="connsiteY0" fmla="*/ 12192 h 513347"/>
                    <a:gd name="connsiteX1" fmla="*/ 268263 w 341420"/>
                    <a:gd name="connsiteY1" fmla="*/ 108522 h 513347"/>
                    <a:gd name="connsiteX2" fmla="*/ 267043 w 341420"/>
                    <a:gd name="connsiteY2" fmla="*/ 120714 h 513347"/>
                    <a:gd name="connsiteX3" fmla="*/ 331667 w 341420"/>
                    <a:gd name="connsiteY3" fmla="*/ 148762 h 513347"/>
                    <a:gd name="connsiteX4" fmla="*/ 331667 w 341420"/>
                    <a:gd name="connsiteY4" fmla="*/ 298743 h 513347"/>
                    <a:gd name="connsiteX5" fmla="*/ 176810 w 341420"/>
                    <a:gd name="connsiteY5" fmla="*/ 499936 h 513347"/>
                    <a:gd name="connsiteX6" fmla="*/ 171933 w 341420"/>
                    <a:gd name="connsiteY6" fmla="*/ 499936 h 513347"/>
                    <a:gd name="connsiteX7" fmla="*/ 168275 w 341420"/>
                    <a:gd name="connsiteY7" fmla="*/ 497498 h 513347"/>
                    <a:gd name="connsiteX8" fmla="*/ 12198 w 341420"/>
                    <a:gd name="connsiteY8" fmla="*/ 297523 h 513347"/>
                    <a:gd name="connsiteX9" fmla="*/ 12198 w 341420"/>
                    <a:gd name="connsiteY9" fmla="*/ 147543 h 513347"/>
                    <a:gd name="connsiteX10" fmla="*/ 76822 w 341420"/>
                    <a:gd name="connsiteY10" fmla="*/ 119494 h 513347"/>
                    <a:gd name="connsiteX11" fmla="*/ 75603 w 341420"/>
                    <a:gd name="connsiteY11" fmla="*/ 107302 h 513347"/>
                    <a:gd name="connsiteX12" fmla="*/ 171933 w 341420"/>
                    <a:gd name="connsiteY12" fmla="*/ 12192 h 513347"/>
                    <a:gd name="connsiteX13" fmla="*/ 171933 w 341420"/>
                    <a:gd name="connsiteY13" fmla="*/ 0 h 513347"/>
                    <a:gd name="connsiteX14" fmla="*/ 63411 w 341420"/>
                    <a:gd name="connsiteY14" fmla="*/ 108522 h 513347"/>
                    <a:gd name="connsiteX15" fmla="*/ 63411 w 341420"/>
                    <a:gd name="connsiteY15" fmla="*/ 113398 h 513347"/>
                    <a:gd name="connsiteX16" fmla="*/ 7315 w 341420"/>
                    <a:gd name="connsiteY16" fmla="*/ 137789 h 513347"/>
                    <a:gd name="connsiteX17" fmla="*/ 0 w 341420"/>
                    <a:gd name="connsiteY17" fmla="*/ 139008 h 513347"/>
                    <a:gd name="connsiteX18" fmla="*/ 0 w 341420"/>
                    <a:gd name="connsiteY18" fmla="*/ 147543 h 513347"/>
                    <a:gd name="connsiteX19" fmla="*/ 0 w 341420"/>
                    <a:gd name="connsiteY19" fmla="*/ 296304 h 513347"/>
                    <a:gd name="connsiteX20" fmla="*/ 0 w 341420"/>
                    <a:gd name="connsiteY20" fmla="*/ 297523 h 513347"/>
                    <a:gd name="connsiteX21" fmla="*/ 162173 w 341420"/>
                    <a:gd name="connsiteY21" fmla="*/ 508470 h 513347"/>
                    <a:gd name="connsiteX22" fmla="*/ 165837 w 341420"/>
                    <a:gd name="connsiteY22" fmla="*/ 510909 h 513347"/>
                    <a:gd name="connsiteX23" fmla="*/ 170714 w 341420"/>
                    <a:gd name="connsiteY23" fmla="*/ 513347 h 513347"/>
                    <a:gd name="connsiteX24" fmla="*/ 175590 w 341420"/>
                    <a:gd name="connsiteY24" fmla="*/ 510909 h 513347"/>
                    <a:gd name="connsiteX25" fmla="*/ 179248 w 341420"/>
                    <a:gd name="connsiteY25" fmla="*/ 508470 h 513347"/>
                    <a:gd name="connsiteX26" fmla="*/ 341421 w 341420"/>
                    <a:gd name="connsiteY26" fmla="*/ 297523 h 513347"/>
                    <a:gd name="connsiteX27" fmla="*/ 341421 w 341420"/>
                    <a:gd name="connsiteY27" fmla="*/ 147543 h 513347"/>
                    <a:gd name="connsiteX28" fmla="*/ 341421 w 341420"/>
                    <a:gd name="connsiteY28" fmla="*/ 139008 h 513347"/>
                    <a:gd name="connsiteX29" fmla="*/ 334106 w 341420"/>
                    <a:gd name="connsiteY29" fmla="*/ 135350 h 513347"/>
                    <a:gd name="connsiteX30" fmla="*/ 278016 w 341420"/>
                    <a:gd name="connsiteY30" fmla="*/ 110960 h 513347"/>
                    <a:gd name="connsiteX31" fmla="*/ 278016 w 341420"/>
                    <a:gd name="connsiteY31" fmla="*/ 106083 h 513347"/>
                    <a:gd name="connsiteX32" fmla="*/ 171933 w 341420"/>
                    <a:gd name="connsiteY32"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1420" h="513347">
                      <a:moveTo>
                        <a:pt x="171933" y="12192"/>
                      </a:moveTo>
                      <a:cubicBezTo>
                        <a:pt x="224365" y="12192"/>
                        <a:pt x="268263" y="54870"/>
                        <a:pt x="268263" y="108522"/>
                      </a:cubicBezTo>
                      <a:cubicBezTo>
                        <a:pt x="268263" y="112179"/>
                        <a:pt x="268263" y="117056"/>
                        <a:pt x="267043" y="120714"/>
                      </a:cubicBezTo>
                      <a:lnTo>
                        <a:pt x="331667" y="148762"/>
                      </a:lnTo>
                      <a:lnTo>
                        <a:pt x="331667" y="298743"/>
                      </a:lnTo>
                      <a:cubicBezTo>
                        <a:pt x="326791" y="379216"/>
                        <a:pt x="270701" y="452381"/>
                        <a:pt x="176810" y="499936"/>
                      </a:cubicBezTo>
                      <a:lnTo>
                        <a:pt x="171933" y="499936"/>
                      </a:lnTo>
                      <a:lnTo>
                        <a:pt x="168275" y="497498"/>
                      </a:lnTo>
                      <a:cubicBezTo>
                        <a:pt x="73165" y="451162"/>
                        <a:pt x="17075" y="377997"/>
                        <a:pt x="12198" y="297523"/>
                      </a:cubicBezTo>
                      <a:lnTo>
                        <a:pt x="12198" y="147543"/>
                      </a:lnTo>
                      <a:lnTo>
                        <a:pt x="76822" y="119494"/>
                      </a:lnTo>
                      <a:cubicBezTo>
                        <a:pt x="76822" y="115837"/>
                        <a:pt x="75603" y="110960"/>
                        <a:pt x="75603" y="107302"/>
                      </a:cubicBezTo>
                      <a:cubicBezTo>
                        <a:pt x="75603" y="54870"/>
                        <a:pt x="118282" y="12192"/>
                        <a:pt x="171933" y="12192"/>
                      </a:cubicBezTo>
                      <a:close/>
                      <a:moveTo>
                        <a:pt x="171933" y="0"/>
                      </a:moveTo>
                      <a:cubicBezTo>
                        <a:pt x="112186" y="0"/>
                        <a:pt x="63411" y="48775"/>
                        <a:pt x="63411" y="108522"/>
                      </a:cubicBezTo>
                      <a:cubicBezTo>
                        <a:pt x="63411" y="109741"/>
                        <a:pt x="63411" y="110960"/>
                        <a:pt x="63411" y="113398"/>
                      </a:cubicBezTo>
                      <a:lnTo>
                        <a:pt x="7315" y="137789"/>
                      </a:lnTo>
                      <a:lnTo>
                        <a:pt x="0" y="139008"/>
                      </a:lnTo>
                      <a:lnTo>
                        <a:pt x="0" y="147543"/>
                      </a:lnTo>
                      <a:lnTo>
                        <a:pt x="0" y="296304"/>
                      </a:lnTo>
                      <a:lnTo>
                        <a:pt x="0" y="297523"/>
                      </a:lnTo>
                      <a:cubicBezTo>
                        <a:pt x="4877" y="382874"/>
                        <a:pt x="63411" y="459696"/>
                        <a:pt x="162173" y="508470"/>
                      </a:cubicBezTo>
                      <a:lnTo>
                        <a:pt x="165837" y="510909"/>
                      </a:lnTo>
                      <a:lnTo>
                        <a:pt x="170714" y="513347"/>
                      </a:lnTo>
                      <a:lnTo>
                        <a:pt x="175590" y="510909"/>
                      </a:lnTo>
                      <a:lnTo>
                        <a:pt x="179248" y="508470"/>
                      </a:lnTo>
                      <a:cubicBezTo>
                        <a:pt x="278016" y="459696"/>
                        <a:pt x="336544" y="382874"/>
                        <a:pt x="341421" y="297523"/>
                      </a:cubicBezTo>
                      <a:lnTo>
                        <a:pt x="341421" y="147543"/>
                      </a:lnTo>
                      <a:lnTo>
                        <a:pt x="341421" y="139008"/>
                      </a:lnTo>
                      <a:lnTo>
                        <a:pt x="334106" y="135350"/>
                      </a:lnTo>
                      <a:lnTo>
                        <a:pt x="278016" y="110960"/>
                      </a:lnTo>
                      <a:cubicBezTo>
                        <a:pt x="278016" y="109741"/>
                        <a:pt x="278016" y="108522"/>
                        <a:pt x="278016" y="106083"/>
                      </a:cubicBezTo>
                      <a:cubicBezTo>
                        <a:pt x="279235" y="48775"/>
                        <a:pt x="231680" y="0"/>
                        <a:pt x="171933" y="0"/>
                      </a:cubicBezTo>
                      <a:close/>
                    </a:path>
                  </a:pathLst>
                </a:custGeom>
                <a:solidFill>
                  <a:srgbClr val="FFFFFF"/>
                </a:solidFill>
                <a:ln w="6417" cap="flat">
                  <a:noFill/>
                  <a:prstDash val="solid"/>
                  <a:miter/>
                </a:ln>
              </p:spPr>
              <p:txBody>
                <a:bodyPr rtlCol="0" anchor="ctr"/>
                <a:lstStyle/>
                <a:p>
                  <a:endParaRPr lang="en-US"/>
                </a:p>
              </p:txBody>
            </p:sp>
          </p:grpSp>
          <p:grpSp>
            <p:nvGrpSpPr>
              <p:cNvPr id="633" name="Graphic 3">
                <a:extLst>
                  <a:ext uri="{FF2B5EF4-FFF2-40B4-BE49-F238E27FC236}">
                    <a16:creationId xmlns:a16="http://schemas.microsoft.com/office/drawing/2014/main" id="{46A01554-70E1-4AEC-A326-C7C60BB8A594}"/>
                  </a:ext>
                </a:extLst>
              </p:cNvPr>
              <p:cNvGrpSpPr/>
              <p:nvPr/>
            </p:nvGrpSpPr>
            <p:grpSpPr>
              <a:xfrm>
                <a:off x="2122267" y="4403718"/>
                <a:ext cx="318249" cy="487744"/>
                <a:chOff x="2122267" y="4403718"/>
                <a:chExt cx="318249" cy="487744"/>
              </a:xfrm>
              <a:solidFill>
                <a:srgbClr val="2D5967"/>
              </a:solidFill>
            </p:grpSpPr>
            <p:sp>
              <p:nvSpPr>
                <p:cNvPr id="634" name="Freeform: Shape 633">
                  <a:extLst>
                    <a:ext uri="{FF2B5EF4-FFF2-40B4-BE49-F238E27FC236}">
                      <a16:creationId xmlns:a16="http://schemas.microsoft.com/office/drawing/2014/main" id="{6DD25A77-106A-49A9-BE16-BC02E027D5AA}"/>
                    </a:ext>
                  </a:extLst>
                </p:cNvPr>
                <p:cNvSpPr/>
                <p:nvPr/>
              </p:nvSpPr>
              <p:spPr>
                <a:xfrm>
                  <a:off x="2122267" y="4403718"/>
                  <a:ext cx="318249" cy="487744"/>
                </a:xfrm>
                <a:custGeom>
                  <a:avLst/>
                  <a:gdLst>
                    <a:gd name="connsiteX0" fmla="*/ 254845 w 318249"/>
                    <a:gd name="connsiteY0" fmla="*/ 107303 h 487744"/>
                    <a:gd name="connsiteX1" fmla="*/ 256064 w 318249"/>
                    <a:gd name="connsiteY1" fmla="*/ 95110 h 487744"/>
                    <a:gd name="connsiteX2" fmla="*/ 159734 w 318249"/>
                    <a:gd name="connsiteY2" fmla="*/ 0 h 487744"/>
                    <a:gd name="connsiteX3" fmla="*/ 63405 w 318249"/>
                    <a:gd name="connsiteY3" fmla="*/ 96330 h 487744"/>
                    <a:gd name="connsiteX4" fmla="*/ 64624 w 318249"/>
                    <a:gd name="connsiteY4" fmla="*/ 108522 h 487744"/>
                    <a:gd name="connsiteX5" fmla="*/ 0 w 318249"/>
                    <a:gd name="connsiteY5" fmla="*/ 135351 h 487744"/>
                    <a:gd name="connsiteX6" fmla="*/ 0 w 318249"/>
                    <a:gd name="connsiteY6" fmla="*/ 284112 h 487744"/>
                    <a:gd name="connsiteX7" fmla="*/ 154858 w 318249"/>
                    <a:gd name="connsiteY7" fmla="*/ 485306 h 487744"/>
                    <a:gd name="connsiteX8" fmla="*/ 158515 w 318249"/>
                    <a:gd name="connsiteY8" fmla="*/ 487744 h 487744"/>
                    <a:gd name="connsiteX9" fmla="*/ 162173 w 318249"/>
                    <a:gd name="connsiteY9" fmla="*/ 485306 h 487744"/>
                    <a:gd name="connsiteX10" fmla="*/ 318250 w 318249"/>
                    <a:gd name="connsiteY10" fmla="*/ 285332 h 487744"/>
                    <a:gd name="connsiteX11" fmla="*/ 318250 w 318249"/>
                    <a:gd name="connsiteY11" fmla="*/ 135351 h 487744"/>
                    <a:gd name="connsiteX12" fmla="*/ 254845 w 318249"/>
                    <a:gd name="connsiteY12" fmla="*/ 107303 h 487744"/>
                    <a:gd name="connsiteX13" fmla="*/ 81693 w 318249"/>
                    <a:gd name="connsiteY13" fmla="*/ 96330 h 487744"/>
                    <a:gd name="connsiteX14" fmla="*/ 159734 w 318249"/>
                    <a:gd name="connsiteY14" fmla="*/ 18295 h 487744"/>
                    <a:gd name="connsiteX15" fmla="*/ 237770 w 318249"/>
                    <a:gd name="connsiteY15" fmla="*/ 96330 h 487744"/>
                    <a:gd name="connsiteX16" fmla="*/ 237770 w 318249"/>
                    <a:gd name="connsiteY16" fmla="*/ 101206 h 487744"/>
                    <a:gd name="connsiteX17" fmla="*/ 159734 w 318249"/>
                    <a:gd name="connsiteY17" fmla="*/ 68282 h 487744"/>
                    <a:gd name="connsiteX18" fmla="*/ 81693 w 318249"/>
                    <a:gd name="connsiteY18" fmla="*/ 99987 h 487744"/>
                    <a:gd name="connsiteX19" fmla="*/ 81693 w 318249"/>
                    <a:gd name="connsiteY19" fmla="*/ 96330 h 487744"/>
                    <a:gd name="connsiteX20" fmla="*/ 299955 w 318249"/>
                    <a:gd name="connsiteY20" fmla="*/ 284112 h 487744"/>
                    <a:gd name="connsiteX21" fmla="*/ 158515 w 318249"/>
                    <a:gd name="connsiteY21" fmla="*/ 467011 h 487744"/>
                    <a:gd name="connsiteX22" fmla="*/ 17069 w 318249"/>
                    <a:gd name="connsiteY22" fmla="*/ 284112 h 487744"/>
                    <a:gd name="connsiteX23" fmla="*/ 17069 w 318249"/>
                    <a:gd name="connsiteY23" fmla="*/ 147543 h 487744"/>
                    <a:gd name="connsiteX24" fmla="*/ 158515 w 318249"/>
                    <a:gd name="connsiteY24" fmla="*/ 86576 h 487744"/>
                    <a:gd name="connsiteX25" fmla="*/ 299955 w 318249"/>
                    <a:gd name="connsiteY25" fmla="*/ 147543 h 487744"/>
                    <a:gd name="connsiteX26" fmla="*/ 299955 w 318249"/>
                    <a:gd name="connsiteY26" fmla="*/ 284112 h 48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8249" h="487744">
                      <a:moveTo>
                        <a:pt x="254845" y="107303"/>
                      </a:moveTo>
                      <a:cubicBezTo>
                        <a:pt x="254845" y="103645"/>
                        <a:pt x="256064" y="99987"/>
                        <a:pt x="256064" y="95110"/>
                      </a:cubicBezTo>
                      <a:cubicBezTo>
                        <a:pt x="256064" y="42678"/>
                        <a:pt x="213386" y="0"/>
                        <a:pt x="159734" y="0"/>
                      </a:cubicBezTo>
                      <a:cubicBezTo>
                        <a:pt x="106083" y="0"/>
                        <a:pt x="63405" y="42678"/>
                        <a:pt x="63405" y="96330"/>
                      </a:cubicBezTo>
                      <a:cubicBezTo>
                        <a:pt x="63405" y="99987"/>
                        <a:pt x="63405" y="104864"/>
                        <a:pt x="64624" y="108522"/>
                      </a:cubicBezTo>
                      <a:lnTo>
                        <a:pt x="0" y="135351"/>
                      </a:lnTo>
                      <a:lnTo>
                        <a:pt x="0" y="284112"/>
                      </a:lnTo>
                      <a:cubicBezTo>
                        <a:pt x="4877" y="365805"/>
                        <a:pt x="60966" y="438970"/>
                        <a:pt x="154858" y="485306"/>
                      </a:cubicBezTo>
                      <a:lnTo>
                        <a:pt x="158515" y="487744"/>
                      </a:lnTo>
                      <a:lnTo>
                        <a:pt x="162173" y="485306"/>
                      </a:lnTo>
                      <a:cubicBezTo>
                        <a:pt x="257283" y="438970"/>
                        <a:pt x="314592" y="365805"/>
                        <a:pt x="318250" y="285332"/>
                      </a:cubicBezTo>
                      <a:lnTo>
                        <a:pt x="318250" y="135351"/>
                      </a:lnTo>
                      <a:lnTo>
                        <a:pt x="254845" y="107303"/>
                      </a:lnTo>
                      <a:close/>
                      <a:moveTo>
                        <a:pt x="81693" y="96330"/>
                      </a:moveTo>
                      <a:cubicBezTo>
                        <a:pt x="81693" y="53651"/>
                        <a:pt x="117056" y="18295"/>
                        <a:pt x="159734" y="18295"/>
                      </a:cubicBezTo>
                      <a:cubicBezTo>
                        <a:pt x="202413" y="18295"/>
                        <a:pt x="237770" y="53651"/>
                        <a:pt x="237770" y="96330"/>
                      </a:cubicBezTo>
                      <a:cubicBezTo>
                        <a:pt x="237770" y="97549"/>
                        <a:pt x="237770" y="98768"/>
                        <a:pt x="237770" y="101206"/>
                      </a:cubicBezTo>
                      <a:lnTo>
                        <a:pt x="159734" y="68282"/>
                      </a:lnTo>
                      <a:lnTo>
                        <a:pt x="81693" y="99987"/>
                      </a:lnTo>
                      <a:cubicBezTo>
                        <a:pt x="81693" y="98768"/>
                        <a:pt x="81693" y="97549"/>
                        <a:pt x="81693" y="96330"/>
                      </a:cubicBezTo>
                      <a:close/>
                      <a:moveTo>
                        <a:pt x="299955" y="284112"/>
                      </a:moveTo>
                      <a:cubicBezTo>
                        <a:pt x="295078" y="357271"/>
                        <a:pt x="243866" y="423114"/>
                        <a:pt x="158515" y="467011"/>
                      </a:cubicBezTo>
                      <a:cubicBezTo>
                        <a:pt x="73158" y="423114"/>
                        <a:pt x="21945" y="356052"/>
                        <a:pt x="17069" y="284112"/>
                      </a:cubicBezTo>
                      <a:lnTo>
                        <a:pt x="17069" y="147543"/>
                      </a:lnTo>
                      <a:lnTo>
                        <a:pt x="158515" y="86576"/>
                      </a:lnTo>
                      <a:lnTo>
                        <a:pt x="299955" y="147543"/>
                      </a:lnTo>
                      <a:lnTo>
                        <a:pt x="299955" y="284112"/>
                      </a:lnTo>
                      <a:close/>
                    </a:path>
                  </a:pathLst>
                </a:custGeom>
                <a:solidFill>
                  <a:srgbClr val="2D5967"/>
                </a:solidFill>
                <a:ln w="6417"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208B54C7-0CD1-4AEF-B1E4-A771EFCC702C}"/>
                    </a:ext>
                  </a:extLst>
                </p:cNvPr>
                <p:cNvSpPr/>
                <p:nvPr/>
              </p:nvSpPr>
              <p:spPr>
                <a:xfrm>
                  <a:off x="2249077" y="4609788"/>
                  <a:ext cx="64623" cy="125596"/>
                </a:xfrm>
                <a:custGeom>
                  <a:avLst/>
                  <a:gdLst>
                    <a:gd name="connsiteX0" fmla="*/ 0 w 64623"/>
                    <a:gd name="connsiteY0" fmla="*/ 32925 h 125596"/>
                    <a:gd name="connsiteX1" fmla="*/ 18288 w 64623"/>
                    <a:gd name="connsiteY1" fmla="*/ 60966 h 125596"/>
                    <a:gd name="connsiteX2" fmla="*/ 23165 w 64623"/>
                    <a:gd name="connsiteY2" fmla="*/ 63405 h 125596"/>
                    <a:gd name="connsiteX3" fmla="*/ 14630 w 64623"/>
                    <a:gd name="connsiteY3" fmla="*/ 125597 h 125596"/>
                    <a:gd name="connsiteX4" fmla="*/ 49994 w 64623"/>
                    <a:gd name="connsiteY4" fmla="*/ 125597 h 125596"/>
                    <a:gd name="connsiteX5" fmla="*/ 41459 w 64623"/>
                    <a:gd name="connsiteY5" fmla="*/ 63405 h 125596"/>
                    <a:gd name="connsiteX6" fmla="*/ 42678 w 64623"/>
                    <a:gd name="connsiteY6" fmla="*/ 62185 h 125596"/>
                    <a:gd name="connsiteX7" fmla="*/ 64624 w 64623"/>
                    <a:gd name="connsiteY7" fmla="*/ 31705 h 125596"/>
                    <a:gd name="connsiteX8" fmla="*/ 32925 w 64623"/>
                    <a:gd name="connsiteY8" fmla="*/ 0 h 125596"/>
                    <a:gd name="connsiteX9" fmla="*/ 0 w 64623"/>
                    <a:gd name="connsiteY9" fmla="*/ 32925 h 12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623" h="125596">
                      <a:moveTo>
                        <a:pt x="0" y="32925"/>
                      </a:moveTo>
                      <a:cubicBezTo>
                        <a:pt x="0" y="45117"/>
                        <a:pt x="7315" y="56090"/>
                        <a:pt x="18288" y="60966"/>
                      </a:cubicBezTo>
                      <a:lnTo>
                        <a:pt x="23165" y="63405"/>
                      </a:lnTo>
                      <a:lnTo>
                        <a:pt x="14630" y="125597"/>
                      </a:lnTo>
                      <a:lnTo>
                        <a:pt x="49994" y="125597"/>
                      </a:lnTo>
                      <a:lnTo>
                        <a:pt x="41459" y="63405"/>
                      </a:lnTo>
                      <a:lnTo>
                        <a:pt x="42678" y="62185"/>
                      </a:lnTo>
                      <a:cubicBezTo>
                        <a:pt x="54870" y="57309"/>
                        <a:pt x="64624" y="46336"/>
                        <a:pt x="64624" y="31705"/>
                      </a:cubicBezTo>
                      <a:cubicBezTo>
                        <a:pt x="64624" y="14630"/>
                        <a:pt x="49994" y="0"/>
                        <a:pt x="32925" y="0"/>
                      </a:cubicBezTo>
                      <a:cubicBezTo>
                        <a:pt x="15850" y="0"/>
                        <a:pt x="0" y="15850"/>
                        <a:pt x="0" y="32925"/>
                      </a:cubicBezTo>
                      <a:close/>
                    </a:path>
                  </a:pathLst>
                </a:custGeom>
                <a:solidFill>
                  <a:srgbClr val="2D5967"/>
                </a:solidFill>
                <a:ln w="6417" cap="flat">
                  <a:noFill/>
                  <a:prstDash val="solid"/>
                  <a:miter/>
                </a:ln>
              </p:spPr>
              <p:txBody>
                <a:bodyPr rtlCol="0" anchor="ctr"/>
                <a:lstStyle/>
                <a:p>
                  <a:endParaRPr lang="en-US"/>
                </a:p>
              </p:txBody>
            </p:sp>
          </p:grpSp>
        </p:grpSp>
        <p:sp>
          <p:nvSpPr>
            <p:cNvPr id="636" name="TextBox 635">
              <a:extLst>
                <a:ext uri="{FF2B5EF4-FFF2-40B4-BE49-F238E27FC236}">
                  <a16:creationId xmlns:a16="http://schemas.microsoft.com/office/drawing/2014/main" id="{30743074-C5F3-4172-BA8B-31529A107DDD}"/>
                </a:ext>
              </a:extLst>
            </p:cNvPr>
            <p:cNvSpPr txBox="1"/>
            <p:nvPr/>
          </p:nvSpPr>
          <p:spPr>
            <a:xfrm>
              <a:off x="1937186" y="4864389"/>
              <a:ext cx="68339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Encryption</a:t>
              </a:r>
            </a:p>
          </p:txBody>
        </p:sp>
      </p:grpSp>
      <p:grpSp>
        <p:nvGrpSpPr>
          <p:cNvPr id="637" name="Graphic 3">
            <a:extLst>
              <a:ext uri="{FF2B5EF4-FFF2-40B4-BE49-F238E27FC236}">
                <a16:creationId xmlns:a16="http://schemas.microsoft.com/office/drawing/2014/main" id="{F5BE1F56-5931-49E2-AECE-3C4E1817F548}"/>
              </a:ext>
            </a:extLst>
          </p:cNvPr>
          <p:cNvGrpSpPr/>
          <p:nvPr/>
        </p:nvGrpSpPr>
        <p:grpSpPr>
          <a:xfrm>
            <a:off x="2858703" y="3959552"/>
            <a:ext cx="513347" cy="736037"/>
            <a:chOff x="2858703" y="4411495"/>
            <a:chExt cx="513347" cy="736037"/>
          </a:xfrm>
        </p:grpSpPr>
        <p:grpSp>
          <p:nvGrpSpPr>
            <p:cNvPr id="638" name="Graphic 3">
              <a:extLst>
                <a:ext uri="{FF2B5EF4-FFF2-40B4-BE49-F238E27FC236}">
                  <a16:creationId xmlns:a16="http://schemas.microsoft.com/office/drawing/2014/main" id="{70D59F8F-3938-4394-A3D2-9D76B171C888}"/>
                </a:ext>
              </a:extLst>
            </p:cNvPr>
            <p:cNvGrpSpPr/>
            <p:nvPr/>
          </p:nvGrpSpPr>
          <p:grpSpPr>
            <a:xfrm>
              <a:off x="2858703" y="4411495"/>
              <a:ext cx="513347" cy="472414"/>
              <a:chOff x="2858703" y="4411495"/>
              <a:chExt cx="513347" cy="472414"/>
            </a:xfrm>
          </p:grpSpPr>
          <p:sp>
            <p:nvSpPr>
              <p:cNvPr id="639" name="Freeform: Shape 638">
                <a:extLst>
                  <a:ext uri="{FF2B5EF4-FFF2-40B4-BE49-F238E27FC236}">
                    <a16:creationId xmlns:a16="http://schemas.microsoft.com/office/drawing/2014/main" id="{D9736DD1-84A8-45C3-85FA-917E1DAC9436}"/>
                  </a:ext>
                </a:extLst>
              </p:cNvPr>
              <p:cNvSpPr/>
              <p:nvPr/>
            </p:nvSpPr>
            <p:spPr>
              <a:xfrm>
                <a:off x="2864202" y="4421512"/>
                <a:ext cx="502348" cy="456455"/>
              </a:xfrm>
              <a:custGeom>
                <a:avLst/>
                <a:gdLst>
                  <a:gd name="connsiteX0" fmla="*/ 248916 w 502348"/>
                  <a:gd name="connsiteY0" fmla="*/ 455576 h 456455"/>
                  <a:gd name="connsiteX1" fmla="*/ 81873 w 502348"/>
                  <a:gd name="connsiteY1" fmla="*/ 297004 h 456455"/>
                  <a:gd name="connsiteX2" fmla="*/ 81873 w 502348"/>
                  <a:gd name="connsiteY2" fmla="*/ 289631 h 456455"/>
                  <a:gd name="connsiteX3" fmla="*/ 0 w 502348"/>
                  <a:gd name="connsiteY3" fmla="*/ 289631 h 456455"/>
                  <a:gd name="connsiteX4" fmla="*/ 0 w 502348"/>
                  <a:gd name="connsiteY4" fmla="*/ 262231 h 456455"/>
                  <a:gd name="connsiteX5" fmla="*/ 81873 w 502348"/>
                  <a:gd name="connsiteY5" fmla="*/ 262231 h 456455"/>
                  <a:gd name="connsiteX6" fmla="*/ 81873 w 502348"/>
                  <a:gd name="connsiteY6" fmla="*/ 232078 h 456455"/>
                  <a:gd name="connsiteX7" fmla="*/ 0 w 502348"/>
                  <a:gd name="connsiteY7" fmla="*/ 232078 h 456455"/>
                  <a:gd name="connsiteX8" fmla="*/ 0 w 502348"/>
                  <a:gd name="connsiteY8" fmla="*/ 204896 h 456455"/>
                  <a:gd name="connsiteX9" fmla="*/ 81873 w 502348"/>
                  <a:gd name="connsiteY9" fmla="*/ 204896 h 456455"/>
                  <a:gd name="connsiteX10" fmla="*/ 81873 w 502348"/>
                  <a:gd name="connsiteY10" fmla="*/ 174968 h 456455"/>
                  <a:gd name="connsiteX11" fmla="*/ 0 w 502348"/>
                  <a:gd name="connsiteY11" fmla="*/ 174968 h 456455"/>
                  <a:gd name="connsiteX12" fmla="*/ 0 w 502348"/>
                  <a:gd name="connsiteY12" fmla="*/ 147568 h 456455"/>
                  <a:gd name="connsiteX13" fmla="*/ 81873 w 502348"/>
                  <a:gd name="connsiteY13" fmla="*/ 147568 h 456455"/>
                  <a:gd name="connsiteX14" fmla="*/ 81873 w 502348"/>
                  <a:gd name="connsiteY14" fmla="*/ 117634 h 456455"/>
                  <a:gd name="connsiteX15" fmla="*/ 0 w 502348"/>
                  <a:gd name="connsiteY15" fmla="*/ 117634 h 456455"/>
                  <a:gd name="connsiteX16" fmla="*/ 0 w 502348"/>
                  <a:gd name="connsiteY16" fmla="*/ 90234 h 456455"/>
                  <a:gd name="connsiteX17" fmla="*/ 81873 w 502348"/>
                  <a:gd name="connsiteY17" fmla="*/ 90234 h 456455"/>
                  <a:gd name="connsiteX18" fmla="*/ 81873 w 502348"/>
                  <a:gd name="connsiteY18" fmla="*/ 62282 h 456455"/>
                  <a:gd name="connsiteX19" fmla="*/ 87378 w 502348"/>
                  <a:gd name="connsiteY19" fmla="*/ 62282 h 456455"/>
                  <a:gd name="connsiteX20" fmla="*/ 246497 w 502348"/>
                  <a:gd name="connsiteY20" fmla="*/ 7264 h 456455"/>
                  <a:gd name="connsiteX21" fmla="*/ 251232 w 502348"/>
                  <a:gd name="connsiteY21" fmla="*/ 0 h 456455"/>
                  <a:gd name="connsiteX22" fmla="*/ 255852 w 502348"/>
                  <a:gd name="connsiteY22" fmla="*/ 7264 h 456455"/>
                  <a:gd name="connsiteX23" fmla="*/ 414971 w 502348"/>
                  <a:gd name="connsiteY23" fmla="*/ 62282 h 456455"/>
                  <a:gd name="connsiteX24" fmla="*/ 420476 w 502348"/>
                  <a:gd name="connsiteY24" fmla="*/ 62282 h 456455"/>
                  <a:gd name="connsiteX25" fmla="*/ 420476 w 502348"/>
                  <a:gd name="connsiteY25" fmla="*/ 90234 h 456455"/>
                  <a:gd name="connsiteX26" fmla="*/ 502349 w 502348"/>
                  <a:gd name="connsiteY26" fmla="*/ 90234 h 456455"/>
                  <a:gd name="connsiteX27" fmla="*/ 502349 w 502348"/>
                  <a:gd name="connsiteY27" fmla="*/ 117634 h 456455"/>
                  <a:gd name="connsiteX28" fmla="*/ 420476 w 502348"/>
                  <a:gd name="connsiteY28" fmla="*/ 117634 h 456455"/>
                  <a:gd name="connsiteX29" fmla="*/ 420476 w 502348"/>
                  <a:gd name="connsiteY29" fmla="*/ 147568 h 456455"/>
                  <a:gd name="connsiteX30" fmla="*/ 502349 w 502348"/>
                  <a:gd name="connsiteY30" fmla="*/ 147568 h 456455"/>
                  <a:gd name="connsiteX31" fmla="*/ 502349 w 502348"/>
                  <a:gd name="connsiteY31" fmla="*/ 174968 h 456455"/>
                  <a:gd name="connsiteX32" fmla="*/ 420476 w 502348"/>
                  <a:gd name="connsiteY32" fmla="*/ 174968 h 456455"/>
                  <a:gd name="connsiteX33" fmla="*/ 420476 w 502348"/>
                  <a:gd name="connsiteY33" fmla="*/ 204896 h 456455"/>
                  <a:gd name="connsiteX34" fmla="*/ 502349 w 502348"/>
                  <a:gd name="connsiteY34" fmla="*/ 204896 h 456455"/>
                  <a:gd name="connsiteX35" fmla="*/ 502349 w 502348"/>
                  <a:gd name="connsiteY35" fmla="*/ 232078 h 456455"/>
                  <a:gd name="connsiteX36" fmla="*/ 420476 w 502348"/>
                  <a:gd name="connsiteY36" fmla="*/ 232078 h 456455"/>
                  <a:gd name="connsiteX37" fmla="*/ 420476 w 502348"/>
                  <a:gd name="connsiteY37" fmla="*/ 262012 h 456455"/>
                  <a:gd name="connsiteX38" fmla="*/ 502349 w 502348"/>
                  <a:gd name="connsiteY38" fmla="*/ 262012 h 456455"/>
                  <a:gd name="connsiteX39" fmla="*/ 502349 w 502348"/>
                  <a:gd name="connsiteY39" fmla="*/ 289413 h 456455"/>
                  <a:gd name="connsiteX40" fmla="*/ 420476 w 502348"/>
                  <a:gd name="connsiteY40" fmla="*/ 289413 h 456455"/>
                  <a:gd name="connsiteX41" fmla="*/ 420476 w 502348"/>
                  <a:gd name="connsiteY41" fmla="*/ 296785 h 456455"/>
                  <a:gd name="connsiteX42" fmla="*/ 253542 w 502348"/>
                  <a:gd name="connsiteY42" fmla="*/ 455358 h 456455"/>
                  <a:gd name="connsiteX43" fmla="*/ 251232 w 502348"/>
                  <a:gd name="connsiteY43" fmla="*/ 456456 h 456455"/>
                  <a:gd name="connsiteX44" fmla="*/ 248916 w 502348"/>
                  <a:gd name="connsiteY44" fmla="*/ 455576 h 45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02348" h="456455">
                    <a:moveTo>
                      <a:pt x="248916" y="455576"/>
                    </a:moveTo>
                    <a:cubicBezTo>
                      <a:pt x="242095" y="452163"/>
                      <a:pt x="81873" y="377445"/>
                      <a:pt x="81873" y="297004"/>
                    </a:cubicBezTo>
                    <a:lnTo>
                      <a:pt x="81873" y="289631"/>
                    </a:lnTo>
                    <a:lnTo>
                      <a:pt x="0" y="289631"/>
                    </a:lnTo>
                    <a:lnTo>
                      <a:pt x="0" y="262231"/>
                    </a:lnTo>
                    <a:lnTo>
                      <a:pt x="81873" y="262231"/>
                    </a:lnTo>
                    <a:lnTo>
                      <a:pt x="81873" y="232078"/>
                    </a:lnTo>
                    <a:lnTo>
                      <a:pt x="0" y="232078"/>
                    </a:lnTo>
                    <a:lnTo>
                      <a:pt x="0" y="204896"/>
                    </a:lnTo>
                    <a:lnTo>
                      <a:pt x="81873" y="204896"/>
                    </a:lnTo>
                    <a:lnTo>
                      <a:pt x="81873" y="174968"/>
                    </a:lnTo>
                    <a:lnTo>
                      <a:pt x="0" y="174968"/>
                    </a:lnTo>
                    <a:lnTo>
                      <a:pt x="0" y="147568"/>
                    </a:lnTo>
                    <a:lnTo>
                      <a:pt x="81873" y="147568"/>
                    </a:lnTo>
                    <a:lnTo>
                      <a:pt x="81873" y="117634"/>
                    </a:lnTo>
                    <a:lnTo>
                      <a:pt x="0" y="117634"/>
                    </a:lnTo>
                    <a:lnTo>
                      <a:pt x="0" y="90234"/>
                    </a:lnTo>
                    <a:lnTo>
                      <a:pt x="81873" y="90234"/>
                    </a:lnTo>
                    <a:lnTo>
                      <a:pt x="81873" y="62282"/>
                    </a:lnTo>
                    <a:lnTo>
                      <a:pt x="87378" y="62282"/>
                    </a:lnTo>
                    <a:cubicBezTo>
                      <a:pt x="202592" y="62282"/>
                      <a:pt x="238354" y="20361"/>
                      <a:pt x="246497" y="7264"/>
                    </a:cubicBezTo>
                    <a:lnTo>
                      <a:pt x="251232" y="0"/>
                    </a:lnTo>
                    <a:lnTo>
                      <a:pt x="255852" y="7264"/>
                    </a:lnTo>
                    <a:cubicBezTo>
                      <a:pt x="268834" y="27734"/>
                      <a:pt x="306911" y="62282"/>
                      <a:pt x="414971" y="62282"/>
                    </a:cubicBezTo>
                    <a:lnTo>
                      <a:pt x="420476" y="62282"/>
                    </a:lnTo>
                    <a:lnTo>
                      <a:pt x="420476" y="90234"/>
                    </a:lnTo>
                    <a:lnTo>
                      <a:pt x="502349" y="90234"/>
                    </a:lnTo>
                    <a:lnTo>
                      <a:pt x="502349" y="117634"/>
                    </a:lnTo>
                    <a:lnTo>
                      <a:pt x="420476" y="117634"/>
                    </a:lnTo>
                    <a:lnTo>
                      <a:pt x="420476" y="147568"/>
                    </a:lnTo>
                    <a:lnTo>
                      <a:pt x="502349" y="147568"/>
                    </a:lnTo>
                    <a:lnTo>
                      <a:pt x="502349" y="174968"/>
                    </a:lnTo>
                    <a:lnTo>
                      <a:pt x="420476" y="174968"/>
                    </a:lnTo>
                    <a:lnTo>
                      <a:pt x="420476" y="204896"/>
                    </a:lnTo>
                    <a:lnTo>
                      <a:pt x="502349" y="204896"/>
                    </a:lnTo>
                    <a:lnTo>
                      <a:pt x="502349" y="232078"/>
                    </a:lnTo>
                    <a:lnTo>
                      <a:pt x="420476" y="232078"/>
                    </a:lnTo>
                    <a:lnTo>
                      <a:pt x="420476" y="262012"/>
                    </a:lnTo>
                    <a:lnTo>
                      <a:pt x="502349" y="262012"/>
                    </a:lnTo>
                    <a:lnTo>
                      <a:pt x="502349" y="289413"/>
                    </a:lnTo>
                    <a:lnTo>
                      <a:pt x="420476" y="289413"/>
                    </a:lnTo>
                    <a:lnTo>
                      <a:pt x="420476" y="296785"/>
                    </a:lnTo>
                    <a:cubicBezTo>
                      <a:pt x="420476" y="377227"/>
                      <a:pt x="260363" y="452163"/>
                      <a:pt x="253542" y="455358"/>
                    </a:cubicBezTo>
                    <a:lnTo>
                      <a:pt x="251232" y="456456"/>
                    </a:lnTo>
                    <a:lnTo>
                      <a:pt x="248916" y="455576"/>
                    </a:lnTo>
                    <a:close/>
                  </a:path>
                </a:pathLst>
              </a:custGeom>
              <a:solidFill>
                <a:srgbClr val="FFFFFF"/>
              </a:solidFill>
              <a:ln w="6417"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0CFD7FF5-6348-4D84-AF76-4AAF7D0E0548}"/>
                  </a:ext>
                </a:extLst>
              </p:cNvPr>
              <p:cNvSpPr/>
              <p:nvPr/>
            </p:nvSpPr>
            <p:spPr>
              <a:xfrm>
                <a:off x="2858703" y="4411495"/>
                <a:ext cx="513347" cy="472414"/>
              </a:xfrm>
              <a:custGeom>
                <a:avLst/>
                <a:gdLst>
                  <a:gd name="connsiteX0" fmla="*/ 256731 w 513347"/>
                  <a:gd name="connsiteY0" fmla="*/ 20470 h 472414"/>
                  <a:gd name="connsiteX1" fmla="*/ 420470 w 513347"/>
                  <a:gd name="connsiteY1" fmla="*/ 77804 h 472414"/>
                  <a:gd name="connsiteX2" fmla="*/ 420470 w 513347"/>
                  <a:gd name="connsiteY2" fmla="*/ 105750 h 472414"/>
                  <a:gd name="connsiteX3" fmla="*/ 502342 w 513347"/>
                  <a:gd name="connsiteY3" fmla="*/ 105750 h 472414"/>
                  <a:gd name="connsiteX4" fmla="*/ 502342 w 513347"/>
                  <a:gd name="connsiteY4" fmla="*/ 122151 h 472414"/>
                  <a:gd name="connsiteX5" fmla="*/ 420470 w 513347"/>
                  <a:gd name="connsiteY5" fmla="*/ 122151 h 472414"/>
                  <a:gd name="connsiteX6" fmla="*/ 420470 w 513347"/>
                  <a:gd name="connsiteY6" fmla="*/ 163084 h 472414"/>
                  <a:gd name="connsiteX7" fmla="*/ 502342 w 513347"/>
                  <a:gd name="connsiteY7" fmla="*/ 163084 h 472414"/>
                  <a:gd name="connsiteX8" fmla="*/ 502342 w 513347"/>
                  <a:gd name="connsiteY8" fmla="*/ 179479 h 472414"/>
                  <a:gd name="connsiteX9" fmla="*/ 420470 w 513347"/>
                  <a:gd name="connsiteY9" fmla="*/ 179479 h 472414"/>
                  <a:gd name="connsiteX10" fmla="*/ 420470 w 513347"/>
                  <a:gd name="connsiteY10" fmla="*/ 220085 h 472414"/>
                  <a:gd name="connsiteX11" fmla="*/ 502342 w 513347"/>
                  <a:gd name="connsiteY11" fmla="*/ 220085 h 472414"/>
                  <a:gd name="connsiteX12" fmla="*/ 502342 w 513347"/>
                  <a:gd name="connsiteY12" fmla="*/ 236480 h 472414"/>
                  <a:gd name="connsiteX13" fmla="*/ 420470 w 513347"/>
                  <a:gd name="connsiteY13" fmla="*/ 236480 h 472414"/>
                  <a:gd name="connsiteX14" fmla="*/ 420470 w 513347"/>
                  <a:gd name="connsiteY14" fmla="*/ 277419 h 472414"/>
                  <a:gd name="connsiteX15" fmla="*/ 502342 w 513347"/>
                  <a:gd name="connsiteY15" fmla="*/ 277419 h 472414"/>
                  <a:gd name="connsiteX16" fmla="*/ 502342 w 513347"/>
                  <a:gd name="connsiteY16" fmla="*/ 293815 h 472414"/>
                  <a:gd name="connsiteX17" fmla="*/ 420470 w 513347"/>
                  <a:gd name="connsiteY17" fmla="*/ 293815 h 472414"/>
                  <a:gd name="connsiteX18" fmla="*/ 420470 w 513347"/>
                  <a:gd name="connsiteY18" fmla="*/ 307020 h 472414"/>
                  <a:gd name="connsiteX19" fmla="*/ 256731 w 513347"/>
                  <a:gd name="connsiteY19" fmla="*/ 461082 h 472414"/>
                  <a:gd name="connsiteX20" fmla="*/ 92877 w 513347"/>
                  <a:gd name="connsiteY20" fmla="*/ 307020 h 472414"/>
                  <a:gd name="connsiteX21" fmla="*/ 92877 w 513347"/>
                  <a:gd name="connsiteY21" fmla="*/ 294148 h 472414"/>
                  <a:gd name="connsiteX22" fmla="*/ 11005 w 513347"/>
                  <a:gd name="connsiteY22" fmla="*/ 294148 h 472414"/>
                  <a:gd name="connsiteX23" fmla="*/ 11005 w 513347"/>
                  <a:gd name="connsiteY23" fmla="*/ 277747 h 472414"/>
                  <a:gd name="connsiteX24" fmla="*/ 92877 w 513347"/>
                  <a:gd name="connsiteY24" fmla="*/ 277747 h 472414"/>
                  <a:gd name="connsiteX25" fmla="*/ 92877 w 513347"/>
                  <a:gd name="connsiteY25" fmla="*/ 236814 h 472414"/>
                  <a:gd name="connsiteX26" fmla="*/ 11005 w 513347"/>
                  <a:gd name="connsiteY26" fmla="*/ 236814 h 472414"/>
                  <a:gd name="connsiteX27" fmla="*/ 11005 w 513347"/>
                  <a:gd name="connsiteY27" fmla="*/ 220085 h 472414"/>
                  <a:gd name="connsiteX28" fmla="*/ 92877 w 513347"/>
                  <a:gd name="connsiteY28" fmla="*/ 220085 h 472414"/>
                  <a:gd name="connsiteX29" fmla="*/ 92877 w 513347"/>
                  <a:gd name="connsiteY29" fmla="*/ 179479 h 472414"/>
                  <a:gd name="connsiteX30" fmla="*/ 11005 w 513347"/>
                  <a:gd name="connsiteY30" fmla="*/ 179479 h 472414"/>
                  <a:gd name="connsiteX31" fmla="*/ 11005 w 513347"/>
                  <a:gd name="connsiteY31" fmla="*/ 163084 h 472414"/>
                  <a:gd name="connsiteX32" fmla="*/ 92877 w 513347"/>
                  <a:gd name="connsiteY32" fmla="*/ 163084 h 472414"/>
                  <a:gd name="connsiteX33" fmla="*/ 92877 w 513347"/>
                  <a:gd name="connsiteY33" fmla="*/ 122151 h 472414"/>
                  <a:gd name="connsiteX34" fmla="*/ 11005 w 513347"/>
                  <a:gd name="connsiteY34" fmla="*/ 122151 h 472414"/>
                  <a:gd name="connsiteX35" fmla="*/ 11005 w 513347"/>
                  <a:gd name="connsiteY35" fmla="*/ 105750 h 472414"/>
                  <a:gd name="connsiteX36" fmla="*/ 92877 w 513347"/>
                  <a:gd name="connsiteY36" fmla="*/ 105750 h 472414"/>
                  <a:gd name="connsiteX37" fmla="*/ 92877 w 513347"/>
                  <a:gd name="connsiteY37" fmla="*/ 77804 h 472414"/>
                  <a:gd name="connsiteX38" fmla="*/ 256731 w 513347"/>
                  <a:gd name="connsiteY38" fmla="*/ 20470 h 472414"/>
                  <a:gd name="connsiteX39" fmla="*/ 256731 w 513347"/>
                  <a:gd name="connsiteY39" fmla="*/ 0 h 472414"/>
                  <a:gd name="connsiteX40" fmla="*/ 247376 w 513347"/>
                  <a:gd name="connsiteY40" fmla="*/ 14528 h 472414"/>
                  <a:gd name="connsiteX41" fmla="*/ 93314 w 513347"/>
                  <a:gd name="connsiteY41" fmla="*/ 66799 h 472414"/>
                  <a:gd name="connsiteX42" fmla="*/ 82309 w 513347"/>
                  <a:gd name="connsiteY42" fmla="*/ 66799 h 472414"/>
                  <a:gd name="connsiteX43" fmla="*/ 82309 w 513347"/>
                  <a:gd name="connsiteY43" fmla="*/ 94751 h 472414"/>
                  <a:gd name="connsiteX44" fmla="*/ 0 w 513347"/>
                  <a:gd name="connsiteY44" fmla="*/ 94751 h 472414"/>
                  <a:gd name="connsiteX45" fmla="*/ 0 w 513347"/>
                  <a:gd name="connsiteY45" fmla="*/ 133156 h 472414"/>
                  <a:gd name="connsiteX46" fmla="*/ 81873 w 513347"/>
                  <a:gd name="connsiteY46" fmla="*/ 133156 h 472414"/>
                  <a:gd name="connsiteX47" fmla="*/ 81873 w 513347"/>
                  <a:gd name="connsiteY47" fmla="*/ 152079 h 472414"/>
                  <a:gd name="connsiteX48" fmla="*/ 0 w 513347"/>
                  <a:gd name="connsiteY48" fmla="*/ 152079 h 472414"/>
                  <a:gd name="connsiteX49" fmla="*/ 0 w 513347"/>
                  <a:gd name="connsiteY49" fmla="*/ 190484 h 472414"/>
                  <a:gd name="connsiteX50" fmla="*/ 81873 w 513347"/>
                  <a:gd name="connsiteY50" fmla="*/ 190484 h 472414"/>
                  <a:gd name="connsiteX51" fmla="*/ 81873 w 513347"/>
                  <a:gd name="connsiteY51" fmla="*/ 209080 h 472414"/>
                  <a:gd name="connsiteX52" fmla="*/ 0 w 513347"/>
                  <a:gd name="connsiteY52" fmla="*/ 209080 h 472414"/>
                  <a:gd name="connsiteX53" fmla="*/ 0 w 513347"/>
                  <a:gd name="connsiteY53" fmla="*/ 247485 h 472414"/>
                  <a:gd name="connsiteX54" fmla="*/ 81873 w 513347"/>
                  <a:gd name="connsiteY54" fmla="*/ 247485 h 472414"/>
                  <a:gd name="connsiteX55" fmla="*/ 81873 w 513347"/>
                  <a:gd name="connsiteY55" fmla="*/ 266414 h 472414"/>
                  <a:gd name="connsiteX56" fmla="*/ 0 w 513347"/>
                  <a:gd name="connsiteY56" fmla="*/ 266414 h 472414"/>
                  <a:gd name="connsiteX57" fmla="*/ 0 w 513347"/>
                  <a:gd name="connsiteY57" fmla="*/ 304819 h 472414"/>
                  <a:gd name="connsiteX58" fmla="*/ 81873 w 513347"/>
                  <a:gd name="connsiteY58" fmla="*/ 304819 h 472414"/>
                  <a:gd name="connsiteX59" fmla="*/ 81873 w 513347"/>
                  <a:gd name="connsiteY59" fmla="*/ 306693 h 472414"/>
                  <a:gd name="connsiteX60" fmla="*/ 252105 w 513347"/>
                  <a:gd name="connsiteY60" fmla="*/ 470322 h 472414"/>
                  <a:gd name="connsiteX61" fmla="*/ 256731 w 513347"/>
                  <a:gd name="connsiteY61" fmla="*/ 472414 h 472414"/>
                  <a:gd name="connsiteX62" fmla="*/ 261352 w 513347"/>
                  <a:gd name="connsiteY62" fmla="*/ 470322 h 472414"/>
                  <a:gd name="connsiteX63" fmla="*/ 431475 w 513347"/>
                  <a:gd name="connsiteY63" fmla="*/ 306693 h 472414"/>
                  <a:gd name="connsiteX64" fmla="*/ 431475 w 513347"/>
                  <a:gd name="connsiteY64" fmla="*/ 304819 h 472414"/>
                  <a:gd name="connsiteX65" fmla="*/ 513347 w 513347"/>
                  <a:gd name="connsiteY65" fmla="*/ 304819 h 472414"/>
                  <a:gd name="connsiteX66" fmla="*/ 513347 w 513347"/>
                  <a:gd name="connsiteY66" fmla="*/ 266742 h 472414"/>
                  <a:gd name="connsiteX67" fmla="*/ 431475 w 513347"/>
                  <a:gd name="connsiteY67" fmla="*/ 266742 h 472414"/>
                  <a:gd name="connsiteX68" fmla="*/ 431475 w 513347"/>
                  <a:gd name="connsiteY68" fmla="*/ 247818 h 472414"/>
                  <a:gd name="connsiteX69" fmla="*/ 513347 w 513347"/>
                  <a:gd name="connsiteY69" fmla="*/ 247818 h 472414"/>
                  <a:gd name="connsiteX70" fmla="*/ 513347 w 513347"/>
                  <a:gd name="connsiteY70" fmla="*/ 209080 h 472414"/>
                  <a:gd name="connsiteX71" fmla="*/ 431475 w 513347"/>
                  <a:gd name="connsiteY71" fmla="*/ 209080 h 472414"/>
                  <a:gd name="connsiteX72" fmla="*/ 431475 w 513347"/>
                  <a:gd name="connsiteY72" fmla="*/ 190484 h 472414"/>
                  <a:gd name="connsiteX73" fmla="*/ 513347 w 513347"/>
                  <a:gd name="connsiteY73" fmla="*/ 190484 h 472414"/>
                  <a:gd name="connsiteX74" fmla="*/ 513347 w 513347"/>
                  <a:gd name="connsiteY74" fmla="*/ 152079 h 472414"/>
                  <a:gd name="connsiteX75" fmla="*/ 431475 w 513347"/>
                  <a:gd name="connsiteY75" fmla="*/ 152079 h 472414"/>
                  <a:gd name="connsiteX76" fmla="*/ 431475 w 513347"/>
                  <a:gd name="connsiteY76" fmla="*/ 133156 h 472414"/>
                  <a:gd name="connsiteX77" fmla="*/ 513347 w 513347"/>
                  <a:gd name="connsiteY77" fmla="*/ 133156 h 472414"/>
                  <a:gd name="connsiteX78" fmla="*/ 513347 w 513347"/>
                  <a:gd name="connsiteY78" fmla="*/ 94751 h 472414"/>
                  <a:gd name="connsiteX79" fmla="*/ 431475 w 513347"/>
                  <a:gd name="connsiteY79" fmla="*/ 94751 h 472414"/>
                  <a:gd name="connsiteX80" fmla="*/ 431475 w 513347"/>
                  <a:gd name="connsiteY80" fmla="*/ 66799 h 472414"/>
                  <a:gd name="connsiteX81" fmla="*/ 420470 w 513347"/>
                  <a:gd name="connsiteY81" fmla="*/ 66799 h 472414"/>
                  <a:gd name="connsiteX82" fmla="*/ 266415 w 513347"/>
                  <a:gd name="connsiteY82" fmla="*/ 14528 h 472414"/>
                  <a:gd name="connsiteX83" fmla="*/ 256731 w 513347"/>
                  <a:gd name="connsiteY83" fmla="*/ 0 h 472414"/>
                  <a:gd name="connsiteX84" fmla="*/ 256731 w 513347"/>
                  <a:gd name="connsiteY84" fmla="*/ 0 h 4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13347" h="472414">
                    <a:moveTo>
                      <a:pt x="256731" y="20470"/>
                    </a:moveTo>
                    <a:cubicBezTo>
                      <a:pt x="266960" y="36428"/>
                      <a:pt x="301739" y="77804"/>
                      <a:pt x="420470" y="77804"/>
                    </a:cubicBezTo>
                    <a:lnTo>
                      <a:pt x="420470" y="105750"/>
                    </a:lnTo>
                    <a:lnTo>
                      <a:pt x="502342" y="105750"/>
                    </a:lnTo>
                    <a:lnTo>
                      <a:pt x="502342" y="122151"/>
                    </a:lnTo>
                    <a:lnTo>
                      <a:pt x="420470" y="122151"/>
                    </a:lnTo>
                    <a:lnTo>
                      <a:pt x="420470" y="163084"/>
                    </a:lnTo>
                    <a:lnTo>
                      <a:pt x="502342" y="163084"/>
                    </a:lnTo>
                    <a:lnTo>
                      <a:pt x="502342" y="179479"/>
                    </a:lnTo>
                    <a:lnTo>
                      <a:pt x="420470" y="179479"/>
                    </a:lnTo>
                    <a:lnTo>
                      <a:pt x="420470" y="220085"/>
                    </a:lnTo>
                    <a:lnTo>
                      <a:pt x="502342" y="220085"/>
                    </a:lnTo>
                    <a:lnTo>
                      <a:pt x="502342" y="236480"/>
                    </a:lnTo>
                    <a:lnTo>
                      <a:pt x="420470" y="236480"/>
                    </a:lnTo>
                    <a:lnTo>
                      <a:pt x="420470" y="277419"/>
                    </a:lnTo>
                    <a:lnTo>
                      <a:pt x="502342" y="277419"/>
                    </a:lnTo>
                    <a:lnTo>
                      <a:pt x="502342" y="293815"/>
                    </a:lnTo>
                    <a:lnTo>
                      <a:pt x="420470" y="293815"/>
                    </a:lnTo>
                    <a:lnTo>
                      <a:pt x="420470" y="307020"/>
                    </a:lnTo>
                    <a:cubicBezTo>
                      <a:pt x="420470" y="384818"/>
                      <a:pt x="256731" y="461082"/>
                      <a:pt x="256731" y="461082"/>
                    </a:cubicBezTo>
                    <a:cubicBezTo>
                      <a:pt x="256731" y="461082"/>
                      <a:pt x="92877" y="385152"/>
                      <a:pt x="92877" y="307020"/>
                    </a:cubicBezTo>
                    <a:lnTo>
                      <a:pt x="92877" y="294148"/>
                    </a:lnTo>
                    <a:lnTo>
                      <a:pt x="11005" y="294148"/>
                    </a:lnTo>
                    <a:lnTo>
                      <a:pt x="11005" y="277747"/>
                    </a:lnTo>
                    <a:lnTo>
                      <a:pt x="92877" y="277747"/>
                    </a:lnTo>
                    <a:lnTo>
                      <a:pt x="92877" y="236814"/>
                    </a:lnTo>
                    <a:lnTo>
                      <a:pt x="11005" y="236814"/>
                    </a:lnTo>
                    <a:lnTo>
                      <a:pt x="11005" y="220085"/>
                    </a:lnTo>
                    <a:lnTo>
                      <a:pt x="92877" y="220085"/>
                    </a:lnTo>
                    <a:lnTo>
                      <a:pt x="92877" y="179479"/>
                    </a:lnTo>
                    <a:lnTo>
                      <a:pt x="11005" y="179479"/>
                    </a:lnTo>
                    <a:lnTo>
                      <a:pt x="11005" y="163084"/>
                    </a:lnTo>
                    <a:lnTo>
                      <a:pt x="92877" y="163084"/>
                    </a:lnTo>
                    <a:lnTo>
                      <a:pt x="92877" y="122151"/>
                    </a:lnTo>
                    <a:lnTo>
                      <a:pt x="11005" y="122151"/>
                    </a:lnTo>
                    <a:lnTo>
                      <a:pt x="11005" y="105750"/>
                    </a:lnTo>
                    <a:lnTo>
                      <a:pt x="92877" y="105750"/>
                    </a:lnTo>
                    <a:lnTo>
                      <a:pt x="92877" y="77804"/>
                    </a:lnTo>
                    <a:cubicBezTo>
                      <a:pt x="207540" y="77804"/>
                      <a:pt x="246933" y="36428"/>
                      <a:pt x="256731" y="20470"/>
                    </a:cubicBezTo>
                    <a:close/>
                    <a:moveTo>
                      <a:pt x="256731" y="0"/>
                    </a:moveTo>
                    <a:lnTo>
                      <a:pt x="247376" y="14528"/>
                    </a:lnTo>
                    <a:cubicBezTo>
                      <a:pt x="239560" y="26745"/>
                      <a:pt x="205339" y="66799"/>
                      <a:pt x="93314" y="66799"/>
                    </a:cubicBezTo>
                    <a:lnTo>
                      <a:pt x="82309" y="66799"/>
                    </a:lnTo>
                    <a:lnTo>
                      <a:pt x="82309" y="94751"/>
                    </a:lnTo>
                    <a:lnTo>
                      <a:pt x="0" y="94751"/>
                    </a:lnTo>
                    <a:lnTo>
                      <a:pt x="0" y="133156"/>
                    </a:lnTo>
                    <a:lnTo>
                      <a:pt x="81873" y="133156"/>
                    </a:lnTo>
                    <a:lnTo>
                      <a:pt x="81873" y="152079"/>
                    </a:lnTo>
                    <a:lnTo>
                      <a:pt x="0" y="152079"/>
                    </a:lnTo>
                    <a:lnTo>
                      <a:pt x="0" y="190484"/>
                    </a:lnTo>
                    <a:lnTo>
                      <a:pt x="81873" y="190484"/>
                    </a:lnTo>
                    <a:lnTo>
                      <a:pt x="81873" y="209080"/>
                    </a:lnTo>
                    <a:lnTo>
                      <a:pt x="0" y="209080"/>
                    </a:lnTo>
                    <a:lnTo>
                      <a:pt x="0" y="247485"/>
                    </a:lnTo>
                    <a:lnTo>
                      <a:pt x="81873" y="247485"/>
                    </a:lnTo>
                    <a:lnTo>
                      <a:pt x="81873" y="266414"/>
                    </a:lnTo>
                    <a:lnTo>
                      <a:pt x="0" y="266414"/>
                    </a:lnTo>
                    <a:lnTo>
                      <a:pt x="0" y="304819"/>
                    </a:lnTo>
                    <a:lnTo>
                      <a:pt x="81873" y="304819"/>
                    </a:lnTo>
                    <a:lnTo>
                      <a:pt x="81873" y="306693"/>
                    </a:lnTo>
                    <a:cubicBezTo>
                      <a:pt x="81873" y="390651"/>
                      <a:pt x="245066" y="467024"/>
                      <a:pt x="252105" y="470322"/>
                    </a:cubicBezTo>
                    <a:lnTo>
                      <a:pt x="256731" y="472414"/>
                    </a:lnTo>
                    <a:lnTo>
                      <a:pt x="261352" y="470322"/>
                    </a:lnTo>
                    <a:cubicBezTo>
                      <a:pt x="268282" y="467024"/>
                      <a:pt x="431475" y="390651"/>
                      <a:pt x="431475" y="306693"/>
                    </a:cubicBezTo>
                    <a:lnTo>
                      <a:pt x="431475" y="304819"/>
                    </a:lnTo>
                    <a:lnTo>
                      <a:pt x="513347" y="304819"/>
                    </a:lnTo>
                    <a:lnTo>
                      <a:pt x="513347" y="266742"/>
                    </a:lnTo>
                    <a:lnTo>
                      <a:pt x="431475" y="266742"/>
                    </a:lnTo>
                    <a:lnTo>
                      <a:pt x="431475" y="247818"/>
                    </a:lnTo>
                    <a:lnTo>
                      <a:pt x="513347" y="247818"/>
                    </a:lnTo>
                    <a:lnTo>
                      <a:pt x="513347" y="209080"/>
                    </a:lnTo>
                    <a:lnTo>
                      <a:pt x="431475" y="209080"/>
                    </a:lnTo>
                    <a:lnTo>
                      <a:pt x="431475" y="190484"/>
                    </a:lnTo>
                    <a:lnTo>
                      <a:pt x="513347" y="190484"/>
                    </a:lnTo>
                    <a:lnTo>
                      <a:pt x="513347" y="152079"/>
                    </a:lnTo>
                    <a:lnTo>
                      <a:pt x="431475" y="152079"/>
                    </a:lnTo>
                    <a:lnTo>
                      <a:pt x="431475" y="133156"/>
                    </a:lnTo>
                    <a:lnTo>
                      <a:pt x="513347" y="133156"/>
                    </a:lnTo>
                    <a:lnTo>
                      <a:pt x="513347" y="94751"/>
                    </a:lnTo>
                    <a:lnTo>
                      <a:pt x="431475" y="94751"/>
                    </a:lnTo>
                    <a:lnTo>
                      <a:pt x="431475" y="66799"/>
                    </a:lnTo>
                    <a:lnTo>
                      <a:pt x="420470" y="66799"/>
                    </a:lnTo>
                    <a:cubicBezTo>
                      <a:pt x="315054" y="66799"/>
                      <a:pt x="278408" y="33785"/>
                      <a:pt x="266415" y="14528"/>
                    </a:cubicBezTo>
                    <a:lnTo>
                      <a:pt x="256731" y="0"/>
                    </a:lnTo>
                    <a:lnTo>
                      <a:pt x="256731" y="0"/>
                    </a:lnTo>
                    <a:close/>
                  </a:path>
                </a:pathLst>
              </a:custGeom>
              <a:solidFill>
                <a:srgbClr val="FFFFFF"/>
              </a:solidFill>
              <a:ln w="6417"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0CD38180-E5E9-4720-9678-48923429A2F2}"/>
                  </a:ext>
                </a:extLst>
              </p:cNvPr>
              <p:cNvSpPr/>
              <p:nvPr/>
            </p:nvSpPr>
            <p:spPr>
              <a:xfrm>
                <a:off x="2869708" y="4517245"/>
                <a:ext cx="69654" cy="16394"/>
              </a:xfrm>
              <a:custGeom>
                <a:avLst/>
                <a:gdLst>
                  <a:gd name="connsiteX0" fmla="*/ 69655 w 69654"/>
                  <a:gd name="connsiteY0" fmla="*/ 0 h 16394"/>
                  <a:gd name="connsiteX1" fmla="*/ 0 w 69654"/>
                  <a:gd name="connsiteY1" fmla="*/ 0 h 16394"/>
                  <a:gd name="connsiteX2" fmla="*/ 0 w 69654"/>
                  <a:gd name="connsiteY2" fmla="*/ 16395 h 16394"/>
                  <a:gd name="connsiteX3" fmla="*/ 69655 w 69654"/>
                  <a:gd name="connsiteY3" fmla="*/ 16395 h 16394"/>
                  <a:gd name="connsiteX4" fmla="*/ 69655 w 69654"/>
                  <a:gd name="connsiteY4" fmla="*/ 0 h 1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54" h="16394">
                    <a:moveTo>
                      <a:pt x="69655" y="0"/>
                    </a:moveTo>
                    <a:lnTo>
                      <a:pt x="0" y="0"/>
                    </a:lnTo>
                    <a:lnTo>
                      <a:pt x="0" y="16395"/>
                    </a:lnTo>
                    <a:lnTo>
                      <a:pt x="69655" y="16395"/>
                    </a:lnTo>
                    <a:lnTo>
                      <a:pt x="69655" y="0"/>
                    </a:lnTo>
                    <a:close/>
                  </a:path>
                </a:pathLst>
              </a:custGeom>
              <a:solidFill>
                <a:srgbClr val="2C5967"/>
              </a:solidFill>
              <a:ln w="6417"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E9789DC4-EFFC-4EDF-BE4B-0D7582F7782E}"/>
                  </a:ext>
                </a:extLst>
              </p:cNvPr>
              <p:cNvSpPr/>
              <p:nvPr/>
            </p:nvSpPr>
            <p:spPr>
              <a:xfrm>
                <a:off x="3291500" y="4517245"/>
                <a:ext cx="69654" cy="16394"/>
              </a:xfrm>
              <a:custGeom>
                <a:avLst/>
                <a:gdLst>
                  <a:gd name="connsiteX0" fmla="*/ 69655 w 69654"/>
                  <a:gd name="connsiteY0" fmla="*/ 0 h 16394"/>
                  <a:gd name="connsiteX1" fmla="*/ 0 w 69654"/>
                  <a:gd name="connsiteY1" fmla="*/ 0 h 16394"/>
                  <a:gd name="connsiteX2" fmla="*/ 0 w 69654"/>
                  <a:gd name="connsiteY2" fmla="*/ 16395 h 16394"/>
                  <a:gd name="connsiteX3" fmla="*/ 69655 w 69654"/>
                  <a:gd name="connsiteY3" fmla="*/ 16395 h 16394"/>
                  <a:gd name="connsiteX4" fmla="*/ 69655 w 69654"/>
                  <a:gd name="connsiteY4" fmla="*/ 0 h 1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54" h="16394">
                    <a:moveTo>
                      <a:pt x="69655" y="0"/>
                    </a:moveTo>
                    <a:lnTo>
                      <a:pt x="0" y="0"/>
                    </a:lnTo>
                    <a:lnTo>
                      <a:pt x="0" y="16395"/>
                    </a:lnTo>
                    <a:lnTo>
                      <a:pt x="69655" y="16395"/>
                    </a:lnTo>
                    <a:lnTo>
                      <a:pt x="69655" y="0"/>
                    </a:lnTo>
                    <a:close/>
                  </a:path>
                </a:pathLst>
              </a:custGeom>
              <a:solidFill>
                <a:srgbClr val="2C5967"/>
              </a:solidFill>
              <a:ln w="6417"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7DE5FECE-65CF-454F-891C-072340F09CF7}"/>
                  </a:ext>
                </a:extLst>
              </p:cNvPr>
              <p:cNvSpPr/>
              <p:nvPr/>
            </p:nvSpPr>
            <p:spPr>
              <a:xfrm>
                <a:off x="3291500" y="4574579"/>
                <a:ext cx="69654" cy="16394"/>
              </a:xfrm>
              <a:custGeom>
                <a:avLst/>
                <a:gdLst>
                  <a:gd name="connsiteX0" fmla="*/ 69655 w 69654"/>
                  <a:gd name="connsiteY0" fmla="*/ 0 h 16394"/>
                  <a:gd name="connsiteX1" fmla="*/ 0 w 69654"/>
                  <a:gd name="connsiteY1" fmla="*/ 0 h 16394"/>
                  <a:gd name="connsiteX2" fmla="*/ 0 w 69654"/>
                  <a:gd name="connsiteY2" fmla="*/ 16395 h 16394"/>
                  <a:gd name="connsiteX3" fmla="*/ 69655 w 69654"/>
                  <a:gd name="connsiteY3" fmla="*/ 16395 h 16394"/>
                  <a:gd name="connsiteX4" fmla="*/ 69655 w 69654"/>
                  <a:gd name="connsiteY4" fmla="*/ 0 h 1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54" h="16394">
                    <a:moveTo>
                      <a:pt x="69655" y="0"/>
                    </a:moveTo>
                    <a:lnTo>
                      <a:pt x="0" y="0"/>
                    </a:lnTo>
                    <a:lnTo>
                      <a:pt x="0" y="16395"/>
                    </a:lnTo>
                    <a:lnTo>
                      <a:pt x="69655" y="16395"/>
                    </a:lnTo>
                    <a:lnTo>
                      <a:pt x="69655" y="0"/>
                    </a:lnTo>
                    <a:close/>
                  </a:path>
                </a:pathLst>
              </a:custGeom>
              <a:solidFill>
                <a:srgbClr val="2C5967"/>
              </a:solidFill>
              <a:ln w="6417"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3BAE4A40-AF93-49BD-A906-6A67994CE590}"/>
                  </a:ext>
                </a:extLst>
              </p:cNvPr>
              <p:cNvSpPr/>
              <p:nvPr/>
            </p:nvSpPr>
            <p:spPr>
              <a:xfrm>
                <a:off x="2869708" y="4574579"/>
                <a:ext cx="69654" cy="16394"/>
              </a:xfrm>
              <a:custGeom>
                <a:avLst/>
                <a:gdLst>
                  <a:gd name="connsiteX0" fmla="*/ 69655 w 69654"/>
                  <a:gd name="connsiteY0" fmla="*/ 0 h 16394"/>
                  <a:gd name="connsiteX1" fmla="*/ 0 w 69654"/>
                  <a:gd name="connsiteY1" fmla="*/ 0 h 16394"/>
                  <a:gd name="connsiteX2" fmla="*/ 0 w 69654"/>
                  <a:gd name="connsiteY2" fmla="*/ 16395 h 16394"/>
                  <a:gd name="connsiteX3" fmla="*/ 69655 w 69654"/>
                  <a:gd name="connsiteY3" fmla="*/ 16395 h 16394"/>
                  <a:gd name="connsiteX4" fmla="*/ 69655 w 69654"/>
                  <a:gd name="connsiteY4" fmla="*/ 0 h 1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54" h="16394">
                    <a:moveTo>
                      <a:pt x="69655" y="0"/>
                    </a:moveTo>
                    <a:lnTo>
                      <a:pt x="0" y="0"/>
                    </a:lnTo>
                    <a:lnTo>
                      <a:pt x="0" y="16395"/>
                    </a:lnTo>
                    <a:lnTo>
                      <a:pt x="69655" y="16395"/>
                    </a:lnTo>
                    <a:lnTo>
                      <a:pt x="69655" y="0"/>
                    </a:lnTo>
                    <a:close/>
                  </a:path>
                </a:pathLst>
              </a:custGeom>
              <a:solidFill>
                <a:srgbClr val="2C5967"/>
              </a:solidFill>
              <a:ln w="6417"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F3736916-56D8-4FE2-8A65-115EF1B52A58}"/>
                  </a:ext>
                </a:extLst>
              </p:cNvPr>
              <p:cNvSpPr/>
              <p:nvPr/>
            </p:nvSpPr>
            <p:spPr>
              <a:xfrm>
                <a:off x="3291500" y="4631907"/>
                <a:ext cx="69654" cy="16401"/>
              </a:xfrm>
              <a:custGeom>
                <a:avLst/>
                <a:gdLst>
                  <a:gd name="connsiteX0" fmla="*/ 69655 w 69654"/>
                  <a:gd name="connsiteY0" fmla="*/ 0 h 16401"/>
                  <a:gd name="connsiteX1" fmla="*/ 0 w 69654"/>
                  <a:gd name="connsiteY1" fmla="*/ 0 h 16401"/>
                  <a:gd name="connsiteX2" fmla="*/ 0 w 69654"/>
                  <a:gd name="connsiteY2" fmla="*/ 16401 h 16401"/>
                  <a:gd name="connsiteX3" fmla="*/ 69655 w 69654"/>
                  <a:gd name="connsiteY3" fmla="*/ 16401 h 16401"/>
                  <a:gd name="connsiteX4" fmla="*/ 69655 w 69654"/>
                  <a:gd name="connsiteY4" fmla="*/ 0 h 1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54" h="16401">
                    <a:moveTo>
                      <a:pt x="69655" y="0"/>
                    </a:moveTo>
                    <a:lnTo>
                      <a:pt x="0" y="0"/>
                    </a:lnTo>
                    <a:lnTo>
                      <a:pt x="0" y="16401"/>
                    </a:lnTo>
                    <a:lnTo>
                      <a:pt x="69655" y="16401"/>
                    </a:lnTo>
                    <a:lnTo>
                      <a:pt x="69655" y="0"/>
                    </a:lnTo>
                    <a:close/>
                  </a:path>
                </a:pathLst>
              </a:custGeom>
              <a:solidFill>
                <a:srgbClr val="2C5967"/>
              </a:solidFill>
              <a:ln w="6417"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DF12E92B-7CC1-4C55-92ED-4BAA2BE3C37A}"/>
                  </a:ext>
                </a:extLst>
              </p:cNvPr>
              <p:cNvSpPr/>
              <p:nvPr/>
            </p:nvSpPr>
            <p:spPr>
              <a:xfrm>
                <a:off x="2869708" y="4631907"/>
                <a:ext cx="69654" cy="16401"/>
              </a:xfrm>
              <a:custGeom>
                <a:avLst/>
                <a:gdLst>
                  <a:gd name="connsiteX0" fmla="*/ 69655 w 69654"/>
                  <a:gd name="connsiteY0" fmla="*/ 0 h 16401"/>
                  <a:gd name="connsiteX1" fmla="*/ 0 w 69654"/>
                  <a:gd name="connsiteY1" fmla="*/ 0 h 16401"/>
                  <a:gd name="connsiteX2" fmla="*/ 0 w 69654"/>
                  <a:gd name="connsiteY2" fmla="*/ 16401 h 16401"/>
                  <a:gd name="connsiteX3" fmla="*/ 69655 w 69654"/>
                  <a:gd name="connsiteY3" fmla="*/ 16401 h 16401"/>
                  <a:gd name="connsiteX4" fmla="*/ 69655 w 69654"/>
                  <a:gd name="connsiteY4" fmla="*/ 0 h 1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54" h="16401">
                    <a:moveTo>
                      <a:pt x="69655" y="0"/>
                    </a:moveTo>
                    <a:lnTo>
                      <a:pt x="0" y="0"/>
                    </a:lnTo>
                    <a:lnTo>
                      <a:pt x="0" y="16401"/>
                    </a:lnTo>
                    <a:lnTo>
                      <a:pt x="69655" y="16401"/>
                    </a:lnTo>
                    <a:lnTo>
                      <a:pt x="69655" y="0"/>
                    </a:lnTo>
                    <a:close/>
                  </a:path>
                </a:pathLst>
              </a:custGeom>
              <a:solidFill>
                <a:srgbClr val="2C5967"/>
              </a:solidFill>
              <a:ln w="6417"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F456EB4D-8422-4AFA-BC55-EC8FE438F473}"/>
                  </a:ext>
                </a:extLst>
              </p:cNvPr>
              <p:cNvSpPr/>
              <p:nvPr/>
            </p:nvSpPr>
            <p:spPr>
              <a:xfrm>
                <a:off x="2869708" y="4689248"/>
                <a:ext cx="69654" cy="16395"/>
              </a:xfrm>
              <a:custGeom>
                <a:avLst/>
                <a:gdLst>
                  <a:gd name="connsiteX0" fmla="*/ 69655 w 69654"/>
                  <a:gd name="connsiteY0" fmla="*/ 0 h 16395"/>
                  <a:gd name="connsiteX1" fmla="*/ 0 w 69654"/>
                  <a:gd name="connsiteY1" fmla="*/ 0 h 16395"/>
                  <a:gd name="connsiteX2" fmla="*/ 0 w 69654"/>
                  <a:gd name="connsiteY2" fmla="*/ 16395 h 16395"/>
                  <a:gd name="connsiteX3" fmla="*/ 69655 w 69654"/>
                  <a:gd name="connsiteY3" fmla="*/ 16395 h 16395"/>
                  <a:gd name="connsiteX4" fmla="*/ 69655 w 69654"/>
                  <a:gd name="connsiteY4" fmla="*/ 0 h 16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54" h="16395">
                    <a:moveTo>
                      <a:pt x="69655" y="0"/>
                    </a:moveTo>
                    <a:lnTo>
                      <a:pt x="0" y="0"/>
                    </a:lnTo>
                    <a:lnTo>
                      <a:pt x="0" y="16395"/>
                    </a:lnTo>
                    <a:lnTo>
                      <a:pt x="69655" y="16395"/>
                    </a:lnTo>
                    <a:lnTo>
                      <a:pt x="69655" y="0"/>
                    </a:lnTo>
                    <a:close/>
                  </a:path>
                </a:pathLst>
              </a:custGeom>
              <a:solidFill>
                <a:srgbClr val="2C5967"/>
              </a:solidFill>
              <a:ln w="6417"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AB421E01-7FCB-4A72-8B0A-C96DD18D27BF}"/>
                  </a:ext>
                </a:extLst>
              </p:cNvPr>
              <p:cNvSpPr/>
              <p:nvPr/>
            </p:nvSpPr>
            <p:spPr>
              <a:xfrm>
                <a:off x="3291500" y="4689248"/>
                <a:ext cx="69654" cy="16395"/>
              </a:xfrm>
              <a:custGeom>
                <a:avLst/>
                <a:gdLst>
                  <a:gd name="connsiteX0" fmla="*/ 69655 w 69654"/>
                  <a:gd name="connsiteY0" fmla="*/ 0 h 16395"/>
                  <a:gd name="connsiteX1" fmla="*/ 0 w 69654"/>
                  <a:gd name="connsiteY1" fmla="*/ 0 h 16395"/>
                  <a:gd name="connsiteX2" fmla="*/ 0 w 69654"/>
                  <a:gd name="connsiteY2" fmla="*/ 16395 h 16395"/>
                  <a:gd name="connsiteX3" fmla="*/ 69655 w 69654"/>
                  <a:gd name="connsiteY3" fmla="*/ 16395 h 16395"/>
                  <a:gd name="connsiteX4" fmla="*/ 69655 w 69654"/>
                  <a:gd name="connsiteY4" fmla="*/ 0 h 16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54" h="16395">
                    <a:moveTo>
                      <a:pt x="69655" y="0"/>
                    </a:moveTo>
                    <a:lnTo>
                      <a:pt x="0" y="0"/>
                    </a:lnTo>
                    <a:lnTo>
                      <a:pt x="0" y="16395"/>
                    </a:lnTo>
                    <a:lnTo>
                      <a:pt x="69655" y="16395"/>
                    </a:lnTo>
                    <a:lnTo>
                      <a:pt x="69655" y="0"/>
                    </a:lnTo>
                    <a:close/>
                  </a:path>
                </a:pathLst>
              </a:custGeom>
              <a:solidFill>
                <a:srgbClr val="2C5967"/>
              </a:solidFill>
              <a:ln w="6417"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F3E84069-0253-46CA-99BA-A1F39A77D267}"/>
                  </a:ext>
                </a:extLst>
              </p:cNvPr>
              <p:cNvSpPr/>
              <p:nvPr/>
            </p:nvSpPr>
            <p:spPr>
              <a:xfrm>
                <a:off x="2951580" y="4431965"/>
                <a:ext cx="327592" cy="440169"/>
              </a:xfrm>
              <a:custGeom>
                <a:avLst/>
                <a:gdLst>
                  <a:gd name="connsiteX0" fmla="*/ 163848 w 327592"/>
                  <a:gd name="connsiteY0" fmla="*/ 440170 h 440169"/>
                  <a:gd name="connsiteX1" fmla="*/ 327593 w 327592"/>
                  <a:gd name="connsiteY1" fmla="*/ 286551 h 440169"/>
                  <a:gd name="connsiteX2" fmla="*/ 327593 w 327592"/>
                  <a:gd name="connsiteY2" fmla="*/ 57328 h 440169"/>
                  <a:gd name="connsiteX3" fmla="*/ 163848 w 327592"/>
                  <a:gd name="connsiteY3" fmla="*/ 0 h 440169"/>
                  <a:gd name="connsiteX4" fmla="*/ 0 w 327592"/>
                  <a:gd name="connsiteY4" fmla="*/ 57328 h 440169"/>
                  <a:gd name="connsiteX5" fmla="*/ 0 w 327592"/>
                  <a:gd name="connsiteY5" fmla="*/ 286551 h 440169"/>
                  <a:gd name="connsiteX6" fmla="*/ 163848 w 327592"/>
                  <a:gd name="connsiteY6" fmla="*/ 440170 h 440169"/>
                  <a:gd name="connsiteX7" fmla="*/ 163848 w 327592"/>
                  <a:gd name="connsiteY7" fmla="*/ 421683 h 440169"/>
                  <a:gd name="connsiteX8" fmla="*/ 164733 w 327592"/>
                  <a:gd name="connsiteY8" fmla="*/ 421683 h 440169"/>
                  <a:gd name="connsiteX9" fmla="*/ 163848 w 327592"/>
                  <a:gd name="connsiteY9" fmla="*/ 421683 h 440169"/>
                  <a:gd name="connsiteX10" fmla="*/ 311198 w 327592"/>
                  <a:gd name="connsiteY10" fmla="*/ 286551 h 440169"/>
                  <a:gd name="connsiteX11" fmla="*/ 236698 w 327592"/>
                  <a:gd name="connsiteY11" fmla="*/ 378876 h 440169"/>
                  <a:gd name="connsiteX12" fmla="*/ 171991 w 327592"/>
                  <a:gd name="connsiteY12" fmla="*/ 417717 h 440169"/>
                  <a:gd name="connsiteX13" fmla="*/ 171991 w 327592"/>
                  <a:gd name="connsiteY13" fmla="*/ 225148 h 440169"/>
                  <a:gd name="connsiteX14" fmla="*/ 311198 w 327592"/>
                  <a:gd name="connsiteY14" fmla="*/ 225148 h 440169"/>
                  <a:gd name="connsiteX15" fmla="*/ 311198 w 327592"/>
                  <a:gd name="connsiteY15" fmla="*/ 286551 h 440169"/>
                  <a:gd name="connsiteX16" fmla="*/ 197741 w 327592"/>
                  <a:gd name="connsiteY16" fmla="*/ 49300 h 440169"/>
                  <a:gd name="connsiteX17" fmla="*/ 311198 w 327592"/>
                  <a:gd name="connsiteY17" fmla="*/ 73396 h 440169"/>
                  <a:gd name="connsiteX18" fmla="*/ 311198 w 327592"/>
                  <a:gd name="connsiteY18" fmla="*/ 208746 h 440169"/>
                  <a:gd name="connsiteX19" fmla="*/ 171991 w 327592"/>
                  <a:gd name="connsiteY19" fmla="*/ 208746 h 440169"/>
                  <a:gd name="connsiteX20" fmla="*/ 171991 w 327592"/>
                  <a:gd name="connsiteY20" fmla="*/ 32681 h 440169"/>
                  <a:gd name="connsiteX21" fmla="*/ 197741 w 327592"/>
                  <a:gd name="connsiteY21" fmla="*/ 49300 h 440169"/>
                  <a:gd name="connsiteX22" fmla="*/ 16395 w 327592"/>
                  <a:gd name="connsiteY22" fmla="*/ 73396 h 440169"/>
                  <a:gd name="connsiteX23" fmla="*/ 128196 w 327592"/>
                  <a:gd name="connsiteY23" fmla="*/ 49410 h 440169"/>
                  <a:gd name="connsiteX24" fmla="*/ 155596 w 327592"/>
                  <a:gd name="connsiteY24" fmla="*/ 32354 h 440169"/>
                  <a:gd name="connsiteX25" fmla="*/ 155596 w 327592"/>
                  <a:gd name="connsiteY25" fmla="*/ 208419 h 440169"/>
                  <a:gd name="connsiteX26" fmla="*/ 16395 w 327592"/>
                  <a:gd name="connsiteY26" fmla="*/ 208419 h 440169"/>
                  <a:gd name="connsiteX27" fmla="*/ 16395 w 327592"/>
                  <a:gd name="connsiteY27" fmla="*/ 73396 h 440169"/>
                  <a:gd name="connsiteX28" fmla="*/ 16395 w 327592"/>
                  <a:gd name="connsiteY28" fmla="*/ 225148 h 440169"/>
                  <a:gd name="connsiteX29" fmla="*/ 155596 w 327592"/>
                  <a:gd name="connsiteY29" fmla="*/ 225148 h 440169"/>
                  <a:gd name="connsiteX30" fmla="*/ 155596 w 327592"/>
                  <a:gd name="connsiteY30" fmla="*/ 417717 h 440169"/>
                  <a:gd name="connsiteX31" fmla="*/ 91004 w 327592"/>
                  <a:gd name="connsiteY31" fmla="*/ 378876 h 440169"/>
                  <a:gd name="connsiteX32" fmla="*/ 16395 w 327592"/>
                  <a:gd name="connsiteY32" fmla="*/ 286551 h 440169"/>
                  <a:gd name="connsiteX33" fmla="*/ 16395 w 327592"/>
                  <a:gd name="connsiteY33" fmla="*/ 225148 h 44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7592" h="440169">
                    <a:moveTo>
                      <a:pt x="163848" y="440170"/>
                    </a:moveTo>
                    <a:cubicBezTo>
                      <a:pt x="163848" y="440170"/>
                      <a:pt x="327593" y="364676"/>
                      <a:pt x="327593" y="286551"/>
                    </a:cubicBezTo>
                    <a:lnTo>
                      <a:pt x="327593" y="57328"/>
                    </a:lnTo>
                    <a:cubicBezTo>
                      <a:pt x="208855" y="57328"/>
                      <a:pt x="174083" y="15952"/>
                      <a:pt x="163848" y="0"/>
                    </a:cubicBezTo>
                    <a:cubicBezTo>
                      <a:pt x="153619" y="15952"/>
                      <a:pt x="114662" y="57328"/>
                      <a:pt x="0" y="57328"/>
                    </a:cubicBezTo>
                    <a:lnTo>
                      <a:pt x="0" y="286551"/>
                    </a:lnTo>
                    <a:cubicBezTo>
                      <a:pt x="0" y="364676"/>
                      <a:pt x="163848" y="440170"/>
                      <a:pt x="163848" y="440170"/>
                    </a:cubicBezTo>
                    <a:close/>
                    <a:moveTo>
                      <a:pt x="163848" y="421683"/>
                    </a:moveTo>
                    <a:lnTo>
                      <a:pt x="164733" y="421683"/>
                    </a:lnTo>
                    <a:lnTo>
                      <a:pt x="163848" y="421683"/>
                    </a:lnTo>
                    <a:close/>
                    <a:moveTo>
                      <a:pt x="311198" y="286551"/>
                    </a:moveTo>
                    <a:cubicBezTo>
                      <a:pt x="311198" y="312410"/>
                      <a:pt x="284677" y="345201"/>
                      <a:pt x="236698" y="378876"/>
                    </a:cubicBezTo>
                    <a:cubicBezTo>
                      <a:pt x="215991" y="393205"/>
                      <a:pt x="194379" y="406180"/>
                      <a:pt x="171991" y="417717"/>
                    </a:cubicBezTo>
                    <a:lnTo>
                      <a:pt x="171991" y="225148"/>
                    </a:lnTo>
                    <a:lnTo>
                      <a:pt x="311198" y="225148"/>
                    </a:lnTo>
                    <a:lnTo>
                      <a:pt x="311198" y="286551"/>
                    </a:lnTo>
                    <a:close/>
                    <a:moveTo>
                      <a:pt x="197741" y="49300"/>
                    </a:moveTo>
                    <a:cubicBezTo>
                      <a:pt x="233438" y="65253"/>
                      <a:pt x="272100" y="73466"/>
                      <a:pt x="311198" y="73396"/>
                    </a:cubicBezTo>
                    <a:lnTo>
                      <a:pt x="311198" y="208746"/>
                    </a:lnTo>
                    <a:lnTo>
                      <a:pt x="171991" y="208746"/>
                    </a:lnTo>
                    <a:lnTo>
                      <a:pt x="171991" y="32681"/>
                    </a:lnTo>
                    <a:cubicBezTo>
                      <a:pt x="179948" y="39136"/>
                      <a:pt x="188585" y="44712"/>
                      <a:pt x="197741" y="49300"/>
                    </a:cubicBezTo>
                    <a:close/>
                    <a:moveTo>
                      <a:pt x="16395" y="73396"/>
                    </a:moveTo>
                    <a:cubicBezTo>
                      <a:pt x="54922" y="73235"/>
                      <a:pt x="92993" y="65067"/>
                      <a:pt x="128196" y="49410"/>
                    </a:cubicBezTo>
                    <a:cubicBezTo>
                      <a:pt x="137917" y="44725"/>
                      <a:pt x="147106" y="39002"/>
                      <a:pt x="155596" y="32354"/>
                    </a:cubicBezTo>
                    <a:lnTo>
                      <a:pt x="155596" y="208419"/>
                    </a:lnTo>
                    <a:lnTo>
                      <a:pt x="16395" y="208419"/>
                    </a:lnTo>
                    <a:lnTo>
                      <a:pt x="16395" y="73396"/>
                    </a:lnTo>
                    <a:close/>
                    <a:moveTo>
                      <a:pt x="16395" y="225148"/>
                    </a:moveTo>
                    <a:lnTo>
                      <a:pt x="155596" y="225148"/>
                    </a:lnTo>
                    <a:lnTo>
                      <a:pt x="155596" y="417717"/>
                    </a:lnTo>
                    <a:cubicBezTo>
                      <a:pt x="133239" y="406199"/>
                      <a:pt x="111659" y="393224"/>
                      <a:pt x="91004" y="378876"/>
                    </a:cubicBezTo>
                    <a:cubicBezTo>
                      <a:pt x="42916" y="345201"/>
                      <a:pt x="16395" y="312847"/>
                      <a:pt x="16395" y="286551"/>
                    </a:cubicBezTo>
                    <a:lnTo>
                      <a:pt x="16395" y="225148"/>
                    </a:lnTo>
                    <a:close/>
                  </a:path>
                </a:pathLst>
              </a:custGeom>
              <a:solidFill>
                <a:srgbClr val="2C5967"/>
              </a:solidFill>
              <a:ln w="6417" cap="flat">
                <a:noFill/>
                <a:prstDash val="solid"/>
                <a:miter/>
              </a:ln>
            </p:spPr>
            <p:txBody>
              <a:bodyPr rtlCol="0" anchor="ctr"/>
              <a:lstStyle/>
              <a:p>
                <a:endParaRPr lang="en-US"/>
              </a:p>
            </p:txBody>
          </p:sp>
        </p:grpSp>
        <p:grpSp>
          <p:nvGrpSpPr>
            <p:cNvPr id="650" name="Graphic 3">
              <a:extLst>
                <a:ext uri="{FF2B5EF4-FFF2-40B4-BE49-F238E27FC236}">
                  <a16:creationId xmlns:a16="http://schemas.microsoft.com/office/drawing/2014/main" id="{7D3CAFE4-EBDC-43D3-A942-B2D9036362DE}"/>
                </a:ext>
              </a:extLst>
            </p:cNvPr>
            <p:cNvGrpSpPr/>
            <p:nvPr/>
          </p:nvGrpSpPr>
          <p:grpSpPr>
            <a:xfrm>
              <a:off x="2926381" y="4910109"/>
              <a:ext cx="391427" cy="237423"/>
              <a:chOff x="2926381" y="4910109"/>
              <a:chExt cx="391427" cy="237423"/>
            </a:xfrm>
            <a:solidFill>
              <a:srgbClr val="000000"/>
            </a:solidFill>
          </p:grpSpPr>
          <p:sp>
            <p:nvSpPr>
              <p:cNvPr id="651" name="TextBox 650">
                <a:extLst>
                  <a:ext uri="{FF2B5EF4-FFF2-40B4-BE49-F238E27FC236}">
                    <a16:creationId xmlns:a16="http://schemas.microsoft.com/office/drawing/2014/main" id="{60FFB9E0-A813-429E-B758-E2C4D00C4A31}"/>
                  </a:ext>
                </a:extLst>
              </p:cNvPr>
              <p:cNvSpPr txBox="1"/>
              <p:nvPr/>
            </p:nvSpPr>
            <p:spPr>
              <a:xfrm>
                <a:off x="2870882" y="4864389"/>
                <a:ext cx="49730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Threat</a:t>
                </a:r>
              </a:p>
            </p:txBody>
          </p:sp>
          <p:sp>
            <p:nvSpPr>
              <p:cNvPr id="652" name="TextBox 651">
                <a:extLst>
                  <a:ext uri="{FF2B5EF4-FFF2-40B4-BE49-F238E27FC236}">
                    <a16:creationId xmlns:a16="http://schemas.microsoft.com/office/drawing/2014/main" id="{D62FCCA3-B1F9-4D2D-97BB-DC857AADD0F4}"/>
                  </a:ext>
                </a:extLst>
              </p:cNvPr>
              <p:cNvSpPr txBox="1"/>
              <p:nvPr/>
            </p:nvSpPr>
            <p:spPr>
              <a:xfrm>
                <a:off x="2834941" y="4967059"/>
                <a:ext cx="57430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Defense</a:t>
                </a:r>
              </a:p>
            </p:txBody>
          </p:sp>
        </p:grpSp>
      </p:grpSp>
      <p:grpSp>
        <p:nvGrpSpPr>
          <p:cNvPr id="653" name="Graphic 3">
            <a:extLst>
              <a:ext uri="{FF2B5EF4-FFF2-40B4-BE49-F238E27FC236}">
                <a16:creationId xmlns:a16="http://schemas.microsoft.com/office/drawing/2014/main" id="{799E5B3E-6620-458F-BC92-AB88421685A4}"/>
              </a:ext>
            </a:extLst>
          </p:cNvPr>
          <p:cNvGrpSpPr/>
          <p:nvPr/>
        </p:nvGrpSpPr>
        <p:grpSpPr>
          <a:xfrm>
            <a:off x="3749931" y="3939583"/>
            <a:ext cx="396419" cy="653337"/>
            <a:chOff x="3749931" y="4391526"/>
            <a:chExt cx="396419" cy="653337"/>
          </a:xfrm>
        </p:grpSpPr>
        <p:grpSp>
          <p:nvGrpSpPr>
            <p:cNvPr id="654" name="Graphic 3">
              <a:extLst>
                <a:ext uri="{FF2B5EF4-FFF2-40B4-BE49-F238E27FC236}">
                  <a16:creationId xmlns:a16="http://schemas.microsoft.com/office/drawing/2014/main" id="{ECA76FD4-BA6C-44B2-92F3-D361CCAD19E7}"/>
                </a:ext>
              </a:extLst>
            </p:cNvPr>
            <p:cNvGrpSpPr/>
            <p:nvPr/>
          </p:nvGrpSpPr>
          <p:grpSpPr>
            <a:xfrm>
              <a:off x="3749931" y="4391526"/>
              <a:ext cx="396419" cy="513347"/>
              <a:chOff x="3749931" y="4391526"/>
              <a:chExt cx="396419" cy="513347"/>
            </a:xfrm>
          </p:grpSpPr>
          <p:sp>
            <p:nvSpPr>
              <p:cNvPr id="655" name="Freeform: Shape 654">
                <a:extLst>
                  <a:ext uri="{FF2B5EF4-FFF2-40B4-BE49-F238E27FC236}">
                    <a16:creationId xmlns:a16="http://schemas.microsoft.com/office/drawing/2014/main" id="{22484387-C1CD-49A7-80F5-06ED0C23242F}"/>
                  </a:ext>
                </a:extLst>
              </p:cNvPr>
              <p:cNvSpPr/>
              <p:nvPr/>
            </p:nvSpPr>
            <p:spPr>
              <a:xfrm>
                <a:off x="3756169" y="4391526"/>
                <a:ext cx="383938" cy="506481"/>
              </a:xfrm>
              <a:custGeom>
                <a:avLst/>
                <a:gdLst>
                  <a:gd name="connsiteX0" fmla="*/ 189290 w 383938"/>
                  <a:gd name="connsiteY0" fmla="*/ 505358 h 506481"/>
                  <a:gd name="connsiteX1" fmla="*/ 0 w 383938"/>
                  <a:gd name="connsiteY1" fmla="*/ 325417 h 506481"/>
                  <a:gd name="connsiteX2" fmla="*/ 0 w 383938"/>
                  <a:gd name="connsiteY2" fmla="*/ 58939 h 506481"/>
                  <a:gd name="connsiteX3" fmla="*/ 6237 w 383938"/>
                  <a:gd name="connsiteY3" fmla="*/ 58939 h 506481"/>
                  <a:gd name="connsiteX4" fmla="*/ 185671 w 383938"/>
                  <a:gd name="connsiteY4" fmla="*/ 0 h 506481"/>
                  <a:gd name="connsiteX5" fmla="*/ 198145 w 383938"/>
                  <a:gd name="connsiteY5" fmla="*/ 0 h 506481"/>
                  <a:gd name="connsiteX6" fmla="*/ 377702 w 383938"/>
                  <a:gd name="connsiteY6" fmla="*/ 58817 h 506481"/>
                  <a:gd name="connsiteX7" fmla="*/ 383939 w 383938"/>
                  <a:gd name="connsiteY7" fmla="*/ 58817 h 506481"/>
                  <a:gd name="connsiteX8" fmla="*/ 383939 w 383938"/>
                  <a:gd name="connsiteY8" fmla="*/ 325417 h 506481"/>
                  <a:gd name="connsiteX9" fmla="*/ 194527 w 383938"/>
                  <a:gd name="connsiteY9" fmla="*/ 505358 h 506481"/>
                  <a:gd name="connsiteX10" fmla="*/ 191908 w 383938"/>
                  <a:gd name="connsiteY10" fmla="*/ 506481 h 506481"/>
                  <a:gd name="connsiteX11" fmla="*/ 189290 w 383938"/>
                  <a:gd name="connsiteY11" fmla="*/ 505358 h 50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938" h="506481">
                    <a:moveTo>
                      <a:pt x="189290" y="505358"/>
                    </a:moveTo>
                    <a:cubicBezTo>
                      <a:pt x="181552" y="501733"/>
                      <a:pt x="0" y="416575"/>
                      <a:pt x="0" y="325417"/>
                    </a:cubicBezTo>
                    <a:lnTo>
                      <a:pt x="0" y="58939"/>
                    </a:lnTo>
                    <a:lnTo>
                      <a:pt x="6237" y="58939"/>
                    </a:lnTo>
                    <a:cubicBezTo>
                      <a:pt x="132392" y="58939"/>
                      <a:pt x="185671" y="16857"/>
                      <a:pt x="185671" y="0"/>
                    </a:cubicBezTo>
                    <a:lnTo>
                      <a:pt x="198145" y="0"/>
                    </a:lnTo>
                    <a:cubicBezTo>
                      <a:pt x="198145" y="12487"/>
                      <a:pt x="243070" y="58817"/>
                      <a:pt x="377702" y="58817"/>
                    </a:cubicBezTo>
                    <a:lnTo>
                      <a:pt x="383939" y="58817"/>
                    </a:lnTo>
                    <a:lnTo>
                      <a:pt x="383939" y="325417"/>
                    </a:lnTo>
                    <a:cubicBezTo>
                      <a:pt x="383939" y="416575"/>
                      <a:pt x="202265" y="501733"/>
                      <a:pt x="194527" y="505358"/>
                    </a:cubicBezTo>
                    <a:lnTo>
                      <a:pt x="191908" y="506481"/>
                    </a:lnTo>
                    <a:lnTo>
                      <a:pt x="189290" y="505358"/>
                    </a:lnTo>
                    <a:close/>
                  </a:path>
                </a:pathLst>
              </a:custGeom>
              <a:solidFill>
                <a:srgbClr val="FFFFFF"/>
              </a:solidFill>
              <a:ln w="6417"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ACB89581-8EA5-49D5-B691-24D59C266223}"/>
                  </a:ext>
                </a:extLst>
              </p:cNvPr>
              <p:cNvSpPr/>
              <p:nvPr/>
            </p:nvSpPr>
            <p:spPr>
              <a:xfrm>
                <a:off x="3749931" y="4391526"/>
                <a:ext cx="396419" cy="513347"/>
              </a:xfrm>
              <a:custGeom>
                <a:avLst/>
                <a:gdLst>
                  <a:gd name="connsiteX0" fmla="*/ 198146 w 396419"/>
                  <a:gd name="connsiteY0" fmla="*/ 0 h 513347"/>
                  <a:gd name="connsiteX1" fmla="*/ 383939 w 396419"/>
                  <a:gd name="connsiteY1" fmla="*/ 65060 h 513347"/>
                  <a:gd name="connsiteX2" fmla="*/ 383939 w 396419"/>
                  <a:gd name="connsiteY2" fmla="*/ 325417 h 513347"/>
                  <a:gd name="connsiteX3" fmla="*/ 198146 w 396419"/>
                  <a:gd name="connsiteY3" fmla="*/ 500238 h 513347"/>
                  <a:gd name="connsiteX4" fmla="*/ 12475 w 396419"/>
                  <a:gd name="connsiteY4" fmla="*/ 325417 h 513347"/>
                  <a:gd name="connsiteX5" fmla="*/ 12475 w 396419"/>
                  <a:gd name="connsiteY5" fmla="*/ 65182 h 513347"/>
                  <a:gd name="connsiteX6" fmla="*/ 198146 w 396419"/>
                  <a:gd name="connsiteY6" fmla="*/ 0 h 513347"/>
                  <a:gd name="connsiteX7" fmla="*/ 210627 w 396419"/>
                  <a:gd name="connsiteY7" fmla="*/ 0 h 513347"/>
                  <a:gd name="connsiteX8" fmla="*/ 185671 w 396419"/>
                  <a:gd name="connsiteY8" fmla="*/ 0 h 513347"/>
                  <a:gd name="connsiteX9" fmla="*/ 12475 w 396419"/>
                  <a:gd name="connsiteY9" fmla="*/ 52695 h 513347"/>
                  <a:gd name="connsiteX10" fmla="*/ 0 w 396419"/>
                  <a:gd name="connsiteY10" fmla="*/ 52695 h 513347"/>
                  <a:gd name="connsiteX11" fmla="*/ 0 w 396419"/>
                  <a:gd name="connsiteY11" fmla="*/ 325417 h 513347"/>
                  <a:gd name="connsiteX12" fmla="*/ 192903 w 396419"/>
                  <a:gd name="connsiteY12" fmla="*/ 510973 h 513347"/>
                  <a:gd name="connsiteX13" fmla="*/ 198146 w 396419"/>
                  <a:gd name="connsiteY13" fmla="*/ 513347 h 513347"/>
                  <a:gd name="connsiteX14" fmla="*/ 203389 w 396419"/>
                  <a:gd name="connsiteY14" fmla="*/ 510973 h 513347"/>
                  <a:gd name="connsiteX15" fmla="*/ 396420 w 396419"/>
                  <a:gd name="connsiteY15" fmla="*/ 325417 h 513347"/>
                  <a:gd name="connsiteX16" fmla="*/ 396420 w 396419"/>
                  <a:gd name="connsiteY16" fmla="*/ 52695 h 513347"/>
                  <a:gd name="connsiteX17" fmla="*/ 383939 w 396419"/>
                  <a:gd name="connsiteY17" fmla="*/ 52695 h 513347"/>
                  <a:gd name="connsiteX18" fmla="*/ 210627 w 396419"/>
                  <a:gd name="connsiteY18"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6419" h="513347">
                    <a:moveTo>
                      <a:pt x="198146" y="0"/>
                    </a:moveTo>
                    <a:cubicBezTo>
                      <a:pt x="198146" y="18609"/>
                      <a:pt x="249307" y="65060"/>
                      <a:pt x="383939" y="65060"/>
                    </a:cubicBezTo>
                    <a:lnTo>
                      <a:pt x="383939" y="325417"/>
                    </a:lnTo>
                    <a:cubicBezTo>
                      <a:pt x="383939" y="413700"/>
                      <a:pt x="198146" y="500238"/>
                      <a:pt x="198146" y="500238"/>
                    </a:cubicBezTo>
                    <a:cubicBezTo>
                      <a:pt x="198146" y="500238"/>
                      <a:pt x="12475" y="413700"/>
                      <a:pt x="12475" y="325417"/>
                    </a:cubicBezTo>
                    <a:lnTo>
                      <a:pt x="12475" y="65182"/>
                    </a:lnTo>
                    <a:cubicBezTo>
                      <a:pt x="142492" y="65182"/>
                      <a:pt x="198146" y="21105"/>
                      <a:pt x="198146" y="0"/>
                    </a:cubicBezTo>
                    <a:close/>
                    <a:moveTo>
                      <a:pt x="210627" y="0"/>
                    </a:moveTo>
                    <a:lnTo>
                      <a:pt x="185671" y="0"/>
                    </a:lnTo>
                    <a:cubicBezTo>
                      <a:pt x="185171" y="10864"/>
                      <a:pt x="138629" y="52695"/>
                      <a:pt x="12475" y="52695"/>
                    </a:cubicBezTo>
                    <a:lnTo>
                      <a:pt x="0" y="52695"/>
                    </a:lnTo>
                    <a:lnTo>
                      <a:pt x="0" y="325417"/>
                    </a:lnTo>
                    <a:cubicBezTo>
                      <a:pt x="0" y="420566"/>
                      <a:pt x="185043" y="507354"/>
                      <a:pt x="192903" y="510973"/>
                    </a:cubicBezTo>
                    <a:lnTo>
                      <a:pt x="198146" y="513347"/>
                    </a:lnTo>
                    <a:lnTo>
                      <a:pt x="203389" y="510973"/>
                    </a:lnTo>
                    <a:cubicBezTo>
                      <a:pt x="211249" y="507354"/>
                      <a:pt x="396420" y="420566"/>
                      <a:pt x="396420" y="325417"/>
                    </a:cubicBezTo>
                    <a:lnTo>
                      <a:pt x="396420" y="52695"/>
                    </a:lnTo>
                    <a:lnTo>
                      <a:pt x="383939" y="52695"/>
                    </a:lnTo>
                    <a:cubicBezTo>
                      <a:pt x="258913" y="52695"/>
                      <a:pt x="212122" y="11114"/>
                      <a:pt x="210627" y="0"/>
                    </a:cubicBezTo>
                    <a:close/>
                  </a:path>
                </a:pathLst>
              </a:custGeom>
              <a:solidFill>
                <a:srgbClr val="FFFFFF"/>
              </a:solidFill>
              <a:ln w="6417"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C2862062-057F-40D2-8A3F-F439F108780E}"/>
                  </a:ext>
                </a:extLst>
              </p:cNvPr>
              <p:cNvSpPr/>
              <p:nvPr/>
            </p:nvSpPr>
            <p:spPr>
              <a:xfrm>
                <a:off x="3762425" y="4391526"/>
                <a:ext cx="371458" cy="500237"/>
              </a:xfrm>
              <a:custGeom>
                <a:avLst/>
                <a:gdLst>
                  <a:gd name="connsiteX0" fmla="*/ 185665 w 371458"/>
                  <a:gd name="connsiteY0" fmla="*/ 0 h 500237"/>
                  <a:gd name="connsiteX1" fmla="*/ 0 w 371458"/>
                  <a:gd name="connsiteY1" fmla="*/ 65060 h 500237"/>
                  <a:gd name="connsiteX2" fmla="*/ 0 w 371458"/>
                  <a:gd name="connsiteY2" fmla="*/ 325417 h 500237"/>
                  <a:gd name="connsiteX3" fmla="*/ 185665 w 371458"/>
                  <a:gd name="connsiteY3" fmla="*/ 500238 h 500237"/>
                  <a:gd name="connsiteX4" fmla="*/ 371458 w 371458"/>
                  <a:gd name="connsiteY4" fmla="*/ 326040 h 500237"/>
                  <a:gd name="connsiteX5" fmla="*/ 371458 w 371458"/>
                  <a:gd name="connsiteY5" fmla="*/ 65182 h 500237"/>
                  <a:gd name="connsiteX6" fmla="*/ 185665 w 371458"/>
                  <a:gd name="connsiteY6" fmla="*/ 0 h 500237"/>
                  <a:gd name="connsiteX7" fmla="*/ 195027 w 371458"/>
                  <a:gd name="connsiteY7" fmla="*/ 41581 h 500237"/>
                  <a:gd name="connsiteX8" fmla="*/ 219982 w 371458"/>
                  <a:gd name="connsiteY8" fmla="*/ 56314 h 500237"/>
                  <a:gd name="connsiteX9" fmla="*/ 352869 w 371458"/>
                  <a:gd name="connsiteY9" fmla="*/ 83541 h 500237"/>
                  <a:gd name="connsiteX10" fmla="*/ 352869 w 371458"/>
                  <a:gd name="connsiteY10" fmla="*/ 237256 h 500237"/>
                  <a:gd name="connsiteX11" fmla="*/ 195027 w 371458"/>
                  <a:gd name="connsiteY11" fmla="*/ 237256 h 500237"/>
                  <a:gd name="connsiteX12" fmla="*/ 195027 w 371458"/>
                  <a:gd name="connsiteY12" fmla="*/ 41581 h 500237"/>
                  <a:gd name="connsiteX13" fmla="*/ 18589 w 371458"/>
                  <a:gd name="connsiteY13" fmla="*/ 83541 h 500237"/>
                  <a:gd name="connsiteX14" fmla="*/ 149731 w 371458"/>
                  <a:gd name="connsiteY14" fmla="*/ 57444 h 500237"/>
                  <a:gd name="connsiteX15" fmla="*/ 176932 w 371458"/>
                  <a:gd name="connsiteY15" fmla="*/ 42082 h 500237"/>
                  <a:gd name="connsiteX16" fmla="*/ 176932 w 371458"/>
                  <a:gd name="connsiteY16" fmla="*/ 237256 h 500237"/>
                  <a:gd name="connsiteX17" fmla="*/ 18589 w 371458"/>
                  <a:gd name="connsiteY17" fmla="*/ 237256 h 500237"/>
                  <a:gd name="connsiteX18" fmla="*/ 18589 w 371458"/>
                  <a:gd name="connsiteY18" fmla="*/ 83541 h 500237"/>
                  <a:gd name="connsiteX19" fmla="*/ 103061 w 371458"/>
                  <a:gd name="connsiteY19" fmla="*/ 430185 h 500237"/>
                  <a:gd name="connsiteX20" fmla="*/ 18589 w 371458"/>
                  <a:gd name="connsiteY20" fmla="*/ 325417 h 500237"/>
                  <a:gd name="connsiteX21" fmla="*/ 18589 w 371458"/>
                  <a:gd name="connsiteY21" fmla="*/ 255737 h 500237"/>
                  <a:gd name="connsiteX22" fmla="*/ 176431 w 371458"/>
                  <a:gd name="connsiteY22" fmla="*/ 255737 h 500237"/>
                  <a:gd name="connsiteX23" fmla="*/ 176431 w 371458"/>
                  <a:gd name="connsiteY23" fmla="*/ 474513 h 500237"/>
                  <a:gd name="connsiteX24" fmla="*/ 103061 w 371458"/>
                  <a:gd name="connsiteY24" fmla="*/ 430185 h 500237"/>
                  <a:gd name="connsiteX25" fmla="*/ 185665 w 371458"/>
                  <a:gd name="connsiteY25" fmla="*/ 479011 h 500237"/>
                  <a:gd name="connsiteX26" fmla="*/ 186666 w 371458"/>
                  <a:gd name="connsiteY26" fmla="*/ 479011 h 500237"/>
                  <a:gd name="connsiteX27" fmla="*/ 185665 w 371458"/>
                  <a:gd name="connsiteY27" fmla="*/ 479011 h 500237"/>
                  <a:gd name="connsiteX28" fmla="*/ 352869 w 371458"/>
                  <a:gd name="connsiteY28" fmla="*/ 325417 h 500237"/>
                  <a:gd name="connsiteX29" fmla="*/ 268269 w 371458"/>
                  <a:gd name="connsiteY29" fmla="*/ 430185 h 500237"/>
                  <a:gd name="connsiteX30" fmla="*/ 195027 w 371458"/>
                  <a:gd name="connsiteY30" fmla="*/ 474513 h 500237"/>
                  <a:gd name="connsiteX31" fmla="*/ 195027 w 371458"/>
                  <a:gd name="connsiteY31" fmla="*/ 255737 h 500237"/>
                  <a:gd name="connsiteX32" fmla="*/ 352869 w 371458"/>
                  <a:gd name="connsiteY32" fmla="*/ 255737 h 500237"/>
                  <a:gd name="connsiteX33" fmla="*/ 352869 w 371458"/>
                  <a:gd name="connsiteY33" fmla="*/ 325417 h 50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71458" h="500237">
                    <a:moveTo>
                      <a:pt x="185665" y="0"/>
                    </a:moveTo>
                    <a:cubicBezTo>
                      <a:pt x="185665" y="20977"/>
                      <a:pt x="130018" y="65060"/>
                      <a:pt x="0" y="65060"/>
                    </a:cubicBezTo>
                    <a:lnTo>
                      <a:pt x="0" y="325417"/>
                    </a:lnTo>
                    <a:cubicBezTo>
                      <a:pt x="0" y="413700"/>
                      <a:pt x="185665" y="500238"/>
                      <a:pt x="185665" y="500238"/>
                    </a:cubicBezTo>
                    <a:cubicBezTo>
                      <a:pt x="185665" y="500238"/>
                      <a:pt x="371458" y="414323"/>
                      <a:pt x="371458" y="326040"/>
                    </a:cubicBezTo>
                    <a:lnTo>
                      <a:pt x="371458" y="65182"/>
                    </a:lnTo>
                    <a:cubicBezTo>
                      <a:pt x="237077" y="65182"/>
                      <a:pt x="185665" y="18731"/>
                      <a:pt x="185665" y="0"/>
                    </a:cubicBezTo>
                    <a:close/>
                    <a:moveTo>
                      <a:pt x="195027" y="41581"/>
                    </a:moveTo>
                    <a:cubicBezTo>
                      <a:pt x="202849" y="47292"/>
                      <a:pt x="211204" y="52227"/>
                      <a:pt x="219982" y="56314"/>
                    </a:cubicBezTo>
                    <a:cubicBezTo>
                      <a:pt x="261974" y="74313"/>
                      <a:pt x="307187" y="83573"/>
                      <a:pt x="352869" y="83541"/>
                    </a:cubicBezTo>
                    <a:lnTo>
                      <a:pt x="352869" y="237256"/>
                    </a:lnTo>
                    <a:lnTo>
                      <a:pt x="195027" y="237256"/>
                    </a:lnTo>
                    <a:lnTo>
                      <a:pt x="195027" y="41581"/>
                    </a:lnTo>
                    <a:close/>
                    <a:moveTo>
                      <a:pt x="18589" y="83541"/>
                    </a:moveTo>
                    <a:cubicBezTo>
                      <a:pt x="63584" y="83489"/>
                      <a:pt x="108137" y="74621"/>
                      <a:pt x="149731" y="57444"/>
                    </a:cubicBezTo>
                    <a:cubicBezTo>
                      <a:pt x="159285" y="53234"/>
                      <a:pt x="168397" y="48088"/>
                      <a:pt x="176932" y="42082"/>
                    </a:cubicBezTo>
                    <a:lnTo>
                      <a:pt x="176932" y="237256"/>
                    </a:lnTo>
                    <a:lnTo>
                      <a:pt x="18589" y="237256"/>
                    </a:lnTo>
                    <a:lnTo>
                      <a:pt x="18589" y="83541"/>
                    </a:lnTo>
                    <a:close/>
                    <a:moveTo>
                      <a:pt x="103061" y="430185"/>
                    </a:moveTo>
                    <a:cubicBezTo>
                      <a:pt x="48537" y="391844"/>
                      <a:pt x="18589" y="354633"/>
                      <a:pt x="18589" y="325417"/>
                    </a:cubicBezTo>
                    <a:lnTo>
                      <a:pt x="18589" y="255737"/>
                    </a:lnTo>
                    <a:lnTo>
                      <a:pt x="176431" y="255737"/>
                    </a:lnTo>
                    <a:lnTo>
                      <a:pt x="176431" y="474513"/>
                    </a:lnTo>
                    <a:cubicBezTo>
                      <a:pt x="151072" y="461294"/>
                      <a:pt x="126566" y="446484"/>
                      <a:pt x="103061" y="430185"/>
                    </a:cubicBezTo>
                    <a:close/>
                    <a:moveTo>
                      <a:pt x="185665" y="479011"/>
                    </a:moveTo>
                    <a:lnTo>
                      <a:pt x="186666" y="479011"/>
                    </a:lnTo>
                    <a:lnTo>
                      <a:pt x="185665" y="479011"/>
                    </a:lnTo>
                    <a:close/>
                    <a:moveTo>
                      <a:pt x="352869" y="325417"/>
                    </a:moveTo>
                    <a:cubicBezTo>
                      <a:pt x="352869" y="354633"/>
                      <a:pt x="322799" y="391844"/>
                      <a:pt x="268269" y="430185"/>
                    </a:cubicBezTo>
                    <a:cubicBezTo>
                      <a:pt x="244822" y="446509"/>
                      <a:pt x="220361" y="461313"/>
                      <a:pt x="195027" y="474513"/>
                    </a:cubicBezTo>
                    <a:lnTo>
                      <a:pt x="195027" y="255737"/>
                    </a:lnTo>
                    <a:lnTo>
                      <a:pt x="352869" y="255737"/>
                    </a:lnTo>
                    <a:lnTo>
                      <a:pt x="352869" y="325417"/>
                    </a:lnTo>
                    <a:close/>
                  </a:path>
                </a:pathLst>
              </a:custGeom>
              <a:solidFill>
                <a:srgbClr val="2D5967"/>
              </a:solidFill>
              <a:ln w="6417" cap="flat">
                <a:noFill/>
                <a:prstDash val="solid"/>
                <a:miter/>
              </a:ln>
            </p:spPr>
            <p:txBody>
              <a:bodyPr rtlCol="0" anchor="ctr"/>
              <a:lstStyle/>
              <a:p>
                <a:endParaRPr lang="en-US"/>
              </a:p>
            </p:txBody>
          </p:sp>
        </p:grpSp>
        <p:sp>
          <p:nvSpPr>
            <p:cNvPr id="658" name="TextBox 657">
              <a:extLst>
                <a:ext uri="{FF2B5EF4-FFF2-40B4-BE49-F238E27FC236}">
                  <a16:creationId xmlns:a16="http://schemas.microsoft.com/office/drawing/2014/main" id="{D3460AD0-7ADF-47C4-BA4D-5B2ACEAF8580}"/>
                </a:ext>
              </a:extLst>
            </p:cNvPr>
            <p:cNvSpPr txBox="1"/>
            <p:nvPr/>
          </p:nvSpPr>
          <p:spPr>
            <a:xfrm>
              <a:off x="3755906" y="4864389"/>
              <a:ext cx="38821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NSG</a:t>
              </a:r>
            </a:p>
          </p:txBody>
        </p:sp>
      </p:grpSp>
      <p:grpSp>
        <p:nvGrpSpPr>
          <p:cNvPr id="660" name="Graphic 3">
            <a:extLst>
              <a:ext uri="{FF2B5EF4-FFF2-40B4-BE49-F238E27FC236}">
                <a16:creationId xmlns:a16="http://schemas.microsoft.com/office/drawing/2014/main" id="{1471062B-A6B0-4DF3-A8D8-4E6ECEB3308E}"/>
              </a:ext>
            </a:extLst>
          </p:cNvPr>
          <p:cNvGrpSpPr/>
          <p:nvPr/>
        </p:nvGrpSpPr>
        <p:grpSpPr>
          <a:xfrm>
            <a:off x="4527736" y="3953841"/>
            <a:ext cx="513348" cy="741748"/>
            <a:chOff x="4527736" y="4405784"/>
            <a:chExt cx="513348" cy="741748"/>
          </a:xfrm>
        </p:grpSpPr>
        <p:grpSp>
          <p:nvGrpSpPr>
            <p:cNvPr id="794" name="Graphic 3">
              <a:extLst>
                <a:ext uri="{FF2B5EF4-FFF2-40B4-BE49-F238E27FC236}">
                  <a16:creationId xmlns:a16="http://schemas.microsoft.com/office/drawing/2014/main" id="{51354A45-9926-468B-99F5-5061C95B0CB4}"/>
                </a:ext>
              </a:extLst>
            </p:cNvPr>
            <p:cNvGrpSpPr/>
            <p:nvPr/>
          </p:nvGrpSpPr>
          <p:grpSpPr>
            <a:xfrm>
              <a:off x="4527736" y="4405784"/>
              <a:ext cx="513348" cy="499089"/>
              <a:chOff x="4527736" y="4405784"/>
              <a:chExt cx="513348" cy="499089"/>
            </a:xfrm>
          </p:grpSpPr>
          <p:sp>
            <p:nvSpPr>
              <p:cNvPr id="795" name="Freeform: Shape 794">
                <a:extLst>
                  <a:ext uri="{FF2B5EF4-FFF2-40B4-BE49-F238E27FC236}">
                    <a16:creationId xmlns:a16="http://schemas.microsoft.com/office/drawing/2014/main" id="{1F31F224-DCB5-4BB0-89FD-D12B2D78BDD9}"/>
                  </a:ext>
                </a:extLst>
              </p:cNvPr>
              <p:cNvSpPr/>
              <p:nvPr/>
            </p:nvSpPr>
            <p:spPr>
              <a:xfrm>
                <a:off x="4533678" y="4411732"/>
                <a:ext cx="501460" cy="487051"/>
              </a:xfrm>
              <a:custGeom>
                <a:avLst/>
                <a:gdLst>
                  <a:gd name="connsiteX0" fmla="*/ 446496 w 501460"/>
                  <a:gd name="connsiteY0" fmla="*/ 486840 h 487051"/>
                  <a:gd name="connsiteX1" fmla="*/ 410806 w 501460"/>
                  <a:gd name="connsiteY1" fmla="*/ 473351 h 487051"/>
                  <a:gd name="connsiteX2" fmla="*/ 392685 w 501460"/>
                  <a:gd name="connsiteY2" fmla="*/ 439836 h 487051"/>
                  <a:gd name="connsiteX3" fmla="*/ 400969 w 501460"/>
                  <a:gd name="connsiteY3" fmla="*/ 402657 h 487051"/>
                  <a:gd name="connsiteX4" fmla="*/ 431629 w 501460"/>
                  <a:gd name="connsiteY4" fmla="*/ 379974 h 487051"/>
                  <a:gd name="connsiteX5" fmla="*/ 431629 w 501460"/>
                  <a:gd name="connsiteY5" fmla="*/ 351117 h 487051"/>
                  <a:gd name="connsiteX6" fmla="*/ 278889 w 501460"/>
                  <a:gd name="connsiteY6" fmla="*/ 351117 h 487051"/>
                  <a:gd name="connsiteX7" fmla="*/ 264855 w 501460"/>
                  <a:gd name="connsiteY7" fmla="*/ 365131 h 487051"/>
                  <a:gd name="connsiteX8" fmla="*/ 264855 w 501460"/>
                  <a:gd name="connsiteY8" fmla="*/ 379974 h 487051"/>
                  <a:gd name="connsiteX9" fmla="*/ 295733 w 501460"/>
                  <a:gd name="connsiteY9" fmla="*/ 402593 h 487051"/>
                  <a:gd name="connsiteX10" fmla="*/ 304126 w 501460"/>
                  <a:gd name="connsiteY10" fmla="*/ 439894 h 487051"/>
                  <a:gd name="connsiteX11" fmla="*/ 285909 w 501460"/>
                  <a:gd name="connsiteY11" fmla="*/ 473525 h 487051"/>
                  <a:gd name="connsiteX12" fmla="*/ 250045 w 501460"/>
                  <a:gd name="connsiteY12" fmla="*/ 486936 h 487051"/>
                  <a:gd name="connsiteX13" fmla="*/ 214175 w 501460"/>
                  <a:gd name="connsiteY13" fmla="*/ 473525 h 487051"/>
                  <a:gd name="connsiteX14" fmla="*/ 195957 w 501460"/>
                  <a:gd name="connsiteY14" fmla="*/ 439894 h 487051"/>
                  <a:gd name="connsiteX15" fmla="*/ 204351 w 501460"/>
                  <a:gd name="connsiteY15" fmla="*/ 402593 h 487051"/>
                  <a:gd name="connsiteX16" fmla="*/ 235235 w 501460"/>
                  <a:gd name="connsiteY16" fmla="*/ 379974 h 487051"/>
                  <a:gd name="connsiteX17" fmla="*/ 235235 w 501460"/>
                  <a:gd name="connsiteY17" fmla="*/ 365131 h 487051"/>
                  <a:gd name="connsiteX18" fmla="*/ 221195 w 501460"/>
                  <a:gd name="connsiteY18" fmla="*/ 351117 h 487051"/>
                  <a:gd name="connsiteX19" fmla="*/ 69411 w 501460"/>
                  <a:gd name="connsiteY19" fmla="*/ 351117 h 487051"/>
                  <a:gd name="connsiteX20" fmla="*/ 69411 w 501460"/>
                  <a:gd name="connsiteY20" fmla="*/ 380089 h 487051"/>
                  <a:gd name="connsiteX21" fmla="*/ 100289 w 501460"/>
                  <a:gd name="connsiteY21" fmla="*/ 402708 h 487051"/>
                  <a:gd name="connsiteX22" fmla="*/ 108688 w 501460"/>
                  <a:gd name="connsiteY22" fmla="*/ 440009 h 487051"/>
                  <a:gd name="connsiteX23" fmla="*/ 90471 w 501460"/>
                  <a:gd name="connsiteY23" fmla="*/ 473640 h 487051"/>
                  <a:gd name="connsiteX24" fmla="*/ 54601 w 501460"/>
                  <a:gd name="connsiteY24" fmla="*/ 487051 h 487051"/>
                  <a:gd name="connsiteX25" fmla="*/ 18731 w 501460"/>
                  <a:gd name="connsiteY25" fmla="*/ 473640 h 487051"/>
                  <a:gd name="connsiteX26" fmla="*/ 513 w 501460"/>
                  <a:gd name="connsiteY26" fmla="*/ 440009 h 487051"/>
                  <a:gd name="connsiteX27" fmla="*/ 8913 w 501460"/>
                  <a:gd name="connsiteY27" fmla="*/ 402708 h 487051"/>
                  <a:gd name="connsiteX28" fmla="*/ 39791 w 501460"/>
                  <a:gd name="connsiteY28" fmla="*/ 380089 h 487051"/>
                  <a:gd name="connsiteX29" fmla="*/ 39791 w 501460"/>
                  <a:gd name="connsiteY29" fmla="*/ 321907 h 487051"/>
                  <a:gd name="connsiteX30" fmla="*/ 221432 w 501460"/>
                  <a:gd name="connsiteY30" fmla="*/ 321907 h 487051"/>
                  <a:gd name="connsiteX31" fmla="*/ 235472 w 501460"/>
                  <a:gd name="connsiteY31" fmla="*/ 307777 h 487051"/>
                  <a:gd name="connsiteX32" fmla="*/ 235472 w 501460"/>
                  <a:gd name="connsiteY32" fmla="*/ 288899 h 487051"/>
                  <a:gd name="connsiteX33" fmla="*/ 69770 w 501460"/>
                  <a:gd name="connsiteY33" fmla="*/ 288899 h 487051"/>
                  <a:gd name="connsiteX34" fmla="*/ 69770 w 501460"/>
                  <a:gd name="connsiteY34" fmla="*/ 23749 h 487051"/>
                  <a:gd name="connsiteX35" fmla="*/ 76733 w 501460"/>
                  <a:gd name="connsiteY35" fmla="*/ 6956 h 487051"/>
                  <a:gd name="connsiteX36" fmla="*/ 93557 w 501460"/>
                  <a:gd name="connsiteY36" fmla="*/ 0 h 487051"/>
                  <a:gd name="connsiteX37" fmla="*/ 183727 w 501460"/>
                  <a:gd name="connsiteY37" fmla="*/ 0 h 487051"/>
                  <a:gd name="connsiteX38" fmla="*/ 194449 w 501460"/>
                  <a:gd name="connsiteY38" fmla="*/ 2535 h 487051"/>
                  <a:gd name="connsiteX39" fmla="*/ 202875 w 501460"/>
                  <a:gd name="connsiteY39" fmla="*/ 9619 h 487051"/>
                  <a:gd name="connsiteX40" fmla="*/ 219411 w 501460"/>
                  <a:gd name="connsiteY40" fmla="*/ 32533 h 487051"/>
                  <a:gd name="connsiteX41" fmla="*/ 407123 w 501460"/>
                  <a:gd name="connsiteY41" fmla="*/ 32533 h 487051"/>
                  <a:gd name="connsiteX42" fmla="*/ 423941 w 501460"/>
                  <a:gd name="connsiteY42" fmla="*/ 39489 h 487051"/>
                  <a:gd name="connsiteX43" fmla="*/ 430910 w 501460"/>
                  <a:gd name="connsiteY43" fmla="*/ 56282 h 487051"/>
                  <a:gd name="connsiteX44" fmla="*/ 430910 w 501460"/>
                  <a:gd name="connsiteY44" fmla="*/ 288899 h 487051"/>
                  <a:gd name="connsiteX45" fmla="*/ 265093 w 501460"/>
                  <a:gd name="connsiteY45" fmla="*/ 288899 h 487051"/>
                  <a:gd name="connsiteX46" fmla="*/ 265093 w 501460"/>
                  <a:gd name="connsiteY46" fmla="*/ 307418 h 487051"/>
                  <a:gd name="connsiteX47" fmla="*/ 278889 w 501460"/>
                  <a:gd name="connsiteY47" fmla="*/ 321548 h 487051"/>
                  <a:gd name="connsiteX48" fmla="*/ 461249 w 501460"/>
                  <a:gd name="connsiteY48" fmla="*/ 321548 h 487051"/>
                  <a:gd name="connsiteX49" fmla="*/ 461249 w 501460"/>
                  <a:gd name="connsiteY49" fmla="*/ 379974 h 487051"/>
                  <a:gd name="connsiteX50" fmla="*/ 492415 w 501460"/>
                  <a:gd name="connsiteY50" fmla="*/ 402452 h 487051"/>
                  <a:gd name="connsiteX51" fmla="*/ 500950 w 501460"/>
                  <a:gd name="connsiteY51" fmla="*/ 439881 h 487051"/>
                  <a:gd name="connsiteX52" fmla="*/ 482598 w 501460"/>
                  <a:gd name="connsiteY52" fmla="*/ 473608 h 487051"/>
                  <a:gd name="connsiteX53" fmla="*/ 446496 w 501460"/>
                  <a:gd name="connsiteY53" fmla="*/ 486840 h 48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01460" h="487051">
                    <a:moveTo>
                      <a:pt x="446496" y="486840"/>
                    </a:moveTo>
                    <a:cubicBezTo>
                      <a:pt x="433361" y="486775"/>
                      <a:pt x="420694" y="481989"/>
                      <a:pt x="410806" y="473351"/>
                    </a:cubicBezTo>
                    <a:cubicBezTo>
                      <a:pt x="400924" y="464721"/>
                      <a:pt x="394488" y="452817"/>
                      <a:pt x="392685" y="439836"/>
                    </a:cubicBezTo>
                    <a:cubicBezTo>
                      <a:pt x="390875" y="426848"/>
                      <a:pt x="393821" y="413649"/>
                      <a:pt x="400969" y="402657"/>
                    </a:cubicBezTo>
                    <a:cubicBezTo>
                      <a:pt x="408124" y="391658"/>
                      <a:pt x="419007" y="383605"/>
                      <a:pt x="431629" y="379974"/>
                    </a:cubicBezTo>
                    <a:lnTo>
                      <a:pt x="431629" y="351117"/>
                    </a:lnTo>
                    <a:lnTo>
                      <a:pt x="278889" y="351117"/>
                    </a:lnTo>
                    <a:cubicBezTo>
                      <a:pt x="275815" y="357155"/>
                      <a:pt x="270900" y="362064"/>
                      <a:pt x="264855" y="365131"/>
                    </a:cubicBezTo>
                    <a:lnTo>
                      <a:pt x="264855" y="379974"/>
                    </a:lnTo>
                    <a:cubicBezTo>
                      <a:pt x="277541" y="383541"/>
                      <a:pt x="288514" y="391575"/>
                      <a:pt x="295733" y="402593"/>
                    </a:cubicBezTo>
                    <a:cubicBezTo>
                      <a:pt x="302952" y="413604"/>
                      <a:pt x="305936" y="426855"/>
                      <a:pt x="304126" y="439894"/>
                    </a:cubicBezTo>
                    <a:cubicBezTo>
                      <a:pt x="302323" y="452933"/>
                      <a:pt x="295855" y="464874"/>
                      <a:pt x="285909" y="473525"/>
                    </a:cubicBezTo>
                    <a:cubicBezTo>
                      <a:pt x="275969" y="482168"/>
                      <a:pt x="263225" y="486936"/>
                      <a:pt x="250045" y="486936"/>
                    </a:cubicBezTo>
                    <a:cubicBezTo>
                      <a:pt x="236858" y="486936"/>
                      <a:pt x="224114" y="482168"/>
                      <a:pt x="214175" y="473525"/>
                    </a:cubicBezTo>
                    <a:cubicBezTo>
                      <a:pt x="204235" y="464874"/>
                      <a:pt x="197760" y="452933"/>
                      <a:pt x="195957" y="439894"/>
                    </a:cubicBezTo>
                    <a:cubicBezTo>
                      <a:pt x="194154" y="426855"/>
                      <a:pt x="197132" y="413604"/>
                      <a:pt x="204351" y="402593"/>
                    </a:cubicBezTo>
                    <a:cubicBezTo>
                      <a:pt x="211570" y="391575"/>
                      <a:pt x="222542" y="383541"/>
                      <a:pt x="235235" y="379974"/>
                    </a:cubicBezTo>
                    <a:lnTo>
                      <a:pt x="235235" y="365131"/>
                    </a:lnTo>
                    <a:cubicBezTo>
                      <a:pt x="229184" y="362064"/>
                      <a:pt x="224269" y="357155"/>
                      <a:pt x="221195" y="351117"/>
                    </a:cubicBezTo>
                    <a:lnTo>
                      <a:pt x="69411" y="351117"/>
                    </a:lnTo>
                    <a:lnTo>
                      <a:pt x="69411" y="380089"/>
                    </a:lnTo>
                    <a:cubicBezTo>
                      <a:pt x="82103" y="383663"/>
                      <a:pt x="93070" y="391697"/>
                      <a:pt x="100289" y="402708"/>
                    </a:cubicBezTo>
                    <a:cubicBezTo>
                      <a:pt x="107508" y="413726"/>
                      <a:pt x="110492" y="426970"/>
                      <a:pt x="108688" y="440009"/>
                    </a:cubicBezTo>
                    <a:cubicBezTo>
                      <a:pt x="106879" y="453049"/>
                      <a:pt x="100411" y="464997"/>
                      <a:pt x="90471" y="473640"/>
                    </a:cubicBezTo>
                    <a:cubicBezTo>
                      <a:pt x="80525" y="482290"/>
                      <a:pt x="67787" y="487051"/>
                      <a:pt x="54601" y="487051"/>
                    </a:cubicBezTo>
                    <a:cubicBezTo>
                      <a:pt x="41414" y="487051"/>
                      <a:pt x="28677" y="482290"/>
                      <a:pt x="18731" y="473640"/>
                    </a:cubicBezTo>
                    <a:cubicBezTo>
                      <a:pt x="8791" y="464997"/>
                      <a:pt x="2323" y="453049"/>
                      <a:pt x="513" y="440009"/>
                    </a:cubicBezTo>
                    <a:cubicBezTo>
                      <a:pt x="-1290" y="426970"/>
                      <a:pt x="1694" y="413726"/>
                      <a:pt x="8913" y="402708"/>
                    </a:cubicBezTo>
                    <a:cubicBezTo>
                      <a:pt x="16132" y="391697"/>
                      <a:pt x="27098" y="383663"/>
                      <a:pt x="39791" y="380089"/>
                    </a:cubicBezTo>
                    <a:lnTo>
                      <a:pt x="39791" y="321907"/>
                    </a:lnTo>
                    <a:lnTo>
                      <a:pt x="221432" y="321907"/>
                    </a:lnTo>
                    <a:cubicBezTo>
                      <a:pt x="224538" y="315863"/>
                      <a:pt x="229440" y="310928"/>
                      <a:pt x="235472" y="307777"/>
                    </a:cubicBezTo>
                    <a:lnTo>
                      <a:pt x="235472" y="288899"/>
                    </a:lnTo>
                    <a:lnTo>
                      <a:pt x="69770" y="288899"/>
                    </a:lnTo>
                    <a:lnTo>
                      <a:pt x="69770" y="23749"/>
                    </a:lnTo>
                    <a:cubicBezTo>
                      <a:pt x="69770" y="17448"/>
                      <a:pt x="72273" y="11409"/>
                      <a:pt x="76733" y="6956"/>
                    </a:cubicBezTo>
                    <a:cubicBezTo>
                      <a:pt x="81199" y="2503"/>
                      <a:pt x="87250" y="0"/>
                      <a:pt x="93557" y="0"/>
                    </a:cubicBezTo>
                    <a:lnTo>
                      <a:pt x="183727" y="0"/>
                    </a:lnTo>
                    <a:cubicBezTo>
                      <a:pt x="187449" y="-6"/>
                      <a:pt x="191119" y="860"/>
                      <a:pt x="194449" y="2535"/>
                    </a:cubicBezTo>
                    <a:cubicBezTo>
                      <a:pt x="197773" y="4203"/>
                      <a:pt x="200661" y="6629"/>
                      <a:pt x="202875" y="9619"/>
                    </a:cubicBezTo>
                    <a:lnTo>
                      <a:pt x="219411" y="32533"/>
                    </a:lnTo>
                    <a:lnTo>
                      <a:pt x="407123" y="32533"/>
                    </a:lnTo>
                    <a:cubicBezTo>
                      <a:pt x="413430" y="32533"/>
                      <a:pt x="419482" y="35036"/>
                      <a:pt x="423941" y="39489"/>
                    </a:cubicBezTo>
                    <a:cubicBezTo>
                      <a:pt x="428408" y="43943"/>
                      <a:pt x="430910" y="49987"/>
                      <a:pt x="430910" y="56282"/>
                    </a:cubicBezTo>
                    <a:lnTo>
                      <a:pt x="430910" y="288899"/>
                    </a:lnTo>
                    <a:lnTo>
                      <a:pt x="265093" y="288899"/>
                    </a:lnTo>
                    <a:lnTo>
                      <a:pt x="265093" y="307418"/>
                    </a:lnTo>
                    <a:cubicBezTo>
                      <a:pt x="271028" y="310607"/>
                      <a:pt x="275847" y="315542"/>
                      <a:pt x="278889" y="321548"/>
                    </a:cubicBezTo>
                    <a:lnTo>
                      <a:pt x="461249" y="321548"/>
                    </a:lnTo>
                    <a:lnTo>
                      <a:pt x="461249" y="379974"/>
                    </a:lnTo>
                    <a:cubicBezTo>
                      <a:pt x="474025" y="383432"/>
                      <a:pt x="485107" y="391427"/>
                      <a:pt x="492415" y="402452"/>
                    </a:cubicBezTo>
                    <a:cubicBezTo>
                      <a:pt x="499724" y="413476"/>
                      <a:pt x="502759" y="426784"/>
                      <a:pt x="500950" y="439881"/>
                    </a:cubicBezTo>
                    <a:cubicBezTo>
                      <a:pt x="499140" y="452978"/>
                      <a:pt x="492614" y="464971"/>
                      <a:pt x="482598" y="473608"/>
                    </a:cubicBezTo>
                    <a:cubicBezTo>
                      <a:pt x="472575" y="482251"/>
                      <a:pt x="459741" y="486955"/>
                      <a:pt x="446496" y="486840"/>
                    </a:cubicBezTo>
                    <a:close/>
                  </a:path>
                </a:pathLst>
              </a:custGeom>
              <a:solidFill>
                <a:srgbClr val="FFFFFF"/>
              </a:solidFill>
              <a:ln w="6417"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A393BF9D-6B8E-4BC7-B80A-DE01A4B17486}"/>
                  </a:ext>
                </a:extLst>
              </p:cNvPr>
              <p:cNvSpPr/>
              <p:nvPr/>
            </p:nvSpPr>
            <p:spPr>
              <a:xfrm>
                <a:off x="4527736" y="4405784"/>
                <a:ext cx="513348" cy="499089"/>
              </a:xfrm>
              <a:custGeom>
                <a:avLst/>
                <a:gdLst>
                  <a:gd name="connsiteX0" fmla="*/ 189676 w 513348"/>
                  <a:gd name="connsiteY0" fmla="*/ 11878 h 499089"/>
                  <a:gd name="connsiteX1" fmla="*/ 197729 w 513348"/>
                  <a:gd name="connsiteY1" fmla="*/ 13796 h 499089"/>
                  <a:gd name="connsiteX2" fmla="*/ 204068 w 513348"/>
                  <a:gd name="connsiteY2" fmla="*/ 19116 h 499089"/>
                  <a:gd name="connsiteX3" fmla="*/ 222979 w 513348"/>
                  <a:gd name="connsiteY3" fmla="*/ 44411 h 499089"/>
                  <a:gd name="connsiteX4" fmla="*/ 413309 w 513348"/>
                  <a:gd name="connsiteY4" fmla="*/ 44411 h 499089"/>
                  <a:gd name="connsiteX5" fmla="*/ 425892 w 513348"/>
                  <a:gd name="connsiteY5" fmla="*/ 49660 h 499089"/>
                  <a:gd name="connsiteX6" fmla="*/ 431148 w 513348"/>
                  <a:gd name="connsiteY6" fmla="*/ 62224 h 499089"/>
                  <a:gd name="connsiteX7" fmla="*/ 431148 w 513348"/>
                  <a:gd name="connsiteY7" fmla="*/ 288899 h 499089"/>
                  <a:gd name="connsiteX8" fmla="*/ 265093 w 513348"/>
                  <a:gd name="connsiteY8" fmla="*/ 288899 h 499089"/>
                  <a:gd name="connsiteX9" fmla="*/ 265093 w 513348"/>
                  <a:gd name="connsiteY9" fmla="*/ 317281 h 499089"/>
                  <a:gd name="connsiteX10" fmla="*/ 274962 w 513348"/>
                  <a:gd name="connsiteY10" fmla="*/ 323576 h 499089"/>
                  <a:gd name="connsiteX11" fmla="*/ 281269 w 513348"/>
                  <a:gd name="connsiteY11" fmla="*/ 333426 h 499089"/>
                  <a:gd name="connsiteX12" fmla="*/ 461243 w 513348"/>
                  <a:gd name="connsiteY12" fmla="*/ 333426 h 499089"/>
                  <a:gd name="connsiteX13" fmla="*/ 461243 w 513348"/>
                  <a:gd name="connsiteY13" fmla="*/ 390542 h 499089"/>
                  <a:gd name="connsiteX14" fmla="*/ 491203 w 513348"/>
                  <a:gd name="connsiteY14" fmla="*/ 408952 h 499089"/>
                  <a:gd name="connsiteX15" fmla="*/ 500892 w 513348"/>
                  <a:gd name="connsiteY15" fmla="*/ 442717 h 499089"/>
                  <a:gd name="connsiteX16" fmla="*/ 485248 w 513348"/>
                  <a:gd name="connsiteY16" fmla="*/ 474173 h 499089"/>
                  <a:gd name="connsiteX17" fmla="*/ 452445 w 513348"/>
                  <a:gd name="connsiteY17" fmla="*/ 486872 h 499089"/>
                  <a:gd name="connsiteX18" fmla="*/ 419642 w 513348"/>
                  <a:gd name="connsiteY18" fmla="*/ 474173 h 499089"/>
                  <a:gd name="connsiteX19" fmla="*/ 403992 w 513348"/>
                  <a:gd name="connsiteY19" fmla="*/ 442717 h 499089"/>
                  <a:gd name="connsiteX20" fmla="*/ 413681 w 513348"/>
                  <a:gd name="connsiteY20" fmla="*/ 408952 h 499089"/>
                  <a:gd name="connsiteX21" fmla="*/ 443641 w 513348"/>
                  <a:gd name="connsiteY21" fmla="*/ 390542 h 499089"/>
                  <a:gd name="connsiteX22" fmla="*/ 443641 w 513348"/>
                  <a:gd name="connsiteY22" fmla="*/ 351117 h 499089"/>
                  <a:gd name="connsiteX23" fmla="*/ 281269 w 513348"/>
                  <a:gd name="connsiteY23" fmla="*/ 351117 h 499089"/>
                  <a:gd name="connsiteX24" fmla="*/ 274981 w 513348"/>
                  <a:gd name="connsiteY24" fmla="*/ 360947 h 499089"/>
                  <a:gd name="connsiteX25" fmla="*/ 265093 w 513348"/>
                  <a:gd name="connsiteY25" fmla="*/ 367146 h 499089"/>
                  <a:gd name="connsiteX26" fmla="*/ 265093 w 513348"/>
                  <a:gd name="connsiteY26" fmla="*/ 390895 h 499089"/>
                  <a:gd name="connsiteX27" fmla="*/ 295015 w 513348"/>
                  <a:gd name="connsiteY27" fmla="*/ 409337 h 499089"/>
                  <a:gd name="connsiteX28" fmla="*/ 304678 w 513348"/>
                  <a:gd name="connsiteY28" fmla="*/ 443090 h 499089"/>
                  <a:gd name="connsiteX29" fmla="*/ 289021 w 513348"/>
                  <a:gd name="connsiteY29" fmla="*/ 474526 h 499089"/>
                  <a:gd name="connsiteX30" fmla="*/ 256224 w 513348"/>
                  <a:gd name="connsiteY30" fmla="*/ 487218 h 499089"/>
                  <a:gd name="connsiteX31" fmla="*/ 223434 w 513348"/>
                  <a:gd name="connsiteY31" fmla="*/ 474526 h 499089"/>
                  <a:gd name="connsiteX32" fmla="*/ 207777 w 513348"/>
                  <a:gd name="connsiteY32" fmla="*/ 443090 h 499089"/>
                  <a:gd name="connsiteX33" fmla="*/ 217441 w 513348"/>
                  <a:gd name="connsiteY33" fmla="*/ 409337 h 499089"/>
                  <a:gd name="connsiteX34" fmla="*/ 247363 w 513348"/>
                  <a:gd name="connsiteY34" fmla="*/ 390895 h 499089"/>
                  <a:gd name="connsiteX35" fmla="*/ 247363 w 513348"/>
                  <a:gd name="connsiteY35" fmla="*/ 367146 h 499089"/>
                  <a:gd name="connsiteX36" fmla="*/ 237500 w 513348"/>
                  <a:gd name="connsiteY36" fmla="*/ 360967 h 499089"/>
                  <a:gd name="connsiteX37" fmla="*/ 231308 w 513348"/>
                  <a:gd name="connsiteY37" fmla="*/ 351117 h 499089"/>
                  <a:gd name="connsiteX38" fmla="*/ 69411 w 513348"/>
                  <a:gd name="connsiteY38" fmla="*/ 351117 h 499089"/>
                  <a:gd name="connsiteX39" fmla="*/ 69411 w 513348"/>
                  <a:gd name="connsiteY39" fmla="*/ 390657 h 499089"/>
                  <a:gd name="connsiteX40" fmla="*/ 99339 w 513348"/>
                  <a:gd name="connsiteY40" fmla="*/ 409100 h 499089"/>
                  <a:gd name="connsiteX41" fmla="*/ 108997 w 513348"/>
                  <a:gd name="connsiteY41" fmla="*/ 442852 h 499089"/>
                  <a:gd name="connsiteX42" fmla="*/ 93339 w 513348"/>
                  <a:gd name="connsiteY42" fmla="*/ 474288 h 499089"/>
                  <a:gd name="connsiteX43" fmla="*/ 60550 w 513348"/>
                  <a:gd name="connsiteY43" fmla="*/ 486980 h 499089"/>
                  <a:gd name="connsiteX44" fmla="*/ 27759 w 513348"/>
                  <a:gd name="connsiteY44" fmla="*/ 474288 h 499089"/>
                  <a:gd name="connsiteX45" fmla="*/ 12102 w 513348"/>
                  <a:gd name="connsiteY45" fmla="*/ 442852 h 499089"/>
                  <a:gd name="connsiteX46" fmla="*/ 21759 w 513348"/>
                  <a:gd name="connsiteY46" fmla="*/ 409100 h 499089"/>
                  <a:gd name="connsiteX47" fmla="*/ 51688 w 513348"/>
                  <a:gd name="connsiteY47" fmla="*/ 390657 h 499089"/>
                  <a:gd name="connsiteX48" fmla="*/ 51688 w 513348"/>
                  <a:gd name="connsiteY48" fmla="*/ 333663 h 499089"/>
                  <a:gd name="connsiteX49" fmla="*/ 231308 w 513348"/>
                  <a:gd name="connsiteY49" fmla="*/ 333663 h 499089"/>
                  <a:gd name="connsiteX50" fmla="*/ 237519 w 513348"/>
                  <a:gd name="connsiteY50" fmla="*/ 323788 h 499089"/>
                  <a:gd name="connsiteX51" fmla="*/ 247363 w 513348"/>
                  <a:gd name="connsiteY51" fmla="*/ 317518 h 499089"/>
                  <a:gd name="connsiteX52" fmla="*/ 247363 w 513348"/>
                  <a:gd name="connsiteY52" fmla="*/ 288899 h 499089"/>
                  <a:gd name="connsiteX53" fmla="*/ 81661 w 513348"/>
                  <a:gd name="connsiteY53" fmla="*/ 288899 h 499089"/>
                  <a:gd name="connsiteX54" fmla="*/ 81661 w 513348"/>
                  <a:gd name="connsiteY54" fmla="*/ 29684 h 499089"/>
                  <a:gd name="connsiteX55" fmla="*/ 86891 w 513348"/>
                  <a:gd name="connsiteY55" fmla="*/ 17094 h 499089"/>
                  <a:gd name="connsiteX56" fmla="*/ 99506 w 513348"/>
                  <a:gd name="connsiteY56" fmla="*/ 11878 h 499089"/>
                  <a:gd name="connsiteX57" fmla="*/ 189676 w 513348"/>
                  <a:gd name="connsiteY57" fmla="*/ 11878 h 499089"/>
                  <a:gd name="connsiteX58" fmla="*/ 189676 w 513348"/>
                  <a:gd name="connsiteY58" fmla="*/ 0 h 499089"/>
                  <a:gd name="connsiteX59" fmla="*/ 99506 w 513348"/>
                  <a:gd name="connsiteY59" fmla="*/ 0 h 499089"/>
                  <a:gd name="connsiteX60" fmla="*/ 78478 w 513348"/>
                  <a:gd name="connsiteY60" fmla="*/ 8695 h 499089"/>
                  <a:gd name="connsiteX61" fmla="*/ 69764 w 513348"/>
                  <a:gd name="connsiteY61" fmla="*/ 29684 h 499089"/>
                  <a:gd name="connsiteX62" fmla="*/ 69764 w 513348"/>
                  <a:gd name="connsiteY62" fmla="*/ 300770 h 499089"/>
                  <a:gd name="connsiteX63" fmla="*/ 235472 w 513348"/>
                  <a:gd name="connsiteY63" fmla="*/ 300770 h 499089"/>
                  <a:gd name="connsiteX64" fmla="*/ 235472 w 513348"/>
                  <a:gd name="connsiteY64" fmla="*/ 310036 h 499089"/>
                  <a:gd name="connsiteX65" fmla="*/ 223575 w 513348"/>
                  <a:gd name="connsiteY65" fmla="*/ 321907 h 499089"/>
                  <a:gd name="connsiteX66" fmla="*/ 39791 w 513348"/>
                  <a:gd name="connsiteY66" fmla="*/ 321907 h 499089"/>
                  <a:gd name="connsiteX67" fmla="*/ 39791 w 513348"/>
                  <a:gd name="connsiteY67" fmla="*/ 381282 h 499089"/>
                  <a:gd name="connsiteX68" fmla="*/ 8092 w 513348"/>
                  <a:gd name="connsiteY68" fmla="*/ 407867 h 499089"/>
                  <a:gd name="connsiteX69" fmla="*/ 924 w 513348"/>
                  <a:gd name="connsiteY69" fmla="*/ 448576 h 499089"/>
                  <a:gd name="connsiteX70" fmla="*/ 21638 w 513348"/>
                  <a:gd name="connsiteY70" fmla="*/ 484363 h 499089"/>
                  <a:gd name="connsiteX71" fmla="*/ 60550 w 513348"/>
                  <a:gd name="connsiteY71" fmla="*/ 498492 h 499089"/>
                  <a:gd name="connsiteX72" fmla="*/ 99455 w 513348"/>
                  <a:gd name="connsiteY72" fmla="*/ 484363 h 499089"/>
                  <a:gd name="connsiteX73" fmla="*/ 120168 w 513348"/>
                  <a:gd name="connsiteY73" fmla="*/ 448576 h 499089"/>
                  <a:gd name="connsiteX74" fmla="*/ 113000 w 513348"/>
                  <a:gd name="connsiteY74" fmla="*/ 407867 h 499089"/>
                  <a:gd name="connsiteX75" fmla="*/ 81308 w 513348"/>
                  <a:gd name="connsiteY75" fmla="*/ 381282 h 499089"/>
                  <a:gd name="connsiteX76" fmla="*/ 81308 w 513348"/>
                  <a:gd name="connsiteY76" fmla="*/ 362995 h 499089"/>
                  <a:gd name="connsiteX77" fmla="*/ 224051 w 513348"/>
                  <a:gd name="connsiteY77" fmla="*/ 362995 h 499089"/>
                  <a:gd name="connsiteX78" fmla="*/ 235947 w 513348"/>
                  <a:gd name="connsiteY78" fmla="*/ 374866 h 499089"/>
                  <a:gd name="connsiteX79" fmla="*/ 235947 w 513348"/>
                  <a:gd name="connsiteY79" fmla="*/ 381873 h 499089"/>
                  <a:gd name="connsiteX80" fmla="*/ 204248 w 513348"/>
                  <a:gd name="connsiteY80" fmla="*/ 408464 h 499089"/>
                  <a:gd name="connsiteX81" fmla="*/ 197081 w 513348"/>
                  <a:gd name="connsiteY81" fmla="*/ 449173 h 499089"/>
                  <a:gd name="connsiteX82" fmla="*/ 217794 w 513348"/>
                  <a:gd name="connsiteY82" fmla="*/ 484959 h 499089"/>
                  <a:gd name="connsiteX83" fmla="*/ 256706 w 513348"/>
                  <a:gd name="connsiteY83" fmla="*/ 499089 h 499089"/>
                  <a:gd name="connsiteX84" fmla="*/ 295611 w 513348"/>
                  <a:gd name="connsiteY84" fmla="*/ 484959 h 499089"/>
                  <a:gd name="connsiteX85" fmla="*/ 316325 w 513348"/>
                  <a:gd name="connsiteY85" fmla="*/ 449173 h 499089"/>
                  <a:gd name="connsiteX86" fmla="*/ 309157 w 513348"/>
                  <a:gd name="connsiteY86" fmla="*/ 408464 h 499089"/>
                  <a:gd name="connsiteX87" fmla="*/ 277458 w 513348"/>
                  <a:gd name="connsiteY87" fmla="*/ 381873 h 499089"/>
                  <a:gd name="connsiteX88" fmla="*/ 277458 w 513348"/>
                  <a:gd name="connsiteY88" fmla="*/ 374866 h 499089"/>
                  <a:gd name="connsiteX89" fmla="*/ 289355 w 513348"/>
                  <a:gd name="connsiteY89" fmla="*/ 362995 h 499089"/>
                  <a:gd name="connsiteX90" fmla="*/ 432104 w 513348"/>
                  <a:gd name="connsiteY90" fmla="*/ 362995 h 499089"/>
                  <a:gd name="connsiteX91" fmla="*/ 432104 w 513348"/>
                  <a:gd name="connsiteY91" fmla="*/ 381520 h 499089"/>
                  <a:gd name="connsiteX92" fmla="*/ 400366 w 513348"/>
                  <a:gd name="connsiteY92" fmla="*/ 408086 h 499089"/>
                  <a:gd name="connsiteX93" fmla="*/ 393173 w 513348"/>
                  <a:gd name="connsiteY93" fmla="*/ 448807 h 499089"/>
                  <a:gd name="connsiteX94" fmla="*/ 413880 w 513348"/>
                  <a:gd name="connsiteY94" fmla="*/ 484613 h 499089"/>
                  <a:gd name="connsiteX95" fmla="*/ 452798 w 513348"/>
                  <a:gd name="connsiteY95" fmla="*/ 498756 h 499089"/>
                  <a:gd name="connsiteX96" fmla="*/ 491723 w 513348"/>
                  <a:gd name="connsiteY96" fmla="*/ 484613 h 499089"/>
                  <a:gd name="connsiteX97" fmla="*/ 512430 w 513348"/>
                  <a:gd name="connsiteY97" fmla="*/ 448807 h 499089"/>
                  <a:gd name="connsiteX98" fmla="*/ 505230 w 513348"/>
                  <a:gd name="connsiteY98" fmla="*/ 408086 h 499089"/>
                  <a:gd name="connsiteX99" fmla="*/ 473499 w 513348"/>
                  <a:gd name="connsiteY99" fmla="*/ 381520 h 499089"/>
                  <a:gd name="connsiteX100" fmla="*/ 473499 w 513348"/>
                  <a:gd name="connsiteY100" fmla="*/ 321555 h 499089"/>
                  <a:gd name="connsiteX101" fmla="*/ 288521 w 513348"/>
                  <a:gd name="connsiteY101" fmla="*/ 321555 h 499089"/>
                  <a:gd name="connsiteX102" fmla="*/ 276630 w 513348"/>
                  <a:gd name="connsiteY102" fmla="*/ 309677 h 499089"/>
                  <a:gd name="connsiteX103" fmla="*/ 276630 w 513348"/>
                  <a:gd name="connsiteY103" fmla="*/ 300417 h 499089"/>
                  <a:gd name="connsiteX104" fmla="*/ 442807 w 513348"/>
                  <a:gd name="connsiteY104" fmla="*/ 300417 h 499089"/>
                  <a:gd name="connsiteX105" fmla="*/ 442807 w 513348"/>
                  <a:gd name="connsiteY105" fmla="*/ 62224 h 499089"/>
                  <a:gd name="connsiteX106" fmla="*/ 434061 w 513348"/>
                  <a:gd name="connsiteY106" fmla="*/ 41267 h 499089"/>
                  <a:gd name="connsiteX107" fmla="*/ 413071 w 513348"/>
                  <a:gd name="connsiteY107" fmla="*/ 32533 h 499089"/>
                  <a:gd name="connsiteX108" fmla="*/ 228452 w 513348"/>
                  <a:gd name="connsiteY108" fmla="*/ 32533 h 499089"/>
                  <a:gd name="connsiteX109" fmla="*/ 213463 w 513348"/>
                  <a:gd name="connsiteY109" fmla="*/ 11878 h 499089"/>
                  <a:gd name="connsiteX110" fmla="*/ 202958 w 513348"/>
                  <a:gd name="connsiteY110" fmla="*/ 3157 h 499089"/>
                  <a:gd name="connsiteX111" fmla="*/ 189676 w 513348"/>
                  <a:gd name="connsiteY111" fmla="*/ 0 h 499089"/>
                  <a:gd name="connsiteX112" fmla="*/ 189676 w 513348"/>
                  <a:gd name="connsiteY112" fmla="*/ 0 h 49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513348" h="499089">
                    <a:moveTo>
                      <a:pt x="189676" y="11878"/>
                    </a:moveTo>
                    <a:cubicBezTo>
                      <a:pt x="192473" y="11878"/>
                      <a:pt x="195232" y="12539"/>
                      <a:pt x="197729" y="13796"/>
                    </a:cubicBezTo>
                    <a:cubicBezTo>
                      <a:pt x="200231" y="15054"/>
                      <a:pt x="202400" y="16876"/>
                      <a:pt x="204068" y="19116"/>
                    </a:cubicBezTo>
                    <a:lnTo>
                      <a:pt x="222979" y="44411"/>
                    </a:lnTo>
                    <a:lnTo>
                      <a:pt x="413309" y="44411"/>
                    </a:lnTo>
                    <a:cubicBezTo>
                      <a:pt x="418032" y="44443"/>
                      <a:pt x="422549" y="46330"/>
                      <a:pt x="425892" y="49660"/>
                    </a:cubicBezTo>
                    <a:cubicBezTo>
                      <a:pt x="429229" y="52997"/>
                      <a:pt x="431116" y="57508"/>
                      <a:pt x="431148" y="62224"/>
                    </a:cubicBezTo>
                    <a:lnTo>
                      <a:pt x="431148" y="288899"/>
                    </a:lnTo>
                    <a:lnTo>
                      <a:pt x="265093" y="288899"/>
                    </a:lnTo>
                    <a:lnTo>
                      <a:pt x="265093" y="317281"/>
                    </a:lnTo>
                    <a:cubicBezTo>
                      <a:pt x="268795" y="318635"/>
                      <a:pt x="272164" y="320785"/>
                      <a:pt x="274962" y="323576"/>
                    </a:cubicBezTo>
                    <a:cubicBezTo>
                      <a:pt x="277753" y="326360"/>
                      <a:pt x="279903" y="329723"/>
                      <a:pt x="281269" y="333426"/>
                    </a:cubicBezTo>
                    <a:lnTo>
                      <a:pt x="461243" y="333426"/>
                    </a:lnTo>
                    <a:lnTo>
                      <a:pt x="461243" y="390542"/>
                    </a:lnTo>
                    <a:cubicBezTo>
                      <a:pt x="473185" y="392737"/>
                      <a:pt x="483868" y="399301"/>
                      <a:pt x="491203" y="408952"/>
                    </a:cubicBezTo>
                    <a:cubicBezTo>
                      <a:pt x="498544" y="418609"/>
                      <a:pt x="501996" y="430647"/>
                      <a:pt x="500892" y="442717"/>
                    </a:cubicBezTo>
                    <a:cubicBezTo>
                      <a:pt x="499789" y="454781"/>
                      <a:pt x="494212" y="466004"/>
                      <a:pt x="485248" y="474173"/>
                    </a:cubicBezTo>
                    <a:cubicBezTo>
                      <a:pt x="476284" y="482341"/>
                      <a:pt x="464580" y="486872"/>
                      <a:pt x="452445" y="486872"/>
                    </a:cubicBezTo>
                    <a:cubicBezTo>
                      <a:pt x="440304" y="486872"/>
                      <a:pt x="428607" y="482341"/>
                      <a:pt x="419642" y="474173"/>
                    </a:cubicBezTo>
                    <a:cubicBezTo>
                      <a:pt x="410678" y="466004"/>
                      <a:pt x="405095" y="454781"/>
                      <a:pt x="403992" y="442717"/>
                    </a:cubicBezTo>
                    <a:cubicBezTo>
                      <a:pt x="402888" y="430647"/>
                      <a:pt x="406347" y="418609"/>
                      <a:pt x="413681" y="408952"/>
                    </a:cubicBezTo>
                    <a:cubicBezTo>
                      <a:pt x="421016" y="399301"/>
                      <a:pt x="431699" y="392737"/>
                      <a:pt x="443641" y="390542"/>
                    </a:cubicBezTo>
                    <a:lnTo>
                      <a:pt x="443641" y="351117"/>
                    </a:lnTo>
                    <a:lnTo>
                      <a:pt x="281269" y="351117"/>
                    </a:lnTo>
                    <a:cubicBezTo>
                      <a:pt x="279928" y="354820"/>
                      <a:pt x="277779" y="358175"/>
                      <a:pt x="274981" y="360947"/>
                    </a:cubicBezTo>
                    <a:cubicBezTo>
                      <a:pt x="272183" y="363719"/>
                      <a:pt x="268808" y="365837"/>
                      <a:pt x="265093" y="367146"/>
                    </a:cubicBezTo>
                    <a:lnTo>
                      <a:pt x="265093" y="390895"/>
                    </a:lnTo>
                    <a:cubicBezTo>
                      <a:pt x="277022" y="393102"/>
                      <a:pt x="287693" y="399679"/>
                      <a:pt x="295015" y="409337"/>
                    </a:cubicBezTo>
                    <a:cubicBezTo>
                      <a:pt x="302342" y="418994"/>
                      <a:pt x="305788" y="431032"/>
                      <a:pt x="304678" y="443090"/>
                    </a:cubicBezTo>
                    <a:cubicBezTo>
                      <a:pt x="303568" y="455153"/>
                      <a:pt x="297985" y="466363"/>
                      <a:pt x="289021" y="474526"/>
                    </a:cubicBezTo>
                    <a:cubicBezTo>
                      <a:pt x="280057" y="482688"/>
                      <a:pt x="268359" y="487218"/>
                      <a:pt x="256224" y="487218"/>
                    </a:cubicBezTo>
                    <a:cubicBezTo>
                      <a:pt x="244097" y="487218"/>
                      <a:pt x="232399" y="482688"/>
                      <a:pt x="223434" y="474526"/>
                    </a:cubicBezTo>
                    <a:cubicBezTo>
                      <a:pt x="214470" y="466363"/>
                      <a:pt x="208888" y="455153"/>
                      <a:pt x="207777" y="443090"/>
                    </a:cubicBezTo>
                    <a:cubicBezTo>
                      <a:pt x="206667" y="431032"/>
                      <a:pt x="210113" y="418994"/>
                      <a:pt x="217441" y="409337"/>
                    </a:cubicBezTo>
                    <a:cubicBezTo>
                      <a:pt x="224763" y="399679"/>
                      <a:pt x="235434" y="393102"/>
                      <a:pt x="247363" y="390895"/>
                    </a:cubicBezTo>
                    <a:lnTo>
                      <a:pt x="247363" y="367146"/>
                    </a:lnTo>
                    <a:cubicBezTo>
                      <a:pt x="243654" y="365850"/>
                      <a:pt x="240285" y="363739"/>
                      <a:pt x="237500" y="360967"/>
                    </a:cubicBezTo>
                    <a:cubicBezTo>
                      <a:pt x="234722" y="358188"/>
                      <a:pt x="232604" y="354826"/>
                      <a:pt x="231308" y="351117"/>
                    </a:cubicBezTo>
                    <a:lnTo>
                      <a:pt x="69411" y="351117"/>
                    </a:lnTo>
                    <a:lnTo>
                      <a:pt x="69411" y="390657"/>
                    </a:lnTo>
                    <a:cubicBezTo>
                      <a:pt x="81340" y="392865"/>
                      <a:pt x="92011" y="399442"/>
                      <a:pt x="99339" y="409100"/>
                    </a:cubicBezTo>
                    <a:cubicBezTo>
                      <a:pt x="106661" y="418757"/>
                      <a:pt x="110107" y="430795"/>
                      <a:pt x="108997" y="442852"/>
                    </a:cubicBezTo>
                    <a:cubicBezTo>
                      <a:pt x="107886" y="454916"/>
                      <a:pt x="102304" y="466126"/>
                      <a:pt x="93339" y="474288"/>
                    </a:cubicBezTo>
                    <a:cubicBezTo>
                      <a:pt x="84375" y="482450"/>
                      <a:pt x="72684" y="486980"/>
                      <a:pt x="60550" y="486980"/>
                    </a:cubicBezTo>
                    <a:cubicBezTo>
                      <a:pt x="48415" y="486980"/>
                      <a:pt x="36717" y="482450"/>
                      <a:pt x="27759" y="474288"/>
                    </a:cubicBezTo>
                    <a:cubicBezTo>
                      <a:pt x="18795" y="466126"/>
                      <a:pt x="13212" y="454916"/>
                      <a:pt x="12102" y="442852"/>
                    </a:cubicBezTo>
                    <a:cubicBezTo>
                      <a:pt x="10992" y="430795"/>
                      <a:pt x="14432" y="418757"/>
                      <a:pt x="21759" y="409100"/>
                    </a:cubicBezTo>
                    <a:cubicBezTo>
                      <a:pt x="29081" y="399442"/>
                      <a:pt x="39759" y="392865"/>
                      <a:pt x="51688" y="390657"/>
                    </a:cubicBezTo>
                    <a:lnTo>
                      <a:pt x="51688" y="333663"/>
                    </a:lnTo>
                    <a:lnTo>
                      <a:pt x="231308" y="333663"/>
                    </a:lnTo>
                    <a:cubicBezTo>
                      <a:pt x="232617" y="329954"/>
                      <a:pt x="234741" y="326579"/>
                      <a:pt x="237519" y="323788"/>
                    </a:cubicBezTo>
                    <a:cubicBezTo>
                      <a:pt x="240298" y="320996"/>
                      <a:pt x="243660" y="318853"/>
                      <a:pt x="247363" y="317518"/>
                    </a:cubicBezTo>
                    <a:lnTo>
                      <a:pt x="247363" y="288899"/>
                    </a:lnTo>
                    <a:lnTo>
                      <a:pt x="81661" y="288899"/>
                    </a:lnTo>
                    <a:lnTo>
                      <a:pt x="81661" y="29684"/>
                    </a:lnTo>
                    <a:cubicBezTo>
                      <a:pt x="81661" y="24962"/>
                      <a:pt x="83541" y="20431"/>
                      <a:pt x="86891" y="17094"/>
                    </a:cubicBezTo>
                    <a:cubicBezTo>
                      <a:pt x="90234" y="13751"/>
                      <a:pt x="94770" y="11878"/>
                      <a:pt x="99506" y="11878"/>
                    </a:cubicBezTo>
                    <a:lnTo>
                      <a:pt x="189676" y="11878"/>
                    </a:lnTo>
                    <a:close/>
                    <a:moveTo>
                      <a:pt x="189676" y="0"/>
                    </a:moveTo>
                    <a:lnTo>
                      <a:pt x="99506" y="0"/>
                    </a:lnTo>
                    <a:cubicBezTo>
                      <a:pt x="91620" y="0"/>
                      <a:pt x="84054" y="3131"/>
                      <a:pt x="78478" y="8695"/>
                    </a:cubicBezTo>
                    <a:cubicBezTo>
                      <a:pt x="72902" y="14265"/>
                      <a:pt x="69764" y="21811"/>
                      <a:pt x="69764" y="29684"/>
                    </a:cubicBezTo>
                    <a:lnTo>
                      <a:pt x="69764" y="300770"/>
                    </a:lnTo>
                    <a:lnTo>
                      <a:pt x="235472" y="300770"/>
                    </a:lnTo>
                    <a:lnTo>
                      <a:pt x="235472" y="310036"/>
                    </a:lnTo>
                    <a:cubicBezTo>
                      <a:pt x="230673" y="313058"/>
                      <a:pt x="226605" y="317114"/>
                      <a:pt x="223575" y="321907"/>
                    </a:cubicBezTo>
                    <a:lnTo>
                      <a:pt x="39791" y="321907"/>
                    </a:lnTo>
                    <a:lnTo>
                      <a:pt x="39791" y="381282"/>
                    </a:lnTo>
                    <a:cubicBezTo>
                      <a:pt x="26424" y="386146"/>
                      <a:pt x="15202" y="395566"/>
                      <a:pt x="8092" y="407867"/>
                    </a:cubicBezTo>
                    <a:cubicBezTo>
                      <a:pt x="988" y="420175"/>
                      <a:pt x="-1553" y="434587"/>
                      <a:pt x="924" y="448576"/>
                    </a:cubicBezTo>
                    <a:cubicBezTo>
                      <a:pt x="3401" y="462564"/>
                      <a:pt x="10736" y="475238"/>
                      <a:pt x="21638" y="484363"/>
                    </a:cubicBezTo>
                    <a:cubicBezTo>
                      <a:pt x="32540" y="493494"/>
                      <a:pt x="46317" y="498492"/>
                      <a:pt x="60550" y="498492"/>
                    </a:cubicBezTo>
                    <a:cubicBezTo>
                      <a:pt x="74776" y="498492"/>
                      <a:pt x="88552" y="493494"/>
                      <a:pt x="99455" y="484363"/>
                    </a:cubicBezTo>
                    <a:cubicBezTo>
                      <a:pt x="110363" y="475238"/>
                      <a:pt x="117691" y="462564"/>
                      <a:pt x="120168" y="448576"/>
                    </a:cubicBezTo>
                    <a:cubicBezTo>
                      <a:pt x="122645" y="434587"/>
                      <a:pt x="120111" y="420175"/>
                      <a:pt x="113000" y="407867"/>
                    </a:cubicBezTo>
                    <a:cubicBezTo>
                      <a:pt x="105897" y="395566"/>
                      <a:pt x="94674" y="386146"/>
                      <a:pt x="81308" y="381282"/>
                    </a:cubicBezTo>
                    <a:lnTo>
                      <a:pt x="81308" y="362995"/>
                    </a:lnTo>
                    <a:lnTo>
                      <a:pt x="224051" y="362995"/>
                    </a:lnTo>
                    <a:cubicBezTo>
                      <a:pt x="227079" y="367788"/>
                      <a:pt x="231148" y="371843"/>
                      <a:pt x="235947" y="374866"/>
                    </a:cubicBezTo>
                    <a:lnTo>
                      <a:pt x="235947" y="381873"/>
                    </a:lnTo>
                    <a:cubicBezTo>
                      <a:pt x="222575" y="386743"/>
                      <a:pt x="211358" y="396157"/>
                      <a:pt x="204248" y="408464"/>
                    </a:cubicBezTo>
                    <a:cubicBezTo>
                      <a:pt x="197138" y="420772"/>
                      <a:pt x="194604" y="435184"/>
                      <a:pt x="197081" y="449173"/>
                    </a:cubicBezTo>
                    <a:cubicBezTo>
                      <a:pt x="199557" y="463161"/>
                      <a:pt x="206892" y="475828"/>
                      <a:pt x="217794" y="484959"/>
                    </a:cubicBezTo>
                    <a:cubicBezTo>
                      <a:pt x="228696" y="494084"/>
                      <a:pt x="242473" y="499089"/>
                      <a:pt x="256706" y="499089"/>
                    </a:cubicBezTo>
                    <a:cubicBezTo>
                      <a:pt x="270932" y="499089"/>
                      <a:pt x="284709" y="494084"/>
                      <a:pt x="295611" y="484959"/>
                    </a:cubicBezTo>
                    <a:cubicBezTo>
                      <a:pt x="306513" y="475828"/>
                      <a:pt x="313848" y="463161"/>
                      <a:pt x="316325" y="449173"/>
                    </a:cubicBezTo>
                    <a:cubicBezTo>
                      <a:pt x="318802" y="435184"/>
                      <a:pt x="316267" y="420772"/>
                      <a:pt x="309157" y="408464"/>
                    </a:cubicBezTo>
                    <a:cubicBezTo>
                      <a:pt x="302054" y="396157"/>
                      <a:pt x="290831" y="386743"/>
                      <a:pt x="277458" y="381873"/>
                    </a:cubicBezTo>
                    <a:lnTo>
                      <a:pt x="277458" y="374866"/>
                    </a:lnTo>
                    <a:cubicBezTo>
                      <a:pt x="282264" y="371843"/>
                      <a:pt x="286326" y="367788"/>
                      <a:pt x="289355" y="362995"/>
                    </a:cubicBezTo>
                    <a:lnTo>
                      <a:pt x="432104" y="362995"/>
                    </a:lnTo>
                    <a:lnTo>
                      <a:pt x="432104" y="381520"/>
                    </a:lnTo>
                    <a:cubicBezTo>
                      <a:pt x="418725" y="386377"/>
                      <a:pt x="407489" y="395785"/>
                      <a:pt x="400366" y="408086"/>
                    </a:cubicBezTo>
                    <a:cubicBezTo>
                      <a:pt x="393250" y="420393"/>
                      <a:pt x="390702" y="434812"/>
                      <a:pt x="393173" y="448807"/>
                    </a:cubicBezTo>
                    <a:cubicBezTo>
                      <a:pt x="395643" y="462802"/>
                      <a:pt x="402971" y="475475"/>
                      <a:pt x="413880" y="484613"/>
                    </a:cubicBezTo>
                    <a:cubicBezTo>
                      <a:pt x="424782" y="493744"/>
                      <a:pt x="438566" y="498756"/>
                      <a:pt x="452798" y="498756"/>
                    </a:cubicBezTo>
                    <a:cubicBezTo>
                      <a:pt x="467037" y="498756"/>
                      <a:pt x="480814" y="493744"/>
                      <a:pt x="491723" y="484613"/>
                    </a:cubicBezTo>
                    <a:cubicBezTo>
                      <a:pt x="502625" y="475475"/>
                      <a:pt x="509959" y="462802"/>
                      <a:pt x="512430" y="448807"/>
                    </a:cubicBezTo>
                    <a:cubicBezTo>
                      <a:pt x="514900" y="434812"/>
                      <a:pt x="512353" y="420393"/>
                      <a:pt x="505230" y="408086"/>
                    </a:cubicBezTo>
                    <a:cubicBezTo>
                      <a:pt x="498114" y="395785"/>
                      <a:pt x="486878" y="386377"/>
                      <a:pt x="473499" y="381520"/>
                    </a:cubicBezTo>
                    <a:lnTo>
                      <a:pt x="473499" y="321555"/>
                    </a:lnTo>
                    <a:lnTo>
                      <a:pt x="288521" y="321555"/>
                    </a:lnTo>
                    <a:cubicBezTo>
                      <a:pt x="285492" y="316761"/>
                      <a:pt x="281430" y="312706"/>
                      <a:pt x="276630" y="309677"/>
                    </a:cubicBezTo>
                    <a:lnTo>
                      <a:pt x="276630" y="300417"/>
                    </a:lnTo>
                    <a:lnTo>
                      <a:pt x="442807" y="300417"/>
                    </a:lnTo>
                    <a:lnTo>
                      <a:pt x="442807" y="62224"/>
                    </a:lnTo>
                    <a:cubicBezTo>
                      <a:pt x="442775" y="54357"/>
                      <a:pt x="439631" y="46824"/>
                      <a:pt x="434061" y="41267"/>
                    </a:cubicBezTo>
                    <a:cubicBezTo>
                      <a:pt x="428491" y="35703"/>
                      <a:pt x="420945" y="32566"/>
                      <a:pt x="413071" y="32533"/>
                    </a:cubicBezTo>
                    <a:lnTo>
                      <a:pt x="228452" y="32533"/>
                    </a:lnTo>
                    <a:lnTo>
                      <a:pt x="213463" y="11878"/>
                    </a:lnTo>
                    <a:cubicBezTo>
                      <a:pt x="210678" y="8201"/>
                      <a:pt x="207085" y="5217"/>
                      <a:pt x="202958" y="3157"/>
                    </a:cubicBezTo>
                    <a:cubicBezTo>
                      <a:pt x="198832" y="1097"/>
                      <a:pt x="194289" y="19"/>
                      <a:pt x="189676" y="0"/>
                    </a:cubicBezTo>
                    <a:lnTo>
                      <a:pt x="189676" y="0"/>
                    </a:lnTo>
                    <a:close/>
                  </a:path>
                </a:pathLst>
              </a:custGeom>
              <a:solidFill>
                <a:srgbClr val="FFFFFF"/>
              </a:solidFill>
              <a:ln w="6417"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4991B021-81B1-4A11-B0AF-F2960AE61C09}"/>
                  </a:ext>
                </a:extLst>
              </p:cNvPr>
              <p:cNvSpPr/>
              <p:nvPr/>
            </p:nvSpPr>
            <p:spPr>
              <a:xfrm>
                <a:off x="4539628" y="4417674"/>
                <a:ext cx="489196" cy="475340"/>
              </a:xfrm>
              <a:custGeom>
                <a:avLst/>
                <a:gdLst>
                  <a:gd name="connsiteX0" fmla="*/ 449345 w 489196"/>
                  <a:gd name="connsiteY0" fmla="*/ 378670 h 475340"/>
                  <a:gd name="connsiteX1" fmla="*/ 449345 w 489196"/>
                  <a:gd name="connsiteY1" fmla="*/ 321554 h 475340"/>
                  <a:gd name="connsiteX2" fmla="*/ 269372 w 489196"/>
                  <a:gd name="connsiteY2" fmla="*/ 321554 h 475340"/>
                  <a:gd name="connsiteX3" fmla="*/ 263064 w 489196"/>
                  <a:gd name="connsiteY3" fmla="*/ 311704 h 475340"/>
                  <a:gd name="connsiteX4" fmla="*/ 253195 w 489196"/>
                  <a:gd name="connsiteY4" fmla="*/ 305403 h 475340"/>
                  <a:gd name="connsiteX5" fmla="*/ 253195 w 489196"/>
                  <a:gd name="connsiteY5" fmla="*/ 277028 h 475340"/>
                  <a:gd name="connsiteX6" fmla="*/ 419013 w 489196"/>
                  <a:gd name="connsiteY6" fmla="*/ 277028 h 475340"/>
                  <a:gd name="connsiteX7" fmla="*/ 419013 w 489196"/>
                  <a:gd name="connsiteY7" fmla="*/ 50346 h 475340"/>
                  <a:gd name="connsiteX8" fmla="*/ 413751 w 489196"/>
                  <a:gd name="connsiteY8" fmla="*/ 37789 h 475340"/>
                  <a:gd name="connsiteX9" fmla="*/ 401174 w 489196"/>
                  <a:gd name="connsiteY9" fmla="*/ 32540 h 475340"/>
                  <a:gd name="connsiteX10" fmla="*/ 210844 w 489196"/>
                  <a:gd name="connsiteY10" fmla="*/ 32540 h 475340"/>
                  <a:gd name="connsiteX11" fmla="*/ 191689 w 489196"/>
                  <a:gd name="connsiteY11" fmla="*/ 7245 h 475340"/>
                  <a:gd name="connsiteX12" fmla="*/ 185568 w 489196"/>
                  <a:gd name="connsiteY12" fmla="*/ 2028 h 475340"/>
                  <a:gd name="connsiteX13" fmla="*/ 177777 w 489196"/>
                  <a:gd name="connsiteY13" fmla="*/ 0 h 475340"/>
                  <a:gd name="connsiteX14" fmla="*/ 87608 w 489196"/>
                  <a:gd name="connsiteY14" fmla="*/ 0 h 475340"/>
                  <a:gd name="connsiteX15" fmla="*/ 74948 w 489196"/>
                  <a:gd name="connsiteY15" fmla="*/ 5210 h 475340"/>
                  <a:gd name="connsiteX16" fmla="*/ 69648 w 489196"/>
                  <a:gd name="connsiteY16" fmla="*/ 17813 h 475340"/>
                  <a:gd name="connsiteX17" fmla="*/ 69648 w 489196"/>
                  <a:gd name="connsiteY17" fmla="*/ 277028 h 475340"/>
                  <a:gd name="connsiteX18" fmla="*/ 235465 w 489196"/>
                  <a:gd name="connsiteY18" fmla="*/ 277028 h 475340"/>
                  <a:gd name="connsiteX19" fmla="*/ 235465 w 489196"/>
                  <a:gd name="connsiteY19" fmla="*/ 305403 h 475340"/>
                  <a:gd name="connsiteX20" fmla="*/ 225622 w 489196"/>
                  <a:gd name="connsiteY20" fmla="*/ 311679 h 475340"/>
                  <a:gd name="connsiteX21" fmla="*/ 219410 w 489196"/>
                  <a:gd name="connsiteY21" fmla="*/ 321554 h 475340"/>
                  <a:gd name="connsiteX22" fmla="*/ 39790 w 489196"/>
                  <a:gd name="connsiteY22" fmla="*/ 321554 h 475340"/>
                  <a:gd name="connsiteX23" fmla="*/ 39790 w 489196"/>
                  <a:gd name="connsiteY23" fmla="*/ 378549 h 475340"/>
                  <a:gd name="connsiteX24" fmla="*/ 9862 w 489196"/>
                  <a:gd name="connsiteY24" fmla="*/ 396991 h 475340"/>
                  <a:gd name="connsiteX25" fmla="*/ 204 w 489196"/>
                  <a:gd name="connsiteY25" fmla="*/ 430743 h 475340"/>
                  <a:gd name="connsiteX26" fmla="*/ 15861 w 489196"/>
                  <a:gd name="connsiteY26" fmla="*/ 462179 h 475340"/>
                  <a:gd name="connsiteX27" fmla="*/ 48651 w 489196"/>
                  <a:gd name="connsiteY27" fmla="*/ 474865 h 475340"/>
                  <a:gd name="connsiteX28" fmla="*/ 81441 w 489196"/>
                  <a:gd name="connsiteY28" fmla="*/ 462179 h 475340"/>
                  <a:gd name="connsiteX29" fmla="*/ 97098 w 489196"/>
                  <a:gd name="connsiteY29" fmla="*/ 430743 h 475340"/>
                  <a:gd name="connsiteX30" fmla="*/ 87441 w 489196"/>
                  <a:gd name="connsiteY30" fmla="*/ 396991 h 475340"/>
                  <a:gd name="connsiteX31" fmla="*/ 57513 w 489196"/>
                  <a:gd name="connsiteY31" fmla="*/ 378549 h 475340"/>
                  <a:gd name="connsiteX32" fmla="*/ 57513 w 489196"/>
                  <a:gd name="connsiteY32" fmla="*/ 339245 h 475340"/>
                  <a:gd name="connsiteX33" fmla="*/ 219410 w 489196"/>
                  <a:gd name="connsiteY33" fmla="*/ 339245 h 475340"/>
                  <a:gd name="connsiteX34" fmla="*/ 225602 w 489196"/>
                  <a:gd name="connsiteY34" fmla="*/ 349089 h 475340"/>
                  <a:gd name="connsiteX35" fmla="*/ 235465 w 489196"/>
                  <a:gd name="connsiteY35" fmla="*/ 355275 h 475340"/>
                  <a:gd name="connsiteX36" fmla="*/ 235465 w 489196"/>
                  <a:gd name="connsiteY36" fmla="*/ 379024 h 475340"/>
                  <a:gd name="connsiteX37" fmla="*/ 205543 w 489196"/>
                  <a:gd name="connsiteY37" fmla="*/ 397465 h 475340"/>
                  <a:gd name="connsiteX38" fmla="*/ 195880 w 489196"/>
                  <a:gd name="connsiteY38" fmla="*/ 431218 h 475340"/>
                  <a:gd name="connsiteX39" fmla="*/ 211537 w 489196"/>
                  <a:gd name="connsiteY39" fmla="*/ 462654 h 475340"/>
                  <a:gd name="connsiteX40" fmla="*/ 244327 w 489196"/>
                  <a:gd name="connsiteY40" fmla="*/ 475340 h 475340"/>
                  <a:gd name="connsiteX41" fmla="*/ 277123 w 489196"/>
                  <a:gd name="connsiteY41" fmla="*/ 462654 h 475340"/>
                  <a:gd name="connsiteX42" fmla="*/ 292780 w 489196"/>
                  <a:gd name="connsiteY42" fmla="*/ 431218 h 475340"/>
                  <a:gd name="connsiteX43" fmla="*/ 283116 w 489196"/>
                  <a:gd name="connsiteY43" fmla="*/ 397465 h 475340"/>
                  <a:gd name="connsiteX44" fmla="*/ 253195 w 489196"/>
                  <a:gd name="connsiteY44" fmla="*/ 379024 h 475340"/>
                  <a:gd name="connsiteX45" fmla="*/ 253195 w 489196"/>
                  <a:gd name="connsiteY45" fmla="*/ 355275 h 475340"/>
                  <a:gd name="connsiteX46" fmla="*/ 263083 w 489196"/>
                  <a:gd name="connsiteY46" fmla="*/ 349076 h 475340"/>
                  <a:gd name="connsiteX47" fmla="*/ 269372 w 489196"/>
                  <a:gd name="connsiteY47" fmla="*/ 339245 h 475340"/>
                  <a:gd name="connsiteX48" fmla="*/ 431743 w 489196"/>
                  <a:gd name="connsiteY48" fmla="*/ 339245 h 475340"/>
                  <a:gd name="connsiteX49" fmla="*/ 431743 w 489196"/>
                  <a:gd name="connsiteY49" fmla="*/ 378670 h 475340"/>
                  <a:gd name="connsiteX50" fmla="*/ 401783 w 489196"/>
                  <a:gd name="connsiteY50" fmla="*/ 397080 h 475340"/>
                  <a:gd name="connsiteX51" fmla="*/ 392094 w 489196"/>
                  <a:gd name="connsiteY51" fmla="*/ 430846 h 475340"/>
                  <a:gd name="connsiteX52" fmla="*/ 407744 w 489196"/>
                  <a:gd name="connsiteY52" fmla="*/ 462301 h 475340"/>
                  <a:gd name="connsiteX53" fmla="*/ 440547 w 489196"/>
                  <a:gd name="connsiteY53" fmla="*/ 475000 h 475340"/>
                  <a:gd name="connsiteX54" fmla="*/ 473350 w 489196"/>
                  <a:gd name="connsiteY54" fmla="*/ 462301 h 475340"/>
                  <a:gd name="connsiteX55" fmla="*/ 488994 w 489196"/>
                  <a:gd name="connsiteY55" fmla="*/ 430846 h 475340"/>
                  <a:gd name="connsiteX56" fmla="*/ 479305 w 489196"/>
                  <a:gd name="connsiteY56" fmla="*/ 397080 h 475340"/>
                  <a:gd name="connsiteX57" fmla="*/ 449345 w 489196"/>
                  <a:gd name="connsiteY57" fmla="*/ 378670 h 475340"/>
                  <a:gd name="connsiteX58" fmla="*/ 87371 w 489196"/>
                  <a:gd name="connsiteY58" fmla="*/ 17813 h 475340"/>
                  <a:gd name="connsiteX59" fmla="*/ 177777 w 489196"/>
                  <a:gd name="connsiteY59" fmla="*/ 17813 h 475340"/>
                  <a:gd name="connsiteX60" fmla="*/ 201565 w 489196"/>
                  <a:gd name="connsiteY60" fmla="*/ 50346 h 475340"/>
                  <a:gd name="connsiteX61" fmla="*/ 401289 w 489196"/>
                  <a:gd name="connsiteY61" fmla="*/ 50346 h 475340"/>
                  <a:gd name="connsiteX62" fmla="*/ 401289 w 489196"/>
                  <a:gd name="connsiteY62" fmla="*/ 259452 h 475340"/>
                  <a:gd name="connsiteX63" fmla="*/ 87371 w 489196"/>
                  <a:gd name="connsiteY63" fmla="*/ 259452 h 475340"/>
                  <a:gd name="connsiteX64" fmla="*/ 87371 w 489196"/>
                  <a:gd name="connsiteY64" fmla="*/ 17813 h 475340"/>
                  <a:gd name="connsiteX65" fmla="*/ 17068 w 489196"/>
                  <a:gd name="connsiteY65" fmla="*/ 426405 h 475340"/>
                  <a:gd name="connsiteX66" fmla="*/ 22278 w 489196"/>
                  <a:gd name="connsiteY66" fmla="*/ 409253 h 475340"/>
                  <a:gd name="connsiteX67" fmla="*/ 36158 w 489196"/>
                  <a:gd name="connsiteY67" fmla="*/ 397883 h 475340"/>
                  <a:gd name="connsiteX68" fmla="*/ 54029 w 489196"/>
                  <a:gd name="connsiteY68" fmla="*/ 396124 h 475340"/>
                  <a:gd name="connsiteX69" fmla="*/ 69866 w 489196"/>
                  <a:gd name="connsiteY69" fmla="*/ 404576 h 475340"/>
                  <a:gd name="connsiteX70" fmla="*/ 78329 w 489196"/>
                  <a:gd name="connsiteY70" fmla="*/ 420380 h 475340"/>
                  <a:gd name="connsiteX71" fmla="*/ 76571 w 489196"/>
                  <a:gd name="connsiteY71" fmla="*/ 438219 h 475340"/>
                  <a:gd name="connsiteX72" fmla="*/ 65181 w 489196"/>
                  <a:gd name="connsiteY72" fmla="*/ 452073 h 475340"/>
                  <a:gd name="connsiteX73" fmla="*/ 47997 w 489196"/>
                  <a:gd name="connsiteY73" fmla="*/ 457277 h 475340"/>
                  <a:gd name="connsiteX74" fmla="*/ 36158 w 489196"/>
                  <a:gd name="connsiteY74" fmla="*/ 454928 h 475340"/>
                  <a:gd name="connsiteX75" fmla="*/ 26128 w 489196"/>
                  <a:gd name="connsiteY75" fmla="*/ 448235 h 475340"/>
                  <a:gd name="connsiteX76" fmla="*/ 19423 w 489196"/>
                  <a:gd name="connsiteY76" fmla="*/ 438219 h 475340"/>
                  <a:gd name="connsiteX77" fmla="*/ 17068 w 489196"/>
                  <a:gd name="connsiteY77" fmla="*/ 426405 h 475340"/>
                  <a:gd name="connsiteX78" fmla="*/ 244391 w 489196"/>
                  <a:gd name="connsiteY78" fmla="*/ 339245 h 475340"/>
                  <a:gd name="connsiteX79" fmla="*/ 238115 w 489196"/>
                  <a:gd name="connsiteY79" fmla="*/ 336602 h 475340"/>
                  <a:gd name="connsiteX80" fmla="*/ 235465 w 489196"/>
                  <a:gd name="connsiteY80" fmla="*/ 330339 h 475340"/>
                  <a:gd name="connsiteX81" fmla="*/ 238122 w 489196"/>
                  <a:gd name="connsiteY81" fmla="*/ 324121 h 475340"/>
                  <a:gd name="connsiteX82" fmla="*/ 244391 w 489196"/>
                  <a:gd name="connsiteY82" fmla="*/ 321554 h 475340"/>
                  <a:gd name="connsiteX83" fmla="*/ 250615 w 489196"/>
                  <a:gd name="connsiteY83" fmla="*/ 324127 h 475340"/>
                  <a:gd name="connsiteX84" fmla="*/ 253195 w 489196"/>
                  <a:gd name="connsiteY84" fmla="*/ 330339 h 475340"/>
                  <a:gd name="connsiteX85" fmla="*/ 250622 w 489196"/>
                  <a:gd name="connsiteY85" fmla="*/ 336596 h 475340"/>
                  <a:gd name="connsiteX86" fmla="*/ 244391 w 489196"/>
                  <a:gd name="connsiteY86" fmla="*/ 339245 h 475340"/>
                  <a:gd name="connsiteX87" fmla="*/ 244391 w 489196"/>
                  <a:gd name="connsiteY87" fmla="*/ 457277 h 475340"/>
                  <a:gd name="connsiteX88" fmla="*/ 227206 w 489196"/>
                  <a:gd name="connsiteY88" fmla="*/ 452073 h 475340"/>
                  <a:gd name="connsiteX89" fmla="*/ 215817 w 489196"/>
                  <a:gd name="connsiteY89" fmla="*/ 438219 h 475340"/>
                  <a:gd name="connsiteX90" fmla="*/ 214059 w 489196"/>
                  <a:gd name="connsiteY90" fmla="*/ 420380 h 475340"/>
                  <a:gd name="connsiteX91" fmla="*/ 222522 w 489196"/>
                  <a:gd name="connsiteY91" fmla="*/ 404576 h 475340"/>
                  <a:gd name="connsiteX92" fmla="*/ 238352 w 489196"/>
                  <a:gd name="connsiteY92" fmla="*/ 396124 h 475340"/>
                  <a:gd name="connsiteX93" fmla="*/ 256224 w 489196"/>
                  <a:gd name="connsiteY93" fmla="*/ 397883 h 475340"/>
                  <a:gd name="connsiteX94" fmla="*/ 270103 w 489196"/>
                  <a:gd name="connsiteY94" fmla="*/ 409253 h 475340"/>
                  <a:gd name="connsiteX95" fmla="*/ 275320 w 489196"/>
                  <a:gd name="connsiteY95" fmla="*/ 426405 h 475340"/>
                  <a:gd name="connsiteX96" fmla="*/ 272965 w 489196"/>
                  <a:gd name="connsiteY96" fmla="*/ 438219 h 475340"/>
                  <a:gd name="connsiteX97" fmla="*/ 266259 w 489196"/>
                  <a:gd name="connsiteY97" fmla="*/ 448235 h 475340"/>
                  <a:gd name="connsiteX98" fmla="*/ 256224 w 489196"/>
                  <a:gd name="connsiteY98" fmla="*/ 454928 h 475340"/>
                  <a:gd name="connsiteX99" fmla="*/ 244391 w 489196"/>
                  <a:gd name="connsiteY99" fmla="*/ 457277 h 475340"/>
                  <a:gd name="connsiteX100" fmla="*/ 409618 w 489196"/>
                  <a:gd name="connsiteY100" fmla="*/ 426405 h 475340"/>
                  <a:gd name="connsiteX101" fmla="*/ 414829 w 489196"/>
                  <a:gd name="connsiteY101" fmla="*/ 409253 h 475340"/>
                  <a:gd name="connsiteX102" fmla="*/ 428708 w 489196"/>
                  <a:gd name="connsiteY102" fmla="*/ 397883 h 475340"/>
                  <a:gd name="connsiteX103" fmla="*/ 446579 w 489196"/>
                  <a:gd name="connsiteY103" fmla="*/ 396124 h 475340"/>
                  <a:gd name="connsiteX104" fmla="*/ 462416 w 489196"/>
                  <a:gd name="connsiteY104" fmla="*/ 404576 h 475340"/>
                  <a:gd name="connsiteX105" fmla="*/ 470880 w 489196"/>
                  <a:gd name="connsiteY105" fmla="*/ 420380 h 475340"/>
                  <a:gd name="connsiteX106" fmla="*/ 469121 w 489196"/>
                  <a:gd name="connsiteY106" fmla="*/ 438219 h 475340"/>
                  <a:gd name="connsiteX107" fmla="*/ 457725 w 489196"/>
                  <a:gd name="connsiteY107" fmla="*/ 452073 h 475340"/>
                  <a:gd name="connsiteX108" fmla="*/ 440547 w 489196"/>
                  <a:gd name="connsiteY108" fmla="*/ 457277 h 475340"/>
                  <a:gd name="connsiteX109" fmla="*/ 428708 w 489196"/>
                  <a:gd name="connsiteY109" fmla="*/ 454928 h 475340"/>
                  <a:gd name="connsiteX110" fmla="*/ 418672 w 489196"/>
                  <a:gd name="connsiteY110" fmla="*/ 448235 h 475340"/>
                  <a:gd name="connsiteX111" fmla="*/ 411973 w 489196"/>
                  <a:gd name="connsiteY111" fmla="*/ 438219 h 475340"/>
                  <a:gd name="connsiteX112" fmla="*/ 409618 w 489196"/>
                  <a:gd name="connsiteY112" fmla="*/ 426405 h 47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89196" h="475340">
                    <a:moveTo>
                      <a:pt x="449345" y="378670"/>
                    </a:moveTo>
                    <a:lnTo>
                      <a:pt x="449345" y="321554"/>
                    </a:lnTo>
                    <a:lnTo>
                      <a:pt x="269372" y="321554"/>
                    </a:lnTo>
                    <a:cubicBezTo>
                      <a:pt x="268005" y="317852"/>
                      <a:pt x="265855" y="314489"/>
                      <a:pt x="263064" y="311704"/>
                    </a:cubicBezTo>
                    <a:cubicBezTo>
                      <a:pt x="260266" y="308913"/>
                      <a:pt x="256897" y="306763"/>
                      <a:pt x="253195" y="305403"/>
                    </a:cubicBezTo>
                    <a:lnTo>
                      <a:pt x="253195" y="277028"/>
                    </a:lnTo>
                    <a:lnTo>
                      <a:pt x="419013" y="277028"/>
                    </a:lnTo>
                    <a:lnTo>
                      <a:pt x="419013" y="50346"/>
                    </a:lnTo>
                    <a:cubicBezTo>
                      <a:pt x="418980" y="45637"/>
                      <a:pt x="417094" y="41126"/>
                      <a:pt x="413751" y="37789"/>
                    </a:cubicBezTo>
                    <a:cubicBezTo>
                      <a:pt x="410414" y="34458"/>
                      <a:pt x="405896" y="32572"/>
                      <a:pt x="401174" y="32540"/>
                    </a:cubicBezTo>
                    <a:lnTo>
                      <a:pt x="210844" y="32540"/>
                    </a:lnTo>
                    <a:lnTo>
                      <a:pt x="191689" y="7245"/>
                    </a:lnTo>
                    <a:cubicBezTo>
                      <a:pt x="190072" y="5063"/>
                      <a:pt x="187980" y="3279"/>
                      <a:pt x="185568" y="2028"/>
                    </a:cubicBezTo>
                    <a:cubicBezTo>
                      <a:pt x="183155" y="770"/>
                      <a:pt x="180492" y="77"/>
                      <a:pt x="177777" y="0"/>
                    </a:cubicBezTo>
                    <a:lnTo>
                      <a:pt x="87608" y="0"/>
                    </a:lnTo>
                    <a:cubicBezTo>
                      <a:pt x="82866" y="0"/>
                      <a:pt x="78316" y="1874"/>
                      <a:pt x="74948" y="5210"/>
                    </a:cubicBezTo>
                    <a:cubicBezTo>
                      <a:pt x="71585" y="8547"/>
                      <a:pt x="69680" y="13077"/>
                      <a:pt x="69648" y="17813"/>
                    </a:cubicBezTo>
                    <a:lnTo>
                      <a:pt x="69648" y="277028"/>
                    </a:lnTo>
                    <a:lnTo>
                      <a:pt x="235465" y="277028"/>
                    </a:lnTo>
                    <a:lnTo>
                      <a:pt x="235465" y="305403"/>
                    </a:lnTo>
                    <a:cubicBezTo>
                      <a:pt x="231762" y="306744"/>
                      <a:pt x="228400" y="308887"/>
                      <a:pt x="225622" y="311679"/>
                    </a:cubicBezTo>
                    <a:cubicBezTo>
                      <a:pt x="222843" y="314470"/>
                      <a:pt x="220726" y="317845"/>
                      <a:pt x="219410" y="321554"/>
                    </a:cubicBezTo>
                    <a:lnTo>
                      <a:pt x="39790" y="321554"/>
                    </a:lnTo>
                    <a:lnTo>
                      <a:pt x="39790" y="378549"/>
                    </a:lnTo>
                    <a:cubicBezTo>
                      <a:pt x="27861" y="380756"/>
                      <a:pt x="17183" y="387333"/>
                      <a:pt x="9862" y="396991"/>
                    </a:cubicBezTo>
                    <a:cubicBezTo>
                      <a:pt x="2533" y="406642"/>
                      <a:pt x="-906" y="418686"/>
                      <a:pt x="204" y="430743"/>
                    </a:cubicBezTo>
                    <a:cubicBezTo>
                      <a:pt x="1308" y="442807"/>
                      <a:pt x="6897" y="454017"/>
                      <a:pt x="15861" y="462179"/>
                    </a:cubicBezTo>
                    <a:cubicBezTo>
                      <a:pt x="24819" y="470342"/>
                      <a:pt x="36517" y="474865"/>
                      <a:pt x="48651" y="474865"/>
                    </a:cubicBezTo>
                    <a:cubicBezTo>
                      <a:pt x="60786" y="474865"/>
                      <a:pt x="72477" y="470342"/>
                      <a:pt x="81441" y="462179"/>
                    </a:cubicBezTo>
                    <a:cubicBezTo>
                      <a:pt x="90406" y="454017"/>
                      <a:pt x="95989" y="442807"/>
                      <a:pt x="97098" y="430743"/>
                    </a:cubicBezTo>
                    <a:cubicBezTo>
                      <a:pt x="98209" y="418686"/>
                      <a:pt x="94763" y="406642"/>
                      <a:pt x="87441" y="396991"/>
                    </a:cubicBezTo>
                    <a:cubicBezTo>
                      <a:pt x="80113" y="387333"/>
                      <a:pt x="69442" y="380756"/>
                      <a:pt x="57513" y="378549"/>
                    </a:cubicBezTo>
                    <a:lnTo>
                      <a:pt x="57513" y="339245"/>
                    </a:lnTo>
                    <a:lnTo>
                      <a:pt x="219410" y="339245"/>
                    </a:lnTo>
                    <a:cubicBezTo>
                      <a:pt x="220706" y="342948"/>
                      <a:pt x="222824" y="346317"/>
                      <a:pt x="225602" y="349089"/>
                    </a:cubicBezTo>
                    <a:cubicBezTo>
                      <a:pt x="228387" y="351867"/>
                      <a:pt x="231756" y="353979"/>
                      <a:pt x="235465" y="355275"/>
                    </a:cubicBezTo>
                    <a:lnTo>
                      <a:pt x="235465" y="379024"/>
                    </a:lnTo>
                    <a:cubicBezTo>
                      <a:pt x="223536" y="381231"/>
                      <a:pt x="212865" y="387808"/>
                      <a:pt x="205543" y="397465"/>
                    </a:cubicBezTo>
                    <a:cubicBezTo>
                      <a:pt x="198215" y="407117"/>
                      <a:pt x="194769" y="419161"/>
                      <a:pt x="195880" y="431218"/>
                    </a:cubicBezTo>
                    <a:cubicBezTo>
                      <a:pt x="196990" y="443282"/>
                      <a:pt x="202572" y="454492"/>
                      <a:pt x="211537" y="462654"/>
                    </a:cubicBezTo>
                    <a:cubicBezTo>
                      <a:pt x="220501" y="470817"/>
                      <a:pt x="232199" y="475340"/>
                      <a:pt x="244327" y="475340"/>
                    </a:cubicBezTo>
                    <a:cubicBezTo>
                      <a:pt x="256461" y="475340"/>
                      <a:pt x="268159" y="470817"/>
                      <a:pt x="277123" y="462654"/>
                    </a:cubicBezTo>
                    <a:cubicBezTo>
                      <a:pt x="286088" y="454492"/>
                      <a:pt x="291670" y="443282"/>
                      <a:pt x="292780" y="431218"/>
                    </a:cubicBezTo>
                    <a:cubicBezTo>
                      <a:pt x="293890" y="419161"/>
                      <a:pt x="290445" y="407117"/>
                      <a:pt x="283116" y="397465"/>
                    </a:cubicBezTo>
                    <a:cubicBezTo>
                      <a:pt x="275795" y="387808"/>
                      <a:pt x="265123" y="381231"/>
                      <a:pt x="253195" y="379024"/>
                    </a:cubicBezTo>
                    <a:lnTo>
                      <a:pt x="253195" y="355275"/>
                    </a:lnTo>
                    <a:cubicBezTo>
                      <a:pt x="256910" y="353966"/>
                      <a:pt x="260285" y="351848"/>
                      <a:pt x="263083" y="349076"/>
                    </a:cubicBezTo>
                    <a:cubicBezTo>
                      <a:pt x="265881" y="346304"/>
                      <a:pt x="268030" y="342948"/>
                      <a:pt x="269372" y="339245"/>
                    </a:cubicBezTo>
                    <a:lnTo>
                      <a:pt x="431743" y="339245"/>
                    </a:lnTo>
                    <a:lnTo>
                      <a:pt x="431743" y="378670"/>
                    </a:lnTo>
                    <a:cubicBezTo>
                      <a:pt x="419802" y="380859"/>
                      <a:pt x="409117" y="387430"/>
                      <a:pt x="401783" y="397080"/>
                    </a:cubicBezTo>
                    <a:cubicBezTo>
                      <a:pt x="394449" y="406738"/>
                      <a:pt x="390990" y="418776"/>
                      <a:pt x="392094" y="430846"/>
                    </a:cubicBezTo>
                    <a:cubicBezTo>
                      <a:pt x="393198" y="442910"/>
                      <a:pt x="398780" y="454133"/>
                      <a:pt x="407744" y="462301"/>
                    </a:cubicBezTo>
                    <a:cubicBezTo>
                      <a:pt x="416709" y="470470"/>
                      <a:pt x="428407" y="475000"/>
                      <a:pt x="440547" y="475000"/>
                    </a:cubicBezTo>
                    <a:cubicBezTo>
                      <a:pt x="452681" y="475000"/>
                      <a:pt x="464386" y="470470"/>
                      <a:pt x="473350" y="462301"/>
                    </a:cubicBezTo>
                    <a:cubicBezTo>
                      <a:pt x="482315" y="454133"/>
                      <a:pt x="487891" y="442910"/>
                      <a:pt x="488994" y="430846"/>
                    </a:cubicBezTo>
                    <a:cubicBezTo>
                      <a:pt x="490098" y="418776"/>
                      <a:pt x="486646" y="406738"/>
                      <a:pt x="479305" y="397080"/>
                    </a:cubicBezTo>
                    <a:cubicBezTo>
                      <a:pt x="471971" y="387430"/>
                      <a:pt x="461286" y="380859"/>
                      <a:pt x="449345" y="378670"/>
                    </a:cubicBezTo>
                    <a:close/>
                    <a:moveTo>
                      <a:pt x="87371" y="17813"/>
                    </a:moveTo>
                    <a:lnTo>
                      <a:pt x="177777" y="17813"/>
                    </a:lnTo>
                    <a:lnTo>
                      <a:pt x="201565" y="50346"/>
                    </a:lnTo>
                    <a:lnTo>
                      <a:pt x="401289" y="50346"/>
                    </a:lnTo>
                    <a:lnTo>
                      <a:pt x="401289" y="259452"/>
                    </a:lnTo>
                    <a:lnTo>
                      <a:pt x="87371" y="259452"/>
                    </a:lnTo>
                    <a:lnTo>
                      <a:pt x="87371" y="17813"/>
                    </a:lnTo>
                    <a:close/>
                    <a:moveTo>
                      <a:pt x="17068" y="426405"/>
                    </a:moveTo>
                    <a:cubicBezTo>
                      <a:pt x="17068" y="420296"/>
                      <a:pt x="18884" y="414329"/>
                      <a:pt x="22278" y="409253"/>
                    </a:cubicBezTo>
                    <a:cubicBezTo>
                      <a:pt x="25679" y="404171"/>
                      <a:pt x="30511" y="400218"/>
                      <a:pt x="36158" y="397883"/>
                    </a:cubicBezTo>
                    <a:cubicBezTo>
                      <a:pt x="41811" y="395541"/>
                      <a:pt x="48029" y="394931"/>
                      <a:pt x="54029" y="396124"/>
                    </a:cubicBezTo>
                    <a:cubicBezTo>
                      <a:pt x="60029" y="397312"/>
                      <a:pt x="65541" y="400257"/>
                      <a:pt x="69866" y="404576"/>
                    </a:cubicBezTo>
                    <a:cubicBezTo>
                      <a:pt x="74191" y="408888"/>
                      <a:pt x="77136" y="414393"/>
                      <a:pt x="78329" y="420380"/>
                    </a:cubicBezTo>
                    <a:cubicBezTo>
                      <a:pt x="79523" y="426367"/>
                      <a:pt x="78913" y="432578"/>
                      <a:pt x="76571" y="438219"/>
                    </a:cubicBezTo>
                    <a:cubicBezTo>
                      <a:pt x="74229" y="443859"/>
                      <a:pt x="70264" y="448678"/>
                      <a:pt x="65181" y="452073"/>
                    </a:cubicBezTo>
                    <a:cubicBezTo>
                      <a:pt x="60093" y="455467"/>
                      <a:pt x="54112" y="457277"/>
                      <a:pt x="47997" y="457277"/>
                    </a:cubicBezTo>
                    <a:cubicBezTo>
                      <a:pt x="43935" y="457277"/>
                      <a:pt x="39912" y="456475"/>
                      <a:pt x="36158" y="454928"/>
                    </a:cubicBezTo>
                    <a:cubicBezTo>
                      <a:pt x="32410" y="453376"/>
                      <a:pt x="28997" y="451098"/>
                      <a:pt x="26128" y="448235"/>
                    </a:cubicBezTo>
                    <a:cubicBezTo>
                      <a:pt x="23253" y="445367"/>
                      <a:pt x="20976" y="441960"/>
                      <a:pt x="19423" y="438219"/>
                    </a:cubicBezTo>
                    <a:cubicBezTo>
                      <a:pt x="17870" y="434472"/>
                      <a:pt x="17068" y="430454"/>
                      <a:pt x="17068" y="426405"/>
                    </a:cubicBezTo>
                    <a:close/>
                    <a:moveTo>
                      <a:pt x="244391" y="339245"/>
                    </a:moveTo>
                    <a:cubicBezTo>
                      <a:pt x="242036" y="339213"/>
                      <a:pt x="239784" y="338270"/>
                      <a:pt x="238115" y="336602"/>
                    </a:cubicBezTo>
                    <a:cubicBezTo>
                      <a:pt x="236447" y="334940"/>
                      <a:pt x="235497" y="332694"/>
                      <a:pt x="235465" y="330339"/>
                    </a:cubicBezTo>
                    <a:cubicBezTo>
                      <a:pt x="235497" y="327997"/>
                      <a:pt x="236453" y="325764"/>
                      <a:pt x="238122" y="324121"/>
                    </a:cubicBezTo>
                    <a:cubicBezTo>
                      <a:pt x="239790" y="322478"/>
                      <a:pt x="242042" y="321554"/>
                      <a:pt x="244391" y="321554"/>
                    </a:cubicBezTo>
                    <a:cubicBezTo>
                      <a:pt x="246727" y="321554"/>
                      <a:pt x="248960" y="322478"/>
                      <a:pt x="250615" y="324127"/>
                    </a:cubicBezTo>
                    <a:cubicBezTo>
                      <a:pt x="252264" y="325777"/>
                      <a:pt x="253195" y="328010"/>
                      <a:pt x="253195" y="330339"/>
                    </a:cubicBezTo>
                    <a:cubicBezTo>
                      <a:pt x="253195" y="332681"/>
                      <a:pt x="252271" y="334927"/>
                      <a:pt x="250622" y="336596"/>
                    </a:cubicBezTo>
                    <a:cubicBezTo>
                      <a:pt x="248973" y="338264"/>
                      <a:pt x="246733" y="339213"/>
                      <a:pt x="244391" y="339245"/>
                    </a:cubicBezTo>
                    <a:close/>
                    <a:moveTo>
                      <a:pt x="244391" y="457277"/>
                    </a:moveTo>
                    <a:cubicBezTo>
                      <a:pt x="238269" y="457277"/>
                      <a:pt x="232295" y="455467"/>
                      <a:pt x="227206" y="452073"/>
                    </a:cubicBezTo>
                    <a:cubicBezTo>
                      <a:pt x="222118" y="448678"/>
                      <a:pt x="218159" y="443859"/>
                      <a:pt x="215817" y="438219"/>
                    </a:cubicBezTo>
                    <a:cubicBezTo>
                      <a:pt x="213475" y="432578"/>
                      <a:pt x="212865" y="426367"/>
                      <a:pt x="214059" y="420380"/>
                    </a:cubicBezTo>
                    <a:cubicBezTo>
                      <a:pt x="215252" y="414393"/>
                      <a:pt x="218197" y="408888"/>
                      <a:pt x="222522" y="404576"/>
                    </a:cubicBezTo>
                    <a:cubicBezTo>
                      <a:pt x="226847" y="400257"/>
                      <a:pt x="232353" y="397312"/>
                      <a:pt x="238352" y="396124"/>
                    </a:cubicBezTo>
                    <a:cubicBezTo>
                      <a:pt x="244352" y="394931"/>
                      <a:pt x="250577" y="395541"/>
                      <a:pt x="256224" y="397883"/>
                    </a:cubicBezTo>
                    <a:cubicBezTo>
                      <a:pt x="261877" y="400218"/>
                      <a:pt x="266709" y="404171"/>
                      <a:pt x="270103" y="409253"/>
                    </a:cubicBezTo>
                    <a:cubicBezTo>
                      <a:pt x="273504" y="414329"/>
                      <a:pt x="275320" y="420296"/>
                      <a:pt x="275320" y="426405"/>
                    </a:cubicBezTo>
                    <a:cubicBezTo>
                      <a:pt x="275320" y="430454"/>
                      <a:pt x="274518" y="434472"/>
                      <a:pt x="272965" y="438219"/>
                    </a:cubicBezTo>
                    <a:cubicBezTo>
                      <a:pt x="271406" y="441960"/>
                      <a:pt x="269128" y="445367"/>
                      <a:pt x="266259" y="448235"/>
                    </a:cubicBezTo>
                    <a:cubicBezTo>
                      <a:pt x="263385" y="451098"/>
                      <a:pt x="259977" y="453376"/>
                      <a:pt x="256224" y="454928"/>
                    </a:cubicBezTo>
                    <a:cubicBezTo>
                      <a:pt x="252470" y="456475"/>
                      <a:pt x="248453" y="457277"/>
                      <a:pt x="244391" y="457277"/>
                    </a:cubicBezTo>
                    <a:close/>
                    <a:moveTo>
                      <a:pt x="409618" y="426405"/>
                    </a:moveTo>
                    <a:cubicBezTo>
                      <a:pt x="409618" y="420296"/>
                      <a:pt x="411428" y="414329"/>
                      <a:pt x="414829" y="409253"/>
                    </a:cubicBezTo>
                    <a:cubicBezTo>
                      <a:pt x="418230" y="404171"/>
                      <a:pt x="423055" y="400218"/>
                      <a:pt x="428708" y="397883"/>
                    </a:cubicBezTo>
                    <a:cubicBezTo>
                      <a:pt x="434361" y="395541"/>
                      <a:pt x="440579" y="394931"/>
                      <a:pt x="446579" y="396124"/>
                    </a:cubicBezTo>
                    <a:cubicBezTo>
                      <a:pt x="452579" y="397312"/>
                      <a:pt x="458091" y="400257"/>
                      <a:pt x="462416" y="404576"/>
                    </a:cubicBezTo>
                    <a:cubicBezTo>
                      <a:pt x="466741" y="408888"/>
                      <a:pt x="469686" y="414393"/>
                      <a:pt x="470880" y="420380"/>
                    </a:cubicBezTo>
                    <a:cubicBezTo>
                      <a:pt x="472073" y="426367"/>
                      <a:pt x="471457" y="432578"/>
                      <a:pt x="469121" y="438219"/>
                    </a:cubicBezTo>
                    <a:cubicBezTo>
                      <a:pt x="466779" y="443859"/>
                      <a:pt x="462814" y="448678"/>
                      <a:pt x="457725" y="452073"/>
                    </a:cubicBezTo>
                    <a:cubicBezTo>
                      <a:pt x="452643" y="455467"/>
                      <a:pt x="446662" y="457277"/>
                      <a:pt x="440547" y="457277"/>
                    </a:cubicBezTo>
                    <a:cubicBezTo>
                      <a:pt x="436485" y="457277"/>
                      <a:pt x="432462" y="456475"/>
                      <a:pt x="428708" y="454928"/>
                    </a:cubicBezTo>
                    <a:cubicBezTo>
                      <a:pt x="424954" y="453376"/>
                      <a:pt x="421547" y="451098"/>
                      <a:pt x="418672" y="448235"/>
                    </a:cubicBezTo>
                    <a:cubicBezTo>
                      <a:pt x="415804" y="445367"/>
                      <a:pt x="413526" y="441960"/>
                      <a:pt x="411973" y="438219"/>
                    </a:cubicBezTo>
                    <a:cubicBezTo>
                      <a:pt x="410414" y="434472"/>
                      <a:pt x="409618" y="430454"/>
                      <a:pt x="409618" y="426405"/>
                    </a:cubicBezTo>
                    <a:close/>
                  </a:path>
                </a:pathLst>
              </a:custGeom>
              <a:solidFill>
                <a:srgbClr val="2D5967"/>
              </a:solidFill>
              <a:ln w="6417"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5AC4EED2-019A-4534-B0F3-554D645AC2DD}"/>
                  </a:ext>
                </a:extLst>
              </p:cNvPr>
              <p:cNvSpPr/>
              <p:nvPr/>
            </p:nvSpPr>
            <p:spPr>
              <a:xfrm>
                <a:off x="4700041" y="4488887"/>
                <a:ext cx="167967" cy="167678"/>
              </a:xfrm>
              <a:custGeom>
                <a:avLst/>
                <a:gdLst>
                  <a:gd name="connsiteX0" fmla="*/ 167967 w 167967"/>
                  <a:gd name="connsiteY0" fmla="*/ 133953 h 167678"/>
                  <a:gd name="connsiteX1" fmla="*/ 167967 w 167967"/>
                  <a:gd name="connsiteY1" fmla="*/ 33497 h 167678"/>
                  <a:gd name="connsiteX2" fmla="*/ 167967 w 167967"/>
                  <a:gd name="connsiteY2" fmla="*/ 32073 h 167678"/>
                  <a:gd name="connsiteX3" fmla="*/ 163546 w 167967"/>
                  <a:gd name="connsiteY3" fmla="*/ 21292 h 167678"/>
                  <a:gd name="connsiteX4" fmla="*/ 154524 w 167967"/>
                  <a:gd name="connsiteY4" fmla="*/ 13907 h 167678"/>
                  <a:gd name="connsiteX5" fmla="*/ 123357 w 167967"/>
                  <a:gd name="connsiteY5" fmla="*/ 3338 h 167678"/>
                  <a:gd name="connsiteX6" fmla="*/ 83984 w 167967"/>
                  <a:gd name="connsiteY6" fmla="*/ 14 h 167678"/>
                  <a:gd name="connsiteX7" fmla="*/ 44251 w 167967"/>
                  <a:gd name="connsiteY7" fmla="*/ 3576 h 167678"/>
                  <a:gd name="connsiteX8" fmla="*/ 12847 w 167967"/>
                  <a:gd name="connsiteY8" fmla="*/ 14619 h 167678"/>
                  <a:gd name="connsiteX9" fmla="*/ 3876 w 167967"/>
                  <a:gd name="connsiteY9" fmla="*/ 22396 h 167678"/>
                  <a:gd name="connsiteX10" fmla="*/ 0 w 167967"/>
                  <a:gd name="connsiteY10" fmla="*/ 33619 h 167678"/>
                  <a:gd name="connsiteX11" fmla="*/ 0 w 167967"/>
                  <a:gd name="connsiteY11" fmla="*/ 134075 h 167678"/>
                  <a:gd name="connsiteX12" fmla="*/ 3870 w 167967"/>
                  <a:gd name="connsiteY12" fmla="*/ 145240 h 167678"/>
                  <a:gd name="connsiteX13" fmla="*/ 12847 w 167967"/>
                  <a:gd name="connsiteY13" fmla="*/ 152953 h 167678"/>
                  <a:gd name="connsiteX14" fmla="*/ 44251 w 167967"/>
                  <a:gd name="connsiteY14" fmla="*/ 164112 h 167678"/>
                  <a:gd name="connsiteX15" fmla="*/ 83984 w 167967"/>
                  <a:gd name="connsiteY15" fmla="*/ 167673 h 167678"/>
                  <a:gd name="connsiteX16" fmla="*/ 123717 w 167967"/>
                  <a:gd name="connsiteY16" fmla="*/ 164112 h 167678"/>
                  <a:gd name="connsiteX17" fmla="*/ 155121 w 167967"/>
                  <a:gd name="connsiteY17" fmla="*/ 152953 h 167678"/>
                  <a:gd name="connsiteX18" fmla="*/ 164124 w 167967"/>
                  <a:gd name="connsiteY18" fmla="*/ 145189 h 167678"/>
                  <a:gd name="connsiteX19" fmla="*/ 167967 w 167967"/>
                  <a:gd name="connsiteY19" fmla="*/ 133953 h 167678"/>
                  <a:gd name="connsiteX20" fmla="*/ 17371 w 167967"/>
                  <a:gd name="connsiteY20" fmla="*/ 33022 h 167678"/>
                  <a:gd name="connsiteX21" fmla="*/ 22125 w 167967"/>
                  <a:gd name="connsiteY21" fmla="*/ 28627 h 167678"/>
                  <a:gd name="connsiteX22" fmla="*/ 35447 w 167967"/>
                  <a:gd name="connsiteY22" fmla="*/ 23763 h 167678"/>
                  <a:gd name="connsiteX23" fmla="*/ 56385 w 167967"/>
                  <a:gd name="connsiteY23" fmla="*/ 19130 h 167678"/>
                  <a:gd name="connsiteX24" fmla="*/ 84696 w 167967"/>
                  <a:gd name="connsiteY24" fmla="*/ 17353 h 167678"/>
                  <a:gd name="connsiteX25" fmla="*/ 113720 w 167967"/>
                  <a:gd name="connsiteY25" fmla="*/ 19367 h 167678"/>
                  <a:gd name="connsiteX26" fmla="*/ 134895 w 167967"/>
                  <a:gd name="connsiteY26" fmla="*/ 23763 h 167678"/>
                  <a:gd name="connsiteX27" fmla="*/ 148216 w 167967"/>
                  <a:gd name="connsiteY27" fmla="*/ 28986 h 167678"/>
                  <a:gd name="connsiteX28" fmla="*/ 152381 w 167967"/>
                  <a:gd name="connsiteY28" fmla="*/ 33497 h 167678"/>
                  <a:gd name="connsiteX29" fmla="*/ 148216 w 167967"/>
                  <a:gd name="connsiteY29" fmla="*/ 37893 h 167678"/>
                  <a:gd name="connsiteX30" fmla="*/ 135492 w 167967"/>
                  <a:gd name="connsiteY30" fmla="*/ 43475 h 167678"/>
                  <a:gd name="connsiteX31" fmla="*/ 114316 w 167967"/>
                  <a:gd name="connsiteY31" fmla="*/ 48102 h 167678"/>
                  <a:gd name="connsiteX32" fmla="*/ 85293 w 167967"/>
                  <a:gd name="connsiteY32" fmla="*/ 50123 h 167678"/>
                  <a:gd name="connsiteX33" fmla="*/ 56385 w 167967"/>
                  <a:gd name="connsiteY33" fmla="*/ 48102 h 167678"/>
                  <a:gd name="connsiteX34" fmla="*/ 35209 w 167967"/>
                  <a:gd name="connsiteY34" fmla="*/ 43475 h 167678"/>
                  <a:gd name="connsiteX35" fmla="*/ 22485 w 167967"/>
                  <a:gd name="connsiteY35" fmla="*/ 37893 h 167678"/>
                  <a:gd name="connsiteX36" fmla="*/ 17371 w 167967"/>
                  <a:gd name="connsiteY36" fmla="*/ 33497 h 167678"/>
                  <a:gd name="connsiteX37" fmla="*/ 17371 w 167967"/>
                  <a:gd name="connsiteY37" fmla="*/ 33022 h 167678"/>
                  <a:gd name="connsiteX38" fmla="*/ 15112 w 167967"/>
                  <a:gd name="connsiteY38" fmla="*/ 54397 h 167678"/>
                  <a:gd name="connsiteX39" fmla="*/ 45682 w 167967"/>
                  <a:gd name="connsiteY39" fmla="*/ 63894 h 167678"/>
                  <a:gd name="connsiteX40" fmla="*/ 82553 w 167967"/>
                  <a:gd name="connsiteY40" fmla="*/ 66980 h 167678"/>
                  <a:gd name="connsiteX41" fmla="*/ 90407 w 167967"/>
                  <a:gd name="connsiteY41" fmla="*/ 66980 h 167678"/>
                  <a:gd name="connsiteX42" fmla="*/ 97305 w 167967"/>
                  <a:gd name="connsiteY42" fmla="*/ 66980 h 167678"/>
                  <a:gd name="connsiteX43" fmla="*/ 108252 w 167967"/>
                  <a:gd name="connsiteY43" fmla="*/ 66152 h 167678"/>
                  <a:gd name="connsiteX44" fmla="*/ 117293 w 167967"/>
                  <a:gd name="connsiteY44" fmla="*/ 64728 h 167678"/>
                  <a:gd name="connsiteX45" fmla="*/ 128112 w 167967"/>
                  <a:gd name="connsiteY45" fmla="*/ 62707 h 167678"/>
                  <a:gd name="connsiteX46" fmla="*/ 131090 w 167967"/>
                  <a:gd name="connsiteY46" fmla="*/ 61879 h 167678"/>
                  <a:gd name="connsiteX47" fmla="*/ 136326 w 167967"/>
                  <a:gd name="connsiteY47" fmla="*/ 59383 h 167678"/>
                  <a:gd name="connsiteX48" fmla="*/ 142031 w 167967"/>
                  <a:gd name="connsiteY48" fmla="*/ 57605 h 167678"/>
                  <a:gd name="connsiteX49" fmla="*/ 148216 w 167967"/>
                  <a:gd name="connsiteY49" fmla="*/ 55821 h 167678"/>
                  <a:gd name="connsiteX50" fmla="*/ 149051 w 167967"/>
                  <a:gd name="connsiteY50" fmla="*/ 55821 h 167678"/>
                  <a:gd name="connsiteX51" fmla="*/ 150835 w 167967"/>
                  <a:gd name="connsiteY51" fmla="*/ 54750 h 167678"/>
                  <a:gd name="connsiteX52" fmla="*/ 150835 w 167967"/>
                  <a:gd name="connsiteY52" fmla="*/ 84081 h 167678"/>
                  <a:gd name="connsiteX53" fmla="*/ 146670 w 167967"/>
                  <a:gd name="connsiteY53" fmla="*/ 88592 h 167678"/>
                  <a:gd name="connsiteX54" fmla="*/ 133945 w 167967"/>
                  <a:gd name="connsiteY54" fmla="*/ 94175 h 167678"/>
                  <a:gd name="connsiteX55" fmla="*/ 112654 w 167967"/>
                  <a:gd name="connsiteY55" fmla="*/ 98808 h 167678"/>
                  <a:gd name="connsiteX56" fmla="*/ 83509 w 167967"/>
                  <a:gd name="connsiteY56" fmla="*/ 100945 h 167678"/>
                  <a:gd name="connsiteX57" fmla="*/ 54364 w 167967"/>
                  <a:gd name="connsiteY57" fmla="*/ 98808 h 167678"/>
                  <a:gd name="connsiteX58" fmla="*/ 33072 w 167967"/>
                  <a:gd name="connsiteY58" fmla="*/ 94175 h 167678"/>
                  <a:gd name="connsiteX59" fmla="*/ 20342 w 167967"/>
                  <a:gd name="connsiteY59" fmla="*/ 88592 h 167678"/>
                  <a:gd name="connsiteX60" fmla="*/ 16061 w 167967"/>
                  <a:gd name="connsiteY60" fmla="*/ 84081 h 167678"/>
                  <a:gd name="connsiteX61" fmla="*/ 15112 w 167967"/>
                  <a:gd name="connsiteY61" fmla="*/ 54397 h 167678"/>
                  <a:gd name="connsiteX62" fmla="*/ 82553 w 167967"/>
                  <a:gd name="connsiteY62" fmla="*/ 149392 h 167678"/>
                  <a:gd name="connsiteX63" fmla="*/ 53414 w 167967"/>
                  <a:gd name="connsiteY63" fmla="*/ 147371 h 167678"/>
                  <a:gd name="connsiteX64" fmla="*/ 32116 w 167967"/>
                  <a:gd name="connsiteY64" fmla="*/ 142737 h 167678"/>
                  <a:gd name="connsiteX65" fmla="*/ 19392 w 167967"/>
                  <a:gd name="connsiteY65" fmla="*/ 137039 h 167678"/>
                  <a:gd name="connsiteX66" fmla="*/ 15112 w 167967"/>
                  <a:gd name="connsiteY66" fmla="*/ 132650 h 167678"/>
                  <a:gd name="connsiteX67" fmla="*/ 15112 w 167967"/>
                  <a:gd name="connsiteY67" fmla="*/ 104147 h 167678"/>
                  <a:gd name="connsiteX68" fmla="*/ 45682 w 167967"/>
                  <a:gd name="connsiteY68" fmla="*/ 113528 h 167678"/>
                  <a:gd name="connsiteX69" fmla="*/ 82553 w 167967"/>
                  <a:gd name="connsiteY69" fmla="*/ 116615 h 167678"/>
                  <a:gd name="connsiteX70" fmla="*/ 91004 w 167967"/>
                  <a:gd name="connsiteY70" fmla="*/ 116615 h 167678"/>
                  <a:gd name="connsiteX71" fmla="*/ 124429 w 167967"/>
                  <a:gd name="connsiteY71" fmla="*/ 114003 h 167678"/>
                  <a:gd name="connsiteX72" fmla="*/ 150238 w 167967"/>
                  <a:gd name="connsiteY72" fmla="*/ 105693 h 167678"/>
                  <a:gd name="connsiteX73" fmla="*/ 150238 w 167967"/>
                  <a:gd name="connsiteY73" fmla="*/ 133241 h 167678"/>
                  <a:gd name="connsiteX74" fmla="*/ 146080 w 167967"/>
                  <a:gd name="connsiteY74" fmla="*/ 137636 h 167678"/>
                  <a:gd name="connsiteX75" fmla="*/ 133348 w 167967"/>
                  <a:gd name="connsiteY75" fmla="*/ 143334 h 167678"/>
                  <a:gd name="connsiteX76" fmla="*/ 112057 w 167967"/>
                  <a:gd name="connsiteY76" fmla="*/ 147967 h 167678"/>
                  <a:gd name="connsiteX77" fmla="*/ 82912 w 167967"/>
                  <a:gd name="connsiteY77" fmla="*/ 149982 h 167678"/>
                  <a:gd name="connsiteX78" fmla="*/ 82553 w 167967"/>
                  <a:gd name="connsiteY78" fmla="*/ 149392 h 167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67967" h="167678">
                    <a:moveTo>
                      <a:pt x="167967" y="133953"/>
                    </a:moveTo>
                    <a:lnTo>
                      <a:pt x="167967" y="33497"/>
                    </a:lnTo>
                    <a:lnTo>
                      <a:pt x="167967" y="32073"/>
                    </a:lnTo>
                    <a:cubicBezTo>
                      <a:pt x="167409" y="28171"/>
                      <a:pt x="165895" y="24462"/>
                      <a:pt x="163546" y="21292"/>
                    </a:cubicBezTo>
                    <a:cubicBezTo>
                      <a:pt x="161198" y="18123"/>
                      <a:pt x="158098" y="15581"/>
                      <a:pt x="154524" y="13907"/>
                    </a:cubicBezTo>
                    <a:cubicBezTo>
                      <a:pt x="144790" y="8690"/>
                      <a:pt x="134260" y="5116"/>
                      <a:pt x="123357" y="3338"/>
                    </a:cubicBezTo>
                    <a:cubicBezTo>
                      <a:pt x="110370" y="970"/>
                      <a:pt x="97183" y="-140"/>
                      <a:pt x="83984" y="14"/>
                    </a:cubicBezTo>
                    <a:cubicBezTo>
                      <a:pt x="70656" y="-69"/>
                      <a:pt x="57354" y="1124"/>
                      <a:pt x="44251" y="3576"/>
                    </a:cubicBezTo>
                    <a:cubicBezTo>
                      <a:pt x="33220" y="5404"/>
                      <a:pt x="22594" y="9139"/>
                      <a:pt x="12847" y="14619"/>
                    </a:cubicBezTo>
                    <a:cubicBezTo>
                      <a:pt x="9228" y="16384"/>
                      <a:pt x="6128" y="19066"/>
                      <a:pt x="3876" y="22396"/>
                    </a:cubicBezTo>
                    <a:cubicBezTo>
                      <a:pt x="1617" y="25733"/>
                      <a:pt x="282" y="29602"/>
                      <a:pt x="0" y="33619"/>
                    </a:cubicBezTo>
                    <a:lnTo>
                      <a:pt x="0" y="134075"/>
                    </a:lnTo>
                    <a:cubicBezTo>
                      <a:pt x="282" y="138073"/>
                      <a:pt x="1617" y="141929"/>
                      <a:pt x="3870" y="145240"/>
                    </a:cubicBezTo>
                    <a:cubicBezTo>
                      <a:pt x="6128" y="148558"/>
                      <a:pt x="9228" y="151221"/>
                      <a:pt x="12847" y="152953"/>
                    </a:cubicBezTo>
                    <a:cubicBezTo>
                      <a:pt x="22562" y="158523"/>
                      <a:pt x="33201" y="162309"/>
                      <a:pt x="44251" y="164112"/>
                    </a:cubicBezTo>
                    <a:cubicBezTo>
                      <a:pt x="57354" y="166570"/>
                      <a:pt x="70656" y="167763"/>
                      <a:pt x="83984" y="167673"/>
                    </a:cubicBezTo>
                    <a:cubicBezTo>
                      <a:pt x="97312" y="167763"/>
                      <a:pt x="110614" y="166570"/>
                      <a:pt x="123717" y="164112"/>
                    </a:cubicBezTo>
                    <a:cubicBezTo>
                      <a:pt x="134767" y="162309"/>
                      <a:pt x="145406" y="158523"/>
                      <a:pt x="155121" y="152953"/>
                    </a:cubicBezTo>
                    <a:cubicBezTo>
                      <a:pt x="158759" y="151208"/>
                      <a:pt x="161865" y="148532"/>
                      <a:pt x="164124" y="145189"/>
                    </a:cubicBezTo>
                    <a:cubicBezTo>
                      <a:pt x="166382" y="141852"/>
                      <a:pt x="167704" y="137976"/>
                      <a:pt x="167967" y="133953"/>
                    </a:cubicBezTo>
                    <a:close/>
                    <a:moveTo>
                      <a:pt x="17371" y="33022"/>
                    </a:moveTo>
                    <a:cubicBezTo>
                      <a:pt x="17371" y="31835"/>
                      <a:pt x="19155" y="30411"/>
                      <a:pt x="22125" y="28627"/>
                    </a:cubicBezTo>
                    <a:cubicBezTo>
                      <a:pt x="26367" y="26496"/>
                      <a:pt x="30833" y="24867"/>
                      <a:pt x="35447" y="23763"/>
                    </a:cubicBezTo>
                    <a:cubicBezTo>
                      <a:pt x="42281" y="21613"/>
                      <a:pt x="49288" y="20067"/>
                      <a:pt x="56385" y="19130"/>
                    </a:cubicBezTo>
                    <a:cubicBezTo>
                      <a:pt x="65773" y="17911"/>
                      <a:pt x="75231" y="17314"/>
                      <a:pt x="84696" y="17353"/>
                    </a:cubicBezTo>
                    <a:cubicBezTo>
                      <a:pt x="94411" y="17320"/>
                      <a:pt x="104107" y="17994"/>
                      <a:pt x="113720" y="19367"/>
                    </a:cubicBezTo>
                    <a:cubicBezTo>
                      <a:pt x="120893" y="20214"/>
                      <a:pt x="127978" y="21684"/>
                      <a:pt x="134895" y="23763"/>
                    </a:cubicBezTo>
                    <a:cubicBezTo>
                      <a:pt x="139522" y="24982"/>
                      <a:pt x="143994" y="26740"/>
                      <a:pt x="148216" y="28986"/>
                    </a:cubicBezTo>
                    <a:cubicBezTo>
                      <a:pt x="150956" y="30770"/>
                      <a:pt x="152381" y="32195"/>
                      <a:pt x="152381" y="33497"/>
                    </a:cubicBezTo>
                    <a:cubicBezTo>
                      <a:pt x="152381" y="34806"/>
                      <a:pt x="150956" y="36109"/>
                      <a:pt x="148216" y="37893"/>
                    </a:cubicBezTo>
                    <a:cubicBezTo>
                      <a:pt x="144225" y="40267"/>
                      <a:pt x="139945" y="42147"/>
                      <a:pt x="135492" y="43475"/>
                    </a:cubicBezTo>
                    <a:cubicBezTo>
                      <a:pt x="128581" y="45631"/>
                      <a:pt x="121497" y="47178"/>
                      <a:pt x="114316" y="48102"/>
                    </a:cubicBezTo>
                    <a:cubicBezTo>
                      <a:pt x="104710" y="49533"/>
                      <a:pt x="95008" y="50207"/>
                      <a:pt x="85293" y="50123"/>
                    </a:cubicBezTo>
                    <a:cubicBezTo>
                      <a:pt x="75616" y="50207"/>
                      <a:pt x="65952" y="49533"/>
                      <a:pt x="56385" y="48102"/>
                    </a:cubicBezTo>
                    <a:cubicBezTo>
                      <a:pt x="49205" y="47178"/>
                      <a:pt x="42120" y="45631"/>
                      <a:pt x="35209" y="43475"/>
                    </a:cubicBezTo>
                    <a:cubicBezTo>
                      <a:pt x="30756" y="42147"/>
                      <a:pt x="26476" y="40267"/>
                      <a:pt x="22485" y="37893"/>
                    </a:cubicBezTo>
                    <a:cubicBezTo>
                      <a:pt x="19032" y="35634"/>
                      <a:pt x="17371" y="34684"/>
                      <a:pt x="17371" y="33497"/>
                    </a:cubicBezTo>
                    <a:lnTo>
                      <a:pt x="17371" y="33022"/>
                    </a:lnTo>
                    <a:close/>
                    <a:moveTo>
                      <a:pt x="15112" y="54397"/>
                    </a:moveTo>
                    <a:cubicBezTo>
                      <a:pt x="24776" y="59043"/>
                      <a:pt x="35074" y="62245"/>
                      <a:pt x="45682" y="63894"/>
                    </a:cubicBezTo>
                    <a:cubicBezTo>
                      <a:pt x="57861" y="65999"/>
                      <a:pt x="70200" y="67032"/>
                      <a:pt x="82553" y="66980"/>
                    </a:cubicBezTo>
                    <a:lnTo>
                      <a:pt x="90407" y="66980"/>
                    </a:lnTo>
                    <a:lnTo>
                      <a:pt x="97305" y="66980"/>
                    </a:lnTo>
                    <a:lnTo>
                      <a:pt x="108252" y="66152"/>
                    </a:lnTo>
                    <a:cubicBezTo>
                      <a:pt x="111345" y="66152"/>
                      <a:pt x="114316" y="65318"/>
                      <a:pt x="117293" y="64728"/>
                    </a:cubicBezTo>
                    <a:lnTo>
                      <a:pt x="128112" y="62707"/>
                    </a:lnTo>
                    <a:lnTo>
                      <a:pt x="131090" y="61879"/>
                    </a:lnTo>
                    <a:cubicBezTo>
                      <a:pt x="132893" y="61179"/>
                      <a:pt x="134645" y="60345"/>
                      <a:pt x="136326" y="59383"/>
                    </a:cubicBezTo>
                    <a:lnTo>
                      <a:pt x="142031" y="57605"/>
                    </a:lnTo>
                    <a:lnTo>
                      <a:pt x="148216" y="55821"/>
                    </a:lnTo>
                    <a:lnTo>
                      <a:pt x="149051" y="55821"/>
                    </a:lnTo>
                    <a:lnTo>
                      <a:pt x="150835" y="54750"/>
                    </a:lnTo>
                    <a:lnTo>
                      <a:pt x="150835" y="84081"/>
                    </a:lnTo>
                    <a:cubicBezTo>
                      <a:pt x="150835" y="85268"/>
                      <a:pt x="149525" y="86815"/>
                      <a:pt x="146670" y="88592"/>
                    </a:cubicBezTo>
                    <a:cubicBezTo>
                      <a:pt x="142679" y="90973"/>
                      <a:pt x="138398" y="92847"/>
                      <a:pt x="133945" y="94175"/>
                    </a:cubicBezTo>
                    <a:cubicBezTo>
                      <a:pt x="126990" y="96318"/>
                      <a:pt x="119867" y="97865"/>
                      <a:pt x="112654" y="98808"/>
                    </a:cubicBezTo>
                    <a:cubicBezTo>
                      <a:pt x="103010" y="100277"/>
                      <a:pt x="93262" y="100990"/>
                      <a:pt x="83509" y="100945"/>
                    </a:cubicBezTo>
                    <a:cubicBezTo>
                      <a:pt x="73749" y="100996"/>
                      <a:pt x="64008" y="100277"/>
                      <a:pt x="54364" y="98808"/>
                    </a:cubicBezTo>
                    <a:cubicBezTo>
                      <a:pt x="47145" y="97877"/>
                      <a:pt x="40022" y="96331"/>
                      <a:pt x="33072" y="94175"/>
                    </a:cubicBezTo>
                    <a:cubicBezTo>
                      <a:pt x="28613" y="92847"/>
                      <a:pt x="24339" y="90973"/>
                      <a:pt x="20342" y="88592"/>
                    </a:cubicBezTo>
                    <a:cubicBezTo>
                      <a:pt x="17486" y="86815"/>
                      <a:pt x="16061" y="85268"/>
                      <a:pt x="16061" y="84081"/>
                    </a:cubicBezTo>
                    <a:lnTo>
                      <a:pt x="15112" y="54397"/>
                    </a:lnTo>
                    <a:close/>
                    <a:moveTo>
                      <a:pt x="82553" y="149392"/>
                    </a:moveTo>
                    <a:cubicBezTo>
                      <a:pt x="72806" y="149418"/>
                      <a:pt x="63065" y="148744"/>
                      <a:pt x="53414" y="147371"/>
                    </a:cubicBezTo>
                    <a:cubicBezTo>
                      <a:pt x="46195" y="146446"/>
                      <a:pt x="39072" y="144894"/>
                      <a:pt x="32116" y="142737"/>
                    </a:cubicBezTo>
                    <a:cubicBezTo>
                      <a:pt x="27676" y="141326"/>
                      <a:pt x="23402" y="139414"/>
                      <a:pt x="19392" y="137039"/>
                    </a:cubicBezTo>
                    <a:cubicBezTo>
                      <a:pt x="16536" y="135377"/>
                      <a:pt x="15112" y="133837"/>
                      <a:pt x="15112" y="132650"/>
                    </a:cubicBezTo>
                    <a:lnTo>
                      <a:pt x="15112" y="104147"/>
                    </a:lnTo>
                    <a:cubicBezTo>
                      <a:pt x="24743" y="108863"/>
                      <a:pt x="35062" y="112027"/>
                      <a:pt x="45682" y="113528"/>
                    </a:cubicBezTo>
                    <a:cubicBezTo>
                      <a:pt x="57861" y="115626"/>
                      <a:pt x="70200" y="116659"/>
                      <a:pt x="82553" y="116615"/>
                    </a:cubicBezTo>
                    <a:lnTo>
                      <a:pt x="91004" y="116615"/>
                    </a:lnTo>
                    <a:cubicBezTo>
                      <a:pt x="102195" y="116672"/>
                      <a:pt x="113379" y="115800"/>
                      <a:pt x="124429" y="114003"/>
                    </a:cubicBezTo>
                    <a:cubicBezTo>
                      <a:pt x="133413" y="112585"/>
                      <a:pt x="142120" y="109781"/>
                      <a:pt x="150238" y="105693"/>
                    </a:cubicBezTo>
                    <a:lnTo>
                      <a:pt x="150238" y="133241"/>
                    </a:lnTo>
                    <a:cubicBezTo>
                      <a:pt x="150238" y="134428"/>
                      <a:pt x="148935" y="135974"/>
                      <a:pt x="146080" y="137636"/>
                    </a:cubicBezTo>
                    <a:cubicBezTo>
                      <a:pt x="142063" y="140010"/>
                      <a:pt x="137795" y="141923"/>
                      <a:pt x="133348" y="143334"/>
                    </a:cubicBezTo>
                    <a:cubicBezTo>
                      <a:pt x="126399" y="145477"/>
                      <a:pt x="119270" y="147024"/>
                      <a:pt x="112057" y="147967"/>
                    </a:cubicBezTo>
                    <a:cubicBezTo>
                      <a:pt x="102400" y="149334"/>
                      <a:pt x="92666" y="150008"/>
                      <a:pt x="82912" y="149982"/>
                    </a:cubicBezTo>
                    <a:lnTo>
                      <a:pt x="82553" y="149392"/>
                    </a:lnTo>
                    <a:close/>
                  </a:path>
                </a:pathLst>
              </a:custGeom>
              <a:solidFill>
                <a:srgbClr val="2D5967"/>
              </a:solidFill>
              <a:ln w="6417" cap="flat">
                <a:noFill/>
                <a:prstDash val="solid"/>
                <a:miter/>
              </a:ln>
            </p:spPr>
            <p:txBody>
              <a:bodyPr rtlCol="0" anchor="ctr"/>
              <a:lstStyle/>
              <a:p>
                <a:endParaRPr lang="en-US"/>
              </a:p>
            </p:txBody>
          </p:sp>
        </p:grpSp>
        <p:grpSp>
          <p:nvGrpSpPr>
            <p:cNvPr id="866" name="Graphic 3">
              <a:extLst>
                <a:ext uri="{FF2B5EF4-FFF2-40B4-BE49-F238E27FC236}">
                  <a16:creationId xmlns:a16="http://schemas.microsoft.com/office/drawing/2014/main" id="{781C77B3-E11F-4C38-A767-65222ECE46E4}"/>
                </a:ext>
              </a:extLst>
            </p:cNvPr>
            <p:cNvGrpSpPr/>
            <p:nvPr/>
          </p:nvGrpSpPr>
          <p:grpSpPr>
            <a:xfrm>
              <a:off x="4570793" y="4910109"/>
              <a:ext cx="423511" cy="237423"/>
              <a:chOff x="4570793" y="4910109"/>
              <a:chExt cx="423511" cy="237423"/>
            </a:xfrm>
            <a:solidFill>
              <a:srgbClr val="000000"/>
            </a:solidFill>
          </p:grpSpPr>
          <p:sp>
            <p:nvSpPr>
              <p:cNvPr id="867" name="TextBox 866">
                <a:extLst>
                  <a:ext uri="{FF2B5EF4-FFF2-40B4-BE49-F238E27FC236}">
                    <a16:creationId xmlns:a16="http://schemas.microsoft.com/office/drawing/2014/main" id="{04D2DED7-63E2-44E9-AFE6-3FF13488E92F}"/>
                  </a:ext>
                </a:extLst>
              </p:cNvPr>
              <p:cNvSpPr txBox="1"/>
              <p:nvPr/>
            </p:nvSpPr>
            <p:spPr>
              <a:xfrm>
                <a:off x="4548334" y="4864389"/>
                <a:ext cx="47163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Active</a:t>
                </a:r>
              </a:p>
            </p:txBody>
          </p:sp>
          <p:sp>
            <p:nvSpPr>
              <p:cNvPr id="868" name="TextBox 867">
                <a:extLst>
                  <a:ext uri="{FF2B5EF4-FFF2-40B4-BE49-F238E27FC236}">
                    <a16:creationId xmlns:a16="http://schemas.microsoft.com/office/drawing/2014/main" id="{8CA83991-2ED5-414D-87BF-20E5A6D980E2}"/>
                  </a:ext>
                </a:extLst>
              </p:cNvPr>
              <p:cNvSpPr txBox="1"/>
              <p:nvPr/>
            </p:nvSpPr>
            <p:spPr>
              <a:xfrm>
                <a:off x="4479353" y="4967059"/>
                <a:ext cx="60639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Directory</a:t>
                </a:r>
              </a:p>
            </p:txBody>
          </p:sp>
        </p:grpSp>
      </p:grpSp>
      <p:grpSp>
        <p:nvGrpSpPr>
          <p:cNvPr id="869" name="Graphic 3">
            <a:extLst>
              <a:ext uri="{FF2B5EF4-FFF2-40B4-BE49-F238E27FC236}">
                <a16:creationId xmlns:a16="http://schemas.microsoft.com/office/drawing/2014/main" id="{5B24D57E-B27E-449F-AB72-13DC0C169326}"/>
              </a:ext>
            </a:extLst>
          </p:cNvPr>
          <p:cNvGrpSpPr/>
          <p:nvPr/>
        </p:nvGrpSpPr>
        <p:grpSpPr>
          <a:xfrm>
            <a:off x="5361874" y="3939583"/>
            <a:ext cx="372176" cy="499332"/>
            <a:chOff x="5361874" y="4391526"/>
            <a:chExt cx="372176" cy="499332"/>
          </a:xfrm>
        </p:grpSpPr>
        <p:grpSp>
          <p:nvGrpSpPr>
            <p:cNvPr id="870" name="Graphic 3">
              <a:extLst>
                <a:ext uri="{FF2B5EF4-FFF2-40B4-BE49-F238E27FC236}">
                  <a16:creationId xmlns:a16="http://schemas.microsoft.com/office/drawing/2014/main" id="{D14A2938-2F95-464C-AB49-57B116F69A82}"/>
                </a:ext>
              </a:extLst>
            </p:cNvPr>
            <p:cNvGrpSpPr/>
            <p:nvPr/>
          </p:nvGrpSpPr>
          <p:grpSpPr>
            <a:xfrm>
              <a:off x="5452172" y="4391526"/>
              <a:ext cx="196785" cy="256673"/>
              <a:chOff x="5452172" y="4391526"/>
              <a:chExt cx="196785" cy="256673"/>
            </a:xfrm>
          </p:grpSpPr>
          <p:grpSp>
            <p:nvGrpSpPr>
              <p:cNvPr id="871" name="Graphic 3">
                <a:extLst>
                  <a:ext uri="{FF2B5EF4-FFF2-40B4-BE49-F238E27FC236}">
                    <a16:creationId xmlns:a16="http://schemas.microsoft.com/office/drawing/2014/main" id="{522CA2DF-8333-4EF3-A895-DBBA504E9210}"/>
                  </a:ext>
                </a:extLst>
              </p:cNvPr>
              <p:cNvGrpSpPr/>
              <p:nvPr/>
            </p:nvGrpSpPr>
            <p:grpSpPr>
              <a:xfrm>
                <a:off x="5452172" y="4391526"/>
                <a:ext cx="196785" cy="256673"/>
                <a:chOff x="5452172" y="4391526"/>
                <a:chExt cx="196785" cy="256673"/>
              </a:xfrm>
              <a:solidFill>
                <a:srgbClr val="FFFFFF"/>
              </a:solidFill>
            </p:grpSpPr>
            <p:sp>
              <p:nvSpPr>
                <p:cNvPr id="872" name="Freeform: Shape 871">
                  <a:extLst>
                    <a:ext uri="{FF2B5EF4-FFF2-40B4-BE49-F238E27FC236}">
                      <a16:creationId xmlns:a16="http://schemas.microsoft.com/office/drawing/2014/main" id="{28D8F30A-0150-49A7-99E6-12C98A517619}"/>
                    </a:ext>
                  </a:extLst>
                </p:cNvPr>
                <p:cNvSpPr/>
                <p:nvPr/>
              </p:nvSpPr>
              <p:spPr>
                <a:xfrm>
                  <a:off x="5455214" y="4395177"/>
                  <a:ext cx="190105" cy="249980"/>
                </a:xfrm>
                <a:custGeom>
                  <a:avLst/>
                  <a:gdLst>
                    <a:gd name="connsiteX0" fmla="*/ 92929 w 190105"/>
                    <a:gd name="connsiteY0" fmla="*/ 248768 h 249980"/>
                    <a:gd name="connsiteX1" fmla="*/ 12147 w 190105"/>
                    <a:gd name="connsiteY1" fmla="*/ 177605 h 249980"/>
                    <a:gd name="connsiteX2" fmla="*/ 0 w 190105"/>
                    <a:gd name="connsiteY2" fmla="*/ 128337 h 249980"/>
                    <a:gd name="connsiteX3" fmla="*/ 0 w 190105"/>
                    <a:gd name="connsiteY3" fmla="*/ 40753 h 249980"/>
                    <a:gd name="connsiteX4" fmla="*/ 95354 w 190105"/>
                    <a:gd name="connsiteY4" fmla="*/ 0 h 249980"/>
                    <a:gd name="connsiteX5" fmla="*/ 190105 w 190105"/>
                    <a:gd name="connsiteY5" fmla="*/ 40753 h 249980"/>
                    <a:gd name="connsiteX6" fmla="*/ 190105 w 190105"/>
                    <a:gd name="connsiteY6" fmla="*/ 128946 h 249980"/>
                    <a:gd name="connsiteX7" fmla="*/ 98396 w 190105"/>
                    <a:gd name="connsiteY7" fmla="*/ 248768 h 249980"/>
                    <a:gd name="connsiteX8" fmla="*/ 95964 w 190105"/>
                    <a:gd name="connsiteY8" fmla="*/ 249981 h 249980"/>
                    <a:gd name="connsiteX9" fmla="*/ 92929 w 190105"/>
                    <a:gd name="connsiteY9" fmla="*/ 248768 h 24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105" h="249980">
                      <a:moveTo>
                        <a:pt x="92929" y="248768"/>
                      </a:moveTo>
                      <a:cubicBezTo>
                        <a:pt x="45553" y="231128"/>
                        <a:pt x="23081" y="200712"/>
                        <a:pt x="12147" y="177605"/>
                      </a:cubicBezTo>
                      <a:cubicBezTo>
                        <a:pt x="0" y="151450"/>
                        <a:pt x="0" y="129550"/>
                        <a:pt x="0" y="128337"/>
                      </a:cubicBezTo>
                      <a:lnTo>
                        <a:pt x="0" y="40753"/>
                      </a:lnTo>
                      <a:lnTo>
                        <a:pt x="95354" y="0"/>
                      </a:lnTo>
                      <a:lnTo>
                        <a:pt x="190105" y="40753"/>
                      </a:lnTo>
                      <a:lnTo>
                        <a:pt x="190105" y="128946"/>
                      </a:lnTo>
                      <a:cubicBezTo>
                        <a:pt x="190105" y="132591"/>
                        <a:pt x="188886" y="215311"/>
                        <a:pt x="98396" y="248768"/>
                      </a:cubicBezTo>
                      <a:lnTo>
                        <a:pt x="95964" y="249981"/>
                      </a:lnTo>
                      <a:lnTo>
                        <a:pt x="92929" y="248768"/>
                      </a:lnTo>
                      <a:close/>
                    </a:path>
                  </a:pathLst>
                </a:custGeom>
                <a:solidFill>
                  <a:srgbClr val="FFFFFF"/>
                </a:solidFill>
                <a:ln w="6417"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9DC8A98A-66FA-4831-AB95-9E3900DE6B0A}"/>
                    </a:ext>
                  </a:extLst>
                </p:cNvPr>
                <p:cNvSpPr/>
                <p:nvPr/>
              </p:nvSpPr>
              <p:spPr>
                <a:xfrm>
                  <a:off x="5452172" y="4391526"/>
                  <a:ext cx="196785" cy="256673"/>
                </a:xfrm>
                <a:custGeom>
                  <a:avLst/>
                  <a:gdLst>
                    <a:gd name="connsiteX0" fmla="*/ 98396 w 196785"/>
                    <a:gd name="connsiteY0" fmla="*/ 6693 h 256673"/>
                    <a:gd name="connsiteX1" fmla="*/ 190105 w 196785"/>
                    <a:gd name="connsiteY1" fmla="*/ 46227 h 256673"/>
                    <a:gd name="connsiteX2" fmla="*/ 190105 w 196785"/>
                    <a:gd name="connsiteY2" fmla="*/ 132598 h 256673"/>
                    <a:gd name="connsiteX3" fmla="*/ 100218 w 196785"/>
                    <a:gd name="connsiteY3" fmla="*/ 249378 h 256673"/>
                    <a:gd name="connsiteX4" fmla="*/ 98396 w 196785"/>
                    <a:gd name="connsiteY4" fmla="*/ 249981 h 256673"/>
                    <a:gd name="connsiteX5" fmla="*/ 97177 w 196785"/>
                    <a:gd name="connsiteY5" fmla="*/ 249378 h 256673"/>
                    <a:gd name="connsiteX6" fmla="*/ 18224 w 196785"/>
                    <a:gd name="connsiteY6" fmla="*/ 180037 h 256673"/>
                    <a:gd name="connsiteX7" fmla="*/ 6076 w 196785"/>
                    <a:gd name="connsiteY7" fmla="*/ 132598 h 256673"/>
                    <a:gd name="connsiteX8" fmla="*/ 6076 w 196785"/>
                    <a:gd name="connsiteY8" fmla="*/ 46227 h 256673"/>
                    <a:gd name="connsiteX9" fmla="*/ 98396 w 196785"/>
                    <a:gd name="connsiteY9" fmla="*/ 6693 h 256673"/>
                    <a:gd name="connsiteX10" fmla="*/ 98396 w 196785"/>
                    <a:gd name="connsiteY10" fmla="*/ 0 h 256673"/>
                    <a:gd name="connsiteX11" fmla="*/ 95964 w 196785"/>
                    <a:gd name="connsiteY11" fmla="*/ 1219 h 256673"/>
                    <a:gd name="connsiteX12" fmla="*/ 3645 w 196785"/>
                    <a:gd name="connsiteY12" fmla="*/ 40753 h 256673"/>
                    <a:gd name="connsiteX13" fmla="*/ 0 w 196785"/>
                    <a:gd name="connsiteY13" fmla="*/ 41966 h 256673"/>
                    <a:gd name="connsiteX14" fmla="*/ 0 w 196785"/>
                    <a:gd name="connsiteY14" fmla="*/ 46227 h 256673"/>
                    <a:gd name="connsiteX15" fmla="*/ 0 w 196785"/>
                    <a:gd name="connsiteY15" fmla="*/ 132598 h 256673"/>
                    <a:gd name="connsiteX16" fmla="*/ 12757 w 196785"/>
                    <a:gd name="connsiteY16" fmla="*/ 183079 h 256673"/>
                    <a:gd name="connsiteX17" fmla="*/ 95354 w 196785"/>
                    <a:gd name="connsiteY17" fmla="*/ 255454 h 256673"/>
                    <a:gd name="connsiteX18" fmla="*/ 97177 w 196785"/>
                    <a:gd name="connsiteY18" fmla="*/ 256064 h 256673"/>
                    <a:gd name="connsiteX19" fmla="*/ 98999 w 196785"/>
                    <a:gd name="connsiteY19" fmla="*/ 256674 h 256673"/>
                    <a:gd name="connsiteX20" fmla="*/ 100821 w 196785"/>
                    <a:gd name="connsiteY20" fmla="*/ 256064 h 256673"/>
                    <a:gd name="connsiteX21" fmla="*/ 102644 w 196785"/>
                    <a:gd name="connsiteY21" fmla="*/ 255454 h 256673"/>
                    <a:gd name="connsiteX22" fmla="*/ 196785 w 196785"/>
                    <a:gd name="connsiteY22" fmla="*/ 132598 h 256673"/>
                    <a:gd name="connsiteX23" fmla="*/ 196785 w 196785"/>
                    <a:gd name="connsiteY23" fmla="*/ 46227 h 256673"/>
                    <a:gd name="connsiteX24" fmla="*/ 196785 w 196785"/>
                    <a:gd name="connsiteY24" fmla="*/ 41966 h 256673"/>
                    <a:gd name="connsiteX25" fmla="*/ 193141 w 196785"/>
                    <a:gd name="connsiteY25" fmla="*/ 40144 h 256673"/>
                    <a:gd name="connsiteX26" fmla="*/ 100821 w 196785"/>
                    <a:gd name="connsiteY26" fmla="*/ 1219 h 256673"/>
                    <a:gd name="connsiteX27" fmla="*/ 98396 w 196785"/>
                    <a:gd name="connsiteY27" fmla="*/ 0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85" h="256673">
                      <a:moveTo>
                        <a:pt x="98396" y="6693"/>
                      </a:moveTo>
                      <a:lnTo>
                        <a:pt x="190105" y="46227"/>
                      </a:lnTo>
                      <a:lnTo>
                        <a:pt x="190105" y="132598"/>
                      </a:lnTo>
                      <a:cubicBezTo>
                        <a:pt x="190105" y="136242"/>
                        <a:pt x="188886" y="216530"/>
                        <a:pt x="100218" y="249378"/>
                      </a:cubicBezTo>
                      <a:lnTo>
                        <a:pt x="98396" y="249981"/>
                      </a:lnTo>
                      <a:lnTo>
                        <a:pt x="97177" y="249378"/>
                      </a:lnTo>
                      <a:cubicBezTo>
                        <a:pt x="50410" y="232348"/>
                        <a:pt x="28548" y="202541"/>
                        <a:pt x="18224" y="180037"/>
                      </a:cubicBezTo>
                      <a:cubicBezTo>
                        <a:pt x="6680" y="155101"/>
                        <a:pt x="6076" y="133201"/>
                        <a:pt x="6076" y="132598"/>
                      </a:cubicBezTo>
                      <a:lnTo>
                        <a:pt x="6076" y="46227"/>
                      </a:lnTo>
                      <a:lnTo>
                        <a:pt x="98396" y="6693"/>
                      </a:lnTo>
                      <a:close/>
                      <a:moveTo>
                        <a:pt x="98396" y="0"/>
                      </a:moveTo>
                      <a:lnTo>
                        <a:pt x="95964" y="1219"/>
                      </a:lnTo>
                      <a:lnTo>
                        <a:pt x="3645" y="40753"/>
                      </a:lnTo>
                      <a:lnTo>
                        <a:pt x="0" y="41966"/>
                      </a:lnTo>
                      <a:lnTo>
                        <a:pt x="0" y="46227"/>
                      </a:lnTo>
                      <a:lnTo>
                        <a:pt x="0" y="132598"/>
                      </a:lnTo>
                      <a:cubicBezTo>
                        <a:pt x="0" y="133810"/>
                        <a:pt x="0" y="156314"/>
                        <a:pt x="12757" y="183079"/>
                      </a:cubicBezTo>
                      <a:cubicBezTo>
                        <a:pt x="23691" y="206192"/>
                        <a:pt x="46766" y="237821"/>
                        <a:pt x="95354" y="255454"/>
                      </a:cubicBezTo>
                      <a:lnTo>
                        <a:pt x="97177" y="256064"/>
                      </a:lnTo>
                      <a:lnTo>
                        <a:pt x="98999" y="256674"/>
                      </a:lnTo>
                      <a:lnTo>
                        <a:pt x="100821" y="256064"/>
                      </a:lnTo>
                      <a:lnTo>
                        <a:pt x="102644" y="255454"/>
                      </a:lnTo>
                      <a:cubicBezTo>
                        <a:pt x="195572" y="221394"/>
                        <a:pt x="196785" y="136242"/>
                        <a:pt x="196785" y="132598"/>
                      </a:cubicBezTo>
                      <a:lnTo>
                        <a:pt x="196785" y="46227"/>
                      </a:lnTo>
                      <a:lnTo>
                        <a:pt x="196785" y="41966"/>
                      </a:lnTo>
                      <a:lnTo>
                        <a:pt x="193141" y="40144"/>
                      </a:lnTo>
                      <a:lnTo>
                        <a:pt x="100821" y="1219"/>
                      </a:lnTo>
                      <a:lnTo>
                        <a:pt x="98396" y="0"/>
                      </a:lnTo>
                      <a:close/>
                    </a:path>
                  </a:pathLst>
                </a:custGeom>
                <a:solidFill>
                  <a:srgbClr val="FFFFFF"/>
                </a:solidFill>
                <a:ln w="6417" cap="flat">
                  <a:noFill/>
                  <a:prstDash val="solid"/>
                  <a:miter/>
                </a:ln>
              </p:spPr>
              <p:txBody>
                <a:bodyPr rtlCol="0" anchor="ctr"/>
                <a:lstStyle/>
                <a:p>
                  <a:endParaRPr lang="en-US"/>
                </a:p>
              </p:txBody>
            </p:sp>
          </p:grpSp>
          <p:grpSp>
            <p:nvGrpSpPr>
              <p:cNvPr id="874" name="Graphic 3">
                <a:extLst>
                  <a:ext uri="{FF2B5EF4-FFF2-40B4-BE49-F238E27FC236}">
                    <a16:creationId xmlns:a16="http://schemas.microsoft.com/office/drawing/2014/main" id="{B6C61546-FEFD-4843-816F-7BF4F037D7D0}"/>
                  </a:ext>
                </a:extLst>
              </p:cNvPr>
              <p:cNvGrpSpPr/>
              <p:nvPr/>
            </p:nvGrpSpPr>
            <p:grpSpPr>
              <a:xfrm>
                <a:off x="5458249" y="4398219"/>
                <a:ext cx="184631" cy="243288"/>
                <a:chOff x="5458249" y="4398219"/>
                <a:chExt cx="184631" cy="243288"/>
              </a:xfrm>
              <a:solidFill>
                <a:srgbClr val="AA643B"/>
              </a:solidFill>
            </p:grpSpPr>
            <p:sp>
              <p:nvSpPr>
                <p:cNvPr id="875" name="Freeform: Shape 874">
                  <a:extLst>
                    <a:ext uri="{FF2B5EF4-FFF2-40B4-BE49-F238E27FC236}">
                      <a16:creationId xmlns:a16="http://schemas.microsoft.com/office/drawing/2014/main" id="{9D92D56E-844B-42D8-A808-1407EEE20E78}"/>
                    </a:ext>
                  </a:extLst>
                </p:cNvPr>
                <p:cNvSpPr/>
                <p:nvPr/>
              </p:nvSpPr>
              <p:spPr>
                <a:xfrm>
                  <a:off x="5458249" y="4398219"/>
                  <a:ext cx="184631" cy="243288"/>
                </a:xfrm>
                <a:custGeom>
                  <a:avLst/>
                  <a:gdLst>
                    <a:gd name="connsiteX0" fmla="*/ 92319 w 184631"/>
                    <a:gd name="connsiteY0" fmla="*/ 0 h 243288"/>
                    <a:gd name="connsiteX1" fmla="*/ 0 w 184631"/>
                    <a:gd name="connsiteY1" fmla="*/ 39534 h 243288"/>
                    <a:gd name="connsiteX2" fmla="*/ 0 w 184631"/>
                    <a:gd name="connsiteY2" fmla="*/ 125905 h 243288"/>
                    <a:gd name="connsiteX3" fmla="*/ 12147 w 184631"/>
                    <a:gd name="connsiteY3" fmla="*/ 173345 h 243288"/>
                    <a:gd name="connsiteX4" fmla="*/ 91100 w 184631"/>
                    <a:gd name="connsiteY4" fmla="*/ 242685 h 243288"/>
                    <a:gd name="connsiteX5" fmla="*/ 92922 w 184631"/>
                    <a:gd name="connsiteY5" fmla="*/ 243288 h 243288"/>
                    <a:gd name="connsiteX6" fmla="*/ 94745 w 184631"/>
                    <a:gd name="connsiteY6" fmla="*/ 242685 h 243288"/>
                    <a:gd name="connsiteX7" fmla="*/ 184632 w 184631"/>
                    <a:gd name="connsiteY7" fmla="*/ 125905 h 243288"/>
                    <a:gd name="connsiteX8" fmla="*/ 184632 w 184631"/>
                    <a:gd name="connsiteY8" fmla="*/ 39534 h 243288"/>
                    <a:gd name="connsiteX9" fmla="*/ 92319 w 184631"/>
                    <a:gd name="connsiteY9" fmla="*/ 0 h 243288"/>
                    <a:gd name="connsiteX10" fmla="*/ 174917 w 184631"/>
                    <a:gd name="connsiteY10" fmla="*/ 125905 h 243288"/>
                    <a:gd name="connsiteX11" fmla="*/ 92319 w 184631"/>
                    <a:gd name="connsiteY11" fmla="*/ 233560 h 243288"/>
                    <a:gd name="connsiteX12" fmla="*/ 20040 w 184631"/>
                    <a:gd name="connsiteY12" fmla="*/ 169693 h 243288"/>
                    <a:gd name="connsiteX13" fmla="*/ 9106 w 184631"/>
                    <a:gd name="connsiteY13" fmla="*/ 125905 h 243288"/>
                    <a:gd name="connsiteX14" fmla="*/ 9106 w 184631"/>
                    <a:gd name="connsiteY14" fmla="*/ 45617 h 243288"/>
                    <a:gd name="connsiteX15" fmla="*/ 92319 w 184631"/>
                    <a:gd name="connsiteY15" fmla="*/ 9728 h 243288"/>
                    <a:gd name="connsiteX16" fmla="*/ 174917 w 184631"/>
                    <a:gd name="connsiteY16" fmla="*/ 45617 h 243288"/>
                    <a:gd name="connsiteX17" fmla="*/ 174917 w 184631"/>
                    <a:gd name="connsiteY17" fmla="*/ 125905 h 24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631" h="243288">
                      <a:moveTo>
                        <a:pt x="92319" y="0"/>
                      </a:moveTo>
                      <a:lnTo>
                        <a:pt x="0" y="39534"/>
                      </a:lnTo>
                      <a:lnTo>
                        <a:pt x="0" y="125905"/>
                      </a:lnTo>
                      <a:cubicBezTo>
                        <a:pt x="0" y="126508"/>
                        <a:pt x="0" y="148409"/>
                        <a:pt x="12147" y="173345"/>
                      </a:cubicBezTo>
                      <a:cubicBezTo>
                        <a:pt x="22472" y="195848"/>
                        <a:pt x="44944" y="225655"/>
                        <a:pt x="91100" y="242685"/>
                      </a:cubicBezTo>
                      <a:lnTo>
                        <a:pt x="92922" y="243288"/>
                      </a:lnTo>
                      <a:lnTo>
                        <a:pt x="94745" y="242685"/>
                      </a:lnTo>
                      <a:cubicBezTo>
                        <a:pt x="183419" y="209837"/>
                        <a:pt x="184632" y="128946"/>
                        <a:pt x="184632" y="125905"/>
                      </a:cubicBezTo>
                      <a:lnTo>
                        <a:pt x="184632" y="39534"/>
                      </a:lnTo>
                      <a:lnTo>
                        <a:pt x="92319" y="0"/>
                      </a:lnTo>
                      <a:close/>
                      <a:moveTo>
                        <a:pt x="174917" y="125905"/>
                      </a:moveTo>
                      <a:cubicBezTo>
                        <a:pt x="174917" y="128946"/>
                        <a:pt x="173704" y="202541"/>
                        <a:pt x="92319" y="233560"/>
                      </a:cubicBezTo>
                      <a:cubicBezTo>
                        <a:pt x="58303" y="220784"/>
                        <a:pt x="34010" y="199500"/>
                        <a:pt x="20040" y="169693"/>
                      </a:cubicBezTo>
                      <a:cubicBezTo>
                        <a:pt x="9106" y="145977"/>
                        <a:pt x="9106" y="126508"/>
                        <a:pt x="9106" y="125905"/>
                      </a:cubicBezTo>
                      <a:lnTo>
                        <a:pt x="9106" y="45617"/>
                      </a:lnTo>
                      <a:lnTo>
                        <a:pt x="92319" y="9728"/>
                      </a:lnTo>
                      <a:lnTo>
                        <a:pt x="174917" y="45617"/>
                      </a:lnTo>
                      <a:lnTo>
                        <a:pt x="174917" y="125905"/>
                      </a:lnTo>
                      <a:close/>
                    </a:path>
                  </a:pathLst>
                </a:custGeom>
                <a:solidFill>
                  <a:srgbClr val="AA643B"/>
                </a:solidFill>
                <a:ln w="6417"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39334B4D-62FD-4F80-AA1C-3D4D74537CDB}"/>
                    </a:ext>
                  </a:extLst>
                </p:cNvPr>
                <p:cNvSpPr/>
                <p:nvPr/>
              </p:nvSpPr>
              <p:spPr>
                <a:xfrm>
                  <a:off x="5494684" y="4468772"/>
                  <a:ext cx="55274" cy="9124"/>
                </a:xfrm>
                <a:custGeom>
                  <a:avLst/>
                  <a:gdLst>
                    <a:gd name="connsiteX0" fmla="*/ 55275 w 55274"/>
                    <a:gd name="connsiteY0" fmla="*/ 0 h 9124"/>
                    <a:gd name="connsiteX1" fmla="*/ 0 w 55274"/>
                    <a:gd name="connsiteY1" fmla="*/ 0 h 9124"/>
                    <a:gd name="connsiteX2" fmla="*/ 0 w 55274"/>
                    <a:gd name="connsiteY2" fmla="*/ 9125 h 9124"/>
                    <a:gd name="connsiteX3" fmla="*/ 55275 w 55274"/>
                    <a:gd name="connsiteY3" fmla="*/ 9125 h 9124"/>
                    <a:gd name="connsiteX4" fmla="*/ 55275 w 55274"/>
                    <a:gd name="connsiteY4" fmla="*/ 0 h 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74" h="9124">
                      <a:moveTo>
                        <a:pt x="55275" y="0"/>
                      </a:moveTo>
                      <a:lnTo>
                        <a:pt x="0" y="0"/>
                      </a:lnTo>
                      <a:lnTo>
                        <a:pt x="0" y="9125"/>
                      </a:lnTo>
                      <a:lnTo>
                        <a:pt x="55275" y="9125"/>
                      </a:lnTo>
                      <a:lnTo>
                        <a:pt x="55275" y="0"/>
                      </a:lnTo>
                      <a:close/>
                    </a:path>
                  </a:pathLst>
                </a:custGeom>
                <a:solidFill>
                  <a:srgbClr val="AA643B"/>
                </a:solidFill>
                <a:ln w="6417"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4E926638-C5B3-4170-9121-6F57EF7CC7B5}"/>
                    </a:ext>
                  </a:extLst>
                </p:cNvPr>
                <p:cNvSpPr/>
                <p:nvPr/>
              </p:nvSpPr>
              <p:spPr>
                <a:xfrm>
                  <a:off x="5568176" y="4458434"/>
                  <a:ext cx="38263" cy="30409"/>
                </a:xfrm>
                <a:custGeom>
                  <a:avLst/>
                  <a:gdLst>
                    <a:gd name="connsiteX0" fmla="*/ 38263 w 38263"/>
                    <a:gd name="connsiteY0" fmla="*/ 6077 h 30409"/>
                    <a:gd name="connsiteX1" fmla="*/ 31584 w 38263"/>
                    <a:gd name="connsiteY1" fmla="*/ 0 h 30409"/>
                    <a:gd name="connsiteX2" fmla="*/ 13969 w 38263"/>
                    <a:gd name="connsiteY2" fmla="*/ 17633 h 30409"/>
                    <a:gd name="connsiteX3" fmla="*/ 6680 w 38263"/>
                    <a:gd name="connsiteY3" fmla="*/ 10337 h 30409"/>
                    <a:gd name="connsiteX4" fmla="*/ 0 w 38263"/>
                    <a:gd name="connsiteY4" fmla="*/ 17030 h 30409"/>
                    <a:gd name="connsiteX5" fmla="*/ 13969 w 38263"/>
                    <a:gd name="connsiteY5" fmla="*/ 30409 h 30409"/>
                    <a:gd name="connsiteX6" fmla="*/ 38263 w 38263"/>
                    <a:gd name="connsiteY6" fmla="*/ 6077 h 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63" h="30409">
                      <a:moveTo>
                        <a:pt x="38263" y="6077"/>
                      </a:moveTo>
                      <a:lnTo>
                        <a:pt x="31584" y="0"/>
                      </a:lnTo>
                      <a:lnTo>
                        <a:pt x="13969" y="17633"/>
                      </a:lnTo>
                      <a:lnTo>
                        <a:pt x="6680" y="10337"/>
                      </a:lnTo>
                      <a:lnTo>
                        <a:pt x="0" y="17030"/>
                      </a:lnTo>
                      <a:lnTo>
                        <a:pt x="13969" y="30409"/>
                      </a:lnTo>
                      <a:lnTo>
                        <a:pt x="38263" y="6077"/>
                      </a:lnTo>
                      <a:close/>
                    </a:path>
                  </a:pathLst>
                </a:custGeom>
                <a:solidFill>
                  <a:srgbClr val="AA643B"/>
                </a:solidFill>
                <a:ln w="6417"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B5F8FE70-F3C5-49B7-A1B7-455133AB8936}"/>
                    </a:ext>
                  </a:extLst>
                </p:cNvPr>
                <p:cNvSpPr/>
                <p:nvPr/>
              </p:nvSpPr>
              <p:spPr>
                <a:xfrm>
                  <a:off x="5494684" y="4513170"/>
                  <a:ext cx="55274" cy="9124"/>
                </a:xfrm>
                <a:custGeom>
                  <a:avLst/>
                  <a:gdLst>
                    <a:gd name="connsiteX0" fmla="*/ 55275 w 55274"/>
                    <a:gd name="connsiteY0" fmla="*/ 0 h 9124"/>
                    <a:gd name="connsiteX1" fmla="*/ 0 w 55274"/>
                    <a:gd name="connsiteY1" fmla="*/ 0 h 9124"/>
                    <a:gd name="connsiteX2" fmla="*/ 0 w 55274"/>
                    <a:gd name="connsiteY2" fmla="*/ 9125 h 9124"/>
                    <a:gd name="connsiteX3" fmla="*/ 55275 w 55274"/>
                    <a:gd name="connsiteY3" fmla="*/ 9125 h 9124"/>
                    <a:gd name="connsiteX4" fmla="*/ 55275 w 55274"/>
                    <a:gd name="connsiteY4" fmla="*/ 0 h 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74" h="9124">
                      <a:moveTo>
                        <a:pt x="55275" y="0"/>
                      </a:moveTo>
                      <a:lnTo>
                        <a:pt x="0" y="0"/>
                      </a:lnTo>
                      <a:lnTo>
                        <a:pt x="0" y="9125"/>
                      </a:lnTo>
                      <a:lnTo>
                        <a:pt x="55275" y="9125"/>
                      </a:lnTo>
                      <a:lnTo>
                        <a:pt x="55275" y="0"/>
                      </a:lnTo>
                      <a:close/>
                    </a:path>
                  </a:pathLst>
                </a:custGeom>
                <a:solidFill>
                  <a:srgbClr val="AA643B"/>
                </a:solidFill>
                <a:ln w="6417"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3A440F64-D5C8-4C42-946C-23B336F27D00}"/>
                    </a:ext>
                  </a:extLst>
                </p:cNvPr>
                <p:cNvSpPr/>
                <p:nvPr/>
              </p:nvSpPr>
              <p:spPr>
                <a:xfrm>
                  <a:off x="5571821" y="4501613"/>
                  <a:ext cx="30973" cy="31628"/>
                </a:xfrm>
                <a:custGeom>
                  <a:avLst/>
                  <a:gdLst>
                    <a:gd name="connsiteX0" fmla="*/ 24897 w 30973"/>
                    <a:gd name="connsiteY0" fmla="*/ 0 h 31628"/>
                    <a:gd name="connsiteX1" fmla="*/ 15792 w 30973"/>
                    <a:gd name="connsiteY1" fmla="*/ 9734 h 31628"/>
                    <a:gd name="connsiteX2" fmla="*/ 6070 w 30973"/>
                    <a:gd name="connsiteY2" fmla="*/ 0 h 31628"/>
                    <a:gd name="connsiteX3" fmla="*/ 0 w 30973"/>
                    <a:gd name="connsiteY3" fmla="*/ 6693 h 31628"/>
                    <a:gd name="connsiteX4" fmla="*/ 9112 w 30973"/>
                    <a:gd name="connsiteY4" fmla="*/ 15811 h 31628"/>
                    <a:gd name="connsiteX5" fmla="*/ 0 w 30973"/>
                    <a:gd name="connsiteY5" fmla="*/ 24936 h 31628"/>
                    <a:gd name="connsiteX6" fmla="*/ 6070 w 30973"/>
                    <a:gd name="connsiteY6" fmla="*/ 31629 h 31628"/>
                    <a:gd name="connsiteX7" fmla="*/ 15792 w 30973"/>
                    <a:gd name="connsiteY7" fmla="*/ 22504 h 31628"/>
                    <a:gd name="connsiteX8" fmla="*/ 24897 w 30973"/>
                    <a:gd name="connsiteY8" fmla="*/ 31629 h 31628"/>
                    <a:gd name="connsiteX9" fmla="*/ 30974 w 30973"/>
                    <a:gd name="connsiteY9" fmla="*/ 24936 h 31628"/>
                    <a:gd name="connsiteX10" fmla="*/ 21862 w 30973"/>
                    <a:gd name="connsiteY10" fmla="*/ 15811 h 31628"/>
                    <a:gd name="connsiteX11" fmla="*/ 30974 w 30973"/>
                    <a:gd name="connsiteY11" fmla="*/ 6693 h 31628"/>
                    <a:gd name="connsiteX12" fmla="*/ 24897 w 30973"/>
                    <a:gd name="connsiteY12" fmla="*/ 0 h 3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73" h="31628">
                      <a:moveTo>
                        <a:pt x="24897" y="0"/>
                      </a:moveTo>
                      <a:lnTo>
                        <a:pt x="15792" y="9734"/>
                      </a:lnTo>
                      <a:lnTo>
                        <a:pt x="6070" y="0"/>
                      </a:lnTo>
                      <a:lnTo>
                        <a:pt x="0" y="6693"/>
                      </a:lnTo>
                      <a:lnTo>
                        <a:pt x="9112" y="15811"/>
                      </a:lnTo>
                      <a:lnTo>
                        <a:pt x="0" y="24936"/>
                      </a:lnTo>
                      <a:lnTo>
                        <a:pt x="6070" y="31629"/>
                      </a:lnTo>
                      <a:lnTo>
                        <a:pt x="15792" y="22504"/>
                      </a:lnTo>
                      <a:lnTo>
                        <a:pt x="24897" y="31629"/>
                      </a:lnTo>
                      <a:lnTo>
                        <a:pt x="30974" y="24936"/>
                      </a:lnTo>
                      <a:lnTo>
                        <a:pt x="21862" y="15811"/>
                      </a:lnTo>
                      <a:lnTo>
                        <a:pt x="30974" y="6693"/>
                      </a:lnTo>
                      <a:lnTo>
                        <a:pt x="24897" y="0"/>
                      </a:lnTo>
                      <a:close/>
                    </a:path>
                  </a:pathLst>
                </a:custGeom>
                <a:solidFill>
                  <a:srgbClr val="AA643B"/>
                </a:solidFill>
                <a:ln w="6417"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7C32940A-2BAE-4750-93F9-BBC4B38EFD82}"/>
                    </a:ext>
                  </a:extLst>
                </p:cNvPr>
                <p:cNvSpPr/>
                <p:nvPr/>
              </p:nvSpPr>
              <p:spPr>
                <a:xfrm>
                  <a:off x="5494684" y="4554533"/>
                  <a:ext cx="55274" cy="9118"/>
                </a:xfrm>
                <a:custGeom>
                  <a:avLst/>
                  <a:gdLst>
                    <a:gd name="connsiteX0" fmla="*/ 55275 w 55274"/>
                    <a:gd name="connsiteY0" fmla="*/ 0 h 9118"/>
                    <a:gd name="connsiteX1" fmla="*/ 0 w 55274"/>
                    <a:gd name="connsiteY1" fmla="*/ 0 h 9118"/>
                    <a:gd name="connsiteX2" fmla="*/ 0 w 55274"/>
                    <a:gd name="connsiteY2" fmla="*/ 9118 h 9118"/>
                    <a:gd name="connsiteX3" fmla="*/ 55275 w 55274"/>
                    <a:gd name="connsiteY3" fmla="*/ 9118 h 9118"/>
                    <a:gd name="connsiteX4" fmla="*/ 55275 w 55274"/>
                    <a:gd name="connsiteY4" fmla="*/ 0 h 9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74" h="9118">
                      <a:moveTo>
                        <a:pt x="55275" y="0"/>
                      </a:moveTo>
                      <a:lnTo>
                        <a:pt x="0" y="0"/>
                      </a:lnTo>
                      <a:lnTo>
                        <a:pt x="0" y="9118"/>
                      </a:lnTo>
                      <a:lnTo>
                        <a:pt x="55275" y="9118"/>
                      </a:lnTo>
                      <a:lnTo>
                        <a:pt x="55275" y="0"/>
                      </a:lnTo>
                      <a:close/>
                    </a:path>
                  </a:pathLst>
                </a:custGeom>
                <a:solidFill>
                  <a:srgbClr val="AA643B"/>
                </a:solidFill>
                <a:ln w="6417"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17AE1A97-982C-446D-863A-4BEF6ECF1211}"/>
                    </a:ext>
                  </a:extLst>
                </p:cNvPr>
                <p:cNvSpPr/>
                <p:nvPr/>
              </p:nvSpPr>
              <p:spPr>
                <a:xfrm>
                  <a:off x="5568176" y="4544189"/>
                  <a:ext cx="38263" cy="30415"/>
                </a:xfrm>
                <a:custGeom>
                  <a:avLst/>
                  <a:gdLst>
                    <a:gd name="connsiteX0" fmla="*/ 38263 w 38263"/>
                    <a:gd name="connsiteY0" fmla="*/ 6083 h 30415"/>
                    <a:gd name="connsiteX1" fmla="*/ 31584 w 38263"/>
                    <a:gd name="connsiteY1" fmla="*/ 0 h 30415"/>
                    <a:gd name="connsiteX2" fmla="*/ 13969 w 38263"/>
                    <a:gd name="connsiteY2" fmla="*/ 17640 h 30415"/>
                    <a:gd name="connsiteX3" fmla="*/ 6680 w 38263"/>
                    <a:gd name="connsiteY3" fmla="*/ 10344 h 30415"/>
                    <a:gd name="connsiteX4" fmla="*/ 0 w 38263"/>
                    <a:gd name="connsiteY4" fmla="*/ 17030 h 30415"/>
                    <a:gd name="connsiteX5" fmla="*/ 13969 w 38263"/>
                    <a:gd name="connsiteY5" fmla="*/ 30416 h 30415"/>
                    <a:gd name="connsiteX6" fmla="*/ 38263 w 38263"/>
                    <a:gd name="connsiteY6" fmla="*/ 6083 h 3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63" h="30415">
                      <a:moveTo>
                        <a:pt x="38263" y="6083"/>
                      </a:moveTo>
                      <a:lnTo>
                        <a:pt x="31584" y="0"/>
                      </a:lnTo>
                      <a:lnTo>
                        <a:pt x="13969" y="17640"/>
                      </a:lnTo>
                      <a:lnTo>
                        <a:pt x="6680" y="10344"/>
                      </a:lnTo>
                      <a:lnTo>
                        <a:pt x="0" y="17030"/>
                      </a:lnTo>
                      <a:lnTo>
                        <a:pt x="13969" y="30416"/>
                      </a:lnTo>
                      <a:lnTo>
                        <a:pt x="38263" y="6083"/>
                      </a:lnTo>
                      <a:close/>
                    </a:path>
                  </a:pathLst>
                </a:custGeom>
                <a:solidFill>
                  <a:srgbClr val="AA643B"/>
                </a:solidFill>
                <a:ln w="6417" cap="flat">
                  <a:noFill/>
                  <a:prstDash val="solid"/>
                  <a:miter/>
                </a:ln>
              </p:spPr>
              <p:txBody>
                <a:bodyPr rtlCol="0" anchor="ctr"/>
                <a:lstStyle/>
                <a:p>
                  <a:endParaRPr lang="en-US"/>
                </a:p>
              </p:txBody>
            </p:sp>
          </p:grpSp>
        </p:grpSp>
        <p:grpSp>
          <p:nvGrpSpPr>
            <p:cNvPr id="882" name="Graphic 3">
              <a:extLst>
                <a:ext uri="{FF2B5EF4-FFF2-40B4-BE49-F238E27FC236}">
                  <a16:creationId xmlns:a16="http://schemas.microsoft.com/office/drawing/2014/main" id="{910BFBB3-714D-4258-A48D-115252B4D386}"/>
                </a:ext>
              </a:extLst>
            </p:cNvPr>
            <p:cNvGrpSpPr/>
            <p:nvPr/>
          </p:nvGrpSpPr>
          <p:grpSpPr>
            <a:xfrm>
              <a:off x="5361874" y="4653436"/>
              <a:ext cx="372176" cy="237422"/>
              <a:chOff x="5361874" y="4653436"/>
              <a:chExt cx="372176" cy="237422"/>
            </a:xfrm>
            <a:solidFill>
              <a:srgbClr val="000000"/>
            </a:solidFill>
          </p:grpSpPr>
          <p:sp>
            <p:nvSpPr>
              <p:cNvPr id="883" name="TextBox 882">
                <a:extLst>
                  <a:ext uri="{FF2B5EF4-FFF2-40B4-BE49-F238E27FC236}">
                    <a16:creationId xmlns:a16="http://schemas.microsoft.com/office/drawing/2014/main" id="{19834658-241A-4B00-8BE2-BA26FA495515}"/>
                  </a:ext>
                </a:extLst>
              </p:cNvPr>
              <p:cNvSpPr txBox="1"/>
              <p:nvPr/>
            </p:nvSpPr>
            <p:spPr>
              <a:xfrm>
                <a:off x="5270434" y="4607716"/>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Security</a:t>
                </a:r>
              </a:p>
            </p:txBody>
          </p:sp>
          <p:sp>
            <p:nvSpPr>
              <p:cNvPr id="884" name="TextBox 883">
                <a:extLst>
                  <a:ext uri="{FF2B5EF4-FFF2-40B4-BE49-F238E27FC236}">
                    <a16:creationId xmlns:a16="http://schemas.microsoft.com/office/drawing/2014/main" id="{9C375F5C-E0E7-45F4-9AE7-CCACFF15DD50}"/>
                  </a:ext>
                </a:extLst>
              </p:cNvPr>
              <p:cNvSpPr txBox="1"/>
              <p:nvPr/>
            </p:nvSpPr>
            <p:spPr>
              <a:xfrm>
                <a:off x="5351896" y="4710385"/>
                <a:ext cx="38821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Lists</a:t>
                </a:r>
              </a:p>
            </p:txBody>
          </p:sp>
        </p:grpSp>
      </p:grpSp>
    </p:spTree>
    <p:extLst>
      <p:ext uri="{BB962C8B-B14F-4D97-AF65-F5344CB8AC3E}">
        <p14:creationId xmlns:p14="http://schemas.microsoft.com/office/powerpoint/2010/main" val="2408643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14"/>
          </p:nvPr>
        </p:nvSpPr>
        <p:spPr/>
        <p:txBody>
          <a:bodyPr/>
          <a:lstStyle/>
          <a:p>
            <a:fld id="{EE332461-0228-4CE6-818B-14050AF0840D}" type="datetime1">
              <a:rPr lang="en-US" smtClean="0"/>
              <a:t>3/30/2023</a:t>
            </a:fld>
            <a:endParaRPr lang="en-US" dirty="0"/>
          </a:p>
        </p:txBody>
      </p:sp>
      <p:sp>
        <p:nvSpPr>
          <p:cNvPr id="3" name="Footer Placeholder 2"/>
          <p:cNvSpPr>
            <a:spLocks noGrp="1"/>
          </p:cNvSpPr>
          <p:nvPr>
            <p:ph type="ftr" sz="quarter" idx="15"/>
          </p:nvPr>
        </p:nvSpPr>
        <p:spPr/>
        <p:txBody>
          <a:bodyPr/>
          <a:lstStyle/>
          <a:p>
            <a:r>
              <a:rPr lang="en-US" dirty="0"/>
              <a:t>Copyright © 2022, Oracle and/or its affiliates  |</a:t>
            </a:r>
          </a:p>
        </p:txBody>
      </p:sp>
      <p:sp>
        <p:nvSpPr>
          <p:cNvPr id="4" name="Slide Number Placeholder 3"/>
          <p:cNvSpPr>
            <a:spLocks noGrp="1"/>
          </p:cNvSpPr>
          <p:nvPr>
            <p:ph type="sldNum" sz="quarter" idx="16"/>
          </p:nvPr>
        </p:nvSpPr>
        <p:spPr/>
        <p:txBody>
          <a:bodyPr/>
          <a:lstStyle/>
          <a:p>
            <a:fld id="{345D60D9-5372-5F40-9443-0F9AE5BDC3C8}" type="slidenum">
              <a:rPr lang="en-US" smtClean="0"/>
              <a:pPr/>
              <a:t>4</a:t>
            </a:fld>
            <a:endParaRPr lang="en-US" dirty="0"/>
          </a:p>
        </p:txBody>
      </p:sp>
      <p:sp>
        <p:nvSpPr>
          <p:cNvPr id="5" name="Content Placeholder 4"/>
          <p:cNvSpPr>
            <a:spLocks noGrp="1"/>
          </p:cNvSpPr>
          <p:nvPr>
            <p:ph sz="quarter" idx="17"/>
          </p:nvPr>
        </p:nvSpPr>
        <p:spPr/>
        <p:txBody>
          <a:bodyPr/>
          <a:lstStyle/>
          <a:p>
            <a:r>
              <a:rPr lang="en-US" dirty="0"/>
              <a:t>Use this guide to create diagrams that have a unified visual language for topology diagrams using Oracle’s Cloud products and services. The symbols, graphics, and connecting lines on the following pages will help you accurately communicate complex offerings, systems, and ideas into an Oracle-branded diagram. </a:t>
            </a:r>
          </a:p>
          <a:p>
            <a:r>
              <a:rPr lang="en-US" dirty="0"/>
              <a:t>Note: Additional direction is shown in </a:t>
            </a:r>
            <a:r>
              <a:rPr lang="en-US" dirty="0">
                <a:solidFill>
                  <a:srgbClr val="DE5B5B"/>
                </a:solidFill>
              </a:rPr>
              <a:t>pink</a:t>
            </a:r>
            <a:r>
              <a:rPr lang="en-US" dirty="0"/>
              <a:t> using the </a:t>
            </a:r>
            <a:r>
              <a:rPr lang="en-US" dirty="0">
                <a:solidFill>
                  <a:srgbClr val="DE5B5B"/>
                </a:solidFill>
                <a:latin typeface="Courier New" panose="02070309020205020404" pitchFamily="49" charset="0"/>
                <a:cs typeface="Courier New" panose="02070309020205020404" pitchFamily="49" charset="0"/>
              </a:rPr>
              <a:t>Courier New Font</a:t>
            </a:r>
            <a:r>
              <a:rPr lang="en-US" dirty="0"/>
              <a:t>. DO NOT use pink or Courier New in your diagrams.</a:t>
            </a:r>
          </a:p>
          <a:p>
            <a:endParaRPr lang="en-US" dirty="0"/>
          </a:p>
          <a:p>
            <a:r>
              <a:rPr lang="en-US" dirty="0"/>
              <a:t>This icon set is available in the following formats:</a:t>
            </a:r>
            <a:br>
              <a:rPr lang="en-US" dirty="0"/>
            </a:br>
            <a:r>
              <a:rPr lang="en-US" dirty="0"/>
              <a:t>• SVG</a:t>
            </a:r>
            <a:br>
              <a:rPr lang="en-US" dirty="0"/>
            </a:br>
            <a:r>
              <a:rPr lang="en-US" dirty="0"/>
              <a:t>• PNG</a:t>
            </a:r>
            <a:br>
              <a:rPr lang="en-US" dirty="0"/>
            </a:br>
            <a:r>
              <a:rPr lang="en-US" dirty="0"/>
              <a:t>• PPT</a:t>
            </a:r>
            <a:br>
              <a:rPr lang="en-US" dirty="0"/>
            </a:br>
            <a:r>
              <a:rPr lang="en-US" dirty="0"/>
              <a:t>• Draw.io</a:t>
            </a:r>
            <a:br>
              <a:rPr lang="en-US" dirty="0"/>
            </a:br>
            <a:r>
              <a:rPr lang="en-US" dirty="0"/>
              <a:t>• Visio</a:t>
            </a:r>
          </a:p>
        </p:txBody>
      </p:sp>
      <p:sp>
        <p:nvSpPr>
          <p:cNvPr id="6" name="Title 5"/>
          <p:cNvSpPr>
            <a:spLocks noGrp="1"/>
          </p:cNvSpPr>
          <p:nvPr>
            <p:ph type="title"/>
          </p:nvPr>
        </p:nvSpPr>
        <p:spPr/>
        <p:txBody>
          <a:bodyPr/>
          <a:lstStyle/>
          <a:p>
            <a:r>
              <a:rPr lang="en-US" dirty="0"/>
              <a:t>Introduction</a:t>
            </a:r>
          </a:p>
        </p:txBody>
      </p:sp>
    </p:spTree>
    <p:extLst>
      <p:ext uri="{BB962C8B-B14F-4D97-AF65-F5344CB8AC3E}">
        <p14:creationId xmlns:p14="http://schemas.microsoft.com/office/powerpoint/2010/main" val="1190142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6" name="Graphic 2">
            <a:extLst>
              <a:ext uri="{FF2B5EF4-FFF2-40B4-BE49-F238E27FC236}">
                <a16:creationId xmlns:a16="http://schemas.microsoft.com/office/drawing/2014/main" id="{06C92FE4-16F3-4BC1-B294-BF4130A398AF}"/>
              </a:ext>
            </a:extLst>
          </p:cNvPr>
          <p:cNvGrpSpPr/>
          <p:nvPr/>
        </p:nvGrpSpPr>
        <p:grpSpPr>
          <a:xfrm>
            <a:off x="1081237" y="3087691"/>
            <a:ext cx="513347" cy="653337"/>
            <a:chOff x="1081237" y="3749841"/>
            <a:chExt cx="513347" cy="653337"/>
          </a:xfrm>
        </p:grpSpPr>
        <p:grpSp>
          <p:nvGrpSpPr>
            <p:cNvPr id="527" name="Graphic 2">
              <a:extLst>
                <a:ext uri="{FF2B5EF4-FFF2-40B4-BE49-F238E27FC236}">
                  <a16:creationId xmlns:a16="http://schemas.microsoft.com/office/drawing/2014/main" id="{5CF1EFBC-42B7-437C-A045-A43985EAF6D6}"/>
                </a:ext>
              </a:extLst>
            </p:cNvPr>
            <p:cNvGrpSpPr/>
            <p:nvPr/>
          </p:nvGrpSpPr>
          <p:grpSpPr>
            <a:xfrm>
              <a:off x="1081237" y="3749841"/>
              <a:ext cx="513347" cy="513347"/>
              <a:chOff x="1081237" y="3749841"/>
              <a:chExt cx="513347" cy="513347"/>
            </a:xfrm>
          </p:grpSpPr>
          <p:grpSp>
            <p:nvGrpSpPr>
              <p:cNvPr id="528" name="Graphic 2">
                <a:extLst>
                  <a:ext uri="{FF2B5EF4-FFF2-40B4-BE49-F238E27FC236}">
                    <a16:creationId xmlns:a16="http://schemas.microsoft.com/office/drawing/2014/main" id="{5E4E62E3-4C29-417C-97B2-B0E5C271B40E}"/>
                  </a:ext>
                </a:extLst>
              </p:cNvPr>
              <p:cNvGrpSpPr/>
              <p:nvPr/>
            </p:nvGrpSpPr>
            <p:grpSpPr>
              <a:xfrm>
                <a:off x="1081237" y="3749841"/>
                <a:ext cx="513347" cy="513347"/>
                <a:chOff x="1081237" y="3749841"/>
                <a:chExt cx="513347" cy="513347"/>
              </a:xfrm>
              <a:solidFill>
                <a:srgbClr val="FFFFFF"/>
              </a:solidFill>
            </p:grpSpPr>
            <p:sp>
              <p:nvSpPr>
                <p:cNvPr id="529" name="Freeform: Shape 528">
                  <a:extLst>
                    <a:ext uri="{FF2B5EF4-FFF2-40B4-BE49-F238E27FC236}">
                      <a16:creationId xmlns:a16="http://schemas.microsoft.com/office/drawing/2014/main" id="{40E3B813-445D-43CC-918A-8B1B87DB3DDD}"/>
                    </a:ext>
                  </a:extLst>
                </p:cNvPr>
                <p:cNvSpPr/>
                <p:nvPr/>
              </p:nvSpPr>
              <p:spPr>
                <a:xfrm>
                  <a:off x="1087346" y="3754731"/>
                  <a:ext cx="501129" cy="502349"/>
                </a:xfrm>
                <a:custGeom>
                  <a:avLst/>
                  <a:gdLst>
                    <a:gd name="connsiteX0" fmla="*/ 266453 w 501129"/>
                    <a:gd name="connsiteY0" fmla="*/ 502349 h 502349"/>
                    <a:gd name="connsiteX1" fmla="*/ 185787 w 501129"/>
                    <a:gd name="connsiteY1" fmla="*/ 421677 h 502349"/>
                    <a:gd name="connsiteX2" fmla="*/ 185787 w 501129"/>
                    <a:gd name="connsiteY2" fmla="*/ 81892 h 502349"/>
                    <a:gd name="connsiteX3" fmla="*/ 135671 w 501129"/>
                    <a:gd name="connsiteY3" fmla="*/ 31776 h 502349"/>
                    <a:gd name="connsiteX4" fmla="*/ 84337 w 501129"/>
                    <a:gd name="connsiteY4" fmla="*/ 81892 h 502349"/>
                    <a:gd name="connsiteX5" fmla="*/ 84337 w 501129"/>
                    <a:gd name="connsiteY5" fmla="*/ 116113 h 502349"/>
                    <a:gd name="connsiteX6" fmla="*/ 138116 w 501129"/>
                    <a:gd name="connsiteY6" fmla="*/ 116113 h 502349"/>
                    <a:gd name="connsiteX7" fmla="*/ 138116 w 501129"/>
                    <a:gd name="connsiteY7" fmla="*/ 255448 h 502349"/>
                    <a:gd name="connsiteX8" fmla="*/ 84337 w 501129"/>
                    <a:gd name="connsiteY8" fmla="*/ 255448 h 502349"/>
                    <a:gd name="connsiteX9" fmla="*/ 84337 w 501129"/>
                    <a:gd name="connsiteY9" fmla="*/ 363007 h 502349"/>
                    <a:gd name="connsiteX10" fmla="*/ 138116 w 501129"/>
                    <a:gd name="connsiteY10" fmla="*/ 363007 h 502349"/>
                    <a:gd name="connsiteX11" fmla="*/ 138116 w 501129"/>
                    <a:gd name="connsiteY11" fmla="*/ 502349 h 502349"/>
                    <a:gd name="connsiteX12" fmla="*/ 0 w 501129"/>
                    <a:gd name="connsiteY12" fmla="*/ 502349 h 502349"/>
                    <a:gd name="connsiteX13" fmla="*/ 0 w 501129"/>
                    <a:gd name="connsiteY13" fmla="*/ 363007 h 502349"/>
                    <a:gd name="connsiteX14" fmla="*/ 53780 w 501129"/>
                    <a:gd name="connsiteY14" fmla="*/ 363007 h 502349"/>
                    <a:gd name="connsiteX15" fmla="*/ 53780 w 501129"/>
                    <a:gd name="connsiteY15" fmla="*/ 255448 h 502349"/>
                    <a:gd name="connsiteX16" fmla="*/ 0 w 501129"/>
                    <a:gd name="connsiteY16" fmla="*/ 255448 h 502349"/>
                    <a:gd name="connsiteX17" fmla="*/ 0 w 501129"/>
                    <a:gd name="connsiteY17" fmla="*/ 116113 h 502349"/>
                    <a:gd name="connsiteX18" fmla="*/ 53780 w 501129"/>
                    <a:gd name="connsiteY18" fmla="*/ 116113 h 502349"/>
                    <a:gd name="connsiteX19" fmla="*/ 53780 w 501129"/>
                    <a:gd name="connsiteY19" fmla="*/ 81892 h 502349"/>
                    <a:gd name="connsiteX20" fmla="*/ 134452 w 501129"/>
                    <a:gd name="connsiteY20" fmla="*/ 1219 h 502349"/>
                    <a:gd name="connsiteX21" fmla="*/ 215118 w 501129"/>
                    <a:gd name="connsiteY21" fmla="*/ 81892 h 502349"/>
                    <a:gd name="connsiteX22" fmla="*/ 215118 w 501129"/>
                    <a:gd name="connsiteY22" fmla="*/ 421677 h 502349"/>
                    <a:gd name="connsiteX23" fmla="*/ 265234 w 501129"/>
                    <a:gd name="connsiteY23" fmla="*/ 471792 h 502349"/>
                    <a:gd name="connsiteX24" fmla="*/ 315343 w 501129"/>
                    <a:gd name="connsiteY24" fmla="*/ 421677 h 502349"/>
                    <a:gd name="connsiteX25" fmla="*/ 315343 w 501129"/>
                    <a:gd name="connsiteY25" fmla="*/ 377676 h 502349"/>
                    <a:gd name="connsiteX26" fmla="*/ 262789 w 501129"/>
                    <a:gd name="connsiteY26" fmla="*/ 377676 h 502349"/>
                    <a:gd name="connsiteX27" fmla="*/ 262789 w 501129"/>
                    <a:gd name="connsiteY27" fmla="*/ 238341 h 502349"/>
                    <a:gd name="connsiteX28" fmla="*/ 316569 w 501129"/>
                    <a:gd name="connsiteY28" fmla="*/ 238341 h 502349"/>
                    <a:gd name="connsiteX29" fmla="*/ 316569 w 501129"/>
                    <a:gd name="connsiteY29" fmla="*/ 119783 h 502349"/>
                    <a:gd name="connsiteX30" fmla="*/ 361788 w 501129"/>
                    <a:gd name="connsiteY30" fmla="*/ 61114 h 502349"/>
                    <a:gd name="connsiteX31" fmla="*/ 361788 w 501129"/>
                    <a:gd name="connsiteY31" fmla="*/ 0 h 502349"/>
                    <a:gd name="connsiteX32" fmla="*/ 501130 w 501129"/>
                    <a:gd name="connsiteY32" fmla="*/ 0 h 502349"/>
                    <a:gd name="connsiteX33" fmla="*/ 501130 w 501129"/>
                    <a:gd name="connsiteY33" fmla="*/ 139335 h 502349"/>
                    <a:gd name="connsiteX34" fmla="*/ 361788 w 501129"/>
                    <a:gd name="connsiteY34" fmla="*/ 139335 h 502349"/>
                    <a:gd name="connsiteX35" fmla="*/ 361788 w 501129"/>
                    <a:gd name="connsiteY35" fmla="*/ 94116 h 502349"/>
                    <a:gd name="connsiteX36" fmla="*/ 347126 w 501129"/>
                    <a:gd name="connsiteY36" fmla="*/ 119783 h 502349"/>
                    <a:gd name="connsiteX37" fmla="*/ 347126 w 501129"/>
                    <a:gd name="connsiteY37" fmla="*/ 239560 h 502349"/>
                    <a:gd name="connsiteX38" fmla="*/ 400905 w 501129"/>
                    <a:gd name="connsiteY38" fmla="*/ 239560 h 502349"/>
                    <a:gd name="connsiteX39" fmla="*/ 400905 w 501129"/>
                    <a:gd name="connsiteY39" fmla="*/ 378895 h 502349"/>
                    <a:gd name="connsiteX40" fmla="*/ 347126 w 501129"/>
                    <a:gd name="connsiteY40" fmla="*/ 378895 h 502349"/>
                    <a:gd name="connsiteX41" fmla="*/ 347126 w 501129"/>
                    <a:gd name="connsiteY41" fmla="*/ 422902 h 502349"/>
                    <a:gd name="connsiteX42" fmla="*/ 266453 w 501129"/>
                    <a:gd name="connsiteY42" fmla="*/ 502349 h 50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01129" h="502349">
                      <a:moveTo>
                        <a:pt x="266453" y="502349"/>
                      </a:moveTo>
                      <a:cubicBezTo>
                        <a:pt x="222453" y="502349"/>
                        <a:pt x="185787" y="465677"/>
                        <a:pt x="185787" y="421677"/>
                      </a:cubicBezTo>
                      <a:lnTo>
                        <a:pt x="185787" y="81892"/>
                      </a:lnTo>
                      <a:cubicBezTo>
                        <a:pt x="185787" y="53780"/>
                        <a:pt x="162564" y="31776"/>
                        <a:pt x="135671" y="31776"/>
                      </a:cubicBezTo>
                      <a:cubicBezTo>
                        <a:pt x="108785" y="31776"/>
                        <a:pt x="84337" y="53780"/>
                        <a:pt x="84337" y="81892"/>
                      </a:cubicBezTo>
                      <a:lnTo>
                        <a:pt x="84337" y="116113"/>
                      </a:lnTo>
                      <a:lnTo>
                        <a:pt x="138116" y="116113"/>
                      </a:lnTo>
                      <a:lnTo>
                        <a:pt x="138116" y="255448"/>
                      </a:lnTo>
                      <a:lnTo>
                        <a:pt x="84337" y="255448"/>
                      </a:lnTo>
                      <a:lnTo>
                        <a:pt x="84337" y="363007"/>
                      </a:lnTo>
                      <a:lnTo>
                        <a:pt x="138116" y="363007"/>
                      </a:lnTo>
                      <a:lnTo>
                        <a:pt x="138116" y="502349"/>
                      </a:lnTo>
                      <a:lnTo>
                        <a:pt x="0" y="502349"/>
                      </a:lnTo>
                      <a:lnTo>
                        <a:pt x="0" y="363007"/>
                      </a:lnTo>
                      <a:lnTo>
                        <a:pt x="53780" y="363007"/>
                      </a:lnTo>
                      <a:lnTo>
                        <a:pt x="53780" y="255448"/>
                      </a:lnTo>
                      <a:lnTo>
                        <a:pt x="0" y="255448"/>
                      </a:lnTo>
                      <a:lnTo>
                        <a:pt x="0" y="116113"/>
                      </a:lnTo>
                      <a:lnTo>
                        <a:pt x="53780" y="116113"/>
                      </a:lnTo>
                      <a:lnTo>
                        <a:pt x="53780" y="81892"/>
                      </a:lnTo>
                      <a:cubicBezTo>
                        <a:pt x="53780" y="36666"/>
                        <a:pt x="90452" y="1219"/>
                        <a:pt x="134452" y="1219"/>
                      </a:cubicBezTo>
                      <a:cubicBezTo>
                        <a:pt x="179672" y="1219"/>
                        <a:pt x="215118" y="37891"/>
                        <a:pt x="215118" y="81892"/>
                      </a:cubicBezTo>
                      <a:lnTo>
                        <a:pt x="215118" y="421677"/>
                      </a:lnTo>
                      <a:cubicBezTo>
                        <a:pt x="215118" y="449789"/>
                        <a:pt x="238341" y="471792"/>
                        <a:pt x="265234" y="471792"/>
                      </a:cubicBezTo>
                      <a:cubicBezTo>
                        <a:pt x="292120" y="471792"/>
                        <a:pt x="315343" y="449789"/>
                        <a:pt x="315343" y="421677"/>
                      </a:cubicBezTo>
                      <a:lnTo>
                        <a:pt x="315343" y="377676"/>
                      </a:lnTo>
                      <a:lnTo>
                        <a:pt x="262789" y="377676"/>
                      </a:lnTo>
                      <a:lnTo>
                        <a:pt x="262789" y="238341"/>
                      </a:lnTo>
                      <a:lnTo>
                        <a:pt x="316569" y="238341"/>
                      </a:lnTo>
                      <a:lnTo>
                        <a:pt x="316569" y="119783"/>
                      </a:lnTo>
                      <a:cubicBezTo>
                        <a:pt x="316569" y="91671"/>
                        <a:pt x="334901" y="68448"/>
                        <a:pt x="361788" y="61114"/>
                      </a:cubicBezTo>
                      <a:lnTo>
                        <a:pt x="361788" y="0"/>
                      </a:lnTo>
                      <a:lnTo>
                        <a:pt x="501130" y="0"/>
                      </a:lnTo>
                      <a:lnTo>
                        <a:pt x="501130" y="139335"/>
                      </a:lnTo>
                      <a:lnTo>
                        <a:pt x="361788" y="139335"/>
                      </a:lnTo>
                      <a:lnTo>
                        <a:pt x="361788" y="94116"/>
                      </a:lnTo>
                      <a:cubicBezTo>
                        <a:pt x="353234" y="98999"/>
                        <a:pt x="347126" y="108778"/>
                        <a:pt x="347126" y="119783"/>
                      </a:cubicBezTo>
                      <a:lnTo>
                        <a:pt x="347126" y="239560"/>
                      </a:lnTo>
                      <a:lnTo>
                        <a:pt x="400905" y="239560"/>
                      </a:lnTo>
                      <a:lnTo>
                        <a:pt x="400905" y="378895"/>
                      </a:lnTo>
                      <a:lnTo>
                        <a:pt x="347126" y="378895"/>
                      </a:lnTo>
                      <a:lnTo>
                        <a:pt x="347126" y="422902"/>
                      </a:lnTo>
                      <a:cubicBezTo>
                        <a:pt x="347126" y="465677"/>
                        <a:pt x="310453" y="502349"/>
                        <a:pt x="266453" y="502349"/>
                      </a:cubicBezTo>
                      <a:close/>
                    </a:path>
                  </a:pathLst>
                </a:custGeom>
                <a:solidFill>
                  <a:srgbClr val="FFFFFF"/>
                </a:solidFill>
                <a:ln w="6417"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B1CA632A-9FFF-4B88-8A06-C4D5B3738FAF}"/>
                    </a:ext>
                  </a:extLst>
                </p:cNvPr>
                <p:cNvSpPr/>
                <p:nvPr/>
              </p:nvSpPr>
              <p:spPr>
                <a:xfrm>
                  <a:off x="1081237" y="3749841"/>
                  <a:ext cx="513347" cy="513347"/>
                </a:xfrm>
                <a:custGeom>
                  <a:avLst/>
                  <a:gdLst>
                    <a:gd name="connsiteX0" fmla="*/ 501123 w 513347"/>
                    <a:gd name="connsiteY0" fmla="*/ 12224 h 513347"/>
                    <a:gd name="connsiteX1" fmla="*/ 501123 w 513347"/>
                    <a:gd name="connsiteY1" fmla="*/ 139335 h 513347"/>
                    <a:gd name="connsiteX2" fmla="*/ 374012 w 513347"/>
                    <a:gd name="connsiteY2" fmla="*/ 139335 h 513347"/>
                    <a:gd name="connsiteX3" fmla="*/ 374012 w 513347"/>
                    <a:gd name="connsiteY3" fmla="*/ 90445 h 513347"/>
                    <a:gd name="connsiteX4" fmla="*/ 347119 w 513347"/>
                    <a:gd name="connsiteY4" fmla="*/ 124673 h 513347"/>
                    <a:gd name="connsiteX5" fmla="*/ 347119 w 513347"/>
                    <a:gd name="connsiteY5" fmla="*/ 249339 h 513347"/>
                    <a:gd name="connsiteX6" fmla="*/ 400899 w 513347"/>
                    <a:gd name="connsiteY6" fmla="*/ 249339 h 513347"/>
                    <a:gd name="connsiteX7" fmla="*/ 400899 w 513347"/>
                    <a:gd name="connsiteY7" fmla="*/ 376457 h 513347"/>
                    <a:gd name="connsiteX8" fmla="*/ 347119 w 513347"/>
                    <a:gd name="connsiteY8" fmla="*/ 376457 h 513347"/>
                    <a:gd name="connsiteX9" fmla="*/ 347119 w 513347"/>
                    <a:gd name="connsiteY9" fmla="*/ 426566 h 513347"/>
                    <a:gd name="connsiteX10" fmla="*/ 272562 w 513347"/>
                    <a:gd name="connsiteY10" fmla="*/ 501123 h 513347"/>
                    <a:gd name="connsiteX11" fmla="*/ 198004 w 513347"/>
                    <a:gd name="connsiteY11" fmla="*/ 426566 h 513347"/>
                    <a:gd name="connsiteX12" fmla="*/ 198004 w 513347"/>
                    <a:gd name="connsiteY12" fmla="*/ 86781 h 513347"/>
                    <a:gd name="connsiteX13" fmla="*/ 141780 w 513347"/>
                    <a:gd name="connsiteY13" fmla="*/ 30557 h 513347"/>
                    <a:gd name="connsiteX14" fmla="*/ 84337 w 513347"/>
                    <a:gd name="connsiteY14" fmla="*/ 86781 h 513347"/>
                    <a:gd name="connsiteX15" fmla="*/ 84337 w 513347"/>
                    <a:gd name="connsiteY15" fmla="*/ 127118 h 513347"/>
                    <a:gd name="connsiteX16" fmla="*/ 138116 w 513347"/>
                    <a:gd name="connsiteY16" fmla="*/ 127118 h 513347"/>
                    <a:gd name="connsiteX17" fmla="*/ 138116 w 513347"/>
                    <a:gd name="connsiteY17" fmla="*/ 254229 h 513347"/>
                    <a:gd name="connsiteX18" fmla="*/ 84337 w 513347"/>
                    <a:gd name="connsiteY18" fmla="*/ 254229 h 513347"/>
                    <a:gd name="connsiteX19" fmla="*/ 84337 w 513347"/>
                    <a:gd name="connsiteY19" fmla="*/ 374012 h 513347"/>
                    <a:gd name="connsiteX20" fmla="*/ 138116 w 513347"/>
                    <a:gd name="connsiteY20" fmla="*/ 374012 h 513347"/>
                    <a:gd name="connsiteX21" fmla="*/ 138116 w 513347"/>
                    <a:gd name="connsiteY21" fmla="*/ 501123 h 513347"/>
                    <a:gd name="connsiteX22" fmla="*/ 12224 w 513347"/>
                    <a:gd name="connsiteY22" fmla="*/ 501123 h 513347"/>
                    <a:gd name="connsiteX23" fmla="*/ 12224 w 513347"/>
                    <a:gd name="connsiteY23" fmla="*/ 374012 h 513347"/>
                    <a:gd name="connsiteX24" fmla="*/ 66004 w 513347"/>
                    <a:gd name="connsiteY24" fmla="*/ 374012 h 513347"/>
                    <a:gd name="connsiteX25" fmla="*/ 66004 w 513347"/>
                    <a:gd name="connsiteY25" fmla="*/ 254229 h 513347"/>
                    <a:gd name="connsiteX26" fmla="*/ 12224 w 513347"/>
                    <a:gd name="connsiteY26" fmla="*/ 254229 h 513347"/>
                    <a:gd name="connsiteX27" fmla="*/ 12224 w 513347"/>
                    <a:gd name="connsiteY27" fmla="*/ 127118 h 513347"/>
                    <a:gd name="connsiteX28" fmla="*/ 66004 w 513347"/>
                    <a:gd name="connsiteY28" fmla="*/ 127118 h 513347"/>
                    <a:gd name="connsiteX29" fmla="*/ 66004 w 513347"/>
                    <a:gd name="connsiteY29" fmla="*/ 86781 h 513347"/>
                    <a:gd name="connsiteX30" fmla="*/ 141780 w 513347"/>
                    <a:gd name="connsiteY30" fmla="*/ 12224 h 513347"/>
                    <a:gd name="connsiteX31" fmla="*/ 216337 w 513347"/>
                    <a:gd name="connsiteY31" fmla="*/ 86781 h 513347"/>
                    <a:gd name="connsiteX32" fmla="*/ 216337 w 513347"/>
                    <a:gd name="connsiteY32" fmla="*/ 426566 h 513347"/>
                    <a:gd name="connsiteX33" fmla="*/ 272562 w 513347"/>
                    <a:gd name="connsiteY33" fmla="*/ 482790 h 513347"/>
                    <a:gd name="connsiteX34" fmla="*/ 328786 w 513347"/>
                    <a:gd name="connsiteY34" fmla="*/ 426566 h 513347"/>
                    <a:gd name="connsiteX35" fmla="*/ 328786 w 513347"/>
                    <a:gd name="connsiteY35" fmla="*/ 376457 h 513347"/>
                    <a:gd name="connsiteX36" fmla="*/ 275007 w 513347"/>
                    <a:gd name="connsiteY36" fmla="*/ 376457 h 513347"/>
                    <a:gd name="connsiteX37" fmla="*/ 275007 w 513347"/>
                    <a:gd name="connsiteY37" fmla="*/ 249339 h 513347"/>
                    <a:gd name="connsiteX38" fmla="*/ 328786 w 513347"/>
                    <a:gd name="connsiteY38" fmla="*/ 249339 h 513347"/>
                    <a:gd name="connsiteX39" fmla="*/ 328786 w 513347"/>
                    <a:gd name="connsiteY39" fmla="*/ 124673 h 513347"/>
                    <a:gd name="connsiteX40" fmla="*/ 374012 w 513347"/>
                    <a:gd name="connsiteY40" fmla="*/ 72113 h 513347"/>
                    <a:gd name="connsiteX41" fmla="*/ 374012 w 513347"/>
                    <a:gd name="connsiteY41" fmla="*/ 12224 h 513347"/>
                    <a:gd name="connsiteX42" fmla="*/ 501123 w 513347"/>
                    <a:gd name="connsiteY42" fmla="*/ 12224 h 513347"/>
                    <a:gd name="connsiteX43" fmla="*/ 513347 w 513347"/>
                    <a:gd name="connsiteY43" fmla="*/ 0 h 513347"/>
                    <a:gd name="connsiteX44" fmla="*/ 501123 w 513347"/>
                    <a:gd name="connsiteY44" fmla="*/ 0 h 513347"/>
                    <a:gd name="connsiteX45" fmla="*/ 374012 w 513347"/>
                    <a:gd name="connsiteY45" fmla="*/ 0 h 513347"/>
                    <a:gd name="connsiteX46" fmla="*/ 361788 w 513347"/>
                    <a:gd name="connsiteY46" fmla="*/ 0 h 513347"/>
                    <a:gd name="connsiteX47" fmla="*/ 361788 w 513347"/>
                    <a:gd name="connsiteY47" fmla="*/ 12224 h 513347"/>
                    <a:gd name="connsiteX48" fmla="*/ 361788 w 513347"/>
                    <a:gd name="connsiteY48" fmla="*/ 62333 h 513347"/>
                    <a:gd name="connsiteX49" fmla="*/ 316562 w 513347"/>
                    <a:gd name="connsiteY49" fmla="*/ 124673 h 513347"/>
                    <a:gd name="connsiteX50" fmla="*/ 316562 w 513347"/>
                    <a:gd name="connsiteY50" fmla="*/ 237115 h 513347"/>
                    <a:gd name="connsiteX51" fmla="*/ 275007 w 513347"/>
                    <a:gd name="connsiteY51" fmla="*/ 237115 h 513347"/>
                    <a:gd name="connsiteX52" fmla="*/ 262783 w 513347"/>
                    <a:gd name="connsiteY52" fmla="*/ 237115 h 513347"/>
                    <a:gd name="connsiteX53" fmla="*/ 262783 w 513347"/>
                    <a:gd name="connsiteY53" fmla="*/ 249339 h 513347"/>
                    <a:gd name="connsiteX54" fmla="*/ 262783 w 513347"/>
                    <a:gd name="connsiteY54" fmla="*/ 376457 h 513347"/>
                    <a:gd name="connsiteX55" fmla="*/ 262783 w 513347"/>
                    <a:gd name="connsiteY55" fmla="*/ 388675 h 513347"/>
                    <a:gd name="connsiteX56" fmla="*/ 275007 w 513347"/>
                    <a:gd name="connsiteY56" fmla="*/ 388675 h 513347"/>
                    <a:gd name="connsiteX57" fmla="*/ 316562 w 513347"/>
                    <a:gd name="connsiteY57" fmla="*/ 388675 h 513347"/>
                    <a:gd name="connsiteX58" fmla="*/ 316562 w 513347"/>
                    <a:gd name="connsiteY58" fmla="*/ 426566 h 513347"/>
                    <a:gd name="connsiteX59" fmla="*/ 272562 w 513347"/>
                    <a:gd name="connsiteY59" fmla="*/ 470566 h 513347"/>
                    <a:gd name="connsiteX60" fmla="*/ 228562 w 513347"/>
                    <a:gd name="connsiteY60" fmla="*/ 426566 h 513347"/>
                    <a:gd name="connsiteX61" fmla="*/ 228562 w 513347"/>
                    <a:gd name="connsiteY61" fmla="*/ 86781 h 513347"/>
                    <a:gd name="connsiteX62" fmla="*/ 141780 w 513347"/>
                    <a:gd name="connsiteY62" fmla="*/ 0 h 513347"/>
                    <a:gd name="connsiteX63" fmla="*/ 53780 w 513347"/>
                    <a:gd name="connsiteY63" fmla="*/ 86781 h 513347"/>
                    <a:gd name="connsiteX64" fmla="*/ 53780 w 513347"/>
                    <a:gd name="connsiteY64" fmla="*/ 114894 h 513347"/>
                    <a:gd name="connsiteX65" fmla="*/ 12224 w 513347"/>
                    <a:gd name="connsiteY65" fmla="*/ 114894 h 513347"/>
                    <a:gd name="connsiteX66" fmla="*/ 0 w 513347"/>
                    <a:gd name="connsiteY66" fmla="*/ 114894 h 513347"/>
                    <a:gd name="connsiteX67" fmla="*/ 0 w 513347"/>
                    <a:gd name="connsiteY67" fmla="*/ 127118 h 513347"/>
                    <a:gd name="connsiteX68" fmla="*/ 0 w 513347"/>
                    <a:gd name="connsiteY68" fmla="*/ 254229 h 513347"/>
                    <a:gd name="connsiteX69" fmla="*/ 0 w 513347"/>
                    <a:gd name="connsiteY69" fmla="*/ 266453 h 513347"/>
                    <a:gd name="connsiteX70" fmla="*/ 12224 w 513347"/>
                    <a:gd name="connsiteY70" fmla="*/ 266453 h 513347"/>
                    <a:gd name="connsiteX71" fmla="*/ 53780 w 513347"/>
                    <a:gd name="connsiteY71" fmla="*/ 266453 h 513347"/>
                    <a:gd name="connsiteX72" fmla="*/ 53780 w 513347"/>
                    <a:gd name="connsiteY72" fmla="*/ 361788 h 513347"/>
                    <a:gd name="connsiteX73" fmla="*/ 12224 w 513347"/>
                    <a:gd name="connsiteY73" fmla="*/ 361788 h 513347"/>
                    <a:gd name="connsiteX74" fmla="*/ 0 w 513347"/>
                    <a:gd name="connsiteY74" fmla="*/ 361788 h 513347"/>
                    <a:gd name="connsiteX75" fmla="*/ 0 w 513347"/>
                    <a:gd name="connsiteY75" fmla="*/ 374012 h 513347"/>
                    <a:gd name="connsiteX76" fmla="*/ 0 w 513347"/>
                    <a:gd name="connsiteY76" fmla="*/ 501123 h 513347"/>
                    <a:gd name="connsiteX77" fmla="*/ 0 w 513347"/>
                    <a:gd name="connsiteY77" fmla="*/ 513347 h 513347"/>
                    <a:gd name="connsiteX78" fmla="*/ 12224 w 513347"/>
                    <a:gd name="connsiteY78" fmla="*/ 513347 h 513347"/>
                    <a:gd name="connsiteX79" fmla="*/ 139335 w 513347"/>
                    <a:gd name="connsiteY79" fmla="*/ 513347 h 513347"/>
                    <a:gd name="connsiteX80" fmla="*/ 151559 w 513347"/>
                    <a:gd name="connsiteY80" fmla="*/ 513347 h 513347"/>
                    <a:gd name="connsiteX81" fmla="*/ 151559 w 513347"/>
                    <a:gd name="connsiteY81" fmla="*/ 501123 h 513347"/>
                    <a:gd name="connsiteX82" fmla="*/ 151559 w 513347"/>
                    <a:gd name="connsiteY82" fmla="*/ 374012 h 513347"/>
                    <a:gd name="connsiteX83" fmla="*/ 151559 w 513347"/>
                    <a:gd name="connsiteY83" fmla="*/ 361788 h 513347"/>
                    <a:gd name="connsiteX84" fmla="*/ 139335 w 513347"/>
                    <a:gd name="connsiteY84" fmla="*/ 361788 h 513347"/>
                    <a:gd name="connsiteX85" fmla="*/ 96561 w 513347"/>
                    <a:gd name="connsiteY85" fmla="*/ 361788 h 513347"/>
                    <a:gd name="connsiteX86" fmla="*/ 96561 w 513347"/>
                    <a:gd name="connsiteY86" fmla="*/ 266453 h 513347"/>
                    <a:gd name="connsiteX87" fmla="*/ 138116 w 513347"/>
                    <a:gd name="connsiteY87" fmla="*/ 266453 h 513347"/>
                    <a:gd name="connsiteX88" fmla="*/ 150340 w 513347"/>
                    <a:gd name="connsiteY88" fmla="*/ 266453 h 513347"/>
                    <a:gd name="connsiteX89" fmla="*/ 150340 w 513347"/>
                    <a:gd name="connsiteY89" fmla="*/ 254229 h 513347"/>
                    <a:gd name="connsiteX90" fmla="*/ 150340 w 513347"/>
                    <a:gd name="connsiteY90" fmla="*/ 127118 h 513347"/>
                    <a:gd name="connsiteX91" fmla="*/ 150340 w 513347"/>
                    <a:gd name="connsiteY91" fmla="*/ 114894 h 513347"/>
                    <a:gd name="connsiteX92" fmla="*/ 138116 w 513347"/>
                    <a:gd name="connsiteY92" fmla="*/ 114894 h 513347"/>
                    <a:gd name="connsiteX93" fmla="*/ 96561 w 513347"/>
                    <a:gd name="connsiteY93" fmla="*/ 114894 h 513347"/>
                    <a:gd name="connsiteX94" fmla="*/ 96561 w 513347"/>
                    <a:gd name="connsiteY94" fmla="*/ 86781 h 513347"/>
                    <a:gd name="connsiteX95" fmla="*/ 140561 w 513347"/>
                    <a:gd name="connsiteY95" fmla="*/ 42781 h 513347"/>
                    <a:gd name="connsiteX96" fmla="*/ 184561 w 513347"/>
                    <a:gd name="connsiteY96" fmla="*/ 86781 h 513347"/>
                    <a:gd name="connsiteX97" fmla="*/ 184561 w 513347"/>
                    <a:gd name="connsiteY97" fmla="*/ 426566 h 513347"/>
                    <a:gd name="connsiteX98" fmla="*/ 271343 w 513347"/>
                    <a:gd name="connsiteY98" fmla="*/ 513347 h 513347"/>
                    <a:gd name="connsiteX99" fmla="*/ 358124 w 513347"/>
                    <a:gd name="connsiteY99" fmla="*/ 426566 h 513347"/>
                    <a:gd name="connsiteX100" fmla="*/ 358124 w 513347"/>
                    <a:gd name="connsiteY100" fmla="*/ 388675 h 513347"/>
                    <a:gd name="connsiteX101" fmla="*/ 399679 w 513347"/>
                    <a:gd name="connsiteY101" fmla="*/ 388675 h 513347"/>
                    <a:gd name="connsiteX102" fmla="*/ 411897 w 513347"/>
                    <a:gd name="connsiteY102" fmla="*/ 388675 h 513347"/>
                    <a:gd name="connsiteX103" fmla="*/ 411897 w 513347"/>
                    <a:gd name="connsiteY103" fmla="*/ 376457 h 513347"/>
                    <a:gd name="connsiteX104" fmla="*/ 411897 w 513347"/>
                    <a:gd name="connsiteY104" fmla="*/ 249339 h 513347"/>
                    <a:gd name="connsiteX105" fmla="*/ 411897 w 513347"/>
                    <a:gd name="connsiteY105" fmla="*/ 237115 h 513347"/>
                    <a:gd name="connsiteX106" fmla="*/ 399679 w 513347"/>
                    <a:gd name="connsiteY106" fmla="*/ 237115 h 513347"/>
                    <a:gd name="connsiteX107" fmla="*/ 358124 w 513347"/>
                    <a:gd name="connsiteY107" fmla="*/ 237115 h 513347"/>
                    <a:gd name="connsiteX108" fmla="*/ 358124 w 513347"/>
                    <a:gd name="connsiteY108" fmla="*/ 124673 h 513347"/>
                    <a:gd name="connsiteX109" fmla="*/ 360562 w 513347"/>
                    <a:gd name="connsiteY109" fmla="*/ 113668 h 513347"/>
                    <a:gd name="connsiteX110" fmla="*/ 360562 w 513347"/>
                    <a:gd name="connsiteY110" fmla="*/ 138116 h 513347"/>
                    <a:gd name="connsiteX111" fmla="*/ 360562 w 513347"/>
                    <a:gd name="connsiteY111" fmla="*/ 150340 h 513347"/>
                    <a:gd name="connsiteX112" fmla="*/ 372786 w 513347"/>
                    <a:gd name="connsiteY112" fmla="*/ 150340 h 513347"/>
                    <a:gd name="connsiteX113" fmla="*/ 501123 w 513347"/>
                    <a:gd name="connsiteY113" fmla="*/ 150340 h 513347"/>
                    <a:gd name="connsiteX114" fmla="*/ 513347 w 513347"/>
                    <a:gd name="connsiteY114" fmla="*/ 150340 h 513347"/>
                    <a:gd name="connsiteX115" fmla="*/ 513347 w 513347"/>
                    <a:gd name="connsiteY115" fmla="*/ 138116 h 513347"/>
                    <a:gd name="connsiteX116" fmla="*/ 513347 w 513347"/>
                    <a:gd name="connsiteY116" fmla="*/ 12224 h 513347"/>
                    <a:gd name="connsiteX117" fmla="*/ 513347 w 513347"/>
                    <a:gd name="connsiteY1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513347" h="513347">
                      <a:moveTo>
                        <a:pt x="501123" y="12224"/>
                      </a:moveTo>
                      <a:lnTo>
                        <a:pt x="501123" y="139335"/>
                      </a:lnTo>
                      <a:lnTo>
                        <a:pt x="374012" y="139335"/>
                      </a:lnTo>
                      <a:lnTo>
                        <a:pt x="374012" y="90445"/>
                      </a:lnTo>
                      <a:cubicBezTo>
                        <a:pt x="358124" y="94116"/>
                        <a:pt x="347119" y="108778"/>
                        <a:pt x="347119" y="124673"/>
                      </a:cubicBezTo>
                      <a:lnTo>
                        <a:pt x="347119" y="249339"/>
                      </a:lnTo>
                      <a:lnTo>
                        <a:pt x="400899" y="249339"/>
                      </a:lnTo>
                      <a:lnTo>
                        <a:pt x="400899" y="376457"/>
                      </a:lnTo>
                      <a:lnTo>
                        <a:pt x="347119" y="376457"/>
                      </a:lnTo>
                      <a:lnTo>
                        <a:pt x="347119" y="426566"/>
                      </a:lnTo>
                      <a:cubicBezTo>
                        <a:pt x="347119" y="468121"/>
                        <a:pt x="314117" y="501123"/>
                        <a:pt x="272562" y="501123"/>
                      </a:cubicBezTo>
                      <a:cubicBezTo>
                        <a:pt x="231006" y="501123"/>
                        <a:pt x="198004" y="468121"/>
                        <a:pt x="198004" y="426566"/>
                      </a:cubicBezTo>
                      <a:lnTo>
                        <a:pt x="198004" y="86781"/>
                      </a:lnTo>
                      <a:cubicBezTo>
                        <a:pt x="198004" y="56224"/>
                        <a:pt x="172337" y="30557"/>
                        <a:pt x="141780" y="30557"/>
                      </a:cubicBezTo>
                      <a:cubicBezTo>
                        <a:pt x="110004" y="30557"/>
                        <a:pt x="84337" y="56224"/>
                        <a:pt x="84337" y="86781"/>
                      </a:cubicBezTo>
                      <a:lnTo>
                        <a:pt x="84337" y="127118"/>
                      </a:lnTo>
                      <a:lnTo>
                        <a:pt x="138116" y="127118"/>
                      </a:lnTo>
                      <a:lnTo>
                        <a:pt x="138116" y="254229"/>
                      </a:lnTo>
                      <a:lnTo>
                        <a:pt x="84337" y="254229"/>
                      </a:lnTo>
                      <a:lnTo>
                        <a:pt x="84337" y="374012"/>
                      </a:lnTo>
                      <a:lnTo>
                        <a:pt x="138116" y="374012"/>
                      </a:lnTo>
                      <a:lnTo>
                        <a:pt x="138116" y="501123"/>
                      </a:lnTo>
                      <a:lnTo>
                        <a:pt x="12224" y="501123"/>
                      </a:lnTo>
                      <a:lnTo>
                        <a:pt x="12224" y="374012"/>
                      </a:lnTo>
                      <a:lnTo>
                        <a:pt x="66004" y="374012"/>
                      </a:lnTo>
                      <a:lnTo>
                        <a:pt x="66004" y="254229"/>
                      </a:lnTo>
                      <a:lnTo>
                        <a:pt x="12224" y="254229"/>
                      </a:lnTo>
                      <a:lnTo>
                        <a:pt x="12224" y="127118"/>
                      </a:lnTo>
                      <a:lnTo>
                        <a:pt x="66004" y="127118"/>
                      </a:lnTo>
                      <a:lnTo>
                        <a:pt x="66004" y="86781"/>
                      </a:lnTo>
                      <a:cubicBezTo>
                        <a:pt x="66004" y="45226"/>
                        <a:pt x="100225" y="12224"/>
                        <a:pt x="141780" y="12224"/>
                      </a:cubicBezTo>
                      <a:cubicBezTo>
                        <a:pt x="183336" y="12224"/>
                        <a:pt x="216337" y="45226"/>
                        <a:pt x="216337" y="86781"/>
                      </a:cubicBezTo>
                      <a:lnTo>
                        <a:pt x="216337" y="426566"/>
                      </a:lnTo>
                      <a:cubicBezTo>
                        <a:pt x="216337" y="457123"/>
                        <a:pt x="242005" y="482790"/>
                        <a:pt x="272562" y="482790"/>
                      </a:cubicBezTo>
                      <a:cubicBezTo>
                        <a:pt x="303119" y="482790"/>
                        <a:pt x="328786" y="457123"/>
                        <a:pt x="328786" y="426566"/>
                      </a:cubicBezTo>
                      <a:lnTo>
                        <a:pt x="328786" y="376457"/>
                      </a:lnTo>
                      <a:lnTo>
                        <a:pt x="275007" y="376457"/>
                      </a:lnTo>
                      <a:lnTo>
                        <a:pt x="275007" y="249339"/>
                      </a:lnTo>
                      <a:lnTo>
                        <a:pt x="328786" y="249339"/>
                      </a:lnTo>
                      <a:lnTo>
                        <a:pt x="328786" y="124673"/>
                      </a:lnTo>
                      <a:cubicBezTo>
                        <a:pt x="328786" y="97780"/>
                        <a:pt x="348345" y="75783"/>
                        <a:pt x="374012" y="72113"/>
                      </a:cubicBezTo>
                      <a:lnTo>
                        <a:pt x="374012" y="12224"/>
                      </a:lnTo>
                      <a:lnTo>
                        <a:pt x="501123" y="12224"/>
                      </a:lnTo>
                      <a:close/>
                      <a:moveTo>
                        <a:pt x="513347" y="0"/>
                      </a:moveTo>
                      <a:lnTo>
                        <a:pt x="501123" y="0"/>
                      </a:lnTo>
                      <a:lnTo>
                        <a:pt x="374012" y="0"/>
                      </a:lnTo>
                      <a:lnTo>
                        <a:pt x="361788" y="0"/>
                      </a:lnTo>
                      <a:lnTo>
                        <a:pt x="361788" y="12224"/>
                      </a:lnTo>
                      <a:lnTo>
                        <a:pt x="361788" y="62333"/>
                      </a:lnTo>
                      <a:cubicBezTo>
                        <a:pt x="334895" y="70893"/>
                        <a:pt x="316562" y="96561"/>
                        <a:pt x="316562" y="124673"/>
                      </a:cubicBezTo>
                      <a:lnTo>
                        <a:pt x="316562" y="237115"/>
                      </a:lnTo>
                      <a:lnTo>
                        <a:pt x="275007" y="237115"/>
                      </a:lnTo>
                      <a:lnTo>
                        <a:pt x="262783" y="237115"/>
                      </a:lnTo>
                      <a:lnTo>
                        <a:pt x="262783" y="249339"/>
                      </a:lnTo>
                      <a:lnTo>
                        <a:pt x="262783" y="376457"/>
                      </a:lnTo>
                      <a:lnTo>
                        <a:pt x="262783" y="388675"/>
                      </a:lnTo>
                      <a:lnTo>
                        <a:pt x="275007" y="388675"/>
                      </a:lnTo>
                      <a:lnTo>
                        <a:pt x="316562" y="388675"/>
                      </a:lnTo>
                      <a:lnTo>
                        <a:pt x="316562" y="426566"/>
                      </a:lnTo>
                      <a:cubicBezTo>
                        <a:pt x="316562" y="451014"/>
                        <a:pt x="297010" y="470566"/>
                        <a:pt x="272562" y="470566"/>
                      </a:cubicBezTo>
                      <a:cubicBezTo>
                        <a:pt x="248120" y="470566"/>
                        <a:pt x="228562" y="451014"/>
                        <a:pt x="228562" y="426566"/>
                      </a:cubicBezTo>
                      <a:lnTo>
                        <a:pt x="228562" y="86781"/>
                      </a:lnTo>
                      <a:cubicBezTo>
                        <a:pt x="228562" y="39111"/>
                        <a:pt x="189451" y="0"/>
                        <a:pt x="141780" y="0"/>
                      </a:cubicBezTo>
                      <a:cubicBezTo>
                        <a:pt x="92890" y="0"/>
                        <a:pt x="53780" y="39111"/>
                        <a:pt x="53780" y="86781"/>
                      </a:cubicBezTo>
                      <a:lnTo>
                        <a:pt x="53780" y="114894"/>
                      </a:lnTo>
                      <a:lnTo>
                        <a:pt x="12224" y="114894"/>
                      </a:lnTo>
                      <a:lnTo>
                        <a:pt x="0" y="114894"/>
                      </a:lnTo>
                      <a:lnTo>
                        <a:pt x="0" y="127118"/>
                      </a:lnTo>
                      <a:lnTo>
                        <a:pt x="0" y="254229"/>
                      </a:lnTo>
                      <a:lnTo>
                        <a:pt x="0" y="266453"/>
                      </a:lnTo>
                      <a:lnTo>
                        <a:pt x="12224" y="266453"/>
                      </a:lnTo>
                      <a:lnTo>
                        <a:pt x="53780" y="266453"/>
                      </a:lnTo>
                      <a:lnTo>
                        <a:pt x="53780" y="361788"/>
                      </a:lnTo>
                      <a:lnTo>
                        <a:pt x="12224" y="361788"/>
                      </a:lnTo>
                      <a:lnTo>
                        <a:pt x="0" y="361788"/>
                      </a:lnTo>
                      <a:lnTo>
                        <a:pt x="0" y="374012"/>
                      </a:lnTo>
                      <a:lnTo>
                        <a:pt x="0" y="501123"/>
                      </a:lnTo>
                      <a:lnTo>
                        <a:pt x="0" y="513347"/>
                      </a:lnTo>
                      <a:lnTo>
                        <a:pt x="12224" y="513347"/>
                      </a:lnTo>
                      <a:lnTo>
                        <a:pt x="139335" y="513347"/>
                      </a:lnTo>
                      <a:lnTo>
                        <a:pt x="151559" y="513347"/>
                      </a:lnTo>
                      <a:lnTo>
                        <a:pt x="151559" y="501123"/>
                      </a:lnTo>
                      <a:lnTo>
                        <a:pt x="151559" y="374012"/>
                      </a:lnTo>
                      <a:lnTo>
                        <a:pt x="151559" y="361788"/>
                      </a:lnTo>
                      <a:lnTo>
                        <a:pt x="139335" y="361788"/>
                      </a:lnTo>
                      <a:lnTo>
                        <a:pt x="96561" y="361788"/>
                      </a:lnTo>
                      <a:lnTo>
                        <a:pt x="96561" y="266453"/>
                      </a:lnTo>
                      <a:lnTo>
                        <a:pt x="138116" y="266453"/>
                      </a:lnTo>
                      <a:lnTo>
                        <a:pt x="150340" y="266453"/>
                      </a:lnTo>
                      <a:lnTo>
                        <a:pt x="150340" y="254229"/>
                      </a:lnTo>
                      <a:lnTo>
                        <a:pt x="150340" y="127118"/>
                      </a:lnTo>
                      <a:lnTo>
                        <a:pt x="150340" y="114894"/>
                      </a:lnTo>
                      <a:lnTo>
                        <a:pt x="138116" y="114894"/>
                      </a:lnTo>
                      <a:lnTo>
                        <a:pt x="96561" y="114894"/>
                      </a:lnTo>
                      <a:lnTo>
                        <a:pt x="96561" y="86781"/>
                      </a:lnTo>
                      <a:cubicBezTo>
                        <a:pt x="96561" y="62333"/>
                        <a:pt x="116113" y="42781"/>
                        <a:pt x="140561" y="42781"/>
                      </a:cubicBezTo>
                      <a:cubicBezTo>
                        <a:pt x="165003" y="42781"/>
                        <a:pt x="184561" y="62333"/>
                        <a:pt x="184561" y="86781"/>
                      </a:cubicBezTo>
                      <a:lnTo>
                        <a:pt x="184561" y="426566"/>
                      </a:lnTo>
                      <a:cubicBezTo>
                        <a:pt x="184561" y="474237"/>
                        <a:pt x="223672" y="513347"/>
                        <a:pt x="271343" y="513347"/>
                      </a:cubicBezTo>
                      <a:cubicBezTo>
                        <a:pt x="319007" y="513347"/>
                        <a:pt x="358124" y="474237"/>
                        <a:pt x="358124" y="426566"/>
                      </a:cubicBezTo>
                      <a:lnTo>
                        <a:pt x="358124" y="388675"/>
                      </a:lnTo>
                      <a:lnTo>
                        <a:pt x="399679" y="388675"/>
                      </a:lnTo>
                      <a:lnTo>
                        <a:pt x="411897" y="388675"/>
                      </a:lnTo>
                      <a:lnTo>
                        <a:pt x="411897" y="376457"/>
                      </a:lnTo>
                      <a:lnTo>
                        <a:pt x="411897" y="249339"/>
                      </a:lnTo>
                      <a:lnTo>
                        <a:pt x="411897" y="237115"/>
                      </a:lnTo>
                      <a:lnTo>
                        <a:pt x="399679" y="237115"/>
                      </a:lnTo>
                      <a:lnTo>
                        <a:pt x="358124" y="237115"/>
                      </a:lnTo>
                      <a:lnTo>
                        <a:pt x="358124" y="124673"/>
                      </a:lnTo>
                      <a:cubicBezTo>
                        <a:pt x="358124" y="121002"/>
                        <a:pt x="359343" y="117338"/>
                        <a:pt x="360562" y="113668"/>
                      </a:cubicBezTo>
                      <a:lnTo>
                        <a:pt x="360562" y="138116"/>
                      </a:lnTo>
                      <a:lnTo>
                        <a:pt x="360562" y="150340"/>
                      </a:lnTo>
                      <a:lnTo>
                        <a:pt x="372786" y="150340"/>
                      </a:lnTo>
                      <a:lnTo>
                        <a:pt x="501123" y="150340"/>
                      </a:lnTo>
                      <a:lnTo>
                        <a:pt x="513347" y="150340"/>
                      </a:lnTo>
                      <a:lnTo>
                        <a:pt x="513347" y="138116"/>
                      </a:lnTo>
                      <a:lnTo>
                        <a:pt x="513347" y="12224"/>
                      </a:lnTo>
                      <a:lnTo>
                        <a:pt x="513347" y="0"/>
                      </a:lnTo>
                      <a:close/>
                    </a:path>
                  </a:pathLst>
                </a:custGeom>
                <a:solidFill>
                  <a:srgbClr val="FFFFFF"/>
                </a:solidFill>
                <a:ln w="6417" cap="flat">
                  <a:noFill/>
                  <a:prstDash val="solid"/>
                  <a:miter/>
                </a:ln>
              </p:spPr>
              <p:txBody>
                <a:bodyPr rtlCol="0" anchor="ctr"/>
                <a:lstStyle/>
                <a:p>
                  <a:endParaRPr lang="en-US"/>
                </a:p>
              </p:txBody>
            </p:sp>
          </p:grpSp>
          <p:sp>
            <p:nvSpPr>
              <p:cNvPr id="531" name="Freeform: Shape 530">
                <a:extLst>
                  <a:ext uri="{FF2B5EF4-FFF2-40B4-BE49-F238E27FC236}">
                    <a16:creationId xmlns:a16="http://schemas.microsoft.com/office/drawing/2014/main" id="{5374D84C-0EF2-4291-8CD4-465EEB2D1952}"/>
                  </a:ext>
                </a:extLst>
              </p:cNvPr>
              <p:cNvSpPr/>
              <p:nvPr/>
            </p:nvSpPr>
            <p:spPr>
              <a:xfrm>
                <a:off x="1093461" y="3762065"/>
                <a:ext cx="488899" cy="488899"/>
              </a:xfrm>
              <a:custGeom>
                <a:avLst/>
                <a:gdLst>
                  <a:gd name="connsiteX0" fmla="*/ 488899 w 488899"/>
                  <a:gd name="connsiteY0" fmla="*/ 127111 h 488899"/>
                  <a:gd name="connsiteX1" fmla="*/ 488899 w 488899"/>
                  <a:gd name="connsiteY1" fmla="*/ 0 h 488899"/>
                  <a:gd name="connsiteX2" fmla="*/ 361788 w 488899"/>
                  <a:gd name="connsiteY2" fmla="*/ 0 h 488899"/>
                  <a:gd name="connsiteX3" fmla="*/ 361788 w 488899"/>
                  <a:gd name="connsiteY3" fmla="*/ 59888 h 488899"/>
                  <a:gd name="connsiteX4" fmla="*/ 316562 w 488899"/>
                  <a:gd name="connsiteY4" fmla="*/ 112449 h 488899"/>
                  <a:gd name="connsiteX5" fmla="*/ 316562 w 488899"/>
                  <a:gd name="connsiteY5" fmla="*/ 237115 h 488899"/>
                  <a:gd name="connsiteX6" fmla="*/ 262783 w 488899"/>
                  <a:gd name="connsiteY6" fmla="*/ 237115 h 488899"/>
                  <a:gd name="connsiteX7" fmla="*/ 262783 w 488899"/>
                  <a:gd name="connsiteY7" fmla="*/ 364233 h 488899"/>
                  <a:gd name="connsiteX8" fmla="*/ 316562 w 488899"/>
                  <a:gd name="connsiteY8" fmla="*/ 364233 h 488899"/>
                  <a:gd name="connsiteX9" fmla="*/ 316562 w 488899"/>
                  <a:gd name="connsiteY9" fmla="*/ 414342 h 488899"/>
                  <a:gd name="connsiteX10" fmla="*/ 260338 w 488899"/>
                  <a:gd name="connsiteY10" fmla="*/ 470566 h 488899"/>
                  <a:gd name="connsiteX11" fmla="*/ 204113 w 488899"/>
                  <a:gd name="connsiteY11" fmla="*/ 414342 h 488899"/>
                  <a:gd name="connsiteX12" fmla="*/ 204113 w 488899"/>
                  <a:gd name="connsiteY12" fmla="*/ 74557 h 488899"/>
                  <a:gd name="connsiteX13" fmla="*/ 129556 w 488899"/>
                  <a:gd name="connsiteY13" fmla="*/ 0 h 488899"/>
                  <a:gd name="connsiteX14" fmla="*/ 53780 w 488899"/>
                  <a:gd name="connsiteY14" fmla="*/ 74557 h 488899"/>
                  <a:gd name="connsiteX15" fmla="*/ 53780 w 488899"/>
                  <a:gd name="connsiteY15" fmla="*/ 114894 h 488899"/>
                  <a:gd name="connsiteX16" fmla="*/ 0 w 488899"/>
                  <a:gd name="connsiteY16" fmla="*/ 114894 h 488899"/>
                  <a:gd name="connsiteX17" fmla="*/ 0 w 488899"/>
                  <a:gd name="connsiteY17" fmla="*/ 242005 h 488899"/>
                  <a:gd name="connsiteX18" fmla="*/ 53780 w 488899"/>
                  <a:gd name="connsiteY18" fmla="*/ 242005 h 488899"/>
                  <a:gd name="connsiteX19" fmla="*/ 53780 w 488899"/>
                  <a:gd name="connsiteY19" fmla="*/ 361788 h 488899"/>
                  <a:gd name="connsiteX20" fmla="*/ 0 w 488899"/>
                  <a:gd name="connsiteY20" fmla="*/ 361788 h 488899"/>
                  <a:gd name="connsiteX21" fmla="*/ 0 w 488899"/>
                  <a:gd name="connsiteY21" fmla="*/ 488899 h 488899"/>
                  <a:gd name="connsiteX22" fmla="*/ 127111 w 488899"/>
                  <a:gd name="connsiteY22" fmla="*/ 488899 h 488899"/>
                  <a:gd name="connsiteX23" fmla="*/ 127111 w 488899"/>
                  <a:gd name="connsiteY23" fmla="*/ 361788 h 488899"/>
                  <a:gd name="connsiteX24" fmla="*/ 72113 w 488899"/>
                  <a:gd name="connsiteY24" fmla="*/ 361788 h 488899"/>
                  <a:gd name="connsiteX25" fmla="*/ 72113 w 488899"/>
                  <a:gd name="connsiteY25" fmla="*/ 242005 h 488899"/>
                  <a:gd name="connsiteX26" fmla="*/ 125892 w 488899"/>
                  <a:gd name="connsiteY26" fmla="*/ 242005 h 488899"/>
                  <a:gd name="connsiteX27" fmla="*/ 125892 w 488899"/>
                  <a:gd name="connsiteY27" fmla="*/ 114894 h 488899"/>
                  <a:gd name="connsiteX28" fmla="*/ 72113 w 488899"/>
                  <a:gd name="connsiteY28" fmla="*/ 114894 h 488899"/>
                  <a:gd name="connsiteX29" fmla="*/ 72113 w 488899"/>
                  <a:gd name="connsiteY29" fmla="*/ 74557 h 488899"/>
                  <a:gd name="connsiteX30" fmla="*/ 128337 w 488899"/>
                  <a:gd name="connsiteY30" fmla="*/ 18333 h 488899"/>
                  <a:gd name="connsiteX31" fmla="*/ 184561 w 488899"/>
                  <a:gd name="connsiteY31" fmla="*/ 74557 h 488899"/>
                  <a:gd name="connsiteX32" fmla="*/ 184561 w 488899"/>
                  <a:gd name="connsiteY32" fmla="*/ 414342 h 488899"/>
                  <a:gd name="connsiteX33" fmla="*/ 259118 w 488899"/>
                  <a:gd name="connsiteY33" fmla="*/ 488899 h 488899"/>
                  <a:gd name="connsiteX34" fmla="*/ 333676 w 488899"/>
                  <a:gd name="connsiteY34" fmla="*/ 414342 h 488899"/>
                  <a:gd name="connsiteX35" fmla="*/ 333676 w 488899"/>
                  <a:gd name="connsiteY35" fmla="*/ 364233 h 488899"/>
                  <a:gd name="connsiteX36" fmla="*/ 387455 w 488899"/>
                  <a:gd name="connsiteY36" fmla="*/ 364233 h 488899"/>
                  <a:gd name="connsiteX37" fmla="*/ 387455 w 488899"/>
                  <a:gd name="connsiteY37" fmla="*/ 237115 h 488899"/>
                  <a:gd name="connsiteX38" fmla="*/ 333676 w 488899"/>
                  <a:gd name="connsiteY38" fmla="*/ 237115 h 488899"/>
                  <a:gd name="connsiteX39" fmla="*/ 333676 w 488899"/>
                  <a:gd name="connsiteY39" fmla="*/ 112449 h 488899"/>
                  <a:gd name="connsiteX40" fmla="*/ 360562 w 488899"/>
                  <a:gd name="connsiteY40" fmla="*/ 78221 h 488899"/>
                  <a:gd name="connsiteX41" fmla="*/ 360562 w 488899"/>
                  <a:gd name="connsiteY41" fmla="*/ 127111 h 488899"/>
                  <a:gd name="connsiteX42" fmla="*/ 488899 w 488899"/>
                  <a:gd name="connsiteY42" fmla="*/ 127111 h 488899"/>
                  <a:gd name="connsiteX43" fmla="*/ 108778 w 488899"/>
                  <a:gd name="connsiteY43" fmla="*/ 470566 h 488899"/>
                  <a:gd name="connsiteX44" fmla="*/ 18333 w 488899"/>
                  <a:gd name="connsiteY44" fmla="*/ 470566 h 488899"/>
                  <a:gd name="connsiteX45" fmla="*/ 18333 w 488899"/>
                  <a:gd name="connsiteY45" fmla="*/ 380121 h 488899"/>
                  <a:gd name="connsiteX46" fmla="*/ 108778 w 488899"/>
                  <a:gd name="connsiteY46" fmla="*/ 380121 h 488899"/>
                  <a:gd name="connsiteX47" fmla="*/ 108778 w 488899"/>
                  <a:gd name="connsiteY47" fmla="*/ 470566 h 488899"/>
                  <a:gd name="connsiteX48" fmla="*/ 108778 w 488899"/>
                  <a:gd name="connsiteY48" fmla="*/ 223672 h 488899"/>
                  <a:gd name="connsiteX49" fmla="*/ 18333 w 488899"/>
                  <a:gd name="connsiteY49" fmla="*/ 223672 h 488899"/>
                  <a:gd name="connsiteX50" fmla="*/ 18333 w 488899"/>
                  <a:gd name="connsiteY50" fmla="*/ 133226 h 488899"/>
                  <a:gd name="connsiteX51" fmla="*/ 108778 w 488899"/>
                  <a:gd name="connsiteY51" fmla="*/ 133226 h 488899"/>
                  <a:gd name="connsiteX52" fmla="*/ 108778 w 488899"/>
                  <a:gd name="connsiteY52" fmla="*/ 223672 h 488899"/>
                  <a:gd name="connsiteX53" fmla="*/ 371567 w 488899"/>
                  <a:gd name="connsiteY53" fmla="*/ 345900 h 488899"/>
                  <a:gd name="connsiteX54" fmla="*/ 281115 w 488899"/>
                  <a:gd name="connsiteY54" fmla="*/ 345900 h 488899"/>
                  <a:gd name="connsiteX55" fmla="*/ 281115 w 488899"/>
                  <a:gd name="connsiteY55" fmla="*/ 255448 h 488899"/>
                  <a:gd name="connsiteX56" fmla="*/ 371567 w 488899"/>
                  <a:gd name="connsiteY56" fmla="*/ 255448 h 488899"/>
                  <a:gd name="connsiteX57" fmla="*/ 371567 w 488899"/>
                  <a:gd name="connsiteY57" fmla="*/ 345900 h 488899"/>
                  <a:gd name="connsiteX58" fmla="*/ 470566 w 488899"/>
                  <a:gd name="connsiteY58" fmla="*/ 18333 h 488899"/>
                  <a:gd name="connsiteX59" fmla="*/ 470566 w 488899"/>
                  <a:gd name="connsiteY59" fmla="*/ 108778 h 488899"/>
                  <a:gd name="connsiteX60" fmla="*/ 380121 w 488899"/>
                  <a:gd name="connsiteY60" fmla="*/ 108778 h 488899"/>
                  <a:gd name="connsiteX61" fmla="*/ 380121 w 488899"/>
                  <a:gd name="connsiteY61" fmla="*/ 18333 h 488899"/>
                  <a:gd name="connsiteX62" fmla="*/ 470566 w 488899"/>
                  <a:gd name="connsiteY62" fmla="*/ 18333 h 48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8899" h="488899">
                    <a:moveTo>
                      <a:pt x="488899" y="127111"/>
                    </a:moveTo>
                    <a:lnTo>
                      <a:pt x="488899" y="0"/>
                    </a:lnTo>
                    <a:lnTo>
                      <a:pt x="361788" y="0"/>
                    </a:lnTo>
                    <a:lnTo>
                      <a:pt x="361788" y="59888"/>
                    </a:lnTo>
                    <a:cubicBezTo>
                      <a:pt x="336121" y="63559"/>
                      <a:pt x="316562" y="86781"/>
                      <a:pt x="316562" y="112449"/>
                    </a:cubicBezTo>
                    <a:lnTo>
                      <a:pt x="316562" y="237115"/>
                    </a:lnTo>
                    <a:lnTo>
                      <a:pt x="262783" y="237115"/>
                    </a:lnTo>
                    <a:lnTo>
                      <a:pt x="262783" y="364233"/>
                    </a:lnTo>
                    <a:lnTo>
                      <a:pt x="316562" y="364233"/>
                    </a:lnTo>
                    <a:lnTo>
                      <a:pt x="316562" y="414342"/>
                    </a:lnTo>
                    <a:cubicBezTo>
                      <a:pt x="316562" y="444899"/>
                      <a:pt x="290895" y="470566"/>
                      <a:pt x="260338" y="470566"/>
                    </a:cubicBezTo>
                    <a:cubicBezTo>
                      <a:pt x="229781" y="470566"/>
                      <a:pt x="204113" y="444899"/>
                      <a:pt x="204113" y="414342"/>
                    </a:cubicBezTo>
                    <a:lnTo>
                      <a:pt x="204113" y="74557"/>
                    </a:lnTo>
                    <a:cubicBezTo>
                      <a:pt x="204113" y="33002"/>
                      <a:pt x="171112" y="0"/>
                      <a:pt x="129556" y="0"/>
                    </a:cubicBezTo>
                    <a:cubicBezTo>
                      <a:pt x="88001" y="0"/>
                      <a:pt x="53780" y="33002"/>
                      <a:pt x="53780" y="74557"/>
                    </a:cubicBezTo>
                    <a:lnTo>
                      <a:pt x="53780" y="114894"/>
                    </a:lnTo>
                    <a:lnTo>
                      <a:pt x="0" y="114894"/>
                    </a:lnTo>
                    <a:lnTo>
                      <a:pt x="0" y="242005"/>
                    </a:lnTo>
                    <a:lnTo>
                      <a:pt x="53780" y="242005"/>
                    </a:lnTo>
                    <a:lnTo>
                      <a:pt x="53780" y="361788"/>
                    </a:lnTo>
                    <a:lnTo>
                      <a:pt x="0" y="361788"/>
                    </a:lnTo>
                    <a:lnTo>
                      <a:pt x="0" y="488899"/>
                    </a:lnTo>
                    <a:lnTo>
                      <a:pt x="127111" y="488899"/>
                    </a:lnTo>
                    <a:lnTo>
                      <a:pt x="127111" y="361788"/>
                    </a:lnTo>
                    <a:lnTo>
                      <a:pt x="72113" y="361788"/>
                    </a:lnTo>
                    <a:lnTo>
                      <a:pt x="72113" y="242005"/>
                    </a:lnTo>
                    <a:lnTo>
                      <a:pt x="125892" y="242005"/>
                    </a:lnTo>
                    <a:lnTo>
                      <a:pt x="125892" y="114894"/>
                    </a:lnTo>
                    <a:lnTo>
                      <a:pt x="72113" y="114894"/>
                    </a:lnTo>
                    <a:lnTo>
                      <a:pt x="72113" y="74557"/>
                    </a:lnTo>
                    <a:cubicBezTo>
                      <a:pt x="72113" y="44000"/>
                      <a:pt x="97780" y="18333"/>
                      <a:pt x="128337" y="18333"/>
                    </a:cubicBezTo>
                    <a:cubicBezTo>
                      <a:pt x="158894" y="18333"/>
                      <a:pt x="184561" y="44000"/>
                      <a:pt x="184561" y="74557"/>
                    </a:cubicBezTo>
                    <a:lnTo>
                      <a:pt x="184561" y="414342"/>
                    </a:lnTo>
                    <a:cubicBezTo>
                      <a:pt x="184561" y="455897"/>
                      <a:pt x="217563" y="488899"/>
                      <a:pt x="259118" y="488899"/>
                    </a:cubicBezTo>
                    <a:cubicBezTo>
                      <a:pt x="300674" y="488899"/>
                      <a:pt x="333676" y="455897"/>
                      <a:pt x="333676" y="414342"/>
                    </a:cubicBezTo>
                    <a:lnTo>
                      <a:pt x="333676" y="364233"/>
                    </a:lnTo>
                    <a:lnTo>
                      <a:pt x="387455" y="364233"/>
                    </a:lnTo>
                    <a:lnTo>
                      <a:pt x="387455" y="237115"/>
                    </a:lnTo>
                    <a:lnTo>
                      <a:pt x="333676" y="237115"/>
                    </a:lnTo>
                    <a:lnTo>
                      <a:pt x="333676" y="112449"/>
                    </a:lnTo>
                    <a:cubicBezTo>
                      <a:pt x="333676" y="95335"/>
                      <a:pt x="345900" y="81892"/>
                      <a:pt x="360562" y="78221"/>
                    </a:cubicBezTo>
                    <a:lnTo>
                      <a:pt x="360562" y="127111"/>
                    </a:lnTo>
                    <a:cubicBezTo>
                      <a:pt x="361788" y="127111"/>
                      <a:pt x="488899" y="127111"/>
                      <a:pt x="488899" y="127111"/>
                    </a:cubicBezTo>
                    <a:close/>
                    <a:moveTo>
                      <a:pt x="108778" y="470566"/>
                    </a:moveTo>
                    <a:lnTo>
                      <a:pt x="18333" y="470566"/>
                    </a:lnTo>
                    <a:lnTo>
                      <a:pt x="18333" y="380121"/>
                    </a:lnTo>
                    <a:lnTo>
                      <a:pt x="108778" y="380121"/>
                    </a:lnTo>
                    <a:lnTo>
                      <a:pt x="108778" y="470566"/>
                    </a:lnTo>
                    <a:close/>
                    <a:moveTo>
                      <a:pt x="108778" y="223672"/>
                    </a:moveTo>
                    <a:lnTo>
                      <a:pt x="18333" y="223672"/>
                    </a:lnTo>
                    <a:lnTo>
                      <a:pt x="18333" y="133226"/>
                    </a:lnTo>
                    <a:lnTo>
                      <a:pt x="108778" y="133226"/>
                    </a:lnTo>
                    <a:lnTo>
                      <a:pt x="108778" y="223672"/>
                    </a:lnTo>
                    <a:close/>
                    <a:moveTo>
                      <a:pt x="371567" y="345900"/>
                    </a:moveTo>
                    <a:lnTo>
                      <a:pt x="281115" y="345900"/>
                    </a:lnTo>
                    <a:lnTo>
                      <a:pt x="281115" y="255448"/>
                    </a:lnTo>
                    <a:lnTo>
                      <a:pt x="371567" y="255448"/>
                    </a:lnTo>
                    <a:lnTo>
                      <a:pt x="371567" y="345900"/>
                    </a:lnTo>
                    <a:close/>
                    <a:moveTo>
                      <a:pt x="470566" y="18333"/>
                    </a:moveTo>
                    <a:lnTo>
                      <a:pt x="470566" y="108778"/>
                    </a:lnTo>
                    <a:lnTo>
                      <a:pt x="380121" y="108778"/>
                    </a:lnTo>
                    <a:lnTo>
                      <a:pt x="380121" y="18333"/>
                    </a:lnTo>
                    <a:lnTo>
                      <a:pt x="470566" y="18333"/>
                    </a:lnTo>
                    <a:close/>
                  </a:path>
                </a:pathLst>
              </a:custGeom>
              <a:solidFill>
                <a:srgbClr val="2D5967"/>
              </a:solidFill>
              <a:ln w="6417" cap="flat">
                <a:noFill/>
                <a:prstDash val="solid"/>
                <a:miter/>
              </a:ln>
            </p:spPr>
            <p:txBody>
              <a:bodyPr rtlCol="0" anchor="ctr"/>
              <a:lstStyle/>
              <a:p>
                <a:endParaRPr lang="en-US"/>
              </a:p>
            </p:txBody>
          </p:sp>
        </p:grpSp>
        <p:sp>
          <p:nvSpPr>
            <p:cNvPr id="532" name="TextBox 531">
              <a:extLst>
                <a:ext uri="{FF2B5EF4-FFF2-40B4-BE49-F238E27FC236}">
                  <a16:creationId xmlns:a16="http://schemas.microsoft.com/office/drawing/2014/main" id="{AE5DA411-DAA2-4707-B5CF-9D8DBA0ECFAC}"/>
                </a:ext>
              </a:extLst>
            </p:cNvPr>
            <p:cNvSpPr txBox="1"/>
            <p:nvPr/>
          </p:nvSpPr>
          <p:spPr>
            <a:xfrm>
              <a:off x="1029453" y="4222705"/>
              <a:ext cx="60639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Workflow</a:t>
              </a:r>
            </a:p>
          </p:txBody>
        </p:sp>
      </p:grpSp>
      <p:grpSp>
        <p:nvGrpSpPr>
          <p:cNvPr id="533" name="Graphic 2">
            <a:extLst>
              <a:ext uri="{FF2B5EF4-FFF2-40B4-BE49-F238E27FC236}">
                <a16:creationId xmlns:a16="http://schemas.microsoft.com/office/drawing/2014/main" id="{08DB74C9-6895-4EC1-BDCE-9CC8BF33F0FD}"/>
              </a:ext>
            </a:extLst>
          </p:cNvPr>
          <p:cNvGrpSpPr/>
          <p:nvPr/>
        </p:nvGrpSpPr>
        <p:grpSpPr>
          <a:xfrm>
            <a:off x="1928414" y="3087691"/>
            <a:ext cx="488777" cy="858676"/>
            <a:chOff x="1928414" y="3749841"/>
            <a:chExt cx="488777" cy="858676"/>
          </a:xfrm>
        </p:grpSpPr>
        <p:grpSp>
          <p:nvGrpSpPr>
            <p:cNvPr id="534" name="Graphic 2">
              <a:extLst>
                <a:ext uri="{FF2B5EF4-FFF2-40B4-BE49-F238E27FC236}">
                  <a16:creationId xmlns:a16="http://schemas.microsoft.com/office/drawing/2014/main" id="{0AF17CC3-CE4A-4338-A073-97C37D770B97}"/>
                </a:ext>
              </a:extLst>
            </p:cNvPr>
            <p:cNvGrpSpPr/>
            <p:nvPr/>
          </p:nvGrpSpPr>
          <p:grpSpPr>
            <a:xfrm>
              <a:off x="1928414" y="3749841"/>
              <a:ext cx="488777" cy="513348"/>
              <a:chOff x="1928414" y="3749841"/>
              <a:chExt cx="488777" cy="513348"/>
            </a:xfrm>
          </p:grpSpPr>
          <p:sp>
            <p:nvSpPr>
              <p:cNvPr id="535" name="Freeform: Shape 534">
                <a:extLst>
                  <a:ext uri="{FF2B5EF4-FFF2-40B4-BE49-F238E27FC236}">
                    <a16:creationId xmlns:a16="http://schemas.microsoft.com/office/drawing/2014/main" id="{BD2A50F7-0771-4498-A932-C97271719E77}"/>
                  </a:ext>
                </a:extLst>
              </p:cNvPr>
              <p:cNvSpPr/>
              <p:nvPr/>
            </p:nvSpPr>
            <p:spPr>
              <a:xfrm>
                <a:off x="2097453" y="3917295"/>
                <a:ext cx="93499" cy="145931"/>
              </a:xfrm>
              <a:custGeom>
                <a:avLst/>
                <a:gdLst>
                  <a:gd name="connsiteX0" fmla="*/ 54755 w 93499"/>
                  <a:gd name="connsiteY0" fmla="*/ 145932 h 145931"/>
                  <a:gd name="connsiteX1" fmla="*/ 0 w 93499"/>
                  <a:gd name="connsiteY1" fmla="*/ 55242 h 145931"/>
                  <a:gd name="connsiteX2" fmla="*/ 34837 w 93499"/>
                  <a:gd name="connsiteY2" fmla="*/ 55242 h 145931"/>
                  <a:gd name="connsiteX3" fmla="*/ 13321 w 93499"/>
                  <a:gd name="connsiteY3" fmla="*/ 0 h 145931"/>
                  <a:gd name="connsiteX4" fmla="*/ 35203 w 93499"/>
                  <a:gd name="connsiteY4" fmla="*/ 0 h 145931"/>
                  <a:gd name="connsiteX5" fmla="*/ 93500 w 93499"/>
                  <a:gd name="connsiteY5" fmla="*/ 90689 h 145931"/>
                  <a:gd name="connsiteX6" fmla="*/ 57809 w 93499"/>
                  <a:gd name="connsiteY6" fmla="*/ 90689 h 145931"/>
                  <a:gd name="connsiteX7" fmla="*/ 76271 w 93499"/>
                  <a:gd name="connsiteY7" fmla="*/ 145932 h 145931"/>
                  <a:gd name="connsiteX8" fmla="*/ 54755 w 93499"/>
                  <a:gd name="connsiteY8" fmla="*/ 145932 h 14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499" h="145931">
                    <a:moveTo>
                      <a:pt x="54755" y="145932"/>
                    </a:moveTo>
                    <a:lnTo>
                      <a:pt x="0" y="55242"/>
                    </a:lnTo>
                    <a:lnTo>
                      <a:pt x="34837" y="55242"/>
                    </a:lnTo>
                    <a:lnTo>
                      <a:pt x="13321" y="0"/>
                    </a:lnTo>
                    <a:lnTo>
                      <a:pt x="35203" y="0"/>
                    </a:lnTo>
                    <a:lnTo>
                      <a:pt x="93500" y="90689"/>
                    </a:lnTo>
                    <a:lnTo>
                      <a:pt x="57809" y="90689"/>
                    </a:lnTo>
                    <a:lnTo>
                      <a:pt x="76271" y="145932"/>
                    </a:lnTo>
                    <a:lnTo>
                      <a:pt x="54755" y="145932"/>
                    </a:lnTo>
                    <a:close/>
                  </a:path>
                </a:pathLst>
              </a:custGeom>
              <a:solidFill>
                <a:srgbClr val="2C5967"/>
              </a:solidFill>
              <a:ln w="6417"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2C051E0D-C523-442F-B595-2897F0C97CB4}"/>
                  </a:ext>
                </a:extLst>
              </p:cNvPr>
              <p:cNvSpPr/>
              <p:nvPr/>
            </p:nvSpPr>
            <p:spPr>
              <a:xfrm>
                <a:off x="2087186" y="3910936"/>
                <a:ext cx="114893" cy="158406"/>
              </a:xfrm>
              <a:custGeom>
                <a:avLst/>
                <a:gdLst>
                  <a:gd name="connsiteX0" fmla="*/ 42165 w 114893"/>
                  <a:gd name="connsiteY0" fmla="*/ 12468 h 158406"/>
                  <a:gd name="connsiteX1" fmla="*/ 73698 w 114893"/>
                  <a:gd name="connsiteY1" fmla="*/ 61358 h 158406"/>
                  <a:gd name="connsiteX2" fmla="*/ 92524 w 114893"/>
                  <a:gd name="connsiteY2" fmla="*/ 90811 h 158406"/>
                  <a:gd name="connsiteX3" fmla="*/ 59645 w 114893"/>
                  <a:gd name="connsiteY3" fmla="*/ 90811 h 158406"/>
                  <a:gd name="connsiteX4" fmla="*/ 78099 w 114893"/>
                  <a:gd name="connsiteY4" fmla="*/ 146060 h 158406"/>
                  <a:gd name="connsiteX5" fmla="*/ 68564 w 114893"/>
                  <a:gd name="connsiteY5" fmla="*/ 146060 h 158406"/>
                  <a:gd name="connsiteX6" fmla="*/ 31898 w 114893"/>
                  <a:gd name="connsiteY6" fmla="*/ 86415 h 158406"/>
                  <a:gd name="connsiteX7" fmla="*/ 20534 w 114893"/>
                  <a:gd name="connsiteY7" fmla="*/ 67589 h 158406"/>
                  <a:gd name="connsiteX8" fmla="*/ 53536 w 114893"/>
                  <a:gd name="connsiteY8" fmla="*/ 67589 h 158406"/>
                  <a:gd name="connsiteX9" fmla="*/ 50969 w 114893"/>
                  <a:gd name="connsiteY9" fmla="*/ 61114 h 158406"/>
                  <a:gd name="connsiteX10" fmla="*/ 32020 w 114893"/>
                  <a:gd name="connsiteY10" fmla="*/ 12224 h 158406"/>
                  <a:gd name="connsiteX11" fmla="*/ 41677 w 114893"/>
                  <a:gd name="connsiteY11" fmla="*/ 12224 h 158406"/>
                  <a:gd name="connsiteX12" fmla="*/ 48280 w 114893"/>
                  <a:gd name="connsiteY12" fmla="*/ 0 h 158406"/>
                  <a:gd name="connsiteX13" fmla="*/ 14663 w 114893"/>
                  <a:gd name="connsiteY13" fmla="*/ 0 h 158406"/>
                  <a:gd name="connsiteX14" fmla="*/ 21144 w 114893"/>
                  <a:gd name="connsiteY14" fmla="*/ 16626 h 158406"/>
                  <a:gd name="connsiteX15" fmla="*/ 36666 w 114893"/>
                  <a:gd name="connsiteY15" fmla="*/ 55493 h 158406"/>
                  <a:gd name="connsiteX16" fmla="*/ 0 w 114893"/>
                  <a:gd name="connsiteY16" fmla="*/ 55493 h 158406"/>
                  <a:gd name="connsiteX17" fmla="*/ 11242 w 114893"/>
                  <a:gd name="connsiteY17" fmla="*/ 74070 h 158406"/>
                  <a:gd name="connsiteX18" fmla="*/ 22613 w 114893"/>
                  <a:gd name="connsiteY18" fmla="*/ 92890 h 158406"/>
                  <a:gd name="connsiteX19" fmla="*/ 58669 w 114893"/>
                  <a:gd name="connsiteY19" fmla="*/ 152535 h 158406"/>
                  <a:gd name="connsiteX20" fmla="*/ 62211 w 114893"/>
                  <a:gd name="connsiteY20" fmla="*/ 158406 h 158406"/>
                  <a:gd name="connsiteX21" fmla="*/ 95579 w 114893"/>
                  <a:gd name="connsiteY21" fmla="*/ 158406 h 158406"/>
                  <a:gd name="connsiteX22" fmla="*/ 90323 w 114893"/>
                  <a:gd name="connsiteY22" fmla="*/ 142396 h 158406"/>
                  <a:gd name="connsiteX23" fmla="*/ 77246 w 114893"/>
                  <a:gd name="connsiteY23" fmla="*/ 103157 h 158406"/>
                  <a:gd name="connsiteX24" fmla="*/ 114894 w 114893"/>
                  <a:gd name="connsiteY24" fmla="*/ 103157 h 158406"/>
                  <a:gd name="connsiteX25" fmla="*/ 102669 w 114893"/>
                  <a:gd name="connsiteY25" fmla="*/ 84336 h 158406"/>
                  <a:gd name="connsiteX26" fmla="*/ 83843 w 114893"/>
                  <a:gd name="connsiteY26" fmla="*/ 54877 h 158406"/>
                  <a:gd name="connsiteX27" fmla="*/ 52310 w 114893"/>
                  <a:gd name="connsiteY27" fmla="*/ 5987 h 158406"/>
                  <a:gd name="connsiteX28" fmla="*/ 48890 w 114893"/>
                  <a:gd name="connsiteY28" fmla="*/ 244 h 158406"/>
                  <a:gd name="connsiteX29" fmla="*/ 48280 w 114893"/>
                  <a:gd name="connsiteY29" fmla="*/ 0 h 15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4893" h="158406">
                    <a:moveTo>
                      <a:pt x="42165" y="12468"/>
                    </a:moveTo>
                    <a:lnTo>
                      <a:pt x="73698" y="61358"/>
                    </a:lnTo>
                    <a:lnTo>
                      <a:pt x="92524" y="90811"/>
                    </a:lnTo>
                    <a:lnTo>
                      <a:pt x="59645" y="90811"/>
                    </a:lnTo>
                    <a:lnTo>
                      <a:pt x="78099" y="146060"/>
                    </a:lnTo>
                    <a:lnTo>
                      <a:pt x="68564" y="146060"/>
                    </a:lnTo>
                    <a:lnTo>
                      <a:pt x="31898" y="86415"/>
                    </a:lnTo>
                    <a:lnTo>
                      <a:pt x="20534" y="67589"/>
                    </a:lnTo>
                    <a:lnTo>
                      <a:pt x="53536" y="67589"/>
                    </a:lnTo>
                    <a:lnTo>
                      <a:pt x="50969" y="61114"/>
                    </a:lnTo>
                    <a:lnTo>
                      <a:pt x="32020" y="12224"/>
                    </a:lnTo>
                    <a:lnTo>
                      <a:pt x="41677" y="12224"/>
                    </a:lnTo>
                    <a:moveTo>
                      <a:pt x="48280" y="0"/>
                    </a:moveTo>
                    <a:lnTo>
                      <a:pt x="14663" y="0"/>
                    </a:lnTo>
                    <a:lnTo>
                      <a:pt x="21144" y="16626"/>
                    </a:lnTo>
                    <a:lnTo>
                      <a:pt x="36666" y="55493"/>
                    </a:lnTo>
                    <a:lnTo>
                      <a:pt x="0" y="55493"/>
                    </a:lnTo>
                    <a:lnTo>
                      <a:pt x="11242" y="74070"/>
                    </a:lnTo>
                    <a:lnTo>
                      <a:pt x="22613" y="92890"/>
                    </a:lnTo>
                    <a:lnTo>
                      <a:pt x="58669" y="152535"/>
                    </a:lnTo>
                    <a:lnTo>
                      <a:pt x="62211" y="158406"/>
                    </a:lnTo>
                    <a:lnTo>
                      <a:pt x="95579" y="158406"/>
                    </a:lnTo>
                    <a:lnTo>
                      <a:pt x="90323" y="142396"/>
                    </a:lnTo>
                    <a:lnTo>
                      <a:pt x="77246" y="103157"/>
                    </a:lnTo>
                    <a:lnTo>
                      <a:pt x="114894" y="103157"/>
                    </a:lnTo>
                    <a:lnTo>
                      <a:pt x="102669" y="84336"/>
                    </a:lnTo>
                    <a:lnTo>
                      <a:pt x="83843" y="54877"/>
                    </a:lnTo>
                    <a:lnTo>
                      <a:pt x="52310" y="5987"/>
                    </a:lnTo>
                    <a:lnTo>
                      <a:pt x="48890" y="244"/>
                    </a:lnTo>
                    <a:lnTo>
                      <a:pt x="48280" y="0"/>
                    </a:lnTo>
                    <a:close/>
                  </a:path>
                </a:pathLst>
              </a:custGeom>
              <a:solidFill>
                <a:srgbClr val="FFFFFF"/>
              </a:solidFill>
              <a:ln w="6417"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922AED44-ED78-4115-9E82-7C63BFB59297}"/>
                  </a:ext>
                </a:extLst>
              </p:cNvPr>
              <p:cNvSpPr/>
              <p:nvPr/>
            </p:nvSpPr>
            <p:spPr>
              <a:xfrm>
                <a:off x="1928414" y="3749841"/>
                <a:ext cx="488777" cy="513348"/>
              </a:xfrm>
              <a:custGeom>
                <a:avLst/>
                <a:gdLst>
                  <a:gd name="connsiteX0" fmla="*/ 454434 w 488777"/>
                  <a:gd name="connsiteY0" fmla="*/ 351643 h 513348"/>
                  <a:gd name="connsiteX1" fmla="*/ 443436 w 488777"/>
                  <a:gd name="connsiteY1" fmla="*/ 351643 h 513348"/>
                  <a:gd name="connsiteX2" fmla="*/ 443436 w 488777"/>
                  <a:gd name="connsiteY2" fmla="*/ 293340 h 513348"/>
                  <a:gd name="connsiteX3" fmla="*/ 407380 w 488777"/>
                  <a:gd name="connsiteY3" fmla="*/ 250315 h 513348"/>
                  <a:gd name="connsiteX4" fmla="*/ 408599 w 488777"/>
                  <a:gd name="connsiteY4" fmla="*/ 249095 h 513348"/>
                  <a:gd name="connsiteX5" fmla="*/ 400045 w 488777"/>
                  <a:gd name="connsiteY5" fmla="*/ 240420 h 513348"/>
                  <a:gd name="connsiteX6" fmla="*/ 389162 w 488777"/>
                  <a:gd name="connsiteY6" fmla="*/ 229537 h 513348"/>
                  <a:gd name="connsiteX7" fmla="*/ 420701 w 488777"/>
                  <a:gd name="connsiteY7" fmla="*/ 229537 h 513348"/>
                  <a:gd name="connsiteX8" fmla="*/ 424121 w 488777"/>
                  <a:gd name="connsiteY8" fmla="*/ 223062 h 513348"/>
                  <a:gd name="connsiteX9" fmla="*/ 426688 w 488777"/>
                  <a:gd name="connsiteY9" fmla="*/ 218417 h 513348"/>
                  <a:gd name="connsiteX10" fmla="*/ 435543 w 488777"/>
                  <a:gd name="connsiteY10" fmla="*/ 142030 h 513348"/>
                  <a:gd name="connsiteX11" fmla="*/ 390022 w 488777"/>
                  <a:gd name="connsiteY11" fmla="*/ 80057 h 513348"/>
                  <a:gd name="connsiteX12" fmla="*/ 356776 w 488777"/>
                  <a:gd name="connsiteY12" fmla="*/ 66491 h 513348"/>
                  <a:gd name="connsiteX13" fmla="*/ 349615 w 488777"/>
                  <a:gd name="connsiteY13" fmla="*/ 63071 h 513348"/>
                  <a:gd name="connsiteX14" fmla="*/ 344552 w 488777"/>
                  <a:gd name="connsiteY14" fmla="*/ 56956 h 513348"/>
                  <a:gd name="connsiteX15" fmla="*/ 306866 w 488777"/>
                  <a:gd name="connsiteY15" fmla="*/ 15368 h 513348"/>
                  <a:gd name="connsiteX16" fmla="*/ 252882 w 488777"/>
                  <a:gd name="connsiteY16" fmla="*/ 0 h 513348"/>
                  <a:gd name="connsiteX17" fmla="*/ 211903 w 488777"/>
                  <a:gd name="connsiteY17" fmla="*/ 8592 h 513348"/>
                  <a:gd name="connsiteX18" fmla="*/ 177714 w 488777"/>
                  <a:gd name="connsiteY18" fmla="*/ 32758 h 513348"/>
                  <a:gd name="connsiteX19" fmla="*/ 172158 w 488777"/>
                  <a:gd name="connsiteY19" fmla="*/ 36634 h 513348"/>
                  <a:gd name="connsiteX20" fmla="*/ 165490 w 488777"/>
                  <a:gd name="connsiteY20" fmla="*/ 37892 h 513348"/>
                  <a:gd name="connsiteX21" fmla="*/ 163784 w 488777"/>
                  <a:gd name="connsiteY21" fmla="*/ 37892 h 513348"/>
                  <a:gd name="connsiteX22" fmla="*/ 155840 w 488777"/>
                  <a:gd name="connsiteY22" fmla="*/ 37892 h 513348"/>
                  <a:gd name="connsiteX23" fmla="*/ 121612 w 488777"/>
                  <a:gd name="connsiteY23" fmla="*/ 45104 h 513348"/>
                  <a:gd name="connsiteX24" fmla="*/ 89772 w 488777"/>
                  <a:gd name="connsiteY24" fmla="*/ 69738 h 513348"/>
                  <a:gd name="connsiteX25" fmla="*/ 72722 w 488777"/>
                  <a:gd name="connsiteY25" fmla="*/ 106212 h 513348"/>
                  <a:gd name="connsiteX26" fmla="*/ 69559 w 488777"/>
                  <a:gd name="connsiteY26" fmla="*/ 113386 h 513348"/>
                  <a:gd name="connsiteX27" fmla="*/ 63559 w 488777"/>
                  <a:gd name="connsiteY27" fmla="*/ 118436 h 513348"/>
                  <a:gd name="connsiteX28" fmla="*/ 22940 w 488777"/>
                  <a:gd name="connsiteY28" fmla="*/ 154960 h 513348"/>
                  <a:gd name="connsiteX29" fmla="*/ 5377 w 488777"/>
                  <a:gd name="connsiteY29" fmla="*/ 206680 h 513348"/>
                  <a:gd name="connsiteX30" fmla="*/ 4646 w 488777"/>
                  <a:gd name="connsiteY30" fmla="*/ 216337 h 513348"/>
                  <a:gd name="connsiteX31" fmla="*/ 3664 w 488777"/>
                  <a:gd name="connsiteY31" fmla="*/ 229415 h 513348"/>
                  <a:gd name="connsiteX32" fmla="*/ 78837 w 488777"/>
                  <a:gd name="connsiteY32" fmla="*/ 229415 h 513348"/>
                  <a:gd name="connsiteX33" fmla="*/ 76758 w 488777"/>
                  <a:gd name="connsiteY33" fmla="*/ 242865 h 513348"/>
                  <a:gd name="connsiteX34" fmla="*/ 73338 w 488777"/>
                  <a:gd name="connsiteY34" fmla="*/ 242865 h 513348"/>
                  <a:gd name="connsiteX35" fmla="*/ 0 w 488777"/>
                  <a:gd name="connsiteY35" fmla="*/ 292974 h 513348"/>
                  <a:gd name="connsiteX36" fmla="*/ 0 w 488777"/>
                  <a:gd name="connsiteY36" fmla="*/ 418866 h 513348"/>
                  <a:gd name="connsiteX37" fmla="*/ 52066 w 488777"/>
                  <a:gd name="connsiteY37" fmla="*/ 459690 h 513348"/>
                  <a:gd name="connsiteX38" fmla="*/ 56103 w 488777"/>
                  <a:gd name="connsiteY38" fmla="*/ 460787 h 513348"/>
                  <a:gd name="connsiteX39" fmla="*/ 56103 w 488777"/>
                  <a:gd name="connsiteY39" fmla="*/ 479370 h 513348"/>
                  <a:gd name="connsiteX40" fmla="*/ 66049 w 488777"/>
                  <a:gd name="connsiteY40" fmla="*/ 503318 h 513348"/>
                  <a:gd name="connsiteX41" fmla="*/ 89958 w 488777"/>
                  <a:gd name="connsiteY41" fmla="*/ 513347 h 513348"/>
                  <a:gd name="connsiteX42" fmla="*/ 204364 w 488777"/>
                  <a:gd name="connsiteY42" fmla="*/ 513347 h 513348"/>
                  <a:gd name="connsiteX43" fmla="*/ 228433 w 488777"/>
                  <a:gd name="connsiteY43" fmla="*/ 503401 h 513348"/>
                  <a:gd name="connsiteX44" fmla="*/ 238463 w 488777"/>
                  <a:gd name="connsiteY44" fmla="*/ 479370 h 513348"/>
                  <a:gd name="connsiteX45" fmla="*/ 237853 w 488777"/>
                  <a:gd name="connsiteY45" fmla="*/ 418866 h 513348"/>
                  <a:gd name="connsiteX46" fmla="*/ 250071 w 488777"/>
                  <a:gd name="connsiteY46" fmla="*/ 418866 h 513348"/>
                  <a:gd name="connsiteX47" fmla="*/ 301649 w 488777"/>
                  <a:gd name="connsiteY47" fmla="*/ 459568 h 513348"/>
                  <a:gd name="connsiteX48" fmla="*/ 305686 w 488777"/>
                  <a:gd name="connsiteY48" fmla="*/ 460665 h 513348"/>
                  <a:gd name="connsiteX49" fmla="*/ 305686 w 488777"/>
                  <a:gd name="connsiteY49" fmla="*/ 479370 h 513348"/>
                  <a:gd name="connsiteX50" fmla="*/ 308342 w 488777"/>
                  <a:gd name="connsiteY50" fmla="*/ 492435 h 513348"/>
                  <a:gd name="connsiteX51" fmla="*/ 315805 w 488777"/>
                  <a:gd name="connsiteY51" fmla="*/ 503491 h 513348"/>
                  <a:gd name="connsiteX52" fmla="*/ 326932 w 488777"/>
                  <a:gd name="connsiteY52" fmla="*/ 510832 h 513348"/>
                  <a:gd name="connsiteX53" fmla="*/ 340029 w 488777"/>
                  <a:gd name="connsiteY53" fmla="*/ 513347 h 513348"/>
                  <a:gd name="connsiteX54" fmla="*/ 454434 w 488777"/>
                  <a:gd name="connsiteY54" fmla="*/ 513347 h 513348"/>
                  <a:gd name="connsiteX55" fmla="*/ 467531 w 488777"/>
                  <a:gd name="connsiteY55" fmla="*/ 510832 h 513348"/>
                  <a:gd name="connsiteX56" fmla="*/ 478664 w 488777"/>
                  <a:gd name="connsiteY56" fmla="*/ 503491 h 513348"/>
                  <a:gd name="connsiteX57" fmla="*/ 486127 w 488777"/>
                  <a:gd name="connsiteY57" fmla="*/ 492435 h 513348"/>
                  <a:gd name="connsiteX58" fmla="*/ 488777 w 488777"/>
                  <a:gd name="connsiteY58" fmla="*/ 479370 h 513348"/>
                  <a:gd name="connsiteX59" fmla="*/ 488777 w 488777"/>
                  <a:gd name="connsiteY59" fmla="*/ 385864 h 513348"/>
                  <a:gd name="connsiteX60" fmla="*/ 486159 w 488777"/>
                  <a:gd name="connsiteY60" fmla="*/ 372742 h 513348"/>
                  <a:gd name="connsiteX61" fmla="*/ 478709 w 488777"/>
                  <a:gd name="connsiteY61" fmla="*/ 361621 h 513348"/>
                  <a:gd name="connsiteX62" fmla="*/ 467570 w 488777"/>
                  <a:gd name="connsiteY62" fmla="*/ 354210 h 513348"/>
                  <a:gd name="connsiteX63" fmla="*/ 454434 w 488777"/>
                  <a:gd name="connsiteY63" fmla="*/ 351643 h 5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88777" h="513348">
                    <a:moveTo>
                      <a:pt x="454434" y="351643"/>
                    </a:moveTo>
                    <a:lnTo>
                      <a:pt x="443436" y="351643"/>
                    </a:lnTo>
                    <a:lnTo>
                      <a:pt x="443436" y="293340"/>
                    </a:lnTo>
                    <a:cubicBezTo>
                      <a:pt x="443436" y="281854"/>
                      <a:pt x="438546" y="261563"/>
                      <a:pt x="407380" y="250315"/>
                    </a:cubicBezTo>
                    <a:lnTo>
                      <a:pt x="408599" y="249095"/>
                    </a:lnTo>
                    <a:lnTo>
                      <a:pt x="400045" y="240420"/>
                    </a:lnTo>
                    <a:lnTo>
                      <a:pt x="389162" y="229537"/>
                    </a:lnTo>
                    <a:lnTo>
                      <a:pt x="420701" y="229537"/>
                    </a:lnTo>
                    <a:lnTo>
                      <a:pt x="424121" y="223062"/>
                    </a:lnTo>
                    <a:lnTo>
                      <a:pt x="426688" y="218417"/>
                    </a:lnTo>
                    <a:cubicBezTo>
                      <a:pt x="439182" y="194989"/>
                      <a:pt x="442345" y="167698"/>
                      <a:pt x="435543" y="142030"/>
                    </a:cubicBezTo>
                    <a:cubicBezTo>
                      <a:pt x="428741" y="116363"/>
                      <a:pt x="412481" y="94225"/>
                      <a:pt x="390022" y="80057"/>
                    </a:cubicBezTo>
                    <a:cubicBezTo>
                      <a:pt x="379813" y="73640"/>
                      <a:pt x="368564" y="69045"/>
                      <a:pt x="356776" y="66491"/>
                    </a:cubicBezTo>
                    <a:cubicBezTo>
                      <a:pt x="354171" y="65882"/>
                      <a:pt x="351727" y="64714"/>
                      <a:pt x="349615" y="63071"/>
                    </a:cubicBezTo>
                    <a:cubicBezTo>
                      <a:pt x="347504" y="61422"/>
                      <a:pt x="345778" y="59337"/>
                      <a:pt x="344552" y="56956"/>
                    </a:cubicBezTo>
                    <a:cubicBezTo>
                      <a:pt x="336121" y="39842"/>
                      <a:pt x="323069" y="25436"/>
                      <a:pt x="306866" y="15368"/>
                    </a:cubicBezTo>
                    <a:cubicBezTo>
                      <a:pt x="290657" y="5300"/>
                      <a:pt x="271959" y="-19"/>
                      <a:pt x="252882" y="0"/>
                    </a:cubicBezTo>
                    <a:cubicBezTo>
                      <a:pt x="238784" y="32"/>
                      <a:pt x="224833" y="2952"/>
                      <a:pt x="211903" y="8592"/>
                    </a:cubicBezTo>
                    <a:cubicBezTo>
                      <a:pt x="198974" y="14226"/>
                      <a:pt x="187340" y="22446"/>
                      <a:pt x="177714" y="32758"/>
                    </a:cubicBezTo>
                    <a:cubicBezTo>
                      <a:pt x="176155" y="34426"/>
                      <a:pt x="174262" y="35755"/>
                      <a:pt x="172158" y="36634"/>
                    </a:cubicBezTo>
                    <a:cubicBezTo>
                      <a:pt x="170046" y="37519"/>
                      <a:pt x="167775" y="37949"/>
                      <a:pt x="165490" y="37892"/>
                    </a:cubicBezTo>
                    <a:lnTo>
                      <a:pt x="163784" y="37892"/>
                    </a:lnTo>
                    <a:lnTo>
                      <a:pt x="155840" y="37892"/>
                    </a:lnTo>
                    <a:cubicBezTo>
                      <a:pt x="144058" y="37930"/>
                      <a:pt x="132412" y="40388"/>
                      <a:pt x="121612" y="45104"/>
                    </a:cubicBezTo>
                    <a:cubicBezTo>
                      <a:pt x="109189" y="50667"/>
                      <a:pt x="98274" y="59112"/>
                      <a:pt x="89772" y="69738"/>
                    </a:cubicBezTo>
                    <a:cubicBezTo>
                      <a:pt x="81269" y="80371"/>
                      <a:pt x="75424" y="92871"/>
                      <a:pt x="72722" y="106212"/>
                    </a:cubicBezTo>
                    <a:cubicBezTo>
                      <a:pt x="72228" y="108817"/>
                      <a:pt x="71144" y="111268"/>
                      <a:pt x="69559" y="113386"/>
                    </a:cubicBezTo>
                    <a:cubicBezTo>
                      <a:pt x="67967" y="115510"/>
                      <a:pt x="65914" y="117236"/>
                      <a:pt x="63559" y="118436"/>
                    </a:cubicBezTo>
                    <a:cubicBezTo>
                      <a:pt x="47113" y="126932"/>
                      <a:pt x="33130" y="139509"/>
                      <a:pt x="22940" y="154960"/>
                    </a:cubicBezTo>
                    <a:cubicBezTo>
                      <a:pt x="12750" y="170412"/>
                      <a:pt x="6706" y="188225"/>
                      <a:pt x="5377" y="206680"/>
                    </a:cubicBezTo>
                    <a:lnTo>
                      <a:pt x="4646" y="216337"/>
                    </a:lnTo>
                    <a:lnTo>
                      <a:pt x="3664" y="229415"/>
                    </a:lnTo>
                    <a:lnTo>
                      <a:pt x="78837" y="229415"/>
                    </a:lnTo>
                    <a:cubicBezTo>
                      <a:pt x="77978" y="233817"/>
                      <a:pt x="77246" y="238341"/>
                      <a:pt x="76758" y="242865"/>
                    </a:cubicBezTo>
                    <a:lnTo>
                      <a:pt x="73338" y="242865"/>
                    </a:lnTo>
                    <a:cubicBezTo>
                      <a:pt x="26033" y="248120"/>
                      <a:pt x="0" y="265843"/>
                      <a:pt x="0" y="292974"/>
                    </a:cubicBezTo>
                    <a:lnTo>
                      <a:pt x="0" y="418866"/>
                    </a:lnTo>
                    <a:cubicBezTo>
                      <a:pt x="0" y="436955"/>
                      <a:pt x="18455" y="451502"/>
                      <a:pt x="52066" y="459690"/>
                    </a:cubicBezTo>
                    <a:lnTo>
                      <a:pt x="56103" y="460787"/>
                    </a:lnTo>
                    <a:lnTo>
                      <a:pt x="56103" y="479370"/>
                    </a:lnTo>
                    <a:cubicBezTo>
                      <a:pt x="56135" y="488347"/>
                      <a:pt x="59709" y="496952"/>
                      <a:pt x="66049" y="503318"/>
                    </a:cubicBezTo>
                    <a:cubicBezTo>
                      <a:pt x="72382" y="509677"/>
                      <a:pt x="80974" y="513283"/>
                      <a:pt x="89958" y="513347"/>
                    </a:cubicBezTo>
                    <a:lnTo>
                      <a:pt x="204364" y="513347"/>
                    </a:lnTo>
                    <a:cubicBezTo>
                      <a:pt x="213386" y="513347"/>
                      <a:pt x="222042" y="509773"/>
                      <a:pt x="228433" y="503401"/>
                    </a:cubicBezTo>
                    <a:cubicBezTo>
                      <a:pt x="234824" y="497036"/>
                      <a:pt x="238431" y="488392"/>
                      <a:pt x="238463" y="479370"/>
                    </a:cubicBezTo>
                    <a:lnTo>
                      <a:pt x="237853" y="418866"/>
                    </a:lnTo>
                    <a:lnTo>
                      <a:pt x="250071" y="418866"/>
                    </a:lnTo>
                    <a:cubicBezTo>
                      <a:pt x="261679" y="438309"/>
                      <a:pt x="280044" y="452798"/>
                      <a:pt x="301649" y="459568"/>
                    </a:cubicBezTo>
                    <a:lnTo>
                      <a:pt x="305686" y="460665"/>
                    </a:lnTo>
                    <a:lnTo>
                      <a:pt x="305686" y="479370"/>
                    </a:lnTo>
                    <a:cubicBezTo>
                      <a:pt x="305698" y="483856"/>
                      <a:pt x="306603" y="488296"/>
                      <a:pt x="308342" y="492435"/>
                    </a:cubicBezTo>
                    <a:cubicBezTo>
                      <a:pt x="310075" y="496574"/>
                      <a:pt x="312609" y="500334"/>
                      <a:pt x="315805" y="503491"/>
                    </a:cubicBezTo>
                    <a:cubicBezTo>
                      <a:pt x="318994" y="506648"/>
                      <a:pt x="322774" y="509144"/>
                      <a:pt x="326932" y="510832"/>
                    </a:cubicBezTo>
                    <a:cubicBezTo>
                      <a:pt x="331090" y="512526"/>
                      <a:pt x="335543" y="513380"/>
                      <a:pt x="340029" y="513347"/>
                    </a:cubicBezTo>
                    <a:lnTo>
                      <a:pt x="454434" y="513347"/>
                    </a:lnTo>
                    <a:cubicBezTo>
                      <a:pt x="458920" y="513380"/>
                      <a:pt x="463373" y="512526"/>
                      <a:pt x="467531" y="510832"/>
                    </a:cubicBezTo>
                    <a:cubicBezTo>
                      <a:pt x="471689" y="509144"/>
                      <a:pt x="475469" y="506648"/>
                      <a:pt x="478664" y="503491"/>
                    </a:cubicBezTo>
                    <a:cubicBezTo>
                      <a:pt x="481854" y="500334"/>
                      <a:pt x="484388" y="496574"/>
                      <a:pt x="486127" y="492435"/>
                    </a:cubicBezTo>
                    <a:cubicBezTo>
                      <a:pt x="487860" y="488296"/>
                      <a:pt x="488765" y="483856"/>
                      <a:pt x="488777" y="479370"/>
                    </a:cubicBezTo>
                    <a:lnTo>
                      <a:pt x="488777" y="385864"/>
                    </a:lnTo>
                    <a:cubicBezTo>
                      <a:pt x="488777" y="381359"/>
                      <a:pt x="487892" y="376900"/>
                      <a:pt x="486159" y="372742"/>
                    </a:cubicBezTo>
                    <a:cubicBezTo>
                      <a:pt x="484433" y="368584"/>
                      <a:pt x="481905" y="364804"/>
                      <a:pt x="478709" y="361621"/>
                    </a:cubicBezTo>
                    <a:cubicBezTo>
                      <a:pt x="475520" y="358445"/>
                      <a:pt x="471734" y="355923"/>
                      <a:pt x="467570" y="354210"/>
                    </a:cubicBezTo>
                    <a:cubicBezTo>
                      <a:pt x="463399" y="352503"/>
                      <a:pt x="458939" y="351624"/>
                      <a:pt x="454434" y="351643"/>
                    </a:cubicBezTo>
                    <a:close/>
                  </a:path>
                </a:pathLst>
              </a:custGeom>
              <a:solidFill>
                <a:srgbClr val="FFFFFF"/>
              </a:solidFill>
              <a:ln w="6417"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EAA4503C-94F6-4053-AE0C-ABE39411F587}"/>
                  </a:ext>
                </a:extLst>
              </p:cNvPr>
              <p:cNvSpPr/>
              <p:nvPr/>
            </p:nvSpPr>
            <p:spPr>
              <a:xfrm>
                <a:off x="2108208" y="3923404"/>
                <a:ext cx="71502" cy="133714"/>
              </a:xfrm>
              <a:custGeom>
                <a:avLst/>
                <a:gdLst>
                  <a:gd name="connsiteX0" fmla="*/ 0 w 71502"/>
                  <a:gd name="connsiteY0" fmla="*/ 55243 h 133714"/>
                  <a:gd name="connsiteX1" fmla="*/ 11364 w 71502"/>
                  <a:gd name="connsiteY1" fmla="*/ 74070 h 133714"/>
                  <a:gd name="connsiteX2" fmla="*/ 47542 w 71502"/>
                  <a:gd name="connsiteY2" fmla="*/ 133714 h 133714"/>
                  <a:gd name="connsiteX3" fmla="*/ 57078 w 71502"/>
                  <a:gd name="connsiteY3" fmla="*/ 133714 h 133714"/>
                  <a:gd name="connsiteX4" fmla="*/ 38623 w 71502"/>
                  <a:gd name="connsiteY4" fmla="*/ 78472 h 133714"/>
                  <a:gd name="connsiteX5" fmla="*/ 71503 w 71502"/>
                  <a:gd name="connsiteY5" fmla="*/ 78472 h 133714"/>
                  <a:gd name="connsiteX6" fmla="*/ 52676 w 71502"/>
                  <a:gd name="connsiteY6" fmla="*/ 49012 h 133714"/>
                  <a:gd name="connsiteX7" fmla="*/ 21144 w 71502"/>
                  <a:gd name="connsiteY7" fmla="*/ 0 h 133714"/>
                  <a:gd name="connsiteX8" fmla="*/ 11486 w 71502"/>
                  <a:gd name="connsiteY8" fmla="*/ 0 h 133714"/>
                  <a:gd name="connsiteX9" fmla="*/ 30435 w 71502"/>
                  <a:gd name="connsiteY9" fmla="*/ 48768 h 133714"/>
                  <a:gd name="connsiteX10" fmla="*/ 33002 w 71502"/>
                  <a:gd name="connsiteY10" fmla="*/ 55243 h 133714"/>
                  <a:gd name="connsiteX11" fmla="*/ 0 w 71502"/>
                  <a:gd name="connsiteY11" fmla="*/ 55243 h 13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502" h="133714">
                    <a:moveTo>
                      <a:pt x="0" y="55243"/>
                    </a:moveTo>
                    <a:lnTo>
                      <a:pt x="11364" y="74070"/>
                    </a:lnTo>
                    <a:lnTo>
                      <a:pt x="47542" y="133714"/>
                    </a:lnTo>
                    <a:lnTo>
                      <a:pt x="57078" y="133714"/>
                    </a:lnTo>
                    <a:lnTo>
                      <a:pt x="38623" y="78472"/>
                    </a:lnTo>
                    <a:lnTo>
                      <a:pt x="71503" y="78472"/>
                    </a:lnTo>
                    <a:lnTo>
                      <a:pt x="52676" y="49012"/>
                    </a:lnTo>
                    <a:lnTo>
                      <a:pt x="21144" y="0"/>
                    </a:lnTo>
                    <a:lnTo>
                      <a:pt x="11486" y="0"/>
                    </a:lnTo>
                    <a:lnTo>
                      <a:pt x="30435" y="48768"/>
                    </a:lnTo>
                    <a:lnTo>
                      <a:pt x="33002" y="55243"/>
                    </a:lnTo>
                    <a:lnTo>
                      <a:pt x="0" y="55243"/>
                    </a:lnTo>
                    <a:close/>
                  </a:path>
                </a:pathLst>
              </a:custGeom>
              <a:solidFill>
                <a:srgbClr val="2C5967"/>
              </a:solidFill>
              <a:ln w="6417"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C1AFAB8D-9177-4AD1-A409-0EAF318E7AD0}"/>
                  </a:ext>
                </a:extLst>
              </p:cNvPr>
              <p:cNvSpPr/>
              <p:nvPr/>
            </p:nvSpPr>
            <p:spPr>
              <a:xfrm>
                <a:off x="2191563" y="4010179"/>
                <a:ext cx="168063" cy="187371"/>
              </a:xfrm>
              <a:custGeom>
                <a:avLst/>
                <a:gdLst>
                  <a:gd name="connsiteX0" fmla="*/ 17845 w 168063"/>
                  <a:gd name="connsiteY0" fmla="*/ 157424 h 187371"/>
                  <a:gd name="connsiteX1" fmla="*/ 17845 w 168063"/>
                  <a:gd name="connsiteY1" fmla="*/ 120149 h 187371"/>
                  <a:gd name="connsiteX2" fmla="*/ 42293 w 168063"/>
                  <a:gd name="connsiteY2" fmla="*/ 127849 h 187371"/>
                  <a:gd name="connsiteX3" fmla="*/ 42293 w 168063"/>
                  <a:gd name="connsiteY3" fmla="*/ 125526 h 187371"/>
                  <a:gd name="connsiteX4" fmla="*/ 45714 w 168063"/>
                  <a:gd name="connsiteY4" fmla="*/ 110370 h 187371"/>
                  <a:gd name="connsiteX5" fmla="*/ 17845 w 168063"/>
                  <a:gd name="connsiteY5" fmla="*/ 99493 h 187371"/>
                  <a:gd name="connsiteX6" fmla="*/ 17845 w 168063"/>
                  <a:gd name="connsiteY6" fmla="*/ 57444 h 187371"/>
                  <a:gd name="connsiteX7" fmla="*/ 84337 w 168063"/>
                  <a:gd name="connsiteY7" fmla="*/ 72478 h 187371"/>
                  <a:gd name="connsiteX8" fmla="*/ 150218 w 168063"/>
                  <a:gd name="connsiteY8" fmla="*/ 57444 h 187371"/>
                  <a:gd name="connsiteX9" fmla="*/ 150218 w 168063"/>
                  <a:gd name="connsiteY9" fmla="*/ 90689 h 187371"/>
                  <a:gd name="connsiteX10" fmla="*/ 168064 w 168063"/>
                  <a:gd name="connsiteY10" fmla="*/ 90689 h 187371"/>
                  <a:gd name="connsiteX11" fmla="*/ 168064 w 168063"/>
                  <a:gd name="connsiteY11" fmla="*/ 33002 h 187371"/>
                  <a:gd name="connsiteX12" fmla="*/ 135793 w 168063"/>
                  <a:gd name="connsiteY12" fmla="*/ 0 h 187371"/>
                  <a:gd name="connsiteX13" fmla="*/ 121009 w 168063"/>
                  <a:gd name="connsiteY13" fmla="*/ 14913 h 187371"/>
                  <a:gd name="connsiteX14" fmla="*/ 150218 w 168063"/>
                  <a:gd name="connsiteY14" fmla="*/ 33002 h 187371"/>
                  <a:gd name="connsiteX15" fmla="*/ 83727 w 168063"/>
                  <a:gd name="connsiteY15" fmla="*/ 54145 h 187371"/>
                  <a:gd name="connsiteX16" fmla="*/ 17845 w 168063"/>
                  <a:gd name="connsiteY16" fmla="*/ 33002 h 187371"/>
                  <a:gd name="connsiteX17" fmla="*/ 48402 w 168063"/>
                  <a:gd name="connsiteY17" fmla="*/ 15278 h 187371"/>
                  <a:gd name="connsiteX18" fmla="*/ 33862 w 168063"/>
                  <a:gd name="connsiteY18" fmla="*/ 731 h 187371"/>
                  <a:gd name="connsiteX19" fmla="*/ 0 w 168063"/>
                  <a:gd name="connsiteY19" fmla="*/ 33002 h 187371"/>
                  <a:gd name="connsiteX20" fmla="*/ 0 w 168063"/>
                  <a:gd name="connsiteY20" fmla="*/ 158528 h 187371"/>
                  <a:gd name="connsiteX21" fmla="*/ 42293 w 168063"/>
                  <a:gd name="connsiteY21" fmla="*/ 187372 h 187371"/>
                  <a:gd name="connsiteX22" fmla="*/ 42293 w 168063"/>
                  <a:gd name="connsiteY22" fmla="*/ 168917 h 187371"/>
                  <a:gd name="connsiteX23" fmla="*/ 17845 w 168063"/>
                  <a:gd name="connsiteY23" fmla="*/ 157424 h 187371"/>
                  <a:gd name="connsiteX24" fmla="*/ 17845 w 168063"/>
                  <a:gd name="connsiteY24" fmla="*/ 157424 h 18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8063" h="187371">
                    <a:moveTo>
                      <a:pt x="17845" y="157424"/>
                    </a:moveTo>
                    <a:lnTo>
                      <a:pt x="17845" y="120149"/>
                    </a:lnTo>
                    <a:cubicBezTo>
                      <a:pt x="25706" y="123563"/>
                      <a:pt x="33900" y="126142"/>
                      <a:pt x="42293" y="127849"/>
                    </a:cubicBezTo>
                    <a:lnTo>
                      <a:pt x="42293" y="125526"/>
                    </a:lnTo>
                    <a:cubicBezTo>
                      <a:pt x="42293" y="120284"/>
                      <a:pt x="43461" y="115105"/>
                      <a:pt x="45714" y="110370"/>
                    </a:cubicBezTo>
                    <a:cubicBezTo>
                      <a:pt x="35735" y="108862"/>
                      <a:pt x="26213" y="105146"/>
                      <a:pt x="17845" y="99493"/>
                    </a:cubicBezTo>
                    <a:lnTo>
                      <a:pt x="17845" y="57444"/>
                    </a:lnTo>
                    <a:cubicBezTo>
                      <a:pt x="38437" y="67845"/>
                      <a:pt x="61274" y="73011"/>
                      <a:pt x="84337" y="72478"/>
                    </a:cubicBezTo>
                    <a:cubicBezTo>
                      <a:pt x="107193" y="72908"/>
                      <a:pt x="129813" y="67749"/>
                      <a:pt x="150218" y="57444"/>
                    </a:cubicBezTo>
                    <a:lnTo>
                      <a:pt x="150218" y="90689"/>
                    </a:lnTo>
                    <a:lnTo>
                      <a:pt x="168064" y="90689"/>
                    </a:lnTo>
                    <a:lnTo>
                      <a:pt x="168064" y="33002"/>
                    </a:lnTo>
                    <a:cubicBezTo>
                      <a:pt x="168064" y="22979"/>
                      <a:pt x="162808" y="8554"/>
                      <a:pt x="135793" y="0"/>
                    </a:cubicBezTo>
                    <a:lnTo>
                      <a:pt x="121009" y="14913"/>
                    </a:lnTo>
                    <a:cubicBezTo>
                      <a:pt x="137994" y="18211"/>
                      <a:pt x="150218" y="24076"/>
                      <a:pt x="150218" y="33002"/>
                    </a:cubicBezTo>
                    <a:cubicBezTo>
                      <a:pt x="150218" y="39232"/>
                      <a:pt x="124429" y="54145"/>
                      <a:pt x="83727" y="54145"/>
                    </a:cubicBezTo>
                    <a:cubicBezTo>
                      <a:pt x="43025" y="54145"/>
                      <a:pt x="17845" y="39110"/>
                      <a:pt x="17845" y="33002"/>
                    </a:cubicBezTo>
                    <a:cubicBezTo>
                      <a:pt x="17845" y="26893"/>
                      <a:pt x="29460" y="19437"/>
                      <a:pt x="48402" y="15278"/>
                    </a:cubicBezTo>
                    <a:lnTo>
                      <a:pt x="33862" y="731"/>
                    </a:lnTo>
                    <a:cubicBezTo>
                      <a:pt x="15035" y="6481"/>
                      <a:pt x="0" y="16498"/>
                      <a:pt x="0" y="33002"/>
                    </a:cubicBezTo>
                    <a:lnTo>
                      <a:pt x="0" y="158528"/>
                    </a:lnTo>
                    <a:cubicBezTo>
                      <a:pt x="0" y="170752"/>
                      <a:pt x="18461" y="181507"/>
                      <a:pt x="42293" y="187372"/>
                    </a:cubicBezTo>
                    <a:lnTo>
                      <a:pt x="42293" y="168917"/>
                    </a:lnTo>
                    <a:cubicBezTo>
                      <a:pt x="33374" y="167005"/>
                      <a:pt x="25013" y="163077"/>
                      <a:pt x="17845" y="157424"/>
                    </a:cubicBezTo>
                    <a:lnTo>
                      <a:pt x="17845" y="157424"/>
                    </a:lnTo>
                    <a:close/>
                  </a:path>
                </a:pathLst>
              </a:custGeom>
              <a:solidFill>
                <a:srgbClr val="2C5967"/>
              </a:solidFill>
              <a:ln w="6417"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666759CF-DE4F-4204-8825-873604A26804}"/>
                  </a:ext>
                </a:extLst>
              </p:cNvPr>
              <p:cNvSpPr/>
              <p:nvPr/>
            </p:nvSpPr>
            <p:spPr>
              <a:xfrm>
                <a:off x="1940517" y="4005045"/>
                <a:ext cx="168544" cy="192627"/>
              </a:xfrm>
              <a:custGeom>
                <a:avLst/>
                <a:gdLst>
                  <a:gd name="connsiteX0" fmla="*/ 107065 w 168544"/>
                  <a:gd name="connsiteY0" fmla="*/ 17845 h 192627"/>
                  <a:gd name="connsiteX1" fmla="*/ 150821 w 168544"/>
                  <a:gd name="connsiteY1" fmla="*/ 38013 h 192627"/>
                  <a:gd name="connsiteX2" fmla="*/ 84337 w 168544"/>
                  <a:gd name="connsiteY2" fmla="*/ 59157 h 192627"/>
                  <a:gd name="connsiteX3" fmla="*/ 17845 w 168544"/>
                  <a:gd name="connsiteY3" fmla="*/ 38135 h 192627"/>
                  <a:gd name="connsiteX4" fmla="*/ 62577 w 168544"/>
                  <a:gd name="connsiteY4" fmla="*/ 18089 h 192627"/>
                  <a:gd name="connsiteX5" fmla="*/ 62577 w 168544"/>
                  <a:gd name="connsiteY5" fmla="*/ 122 h 192627"/>
                  <a:gd name="connsiteX6" fmla="*/ 0 w 168544"/>
                  <a:gd name="connsiteY6" fmla="*/ 38135 h 192627"/>
                  <a:gd name="connsiteX7" fmla="*/ 0 w 168544"/>
                  <a:gd name="connsiteY7" fmla="*/ 163662 h 192627"/>
                  <a:gd name="connsiteX8" fmla="*/ 42775 w 168544"/>
                  <a:gd name="connsiteY8" fmla="*/ 192627 h 192627"/>
                  <a:gd name="connsiteX9" fmla="*/ 42775 w 168544"/>
                  <a:gd name="connsiteY9" fmla="*/ 174172 h 192627"/>
                  <a:gd name="connsiteX10" fmla="*/ 18333 w 168544"/>
                  <a:gd name="connsiteY10" fmla="*/ 161948 h 192627"/>
                  <a:gd name="connsiteX11" fmla="*/ 18333 w 168544"/>
                  <a:gd name="connsiteY11" fmla="*/ 125283 h 192627"/>
                  <a:gd name="connsiteX12" fmla="*/ 42775 w 168544"/>
                  <a:gd name="connsiteY12" fmla="*/ 132983 h 192627"/>
                  <a:gd name="connsiteX13" fmla="*/ 42775 w 168544"/>
                  <a:gd name="connsiteY13" fmla="*/ 130660 h 192627"/>
                  <a:gd name="connsiteX14" fmla="*/ 46079 w 168544"/>
                  <a:gd name="connsiteY14" fmla="*/ 115625 h 192627"/>
                  <a:gd name="connsiteX15" fmla="*/ 17845 w 168544"/>
                  <a:gd name="connsiteY15" fmla="*/ 104627 h 192627"/>
                  <a:gd name="connsiteX16" fmla="*/ 17845 w 168544"/>
                  <a:gd name="connsiteY16" fmla="*/ 62577 h 192627"/>
                  <a:gd name="connsiteX17" fmla="*/ 84337 w 168544"/>
                  <a:gd name="connsiteY17" fmla="*/ 77002 h 192627"/>
                  <a:gd name="connsiteX18" fmla="*/ 150821 w 168544"/>
                  <a:gd name="connsiteY18" fmla="*/ 62577 h 192627"/>
                  <a:gd name="connsiteX19" fmla="*/ 150821 w 168544"/>
                  <a:gd name="connsiteY19" fmla="*/ 95701 h 192627"/>
                  <a:gd name="connsiteX20" fmla="*/ 168545 w 168544"/>
                  <a:gd name="connsiteY20" fmla="*/ 95701 h 192627"/>
                  <a:gd name="connsiteX21" fmla="*/ 168545 w 168544"/>
                  <a:gd name="connsiteY21" fmla="*/ 38135 h 192627"/>
                  <a:gd name="connsiteX22" fmla="*/ 107437 w 168544"/>
                  <a:gd name="connsiteY22" fmla="*/ 0 h 192627"/>
                  <a:gd name="connsiteX23" fmla="*/ 107437 w 168544"/>
                  <a:gd name="connsiteY23" fmla="*/ 4036 h 192627"/>
                  <a:gd name="connsiteX24" fmla="*/ 107065 w 168544"/>
                  <a:gd name="connsiteY24" fmla="*/ 17845 h 19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8544" h="192627">
                    <a:moveTo>
                      <a:pt x="107065" y="17845"/>
                    </a:moveTo>
                    <a:cubicBezTo>
                      <a:pt x="131513" y="20290"/>
                      <a:pt x="150821" y="26771"/>
                      <a:pt x="150821" y="38013"/>
                    </a:cubicBezTo>
                    <a:cubicBezTo>
                      <a:pt x="150821" y="44244"/>
                      <a:pt x="125032" y="59157"/>
                      <a:pt x="84337" y="59157"/>
                    </a:cubicBezTo>
                    <a:cubicBezTo>
                      <a:pt x="43634" y="59157"/>
                      <a:pt x="17845" y="44244"/>
                      <a:pt x="17845" y="38135"/>
                    </a:cubicBezTo>
                    <a:cubicBezTo>
                      <a:pt x="17845" y="32026"/>
                      <a:pt x="35440" y="21265"/>
                      <a:pt x="62577" y="18089"/>
                    </a:cubicBezTo>
                    <a:lnTo>
                      <a:pt x="62577" y="122"/>
                    </a:lnTo>
                    <a:cubicBezTo>
                      <a:pt x="33246" y="3298"/>
                      <a:pt x="0" y="13687"/>
                      <a:pt x="0" y="38135"/>
                    </a:cubicBezTo>
                    <a:lnTo>
                      <a:pt x="0" y="163662"/>
                    </a:lnTo>
                    <a:cubicBezTo>
                      <a:pt x="0" y="175886"/>
                      <a:pt x="18699" y="186762"/>
                      <a:pt x="42775" y="192627"/>
                    </a:cubicBezTo>
                    <a:lnTo>
                      <a:pt x="42775" y="174172"/>
                    </a:lnTo>
                    <a:cubicBezTo>
                      <a:pt x="33785" y="172061"/>
                      <a:pt x="25417" y="167878"/>
                      <a:pt x="18333" y="161948"/>
                    </a:cubicBezTo>
                    <a:lnTo>
                      <a:pt x="18333" y="125283"/>
                    </a:lnTo>
                    <a:cubicBezTo>
                      <a:pt x="26161" y="128767"/>
                      <a:pt x="34362" y="131353"/>
                      <a:pt x="42775" y="132983"/>
                    </a:cubicBezTo>
                    <a:lnTo>
                      <a:pt x="42775" y="130660"/>
                    </a:lnTo>
                    <a:cubicBezTo>
                      <a:pt x="42800" y="125469"/>
                      <a:pt x="43923" y="120348"/>
                      <a:pt x="46079" y="115625"/>
                    </a:cubicBezTo>
                    <a:cubicBezTo>
                      <a:pt x="35960" y="114124"/>
                      <a:pt x="26309" y="110363"/>
                      <a:pt x="17845" y="104627"/>
                    </a:cubicBezTo>
                    <a:lnTo>
                      <a:pt x="17845" y="62577"/>
                    </a:lnTo>
                    <a:cubicBezTo>
                      <a:pt x="38508" y="72716"/>
                      <a:pt x="61326" y="77663"/>
                      <a:pt x="84337" y="77002"/>
                    </a:cubicBezTo>
                    <a:cubicBezTo>
                      <a:pt x="107341" y="77650"/>
                      <a:pt x="130159" y="72703"/>
                      <a:pt x="150821" y="62577"/>
                    </a:cubicBezTo>
                    <a:lnTo>
                      <a:pt x="150821" y="95701"/>
                    </a:lnTo>
                    <a:lnTo>
                      <a:pt x="168545" y="95701"/>
                    </a:lnTo>
                    <a:lnTo>
                      <a:pt x="168545" y="38135"/>
                    </a:lnTo>
                    <a:cubicBezTo>
                      <a:pt x="168545" y="25180"/>
                      <a:pt x="159991" y="4524"/>
                      <a:pt x="107437" y="0"/>
                    </a:cubicBezTo>
                    <a:cubicBezTo>
                      <a:pt x="107437" y="1347"/>
                      <a:pt x="107437" y="2689"/>
                      <a:pt x="107437" y="4036"/>
                    </a:cubicBezTo>
                    <a:lnTo>
                      <a:pt x="107065" y="17845"/>
                    </a:lnTo>
                    <a:close/>
                  </a:path>
                </a:pathLst>
              </a:custGeom>
              <a:solidFill>
                <a:srgbClr val="2C5967"/>
              </a:solidFill>
              <a:ln w="6417"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673DEEB6-B996-443D-8AB3-5541D4AA13B3}"/>
                  </a:ext>
                </a:extLst>
              </p:cNvPr>
              <p:cNvSpPr/>
              <p:nvPr/>
            </p:nvSpPr>
            <p:spPr>
              <a:xfrm>
                <a:off x="1945156" y="3762255"/>
                <a:ext cx="410220" cy="204905"/>
              </a:xfrm>
              <a:custGeom>
                <a:avLst/>
                <a:gdLst>
                  <a:gd name="connsiteX0" fmla="*/ 19802 w 410220"/>
                  <a:gd name="connsiteY0" fmla="*/ 186938 h 204905"/>
                  <a:gd name="connsiteX1" fmla="*/ 34054 w 410220"/>
                  <a:gd name="connsiteY1" fmla="*/ 155008 h 204905"/>
                  <a:gd name="connsiteX2" fmla="*/ 60748 w 410220"/>
                  <a:gd name="connsiteY2" fmla="*/ 132421 h 204905"/>
                  <a:gd name="connsiteX3" fmla="*/ 76688 w 410220"/>
                  <a:gd name="connsiteY3" fmla="*/ 118676 h 204905"/>
                  <a:gd name="connsiteX4" fmla="*/ 85190 w 410220"/>
                  <a:gd name="connsiteY4" fmla="*/ 99426 h 204905"/>
                  <a:gd name="connsiteX5" fmla="*/ 106295 w 410220"/>
                  <a:gd name="connsiteY5" fmla="*/ 65891 h 204905"/>
                  <a:gd name="connsiteX6" fmla="*/ 144475 w 410220"/>
                  <a:gd name="connsiteY6" fmla="*/ 55297 h 204905"/>
                  <a:gd name="connsiteX7" fmla="*/ 165426 w 410220"/>
                  <a:gd name="connsiteY7" fmla="*/ 52634 h 204905"/>
                  <a:gd name="connsiteX8" fmla="*/ 182976 w 410220"/>
                  <a:gd name="connsiteY8" fmla="*/ 40878 h 204905"/>
                  <a:gd name="connsiteX9" fmla="*/ 211910 w 410220"/>
                  <a:gd name="connsiteY9" fmla="*/ 21859 h 204905"/>
                  <a:gd name="connsiteX10" fmla="*/ 246362 w 410220"/>
                  <a:gd name="connsiteY10" fmla="*/ 18426 h 204905"/>
                  <a:gd name="connsiteX11" fmla="*/ 278478 w 410220"/>
                  <a:gd name="connsiteY11" fmla="*/ 31375 h 204905"/>
                  <a:gd name="connsiteX12" fmla="*/ 300918 w 410220"/>
                  <a:gd name="connsiteY12" fmla="*/ 57742 h 204905"/>
                  <a:gd name="connsiteX13" fmla="*/ 314400 w 410220"/>
                  <a:gd name="connsiteY13" fmla="*/ 74233 h 204905"/>
                  <a:gd name="connsiteX14" fmla="*/ 333676 w 410220"/>
                  <a:gd name="connsiteY14" fmla="*/ 83287 h 204905"/>
                  <a:gd name="connsiteX15" fmla="*/ 357386 w 410220"/>
                  <a:gd name="connsiteY15" fmla="*/ 92945 h 204905"/>
                  <a:gd name="connsiteX16" fmla="*/ 389034 w 410220"/>
                  <a:gd name="connsiteY16" fmla="*/ 134673 h 204905"/>
                  <a:gd name="connsiteX17" fmla="*/ 385620 w 410220"/>
                  <a:gd name="connsiteY17" fmla="*/ 186938 h 204905"/>
                  <a:gd name="connsiteX18" fmla="*/ 340157 w 410220"/>
                  <a:gd name="connsiteY18" fmla="*/ 186938 h 204905"/>
                  <a:gd name="connsiteX19" fmla="*/ 346753 w 410220"/>
                  <a:gd name="connsiteY19" fmla="*/ 204784 h 204905"/>
                  <a:gd name="connsiteX20" fmla="*/ 396625 w 410220"/>
                  <a:gd name="connsiteY20" fmla="*/ 204784 h 204905"/>
                  <a:gd name="connsiteX21" fmla="*/ 399192 w 410220"/>
                  <a:gd name="connsiteY21" fmla="*/ 200138 h 204905"/>
                  <a:gd name="connsiteX22" fmla="*/ 410171 w 410220"/>
                  <a:gd name="connsiteY22" fmla="*/ 159282 h 204905"/>
                  <a:gd name="connsiteX23" fmla="*/ 401893 w 410220"/>
                  <a:gd name="connsiteY23" fmla="*/ 117797 h 204905"/>
                  <a:gd name="connsiteX24" fmla="*/ 376078 w 410220"/>
                  <a:gd name="connsiteY24" fmla="*/ 84282 h 204905"/>
                  <a:gd name="connsiteX25" fmla="*/ 338078 w 410220"/>
                  <a:gd name="connsiteY25" fmla="*/ 65692 h 204905"/>
                  <a:gd name="connsiteX26" fmla="*/ 325911 w 410220"/>
                  <a:gd name="connsiteY26" fmla="*/ 60058 h 204905"/>
                  <a:gd name="connsiteX27" fmla="*/ 317422 w 410220"/>
                  <a:gd name="connsiteY27" fmla="*/ 49676 h 204905"/>
                  <a:gd name="connsiteX28" fmla="*/ 289470 w 410220"/>
                  <a:gd name="connsiteY28" fmla="*/ 17001 h 204905"/>
                  <a:gd name="connsiteX29" fmla="*/ 249589 w 410220"/>
                  <a:gd name="connsiteY29" fmla="*/ 927 h 204905"/>
                  <a:gd name="connsiteX30" fmla="*/ 206789 w 410220"/>
                  <a:gd name="connsiteY30" fmla="*/ 5085 h 204905"/>
                  <a:gd name="connsiteX31" fmla="*/ 170752 w 410220"/>
                  <a:gd name="connsiteY31" fmla="*/ 28532 h 204905"/>
                  <a:gd name="connsiteX32" fmla="*/ 159895 w 410220"/>
                  <a:gd name="connsiteY32" fmla="*/ 35828 h 204905"/>
                  <a:gd name="connsiteX33" fmla="*/ 146914 w 410220"/>
                  <a:gd name="connsiteY33" fmla="*/ 37458 h 204905"/>
                  <a:gd name="connsiteX34" fmla="*/ 110857 w 410220"/>
                  <a:gd name="connsiteY34" fmla="*/ 43323 h 204905"/>
                  <a:gd name="connsiteX35" fmla="*/ 83381 w 410220"/>
                  <a:gd name="connsiteY35" fmla="*/ 64473 h 204905"/>
                  <a:gd name="connsiteX36" fmla="*/ 68692 w 410220"/>
                  <a:gd name="connsiteY36" fmla="*/ 95877 h 204905"/>
                  <a:gd name="connsiteX37" fmla="*/ 63360 w 410220"/>
                  <a:gd name="connsiteY37" fmla="*/ 107921 h 204905"/>
                  <a:gd name="connsiteX38" fmla="*/ 53292 w 410220"/>
                  <a:gd name="connsiteY38" fmla="*/ 116411 h 204905"/>
                  <a:gd name="connsiteX39" fmla="*/ 16677 w 410220"/>
                  <a:gd name="connsiteY39" fmla="*/ 149015 h 204905"/>
                  <a:gd name="connsiteX40" fmla="*/ 738 w 410220"/>
                  <a:gd name="connsiteY40" fmla="*/ 195370 h 204905"/>
                  <a:gd name="connsiteX41" fmla="*/ 0 w 410220"/>
                  <a:gd name="connsiteY41" fmla="*/ 204906 h 204905"/>
                  <a:gd name="connsiteX42" fmla="*/ 64047 w 410220"/>
                  <a:gd name="connsiteY42" fmla="*/ 204906 h 204905"/>
                  <a:gd name="connsiteX43" fmla="*/ 70649 w 410220"/>
                  <a:gd name="connsiteY43" fmla="*/ 187060 h 204905"/>
                  <a:gd name="connsiteX44" fmla="*/ 19802 w 410220"/>
                  <a:gd name="connsiteY44" fmla="*/ 186938 h 204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10220" h="204905">
                    <a:moveTo>
                      <a:pt x="19802" y="186938"/>
                    </a:moveTo>
                    <a:cubicBezTo>
                      <a:pt x="22093" y="175356"/>
                      <a:pt x="26970" y="164448"/>
                      <a:pt x="34054" y="155008"/>
                    </a:cubicBezTo>
                    <a:cubicBezTo>
                      <a:pt x="41145" y="145569"/>
                      <a:pt x="50270" y="137850"/>
                      <a:pt x="60748" y="132421"/>
                    </a:cubicBezTo>
                    <a:cubicBezTo>
                      <a:pt x="67011" y="129078"/>
                      <a:pt x="72459" y="124381"/>
                      <a:pt x="76688" y="118676"/>
                    </a:cubicBezTo>
                    <a:cubicBezTo>
                      <a:pt x="80910" y="112965"/>
                      <a:pt x="83817" y="106394"/>
                      <a:pt x="85190" y="99426"/>
                    </a:cubicBezTo>
                    <a:cubicBezTo>
                      <a:pt x="87808" y="86008"/>
                      <a:pt x="95329" y="74047"/>
                      <a:pt x="106295" y="65891"/>
                    </a:cubicBezTo>
                    <a:cubicBezTo>
                      <a:pt x="117255" y="57729"/>
                      <a:pt x="130872" y="53950"/>
                      <a:pt x="144475" y="55297"/>
                    </a:cubicBezTo>
                    <a:cubicBezTo>
                      <a:pt x="151566" y="56048"/>
                      <a:pt x="158740" y="55137"/>
                      <a:pt x="165426" y="52634"/>
                    </a:cubicBezTo>
                    <a:cubicBezTo>
                      <a:pt x="172106" y="50132"/>
                      <a:pt x="178119" y="46108"/>
                      <a:pt x="182976" y="40878"/>
                    </a:cubicBezTo>
                    <a:cubicBezTo>
                      <a:pt x="190940" y="32293"/>
                      <a:pt x="200866" y="25767"/>
                      <a:pt x="211910" y="21859"/>
                    </a:cubicBezTo>
                    <a:cubicBezTo>
                      <a:pt x="222947" y="17944"/>
                      <a:pt x="234767" y="16770"/>
                      <a:pt x="246362" y="18426"/>
                    </a:cubicBezTo>
                    <a:cubicBezTo>
                      <a:pt x="257957" y="20088"/>
                      <a:pt x="268975" y="24528"/>
                      <a:pt x="278478" y="31375"/>
                    </a:cubicBezTo>
                    <a:cubicBezTo>
                      <a:pt x="287981" y="38222"/>
                      <a:pt x="295682" y="47270"/>
                      <a:pt x="300918" y="57742"/>
                    </a:cubicBezTo>
                    <a:cubicBezTo>
                      <a:pt x="304126" y="64178"/>
                      <a:pt x="308734" y="69812"/>
                      <a:pt x="314400" y="74233"/>
                    </a:cubicBezTo>
                    <a:cubicBezTo>
                      <a:pt x="320072" y="78648"/>
                      <a:pt x="326656" y="81747"/>
                      <a:pt x="333676" y="83287"/>
                    </a:cubicBezTo>
                    <a:cubicBezTo>
                      <a:pt x="342069" y="85142"/>
                      <a:pt x="350090" y="88408"/>
                      <a:pt x="357386" y="92945"/>
                    </a:cubicBezTo>
                    <a:cubicBezTo>
                      <a:pt x="372613" y="102596"/>
                      <a:pt x="383849" y="117412"/>
                      <a:pt x="389034" y="134673"/>
                    </a:cubicBezTo>
                    <a:cubicBezTo>
                      <a:pt x="394225" y="151941"/>
                      <a:pt x="393012" y="170492"/>
                      <a:pt x="385620" y="186938"/>
                    </a:cubicBezTo>
                    <a:lnTo>
                      <a:pt x="340157" y="186938"/>
                    </a:lnTo>
                    <a:cubicBezTo>
                      <a:pt x="342737" y="192739"/>
                      <a:pt x="344937" y="198701"/>
                      <a:pt x="346753" y="204784"/>
                    </a:cubicBezTo>
                    <a:lnTo>
                      <a:pt x="396625" y="204784"/>
                    </a:lnTo>
                    <a:lnTo>
                      <a:pt x="399192" y="200138"/>
                    </a:lnTo>
                    <a:cubicBezTo>
                      <a:pt x="405942" y="187542"/>
                      <a:pt x="409702" y="173566"/>
                      <a:pt x="410171" y="159282"/>
                    </a:cubicBezTo>
                    <a:cubicBezTo>
                      <a:pt x="410640" y="144998"/>
                      <a:pt x="407810" y="130804"/>
                      <a:pt x="401893" y="117797"/>
                    </a:cubicBezTo>
                    <a:cubicBezTo>
                      <a:pt x="395983" y="104784"/>
                      <a:pt x="387147" y="93317"/>
                      <a:pt x="376078" y="84282"/>
                    </a:cubicBezTo>
                    <a:cubicBezTo>
                      <a:pt x="365009" y="75241"/>
                      <a:pt x="352002" y="68882"/>
                      <a:pt x="338078" y="65692"/>
                    </a:cubicBezTo>
                    <a:cubicBezTo>
                      <a:pt x="333650" y="64755"/>
                      <a:pt x="329486" y="62830"/>
                      <a:pt x="325911" y="60058"/>
                    </a:cubicBezTo>
                    <a:cubicBezTo>
                      <a:pt x="322331" y="57280"/>
                      <a:pt x="319430" y="53731"/>
                      <a:pt x="317422" y="49676"/>
                    </a:cubicBezTo>
                    <a:cubicBezTo>
                      <a:pt x="310864" y="36695"/>
                      <a:pt x="301277" y="25491"/>
                      <a:pt x="289470" y="17001"/>
                    </a:cubicBezTo>
                    <a:cubicBezTo>
                      <a:pt x="277663" y="8518"/>
                      <a:pt x="263983" y="3000"/>
                      <a:pt x="249589" y="927"/>
                    </a:cubicBezTo>
                    <a:cubicBezTo>
                      <a:pt x="235197" y="-1152"/>
                      <a:pt x="220515" y="279"/>
                      <a:pt x="206789" y="5085"/>
                    </a:cubicBezTo>
                    <a:cubicBezTo>
                      <a:pt x="193070" y="9892"/>
                      <a:pt x="180705" y="17932"/>
                      <a:pt x="170752" y="28532"/>
                    </a:cubicBezTo>
                    <a:cubicBezTo>
                      <a:pt x="167756" y="31779"/>
                      <a:pt x="164034" y="34282"/>
                      <a:pt x="159895" y="35828"/>
                    </a:cubicBezTo>
                    <a:cubicBezTo>
                      <a:pt x="155756" y="37381"/>
                      <a:pt x="151309" y="37939"/>
                      <a:pt x="146914" y="37458"/>
                    </a:cubicBezTo>
                    <a:cubicBezTo>
                      <a:pt x="134593" y="36271"/>
                      <a:pt x="122170" y="38292"/>
                      <a:pt x="110857" y="43323"/>
                    </a:cubicBezTo>
                    <a:cubicBezTo>
                      <a:pt x="100141" y="48072"/>
                      <a:pt x="90721" y="55329"/>
                      <a:pt x="83381" y="64473"/>
                    </a:cubicBezTo>
                    <a:cubicBezTo>
                      <a:pt x="76046" y="73617"/>
                      <a:pt x="71009" y="84385"/>
                      <a:pt x="68692" y="95877"/>
                    </a:cubicBezTo>
                    <a:cubicBezTo>
                      <a:pt x="67852" y="100247"/>
                      <a:pt x="66023" y="104360"/>
                      <a:pt x="63360" y="107921"/>
                    </a:cubicBezTo>
                    <a:cubicBezTo>
                      <a:pt x="60691" y="111477"/>
                      <a:pt x="57245" y="114383"/>
                      <a:pt x="53292" y="116411"/>
                    </a:cubicBezTo>
                    <a:cubicBezTo>
                      <a:pt x="38495" y="123957"/>
                      <a:pt x="25886" y="135187"/>
                      <a:pt x="16677" y="149015"/>
                    </a:cubicBezTo>
                    <a:cubicBezTo>
                      <a:pt x="7476" y="162843"/>
                      <a:pt x="1983" y="178808"/>
                      <a:pt x="738" y="195370"/>
                    </a:cubicBezTo>
                    <a:lnTo>
                      <a:pt x="0" y="204906"/>
                    </a:lnTo>
                    <a:lnTo>
                      <a:pt x="64047" y="204906"/>
                    </a:lnTo>
                    <a:cubicBezTo>
                      <a:pt x="65863" y="198823"/>
                      <a:pt x="68070" y="192861"/>
                      <a:pt x="70649" y="187060"/>
                    </a:cubicBezTo>
                    <a:lnTo>
                      <a:pt x="19802" y="186938"/>
                    </a:lnTo>
                    <a:close/>
                  </a:path>
                </a:pathLst>
              </a:custGeom>
              <a:solidFill>
                <a:srgbClr val="2C5967"/>
              </a:solidFill>
              <a:ln w="6417"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C02BD1DA-9579-412E-BA17-CAE26B9E0C93}"/>
                  </a:ext>
                </a:extLst>
              </p:cNvPr>
              <p:cNvSpPr/>
              <p:nvPr/>
            </p:nvSpPr>
            <p:spPr>
              <a:xfrm>
                <a:off x="2016415" y="3884556"/>
                <a:ext cx="302996" cy="158624"/>
              </a:xfrm>
              <a:custGeom>
                <a:avLst/>
                <a:gdLst>
                  <a:gd name="connsiteX0" fmla="*/ 302997 w 302996"/>
                  <a:gd name="connsiteY0" fmla="*/ 114258 h 158624"/>
                  <a:gd name="connsiteX1" fmla="*/ 290773 w 302996"/>
                  <a:gd name="connsiteY1" fmla="*/ 102034 h 158624"/>
                  <a:gd name="connsiteX2" fmla="*/ 268166 w 302996"/>
                  <a:gd name="connsiteY2" fmla="*/ 124525 h 158624"/>
                  <a:gd name="connsiteX3" fmla="*/ 225578 w 302996"/>
                  <a:gd name="connsiteY3" fmla="*/ 35934 h 158624"/>
                  <a:gd name="connsiteX4" fmla="*/ 134080 w 302996"/>
                  <a:gd name="connsiteY4" fmla="*/ 0 h 158624"/>
                  <a:gd name="connsiteX5" fmla="*/ 42589 w 302996"/>
                  <a:gd name="connsiteY5" fmla="*/ 35934 h 158624"/>
                  <a:gd name="connsiteX6" fmla="*/ 0 w 302996"/>
                  <a:gd name="connsiteY6" fmla="*/ 124525 h 158624"/>
                  <a:gd name="connsiteX7" fmla="*/ 0 w 302996"/>
                  <a:gd name="connsiteY7" fmla="*/ 146407 h 158624"/>
                  <a:gd name="connsiteX8" fmla="*/ 17845 w 302996"/>
                  <a:gd name="connsiteY8" fmla="*/ 146407 h 158624"/>
                  <a:gd name="connsiteX9" fmla="*/ 17845 w 302996"/>
                  <a:gd name="connsiteY9" fmla="*/ 124403 h 158624"/>
                  <a:gd name="connsiteX10" fmla="*/ 53677 w 302996"/>
                  <a:gd name="connsiteY10" fmla="*/ 45682 h 158624"/>
                  <a:gd name="connsiteX11" fmla="*/ 133958 w 302996"/>
                  <a:gd name="connsiteY11" fmla="*/ 13495 h 158624"/>
                  <a:gd name="connsiteX12" fmla="*/ 214246 w 302996"/>
                  <a:gd name="connsiteY12" fmla="*/ 45682 h 158624"/>
                  <a:gd name="connsiteX13" fmla="*/ 250077 w 302996"/>
                  <a:gd name="connsiteY13" fmla="*/ 124403 h 158624"/>
                  <a:gd name="connsiteX14" fmla="*/ 227464 w 302996"/>
                  <a:gd name="connsiteY14" fmla="*/ 101790 h 158624"/>
                  <a:gd name="connsiteX15" fmla="*/ 215240 w 302996"/>
                  <a:gd name="connsiteY15" fmla="*/ 114014 h 158624"/>
                  <a:gd name="connsiteX16" fmla="*/ 259362 w 302996"/>
                  <a:gd name="connsiteY16" fmla="*/ 158624 h 158624"/>
                  <a:gd name="connsiteX17" fmla="*/ 302997 w 302996"/>
                  <a:gd name="connsiteY17" fmla="*/ 114258 h 15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2996" h="158624">
                    <a:moveTo>
                      <a:pt x="302997" y="114258"/>
                    </a:moveTo>
                    <a:lnTo>
                      <a:pt x="290773" y="102034"/>
                    </a:lnTo>
                    <a:lnTo>
                      <a:pt x="268166" y="124525"/>
                    </a:lnTo>
                    <a:cubicBezTo>
                      <a:pt x="265657" y="90676"/>
                      <a:pt x="250443" y="59029"/>
                      <a:pt x="225578" y="35934"/>
                    </a:cubicBezTo>
                    <a:cubicBezTo>
                      <a:pt x="200706" y="12840"/>
                      <a:pt x="168025" y="0"/>
                      <a:pt x="134080" y="0"/>
                    </a:cubicBezTo>
                    <a:cubicBezTo>
                      <a:pt x="100141" y="0"/>
                      <a:pt x="67460" y="12840"/>
                      <a:pt x="42589" y="35934"/>
                    </a:cubicBezTo>
                    <a:cubicBezTo>
                      <a:pt x="17717" y="59029"/>
                      <a:pt x="2509" y="90676"/>
                      <a:pt x="0" y="124525"/>
                    </a:cubicBezTo>
                    <a:lnTo>
                      <a:pt x="0" y="146407"/>
                    </a:lnTo>
                    <a:lnTo>
                      <a:pt x="17845" y="146407"/>
                    </a:lnTo>
                    <a:lnTo>
                      <a:pt x="17845" y="124403"/>
                    </a:lnTo>
                    <a:cubicBezTo>
                      <a:pt x="19218" y="94533"/>
                      <a:pt x="32052" y="66331"/>
                      <a:pt x="53677" y="45682"/>
                    </a:cubicBezTo>
                    <a:cubicBezTo>
                      <a:pt x="75302" y="25026"/>
                      <a:pt x="104056" y="13495"/>
                      <a:pt x="133958" y="13495"/>
                    </a:cubicBezTo>
                    <a:cubicBezTo>
                      <a:pt x="163867" y="13495"/>
                      <a:pt x="192621" y="25026"/>
                      <a:pt x="214246" y="45682"/>
                    </a:cubicBezTo>
                    <a:cubicBezTo>
                      <a:pt x="235870" y="66331"/>
                      <a:pt x="248704" y="94533"/>
                      <a:pt x="250077" y="124403"/>
                    </a:cubicBezTo>
                    <a:lnTo>
                      <a:pt x="227464" y="101790"/>
                    </a:lnTo>
                    <a:lnTo>
                      <a:pt x="215240" y="114014"/>
                    </a:lnTo>
                    <a:lnTo>
                      <a:pt x="259362" y="158624"/>
                    </a:lnTo>
                    <a:lnTo>
                      <a:pt x="302997" y="114258"/>
                    </a:lnTo>
                    <a:close/>
                  </a:path>
                </a:pathLst>
              </a:custGeom>
              <a:solidFill>
                <a:srgbClr val="2C5967"/>
              </a:solidFill>
              <a:ln w="6417"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9CDF7FEB-D6AA-4D71-B547-430F327C497A}"/>
                  </a:ext>
                </a:extLst>
              </p:cNvPr>
              <p:cNvSpPr/>
              <p:nvPr/>
            </p:nvSpPr>
            <p:spPr>
              <a:xfrm>
                <a:off x="2317211" y="4176529"/>
                <a:ext cx="51334" cy="43268"/>
              </a:xfrm>
              <a:custGeom>
                <a:avLst/>
                <a:gdLst>
                  <a:gd name="connsiteX0" fmla="*/ 38873 w 51334"/>
                  <a:gd name="connsiteY0" fmla="*/ 0 h 43268"/>
                  <a:gd name="connsiteX1" fmla="*/ 20290 w 51334"/>
                  <a:gd name="connsiteY1" fmla="*/ 18211 h 43268"/>
                  <a:gd name="connsiteX2" fmla="*/ 12590 w 51334"/>
                  <a:gd name="connsiteY2" fmla="*/ 10511 h 43268"/>
                  <a:gd name="connsiteX3" fmla="*/ 0 w 51334"/>
                  <a:gd name="connsiteY3" fmla="*/ 23101 h 43268"/>
                  <a:gd name="connsiteX4" fmla="*/ 20290 w 51334"/>
                  <a:gd name="connsiteY4" fmla="*/ 43269 h 43268"/>
                  <a:gd name="connsiteX5" fmla="*/ 51335 w 51334"/>
                  <a:gd name="connsiteY5" fmla="*/ 12712 h 43268"/>
                  <a:gd name="connsiteX6" fmla="*/ 38873 w 51334"/>
                  <a:gd name="connsiteY6" fmla="*/ 0 h 43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334" h="43268">
                    <a:moveTo>
                      <a:pt x="38873" y="0"/>
                    </a:moveTo>
                    <a:lnTo>
                      <a:pt x="20290" y="18211"/>
                    </a:lnTo>
                    <a:lnTo>
                      <a:pt x="12590" y="10511"/>
                    </a:lnTo>
                    <a:lnTo>
                      <a:pt x="0" y="23101"/>
                    </a:lnTo>
                    <a:lnTo>
                      <a:pt x="20290" y="43269"/>
                    </a:lnTo>
                    <a:lnTo>
                      <a:pt x="51335" y="12712"/>
                    </a:lnTo>
                    <a:lnTo>
                      <a:pt x="38873" y="0"/>
                    </a:lnTo>
                    <a:close/>
                  </a:path>
                </a:pathLst>
              </a:custGeom>
              <a:solidFill>
                <a:srgbClr val="2C5967"/>
              </a:solidFill>
              <a:ln w="6417"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E1321746-C7E1-4115-B870-1468411DD2FA}"/>
                  </a:ext>
                </a:extLst>
              </p:cNvPr>
              <p:cNvSpPr/>
              <p:nvPr/>
            </p:nvSpPr>
            <p:spPr>
              <a:xfrm>
                <a:off x="2246080" y="4113699"/>
                <a:ext cx="158888" cy="137270"/>
              </a:xfrm>
              <a:custGeom>
                <a:avLst/>
                <a:gdLst>
                  <a:gd name="connsiteX0" fmla="*/ 136769 w 158888"/>
                  <a:gd name="connsiteY0" fmla="*/ 3 h 137270"/>
                  <a:gd name="connsiteX1" fmla="*/ 22363 w 158888"/>
                  <a:gd name="connsiteY1" fmla="*/ 3 h 137270"/>
                  <a:gd name="connsiteX2" fmla="*/ 13835 w 158888"/>
                  <a:gd name="connsiteY2" fmla="*/ 1575 h 137270"/>
                  <a:gd name="connsiteX3" fmla="*/ 6571 w 158888"/>
                  <a:gd name="connsiteY3" fmla="*/ 6317 h 137270"/>
                  <a:gd name="connsiteX4" fmla="*/ 1707 w 158888"/>
                  <a:gd name="connsiteY4" fmla="*/ 13497 h 137270"/>
                  <a:gd name="connsiteX5" fmla="*/ 0 w 158888"/>
                  <a:gd name="connsiteY5" fmla="*/ 22006 h 137270"/>
                  <a:gd name="connsiteX6" fmla="*/ 0 w 158888"/>
                  <a:gd name="connsiteY6" fmla="*/ 115506 h 137270"/>
                  <a:gd name="connsiteX7" fmla="*/ 1745 w 158888"/>
                  <a:gd name="connsiteY7" fmla="*/ 123957 h 137270"/>
                  <a:gd name="connsiteX8" fmla="*/ 6622 w 158888"/>
                  <a:gd name="connsiteY8" fmla="*/ 131073 h 137270"/>
                  <a:gd name="connsiteX9" fmla="*/ 13873 w 158888"/>
                  <a:gd name="connsiteY9" fmla="*/ 135751 h 137270"/>
                  <a:gd name="connsiteX10" fmla="*/ 22363 w 158888"/>
                  <a:gd name="connsiteY10" fmla="*/ 137265 h 137270"/>
                  <a:gd name="connsiteX11" fmla="*/ 136769 w 158888"/>
                  <a:gd name="connsiteY11" fmla="*/ 137265 h 137270"/>
                  <a:gd name="connsiteX12" fmla="*/ 145207 w 158888"/>
                  <a:gd name="connsiteY12" fmla="*/ 135712 h 137270"/>
                  <a:gd name="connsiteX13" fmla="*/ 152387 w 158888"/>
                  <a:gd name="connsiteY13" fmla="*/ 131022 h 137270"/>
                  <a:gd name="connsiteX14" fmla="*/ 157200 w 158888"/>
                  <a:gd name="connsiteY14" fmla="*/ 123918 h 137270"/>
                  <a:gd name="connsiteX15" fmla="*/ 158888 w 158888"/>
                  <a:gd name="connsiteY15" fmla="*/ 115506 h 137270"/>
                  <a:gd name="connsiteX16" fmla="*/ 158888 w 158888"/>
                  <a:gd name="connsiteY16" fmla="*/ 22006 h 137270"/>
                  <a:gd name="connsiteX17" fmla="*/ 157238 w 158888"/>
                  <a:gd name="connsiteY17" fmla="*/ 13536 h 137270"/>
                  <a:gd name="connsiteX18" fmla="*/ 152439 w 158888"/>
                  <a:gd name="connsiteY18" fmla="*/ 6368 h 137270"/>
                  <a:gd name="connsiteX19" fmla="*/ 145245 w 158888"/>
                  <a:gd name="connsiteY19" fmla="*/ 1613 h 137270"/>
                  <a:gd name="connsiteX20" fmla="*/ 136769 w 158888"/>
                  <a:gd name="connsiteY20" fmla="*/ 3 h 137270"/>
                  <a:gd name="connsiteX21" fmla="*/ 22363 w 158888"/>
                  <a:gd name="connsiteY21" fmla="*/ 119420 h 137270"/>
                  <a:gd name="connsiteX22" fmla="*/ 20829 w 158888"/>
                  <a:gd name="connsiteY22" fmla="*/ 119157 h 137270"/>
                  <a:gd name="connsiteX23" fmla="*/ 19520 w 158888"/>
                  <a:gd name="connsiteY23" fmla="*/ 118316 h 137270"/>
                  <a:gd name="connsiteX24" fmla="*/ 18641 w 158888"/>
                  <a:gd name="connsiteY24" fmla="*/ 117033 h 137270"/>
                  <a:gd name="connsiteX25" fmla="*/ 18333 w 158888"/>
                  <a:gd name="connsiteY25" fmla="*/ 115506 h 137270"/>
                  <a:gd name="connsiteX26" fmla="*/ 18333 w 158888"/>
                  <a:gd name="connsiteY26" fmla="*/ 49014 h 137270"/>
                  <a:gd name="connsiteX27" fmla="*/ 36666 w 158888"/>
                  <a:gd name="connsiteY27" fmla="*/ 49014 h 137270"/>
                  <a:gd name="connsiteX28" fmla="*/ 36666 w 158888"/>
                  <a:gd name="connsiteY28" fmla="*/ 119420 h 137270"/>
                  <a:gd name="connsiteX29" fmla="*/ 22363 w 158888"/>
                  <a:gd name="connsiteY29" fmla="*/ 119420 h 137270"/>
                  <a:gd name="connsiteX30" fmla="*/ 140676 w 158888"/>
                  <a:gd name="connsiteY30" fmla="*/ 115506 h 137270"/>
                  <a:gd name="connsiteX31" fmla="*/ 139534 w 158888"/>
                  <a:gd name="connsiteY31" fmla="*/ 118271 h 137270"/>
                  <a:gd name="connsiteX32" fmla="*/ 136769 w 158888"/>
                  <a:gd name="connsiteY32" fmla="*/ 119420 h 137270"/>
                  <a:gd name="connsiteX33" fmla="*/ 54023 w 158888"/>
                  <a:gd name="connsiteY33" fmla="*/ 119420 h 137270"/>
                  <a:gd name="connsiteX34" fmla="*/ 54023 w 158888"/>
                  <a:gd name="connsiteY34" fmla="*/ 49014 h 137270"/>
                  <a:gd name="connsiteX35" fmla="*/ 140676 w 158888"/>
                  <a:gd name="connsiteY35" fmla="*/ 49014 h 137270"/>
                  <a:gd name="connsiteX36" fmla="*/ 140676 w 158888"/>
                  <a:gd name="connsiteY36" fmla="*/ 115506 h 137270"/>
                  <a:gd name="connsiteX37" fmla="*/ 140676 w 158888"/>
                  <a:gd name="connsiteY37" fmla="*/ 31169 h 137270"/>
                  <a:gd name="connsiteX38" fmla="*/ 18455 w 158888"/>
                  <a:gd name="connsiteY38" fmla="*/ 31169 h 137270"/>
                  <a:gd name="connsiteX39" fmla="*/ 18455 w 158888"/>
                  <a:gd name="connsiteY39" fmla="*/ 22006 h 137270"/>
                  <a:gd name="connsiteX40" fmla="*/ 19616 w 158888"/>
                  <a:gd name="connsiteY40" fmla="*/ 19061 h 137270"/>
                  <a:gd name="connsiteX41" fmla="*/ 22485 w 158888"/>
                  <a:gd name="connsiteY41" fmla="*/ 17726 h 137270"/>
                  <a:gd name="connsiteX42" fmla="*/ 136891 w 158888"/>
                  <a:gd name="connsiteY42" fmla="*/ 17726 h 137270"/>
                  <a:gd name="connsiteX43" fmla="*/ 139682 w 158888"/>
                  <a:gd name="connsiteY43" fmla="*/ 19099 h 137270"/>
                  <a:gd name="connsiteX44" fmla="*/ 140798 w 158888"/>
                  <a:gd name="connsiteY44" fmla="*/ 22006 h 137270"/>
                  <a:gd name="connsiteX45" fmla="*/ 140676 w 158888"/>
                  <a:gd name="connsiteY45" fmla="*/ 31169 h 13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8888" h="137270">
                    <a:moveTo>
                      <a:pt x="136769" y="3"/>
                    </a:moveTo>
                    <a:lnTo>
                      <a:pt x="22363" y="3"/>
                    </a:lnTo>
                    <a:cubicBezTo>
                      <a:pt x="19443" y="-42"/>
                      <a:pt x="16543" y="490"/>
                      <a:pt x="13835" y="1575"/>
                    </a:cubicBezTo>
                    <a:cubicBezTo>
                      <a:pt x="11120" y="2659"/>
                      <a:pt x="8650" y="4270"/>
                      <a:pt x="6571" y="6317"/>
                    </a:cubicBezTo>
                    <a:cubicBezTo>
                      <a:pt x="4485" y="8364"/>
                      <a:pt x="2836" y="10809"/>
                      <a:pt x="1707" y="13497"/>
                    </a:cubicBezTo>
                    <a:cubicBezTo>
                      <a:pt x="577" y="16192"/>
                      <a:pt x="0" y="19086"/>
                      <a:pt x="0" y="22006"/>
                    </a:cubicBezTo>
                    <a:lnTo>
                      <a:pt x="0" y="115506"/>
                    </a:lnTo>
                    <a:cubicBezTo>
                      <a:pt x="13" y="118413"/>
                      <a:pt x="610" y="121281"/>
                      <a:pt x="1745" y="123957"/>
                    </a:cubicBezTo>
                    <a:cubicBezTo>
                      <a:pt x="2881" y="126626"/>
                      <a:pt x="4537" y="129045"/>
                      <a:pt x="6622" y="131073"/>
                    </a:cubicBezTo>
                    <a:cubicBezTo>
                      <a:pt x="8701" y="133101"/>
                      <a:pt x="11165" y="134686"/>
                      <a:pt x="13873" y="135751"/>
                    </a:cubicBezTo>
                    <a:cubicBezTo>
                      <a:pt x="16575" y="136816"/>
                      <a:pt x="19462" y="137329"/>
                      <a:pt x="22363" y="137265"/>
                    </a:cubicBezTo>
                    <a:lnTo>
                      <a:pt x="136769" y="137265"/>
                    </a:lnTo>
                    <a:cubicBezTo>
                      <a:pt x="139656" y="137310"/>
                      <a:pt x="142524" y="136784"/>
                      <a:pt x="145207" y="135712"/>
                    </a:cubicBezTo>
                    <a:cubicBezTo>
                      <a:pt x="147889" y="134641"/>
                      <a:pt x="150327" y="133049"/>
                      <a:pt x="152387" y="131022"/>
                    </a:cubicBezTo>
                    <a:cubicBezTo>
                      <a:pt x="154447" y="128994"/>
                      <a:pt x="156083" y="126581"/>
                      <a:pt x="157200" y="123918"/>
                    </a:cubicBezTo>
                    <a:cubicBezTo>
                      <a:pt x="158316" y="121255"/>
                      <a:pt x="158894" y="118393"/>
                      <a:pt x="158888" y="115506"/>
                    </a:cubicBezTo>
                    <a:lnTo>
                      <a:pt x="158888" y="22006"/>
                    </a:lnTo>
                    <a:cubicBezTo>
                      <a:pt x="158907" y="19099"/>
                      <a:pt x="158342" y="16224"/>
                      <a:pt x="157238" y="13536"/>
                    </a:cubicBezTo>
                    <a:cubicBezTo>
                      <a:pt x="156128" y="10853"/>
                      <a:pt x="154498" y="8415"/>
                      <a:pt x="152439" y="6368"/>
                    </a:cubicBezTo>
                    <a:cubicBezTo>
                      <a:pt x="150379" y="4321"/>
                      <a:pt x="147934" y="2704"/>
                      <a:pt x="145245" y="1613"/>
                    </a:cubicBezTo>
                    <a:cubicBezTo>
                      <a:pt x="142550" y="516"/>
                      <a:pt x="139669" y="-29"/>
                      <a:pt x="136769" y="3"/>
                    </a:cubicBezTo>
                    <a:close/>
                    <a:moveTo>
                      <a:pt x="22363" y="119420"/>
                    </a:moveTo>
                    <a:cubicBezTo>
                      <a:pt x="21843" y="119433"/>
                      <a:pt x="21317" y="119343"/>
                      <a:pt x="20829" y="119157"/>
                    </a:cubicBezTo>
                    <a:cubicBezTo>
                      <a:pt x="20341" y="118964"/>
                      <a:pt x="19899" y="118682"/>
                      <a:pt x="19520" y="118316"/>
                    </a:cubicBezTo>
                    <a:cubicBezTo>
                      <a:pt x="19141" y="117951"/>
                      <a:pt x="18846" y="117514"/>
                      <a:pt x="18641" y="117033"/>
                    </a:cubicBezTo>
                    <a:cubicBezTo>
                      <a:pt x="18436" y="116552"/>
                      <a:pt x="18333" y="116032"/>
                      <a:pt x="18333" y="115506"/>
                    </a:cubicBezTo>
                    <a:lnTo>
                      <a:pt x="18333" y="49014"/>
                    </a:lnTo>
                    <a:lnTo>
                      <a:pt x="36666" y="49014"/>
                    </a:lnTo>
                    <a:lnTo>
                      <a:pt x="36666" y="119420"/>
                    </a:lnTo>
                    <a:lnTo>
                      <a:pt x="22363" y="119420"/>
                    </a:lnTo>
                    <a:close/>
                    <a:moveTo>
                      <a:pt x="140676" y="115506"/>
                    </a:moveTo>
                    <a:cubicBezTo>
                      <a:pt x="140676" y="116545"/>
                      <a:pt x="140266" y="117540"/>
                      <a:pt x="139534" y="118271"/>
                    </a:cubicBezTo>
                    <a:cubicBezTo>
                      <a:pt x="138803" y="119003"/>
                      <a:pt x="137808" y="119420"/>
                      <a:pt x="136769" y="119420"/>
                    </a:cubicBezTo>
                    <a:lnTo>
                      <a:pt x="54023" y="119420"/>
                    </a:lnTo>
                    <a:lnTo>
                      <a:pt x="54023" y="49014"/>
                    </a:lnTo>
                    <a:lnTo>
                      <a:pt x="140676" y="49014"/>
                    </a:lnTo>
                    <a:lnTo>
                      <a:pt x="140676" y="115506"/>
                    </a:lnTo>
                    <a:close/>
                    <a:moveTo>
                      <a:pt x="140676" y="31169"/>
                    </a:moveTo>
                    <a:lnTo>
                      <a:pt x="18455" y="31169"/>
                    </a:lnTo>
                    <a:lnTo>
                      <a:pt x="18455" y="22006"/>
                    </a:lnTo>
                    <a:cubicBezTo>
                      <a:pt x="18455" y="20909"/>
                      <a:pt x="18872" y="19856"/>
                      <a:pt x="19616" y="19061"/>
                    </a:cubicBezTo>
                    <a:cubicBezTo>
                      <a:pt x="20367" y="18265"/>
                      <a:pt x="21394" y="17790"/>
                      <a:pt x="22485" y="17726"/>
                    </a:cubicBezTo>
                    <a:lnTo>
                      <a:pt x="136891" y="17726"/>
                    </a:lnTo>
                    <a:cubicBezTo>
                      <a:pt x="137962" y="17816"/>
                      <a:pt x="138957" y="18310"/>
                      <a:pt x="139682" y="19099"/>
                    </a:cubicBezTo>
                    <a:cubicBezTo>
                      <a:pt x="140407" y="19895"/>
                      <a:pt x="140805" y="20928"/>
                      <a:pt x="140798" y="22006"/>
                    </a:cubicBezTo>
                    <a:lnTo>
                      <a:pt x="140676" y="31169"/>
                    </a:lnTo>
                    <a:close/>
                  </a:path>
                </a:pathLst>
              </a:custGeom>
              <a:solidFill>
                <a:srgbClr val="2C5967"/>
              </a:solidFill>
              <a:ln w="6417"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B44860C3-CA0E-4DCA-A749-765DB6B6E5C7}"/>
                  </a:ext>
                </a:extLst>
              </p:cNvPr>
              <p:cNvSpPr/>
              <p:nvPr/>
            </p:nvSpPr>
            <p:spPr>
              <a:xfrm>
                <a:off x="1996619" y="4113708"/>
                <a:ext cx="158034" cy="137256"/>
              </a:xfrm>
              <a:custGeom>
                <a:avLst/>
                <a:gdLst>
                  <a:gd name="connsiteX0" fmla="*/ 21753 w 158034"/>
                  <a:gd name="connsiteY0" fmla="*/ 0 h 137256"/>
                  <a:gd name="connsiteX1" fmla="*/ 13392 w 158034"/>
                  <a:gd name="connsiteY1" fmla="*/ 1713 h 137256"/>
                  <a:gd name="connsiteX2" fmla="*/ 6321 w 158034"/>
                  <a:gd name="connsiteY2" fmla="*/ 6494 h 137256"/>
                  <a:gd name="connsiteX3" fmla="*/ 1617 w 158034"/>
                  <a:gd name="connsiteY3" fmla="*/ 13617 h 137256"/>
                  <a:gd name="connsiteX4" fmla="*/ 0 w 158034"/>
                  <a:gd name="connsiteY4" fmla="*/ 21997 h 137256"/>
                  <a:gd name="connsiteX5" fmla="*/ 0 w 158034"/>
                  <a:gd name="connsiteY5" fmla="*/ 115503 h 137256"/>
                  <a:gd name="connsiteX6" fmla="*/ 6372 w 158034"/>
                  <a:gd name="connsiteY6" fmla="*/ 130884 h 137256"/>
                  <a:gd name="connsiteX7" fmla="*/ 21753 w 158034"/>
                  <a:gd name="connsiteY7" fmla="*/ 137256 h 137256"/>
                  <a:gd name="connsiteX8" fmla="*/ 136159 w 158034"/>
                  <a:gd name="connsiteY8" fmla="*/ 137256 h 137256"/>
                  <a:gd name="connsiteX9" fmla="*/ 151585 w 158034"/>
                  <a:gd name="connsiteY9" fmla="*/ 130891 h 137256"/>
                  <a:gd name="connsiteX10" fmla="*/ 158034 w 158034"/>
                  <a:gd name="connsiteY10" fmla="*/ 115503 h 137256"/>
                  <a:gd name="connsiteX11" fmla="*/ 158034 w 158034"/>
                  <a:gd name="connsiteY11" fmla="*/ 21997 h 137256"/>
                  <a:gd name="connsiteX12" fmla="*/ 151637 w 158034"/>
                  <a:gd name="connsiteY12" fmla="*/ 6488 h 137256"/>
                  <a:gd name="connsiteX13" fmla="*/ 136159 w 158034"/>
                  <a:gd name="connsiteY13" fmla="*/ 0 h 137256"/>
                  <a:gd name="connsiteX14" fmla="*/ 21753 w 158034"/>
                  <a:gd name="connsiteY14" fmla="*/ 0 h 137256"/>
                  <a:gd name="connsiteX15" fmla="*/ 21753 w 158034"/>
                  <a:gd name="connsiteY15" fmla="*/ 119411 h 137256"/>
                  <a:gd name="connsiteX16" fmla="*/ 18988 w 158034"/>
                  <a:gd name="connsiteY16" fmla="*/ 118269 h 137256"/>
                  <a:gd name="connsiteX17" fmla="*/ 17846 w 158034"/>
                  <a:gd name="connsiteY17" fmla="*/ 115503 h 137256"/>
                  <a:gd name="connsiteX18" fmla="*/ 17846 w 158034"/>
                  <a:gd name="connsiteY18" fmla="*/ 49012 h 137256"/>
                  <a:gd name="connsiteX19" fmla="*/ 35691 w 158034"/>
                  <a:gd name="connsiteY19" fmla="*/ 49012 h 137256"/>
                  <a:gd name="connsiteX20" fmla="*/ 35691 w 158034"/>
                  <a:gd name="connsiteY20" fmla="*/ 119411 h 137256"/>
                  <a:gd name="connsiteX21" fmla="*/ 21753 w 158034"/>
                  <a:gd name="connsiteY21" fmla="*/ 119411 h 137256"/>
                  <a:gd name="connsiteX22" fmla="*/ 140189 w 158034"/>
                  <a:gd name="connsiteY22" fmla="*/ 115503 h 137256"/>
                  <a:gd name="connsiteX23" fmla="*/ 139881 w 158034"/>
                  <a:gd name="connsiteY23" fmla="*/ 117024 h 137256"/>
                  <a:gd name="connsiteX24" fmla="*/ 139002 w 158034"/>
                  <a:gd name="connsiteY24" fmla="*/ 118314 h 137256"/>
                  <a:gd name="connsiteX25" fmla="*/ 137693 w 158034"/>
                  <a:gd name="connsiteY25" fmla="*/ 119148 h 137256"/>
                  <a:gd name="connsiteX26" fmla="*/ 136159 w 158034"/>
                  <a:gd name="connsiteY26" fmla="*/ 119411 h 137256"/>
                  <a:gd name="connsiteX27" fmla="*/ 53902 w 158034"/>
                  <a:gd name="connsiteY27" fmla="*/ 119411 h 137256"/>
                  <a:gd name="connsiteX28" fmla="*/ 53902 w 158034"/>
                  <a:gd name="connsiteY28" fmla="*/ 49012 h 137256"/>
                  <a:gd name="connsiteX29" fmla="*/ 140555 w 158034"/>
                  <a:gd name="connsiteY29" fmla="*/ 49012 h 137256"/>
                  <a:gd name="connsiteX30" fmla="*/ 140189 w 158034"/>
                  <a:gd name="connsiteY30" fmla="*/ 115503 h 137256"/>
                  <a:gd name="connsiteX31" fmla="*/ 136159 w 158034"/>
                  <a:gd name="connsiteY31" fmla="*/ 17723 h 137256"/>
                  <a:gd name="connsiteX32" fmla="*/ 139028 w 158034"/>
                  <a:gd name="connsiteY32" fmla="*/ 19058 h 137256"/>
                  <a:gd name="connsiteX33" fmla="*/ 140189 w 158034"/>
                  <a:gd name="connsiteY33" fmla="*/ 21997 h 137256"/>
                  <a:gd name="connsiteX34" fmla="*/ 140189 w 158034"/>
                  <a:gd name="connsiteY34" fmla="*/ 31167 h 137256"/>
                  <a:gd name="connsiteX35" fmla="*/ 17968 w 158034"/>
                  <a:gd name="connsiteY35" fmla="*/ 31167 h 137256"/>
                  <a:gd name="connsiteX36" fmla="*/ 17968 w 158034"/>
                  <a:gd name="connsiteY36" fmla="*/ 21997 h 137256"/>
                  <a:gd name="connsiteX37" fmla="*/ 19084 w 158034"/>
                  <a:gd name="connsiteY37" fmla="*/ 19097 h 137256"/>
                  <a:gd name="connsiteX38" fmla="*/ 21875 w 158034"/>
                  <a:gd name="connsiteY38" fmla="*/ 17723 h 137256"/>
                  <a:gd name="connsiteX39" fmla="*/ 136159 w 158034"/>
                  <a:gd name="connsiteY39" fmla="*/ 17723 h 13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8034" h="137256">
                    <a:moveTo>
                      <a:pt x="21753" y="0"/>
                    </a:moveTo>
                    <a:cubicBezTo>
                      <a:pt x="18879" y="13"/>
                      <a:pt x="16043" y="597"/>
                      <a:pt x="13392" y="1713"/>
                    </a:cubicBezTo>
                    <a:cubicBezTo>
                      <a:pt x="10742" y="2823"/>
                      <a:pt x="8342" y="4447"/>
                      <a:pt x="6321" y="6494"/>
                    </a:cubicBezTo>
                    <a:cubicBezTo>
                      <a:pt x="4300" y="8535"/>
                      <a:pt x="2702" y="10954"/>
                      <a:pt x="1617" y="13617"/>
                    </a:cubicBezTo>
                    <a:cubicBezTo>
                      <a:pt x="533" y="16280"/>
                      <a:pt x="-19" y="19129"/>
                      <a:pt x="0" y="21997"/>
                    </a:cubicBezTo>
                    <a:lnTo>
                      <a:pt x="0" y="115503"/>
                    </a:lnTo>
                    <a:cubicBezTo>
                      <a:pt x="0" y="121272"/>
                      <a:pt x="2291" y="126803"/>
                      <a:pt x="6372" y="130884"/>
                    </a:cubicBezTo>
                    <a:cubicBezTo>
                      <a:pt x="10454" y="134966"/>
                      <a:pt x="15985" y="137256"/>
                      <a:pt x="21753" y="137256"/>
                    </a:cubicBezTo>
                    <a:lnTo>
                      <a:pt x="136159" y="137256"/>
                    </a:lnTo>
                    <a:cubicBezTo>
                      <a:pt x="141941" y="137256"/>
                      <a:pt x="147485" y="134972"/>
                      <a:pt x="151585" y="130891"/>
                    </a:cubicBezTo>
                    <a:cubicBezTo>
                      <a:pt x="155686" y="126816"/>
                      <a:pt x="158002" y="121285"/>
                      <a:pt x="158034" y="115503"/>
                    </a:cubicBezTo>
                    <a:lnTo>
                      <a:pt x="158034" y="21997"/>
                    </a:lnTo>
                    <a:cubicBezTo>
                      <a:pt x="158034" y="16183"/>
                      <a:pt x="155737" y="10607"/>
                      <a:pt x="151637" y="6488"/>
                    </a:cubicBezTo>
                    <a:cubicBezTo>
                      <a:pt x="147536" y="2361"/>
                      <a:pt x="141973" y="32"/>
                      <a:pt x="136159" y="0"/>
                    </a:cubicBezTo>
                    <a:lnTo>
                      <a:pt x="21753" y="0"/>
                    </a:lnTo>
                    <a:close/>
                    <a:moveTo>
                      <a:pt x="21753" y="119411"/>
                    </a:moveTo>
                    <a:cubicBezTo>
                      <a:pt x="20720" y="119411"/>
                      <a:pt x="19726" y="119000"/>
                      <a:pt x="18988" y="118269"/>
                    </a:cubicBezTo>
                    <a:cubicBezTo>
                      <a:pt x="18256" y="117531"/>
                      <a:pt x="17846" y="116536"/>
                      <a:pt x="17846" y="115503"/>
                    </a:cubicBezTo>
                    <a:lnTo>
                      <a:pt x="17846" y="49012"/>
                    </a:lnTo>
                    <a:lnTo>
                      <a:pt x="35691" y="49012"/>
                    </a:lnTo>
                    <a:lnTo>
                      <a:pt x="35691" y="119411"/>
                    </a:lnTo>
                    <a:lnTo>
                      <a:pt x="21753" y="119411"/>
                    </a:lnTo>
                    <a:close/>
                    <a:moveTo>
                      <a:pt x="140189" y="115503"/>
                    </a:moveTo>
                    <a:cubicBezTo>
                      <a:pt x="140189" y="116023"/>
                      <a:pt x="140087" y="116543"/>
                      <a:pt x="139881" y="117024"/>
                    </a:cubicBezTo>
                    <a:cubicBezTo>
                      <a:pt x="139676" y="117512"/>
                      <a:pt x="139381" y="117948"/>
                      <a:pt x="139002" y="118314"/>
                    </a:cubicBezTo>
                    <a:cubicBezTo>
                      <a:pt x="138624" y="118673"/>
                      <a:pt x="138181" y="118962"/>
                      <a:pt x="137693" y="119148"/>
                    </a:cubicBezTo>
                    <a:cubicBezTo>
                      <a:pt x="137205" y="119341"/>
                      <a:pt x="136679" y="119430"/>
                      <a:pt x="136159" y="119411"/>
                    </a:cubicBezTo>
                    <a:lnTo>
                      <a:pt x="53902" y="119411"/>
                    </a:lnTo>
                    <a:lnTo>
                      <a:pt x="53902" y="49012"/>
                    </a:lnTo>
                    <a:lnTo>
                      <a:pt x="140555" y="49012"/>
                    </a:lnTo>
                    <a:lnTo>
                      <a:pt x="140189" y="115503"/>
                    </a:lnTo>
                    <a:close/>
                    <a:moveTo>
                      <a:pt x="136159" y="17723"/>
                    </a:moveTo>
                    <a:cubicBezTo>
                      <a:pt x="137250" y="17781"/>
                      <a:pt x="138277" y="18262"/>
                      <a:pt x="139028" y="19058"/>
                    </a:cubicBezTo>
                    <a:cubicBezTo>
                      <a:pt x="139779" y="19854"/>
                      <a:pt x="140196" y="20906"/>
                      <a:pt x="140189" y="21997"/>
                    </a:cubicBezTo>
                    <a:lnTo>
                      <a:pt x="140189" y="31167"/>
                    </a:lnTo>
                    <a:lnTo>
                      <a:pt x="17968" y="31167"/>
                    </a:lnTo>
                    <a:lnTo>
                      <a:pt x="17968" y="21997"/>
                    </a:lnTo>
                    <a:cubicBezTo>
                      <a:pt x="17961" y="20925"/>
                      <a:pt x="18359" y="19886"/>
                      <a:pt x="19084" y="19097"/>
                    </a:cubicBezTo>
                    <a:cubicBezTo>
                      <a:pt x="19809" y="18301"/>
                      <a:pt x="20810" y="17813"/>
                      <a:pt x="21875" y="17723"/>
                    </a:cubicBezTo>
                    <a:lnTo>
                      <a:pt x="136159" y="17723"/>
                    </a:lnTo>
                    <a:close/>
                  </a:path>
                </a:pathLst>
              </a:custGeom>
              <a:solidFill>
                <a:srgbClr val="2C5967"/>
              </a:solidFill>
              <a:ln w="6417" cap="flat">
                <a:noFill/>
                <a:prstDash val="solid"/>
                <a:miter/>
              </a:ln>
            </p:spPr>
            <p:txBody>
              <a:bodyPr rtlCol="0" anchor="ctr"/>
              <a:lstStyle/>
              <a:p>
                <a:endParaRPr lang="en-US"/>
              </a:p>
            </p:txBody>
          </p:sp>
        </p:grpSp>
        <p:grpSp>
          <p:nvGrpSpPr>
            <p:cNvPr id="546" name="Graphic 2">
              <a:extLst>
                <a:ext uri="{FF2B5EF4-FFF2-40B4-BE49-F238E27FC236}">
                  <a16:creationId xmlns:a16="http://schemas.microsoft.com/office/drawing/2014/main" id="{975C5663-75DF-4979-B995-DCAD789055B5}"/>
                </a:ext>
              </a:extLst>
            </p:cNvPr>
            <p:cNvGrpSpPr/>
            <p:nvPr/>
          </p:nvGrpSpPr>
          <p:grpSpPr>
            <a:xfrm>
              <a:off x="1950020" y="4268425"/>
              <a:ext cx="442762" cy="340092"/>
              <a:chOff x="1950020" y="4268425"/>
              <a:chExt cx="442762" cy="340092"/>
            </a:xfrm>
            <a:solidFill>
              <a:srgbClr val="000000"/>
            </a:solidFill>
          </p:grpSpPr>
          <p:sp>
            <p:nvSpPr>
              <p:cNvPr id="547" name="TextBox 546">
                <a:extLst>
                  <a:ext uri="{FF2B5EF4-FFF2-40B4-BE49-F238E27FC236}">
                    <a16:creationId xmlns:a16="http://schemas.microsoft.com/office/drawing/2014/main" id="{9C1E0842-16C0-4D70-8D63-3AACD059FAA9}"/>
                  </a:ext>
                </a:extLst>
              </p:cNvPr>
              <p:cNvSpPr txBox="1"/>
              <p:nvPr/>
            </p:nvSpPr>
            <p:spPr>
              <a:xfrm>
                <a:off x="1858580" y="4222705"/>
                <a:ext cx="62564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Full Stack</a:t>
                </a:r>
              </a:p>
            </p:txBody>
          </p:sp>
          <p:sp>
            <p:nvSpPr>
              <p:cNvPr id="548" name="TextBox 547">
                <a:extLst>
                  <a:ext uri="{FF2B5EF4-FFF2-40B4-BE49-F238E27FC236}">
                    <a16:creationId xmlns:a16="http://schemas.microsoft.com/office/drawing/2014/main" id="{1829EB54-030F-4B10-BD98-4DBE3A048E40}"/>
                  </a:ext>
                </a:extLst>
              </p:cNvPr>
              <p:cNvSpPr txBox="1"/>
              <p:nvPr/>
            </p:nvSpPr>
            <p:spPr>
              <a:xfrm>
                <a:off x="1892570" y="4325374"/>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Disaster</a:t>
                </a:r>
              </a:p>
            </p:txBody>
          </p:sp>
          <p:sp>
            <p:nvSpPr>
              <p:cNvPr id="549" name="TextBox 548">
                <a:extLst>
                  <a:ext uri="{FF2B5EF4-FFF2-40B4-BE49-F238E27FC236}">
                    <a16:creationId xmlns:a16="http://schemas.microsoft.com/office/drawing/2014/main" id="{A072AEAF-B21E-44C6-AEF3-C5C54B0143F7}"/>
                  </a:ext>
                </a:extLst>
              </p:cNvPr>
              <p:cNvSpPr txBox="1"/>
              <p:nvPr/>
            </p:nvSpPr>
            <p:spPr>
              <a:xfrm>
                <a:off x="1868051" y="4428044"/>
                <a:ext cx="61280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Recovery</a:t>
                </a:r>
              </a:p>
            </p:txBody>
          </p:sp>
        </p:grpSp>
      </p:grpSp>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Observability and Management</a:t>
            </a:r>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6" name="Slide Number Placeholder 5">
            <a:extLst>
              <a:ext uri="{FF2B5EF4-FFF2-40B4-BE49-F238E27FC236}">
                <a16:creationId xmlns:a16="http://schemas.microsoft.com/office/drawing/2014/main" id="{9A83A3D9-0199-462D-81E0-3245BF7DCE2E}"/>
              </a:ext>
            </a:extLst>
          </p:cNvPr>
          <p:cNvSpPr>
            <a:spLocks noGrp="1"/>
          </p:cNvSpPr>
          <p:nvPr>
            <p:ph type="sldNum" sz="quarter" idx="12"/>
          </p:nvPr>
        </p:nvSpPr>
        <p:spPr/>
        <p:txBody>
          <a:bodyPr/>
          <a:lstStyle/>
          <a:p>
            <a:fld id="{345D60D9-5372-5F40-9443-0F9AE5BDC3C8}" type="slidenum">
              <a:rPr lang="en-US" smtClean="0"/>
              <a:pPr/>
              <a:t>40</a:t>
            </a:fld>
            <a:endParaRPr lang="en-US" dirty="0"/>
          </a:p>
        </p:txBody>
      </p:sp>
      <p:grpSp>
        <p:nvGrpSpPr>
          <p:cNvPr id="22" name="Graphic 2">
            <a:extLst>
              <a:ext uri="{FF2B5EF4-FFF2-40B4-BE49-F238E27FC236}">
                <a16:creationId xmlns:a16="http://schemas.microsoft.com/office/drawing/2014/main" id="{F52E2A3F-2FB9-40A1-8115-B45BBCE6D126}"/>
              </a:ext>
            </a:extLst>
          </p:cNvPr>
          <p:cNvGrpSpPr/>
          <p:nvPr/>
        </p:nvGrpSpPr>
        <p:grpSpPr>
          <a:xfrm>
            <a:off x="1083894" y="1712056"/>
            <a:ext cx="616016" cy="743173"/>
            <a:chOff x="1083894" y="2479307"/>
            <a:chExt cx="616016" cy="743173"/>
          </a:xfrm>
        </p:grpSpPr>
        <p:grpSp>
          <p:nvGrpSpPr>
            <p:cNvPr id="23" name="Graphic 2">
              <a:extLst>
                <a:ext uri="{FF2B5EF4-FFF2-40B4-BE49-F238E27FC236}">
                  <a16:creationId xmlns:a16="http://schemas.microsoft.com/office/drawing/2014/main" id="{EE13014B-4892-4054-81DD-97260B27EDFE}"/>
                </a:ext>
              </a:extLst>
            </p:cNvPr>
            <p:cNvGrpSpPr/>
            <p:nvPr/>
          </p:nvGrpSpPr>
          <p:grpSpPr>
            <a:xfrm>
              <a:off x="1126155" y="2479307"/>
              <a:ext cx="513079" cy="398165"/>
              <a:chOff x="1126155" y="2479307"/>
              <a:chExt cx="513079" cy="398165"/>
            </a:xfrm>
          </p:grpSpPr>
          <p:sp>
            <p:nvSpPr>
              <p:cNvPr id="24" name="Freeform: Shape 23">
                <a:extLst>
                  <a:ext uri="{FF2B5EF4-FFF2-40B4-BE49-F238E27FC236}">
                    <a16:creationId xmlns:a16="http://schemas.microsoft.com/office/drawing/2014/main" id="{0CE7C15B-5605-4C7A-8A4F-E401DC4381B2}"/>
                  </a:ext>
                </a:extLst>
              </p:cNvPr>
              <p:cNvSpPr/>
              <p:nvPr/>
            </p:nvSpPr>
            <p:spPr>
              <a:xfrm>
                <a:off x="1131282" y="2483861"/>
                <a:ext cx="503462" cy="388875"/>
              </a:xfrm>
              <a:custGeom>
                <a:avLst/>
                <a:gdLst>
                  <a:gd name="connsiteX0" fmla="*/ 213963 w 503462"/>
                  <a:gd name="connsiteY0" fmla="*/ 388875 h 388875"/>
                  <a:gd name="connsiteX1" fmla="*/ 190927 w 503462"/>
                  <a:gd name="connsiteY1" fmla="*/ 377408 h 388875"/>
                  <a:gd name="connsiteX2" fmla="*/ 166280 w 503462"/>
                  <a:gd name="connsiteY2" fmla="*/ 350201 h 388875"/>
                  <a:gd name="connsiteX3" fmla="*/ 163905 w 503462"/>
                  <a:gd name="connsiteY3" fmla="*/ 348302 h 388875"/>
                  <a:gd name="connsiteX4" fmla="*/ 113475 w 503462"/>
                  <a:gd name="connsiteY4" fmla="*/ 256252 h 388875"/>
                  <a:gd name="connsiteX5" fmla="*/ 0 w 503462"/>
                  <a:gd name="connsiteY5" fmla="*/ 256252 h 388875"/>
                  <a:gd name="connsiteX6" fmla="*/ 1232 w 503462"/>
                  <a:gd name="connsiteY6" fmla="*/ 239850 h 388875"/>
                  <a:gd name="connsiteX7" fmla="*/ 20746 w 503462"/>
                  <a:gd name="connsiteY7" fmla="*/ 182189 h 388875"/>
                  <a:gd name="connsiteX8" fmla="*/ 65882 w 503462"/>
                  <a:gd name="connsiteY8" fmla="*/ 141351 h 388875"/>
                  <a:gd name="connsiteX9" fmla="*/ 76476 w 503462"/>
                  <a:gd name="connsiteY9" fmla="*/ 132409 h 388875"/>
                  <a:gd name="connsiteX10" fmla="*/ 82097 w 503462"/>
                  <a:gd name="connsiteY10" fmla="*/ 119737 h 388875"/>
                  <a:gd name="connsiteX11" fmla="*/ 114104 w 503462"/>
                  <a:gd name="connsiteY11" fmla="*/ 66299 h 388875"/>
                  <a:gd name="connsiteX12" fmla="*/ 172722 w 503462"/>
                  <a:gd name="connsiteY12" fmla="*/ 45223 h 388875"/>
                  <a:gd name="connsiteX13" fmla="*/ 181257 w 503462"/>
                  <a:gd name="connsiteY13" fmla="*/ 45223 h 388875"/>
                  <a:gd name="connsiteX14" fmla="*/ 184478 w 503462"/>
                  <a:gd name="connsiteY14" fmla="*/ 45223 h 388875"/>
                  <a:gd name="connsiteX15" fmla="*/ 196375 w 503462"/>
                  <a:gd name="connsiteY15" fmla="*/ 42771 h 388875"/>
                  <a:gd name="connsiteX16" fmla="*/ 206282 w 503462"/>
                  <a:gd name="connsiteY16" fmla="*/ 35743 h 388875"/>
                  <a:gd name="connsiteX17" fmla="*/ 251746 w 503462"/>
                  <a:gd name="connsiteY17" fmla="*/ 6301 h 388875"/>
                  <a:gd name="connsiteX18" fmla="*/ 305666 w 503462"/>
                  <a:gd name="connsiteY18" fmla="*/ 1216 h 388875"/>
                  <a:gd name="connsiteX19" fmla="*/ 355833 w 503462"/>
                  <a:gd name="connsiteY19" fmla="*/ 21643 h 388875"/>
                  <a:gd name="connsiteX20" fmla="*/ 390863 w 503462"/>
                  <a:gd name="connsiteY20" fmla="*/ 62951 h 388875"/>
                  <a:gd name="connsiteX21" fmla="*/ 399789 w 503462"/>
                  <a:gd name="connsiteY21" fmla="*/ 73868 h 388875"/>
                  <a:gd name="connsiteX22" fmla="*/ 412571 w 503462"/>
                  <a:gd name="connsiteY22" fmla="*/ 79825 h 388875"/>
                  <a:gd name="connsiteX23" fmla="*/ 449352 w 503462"/>
                  <a:gd name="connsiteY23" fmla="*/ 94993 h 388875"/>
                  <a:gd name="connsiteX24" fmla="*/ 499641 w 503462"/>
                  <a:gd name="connsiteY24" fmla="*/ 163666 h 388875"/>
                  <a:gd name="connsiteX25" fmla="*/ 489644 w 503462"/>
                  <a:gd name="connsiteY25" fmla="*/ 248192 h 388875"/>
                  <a:gd name="connsiteX26" fmla="*/ 485376 w 503462"/>
                  <a:gd name="connsiteY26" fmla="*/ 256252 h 388875"/>
                  <a:gd name="connsiteX27" fmla="*/ 391241 w 503462"/>
                  <a:gd name="connsiteY27" fmla="*/ 256252 h 388875"/>
                  <a:gd name="connsiteX28" fmla="*/ 340426 w 503462"/>
                  <a:gd name="connsiteY28" fmla="*/ 348302 h 388875"/>
                  <a:gd name="connsiteX29" fmla="*/ 337487 w 503462"/>
                  <a:gd name="connsiteY29" fmla="*/ 350669 h 388875"/>
                  <a:gd name="connsiteX30" fmla="*/ 313501 w 503462"/>
                  <a:gd name="connsiteY30" fmla="*/ 377408 h 388875"/>
                  <a:gd name="connsiteX31" fmla="*/ 290465 w 503462"/>
                  <a:gd name="connsiteY31" fmla="*/ 388875 h 388875"/>
                  <a:gd name="connsiteX32" fmla="*/ 213963 w 503462"/>
                  <a:gd name="connsiteY32" fmla="*/ 388875 h 38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3462" h="388875">
                    <a:moveTo>
                      <a:pt x="213963" y="388875"/>
                    </a:moveTo>
                    <a:lnTo>
                      <a:pt x="190927" y="377408"/>
                    </a:lnTo>
                    <a:lnTo>
                      <a:pt x="166280" y="350201"/>
                    </a:lnTo>
                    <a:lnTo>
                      <a:pt x="163905" y="348302"/>
                    </a:lnTo>
                    <a:cubicBezTo>
                      <a:pt x="135684" y="325413"/>
                      <a:pt x="117576" y="292360"/>
                      <a:pt x="113475" y="256252"/>
                    </a:cubicBezTo>
                    <a:lnTo>
                      <a:pt x="0" y="256252"/>
                    </a:lnTo>
                    <a:lnTo>
                      <a:pt x="1232" y="239850"/>
                    </a:lnTo>
                    <a:cubicBezTo>
                      <a:pt x="2708" y="219278"/>
                      <a:pt x="9426" y="199430"/>
                      <a:pt x="20746" y="182189"/>
                    </a:cubicBezTo>
                    <a:cubicBezTo>
                      <a:pt x="32059" y="164949"/>
                      <a:pt x="47600" y="150890"/>
                      <a:pt x="65882" y="141351"/>
                    </a:cubicBezTo>
                    <a:cubicBezTo>
                      <a:pt x="70046" y="139211"/>
                      <a:pt x="73672" y="136154"/>
                      <a:pt x="76476" y="132409"/>
                    </a:cubicBezTo>
                    <a:cubicBezTo>
                      <a:pt x="79287" y="128665"/>
                      <a:pt x="81205" y="124332"/>
                      <a:pt x="82097" y="119737"/>
                    </a:cubicBezTo>
                    <a:cubicBezTo>
                      <a:pt x="86274" y="98763"/>
                      <a:pt x="97587" y="79882"/>
                      <a:pt x="114104" y="66299"/>
                    </a:cubicBezTo>
                    <a:cubicBezTo>
                      <a:pt x="130628" y="52717"/>
                      <a:pt x="151341" y="45270"/>
                      <a:pt x="172722" y="45223"/>
                    </a:cubicBezTo>
                    <a:cubicBezTo>
                      <a:pt x="175571" y="45223"/>
                      <a:pt x="178414" y="45223"/>
                      <a:pt x="181257" y="45223"/>
                    </a:cubicBezTo>
                    <a:lnTo>
                      <a:pt x="184478" y="45223"/>
                    </a:lnTo>
                    <a:cubicBezTo>
                      <a:pt x="188572" y="45237"/>
                      <a:pt x="192621" y="44402"/>
                      <a:pt x="196375" y="42771"/>
                    </a:cubicBezTo>
                    <a:cubicBezTo>
                      <a:pt x="200129" y="41139"/>
                      <a:pt x="203504" y="38746"/>
                      <a:pt x="206282" y="35743"/>
                    </a:cubicBezTo>
                    <a:cubicBezTo>
                      <a:pt x="218846" y="22412"/>
                      <a:pt x="234439" y="12312"/>
                      <a:pt x="251746" y="6301"/>
                    </a:cubicBezTo>
                    <a:cubicBezTo>
                      <a:pt x="269045" y="289"/>
                      <a:pt x="287545" y="-1455"/>
                      <a:pt x="305666" y="1216"/>
                    </a:cubicBezTo>
                    <a:cubicBezTo>
                      <a:pt x="323787" y="3887"/>
                      <a:pt x="340997" y="10895"/>
                      <a:pt x="355833" y="21643"/>
                    </a:cubicBezTo>
                    <a:cubicBezTo>
                      <a:pt x="370663" y="32391"/>
                      <a:pt x="382681" y="46562"/>
                      <a:pt x="390863" y="62951"/>
                    </a:cubicBezTo>
                    <a:cubicBezTo>
                      <a:pt x="392980" y="67215"/>
                      <a:pt x="396028" y="70946"/>
                      <a:pt x="399789" y="73868"/>
                    </a:cubicBezTo>
                    <a:cubicBezTo>
                      <a:pt x="403549" y="76790"/>
                      <a:pt x="407919" y="78826"/>
                      <a:pt x="412571" y="79825"/>
                    </a:cubicBezTo>
                    <a:cubicBezTo>
                      <a:pt x="425623" y="82695"/>
                      <a:pt x="438071" y="87828"/>
                      <a:pt x="449352" y="94993"/>
                    </a:cubicBezTo>
                    <a:cubicBezTo>
                      <a:pt x="474198" y="110703"/>
                      <a:pt x="492165" y="135241"/>
                      <a:pt x="499641" y="163666"/>
                    </a:cubicBezTo>
                    <a:cubicBezTo>
                      <a:pt x="507117" y="192092"/>
                      <a:pt x="503542" y="222294"/>
                      <a:pt x="489644" y="248192"/>
                    </a:cubicBezTo>
                    <a:lnTo>
                      <a:pt x="485376" y="256252"/>
                    </a:lnTo>
                    <a:lnTo>
                      <a:pt x="391241" y="256252"/>
                    </a:lnTo>
                    <a:cubicBezTo>
                      <a:pt x="387032" y="292411"/>
                      <a:pt x="368782" y="325470"/>
                      <a:pt x="340426" y="348302"/>
                    </a:cubicBezTo>
                    <a:lnTo>
                      <a:pt x="337487" y="350669"/>
                    </a:lnTo>
                    <a:lnTo>
                      <a:pt x="313501" y="377408"/>
                    </a:lnTo>
                    <a:lnTo>
                      <a:pt x="290465" y="388875"/>
                    </a:lnTo>
                    <a:lnTo>
                      <a:pt x="213963" y="388875"/>
                    </a:lnTo>
                    <a:close/>
                  </a:path>
                </a:pathLst>
              </a:custGeom>
              <a:solidFill>
                <a:srgbClr val="FFFFFF"/>
              </a:solidFill>
              <a:ln w="6417"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5007A2E-DC78-4A4C-AF31-F0BBDA42F570}"/>
                  </a:ext>
                </a:extLst>
              </p:cNvPr>
              <p:cNvSpPr/>
              <p:nvPr/>
            </p:nvSpPr>
            <p:spPr>
              <a:xfrm>
                <a:off x="1126155" y="2479307"/>
                <a:ext cx="513079" cy="398165"/>
              </a:xfrm>
              <a:custGeom>
                <a:avLst/>
                <a:gdLst>
                  <a:gd name="connsiteX0" fmla="*/ 294450 w 513079"/>
                  <a:gd name="connsiteY0" fmla="*/ 9480 h 398165"/>
                  <a:gd name="connsiteX1" fmla="*/ 351701 w 513079"/>
                  <a:gd name="connsiteY1" fmla="*/ 25656 h 398165"/>
                  <a:gd name="connsiteX2" fmla="*/ 391716 w 513079"/>
                  <a:gd name="connsiteY2" fmla="*/ 69679 h 398165"/>
                  <a:gd name="connsiteX3" fmla="*/ 402060 w 513079"/>
                  <a:gd name="connsiteY3" fmla="*/ 81953 h 398165"/>
                  <a:gd name="connsiteX4" fmla="*/ 416652 w 513079"/>
                  <a:gd name="connsiteY4" fmla="*/ 88639 h 398165"/>
                  <a:gd name="connsiteX5" fmla="*/ 451919 w 513079"/>
                  <a:gd name="connsiteY5" fmla="*/ 103144 h 398165"/>
                  <a:gd name="connsiteX6" fmla="*/ 500174 w 513079"/>
                  <a:gd name="connsiteY6" fmla="*/ 169054 h 398165"/>
                  <a:gd name="connsiteX7" fmla="*/ 490593 w 513079"/>
                  <a:gd name="connsiteY7" fmla="*/ 250180 h 398165"/>
                  <a:gd name="connsiteX8" fmla="*/ 487654 w 513079"/>
                  <a:gd name="connsiteY8" fmla="*/ 255679 h 398165"/>
                  <a:gd name="connsiteX9" fmla="*/ 392095 w 513079"/>
                  <a:gd name="connsiteY9" fmla="*/ 255679 h 398165"/>
                  <a:gd name="connsiteX10" fmla="*/ 376861 w 513079"/>
                  <a:gd name="connsiteY10" fmla="*/ 307277 h 398165"/>
                  <a:gd name="connsiteX11" fmla="*/ 342608 w 513079"/>
                  <a:gd name="connsiteY11" fmla="*/ 348775 h 398165"/>
                  <a:gd name="connsiteX12" fmla="*/ 339669 w 513079"/>
                  <a:gd name="connsiteY12" fmla="*/ 351142 h 398165"/>
                  <a:gd name="connsiteX13" fmla="*/ 315689 w 513079"/>
                  <a:gd name="connsiteY13" fmla="*/ 377689 h 398165"/>
                  <a:gd name="connsiteX14" fmla="*/ 294450 w 513079"/>
                  <a:gd name="connsiteY14" fmla="*/ 388681 h 398165"/>
                  <a:gd name="connsiteX15" fmla="*/ 220220 w 513079"/>
                  <a:gd name="connsiteY15" fmla="*/ 388681 h 398165"/>
                  <a:gd name="connsiteX16" fmla="*/ 199082 w 513079"/>
                  <a:gd name="connsiteY16" fmla="*/ 378068 h 398165"/>
                  <a:gd name="connsiteX17" fmla="*/ 175096 w 513079"/>
                  <a:gd name="connsiteY17" fmla="*/ 351521 h 398165"/>
                  <a:gd name="connsiteX18" fmla="*/ 172157 w 513079"/>
                  <a:gd name="connsiteY18" fmla="*/ 349153 h 398165"/>
                  <a:gd name="connsiteX19" fmla="*/ 138238 w 513079"/>
                  <a:gd name="connsiteY19" fmla="*/ 307527 h 398165"/>
                  <a:gd name="connsiteX20" fmla="*/ 123242 w 513079"/>
                  <a:gd name="connsiteY20" fmla="*/ 255961 h 398165"/>
                  <a:gd name="connsiteX21" fmla="*/ 10241 w 513079"/>
                  <a:gd name="connsiteY21" fmla="*/ 255961 h 398165"/>
                  <a:gd name="connsiteX22" fmla="*/ 11095 w 513079"/>
                  <a:gd name="connsiteY22" fmla="*/ 244584 h 398165"/>
                  <a:gd name="connsiteX23" fmla="*/ 29781 w 513079"/>
                  <a:gd name="connsiteY23" fmla="*/ 189090 h 398165"/>
                  <a:gd name="connsiteX24" fmla="*/ 73184 w 513079"/>
                  <a:gd name="connsiteY24" fmla="*/ 149786 h 398165"/>
                  <a:gd name="connsiteX25" fmla="*/ 85517 w 513079"/>
                  <a:gd name="connsiteY25" fmla="*/ 139542 h 398165"/>
                  <a:gd name="connsiteX26" fmla="*/ 92146 w 513079"/>
                  <a:gd name="connsiteY26" fmla="*/ 124947 h 398165"/>
                  <a:gd name="connsiteX27" fmla="*/ 122530 w 513079"/>
                  <a:gd name="connsiteY27" fmla="*/ 74256 h 398165"/>
                  <a:gd name="connsiteX28" fmla="*/ 178132 w 513079"/>
                  <a:gd name="connsiteY28" fmla="*/ 54226 h 398165"/>
                  <a:gd name="connsiteX29" fmla="*/ 186281 w 513079"/>
                  <a:gd name="connsiteY29" fmla="*/ 54226 h 398165"/>
                  <a:gd name="connsiteX30" fmla="*/ 189791 w 513079"/>
                  <a:gd name="connsiteY30" fmla="*/ 54226 h 398165"/>
                  <a:gd name="connsiteX31" fmla="*/ 203542 w 513079"/>
                  <a:gd name="connsiteY31" fmla="*/ 51493 h 398165"/>
                  <a:gd name="connsiteX32" fmla="*/ 215009 w 513079"/>
                  <a:gd name="connsiteY32" fmla="*/ 43419 h 398165"/>
                  <a:gd name="connsiteX33" fmla="*/ 251232 w 513079"/>
                  <a:gd name="connsiteY33" fmla="*/ 18268 h 398165"/>
                  <a:gd name="connsiteX34" fmla="*/ 294450 w 513079"/>
                  <a:gd name="connsiteY34" fmla="*/ 9480 h 398165"/>
                  <a:gd name="connsiteX35" fmla="*/ 294450 w 513079"/>
                  <a:gd name="connsiteY35" fmla="*/ 0 h 398165"/>
                  <a:gd name="connsiteX36" fmla="*/ 247177 w 513079"/>
                  <a:gd name="connsiteY36" fmla="*/ 9925 h 398165"/>
                  <a:gd name="connsiteX37" fmla="*/ 207803 w 513079"/>
                  <a:gd name="connsiteY37" fmla="*/ 37920 h 398165"/>
                  <a:gd name="connsiteX38" fmla="*/ 199506 w 513079"/>
                  <a:gd name="connsiteY38" fmla="*/ 43663 h 398165"/>
                  <a:gd name="connsiteX39" fmla="*/ 189605 w 513079"/>
                  <a:gd name="connsiteY39" fmla="*/ 45599 h 398165"/>
                  <a:gd name="connsiteX40" fmla="*/ 186948 w 513079"/>
                  <a:gd name="connsiteY40" fmla="*/ 45599 h 398165"/>
                  <a:gd name="connsiteX41" fmla="*/ 177939 w 513079"/>
                  <a:gd name="connsiteY41" fmla="*/ 45599 h 398165"/>
                  <a:gd name="connsiteX42" fmla="*/ 116427 w 513079"/>
                  <a:gd name="connsiteY42" fmla="*/ 67435 h 398165"/>
                  <a:gd name="connsiteX43" fmla="*/ 82572 w 513079"/>
                  <a:gd name="connsiteY43" fmla="*/ 123241 h 398165"/>
                  <a:gd name="connsiteX44" fmla="*/ 77881 w 513079"/>
                  <a:gd name="connsiteY44" fmla="*/ 134348 h 398165"/>
                  <a:gd name="connsiteX45" fmla="*/ 68731 w 513079"/>
                  <a:gd name="connsiteY45" fmla="*/ 142202 h 398165"/>
                  <a:gd name="connsiteX46" fmla="*/ 21965 w 513079"/>
                  <a:gd name="connsiteY46" fmla="*/ 184403 h 398165"/>
                  <a:gd name="connsiteX47" fmla="*/ 1611 w 513079"/>
                  <a:gd name="connsiteY47" fmla="*/ 244020 h 398165"/>
                  <a:gd name="connsiteX48" fmla="*/ 757 w 513079"/>
                  <a:gd name="connsiteY48" fmla="*/ 255397 h 398165"/>
                  <a:gd name="connsiteX49" fmla="*/ 0 w 513079"/>
                  <a:gd name="connsiteY49" fmla="*/ 265446 h 398165"/>
                  <a:gd name="connsiteX50" fmla="*/ 114521 w 513079"/>
                  <a:gd name="connsiteY50" fmla="*/ 265446 h 398165"/>
                  <a:gd name="connsiteX51" fmla="*/ 165997 w 513079"/>
                  <a:gd name="connsiteY51" fmla="*/ 356449 h 398165"/>
                  <a:gd name="connsiteX52" fmla="*/ 168365 w 513079"/>
                  <a:gd name="connsiteY52" fmla="*/ 358349 h 398165"/>
                  <a:gd name="connsiteX53" fmla="*/ 191876 w 513079"/>
                  <a:gd name="connsiteY53" fmla="*/ 384324 h 398165"/>
                  <a:gd name="connsiteX54" fmla="*/ 193108 w 513079"/>
                  <a:gd name="connsiteY54" fmla="*/ 385652 h 398165"/>
                  <a:gd name="connsiteX55" fmla="*/ 194719 w 513079"/>
                  <a:gd name="connsiteY55" fmla="*/ 386506 h 398165"/>
                  <a:gd name="connsiteX56" fmla="*/ 215959 w 513079"/>
                  <a:gd name="connsiteY56" fmla="*/ 397119 h 398165"/>
                  <a:gd name="connsiteX57" fmla="*/ 218044 w 513079"/>
                  <a:gd name="connsiteY57" fmla="*/ 398165 h 398165"/>
                  <a:gd name="connsiteX58" fmla="*/ 296728 w 513079"/>
                  <a:gd name="connsiteY58" fmla="*/ 398165 h 398165"/>
                  <a:gd name="connsiteX59" fmla="*/ 298717 w 513079"/>
                  <a:gd name="connsiteY59" fmla="*/ 397119 h 398165"/>
                  <a:gd name="connsiteX60" fmla="*/ 319950 w 513079"/>
                  <a:gd name="connsiteY60" fmla="*/ 386595 h 398165"/>
                  <a:gd name="connsiteX61" fmla="*/ 321567 w 513079"/>
                  <a:gd name="connsiteY61" fmla="*/ 385742 h 398165"/>
                  <a:gd name="connsiteX62" fmla="*/ 322703 w 513079"/>
                  <a:gd name="connsiteY62" fmla="*/ 384420 h 398165"/>
                  <a:gd name="connsiteX63" fmla="*/ 346214 w 513079"/>
                  <a:gd name="connsiteY63" fmla="*/ 358445 h 398165"/>
                  <a:gd name="connsiteX64" fmla="*/ 348582 w 513079"/>
                  <a:gd name="connsiteY64" fmla="*/ 356545 h 398165"/>
                  <a:gd name="connsiteX65" fmla="*/ 400437 w 513079"/>
                  <a:gd name="connsiteY65" fmla="*/ 265446 h 398165"/>
                  <a:gd name="connsiteX66" fmla="*/ 492968 w 513079"/>
                  <a:gd name="connsiteY66" fmla="*/ 265446 h 398165"/>
                  <a:gd name="connsiteX67" fmla="*/ 495714 w 513079"/>
                  <a:gd name="connsiteY67" fmla="*/ 260511 h 398165"/>
                  <a:gd name="connsiteX68" fmla="*/ 498653 w 513079"/>
                  <a:gd name="connsiteY68" fmla="*/ 254922 h 398165"/>
                  <a:gd name="connsiteX69" fmla="*/ 513014 w 513079"/>
                  <a:gd name="connsiteY69" fmla="*/ 201617 h 398165"/>
                  <a:gd name="connsiteX70" fmla="*/ 502182 w 513079"/>
                  <a:gd name="connsiteY70" fmla="*/ 147487 h 398165"/>
                  <a:gd name="connsiteX71" fmla="*/ 468404 w 513079"/>
                  <a:gd name="connsiteY71" fmla="*/ 103821 h 398165"/>
                  <a:gd name="connsiteX72" fmla="*/ 418737 w 513079"/>
                  <a:gd name="connsiteY72" fmla="*/ 79727 h 398165"/>
                  <a:gd name="connsiteX73" fmla="*/ 407591 w 513079"/>
                  <a:gd name="connsiteY73" fmla="*/ 74775 h 398165"/>
                  <a:gd name="connsiteX74" fmla="*/ 399776 w 513079"/>
                  <a:gd name="connsiteY74" fmla="*/ 65413 h 398165"/>
                  <a:gd name="connsiteX75" fmla="*/ 356430 w 513079"/>
                  <a:gd name="connsiteY75" fmla="*/ 17706 h 398165"/>
                  <a:gd name="connsiteX76" fmla="*/ 294450 w 513079"/>
                  <a:gd name="connsiteY76" fmla="*/ 0 h 398165"/>
                  <a:gd name="connsiteX77" fmla="*/ 294450 w 513079"/>
                  <a:gd name="connsiteY77" fmla="*/ 0 h 39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13079" h="398165">
                    <a:moveTo>
                      <a:pt x="294450" y="9480"/>
                    </a:moveTo>
                    <a:cubicBezTo>
                      <a:pt x="314676" y="9410"/>
                      <a:pt x="334510" y="15014"/>
                      <a:pt x="351701" y="25656"/>
                    </a:cubicBezTo>
                    <a:cubicBezTo>
                      <a:pt x="368898" y="36298"/>
                      <a:pt x="382758" y="51550"/>
                      <a:pt x="391716" y="69679"/>
                    </a:cubicBezTo>
                    <a:cubicBezTo>
                      <a:pt x="394219" y="74483"/>
                      <a:pt x="397748" y="78675"/>
                      <a:pt x="402060" y="81953"/>
                    </a:cubicBezTo>
                    <a:cubicBezTo>
                      <a:pt x="406372" y="85232"/>
                      <a:pt x="411352" y="87515"/>
                      <a:pt x="416652" y="88639"/>
                    </a:cubicBezTo>
                    <a:cubicBezTo>
                      <a:pt x="429165" y="91368"/>
                      <a:pt x="441100" y="96278"/>
                      <a:pt x="451919" y="103144"/>
                    </a:cubicBezTo>
                    <a:cubicBezTo>
                      <a:pt x="475758" y="118224"/>
                      <a:pt x="493000" y="141774"/>
                      <a:pt x="500174" y="169054"/>
                    </a:cubicBezTo>
                    <a:cubicBezTo>
                      <a:pt x="507348" y="196335"/>
                      <a:pt x="503927" y="225321"/>
                      <a:pt x="490593" y="250180"/>
                    </a:cubicBezTo>
                    <a:lnTo>
                      <a:pt x="487654" y="255679"/>
                    </a:lnTo>
                    <a:lnTo>
                      <a:pt x="392095" y="255679"/>
                    </a:lnTo>
                    <a:cubicBezTo>
                      <a:pt x="390548" y="273730"/>
                      <a:pt x="385363" y="291280"/>
                      <a:pt x="376861" y="307277"/>
                    </a:cubicBezTo>
                    <a:cubicBezTo>
                      <a:pt x="368359" y="323281"/>
                      <a:pt x="356706" y="337391"/>
                      <a:pt x="342608" y="348775"/>
                    </a:cubicBezTo>
                    <a:lnTo>
                      <a:pt x="339669" y="351142"/>
                    </a:lnTo>
                    <a:lnTo>
                      <a:pt x="315689" y="377689"/>
                    </a:lnTo>
                    <a:lnTo>
                      <a:pt x="294450" y="388681"/>
                    </a:lnTo>
                    <a:lnTo>
                      <a:pt x="220220" y="388681"/>
                    </a:lnTo>
                    <a:lnTo>
                      <a:pt x="199082" y="378068"/>
                    </a:lnTo>
                    <a:lnTo>
                      <a:pt x="175096" y="351521"/>
                    </a:lnTo>
                    <a:lnTo>
                      <a:pt x="172157" y="349153"/>
                    </a:lnTo>
                    <a:cubicBezTo>
                      <a:pt x="158175" y="337693"/>
                      <a:pt x="146638" y="323531"/>
                      <a:pt x="138238" y="307527"/>
                    </a:cubicBezTo>
                    <a:cubicBezTo>
                      <a:pt x="129832" y="291517"/>
                      <a:pt x="124737" y="273980"/>
                      <a:pt x="123242" y="255961"/>
                    </a:cubicBezTo>
                    <a:lnTo>
                      <a:pt x="10241" y="255961"/>
                    </a:lnTo>
                    <a:lnTo>
                      <a:pt x="11095" y="244584"/>
                    </a:lnTo>
                    <a:cubicBezTo>
                      <a:pt x="12474" y="224795"/>
                      <a:pt x="18910" y="205685"/>
                      <a:pt x="29781" y="189090"/>
                    </a:cubicBezTo>
                    <a:cubicBezTo>
                      <a:pt x="40651" y="172493"/>
                      <a:pt x="55596" y="158961"/>
                      <a:pt x="73184" y="149786"/>
                    </a:cubicBezTo>
                    <a:cubicBezTo>
                      <a:pt x="78016" y="147346"/>
                      <a:pt x="82232" y="143844"/>
                      <a:pt x="85517" y="139542"/>
                    </a:cubicBezTo>
                    <a:cubicBezTo>
                      <a:pt x="88803" y="135240"/>
                      <a:pt x="91068" y="130251"/>
                      <a:pt x="92146" y="124947"/>
                    </a:cubicBezTo>
                    <a:cubicBezTo>
                      <a:pt x="96124" y="105053"/>
                      <a:pt x="106860" y="87144"/>
                      <a:pt x="122530" y="74256"/>
                    </a:cubicBezTo>
                    <a:cubicBezTo>
                      <a:pt x="138200" y="61367"/>
                      <a:pt x="157842" y="54292"/>
                      <a:pt x="178132" y="54226"/>
                    </a:cubicBezTo>
                    <a:cubicBezTo>
                      <a:pt x="180878" y="54226"/>
                      <a:pt x="183535" y="54226"/>
                      <a:pt x="186281" y="54226"/>
                    </a:cubicBezTo>
                    <a:cubicBezTo>
                      <a:pt x="187449" y="54321"/>
                      <a:pt x="188623" y="54321"/>
                      <a:pt x="189791" y="54226"/>
                    </a:cubicBezTo>
                    <a:cubicBezTo>
                      <a:pt x="194514" y="54285"/>
                      <a:pt x="199198" y="53353"/>
                      <a:pt x="203542" y="51493"/>
                    </a:cubicBezTo>
                    <a:cubicBezTo>
                      <a:pt x="207886" y="49631"/>
                      <a:pt x="211794" y="46881"/>
                      <a:pt x="215009" y="43419"/>
                    </a:cubicBezTo>
                    <a:cubicBezTo>
                      <a:pt x="225250" y="32661"/>
                      <a:pt x="237577" y="24104"/>
                      <a:pt x="251232" y="18268"/>
                    </a:cubicBezTo>
                    <a:cubicBezTo>
                      <a:pt x="264894" y="12433"/>
                      <a:pt x="279601" y="9443"/>
                      <a:pt x="294450" y="9480"/>
                    </a:cubicBezTo>
                    <a:close/>
                    <a:moveTo>
                      <a:pt x="294450" y="0"/>
                    </a:moveTo>
                    <a:cubicBezTo>
                      <a:pt x="278177" y="21"/>
                      <a:pt x="262083" y="3400"/>
                      <a:pt x="247177" y="9925"/>
                    </a:cubicBezTo>
                    <a:cubicBezTo>
                      <a:pt x="232264" y="16450"/>
                      <a:pt x="218859" y="25980"/>
                      <a:pt x="207803" y="37920"/>
                    </a:cubicBezTo>
                    <a:cubicBezTo>
                      <a:pt x="205461" y="40386"/>
                      <a:pt x="202637" y="42342"/>
                      <a:pt x="199506" y="43663"/>
                    </a:cubicBezTo>
                    <a:cubicBezTo>
                      <a:pt x="196375" y="44985"/>
                      <a:pt x="192999" y="45644"/>
                      <a:pt x="189605" y="45599"/>
                    </a:cubicBezTo>
                    <a:lnTo>
                      <a:pt x="186948" y="45599"/>
                    </a:lnTo>
                    <a:cubicBezTo>
                      <a:pt x="184009" y="45599"/>
                      <a:pt x="180974" y="45599"/>
                      <a:pt x="177939" y="45599"/>
                    </a:cubicBezTo>
                    <a:cubicBezTo>
                      <a:pt x="155531" y="45575"/>
                      <a:pt x="133804" y="53289"/>
                      <a:pt x="116427" y="67435"/>
                    </a:cubicBezTo>
                    <a:cubicBezTo>
                      <a:pt x="99050" y="81582"/>
                      <a:pt x="87089" y="101295"/>
                      <a:pt x="82572" y="123241"/>
                    </a:cubicBezTo>
                    <a:cubicBezTo>
                      <a:pt x="81885" y="127256"/>
                      <a:pt x="80281" y="131058"/>
                      <a:pt x="77881" y="134348"/>
                    </a:cubicBezTo>
                    <a:cubicBezTo>
                      <a:pt x="75475" y="137637"/>
                      <a:pt x="72343" y="140325"/>
                      <a:pt x="68731" y="142202"/>
                    </a:cubicBezTo>
                    <a:cubicBezTo>
                      <a:pt x="49807" y="152061"/>
                      <a:pt x="33708" y="166586"/>
                      <a:pt x="21965" y="184403"/>
                    </a:cubicBezTo>
                    <a:cubicBezTo>
                      <a:pt x="10216" y="202220"/>
                      <a:pt x="3215" y="222741"/>
                      <a:pt x="1611" y="244020"/>
                    </a:cubicBezTo>
                    <a:lnTo>
                      <a:pt x="757" y="255397"/>
                    </a:lnTo>
                    <a:lnTo>
                      <a:pt x="0" y="265446"/>
                    </a:lnTo>
                    <a:lnTo>
                      <a:pt x="114521" y="265446"/>
                    </a:lnTo>
                    <a:cubicBezTo>
                      <a:pt x="119616" y="301175"/>
                      <a:pt x="138001" y="333676"/>
                      <a:pt x="165997" y="356449"/>
                    </a:cubicBezTo>
                    <a:lnTo>
                      <a:pt x="168365" y="358349"/>
                    </a:lnTo>
                    <a:lnTo>
                      <a:pt x="191876" y="384324"/>
                    </a:lnTo>
                    <a:lnTo>
                      <a:pt x="193108" y="385652"/>
                    </a:lnTo>
                    <a:lnTo>
                      <a:pt x="194719" y="386506"/>
                    </a:lnTo>
                    <a:lnTo>
                      <a:pt x="215959" y="397119"/>
                    </a:lnTo>
                    <a:lnTo>
                      <a:pt x="218044" y="398165"/>
                    </a:lnTo>
                    <a:lnTo>
                      <a:pt x="296728" y="398165"/>
                    </a:lnTo>
                    <a:lnTo>
                      <a:pt x="298717" y="397119"/>
                    </a:lnTo>
                    <a:lnTo>
                      <a:pt x="319950" y="386595"/>
                    </a:lnTo>
                    <a:lnTo>
                      <a:pt x="321567" y="385742"/>
                    </a:lnTo>
                    <a:lnTo>
                      <a:pt x="322703" y="384420"/>
                    </a:lnTo>
                    <a:lnTo>
                      <a:pt x="346214" y="358445"/>
                    </a:lnTo>
                    <a:lnTo>
                      <a:pt x="348582" y="356545"/>
                    </a:lnTo>
                    <a:cubicBezTo>
                      <a:pt x="376771" y="333836"/>
                      <a:pt x="395303" y="301277"/>
                      <a:pt x="400437" y="265446"/>
                    </a:cubicBezTo>
                    <a:lnTo>
                      <a:pt x="492968" y="265446"/>
                    </a:lnTo>
                    <a:lnTo>
                      <a:pt x="495714" y="260511"/>
                    </a:lnTo>
                    <a:lnTo>
                      <a:pt x="498653" y="254922"/>
                    </a:lnTo>
                    <a:cubicBezTo>
                      <a:pt x="507489" y="238501"/>
                      <a:pt x="512404" y="220252"/>
                      <a:pt x="513014" y="201617"/>
                    </a:cubicBezTo>
                    <a:cubicBezTo>
                      <a:pt x="513630" y="182980"/>
                      <a:pt x="509921" y="164453"/>
                      <a:pt x="502182" y="147487"/>
                    </a:cubicBezTo>
                    <a:cubicBezTo>
                      <a:pt x="494437" y="130522"/>
                      <a:pt x="482880" y="115576"/>
                      <a:pt x="468404" y="103821"/>
                    </a:cubicBezTo>
                    <a:cubicBezTo>
                      <a:pt x="453927" y="92066"/>
                      <a:pt x="436929" y="83820"/>
                      <a:pt x="418737" y="79727"/>
                    </a:cubicBezTo>
                    <a:cubicBezTo>
                      <a:pt x="414688" y="78951"/>
                      <a:pt x="410877" y="77256"/>
                      <a:pt x="407591" y="74775"/>
                    </a:cubicBezTo>
                    <a:cubicBezTo>
                      <a:pt x="404306" y="72293"/>
                      <a:pt x="401630" y="69090"/>
                      <a:pt x="399776" y="65413"/>
                    </a:cubicBezTo>
                    <a:cubicBezTo>
                      <a:pt x="390048" y="45785"/>
                      <a:pt x="375039" y="29263"/>
                      <a:pt x="356430" y="17706"/>
                    </a:cubicBezTo>
                    <a:cubicBezTo>
                      <a:pt x="337821" y="6149"/>
                      <a:pt x="316357" y="17"/>
                      <a:pt x="294450" y="0"/>
                    </a:cubicBezTo>
                    <a:lnTo>
                      <a:pt x="294450" y="0"/>
                    </a:lnTo>
                    <a:close/>
                  </a:path>
                </a:pathLst>
              </a:custGeom>
              <a:solidFill>
                <a:srgbClr val="FFFFFF"/>
              </a:solidFill>
              <a:ln w="6417"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40D6FC62-361F-4ED8-8722-4A8417EC8A59}"/>
                  </a:ext>
                </a:extLst>
              </p:cNvPr>
              <p:cNvSpPr/>
              <p:nvPr/>
            </p:nvSpPr>
            <p:spPr>
              <a:xfrm>
                <a:off x="1136403" y="2488790"/>
                <a:ext cx="493145" cy="246485"/>
              </a:xfrm>
              <a:custGeom>
                <a:avLst/>
                <a:gdLst>
                  <a:gd name="connsiteX0" fmla="*/ 441678 w 493145"/>
                  <a:gd name="connsiteY0" fmla="*/ 94045 h 246485"/>
                  <a:gd name="connsiteX1" fmla="*/ 406886 w 493145"/>
                  <a:gd name="connsiteY1" fmla="*/ 79540 h 246485"/>
                  <a:gd name="connsiteX2" fmla="*/ 392294 w 493145"/>
                  <a:gd name="connsiteY2" fmla="*/ 72854 h 246485"/>
                  <a:gd name="connsiteX3" fmla="*/ 381956 w 493145"/>
                  <a:gd name="connsiteY3" fmla="*/ 60580 h 246485"/>
                  <a:gd name="connsiteX4" fmla="*/ 341812 w 493145"/>
                  <a:gd name="connsiteY4" fmla="*/ 16213 h 246485"/>
                  <a:gd name="connsiteX5" fmla="*/ 284215 w 493145"/>
                  <a:gd name="connsiteY5" fmla="*/ 2 h 246485"/>
                  <a:gd name="connsiteX6" fmla="*/ 240741 w 493145"/>
                  <a:gd name="connsiteY6" fmla="*/ 9125 h 246485"/>
                  <a:gd name="connsiteX7" fmla="*/ 204486 w 493145"/>
                  <a:gd name="connsiteY7" fmla="*/ 34794 h 246485"/>
                  <a:gd name="connsiteX8" fmla="*/ 191523 w 493145"/>
                  <a:gd name="connsiteY8" fmla="*/ 43481 h 246485"/>
                  <a:gd name="connsiteX9" fmla="*/ 176046 w 493145"/>
                  <a:gd name="connsiteY9" fmla="*/ 45506 h 246485"/>
                  <a:gd name="connsiteX10" fmla="*/ 131962 w 493145"/>
                  <a:gd name="connsiteY10" fmla="*/ 52522 h 246485"/>
                  <a:gd name="connsiteX11" fmla="*/ 98851 w 493145"/>
                  <a:gd name="connsiteY11" fmla="*/ 77919 h 246485"/>
                  <a:gd name="connsiteX12" fmla="*/ 81244 w 493145"/>
                  <a:gd name="connsiteY12" fmla="*/ 115754 h 246485"/>
                  <a:gd name="connsiteX13" fmla="*/ 74634 w 493145"/>
                  <a:gd name="connsiteY13" fmla="*/ 130361 h 246485"/>
                  <a:gd name="connsiteX14" fmla="*/ 62288 w 493145"/>
                  <a:gd name="connsiteY14" fmla="*/ 140592 h 246485"/>
                  <a:gd name="connsiteX15" fmla="*/ 18878 w 493145"/>
                  <a:gd name="connsiteY15" fmla="*/ 179896 h 246485"/>
                  <a:gd name="connsiteX16" fmla="*/ 192 w 493145"/>
                  <a:gd name="connsiteY16" fmla="*/ 235390 h 246485"/>
                  <a:gd name="connsiteX17" fmla="*/ 0 w 493145"/>
                  <a:gd name="connsiteY17" fmla="*/ 246485 h 246485"/>
                  <a:gd name="connsiteX18" fmla="*/ 95938 w 493145"/>
                  <a:gd name="connsiteY18" fmla="*/ 246485 h 246485"/>
                  <a:gd name="connsiteX19" fmla="*/ 95938 w 493145"/>
                  <a:gd name="connsiteY19" fmla="*/ 225438 h 246485"/>
                  <a:gd name="connsiteX20" fmla="*/ 23511 w 493145"/>
                  <a:gd name="connsiteY20" fmla="*/ 225438 h 246485"/>
                  <a:gd name="connsiteX21" fmla="*/ 40548 w 493145"/>
                  <a:gd name="connsiteY21" fmla="*/ 186602 h 246485"/>
                  <a:gd name="connsiteX22" fmla="*/ 72805 w 493145"/>
                  <a:gd name="connsiteY22" fmla="*/ 159078 h 246485"/>
                  <a:gd name="connsiteX23" fmla="*/ 92184 w 493145"/>
                  <a:gd name="connsiteY23" fmla="*/ 142662 h 246485"/>
                  <a:gd name="connsiteX24" fmla="*/ 102483 w 493145"/>
                  <a:gd name="connsiteY24" fmla="*/ 119452 h 246485"/>
                  <a:gd name="connsiteX25" fmla="*/ 115587 w 493145"/>
                  <a:gd name="connsiteY25" fmla="*/ 90839 h 246485"/>
                  <a:gd name="connsiteX26" fmla="*/ 140401 w 493145"/>
                  <a:gd name="connsiteY26" fmla="*/ 71482 h 246485"/>
                  <a:gd name="connsiteX27" fmla="*/ 173678 w 493145"/>
                  <a:gd name="connsiteY27" fmla="*/ 66362 h 246485"/>
                  <a:gd name="connsiteX28" fmla="*/ 198896 w 493145"/>
                  <a:gd name="connsiteY28" fmla="*/ 63147 h 246485"/>
                  <a:gd name="connsiteX29" fmla="*/ 220033 w 493145"/>
                  <a:gd name="connsiteY29" fmla="*/ 49014 h 246485"/>
                  <a:gd name="connsiteX30" fmla="*/ 254967 w 493145"/>
                  <a:gd name="connsiteY30" fmla="*/ 26223 h 246485"/>
                  <a:gd name="connsiteX31" fmla="*/ 296477 w 493145"/>
                  <a:gd name="connsiteY31" fmla="*/ 22168 h 246485"/>
                  <a:gd name="connsiteX32" fmla="*/ 335158 w 493145"/>
                  <a:gd name="connsiteY32" fmla="*/ 37770 h 246485"/>
                  <a:gd name="connsiteX33" fmla="*/ 362237 w 493145"/>
                  <a:gd name="connsiteY33" fmla="*/ 69491 h 246485"/>
                  <a:gd name="connsiteX34" fmla="*/ 378433 w 493145"/>
                  <a:gd name="connsiteY34" fmla="*/ 89230 h 246485"/>
                  <a:gd name="connsiteX35" fmla="*/ 401579 w 493145"/>
                  <a:gd name="connsiteY35" fmla="*/ 100017 h 246485"/>
                  <a:gd name="connsiteX36" fmla="*/ 430018 w 493145"/>
                  <a:gd name="connsiteY36" fmla="*/ 111772 h 246485"/>
                  <a:gd name="connsiteX37" fmla="*/ 468320 w 493145"/>
                  <a:gd name="connsiteY37" fmla="*/ 162285 h 246485"/>
                  <a:gd name="connsiteX38" fmla="*/ 464053 w 493145"/>
                  <a:gd name="connsiteY38" fmla="*/ 225534 h 246485"/>
                  <a:gd name="connsiteX39" fmla="*/ 397690 w 493145"/>
                  <a:gd name="connsiteY39" fmla="*/ 225534 h 246485"/>
                  <a:gd name="connsiteX40" fmla="*/ 397690 w 493145"/>
                  <a:gd name="connsiteY40" fmla="*/ 228659 h 246485"/>
                  <a:gd name="connsiteX41" fmla="*/ 397690 w 493145"/>
                  <a:gd name="connsiteY41" fmla="*/ 234729 h 246485"/>
                  <a:gd name="connsiteX42" fmla="*/ 397690 w 493145"/>
                  <a:gd name="connsiteY42" fmla="*/ 240229 h 246485"/>
                  <a:gd name="connsiteX43" fmla="*/ 397690 w 493145"/>
                  <a:gd name="connsiteY43" fmla="*/ 246485 h 246485"/>
                  <a:gd name="connsiteX44" fmla="*/ 476848 w 493145"/>
                  <a:gd name="connsiteY44" fmla="*/ 246485 h 246485"/>
                  <a:gd name="connsiteX45" fmla="*/ 479787 w 493145"/>
                  <a:gd name="connsiteY45" fmla="*/ 240986 h 246485"/>
                  <a:gd name="connsiteX46" fmla="*/ 489573 w 493145"/>
                  <a:gd name="connsiteY46" fmla="*/ 160036 h 246485"/>
                  <a:gd name="connsiteX47" fmla="*/ 441678 w 493145"/>
                  <a:gd name="connsiteY47" fmla="*/ 94045 h 24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93145" h="246485">
                    <a:moveTo>
                      <a:pt x="441678" y="94045"/>
                    </a:moveTo>
                    <a:cubicBezTo>
                      <a:pt x="431013" y="87230"/>
                      <a:pt x="419238" y="82322"/>
                      <a:pt x="406886" y="79540"/>
                    </a:cubicBezTo>
                    <a:cubicBezTo>
                      <a:pt x="401592" y="78416"/>
                      <a:pt x="396606" y="76133"/>
                      <a:pt x="392294" y="72854"/>
                    </a:cubicBezTo>
                    <a:cubicBezTo>
                      <a:pt x="387988" y="69577"/>
                      <a:pt x="384452" y="65384"/>
                      <a:pt x="381956" y="60580"/>
                    </a:cubicBezTo>
                    <a:cubicBezTo>
                      <a:pt x="373017" y="42308"/>
                      <a:pt x="359099" y="26929"/>
                      <a:pt x="341812" y="16213"/>
                    </a:cubicBezTo>
                    <a:cubicBezTo>
                      <a:pt x="324519" y="5496"/>
                      <a:pt x="304556" y="-122"/>
                      <a:pt x="284215" y="2"/>
                    </a:cubicBezTo>
                    <a:cubicBezTo>
                      <a:pt x="269251" y="35"/>
                      <a:pt x="254454" y="3140"/>
                      <a:pt x="240741" y="9125"/>
                    </a:cubicBezTo>
                    <a:cubicBezTo>
                      <a:pt x="227028" y="15110"/>
                      <a:pt x="214688" y="23846"/>
                      <a:pt x="204486" y="34794"/>
                    </a:cubicBezTo>
                    <a:cubicBezTo>
                      <a:pt x="200892" y="38649"/>
                      <a:pt x="196452" y="41622"/>
                      <a:pt x="191523" y="43481"/>
                    </a:cubicBezTo>
                    <a:cubicBezTo>
                      <a:pt x="186589" y="45338"/>
                      <a:pt x="181295" y="46032"/>
                      <a:pt x="176046" y="45506"/>
                    </a:cubicBezTo>
                    <a:cubicBezTo>
                      <a:pt x="160992" y="43950"/>
                      <a:pt x="145791" y="46369"/>
                      <a:pt x="131962" y="52522"/>
                    </a:cubicBezTo>
                    <a:cubicBezTo>
                      <a:pt x="119039" y="58196"/>
                      <a:pt x="107681" y="66909"/>
                      <a:pt x="98851" y="77919"/>
                    </a:cubicBezTo>
                    <a:cubicBezTo>
                      <a:pt x="90022" y="88928"/>
                      <a:pt x="83984" y="101908"/>
                      <a:pt x="81244" y="115754"/>
                    </a:cubicBezTo>
                    <a:cubicBezTo>
                      <a:pt x="80178" y="121062"/>
                      <a:pt x="77920" y="126058"/>
                      <a:pt x="74634" y="130361"/>
                    </a:cubicBezTo>
                    <a:cubicBezTo>
                      <a:pt x="71349" y="134665"/>
                      <a:pt x="67127" y="138164"/>
                      <a:pt x="62288" y="140592"/>
                    </a:cubicBezTo>
                    <a:cubicBezTo>
                      <a:pt x="44693" y="149767"/>
                      <a:pt x="29748" y="163299"/>
                      <a:pt x="18878" y="179896"/>
                    </a:cubicBezTo>
                    <a:cubicBezTo>
                      <a:pt x="8008" y="196491"/>
                      <a:pt x="1572" y="215601"/>
                      <a:pt x="192" y="235390"/>
                    </a:cubicBezTo>
                    <a:lnTo>
                      <a:pt x="0" y="246485"/>
                    </a:lnTo>
                    <a:lnTo>
                      <a:pt x="95938" y="246485"/>
                    </a:lnTo>
                    <a:lnTo>
                      <a:pt x="95938" y="225438"/>
                    </a:lnTo>
                    <a:lnTo>
                      <a:pt x="23511" y="225438"/>
                    </a:lnTo>
                    <a:cubicBezTo>
                      <a:pt x="26187" y="211372"/>
                      <a:pt x="32007" y="198096"/>
                      <a:pt x="40548" y="186602"/>
                    </a:cubicBezTo>
                    <a:cubicBezTo>
                      <a:pt x="49082" y="175109"/>
                      <a:pt x="60113" y="165699"/>
                      <a:pt x="72805" y="159078"/>
                    </a:cubicBezTo>
                    <a:cubicBezTo>
                      <a:pt x="80422" y="155136"/>
                      <a:pt x="87044" y="149524"/>
                      <a:pt x="92184" y="142662"/>
                    </a:cubicBezTo>
                    <a:cubicBezTo>
                      <a:pt x="97318" y="135800"/>
                      <a:pt x="100841" y="127865"/>
                      <a:pt x="102483" y="119452"/>
                    </a:cubicBezTo>
                    <a:cubicBezTo>
                      <a:pt x="104492" y="109001"/>
                      <a:pt x="108990" y="99187"/>
                      <a:pt x="115587" y="90839"/>
                    </a:cubicBezTo>
                    <a:cubicBezTo>
                      <a:pt x="122190" y="82490"/>
                      <a:pt x="130698" y="75851"/>
                      <a:pt x="140401" y="71482"/>
                    </a:cubicBezTo>
                    <a:cubicBezTo>
                      <a:pt x="150879" y="66988"/>
                      <a:pt x="162333" y="65227"/>
                      <a:pt x="173678" y="66362"/>
                    </a:cubicBezTo>
                    <a:cubicBezTo>
                      <a:pt x="182219" y="67258"/>
                      <a:pt x="190856" y="66158"/>
                      <a:pt x="198896" y="63147"/>
                    </a:cubicBezTo>
                    <a:cubicBezTo>
                      <a:pt x="206943" y="60137"/>
                      <a:pt x="214181" y="55298"/>
                      <a:pt x="220033" y="49014"/>
                    </a:cubicBezTo>
                    <a:cubicBezTo>
                      <a:pt x="229672" y="38715"/>
                      <a:pt x="241658" y="30897"/>
                      <a:pt x="254967" y="26223"/>
                    </a:cubicBezTo>
                    <a:cubicBezTo>
                      <a:pt x="268275" y="21548"/>
                      <a:pt x="282514" y="20158"/>
                      <a:pt x="296477" y="22168"/>
                    </a:cubicBezTo>
                    <a:cubicBezTo>
                      <a:pt x="310434" y="24179"/>
                      <a:pt x="323704" y="29531"/>
                      <a:pt x="335158" y="37770"/>
                    </a:cubicBezTo>
                    <a:cubicBezTo>
                      <a:pt x="346606" y="46010"/>
                      <a:pt x="355897" y="56891"/>
                      <a:pt x="362237" y="69491"/>
                    </a:cubicBezTo>
                    <a:cubicBezTo>
                      <a:pt x="366087" y="77201"/>
                      <a:pt x="371625" y="83946"/>
                      <a:pt x="378433" y="89230"/>
                    </a:cubicBezTo>
                    <a:cubicBezTo>
                      <a:pt x="385242" y="94514"/>
                      <a:pt x="393153" y="98200"/>
                      <a:pt x="401579" y="100017"/>
                    </a:cubicBezTo>
                    <a:cubicBezTo>
                      <a:pt x="411647" y="102324"/>
                      <a:pt x="421259" y="106297"/>
                      <a:pt x="430018" y="111772"/>
                    </a:cubicBezTo>
                    <a:cubicBezTo>
                      <a:pt x="448460" y="123438"/>
                      <a:pt x="462064" y="141379"/>
                      <a:pt x="468320" y="162285"/>
                    </a:cubicBezTo>
                    <a:cubicBezTo>
                      <a:pt x="474577" y="183193"/>
                      <a:pt x="473056" y="205655"/>
                      <a:pt x="464053" y="225534"/>
                    </a:cubicBezTo>
                    <a:lnTo>
                      <a:pt x="397690" y="225534"/>
                    </a:lnTo>
                    <a:lnTo>
                      <a:pt x="397690" y="228659"/>
                    </a:lnTo>
                    <a:cubicBezTo>
                      <a:pt x="397690" y="230655"/>
                      <a:pt x="397690" y="232644"/>
                      <a:pt x="397690" y="234729"/>
                    </a:cubicBezTo>
                    <a:cubicBezTo>
                      <a:pt x="397690" y="236815"/>
                      <a:pt x="397690" y="238329"/>
                      <a:pt x="397690" y="240229"/>
                    </a:cubicBezTo>
                    <a:lnTo>
                      <a:pt x="397690" y="246485"/>
                    </a:lnTo>
                    <a:lnTo>
                      <a:pt x="476848" y="246485"/>
                    </a:lnTo>
                    <a:lnTo>
                      <a:pt x="479787" y="240986"/>
                    </a:lnTo>
                    <a:cubicBezTo>
                      <a:pt x="493147" y="216204"/>
                      <a:pt x="496638" y="187287"/>
                      <a:pt x="489573" y="160036"/>
                    </a:cubicBezTo>
                    <a:cubicBezTo>
                      <a:pt x="482508" y="132784"/>
                      <a:pt x="465394" y="109212"/>
                      <a:pt x="441678" y="94045"/>
                    </a:cubicBezTo>
                    <a:close/>
                  </a:path>
                </a:pathLst>
              </a:custGeom>
              <a:solidFill>
                <a:srgbClr val="2D5967"/>
              </a:solidFill>
              <a:ln w="6417"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DBF7E2C9-5DC8-4848-A801-60E851699766}"/>
                  </a:ext>
                </a:extLst>
              </p:cNvPr>
              <p:cNvSpPr/>
              <p:nvPr/>
            </p:nvSpPr>
            <p:spPr>
              <a:xfrm>
                <a:off x="1248450" y="2588135"/>
                <a:ext cx="270513" cy="242693"/>
              </a:xfrm>
              <a:custGeom>
                <a:avLst/>
                <a:gdLst>
                  <a:gd name="connsiteX0" fmla="*/ 135181 w 270513"/>
                  <a:gd name="connsiteY0" fmla="*/ 0 h 242693"/>
                  <a:gd name="connsiteX1" fmla="*/ 57210 w 270513"/>
                  <a:gd name="connsiteY1" fmla="*/ 24848 h 242693"/>
                  <a:gd name="connsiteX2" fmla="*/ 7801 w 270513"/>
                  <a:gd name="connsiteY2" fmla="*/ 90083 h 242693"/>
                  <a:gd name="connsiteX3" fmla="*/ 5009 w 270513"/>
                  <a:gd name="connsiteY3" fmla="*/ 171870 h 242693"/>
                  <a:gd name="connsiteX4" fmla="*/ 49857 w 270513"/>
                  <a:gd name="connsiteY4" fmla="*/ 240319 h 242693"/>
                  <a:gd name="connsiteX5" fmla="*/ 52796 w 270513"/>
                  <a:gd name="connsiteY5" fmla="*/ 242693 h 242693"/>
                  <a:gd name="connsiteX6" fmla="*/ 217368 w 270513"/>
                  <a:gd name="connsiteY6" fmla="*/ 242693 h 242693"/>
                  <a:gd name="connsiteX7" fmla="*/ 220307 w 270513"/>
                  <a:gd name="connsiteY7" fmla="*/ 240319 h 242693"/>
                  <a:gd name="connsiteX8" fmla="*/ 265437 w 270513"/>
                  <a:gd name="connsiteY8" fmla="*/ 171883 h 242693"/>
                  <a:gd name="connsiteX9" fmla="*/ 262723 w 270513"/>
                  <a:gd name="connsiteY9" fmla="*/ 89957 h 242693"/>
                  <a:gd name="connsiteX10" fmla="*/ 213165 w 270513"/>
                  <a:gd name="connsiteY10" fmla="*/ 24658 h 242693"/>
                  <a:gd name="connsiteX11" fmla="*/ 134989 w 270513"/>
                  <a:gd name="connsiteY11" fmla="*/ 0 h 242693"/>
                  <a:gd name="connsiteX12" fmla="*/ 135181 w 270513"/>
                  <a:gd name="connsiteY12" fmla="*/ 0 h 242693"/>
                  <a:gd name="connsiteX13" fmla="*/ 248561 w 270513"/>
                  <a:gd name="connsiteY13" fmla="*/ 147133 h 242693"/>
                  <a:gd name="connsiteX14" fmla="*/ 222110 w 270513"/>
                  <a:gd name="connsiteY14" fmla="*/ 209037 h 242693"/>
                  <a:gd name="connsiteX15" fmla="*/ 202488 w 270513"/>
                  <a:gd name="connsiteY15" fmla="*/ 189318 h 242693"/>
                  <a:gd name="connsiteX16" fmla="*/ 194999 w 270513"/>
                  <a:gd name="connsiteY16" fmla="*/ 196806 h 242693"/>
                  <a:gd name="connsiteX17" fmla="*/ 187511 w 270513"/>
                  <a:gd name="connsiteY17" fmla="*/ 204295 h 242693"/>
                  <a:gd name="connsiteX18" fmla="*/ 204669 w 270513"/>
                  <a:gd name="connsiteY18" fmla="*/ 221550 h 242693"/>
                  <a:gd name="connsiteX19" fmla="*/ 64744 w 270513"/>
                  <a:gd name="connsiteY19" fmla="*/ 221550 h 242693"/>
                  <a:gd name="connsiteX20" fmla="*/ 81902 w 270513"/>
                  <a:gd name="connsiteY20" fmla="*/ 204012 h 242693"/>
                  <a:gd name="connsiteX21" fmla="*/ 74414 w 270513"/>
                  <a:gd name="connsiteY21" fmla="*/ 196524 h 242693"/>
                  <a:gd name="connsiteX22" fmla="*/ 67298 w 270513"/>
                  <a:gd name="connsiteY22" fmla="*/ 189318 h 242693"/>
                  <a:gd name="connsiteX23" fmla="*/ 48342 w 270513"/>
                  <a:gd name="connsiteY23" fmla="*/ 208280 h 242693"/>
                  <a:gd name="connsiteX24" fmla="*/ 21796 w 270513"/>
                  <a:gd name="connsiteY24" fmla="*/ 147133 h 242693"/>
                  <a:gd name="connsiteX25" fmla="*/ 49478 w 270513"/>
                  <a:gd name="connsiteY25" fmla="*/ 147133 h 242693"/>
                  <a:gd name="connsiteX26" fmla="*/ 49478 w 270513"/>
                  <a:gd name="connsiteY26" fmla="*/ 125894 h 242693"/>
                  <a:gd name="connsiteX27" fmla="*/ 21610 w 270513"/>
                  <a:gd name="connsiteY27" fmla="*/ 125894 h 242693"/>
                  <a:gd name="connsiteX28" fmla="*/ 46635 w 270513"/>
                  <a:gd name="connsiteY28" fmla="*/ 63517 h 242693"/>
                  <a:gd name="connsiteX29" fmla="*/ 67298 w 270513"/>
                  <a:gd name="connsiteY29" fmla="*/ 83709 h 242693"/>
                  <a:gd name="connsiteX30" fmla="*/ 74793 w 270513"/>
                  <a:gd name="connsiteY30" fmla="*/ 76220 h 242693"/>
                  <a:gd name="connsiteX31" fmla="*/ 82281 w 270513"/>
                  <a:gd name="connsiteY31" fmla="*/ 68731 h 242693"/>
                  <a:gd name="connsiteX32" fmla="*/ 61895 w 270513"/>
                  <a:gd name="connsiteY32" fmla="*/ 48349 h 242693"/>
                  <a:gd name="connsiteX33" fmla="*/ 123137 w 270513"/>
                  <a:gd name="connsiteY33" fmla="*/ 21899 h 242693"/>
                  <a:gd name="connsiteX34" fmla="*/ 123137 w 270513"/>
                  <a:gd name="connsiteY34" fmla="*/ 51288 h 242693"/>
                  <a:gd name="connsiteX35" fmla="*/ 144377 w 270513"/>
                  <a:gd name="connsiteY35" fmla="*/ 51288 h 242693"/>
                  <a:gd name="connsiteX36" fmla="*/ 144377 w 270513"/>
                  <a:gd name="connsiteY36" fmla="*/ 21615 h 242693"/>
                  <a:gd name="connsiteX37" fmla="*/ 208744 w 270513"/>
                  <a:gd name="connsiteY37" fmla="*/ 47875 h 242693"/>
                  <a:gd name="connsiteX38" fmla="*/ 187889 w 270513"/>
                  <a:gd name="connsiteY38" fmla="*/ 68731 h 242693"/>
                  <a:gd name="connsiteX39" fmla="*/ 195378 w 270513"/>
                  <a:gd name="connsiteY39" fmla="*/ 76220 h 242693"/>
                  <a:gd name="connsiteX40" fmla="*/ 202866 w 270513"/>
                  <a:gd name="connsiteY40" fmla="*/ 83709 h 242693"/>
                  <a:gd name="connsiteX41" fmla="*/ 223625 w 270513"/>
                  <a:gd name="connsiteY41" fmla="*/ 62948 h 242693"/>
                  <a:gd name="connsiteX42" fmla="*/ 249132 w 270513"/>
                  <a:gd name="connsiteY42" fmla="*/ 125894 h 242693"/>
                  <a:gd name="connsiteX43" fmla="*/ 220686 w 270513"/>
                  <a:gd name="connsiteY43" fmla="*/ 125894 h 242693"/>
                  <a:gd name="connsiteX44" fmla="*/ 220686 w 270513"/>
                  <a:gd name="connsiteY44" fmla="*/ 147133 h 242693"/>
                  <a:gd name="connsiteX45" fmla="*/ 248561 w 270513"/>
                  <a:gd name="connsiteY45" fmla="*/ 147133 h 24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70513" h="242693">
                    <a:moveTo>
                      <a:pt x="135181" y="0"/>
                    </a:moveTo>
                    <a:cubicBezTo>
                      <a:pt x="107249" y="41"/>
                      <a:pt x="80009" y="8720"/>
                      <a:pt x="57210" y="24848"/>
                    </a:cubicBezTo>
                    <a:cubicBezTo>
                      <a:pt x="34405" y="40975"/>
                      <a:pt x="17144" y="63762"/>
                      <a:pt x="7801" y="90083"/>
                    </a:cubicBezTo>
                    <a:cubicBezTo>
                      <a:pt x="-1542" y="116403"/>
                      <a:pt x="-2518" y="144971"/>
                      <a:pt x="5009" y="171870"/>
                    </a:cubicBezTo>
                    <a:cubicBezTo>
                      <a:pt x="12543" y="198770"/>
                      <a:pt x="28206" y="222679"/>
                      <a:pt x="49857" y="240319"/>
                    </a:cubicBezTo>
                    <a:lnTo>
                      <a:pt x="52796" y="242693"/>
                    </a:lnTo>
                    <a:lnTo>
                      <a:pt x="217368" y="242693"/>
                    </a:lnTo>
                    <a:lnTo>
                      <a:pt x="220307" y="240319"/>
                    </a:lnTo>
                    <a:cubicBezTo>
                      <a:pt x="242073" y="222730"/>
                      <a:pt x="257839" y="198821"/>
                      <a:pt x="265437" y="171883"/>
                    </a:cubicBezTo>
                    <a:cubicBezTo>
                      <a:pt x="273034" y="144952"/>
                      <a:pt x="272085" y="116326"/>
                      <a:pt x="262723" y="89957"/>
                    </a:cubicBezTo>
                    <a:cubicBezTo>
                      <a:pt x="253360" y="63586"/>
                      <a:pt x="236048" y="40771"/>
                      <a:pt x="213165" y="24658"/>
                    </a:cubicBezTo>
                    <a:cubicBezTo>
                      <a:pt x="190289" y="8546"/>
                      <a:pt x="162973" y="-70"/>
                      <a:pt x="134989" y="0"/>
                    </a:cubicBezTo>
                    <a:lnTo>
                      <a:pt x="135181" y="0"/>
                    </a:lnTo>
                    <a:close/>
                    <a:moveTo>
                      <a:pt x="248561" y="147133"/>
                    </a:moveTo>
                    <a:cubicBezTo>
                      <a:pt x="246193" y="169965"/>
                      <a:pt x="236972" y="191544"/>
                      <a:pt x="222110" y="209037"/>
                    </a:cubicBezTo>
                    <a:lnTo>
                      <a:pt x="202488" y="189318"/>
                    </a:lnTo>
                    <a:lnTo>
                      <a:pt x="194999" y="196806"/>
                    </a:lnTo>
                    <a:lnTo>
                      <a:pt x="187511" y="204295"/>
                    </a:lnTo>
                    <a:lnTo>
                      <a:pt x="204669" y="221550"/>
                    </a:lnTo>
                    <a:lnTo>
                      <a:pt x="64744" y="221550"/>
                    </a:lnTo>
                    <a:lnTo>
                      <a:pt x="81902" y="204012"/>
                    </a:lnTo>
                    <a:lnTo>
                      <a:pt x="74414" y="196524"/>
                    </a:lnTo>
                    <a:lnTo>
                      <a:pt x="67298" y="189318"/>
                    </a:lnTo>
                    <a:lnTo>
                      <a:pt x="48342" y="208280"/>
                    </a:lnTo>
                    <a:cubicBezTo>
                      <a:pt x="33584" y="191005"/>
                      <a:pt x="24343" y="169708"/>
                      <a:pt x="21796" y="147133"/>
                    </a:cubicBezTo>
                    <a:lnTo>
                      <a:pt x="49478" y="147133"/>
                    </a:lnTo>
                    <a:lnTo>
                      <a:pt x="49478" y="125894"/>
                    </a:lnTo>
                    <a:lnTo>
                      <a:pt x="21610" y="125894"/>
                    </a:lnTo>
                    <a:cubicBezTo>
                      <a:pt x="23477" y="103056"/>
                      <a:pt x="32198" y="81315"/>
                      <a:pt x="46635" y="63517"/>
                    </a:cubicBezTo>
                    <a:lnTo>
                      <a:pt x="67298" y="83709"/>
                    </a:lnTo>
                    <a:lnTo>
                      <a:pt x="74793" y="76220"/>
                    </a:lnTo>
                    <a:lnTo>
                      <a:pt x="82281" y="68731"/>
                    </a:lnTo>
                    <a:lnTo>
                      <a:pt x="61895" y="48349"/>
                    </a:lnTo>
                    <a:cubicBezTo>
                      <a:pt x="79188" y="33580"/>
                      <a:pt x="100531" y="24364"/>
                      <a:pt x="123137" y="21899"/>
                    </a:cubicBezTo>
                    <a:lnTo>
                      <a:pt x="123137" y="51288"/>
                    </a:lnTo>
                    <a:lnTo>
                      <a:pt x="144377" y="51288"/>
                    </a:lnTo>
                    <a:lnTo>
                      <a:pt x="144377" y="21615"/>
                    </a:lnTo>
                    <a:cubicBezTo>
                      <a:pt x="168042" y="23437"/>
                      <a:pt x="190552" y="32619"/>
                      <a:pt x="208744" y="47875"/>
                    </a:cubicBezTo>
                    <a:lnTo>
                      <a:pt x="187889" y="68731"/>
                    </a:lnTo>
                    <a:lnTo>
                      <a:pt x="195378" y="76220"/>
                    </a:lnTo>
                    <a:lnTo>
                      <a:pt x="202866" y="83709"/>
                    </a:lnTo>
                    <a:lnTo>
                      <a:pt x="223625" y="62948"/>
                    </a:lnTo>
                    <a:cubicBezTo>
                      <a:pt x="238409" y="80803"/>
                      <a:pt x="247316" y="102787"/>
                      <a:pt x="249132" y="125894"/>
                    </a:cubicBezTo>
                    <a:lnTo>
                      <a:pt x="220686" y="125894"/>
                    </a:lnTo>
                    <a:lnTo>
                      <a:pt x="220686" y="147133"/>
                    </a:lnTo>
                    <a:lnTo>
                      <a:pt x="248561" y="147133"/>
                    </a:lnTo>
                    <a:close/>
                  </a:path>
                </a:pathLst>
              </a:custGeom>
              <a:solidFill>
                <a:srgbClr val="2D5967"/>
              </a:solidFill>
              <a:ln w="6417"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0FBA153B-67BD-4DF1-A842-2A2F39F03735}"/>
                  </a:ext>
                </a:extLst>
              </p:cNvPr>
              <p:cNvSpPr/>
              <p:nvPr/>
            </p:nvSpPr>
            <p:spPr>
              <a:xfrm>
                <a:off x="1355004" y="2683035"/>
                <a:ext cx="73955" cy="72334"/>
              </a:xfrm>
              <a:custGeom>
                <a:avLst/>
                <a:gdLst>
                  <a:gd name="connsiteX0" fmla="*/ 32721 w 73955"/>
                  <a:gd name="connsiteY0" fmla="*/ 15169 h 72334"/>
                  <a:gd name="connsiteX1" fmla="*/ 26368 w 73955"/>
                  <a:gd name="connsiteY1" fmla="*/ 15169 h 72334"/>
                  <a:gd name="connsiteX2" fmla="*/ 15588 w 73955"/>
                  <a:gd name="connsiteY2" fmla="*/ 18166 h 72334"/>
                  <a:gd name="connsiteX3" fmla="*/ 6797 w 73955"/>
                  <a:gd name="connsiteY3" fmla="*/ 25083 h 72334"/>
                  <a:gd name="connsiteX4" fmla="*/ 1355 w 73955"/>
                  <a:gd name="connsiteY4" fmla="*/ 34863 h 72334"/>
                  <a:gd name="connsiteX5" fmla="*/ 104 w 73955"/>
                  <a:gd name="connsiteY5" fmla="*/ 45977 h 72334"/>
                  <a:gd name="connsiteX6" fmla="*/ 10063 w 73955"/>
                  <a:gd name="connsiteY6" fmla="*/ 65510 h 72334"/>
                  <a:gd name="connsiteX7" fmla="*/ 29018 w 73955"/>
                  <a:gd name="connsiteY7" fmla="*/ 72331 h 72334"/>
                  <a:gd name="connsiteX8" fmla="*/ 31296 w 73955"/>
                  <a:gd name="connsiteY8" fmla="*/ 72331 h 72334"/>
                  <a:gd name="connsiteX9" fmla="*/ 50823 w 73955"/>
                  <a:gd name="connsiteY9" fmla="*/ 62853 h 72334"/>
                  <a:gd name="connsiteX10" fmla="*/ 56829 w 73955"/>
                  <a:gd name="connsiteY10" fmla="*/ 51110 h 72334"/>
                  <a:gd name="connsiteX11" fmla="*/ 56893 w 73955"/>
                  <a:gd name="connsiteY11" fmla="*/ 37924 h 72334"/>
                  <a:gd name="connsiteX12" fmla="*/ 73955 w 73955"/>
                  <a:gd name="connsiteY12" fmla="*/ 0 h 72334"/>
                  <a:gd name="connsiteX13" fmla="*/ 32721 w 73955"/>
                  <a:gd name="connsiteY13" fmla="*/ 15169 h 72334"/>
                  <a:gd name="connsiteX14" fmla="*/ 34235 w 73955"/>
                  <a:gd name="connsiteY14" fmla="*/ 48255 h 72334"/>
                  <a:gd name="connsiteX15" fmla="*/ 30603 w 73955"/>
                  <a:gd name="connsiteY15" fmla="*/ 50456 h 72334"/>
                  <a:gd name="connsiteX16" fmla="*/ 26362 w 73955"/>
                  <a:gd name="connsiteY16" fmla="*/ 50327 h 72334"/>
                  <a:gd name="connsiteX17" fmla="*/ 22864 w 73955"/>
                  <a:gd name="connsiteY17" fmla="*/ 47915 h 72334"/>
                  <a:gd name="connsiteX18" fmla="*/ 21247 w 73955"/>
                  <a:gd name="connsiteY18" fmla="*/ 43987 h 72334"/>
                  <a:gd name="connsiteX19" fmla="*/ 22171 w 73955"/>
                  <a:gd name="connsiteY19" fmla="*/ 39778 h 72334"/>
                  <a:gd name="connsiteX20" fmla="*/ 25290 w 73955"/>
                  <a:gd name="connsiteY20" fmla="*/ 36794 h 72334"/>
                  <a:gd name="connsiteX21" fmla="*/ 29538 w 73955"/>
                  <a:gd name="connsiteY21" fmla="*/ 36063 h 72334"/>
                  <a:gd name="connsiteX22" fmla="*/ 33478 w 73955"/>
                  <a:gd name="connsiteY22" fmla="*/ 37827 h 72334"/>
                  <a:gd name="connsiteX23" fmla="*/ 35974 w 73955"/>
                  <a:gd name="connsiteY23" fmla="*/ 42884 h 72334"/>
                  <a:gd name="connsiteX24" fmla="*/ 34235 w 73955"/>
                  <a:gd name="connsiteY24" fmla="*/ 48255 h 7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955" h="72334">
                    <a:moveTo>
                      <a:pt x="32721" y="15169"/>
                    </a:moveTo>
                    <a:cubicBezTo>
                      <a:pt x="30603" y="14977"/>
                      <a:pt x="28479" y="14977"/>
                      <a:pt x="26368" y="15169"/>
                    </a:cubicBezTo>
                    <a:cubicBezTo>
                      <a:pt x="22608" y="15445"/>
                      <a:pt x="18944" y="16459"/>
                      <a:pt x="15588" y="18166"/>
                    </a:cubicBezTo>
                    <a:cubicBezTo>
                      <a:pt x="12225" y="19867"/>
                      <a:pt x="9242" y="22215"/>
                      <a:pt x="6797" y="25083"/>
                    </a:cubicBezTo>
                    <a:cubicBezTo>
                      <a:pt x="4352" y="27952"/>
                      <a:pt x="2504" y="31276"/>
                      <a:pt x="1355" y="34863"/>
                    </a:cubicBezTo>
                    <a:cubicBezTo>
                      <a:pt x="207" y="38450"/>
                      <a:pt x="-217" y="42229"/>
                      <a:pt x="104" y="45977"/>
                    </a:cubicBezTo>
                    <a:cubicBezTo>
                      <a:pt x="746" y="53542"/>
                      <a:pt x="4320" y="60549"/>
                      <a:pt x="10063" y="65510"/>
                    </a:cubicBezTo>
                    <a:cubicBezTo>
                      <a:pt x="15338" y="70021"/>
                      <a:pt x="22082" y="72446"/>
                      <a:pt x="29018" y="72331"/>
                    </a:cubicBezTo>
                    <a:lnTo>
                      <a:pt x="31296" y="72331"/>
                    </a:lnTo>
                    <a:cubicBezTo>
                      <a:pt x="38785" y="71817"/>
                      <a:pt x="45785" y="68423"/>
                      <a:pt x="50823" y="62853"/>
                    </a:cubicBezTo>
                    <a:cubicBezTo>
                      <a:pt x="53723" y="59465"/>
                      <a:pt x="55776" y="55442"/>
                      <a:pt x="56829" y="51110"/>
                    </a:cubicBezTo>
                    <a:cubicBezTo>
                      <a:pt x="57888" y="46779"/>
                      <a:pt x="57907" y="42261"/>
                      <a:pt x="56893" y="37924"/>
                    </a:cubicBezTo>
                    <a:lnTo>
                      <a:pt x="73955" y="0"/>
                    </a:lnTo>
                    <a:lnTo>
                      <a:pt x="32721" y="15169"/>
                    </a:lnTo>
                    <a:close/>
                    <a:moveTo>
                      <a:pt x="34235" y="48255"/>
                    </a:moveTo>
                    <a:cubicBezTo>
                      <a:pt x="33260" y="49320"/>
                      <a:pt x="32002" y="50090"/>
                      <a:pt x="30603" y="50456"/>
                    </a:cubicBezTo>
                    <a:cubicBezTo>
                      <a:pt x="29204" y="50821"/>
                      <a:pt x="27735" y="50776"/>
                      <a:pt x="26362" y="50327"/>
                    </a:cubicBezTo>
                    <a:cubicBezTo>
                      <a:pt x="24988" y="49878"/>
                      <a:pt x="23776" y="49038"/>
                      <a:pt x="22864" y="47915"/>
                    </a:cubicBezTo>
                    <a:cubicBezTo>
                      <a:pt x="21960" y="46792"/>
                      <a:pt x="21395" y="45425"/>
                      <a:pt x="21247" y="43987"/>
                    </a:cubicBezTo>
                    <a:cubicBezTo>
                      <a:pt x="21132" y="42524"/>
                      <a:pt x="21453" y="41055"/>
                      <a:pt x="22171" y="39778"/>
                    </a:cubicBezTo>
                    <a:cubicBezTo>
                      <a:pt x="22897" y="38495"/>
                      <a:pt x="23981" y="37455"/>
                      <a:pt x="25290" y="36794"/>
                    </a:cubicBezTo>
                    <a:cubicBezTo>
                      <a:pt x="26605" y="36133"/>
                      <a:pt x="28081" y="35883"/>
                      <a:pt x="29538" y="36063"/>
                    </a:cubicBezTo>
                    <a:cubicBezTo>
                      <a:pt x="31001" y="36249"/>
                      <a:pt x="32368" y="36858"/>
                      <a:pt x="33478" y="37827"/>
                    </a:cubicBezTo>
                    <a:cubicBezTo>
                      <a:pt x="34941" y="39123"/>
                      <a:pt x="35833" y="40939"/>
                      <a:pt x="35974" y="42884"/>
                    </a:cubicBezTo>
                    <a:cubicBezTo>
                      <a:pt x="36122" y="44834"/>
                      <a:pt x="35493" y="46760"/>
                      <a:pt x="34235" y="48255"/>
                    </a:cubicBezTo>
                    <a:close/>
                  </a:path>
                </a:pathLst>
              </a:custGeom>
              <a:solidFill>
                <a:srgbClr val="2D5967"/>
              </a:solidFill>
              <a:ln w="641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902AA3B0-7B23-44A3-B2AA-6D2AEEEDCD0D}"/>
                  </a:ext>
                </a:extLst>
              </p:cNvPr>
              <p:cNvSpPr/>
              <p:nvPr/>
            </p:nvSpPr>
            <p:spPr>
              <a:xfrm>
                <a:off x="1325148" y="2846754"/>
                <a:ext cx="116703" cy="21239"/>
              </a:xfrm>
              <a:custGeom>
                <a:avLst/>
                <a:gdLst>
                  <a:gd name="connsiteX0" fmla="*/ 95463 w 116703"/>
                  <a:gd name="connsiteY0" fmla="*/ 0 h 21239"/>
                  <a:gd name="connsiteX1" fmla="*/ 21240 w 116703"/>
                  <a:gd name="connsiteY1" fmla="*/ 0 h 21239"/>
                  <a:gd name="connsiteX2" fmla="*/ 0 w 116703"/>
                  <a:gd name="connsiteY2" fmla="*/ 0 h 21239"/>
                  <a:gd name="connsiteX3" fmla="*/ 0 w 116703"/>
                  <a:gd name="connsiteY3" fmla="*/ 10620 h 21239"/>
                  <a:gd name="connsiteX4" fmla="*/ 21240 w 116703"/>
                  <a:gd name="connsiteY4" fmla="*/ 21240 h 21239"/>
                  <a:gd name="connsiteX5" fmla="*/ 95463 w 116703"/>
                  <a:gd name="connsiteY5" fmla="*/ 21240 h 21239"/>
                  <a:gd name="connsiteX6" fmla="*/ 116703 w 116703"/>
                  <a:gd name="connsiteY6" fmla="*/ 10620 h 21239"/>
                  <a:gd name="connsiteX7" fmla="*/ 116703 w 116703"/>
                  <a:gd name="connsiteY7" fmla="*/ 0 h 21239"/>
                  <a:gd name="connsiteX8" fmla="*/ 95463 w 116703"/>
                  <a:gd name="connsiteY8" fmla="*/ 0 h 2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703" h="21239">
                    <a:moveTo>
                      <a:pt x="95463" y="0"/>
                    </a:moveTo>
                    <a:lnTo>
                      <a:pt x="21240" y="0"/>
                    </a:lnTo>
                    <a:lnTo>
                      <a:pt x="0" y="0"/>
                    </a:lnTo>
                    <a:lnTo>
                      <a:pt x="0" y="10620"/>
                    </a:lnTo>
                    <a:lnTo>
                      <a:pt x="21240" y="21240"/>
                    </a:lnTo>
                    <a:lnTo>
                      <a:pt x="95463" y="21240"/>
                    </a:lnTo>
                    <a:lnTo>
                      <a:pt x="116703" y="10620"/>
                    </a:lnTo>
                    <a:lnTo>
                      <a:pt x="116703" y="0"/>
                    </a:lnTo>
                    <a:lnTo>
                      <a:pt x="95463" y="0"/>
                    </a:lnTo>
                    <a:close/>
                  </a:path>
                </a:pathLst>
              </a:custGeom>
              <a:solidFill>
                <a:srgbClr val="2D5967"/>
              </a:solidFill>
              <a:ln w="6417" cap="flat">
                <a:noFill/>
                <a:prstDash val="solid"/>
                <a:miter/>
              </a:ln>
            </p:spPr>
            <p:txBody>
              <a:bodyPr rtlCol="0" anchor="ctr"/>
              <a:lstStyle/>
              <a:p>
                <a:endParaRPr lang="en-US"/>
              </a:p>
            </p:txBody>
          </p:sp>
        </p:grpSp>
        <p:grpSp>
          <p:nvGrpSpPr>
            <p:cNvPr id="226" name="Graphic 2">
              <a:extLst>
                <a:ext uri="{FF2B5EF4-FFF2-40B4-BE49-F238E27FC236}">
                  <a16:creationId xmlns:a16="http://schemas.microsoft.com/office/drawing/2014/main" id="{82846B53-1DEB-44AD-B81F-46B84629AAE0}"/>
                </a:ext>
              </a:extLst>
            </p:cNvPr>
            <p:cNvGrpSpPr/>
            <p:nvPr/>
          </p:nvGrpSpPr>
          <p:grpSpPr>
            <a:xfrm>
              <a:off x="1083894" y="2882387"/>
              <a:ext cx="616016" cy="340092"/>
              <a:chOff x="1083894" y="2882387"/>
              <a:chExt cx="616016" cy="340092"/>
            </a:xfrm>
            <a:solidFill>
              <a:srgbClr val="000000"/>
            </a:solidFill>
          </p:grpSpPr>
          <p:sp>
            <p:nvSpPr>
              <p:cNvPr id="228" name="TextBox 227">
                <a:extLst>
                  <a:ext uri="{FF2B5EF4-FFF2-40B4-BE49-F238E27FC236}">
                    <a16:creationId xmlns:a16="http://schemas.microsoft.com/office/drawing/2014/main" id="{249D93AB-73C7-43D6-B1B5-62CD10729015}"/>
                  </a:ext>
                </a:extLst>
              </p:cNvPr>
              <p:cNvSpPr txBox="1"/>
              <p:nvPr/>
            </p:nvSpPr>
            <p:spPr>
              <a:xfrm>
                <a:off x="1028799" y="2836667"/>
                <a:ext cx="70906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Application</a:t>
                </a:r>
              </a:p>
            </p:txBody>
          </p:sp>
          <p:sp>
            <p:nvSpPr>
              <p:cNvPr id="229" name="TextBox 228">
                <a:extLst>
                  <a:ext uri="{FF2B5EF4-FFF2-40B4-BE49-F238E27FC236}">
                    <a16:creationId xmlns:a16="http://schemas.microsoft.com/office/drawing/2014/main" id="{E47E4200-3EC9-41D1-98F6-05E521D7496E}"/>
                  </a:ext>
                </a:extLst>
              </p:cNvPr>
              <p:cNvSpPr txBox="1"/>
              <p:nvPr/>
            </p:nvSpPr>
            <p:spPr>
              <a:xfrm>
                <a:off x="992454" y="2939337"/>
                <a:ext cx="79889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Performance</a:t>
                </a:r>
              </a:p>
            </p:txBody>
          </p:sp>
          <p:sp>
            <p:nvSpPr>
              <p:cNvPr id="231" name="TextBox 230">
                <a:extLst>
                  <a:ext uri="{FF2B5EF4-FFF2-40B4-BE49-F238E27FC236}">
                    <a16:creationId xmlns:a16="http://schemas.microsoft.com/office/drawing/2014/main" id="{1EB1E6E5-7914-48AF-A983-0AD9BA14EB79}"/>
                  </a:ext>
                </a:extLst>
              </p:cNvPr>
              <p:cNvSpPr txBox="1"/>
              <p:nvPr/>
            </p:nvSpPr>
            <p:spPr>
              <a:xfrm>
                <a:off x="1032964" y="3042006"/>
                <a:ext cx="69622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Monitoring</a:t>
                </a:r>
              </a:p>
            </p:txBody>
          </p:sp>
        </p:grpSp>
      </p:grpSp>
      <p:grpSp>
        <p:nvGrpSpPr>
          <p:cNvPr id="235" name="Graphic 2">
            <a:extLst>
              <a:ext uri="{FF2B5EF4-FFF2-40B4-BE49-F238E27FC236}">
                <a16:creationId xmlns:a16="http://schemas.microsoft.com/office/drawing/2014/main" id="{06FC682F-6796-49A4-9527-38A575557EA1}"/>
              </a:ext>
            </a:extLst>
          </p:cNvPr>
          <p:cNvGrpSpPr/>
          <p:nvPr/>
        </p:nvGrpSpPr>
        <p:grpSpPr>
          <a:xfrm>
            <a:off x="2005263" y="1600820"/>
            <a:ext cx="513348" cy="649070"/>
            <a:chOff x="2005263" y="2368071"/>
            <a:chExt cx="513348" cy="649070"/>
          </a:xfrm>
        </p:grpSpPr>
        <p:grpSp>
          <p:nvGrpSpPr>
            <p:cNvPr id="237" name="Graphic 2">
              <a:extLst>
                <a:ext uri="{FF2B5EF4-FFF2-40B4-BE49-F238E27FC236}">
                  <a16:creationId xmlns:a16="http://schemas.microsoft.com/office/drawing/2014/main" id="{8AE8D1AD-D4ED-4F9F-BDEE-5633464083B2}"/>
                </a:ext>
              </a:extLst>
            </p:cNvPr>
            <p:cNvGrpSpPr/>
            <p:nvPr/>
          </p:nvGrpSpPr>
          <p:grpSpPr>
            <a:xfrm>
              <a:off x="2005263" y="2368071"/>
              <a:ext cx="513348" cy="509067"/>
              <a:chOff x="2005263" y="2368071"/>
              <a:chExt cx="513348" cy="509067"/>
            </a:xfrm>
          </p:grpSpPr>
          <p:grpSp>
            <p:nvGrpSpPr>
              <p:cNvPr id="239" name="Graphic 2">
                <a:extLst>
                  <a:ext uri="{FF2B5EF4-FFF2-40B4-BE49-F238E27FC236}">
                    <a16:creationId xmlns:a16="http://schemas.microsoft.com/office/drawing/2014/main" id="{96154668-1D19-4A35-B323-D83B369A1B7A}"/>
                  </a:ext>
                </a:extLst>
              </p:cNvPr>
              <p:cNvGrpSpPr/>
              <p:nvPr/>
            </p:nvGrpSpPr>
            <p:grpSpPr>
              <a:xfrm>
                <a:off x="2005263" y="2368071"/>
                <a:ext cx="513348" cy="509067"/>
                <a:chOff x="2005263" y="2368071"/>
                <a:chExt cx="513348" cy="509067"/>
              </a:xfrm>
              <a:solidFill>
                <a:srgbClr val="FFFFFF"/>
              </a:solidFill>
            </p:grpSpPr>
            <p:sp>
              <p:nvSpPr>
                <p:cNvPr id="241" name="Freeform: Shape 240">
                  <a:extLst>
                    <a:ext uri="{FF2B5EF4-FFF2-40B4-BE49-F238E27FC236}">
                      <a16:creationId xmlns:a16="http://schemas.microsoft.com/office/drawing/2014/main" id="{78DEE41B-40BE-4BEC-8EFD-08532C75ABEB}"/>
                    </a:ext>
                  </a:extLst>
                </p:cNvPr>
                <p:cNvSpPr/>
                <p:nvPr/>
              </p:nvSpPr>
              <p:spPr>
                <a:xfrm>
                  <a:off x="2011230" y="2374040"/>
                  <a:ext cx="500239" cy="492375"/>
                </a:xfrm>
                <a:custGeom>
                  <a:avLst/>
                  <a:gdLst>
                    <a:gd name="connsiteX0" fmla="*/ 151354 w 500239"/>
                    <a:gd name="connsiteY0" fmla="*/ 487608 h 492375"/>
                    <a:gd name="connsiteX1" fmla="*/ 134670 w 500239"/>
                    <a:gd name="connsiteY1" fmla="*/ 482840 h 492375"/>
                    <a:gd name="connsiteX2" fmla="*/ 115600 w 500239"/>
                    <a:gd name="connsiteY2" fmla="*/ 463763 h 492375"/>
                    <a:gd name="connsiteX3" fmla="*/ 25026 w 500239"/>
                    <a:gd name="connsiteY3" fmla="*/ 463763 h 492375"/>
                    <a:gd name="connsiteX4" fmla="*/ 0 w 500239"/>
                    <a:gd name="connsiteY4" fmla="*/ 438731 h 492375"/>
                    <a:gd name="connsiteX5" fmla="*/ 0 w 500239"/>
                    <a:gd name="connsiteY5" fmla="*/ 25037 h 492375"/>
                    <a:gd name="connsiteX6" fmla="*/ 25026 w 500239"/>
                    <a:gd name="connsiteY6" fmla="*/ 0 h 492375"/>
                    <a:gd name="connsiteX7" fmla="*/ 438566 w 500239"/>
                    <a:gd name="connsiteY7" fmla="*/ 0 h 492375"/>
                    <a:gd name="connsiteX8" fmla="*/ 463591 w 500239"/>
                    <a:gd name="connsiteY8" fmla="*/ 25037 h 492375"/>
                    <a:gd name="connsiteX9" fmla="*/ 463591 w 500239"/>
                    <a:gd name="connsiteY9" fmla="*/ 137103 h 492375"/>
                    <a:gd name="connsiteX10" fmla="*/ 463591 w 500239"/>
                    <a:gd name="connsiteY10" fmla="*/ 338583 h 492375"/>
                    <a:gd name="connsiteX11" fmla="*/ 463591 w 500239"/>
                    <a:gd name="connsiteY11" fmla="*/ 438731 h 492375"/>
                    <a:gd name="connsiteX12" fmla="*/ 438566 w 500239"/>
                    <a:gd name="connsiteY12" fmla="*/ 463763 h 492375"/>
                    <a:gd name="connsiteX13" fmla="*/ 183535 w 500239"/>
                    <a:gd name="connsiteY13" fmla="*/ 463763 h 492375"/>
                    <a:gd name="connsiteX14" fmla="*/ 154928 w 500239"/>
                    <a:gd name="connsiteY14" fmla="*/ 492376 h 492375"/>
                    <a:gd name="connsiteX15" fmla="*/ 151354 w 500239"/>
                    <a:gd name="connsiteY15" fmla="*/ 487608 h 49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239" h="492375">
                      <a:moveTo>
                        <a:pt x="151354" y="487608"/>
                      </a:moveTo>
                      <a:lnTo>
                        <a:pt x="134670" y="482840"/>
                      </a:lnTo>
                      <a:lnTo>
                        <a:pt x="115600" y="463763"/>
                      </a:lnTo>
                      <a:lnTo>
                        <a:pt x="25026" y="463763"/>
                      </a:lnTo>
                      <a:cubicBezTo>
                        <a:pt x="11923" y="463763"/>
                        <a:pt x="0" y="453034"/>
                        <a:pt x="0" y="438731"/>
                      </a:cubicBezTo>
                      <a:lnTo>
                        <a:pt x="0" y="25037"/>
                      </a:lnTo>
                      <a:cubicBezTo>
                        <a:pt x="0" y="11922"/>
                        <a:pt x="10729" y="0"/>
                        <a:pt x="25026" y="0"/>
                      </a:cubicBezTo>
                      <a:lnTo>
                        <a:pt x="438566" y="0"/>
                      </a:lnTo>
                      <a:cubicBezTo>
                        <a:pt x="452869" y="0"/>
                        <a:pt x="463591" y="10730"/>
                        <a:pt x="463591" y="25037"/>
                      </a:cubicBezTo>
                      <a:lnTo>
                        <a:pt x="463591" y="137103"/>
                      </a:lnTo>
                      <a:cubicBezTo>
                        <a:pt x="512455" y="194329"/>
                        <a:pt x="512455" y="280167"/>
                        <a:pt x="463591" y="338583"/>
                      </a:cubicBezTo>
                      <a:lnTo>
                        <a:pt x="463591" y="438731"/>
                      </a:lnTo>
                      <a:cubicBezTo>
                        <a:pt x="463591" y="453034"/>
                        <a:pt x="452869" y="463763"/>
                        <a:pt x="438566" y="463763"/>
                      </a:cubicBezTo>
                      <a:lnTo>
                        <a:pt x="183535" y="463763"/>
                      </a:lnTo>
                      <a:lnTo>
                        <a:pt x="154928" y="492376"/>
                      </a:lnTo>
                      <a:lnTo>
                        <a:pt x="151354" y="487608"/>
                      </a:lnTo>
                      <a:close/>
                    </a:path>
                  </a:pathLst>
                </a:custGeom>
                <a:solidFill>
                  <a:srgbClr val="FFFFFF"/>
                </a:solidFill>
                <a:ln w="641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04DAF675-C4C3-414D-A5E5-2C4B5671C4D4}"/>
                    </a:ext>
                  </a:extLst>
                </p:cNvPr>
                <p:cNvSpPr/>
                <p:nvPr/>
              </p:nvSpPr>
              <p:spPr>
                <a:xfrm>
                  <a:off x="2005263" y="2368071"/>
                  <a:ext cx="513348" cy="509067"/>
                </a:xfrm>
                <a:custGeom>
                  <a:avLst/>
                  <a:gdLst>
                    <a:gd name="connsiteX0" fmla="*/ 444527 w 513348"/>
                    <a:gd name="connsiteY0" fmla="*/ 11922 h 509067"/>
                    <a:gd name="connsiteX1" fmla="*/ 463591 w 513348"/>
                    <a:gd name="connsiteY1" fmla="*/ 30997 h 509067"/>
                    <a:gd name="connsiteX2" fmla="*/ 463591 w 513348"/>
                    <a:gd name="connsiteY2" fmla="*/ 145449 h 509067"/>
                    <a:gd name="connsiteX3" fmla="*/ 463591 w 513348"/>
                    <a:gd name="connsiteY3" fmla="*/ 342159 h 509067"/>
                    <a:gd name="connsiteX4" fmla="*/ 463591 w 513348"/>
                    <a:gd name="connsiteY4" fmla="*/ 444694 h 509067"/>
                    <a:gd name="connsiteX5" fmla="*/ 444527 w 513348"/>
                    <a:gd name="connsiteY5" fmla="*/ 463764 h 509067"/>
                    <a:gd name="connsiteX6" fmla="*/ 185915 w 513348"/>
                    <a:gd name="connsiteY6" fmla="*/ 463764 h 509067"/>
                    <a:gd name="connsiteX7" fmla="*/ 160889 w 513348"/>
                    <a:gd name="connsiteY7" fmla="*/ 488803 h 509067"/>
                    <a:gd name="connsiteX8" fmla="*/ 144199 w 513348"/>
                    <a:gd name="connsiteY8" fmla="*/ 482842 h 509067"/>
                    <a:gd name="connsiteX9" fmla="*/ 123941 w 513348"/>
                    <a:gd name="connsiteY9" fmla="*/ 462571 h 509067"/>
                    <a:gd name="connsiteX10" fmla="*/ 30987 w 513348"/>
                    <a:gd name="connsiteY10" fmla="*/ 462571 h 509067"/>
                    <a:gd name="connsiteX11" fmla="*/ 11916 w 513348"/>
                    <a:gd name="connsiteY11" fmla="*/ 443500 h 509067"/>
                    <a:gd name="connsiteX12" fmla="*/ 11916 w 513348"/>
                    <a:gd name="connsiteY12" fmla="*/ 30997 h 509067"/>
                    <a:gd name="connsiteX13" fmla="*/ 30987 w 513348"/>
                    <a:gd name="connsiteY13" fmla="*/ 11922 h 509067"/>
                    <a:gd name="connsiteX14" fmla="*/ 444527 w 513348"/>
                    <a:gd name="connsiteY14" fmla="*/ 11922 h 509067"/>
                    <a:gd name="connsiteX15" fmla="*/ 444527 w 513348"/>
                    <a:gd name="connsiteY15" fmla="*/ 0 h 509067"/>
                    <a:gd name="connsiteX16" fmla="*/ 30987 w 513348"/>
                    <a:gd name="connsiteY16" fmla="*/ 0 h 509067"/>
                    <a:gd name="connsiteX17" fmla="*/ 0 w 513348"/>
                    <a:gd name="connsiteY17" fmla="*/ 30997 h 509067"/>
                    <a:gd name="connsiteX18" fmla="*/ 0 w 513348"/>
                    <a:gd name="connsiteY18" fmla="*/ 444694 h 509067"/>
                    <a:gd name="connsiteX19" fmla="*/ 30987 w 513348"/>
                    <a:gd name="connsiteY19" fmla="*/ 475687 h 509067"/>
                    <a:gd name="connsiteX20" fmla="*/ 119174 w 513348"/>
                    <a:gd name="connsiteY20" fmla="*/ 475687 h 509067"/>
                    <a:gd name="connsiteX21" fmla="*/ 135857 w 513348"/>
                    <a:gd name="connsiteY21" fmla="*/ 492377 h 509067"/>
                    <a:gd name="connsiteX22" fmla="*/ 138244 w 513348"/>
                    <a:gd name="connsiteY22" fmla="*/ 494764 h 509067"/>
                    <a:gd name="connsiteX23" fmla="*/ 140625 w 513348"/>
                    <a:gd name="connsiteY23" fmla="*/ 495958 h 509067"/>
                    <a:gd name="connsiteX24" fmla="*/ 153735 w 513348"/>
                    <a:gd name="connsiteY24" fmla="*/ 500725 h 509067"/>
                    <a:gd name="connsiteX25" fmla="*/ 159696 w 513348"/>
                    <a:gd name="connsiteY25" fmla="*/ 509067 h 509067"/>
                    <a:gd name="connsiteX26" fmla="*/ 170419 w 513348"/>
                    <a:gd name="connsiteY26" fmla="*/ 499532 h 509067"/>
                    <a:gd name="connsiteX27" fmla="*/ 193064 w 513348"/>
                    <a:gd name="connsiteY27" fmla="*/ 478074 h 509067"/>
                    <a:gd name="connsiteX28" fmla="*/ 445714 w 513348"/>
                    <a:gd name="connsiteY28" fmla="*/ 478074 h 509067"/>
                    <a:gd name="connsiteX29" fmla="*/ 476701 w 513348"/>
                    <a:gd name="connsiteY29" fmla="*/ 447074 h 509067"/>
                    <a:gd name="connsiteX30" fmla="*/ 476701 w 513348"/>
                    <a:gd name="connsiteY30" fmla="*/ 345739 h 509067"/>
                    <a:gd name="connsiteX31" fmla="*/ 476701 w 513348"/>
                    <a:gd name="connsiteY31" fmla="*/ 140680 h 509067"/>
                    <a:gd name="connsiteX32" fmla="*/ 476701 w 513348"/>
                    <a:gd name="connsiteY32" fmla="*/ 30997 h 509067"/>
                    <a:gd name="connsiteX33" fmla="*/ 444527 w 513348"/>
                    <a:gd name="connsiteY33" fmla="*/ 0 h 50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3348" h="509067">
                      <a:moveTo>
                        <a:pt x="444527" y="11922"/>
                      </a:moveTo>
                      <a:cubicBezTo>
                        <a:pt x="455249" y="11922"/>
                        <a:pt x="463591" y="20268"/>
                        <a:pt x="463591" y="30997"/>
                      </a:cubicBezTo>
                      <a:lnTo>
                        <a:pt x="463591" y="145449"/>
                      </a:lnTo>
                      <a:cubicBezTo>
                        <a:pt x="512455" y="201482"/>
                        <a:pt x="512455" y="286128"/>
                        <a:pt x="463591" y="342159"/>
                      </a:cubicBezTo>
                      <a:lnTo>
                        <a:pt x="463591" y="444694"/>
                      </a:lnTo>
                      <a:cubicBezTo>
                        <a:pt x="463591" y="455423"/>
                        <a:pt x="455249" y="463764"/>
                        <a:pt x="444527" y="463764"/>
                      </a:cubicBezTo>
                      <a:lnTo>
                        <a:pt x="185915" y="463764"/>
                      </a:lnTo>
                      <a:lnTo>
                        <a:pt x="160889" y="488803"/>
                      </a:lnTo>
                      <a:lnTo>
                        <a:pt x="144199" y="482842"/>
                      </a:lnTo>
                      <a:lnTo>
                        <a:pt x="123941" y="462571"/>
                      </a:lnTo>
                      <a:lnTo>
                        <a:pt x="30987" y="462571"/>
                      </a:lnTo>
                      <a:cubicBezTo>
                        <a:pt x="20258" y="462571"/>
                        <a:pt x="11916" y="454229"/>
                        <a:pt x="11916" y="443500"/>
                      </a:cubicBezTo>
                      <a:lnTo>
                        <a:pt x="11916" y="30997"/>
                      </a:lnTo>
                      <a:cubicBezTo>
                        <a:pt x="11916" y="20268"/>
                        <a:pt x="20258" y="11922"/>
                        <a:pt x="30987" y="11922"/>
                      </a:cubicBezTo>
                      <a:lnTo>
                        <a:pt x="444527" y="11922"/>
                      </a:lnTo>
                      <a:close/>
                      <a:moveTo>
                        <a:pt x="444527" y="0"/>
                      </a:moveTo>
                      <a:lnTo>
                        <a:pt x="30987" y="0"/>
                      </a:lnTo>
                      <a:cubicBezTo>
                        <a:pt x="14303" y="0"/>
                        <a:pt x="0" y="14306"/>
                        <a:pt x="0" y="30997"/>
                      </a:cubicBezTo>
                      <a:lnTo>
                        <a:pt x="0" y="444694"/>
                      </a:lnTo>
                      <a:cubicBezTo>
                        <a:pt x="0" y="461384"/>
                        <a:pt x="14303" y="475687"/>
                        <a:pt x="30987" y="475687"/>
                      </a:cubicBezTo>
                      <a:lnTo>
                        <a:pt x="119174" y="475687"/>
                      </a:lnTo>
                      <a:lnTo>
                        <a:pt x="135857" y="492377"/>
                      </a:lnTo>
                      <a:lnTo>
                        <a:pt x="138244" y="494764"/>
                      </a:lnTo>
                      <a:lnTo>
                        <a:pt x="140625" y="495958"/>
                      </a:lnTo>
                      <a:lnTo>
                        <a:pt x="153735" y="500725"/>
                      </a:lnTo>
                      <a:lnTo>
                        <a:pt x="159696" y="509067"/>
                      </a:lnTo>
                      <a:lnTo>
                        <a:pt x="170419" y="499532"/>
                      </a:lnTo>
                      <a:lnTo>
                        <a:pt x="193064" y="478074"/>
                      </a:lnTo>
                      <a:lnTo>
                        <a:pt x="445714" y="478074"/>
                      </a:lnTo>
                      <a:cubicBezTo>
                        <a:pt x="462398" y="478074"/>
                        <a:pt x="476701" y="463764"/>
                        <a:pt x="476701" y="447074"/>
                      </a:cubicBezTo>
                      <a:lnTo>
                        <a:pt x="476701" y="345739"/>
                      </a:lnTo>
                      <a:cubicBezTo>
                        <a:pt x="525565" y="286128"/>
                        <a:pt x="525565" y="199098"/>
                        <a:pt x="476701" y="140680"/>
                      </a:cubicBezTo>
                      <a:lnTo>
                        <a:pt x="476701" y="30997"/>
                      </a:lnTo>
                      <a:cubicBezTo>
                        <a:pt x="475507" y="14306"/>
                        <a:pt x="461211" y="0"/>
                        <a:pt x="444527" y="0"/>
                      </a:cubicBezTo>
                      <a:close/>
                    </a:path>
                  </a:pathLst>
                </a:custGeom>
                <a:solidFill>
                  <a:srgbClr val="FFFFFF"/>
                </a:solidFill>
                <a:ln w="6417" cap="flat">
                  <a:noFill/>
                  <a:prstDash val="solid"/>
                  <a:miter/>
                </a:ln>
              </p:spPr>
              <p:txBody>
                <a:bodyPr rtlCol="0" anchor="ctr"/>
                <a:lstStyle/>
                <a:p>
                  <a:endParaRPr lang="en-US"/>
                </a:p>
              </p:txBody>
            </p:sp>
          </p:grpSp>
          <p:grpSp>
            <p:nvGrpSpPr>
              <p:cNvPr id="245" name="Graphic 2">
                <a:extLst>
                  <a:ext uri="{FF2B5EF4-FFF2-40B4-BE49-F238E27FC236}">
                    <a16:creationId xmlns:a16="http://schemas.microsoft.com/office/drawing/2014/main" id="{7E64E1E1-E5EA-4711-B12A-2166652F33D3}"/>
                  </a:ext>
                </a:extLst>
              </p:cNvPr>
              <p:cNvGrpSpPr/>
              <p:nvPr/>
            </p:nvGrpSpPr>
            <p:grpSpPr>
              <a:xfrm>
                <a:off x="2017179" y="2381069"/>
                <a:ext cx="488321" cy="475804"/>
                <a:chOff x="2017179" y="2381069"/>
                <a:chExt cx="488321" cy="475804"/>
              </a:xfrm>
              <a:solidFill>
                <a:srgbClr val="2D5967"/>
              </a:solidFill>
            </p:grpSpPr>
            <p:sp>
              <p:nvSpPr>
                <p:cNvPr id="246" name="Freeform: Shape 245">
                  <a:extLst>
                    <a:ext uri="{FF2B5EF4-FFF2-40B4-BE49-F238E27FC236}">
                      <a16:creationId xmlns:a16="http://schemas.microsoft.com/office/drawing/2014/main" id="{33E85965-0469-4908-BD5A-8B2CBF2631CD}"/>
                    </a:ext>
                  </a:extLst>
                </p:cNvPr>
                <p:cNvSpPr/>
                <p:nvPr/>
              </p:nvSpPr>
              <p:spPr>
                <a:xfrm>
                  <a:off x="2210223" y="2728126"/>
                  <a:ext cx="258611" cy="103721"/>
                </a:xfrm>
                <a:custGeom>
                  <a:avLst/>
                  <a:gdLst>
                    <a:gd name="connsiteX0" fmla="*/ 241928 w 258611"/>
                    <a:gd name="connsiteY0" fmla="*/ 84651 h 103721"/>
                    <a:gd name="connsiteX1" fmla="*/ 239541 w 258611"/>
                    <a:gd name="connsiteY1" fmla="*/ 87032 h 103721"/>
                    <a:gd name="connsiteX2" fmla="*/ 16684 w 258611"/>
                    <a:gd name="connsiteY2" fmla="*/ 87032 h 103721"/>
                    <a:gd name="connsiteX3" fmla="*/ 13110 w 258611"/>
                    <a:gd name="connsiteY3" fmla="*/ 90612 h 103721"/>
                    <a:gd name="connsiteX4" fmla="*/ 0 w 258611"/>
                    <a:gd name="connsiteY4" fmla="*/ 103722 h 103721"/>
                    <a:gd name="connsiteX5" fmla="*/ 239541 w 258611"/>
                    <a:gd name="connsiteY5" fmla="*/ 103722 h 103721"/>
                    <a:gd name="connsiteX6" fmla="*/ 258612 w 258611"/>
                    <a:gd name="connsiteY6" fmla="*/ 84651 h 103721"/>
                    <a:gd name="connsiteX7" fmla="*/ 258612 w 258611"/>
                    <a:gd name="connsiteY7" fmla="*/ 0 h 103721"/>
                    <a:gd name="connsiteX8" fmla="*/ 241928 w 258611"/>
                    <a:gd name="connsiteY8" fmla="*/ 14310 h 103721"/>
                    <a:gd name="connsiteX9" fmla="*/ 241928 w 258611"/>
                    <a:gd name="connsiteY9" fmla="*/ 84651 h 10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611" h="103721">
                      <a:moveTo>
                        <a:pt x="241928" y="84651"/>
                      </a:moveTo>
                      <a:cubicBezTo>
                        <a:pt x="241928" y="85838"/>
                        <a:pt x="240734" y="87032"/>
                        <a:pt x="239541" y="87032"/>
                      </a:cubicBezTo>
                      <a:lnTo>
                        <a:pt x="16684" y="87032"/>
                      </a:lnTo>
                      <a:cubicBezTo>
                        <a:pt x="15497" y="88225"/>
                        <a:pt x="14303" y="89419"/>
                        <a:pt x="13110" y="90612"/>
                      </a:cubicBezTo>
                      <a:lnTo>
                        <a:pt x="0" y="103722"/>
                      </a:lnTo>
                      <a:lnTo>
                        <a:pt x="239541" y="103722"/>
                      </a:lnTo>
                      <a:cubicBezTo>
                        <a:pt x="250270" y="103722"/>
                        <a:pt x="258612" y="95380"/>
                        <a:pt x="258612" y="84651"/>
                      </a:cubicBezTo>
                      <a:lnTo>
                        <a:pt x="258612" y="0"/>
                      </a:lnTo>
                      <a:cubicBezTo>
                        <a:pt x="253844" y="4774"/>
                        <a:pt x="247883" y="9542"/>
                        <a:pt x="241928" y="14310"/>
                      </a:cubicBezTo>
                      <a:lnTo>
                        <a:pt x="241928" y="84651"/>
                      </a:lnTo>
                      <a:close/>
                    </a:path>
                  </a:pathLst>
                </a:custGeom>
                <a:solidFill>
                  <a:srgbClr val="2D5967"/>
                </a:solidFill>
                <a:ln w="641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028E00A0-D78B-4E5F-9D47-D8770A8EC7EA}"/>
                    </a:ext>
                  </a:extLst>
                </p:cNvPr>
                <p:cNvSpPr/>
                <p:nvPr/>
              </p:nvSpPr>
              <p:spPr>
                <a:xfrm>
                  <a:off x="2017179" y="2381069"/>
                  <a:ext cx="451668" cy="450765"/>
                </a:xfrm>
                <a:custGeom>
                  <a:avLst/>
                  <a:gdLst>
                    <a:gd name="connsiteX0" fmla="*/ 88187 w 451668"/>
                    <a:gd name="connsiteY0" fmla="*/ 443611 h 450765"/>
                    <a:gd name="connsiteX1" fmla="*/ 86993 w 451668"/>
                    <a:gd name="connsiteY1" fmla="*/ 441230 h 450765"/>
                    <a:gd name="connsiteX2" fmla="*/ 84613 w 451668"/>
                    <a:gd name="connsiteY2" fmla="*/ 434076 h 450765"/>
                    <a:gd name="connsiteX3" fmla="*/ 19064 w 451668"/>
                    <a:gd name="connsiteY3" fmla="*/ 434076 h 450765"/>
                    <a:gd name="connsiteX4" fmla="*/ 16684 w 451668"/>
                    <a:gd name="connsiteY4" fmla="*/ 431689 h 450765"/>
                    <a:gd name="connsiteX5" fmla="*/ 16684 w 451668"/>
                    <a:gd name="connsiteY5" fmla="*/ 17997 h 450765"/>
                    <a:gd name="connsiteX6" fmla="*/ 19064 w 451668"/>
                    <a:gd name="connsiteY6" fmla="*/ 15612 h 450765"/>
                    <a:gd name="connsiteX7" fmla="*/ 432604 w 451668"/>
                    <a:gd name="connsiteY7" fmla="*/ 15612 h 450765"/>
                    <a:gd name="connsiteX8" fmla="*/ 434985 w 451668"/>
                    <a:gd name="connsiteY8" fmla="*/ 17997 h 450765"/>
                    <a:gd name="connsiteX9" fmla="*/ 434985 w 451668"/>
                    <a:gd name="connsiteY9" fmla="*/ 100258 h 450765"/>
                    <a:gd name="connsiteX10" fmla="*/ 451669 w 451668"/>
                    <a:gd name="connsiteY10" fmla="*/ 114564 h 450765"/>
                    <a:gd name="connsiteX11" fmla="*/ 451669 w 451668"/>
                    <a:gd name="connsiteY11" fmla="*/ 19189 h 450765"/>
                    <a:gd name="connsiteX12" fmla="*/ 432604 w 451668"/>
                    <a:gd name="connsiteY12" fmla="*/ 114 h 450765"/>
                    <a:gd name="connsiteX13" fmla="*/ 19064 w 451668"/>
                    <a:gd name="connsiteY13" fmla="*/ 114 h 450765"/>
                    <a:gd name="connsiteX14" fmla="*/ 0 w 451668"/>
                    <a:gd name="connsiteY14" fmla="*/ 17997 h 450765"/>
                    <a:gd name="connsiteX15" fmla="*/ 0 w 451668"/>
                    <a:gd name="connsiteY15" fmla="*/ 431689 h 450765"/>
                    <a:gd name="connsiteX16" fmla="*/ 19064 w 451668"/>
                    <a:gd name="connsiteY16" fmla="*/ 450766 h 450765"/>
                    <a:gd name="connsiteX17" fmla="*/ 95335 w 451668"/>
                    <a:gd name="connsiteY17" fmla="*/ 450766 h 450765"/>
                    <a:gd name="connsiteX18" fmla="*/ 90567 w 451668"/>
                    <a:gd name="connsiteY18" fmla="*/ 445998 h 450765"/>
                    <a:gd name="connsiteX19" fmla="*/ 88187 w 451668"/>
                    <a:gd name="connsiteY19" fmla="*/ 443611 h 45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668" h="450765">
                      <a:moveTo>
                        <a:pt x="88187" y="443611"/>
                      </a:moveTo>
                      <a:lnTo>
                        <a:pt x="86993" y="441230"/>
                      </a:lnTo>
                      <a:lnTo>
                        <a:pt x="84613" y="434076"/>
                      </a:lnTo>
                      <a:lnTo>
                        <a:pt x="19064" y="434076"/>
                      </a:lnTo>
                      <a:cubicBezTo>
                        <a:pt x="17871" y="434076"/>
                        <a:pt x="16684" y="432882"/>
                        <a:pt x="16684" y="431689"/>
                      </a:cubicBezTo>
                      <a:lnTo>
                        <a:pt x="16684" y="17997"/>
                      </a:lnTo>
                      <a:cubicBezTo>
                        <a:pt x="16684" y="16804"/>
                        <a:pt x="17871" y="15612"/>
                        <a:pt x="19064" y="15612"/>
                      </a:cubicBezTo>
                      <a:lnTo>
                        <a:pt x="432604" y="15612"/>
                      </a:lnTo>
                      <a:cubicBezTo>
                        <a:pt x="433798" y="15612"/>
                        <a:pt x="434985" y="16804"/>
                        <a:pt x="434985" y="17997"/>
                      </a:cubicBezTo>
                      <a:lnTo>
                        <a:pt x="434985" y="100258"/>
                      </a:lnTo>
                      <a:cubicBezTo>
                        <a:pt x="440946" y="105027"/>
                        <a:pt x="446907" y="109796"/>
                        <a:pt x="451669" y="114564"/>
                      </a:cubicBezTo>
                      <a:lnTo>
                        <a:pt x="451669" y="19189"/>
                      </a:lnTo>
                      <a:cubicBezTo>
                        <a:pt x="451669" y="8459"/>
                        <a:pt x="443327" y="114"/>
                        <a:pt x="432604" y="114"/>
                      </a:cubicBezTo>
                      <a:lnTo>
                        <a:pt x="19064" y="114"/>
                      </a:lnTo>
                      <a:cubicBezTo>
                        <a:pt x="8342" y="-1079"/>
                        <a:pt x="0" y="7266"/>
                        <a:pt x="0" y="17997"/>
                      </a:cubicBezTo>
                      <a:lnTo>
                        <a:pt x="0" y="431689"/>
                      </a:lnTo>
                      <a:cubicBezTo>
                        <a:pt x="0" y="442418"/>
                        <a:pt x="8342" y="450766"/>
                        <a:pt x="19064" y="450766"/>
                      </a:cubicBezTo>
                      <a:lnTo>
                        <a:pt x="95335" y="450766"/>
                      </a:lnTo>
                      <a:lnTo>
                        <a:pt x="90567" y="445998"/>
                      </a:lnTo>
                      <a:lnTo>
                        <a:pt x="88187" y="443611"/>
                      </a:lnTo>
                      <a:close/>
                    </a:path>
                  </a:pathLst>
                </a:custGeom>
                <a:solidFill>
                  <a:srgbClr val="2D5967"/>
                </a:solidFill>
                <a:ln w="641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714D7E83-98DD-4777-A81B-D69A86C69DE1}"/>
                    </a:ext>
                  </a:extLst>
                </p:cNvPr>
                <p:cNvSpPr/>
                <p:nvPr/>
              </p:nvSpPr>
              <p:spPr>
                <a:xfrm>
                  <a:off x="2054121" y="2422921"/>
                  <a:ext cx="23832" cy="52457"/>
                </a:xfrm>
                <a:custGeom>
                  <a:avLst/>
                  <a:gdLst>
                    <a:gd name="connsiteX0" fmla="*/ 11916 w 23832"/>
                    <a:gd name="connsiteY0" fmla="*/ 52457 h 52457"/>
                    <a:gd name="connsiteX1" fmla="*/ 23832 w 23832"/>
                    <a:gd name="connsiteY1" fmla="*/ 52457 h 52457"/>
                    <a:gd name="connsiteX2" fmla="*/ 23832 w 23832"/>
                    <a:gd name="connsiteY2" fmla="*/ 0 h 52457"/>
                    <a:gd name="connsiteX3" fmla="*/ 15490 w 23832"/>
                    <a:gd name="connsiteY3" fmla="*/ 0 h 52457"/>
                    <a:gd name="connsiteX4" fmla="*/ 0 w 23832"/>
                    <a:gd name="connsiteY4" fmla="*/ 10730 h 52457"/>
                    <a:gd name="connsiteX5" fmla="*/ 0 w 23832"/>
                    <a:gd name="connsiteY5" fmla="*/ 17883 h 52457"/>
                    <a:gd name="connsiteX6" fmla="*/ 11916 w 23832"/>
                    <a:gd name="connsiteY6" fmla="*/ 13114 h 52457"/>
                    <a:gd name="connsiteX7" fmla="*/ 11916 w 23832"/>
                    <a:gd name="connsiteY7" fmla="*/ 52457 h 5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32" h="52457">
                      <a:moveTo>
                        <a:pt x="11916" y="52457"/>
                      </a:moveTo>
                      <a:lnTo>
                        <a:pt x="23832" y="52457"/>
                      </a:lnTo>
                      <a:lnTo>
                        <a:pt x="23832" y="0"/>
                      </a:lnTo>
                      <a:lnTo>
                        <a:pt x="15490" y="0"/>
                      </a:lnTo>
                      <a:lnTo>
                        <a:pt x="0" y="10730"/>
                      </a:lnTo>
                      <a:lnTo>
                        <a:pt x="0" y="17883"/>
                      </a:lnTo>
                      <a:lnTo>
                        <a:pt x="11916" y="13114"/>
                      </a:lnTo>
                      <a:lnTo>
                        <a:pt x="11916" y="52457"/>
                      </a:lnTo>
                      <a:close/>
                    </a:path>
                  </a:pathLst>
                </a:custGeom>
                <a:solidFill>
                  <a:srgbClr val="2D5967"/>
                </a:solidFill>
                <a:ln w="641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D91B8D5F-C980-4A58-82CA-4CE3EE51F1D1}"/>
                    </a:ext>
                  </a:extLst>
                </p:cNvPr>
                <p:cNvSpPr/>
                <p:nvPr/>
              </p:nvSpPr>
              <p:spPr>
                <a:xfrm>
                  <a:off x="2098211" y="2464645"/>
                  <a:ext cx="11916" cy="10725"/>
                </a:xfrm>
                <a:custGeom>
                  <a:avLst/>
                  <a:gdLst>
                    <a:gd name="connsiteX0" fmla="*/ 11916 w 11916"/>
                    <a:gd name="connsiteY0" fmla="*/ 0 h 10725"/>
                    <a:gd name="connsiteX1" fmla="*/ 0 w 11916"/>
                    <a:gd name="connsiteY1" fmla="*/ 0 h 10725"/>
                    <a:gd name="connsiteX2" fmla="*/ 0 w 11916"/>
                    <a:gd name="connsiteY2" fmla="*/ 10726 h 10725"/>
                    <a:gd name="connsiteX3" fmla="*/ 11916 w 11916"/>
                    <a:gd name="connsiteY3" fmla="*/ 10726 h 10725"/>
                    <a:gd name="connsiteX4" fmla="*/ 11916 w 11916"/>
                    <a:gd name="connsiteY4" fmla="*/ 0 h 1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0725">
                      <a:moveTo>
                        <a:pt x="11916" y="0"/>
                      </a:moveTo>
                      <a:lnTo>
                        <a:pt x="0" y="0"/>
                      </a:lnTo>
                      <a:lnTo>
                        <a:pt x="0" y="10726"/>
                      </a:lnTo>
                      <a:lnTo>
                        <a:pt x="11916" y="10726"/>
                      </a:lnTo>
                      <a:lnTo>
                        <a:pt x="11916" y="0"/>
                      </a:lnTo>
                      <a:close/>
                    </a:path>
                  </a:pathLst>
                </a:custGeom>
                <a:solidFill>
                  <a:srgbClr val="2D5967"/>
                </a:solidFill>
                <a:ln w="6417"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8AD87345-E8F8-43C4-BFEF-8537921788C2}"/>
                    </a:ext>
                  </a:extLst>
                </p:cNvPr>
                <p:cNvSpPr/>
                <p:nvPr/>
              </p:nvSpPr>
              <p:spPr>
                <a:xfrm>
                  <a:off x="2098211" y="2436031"/>
                  <a:ext cx="11916" cy="10725"/>
                </a:xfrm>
                <a:custGeom>
                  <a:avLst/>
                  <a:gdLst>
                    <a:gd name="connsiteX0" fmla="*/ 11916 w 11916"/>
                    <a:gd name="connsiteY0" fmla="*/ 0 h 10725"/>
                    <a:gd name="connsiteX1" fmla="*/ 0 w 11916"/>
                    <a:gd name="connsiteY1" fmla="*/ 0 h 10725"/>
                    <a:gd name="connsiteX2" fmla="*/ 0 w 11916"/>
                    <a:gd name="connsiteY2" fmla="*/ 10726 h 10725"/>
                    <a:gd name="connsiteX3" fmla="*/ 11916 w 11916"/>
                    <a:gd name="connsiteY3" fmla="*/ 10726 h 10725"/>
                    <a:gd name="connsiteX4" fmla="*/ 11916 w 11916"/>
                    <a:gd name="connsiteY4" fmla="*/ 0 h 1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0725">
                      <a:moveTo>
                        <a:pt x="11916" y="0"/>
                      </a:moveTo>
                      <a:lnTo>
                        <a:pt x="0" y="0"/>
                      </a:lnTo>
                      <a:lnTo>
                        <a:pt x="0" y="10726"/>
                      </a:lnTo>
                      <a:lnTo>
                        <a:pt x="11916" y="10726"/>
                      </a:lnTo>
                      <a:lnTo>
                        <a:pt x="11916" y="0"/>
                      </a:lnTo>
                      <a:close/>
                    </a:path>
                  </a:pathLst>
                </a:custGeom>
                <a:solidFill>
                  <a:srgbClr val="2D5967"/>
                </a:solidFill>
                <a:ln w="6417"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61BC27A5-1A9D-4C68-AE0B-3B17E6E8E3FC}"/>
                    </a:ext>
                  </a:extLst>
                </p:cNvPr>
                <p:cNvSpPr/>
                <p:nvPr/>
              </p:nvSpPr>
              <p:spPr>
                <a:xfrm>
                  <a:off x="2130378" y="2421725"/>
                  <a:ext cx="48857" cy="53648"/>
                </a:xfrm>
                <a:custGeom>
                  <a:avLst/>
                  <a:gdLst>
                    <a:gd name="connsiteX0" fmla="*/ 11916 w 48857"/>
                    <a:gd name="connsiteY0" fmla="*/ 53649 h 53648"/>
                    <a:gd name="connsiteX1" fmla="*/ 23832 w 48857"/>
                    <a:gd name="connsiteY1" fmla="*/ 33382 h 53648"/>
                    <a:gd name="connsiteX2" fmla="*/ 35748 w 48857"/>
                    <a:gd name="connsiteY2" fmla="*/ 53649 h 53648"/>
                    <a:gd name="connsiteX3" fmla="*/ 48858 w 48857"/>
                    <a:gd name="connsiteY3" fmla="*/ 53649 h 53648"/>
                    <a:gd name="connsiteX4" fmla="*/ 32174 w 48857"/>
                    <a:gd name="connsiteY4" fmla="*/ 26228 h 53648"/>
                    <a:gd name="connsiteX5" fmla="*/ 47671 w 48857"/>
                    <a:gd name="connsiteY5" fmla="*/ 0 h 53648"/>
                    <a:gd name="connsiteX6" fmla="*/ 34561 w 48857"/>
                    <a:gd name="connsiteY6" fmla="*/ 0 h 53648"/>
                    <a:gd name="connsiteX7" fmla="*/ 23832 w 48857"/>
                    <a:gd name="connsiteY7" fmla="*/ 19075 h 53648"/>
                    <a:gd name="connsiteX8" fmla="*/ 13110 w 48857"/>
                    <a:gd name="connsiteY8" fmla="*/ 0 h 53648"/>
                    <a:gd name="connsiteX9" fmla="*/ 0 w 48857"/>
                    <a:gd name="connsiteY9" fmla="*/ 0 h 53648"/>
                    <a:gd name="connsiteX10" fmla="*/ 15490 w 48857"/>
                    <a:gd name="connsiteY10" fmla="*/ 26228 h 53648"/>
                    <a:gd name="connsiteX11" fmla="*/ 0 w 48857"/>
                    <a:gd name="connsiteY11" fmla="*/ 53649 h 53648"/>
                    <a:gd name="connsiteX12" fmla="*/ 11916 w 48857"/>
                    <a:gd name="connsiteY12" fmla="*/ 53649 h 5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857" h="53648">
                      <a:moveTo>
                        <a:pt x="11916" y="53649"/>
                      </a:moveTo>
                      <a:lnTo>
                        <a:pt x="23832" y="33382"/>
                      </a:lnTo>
                      <a:lnTo>
                        <a:pt x="35748" y="53649"/>
                      </a:lnTo>
                      <a:lnTo>
                        <a:pt x="48858" y="53649"/>
                      </a:lnTo>
                      <a:lnTo>
                        <a:pt x="32174" y="26228"/>
                      </a:lnTo>
                      <a:lnTo>
                        <a:pt x="47671" y="0"/>
                      </a:lnTo>
                      <a:lnTo>
                        <a:pt x="34561" y="0"/>
                      </a:lnTo>
                      <a:lnTo>
                        <a:pt x="23832" y="19075"/>
                      </a:lnTo>
                      <a:lnTo>
                        <a:pt x="13110" y="0"/>
                      </a:lnTo>
                      <a:lnTo>
                        <a:pt x="0" y="0"/>
                      </a:lnTo>
                      <a:lnTo>
                        <a:pt x="15490" y="26228"/>
                      </a:lnTo>
                      <a:lnTo>
                        <a:pt x="0" y="53649"/>
                      </a:lnTo>
                      <a:lnTo>
                        <a:pt x="11916" y="53649"/>
                      </a:lnTo>
                      <a:close/>
                    </a:path>
                  </a:pathLst>
                </a:custGeom>
                <a:solidFill>
                  <a:srgbClr val="2D5967"/>
                </a:solidFill>
                <a:ln w="641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135E4505-8DB5-4850-A1D9-087DE056A7BD}"/>
                    </a:ext>
                  </a:extLst>
                </p:cNvPr>
                <p:cNvSpPr/>
                <p:nvPr/>
              </p:nvSpPr>
              <p:spPr>
                <a:xfrm>
                  <a:off x="2192352" y="2420512"/>
                  <a:ext cx="47670" cy="54840"/>
                </a:xfrm>
                <a:custGeom>
                  <a:avLst/>
                  <a:gdLst>
                    <a:gd name="connsiteX0" fmla="*/ 25026 w 47670"/>
                    <a:gd name="connsiteY0" fmla="*/ 0 h 54840"/>
                    <a:gd name="connsiteX1" fmla="*/ 7148 w 47670"/>
                    <a:gd name="connsiteY1" fmla="*/ 7154 h 54840"/>
                    <a:gd name="connsiteX2" fmla="*/ 0 w 47670"/>
                    <a:gd name="connsiteY2" fmla="*/ 27420 h 54840"/>
                    <a:gd name="connsiteX3" fmla="*/ 5961 w 47670"/>
                    <a:gd name="connsiteY3" fmla="*/ 47688 h 54840"/>
                    <a:gd name="connsiteX4" fmla="*/ 23832 w 47670"/>
                    <a:gd name="connsiteY4" fmla="*/ 54841 h 54840"/>
                    <a:gd name="connsiteX5" fmla="*/ 41709 w 47670"/>
                    <a:gd name="connsiteY5" fmla="*/ 47688 h 54840"/>
                    <a:gd name="connsiteX6" fmla="*/ 47671 w 47670"/>
                    <a:gd name="connsiteY6" fmla="*/ 27420 h 54840"/>
                    <a:gd name="connsiteX7" fmla="*/ 41709 w 47670"/>
                    <a:gd name="connsiteY7" fmla="*/ 7154 h 54840"/>
                    <a:gd name="connsiteX8" fmla="*/ 25026 w 47670"/>
                    <a:gd name="connsiteY8" fmla="*/ 0 h 54840"/>
                    <a:gd name="connsiteX9" fmla="*/ 35755 w 47670"/>
                    <a:gd name="connsiteY9" fmla="*/ 41727 h 54840"/>
                    <a:gd name="connsiteX10" fmla="*/ 26219 w 47670"/>
                    <a:gd name="connsiteY10" fmla="*/ 46496 h 54840"/>
                    <a:gd name="connsiteX11" fmla="*/ 15490 w 47670"/>
                    <a:gd name="connsiteY11" fmla="*/ 41727 h 54840"/>
                    <a:gd name="connsiteX12" fmla="*/ 11916 w 47670"/>
                    <a:gd name="connsiteY12" fmla="*/ 28613 h 54840"/>
                    <a:gd name="connsiteX13" fmla="*/ 15490 w 47670"/>
                    <a:gd name="connsiteY13" fmla="*/ 15499 h 54840"/>
                    <a:gd name="connsiteX14" fmla="*/ 25026 w 47670"/>
                    <a:gd name="connsiteY14" fmla="*/ 10730 h 54840"/>
                    <a:gd name="connsiteX15" fmla="*/ 34561 w 47670"/>
                    <a:gd name="connsiteY15" fmla="*/ 15499 h 54840"/>
                    <a:gd name="connsiteX16" fmla="*/ 38135 w 47670"/>
                    <a:gd name="connsiteY16" fmla="*/ 28613 h 54840"/>
                    <a:gd name="connsiteX17" fmla="*/ 35755 w 47670"/>
                    <a:gd name="connsiteY17" fmla="*/ 41727 h 5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670" h="54840">
                      <a:moveTo>
                        <a:pt x="25026" y="0"/>
                      </a:moveTo>
                      <a:cubicBezTo>
                        <a:pt x="16684" y="0"/>
                        <a:pt x="10722" y="2385"/>
                        <a:pt x="7148" y="7154"/>
                      </a:cubicBezTo>
                      <a:cubicBezTo>
                        <a:pt x="2381" y="11922"/>
                        <a:pt x="0" y="19075"/>
                        <a:pt x="0" y="27420"/>
                      </a:cubicBezTo>
                      <a:cubicBezTo>
                        <a:pt x="0" y="35766"/>
                        <a:pt x="2381" y="42919"/>
                        <a:pt x="5961" y="47688"/>
                      </a:cubicBezTo>
                      <a:cubicBezTo>
                        <a:pt x="10722" y="52457"/>
                        <a:pt x="16684" y="54841"/>
                        <a:pt x="23832" y="54841"/>
                      </a:cubicBezTo>
                      <a:cubicBezTo>
                        <a:pt x="32174" y="54841"/>
                        <a:pt x="38135" y="52457"/>
                        <a:pt x="41709" y="47688"/>
                      </a:cubicBezTo>
                      <a:cubicBezTo>
                        <a:pt x="46477" y="42919"/>
                        <a:pt x="47671" y="35766"/>
                        <a:pt x="47671" y="27420"/>
                      </a:cubicBezTo>
                      <a:cubicBezTo>
                        <a:pt x="47671" y="19075"/>
                        <a:pt x="45284" y="11922"/>
                        <a:pt x="41709" y="7154"/>
                      </a:cubicBezTo>
                      <a:cubicBezTo>
                        <a:pt x="39329" y="2385"/>
                        <a:pt x="33367" y="0"/>
                        <a:pt x="25026" y="0"/>
                      </a:cubicBezTo>
                      <a:close/>
                      <a:moveTo>
                        <a:pt x="35755" y="41727"/>
                      </a:moveTo>
                      <a:cubicBezTo>
                        <a:pt x="33367" y="45304"/>
                        <a:pt x="29793" y="46496"/>
                        <a:pt x="26219" y="46496"/>
                      </a:cubicBezTo>
                      <a:cubicBezTo>
                        <a:pt x="22645" y="46496"/>
                        <a:pt x="17877" y="44111"/>
                        <a:pt x="15490" y="41727"/>
                      </a:cubicBezTo>
                      <a:cubicBezTo>
                        <a:pt x="13110" y="39342"/>
                        <a:pt x="11916" y="34574"/>
                        <a:pt x="11916" y="28613"/>
                      </a:cubicBezTo>
                      <a:cubicBezTo>
                        <a:pt x="11916" y="22652"/>
                        <a:pt x="13110" y="17883"/>
                        <a:pt x="15490" y="15499"/>
                      </a:cubicBezTo>
                      <a:cubicBezTo>
                        <a:pt x="17877" y="11922"/>
                        <a:pt x="21451" y="10730"/>
                        <a:pt x="25026" y="10730"/>
                      </a:cubicBezTo>
                      <a:cubicBezTo>
                        <a:pt x="28600" y="10730"/>
                        <a:pt x="32174" y="11922"/>
                        <a:pt x="34561" y="15499"/>
                      </a:cubicBezTo>
                      <a:cubicBezTo>
                        <a:pt x="36942" y="19075"/>
                        <a:pt x="38135" y="22652"/>
                        <a:pt x="38135" y="28613"/>
                      </a:cubicBezTo>
                      <a:cubicBezTo>
                        <a:pt x="38135" y="33382"/>
                        <a:pt x="36942" y="38151"/>
                        <a:pt x="35755" y="41727"/>
                      </a:cubicBezTo>
                      <a:close/>
                    </a:path>
                  </a:pathLst>
                </a:custGeom>
                <a:solidFill>
                  <a:srgbClr val="2D5967"/>
                </a:solidFill>
                <a:ln w="641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057D5520-16FA-40FF-99B3-E15CE303DC76}"/>
                    </a:ext>
                  </a:extLst>
                </p:cNvPr>
                <p:cNvSpPr/>
                <p:nvPr/>
              </p:nvSpPr>
              <p:spPr>
                <a:xfrm>
                  <a:off x="2256720" y="2421725"/>
                  <a:ext cx="47670" cy="53648"/>
                </a:xfrm>
                <a:custGeom>
                  <a:avLst/>
                  <a:gdLst>
                    <a:gd name="connsiteX0" fmla="*/ 47671 w 47670"/>
                    <a:gd name="connsiteY0" fmla="*/ 0 h 53648"/>
                    <a:gd name="connsiteX1" fmla="*/ 34561 w 47670"/>
                    <a:gd name="connsiteY1" fmla="*/ 0 h 53648"/>
                    <a:gd name="connsiteX2" fmla="*/ 23839 w 47670"/>
                    <a:gd name="connsiteY2" fmla="*/ 17883 h 53648"/>
                    <a:gd name="connsiteX3" fmla="*/ 13110 w 47670"/>
                    <a:gd name="connsiteY3" fmla="*/ 0 h 53648"/>
                    <a:gd name="connsiteX4" fmla="*/ 0 w 47670"/>
                    <a:gd name="connsiteY4" fmla="*/ 0 h 53648"/>
                    <a:gd name="connsiteX5" fmla="*/ 15497 w 47670"/>
                    <a:gd name="connsiteY5" fmla="*/ 26228 h 53648"/>
                    <a:gd name="connsiteX6" fmla="*/ 0 w 47670"/>
                    <a:gd name="connsiteY6" fmla="*/ 53649 h 53648"/>
                    <a:gd name="connsiteX7" fmla="*/ 11923 w 47670"/>
                    <a:gd name="connsiteY7" fmla="*/ 53649 h 53648"/>
                    <a:gd name="connsiteX8" fmla="*/ 13110 w 47670"/>
                    <a:gd name="connsiteY8" fmla="*/ 52456 h 53648"/>
                    <a:gd name="connsiteX9" fmla="*/ 23839 w 47670"/>
                    <a:gd name="connsiteY9" fmla="*/ 33382 h 53648"/>
                    <a:gd name="connsiteX10" fmla="*/ 29793 w 47670"/>
                    <a:gd name="connsiteY10" fmla="*/ 42919 h 53648"/>
                    <a:gd name="connsiteX11" fmla="*/ 40522 w 47670"/>
                    <a:gd name="connsiteY11" fmla="*/ 38150 h 53648"/>
                    <a:gd name="connsiteX12" fmla="*/ 33374 w 47670"/>
                    <a:gd name="connsiteY12" fmla="*/ 25036 h 53648"/>
                    <a:gd name="connsiteX13" fmla="*/ 47671 w 47670"/>
                    <a:gd name="connsiteY13" fmla="*/ 0 h 5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0" h="53648">
                      <a:moveTo>
                        <a:pt x="47671" y="0"/>
                      </a:moveTo>
                      <a:lnTo>
                        <a:pt x="34561" y="0"/>
                      </a:lnTo>
                      <a:lnTo>
                        <a:pt x="23839" y="17883"/>
                      </a:lnTo>
                      <a:lnTo>
                        <a:pt x="13110" y="0"/>
                      </a:lnTo>
                      <a:lnTo>
                        <a:pt x="0" y="0"/>
                      </a:lnTo>
                      <a:lnTo>
                        <a:pt x="15497" y="26228"/>
                      </a:lnTo>
                      <a:lnTo>
                        <a:pt x="0" y="53649"/>
                      </a:lnTo>
                      <a:lnTo>
                        <a:pt x="11923" y="53649"/>
                      </a:lnTo>
                      <a:cubicBezTo>
                        <a:pt x="11923" y="53649"/>
                        <a:pt x="13110" y="53649"/>
                        <a:pt x="13110" y="52456"/>
                      </a:cubicBezTo>
                      <a:lnTo>
                        <a:pt x="23839" y="33382"/>
                      </a:lnTo>
                      <a:lnTo>
                        <a:pt x="29793" y="42919"/>
                      </a:lnTo>
                      <a:cubicBezTo>
                        <a:pt x="33374" y="41727"/>
                        <a:pt x="36948" y="39342"/>
                        <a:pt x="40522" y="38150"/>
                      </a:cubicBezTo>
                      <a:lnTo>
                        <a:pt x="33374" y="25036"/>
                      </a:lnTo>
                      <a:lnTo>
                        <a:pt x="47671" y="0"/>
                      </a:lnTo>
                      <a:close/>
                    </a:path>
                  </a:pathLst>
                </a:custGeom>
                <a:solidFill>
                  <a:srgbClr val="2D5967"/>
                </a:solidFill>
                <a:ln w="641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5252A021-92B7-4D6E-8FD6-1B4874146585}"/>
                    </a:ext>
                  </a:extLst>
                </p:cNvPr>
                <p:cNvSpPr/>
                <p:nvPr/>
              </p:nvSpPr>
              <p:spPr>
                <a:xfrm>
                  <a:off x="2321061" y="2420512"/>
                  <a:ext cx="48864" cy="32177"/>
                </a:xfrm>
                <a:custGeom>
                  <a:avLst/>
                  <a:gdLst>
                    <a:gd name="connsiteX0" fmla="*/ 41716 w 48864"/>
                    <a:gd name="connsiteY0" fmla="*/ 7150 h 32177"/>
                    <a:gd name="connsiteX1" fmla="*/ 23839 w 48864"/>
                    <a:gd name="connsiteY1" fmla="*/ 0 h 32177"/>
                    <a:gd name="connsiteX2" fmla="*/ 5961 w 48864"/>
                    <a:gd name="connsiteY2" fmla="*/ 7150 h 32177"/>
                    <a:gd name="connsiteX3" fmla="*/ 0 w 48864"/>
                    <a:gd name="connsiteY3" fmla="*/ 27410 h 32177"/>
                    <a:gd name="connsiteX4" fmla="*/ 0 w 48864"/>
                    <a:gd name="connsiteY4" fmla="*/ 32177 h 32177"/>
                    <a:gd name="connsiteX5" fmla="*/ 10729 w 48864"/>
                    <a:gd name="connsiteY5" fmla="*/ 30986 h 32177"/>
                    <a:gd name="connsiteX6" fmla="*/ 10729 w 48864"/>
                    <a:gd name="connsiteY6" fmla="*/ 28602 h 32177"/>
                    <a:gd name="connsiteX7" fmla="*/ 14303 w 48864"/>
                    <a:gd name="connsiteY7" fmla="*/ 15493 h 32177"/>
                    <a:gd name="connsiteX8" fmla="*/ 23839 w 48864"/>
                    <a:gd name="connsiteY8" fmla="*/ 10726 h 32177"/>
                    <a:gd name="connsiteX9" fmla="*/ 33374 w 48864"/>
                    <a:gd name="connsiteY9" fmla="*/ 15493 h 32177"/>
                    <a:gd name="connsiteX10" fmla="*/ 36948 w 48864"/>
                    <a:gd name="connsiteY10" fmla="*/ 28602 h 32177"/>
                    <a:gd name="connsiteX11" fmla="*/ 36948 w 48864"/>
                    <a:gd name="connsiteY11" fmla="*/ 29794 h 32177"/>
                    <a:gd name="connsiteX12" fmla="*/ 48864 w 48864"/>
                    <a:gd name="connsiteY12" fmla="*/ 29794 h 32177"/>
                    <a:gd name="connsiteX13" fmla="*/ 48864 w 48864"/>
                    <a:gd name="connsiteY13" fmla="*/ 28602 h 32177"/>
                    <a:gd name="connsiteX14" fmla="*/ 41716 w 48864"/>
                    <a:gd name="connsiteY14" fmla="*/ 7150 h 3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64" h="32177">
                      <a:moveTo>
                        <a:pt x="41716" y="7150"/>
                      </a:moveTo>
                      <a:cubicBezTo>
                        <a:pt x="36948" y="2383"/>
                        <a:pt x="30987" y="0"/>
                        <a:pt x="23839" y="0"/>
                      </a:cubicBezTo>
                      <a:cubicBezTo>
                        <a:pt x="15497" y="0"/>
                        <a:pt x="9536" y="2383"/>
                        <a:pt x="5961" y="7150"/>
                      </a:cubicBezTo>
                      <a:cubicBezTo>
                        <a:pt x="1194" y="11917"/>
                        <a:pt x="0" y="19068"/>
                        <a:pt x="0" y="27410"/>
                      </a:cubicBezTo>
                      <a:cubicBezTo>
                        <a:pt x="0" y="29794"/>
                        <a:pt x="0" y="30986"/>
                        <a:pt x="0" y="32177"/>
                      </a:cubicBezTo>
                      <a:cubicBezTo>
                        <a:pt x="2387" y="32177"/>
                        <a:pt x="5961" y="30986"/>
                        <a:pt x="10729" y="30986"/>
                      </a:cubicBezTo>
                      <a:cubicBezTo>
                        <a:pt x="10729" y="29794"/>
                        <a:pt x="10729" y="28602"/>
                        <a:pt x="10729" y="28602"/>
                      </a:cubicBezTo>
                      <a:cubicBezTo>
                        <a:pt x="10729" y="22643"/>
                        <a:pt x="11923" y="17876"/>
                        <a:pt x="14303" y="15493"/>
                      </a:cubicBezTo>
                      <a:cubicBezTo>
                        <a:pt x="16684" y="11917"/>
                        <a:pt x="20265" y="10726"/>
                        <a:pt x="23839" y="10726"/>
                      </a:cubicBezTo>
                      <a:cubicBezTo>
                        <a:pt x="27413" y="10726"/>
                        <a:pt x="30987" y="11917"/>
                        <a:pt x="33374" y="15493"/>
                      </a:cubicBezTo>
                      <a:cubicBezTo>
                        <a:pt x="35755" y="19068"/>
                        <a:pt x="36948" y="22643"/>
                        <a:pt x="36948" y="28602"/>
                      </a:cubicBezTo>
                      <a:lnTo>
                        <a:pt x="36948" y="29794"/>
                      </a:lnTo>
                      <a:cubicBezTo>
                        <a:pt x="40522" y="29794"/>
                        <a:pt x="45290" y="29794"/>
                        <a:pt x="48864" y="29794"/>
                      </a:cubicBezTo>
                      <a:lnTo>
                        <a:pt x="48864" y="28602"/>
                      </a:lnTo>
                      <a:cubicBezTo>
                        <a:pt x="47671" y="19068"/>
                        <a:pt x="46477" y="11917"/>
                        <a:pt x="41716" y="7150"/>
                      </a:cubicBezTo>
                      <a:close/>
                    </a:path>
                  </a:pathLst>
                </a:custGeom>
                <a:solidFill>
                  <a:srgbClr val="2D5967"/>
                </a:solidFill>
                <a:ln w="641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F8A95D95-095E-4F64-B1BC-DB2B2AD69C81}"/>
                    </a:ext>
                  </a:extLst>
                </p:cNvPr>
                <p:cNvSpPr/>
                <p:nvPr/>
              </p:nvSpPr>
              <p:spPr>
                <a:xfrm>
                  <a:off x="2384235" y="2421725"/>
                  <a:ext cx="47670" cy="44111"/>
                </a:xfrm>
                <a:custGeom>
                  <a:avLst/>
                  <a:gdLst>
                    <a:gd name="connsiteX0" fmla="*/ 47671 w 47670"/>
                    <a:gd name="connsiteY0" fmla="*/ 0 h 44111"/>
                    <a:gd name="connsiteX1" fmla="*/ 34561 w 47670"/>
                    <a:gd name="connsiteY1" fmla="*/ 0 h 44111"/>
                    <a:gd name="connsiteX2" fmla="*/ 23839 w 47670"/>
                    <a:gd name="connsiteY2" fmla="*/ 17883 h 44111"/>
                    <a:gd name="connsiteX3" fmla="*/ 13110 w 47670"/>
                    <a:gd name="connsiteY3" fmla="*/ 0 h 44111"/>
                    <a:gd name="connsiteX4" fmla="*/ 0 w 47670"/>
                    <a:gd name="connsiteY4" fmla="*/ 0 h 44111"/>
                    <a:gd name="connsiteX5" fmla="*/ 15497 w 47670"/>
                    <a:gd name="connsiteY5" fmla="*/ 26228 h 44111"/>
                    <a:gd name="connsiteX6" fmla="*/ 11916 w 47670"/>
                    <a:gd name="connsiteY6" fmla="*/ 33382 h 44111"/>
                    <a:gd name="connsiteX7" fmla="*/ 22645 w 47670"/>
                    <a:gd name="connsiteY7" fmla="*/ 35766 h 44111"/>
                    <a:gd name="connsiteX8" fmla="*/ 23839 w 47670"/>
                    <a:gd name="connsiteY8" fmla="*/ 33382 h 44111"/>
                    <a:gd name="connsiteX9" fmla="*/ 26219 w 47670"/>
                    <a:gd name="connsiteY9" fmla="*/ 36958 h 44111"/>
                    <a:gd name="connsiteX10" fmla="*/ 42903 w 47670"/>
                    <a:gd name="connsiteY10" fmla="*/ 44111 h 44111"/>
                    <a:gd name="connsiteX11" fmla="*/ 32181 w 47670"/>
                    <a:gd name="connsiteY11" fmla="*/ 26228 h 44111"/>
                    <a:gd name="connsiteX12" fmla="*/ 47671 w 47670"/>
                    <a:gd name="connsiteY12" fmla="*/ 0 h 4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70" h="44111">
                      <a:moveTo>
                        <a:pt x="47671" y="0"/>
                      </a:moveTo>
                      <a:lnTo>
                        <a:pt x="34561" y="0"/>
                      </a:lnTo>
                      <a:lnTo>
                        <a:pt x="23839" y="17883"/>
                      </a:lnTo>
                      <a:lnTo>
                        <a:pt x="13110" y="0"/>
                      </a:lnTo>
                      <a:lnTo>
                        <a:pt x="0" y="0"/>
                      </a:lnTo>
                      <a:lnTo>
                        <a:pt x="15497" y="26228"/>
                      </a:lnTo>
                      <a:lnTo>
                        <a:pt x="11916" y="33382"/>
                      </a:lnTo>
                      <a:cubicBezTo>
                        <a:pt x="15497" y="34573"/>
                        <a:pt x="19071" y="35766"/>
                        <a:pt x="22645" y="35766"/>
                      </a:cubicBezTo>
                      <a:lnTo>
                        <a:pt x="23839" y="33382"/>
                      </a:lnTo>
                      <a:lnTo>
                        <a:pt x="26219" y="36958"/>
                      </a:lnTo>
                      <a:cubicBezTo>
                        <a:pt x="32181" y="39342"/>
                        <a:pt x="38135" y="41727"/>
                        <a:pt x="42903" y="44111"/>
                      </a:cubicBezTo>
                      <a:lnTo>
                        <a:pt x="32181" y="26228"/>
                      </a:lnTo>
                      <a:lnTo>
                        <a:pt x="47671" y="0"/>
                      </a:lnTo>
                      <a:close/>
                    </a:path>
                  </a:pathLst>
                </a:custGeom>
                <a:solidFill>
                  <a:srgbClr val="2D5967"/>
                </a:solidFill>
                <a:ln w="641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DA0EE64C-36C0-4F00-A456-48F312E5E1C6}"/>
                    </a:ext>
                  </a:extLst>
                </p:cNvPr>
                <p:cNvSpPr/>
                <p:nvPr/>
              </p:nvSpPr>
              <p:spPr>
                <a:xfrm>
                  <a:off x="2055301" y="2518292"/>
                  <a:ext cx="33373" cy="52457"/>
                </a:xfrm>
                <a:custGeom>
                  <a:avLst/>
                  <a:gdLst>
                    <a:gd name="connsiteX0" fmla="*/ 20264 w 33373"/>
                    <a:gd name="connsiteY0" fmla="*/ 35766 h 52457"/>
                    <a:gd name="connsiteX1" fmla="*/ 27413 w 33373"/>
                    <a:gd name="connsiteY1" fmla="*/ 27421 h 52457"/>
                    <a:gd name="connsiteX2" fmla="*/ 30987 w 33373"/>
                    <a:gd name="connsiteY2" fmla="*/ 20268 h 52457"/>
                    <a:gd name="connsiteX3" fmla="*/ 33374 w 33373"/>
                    <a:gd name="connsiteY3" fmla="*/ 14306 h 52457"/>
                    <a:gd name="connsiteX4" fmla="*/ 28606 w 33373"/>
                    <a:gd name="connsiteY4" fmla="*/ 3577 h 52457"/>
                    <a:gd name="connsiteX5" fmla="*/ 15497 w 33373"/>
                    <a:gd name="connsiteY5" fmla="*/ 0 h 52457"/>
                    <a:gd name="connsiteX6" fmla="*/ 7155 w 33373"/>
                    <a:gd name="connsiteY6" fmla="*/ 1192 h 52457"/>
                    <a:gd name="connsiteX7" fmla="*/ 0 w 33373"/>
                    <a:gd name="connsiteY7" fmla="*/ 3577 h 52457"/>
                    <a:gd name="connsiteX8" fmla="*/ 0 w 33373"/>
                    <a:gd name="connsiteY8" fmla="*/ 13115 h 52457"/>
                    <a:gd name="connsiteX9" fmla="*/ 13110 w 33373"/>
                    <a:gd name="connsiteY9" fmla="*/ 9538 h 52457"/>
                    <a:gd name="connsiteX10" fmla="*/ 21451 w 33373"/>
                    <a:gd name="connsiteY10" fmla="*/ 16691 h 52457"/>
                    <a:gd name="connsiteX11" fmla="*/ 21451 w 33373"/>
                    <a:gd name="connsiteY11" fmla="*/ 19075 h 52457"/>
                    <a:gd name="connsiteX12" fmla="*/ 19071 w 33373"/>
                    <a:gd name="connsiteY12" fmla="*/ 23844 h 52457"/>
                    <a:gd name="connsiteX13" fmla="*/ 13110 w 33373"/>
                    <a:gd name="connsiteY13" fmla="*/ 30997 h 52457"/>
                    <a:gd name="connsiteX14" fmla="*/ 0 w 33373"/>
                    <a:gd name="connsiteY14" fmla="*/ 45304 h 52457"/>
                    <a:gd name="connsiteX15" fmla="*/ 0 w 33373"/>
                    <a:gd name="connsiteY15" fmla="*/ 52457 h 52457"/>
                    <a:gd name="connsiteX16" fmla="*/ 33374 w 33373"/>
                    <a:gd name="connsiteY16" fmla="*/ 52457 h 52457"/>
                    <a:gd name="connsiteX17" fmla="*/ 33374 w 33373"/>
                    <a:gd name="connsiteY17" fmla="*/ 42920 h 52457"/>
                    <a:gd name="connsiteX18" fmla="*/ 13110 w 33373"/>
                    <a:gd name="connsiteY18" fmla="*/ 42920 h 52457"/>
                    <a:gd name="connsiteX19" fmla="*/ 20264 w 33373"/>
                    <a:gd name="connsiteY19" fmla="*/ 35766 h 5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373" h="52457">
                      <a:moveTo>
                        <a:pt x="20264" y="35766"/>
                      </a:moveTo>
                      <a:cubicBezTo>
                        <a:pt x="22645" y="32189"/>
                        <a:pt x="25032" y="29805"/>
                        <a:pt x="27413" y="27421"/>
                      </a:cubicBezTo>
                      <a:cubicBezTo>
                        <a:pt x="29793" y="25037"/>
                        <a:pt x="30987" y="22652"/>
                        <a:pt x="30987" y="20268"/>
                      </a:cubicBezTo>
                      <a:cubicBezTo>
                        <a:pt x="32180" y="17883"/>
                        <a:pt x="33374" y="16691"/>
                        <a:pt x="33374" y="14306"/>
                      </a:cubicBezTo>
                      <a:cubicBezTo>
                        <a:pt x="33374" y="9538"/>
                        <a:pt x="32180" y="5961"/>
                        <a:pt x="28606" y="3577"/>
                      </a:cubicBezTo>
                      <a:cubicBezTo>
                        <a:pt x="25032" y="1192"/>
                        <a:pt x="21451" y="0"/>
                        <a:pt x="15497" y="0"/>
                      </a:cubicBezTo>
                      <a:cubicBezTo>
                        <a:pt x="13110" y="0"/>
                        <a:pt x="10729" y="0"/>
                        <a:pt x="7155" y="1192"/>
                      </a:cubicBezTo>
                      <a:cubicBezTo>
                        <a:pt x="4768" y="2384"/>
                        <a:pt x="2387" y="2384"/>
                        <a:pt x="0" y="3577"/>
                      </a:cubicBezTo>
                      <a:lnTo>
                        <a:pt x="0" y="13115"/>
                      </a:lnTo>
                      <a:cubicBezTo>
                        <a:pt x="4768" y="10730"/>
                        <a:pt x="9535" y="9538"/>
                        <a:pt x="13110" y="9538"/>
                      </a:cubicBezTo>
                      <a:cubicBezTo>
                        <a:pt x="19071" y="9538"/>
                        <a:pt x="21451" y="11923"/>
                        <a:pt x="21451" y="16691"/>
                      </a:cubicBezTo>
                      <a:cubicBezTo>
                        <a:pt x="21451" y="16691"/>
                        <a:pt x="21451" y="17883"/>
                        <a:pt x="21451" y="19075"/>
                      </a:cubicBezTo>
                      <a:cubicBezTo>
                        <a:pt x="21451" y="20268"/>
                        <a:pt x="20264" y="21460"/>
                        <a:pt x="19071" y="23844"/>
                      </a:cubicBezTo>
                      <a:cubicBezTo>
                        <a:pt x="17877" y="25037"/>
                        <a:pt x="15497" y="27421"/>
                        <a:pt x="13110" y="30997"/>
                      </a:cubicBezTo>
                      <a:lnTo>
                        <a:pt x="0" y="45304"/>
                      </a:lnTo>
                      <a:lnTo>
                        <a:pt x="0" y="52457"/>
                      </a:lnTo>
                      <a:lnTo>
                        <a:pt x="33374" y="52457"/>
                      </a:lnTo>
                      <a:lnTo>
                        <a:pt x="33374" y="42920"/>
                      </a:lnTo>
                      <a:lnTo>
                        <a:pt x="13110" y="42920"/>
                      </a:lnTo>
                      <a:lnTo>
                        <a:pt x="20264" y="35766"/>
                      </a:lnTo>
                      <a:close/>
                    </a:path>
                  </a:pathLst>
                </a:custGeom>
                <a:solidFill>
                  <a:srgbClr val="2D5967"/>
                </a:solidFill>
                <a:ln w="6417"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0B8F4D4C-D03A-49D4-88BA-ACCC0DA92562}"/>
                    </a:ext>
                  </a:extLst>
                </p:cNvPr>
                <p:cNvSpPr/>
                <p:nvPr/>
              </p:nvSpPr>
              <p:spPr>
                <a:xfrm>
                  <a:off x="2098211" y="2560028"/>
                  <a:ext cx="11916" cy="10725"/>
                </a:xfrm>
                <a:custGeom>
                  <a:avLst/>
                  <a:gdLst>
                    <a:gd name="connsiteX0" fmla="*/ 11916 w 11916"/>
                    <a:gd name="connsiteY0" fmla="*/ 0 h 10725"/>
                    <a:gd name="connsiteX1" fmla="*/ 0 w 11916"/>
                    <a:gd name="connsiteY1" fmla="*/ 0 h 10725"/>
                    <a:gd name="connsiteX2" fmla="*/ 0 w 11916"/>
                    <a:gd name="connsiteY2" fmla="*/ 10726 h 10725"/>
                    <a:gd name="connsiteX3" fmla="*/ 11916 w 11916"/>
                    <a:gd name="connsiteY3" fmla="*/ 10726 h 10725"/>
                    <a:gd name="connsiteX4" fmla="*/ 11916 w 11916"/>
                    <a:gd name="connsiteY4" fmla="*/ 0 h 1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0725">
                      <a:moveTo>
                        <a:pt x="11916" y="0"/>
                      </a:moveTo>
                      <a:lnTo>
                        <a:pt x="0" y="0"/>
                      </a:lnTo>
                      <a:lnTo>
                        <a:pt x="0" y="10726"/>
                      </a:lnTo>
                      <a:lnTo>
                        <a:pt x="11916" y="10726"/>
                      </a:lnTo>
                      <a:lnTo>
                        <a:pt x="11916" y="0"/>
                      </a:lnTo>
                      <a:close/>
                    </a:path>
                  </a:pathLst>
                </a:custGeom>
                <a:solidFill>
                  <a:srgbClr val="2D5967"/>
                </a:solidFill>
                <a:ln w="6417"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FB3A3BD2-1692-49D6-9F65-EC5501A15D2F}"/>
                    </a:ext>
                  </a:extLst>
                </p:cNvPr>
                <p:cNvSpPr/>
                <p:nvPr/>
              </p:nvSpPr>
              <p:spPr>
                <a:xfrm>
                  <a:off x="2098211" y="2532598"/>
                  <a:ext cx="11916" cy="10725"/>
                </a:xfrm>
                <a:custGeom>
                  <a:avLst/>
                  <a:gdLst>
                    <a:gd name="connsiteX0" fmla="*/ 11916 w 11916"/>
                    <a:gd name="connsiteY0" fmla="*/ 0 h 10725"/>
                    <a:gd name="connsiteX1" fmla="*/ 0 w 11916"/>
                    <a:gd name="connsiteY1" fmla="*/ 0 h 10725"/>
                    <a:gd name="connsiteX2" fmla="*/ 0 w 11916"/>
                    <a:gd name="connsiteY2" fmla="*/ 10726 h 10725"/>
                    <a:gd name="connsiteX3" fmla="*/ 11916 w 11916"/>
                    <a:gd name="connsiteY3" fmla="*/ 10726 h 10725"/>
                    <a:gd name="connsiteX4" fmla="*/ 11916 w 11916"/>
                    <a:gd name="connsiteY4" fmla="*/ 0 h 1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0725">
                      <a:moveTo>
                        <a:pt x="11916" y="0"/>
                      </a:moveTo>
                      <a:lnTo>
                        <a:pt x="0" y="0"/>
                      </a:lnTo>
                      <a:lnTo>
                        <a:pt x="0" y="10726"/>
                      </a:lnTo>
                      <a:lnTo>
                        <a:pt x="11916" y="10726"/>
                      </a:lnTo>
                      <a:lnTo>
                        <a:pt x="11916" y="0"/>
                      </a:lnTo>
                      <a:close/>
                    </a:path>
                  </a:pathLst>
                </a:custGeom>
                <a:solidFill>
                  <a:srgbClr val="2D5967"/>
                </a:solidFill>
                <a:ln w="641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1D9068C6-2B9C-48DC-9C2A-A545C58C0C31}"/>
                    </a:ext>
                  </a:extLst>
                </p:cNvPr>
                <p:cNvSpPr/>
                <p:nvPr/>
              </p:nvSpPr>
              <p:spPr>
                <a:xfrm>
                  <a:off x="2131572" y="2518292"/>
                  <a:ext cx="48864" cy="52457"/>
                </a:xfrm>
                <a:custGeom>
                  <a:avLst/>
                  <a:gdLst>
                    <a:gd name="connsiteX0" fmla="*/ 47671 w 48864"/>
                    <a:gd name="connsiteY0" fmla="*/ 0 h 52457"/>
                    <a:gd name="connsiteX1" fmla="*/ 34561 w 48864"/>
                    <a:gd name="connsiteY1" fmla="*/ 0 h 52457"/>
                    <a:gd name="connsiteX2" fmla="*/ 23839 w 48864"/>
                    <a:gd name="connsiteY2" fmla="*/ 17883 h 52457"/>
                    <a:gd name="connsiteX3" fmla="*/ 13110 w 48864"/>
                    <a:gd name="connsiteY3" fmla="*/ 0 h 52457"/>
                    <a:gd name="connsiteX4" fmla="*/ 0 w 48864"/>
                    <a:gd name="connsiteY4" fmla="*/ 0 h 52457"/>
                    <a:gd name="connsiteX5" fmla="*/ 15497 w 48864"/>
                    <a:gd name="connsiteY5" fmla="*/ 25037 h 52457"/>
                    <a:gd name="connsiteX6" fmla="*/ 0 w 48864"/>
                    <a:gd name="connsiteY6" fmla="*/ 52457 h 52457"/>
                    <a:gd name="connsiteX7" fmla="*/ 11916 w 48864"/>
                    <a:gd name="connsiteY7" fmla="*/ 52457 h 52457"/>
                    <a:gd name="connsiteX8" fmla="*/ 23839 w 48864"/>
                    <a:gd name="connsiteY8" fmla="*/ 33382 h 52457"/>
                    <a:gd name="connsiteX9" fmla="*/ 35755 w 48864"/>
                    <a:gd name="connsiteY9" fmla="*/ 52457 h 52457"/>
                    <a:gd name="connsiteX10" fmla="*/ 48864 w 48864"/>
                    <a:gd name="connsiteY10" fmla="*/ 52457 h 52457"/>
                    <a:gd name="connsiteX11" fmla="*/ 32181 w 48864"/>
                    <a:gd name="connsiteY11" fmla="*/ 25037 h 52457"/>
                    <a:gd name="connsiteX12" fmla="*/ 47671 w 48864"/>
                    <a:gd name="connsiteY12" fmla="*/ 0 h 5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864" h="52457">
                      <a:moveTo>
                        <a:pt x="47671" y="0"/>
                      </a:moveTo>
                      <a:lnTo>
                        <a:pt x="34561" y="0"/>
                      </a:lnTo>
                      <a:lnTo>
                        <a:pt x="23839" y="17883"/>
                      </a:lnTo>
                      <a:lnTo>
                        <a:pt x="13110" y="0"/>
                      </a:lnTo>
                      <a:lnTo>
                        <a:pt x="0" y="0"/>
                      </a:lnTo>
                      <a:lnTo>
                        <a:pt x="15497" y="25037"/>
                      </a:lnTo>
                      <a:lnTo>
                        <a:pt x="0" y="52457"/>
                      </a:lnTo>
                      <a:lnTo>
                        <a:pt x="11916" y="52457"/>
                      </a:lnTo>
                      <a:lnTo>
                        <a:pt x="23839" y="33382"/>
                      </a:lnTo>
                      <a:lnTo>
                        <a:pt x="35755" y="52457"/>
                      </a:lnTo>
                      <a:lnTo>
                        <a:pt x="48864" y="52457"/>
                      </a:lnTo>
                      <a:lnTo>
                        <a:pt x="32181" y="25037"/>
                      </a:lnTo>
                      <a:lnTo>
                        <a:pt x="47671" y="0"/>
                      </a:lnTo>
                      <a:close/>
                    </a:path>
                  </a:pathLst>
                </a:custGeom>
                <a:solidFill>
                  <a:srgbClr val="2D5967"/>
                </a:solidFill>
                <a:ln w="6417"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31CB2B4F-7F98-4FBE-8E7A-926DF9A6C298}"/>
                    </a:ext>
                  </a:extLst>
                </p:cNvPr>
                <p:cNvSpPr/>
                <p:nvPr/>
              </p:nvSpPr>
              <p:spPr>
                <a:xfrm>
                  <a:off x="2193539" y="2515909"/>
                  <a:ext cx="29793" cy="48880"/>
                </a:xfrm>
                <a:custGeom>
                  <a:avLst/>
                  <a:gdLst>
                    <a:gd name="connsiteX0" fmla="*/ 7155 w 29793"/>
                    <a:gd name="connsiteY0" fmla="*/ 8345 h 48880"/>
                    <a:gd name="connsiteX1" fmla="*/ 0 w 29793"/>
                    <a:gd name="connsiteY1" fmla="*/ 28613 h 48880"/>
                    <a:gd name="connsiteX2" fmla="*/ 5961 w 29793"/>
                    <a:gd name="connsiteY2" fmla="*/ 48880 h 48880"/>
                    <a:gd name="connsiteX3" fmla="*/ 10729 w 29793"/>
                    <a:gd name="connsiteY3" fmla="*/ 33382 h 48880"/>
                    <a:gd name="connsiteX4" fmla="*/ 10729 w 29793"/>
                    <a:gd name="connsiteY4" fmla="*/ 27420 h 48880"/>
                    <a:gd name="connsiteX5" fmla="*/ 14303 w 29793"/>
                    <a:gd name="connsiteY5" fmla="*/ 14306 h 48880"/>
                    <a:gd name="connsiteX6" fmla="*/ 23839 w 29793"/>
                    <a:gd name="connsiteY6" fmla="*/ 9537 h 48880"/>
                    <a:gd name="connsiteX7" fmla="*/ 29793 w 29793"/>
                    <a:gd name="connsiteY7" fmla="*/ 0 h 48880"/>
                    <a:gd name="connsiteX8" fmla="*/ 23839 w 29793"/>
                    <a:gd name="connsiteY8" fmla="*/ 0 h 48880"/>
                    <a:gd name="connsiteX9" fmla="*/ 7155 w 29793"/>
                    <a:gd name="connsiteY9" fmla="*/ 8345 h 4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3" h="48880">
                      <a:moveTo>
                        <a:pt x="7155" y="8345"/>
                      </a:moveTo>
                      <a:cubicBezTo>
                        <a:pt x="2387" y="13114"/>
                        <a:pt x="0" y="20268"/>
                        <a:pt x="0" y="28613"/>
                      </a:cubicBezTo>
                      <a:cubicBezTo>
                        <a:pt x="0" y="36958"/>
                        <a:pt x="2387" y="44111"/>
                        <a:pt x="5961" y="48880"/>
                      </a:cubicBezTo>
                      <a:cubicBezTo>
                        <a:pt x="7155" y="44111"/>
                        <a:pt x="9535" y="38151"/>
                        <a:pt x="10729" y="33382"/>
                      </a:cubicBezTo>
                      <a:cubicBezTo>
                        <a:pt x="10729" y="32189"/>
                        <a:pt x="10729" y="29805"/>
                        <a:pt x="10729" y="27420"/>
                      </a:cubicBezTo>
                      <a:cubicBezTo>
                        <a:pt x="10729" y="21460"/>
                        <a:pt x="11923" y="16691"/>
                        <a:pt x="14303" y="14306"/>
                      </a:cubicBezTo>
                      <a:cubicBezTo>
                        <a:pt x="16684" y="11922"/>
                        <a:pt x="19071" y="9537"/>
                        <a:pt x="23839" y="9537"/>
                      </a:cubicBezTo>
                      <a:cubicBezTo>
                        <a:pt x="26219" y="5961"/>
                        <a:pt x="27413" y="3577"/>
                        <a:pt x="29793" y="0"/>
                      </a:cubicBezTo>
                      <a:cubicBezTo>
                        <a:pt x="28606" y="0"/>
                        <a:pt x="26219" y="0"/>
                        <a:pt x="23839" y="0"/>
                      </a:cubicBezTo>
                      <a:cubicBezTo>
                        <a:pt x="17877" y="1192"/>
                        <a:pt x="11923" y="3577"/>
                        <a:pt x="7155" y="8345"/>
                      </a:cubicBezTo>
                      <a:close/>
                    </a:path>
                  </a:pathLst>
                </a:custGeom>
                <a:solidFill>
                  <a:srgbClr val="2D5967"/>
                </a:solidFill>
                <a:ln w="6417"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BE79D0EE-9310-4527-85AC-ABDE0413AEE6}"/>
                    </a:ext>
                  </a:extLst>
                </p:cNvPr>
                <p:cNvSpPr/>
                <p:nvPr/>
              </p:nvSpPr>
              <p:spPr>
                <a:xfrm>
                  <a:off x="2125611" y="2703081"/>
                  <a:ext cx="140631" cy="138295"/>
                </a:xfrm>
                <a:custGeom>
                  <a:avLst/>
                  <a:gdLst>
                    <a:gd name="connsiteX0" fmla="*/ 127522 w 140631"/>
                    <a:gd name="connsiteY0" fmla="*/ 33380 h 138295"/>
                    <a:gd name="connsiteX1" fmla="*/ 104877 w 140631"/>
                    <a:gd name="connsiteY1" fmla="*/ 61993 h 138295"/>
                    <a:gd name="connsiteX2" fmla="*/ 77464 w 140631"/>
                    <a:gd name="connsiteY2" fmla="*/ 94186 h 138295"/>
                    <a:gd name="connsiteX3" fmla="*/ 57206 w 140631"/>
                    <a:gd name="connsiteY3" fmla="*/ 114451 h 138295"/>
                    <a:gd name="connsiteX4" fmla="*/ 23839 w 140631"/>
                    <a:gd name="connsiteY4" fmla="*/ 82264 h 138295"/>
                    <a:gd name="connsiteX5" fmla="*/ 44097 w 140631"/>
                    <a:gd name="connsiteY5" fmla="*/ 61993 h 138295"/>
                    <a:gd name="connsiteX6" fmla="*/ 76277 w 140631"/>
                    <a:gd name="connsiteY6" fmla="*/ 34574 h 138295"/>
                    <a:gd name="connsiteX7" fmla="*/ 106070 w 140631"/>
                    <a:gd name="connsiteY7" fmla="*/ 13116 h 138295"/>
                    <a:gd name="connsiteX8" fmla="*/ 95341 w 140631"/>
                    <a:gd name="connsiteY8" fmla="*/ 0 h 138295"/>
                    <a:gd name="connsiteX9" fmla="*/ 65548 w 140631"/>
                    <a:gd name="connsiteY9" fmla="*/ 21458 h 138295"/>
                    <a:gd name="connsiteX10" fmla="*/ 32180 w 140631"/>
                    <a:gd name="connsiteY10" fmla="*/ 50071 h 138295"/>
                    <a:gd name="connsiteX11" fmla="*/ 0 w 140631"/>
                    <a:gd name="connsiteY11" fmla="*/ 82264 h 138295"/>
                    <a:gd name="connsiteX12" fmla="*/ 56013 w 140631"/>
                    <a:gd name="connsiteY12" fmla="*/ 138296 h 138295"/>
                    <a:gd name="connsiteX13" fmla="*/ 88193 w 140631"/>
                    <a:gd name="connsiteY13" fmla="*/ 106109 h 138295"/>
                    <a:gd name="connsiteX14" fmla="*/ 116793 w 140631"/>
                    <a:gd name="connsiteY14" fmla="*/ 72722 h 138295"/>
                    <a:gd name="connsiteX15" fmla="*/ 140631 w 140631"/>
                    <a:gd name="connsiteY15" fmla="*/ 44109 h 138295"/>
                    <a:gd name="connsiteX16" fmla="*/ 127522 w 140631"/>
                    <a:gd name="connsiteY16" fmla="*/ 33380 h 13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631" h="138295">
                      <a:moveTo>
                        <a:pt x="127522" y="33380"/>
                      </a:moveTo>
                      <a:lnTo>
                        <a:pt x="104877" y="61993"/>
                      </a:lnTo>
                      <a:cubicBezTo>
                        <a:pt x="96535" y="72722"/>
                        <a:pt x="86999" y="83457"/>
                        <a:pt x="77464" y="94186"/>
                      </a:cubicBezTo>
                      <a:lnTo>
                        <a:pt x="57206" y="114451"/>
                      </a:lnTo>
                      <a:lnTo>
                        <a:pt x="23839" y="82264"/>
                      </a:lnTo>
                      <a:lnTo>
                        <a:pt x="44097" y="61993"/>
                      </a:lnTo>
                      <a:cubicBezTo>
                        <a:pt x="53632" y="52458"/>
                        <a:pt x="64354" y="42922"/>
                        <a:pt x="76277" y="34574"/>
                      </a:cubicBezTo>
                      <a:lnTo>
                        <a:pt x="106070" y="13116"/>
                      </a:lnTo>
                      <a:cubicBezTo>
                        <a:pt x="102496" y="8348"/>
                        <a:pt x="98916" y="4768"/>
                        <a:pt x="95341" y="0"/>
                      </a:cubicBezTo>
                      <a:lnTo>
                        <a:pt x="65548" y="21458"/>
                      </a:lnTo>
                      <a:cubicBezTo>
                        <a:pt x="53632" y="29806"/>
                        <a:pt x="42903" y="40535"/>
                        <a:pt x="32180" y="50071"/>
                      </a:cubicBezTo>
                      <a:lnTo>
                        <a:pt x="0" y="82264"/>
                      </a:lnTo>
                      <a:lnTo>
                        <a:pt x="56013" y="138296"/>
                      </a:lnTo>
                      <a:lnTo>
                        <a:pt x="88193" y="106109"/>
                      </a:lnTo>
                      <a:cubicBezTo>
                        <a:pt x="98916" y="95374"/>
                        <a:pt x="108451" y="84645"/>
                        <a:pt x="116793" y="72722"/>
                      </a:cubicBezTo>
                      <a:lnTo>
                        <a:pt x="140631" y="44109"/>
                      </a:lnTo>
                      <a:cubicBezTo>
                        <a:pt x="137057" y="40535"/>
                        <a:pt x="132290" y="36961"/>
                        <a:pt x="127522" y="33380"/>
                      </a:cubicBezTo>
                      <a:close/>
                    </a:path>
                  </a:pathLst>
                </a:custGeom>
                <a:solidFill>
                  <a:srgbClr val="2D5967"/>
                </a:solidFill>
                <a:ln w="6417"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FC968258-D4DD-4A12-A083-8138A62C75EC}"/>
                    </a:ext>
                  </a:extLst>
                </p:cNvPr>
                <p:cNvSpPr/>
                <p:nvPr/>
              </p:nvSpPr>
              <p:spPr>
                <a:xfrm>
                  <a:off x="2110127" y="2796068"/>
                  <a:ext cx="61973" cy="60805"/>
                </a:xfrm>
                <a:custGeom>
                  <a:avLst/>
                  <a:gdLst>
                    <a:gd name="connsiteX0" fmla="*/ 5961 w 61973"/>
                    <a:gd name="connsiteY0" fmla="*/ 0 h 60805"/>
                    <a:gd name="connsiteX1" fmla="*/ 0 w 61973"/>
                    <a:gd name="connsiteY1" fmla="*/ 4768 h 60805"/>
                    <a:gd name="connsiteX2" fmla="*/ 5961 w 61973"/>
                    <a:gd name="connsiteY2" fmla="*/ 22651 h 60805"/>
                    <a:gd name="connsiteX3" fmla="*/ 39329 w 61973"/>
                    <a:gd name="connsiteY3" fmla="*/ 54845 h 60805"/>
                    <a:gd name="connsiteX4" fmla="*/ 56013 w 61973"/>
                    <a:gd name="connsiteY4" fmla="*/ 60806 h 60805"/>
                    <a:gd name="connsiteX5" fmla="*/ 61974 w 61973"/>
                    <a:gd name="connsiteY5" fmla="*/ 54845 h 60805"/>
                    <a:gd name="connsiteX6" fmla="*/ 5961 w 61973"/>
                    <a:gd name="connsiteY6" fmla="*/ 0 h 6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73" h="60805">
                      <a:moveTo>
                        <a:pt x="5961" y="0"/>
                      </a:moveTo>
                      <a:lnTo>
                        <a:pt x="0" y="4768"/>
                      </a:lnTo>
                      <a:lnTo>
                        <a:pt x="5961" y="22651"/>
                      </a:lnTo>
                      <a:lnTo>
                        <a:pt x="39329" y="54845"/>
                      </a:lnTo>
                      <a:lnTo>
                        <a:pt x="56013" y="60806"/>
                      </a:lnTo>
                      <a:lnTo>
                        <a:pt x="61974" y="54845"/>
                      </a:lnTo>
                      <a:lnTo>
                        <a:pt x="5961" y="0"/>
                      </a:lnTo>
                      <a:close/>
                    </a:path>
                  </a:pathLst>
                </a:custGeom>
                <a:solidFill>
                  <a:srgbClr val="2D5967"/>
                </a:solidFill>
                <a:ln w="6417"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E9A6A687-63E3-4D4F-BE93-FBC63A19DD0B}"/>
                    </a:ext>
                  </a:extLst>
                </p:cNvPr>
                <p:cNvSpPr/>
                <p:nvPr/>
              </p:nvSpPr>
              <p:spPr>
                <a:xfrm>
                  <a:off x="2206965" y="2461371"/>
                  <a:ext cx="298535" cy="298942"/>
                </a:xfrm>
                <a:custGeom>
                  <a:avLst/>
                  <a:gdLst>
                    <a:gd name="connsiteX0" fmla="*/ 148670 w 298535"/>
                    <a:gd name="connsiteY0" fmla="*/ 298942 h 298942"/>
                    <a:gd name="connsiteX1" fmla="*/ 254741 w 298535"/>
                    <a:gd name="connsiteY1" fmla="*/ 254833 h 298942"/>
                    <a:gd name="connsiteX2" fmla="*/ 254741 w 298535"/>
                    <a:gd name="connsiteY2" fmla="*/ 43813 h 298942"/>
                    <a:gd name="connsiteX3" fmla="*/ 43800 w 298535"/>
                    <a:gd name="connsiteY3" fmla="*/ 43813 h 298942"/>
                    <a:gd name="connsiteX4" fmla="*/ 43800 w 298535"/>
                    <a:gd name="connsiteY4" fmla="*/ 254833 h 298942"/>
                    <a:gd name="connsiteX5" fmla="*/ 148670 w 298535"/>
                    <a:gd name="connsiteY5" fmla="*/ 298942 h 298942"/>
                    <a:gd name="connsiteX6" fmla="*/ 55716 w 298535"/>
                    <a:gd name="connsiteY6" fmla="*/ 55735 h 298942"/>
                    <a:gd name="connsiteX7" fmla="*/ 149864 w 298535"/>
                    <a:gd name="connsiteY7" fmla="*/ 16393 h 298942"/>
                    <a:gd name="connsiteX8" fmla="*/ 244012 w 298535"/>
                    <a:gd name="connsiteY8" fmla="*/ 55735 h 298942"/>
                    <a:gd name="connsiteX9" fmla="*/ 244012 w 298535"/>
                    <a:gd name="connsiteY9" fmla="*/ 242911 h 298942"/>
                    <a:gd name="connsiteX10" fmla="*/ 55716 w 298535"/>
                    <a:gd name="connsiteY10" fmla="*/ 242911 h 298942"/>
                    <a:gd name="connsiteX11" fmla="*/ 55716 w 298535"/>
                    <a:gd name="connsiteY11" fmla="*/ 55735 h 29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535" h="298942">
                      <a:moveTo>
                        <a:pt x="148670" y="298942"/>
                      </a:moveTo>
                      <a:cubicBezTo>
                        <a:pt x="186806" y="298942"/>
                        <a:pt x="224947" y="284639"/>
                        <a:pt x="254741" y="254833"/>
                      </a:cubicBezTo>
                      <a:cubicBezTo>
                        <a:pt x="313134" y="196415"/>
                        <a:pt x="313134" y="102231"/>
                        <a:pt x="254741" y="43813"/>
                      </a:cubicBezTo>
                      <a:cubicBezTo>
                        <a:pt x="196341" y="-14604"/>
                        <a:pt x="102193" y="-14604"/>
                        <a:pt x="43800" y="43813"/>
                      </a:cubicBezTo>
                      <a:cubicBezTo>
                        <a:pt x="-14600" y="102231"/>
                        <a:pt x="-14600" y="196415"/>
                        <a:pt x="43800" y="254833"/>
                      </a:cubicBezTo>
                      <a:cubicBezTo>
                        <a:pt x="72400" y="284639"/>
                        <a:pt x="110535" y="298942"/>
                        <a:pt x="148670" y="298942"/>
                      </a:cubicBezTo>
                      <a:close/>
                      <a:moveTo>
                        <a:pt x="55716" y="55735"/>
                      </a:moveTo>
                      <a:cubicBezTo>
                        <a:pt x="81935" y="29507"/>
                        <a:pt x="115303" y="16393"/>
                        <a:pt x="149864" y="16393"/>
                      </a:cubicBezTo>
                      <a:cubicBezTo>
                        <a:pt x="184425" y="16393"/>
                        <a:pt x="217792" y="29507"/>
                        <a:pt x="244012" y="55735"/>
                      </a:cubicBezTo>
                      <a:cubicBezTo>
                        <a:pt x="295257" y="107000"/>
                        <a:pt x="295257" y="191646"/>
                        <a:pt x="244012" y="242911"/>
                      </a:cubicBezTo>
                      <a:cubicBezTo>
                        <a:pt x="192767" y="294175"/>
                        <a:pt x="108154" y="294175"/>
                        <a:pt x="55716" y="242911"/>
                      </a:cubicBezTo>
                      <a:cubicBezTo>
                        <a:pt x="3277" y="191646"/>
                        <a:pt x="3277" y="108192"/>
                        <a:pt x="55716" y="55735"/>
                      </a:cubicBezTo>
                      <a:close/>
                    </a:path>
                  </a:pathLst>
                </a:custGeom>
                <a:solidFill>
                  <a:srgbClr val="2D5967"/>
                </a:solidFill>
                <a:ln w="641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5A93875-A5D0-40A5-A2C2-BDF7395F413B}"/>
                    </a:ext>
                  </a:extLst>
                </p:cNvPr>
                <p:cNvSpPr/>
                <p:nvPr/>
              </p:nvSpPr>
              <p:spPr>
                <a:xfrm>
                  <a:off x="2267429" y="2562409"/>
                  <a:ext cx="88193" cy="96568"/>
                </a:xfrm>
                <a:custGeom>
                  <a:avLst/>
                  <a:gdLst>
                    <a:gd name="connsiteX0" fmla="*/ 45290 w 88193"/>
                    <a:gd name="connsiteY0" fmla="*/ 96568 h 96568"/>
                    <a:gd name="connsiteX1" fmla="*/ 77464 w 88193"/>
                    <a:gd name="connsiteY1" fmla="*/ 84646 h 96568"/>
                    <a:gd name="connsiteX2" fmla="*/ 88193 w 88193"/>
                    <a:gd name="connsiteY2" fmla="*/ 48880 h 96568"/>
                    <a:gd name="connsiteX3" fmla="*/ 76271 w 88193"/>
                    <a:gd name="connsiteY3" fmla="*/ 13114 h 96568"/>
                    <a:gd name="connsiteX4" fmla="*/ 44097 w 88193"/>
                    <a:gd name="connsiteY4" fmla="*/ 0 h 96568"/>
                    <a:gd name="connsiteX5" fmla="*/ 11916 w 88193"/>
                    <a:gd name="connsiteY5" fmla="*/ 13114 h 96568"/>
                    <a:gd name="connsiteX6" fmla="*/ 0 w 88193"/>
                    <a:gd name="connsiteY6" fmla="*/ 48880 h 96568"/>
                    <a:gd name="connsiteX7" fmla="*/ 11916 w 88193"/>
                    <a:gd name="connsiteY7" fmla="*/ 84646 h 96568"/>
                    <a:gd name="connsiteX8" fmla="*/ 45290 w 88193"/>
                    <a:gd name="connsiteY8" fmla="*/ 96568 h 96568"/>
                    <a:gd name="connsiteX9" fmla="*/ 28600 w 88193"/>
                    <a:gd name="connsiteY9" fmla="*/ 25036 h 96568"/>
                    <a:gd name="connsiteX10" fmla="*/ 46477 w 88193"/>
                    <a:gd name="connsiteY10" fmla="*/ 16691 h 96568"/>
                    <a:gd name="connsiteX11" fmla="*/ 64355 w 88193"/>
                    <a:gd name="connsiteY11" fmla="*/ 25036 h 96568"/>
                    <a:gd name="connsiteX12" fmla="*/ 70316 w 88193"/>
                    <a:gd name="connsiteY12" fmla="*/ 47688 h 96568"/>
                    <a:gd name="connsiteX13" fmla="*/ 64355 w 88193"/>
                    <a:gd name="connsiteY13" fmla="*/ 71532 h 96568"/>
                    <a:gd name="connsiteX14" fmla="*/ 45290 w 88193"/>
                    <a:gd name="connsiteY14" fmla="*/ 79878 h 96568"/>
                    <a:gd name="connsiteX15" fmla="*/ 27413 w 88193"/>
                    <a:gd name="connsiteY15" fmla="*/ 71532 h 96568"/>
                    <a:gd name="connsiteX16" fmla="*/ 21452 w 88193"/>
                    <a:gd name="connsiteY16" fmla="*/ 47688 h 96568"/>
                    <a:gd name="connsiteX17" fmla="*/ 28600 w 88193"/>
                    <a:gd name="connsiteY17" fmla="*/ 25036 h 9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193" h="96568">
                      <a:moveTo>
                        <a:pt x="45290" y="96568"/>
                      </a:moveTo>
                      <a:cubicBezTo>
                        <a:pt x="59587" y="96568"/>
                        <a:pt x="70316" y="91799"/>
                        <a:pt x="77464" y="84646"/>
                      </a:cubicBezTo>
                      <a:cubicBezTo>
                        <a:pt x="84613" y="76301"/>
                        <a:pt x="88193" y="64379"/>
                        <a:pt x="88193" y="48880"/>
                      </a:cubicBezTo>
                      <a:cubicBezTo>
                        <a:pt x="88193" y="33382"/>
                        <a:pt x="84613" y="21459"/>
                        <a:pt x="76271" y="13114"/>
                      </a:cubicBezTo>
                      <a:cubicBezTo>
                        <a:pt x="69122" y="4769"/>
                        <a:pt x="58400" y="0"/>
                        <a:pt x="44097" y="0"/>
                      </a:cubicBezTo>
                      <a:cubicBezTo>
                        <a:pt x="29793" y="0"/>
                        <a:pt x="20258" y="4769"/>
                        <a:pt x="11916" y="13114"/>
                      </a:cubicBezTo>
                      <a:cubicBezTo>
                        <a:pt x="4768" y="21459"/>
                        <a:pt x="0" y="33382"/>
                        <a:pt x="0" y="48880"/>
                      </a:cubicBezTo>
                      <a:cubicBezTo>
                        <a:pt x="0" y="64379"/>
                        <a:pt x="3574" y="76301"/>
                        <a:pt x="11916" y="84646"/>
                      </a:cubicBezTo>
                      <a:cubicBezTo>
                        <a:pt x="21452" y="91799"/>
                        <a:pt x="30987" y="96568"/>
                        <a:pt x="45290" y="96568"/>
                      </a:cubicBezTo>
                      <a:close/>
                      <a:moveTo>
                        <a:pt x="28600" y="25036"/>
                      </a:moveTo>
                      <a:cubicBezTo>
                        <a:pt x="32181" y="19075"/>
                        <a:pt x="38135" y="16691"/>
                        <a:pt x="46477" y="16691"/>
                      </a:cubicBezTo>
                      <a:cubicBezTo>
                        <a:pt x="53632" y="16691"/>
                        <a:pt x="59587" y="19075"/>
                        <a:pt x="64355" y="25036"/>
                      </a:cubicBezTo>
                      <a:cubicBezTo>
                        <a:pt x="67929" y="30997"/>
                        <a:pt x="70316" y="38150"/>
                        <a:pt x="70316" y="47688"/>
                      </a:cubicBezTo>
                      <a:cubicBezTo>
                        <a:pt x="70316" y="57225"/>
                        <a:pt x="67929" y="65571"/>
                        <a:pt x="64355" y="71532"/>
                      </a:cubicBezTo>
                      <a:cubicBezTo>
                        <a:pt x="60780" y="77493"/>
                        <a:pt x="53632" y="79878"/>
                        <a:pt x="45290" y="79878"/>
                      </a:cubicBezTo>
                      <a:cubicBezTo>
                        <a:pt x="38135" y="79878"/>
                        <a:pt x="32181" y="77493"/>
                        <a:pt x="27413" y="71532"/>
                      </a:cubicBezTo>
                      <a:cubicBezTo>
                        <a:pt x="23839" y="65571"/>
                        <a:pt x="21452" y="58418"/>
                        <a:pt x="21452" y="47688"/>
                      </a:cubicBezTo>
                      <a:cubicBezTo>
                        <a:pt x="22645" y="38150"/>
                        <a:pt x="23839" y="29805"/>
                        <a:pt x="28600" y="25036"/>
                      </a:cubicBezTo>
                      <a:close/>
                    </a:path>
                  </a:pathLst>
                </a:custGeom>
                <a:solidFill>
                  <a:srgbClr val="2D5967"/>
                </a:solidFill>
                <a:ln w="641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CF00A4C0-C2AE-47B9-96DB-16149FDD9011}"/>
                    </a:ext>
                  </a:extLst>
                </p:cNvPr>
                <p:cNvSpPr/>
                <p:nvPr/>
              </p:nvSpPr>
              <p:spPr>
                <a:xfrm>
                  <a:off x="2367551" y="2562409"/>
                  <a:ext cx="72702" cy="92991"/>
                </a:xfrm>
                <a:custGeom>
                  <a:avLst/>
                  <a:gdLst>
                    <a:gd name="connsiteX0" fmla="*/ 42903 w 72702"/>
                    <a:gd name="connsiteY0" fmla="*/ 33382 h 92991"/>
                    <a:gd name="connsiteX1" fmla="*/ 23839 w 72702"/>
                    <a:gd name="connsiteY1" fmla="*/ 1192 h 92991"/>
                    <a:gd name="connsiteX2" fmla="*/ 1193 w 72702"/>
                    <a:gd name="connsiteY2" fmla="*/ 1192 h 92991"/>
                    <a:gd name="connsiteX3" fmla="*/ 28606 w 72702"/>
                    <a:gd name="connsiteY3" fmla="*/ 45304 h 92991"/>
                    <a:gd name="connsiteX4" fmla="*/ 0 w 72702"/>
                    <a:gd name="connsiteY4" fmla="*/ 92992 h 92991"/>
                    <a:gd name="connsiteX5" fmla="*/ 21451 w 72702"/>
                    <a:gd name="connsiteY5" fmla="*/ 92992 h 92991"/>
                    <a:gd name="connsiteX6" fmla="*/ 41716 w 72702"/>
                    <a:gd name="connsiteY6" fmla="*/ 58418 h 92991"/>
                    <a:gd name="connsiteX7" fmla="*/ 61974 w 72702"/>
                    <a:gd name="connsiteY7" fmla="*/ 92992 h 92991"/>
                    <a:gd name="connsiteX8" fmla="*/ 64354 w 72702"/>
                    <a:gd name="connsiteY8" fmla="*/ 92992 h 92991"/>
                    <a:gd name="connsiteX9" fmla="*/ 72703 w 72702"/>
                    <a:gd name="connsiteY9" fmla="*/ 73916 h 92991"/>
                    <a:gd name="connsiteX10" fmla="*/ 54825 w 72702"/>
                    <a:gd name="connsiteY10" fmla="*/ 45304 h 92991"/>
                    <a:gd name="connsiteX11" fmla="*/ 71509 w 72702"/>
                    <a:gd name="connsiteY11" fmla="*/ 17883 h 92991"/>
                    <a:gd name="connsiteX12" fmla="*/ 63167 w 72702"/>
                    <a:gd name="connsiteY12" fmla="*/ 0 h 92991"/>
                    <a:gd name="connsiteX13" fmla="*/ 60780 w 72702"/>
                    <a:gd name="connsiteY13" fmla="*/ 0 h 92991"/>
                    <a:gd name="connsiteX14" fmla="*/ 42903 w 72702"/>
                    <a:gd name="connsiteY14" fmla="*/ 33382 h 9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02" h="92991">
                      <a:moveTo>
                        <a:pt x="42903" y="33382"/>
                      </a:moveTo>
                      <a:lnTo>
                        <a:pt x="23839" y="1192"/>
                      </a:lnTo>
                      <a:lnTo>
                        <a:pt x="1193" y="1192"/>
                      </a:lnTo>
                      <a:lnTo>
                        <a:pt x="28606" y="45304"/>
                      </a:lnTo>
                      <a:lnTo>
                        <a:pt x="0" y="92992"/>
                      </a:lnTo>
                      <a:lnTo>
                        <a:pt x="21451" y="92992"/>
                      </a:lnTo>
                      <a:lnTo>
                        <a:pt x="41716" y="58418"/>
                      </a:lnTo>
                      <a:lnTo>
                        <a:pt x="61974" y="92992"/>
                      </a:lnTo>
                      <a:lnTo>
                        <a:pt x="64354" y="92992"/>
                      </a:lnTo>
                      <a:cubicBezTo>
                        <a:pt x="67935" y="87030"/>
                        <a:pt x="70316" y="81070"/>
                        <a:pt x="72703" y="73916"/>
                      </a:cubicBezTo>
                      <a:lnTo>
                        <a:pt x="54825" y="45304"/>
                      </a:lnTo>
                      <a:lnTo>
                        <a:pt x="71509" y="17883"/>
                      </a:lnTo>
                      <a:cubicBezTo>
                        <a:pt x="69122" y="11922"/>
                        <a:pt x="66741" y="5961"/>
                        <a:pt x="63167" y="0"/>
                      </a:cubicBezTo>
                      <a:lnTo>
                        <a:pt x="60780" y="0"/>
                      </a:lnTo>
                      <a:lnTo>
                        <a:pt x="42903" y="33382"/>
                      </a:lnTo>
                      <a:close/>
                    </a:path>
                  </a:pathLst>
                </a:custGeom>
                <a:solidFill>
                  <a:srgbClr val="2D5967"/>
                </a:solidFill>
                <a:ln w="641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BBC72DA-51BA-4321-B181-BBB737236CB9}"/>
                    </a:ext>
                  </a:extLst>
                </p:cNvPr>
                <p:cNvSpPr/>
                <p:nvPr/>
              </p:nvSpPr>
              <p:spPr>
                <a:xfrm>
                  <a:off x="2237642" y="2492952"/>
                  <a:ext cx="236263" cy="236354"/>
                </a:xfrm>
                <a:custGeom>
                  <a:avLst/>
                  <a:gdLst>
                    <a:gd name="connsiteX0" fmla="*/ 117987 w 236263"/>
                    <a:gd name="connsiteY0" fmla="*/ 236355 h 236354"/>
                    <a:gd name="connsiteX1" fmla="*/ 201406 w 236263"/>
                    <a:gd name="connsiteY1" fmla="*/ 201781 h 236354"/>
                    <a:gd name="connsiteX2" fmla="*/ 201406 w 236263"/>
                    <a:gd name="connsiteY2" fmla="*/ 34872 h 236354"/>
                    <a:gd name="connsiteX3" fmla="*/ 34561 w 236263"/>
                    <a:gd name="connsiteY3" fmla="*/ 34872 h 236354"/>
                    <a:gd name="connsiteX4" fmla="*/ 0 w 236263"/>
                    <a:gd name="connsiteY4" fmla="*/ 118326 h 236354"/>
                    <a:gd name="connsiteX5" fmla="*/ 34561 w 236263"/>
                    <a:gd name="connsiteY5" fmla="*/ 201781 h 236354"/>
                    <a:gd name="connsiteX6" fmla="*/ 117987 w 236263"/>
                    <a:gd name="connsiteY6" fmla="*/ 236355 h 236354"/>
                    <a:gd name="connsiteX7" fmla="*/ 46477 w 236263"/>
                    <a:gd name="connsiteY7" fmla="*/ 46794 h 236354"/>
                    <a:gd name="connsiteX8" fmla="*/ 117987 w 236263"/>
                    <a:gd name="connsiteY8" fmla="*/ 16989 h 236354"/>
                    <a:gd name="connsiteX9" fmla="*/ 189489 w 236263"/>
                    <a:gd name="connsiteY9" fmla="*/ 46794 h 236354"/>
                    <a:gd name="connsiteX10" fmla="*/ 189489 w 236263"/>
                    <a:gd name="connsiteY10" fmla="*/ 189858 h 236354"/>
                    <a:gd name="connsiteX11" fmla="*/ 46477 w 236263"/>
                    <a:gd name="connsiteY11" fmla="*/ 189858 h 236354"/>
                    <a:gd name="connsiteX12" fmla="*/ 16684 w 236263"/>
                    <a:gd name="connsiteY12" fmla="*/ 118326 h 236354"/>
                    <a:gd name="connsiteX13" fmla="*/ 46477 w 236263"/>
                    <a:gd name="connsiteY13" fmla="*/ 46794 h 2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263" h="236354">
                      <a:moveTo>
                        <a:pt x="117987" y="236355"/>
                      </a:moveTo>
                      <a:cubicBezTo>
                        <a:pt x="147780" y="236355"/>
                        <a:pt x="178767" y="224432"/>
                        <a:pt x="201406" y="201781"/>
                      </a:cubicBezTo>
                      <a:cubicBezTo>
                        <a:pt x="247883" y="155284"/>
                        <a:pt x="247883" y="81368"/>
                        <a:pt x="201406" y="34872"/>
                      </a:cubicBezTo>
                      <a:cubicBezTo>
                        <a:pt x="154928" y="-11624"/>
                        <a:pt x="81038" y="-11624"/>
                        <a:pt x="34561" y="34872"/>
                      </a:cubicBezTo>
                      <a:cubicBezTo>
                        <a:pt x="11916" y="57523"/>
                        <a:pt x="0" y="87329"/>
                        <a:pt x="0" y="118326"/>
                      </a:cubicBezTo>
                      <a:cubicBezTo>
                        <a:pt x="0" y="149323"/>
                        <a:pt x="11916" y="179128"/>
                        <a:pt x="34561" y="201781"/>
                      </a:cubicBezTo>
                      <a:cubicBezTo>
                        <a:pt x="58400" y="224432"/>
                        <a:pt x="88193" y="236355"/>
                        <a:pt x="117987" y="236355"/>
                      </a:cubicBezTo>
                      <a:close/>
                      <a:moveTo>
                        <a:pt x="46477" y="46794"/>
                      </a:moveTo>
                      <a:cubicBezTo>
                        <a:pt x="66742" y="26526"/>
                        <a:pt x="91767" y="16989"/>
                        <a:pt x="117987" y="16989"/>
                      </a:cubicBezTo>
                      <a:cubicBezTo>
                        <a:pt x="144206" y="16989"/>
                        <a:pt x="170425" y="26526"/>
                        <a:pt x="189489" y="46794"/>
                      </a:cubicBezTo>
                      <a:cubicBezTo>
                        <a:pt x="228818" y="86137"/>
                        <a:pt x="228818" y="150516"/>
                        <a:pt x="189489" y="189858"/>
                      </a:cubicBezTo>
                      <a:cubicBezTo>
                        <a:pt x="150161" y="229200"/>
                        <a:pt x="85806" y="229200"/>
                        <a:pt x="46477" y="189858"/>
                      </a:cubicBezTo>
                      <a:cubicBezTo>
                        <a:pt x="27413" y="170783"/>
                        <a:pt x="16684" y="145747"/>
                        <a:pt x="16684" y="118326"/>
                      </a:cubicBezTo>
                      <a:cubicBezTo>
                        <a:pt x="16684" y="90905"/>
                        <a:pt x="27413" y="65869"/>
                        <a:pt x="46477" y="46794"/>
                      </a:cubicBezTo>
                      <a:close/>
                    </a:path>
                  </a:pathLst>
                </a:custGeom>
                <a:solidFill>
                  <a:srgbClr val="2D5967"/>
                </a:solidFill>
                <a:ln w="6417" cap="flat">
                  <a:noFill/>
                  <a:prstDash val="solid"/>
                  <a:miter/>
                </a:ln>
              </p:spPr>
              <p:txBody>
                <a:bodyPr rtlCol="0" anchor="ctr"/>
                <a:lstStyle/>
                <a:p>
                  <a:endParaRPr lang="en-US"/>
                </a:p>
              </p:txBody>
            </p:sp>
          </p:grpSp>
        </p:grpSp>
        <p:sp>
          <p:nvSpPr>
            <p:cNvPr id="268" name="TextBox 267">
              <a:extLst>
                <a:ext uri="{FF2B5EF4-FFF2-40B4-BE49-F238E27FC236}">
                  <a16:creationId xmlns:a16="http://schemas.microsoft.com/office/drawing/2014/main" id="{50666701-E1BE-49F2-B728-A1495E5D60A9}"/>
                </a:ext>
              </a:extLst>
            </p:cNvPr>
            <p:cNvSpPr txBox="1"/>
            <p:nvPr/>
          </p:nvSpPr>
          <p:spPr>
            <a:xfrm>
              <a:off x="1978992" y="2836667"/>
              <a:ext cx="56147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Logging</a:t>
              </a:r>
            </a:p>
          </p:txBody>
        </p:sp>
      </p:grpSp>
      <p:grpSp>
        <p:nvGrpSpPr>
          <p:cNvPr id="269" name="Graphic 2">
            <a:extLst>
              <a:ext uri="{FF2B5EF4-FFF2-40B4-BE49-F238E27FC236}">
                <a16:creationId xmlns:a16="http://schemas.microsoft.com/office/drawing/2014/main" id="{FB555D34-C525-486F-9340-3F9865F233E4}"/>
              </a:ext>
            </a:extLst>
          </p:cNvPr>
          <p:cNvGrpSpPr/>
          <p:nvPr/>
        </p:nvGrpSpPr>
        <p:grpSpPr>
          <a:xfrm>
            <a:off x="2839452" y="1627913"/>
            <a:ext cx="513348" cy="621976"/>
            <a:chOff x="2839452" y="2395164"/>
            <a:chExt cx="513348" cy="621976"/>
          </a:xfrm>
        </p:grpSpPr>
        <p:grpSp>
          <p:nvGrpSpPr>
            <p:cNvPr id="270" name="Graphic 2">
              <a:extLst>
                <a:ext uri="{FF2B5EF4-FFF2-40B4-BE49-F238E27FC236}">
                  <a16:creationId xmlns:a16="http://schemas.microsoft.com/office/drawing/2014/main" id="{1F972085-E69F-489F-BE8C-F5EDD7A6D745}"/>
                </a:ext>
              </a:extLst>
            </p:cNvPr>
            <p:cNvGrpSpPr/>
            <p:nvPr/>
          </p:nvGrpSpPr>
          <p:grpSpPr>
            <a:xfrm>
              <a:off x="2839452" y="2395164"/>
              <a:ext cx="513348" cy="481974"/>
              <a:chOff x="2839452" y="2395164"/>
              <a:chExt cx="513348" cy="481974"/>
            </a:xfrm>
          </p:grpSpPr>
          <p:grpSp>
            <p:nvGrpSpPr>
              <p:cNvPr id="271" name="Graphic 2">
                <a:extLst>
                  <a:ext uri="{FF2B5EF4-FFF2-40B4-BE49-F238E27FC236}">
                    <a16:creationId xmlns:a16="http://schemas.microsoft.com/office/drawing/2014/main" id="{2CCC4971-7A89-49CB-ADD2-52D4B02F17D0}"/>
                  </a:ext>
                </a:extLst>
              </p:cNvPr>
              <p:cNvGrpSpPr/>
              <p:nvPr/>
            </p:nvGrpSpPr>
            <p:grpSpPr>
              <a:xfrm>
                <a:off x="2839452" y="2395164"/>
                <a:ext cx="513348" cy="481974"/>
                <a:chOff x="2839452" y="2395164"/>
                <a:chExt cx="513348" cy="481974"/>
              </a:xfrm>
              <a:solidFill>
                <a:srgbClr val="FFFFFF"/>
              </a:solidFill>
            </p:grpSpPr>
            <p:sp>
              <p:nvSpPr>
                <p:cNvPr id="272" name="Freeform: Shape 271">
                  <a:extLst>
                    <a:ext uri="{FF2B5EF4-FFF2-40B4-BE49-F238E27FC236}">
                      <a16:creationId xmlns:a16="http://schemas.microsoft.com/office/drawing/2014/main" id="{E0E68E8B-4CA7-4DA4-8BED-751F0D159314}"/>
                    </a:ext>
                  </a:extLst>
                </p:cNvPr>
                <p:cNvSpPr/>
                <p:nvPr/>
              </p:nvSpPr>
              <p:spPr>
                <a:xfrm>
                  <a:off x="2845157" y="2400870"/>
                  <a:ext cx="502491" cy="469415"/>
                </a:xfrm>
                <a:custGeom>
                  <a:avLst/>
                  <a:gdLst>
                    <a:gd name="connsiteX0" fmla="*/ 82270 w 502491"/>
                    <a:gd name="connsiteY0" fmla="*/ 461420 h 469415"/>
                    <a:gd name="connsiteX1" fmla="*/ 41138 w 502491"/>
                    <a:gd name="connsiteY1" fmla="*/ 420301 h 469415"/>
                    <a:gd name="connsiteX2" fmla="*/ 33137 w 502491"/>
                    <a:gd name="connsiteY2" fmla="*/ 396314 h 469415"/>
                    <a:gd name="connsiteX3" fmla="*/ 52560 w 502491"/>
                    <a:gd name="connsiteY3" fmla="*/ 378046 h 469415"/>
                    <a:gd name="connsiteX4" fmla="*/ 89130 w 502491"/>
                    <a:gd name="connsiteY4" fmla="*/ 341495 h 469415"/>
                    <a:gd name="connsiteX5" fmla="*/ 129120 w 502491"/>
                    <a:gd name="connsiteY5" fmla="*/ 307229 h 469415"/>
                    <a:gd name="connsiteX6" fmla="*/ 172543 w 502491"/>
                    <a:gd name="connsiteY6" fmla="*/ 275252 h 469415"/>
                    <a:gd name="connsiteX7" fmla="*/ 162263 w 502491"/>
                    <a:gd name="connsiteY7" fmla="*/ 256978 h 469415"/>
                    <a:gd name="connsiteX8" fmla="*/ 0 w 502491"/>
                    <a:gd name="connsiteY8" fmla="*/ 256978 h 469415"/>
                    <a:gd name="connsiteX9" fmla="*/ 0 w 502491"/>
                    <a:gd name="connsiteY9" fmla="*/ 222714 h 469415"/>
                    <a:gd name="connsiteX10" fmla="*/ 149692 w 502491"/>
                    <a:gd name="connsiteY10" fmla="*/ 222714 h 469415"/>
                    <a:gd name="connsiteX11" fmla="*/ 143975 w 502491"/>
                    <a:gd name="connsiteY11" fmla="*/ 178171 h 469415"/>
                    <a:gd name="connsiteX12" fmla="*/ 0 w 502491"/>
                    <a:gd name="connsiteY12" fmla="*/ 178171 h 469415"/>
                    <a:gd name="connsiteX13" fmla="*/ 0 w 502491"/>
                    <a:gd name="connsiteY13" fmla="*/ 145050 h 469415"/>
                    <a:gd name="connsiteX14" fmla="*/ 147408 w 502491"/>
                    <a:gd name="connsiteY14" fmla="*/ 145050 h 469415"/>
                    <a:gd name="connsiteX15" fmla="*/ 162263 w 502491"/>
                    <a:gd name="connsiteY15" fmla="*/ 100506 h 469415"/>
                    <a:gd name="connsiteX16" fmla="*/ 0 w 502491"/>
                    <a:gd name="connsiteY16" fmla="*/ 100506 h 469415"/>
                    <a:gd name="connsiteX17" fmla="*/ 0 w 502491"/>
                    <a:gd name="connsiteY17" fmla="*/ 66243 h 469415"/>
                    <a:gd name="connsiteX18" fmla="*/ 183971 w 502491"/>
                    <a:gd name="connsiteY18" fmla="*/ 66243 h 469415"/>
                    <a:gd name="connsiteX19" fmla="*/ 196541 w 502491"/>
                    <a:gd name="connsiteY19" fmla="*/ 52537 h 469415"/>
                    <a:gd name="connsiteX20" fmla="*/ 323377 w 502491"/>
                    <a:gd name="connsiteY20" fmla="*/ 0 h 469415"/>
                    <a:gd name="connsiteX21" fmla="*/ 450212 w 502491"/>
                    <a:gd name="connsiteY21" fmla="*/ 52537 h 469415"/>
                    <a:gd name="connsiteX22" fmla="*/ 450212 w 502491"/>
                    <a:gd name="connsiteY22" fmla="*/ 304945 h 469415"/>
                    <a:gd name="connsiteX23" fmla="*/ 323377 w 502491"/>
                    <a:gd name="connsiteY23" fmla="*/ 357486 h 469415"/>
                    <a:gd name="connsiteX24" fmla="*/ 227394 w 502491"/>
                    <a:gd name="connsiteY24" fmla="*/ 330073 h 469415"/>
                    <a:gd name="connsiteX25" fmla="*/ 195399 w 502491"/>
                    <a:gd name="connsiteY25" fmla="*/ 373477 h 469415"/>
                    <a:gd name="connsiteX26" fmla="*/ 161120 w 502491"/>
                    <a:gd name="connsiteY26" fmla="*/ 413447 h 469415"/>
                    <a:gd name="connsiteX27" fmla="*/ 124551 w 502491"/>
                    <a:gd name="connsiteY27" fmla="*/ 449998 h 469415"/>
                    <a:gd name="connsiteX28" fmla="*/ 106269 w 502491"/>
                    <a:gd name="connsiteY28" fmla="*/ 469415 h 469415"/>
                    <a:gd name="connsiteX29" fmla="*/ 82270 w 502491"/>
                    <a:gd name="connsiteY29" fmla="*/ 461420 h 46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2491" h="469415">
                      <a:moveTo>
                        <a:pt x="82270" y="461420"/>
                      </a:moveTo>
                      <a:lnTo>
                        <a:pt x="41138" y="420301"/>
                      </a:lnTo>
                      <a:lnTo>
                        <a:pt x="33137" y="396314"/>
                      </a:lnTo>
                      <a:lnTo>
                        <a:pt x="52560" y="378046"/>
                      </a:lnTo>
                      <a:lnTo>
                        <a:pt x="89130" y="341495"/>
                      </a:lnTo>
                      <a:cubicBezTo>
                        <a:pt x="101701" y="328931"/>
                        <a:pt x="114271" y="317509"/>
                        <a:pt x="129120" y="307229"/>
                      </a:cubicBezTo>
                      <a:lnTo>
                        <a:pt x="172543" y="275252"/>
                      </a:lnTo>
                      <a:cubicBezTo>
                        <a:pt x="169116" y="269541"/>
                        <a:pt x="165689" y="262688"/>
                        <a:pt x="162263" y="256978"/>
                      </a:cubicBezTo>
                      <a:lnTo>
                        <a:pt x="0" y="256978"/>
                      </a:lnTo>
                      <a:lnTo>
                        <a:pt x="0" y="222714"/>
                      </a:lnTo>
                      <a:lnTo>
                        <a:pt x="149692" y="222714"/>
                      </a:lnTo>
                      <a:cubicBezTo>
                        <a:pt x="146266" y="207867"/>
                        <a:pt x="143975" y="193019"/>
                        <a:pt x="143975" y="178171"/>
                      </a:cubicBezTo>
                      <a:lnTo>
                        <a:pt x="0" y="178171"/>
                      </a:lnTo>
                      <a:lnTo>
                        <a:pt x="0" y="145050"/>
                      </a:lnTo>
                      <a:lnTo>
                        <a:pt x="147408" y="145050"/>
                      </a:lnTo>
                      <a:cubicBezTo>
                        <a:pt x="150834" y="129060"/>
                        <a:pt x="155403" y="114212"/>
                        <a:pt x="162263" y="100506"/>
                      </a:cubicBezTo>
                      <a:lnTo>
                        <a:pt x="0" y="100506"/>
                      </a:lnTo>
                      <a:lnTo>
                        <a:pt x="0" y="66243"/>
                      </a:lnTo>
                      <a:lnTo>
                        <a:pt x="183971" y="66243"/>
                      </a:lnTo>
                      <a:cubicBezTo>
                        <a:pt x="188540" y="60533"/>
                        <a:pt x="191973" y="55964"/>
                        <a:pt x="196541" y="52537"/>
                      </a:cubicBezTo>
                      <a:cubicBezTo>
                        <a:pt x="230820" y="18274"/>
                        <a:pt x="275385" y="0"/>
                        <a:pt x="323377" y="0"/>
                      </a:cubicBezTo>
                      <a:cubicBezTo>
                        <a:pt x="371368" y="0"/>
                        <a:pt x="415933" y="18274"/>
                        <a:pt x="450212" y="52537"/>
                      </a:cubicBezTo>
                      <a:cubicBezTo>
                        <a:pt x="519918" y="122207"/>
                        <a:pt x="519918" y="235277"/>
                        <a:pt x="450212" y="304945"/>
                      </a:cubicBezTo>
                      <a:cubicBezTo>
                        <a:pt x="417075" y="339211"/>
                        <a:pt x="371368" y="357486"/>
                        <a:pt x="323377" y="357486"/>
                      </a:cubicBezTo>
                      <a:cubicBezTo>
                        <a:pt x="289098" y="357486"/>
                        <a:pt x="255961" y="348349"/>
                        <a:pt x="227394" y="330073"/>
                      </a:cubicBezTo>
                      <a:lnTo>
                        <a:pt x="195399" y="373477"/>
                      </a:lnTo>
                      <a:cubicBezTo>
                        <a:pt x="185113" y="387177"/>
                        <a:pt x="173685" y="400883"/>
                        <a:pt x="161120" y="413447"/>
                      </a:cubicBezTo>
                      <a:lnTo>
                        <a:pt x="124551" y="449998"/>
                      </a:lnTo>
                      <a:lnTo>
                        <a:pt x="106269" y="469415"/>
                      </a:lnTo>
                      <a:lnTo>
                        <a:pt x="82270" y="461420"/>
                      </a:lnTo>
                      <a:close/>
                    </a:path>
                  </a:pathLst>
                </a:custGeom>
                <a:solidFill>
                  <a:srgbClr val="FFFFFF"/>
                </a:solidFill>
                <a:ln w="6417"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27D439F9-A0CF-4944-976F-CBF365D80E5E}"/>
                    </a:ext>
                  </a:extLst>
                </p:cNvPr>
                <p:cNvSpPr/>
                <p:nvPr/>
              </p:nvSpPr>
              <p:spPr>
                <a:xfrm>
                  <a:off x="2839452" y="2395164"/>
                  <a:ext cx="513348" cy="481974"/>
                </a:xfrm>
                <a:custGeom>
                  <a:avLst/>
                  <a:gdLst>
                    <a:gd name="connsiteX0" fmla="*/ 329088 w 513348"/>
                    <a:gd name="connsiteY0" fmla="*/ 11421 h 481974"/>
                    <a:gd name="connsiteX1" fmla="*/ 451354 w 513348"/>
                    <a:gd name="connsiteY1" fmla="*/ 61675 h 481974"/>
                    <a:gd name="connsiteX2" fmla="*/ 451354 w 513348"/>
                    <a:gd name="connsiteY2" fmla="*/ 306089 h 481974"/>
                    <a:gd name="connsiteX3" fmla="*/ 329088 w 513348"/>
                    <a:gd name="connsiteY3" fmla="*/ 356345 h 481974"/>
                    <a:gd name="connsiteX4" fmla="*/ 231962 w 513348"/>
                    <a:gd name="connsiteY4" fmla="*/ 326648 h 481974"/>
                    <a:gd name="connsiteX5" fmla="*/ 223967 w 513348"/>
                    <a:gd name="connsiteY5" fmla="*/ 336928 h 481974"/>
                    <a:gd name="connsiteX6" fmla="*/ 196541 w 513348"/>
                    <a:gd name="connsiteY6" fmla="*/ 373472 h 481974"/>
                    <a:gd name="connsiteX7" fmla="*/ 162263 w 513348"/>
                    <a:gd name="connsiteY7" fmla="*/ 412307 h 481974"/>
                    <a:gd name="connsiteX8" fmla="*/ 125693 w 513348"/>
                    <a:gd name="connsiteY8" fmla="*/ 451141 h 481974"/>
                    <a:gd name="connsiteX9" fmla="*/ 109696 w 513348"/>
                    <a:gd name="connsiteY9" fmla="*/ 468268 h 481974"/>
                    <a:gd name="connsiteX10" fmla="*/ 90272 w 513348"/>
                    <a:gd name="connsiteY10" fmla="*/ 461421 h 481974"/>
                    <a:gd name="connsiteX11" fmla="*/ 51418 w 513348"/>
                    <a:gd name="connsiteY11" fmla="*/ 422586 h 481974"/>
                    <a:gd name="connsiteX12" fmla="*/ 44565 w 513348"/>
                    <a:gd name="connsiteY12" fmla="*/ 403169 h 481974"/>
                    <a:gd name="connsiteX13" fmla="*/ 61704 w 513348"/>
                    <a:gd name="connsiteY13" fmla="*/ 387178 h 481974"/>
                    <a:gd name="connsiteX14" fmla="*/ 98267 w 513348"/>
                    <a:gd name="connsiteY14" fmla="*/ 350634 h 481974"/>
                    <a:gd name="connsiteX15" fmla="*/ 137121 w 513348"/>
                    <a:gd name="connsiteY15" fmla="*/ 316368 h 481974"/>
                    <a:gd name="connsiteX16" fmla="*/ 173685 w 513348"/>
                    <a:gd name="connsiteY16" fmla="*/ 288957 h 481974"/>
                    <a:gd name="connsiteX17" fmla="*/ 183971 w 513348"/>
                    <a:gd name="connsiteY17" fmla="*/ 280963 h 481974"/>
                    <a:gd name="connsiteX18" fmla="*/ 170258 w 513348"/>
                    <a:gd name="connsiteY18" fmla="*/ 255836 h 481974"/>
                    <a:gd name="connsiteX19" fmla="*/ 11428 w 513348"/>
                    <a:gd name="connsiteY19" fmla="*/ 255836 h 481974"/>
                    <a:gd name="connsiteX20" fmla="*/ 11428 w 513348"/>
                    <a:gd name="connsiteY20" fmla="*/ 234135 h 481974"/>
                    <a:gd name="connsiteX21" fmla="*/ 163405 w 513348"/>
                    <a:gd name="connsiteY21" fmla="*/ 234135 h 481974"/>
                    <a:gd name="connsiteX22" fmla="*/ 156545 w 513348"/>
                    <a:gd name="connsiteY22" fmla="*/ 178171 h 481974"/>
                    <a:gd name="connsiteX23" fmla="*/ 11428 w 513348"/>
                    <a:gd name="connsiteY23" fmla="*/ 178171 h 481974"/>
                    <a:gd name="connsiteX24" fmla="*/ 11428 w 513348"/>
                    <a:gd name="connsiteY24" fmla="*/ 156471 h 481974"/>
                    <a:gd name="connsiteX25" fmla="*/ 158830 w 513348"/>
                    <a:gd name="connsiteY25" fmla="*/ 156471 h 481974"/>
                    <a:gd name="connsiteX26" fmla="*/ 178260 w 513348"/>
                    <a:gd name="connsiteY26" fmla="*/ 100507 h 481974"/>
                    <a:gd name="connsiteX27" fmla="*/ 11428 w 513348"/>
                    <a:gd name="connsiteY27" fmla="*/ 100507 h 481974"/>
                    <a:gd name="connsiteX28" fmla="*/ 11428 w 513348"/>
                    <a:gd name="connsiteY28" fmla="*/ 77664 h 481974"/>
                    <a:gd name="connsiteX29" fmla="*/ 193115 w 513348"/>
                    <a:gd name="connsiteY29" fmla="*/ 77664 h 481974"/>
                    <a:gd name="connsiteX30" fmla="*/ 206821 w 513348"/>
                    <a:gd name="connsiteY30" fmla="*/ 61675 h 481974"/>
                    <a:gd name="connsiteX31" fmla="*/ 329088 w 513348"/>
                    <a:gd name="connsiteY31" fmla="*/ 11421 h 481974"/>
                    <a:gd name="connsiteX32" fmla="*/ 329088 w 513348"/>
                    <a:gd name="connsiteY32" fmla="*/ 0 h 481974"/>
                    <a:gd name="connsiteX33" fmla="*/ 198826 w 513348"/>
                    <a:gd name="connsiteY33" fmla="*/ 53680 h 481974"/>
                    <a:gd name="connsiteX34" fmla="*/ 187398 w 513348"/>
                    <a:gd name="connsiteY34" fmla="*/ 66243 h 481974"/>
                    <a:gd name="connsiteX35" fmla="*/ 11428 w 513348"/>
                    <a:gd name="connsiteY35" fmla="*/ 66243 h 481974"/>
                    <a:gd name="connsiteX36" fmla="*/ 0 w 513348"/>
                    <a:gd name="connsiteY36" fmla="*/ 66243 h 481974"/>
                    <a:gd name="connsiteX37" fmla="*/ 0 w 513348"/>
                    <a:gd name="connsiteY37" fmla="*/ 77664 h 481974"/>
                    <a:gd name="connsiteX38" fmla="*/ 0 w 513348"/>
                    <a:gd name="connsiteY38" fmla="*/ 99365 h 481974"/>
                    <a:gd name="connsiteX39" fmla="*/ 0 w 513348"/>
                    <a:gd name="connsiteY39" fmla="*/ 110786 h 481974"/>
                    <a:gd name="connsiteX40" fmla="*/ 11428 w 513348"/>
                    <a:gd name="connsiteY40" fmla="*/ 110786 h 481974"/>
                    <a:gd name="connsiteX41" fmla="*/ 159972 w 513348"/>
                    <a:gd name="connsiteY41" fmla="*/ 110786 h 481974"/>
                    <a:gd name="connsiteX42" fmla="*/ 149692 w 513348"/>
                    <a:gd name="connsiteY42" fmla="*/ 143907 h 481974"/>
                    <a:gd name="connsiteX43" fmla="*/ 11428 w 513348"/>
                    <a:gd name="connsiteY43" fmla="*/ 143907 h 481974"/>
                    <a:gd name="connsiteX44" fmla="*/ 0 w 513348"/>
                    <a:gd name="connsiteY44" fmla="*/ 143907 h 481974"/>
                    <a:gd name="connsiteX45" fmla="*/ 0 w 513348"/>
                    <a:gd name="connsiteY45" fmla="*/ 155329 h 481974"/>
                    <a:gd name="connsiteX46" fmla="*/ 0 w 513348"/>
                    <a:gd name="connsiteY46" fmla="*/ 177029 h 481974"/>
                    <a:gd name="connsiteX47" fmla="*/ 0 w 513348"/>
                    <a:gd name="connsiteY47" fmla="*/ 188451 h 481974"/>
                    <a:gd name="connsiteX48" fmla="*/ 11428 w 513348"/>
                    <a:gd name="connsiteY48" fmla="*/ 188451 h 481974"/>
                    <a:gd name="connsiteX49" fmla="*/ 145117 w 513348"/>
                    <a:gd name="connsiteY49" fmla="*/ 188451 h 481974"/>
                    <a:gd name="connsiteX50" fmla="*/ 148550 w 513348"/>
                    <a:gd name="connsiteY50" fmla="*/ 221572 h 481974"/>
                    <a:gd name="connsiteX51" fmla="*/ 11428 w 513348"/>
                    <a:gd name="connsiteY51" fmla="*/ 221572 h 481974"/>
                    <a:gd name="connsiteX52" fmla="*/ 0 w 513348"/>
                    <a:gd name="connsiteY52" fmla="*/ 221572 h 481974"/>
                    <a:gd name="connsiteX53" fmla="*/ 0 w 513348"/>
                    <a:gd name="connsiteY53" fmla="*/ 232993 h 481974"/>
                    <a:gd name="connsiteX54" fmla="*/ 0 w 513348"/>
                    <a:gd name="connsiteY54" fmla="*/ 254693 h 481974"/>
                    <a:gd name="connsiteX55" fmla="*/ 0 w 513348"/>
                    <a:gd name="connsiteY55" fmla="*/ 266115 h 481974"/>
                    <a:gd name="connsiteX56" fmla="*/ 11428 w 513348"/>
                    <a:gd name="connsiteY56" fmla="*/ 266115 h 481974"/>
                    <a:gd name="connsiteX57" fmla="*/ 164547 w 513348"/>
                    <a:gd name="connsiteY57" fmla="*/ 266115 h 481974"/>
                    <a:gd name="connsiteX58" fmla="*/ 170258 w 513348"/>
                    <a:gd name="connsiteY58" fmla="*/ 277536 h 481974"/>
                    <a:gd name="connsiteX59" fmla="*/ 167974 w 513348"/>
                    <a:gd name="connsiteY59" fmla="*/ 278678 h 481974"/>
                    <a:gd name="connsiteX60" fmla="*/ 131411 w 513348"/>
                    <a:gd name="connsiteY60" fmla="*/ 306089 h 481974"/>
                    <a:gd name="connsiteX61" fmla="*/ 91414 w 513348"/>
                    <a:gd name="connsiteY61" fmla="*/ 341497 h 481974"/>
                    <a:gd name="connsiteX62" fmla="*/ 54851 w 513348"/>
                    <a:gd name="connsiteY62" fmla="*/ 378041 h 481974"/>
                    <a:gd name="connsiteX63" fmla="*/ 37705 w 513348"/>
                    <a:gd name="connsiteY63" fmla="*/ 394031 h 481974"/>
                    <a:gd name="connsiteX64" fmla="*/ 31994 w 513348"/>
                    <a:gd name="connsiteY64" fmla="*/ 398600 h 481974"/>
                    <a:gd name="connsiteX65" fmla="*/ 34279 w 513348"/>
                    <a:gd name="connsiteY65" fmla="*/ 407738 h 481974"/>
                    <a:gd name="connsiteX66" fmla="*/ 41138 w 513348"/>
                    <a:gd name="connsiteY66" fmla="*/ 427155 h 481974"/>
                    <a:gd name="connsiteX67" fmla="*/ 42281 w 513348"/>
                    <a:gd name="connsiteY67" fmla="*/ 429439 h 481974"/>
                    <a:gd name="connsiteX68" fmla="*/ 44565 w 513348"/>
                    <a:gd name="connsiteY68" fmla="*/ 431724 h 481974"/>
                    <a:gd name="connsiteX69" fmla="*/ 83412 w 513348"/>
                    <a:gd name="connsiteY69" fmla="*/ 470552 h 481974"/>
                    <a:gd name="connsiteX70" fmla="*/ 85703 w 513348"/>
                    <a:gd name="connsiteY70" fmla="*/ 472837 h 481974"/>
                    <a:gd name="connsiteX71" fmla="*/ 87988 w 513348"/>
                    <a:gd name="connsiteY71" fmla="*/ 473979 h 481974"/>
                    <a:gd name="connsiteX72" fmla="*/ 106269 w 513348"/>
                    <a:gd name="connsiteY72" fmla="*/ 479690 h 481974"/>
                    <a:gd name="connsiteX73" fmla="*/ 113122 w 513348"/>
                    <a:gd name="connsiteY73" fmla="*/ 481974 h 481974"/>
                    <a:gd name="connsiteX74" fmla="*/ 117698 w 513348"/>
                    <a:gd name="connsiteY74" fmla="*/ 476263 h 481974"/>
                    <a:gd name="connsiteX75" fmla="*/ 133695 w 513348"/>
                    <a:gd name="connsiteY75" fmla="*/ 459137 h 481974"/>
                    <a:gd name="connsiteX76" fmla="*/ 171400 w 513348"/>
                    <a:gd name="connsiteY76" fmla="*/ 422586 h 481974"/>
                    <a:gd name="connsiteX77" fmla="*/ 206821 w 513348"/>
                    <a:gd name="connsiteY77" fmla="*/ 382609 h 481974"/>
                    <a:gd name="connsiteX78" fmla="*/ 234247 w 513348"/>
                    <a:gd name="connsiteY78" fmla="*/ 346065 h 481974"/>
                    <a:gd name="connsiteX79" fmla="*/ 235389 w 513348"/>
                    <a:gd name="connsiteY79" fmla="*/ 343781 h 481974"/>
                    <a:gd name="connsiteX80" fmla="*/ 329088 w 513348"/>
                    <a:gd name="connsiteY80" fmla="*/ 368903 h 481974"/>
                    <a:gd name="connsiteX81" fmla="*/ 459356 w 513348"/>
                    <a:gd name="connsiteY81" fmla="*/ 315226 h 481974"/>
                    <a:gd name="connsiteX82" fmla="*/ 459356 w 513348"/>
                    <a:gd name="connsiteY82" fmla="*/ 53680 h 481974"/>
                    <a:gd name="connsiteX83" fmla="*/ 329088 w 513348"/>
                    <a:gd name="connsiteY83" fmla="*/ 0 h 4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13348" h="481974">
                      <a:moveTo>
                        <a:pt x="329088" y="11421"/>
                      </a:moveTo>
                      <a:cubicBezTo>
                        <a:pt x="373653" y="11421"/>
                        <a:pt x="418218" y="28553"/>
                        <a:pt x="451354" y="61675"/>
                      </a:cubicBezTo>
                      <a:cubicBezTo>
                        <a:pt x="518776" y="129060"/>
                        <a:pt x="518776" y="238704"/>
                        <a:pt x="451354" y="306089"/>
                      </a:cubicBezTo>
                      <a:cubicBezTo>
                        <a:pt x="417076" y="340354"/>
                        <a:pt x="373653" y="356345"/>
                        <a:pt x="329088" y="356345"/>
                      </a:cubicBezTo>
                      <a:cubicBezTo>
                        <a:pt x="294809" y="356345"/>
                        <a:pt x="261672" y="346065"/>
                        <a:pt x="231962" y="326648"/>
                      </a:cubicBezTo>
                      <a:lnTo>
                        <a:pt x="223967" y="336928"/>
                      </a:lnTo>
                      <a:lnTo>
                        <a:pt x="196541" y="373472"/>
                      </a:lnTo>
                      <a:cubicBezTo>
                        <a:pt x="186255" y="387178"/>
                        <a:pt x="174827" y="400885"/>
                        <a:pt x="162263" y="412307"/>
                      </a:cubicBezTo>
                      <a:lnTo>
                        <a:pt x="125693" y="451141"/>
                      </a:lnTo>
                      <a:lnTo>
                        <a:pt x="109696" y="468268"/>
                      </a:lnTo>
                      <a:lnTo>
                        <a:pt x="90272" y="461421"/>
                      </a:lnTo>
                      <a:lnTo>
                        <a:pt x="51418" y="422586"/>
                      </a:lnTo>
                      <a:lnTo>
                        <a:pt x="44565" y="403169"/>
                      </a:lnTo>
                      <a:lnTo>
                        <a:pt x="61704" y="387178"/>
                      </a:lnTo>
                      <a:lnTo>
                        <a:pt x="98267" y="350634"/>
                      </a:lnTo>
                      <a:cubicBezTo>
                        <a:pt x="110838" y="338070"/>
                        <a:pt x="123409" y="326648"/>
                        <a:pt x="137121" y="316368"/>
                      </a:cubicBezTo>
                      <a:lnTo>
                        <a:pt x="173685" y="288957"/>
                      </a:lnTo>
                      <a:lnTo>
                        <a:pt x="183971" y="280963"/>
                      </a:lnTo>
                      <a:cubicBezTo>
                        <a:pt x="178260" y="272967"/>
                        <a:pt x="173685" y="263830"/>
                        <a:pt x="170258" y="255836"/>
                      </a:cubicBezTo>
                      <a:lnTo>
                        <a:pt x="11428" y="255836"/>
                      </a:lnTo>
                      <a:lnTo>
                        <a:pt x="11428" y="234135"/>
                      </a:lnTo>
                      <a:lnTo>
                        <a:pt x="163405" y="234135"/>
                      </a:lnTo>
                      <a:cubicBezTo>
                        <a:pt x="157688" y="215861"/>
                        <a:pt x="155403" y="196445"/>
                        <a:pt x="156545" y="178171"/>
                      </a:cubicBezTo>
                      <a:lnTo>
                        <a:pt x="11428" y="178171"/>
                      </a:lnTo>
                      <a:lnTo>
                        <a:pt x="11428" y="156471"/>
                      </a:lnTo>
                      <a:lnTo>
                        <a:pt x="158830" y="156471"/>
                      </a:lnTo>
                      <a:cubicBezTo>
                        <a:pt x="162263" y="137055"/>
                        <a:pt x="169116" y="117639"/>
                        <a:pt x="178260" y="100507"/>
                      </a:cubicBezTo>
                      <a:lnTo>
                        <a:pt x="11428" y="100507"/>
                      </a:lnTo>
                      <a:lnTo>
                        <a:pt x="11428" y="77664"/>
                      </a:lnTo>
                      <a:lnTo>
                        <a:pt x="193115" y="77664"/>
                      </a:lnTo>
                      <a:cubicBezTo>
                        <a:pt x="197684" y="71954"/>
                        <a:pt x="202253" y="67385"/>
                        <a:pt x="206821" y="61675"/>
                      </a:cubicBezTo>
                      <a:cubicBezTo>
                        <a:pt x="239964" y="28553"/>
                        <a:pt x="284529" y="11421"/>
                        <a:pt x="329088" y="11421"/>
                      </a:cubicBezTo>
                      <a:close/>
                      <a:moveTo>
                        <a:pt x="329088" y="0"/>
                      </a:moveTo>
                      <a:cubicBezTo>
                        <a:pt x="279954" y="0"/>
                        <a:pt x="233105" y="19416"/>
                        <a:pt x="198826" y="53680"/>
                      </a:cubicBezTo>
                      <a:cubicBezTo>
                        <a:pt x="195399" y="57106"/>
                        <a:pt x="191973" y="61675"/>
                        <a:pt x="187398" y="66243"/>
                      </a:cubicBezTo>
                      <a:lnTo>
                        <a:pt x="11428" y="66243"/>
                      </a:lnTo>
                      <a:lnTo>
                        <a:pt x="0" y="66243"/>
                      </a:lnTo>
                      <a:lnTo>
                        <a:pt x="0" y="77664"/>
                      </a:lnTo>
                      <a:lnTo>
                        <a:pt x="0" y="99365"/>
                      </a:lnTo>
                      <a:lnTo>
                        <a:pt x="0" y="110786"/>
                      </a:lnTo>
                      <a:lnTo>
                        <a:pt x="11428" y="110786"/>
                      </a:lnTo>
                      <a:lnTo>
                        <a:pt x="159972" y="110786"/>
                      </a:lnTo>
                      <a:cubicBezTo>
                        <a:pt x="155403" y="121065"/>
                        <a:pt x="151976" y="132487"/>
                        <a:pt x="149692" y="143907"/>
                      </a:cubicBezTo>
                      <a:lnTo>
                        <a:pt x="11428" y="143907"/>
                      </a:lnTo>
                      <a:lnTo>
                        <a:pt x="0" y="143907"/>
                      </a:lnTo>
                      <a:lnTo>
                        <a:pt x="0" y="155329"/>
                      </a:lnTo>
                      <a:lnTo>
                        <a:pt x="0" y="177029"/>
                      </a:lnTo>
                      <a:lnTo>
                        <a:pt x="0" y="188451"/>
                      </a:lnTo>
                      <a:lnTo>
                        <a:pt x="11428" y="188451"/>
                      </a:lnTo>
                      <a:lnTo>
                        <a:pt x="145117" y="188451"/>
                      </a:lnTo>
                      <a:cubicBezTo>
                        <a:pt x="145117" y="199872"/>
                        <a:pt x="146266" y="211293"/>
                        <a:pt x="148550" y="221572"/>
                      </a:cubicBezTo>
                      <a:lnTo>
                        <a:pt x="11428" y="221572"/>
                      </a:lnTo>
                      <a:lnTo>
                        <a:pt x="0" y="221572"/>
                      </a:lnTo>
                      <a:lnTo>
                        <a:pt x="0" y="232993"/>
                      </a:lnTo>
                      <a:lnTo>
                        <a:pt x="0" y="254693"/>
                      </a:lnTo>
                      <a:lnTo>
                        <a:pt x="0" y="266115"/>
                      </a:lnTo>
                      <a:lnTo>
                        <a:pt x="11428" y="266115"/>
                      </a:lnTo>
                      <a:lnTo>
                        <a:pt x="164547" y="266115"/>
                      </a:lnTo>
                      <a:cubicBezTo>
                        <a:pt x="166831" y="269541"/>
                        <a:pt x="169116" y="274110"/>
                        <a:pt x="170258" y="277536"/>
                      </a:cubicBezTo>
                      <a:lnTo>
                        <a:pt x="167974" y="278678"/>
                      </a:lnTo>
                      <a:lnTo>
                        <a:pt x="131411" y="306089"/>
                      </a:lnTo>
                      <a:cubicBezTo>
                        <a:pt x="117698" y="316368"/>
                        <a:pt x="103985" y="328933"/>
                        <a:pt x="91414" y="341497"/>
                      </a:cubicBezTo>
                      <a:lnTo>
                        <a:pt x="54851" y="378041"/>
                      </a:lnTo>
                      <a:lnTo>
                        <a:pt x="37705" y="394031"/>
                      </a:lnTo>
                      <a:lnTo>
                        <a:pt x="31994" y="398600"/>
                      </a:lnTo>
                      <a:lnTo>
                        <a:pt x="34279" y="407738"/>
                      </a:lnTo>
                      <a:lnTo>
                        <a:pt x="41138" y="427155"/>
                      </a:lnTo>
                      <a:lnTo>
                        <a:pt x="42281" y="429439"/>
                      </a:lnTo>
                      <a:lnTo>
                        <a:pt x="44565" y="431724"/>
                      </a:lnTo>
                      <a:lnTo>
                        <a:pt x="83412" y="470552"/>
                      </a:lnTo>
                      <a:lnTo>
                        <a:pt x="85703" y="472837"/>
                      </a:lnTo>
                      <a:lnTo>
                        <a:pt x="87988" y="473979"/>
                      </a:lnTo>
                      <a:lnTo>
                        <a:pt x="106269" y="479690"/>
                      </a:lnTo>
                      <a:lnTo>
                        <a:pt x="113122" y="481974"/>
                      </a:lnTo>
                      <a:lnTo>
                        <a:pt x="117698" y="476263"/>
                      </a:lnTo>
                      <a:lnTo>
                        <a:pt x="133695" y="459137"/>
                      </a:lnTo>
                      <a:lnTo>
                        <a:pt x="171400" y="422586"/>
                      </a:lnTo>
                      <a:cubicBezTo>
                        <a:pt x="183971" y="410022"/>
                        <a:pt x="195399" y="396316"/>
                        <a:pt x="206821" y="382609"/>
                      </a:cubicBezTo>
                      <a:lnTo>
                        <a:pt x="234247" y="346065"/>
                      </a:lnTo>
                      <a:lnTo>
                        <a:pt x="235389" y="343781"/>
                      </a:lnTo>
                      <a:cubicBezTo>
                        <a:pt x="263957" y="360914"/>
                        <a:pt x="295951" y="368903"/>
                        <a:pt x="329088" y="368903"/>
                      </a:cubicBezTo>
                      <a:cubicBezTo>
                        <a:pt x="378228" y="368903"/>
                        <a:pt x="425077" y="349492"/>
                        <a:pt x="459356" y="315226"/>
                      </a:cubicBezTo>
                      <a:cubicBezTo>
                        <a:pt x="531347" y="243272"/>
                        <a:pt x="531347" y="126776"/>
                        <a:pt x="459356" y="53680"/>
                      </a:cubicBezTo>
                      <a:cubicBezTo>
                        <a:pt x="425077" y="19416"/>
                        <a:pt x="378228" y="0"/>
                        <a:pt x="329088" y="0"/>
                      </a:cubicBezTo>
                      <a:close/>
                    </a:path>
                  </a:pathLst>
                </a:custGeom>
                <a:solidFill>
                  <a:srgbClr val="FFFFFF"/>
                </a:solidFill>
                <a:ln w="6417" cap="flat">
                  <a:noFill/>
                  <a:prstDash val="solid"/>
                  <a:miter/>
                </a:ln>
              </p:spPr>
              <p:txBody>
                <a:bodyPr rtlCol="0" anchor="ctr"/>
                <a:lstStyle/>
                <a:p>
                  <a:endParaRPr lang="en-US"/>
                </a:p>
              </p:txBody>
            </p:sp>
          </p:grpSp>
          <p:grpSp>
            <p:nvGrpSpPr>
              <p:cNvPr id="274" name="Graphic 2">
                <a:extLst>
                  <a:ext uri="{FF2B5EF4-FFF2-40B4-BE49-F238E27FC236}">
                    <a16:creationId xmlns:a16="http://schemas.microsoft.com/office/drawing/2014/main" id="{306CBF07-6F93-47FF-B135-98D18CDBC669}"/>
                  </a:ext>
                </a:extLst>
              </p:cNvPr>
              <p:cNvGrpSpPr/>
              <p:nvPr/>
            </p:nvGrpSpPr>
            <p:grpSpPr>
              <a:xfrm>
                <a:off x="2850881" y="2406857"/>
                <a:ext cx="490487" cy="456574"/>
                <a:chOff x="2850881" y="2406857"/>
                <a:chExt cx="490487" cy="456574"/>
              </a:xfrm>
              <a:solidFill>
                <a:srgbClr val="2D5967"/>
              </a:solidFill>
            </p:grpSpPr>
            <p:sp>
              <p:nvSpPr>
                <p:cNvPr id="276" name="Freeform: Shape 275">
                  <a:extLst>
                    <a:ext uri="{FF2B5EF4-FFF2-40B4-BE49-F238E27FC236}">
                      <a16:creationId xmlns:a16="http://schemas.microsoft.com/office/drawing/2014/main" id="{0289A9B5-E4EE-4337-8326-0AF7266FDF84}"/>
                    </a:ext>
                  </a:extLst>
                </p:cNvPr>
                <p:cNvSpPr/>
                <p:nvPr/>
              </p:nvSpPr>
              <p:spPr>
                <a:xfrm>
                  <a:off x="2850881" y="2472837"/>
                  <a:ext cx="164547" cy="21700"/>
                </a:xfrm>
                <a:custGeom>
                  <a:avLst/>
                  <a:gdLst>
                    <a:gd name="connsiteX0" fmla="*/ 0 w 164547"/>
                    <a:gd name="connsiteY0" fmla="*/ 0 h 21700"/>
                    <a:gd name="connsiteX1" fmla="*/ 0 w 164547"/>
                    <a:gd name="connsiteY1" fmla="*/ 21700 h 21700"/>
                    <a:gd name="connsiteX2" fmla="*/ 151976 w 164547"/>
                    <a:gd name="connsiteY2" fmla="*/ 21700 h 21700"/>
                    <a:gd name="connsiteX3" fmla="*/ 164547 w 164547"/>
                    <a:gd name="connsiteY3" fmla="*/ 0 h 21700"/>
                    <a:gd name="connsiteX4" fmla="*/ 0 w 164547"/>
                    <a:gd name="connsiteY4" fmla="*/ 0 h 2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47" h="21700">
                      <a:moveTo>
                        <a:pt x="0" y="0"/>
                      </a:moveTo>
                      <a:lnTo>
                        <a:pt x="0" y="21700"/>
                      </a:lnTo>
                      <a:lnTo>
                        <a:pt x="151976" y="21700"/>
                      </a:lnTo>
                      <a:cubicBezTo>
                        <a:pt x="155403" y="14847"/>
                        <a:pt x="159978" y="6853"/>
                        <a:pt x="164547" y="0"/>
                      </a:cubicBezTo>
                      <a:cubicBezTo>
                        <a:pt x="164547" y="0"/>
                        <a:pt x="0" y="0"/>
                        <a:pt x="0" y="0"/>
                      </a:cubicBezTo>
                      <a:close/>
                    </a:path>
                  </a:pathLst>
                </a:custGeom>
                <a:solidFill>
                  <a:srgbClr val="2D5967"/>
                </a:solidFill>
                <a:ln w="6417"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16F0B5A1-149D-4E46-A509-CA7F6FB70688}"/>
                    </a:ext>
                  </a:extLst>
                </p:cNvPr>
                <p:cNvSpPr/>
                <p:nvPr/>
              </p:nvSpPr>
              <p:spPr>
                <a:xfrm>
                  <a:off x="2850881" y="2551641"/>
                  <a:ext cx="133694" cy="21699"/>
                </a:xfrm>
                <a:custGeom>
                  <a:avLst/>
                  <a:gdLst>
                    <a:gd name="connsiteX0" fmla="*/ 0 w 133694"/>
                    <a:gd name="connsiteY0" fmla="*/ 0 h 21699"/>
                    <a:gd name="connsiteX1" fmla="*/ 0 w 133694"/>
                    <a:gd name="connsiteY1" fmla="*/ 21700 h 21699"/>
                    <a:gd name="connsiteX2" fmla="*/ 131411 w 133694"/>
                    <a:gd name="connsiteY2" fmla="*/ 21700 h 21699"/>
                    <a:gd name="connsiteX3" fmla="*/ 133695 w 133694"/>
                    <a:gd name="connsiteY3" fmla="*/ 0 h 21699"/>
                    <a:gd name="connsiteX4" fmla="*/ 0 w 133694"/>
                    <a:gd name="connsiteY4" fmla="*/ 0 h 21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694" h="21699">
                      <a:moveTo>
                        <a:pt x="0" y="0"/>
                      </a:moveTo>
                      <a:lnTo>
                        <a:pt x="0" y="21700"/>
                      </a:lnTo>
                      <a:lnTo>
                        <a:pt x="131411" y="21700"/>
                      </a:lnTo>
                      <a:cubicBezTo>
                        <a:pt x="131411" y="14847"/>
                        <a:pt x="132553" y="6853"/>
                        <a:pt x="133695" y="0"/>
                      </a:cubicBezTo>
                      <a:lnTo>
                        <a:pt x="0" y="0"/>
                      </a:lnTo>
                      <a:close/>
                    </a:path>
                  </a:pathLst>
                </a:custGeom>
                <a:solidFill>
                  <a:srgbClr val="2D5967"/>
                </a:solidFill>
                <a:ln w="6417"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0B9ED48F-F210-4800-BDCE-71786BA2C930}"/>
                    </a:ext>
                  </a:extLst>
                </p:cNvPr>
                <p:cNvSpPr/>
                <p:nvPr/>
              </p:nvSpPr>
              <p:spPr>
                <a:xfrm>
                  <a:off x="2850881" y="2629302"/>
                  <a:ext cx="146265" cy="21700"/>
                </a:xfrm>
                <a:custGeom>
                  <a:avLst/>
                  <a:gdLst>
                    <a:gd name="connsiteX0" fmla="*/ 0 w 146265"/>
                    <a:gd name="connsiteY0" fmla="*/ 0 h 21700"/>
                    <a:gd name="connsiteX1" fmla="*/ 0 w 146265"/>
                    <a:gd name="connsiteY1" fmla="*/ 21701 h 21700"/>
                    <a:gd name="connsiteX2" fmla="*/ 146266 w 146265"/>
                    <a:gd name="connsiteY2" fmla="*/ 21701 h 21700"/>
                    <a:gd name="connsiteX3" fmla="*/ 139406 w 146265"/>
                    <a:gd name="connsiteY3" fmla="*/ 0 h 21700"/>
                    <a:gd name="connsiteX4" fmla="*/ 0 w 146265"/>
                    <a:gd name="connsiteY4" fmla="*/ 0 h 2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65" h="21700">
                      <a:moveTo>
                        <a:pt x="0" y="0"/>
                      </a:moveTo>
                      <a:lnTo>
                        <a:pt x="0" y="21701"/>
                      </a:lnTo>
                      <a:lnTo>
                        <a:pt x="146266" y="21701"/>
                      </a:lnTo>
                      <a:cubicBezTo>
                        <a:pt x="142833" y="14848"/>
                        <a:pt x="140548" y="7995"/>
                        <a:pt x="139406" y="0"/>
                      </a:cubicBezTo>
                      <a:lnTo>
                        <a:pt x="0" y="0"/>
                      </a:lnTo>
                      <a:close/>
                    </a:path>
                  </a:pathLst>
                </a:custGeom>
                <a:solidFill>
                  <a:srgbClr val="2D5967"/>
                </a:solidFill>
                <a:ln w="641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C970856-AE3E-4705-88C3-2582AE59D71A}"/>
                    </a:ext>
                  </a:extLst>
                </p:cNvPr>
                <p:cNvSpPr/>
                <p:nvPr/>
              </p:nvSpPr>
              <p:spPr>
                <a:xfrm>
                  <a:off x="3026998" y="2438565"/>
                  <a:ext cx="282098" cy="282104"/>
                </a:xfrm>
                <a:custGeom>
                  <a:avLst/>
                  <a:gdLst>
                    <a:gd name="connsiteX0" fmla="*/ 42139 w 282098"/>
                    <a:gd name="connsiteY0" fmla="*/ 240988 h 282104"/>
                    <a:gd name="connsiteX1" fmla="*/ 141549 w 282098"/>
                    <a:gd name="connsiteY1" fmla="*/ 282104 h 282104"/>
                    <a:gd name="connsiteX2" fmla="*/ 240965 w 282098"/>
                    <a:gd name="connsiteY2" fmla="*/ 240988 h 282104"/>
                    <a:gd name="connsiteX3" fmla="*/ 240965 w 282098"/>
                    <a:gd name="connsiteY3" fmla="*/ 41117 h 282104"/>
                    <a:gd name="connsiteX4" fmla="*/ 40997 w 282098"/>
                    <a:gd name="connsiteY4" fmla="*/ 41117 h 282104"/>
                    <a:gd name="connsiteX5" fmla="*/ 42139 w 282098"/>
                    <a:gd name="connsiteY5" fmla="*/ 240988 h 282104"/>
                    <a:gd name="connsiteX6" fmla="*/ 53561 w 282098"/>
                    <a:gd name="connsiteY6" fmla="*/ 53680 h 282104"/>
                    <a:gd name="connsiteX7" fmla="*/ 228394 w 282098"/>
                    <a:gd name="connsiteY7" fmla="*/ 53680 h 282104"/>
                    <a:gd name="connsiteX8" fmla="*/ 228394 w 282098"/>
                    <a:gd name="connsiteY8" fmla="*/ 228425 h 282104"/>
                    <a:gd name="connsiteX9" fmla="*/ 53561 w 282098"/>
                    <a:gd name="connsiteY9" fmla="*/ 228425 h 282104"/>
                    <a:gd name="connsiteX10" fmla="*/ 53561 w 282098"/>
                    <a:gd name="connsiteY10" fmla="*/ 53680 h 28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098" h="282104">
                      <a:moveTo>
                        <a:pt x="42139" y="240988"/>
                      </a:moveTo>
                      <a:cubicBezTo>
                        <a:pt x="69564" y="268398"/>
                        <a:pt x="106128" y="282104"/>
                        <a:pt x="141549" y="282104"/>
                      </a:cubicBezTo>
                      <a:cubicBezTo>
                        <a:pt x="178118" y="282104"/>
                        <a:pt x="213539" y="268398"/>
                        <a:pt x="240965" y="240988"/>
                      </a:cubicBezTo>
                      <a:cubicBezTo>
                        <a:pt x="295809" y="186166"/>
                        <a:pt x="295809" y="95938"/>
                        <a:pt x="240965" y="41117"/>
                      </a:cubicBezTo>
                      <a:cubicBezTo>
                        <a:pt x="186114" y="-13706"/>
                        <a:pt x="95841" y="-13706"/>
                        <a:pt x="40997" y="41117"/>
                      </a:cubicBezTo>
                      <a:cubicBezTo>
                        <a:pt x="-13854" y="95938"/>
                        <a:pt x="-13854" y="186166"/>
                        <a:pt x="42139" y="240988"/>
                      </a:cubicBezTo>
                      <a:close/>
                      <a:moveTo>
                        <a:pt x="53561" y="53680"/>
                      </a:moveTo>
                      <a:cubicBezTo>
                        <a:pt x="101559" y="5710"/>
                        <a:pt x="180403" y="5710"/>
                        <a:pt x="228394" y="53680"/>
                      </a:cubicBezTo>
                      <a:cubicBezTo>
                        <a:pt x="276386" y="101649"/>
                        <a:pt x="276386" y="180455"/>
                        <a:pt x="228394" y="228425"/>
                      </a:cubicBezTo>
                      <a:cubicBezTo>
                        <a:pt x="180403" y="276393"/>
                        <a:pt x="101559" y="276393"/>
                        <a:pt x="53561" y="228425"/>
                      </a:cubicBezTo>
                      <a:cubicBezTo>
                        <a:pt x="5569" y="180455"/>
                        <a:pt x="5569" y="101649"/>
                        <a:pt x="53561" y="53680"/>
                      </a:cubicBezTo>
                      <a:close/>
                    </a:path>
                  </a:pathLst>
                </a:custGeom>
                <a:solidFill>
                  <a:srgbClr val="2D5967"/>
                </a:solidFill>
                <a:ln w="6417"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54F796BF-2E94-486B-B688-AE779D9FED70}"/>
                    </a:ext>
                  </a:extLst>
                </p:cNvPr>
                <p:cNvSpPr/>
                <p:nvPr/>
              </p:nvSpPr>
              <p:spPr>
                <a:xfrm>
                  <a:off x="2902299" y="2406857"/>
                  <a:ext cx="439069" cy="439435"/>
                </a:xfrm>
                <a:custGeom>
                  <a:avLst/>
                  <a:gdLst>
                    <a:gd name="connsiteX0" fmla="*/ 169116 w 439069"/>
                    <a:gd name="connsiteY0" fmla="*/ 316084 h 439435"/>
                    <a:gd name="connsiteX1" fmla="*/ 266241 w 439069"/>
                    <a:gd name="connsiteY1" fmla="*/ 345781 h 439435"/>
                    <a:gd name="connsiteX2" fmla="*/ 388508 w 439069"/>
                    <a:gd name="connsiteY2" fmla="*/ 295531 h 439435"/>
                    <a:gd name="connsiteX3" fmla="*/ 388508 w 439069"/>
                    <a:gd name="connsiteY3" fmla="*/ 51114 h 439435"/>
                    <a:gd name="connsiteX4" fmla="*/ 143975 w 439069"/>
                    <a:gd name="connsiteY4" fmla="*/ 49971 h 439435"/>
                    <a:gd name="connsiteX5" fmla="*/ 122266 w 439069"/>
                    <a:gd name="connsiteY5" fmla="*/ 269259 h 439435"/>
                    <a:gd name="connsiteX6" fmla="*/ 111980 w 439069"/>
                    <a:gd name="connsiteY6" fmla="*/ 277254 h 439435"/>
                    <a:gd name="connsiteX7" fmla="*/ 75417 w 439069"/>
                    <a:gd name="connsiteY7" fmla="*/ 304662 h 439435"/>
                    <a:gd name="connsiteX8" fmla="*/ 36563 w 439069"/>
                    <a:gd name="connsiteY8" fmla="*/ 338928 h 439435"/>
                    <a:gd name="connsiteX9" fmla="*/ 0 w 439069"/>
                    <a:gd name="connsiteY9" fmla="*/ 375479 h 439435"/>
                    <a:gd name="connsiteX10" fmla="*/ 63989 w 439069"/>
                    <a:gd name="connsiteY10" fmla="*/ 439435 h 439435"/>
                    <a:gd name="connsiteX11" fmla="*/ 100552 w 439069"/>
                    <a:gd name="connsiteY11" fmla="*/ 402885 h 439435"/>
                    <a:gd name="connsiteX12" fmla="*/ 134831 w 439069"/>
                    <a:gd name="connsiteY12" fmla="*/ 364057 h 439435"/>
                    <a:gd name="connsiteX13" fmla="*/ 162256 w 439069"/>
                    <a:gd name="connsiteY13" fmla="*/ 327506 h 439435"/>
                    <a:gd name="connsiteX14" fmla="*/ 169116 w 439069"/>
                    <a:gd name="connsiteY14" fmla="*/ 316084 h 439435"/>
                    <a:gd name="connsiteX15" fmla="*/ 156545 w 439069"/>
                    <a:gd name="connsiteY15" fmla="*/ 62535 h 439435"/>
                    <a:gd name="connsiteX16" fmla="*/ 377079 w 439069"/>
                    <a:gd name="connsiteY16" fmla="*/ 62535 h 439435"/>
                    <a:gd name="connsiteX17" fmla="*/ 377079 w 439069"/>
                    <a:gd name="connsiteY17" fmla="*/ 282967 h 439435"/>
                    <a:gd name="connsiteX18" fmla="*/ 267383 w 439069"/>
                    <a:gd name="connsiteY18" fmla="*/ 328649 h 439435"/>
                    <a:gd name="connsiteX19" fmla="*/ 157688 w 439069"/>
                    <a:gd name="connsiteY19" fmla="*/ 282967 h 439435"/>
                    <a:gd name="connsiteX20" fmla="*/ 156545 w 439069"/>
                    <a:gd name="connsiteY20" fmla="*/ 62535 h 439435"/>
                    <a:gd name="connsiteX21" fmla="*/ 119976 w 439069"/>
                    <a:gd name="connsiteY21" fmla="*/ 352635 h 439435"/>
                    <a:gd name="connsiteX22" fmla="*/ 87981 w 439069"/>
                    <a:gd name="connsiteY22" fmla="*/ 390327 h 439435"/>
                    <a:gd name="connsiteX23" fmla="*/ 62847 w 439069"/>
                    <a:gd name="connsiteY23" fmla="*/ 415449 h 439435"/>
                    <a:gd name="connsiteX24" fmla="*/ 23992 w 439069"/>
                    <a:gd name="connsiteY24" fmla="*/ 375479 h 439435"/>
                    <a:gd name="connsiteX25" fmla="*/ 49134 w 439069"/>
                    <a:gd name="connsiteY25" fmla="*/ 350350 h 439435"/>
                    <a:gd name="connsiteX26" fmla="*/ 86839 w 439069"/>
                    <a:gd name="connsiteY26" fmla="*/ 318369 h 439435"/>
                    <a:gd name="connsiteX27" fmla="*/ 123409 w 439069"/>
                    <a:gd name="connsiteY27" fmla="*/ 290962 h 439435"/>
                    <a:gd name="connsiteX28" fmla="*/ 133688 w 439069"/>
                    <a:gd name="connsiteY28" fmla="*/ 282967 h 439435"/>
                    <a:gd name="connsiteX29" fmla="*/ 143975 w 439069"/>
                    <a:gd name="connsiteY29" fmla="*/ 294389 h 439435"/>
                    <a:gd name="connsiteX30" fmla="*/ 155403 w 439069"/>
                    <a:gd name="connsiteY30" fmla="*/ 304662 h 439435"/>
                    <a:gd name="connsiteX31" fmla="*/ 147401 w 439069"/>
                    <a:gd name="connsiteY31" fmla="*/ 314942 h 439435"/>
                    <a:gd name="connsiteX32" fmla="*/ 119976 w 439069"/>
                    <a:gd name="connsiteY32" fmla="*/ 352635 h 43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9069" h="439435">
                      <a:moveTo>
                        <a:pt x="169116" y="316084"/>
                      </a:moveTo>
                      <a:cubicBezTo>
                        <a:pt x="197684" y="335502"/>
                        <a:pt x="231962" y="345781"/>
                        <a:pt x="266241" y="345781"/>
                      </a:cubicBezTo>
                      <a:cubicBezTo>
                        <a:pt x="310806" y="345781"/>
                        <a:pt x="355371" y="328649"/>
                        <a:pt x="388508" y="295531"/>
                      </a:cubicBezTo>
                      <a:cubicBezTo>
                        <a:pt x="455923" y="228143"/>
                        <a:pt x="455923" y="118499"/>
                        <a:pt x="388508" y="51114"/>
                      </a:cubicBezTo>
                      <a:cubicBezTo>
                        <a:pt x="321092" y="-16272"/>
                        <a:pt x="211390" y="-17414"/>
                        <a:pt x="143975" y="49971"/>
                      </a:cubicBezTo>
                      <a:cubicBezTo>
                        <a:pt x="84555" y="109362"/>
                        <a:pt x="77702" y="201874"/>
                        <a:pt x="122266" y="269259"/>
                      </a:cubicBezTo>
                      <a:lnTo>
                        <a:pt x="111980" y="277254"/>
                      </a:lnTo>
                      <a:lnTo>
                        <a:pt x="75417" y="304662"/>
                      </a:lnTo>
                      <a:cubicBezTo>
                        <a:pt x="61704" y="314942"/>
                        <a:pt x="47992" y="326364"/>
                        <a:pt x="36563" y="338928"/>
                      </a:cubicBezTo>
                      <a:lnTo>
                        <a:pt x="0" y="375479"/>
                      </a:lnTo>
                      <a:lnTo>
                        <a:pt x="63989" y="439435"/>
                      </a:lnTo>
                      <a:lnTo>
                        <a:pt x="100552" y="402885"/>
                      </a:lnTo>
                      <a:cubicBezTo>
                        <a:pt x="113122" y="390327"/>
                        <a:pt x="124551" y="377763"/>
                        <a:pt x="134831" y="364057"/>
                      </a:cubicBezTo>
                      <a:lnTo>
                        <a:pt x="162256" y="327506"/>
                      </a:lnTo>
                      <a:lnTo>
                        <a:pt x="169116" y="316084"/>
                      </a:lnTo>
                      <a:close/>
                      <a:moveTo>
                        <a:pt x="156545" y="62535"/>
                      </a:moveTo>
                      <a:cubicBezTo>
                        <a:pt x="217107" y="2002"/>
                        <a:pt x="316517" y="2002"/>
                        <a:pt x="377079" y="62535"/>
                      </a:cubicBezTo>
                      <a:cubicBezTo>
                        <a:pt x="437641" y="123068"/>
                        <a:pt x="437641" y="222432"/>
                        <a:pt x="377079" y="282967"/>
                      </a:cubicBezTo>
                      <a:cubicBezTo>
                        <a:pt x="346227" y="313800"/>
                        <a:pt x="306237" y="328649"/>
                        <a:pt x="267383" y="328649"/>
                      </a:cubicBezTo>
                      <a:cubicBezTo>
                        <a:pt x="227387" y="328649"/>
                        <a:pt x="187397" y="313800"/>
                        <a:pt x="157688" y="282967"/>
                      </a:cubicBezTo>
                      <a:cubicBezTo>
                        <a:pt x="94841" y="222432"/>
                        <a:pt x="94841" y="123068"/>
                        <a:pt x="156545" y="62535"/>
                      </a:cubicBezTo>
                      <a:close/>
                      <a:moveTo>
                        <a:pt x="119976" y="352635"/>
                      </a:moveTo>
                      <a:cubicBezTo>
                        <a:pt x="109696" y="365199"/>
                        <a:pt x="99410" y="377763"/>
                        <a:pt x="87981" y="390327"/>
                      </a:cubicBezTo>
                      <a:lnTo>
                        <a:pt x="62847" y="415449"/>
                      </a:lnTo>
                      <a:lnTo>
                        <a:pt x="23992" y="375479"/>
                      </a:lnTo>
                      <a:lnTo>
                        <a:pt x="49134" y="350350"/>
                      </a:lnTo>
                      <a:cubicBezTo>
                        <a:pt x="60562" y="338928"/>
                        <a:pt x="73126" y="327506"/>
                        <a:pt x="86839" y="318369"/>
                      </a:cubicBezTo>
                      <a:lnTo>
                        <a:pt x="123409" y="290962"/>
                      </a:lnTo>
                      <a:lnTo>
                        <a:pt x="133688" y="282967"/>
                      </a:lnTo>
                      <a:cubicBezTo>
                        <a:pt x="137121" y="287536"/>
                        <a:pt x="140548" y="290962"/>
                        <a:pt x="143975" y="294389"/>
                      </a:cubicBezTo>
                      <a:cubicBezTo>
                        <a:pt x="147401" y="297816"/>
                        <a:pt x="151976" y="301236"/>
                        <a:pt x="155403" y="304662"/>
                      </a:cubicBezTo>
                      <a:lnTo>
                        <a:pt x="147401" y="314942"/>
                      </a:lnTo>
                      <a:lnTo>
                        <a:pt x="119976" y="352635"/>
                      </a:lnTo>
                      <a:close/>
                    </a:path>
                  </a:pathLst>
                </a:custGeom>
                <a:solidFill>
                  <a:srgbClr val="2D5967"/>
                </a:solidFill>
                <a:ln w="6417"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D90AA2E5-381D-41E1-B23E-9F32FBAB2148}"/>
                    </a:ext>
                  </a:extLst>
                </p:cNvPr>
                <p:cNvSpPr/>
                <p:nvPr/>
              </p:nvSpPr>
              <p:spPr>
                <a:xfrm>
                  <a:off x="2885166" y="2792622"/>
                  <a:ext cx="70848" cy="70809"/>
                </a:xfrm>
                <a:custGeom>
                  <a:avLst/>
                  <a:gdLst>
                    <a:gd name="connsiteX0" fmla="*/ 5718 w 70848"/>
                    <a:gd name="connsiteY0" fmla="*/ 0 h 70809"/>
                    <a:gd name="connsiteX1" fmla="*/ 0 w 70848"/>
                    <a:gd name="connsiteY1" fmla="*/ 5711 h 70809"/>
                    <a:gd name="connsiteX2" fmla="*/ 5718 w 70848"/>
                    <a:gd name="connsiteY2" fmla="*/ 25122 h 70809"/>
                    <a:gd name="connsiteX3" fmla="*/ 44565 w 70848"/>
                    <a:gd name="connsiteY3" fmla="*/ 63957 h 70809"/>
                    <a:gd name="connsiteX4" fmla="*/ 63989 w 70848"/>
                    <a:gd name="connsiteY4" fmla="*/ 70810 h 70809"/>
                    <a:gd name="connsiteX5" fmla="*/ 70848 w 70848"/>
                    <a:gd name="connsiteY5" fmla="*/ 63957 h 70809"/>
                    <a:gd name="connsiteX6" fmla="*/ 5718 w 70848"/>
                    <a:gd name="connsiteY6" fmla="*/ 0 h 7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848" h="70809">
                      <a:moveTo>
                        <a:pt x="5718" y="0"/>
                      </a:moveTo>
                      <a:lnTo>
                        <a:pt x="0" y="5711"/>
                      </a:lnTo>
                      <a:lnTo>
                        <a:pt x="5718" y="25122"/>
                      </a:lnTo>
                      <a:lnTo>
                        <a:pt x="44565" y="63957"/>
                      </a:lnTo>
                      <a:lnTo>
                        <a:pt x="63989" y="70810"/>
                      </a:lnTo>
                      <a:lnTo>
                        <a:pt x="70848" y="63957"/>
                      </a:lnTo>
                      <a:lnTo>
                        <a:pt x="5718" y="0"/>
                      </a:lnTo>
                      <a:close/>
                    </a:path>
                  </a:pathLst>
                </a:custGeom>
                <a:solidFill>
                  <a:srgbClr val="2D5967"/>
                </a:solidFill>
                <a:ln w="6417"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FF3DDD94-D649-47DD-95EA-6463000104C5}"/>
                    </a:ext>
                  </a:extLst>
                </p:cNvPr>
                <p:cNvSpPr/>
                <p:nvPr/>
              </p:nvSpPr>
              <p:spPr>
                <a:xfrm>
                  <a:off x="3077132" y="2483114"/>
                  <a:ext cx="187397" cy="202154"/>
                </a:xfrm>
                <a:custGeom>
                  <a:avLst/>
                  <a:gdLst>
                    <a:gd name="connsiteX0" fmla="*/ 29710 w 187397"/>
                    <a:gd name="connsiteY0" fmla="*/ 158755 h 202154"/>
                    <a:gd name="connsiteX1" fmla="*/ 52560 w 187397"/>
                    <a:gd name="connsiteY1" fmla="*/ 135913 h 202154"/>
                    <a:gd name="connsiteX2" fmla="*/ 52560 w 187397"/>
                    <a:gd name="connsiteY2" fmla="*/ 134770 h 202154"/>
                    <a:gd name="connsiteX3" fmla="*/ 82270 w 187397"/>
                    <a:gd name="connsiteY3" fmla="*/ 117639 h 202154"/>
                    <a:gd name="connsiteX4" fmla="*/ 82270 w 187397"/>
                    <a:gd name="connsiteY4" fmla="*/ 145050 h 202154"/>
                    <a:gd name="connsiteX5" fmla="*/ 63989 w 187397"/>
                    <a:gd name="connsiteY5" fmla="*/ 172460 h 202154"/>
                    <a:gd name="connsiteX6" fmla="*/ 93699 w 187397"/>
                    <a:gd name="connsiteY6" fmla="*/ 202154 h 202154"/>
                    <a:gd name="connsiteX7" fmla="*/ 123409 w 187397"/>
                    <a:gd name="connsiteY7" fmla="*/ 172460 h 202154"/>
                    <a:gd name="connsiteX8" fmla="*/ 105121 w 187397"/>
                    <a:gd name="connsiteY8" fmla="*/ 145050 h 202154"/>
                    <a:gd name="connsiteX9" fmla="*/ 105121 w 187397"/>
                    <a:gd name="connsiteY9" fmla="*/ 117639 h 202154"/>
                    <a:gd name="connsiteX10" fmla="*/ 134831 w 187397"/>
                    <a:gd name="connsiteY10" fmla="*/ 134770 h 202154"/>
                    <a:gd name="connsiteX11" fmla="*/ 134831 w 187397"/>
                    <a:gd name="connsiteY11" fmla="*/ 135913 h 202154"/>
                    <a:gd name="connsiteX12" fmla="*/ 157688 w 187397"/>
                    <a:gd name="connsiteY12" fmla="*/ 158755 h 202154"/>
                    <a:gd name="connsiteX13" fmla="*/ 180538 w 187397"/>
                    <a:gd name="connsiteY13" fmla="*/ 135913 h 202154"/>
                    <a:gd name="connsiteX14" fmla="*/ 157688 w 187397"/>
                    <a:gd name="connsiteY14" fmla="*/ 113070 h 202154"/>
                    <a:gd name="connsiteX15" fmla="*/ 146259 w 187397"/>
                    <a:gd name="connsiteY15" fmla="*/ 116497 h 202154"/>
                    <a:gd name="connsiteX16" fmla="*/ 115407 w 187397"/>
                    <a:gd name="connsiteY16" fmla="*/ 98223 h 202154"/>
                    <a:gd name="connsiteX17" fmla="*/ 138264 w 187397"/>
                    <a:gd name="connsiteY17" fmla="*/ 85659 h 202154"/>
                    <a:gd name="connsiteX18" fmla="*/ 157688 w 187397"/>
                    <a:gd name="connsiteY18" fmla="*/ 92512 h 202154"/>
                    <a:gd name="connsiteX19" fmla="*/ 187397 w 187397"/>
                    <a:gd name="connsiteY19" fmla="*/ 62816 h 202154"/>
                    <a:gd name="connsiteX20" fmla="*/ 157688 w 187397"/>
                    <a:gd name="connsiteY20" fmla="*/ 33121 h 202154"/>
                    <a:gd name="connsiteX21" fmla="*/ 127978 w 187397"/>
                    <a:gd name="connsiteY21" fmla="*/ 62816 h 202154"/>
                    <a:gd name="connsiteX22" fmla="*/ 127978 w 187397"/>
                    <a:gd name="connsiteY22" fmla="*/ 66243 h 202154"/>
                    <a:gd name="connsiteX23" fmla="*/ 105121 w 187397"/>
                    <a:gd name="connsiteY23" fmla="*/ 78807 h 202154"/>
                    <a:gd name="connsiteX24" fmla="*/ 105121 w 187397"/>
                    <a:gd name="connsiteY24" fmla="*/ 43400 h 202154"/>
                    <a:gd name="connsiteX25" fmla="*/ 116549 w 187397"/>
                    <a:gd name="connsiteY25" fmla="*/ 22842 h 202154"/>
                    <a:gd name="connsiteX26" fmla="*/ 93699 w 187397"/>
                    <a:gd name="connsiteY26" fmla="*/ 0 h 202154"/>
                    <a:gd name="connsiteX27" fmla="*/ 70842 w 187397"/>
                    <a:gd name="connsiteY27" fmla="*/ 22842 h 202154"/>
                    <a:gd name="connsiteX28" fmla="*/ 82270 w 187397"/>
                    <a:gd name="connsiteY28" fmla="*/ 43400 h 202154"/>
                    <a:gd name="connsiteX29" fmla="*/ 82270 w 187397"/>
                    <a:gd name="connsiteY29" fmla="*/ 78807 h 202154"/>
                    <a:gd name="connsiteX30" fmla="*/ 59414 w 187397"/>
                    <a:gd name="connsiteY30" fmla="*/ 66243 h 202154"/>
                    <a:gd name="connsiteX31" fmla="*/ 59414 w 187397"/>
                    <a:gd name="connsiteY31" fmla="*/ 62816 h 202154"/>
                    <a:gd name="connsiteX32" fmla="*/ 29710 w 187397"/>
                    <a:gd name="connsiteY32" fmla="*/ 33121 h 202154"/>
                    <a:gd name="connsiteX33" fmla="*/ 0 w 187397"/>
                    <a:gd name="connsiteY33" fmla="*/ 62816 h 202154"/>
                    <a:gd name="connsiteX34" fmla="*/ 29710 w 187397"/>
                    <a:gd name="connsiteY34" fmla="*/ 92512 h 202154"/>
                    <a:gd name="connsiteX35" fmla="*/ 49134 w 187397"/>
                    <a:gd name="connsiteY35" fmla="*/ 85659 h 202154"/>
                    <a:gd name="connsiteX36" fmla="*/ 71984 w 187397"/>
                    <a:gd name="connsiteY36" fmla="*/ 98223 h 202154"/>
                    <a:gd name="connsiteX37" fmla="*/ 41132 w 187397"/>
                    <a:gd name="connsiteY37" fmla="*/ 116497 h 202154"/>
                    <a:gd name="connsiteX38" fmla="*/ 29710 w 187397"/>
                    <a:gd name="connsiteY38" fmla="*/ 113070 h 202154"/>
                    <a:gd name="connsiteX39" fmla="*/ 6853 w 187397"/>
                    <a:gd name="connsiteY39" fmla="*/ 135913 h 202154"/>
                    <a:gd name="connsiteX40" fmla="*/ 29710 w 187397"/>
                    <a:gd name="connsiteY40" fmla="*/ 158755 h 202154"/>
                    <a:gd name="connsiteX41" fmla="*/ 106269 w 187397"/>
                    <a:gd name="connsiteY41" fmla="*/ 172460 h 202154"/>
                    <a:gd name="connsiteX42" fmla="*/ 93699 w 187397"/>
                    <a:gd name="connsiteY42" fmla="*/ 185024 h 202154"/>
                    <a:gd name="connsiteX43" fmla="*/ 81128 w 187397"/>
                    <a:gd name="connsiteY43" fmla="*/ 172460 h 202154"/>
                    <a:gd name="connsiteX44" fmla="*/ 93699 w 187397"/>
                    <a:gd name="connsiteY44" fmla="*/ 159897 h 202154"/>
                    <a:gd name="connsiteX45" fmla="*/ 106269 w 187397"/>
                    <a:gd name="connsiteY45" fmla="*/ 172460 h 202154"/>
                    <a:gd name="connsiteX46" fmla="*/ 145117 w 187397"/>
                    <a:gd name="connsiteY46" fmla="*/ 62816 h 202154"/>
                    <a:gd name="connsiteX47" fmla="*/ 157688 w 187397"/>
                    <a:gd name="connsiteY47" fmla="*/ 50253 h 202154"/>
                    <a:gd name="connsiteX48" fmla="*/ 170258 w 187397"/>
                    <a:gd name="connsiteY48" fmla="*/ 62816 h 202154"/>
                    <a:gd name="connsiteX49" fmla="*/ 157688 w 187397"/>
                    <a:gd name="connsiteY49" fmla="*/ 75380 h 202154"/>
                    <a:gd name="connsiteX50" fmla="*/ 145117 w 187397"/>
                    <a:gd name="connsiteY50" fmla="*/ 62816 h 202154"/>
                    <a:gd name="connsiteX51" fmla="*/ 29710 w 187397"/>
                    <a:gd name="connsiteY51" fmla="*/ 75380 h 202154"/>
                    <a:gd name="connsiteX52" fmla="*/ 17139 w 187397"/>
                    <a:gd name="connsiteY52" fmla="*/ 62816 h 202154"/>
                    <a:gd name="connsiteX53" fmla="*/ 29710 w 187397"/>
                    <a:gd name="connsiteY53" fmla="*/ 50253 h 202154"/>
                    <a:gd name="connsiteX54" fmla="*/ 42274 w 187397"/>
                    <a:gd name="connsiteY54" fmla="*/ 62816 h 202154"/>
                    <a:gd name="connsiteX55" fmla="*/ 29710 w 187397"/>
                    <a:gd name="connsiteY55" fmla="*/ 75380 h 20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87397" h="202154">
                      <a:moveTo>
                        <a:pt x="29710" y="158755"/>
                      </a:moveTo>
                      <a:cubicBezTo>
                        <a:pt x="42274" y="158755"/>
                        <a:pt x="52560" y="148476"/>
                        <a:pt x="52560" y="135913"/>
                      </a:cubicBezTo>
                      <a:lnTo>
                        <a:pt x="52560" y="134770"/>
                      </a:lnTo>
                      <a:lnTo>
                        <a:pt x="82270" y="117639"/>
                      </a:lnTo>
                      <a:lnTo>
                        <a:pt x="82270" y="145050"/>
                      </a:lnTo>
                      <a:cubicBezTo>
                        <a:pt x="70842" y="149618"/>
                        <a:pt x="63989" y="159897"/>
                        <a:pt x="63989" y="172460"/>
                      </a:cubicBezTo>
                      <a:cubicBezTo>
                        <a:pt x="63989" y="188451"/>
                        <a:pt x="77701" y="202154"/>
                        <a:pt x="93699" y="202154"/>
                      </a:cubicBezTo>
                      <a:cubicBezTo>
                        <a:pt x="109696" y="202154"/>
                        <a:pt x="123409" y="188451"/>
                        <a:pt x="123409" y="172460"/>
                      </a:cubicBezTo>
                      <a:cubicBezTo>
                        <a:pt x="123409" y="159897"/>
                        <a:pt x="115407" y="149618"/>
                        <a:pt x="105121" y="145050"/>
                      </a:cubicBezTo>
                      <a:lnTo>
                        <a:pt x="105121" y="117639"/>
                      </a:lnTo>
                      <a:lnTo>
                        <a:pt x="134831" y="134770"/>
                      </a:lnTo>
                      <a:lnTo>
                        <a:pt x="134831" y="135913"/>
                      </a:lnTo>
                      <a:cubicBezTo>
                        <a:pt x="134831" y="148476"/>
                        <a:pt x="145117" y="158755"/>
                        <a:pt x="157688" y="158755"/>
                      </a:cubicBezTo>
                      <a:cubicBezTo>
                        <a:pt x="170258" y="158755"/>
                        <a:pt x="180538" y="148476"/>
                        <a:pt x="180538" y="135913"/>
                      </a:cubicBezTo>
                      <a:cubicBezTo>
                        <a:pt x="180538" y="123349"/>
                        <a:pt x="170258" y="113070"/>
                        <a:pt x="157688" y="113070"/>
                      </a:cubicBezTo>
                      <a:cubicBezTo>
                        <a:pt x="153119" y="113070"/>
                        <a:pt x="149686" y="114212"/>
                        <a:pt x="146259" y="116497"/>
                      </a:cubicBezTo>
                      <a:lnTo>
                        <a:pt x="115407" y="98223"/>
                      </a:lnTo>
                      <a:lnTo>
                        <a:pt x="138264" y="85659"/>
                      </a:lnTo>
                      <a:cubicBezTo>
                        <a:pt x="143975" y="90227"/>
                        <a:pt x="149686" y="92512"/>
                        <a:pt x="157688" y="92512"/>
                      </a:cubicBezTo>
                      <a:cubicBezTo>
                        <a:pt x="173685" y="92512"/>
                        <a:pt x="187397" y="78807"/>
                        <a:pt x="187397" y="62816"/>
                      </a:cubicBezTo>
                      <a:cubicBezTo>
                        <a:pt x="187397" y="46827"/>
                        <a:pt x="173685" y="33121"/>
                        <a:pt x="157688" y="33121"/>
                      </a:cubicBezTo>
                      <a:cubicBezTo>
                        <a:pt x="141690" y="33121"/>
                        <a:pt x="127978" y="46827"/>
                        <a:pt x="127978" y="62816"/>
                      </a:cubicBezTo>
                      <a:cubicBezTo>
                        <a:pt x="127978" y="63959"/>
                        <a:pt x="127978" y="65101"/>
                        <a:pt x="127978" y="66243"/>
                      </a:cubicBezTo>
                      <a:lnTo>
                        <a:pt x="105121" y="78807"/>
                      </a:lnTo>
                      <a:lnTo>
                        <a:pt x="105121" y="43400"/>
                      </a:lnTo>
                      <a:cubicBezTo>
                        <a:pt x="111980" y="39974"/>
                        <a:pt x="116549" y="31979"/>
                        <a:pt x="116549" y="22842"/>
                      </a:cubicBezTo>
                      <a:cubicBezTo>
                        <a:pt x="116549" y="10279"/>
                        <a:pt x="106269" y="0"/>
                        <a:pt x="93699" y="0"/>
                      </a:cubicBezTo>
                      <a:cubicBezTo>
                        <a:pt x="81128" y="0"/>
                        <a:pt x="70842" y="10279"/>
                        <a:pt x="70842" y="22842"/>
                      </a:cubicBezTo>
                      <a:cubicBezTo>
                        <a:pt x="70842" y="31979"/>
                        <a:pt x="75417" y="38832"/>
                        <a:pt x="82270" y="43400"/>
                      </a:cubicBezTo>
                      <a:lnTo>
                        <a:pt x="82270" y="78807"/>
                      </a:lnTo>
                      <a:lnTo>
                        <a:pt x="59414" y="66243"/>
                      </a:lnTo>
                      <a:cubicBezTo>
                        <a:pt x="59414" y="65101"/>
                        <a:pt x="59414" y="63959"/>
                        <a:pt x="59414" y="62816"/>
                      </a:cubicBezTo>
                      <a:cubicBezTo>
                        <a:pt x="59414" y="46827"/>
                        <a:pt x="45707" y="33121"/>
                        <a:pt x="29710" y="33121"/>
                      </a:cubicBezTo>
                      <a:cubicBezTo>
                        <a:pt x="13706" y="33121"/>
                        <a:pt x="0" y="46827"/>
                        <a:pt x="0" y="62816"/>
                      </a:cubicBezTo>
                      <a:cubicBezTo>
                        <a:pt x="0" y="78807"/>
                        <a:pt x="13706" y="92512"/>
                        <a:pt x="29710" y="92512"/>
                      </a:cubicBezTo>
                      <a:cubicBezTo>
                        <a:pt x="36563" y="92512"/>
                        <a:pt x="43416" y="90227"/>
                        <a:pt x="49134" y="85659"/>
                      </a:cubicBezTo>
                      <a:lnTo>
                        <a:pt x="71984" y="98223"/>
                      </a:lnTo>
                      <a:lnTo>
                        <a:pt x="41132" y="116497"/>
                      </a:lnTo>
                      <a:cubicBezTo>
                        <a:pt x="37705" y="114212"/>
                        <a:pt x="34279" y="113070"/>
                        <a:pt x="29710" y="113070"/>
                      </a:cubicBezTo>
                      <a:cubicBezTo>
                        <a:pt x="17139" y="113070"/>
                        <a:pt x="6853" y="123349"/>
                        <a:pt x="6853" y="135913"/>
                      </a:cubicBezTo>
                      <a:cubicBezTo>
                        <a:pt x="6853" y="148476"/>
                        <a:pt x="17139" y="158755"/>
                        <a:pt x="29710" y="158755"/>
                      </a:cubicBezTo>
                      <a:close/>
                      <a:moveTo>
                        <a:pt x="106269" y="172460"/>
                      </a:moveTo>
                      <a:cubicBezTo>
                        <a:pt x="106269" y="179313"/>
                        <a:pt x="100552" y="185024"/>
                        <a:pt x="93699" y="185024"/>
                      </a:cubicBezTo>
                      <a:cubicBezTo>
                        <a:pt x="86839" y="185024"/>
                        <a:pt x="81128" y="179313"/>
                        <a:pt x="81128" y="172460"/>
                      </a:cubicBezTo>
                      <a:cubicBezTo>
                        <a:pt x="81128" y="165608"/>
                        <a:pt x="86839" y="159897"/>
                        <a:pt x="93699" y="159897"/>
                      </a:cubicBezTo>
                      <a:cubicBezTo>
                        <a:pt x="100552" y="159897"/>
                        <a:pt x="106269" y="165608"/>
                        <a:pt x="106269" y="172460"/>
                      </a:cubicBezTo>
                      <a:close/>
                      <a:moveTo>
                        <a:pt x="145117" y="62816"/>
                      </a:moveTo>
                      <a:cubicBezTo>
                        <a:pt x="145117" y="55964"/>
                        <a:pt x="150828" y="50253"/>
                        <a:pt x="157688" y="50253"/>
                      </a:cubicBezTo>
                      <a:cubicBezTo>
                        <a:pt x="164541" y="50253"/>
                        <a:pt x="170258" y="55964"/>
                        <a:pt x="170258" y="62816"/>
                      </a:cubicBezTo>
                      <a:cubicBezTo>
                        <a:pt x="170258" y="69670"/>
                        <a:pt x="164541" y="75380"/>
                        <a:pt x="157688" y="75380"/>
                      </a:cubicBezTo>
                      <a:cubicBezTo>
                        <a:pt x="150828" y="75380"/>
                        <a:pt x="145117" y="69670"/>
                        <a:pt x="145117" y="62816"/>
                      </a:cubicBezTo>
                      <a:close/>
                      <a:moveTo>
                        <a:pt x="29710" y="75380"/>
                      </a:moveTo>
                      <a:cubicBezTo>
                        <a:pt x="22850" y="75380"/>
                        <a:pt x="17139" y="69670"/>
                        <a:pt x="17139" y="62816"/>
                      </a:cubicBezTo>
                      <a:cubicBezTo>
                        <a:pt x="17139" y="55964"/>
                        <a:pt x="22850" y="50253"/>
                        <a:pt x="29710" y="50253"/>
                      </a:cubicBezTo>
                      <a:cubicBezTo>
                        <a:pt x="36563" y="50253"/>
                        <a:pt x="42274" y="55964"/>
                        <a:pt x="42274" y="62816"/>
                      </a:cubicBezTo>
                      <a:cubicBezTo>
                        <a:pt x="42274" y="69670"/>
                        <a:pt x="36563" y="75380"/>
                        <a:pt x="29710" y="75380"/>
                      </a:cubicBezTo>
                      <a:close/>
                    </a:path>
                  </a:pathLst>
                </a:custGeom>
                <a:solidFill>
                  <a:srgbClr val="2D5967"/>
                </a:solidFill>
                <a:ln w="6417" cap="flat">
                  <a:noFill/>
                  <a:prstDash val="solid"/>
                  <a:miter/>
                </a:ln>
              </p:spPr>
              <p:txBody>
                <a:bodyPr rtlCol="0" anchor="ctr"/>
                <a:lstStyle/>
                <a:p>
                  <a:endParaRPr lang="en-US"/>
                </a:p>
              </p:txBody>
            </p:sp>
          </p:grpSp>
        </p:grpSp>
        <p:sp>
          <p:nvSpPr>
            <p:cNvPr id="284" name="TextBox 283">
              <a:extLst>
                <a:ext uri="{FF2B5EF4-FFF2-40B4-BE49-F238E27FC236}">
                  <a16:creationId xmlns:a16="http://schemas.microsoft.com/office/drawing/2014/main" id="{87E9D41F-781D-4C5A-8353-BE0A7D48C6AD}"/>
                </a:ext>
              </a:extLst>
            </p:cNvPr>
            <p:cNvSpPr txBox="1"/>
            <p:nvPr/>
          </p:nvSpPr>
          <p:spPr>
            <a:xfrm>
              <a:off x="2847075" y="2836667"/>
              <a:ext cx="51013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Search</a:t>
              </a:r>
            </a:p>
          </p:txBody>
        </p:sp>
      </p:grpSp>
      <p:grpSp>
        <p:nvGrpSpPr>
          <p:cNvPr id="285" name="Graphic 2">
            <a:extLst>
              <a:ext uri="{FF2B5EF4-FFF2-40B4-BE49-F238E27FC236}">
                <a16:creationId xmlns:a16="http://schemas.microsoft.com/office/drawing/2014/main" id="{4A194AE8-64EC-4B07-A9F3-58EF8B978419}"/>
              </a:ext>
            </a:extLst>
          </p:cNvPr>
          <p:cNvGrpSpPr/>
          <p:nvPr/>
        </p:nvGrpSpPr>
        <p:grpSpPr>
          <a:xfrm>
            <a:off x="3673642" y="1596553"/>
            <a:ext cx="513347" cy="653337"/>
            <a:chOff x="3673642" y="2363804"/>
            <a:chExt cx="513347" cy="653337"/>
          </a:xfrm>
        </p:grpSpPr>
        <p:grpSp>
          <p:nvGrpSpPr>
            <p:cNvPr id="286" name="Graphic 2">
              <a:extLst>
                <a:ext uri="{FF2B5EF4-FFF2-40B4-BE49-F238E27FC236}">
                  <a16:creationId xmlns:a16="http://schemas.microsoft.com/office/drawing/2014/main" id="{00879CBF-C57F-41ED-898A-65FC8D16B011}"/>
                </a:ext>
              </a:extLst>
            </p:cNvPr>
            <p:cNvGrpSpPr/>
            <p:nvPr/>
          </p:nvGrpSpPr>
          <p:grpSpPr>
            <a:xfrm>
              <a:off x="3673642" y="2363804"/>
              <a:ext cx="513347" cy="513347"/>
              <a:chOff x="3673642" y="2363804"/>
              <a:chExt cx="513347" cy="513347"/>
            </a:xfrm>
          </p:grpSpPr>
          <p:grpSp>
            <p:nvGrpSpPr>
              <p:cNvPr id="287" name="Graphic 2">
                <a:extLst>
                  <a:ext uri="{FF2B5EF4-FFF2-40B4-BE49-F238E27FC236}">
                    <a16:creationId xmlns:a16="http://schemas.microsoft.com/office/drawing/2014/main" id="{4273C381-9B38-4296-9E6C-65E9D120221E}"/>
                  </a:ext>
                </a:extLst>
              </p:cNvPr>
              <p:cNvGrpSpPr/>
              <p:nvPr/>
            </p:nvGrpSpPr>
            <p:grpSpPr>
              <a:xfrm>
                <a:off x="3673642" y="2363804"/>
                <a:ext cx="513347" cy="513347"/>
                <a:chOff x="3673642" y="2363804"/>
                <a:chExt cx="513347" cy="513347"/>
              </a:xfrm>
              <a:solidFill>
                <a:srgbClr val="FFFFFF"/>
              </a:solidFill>
            </p:grpSpPr>
            <p:sp>
              <p:nvSpPr>
                <p:cNvPr id="64" name="Freeform: Shape 63">
                  <a:extLst>
                    <a:ext uri="{FF2B5EF4-FFF2-40B4-BE49-F238E27FC236}">
                      <a16:creationId xmlns:a16="http://schemas.microsoft.com/office/drawing/2014/main" id="{850F9529-FDD0-4D15-83DE-C00C9D180873}"/>
                    </a:ext>
                  </a:extLst>
                </p:cNvPr>
                <p:cNvSpPr/>
                <p:nvPr/>
              </p:nvSpPr>
              <p:spPr>
                <a:xfrm>
                  <a:off x="3680976" y="2369915"/>
                  <a:ext cx="502348" cy="501127"/>
                </a:xfrm>
                <a:custGeom>
                  <a:avLst/>
                  <a:gdLst>
                    <a:gd name="connsiteX0" fmla="*/ 25667 w 502348"/>
                    <a:gd name="connsiteY0" fmla="*/ 501127 h 501127"/>
                    <a:gd name="connsiteX1" fmla="*/ 23223 w 502348"/>
                    <a:gd name="connsiteY1" fmla="*/ 501127 h 501127"/>
                    <a:gd name="connsiteX2" fmla="*/ 0 w 502348"/>
                    <a:gd name="connsiteY2" fmla="*/ 474234 h 501127"/>
                    <a:gd name="connsiteX3" fmla="*/ 0 w 502348"/>
                    <a:gd name="connsiteY3" fmla="*/ 26890 h 501127"/>
                    <a:gd name="connsiteX4" fmla="*/ 26887 w 502348"/>
                    <a:gd name="connsiteY4" fmla="*/ 0 h 501127"/>
                    <a:gd name="connsiteX5" fmla="*/ 475456 w 502348"/>
                    <a:gd name="connsiteY5" fmla="*/ 0 h 501127"/>
                    <a:gd name="connsiteX6" fmla="*/ 502349 w 502348"/>
                    <a:gd name="connsiteY6" fmla="*/ 26890 h 501127"/>
                    <a:gd name="connsiteX7" fmla="*/ 502349 w 502348"/>
                    <a:gd name="connsiteY7" fmla="*/ 501127 h 501127"/>
                    <a:gd name="connsiteX8" fmla="*/ 25667 w 502348"/>
                    <a:gd name="connsiteY8" fmla="*/ 501127 h 5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348" h="501127">
                      <a:moveTo>
                        <a:pt x="25667" y="501127"/>
                      </a:moveTo>
                      <a:lnTo>
                        <a:pt x="23223" y="501127"/>
                      </a:lnTo>
                      <a:cubicBezTo>
                        <a:pt x="9779" y="499902"/>
                        <a:pt x="0" y="488903"/>
                        <a:pt x="0" y="474234"/>
                      </a:cubicBezTo>
                      <a:lnTo>
                        <a:pt x="0" y="26890"/>
                      </a:lnTo>
                      <a:cubicBezTo>
                        <a:pt x="0" y="12223"/>
                        <a:pt x="12224" y="0"/>
                        <a:pt x="26887" y="0"/>
                      </a:cubicBezTo>
                      <a:lnTo>
                        <a:pt x="475456" y="0"/>
                      </a:lnTo>
                      <a:cubicBezTo>
                        <a:pt x="490125" y="0"/>
                        <a:pt x="502349" y="12223"/>
                        <a:pt x="502349" y="26890"/>
                      </a:cubicBezTo>
                      <a:lnTo>
                        <a:pt x="502349" y="501127"/>
                      </a:lnTo>
                      <a:lnTo>
                        <a:pt x="25667" y="501127"/>
                      </a:lnTo>
                      <a:close/>
                    </a:path>
                  </a:pathLst>
                </a:custGeom>
                <a:solidFill>
                  <a:srgbClr val="FFFFFF"/>
                </a:solidFill>
                <a:ln w="6417"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2877A6F7-0FD1-401F-B3FA-CAB3501D273A}"/>
                    </a:ext>
                  </a:extLst>
                </p:cNvPr>
                <p:cNvSpPr/>
                <p:nvPr/>
              </p:nvSpPr>
              <p:spPr>
                <a:xfrm>
                  <a:off x="3673642" y="2363804"/>
                  <a:ext cx="513347" cy="513347"/>
                </a:xfrm>
                <a:custGeom>
                  <a:avLst/>
                  <a:gdLst>
                    <a:gd name="connsiteX0" fmla="*/ 480346 w 513347"/>
                    <a:gd name="connsiteY0" fmla="*/ 12223 h 513347"/>
                    <a:gd name="connsiteX1" fmla="*/ 501123 w 513347"/>
                    <a:gd name="connsiteY1" fmla="*/ 33001 h 513347"/>
                    <a:gd name="connsiteX2" fmla="*/ 501123 w 513347"/>
                    <a:gd name="connsiteY2" fmla="*/ 501123 h 513347"/>
                    <a:gd name="connsiteX3" fmla="*/ 482790 w 513347"/>
                    <a:gd name="connsiteY3" fmla="*/ 501123 h 513347"/>
                    <a:gd name="connsiteX4" fmla="*/ 33002 w 513347"/>
                    <a:gd name="connsiteY4" fmla="*/ 501123 h 513347"/>
                    <a:gd name="connsiteX5" fmla="*/ 30557 w 513347"/>
                    <a:gd name="connsiteY5" fmla="*/ 501123 h 513347"/>
                    <a:gd name="connsiteX6" fmla="*/ 12224 w 513347"/>
                    <a:gd name="connsiteY6" fmla="*/ 480346 h 513347"/>
                    <a:gd name="connsiteX7" fmla="*/ 12224 w 513347"/>
                    <a:gd name="connsiteY7" fmla="*/ 33001 h 513347"/>
                    <a:gd name="connsiteX8" fmla="*/ 33002 w 513347"/>
                    <a:gd name="connsiteY8" fmla="*/ 12223 h 513347"/>
                    <a:gd name="connsiteX9" fmla="*/ 480346 w 513347"/>
                    <a:gd name="connsiteY9" fmla="*/ 12223 h 513347"/>
                    <a:gd name="connsiteX10" fmla="*/ 480346 w 513347"/>
                    <a:gd name="connsiteY10" fmla="*/ 0 h 513347"/>
                    <a:gd name="connsiteX11" fmla="*/ 33002 w 513347"/>
                    <a:gd name="connsiteY11" fmla="*/ 0 h 513347"/>
                    <a:gd name="connsiteX12" fmla="*/ 0 w 513347"/>
                    <a:gd name="connsiteY12" fmla="*/ 33001 h 513347"/>
                    <a:gd name="connsiteX13" fmla="*/ 0 w 513347"/>
                    <a:gd name="connsiteY13" fmla="*/ 481571 h 513347"/>
                    <a:gd name="connsiteX14" fmla="*/ 29331 w 513347"/>
                    <a:gd name="connsiteY14" fmla="*/ 513347 h 513347"/>
                    <a:gd name="connsiteX15" fmla="*/ 31776 w 513347"/>
                    <a:gd name="connsiteY15" fmla="*/ 513347 h 513347"/>
                    <a:gd name="connsiteX16" fmla="*/ 482790 w 513347"/>
                    <a:gd name="connsiteY16" fmla="*/ 513347 h 513347"/>
                    <a:gd name="connsiteX17" fmla="*/ 501123 w 513347"/>
                    <a:gd name="connsiteY17" fmla="*/ 513347 h 513347"/>
                    <a:gd name="connsiteX18" fmla="*/ 513347 w 513347"/>
                    <a:gd name="connsiteY18" fmla="*/ 513347 h 513347"/>
                    <a:gd name="connsiteX19" fmla="*/ 513347 w 513347"/>
                    <a:gd name="connsiteY19" fmla="*/ 501123 h 513347"/>
                    <a:gd name="connsiteX20" fmla="*/ 513347 w 513347"/>
                    <a:gd name="connsiteY20" fmla="*/ 33001 h 513347"/>
                    <a:gd name="connsiteX21" fmla="*/ 480346 w 513347"/>
                    <a:gd name="connsiteY21"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3347" h="513347">
                      <a:moveTo>
                        <a:pt x="480346" y="12223"/>
                      </a:moveTo>
                      <a:cubicBezTo>
                        <a:pt x="491344" y="12223"/>
                        <a:pt x="501123" y="22001"/>
                        <a:pt x="501123" y="33001"/>
                      </a:cubicBezTo>
                      <a:lnTo>
                        <a:pt x="501123" y="501123"/>
                      </a:lnTo>
                      <a:lnTo>
                        <a:pt x="482790" y="501123"/>
                      </a:lnTo>
                      <a:lnTo>
                        <a:pt x="33002" y="501123"/>
                      </a:lnTo>
                      <a:lnTo>
                        <a:pt x="30557" y="501123"/>
                      </a:lnTo>
                      <a:cubicBezTo>
                        <a:pt x="19558" y="499904"/>
                        <a:pt x="12224" y="491344"/>
                        <a:pt x="12224" y="480346"/>
                      </a:cubicBezTo>
                      <a:lnTo>
                        <a:pt x="12224" y="33001"/>
                      </a:lnTo>
                      <a:cubicBezTo>
                        <a:pt x="12224" y="22001"/>
                        <a:pt x="22003" y="12223"/>
                        <a:pt x="33002" y="12223"/>
                      </a:cubicBezTo>
                      <a:lnTo>
                        <a:pt x="480346" y="12223"/>
                      </a:lnTo>
                      <a:close/>
                      <a:moveTo>
                        <a:pt x="480346" y="0"/>
                      </a:moveTo>
                      <a:lnTo>
                        <a:pt x="33002" y="0"/>
                      </a:lnTo>
                      <a:cubicBezTo>
                        <a:pt x="14669" y="0"/>
                        <a:pt x="0" y="14667"/>
                        <a:pt x="0" y="33001"/>
                      </a:cubicBezTo>
                      <a:lnTo>
                        <a:pt x="0" y="481571"/>
                      </a:lnTo>
                      <a:cubicBezTo>
                        <a:pt x="0" y="497459"/>
                        <a:pt x="12224" y="512128"/>
                        <a:pt x="29331" y="513347"/>
                      </a:cubicBezTo>
                      <a:lnTo>
                        <a:pt x="31776" y="513347"/>
                      </a:lnTo>
                      <a:lnTo>
                        <a:pt x="482790" y="513347"/>
                      </a:lnTo>
                      <a:lnTo>
                        <a:pt x="501123" y="513347"/>
                      </a:lnTo>
                      <a:lnTo>
                        <a:pt x="513347" y="513347"/>
                      </a:lnTo>
                      <a:lnTo>
                        <a:pt x="513347" y="501123"/>
                      </a:lnTo>
                      <a:lnTo>
                        <a:pt x="513347" y="33001"/>
                      </a:lnTo>
                      <a:cubicBezTo>
                        <a:pt x="513347" y="14667"/>
                        <a:pt x="498678" y="0"/>
                        <a:pt x="480346" y="0"/>
                      </a:cubicBezTo>
                      <a:close/>
                    </a:path>
                  </a:pathLst>
                </a:custGeom>
                <a:solidFill>
                  <a:srgbClr val="FFFFFF"/>
                </a:solidFill>
                <a:ln w="6417" cap="flat">
                  <a:noFill/>
                  <a:prstDash val="solid"/>
                  <a:miter/>
                </a:ln>
              </p:spPr>
              <p:txBody>
                <a:bodyPr rtlCol="0" anchor="ctr"/>
                <a:lstStyle/>
                <a:p>
                  <a:endParaRPr lang="en-US"/>
                </a:p>
              </p:txBody>
            </p:sp>
          </p:grpSp>
          <p:grpSp>
            <p:nvGrpSpPr>
              <p:cNvPr id="66" name="Graphic 2">
                <a:extLst>
                  <a:ext uri="{FF2B5EF4-FFF2-40B4-BE49-F238E27FC236}">
                    <a16:creationId xmlns:a16="http://schemas.microsoft.com/office/drawing/2014/main" id="{E1CB74A6-B806-47C4-8FF1-29F7DBC962DA}"/>
                  </a:ext>
                </a:extLst>
              </p:cNvPr>
              <p:cNvGrpSpPr/>
              <p:nvPr/>
            </p:nvGrpSpPr>
            <p:grpSpPr>
              <a:xfrm>
                <a:off x="3685866" y="2376026"/>
                <a:ext cx="488898" cy="488900"/>
                <a:chOff x="3685866" y="2376026"/>
                <a:chExt cx="488898" cy="488900"/>
              </a:xfrm>
              <a:solidFill>
                <a:srgbClr val="2D5967"/>
              </a:solidFill>
            </p:grpSpPr>
            <p:sp>
              <p:nvSpPr>
                <p:cNvPr id="67" name="Freeform: Shape 66">
                  <a:extLst>
                    <a:ext uri="{FF2B5EF4-FFF2-40B4-BE49-F238E27FC236}">
                      <a16:creationId xmlns:a16="http://schemas.microsoft.com/office/drawing/2014/main" id="{E647FB01-D62A-4B50-ABB3-3B0CE5D7FC57}"/>
                    </a:ext>
                  </a:extLst>
                </p:cNvPr>
                <p:cNvSpPr/>
                <p:nvPr/>
              </p:nvSpPr>
              <p:spPr>
                <a:xfrm>
                  <a:off x="3685866" y="2376026"/>
                  <a:ext cx="488898" cy="488900"/>
                </a:xfrm>
                <a:custGeom>
                  <a:avLst/>
                  <a:gdLst>
                    <a:gd name="connsiteX0" fmla="*/ 468121 w 488898"/>
                    <a:gd name="connsiteY0" fmla="*/ 0 h 488900"/>
                    <a:gd name="connsiteX1" fmla="*/ 20778 w 488898"/>
                    <a:gd name="connsiteY1" fmla="*/ 0 h 488900"/>
                    <a:gd name="connsiteX2" fmla="*/ 0 w 488898"/>
                    <a:gd name="connsiteY2" fmla="*/ 20778 h 488900"/>
                    <a:gd name="connsiteX3" fmla="*/ 0 w 488898"/>
                    <a:gd name="connsiteY3" fmla="*/ 469348 h 488900"/>
                    <a:gd name="connsiteX4" fmla="*/ 20778 w 488898"/>
                    <a:gd name="connsiteY4" fmla="*/ 488901 h 488900"/>
                    <a:gd name="connsiteX5" fmla="*/ 20778 w 488898"/>
                    <a:gd name="connsiteY5" fmla="*/ 470568 h 488900"/>
                    <a:gd name="connsiteX6" fmla="*/ 18333 w 488898"/>
                    <a:gd name="connsiteY6" fmla="*/ 468123 h 488900"/>
                    <a:gd name="connsiteX7" fmla="*/ 18333 w 488898"/>
                    <a:gd name="connsiteY7" fmla="*/ 140559 h 488900"/>
                    <a:gd name="connsiteX8" fmla="*/ 470566 w 488898"/>
                    <a:gd name="connsiteY8" fmla="*/ 140559 h 488900"/>
                    <a:gd name="connsiteX9" fmla="*/ 470566 w 488898"/>
                    <a:gd name="connsiteY9" fmla="*/ 371569 h 488900"/>
                    <a:gd name="connsiteX10" fmla="*/ 488899 w 488898"/>
                    <a:gd name="connsiteY10" fmla="*/ 371569 h 488900"/>
                    <a:gd name="connsiteX11" fmla="*/ 488899 w 488898"/>
                    <a:gd name="connsiteY11" fmla="*/ 20778 h 488900"/>
                    <a:gd name="connsiteX12" fmla="*/ 468121 w 488898"/>
                    <a:gd name="connsiteY12" fmla="*/ 0 h 488900"/>
                    <a:gd name="connsiteX13" fmla="*/ 470566 w 488898"/>
                    <a:gd name="connsiteY13" fmla="*/ 122225 h 488900"/>
                    <a:gd name="connsiteX14" fmla="*/ 18333 w 488898"/>
                    <a:gd name="connsiteY14" fmla="*/ 122225 h 488900"/>
                    <a:gd name="connsiteX15" fmla="*/ 18333 w 488898"/>
                    <a:gd name="connsiteY15" fmla="*/ 20778 h 488900"/>
                    <a:gd name="connsiteX16" fmla="*/ 20778 w 488898"/>
                    <a:gd name="connsiteY16" fmla="*/ 18334 h 488900"/>
                    <a:gd name="connsiteX17" fmla="*/ 469347 w 488898"/>
                    <a:gd name="connsiteY17" fmla="*/ 18334 h 488900"/>
                    <a:gd name="connsiteX18" fmla="*/ 471792 w 488898"/>
                    <a:gd name="connsiteY18" fmla="*/ 20778 h 488900"/>
                    <a:gd name="connsiteX19" fmla="*/ 470566 w 488898"/>
                    <a:gd name="connsiteY19" fmla="*/ 122225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8898" h="488900">
                      <a:moveTo>
                        <a:pt x="468121" y="0"/>
                      </a:moveTo>
                      <a:lnTo>
                        <a:pt x="20778" y="0"/>
                      </a:lnTo>
                      <a:cubicBezTo>
                        <a:pt x="9779" y="0"/>
                        <a:pt x="0" y="9778"/>
                        <a:pt x="0" y="20778"/>
                      </a:cubicBezTo>
                      <a:lnTo>
                        <a:pt x="0" y="469348"/>
                      </a:lnTo>
                      <a:cubicBezTo>
                        <a:pt x="0" y="479121"/>
                        <a:pt x="9779" y="488901"/>
                        <a:pt x="20778" y="488901"/>
                      </a:cubicBezTo>
                      <a:lnTo>
                        <a:pt x="20778" y="470568"/>
                      </a:lnTo>
                      <a:cubicBezTo>
                        <a:pt x="19552" y="470568"/>
                        <a:pt x="18333" y="469348"/>
                        <a:pt x="18333" y="468123"/>
                      </a:cubicBezTo>
                      <a:lnTo>
                        <a:pt x="18333" y="140559"/>
                      </a:lnTo>
                      <a:lnTo>
                        <a:pt x="470566" y="140559"/>
                      </a:lnTo>
                      <a:lnTo>
                        <a:pt x="470566" y="371569"/>
                      </a:lnTo>
                      <a:lnTo>
                        <a:pt x="488899" y="371569"/>
                      </a:lnTo>
                      <a:lnTo>
                        <a:pt x="488899" y="20778"/>
                      </a:lnTo>
                      <a:cubicBezTo>
                        <a:pt x="488899" y="9778"/>
                        <a:pt x="479120" y="0"/>
                        <a:pt x="468121" y="0"/>
                      </a:cubicBezTo>
                      <a:close/>
                      <a:moveTo>
                        <a:pt x="470566" y="122225"/>
                      </a:moveTo>
                      <a:lnTo>
                        <a:pt x="18333" y="122225"/>
                      </a:lnTo>
                      <a:lnTo>
                        <a:pt x="18333" y="20778"/>
                      </a:lnTo>
                      <a:cubicBezTo>
                        <a:pt x="18333" y="19556"/>
                        <a:pt x="19552" y="18334"/>
                        <a:pt x="20778" y="18334"/>
                      </a:cubicBezTo>
                      <a:lnTo>
                        <a:pt x="469347" y="18334"/>
                      </a:lnTo>
                      <a:cubicBezTo>
                        <a:pt x="470566" y="18334"/>
                        <a:pt x="471792" y="19556"/>
                        <a:pt x="471792" y="20778"/>
                      </a:cubicBezTo>
                      <a:lnTo>
                        <a:pt x="470566" y="122225"/>
                      </a:lnTo>
                      <a:close/>
                    </a:path>
                  </a:pathLst>
                </a:custGeom>
                <a:solidFill>
                  <a:srgbClr val="2D5967"/>
                </a:solidFill>
                <a:ln w="6417"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7E15DF3D-393A-4838-B320-1012508D4617}"/>
                    </a:ext>
                  </a:extLst>
                </p:cNvPr>
                <p:cNvSpPr/>
                <p:nvPr/>
              </p:nvSpPr>
              <p:spPr>
                <a:xfrm>
                  <a:off x="3771421" y="2586254"/>
                  <a:ext cx="312898" cy="18334"/>
                </a:xfrm>
                <a:custGeom>
                  <a:avLst/>
                  <a:gdLst>
                    <a:gd name="connsiteX0" fmla="*/ 312898 w 312898"/>
                    <a:gd name="connsiteY0" fmla="*/ 0 h 18334"/>
                    <a:gd name="connsiteX1" fmla="*/ 0 w 312898"/>
                    <a:gd name="connsiteY1" fmla="*/ 0 h 18334"/>
                    <a:gd name="connsiteX2" fmla="*/ 0 w 312898"/>
                    <a:gd name="connsiteY2" fmla="*/ 18334 h 18334"/>
                    <a:gd name="connsiteX3" fmla="*/ 312898 w 312898"/>
                    <a:gd name="connsiteY3" fmla="*/ 18334 h 18334"/>
                    <a:gd name="connsiteX4" fmla="*/ 312898 w 312898"/>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98" h="18334">
                      <a:moveTo>
                        <a:pt x="312898" y="0"/>
                      </a:moveTo>
                      <a:lnTo>
                        <a:pt x="0" y="0"/>
                      </a:lnTo>
                      <a:lnTo>
                        <a:pt x="0" y="18334"/>
                      </a:lnTo>
                      <a:lnTo>
                        <a:pt x="312898" y="18334"/>
                      </a:lnTo>
                      <a:lnTo>
                        <a:pt x="312898" y="0"/>
                      </a:lnTo>
                      <a:close/>
                    </a:path>
                  </a:pathLst>
                </a:custGeom>
                <a:solidFill>
                  <a:srgbClr val="2D5967"/>
                </a:solidFill>
                <a:ln w="6417"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A1B3FDD8-21F4-4863-AAD8-3DA2B86B2C98}"/>
                    </a:ext>
                  </a:extLst>
                </p:cNvPr>
                <p:cNvSpPr/>
                <p:nvPr/>
              </p:nvSpPr>
              <p:spPr>
                <a:xfrm>
                  <a:off x="3771421" y="2686481"/>
                  <a:ext cx="217563" cy="18332"/>
                </a:xfrm>
                <a:custGeom>
                  <a:avLst/>
                  <a:gdLst>
                    <a:gd name="connsiteX0" fmla="*/ 217563 w 217563"/>
                    <a:gd name="connsiteY0" fmla="*/ 0 h 18332"/>
                    <a:gd name="connsiteX1" fmla="*/ 0 w 217563"/>
                    <a:gd name="connsiteY1" fmla="*/ 0 h 18332"/>
                    <a:gd name="connsiteX2" fmla="*/ 0 w 217563"/>
                    <a:gd name="connsiteY2" fmla="*/ 18333 h 18332"/>
                    <a:gd name="connsiteX3" fmla="*/ 217563 w 217563"/>
                    <a:gd name="connsiteY3" fmla="*/ 18333 h 18332"/>
                    <a:gd name="connsiteX4" fmla="*/ 217563 w 217563"/>
                    <a:gd name="connsiteY4" fmla="*/ 0 h 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563" h="18332">
                      <a:moveTo>
                        <a:pt x="217563" y="0"/>
                      </a:moveTo>
                      <a:lnTo>
                        <a:pt x="0" y="0"/>
                      </a:lnTo>
                      <a:lnTo>
                        <a:pt x="0" y="18333"/>
                      </a:lnTo>
                      <a:lnTo>
                        <a:pt x="217563" y="18333"/>
                      </a:lnTo>
                      <a:lnTo>
                        <a:pt x="217563" y="0"/>
                      </a:lnTo>
                      <a:close/>
                    </a:path>
                  </a:pathLst>
                </a:custGeom>
                <a:solidFill>
                  <a:srgbClr val="2D5967"/>
                </a:solidFill>
                <a:ln w="6417"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0B08735-9D51-4EDC-B207-2D5D90F5DE29}"/>
                    </a:ext>
                  </a:extLst>
                </p:cNvPr>
                <p:cNvSpPr/>
                <p:nvPr/>
              </p:nvSpPr>
              <p:spPr>
                <a:xfrm>
                  <a:off x="3771421" y="2783035"/>
                  <a:ext cx="160113" cy="18339"/>
                </a:xfrm>
                <a:custGeom>
                  <a:avLst/>
                  <a:gdLst>
                    <a:gd name="connsiteX0" fmla="*/ 160113 w 160113"/>
                    <a:gd name="connsiteY0" fmla="*/ 0 h 18339"/>
                    <a:gd name="connsiteX1" fmla="*/ 0 w 160113"/>
                    <a:gd name="connsiteY1" fmla="*/ 0 h 18339"/>
                    <a:gd name="connsiteX2" fmla="*/ 0 w 160113"/>
                    <a:gd name="connsiteY2" fmla="*/ 18339 h 18339"/>
                    <a:gd name="connsiteX3" fmla="*/ 160113 w 160113"/>
                    <a:gd name="connsiteY3" fmla="*/ 18339 h 18339"/>
                    <a:gd name="connsiteX4" fmla="*/ 160113 w 160113"/>
                    <a:gd name="connsiteY4" fmla="*/ 0 h 18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13" h="18339">
                      <a:moveTo>
                        <a:pt x="160113" y="0"/>
                      </a:moveTo>
                      <a:lnTo>
                        <a:pt x="0" y="0"/>
                      </a:lnTo>
                      <a:lnTo>
                        <a:pt x="0" y="18339"/>
                      </a:lnTo>
                      <a:lnTo>
                        <a:pt x="160113" y="18339"/>
                      </a:lnTo>
                      <a:lnTo>
                        <a:pt x="160113" y="0"/>
                      </a:lnTo>
                      <a:close/>
                    </a:path>
                  </a:pathLst>
                </a:custGeom>
                <a:solidFill>
                  <a:srgbClr val="2D5967"/>
                </a:solidFill>
                <a:ln w="6417"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DE8401CA-0957-4386-A391-1E7CBC7C7848}"/>
                    </a:ext>
                  </a:extLst>
                </p:cNvPr>
                <p:cNvSpPr/>
                <p:nvPr/>
              </p:nvSpPr>
              <p:spPr>
                <a:xfrm>
                  <a:off x="3726196" y="2416362"/>
                  <a:ext cx="58669" cy="58667"/>
                </a:xfrm>
                <a:custGeom>
                  <a:avLst/>
                  <a:gdLst>
                    <a:gd name="connsiteX0" fmla="*/ 0 w 58669"/>
                    <a:gd name="connsiteY0" fmla="*/ 58668 h 58667"/>
                    <a:gd name="connsiteX1" fmla="*/ 58669 w 58669"/>
                    <a:gd name="connsiteY1" fmla="*/ 58668 h 58667"/>
                    <a:gd name="connsiteX2" fmla="*/ 58669 w 58669"/>
                    <a:gd name="connsiteY2" fmla="*/ 0 h 58667"/>
                    <a:gd name="connsiteX3" fmla="*/ 0 w 58669"/>
                    <a:gd name="connsiteY3" fmla="*/ 0 h 58667"/>
                    <a:gd name="connsiteX4" fmla="*/ 0 w 58669"/>
                    <a:gd name="connsiteY4" fmla="*/ 58668 h 58667"/>
                    <a:gd name="connsiteX5" fmla="*/ 18333 w 58669"/>
                    <a:gd name="connsiteY5" fmla="*/ 18334 h 58667"/>
                    <a:gd name="connsiteX6" fmla="*/ 40336 w 58669"/>
                    <a:gd name="connsiteY6" fmla="*/ 18334 h 58667"/>
                    <a:gd name="connsiteX7" fmla="*/ 40336 w 58669"/>
                    <a:gd name="connsiteY7" fmla="*/ 40334 h 58667"/>
                    <a:gd name="connsiteX8" fmla="*/ 18333 w 58669"/>
                    <a:gd name="connsiteY8" fmla="*/ 40334 h 58667"/>
                    <a:gd name="connsiteX9" fmla="*/ 18333 w 58669"/>
                    <a:gd name="connsiteY9" fmla="*/ 18334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69" h="58667">
                      <a:moveTo>
                        <a:pt x="0" y="58668"/>
                      </a:moveTo>
                      <a:lnTo>
                        <a:pt x="58669" y="58668"/>
                      </a:lnTo>
                      <a:lnTo>
                        <a:pt x="58669" y="0"/>
                      </a:lnTo>
                      <a:lnTo>
                        <a:pt x="0" y="0"/>
                      </a:lnTo>
                      <a:lnTo>
                        <a:pt x="0" y="58668"/>
                      </a:lnTo>
                      <a:close/>
                      <a:moveTo>
                        <a:pt x="18333" y="18334"/>
                      </a:moveTo>
                      <a:lnTo>
                        <a:pt x="40336" y="18334"/>
                      </a:lnTo>
                      <a:lnTo>
                        <a:pt x="40336" y="40334"/>
                      </a:lnTo>
                      <a:lnTo>
                        <a:pt x="18333" y="40334"/>
                      </a:lnTo>
                      <a:lnTo>
                        <a:pt x="18333" y="18334"/>
                      </a:lnTo>
                      <a:close/>
                    </a:path>
                  </a:pathLst>
                </a:custGeom>
                <a:solidFill>
                  <a:srgbClr val="2D5967"/>
                </a:solidFill>
                <a:ln w="6417" cap="flat">
                  <a:noFill/>
                  <a:prstDash val="solid"/>
                  <a:miter/>
                </a:ln>
              </p:spPr>
              <p:txBody>
                <a:bodyPr rtlCol="0" anchor="ctr"/>
                <a:lstStyle/>
                <a:p>
                  <a:endParaRPr lang="en-US"/>
                </a:p>
              </p:txBody>
            </p:sp>
          </p:grpSp>
        </p:grpSp>
        <p:sp>
          <p:nvSpPr>
            <p:cNvPr id="72" name="TextBox 71">
              <a:extLst>
                <a:ext uri="{FF2B5EF4-FFF2-40B4-BE49-F238E27FC236}">
                  <a16:creationId xmlns:a16="http://schemas.microsoft.com/office/drawing/2014/main" id="{F8A97A24-F378-4AC8-85FB-8777A3111A2D}"/>
                </a:ext>
              </a:extLst>
            </p:cNvPr>
            <p:cNvSpPr txBox="1"/>
            <p:nvPr/>
          </p:nvSpPr>
          <p:spPr>
            <a:xfrm>
              <a:off x="3640454" y="2836667"/>
              <a:ext cx="57430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Auditing</a:t>
              </a:r>
            </a:p>
          </p:txBody>
        </p:sp>
      </p:grpSp>
      <p:grpSp>
        <p:nvGrpSpPr>
          <p:cNvPr id="73" name="Graphic 2">
            <a:extLst>
              <a:ext uri="{FF2B5EF4-FFF2-40B4-BE49-F238E27FC236}">
                <a16:creationId xmlns:a16="http://schemas.microsoft.com/office/drawing/2014/main" id="{199F442C-0D44-49EB-91E0-36BCDD6EF4A0}"/>
              </a:ext>
            </a:extLst>
          </p:cNvPr>
          <p:cNvGrpSpPr/>
          <p:nvPr/>
        </p:nvGrpSpPr>
        <p:grpSpPr>
          <a:xfrm>
            <a:off x="4509288" y="1596553"/>
            <a:ext cx="515099" cy="653337"/>
            <a:chOff x="4509288" y="2363804"/>
            <a:chExt cx="515099" cy="653337"/>
          </a:xfrm>
        </p:grpSpPr>
        <p:grpSp>
          <p:nvGrpSpPr>
            <p:cNvPr id="74" name="Graphic 2">
              <a:extLst>
                <a:ext uri="{FF2B5EF4-FFF2-40B4-BE49-F238E27FC236}">
                  <a16:creationId xmlns:a16="http://schemas.microsoft.com/office/drawing/2014/main" id="{46D58BB7-E675-4ADA-A444-24C12CC16947}"/>
                </a:ext>
              </a:extLst>
            </p:cNvPr>
            <p:cNvGrpSpPr/>
            <p:nvPr/>
          </p:nvGrpSpPr>
          <p:grpSpPr>
            <a:xfrm>
              <a:off x="4511040" y="2363804"/>
              <a:ext cx="513347" cy="513347"/>
              <a:chOff x="4511040" y="2363804"/>
              <a:chExt cx="513347" cy="513347"/>
            </a:xfrm>
          </p:grpSpPr>
          <p:grpSp>
            <p:nvGrpSpPr>
              <p:cNvPr id="75" name="Graphic 2">
                <a:extLst>
                  <a:ext uri="{FF2B5EF4-FFF2-40B4-BE49-F238E27FC236}">
                    <a16:creationId xmlns:a16="http://schemas.microsoft.com/office/drawing/2014/main" id="{087482F6-5105-4B08-B2BA-43C0DC43FCA4}"/>
                  </a:ext>
                </a:extLst>
              </p:cNvPr>
              <p:cNvGrpSpPr/>
              <p:nvPr/>
            </p:nvGrpSpPr>
            <p:grpSpPr>
              <a:xfrm>
                <a:off x="4511040" y="2363804"/>
                <a:ext cx="513347" cy="513347"/>
                <a:chOff x="4511040" y="2363804"/>
                <a:chExt cx="513347" cy="513347"/>
              </a:xfrm>
              <a:solidFill>
                <a:srgbClr val="FFFFFF"/>
              </a:solidFill>
            </p:grpSpPr>
            <p:sp>
              <p:nvSpPr>
                <p:cNvPr id="76" name="Freeform: Shape 75">
                  <a:extLst>
                    <a:ext uri="{FF2B5EF4-FFF2-40B4-BE49-F238E27FC236}">
                      <a16:creationId xmlns:a16="http://schemas.microsoft.com/office/drawing/2014/main" id="{9EF2FAEC-00F0-447B-82C6-E90E56A46FF3}"/>
                    </a:ext>
                  </a:extLst>
                </p:cNvPr>
                <p:cNvSpPr/>
                <p:nvPr/>
              </p:nvSpPr>
              <p:spPr>
                <a:xfrm>
                  <a:off x="4517149" y="2369915"/>
                  <a:ext cx="501155" cy="502346"/>
                </a:xfrm>
                <a:custGeom>
                  <a:avLst/>
                  <a:gdLst>
                    <a:gd name="connsiteX0" fmla="*/ 26829 w 501155"/>
                    <a:gd name="connsiteY0" fmla="*/ 501127 h 502346"/>
                    <a:gd name="connsiteX1" fmla="*/ 0 w 501155"/>
                    <a:gd name="connsiteY1" fmla="*/ 474234 h 502346"/>
                    <a:gd name="connsiteX2" fmla="*/ 0 w 501155"/>
                    <a:gd name="connsiteY2" fmla="*/ 26890 h 502346"/>
                    <a:gd name="connsiteX3" fmla="*/ 26829 w 501155"/>
                    <a:gd name="connsiteY3" fmla="*/ 0 h 502346"/>
                    <a:gd name="connsiteX4" fmla="*/ 474333 w 501155"/>
                    <a:gd name="connsiteY4" fmla="*/ 0 h 502346"/>
                    <a:gd name="connsiteX5" fmla="*/ 501155 w 501155"/>
                    <a:gd name="connsiteY5" fmla="*/ 26890 h 502346"/>
                    <a:gd name="connsiteX6" fmla="*/ 501155 w 501155"/>
                    <a:gd name="connsiteY6" fmla="*/ 475460 h 502346"/>
                    <a:gd name="connsiteX7" fmla="*/ 474333 w 501155"/>
                    <a:gd name="connsiteY7" fmla="*/ 502346 h 502346"/>
                    <a:gd name="connsiteX8" fmla="*/ 26829 w 501155"/>
                    <a:gd name="connsiteY8" fmla="*/ 501127 h 502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55" h="502346">
                      <a:moveTo>
                        <a:pt x="26829" y="501127"/>
                      </a:moveTo>
                      <a:cubicBezTo>
                        <a:pt x="12198" y="501127"/>
                        <a:pt x="0" y="488903"/>
                        <a:pt x="0" y="474234"/>
                      </a:cubicBezTo>
                      <a:lnTo>
                        <a:pt x="0" y="26890"/>
                      </a:lnTo>
                      <a:cubicBezTo>
                        <a:pt x="0" y="12223"/>
                        <a:pt x="12198" y="0"/>
                        <a:pt x="26829" y="0"/>
                      </a:cubicBezTo>
                      <a:lnTo>
                        <a:pt x="474333" y="0"/>
                      </a:lnTo>
                      <a:cubicBezTo>
                        <a:pt x="488963" y="0"/>
                        <a:pt x="501155" y="12223"/>
                        <a:pt x="501155" y="26890"/>
                      </a:cubicBezTo>
                      <a:lnTo>
                        <a:pt x="501155" y="475460"/>
                      </a:lnTo>
                      <a:cubicBezTo>
                        <a:pt x="501155" y="490122"/>
                        <a:pt x="488963" y="502346"/>
                        <a:pt x="474333" y="502346"/>
                      </a:cubicBezTo>
                      <a:lnTo>
                        <a:pt x="26829" y="501127"/>
                      </a:lnTo>
                      <a:close/>
                    </a:path>
                  </a:pathLst>
                </a:custGeom>
                <a:solidFill>
                  <a:srgbClr val="FFFFFF"/>
                </a:solidFill>
                <a:ln w="6417"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D1006480-C7A1-453D-9142-2123EB94519D}"/>
                    </a:ext>
                  </a:extLst>
                </p:cNvPr>
                <p:cNvSpPr/>
                <p:nvPr/>
              </p:nvSpPr>
              <p:spPr>
                <a:xfrm>
                  <a:off x="4511040" y="2363804"/>
                  <a:ext cx="513347" cy="513347"/>
                </a:xfrm>
                <a:custGeom>
                  <a:avLst/>
                  <a:gdLst>
                    <a:gd name="connsiteX0" fmla="*/ 479203 w 513347"/>
                    <a:gd name="connsiteY0" fmla="*/ 12223 h 513347"/>
                    <a:gd name="connsiteX1" fmla="*/ 499936 w 513347"/>
                    <a:gd name="connsiteY1" fmla="*/ 33001 h 513347"/>
                    <a:gd name="connsiteX2" fmla="*/ 499936 w 513347"/>
                    <a:gd name="connsiteY2" fmla="*/ 481571 h 513347"/>
                    <a:gd name="connsiteX3" fmla="*/ 479203 w 513347"/>
                    <a:gd name="connsiteY3" fmla="*/ 502349 h 513347"/>
                    <a:gd name="connsiteX4" fmla="*/ 32925 w 513347"/>
                    <a:gd name="connsiteY4" fmla="*/ 502349 h 513347"/>
                    <a:gd name="connsiteX5" fmla="*/ 12192 w 513347"/>
                    <a:gd name="connsiteY5" fmla="*/ 480346 h 513347"/>
                    <a:gd name="connsiteX6" fmla="*/ 12192 w 513347"/>
                    <a:gd name="connsiteY6" fmla="*/ 33001 h 513347"/>
                    <a:gd name="connsiteX7" fmla="*/ 32925 w 513347"/>
                    <a:gd name="connsiteY7" fmla="*/ 12223 h 513347"/>
                    <a:gd name="connsiteX8" fmla="*/ 479203 w 513347"/>
                    <a:gd name="connsiteY8" fmla="*/ 12223 h 513347"/>
                    <a:gd name="connsiteX9" fmla="*/ 479203 w 513347"/>
                    <a:gd name="connsiteY9" fmla="*/ 0 h 513347"/>
                    <a:gd name="connsiteX10" fmla="*/ 32925 w 513347"/>
                    <a:gd name="connsiteY10" fmla="*/ 0 h 513347"/>
                    <a:gd name="connsiteX11" fmla="*/ 0 w 513347"/>
                    <a:gd name="connsiteY11" fmla="*/ 33001 h 513347"/>
                    <a:gd name="connsiteX12" fmla="*/ 0 w 513347"/>
                    <a:gd name="connsiteY12" fmla="*/ 481571 h 513347"/>
                    <a:gd name="connsiteX13" fmla="*/ 32925 w 513347"/>
                    <a:gd name="connsiteY13" fmla="*/ 513347 h 513347"/>
                    <a:gd name="connsiteX14" fmla="*/ 480423 w 513347"/>
                    <a:gd name="connsiteY14" fmla="*/ 513347 h 513347"/>
                    <a:gd name="connsiteX15" fmla="*/ 513347 w 513347"/>
                    <a:gd name="connsiteY15" fmla="*/ 480346 h 513347"/>
                    <a:gd name="connsiteX16" fmla="*/ 513347 w 513347"/>
                    <a:gd name="connsiteY16" fmla="*/ 33001 h 513347"/>
                    <a:gd name="connsiteX17" fmla="*/ 479203 w 513347"/>
                    <a:gd name="connsiteY1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347" h="513347">
                      <a:moveTo>
                        <a:pt x="479203" y="12223"/>
                      </a:moveTo>
                      <a:cubicBezTo>
                        <a:pt x="490183" y="12223"/>
                        <a:pt x="499936" y="22001"/>
                        <a:pt x="499936" y="33001"/>
                      </a:cubicBezTo>
                      <a:lnTo>
                        <a:pt x="499936" y="481571"/>
                      </a:lnTo>
                      <a:cubicBezTo>
                        <a:pt x="499936" y="492570"/>
                        <a:pt x="490183" y="502349"/>
                        <a:pt x="479203" y="502349"/>
                      </a:cubicBezTo>
                      <a:lnTo>
                        <a:pt x="32925" y="502349"/>
                      </a:lnTo>
                      <a:cubicBezTo>
                        <a:pt x="21945" y="501123"/>
                        <a:pt x="12192" y="491344"/>
                        <a:pt x="12192" y="480346"/>
                      </a:cubicBezTo>
                      <a:lnTo>
                        <a:pt x="12192" y="33001"/>
                      </a:lnTo>
                      <a:cubicBezTo>
                        <a:pt x="12192" y="22001"/>
                        <a:pt x="21945" y="12223"/>
                        <a:pt x="32925" y="12223"/>
                      </a:cubicBezTo>
                      <a:lnTo>
                        <a:pt x="479203" y="12223"/>
                      </a:lnTo>
                      <a:close/>
                      <a:moveTo>
                        <a:pt x="479203" y="0"/>
                      </a:moveTo>
                      <a:lnTo>
                        <a:pt x="32925" y="0"/>
                      </a:lnTo>
                      <a:cubicBezTo>
                        <a:pt x="14631" y="0"/>
                        <a:pt x="0" y="14667"/>
                        <a:pt x="0" y="33001"/>
                      </a:cubicBezTo>
                      <a:lnTo>
                        <a:pt x="0" y="481571"/>
                      </a:lnTo>
                      <a:cubicBezTo>
                        <a:pt x="0" y="498679"/>
                        <a:pt x="14631" y="513347"/>
                        <a:pt x="32925" y="513347"/>
                      </a:cubicBezTo>
                      <a:lnTo>
                        <a:pt x="480423" y="513347"/>
                      </a:lnTo>
                      <a:cubicBezTo>
                        <a:pt x="498717" y="513347"/>
                        <a:pt x="513347" y="498679"/>
                        <a:pt x="513347" y="480346"/>
                      </a:cubicBezTo>
                      <a:lnTo>
                        <a:pt x="513347" y="33001"/>
                      </a:lnTo>
                      <a:cubicBezTo>
                        <a:pt x="512128" y="14667"/>
                        <a:pt x="497498" y="0"/>
                        <a:pt x="479203" y="0"/>
                      </a:cubicBezTo>
                      <a:close/>
                    </a:path>
                  </a:pathLst>
                </a:custGeom>
                <a:solidFill>
                  <a:srgbClr val="FFFFFF"/>
                </a:solidFill>
                <a:ln w="6417" cap="flat">
                  <a:noFill/>
                  <a:prstDash val="solid"/>
                  <a:miter/>
                </a:ln>
              </p:spPr>
              <p:txBody>
                <a:bodyPr rtlCol="0" anchor="ctr"/>
                <a:lstStyle/>
                <a:p>
                  <a:endParaRPr lang="en-US"/>
                </a:p>
              </p:txBody>
            </p:sp>
          </p:grpSp>
          <p:grpSp>
            <p:nvGrpSpPr>
              <p:cNvPr id="78" name="Graphic 2">
                <a:extLst>
                  <a:ext uri="{FF2B5EF4-FFF2-40B4-BE49-F238E27FC236}">
                    <a16:creationId xmlns:a16="http://schemas.microsoft.com/office/drawing/2014/main" id="{DE2D9D65-A311-48FD-99E6-F1A698FCACFC}"/>
                  </a:ext>
                </a:extLst>
              </p:cNvPr>
              <p:cNvGrpSpPr/>
              <p:nvPr/>
            </p:nvGrpSpPr>
            <p:grpSpPr>
              <a:xfrm>
                <a:off x="4523238" y="2376030"/>
                <a:ext cx="488956" cy="488903"/>
                <a:chOff x="4523238" y="2376030"/>
                <a:chExt cx="488956" cy="488903"/>
              </a:xfrm>
              <a:solidFill>
                <a:srgbClr val="2D5967"/>
              </a:solidFill>
            </p:grpSpPr>
            <p:sp>
              <p:nvSpPr>
                <p:cNvPr id="80" name="Freeform: Shape 79">
                  <a:extLst>
                    <a:ext uri="{FF2B5EF4-FFF2-40B4-BE49-F238E27FC236}">
                      <a16:creationId xmlns:a16="http://schemas.microsoft.com/office/drawing/2014/main" id="{64F62A5F-C91E-472A-A083-97FBCCBC4FBA}"/>
                    </a:ext>
                  </a:extLst>
                </p:cNvPr>
                <p:cNvSpPr/>
                <p:nvPr/>
              </p:nvSpPr>
              <p:spPr>
                <a:xfrm>
                  <a:off x="4523238" y="2376030"/>
                  <a:ext cx="488956" cy="488903"/>
                </a:xfrm>
                <a:custGeom>
                  <a:avLst/>
                  <a:gdLst>
                    <a:gd name="connsiteX0" fmla="*/ 467011 w 488956"/>
                    <a:gd name="connsiteY0" fmla="*/ 0 h 488903"/>
                    <a:gd name="connsiteX1" fmla="*/ 20726 w 488956"/>
                    <a:gd name="connsiteY1" fmla="*/ 0 h 488903"/>
                    <a:gd name="connsiteX2" fmla="*/ 0 w 488956"/>
                    <a:gd name="connsiteY2" fmla="*/ 20778 h 488903"/>
                    <a:gd name="connsiteX3" fmla="*/ 0 w 488956"/>
                    <a:gd name="connsiteY3" fmla="*/ 469345 h 488903"/>
                    <a:gd name="connsiteX4" fmla="*/ 20726 w 488956"/>
                    <a:gd name="connsiteY4" fmla="*/ 488904 h 488903"/>
                    <a:gd name="connsiteX5" fmla="*/ 92672 w 488956"/>
                    <a:gd name="connsiteY5" fmla="*/ 488904 h 488903"/>
                    <a:gd name="connsiteX6" fmla="*/ 142665 w 488956"/>
                    <a:gd name="connsiteY6" fmla="*/ 488904 h 488903"/>
                    <a:gd name="connsiteX7" fmla="*/ 220701 w 488956"/>
                    <a:gd name="connsiteY7" fmla="*/ 488904 h 488903"/>
                    <a:gd name="connsiteX8" fmla="*/ 270694 w 488956"/>
                    <a:gd name="connsiteY8" fmla="*/ 488904 h 488903"/>
                    <a:gd name="connsiteX9" fmla="*/ 348736 w 488956"/>
                    <a:gd name="connsiteY9" fmla="*/ 488904 h 488903"/>
                    <a:gd name="connsiteX10" fmla="*/ 398730 w 488956"/>
                    <a:gd name="connsiteY10" fmla="*/ 488904 h 488903"/>
                    <a:gd name="connsiteX11" fmla="*/ 468231 w 488956"/>
                    <a:gd name="connsiteY11" fmla="*/ 488904 h 488903"/>
                    <a:gd name="connsiteX12" fmla="*/ 488957 w 488956"/>
                    <a:gd name="connsiteY12" fmla="*/ 468126 h 488903"/>
                    <a:gd name="connsiteX13" fmla="*/ 488957 w 488956"/>
                    <a:gd name="connsiteY13" fmla="*/ 20778 h 488903"/>
                    <a:gd name="connsiteX14" fmla="*/ 467011 w 488956"/>
                    <a:gd name="connsiteY14" fmla="*/ 0 h 488903"/>
                    <a:gd name="connsiteX15" fmla="*/ 18288 w 488956"/>
                    <a:gd name="connsiteY15" fmla="*/ 140559 h 488903"/>
                    <a:gd name="connsiteX16" fmla="*/ 469450 w 488956"/>
                    <a:gd name="connsiteY16" fmla="*/ 140559 h 488903"/>
                    <a:gd name="connsiteX17" fmla="*/ 469450 w 488956"/>
                    <a:gd name="connsiteY17" fmla="*/ 163782 h 488903"/>
                    <a:gd name="connsiteX18" fmla="*/ 368243 w 488956"/>
                    <a:gd name="connsiteY18" fmla="*/ 242007 h 488903"/>
                    <a:gd name="connsiteX19" fmla="*/ 241434 w 488956"/>
                    <a:gd name="connsiteY19" fmla="*/ 207783 h 488903"/>
                    <a:gd name="connsiteX20" fmla="*/ 115837 w 488956"/>
                    <a:gd name="connsiteY20" fmla="*/ 306786 h 488903"/>
                    <a:gd name="connsiteX21" fmla="*/ 18288 w 488956"/>
                    <a:gd name="connsiteY21" fmla="*/ 261563 h 488903"/>
                    <a:gd name="connsiteX22" fmla="*/ 18288 w 488956"/>
                    <a:gd name="connsiteY22" fmla="*/ 140559 h 488903"/>
                    <a:gd name="connsiteX23" fmla="*/ 20726 w 488956"/>
                    <a:gd name="connsiteY23" fmla="*/ 18334 h 488903"/>
                    <a:gd name="connsiteX24" fmla="*/ 468231 w 488956"/>
                    <a:gd name="connsiteY24" fmla="*/ 18334 h 488903"/>
                    <a:gd name="connsiteX25" fmla="*/ 470669 w 488956"/>
                    <a:gd name="connsiteY25" fmla="*/ 20778 h 488903"/>
                    <a:gd name="connsiteX26" fmla="*/ 470669 w 488956"/>
                    <a:gd name="connsiteY26" fmla="*/ 122225 h 488903"/>
                    <a:gd name="connsiteX27" fmla="*/ 19507 w 488956"/>
                    <a:gd name="connsiteY27" fmla="*/ 122225 h 488903"/>
                    <a:gd name="connsiteX28" fmla="*/ 19507 w 488956"/>
                    <a:gd name="connsiteY28" fmla="*/ 20778 h 488903"/>
                    <a:gd name="connsiteX29" fmla="*/ 20726 w 488956"/>
                    <a:gd name="connsiteY29" fmla="*/ 18334 h 488903"/>
                    <a:gd name="connsiteX30" fmla="*/ 110960 w 488956"/>
                    <a:gd name="connsiteY30" fmla="*/ 470571 h 488903"/>
                    <a:gd name="connsiteX31" fmla="*/ 110960 w 488956"/>
                    <a:gd name="connsiteY31" fmla="*/ 393569 h 488903"/>
                    <a:gd name="connsiteX32" fmla="*/ 124371 w 488956"/>
                    <a:gd name="connsiteY32" fmla="*/ 393569 h 488903"/>
                    <a:gd name="connsiteX33" fmla="*/ 124371 w 488956"/>
                    <a:gd name="connsiteY33" fmla="*/ 470571 h 488903"/>
                    <a:gd name="connsiteX34" fmla="*/ 110960 w 488956"/>
                    <a:gd name="connsiteY34" fmla="*/ 470571 h 488903"/>
                    <a:gd name="connsiteX35" fmla="*/ 237776 w 488956"/>
                    <a:gd name="connsiteY35" fmla="*/ 470571 h 488903"/>
                    <a:gd name="connsiteX36" fmla="*/ 237776 w 488956"/>
                    <a:gd name="connsiteY36" fmla="*/ 294563 h 488903"/>
                    <a:gd name="connsiteX37" fmla="*/ 251187 w 488956"/>
                    <a:gd name="connsiteY37" fmla="*/ 294563 h 488903"/>
                    <a:gd name="connsiteX38" fmla="*/ 251187 w 488956"/>
                    <a:gd name="connsiteY38" fmla="*/ 470571 h 488903"/>
                    <a:gd name="connsiteX39" fmla="*/ 237776 w 488956"/>
                    <a:gd name="connsiteY39" fmla="*/ 470571 h 488903"/>
                    <a:gd name="connsiteX40" fmla="*/ 365805 w 488956"/>
                    <a:gd name="connsiteY40" fmla="*/ 470571 h 488903"/>
                    <a:gd name="connsiteX41" fmla="*/ 365805 w 488956"/>
                    <a:gd name="connsiteY41" fmla="*/ 328784 h 488903"/>
                    <a:gd name="connsiteX42" fmla="*/ 379216 w 488956"/>
                    <a:gd name="connsiteY42" fmla="*/ 328784 h 488903"/>
                    <a:gd name="connsiteX43" fmla="*/ 379216 w 488956"/>
                    <a:gd name="connsiteY43" fmla="*/ 471790 h 488903"/>
                    <a:gd name="connsiteX44" fmla="*/ 365805 w 488956"/>
                    <a:gd name="connsiteY44" fmla="*/ 471790 h 488903"/>
                    <a:gd name="connsiteX45" fmla="*/ 365805 w 488956"/>
                    <a:gd name="connsiteY45" fmla="*/ 470571 h 488903"/>
                    <a:gd name="connsiteX46" fmla="*/ 467011 w 488956"/>
                    <a:gd name="connsiteY46" fmla="*/ 470571 h 488903"/>
                    <a:gd name="connsiteX47" fmla="*/ 397511 w 488956"/>
                    <a:gd name="connsiteY47" fmla="*/ 470571 h 488903"/>
                    <a:gd name="connsiteX48" fmla="*/ 397511 w 488956"/>
                    <a:gd name="connsiteY48" fmla="*/ 310451 h 488903"/>
                    <a:gd name="connsiteX49" fmla="*/ 347517 w 488956"/>
                    <a:gd name="connsiteY49" fmla="*/ 310451 h 488903"/>
                    <a:gd name="connsiteX50" fmla="*/ 347517 w 488956"/>
                    <a:gd name="connsiteY50" fmla="*/ 470571 h 488903"/>
                    <a:gd name="connsiteX51" fmla="*/ 269475 w 488956"/>
                    <a:gd name="connsiteY51" fmla="*/ 470571 h 488903"/>
                    <a:gd name="connsiteX52" fmla="*/ 269475 w 488956"/>
                    <a:gd name="connsiteY52" fmla="*/ 276230 h 488903"/>
                    <a:gd name="connsiteX53" fmla="*/ 219482 w 488956"/>
                    <a:gd name="connsiteY53" fmla="*/ 276230 h 488903"/>
                    <a:gd name="connsiteX54" fmla="*/ 219482 w 488956"/>
                    <a:gd name="connsiteY54" fmla="*/ 470571 h 488903"/>
                    <a:gd name="connsiteX55" fmla="*/ 141446 w 488956"/>
                    <a:gd name="connsiteY55" fmla="*/ 470571 h 488903"/>
                    <a:gd name="connsiteX56" fmla="*/ 141446 w 488956"/>
                    <a:gd name="connsiteY56" fmla="*/ 375229 h 488903"/>
                    <a:gd name="connsiteX57" fmla="*/ 92672 w 488956"/>
                    <a:gd name="connsiteY57" fmla="*/ 375229 h 488903"/>
                    <a:gd name="connsiteX58" fmla="*/ 92672 w 488956"/>
                    <a:gd name="connsiteY58" fmla="*/ 470571 h 488903"/>
                    <a:gd name="connsiteX59" fmla="*/ 20726 w 488956"/>
                    <a:gd name="connsiteY59" fmla="*/ 470571 h 488903"/>
                    <a:gd name="connsiteX60" fmla="*/ 18288 w 488956"/>
                    <a:gd name="connsiteY60" fmla="*/ 468126 h 488903"/>
                    <a:gd name="connsiteX61" fmla="*/ 18288 w 488956"/>
                    <a:gd name="connsiteY61" fmla="*/ 281119 h 488903"/>
                    <a:gd name="connsiteX62" fmla="*/ 118275 w 488956"/>
                    <a:gd name="connsiteY62" fmla="*/ 327565 h 488903"/>
                    <a:gd name="connsiteX63" fmla="*/ 245091 w 488956"/>
                    <a:gd name="connsiteY63" fmla="*/ 227339 h 488903"/>
                    <a:gd name="connsiteX64" fmla="*/ 371901 w 488956"/>
                    <a:gd name="connsiteY64" fmla="*/ 261563 h 488903"/>
                    <a:gd name="connsiteX65" fmla="*/ 469450 w 488956"/>
                    <a:gd name="connsiteY65" fmla="*/ 187005 h 488903"/>
                    <a:gd name="connsiteX66" fmla="*/ 469450 w 488956"/>
                    <a:gd name="connsiteY66" fmla="*/ 469345 h 488903"/>
                    <a:gd name="connsiteX67" fmla="*/ 467011 w 488956"/>
                    <a:gd name="connsiteY67" fmla="*/ 470571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88956" h="488903">
                      <a:moveTo>
                        <a:pt x="467011" y="0"/>
                      </a:moveTo>
                      <a:lnTo>
                        <a:pt x="20726" y="0"/>
                      </a:lnTo>
                      <a:cubicBezTo>
                        <a:pt x="9754" y="0"/>
                        <a:pt x="0" y="9778"/>
                        <a:pt x="0" y="20778"/>
                      </a:cubicBezTo>
                      <a:lnTo>
                        <a:pt x="0" y="469345"/>
                      </a:lnTo>
                      <a:cubicBezTo>
                        <a:pt x="0" y="479124"/>
                        <a:pt x="9754" y="488904"/>
                        <a:pt x="20726" y="488904"/>
                      </a:cubicBezTo>
                      <a:lnTo>
                        <a:pt x="92672" y="488904"/>
                      </a:lnTo>
                      <a:lnTo>
                        <a:pt x="142665" y="488904"/>
                      </a:lnTo>
                      <a:lnTo>
                        <a:pt x="220701" y="488904"/>
                      </a:lnTo>
                      <a:lnTo>
                        <a:pt x="270694" y="488904"/>
                      </a:lnTo>
                      <a:lnTo>
                        <a:pt x="348736" y="488904"/>
                      </a:lnTo>
                      <a:lnTo>
                        <a:pt x="398730" y="488904"/>
                      </a:lnTo>
                      <a:lnTo>
                        <a:pt x="468231" y="488904"/>
                      </a:lnTo>
                      <a:cubicBezTo>
                        <a:pt x="479203" y="488904"/>
                        <a:pt x="488957" y="479124"/>
                        <a:pt x="488957" y="468126"/>
                      </a:cubicBezTo>
                      <a:lnTo>
                        <a:pt x="488957" y="20778"/>
                      </a:lnTo>
                      <a:cubicBezTo>
                        <a:pt x="487738" y="9778"/>
                        <a:pt x="477984" y="0"/>
                        <a:pt x="467011" y="0"/>
                      </a:cubicBezTo>
                      <a:close/>
                      <a:moveTo>
                        <a:pt x="18288" y="140559"/>
                      </a:moveTo>
                      <a:lnTo>
                        <a:pt x="469450" y="140559"/>
                      </a:lnTo>
                      <a:lnTo>
                        <a:pt x="469450" y="163782"/>
                      </a:lnTo>
                      <a:lnTo>
                        <a:pt x="368243" y="242007"/>
                      </a:lnTo>
                      <a:lnTo>
                        <a:pt x="241434" y="207783"/>
                      </a:lnTo>
                      <a:lnTo>
                        <a:pt x="115837" y="306786"/>
                      </a:lnTo>
                      <a:lnTo>
                        <a:pt x="18288" y="261563"/>
                      </a:lnTo>
                      <a:lnTo>
                        <a:pt x="18288" y="140559"/>
                      </a:lnTo>
                      <a:close/>
                      <a:moveTo>
                        <a:pt x="20726" y="18334"/>
                      </a:moveTo>
                      <a:lnTo>
                        <a:pt x="468231" y="18334"/>
                      </a:lnTo>
                      <a:cubicBezTo>
                        <a:pt x="469450" y="18334"/>
                        <a:pt x="470669" y="19556"/>
                        <a:pt x="470669" y="20778"/>
                      </a:cubicBezTo>
                      <a:lnTo>
                        <a:pt x="470669" y="122225"/>
                      </a:lnTo>
                      <a:lnTo>
                        <a:pt x="19507" y="122225"/>
                      </a:lnTo>
                      <a:lnTo>
                        <a:pt x="19507" y="20778"/>
                      </a:lnTo>
                      <a:cubicBezTo>
                        <a:pt x="18288" y="19556"/>
                        <a:pt x="19507" y="18334"/>
                        <a:pt x="20726" y="18334"/>
                      </a:cubicBezTo>
                      <a:close/>
                      <a:moveTo>
                        <a:pt x="110960" y="470571"/>
                      </a:moveTo>
                      <a:lnTo>
                        <a:pt x="110960" y="393569"/>
                      </a:lnTo>
                      <a:lnTo>
                        <a:pt x="124371" y="393569"/>
                      </a:lnTo>
                      <a:lnTo>
                        <a:pt x="124371" y="470571"/>
                      </a:lnTo>
                      <a:lnTo>
                        <a:pt x="110960" y="470571"/>
                      </a:lnTo>
                      <a:close/>
                      <a:moveTo>
                        <a:pt x="237776" y="470571"/>
                      </a:moveTo>
                      <a:lnTo>
                        <a:pt x="237776" y="294563"/>
                      </a:lnTo>
                      <a:lnTo>
                        <a:pt x="251187" y="294563"/>
                      </a:lnTo>
                      <a:lnTo>
                        <a:pt x="251187" y="470571"/>
                      </a:lnTo>
                      <a:lnTo>
                        <a:pt x="237776" y="470571"/>
                      </a:lnTo>
                      <a:close/>
                      <a:moveTo>
                        <a:pt x="365805" y="470571"/>
                      </a:moveTo>
                      <a:lnTo>
                        <a:pt x="365805" y="328784"/>
                      </a:lnTo>
                      <a:lnTo>
                        <a:pt x="379216" y="328784"/>
                      </a:lnTo>
                      <a:lnTo>
                        <a:pt x="379216" y="471790"/>
                      </a:lnTo>
                      <a:lnTo>
                        <a:pt x="365805" y="471790"/>
                      </a:lnTo>
                      <a:lnTo>
                        <a:pt x="365805" y="470571"/>
                      </a:lnTo>
                      <a:close/>
                      <a:moveTo>
                        <a:pt x="467011" y="470571"/>
                      </a:moveTo>
                      <a:lnTo>
                        <a:pt x="397511" y="470571"/>
                      </a:lnTo>
                      <a:lnTo>
                        <a:pt x="397511" y="310451"/>
                      </a:lnTo>
                      <a:lnTo>
                        <a:pt x="347517" y="310451"/>
                      </a:lnTo>
                      <a:lnTo>
                        <a:pt x="347517" y="470571"/>
                      </a:lnTo>
                      <a:lnTo>
                        <a:pt x="269475" y="470571"/>
                      </a:lnTo>
                      <a:lnTo>
                        <a:pt x="269475" y="276230"/>
                      </a:lnTo>
                      <a:lnTo>
                        <a:pt x="219482" y="276230"/>
                      </a:lnTo>
                      <a:lnTo>
                        <a:pt x="219482" y="470571"/>
                      </a:lnTo>
                      <a:lnTo>
                        <a:pt x="141446" y="470571"/>
                      </a:lnTo>
                      <a:lnTo>
                        <a:pt x="141446" y="375229"/>
                      </a:lnTo>
                      <a:lnTo>
                        <a:pt x="92672" y="375229"/>
                      </a:lnTo>
                      <a:lnTo>
                        <a:pt x="92672" y="470571"/>
                      </a:lnTo>
                      <a:lnTo>
                        <a:pt x="20726" y="470571"/>
                      </a:lnTo>
                      <a:cubicBezTo>
                        <a:pt x="19507" y="470571"/>
                        <a:pt x="18288" y="469345"/>
                        <a:pt x="18288" y="468126"/>
                      </a:cubicBezTo>
                      <a:lnTo>
                        <a:pt x="18288" y="281119"/>
                      </a:lnTo>
                      <a:lnTo>
                        <a:pt x="118275" y="327565"/>
                      </a:lnTo>
                      <a:lnTo>
                        <a:pt x="245091" y="227339"/>
                      </a:lnTo>
                      <a:lnTo>
                        <a:pt x="371901" y="261563"/>
                      </a:lnTo>
                      <a:lnTo>
                        <a:pt x="469450" y="187005"/>
                      </a:lnTo>
                      <a:lnTo>
                        <a:pt x="469450" y="469345"/>
                      </a:lnTo>
                      <a:cubicBezTo>
                        <a:pt x="469450" y="469345"/>
                        <a:pt x="468231" y="470571"/>
                        <a:pt x="467011" y="470571"/>
                      </a:cubicBezTo>
                      <a:close/>
                    </a:path>
                  </a:pathLst>
                </a:custGeom>
                <a:solidFill>
                  <a:srgbClr val="2D5967"/>
                </a:solidFill>
                <a:ln w="6417"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B7286B0-FDDB-4B15-886D-7DFBD5240BA5}"/>
                    </a:ext>
                  </a:extLst>
                </p:cNvPr>
                <p:cNvSpPr/>
                <p:nvPr/>
              </p:nvSpPr>
              <p:spPr>
                <a:xfrm>
                  <a:off x="4563465" y="2416357"/>
                  <a:ext cx="58534" cy="58668"/>
                </a:xfrm>
                <a:custGeom>
                  <a:avLst/>
                  <a:gdLst>
                    <a:gd name="connsiteX0" fmla="*/ 58534 w 58534"/>
                    <a:gd name="connsiteY0" fmla="*/ 0 h 58668"/>
                    <a:gd name="connsiteX1" fmla="*/ 0 w 58534"/>
                    <a:gd name="connsiteY1" fmla="*/ 0 h 58668"/>
                    <a:gd name="connsiteX2" fmla="*/ 0 w 58534"/>
                    <a:gd name="connsiteY2" fmla="*/ 58669 h 58668"/>
                    <a:gd name="connsiteX3" fmla="*/ 58534 w 58534"/>
                    <a:gd name="connsiteY3" fmla="*/ 58669 h 58668"/>
                    <a:gd name="connsiteX4" fmla="*/ 58534 w 58534"/>
                    <a:gd name="connsiteY4" fmla="*/ 0 h 58668"/>
                    <a:gd name="connsiteX5" fmla="*/ 41459 w 58534"/>
                    <a:gd name="connsiteY5" fmla="*/ 41557 h 58668"/>
                    <a:gd name="connsiteX6" fmla="*/ 18295 w 58534"/>
                    <a:gd name="connsiteY6" fmla="*/ 41557 h 58668"/>
                    <a:gd name="connsiteX7" fmla="*/ 18295 w 58534"/>
                    <a:gd name="connsiteY7" fmla="*/ 18334 h 58668"/>
                    <a:gd name="connsiteX8" fmla="*/ 40240 w 58534"/>
                    <a:gd name="connsiteY8" fmla="*/ 18334 h 58668"/>
                    <a:gd name="connsiteX9" fmla="*/ 41459 w 58534"/>
                    <a:gd name="connsiteY9" fmla="*/ 41557 h 5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534" h="58668">
                      <a:moveTo>
                        <a:pt x="58534" y="0"/>
                      </a:moveTo>
                      <a:lnTo>
                        <a:pt x="0" y="0"/>
                      </a:lnTo>
                      <a:lnTo>
                        <a:pt x="0" y="58669"/>
                      </a:lnTo>
                      <a:lnTo>
                        <a:pt x="58534" y="58669"/>
                      </a:lnTo>
                      <a:lnTo>
                        <a:pt x="58534" y="0"/>
                      </a:lnTo>
                      <a:close/>
                      <a:moveTo>
                        <a:pt x="41459" y="41557"/>
                      </a:moveTo>
                      <a:lnTo>
                        <a:pt x="18295" y="41557"/>
                      </a:lnTo>
                      <a:lnTo>
                        <a:pt x="18295" y="18334"/>
                      </a:lnTo>
                      <a:lnTo>
                        <a:pt x="40240" y="18334"/>
                      </a:lnTo>
                      <a:lnTo>
                        <a:pt x="41459" y="41557"/>
                      </a:lnTo>
                      <a:close/>
                    </a:path>
                  </a:pathLst>
                </a:custGeom>
                <a:solidFill>
                  <a:srgbClr val="2D5967"/>
                </a:solidFill>
                <a:ln w="6417" cap="flat">
                  <a:noFill/>
                  <a:prstDash val="solid"/>
                  <a:miter/>
                </a:ln>
              </p:spPr>
              <p:txBody>
                <a:bodyPr rtlCol="0" anchor="ctr"/>
                <a:lstStyle/>
                <a:p>
                  <a:endParaRPr lang="en-US"/>
                </a:p>
              </p:txBody>
            </p:sp>
          </p:grpSp>
        </p:grpSp>
        <p:sp>
          <p:nvSpPr>
            <p:cNvPr id="84" name="TextBox 83">
              <a:extLst>
                <a:ext uri="{FF2B5EF4-FFF2-40B4-BE49-F238E27FC236}">
                  <a16:creationId xmlns:a16="http://schemas.microsoft.com/office/drawing/2014/main" id="{23CF9486-1A7E-4BA3-AEFA-91169C788CF1}"/>
                </a:ext>
              </a:extLst>
            </p:cNvPr>
            <p:cNvSpPr txBox="1"/>
            <p:nvPr/>
          </p:nvSpPr>
          <p:spPr>
            <a:xfrm>
              <a:off x="4417848" y="2836667"/>
              <a:ext cx="69622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Monitoring</a:t>
              </a:r>
            </a:p>
          </p:txBody>
        </p:sp>
      </p:grpSp>
      <p:grpSp>
        <p:nvGrpSpPr>
          <p:cNvPr id="85" name="Graphic 2">
            <a:extLst>
              <a:ext uri="{FF2B5EF4-FFF2-40B4-BE49-F238E27FC236}">
                <a16:creationId xmlns:a16="http://schemas.microsoft.com/office/drawing/2014/main" id="{9FE752DD-B739-4F83-B131-F267EA3E66D7}"/>
              </a:ext>
            </a:extLst>
          </p:cNvPr>
          <p:cNvGrpSpPr/>
          <p:nvPr/>
        </p:nvGrpSpPr>
        <p:grpSpPr>
          <a:xfrm>
            <a:off x="5348437" y="1596553"/>
            <a:ext cx="498774" cy="653337"/>
            <a:chOff x="5348437" y="2363804"/>
            <a:chExt cx="498774" cy="653337"/>
          </a:xfrm>
        </p:grpSpPr>
        <p:grpSp>
          <p:nvGrpSpPr>
            <p:cNvPr id="87" name="Graphic 2">
              <a:extLst>
                <a:ext uri="{FF2B5EF4-FFF2-40B4-BE49-F238E27FC236}">
                  <a16:creationId xmlns:a16="http://schemas.microsoft.com/office/drawing/2014/main" id="{861685E5-87D6-4D28-934E-934D11F8E912}"/>
                </a:ext>
              </a:extLst>
            </p:cNvPr>
            <p:cNvGrpSpPr/>
            <p:nvPr/>
          </p:nvGrpSpPr>
          <p:grpSpPr>
            <a:xfrm>
              <a:off x="5348437" y="2363804"/>
              <a:ext cx="498774" cy="513340"/>
              <a:chOff x="5348437" y="2363804"/>
              <a:chExt cx="498774" cy="513340"/>
            </a:xfrm>
          </p:grpSpPr>
          <p:sp>
            <p:nvSpPr>
              <p:cNvPr id="89" name="Freeform: Shape 88">
                <a:extLst>
                  <a:ext uri="{FF2B5EF4-FFF2-40B4-BE49-F238E27FC236}">
                    <a16:creationId xmlns:a16="http://schemas.microsoft.com/office/drawing/2014/main" id="{CD34B901-23D1-45DF-8B1C-78FEDA4B81C4}"/>
                  </a:ext>
                </a:extLst>
              </p:cNvPr>
              <p:cNvSpPr/>
              <p:nvPr/>
            </p:nvSpPr>
            <p:spPr>
              <a:xfrm>
                <a:off x="5467361" y="2466713"/>
                <a:ext cx="291260" cy="290571"/>
              </a:xfrm>
              <a:custGeom>
                <a:avLst/>
                <a:gdLst>
                  <a:gd name="connsiteX0" fmla="*/ 145630 w 291260"/>
                  <a:gd name="connsiteY0" fmla="*/ 290571 h 290571"/>
                  <a:gd name="connsiteX1" fmla="*/ 0 w 291260"/>
                  <a:gd name="connsiteY1" fmla="*/ 145286 h 290571"/>
                  <a:gd name="connsiteX2" fmla="*/ 145630 w 291260"/>
                  <a:gd name="connsiteY2" fmla="*/ 0 h 290571"/>
                  <a:gd name="connsiteX3" fmla="*/ 291260 w 291260"/>
                  <a:gd name="connsiteY3" fmla="*/ 145286 h 290571"/>
                  <a:gd name="connsiteX4" fmla="*/ 145630 w 291260"/>
                  <a:gd name="connsiteY4" fmla="*/ 290571 h 290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260" h="290571">
                    <a:moveTo>
                      <a:pt x="145630" y="290571"/>
                    </a:moveTo>
                    <a:cubicBezTo>
                      <a:pt x="65535" y="290571"/>
                      <a:pt x="0" y="225190"/>
                      <a:pt x="0" y="145286"/>
                    </a:cubicBezTo>
                    <a:cubicBezTo>
                      <a:pt x="0" y="65379"/>
                      <a:pt x="65535" y="0"/>
                      <a:pt x="145630" y="0"/>
                    </a:cubicBezTo>
                    <a:cubicBezTo>
                      <a:pt x="225725" y="0"/>
                      <a:pt x="291260" y="65379"/>
                      <a:pt x="291260" y="145286"/>
                    </a:cubicBezTo>
                    <a:cubicBezTo>
                      <a:pt x="291260" y="225190"/>
                      <a:pt x="226938" y="290571"/>
                      <a:pt x="145630" y="290571"/>
                    </a:cubicBezTo>
                    <a:close/>
                  </a:path>
                </a:pathLst>
              </a:custGeom>
              <a:solidFill>
                <a:srgbClr val="FFFFFF"/>
              </a:solidFill>
              <a:ln w="641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092477D3-D704-493E-AD14-34913973C1BE}"/>
                  </a:ext>
                </a:extLst>
              </p:cNvPr>
              <p:cNvSpPr/>
              <p:nvPr/>
            </p:nvSpPr>
            <p:spPr>
              <a:xfrm>
                <a:off x="5461290" y="2460669"/>
                <a:ext cx="303394" cy="302679"/>
              </a:xfrm>
              <a:custGeom>
                <a:avLst/>
                <a:gdLst>
                  <a:gd name="connsiteX0" fmla="*/ 151694 w 303394"/>
                  <a:gd name="connsiteY0" fmla="*/ 12107 h 302679"/>
                  <a:gd name="connsiteX1" fmla="*/ 291261 w 303394"/>
                  <a:gd name="connsiteY1" fmla="*/ 151339 h 302679"/>
                  <a:gd name="connsiteX2" fmla="*/ 151694 w 303394"/>
                  <a:gd name="connsiteY2" fmla="*/ 290571 h 302679"/>
                  <a:gd name="connsiteX3" fmla="*/ 12135 w 303394"/>
                  <a:gd name="connsiteY3" fmla="*/ 151339 h 302679"/>
                  <a:gd name="connsiteX4" fmla="*/ 151694 w 303394"/>
                  <a:gd name="connsiteY4" fmla="*/ 12107 h 302679"/>
                  <a:gd name="connsiteX5" fmla="*/ 151694 w 303394"/>
                  <a:gd name="connsiteY5" fmla="*/ 0 h 302679"/>
                  <a:gd name="connsiteX6" fmla="*/ 0 w 303394"/>
                  <a:gd name="connsiteY6" fmla="*/ 151339 h 302679"/>
                  <a:gd name="connsiteX7" fmla="*/ 151694 w 303394"/>
                  <a:gd name="connsiteY7" fmla="*/ 302679 h 302679"/>
                  <a:gd name="connsiteX8" fmla="*/ 303395 w 303394"/>
                  <a:gd name="connsiteY8" fmla="*/ 151339 h 302679"/>
                  <a:gd name="connsiteX9" fmla="*/ 151694 w 303394"/>
                  <a:gd name="connsiteY9" fmla="*/ 0 h 30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394" h="302679">
                    <a:moveTo>
                      <a:pt x="151694" y="12107"/>
                    </a:moveTo>
                    <a:cubicBezTo>
                      <a:pt x="229364" y="12107"/>
                      <a:pt x="291261" y="75064"/>
                      <a:pt x="291261" y="151339"/>
                    </a:cubicBezTo>
                    <a:cubicBezTo>
                      <a:pt x="291261" y="227615"/>
                      <a:pt x="229364" y="290571"/>
                      <a:pt x="151694" y="290571"/>
                    </a:cubicBezTo>
                    <a:cubicBezTo>
                      <a:pt x="74025" y="290571"/>
                      <a:pt x="12135" y="227615"/>
                      <a:pt x="12135" y="151339"/>
                    </a:cubicBezTo>
                    <a:cubicBezTo>
                      <a:pt x="12135" y="73853"/>
                      <a:pt x="75244" y="12107"/>
                      <a:pt x="151694" y="12107"/>
                    </a:cubicBezTo>
                    <a:close/>
                    <a:moveTo>
                      <a:pt x="151694" y="0"/>
                    </a:moveTo>
                    <a:cubicBezTo>
                      <a:pt x="67961" y="0"/>
                      <a:pt x="0" y="67800"/>
                      <a:pt x="0" y="151339"/>
                    </a:cubicBezTo>
                    <a:cubicBezTo>
                      <a:pt x="0" y="234879"/>
                      <a:pt x="67961" y="302679"/>
                      <a:pt x="151694" y="302679"/>
                    </a:cubicBezTo>
                    <a:cubicBezTo>
                      <a:pt x="235434" y="302679"/>
                      <a:pt x="303395" y="234879"/>
                      <a:pt x="303395" y="151339"/>
                    </a:cubicBezTo>
                    <a:cubicBezTo>
                      <a:pt x="303395" y="67800"/>
                      <a:pt x="235434" y="0"/>
                      <a:pt x="151694" y="0"/>
                    </a:cubicBezTo>
                    <a:close/>
                  </a:path>
                </a:pathLst>
              </a:custGeom>
              <a:solidFill>
                <a:srgbClr val="FFFFFF"/>
              </a:solidFill>
              <a:ln w="641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0DF4907A-CD51-4E22-99E3-F45A418300A2}"/>
                  </a:ext>
                </a:extLst>
              </p:cNvPr>
              <p:cNvSpPr/>
              <p:nvPr/>
            </p:nvSpPr>
            <p:spPr>
              <a:xfrm>
                <a:off x="5491648" y="2687071"/>
                <a:ext cx="311890" cy="184028"/>
              </a:xfrm>
              <a:custGeom>
                <a:avLst/>
                <a:gdLst>
                  <a:gd name="connsiteX0" fmla="*/ 0 w 311890"/>
                  <a:gd name="connsiteY0" fmla="*/ 182816 h 184028"/>
                  <a:gd name="connsiteX1" fmla="*/ 0 w 311890"/>
                  <a:gd name="connsiteY1" fmla="*/ 82328 h 184028"/>
                  <a:gd name="connsiteX2" fmla="*/ 212378 w 311890"/>
                  <a:gd name="connsiteY2" fmla="*/ 82328 h 184028"/>
                  <a:gd name="connsiteX3" fmla="*/ 252426 w 311890"/>
                  <a:gd name="connsiteY3" fmla="*/ 48428 h 184028"/>
                  <a:gd name="connsiteX4" fmla="*/ 280339 w 311890"/>
                  <a:gd name="connsiteY4" fmla="*/ 6051 h 184028"/>
                  <a:gd name="connsiteX5" fmla="*/ 282764 w 311890"/>
                  <a:gd name="connsiteY5" fmla="*/ 0 h 184028"/>
                  <a:gd name="connsiteX6" fmla="*/ 288835 w 311890"/>
                  <a:gd name="connsiteY6" fmla="*/ 2419 h 184028"/>
                  <a:gd name="connsiteX7" fmla="*/ 303395 w 311890"/>
                  <a:gd name="connsiteY7" fmla="*/ 7264 h 184028"/>
                  <a:gd name="connsiteX8" fmla="*/ 311891 w 311890"/>
                  <a:gd name="connsiteY8" fmla="*/ 8470 h 184028"/>
                  <a:gd name="connsiteX9" fmla="*/ 309465 w 311890"/>
                  <a:gd name="connsiteY9" fmla="*/ 15734 h 184028"/>
                  <a:gd name="connsiteX10" fmla="*/ 275482 w 311890"/>
                  <a:gd name="connsiteY10" fmla="*/ 67800 h 184028"/>
                  <a:gd name="connsiteX11" fmla="*/ 226938 w 311890"/>
                  <a:gd name="connsiteY11" fmla="*/ 108964 h 184028"/>
                  <a:gd name="connsiteX12" fmla="*/ 226938 w 311890"/>
                  <a:gd name="connsiteY12" fmla="*/ 184029 h 184028"/>
                  <a:gd name="connsiteX13" fmla="*/ 0 w 311890"/>
                  <a:gd name="connsiteY13" fmla="*/ 182816 h 18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890" h="184028">
                    <a:moveTo>
                      <a:pt x="0" y="182816"/>
                    </a:moveTo>
                    <a:lnTo>
                      <a:pt x="0" y="82328"/>
                    </a:lnTo>
                    <a:lnTo>
                      <a:pt x="212378" y="82328"/>
                    </a:lnTo>
                    <a:cubicBezTo>
                      <a:pt x="214804" y="82328"/>
                      <a:pt x="231796" y="72639"/>
                      <a:pt x="252426" y="48428"/>
                    </a:cubicBezTo>
                    <a:cubicBezTo>
                      <a:pt x="264560" y="33900"/>
                      <a:pt x="275482" y="18160"/>
                      <a:pt x="280339" y="6051"/>
                    </a:cubicBezTo>
                    <a:lnTo>
                      <a:pt x="282764" y="0"/>
                    </a:lnTo>
                    <a:lnTo>
                      <a:pt x="288835" y="2419"/>
                    </a:lnTo>
                    <a:cubicBezTo>
                      <a:pt x="293686" y="4838"/>
                      <a:pt x="298544" y="6051"/>
                      <a:pt x="303395" y="7264"/>
                    </a:cubicBezTo>
                    <a:lnTo>
                      <a:pt x="311891" y="8470"/>
                    </a:lnTo>
                    <a:lnTo>
                      <a:pt x="309465" y="15734"/>
                    </a:lnTo>
                    <a:cubicBezTo>
                      <a:pt x="300969" y="37532"/>
                      <a:pt x="282764" y="59324"/>
                      <a:pt x="275482" y="67800"/>
                    </a:cubicBezTo>
                    <a:cubicBezTo>
                      <a:pt x="266986" y="77483"/>
                      <a:pt x="246356" y="100488"/>
                      <a:pt x="226938" y="108964"/>
                    </a:cubicBezTo>
                    <a:lnTo>
                      <a:pt x="226938" y="184029"/>
                    </a:lnTo>
                    <a:lnTo>
                      <a:pt x="0" y="182816"/>
                    </a:lnTo>
                    <a:close/>
                  </a:path>
                </a:pathLst>
              </a:custGeom>
              <a:solidFill>
                <a:srgbClr val="FFFFFF"/>
              </a:solidFill>
              <a:ln w="641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6DD8B04-639E-4A03-A20E-BB21B71B50BA}"/>
                  </a:ext>
                </a:extLst>
              </p:cNvPr>
              <p:cNvSpPr/>
              <p:nvPr/>
            </p:nvSpPr>
            <p:spPr>
              <a:xfrm>
                <a:off x="5485578" y="2678588"/>
                <a:ext cx="326450" cy="198556"/>
              </a:xfrm>
              <a:custGeom>
                <a:avLst/>
                <a:gdLst>
                  <a:gd name="connsiteX0" fmla="*/ 292473 w 326450"/>
                  <a:gd name="connsiteY0" fmla="*/ 16948 h 198556"/>
                  <a:gd name="connsiteX1" fmla="*/ 309459 w 326450"/>
                  <a:gd name="connsiteY1" fmla="*/ 21792 h 198556"/>
                  <a:gd name="connsiteX2" fmla="*/ 276694 w 326450"/>
                  <a:gd name="connsiteY2" fmla="*/ 72646 h 198556"/>
                  <a:gd name="connsiteX3" fmla="*/ 226938 w 326450"/>
                  <a:gd name="connsiteY3" fmla="*/ 113810 h 198556"/>
                  <a:gd name="connsiteX4" fmla="*/ 226938 w 326450"/>
                  <a:gd name="connsiteY4" fmla="*/ 186448 h 198556"/>
                  <a:gd name="connsiteX5" fmla="*/ 12134 w 326450"/>
                  <a:gd name="connsiteY5" fmla="*/ 186448 h 198556"/>
                  <a:gd name="connsiteX6" fmla="*/ 12134 w 326450"/>
                  <a:gd name="connsiteY6" fmla="*/ 96856 h 198556"/>
                  <a:gd name="connsiteX7" fmla="*/ 218442 w 326450"/>
                  <a:gd name="connsiteY7" fmla="*/ 96856 h 198556"/>
                  <a:gd name="connsiteX8" fmla="*/ 263347 w 326450"/>
                  <a:gd name="connsiteY8" fmla="*/ 60537 h 198556"/>
                  <a:gd name="connsiteX9" fmla="*/ 292473 w 326450"/>
                  <a:gd name="connsiteY9" fmla="*/ 16948 h 198556"/>
                  <a:gd name="connsiteX10" fmla="*/ 286403 w 326450"/>
                  <a:gd name="connsiteY10" fmla="*/ 0 h 198556"/>
                  <a:gd name="connsiteX11" fmla="*/ 281552 w 326450"/>
                  <a:gd name="connsiteY11" fmla="*/ 12109 h 198556"/>
                  <a:gd name="connsiteX12" fmla="*/ 254851 w 326450"/>
                  <a:gd name="connsiteY12" fmla="*/ 53273 h 198556"/>
                  <a:gd name="connsiteX13" fmla="*/ 218442 w 326450"/>
                  <a:gd name="connsiteY13" fmla="*/ 85961 h 198556"/>
                  <a:gd name="connsiteX14" fmla="*/ 12134 w 326450"/>
                  <a:gd name="connsiteY14" fmla="*/ 85961 h 198556"/>
                  <a:gd name="connsiteX15" fmla="*/ 0 w 326450"/>
                  <a:gd name="connsiteY15" fmla="*/ 85961 h 198556"/>
                  <a:gd name="connsiteX16" fmla="*/ 0 w 326450"/>
                  <a:gd name="connsiteY16" fmla="*/ 98069 h 198556"/>
                  <a:gd name="connsiteX17" fmla="*/ 0 w 326450"/>
                  <a:gd name="connsiteY17" fmla="*/ 186448 h 198556"/>
                  <a:gd name="connsiteX18" fmla="*/ 0 w 326450"/>
                  <a:gd name="connsiteY18" fmla="*/ 198557 h 198556"/>
                  <a:gd name="connsiteX19" fmla="*/ 12134 w 326450"/>
                  <a:gd name="connsiteY19" fmla="*/ 198557 h 198556"/>
                  <a:gd name="connsiteX20" fmla="*/ 226938 w 326450"/>
                  <a:gd name="connsiteY20" fmla="*/ 198557 h 198556"/>
                  <a:gd name="connsiteX21" fmla="*/ 239072 w 326450"/>
                  <a:gd name="connsiteY21" fmla="*/ 198557 h 198556"/>
                  <a:gd name="connsiteX22" fmla="*/ 239072 w 326450"/>
                  <a:gd name="connsiteY22" fmla="*/ 186448 h 198556"/>
                  <a:gd name="connsiteX23" fmla="*/ 239072 w 326450"/>
                  <a:gd name="connsiteY23" fmla="*/ 121074 h 198556"/>
                  <a:gd name="connsiteX24" fmla="*/ 285190 w 326450"/>
                  <a:gd name="connsiteY24" fmla="*/ 79910 h 198556"/>
                  <a:gd name="connsiteX25" fmla="*/ 320387 w 326450"/>
                  <a:gd name="connsiteY25" fmla="*/ 25424 h 198556"/>
                  <a:gd name="connsiteX26" fmla="*/ 326450 w 326450"/>
                  <a:gd name="connsiteY26" fmla="*/ 10896 h 198556"/>
                  <a:gd name="connsiteX27" fmla="*/ 310678 w 326450"/>
                  <a:gd name="connsiteY27" fmla="*/ 9684 h 198556"/>
                  <a:gd name="connsiteX28" fmla="*/ 297324 w 326450"/>
                  <a:gd name="connsiteY28" fmla="*/ 6054 h 198556"/>
                  <a:gd name="connsiteX29" fmla="*/ 286403 w 326450"/>
                  <a:gd name="connsiteY29" fmla="*/ 0 h 19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6450" h="198556">
                    <a:moveTo>
                      <a:pt x="292473" y="16948"/>
                    </a:moveTo>
                    <a:cubicBezTo>
                      <a:pt x="297324" y="19373"/>
                      <a:pt x="303395" y="21792"/>
                      <a:pt x="309459" y="21792"/>
                    </a:cubicBezTo>
                    <a:cubicBezTo>
                      <a:pt x="300969" y="42377"/>
                      <a:pt x="282764" y="64169"/>
                      <a:pt x="276694" y="72646"/>
                    </a:cubicBezTo>
                    <a:cubicBezTo>
                      <a:pt x="269411" y="81116"/>
                      <a:pt x="246355" y="106546"/>
                      <a:pt x="226938" y="113810"/>
                    </a:cubicBezTo>
                    <a:lnTo>
                      <a:pt x="226938" y="186448"/>
                    </a:lnTo>
                    <a:lnTo>
                      <a:pt x="12134" y="186448"/>
                    </a:lnTo>
                    <a:lnTo>
                      <a:pt x="12134" y="96856"/>
                    </a:lnTo>
                    <a:lnTo>
                      <a:pt x="218442" y="96856"/>
                    </a:lnTo>
                    <a:cubicBezTo>
                      <a:pt x="223300" y="96856"/>
                      <a:pt x="241498" y="84748"/>
                      <a:pt x="263347" y="60537"/>
                    </a:cubicBezTo>
                    <a:cubicBezTo>
                      <a:pt x="276694" y="44797"/>
                      <a:pt x="287615" y="29056"/>
                      <a:pt x="292473" y="16948"/>
                    </a:cubicBezTo>
                    <a:close/>
                    <a:moveTo>
                      <a:pt x="286403" y="0"/>
                    </a:moveTo>
                    <a:lnTo>
                      <a:pt x="281552" y="12109"/>
                    </a:lnTo>
                    <a:cubicBezTo>
                      <a:pt x="276694" y="23005"/>
                      <a:pt x="266986" y="38746"/>
                      <a:pt x="254851" y="53273"/>
                    </a:cubicBezTo>
                    <a:cubicBezTo>
                      <a:pt x="235434" y="76278"/>
                      <a:pt x="222081" y="83541"/>
                      <a:pt x="218442" y="85961"/>
                    </a:cubicBezTo>
                    <a:lnTo>
                      <a:pt x="12134" y="85961"/>
                    </a:lnTo>
                    <a:lnTo>
                      <a:pt x="0" y="85961"/>
                    </a:lnTo>
                    <a:lnTo>
                      <a:pt x="0" y="98069"/>
                    </a:lnTo>
                    <a:lnTo>
                      <a:pt x="0" y="186448"/>
                    </a:lnTo>
                    <a:lnTo>
                      <a:pt x="0" y="198557"/>
                    </a:lnTo>
                    <a:lnTo>
                      <a:pt x="12134" y="198557"/>
                    </a:lnTo>
                    <a:lnTo>
                      <a:pt x="226938" y="198557"/>
                    </a:lnTo>
                    <a:lnTo>
                      <a:pt x="239072" y="198557"/>
                    </a:lnTo>
                    <a:lnTo>
                      <a:pt x="239072" y="186448"/>
                    </a:lnTo>
                    <a:lnTo>
                      <a:pt x="239072" y="121074"/>
                    </a:lnTo>
                    <a:cubicBezTo>
                      <a:pt x="258490" y="111384"/>
                      <a:pt x="277907" y="89593"/>
                      <a:pt x="285190" y="79910"/>
                    </a:cubicBezTo>
                    <a:cubicBezTo>
                      <a:pt x="292473" y="71433"/>
                      <a:pt x="310678" y="48429"/>
                      <a:pt x="320387" y="25424"/>
                    </a:cubicBezTo>
                    <a:lnTo>
                      <a:pt x="326450" y="10896"/>
                    </a:lnTo>
                    <a:lnTo>
                      <a:pt x="310678" y="9684"/>
                    </a:lnTo>
                    <a:cubicBezTo>
                      <a:pt x="305820" y="9684"/>
                      <a:pt x="302182" y="8477"/>
                      <a:pt x="297324" y="6054"/>
                    </a:cubicBezTo>
                    <a:lnTo>
                      <a:pt x="286403" y="0"/>
                    </a:lnTo>
                    <a:close/>
                  </a:path>
                </a:pathLst>
              </a:custGeom>
              <a:solidFill>
                <a:srgbClr val="FFFFFF"/>
              </a:solidFill>
              <a:ln w="641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5DBE077F-6450-4B43-811A-D227D2C6C0AE}"/>
                  </a:ext>
                </a:extLst>
              </p:cNvPr>
              <p:cNvSpPr/>
              <p:nvPr/>
            </p:nvSpPr>
            <p:spPr>
              <a:xfrm>
                <a:off x="5757428" y="2609574"/>
                <a:ext cx="82527" cy="83542"/>
              </a:xfrm>
              <a:custGeom>
                <a:avLst/>
                <a:gdLst>
                  <a:gd name="connsiteX0" fmla="*/ 41260 w 82527"/>
                  <a:gd name="connsiteY0" fmla="*/ 83542 h 83542"/>
                  <a:gd name="connsiteX1" fmla="*/ 20630 w 82527"/>
                  <a:gd name="connsiteY1" fmla="*/ 77485 h 83542"/>
                  <a:gd name="connsiteX2" fmla="*/ 0 w 82527"/>
                  <a:gd name="connsiteY2" fmla="*/ 41164 h 83542"/>
                  <a:gd name="connsiteX3" fmla="*/ 41260 w 82527"/>
                  <a:gd name="connsiteY3" fmla="*/ 0 h 83542"/>
                  <a:gd name="connsiteX4" fmla="*/ 82527 w 82527"/>
                  <a:gd name="connsiteY4" fmla="*/ 41164 h 83542"/>
                  <a:gd name="connsiteX5" fmla="*/ 41260 w 82527"/>
                  <a:gd name="connsiteY5" fmla="*/ 83542 h 8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527" h="83542">
                    <a:moveTo>
                      <a:pt x="41260" y="83542"/>
                    </a:moveTo>
                    <a:cubicBezTo>
                      <a:pt x="33984" y="83542"/>
                      <a:pt x="26701" y="81117"/>
                      <a:pt x="20630" y="77485"/>
                    </a:cubicBezTo>
                    <a:cubicBezTo>
                      <a:pt x="8496" y="70221"/>
                      <a:pt x="0" y="55693"/>
                      <a:pt x="0" y="41164"/>
                    </a:cubicBezTo>
                    <a:cubicBezTo>
                      <a:pt x="0" y="18161"/>
                      <a:pt x="18204" y="0"/>
                      <a:pt x="41260" y="0"/>
                    </a:cubicBezTo>
                    <a:cubicBezTo>
                      <a:pt x="64322" y="0"/>
                      <a:pt x="82527" y="18161"/>
                      <a:pt x="82527" y="41164"/>
                    </a:cubicBezTo>
                    <a:cubicBezTo>
                      <a:pt x="82527" y="64168"/>
                      <a:pt x="65535" y="83542"/>
                      <a:pt x="41260" y="83542"/>
                    </a:cubicBezTo>
                    <a:close/>
                  </a:path>
                </a:pathLst>
              </a:custGeom>
              <a:solidFill>
                <a:srgbClr val="FFFFFF"/>
              </a:solidFill>
              <a:ln w="641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7394FB92-434A-4AEE-8181-B68D6A21BADE}"/>
                  </a:ext>
                </a:extLst>
              </p:cNvPr>
              <p:cNvSpPr/>
              <p:nvPr/>
            </p:nvSpPr>
            <p:spPr>
              <a:xfrm>
                <a:off x="5752551" y="2604743"/>
                <a:ext cx="94661" cy="94437"/>
              </a:xfrm>
              <a:custGeom>
                <a:avLst/>
                <a:gdLst>
                  <a:gd name="connsiteX0" fmla="*/ 47331 w 94661"/>
                  <a:gd name="connsiteY0" fmla="*/ 12107 h 94437"/>
                  <a:gd name="connsiteX1" fmla="*/ 82527 w 94661"/>
                  <a:gd name="connsiteY1" fmla="*/ 47218 h 94437"/>
                  <a:gd name="connsiteX2" fmla="*/ 47331 w 94661"/>
                  <a:gd name="connsiteY2" fmla="*/ 82329 h 94437"/>
                  <a:gd name="connsiteX3" fmla="*/ 30345 w 94661"/>
                  <a:gd name="connsiteY3" fmla="*/ 77485 h 94437"/>
                  <a:gd name="connsiteX4" fmla="*/ 12141 w 94661"/>
                  <a:gd name="connsiteY4" fmla="*/ 47218 h 94437"/>
                  <a:gd name="connsiteX5" fmla="*/ 47331 w 94661"/>
                  <a:gd name="connsiteY5" fmla="*/ 12107 h 94437"/>
                  <a:gd name="connsiteX6" fmla="*/ 47331 w 94661"/>
                  <a:gd name="connsiteY6" fmla="*/ 0 h 94437"/>
                  <a:gd name="connsiteX7" fmla="*/ 0 w 94661"/>
                  <a:gd name="connsiteY7" fmla="*/ 47218 h 94437"/>
                  <a:gd name="connsiteX8" fmla="*/ 24275 w 94661"/>
                  <a:gd name="connsiteY8" fmla="*/ 88380 h 94437"/>
                  <a:gd name="connsiteX9" fmla="*/ 47331 w 94661"/>
                  <a:gd name="connsiteY9" fmla="*/ 94437 h 94437"/>
                  <a:gd name="connsiteX10" fmla="*/ 94661 w 94661"/>
                  <a:gd name="connsiteY10" fmla="*/ 47218 h 94437"/>
                  <a:gd name="connsiteX11" fmla="*/ 47331 w 94661"/>
                  <a:gd name="connsiteY11" fmla="*/ 0 h 9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61" h="94437">
                    <a:moveTo>
                      <a:pt x="47331" y="12107"/>
                    </a:moveTo>
                    <a:cubicBezTo>
                      <a:pt x="66748" y="12107"/>
                      <a:pt x="82527" y="27846"/>
                      <a:pt x="82527" y="47218"/>
                    </a:cubicBezTo>
                    <a:cubicBezTo>
                      <a:pt x="82527" y="66589"/>
                      <a:pt x="66748" y="82329"/>
                      <a:pt x="47331" y="82329"/>
                    </a:cubicBezTo>
                    <a:cubicBezTo>
                      <a:pt x="41267" y="82329"/>
                      <a:pt x="35196" y="81116"/>
                      <a:pt x="30345" y="77485"/>
                    </a:cubicBezTo>
                    <a:cubicBezTo>
                      <a:pt x="19417" y="71432"/>
                      <a:pt x="12141" y="59325"/>
                      <a:pt x="12141" y="47218"/>
                    </a:cubicBezTo>
                    <a:cubicBezTo>
                      <a:pt x="10928" y="27846"/>
                      <a:pt x="27913" y="12107"/>
                      <a:pt x="47331" y="12107"/>
                    </a:cubicBezTo>
                    <a:close/>
                    <a:moveTo>
                      <a:pt x="47331" y="0"/>
                    </a:moveTo>
                    <a:cubicBezTo>
                      <a:pt x="20637" y="0"/>
                      <a:pt x="0" y="21793"/>
                      <a:pt x="0" y="47218"/>
                    </a:cubicBezTo>
                    <a:cubicBezTo>
                      <a:pt x="0" y="64168"/>
                      <a:pt x="9709" y="79910"/>
                      <a:pt x="24275" y="88380"/>
                    </a:cubicBezTo>
                    <a:cubicBezTo>
                      <a:pt x="31558" y="92012"/>
                      <a:pt x="38835" y="94437"/>
                      <a:pt x="47331" y="94437"/>
                    </a:cubicBezTo>
                    <a:cubicBezTo>
                      <a:pt x="74031" y="94437"/>
                      <a:pt x="94661" y="72643"/>
                      <a:pt x="94661" y="47218"/>
                    </a:cubicBezTo>
                    <a:cubicBezTo>
                      <a:pt x="94661" y="20582"/>
                      <a:pt x="72818" y="0"/>
                      <a:pt x="47331" y="0"/>
                    </a:cubicBezTo>
                    <a:close/>
                  </a:path>
                </a:pathLst>
              </a:custGeom>
              <a:solidFill>
                <a:srgbClr val="FFFFFF"/>
              </a:solidFill>
              <a:ln w="641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98AED87E-1466-498A-953D-BE311D5899E8}"/>
                  </a:ext>
                </a:extLst>
              </p:cNvPr>
              <p:cNvSpPr/>
              <p:nvPr/>
            </p:nvSpPr>
            <p:spPr>
              <a:xfrm>
                <a:off x="5406702" y="2419506"/>
                <a:ext cx="129850" cy="148917"/>
              </a:xfrm>
              <a:custGeom>
                <a:avLst/>
                <a:gdLst>
                  <a:gd name="connsiteX0" fmla="*/ 0 w 129850"/>
                  <a:gd name="connsiteY0" fmla="*/ 140443 h 148917"/>
                  <a:gd name="connsiteX1" fmla="*/ 2426 w 129850"/>
                  <a:gd name="connsiteY1" fmla="*/ 134389 h 148917"/>
                  <a:gd name="connsiteX2" fmla="*/ 111647 w 129850"/>
                  <a:gd name="connsiteY2" fmla="*/ 2421 h 148917"/>
                  <a:gd name="connsiteX3" fmla="*/ 116504 w 129850"/>
                  <a:gd name="connsiteY3" fmla="*/ 0 h 148917"/>
                  <a:gd name="connsiteX4" fmla="*/ 129851 w 129850"/>
                  <a:gd name="connsiteY4" fmla="*/ 26636 h 148917"/>
                  <a:gd name="connsiteX5" fmla="*/ 125000 w 129850"/>
                  <a:gd name="connsiteY5" fmla="*/ 29057 h 148917"/>
                  <a:gd name="connsiteX6" fmla="*/ 30339 w 129850"/>
                  <a:gd name="connsiteY6" fmla="*/ 142864 h 148917"/>
                  <a:gd name="connsiteX7" fmla="*/ 29126 w 129850"/>
                  <a:gd name="connsiteY7" fmla="*/ 148918 h 148917"/>
                  <a:gd name="connsiteX8" fmla="*/ 0 w 129850"/>
                  <a:gd name="connsiteY8" fmla="*/ 140443 h 14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50" h="148917">
                    <a:moveTo>
                      <a:pt x="0" y="140443"/>
                    </a:moveTo>
                    <a:lnTo>
                      <a:pt x="2426" y="134389"/>
                    </a:lnTo>
                    <a:cubicBezTo>
                      <a:pt x="18204" y="77485"/>
                      <a:pt x="58252" y="29057"/>
                      <a:pt x="111647" y="2421"/>
                    </a:cubicBezTo>
                    <a:lnTo>
                      <a:pt x="116504" y="0"/>
                    </a:lnTo>
                    <a:lnTo>
                      <a:pt x="129851" y="26636"/>
                    </a:lnTo>
                    <a:lnTo>
                      <a:pt x="125000" y="29057"/>
                    </a:lnTo>
                    <a:cubicBezTo>
                      <a:pt x="78882" y="52061"/>
                      <a:pt x="44899" y="93225"/>
                      <a:pt x="30339" y="142864"/>
                    </a:cubicBezTo>
                    <a:lnTo>
                      <a:pt x="29126" y="148918"/>
                    </a:lnTo>
                    <a:lnTo>
                      <a:pt x="0" y="140443"/>
                    </a:lnTo>
                    <a:close/>
                  </a:path>
                </a:pathLst>
              </a:custGeom>
              <a:solidFill>
                <a:srgbClr val="FFFFFF"/>
              </a:solidFill>
              <a:ln w="641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3DED2BE1-4994-42BF-8684-CCA68AFE2B1C}"/>
                  </a:ext>
                </a:extLst>
              </p:cNvPr>
              <p:cNvSpPr/>
              <p:nvPr/>
            </p:nvSpPr>
            <p:spPr>
              <a:xfrm>
                <a:off x="5399406" y="2411025"/>
                <a:ext cx="145630" cy="165868"/>
              </a:xfrm>
              <a:custGeom>
                <a:avLst/>
                <a:gdLst>
                  <a:gd name="connsiteX0" fmla="*/ 122568 w 145630"/>
                  <a:gd name="connsiteY0" fmla="*/ 16950 h 165868"/>
                  <a:gd name="connsiteX1" fmla="*/ 129851 w 145630"/>
                  <a:gd name="connsiteY1" fmla="*/ 32689 h 165868"/>
                  <a:gd name="connsiteX2" fmla="*/ 32765 w 145630"/>
                  <a:gd name="connsiteY2" fmla="*/ 150128 h 165868"/>
                  <a:gd name="connsiteX3" fmla="*/ 15773 w 145630"/>
                  <a:gd name="connsiteY3" fmla="*/ 145286 h 165868"/>
                  <a:gd name="connsiteX4" fmla="*/ 122568 w 145630"/>
                  <a:gd name="connsiteY4" fmla="*/ 16950 h 165868"/>
                  <a:gd name="connsiteX5" fmla="*/ 127426 w 145630"/>
                  <a:gd name="connsiteY5" fmla="*/ 0 h 165868"/>
                  <a:gd name="connsiteX6" fmla="*/ 116504 w 145630"/>
                  <a:gd name="connsiteY6" fmla="*/ 6054 h 165868"/>
                  <a:gd name="connsiteX7" fmla="*/ 3638 w 145630"/>
                  <a:gd name="connsiteY7" fmla="*/ 141654 h 165868"/>
                  <a:gd name="connsiteX8" fmla="*/ 0 w 145630"/>
                  <a:gd name="connsiteY8" fmla="*/ 153761 h 165868"/>
                  <a:gd name="connsiteX9" fmla="*/ 12134 w 145630"/>
                  <a:gd name="connsiteY9" fmla="*/ 157393 h 165868"/>
                  <a:gd name="connsiteX10" fmla="*/ 29126 w 145630"/>
                  <a:gd name="connsiteY10" fmla="*/ 162236 h 165868"/>
                  <a:gd name="connsiteX11" fmla="*/ 41260 w 145630"/>
                  <a:gd name="connsiteY11" fmla="*/ 165868 h 165868"/>
                  <a:gd name="connsiteX12" fmla="*/ 44899 w 145630"/>
                  <a:gd name="connsiteY12" fmla="*/ 153761 h 165868"/>
                  <a:gd name="connsiteX13" fmla="*/ 135922 w 145630"/>
                  <a:gd name="connsiteY13" fmla="*/ 43586 h 165868"/>
                  <a:gd name="connsiteX14" fmla="*/ 145630 w 145630"/>
                  <a:gd name="connsiteY14" fmla="*/ 37532 h 165868"/>
                  <a:gd name="connsiteX15" fmla="*/ 140773 w 145630"/>
                  <a:gd name="connsiteY15" fmla="*/ 26636 h 165868"/>
                  <a:gd name="connsiteX16" fmla="*/ 133489 w 145630"/>
                  <a:gd name="connsiteY16" fmla="*/ 10896 h 165868"/>
                  <a:gd name="connsiteX17" fmla="*/ 127426 w 145630"/>
                  <a:gd name="connsiteY17" fmla="*/ 0 h 16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630" h="165868">
                    <a:moveTo>
                      <a:pt x="122568" y="16950"/>
                    </a:moveTo>
                    <a:lnTo>
                      <a:pt x="129851" y="32689"/>
                    </a:lnTo>
                    <a:cubicBezTo>
                      <a:pt x="82520" y="55693"/>
                      <a:pt x="47330" y="98068"/>
                      <a:pt x="32765" y="150128"/>
                    </a:cubicBezTo>
                    <a:lnTo>
                      <a:pt x="15773" y="145286"/>
                    </a:lnTo>
                    <a:cubicBezTo>
                      <a:pt x="31552" y="88382"/>
                      <a:pt x="70386" y="42375"/>
                      <a:pt x="122568" y="16950"/>
                    </a:cubicBezTo>
                    <a:close/>
                    <a:moveTo>
                      <a:pt x="127426" y="0"/>
                    </a:moveTo>
                    <a:lnTo>
                      <a:pt x="116504" y="6054"/>
                    </a:lnTo>
                    <a:cubicBezTo>
                      <a:pt x="61891" y="33900"/>
                      <a:pt x="20630" y="82329"/>
                      <a:pt x="3638" y="141654"/>
                    </a:cubicBezTo>
                    <a:lnTo>
                      <a:pt x="0" y="153761"/>
                    </a:lnTo>
                    <a:lnTo>
                      <a:pt x="12134" y="157393"/>
                    </a:lnTo>
                    <a:lnTo>
                      <a:pt x="29126" y="162236"/>
                    </a:lnTo>
                    <a:lnTo>
                      <a:pt x="41260" y="165868"/>
                    </a:lnTo>
                    <a:lnTo>
                      <a:pt x="44899" y="153761"/>
                    </a:lnTo>
                    <a:cubicBezTo>
                      <a:pt x="58252" y="106543"/>
                      <a:pt x="92229" y="66590"/>
                      <a:pt x="135922" y="43586"/>
                    </a:cubicBezTo>
                    <a:lnTo>
                      <a:pt x="145630" y="37532"/>
                    </a:lnTo>
                    <a:lnTo>
                      <a:pt x="140773" y="26636"/>
                    </a:lnTo>
                    <a:lnTo>
                      <a:pt x="133489" y="10896"/>
                    </a:lnTo>
                    <a:lnTo>
                      <a:pt x="127426" y="0"/>
                    </a:lnTo>
                    <a:close/>
                  </a:path>
                </a:pathLst>
              </a:custGeom>
              <a:solidFill>
                <a:srgbClr val="FFFFFF"/>
              </a:solidFill>
              <a:ln w="641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C3F51C1A-0548-4A3B-BED4-D158F9CCD143}"/>
                  </a:ext>
                </a:extLst>
              </p:cNvPr>
              <p:cNvSpPr/>
              <p:nvPr/>
            </p:nvSpPr>
            <p:spPr>
              <a:xfrm>
                <a:off x="5355708" y="2372283"/>
                <a:ext cx="157764" cy="181607"/>
              </a:xfrm>
              <a:custGeom>
                <a:avLst/>
                <a:gdLst>
                  <a:gd name="connsiteX0" fmla="*/ 0 w 157764"/>
                  <a:gd name="connsiteY0" fmla="*/ 173133 h 181607"/>
                  <a:gd name="connsiteX1" fmla="*/ 1213 w 157764"/>
                  <a:gd name="connsiteY1" fmla="*/ 167079 h 181607"/>
                  <a:gd name="connsiteX2" fmla="*/ 139560 w 157764"/>
                  <a:gd name="connsiteY2" fmla="*/ 2422 h 181607"/>
                  <a:gd name="connsiteX3" fmla="*/ 144417 w 157764"/>
                  <a:gd name="connsiteY3" fmla="*/ 0 h 181607"/>
                  <a:gd name="connsiteX4" fmla="*/ 157764 w 157764"/>
                  <a:gd name="connsiteY4" fmla="*/ 26636 h 181607"/>
                  <a:gd name="connsiteX5" fmla="*/ 152913 w 157764"/>
                  <a:gd name="connsiteY5" fmla="*/ 29057 h 181607"/>
                  <a:gd name="connsiteX6" fmla="*/ 30339 w 157764"/>
                  <a:gd name="connsiteY6" fmla="*/ 175554 h 181607"/>
                  <a:gd name="connsiteX7" fmla="*/ 29126 w 157764"/>
                  <a:gd name="connsiteY7" fmla="*/ 181608 h 181607"/>
                  <a:gd name="connsiteX8" fmla="*/ 0 w 157764"/>
                  <a:gd name="connsiteY8" fmla="*/ 173133 h 18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764" h="181607">
                    <a:moveTo>
                      <a:pt x="0" y="173133"/>
                    </a:moveTo>
                    <a:lnTo>
                      <a:pt x="1213" y="167079"/>
                    </a:lnTo>
                    <a:cubicBezTo>
                      <a:pt x="21843" y="95647"/>
                      <a:pt x="72812" y="36322"/>
                      <a:pt x="139560" y="2422"/>
                    </a:cubicBezTo>
                    <a:lnTo>
                      <a:pt x="144417" y="0"/>
                    </a:lnTo>
                    <a:lnTo>
                      <a:pt x="157764" y="26636"/>
                    </a:lnTo>
                    <a:lnTo>
                      <a:pt x="152913" y="29057"/>
                    </a:lnTo>
                    <a:cubicBezTo>
                      <a:pt x="93442" y="58115"/>
                      <a:pt x="48543" y="112597"/>
                      <a:pt x="30339" y="175554"/>
                    </a:cubicBezTo>
                    <a:lnTo>
                      <a:pt x="29126" y="181608"/>
                    </a:lnTo>
                    <a:lnTo>
                      <a:pt x="0" y="173133"/>
                    </a:lnTo>
                    <a:close/>
                  </a:path>
                </a:pathLst>
              </a:custGeom>
              <a:solidFill>
                <a:srgbClr val="FFFFFF"/>
              </a:solidFill>
              <a:ln w="641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84F001C5-D34E-422B-AF10-F62A3D13BB9B}"/>
                  </a:ext>
                </a:extLst>
              </p:cNvPr>
              <p:cNvSpPr/>
              <p:nvPr/>
            </p:nvSpPr>
            <p:spPr>
              <a:xfrm>
                <a:off x="5348437" y="2363804"/>
                <a:ext cx="174756" cy="197346"/>
              </a:xfrm>
              <a:custGeom>
                <a:avLst/>
                <a:gdLst>
                  <a:gd name="connsiteX0" fmla="*/ 149269 w 174756"/>
                  <a:gd name="connsiteY0" fmla="*/ 15739 h 197346"/>
                  <a:gd name="connsiteX1" fmla="*/ 157764 w 174756"/>
                  <a:gd name="connsiteY1" fmla="*/ 32689 h 197346"/>
                  <a:gd name="connsiteX2" fmla="*/ 32765 w 174756"/>
                  <a:gd name="connsiteY2" fmla="*/ 182818 h 197346"/>
                  <a:gd name="connsiteX3" fmla="*/ 15779 w 174756"/>
                  <a:gd name="connsiteY3" fmla="*/ 177975 h 197346"/>
                  <a:gd name="connsiteX4" fmla="*/ 149269 w 174756"/>
                  <a:gd name="connsiteY4" fmla="*/ 15739 h 197346"/>
                  <a:gd name="connsiteX5" fmla="*/ 155339 w 174756"/>
                  <a:gd name="connsiteY5" fmla="*/ 0 h 197346"/>
                  <a:gd name="connsiteX6" fmla="*/ 144417 w 174756"/>
                  <a:gd name="connsiteY6" fmla="*/ 4843 h 197346"/>
                  <a:gd name="connsiteX7" fmla="*/ 3638 w 174756"/>
                  <a:gd name="connsiteY7" fmla="*/ 174343 h 197346"/>
                  <a:gd name="connsiteX8" fmla="*/ 0 w 174756"/>
                  <a:gd name="connsiteY8" fmla="*/ 186450 h 197346"/>
                  <a:gd name="connsiteX9" fmla="*/ 12134 w 174756"/>
                  <a:gd name="connsiteY9" fmla="*/ 190082 h 197346"/>
                  <a:gd name="connsiteX10" fmla="*/ 29126 w 174756"/>
                  <a:gd name="connsiteY10" fmla="*/ 193715 h 197346"/>
                  <a:gd name="connsiteX11" fmla="*/ 41260 w 174756"/>
                  <a:gd name="connsiteY11" fmla="*/ 197347 h 197346"/>
                  <a:gd name="connsiteX12" fmla="*/ 44905 w 174756"/>
                  <a:gd name="connsiteY12" fmla="*/ 185239 h 197346"/>
                  <a:gd name="connsiteX13" fmla="*/ 163835 w 174756"/>
                  <a:gd name="connsiteY13" fmla="*/ 42375 h 197346"/>
                  <a:gd name="connsiteX14" fmla="*/ 174756 w 174756"/>
                  <a:gd name="connsiteY14" fmla="*/ 37532 h 197346"/>
                  <a:gd name="connsiteX15" fmla="*/ 169905 w 174756"/>
                  <a:gd name="connsiteY15" fmla="*/ 26636 h 197346"/>
                  <a:gd name="connsiteX16" fmla="*/ 161409 w 174756"/>
                  <a:gd name="connsiteY16" fmla="*/ 10896 h 197346"/>
                  <a:gd name="connsiteX17" fmla="*/ 155339 w 174756"/>
                  <a:gd name="connsiteY17" fmla="*/ 0 h 1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756" h="197346">
                    <a:moveTo>
                      <a:pt x="149269" y="15739"/>
                    </a:moveTo>
                    <a:lnTo>
                      <a:pt x="157764" y="32689"/>
                    </a:lnTo>
                    <a:cubicBezTo>
                      <a:pt x="97087" y="62957"/>
                      <a:pt x="50969" y="117440"/>
                      <a:pt x="32765" y="182818"/>
                    </a:cubicBezTo>
                    <a:lnTo>
                      <a:pt x="15779" y="177975"/>
                    </a:lnTo>
                    <a:cubicBezTo>
                      <a:pt x="35196" y="106543"/>
                      <a:pt x="84953" y="48429"/>
                      <a:pt x="149269" y="15739"/>
                    </a:cubicBezTo>
                    <a:close/>
                    <a:moveTo>
                      <a:pt x="155339" y="0"/>
                    </a:moveTo>
                    <a:lnTo>
                      <a:pt x="144417" y="4843"/>
                    </a:lnTo>
                    <a:cubicBezTo>
                      <a:pt x="75244" y="39954"/>
                      <a:pt x="24275" y="101700"/>
                      <a:pt x="3638" y="174343"/>
                    </a:cubicBezTo>
                    <a:lnTo>
                      <a:pt x="0" y="186450"/>
                    </a:lnTo>
                    <a:lnTo>
                      <a:pt x="12134" y="190082"/>
                    </a:lnTo>
                    <a:lnTo>
                      <a:pt x="29126" y="193715"/>
                    </a:lnTo>
                    <a:lnTo>
                      <a:pt x="41260" y="197347"/>
                    </a:lnTo>
                    <a:lnTo>
                      <a:pt x="44905" y="185239"/>
                    </a:lnTo>
                    <a:cubicBezTo>
                      <a:pt x="63110" y="123493"/>
                      <a:pt x="105583" y="71432"/>
                      <a:pt x="163835" y="42375"/>
                    </a:cubicBezTo>
                    <a:lnTo>
                      <a:pt x="174756" y="37532"/>
                    </a:lnTo>
                    <a:lnTo>
                      <a:pt x="169905" y="26636"/>
                    </a:lnTo>
                    <a:lnTo>
                      <a:pt x="161409" y="10896"/>
                    </a:lnTo>
                    <a:lnTo>
                      <a:pt x="155339" y="0"/>
                    </a:lnTo>
                    <a:close/>
                  </a:path>
                </a:pathLst>
              </a:custGeom>
              <a:solidFill>
                <a:srgbClr val="FFFFFF"/>
              </a:solidFill>
              <a:ln w="6417"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5BEDADA9-E20B-4A84-A66B-6CDC7BF777A1}"/>
                  </a:ext>
                </a:extLst>
              </p:cNvPr>
              <p:cNvSpPr/>
              <p:nvPr/>
            </p:nvSpPr>
            <p:spPr>
              <a:xfrm>
                <a:off x="5497719" y="2775451"/>
                <a:ext cx="214804" cy="88385"/>
              </a:xfrm>
              <a:custGeom>
                <a:avLst/>
                <a:gdLst>
                  <a:gd name="connsiteX0" fmla="*/ 214804 w 214804"/>
                  <a:gd name="connsiteY0" fmla="*/ 88386 h 88385"/>
                  <a:gd name="connsiteX1" fmla="*/ 0 w 214804"/>
                  <a:gd name="connsiteY1" fmla="*/ 88386 h 88385"/>
                  <a:gd name="connsiteX2" fmla="*/ 0 w 214804"/>
                  <a:gd name="connsiteY2" fmla="*/ 0 h 88385"/>
                  <a:gd name="connsiteX3" fmla="*/ 214804 w 214804"/>
                  <a:gd name="connsiteY3" fmla="*/ 0 h 88385"/>
                  <a:gd name="connsiteX4" fmla="*/ 214804 w 214804"/>
                  <a:gd name="connsiteY4" fmla="*/ 88386 h 88385"/>
                  <a:gd name="connsiteX5" fmla="*/ 18205 w 214804"/>
                  <a:gd name="connsiteY5" fmla="*/ 71432 h 88385"/>
                  <a:gd name="connsiteX6" fmla="*/ 197812 w 214804"/>
                  <a:gd name="connsiteY6" fmla="*/ 71432 h 88385"/>
                  <a:gd name="connsiteX7" fmla="*/ 197812 w 214804"/>
                  <a:gd name="connsiteY7" fmla="*/ 18166 h 88385"/>
                  <a:gd name="connsiteX8" fmla="*/ 18205 w 214804"/>
                  <a:gd name="connsiteY8" fmla="*/ 18166 h 88385"/>
                  <a:gd name="connsiteX9" fmla="*/ 18205 w 214804"/>
                  <a:gd name="connsiteY9" fmla="*/ 71432 h 88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804" h="88385">
                    <a:moveTo>
                      <a:pt x="214804" y="88386"/>
                    </a:moveTo>
                    <a:lnTo>
                      <a:pt x="0" y="88386"/>
                    </a:lnTo>
                    <a:lnTo>
                      <a:pt x="0" y="0"/>
                    </a:lnTo>
                    <a:lnTo>
                      <a:pt x="214804" y="0"/>
                    </a:lnTo>
                    <a:lnTo>
                      <a:pt x="214804" y="88386"/>
                    </a:lnTo>
                    <a:close/>
                    <a:moveTo>
                      <a:pt x="18205" y="71432"/>
                    </a:moveTo>
                    <a:lnTo>
                      <a:pt x="197812" y="71432"/>
                    </a:lnTo>
                    <a:lnTo>
                      <a:pt x="197812" y="18166"/>
                    </a:lnTo>
                    <a:lnTo>
                      <a:pt x="18205" y="18166"/>
                    </a:lnTo>
                    <a:lnTo>
                      <a:pt x="18205" y="71432"/>
                    </a:lnTo>
                    <a:close/>
                  </a:path>
                </a:pathLst>
              </a:custGeom>
              <a:solidFill>
                <a:srgbClr val="2D5967"/>
              </a:solidFill>
              <a:ln w="641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BC08E354-9435-4FBF-B4CD-A90203183BCB}"/>
                  </a:ext>
                </a:extLst>
              </p:cNvPr>
              <p:cNvSpPr/>
              <p:nvPr/>
            </p:nvSpPr>
            <p:spPr>
              <a:xfrm>
                <a:off x="5560828" y="2559943"/>
                <a:ext cx="104370" cy="104121"/>
              </a:xfrm>
              <a:custGeom>
                <a:avLst/>
                <a:gdLst>
                  <a:gd name="connsiteX0" fmla="*/ 52182 w 104370"/>
                  <a:gd name="connsiteY0" fmla="*/ 104122 h 104121"/>
                  <a:gd name="connsiteX1" fmla="*/ 0 w 104370"/>
                  <a:gd name="connsiteY1" fmla="*/ 52061 h 104121"/>
                  <a:gd name="connsiteX2" fmla="*/ 52182 w 104370"/>
                  <a:gd name="connsiteY2" fmla="*/ 0 h 104121"/>
                  <a:gd name="connsiteX3" fmla="*/ 104370 w 104370"/>
                  <a:gd name="connsiteY3" fmla="*/ 52061 h 104121"/>
                  <a:gd name="connsiteX4" fmla="*/ 52182 w 104370"/>
                  <a:gd name="connsiteY4" fmla="*/ 104122 h 104121"/>
                  <a:gd name="connsiteX5" fmla="*/ 52182 w 104370"/>
                  <a:gd name="connsiteY5" fmla="*/ 18161 h 104121"/>
                  <a:gd name="connsiteX6" fmla="*/ 18204 w 104370"/>
                  <a:gd name="connsiteY6" fmla="*/ 52061 h 104121"/>
                  <a:gd name="connsiteX7" fmla="*/ 52182 w 104370"/>
                  <a:gd name="connsiteY7" fmla="*/ 85961 h 104121"/>
                  <a:gd name="connsiteX8" fmla="*/ 86165 w 104370"/>
                  <a:gd name="connsiteY8" fmla="*/ 52061 h 104121"/>
                  <a:gd name="connsiteX9" fmla="*/ 52182 w 104370"/>
                  <a:gd name="connsiteY9" fmla="*/ 18161 h 10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370" h="104121">
                    <a:moveTo>
                      <a:pt x="52182" y="104122"/>
                    </a:moveTo>
                    <a:cubicBezTo>
                      <a:pt x="23056" y="104122"/>
                      <a:pt x="0" y="81118"/>
                      <a:pt x="0" y="52061"/>
                    </a:cubicBezTo>
                    <a:cubicBezTo>
                      <a:pt x="0" y="23004"/>
                      <a:pt x="23056" y="0"/>
                      <a:pt x="52182" y="0"/>
                    </a:cubicBezTo>
                    <a:cubicBezTo>
                      <a:pt x="81308" y="0"/>
                      <a:pt x="104370" y="23004"/>
                      <a:pt x="104370" y="52061"/>
                    </a:cubicBezTo>
                    <a:cubicBezTo>
                      <a:pt x="104370" y="81118"/>
                      <a:pt x="81308" y="104122"/>
                      <a:pt x="52182" y="104122"/>
                    </a:cubicBezTo>
                    <a:close/>
                    <a:moveTo>
                      <a:pt x="52182" y="18161"/>
                    </a:moveTo>
                    <a:cubicBezTo>
                      <a:pt x="32765" y="18161"/>
                      <a:pt x="18204" y="33900"/>
                      <a:pt x="18204" y="52061"/>
                    </a:cubicBezTo>
                    <a:cubicBezTo>
                      <a:pt x="18204" y="70221"/>
                      <a:pt x="33977" y="85961"/>
                      <a:pt x="52182" y="85961"/>
                    </a:cubicBezTo>
                    <a:cubicBezTo>
                      <a:pt x="70386" y="85961"/>
                      <a:pt x="86165" y="70221"/>
                      <a:pt x="86165" y="52061"/>
                    </a:cubicBezTo>
                    <a:cubicBezTo>
                      <a:pt x="86165" y="33900"/>
                      <a:pt x="71599" y="18161"/>
                      <a:pt x="52182" y="18161"/>
                    </a:cubicBezTo>
                    <a:close/>
                  </a:path>
                </a:pathLst>
              </a:custGeom>
              <a:solidFill>
                <a:srgbClr val="2D5967"/>
              </a:solidFill>
              <a:ln w="641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650456F-49C9-49F8-8607-36326BB3BA93}"/>
                  </a:ext>
                </a:extLst>
              </p:cNvPr>
              <p:cNvSpPr/>
              <p:nvPr/>
            </p:nvSpPr>
            <p:spPr>
              <a:xfrm>
                <a:off x="5473431" y="2472756"/>
                <a:ext cx="279126" cy="278464"/>
              </a:xfrm>
              <a:custGeom>
                <a:avLst/>
                <a:gdLst>
                  <a:gd name="connsiteX0" fmla="*/ 139566 w 279126"/>
                  <a:gd name="connsiteY0" fmla="*/ 278464 h 278464"/>
                  <a:gd name="connsiteX1" fmla="*/ 0 w 279126"/>
                  <a:gd name="connsiteY1" fmla="*/ 139233 h 278464"/>
                  <a:gd name="connsiteX2" fmla="*/ 139566 w 279126"/>
                  <a:gd name="connsiteY2" fmla="*/ 0 h 278464"/>
                  <a:gd name="connsiteX3" fmla="*/ 279126 w 279126"/>
                  <a:gd name="connsiteY3" fmla="*/ 139233 h 278464"/>
                  <a:gd name="connsiteX4" fmla="*/ 139566 w 279126"/>
                  <a:gd name="connsiteY4" fmla="*/ 278464 h 278464"/>
                  <a:gd name="connsiteX5" fmla="*/ 139566 w 279126"/>
                  <a:gd name="connsiteY5" fmla="*/ 16950 h 278464"/>
                  <a:gd name="connsiteX6" fmla="*/ 16992 w 279126"/>
                  <a:gd name="connsiteY6" fmla="*/ 139233 h 278464"/>
                  <a:gd name="connsiteX7" fmla="*/ 139566 w 279126"/>
                  <a:gd name="connsiteY7" fmla="*/ 261517 h 278464"/>
                  <a:gd name="connsiteX8" fmla="*/ 262135 w 279126"/>
                  <a:gd name="connsiteY8" fmla="*/ 139233 h 278464"/>
                  <a:gd name="connsiteX9" fmla="*/ 139566 w 279126"/>
                  <a:gd name="connsiteY9" fmla="*/ 16950 h 27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126" h="278464">
                    <a:moveTo>
                      <a:pt x="139566" y="278464"/>
                    </a:moveTo>
                    <a:cubicBezTo>
                      <a:pt x="61897" y="278464"/>
                      <a:pt x="0" y="215508"/>
                      <a:pt x="0" y="139233"/>
                    </a:cubicBezTo>
                    <a:cubicBezTo>
                      <a:pt x="0" y="62958"/>
                      <a:pt x="63110" y="0"/>
                      <a:pt x="139566" y="0"/>
                    </a:cubicBezTo>
                    <a:cubicBezTo>
                      <a:pt x="216017" y="0"/>
                      <a:pt x="279126" y="62958"/>
                      <a:pt x="279126" y="139233"/>
                    </a:cubicBezTo>
                    <a:cubicBezTo>
                      <a:pt x="279126" y="215508"/>
                      <a:pt x="217236" y="278464"/>
                      <a:pt x="139566" y="278464"/>
                    </a:cubicBezTo>
                    <a:close/>
                    <a:moveTo>
                      <a:pt x="139566" y="16950"/>
                    </a:moveTo>
                    <a:cubicBezTo>
                      <a:pt x="72818" y="16950"/>
                      <a:pt x="16992" y="71432"/>
                      <a:pt x="16992" y="139233"/>
                    </a:cubicBezTo>
                    <a:cubicBezTo>
                      <a:pt x="16992" y="205822"/>
                      <a:pt x="71606" y="261517"/>
                      <a:pt x="139566" y="261517"/>
                    </a:cubicBezTo>
                    <a:cubicBezTo>
                      <a:pt x="207527" y="261517"/>
                      <a:pt x="262135" y="207033"/>
                      <a:pt x="262135" y="139233"/>
                    </a:cubicBezTo>
                    <a:cubicBezTo>
                      <a:pt x="262135" y="72643"/>
                      <a:pt x="207527" y="16950"/>
                      <a:pt x="139566" y="16950"/>
                    </a:cubicBezTo>
                    <a:close/>
                  </a:path>
                </a:pathLst>
              </a:custGeom>
              <a:solidFill>
                <a:srgbClr val="2D5967"/>
              </a:solidFill>
              <a:ln w="641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C919A12E-9C0B-46F3-8756-E9CBEF5165A2}"/>
                  </a:ext>
                </a:extLst>
              </p:cNvPr>
              <p:cNvSpPr/>
              <p:nvPr/>
            </p:nvSpPr>
            <p:spPr>
              <a:xfrm>
                <a:off x="5704007" y="2695548"/>
                <a:ext cx="91022" cy="98068"/>
              </a:xfrm>
              <a:custGeom>
                <a:avLst/>
                <a:gdLst>
                  <a:gd name="connsiteX0" fmla="*/ 44905 w 91022"/>
                  <a:gd name="connsiteY0" fmla="*/ 43590 h 98068"/>
                  <a:gd name="connsiteX1" fmla="*/ 0 w 91022"/>
                  <a:gd name="connsiteY1" fmla="*/ 79909 h 98068"/>
                  <a:gd name="connsiteX2" fmla="*/ 0 w 91022"/>
                  <a:gd name="connsiteY2" fmla="*/ 98069 h 98068"/>
                  <a:gd name="connsiteX3" fmla="*/ 58252 w 91022"/>
                  <a:gd name="connsiteY3" fmla="*/ 55692 h 98068"/>
                  <a:gd name="connsiteX4" fmla="*/ 91023 w 91022"/>
                  <a:gd name="connsiteY4" fmla="*/ 4845 h 98068"/>
                  <a:gd name="connsiteX5" fmla="*/ 74031 w 91022"/>
                  <a:gd name="connsiteY5" fmla="*/ 0 h 98068"/>
                  <a:gd name="connsiteX6" fmla="*/ 44905 w 91022"/>
                  <a:gd name="connsiteY6" fmla="*/ 43590 h 9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022" h="98068">
                    <a:moveTo>
                      <a:pt x="44905" y="43590"/>
                    </a:moveTo>
                    <a:cubicBezTo>
                      <a:pt x="23062" y="69013"/>
                      <a:pt x="6070" y="79909"/>
                      <a:pt x="0" y="79909"/>
                    </a:cubicBezTo>
                    <a:lnTo>
                      <a:pt x="0" y="98069"/>
                    </a:lnTo>
                    <a:cubicBezTo>
                      <a:pt x="19417" y="98069"/>
                      <a:pt x="49756" y="65381"/>
                      <a:pt x="58252" y="55692"/>
                    </a:cubicBezTo>
                    <a:cubicBezTo>
                      <a:pt x="64322" y="48428"/>
                      <a:pt x="82527" y="26636"/>
                      <a:pt x="91023" y="4845"/>
                    </a:cubicBezTo>
                    <a:cubicBezTo>
                      <a:pt x="84953" y="4845"/>
                      <a:pt x="78889" y="2426"/>
                      <a:pt x="74031" y="0"/>
                    </a:cubicBezTo>
                    <a:cubicBezTo>
                      <a:pt x="69180" y="12109"/>
                      <a:pt x="58252" y="27849"/>
                      <a:pt x="44905" y="43590"/>
                    </a:cubicBezTo>
                    <a:close/>
                  </a:path>
                </a:pathLst>
              </a:custGeom>
              <a:solidFill>
                <a:srgbClr val="2D5967"/>
              </a:solidFill>
              <a:ln w="641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7117E694-81C2-4AA7-B150-32370B57B6AE}"/>
                  </a:ext>
                </a:extLst>
              </p:cNvPr>
              <p:cNvSpPr/>
              <p:nvPr/>
            </p:nvSpPr>
            <p:spPr>
              <a:xfrm>
                <a:off x="5764698" y="2616843"/>
                <a:ext cx="70386" cy="70222"/>
              </a:xfrm>
              <a:custGeom>
                <a:avLst/>
                <a:gdLst>
                  <a:gd name="connsiteX0" fmla="*/ 35190 w 70386"/>
                  <a:gd name="connsiteY0" fmla="*/ 0 h 70222"/>
                  <a:gd name="connsiteX1" fmla="*/ 0 w 70386"/>
                  <a:gd name="connsiteY1" fmla="*/ 35110 h 70222"/>
                  <a:gd name="connsiteX2" fmla="*/ 18204 w 70386"/>
                  <a:gd name="connsiteY2" fmla="*/ 65379 h 70222"/>
                  <a:gd name="connsiteX3" fmla="*/ 35190 w 70386"/>
                  <a:gd name="connsiteY3" fmla="*/ 70222 h 70222"/>
                  <a:gd name="connsiteX4" fmla="*/ 70386 w 70386"/>
                  <a:gd name="connsiteY4" fmla="*/ 35110 h 70222"/>
                  <a:gd name="connsiteX5" fmla="*/ 35190 w 70386"/>
                  <a:gd name="connsiteY5" fmla="*/ 0 h 70222"/>
                  <a:gd name="connsiteX6" fmla="*/ 35190 w 70386"/>
                  <a:gd name="connsiteY6" fmla="*/ 52060 h 70222"/>
                  <a:gd name="connsiteX7" fmla="*/ 16992 w 70386"/>
                  <a:gd name="connsiteY7" fmla="*/ 33900 h 70222"/>
                  <a:gd name="connsiteX8" fmla="*/ 35190 w 70386"/>
                  <a:gd name="connsiteY8" fmla="*/ 15739 h 70222"/>
                  <a:gd name="connsiteX9" fmla="*/ 53394 w 70386"/>
                  <a:gd name="connsiteY9" fmla="*/ 33900 h 70222"/>
                  <a:gd name="connsiteX10" fmla="*/ 35190 w 70386"/>
                  <a:gd name="connsiteY10" fmla="*/ 52060 h 7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386" h="70222">
                    <a:moveTo>
                      <a:pt x="35190" y="0"/>
                    </a:moveTo>
                    <a:cubicBezTo>
                      <a:pt x="15773" y="0"/>
                      <a:pt x="0" y="15739"/>
                      <a:pt x="0" y="35110"/>
                    </a:cubicBezTo>
                    <a:cubicBezTo>
                      <a:pt x="0" y="48429"/>
                      <a:pt x="7283" y="59325"/>
                      <a:pt x="18204" y="65379"/>
                    </a:cubicBezTo>
                    <a:cubicBezTo>
                      <a:pt x="23056" y="67800"/>
                      <a:pt x="29126" y="70222"/>
                      <a:pt x="35190" y="70222"/>
                    </a:cubicBezTo>
                    <a:cubicBezTo>
                      <a:pt x="54607" y="70222"/>
                      <a:pt x="70386" y="54482"/>
                      <a:pt x="70386" y="35110"/>
                    </a:cubicBezTo>
                    <a:cubicBezTo>
                      <a:pt x="70386" y="15739"/>
                      <a:pt x="54607" y="0"/>
                      <a:pt x="35190" y="0"/>
                    </a:cubicBezTo>
                    <a:close/>
                    <a:moveTo>
                      <a:pt x="35190" y="52060"/>
                    </a:moveTo>
                    <a:cubicBezTo>
                      <a:pt x="25481" y="52060"/>
                      <a:pt x="16992" y="43586"/>
                      <a:pt x="16992" y="33900"/>
                    </a:cubicBezTo>
                    <a:cubicBezTo>
                      <a:pt x="16992" y="24215"/>
                      <a:pt x="25481" y="15739"/>
                      <a:pt x="35190" y="15739"/>
                    </a:cubicBezTo>
                    <a:cubicBezTo>
                      <a:pt x="44899" y="15739"/>
                      <a:pt x="53394" y="24215"/>
                      <a:pt x="53394" y="33900"/>
                    </a:cubicBezTo>
                    <a:cubicBezTo>
                      <a:pt x="52182" y="44797"/>
                      <a:pt x="44899" y="52060"/>
                      <a:pt x="35190" y="52060"/>
                    </a:cubicBezTo>
                    <a:close/>
                  </a:path>
                </a:pathLst>
              </a:custGeom>
              <a:solidFill>
                <a:srgbClr val="2D5967"/>
              </a:solidFill>
              <a:ln w="6417"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4CA059A6-A2B6-4FC0-8B62-CE2511865144}"/>
                  </a:ext>
                </a:extLst>
              </p:cNvPr>
              <p:cNvSpPr/>
              <p:nvPr/>
            </p:nvSpPr>
            <p:spPr>
              <a:xfrm>
                <a:off x="5415198" y="2427972"/>
                <a:ext cx="114072" cy="133179"/>
              </a:xfrm>
              <a:custGeom>
                <a:avLst/>
                <a:gdLst>
                  <a:gd name="connsiteX0" fmla="*/ 114072 w 114072"/>
                  <a:gd name="connsiteY0" fmla="*/ 15739 h 133179"/>
                  <a:gd name="connsiteX1" fmla="*/ 106796 w 114072"/>
                  <a:gd name="connsiteY1" fmla="*/ 0 h 133179"/>
                  <a:gd name="connsiteX2" fmla="*/ 0 w 114072"/>
                  <a:gd name="connsiteY2" fmla="*/ 128336 h 133179"/>
                  <a:gd name="connsiteX3" fmla="*/ 16986 w 114072"/>
                  <a:gd name="connsiteY3" fmla="*/ 133179 h 133179"/>
                  <a:gd name="connsiteX4" fmla="*/ 114072 w 114072"/>
                  <a:gd name="connsiteY4" fmla="*/ 15739 h 133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72" h="133179">
                    <a:moveTo>
                      <a:pt x="114072" y="15739"/>
                    </a:moveTo>
                    <a:lnTo>
                      <a:pt x="106796" y="0"/>
                    </a:lnTo>
                    <a:cubicBezTo>
                      <a:pt x="55820" y="25425"/>
                      <a:pt x="15773" y="72643"/>
                      <a:pt x="0" y="128336"/>
                    </a:cubicBezTo>
                    <a:lnTo>
                      <a:pt x="16986" y="133179"/>
                    </a:lnTo>
                    <a:cubicBezTo>
                      <a:pt x="31552" y="81118"/>
                      <a:pt x="66748" y="38743"/>
                      <a:pt x="114072" y="15739"/>
                    </a:cubicBezTo>
                    <a:close/>
                  </a:path>
                </a:pathLst>
              </a:custGeom>
              <a:solidFill>
                <a:srgbClr val="2D5967"/>
              </a:solidFill>
              <a:ln w="6417"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598151D4-CB95-4803-8C43-5749658D807D}"/>
                  </a:ext>
                </a:extLst>
              </p:cNvPr>
              <p:cNvSpPr/>
              <p:nvPr/>
            </p:nvSpPr>
            <p:spPr>
              <a:xfrm>
                <a:off x="5363004" y="2380751"/>
                <a:ext cx="143204" cy="165868"/>
              </a:xfrm>
              <a:custGeom>
                <a:avLst/>
                <a:gdLst>
                  <a:gd name="connsiteX0" fmla="*/ 143204 w 143204"/>
                  <a:gd name="connsiteY0" fmla="*/ 15739 h 165868"/>
                  <a:gd name="connsiteX1" fmla="*/ 135922 w 143204"/>
                  <a:gd name="connsiteY1" fmla="*/ 0 h 165868"/>
                  <a:gd name="connsiteX2" fmla="*/ 0 w 143204"/>
                  <a:gd name="connsiteY2" fmla="*/ 161026 h 165868"/>
                  <a:gd name="connsiteX3" fmla="*/ 16992 w 143204"/>
                  <a:gd name="connsiteY3" fmla="*/ 165868 h 165868"/>
                  <a:gd name="connsiteX4" fmla="*/ 143204 w 143204"/>
                  <a:gd name="connsiteY4" fmla="*/ 15739 h 165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04" h="165868">
                    <a:moveTo>
                      <a:pt x="143204" y="15739"/>
                    </a:moveTo>
                    <a:lnTo>
                      <a:pt x="135922" y="0"/>
                    </a:lnTo>
                    <a:cubicBezTo>
                      <a:pt x="70386" y="31478"/>
                      <a:pt x="20630" y="89593"/>
                      <a:pt x="0" y="161026"/>
                    </a:cubicBezTo>
                    <a:lnTo>
                      <a:pt x="16992" y="165868"/>
                    </a:lnTo>
                    <a:cubicBezTo>
                      <a:pt x="36409" y="99279"/>
                      <a:pt x="82520" y="44797"/>
                      <a:pt x="143204" y="15739"/>
                    </a:cubicBezTo>
                    <a:close/>
                  </a:path>
                </a:pathLst>
              </a:custGeom>
              <a:solidFill>
                <a:srgbClr val="2D5967"/>
              </a:solidFill>
              <a:ln w="6417" cap="flat">
                <a:noFill/>
                <a:prstDash val="solid"/>
                <a:miter/>
              </a:ln>
            </p:spPr>
            <p:txBody>
              <a:bodyPr rtlCol="0" anchor="ctr"/>
              <a:lstStyle/>
              <a:p>
                <a:endParaRPr lang="en-US"/>
              </a:p>
            </p:txBody>
          </p:sp>
        </p:grpSp>
        <p:sp>
          <p:nvSpPr>
            <p:cNvPr id="298" name="TextBox 297">
              <a:extLst>
                <a:ext uri="{FF2B5EF4-FFF2-40B4-BE49-F238E27FC236}">
                  <a16:creationId xmlns:a16="http://schemas.microsoft.com/office/drawing/2014/main" id="{CD42A9C1-F6F4-43C1-B4E3-03BE89538DB4}"/>
                </a:ext>
              </a:extLst>
            </p:cNvPr>
            <p:cNvSpPr txBox="1"/>
            <p:nvPr/>
          </p:nvSpPr>
          <p:spPr>
            <a:xfrm>
              <a:off x="5350144" y="2836667"/>
              <a:ext cx="51013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Alarms</a:t>
              </a:r>
            </a:p>
          </p:txBody>
        </p:sp>
      </p:grpSp>
      <p:grpSp>
        <p:nvGrpSpPr>
          <p:cNvPr id="299" name="Graphic 2">
            <a:extLst>
              <a:ext uri="{FF2B5EF4-FFF2-40B4-BE49-F238E27FC236}">
                <a16:creationId xmlns:a16="http://schemas.microsoft.com/office/drawing/2014/main" id="{E732F5FC-822B-4E56-B7F3-0634F1A3050A}"/>
              </a:ext>
            </a:extLst>
          </p:cNvPr>
          <p:cNvGrpSpPr/>
          <p:nvPr/>
        </p:nvGrpSpPr>
        <p:grpSpPr>
          <a:xfrm>
            <a:off x="6248194" y="1596553"/>
            <a:ext cx="383804" cy="756006"/>
            <a:chOff x="6248194" y="2363804"/>
            <a:chExt cx="383804" cy="756006"/>
          </a:xfrm>
        </p:grpSpPr>
        <p:grpSp>
          <p:nvGrpSpPr>
            <p:cNvPr id="300" name="Graphic 2">
              <a:extLst>
                <a:ext uri="{FF2B5EF4-FFF2-40B4-BE49-F238E27FC236}">
                  <a16:creationId xmlns:a16="http://schemas.microsoft.com/office/drawing/2014/main" id="{B72D9EE1-EC68-44EC-A575-DB86A33408DA}"/>
                </a:ext>
              </a:extLst>
            </p:cNvPr>
            <p:cNvGrpSpPr/>
            <p:nvPr/>
          </p:nvGrpSpPr>
          <p:grpSpPr>
            <a:xfrm>
              <a:off x="6248194" y="2363804"/>
              <a:ext cx="383804" cy="513347"/>
              <a:chOff x="6248194" y="2363804"/>
              <a:chExt cx="383804" cy="513347"/>
            </a:xfrm>
          </p:grpSpPr>
          <p:grpSp>
            <p:nvGrpSpPr>
              <p:cNvPr id="301" name="Graphic 2">
                <a:extLst>
                  <a:ext uri="{FF2B5EF4-FFF2-40B4-BE49-F238E27FC236}">
                    <a16:creationId xmlns:a16="http://schemas.microsoft.com/office/drawing/2014/main" id="{16506409-C634-4682-B50D-5B1CA9579C0B}"/>
                  </a:ext>
                </a:extLst>
              </p:cNvPr>
              <p:cNvGrpSpPr/>
              <p:nvPr/>
            </p:nvGrpSpPr>
            <p:grpSpPr>
              <a:xfrm>
                <a:off x="6248194" y="2363804"/>
                <a:ext cx="383804" cy="513347"/>
                <a:chOff x="6248194" y="2363804"/>
                <a:chExt cx="383804" cy="513347"/>
              </a:xfrm>
              <a:solidFill>
                <a:srgbClr val="FFFFFF"/>
              </a:solidFill>
            </p:grpSpPr>
            <p:sp>
              <p:nvSpPr>
                <p:cNvPr id="302" name="Freeform: Shape 301">
                  <a:extLst>
                    <a:ext uri="{FF2B5EF4-FFF2-40B4-BE49-F238E27FC236}">
                      <a16:creationId xmlns:a16="http://schemas.microsoft.com/office/drawing/2014/main" id="{C0CF7364-7A18-40C4-951D-6F2647F47730}"/>
                    </a:ext>
                  </a:extLst>
                </p:cNvPr>
                <p:cNvSpPr/>
                <p:nvPr/>
              </p:nvSpPr>
              <p:spPr>
                <a:xfrm>
                  <a:off x="6254303" y="2369915"/>
                  <a:ext cx="370316" cy="501127"/>
                </a:xfrm>
                <a:custGeom>
                  <a:avLst/>
                  <a:gdLst>
                    <a:gd name="connsiteX0" fmla="*/ 25667 w 370316"/>
                    <a:gd name="connsiteY0" fmla="*/ 501127 h 501127"/>
                    <a:gd name="connsiteX1" fmla="*/ 0 w 370316"/>
                    <a:gd name="connsiteY1" fmla="*/ 475460 h 501127"/>
                    <a:gd name="connsiteX2" fmla="*/ 0 w 370316"/>
                    <a:gd name="connsiteY2" fmla="*/ 74557 h 501127"/>
                    <a:gd name="connsiteX3" fmla="*/ 25667 w 370316"/>
                    <a:gd name="connsiteY3" fmla="*/ 48890 h 501127"/>
                    <a:gd name="connsiteX4" fmla="*/ 89226 w 370316"/>
                    <a:gd name="connsiteY4" fmla="*/ 48890 h 501127"/>
                    <a:gd name="connsiteX5" fmla="*/ 113675 w 370316"/>
                    <a:gd name="connsiteY5" fmla="*/ 31779 h 501127"/>
                    <a:gd name="connsiteX6" fmla="*/ 140561 w 370316"/>
                    <a:gd name="connsiteY6" fmla="*/ 31779 h 501127"/>
                    <a:gd name="connsiteX7" fmla="*/ 184548 w 370316"/>
                    <a:gd name="connsiteY7" fmla="*/ 0 h 501127"/>
                    <a:gd name="connsiteX8" fmla="*/ 228568 w 370316"/>
                    <a:gd name="connsiteY8" fmla="*/ 31779 h 501127"/>
                    <a:gd name="connsiteX9" fmla="*/ 256674 w 370316"/>
                    <a:gd name="connsiteY9" fmla="*/ 31779 h 501127"/>
                    <a:gd name="connsiteX10" fmla="*/ 281122 w 370316"/>
                    <a:gd name="connsiteY10" fmla="*/ 48890 h 501127"/>
                    <a:gd name="connsiteX11" fmla="*/ 344649 w 370316"/>
                    <a:gd name="connsiteY11" fmla="*/ 48890 h 501127"/>
                    <a:gd name="connsiteX12" fmla="*/ 370316 w 370316"/>
                    <a:gd name="connsiteY12" fmla="*/ 74557 h 501127"/>
                    <a:gd name="connsiteX13" fmla="*/ 370316 w 370316"/>
                    <a:gd name="connsiteY13" fmla="*/ 475460 h 501127"/>
                    <a:gd name="connsiteX14" fmla="*/ 344649 w 370316"/>
                    <a:gd name="connsiteY14" fmla="*/ 501127 h 501127"/>
                    <a:gd name="connsiteX15" fmla="*/ 25667 w 370316"/>
                    <a:gd name="connsiteY15" fmla="*/ 501127 h 5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0316" h="501127">
                      <a:moveTo>
                        <a:pt x="25667" y="501127"/>
                      </a:moveTo>
                      <a:cubicBezTo>
                        <a:pt x="12224" y="501127"/>
                        <a:pt x="0" y="490122"/>
                        <a:pt x="0" y="475460"/>
                      </a:cubicBezTo>
                      <a:lnTo>
                        <a:pt x="0" y="74557"/>
                      </a:lnTo>
                      <a:cubicBezTo>
                        <a:pt x="0" y="61113"/>
                        <a:pt x="11005" y="48890"/>
                        <a:pt x="25667" y="48890"/>
                      </a:cubicBezTo>
                      <a:lnTo>
                        <a:pt x="89226" y="48890"/>
                      </a:lnTo>
                      <a:cubicBezTo>
                        <a:pt x="92890" y="39112"/>
                        <a:pt x="102669" y="31779"/>
                        <a:pt x="113675" y="31779"/>
                      </a:cubicBezTo>
                      <a:lnTo>
                        <a:pt x="140561" y="31779"/>
                      </a:lnTo>
                      <a:cubicBezTo>
                        <a:pt x="146670" y="13445"/>
                        <a:pt x="164977" y="0"/>
                        <a:pt x="184548" y="0"/>
                      </a:cubicBezTo>
                      <a:cubicBezTo>
                        <a:pt x="204120" y="0"/>
                        <a:pt x="222472" y="13445"/>
                        <a:pt x="228568" y="31779"/>
                      </a:cubicBezTo>
                      <a:lnTo>
                        <a:pt x="256674" y="31779"/>
                      </a:lnTo>
                      <a:cubicBezTo>
                        <a:pt x="267647" y="31779"/>
                        <a:pt x="277464" y="39112"/>
                        <a:pt x="281122" y="48890"/>
                      </a:cubicBezTo>
                      <a:lnTo>
                        <a:pt x="344649" y="48890"/>
                      </a:lnTo>
                      <a:cubicBezTo>
                        <a:pt x="358124" y="48890"/>
                        <a:pt x="370316" y="59890"/>
                        <a:pt x="370316" y="74557"/>
                      </a:cubicBezTo>
                      <a:lnTo>
                        <a:pt x="370316" y="475460"/>
                      </a:lnTo>
                      <a:cubicBezTo>
                        <a:pt x="370316" y="488903"/>
                        <a:pt x="359344" y="501127"/>
                        <a:pt x="344649" y="501127"/>
                      </a:cubicBezTo>
                      <a:lnTo>
                        <a:pt x="25667" y="501127"/>
                      </a:lnTo>
                      <a:close/>
                    </a:path>
                  </a:pathLst>
                </a:custGeom>
                <a:solidFill>
                  <a:srgbClr val="FFFFFF"/>
                </a:solidFill>
                <a:ln w="6417"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DBEA9538-A58C-4F53-A00B-19960A2AA5D0}"/>
                    </a:ext>
                  </a:extLst>
                </p:cNvPr>
                <p:cNvSpPr/>
                <p:nvPr/>
              </p:nvSpPr>
              <p:spPr>
                <a:xfrm>
                  <a:off x="6248194" y="2363804"/>
                  <a:ext cx="383804" cy="513347"/>
                </a:xfrm>
                <a:custGeom>
                  <a:avLst/>
                  <a:gdLst>
                    <a:gd name="connsiteX0" fmla="*/ 191876 w 383804"/>
                    <a:gd name="connsiteY0" fmla="*/ 12223 h 513347"/>
                    <a:gd name="connsiteX1" fmla="*/ 231019 w 383804"/>
                    <a:gd name="connsiteY1" fmla="*/ 44001 h 513347"/>
                    <a:gd name="connsiteX2" fmla="*/ 264002 w 383804"/>
                    <a:gd name="connsiteY2" fmla="*/ 44001 h 513347"/>
                    <a:gd name="connsiteX3" fmla="*/ 283573 w 383804"/>
                    <a:gd name="connsiteY3" fmla="*/ 61113 h 513347"/>
                    <a:gd name="connsiteX4" fmla="*/ 352040 w 383804"/>
                    <a:gd name="connsiteY4" fmla="*/ 61113 h 513347"/>
                    <a:gd name="connsiteX5" fmla="*/ 371548 w 383804"/>
                    <a:gd name="connsiteY5" fmla="*/ 80669 h 513347"/>
                    <a:gd name="connsiteX6" fmla="*/ 371548 w 383804"/>
                    <a:gd name="connsiteY6" fmla="*/ 481571 h 513347"/>
                    <a:gd name="connsiteX7" fmla="*/ 352040 w 383804"/>
                    <a:gd name="connsiteY7" fmla="*/ 501123 h 513347"/>
                    <a:gd name="connsiteX8" fmla="*/ 31776 w 383804"/>
                    <a:gd name="connsiteY8" fmla="*/ 501123 h 513347"/>
                    <a:gd name="connsiteX9" fmla="*/ 12224 w 383804"/>
                    <a:gd name="connsiteY9" fmla="*/ 481571 h 513347"/>
                    <a:gd name="connsiteX10" fmla="*/ 12224 w 383804"/>
                    <a:gd name="connsiteY10" fmla="*/ 80669 h 513347"/>
                    <a:gd name="connsiteX11" fmla="*/ 31776 w 383804"/>
                    <a:gd name="connsiteY11" fmla="*/ 61113 h 513347"/>
                    <a:gd name="connsiteX12" fmla="*/ 100224 w 383804"/>
                    <a:gd name="connsiteY12" fmla="*/ 61113 h 513347"/>
                    <a:gd name="connsiteX13" fmla="*/ 119783 w 383804"/>
                    <a:gd name="connsiteY13" fmla="*/ 44001 h 513347"/>
                    <a:gd name="connsiteX14" fmla="*/ 152778 w 383804"/>
                    <a:gd name="connsiteY14" fmla="*/ 44001 h 513347"/>
                    <a:gd name="connsiteX15" fmla="*/ 191876 w 383804"/>
                    <a:gd name="connsiteY15" fmla="*/ 12223 h 513347"/>
                    <a:gd name="connsiteX16" fmla="*/ 191876 w 383804"/>
                    <a:gd name="connsiteY16" fmla="*/ 0 h 513347"/>
                    <a:gd name="connsiteX17" fmla="*/ 143006 w 383804"/>
                    <a:gd name="connsiteY17" fmla="*/ 31779 h 513347"/>
                    <a:gd name="connsiteX18" fmla="*/ 118557 w 383804"/>
                    <a:gd name="connsiteY18" fmla="*/ 31779 h 513347"/>
                    <a:gd name="connsiteX19" fmla="*/ 90445 w 383804"/>
                    <a:gd name="connsiteY19" fmla="*/ 48890 h 513347"/>
                    <a:gd name="connsiteX20" fmla="*/ 31776 w 383804"/>
                    <a:gd name="connsiteY20" fmla="*/ 48890 h 513347"/>
                    <a:gd name="connsiteX21" fmla="*/ 0 w 383804"/>
                    <a:gd name="connsiteY21" fmla="*/ 80669 h 513347"/>
                    <a:gd name="connsiteX22" fmla="*/ 0 w 383804"/>
                    <a:gd name="connsiteY22" fmla="*/ 481571 h 513347"/>
                    <a:gd name="connsiteX23" fmla="*/ 31776 w 383804"/>
                    <a:gd name="connsiteY23" fmla="*/ 513347 h 513347"/>
                    <a:gd name="connsiteX24" fmla="*/ 352040 w 383804"/>
                    <a:gd name="connsiteY24" fmla="*/ 513347 h 513347"/>
                    <a:gd name="connsiteX25" fmla="*/ 383804 w 383804"/>
                    <a:gd name="connsiteY25" fmla="*/ 481571 h 513347"/>
                    <a:gd name="connsiteX26" fmla="*/ 383804 w 383804"/>
                    <a:gd name="connsiteY26" fmla="*/ 80669 h 513347"/>
                    <a:gd name="connsiteX27" fmla="*/ 352040 w 383804"/>
                    <a:gd name="connsiteY27" fmla="*/ 48890 h 513347"/>
                    <a:gd name="connsiteX28" fmla="*/ 292107 w 383804"/>
                    <a:gd name="connsiteY28" fmla="*/ 48890 h 513347"/>
                    <a:gd name="connsiteX29" fmla="*/ 264002 w 383804"/>
                    <a:gd name="connsiteY29" fmla="*/ 31779 h 513347"/>
                    <a:gd name="connsiteX30" fmla="*/ 239553 w 383804"/>
                    <a:gd name="connsiteY30" fmla="*/ 31779 h 513347"/>
                    <a:gd name="connsiteX31" fmla="*/ 191876 w 383804"/>
                    <a:gd name="connsiteY31"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3804" h="513347">
                      <a:moveTo>
                        <a:pt x="191876" y="12223"/>
                      </a:moveTo>
                      <a:cubicBezTo>
                        <a:pt x="211448" y="12223"/>
                        <a:pt x="227362" y="25667"/>
                        <a:pt x="231019" y="44001"/>
                      </a:cubicBezTo>
                      <a:lnTo>
                        <a:pt x="264002" y="44001"/>
                      </a:lnTo>
                      <a:cubicBezTo>
                        <a:pt x="273755" y="44001"/>
                        <a:pt x="282354" y="51335"/>
                        <a:pt x="283573" y="61113"/>
                      </a:cubicBezTo>
                      <a:lnTo>
                        <a:pt x="352040" y="61113"/>
                      </a:lnTo>
                      <a:cubicBezTo>
                        <a:pt x="363014" y="61113"/>
                        <a:pt x="371548" y="69668"/>
                        <a:pt x="371548" y="80669"/>
                      </a:cubicBezTo>
                      <a:lnTo>
                        <a:pt x="371548" y="481571"/>
                      </a:lnTo>
                      <a:cubicBezTo>
                        <a:pt x="371548" y="492570"/>
                        <a:pt x="363014" y="501123"/>
                        <a:pt x="352040" y="501123"/>
                      </a:cubicBezTo>
                      <a:lnTo>
                        <a:pt x="31776" y="501123"/>
                      </a:lnTo>
                      <a:cubicBezTo>
                        <a:pt x="20778" y="501123"/>
                        <a:pt x="12224" y="492570"/>
                        <a:pt x="12224" y="481571"/>
                      </a:cubicBezTo>
                      <a:lnTo>
                        <a:pt x="12224" y="80669"/>
                      </a:lnTo>
                      <a:cubicBezTo>
                        <a:pt x="12224" y="69668"/>
                        <a:pt x="20778" y="61113"/>
                        <a:pt x="31776" y="61113"/>
                      </a:cubicBezTo>
                      <a:lnTo>
                        <a:pt x="100224" y="61113"/>
                      </a:lnTo>
                      <a:cubicBezTo>
                        <a:pt x="101444" y="51335"/>
                        <a:pt x="110004" y="44001"/>
                        <a:pt x="119783" y="44001"/>
                      </a:cubicBezTo>
                      <a:lnTo>
                        <a:pt x="152778" y="44001"/>
                      </a:lnTo>
                      <a:cubicBezTo>
                        <a:pt x="156449" y="25667"/>
                        <a:pt x="172369" y="12223"/>
                        <a:pt x="191876" y="12223"/>
                      </a:cubicBezTo>
                      <a:close/>
                      <a:moveTo>
                        <a:pt x="191876" y="0"/>
                      </a:moveTo>
                      <a:cubicBezTo>
                        <a:pt x="171086" y="0"/>
                        <a:pt x="151559" y="13445"/>
                        <a:pt x="143006" y="31779"/>
                      </a:cubicBezTo>
                      <a:lnTo>
                        <a:pt x="118557" y="31779"/>
                      </a:lnTo>
                      <a:cubicBezTo>
                        <a:pt x="106333" y="31779"/>
                        <a:pt x="95335" y="39112"/>
                        <a:pt x="90445" y="48890"/>
                      </a:cubicBezTo>
                      <a:lnTo>
                        <a:pt x="31776" y="48890"/>
                      </a:lnTo>
                      <a:cubicBezTo>
                        <a:pt x="13443" y="48890"/>
                        <a:pt x="0" y="63558"/>
                        <a:pt x="0" y="80669"/>
                      </a:cubicBezTo>
                      <a:lnTo>
                        <a:pt x="0" y="481571"/>
                      </a:lnTo>
                      <a:cubicBezTo>
                        <a:pt x="0" y="498679"/>
                        <a:pt x="13443" y="513347"/>
                        <a:pt x="31776" y="513347"/>
                      </a:cubicBezTo>
                      <a:lnTo>
                        <a:pt x="352040" y="513347"/>
                      </a:lnTo>
                      <a:cubicBezTo>
                        <a:pt x="369109" y="513347"/>
                        <a:pt x="383804" y="498679"/>
                        <a:pt x="383804" y="481571"/>
                      </a:cubicBezTo>
                      <a:lnTo>
                        <a:pt x="383804" y="80669"/>
                      </a:lnTo>
                      <a:cubicBezTo>
                        <a:pt x="383804" y="63558"/>
                        <a:pt x="370329" y="48890"/>
                        <a:pt x="352040" y="48890"/>
                      </a:cubicBezTo>
                      <a:lnTo>
                        <a:pt x="292107" y="48890"/>
                      </a:lnTo>
                      <a:cubicBezTo>
                        <a:pt x="287230" y="39112"/>
                        <a:pt x="276258" y="31779"/>
                        <a:pt x="264002" y="31779"/>
                      </a:cubicBezTo>
                      <a:lnTo>
                        <a:pt x="239553" y="31779"/>
                      </a:lnTo>
                      <a:cubicBezTo>
                        <a:pt x="232238" y="13445"/>
                        <a:pt x="212667" y="0"/>
                        <a:pt x="191876" y="0"/>
                      </a:cubicBezTo>
                      <a:close/>
                    </a:path>
                  </a:pathLst>
                </a:custGeom>
                <a:solidFill>
                  <a:srgbClr val="FFFFFF"/>
                </a:solidFill>
                <a:ln w="6417" cap="flat">
                  <a:noFill/>
                  <a:prstDash val="solid"/>
                  <a:miter/>
                </a:ln>
              </p:spPr>
              <p:txBody>
                <a:bodyPr rtlCol="0" anchor="ctr"/>
                <a:lstStyle/>
                <a:p>
                  <a:endParaRPr lang="en-US"/>
                </a:p>
              </p:txBody>
            </p:sp>
          </p:grpSp>
          <p:grpSp>
            <p:nvGrpSpPr>
              <p:cNvPr id="304" name="Graphic 2">
                <a:extLst>
                  <a:ext uri="{FF2B5EF4-FFF2-40B4-BE49-F238E27FC236}">
                    <a16:creationId xmlns:a16="http://schemas.microsoft.com/office/drawing/2014/main" id="{1CA43BBB-D195-4AF7-B17F-6853A81743A7}"/>
                  </a:ext>
                </a:extLst>
              </p:cNvPr>
              <p:cNvGrpSpPr/>
              <p:nvPr/>
            </p:nvGrpSpPr>
            <p:grpSpPr>
              <a:xfrm>
                <a:off x="6260418" y="2376026"/>
                <a:ext cx="359323" cy="488900"/>
                <a:chOff x="6260418" y="2376026"/>
                <a:chExt cx="359323" cy="488900"/>
              </a:xfrm>
              <a:solidFill>
                <a:srgbClr val="2D5967"/>
              </a:solidFill>
            </p:grpSpPr>
            <p:sp>
              <p:nvSpPr>
                <p:cNvPr id="305" name="Freeform: Shape 304">
                  <a:extLst>
                    <a:ext uri="{FF2B5EF4-FFF2-40B4-BE49-F238E27FC236}">
                      <a16:creationId xmlns:a16="http://schemas.microsoft.com/office/drawing/2014/main" id="{593B4E8C-5A27-4A1C-81DD-3C9638C8EB4E}"/>
                    </a:ext>
                  </a:extLst>
                </p:cNvPr>
                <p:cNvSpPr/>
                <p:nvPr/>
              </p:nvSpPr>
              <p:spPr>
                <a:xfrm>
                  <a:off x="6260418" y="2376026"/>
                  <a:ext cx="359323" cy="488900"/>
                </a:xfrm>
                <a:custGeom>
                  <a:avLst/>
                  <a:gdLst>
                    <a:gd name="connsiteX0" fmla="*/ 339817 w 359323"/>
                    <a:gd name="connsiteY0" fmla="*/ 48890 h 488900"/>
                    <a:gd name="connsiteX1" fmla="*/ 271349 w 359323"/>
                    <a:gd name="connsiteY1" fmla="*/ 48890 h 488900"/>
                    <a:gd name="connsiteX2" fmla="*/ 251778 w 359323"/>
                    <a:gd name="connsiteY2" fmla="*/ 31779 h 488900"/>
                    <a:gd name="connsiteX3" fmla="*/ 218795 w 359323"/>
                    <a:gd name="connsiteY3" fmla="*/ 31779 h 488900"/>
                    <a:gd name="connsiteX4" fmla="*/ 179652 w 359323"/>
                    <a:gd name="connsiteY4" fmla="*/ 0 h 488900"/>
                    <a:gd name="connsiteX5" fmla="*/ 140554 w 359323"/>
                    <a:gd name="connsiteY5" fmla="*/ 31779 h 488900"/>
                    <a:gd name="connsiteX6" fmla="*/ 106333 w 359323"/>
                    <a:gd name="connsiteY6" fmla="*/ 31779 h 488900"/>
                    <a:gd name="connsiteX7" fmla="*/ 88001 w 359323"/>
                    <a:gd name="connsiteY7" fmla="*/ 48890 h 488900"/>
                    <a:gd name="connsiteX8" fmla="*/ 19552 w 359323"/>
                    <a:gd name="connsiteY8" fmla="*/ 48890 h 488900"/>
                    <a:gd name="connsiteX9" fmla="*/ 0 w 359323"/>
                    <a:gd name="connsiteY9" fmla="*/ 68447 h 488900"/>
                    <a:gd name="connsiteX10" fmla="*/ 0 w 359323"/>
                    <a:gd name="connsiteY10" fmla="*/ 469348 h 488900"/>
                    <a:gd name="connsiteX11" fmla="*/ 19552 w 359323"/>
                    <a:gd name="connsiteY11" fmla="*/ 488901 h 488900"/>
                    <a:gd name="connsiteX12" fmla="*/ 339817 w 359323"/>
                    <a:gd name="connsiteY12" fmla="*/ 488901 h 488900"/>
                    <a:gd name="connsiteX13" fmla="*/ 359324 w 359323"/>
                    <a:gd name="connsiteY13" fmla="*/ 469348 h 488900"/>
                    <a:gd name="connsiteX14" fmla="*/ 359324 w 359323"/>
                    <a:gd name="connsiteY14" fmla="*/ 68447 h 488900"/>
                    <a:gd name="connsiteX15" fmla="*/ 339817 w 359323"/>
                    <a:gd name="connsiteY15" fmla="*/ 48890 h 488900"/>
                    <a:gd name="connsiteX16" fmla="*/ 100225 w 359323"/>
                    <a:gd name="connsiteY16" fmla="*/ 436347 h 488900"/>
                    <a:gd name="connsiteX17" fmla="*/ 52554 w 359323"/>
                    <a:gd name="connsiteY17" fmla="*/ 388676 h 488900"/>
                    <a:gd name="connsiteX18" fmla="*/ 100225 w 359323"/>
                    <a:gd name="connsiteY18" fmla="*/ 388676 h 488900"/>
                    <a:gd name="connsiteX19" fmla="*/ 100225 w 359323"/>
                    <a:gd name="connsiteY19" fmla="*/ 436347 h 488900"/>
                    <a:gd name="connsiteX20" fmla="*/ 46445 w 359323"/>
                    <a:gd name="connsiteY20" fmla="*/ 371569 h 488900"/>
                    <a:gd name="connsiteX21" fmla="*/ 46445 w 359323"/>
                    <a:gd name="connsiteY21" fmla="*/ 96558 h 488900"/>
                    <a:gd name="connsiteX22" fmla="*/ 86775 w 359323"/>
                    <a:gd name="connsiteY22" fmla="*/ 96558 h 488900"/>
                    <a:gd name="connsiteX23" fmla="*/ 86775 w 359323"/>
                    <a:gd name="connsiteY23" fmla="*/ 113670 h 488900"/>
                    <a:gd name="connsiteX24" fmla="*/ 270130 w 359323"/>
                    <a:gd name="connsiteY24" fmla="*/ 113670 h 488900"/>
                    <a:gd name="connsiteX25" fmla="*/ 270130 w 359323"/>
                    <a:gd name="connsiteY25" fmla="*/ 96558 h 488900"/>
                    <a:gd name="connsiteX26" fmla="*/ 310428 w 359323"/>
                    <a:gd name="connsiteY26" fmla="*/ 96558 h 488900"/>
                    <a:gd name="connsiteX27" fmla="*/ 310428 w 359323"/>
                    <a:gd name="connsiteY27" fmla="*/ 442455 h 488900"/>
                    <a:gd name="connsiteX28" fmla="*/ 117332 w 359323"/>
                    <a:gd name="connsiteY28" fmla="*/ 442455 h 488900"/>
                    <a:gd name="connsiteX29" fmla="*/ 117332 w 359323"/>
                    <a:gd name="connsiteY29" fmla="*/ 371569 h 488900"/>
                    <a:gd name="connsiteX30" fmla="*/ 46445 w 359323"/>
                    <a:gd name="connsiteY30" fmla="*/ 371569 h 488900"/>
                    <a:gd name="connsiteX31" fmla="*/ 105115 w 359323"/>
                    <a:gd name="connsiteY31" fmla="*/ 51335 h 488900"/>
                    <a:gd name="connsiteX32" fmla="*/ 106333 w 359323"/>
                    <a:gd name="connsiteY32" fmla="*/ 48890 h 488900"/>
                    <a:gd name="connsiteX33" fmla="*/ 155223 w 359323"/>
                    <a:gd name="connsiteY33" fmla="*/ 48890 h 488900"/>
                    <a:gd name="connsiteX34" fmla="*/ 155223 w 359323"/>
                    <a:gd name="connsiteY34" fmla="*/ 40334 h 488900"/>
                    <a:gd name="connsiteX35" fmla="*/ 178433 w 359323"/>
                    <a:gd name="connsiteY35" fmla="*/ 17112 h 488900"/>
                    <a:gd name="connsiteX36" fmla="*/ 201662 w 359323"/>
                    <a:gd name="connsiteY36" fmla="*/ 40334 h 488900"/>
                    <a:gd name="connsiteX37" fmla="*/ 201662 w 359323"/>
                    <a:gd name="connsiteY37" fmla="*/ 48890 h 488900"/>
                    <a:gd name="connsiteX38" fmla="*/ 250558 w 359323"/>
                    <a:gd name="connsiteY38" fmla="*/ 48890 h 488900"/>
                    <a:gd name="connsiteX39" fmla="*/ 252997 w 359323"/>
                    <a:gd name="connsiteY39" fmla="*/ 51335 h 488900"/>
                    <a:gd name="connsiteX40" fmla="*/ 252997 w 359323"/>
                    <a:gd name="connsiteY40" fmla="*/ 96558 h 488900"/>
                    <a:gd name="connsiteX41" fmla="*/ 105115 w 359323"/>
                    <a:gd name="connsiteY41" fmla="*/ 96558 h 488900"/>
                    <a:gd name="connsiteX42" fmla="*/ 105115 w 359323"/>
                    <a:gd name="connsiteY42" fmla="*/ 51335 h 488900"/>
                    <a:gd name="connsiteX43" fmla="*/ 342255 w 359323"/>
                    <a:gd name="connsiteY43" fmla="*/ 469348 h 488900"/>
                    <a:gd name="connsiteX44" fmla="*/ 339817 w 359323"/>
                    <a:gd name="connsiteY44" fmla="*/ 471793 h 488900"/>
                    <a:gd name="connsiteX45" fmla="*/ 19552 w 359323"/>
                    <a:gd name="connsiteY45" fmla="*/ 471793 h 488900"/>
                    <a:gd name="connsiteX46" fmla="*/ 17107 w 359323"/>
                    <a:gd name="connsiteY46" fmla="*/ 469348 h 488900"/>
                    <a:gd name="connsiteX47" fmla="*/ 17107 w 359323"/>
                    <a:gd name="connsiteY47" fmla="*/ 68447 h 488900"/>
                    <a:gd name="connsiteX48" fmla="*/ 19552 w 359323"/>
                    <a:gd name="connsiteY48" fmla="*/ 66002 h 488900"/>
                    <a:gd name="connsiteX49" fmla="*/ 88001 w 359323"/>
                    <a:gd name="connsiteY49" fmla="*/ 66002 h 488900"/>
                    <a:gd name="connsiteX50" fmla="*/ 88001 w 359323"/>
                    <a:gd name="connsiteY50" fmla="*/ 79446 h 488900"/>
                    <a:gd name="connsiteX51" fmla="*/ 30557 w 359323"/>
                    <a:gd name="connsiteY51" fmla="*/ 79446 h 488900"/>
                    <a:gd name="connsiteX52" fmla="*/ 30557 w 359323"/>
                    <a:gd name="connsiteY52" fmla="*/ 389901 h 488900"/>
                    <a:gd name="connsiteX53" fmla="*/ 100225 w 359323"/>
                    <a:gd name="connsiteY53" fmla="*/ 459569 h 488900"/>
                    <a:gd name="connsiteX54" fmla="*/ 329999 w 359323"/>
                    <a:gd name="connsiteY54" fmla="*/ 459569 h 488900"/>
                    <a:gd name="connsiteX55" fmla="*/ 329999 w 359323"/>
                    <a:gd name="connsiteY55" fmla="*/ 79446 h 488900"/>
                    <a:gd name="connsiteX56" fmla="*/ 272568 w 359323"/>
                    <a:gd name="connsiteY56" fmla="*/ 79446 h 488900"/>
                    <a:gd name="connsiteX57" fmla="*/ 272568 w 359323"/>
                    <a:gd name="connsiteY57" fmla="*/ 66002 h 488900"/>
                    <a:gd name="connsiteX58" fmla="*/ 341036 w 359323"/>
                    <a:gd name="connsiteY58" fmla="*/ 66002 h 488900"/>
                    <a:gd name="connsiteX59" fmla="*/ 343475 w 359323"/>
                    <a:gd name="connsiteY59" fmla="*/ 68447 h 488900"/>
                    <a:gd name="connsiteX60" fmla="*/ 342255 w 359323"/>
                    <a:gd name="connsiteY60" fmla="*/ 469348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59323" h="488900">
                      <a:moveTo>
                        <a:pt x="339817" y="48890"/>
                      </a:moveTo>
                      <a:lnTo>
                        <a:pt x="271349" y="48890"/>
                      </a:lnTo>
                      <a:cubicBezTo>
                        <a:pt x="270130" y="39112"/>
                        <a:pt x="261531" y="31779"/>
                        <a:pt x="251778" y="31779"/>
                      </a:cubicBezTo>
                      <a:lnTo>
                        <a:pt x="218795" y="31779"/>
                      </a:lnTo>
                      <a:cubicBezTo>
                        <a:pt x="215138" y="13445"/>
                        <a:pt x="199224" y="0"/>
                        <a:pt x="179652" y="0"/>
                      </a:cubicBezTo>
                      <a:cubicBezTo>
                        <a:pt x="160145" y="0"/>
                        <a:pt x="144225" y="13445"/>
                        <a:pt x="140554" y="31779"/>
                      </a:cubicBezTo>
                      <a:lnTo>
                        <a:pt x="106333" y="31779"/>
                      </a:lnTo>
                      <a:cubicBezTo>
                        <a:pt x="96554" y="31779"/>
                        <a:pt x="89220" y="39112"/>
                        <a:pt x="88001" y="48890"/>
                      </a:cubicBezTo>
                      <a:lnTo>
                        <a:pt x="19552" y="48890"/>
                      </a:lnTo>
                      <a:cubicBezTo>
                        <a:pt x="8554" y="48890"/>
                        <a:pt x="0" y="57446"/>
                        <a:pt x="0" y="68447"/>
                      </a:cubicBezTo>
                      <a:lnTo>
                        <a:pt x="0" y="469348"/>
                      </a:lnTo>
                      <a:cubicBezTo>
                        <a:pt x="0" y="480347"/>
                        <a:pt x="8554" y="488901"/>
                        <a:pt x="19552" y="488901"/>
                      </a:cubicBezTo>
                      <a:lnTo>
                        <a:pt x="339817" y="488901"/>
                      </a:lnTo>
                      <a:cubicBezTo>
                        <a:pt x="350790" y="488901"/>
                        <a:pt x="359324" y="480347"/>
                        <a:pt x="359324" y="469348"/>
                      </a:cubicBezTo>
                      <a:lnTo>
                        <a:pt x="359324" y="68447"/>
                      </a:lnTo>
                      <a:cubicBezTo>
                        <a:pt x="358105" y="57446"/>
                        <a:pt x="349570" y="48890"/>
                        <a:pt x="339817" y="48890"/>
                      </a:cubicBezTo>
                      <a:close/>
                      <a:moveTo>
                        <a:pt x="100225" y="436347"/>
                      </a:moveTo>
                      <a:lnTo>
                        <a:pt x="52554" y="388676"/>
                      </a:lnTo>
                      <a:lnTo>
                        <a:pt x="100225" y="388676"/>
                      </a:lnTo>
                      <a:lnTo>
                        <a:pt x="100225" y="436347"/>
                      </a:lnTo>
                      <a:close/>
                      <a:moveTo>
                        <a:pt x="46445" y="371569"/>
                      </a:moveTo>
                      <a:lnTo>
                        <a:pt x="46445" y="96558"/>
                      </a:lnTo>
                      <a:lnTo>
                        <a:pt x="86775" y="96558"/>
                      </a:lnTo>
                      <a:lnTo>
                        <a:pt x="86775" y="113670"/>
                      </a:lnTo>
                      <a:lnTo>
                        <a:pt x="270130" y="113670"/>
                      </a:lnTo>
                      <a:lnTo>
                        <a:pt x="270130" y="96558"/>
                      </a:lnTo>
                      <a:lnTo>
                        <a:pt x="310428" y="96558"/>
                      </a:lnTo>
                      <a:lnTo>
                        <a:pt x="310428" y="442455"/>
                      </a:lnTo>
                      <a:lnTo>
                        <a:pt x="117332" y="442455"/>
                      </a:lnTo>
                      <a:lnTo>
                        <a:pt x="117332" y="371569"/>
                      </a:lnTo>
                      <a:lnTo>
                        <a:pt x="46445" y="371569"/>
                      </a:lnTo>
                      <a:close/>
                      <a:moveTo>
                        <a:pt x="105115" y="51335"/>
                      </a:moveTo>
                      <a:cubicBezTo>
                        <a:pt x="105115" y="50112"/>
                        <a:pt x="105115" y="48890"/>
                        <a:pt x="106333" y="48890"/>
                      </a:cubicBezTo>
                      <a:lnTo>
                        <a:pt x="155223" y="48890"/>
                      </a:lnTo>
                      <a:lnTo>
                        <a:pt x="155223" y="40334"/>
                      </a:lnTo>
                      <a:cubicBezTo>
                        <a:pt x="155223" y="26890"/>
                        <a:pt x="166241" y="17112"/>
                        <a:pt x="178433" y="17112"/>
                      </a:cubicBezTo>
                      <a:cubicBezTo>
                        <a:pt x="190690" y="17112"/>
                        <a:pt x="201662" y="28112"/>
                        <a:pt x="201662" y="40334"/>
                      </a:cubicBezTo>
                      <a:lnTo>
                        <a:pt x="201662" y="48890"/>
                      </a:lnTo>
                      <a:lnTo>
                        <a:pt x="250558" y="48890"/>
                      </a:lnTo>
                      <a:cubicBezTo>
                        <a:pt x="251778" y="48890"/>
                        <a:pt x="252997" y="50112"/>
                        <a:pt x="252997" y="51335"/>
                      </a:cubicBezTo>
                      <a:lnTo>
                        <a:pt x="252997" y="96558"/>
                      </a:lnTo>
                      <a:lnTo>
                        <a:pt x="105115" y="96558"/>
                      </a:lnTo>
                      <a:lnTo>
                        <a:pt x="105115" y="51335"/>
                      </a:lnTo>
                      <a:close/>
                      <a:moveTo>
                        <a:pt x="342255" y="469348"/>
                      </a:moveTo>
                      <a:cubicBezTo>
                        <a:pt x="342255" y="470568"/>
                        <a:pt x="341036" y="471793"/>
                        <a:pt x="339817" y="471793"/>
                      </a:cubicBezTo>
                      <a:lnTo>
                        <a:pt x="19552" y="471793"/>
                      </a:lnTo>
                      <a:cubicBezTo>
                        <a:pt x="18333" y="471793"/>
                        <a:pt x="17107" y="470568"/>
                        <a:pt x="17107" y="469348"/>
                      </a:cubicBezTo>
                      <a:lnTo>
                        <a:pt x="17107" y="68447"/>
                      </a:lnTo>
                      <a:cubicBezTo>
                        <a:pt x="17107" y="67224"/>
                        <a:pt x="18333" y="66002"/>
                        <a:pt x="19552" y="66002"/>
                      </a:cubicBezTo>
                      <a:lnTo>
                        <a:pt x="88001" y="66002"/>
                      </a:lnTo>
                      <a:lnTo>
                        <a:pt x="88001" y="79446"/>
                      </a:lnTo>
                      <a:lnTo>
                        <a:pt x="30557" y="79446"/>
                      </a:lnTo>
                      <a:lnTo>
                        <a:pt x="30557" y="389901"/>
                      </a:lnTo>
                      <a:lnTo>
                        <a:pt x="100225" y="459569"/>
                      </a:lnTo>
                      <a:lnTo>
                        <a:pt x="329999" y="459569"/>
                      </a:lnTo>
                      <a:lnTo>
                        <a:pt x="329999" y="79446"/>
                      </a:lnTo>
                      <a:lnTo>
                        <a:pt x="272568" y="79446"/>
                      </a:lnTo>
                      <a:lnTo>
                        <a:pt x="272568" y="66002"/>
                      </a:lnTo>
                      <a:lnTo>
                        <a:pt x="341036" y="66002"/>
                      </a:lnTo>
                      <a:cubicBezTo>
                        <a:pt x="342255" y="66002"/>
                        <a:pt x="343475" y="67224"/>
                        <a:pt x="343475" y="68447"/>
                      </a:cubicBezTo>
                      <a:lnTo>
                        <a:pt x="342255" y="469348"/>
                      </a:lnTo>
                      <a:close/>
                    </a:path>
                  </a:pathLst>
                </a:custGeom>
                <a:solidFill>
                  <a:srgbClr val="2D5967"/>
                </a:solidFill>
                <a:ln w="6417"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A63AC99-05F1-4577-9C9A-D197AA4F96D8}"/>
                    </a:ext>
                  </a:extLst>
                </p:cNvPr>
                <p:cNvSpPr/>
                <p:nvPr/>
              </p:nvSpPr>
              <p:spPr>
                <a:xfrm>
                  <a:off x="6429098" y="2406583"/>
                  <a:ext cx="22010" cy="22000"/>
                </a:xfrm>
                <a:custGeom>
                  <a:avLst/>
                  <a:gdLst>
                    <a:gd name="connsiteX0" fmla="*/ 10973 w 22010"/>
                    <a:gd name="connsiteY0" fmla="*/ 0 h 22000"/>
                    <a:gd name="connsiteX1" fmla="*/ 0 w 22010"/>
                    <a:gd name="connsiteY1" fmla="*/ 11000 h 22000"/>
                    <a:gd name="connsiteX2" fmla="*/ 10973 w 22010"/>
                    <a:gd name="connsiteY2" fmla="*/ 22001 h 22000"/>
                    <a:gd name="connsiteX3" fmla="*/ 22010 w 22010"/>
                    <a:gd name="connsiteY3" fmla="*/ 11000 h 22000"/>
                    <a:gd name="connsiteX4" fmla="*/ 10973 w 22010"/>
                    <a:gd name="connsiteY4" fmla="*/ 0 h 2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10" h="22000">
                      <a:moveTo>
                        <a:pt x="10973" y="0"/>
                      </a:moveTo>
                      <a:cubicBezTo>
                        <a:pt x="4877" y="0"/>
                        <a:pt x="0" y="4890"/>
                        <a:pt x="0" y="11000"/>
                      </a:cubicBezTo>
                      <a:cubicBezTo>
                        <a:pt x="0" y="17112"/>
                        <a:pt x="4877" y="22001"/>
                        <a:pt x="10973" y="22001"/>
                      </a:cubicBezTo>
                      <a:cubicBezTo>
                        <a:pt x="17133" y="22001"/>
                        <a:pt x="22010" y="17112"/>
                        <a:pt x="22010" y="11000"/>
                      </a:cubicBezTo>
                      <a:cubicBezTo>
                        <a:pt x="22010" y="4890"/>
                        <a:pt x="15850" y="0"/>
                        <a:pt x="10973" y="0"/>
                      </a:cubicBezTo>
                      <a:close/>
                    </a:path>
                  </a:pathLst>
                </a:custGeom>
                <a:solidFill>
                  <a:srgbClr val="2D5967"/>
                </a:solidFill>
                <a:ln w="6417"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A0A4A011-C865-4F9C-A4F9-78D16E8AD059}"/>
                    </a:ext>
                  </a:extLst>
                </p:cNvPr>
                <p:cNvSpPr/>
                <p:nvPr/>
              </p:nvSpPr>
              <p:spPr>
                <a:xfrm>
                  <a:off x="6323971" y="2679145"/>
                  <a:ext cx="231025" cy="17108"/>
                </a:xfrm>
                <a:custGeom>
                  <a:avLst/>
                  <a:gdLst>
                    <a:gd name="connsiteX0" fmla="*/ 231026 w 231025"/>
                    <a:gd name="connsiteY0" fmla="*/ 0 h 17108"/>
                    <a:gd name="connsiteX1" fmla="*/ 0 w 231025"/>
                    <a:gd name="connsiteY1" fmla="*/ 0 h 17108"/>
                    <a:gd name="connsiteX2" fmla="*/ 0 w 231025"/>
                    <a:gd name="connsiteY2" fmla="*/ 17109 h 17108"/>
                    <a:gd name="connsiteX3" fmla="*/ 231026 w 231025"/>
                    <a:gd name="connsiteY3" fmla="*/ 17109 h 17108"/>
                    <a:gd name="connsiteX4" fmla="*/ 231026 w 231025"/>
                    <a:gd name="connsiteY4" fmla="*/ 0 h 17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025" h="17108">
                      <a:moveTo>
                        <a:pt x="231026" y="0"/>
                      </a:moveTo>
                      <a:lnTo>
                        <a:pt x="0" y="0"/>
                      </a:lnTo>
                      <a:lnTo>
                        <a:pt x="0" y="17109"/>
                      </a:lnTo>
                      <a:lnTo>
                        <a:pt x="231026" y="17109"/>
                      </a:lnTo>
                      <a:lnTo>
                        <a:pt x="231026" y="0"/>
                      </a:lnTo>
                      <a:close/>
                    </a:path>
                  </a:pathLst>
                </a:custGeom>
                <a:solidFill>
                  <a:srgbClr val="2D5967"/>
                </a:solidFill>
                <a:ln w="6417"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A38042D9-3A8F-4324-BF0D-CFA8858821C4}"/>
                    </a:ext>
                  </a:extLst>
                </p:cNvPr>
                <p:cNvSpPr/>
                <p:nvPr/>
              </p:nvSpPr>
              <p:spPr>
                <a:xfrm>
                  <a:off x="6323971" y="2713368"/>
                  <a:ext cx="162557" cy="17113"/>
                </a:xfrm>
                <a:custGeom>
                  <a:avLst/>
                  <a:gdLst>
                    <a:gd name="connsiteX0" fmla="*/ 162558 w 162557"/>
                    <a:gd name="connsiteY0" fmla="*/ 0 h 17113"/>
                    <a:gd name="connsiteX1" fmla="*/ 0 w 162557"/>
                    <a:gd name="connsiteY1" fmla="*/ 0 h 17113"/>
                    <a:gd name="connsiteX2" fmla="*/ 0 w 162557"/>
                    <a:gd name="connsiteY2" fmla="*/ 17114 h 17113"/>
                    <a:gd name="connsiteX3" fmla="*/ 162558 w 162557"/>
                    <a:gd name="connsiteY3" fmla="*/ 17114 h 17113"/>
                    <a:gd name="connsiteX4" fmla="*/ 162558 w 162557"/>
                    <a:gd name="connsiteY4" fmla="*/ 0 h 17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57" h="17113">
                      <a:moveTo>
                        <a:pt x="162558" y="0"/>
                      </a:moveTo>
                      <a:lnTo>
                        <a:pt x="0" y="0"/>
                      </a:lnTo>
                      <a:lnTo>
                        <a:pt x="0" y="17114"/>
                      </a:lnTo>
                      <a:lnTo>
                        <a:pt x="162558" y="17114"/>
                      </a:lnTo>
                      <a:lnTo>
                        <a:pt x="162558" y="0"/>
                      </a:lnTo>
                      <a:close/>
                    </a:path>
                  </a:pathLst>
                </a:custGeom>
                <a:solidFill>
                  <a:srgbClr val="2D5967"/>
                </a:solidFill>
                <a:ln w="6417"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6DE799E8-9CC1-4FA8-BC55-D0BBA2AD7EEC}"/>
                    </a:ext>
                  </a:extLst>
                </p:cNvPr>
                <p:cNvSpPr/>
                <p:nvPr/>
              </p:nvSpPr>
              <p:spPr>
                <a:xfrm>
                  <a:off x="6399753" y="2542253"/>
                  <a:ext cx="80678" cy="81891"/>
                </a:xfrm>
                <a:custGeom>
                  <a:avLst/>
                  <a:gdLst>
                    <a:gd name="connsiteX0" fmla="*/ 31783 w 80678"/>
                    <a:gd name="connsiteY0" fmla="*/ 81891 h 81891"/>
                    <a:gd name="connsiteX1" fmla="*/ 48916 w 80678"/>
                    <a:gd name="connsiteY1" fmla="*/ 81891 h 81891"/>
                    <a:gd name="connsiteX2" fmla="*/ 48916 w 80678"/>
                    <a:gd name="connsiteY2" fmla="*/ 48890 h 81891"/>
                    <a:gd name="connsiteX3" fmla="*/ 80679 w 80678"/>
                    <a:gd name="connsiteY3" fmla="*/ 48890 h 81891"/>
                    <a:gd name="connsiteX4" fmla="*/ 80679 w 80678"/>
                    <a:gd name="connsiteY4" fmla="*/ 31779 h 81891"/>
                    <a:gd name="connsiteX5" fmla="*/ 48916 w 80678"/>
                    <a:gd name="connsiteY5" fmla="*/ 31779 h 81891"/>
                    <a:gd name="connsiteX6" fmla="*/ 48916 w 80678"/>
                    <a:gd name="connsiteY6" fmla="*/ 0 h 81891"/>
                    <a:gd name="connsiteX7" fmla="*/ 31783 w 80678"/>
                    <a:gd name="connsiteY7" fmla="*/ 0 h 81891"/>
                    <a:gd name="connsiteX8" fmla="*/ 31783 w 80678"/>
                    <a:gd name="connsiteY8" fmla="*/ 31779 h 81891"/>
                    <a:gd name="connsiteX9" fmla="*/ 0 w 80678"/>
                    <a:gd name="connsiteY9" fmla="*/ 31779 h 81891"/>
                    <a:gd name="connsiteX10" fmla="*/ 0 w 80678"/>
                    <a:gd name="connsiteY10" fmla="*/ 48890 h 81891"/>
                    <a:gd name="connsiteX11" fmla="*/ 31783 w 80678"/>
                    <a:gd name="connsiteY11" fmla="*/ 48890 h 81891"/>
                    <a:gd name="connsiteX12" fmla="*/ 31783 w 80678"/>
                    <a:gd name="connsiteY12" fmla="*/ 81891 h 8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678" h="81891">
                      <a:moveTo>
                        <a:pt x="31783" y="81891"/>
                      </a:moveTo>
                      <a:lnTo>
                        <a:pt x="48916" y="81891"/>
                      </a:lnTo>
                      <a:lnTo>
                        <a:pt x="48916" y="48890"/>
                      </a:lnTo>
                      <a:lnTo>
                        <a:pt x="80679" y="48890"/>
                      </a:lnTo>
                      <a:lnTo>
                        <a:pt x="80679" y="31779"/>
                      </a:lnTo>
                      <a:lnTo>
                        <a:pt x="48916" y="31779"/>
                      </a:lnTo>
                      <a:lnTo>
                        <a:pt x="48916" y="0"/>
                      </a:lnTo>
                      <a:lnTo>
                        <a:pt x="31783" y="0"/>
                      </a:lnTo>
                      <a:lnTo>
                        <a:pt x="31783" y="31779"/>
                      </a:lnTo>
                      <a:lnTo>
                        <a:pt x="0" y="31779"/>
                      </a:lnTo>
                      <a:lnTo>
                        <a:pt x="0" y="48890"/>
                      </a:lnTo>
                      <a:lnTo>
                        <a:pt x="31783" y="48890"/>
                      </a:lnTo>
                      <a:lnTo>
                        <a:pt x="31783" y="81891"/>
                      </a:lnTo>
                      <a:close/>
                    </a:path>
                  </a:pathLst>
                </a:custGeom>
                <a:solidFill>
                  <a:srgbClr val="2D5967"/>
                </a:solidFill>
                <a:ln w="6417"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9A11E522-718E-435B-8430-62C1EE3CA4A8}"/>
                    </a:ext>
                  </a:extLst>
                </p:cNvPr>
                <p:cNvSpPr/>
                <p:nvPr/>
              </p:nvSpPr>
              <p:spPr>
                <a:xfrm>
                  <a:off x="6367977" y="2510475"/>
                  <a:ext cx="144218" cy="145448"/>
                </a:xfrm>
                <a:custGeom>
                  <a:avLst/>
                  <a:gdLst>
                    <a:gd name="connsiteX0" fmla="*/ 72093 w 144218"/>
                    <a:gd name="connsiteY0" fmla="*/ 145448 h 145448"/>
                    <a:gd name="connsiteX1" fmla="*/ 144218 w 144218"/>
                    <a:gd name="connsiteY1" fmla="*/ 73335 h 145448"/>
                    <a:gd name="connsiteX2" fmla="*/ 72093 w 144218"/>
                    <a:gd name="connsiteY2" fmla="*/ 0 h 145448"/>
                    <a:gd name="connsiteX3" fmla="*/ 0 w 144218"/>
                    <a:gd name="connsiteY3" fmla="*/ 72113 h 145448"/>
                    <a:gd name="connsiteX4" fmla="*/ 72093 w 144218"/>
                    <a:gd name="connsiteY4" fmla="*/ 145448 h 145448"/>
                    <a:gd name="connsiteX5" fmla="*/ 72093 w 144218"/>
                    <a:gd name="connsiteY5" fmla="*/ 17111 h 145448"/>
                    <a:gd name="connsiteX6" fmla="*/ 127086 w 144218"/>
                    <a:gd name="connsiteY6" fmla="*/ 72113 h 145448"/>
                    <a:gd name="connsiteX7" fmla="*/ 72093 w 144218"/>
                    <a:gd name="connsiteY7" fmla="*/ 127114 h 145448"/>
                    <a:gd name="connsiteX8" fmla="*/ 17107 w 144218"/>
                    <a:gd name="connsiteY8" fmla="*/ 72113 h 145448"/>
                    <a:gd name="connsiteX9" fmla="*/ 72093 w 144218"/>
                    <a:gd name="connsiteY9" fmla="*/ 17111 h 14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218" h="145448">
                      <a:moveTo>
                        <a:pt x="72093" y="145448"/>
                      </a:moveTo>
                      <a:cubicBezTo>
                        <a:pt x="112455" y="145448"/>
                        <a:pt x="144218" y="112447"/>
                        <a:pt x="144218" y="73335"/>
                      </a:cubicBezTo>
                      <a:cubicBezTo>
                        <a:pt x="144218" y="34223"/>
                        <a:pt x="112455" y="0"/>
                        <a:pt x="72093" y="0"/>
                      </a:cubicBezTo>
                      <a:cubicBezTo>
                        <a:pt x="31776" y="0"/>
                        <a:pt x="0" y="33001"/>
                        <a:pt x="0" y="72113"/>
                      </a:cubicBezTo>
                      <a:cubicBezTo>
                        <a:pt x="0" y="111225"/>
                        <a:pt x="31776" y="145448"/>
                        <a:pt x="72093" y="145448"/>
                      </a:cubicBezTo>
                      <a:close/>
                      <a:moveTo>
                        <a:pt x="72093" y="17111"/>
                      </a:moveTo>
                      <a:cubicBezTo>
                        <a:pt x="102637" y="17111"/>
                        <a:pt x="127086" y="41557"/>
                        <a:pt x="127086" y="72113"/>
                      </a:cubicBezTo>
                      <a:cubicBezTo>
                        <a:pt x="127086" y="102669"/>
                        <a:pt x="102637" y="127114"/>
                        <a:pt x="72093" y="127114"/>
                      </a:cubicBezTo>
                      <a:cubicBezTo>
                        <a:pt x="41556" y="127114"/>
                        <a:pt x="17107" y="102669"/>
                        <a:pt x="17107" y="72113"/>
                      </a:cubicBezTo>
                      <a:cubicBezTo>
                        <a:pt x="17107" y="41557"/>
                        <a:pt x="41556" y="17111"/>
                        <a:pt x="72093" y="17111"/>
                      </a:cubicBezTo>
                      <a:close/>
                    </a:path>
                  </a:pathLst>
                </a:custGeom>
                <a:solidFill>
                  <a:srgbClr val="2D5967"/>
                </a:solidFill>
                <a:ln w="6417" cap="flat">
                  <a:noFill/>
                  <a:prstDash val="solid"/>
                  <a:miter/>
                </a:ln>
              </p:spPr>
              <p:txBody>
                <a:bodyPr rtlCol="0" anchor="ctr"/>
                <a:lstStyle/>
                <a:p>
                  <a:endParaRPr lang="en-US"/>
                </a:p>
              </p:txBody>
            </p:sp>
          </p:grpSp>
        </p:grpSp>
        <p:grpSp>
          <p:nvGrpSpPr>
            <p:cNvPr id="311" name="Graphic 2">
              <a:extLst>
                <a:ext uri="{FF2B5EF4-FFF2-40B4-BE49-F238E27FC236}">
                  <a16:creationId xmlns:a16="http://schemas.microsoft.com/office/drawing/2014/main" id="{075C0F57-04B6-4E36-B46E-2924606F1DE0}"/>
                </a:ext>
              </a:extLst>
            </p:cNvPr>
            <p:cNvGrpSpPr/>
            <p:nvPr/>
          </p:nvGrpSpPr>
          <p:grpSpPr>
            <a:xfrm>
              <a:off x="6273117" y="2882387"/>
              <a:ext cx="333676" cy="237423"/>
              <a:chOff x="6273117" y="2882387"/>
              <a:chExt cx="333676" cy="237423"/>
            </a:xfrm>
            <a:solidFill>
              <a:srgbClr val="000000"/>
            </a:solidFill>
          </p:grpSpPr>
          <p:sp>
            <p:nvSpPr>
              <p:cNvPr id="312" name="TextBox 311">
                <a:extLst>
                  <a:ext uri="{FF2B5EF4-FFF2-40B4-BE49-F238E27FC236}">
                    <a16:creationId xmlns:a16="http://schemas.microsoft.com/office/drawing/2014/main" id="{C301BDCB-785E-4248-93F2-DB040A7E195F}"/>
                  </a:ext>
                </a:extLst>
              </p:cNvPr>
              <p:cNvSpPr txBox="1"/>
              <p:nvPr/>
            </p:nvSpPr>
            <p:spPr>
              <a:xfrm>
                <a:off x="6194806" y="2836667"/>
                <a:ext cx="49730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Health</a:t>
                </a:r>
              </a:p>
            </p:txBody>
          </p:sp>
          <p:sp>
            <p:nvSpPr>
              <p:cNvPr id="313" name="TextBox 312">
                <a:extLst>
                  <a:ext uri="{FF2B5EF4-FFF2-40B4-BE49-F238E27FC236}">
                    <a16:creationId xmlns:a16="http://schemas.microsoft.com/office/drawing/2014/main" id="{9D7B60BA-45BF-4F2C-B04F-FE325A592163}"/>
                  </a:ext>
                </a:extLst>
              </p:cNvPr>
              <p:cNvSpPr txBox="1"/>
              <p:nvPr/>
            </p:nvSpPr>
            <p:spPr>
              <a:xfrm>
                <a:off x="6181677" y="2939337"/>
                <a:ext cx="5165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Checks</a:t>
                </a:r>
              </a:p>
            </p:txBody>
          </p:sp>
        </p:grpSp>
      </p:grpSp>
      <p:grpSp>
        <p:nvGrpSpPr>
          <p:cNvPr id="314" name="Graphic 2">
            <a:extLst>
              <a:ext uri="{FF2B5EF4-FFF2-40B4-BE49-F238E27FC236}">
                <a16:creationId xmlns:a16="http://schemas.microsoft.com/office/drawing/2014/main" id="{CBF96E9F-FB93-482B-A9EA-B2C4D94A8E9F}"/>
              </a:ext>
            </a:extLst>
          </p:cNvPr>
          <p:cNvGrpSpPr/>
          <p:nvPr/>
        </p:nvGrpSpPr>
        <p:grpSpPr>
          <a:xfrm>
            <a:off x="7016816" y="1650701"/>
            <a:ext cx="513356" cy="701858"/>
            <a:chOff x="7016816" y="2417952"/>
            <a:chExt cx="513356" cy="701858"/>
          </a:xfrm>
        </p:grpSpPr>
        <p:grpSp>
          <p:nvGrpSpPr>
            <p:cNvPr id="315" name="Graphic 2">
              <a:extLst>
                <a:ext uri="{FF2B5EF4-FFF2-40B4-BE49-F238E27FC236}">
                  <a16:creationId xmlns:a16="http://schemas.microsoft.com/office/drawing/2014/main" id="{4DB2E5FD-323C-4FA7-8790-DDD0B4B50840}"/>
                </a:ext>
              </a:extLst>
            </p:cNvPr>
            <p:cNvGrpSpPr/>
            <p:nvPr/>
          </p:nvGrpSpPr>
          <p:grpSpPr>
            <a:xfrm>
              <a:off x="7016816" y="2417952"/>
              <a:ext cx="513356" cy="459160"/>
              <a:chOff x="7016816" y="2417952"/>
              <a:chExt cx="513356" cy="459160"/>
            </a:xfrm>
          </p:grpSpPr>
          <p:sp>
            <p:nvSpPr>
              <p:cNvPr id="316" name="Freeform: Shape 315">
                <a:extLst>
                  <a:ext uri="{FF2B5EF4-FFF2-40B4-BE49-F238E27FC236}">
                    <a16:creationId xmlns:a16="http://schemas.microsoft.com/office/drawing/2014/main" id="{0A649DCC-E5FE-45DA-9876-012B036A80DA}"/>
                  </a:ext>
                </a:extLst>
              </p:cNvPr>
              <p:cNvSpPr/>
              <p:nvPr/>
            </p:nvSpPr>
            <p:spPr>
              <a:xfrm>
                <a:off x="7022720" y="2423104"/>
                <a:ext cx="502079" cy="448444"/>
              </a:xfrm>
              <a:custGeom>
                <a:avLst/>
                <a:gdLst>
                  <a:gd name="connsiteX0" fmla="*/ 135459 w 502079"/>
                  <a:gd name="connsiteY0" fmla="*/ 448445 h 448444"/>
                  <a:gd name="connsiteX1" fmla="*/ 135459 w 502079"/>
                  <a:gd name="connsiteY1" fmla="*/ 256035 h 448444"/>
                  <a:gd name="connsiteX2" fmla="*/ 0 w 502079"/>
                  <a:gd name="connsiteY2" fmla="*/ 256035 h 448444"/>
                  <a:gd name="connsiteX3" fmla="*/ 1219 w 502079"/>
                  <a:gd name="connsiteY3" fmla="*/ 238871 h 448444"/>
                  <a:gd name="connsiteX4" fmla="*/ 20662 w 502079"/>
                  <a:gd name="connsiteY4" fmla="*/ 181229 h 448444"/>
                  <a:gd name="connsiteX5" fmla="*/ 65900 w 502079"/>
                  <a:gd name="connsiteY5" fmla="*/ 140479 h 448444"/>
                  <a:gd name="connsiteX6" fmla="*/ 76168 w 502079"/>
                  <a:gd name="connsiteY6" fmla="*/ 131833 h 448444"/>
                  <a:gd name="connsiteX7" fmla="*/ 81686 w 502079"/>
                  <a:gd name="connsiteY7" fmla="*/ 119599 h 448444"/>
                  <a:gd name="connsiteX8" fmla="*/ 113770 w 502079"/>
                  <a:gd name="connsiteY8" fmla="*/ 66094 h 448444"/>
                  <a:gd name="connsiteX9" fmla="*/ 172612 w 502079"/>
                  <a:gd name="connsiteY9" fmla="*/ 45040 h 448444"/>
                  <a:gd name="connsiteX10" fmla="*/ 181147 w 502079"/>
                  <a:gd name="connsiteY10" fmla="*/ 45040 h 448444"/>
                  <a:gd name="connsiteX11" fmla="*/ 184163 w 502079"/>
                  <a:gd name="connsiteY11" fmla="*/ 45040 h 448444"/>
                  <a:gd name="connsiteX12" fmla="*/ 195649 w 502079"/>
                  <a:gd name="connsiteY12" fmla="*/ 42766 h 448444"/>
                  <a:gd name="connsiteX13" fmla="*/ 205210 w 502079"/>
                  <a:gd name="connsiteY13" fmla="*/ 36075 h 448444"/>
                  <a:gd name="connsiteX14" fmla="*/ 250706 w 502079"/>
                  <a:gd name="connsiteY14" fmla="*/ 6401 h 448444"/>
                  <a:gd name="connsiteX15" fmla="*/ 304736 w 502079"/>
                  <a:gd name="connsiteY15" fmla="*/ 1195 h 448444"/>
                  <a:gd name="connsiteX16" fmla="*/ 355044 w 502079"/>
                  <a:gd name="connsiteY16" fmla="*/ 21646 h 448444"/>
                  <a:gd name="connsiteX17" fmla="*/ 390079 w 502079"/>
                  <a:gd name="connsiteY17" fmla="*/ 63078 h 448444"/>
                  <a:gd name="connsiteX18" fmla="*/ 398806 w 502079"/>
                  <a:gd name="connsiteY18" fmla="*/ 73621 h 448444"/>
                  <a:gd name="connsiteX19" fmla="*/ 411191 w 502079"/>
                  <a:gd name="connsiteY19" fmla="*/ 79368 h 448444"/>
                  <a:gd name="connsiteX20" fmla="*/ 448024 w 502079"/>
                  <a:gd name="connsiteY20" fmla="*/ 94454 h 448444"/>
                  <a:gd name="connsiteX21" fmla="*/ 498267 w 502079"/>
                  <a:gd name="connsiteY21" fmla="*/ 163085 h 448444"/>
                  <a:gd name="connsiteX22" fmla="*/ 488322 w 502079"/>
                  <a:gd name="connsiteY22" fmla="*/ 247508 h 448444"/>
                  <a:gd name="connsiteX23" fmla="*/ 483829 w 502079"/>
                  <a:gd name="connsiteY23" fmla="*/ 255925 h 448444"/>
                  <a:gd name="connsiteX24" fmla="*/ 396176 w 502079"/>
                  <a:gd name="connsiteY24" fmla="*/ 255925 h 448444"/>
                  <a:gd name="connsiteX25" fmla="*/ 395020 w 502079"/>
                  <a:gd name="connsiteY25" fmla="*/ 312773 h 448444"/>
                  <a:gd name="connsiteX26" fmla="*/ 395983 w 502079"/>
                  <a:gd name="connsiteY26" fmla="*/ 312773 h 448444"/>
                  <a:gd name="connsiteX27" fmla="*/ 390400 w 502079"/>
                  <a:gd name="connsiteY27" fmla="*/ 339012 h 448444"/>
                  <a:gd name="connsiteX28" fmla="*/ 412282 w 502079"/>
                  <a:gd name="connsiteY28" fmla="*/ 354643 h 448444"/>
                  <a:gd name="connsiteX29" fmla="*/ 439874 w 502079"/>
                  <a:gd name="connsiteY29" fmla="*/ 378366 h 448444"/>
                  <a:gd name="connsiteX30" fmla="*/ 459253 w 502079"/>
                  <a:gd name="connsiteY30" fmla="*/ 397720 h 448444"/>
                  <a:gd name="connsiteX31" fmla="*/ 418891 w 502079"/>
                  <a:gd name="connsiteY31" fmla="*/ 438056 h 448444"/>
                  <a:gd name="connsiteX32" fmla="*/ 407918 w 502079"/>
                  <a:gd name="connsiteY32" fmla="*/ 448227 h 448444"/>
                  <a:gd name="connsiteX33" fmla="*/ 135459 w 502079"/>
                  <a:gd name="connsiteY33" fmla="*/ 448445 h 44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02079" h="448444">
                    <a:moveTo>
                      <a:pt x="135459" y="448445"/>
                    </a:moveTo>
                    <a:lnTo>
                      <a:pt x="135459" y="256035"/>
                    </a:lnTo>
                    <a:lnTo>
                      <a:pt x="0" y="256035"/>
                    </a:lnTo>
                    <a:lnTo>
                      <a:pt x="1219" y="238871"/>
                    </a:lnTo>
                    <a:cubicBezTo>
                      <a:pt x="2630" y="218309"/>
                      <a:pt x="9368" y="198459"/>
                      <a:pt x="20662" y="181229"/>
                    </a:cubicBezTo>
                    <a:cubicBezTo>
                      <a:pt x="32020" y="164000"/>
                      <a:pt x="47612" y="149968"/>
                      <a:pt x="65900" y="140479"/>
                    </a:cubicBezTo>
                    <a:cubicBezTo>
                      <a:pt x="69943" y="138403"/>
                      <a:pt x="73473" y="135448"/>
                      <a:pt x="76168" y="131833"/>
                    </a:cubicBezTo>
                    <a:cubicBezTo>
                      <a:pt x="78927" y="128219"/>
                      <a:pt x="80788" y="124037"/>
                      <a:pt x="81686" y="119599"/>
                    </a:cubicBezTo>
                    <a:cubicBezTo>
                      <a:pt x="85857" y="98596"/>
                      <a:pt x="97215" y="79688"/>
                      <a:pt x="113770" y="66094"/>
                    </a:cubicBezTo>
                    <a:cubicBezTo>
                      <a:pt x="130326" y="52500"/>
                      <a:pt x="151116" y="45059"/>
                      <a:pt x="172612" y="45040"/>
                    </a:cubicBezTo>
                    <a:cubicBezTo>
                      <a:pt x="175436" y="44877"/>
                      <a:pt x="178259" y="44877"/>
                      <a:pt x="181147" y="45040"/>
                    </a:cubicBezTo>
                    <a:lnTo>
                      <a:pt x="184163" y="45040"/>
                    </a:lnTo>
                    <a:cubicBezTo>
                      <a:pt x="188141" y="45084"/>
                      <a:pt x="192056" y="44309"/>
                      <a:pt x="195649" y="42766"/>
                    </a:cubicBezTo>
                    <a:cubicBezTo>
                      <a:pt x="199242" y="41223"/>
                      <a:pt x="202515" y="38944"/>
                      <a:pt x="205210" y="36075"/>
                    </a:cubicBezTo>
                    <a:cubicBezTo>
                      <a:pt x="217723" y="22659"/>
                      <a:pt x="233316" y="12477"/>
                      <a:pt x="250706" y="6401"/>
                    </a:cubicBezTo>
                    <a:cubicBezTo>
                      <a:pt x="268031" y="326"/>
                      <a:pt x="286576" y="-1461"/>
                      <a:pt x="304736" y="1195"/>
                    </a:cubicBezTo>
                    <a:cubicBezTo>
                      <a:pt x="322895" y="3850"/>
                      <a:pt x="340157" y="10868"/>
                      <a:pt x="355044" y="21646"/>
                    </a:cubicBezTo>
                    <a:cubicBezTo>
                      <a:pt x="369867" y="32425"/>
                      <a:pt x="381930" y="46642"/>
                      <a:pt x="390079" y="63078"/>
                    </a:cubicBezTo>
                    <a:cubicBezTo>
                      <a:pt x="392133" y="67199"/>
                      <a:pt x="395149" y="70802"/>
                      <a:pt x="398806" y="73621"/>
                    </a:cubicBezTo>
                    <a:cubicBezTo>
                      <a:pt x="402464" y="76440"/>
                      <a:pt x="406699" y="78404"/>
                      <a:pt x="411191" y="79368"/>
                    </a:cubicBezTo>
                    <a:cubicBezTo>
                      <a:pt x="424217" y="82295"/>
                      <a:pt x="436666" y="87395"/>
                      <a:pt x="448024" y="94454"/>
                    </a:cubicBezTo>
                    <a:cubicBezTo>
                      <a:pt x="472793" y="110185"/>
                      <a:pt x="490760" y="134700"/>
                      <a:pt x="498267" y="163085"/>
                    </a:cubicBezTo>
                    <a:cubicBezTo>
                      <a:pt x="505711" y="191470"/>
                      <a:pt x="502182" y="221626"/>
                      <a:pt x="488322" y="247508"/>
                    </a:cubicBezTo>
                    <a:lnTo>
                      <a:pt x="483829" y="255925"/>
                    </a:lnTo>
                    <a:lnTo>
                      <a:pt x="396176" y="255925"/>
                    </a:lnTo>
                    <a:cubicBezTo>
                      <a:pt x="396176" y="290802"/>
                      <a:pt x="396176" y="306106"/>
                      <a:pt x="395020" y="312773"/>
                    </a:cubicBezTo>
                    <a:lnTo>
                      <a:pt x="395983" y="312773"/>
                    </a:lnTo>
                    <a:cubicBezTo>
                      <a:pt x="395598" y="321770"/>
                      <a:pt x="393737" y="330644"/>
                      <a:pt x="390400" y="339012"/>
                    </a:cubicBezTo>
                    <a:lnTo>
                      <a:pt x="412282" y="354643"/>
                    </a:lnTo>
                    <a:cubicBezTo>
                      <a:pt x="422035" y="361901"/>
                      <a:pt x="431276" y="369832"/>
                      <a:pt x="439874" y="378366"/>
                    </a:cubicBezTo>
                    <a:lnTo>
                      <a:pt x="459253" y="397720"/>
                    </a:lnTo>
                    <a:lnTo>
                      <a:pt x="418891" y="438056"/>
                    </a:lnTo>
                    <a:lnTo>
                      <a:pt x="407918" y="448227"/>
                    </a:lnTo>
                    <a:lnTo>
                      <a:pt x="135459" y="448445"/>
                    </a:lnTo>
                    <a:close/>
                  </a:path>
                </a:pathLst>
              </a:custGeom>
              <a:solidFill>
                <a:srgbClr val="FFFFFF"/>
              </a:solidFill>
              <a:ln w="6417"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141934F4-9FDD-4DFB-BBF2-2D3091B466EE}"/>
                  </a:ext>
                </a:extLst>
              </p:cNvPr>
              <p:cNvSpPr/>
              <p:nvPr/>
            </p:nvSpPr>
            <p:spPr>
              <a:xfrm>
                <a:off x="7016816" y="2417952"/>
                <a:ext cx="513356" cy="459160"/>
              </a:xfrm>
              <a:custGeom>
                <a:avLst/>
                <a:gdLst>
                  <a:gd name="connsiteX0" fmla="*/ 294341 w 513356"/>
                  <a:gd name="connsiteY0" fmla="*/ 10933 h 459160"/>
                  <a:gd name="connsiteX1" fmla="*/ 351322 w 513356"/>
                  <a:gd name="connsiteY1" fmla="*/ 26967 h 459160"/>
                  <a:gd name="connsiteX2" fmla="*/ 391170 w 513356"/>
                  <a:gd name="connsiteY2" fmla="*/ 70624 h 459160"/>
                  <a:gd name="connsiteX3" fmla="*/ 401438 w 513356"/>
                  <a:gd name="connsiteY3" fmla="*/ 83118 h 459160"/>
                  <a:gd name="connsiteX4" fmla="*/ 416132 w 513356"/>
                  <a:gd name="connsiteY4" fmla="*/ 89865 h 459160"/>
                  <a:gd name="connsiteX5" fmla="*/ 451169 w 513356"/>
                  <a:gd name="connsiteY5" fmla="*/ 104296 h 459160"/>
                  <a:gd name="connsiteX6" fmla="*/ 499166 w 513356"/>
                  <a:gd name="connsiteY6" fmla="*/ 169664 h 459160"/>
                  <a:gd name="connsiteX7" fmla="*/ 489605 w 513356"/>
                  <a:gd name="connsiteY7" fmla="*/ 250134 h 459160"/>
                  <a:gd name="connsiteX8" fmla="*/ 486653 w 513356"/>
                  <a:gd name="connsiteY8" fmla="*/ 255710 h 459160"/>
                  <a:gd name="connsiteX9" fmla="*/ 396497 w 513356"/>
                  <a:gd name="connsiteY9" fmla="*/ 255710 h 459160"/>
                  <a:gd name="connsiteX10" fmla="*/ 396497 w 513356"/>
                  <a:gd name="connsiteY10" fmla="*/ 317913 h 459160"/>
                  <a:gd name="connsiteX11" fmla="*/ 389502 w 513356"/>
                  <a:gd name="connsiteY11" fmla="*/ 346231 h 459160"/>
                  <a:gd name="connsiteX12" fmla="*/ 414913 w 513356"/>
                  <a:gd name="connsiteY12" fmla="*/ 364487 h 459160"/>
                  <a:gd name="connsiteX13" fmla="*/ 441864 w 513356"/>
                  <a:gd name="connsiteY13" fmla="*/ 387664 h 459160"/>
                  <a:gd name="connsiteX14" fmla="*/ 457328 w 513356"/>
                  <a:gd name="connsiteY14" fmla="*/ 403077 h 459160"/>
                  <a:gd name="connsiteX15" fmla="*/ 420816 w 513356"/>
                  <a:gd name="connsiteY15" fmla="*/ 439589 h 459160"/>
                  <a:gd name="connsiteX16" fmla="*/ 411512 w 513356"/>
                  <a:gd name="connsiteY16" fmla="*/ 448117 h 459160"/>
                  <a:gd name="connsiteX17" fmla="*/ 146882 w 513356"/>
                  <a:gd name="connsiteY17" fmla="*/ 448117 h 459160"/>
                  <a:gd name="connsiteX18" fmla="*/ 146882 w 513356"/>
                  <a:gd name="connsiteY18" fmla="*/ 255710 h 459160"/>
                  <a:gd name="connsiteX19" fmla="*/ 11807 w 513356"/>
                  <a:gd name="connsiteY19" fmla="*/ 255710 h 459160"/>
                  <a:gd name="connsiteX20" fmla="*/ 12577 w 513356"/>
                  <a:gd name="connsiteY20" fmla="*/ 244777 h 459160"/>
                  <a:gd name="connsiteX21" fmla="*/ 31250 w 513356"/>
                  <a:gd name="connsiteY21" fmla="*/ 189799 h 459160"/>
                  <a:gd name="connsiteX22" fmla="*/ 74371 w 513356"/>
                  <a:gd name="connsiteY22" fmla="*/ 150868 h 459160"/>
                  <a:gd name="connsiteX23" fmla="*/ 86499 w 513356"/>
                  <a:gd name="connsiteY23" fmla="*/ 140634 h 459160"/>
                  <a:gd name="connsiteX24" fmla="*/ 92980 w 513356"/>
                  <a:gd name="connsiteY24" fmla="*/ 126161 h 459160"/>
                  <a:gd name="connsiteX25" fmla="*/ 110498 w 513356"/>
                  <a:gd name="connsiteY25" fmla="*/ 88600 h 459160"/>
                  <a:gd name="connsiteX26" fmla="*/ 143352 w 513356"/>
                  <a:gd name="connsiteY26" fmla="*/ 63299 h 459160"/>
                  <a:gd name="connsiteX27" fmla="*/ 178389 w 513356"/>
                  <a:gd name="connsiteY27" fmla="*/ 55975 h 459160"/>
                  <a:gd name="connsiteX28" fmla="*/ 186474 w 513356"/>
                  <a:gd name="connsiteY28" fmla="*/ 55975 h 459160"/>
                  <a:gd name="connsiteX29" fmla="*/ 190003 w 513356"/>
                  <a:gd name="connsiteY29" fmla="*/ 55975 h 459160"/>
                  <a:gd name="connsiteX30" fmla="*/ 203735 w 513356"/>
                  <a:gd name="connsiteY30" fmla="*/ 53128 h 459160"/>
                  <a:gd name="connsiteX31" fmla="*/ 215157 w 513356"/>
                  <a:gd name="connsiteY31" fmla="*/ 45043 h 459160"/>
                  <a:gd name="connsiteX32" fmla="*/ 251220 w 513356"/>
                  <a:gd name="connsiteY32" fmla="*/ 19782 h 459160"/>
                  <a:gd name="connsiteX33" fmla="*/ 294341 w 513356"/>
                  <a:gd name="connsiteY33" fmla="*/ 10933 h 459160"/>
                  <a:gd name="connsiteX34" fmla="*/ 294341 w 513356"/>
                  <a:gd name="connsiteY34" fmla="*/ 1 h 459160"/>
                  <a:gd name="connsiteX35" fmla="*/ 246600 w 513356"/>
                  <a:gd name="connsiteY35" fmla="*/ 9883 h 459160"/>
                  <a:gd name="connsiteX36" fmla="*/ 206750 w 513356"/>
                  <a:gd name="connsiteY36" fmla="*/ 38046 h 459160"/>
                  <a:gd name="connsiteX37" fmla="*/ 198922 w 513356"/>
                  <a:gd name="connsiteY37" fmla="*/ 43462 h 459160"/>
                  <a:gd name="connsiteX38" fmla="*/ 189554 w 513356"/>
                  <a:gd name="connsiteY38" fmla="*/ 45261 h 459160"/>
                  <a:gd name="connsiteX39" fmla="*/ 187180 w 513356"/>
                  <a:gd name="connsiteY39" fmla="*/ 45261 h 459160"/>
                  <a:gd name="connsiteX40" fmla="*/ 177939 w 513356"/>
                  <a:gd name="connsiteY40" fmla="*/ 45261 h 459160"/>
                  <a:gd name="connsiteX41" fmla="*/ 115760 w 513356"/>
                  <a:gd name="connsiteY41" fmla="*/ 67697 h 459160"/>
                  <a:gd name="connsiteX42" fmla="*/ 81815 w 513356"/>
                  <a:gd name="connsiteY42" fmla="*/ 124302 h 459160"/>
                  <a:gd name="connsiteX43" fmla="*/ 77323 w 513356"/>
                  <a:gd name="connsiteY43" fmla="*/ 134320 h 459160"/>
                  <a:gd name="connsiteX44" fmla="*/ 68853 w 513356"/>
                  <a:gd name="connsiteY44" fmla="*/ 141357 h 459160"/>
                  <a:gd name="connsiteX45" fmla="*/ 21689 w 513356"/>
                  <a:gd name="connsiteY45" fmla="*/ 183942 h 459160"/>
                  <a:gd name="connsiteX46" fmla="*/ 1283 w 513356"/>
                  <a:gd name="connsiteY46" fmla="*/ 244121 h 459160"/>
                  <a:gd name="connsiteX47" fmla="*/ 449 w 513356"/>
                  <a:gd name="connsiteY47" fmla="*/ 255054 h 459160"/>
                  <a:gd name="connsiteX48" fmla="*/ 0 w 513356"/>
                  <a:gd name="connsiteY48" fmla="*/ 266642 h 459160"/>
                  <a:gd name="connsiteX49" fmla="*/ 135909 w 513356"/>
                  <a:gd name="connsiteY49" fmla="*/ 266642 h 459160"/>
                  <a:gd name="connsiteX50" fmla="*/ 135909 w 513356"/>
                  <a:gd name="connsiteY50" fmla="*/ 459161 h 459160"/>
                  <a:gd name="connsiteX51" fmla="*/ 416132 w 513356"/>
                  <a:gd name="connsiteY51" fmla="*/ 459161 h 459160"/>
                  <a:gd name="connsiteX52" fmla="*/ 419212 w 513356"/>
                  <a:gd name="connsiteY52" fmla="*/ 456209 h 459160"/>
                  <a:gd name="connsiteX53" fmla="*/ 428517 w 513356"/>
                  <a:gd name="connsiteY53" fmla="*/ 447681 h 459160"/>
                  <a:gd name="connsiteX54" fmla="*/ 465285 w 513356"/>
                  <a:gd name="connsiteY54" fmla="*/ 410951 h 459160"/>
                  <a:gd name="connsiteX55" fmla="*/ 473049 w 513356"/>
                  <a:gd name="connsiteY55" fmla="*/ 403187 h 459160"/>
                  <a:gd name="connsiteX56" fmla="*/ 465285 w 513356"/>
                  <a:gd name="connsiteY56" fmla="*/ 395531 h 459160"/>
                  <a:gd name="connsiteX57" fmla="*/ 448986 w 513356"/>
                  <a:gd name="connsiteY57" fmla="*/ 379900 h 459160"/>
                  <a:gd name="connsiteX58" fmla="*/ 420945 w 513356"/>
                  <a:gd name="connsiteY58" fmla="*/ 355740 h 459160"/>
                  <a:gd name="connsiteX59" fmla="*/ 402464 w 513356"/>
                  <a:gd name="connsiteY59" fmla="*/ 342406 h 459160"/>
                  <a:gd name="connsiteX60" fmla="*/ 406956 w 513356"/>
                  <a:gd name="connsiteY60" fmla="*/ 318350 h 459160"/>
                  <a:gd name="connsiteX61" fmla="*/ 406956 w 513356"/>
                  <a:gd name="connsiteY61" fmla="*/ 286759 h 459160"/>
                  <a:gd name="connsiteX62" fmla="*/ 406956 w 513356"/>
                  <a:gd name="connsiteY62" fmla="*/ 266642 h 459160"/>
                  <a:gd name="connsiteX63" fmla="*/ 492814 w 513356"/>
                  <a:gd name="connsiteY63" fmla="*/ 266642 h 459160"/>
                  <a:gd name="connsiteX64" fmla="*/ 495830 w 513356"/>
                  <a:gd name="connsiteY64" fmla="*/ 260848 h 459160"/>
                  <a:gd name="connsiteX65" fmla="*/ 498781 w 513356"/>
                  <a:gd name="connsiteY65" fmla="*/ 255382 h 459160"/>
                  <a:gd name="connsiteX66" fmla="*/ 509369 w 513356"/>
                  <a:gd name="connsiteY66" fmla="*/ 166937 h 459160"/>
                  <a:gd name="connsiteX67" fmla="*/ 456751 w 513356"/>
                  <a:gd name="connsiteY67" fmla="*/ 95004 h 459160"/>
                  <a:gd name="connsiteX68" fmla="*/ 418186 w 513356"/>
                  <a:gd name="connsiteY68" fmla="*/ 79151 h 459160"/>
                  <a:gd name="connsiteX69" fmla="*/ 407983 w 513356"/>
                  <a:gd name="connsiteY69" fmla="*/ 74349 h 459160"/>
                  <a:gd name="connsiteX70" fmla="*/ 400924 w 513356"/>
                  <a:gd name="connsiteY70" fmla="*/ 65595 h 459160"/>
                  <a:gd name="connsiteX71" fmla="*/ 357033 w 513356"/>
                  <a:gd name="connsiteY71" fmla="*/ 17604 h 459160"/>
                  <a:gd name="connsiteX72" fmla="*/ 294341 w 513356"/>
                  <a:gd name="connsiteY72" fmla="*/ 1 h 45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3356" h="459160">
                    <a:moveTo>
                      <a:pt x="294341" y="10933"/>
                    </a:moveTo>
                    <a:cubicBezTo>
                      <a:pt x="314490" y="10863"/>
                      <a:pt x="334189" y="16416"/>
                      <a:pt x="351322" y="26967"/>
                    </a:cubicBezTo>
                    <a:cubicBezTo>
                      <a:pt x="368391" y="37517"/>
                      <a:pt x="382251" y="52641"/>
                      <a:pt x="391170" y="70624"/>
                    </a:cubicBezTo>
                    <a:cubicBezTo>
                      <a:pt x="393609" y="75512"/>
                      <a:pt x="397074" y="79784"/>
                      <a:pt x="401438" y="83118"/>
                    </a:cubicBezTo>
                    <a:cubicBezTo>
                      <a:pt x="405737" y="86451"/>
                      <a:pt x="410806" y="88758"/>
                      <a:pt x="416132" y="89865"/>
                    </a:cubicBezTo>
                    <a:cubicBezTo>
                      <a:pt x="428581" y="92605"/>
                      <a:pt x="440452" y="97489"/>
                      <a:pt x="451169" y="104296"/>
                    </a:cubicBezTo>
                    <a:cubicBezTo>
                      <a:pt x="474846" y="119246"/>
                      <a:pt x="491980" y="142604"/>
                      <a:pt x="499166" y="169664"/>
                    </a:cubicBezTo>
                    <a:cubicBezTo>
                      <a:pt x="506289" y="196725"/>
                      <a:pt x="502888" y="225479"/>
                      <a:pt x="489605" y="250134"/>
                    </a:cubicBezTo>
                    <a:lnTo>
                      <a:pt x="486653" y="255710"/>
                    </a:lnTo>
                    <a:lnTo>
                      <a:pt x="396497" y="255710"/>
                    </a:lnTo>
                    <a:lnTo>
                      <a:pt x="396497" y="317913"/>
                    </a:lnTo>
                    <a:cubicBezTo>
                      <a:pt x="396176" y="327731"/>
                      <a:pt x="393802" y="337369"/>
                      <a:pt x="389502" y="346231"/>
                    </a:cubicBezTo>
                    <a:lnTo>
                      <a:pt x="414913" y="364487"/>
                    </a:lnTo>
                    <a:cubicBezTo>
                      <a:pt x="424474" y="371558"/>
                      <a:pt x="433458" y="379303"/>
                      <a:pt x="441864" y="387664"/>
                    </a:cubicBezTo>
                    <a:lnTo>
                      <a:pt x="457328" y="403077"/>
                    </a:lnTo>
                    <a:lnTo>
                      <a:pt x="420816" y="439589"/>
                    </a:lnTo>
                    <a:lnTo>
                      <a:pt x="411512" y="448117"/>
                    </a:lnTo>
                    <a:lnTo>
                      <a:pt x="146882" y="448117"/>
                    </a:lnTo>
                    <a:lnTo>
                      <a:pt x="146882" y="255710"/>
                    </a:lnTo>
                    <a:lnTo>
                      <a:pt x="11807" y="255710"/>
                    </a:lnTo>
                    <a:lnTo>
                      <a:pt x="12577" y="244777"/>
                    </a:lnTo>
                    <a:cubicBezTo>
                      <a:pt x="13989" y="225163"/>
                      <a:pt x="20406" y="206237"/>
                      <a:pt x="31250" y="189799"/>
                    </a:cubicBezTo>
                    <a:cubicBezTo>
                      <a:pt x="42031" y="173362"/>
                      <a:pt x="56917" y="159959"/>
                      <a:pt x="74371" y="150868"/>
                    </a:cubicBezTo>
                    <a:cubicBezTo>
                      <a:pt x="79119" y="148410"/>
                      <a:pt x="83290" y="144912"/>
                      <a:pt x="86499" y="140634"/>
                    </a:cubicBezTo>
                    <a:cubicBezTo>
                      <a:pt x="89707" y="136357"/>
                      <a:pt x="91953" y="131410"/>
                      <a:pt x="92980" y="126161"/>
                    </a:cubicBezTo>
                    <a:cubicBezTo>
                      <a:pt x="95740" y="112421"/>
                      <a:pt x="101707" y="99540"/>
                      <a:pt x="110498" y="88600"/>
                    </a:cubicBezTo>
                    <a:cubicBezTo>
                      <a:pt x="119225" y="77661"/>
                      <a:pt x="130518" y="68984"/>
                      <a:pt x="143352" y="63299"/>
                    </a:cubicBezTo>
                    <a:cubicBezTo>
                      <a:pt x="154390" y="58490"/>
                      <a:pt x="166325" y="55998"/>
                      <a:pt x="178389" y="55975"/>
                    </a:cubicBezTo>
                    <a:cubicBezTo>
                      <a:pt x="181083" y="55808"/>
                      <a:pt x="183778" y="55808"/>
                      <a:pt x="186474" y="55975"/>
                    </a:cubicBezTo>
                    <a:lnTo>
                      <a:pt x="190003" y="55975"/>
                    </a:lnTo>
                    <a:cubicBezTo>
                      <a:pt x="194751" y="55978"/>
                      <a:pt x="199371" y="55009"/>
                      <a:pt x="203735" y="53128"/>
                    </a:cubicBezTo>
                    <a:cubicBezTo>
                      <a:pt x="208034" y="51247"/>
                      <a:pt x="211948" y="48495"/>
                      <a:pt x="215157" y="45043"/>
                    </a:cubicBezTo>
                    <a:cubicBezTo>
                      <a:pt x="225359" y="34248"/>
                      <a:pt x="237616" y="25650"/>
                      <a:pt x="251220" y="19782"/>
                    </a:cubicBezTo>
                    <a:cubicBezTo>
                      <a:pt x="264823" y="13915"/>
                      <a:pt x="279518" y="10903"/>
                      <a:pt x="294341" y="10933"/>
                    </a:cubicBezTo>
                    <a:close/>
                    <a:moveTo>
                      <a:pt x="294341" y="1"/>
                    </a:moveTo>
                    <a:cubicBezTo>
                      <a:pt x="277914" y="-29"/>
                      <a:pt x="261679" y="3336"/>
                      <a:pt x="246600" y="9883"/>
                    </a:cubicBezTo>
                    <a:cubicBezTo>
                      <a:pt x="231519" y="16430"/>
                      <a:pt x="217916" y="26018"/>
                      <a:pt x="206750" y="38046"/>
                    </a:cubicBezTo>
                    <a:cubicBezTo>
                      <a:pt x="204569" y="40375"/>
                      <a:pt x="201874" y="42220"/>
                      <a:pt x="198922" y="43462"/>
                    </a:cubicBezTo>
                    <a:cubicBezTo>
                      <a:pt x="195971" y="44704"/>
                      <a:pt x="192762" y="45317"/>
                      <a:pt x="189554" y="45261"/>
                    </a:cubicBezTo>
                    <a:lnTo>
                      <a:pt x="187180" y="45261"/>
                    </a:lnTo>
                    <a:cubicBezTo>
                      <a:pt x="184099" y="45261"/>
                      <a:pt x="181019" y="45261"/>
                      <a:pt x="177939" y="45261"/>
                    </a:cubicBezTo>
                    <a:cubicBezTo>
                      <a:pt x="155287" y="45373"/>
                      <a:pt x="133278" y="53297"/>
                      <a:pt x="115760" y="67697"/>
                    </a:cubicBezTo>
                    <a:cubicBezTo>
                      <a:pt x="98242" y="82098"/>
                      <a:pt x="86242" y="102091"/>
                      <a:pt x="81815" y="124302"/>
                    </a:cubicBezTo>
                    <a:cubicBezTo>
                      <a:pt x="81109" y="127938"/>
                      <a:pt x="79569" y="131364"/>
                      <a:pt x="77323" y="134320"/>
                    </a:cubicBezTo>
                    <a:cubicBezTo>
                      <a:pt x="75077" y="137275"/>
                      <a:pt x="72189" y="139681"/>
                      <a:pt x="68853" y="141357"/>
                    </a:cubicBezTo>
                    <a:cubicBezTo>
                      <a:pt x="49731" y="151288"/>
                      <a:pt x="33496" y="165950"/>
                      <a:pt x="21689" y="183942"/>
                    </a:cubicBezTo>
                    <a:cubicBezTo>
                      <a:pt x="9818" y="201933"/>
                      <a:pt x="2823" y="222653"/>
                      <a:pt x="1283" y="244121"/>
                    </a:cubicBezTo>
                    <a:lnTo>
                      <a:pt x="449" y="255054"/>
                    </a:lnTo>
                    <a:lnTo>
                      <a:pt x="0" y="266642"/>
                    </a:lnTo>
                    <a:lnTo>
                      <a:pt x="135909" y="266642"/>
                    </a:lnTo>
                    <a:lnTo>
                      <a:pt x="135909" y="459161"/>
                    </a:lnTo>
                    <a:lnTo>
                      <a:pt x="416132" y="459161"/>
                    </a:lnTo>
                    <a:lnTo>
                      <a:pt x="419212" y="456209"/>
                    </a:lnTo>
                    <a:lnTo>
                      <a:pt x="428517" y="447681"/>
                    </a:lnTo>
                    <a:lnTo>
                      <a:pt x="465285" y="410951"/>
                    </a:lnTo>
                    <a:lnTo>
                      <a:pt x="473049" y="403187"/>
                    </a:lnTo>
                    <a:lnTo>
                      <a:pt x="465285" y="395531"/>
                    </a:lnTo>
                    <a:lnTo>
                      <a:pt x="448986" y="379900"/>
                    </a:lnTo>
                    <a:cubicBezTo>
                      <a:pt x="440195" y="371211"/>
                      <a:pt x="430827" y="363139"/>
                      <a:pt x="420945" y="355740"/>
                    </a:cubicBezTo>
                    <a:lnTo>
                      <a:pt x="402464" y="342406"/>
                    </a:lnTo>
                    <a:cubicBezTo>
                      <a:pt x="405031" y="334623"/>
                      <a:pt x="406507" y="326537"/>
                      <a:pt x="406956" y="318350"/>
                    </a:cubicBezTo>
                    <a:cubicBezTo>
                      <a:pt x="406956" y="313543"/>
                      <a:pt x="406956" y="304579"/>
                      <a:pt x="406956" y="286759"/>
                    </a:cubicBezTo>
                    <a:lnTo>
                      <a:pt x="406956" y="266642"/>
                    </a:lnTo>
                    <a:lnTo>
                      <a:pt x="492814" y="266642"/>
                    </a:lnTo>
                    <a:lnTo>
                      <a:pt x="495830" y="260848"/>
                    </a:lnTo>
                    <a:lnTo>
                      <a:pt x="498781" y="255382"/>
                    </a:lnTo>
                    <a:cubicBezTo>
                      <a:pt x="513412" y="228293"/>
                      <a:pt x="517197" y="196692"/>
                      <a:pt x="509369" y="166937"/>
                    </a:cubicBezTo>
                    <a:cubicBezTo>
                      <a:pt x="501605" y="137182"/>
                      <a:pt x="482803" y="111480"/>
                      <a:pt x="456751" y="95004"/>
                    </a:cubicBezTo>
                    <a:cubicBezTo>
                      <a:pt x="444879" y="87579"/>
                      <a:pt x="431854" y="82219"/>
                      <a:pt x="418186" y="79151"/>
                    </a:cubicBezTo>
                    <a:cubicBezTo>
                      <a:pt x="414464" y="78338"/>
                      <a:pt x="410999" y="76696"/>
                      <a:pt x="407983" y="74349"/>
                    </a:cubicBezTo>
                    <a:cubicBezTo>
                      <a:pt x="405031" y="72002"/>
                      <a:pt x="402593" y="69010"/>
                      <a:pt x="400924" y="65595"/>
                    </a:cubicBezTo>
                    <a:cubicBezTo>
                      <a:pt x="391042" y="45821"/>
                      <a:pt x="375834" y="29197"/>
                      <a:pt x="357033" y="17604"/>
                    </a:cubicBezTo>
                    <a:cubicBezTo>
                      <a:pt x="338167" y="6012"/>
                      <a:pt x="316478" y="-86"/>
                      <a:pt x="294341" y="1"/>
                    </a:cubicBezTo>
                    <a:close/>
                  </a:path>
                </a:pathLst>
              </a:custGeom>
              <a:solidFill>
                <a:srgbClr val="FFFFFF"/>
              </a:solidFill>
              <a:ln w="6417"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51B705D3-F3BB-4410-9B4F-8E8039E9E259}"/>
                  </a:ext>
                </a:extLst>
              </p:cNvPr>
              <p:cNvSpPr/>
              <p:nvPr/>
            </p:nvSpPr>
            <p:spPr>
              <a:xfrm>
                <a:off x="7028880" y="2428884"/>
                <a:ext cx="490489" cy="244789"/>
              </a:xfrm>
              <a:custGeom>
                <a:avLst/>
                <a:gdLst>
                  <a:gd name="connsiteX0" fmla="*/ 438912 w 490489"/>
                  <a:gd name="connsiteY0" fmla="*/ 93376 h 244789"/>
                  <a:gd name="connsiteX1" fmla="*/ 404068 w 490489"/>
                  <a:gd name="connsiteY1" fmla="*/ 78945 h 244789"/>
                  <a:gd name="connsiteX2" fmla="*/ 389502 w 490489"/>
                  <a:gd name="connsiteY2" fmla="*/ 72154 h 244789"/>
                  <a:gd name="connsiteX3" fmla="*/ 379299 w 490489"/>
                  <a:gd name="connsiteY3" fmla="*/ 59704 h 244789"/>
                  <a:gd name="connsiteX4" fmla="*/ 345868 w 490489"/>
                  <a:gd name="connsiteY4" fmla="*/ 20394 h 244789"/>
                  <a:gd name="connsiteX5" fmla="*/ 297934 w 490489"/>
                  <a:gd name="connsiteY5" fmla="*/ 1088 h 244789"/>
                  <a:gd name="connsiteX6" fmla="*/ 246535 w 490489"/>
                  <a:gd name="connsiteY6" fmla="*/ 6200 h 244789"/>
                  <a:gd name="connsiteX7" fmla="*/ 203349 w 490489"/>
                  <a:gd name="connsiteY7" fmla="*/ 34559 h 244789"/>
                  <a:gd name="connsiteX8" fmla="*/ 190260 w 490489"/>
                  <a:gd name="connsiteY8" fmla="*/ 43377 h 244789"/>
                  <a:gd name="connsiteX9" fmla="*/ 174666 w 490489"/>
                  <a:gd name="connsiteY9" fmla="*/ 45492 h 244789"/>
                  <a:gd name="connsiteX10" fmla="*/ 114412 w 490489"/>
                  <a:gd name="connsiteY10" fmla="*/ 62339 h 244789"/>
                  <a:gd name="connsiteX11" fmla="*/ 81109 w 490489"/>
                  <a:gd name="connsiteY11" fmla="*/ 115240 h 244789"/>
                  <a:gd name="connsiteX12" fmla="*/ 74628 w 490489"/>
                  <a:gd name="connsiteY12" fmla="*/ 129714 h 244789"/>
                  <a:gd name="connsiteX13" fmla="*/ 62500 w 490489"/>
                  <a:gd name="connsiteY13" fmla="*/ 139948 h 244789"/>
                  <a:gd name="connsiteX14" fmla="*/ 19379 w 490489"/>
                  <a:gd name="connsiteY14" fmla="*/ 178879 h 244789"/>
                  <a:gd name="connsiteX15" fmla="*/ 770 w 490489"/>
                  <a:gd name="connsiteY15" fmla="*/ 233857 h 244789"/>
                  <a:gd name="connsiteX16" fmla="*/ 0 w 490489"/>
                  <a:gd name="connsiteY16" fmla="*/ 244789 h 244789"/>
                  <a:gd name="connsiteX17" fmla="*/ 119353 w 490489"/>
                  <a:gd name="connsiteY17" fmla="*/ 244789 h 244789"/>
                  <a:gd name="connsiteX18" fmla="*/ 119353 w 490489"/>
                  <a:gd name="connsiteY18" fmla="*/ 223690 h 244789"/>
                  <a:gd name="connsiteX19" fmla="*/ 23100 w 490489"/>
                  <a:gd name="connsiteY19" fmla="*/ 223690 h 244789"/>
                  <a:gd name="connsiteX20" fmla="*/ 40105 w 490489"/>
                  <a:gd name="connsiteY20" fmla="*/ 185290 h 244789"/>
                  <a:gd name="connsiteX21" fmla="*/ 72125 w 490489"/>
                  <a:gd name="connsiteY21" fmla="*/ 158095 h 244789"/>
                  <a:gd name="connsiteX22" fmla="*/ 91376 w 490489"/>
                  <a:gd name="connsiteY22" fmla="*/ 141835 h 244789"/>
                  <a:gd name="connsiteX23" fmla="*/ 101578 w 490489"/>
                  <a:gd name="connsiteY23" fmla="*/ 118848 h 244789"/>
                  <a:gd name="connsiteX24" fmla="*/ 126797 w 490489"/>
                  <a:gd name="connsiteY24" fmla="*/ 78770 h 244789"/>
                  <a:gd name="connsiteX25" fmla="*/ 172485 w 490489"/>
                  <a:gd name="connsiteY25" fmla="*/ 66045 h 244789"/>
                  <a:gd name="connsiteX26" fmla="*/ 197511 w 490489"/>
                  <a:gd name="connsiteY26" fmla="*/ 62790 h 244789"/>
                  <a:gd name="connsiteX27" fmla="*/ 218557 w 490489"/>
                  <a:gd name="connsiteY27" fmla="*/ 48771 h 244789"/>
                  <a:gd name="connsiteX28" fmla="*/ 253337 w 490489"/>
                  <a:gd name="connsiteY28" fmla="*/ 25965 h 244789"/>
                  <a:gd name="connsiteX29" fmla="*/ 294726 w 490489"/>
                  <a:gd name="connsiteY29" fmla="*/ 21878 h 244789"/>
                  <a:gd name="connsiteX30" fmla="*/ 333355 w 490489"/>
                  <a:gd name="connsiteY30" fmla="*/ 37443 h 244789"/>
                  <a:gd name="connsiteX31" fmla="*/ 360242 w 490489"/>
                  <a:gd name="connsiteY31" fmla="*/ 69106 h 244789"/>
                  <a:gd name="connsiteX32" fmla="*/ 376348 w 490489"/>
                  <a:gd name="connsiteY32" fmla="*/ 88750 h 244789"/>
                  <a:gd name="connsiteX33" fmla="*/ 399384 w 490489"/>
                  <a:gd name="connsiteY33" fmla="*/ 99498 h 244789"/>
                  <a:gd name="connsiteX34" fmla="*/ 427747 w 490489"/>
                  <a:gd name="connsiteY34" fmla="*/ 111196 h 244789"/>
                  <a:gd name="connsiteX35" fmla="*/ 465734 w 490489"/>
                  <a:gd name="connsiteY35" fmla="*/ 161107 h 244789"/>
                  <a:gd name="connsiteX36" fmla="*/ 461691 w 490489"/>
                  <a:gd name="connsiteY36" fmla="*/ 223690 h 244789"/>
                  <a:gd name="connsiteX37" fmla="*/ 400347 w 490489"/>
                  <a:gd name="connsiteY37" fmla="*/ 223690 h 244789"/>
                  <a:gd name="connsiteX38" fmla="*/ 400347 w 490489"/>
                  <a:gd name="connsiteY38" fmla="*/ 244789 h 244789"/>
                  <a:gd name="connsiteX39" fmla="*/ 474397 w 490489"/>
                  <a:gd name="connsiteY39" fmla="*/ 244789 h 244789"/>
                  <a:gd name="connsiteX40" fmla="*/ 477349 w 490489"/>
                  <a:gd name="connsiteY40" fmla="*/ 239214 h 244789"/>
                  <a:gd name="connsiteX41" fmla="*/ 486846 w 490489"/>
                  <a:gd name="connsiteY41" fmla="*/ 158745 h 244789"/>
                  <a:gd name="connsiteX42" fmla="*/ 438912 w 490489"/>
                  <a:gd name="connsiteY42" fmla="*/ 93376 h 2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0489" h="244789">
                    <a:moveTo>
                      <a:pt x="438912" y="93376"/>
                    </a:moveTo>
                    <a:cubicBezTo>
                      <a:pt x="428196" y="86592"/>
                      <a:pt x="416453" y="81709"/>
                      <a:pt x="404068" y="78945"/>
                    </a:cubicBezTo>
                    <a:cubicBezTo>
                      <a:pt x="398743" y="77808"/>
                      <a:pt x="393802" y="75487"/>
                      <a:pt x="389502" y="72154"/>
                    </a:cubicBezTo>
                    <a:cubicBezTo>
                      <a:pt x="385203" y="68823"/>
                      <a:pt x="381738" y="64566"/>
                      <a:pt x="379299" y="59704"/>
                    </a:cubicBezTo>
                    <a:cubicBezTo>
                      <a:pt x="371535" y="44092"/>
                      <a:pt x="360049" y="30603"/>
                      <a:pt x="345868" y="20394"/>
                    </a:cubicBezTo>
                    <a:cubicBezTo>
                      <a:pt x="331686" y="10186"/>
                      <a:pt x="315259" y="3561"/>
                      <a:pt x="297934" y="1088"/>
                    </a:cubicBezTo>
                    <a:cubicBezTo>
                      <a:pt x="280608" y="-1384"/>
                      <a:pt x="262962" y="370"/>
                      <a:pt x="246535" y="6200"/>
                    </a:cubicBezTo>
                    <a:cubicBezTo>
                      <a:pt x="230044" y="12029"/>
                      <a:pt x="215221" y="21761"/>
                      <a:pt x="203349" y="34559"/>
                    </a:cubicBezTo>
                    <a:cubicBezTo>
                      <a:pt x="199692" y="38463"/>
                      <a:pt x="195265" y="41481"/>
                      <a:pt x="190260" y="43377"/>
                    </a:cubicBezTo>
                    <a:cubicBezTo>
                      <a:pt x="185318" y="45274"/>
                      <a:pt x="179929" y="45997"/>
                      <a:pt x="174666" y="45492"/>
                    </a:cubicBezTo>
                    <a:cubicBezTo>
                      <a:pt x="153170" y="43438"/>
                      <a:pt x="131674" y="49444"/>
                      <a:pt x="114412" y="62339"/>
                    </a:cubicBezTo>
                    <a:cubicBezTo>
                      <a:pt x="97087" y="75233"/>
                      <a:pt x="85216" y="94092"/>
                      <a:pt x="81109" y="115240"/>
                    </a:cubicBezTo>
                    <a:cubicBezTo>
                      <a:pt x="80082" y="120490"/>
                      <a:pt x="77836" y="125437"/>
                      <a:pt x="74628" y="129714"/>
                    </a:cubicBezTo>
                    <a:cubicBezTo>
                      <a:pt x="71419" y="133992"/>
                      <a:pt x="67248" y="137489"/>
                      <a:pt x="62500" y="139948"/>
                    </a:cubicBezTo>
                    <a:cubicBezTo>
                      <a:pt x="45046" y="149039"/>
                      <a:pt x="30223" y="162441"/>
                      <a:pt x="19379" y="178879"/>
                    </a:cubicBezTo>
                    <a:cubicBezTo>
                      <a:pt x="8598" y="195317"/>
                      <a:pt x="2182" y="214243"/>
                      <a:pt x="770" y="233857"/>
                    </a:cubicBezTo>
                    <a:lnTo>
                      <a:pt x="0" y="244789"/>
                    </a:lnTo>
                    <a:lnTo>
                      <a:pt x="119353" y="244789"/>
                    </a:lnTo>
                    <a:lnTo>
                      <a:pt x="119353" y="223690"/>
                    </a:lnTo>
                    <a:lnTo>
                      <a:pt x="23100" y="223690"/>
                    </a:lnTo>
                    <a:cubicBezTo>
                      <a:pt x="25796" y="209774"/>
                      <a:pt x="31635" y="196648"/>
                      <a:pt x="40105" y="185290"/>
                    </a:cubicBezTo>
                    <a:cubicBezTo>
                      <a:pt x="48575" y="173931"/>
                      <a:pt x="59548" y="164636"/>
                      <a:pt x="72125" y="158095"/>
                    </a:cubicBezTo>
                    <a:cubicBezTo>
                      <a:pt x="79697" y="154189"/>
                      <a:pt x="86242" y="148630"/>
                      <a:pt x="91376" y="141835"/>
                    </a:cubicBezTo>
                    <a:cubicBezTo>
                      <a:pt x="96445" y="135039"/>
                      <a:pt x="99974" y="127182"/>
                      <a:pt x="101578" y="118848"/>
                    </a:cubicBezTo>
                    <a:cubicBezTo>
                      <a:pt x="104723" y="102824"/>
                      <a:pt x="113706" y="88533"/>
                      <a:pt x="126797" y="78770"/>
                    </a:cubicBezTo>
                    <a:cubicBezTo>
                      <a:pt x="139887" y="69005"/>
                      <a:pt x="156186" y="64468"/>
                      <a:pt x="172485" y="66045"/>
                    </a:cubicBezTo>
                    <a:cubicBezTo>
                      <a:pt x="180955" y="66900"/>
                      <a:pt x="189554" y="65786"/>
                      <a:pt x="197511" y="62790"/>
                    </a:cubicBezTo>
                    <a:cubicBezTo>
                      <a:pt x="205532" y="59794"/>
                      <a:pt x="212718" y="54997"/>
                      <a:pt x="218557" y="48771"/>
                    </a:cubicBezTo>
                    <a:cubicBezTo>
                      <a:pt x="228119" y="38475"/>
                      <a:pt x="240054" y="30649"/>
                      <a:pt x="253337" y="25965"/>
                    </a:cubicBezTo>
                    <a:cubicBezTo>
                      <a:pt x="266620" y="21281"/>
                      <a:pt x="280801" y="19878"/>
                      <a:pt x="294726" y="21878"/>
                    </a:cubicBezTo>
                    <a:cubicBezTo>
                      <a:pt x="308650" y="23877"/>
                      <a:pt x="321933" y="29218"/>
                      <a:pt x="333355" y="37443"/>
                    </a:cubicBezTo>
                    <a:cubicBezTo>
                      <a:pt x="344713" y="45669"/>
                      <a:pt x="353953" y="56533"/>
                      <a:pt x="360242" y="69106"/>
                    </a:cubicBezTo>
                    <a:cubicBezTo>
                      <a:pt x="364092" y="76775"/>
                      <a:pt x="369546" y="83489"/>
                      <a:pt x="376348" y="88750"/>
                    </a:cubicBezTo>
                    <a:cubicBezTo>
                      <a:pt x="383085" y="94011"/>
                      <a:pt x="390979" y="97685"/>
                      <a:pt x="399384" y="99498"/>
                    </a:cubicBezTo>
                    <a:cubicBezTo>
                      <a:pt x="409458" y="101688"/>
                      <a:pt x="419020" y="105648"/>
                      <a:pt x="427747" y="111196"/>
                    </a:cubicBezTo>
                    <a:cubicBezTo>
                      <a:pt x="446035" y="122710"/>
                      <a:pt x="459510" y="140435"/>
                      <a:pt x="465734" y="161107"/>
                    </a:cubicBezTo>
                    <a:cubicBezTo>
                      <a:pt x="472023" y="181778"/>
                      <a:pt x="470547" y="204004"/>
                      <a:pt x="461691" y="223690"/>
                    </a:cubicBezTo>
                    <a:lnTo>
                      <a:pt x="400347" y="223690"/>
                    </a:lnTo>
                    <a:lnTo>
                      <a:pt x="400347" y="244789"/>
                    </a:lnTo>
                    <a:lnTo>
                      <a:pt x="474397" y="244789"/>
                    </a:lnTo>
                    <a:lnTo>
                      <a:pt x="477349" y="239214"/>
                    </a:lnTo>
                    <a:cubicBezTo>
                      <a:pt x="490567" y="214558"/>
                      <a:pt x="493968" y="185805"/>
                      <a:pt x="486846" y="158745"/>
                    </a:cubicBezTo>
                    <a:cubicBezTo>
                      <a:pt x="479723" y="131683"/>
                      <a:pt x="462590" y="108326"/>
                      <a:pt x="438912" y="93376"/>
                    </a:cubicBezTo>
                    <a:close/>
                  </a:path>
                </a:pathLst>
              </a:custGeom>
              <a:solidFill>
                <a:srgbClr val="2D5967"/>
              </a:solidFill>
              <a:ln w="641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11D15D22-C306-4DD5-8C8A-9F7E82B2F165}"/>
                  </a:ext>
                </a:extLst>
              </p:cNvPr>
              <p:cNvSpPr/>
              <p:nvPr/>
            </p:nvSpPr>
            <p:spPr>
              <a:xfrm>
                <a:off x="7163634" y="2550246"/>
                <a:ext cx="249935" cy="315944"/>
              </a:xfrm>
              <a:custGeom>
                <a:avLst/>
                <a:gdLst>
                  <a:gd name="connsiteX0" fmla="*/ 249680 w 249935"/>
                  <a:gd name="connsiteY0" fmla="*/ 56958 h 315944"/>
                  <a:gd name="connsiteX1" fmla="*/ 192634 w 249935"/>
                  <a:gd name="connsiteY1" fmla="*/ 0 h 315944"/>
                  <a:gd name="connsiteX2" fmla="*/ 0 w 249935"/>
                  <a:gd name="connsiteY2" fmla="*/ 0 h 315944"/>
                  <a:gd name="connsiteX3" fmla="*/ 0 w 249935"/>
                  <a:gd name="connsiteY3" fmla="*/ 315945 h 315944"/>
                  <a:gd name="connsiteX4" fmla="*/ 242557 w 249935"/>
                  <a:gd name="connsiteY4" fmla="*/ 315945 h 315944"/>
                  <a:gd name="connsiteX5" fmla="*/ 238450 w 249935"/>
                  <a:gd name="connsiteY5" fmla="*/ 311684 h 315944"/>
                  <a:gd name="connsiteX6" fmla="*/ 223114 w 249935"/>
                  <a:gd name="connsiteY6" fmla="*/ 294846 h 315944"/>
                  <a:gd name="connsiteX7" fmla="*/ 21176 w 249935"/>
                  <a:gd name="connsiteY7" fmla="*/ 294846 h 315944"/>
                  <a:gd name="connsiteX8" fmla="*/ 21176 w 249935"/>
                  <a:gd name="connsiteY8" fmla="*/ 20771 h 315944"/>
                  <a:gd name="connsiteX9" fmla="*/ 172485 w 249935"/>
                  <a:gd name="connsiteY9" fmla="*/ 20771 h 315944"/>
                  <a:gd name="connsiteX10" fmla="*/ 172485 w 249935"/>
                  <a:gd name="connsiteY10" fmla="*/ 79260 h 315944"/>
                  <a:gd name="connsiteX11" fmla="*/ 228696 w 249935"/>
                  <a:gd name="connsiteY11" fmla="*/ 79260 h 315944"/>
                  <a:gd name="connsiteX12" fmla="*/ 228696 w 249935"/>
                  <a:gd name="connsiteY12" fmla="*/ 109761 h 315944"/>
                  <a:gd name="connsiteX13" fmla="*/ 239605 w 249935"/>
                  <a:gd name="connsiteY13" fmla="*/ 118944 h 315944"/>
                  <a:gd name="connsiteX14" fmla="*/ 249936 w 249935"/>
                  <a:gd name="connsiteY14" fmla="*/ 131298 h 315944"/>
                  <a:gd name="connsiteX15" fmla="*/ 249680 w 249935"/>
                  <a:gd name="connsiteY15" fmla="*/ 56958 h 315944"/>
                  <a:gd name="connsiteX16" fmla="*/ 193532 w 249935"/>
                  <a:gd name="connsiteY16" fmla="*/ 30501 h 315944"/>
                  <a:gd name="connsiteX17" fmla="*/ 221574 w 249935"/>
                  <a:gd name="connsiteY17" fmla="*/ 58488 h 315944"/>
                  <a:gd name="connsiteX18" fmla="*/ 193532 w 249935"/>
                  <a:gd name="connsiteY18" fmla="*/ 58488 h 315944"/>
                  <a:gd name="connsiteX19" fmla="*/ 193532 w 249935"/>
                  <a:gd name="connsiteY19" fmla="*/ 30501 h 31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9935" h="315944">
                    <a:moveTo>
                      <a:pt x="249680" y="56958"/>
                    </a:moveTo>
                    <a:lnTo>
                      <a:pt x="192634" y="0"/>
                    </a:lnTo>
                    <a:lnTo>
                      <a:pt x="0" y="0"/>
                    </a:lnTo>
                    <a:lnTo>
                      <a:pt x="0" y="315945"/>
                    </a:lnTo>
                    <a:lnTo>
                      <a:pt x="242557" y="315945"/>
                    </a:lnTo>
                    <a:lnTo>
                      <a:pt x="238450" y="311684"/>
                    </a:lnTo>
                    <a:cubicBezTo>
                      <a:pt x="232995" y="306352"/>
                      <a:pt x="227862" y="300730"/>
                      <a:pt x="223114" y="294846"/>
                    </a:cubicBezTo>
                    <a:lnTo>
                      <a:pt x="21176" y="294846"/>
                    </a:lnTo>
                    <a:lnTo>
                      <a:pt x="21176" y="20771"/>
                    </a:lnTo>
                    <a:lnTo>
                      <a:pt x="172485" y="20771"/>
                    </a:lnTo>
                    <a:lnTo>
                      <a:pt x="172485" y="79260"/>
                    </a:lnTo>
                    <a:lnTo>
                      <a:pt x="228696" y="79260"/>
                    </a:lnTo>
                    <a:lnTo>
                      <a:pt x="228696" y="109761"/>
                    </a:lnTo>
                    <a:cubicBezTo>
                      <a:pt x="232611" y="112510"/>
                      <a:pt x="236268" y="115581"/>
                      <a:pt x="239605" y="118944"/>
                    </a:cubicBezTo>
                    <a:cubicBezTo>
                      <a:pt x="243455" y="122698"/>
                      <a:pt x="246920" y="126837"/>
                      <a:pt x="249936" y="131298"/>
                    </a:cubicBezTo>
                    <a:lnTo>
                      <a:pt x="249680" y="56958"/>
                    </a:lnTo>
                    <a:close/>
                    <a:moveTo>
                      <a:pt x="193532" y="30501"/>
                    </a:moveTo>
                    <a:lnTo>
                      <a:pt x="221574" y="58488"/>
                    </a:lnTo>
                    <a:lnTo>
                      <a:pt x="193532" y="58488"/>
                    </a:lnTo>
                    <a:lnTo>
                      <a:pt x="193532" y="30501"/>
                    </a:lnTo>
                    <a:close/>
                  </a:path>
                </a:pathLst>
              </a:custGeom>
              <a:solidFill>
                <a:srgbClr val="2D5967"/>
              </a:solidFill>
              <a:ln w="641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0EA5E570-2528-4E30-8836-D5DE9C81755A}"/>
                  </a:ext>
                </a:extLst>
              </p:cNvPr>
              <p:cNvSpPr/>
              <p:nvPr/>
            </p:nvSpPr>
            <p:spPr>
              <a:xfrm>
                <a:off x="7213942" y="2697614"/>
                <a:ext cx="43763" cy="21098"/>
              </a:xfrm>
              <a:custGeom>
                <a:avLst/>
                <a:gdLst>
                  <a:gd name="connsiteX0" fmla="*/ 0 w 43763"/>
                  <a:gd name="connsiteY0" fmla="*/ 0 h 21098"/>
                  <a:gd name="connsiteX1" fmla="*/ 0 w 43763"/>
                  <a:gd name="connsiteY1" fmla="*/ 21099 h 21098"/>
                  <a:gd name="connsiteX2" fmla="*/ 38116 w 43763"/>
                  <a:gd name="connsiteY2" fmla="*/ 21099 h 21098"/>
                  <a:gd name="connsiteX3" fmla="*/ 43763 w 43763"/>
                  <a:gd name="connsiteY3" fmla="*/ 0 h 21098"/>
                  <a:gd name="connsiteX4" fmla="*/ 0 w 43763"/>
                  <a:gd name="connsiteY4" fmla="*/ 0 h 21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63" h="21098">
                    <a:moveTo>
                      <a:pt x="0" y="0"/>
                    </a:moveTo>
                    <a:lnTo>
                      <a:pt x="0" y="21099"/>
                    </a:lnTo>
                    <a:lnTo>
                      <a:pt x="38116" y="21099"/>
                    </a:lnTo>
                    <a:cubicBezTo>
                      <a:pt x="39207" y="13867"/>
                      <a:pt x="41068" y="6789"/>
                      <a:pt x="43763" y="0"/>
                    </a:cubicBezTo>
                    <a:lnTo>
                      <a:pt x="0" y="0"/>
                    </a:lnTo>
                    <a:close/>
                  </a:path>
                </a:pathLst>
              </a:custGeom>
              <a:solidFill>
                <a:srgbClr val="2D5967"/>
              </a:solidFill>
              <a:ln w="641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FAF9DD26-BE63-40E8-A6DB-87D1CC28B721}"/>
                  </a:ext>
                </a:extLst>
              </p:cNvPr>
              <p:cNvSpPr/>
              <p:nvPr/>
            </p:nvSpPr>
            <p:spPr>
              <a:xfrm>
                <a:off x="7213942" y="2797634"/>
                <a:ext cx="103824" cy="21105"/>
              </a:xfrm>
              <a:custGeom>
                <a:avLst/>
                <a:gdLst>
                  <a:gd name="connsiteX0" fmla="*/ 65708 w 103824"/>
                  <a:gd name="connsiteY0" fmla="*/ 0 h 21105"/>
                  <a:gd name="connsiteX1" fmla="*/ 0 w 103824"/>
                  <a:gd name="connsiteY1" fmla="*/ 0 h 21105"/>
                  <a:gd name="connsiteX2" fmla="*/ 0 w 103824"/>
                  <a:gd name="connsiteY2" fmla="*/ 21105 h 21105"/>
                  <a:gd name="connsiteX3" fmla="*/ 103825 w 103824"/>
                  <a:gd name="connsiteY3" fmla="*/ 21105 h 21105"/>
                  <a:gd name="connsiteX4" fmla="*/ 65708 w 103824"/>
                  <a:gd name="connsiteY4" fmla="*/ 0 h 21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24" h="21105">
                    <a:moveTo>
                      <a:pt x="65708" y="0"/>
                    </a:moveTo>
                    <a:lnTo>
                      <a:pt x="0" y="0"/>
                    </a:lnTo>
                    <a:lnTo>
                      <a:pt x="0" y="21105"/>
                    </a:lnTo>
                    <a:lnTo>
                      <a:pt x="103825" y="21105"/>
                    </a:lnTo>
                    <a:cubicBezTo>
                      <a:pt x="89515" y="17358"/>
                      <a:pt x="76425" y="10100"/>
                      <a:pt x="65708" y="0"/>
                    </a:cubicBezTo>
                    <a:close/>
                  </a:path>
                </a:pathLst>
              </a:custGeom>
              <a:solidFill>
                <a:srgbClr val="2D5967"/>
              </a:solidFill>
              <a:ln w="641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822BC7D-4B32-4679-85CB-E24344B53ED3}"/>
                  </a:ext>
                </a:extLst>
              </p:cNvPr>
              <p:cNvSpPr/>
              <p:nvPr/>
            </p:nvSpPr>
            <p:spPr>
              <a:xfrm>
                <a:off x="7213942" y="2750296"/>
                <a:ext cx="46009" cy="20989"/>
              </a:xfrm>
              <a:custGeom>
                <a:avLst/>
                <a:gdLst>
                  <a:gd name="connsiteX0" fmla="*/ 0 w 46009"/>
                  <a:gd name="connsiteY0" fmla="*/ 20989 h 20989"/>
                  <a:gd name="connsiteX1" fmla="*/ 46009 w 46009"/>
                  <a:gd name="connsiteY1" fmla="*/ 20989 h 20989"/>
                  <a:gd name="connsiteX2" fmla="*/ 38886 w 46009"/>
                  <a:gd name="connsiteY2" fmla="*/ 0 h 20989"/>
                  <a:gd name="connsiteX3" fmla="*/ 0 w 46009"/>
                  <a:gd name="connsiteY3" fmla="*/ 0 h 20989"/>
                  <a:gd name="connsiteX4" fmla="*/ 0 w 46009"/>
                  <a:gd name="connsiteY4" fmla="*/ 20989 h 20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9" h="20989">
                    <a:moveTo>
                      <a:pt x="0" y="20989"/>
                    </a:moveTo>
                    <a:lnTo>
                      <a:pt x="46009" y="20989"/>
                    </a:lnTo>
                    <a:cubicBezTo>
                      <a:pt x="42672" y="14329"/>
                      <a:pt x="40298" y="7277"/>
                      <a:pt x="38886" y="0"/>
                    </a:cubicBezTo>
                    <a:lnTo>
                      <a:pt x="0" y="0"/>
                    </a:lnTo>
                    <a:lnTo>
                      <a:pt x="0" y="20989"/>
                    </a:lnTo>
                    <a:close/>
                  </a:path>
                </a:pathLst>
              </a:custGeom>
              <a:solidFill>
                <a:srgbClr val="2D5967"/>
              </a:solidFill>
              <a:ln w="641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D92C5DF9-02B3-4CDD-A4A2-EEDFC4936F91}"/>
                  </a:ext>
                </a:extLst>
              </p:cNvPr>
              <p:cNvSpPr/>
              <p:nvPr/>
            </p:nvSpPr>
            <p:spPr>
              <a:xfrm>
                <a:off x="7213942" y="2650271"/>
                <a:ext cx="91568" cy="20990"/>
              </a:xfrm>
              <a:custGeom>
                <a:avLst/>
                <a:gdLst>
                  <a:gd name="connsiteX0" fmla="*/ 61217 w 91568"/>
                  <a:gd name="connsiteY0" fmla="*/ 20990 h 20990"/>
                  <a:gd name="connsiteX1" fmla="*/ 62950 w 91568"/>
                  <a:gd name="connsiteY1" fmla="*/ 19241 h 20990"/>
                  <a:gd name="connsiteX2" fmla="*/ 91568 w 91568"/>
                  <a:gd name="connsiteY2" fmla="*/ 0 h 20990"/>
                  <a:gd name="connsiteX3" fmla="*/ 0 w 91568"/>
                  <a:gd name="connsiteY3" fmla="*/ 0 h 20990"/>
                  <a:gd name="connsiteX4" fmla="*/ 0 w 91568"/>
                  <a:gd name="connsiteY4" fmla="*/ 20990 h 20990"/>
                  <a:gd name="connsiteX5" fmla="*/ 61217 w 91568"/>
                  <a:gd name="connsiteY5" fmla="*/ 20990 h 20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568" h="20990">
                    <a:moveTo>
                      <a:pt x="61217" y="20990"/>
                    </a:moveTo>
                    <a:cubicBezTo>
                      <a:pt x="61730" y="20443"/>
                      <a:pt x="62308" y="19788"/>
                      <a:pt x="62950" y="19241"/>
                    </a:cubicBezTo>
                    <a:cubicBezTo>
                      <a:pt x="71099" y="11000"/>
                      <a:pt x="80852" y="4460"/>
                      <a:pt x="91568" y="0"/>
                    </a:cubicBezTo>
                    <a:lnTo>
                      <a:pt x="0" y="0"/>
                    </a:lnTo>
                    <a:lnTo>
                      <a:pt x="0" y="20990"/>
                    </a:lnTo>
                    <a:lnTo>
                      <a:pt x="61217" y="20990"/>
                    </a:lnTo>
                    <a:close/>
                  </a:path>
                </a:pathLst>
              </a:custGeom>
              <a:solidFill>
                <a:srgbClr val="2D5967"/>
              </a:solidFill>
              <a:ln w="641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7AFEE57C-9953-44E3-8243-C0E11F05B173}"/>
                  </a:ext>
                </a:extLst>
              </p:cNvPr>
              <p:cNvSpPr/>
              <p:nvPr/>
            </p:nvSpPr>
            <p:spPr>
              <a:xfrm>
                <a:off x="7267148" y="2659873"/>
                <a:ext cx="206740" cy="206305"/>
              </a:xfrm>
              <a:custGeom>
                <a:avLst/>
                <a:gdLst>
                  <a:gd name="connsiteX0" fmla="*/ 138979 w 206740"/>
                  <a:gd name="connsiteY0" fmla="*/ 104310 h 206305"/>
                  <a:gd name="connsiteX1" fmla="*/ 143727 w 206740"/>
                  <a:gd name="connsiteY1" fmla="*/ 54476 h 206305"/>
                  <a:gd name="connsiteX2" fmla="*/ 115172 w 206740"/>
                  <a:gd name="connsiteY2" fmla="*/ 13336 h 206305"/>
                  <a:gd name="connsiteX3" fmla="*/ 66725 w 206740"/>
                  <a:gd name="connsiteY3" fmla="*/ 271 h 206305"/>
                  <a:gd name="connsiteX4" fmla="*/ 21293 w 206740"/>
                  <a:gd name="connsiteY4" fmla="*/ 21440 h 206305"/>
                  <a:gd name="connsiteX5" fmla="*/ 247 w 206740"/>
                  <a:gd name="connsiteY5" fmla="*/ 66867 h 206305"/>
                  <a:gd name="connsiteX6" fmla="*/ 13529 w 206740"/>
                  <a:gd name="connsiteY6" fmla="*/ 115148 h 206305"/>
                  <a:gd name="connsiteX7" fmla="*/ 54790 w 206740"/>
                  <a:gd name="connsiteY7" fmla="*/ 143523 h 206305"/>
                  <a:gd name="connsiteX8" fmla="*/ 104712 w 206740"/>
                  <a:gd name="connsiteY8" fmla="*/ 138633 h 206305"/>
                  <a:gd name="connsiteX9" fmla="*/ 123001 w 206740"/>
                  <a:gd name="connsiteY9" fmla="*/ 164108 h 206305"/>
                  <a:gd name="connsiteX10" fmla="*/ 146101 w 206740"/>
                  <a:gd name="connsiteY10" fmla="*/ 190783 h 206305"/>
                  <a:gd name="connsiteX11" fmla="*/ 161630 w 206740"/>
                  <a:gd name="connsiteY11" fmla="*/ 206305 h 206305"/>
                  <a:gd name="connsiteX12" fmla="*/ 206740 w 206740"/>
                  <a:gd name="connsiteY12" fmla="*/ 161156 h 206305"/>
                  <a:gd name="connsiteX13" fmla="*/ 191340 w 206740"/>
                  <a:gd name="connsiteY13" fmla="*/ 145743 h 206305"/>
                  <a:gd name="connsiteX14" fmla="*/ 164261 w 206740"/>
                  <a:gd name="connsiteY14" fmla="*/ 122566 h 206305"/>
                  <a:gd name="connsiteX15" fmla="*/ 138979 w 206740"/>
                  <a:gd name="connsiteY15" fmla="*/ 104310 h 206305"/>
                  <a:gd name="connsiteX16" fmla="*/ 35795 w 206740"/>
                  <a:gd name="connsiteY16" fmla="*/ 109559 h 206305"/>
                  <a:gd name="connsiteX17" fmla="*/ 20716 w 206740"/>
                  <a:gd name="connsiteY17" fmla="*/ 77725 h 206305"/>
                  <a:gd name="connsiteX18" fmla="*/ 29314 w 206740"/>
                  <a:gd name="connsiteY18" fmla="*/ 43574 h 206305"/>
                  <a:gd name="connsiteX19" fmla="*/ 57613 w 206740"/>
                  <a:gd name="connsiteY19" fmla="*/ 22598 h 206305"/>
                  <a:gd name="connsiteX20" fmla="*/ 92841 w 206740"/>
                  <a:gd name="connsiteY20" fmla="*/ 24325 h 206305"/>
                  <a:gd name="connsiteX21" fmla="*/ 119022 w 206740"/>
                  <a:gd name="connsiteY21" fmla="*/ 47970 h 206305"/>
                  <a:gd name="connsiteX22" fmla="*/ 124155 w 206740"/>
                  <a:gd name="connsiteY22" fmla="*/ 82800 h 206305"/>
                  <a:gd name="connsiteX23" fmla="*/ 106060 w 206740"/>
                  <a:gd name="connsiteY23" fmla="*/ 112998 h 206305"/>
                  <a:gd name="connsiteX24" fmla="*/ 72821 w 206740"/>
                  <a:gd name="connsiteY24" fmla="*/ 124863 h 206305"/>
                  <a:gd name="connsiteX25" fmla="*/ 52800 w 206740"/>
                  <a:gd name="connsiteY25" fmla="*/ 120910 h 206305"/>
                  <a:gd name="connsiteX26" fmla="*/ 35795 w 206740"/>
                  <a:gd name="connsiteY26" fmla="*/ 109559 h 206305"/>
                  <a:gd name="connsiteX27" fmla="*/ 176774 w 206740"/>
                  <a:gd name="connsiteY27" fmla="*/ 160611 h 206305"/>
                  <a:gd name="connsiteX28" fmla="*/ 177415 w 206740"/>
                  <a:gd name="connsiteY28" fmla="*/ 160611 h 206305"/>
                  <a:gd name="connsiteX29" fmla="*/ 162079 w 206740"/>
                  <a:gd name="connsiteY29" fmla="*/ 176024 h 206305"/>
                  <a:gd name="connsiteX30" fmla="*/ 161438 w 206740"/>
                  <a:gd name="connsiteY30" fmla="*/ 175370 h 206305"/>
                  <a:gd name="connsiteX31" fmla="*/ 139941 w 206740"/>
                  <a:gd name="connsiteY31" fmla="*/ 151647 h 206305"/>
                  <a:gd name="connsiteX32" fmla="*/ 121974 w 206740"/>
                  <a:gd name="connsiteY32" fmla="*/ 126935 h 206305"/>
                  <a:gd name="connsiteX33" fmla="*/ 124541 w 206740"/>
                  <a:gd name="connsiteY33" fmla="*/ 124426 h 206305"/>
                  <a:gd name="connsiteX34" fmla="*/ 127043 w 206740"/>
                  <a:gd name="connsiteY34" fmla="*/ 121802 h 206305"/>
                  <a:gd name="connsiteX35" fmla="*/ 151555 w 206740"/>
                  <a:gd name="connsiteY35" fmla="*/ 139512 h 206305"/>
                  <a:gd name="connsiteX36" fmla="*/ 176774 w 206740"/>
                  <a:gd name="connsiteY36" fmla="*/ 160611 h 20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6740" h="206305">
                    <a:moveTo>
                      <a:pt x="138979" y="104310"/>
                    </a:moveTo>
                    <a:cubicBezTo>
                      <a:pt x="146422" y="88774"/>
                      <a:pt x="148090" y="71128"/>
                      <a:pt x="143727" y="54476"/>
                    </a:cubicBezTo>
                    <a:cubicBezTo>
                      <a:pt x="139363" y="37831"/>
                      <a:pt x="129225" y="23256"/>
                      <a:pt x="115172" y="13336"/>
                    </a:cubicBezTo>
                    <a:cubicBezTo>
                      <a:pt x="101055" y="3416"/>
                      <a:pt x="83922" y="-1212"/>
                      <a:pt x="66725" y="271"/>
                    </a:cubicBezTo>
                    <a:cubicBezTo>
                      <a:pt x="49592" y="1754"/>
                      <a:pt x="33485" y="9252"/>
                      <a:pt x="21293" y="21440"/>
                    </a:cubicBezTo>
                    <a:cubicBezTo>
                      <a:pt x="9165" y="33628"/>
                      <a:pt x="1658" y="49715"/>
                      <a:pt x="247" y="66867"/>
                    </a:cubicBezTo>
                    <a:cubicBezTo>
                      <a:pt x="-1166" y="84013"/>
                      <a:pt x="3519" y="101114"/>
                      <a:pt x="13529" y="115148"/>
                    </a:cubicBezTo>
                    <a:cubicBezTo>
                      <a:pt x="23475" y="129175"/>
                      <a:pt x="38105" y="139224"/>
                      <a:pt x="54790" y="143523"/>
                    </a:cubicBezTo>
                    <a:cubicBezTo>
                      <a:pt x="71473" y="147822"/>
                      <a:pt x="89184" y="146090"/>
                      <a:pt x="104712" y="138633"/>
                    </a:cubicBezTo>
                    <a:lnTo>
                      <a:pt x="123001" y="164108"/>
                    </a:lnTo>
                    <a:cubicBezTo>
                      <a:pt x="130059" y="173547"/>
                      <a:pt x="137759" y="182460"/>
                      <a:pt x="146101" y="190783"/>
                    </a:cubicBezTo>
                    <a:lnTo>
                      <a:pt x="161630" y="206305"/>
                    </a:lnTo>
                    <a:lnTo>
                      <a:pt x="206740" y="161156"/>
                    </a:lnTo>
                    <a:lnTo>
                      <a:pt x="191340" y="145743"/>
                    </a:lnTo>
                    <a:cubicBezTo>
                      <a:pt x="182870" y="137356"/>
                      <a:pt x="173822" y="129611"/>
                      <a:pt x="164261" y="122566"/>
                    </a:cubicBezTo>
                    <a:lnTo>
                      <a:pt x="138979" y="104310"/>
                    </a:lnTo>
                    <a:close/>
                    <a:moveTo>
                      <a:pt x="35795" y="109559"/>
                    </a:moveTo>
                    <a:cubicBezTo>
                      <a:pt x="27261" y="101005"/>
                      <a:pt x="21936" y="89756"/>
                      <a:pt x="20716" y="77725"/>
                    </a:cubicBezTo>
                    <a:cubicBezTo>
                      <a:pt x="19561" y="65693"/>
                      <a:pt x="22577" y="53623"/>
                      <a:pt x="29314" y="43574"/>
                    </a:cubicBezTo>
                    <a:cubicBezTo>
                      <a:pt x="36052" y="33519"/>
                      <a:pt x="46062" y="26108"/>
                      <a:pt x="57613" y="22598"/>
                    </a:cubicBezTo>
                    <a:cubicBezTo>
                      <a:pt x="69228" y="19088"/>
                      <a:pt x="81676" y="19698"/>
                      <a:pt x="92841" y="24325"/>
                    </a:cubicBezTo>
                    <a:cubicBezTo>
                      <a:pt x="104071" y="28950"/>
                      <a:pt x="113311" y="37305"/>
                      <a:pt x="119022" y="47970"/>
                    </a:cubicBezTo>
                    <a:cubicBezTo>
                      <a:pt x="124733" y="58635"/>
                      <a:pt x="126530" y="70942"/>
                      <a:pt x="124155" y="82800"/>
                    </a:cubicBezTo>
                    <a:cubicBezTo>
                      <a:pt x="121781" y="94659"/>
                      <a:pt x="115429" y="105330"/>
                      <a:pt x="106060" y="112998"/>
                    </a:cubicBezTo>
                    <a:cubicBezTo>
                      <a:pt x="96691" y="120666"/>
                      <a:pt x="84949" y="124863"/>
                      <a:pt x="72821" y="124863"/>
                    </a:cubicBezTo>
                    <a:cubicBezTo>
                      <a:pt x="65955" y="124882"/>
                      <a:pt x="59153" y="123534"/>
                      <a:pt x="52800" y="120910"/>
                    </a:cubicBezTo>
                    <a:cubicBezTo>
                      <a:pt x="46448" y="118279"/>
                      <a:pt x="40672" y="114423"/>
                      <a:pt x="35795" y="109559"/>
                    </a:cubicBezTo>
                    <a:close/>
                    <a:moveTo>
                      <a:pt x="176774" y="160611"/>
                    </a:moveTo>
                    <a:lnTo>
                      <a:pt x="177415" y="160611"/>
                    </a:lnTo>
                    <a:lnTo>
                      <a:pt x="162079" y="176024"/>
                    </a:lnTo>
                    <a:lnTo>
                      <a:pt x="161438" y="175370"/>
                    </a:lnTo>
                    <a:cubicBezTo>
                      <a:pt x="153737" y="167965"/>
                      <a:pt x="146550" y="160040"/>
                      <a:pt x="139941" y="151647"/>
                    </a:cubicBezTo>
                    <a:lnTo>
                      <a:pt x="121974" y="126935"/>
                    </a:lnTo>
                    <a:cubicBezTo>
                      <a:pt x="122872" y="126063"/>
                      <a:pt x="123771" y="125299"/>
                      <a:pt x="124541" y="124426"/>
                    </a:cubicBezTo>
                    <a:lnTo>
                      <a:pt x="127043" y="121802"/>
                    </a:lnTo>
                    <a:lnTo>
                      <a:pt x="151555" y="139512"/>
                    </a:lnTo>
                    <a:cubicBezTo>
                      <a:pt x="160475" y="145923"/>
                      <a:pt x="168881" y="152975"/>
                      <a:pt x="176774" y="160611"/>
                    </a:cubicBezTo>
                    <a:close/>
                  </a:path>
                </a:pathLst>
              </a:custGeom>
              <a:solidFill>
                <a:srgbClr val="2D5967"/>
              </a:solidFill>
              <a:ln w="641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F5B9AE13-3BFE-4B22-B2B5-746CE9906E9C}"/>
                  </a:ext>
                </a:extLst>
              </p:cNvPr>
              <p:cNvSpPr/>
              <p:nvPr/>
            </p:nvSpPr>
            <p:spPr>
              <a:xfrm>
                <a:off x="7318857" y="2708427"/>
                <a:ext cx="53324" cy="54658"/>
              </a:xfrm>
              <a:custGeom>
                <a:avLst/>
                <a:gdLst>
                  <a:gd name="connsiteX0" fmla="*/ 53324 w 53324"/>
                  <a:gd name="connsiteY0" fmla="*/ 33560 h 54658"/>
                  <a:gd name="connsiteX1" fmla="*/ 53324 w 53324"/>
                  <a:gd name="connsiteY1" fmla="*/ 20880 h 54658"/>
                  <a:gd name="connsiteX2" fmla="*/ 0 w 53324"/>
                  <a:gd name="connsiteY2" fmla="*/ 0 h 54658"/>
                  <a:gd name="connsiteX3" fmla="*/ 0 w 53324"/>
                  <a:gd name="connsiteY3" fmla="*/ 16068 h 54658"/>
                  <a:gd name="connsiteX4" fmla="*/ 32918 w 53324"/>
                  <a:gd name="connsiteY4" fmla="*/ 27111 h 54658"/>
                  <a:gd name="connsiteX5" fmla="*/ 0 w 53324"/>
                  <a:gd name="connsiteY5" fmla="*/ 38482 h 54658"/>
                  <a:gd name="connsiteX6" fmla="*/ 0 w 53324"/>
                  <a:gd name="connsiteY6" fmla="*/ 54659 h 54658"/>
                  <a:gd name="connsiteX7" fmla="*/ 53324 w 53324"/>
                  <a:gd name="connsiteY7" fmla="*/ 33560 h 5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24" h="54658">
                    <a:moveTo>
                      <a:pt x="53324" y="33560"/>
                    </a:moveTo>
                    <a:lnTo>
                      <a:pt x="53324" y="20880"/>
                    </a:lnTo>
                    <a:lnTo>
                      <a:pt x="0" y="0"/>
                    </a:lnTo>
                    <a:lnTo>
                      <a:pt x="0" y="16068"/>
                    </a:lnTo>
                    <a:lnTo>
                      <a:pt x="32918" y="27111"/>
                    </a:lnTo>
                    <a:lnTo>
                      <a:pt x="0" y="38482"/>
                    </a:lnTo>
                    <a:lnTo>
                      <a:pt x="0" y="54659"/>
                    </a:lnTo>
                    <a:lnTo>
                      <a:pt x="53324" y="33560"/>
                    </a:lnTo>
                    <a:close/>
                  </a:path>
                </a:pathLst>
              </a:custGeom>
              <a:solidFill>
                <a:srgbClr val="2D5967"/>
              </a:solidFill>
              <a:ln w="6417" cap="flat">
                <a:noFill/>
                <a:prstDash val="solid"/>
                <a:miter/>
              </a:ln>
            </p:spPr>
            <p:txBody>
              <a:bodyPr rtlCol="0" anchor="ctr"/>
              <a:lstStyle/>
              <a:p>
                <a:endParaRPr lang="en-US"/>
              </a:p>
            </p:txBody>
          </p:sp>
        </p:grpSp>
        <p:grpSp>
          <p:nvGrpSpPr>
            <p:cNvPr id="114" name="Graphic 2">
              <a:extLst>
                <a:ext uri="{FF2B5EF4-FFF2-40B4-BE49-F238E27FC236}">
                  <a16:creationId xmlns:a16="http://schemas.microsoft.com/office/drawing/2014/main" id="{6CA90916-818A-4B63-A563-63FF8AE45553}"/>
                </a:ext>
              </a:extLst>
            </p:cNvPr>
            <p:cNvGrpSpPr/>
            <p:nvPr/>
          </p:nvGrpSpPr>
          <p:grpSpPr>
            <a:xfrm>
              <a:off x="7061927" y="2882387"/>
              <a:ext cx="423511" cy="237423"/>
              <a:chOff x="7061927" y="2882387"/>
              <a:chExt cx="423511" cy="237423"/>
            </a:xfrm>
            <a:solidFill>
              <a:srgbClr val="000000"/>
            </a:solidFill>
          </p:grpSpPr>
          <p:sp>
            <p:nvSpPr>
              <p:cNvPr id="115" name="TextBox 114">
                <a:extLst>
                  <a:ext uri="{FF2B5EF4-FFF2-40B4-BE49-F238E27FC236}">
                    <a16:creationId xmlns:a16="http://schemas.microsoft.com/office/drawing/2014/main" id="{F5562FE1-7EF5-452C-9AC0-F17D3B102638}"/>
                  </a:ext>
                </a:extLst>
              </p:cNvPr>
              <p:cNvSpPr txBox="1"/>
              <p:nvPr/>
            </p:nvSpPr>
            <p:spPr>
              <a:xfrm>
                <a:off x="6990572" y="2836667"/>
                <a:ext cx="56147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Logging</a:t>
                </a:r>
              </a:p>
            </p:txBody>
          </p:sp>
          <p:sp>
            <p:nvSpPr>
              <p:cNvPr id="116" name="TextBox 115">
                <a:extLst>
                  <a:ext uri="{FF2B5EF4-FFF2-40B4-BE49-F238E27FC236}">
                    <a16:creationId xmlns:a16="http://schemas.microsoft.com/office/drawing/2014/main" id="{36A76B73-FF60-4E1E-AC18-E103B460B7A3}"/>
                  </a:ext>
                </a:extLst>
              </p:cNvPr>
              <p:cNvSpPr txBox="1"/>
              <p:nvPr/>
            </p:nvSpPr>
            <p:spPr>
              <a:xfrm>
                <a:off x="6970487" y="2939337"/>
                <a:ext cx="60639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Analytics</a:t>
                </a:r>
              </a:p>
            </p:txBody>
          </p:sp>
        </p:grpSp>
      </p:grpSp>
      <p:grpSp>
        <p:nvGrpSpPr>
          <p:cNvPr id="117" name="Graphic 2">
            <a:extLst>
              <a:ext uri="{FF2B5EF4-FFF2-40B4-BE49-F238E27FC236}">
                <a16:creationId xmlns:a16="http://schemas.microsoft.com/office/drawing/2014/main" id="{09B395FF-5C39-4420-9B14-428BA8111532}"/>
              </a:ext>
            </a:extLst>
          </p:cNvPr>
          <p:cNvGrpSpPr/>
          <p:nvPr/>
        </p:nvGrpSpPr>
        <p:grpSpPr>
          <a:xfrm>
            <a:off x="7851006" y="1603661"/>
            <a:ext cx="513347" cy="646229"/>
            <a:chOff x="7851006" y="2370912"/>
            <a:chExt cx="513347" cy="646229"/>
          </a:xfrm>
        </p:grpSpPr>
        <p:grpSp>
          <p:nvGrpSpPr>
            <p:cNvPr id="118" name="Graphic 2">
              <a:extLst>
                <a:ext uri="{FF2B5EF4-FFF2-40B4-BE49-F238E27FC236}">
                  <a16:creationId xmlns:a16="http://schemas.microsoft.com/office/drawing/2014/main" id="{8ACB8C3F-CC0E-476C-9353-B41005FA332C}"/>
                </a:ext>
              </a:extLst>
            </p:cNvPr>
            <p:cNvGrpSpPr/>
            <p:nvPr/>
          </p:nvGrpSpPr>
          <p:grpSpPr>
            <a:xfrm>
              <a:off x="7851006" y="2370912"/>
              <a:ext cx="513347" cy="506117"/>
              <a:chOff x="7851006" y="2370912"/>
              <a:chExt cx="513347" cy="506117"/>
            </a:xfrm>
          </p:grpSpPr>
          <p:grpSp>
            <p:nvGrpSpPr>
              <p:cNvPr id="119" name="Graphic 2">
                <a:extLst>
                  <a:ext uri="{FF2B5EF4-FFF2-40B4-BE49-F238E27FC236}">
                    <a16:creationId xmlns:a16="http://schemas.microsoft.com/office/drawing/2014/main" id="{52FFDDF4-F031-434C-8415-5DDF426E9361}"/>
                  </a:ext>
                </a:extLst>
              </p:cNvPr>
              <p:cNvGrpSpPr/>
              <p:nvPr/>
            </p:nvGrpSpPr>
            <p:grpSpPr>
              <a:xfrm>
                <a:off x="7851006" y="2370912"/>
                <a:ext cx="513347" cy="506117"/>
                <a:chOff x="7851006" y="2370912"/>
                <a:chExt cx="513347" cy="506117"/>
              </a:xfrm>
              <a:solidFill>
                <a:srgbClr val="FFFFFF"/>
              </a:solidFill>
            </p:grpSpPr>
            <p:sp>
              <p:nvSpPr>
                <p:cNvPr id="120" name="Freeform: Shape 119">
                  <a:extLst>
                    <a:ext uri="{FF2B5EF4-FFF2-40B4-BE49-F238E27FC236}">
                      <a16:creationId xmlns:a16="http://schemas.microsoft.com/office/drawing/2014/main" id="{BABBCFD5-59E7-4E36-8AB9-2D2511183065}"/>
                    </a:ext>
                  </a:extLst>
                </p:cNvPr>
                <p:cNvSpPr/>
                <p:nvPr/>
              </p:nvSpPr>
              <p:spPr>
                <a:xfrm>
                  <a:off x="7861786" y="2376941"/>
                  <a:ext cx="495315" cy="494068"/>
                </a:xfrm>
                <a:custGeom>
                  <a:avLst/>
                  <a:gdLst>
                    <a:gd name="connsiteX0" fmla="*/ 335472 w 495315"/>
                    <a:gd name="connsiteY0" fmla="*/ 494069 h 494068"/>
                    <a:gd name="connsiteX1" fmla="*/ 335472 w 495315"/>
                    <a:gd name="connsiteY1" fmla="*/ 455503 h 494068"/>
                    <a:gd name="connsiteX2" fmla="*/ 233252 w 495315"/>
                    <a:gd name="connsiteY2" fmla="*/ 455503 h 494068"/>
                    <a:gd name="connsiteX3" fmla="*/ 233252 w 495315"/>
                    <a:gd name="connsiteY3" fmla="*/ 345846 h 494068"/>
                    <a:gd name="connsiteX4" fmla="*/ 149127 w 495315"/>
                    <a:gd name="connsiteY4" fmla="*/ 261493 h 494068"/>
                    <a:gd name="connsiteX5" fmla="*/ 123845 w 495315"/>
                    <a:gd name="connsiteY5" fmla="*/ 261493 h 494068"/>
                    <a:gd name="connsiteX6" fmla="*/ 144315 w 495315"/>
                    <a:gd name="connsiteY6" fmla="*/ 298850 h 494068"/>
                    <a:gd name="connsiteX7" fmla="*/ 0 w 495315"/>
                    <a:gd name="connsiteY7" fmla="*/ 298850 h 494068"/>
                    <a:gd name="connsiteX8" fmla="*/ 72189 w 495315"/>
                    <a:gd name="connsiteY8" fmla="*/ 167501 h 494068"/>
                    <a:gd name="connsiteX9" fmla="*/ 107032 w 495315"/>
                    <a:gd name="connsiteY9" fmla="*/ 230163 h 494068"/>
                    <a:gd name="connsiteX10" fmla="*/ 149127 w 495315"/>
                    <a:gd name="connsiteY10" fmla="*/ 230163 h 494068"/>
                    <a:gd name="connsiteX11" fmla="*/ 233252 w 495315"/>
                    <a:gd name="connsiteY11" fmla="*/ 145810 h 494068"/>
                    <a:gd name="connsiteX12" fmla="*/ 233252 w 495315"/>
                    <a:gd name="connsiteY12" fmla="*/ 65072 h 494068"/>
                    <a:gd name="connsiteX13" fmla="*/ 164720 w 495315"/>
                    <a:gd name="connsiteY13" fmla="*/ 65072 h 494068"/>
                    <a:gd name="connsiteX14" fmla="*/ 164720 w 495315"/>
                    <a:gd name="connsiteY14" fmla="*/ 103633 h 494068"/>
                    <a:gd name="connsiteX15" fmla="*/ 61345 w 495315"/>
                    <a:gd name="connsiteY15" fmla="*/ 103633 h 494068"/>
                    <a:gd name="connsiteX16" fmla="*/ 61345 w 495315"/>
                    <a:gd name="connsiteY16" fmla="*/ 0 h 494068"/>
                    <a:gd name="connsiteX17" fmla="*/ 164720 w 495315"/>
                    <a:gd name="connsiteY17" fmla="*/ 0 h 494068"/>
                    <a:gd name="connsiteX18" fmla="*/ 164720 w 495315"/>
                    <a:gd name="connsiteY18" fmla="*/ 36151 h 494068"/>
                    <a:gd name="connsiteX19" fmla="*/ 262128 w 495315"/>
                    <a:gd name="connsiteY19" fmla="*/ 36151 h 494068"/>
                    <a:gd name="connsiteX20" fmla="*/ 262128 w 495315"/>
                    <a:gd name="connsiteY20" fmla="*/ 148220 h 494068"/>
                    <a:gd name="connsiteX21" fmla="*/ 346253 w 495315"/>
                    <a:gd name="connsiteY21" fmla="*/ 232573 h 494068"/>
                    <a:gd name="connsiteX22" fmla="*/ 367877 w 495315"/>
                    <a:gd name="connsiteY22" fmla="*/ 232573 h 494068"/>
                    <a:gd name="connsiteX23" fmla="*/ 394379 w 495315"/>
                    <a:gd name="connsiteY23" fmla="*/ 187986 h 494068"/>
                    <a:gd name="connsiteX24" fmla="*/ 461691 w 495315"/>
                    <a:gd name="connsiteY24" fmla="*/ 187986 h 494068"/>
                    <a:gd name="connsiteX25" fmla="*/ 495316 w 495315"/>
                    <a:gd name="connsiteY25" fmla="*/ 247033 h 494068"/>
                    <a:gd name="connsiteX26" fmla="*/ 461691 w 495315"/>
                    <a:gd name="connsiteY26" fmla="*/ 304875 h 494068"/>
                    <a:gd name="connsiteX27" fmla="*/ 394379 w 495315"/>
                    <a:gd name="connsiteY27" fmla="*/ 304875 h 494068"/>
                    <a:gd name="connsiteX28" fmla="*/ 370316 w 495315"/>
                    <a:gd name="connsiteY28" fmla="*/ 262698 h 494068"/>
                    <a:gd name="connsiteX29" fmla="*/ 348691 w 495315"/>
                    <a:gd name="connsiteY29" fmla="*/ 262698 h 494068"/>
                    <a:gd name="connsiteX30" fmla="*/ 264502 w 495315"/>
                    <a:gd name="connsiteY30" fmla="*/ 347052 h 494068"/>
                    <a:gd name="connsiteX31" fmla="*/ 264502 w 495315"/>
                    <a:gd name="connsiteY31" fmla="*/ 426583 h 494068"/>
                    <a:gd name="connsiteX32" fmla="*/ 336627 w 495315"/>
                    <a:gd name="connsiteY32" fmla="*/ 426583 h 494068"/>
                    <a:gd name="connsiteX33" fmla="*/ 336627 w 495315"/>
                    <a:gd name="connsiteY33" fmla="*/ 390430 h 494068"/>
                    <a:gd name="connsiteX34" fmla="*/ 440067 w 495315"/>
                    <a:gd name="connsiteY34" fmla="*/ 390430 h 494068"/>
                    <a:gd name="connsiteX35" fmla="*/ 440067 w 495315"/>
                    <a:gd name="connsiteY35" fmla="*/ 494069 h 494068"/>
                    <a:gd name="connsiteX36" fmla="*/ 335472 w 495315"/>
                    <a:gd name="connsiteY36" fmla="*/ 494069 h 49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5315" h="494068">
                      <a:moveTo>
                        <a:pt x="335472" y="494069"/>
                      </a:moveTo>
                      <a:lnTo>
                        <a:pt x="335472" y="455503"/>
                      </a:lnTo>
                      <a:lnTo>
                        <a:pt x="233252" y="455503"/>
                      </a:lnTo>
                      <a:lnTo>
                        <a:pt x="233252" y="345846"/>
                      </a:lnTo>
                      <a:cubicBezTo>
                        <a:pt x="190003" y="339821"/>
                        <a:pt x="155095" y="304875"/>
                        <a:pt x="149127" y="261493"/>
                      </a:cubicBezTo>
                      <a:lnTo>
                        <a:pt x="123845" y="261493"/>
                      </a:lnTo>
                      <a:lnTo>
                        <a:pt x="144315" y="298850"/>
                      </a:lnTo>
                      <a:lnTo>
                        <a:pt x="0" y="298850"/>
                      </a:lnTo>
                      <a:lnTo>
                        <a:pt x="72189" y="167501"/>
                      </a:lnTo>
                      <a:lnTo>
                        <a:pt x="107032" y="230163"/>
                      </a:lnTo>
                      <a:lnTo>
                        <a:pt x="149127" y="230163"/>
                      </a:lnTo>
                      <a:cubicBezTo>
                        <a:pt x="155095" y="186781"/>
                        <a:pt x="190003" y="151835"/>
                        <a:pt x="233252" y="145810"/>
                      </a:cubicBezTo>
                      <a:lnTo>
                        <a:pt x="233252" y="65072"/>
                      </a:lnTo>
                      <a:lnTo>
                        <a:pt x="164720" y="65072"/>
                      </a:lnTo>
                      <a:lnTo>
                        <a:pt x="164720" y="103633"/>
                      </a:lnTo>
                      <a:lnTo>
                        <a:pt x="61345" y="103633"/>
                      </a:lnTo>
                      <a:lnTo>
                        <a:pt x="61345" y="0"/>
                      </a:lnTo>
                      <a:lnTo>
                        <a:pt x="164720" y="0"/>
                      </a:lnTo>
                      <a:lnTo>
                        <a:pt x="164720" y="36151"/>
                      </a:lnTo>
                      <a:lnTo>
                        <a:pt x="262128" y="36151"/>
                      </a:lnTo>
                      <a:lnTo>
                        <a:pt x="262128" y="148220"/>
                      </a:lnTo>
                      <a:cubicBezTo>
                        <a:pt x="305377" y="154245"/>
                        <a:pt x="340285" y="189191"/>
                        <a:pt x="346253" y="232573"/>
                      </a:cubicBezTo>
                      <a:lnTo>
                        <a:pt x="367877" y="232573"/>
                      </a:lnTo>
                      <a:lnTo>
                        <a:pt x="394379" y="187986"/>
                      </a:lnTo>
                      <a:lnTo>
                        <a:pt x="461691" y="187986"/>
                      </a:lnTo>
                      <a:lnTo>
                        <a:pt x="495316" y="247033"/>
                      </a:lnTo>
                      <a:lnTo>
                        <a:pt x="461691" y="304875"/>
                      </a:lnTo>
                      <a:lnTo>
                        <a:pt x="394379" y="304875"/>
                      </a:lnTo>
                      <a:lnTo>
                        <a:pt x="370316" y="262698"/>
                      </a:lnTo>
                      <a:lnTo>
                        <a:pt x="348691" y="262698"/>
                      </a:lnTo>
                      <a:cubicBezTo>
                        <a:pt x="342659" y="306080"/>
                        <a:pt x="307816" y="341027"/>
                        <a:pt x="264502" y="347052"/>
                      </a:cubicBezTo>
                      <a:lnTo>
                        <a:pt x="264502" y="426583"/>
                      </a:lnTo>
                      <a:lnTo>
                        <a:pt x="336627" y="426583"/>
                      </a:lnTo>
                      <a:lnTo>
                        <a:pt x="336627" y="390430"/>
                      </a:lnTo>
                      <a:lnTo>
                        <a:pt x="440067" y="390430"/>
                      </a:lnTo>
                      <a:lnTo>
                        <a:pt x="440067" y="494069"/>
                      </a:lnTo>
                      <a:lnTo>
                        <a:pt x="335472" y="494069"/>
                      </a:lnTo>
                      <a:close/>
                    </a:path>
                  </a:pathLst>
                </a:custGeom>
                <a:solidFill>
                  <a:srgbClr val="FFFFFF"/>
                </a:solidFill>
                <a:ln w="641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382A35A-70CB-4D5D-968D-00D0FC144E18}"/>
                    </a:ext>
                  </a:extLst>
                </p:cNvPr>
                <p:cNvSpPr/>
                <p:nvPr/>
              </p:nvSpPr>
              <p:spPr>
                <a:xfrm>
                  <a:off x="7851006" y="2370912"/>
                  <a:ext cx="513347" cy="506117"/>
                </a:xfrm>
                <a:custGeom>
                  <a:avLst/>
                  <a:gdLst>
                    <a:gd name="connsiteX0" fmla="*/ 169533 w 513347"/>
                    <a:gd name="connsiteY0" fmla="*/ 12050 h 506117"/>
                    <a:gd name="connsiteX1" fmla="*/ 169533 w 513347"/>
                    <a:gd name="connsiteY1" fmla="*/ 48201 h 506117"/>
                    <a:gd name="connsiteX2" fmla="*/ 266876 w 513347"/>
                    <a:gd name="connsiteY2" fmla="*/ 48201 h 506117"/>
                    <a:gd name="connsiteX3" fmla="*/ 266876 w 513347"/>
                    <a:gd name="connsiteY3" fmla="*/ 159065 h 506117"/>
                    <a:gd name="connsiteX4" fmla="*/ 352221 w 513347"/>
                    <a:gd name="connsiteY4" fmla="*/ 244623 h 506117"/>
                    <a:gd name="connsiteX5" fmla="*/ 382315 w 513347"/>
                    <a:gd name="connsiteY5" fmla="*/ 244623 h 506117"/>
                    <a:gd name="connsiteX6" fmla="*/ 408753 w 513347"/>
                    <a:gd name="connsiteY6" fmla="*/ 200037 h 506117"/>
                    <a:gd name="connsiteX7" fmla="*/ 468878 w 513347"/>
                    <a:gd name="connsiteY7" fmla="*/ 200037 h 506117"/>
                    <a:gd name="connsiteX8" fmla="*/ 498909 w 513347"/>
                    <a:gd name="connsiteY8" fmla="*/ 253058 h 506117"/>
                    <a:gd name="connsiteX9" fmla="*/ 468878 w 513347"/>
                    <a:gd name="connsiteY9" fmla="*/ 306080 h 506117"/>
                    <a:gd name="connsiteX10" fmla="*/ 408753 w 513347"/>
                    <a:gd name="connsiteY10" fmla="*/ 306080 h 506117"/>
                    <a:gd name="connsiteX11" fmla="*/ 384689 w 513347"/>
                    <a:gd name="connsiteY11" fmla="*/ 263904 h 506117"/>
                    <a:gd name="connsiteX12" fmla="*/ 353439 w 513347"/>
                    <a:gd name="connsiteY12" fmla="*/ 263904 h 506117"/>
                    <a:gd name="connsiteX13" fmla="*/ 268096 w 513347"/>
                    <a:gd name="connsiteY13" fmla="*/ 349463 h 506117"/>
                    <a:gd name="connsiteX14" fmla="*/ 268096 w 513347"/>
                    <a:gd name="connsiteY14" fmla="*/ 439838 h 506117"/>
                    <a:gd name="connsiteX15" fmla="*/ 352221 w 513347"/>
                    <a:gd name="connsiteY15" fmla="*/ 439838 h 506117"/>
                    <a:gd name="connsiteX16" fmla="*/ 352221 w 513347"/>
                    <a:gd name="connsiteY16" fmla="*/ 403685 h 506117"/>
                    <a:gd name="connsiteX17" fmla="*/ 443596 w 513347"/>
                    <a:gd name="connsiteY17" fmla="*/ 403685 h 506117"/>
                    <a:gd name="connsiteX18" fmla="*/ 443596 w 513347"/>
                    <a:gd name="connsiteY18" fmla="*/ 494067 h 506117"/>
                    <a:gd name="connsiteX19" fmla="*/ 352221 w 513347"/>
                    <a:gd name="connsiteY19" fmla="*/ 494067 h 506117"/>
                    <a:gd name="connsiteX20" fmla="*/ 352221 w 513347"/>
                    <a:gd name="connsiteY20" fmla="*/ 455508 h 506117"/>
                    <a:gd name="connsiteX21" fmla="*/ 250064 w 513347"/>
                    <a:gd name="connsiteY21" fmla="*/ 455508 h 506117"/>
                    <a:gd name="connsiteX22" fmla="*/ 250064 w 513347"/>
                    <a:gd name="connsiteY22" fmla="*/ 347050 h 506117"/>
                    <a:gd name="connsiteX23" fmla="*/ 164721 w 513347"/>
                    <a:gd name="connsiteY23" fmla="*/ 261493 h 506117"/>
                    <a:gd name="connsiteX24" fmla="*/ 123845 w 513347"/>
                    <a:gd name="connsiteY24" fmla="*/ 261493 h 506117"/>
                    <a:gd name="connsiteX25" fmla="*/ 144250 w 513347"/>
                    <a:gd name="connsiteY25" fmla="*/ 298850 h 506117"/>
                    <a:gd name="connsiteX26" fmla="*/ 20469 w 513347"/>
                    <a:gd name="connsiteY26" fmla="*/ 298850 h 506117"/>
                    <a:gd name="connsiteX27" fmla="*/ 82970 w 513347"/>
                    <a:gd name="connsiteY27" fmla="*/ 186781 h 506117"/>
                    <a:gd name="connsiteX28" fmla="*/ 114220 w 513347"/>
                    <a:gd name="connsiteY28" fmla="*/ 243418 h 506117"/>
                    <a:gd name="connsiteX29" fmla="*/ 164721 w 513347"/>
                    <a:gd name="connsiteY29" fmla="*/ 243418 h 506117"/>
                    <a:gd name="connsiteX30" fmla="*/ 250064 w 513347"/>
                    <a:gd name="connsiteY30" fmla="*/ 157860 h 506117"/>
                    <a:gd name="connsiteX31" fmla="*/ 250064 w 513347"/>
                    <a:gd name="connsiteY31" fmla="*/ 65072 h 506117"/>
                    <a:gd name="connsiteX32" fmla="*/ 169533 w 513347"/>
                    <a:gd name="connsiteY32" fmla="*/ 65072 h 506117"/>
                    <a:gd name="connsiteX33" fmla="*/ 169533 w 513347"/>
                    <a:gd name="connsiteY33" fmla="*/ 103633 h 506117"/>
                    <a:gd name="connsiteX34" fmla="*/ 78157 w 513347"/>
                    <a:gd name="connsiteY34" fmla="*/ 103633 h 506117"/>
                    <a:gd name="connsiteX35" fmla="*/ 78157 w 513347"/>
                    <a:gd name="connsiteY35" fmla="*/ 12050 h 506117"/>
                    <a:gd name="connsiteX36" fmla="*/ 169533 w 513347"/>
                    <a:gd name="connsiteY36" fmla="*/ 12050 h 506117"/>
                    <a:gd name="connsiteX37" fmla="*/ 181533 w 513347"/>
                    <a:gd name="connsiteY37" fmla="*/ 0 h 506117"/>
                    <a:gd name="connsiteX38" fmla="*/ 169533 w 513347"/>
                    <a:gd name="connsiteY38" fmla="*/ 0 h 506117"/>
                    <a:gd name="connsiteX39" fmla="*/ 78157 w 513347"/>
                    <a:gd name="connsiteY39" fmla="*/ 0 h 506117"/>
                    <a:gd name="connsiteX40" fmla="*/ 66094 w 513347"/>
                    <a:gd name="connsiteY40" fmla="*/ 0 h 506117"/>
                    <a:gd name="connsiteX41" fmla="*/ 66094 w 513347"/>
                    <a:gd name="connsiteY41" fmla="*/ 12050 h 506117"/>
                    <a:gd name="connsiteX42" fmla="*/ 66094 w 513347"/>
                    <a:gd name="connsiteY42" fmla="*/ 103633 h 506117"/>
                    <a:gd name="connsiteX43" fmla="*/ 66094 w 513347"/>
                    <a:gd name="connsiteY43" fmla="*/ 115684 h 506117"/>
                    <a:gd name="connsiteX44" fmla="*/ 78157 w 513347"/>
                    <a:gd name="connsiteY44" fmla="*/ 115684 h 506117"/>
                    <a:gd name="connsiteX45" fmla="*/ 169533 w 513347"/>
                    <a:gd name="connsiteY45" fmla="*/ 115684 h 506117"/>
                    <a:gd name="connsiteX46" fmla="*/ 181533 w 513347"/>
                    <a:gd name="connsiteY46" fmla="*/ 115684 h 506117"/>
                    <a:gd name="connsiteX47" fmla="*/ 181533 w 513347"/>
                    <a:gd name="connsiteY47" fmla="*/ 103633 h 506117"/>
                    <a:gd name="connsiteX48" fmla="*/ 181533 w 513347"/>
                    <a:gd name="connsiteY48" fmla="*/ 77122 h 506117"/>
                    <a:gd name="connsiteX49" fmla="*/ 238065 w 513347"/>
                    <a:gd name="connsiteY49" fmla="*/ 77122 h 506117"/>
                    <a:gd name="connsiteX50" fmla="*/ 238065 w 513347"/>
                    <a:gd name="connsiteY50" fmla="*/ 148220 h 506117"/>
                    <a:gd name="connsiteX51" fmla="*/ 153876 w 513347"/>
                    <a:gd name="connsiteY51" fmla="*/ 232573 h 506117"/>
                    <a:gd name="connsiteX52" fmla="*/ 120252 w 513347"/>
                    <a:gd name="connsiteY52" fmla="*/ 232573 h 506117"/>
                    <a:gd name="connsiteX53" fmla="*/ 92595 w 513347"/>
                    <a:gd name="connsiteY53" fmla="*/ 181961 h 506117"/>
                    <a:gd name="connsiteX54" fmla="*/ 81751 w 513347"/>
                    <a:gd name="connsiteY54" fmla="*/ 162680 h 506117"/>
                    <a:gd name="connsiteX55" fmla="*/ 72125 w 513347"/>
                    <a:gd name="connsiteY55" fmla="*/ 181961 h 506117"/>
                    <a:gd name="connsiteX56" fmla="*/ 9625 w 513347"/>
                    <a:gd name="connsiteY56" fmla="*/ 294030 h 506117"/>
                    <a:gd name="connsiteX57" fmla="*/ 0 w 513347"/>
                    <a:gd name="connsiteY57" fmla="*/ 312106 h 506117"/>
                    <a:gd name="connsiteX58" fmla="*/ 20469 w 513347"/>
                    <a:gd name="connsiteY58" fmla="*/ 312106 h 506117"/>
                    <a:gd name="connsiteX59" fmla="*/ 143096 w 513347"/>
                    <a:gd name="connsiteY59" fmla="*/ 312106 h 506117"/>
                    <a:gd name="connsiteX60" fmla="*/ 163501 w 513347"/>
                    <a:gd name="connsiteY60" fmla="*/ 312106 h 506117"/>
                    <a:gd name="connsiteX61" fmla="*/ 153876 w 513347"/>
                    <a:gd name="connsiteY61" fmla="*/ 294030 h 506117"/>
                    <a:gd name="connsiteX62" fmla="*/ 143096 w 513347"/>
                    <a:gd name="connsiteY62" fmla="*/ 274749 h 506117"/>
                    <a:gd name="connsiteX63" fmla="*/ 153876 w 513347"/>
                    <a:gd name="connsiteY63" fmla="*/ 274749 h 506117"/>
                    <a:gd name="connsiteX64" fmla="*/ 238065 w 513347"/>
                    <a:gd name="connsiteY64" fmla="*/ 359101 h 506117"/>
                    <a:gd name="connsiteX65" fmla="*/ 238065 w 513347"/>
                    <a:gd name="connsiteY65" fmla="*/ 456708 h 506117"/>
                    <a:gd name="connsiteX66" fmla="*/ 238065 w 513347"/>
                    <a:gd name="connsiteY66" fmla="*/ 468759 h 506117"/>
                    <a:gd name="connsiteX67" fmla="*/ 250064 w 513347"/>
                    <a:gd name="connsiteY67" fmla="*/ 468759 h 506117"/>
                    <a:gd name="connsiteX68" fmla="*/ 340221 w 513347"/>
                    <a:gd name="connsiteY68" fmla="*/ 468759 h 506117"/>
                    <a:gd name="connsiteX69" fmla="*/ 340221 w 513347"/>
                    <a:gd name="connsiteY69" fmla="*/ 494067 h 506117"/>
                    <a:gd name="connsiteX70" fmla="*/ 340221 w 513347"/>
                    <a:gd name="connsiteY70" fmla="*/ 506118 h 506117"/>
                    <a:gd name="connsiteX71" fmla="*/ 352221 w 513347"/>
                    <a:gd name="connsiteY71" fmla="*/ 506118 h 506117"/>
                    <a:gd name="connsiteX72" fmla="*/ 443596 w 513347"/>
                    <a:gd name="connsiteY72" fmla="*/ 506118 h 506117"/>
                    <a:gd name="connsiteX73" fmla="*/ 455660 w 513347"/>
                    <a:gd name="connsiteY73" fmla="*/ 506118 h 506117"/>
                    <a:gd name="connsiteX74" fmla="*/ 455660 w 513347"/>
                    <a:gd name="connsiteY74" fmla="*/ 494067 h 506117"/>
                    <a:gd name="connsiteX75" fmla="*/ 455660 w 513347"/>
                    <a:gd name="connsiteY75" fmla="*/ 402486 h 506117"/>
                    <a:gd name="connsiteX76" fmla="*/ 455660 w 513347"/>
                    <a:gd name="connsiteY76" fmla="*/ 390435 h 506117"/>
                    <a:gd name="connsiteX77" fmla="*/ 443596 w 513347"/>
                    <a:gd name="connsiteY77" fmla="*/ 390435 h 506117"/>
                    <a:gd name="connsiteX78" fmla="*/ 352221 w 513347"/>
                    <a:gd name="connsiteY78" fmla="*/ 390435 h 506117"/>
                    <a:gd name="connsiteX79" fmla="*/ 340221 w 513347"/>
                    <a:gd name="connsiteY79" fmla="*/ 390435 h 506117"/>
                    <a:gd name="connsiteX80" fmla="*/ 340221 w 513347"/>
                    <a:gd name="connsiteY80" fmla="*/ 402486 h 506117"/>
                    <a:gd name="connsiteX81" fmla="*/ 340221 w 513347"/>
                    <a:gd name="connsiteY81" fmla="*/ 426587 h 506117"/>
                    <a:gd name="connsiteX82" fmla="*/ 280095 w 513347"/>
                    <a:gd name="connsiteY82" fmla="*/ 426587 h 506117"/>
                    <a:gd name="connsiteX83" fmla="*/ 280095 w 513347"/>
                    <a:gd name="connsiteY83" fmla="*/ 357895 h 506117"/>
                    <a:gd name="connsiteX84" fmla="*/ 364284 w 513347"/>
                    <a:gd name="connsiteY84" fmla="*/ 273544 h 506117"/>
                    <a:gd name="connsiteX85" fmla="*/ 377503 w 513347"/>
                    <a:gd name="connsiteY85" fmla="*/ 273544 h 506117"/>
                    <a:gd name="connsiteX86" fmla="*/ 397908 w 513347"/>
                    <a:gd name="connsiteY86" fmla="*/ 309695 h 506117"/>
                    <a:gd name="connsiteX87" fmla="*/ 401566 w 513347"/>
                    <a:gd name="connsiteY87" fmla="*/ 315723 h 506117"/>
                    <a:gd name="connsiteX88" fmla="*/ 408753 w 513347"/>
                    <a:gd name="connsiteY88" fmla="*/ 315723 h 506117"/>
                    <a:gd name="connsiteX89" fmla="*/ 468878 w 513347"/>
                    <a:gd name="connsiteY89" fmla="*/ 315723 h 506117"/>
                    <a:gd name="connsiteX90" fmla="*/ 476065 w 513347"/>
                    <a:gd name="connsiteY90" fmla="*/ 315723 h 506117"/>
                    <a:gd name="connsiteX91" fmla="*/ 479659 w 513347"/>
                    <a:gd name="connsiteY91" fmla="*/ 309695 h 506117"/>
                    <a:gd name="connsiteX92" fmla="*/ 509754 w 513347"/>
                    <a:gd name="connsiteY92" fmla="*/ 256674 h 506117"/>
                    <a:gd name="connsiteX93" fmla="*/ 513347 w 513347"/>
                    <a:gd name="connsiteY93" fmla="*/ 250648 h 506117"/>
                    <a:gd name="connsiteX94" fmla="*/ 509754 w 513347"/>
                    <a:gd name="connsiteY94" fmla="*/ 244623 h 506117"/>
                    <a:gd name="connsiteX95" fmla="*/ 479659 w 513347"/>
                    <a:gd name="connsiteY95" fmla="*/ 191601 h 506117"/>
                    <a:gd name="connsiteX96" fmla="*/ 476065 w 513347"/>
                    <a:gd name="connsiteY96" fmla="*/ 185576 h 506117"/>
                    <a:gd name="connsiteX97" fmla="*/ 468878 w 513347"/>
                    <a:gd name="connsiteY97" fmla="*/ 185576 h 506117"/>
                    <a:gd name="connsiteX98" fmla="*/ 408753 w 513347"/>
                    <a:gd name="connsiteY98" fmla="*/ 185576 h 506117"/>
                    <a:gd name="connsiteX99" fmla="*/ 401566 w 513347"/>
                    <a:gd name="connsiteY99" fmla="*/ 185576 h 506117"/>
                    <a:gd name="connsiteX100" fmla="*/ 397908 w 513347"/>
                    <a:gd name="connsiteY100" fmla="*/ 192806 h 506117"/>
                    <a:gd name="connsiteX101" fmla="*/ 375064 w 513347"/>
                    <a:gd name="connsiteY101" fmla="*/ 231368 h 506117"/>
                    <a:gd name="connsiteX102" fmla="*/ 363065 w 513347"/>
                    <a:gd name="connsiteY102" fmla="*/ 231368 h 506117"/>
                    <a:gd name="connsiteX103" fmla="*/ 278940 w 513347"/>
                    <a:gd name="connsiteY103" fmla="*/ 147015 h 506117"/>
                    <a:gd name="connsiteX104" fmla="*/ 278940 w 513347"/>
                    <a:gd name="connsiteY104" fmla="*/ 48201 h 506117"/>
                    <a:gd name="connsiteX105" fmla="*/ 278940 w 513347"/>
                    <a:gd name="connsiteY105" fmla="*/ 36151 h 506117"/>
                    <a:gd name="connsiteX106" fmla="*/ 266876 w 513347"/>
                    <a:gd name="connsiteY106" fmla="*/ 36151 h 506117"/>
                    <a:gd name="connsiteX107" fmla="*/ 181533 w 513347"/>
                    <a:gd name="connsiteY107" fmla="*/ 36151 h 506117"/>
                    <a:gd name="connsiteX108" fmla="*/ 181533 w 513347"/>
                    <a:gd name="connsiteY108" fmla="*/ 12050 h 506117"/>
                    <a:gd name="connsiteX109" fmla="*/ 181533 w 513347"/>
                    <a:gd name="connsiteY109" fmla="*/ 0 h 50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513347" h="506117">
                      <a:moveTo>
                        <a:pt x="169533" y="12050"/>
                      </a:moveTo>
                      <a:lnTo>
                        <a:pt x="169533" y="48201"/>
                      </a:lnTo>
                      <a:lnTo>
                        <a:pt x="266876" y="48201"/>
                      </a:lnTo>
                      <a:lnTo>
                        <a:pt x="266876" y="159065"/>
                      </a:lnTo>
                      <a:cubicBezTo>
                        <a:pt x="312564" y="163886"/>
                        <a:pt x="347472" y="198832"/>
                        <a:pt x="352221" y="244623"/>
                      </a:cubicBezTo>
                      <a:lnTo>
                        <a:pt x="382315" y="244623"/>
                      </a:lnTo>
                      <a:lnTo>
                        <a:pt x="408753" y="200037"/>
                      </a:lnTo>
                      <a:lnTo>
                        <a:pt x="468878" y="200037"/>
                      </a:lnTo>
                      <a:lnTo>
                        <a:pt x="498909" y="253058"/>
                      </a:lnTo>
                      <a:lnTo>
                        <a:pt x="468878" y="306080"/>
                      </a:lnTo>
                      <a:lnTo>
                        <a:pt x="408753" y="306080"/>
                      </a:lnTo>
                      <a:lnTo>
                        <a:pt x="384689" y="263904"/>
                      </a:lnTo>
                      <a:lnTo>
                        <a:pt x="353439" y="263904"/>
                      </a:lnTo>
                      <a:cubicBezTo>
                        <a:pt x="348627" y="309695"/>
                        <a:pt x="313784" y="344644"/>
                        <a:pt x="268096" y="349463"/>
                      </a:cubicBezTo>
                      <a:lnTo>
                        <a:pt x="268096" y="439838"/>
                      </a:lnTo>
                      <a:lnTo>
                        <a:pt x="352221" y="439838"/>
                      </a:lnTo>
                      <a:lnTo>
                        <a:pt x="352221" y="403685"/>
                      </a:lnTo>
                      <a:lnTo>
                        <a:pt x="443596" y="403685"/>
                      </a:lnTo>
                      <a:lnTo>
                        <a:pt x="443596" y="494067"/>
                      </a:lnTo>
                      <a:lnTo>
                        <a:pt x="352221" y="494067"/>
                      </a:lnTo>
                      <a:lnTo>
                        <a:pt x="352221" y="455508"/>
                      </a:lnTo>
                      <a:lnTo>
                        <a:pt x="250064" y="455508"/>
                      </a:lnTo>
                      <a:lnTo>
                        <a:pt x="250064" y="347050"/>
                      </a:lnTo>
                      <a:cubicBezTo>
                        <a:pt x="204376" y="343438"/>
                        <a:pt x="168314" y="307285"/>
                        <a:pt x="164721" y="261493"/>
                      </a:cubicBezTo>
                      <a:lnTo>
                        <a:pt x="123845" y="261493"/>
                      </a:lnTo>
                      <a:lnTo>
                        <a:pt x="144250" y="298850"/>
                      </a:lnTo>
                      <a:lnTo>
                        <a:pt x="20469" y="298850"/>
                      </a:lnTo>
                      <a:lnTo>
                        <a:pt x="82970" y="186781"/>
                      </a:lnTo>
                      <a:lnTo>
                        <a:pt x="114220" y="243418"/>
                      </a:lnTo>
                      <a:lnTo>
                        <a:pt x="164721" y="243418"/>
                      </a:lnTo>
                      <a:cubicBezTo>
                        <a:pt x="169533" y="197627"/>
                        <a:pt x="204376" y="162680"/>
                        <a:pt x="250064" y="157860"/>
                      </a:cubicBezTo>
                      <a:lnTo>
                        <a:pt x="250064" y="65072"/>
                      </a:lnTo>
                      <a:lnTo>
                        <a:pt x="169533" y="65072"/>
                      </a:lnTo>
                      <a:lnTo>
                        <a:pt x="169533" y="103633"/>
                      </a:lnTo>
                      <a:lnTo>
                        <a:pt x="78157" y="103633"/>
                      </a:lnTo>
                      <a:lnTo>
                        <a:pt x="78157" y="12050"/>
                      </a:lnTo>
                      <a:lnTo>
                        <a:pt x="169533" y="12050"/>
                      </a:lnTo>
                      <a:close/>
                      <a:moveTo>
                        <a:pt x="181533" y="0"/>
                      </a:moveTo>
                      <a:lnTo>
                        <a:pt x="169533" y="0"/>
                      </a:lnTo>
                      <a:lnTo>
                        <a:pt x="78157" y="0"/>
                      </a:lnTo>
                      <a:lnTo>
                        <a:pt x="66094" y="0"/>
                      </a:lnTo>
                      <a:lnTo>
                        <a:pt x="66094" y="12050"/>
                      </a:lnTo>
                      <a:lnTo>
                        <a:pt x="66094" y="103633"/>
                      </a:lnTo>
                      <a:lnTo>
                        <a:pt x="66094" y="115684"/>
                      </a:lnTo>
                      <a:lnTo>
                        <a:pt x="78157" y="115684"/>
                      </a:lnTo>
                      <a:lnTo>
                        <a:pt x="169533" y="115684"/>
                      </a:lnTo>
                      <a:lnTo>
                        <a:pt x="181533" y="115684"/>
                      </a:lnTo>
                      <a:lnTo>
                        <a:pt x="181533" y="103633"/>
                      </a:lnTo>
                      <a:lnTo>
                        <a:pt x="181533" y="77122"/>
                      </a:lnTo>
                      <a:lnTo>
                        <a:pt x="238065" y="77122"/>
                      </a:lnTo>
                      <a:lnTo>
                        <a:pt x="238065" y="148220"/>
                      </a:lnTo>
                      <a:cubicBezTo>
                        <a:pt x="195971" y="156655"/>
                        <a:pt x="162282" y="189191"/>
                        <a:pt x="153876" y="232573"/>
                      </a:cubicBezTo>
                      <a:lnTo>
                        <a:pt x="120252" y="232573"/>
                      </a:lnTo>
                      <a:lnTo>
                        <a:pt x="92595" y="181961"/>
                      </a:lnTo>
                      <a:lnTo>
                        <a:pt x="81751" y="162680"/>
                      </a:lnTo>
                      <a:lnTo>
                        <a:pt x="72125" y="181961"/>
                      </a:lnTo>
                      <a:lnTo>
                        <a:pt x="9625" y="294030"/>
                      </a:lnTo>
                      <a:lnTo>
                        <a:pt x="0" y="312106"/>
                      </a:lnTo>
                      <a:lnTo>
                        <a:pt x="20469" y="312106"/>
                      </a:lnTo>
                      <a:lnTo>
                        <a:pt x="143096" y="312106"/>
                      </a:lnTo>
                      <a:lnTo>
                        <a:pt x="163501" y="312106"/>
                      </a:lnTo>
                      <a:lnTo>
                        <a:pt x="153876" y="294030"/>
                      </a:lnTo>
                      <a:lnTo>
                        <a:pt x="143096" y="274749"/>
                      </a:lnTo>
                      <a:lnTo>
                        <a:pt x="153876" y="274749"/>
                      </a:lnTo>
                      <a:cubicBezTo>
                        <a:pt x="162282" y="316923"/>
                        <a:pt x="194751" y="350670"/>
                        <a:pt x="238065" y="359101"/>
                      </a:cubicBezTo>
                      <a:lnTo>
                        <a:pt x="238065" y="456708"/>
                      </a:lnTo>
                      <a:lnTo>
                        <a:pt x="238065" y="468759"/>
                      </a:lnTo>
                      <a:lnTo>
                        <a:pt x="250064" y="468759"/>
                      </a:lnTo>
                      <a:lnTo>
                        <a:pt x="340221" y="468759"/>
                      </a:lnTo>
                      <a:lnTo>
                        <a:pt x="340221" y="494067"/>
                      </a:lnTo>
                      <a:lnTo>
                        <a:pt x="340221" y="506118"/>
                      </a:lnTo>
                      <a:lnTo>
                        <a:pt x="352221" y="506118"/>
                      </a:lnTo>
                      <a:lnTo>
                        <a:pt x="443596" y="506118"/>
                      </a:lnTo>
                      <a:lnTo>
                        <a:pt x="455660" y="506118"/>
                      </a:lnTo>
                      <a:lnTo>
                        <a:pt x="455660" y="494067"/>
                      </a:lnTo>
                      <a:lnTo>
                        <a:pt x="455660" y="402486"/>
                      </a:lnTo>
                      <a:lnTo>
                        <a:pt x="455660" y="390435"/>
                      </a:lnTo>
                      <a:lnTo>
                        <a:pt x="443596" y="390435"/>
                      </a:lnTo>
                      <a:lnTo>
                        <a:pt x="352221" y="390435"/>
                      </a:lnTo>
                      <a:lnTo>
                        <a:pt x="340221" y="390435"/>
                      </a:lnTo>
                      <a:lnTo>
                        <a:pt x="340221" y="402486"/>
                      </a:lnTo>
                      <a:lnTo>
                        <a:pt x="340221" y="426587"/>
                      </a:lnTo>
                      <a:lnTo>
                        <a:pt x="280095" y="426587"/>
                      </a:lnTo>
                      <a:lnTo>
                        <a:pt x="280095" y="357895"/>
                      </a:lnTo>
                      <a:cubicBezTo>
                        <a:pt x="322189" y="349463"/>
                        <a:pt x="355878" y="315723"/>
                        <a:pt x="364284" y="273544"/>
                      </a:cubicBezTo>
                      <a:lnTo>
                        <a:pt x="377503" y="273544"/>
                      </a:lnTo>
                      <a:lnTo>
                        <a:pt x="397908" y="309695"/>
                      </a:lnTo>
                      <a:lnTo>
                        <a:pt x="401566" y="315723"/>
                      </a:lnTo>
                      <a:lnTo>
                        <a:pt x="408753" y="315723"/>
                      </a:lnTo>
                      <a:lnTo>
                        <a:pt x="468878" y="315723"/>
                      </a:lnTo>
                      <a:lnTo>
                        <a:pt x="476065" y="315723"/>
                      </a:lnTo>
                      <a:lnTo>
                        <a:pt x="479659" y="309695"/>
                      </a:lnTo>
                      <a:lnTo>
                        <a:pt x="509754" y="256674"/>
                      </a:lnTo>
                      <a:lnTo>
                        <a:pt x="513347" y="250648"/>
                      </a:lnTo>
                      <a:lnTo>
                        <a:pt x="509754" y="244623"/>
                      </a:lnTo>
                      <a:lnTo>
                        <a:pt x="479659" y="191601"/>
                      </a:lnTo>
                      <a:lnTo>
                        <a:pt x="476065" y="185576"/>
                      </a:lnTo>
                      <a:lnTo>
                        <a:pt x="468878" y="185576"/>
                      </a:lnTo>
                      <a:lnTo>
                        <a:pt x="408753" y="185576"/>
                      </a:lnTo>
                      <a:lnTo>
                        <a:pt x="401566" y="185576"/>
                      </a:lnTo>
                      <a:lnTo>
                        <a:pt x="397908" y="192806"/>
                      </a:lnTo>
                      <a:lnTo>
                        <a:pt x="375064" y="231368"/>
                      </a:lnTo>
                      <a:lnTo>
                        <a:pt x="363065" y="231368"/>
                      </a:lnTo>
                      <a:cubicBezTo>
                        <a:pt x="354659" y="189191"/>
                        <a:pt x="320971" y="155450"/>
                        <a:pt x="278940" y="147015"/>
                      </a:cubicBezTo>
                      <a:lnTo>
                        <a:pt x="278940" y="48201"/>
                      </a:lnTo>
                      <a:lnTo>
                        <a:pt x="278940" y="36151"/>
                      </a:lnTo>
                      <a:lnTo>
                        <a:pt x="266876" y="36151"/>
                      </a:lnTo>
                      <a:lnTo>
                        <a:pt x="181533" y="36151"/>
                      </a:lnTo>
                      <a:lnTo>
                        <a:pt x="181533" y="12050"/>
                      </a:lnTo>
                      <a:lnTo>
                        <a:pt x="181533" y="0"/>
                      </a:lnTo>
                      <a:close/>
                    </a:path>
                  </a:pathLst>
                </a:custGeom>
                <a:solidFill>
                  <a:srgbClr val="FFFFFF"/>
                </a:solidFill>
                <a:ln w="6417" cap="flat">
                  <a:noFill/>
                  <a:prstDash val="solid"/>
                  <a:miter/>
                </a:ln>
              </p:spPr>
              <p:txBody>
                <a:bodyPr rtlCol="0" anchor="ctr"/>
                <a:lstStyle/>
                <a:p>
                  <a:endParaRPr lang="en-US"/>
                </a:p>
              </p:txBody>
            </p:sp>
          </p:grpSp>
          <p:sp>
            <p:nvSpPr>
              <p:cNvPr id="122" name="Freeform: Shape 121">
                <a:extLst>
                  <a:ext uri="{FF2B5EF4-FFF2-40B4-BE49-F238E27FC236}">
                    <a16:creationId xmlns:a16="http://schemas.microsoft.com/office/drawing/2014/main" id="{C7E909C5-EF85-459C-B763-16DD0A1AC23B}"/>
                  </a:ext>
                </a:extLst>
              </p:cNvPr>
              <p:cNvSpPr/>
              <p:nvPr/>
            </p:nvSpPr>
            <p:spPr>
              <a:xfrm>
                <a:off x="7870256" y="2382957"/>
                <a:ext cx="478440" cy="482014"/>
              </a:xfrm>
              <a:custGeom>
                <a:avLst/>
                <a:gdLst>
                  <a:gd name="connsiteX0" fmla="*/ 332970 w 478440"/>
                  <a:gd name="connsiteY0" fmla="*/ 249443 h 482014"/>
                  <a:gd name="connsiteX1" fmla="*/ 364220 w 478440"/>
                  <a:gd name="connsiteY1" fmla="*/ 249443 h 482014"/>
                  <a:gd name="connsiteX2" fmla="*/ 388283 w 478440"/>
                  <a:gd name="connsiteY2" fmla="*/ 291620 h 482014"/>
                  <a:gd name="connsiteX3" fmla="*/ 448409 w 478440"/>
                  <a:gd name="connsiteY3" fmla="*/ 291620 h 482014"/>
                  <a:gd name="connsiteX4" fmla="*/ 478440 w 478440"/>
                  <a:gd name="connsiteY4" fmla="*/ 238597 h 482014"/>
                  <a:gd name="connsiteX5" fmla="*/ 449628 w 478440"/>
                  <a:gd name="connsiteY5" fmla="*/ 186781 h 482014"/>
                  <a:gd name="connsiteX6" fmla="*/ 389502 w 478440"/>
                  <a:gd name="connsiteY6" fmla="*/ 186781 h 482014"/>
                  <a:gd name="connsiteX7" fmla="*/ 363065 w 478440"/>
                  <a:gd name="connsiteY7" fmla="*/ 231368 h 482014"/>
                  <a:gd name="connsiteX8" fmla="*/ 332970 w 478440"/>
                  <a:gd name="connsiteY8" fmla="*/ 231368 h 482014"/>
                  <a:gd name="connsiteX9" fmla="*/ 247626 w 478440"/>
                  <a:gd name="connsiteY9" fmla="*/ 145810 h 482014"/>
                  <a:gd name="connsiteX10" fmla="*/ 247626 w 478440"/>
                  <a:gd name="connsiteY10" fmla="*/ 36151 h 482014"/>
                  <a:gd name="connsiteX11" fmla="*/ 150283 w 478440"/>
                  <a:gd name="connsiteY11" fmla="*/ 36151 h 482014"/>
                  <a:gd name="connsiteX12" fmla="*/ 150283 w 478440"/>
                  <a:gd name="connsiteY12" fmla="*/ 0 h 482014"/>
                  <a:gd name="connsiteX13" fmla="*/ 58907 w 478440"/>
                  <a:gd name="connsiteY13" fmla="*/ 0 h 482014"/>
                  <a:gd name="connsiteX14" fmla="*/ 58907 w 478440"/>
                  <a:gd name="connsiteY14" fmla="*/ 91583 h 482014"/>
                  <a:gd name="connsiteX15" fmla="*/ 150283 w 478440"/>
                  <a:gd name="connsiteY15" fmla="*/ 91583 h 482014"/>
                  <a:gd name="connsiteX16" fmla="*/ 150283 w 478440"/>
                  <a:gd name="connsiteY16" fmla="*/ 53022 h 482014"/>
                  <a:gd name="connsiteX17" fmla="*/ 230814 w 478440"/>
                  <a:gd name="connsiteY17" fmla="*/ 53022 h 482014"/>
                  <a:gd name="connsiteX18" fmla="*/ 230814 w 478440"/>
                  <a:gd name="connsiteY18" fmla="*/ 145810 h 482014"/>
                  <a:gd name="connsiteX19" fmla="*/ 145470 w 478440"/>
                  <a:gd name="connsiteY19" fmla="*/ 231368 h 482014"/>
                  <a:gd name="connsiteX20" fmla="*/ 93750 w 478440"/>
                  <a:gd name="connsiteY20" fmla="*/ 231368 h 482014"/>
                  <a:gd name="connsiteX21" fmla="*/ 62500 w 478440"/>
                  <a:gd name="connsiteY21" fmla="*/ 174731 h 482014"/>
                  <a:gd name="connsiteX22" fmla="*/ 0 w 478440"/>
                  <a:gd name="connsiteY22" fmla="*/ 286800 h 482014"/>
                  <a:gd name="connsiteX23" fmla="*/ 122626 w 478440"/>
                  <a:gd name="connsiteY23" fmla="*/ 286800 h 482014"/>
                  <a:gd name="connsiteX24" fmla="*/ 102156 w 478440"/>
                  <a:gd name="connsiteY24" fmla="*/ 249443 h 482014"/>
                  <a:gd name="connsiteX25" fmla="*/ 143032 w 478440"/>
                  <a:gd name="connsiteY25" fmla="*/ 249443 h 482014"/>
                  <a:gd name="connsiteX26" fmla="*/ 228375 w 478440"/>
                  <a:gd name="connsiteY26" fmla="*/ 334998 h 482014"/>
                  <a:gd name="connsiteX27" fmla="*/ 228375 w 478440"/>
                  <a:gd name="connsiteY27" fmla="*/ 443456 h 482014"/>
                  <a:gd name="connsiteX28" fmla="*/ 330596 w 478440"/>
                  <a:gd name="connsiteY28" fmla="*/ 443456 h 482014"/>
                  <a:gd name="connsiteX29" fmla="*/ 330596 w 478440"/>
                  <a:gd name="connsiteY29" fmla="*/ 482015 h 482014"/>
                  <a:gd name="connsiteX30" fmla="*/ 421972 w 478440"/>
                  <a:gd name="connsiteY30" fmla="*/ 482015 h 482014"/>
                  <a:gd name="connsiteX31" fmla="*/ 421972 w 478440"/>
                  <a:gd name="connsiteY31" fmla="*/ 390433 h 482014"/>
                  <a:gd name="connsiteX32" fmla="*/ 330596 w 478440"/>
                  <a:gd name="connsiteY32" fmla="*/ 390433 h 482014"/>
                  <a:gd name="connsiteX33" fmla="*/ 330596 w 478440"/>
                  <a:gd name="connsiteY33" fmla="*/ 426586 h 482014"/>
                  <a:gd name="connsiteX34" fmla="*/ 246407 w 478440"/>
                  <a:gd name="connsiteY34" fmla="*/ 426586 h 482014"/>
                  <a:gd name="connsiteX35" fmla="*/ 246407 w 478440"/>
                  <a:gd name="connsiteY35" fmla="*/ 336205 h 482014"/>
                  <a:gd name="connsiteX36" fmla="*/ 332970 w 478440"/>
                  <a:gd name="connsiteY36" fmla="*/ 249443 h 482014"/>
                  <a:gd name="connsiteX37" fmla="*/ 76938 w 478440"/>
                  <a:gd name="connsiteY37" fmla="*/ 73507 h 482014"/>
                  <a:gd name="connsiteX38" fmla="*/ 76938 w 478440"/>
                  <a:gd name="connsiteY38" fmla="*/ 18076 h 482014"/>
                  <a:gd name="connsiteX39" fmla="*/ 132251 w 478440"/>
                  <a:gd name="connsiteY39" fmla="*/ 18076 h 482014"/>
                  <a:gd name="connsiteX40" fmla="*/ 132251 w 478440"/>
                  <a:gd name="connsiteY40" fmla="*/ 73507 h 482014"/>
                  <a:gd name="connsiteX41" fmla="*/ 76938 w 478440"/>
                  <a:gd name="connsiteY41" fmla="*/ 73507 h 482014"/>
                  <a:gd name="connsiteX42" fmla="*/ 31250 w 478440"/>
                  <a:gd name="connsiteY42" fmla="*/ 269929 h 482014"/>
                  <a:gd name="connsiteX43" fmla="*/ 62500 w 478440"/>
                  <a:gd name="connsiteY43" fmla="*/ 212087 h 482014"/>
                  <a:gd name="connsiteX44" fmla="*/ 93750 w 478440"/>
                  <a:gd name="connsiteY44" fmla="*/ 269929 h 482014"/>
                  <a:gd name="connsiteX45" fmla="*/ 31250 w 478440"/>
                  <a:gd name="connsiteY45" fmla="*/ 269929 h 482014"/>
                  <a:gd name="connsiteX46" fmla="*/ 406314 w 478440"/>
                  <a:gd name="connsiteY46" fmla="*/ 408510 h 482014"/>
                  <a:gd name="connsiteX47" fmla="*/ 406314 w 478440"/>
                  <a:gd name="connsiteY47" fmla="*/ 463938 h 482014"/>
                  <a:gd name="connsiteX48" fmla="*/ 351001 w 478440"/>
                  <a:gd name="connsiteY48" fmla="*/ 463938 h 482014"/>
                  <a:gd name="connsiteX49" fmla="*/ 351001 w 478440"/>
                  <a:gd name="connsiteY49" fmla="*/ 408510 h 482014"/>
                  <a:gd name="connsiteX50" fmla="*/ 406314 w 478440"/>
                  <a:gd name="connsiteY50" fmla="*/ 408510 h 482014"/>
                  <a:gd name="connsiteX51" fmla="*/ 162282 w 478440"/>
                  <a:gd name="connsiteY51" fmla="*/ 241008 h 482014"/>
                  <a:gd name="connsiteX52" fmla="*/ 239220 w 478440"/>
                  <a:gd name="connsiteY52" fmla="*/ 163886 h 482014"/>
                  <a:gd name="connsiteX53" fmla="*/ 316158 w 478440"/>
                  <a:gd name="connsiteY53" fmla="*/ 241008 h 482014"/>
                  <a:gd name="connsiteX54" fmla="*/ 239220 w 478440"/>
                  <a:gd name="connsiteY54" fmla="*/ 318128 h 482014"/>
                  <a:gd name="connsiteX55" fmla="*/ 162282 w 478440"/>
                  <a:gd name="connsiteY55" fmla="*/ 241008 h 482014"/>
                  <a:gd name="connsiteX56" fmla="*/ 378658 w 478440"/>
                  <a:gd name="connsiteY56" fmla="*/ 239803 h 482014"/>
                  <a:gd name="connsiteX57" fmla="*/ 399127 w 478440"/>
                  <a:gd name="connsiteY57" fmla="*/ 204856 h 482014"/>
                  <a:gd name="connsiteX58" fmla="*/ 438784 w 478440"/>
                  <a:gd name="connsiteY58" fmla="*/ 204856 h 482014"/>
                  <a:gd name="connsiteX59" fmla="*/ 458034 w 478440"/>
                  <a:gd name="connsiteY59" fmla="*/ 239803 h 482014"/>
                  <a:gd name="connsiteX60" fmla="*/ 437564 w 478440"/>
                  <a:gd name="connsiteY60" fmla="*/ 274749 h 482014"/>
                  <a:gd name="connsiteX61" fmla="*/ 397908 w 478440"/>
                  <a:gd name="connsiteY61" fmla="*/ 274749 h 482014"/>
                  <a:gd name="connsiteX62" fmla="*/ 378658 w 478440"/>
                  <a:gd name="connsiteY62" fmla="*/ 239803 h 482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78440" h="482014">
                    <a:moveTo>
                      <a:pt x="332970" y="249443"/>
                    </a:moveTo>
                    <a:lnTo>
                      <a:pt x="364220" y="249443"/>
                    </a:lnTo>
                    <a:lnTo>
                      <a:pt x="388283" y="291620"/>
                    </a:lnTo>
                    <a:lnTo>
                      <a:pt x="448409" y="291620"/>
                    </a:lnTo>
                    <a:lnTo>
                      <a:pt x="478440" y="238597"/>
                    </a:lnTo>
                    <a:lnTo>
                      <a:pt x="449628" y="186781"/>
                    </a:lnTo>
                    <a:lnTo>
                      <a:pt x="389502" y="186781"/>
                    </a:lnTo>
                    <a:lnTo>
                      <a:pt x="363065" y="231368"/>
                    </a:lnTo>
                    <a:lnTo>
                      <a:pt x="332970" y="231368"/>
                    </a:lnTo>
                    <a:cubicBezTo>
                      <a:pt x="328157" y="185576"/>
                      <a:pt x="293314" y="150630"/>
                      <a:pt x="247626" y="145810"/>
                    </a:cubicBezTo>
                    <a:lnTo>
                      <a:pt x="247626" y="36151"/>
                    </a:lnTo>
                    <a:lnTo>
                      <a:pt x="150283" y="36151"/>
                    </a:lnTo>
                    <a:lnTo>
                      <a:pt x="150283" y="0"/>
                    </a:lnTo>
                    <a:lnTo>
                      <a:pt x="58907" y="0"/>
                    </a:lnTo>
                    <a:lnTo>
                      <a:pt x="58907" y="91583"/>
                    </a:lnTo>
                    <a:lnTo>
                      <a:pt x="150283" y="91583"/>
                    </a:lnTo>
                    <a:lnTo>
                      <a:pt x="150283" y="53022"/>
                    </a:lnTo>
                    <a:lnTo>
                      <a:pt x="230814" y="53022"/>
                    </a:lnTo>
                    <a:lnTo>
                      <a:pt x="230814" y="145810"/>
                    </a:lnTo>
                    <a:cubicBezTo>
                      <a:pt x="185126" y="150630"/>
                      <a:pt x="149063" y="186781"/>
                      <a:pt x="145470" y="231368"/>
                    </a:cubicBezTo>
                    <a:lnTo>
                      <a:pt x="93750" y="231368"/>
                    </a:lnTo>
                    <a:lnTo>
                      <a:pt x="62500" y="174731"/>
                    </a:lnTo>
                    <a:lnTo>
                      <a:pt x="0" y="286800"/>
                    </a:lnTo>
                    <a:lnTo>
                      <a:pt x="122626" y="286800"/>
                    </a:lnTo>
                    <a:lnTo>
                      <a:pt x="102156" y="249443"/>
                    </a:lnTo>
                    <a:lnTo>
                      <a:pt x="143032" y="249443"/>
                    </a:lnTo>
                    <a:cubicBezTo>
                      <a:pt x="147844" y="295234"/>
                      <a:pt x="182687" y="330179"/>
                      <a:pt x="228375" y="334998"/>
                    </a:cubicBezTo>
                    <a:lnTo>
                      <a:pt x="228375" y="443456"/>
                    </a:lnTo>
                    <a:lnTo>
                      <a:pt x="330596" y="443456"/>
                    </a:lnTo>
                    <a:lnTo>
                      <a:pt x="330596" y="482015"/>
                    </a:lnTo>
                    <a:lnTo>
                      <a:pt x="421972" y="482015"/>
                    </a:lnTo>
                    <a:lnTo>
                      <a:pt x="421972" y="390433"/>
                    </a:lnTo>
                    <a:lnTo>
                      <a:pt x="330596" y="390433"/>
                    </a:lnTo>
                    <a:lnTo>
                      <a:pt x="330596" y="426586"/>
                    </a:lnTo>
                    <a:lnTo>
                      <a:pt x="246407" y="426586"/>
                    </a:lnTo>
                    <a:lnTo>
                      <a:pt x="246407" y="336205"/>
                    </a:lnTo>
                    <a:cubicBezTo>
                      <a:pt x="293314" y="331386"/>
                      <a:pt x="329376" y="295234"/>
                      <a:pt x="332970" y="249443"/>
                    </a:cubicBezTo>
                    <a:close/>
                    <a:moveTo>
                      <a:pt x="76938" y="73507"/>
                    </a:moveTo>
                    <a:lnTo>
                      <a:pt x="76938" y="18076"/>
                    </a:lnTo>
                    <a:lnTo>
                      <a:pt x="132251" y="18076"/>
                    </a:lnTo>
                    <a:lnTo>
                      <a:pt x="132251" y="73507"/>
                    </a:lnTo>
                    <a:lnTo>
                      <a:pt x="76938" y="73507"/>
                    </a:lnTo>
                    <a:close/>
                    <a:moveTo>
                      <a:pt x="31250" y="269929"/>
                    </a:moveTo>
                    <a:lnTo>
                      <a:pt x="62500" y="212087"/>
                    </a:lnTo>
                    <a:lnTo>
                      <a:pt x="93750" y="269929"/>
                    </a:lnTo>
                    <a:lnTo>
                      <a:pt x="31250" y="269929"/>
                    </a:lnTo>
                    <a:close/>
                    <a:moveTo>
                      <a:pt x="406314" y="408510"/>
                    </a:moveTo>
                    <a:lnTo>
                      <a:pt x="406314" y="463938"/>
                    </a:lnTo>
                    <a:lnTo>
                      <a:pt x="351001" y="463938"/>
                    </a:lnTo>
                    <a:lnTo>
                      <a:pt x="351001" y="408510"/>
                    </a:lnTo>
                    <a:lnTo>
                      <a:pt x="406314" y="408510"/>
                    </a:lnTo>
                    <a:close/>
                    <a:moveTo>
                      <a:pt x="162282" y="241008"/>
                    </a:moveTo>
                    <a:cubicBezTo>
                      <a:pt x="162282" y="198832"/>
                      <a:pt x="197125" y="163886"/>
                      <a:pt x="239220" y="163886"/>
                    </a:cubicBezTo>
                    <a:cubicBezTo>
                      <a:pt x="281314" y="163886"/>
                      <a:pt x="316158" y="198832"/>
                      <a:pt x="316158" y="241008"/>
                    </a:cubicBezTo>
                    <a:cubicBezTo>
                      <a:pt x="316158" y="283184"/>
                      <a:pt x="281314" y="318128"/>
                      <a:pt x="239220" y="318128"/>
                    </a:cubicBezTo>
                    <a:cubicBezTo>
                      <a:pt x="197125" y="318128"/>
                      <a:pt x="162282" y="283184"/>
                      <a:pt x="162282" y="241008"/>
                    </a:cubicBezTo>
                    <a:close/>
                    <a:moveTo>
                      <a:pt x="378658" y="239803"/>
                    </a:moveTo>
                    <a:lnTo>
                      <a:pt x="399127" y="204856"/>
                    </a:lnTo>
                    <a:lnTo>
                      <a:pt x="438784" y="204856"/>
                    </a:lnTo>
                    <a:lnTo>
                      <a:pt x="458034" y="239803"/>
                    </a:lnTo>
                    <a:lnTo>
                      <a:pt x="437564" y="274749"/>
                    </a:lnTo>
                    <a:lnTo>
                      <a:pt x="397908" y="274749"/>
                    </a:lnTo>
                    <a:lnTo>
                      <a:pt x="378658" y="239803"/>
                    </a:lnTo>
                    <a:close/>
                  </a:path>
                </a:pathLst>
              </a:custGeom>
              <a:solidFill>
                <a:srgbClr val="2D5967"/>
              </a:solidFill>
              <a:ln w="6417" cap="flat">
                <a:noFill/>
                <a:prstDash val="solid"/>
                <a:miter/>
              </a:ln>
            </p:spPr>
            <p:txBody>
              <a:bodyPr rtlCol="0" anchor="ctr"/>
              <a:lstStyle/>
              <a:p>
                <a:endParaRPr lang="en-US"/>
              </a:p>
            </p:txBody>
          </p:sp>
        </p:grpSp>
        <p:sp>
          <p:nvSpPr>
            <p:cNvPr id="123" name="TextBox 122">
              <a:extLst>
                <a:ext uri="{FF2B5EF4-FFF2-40B4-BE49-F238E27FC236}">
                  <a16:creationId xmlns:a16="http://schemas.microsoft.com/office/drawing/2014/main" id="{E05EE5F4-BA45-4A71-B711-51EAC16B7109}"/>
                </a:ext>
              </a:extLst>
            </p:cNvPr>
            <p:cNvSpPr txBox="1"/>
            <p:nvPr/>
          </p:nvSpPr>
          <p:spPr>
            <a:xfrm>
              <a:off x="7861144" y="2836667"/>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Events</a:t>
              </a:r>
            </a:p>
          </p:txBody>
        </p:sp>
      </p:grpSp>
      <p:grpSp>
        <p:nvGrpSpPr>
          <p:cNvPr id="124" name="Graphic 2">
            <a:extLst>
              <a:ext uri="{FF2B5EF4-FFF2-40B4-BE49-F238E27FC236}">
                <a16:creationId xmlns:a16="http://schemas.microsoft.com/office/drawing/2014/main" id="{7CE4512C-E27D-4E30-BCCE-B9ABF40154D5}"/>
              </a:ext>
            </a:extLst>
          </p:cNvPr>
          <p:cNvGrpSpPr/>
          <p:nvPr/>
        </p:nvGrpSpPr>
        <p:grpSpPr>
          <a:xfrm>
            <a:off x="8685195" y="1615080"/>
            <a:ext cx="513668" cy="737479"/>
            <a:chOff x="8685195" y="2382331"/>
            <a:chExt cx="513668" cy="737479"/>
          </a:xfrm>
        </p:grpSpPr>
        <p:grpSp>
          <p:nvGrpSpPr>
            <p:cNvPr id="126" name="Graphic 2">
              <a:extLst>
                <a:ext uri="{FF2B5EF4-FFF2-40B4-BE49-F238E27FC236}">
                  <a16:creationId xmlns:a16="http://schemas.microsoft.com/office/drawing/2014/main" id="{65435218-70D1-407C-A875-EF6710AD1A50}"/>
                </a:ext>
              </a:extLst>
            </p:cNvPr>
            <p:cNvGrpSpPr/>
            <p:nvPr/>
          </p:nvGrpSpPr>
          <p:grpSpPr>
            <a:xfrm>
              <a:off x="8685195" y="2382331"/>
              <a:ext cx="513373" cy="494807"/>
              <a:chOff x="8685195" y="2382331"/>
              <a:chExt cx="513373" cy="494807"/>
            </a:xfrm>
          </p:grpSpPr>
          <p:sp>
            <p:nvSpPr>
              <p:cNvPr id="138" name="Freeform: Shape 137">
                <a:extLst>
                  <a:ext uri="{FF2B5EF4-FFF2-40B4-BE49-F238E27FC236}">
                    <a16:creationId xmlns:a16="http://schemas.microsoft.com/office/drawing/2014/main" id="{735E4E15-682A-4579-B3CE-DA2F6FCFE944}"/>
                  </a:ext>
                </a:extLst>
              </p:cNvPr>
              <p:cNvSpPr/>
              <p:nvPr/>
            </p:nvSpPr>
            <p:spPr>
              <a:xfrm>
                <a:off x="8691484" y="2388164"/>
                <a:ext cx="501163" cy="481260"/>
              </a:xfrm>
              <a:custGeom>
                <a:avLst/>
                <a:gdLst>
                  <a:gd name="connsiteX0" fmla="*/ 345291 w 501163"/>
                  <a:gd name="connsiteY0" fmla="*/ 455690 h 481260"/>
                  <a:gd name="connsiteX1" fmla="*/ 305250 w 501163"/>
                  <a:gd name="connsiteY1" fmla="*/ 408975 h 481260"/>
                  <a:gd name="connsiteX2" fmla="*/ 272459 w 501163"/>
                  <a:gd name="connsiteY2" fmla="*/ 363313 h 481260"/>
                  <a:gd name="connsiteX3" fmla="*/ 211884 w 501163"/>
                  <a:gd name="connsiteY3" fmla="*/ 376467 h 481260"/>
                  <a:gd name="connsiteX4" fmla="*/ 152336 w 501163"/>
                  <a:gd name="connsiteY4" fmla="*/ 359058 h 481260"/>
                  <a:gd name="connsiteX5" fmla="*/ 108445 w 501163"/>
                  <a:gd name="connsiteY5" fmla="*/ 315308 h 481260"/>
                  <a:gd name="connsiteX6" fmla="*/ 90734 w 501163"/>
                  <a:gd name="connsiteY6" fmla="*/ 255872 h 481260"/>
                  <a:gd name="connsiteX7" fmla="*/ 0 w 501163"/>
                  <a:gd name="connsiteY7" fmla="*/ 255872 h 481260"/>
                  <a:gd name="connsiteX8" fmla="*/ 1284 w 501163"/>
                  <a:gd name="connsiteY8" fmla="*/ 238355 h 481260"/>
                  <a:gd name="connsiteX9" fmla="*/ 20855 w 501163"/>
                  <a:gd name="connsiteY9" fmla="*/ 180839 h 481260"/>
                  <a:gd name="connsiteX10" fmla="*/ 65965 w 501163"/>
                  <a:gd name="connsiteY10" fmla="*/ 140140 h 481260"/>
                  <a:gd name="connsiteX11" fmla="*/ 76104 w 501163"/>
                  <a:gd name="connsiteY11" fmla="*/ 131579 h 481260"/>
                  <a:gd name="connsiteX12" fmla="*/ 81494 w 501163"/>
                  <a:gd name="connsiteY12" fmla="*/ 119469 h 481260"/>
                  <a:gd name="connsiteX13" fmla="*/ 113514 w 501163"/>
                  <a:gd name="connsiteY13" fmla="*/ 65818 h 481260"/>
                  <a:gd name="connsiteX14" fmla="*/ 172292 w 501163"/>
                  <a:gd name="connsiteY14" fmla="*/ 44729 h 481260"/>
                  <a:gd name="connsiteX15" fmla="*/ 180955 w 501163"/>
                  <a:gd name="connsiteY15" fmla="*/ 44729 h 481260"/>
                  <a:gd name="connsiteX16" fmla="*/ 183971 w 501163"/>
                  <a:gd name="connsiteY16" fmla="*/ 44729 h 481260"/>
                  <a:gd name="connsiteX17" fmla="*/ 195265 w 501163"/>
                  <a:gd name="connsiteY17" fmla="*/ 42485 h 481260"/>
                  <a:gd name="connsiteX18" fmla="*/ 204633 w 501163"/>
                  <a:gd name="connsiteY18" fmla="*/ 35853 h 481260"/>
                  <a:gd name="connsiteX19" fmla="*/ 242557 w 501163"/>
                  <a:gd name="connsiteY19" fmla="*/ 9279 h 481260"/>
                  <a:gd name="connsiteX20" fmla="*/ 287988 w 501163"/>
                  <a:gd name="connsiteY20" fmla="*/ 1 h 481260"/>
                  <a:gd name="connsiteX21" fmla="*/ 347729 w 501163"/>
                  <a:gd name="connsiteY21" fmla="*/ 16881 h 481260"/>
                  <a:gd name="connsiteX22" fmla="*/ 389503 w 501163"/>
                  <a:gd name="connsiteY22" fmla="*/ 62830 h 481260"/>
                  <a:gd name="connsiteX23" fmla="*/ 398037 w 501163"/>
                  <a:gd name="connsiteY23" fmla="*/ 73276 h 481260"/>
                  <a:gd name="connsiteX24" fmla="*/ 410293 w 501163"/>
                  <a:gd name="connsiteY24" fmla="*/ 78946 h 481260"/>
                  <a:gd name="connsiteX25" fmla="*/ 447062 w 501163"/>
                  <a:gd name="connsiteY25" fmla="*/ 94127 h 481260"/>
                  <a:gd name="connsiteX26" fmla="*/ 497305 w 501163"/>
                  <a:gd name="connsiteY26" fmla="*/ 162937 h 481260"/>
                  <a:gd name="connsiteX27" fmla="*/ 487423 w 501163"/>
                  <a:gd name="connsiteY27" fmla="*/ 247580 h 481260"/>
                  <a:gd name="connsiteX28" fmla="*/ 482803 w 501163"/>
                  <a:gd name="connsiteY28" fmla="*/ 256106 h 481260"/>
                  <a:gd name="connsiteX29" fmla="*/ 342018 w 501163"/>
                  <a:gd name="connsiteY29" fmla="*/ 256106 h 481260"/>
                  <a:gd name="connsiteX30" fmla="*/ 329056 w 501163"/>
                  <a:gd name="connsiteY30" fmla="*/ 306909 h 481260"/>
                  <a:gd name="connsiteX31" fmla="*/ 374487 w 501163"/>
                  <a:gd name="connsiteY31" fmla="*/ 339602 h 481260"/>
                  <a:gd name="connsiteX32" fmla="*/ 421137 w 501163"/>
                  <a:gd name="connsiteY32" fmla="*/ 379778 h 481260"/>
                  <a:gd name="connsiteX33" fmla="*/ 446805 w 501163"/>
                  <a:gd name="connsiteY33" fmla="*/ 405356 h 481260"/>
                  <a:gd name="connsiteX34" fmla="*/ 370958 w 501163"/>
                  <a:gd name="connsiteY34" fmla="*/ 481261 h 481260"/>
                  <a:gd name="connsiteX35" fmla="*/ 345291 w 501163"/>
                  <a:gd name="connsiteY35" fmla="*/ 455690 h 48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1163" h="481260">
                    <a:moveTo>
                      <a:pt x="345291" y="455690"/>
                    </a:moveTo>
                    <a:cubicBezTo>
                      <a:pt x="330853" y="441072"/>
                      <a:pt x="317505" y="425466"/>
                      <a:pt x="305250" y="408975"/>
                    </a:cubicBezTo>
                    <a:lnTo>
                      <a:pt x="272459" y="363313"/>
                    </a:lnTo>
                    <a:cubicBezTo>
                      <a:pt x="253658" y="372688"/>
                      <a:pt x="232867" y="377212"/>
                      <a:pt x="211884" y="376467"/>
                    </a:cubicBezTo>
                    <a:cubicBezTo>
                      <a:pt x="190901" y="375723"/>
                      <a:pt x="170432" y="369736"/>
                      <a:pt x="152336" y="359058"/>
                    </a:cubicBezTo>
                    <a:cubicBezTo>
                      <a:pt x="134305" y="348374"/>
                      <a:pt x="119161" y="333333"/>
                      <a:pt x="108445" y="315308"/>
                    </a:cubicBezTo>
                    <a:cubicBezTo>
                      <a:pt x="97664" y="297290"/>
                      <a:pt x="91568" y="276853"/>
                      <a:pt x="90734" y="255872"/>
                    </a:cubicBezTo>
                    <a:lnTo>
                      <a:pt x="0" y="255872"/>
                    </a:lnTo>
                    <a:lnTo>
                      <a:pt x="1284" y="238355"/>
                    </a:lnTo>
                    <a:cubicBezTo>
                      <a:pt x="2824" y="217827"/>
                      <a:pt x="9561" y="198028"/>
                      <a:pt x="20855" y="180839"/>
                    </a:cubicBezTo>
                    <a:cubicBezTo>
                      <a:pt x="32213" y="163649"/>
                      <a:pt x="47742" y="149640"/>
                      <a:pt x="65965" y="140140"/>
                    </a:cubicBezTo>
                    <a:cubicBezTo>
                      <a:pt x="69944" y="138083"/>
                      <a:pt x="73409" y="135157"/>
                      <a:pt x="76104" y="131579"/>
                    </a:cubicBezTo>
                    <a:cubicBezTo>
                      <a:pt x="78799" y="128000"/>
                      <a:pt x="80596" y="123861"/>
                      <a:pt x="81494" y="119469"/>
                    </a:cubicBezTo>
                    <a:cubicBezTo>
                      <a:pt x="85600" y="98415"/>
                      <a:pt x="96958" y="79450"/>
                      <a:pt x="113514" y="65818"/>
                    </a:cubicBezTo>
                    <a:cubicBezTo>
                      <a:pt x="130070" y="52186"/>
                      <a:pt x="150860" y="44731"/>
                      <a:pt x="172292" y="44729"/>
                    </a:cubicBezTo>
                    <a:cubicBezTo>
                      <a:pt x="175244" y="44729"/>
                      <a:pt x="178132" y="44729"/>
                      <a:pt x="180955" y="44729"/>
                    </a:cubicBezTo>
                    <a:lnTo>
                      <a:pt x="183971" y="44729"/>
                    </a:lnTo>
                    <a:cubicBezTo>
                      <a:pt x="187821" y="44779"/>
                      <a:pt x="191671" y="44014"/>
                      <a:pt x="195265" y="42485"/>
                    </a:cubicBezTo>
                    <a:cubicBezTo>
                      <a:pt x="198794" y="40957"/>
                      <a:pt x="202002" y="38697"/>
                      <a:pt x="204633" y="35853"/>
                    </a:cubicBezTo>
                    <a:cubicBezTo>
                      <a:pt x="215350" y="24490"/>
                      <a:pt x="228248" y="15445"/>
                      <a:pt x="242557" y="9279"/>
                    </a:cubicBezTo>
                    <a:cubicBezTo>
                      <a:pt x="256931" y="3112"/>
                      <a:pt x="272395" y="-46"/>
                      <a:pt x="287988" y="1"/>
                    </a:cubicBezTo>
                    <a:cubicBezTo>
                      <a:pt x="309100" y="-73"/>
                      <a:pt x="329762" y="5775"/>
                      <a:pt x="347729" y="16881"/>
                    </a:cubicBezTo>
                    <a:cubicBezTo>
                      <a:pt x="365696" y="27987"/>
                      <a:pt x="380134" y="43906"/>
                      <a:pt x="389503" y="62830"/>
                    </a:cubicBezTo>
                    <a:cubicBezTo>
                      <a:pt x="391556" y="66913"/>
                      <a:pt x="394443" y="70485"/>
                      <a:pt x="398037" y="73276"/>
                    </a:cubicBezTo>
                    <a:cubicBezTo>
                      <a:pt x="401630" y="76067"/>
                      <a:pt x="405865" y="78006"/>
                      <a:pt x="410293" y="78946"/>
                    </a:cubicBezTo>
                    <a:cubicBezTo>
                      <a:pt x="423319" y="81906"/>
                      <a:pt x="435768" y="87038"/>
                      <a:pt x="447062" y="94127"/>
                    </a:cubicBezTo>
                    <a:cubicBezTo>
                      <a:pt x="471895" y="109914"/>
                      <a:pt x="489798" y="134487"/>
                      <a:pt x="497305" y="162937"/>
                    </a:cubicBezTo>
                    <a:cubicBezTo>
                      <a:pt x="504813" y="191387"/>
                      <a:pt x="501284" y="221615"/>
                      <a:pt x="487423" y="247580"/>
                    </a:cubicBezTo>
                    <a:lnTo>
                      <a:pt x="482803" y="256106"/>
                    </a:lnTo>
                    <a:lnTo>
                      <a:pt x="342018" y="256106"/>
                    </a:lnTo>
                    <a:cubicBezTo>
                      <a:pt x="341312" y="273760"/>
                      <a:pt x="336884" y="291067"/>
                      <a:pt x="329056" y="306909"/>
                    </a:cubicBezTo>
                    <a:lnTo>
                      <a:pt x="374487" y="339602"/>
                    </a:lnTo>
                    <a:cubicBezTo>
                      <a:pt x="390979" y="351865"/>
                      <a:pt x="406571" y="365295"/>
                      <a:pt x="421137" y="379778"/>
                    </a:cubicBezTo>
                    <a:lnTo>
                      <a:pt x="446805" y="405356"/>
                    </a:lnTo>
                    <a:lnTo>
                      <a:pt x="370958" y="481261"/>
                    </a:lnTo>
                    <a:lnTo>
                      <a:pt x="345291" y="455690"/>
                    </a:lnTo>
                    <a:close/>
                  </a:path>
                </a:pathLst>
              </a:custGeom>
              <a:solidFill>
                <a:srgbClr val="FFFFFF"/>
              </a:solidFill>
              <a:ln w="641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F111733F-A801-45C9-8130-6935918A1215}"/>
                  </a:ext>
                </a:extLst>
              </p:cNvPr>
              <p:cNvSpPr/>
              <p:nvPr/>
            </p:nvSpPr>
            <p:spPr>
              <a:xfrm>
                <a:off x="8685195" y="2382331"/>
                <a:ext cx="513373" cy="494807"/>
              </a:xfrm>
              <a:custGeom>
                <a:avLst/>
                <a:gdLst>
                  <a:gd name="connsiteX0" fmla="*/ 294276 w 513373"/>
                  <a:gd name="connsiteY0" fmla="*/ 11678 h 494807"/>
                  <a:gd name="connsiteX1" fmla="*/ 350937 w 513373"/>
                  <a:gd name="connsiteY1" fmla="*/ 27745 h 494807"/>
                  <a:gd name="connsiteX2" fmla="*/ 390529 w 513373"/>
                  <a:gd name="connsiteY2" fmla="*/ 71355 h 494807"/>
                  <a:gd name="connsiteX3" fmla="*/ 400731 w 513373"/>
                  <a:gd name="connsiteY3" fmla="*/ 83765 h 494807"/>
                  <a:gd name="connsiteX4" fmla="*/ 415298 w 513373"/>
                  <a:gd name="connsiteY4" fmla="*/ 90507 h 494807"/>
                  <a:gd name="connsiteX5" fmla="*/ 450334 w 513373"/>
                  <a:gd name="connsiteY5" fmla="*/ 104872 h 494807"/>
                  <a:gd name="connsiteX6" fmla="*/ 498139 w 513373"/>
                  <a:gd name="connsiteY6" fmla="*/ 170196 h 494807"/>
                  <a:gd name="connsiteX7" fmla="*/ 488707 w 513373"/>
                  <a:gd name="connsiteY7" fmla="*/ 250617 h 494807"/>
                  <a:gd name="connsiteX8" fmla="*/ 485690 w 513373"/>
                  <a:gd name="connsiteY8" fmla="*/ 256106 h 494807"/>
                  <a:gd name="connsiteX9" fmla="*/ 342595 w 513373"/>
                  <a:gd name="connsiteY9" fmla="*/ 256106 h 494807"/>
                  <a:gd name="connsiteX10" fmla="*/ 342595 w 513373"/>
                  <a:gd name="connsiteY10" fmla="*/ 256923 h 494807"/>
                  <a:gd name="connsiteX11" fmla="*/ 327900 w 513373"/>
                  <a:gd name="connsiteY11" fmla="*/ 314732 h 494807"/>
                  <a:gd name="connsiteX12" fmla="*/ 377246 w 513373"/>
                  <a:gd name="connsiteY12" fmla="*/ 350352 h 494807"/>
                  <a:gd name="connsiteX13" fmla="*/ 423255 w 513373"/>
                  <a:gd name="connsiteY13" fmla="*/ 389937 h 494807"/>
                  <a:gd name="connsiteX14" fmla="*/ 444687 w 513373"/>
                  <a:gd name="connsiteY14" fmla="*/ 411427 h 494807"/>
                  <a:gd name="connsiteX15" fmla="*/ 377118 w 513373"/>
                  <a:gd name="connsiteY15" fmla="*/ 478811 h 494807"/>
                  <a:gd name="connsiteX16" fmla="*/ 355686 w 513373"/>
                  <a:gd name="connsiteY16" fmla="*/ 457321 h 494807"/>
                  <a:gd name="connsiteX17" fmla="*/ 316222 w 513373"/>
                  <a:gd name="connsiteY17" fmla="*/ 411543 h 494807"/>
                  <a:gd name="connsiteX18" fmla="*/ 280160 w 513373"/>
                  <a:gd name="connsiteY18" fmla="*/ 362030 h 494807"/>
                  <a:gd name="connsiteX19" fmla="*/ 220547 w 513373"/>
                  <a:gd name="connsiteY19" fmla="*/ 376654 h 494807"/>
                  <a:gd name="connsiteX20" fmla="*/ 161576 w 513373"/>
                  <a:gd name="connsiteY20" fmla="*/ 359919 h 494807"/>
                  <a:gd name="connsiteX21" fmla="*/ 118519 w 513373"/>
                  <a:gd name="connsiteY21" fmla="*/ 316201 h 494807"/>
                  <a:gd name="connsiteX22" fmla="*/ 102734 w 513373"/>
                  <a:gd name="connsiteY22" fmla="*/ 256923 h 494807"/>
                  <a:gd name="connsiteX23" fmla="*/ 102734 w 513373"/>
                  <a:gd name="connsiteY23" fmla="*/ 256339 h 494807"/>
                  <a:gd name="connsiteX24" fmla="*/ 12577 w 513373"/>
                  <a:gd name="connsiteY24" fmla="*/ 256339 h 494807"/>
                  <a:gd name="connsiteX25" fmla="*/ 13411 w 513373"/>
                  <a:gd name="connsiteY25" fmla="*/ 244661 h 494807"/>
                  <a:gd name="connsiteX26" fmla="*/ 32020 w 513373"/>
                  <a:gd name="connsiteY26" fmla="*/ 189934 h 494807"/>
                  <a:gd name="connsiteX27" fmla="*/ 74949 w 513373"/>
                  <a:gd name="connsiteY27" fmla="*/ 151235 h 494807"/>
                  <a:gd name="connsiteX28" fmla="*/ 86949 w 513373"/>
                  <a:gd name="connsiteY28" fmla="*/ 140943 h 494807"/>
                  <a:gd name="connsiteX29" fmla="*/ 93365 w 513373"/>
                  <a:gd name="connsiteY29" fmla="*/ 126476 h 494807"/>
                  <a:gd name="connsiteX30" fmla="*/ 110819 w 513373"/>
                  <a:gd name="connsiteY30" fmla="*/ 88920 h 494807"/>
                  <a:gd name="connsiteX31" fmla="*/ 143545 w 513373"/>
                  <a:gd name="connsiteY31" fmla="*/ 63647 h 494807"/>
                  <a:gd name="connsiteX32" fmla="*/ 178580 w 513373"/>
                  <a:gd name="connsiteY32" fmla="*/ 56406 h 494807"/>
                  <a:gd name="connsiteX33" fmla="*/ 186666 w 513373"/>
                  <a:gd name="connsiteY33" fmla="*/ 56406 h 494807"/>
                  <a:gd name="connsiteX34" fmla="*/ 190131 w 513373"/>
                  <a:gd name="connsiteY34" fmla="*/ 56406 h 494807"/>
                  <a:gd name="connsiteX35" fmla="*/ 203735 w 513373"/>
                  <a:gd name="connsiteY35" fmla="*/ 54191 h 494807"/>
                  <a:gd name="connsiteX36" fmla="*/ 215221 w 513373"/>
                  <a:gd name="connsiteY36" fmla="*/ 46714 h 494807"/>
                  <a:gd name="connsiteX37" fmla="*/ 251091 w 513373"/>
                  <a:gd name="connsiteY37" fmla="*/ 20978 h 494807"/>
                  <a:gd name="connsiteX38" fmla="*/ 294276 w 513373"/>
                  <a:gd name="connsiteY38" fmla="*/ 11678 h 494807"/>
                  <a:gd name="connsiteX39" fmla="*/ 294276 w 513373"/>
                  <a:gd name="connsiteY39" fmla="*/ 0 h 494807"/>
                  <a:gd name="connsiteX40" fmla="*/ 246535 w 513373"/>
                  <a:gd name="connsiteY40" fmla="*/ 9976 h 494807"/>
                  <a:gd name="connsiteX41" fmla="*/ 206686 w 513373"/>
                  <a:gd name="connsiteY41" fmla="*/ 38188 h 494807"/>
                  <a:gd name="connsiteX42" fmla="*/ 199243 w 513373"/>
                  <a:gd name="connsiteY42" fmla="*/ 43435 h 494807"/>
                  <a:gd name="connsiteX43" fmla="*/ 190260 w 513373"/>
                  <a:gd name="connsiteY43" fmla="*/ 45196 h 494807"/>
                  <a:gd name="connsiteX44" fmla="*/ 187821 w 513373"/>
                  <a:gd name="connsiteY44" fmla="*/ 45196 h 494807"/>
                  <a:gd name="connsiteX45" fmla="*/ 178709 w 513373"/>
                  <a:gd name="connsiteY45" fmla="*/ 45196 h 494807"/>
                  <a:gd name="connsiteX46" fmla="*/ 116016 w 513373"/>
                  <a:gd name="connsiteY46" fmla="*/ 67244 h 494807"/>
                  <a:gd name="connsiteX47" fmla="*/ 81686 w 513373"/>
                  <a:gd name="connsiteY47" fmla="*/ 124141 h 494807"/>
                  <a:gd name="connsiteX48" fmla="*/ 77772 w 513373"/>
                  <a:gd name="connsiteY48" fmla="*/ 133766 h 494807"/>
                  <a:gd name="connsiteX49" fmla="*/ 70008 w 513373"/>
                  <a:gd name="connsiteY49" fmla="*/ 140724 h 494807"/>
                  <a:gd name="connsiteX50" fmla="*/ 22459 w 513373"/>
                  <a:gd name="connsiteY50" fmla="*/ 183431 h 494807"/>
                  <a:gd name="connsiteX51" fmla="*/ 1733 w 513373"/>
                  <a:gd name="connsiteY51" fmla="*/ 243960 h 494807"/>
                  <a:gd name="connsiteX52" fmla="*/ 963 w 513373"/>
                  <a:gd name="connsiteY52" fmla="*/ 255639 h 494807"/>
                  <a:gd name="connsiteX53" fmla="*/ 0 w 513373"/>
                  <a:gd name="connsiteY53" fmla="*/ 267784 h 494807"/>
                  <a:gd name="connsiteX54" fmla="*/ 91504 w 513373"/>
                  <a:gd name="connsiteY54" fmla="*/ 267784 h 494807"/>
                  <a:gd name="connsiteX55" fmla="*/ 133598 w 513373"/>
                  <a:gd name="connsiteY55" fmla="*/ 353682 h 494807"/>
                  <a:gd name="connsiteX56" fmla="*/ 222728 w 513373"/>
                  <a:gd name="connsiteY56" fmla="*/ 388423 h 494807"/>
                  <a:gd name="connsiteX57" fmla="*/ 276758 w 513373"/>
                  <a:gd name="connsiteY57" fmla="*/ 376744 h 494807"/>
                  <a:gd name="connsiteX58" fmla="*/ 306725 w 513373"/>
                  <a:gd name="connsiteY58" fmla="*/ 418434 h 494807"/>
                  <a:gd name="connsiteX59" fmla="*/ 347344 w 513373"/>
                  <a:gd name="connsiteY59" fmla="*/ 465149 h 494807"/>
                  <a:gd name="connsiteX60" fmla="*/ 368840 w 513373"/>
                  <a:gd name="connsiteY60" fmla="*/ 486633 h 494807"/>
                  <a:gd name="connsiteX61" fmla="*/ 377118 w 513373"/>
                  <a:gd name="connsiteY61" fmla="*/ 494808 h 494807"/>
                  <a:gd name="connsiteX62" fmla="*/ 385396 w 513373"/>
                  <a:gd name="connsiteY62" fmla="*/ 486633 h 494807"/>
                  <a:gd name="connsiteX63" fmla="*/ 453029 w 513373"/>
                  <a:gd name="connsiteY63" fmla="*/ 419018 h 494807"/>
                  <a:gd name="connsiteX64" fmla="*/ 461178 w 513373"/>
                  <a:gd name="connsiteY64" fmla="*/ 410728 h 494807"/>
                  <a:gd name="connsiteX65" fmla="*/ 453029 w 513373"/>
                  <a:gd name="connsiteY65" fmla="*/ 402437 h 494807"/>
                  <a:gd name="connsiteX66" fmla="*/ 431854 w 513373"/>
                  <a:gd name="connsiteY66" fmla="*/ 381531 h 494807"/>
                  <a:gd name="connsiteX67" fmla="*/ 385203 w 513373"/>
                  <a:gd name="connsiteY67" fmla="*/ 340771 h 494807"/>
                  <a:gd name="connsiteX68" fmla="*/ 343622 w 513373"/>
                  <a:gd name="connsiteY68" fmla="*/ 310875 h 494807"/>
                  <a:gd name="connsiteX69" fmla="*/ 354723 w 513373"/>
                  <a:gd name="connsiteY69" fmla="*/ 267784 h 494807"/>
                  <a:gd name="connsiteX70" fmla="*/ 492557 w 513373"/>
                  <a:gd name="connsiteY70" fmla="*/ 267784 h 494807"/>
                  <a:gd name="connsiteX71" fmla="*/ 495830 w 513373"/>
                  <a:gd name="connsiteY71" fmla="*/ 261711 h 494807"/>
                  <a:gd name="connsiteX72" fmla="*/ 498845 w 513373"/>
                  <a:gd name="connsiteY72" fmla="*/ 256222 h 494807"/>
                  <a:gd name="connsiteX73" fmla="*/ 509369 w 513373"/>
                  <a:gd name="connsiteY73" fmla="*/ 167313 h 494807"/>
                  <a:gd name="connsiteX74" fmla="*/ 456494 w 513373"/>
                  <a:gd name="connsiteY74" fmla="*/ 95062 h 494807"/>
                  <a:gd name="connsiteX75" fmla="*/ 417736 w 513373"/>
                  <a:gd name="connsiteY75" fmla="*/ 79062 h 494807"/>
                  <a:gd name="connsiteX76" fmla="*/ 407918 w 513373"/>
                  <a:gd name="connsiteY76" fmla="*/ 74473 h 494807"/>
                  <a:gd name="connsiteX77" fmla="*/ 401053 w 513373"/>
                  <a:gd name="connsiteY77" fmla="*/ 66100 h 494807"/>
                  <a:gd name="connsiteX78" fmla="*/ 357097 w 513373"/>
                  <a:gd name="connsiteY78" fmla="*/ 17780 h 494807"/>
                  <a:gd name="connsiteX79" fmla="*/ 294276 w 513373"/>
                  <a:gd name="connsiteY79" fmla="*/ 0 h 49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13373" h="494807">
                    <a:moveTo>
                      <a:pt x="294276" y="11678"/>
                    </a:moveTo>
                    <a:cubicBezTo>
                      <a:pt x="314297" y="11632"/>
                      <a:pt x="333933" y="17198"/>
                      <a:pt x="350937" y="27745"/>
                    </a:cubicBezTo>
                    <a:cubicBezTo>
                      <a:pt x="367942" y="38293"/>
                      <a:pt x="381674" y="53400"/>
                      <a:pt x="390529" y="71355"/>
                    </a:cubicBezTo>
                    <a:cubicBezTo>
                      <a:pt x="392967" y="76206"/>
                      <a:pt x="396433" y="80449"/>
                      <a:pt x="400731" y="83765"/>
                    </a:cubicBezTo>
                    <a:cubicBezTo>
                      <a:pt x="405031" y="87082"/>
                      <a:pt x="409972" y="89386"/>
                      <a:pt x="415298" y="90507"/>
                    </a:cubicBezTo>
                    <a:cubicBezTo>
                      <a:pt x="427747" y="93209"/>
                      <a:pt x="439554" y="98071"/>
                      <a:pt x="450334" y="104872"/>
                    </a:cubicBezTo>
                    <a:cubicBezTo>
                      <a:pt x="473948" y="119824"/>
                      <a:pt x="491017" y="143162"/>
                      <a:pt x="498139" y="170196"/>
                    </a:cubicBezTo>
                    <a:cubicBezTo>
                      <a:pt x="505262" y="197231"/>
                      <a:pt x="501925" y="225961"/>
                      <a:pt x="488707" y="250617"/>
                    </a:cubicBezTo>
                    <a:lnTo>
                      <a:pt x="485690" y="256106"/>
                    </a:lnTo>
                    <a:lnTo>
                      <a:pt x="342595" y="256106"/>
                    </a:lnTo>
                    <a:lnTo>
                      <a:pt x="342595" y="256923"/>
                    </a:lnTo>
                    <a:cubicBezTo>
                      <a:pt x="342595" y="277123"/>
                      <a:pt x="337526" y="297004"/>
                      <a:pt x="327900" y="314732"/>
                    </a:cubicBezTo>
                    <a:lnTo>
                      <a:pt x="377246" y="350352"/>
                    </a:lnTo>
                    <a:cubicBezTo>
                      <a:pt x="393480" y="362428"/>
                      <a:pt x="408881" y="375660"/>
                      <a:pt x="423255" y="389937"/>
                    </a:cubicBezTo>
                    <a:lnTo>
                      <a:pt x="444687" y="411427"/>
                    </a:lnTo>
                    <a:lnTo>
                      <a:pt x="377118" y="478811"/>
                    </a:lnTo>
                    <a:lnTo>
                      <a:pt x="355686" y="457321"/>
                    </a:lnTo>
                    <a:cubicBezTo>
                      <a:pt x="341440" y="443011"/>
                      <a:pt x="328286" y="427713"/>
                      <a:pt x="316222" y="411543"/>
                    </a:cubicBezTo>
                    <a:lnTo>
                      <a:pt x="280160" y="362030"/>
                    </a:lnTo>
                    <a:cubicBezTo>
                      <a:pt x="261872" y="371983"/>
                      <a:pt x="241337" y="377020"/>
                      <a:pt x="220547" y="376654"/>
                    </a:cubicBezTo>
                    <a:cubicBezTo>
                      <a:pt x="199821" y="376282"/>
                      <a:pt x="179479" y="370513"/>
                      <a:pt x="161576" y="359919"/>
                    </a:cubicBezTo>
                    <a:cubicBezTo>
                      <a:pt x="143673" y="349325"/>
                      <a:pt x="128850" y="334258"/>
                      <a:pt x="118519" y="316201"/>
                    </a:cubicBezTo>
                    <a:cubicBezTo>
                      <a:pt x="108252" y="298149"/>
                      <a:pt x="102798" y="277721"/>
                      <a:pt x="102734" y="256923"/>
                    </a:cubicBezTo>
                    <a:lnTo>
                      <a:pt x="102734" y="256339"/>
                    </a:lnTo>
                    <a:lnTo>
                      <a:pt x="12577" y="256339"/>
                    </a:lnTo>
                    <a:lnTo>
                      <a:pt x="13411" y="244661"/>
                    </a:lnTo>
                    <a:cubicBezTo>
                      <a:pt x="14823" y="225129"/>
                      <a:pt x="21240" y="206288"/>
                      <a:pt x="32020" y="189934"/>
                    </a:cubicBezTo>
                    <a:cubicBezTo>
                      <a:pt x="42801" y="173579"/>
                      <a:pt x="57559" y="160256"/>
                      <a:pt x="74949" y="151235"/>
                    </a:cubicBezTo>
                    <a:cubicBezTo>
                      <a:pt x="79633" y="148743"/>
                      <a:pt x="83740" y="145227"/>
                      <a:pt x="86949" y="140943"/>
                    </a:cubicBezTo>
                    <a:cubicBezTo>
                      <a:pt x="90157" y="136660"/>
                      <a:pt x="92338" y="131717"/>
                      <a:pt x="93365" y="126476"/>
                    </a:cubicBezTo>
                    <a:cubicBezTo>
                      <a:pt x="96060" y="112739"/>
                      <a:pt x="102028" y="99857"/>
                      <a:pt x="110819" y="88920"/>
                    </a:cubicBezTo>
                    <a:cubicBezTo>
                      <a:pt x="119546" y="77983"/>
                      <a:pt x="130775" y="69314"/>
                      <a:pt x="143545" y="63647"/>
                    </a:cubicBezTo>
                    <a:cubicBezTo>
                      <a:pt x="154646" y="58871"/>
                      <a:pt x="166517" y="56407"/>
                      <a:pt x="178580" y="56406"/>
                    </a:cubicBezTo>
                    <a:cubicBezTo>
                      <a:pt x="181212" y="56406"/>
                      <a:pt x="183907" y="56406"/>
                      <a:pt x="186666" y="56406"/>
                    </a:cubicBezTo>
                    <a:lnTo>
                      <a:pt x="190131" y="56406"/>
                    </a:lnTo>
                    <a:cubicBezTo>
                      <a:pt x="194751" y="56614"/>
                      <a:pt x="199371" y="55859"/>
                      <a:pt x="203735" y="54191"/>
                    </a:cubicBezTo>
                    <a:cubicBezTo>
                      <a:pt x="208034" y="52523"/>
                      <a:pt x="211948" y="49977"/>
                      <a:pt x="215221" y="46714"/>
                    </a:cubicBezTo>
                    <a:cubicBezTo>
                      <a:pt x="225295" y="35765"/>
                      <a:pt x="237487" y="27005"/>
                      <a:pt x="251091" y="20978"/>
                    </a:cubicBezTo>
                    <a:cubicBezTo>
                      <a:pt x="264695" y="14951"/>
                      <a:pt x="279390" y="11786"/>
                      <a:pt x="294276" y="11678"/>
                    </a:cubicBezTo>
                    <a:close/>
                    <a:moveTo>
                      <a:pt x="294276" y="0"/>
                    </a:moveTo>
                    <a:cubicBezTo>
                      <a:pt x="277850" y="10"/>
                      <a:pt x="261551" y="3406"/>
                      <a:pt x="246535" y="9976"/>
                    </a:cubicBezTo>
                    <a:cubicBezTo>
                      <a:pt x="231455" y="16546"/>
                      <a:pt x="217916" y="26150"/>
                      <a:pt x="206686" y="38188"/>
                    </a:cubicBezTo>
                    <a:cubicBezTo>
                      <a:pt x="204633" y="40441"/>
                      <a:pt x="202066" y="42228"/>
                      <a:pt x="199243" y="43435"/>
                    </a:cubicBezTo>
                    <a:cubicBezTo>
                      <a:pt x="196419" y="44642"/>
                      <a:pt x="193339" y="45242"/>
                      <a:pt x="190260" y="45196"/>
                    </a:cubicBezTo>
                    <a:lnTo>
                      <a:pt x="187821" y="45196"/>
                    </a:lnTo>
                    <a:cubicBezTo>
                      <a:pt x="184741" y="45196"/>
                      <a:pt x="181725" y="45196"/>
                      <a:pt x="178709" y="45196"/>
                    </a:cubicBezTo>
                    <a:cubicBezTo>
                      <a:pt x="155865" y="45045"/>
                      <a:pt x="133727" y="52841"/>
                      <a:pt x="116016" y="67244"/>
                    </a:cubicBezTo>
                    <a:cubicBezTo>
                      <a:pt x="98370" y="81648"/>
                      <a:pt x="86179" y="101763"/>
                      <a:pt x="81686" y="124141"/>
                    </a:cubicBezTo>
                    <a:cubicBezTo>
                      <a:pt x="81109" y="127605"/>
                      <a:pt x="79762" y="130895"/>
                      <a:pt x="77772" y="133766"/>
                    </a:cubicBezTo>
                    <a:cubicBezTo>
                      <a:pt x="75719" y="136637"/>
                      <a:pt x="73088" y="139016"/>
                      <a:pt x="70008" y="140724"/>
                    </a:cubicBezTo>
                    <a:cubicBezTo>
                      <a:pt x="50757" y="150652"/>
                      <a:pt x="34394" y="165356"/>
                      <a:pt x="22459" y="183431"/>
                    </a:cubicBezTo>
                    <a:cubicBezTo>
                      <a:pt x="10459" y="201505"/>
                      <a:pt x="3337" y="222346"/>
                      <a:pt x="1733" y="243960"/>
                    </a:cubicBezTo>
                    <a:lnTo>
                      <a:pt x="963" y="255639"/>
                    </a:lnTo>
                    <a:lnTo>
                      <a:pt x="0" y="267784"/>
                    </a:lnTo>
                    <a:lnTo>
                      <a:pt x="91504" y="267784"/>
                    </a:lnTo>
                    <a:cubicBezTo>
                      <a:pt x="94263" y="300683"/>
                      <a:pt x="109343" y="331339"/>
                      <a:pt x="133598" y="353682"/>
                    </a:cubicBezTo>
                    <a:cubicBezTo>
                      <a:pt x="157918" y="376026"/>
                      <a:pt x="189682" y="388423"/>
                      <a:pt x="222728" y="388423"/>
                    </a:cubicBezTo>
                    <a:cubicBezTo>
                      <a:pt x="241337" y="388391"/>
                      <a:pt x="259754" y="384412"/>
                      <a:pt x="276758" y="376744"/>
                    </a:cubicBezTo>
                    <a:lnTo>
                      <a:pt x="306725" y="418434"/>
                    </a:lnTo>
                    <a:cubicBezTo>
                      <a:pt x="319238" y="434881"/>
                      <a:pt x="332842" y="450487"/>
                      <a:pt x="347344" y="465149"/>
                    </a:cubicBezTo>
                    <a:lnTo>
                      <a:pt x="368840" y="486633"/>
                    </a:lnTo>
                    <a:lnTo>
                      <a:pt x="377118" y="494808"/>
                    </a:lnTo>
                    <a:lnTo>
                      <a:pt x="385396" y="486633"/>
                    </a:lnTo>
                    <a:lnTo>
                      <a:pt x="453029" y="419018"/>
                    </a:lnTo>
                    <a:lnTo>
                      <a:pt x="461178" y="410728"/>
                    </a:lnTo>
                    <a:lnTo>
                      <a:pt x="453029" y="402437"/>
                    </a:lnTo>
                    <a:lnTo>
                      <a:pt x="431854" y="381531"/>
                    </a:lnTo>
                    <a:cubicBezTo>
                      <a:pt x="417287" y="366875"/>
                      <a:pt x="401694" y="353259"/>
                      <a:pt x="385203" y="340771"/>
                    </a:cubicBezTo>
                    <a:lnTo>
                      <a:pt x="343622" y="310875"/>
                    </a:lnTo>
                    <a:cubicBezTo>
                      <a:pt x="349782" y="297254"/>
                      <a:pt x="353504" y="282677"/>
                      <a:pt x="354723" y="267784"/>
                    </a:cubicBezTo>
                    <a:lnTo>
                      <a:pt x="492557" y="267784"/>
                    </a:lnTo>
                    <a:lnTo>
                      <a:pt x="495830" y="261711"/>
                    </a:lnTo>
                    <a:lnTo>
                      <a:pt x="498845" y="256222"/>
                    </a:lnTo>
                    <a:cubicBezTo>
                      <a:pt x="513476" y="228971"/>
                      <a:pt x="517197" y="197208"/>
                      <a:pt x="509369" y="167313"/>
                    </a:cubicBezTo>
                    <a:cubicBezTo>
                      <a:pt x="501476" y="137418"/>
                      <a:pt x="482610" y="111605"/>
                      <a:pt x="456494" y="95062"/>
                    </a:cubicBezTo>
                    <a:cubicBezTo>
                      <a:pt x="444623" y="87514"/>
                      <a:pt x="431468" y="82100"/>
                      <a:pt x="417736" y="79062"/>
                    </a:cubicBezTo>
                    <a:cubicBezTo>
                      <a:pt x="414207" y="78284"/>
                      <a:pt x="410806" y="76716"/>
                      <a:pt x="407918" y="74473"/>
                    </a:cubicBezTo>
                    <a:cubicBezTo>
                      <a:pt x="405031" y="72230"/>
                      <a:pt x="402721" y="69369"/>
                      <a:pt x="401053" y="66100"/>
                    </a:cubicBezTo>
                    <a:cubicBezTo>
                      <a:pt x="391235" y="46201"/>
                      <a:pt x="375963" y="29462"/>
                      <a:pt x="357097" y="17780"/>
                    </a:cubicBezTo>
                    <a:cubicBezTo>
                      <a:pt x="338232" y="6097"/>
                      <a:pt x="316478" y="-62"/>
                      <a:pt x="294276" y="0"/>
                    </a:cubicBezTo>
                    <a:close/>
                  </a:path>
                </a:pathLst>
              </a:custGeom>
              <a:solidFill>
                <a:srgbClr val="FFFFFF"/>
              </a:solidFill>
              <a:ln w="641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FF0DC8F-0AF8-4BBB-BB21-BE260F141DB4}"/>
                  </a:ext>
                </a:extLst>
              </p:cNvPr>
              <p:cNvSpPr/>
              <p:nvPr/>
            </p:nvSpPr>
            <p:spPr>
              <a:xfrm>
                <a:off x="8697708" y="2394000"/>
                <a:ext cx="489069" cy="244893"/>
              </a:xfrm>
              <a:custGeom>
                <a:avLst/>
                <a:gdLst>
                  <a:gd name="connsiteX0" fmla="*/ 437693 w 489069"/>
                  <a:gd name="connsiteY0" fmla="*/ 93427 h 244893"/>
                  <a:gd name="connsiteX1" fmla="*/ 402657 w 489069"/>
                  <a:gd name="connsiteY1" fmla="*/ 79062 h 244893"/>
                  <a:gd name="connsiteX2" fmla="*/ 388091 w 489069"/>
                  <a:gd name="connsiteY2" fmla="*/ 72320 h 244893"/>
                  <a:gd name="connsiteX3" fmla="*/ 377952 w 489069"/>
                  <a:gd name="connsiteY3" fmla="*/ 59910 h 244893"/>
                  <a:gd name="connsiteX4" fmla="*/ 338424 w 489069"/>
                  <a:gd name="connsiteY4" fmla="*/ 16197 h 244893"/>
                  <a:gd name="connsiteX5" fmla="*/ 281764 w 489069"/>
                  <a:gd name="connsiteY5" fmla="*/ 0 h 244893"/>
                  <a:gd name="connsiteX6" fmla="*/ 238579 w 489069"/>
                  <a:gd name="connsiteY6" fmla="*/ 9300 h 244893"/>
                  <a:gd name="connsiteX7" fmla="*/ 202709 w 489069"/>
                  <a:gd name="connsiteY7" fmla="*/ 35035 h 244893"/>
                  <a:gd name="connsiteX8" fmla="*/ 189682 w 489069"/>
                  <a:gd name="connsiteY8" fmla="*/ 43397 h 244893"/>
                  <a:gd name="connsiteX9" fmla="*/ 174217 w 489069"/>
                  <a:gd name="connsiteY9" fmla="*/ 45078 h 244893"/>
                  <a:gd name="connsiteX10" fmla="*/ 113963 w 489069"/>
                  <a:gd name="connsiteY10" fmla="*/ 61978 h 244893"/>
                  <a:gd name="connsiteX11" fmla="*/ 80853 w 489069"/>
                  <a:gd name="connsiteY11" fmla="*/ 115148 h 244893"/>
                  <a:gd name="connsiteX12" fmla="*/ 74372 w 489069"/>
                  <a:gd name="connsiteY12" fmla="*/ 129568 h 244893"/>
                  <a:gd name="connsiteX13" fmla="*/ 62308 w 489069"/>
                  <a:gd name="connsiteY13" fmla="*/ 139789 h 244893"/>
                  <a:gd name="connsiteX14" fmla="*/ 19379 w 489069"/>
                  <a:gd name="connsiteY14" fmla="*/ 178488 h 244893"/>
                  <a:gd name="connsiteX15" fmla="*/ 770 w 489069"/>
                  <a:gd name="connsiteY15" fmla="*/ 233216 h 244893"/>
                  <a:gd name="connsiteX16" fmla="*/ 0 w 489069"/>
                  <a:gd name="connsiteY16" fmla="*/ 244894 h 244893"/>
                  <a:gd name="connsiteX17" fmla="*/ 73538 w 489069"/>
                  <a:gd name="connsiteY17" fmla="*/ 244894 h 244893"/>
                  <a:gd name="connsiteX18" fmla="*/ 75142 w 489069"/>
                  <a:gd name="connsiteY18" fmla="*/ 223873 h 244893"/>
                  <a:gd name="connsiteX19" fmla="*/ 23293 w 489069"/>
                  <a:gd name="connsiteY19" fmla="*/ 223873 h 244893"/>
                  <a:gd name="connsiteX20" fmla="*/ 40362 w 489069"/>
                  <a:gd name="connsiteY20" fmla="*/ 185605 h 244893"/>
                  <a:gd name="connsiteX21" fmla="*/ 72254 w 489069"/>
                  <a:gd name="connsiteY21" fmla="*/ 158475 h 244893"/>
                  <a:gd name="connsiteX22" fmla="*/ 91440 w 489069"/>
                  <a:gd name="connsiteY22" fmla="*/ 142221 h 244893"/>
                  <a:gd name="connsiteX23" fmla="*/ 101643 w 489069"/>
                  <a:gd name="connsiteY23" fmla="*/ 119235 h 244893"/>
                  <a:gd name="connsiteX24" fmla="*/ 126605 w 489069"/>
                  <a:gd name="connsiteY24" fmla="*/ 79448 h 244893"/>
                  <a:gd name="connsiteX25" fmla="*/ 171651 w 489069"/>
                  <a:gd name="connsiteY25" fmla="*/ 66450 h 244893"/>
                  <a:gd name="connsiteX26" fmla="*/ 196676 w 489069"/>
                  <a:gd name="connsiteY26" fmla="*/ 63273 h 244893"/>
                  <a:gd name="connsiteX27" fmla="*/ 217660 w 489069"/>
                  <a:gd name="connsiteY27" fmla="*/ 49283 h 244893"/>
                  <a:gd name="connsiteX28" fmla="*/ 252246 w 489069"/>
                  <a:gd name="connsiteY28" fmla="*/ 26127 h 244893"/>
                  <a:gd name="connsiteX29" fmla="*/ 293635 w 489069"/>
                  <a:gd name="connsiteY29" fmla="*/ 21794 h 244893"/>
                  <a:gd name="connsiteX30" fmla="*/ 332329 w 489069"/>
                  <a:gd name="connsiteY30" fmla="*/ 37283 h 244893"/>
                  <a:gd name="connsiteX31" fmla="*/ 359279 w 489069"/>
                  <a:gd name="connsiteY31" fmla="*/ 69019 h 244893"/>
                  <a:gd name="connsiteX32" fmla="*/ 375321 w 489069"/>
                  <a:gd name="connsiteY32" fmla="*/ 88629 h 244893"/>
                  <a:gd name="connsiteX33" fmla="*/ 398230 w 489069"/>
                  <a:gd name="connsiteY33" fmla="*/ 99382 h 244893"/>
                  <a:gd name="connsiteX34" fmla="*/ 426464 w 489069"/>
                  <a:gd name="connsiteY34" fmla="*/ 111061 h 244893"/>
                  <a:gd name="connsiteX35" fmla="*/ 464387 w 489069"/>
                  <a:gd name="connsiteY35" fmla="*/ 160905 h 244893"/>
                  <a:gd name="connsiteX36" fmla="*/ 460344 w 489069"/>
                  <a:gd name="connsiteY36" fmla="*/ 223406 h 244893"/>
                  <a:gd name="connsiteX37" fmla="*/ 345098 w 489069"/>
                  <a:gd name="connsiteY37" fmla="*/ 223406 h 244893"/>
                  <a:gd name="connsiteX38" fmla="*/ 346766 w 489069"/>
                  <a:gd name="connsiteY38" fmla="*/ 244427 h 244893"/>
                  <a:gd name="connsiteX39" fmla="*/ 473050 w 489069"/>
                  <a:gd name="connsiteY39" fmla="*/ 244427 h 244893"/>
                  <a:gd name="connsiteX40" fmla="*/ 476066 w 489069"/>
                  <a:gd name="connsiteY40" fmla="*/ 238938 h 244893"/>
                  <a:gd name="connsiteX41" fmla="*/ 485434 w 489069"/>
                  <a:gd name="connsiteY41" fmla="*/ 158650 h 244893"/>
                  <a:gd name="connsiteX42" fmla="*/ 437693 w 489069"/>
                  <a:gd name="connsiteY42" fmla="*/ 93427 h 24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9069" h="244893">
                    <a:moveTo>
                      <a:pt x="437693" y="93427"/>
                    </a:moveTo>
                    <a:cubicBezTo>
                      <a:pt x="426977" y="86626"/>
                      <a:pt x="415106" y="81764"/>
                      <a:pt x="402657" y="79062"/>
                    </a:cubicBezTo>
                    <a:cubicBezTo>
                      <a:pt x="397395" y="77942"/>
                      <a:pt x="392390" y="75637"/>
                      <a:pt x="388091" y="72320"/>
                    </a:cubicBezTo>
                    <a:cubicBezTo>
                      <a:pt x="383856" y="69004"/>
                      <a:pt x="380326" y="64761"/>
                      <a:pt x="377952" y="59910"/>
                    </a:cubicBezTo>
                    <a:cubicBezTo>
                      <a:pt x="369097" y="41930"/>
                      <a:pt x="355429" y="26786"/>
                      <a:pt x="338424" y="16197"/>
                    </a:cubicBezTo>
                    <a:cubicBezTo>
                      <a:pt x="321420" y="5608"/>
                      <a:pt x="301784" y="-4"/>
                      <a:pt x="281764" y="0"/>
                    </a:cubicBezTo>
                    <a:cubicBezTo>
                      <a:pt x="266877" y="107"/>
                      <a:pt x="252182" y="3273"/>
                      <a:pt x="238579" y="9300"/>
                    </a:cubicBezTo>
                    <a:cubicBezTo>
                      <a:pt x="224975" y="15327"/>
                      <a:pt x="212783" y="24087"/>
                      <a:pt x="202709" y="35035"/>
                    </a:cubicBezTo>
                    <a:cubicBezTo>
                      <a:pt x="199051" y="38793"/>
                      <a:pt x="194623" y="41655"/>
                      <a:pt x="189682" y="43397"/>
                    </a:cubicBezTo>
                    <a:cubicBezTo>
                      <a:pt x="184741" y="45140"/>
                      <a:pt x="179415" y="45715"/>
                      <a:pt x="174217" y="45078"/>
                    </a:cubicBezTo>
                    <a:cubicBezTo>
                      <a:pt x="152721" y="42982"/>
                      <a:pt x="131225" y="49011"/>
                      <a:pt x="113963" y="61978"/>
                    </a:cubicBezTo>
                    <a:cubicBezTo>
                      <a:pt x="96702" y="74945"/>
                      <a:pt x="84895" y="93912"/>
                      <a:pt x="80853" y="115148"/>
                    </a:cubicBezTo>
                    <a:cubicBezTo>
                      <a:pt x="79826" y="120379"/>
                      <a:pt x="77580" y="125305"/>
                      <a:pt x="74372" y="129568"/>
                    </a:cubicBezTo>
                    <a:cubicBezTo>
                      <a:pt x="71163" y="133832"/>
                      <a:pt x="67056" y="137324"/>
                      <a:pt x="62308" y="139789"/>
                    </a:cubicBezTo>
                    <a:cubicBezTo>
                      <a:pt x="44918" y="148811"/>
                      <a:pt x="30160" y="162134"/>
                      <a:pt x="19379" y="178488"/>
                    </a:cubicBezTo>
                    <a:cubicBezTo>
                      <a:pt x="8599" y="194843"/>
                      <a:pt x="2247" y="213683"/>
                      <a:pt x="770" y="233216"/>
                    </a:cubicBezTo>
                    <a:lnTo>
                      <a:pt x="0" y="244894"/>
                    </a:lnTo>
                    <a:lnTo>
                      <a:pt x="73538" y="244894"/>
                    </a:lnTo>
                    <a:cubicBezTo>
                      <a:pt x="73538" y="237856"/>
                      <a:pt x="74051" y="230829"/>
                      <a:pt x="75142" y="223873"/>
                    </a:cubicBezTo>
                    <a:lnTo>
                      <a:pt x="23293" y="223873"/>
                    </a:lnTo>
                    <a:cubicBezTo>
                      <a:pt x="26053" y="210003"/>
                      <a:pt x="31892" y="196925"/>
                      <a:pt x="40362" y="185605"/>
                    </a:cubicBezTo>
                    <a:cubicBezTo>
                      <a:pt x="48833" y="174285"/>
                      <a:pt x="59677" y="165014"/>
                      <a:pt x="72254" y="158475"/>
                    </a:cubicBezTo>
                    <a:cubicBezTo>
                      <a:pt x="79762" y="154571"/>
                      <a:pt x="86307" y="149016"/>
                      <a:pt x="91440" y="142221"/>
                    </a:cubicBezTo>
                    <a:cubicBezTo>
                      <a:pt x="96510" y="135427"/>
                      <a:pt x="100039" y="127569"/>
                      <a:pt x="101643" y="119235"/>
                    </a:cubicBezTo>
                    <a:cubicBezTo>
                      <a:pt x="104788" y="103354"/>
                      <a:pt x="113643" y="89188"/>
                      <a:pt x="126605" y="79448"/>
                    </a:cubicBezTo>
                    <a:cubicBezTo>
                      <a:pt x="139502" y="69707"/>
                      <a:pt x="155544" y="65080"/>
                      <a:pt x="171651" y="66450"/>
                    </a:cubicBezTo>
                    <a:cubicBezTo>
                      <a:pt x="180121" y="67339"/>
                      <a:pt x="188720" y="66252"/>
                      <a:pt x="196676" y="63273"/>
                    </a:cubicBezTo>
                    <a:cubicBezTo>
                      <a:pt x="204697" y="60295"/>
                      <a:pt x="211820" y="55506"/>
                      <a:pt x="217660" y="49283"/>
                    </a:cubicBezTo>
                    <a:cubicBezTo>
                      <a:pt x="227156" y="38865"/>
                      <a:pt x="239027" y="30917"/>
                      <a:pt x="252246" y="26127"/>
                    </a:cubicBezTo>
                    <a:cubicBezTo>
                      <a:pt x="265529" y="21337"/>
                      <a:pt x="279711" y="19849"/>
                      <a:pt x="293635" y="21794"/>
                    </a:cubicBezTo>
                    <a:cubicBezTo>
                      <a:pt x="307624" y="23737"/>
                      <a:pt x="320842" y="29054"/>
                      <a:pt x="332329" y="37283"/>
                    </a:cubicBezTo>
                    <a:cubicBezTo>
                      <a:pt x="343751" y="45512"/>
                      <a:pt x="352991" y="56405"/>
                      <a:pt x="359279" y="69019"/>
                    </a:cubicBezTo>
                    <a:cubicBezTo>
                      <a:pt x="363065" y="76674"/>
                      <a:pt x="368584" y="83375"/>
                      <a:pt x="375321" y="88629"/>
                    </a:cubicBezTo>
                    <a:cubicBezTo>
                      <a:pt x="382059" y="93884"/>
                      <a:pt x="389887" y="97558"/>
                      <a:pt x="398230" y="99382"/>
                    </a:cubicBezTo>
                    <a:cubicBezTo>
                      <a:pt x="408239" y="101572"/>
                      <a:pt x="417865" y="105526"/>
                      <a:pt x="426464" y="111061"/>
                    </a:cubicBezTo>
                    <a:cubicBezTo>
                      <a:pt x="444687" y="122562"/>
                      <a:pt x="458163" y="140263"/>
                      <a:pt x="464387" y="160905"/>
                    </a:cubicBezTo>
                    <a:cubicBezTo>
                      <a:pt x="470612" y="181547"/>
                      <a:pt x="469199" y="203742"/>
                      <a:pt x="460344" y="223406"/>
                    </a:cubicBezTo>
                    <a:lnTo>
                      <a:pt x="345098" y="223406"/>
                    </a:lnTo>
                    <a:cubicBezTo>
                      <a:pt x="346189" y="230362"/>
                      <a:pt x="346766" y="237389"/>
                      <a:pt x="346766" y="244427"/>
                    </a:cubicBezTo>
                    <a:lnTo>
                      <a:pt x="473050" y="244427"/>
                    </a:lnTo>
                    <a:lnTo>
                      <a:pt x="476066" y="238938"/>
                    </a:lnTo>
                    <a:cubicBezTo>
                      <a:pt x="489220" y="214306"/>
                      <a:pt x="492493" y="185630"/>
                      <a:pt x="485434" y="158650"/>
                    </a:cubicBezTo>
                    <a:cubicBezTo>
                      <a:pt x="478312" y="131669"/>
                      <a:pt x="461243" y="108374"/>
                      <a:pt x="437693" y="93427"/>
                    </a:cubicBezTo>
                    <a:close/>
                  </a:path>
                </a:pathLst>
              </a:custGeom>
              <a:solidFill>
                <a:srgbClr val="2D5967"/>
              </a:solidFill>
              <a:ln w="641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4AA6E045-DDF6-451B-904E-5D3D75BC8618}"/>
                  </a:ext>
                </a:extLst>
              </p:cNvPr>
              <p:cNvSpPr/>
              <p:nvPr/>
            </p:nvSpPr>
            <p:spPr>
              <a:xfrm>
                <a:off x="8787891" y="2518914"/>
                <a:ext cx="341991" cy="342226"/>
              </a:xfrm>
              <a:custGeom>
                <a:avLst/>
                <a:gdLst>
                  <a:gd name="connsiteX0" fmla="*/ 189912 w 341991"/>
                  <a:gd name="connsiteY0" fmla="*/ 190411 h 342226"/>
                  <a:gd name="connsiteX1" fmla="*/ 157828 w 341991"/>
                  <a:gd name="connsiteY1" fmla="*/ 211978 h 342226"/>
                  <a:gd name="connsiteX2" fmla="*/ 119904 w 341991"/>
                  <a:gd name="connsiteY2" fmla="*/ 219556 h 342226"/>
                  <a:gd name="connsiteX3" fmla="*/ 81981 w 341991"/>
                  <a:gd name="connsiteY3" fmla="*/ 211978 h 342226"/>
                  <a:gd name="connsiteX4" fmla="*/ 49833 w 341991"/>
                  <a:gd name="connsiteY4" fmla="*/ 190411 h 342226"/>
                  <a:gd name="connsiteX5" fmla="*/ 23395 w 341991"/>
                  <a:gd name="connsiteY5" fmla="*/ 142296 h 342226"/>
                  <a:gd name="connsiteX6" fmla="*/ 44635 w 341991"/>
                  <a:gd name="connsiteY6" fmla="*/ 163551 h 342226"/>
                  <a:gd name="connsiteX7" fmla="*/ 94943 w 341991"/>
                  <a:gd name="connsiteY7" fmla="*/ 113218 h 342226"/>
                  <a:gd name="connsiteX8" fmla="*/ 149871 w 341991"/>
                  <a:gd name="connsiteY8" fmla="*/ 168221 h 342226"/>
                  <a:gd name="connsiteX9" fmla="*/ 157379 w 341991"/>
                  <a:gd name="connsiteY9" fmla="*/ 160748 h 342226"/>
                  <a:gd name="connsiteX10" fmla="*/ 279812 w 341991"/>
                  <a:gd name="connsiteY10" fmla="*/ 38593 h 342226"/>
                  <a:gd name="connsiteX11" fmla="*/ 279812 w 341991"/>
                  <a:gd name="connsiteY11" fmla="*/ 59497 h 342226"/>
                  <a:gd name="connsiteX12" fmla="*/ 300795 w 341991"/>
                  <a:gd name="connsiteY12" fmla="*/ 59497 h 342226"/>
                  <a:gd name="connsiteX13" fmla="*/ 300795 w 341991"/>
                  <a:gd name="connsiteY13" fmla="*/ 1106 h 342226"/>
                  <a:gd name="connsiteX14" fmla="*/ 243044 w 341991"/>
                  <a:gd name="connsiteY14" fmla="*/ 1106 h 342226"/>
                  <a:gd name="connsiteX15" fmla="*/ 243044 w 341991"/>
                  <a:gd name="connsiteY15" fmla="*/ 22127 h 342226"/>
                  <a:gd name="connsiteX16" fmla="*/ 266401 w 341991"/>
                  <a:gd name="connsiteY16" fmla="*/ 22127 h 342226"/>
                  <a:gd name="connsiteX17" fmla="*/ 150448 w 341991"/>
                  <a:gd name="connsiteY17" fmla="*/ 138092 h 342226"/>
                  <a:gd name="connsiteX18" fmla="*/ 139411 w 341991"/>
                  <a:gd name="connsiteY18" fmla="*/ 126414 h 342226"/>
                  <a:gd name="connsiteX19" fmla="*/ 95520 w 341991"/>
                  <a:gd name="connsiteY19" fmla="*/ 82620 h 342226"/>
                  <a:gd name="connsiteX20" fmla="*/ 45213 w 341991"/>
                  <a:gd name="connsiteY20" fmla="*/ 133071 h 342226"/>
                  <a:gd name="connsiteX21" fmla="*/ 21855 w 341991"/>
                  <a:gd name="connsiteY21" fmla="*/ 109714 h 342226"/>
                  <a:gd name="connsiteX22" fmla="*/ 42710 w 341991"/>
                  <a:gd name="connsiteY22" fmla="*/ 59050 h 342226"/>
                  <a:gd name="connsiteX23" fmla="*/ 87242 w 341991"/>
                  <a:gd name="connsiteY23" fmla="*/ 27218 h 342226"/>
                  <a:gd name="connsiteX24" fmla="*/ 141914 w 341991"/>
                  <a:gd name="connsiteY24" fmla="*/ 23959 h 342226"/>
                  <a:gd name="connsiteX25" fmla="*/ 189912 w 341991"/>
                  <a:gd name="connsiteY25" fmla="*/ 50272 h 342226"/>
                  <a:gd name="connsiteX26" fmla="*/ 201591 w 341991"/>
                  <a:gd name="connsiteY26" fmla="*/ 64402 h 342226"/>
                  <a:gd name="connsiteX27" fmla="*/ 216799 w 341991"/>
                  <a:gd name="connsiteY27" fmla="*/ 49337 h 342226"/>
                  <a:gd name="connsiteX28" fmla="*/ 205120 w 341991"/>
                  <a:gd name="connsiteY28" fmla="*/ 35440 h 342226"/>
                  <a:gd name="connsiteX29" fmla="*/ 147946 w 341991"/>
                  <a:gd name="connsiteY29" fmla="*/ 3298 h 342226"/>
                  <a:gd name="connsiteX30" fmla="*/ 82366 w 341991"/>
                  <a:gd name="connsiteY30" fmla="*/ 6047 h 342226"/>
                  <a:gd name="connsiteX31" fmla="*/ 28079 w 341991"/>
                  <a:gd name="connsiteY31" fmla="*/ 42864 h 342226"/>
                  <a:gd name="connsiteX32" fmla="*/ 1257 w 341991"/>
                  <a:gd name="connsiteY32" fmla="*/ 102748 h 342226"/>
                  <a:gd name="connsiteX33" fmla="*/ 9920 w 341991"/>
                  <a:gd name="connsiteY33" fmla="*/ 167804 h 342226"/>
                  <a:gd name="connsiteX34" fmla="*/ 51437 w 341991"/>
                  <a:gd name="connsiteY34" fmla="*/ 218587 h 342226"/>
                  <a:gd name="connsiteX35" fmla="*/ 113487 w 341991"/>
                  <a:gd name="connsiteY35" fmla="*/ 239930 h 342226"/>
                  <a:gd name="connsiteX36" fmla="*/ 177464 w 341991"/>
                  <a:gd name="connsiteY36" fmla="*/ 225447 h 342226"/>
                  <a:gd name="connsiteX37" fmla="*/ 213141 w 341991"/>
                  <a:gd name="connsiteY37" fmla="*/ 275081 h 342226"/>
                  <a:gd name="connsiteX38" fmla="*/ 252605 w 341991"/>
                  <a:gd name="connsiteY38" fmla="*/ 320859 h 342226"/>
                  <a:gd name="connsiteX39" fmla="*/ 274422 w 341991"/>
                  <a:gd name="connsiteY39" fmla="*/ 342227 h 342226"/>
                  <a:gd name="connsiteX40" fmla="*/ 341992 w 341991"/>
                  <a:gd name="connsiteY40" fmla="*/ 274613 h 342226"/>
                  <a:gd name="connsiteX41" fmla="*/ 320559 w 341991"/>
                  <a:gd name="connsiteY41" fmla="*/ 253123 h 342226"/>
                  <a:gd name="connsiteX42" fmla="*/ 274551 w 341991"/>
                  <a:gd name="connsiteY42" fmla="*/ 213768 h 342226"/>
                  <a:gd name="connsiteX43" fmla="*/ 225205 w 341991"/>
                  <a:gd name="connsiteY43" fmla="*/ 178148 h 342226"/>
                  <a:gd name="connsiteX44" fmla="*/ 238488 w 341991"/>
                  <a:gd name="connsiteY44" fmla="*/ 101889 h 342226"/>
                  <a:gd name="connsiteX45" fmla="*/ 218852 w 341991"/>
                  <a:gd name="connsiteY45" fmla="*/ 121509 h 342226"/>
                  <a:gd name="connsiteX46" fmla="*/ 189912 w 341991"/>
                  <a:gd name="connsiteY46" fmla="*/ 190411 h 342226"/>
                  <a:gd name="connsiteX47" fmla="*/ 262166 w 341991"/>
                  <a:gd name="connsiteY47" fmla="*/ 230818 h 342226"/>
                  <a:gd name="connsiteX48" fmla="*/ 305865 w 341991"/>
                  <a:gd name="connsiteY48" fmla="*/ 268074 h 342226"/>
                  <a:gd name="connsiteX49" fmla="*/ 312346 w 341991"/>
                  <a:gd name="connsiteY49" fmla="*/ 274613 h 342226"/>
                  <a:gd name="connsiteX50" fmla="*/ 274551 w 341991"/>
                  <a:gd name="connsiteY50" fmla="*/ 312446 h 342226"/>
                  <a:gd name="connsiteX51" fmla="*/ 268005 w 341991"/>
                  <a:gd name="connsiteY51" fmla="*/ 305908 h 342226"/>
                  <a:gd name="connsiteX52" fmla="*/ 230531 w 341991"/>
                  <a:gd name="connsiteY52" fmla="*/ 262466 h 342226"/>
                  <a:gd name="connsiteX53" fmla="*/ 195559 w 341991"/>
                  <a:gd name="connsiteY53" fmla="*/ 213531 h 342226"/>
                  <a:gd name="connsiteX54" fmla="*/ 205120 w 341991"/>
                  <a:gd name="connsiteY54" fmla="*/ 205009 h 342226"/>
                  <a:gd name="connsiteX55" fmla="*/ 213719 w 341991"/>
                  <a:gd name="connsiteY55" fmla="*/ 195435 h 342226"/>
                  <a:gd name="connsiteX56" fmla="*/ 262166 w 341991"/>
                  <a:gd name="connsiteY56" fmla="*/ 230818 h 34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991" h="342226">
                    <a:moveTo>
                      <a:pt x="189912" y="190411"/>
                    </a:moveTo>
                    <a:cubicBezTo>
                      <a:pt x="180736" y="199645"/>
                      <a:pt x="169827" y="206979"/>
                      <a:pt x="157828" y="211978"/>
                    </a:cubicBezTo>
                    <a:cubicBezTo>
                      <a:pt x="145828" y="216983"/>
                      <a:pt x="132930" y="219556"/>
                      <a:pt x="119904" y="219556"/>
                    </a:cubicBezTo>
                    <a:cubicBezTo>
                      <a:pt x="106878" y="219556"/>
                      <a:pt x="93980" y="216983"/>
                      <a:pt x="81981" y="211978"/>
                    </a:cubicBezTo>
                    <a:cubicBezTo>
                      <a:pt x="69982" y="206979"/>
                      <a:pt x="59008" y="199645"/>
                      <a:pt x="49833" y="190411"/>
                    </a:cubicBezTo>
                    <a:cubicBezTo>
                      <a:pt x="36613" y="177250"/>
                      <a:pt x="27374" y="160546"/>
                      <a:pt x="23395" y="142296"/>
                    </a:cubicBezTo>
                    <a:lnTo>
                      <a:pt x="44635" y="163551"/>
                    </a:lnTo>
                    <a:lnTo>
                      <a:pt x="94943" y="113218"/>
                    </a:lnTo>
                    <a:lnTo>
                      <a:pt x="149871" y="168221"/>
                    </a:lnTo>
                    <a:lnTo>
                      <a:pt x="157379" y="160748"/>
                    </a:lnTo>
                    <a:lnTo>
                      <a:pt x="279812" y="38593"/>
                    </a:lnTo>
                    <a:lnTo>
                      <a:pt x="279812" y="59497"/>
                    </a:lnTo>
                    <a:lnTo>
                      <a:pt x="300795" y="59497"/>
                    </a:lnTo>
                    <a:lnTo>
                      <a:pt x="300795" y="1106"/>
                    </a:lnTo>
                    <a:lnTo>
                      <a:pt x="243044" y="1106"/>
                    </a:lnTo>
                    <a:lnTo>
                      <a:pt x="243044" y="22127"/>
                    </a:lnTo>
                    <a:lnTo>
                      <a:pt x="266401" y="22127"/>
                    </a:lnTo>
                    <a:lnTo>
                      <a:pt x="150448" y="138092"/>
                    </a:lnTo>
                    <a:lnTo>
                      <a:pt x="139411" y="126414"/>
                    </a:lnTo>
                    <a:lnTo>
                      <a:pt x="95520" y="82620"/>
                    </a:lnTo>
                    <a:lnTo>
                      <a:pt x="45213" y="133071"/>
                    </a:lnTo>
                    <a:lnTo>
                      <a:pt x="21855" y="109714"/>
                    </a:lnTo>
                    <a:cubicBezTo>
                      <a:pt x="23908" y="91202"/>
                      <a:pt x="31095" y="73642"/>
                      <a:pt x="42710" y="59050"/>
                    </a:cubicBezTo>
                    <a:cubicBezTo>
                      <a:pt x="54260" y="44457"/>
                      <a:pt x="69725" y="33424"/>
                      <a:pt x="87242" y="27218"/>
                    </a:cubicBezTo>
                    <a:cubicBezTo>
                      <a:pt x="104825" y="21011"/>
                      <a:pt x="123755" y="19881"/>
                      <a:pt x="141914" y="23959"/>
                    </a:cubicBezTo>
                    <a:cubicBezTo>
                      <a:pt x="160073" y="28037"/>
                      <a:pt x="176694" y="37157"/>
                      <a:pt x="189912" y="50272"/>
                    </a:cubicBezTo>
                    <a:cubicBezTo>
                      <a:pt x="194276" y="54594"/>
                      <a:pt x="198190" y="59326"/>
                      <a:pt x="201591" y="64402"/>
                    </a:cubicBezTo>
                    <a:lnTo>
                      <a:pt x="216799" y="49337"/>
                    </a:lnTo>
                    <a:cubicBezTo>
                      <a:pt x="213269" y="44398"/>
                      <a:pt x="209355" y="39751"/>
                      <a:pt x="205120" y="35440"/>
                    </a:cubicBezTo>
                    <a:cubicBezTo>
                      <a:pt x="189399" y="19620"/>
                      <a:pt x="169571" y="8490"/>
                      <a:pt x="147946" y="3298"/>
                    </a:cubicBezTo>
                    <a:cubicBezTo>
                      <a:pt x="126257" y="-1893"/>
                      <a:pt x="103541" y="-941"/>
                      <a:pt x="82366" y="6047"/>
                    </a:cubicBezTo>
                    <a:cubicBezTo>
                      <a:pt x="61190" y="13035"/>
                      <a:pt x="42389" y="25784"/>
                      <a:pt x="28079" y="42864"/>
                    </a:cubicBezTo>
                    <a:cubicBezTo>
                      <a:pt x="13770" y="59944"/>
                      <a:pt x="4465" y="80680"/>
                      <a:pt x="1257" y="102748"/>
                    </a:cubicBezTo>
                    <a:cubicBezTo>
                      <a:pt x="-1952" y="124815"/>
                      <a:pt x="1000" y="147342"/>
                      <a:pt x="9920" y="167804"/>
                    </a:cubicBezTo>
                    <a:cubicBezTo>
                      <a:pt x="18775" y="188261"/>
                      <a:pt x="33149" y="205850"/>
                      <a:pt x="51437" y="218587"/>
                    </a:cubicBezTo>
                    <a:cubicBezTo>
                      <a:pt x="69725" y="231325"/>
                      <a:pt x="91221" y="238717"/>
                      <a:pt x="113487" y="239930"/>
                    </a:cubicBezTo>
                    <a:cubicBezTo>
                      <a:pt x="135690" y="241142"/>
                      <a:pt x="157892" y="236124"/>
                      <a:pt x="177464" y="225447"/>
                    </a:cubicBezTo>
                    <a:lnTo>
                      <a:pt x="213141" y="275081"/>
                    </a:lnTo>
                    <a:cubicBezTo>
                      <a:pt x="225205" y="291245"/>
                      <a:pt x="238424" y="306543"/>
                      <a:pt x="252605" y="320859"/>
                    </a:cubicBezTo>
                    <a:lnTo>
                      <a:pt x="274422" y="342227"/>
                    </a:lnTo>
                    <a:lnTo>
                      <a:pt x="341992" y="274613"/>
                    </a:lnTo>
                    <a:lnTo>
                      <a:pt x="320559" y="253123"/>
                    </a:lnTo>
                    <a:cubicBezTo>
                      <a:pt x="306185" y="238922"/>
                      <a:pt x="290785" y="225768"/>
                      <a:pt x="274551" y="213768"/>
                    </a:cubicBezTo>
                    <a:lnTo>
                      <a:pt x="225205" y="178148"/>
                    </a:lnTo>
                    <a:cubicBezTo>
                      <a:pt x="237846" y="154867"/>
                      <a:pt x="242531" y="128081"/>
                      <a:pt x="238488" y="101889"/>
                    </a:cubicBezTo>
                    <a:lnTo>
                      <a:pt x="218852" y="121509"/>
                    </a:lnTo>
                    <a:cubicBezTo>
                      <a:pt x="218723" y="147401"/>
                      <a:pt x="208328" y="172174"/>
                      <a:pt x="189912" y="190411"/>
                    </a:cubicBezTo>
                    <a:close/>
                    <a:moveTo>
                      <a:pt x="262166" y="230818"/>
                    </a:moveTo>
                    <a:cubicBezTo>
                      <a:pt x="277566" y="242201"/>
                      <a:pt x="292197" y="254650"/>
                      <a:pt x="305865" y="268074"/>
                    </a:cubicBezTo>
                    <a:lnTo>
                      <a:pt x="312346" y="274613"/>
                    </a:lnTo>
                    <a:lnTo>
                      <a:pt x="274551" y="312446"/>
                    </a:lnTo>
                    <a:lnTo>
                      <a:pt x="268005" y="305908"/>
                    </a:lnTo>
                    <a:cubicBezTo>
                      <a:pt x="254530" y="292330"/>
                      <a:pt x="242017" y="277815"/>
                      <a:pt x="230531" y="262466"/>
                    </a:cubicBezTo>
                    <a:lnTo>
                      <a:pt x="195559" y="213531"/>
                    </a:lnTo>
                    <a:cubicBezTo>
                      <a:pt x="198896" y="210881"/>
                      <a:pt x="202104" y="208032"/>
                      <a:pt x="205120" y="205009"/>
                    </a:cubicBezTo>
                    <a:cubicBezTo>
                      <a:pt x="208264" y="201859"/>
                      <a:pt x="211088" y="198701"/>
                      <a:pt x="213719" y="195435"/>
                    </a:cubicBezTo>
                    <a:lnTo>
                      <a:pt x="262166" y="230818"/>
                    </a:lnTo>
                    <a:close/>
                  </a:path>
                </a:pathLst>
              </a:custGeom>
              <a:solidFill>
                <a:srgbClr val="2D5967"/>
              </a:solidFill>
              <a:ln w="6417" cap="flat">
                <a:noFill/>
                <a:prstDash val="solid"/>
                <a:miter/>
              </a:ln>
            </p:spPr>
            <p:txBody>
              <a:bodyPr rtlCol="0" anchor="ctr"/>
              <a:lstStyle/>
              <a:p>
                <a:endParaRPr lang="en-US"/>
              </a:p>
            </p:txBody>
          </p:sp>
        </p:grpSp>
        <p:grpSp>
          <p:nvGrpSpPr>
            <p:cNvPr id="142" name="Graphic 2">
              <a:extLst>
                <a:ext uri="{FF2B5EF4-FFF2-40B4-BE49-F238E27FC236}">
                  <a16:creationId xmlns:a16="http://schemas.microsoft.com/office/drawing/2014/main" id="{FEDD308D-0C5A-4D81-90CC-636B1A9349B1}"/>
                </a:ext>
              </a:extLst>
            </p:cNvPr>
            <p:cNvGrpSpPr/>
            <p:nvPr/>
          </p:nvGrpSpPr>
          <p:grpSpPr>
            <a:xfrm>
              <a:off x="8685516" y="2882387"/>
              <a:ext cx="513347" cy="237423"/>
              <a:chOff x="8685516" y="2882387"/>
              <a:chExt cx="513347" cy="237423"/>
            </a:xfrm>
            <a:solidFill>
              <a:srgbClr val="000000"/>
            </a:solidFill>
          </p:grpSpPr>
          <p:sp>
            <p:nvSpPr>
              <p:cNvPr id="143" name="TextBox 142">
                <a:extLst>
                  <a:ext uri="{FF2B5EF4-FFF2-40B4-BE49-F238E27FC236}">
                    <a16:creationId xmlns:a16="http://schemas.microsoft.com/office/drawing/2014/main" id="{5E8C4AF7-40BE-4387-A2C5-CB05056585F9}"/>
                  </a:ext>
                </a:extLst>
              </p:cNvPr>
              <p:cNvSpPr txBox="1"/>
              <p:nvPr/>
            </p:nvSpPr>
            <p:spPr>
              <a:xfrm>
                <a:off x="8594076" y="2836667"/>
                <a:ext cx="69622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Operations</a:t>
                </a:r>
              </a:p>
            </p:txBody>
          </p:sp>
          <p:sp>
            <p:nvSpPr>
              <p:cNvPr id="144" name="TextBox 143">
                <a:extLst>
                  <a:ext uri="{FF2B5EF4-FFF2-40B4-BE49-F238E27FC236}">
                    <a16:creationId xmlns:a16="http://schemas.microsoft.com/office/drawing/2014/main" id="{B0E00D32-F989-49E2-A7EA-E2A74AFC7ACC}"/>
                  </a:ext>
                </a:extLst>
              </p:cNvPr>
              <p:cNvSpPr txBox="1"/>
              <p:nvPr/>
            </p:nvSpPr>
            <p:spPr>
              <a:xfrm>
                <a:off x="8668319" y="2939337"/>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Insights</a:t>
                </a:r>
              </a:p>
            </p:txBody>
          </p:sp>
        </p:grpSp>
      </p:grpSp>
      <p:grpSp>
        <p:nvGrpSpPr>
          <p:cNvPr id="145" name="Graphic 2">
            <a:extLst>
              <a:ext uri="{FF2B5EF4-FFF2-40B4-BE49-F238E27FC236}">
                <a16:creationId xmlns:a16="http://schemas.microsoft.com/office/drawing/2014/main" id="{68DFFD8C-1657-454A-8858-3396259196D8}"/>
              </a:ext>
            </a:extLst>
          </p:cNvPr>
          <p:cNvGrpSpPr/>
          <p:nvPr/>
        </p:nvGrpSpPr>
        <p:grpSpPr>
          <a:xfrm>
            <a:off x="9519385" y="1596553"/>
            <a:ext cx="513347" cy="756006"/>
            <a:chOff x="9519385" y="2363804"/>
            <a:chExt cx="513347" cy="756006"/>
          </a:xfrm>
        </p:grpSpPr>
        <p:grpSp>
          <p:nvGrpSpPr>
            <p:cNvPr id="150" name="Graphic 2">
              <a:extLst>
                <a:ext uri="{FF2B5EF4-FFF2-40B4-BE49-F238E27FC236}">
                  <a16:creationId xmlns:a16="http://schemas.microsoft.com/office/drawing/2014/main" id="{6B7FB8F8-ACF3-4C36-BBF1-8BFD11405A22}"/>
                </a:ext>
              </a:extLst>
            </p:cNvPr>
            <p:cNvGrpSpPr/>
            <p:nvPr/>
          </p:nvGrpSpPr>
          <p:grpSpPr>
            <a:xfrm>
              <a:off x="9519385" y="2363804"/>
              <a:ext cx="513347" cy="513347"/>
              <a:chOff x="9519385" y="2363804"/>
              <a:chExt cx="513347" cy="513347"/>
            </a:xfrm>
          </p:grpSpPr>
          <p:sp>
            <p:nvSpPr>
              <p:cNvPr id="152" name="Freeform: Shape 151">
                <a:extLst>
                  <a:ext uri="{FF2B5EF4-FFF2-40B4-BE49-F238E27FC236}">
                    <a16:creationId xmlns:a16="http://schemas.microsoft.com/office/drawing/2014/main" id="{158E6109-2FB5-4268-925A-725C013D31B9}"/>
                  </a:ext>
                </a:extLst>
              </p:cNvPr>
              <p:cNvSpPr/>
              <p:nvPr/>
            </p:nvSpPr>
            <p:spPr>
              <a:xfrm>
                <a:off x="9542806" y="2370753"/>
                <a:ext cx="483232" cy="482681"/>
              </a:xfrm>
              <a:custGeom>
                <a:avLst/>
                <a:gdLst>
                  <a:gd name="connsiteX0" fmla="*/ 0 w 483232"/>
                  <a:gd name="connsiteY0" fmla="*/ 405904 h 482681"/>
                  <a:gd name="connsiteX1" fmla="*/ 43827 w 483232"/>
                  <a:gd name="connsiteY1" fmla="*/ 361981 h 482681"/>
                  <a:gd name="connsiteX2" fmla="*/ 86242 w 483232"/>
                  <a:gd name="connsiteY2" fmla="*/ 325482 h 482681"/>
                  <a:gd name="connsiteX3" fmla="*/ 131930 w 483232"/>
                  <a:gd name="connsiteY3" fmla="*/ 291289 h 482681"/>
                  <a:gd name="connsiteX4" fmla="*/ 105364 w 483232"/>
                  <a:gd name="connsiteY4" fmla="*/ 158322 h 482681"/>
                  <a:gd name="connsiteX5" fmla="*/ 174282 w 483232"/>
                  <a:gd name="connsiteY5" fmla="*/ 41507 h 482681"/>
                  <a:gd name="connsiteX6" fmla="*/ 303580 w 483232"/>
                  <a:gd name="connsiteY6" fmla="*/ 297 h 482681"/>
                  <a:gd name="connsiteX7" fmla="*/ 427490 w 483232"/>
                  <a:gd name="connsiteY7" fmla="*/ 55667 h 482681"/>
                  <a:gd name="connsiteX8" fmla="*/ 482932 w 483232"/>
                  <a:gd name="connsiteY8" fmla="*/ 179435 h 482681"/>
                  <a:gd name="connsiteX9" fmla="*/ 441671 w 483232"/>
                  <a:gd name="connsiteY9" fmla="*/ 308609 h 482681"/>
                  <a:gd name="connsiteX10" fmla="*/ 324692 w 483232"/>
                  <a:gd name="connsiteY10" fmla="*/ 377445 h 482681"/>
                  <a:gd name="connsiteX11" fmla="*/ 191607 w 483232"/>
                  <a:gd name="connsiteY11" fmla="*/ 350912 h 482681"/>
                  <a:gd name="connsiteX12" fmla="*/ 157213 w 483232"/>
                  <a:gd name="connsiteY12" fmla="*/ 396535 h 482681"/>
                  <a:gd name="connsiteX13" fmla="*/ 120700 w 483232"/>
                  <a:gd name="connsiteY13" fmla="*/ 438758 h 482681"/>
                  <a:gd name="connsiteX14" fmla="*/ 76809 w 483232"/>
                  <a:gd name="connsiteY14" fmla="*/ 482681 h 482681"/>
                  <a:gd name="connsiteX15" fmla="*/ 0 w 483232"/>
                  <a:gd name="connsiteY15" fmla="*/ 405904 h 48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3232" h="482681">
                    <a:moveTo>
                      <a:pt x="0" y="405904"/>
                    </a:moveTo>
                    <a:lnTo>
                      <a:pt x="43827" y="361981"/>
                    </a:lnTo>
                    <a:cubicBezTo>
                      <a:pt x="57046" y="348826"/>
                      <a:pt x="71227" y="336628"/>
                      <a:pt x="86242" y="325482"/>
                    </a:cubicBezTo>
                    <a:lnTo>
                      <a:pt x="131930" y="291289"/>
                    </a:lnTo>
                    <a:cubicBezTo>
                      <a:pt x="106968" y="251737"/>
                      <a:pt x="97536" y="204400"/>
                      <a:pt x="105364" y="158322"/>
                    </a:cubicBezTo>
                    <a:cubicBezTo>
                      <a:pt x="113129" y="112245"/>
                      <a:pt x="137705" y="70659"/>
                      <a:pt x="174282" y="41507"/>
                    </a:cubicBezTo>
                    <a:cubicBezTo>
                      <a:pt x="210857" y="12356"/>
                      <a:pt x="256866" y="-2314"/>
                      <a:pt x="303580" y="297"/>
                    </a:cubicBezTo>
                    <a:cubicBezTo>
                      <a:pt x="350295" y="2910"/>
                      <a:pt x="394443" y="22621"/>
                      <a:pt x="427490" y="55667"/>
                    </a:cubicBezTo>
                    <a:cubicBezTo>
                      <a:pt x="460601" y="88712"/>
                      <a:pt x="480300" y="132774"/>
                      <a:pt x="482932" y="179435"/>
                    </a:cubicBezTo>
                    <a:cubicBezTo>
                      <a:pt x="485562" y="226095"/>
                      <a:pt x="470868" y="272082"/>
                      <a:pt x="441671" y="308609"/>
                    </a:cubicBezTo>
                    <a:cubicBezTo>
                      <a:pt x="412475" y="345136"/>
                      <a:pt x="370829" y="369642"/>
                      <a:pt x="324692" y="377445"/>
                    </a:cubicBezTo>
                    <a:cubicBezTo>
                      <a:pt x="278619" y="385248"/>
                      <a:pt x="231199" y="375803"/>
                      <a:pt x="191607" y="350912"/>
                    </a:cubicBezTo>
                    <a:lnTo>
                      <a:pt x="157213" y="396535"/>
                    </a:lnTo>
                    <a:cubicBezTo>
                      <a:pt x="146112" y="411467"/>
                      <a:pt x="133855" y="425578"/>
                      <a:pt x="120700" y="438758"/>
                    </a:cubicBezTo>
                    <a:lnTo>
                      <a:pt x="76809" y="482681"/>
                    </a:lnTo>
                    <a:lnTo>
                      <a:pt x="0" y="405904"/>
                    </a:lnTo>
                    <a:close/>
                  </a:path>
                </a:pathLst>
              </a:custGeom>
              <a:solidFill>
                <a:srgbClr val="FFFFFF"/>
              </a:solidFill>
              <a:ln w="6417"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32D5CBDE-D864-4F2C-8454-828B6FF3AD23}"/>
                  </a:ext>
                </a:extLst>
              </p:cNvPr>
              <p:cNvSpPr/>
              <p:nvPr/>
            </p:nvSpPr>
            <p:spPr>
              <a:xfrm>
                <a:off x="9534144" y="2363804"/>
                <a:ext cx="498588" cy="498139"/>
              </a:xfrm>
              <a:custGeom>
                <a:avLst/>
                <a:gdLst>
                  <a:gd name="connsiteX0" fmla="*/ 301976 w 498588"/>
                  <a:gd name="connsiteY0" fmla="*/ 12168 h 498139"/>
                  <a:gd name="connsiteX1" fmla="*/ 385011 w 498588"/>
                  <a:gd name="connsiteY1" fmla="*/ 31899 h 498139"/>
                  <a:gd name="connsiteX2" fmla="*/ 450269 w 498588"/>
                  <a:gd name="connsiteY2" fmla="*/ 86837 h 498139"/>
                  <a:gd name="connsiteX3" fmla="*/ 483829 w 498588"/>
                  <a:gd name="connsiteY3" fmla="*/ 165231 h 498139"/>
                  <a:gd name="connsiteX4" fmla="*/ 478439 w 498588"/>
                  <a:gd name="connsiteY4" fmla="*/ 250315 h 498139"/>
                  <a:gd name="connsiteX5" fmla="*/ 435318 w 498588"/>
                  <a:gd name="connsiteY5" fmla="*/ 323890 h 498139"/>
                  <a:gd name="connsiteX6" fmla="*/ 363706 w 498588"/>
                  <a:gd name="connsiteY6" fmla="*/ 370220 h 498139"/>
                  <a:gd name="connsiteX7" fmla="*/ 278811 w 498588"/>
                  <a:gd name="connsiteY7" fmla="*/ 379396 h 498139"/>
                  <a:gd name="connsiteX8" fmla="*/ 198922 w 498588"/>
                  <a:gd name="connsiteY8" fmla="*/ 349448 h 498139"/>
                  <a:gd name="connsiteX9" fmla="*/ 190516 w 498588"/>
                  <a:gd name="connsiteY9" fmla="*/ 360646 h 498139"/>
                  <a:gd name="connsiteX10" fmla="*/ 161127 w 498588"/>
                  <a:gd name="connsiteY10" fmla="*/ 399705 h 498139"/>
                  <a:gd name="connsiteX11" fmla="*/ 124615 w 498588"/>
                  <a:gd name="connsiteY11" fmla="*/ 441318 h 498139"/>
                  <a:gd name="connsiteX12" fmla="*/ 85408 w 498588"/>
                  <a:gd name="connsiteY12" fmla="*/ 480859 h 498139"/>
                  <a:gd name="connsiteX13" fmla="*/ 17197 w 498588"/>
                  <a:gd name="connsiteY13" fmla="*/ 412847 h 498139"/>
                  <a:gd name="connsiteX14" fmla="*/ 56853 w 498588"/>
                  <a:gd name="connsiteY14" fmla="*/ 373300 h 498139"/>
                  <a:gd name="connsiteX15" fmla="*/ 98563 w 498588"/>
                  <a:gd name="connsiteY15" fmla="*/ 336794 h 498139"/>
                  <a:gd name="connsiteX16" fmla="*/ 137641 w 498588"/>
                  <a:gd name="connsiteY16" fmla="*/ 307473 h 498139"/>
                  <a:gd name="connsiteX17" fmla="*/ 148742 w 498588"/>
                  <a:gd name="connsiteY17" fmla="*/ 299199 h 498139"/>
                  <a:gd name="connsiteX18" fmla="*/ 117685 w 498588"/>
                  <a:gd name="connsiteY18" fmla="*/ 205808 h 498139"/>
                  <a:gd name="connsiteX19" fmla="*/ 139117 w 498588"/>
                  <a:gd name="connsiteY19" fmla="*/ 109765 h 498139"/>
                  <a:gd name="connsiteX20" fmla="*/ 207007 w 498588"/>
                  <a:gd name="connsiteY20" fmla="*/ 38443 h 498139"/>
                  <a:gd name="connsiteX21" fmla="*/ 301976 w 498588"/>
                  <a:gd name="connsiteY21" fmla="*/ 12168 h 498139"/>
                  <a:gd name="connsiteX22" fmla="*/ 301976 w 498588"/>
                  <a:gd name="connsiteY22" fmla="*/ 0 h 498139"/>
                  <a:gd name="connsiteX23" fmla="*/ 203157 w 498588"/>
                  <a:gd name="connsiteY23" fmla="*/ 26568 h 498139"/>
                  <a:gd name="connsiteX24" fmla="*/ 131031 w 498588"/>
                  <a:gd name="connsiteY24" fmla="*/ 99103 h 498139"/>
                  <a:gd name="connsiteX25" fmla="*/ 105108 w 498588"/>
                  <a:gd name="connsiteY25" fmla="*/ 197998 h 498139"/>
                  <a:gd name="connsiteX26" fmla="*/ 132379 w 498588"/>
                  <a:gd name="connsiteY26" fmla="*/ 296523 h 498139"/>
                  <a:gd name="connsiteX27" fmla="*/ 130326 w 498588"/>
                  <a:gd name="connsiteY27" fmla="*/ 298105 h 498139"/>
                  <a:gd name="connsiteX28" fmla="*/ 91247 w 498588"/>
                  <a:gd name="connsiteY28" fmla="*/ 327426 h 498139"/>
                  <a:gd name="connsiteX29" fmla="*/ 48254 w 498588"/>
                  <a:gd name="connsiteY29" fmla="*/ 365029 h 498139"/>
                  <a:gd name="connsiteX30" fmla="*/ 8663 w 498588"/>
                  <a:gd name="connsiteY30" fmla="*/ 404203 h 498139"/>
                  <a:gd name="connsiteX31" fmla="*/ 0 w 498588"/>
                  <a:gd name="connsiteY31" fmla="*/ 412847 h 498139"/>
                  <a:gd name="connsiteX32" fmla="*/ 8663 w 498588"/>
                  <a:gd name="connsiteY32" fmla="*/ 421484 h 498139"/>
                  <a:gd name="connsiteX33" fmla="*/ 76745 w 498588"/>
                  <a:gd name="connsiteY33" fmla="*/ 489502 h 498139"/>
                  <a:gd name="connsiteX34" fmla="*/ 85408 w 498588"/>
                  <a:gd name="connsiteY34" fmla="*/ 498140 h 498139"/>
                  <a:gd name="connsiteX35" fmla="*/ 93942 w 498588"/>
                  <a:gd name="connsiteY35" fmla="*/ 489502 h 498139"/>
                  <a:gd name="connsiteX36" fmla="*/ 133598 w 498588"/>
                  <a:gd name="connsiteY36" fmla="*/ 450199 h 498139"/>
                  <a:gd name="connsiteX37" fmla="*/ 170752 w 498588"/>
                  <a:gd name="connsiteY37" fmla="*/ 407245 h 498139"/>
                  <a:gd name="connsiteX38" fmla="*/ 200141 w 498588"/>
                  <a:gd name="connsiteY38" fmla="*/ 368192 h 498139"/>
                  <a:gd name="connsiteX39" fmla="*/ 201874 w 498588"/>
                  <a:gd name="connsiteY39" fmla="*/ 365998 h 498139"/>
                  <a:gd name="connsiteX40" fmla="*/ 300500 w 498588"/>
                  <a:gd name="connsiteY40" fmla="*/ 393372 h 498139"/>
                  <a:gd name="connsiteX41" fmla="*/ 399576 w 498588"/>
                  <a:gd name="connsiteY41" fmla="*/ 367473 h 498139"/>
                  <a:gd name="connsiteX42" fmla="*/ 472151 w 498588"/>
                  <a:gd name="connsiteY42" fmla="*/ 295326 h 498139"/>
                  <a:gd name="connsiteX43" fmla="*/ 498588 w 498588"/>
                  <a:gd name="connsiteY43" fmla="*/ 196506 h 498139"/>
                  <a:gd name="connsiteX44" fmla="*/ 483702 w 498588"/>
                  <a:gd name="connsiteY44" fmla="*/ 121296 h 498139"/>
                  <a:gd name="connsiteX45" fmla="*/ 441094 w 498588"/>
                  <a:gd name="connsiteY45" fmla="*/ 57527 h 498139"/>
                  <a:gd name="connsiteX46" fmla="*/ 377246 w 498588"/>
                  <a:gd name="connsiteY46" fmla="*/ 14928 h 498139"/>
                  <a:gd name="connsiteX47" fmla="*/ 301976 w 498588"/>
                  <a:gd name="connsiteY47" fmla="*/ 0 h 49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98588" h="498139">
                    <a:moveTo>
                      <a:pt x="301976" y="12168"/>
                    </a:moveTo>
                    <a:cubicBezTo>
                      <a:pt x="330852" y="12173"/>
                      <a:pt x="359279" y="18932"/>
                      <a:pt x="385011" y="31899"/>
                    </a:cubicBezTo>
                    <a:cubicBezTo>
                      <a:pt x="410742" y="44866"/>
                      <a:pt x="433137" y="63681"/>
                      <a:pt x="450269" y="86837"/>
                    </a:cubicBezTo>
                    <a:cubicBezTo>
                      <a:pt x="467467" y="109991"/>
                      <a:pt x="478952" y="136841"/>
                      <a:pt x="483829" y="165231"/>
                    </a:cubicBezTo>
                    <a:cubicBezTo>
                      <a:pt x="488706" y="193621"/>
                      <a:pt x="486846" y="222761"/>
                      <a:pt x="478439" y="250315"/>
                    </a:cubicBezTo>
                    <a:cubicBezTo>
                      <a:pt x="470034" y="277867"/>
                      <a:pt x="455275" y="303066"/>
                      <a:pt x="435318" y="323890"/>
                    </a:cubicBezTo>
                    <a:cubicBezTo>
                      <a:pt x="415426" y="344713"/>
                      <a:pt x="390849" y="360582"/>
                      <a:pt x="363706" y="370220"/>
                    </a:cubicBezTo>
                    <a:cubicBezTo>
                      <a:pt x="336499" y="379858"/>
                      <a:pt x="307430" y="383002"/>
                      <a:pt x="278811" y="379396"/>
                    </a:cubicBezTo>
                    <a:cubicBezTo>
                      <a:pt x="250193" y="375790"/>
                      <a:pt x="222857" y="365529"/>
                      <a:pt x="198922" y="349448"/>
                    </a:cubicBezTo>
                    <a:lnTo>
                      <a:pt x="190516" y="360646"/>
                    </a:lnTo>
                    <a:lnTo>
                      <a:pt x="161127" y="399705"/>
                    </a:lnTo>
                    <a:cubicBezTo>
                      <a:pt x="149962" y="414393"/>
                      <a:pt x="137705" y="428299"/>
                      <a:pt x="124615" y="441318"/>
                    </a:cubicBezTo>
                    <a:lnTo>
                      <a:pt x="85408" y="480859"/>
                    </a:lnTo>
                    <a:lnTo>
                      <a:pt x="17197" y="412847"/>
                    </a:lnTo>
                    <a:lnTo>
                      <a:pt x="56853" y="373300"/>
                    </a:lnTo>
                    <a:cubicBezTo>
                      <a:pt x="69815" y="360100"/>
                      <a:pt x="83739" y="347902"/>
                      <a:pt x="98563" y="336794"/>
                    </a:cubicBezTo>
                    <a:lnTo>
                      <a:pt x="137641" y="307473"/>
                    </a:lnTo>
                    <a:lnTo>
                      <a:pt x="148742" y="299199"/>
                    </a:lnTo>
                    <a:cubicBezTo>
                      <a:pt x="130069" y="271455"/>
                      <a:pt x="119353" y="239174"/>
                      <a:pt x="117685" y="205808"/>
                    </a:cubicBezTo>
                    <a:cubicBezTo>
                      <a:pt x="116016" y="172442"/>
                      <a:pt x="123396" y="139244"/>
                      <a:pt x="139117" y="109765"/>
                    </a:cubicBezTo>
                    <a:cubicBezTo>
                      <a:pt x="154902" y="80286"/>
                      <a:pt x="178324" y="55634"/>
                      <a:pt x="207007" y="38443"/>
                    </a:cubicBezTo>
                    <a:cubicBezTo>
                      <a:pt x="235690" y="21253"/>
                      <a:pt x="268545" y="12170"/>
                      <a:pt x="301976" y="12168"/>
                    </a:cubicBezTo>
                    <a:close/>
                    <a:moveTo>
                      <a:pt x="301976" y="0"/>
                    </a:moveTo>
                    <a:cubicBezTo>
                      <a:pt x="267261" y="-2"/>
                      <a:pt x="233188" y="9164"/>
                      <a:pt x="203157" y="26568"/>
                    </a:cubicBezTo>
                    <a:cubicBezTo>
                      <a:pt x="173126" y="43973"/>
                      <a:pt x="148229" y="68996"/>
                      <a:pt x="131031" y="99103"/>
                    </a:cubicBezTo>
                    <a:cubicBezTo>
                      <a:pt x="113835" y="129210"/>
                      <a:pt x="104851" y="163327"/>
                      <a:pt x="105108" y="197998"/>
                    </a:cubicBezTo>
                    <a:cubicBezTo>
                      <a:pt x="105364" y="232669"/>
                      <a:pt x="114797" y="266659"/>
                      <a:pt x="132379" y="296523"/>
                    </a:cubicBezTo>
                    <a:lnTo>
                      <a:pt x="130326" y="298105"/>
                    </a:lnTo>
                    <a:lnTo>
                      <a:pt x="91247" y="327426"/>
                    </a:lnTo>
                    <a:cubicBezTo>
                      <a:pt x="75975" y="338899"/>
                      <a:pt x="61602" y="351463"/>
                      <a:pt x="48254" y="365029"/>
                    </a:cubicBezTo>
                    <a:lnTo>
                      <a:pt x="8663" y="404203"/>
                    </a:lnTo>
                    <a:lnTo>
                      <a:pt x="0" y="412847"/>
                    </a:lnTo>
                    <a:lnTo>
                      <a:pt x="8663" y="421484"/>
                    </a:lnTo>
                    <a:lnTo>
                      <a:pt x="76745" y="489502"/>
                    </a:lnTo>
                    <a:lnTo>
                      <a:pt x="85408" y="498140"/>
                    </a:lnTo>
                    <a:lnTo>
                      <a:pt x="93942" y="489502"/>
                    </a:lnTo>
                    <a:lnTo>
                      <a:pt x="133598" y="450199"/>
                    </a:lnTo>
                    <a:cubicBezTo>
                      <a:pt x="146945" y="436743"/>
                      <a:pt x="159394" y="422395"/>
                      <a:pt x="170752" y="407245"/>
                    </a:cubicBezTo>
                    <a:lnTo>
                      <a:pt x="200141" y="368192"/>
                    </a:lnTo>
                    <a:lnTo>
                      <a:pt x="201874" y="365998"/>
                    </a:lnTo>
                    <a:cubicBezTo>
                      <a:pt x="231712" y="383669"/>
                      <a:pt x="265785" y="393115"/>
                      <a:pt x="300500" y="393372"/>
                    </a:cubicBezTo>
                    <a:cubicBezTo>
                      <a:pt x="335216" y="393628"/>
                      <a:pt x="369417" y="384696"/>
                      <a:pt x="399576" y="367473"/>
                    </a:cubicBezTo>
                    <a:cubicBezTo>
                      <a:pt x="429736" y="350251"/>
                      <a:pt x="454762" y="325360"/>
                      <a:pt x="472151" y="295326"/>
                    </a:cubicBezTo>
                    <a:cubicBezTo>
                      <a:pt x="489540" y="265295"/>
                      <a:pt x="498653" y="231199"/>
                      <a:pt x="498588" y="196506"/>
                    </a:cubicBezTo>
                    <a:cubicBezTo>
                      <a:pt x="498653" y="170702"/>
                      <a:pt x="493583" y="145144"/>
                      <a:pt x="483702" y="121296"/>
                    </a:cubicBezTo>
                    <a:cubicBezTo>
                      <a:pt x="473819" y="97449"/>
                      <a:pt x="459317" y="75779"/>
                      <a:pt x="441094" y="57527"/>
                    </a:cubicBezTo>
                    <a:cubicBezTo>
                      <a:pt x="422805" y="39275"/>
                      <a:pt x="401117" y="24799"/>
                      <a:pt x="377246" y="14928"/>
                    </a:cubicBezTo>
                    <a:cubicBezTo>
                      <a:pt x="353375" y="5056"/>
                      <a:pt x="327836" y="-16"/>
                      <a:pt x="301976" y="0"/>
                    </a:cubicBezTo>
                    <a:close/>
                  </a:path>
                </a:pathLst>
              </a:custGeom>
              <a:solidFill>
                <a:srgbClr val="FFFFFF"/>
              </a:solidFill>
              <a:ln w="6417"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3939742B-D842-4906-A549-E99AE6B1DDA2}"/>
                  </a:ext>
                </a:extLst>
              </p:cNvPr>
              <p:cNvSpPr/>
              <p:nvPr/>
            </p:nvSpPr>
            <p:spPr>
              <a:xfrm>
                <a:off x="9526315" y="2778344"/>
                <a:ext cx="91375" cy="91260"/>
              </a:xfrm>
              <a:custGeom>
                <a:avLst/>
                <a:gdLst>
                  <a:gd name="connsiteX0" fmla="*/ 51913 w 91375"/>
                  <a:gd name="connsiteY0" fmla="*/ 82739 h 91260"/>
                  <a:gd name="connsiteX1" fmla="*/ 8535 w 91375"/>
                  <a:gd name="connsiteY1" fmla="*/ 39425 h 91260"/>
                  <a:gd name="connsiteX2" fmla="*/ 0 w 91375"/>
                  <a:gd name="connsiteY2" fmla="*/ 13873 h 91260"/>
                  <a:gd name="connsiteX3" fmla="*/ 13925 w 91375"/>
                  <a:gd name="connsiteY3" fmla="*/ 0 h 91260"/>
                  <a:gd name="connsiteX4" fmla="*/ 91376 w 91375"/>
                  <a:gd name="connsiteY4" fmla="*/ 77509 h 91260"/>
                  <a:gd name="connsiteX5" fmla="*/ 77516 w 91375"/>
                  <a:gd name="connsiteY5" fmla="*/ 91260 h 91260"/>
                  <a:gd name="connsiteX6" fmla="*/ 51913 w 91375"/>
                  <a:gd name="connsiteY6" fmla="*/ 82739 h 9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375" h="91260">
                    <a:moveTo>
                      <a:pt x="51913" y="82739"/>
                    </a:moveTo>
                    <a:lnTo>
                      <a:pt x="8535" y="39425"/>
                    </a:lnTo>
                    <a:lnTo>
                      <a:pt x="0" y="13873"/>
                    </a:lnTo>
                    <a:lnTo>
                      <a:pt x="13925" y="0"/>
                    </a:lnTo>
                    <a:lnTo>
                      <a:pt x="91376" y="77509"/>
                    </a:lnTo>
                    <a:lnTo>
                      <a:pt x="77516" y="91260"/>
                    </a:lnTo>
                    <a:lnTo>
                      <a:pt x="51913" y="82739"/>
                    </a:lnTo>
                    <a:close/>
                  </a:path>
                </a:pathLst>
              </a:custGeom>
              <a:solidFill>
                <a:srgbClr val="FFFFFF"/>
              </a:solidFill>
              <a:ln w="641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509429D4-36B3-4713-91FC-A0FDC04F586E}"/>
                  </a:ext>
                </a:extLst>
              </p:cNvPr>
              <p:cNvSpPr/>
              <p:nvPr/>
            </p:nvSpPr>
            <p:spPr>
              <a:xfrm>
                <a:off x="9519385" y="2769348"/>
                <a:ext cx="106969" cy="107802"/>
              </a:xfrm>
              <a:custGeom>
                <a:avLst/>
                <a:gdLst>
                  <a:gd name="connsiteX0" fmla="*/ 20855 w 106969"/>
                  <a:gd name="connsiteY0" fmla="*/ 17640 h 107802"/>
                  <a:gd name="connsiteX1" fmla="*/ 89643 w 106969"/>
                  <a:gd name="connsiteY1" fmla="*/ 86512 h 107802"/>
                  <a:gd name="connsiteX2" fmla="*/ 82842 w 106969"/>
                  <a:gd name="connsiteY2" fmla="*/ 93320 h 107802"/>
                  <a:gd name="connsiteX3" fmla="*/ 62115 w 106969"/>
                  <a:gd name="connsiteY3" fmla="*/ 86390 h 107802"/>
                  <a:gd name="connsiteX4" fmla="*/ 20855 w 106969"/>
                  <a:gd name="connsiteY4" fmla="*/ 44655 h 107802"/>
                  <a:gd name="connsiteX5" fmla="*/ 13861 w 106969"/>
                  <a:gd name="connsiteY5" fmla="*/ 23967 h 107802"/>
                  <a:gd name="connsiteX6" fmla="*/ 20855 w 106969"/>
                  <a:gd name="connsiteY6" fmla="*/ 17152 h 107802"/>
                  <a:gd name="connsiteX7" fmla="*/ 20855 w 106969"/>
                  <a:gd name="connsiteY7" fmla="*/ 17640 h 107802"/>
                  <a:gd name="connsiteX8" fmla="*/ 20855 w 106969"/>
                  <a:gd name="connsiteY8" fmla="*/ 0 h 107802"/>
                  <a:gd name="connsiteX9" fmla="*/ 12192 w 106969"/>
                  <a:gd name="connsiteY9" fmla="*/ 8515 h 107802"/>
                  <a:gd name="connsiteX10" fmla="*/ 5390 w 106969"/>
                  <a:gd name="connsiteY10" fmla="*/ 15452 h 107802"/>
                  <a:gd name="connsiteX11" fmla="*/ 0 w 106969"/>
                  <a:gd name="connsiteY11" fmla="*/ 21291 h 107802"/>
                  <a:gd name="connsiteX12" fmla="*/ 2438 w 106969"/>
                  <a:gd name="connsiteY12" fmla="*/ 28350 h 107802"/>
                  <a:gd name="connsiteX13" fmla="*/ 9240 w 106969"/>
                  <a:gd name="connsiteY13" fmla="*/ 49031 h 107802"/>
                  <a:gd name="connsiteX14" fmla="*/ 10203 w 106969"/>
                  <a:gd name="connsiteY14" fmla="*/ 51707 h 107802"/>
                  <a:gd name="connsiteX15" fmla="*/ 12192 w 106969"/>
                  <a:gd name="connsiteY15" fmla="*/ 53780 h 107802"/>
                  <a:gd name="connsiteX16" fmla="*/ 53580 w 106969"/>
                  <a:gd name="connsiteY16" fmla="*/ 95027 h 107802"/>
                  <a:gd name="connsiteX17" fmla="*/ 55570 w 106969"/>
                  <a:gd name="connsiteY17" fmla="*/ 97093 h 107802"/>
                  <a:gd name="connsiteX18" fmla="*/ 58329 w 106969"/>
                  <a:gd name="connsiteY18" fmla="*/ 97947 h 107802"/>
                  <a:gd name="connsiteX19" fmla="*/ 78927 w 106969"/>
                  <a:gd name="connsiteY19" fmla="*/ 105493 h 107802"/>
                  <a:gd name="connsiteX20" fmla="*/ 86114 w 106969"/>
                  <a:gd name="connsiteY20" fmla="*/ 107803 h 107802"/>
                  <a:gd name="connsiteX21" fmla="*/ 91504 w 106969"/>
                  <a:gd name="connsiteY21" fmla="*/ 102573 h 107802"/>
                  <a:gd name="connsiteX22" fmla="*/ 98306 w 106969"/>
                  <a:gd name="connsiteY22" fmla="*/ 95637 h 107802"/>
                  <a:gd name="connsiteX23" fmla="*/ 106969 w 106969"/>
                  <a:gd name="connsiteY23" fmla="*/ 87115 h 107802"/>
                  <a:gd name="connsiteX24" fmla="*/ 98306 w 106969"/>
                  <a:gd name="connsiteY24" fmla="*/ 78478 h 107802"/>
                  <a:gd name="connsiteX25" fmla="*/ 29453 w 106969"/>
                  <a:gd name="connsiteY25" fmla="*/ 9003 h 107802"/>
                  <a:gd name="connsiteX26" fmla="*/ 20855 w 106969"/>
                  <a:gd name="connsiteY26" fmla="*/ 488 h 107802"/>
                  <a:gd name="connsiteX27" fmla="*/ 20855 w 106969"/>
                  <a:gd name="connsiteY27" fmla="*/ 0 h 10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969" h="107802">
                    <a:moveTo>
                      <a:pt x="20855" y="17640"/>
                    </a:moveTo>
                    <a:lnTo>
                      <a:pt x="89643" y="86512"/>
                    </a:lnTo>
                    <a:lnTo>
                      <a:pt x="82842" y="93320"/>
                    </a:lnTo>
                    <a:lnTo>
                      <a:pt x="62115" y="86390"/>
                    </a:lnTo>
                    <a:lnTo>
                      <a:pt x="20855" y="44655"/>
                    </a:lnTo>
                    <a:lnTo>
                      <a:pt x="13861" y="23967"/>
                    </a:lnTo>
                    <a:lnTo>
                      <a:pt x="20855" y="17152"/>
                    </a:lnTo>
                    <a:lnTo>
                      <a:pt x="20855" y="17640"/>
                    </a:lnTo>
                    <a:close/>
                    <a:moveTo>
                      <a:pt x="20855" y="0"/>
                    </a:moveTo>
                    <a:lnTo>
                      <a:pt x="12192" y="8515"/>
                    </a:lnTo>
                    <a:lnTo>
                      <a:pt x="5390" y="15452"/>
                    </a:lnTo>
                    <a:lnTo>
                      <a:pt x="0" y="21291"/>
                    </a:lnTo>
                    <a:lnTo>
                      <a:pt x="2438" y="28350"/>
                    </a:lnTo>
                    <a:lnTo>
                      <a:pt x="9240" y="49031"/>
                    </a:lnTo>
                    <a:lnTo>
                      <a:pt x="10203" y="51707"/>
                    </a:lnTo>
                    <a:lnTo>
                      <a:pt x="12192" y="53780"/>
                    </a:lnTo>
                    <a:lnTo>
                      <a:pt x="53580" y="95027"/>
                    </a:lnTo>
                    <a:lnTo>
                      <a:pt x="55570" y="97093"/>
                    </a:lnTo>
                    <a:lnTo>
                      <a:pt x="58329" y="97947"/>
                    </a:lnTo>
                    <a:lnTo>
                      <a:pt x="78927" y="105493"/>
                    </a:lnTo>
                    <a:lnTo>
                      <a:pt x="86114" y="107803"/>
                    </a:lnTo>
                    <a:lnTo>
                      <a:pt x="91504" y="102573"/>
                    </a:lnTo>
                    <a:lnTo>
                      <a:pt x="98306" y="95637"/>
                    </a:lnTo>
                    <a:lnTo>
                      <a:pt x="106969" y="87115"/>
                    </a:lnTo>
                    <a:lnTo>
                      <a:pt x="98306" y="78478"/>
                    </a:lnTo>
                    <a:lnTo>
                      <a:pt x="29453" y="9003"/>
                    </a:lnTo>
                    <a:lnTo>
                      <a:pt x="20855" y="488"/>
                    </a:lnTo>
                    <a:lnTo>
                      <a:pt x="20855" y="0"/>
                    </a:lnTo>
                    <a:close/>
                  </a:path>
                </a:pathLst>
              </a:custGeom>
              <a:solidFill>
                <a:srgbClr val="FFFFFF"/>
              </a:solidFill>
              <a:ln w="641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E65B19DA-2044-4D20-B4C1-872E71CB3E13}"/>
                  </a:ext>
                </a:extLst>
              </p:cNvPr>
              <p:cNvSpPr/>
              <p:nvPr/>
            </p:nvSpPr>
            <p:spPr>
              <a:xfrm>
                <a:off x="9551276" y="2375975"/>
                <a:ext cx="469285" cy="468694"/>
              </a:xfrm>
              <a:custGeom>
                <a:avLst/>
                <a:gdLst>
                  <a:gd name="connsiteX0" fmla="*/ 284844 w 469285"/>
                  <a:gd name="connsiteY0" fmla="*/ 368675 h 468694"/>
                  <a:gd name="connsiteX1" fmla="*/ 398422 w 469285"/>
                  <a:gd name="connsiteY1" fmla="*/ 329545 h 468694"/>
                  <a:gd name="connsiteX2" fmla="*/ 463810 w 469285"/>
                  <a:gd name="connsiteY2" fmla="*/ 228861 h 468694"/>
                  <a:gd name="connsiteX3" fmla="*/ 453286 w 469285"/>
                  <a:gd name="connsiteY3" fmla="*/ 109308 h 468694"/>
                  <a:gd name="connsiteX4" fmla="*/ 371343 w 469285"/>
                  <a:gd name="connsiteY4" fmla="*/ 21558 h 468694"/>
                  <a:gd name="connsiteX5" fmla="*/ 252631 w 469285"/>
                  <a:gd name="connsiteY5" fmla="*/ 2805 h 468694"/>
                  <a:gd name="connsiteX6" fmla="*/ 147587 w 469285"/>
                  <a:gd name="connsiteY6" fmla="*/ 60998 h 468694"/>
                  <a:gd name="connsiteX7" fmla="*/ 100616 w 469285"/>
                  <a:gd name="connsiteY7" fmla="*/ 171470 h 468694"/>
                  <a:gd name="connsiteX8" fmla="*/ 131738 w 469285"/>
                  <a:gd name="connsiteY8" fmla="*/ 287397 h 468694"/>
                  <a:gd name="connsiteX9" fmla="*/ 120637 w 469285"/>
                  <a:gd name="connsiteY9" fmla="*/ 295671 h 468694"/>
                  <a:gd name="connsiteX10" fmla="*/ 81430 w 469285"/>
                  <a:gd name="connsiteY10" fmla="*/ 324996 h 468694"/>
                  <a:gd name="connsiteX11" fmla="*/ 39592 w 469285"/>
                  <a:gd name="connsiteY11" fmla="*/ 361495 h 468694"/>
                  <a:gd name="connsiteX12" fmla="*/ 0 w 469285"/>
                  <a:gd name="connsiteY12" fmla="*/ 400676 h 468694"/>
                  <a:gd name="connsiteX13" fmla="*/ 68275 w 469285"/>
                  <a:gd name="connsiteY13" fmla="*/ 468694 h 468694"/>
                  <a:gd name="connsiteX14" fmla="*/ 107867 w 469285"/>
                  <a:gd name="connsiteY14" fmla="*/ 429147 h 468694"/>
                  <a:gd name="connsiteX15" fmla="*/ 144379 w 469285"/>
                  <a:gd name="connsiteY15" fmla="*/ 387534 h 468694"/>
                  <a:gd name="connsiteX16" fmla="*/ 173769 w 469285"/>
                  <a:gd name="connsiteY16" fmla="*/ 348481 h 468694"/>
                  <a:gd name="connsiteX17" fmla="*/ 182174 w 469285"/>
                  <a:gd name="connsiteY17" fmla="*/ 337284 h 468694"/>
                  <a:gd name="connsiteX18" fmla="*/ 284844 w 469285"/>
                  <a:gd name="connsiteY18" fmla="*/ 368675 h 468694"/>
                  <a:gd name="connsiteX19" fmla="*/ 402272 w 469285"/>
                  <a:gd name="connsiteY19" fmla="*/ 66922 h 468694"/>
                  <a:gd name="connsiteX20" fmla="*/ 447767 w 469285"/>
                  <a:gd name="connsiteY20" fmla="*/ 151899 h 468694"/>
                  <a:gd name="connsiteX21" fmla="*/ 438271 w 469285"/>
                  <a:gd name="connsiteY21" fmla="*/ 247788 h 468694"/>
                  <a:gd name="connsiteX22" fmla="*/ 377118 w 469285"/>
                  <a:gd name="connsiteY22" fmla="*/ 322268 h 468694"/>
                  <a:gd name="connsiteX23" fmla="*/ 284779 w 469285"/>
                  <a:gd name="connsiteY23" fmla="*/ 350239 h 468694"/>
                  <a:gd name="connsiteX24" fmla="*/ 192441 w 469285"/>
                  <a:gd name="connsiteY24" fmla="*/ 322268 h 468694"/>
                  <a:gd name="connsiteX25" fmla="*/ 131289 w 469285"/>
                  <a:gd name="connsiteY25" fmla="*/ 247788 h 468694"/>
                  <a:gd name="connsiteX26" fmla="*/ 121792 w 469285"/>
                  <a:gd name="connsiteY26" fmla="*/ 151899 h 468694"/>
                  <a:gd name="connsiteX27" fmla="*/ 167288 w 469285"/>
                  <a:gd name="connsiteY27" fmla="*/ 66922 h 468694"/>
                  <a:gd name="connsiteX28" fmla="*/ 284779 w 469285"/>
                  <a:gd name="connsiteY28" fmla="*/ 18412 h 468694"/>
                  <a:gd name="connsiteX29" fmla="*/ 402272 w 469285"/>
                  <a:gd name="connsiteY29" fmla="*/ 66922 h 468694"/>
                  <a:gd name="connsiteX30" fmla="*/ 158624 w 469285"/>
                  <a:gd name="connsiteY30" fmla="*/ 337406 h 468694"/>
                  <a:gd name="connsiteX31" fmla="*/ 129300 w 469285"/>
                  <a:gd name="connsiteY31" fmla="*/ 376465 h 468694"/>
                  <a:gd name="connsiteX32" fmla="*/ 94777 w 469285"/>
                  <a:gd name="connsiteY32" fmla="*/ 416128 h 468694"/>
                  <a:gd name="connsiteX33" fmla="*/ 68275 w 469285"/>
                  <a:gd name="connsiteY33" fmla="*/ 442655 h 468694"/>
                  <a:gd name="connsiteX34" fmla="*/ 26245 w 469285"/>
                  <a:gd name="connsiteY34" fmla="*/ 400676 h 468694"/>
                  <a:gd name="connsiteX35" fmla="*/ 53389 w 469285"/>
                  <a:gd name="connsiteY35" fmla="*/ 374149 h 468694"/>
                  <a:gd name="connsiteX36" fmla="*/ 93108 w 469285"/>
                  <a:gd name="connsiteY36" fmla="*/ 339716 h 468694"/>
                  <a:gd name="connsiteX37" fmla="*/ 132187 w 469285"/>
                  <a:gd name="connsiteY37" fmla="*/ 310391 h 468694"/>
                  <a:gd name="connsiteX38" fmla="*/ 143289 w 469285"/>
                  <a:gd name="connsiteY38" fmla="*/ 302119 h 468694"/>
                  <a:gd name="connsiteX39" fmla="*/ 154838 w 469285"/>
                  <a:gd name="connsiteY39" fmla="*/ 314286 h 468694"/>
                  <a:gd name="connsiteX40" fmla="*/ 167031 w 469285"/>
                  <a:gd name="connsiteY40" fmla="*/ 325727 h 468694"/>
                  <a:gd name="connsiteX41" fmla="*/ 158624 w 469285"/>
                  <a:gd name="connsiteY41" fmla="*/ 337406 h 46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9285" h="468694">
                    <a:moveTo>
                      <a:pt x="284844" y="368675"/>
                    </a:moveTo>
                    <a:cubicBezTo>
                      <a:pt x="326040" y="368649"/>
                      <a:pt x="366017" y="354879"/>
                      <a:pt x="398422" y="329545"/>
                    </a:cubicBezTo>
                    <a:cubicBezTo>
                      <a:pt x="430891" y="304208"/>
                      <a:pt x="453863" y="268768"/>
                      <a:pt x="463810" y="228861"/>
                    </a:cubicBezTo>
                    <a:cubicBezTo>
                      <a:pt x="473756" y="188955"/>
                      <a:pt x="470098" y="146872"/>
                      <a:pt x="453286" y="109308"/>
                    </a:cubicBezTo>
                    <a:cubicBezTo>
                      <a:pt x="436538" y="71745"/>
                      <a:pt x="407726" y="40857"/>
                      <a:pt x="371343" y="21558"/>
                    </a:cubicBezTo>
                    <a:cubicBezTo>
                      <a:pt x="334960" y="2260"/>
                      <a:pt x="293186" y="-4342"/>
                      <a:pt x="252631" y="2805"/>
                    </a:cubicBezTo>
                    <a:cubicBezTo>
                      <a:pt x="212141" y="9952"/>
                      <a:pt x="175116" y="30435"/>
                      <a:pt x="147587" y="60998"/>
                    </a:cubicBezTo>
                    <a:cubicBezTo>
                      <a:pt x="119995" y="91560"/>
                      <a:pt x="103504" y="130446"/>
                      <a:pt x="100616" y="171470"/>
                    </a:cubicBezTo>
                    <a:cubicBezTo>
                      <a:pt x="97728" y="212494"/>
                      <a:pt x="108702" y="253300"/>
                      <a:pt x="131738" y="287397"/>
                    </a:cubicBezTo>
                    <a:lnTo>
                      <a:pt x="120637" y="295671"/>
                    </a:lnTo>
                    <a:lnTo>
                      <a:pt x="81430" y="324996"/>
                    </a:lnTo>
                    <a:cubicBezTo>
                      <a:pt x="66607" y="336129"/>
                      <a:pt x="52619" y="348327"/>
                      <a:pt x="39592" y="361495"/>
                    </a:cubicBezTo>
                    <a:lnTo>
                      <a:pt x="0" y="400676"/>
                    </a:lnTo>
                    <a:lnTo>
                      <a:pt x="68275" y="468694"/>
                    </a:lnTo>
                    <a:lnTo>
                      <a:pt x="107867" y="429147"/>
                    </a:lnTo>
                    <a:cubicBezTo>
                      <a:pt x="120957" y="416128"/>
                      <a:pt x="133149" y="402229"/>
                      <a:pt x="144379" y="387534"/>
                    </a:cubicBezTo>
                    <a:lnTo>
                      <a:pt x="173769" y="348481"/>
                    </a:lnTo>
                    <a:lnTo>
                      <a:pt x="182174" y="337284"/>
                    </a:lnTo>
                    <a:cubicBezTo>
                      <a:pt x="212462" y="357709"/>
                      <a:pt x="248268" y="368643"/>
                      <a:pt x="284844" y="368675"/>
                    </a:cubicBezTo>
                    <a:close/>
                    <a:moveTo>
                      <a:pt x="402272" y="66922"/>
                    </a:moveTo>
                    <a:cubicBezTo>
                      <a:pt x="425501" y="90132"/>
                      <a:pt x="441351" y="119705"/>
                      <a:pt x="447767" y="151899"/>
                    </a:cubicBezTo>
                    <a:cubicBezTo>
                      <a:pt x="454184" y="184093"/>
                      <a:pt x="450847" y="217462"/>
                      <a:pt x="438271" y="247788"/>
                    </a:cubicBezTo>
                    <a:cubicBezTo>
                      <a:pt x="425694" y="278114"/>
                      <a:pt x="404390" y="304034"/>
                      <a:pt x="377118" y="322268"/>
                    </a:cubicBezTo>
                    <a:cubicBezTo>
                      <a:pt x="349782" y="340505"/>
                      <a:pt x="317634" y="350239"/>
                      <a:pt x="284779" y="350239"/>
                    </a:cubicBezTo>
                    <a:cubicBezTo>
                      <a:pt x="251925" y="350239"/>
                      <a:pt x="219777" y="340505"/>
                      <a:pt x="192441" y="322268"/>
                    </a:cubicBezTo>
                    <a:cubicBezTo>
                      <a:pt x="165169" y="304034"/>
                      <a:pt x="143866" y="278114"/>
                      <a:pt x="131289" y="247788"/>
                    </a:cubicBezTo>
                    <a:cubicBezTo>
                      <a:pt x="118712" y="217462"/>
                      <a:pt x="115375" y="184093"/>
                      <a:pt x="121792" y="151899"/>
                    </a:cubicBezTo>
                    <a:cubicBezTo>
                      <a:pt x="128208" y="119705"/>
                      <a:pt x="144059" y="90132"/>
                      <a:pt x="167288" y="66922"/>
                    </a:cubicBezTo>
                    <a:cubicBezTo>
                      <a:pt x="198473" y="35856"/>
                      <a:pt x="240760" y="18412"/>
                      <a:pt x="284779" y="18412"/>
                    </a:cubicBezTo>
                    <a:cubicBezTo>
                      <a:pt x="328799" y="18412"/>
                      <a:pt x="371086" y="35856"/>
                      <a:pt x="402272" y="66922"/>
                    </a:cubicBezTo>
                    <a:close/>
                    <a:moveTo>
                      <a:pt x="158624" y="337406"/>
                    </a:moveTo>
                    <a:lnTo>
                      <a:pt x="129300" y="376465"/>
                    </a:lnTo>
                    <a:cubicBezTo>
                      <a:pt x="118712" y="390467"/>
                      <a:pt x="107226" y="403717"/>
                      <a:pt x="94777" y="416128"/>
                    </a:cubicBezTo>
                    <a:lnTo>
                      <a:pt x="68275" y="442655"/>
                    </a:lnTo>
                    <a:lnTo>
                      <a:pt x="26245" y="400676"/>
                    </a:lnTo>
                    <a:lnTo>
                      <a:pt x="53389" y="374149"/>
                    </a:lnTo>
                    <a:cubicBezTo>
                      <a:pt x="65773" y="361713"/>
                      <a:pt x="79056" y="350201"/>
                      <a:pt x="93108" y="339716"/>
                    </a:cubicBezTo>
                    <a:lnTo>
                      <a:pt x="132187" y="310391"/>
                    </a:lnTo>
                    <a:lnTo>
                      <a:pt x="143289" y="302119"/>
                    </a:lnTo>
                    <a:cubicBezTo>
                      <a:pt x="146946" y="306500"/>
                      <a:pt x="150732" y="310635"/>
                      <a:pt x="154838" y="314286"/>
                    </a:cubicBezTo>
                    <a:cubicBezTo>
                      <a:pt x="158688" y="318309"/>
                      <a:pt x="162795" y="322127"/>
                      <a:pt x="167031" y="325727"/>
                    </a:cubicBezTo>
                    <a:lnTo>
                      <a:pt x="158624" y="337406"/>
                    </a:lnTo>
                    <a:close/>
                  </a:path>
                </a:pathLst>
              </a:custGeom>
              <a:solidFill>
                <a:srgbClr val="2D5967"/>
              </a:solidFill>
              <a:ln w="641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C4C10A2B-B505-4AD1-AD74-DFC2BA89AA55}"/>
                  </a:ext>
                </a:extLst>
              </p:cNvPr>
              <p:cNvSpPr/>
              <p:nvPr/>
            </p:nvSpPr>
            <p:spPr>
              <a:xfrm>
                <a:off x="9684490" y="2409134"/>
                <a:ext cx="303067" cy="302485"/>
              </a:xfrm>
              <a:custGeom>
                <a:avLst/>
                <a:gdLst>
                  <a:gd name="connsiteX0" fmla="*/ 44533 w 303067"/>
                  <a:gd name="connsiteY0" fmla="*/ 258134 h 302485"/>
                  <a:gd name="connsiteX1" fmla="*/ 122048 w 303067"/>
                  <a:gd name="connsiteY1" fmla="*/ 299569 h 302485"/>
                  <a:gd name="connsiteX2" fmla="*/ 209574 w 303067"/>
                  <a:gd name="connsiteY2" fmla="*/ 290983 h 302485"/>
                  <a:gd name="connsiteX3" fmla="*/ 277593 w 303067"/>
                  <a:gd name="connsiteY3" fmla="*/ 235284 h 302485"/>
                  <a:gd name="connsiteX4" fmla="*/ 303067 w 303067"/>
                  <a:gd name="connsiteY4" fmla="*/ 151242 h 302485"/>
                  <a:gd name="connsiteX5" fmla="*/ 277593 w 303067"/>
                  <a:gd name="connsiteY5" fmla="*/ 67201 h 302485"/>
                  <a:gd name="connsiteX6" fmla="*/ 209574 w 303067"/>
                  <a:gd name="connsiteY6" fmla="*/ 11498 h 302485"/>
                  <a:gd name="connsiteX7" fmla="*/ 122048 w 303067"/>
                  <a:gd name="connsiteY7" fmla="*/ 2917 h 302485"/>
                  <a:gd name="connsiteX8" fmla="*/ 44533 w 303067"/>
                  <a:gd name="connsiteY8" fmla="*/ 44351 h 302485"/>
                  <a:gd name="connsiteX9" fmla="*/ 11551 w 303067"/>
                  <a:gd name="connsiteY9" fmla="*/ 93350 h 302485"/>
                  <a:gd name="connsiteX10" fmla="*/ 0 w 303067"/>
                  <a:gd name="connsiteY10" fmla="*/ 151242 h 302485"/>
                  <a:gd name="connsiteX11" fmla="*/ 11551 w 303067"/>
                  <a:gd name="connsiteY11" fmla="*/ 209134 h 302485"/>
                  <a:gd name="connsiteX12" fmla="*/ 44533 w 303067"/>
                  <a:gd name="connsiteY12" fmla="*/ 258134 h 302485"/>
                  <a:gd name="connsiteX13" fmla="*/ 245573 w 303067"/>
                  <a:gd name="connsiteY13" fmla="*/ 244993 h 302485"/>
                  <a:gd name="connsiteX14" fmla="*/ 156635 w 303067"/>
                  <a:gd name="connsiteY14" fmla="*/ 283559 h 302485"/>
                  <a:gd name="connsiteX15" fmla="*/ 65131 w 303067"/>
                  <a:gd name="connsiteY15" fmla="*/ 251520 h 302485"/>
                  <a:gd name="connsiteX16" fmla="*/ 19764 w 303067"/>
                  <a:gd name="connsiteY16" fmla="*/ 165927 h 302485"/>
                  <a:gd name="connsiteX17" fmla="*/ 44661 w 303067"/>
                  <a:gd name="connsiteY17" fmla="*/ 72336 h 302485"/>
                  <a:gd name="connsiteX18" fmla="*/ 60447 w 303067"/>
                  <a:gd name="connsiteY18" fmla="*/ 90046 h 302485"/>
                  <a:gd name="connsiteX19" fmla="*/ 83290 w 303067"/>
                  <a:gd name="connsiteY19" fmla="*/ 96671 h 302485"/>
                  <a:gd name="connsiteX20" fmla="*/ 87526 w 303067"/>
                  <a:gd name="connsiteY20" fmla="*/ 96671 h 302485"/>
                  <a:gd name="connsiteX21" fmla="*/ 105365 w 303067"/>
                  <a:gd name="connsiteY21" fmla="*/ 151303 h 302485"/>
                  <a:gd name="connsiteX22" fmla="*/ 90221 w 303067"/>
                  <a:gd name="connsiteY22" fmla="*/ 166059 h 302485"/>
                  <a:gd name="connsiteX23" fmla="*/ 83933 w 303067"/>
                  <a:gd name="connsiteY23" fmla="*/ 186232 h 302485"/>
                  <a:gd name="connsiteX24" fmla="*/ 88103 w 303067"/>
                  <a:gd name="connsiteY24" fmla="*/ 206946 h 302485"/>
                  <a:gd name="connsiteX25" fmla="*/ 101579 w 303067"/>
                  <a:gd name="connsiteY25" fmla="*/ 223192 h 302485"/>
                  <a:gd name="connsiteX26" fmla="*/ 121214 w 303067"/>
                  <a:gd name="connsiteY26" fmla="*/ 231043 h 302485"/>
                  <a:gd name="connsiteX27" fmla="*/ 142197 w 303067"/>
                  <a:gd name="connsiteY27" fmla="*/ 228599 h 302485"/>
                  <a:gd name="connsiteX28" fmla="*/ 159523 w 303067"/>
                  <a:gd name="connsiteY28" fmla="*/ 216453 h 302485"/>
                  <a:gd name="connsiteX29" fmla="*/ 168892 w 303067"/>
                  <a:gd name="connsiteY29" fmla="*/ 197540 h 302485"/>
                  <a:gd name="connsiteX30" fmla="*/ 226451 w 303067"/>
                  <a:gd name="connsiteY30" fmla="*/ 197540 h 302485"/>
                  <a:gd name="connsiteX31" fmla="*/ 237809 w 303067"/>
                  <a:gd name="connsiteY31" fmla="*/ 218393 h 302485"/>
                  <a:gd name="connsiteX32" fmla="*/ 258599 w 303067"/>
                  <a:gd name="connsiteY32" fmla="*/ 230027 h 302485"/>
                  <a:gd name="connsiteX33" fmla="*/ 245573 w 303067"/>
                  <a:gd name="connsiteY33" fmla="*/ 244993 h 302485"/>
                  <a:gd name="connsiteX34" fmla="*/ 151630 w 303067"/>
                  <a:gd name="connsiteY34" fmla="*/ 18555 h 302485"/>
                  <a:gd name="connsiteX35" fmla="*/ 188142 w 303067"/>
                  <a:gd name="connsiteY35" fmla="*/ 23666 h 302485"/>
                  <a:gd name="connsiteX36" fmla="*/ 188142 w 303067"/>
                  <a:gd name="connsiteY36" fmla="*/ 48001 h 302485"/>
                  <a:gd name="connsiteX37" fmla="*/ 172100 w 303067"/>
                  <a:gd name="connsiteY37" fmla="*/ 55223 h 302485"/>
                  <a:gd name="connsiteX38" fmla="*/ 160293 w 303067"/>
                  <a:gd name="connsiteY38" fmla="*/ 68321 h 302485"/>
                  <a:gd name="connsiteX39" fmla="*/ 125770 w 303067"/>
                  <a:gd name="connsiteY39" fmla="*/ 57248 h 302485"/>
                  <a:gd name="connsiteX40" fmla="*/ 125770 w 303067"/>
                  <a:gd name="connsiteY40" fmla="*/ 53233 h 302485"/>
                  <a:gd name="connsiteX41" fmla="*/ 122177 w 303067"/>
                  <a:gd name="connsiteY41" fmla="*/ 36077 h 302485"/>
                  <a:gd name="connsiteX42" fmla="*/ 146497 w 303067"/>
                  <a:gd name="connsiteY42" fmla="*/ 18190 h 302485"/>
                  <a:gd name="connsiteX43" fmla="*/ 151630 w 303067"/>
                  <a:gd name="connsiteY43" fmla="*/ 18555 h 302485"/>
                  <a:gd name="connsiteX44" fmla="*/ 268545 w 303067"/>
                  <a:gd name="connsiteY44" fmla="*/ 212506 h 302485"/>
                  <a:gd name="connsiteX45" fmla="*/ 254941 w 303067"/>
                  <a:gd name="connsiteY45" fmla="*/ 208369 h 302485"/>
                  <a:gd name="connsiteX46" fmla="*/ 245894 w 303067"/>
                  <a:gd name="connsiteY46" fmla="*/ 197297 h 302485"/>
                  <a:gd name="connsiteX47" fmla="*/ 244097 w 303067"/>
                  <a:gd name="connsiteY47" fmla="*/ 188049 h 302485"/>
                  <a:gd name="connsiteX48" fmla="*/ 245894 w 303067"/>
                  <a:gd name="connsiteY48" fmla="*/ 178802 h 302485"/>
                  <a:gd name="connsiteX49" fmla="*/ 247754 w 303067"/>
                  <a:gd name="connsiteY49" fmla="*/ 175030 h 302485"/>
                  <a:gd name="connsiteX50" fmla="*/ 262706 w 303067"/>
                  <a:gd name="connsiteY50" fmla="*/ 164322 h 302485"/>
                  <a:gd name="connsiteX51" fmla="*/ 266749 w 303067"/>
                  <a:gd name="connsiteY51" fmla="*/ 163714 h 302485"/>
                  <a:gd name="connsiteX52" fmla="*/ 268545 w 303067"/>
                  <a:gd name="connsiteY52" fmla="*/ 163714 h 302485"/>
                  <a:gd name="connsiteX53" fmla="*/ 276117 w 303067"/>
                  <a:gd name="connsiteY53" fmla="*/ 164931 h 302485"/>
                  <a:gd name="connsiteX54" fmla="*/ 283304 w 303067"/>
                  <a:gd name="connsiteY54" fmla="*/ 168703 h 302485"/>
                  <a:gd name="connsiteX55" fmla="*/ 269572 w 303067"/>
                  <a:gd name="connsiteY55" fmla="*/ 212628 h 302485"/>
                  <a:gd name="connsiteX56" fmla="*/ 268545 w 303067"/>
                  <a:gd name="connsiteY56" fmla="*/ 212506 h 302485"/>
                  <a:gd name="connsiteX57" fmla="*/ 272716 w 303067"/>
                  <a:gd name="connsiteY57" fmla="*/ 145341 h 302485"/>
                  <a:gd name="connsiteX58" fmla="*/ 268545 w 303067"/>
                  <a:gd name="connsiteY58" fmla="*/ 145341 h 302485"/>
                  <a:gd name="connsiteX59" fmla="*/ 251541 w 303067"/>
                  <a:gd name="connsiteY59" fmla="*/ 148869 h 302485"/>
                  <a:gd name="connsiteX60" fmla="*/ 229852 w 303067"/>
                  <a:gd name="connsiteY60" fmla="*/ 118937 h 302485"/>
                  <a:gd name="connsiteX61" fmla="*/ 240696 w 303067"/>
                  <a:gd name="connsiteY61" fmla="*/ 90344 h 302485"/>
                  <a:gd name="connsiteX62" fmla="*/ 240696 w 303067"/>
                  <a:gd name="connsiteY62" fmla="*/ 86329 h 302485"/>
                  <a:gd name="connsiteX63" fmla="*/ 263219 w 303067"/>
                  <a:gd name="connsiteY63" fmla="*/ 79150 h 302485"/>
                  <a:gd name="connsiteX64" fmla="*/ 280865 w 303067"/>
                  <a:gd name="connsiteY64" fmla="*/ 120398 h 302485"/>
                  <a:gd name="connsiteX65" fmla="*/ 272716 w 303067"/>
                  <a:gd name="connsiteY65" fmla="*/ 145341 h 302485"/>
                  <a:gd name="connsiteX66" fmla="*/ 144186 w 303067"/>
                  <a:gd name="connsiteY66" fmla="*/ 148626 h 302485"/>
                  <a:gd name="connsiteX67" fmla="*/ 127118 w 303067"/>
                  <a:gd name="connsiteY67" fmla="*/ 145098 h 302485"/>
                  <a:gd name="connsiteX68" fmla="*/ 123011 w 303067"/>
                  <a:gd name="connsiteY68" fmla="*/ 145098 h 302485"/>
                  <a:gd name="connsiteX69" fmla="*/ 105236 w 303067"/>
                  <a:gd name="connsiteY69" fmla="*/ 90466 h 302485"/>
                  <a:gd name="connsiteX70" fmla="*/ 120573 w 303067"/>
                  <a:gd name="connsiteY70" fmla="*/ 75013 h 302485"/>
                  <a:gd name="connsiteX71" fmla="*/ 155031 w 303067"/>
                  <a:gd name="connsiteY71" fmla="*/ 86085 h 302485"/>
                  <a:gd name="connsiteX72" fmla="*/ 155031 w 303067"/>
                  <a:gd name="connsiteY72" fmla="*/ 90101 h 302485"/>
                  <a:gd name="connsiteX73" fmla="*/ 165875 w 303067"/>
                  <a:gd name="connsiteY73" fmla="*/ 118572 h 302485"/>
                  <a:gd name="connsiteX74" fmla="*/ 144186 w 303067"/>
                  <a:gd name="connsiteY74" fmla="*/ 148626 h 302485"/>
                  <a:gd name="connsiteX75" fmla="*/ 151630 w 303067"/>
                  <a:gd name="connsiteY75" fmla="*/ 188049 h 302485"/>
                  <a:gd name="connsiteX76" fmla="*/ 149769 w 303067"/>
                  <a:gd name="connsiteY76" fmla="*/ 197297 h 302485"/>
                  <a:gd name="connsiteX77" fmla="*/ 138796 w 303067"/>
                  <a:gd name="connsiteY77" fmla="*/ 209486 h 302485"/>
                  <a:gd name="connsiteX78" fmla="*/ 122562 w 303067"/>
                  <a:gd name="connsiteY78" fmla="*/ 211924 h 302485"/>
                  <a:gd name="connsiteX79" fmla="*/ 108445 w 303067"/>
                  <a:gd name="connsiteY79" fmla="*/ 203501 h 302485"/>
                  <a:gd name="connsiteX80" fmla="*/ 102926 w 303067"/>
                  <a:gd name="connsiteY80" fmla="*/ 188049 h 302485"/>
                  <a:gd name="connsiteX81" fmla="*/ 105108 w 303067"/>
                  <a:gd name="connsiteY81" fmla="*/ 177720 h 302485"/>
                  <a:gd name="connsiteX82" fmla="*/ 111525 w 303067"/>
                  <a:gd name="connsiteY82" fmla="*/ 169311 h 302485"/>
                  <a:gd name="connsiteX83" fmla="*/ 119803 w 303067"/>
                  <a:gd name="connsiteY83" fmla="*/ 164809 h 302485"/>
                  <a:gd name="connsiteX84" fmla="*/ 127374 w 303067"/>
                  <a:gd name="connsiteY84" fmla="*/ 163592 h 302485"/>
                  <a:gd name="connsiteX85" fmla="*/ 129235 w 303067"/>
                  <a:gd name="connsiteY85" fmla="*/ 163592 h 302485"/>
                  <a:gd name="connsiteX86" fmla="*/ 133085 w 303067"/>
                  <a:gd name="connsiteY86" fmla="*/ 164200 h 302485"/>
                  <a:gd name="connsiteX87" fmla="*/ 141620 w 303067"/>
                  <a:gd name="connsiteY87" fmla="*/ 168094 h 302485"/>
                  <a:gd name="connsiteX88" fmla="*/ 148101 w 303067"/>
                  <a:gd name="connsiteY88" fmla="*/ 175030 h 302485"/>
                  <a:gd name="connsiteX89" fmla="*/ 150026 w 303067"/>
                  <a:gd name="connsiteY89" fmla="*/ 178680 h 302485"/>
                  <a:gd name="connsiteX90" fmla="*/ 151630 w 303067"/>
                  <a:gd name="connsiteY90" fmla="*/ 188049 h 302485"/>
                  <a:gd name="connsiteX91" fmla="*/ 180763 w 303067"/>
                  <a:gd name="connsiteY91" fmla="*/ 129766 h 302485"/>
                  <a:gd name="connsiteX92" fmla="*/ 197895 w 303067"/>
                  <a:gd name="connsiteY92" fmla="*/ 133295 h 302485"/>
                  <a:gd name="connsiteX93" fmla="*/ 214964 w 303067"/>
                  <a:gd name="connsiteY93" fmla="*/ 129766 h 302485"/>
                  <a:gd name="connsiteX94" fmla="*/ 236910 w 303067"/>
                  <a:gd name="connsiteY94" fmla="*/ 159455 h 302485"/>
                  <a:gd name="connsiteX95" fmla="*/ 226899 w 303067"/>
                  <a:gd name="connsiteY95" fmla="*/ 178802 h 302485"/>
                  <a:gd name="connsiteX96" fmla="*/ 168892 w 303067"/>
                  <a:gd name="connsiteY96" fmla="*/ 178802 h 302485"/>
                  <a:gd name="connsiteX97" fmla="*/ 159074 w 303067"/>
                  <a:gd name="connsiteY97" fmla="*/ 159577 h 302485"/>
                  <a:gd name="connsiteX98" fmla="*/ 180763 w 303067"/>
                  <a:gd name="connsiteY98" fmla="*/ 129766 h 302485"/>
                  <a:gd name="connsiteX99" fmla="*/ 173319 w 303067"/>
                  <a:gd name="connsiteY99" fmla="*/ 90344 h 302485"/>
                  <a:gd name="connsiteX100" fmla="*/ 179030 w 303067"/>
                  <a:gd name="connsiteY100" fmla="*/ 74648 h 302485"/>
                  <a:gd name="connsiteX101" fmla="*/ 188142 w 303067"/>
                  <a:gd name="connsiteY101" fmla="*/ 67712 h 302485"/>
                  <a:gd name="connsiteX102" fmla="*/ 206559 w 303067"/>
                  <a:gd name="connsiteY102" fmla="*/ 67712 h 302485"/>
                  <a:gd name="connsiteX103" fmla="*/ 216184 w 303067"/>
                  <a:gd name="connsiteY103" fmla="*/ 74648 h 302485"/>
                  <a:gd name="connsiteX104" fmla="*/ 221895 w 303067"/>
                  <a:gd name="connsiteY104" fmla="*/ 90344 h 302485"/>
                  <a:gd name="connsiteX105" fmla="*/ 221895 w 303067"/>
                  <a:gd name="connsiteY105" fmla="*/ 92291 h 302485"/>
                  <a:gd name="connsiteX106" fmla="*/ 218237 w 303067"/>
                  <a:gd name="connsiteY106" fmla="*/ 103363 h 302485"/>
                  <a:gd name="connsiteX107" fmla="*/ 203286 w 303067"/>
                  <a:gd name="connsiteY107" fmla="*/ 114071 h 302485"/>
                  <a:gd name="connsiteX108" fmla="*/ 197575 w 303067"/>
                  <a:gd name="connsiteY108" fmla="*/ 114800 h 302485"/>
                  <a:gd name="connsiteX109" fmla="*/ 191735 w 303067"/>
                  <a:gd name="connsiteY109" fmla="*/ 114071 h 302485"/>
                  <a:gd name="connsiteX110" fmla="*/ 176720 w 303067"/>
                  <a:gd name="connsiteY110" fmla="*/ 103242 h 302485"/>
                  <a:gd name="connsiteX111" fmla="*/ 173062 w 303067"/>
                  <a:gd name="connsiteY111" fmla="*/ 92291 h 302485"/>
                  <a:gd name="connsiteX112" fmla="*/ 173191 w 303067"/>
                  <a:gd name="connsiteY112" fmla="*/ 90344 h 302485"/>
                  <a:gd name="connsiteX113" fmla="*/ 173319 w 303067"/>
                  <a:gd name="connsiteY113" fmla="*/ 90344 h 302485"/>
                  <a:gd name="connsiteX114" fmla="*/ 234921 w 303067"/>
                  <a:gd name="connsiteY114" fmla="*/ 68807 h 302485"/>
                  <a:gd name="connsiteX115" fmla="*/ 223178 w 303067"/>
                  <a:gd name="connsiteY115" fmla="*/ 55710 h 302485"/>
                  <a:gd name="connsiteX116" fmla="*/ 207072 w 303067"/>
                  <a:gd name="connsiteY116" fmla="*/ 48487 h 302485"/>
                  <a:gd name="connsiteX117" fmla="*/ 207072 w 303067"/>
                  <a:gd name="connsiteY117" fmla="*/ 30601 h 302485"/>
                  <a:gd name="connsiteX118" fmla="*/ 245701 w 303067"/>
                  <a:gd name="connsiteY118" fmla="*/ 57370 h 302485"/>
                  <a:gd name="connsiteX119" fmla="*/ 251412 w 303067"/>
                  <a:gd name="connsiteY119" fmla="*/ 63575 h 302485"/>
                  <a:gd name="connsiteX120" fmla="*/ 234921 w 303067"/>
                  <a:gd name="connsiteY120" fmla="*/ 68807 h 302485"/>
                  <a:gd name="connsiteX121" fmla="*/ 96317 w 303067"/>
                  <a:gd name="connsiteY121" fmla="*/ 32305 h 302485"/>
                  <a:gd name="connsiteX122" fmla="*/ 102926 w 303067"/>
                  <a:gd name="connsiteY122" fmla="*/ 39848 h 302485"/>
                  <a:gd name="connsiteX123" fmla="*/ 106776 w 303067"/>
                  <a:gd name="connsiteY123" fmla="*/ 48366 h 302485"/>
                  <a:gd name="connsiteX124" fmla="*/ 107739 w 303067"/>
                  <a:gd name="connsiteY124" fmla="*/ 52016 h 302485"/>
                  <a:gd name="connsiteX125" fmla="*/ 107739 w 303067"/>
                  <a:gd name="connsiteY125" fmla="*/ 53841 h 302485"/>
                  <a:gd name="connsiteX126" fmla="*/ 101899 w 303067"/>
                  <a:gd name="connsiteY126" fmla="*/ 69537 h 302485"/>
                  <a:gd name="connsiteX127" fmla="*/ 99012 w 303067"/>
                  <a:gd name="connsiteY127" fmla="*/ 72580 h 302485"/>
                  <a:gd name="connsiteX128" fmla="*/ 90863 w 303067"/>
                  <a:gd name="connsiteY128" fmla="*/ 77082 h 302485"/>
                  <a:gd name="connsiteX129" fmla="*/ 83162 w 303067"/>
                  <a:gd name="connsiteY129" fmla="*/ 78298 h 302485"/>
                  <a:gd name="connsiteX130" fmla="*/ 81430 w 303067"/>
                  <a:gd name="connsiteY130" fmla="*/ 78298 h 302485"/>
                  <a:gd name="connsiteX131" fmla="*/ 66030 w 303067"/>
                  <a:gd name="connsiteY131" fmla="*/ 71410 h 302485"/>
                  <a:gd name="connsiteX132" fmla="*/ 58778 w 303067"/>
                  <a:gd name="connsiteY132" fmla="*/ 56153 h 302485"/>
                  <a:gd name="connsiteX133" fmla="*/ 93622 w 303067"/>
                  <a:gd name="connsiteY133" fmla="*/ 31818 h 302485"/>
                  <a:gd name="connsiteX134" fmla="*/ 96188 w 303067"/>
                  <a:gd name="connsiteY134" fmla="*/ 32913 h 302485"/>
                  <a:gd name="connsiteX135" fmla="*/ 96317 w 303067"/>
                  <a:gd name="connsiteY135" fmla="*/ 32305 h 30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03067" h="302485">
                    <a:moveTo>
                      <a:pt x="44533" y="258134"/>
                    </a:moveTo>
                    <a:cubicBezTo>
                      <a:pt x="65708" y="279298"/>
                      <a:pt x="92724" y="293717"/>
                      <a:pt x="122048" y="299569"/>
                    </a:cubicBezTo>
                    <a:cubicBezTo>
                      <a:pt x="151437" y="305415"/>
                      <a:pt x="181917" y="302431"/>
                      <a:pt x="209574" y="290983"/>
                    </a:cubicBezTo>
                    <a:cubicBezTo>
                      <a:pt x="237230" y="279542"/>
                      <a:pt x="260909" y="260159"/>
                      <a:pt x="277593" y="235284"/>
                    </a:cubicBezTo>
                    <a:cubicBezTo>
                      <a:pt x="294212" y="210409"/>
                      <a:pt x="303067" y="181161"/>
                      <a:pt x="303067" y="151242"/>
                    </a:cubicBezTo>
                    <a:cubicBezTo>
                      <a:pt x="303067" y="121323"/>
                      <a:pt x="294212" y="92076"/>
                      <a:pt x="277593" y="67201"/>
                    </a:cubicBezTo>
                    <a:cubicBezTo>
                      <a:pt x="260909" y="42326"/>
                      <a:pt x="237230" y="22941"/>
                      <a:pt x="209574" y="11498"/>
                    </a:cubicBezTo>
                    <a:cubicBezTo>
                      <a:pt x="181917" y="56"/>
                      <a:pt x="151437" y="-2931"/>
                      <a:pt x="122048" y="2917"/>
                    </a:cubicBezTo>
                    <a:cubicBezTo>
                      <a:pt x="92724" y="8765"/>
                      <a:pt x="65708" y="23184"/>
                      <a:pt x="44533" y="44351"/>
                    </a:cubicBezTo>
                    <a:cubicBezTo>
                      <a:pt x="30416" y="58352"/>
                      <a:pt x="19251" y="75005"/>
                      <a:pt x="11551" y="93350"/>
                    </a:cubicBezTo>
                    <a:cubicBezTo>
                      <a:pt x="3914" y="111696"/>
                      <a:pt x="0" y="131371"/>
                      <a:pt x="0" y="151242"/>
                    </a:cubicBezTo>
                    <a:cubicBezTo>
                      <a:pt x="0" y="171114"/>
                      <a:pt x="3914" y="190789"/>
                      <a:pt x="11551" y="209134"/>
                    </a:cubicBezTo>
                    <a:cubicBezTo>
                      <a:pt x="19251" y="227480"/>
                      <a:pt x="30416" y="244133"/>
                      <a:pt x="44533" y="258134"/>
                    </a:cubicBezTo>
                    <a:close/>
                    <a:moveTo>
                      <a:pt x="245573" y="244993"/>
                    </a:moveTo>
                    <a:cubicBezTo>
                      <a:pt x="221831" y="268576"/>
                      <a:pt x="190067" y="282346"/>
                      <a:pt x="156635" y="283559"/>
                    </a:cubicBezTo>
                    <a:cubicBezTo>
                      <a:pt x="123140" y="284772"/>
                      <a:pt x="90477" y="273327"/>
                      <a:pt x="65131" y="251520"/>
                    </a:cubicBezTo>
                    <a:cubicBezTo>
                      <a:pt x="39721" y="229713"/>
                      <a:pt x="23550" y="199145"/>
                      <a:pt x="19764" y="165927"/>
                    </a:cubicBezTo>
                    <a:cubicBezTo>
                      <a:pt x="15978" y="132709"/>
                      <a:pt x="24833" y="99286"/>
                      <a:pt x="44661" y="72336"/>
                    </a:cubicBezTo>
                    <a:cubicBezTo>
                      <a:pt x="48191" y="79605"/>
                      <a:pt x="53645" y="85742"/>
                      <a:pt x="60447" y="90046"/>
                    </a:cubicBezTo>
                    <a:cubicBezTo>
                      <a:pt x="67313" y="94349"/>
                      <a:pt x="75205" y="96645"/>
                      <a:pt x="83290" y="96671"/>
                    </a:cubicBezTo>
                    <a:lnTo>
                      <a:pt x="87526" y="96671"/>
                    </a:lnTo>
                    <a:lnTo>
                      <a:pt x="105365" y="151303"/>
                    </a:lnTo>
                    <a:cubicBezTo>
                      <a:pt x="99141" y="154888"/>
                      <a:pt x="93943" y="159959"/>
                      <a:pt x="90221" y="166059"/>
                    </a:cubicBezTo>
                    <a:cubicBezTo>
                      <a:pt x="86499" y="172158"/>
                      <a:pt x="84317" y="179092"/>
                      <a:pt x="83933" y="186232"/>
                    </a:cubicBezTo>
                    <a:cubicBezTo>
                      <a:pt x="83547" y="193372"/>
                      <a:pt x="85023" y="200492"/>
                      <a:pt x="88103" y="206946"/>
                    </a:cubicBezTo>
                    <a:cubicBezTo>
                      <a:pt x="91183" y="213400"/>
                      <a:pt x="95804" y="218984"/>
                      <a:pt x="101579" y="223192"/>
                    </a:cubicBezTo>
                    <a:cubicBezTo>
                      <a:pt x="107354" y="227400"/>
                      <a:pt x="114092" y="230098"/>
                      <a:pt x="121214" y="231043"/>
                    </a:cubicBezTo>
                    <a:cubicBezTo>
                      <a:pt x="128337" y="231987"/>
                      <a:pt x="135524" y="231147"/>
                      <a:pt x="142197" y="228599"/>
                    </a:cubicBezTo>
                    <a:cubicBezTo>
                      <a:pt x="148935" y="226051"/>
                      <a:pt x="154838" y="221876"/>
                      <a:pt x="159523" y="216453"/>
                    </a:cubicBezTo>
                    <a:cubicBezTo>
                      <a:pt x="164207" y="211029"/>
                      <a:pt x="167415" y="204528"/>
                      <a:pt x="168892" y="197540"/>
                    </a:cubicBezTo>
                    <a:lnTo>
                      <a:pt x="226451" y="197540"/>
                    </a:lnTo>
                    <a:cubicBezTo>
                      <a:pt x="228183" y="205422"/>
                      <a:pt x="232162" y="212648"/>
                      <a:pt x="237809" y="218393"/>
                    </a:cubicBezTo>
                    <a:cubicBezTo>
                      <a:pt x="243520" y="224138"/>
                      <a:pt x="250706" y="228169"/>
                      <a:pt x="258599" y="230027"/>
                    </a:cubicBezTo>
                    <a:cubicBezTo>
                      <a:pt x="254621" y="235344"/>
                      <a:pt x="250257" y="240348"/>
                      <a:pt x="245573" y="244993"/>
                    </a:cubicBezTo>
                    <a:close/>
                    <a:moveTo>
                      <a:pt x="151630" y="18555"/>
                    </a:moveTo>
                    <a:cubicBezTo>
                      <a:pt x="163951" y="18625"/>
                      <a:pt x="176270" y="20343"/>
                      <a:pt x="188142" y="23666"/>
                    </a:cubicBezTo>
                    <a:lnTo>
                      <a:pt x="188142" y="48001"/>
                    </a:lnTo>
                    <a:cubicBezTo>
                      <a:pt x="182367" y="49265"/>
                      <a:pt x="176913" y="51725"/>
                      <a:pt x="172100" y="55223"/>
                    </a:cubicBezTo>
                    <a:cubicBezTo>
                      <a:pt x="167288" y="58722"/>
                      <a:pt x="163245" y="63183"/>
                      <a:pt x="160293" y="68321"/>
                    </a:cubicBezTo>
                    <a:lnTo>
                      <a:pt x="125770" y="57248"/>
                    </a:lnTo>
                    <a:cubicBezTo>
                      <a:pt x="125770" y="55910"/>
                      <a:pt x="125770" y="54571"/>
                      <a:pt x="125770" y="53233"/>
                    </a:cubicBezTo>
                    <a:cubicBezTo>
                      <a:pt x="125770" y="47322"/>
                      <a:pt x="124551" y="41479"/>
                      <a:pt x="122177" y="36077"/>
                    </a:cubicBezTo>
                    <a:lnTo>
                      <a:pt x="146497" y="18190"/>
                    </a:lnTo>
                    <a:lnTo>
                      <a:pt x="151630" y="18555"/>
                    </a:lnTo>
                    <a:close/>
                    <a:moveTo>
                      <a:pt x="268545" y="212506"/>
                    </a:moveTo>
                    <a:cubicBezTo>
                      <a:pt x="263732" y="212521"/>
                      <a:pt x="258919" y="211079"/>
                      <a:pt x="254941" y="208369"/>
                    </a:cubicBezTo>
                    <a:cubicBezTo>
                      <a:pt x="250898" y="205658"/>
                      <a:pt x="247754" y="201802"/>
                      <a:pt x="245894" y="197297"/>
                    </a:cubicBezTo>
                    <a:cubicBezTo>
                      <a:pt x="244674" y="194368"/>
                      <a:pt x="244097" y="191223"/>
                      <a:pt x="244097" y="188049"/>
                    </a:cubicBezTo>
                    <a:cubicBezTo>
                      <a:pt x="244097" y="184876"/>
                      <a:pt x="244674" y="181730"/>
                      <a:pt x="245894" y="178802"/>
                    </a:cubicBezTo>
                    <a:cubicBezTo>
                      <a:pt x="246407" y="177488"/>
                      <a:pt x="246984" y="176225"/>
                      <a:pt x="247754" y="175030"/>
                    </a:cubicBezTo>
                    <a:cubicBezTo>
                      <a:pt x="251155" y="169639"/>
                      <a:pt x="256545" y="165795"/>
                      <a:pt x="262706" y="164322"/>
                    </a:cubicBezTo>
                    <a:cubicBezTo>
                      <a:pt x="264053" y="163943"/>
                      <a:pt x="265401" y="163738"/>
                      <a:pt x="266749" y="163714"/>
                    </a:cubicBezTo>
                    <a:lnTo>
                      <a:pt x="268545" y="163714"/>
                    </a:lnTo>
                    <a:cubicBezTo>
                      <a:pt x="271112" y="163682"/>
                      <a:pt x="273678" y="164093"/>
                      <a:pt x="276117" y="164931"/>
                    </a:cubicBezTo>
                    <a:cubicBezTo>
                      <a:pt x="278684" y="165794"/>
                      <a:pt x="281122" y="167068"/>
                      <a:pt x="283304" y="168703"/>
                    </a:cubicBezTo>
                    <a:cubicBezTo>
                      <a:pt x="281314" y="184033"/>
                      <a:pt x="276630" y="198897"/>
                      <a:pt x="269572" y="212628"/>
                    </a:cubicBezTo>
                    <a:lnTo>
                      <a:pt x="268545" y="212506"/>
                    </a:lnTo>
                    <a:close/>
                    <a:moveTo>
                      <a:pt x="272716" y="145341"/>
                    </a:moveTo>
                    <a:lnTo>
                      <a:pt x="268545" y="145341"/>
                    </a:lnTo>
                    <a:cubicBezTo>
                      <a:pt x="262706" y="145370"/>
                      <a:pt x="256931" y="146570"/>
                      <a:pt x="251541" y="148869"/>
                    </a:cubicBezTo>
                    <a:lnTo>
                      <a:pt x="229852" y="118937"/>
                    </a:lnTo>
                    <a:cubicBezTo>
                      <a:pt x="236782" y="111039"/>
                      <a:pt x="240632" y="100875"/>
                      <a:pt x="240696" y="90344"/>
                    </a:cubicBezTo>
                    <a:cubicBezTo>
                      <a:pt x="240696" y="89005"/>
                      <a:pt x="240696" y="87667"/>
                      <a:pt x="240696" y="86329"/>
                    </a:cubicBezTo>
                    <a:lnTo>
                      <a:pt x="263219" y="79150"/>
                    </a:lnTo>
                    <a:cubicBezTo>
                      <a:pt x="271497" y="91759"/>
                      <a:pt x="277464" y="105721"/>
                      <a:pt x="280865" y="120398"/>
                    </a:cubicBezTo>
                    <a:lnTo>
                      <a:pt x="272716" y="145341"/>
                    </a:lnTo>
                    <a:close/>
                    <a:moveTo>
                      <a:pt x="144186" y="148626"/>
                    </a:moveTo>
                    <a:cubicBezTo>
                      <a:pt x="138796" y="146326"/>
                      <a:pt x="133021" y="145126"/>
                      <a:pt x="127118" y="145098"/>
                    </a:cubicBezTo>
                    <a:lnTo>
                      <a:pt x="123011" y="145098"/>
                    </a:lnTo>
                    <a:lnTo>
                      <a:pt x="105236" y="90466"/>
                    </a:lnTo>
                    <a:cubicBezTo>
                      <a:pt x="111589" y="86699"/>
                      <a:pt x="116850" y="81381"/>
                      <a:pt x="120573" y="75013"/>
                    </a:cubicBezTo>
                    <a:lnTo>
                      <a:pt x="155031" y="86085"/>
                    </a:lnTo>
                    <a:cubicBezTo>
                      <a:pt x="155031" y="87424"/>
                      <a:pt x="155031" y="88762"/>
                      <a:pt x="155031" y="90101"/>
                    </a:cubicBezTo>
                    <a:cubicBezTo>
                      <a:pt x="155031" y="100597"/>
                      <a:pt x="158881" y="110730"/>
                      <a:pt x="165875" y="118572"/>
                    </a:cubicBezTo>
                    <a:lnTo>
                      <a:pt x="144186" y="148626"/>
                    </a:lnTo>
                    <a:close/>
                    <a:moveTo>
                      <a:pt x="151630" y="188049"/>
                    </a:moveTo>
                    <a:cubicBezTo>
                      <a:pt x="151566" y="191217"/>
                      <a:pt x="150988" y="194351"/>
                      <a:pt x="149769" y="197297"/>
                    </a:cubicBezTo>
                    <a:cubicBezTo>
                      <a:pt x="147652" y="202510"/>
                      <a:pt x="143737" y="206819"/>
                      <a:pt x="138796" y="209486"/>
                    </a:cubicBezTo>
                    <a:cubicBezTo>
                      <a:pt x="133791" y="212154"/>
                      <a:pt x="128080" y="213016"/>
                      <a:pt x="122562" y="211924"/>
                    </a:cubicBezTo>
                    <a:cubicBezTo>
                      <a:pt x="116979" y="210833"/>
                      <a:pt x="112038" y="207856"/>
                      <a:pt x="108445" y="203501"/>
                    </a:cubicBezTo>
                    <a:cubicBezTo>
                      <a:pt x="104851" y="199147"/>
                      <a:pt x="102926" y="193685"/>
                      <a:pt x="102926" y="188049"/>
                    </a:cubicBezTo>
                    <a:cubicBezTo>
                      <a:pt x="102862" y="184483"/>
                      <a:pt x="103632" y="180957"/>
                      <a:pt x="105108" y="177720"/>
                    </a:cubicBezTo>
                    <a:cubicBezTo>
                      <a:pt x="106648" y="174482"/>
                      <a:pt x="108829" y="171611"/>
                      <a:pt x="111525" y="169311"/>
                    </a:cubicBezTo>
                    <a:cubicBezTo>
                      <a:pt x="114027" y="167320"/>
                      <a:pt x="116787" y="165794"/>
                      <a:pt x="119803" y="164809"/>
                    </a:cubicBezTo>
                    <a:cubicBezTo>
                      <a:pt x="122241" y="163962"/>
                      <a:pt x="124808" y="163550"/>
                      <a:pt x="127374" y="163592"/>
                    </a:cubicBezTo>
                    <a:lnTo>
                      <a:pt x="129235" y="163592"/>
                    </a:lnTo>
                    <a:cubicBezTo>
                      <a:pt x="130518" y="163607"/>
                      <a:pt x="131866" y="163812"/>
                      <a:pt x="133085" y="164200"/>
                    </a:cubicBezTo>
                    <a:cubicBezTo>
                      <a:pt x="136165" y="164894"/>
                      <a:pt x="139117" y="166220"/>
                      <a:pt x="141620" y="168094"/>
                    </a:cubicBezTo>
                    <a:cubicBezTo>
                      <a:pt x="144186" y="169976"/>
                      <a:pt x="146433" y="172329"/>
                      <a:pt x="148101" y="175030"/>
                    </a:cubicBezTo>
                    <a:cubicBezTo>
                      <a:pt x="148871" y="176165"/>
                      <a:pt x="149513" y="177390"/>
                      <a:pt x="150026" y="178680"/>
                    </a:cubicBezTo>
                    <a:cubicBezTo>
                      <a:pt x="151117" y="181680"/>
                      <a:pt x="151694" y="184856"/>
                      <a:pt x="151630" y="188049"/>
                    </a:cubicBezTo>
                    <a:close/>
                    <a:moveTo>
                      <a:pt x="180763" y="129766"/>
                    </a:moveTo>
                    <a:cubicBezTo>
                      <a:pt x="186153" y="132067"/>
                      <a:pt x="191992" y="133266"/>
                      <a:pt x="197895" y="133295"/>
                    </a:cubicBezTo>
                    <a:cubicBezTo>
                      <a:pt x="203799" y="133314"/>
                      <a:pt x="209574" y="132112"/>
                      <a:pt x="214964" y="129766"/>
                    </a:cubicBezTo>
                    <a:lnTo>
                      <a:pt x="236910" y="159455"/>
                    </a:lnTo>
                    <a:cubicBezTo>
                      <a:pt x="231969" y="164965"/>
                      <a:pt x="228568" y="171618"/>
                      <a:pt x="226899" y="178802"/>
                    </a:cubicBezTo>
                    <a:lnTo>
                      <a:pt x="168892" y="178802"/>
                    </a:lnTo>
                    <a:cubicBezTo>
                      <a:pt x="167352" y="171655"/>
                      <a:pt x="163951" y="165035"/>
                      <a:pt x="159074" y="159577"/>
                    </a:cubicBezTo>
                    <a:lnTo>
                      <a:pt x="180763" y="129766"/>
                    </a:lnTo>
                    <a:close/>
                    <a:moveTo>
                      <a:pt x="173319" y="90344"/>
                    </a:moveTo>
                    <a:cubicBezTo>
                      <a:pt x="173319" y="84601"/>
                      <a:pt x="175309" y="79041"/>
                      <a:pt x="179030" y="74648"/>
                    </a:cubicBezTo>
                    <a:cubicBezTo>
                      <a:pt x="181468" y="71642"/>
                      <a:pt x="184613" y="69265"/>
                      <a:pt x="188142" y="67712"/>
                    </a:cubicBezTo>
                    <a:cubicBezTo>
                      <a:pt x="194045" y="65312"/>
                      <a:pt x="200655" y="65312"/>
                      <a:pt x="206559" y="67712"/>
                    </a:cubicBezTo>
                    <a:cubicBezTo>
                      <a:pt x="210280" y="69197"/>
                      <a:pt x="213617" y="71579"/>
                      <a:pt x="216184" y="74648"/>
                    </a:cubicBezTo>
                    <a:cubicBezTo>
                      <a:pt x="219905" y="79041"/>
                      <a:pt x="221895" y="84601"/>
                      <a:pt x="221895" y="90344"/>
                    </a:cubicBezTo>
                    <a:cubicBezTo>
                      <a:pt x="221895" y="90344"/>
                      <a:pt x="221895" y="91561"/>
                      <a:pt x="221895" y="92291"/>
                    </a:cubicBezTo>
                    <a:cubicBezTo>
                      <a:pt x="221638" y="96223"/>
                      <a:pt x="220354" y="100022"/>
                      <a:pt x="218237" y="103363"/>
                    </a:cubicBezTo>
                    <a:cubicBezTo>
                      <a:pt x="214836" y="108754"/>
                      <a:pt x="209510" y="112598"/>
                      <a:pt x="203286" y="114071"/>
                    </a:cubicBezTo>
                    <a:cubicBezTo>
                      <a:pt x="201425" y="114559"/>
                      <a:pt x="199499" y="114805"/>
                      <a:pt x="197575" y="114800"/>
                    </a:cubicBezTo>
                    <a:cubicBezTo>
                      <a:pt x="195585" y="114813"/>
                      <a:pt x="193596" y="114567"/>
                      <a:pt x="191735" y="114071"/>
                    </a:cubicBezTo>
                    <a:cubicBezTo>
                      <a:pt x="185447" y="112568"/>
                      <a:pt x="180121" y="108678"/>
                      <a:pt x="176720" y="103242"/>
                    </a:cubicBezTo>
                    <a:cubicBezTo>
                      <a:pt x="174666" y="99937"/>
                      <a:pt x="173383" y="96181"/>
                      <a:pt x="173062" y="92291"/>
                    </a:cubicBezTo>
                    <a:cubicBezTo>
                      <a:pt x="173319" y="91682"/>
                      <a:pt x="173191" y="90952"/>
                      <a:pt x="173191" y="90344"/>
                    </a:cubicBezTo>
                    <a:lnTo>
                      <a:pt x="173319" y="90344"/>
                    </a:lnTo>
                    <a:close/>
                    <a:moveTo>
                      <a:pt x="234921" y="68807"/>
                    </a:moveTo>
                    <a:cubicBezTo>
                      <a:pt x="231969" y="63670"/>
                      <a:pt x="227926" y="59209"/>
                      <a:pt x="223178" y="55710"/>
                    </a:cubicBezTo>
                    <a:cubicBezTo>
                      <a:pt x="218365" y="52211"/>
                      <a:pt x="212847" y="49752"/>
                      <a:pt x="207072" y="48487"/>
                    </a:cubicBezTo>
                    <a:lnTo>
                      <a:pt x="207072" y="30601"/>
                    </a:lnTo>
                    <a:cubicBezTo>
                      <a:pt x="221445" y="37125"/>
                      <a:pt x="234536" y="46193"/>
                      <a:pt x="245701" y="57370"/>
                    </a:cubicBezTo>
                    <a:cubicBezTo>
                      <a:pt x="247626" y="59317"/>
                      <a:pt x="249551" y="61385"/>
                      <a:pt x="251412" y="63575"/>
                    </a:cubicBezTo>
                    <a:lnTo>
                      <a:pt x="234921" y="68807"/>
                    </a:lnTo>
                    <a:close/>
                    <a:moveTo>
                      <a:pt x="96317" y="32305"/>
                    </a:moveTo>
                    <a:cubicBezTo>
                      <a:pt x="98948" y="34386"/>
                      <a:pt x="101194" y="36946"/>
                      <a:pt x="102926" y="39848"/>
                    </a:cubicBezTo>
                    <a:cubicBezTo>
                      <a:pt x="104723" y="42399"/>
                      <a:pt x="106071" y="45295"/>
                      <a:pt x="106776" y="48366"/>
                    </a:cubicBezTo>
                    <a:cubicBezTo>
                      <a:pt x="107225" y="49554"/>
                      <a:pt x="107546" y="50775"/>
                      <a:pt x="107739" y="52016"/>
                    </a:cubicBezTo>
                    <a:cubicBezTo>
                      <a:pt x="107739" y="52016"/>
                      <a:pt x="107739" y="53233"/>
                      <a:pt x="107739" y="53841"/>
                    </a:cubicBezTo>
                    <a:cubicBezTo>
                      <a:pt x="107739" y="59600"/>
                      <a:pt x="105685" y="65161"/>
                      <a:pt x="101899" y="69537"/>
                    </a:cubicBezTo>
                    <a:cubicBezTo>
                      <a:pt x="101065" y="70639"/>
                      <a:pt x="100038" y="71657"/>
                      <a:pt x="99012" y="72580"/>
                    </a:cubicBezTo>
                    <a:cubicBezTo>
                      <a:pt x="96574" y="74569"/>
                      <a:pt x="93814" y="76095"/>
                      <a:pt x="90863" y="77082"/>
                    </a:cubicBezTo>
                    <a:cubicBezTo>
                      <a:pt x="88360" y="77918"/>
                      <a:pt x="85793" y="78330"/>
                      <a:pt x="83162" y="78298"/>
                    </a:cubicBezTo>
                    <a:lnTo>
                      <a:pt x="81430" y="78298"/>
                    </a:lnTo>
                    <a:cubicBezTo>
                      <a:pt x="75655" y="77914"/>
                      <a:pt x="70201" y="75471"/>
                      <a:pt x="66030" y="71410"/>
                    </a:cubicBezTo>
                    <a:cubicBezTo>
                      <a:pt x="61858" y="67349"/>
                      <a:pt x="59292" y="61937"/>
                      <a:pt x="58778" y="56153"/>
                    </a:cubicBezTo>
                    <a:cubicBezTo>
                      <a:pt x="68981" y="46204"/>
                      <a:pt x="80788" y="37984"/>
                      <a:pt x="93622" y="31818"/>
                    </a:cubicBezTo>
                    <a:cubicBezTo>
                      <a:pt x="94520" y="32104"/>
                      <a:pt x="95354" y="32470"/>
                      <a:pt x="96188" y="32913"/>
                    </a:cubicBezTo>
                    <a:lnTo>
                      <a:pt x="96317" y="32305"/>
                    </a:lnTo>
                    <a:close/>
                  </a:path>
                </a:pathLst>
              </a:custGeom>
              <a:solidFill>
                <a:srgbClr val="2D5967"/>
              </a:solidFill>
              <a:ln w="641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16FB523-1B24-413B-9779-1D4172B514F0}"/>
                  </a:ext>
                </a:extLst>
              </p:cNvPr>
              <p:cNvSpPr/>
              <p:nvPr/>
            </p:nvSpPr>
            <p:spPr>
              <a:xfrm>
                <a:off x="9533245" y="2786982"/>
                <a:ext cx="75910" cy="75686"/>
              </a:xfrm>
              <a:custGeom>
                <a:avLst/>
                <a:gdLst>
                  <a:gd name="connsiteX0" fmla="*/ 6994 w 75910"/>
                  <a:gd name="connsiteY0" fmla="*/ 0 h 75686"/>
                  <a:gd name="connsiteX1" fmla="*/ 0 w 75910"/>
                  <a:gd name="connsiteY1" fmla="*/ 6815 h 75686"/>
                  <a:gd name="connsiteX2" fmla="*/ 6994 w 75910"/>
                  <a:gd name="connsiteY2" fmla="*/ 27503 h 75686"/>
                  <a:gd name="connsiteX3" fmla="*/ 48255 w 75910"/>
                  <a:gd name="connsiteY3" fmla="*/ 68750 h 75686"/>
                  <a:gd name="connsiteX4" fmla="*/ 68981 w 75910"/>
                  <a:gd name="connsiteY4" fmla="*/ 75687 h 75686"/>
                  <a:gd name="connsiteX5" fmla="*/ 75911 w 75910"/>
                  <a:gd name="connsiteY5" fmla="*/ 68872 h 75686"/>
                  <a:gd name="connsiteX6" fmla="*/ 6994 w 75910"/>
                  <a:gd name="connsiteY6" fmla="*/ 0 h 7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0" h="75686">
                    <a:moveTo>
                      <a:pt x="6994" y="0"/>
                    </a:moveTo>
                    <a:lnTo>
                      <a:pt x="0" y="6815"/>
                    </a:lnTo>
                    <a:lnTo>
                      <a:pt x="6994" y="27503"/>
                    </a:lnTo>
                    <a:lnTo>
                      <a:pt x="48255" y="68750"/>
                    </a:lnTo>
                    <a:lnTo>
                      <a:pt x="68981" y="75687"/>
                    </a:lnTo>
                    <a:lnTo>
                      <a:pt x="75911" y="68872"/>
                    </a:lnTo>
                    <a:lnTo>
                      <a:pt x="6994" y="0"/>
                    </a:lnTo>
                    <a:close/>
                  </a:path>
                </a:pathLst>
              </a:custGeom>
              <a:solidFill>
                <a:srgbClr val="2D5967"/>
              </a:solidFill>
              <a:ln w="6417" cap="flat">
                <a:noFill/>
                <a:prstDash val="solid"/>
                <a:miter/>
              </a:ln>
            </p:spPr>
            <p:txBody>
              <a:bodyPr rtlCol="0" anchor="ctr"/>
              <a:lstStyle/>
              <a:p>
                <a:endParaRPr lang="en-US"/>
              </a:p>
            </p:txBody>
          </p:sp>
        </p:grpSp>
        <p:grpSp>
          <p:nvGrpSpPr>
            <p:cNvPr id="159" name="Graphic 2">
              <a:extLst>
                <a:ext uri="{FF2B5EF4-FFF2-40B4-BE49-F238E27FC236}">
                  <a16:creationId xmlns:a16="http://schemas.microsoft.com/office/drawing/2014/main" id="{7F91BC17-CA54-4862-A423-20B08CF6FB30}"/>
                </a:ext>
              </a:extLst>
            </p:cNvPr>
            <p:cNvGrpSpPr/>
            <p:nvPr/>
          </p:nvGrpSpPr>
          <p:grpSpPr>
            <a:xfrm>
              <a:off x="9552624" y="2882387"/>
              <a:ext cx="455595" cy="237423"/>
              <a:chOff x="9552624" y="2882387"/>
              <a:chExt cx="455595" cy="237423"/>
            </a:xfrm>
            <a:solidFill>
              <a:srgbClr val="000000"/>
            </a:solidFill>
          </p:grpSpPr>
          <p:sp>
            <p:nvSpPr>
              <p:cNvPr id="160" name="TextBox 159">
                <a:extLst>
                  <a:ext uri="{FF2B5EF4-FFF2-40B4-BE49-F238E27FC236}">
                    <a16:creationId xmlns:a16="http://schemas.microsoft.com/office/drawing/2014/main" id="{E3A0CB39-8B90-440E-8A89-0D0AF4F1876D}"/>
                  </a:ext>
                </a:extLst>
              </p:cNvPr>
              <p:cNvSpPr txBox="1"/>
              <p:nvPr/>
            </p:nvSpPr>
            <p:spPr>
              <a:xfrm>
                <a:off x="9461184" y="2836667"/>
                <a:ext cx="63847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VCN Flow</a:t>
                </a:r>
              </a:p>
            </p:txBody>
          </p:sp>
          <p:sp>
            <p:nvSpPr>
              <p:cNvPr id="161" name="TextBox 160">
                <a:extLst>
                  <a:ext uri="{FF2B5EF4-FFF2-40B4-BE49-F238E27FC236}">
                    <a16:creationId xmlns:a16="http://schemas.microsoft.com/office/drawing/2014/main" id="{3683790D-5FFB-4CD7-9FBE-8C23D13B46E2}"/>
                  </a:ext>
                </a:extLst>
              </p:cNvPr>
              <p:cNvSpPr txBox="1"/>
              <p:nvPr/>
            </p:nvSpPr>
            <p:spPr>
              <a:xfrm>
                <a:off x="9572452" y="2939337"/>
                <a:ext cx="40105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Logs</a:t>
                </a:r>
              </a:p>
            </p:txBody>
          </p:sp>
        </p:grpSp>
      </p:grpSp>
      <p:grpSp>
        <p:nvGrpSpPr>
          <p:cNvPr id="162" name="Graphic 2">
            <a:extLst>
              <a:ext uri="{FF2B5EF4-FFF2-40B4-BE49-F238E27FC236}">
                <a16:creationId xmlns:a16="http://schemas.microsoft.com/office/drawing/2014/main" id="{4AE9C029-232A-418E-A2F0-85539674AE3B}"/>
              </a:ext>
            </a:extLst>
          </p:cNvPr>
          <p:cNvGrpSpPr/>
          <p:nvPr/>
        </p:nvGrpSpPr>
        <p:grpSpPr>
          <a:xfrm>
            <a:off x="10353574" y="1600820"/>
            <a:ext cx="513347" cy="649070"/>
            <a:chOff x="10353574" y="2368071"/>
            <a:chExt cx="513347" cy="649070"/>
          </a:xfrm>
        </p:grpSpPr>
        <p:grpSp>
          <p:nvGrpSpPr>
            <p:cNvPr id="163" name="Graphic 2">
              <a:extLst>
                <a:ext uri="{FF2B5EF4-FFF2-40B4-BE49-F238E27FC236}">
                  <a16:creationId xmlns:a16="http://schemas.microsoft.com/office/drawing/2014/main" id="{A0A62CE9-2D9C-4C79-93D0-77D68EC988A4}"/>
                </a:ext>
              </a:extLst>
            </p:cNvPr>
            <p:cNvGrpSpPr/>
            <p:nvPr/>
          </p:nvGrpSpPr>
          <p:grpSpPr>
            <a:xfrm>
              <a:off x="10353574" y="2368071"/>
              <a:ext cx="513347" cy="509067"/>
              <a:chOff x="10353574" y="2368071"/>
              <a:chExt cx="513347" cy="509067"/>
            </a:xfrm>
          </p:grpSpPr>
          <p:grpSp>
            <p:nvGrpSpPr>
              <p:cNvPr id="164" name="Graphic 2">
                <a:extLst>
                  <a:ext uri="{FF2B5EF4-FFF2-40B4-BE49-F238E27FC236}">
                    <a16:creationId xmlns:a16="http://schemas.microsoft.com/office/drawing/2014/main" id="{0747F003-3C7A-4228-A28D-A3C0B206B906}"/>
                  </a:ext>
                </a:extLst>
              </p:cNvPr>
              <p:cNvGrpSpPr/>
              <p:nvPr/>
            </p:nvGrpSpPr>
            <p:grpSpPr>
              <a:xfrm>
                <a:off x="10353574" y="2368071"/>
                <a:ext cx="513347" cy="509067"/>
                <a:chOff x="10353574" y="2368071"/>
                <a:chExt cx="513347" cy="509067"/>
              </a:xfrm>
              <a:solidFill>
                <a:srgbClr val="FFFFFF"/>
              </a:solidFill>
            </p:grpSpPr>
            <p:sp>
              <p:nvSpPr>
                <p:cNvPr id="165" name="Freeform: Shape 164">
                  <a:extLst>
                    <a:ext uri="{FF2B5EF4-FFF2-40B4-BE49-F238E27FC236}">
                      <a16:creationId xmlns:a16="http://schemas.microsoft.com/office/drawing/2014/main" id="{7DD38085-3777-4D86-9A1D-4A1E7A56F3C3}"/>
                    </a:ext>
                  </a:extLst>
                </p:cNvPr>
                <p:cNvSpPr/>
                <p:nvPr/>
              </p:nvSpPr>
              <p:spPr>
                <a:xfrm>
                  <a:off x="10359670" y="2374139"/>
                  <a:ext cx="498781" cy="496948"/>
                </a:xfrm>
                <a:custGeom>
                  <a:avLst/>
                  <a:gdLst>
                    <a:gd name="connsiteX0" fmla="*/ 26630 w 498781"/>
                    <a:gd name="connsiteY0" fmla="*/ 496948 h 496948"/>
                    <a:gd name="connsiteX1" fmla="*/ 0 w 498781"/>
                    <a:gd name="connsiteY1" fmla="*/ 473919 h 496948"/>
                    <a:gd name="connsiteX2" fmla="*/ 0 w 498781"/>
                    <a:gd name="connsiteY2" fmla="*/ 24242 h 496948"/>
                    <a:gd name="connsiteX3" fmla="*/ 26630 w 498781"/>
                    <a:gd name="connsiteY3" fmla="*/ 0 h 496948"/>
                    <a:gd name="connsiteX4" fmla="*/ 392262 w 498781"/>
                    <a:gd name="connsiteY4" fmla="*/ 0 h 496948"/>
                    <a:gd name="connsiteX5" fmla="*/ 418892 w 498781"/>
                    <a:gd name="connsiteY5" fmla="*/ 26666 h 496948"/>
                    <a:gd name="connsiteX6" fmla="*/ 418892 w 498781"/>
                    <a:gd name="connsiteY6" fmla="*/ 54543 h 496948"/>
                    <a:gd name="connsiteX7" fmla="*/ 439489 w 498781"/>
                    <a:gd name="connsiteY7" fmla="*/ 33938 h 496948"/>
                    <a:gd name="connsiteX8" fmla="*/ 498782 w 498781"/>
                    <a:gd name="connsiteY8" fmla="*/ 93329 h 496948"/>
                    <a:gd name="connsiteX9" fmla="*/ 439489 w 498781"/>
                    <a:gd name="connsiteY9" fmla="*/ 152721 h 496948"/>
                    <a:gd name="connsiteX10" fmla="*/ 417673 w 498781"/>
                    <a:gd name="connsiteY10" fmla="*/ 133328 h 496948"/>
                    <a:gd name="connsiteX11" fmla="*/ 417673 w 498781"/>
                    <a:gd name="connsiteY11" fmla="*/ 212112 h 496948"/>
                    <a:gd name="connsiteX12" fmla="*/ 438271 w 498781"/>
                    <a:gd name="connsiteY12" fmla="*/ 191507 h 496948"/>
                    <a:gd name="connsiteX13" fmla="*/ 497562 w 498781"/>
                    <a:gd name="connsiteY13" fmla="*/ 250899 h 496948"/>
                    <a:gd name="connsiteX14" fmla="*/ 438271 w 498781"/>
                    <a:gd name="connsiteY14" fmla="*/ 310290 h 496948"/>
                    <a:gd name="connsiteX15" fmla="*/ 417673 w 498781"/>
                    <a:gd name="connsiteY15" fmla="*/ 290897 h 496948"/>
                    <a:gd name="connsiteX16" fmla="*/ 417673 w 498781"/>
                    <a:gd name="connsiteY16" fmla="*/ 368471 h 496948"/>
                    <a:gd name="connsiteX17" fmla="*/ 438271 w 498781"/>
                    <a:gd name="connsiteY17" fmla="*/ 347866 h 496948"/>
                    <a:gd name="connsiteX18" fmla="*/ 497562 w 498781"/>
                    <a:gd name="connsiteY18" fmla="*/ 407254 h 496948"/>
                    <a:gd name="connsiteX19" fmla="*/ 438271 w 498781"/>
                    <a:gd name="connsiteY19" fmla="*/ 466648 h 496948"/>
                    <a:gd name="connsiteX20" fmla="*/ 417673 w 498781"/>
                    <a:gd name="connsiteY20" fmla="*/ 447256 h 496948"/>
                    <a:gd name="connsiteX21" fmla="*/ 417673 w 498781"/>
                    <a:gd name="connsiteY21" fmla="*/ 470280 h 496948"/>
                    <a:gd name="connsiteX22" fmla="*/ 391043 w 498781"/>
                    <a:gd name="connsiteY22" fmla="*/ 496948 h 496948"/>
                    <a:gd name="connsiteX23" fmla="*/ 26630 w 498781"/>
                    <a:gd name="connsiteY23" fmla="*/ 496948 h 496948"/>
                    <a:gd name="connsiteX24" fmla="*/ 417673 w 498781"/>
                    <a:gd name="connsiteY24" fmla="*/ 446044 h 496948"/>
                    <a:gd name="connsiteX25" fmla="*/ 440645 w 498781"/>
                    <a:gd name="connsiteY25" fmla="*/ 423014 h 496948"/>
                    <a:gd name="connsiteX26" fmla="*/ 417673 w 498781"/>
                    <a:gd name="connsiteY26" fmla="*/ 423014 h 496948"/>
                    <a:gd name="connsiteX27" fmla="*/ 417673 w 498781"/>
                    <a:gd name="connsiteY27" fmla="*/ 446044 h 496948"/>
                    <a:gd name="connsiteX28" fmla="*/ 440645 w 498781"/>
                    <a:gd name="connsiteY28" fmla="*/ 392713 h 496948"/>
                    <a:gd name="connsiteX29" fmla="*/ 417673 w 498781"/>
                    <a:gd name="connsiteY29" fmla="*/ 370896 h 496948"/>
                    <a:gd name="connsiteX30" fmla="*/ 417673 w 498781"/>
                    <a:gd name="connsiteY30" fmla="*/ 393920 h 496948"/>
                    <a:gd name="connsiteX31" fmla="*/ 440645 w 498781"/>
                    <a:gd name="connsiteY31" fmla="*/ 393920 h 496948"/>
                    <a:gd name="connsiteX32" fmla="*/ 440645 w 498781"/>
                    <a:gd name="connsiteY32" fmla="*/ 392713 h 496948"/>
                    <a:gd name="connsiteX33" fmla="*/ 417673 w 498781"/>
                    <a:gd name="connsiteY33" fmla="*/ 288472 h 496948"/>
                    <a:gd name="connsiteX34" fmla="*/ 440645 w 498781"/>
                    <a:gd name="connsiteY34" fmla="*/ 265444 h 496948"/>
                    <a:gd name="connsiteX35" fmla="*/ 417673 w 498781"/>
                    <a:gd name="connsiteY35" fmla="*/ 265444 h 496948"/>
                    <a:gd name="connsiteX36" fmla="*/ 417673 w 498781"/>
                    <a:gd name="connsiteY36" fmla="*/ 288472 h 496948"/>
                    <a:gd name="connsiteX37" fmla="*/ 439489 w 498781"/>
                    <a:gd name="connsiteY37" fmla="*/ 235141 h 496948"/>
                    <a:gd name="connsiteX38" fmla="*/ 417673 w 498781"/>
                    <a:gd name="connsiteY38" fmla="*/ 213324 h 496948"/>
                    <a:gd name="connsiteX39" fmla="*/ 417673 w 498781"/>
                    <a:gd name="connsiteY39" fmla="*/ 235141 h 496948"/>
                    <a:gd name="connsiteX40" fmla="*/ 439489 w 498781"/>
                    <a:gd name="connsiteY40" fmla="*/ 235141 h 496948"/>
                    <a:gd name="connsiteX41" fmla="*/ 417673 w 498781"/>
                    <a:gd name="connsiteY41" fmla="*/ 130904 h 496948"/>
                    <a:gd name="connsiteX42" fmla="*/ 440645 w 498781"/>
                    <a:gd name="connsiteY42" fmla="*/ 107874 h 496948"/>
                    <a:gd name="connsiteX43" fmla="*/ 417673 w 498781"/>
                    <a:gd name="connsiteY43" fmla="*/ 107874 h 496948"/>
                    <a:gd name="connsiteX44" fmla="*/ 417673 w 498781"/>
                    <a:gd name="connsiteY44" fmla="*/ 130904 h 496948"/>
                    <a:gd name="connsiteX45" fmla="*/ 440645 w 498781"/>
                    <a:gd name="connsiteY45" fmla="*/ 78785 h 496948"/>
                    <a:gd name="connsiteX46" fmla="*/ 417673 w 498781"/>
                    <a:gd name="connsiteY46" fmla="*/ 55755 h 496948"/>
                    <a:gd name="connsiteX47" fmla="*/ 417673 w 498781"/>
                    <a:gd name="connsiteY47" fmla="*/ 78785 h 496948"/>
                    <a:gd name="connsiteX48" fmla="*/ 440645 w 498781"/>
                    <a:gd name="connsiteY48" fmla="*/ 78785 h 49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98781" h="496948">
                      <a:moveTo>
                        <a:pt x="26630" y="496948"/>
                      </a:moveTo>
                      <a:cubicBezTo>
                        <a:pt x="13283" y="496948"/>
                        <a:pt x="2374" y="487253"/>
                        <a:pt x="0" y="473919"/>
                      </a:cubicBezTo>
                      <a:lnTo>
                        <a:pt x="0" y="24242"/>
                      </a:lnTo>
                      <a:cubicBezTo>
                        <a:pt x="1155" y="10909"/>
                        <a:pt x="12064" y="0"/>
                        <a:pt x="26630" y="0"/>
                      </a:cubicBezTo>
                      <a:lnTo>
                        <a:pt x="392262" y="0"/>
                      </a:lnTo>
                      <a:cubicBezTo>
                        <a:pt x="406764" y="0"/>
                        <a:pt x="418892" y="12121"/>
                        <a:pt x="418892" y="26666"/>
                      </a:cubicBezTo>
                      <a:lnTo>
                        <a:pt x="418892" y="54543"/>
                      </a:lnTo>
                      <a:lnTo>
                        <a:pt x="439489" y="33938"/>
                      </a:lnTo>
                      <a:lnTo>
                        <a:pt x="498782" y="93329"/>
                      </a:lnTo>
                      <a:lnTo>
                        <a:pt x="439489" y="152721"/>
                      </a:lnTo>
                      <a:lnTo>
                        <a:pt x="417673" y="133328"/>
                      </a:lnTo>
                      <a:lnTo>
                        <a:pt x="417673" y="212112"/>
                      </a:lnTo>
                      <a:lnTo>
                        <a:pt x="438271" y="191507"/>
                      </a:lnTo>
                      <a:lnTo>
                        <a:pt x="497562" y="250899"/>
                      </a:lnTo>
                      <a:lnTo>
                        <a:pt x="438271" y="310290"/>
                      </a:lnTo>
                      <a:lnTo>
                        <a:pt x="417673" y="290897"/>
                      </a:lnTo>
                      <a:lnTo>
                        <a:pt x="417673" y="368471"/>
                      </a:lnTo>
                      <a:lnTo>
                        <a:pt x="438271" y="347866"/>
                      </a:lnTo>
                      <a:lnTo>
                        <a:pt x="497562" y="407254"/>
                      </a:lnTo>
                      <a:lnTo>
                        <a:pt x="438271" y="466648"/>
                      </a:lnTo>
                      <a:lnTo>
                        <a:pt x="417673" y="447256"/>
                      </a:lnTo>
                      <a:lnTo>
                        <a:pt x="417673" y="470280"/>
                      </a:lnTo>
                      <a:cubicBezTo>
                        <a:pt x="417673" y="484827"/>
                        <a:pt x="405545" y="496948"/>
                        <a:pt x="391043" y="496948"/>
                      </a:cubicBezTo>
                      <a:lnTo>
                        <a:pt x="26630" y="496948"/>
                      </a:lnTo>
                      <a:close/>
                      <a:moveTo>
                        <a:pt x="417673" y="446044"/>
                      </a:moveTo>
                      <a:lnTo>
                        <a:pt x="440645" y="423014"/>
                      </a:lnTo>
                      <a:lnTo>
                        <a:pt x="417673" y="423014"/>
                      </a:lnTo>
                      <a:lnTo>
                        <a:pt x="417673" y="446044"/>
                      </a:lnTo>
                      <a:close/>
                      <a:moveTo>
                        <a:pt x="440645" y="392713"/>
                      </a:moveTo>
                      <a:lnTo>
                        <a:pt x="417673" y="370896"/>
                      </a:lnTo>
                      <a:lnTo>
                        <a:pt x="417673" y="393920"/>
                      </a:lnTo>
                      <a:lnTo>
                        <a:pt x="440645" y="393920"/>
                      </a:lnTo>
                      <a:lnTo>
                        <a:pt x="440645" y="392713"/>
                      </a:lnTo>
                      <a:close/>
                      <a:moveTo>
                        <a:pt x="417673" y="288472"/>
                      </a:moveTo>
                      <a:lnTo>
                        <a:pt x="440645" y="265444"/>
                      </a:lnTo>
                      <a:lnTo>
                        <a:pt x="417673" y="265444"/>
                      </a:lnTo>
                      <a:lnTo>
                        <a:pt x="417673" y="288472"/>
                      </a:lnTo>
                      <a:close/>
                      <a:moveTo>
                        <a:pt x="439489" y="235141"/>
                      </a:moveTo>
                      <a:lnTo>
                        <a:pt x="417673" y="213324"/>
                      </a:lnTo>
                      <a:lnTo>
                        <a:pt x="417673" y="235141"/>
                      </a:lnTo>
                      <a:lnTo>
                        <a:pt x="439489" y="235141"/>
                      </a:lnTo>
                      <a:close/>
                      <a:moveTo>
                        <a:pt x="417673" y="130904"/>
                      </a:moveTo>
                      <a:lnTo>
                        <a:pt x="440645" y="107874"/>
                      </a:lnTo>
                      <a:lnTo>
                        <a:pt x="417673" y="107874"/>
                      </a:lnTo>
                      <a:lnTo>
                        <a:pt x="417673" y="130904"/>
                      </a:lnTo>
                      <a:close/>
                      <a:moveTo>
                        <a:pt x="440645" y="78785"/>
                      </a:moveTo>
                      <a:lnTo>
                        <a:pt x="417673" y="55755"/>
                      </a:lnTo>
                      <a:lnTo>
                        <a:pt x="417673" y="78785"/>
                      </a:lnTo>
                      <a:lnTo>
                        <a:pt x="440645" y="78785"/>
                      </a:lnTo>
                      <a:close/>
                    </a:path>
                  </a:pathLst>
                </a:custGeom>
                <a:solidFill>
                  <a:srgbClr val="FFFFFF"/>
                </a:solidFill>
                <a:ln w="6417"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BE43B0B0-3885-4922-8A7D-51A158535629}"/>
                    </a:ext>
                  </a:extLst>
                </p:cNvPr>
                <p:cNvSpPr/>
                <p:nvPr/>
              </p:nvSpPr>
              <p:spPr>
                <a:xfrm>
                  <a:off x="10353574" y="2368071"/>
                  <a:ext cx="513347" cy="509067"/>
                </a:xfrm>
                <a:custGeom>
                  <a:avLst/>
                  <a:gdLst>
                    <a:gd name="connsiteX0" fmla="*/ 397138 w 513347"/>
                    <a:gd name="connsiteY0" fmla="*/ 12121 h 509067"/>
                    <a:gd name="connsiteX1" fmla="*/ 417672 w 513347"/>
                    <a:gd name="connsiteY1" fmla="*/ 32726 h 509067"/>
                    <a:gd name="connsiteX2" fmla="*/ 417672 w 513347"/>
                    <a:gd name="connsiteY2" fmla="*/ 90906 h 509067"/>
                    <a:gd name="connsiteX3" fmla="*/ 461307 w 513347"/>
                    <a:gd name="connsiteY3" fmla="*/ 90906 h 509067"/>
                    <a:gd name="connsiteX4" fmla="*/ 432238 w 513347"/>
                    <a:gd name="connsiteY4" fmla="*/ 61816 h 509067"/>
                    <a:gd name="connsiteX5" fmla="*/ 444366 w 513347"/>
                    <a:gd name="connsiteY5" fmla="*/ 49695 h 509067"/>
                    <a:gd name="connsiteX6" fmla="*/ 495188 w 513347"/>
                    <a:gd name="connsiteY6" fmla="*/ 100602 h 509067"/>
                    <a:gd name="connsiteX7" fmla="*/ 444366 w 513347"/>
                    <a:gd name="connsiteY7" fmla="*/ 151509 h 509067"/>
                    <a:gd name="connsiteX8" fmla="*/ 432238 w 513347"/>
                    <a:gd name="connsiteY8" fmla="*/ 138176 h 509067"/>
                    <a:gd name="connsiteX9" fmla="*/ 461307 w 513347"/>
                    <a:gd name="connsiteY9" fmla="*/ 109086 h 509067"/>
                    <a:gd name="connsiteX10" fmla="*/ 417672 w 513347"/>
                    <a:gd name="connsiteY10" fmla="*/ 109086 h 509067"/>
                    <a:gd name="connsiteX11" fmla="*/ 417672 w 513347"/>
                    <a:gd name="connsiteY11" fmla="*/ 248475 h 509067"/>
                    <a:gd name="connsiteX12" fmla="*/ 460087 w 513347"/>
                    <a:gd name="connsiteY12" fmla="*/ 248475 h 509067"/>
                    <a:gd name="connsiteX13" fmla="*/ 431020 w 513347"/>
                    <a:gd name="connsiteY13" fmla="*/ 219385 h 509067"/>
                    <a:gd name="connsiteX14" fmla="*/ 443148 w 513347"/>
                    <a:gd name="connsiteY14" fmla="*/ 206052 h 509067"/>
                    <a:gd name="connsiteX15" fmla="*/ 493968 w 513347"/>
                    <a:gd name="connsiteY15" fmla="*/ 256959 h 509067"/>
                    <a:gd name="connsiteX16" fmla="*/ 443148 w 513347"/>
                    <a:gd name="connsiteY16" fmla="*/ 307866 h 509067"/>
                    <a:gd name="connsiteX17" fmla="*/ 431020 w 513347"/>
                    <a:gd name="connsiteY17" fmla="*/ 295745 h 509067"/>
                    <a:gd name="connsiteX18" fmla="*/ 461307 w 513347"/>
                    <a:gd name="connsiteY18" fmla="*/ 265444 h 509067"/>
                    <a:gd name="connsiteX19" fmla="*/ 417672 w 513347"/>
                    <a:gd name="connsiteY19" fmla="*/ 265444 h 509067"/>
                    <a:gd name="connsiteX20" fmla="*/ 417672 w 513347"/>
                    <a:gd name="connsiteY20" fmla="*/ 404832 h 509067"/>
                    <a:gd name="connsiteX21" fmla="*/ 461307 w 513347"/>
                    <a:gd name="connsiteY21" fmla="*/ 404832 h 509067"/>
                    <a:gd name="connsiteX22" fmla="*/ 431020 w 513347"/>
                    <a:gd name="connsiteY22" fmla="*/ 375745 h 509067"/>
                    <a:gd name="connsiteX23" fmla="*/ 443148 w 513347"/>
                    <a:gd name="connsiteY23" fmla="*/ 363623 h 509067"/>
                    <a:gd name="connsiteX24" fmla="*/ 493968 w 513347"/>
                    <a:gd name="connsiteY24" fmla="*/ 414528 h 509067"/>
                    <a:gd name="connsiteX25" fmla="*/ 443148 w 513347"/>
                    <a:gd name="connsiteY25" fmla="*/ 465433 h 509067"/>
                    <a:gd name="connsiteX26" fmla="*/ 431020 w 513347"/>
                    <a:gd name="connsiteY26" fmla="*/ 453311 h 509067"/>
                    <a:gd name="connsiteX27" fmla="*/ 461307 w 513347"/>
                    <a:gd name="connsiteY27" fmla="*/ 423011 h 509067"/>
                    <a:gd name="connsiteX28" fmla="*/ 417672 w 513347"/>
                    <a:gd name="connsiteY28" fmla="*/ 423011 h 509067"/>
                    <a:gd name="connsiteX29" fmla="*/ 417672 w 513347"/>
                    <a:gd name="connsiteY29" fmla="*/ 476342 h 509067"/>
                    <a:gd name="connsiteX30" fmla="*/ 397138 w 513347"/>
                    <a:gd name="connsiteY30" fmla="*/ 496946 h 509067"/>
                    <a:gd name="connsiteX31" fmla="*/ 32662 w 513347"/>
                    <a:gd name="connsiteY31" fmla="*/ 496946 h 509067"/>
                    <a:gd name="connsiteX32" fmla="*/ 12128 w 513347"/>
                    <a:gd name="connsiteY32" fmla="*/ 478767 h 509067"/>
                    <a:gd name="connsiteX33" fmla="*/ 12128 w 513347"/>
                    <a:gd name="connsiteY33" fmla="*/ 30302 h 509067"/>
                    <a:gd name="connsiteX34" fmla="*/ 32662 w 513347"/>
                    <a:gd name="connsiteY34" fmla="*/ 12121 h 509067"/>
                    <a:gd name="connsiteX35" fmla="*/ 397138 w 513347"/>
                    <a:gd name="connsiteY35" fmla="*/ 12121 h 509067"/>
                    <a:gd name="connsiteX36" fmla="*/ 397138 w 513347"/>
                    <a:gd name="connsiteY36" fmla="*/ 0 h 509067"/>
                    <a:gd name="connsiteX37" fmla="*/ 32662 w 513347"/>
                    <a:gd name="connsiteY37" fmla="*/ 0 h 509067"/>
                    <a:gd name="connsiteX38" fmla="*/ 0 w 513347"/>
                    <a:gd name="connsiteY38" fmla="*/ 29090 h 509067"/>
                    <a:gd name="connsiteX39" fmla="*/ 0 w 513347"/>
                    <a:gd name="connsiteY39" fmla="*/ 30302 h 509067"/>
                    <a:gd name="connsiteX40" fmla="*/ 0 w 513347"/>
                    <a:gd name="connsiteY40" fmla="*/ 31514 h 509067"/>
                    <a:gd name="connsiteX41" fmla="*/ 0 w 513347"/>
                    <a:gd name="connsiteY41" fmla="*/ 479980 h 509067"/>
                    <a:gd name="connsiteX42" fmla="*/ 0 w 513347"/>
                    <a:gd name="connsiteY42" fmla="*/ 481193 h 509067"/>
                    <a:gd name="connsiteX43" fmla="*/ 0 w 513347"/>
                    <a:gd name="connsiteY43" fmla="*/ 482405 h 509067"/>
                    <a:gd name="connsiteX44" fmla="*/ 32662 w 513347"/>
                    <a:gd name="connsiteY44" fmla="*/ 509067 h 509067"/>
                    <a:gd name="connsiteX45" fmla="*/ 398357 w 513347"/>
                    <a:gd name="connsiteY45" fmla="*/ 509067 h 509067"/>
                    <a:gd name="connsiteX46" fmla="*/ 431020 w 513347"/>
                    <a:gd name="connsiteY46" fmla="*/ 476342 h 509067"/>
                    <a:gd name="connsiteX47" fmla="*/ 431020 w 513347"/>
                    <a:gd name="connsiteY47" fmla="*/ 467858 h 509067"/>
                    <a:gd name="connsiteX48" fmla="*/ 437051 w 513347"/>
                    <a:gd name="connsiteY48" fmla="*/ 473922 h 509067"/>
                    <a:gd name="connsiteX49" fmla="*/ 445522 w 513347"/>
                    <a:gd name="connsiteY49" fmla="*/ 482405 h 509067"/>
                    <a:gd name="connsiteX50" fmla="*/ 453992 w 513347"/>
                    <a:gd name="connsiteY50" fmla="*/ 473922 h 509067"/>
                    <a:gd name="connsiteX51" fmla="*/ 504877 w 513347"/>
                    <a:gd name="connsiteY51" fmla="*/ 423011 h 509067"/>
                    <a:gd name="connsiteX52" fmla="*/ 513347 w 513347"/>
                    <a:gd name="connsiteY52" fmla="*/ 414528 h 509067"/>
                    <a:gd name="connsiteX53" fmla="*/ 504877 w 513347"/>
                    <a:gd name="connsiteY53" fmla="*/ 406045 h 509067"/>
                    <a:gd name="connsiteX54" fmla="*/ 453992 w 513347"/>
                    <a:gd name="connsiteY54" fmla="*/ 355134 h 509067"/>
                    <a:gd name="connsiteX55" fmla="*/ 445522 w 513347"/>
                    <a:gd name="connsiteY55" fmla="*/ 346651 h 509067"/>
                    <a:gd name="connsiteX56" fmla="*/ 435832 w 513347"/>
                    <a:gd name="connsiteY56" fmla="*/ 353927 h 509067"/>
                    <a:gd name="connsiteX57" fmla="*/ 429800 w 513347"/>
                    <a:gd name="connsiteY57" fmla="*/ 359985 h 509067"/>
                    <a:gd name="connsiteX58" fmla="*/ 429800 w 513347"/>
                    <a:gd name="connsiteY58" fmla="*/ 311502 h 509067"/>
                    <a:gd name="connsiteX59" fmla="*/ 435832 w 513347"/>
                    <a:gd name="connsiteY59" fmla="*/ 317563 h 509067"/>
                    <a:gd name="connsiteX60" fmla="*/ 444366 w 513347"/>
                    <a:gd name="connsiteY60" fmla="*/ 326046 h 509067"/>
                    <a:gd name="connsiteX61" fmla="*/ 452836 w 513347"/>
                    <a:gd name="connsiteY61" fmla="*/ 317563 h 509067"/>
                    <a:gd name="connsiteX62" fmla="*/ 503658 w 513347"/>
                    <a:gd name="connsiteY62" fmla="*/ 266656 h 509067"/>
                    <a:gd name="connsiteX63" fmla="*/ 512129 w 513347"/>
                    <a:gd name="connsiteY63" fmla="*/ 258171 h 509067"/>
                    <a:gd name="connsiteX64" fmla="*/ 503658 w 513347"/>
                    <a:gd name="connsiteY64" fmla="*/ 249687 h 509067"/>
                    <a:gd name="connsiteX65" fmla="*/ 452836 w 513347"/>
                    <a:gd name="connsiteY65" fmla="*/ 198780 h 509067"/>
                    <a:gd name="connsiteX66" fmla="*/ 444366 w 513347"/>
                    <a:gd name="connsiteY66" fmla="*/ 190295 h 509067"/>
                    <a:gd name="connsiteX67" fmla="*/ 435832 w 513347"/>
                    <a:gd name="connsiteY67" fmla="*/ 197568 h 509067"/>
                    <a:gd name="connsiteX68" fmla="*/ 429800 w 513347"/>
                    <a:gd name="connsiteY68" fmla="*/ 203628 h 509067"/>
                    <a:gd name="connsiteX69" fmla="*/ 429800 w 513347"/>
                    <a:gd name="connsiteY69" fmla="*/ 153933 h 509067"/>
                    <a:gd name="connsiteX70" fmla="*/ 435832 w 513347"/>
                    <a:gd name="connsiteY70" fmla="*/ 159994 h 509067"/>
                    <a:gd name="connsiteX71" fmla="*/ 444366 w 513347"/>
                    <a:gd name="connsiteY71" fmla="*/ 168478 h 509067"/>
                    <a:gd name="connsiteX72" fmla="*/ 452836 w 513347"/>
                    <a:gd name="connsiteY72" fmla="*/ 159994 h 509067"/>
                    <a:gd name="connsiteX73" fmla="*/ 503658 w 513347"/>
                    <a:gd name="connsiteY73" fmla="*/ 109086 h 509067"/>
                    <a:gd name="connsiteX74" fmla="*/ 512129 w 513347"/>
                    <a:gd name="connsiteY74" fmla="*/ 100602 h 509067"/>
                    <a:gd name="connsiteX75" fmla="*/ 503658 w 513347"/>
                    <a:gd name="connsiteY75" fmla="*/ 92118 h 509067"/>
                    <a:gd name="connsiteX76" fmla="*/ 452836 w 513347"/>
                    <a:gd name="connsiteY76" fmla="*/ 41211 h 509067"/>
                    <a:gd name="connsiteX77" fmla="*/ 444366 w 513347"/>
                    <a:gd name="connsiteY77" fmla="*/ 32726 h 509067"/>
                    <a:gd name="connsiteX78" fmla="*/ 435832 w 513347"/>
                    <a:gd name="connsiteY78" fmla="*/ 39999 h 509067"/>
                    <a:gd name="connsiteX79" fmla="*/ 429800 w 513347"/>
                    <a:gd name="connsiteY79" fmla="*/ 46059 h 509067"/>
                    <a:gd name="connsiteX80" fmla="*/ 429800 w 513347"/>
                    <a:gd name="connsiteY80" fmla="*/ 32726 h 509067"/>
                    <a:gd name="connsiteX81" fmla="*/ 397138 w 513347"/>
                    <a:gd name="connsiteY81" fmla="*/ 0 h 509067"/>
                    <a:gd name="connsiteX82" fmla="*/ 429800 w 513347"/>
                    <a:gd name="connsiteY82" fmla="*/ 78785 h 509067"/>
                    <a:gd name="connsiteX83" fmla="*/ 429800 w 513347"/>
                    <a:gd name="connsiteY83" fmla="*/ 76360 h 509067"/>
                    <a:gd name="connsiteX84" fmla="*/ 431020 w 513347"/>
                    <a:gd name="connsiteY84" fmla="*/ 77573 h 509067"/>
                    <a:gd name="connsiteX85" fmla="*/ 429800 w 513347"/>
                    <a:gd name="connsiteY85" fmla="*/ 77573 h 509067"/>
                    <a:gd name="connsiteX86" fmla="*/ 429800 w 513347"/>
                    <a:gd name="connsiteY86" fmla="*/ 78785 h 509067"/>
                    <a:gd name="connsiteX87" fmla="*/ 429800 w 513347"/>
                    <a:gd name="connsiteY87" fmla="*/ 121207 h 509067"/>
                    <a:gd name="connsiteX88" fmla="*/ 432238 w 513347"/>
                    <a:gd name="connsiteY88" fmla="*/ 121207 h 509067"/>
                    <a:gd name="connsiteX89" fmla="*/ 429800 w 513347"/>
                    <a:gd name="connsiteY89" fmla="*/ 123631 h 509067"/>
                    <a:gd name="connsiteX90" fmla="*/ 429800 w 513347"/>
                    <a:gd name="connsiteY90" fmla="*/ 121207 h 509067"/>
                    <a:gd name="connsiteX91" fmla="*/ 429800 w 513347"/>
                    <a:gd name="connsiteY91" fmla="*/ 235142 h 509067"/>
                    <a:gd name="connsiteX92" fmla="*/ 429800 w 513347"/>
                    <a:gd name="connsiteY92" fmla="*/ 233930 h 509067"/>
                    <a:gd name="connsiteX93" fmla="*/ 431020 w 513347"/>
                    <a:gd name="connsiteY93" fmla="*/ 235142 h 509067"/>
                    <a:gd name="connsiteX94" fmla="*/ 429800 w 513347"/>
                    <a:gd name="connsiteY94" fmla="*/ 235142 h 509067"/>
                    <a:gd name="connsiteX95" fmla="*/ 429800 w 513347"/>
                    <a:gd name="connsiteY95" fmla="*/ 277564 h 509067"/>
                    <a:gd name="connsiteX96" fmla="*/ 432238 w 513347"/>
                    <a:gd name="connsiteY96" fmla="*/ 277564 h 509067"/>
                    <a:gd name="connsiteX97" fmla="*/ 429800 w 513347"/>
                    <a:gd name="connsiteY97" fmla="*/ 279989 h 509067"/>
                    <a:gd name="connsiteX98" fmla="*/ 429800 w 513347"/>
                    <a:gd name="connsiteY98" fmla="*/ 277564 h 509067"/>
                    <a:gd name="connsiteX99" fmla="*/ 429800 w 513347"/>
                    <a:gd name="connsiteY99" fmla="*/ 392711 h 509067"/>
                    <a:gd name="connsiteX100" fmla="*/ 429800 w 513347"/>
                    <a:gd name="connsiteY100" fmla="*/ 391498 h 509067"/>
                    <a:gd name="connsiteX101" fmla="*/ 431020 w 513347"/>
                    <a:gd name="connsiteY101" fmla="*/ 392711 h 509067"/>
                    <a:gd name="connsiteX102" fmla="*/ 429800 w 513347"/>
                    <a:gd name="connsiteY102" fmla="*/ 392711 h 509067"/>
                    <a:gd name="connsiteX103" fmla="*/ 429800 w 513347"/>
                    <a:gd name="connsiteY103" fmla="*/ 435133 h 509067"/>
                    <a:gd name="connsiteX104" fmla="*/ 432238 w 513347"/>
                    <a:gd name="connsiteY104" fmla="*/ 435133 h 509067"/>
                    <a:gd name="connsiteX105" fmla="*/ 429800 w 513347"/>
                    <a:gd name="connsiteY105" fmla="*/ 437558 h 509067"/>
                    <a:gd name="connsiteX106" fmla="*/ 429800 w 513347"/>
                    <a:gd name="connsiteY106" fmla="*/ 435133 h 50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13347" h="509067">
                      <a:moveTo>
                        <a:pt x="397138" y="12121"/>
                      </a:moveTo>
                      <a:cubicBezTo>
                        <a:pt x="407983" y="12121"/>
                        <a:pt x="417672" y="21817"/>
                        <a:pt x="417672" y="32726"/>
                      </a:cubicBezTo>
                      <a:lnTo>
                        <a:pt x="417672" y="90906"/>
                      </a:lnTo>
                      <a:lnTo>
                        <a:pt x="461307" y="90906"/>
                      </a:lnTo>
                      <a:lnTo>
                        <a:pt x="432238" y="61816"/>
                      </a:lnTo>
                      <a:lnTo>
                        <a:pt x="444366" y="49695"/>
                      </a:lnTo>
                      <a:lnTo>
                        <a:pt x="495188" y="100602"/>
                      </a:lnTo>
                      <a:lnTo>
                        <a:pt x="444366" y="151509"/>
                      </a:lnTo>
                      <a:lnTo>
                        <a:pt x="432238" y="138176"/>
                      </a:lnTo>
                      <a:lnTo>
                        <a:pt x="461307" y="109086"/>
                      </a:lnTo>
                      <a:lnTo>
                        <a:pt x="417672" y="109086"/>
                      </a:lnTo>
                      <a:lnTo>
                        <a:pt x="417672" y="248475"/>
                      </a:lnTo>
                      <a:lnTo>
                        <a:pt x="460087" y="248475"/>
                      </a:lnTo>
                      <a:lnTo>
                        <a:pt x="431020" y="219385"/>
                      </a:lnTo>
                      <a:lnTo>
                        <a:pt x="443148" y="206052"/>
                      </a:lnTo>
                      <a:lnTo>
                        <a:pt x="493968" y="256959"/>
                      </a:lnTo>
                      <a:lnTo>
                        <a:pt x="443148" y="307866"/>
                      </a:lnTo>
                      <a:lnTo>
                        <a:pt x="431020" y="295745"/>
                      </a:lnTo>
                      <a:lnTo>
                        <a:pt x="461307" y="265444"/>
                      </a:lnTo>
                      <a:lnTo>
                        <a:pt x="417672" y="265444"/>
                      </a:lnTo>
                      <a:lnTo>
                        <a:pt x="417672" y="404832"/>
                      </a:lnTo>
                      <a:lnTo>
                        <a:pt x="461307" y="404832"/>
                      </a:lnTo>
                      <a:lnTo>
                        <a:pt x="431020" y="375745"/>
                      </a:lnTo>
                      <a:lnTo>
                        <a:pt x="443148" y="363623"/>
                      </a:lnTo>
                      <a:lnTo>
                        <a:pt x="493968" y="414528"/>
                      </a:lnTo>
                      <a:lnTo>
                        <a:pt x="443148" y="465433"/>
                      </a:lnTo>
                      <a:lnTo>
                        <a:pt x="431020" y="453311"/>
                      </a:lnTo>
                      <a:lnTo>
                        <a:pt x="461307" y="423011"/>
                      </a:lnTo>
                      <a:lnTo>
                        <a:pt x="417672" y="423011"/>
                      </a:lnTo>
                      <a:lnTo>
                        <a:pt x="417672" y="476342"/>
                      </a:lnTo>
                      <a:cubicBezTo>
                        <a:pt x="417672" y="487250"/>
                        <a:pt x="407983" y="496946"/>
                        <a:pt x="397138" y="496946"/>
                      </a:cubicBezTo>
                      <a:lnTo>
                        <a:pt x="32662" y="496946"/>
                      </a:lnTo>
                      <a:cubicBezTo>
                        <a:pt x="21817" y="496946"/>
                        <a:pt x="13347" y="488463"/>
                        <a:pt x="12128" y="478767"/>
                      </a:cubicBezTo>
                      <a:lnTo>
                        <a:pt x="12128" y="30302"/>
                      </a:lnTo>
                      <a:cubicBezTo>
                        <a:pt x="13347" y="19394"/>
                        <a:pt x="21817" y="12121"/>
                        <a:pt x="32662" y="12121"/>
                      </a:cubicBezTo>
                      <a:lnTo>
                        <a:pt x="397138" y="12121"/>
                      </a:lnTo>
                      <a:close/>
                      <a:moveTo>
                        <a:pt x="397138" y="0"/>
                      </a:moveTo>
                      <a:lnTo>
                        <a:pt x="32662" y="0"/>
                      </a:lnTo>
                      <a:cubicBezTo>
                        <a:pt x="15721" y="0"/>
                        <a:pt x="2438" y="12121"/>
                        <a:pt x="0" y="29090"/>
                      </a:cubicBezTo>
                      <a:lnTo>
                        <a:pt x="0" y="30302"/>
                      </a:lnTo>
                      <a:lnTo>
                        <a:pt x="0" y="31514"/>
                      </a:lnTo>
                      <a:lnTo>
                        <a:pt x="0" y="479980"/>
                      </a:lnTo>
                      <a:lnTo>
                        <a:pt x="0" y="481193"/>
                      </a:lnTo>
                      <a:lnTo>
                        <a:pt x="0" y="482405"/>
                      </a:lnTo>
                      <a:cubicBezTo>
                        <a:pt x="2438" y="496946"/>
                        <a:pt x="15721" y="509067"/>
                        <a:pt x="32662" y="509067"/>
                      </a:cubicBezTo>
                      <a:lnTo>
                        <a:pt x="398357" y="509067"/>
                      </a:lnTo>
                      <a:cubicBezTo>
                        <a:pt x="416517" y="509067"/>
                        <a:pt x="431020" y="494527"/>
                        <a:pt x="431020" y="476342"/>
                      </a:cubicBezTo>
                      <a:lnTo>
                        <a:pt x="431020" y="467858"/>
                      </a:lnTo>
                      <a:lnTo>
                        <a:pt x="437051" y="473922"/>
                      </a:lnTo>
                      <a:lnTo>
                        <a:pt x="445522" y="482405"/>
                      </a:lnTo>
                      <a:lnTo>
                        <a:pt x="453992" y="473922"/>
                      </a:lnTo>
                      <a:lnTo>
                        <a:pt x="504877" y="423011"/>
                      </a:lnTo>
                      <a:lnTo>
                        <a:pt x="513347" y="414528"/>
                      </a:lnTo>
                      <a:lnTo>
                        <a:pt x="504877" y="406045"/>
                      </a:lnTo>
                      <a:lnTo>
                        <a:pt x="453992" y="355134"/>
                      </a:lnTo>
                      <a:lnTo>
                        <a:pt x="445522" y="346651"/>
                      </a:lnTo>
                      <a:lnTo>
                        <a:pt x="435832" y="353927"/>
                      </a:lnTo>
                      <a:lnTo>
                        <a:pt x="429800" y="359985"/>
                      </a:lnTo>
                      <a:lnTo>
                        <a:pt x="429800" y="311502"/>
                      </a:lnTo>
                      <a:lnTo>
                        <a:pt x="435832" y="317563"/>
                      </a:lnTo>
                      <a:lnTo>
                        <a:pt x="444366" y="326046"/>
                      </a:lnTo>
                      <a:lnTo>
                        <a:pt x="452836" y="317563"/>
                      </a:lnTo>
                      <a:lnTo>
                        <a:pt x="503658" y="266656"/>
                      </a:lnTo>
                      <a:lnTo>
                        <a:pt x="512129" y="258171"/>
                      </a:lnTo>
                      <a:lnTo>
                        <a:pt x="503658" y="249687"/>
                      </a:lnTo>
                      <a:lnTo>
                        <a:pt x="452836" y="198780"/>
                      </a:lnTo>
                      <a:lnTo>
                        <a:pt x="444366" y="190295"/>
                      </a:lnTo>
                      <a:lnTo>
                        <a:pt x="435832" y="197568"/>
                      </a:lnTo>
                      <a:lnTo>
                        <a:pt x="429800" y="203628"/>
                      </a:lnTo>
                      <a:lnTo>
                        <a:pt x="429800" y="153933"/>
                      </a:lnTo>
                      <a:lnTo>
                        <a:pt x="435832" y="159994"/>
                      </a:lnTo>
                      <a:lnTo>
                        <a:pt x="444366" y="168478"/>
                      </a:lnTo>
                      <a:lnTo>
                        <a:pt x="452836" y="159994"/>
                      </a:lnTo>
                      <a:lnTo>
                        <a:pt x="503658" y="109086"/>
                      </a:lnTo>
                      <a:lnTo>
                        <a:pt x="512129" y="100602"/>
                      </a:lnTo>
                      <a:lnTo>
                        <a:pt x="503658" y="92118"/>
                      </a:lnTo>
                      <a:lnTo>
                        <a:pt x="452836" y="41211"/>
                      </a:lnTo>
                      <a:lnTo>
                        <a:pt x="444366" y="32726"/>
                      </a:lnTo>
                      <a:lnTo>
                        <a:pt x="435832" y="39999"/>
                      </a:lnTo>
                      <a:lnTo>
                        <a:pt x="429800" y="46059"/>
                      </a:lnTo>
                      <a:lnTo>
                        <a:pt x="429800" y="32726"/>
                      </a:lnTo>
                      <a:cubicBezTo>
                        <a:pt x="429800" y="14545"/>
                        <a:pt x="415298" y="0"/>
                        <a:pt x="397138" y="0"/>
                      </a:cubicBezTo>
                      <a:close/>
                      <a:moveTo>
                        <a:pt x="429800" y="78785"/>
                      </a:moveTo>
                      <a:lnTo>
                        <a:pt x="429800" y="76360"/>
                      </a:lnTo>
                      <a:lnTo>
                        <a:pt x="431020" y="77573"/>
                      </a:lnTo>
                      <a:lnTo>
                        <a:pt x="429800" y="77573"/>
                      </a:lnTo>
                      <a:lnTo>
                        <a:pt x="429800" y="78785"/>
                      </a:lnTo>
                      <a:close/>
                      <a:moveTo>
                        <a:pt x="429800" y="121207"/>
                      </a:moveTo>
                      <a:lnTo>
                        <a:pt x="432238" y="121207"/>
                      </a:lnTo>
                      <a:lnTo>
                        <a:pt x="429800" y="123631"/>
                      </a:lnTo>
                      <a:lnTo>
                        <a:pt x="429800" y="121207"/>
                      </a:lnTo>
                      <a:close/>
                      <a:moveTo>
                        <a:pt x="429800" y="235142"/>
                      </a:moveTo>
                      <a:lnTo>
                        <a:pt x="429800" y="233930"/>
                      </a:lnTo>
                      <a:lnTo>
                        <a:pt x="431020" y="235142"/>
                      </a:lnTo>
                      <a:lnTo>
                        <a:pt x="429800" y="235142"/>
                      </a:lnTo>
                      <a:close/>
                      <a:moveTo>
                        <a:pt x="429800" y="277564"/>
                      </a:moveTo>
                      <a:lnTo>
                        <a:pt x="432238" y="277564"/>
                      </a:lnTo>
                      <a:lnTo>
                        <a:pt x="429800" y="279989"/>
                      </a:lnTo>
                      <a:lnTo>
                        <a:pt x="429800" y="277564"/>
                      </a:lnTo>
                      <a:close/>
                      <a:moveTo>
                        <a:pt x="429800" y="392711"/>
                      </a:moveTo>
                      <a:lnTo>
                        <a:pt x="429800" y="391498"/>
                      </a:lnTo>
                      <a:lnTo>
                        <a:pt x="431020" y="392711"/>
                      </a:lnTo>
                      <a:lnTo>
                        <a:pt x="429800" y="392711"/>
                      </a:lnTo>
                      <a:close/>
                      <a:moveTo>
                        <a:pt x="429800" y="435133"/>
                      </a:moveTo>
                      <a:lnTo>
                        <a:pt x="432238" y="435133"/>
                      </a:lnTo>
                      <a:lnTo>
                        <a:pt x="429800" y="437558"/>
                      </a:lnTo>
                      <a:lnTo>
                        <a:pt x="429800" y="435133"/>
                      </a:lnTo>
                      <a:close/>
                    </a:path>
                  </a:pathLst>
                </a:custGeom>
                <a:solidFill>
                  <a:srgbClr val="FFFFFF"/>
                </a:solidFill>
                <a:ln w="6417" cap="flat">
                  <a:noFill/>
                  <a:prstDash val="solid"/>
                  <a:miter/>
                </a:ln>
              </p:spPr>
              <p:txBody>
                <a:bodyPr rtlCol="0" anchor="ctr"/>
                <a:lstStyle/>
                <a:p>
                  <a:endParaRPr lang="en-US"/>
                </a:p>
              </p:txBody>
            </p:sp>
          </p:grpSp>
          <p:grpSp>
            <p:nvGrpSpPr>
              <p:cNvPr id="167" name="Graphic 2">
                <a:extLst>
                  <a:ext uri="{FF2B5EF4-FFF2-40B4-BE49-F238E27FC236}">
                    <a16:creationId xmlns:a16="http://schemas.microsoft.com/office/drawing/2014/main" id="{7C0266A7-97A1-4E6C-B816-17E41424E334}"/>
                  </a:ext>
                </a:extLst>
              </p:cNvPr>
              <p:cNvGrpSpPr/>
              <p:nvPr/>
            </p:nvGrpSpPr>
            <p:grpSpPr>
              <a:xfrm>
                <a:off x="10365702" y="2380172"/>
                <a:ext cx="481840" cy="484825"/>
                <a:chOff x="10365702" y="2380172"/>
                <a:chExt cx="481840" cy="484825"/>
              </a:xfrm>
              <a:solidFill>
                <a:srgbClr val="2D5967"/>
              </a:solidFill>
            </p:grpSpPr>
            <p:sp>
              <p:nvSpPr>
                <p:cNvPr id="168" name="Freeform: Shape 167">
                  <a:extLst>
                    <a:ext uri="{FF2B5EF4-FFF2-40B4-BE49-F238E27FC236}">
                      <a16:creationId xmlns:a16="http://schemas.microsoft.com/office/drawing/2014/main" id="{969B3419-B213-4532-81B1-7B1CDDB1CD1F}"/>
                    </a:ext>
                  </a:extLst>
                </p:cNvPr>
                <p:cNvSpPr/>
                <p:nvPr/>
              </p:nvSpPr>
              <p:spPr>
                <a:xfrm>
                  <a:off x="10365702" y="2380172"/>
                  <a:ext cx="406763" cy="484825"/>
                </a:xfrm>
                <a:custGeom>
                  <a:avLst/>
                  <a:gdLst>
                    <a:gd name="connsiteX0" fmla="*/ 385011 w 406763"/>
                    <a:gd name="connsiteY0" fmla="*/ 0 h 484825"/>
                    <a:gd name="connsiteX1" fmla="*/ 20534 w 406763"/>
                    <a:gd name="connsiteY1" fmla="*/ 0 h 484825"/>
                    <a:gd name="connsiteX2" fmla="*/ 0 w 406763"/>
                    <a:gd name="connsiteY2" fmla="*/ 18181 h 484825"/>
                    <a:gd name="connsiteX3" fmla="*/ 24192 w 406763"/>
                    <a:gd name="connsiteY3" fmla="*/ 18181 h 484825"/>
                    <a:gd name="connsiteX4" fmla="*/ 385011 w 406763"/>
                    <a:gd name="connsiteY4" fmla="*/ 18181 h 484825"/>
                    <a:gd name="connsiteX5" fmla="*/ 387385 w 406763"/>
                    <a:gd name="connsiteY5" fmla="*/ 20605 h 484825"/>
                    <a:gd name="connsiteX6" fmla="*/ 387385 w 406763"/>
                    <a:gd name="connsiteY6" fmla="*/ 465434 h 484825"/>
                    <a:gd name="connsiteX7" fmla="*/ 385011 w 406763"/>
                    <a:gd name="connsiteY7" fmla="*/ 467860 h 484825"/>
                    <a:gd name="connsiteX8" fmla="*/ 24192 w 406763"/>
                    <a:gd name="connsiteY8" fmla="*/ 467860 h 484825"/>
                    <a:gd name="connsiteX9" fmla="*/ 0 w 406763"/>
                    <a:gd name="connsiteY9" fmla="*/ 467860 h 484825"/>
                    <a:gd name="connsiteX10" fmla="*/ 20534 w 406763"/>
                    <a:gd name="connsiteY10" fmla="*/ 484826 h 484825"/>
                    <a:gd name="connsiteX11" fmla="*/ 386165 w 406763"/>
                    <a:gd name="connsiteY11" fmla="*/ 484826 h 484825"/>
                    <a:gd name="connsiteX12" fmla="*/ 406764 w 406763"/>
                    <a:gd name="connsiteY12" fmla="*/ 464221 h 484825"/>
                    <a:gd name="connsiteX13" fmla="*/ 406764 w 406763"/>
                    <a:gd name="connsiteY13" fmla="*/ 20605 h 484825"/>
                    <a:gd name="connsiteX14" fmla="*/ 385011 w 406763"/>
                    <a:gd name="connsiteY14" fmla="*/ 0 h 48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6763" h="484825">
                      <a:moveTo>
                        <a:pt x="385011" y="0"/>
                      </a:moveTo>
                      <a:lnTo>
                        <a:pt x="20534" y="0"/>
                      </a:lnTo>
                      <a:cubicBezTo>
                        <a:pt x="9689" y="0"/>
                        <a:pt x="1155" y="7272"/>
                        <a:pt x="0" y="18181"/>
                      </a:cubicBezTo>
                      <a:lnTo>
                        <a:pt x="24192" y="18181"/>
                      </a:lnTo>
                      <a:lnTo>
                        <a:pt x="385011" y="18181"/>
                      </a:lnTo>
                      <a:cubicBezTo>
                        <a:pt x="386165" y="18181"/>
                        <a:pt x="387385" y="19393"/>
                        <a:pt x="387385" y="20605"/>
                      </a:cubicBezTo>
                      <a:lnTo>
                        <a:pt x="387385" y="465434"/>
                      </a:lnTo>
                      <a:cubicBezTo>
                        <a:pt x="387385" y="466647"/>
                        <a:pt x="386165" y="467860"/>
                        <a:pt x="385011" y="467860"/>
                      </a:cubicBezTo>
                      <a:lnTo>
                        <a:pt x="24192" y="467860"/>
                      </a:lnTo>
                      <a:lnTo>
                        <a:pt x="0" y="467860"/>
                      </a:lnTo>
                      <a:cubicBezTo>
                        <a:pt x="1155" y="476343"/>
                        <a:pt x="9689" y="484826"/>
                        <a:pt x="20534" y="484826"/>
                      </a:cubicBezTo>
                      <a:lnTo>
                        <a:pt x="386165" y="484826"/>
                      </a:lnTo>
                      <a:cubicBezTo>
                        <a:pt x="397074" y="484826"/>
                        <a:pt x="406764" y="475130"/>
                        <a:pt x="406764" y="464221"/>
                      </a:cubicBezTo>
                      <a:lnTo>
                        <a:pt x="406764" y="20605"/>
                      </a:lnTo>
                      <a:cubicBezTo>
                        <a:pt x="405544" y="9696"/>
                        <a:pt x="397074" y="0"/>
                        <a:pt x="385011" y="0"/>
                      </a:cubicBezTo>
                      <a:close/>
                    </a:path>
                  </a:pathLst>
                </a:custGeom>
                <a:solidFill>
                  <a:srgbClr val="2D5967"/>
                </a:solidFill>
                <a:ln w="641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254A6EBE-F49F-4842-85FA-0CA3D538D378}"/>
                    </a:ext>
                  </a:extLst>
                </p:cNvPr>
                <p:cNvSpPr/>
                <p:nvPr/>
              </p:nvSpPr>
              <p:spPr>
                <a:xfrm>
                  <a:off x="10661070" y="2443212"/>
                  <a:ext cx="52104" cy="52118"/>
                </a:xfrm>
                <a:custGeom>
                  <a:avLst/>
                  <a:gdLst>
                    <a:gd name="connsiteX0" fmla="*/ 52105 w 52104"/>
                    <a:gd name="connsiteY0" fmla="*/ 0 h 52118"/>
                    <a:gd name="connsiteX1" fmla="*/ 0 w 52104"/>
                    <a:gd name="connsiteY1" fmla="*/ 0 h 52118"/>
                    <a:gd name="connsiteX2" fmla="*/ 0 w 52104"/>
                    <a:gd name="connsiteY2" fmla="*/ 52119 h 52118"/>
                    <a:gd name="connsiteX3" fmla="*/ 52105 w 52104"/>
                    <a:gd name="connsiteY3" fmla="*/ 52119 h 52118"/>
                    <a:gd name="connsiteX4" fmla="*/ 52105 w 52104"/>
                    <a:gd name="connsiteY4" fmla="*/ 0 h 52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4" h="52118">
                      <a:moveTo>
                        <a:pt x="52105" y="0"/>
                      </a:moveTo>
                      <a:lnTo>
                        <a:pt x="0" y="0"/>
                      </a:lnTo>
                      <a:lnTo>
                        <a:pt x="0" y="52119"/>
                      </a:lnTo>
                      <a:lnTo>
                        <a:pt x="52105" y="52119"/>
                      </a:lnTo>
                      <a:lnTo>
                        <a:pt x="52105" y="0"/>
                      </a:lnTo>
                      <a:close/>
                    </a:path>
                  </a:pathLst>
                </a:custGeom>
                <a:solidFill>
                  <a:srgbClr val="2D5967"/>
                </a:solidFill>
                <a:ln w="6417"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9AF998ED-0269-49D0-A2A2-A68A3B0D2024}"/>
                    </a:ext>
                  </a:extLst>
                </p:cNvPr>
                <p:cNvSpPr/>
                <p:nvPr/>
              </p:nvSpPr>
              <p:spPr>
                <a:xfrm>
                  <a:off x="10573928" y="2443212"/>
                  <a:ext cx="52040" cy="52118"/>
                </a:xfrm>
                <a:custGeom>
                  <a:avLst/>
                  <a:gdLst>
                    <a:gd name="connsiteX0" fmla="*/ 52040 w 52040"/>
                    <a:gd name="connsiteY0" fmla="*/ 0 h 52118"/>
                    <a:gd name="connsiteX1" fmla="*/ 0 w 52040"/>
                    <a:gd name="connsiteY1" fmla="*/ 0 h 52118"/>
                    <a:gd name="connsiteX2" fmla="*/ 0 w 52040"/>
                    <a:gd name="connsiteY2" fmla="*/ 52119 h 52118"/>
                    <a:gd name="connsiteX3" fmla="*/ 52040 w 52040"/>
                    <a:gd name="connsiteY3" fmla="*/ 52119 h 52118"/>
                    <a:gd name="connsiteX4" fmla="*/ 52040 w 52040"/>
                    <a:gd name="connsiteY4" fmla="*/ 0 h 52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40" h="52118">
                      <a:moveTo>
                        <a:pt x="52040" y="0"/>
                      </a:moveTo>
                      <a:lnTo>
                        <a:pt x="0" y="0"/>
                      </a:lnTo>
                      <a:lnTo>
                        <a:pt x="0" y="52119"/>
                      </a:lnTo>
                      <a:lnTo>
                        <a:pt x="52040" y="52119"/>
                      </a:lnTo>
                      <a:lnTo>
                        <a:pt x="52040" y="0"/>
                      </a:lnTo>
                      <a:close/>
                    </a:path>
                  </a:pathLst>
                </a:custGeom>
                <a:solidFill>
                  <a:srgbClr val="2D5967"/>
                </a:solidFill>
                <a:ln w="641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6A97A33D-E292-4496-9332-8437635B044E}"/>
                    </a:ext>
                  </a:extLst>
                </p:cNvPr>
                <p:cNvSpPr/>
                <p:nvPr/>
              </p:nvSpPr>
              <p:spPr>
                <a:xfrm>
                  <a:off x="10486724" y="2443212"/>
                  <a:ext cx="52104" cy="52118"/>
                </a:xfrm>
                <a:custGeom>
                  <a:avLst/>
                  <a:gdLst>
                    <a:gd name="connsiteX0" fmla="*/ 52105 w 52104"/>
                    <a:gd name="connsiteY0" fmla="*/ 0 h 52118"/>
                    <a:gd name="connsiteX1" fmla="*/ 0 w 52104"/>
                    <a:gd name="connsiteY1" fmla="*/ 0 h 52118"/>
                    <a:gd name="connsiteX2" fmla="*/ 0 w 52104"/>
                    <a:gd name="connsiteY2" fmla="*/ 52119 h 52118"/>
                    <a:gd name="connsiteX3" fmla="*/ 52105 w 52104"/>
                    <a:gd name="connsiteY3" fmla="*/ 52119 h 52118"/>
                    <a:gd name="connsiteX4" fmla="*/ 52105 w 52104"/>
                    <a:gd name="connsiteY4" fmla="*/ 0 h 52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4" h="52118">
                      <a:moveTo>
                        <a:pt x="52105" y="0"/>
                      </a:moveTo>
                      <a:lnTo>
                        <a:pt x="0" y="0"/>
                      </a:lnTo>
                      <a:lnTo>
                        <a:pt x="0" y="52119"/>
                      </a:lnTo>
                      <a:lnTo>
                        <a:pt x="52105" y="52119"/>
                      </a:lnTo>
                      <a:lnTo>
                        <a:pt x="52105" y="0"/>
                      </a:lnTo>
                      <a:close/>
                    </a:path>
                  </a:pathLst>
                </a:custGeom>
                <a:solidFill>
                  <a:srgbClr val="2D5967"/>
                </a:solidFill>
                <a:ln w="641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3BBA3F38-8222-47F7-A3CD-FF34DD088390}"/>
                    </a:ext>
                  </a:extLst>
                </p:cNvPr>
                <p:cNvSpPr/>
                <p:nvPr/>
              </p:nvSpPr>
              <p:spPr>
                <a:xfrm>
                  <a:off x="10399583" y="2443212"/>
                  <a:ext cx="52040" cy="52118"/>
                </a:xfrm>
                <a:custGeom>
                  <a:avLst/>
                  <a:gdLst>
                    <a:gd name="connsiteX0" fmla="*/ 52040 w 52040"/>
                    <a:gd name="connsiteY0" fmla="*/ 0 h 52118"/>
                    <a:gd name="connsiteX1" fmla="*/ 0 w 52040"/>
                    <a:gd name="connsiteY1" fmla="*/ 0 h 52118"/>
                    <a:gd name="connsiteX2" fmla="*/ 0 w 52040"/>
                    <a:gd name="connsiteY2" fmla="*/ 52119 h 52118"/>
                    <a:gd name="connsiteX3" fmla="*/ 52040 w 52040"/>
                    <a:gd name="connsiteY3" fmla="*/ 52119 h 52118"/>
                    <a:gd name="connsiteX4" fmla="*/ 52040 w 52040"/>
                    <a:gd name="connsiteY4" fmla="*/ 0 h 52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40" h="52118">
                      <a:moveTo>
                        <a:pt x="52040" y="0"/>
                      </a:moveTo>
                      <a:lnTo>
                        <a:pt x="0" y="0"/>
                      </a:lnTo>
                      <a:lnTo>
                        <a:pt x="0" y="52119"/>
                      </a:lnTo>
                      <a:lnTo>
                        <a:pt x="52040" y="52119"/>
                      </a:lnTo>
                      <a:lnTo>
                        <a:pt x="52040" y="0"/>
                      </a:lnTo>
                      <a:close/>
                    </a:path>
                  </a:pathLst>
                </a:custGeom>
                <a:solidFill>
                  <a:srgbClr val="2D5967"/>
                </a:solidFill>
                <a:ln w="641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310D126A-4909-4467-B964-A41F9121340A}"/>
                    </a:ext>
                  </a:extLst>
                </p:cNvPr>
                <p:cNvSpPr/>
                <p:nvPr/>
              </p:nvSpPr>
              <p:spPr>
                <a:xfrm>
                  <a:off x="10661070" y="2599573"/>
                  <a:ext cx="52104" cy="52118"/>
                </a:xfrm>
                <a:custGeom>
                  <a:avLst/>
                  <a:gdLst>
                    <a:gd name="connsiteX0" fmla="*/ 52105 w 52104"/>
                    <a:gd name="connsiteY0" fmla="*/ 0 h 52118"/>
                    <a:gd name="connsiteX1" fmla="*/ 0 w 52104"/>
                    <a:gd name="connsiteY1" fmla="*/ 0 h 52118"/>
                    <a:gd name="connsiteX2" fmla="*/ 0 w 52104"/>
                    <a:gd name="connsiteY2" fmla="*/ 52119 h 52118"/>
                    <a:gd name="connsiteX3" fmla="*/ 52105 w 52104"/>
                    <a:gd name="connsiteY3" fmla="*/ 52119 h 52118"/>
                    <a:gd name="connsiteX4" fmla="*/ 52105 w 52104"/>
                    <a:gd name="connsiteY4" fmla="*/ 0 h 52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4" h="52118">
                      <a:moveTo>
                        <a:pt x="52105" y="0"/>
                      </a:moveTo>
                      <a:lnTo>
                        <a:pt x="0" y="0"/>
                      </a:lnTo>
                      <a:lnTo>
                        <a:pt x="0" y="52119"/>
                      </a:lnTo>
                      <a:lnTo>
                        <a:pt x="52105" y="52119"/>
                      </a:lnTo>
                      <a:lnTo>
                        <a:pt x="52105" y="0"/>
                      </a:lnTo>
                      <a:close/>
                    </a:path>
                  </a:pathLst>
                </a:custGeom>
                <a:solidFill>
                  <a:srgbClr val="2D5967"/>
                </a:solidFill>
                <a:ln w="641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D7DC2BD6-5436-4D1E-9ABD-71C87F8E1C45}"/>
                    </a:ext>
                  </a:extLst>
                </p:cNvPr>
                <p:cNvSpPr/>
                <p:nvPr/>
              </p:nvSpPr>
              <p:spPr>
                <a:xfrm>
                  <a:off x="10573928" y="2599573"/>
                  <a:ext cx="52040" cy="52118"/>
                </a:xfrm>
                <a:custGeom>
                  <a:avLst/>
                  <a:gdLst>
                    <a:gd name="connsiteX0" fmla="*/ 52040 w 52040"/>
                    <a:gd name="connsiteY0" fmla="*/ 0 h 52118"/>
                    <a:gd name="connsiteX1" fmla="*/ 0 w 52040"/>
                    <a:gd name="connsiteY1" fmla="*/ 0 h 52118"/>
                    <a:gd name="connsiteX2" fmla="*/ 0 w 52040"/>
                    <a:gd name="connsiteY2" fmla="*/ 52119 h 52118"/>
                    <a:gd name="connsiteX3" fmla="*/ 52040 w 52040"/>
                    <a:gd name="connsiteY3" fmla="*/ 52119 h 52118"/>
                    <a:gd name="connsiteX4" fmla="*/ 52040 w 52040"/>
                    <a:gd name="connsiteY4" fmla="*/ 0 h 52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40" h="52118">
                      <a:moveTo>
                        <a:pt x="52040" y="0"/>
                      </a:moveTo>
                      <a:lnTo>
                        <a:pt x="0" y="0"/>
                      </a:lnTo>
                      <a:lnTo>
                        <a:pt x="0" y="52119"/>
                      </a:lnTo>
                      <a:lnTo>
                        <a:pt x="52040" y="52119"/>
                      </a:lnTo>
                      <a:lnTo>
                        <a:pt x="52040" y="0"/>
                      </a:lnTo>
                      <a:close/>
                    </a:path>
                  </a:pathLst>
                </a:custGeom>
                <a:solidFill>
                  <a:srgbClr val="2D5967"/>
                </a:solidFill>
                <a:ln w="641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617101E-799E-4215-831D-B37CACC68DD0}"/>
                    </a:ext>
                  </a:extLst>
                </p:cNvPr>
                <p:cNvSpPr/>
                <p:nvPr/>
              </p:nvSpPr>
              <p:spPr>
                <a:xfrm>
                  <a:off x="10661070" y="2757130"/>
                  <a:ext cx="52104" cy="52124"/>
                </a:xfrm>
                <a:custGeom>
                  <a:avLst/>
                  <a:gdLst>
                    <a:gd name="connsiteX0" fmla="*/ 52105 w 52104"/>
                    <a:gd name="connsiteY0" fmla="*/ 0 h 52124"/>
                    <a:gd name="connsiteX1" fmla="*/ 0 w 52104"/>
                    <a:gd name="connsiteY1" fmla="*/ 0 h 52124"/>
                    <a:gd name="connsiteX2" fmla="*/ 0 w 52104"/>
                    <a:gd name="connsiteY2" fmla="*/ 52124 h 52124"/>
                    <a:gd name="connsiteX3" fmla="*/ 52105 w 52104"/>
                    <a:gd name="connsiteY3" fmla="*/ 52124 h 52124"/>
                    <a:gd name="connsiteX4" fmla="*/ 52105 w 52104"/>
                    <a:gd name="connsiteY4" fmla="*/ 0 h 5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4" h="52124">
                      <a:moveTo>
                        <a:pt x="52105" y="0"/>
                      </a:moveTo>
                      <a:lnTo>
                        <a:pt x="0" y="0"/>
                      </a:lnTo>
                      <a:lnTo>
                        <a:pt x="0" y="52124"/>
                      </a:lnTo>
                      <a:lnTo>
                        <a:pt x="52105" y="52124"/>
                      </a:lnTo>
                      <a:lnTo>
                        <a:pt x="52105" y="0"/>
                      </a:lnTo>
                      <a:close/>
                    </a:path>
                  </a:pathLst>
                </a:custGeom>
                <a:solidFill>
                  <a:srgbClr val="2D5967"/>
                </a:solidFill>
                <a:ln w="641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7D8CCC15-D481-4E01-93E0-E29E5D147431}"/>
                    </a:ext>
                  </a:extLst>
                </p:cNvPr>
                <p:cNvSpPr/>
                <p:nvPr/>
              </p:nvSpPr>
              <p:spPr>
                <a:xfrm>
                  <a:off x="10573928" y="2757130"/>
                  <a:ext cx="52040" cy="52124"/>
                </a:xfrm>
                <a:custGeom>
                  <a:avLst/>
                  <a:gdLst>
                    <a:gd name="connsiteX0" fmla="*/ 52040 w 52040"/>
                    <a:gd name="connsiteY0" fmla="*/ 0 h 52124"/>
                    <a:gd name="connsiteX1" fmla="*/ 0 w 52040"/>
                    <a:gd name="connsiteY1" fmla="*/ 0 h 52124"/>
                    <a:gd name="connsiteX2" fmla="*/ 0 w 52040"/>
                    <a:gd name="connsiteY2" fmla="*/ 52124 h 52124"/>
                    <a:gd name="connsiteX3" fmla="*/ 52040 w 52040"/>
                    <a:gd name="connsiteY3" fmla="*/ 52124 h 52124"/>
                    <a:gd name="connsiteX4" fmla="*/ 52040 w 52040"/>
                    <a:gd name="connsiteY4" fmla="*/ 0 h 5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40" h="52124">
                      <a:moveTo>
                        <a:pt x="52040" y="0"/>
                      </a:moveTo>
                      <a:lnTo>
                        <a:pt x="0" y="0"/>
                      </a:lnTo>
                      <a:lnTo>
                        <a:pt x="0" y="52124"/>
                      </a:lnTo>
                      <a:lnTo>
                        <a:pt x="52040" y="52124"/>
                      </a:lnTo>
                      <a:lnTo>
                        <a:pt x="52040" y="0"/>
                      </a:lnTo>
                      <a:close/>
                    </a:path>
                  </a:pathLst>
                </a:custGeom>
                <a:solidFill>
                  <a:srgbClr val="2D5967"/>
                </a:solidFill>
                <a:ln w="641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2DA27959-B706-49C2-9BAB-E7A65BAAFD6B}"/>
                    </a:ext>
                  </a:extLst>
                </p:cNvPr>
                <p:cNvSpPr/>
                <p:nvPr/>
              </p:nvSpPr>
              <p:spPr>
                <a:xfrm>
                  <a:off x="10486724" y="2757130"/>
                  <a:ext cx="52104" cy="52124"/>
                </a:xfrm>
                <a:custGeom>
                  <a:avLst/>
                  <a:gdLst>
                    <a:gd name="connsiteX0" fmla="*/ 52105 w 52104"/>
                    <a:gd name="connsiteY0" fmla="*/ 0 h 52124"/>
                    <a:gd name="connsiteX1" fmla="*/ 0 w 52104"/>
                    <a:gd name="connsiteY1" fmla="*/ 0 h 52124"/>
                    <a:gd name="connsiteX2" fmla="*/ 0 w 52104"/>
                    <a:gd name="connsiteY2" fmla="*/ 52124 h 52124"/>
                    <a:gd name="connsiteX3" fmla="*/ 52105 w 52104"/>
                    <a:gd name="connsiteY3" fmla="*/ 52124 h 52124"/>
                    <a:gd name="connsiteX4" fmla="*/ 52105 w 52104"/>
                    <a:gd name="connsiteY4" fmla="*/ 0 h 5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4" h="52124">
                      <a:moveTo>
                        <a:pt x="52105" y="0"/>
                      </a:moveTo>
                      <a:lnTo>
                        <a:pt x="0" y="0"/>
                      </a:lnTo>
                      <a:lnTo>
                        <a:pt x="0" y="52124"/>
                      </a:lnTo>
                      <a:lnTo>
                        <a:pt x="52105" y="52124"/>
                      </a:lnTo>
                      <a:lnTo>
                        <a:pt x="52105" y="0"/>
                      </a:lnTo>
                      <a:close/>
                    </a:path>
                  </a:pathLst>
                </a:custGeom>
                <a:solidFill>
                  <a:srgbClr val="2D5967"/>
                </a:solidFill>
                <a:ln w="641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D1C6EB9A-5C8D-4211-B862-60F6FAD8F051}"/>
                    </a:ext>
                  </a:extLst>
                </p:cNvPr>
                <p:cNvSpPr/>
                <p:nvPr/>
              </p:nvSpPr>
              <p:spPr>
                <a:xfrm>
                  <a:off x="10784594" y="2574116"/>
                  <a:ext cx="62948" cy="101814"/>
                </a:xfrm>
                <a:custGeom>
                  <a:avLst/>
                  <a:gdLst>
                    <a:gd name="connsiteX0" fmla="*/ 0 w 62948"/>
                    <a:gd name="connsiteY0" fmla="*/ 12121 h 101814"/>
                    <a:gd name="connsiteX1" fmla="*/ 29068 w 62948"/>
                    <a:gd name="connsiteY1" fmla="*/ 41211 h 101814"/>
                    <a:gd name="connsiteX2" fmla="*/ 0 w 62948"/>
                    <a:gd name="connsiteY2" fmla="*/ 41211 h 101814"/>
                    <a:gd name="connsiteX3" fmla="*/ 0 w 62948"/>
                    <a:gd name="connsiteY3" fmla="*/ 59392 h 101814"/>
                    <a:gd name="connsiteX4" fmla="*/ 30287 w 62948"/>
                    <a:gd name="connsiteY4" fmla="*/ 59392 h 101814"/>
                    <a:gd name="connsiteX5" fmla="*/ 0 w 62948"/>
                    <a:gd name="connsiteY5" fmla="*/ 89693 h 101814"/>
                    <a:gd name="connsiteX6" fmla="*/ 12128 w 62948"/>
                    <a:gd name="connsiteY6" fmla="*/ 101814 h 101814"/>
                    <a:gd name="connsiteX7" fmla="*/ 62949 w 62948"/>
                    <a:gd name="connsiteY7" fmla="*/ 50907 h 101814"/>
                    <a:gd name="connsiteX8" fmla="*/ 13347 w 62948"/>
                    <a:gd name="connsiteY8" fmla="*/ 0 h 101814"/>
                    <a:gd name="connsiteX9" fmla="*/ 0 w 62948"/>
                    <a:gd name="connsiteY9" fmla="*/ 12121 h 10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948" h="101814">
                      <a:moveTo>
                        <a:pt x="0" y="12121"/>
                      </a:moveTo>
                      <a:lnTo>
                        <a:pt x="29068" y="41211"/>
                      </a:lnTo>
                      <a:lnTo>
                        <a:pt x="0" y="41211"/>
                      </a:lnTo>
                      <a:lnTo>
                        <a:pt x="0" y="59392"/>
                      </a:lnTo>
                      <a:lnTo>
                        <a:pt x="30287" y="59392"/>
                      </a:lnTo>
                      <a:lnTo>
                        <a:pt x="0" y="89693"/>
                      </a:lnTo>
                      <a:lnTo>
                        <a:pt x="12128" y="101814"/>
                      </a:lnTo>
                      <a:lnTo>
                        <a:pt x="62949" y="50907"/>
                      </a:lnTo>
                      <a:lnTo>
                        <a:pt x="13347" y="0"/>
                      </a:lnTo>
                      <a:lnTo>
                        <a:pt x="0" y="12121"/>
                      </a:lnTo>
                      <a:close/>
                    </a:path>
                  </a:pathLst>
                </a:custGeom>
                <a:solidFill>
                  <a:srgbClr val="2D5967"/>
                </a:solidFill>
                <a:ln w="641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2884D8D7-2314-4DC1-9927-C6A3A8435F8C}"/>
                    </a:ext>
                  </a:extLst>
                </p:cNvPr>
                <p:cNvSpPr/>
                <p:nvPr/>
              </p:nvSpPr>
              <p:spPr>
                <a:xfrm>
                  <a:off x="10784594" y="2416544"/>
                  <a:ext cx="62948" cy="103025"/>
                </a:xfrm>
                <a:custGeom>
                  <a:avLst/>
                  <a:gdLst>
                    <a:gd name="connsiteX0" fmla="*/ 0 w 62948"/>
                    <a:gd name="connsiteY0" fmla="*/ 89693 h 103025"/>
                    <a:gd name="connsiteX1" fmla="*/ 12128 w 62948"/>
                    <a:gd name="connsiteY1" fmla="*/ 103026 h 103025"/>
                    <a:gd name="connsiteX2" fmla="*/ 62949 w 62948"/>
                    <a:gd name="connsiteY2" fmla="*/ 52119 h 103025"/>
                    <a:gd name="connsiteX3" fmla="*/ 13347 w 62948"/>
                    <a:gd name="connsiteY3" fmla="*/ 0 h 103025"/>
                    <a:gd name="connsiteX4" fmla="*/ 1219 w 62948"/>
                    <a:gd name="connsiteY4" fmla="*/ 12121 h 103025"/>
                    <a:gd name="connsiteX5" fmla="*/ 30287 w 62948"/>
                    <a:gd name="connsiteY5" fmla="*/ 41210 h 103025"/>
                    <a:gd name="connsiteX6" fmla="*/ 0 w 62948"/>
                    <a:gd name="connsiteY6" fmla="*/ 41210 h 103025"/>
                    <a:gd name="connsiteX7" fmla="*/ 0 w 62948"/>
                    <a:gd name="connsiteY7" fmla="*/ 60603 h 103025"/>
                    <a:gd name="connsiteX8" fmla="*/ 30287 w 62948"/>
                    <a:gd name="connsiteY8" fmla="*/ 60603 h 103025"/>
                    <a:gd name="connsiteX9" fmla="*/ 0 w 62948"/>
                    <a:gd name="connsiteY9" fmla="*/ 89693 h 10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948" h="103025">
                      <a:moveTo>
                        <a:pt x="0" y="89693"/>
                      </a:moveTo>
                      <a:lnTo>
                        <a:pt x="12128" y="103026"/>
                      </a:lnTo>
                      <a:lnTo>
                        <a:pt x="62949" y="52119"/>
                      </a:lnTo>
                      <a:lnTo>
                        <a:pt x="13347" y="0"/>
                      </a:lnTo>
                      <a:lnTo>
                        <a:pt x="1219" y="12121"/>
                      </a:lnTo>
                      <a:lnTo>
                        <a:pt x="30287" y="41210"/>
                      </a:lnTo>
                      <a:lnTo>
                        <a:pt x="0" y="41210"/>
                      </a:lnTo>
                      <a:lnTo>
                        <a:pt x="0" y="60603"/>
                      </a:lnTo>
                      <a:lnTo>
                        <a:pt x="30287" y="60603"/>
                      </a:lnTo>
                      <a:lnTo>
                        <a:pt x="0" y="89693"/>
                      </a:lnTo>
                      <a:close/>
                    </a:path>
                  </a:pathLst>
                </a:custGeom>
                <a:solidFill>
                  <a:srgbClr val="2D5967"/>
                </a:solidFill>
                <a:ln w="641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9460CFFF-6DB0-467B-A607-8F82A55360D7}"/>
                    </a:ext>
                  </a:extLst>
                </p:cNvPr>
                <p:cNvSpPr/>
                <p:nvPr/>
              </p:nvSpPr>
              <p:spPr>
                <a:xfrm>
                  <a:off x="10783374" y="2731675"/>
                  <a:ext cx="62949" cy="101816"/>
                </a:xfrm>
                <a:custGeom>
                  <a:avLst/>
                  <a:gdLst>
                    <a:gd name="connsiteX0" fmla="*/ 1220 w 62949"/>
                    <a:gd name="connsiteY0" fmla="*/ 12121 h 101816"/>
                    <a:gd name="connsiteX1" fmla="*/ 30287 w 62949"/>
                    <a:gd name="connsiteY1" fmla="*/ 41215 h 101816"/>
                    <a:gd name="connsiteX2" fmla="*/ 0 w 62949"/>
                    <a:gd name="connsiteY2" fmla="*/ 41215 h 101816"/>
                    <a:gd name="connsiteX3" fmla="*/ 0 w 62949"/>
                    <a:gd name="connsiteY3" fmla="*/ 59394 h 101816"/>
                    <a:gd name="connsiteX4" fmla="*/ 30287 w 62949"/>
                    <a:gd name="connsiteY4" fmla="*/ 59394 h 101816"/>
                    <a:gd name="connsiteX5" fmla="*/ 0 w 62949"/>
                    <a:gd name="connsiteY5" fmla="*/ 89695 h 101816"/>
                    <a:gd name="connsiteX6" fmla="*/ 12128 w 62949"/>
                    <a:gd name="connsiteY6" fmla="*/ 101816 h 101816"/>
                    <a:gd name="connsiteX7" fmla="*/ 62950 w 62949"/>
                    <a:gd name="connsiteY7" fmla="*/ 50911 h 101816"/>
                    <a:gd name="connsiteX8" fmla="*/ 12128 w 62949"/>
                    <a:gd name="connsiteY8" fmla="*/ 0 h 101816"/>
                    <a:gd name="connsiteX9" fmla="*/ 1220 w 62949"/>
                    <a:gd name="connsiteY9" fmla="*/ 12121 h 10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949" h="101816">
                      <a:moveTo>
                        <a:pt x="1220" y="12121"/>
                      </a:moveTo>
                      <a:lnTo>
                        <a:pt x="30287" y="41215"/>
                      </a:lnTo>
                      <a:lnTo>
                        <a:pt x="0" y="41215"/>
                      </a:lnTo>
                      <a:lnTo>
                        <a:pt x="0" y="59394"/>
                      </a:lnTo>
                      <a:lnTo>
                        <a:pt x="30287" y="59394"/>
                      </a:lnTo>
                      <a:lnTo>
                        <a:pt x="0" y="89695"/>
                      </a:lnTo>
                      <a:lnTo>
                        <a:pt x="12128" y="101816"/>
                      </a:lnTo>
                      <a:lnTo>
                        <a:pt x="62950" y="50911"/>
                      </a:lnTo>
                      <a:lnTo>
                        <a:pt x="12128" y="0"/>
                      </a:lnTo>
                      <a:lnTo>
                        <a:pt x="1220" y="12121"/>
                      </a:lnTo>
                      <a:close/>
                    </a:path>
                  </a:pathLst>
                </a:custGeom>
                <a:solidFill>
                  <a:srgbClr val="2D5967"/>
                </a:solidFill>
                <a:ln w="6417" cap="flat">
                  <a:noFill/>
                  <a:prstDash val="solid"/>
                  <a:miter/>
                </a:ln>
              </p:spPr>
              <p:txBody>
                <a:bodyPr rtlCol="0" anchor="ctr"/>
                <a:lstStyle/>
                <a:p>
                  <a:endParaRPr lang="en-US"/>
                </a:p>
              </p:txBody>
            </p:sp>
          </p:grpSp>
        </p:grpSp>
        <p:sp>
          <p:nvSpPr>
            <p:cNvPr id="184" name="TextBox 183">
              <a:extLst>
                <a:ext uri="{FF2B5EF4-FFF2-40B4-BE49-F238E27FC236}">
                  <a16:creationId xmlns:a16="http://schemas.microsoft.com/office/drawing/2014/main" id="{B9D29A71-383E-4728-A75F-51D4C81D00BE}"/>
                </a:ext>
              </a:extLst>
            </p:cNvPr>
            <p:cNvSpPr txBox="1"/>
            <p:nvPr/>
          </p:nvSpPr>
          <p:spPr>
            <a:xfrm>
              <a:off x="10319244" y="2836667"/>
              <a:ext cx="58072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Queuing</a:t>
              </a:r>
            </a:p>
          </p:txBody>
        </p:sp>
      </p:grpSp>
    </p:spTree>
    <p:extLst>
      <p:ext uri="{BB962C8B-B14F-4D97-AF65-F5344CB8AC3E}">
        <p14:creationId xmlns:p14="http://schemas.microsoft.com/office/powerpoint/2010/main" val="4269328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Hybrid</a:t>
            </a:r>
            <a:endParaRPr lang="en-US" dirty="0"/>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4" name="Slide Number Placeholder 3">
            <a:extLst>
              <a:ext uri="{FF2B5EF4-FFF2-40B4-BE49-F238E27FC236}">
                <a16:creationId xmlns:a16="http://schemas.microsoft.com/office/drawing/2014/main" id="{B15E1386-5080-4A96-8160-819978BFEA85}"/>
              </a:ext>
            </a:extLst>
          </p:cNvPr>
          <p:cNvSpPr>
            <a:spLocks noGrp="1"/>
          </p:cNvSpPr>
          <p:nvPr>
            <p:ph type="sldNum" sz="quarter" idx="12"/>
          </p:nvPr>
        </p:nvSpPr>
        <p:spPr/>
        <p:txBody>
          <a:bodyPr/>
          <a:lstStyle/>
          <a:p>
            <a:fld id="{345D60D9-5372-5F40-9443-0F9AE5BDC3C8}" type="slidenum">
              <a:rPr lang="en-US" smtClean="0"/>
              <a:pPr/>
              <a:t>41</a:t>
            </a:fld>
            <a:endParaRPr lang="en-US" dirty="0"/>
          </a:p>
        </p:txBody>
      </p:sp>
      <p:grpSp>
        <p:nvGrpSpPr>
          <p:cNvPr id="21" name="Graphic 2">
            <a:extLst>
              <a:ext uri="{FF2B5EF4-FFF2-40B4-BE49-F238E27FC236}">
                <a16:creationId xmlns:a16="http://schemas.microsoft.com/office/drawing/2014/main" id="{4B62BEBA-248A-42F6-BE3D-0144EAEE7244}"/>
              </a:ext>
            </a:extLst>
          </p:cNvPr>
          <p:cNvGrpSpPr/>
          <p:nvPr/>
        </p:nvGrpSpPr>
        <p:grpSpPr>
          <a:xfrm>
            <a:off x="1081841" y="1649549"/>
            <a:ext cx="577515" cy="691838"/>
            <a:chOff x="1081841" y="3120991"/>
            <a:chExt cx="577515" cy="691838"/>
          </a:xfrm>
        </p:grpSpPr>
        <p:grpSp>
          <p:nvGrpSpPr>
            <p:cNvPr id="22" name="Graphic 2">
              <a:extLst>
                <a:ext uri="{FF2B5EF4-FFF2-40B4-BE49-F238E27FC236}">
                  <a16:creationId xmlns:a16="http://schemas.microsoft.com/office/drawing/2014/main" id="{12578654-DE97-4DC5-80AA-4F80A6B4A309}"/>
                </a:ext>
              </a:extLst>
            </p:cNvPr>
            <p:cNvGrpSpPr/>
            <p:nvPr/>
          </p:nvGrpSpPr>
          <p:grpSpPr>
            <a:xfrm>
              <a:off x="1116530" y="3120991"/>
              <a:ext cx="513270" cy="441889"/>
              <a:chOff x="1116530" y="3120991"/>
              <a:chExt cx="513270" cy="441889"/>
            </a:xfrm>
          </p:grpSpPr>
          <p:sp>
            <p:nvSpPr>
              <p:cNvPr id="23" name="Freeform: Shape 22">
                <a:extLst>
                  <a:ext uri="{FF2B5EF4-FFF2-40B4-BE49-F238E27FC236}">
                    <a16:creationId xmlns:a16="http://schemas.microsoft.com/office/drawing/2014/main" id="{17A4F626-20D4-4384-8838-A0A37C458E65}"/>
                  </a:ext>
                </a:extLst>
              </p:cNvPr>
              <p:cNvSpPr/>
              <p:nvPr/>
            </p:nvSpPr>
            <p:spPr>
              <a:xfrm>
                <a:off x="1133259" y="3136566"/>
                <a:ext cx="481212" cy="240572"/>
              </a:xfrm>
              <a:custGeom>
                <a:avLst/>
                <a:gdLst>
                  <a:gd name="connsiteX0" fmla="*/ 430525 w 481212"/>
                  <a:gd name="connsiteY0" fmla="*/ 91557 h 240572"/>
                  <a:gd name="connsiteX1" fmla="*/ 396118 w 481212"/>
                  <a:gd name="connsiteY1" fmla="*/ 77455 h 240572"/>
                  <a:gd name="connsiteX2" fmla="*/ 371805 w 481212"/>
                  <a:gd name="connsiteY2" fmla="*/ 58617 h 240572"/>
                  <a:gd name="connsiteX3" fmla="*/ 276989 w 481212"/>
                  <a:gd name="connsiteY3" fmla="*/ 0 h 240572"/>
                  <a:gd name="connsiteX4" fmla="*/ 199320 w 481212"/>
                  <a:gd name="connsiteY4" fmla="*/ 33887 h 240572"/>
                  <a:gd name="connsiteX5" fmla="*/ 174699 w 481212"/>
                  <a:gd name="connsiteY5" fmla="*/ 44516 h 240572"/>
                  <a:gd name="connsiteX6" fmla="*/ 171221 w 481212"/>
                  <a:gd name="connsiteY6" fmla="*/ 44305 h 240572"/>
                  <a:gd name="connsiteX7" fmla="*/ 163328 w 481212"/>
                  <a:gd name="connsiteY7" fmla="*/ 43884 h 240572"/>
                  <a:gd name="connsiteX8" fmla="*/ 128921 w 481212"/>
                  <a:gd name="connsiteY8" fmla="*/ 51145 h 240572"/>
                  <a:gd name="connsiteX9" fmla="*/ 79562 w 481212"/>
                  <a:gd name="connsiteY9" fmla="*/ 112815 h 240572"/>
                  <a:gd name="connsiteX10" fmla="*/ 61358 w 481212"/>
                  <a:gd name="connsiteY10" fmla="*/ 137019 h 240572"/>
                  <a:gd name="connsiteX11" fmla="*/ 847 w 481212"/>
                  <a:gd name="connsiteY11" fmla="*/ 229207 h 240572"/>
                  <a:gd name="connsiteX12" fmla="*/ 0 w 481212"/>
                  <a:gd name="connsiteY12" fmla="*/ 240362 h 240572"/>
                  <a:gd name="connsiteX13" fmla="*/ 70303 w 481212"/>
                  <a:gd name="connsiteY13" fmla="*/ 240362 h 240572"/>
                  <a:gd name="connsiteX14" fmla="*/ 70303 w 481212"/>
                  <a:gd name="connsiteY14" fmla="*/ 219736 h 240572"/>
                  <a:gd name="connsiteX15" fmla="*/ 22947 w 481212"/>
                  <a:gd name="connsiteY15" fmla="*/ 219736 h 240572"/>
                  <a:gd name="connsiteX16" fmla="*/ 71041 w 481212"/>
                  <a:gd name="connsiteY16" fmla="*/ 155436 h 240572"/>
                  <a:gd name="connsiteX17" fmla="*/ 99981 w 481212"/>
                  <a:gd name="connsiteY17" fmla="*/ 116919 h 240572"/>
                  <a:gd name="connsiteX18" fmla="*/ 137442 w 481212"/>
                  <a:gd name="connsiteY18" fmla="*/ 70194 h 240572"/>
                  <a:gd name="connsiteX19" fmla="*/ 163437 w 481212"/>
                  <a:gd name="connsiteY19" fmla="*/ 64721 h 240572"/>
                  <a:gd name="connsiteX20" fmla="*/ 169437 w 481212"/>
                  <a:gd name="connsiteY20" fmla="*/ 65037 h 240572"/>
                  <a:gd name="connsiteX21" fmla="*/ 174801 w 481212"/>
                  <a:gd name="connsiteY21" fmla="*/ 65247 h 240572"/>
                  <a:gd name="connsiteX22" fmla="*/ 214579 w 481212"/>
                  <a:gd name="connsiteY22" fmla="*/ 48094 h 240572"/>
                  <a:gd name="connsiteX23" fmla="*/ 277092 w 481212"/>
                  <a:gd name="connsiteY23" fmla="*/ 20837 h 240572"/>
                  <a:gd name="connsiteX24" fmla="*/ 353388 w 481212"/>
                  <a:gd name="connsiteY24" fmla="*/ 68089 h 240572"/>
                  <a:gd name="connsiteX25" fmla="*/ 391697 w 481212"/>
                  <a:gd name="connsiteY25" fmla="*/ 97871 h 240572"/>
                  <a:gd name="connsiteX26" fmla="*/ 419475 w 481212"/>
                  <a:gd name="connsiteY26" fmla="*/ 109342 h 240572"/>
                  <a:gd name="connsiteX27" fmla="*/ 452734 w 481212"/>
                  <a:gd name="connsiteY27" fmla="*/ 219946 h 240572"/>
                  <a:gd name="connsiteX28" fmla="*/ 416639 w 481212"/>
                  <a:gd name="connsiteY28" fmla="*/ 219946 h 240572"/>
                  <a:gd name="connsiteX29" fmla="*/ 416639 w 481212"/>
                  <a:gd name="connsiteY29" fmla="*/ 240573 h 240572"/>
                  <a:gd name="connsiteX30" fmla="*/ 465362 w 481212"/>
                  <a:gd name="connsiteY30" fmla="*/ 240573 h 240572"/>
                  <a:gd name="connsiteX31" fmla="*/ 468308 w 481212"/>
                  <a:gd name="connsiteY31" fmla="*/ 235100 h 240572"/>
                  <a:gd name="connsiteX32" fmla="*/ 430634 w 481212"/>
                  <a:gd name="connsiteY32" fmla="*/ 91767 h 240572"/>
                  <a:gd name="connsiteX33" fmla="*/ 430525 w 481212"/>
                  <a:gd name="connsiteY33" fmla="*/ 91557 h 24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1212" h="240572">
                    <a:moveTo>
                      <a:pt x="430525" y="91557"/>
                    </a:moveTo>
                    <a:cubicBezTo>
                      <a:pt x="419899" y="84822"/>
                      <a:pt x="408323" y="80086"/>
                      <a:pt x="396118" y="77455"/>
                    </a:cubicBezTo>
                    <a:cubicBezTo>
                      <a:pt x="385485" y="75140"/>
                      <a:pt x="376649" y="68194"/>
                      <a:pt x="371805" y="58617"/>
                    </a:cubicBezTo>
                    <a:cubicBezTo>
                      <a:pt x="353703" y="22416"/>
                      <a:pt x="317396" y="0"/>
                      <a:pt x="276989" y="0"/>
                    </a:cubicBezTo>
                    <a:cubicBezTo>
                      <a:pt x="247626" y="0"/>
                      <a:pt x="219315" y="12313"/>
                      <a:pt x="199320" y="33887"/>
                    </a:cubicBezTo>
                    <a:cubicBezTo>
                      <a:pt x="193006" y="40727"/>
                      <a:pt x="184170" y="44516"/>
                      <a:pt x="174699" y="44516"/>
                    </a:cubicBezTo>
                    <a:cubicBezTo>
                      <a:pt x="173537" y="44516"/>
                      <a:pt x="172382" y="44516"/>
                      <a:pt x="171221" y="44305"/>
                    </a:cubicBezTo>
                    <a:cubicBezTo>
                      <a:pt x="168590" y="44095"/>
                      <a:pt x="165959" y="43884"/>
                      <a:pt x="163328" y="43884"/>
                    </a:cubicBezTo>
                    <a:cubicBezTo>
                      <a:pt x="151547" y="43884"/>
                      <a:pt x="139862" y="46305"/>
                      <a:pt x="128921" y="51145"/>
                    </a:cubicBezTo>
                    <a:cubicBezTo>
                      <a:pt x="103343" y="62406"/>
                      <a:pt x="84927" y="85453"/>
                      <a:pt x="79562" y="112815"/>
                    </a:cubicBezTo>
                    <a:cubicBezTo>
                      <a:pt x="77560" y="123233"/>
                      <a:pt x="70829" y="132073"/>
                      <a:pt x="61358" y="137019"/>
                    </a:cubicBezTo>
                    <a:cubicBezTo>
                      <a:pt x="26309" y="155436"/>
                      <a:pt x="3683" y="189848"/>
                      <a:pt x="847" y="229207"/>
                    </a:cubicBezTo>
                    <a:lnTo>
                      <a:pt x="0" y="240362"/>
                    </a:lnTo>
                    <a:lnTo>
                      <a:pt x="70303" y="240362"/>
                    </a:lnTo>
                    <a:lnTo>
                      <a:pt x="70303" y="219736"/>
                    </a:lnTo>
                    <a:lnTo>
                      <a:pt x="22947" y="219736"/>
                    </a:lnTo>
                    <a:cubicBezTo>
                      <a:pt x="28311" y="192268"/>
                      <a:pt x="45675" y="168696"/>
                      <a:pt x="71041" y="155436"/>
                    </a:cubicBezTo>
                    <a:cubicBezTo>
                      <a:pt x="86191" y="147438"/>
                      <a:pt x="96715" y="133441"/>
                      <a:pt x="99981" y="116919"/>
                    </a:cubicBezTo>
                    <a:cubicBezTo>
                      <a:pt x="104081" y="96187"/>
                      <a:pt x="118076" y="78718"/>
                      <a:pt x="137442" y="70194"/>
                    </a:cubicBezTo>
                    <a:cubicBezTo>
                      <a:pt x="145649" y="66615"/>
                      <a:pt x="154492" y="64721"/>
                      <a:pt x="163437" y="64721"/>
                    </a:cubicBezTo>
                    <a:cubicBezTo>
                      <a:pt x="165433" y="64721"/>
                      <a:pt x="167435" y="64721"/>
                      <a:pt x="169437" y="65037"/>
                    </a:cubicBezTo>
                    <a:cubicBezTo>
                      <a:pt x="171221" y="65247"/>
                      <a:pt x="173011" y="65247"/>
                      <a:pt x="174801" y="65247"/>
                    </a:cubicBezTo>
                    <a:cubicBezTo>
                      <a:pt x="190060" y="65247"/>
                      <a:pt x="204267" y="59143"/>
                      <a:pt x="214579" y="48094"/>
                    </a:cubicBezTo>
                    <a:cubicBezTo>
                      <a:pt x="230686" y="30730"/>
                      <a:pt x="253517" y="20837"/>
                      <a:pt x="277092" y="20837"/>
                    </a:cubicBezTo>
                    <a:cubicBezTo>
                      <a:pt x="309613" y="20837"/>
                      <a:pt x="338867" y="38938"/>
                      <a:pt x="353388" y="68089"/>
                    </a:cubicBezTo>
                    <a:cubicBezTo>
                      <a:pt x="360967" y="83348"/>
                      <a:pt x="374962" y="94188"/>
                      <a:pt x="391697" y="97871"/>
                    </a:cubicBezTo>
                    <a:cubicBezTo>
                      <a:pt x="401585" y="100081"/>
                      <a:pt x="410851" y="103869"/>
                      <a:pt x="419475" y="109342"/>
                    </a:cubicBezTo>
                    <a:cubicBezTo>
                      <a:pt x="456732" y="132810"/>
                      <a:pt x="470624" y="180377"/>
                      <a:pt x="452734" y="219946"/>
                    </a:cubicBezTo>
                    <a:lnTo>
                      <a:pt x="416639" y="219946"/>
                    </a:lnTo>
                    <a:lnTo>
                      <a:pt x="416639" y="240573"/>
                    </a:lnTo>
                    <a:lnTo>
                      <a:pt x="465362" y="240573"/>
                    </a:lnTo>
                    <a:lnTo>
                      <a:pt x="468308" y="235100"/>
                    </a:lnTo>
                    <a:cubicBezTo>
                      <a:pt x="495252" y="185112"/>
                      <a:pt x="478729" y="122075"/>
                      <a:pt x="430634" y="91767"/>
                    </a:cubicBezTo>
                    <a:lnTo>
                      <a:pt x="430525" y="91557"/>
                    </a:lnTo>
                    <a:close/>
                  </a:path>
                </a:pathLst>
              </a:custGeom>
              <a:solidFill>
                <a:srgbClr val="2C5967"/>
              </a:solidFill>
              <a:ln w="6417"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19828EC7-8B04-4F78-A2AB-65F2FFA1DB26}"/>
                  </a:ext>
                </a:extLst>
              </p:cNvPr>
              <p:cNvSpPr/>
              <p:nvPr/>
            </p:nvSpPr>
            <p:spPr>
              <a:xfrm>
                <a:off x="1116530" y="3120991"/>
                <a:ext cx="513270" cy="441889"/>
              </a:xfrm>
              <a:custGeom>
                <a:avLst/>
                <a:gdLst>
                  <a:gd name="connsiteX0" fmla="*/ 455467 w 513270"/>
                  <a:gd name="connsiteY0" fmla="*/ 94082 h 441889"/>
                  <a:gd name="connsiteX1" fmla="*/ 416216 w 513270"/>
                  <a:gd name="connsiteY1" fmla="*/ 77875 h 441889"/>
                  <a:gd name="connsiteX2" fmla="*/ 402426 w 513270"/>
                  <a:gd name="connsiteY2" fmla="*/ 67247 h 441889"/>
                  <a:gd name="connsiteX3" fmla="*/ 293718 w 513270"/>
                  <a:gd name="connsiteY3" fmla="*/ 0 h 441889"/>
                  <a:gd name="connsiteX4" fmla="*/ 204684 w 513270"/>
                  <a:gd name="connsiteY4" fmla="*/ 38833 h 441889"/>
                  <a:gd name="connsiteX5" fmla="*/ 191427 w 513270"/>
                  <a:gd name="connsiteY5" fmla="*/ 44410 h 441889"/>
                  <a:gd name="connsiteX6" fmla="*/ 189425 w 513270"/>
                  <a:gd name="connsiteY6" fmla="*/ 44410 h 441889"/>
                  <a:gd name="connsiteX7" fmla="*/ 179954 w 513270"/>
                  <a:gd name="connsiteY7" fmla="*/ 43989 h 441889"/>
                  <a:gd name="connsiteX8" fmla="*/ 139335 w 513270"/>
                  <a:gd name="connsiteY8" fmla="*/ 52514 h 441889"/>
                  <a:gd name="connsiteX9" fmla="*/ 80929 w 513270"/>
                  <a:gd name="connsiteY9" fmla="*/ 125443 h 441889"/>
                  <a:gd name="connsiteX10" fmla="*/ 70720 w 513270"/>
                  <a:gd name="connsiteY10" fmla="*/ 138913 h 441889"/>
                  <a:gd name="connsiteX11" fmla="*/ 2105 w 513270"/>
                  <a:gd name="connsiteY11" fmla="*/ 243624 h 441889"/>
                  <a:gd name="connsiteX12" fmla="*/ 1264 w 513270"/>
                  <a:gd name="connsiteY12" fmla="*/ 254779 h 441889"/>
                  <a:gd name="connsiteX13" fmla="*/ 0 w 513270"/>
                  <a:gd name="connsiteY13" fmla="*/ 271407 h 441889"/>
                  <a:gd name="connsiteX14" fmla="*/ 86929 w 513270"/>
                  <a:gd name="connsiteY14" fmla="*/ 271407 h 441889"/>
                  <a:gd name="connsiteX15" fmla="*/ 86929 w 513270"/>
                  <a:gd name="connsiteY15" fmla="*/ 276566 h 441889"/>
                  <a:gd name="connsiteX16" fmla="*/ 92082 w 513270"/>
                  <a:gd name="connsiteY16" fmla="*/ 276566 h 441889"/>
                  <a:gd name="connsiteX17" fmla="*/ 92082 w 513270"/>
                  <a:gd name="connsiteY17" fmla="*/ 294661 h 441889"/>
                  <a:gd name="connsiteX18" fmla="*/ 86929 w 513270"/>
                  <a:gd name="connsiteY18" fmla="*/ 294661 h 441889"/>
                  <a:gd name="connsiteX19" fmla="*/ 86929 w 513270"/>
                  <a:gd name="connsiteY19" fmla="*/ 359279 h 441889"/>
                  <a:gd name="connsiteX20" fmla="*/ 92082 w 513270"/>
                  <a:gd name="connsiteY20" fmla="*/ 359279 h 441889"/>
                  <a:gd name="connsiteX21" fmla="*/ 92082 w 513270"/>
                  <a:gd name="connsiteY21" fmla="*/ 379909 h 441889"/>
                  <a:gd name="connsiteX22" fmla="*/ 86929 w 513270"/>
                  <a:gd name="connsiteY22" fmla="*/ 379909 h 441889"/>
                  <a:gd name="connsiteX23" fmla="*/ 86929 w 513270"/>
                  <a:gd name="connsiteY23" fmla="*/ 441889 h 441889"/>
                  <a:gd name="connsiteX24" fmla="*/ 148909 w 513270"/>
                  <a:gd name="connsiteY24" fmla="*/ 441889 h 441889"/>
                  <a:gd name="connsiteX25" fmla="*/ 148909 w 513270"/>
                  <a:gd name="connsiteY25" fmla="*/ 436737 h 441889"/>
                  <a:gd name="connsiteX26" fmla="*/ 226470 w 513270"/>
                  <a:gd name="connsiteY26" fmla="*/ 436737 h 441889"/>
                  <a:gd name="connsiteX27" fmla="*/ 226470 w 513270"/>
                  <a:gd name="connsiteY27" fmla="*/ 441889 h 441889"/>
                  <a:gd name="connsiteX28" fmla="*/ 288456 w 513270"/>
                  <a:gd name="connsiteY28" fmla="*/ 441889 h 441889"/>
                  <a:gd name="connsiteX29" fmla="*/ 288456 w 513270"/>
                  <a:gd name="connsiteY29" fmla="*/ 436737 h 441889"/>
                  <a:gd name="connsiteX30" fmla="*/ 371169 w 513270"/>
                  <a:gd name="connsiteY30" fmla="*/ 436737 h 441889"/>
                  <a:gd name="connsiteX31" fmla="*/ 371169 w 513270"/>
                  <a:gd name="connsiteY31" fmla="*/ 441889 h 441889"/>
                  <a:gd name="connsiteX32" fmla="*/ 433156 w 513270"/>
                  <a:gd name="connsiteY32" fmla="*/ 441889 h 441889"/>
                  <a:gd name="connsiteX33" fmla="*/ 433156 w 513270"/>
                  <a:gd name="connsiteY33" fmla="*/ 379909 h 441889"/>
                  <a:gd name="connsiteX34" fmla="*/ 427997 w 513270"/>
                  <a:gd name="connsiteY34" fmla="*/ 379909 h 441889"/>
                  <a:gd name="connsiteX35" fmla="*/ 427997 w 513270"/>
                  <a:gd name="connsiteY35" fmla="*/ 359279 h 441889"/>
                  <a:gd name="connsiteX36" fmla="*/ 433156 w 513270"/>
                  <a:gd name="connsiteY36" fmla="*/ 359279 h 441889"/>
                  <a:gd name="connsiteX37" fmla="*/ 433156 w 513270"/>
                  <a:gd name="connsiteY37" fmla="*/ 294661 h 441889"/>
                  <a:gd name="connsiteX38" fmla="*/ 427997 w 513270"/>
                  <a:gd name="connsiteY38" fmla="*/ 294661 h 441889"/>
                  <a:gd name="connsiteX39" fmla="*/ 427997 w 513270"/>
                  <a:gd name="connsiteY39" fmla="*/ 276566 h 441889"/>
                  <a:gd name="connsiteX40" fmla="*/ 433156 w 513270"/>
                  <a:gd name="connsiteY40" fmla="*/ 276566 h 441889"/>
                  <a:gd name="connsiteX41" fmla="*/ 433156 w 513270"/>
                  <a:gd name="connsiteY41" fmla="*/ 271407 h 441889"/>
                  <a:gd name="connsiteX42" fmla="*/ 491145 w 513270"/>
                  <a:gd name="connsiteY42" fmla="*/ 271407 h 441889"/>
                  <a:gd name="connsiteX43" fmla="*/ 495560 w 513270"/>
                  <a:gd name="connsiteY43" fmla="*/ 263302 h 441889"/>
                  <a:gd name="connsiteX44" fmla="*/ 498512 w 513270"/>
                  <a:gd name="connsiteY44" fmla="*/ 257829 h 441889"/>
                  <a:gd name="connsiteX45" fmla="*/ 455365 w 513270"/>
                  <a:gd name="connsiteY45" fmla="*/ 94082 h 441889"/>
                  <a:gd name="connsiteX46" fmla="*/ 455467 w 513270"/>
                  <a:gd name="connsiteY46" fmla="*/ 94082 h 441889"/>
                  <a:gd name="connsiteX47" fmla="*/ 417794 w 513270"/>
                  <a:gd name="connsiteY47" fmla="*/ 235206 h 441889"/>
                  <a:gd name="connsiteX48" fmla="*/ 417794 w 513270"/>
                  <a:gd name="connsiteY48" fmla="*/ 261095 h 441889"/>
                  <a:gd name="connsiteX49" fmla="*/ 412635 w 513270"/>
                  <a:gd name="connsiteY49" fmla="*/ 261095 h 441889"/>
                  <a:gd name="connsiteX50" fmla="*/ 412635 w 513270"/>
                  <a:gd name="connsiteY50" fmla="*/ 310242 h 441889"/>
                  <a:gd name="connsiteX51" fmla="*/ 417794 w 513270"/>
                  <a:gd name="connsiteY51" fmla="*/ 310242 h 441889"/>
                  <a:gd name="connsiteX52" fmla="*/ 417794 w 513270"/>
                  <a:gd name="connsiteY52" fmla="*/ 343808 h 441889"/>
                  <a:gd name="connsiteX53" fmla="*/ 412635 w 513270"/>
                  <a:gd name="connsiteY53" fmla="*/ 343808 h 441889"/>
                  <a:gd name="connsiteX54" fmla="*/ 412635 w 513270"/>
                  <a:gd name="connsiteY54" fmla="*/ 395483 h 441889"/>
                  <a:gd name="connsiteX55" fmla="*/ 417794 w 513270"/>
                  <a:gd name="connsiteY55" fmla="*/ 395483 h 441889"/>
                  <a:gd name="connsiteX56" fmla="*/ 417794 w 513270"/>
                  <a:gd name="connsiteY56" fmla="*/ 426528 h 441889"/>
                  <a:gd name="connsiteX57" fmla="*/ 386749 w 513270"/>
                  <a:gd name="connsiteY57" fmla="*/ 426528 h 441889"/>
                  <a:gd name="connsiteX58" fmla="*/ 386749 w 513270"/>
                  <a:gd name="connsiteY58" fmla="*/ 421368 h 441889"/>
                  <a:gd name="connsiteX59" fmla="*/ 272985 w 513270"/>
                  <a:gd name="connsiteY59" fmla="*/ 421368 h 441889"/>
                  <a:gd name="connsiteX60" fmla="*/ 272985 w 513270"/>
                  <a:gd name="connsiteY60" fmla="*/ 426528 h 441889"/>
                  <a:gd name="connsiteX61" fmla="*/ 241941 w 513270"/>
                  <a:gd name="connsiteY61" fmla="*/ 426528 h 441889"/>
                  <a:gd name="connsiteX62" fmla="*/ 241941 w 513270"/>
                  <a:gd name="connsiteY62" fmla="*/ 421368 h 441889"/>
                  <a:gd name="connsiteX63" fmla="*/ 133547 w 513270"/>
                  <a:gd name="connsiteY63" fmla="*/ 421368 h 441889"/>
                  <a:gd name="connsiteX64" fmla="*/ 133547 w 513270"/>
                  <a:gd name="connsiteY64" fmla="*/ 426528 h 441889"/>
                  <a:gd name="connsiteX65" fmla="*/ 102503 w 513270"/>
                  <a:gd name="connsiteY65" fmla="*/ 426528 h 441889"/>
                  <a:gd name="connsiteX66" fmla="*/ 102503 w 513270"/>
                  <a:gd name="connsiteY66" fmla="*/ 395483 h 441889"/>
                  <a:gd name="connsiteX67" fmla="*/ 107655 w 513270"/>
                  <a:gd name="connsiteY67" fmla="*/ 395483 h 441889"/>
                  <a:gd name="connsiteX68" fmla="*/ 107655 w 513270"/>
                  <a:gd name="connsiteY68" fmla="*/ 343808 h 441889"/>
                  <a:gd name="connsiteX69" fmla="*/ 102503 w 513270"/>
                  <a:gd name="connsiteY69" fmla="*/ 343808 h 441889"/>
                  <a:gd name="connsiteX70" fmla="*/ 102503 w 513270"/>
                  <a:gd name="connsiteY70" fmla="*/ 310242 h 441889"/>
                  <a:gd name="connsiteX71" fmla="*/ 107655 w 513270"/>
                  <a:gd name="connsiteY71" fmla="*/ 310242 h 441889"/>
                  <a:gd name="connsiteX72" fmla="*/ 107655 w 513270"/>
                  <a:gd name="connsiteY72" fmla="*/ 261095 h 441889"/>
                  <a:gd name="connsiteX73" fmla="*/ 102503 w 513270"/>
                  <a:gd name="connsiteY73" fmla="*/ 261095 h 441889"/>
                  <a:gd name="connsiteX74" fmla="*/ 102503 w 513270"/>
                  <a:gd name="connsiteY74" fmla="*/ 230049 h 441889"/>
                  <a:gd name="connsiteX75" fmla="*/ 133547 w 513270"/>
                  <a:gd name="connsiteY75" fmla="*/ 230049 h 441889"/>
                  <a:gd name="connsiteX76" fmla="*/ 133547 w 513270"/>
                  <a:gd name="connsiteY76" fmla="*/ 235206 h 441889"/>
                  <a:gd name="connsiteX77" fmla="*/ 193006 w 513270"/>
                  <a:gd name="connsiteY77" fmla="*/ 235206 h 441889"/>
                  <a:gd name="connsiteX78" fmla="*/ 193006 w 513270"/>
                  <a:gd name="connsiteY78" fmla="*/ 255832 h 441889"/>
                  <a:gd name="connsiteX79" fmla="*/ 133547 w 513270"/>
                  <a:gd name="connsiteY79" fmla="*/ 255832 h 441889"/>
                  <a:gd name="connsiteX80" fmla="*/ 133547 w 513270"/>
                  <a:gd name="connsiteY80" fmla="*/ 260986 h 441889"/>
                  <a:gd name="connsiteX81" fmla="*/ 128388 w 513270"/>
                  <a:gd name="connsiteY81" fmla="*/ 260986 h 441889"/>
                  <a:gd name="connsiteX82" fmla="*/ 128388 w 513270"/>
                  <a:gd name="connsiteY82" fmla="*/ 310132 h 441889"/>
                  <a:gd name="connsiteX83" fmla="*/ 133547 w 513270"/>
                  <a:gd name="connsiteY83" fmla="*/ 310132 h 441889"/>
                  <a:gd name="connsiteX84" fmla="*/ 133547 w 513270"/>
                  <a:gd name="connsiteY84" fmla="*/ 343705 h 441889"/>
                  <a:gd name="connsiteX85" fmla="*/ 128388 w 513270"/>
                  <a:gd name="connsiteY85" fmla="*/ 343705 h 441889"/>
                  <a:gd name="connsiteX86" fmla="*/ 128388 w 513270"/>
                  <a:gd name="connsiteY86" fmla="*/ 395374 h 441889"/>
                  <a:gd name="connsiteX87" fmla="*/ 133547 w 513270"/>
                  <a:gd name="connsiteY87" fmla="*/ 395374 h 441889"/>
                  <a:gd name="connsiteX88" fmla="*/ 133547 w 513270"/>
                  <a:gd name="connsiteY88" fmla="*/ 400533 h 441889"/>
                  <a:gd name="connsiteX89" fmla="*/ 242152 w 513270"/>
                  <a:gd name="connsiteY89" fmla="*/ 400533 h 441889"/>
                  <a:gd name="connsiteX90" fmla="*/ 242152 w 513270"/>
                  <a:gd name="connsiteY90" fmla="*/ 395374 h 441889"/>
                  <a:gd name="connsiteX91" fmla="*/ 273197 w 513270"/>
                  <a:gd name="connsiteY91" fmla="*/ 395374 h 441889"/>
                  <a:gd name="connsiteX92" fmla="*/ 273197 w 513270"/>
                  <a:gd name="connsiteY92" fmla="*/ 400533 h 441889"/>
                  <a:gd name="connsiteX93" fmla="*/ 386955 w 513270"/>
                  <a:gd name="connsiteY93" fmla="*/ 400533 h 441889"/>
                  <a:gd name="connsiteX94" fmla="*/ 386955 w 513270"/>
                  <a:gd name="connsiteY94" fmla="*/ 395374 h 441889"/>
                  <a:gd name="connsiteX95" fmla="*/ 392114 w 513270"/>
                  <a:gd name="connsiteY95" fmla="*/ 395374 h 441889"/>
                  <a:gd name="connsiteX96" fmla="*/ 392114 w 513270"/>
                  <a:gd name="connsiteY96" fmla="*/ 343705 h 441889"/>
                  <a:gd name="connsiteX97" fmla="*/ 386955 w 513270"/>
                  <a:gd name="connsiteY97" fmla="*/ 343705 h 441889"/>
                  <a:gd name="connsiteX98" fmla="*/ 386955 w 513270"/>
                  <a:gd name="connsiteY98" fmla="*/ 310132 h 441889"/>
                  <a:gd name="connsiteX99" fmla="*/ 392114 w 513270"/>
                  <a:gd name="connsiteY99" fmla="*/ 310132 h 441889"/>
                  <a:gd name="connsiteX100" fmla="*/ 392114 w 513270"/>
                  <a:gd name="connsiteY100" fmla="*/ 260986 h 441889"/>
                  <a:gd name="connsiteX101" fmla="*/ 386955 w 513270"/>
                  <a:gd name="connsiteY101" fmla="*/ 260986 h 441889"/>
                  <a:gd name="connsiteX102" fmla="*/ 386955 w 513270"/>
                  <a:gd name="connsiteY102" fmla="*/ 255832 h 441889"/>
                  <a:gd name="connsiteX103" fmla="*/ 302554 w 513270"/>
                  <a:gd name="connsiteY103" fmla="*/ 255832 h 441889"/>
                  <a:gd name="connsiteX104" fmla="*/ 306449 w 513270"/>
                  <a:gd name="connsiteY104" fmla="*/ 253411 h 441889"/>
                  <a:gd name="connsiteX105" fmla="*/ 306764 w 513270"/>
                  <a:gd name="connsiteY105" fmla="*/ 253201 h 441889"/>
                  <a:gd name="connsiteX106" fmla="*/ 309921 w 513270"/>
                  <a:gd name="connsiteY106" fmla="*/ 250886 h 441889"/>
                  <a:gd name="connsiteX107" fmla="*/ 310870 w 513270"/>
                  <a:gd name="connsiteY107" fmla="*/ 250149 h 441889"/>
                  <a:gd name="connsiteX108" fmla="*/ 313399 w 513270"/>
                  <a:gd name="connsiteY108" fmla="*/ 248150 h 441889"/>
                  <a:gd name="connsiteX109" fmla="*/ 314451 w 513270"/>
                  <a:gd name="connsiteY109" fmla="*/ 247308 h 441889"/>
                  <a:gd name="connsiteX110" fmla="*/ 317396 w 513270"/>
                  <a:gd name="connsiteY110" fmla="*/ 244572 h 441889"/>
                  <a:gd name="connsiteX111" fmla="*/ 317608 w 513270"/>
                  <a:gd name="connsiteY111" fmla="*/ 244361 h 441889"/>
                  <a:gd name="connsiteX112" fmla="*/ 321182 w 513270"/>
                  <a:gd name="connsiteY112" fmla="*/ 240467 h 441889"/>
                  <a:gd name="connsiteX113" fmla="*/ 321708 w 513270"/>
                  <a:gd name="connsiteY113" fmla="*/ 239836 h 441889"/>
                  <a:gd name="connsiteX114" fmla="*/ 324865 w 513270"/>
                  <a:gd name="connsiteY114" fmla="*/ 235732 h 441889"/>
                  <a:gd name="connsiteX115" fmla="*/ 325077 w 513270"/>
                  <a:gd name="connsiteY115" fmla="*/ 235416 h 441889"/>
                  <a:gd name="connsiteX116" fmla="*/ 386749 w 513270"/>
                  <a:gd name="connsiteY116" fmla="*/ 235416 h 441889"/>
                  <a:gd name="connsiteX117" fmla="*/ 386749 w 513270"/>
                  <a:gd name="connsiteY117" fmla="*/ 230259 h 441889"/>
                  <a:gd name="connsiteX118" fmla="*/ 417794 w 513270"/>
                  <a:gd name="connsiteY118" fmla="*/ 230259 h 441889"/>
                  <a:gd name="connsiteX119" fmla="*/ 417794 w 513270"/>
                  <a:gd name="connsiteY119" fmla="*/ 235416 h 441889"/>
                  <a:gd name="connsiteX120" fmla="*/ 417794 w 513270"/>
                  <a:gd name="connsiteY120" fmla="*/ 235206 h 441889"/>
                  <a:gd name="connsiteX121" fmla="*/ 306449 w 513270"/>
                  <a:gd name="connsiteY121" fmla="*/ 233311 h 441889"/>
                  <a:gd name="connsiteX122" fmla="*/ 264464 w 513270"/>
                  <a:gd name="connsiteY122" fmla="*/ 250675 h 441889"/>
                  <a:gd name="connsiteX123" fmla="*/ 229210 w 513270"/>
                  <a:gd name="connsiteY123" fmla="*/ 238994 h 441889"/>
                  <a:gd name="connsiteX124" fmla="*/ 229210 w 513270"/>
                  <a:gd name="connsiteY124" fmla="*/ 255937 h 441889"/>
                  <a:gd name="connsiteX125" fmla="*/ 208579 w 513270"/>
                  <a:gd name="connsiteY125" fmla="*/ 255937 h 441889"/>
                  <a:gd name="connsiteX126" fmla="*/ 208579 w 513270"/>
                  <a:gd name="connsiteY126" fmla="*/ 204265 h 441889"/>
                  <a:gd name="connsiteX127" fmla="*/ 260254 w 513270"/>
                  <a:gd name="connsiteY127" fmla="*/ 204265 h 441889"/>
                  <a:gd name="connsiteX128" fmla="*/ 260254 w 513270"/>
                  <a:gd name="connsiteY128" fmla="*/ 224892 h 441889"/>
                  <a:gd name="connsiteX129" fmla="*/ 245200 w 513270"/>
                  <a:gd name="connsiteY129" fmla="*/ 224892 h 441889"/>
                  <a:gd name="connsiteX130" fmla="*/ 264464 w 513270"/>
                  <a:gd name="connsiteY130" fmla="*/ 230049 h 441889"/>
                  <a:gd name="connsiteX131" fmla="*/ 291928 w 513270"/>
                  <a:gd name="connsiteY131" fmla="*/ 218683 h 441889"/>
                  <a:gd name="connsiteX132" fmla="*/ 303189 w 513270"/>
                  <a:gd name="connsiteY132" fmla="*/ 193847 h 441889"/>
                  <a:gd name="connsiteX133" fmla="*/ 323813 w 513270"/>
                  <a:gd name="connsiteY133" fmla="*/ 193847 h 441889"/>
                  <a:gd name="connsiteX134" fmla="*/ 306558 w 513270"/>
                  <a:gd name="connsiteY134" fmla="*/ 233311 h 441889"/>
                  <a:gd name="connsiteX135" fmla="*/ 306449 w 513270"/>
                  <a:gd name="connsiteY135" fmla="*/ 233311 h 441889"/>
                  <a:gd name="connsiteX136" fmla="*/ 154171 w 513270"/>
                  <a:gd name="connsiteY136" fmla="*/ 281719 h 441889"/>
                  <a:gd name="connsiteX137" fmla="*/ 363488 w 513270"/>
                  <a:gd name="connsiteY137" fmla="*/ 281719 h 441889"/>
                  <a:gd name="connsiteX138" fmla="*/ 363488 w 513270"/>
                  <a:gd name="connsiteY138" fmla="*/ 374750 h 441889"/>
                  <a:gd name="connsiteX139" fmla="*/ 154171 w 513270"/>
                  <a:gd name="connsiteY139" fmla="*/ 374750 h 441889"/>
                  <a:gd name="connsiteX140" fmla="*/ 154171 w 513270"/>
                  <a:gd name="connsiteY140" fmla="*/ 281719 h 441889"/>
                  <a:gd name="connsiteX141" fmla="*/ 316973 w 513270"/>
                  <a:gd name="connsiteY141" fmla="*/ 178377 h 441889"/>
                  <a:gd name="connsiteX142" fmla="*/ 265304 w 513270"/>
                  <a:gd name="connsiteY142" fmla="*/ 178377 h 441889"/>
                  <a:gd name="connsiteX143" fmla="*/ 265304 w 513270"/>
                  <a:gd name="connsiteY143" fmla="*/ 157750 h 441889"/>
                  <a:gd name="connsiteX144" fmla="*/ 283721 w 513270"/>
                  <a:gd name="connsiteY144" fmla="*/ 157750 h 441889"/>
                  <a:gd name="connsiteX145" fmla="*/ 264464 w 513270"/>
                  <a:gd name="connsiteY145" fmla="*/ 152594 h 441889"/>
                  <a:gd name="connsiteX146" fmla="*/ 237102 w 513270"/>
                  <a:gd name="connsiteY146" fmla="*/ 163960 h 441889"/>
                  <a:gd name="connsiteX147" fmla="*/ 225841 w 513270"/>
                  <a:gd name="connsiteY147" fmla="*/ 188796 h 441889"/>
                  <a:gd name="connsiteX148" fmla="*/ 205211 w 513270"/>
                  <a:gd name="connsiteY148" fmla="*/ 188796 h 441889"/>
                  <a:gd name="connsiteX149" fmla="*/ 222472 w 513270"/>
                  <a:gd name="connsiteY149" fmla="*/ 149331 h 441889"/>
                  <a:gd name="connsiteX150" fmla="*/ 264464 w 513270"/>
                  <a:gd name="connsiteY150" fmla="*/ 131968 h 441889"/>
                  <a:gd name="connsiteX151" fmla="*/ 296349 w 513270"/>
                  <a:gd name="connsiteY151" fmla="*/ 141334 h 441889"/>
                  <a:gd name="connsiteX152" fmla="*/ 296349 w 513270"/>
                  <a:gd name="connsiteY152" fmla="*/ 126811 h 441889"/>
                  <a:gd name="connsiteX153" fmla="*/ 316973 w 513270"/>
                  <a:gd name="connsiteY153" fmla="*/ 126811 h 441889"/>
                  <a:gd name="connsiteX154" fmla="*/ 316973 w 513270"/>
                  <a:gd name="connsiteY154" fmla="*/ 178483 h 441889"/>
                  <a:gd name="connsiteX155" fmla="*/ 316973 w 513270"/>
                  <a:gd name="connsiteY155" fmla="*/ 178377 h 441889"/>
                  <a:gd name="connsiteX156" fmla="*/ 481988 w 513270"/>
                  <a:gd name="connsiteY156" fmla="*/ 255937 h 441889"/>
                  <a:gd name="connsiteX157" fmla="*/ 433259 w 513270"/>
                  <a:gd name="connsiteY157" fmla="*/ 255937 h 441889"/>
                  <a:gd name="connsiteX158" fmla="*/ 433259 w 513270"/>
                  <a:gd name="connsiteY158" fmla="*/ 235311 h 441889"/>
                  <a:gd name="connsiteX159" fmla="*/ 469360 w 513270"/>
                  <a:gd name="connsiteY159" fmla="*/ 235311 h 441889"/>
                  <a:gd name="connsiteX160" fmla="*/ 436101 w 513270"/>
                  <a:gd name="connsiteY160" fmla="*/ 124706 h 441889"/>
                  <a:gd name="connsiteX161" fmla="*/ 408323 w 513270"/>
                  <a:gd name="connsiteY161" fmla="*/ 113235 h 441889"/>
                  <a:gd name="connsiteX162" fmla="*/ 370014 w 513270"/>
                  <a:gd name="connsiteY162" fmla="*/ 83453 h 441889"/>
                  <a:gd name="connsiteX163" fmla="*/ 293718 w 513270"/>
                  <a:gd name="connsiteY163" fmla="*/ 36202 h 441889"/>
                  <a:gd name="connsiteX164" fmla="*/ 231205 w 513270"/>
                  <a:gd name="connsiteY164" fmla="*/ 63458 h 441889"/>
                  <a:gd name="connsiteX165" fmla="*/ 191427 w 513270"/>
                  <a:gd name="connsiteY165" fmla="*/ 80612 h 441889"/>
                  <a:gd name="connsiteX166" fmla="*/ 186056 w 513270"/>
                  <a:gd name="connsiteY166" fmla="*/ 80401 h 441889"/>
                  <a:gd name="connsiteX167" fmla="*/ 180063 w 513270"/>
                  <a:gd name="connsiteY167" fmla="*/ 80085 h 441889"/>
                  <a:gd name="connsiteX168" fmla="*/ 154068 w 513270"/>
                  <a:gd name="connsiteY168" fmla="*/ 85558 h 441889"/>
                  <a:gd name="connsiteX169" fmla="*/ 116600 w 513270"/>
                  <a:gd name="connsiteY169" fmla="*/ 132283 h 441889"/>
                  <a:gd name="connsiteX170" fmla="*/ 87660 w 513270"/>
                  <a:gd name="connsiteY170" fmla="*/ 170800 h 441889"/>
                  <a:gd name="connsiteX171" fmla="*/ 39566 w 513270"/>
                  <a:gd name="connsiteY171" fmla="*/ 235100 h 441889"/>
                  <a:gd name="connsiteX172" fmla="*/ 86929 w 513270"/>
                  <a:gd name="connsiteY172" fmla="*/ 235100 h 441889"/>
                  <a:gd name="connsiteX173" fmla="*/ 86929 w 513270"/>
                  <a:gd name="connsiteY173" fmla="*/ 255727 h 441889"/>
                  <a:gd name="connsiteX174" fmla="*/ 16735 w 513270"/>
                  <a:gd name="connsiteY174" fmla="*/ 255727 h 441889"/>
                  <a:gd name="connsiteX175" fmla="*/ 17576 w 513270"/>
                  <a:gd name="connsiteY175" fmla="*/ 244572 h 441889"/>
                  <a:gd name="connsiteX176" fmla="*/ 78087 w 513270"/>
                  <a:gd name="connsiteY176" fmla="*/ 152383 h 441889"/>
                  <a:gd name="connsiteX177" fmla="*/ 96291 w 513270"/>
                  <a:gd name="connsiteY177" fmla="*/ 128179 h 441889"/>
                  <a:gd name="connsiteX178" fmla="*/ 145649 w 513270"/>
                  <a:gd name="connsiteY178" fmla="*/ 66510 h 441889"/>
                  <a:gd name="connsiteX179" fmla="*/ 180063 w 513270"/>
                  <a:gd name="connsiteY179" fmla="*/ 59249 h 441889"/>
                  <a:gd name="connsiteX180" fmla="*/ 187956 w 513270"/>
                  <a:gd name="connsiteY180" fmla="*/ 59670 h 441889"/>
                  <a:gd name="connsiteX181" fmla="*/ 191427 w 513270"/>
                  <a:gd name="connsiteY181" fmla="*/ 59880 h 441889"/>
                  <a:gd name="connsiteX182" fmla="*/ 216055 w 513270"/>
                  <a:gd name="connsiteY182" fmla="*/ 49251 h 441889"/>
                  <a:gd name="connsiteX183" fmla="*/ 293718 w 513270"/>
                  <a:gd name="connsiteY183" fmla="*/ 15364 h 441889"/>
                  <a:gd name="connsiteX184" fmla="*/ 388533 w 513270"/>
                  <a:gd name="connsiteY184" fmla="*/ 73982 h 441889"/>
                  <a:gd name="connsiteX185" fmla="*/ 412847 w 513270"/>
                  <a:gd name="connsiteY185" fmla="*/ 92819 h 441889"/>
                  <a:gd name="connsiteX186" fmla="*/ 447260 w 513270"/>
                  <a:gd name="connsiteY186" fmla="*/ 106921 h 441889"/>
                  <a:gd name="connsiteX187" fmla="*/ 484934 w 513270"/>
                  <a:gd name="connsiteY187" fmla="*/ 250254 h 441889"/>
                  <a:gd name="connsiteX188" fmla="*/ 481988 w 513270"/>
                  <a:gd name="connsiteY188" fmla="*/ 255727 h 441889"/>
                  <a:gd name="connsiteX189" fmla="*/ 481988 w 513270"/>
                  <a:gd name="connsiteY189" fmla="*/ 255937 h 44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513270" h="441889">
                    <a:moveTo>
                      <a:pt x="455467" y="94082"/>
                    </a:moveTo>
                    <a:cubicBezTo>
                      <a:pt x="443365" y="86400"/>
                      <a:pt x="430102" y="81033"/>
                      <a:pt x="416216" y="77875"/>
                    </a:cubicBezTo>
                    <a:cubicBezTo>
                      <a:pt x="410216" y="76507"/>
                      <a:pt x="405166" y="72614"/>
                      <a:pt x="402426" y="67247"/>
                    </a:cubicBezTo>
                    <a:cubicBezTo>
                      <a:pt x="381693" y="25783"/>
                      <a:pt x="340022" y="0"/>
                      <a:pt x="293718" y="0"/>
                    </a:cubicBezTo>
                    <a:cubicBezTo>
                      <a:pt x="260042" y="0"/>
                      <a:pt x="227631" y="14207"/>
                      <a:pt x="204684" y="38833"/>
                    </a:cubicBezTo>
                    <a:cubicBezTo>
                      <a:pt x="201322" y="42411"/>
                      <a:pt x="196586" y="44410"/>
                      <a:pt x="191427" y="44410"/>
                    </a:cubicBezTo>
                    <a:cubicBezTo>
                      <a:pt x="190792" y="44410"/>
                      <a:pt x="190060" y="44410"/>
                      <a:pt x="189425" y="44410"/>
                    </a:cubicBezTo>
                    <a:cubicBezTo>
                      <a:pt x="186268" y="44095"/>
                      <a:pt x="183111" y="43989"/>
                      <a:pt x="179954" y="43989"/>
                    </a:cubicBezTo>
                    <a:cubicBezTo>
                      <a:pt x="166061" y="43989"/>
                      <a:pt x="152066" y="46936"/>
                      <a:pt x="139335" y="52514"/>
                    </a:cubicBezTo>
                    <a:cubicBezTo>
                      <a:pt x="109131" y="65773"/>
                      <a:pt x="87346" y="93029"/>
                      <a:pt x="80929" y="125443"/>
                    </a:cubicBezTo>
                    <a:cubicBezTo>
                      <a:pt x="79768" y="131231"/>
                      <a:pt x="76084" y="136072"/>
                      <a:pt x="70720" y="138913"/>
                    </a:cubicBezTo>
                    <a:cubicBezTo>
                      <a:pt x="31147" y="159751"/>
                      <a:pt x="5364" y="198898"/>
                      <a:pt x="2105" y="243624"/>
                    </a:cubicBezTo>
                    <a:lnTo>
                      <a:pt x="1264" y="254779"/>
                    </a:lnTo>
                    <a:lnTo>
                      <a:pt x="0" y="271407"/>
                    </a:lnTo>
                    <a:lnTo>
                      <a:pt x="86929" y="271407"/>
                    </a:lnTo>
                    <a:lnTo>
                      <a:pt x="86929" y="276566"/>
                    </a:lnTo>
                    <a:lnTo>
                      <a:pt x="92082" y="276566"/>
                    </a:lnTo>
                    <a:lnTo>
                      <a:pt x="92082" y="294661"/>
                    </a:lnTo>
                    <a:lnTo>
                      <a:pt x="86929" y="294661"/>
                    </a:lnTo>
                    <a:lnTo>
                      <a:pt x="86929" y="359279"/>
                    </a:lnTo>
                    <a:lnTo>
                      <a:pt x="92082" y="359279"/>
                    </a:lnTo>
                    <a:lnTo>
                      <a:pt x="92082" y="379909"/>
                    </a:lnTo>
                    <a:lnTo>
                      <a:pt x="86929" y="379909"/>
                    </a:lnTo>
                    <a:lnTo>
                      <a:pt x="86929" y="441889"/>
                    </a:lnTo>
                    <a:lnTo>
                      <a:pt x="148909" y="441889"/>
                    </a:lnTo>
                    <a:lnTo>
                      <a:pt x="148909" y="436737"/>
                    </a:lnTo>
                    <a:lnTo>
                      <a:pt x="226470" y="436737"/>
                    </a:lnTo>
                    <a:lnTo>
                      <a:pt x="226470" y="441889"/>
                    </a:lnTo>
                    <a:lnTo>
                      <a:pt x="288456" y="441889"/>
                    </a:lnTo>
                    <a:lnTo>
                      <a:pt x="288456" y="436737"/>
                    </a:lnTo>
                    <a:lnTo>
                      <a:pt x="371169" y="436737"/>
                    </a:lnTo>
                    <a:lnTo>
                      <a:pt x="371169" y="441889"/>
                    </a:lnTo>
                    <a:lnTo>
                      <a:pt x="433156" y="441889"/>
                    </a:lnTo>
                    <a:lnTo>
                      <a:pt x="433156" y="379909"/>
                    </a:lnTo>
                    <a:lnTo>
                      <a:pt x="427997" y="379909"/>
                    </a:lnTo>
                    <a:lnTo>
                      <a:pt x="427997" y="359279"/>
                    </a:lnTo>
                    <a:lnTo>
                      <a:pt x="433156" y="359279"/>
                    </a:lnTo>
                    <a:lnTo>
                      <a:pt x="433156" y="294661"/>
                    </a:lnTo>
                    <a:lnTo>
                      <a:pt x="427997" y="294661"/>
                    </a:lnTo>
                    <a:lnTo>
                      <a:pt x="427997" y="276566"/>
                    </a:lnTo>
                    <a:lnTo>
                      <a:pt x="433156" y="276566"/>
                    </a:lnTo>
                    <a:lnTo>
                      <a:pt x="433156" y="271407"/>
                    </a:lnTo>
                    <a:lnTo>
                      <a:pt x="491145" y="271407"/>
                    </a:lnTo>
                    <a:lnTo>
                      <a:pt x="495560" y="263302"/>
                    </a:lnTo>
                    <a:lnTo>
                      <a:pt x="498512" y="257829"/>
                    </a:lnTo>
                    <a:cubicBezTo>
                      <a:pt x="529345" y="200687"/>
                      <a:pt x="510402" y="128705"/>
                      <a:pt x="455365" y="94082"/>
                    </a:cubicBezTo>
                    <a:lnTo>
                      <a:pt x="455467" y="94082"/>
                    </a:lnTo>
                    <a:close/>
                    <a:moveTo>
                      <a:pt x="417794" y="235206"/>
                    </a:moveTo>
                    <a:lnTo>
                      <a:pt x="417794" y="261095"/>
                    </a:lnTo>
                    <a:lnTo>
                      <a:pt x="412635" y="261095"/>
                    </a:lnTo>
                    <a:lnTo>
                      <a:pt x="412635" y="310242"/>
                    </a:lnTo>
                    <a:lnTo>
                      <a:pt x="417794" y="310242"/>
                    </a:lnTo>
                    <a:lnTo>
                      <a:pt x="417794" y="343808"/>
                    </a:lnTo>
                    <a:lnTo>
                      <a:pt x="412635" y="343808"/>
                    </a:lnTo>
                    <a:lnTo>
                      <a:pt x="412635" y="395483"/>
                    </a:lnTo>
                    <a:lnTo>
                      <a:pt x="417794" y="395483"/>
                    </a:lnTo>
                    <a:lnTo>
                      <a:pt x="417794" y="426528"/>
                    </a:lnTo>
                    <a:lnTo>
                      <a:pt x="386749" y="426528"/>
                    </a:lnTo>
                    <a:lnTo>
                      <a:pt x="386749" y="421368"/>
                    </a:lnTo>
                    <a:lnTo>
                      <a:pt x="272985" y="421368"/>
                    </a:lnTo>
                    <a:lnTo>
                      <a:pt x="272985" y="426528"/>
                    </a:lnTo>
                    <a:lnTo>
                      <a:pt x="241941" y="426528"/>
                    </a:lnTo>
                    <a:lnTo>
                      <a:pt x="241941" y="421368"/>
                    </a:lnTo>
                    <a:lnTo>
                      <a:pt x="133547" y="421368"/>
                    </a:lnTo>
                    <a:lnTo>
                      <a:pt x="133547" y="426528"/>
                    </a:lnTo>
                    <a:lnTo>
                      <a:pt x="102503" y="426528"/>
                    </a:lnTo>
                    <a:lnTo>
                      <a:pt x="102503" y="395483"/>
                    </a:lnTo>
                    <a:lnTo>
                      <a:pt x="107655" y="395483"/>
                    </a:lnTo>
                    <a:lnTo>
                      <a:pt x="107655" y="343808"/>
                    </a:lnTo>
                    <a:lnTo>
                      <a:pt x="102503" y="343808"/>
                    </a:lnTo>
                    <a:lnTo>
                      <a:pt x="102503" y="310242"/>
                    </a:lnTo>
                    <a:lnTo>
                      <a:pt x="107655" y="310242"/>
                    </a:lnTo>
                    <a:lnTo>
                      <a:pt x="107655" y="261095"/>
                    </a:lnTo>
                    <a:lnTo>
                      <a:pt x="102503" y="261095"/>
                    </a:lnTo>
                    <a:lnTo>
                      <a:pt x="102503" y="230049"/>
                    </a:lnTo>
                    <a:lnTo>
                      <a:pt x="133547" y="230049"/>
                    </a:lnTo>
                    <a:lnTo>
                      <a:pt x="133547" y="235206"/>
                    </a:lnTo>
                    <a:lnTo>
                      <a:pt x="193006" y="235206"/>
                    </a:lnTo>
                    <a:lnTo>
                      <a:pt x="193006" y="255832"/>
                    </a:lnTo>
                    <a:lnTo>
                      <a:pt x="133547" y="255832"/>
                    </a:lnTo>
                    <a:lnTo>
                      <a:pt x="133547" y="260986"/>
                    </a:lnTo>
                    <a:lnTo>
                      <a:pt x="128388" y="260986"/>
                    </a:lnTo>
                    <a:lnTo>
                      <a:pt x="128388" y="310132"/>
                    </a:lnTo>
                    <a:lnTo>
                      <a:pt x="133547" y="310132"/>
                    </a:lnTo>
                    <a:lnTo>
                      <a:pt x="133547" y="343705"/>
                    </a:lnTo>
                    <a:lnTo>
                      <a:pt x="128388" y="343705"/>
                    </a:lnTo>
                    <a:lnTo>
                      <a:pt x="128388" y="395374"/>
                    </a:lnTo>
                    <a:lnTo>
                      <a:pt x="133547" y="395374"/>
                    </a:lnTo>
                    <a:lnTo>
                      <a:pt x="133547" y="400533"/>
                    </a:lnTo>
                    <a:lnTo>
                      <a:pt x="242152" y="400533"/>
                    </a:lnTo>
                    <a:lnTo>
                      <a:pt x="242152" y="395374"/>
                    </a:lnTo>
                    <a:lnTo>
                      <a:pt x="273197" y="395374"/>
                    </a:lnTo>
                    <a:lnTo>
                      <a:pt x="273197" y="400533"/>
                    </a:lnTo>
                    <a:lnTo>
                      <a:pt x="386955" y="400533"/>
                    </a:lnTo>
                    <a:lnTo>
                      <a:pt x="386955" y="395374"/>
                    </a:lnTo>
                    <a:lnTo>
                      <a:pt x="392114" y="395374"/>
                    </a:lnTo>
                    <a:lnTo>
                      <a:pt x="392114" y="343705"/>
                    </a:lnTo>
                    <a:lnTo>
                      <a:pt x="386955" y="343705"/>
                    </a:lnTo>
                    <a:lnTo>
                      <a:pt x="386955" y="310132"/>
                    </a:lnTo>
                    <a:lnTo>
                      <a:pt x="392114" y="310132"/>
                    </a:lnTo>
                    <a:lnTo>
                      <a:pt x="392114" y="260986"/>
                    </a:lnTo>
                    <a:lnTo>
                      <a:pt x="386955" y="260986"/>
                    </a:lnTo>
                    <a:lnTo>
                      <a:pt x="386955" y="255832"/>
                    </a:lnTo>
                    <a:lnTo>
                      <a:pt x="302554" y="255832"/>
                    </a:lnTo>
                    <a:cubicBezTo>
                      <a:pt x="303927" y="255095"/>
                      <a:pt x="305185" y="254253"/>
                      <a:pt x="306449" y="253411"/>
                    </a:cubicBezTo>
                    <a:cubicBezTo>
                      <a:pt x="306449" y="253411"/>
                      <a:pt x="306661" y="253306"/>
                      <a:pt x="306764" y="253201"/>
                    </a:cubicBezTo>
                    <a:cubicBezTo>
                      <a:pt x="307816" y="252464"/>
                      <a:pt x="308868" y="251728"/>
                      <a:pt x="309921" y="250886"/>
                    </a:cubicBezTo>
                    <a:cubicBezTo>
                      <a:pt x="310242" y="250675"/>
                      <a:pt x="310556" y="250360"/>
                      <a:pt x="310870" y="250149"/>
                    </a:cubicBezTo>
                    <a:cubicBezTo>
                      <a:pt x="311711" y="249518"/>
                      <a:pt x="312552" y="248781"/>
                      <a:pt x="313399" y="248150"/>
                    </a:cubicBezTo>
                    <a:cubicBezTo>
                      <a:pt x="313713" y="247834"/>
                      <a:pt x="314027" y="247623"/>
                      <a:pt x="314451" y="247308"/>
                    </a:cubicBezTo>
                    <a:cubicBezTo>
                      <a:pt x="315394" y="246466"/>
                      <a:pt x="316447" y="245519"/>
                      <a:pt x="317396" y="244572"/>
                    </a:cubicBezTo>
                    <a:cubicBezTo>
                      <a:pt x="317396" y="244572"/>
                      <a:pt x="317608" y="244466"/>
                      <a:pt x="317608" y="244361"/>
                    </a:cubicBezTo>
                    <a:cubicBezTo>
                      <a:pt x="318866" y="243098"/>
                      <a:pt x="320027" y="241835"/>
                      <a:pt x="321182" y="240467"/>
                    </a:cubicBezTo>
                    <a:cubicBezTo>
                      <a:pt x="321394" y="240257"/>
                      <a:pt x="321606" y="240046"/>
                      <a:pt x="321708" y="239836"/>
                    </a:cubicBezTo>
                    <a:cubicBezTo>
                      <a:pt x="322870" y="238468"/>
                      <a:pt x="323922" y="237100"/>
                      <a:pt x="324865" y="235732"/>
                    </a:cubicBezTo>
                    <a:cubicBezTo>
                      <a:pt x="324865" y="235626"/>
                      <a:pt x="325077" y="235521"/>
                      <a:pt x="325077" y="235416"/>
                    </a:cubicBezTo>
                    <a:lnTo>
                      <a:pt x="386749" y="235416"/>
                    </a:lnTo>
                    <a:lnTo>
                      <a:pt x="386749" y="230259"/>
                    </a:lnTo>
                    <a:lnTo>
                      <a:pt x="417794" y="230259"/>
                    </a:lnTo>
                    <a:lnTo>
                      <a:pt x="417794" y="235416"/>
                    </a:lnTo>
                    <a:lnTo>
                      <a:pt x="417794" y="235206"/>
                    </a:lnTo>
                    <a:close/>
                    <a:moveTo>
                      <a:pt x="306449" y="233311"/>
                    </a:moveTo>
                    <a:cubicBezTo>
                      <a:pt x="295188" y="244572"/>
                      <a:pt x="280249" y="250675"/>
                      <a:pt x="264464" y="250675"/>
                    </a:cubicBezTo>
                    <a:cubicBezTo>
                      <a:pt x="251515" y="250675"/>
                      <a:pt x="239310" y="246466"/>
                      <a:pt x="229210" y="238994"/>
                    </a:cubicBezTo>
                    <a:lnTo>
                      <a:pt x="229210" y="255937"/>
                    </a:lnTo>
                    <a:lnTo>
                      <a:pt x="208579" y="255937"/>
                    </a:lnTo>
                    <a:lnTo>
                      <a:pt x="208579" y="204265"/>
                    </a:lnTo>
                    <a:lnTo>
                      <a:pt x="260254" y="204265"/>
                    </a:lnTo>
                    <a:lnTo>
                      <a:pt x="260254" y="224892"/>
                    </a:lnTo>
                    <a:lnTo>
                      <a:pt x="245200" y="224892"/>
                    </a:lnTo>
                    <a:cubicBezTo>
                      <a:pt x="250988" y="228260"/>
                      <a:pt x="257623" y="230049"/>
                      <a:pt x="264464" y="230049"/>
                    </a:cubicBezTo>
                    <a:cubicBezTo>
                      <a:pt x="274776" y="230049"/>
                      <a:pt x="284561" y="226050"/>
                      <a:pt x="291928" y="218683"/>
                    </a:cubicBezTo>
                    <a:cubicBezTo>
                      <a:pt x="298666" y="211948"/>
                      <a:pt x="302554" y="203213"/>
                      <a:pt x="303189" y="193847"/>
                    </a:cubicBezTo>
                    <a:lnTo>
                      <a:pt x="323813" y="193847"/>
                    </a:lnTo>
                    <a:cubicBezTo>
                      <a:pt x="323184" y="208791"/>
                      <a:pt x="317184" y="222682"/>
                      <a:pt x="306558" y="233311"/>
                    </a:cubicBezTo>
                    <a:lnTo>
                      <a:pt x="306449" y="233311"/>
                    </a:lnTo>
                    <a:close/>
                    <a:moveTo>
                      <a:pt x="154171" y="281719"/>
                    </a:moveTo>
                    <a:lnTo>
                      <a:pt x="363488" y="281719"/>
                    </a:lnTo>
                    <a:lnTo>
                      <a:pt x="363488" y="374750"/>
                    </a:lnTo>
                    <a:lnTo>
                      <a:pt x="154171" y="374750"/>
                    </a:lnTo>
                    <a:lnTo>
                      <a:pt x="154171" y="281719"/>
                    </a:lnTo>
                    <a:close/>
                    <a:moveTo>
                      <a:pt x="316973" y="178377"/>
                    </a:moveTo>
                    <a:lnTo>
                      <a:pt x="265304" y="178377"/>
                    </a:lnTo>
                    <a:lnTo>
                      <a:pt x="265304" y="157750"/>
                    </a:lnTo>
                    <a:lnTo>
                      <a:pt x="283721" y="157750"/>
                    </a:lnTo>
                    <a:cubicBezTo>
                      <a:pt x="277933" y="154383"/>
                      <a:pt x="271304" y="152594"/>
                      <a:pt x="264464" y="152594"/>
                    </a:cubicBezTo>
                    <a:cubicBezTo>
                      <a:pt x="254145" y="152594"/>
                      <a:pt x="244360" y="156593"/>
                      <a:pt x="237102" y="163960"/>
                    </a:cubicBezTo>
                    <a:cubicBezTo>
                      <a:pt x="230153" y="170906"/>
                      <a:pt x="226470" y="179745"/>
                      <a:pt x="225841" y="188796"/>
                    </a:cubicBezTo>
                    <a:lnTo>
                      <a:pt x="205211" y="188796"/>
                    </a:lnTo>
                    <a:cubicBezTo>
                      <a:pt x="205846" y="174484"/>
                      <a:pt x="211525" y="160277"/>
                      <a:pt x="222472" y="149331"/>
                    </a:cubicBezTo>
                    <a:cubicBezTo>
                      <a:pt x="233734" y="138071"/>
                      <a:pt x="248678" y="131968"/>
                      <a:pt x="264464" y="131968"/>
                    </a:cubicBezTo>
                    <a:cubicBezTo>
                      <a:pt x="275931" y="131968"/>
                      <a:pt x="286878" y="135230"/>
                      <a:pt x="296349" y="141334"/>
                    </a:cubicBezTo>
                    <a:lnTo>
                      <a:pt x="296349" y="126811"/>
                    </a:lnTo>
                    <a:lnTo>
                      <a:pt x="316973" y="126811"/>
                    </a:lnTo>
                    <a:lnTo>
                      <a:pt x="316973" y="178483"/>
                    </a:lnTo>
                    <a:lnTo>
                      <a:pt x="316973" y="178377"/>
                    </a:lnTo>
                    <a:close/>
                    <a:moveTo>
                      <a:pt x="481988" y="255937"/>
                    </a:moveTo>
                    <a:lnTo>
                      <a:pt x="433259" y="255937"/>
                    </a:lnTo>
                    <a:lnTo>
                      <a:pt x="433259" y="235311"/>
                    </a:lnTo>
                    <a:lnTo>
                      <a:pt x="469360" y="235311"/>
                    </a:lnTo>
                    <a:cubicBezTo>
                      <a:pt x="487250" y="195741"/>
                      <a:pt x="473358" y="148174"/>
                      <a:pt x="436101" y="124706"/>
                    </a:cubicBezTo>
                    <a:cubicBezTo>
                      <a:pt x="427471" y="119234"/>
                      <a:pt x="418109" y="115445"/>
                      <a:pt x="408323" y="113235"/>
                    </a:cubicBezTo>
                    <a:cubicBezTo>
                      <a:pt x="391588" y="109552"/>
                      <a:pt x="377593" y="98713"/>
                      <a:pt x="370014" y="83453"/>
                    </a:cubicBezTo>
                    <a:cubicBezTo>
                      <a:pt x="355493" y="54303"/>
                      <a:pt x="326239" y="36202"/>
                      <a:pt x="293718" y="36202"/>
                    </a:cubicBezTo>
                    <a:cubicBezTo>
                      <a:pt x="270040" y="36202"/>
                      <a:pt x="247305" y="46199"/>
                      <a:pt x="231205" y="63458"/>
                    </a:cubicBezTo>
                    <a:cubicBezTo>
                      <a:pt x="220893" y="74508"/>
                      <a:pt x="206687" y="80612"/>
                      <a:pt x="191427" y="80612"/>
                    </a:cubicBezTo>
                    <a:cubicBezTo>
                      <a:pt x="189637" y="80612"/>
                      <a:pt x="187847" y="80612"/>
                      <a:pt x="186056" y="80401"/>
                    </a:cubicBezTo>
                    <a:cubicBezTo>
                      <a:pt x="184061" y="80191"/>
                      <a:pt x="182059" y="80085"/>
                      <a:pt x="180063" y="80085"/>
                    </a:cubicBezTo>
                    <a:cubicBezTo>
                      <a:pt x="171118" y="80085"/>
                      <a:pt x="162276" y="81980"/>
                      <a:pt x="154068" y="85558"/>
                    </a:cubicBezTo>
                    <a:cubicBezTo>
                      <a:pt x="134702" y="94082"/>
                      <a:pt x="120707" y="111552"/>
                      <a:pt x="116600" y="132283"/>
                    </a:cubicBezTo>
                    <a:cubicBezTo>
                      <a:pt x="113341" y="148805"/>
                      <a:pt x="102817" y="162908"/>
                      <a:pt x="87660" y="170800"/>
                    </a:cubicBezTo>
                    <a:cubicBezTo>
                      <a:pt x="62404" y="184060"/>
                      <a:pt x="44937" y="207633"/>
                      <a:pt x="39566" y="235100"/>
                    </a:cubicBezTo>
                    <a:lnTo>
                      <a:pt x="86929" y="235100"/>
                    </a:lnTo>
                    <a:lnTo>
                      <a:pt x="86929" y="255727"/>
                    </a:lnTo>
                    <a:lnTo>
                      <a:pt x="16735" y="255727"/>
                    </a:lnTo>
                    <a:lnTo>
                      <a:pt x="17576" y="244572"/>
                    </a:lnTo>
                    <a:cubicBezTo>
                      <a:pt x="20521" y="205213"/>
                      <a:pt x="43147" y="170800"/>
                      <a:pt x="78087" y="152383"/>
                    </a:cubicBezTo>
                    <a:cubicBezTo>
                      <a:pt x="87660" y="147332"/>
                      <a:pt x="94296" y="138492"/>
                      <a:pt x="96291" y="128179"/>
                    </a:cubicBezTo>
                    <a:cubicBezTo>
                      <a:pt x="101662" y="100818"/>
                      <a:pt x="120181" y="77665"/>
                      <a:pt x="145649" y="66510"/>
                    </a:cubicBezTo>
                    <a:cubicBezTo>
                      <a:pt x="156487" y="61774"/>
                      <a:pt x="168275" y="59249"/>
                      <a:pt x="180063" y="59249"/>
                    </a:cubicBezTo>
                    <a:cubicBezTo>
                      <a:pt x="182694" y="59249"/>
                      <a:pt x="185325" y="59354"/>
                      <a:pt x="187956" y="59670"/>
                    </a:cubicBezTo>
                    <a:cubicBezTo>
                      <a:pt x="189111" y="59775"/>
                      <a:pt x="190266" y="59880"/>
                      <a:pt x="191427" y="59880"/>
                    </a:cubicBezTo>
                    <a:cubicBezTo>
                      <a:pt x="200898" y="59880"/>
                      <a:pt x="209741" y="56092"/>
                      <a:pt x="216055" y="49251"/>
                    </a:cubicBezTo>
                    <a:cubicBezTo>
                      <a:pt x="236050" y="27677"/>
                      <a:pt x="264355" y="15364"/>
                      <a:pt x="293718" y="15364"/>
                    </a:cubicBezTo>
                    <a:cubicBezTo>
                      <a:pt x="334131" y="15364"/>
                      <a:pt x="370438" y="37886"/>
                      <a:pt x="388533" y="73982"/>
                    </a:cubicBezTo>
                    <a:cubicBezTo>
                      <a:pt x="393378" y="83663"/>
                      <a:pt x="402214" y="90504"/>
                      <a:pt x="412847" y="92819"/>
                    </a:cubicBezTo>
                    <a:cubicBezTo>
                      <a:pt x="425052" y="95555"/>
                      <a:pt x="436628" y="100291"/>
                      <a:pt x="447260" y="106921"/>
                    </a:cubicBezTo>
                    <a:cubicBezTo>
                      <a:pt x="495355" y="137229"/>
                      <a:pt x="511981" y="200161"/>
                      <a:pt x="484934" y="250254"/>
                    </a:cubicBezTo>
                    <a:lnTo>
                      <a:pt x="481988" y="255727"/>
                    </a:lnTo>
                    <a:lnTo>
                      <a:pt x="481988" y="255937"/>
                    </a:lnTo>
                    <a:close/>
                  </a:path>
                </a:pathLst>
              </a:custGeom>
              <a:solidFill>
                <a:srgbClr val="FFFFFF"/>
              </a:solidFill>
              <a:ln w="6417"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314BA52-7DBA-4070-A60E-53B87C314367}"/>
                  </a:ext>
                </a:extLst>
              </p:cNvPr>
              <p:cNvSpPr/>
              <p:nvPr/>
            </p:nvSpPr>
            <p:spPr>
              <a:xfrm>
                <a:off x="1306905" y="3438914"/>
                <a:ext cx="49146" cy="20630"/>
              </a:xfrm>
              <a:custGeom>
                <a:avLst/>
                <a:gdLst>
                  <a:gd name="connsiteX0" fmla="*/ 49147 w 49146"/>
                  <a:gd name="connsiteY0" fmla="*/ 0 h 20630"/>
                  <a:gd name="connsiteX1" fmla="*/ 0 w 49146"/>
                  <a:gd name="connsiteY1" fmla="*/ 0 h 20630"/>
                  <a:gd name="connsiteX2" fmla="*/ 0 w 49146"/>
                  <a:gd name="connsiteY2" fmla="*/ 20630 h 20630"/>
                  <a:gd name="connsiteX3" fmla="*/ 49147 w 49146"/>
                  <a:gd name="connsiteY3" fmla="*/ 20630 h 20630"/>
                  <a:gd name="connsiteX4" fmla="*/ 49147 w 49146"/>
                  <a:gd name="connsiteY4" fmla="*/ 0 h 20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6" h="20630">
                    <a:moveTo>
                      <a:pt x="49147" y="0"/>
                    </a:moveTo>
                    <a:lnTo>
                      <a:pt x="0" y="0"/>
                    </a:lnTo>
                    <a:lnTo>
                      <a:pt x="0" y="20630"/>
                    </a:lnTo>
                    <a:lnTo>
                      <a:pt x="49147" y="20630"/>
                    </a:lnTo>
                    <a:lnTo>
                      <a:pt x="49147" y="0"/>
                    </a:lnTo>
                    <a:close/>
                  </a:path>
                </a:pathLst>
              </a:custGeom>
              <a:solidFill>
                <a:srgbClr val="2C5967"/>
              </a:solidFill>
              <a:ln w="6417"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CDF0A45-8849-45EC-ADC6-906752BE1E5C}"/>
                  </a:ext>
                </a:extLst>
              </p:cNvPr>
              <p:cNvSpPr/>
              <p:nvPr/>
            </p:nvSpPr>
            <p:spPr>
              <a:xfrm>
                <a:off x="1363732" y="3438914"/>
                <a:ext cx="49146" cy="20630"/>
              </a:xfrm>
              <a:custGeom>
                <a:avLst/>
                <a:gdLst>
                  <a:gd name="connsiteX0" fmla="*/ 49147 w 49146"/>
                  <a:gd name="connsiteY0" fmla="*/ 0 h 20630"/>
                  <a:gd name="connsiteX1" fmla="*/ 0 w 49146"/>
                  <a:gd name="connsiteY1" fmla="*/ 0 h 20630"/>
                  <a:gd name="connsiteX2" fmla="*/ 0 w 49146"/>
                  <a:gd name="connsiteY2" fmla="*/ 20630 h 20630"/>
                  <a:gd name="connsiteX3" fmla="*/ 49147 w 49146"/>
                  <a:gd name="connsiteY3" fmla="*/ 20630 h 20630"/>
                  <a:gd name="connsiteX4" fmla="*/ 49147 w 49146"/>
                  <a:gd name="connsiteY4" fmla="*/ 0 h 20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46" h="20630">
                    <a:moveTo>
                      <a:pt x="49147" y="0"/>
                    </a:moveTo>
                    <a:lnTo>
                      <a:pt x="0" y="0"/>
                    </a:lnTo>
                    <a:lnTo>
                      <a:pt x="0" y="20630"/>
                    </a:lnTo>
                    <a:lnTo>
                      <a:pt x="49147" y="20630"/>
                    </a:lnTo>
                    <a:lnTo>
                      <a:pt x="49147" y="0"/>
                    </a:lnTo>
                    <a:close/>
                  </a:path>
                </a:pathLst>
              </a:custGeom>
              <a:solidFill>
                <a:srgbClr val="2C5967"/>
              </a:solidFill>
              <a:ln w="6417"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F72B2C39-AC0E-42B8-A8D0-98B925A7DCE7}"/>
                  </a:ext>
                </a:extLst>
              </p:cNvPr>
              <p:cNvSpPr/>
              <p:nvPr/>
            </p:nvSpPr>
            <p:spPr>
              <a:xfrm>
                <a:off x="1270701" y="3402710"/>
                <a:ext cx="209420" cy="93031"/>
              </a:xfrm>
              <a:custGeom>
                <a:avLst/>
                <a:gdLst>
                  <a:gd name="connsiteX0" fmla="*/ 209420 w 209420"/>
                  <a:gd name="connsiteY0" fmla="*/ 0 h 93031"/>
                  <a:gd name="connsiteX1" fmla="*/ 0 w 209420"/>
                  <a:gd name="connsiteY1" fmla="*/ 0 h 93031"/>
                  <a:gd name="connsiteX2" fmla="*/ 0 w 209420"/>
                  <a:gd name="connsiteY2" fmla="*/ 93031 h 93031"/>
                  <a:gd name="connsiteX3" fmla="*/ 209317 w 209420"/>
                  <a:gd name="connsiteY3" fmla="*/ 93031 h 93031"/>
                  <a:gd name="connsiteX4" fmla="*/ 209317 w 209420"/>
                  <a:gd name="connsiteY4" fmla="*/ 0 h 93031"/>
                  <a:gd name="connsiteX5" fmla="*/ 209420 w 209420"/>
                  <a:gd name="connsiteY5" fmla="*/ 0 h 93031"/>
                  <a:gd name="connsiteX6" fmla="*/ 152593 w 209420"/>
                  <a:gd name="connsiteY6" fmla="*/ 72401 h 93031"/>
                  <a:gd name="connsiteX7" fmla="*/ 20733 w 209420"/>
                  <a:gd name="connsiteY7" fmla="*/ 72401 h 93031"/>
                  <a:gd name="connsiteX8" fmla="*/ 20733 w 209420"/>
                  <a:gd name="connsiteY8" fmla="*/ 20733 h 93031"/>
                  <a:gd name="connsiteX9" fmla="*/ 188694 w 209420"/>
                  <a:gd name="connsiteY9" fmla="*/ 20733 h 93031"/>
                  <a:gd name="connsiteX10" fmla="*/ 188694 w 209420"/>
                  <a:gd name="connsiteY10" fmla="*/ 72401 h 93031"/>
                  <a:gd name="connsiteX11" fmla="*/ 152490 w 209420"/>
                  <a:gd name="connsiteY11" fmla="*/ 72401 h 93031"/>
                  <a:gd name="connsiteX12" fmla="*/ 152593 w 209420"/>
                  <a:gd name="connsiteY12" fmla="*/ 72401 h 9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420" h="93031">
                    <a:moveTo>
                      <a:pt x="209420" y="0"/>
                    </a:moveTo>
                    <a:lnTo>
                      <a:pt x="0" y="0"/>
                    </a:lnTo>
                    <a:lnTo>
                      <a:pt x="0" y="93031"/>
                    </a:lnTo>
                    <a:lnTo>
                      <a:pt x="209317" y="93031"/>
                    </a:lnTo>
                    <a:lnTo>
                      <a:pt x="209317" y="0"/>
                    </a:lnTo>
                    <a:lnTo>
                      <a:pt x="209420" y="0"/>
                    </a:lnTo>
                    <a:close/>
                    <a:moveTo>
                      <a:pt x="152593" y="72401"/>
                    </a:moveTo>
                    <a:lnTo>
                      <a:pt x="20733" y="72401"/>
                    </a:lnTo>
                    <a:lnTo>
                      <a:pt x="20733" y="20733"/>
                    </a:lnTo>
                    <a:lnTo>
                      <a:pt x="188694" y="20733"/>
                    </a:lnTo>
                    <a:lnTo>
                      <a:pt x="188694" y="72401"/>
                    </a:lnTo>
                    <a:lnTo>
                      <a:pt x="152490" y="72401"/>
                    </a:lnTo>
                    <a:lnTo>
                      <a:pt x="152593" y="72401"/>
                    </a:lnTo>
                    <a:close/>
                  </a:path>
                </a:pathLst>
              </a:custGeom>
              <a:solidFill>
                <a:srgbClr val="2C5967"/>
              </a:solidFill>
              <a:ln w="6417"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80A375B4-01E7-479F-89AE-52C983B6F7F4}"/>
                  </a:ext>
                </a:extLst>
              </p:cNvPr>
              <p:cNvSpPr/>
              <p:nvPr/>
            </p:nvSpPr>
            <p:spPr>
              <a:xfrm>
                <a:off x="1219033" y="3350830"/>
                <a:ext cx="315503" cy="196476"/>
              </a:xfrm>
              <a:custGeom>
                <a:avLst/>
                <a:gdLst>
                  <a:gd name="connsiteX0" fmla="*/ 284350 w 315503"/>
                  <a:gd name="connsiteY0" fmla="*/ 5367 h 196476"/>
                  <a:gd name="connsiteX1" fmla="*/ 222684 w 315503"/>
                  <a:gd name="connsiteY1" fmla="*/ 5367 h 196476"/>
                  <a:gd name="connsiteX2" fmla="*/ 222472 w 315503"/>
                  <a:gd name="connsiteY2" fmla="*/ 5683 h 196476"/>
                  <a:gd name="connsiteX3" fmla="*/ 219315 w 315503"/>
                  <a:gd name="connsiteY3" fmla="*/ 9787 h 196476"/>
                  <a:gd name="connsiteX4" fmla="*/ 218789 w 315503"/>
                  <a:gd name="connsiteY4" fmla="*/ 10418 h 196476"/>
                  <a:gd name="connsiteX5" fmla="*/ 215208 w 315503"/>
                  <a:gd name="connsiteY5" fmla="*/ 14312 h 196476"/>
                  <a:gd name="connsiteX6" fmla="*/ 214996 w 315503"/>
                  <a:gd name="connsiteY6" fmla="*/ 14523 h 196476"/>
                  <a:gd name="connsiteX7" fmla="*/ 212051 w 315503"/>
                  <a:gd name="connsiteY7" fmla="*/ 17259 h 196476"/>
                  <a:gd name="connsiteX8" fmla="*/ 210999 w 315503"/>
                  <a:gd name="connsiteY8" fmla="*/ 18101 h 196476"/>
                  <a:gd name="connsiteX9" fmla="*/ 208477 w 315503"/>
                  <a:gd name="connsiteY9" fmla="*/ 20100 h 196476"/>
                  <a:gd name="connsiteX10" fmla="*/ 207527 w 315503"/>
                  <a:gd name="connsiteY10" fmla="*/ 20837 h 196476"/>
                  <a:gd name="connsiteX11" fmla="*/ 204370 w 315503"/>
                  <a:gd name="connsiteY11" fmla="*/ 23153 h 196476"/>
                  <a:gd name="connsiteX12" fmla="*/ 204056 w 315503"/>
                  <a:gd name="connsiteY12" fmla="*/ 23363 h 196476"/>
                  <a:gd name="connsiteX13" fmla="*/ 200161 w 315503"/>
                  <a:gd name="connsiteY13" fmla="*/ 25783 h 196476"/>
                  <a:gd name="connsiteX14" fmla="*/ 284561 w 315503"/>
                  <a:gd name="connsiteY14" fmla="*/ 25783 h 196476"/>
                  <a:gd name="connsiteX15" fmla="*/ 284561 w 315503"/>
                  <a:gd name="connsiteY15" fmla="*/ 30941 h 196476"/>
                  <a:gd name="connsiteX16" fmla="*/ 289720 w 315503"/>
                  <a:gd name="connsiteY16" fmla="*/ 30941 h 196476"/>
                  <a:gd name="connsiteX17" fmla="*/ 289720 w 315503"/>
                  <a:gd name="connsiteY17" fmla="*/ 80088 h 196476"/>
                  <a:gd name="connsiteX18" fmla="*/ 284561 w 315503"/>
                  <a:gd name="connsiteY18" fmla="*/ 80088 h 196476"/>
                  <a:gd name="connsiteX19" fmla="*/ 284561 w 315503"/>
                  <a:gd name="connsiteY19" fmla="*/ 113654 h 196476"/>
                  <a:gd name="connsiteX20" fmla="*/ 289720 w 315503"/>
                  <a:gd name="connsiteY20" fmla="*/ 113654 h 196476"/>
                  <a:gd name="connsiteX21" fmla="*/ 289720 w 315503"/>
                  <a:gd name="connsiteY21" fmla="*/ 165329 h 196476"/>
                  <a:gd name="connsiteX22" fmla="*/ 284561 w 315503"/>
                  <a:gd name="connsiteY22" fmla="*/ 165329 h 196476"/>
                  <a:gd name="connsiteX23" fmla="*/ 284561 w 315503"/>
                  <a:gd name="connsiteY23" fmla="*/ 170482 h 196476"/>
                  <a:gd name="connsiteX24" fmla="*/ 170797 w 315503"/>
                  <a:gd name="connsiteY24" fmla="*/ 170482 h 196476"/>
                  <a:gd name="connsiteX25" fmla="*/ 170797 w 315503"/>
                  <a:gd name="connsiteY25" fmla="*/ 165329 h 196476"/>
                  <a:gd name="connsiteX26" fmla="*/ 139752 w 315503"/>
                  <a:gd name="connsiteY26" fmla="*/ 165329 h 196476"/>
                  <a:gd name="connsiteX27" fmla="*/ 139752 w 315503"/>
                  <a:gd name="connsiteY27" fmla="*/ 170482 h 196476"/>
                  <a:gd name="connsiteX28" fmla="*/ 31045 w 315503"/>
                  <a:gd name="connsiteY28" fmla="*/ 170482 h 196476"/>
                  <a:gd name="connsiteX29" fmla="*/ 31045 w 315503"/>
                  <a:gd name="connsiteY29" fmla="*/ 165329 h 196476"/>
                  <a:gd name="connsiteX30" fmla="*/ 25886 w 315503"/>
                  <a:gd name="connsiteY30" fmla="*/ 165329 h 196476"/>
                  <a:gd name="connsiteX31" fmla="*/ 25886 w 315503"/>
                  <a:gd name="connsiteY31" fmla="*/ 113654 h 196476"/>
                  <a:gd name="connsiteX32" fmla="*/ 31045 w 315503"/>
                  <a:gd name="connsiteY32" fmla="*/ 113654 h 196476"/>
                  <a:gd name="connsiteX33" fmla="*/ 31045 w 315503"/>
                  <a:gd name="connsiteY33" fmla="*/ 80088 h 196476"/>
                  <a:gd name="connsiteX34" fmla="*/ 25886 w 315503"/>
                  <a:gd name="connsiteY34" fmla="*/ 80088 h 196476"/>
                  <a:gd name="connsiteX35" fmla="*/ 25886 w 315503"/>
                  <a:gd name="connsiteY35" fmla="*/ 30941 h 196476"/>
                  <a:gd name="connsiteX36" fmla="*/ 31045 w 315503"/>
                  <a:gd name="connsiteY36" fmla="*/ 30941 h 196476"/>
                  <a:gd name="connsiteX37" fmla="*/ 31045 w 315503"/>
                  <a:gd name="connsiteY37" fmla="*/ 25783 h 196476"/>
                  <a:gd name="connsiteX38" fmla="*/ 90503 w 315503"/>
                  <a:gd name="connsiteY38" fmla="*/ 25783 h 196476"/>
                  <a:gd name="connsiteX39" fmla="*/ 90503 w 315503"/>
                  <a:gd name="connsiteY39" fmla="*/ 5157 h 196476"/>
                  <a:gd name="connsiteX40" fmla="*/ 31045 w 315503"/>
                  <a:gd name="connsiteY40" fmla="*/ 5157 h 196476"/>
                  <a:gd name="connsiteX41" fmla="*/ 31045 w 315503"/>
                  <a:gd name="connsiteY41" fmla="*/ 0 h 196476"/>
                  <a:gd name="connsiteX42" fmla="*/ 0 w 315503"/>
                  <a:gd name="connsiteY42" fmla="*/ 0 h 196476"/>
                  <a:gd name="connsiteX43" fmla="*/ 0 w 315503"/>
                  <a:gd name="connsiteY43" fmla="*/ 31044 h 196476"/>
                  <a:gd name="connsiteX44" fmla="*/ 5153 w 315503"/>
                  <a:gd name="connsiteY44" fmla="*/ 31044 h 196476"/>
                  <a:gd name="connsiteX45" fmla="*/ 5153 w 315503"/>
                  <a:gd name="connsiteY45" fmla="*/ 80191 h 196476"/>
                  <a:gd name="connsiteX46" fmla="*/ 0 w 315503"/>
                  <a:gd name="connsiteY46" fmla="*/ 80191 h 196476"/>
                  <a:gd name="connsiteX47" fmla="*/ 0 w 315503"/>
                  <a:gd name="connsiteY47" fmla="*/ 113764 h 196476"/>
                  <a:gd name="connsiteX48" fmla="*/ 5153 w 315503"/>
                  <a:gd name="connsiteY48" fmla="*/ 113764 h 196476"/>
                  <a:gd name="connsiteX49" fmla="*/ 5153 w 315503"/>
                  <a:gd name="connsiteY49" fmla="*/ 165432 h 196476"/>
                  <a:gd name="connsiteX50" fmla="*/ 0 w 315503"/>
                  <a:gd name="connsiteY50" fmla="*/ 165432 h 196476"/>
                  <a:gd name="connsiteX51" fmla="*/ 0 w 315503"/>
                  <a:gd name="connsiteY51" fmla="*/ 196477 h 196476"/>
                  <a:gd name="connsiteX52" fmla="*/ 31045 w 315503"/>
                  <a:gd name="connsiteY52" fmla="*/ 196477 h 196476"/>
                  <a:gd name="connsiteX53" fmla="*/ 31045 w 315503"/>
                  <a:gd name="connsiteY53" fmla="*/ 191324 h 196476"/>
                  <a:gd name="connsiteX54" fmla="*/ 139650 w 315503"/>
                  <a:gd name="connsiteY54" fmla="*/ 191324 h 196476"/>
                  <a:gd name="connsiteX55" fmla="*/ 139650 w 315503"/>
                  <a:gd name="connsiteY55" fmla="*/ 196477 h 196476"/>
                  <a:gd name="connsiteX56" fmla="*/ 170694 w 315503"/>
                  <a:gd name="connsiteY56" fmla="*/ 196477 h 196476"/>
                  <a:gd name="connsiteX57" fmla="*/ 170694 w 315503"/>
                  <a:gd name="connsiteY57" fmla="*/ 191324 h 196476"/>
                  <a:gd name="connsiteX58" fmla="*/ 284452 w 315503"/>
                  <a:gd name="connsiteY58" fmla="*/ 191324 h 196476"/>
                  <a:gd name="connsiteX59" fmla="*/ 284452 w 315503"/>
                  <a:gd name="connsiteY59" fmla="*/ 196477 h 196476"/>
                  <a:gd name="connsiteX60" fmla="*/ 315503 w 315503"/>
                  <a:gd name="connsiteY60" fmla="*/ 196477 h 196476"/>
                  <a:gd name="connsiteX61" fmla="*/ 315503 w 315503"/>
                  <a:gd name="connsiteY61" fmla="*/ 165432 h 196476"/>
                  <a:gd name="connsiteX62" fmla="*/ 310344 w 315503"/>
                  <a:gd name="connsiteY62" fmla="*/ 165432 h 196476"/>
                  <a:gd name="connsiteX63" fmla="*/ 310344 w 315503"/>
                  <a:gd name="connsiteY63" fmla="*/ 113764 h 196476"/>
                  <a:gd name="connsiteX64" fmla="*/ 315503 w 315503"/>
                  <a:gd name="connsiteY64" fmla="*/ 113764 h 196476"/>
                  <a:gd name="connsiteX65" fmla="*/ 315503 w 315503"/>
                  <a:gd name="connsiteY65" fmla="*/ 80191 h 196476"/>
                  <a:gd name="connsiteX66" fmla="*/ 310344 w 315503"/>
                  <a:gd name="connsiteY66" fmla="*/ 80191 h 196476"/>
                  <a:gd name="connsiteX67" fmla="*/ 310344 w 315503"/>
                  <a:gd name="connsiteY67" fmla="*/ 31044 h 196476"/>
                  <a:gd name="connsiteX68" fmla="*/ 315503 w 315503"/>
                  <a:gd name="connsiteY68" fmla="*/ 31044 h 196476"/>
                  <a:gd name="connsiteX69" fmla="*/ 315503 w 315503"/>
                  <a:gd name="connsiteY69" fmla="*/ 0 h 196476"/>
                  <a:gd name="connsiteX70" fmla="*/ 284452 w 315503"/>
                  <a:gd name="connsiteY70" fmla="*/ 0 h 196476"/>
                  <a:gd name="connsiteX71" fmla="*/ 284452 w 315503"/>
                  <a:gd name="connsiteY71" fmla="*/ 5157 h 196476"/>
                  <a:gd name="connsiteX72" fmla="*/ 284350 w 315503"/>
                  <a:gd name="connsiteY72" fmla="*/ 5367 h 19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15503" h="196476">
                    <a:moveTo>
                      <a:pt x="284350" y="5367"/>
                    </a:moveTo>
                    <a:lnTo>
                      <a:pt x="222684" y="5367"/>
                    </a:lnTo>
                    <a:cubicBezTo>
                      <a:pt x="222684" y="5367"/>
                      <a:pt x="222472" y="5578"/>
                      <a:pt x="222472" y="5683"/>
                    </a:cubicBezTo>
                    <a:cubicBezTo>
                      <a:pt x="221420" y="7051"/>
                      <a:pt x="220367" y="8419"/>
                      <a:pt x="219315" y="9787"/>
                    </a:cubicBezTo>
                    <a:cubicBezTo>
                      <a:pt x="219103" y="9997"/>
                      <a:pt x="218891" y="10208"/>
                      <a:pt x="218789" y="10418"/>
                    </a:cubicBezTo>
                    <a:cubicBezTo>
                      <a:pt x="217627" y="11786"/>
                      <a:pt x="216472" y="13049"/>
                      <a:pt x="215208" y="14312"/>
                    </a:cubicBezTo>
                    <a:cubicBezTo>
                      <a:pt x="215208" y="14312"/>
                      <a:pt x="214996" y="14417"/>
                      <a:pt x="214996" y="14523"/>
                    </a:cubicBezTo>
                    <a:cubicBezTo>
                      <a:pt x="214053" y="15470"/>
                      <a:pt x="213103" y="16417"/>
                      <a:pt x="212051" y="17259"/>
                    </a:cubicBezTo>
                    <a:cubicBezTo>
                      <a:pt x="211737" y="17574"/>
                      <a:pt x="211422" y="17785"/>
                      <a:pt x="210999" y="18101"/>
                    </a:cubicBezTo>
                    <a:cubicBezTo>
                      <a:pt x="210158" y="18837"/>
                      <a:pt x="209317" y="19469"/>
                      <a:pt x="208477" y="20100"/>
                    </a:cubicBezTo>
                    <a:cubicBezTo>
                      <a:pt x="208156" y="20311"/>
                      <a:pt x="207842" y="20626"/>
                      <a:pt x="207527" y="20837"/>
                    </a:cubicBezTo>
                    <a:cubicBezTo>
                      <a:pt x="206475" y="21679"/>
                      <a:pt x="205422" y="22416"/>
                      <a:pt x="204370" y="23153"/>
                    </a:cubicBezTo>
                    <a:cubicBezTo>
                      <a:pt x="204370" y="23153"/>
                      <a:pt x="204158" y="23258"/>
                      <a:pt x="204056" y="23363"/>
                    </a:cubicBezTo>
                    <a:cubicBezTo>
                      <a:pt x="202791" y="24205"/>
                      <a:pt x="201527" y="25047"/>
                      <a:pt x="200161" y="25783"/>
                    </a:cubicBezTo>
                    <a:lnTo>
                      <a:pt x="284561" y="25783"/>
                    </a:lnTo>
                    <a:lnTo>
                      <a:pt x="284561" y="30941"/>
                    </a:lnTo>
                    <a:lnTo>
                      <a:pt x="289720" y="30941"/>
                    </a:lnTo>
                    <a:lnTo>
                      <a:pt x="289720" y="80088"/>
                    </a:lnTo>
                    <a:lnTo>
                      <a:pt x="284561" y="80088"/>
                    </a:lnTo>
                    <a:lnTo>
                      <a:pt x="284561" y="113654"/>
                    </a:lnTo>
                    <a:lnTo>
                      <a:pt x="289720" y="113654"/>
                    </a:lnTo>
                    <a:lnTo>
                      <a:pt x="289720" y="165329"/>
                    </a:lnTo>
                    <a:lnTo>
                      <a:pt x="284561" y="165329"/>
                    </a:lnTo>
                    <a:lnTo>
                      <a:pt x="284561" y="170482"/>
                    </a:lnTo>
                    <a:lnTo>
                      <a:pt x="170797" y="170482"/>
                    </a:lnTo>
                    <a:lnTo>
                      <a:pt x="170797" y="165329"/>
                    </a:lnTo>
                    <a:lnTo>
                      <a:pt x="139752" y="165329"/>
                    </a:lnTo>
                    <a:lnTo>
                      <a:pt x="139752" y="170482"/>
                    </a:lnTo>
                    <a:lnTo>
                      <a:pt x="31045" y="170482"/>
                    </a:lnTo>
                    <a:lnTo>
                      <a:pt x="31045" y="165329"/>
                    </a:lnTo>
                    <a:lnTo>
                      <a:pt x="25886" y="165329"/>
                    </a:lnTo>
                    <a:lnTo>
                      <a:pt x="25886" y="113654"/>
                    </a:lnTo>
                    <a:lnTo>
                      <a:pt x="31045" y="113654"/>
                    </a:lnTo>
                    <a:lnTo>
                      <a:pt x="31045" y="80088"/>
                    </a:lnTo>
                    <a:lnTo>
                      <a:pt x="25886" y="80088"/>
                    </a:lnTo>
                    <a:lnTo>
                      <a:pt x="25886" y="30941"/>
                    </a:lnTo>
                    <a:lnTo>
                      <a:pt x="31045" y="30941"/>
                    </a:lnTo>
                    <a:lnTo>
                      <a:pt x="31045" y="25783"/>
                    </a:lnTo>
                    <a:lnTo>
                      <a:pt x="90503" y="25783"/>
                    </a:lnTo>
                    <a:lnTo>
                      <a:pt x="90503" y="5157"/>
                    </a:lnTo>
                    <a:lnTo>
                      <a:pt x="31045" y="5157"/>
                    </a:lnTo>
                    <a:lnTo>
                      <a:pt x="31045" y="0"/>
                    </a:lnTo>
                    <a:lnTo>
                      <a:pt x="0" y="0"/>
                    </a:lnTo>
                    <a:lnTo>
                      <a:pt x="0" y="31044"/>
                    </a:lnTo>
                    <a:lnTo>
                      <a:pt x="5153" y="31044"/>
                    </a:lnTo>
                    <a:lnTo>
                      <a:pt x="5153" y="80191"/>
                    </a:lnTo>
                    <a:lnTo>
                      <a:pt x="0" y="80191"/>
                    </a:lnTo>
                    <a:lnTo>
                      <a:pt x="0" y="113764"/>
                    </a:lnTo>
                    <a:lnTo>
                      <a:pt x="5153" y="113764"/>
                    </a:lnTo>
                    <a:lnTo>
                      <a:pt x="5153" y="165432"/>
                    </a:lnTo>
                    <a:lnTo>
                      <a:pt x="0" y="165432"/>
                    </a:lnTo>
                    <a:lnTo>
                      <a:pt x="0" y="196477"/>
                    </a:lnTo>
                    <a:lnTo>
                      <a:pt x="31045" y="196477"/>
                    </a:lnTo>
                    <a:lnTo>
                      <a:pt x="31045" y="191324"/>
                    </a:lnTo>
                    <a:lnTo>
                      <a:pt x="139650" y="191324"/>
                    </a:lnTo>
                    <a:lnTo>
                      <a:pt x="139650" y="196477"/>
                    </a:lnTo>
                    <a:lnTo>
                      <a:pt x="170694" y="196477"/>
                    </a:lnTo>
                    <a:lnTo>
                      <a:pt x="170694" y="191324"/>
                    </a:lnTo>
                    <a:lnTo>
                      <a:pt x="284452" y="191324"/>
                    </a:lnTo>
                    <a:lnTo>
                      <a:pt x="284452" y="196477"/>
                    </a:lnTo>
                    <a:lnTo>
                      <a:pt x="315503" y="196477"/>
                    </a:lnTo>
                    <a:lnTo>
                      <a:pt x="315503" y="165432"/>
                    </a:lnTo>
                    <a:lnTo>
                      <a:pt x="310344" y="165432"/>
                    </a:lnTo>
                    <a:lnTo>
                      <a:pt x="310344" y="113764"/>
                    </a:lnTo>
                    <a:lnTo>
                      <a:pt x="315503" y="113764"/>
                    </a:lnTo>
                    <a:lnTo>
                      <a:pt x="315503" y="80191"/>
                    </a:lnTo>
                    <a:lnTo>
                      <a:pt x="310344" y="80191"/>
                    </a:lnTo>
                    <a:lnTo>
                      <a:pt x="310344" y="31044"/>
                    </a:lnTo>
                    <a:lnTo>
                      <a:pt x="315503" y="31044"/>
                    </a:lnTo>
                    <a:lnTo>
                      <a:pt x="315503" y="0"/>
                    </a:lnTo>
                    <a:lnTo>
                      <a:pt x="284452" y="0"/>
                    </a:lnTo>
                    <a:lnTo>
                      <a:pt x="284452" y="5157"/>
                    </a:lnTo>
                    <a:lnTo>
                      <a:pt x="284350" y="5367"/>
                    </a:lnTo>
                    <a:close/>
                  </a:path>
                </a:pathLst>
              </a:custGeom>
              <a:solidFill>
                <a:srgbClr val="2C5967"/>
              </a:solidFill>
              <a:ln w="6417"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3D25EC02-00AF-4BE9-AF7A-8A4032729AD6}"/>
                  </a:ext>
                </a:extLst>
              </p:cNvPr>
              <p:cNvSpPr/>
              <p:nvPr/>
            </p:nvSpPr>
            <p:spPr>
              <a:xfrm>
                <a:off x="1423191" y="3438914"/>
                <a:ext cx="20630" cy="20630"/>
              </a:xfrm>
              <a:custGeom>
                <a:avLst/>
                <a:gdLst>
                  <a:gd name="connsiteX0" fmla="*/ 20630 w 20630"/>
                  <a:gd name="connsiteY0" fmla="*/ 0 h 20630"/>
                  <a:gd name="connsiteX1" fmla="*/ 0 w 20630"/>
                  <a:gd name="connsiteY1" fmla="*/ 0 h 20630"/>
                  <a:gd name="connsiteX2" fmla="*/ 0 w 20630"/>
                  <a:gd name="connsiteY2" fmla="*/ 20630 h 20630"/>
                  <a:gd name="connsiteX3" fmla="*/ 20630 w 20630"/>
                  <a:gd name="connsiteY3" fmla="*/ 20630 h 20630"/>
                  <a:gd name="connsiteX4" fmla="*/ 20630 w 20630"/>
                  <a:gd name="connsiteY4" fmla="*/ 0 h 20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30" h="20630">
                    <a:moveTo>
                      <a:pt x="20630" y="0"/>
                    </a:moveTo>
                    <a:lnTo>
                      <a:pt x="0" y="0"/>
                    </a:lnTo>
                    <a:lnTo>
                      <a:pt x="0" y="20630"/>
                    </a:lnTo>
                    <a:lnTo>
                      <a:pt x="20630" y="20630"/>
                    </a:lnTo>
                    <a:lnTo>
                      <a:pt x="20630" y="0"/>
                    </a:lnTo>
                    <a:close/>
                  </a:path>
                </a:pathLst>
              </a:custGeom>
              <a:solidFill>
                <a:srgbClr val="2C5967"/>
              </a:solidFill>
              <a:ln w="6417"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62032A38-8150-4F22-9C99-699805F40E44}"/>
                  </a:ext>
                </a:extLst>
              </p:cNvPr>
              <p:cNvSpPr/>
              <p:nvPr/>
            </p:nvSpPr>
            <p:spPr>
              <a:xfrm>
                <a:off x="1291434" y="3423443"/>
                <a:ext cx="167960" cy="51674"/>
              </a:xfrm>
              <a:custGeom>
                <a:avLst/>
                <a:gdLst>
                  <a:gd name="connsiteX0" fmla="*/ 167961 w 167960"/>
                  <a:gd name="connsiteY0" fmla="*/ 36204 h 51674"/>
                  <a:gd name="connsiteX1" fmla="*/ 167961 w 167960"/>
                  <a:gd name="connsiteY1" fmla="*/ 0 h 51674"/>
                  <a:gd name="connsiteX2" fmla="*/ 0 w 167960"/>
                  <a:gd name="connsiteY2" fmla="*/ 0 h 51674"/>
                  <a:gd name="connsiteX3" fmla="*/ 0 w 167960"/>
                  <a:gd name="connsiteY3" fmla="*/ 51675 h 51674"/>
                  <a:gd name="connsiteX4" fmla="*/ 167961 w 167960"/>
                  <a:gd name="connsiteY4" fmla="*/ 51675 h 51674"/>
                  <a:gd name="connsiteX5" fmla="*/ 167961 w 167960"/>
                  <a:gd name="connsiteY5" fmla="*/ 36204 h 51674"/>
                  <a:gd name="connsiteX6" fmla="*/ 152490 w 167960"/>
                  <a:gd name="connsiteY6" fmla="*/ 36204 h 51674"/>
                  <a:gd name="connsiteX7" fmla="*/ 131860 w 167960"/>
                  <a:gd name="connsiteY7" fmla="*/ 36204 h 51674"/>
                  <a:gd name="connsiteX8" fmla="*/ 131860 w 167960"/>
                  <a:gd name="connsiteY8" fmla="*/ 15580 h 51674"/>
                  <a:gd name="connsiteX9" fmla="*/ 152490 w 167960"/>
                  <a:gd name="connsiteY9" fmla="*/ 15580 h 51674"/>
                  <a:gd name="connsiteX10" fmla="*/ 152490 w 167960"/>
                  <a:gd name="connsiteY10" fmla="*/ 36204 h 51674"/>
                  <a:gd name="connsiteX11" fmla="*/ 15471 w 167960"/>
                  <a:gd name="connsiteY11" fmla="*/ 36204 h 51674"/>
                  <a:gd name="connsiteX12" fmla="*/ 15471 w 167960"/>
                  <a:gd name="connsiteY12" fmla="*/ 15580 h 51674"/>
                  <a:gd name="connsiteX13" fmla="*/ 64618 w 167960"/>
                  <a:gd name="connsiteY13" fmla="*/ 15580 h 51674"/>
                  <a:gd name="connsiteX14" fmla="*/ 64618 w 167960"/>
                  <a:gd name="connsiteY14" fmla="*/ 36204 h 51674"/>
                  <a:gd name="connsiteX15" fmla="*/ 15471 w 167960"/>
                  <a:gd name="connsiteY15" fmla="*/ 36204 h 51674"/>
                  <a:gd name="connsiteX16" fmla="*/ 80082 w 167960"/>
                  <a:gd name="connsiteY16" fmla="*/ 15580 h 51674"/>
                  <a:gd name="connsiteX17" fmla="*/ 116286 w 167960"/>
                  <a:gd name="connsiteY17" fmla="*/ 15580 h 51674"/>
                  <a:gd name="connsiteX18" fmla="*/ 116286 w 167960"/>
                  <a:gd name="connsiteY18" fmla="*/ 36204 h 51674"/>
                  <a:gd name="connsiteX19" fmla="*/ 80082 w 167960"/>
                  <a:gd name="connsiteY19" fmla="*/ 36204 h 51674"/>
                  <a:gd name="connsiteX20" fmla="*/ 80082 w 167960"/>
                  <a:gd name="connsiteY20" fmla="*/ 15580 h 5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960" h="51674">
                    <a:moveTo>
                      <a:pt x="167961" y="36204"/>
                    </a:moveTo>
                    <a:lnTo>
                      <a:pt x="167961" y="0"/>
                    </a:lnTo>
                    <a:lnTo>
                      <a:pt x="0" y="0"/>
                    </a:lnTo>
                    <a:lnTo>
                      <a:pt x="0" y="51675"/>
                    </a:lnTo>
                    <a:lnTo>
                      <a:pt x="167961" y="51675"/>
                    </a:lnTo>
                    <a:lnTo>
                      <a:pt x="167961" y="36204"/>
                    </a:lnTo>
                    <a:close/>
                    <a:moveTo>
                      <a:pt x="152490" y="36204"/>
                    </a:moveTo>
                    <a:lnTo>
                      <a:pt x="131860" y="36204"/>
                    </a:lnTo>
                    <a:lnTo>
                      <a:pt x="131860" y="15580"/>
                    </a:lnTo>
                    <a:lnTo>
                      <a:pt x="152490" y="15580"/>
                    </a:lnTo>
                    <a:lnTo>
                      <a:pt x="152490" y="36204"/>
                    </a:lnTo>
                    <a:close/>
                    <a:moveTo>
                      <a:pt x="15471" y="36204"/>
                    </a:moveTo>
                    <a:lnTo>
                      <a:pt x="15471" y="15580"/>
                    </a:lnTo>
                    <a:lnTo>
                      <a:pt x="64618" y="15580"/>
                    </a:lnTo>
                    <a:lnTo>
                      <a:pt x="64618" y="36204"/>
                    </a:lnTo>
                    <a:lnTo>
                      <a:pt x="15471" y="36204"/>
                    </a:lnTo>
                    <a:close/>
                    <a:moveTo>
                      <a:pt x="80082" y="15580"/>
                    </a:moveTo>
                    <a:lnTo>
                      <a:pt x="116286" y="15580"/>
                    </a:lnTo>
                    <a:lnTo>
                      <a:pt x="116286" y="36204"/>
                    </a:lnTo>
                    <a:lnTo>
                      <a:pt x="80082" y="36204"/>
                    </a:lnTo>
                    <a:lnTo>
                      <a:pt x="80082" y="15580"/>
                    </a:lnTo>
                    <a:close/>
                  </a:path>
                </a:pathLst>
              </a:custGeom>
              <a:solidFill>
                <a:srgbClr val="FFFFFF"/>
              </a:solidFill>
              <a:ln w="6417"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E0F7DF-E79D-44D5-AF2F-85DF5E3D07B3}"/>
                  </a:ext>
                </a:extLst>
              </p:cNvPr>
              <p:cNvSpPr/>
              <p:nvPr/>
            </p:nvSpPr>
            <p:spPr>
              <a:xfrm>
                <a:off x="1325007" y="3314841"/>
                <a:ext cx="115233" cy="62089"/>
              </a:xfrm>
              <a:custGeom>
                <a:avLst/>
                <a:gdLst>
                  <a:gd name="connsiteX0" fmla="*/ 115234 w 115233"/>
                  <a:gd name="connsiteY0" fmla="*/ 0 h 62089"/>
                  <a:gd name="connsiteX1" fmla="*/ 94603 w 115233"/>
                  <a:gd name="connsiteY1" fmla="*/ 0 h 62089"/>
                  <a:gd name="connsiteX2" fmla="*/ 83348 w 115233"/>
                  <a:gd name="connsiteY2" fmla="*/ 24836 h 62089"/>
                  <a:gd name="connsiteX3" fmla="*/ 55878 w 115233"/>
                  <a:gd name="connsiteY3" fmla="*/ 36201 h 62089"/>
                  <a:gd name="connsiteX4" fmla="*/ 36621 w 115233"/>
                  <a:gd name="connsiteY4" fmla="*/ 31045 h 62089"/>
                  <a:gd name="connsiteX5" fmla="*/ 51668 w 115233"/>
                  <a:gd name="connsiteY5" fmla="*/ 31045 h 62089"/>
                  <a:gd name="connsiteX6" fmla="*/ 51668 w 115233"/>
                  <a:gd name="connsiteY6" fmla="*/ 10418 h 62089"/>
                  <a:gd name="connsiteX7" fmla="*/ 0 w 115233"/>
                  <a:gd name="connsiteY7" fmla="*/ 10418 h 62089"/>
                  <a:gd name="connsiteX8" fmla="*/ 0 w 115233"/>
                  <a:gd name="connsiteY8" fmla="*/ 62090 h 62089"/>
                  <a:gd name="connsiteX9" fmla="*/ 20624 w 115233"/>
                  <a:gd name="connsiteY9" fmla="*/ 62090 h 62089"/>
                  <a:gd name="connsiteX10" fmla="*/ 20624 w 115233"/>
                  <a:gd name="connsiteY10" fmla="*/ 45146 h 62089"/>
                  <a:gd name="connsiteX11" fmla="*/ 55878 w 115233"/>
                  <a:gd name="connsiteY11" fmla="*/ 56828 h 62089"/>
                  <a:gd name="connsiteX12" fmla="*/ 97870 w 115233"/>
                  <a:gd name="connsiteY12" fmla="*/ 39464 h 62089"/>
                  <a:gd name="connsiteX13" fmla="*/ 115125 w 115233"/>
                  <a:gd name="connsiteY13" fmla="*/ 0 h 62089"/>
                  <a:gd name="connsiteX14" fmla="*/ 115234 w 115233"/>
                  <a:gd name="connsiteY14" fmla="*/ 0 h 6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5233" h="62089">
                    <a:moveTo>
                      <a:pt x="115234" y="0"/>
                    </a:moveTo>
                    <a:lnTo>
                      <a:pt x="94603" y="0"/>
                    </a:lnTo>
                    <a:cubicBezTo>
                      <a:pt x="93975" y="9366"/>
                      <a:pt x="90080" y="18101"/>
                      <a:pt x="83348" y="24836"/>
                    </a:cubicBezTo>
                    <a:cubicBezTo>
                      <a:pt x="75982" y="32202"/>
                      <a:pt x="66299" y="36201"/>
                      <a:pt x="55878" y="36201"/>
                    </a:cubicBezTo>
                    <a:cubicBezTo>
                      <a:pt x="49037" y="36201"/>
                      <a:pt x="42409" y="34412"/>
                      <a:pt x="36621" y="31045"/>
                    </a:cubicBezTo>
                    <a:lnTo>
                      <a:pt x="51668" y="31045"/>
                    </a:lnTo>
                    <a:lnTo>
                      <a:pt x="51668" y="10418"/>
                    </a:lnTo>
                    <a:lnTo>
                      <a:pt x="0" y="10418"/>
                    </a:lnTo>
                    <a:lnTo>
                      <a:pt x="0" y="62090"/>
                    </a:lnTo>
                    <a:lnTo>
                      <a:pt x="20624" y="62090"/>
                    </a:lnTo>
                    <a:lnTo>
                      <a:pt x="20624" y="45146"/>
                    </a:lnTo>
                    <a:cubicBezTo>
                      <a:pt x="30833" y="52724"/>
                      <a:pt x="43038" y="56828"/>
                      <a:pt x="55878" y="56828"/>
                    </a:cubicBezTo>
                    <a:cubicBezTo>
                      <a:pt x="71772" y="56828"/>
                      <a:pt x="86711" y="50619"/>
                      <a:pt x="97870" y="39464"/>
                    </a:cubicBezTo>
                    <a:cubicBezTo>
                      <a:pt x="108496" y="28835"/>
                      <a:pt x="114496" y="14944"/>
                      <a:pt x="115125" y="0"/>
                    </a:cubicBezTo>
                    <a:lnTo>
                      <a:pt x="115234" y="0"/>
                    </a:lnTo>
                    <a:close/>
                  </a:path>
                </a:pathLst>
              </a:custGeom>
              <a:solidFill>
                <a:srgbClr val="2C5967"/>
              </a:solidFill>
              <a:ln w="6417"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30AB5D86-243A-4D16-930C-C77A61732253}"/>
                  </a:ext>
                </a:extLst>
              </p:cNvPr>
              <p:cNvSpPr/>
              <p:nvPr/>
            </p:nvSpPr>
            <p:spPr>
              <a:xfrm>
                <a:off x="1321741" y="3247489"/>
                <a:ext cx="111762" cy="62090"/>
              </a:xfrm>
              <a:custGeom>
                <a:avLst/>
                <a:gdLst>
                  <a:gd name="connsiteX0" fmla="*/ 91138 w 111762"/>
                  <a:gd name="connsiteY0" fmla="*/ 14628 h 62090"/>
                  <a:gd name="connsiteX1" fmla="*/ 59253 w 111762"/>
                  <a:gd name="connsiteY1" fmla="*/ 5262 h 62090"/>
                  <a:gd name="connsiteX2" fmla="*/ 17261 w 111762"/>
                  <a:gd name="connsiteY2" fmla="*/ 22626 h 62090"/>
                  <a:gd name="connsiteX3" fmla="*/ 0 w 111762"/>
                  <a:gd name="connsiteY3" fmla="*/ 62090 h 62090"/>
                  <a:gd name="connsiteX4" fmla="*/ 20630 w 111762"/>
                  <a:gd name="connsiteY4" fmla="*/ 62090 h 62090"/>
                  <a:gd name="connsiteX5" fmla="*/ 31892 w 111762"/>
                  <a:gd name="connsiteY5" fmla="*/ 37254 h 62090"/>
                  <a:gd name="connsiteX6" fmla="*/ 59253 w 111762"/>
                  <a:gd name="connsiteY6" fmla="*/ 25888 h 62090"/>
                  <a:gd name="connsiteX7" fmla="*/ 78510 w 111762"/>
                  <a:gd name="connsiteY7" fmla="*/ 31045 h 62090"/>
                  <a:gd name="connsiteX8" fmla="*/ 60094 w 111762"/>
                  <a:gd name="connsiteY8" fmla="*/ 31045 h 62090"/>
                  <a:gd name="connsiteX9" fmla="*/ 60094 w 111762"/>
                  <a:gd name="connsiteY9" fmla="*/ 51672 h 62090"/>
                  <a:gd name="connsiteX10" fmla="*/ 111762 w 111762"/>
                  <a:gd name="connsiteY10" fmla="*/ 51672 h 62090"/>
                  <a:gd name="connsiteX11" fmla="*/ 111762 w 111762"/>
                  <a:gd name="connsiteY11" fmla="*/ 0 h 62090"/>
                  <a:gd name="connsiteX12" fmla="*/ 91138 w 111762"/>
                  <a:gd name="connsiteY12" fmla="*/ 0 h 62090"/>
                  <a:gd name="connsiteX13" fmla="*/ 91138 w 111762"/>
                  <a:gd name="connsiteY13" fmla="*/ 14523 h 62090"/>
                  <a:gd name="connsiteX14" fmla="*/ 91138 w 111762"/>
                  <a:gd name="connsiteY14" fmla="*/ 14628 h 62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62" h="62090">
                    <a:moveTo>
                      <a:pt x="91138" y="14628"/>
                    </a:moveTo>
                    <a:cubicBezTo>
                      <a:pt x="81667" y="8629"/>
                      <a:pt x="70720" y="5262"/>
                      <a:pt x="59253" y="5262"/>
                    </a:cubicBezTo>
                    <a:cubicBezTo>
                      <a:pt x="43359" y="5262"/>
                      <a:pt x="28414" y="11471"/>
                      <a:pt x="17261" y="22626"/>
                    </a:cubicBezTo>
                    <a:cubicBezTo>
                      <a:pt x="6314" y="33571"/>
                      <a:pt x="635" y="47778"/>
                      <a:pt x="0" y="62090"/>
                    </a:cubicBezTo>
                    <a:lnTo>
                      <a:pt x="20630" y="62090"/>
                    </a:lnTo>
                    <a:cubicBezTo>
                      <a:pt x="21259" y="53040"/>
                      <a:pt x="24942" y="44200"/>
                      <a:pt x="31892" y="37254"/>
                    </a:cubicBezTo>
                    <a:cubicBezTo>
                      <a:pt x="39258" y="29887"/>
                      <a:pt x="48935" y="25888"/>
                      <a:pt x="59253" y="25888"/>
                    </a:cubicBezTo>
                    <a:cubicBezTo>
                      <a:pt x="66093" y="25888"/>
                      <a:pt x="72722" y="27677"/>
                      <a:pt x="78510" y="31045"/>
                    </a:cubicBezTo>
                    <a:lnTo>
                      <a:pt x="60094" y="31045"/>
                    </a:lnTo>
                    <a:lnTo>
                      <a:pt x="60094" y="51672"/>
                    </a:lnTo>
                    <a:lnTo>
                      <a:pt x="111762" y="51672"/>
                    </a:lnTo>
                    <a:lnTo>
                      <a:pt x="111762" y="0"/>
                    </a:lnTo>
                    <a:lnTo>
                      <a:pt x="91138" y="0"/>
                    </a:lnTo>
                    <a:lnTo>
                      <a:pt x="91138" y="14523"/>
                    </a:lnTo>
                    <a:lnTo>
                      <a:pt x="91138" y="14628"/>
                    </a:lnTo>
                    <a:close/>
                  </a:path>
                </a:pathLst>
              </a:custGeom>
              <a:solidFill>
                <a:srgbClr val="2C5967"/>
              </a:solidFill>
              <a:ln w="6417" cap="flat">
                <a:noFill/>
                <a:prstDash val="solid"/>
                <a:miter/>
              </a:ln>
            </p:spPr>
            <p:txBody>
              <a:bodyPr rtlCol="0" anchor="ctr"/>
              <a:lstStyle/>
              <a:p>
                <a:endParaRPr lang="en-US"/>
              </a:p>
            </p:txBody>
          </p:sp>
        </p:grpSp>
        <p:grpSp>
          <p:nvGrpSpPr>
            <p:cNvPr id="65" name="Graphic 2">
              <a:extLst>
                <a:ext uri="{FF2B5EF4-FFF2-40B4-BE49-F238E27FC236}">
                  <a16:creationId xmlns:a16="http://schemas.microsoft.com/office/drawing/2014/main" id="{1B019DAD-4240-4E6E-B6BE-7E32C840B32E}"/>
                </a:ext>
              </a:extLst>
            </p:cNvPr>
            <p:cNvGrpSpPr/>
            <p:nvPr/>
          </p:nvGrpSpPr>
          <p:grpSpPr>
            <a:xfrm>
              <a:off x="1081841" y="3575406"/>
              <a:ext cx="577515" cy="237423"/>
              <a:chOff x="1081841" y="3575406"/>
              <a:chExt cx="577515" cy="237423"/>
            </a:xfrm>
            <a:solidFill>
              <a:srgbClr val="000000"/>
            </a:solidFill>
          </p:grpSpPr>
          <p:sp>
            <p:nvSpPr>
              <p:cNvPr id="66" name="TextBox 65">
                <a:extLst>
                  <a:ext uri="{FF2B5EF4-FFF2-40B4-BE49-F238E27FC236}">
                    <a16:creationId xmlns:a16="http://schemas.microsoft.com/office/drawing/2014/main" id="{942079C8-89A9-4489-A457-DDC6ED8CDE57}"/>
                  </a:ext>
                </a:extLst>
              </p:cNvPr>
              <p:cNvSpPr txBox="1"/>
              <p:nvPr/>
            </p:nvSpPr>
            <p:spPr>
              <a:xfrm>
                <a:off x="990401" y="3529686"/>
                <a:ext cx="76039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Roving Edge</a:t>
                </a:r>
              </a:p>
            </p:txBody>
          </p:sp>
          <p:sp>
            <p:nvSpPr>
              <p:cNvPr id="67" name="TextBox 66">
                <a:extLst>
                  <a:ext uri="{FF2B5EF4-FFF2-40B4-BE49-F238E27FC236}">
                    <a16:creationId xmlns:a16="http://schemas.microsoft.com/office/drawing/2014/main" id="{4270582D-A566-4A08-83D0-BC8F8C5EE069}"/>
                  </a:ext>
                </a:extLst>
              </p:cNvPr>
              <p:cNvSpPr txBox="1"/>
              <p:nvPr/>
            </p:nvSpPr>
            <p:spPr>
              <a:xfrm>
                <a:off x="1113572" y="3632356"/>
                <a:ext cx="52297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a:t>
                </a:r>
              </a:p>
            </p:txBody>
          </p:sp>
        </p:grpSp>
      </p:grpSp>
      <p:grpSp>
        <p:nvGrpSpPr>
          <p:cNvPr id="68" name="Graphic 2">
            <a:extLst>
              <a:ext uri="{FF2B5EF4-FFF2-40B4-BE49-F238E27FC236}">
                <a16:creationId xmlns:a16="http://schemas.microsoft.com/office/drawing/2014/main" id="{8BEEAC38-40DE-42F4-8403-87391CA1EB0E}"/>
              </a:ext>
            </a:extLst>
          </p:cNvPr>
          <p:cNvGrpSpPr/>
          <p:nvPr/>
        </p:nvGrpSpPr>
        <p:grpSpPr>
          <a:xfrm>
            <a:off x="1986615" y="1588945"/>
            <a:ext cx="577515" cy="752442"/>
            <a:chOff x="1986615" y="3060387"/>
            <a:chExt cx="577515" cy="752442"/>
          </a:xfrm>
        </p:grpSpPr>
        <p:grpSp>
          <p:nvGrpSpPr>
            <p:cNvPr id="69" name="Graphic 2">
              <a:extLst>
                <a:ext uri="{FF2B5EF4-FFF2-40B4-BE49-F238E27FC236}">
                  <a16:creationId xmlns:a16="http://schemas.microsoft.com/office/drawing/2014/main" id="{DDB9EEB7-3291-4801-AE15-05B17002C1F6}"/>
                </a:ext>
              </a:extLst>
            </p:cNvPr>
            <p:cNvGrpSpPr/>
            <p:nvPr/>
          </p:nvGrpSpPr>
          <p:grpSpPr>
            <a:xfrm>
              <a:off x="2024314" y="3060387"/>
              <a:ext cx="513347" cy="504367"/>
              <a:chOff x="2024314" y="3060387"/>
              <a:chExt cx="513347" cy="504367"/>
            </a:xfrm>
          </p:grpSpPr>
          <p:sp>
            <p:nvSpPr>
              <p:cNvPr id="70" name="Freeform: Shape 69">
                <a:extLst>
                  <a:ext uri="{FF2B5EF4-FFF2-40B4-BE49-F238E27FC236}">
                    <a16:creationId xmlns:a16="http://schemas.microsoft.com/office/drawing/2014/main" id="{A4D76B5B-08A1-4261-BF8E-B0D50596DC31}"/>
                  </a:ext>
                </a:extLst>
              </p:cNvPr>
              <p:cNvSpPr/>
              <p:nvPr/>
            </p:nvSpPr>
            <p:spPr>
              <a:xfrm>
                <a:off x="2024314" y="3060387"/>
                <a:ext cx="513347" cy="504367"/>
              </a:xfrm>
              <a:custGeom>
                <a:avLst/>
                <a:gdLst>
                  <a:gd name="connsiteX0" fmla="*/ 499981 w 513347"/>
                  <a:gd name="connsiteY0" fmla="*/ 0 h 504367"/>
                  <a:gd name="connsiteX1" fmla="*/ 449038 w 513347"/>
                  <a:gd name="connsiteY1" fmla="*/ 0 h 504367"/>
                  <a:gd name="connsiteX2" fmla="*/ 449038 w 513347"/>
                  <a:gd name="connsiteY2" fmla="*/ 4414 h 504367"/>
                  <a:gd name="connsiteX3" fmla="*/ 287507 w 513347"/>
                  <a:gd name="connsiteY3" fmla="*/ 4414 h 504367"/>
                  <a:gd name="connsiteX4" fmla="*/ 287507 w 513347"/>
                  <a:gd name="connsiteY4" fmla="*/ 0 h 504367"/>
                  <a:gd name="connsiteX5" fmla="*/ 225591 w 513347"/>
                  <a:gd name="connsiteY5" fmla="*/ 0 h 504367"/>
                  <a:gd name="connsiteX6" fmla="*/ 225591 w 513347"/>
                  <a:gd name="connsiteY6" fmla="*/ 4414 h 504367"/>
                  <a:gd name="connsiteX7" fmla="*/ 64188 w 513347"/>
                  <a:gd name="connsiteY7" fmla="*/ 4414 h 504367"/>
                  <a:gd name="connsiteX8" fmla="*/ 64188 w 513347"/>
                  <a:gd name="connsiteY8" fmla="*/ 0 h 504367"/>
                  <a:gd name="connsiteX9" fmla="*/ 0 w 513347"/>
                  <a:gd name="connsiteY9" fmla="*/ 0 h 504367"/>
                  <a:gd name="connsiteX10" fmla="*/ 0 w 513347"/>
                  <a:gd name="connsiteY10" fmla="*/ 64181 h 504367"/>
                  <a:gd name="connsiteX11" fmla="*/ 4415 w 513347"/>
                  <a:gd name="connsiteY11" fmla="*/ 64181 h 504367"/>
                  <a:gd name="connsiteX12" fmla="*/ 4415 w 513347"/>
                  <a:gd name="connsiteY12" fmla="*/ 97342 h 504367"/>
                  <a:gd name="connsiteX13" fmla="*/ 0 w 513347"/>
                  <a:gd name="connsiteY13" fmla="*/ 97342 h 504367"/>
                  <a:gd name="connsiteX14" fmla="*/ 0 w 513347"/>
                  <a:gd name="connsiteY14" fmla="*/ 159253 h 504367"/>
                  <a:gd name="connsiteX15" fmla="*/ 4415 w 513347"/>
                  <a:gd name="connsiteY15" fmla="*/ 159253 h 504367"/>
                  <a:gd name="connsiteX16" fmla="*/ 4415 w 513347"/>
                  <a:gd name="connsiteY16" fmla="*/ 188002 h 504367"/>
                  <a:gd name="connsiteX17" fmla="*/ 0 w 513347"/>
                  <a:gd name="connsiteY17" fmla="*/ 188002 h 504367"/>
                  <a:gd name="connsiteX18" fmla="*/ 0 w 513347"/>
                  <a:gd name="connsiteY18" fmla="*/ 252182 h 504367"/>
                  <a:gd name="connsiteX19" fmla="*/ 0 w 513347"/>
                  <a:gd name="connsiteY19" fmla="*/ 316363 h 504367"/>
                  <a:gd name="connsiteX20" fmla="*/ 4415 w 513347"/>
                  <a:gd name="connsiteY20" fmla="*/ 316363 h 504367"/>
                  <a:gd name="connsiteX21" fmla="*/ 4415 w 513347"/>
                  <a:gd name="connsiteY21" fmla="*/ 349522 h 504367"/>
                  <a:gd name="connsiteX22" fmla="*/ 0 w 513347"/>
                  <a:gd name="connsiteY22" fmla="*/ 349522 h 504367"/>
                  <a:gd name="connsiteX23" fmla="*/ 0 w 513347"/>
                  <a:gd name="connsiteY23" fmla="*/ 411432 h 504367"/>
                  <a:gd name="connsiteX24" fmla="*/ 4415 w 513347"/>
                  <a:gd name="connsiteY24" fmla="*/ 411432 h 504367"/>
                  <a:gd name="connsiteX25" fmla="*/ 4415 w 513347"/>
                  <a:gd name="connsiteY25" fmla="*/ 440186 h 504367"/>
                  <a:gd name="connsiteX26" fmla="*/ 0 w 513347"/>
                  <a:gd name="connsiteY26" fmla="*/ 440186 h 504367"/>
                  <a:gd name="connsiteX27" fmla="*/ 0 w 513347"/>
                  <a:gd name="connsiteY27" fmla="*/ 504367 h 504367"/>
                  <a:gd name="connsiteX28" fmla="*/ 64188 w 513347"/>
                  <a:gd name="connsiteY28" fmla="*/ 504367 h 504367"/>
                  <a:gd name="connsiteX29" fmla="*/ 64188 w 513347"/>
                  <a:gd name="connsiteY29" fmla="*/ 499952 h 504367"/>
                  <a:gd name="connsiteX30" fmla="*/ 225719 w 513347"/>
                  <a:gd name="connsiteY30" fmla="*/ 499952 h 504367"/>
                  <a:gd name="connsiteX31" fmla="*/ 225719 w 513347"/>
                  <a:gd name="connsiteY31" fmla="*/ 504367 h 504367"/>
                  <a:gd name="connsiteX32" fmla="*/ 287635 w 513347"/>
                  <a:gd name="connsiteY32" fmla="*/ 504367 h 504367"/>
                  <a:gd name="connsiteX33" fmla="*/ 287635 w 513347"/>
                  <a:gd name="connsiteY33" fmla="*/ 499952 h 504367"/>
                  <a:gd name="connsiteX34" fmla="*/ 449166 w 513347"/>
                  <a:gd name="connsiteY34" fmla="*/ 499952 h 504367"/>
                  <a:gd name="connsiteX35" fmla="*/ 449166 w 513347"/>
                  <a:gd name="connsiteY35" fmla="*/ 504367 h 504367"/>
                  <a:gd name="connsiteX36" fmla="*/ 513347 w 513347"/>
                  <a:gd name="connsiteY36" fmla="*/ 504367 h 504367"/>
                  <a:gd name="connsiteX37" fmla="*/ 513347 w 513347"/>
                  <a:gd name="connsiteY37" fmla="*/ 440186 h 504367"/>
                  <a:gd name="connsiteX38" fmla="*/ 508939 w 513347"/>
                  <a:gd name="connsiteY38" fmla="*/ 440186 h 504367"/>
                  <a:gd name="connsiteX39" fmla="*/ 508939 w 513347"/>
                  <a:gd name="connsiteY39" fmla="*/ 411432 h 504367"/>
                  <a:gd name="connsiteX40" fmla="*/ 513347 w 513347"/>
                  <a:gd name="connsiteY40" fmla="*/ 411432 h 504367"/>
                  <a:gd name="connsiteX41" fmla="*/ 513347 w 513347"/>
                  <a:gd name="connsiteY41" fmla="*/ 349522 h 504367"/>
                  <a:gd name="connsiteX42" fmla="*/ 508939 w 513347"/>
                  <a:gd name="connsiteY42" fmla="*/ 349522 h 504367"/>
                  <a:gd name="connsiteX43" fmla="*/ 508939 w 513347"/>
                  <a:gd name="connsiteY43" fmla="*/ 316363 h 504367"/>
                  <a:gd name="connsiteX44" fmla="*/ 513347 w 513347"/>
                  <a:gd name="connsiteY44" fmla="*/ 316363 h 504367"/>
                  <a:gd name="connsiteX45" fmla="*/ 513347 w 513347"/>
                  <a:gd name="connsiteY45" fmla="*/ 188002 h 504367"/>
                  <a:gd name="connsiteX46" fmla="*/ 508939 w 513347"/>
                  <a:gd name="connsiteY46" fmla="*/ 188002 h 504367"/>
                  <a:gd name="connsiteX47" fmla="*/ 508939 w 513347"/>
                  <a:gd name="connsiteY47" fmla="*/ 159253 h 504367"/>
                  <a:gd name="connsiteX48" fmla="*/ 513347 w 513347"/>
                  <a:gd name="connsiteY48" fmla="*/ 159253 h 504367"/>
                  <a:gd name="connsiteX49" fmla="*/ 513347 w 513347"/>
                  <a:gd name="connsiteY49" fmla="*/ 97342 h 504367"/>
                  <a:gd name="connsiteX50" fmla="*/ 508939 w 513347"/>
                  <a:gd name="connsiteY50" fmla="*/ 97342 h 504367"/>
                  <a:gd name="connsiteX51" fmla="*/ 508939 w 513347"/>
                  <a:gd name="connsiteY51" fmla="*/ 64181 h 504367"/>
                  <a:gd name="connsiteX52" fmla="*/ 513347 w 513347"/>
                  <a:gd name="connsiteY52" fmla="*/ 64181 h 504367"/>
                  <a:gd name="connsiteX53" fmla="*/ 513347 w 513347"/>
                  <a:gd name="connsiteY53" fmla="*/ 0 h 504367"/>
                  <a:gd name="connsiteX54" fmla="*/ 500110 w 513347"/>
                  <a:gd name="connsiteY54" fmla="*/ 0 h 504367"/>
                  <a:gd name="connsiteX55" fmla="*/ 499981 w 513347"/>
                  <a:gd name="connsiteY55" fmla="*/ 0 h 504367"/>
                  <a:gd name="connsiteX56" fmla="*/ 499981 w 513347"/>
                  <a:gd name="connsiteY56" fmla="*/ 303123 h 504367"/>
                  <a:gd name="connsiteX57" fmla="*/ 495566 w 513347"/>
                  <a:gd name="connsiteY57" fmla="*/ 303123 h 504367"/>
                  <a:gd name="connsiteX58" fmla="*/ 495566 w 513347"/>
                  <a:gd name="connsiteY58" fmla="*/ 362889 h 504367"/>
                  <a:gd name="connsiteX59" fmla="*/ 499981 w 513347"/>
                  <a:gd name="connsiteY59" fmla="*/ 362889 h 504367"/>
                  <a:gd name="connsiteX60" fmla="*/ 499981 w 513347"/>
                  <a:gd name="connsiteY60" fmla="*/ 398322 h 504367"/>
                  <a:gd name="connsiteX61" fmla="*/ 495566 w 513347"/>
                  <a:gd name="connsiteY61" fmla="*/ 398322 h 504367"/>
                  <a:gd name="connsiteX62" fmla="*/ 495566 w 513347"/>
                  <a:gd name="connsiteY62" fmla="*/ 453674 h 504367"/>
                  <a:gd name="connsiteX63" fmla="*/ 499981 w 513347"/>
                  <a:gd name="connsiteY63" fmla="*/ 453674 h 504367"/>
                  <a:gd name="connsiteX64" fmla="*/ 499981 w 513347"/>
                  <a:gd name="connsiteY64" fmla="*/ 491251 h 504367"/>
                  <a:gd name="connsiteX65" fmla="*/ 462404 w 513347"/>
                  <a:gd name="connsiteY65" fmla="*/ 491251 h 504367"/>
                  <a:gd name="connsiteX66" fmla="*/ 462404 w 513347"/>
                  <a:gd name="connsiteY66" fmla="*/ 486836 h 504367"/>
                  <a:gd name="connsiteX67" fmla="*/ 274391 w 513347"/>
                  <a:gd name="connsiteY67" fmla="*/ 486836 h 504367"/>
                  <a:gd name="connsiteX68" fmla="*/ 274391 w 513347"/>
                  <a:gd name="connsiteY68" fmla="*/ 491251 h 504367"/>
                  <a:gd name="connsiteX69" fmla="*/ 238957 w 513347"/>
                  <a:gd name="connsiteY69" fmla="*/ 491251 h 504367"/>
                  <a:gd name="connsiteX70" fmla="*/ 238957 w 513347"/>
                  <a:gd name="connsiteY70" fmla="*/ 486836 h 504367"/>
                  <a:gd name="connsiteX71" fmla="*/ 50943 w 513347"/>
                  <a:gd name="connsiteY71" fmla="*/ 486836 h 504367"/>
                  <a:gd name="connsiteX72" fmla="*/ 50943 w 513347"/>
                  <a:gd name="connsiteY72" fmla="*/ 491251 h 504367"/>
                  <a:gd name="connsiteX73" fmla="*/ 13244 w 513347"/>
                  <a:gd name="connsiteY73" fmla="*/ 491251 h 504367"/>
                  <a:gd name="connsiteX74" fmla="*/ 13244 w 513347"/>
                  <a:gd name="connsiteY74" fmla="*/ 453674 h 504367"/>
                  <a:gd name="connsiteX75" fmla="*/ 17653 w 513347"/>
                  <a:gd name="connsiteY75" fmla="*/ 453674 h 504367"/>
                  <a:gd name="connsiteX76" fmla="*/ 17653 w 513347"/>
                  <a:gd name="connsiteY76" fmla="*/ 398322 h 504367"/>
                  <a:gd name="connsiteX77" fmla="*/ 13244 w 513347"/>
                  <a:gd name="connsiteY77" fmla="*/ 398322 h 504367"/>
                  <a:gd name="connsiteX78" fmla="*/ 13244 w 513347"/>
                  <a:gd name="connsiteY78" fmla="*/ 362889 h 504367"/>
                  <a:gd name="connsiteX79" fmla="*/ 17653 w 513347"/>
                  <a:gd name="connsiteY79" fmla="*/ 362889 h 504367"/>
                  <a:gd name="connsiteX80" fmla="*/ 17653 w 513347"/>
                  <a:gd name="connsiteY80" fmla="*/ 303123 h 504367"/>
                  <a:gd name="connsiteX81" fmla="*/ 13244 w 513347"/>
                  <a:gd name="connsiteY81" fmla="*/ 303123 h 504367"/>
                  <a:gd name="connsiteX82" fmla="*/ 13244 w 513347"/>
                  <a:gd name="connsiteY82" fmla="*/ 265548 h 504367"/>
                  <a:gd name="connsiteX83" fmla="*/ 21310 w 513347"/>
                  <a:gd name="connsiteY83" fmla="*/ 265548 h 504367"/>
                  <a:gd name="connsiteX84" fmla="*/ 21310 w 513347"/>
                  <a:gd name="connsiteY84" fmla="*/ 475113 h 504367"/>
                  <a:gd name="connsiteX85" fmla="*/ 488001 w 513347"/>
                  <a:gd name="connsiteY85" fmla="*/ 475113 h 504367"/>
                  <a:gd name="connsiteX86" fmla="*/ 488001 w 513347"/>
                  <a:gd name="connsiteY86" fmla="*/ 265422 h 504367"/>
                  <a:gd name="connsiteX87" fmla="*/ 499981 w 513347"/>
                  <a:gd name="connsiteY87" fmla="*/ 265422 h 504367"/>
                  <a:gd name="connsiteX88" fmla="*/ 499981 w 513347"/>
                  <a:gd name="connsiteY88" fmla="*/ 302997 h 504367"/>
                  <a:gd name="connsiteX89" fmla="*/ 499981 w 513347"/>
                  <a:gd name="connsiteY89" fmla="*/ 303123 h 504367"/>
                  <a:gd name="connsiteX90" fmla="*/ 499981 w 513347"/>
                  <a:gd name="connsiteY90" fmla="*/ 50941 h 504367"/>
                  <a:gd name="connsiteX91" fmla="*/ 495566 w 513347"/>
                  <a:gd name="connsiteY91" fmla="*/ 50941 h 504367"/>
                  <a:gd name="connsiteX92" fmla="*/ 495566 w 513347"/>
                  <a:gd name="connsiteY92" fmla="*/ 110708 h 504367"/>
                  <a:gd name="connsiteX93" fmla="*/ 499981 w 513347"/>
                  <a:gd name="connsiteY93" fmla="*/ 110708 h 504367"/>
                  <a:gd name="connsiteX94" fmla="*/ 499981 w 513347"/>
                  <a:gd name="connsiteY94" fmla="*/ 146140 h 504367"/>
                  <a:gd name="connsiteX95" fmla="*/ 495566 w 513347"/>
                  <a:gd name="connsiteY95" fmla="*/ 146140 h 504367"/>
                  <a:gd name="connsiteX96" fmla="*/ 495566 w 513347"/>
                  <a:gd name="connsiteY96" fmla="*/ 201493 h 504367"/>
                  <a:gd name="connsiteX97" fmla="*/ 499981 w 513347"/>
                  <a:gd name="connsiteY97" fmla="*/ 201493 h 504367"/>
                  <a:gd name="connsiteX98" fmla="*/ 499981 w 513347"/>
                  <a:gd name="connsiteY98" fmla="*/ 239068 h 504367"/>
                  <a:gd name="connsiteX99" fmla="*/ 488001 w 513347"/>
                  <a:gd name="connsiteY99" fmla="*/ 239068 h 504367"/>
                  <a:gd name="connsiteX100" fmla="*/ 488001 w 513347"/>
                  <a:gd name="connsiteY100" fmla="*/ 21058 h 504367"/>
                  <a:gd name="connsiteX101" fmla="*/ 21439 w 513347"/>
                  <a:gd name="connsiteY101" fmla="*/ 21058 h 504367"/>
                  <a:gd name="connsiteX102" fmla="*/ 21439 w 513347"/>
                  <a:gd name="connsiteY102" fmla="*/ 238943 h 504367"/>
                  <a:gd name="connsiteX103" fmla="*/ 13366 w 513347"/>
                  <a:gd name="connsiteY103" fmla="*/ 238943 h 504367"/>
                  <a:gd name="connsiteX104" fmla="*/ 13366 w 513347"/>
                  <a:gd name="connsiteY104" fmla="*/ 201368 h 504367"/>
                  <a:gd name="connsiteX105" fmla="*/ 17781 w 513347"/>
                  <a:gd name="connsiteY105" fmla="*/ 201368 h 504367"/>
                  <a:gd name="connsiteX106" fmla="*/ 17781 w 513347"/>
                  <a:gd name="connsiteY106" fmla="*/ 146013 h 504367"/>
                  <a:gd name="connsiteX107" fmla="*/ 13366 w 513347"/>
                  <a:gd name="connsiteY107" fmla="*/ 146013 h 504367"/>
                  <a:gd name="connsiteX108" fmla="*/ 13366 w 513347"/>
                  <a:gd name="connsiteY108" fmla="*/ 110582 h 504367"/>
                  <a:gd name="connsiteX109" fmla="*/ 17781 w 513347"/>
                  <a:gd name="connsiteY109" fmla="*/ 110582 h 504367"/>
                  <a:gd name="connsiteX110" fmla="*/ 17781 w 513347"/>
                  <a:gd name="connsiteY110" fmla="*/ 50941 h 504367"/>
                  <a:gd name="connsiteX111" fmla="*/ 13366 w 513347"/>
                  <a:gd name="connsiteY111" fmla="*/ 50941 h 504367"/>
                  <a:gd name="connsiteX112" fmla="*/ 13366 w 513347"/>
                  <a:gd name="connsiteY112" fmla="*/ 13240 h 504367"/>
                  <a:gd name="connsiteX113" fmla="*/ 50943 w 513347"/>
                  <a:gd name="connsiteY113" fmla="*/ 13240 h 504367"/>
                  <a:gd name="connsiteX114" fmla="*/ 50943 w 513347"/>
                  <a:gd name="connsiteY114" fmla="*/ 17653 h 504367"/>
                  <a:gd name="connsiteX115" fmla="*/ 238957 w 513347"/>
                  <a:gd name="connsiteY115" fmla="*/ 17653 h 504367"/>
                  <a:gd name="connsiteX116" fmla="*/ 238957 w 513347"/>
                  <a:gd name="connsiteY116" fmla="*/ 13240 h 504367"/>
                  <a:gd name="connsiteX117" fmla="*/ 274391 w 513347"/>
                  <a:gd name="connsiteY117" fmla="*/ 13240 h 504367"/>
                  <a:gd name="connsiteX118" fmla="*/ 274391 w 513347"/>
                  <a:gd name="connsiteY118" fmla="*/ 17653 h 504367"/>
                  <a:gd name="connsiteX119" fmla="*/ 462404 w 513347"/>
                  <a:gd name="connsiteY119" fmla="*/ 17653 h 504367"/>
                  <a:gd name="connsiteX120" fmla="*/ 462404 w 513347"/>
                  <a:gd name="connsiteY120" fmla="*/ 13240 h 504367"/>
                  <a:gd name="connsiteX121" fmla="*/ 499981 w 513347"/>
                  <a:gd name="connsiteY121" fmla="*/ 13240 h 504367"/>
                  <a:gd name="connsiteX122" fmla="*/ 499981 w 513347"/>
                  <a:gd name="connsiteY122" fmla="*/ 50815 h 504367"/>
                  <a:gd name="connsiteX123" fmla="*/ 499981 w 513347"/>
                  <a:gd name="connsiteY123" fmla="*/ 50941 h 50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513347" h="504367">
                    <a:moveTo>
                      <a:pt x="499981" y="0"/>
                    </a:moveTo>
                    <a:lnTo>
                      <a:pt x="449038" y="0"/>
                    </a:lnTo>
                    <a:lnTo>
                      <a:pt x="449038" y="4414"/>
                    </a:lnTo>
                    <a:lnTo>
                      <a:pt x="287507" y="4414"/>
                    </a:lnTo>
                    <a:lnTo>
                      <a:pt x="287507" y="0"/>
                    </a:lnTo>
                    <a:lnTo>
                      <a:pt x="225591" y="0"/>
                    </a:lnTo>
                    <a:lnTo>
                      <a:pt x="225591" y="4414"/>
                    </a:lnTo>
                    <a:lnTo>
                      <a:pt x="64188" y="4414"/>
                    </a:lnTo>
                    <a:lnTo>
                      <a:pt x="64188" y="0"/>
                    </a:lnTo>
                    <a:lnTo>
                      <a:pt x="0" y="0"/>
                    </a:lnTo>
                    <a:lnTo>
                      <a:pt x="0" y="64181"/>
                    </a:lnTo>
                    <a:lnTo>
                      <a:pt x="4415" y="64181"/>
                    </a:lnTo>
                    <a:lnTo>
                      <a:pt x="4415" y="97342"/>
                    </a:lnTo>
                    <a:lnTo>
                      <a:pt x="0" y="97342"/>
                    </a:lnTo>
                    <a:lnTo>
                      <a:pt x="0" y="159253"/>
                    </a:lnTo>
                    <a:lnTo>
                      <a:pt x="4415" y="159253"/>
                    </a:lnTo>
                    <a:lnTo>
                      <a:pt x="4415" y="188002"/>
                    </a:lnTo>
                    <a:lnTo>
                      <a:pt x="0" y="188002"/>
                    </a:lnTo>
                    <a:lnTo>
                      <a:pt x="0" y="252182"/>
                    </a:lnTo>
                    <a:lnTo>
                      <a:pt x="0" y="316363"/>
                    </a:lnTo>
                    <a:lnTo>
                      <a:pt x="4415" y="316363"/>
                    </a:lnTo>
                    <a:lnTo>
                      <a:pt x="4415" y="349522"/>
                    </a:lnTo>
                    <a:lnTo>
                      <a:pt x="0" y="349522"/>
                    </a:lnTo>
                    <a:lnTo>
                      <a:pt x="0" y="411432"/>
                    </a:lnTo>
                    <a:lnTo>
                      <a:pt x="4415" y="411432"/>
                    </a:lnTo>
                    <a:lnTo>
                      <a:pt x="4415" y="440186"/>
                    </a:lnTo>
                    <a:lnTo>
                      <a:pt x="0" y="440186"/>
                    </a:lnTo>
                    <a:lnTo>
                      <a:pt x="0" y="504367"/>
                    </a:lnTo>
                    <a:lnTo>
                      <a:pt x="64188" y="504367"/>
                    </a:lnTo>
                    <a:lnTo>
                      <a:pt x="64188" y="499952"/>
                    </a:lnTo>
                    <a:lnTo>
                      <a:pt x="225719" y="499952"/>
                    </a:lnTo>
                    <a:lnTo>
                      <a:pt x="225719" y="504367"/>
                    </a:lnTo>
                    <a:lnTo>
                      <a:pt x="287635" y="504367"/>
                    </a:lnTo>
                    <a:lnTo>
                      <a:pt x="287635" y="499952"/>
                    </a:lnTo>
                    <a:lnTo>
                      <a:pt x="449166" y="499952"/>
                    </a:lnTo>
                    <a:lnTo>
                      <a:pt x="449166" y="504367"/>
                    </a:lnTo>
                    <a:lnTo>
                      <a:pt x="513347" y="504367"/>
                    </a:lnTo>
                    <a:lnTo>
                      <a:pt x="513347" y="440186"/>
                    </a:lnTo>
                    <a:lnTo>
                      <a:pt x="508939" y="440186"/>
                    </a:lnTo>
                    <a:lnTo>
                      <a:pt x="508939" y="411432"/>
                    </a:lnTo>
                    <a:lnTo>
                      <a:pt x="513347" y="411432"/>
                    </a:lnTo>
                    <a:lnTo>
                      <a:pt x="513347" y="349522"/>
                    </a:lnTo>
                    <a:lnTo>
                      <a:pt x="508939" y="349522"/>
                    </a:lnTo>
                    <a:lnTo>
                      <a:pt x="508939" y="316363"/>
                    </a:lnTo>
                    <a:lnTo>
                      <a:pt x="513347" y="316363"/>
                    </a:lnTo>
                    <a:lnTo>
                      <a:pt x="513347" y="188002"/>
                    </a:lnTo>
                    <a:lnTo>
                      <a:pt x="508939" y="188002"/>
                    </a:lnTo>
                    <a:lnTo>
                      <a:pt x="508939" y="159253"/>
                    </a:lnTo>
                    <a:lnTo>
                      <a:pt x="513347" y="159253"/>
                    </a:lnTo>
                    <a:lnTo>
                      <a:pt x="513347" y="97342"/>
                    </a:lnTo>
                    <a:lnTo>
                      <a:pt x="508939" y="97342"/>
                    </a:lnTo>
                    <a:lnTo>
                      <a:pt x="508939" y="64181"/>
                    </a:lnTo>
                    <a:lnTo>
                      <a:pt x="513347" y="64181"/>
                    </a:lnTo>
                    <a:lnTo>
                      <a:pt x="513347" y="0"/>
                    </a:lnTo>
                    <a:lnTo>
                      <a:pt x="500110" y="0"/>
                    </a:lnTo>
                    <a:lnTo>
                      <a:pt x="499981" y="0"/>
                    </a:lnTo>
                    <a:close/>
                    <a:moveTo>
                      <a:pt x="499981" y="303123"/>
                    </a:moveTo>
                    <a:lnTo>
                      <a:pt x="495566" y="303123"/>
                    </a:lnTo>
                    <a:lnTo>
                      <a:pt x="495566" y="362889"/>
                    </a:lnTo>
                    <a:lnTo>
                      <a:pt x="499981" y="362889"/>
                    </a:lnTo>
                    <a:lnTo>
                      <a:pt x="499981" y="398322"/>
                    </a:lnTo>
                    <a:lnTo>
                      <a:pt x="495566" y="398322"/>
                    </a:lnTo>
                    <a:lnTo>
                      <a:pt x="495566" y="453674"/>
                    </a:lnTo>
                    <a:lnTo>
                      <a:pt x="499981" y="453674"/>
                    </a:lnTo>
                    <a:lnTo>
                      <a:pt x="499981" y="491251"/>
                    </a:lnTo>
                    <a:lnTo>
                      <a:pt x="462404" y="491251"/>
                    </a:lnTo>
                    <a:lnTo>
                      <a:pt x="462404" y="486836"/>
                    </a:lnTo>
                    <a:lnTo>
                      <a:pt x="274391" y="486836"/>
                    </a:lnTo>
                    <a:lnTo>
                      <a:pt x="274391" y="491251"/>
                    </a:lnTo>
                    <a:lnTo>
                      <a:pt x="238957" y="491251"/>
                    </a:lnTo>
                    <a:lnTo>
                      <a:pt x="238957" y="486836"/>
                    </a:lnTo>
                    <a:lnTo>
                      <a:pt x="50943" y="486836"/>
                    </a:lnTo>
                    <a:lnTo>
                      <a:pt x="50943" y="491251"/>
                    </a:lnTo>
                    <a:lnTo>
                      <a:pt x="13244" y="491251"/>
                    </a:lnTo>
                    <a:lnTo>
                      <a:pt x="13244" y="453674"/>
                    </a:lnTo>
                    <a:lnTo>
                      <a:pt x="17653" y="453674"/>
                    </a:lnTo>
                    <a:lnTo>
                      <a:pt x="17653" y="398322"/>
                    </a:lnTo>
                    <a:lnTo>
                      <a:pt x="13244" y="398322"/>
                    </a:lnTo>
                    <a:lnTo>
                      <a:pt x="13244" y="362889"/>
                    </a:lnTo>
                    <a:lnTo>
                      <a:pt x="17653" y="362889"/>
                    </a:lnTo>
                    <a:lnTo>
                      <a:pt x="17653" y="303123"/>
                    </a:lnTo>
                    <a:lnTo>
                      <a:pt x="13244" y="303123"/>
                    </a:lnTo>
                    <a:lnTo>
                      <a:pt x="13244" y="265548"/>
                    </a:lnTo>
                    <a:lnTo>
                      <a:pt x="21310" y="265548"/>
                    </a:lnTo>
                    <a:lnTo>
                      <a:pt x="21310" y="475113"/>
                    </a:lnTo>
                    <a:lnTo>
                      <a:pt x="488001" y="475113"/>
                    </a:lnTo>
                    <a:lnTo>
                      <a:pt x="488001" y="265422"/>
                    </a:lnTo>
                    <a:lnTo>
                      <a:pt x="499981" y="265422"/>
                    </a:lnTo>
                    <a:lnTo>
                      <a:pt x="499981" y="302997"/>
                    </a:lnTo>
                    <a:lnTo>
                      <a:pt x="499981" y="303123"/>
                    </a:lnTo>
                    <a:close/>
                    <a:moveTo>
                      <a:pt x="499981" y="50941"/>
                    </a:moveTo>
                    <a:lnTo>
                      <a:pt x="495566" y="50941"/>
                    </a:lnTo>
                    <a:lnTo>
                      <a:pt x="495566" y="110708"/>
                    </a:lnTo>
                    <a:lnTo>
                      <a:pt x="499981" y="110708"/>
                    </a:lnTo>
                    <a:lnTo>
                      <a:pt x="499981" y="146140"/>
                    </a:lnTo>
                    <a:lnTo>
                      <a:pt x="495566" y="146140"/>
                    </a:lnTo>
                    <a:lnTo>
                      <a:pt x="495566" y="201493"/>
                    </a:lnTo>
                    <a:lnTo>
                      <a:pt x="499981" y="201493"/>
                    </a:lnTo>
                    <a:lnTo>
                      <a:pt x="499981" y="239068"/>
                    </a:lnTo>
                    <a:lnTo>
                      <a:pt x="488001" y="239068"/>
                    </a:lnTo>
                    <a:lnTo>
                      <a:pt x="488001" y="21058"/>
                    </a:lnTo>
                    <a:lnTo>
                      <a:pt x="21439" y="21058"/>
                    </a:lnTo>
                    <a:lnTo>
                      <a:pt x="21439" y="238943"/>
                    </a:lnTo>
                    <a:lnTo>
                      <a:pt x="13366" y="238943"/>
                    </a:lnTo>
                    <a:lnTo>
                      <a:pt x="13366" y="201368"/>
                    </a:lnTo>
                    <a:lnTo>
                      <a:pt x="17781" y="201368"/>
                    </a:lnTo>
                    <a:lnTo>
                      <a:pt x="17781" y="146013"/>
                    </a:lnTo>
                    <a:lnTo>
                      <a:pt x="13366" y="146013"/>
                    </a:lnTo>
                    <a:lnTo>
                      <a:pt x="13366" y="110582"/>
                    </a:lnTo>
                    <a:lnTo>
                      <a:pt x="17781" y="110582"/>
                    </a:lnTo>
                    <a:lnTo>
                      <a:pt x="17781" y="50941"/>
                    </a:lnTo>
                    <a:lnTo>
                      <a:pt x="13366" y="50941"/>
                    </a:lnTo>
                    <a:lnTo>
                      <a:pt x="13366" y="13240"/>
                    </a:lnTo>
                    <a:lnTo>
                      <a:pt x="50943" y="13240"/>
                    </a:lnTo>
                    <a:lnTo>
                      <a:pt x="50943" y="17653"/>
                    </a:lnTo>
                    <a:lnTo>
                      <a:pt x="238957" y="17653"/>
                    </a:lnTo>
                    <a:lnTo>
                      <a:pt x="238957" y="13240"/>
                    </a:lnTo>
                    <a:lnTo>
                      <a:pt x="274391" y="13240"/>
                    </a:lnTo>
                    <a:lnTo>
                      <a:pt x="274391" y="17653"/>
                    </a:lnTo>
                    <a:lnTo>
                      <a:pt x="462404" y="17653"/>
                    </a:lnTo>
                    <a:lnTo>
                      <a:pt x="462404" y="13240"/>
                    </a:lnTo>
                    <a:lnTo>
                      <a:pt x="499981" y="13240"/>
                    </a:lnTo>
                    <a:lnTo>
                      <a:pt x="499981" y="50815"/>
                    </a:lnTo>
                    <a:lnTo>
                      <a:pt x="499981" y="50941"/>
                    </a:lnTo>
                    <a:close/>
                  </a:path>
                </a:pathLst>
              </a:custGeom>
              <a:solidFill>
                <a:srgbClr val="FFFFFF"/>
              </a:solidFill>
              <a:ln w="6417"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650DF85F-A0AE-4590-8AB9-ACCBFEF5DEF7}"/>
                  </a:ext>
                </a:extLst>
              </p:cNvPr>
              <p:cNvSpPr/>
              <p:nvPr/>
            </p:nvSpPr>
            <p:spPr>
              <a:xfrm>
                <a:off x="2185095" y="3163654"/>
                <a:ext cx="191793" cy="17652"/>
              </a:xfrm>
              <a:custGeom>
                <a:avLst/>
                <a:gdLst>
                  <a:gd name="connsiteX0" fmla="*/ 191793 w 191793"/>
                  <a:gd name="connsiteY0" fmla="*/ 0 h 17652"/>
                  <a:gd name="connsiteX1" fmla="*/ 0 w 191793"/>
                  <a:gd name="connsiteY1" fmla="*/ 0 h 17652"/>
                  <a:gd name="connsiteX2" fmla="*/ 0 w 191793"/>
                  <a:gd name="connsiteY2" fmla="*/ 17653 h 17652"/>
                  <a:gd name="connsiteX3" fmla="*/ 191793 w 191793"/>
                  <a:gd name="connsiteY3" fmla="*/ 17653 h 17652"/>
                  <a:gd name="connsiteX4" fmla="*/ 191793 w 191793"/>
                  <a:gd name="connsiteY4" fmla="*/ 0 h 1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793" h="17652">
                    <a:moveTo>
                      <a:pt x="191793" y="0"/>
                    </a:moveTo>
                    <a:lnTo>
                      <a:pt x="0" y="0"/>
                    </a:lnTo>
                    <a:lnTo>
                      <a:pt x="0" y="17653"/>
                    </a:lnTo>
                    <a:lnTo>
                      <a:pt x="191793" y="17653"/>
                    </a:lnTo>
                    <a:lnTo>
                      <a:pt x="191793" y="0"/>
                    </a:lnTo>
                    <a:close/>
                  </a:path>
                </a:pathLst>
              </a:custGeom>
              <a:solidFill>
                <a:srgbClr val="2C5967"/>
              </a:solidFill>
              <a:ln w="6417"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C79AE4FB-3318-443B-99CF-21D6B3D9CBF8}"/>
                  </a:ext>
                </a:extLst>
              </p:cNvPr>
              <p:cNvSpPr/>
              <p:nvPr/>
            </p:nvSpPr>
            <p:spPr>
              <a:xfrm>
                <a:off x="2184331" y="3192408"/>
                <a:ext cx="46406" cy="17652"/>
              </a:xfrm>
              <a:custGeom>
                <a:avLst/>
                <a:gdLst>
                  <a:gd name="connsiteX0" fmla="*/ 46407 w 46406"/>
                  <a:gd name="connsiteY0" fmla="*/ 0 h 17652"/>
                  <a:gd name="connsiteX1" fmla="*/ 0 w 46406"/>
                  <a:gd name="connsiteY1" fmla="*/ 0 h 17652"/>
                  <a:gd name="connsiteX2" fmla="*/ 0 w 46406"/>
                  <a:gd name="connsiteY2" fmla="*/ 17653 h 17652"/>
                  <a:gd name="connsiteX3" fmla="*/ 46407 w 46406"/>
                  <a:gd name="connsiteY3" fmla="*/ 17653 h 17652"/>
                  <a:gd name="connsiteX4" fmla="*/ 46407 w 46406"/>
                  <a:gd name="connsiteY4" fmla="*/ 0 h 1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6" h="17652">
                    <a:moveTo>
                      <a:pt x="46407" y="0"/>
                    </a:moveTo>
                    <a:lnTo>
                      <a:pt x="0" y="0"/>
                    </a:lnTo>
                    <a:lnTo>
                      <a:pt x="0" y="17653"/>
                    </a:lnTo>
                    <a:lnTo>
                      <a:pt x="46407" y="17653"/>
                    </a:lnTo>
                    <a:lnTo>
                      <a:pt x="46407" y="0"/>
                    </a:lnTo>
                    <a:close/>
                  </a:path>
                </a:pathLst>
              </a:custGeom>
              <a:solidFill>
                <a:srgbClr val="2C5967"/>
              </a:solidFill>
              <a:ln w="6417"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D4E9C5C7-75DE-4A62-827C-F2A1395C3137}"/>
                  </a:ext>
                </a:extLst>
              </p:cNvPr>
              <p:cNvSpPr/>
              <p:nvPr/>
            </p:nvSpPr>
            <p:spPr>
              <a:xfrm>
                <a:off x="2257348" y="3192408"/>
                <a:ext cx="46406" cy="17652"/>
              </a:xfrm>
              <a:custGeom>
                <a:avLst/>
                <a:gdLst>
                  <a:gd name="connsiteX0" fmla="*/ 46407 w 46406"/>
                  <a:gd name="connsiteY0" fmla="*/ 0 h 17652"/>
                  <a:gd name="connsiteX1" fmla="*/ 0 w 46406"/>
                  <a:gd name="connsiteY1" fmla="*/ 0 h 17652"/>
                  <a:gd name="connsiteX2" fmla="*/ 0 w 46406"/>
                  <a:gd name="connsiteY2" fmla="*/ 17653 h 17652"/>
                  <a:gd name="connsiteX3" fmla="*/ 46407 w 46406"/>
                  <a:gd name="connsiteY3" fmla="*/ 17653 h 17652"/>
                  <a:gd name="connsiteX4" fmla="*/ 46407 w 46406"/>
                  <a:gd name="connsiteY4" fmla="*/ 0 h 1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6" h="17652">
                    <a:moveTo>
                      <a:pt x="46407" y="0"/>
                    </a:moveTo>
                    <a:lnTo>
                      <a:pt x="0" y="0"/>
                    </a:lnTo>
                    <a:lnTo>
                      <a:pt x="0" y="17653"/>
                    </a:lnTo>
                    <a:lnTo>
                      <a:pt x="46407" y="17653"/>
                    </a:lnTo>
                    <a:lnTo>
                      <a:pt x="46407" y="0"/>
                    </a:lnTo>
                    <a:close/>
                  </a:path>
                </a:pathLst>
              </a:custGeom>
              <a:solidFill>
                <a:srgbClr val="2C5967"/>
              </a:solidFill>
              <a:ln w="6417"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6B219D0-447B-4747-844D-880F129CA81F}"/>
                  </a:ext>
                </a:extLst>
              </p:cNvPr>
              <p:cNvSpPr/>
              <p:nvPr/>
            </p:nvSpPr>
            <p:spPr>
              <a:xfrm>
                <a:off x="2330359" y="3192408"/>
                <a:ext cx="46406" cy="17652"/>
              </a:xfrm>
              <a:custGeom>
                <a:avLst/>
                <a:gdLst>
                  <a:gd name="connsiteX0" fmla="*/ 46407 w 46406"/>
                  <a:gd name="connsiteY0" fmla="*/ 0 h 17652"/>
                  <a:gd name="connsiteX1" fmla="*/ 0 w 46406"/>
                  <a:gd name="connsiteY1" fmla="*/ 0 h 17652"/>
                  <a:gd name="connsiteX2" fmla="*/ 0 w 46406"/>
                  <a:gd name="connsiteY2" fmla="*/ 17653 h 17652"/>
                  <a:gd name="connsiteX3" fmla="*/ 46407 w 46406"/>
                  <a:gd name="connsiteY3" fmla="*/ 17653 h 17652"/>
                  <a:gd name="connsiteX4" fmla="*/ 46407 w 46406"/>
                  <a:gd name="connsiteY4" fmla="*/ 0 h 1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6" h="17652">
                    <a:moveTo>
                      <a:pt x="46407" y="0"/>
                    </a:moveTo>
                    <a:lnTo>
                      <a:pt x="0" y="0"/>
                    </a:lnTo>
                    <a:lnTo>
                      <a:pt x="0" y="17653"/>
                    </a:lnTo>
                    <a:lnTo>
                      <a:pt x="46407" y="17653"/>
                    </a:lnTo>
                    <a:lnTo>
                      <a:pt x="46407" y="0"/>
                    </a:lnTo>
                    <a:close/>
                  </a:path>
                </a:pathLst>
              </a:custGeom>
              <a:solidFill>
                <a:srgbClr val="2C5967"/>
              </a:solidFill>
              <a:ln w="6417"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096A2C79-5713-419B-9B72-964D7763741E}"/>
                  </a:ext>
                </a:extLst>
              </p:cNvPr>
              <p:cNvSpPr/>
              <p:nvPr/>
            </p:nvSpPr>
            <p:spPr>
              <a:xfrm>
                <a:off x="2095060" y="3133391"/>
                <a:ext cx="371612" cy="106168"/>
              </a:xfrm>
              <a:custGeom>
                <a:avLst/>
                <a:gdLst>
                  <a:gd name="connsiteX0" fmla="*/ 0 w 371612"/>
                  <a:gd name="connsiteY0" fmla="*/ 106169 h 106168"/>
                  <a:gd name="connsiteX1" fmla="*/ 371612 w 371612"/>
                  <a:gd name="connsiteY1" fmla="*/ 106169 h 106168"/>
                  <a:gd name="connsiteX2" fmla="*/ 371612 w 371612"/>
                  <a:gd name="connsiteY2" fmla="*/ 0 h 106168"/>
                  <a:gd name="connsiteX3" fmla="*/ 0 w 371612"/>
                  <a:gd name="connsiteY3" fmla="*/ 0 h 106168"/>
                  <a:gd name="connsiteX4" fmla="*/ 0 w 371612"/>
                  <a:gd name="connsiteY4" fmla="*/ 106169 h 106168"/>
                  <a:gd name="connsiteX5" fmla="*/ 17653 w 371612"/>
                  <a:gd name="connsiteY5" fmla="*/ 17653 h 106168"/>
                  <a:gd name="connsiteX6" fmla="*/ 353960 w 371612"/>
                  <a:gd name="connsiteY6" fmla="*/ 17653 h 106168"/>
                  <a:gd name="connsiteX7" fmla="*/ 353960 w 371612"/>
                  <a:gd name="connsiteY7" fmla="*/ 88389 h 106168"/>
                  <a:gd name="connsiteX8" fmla="*/ 17781 w 371612"/>
                  <a:gd name="connsiteY8" fmla="*/ 88389 h 106168"/>
                  <a:gd name="connsiteX9" fmla="*/ 17781 w 371612"/>
                  <a:gd name="connsiteY9" fmla="*/ 17653 h 106168"/>
                  <a:gd name="connsiteX10" fmla="*/ 17653 w 371612"/>
                  <a:gd name="connsiteY10" fmla="*/ 17653 h 10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612" h="106168">
                    <a:moveTo>
                      <a:pt x="0" y="106169"/>
                    </a:moveTo>
                    <a:lnTo>
                      <a:pt x="371612" y="106169"/>
                    </a:lnTo>
                    <a:lnTo>
                      <a:pt x="371612" y="0"/>
                    </a:lnTo>
                    <a:lnTo>
                      <a:pt x="0" y="0"/>
                    </a:lnTo>
                    <a:lnTo>
                      <a:pt x="0" y="106169"/>
                    </a:lnTo>
                    <a:close/>
                    <a:moveTo>
                      <a:pt x="17653" y="17653"/>
                    </a:moveTo>
                    <a:lnTo>
                      <a:pt x="353960" y="17653"/>
                    </a:lnTo>
                    <a:lnTo>
                      <a:pt x="353960" y="88389"/>
                    </a:lnTo>
                    <a:lnTo>
                      <a:pt x="17781" y="88389"/>
                    </a:lnTo>
                    <a:lnTo>
                      <a:pt x="17781" y="17653"/>
                    </a:lnTo>
                    <a:lnTo>
                      <a:pt x="17653" y="17653"/>
                    </a:lnTo>
                    <a:close/>
                  </a:path>
                </a:pathLst>
              </a:custGeom>
              <a:solidFill>
                <a:srgbClr val="2C5967"/>
              </a:solidFill>
              <a:ln w="6417"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BC720BB-5114-4CFC-9304-D2B75AF8343D}"/>
                  </a:ext>
                </a:extLst>
              </p:cNvPr>
              <p:cNvSpPr/>
              <p:nvPr/>
            </p:nvSpPr>
            <p:spPr>
              <a:xfrm>
                <a:off x="2037559" y="3073624"/>
                <a:ext cx="486736" cy="225702"/>
              </a:xfrm>
              <a:custGeom>
                <a:avLst/>
                <a:gdLst>
                  <a:gd name="connsiteX0" fmla="*/ 449160 w 486736"/>
                  <a:gd name="connsiteY0" fmla="*/ 225703 h 225702"/>
                  <a:gd name="connsiteX1" fmla="*/ 486737 w 486736"/>
                  <a:gd name="connsiteY1" fmla="*/ 225703 h 225702"/>
                  <a:gd name="connsiteX2" fmla="*/ 486737 w 486736"/>
                  <a:gd name="connsiteY2" fmla="*/ 188128 h 225702"/>
                  <a:gd name="connsiteX3" fmla="*/ 482322 w 486736"/>
                  <a:gd name="connsiteY3" fmla="*/ 188128 h 225702"/>
                  <a:gd name="connsiteX4" fmla="*/ 482322 w 486736"/>
                  <a:gd name="connsiteY4" fmla="*/ 132773 h 225702"/>
                  <a:gd name="connsiteX5" fmla="*/ 486737 w 486736"/>
                  <a:gd name="connsiteY5" fmla="*/ 132773 h 225702"/>
                  <a:gd name="connsiteX6" fmla="*/ 486737 w 486736"/>
                  <a:gd name="connsiteY6" fmla="*/ 97342 h 225702"/>
                  <a:gd name="connsiteX7" fmla="*/ 482322 w 486736"/>
                  <a:gd name="connsiteY7" fmla="*/ 97342 h 225702"/>
                  <a:gd name="connsiteX8" fmla="*/ 482322 w 486736"/>
                  <a:gd name="connsiteY8" fmla="*/ 37701 h 225702"/>
                  <a:gd name="connsiteX9" fmla="*/ 486737 w 486736"/>
                  <a:gd name="connsiteY9" fmla="*/ 37701 h 225702"/>
                  <a:gd name="connsiteX10" fmla="*/ 486737 w 486736"/>
                  <a:gd name="connsiteY10" fmla="*/ 0 h 225702"/>
                  <a:gd name="connsiteX11" fmla="*/ 449160 w 486736"/>
                  <a:gd name="connsiteY11" fmla="*/ 0 h 225702"/>
                  <a:gd name="connsiteX12" fmla="*/ 449160 w 486736"/>
                  <a:gd name="connsiteY12" fmla="*/ 4413 h 225702"/>
                  <a:gd name="connsiteX13" fmla="*/ 261146 w 486736"/>
                  <a:gd name="connsiteY13" fmla="*/ 4413 h 225702"/>
                  <a:gd name="connsiteX14" fmla="*/ 261146 w 486736"/>
                  <a:gd name="connsiteY14" fmla="*/ 0 h 225702"/>
                  <a:gd name="connsiteX15" fmla="*/ 225713 w 486736"/>
                  <a:gd name="connsiteY15" fmla="*/ 0 h 225702"/>
                  <a:gd name="connsiteX16" fmla="*/ 225713 w 486736"/>
                  <a:gd name="connsiteY16" fmla="*/ 4413 h 225702"/>
                  <a:gd name="connsiteX17" fmla="*/ 37699 w 486736"/>
                  <a:gd name="connsiteY17" fmla="*/ 4413 h 225702"/>
                  <a:gd name="connsiteX18" fmla="*/ 37699 w 486736"/>
                  <a:gd name="connsiteY18" fmla="*/ 0 h 225702"/>
                  <a:gd name="connsiteX19" fmla="*/ 0 w 486736"/>
                  <a:gd name="connsiteY19" fmla="*/ 0 h 225702"/>
                  <a:gd name="connsiteX20" fmla="*/ 0 w 486736"/>
                  <a:gd name="connsiteY20" fmla="*/ 37575 h 225702"/>
                  <a:gd name="connsiteX21" fmla="*/ 4408 w 486736"/>
                  <a:gd name="connsiteY21" fmla="*/ 37575 h 225702"/>
                  <a:gd name="connsiteX22" fmla="*/ 4408 w 486736"/>
                  <a:gd name="connsiteY22" fmla="*/ 97342 h 225702"/>
                  <a:gd name="connsiteX23" fmla="*/ 0 w 486736"/>
                  <a:gd name="connsiteY23" fmla="*/ 97342 h 225702"/>
                  <a:gd name="connsiteX24" fmla="*/ 0 w 486736"/>
                  <a:gd name="connsiteY24" fmla="*/ 132773 h 225702"/>
                  <a:gd name="connsiteX25" fmla="*/ 4408 w 486736"/>
                  <a:gd name="connsiteY25" fmla="*/ 132773 h 225702"/>
                  <a:gd name="connsiteX26" fmla="*/ 4408 w 486736"/>
                  <a:gd name="connsiteY26" fmla="*/ 188128 h 225702"/>
                  <a:gd name="connsiteX27" fmla="*/ 0 w 486736"/>
                  <a:gd name="connsiteY27" fmla="*/ 188128 h 225702"/>
                  <a:gd name="connsiteX28" fmla="*/ 0 w 486736"/>
                  <a:gd name="connsiteY28" fmla="*/ 225703 h 225702"/>
                  <a:gd name="connsiteX29" fmla="*/ 37577 w 486736"/>
                  <a:gd name="connsiteY29" fmla="*/ 225703 h 225702"/>
                  <a:gd name="connsiteX30" fmla="*/ 37577 w 486736"/>
                  <a:gd name="connsiteY30" fmla="*/ 221289 h 225702"/>
                  <a:gd name="connsiteX31" fmla="*/ 225591 w 486736"/>
                  <a:gd name="connsiteY31" fmla="*/ 221289 h 225702"/>
                  <a:gd name="connsiteX32" fmla="*/ 225591 w 486736"/>
                  <a:gd name="connsiteY32" fmla="*/ 225703 h 225702"/>
                  <a:gd name="connsiteX33" fmla="*/ 261024 w 486736"/>
                  <a:gd name="connsiteY33" fmla="*/ 225703 h 225702"/>
                  <a:gd name="connsiteX34" fmla="*/ 261024 w 486736"/>
                  <a:gd name="connsiteY34" fmla="*/ 221289 h 225702"/>
                  <a:gd name="connsiteX35" fmla="*/ 449032 w 486736"/>
                  <a:gd name="connsiteY35" fmla="*/ 221289 h 225702"/>
                  <a:gd name="connsiteX36" fmla="*/ 449032 w 486736"/>
                  <a:gd name="connsiteY36" fmla="*/ 225703 h 225702"/>
                  <a:gd name="connsiteX37" fmla="*/ 449160 w 486736"/>
                  <a:gd name="connsiteY37" fmla="*/ 225703 h 225702"/>
                  <a:gd name="connsiteX38" fmla="*/ 261146 w 486736"/>
                  <a:gd name="connsiteY38" fmla="*/ 203637 h 225702"/>
                  <a:gd name="connsiteX39" fmla="*/ 261146 w 486736"/>
                  <a:gd name="connsiteY39" fmla="*/ 199224 h 225702"/>
                  <a:gd name="connsiteX40" fmla="*/ 225713 w 486736"/>
                  <a:gd name="connsiteY40" fmla="*/ 199224 h 225702"/>
                  <a:gd name="connsiteX41" fmla="*/ 225713 w 486736"/>
                  <a:gd name="connsiteY41" fmla="*/ 203637 h 225702"/>
                  <a:gd name="connsiteX42" fmla="*/ 37699 w 486736"/>
                  <a:gd name="connsiteY42" fmla="*/ 203637 h 225702"/>
                  <a:gd name="connsiteX43" fmla="*/ 37699 w 486736"/>
                  <a:gd name="connsiteY43" fmla="*/ 199224 h 225702"/>
                  <a:gd name="connsiteX44" fmla="*/ 26604 w 486736"/>
                  <a:gd name="connsiteY44" fmla="*/ 199224 h 225702"/>
                  <a:gd name="connsiteX45" fmla="*/ 26604 w 486736"/>
                  <a:gd name="connsiteY45" fmla="*/ 188128 h 225702"/>
                  <a:gd name="connsiteX46" fmla="*/ 22189 w 486736"/>
                  <a:gd name="connsiteY46" fmla="*/ 188128 h 225702"/>
                  <a:gd name="connsiteX47" fmla="*/ 22189 w 486736"/>
                  <a:gd name="connsiteY47" fmla="*/ 132773 h 225702"/>
                  <a:gd name="connsiteX48" fmla="*/ 26604 w 486736"/>
                  <a:gd name="connsiteY48" fmla="*/ 132773 h 225702"/>
                  <a:gd name="connsiteX49" fmla="*/ 26604 w 486736"/>
                  <a:gd name="connsiteY49" fmla="*/ 97342 h 225702"/>
                  <a:gd name="connsiteX50" fmla="*/ 22189 w 486736"/>
                  <a:gd name="connsiteY50" fmla="*/ 97342 h 225702"/>
                  <a:gd name="connsiteX51" fmla="*/ 22189 w 486736"/>
                  <a:gd name="connsiteY51" fmla="*/ 37701 h 225702"/>
                  <a:gd name="connsiteX52" fmla="*/ 26604 w 486736"/>
                  <a:gd name="connsiteY52" fmla="*/ 37701 h 225702"/>
                  <a:gd name="connsiteX53" fmla="*/ 26604 w 486736"/>
                  <a:gd name="connsiteY53" fmla="*/ 26605 h 225702"/>
                  <a:gd name="connsiteX54" fmla="*/ 37699 w 486736"/>
                  <a:gd name="connsiteY54" fmla="*/ 26605 h 225702"/>
                  <a:gd name="connsiteX55" fmla="*/ 37699 w 486736"/>
                  <a:gd name="connsiteY55" fmla="*/ 22192 h 225702"/>
                  <a:gd name="connsiteX56" fmla="*/ 225713 w 486736"/>
                  <a:gd name="connsiteY56" fmla="*/ 22192 h 225702"/>
                  <a:gd name="connsiteX57" fmla="*/ 225713 w 486736"/>
                  <a:gd name="connsiteY57" fmla="*/ 26605 h 225702"/>
                  <a:gd name="connsiteX58" fmla="*/ 261146 w 486736"/>
                  <a:gd name="connsiteY58" fmla="*/ 26605 h 225702"/>
                  <a:gd name="connsiteX59" fmla="*/ 261146 w 486736"/>
                  <a:gd name="connsiteY59" fmla="*/ 22192 h 225702"/>
                  <a:gd name="connsiteX60" fmla="*/ 449160 w 486736"/>
                  <a:gd name="connsiteY60" fmla="*/ 22192 h 225702"/>
                  <a:gd name="connsiteX61" fmla="*/ 449160 w 486736"/>
                  <a:gd name="connsiteY61" fmla="*/ 26605 h 225702"/>
                  <a:gd name="connsiteX62" fmla="*/ 460255 w 486736"/>
                  <a:gd name="connsiteY62" fmla="*/ 26605 h 225702"/>
                  <a:gd name="connsiteX63" fmla="*/ 460255 w 486736"/>
                  <a:gd name="connsiteY63" fmla="*/ 37701 h 225702"/>
                  <a:gd name="connsiteX64" fmla="*/ 464669 w 486736"/>
                  <a:gd name="connsiteY64" fmla="*/ 37701 h 225702"/>
                  <a:gd name="connsiteX65" fmla="*/ 464669 w 486736"/>
                  <a:gd name="connsiteY65" fmla="*/ 97468 h 225702"/>
                  <a:gd name="connsiteX66" fmla="*/ 460255 w 486736"/>
                  <a:gd name="connsiteY66" fmla="*/ 97468 h 225702"/>
                  <a:gd name="connsiteX67" fmla="*/ 460255 w 486736"/>
                  <a:gd name="connsiteY67" fmla="*/ 132900 h 225702"/>
                  <a:gd name="connsiteX68" fmla="*/ 464669 w 486736"/>
                  <a:gd name="connsiteY68" fmla="*/ 132900 h 225702"/>
                  <a:gd name="connsiteX69" fmla="*/ 464669 w 486736"/>
                  <a:gd name="connsiteY69" fmla="*/ 188254 h 225702"/>
                  <a:gd name="connsiteX70" fmla="*/ 460255 w 486736"/>
                  <a:gd name="connsiteY70" fmla="*/ 188254 h 225702"/>
                  <a:gd name="connsiteX71" fmla="*/ 460255 w 486736"/>
                  <a:gd name="connsiteY71" fmla="*/ 199349 h 225702"/>
                  <a:gd name="connsiteX72" fmla="*/ 449160 w 486736"/>
                  <a:gd name="connsiteY72" fmla="*/ 199349 h 225702"/>
                  <a:gd name="connsiteX73" fmla="*/ 449160 w 486736"/>
                  <a:gd name="connsiteY73" fmla="*/ 203763 h 225702"/>
                  <a:gd name="connsiteX74" fmla="*/ 261146 w 486736"/>
                  <a:gd name="connsiteY74" fmla="*/ 203763 h 225702"/>
                  <a:gd name="connsiteX75" fmla="*/ 261146 w 486736"/>
                  <a:gd name="connsiteY75" fmla="*/ 203637 h 22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6736" h="225702">
                    <a:moveTo>
                      <a:pt x="449160" y="225703"/>
                    </a:moveTo>
                    <a:lnTo>
                      <a:pt x="486737" y="225703"/>
                    </a:lnTo>
                    <a:lnTo>
                      <a:pt x="486737" y="188128"/>
                    </a:lnTo>
                    <a:lnTo>
                      <a:pt x="482322" y="188128"/>
                    </a:lnTo>
                    <a:lnTo>
                      <a:pt x="482322" y="132773"/>
                    </a:lnTo>
                    <a:lnTo>
                      <a:pt x="486737" y="132773"/>
                    </a:lnTo>
                    <a:lnTo>
                      <a:pt x="486737" y="97342"/>
                    </a:lnTo>
                    <a:lnTo>
                      <a:pt x="482322" y="97342"/>
                    </a:lnTo>
                    <a:lnTo>
                      <a:pt x="482322" y="37701"/>
                    </a:lnTo>
                    <a:lnTo>
                      <a:pt x="486737" y="37701"/>
                    </a:lnTo>
                    <a:lnTo>
                      <a:pt x="486737" y="0"/>
                    </a:lnTo>
                    <a:lnTo>
                      <a:pt x="449160" y="0"/>
                    </a:lnTo>
                    <a:lnTo>
                      <a:pt x="449160" y="4413"/>
                    </a:lnTo>
                    <a:lnTo>
                      <a:pt x="261146" y="4413"/>
                    </a:lnTo>
                    <a:lnTo>
                      <a:pt x="261146" y="0"/>
                    </a:lnTo>
                    <a:lnTo>
                      <a:pt x="225713" y="0"/>
                    </a:lnTo>
                    <a:lnTo>
                      <a:pt x="225713" y="4413"/>
                    </a:lnTo>
                    <a:lnTo>
                      <a:pt x="37699" y="4413"/>
                    </a:lnTo>
                    <a:lnTo>
                      <a:pt x="37699" y="0"/>
                    </a:lnTo>
                    <a:lnTo>
                      <a:pt x="0" y="0"/>
                    </a:lnTo>
                    <a:lnTo>
                      <a:pt x="0" y="37575"/>
                    </a:lnTo>
                    <a:lnTo>
                      <a:pt x="4408" y="37575"/>
                    </a:lnTo>
                    <a:lnTo>
                      <a:pt x="4408" y="97342"/>
                    </a:lnTo>
                    <a:lnTo>
                      <a:pt x="0" y="97342"/>
                    </a:lnTo>
                    <a:lnTo>
                      <a:pt x="0" y="132773"/>
                    </a:lnTo>
                    <a:lnTo>
                      <a:pt x="4408" y="132773"/>
                    </a:lnTo>
                    <a:lnTo>
                      <a:pt x="4408" y="188128"/>
                    </a:lnTo>
                    <a:lnTo>
                      <a:pt x="0" y="188128"/>
                    </a:lnTo>
                    <a:lnTo>
                      <a:pt x="0" y="225703"/>
                    </a:lnTo>
                    <a:lnTo>
                      <a:pt x="37577" y="225703"/>
                    </a:lnTo>
                    <a:lnTo>
                      <a:pt x="37577" y="221289"/>
                    </a:lnTo>
                    <a:lnTo>
                      <a:pt x="225591" y="221289"/>
                    </a:lnTo>
                    <a:lnTo>
                      <a:pt x="225591" y="225703"/>
                    </a:lnTo>
                    <a:lnTo>
                      <a:pt x="261024" y="225703"/>
                    </a:lnTo>
                    <a:lnTo>
                      <a:pt x="261024" y="221289"/>
                    </a:lnTo>
                    <a:lnTo>
                      <a:pt x="449032" y="221289"/>
                    </a:lnTo>
                    <a:lnTo>
                      <a:pt x="449032" y="225703"/>
                    </a:lnTo>
                    <a:lnTo>
                      <a:pt x="449160" y="225703"/>
                    </a:lnTo>
                    <a:close/>
                    <a:moveTo>
                      <a:pt x="261146" y="203637"/>
                    </a:moveTo>
                    <a:lnTo>
                      <a:pt x="261146" y="199224"/>
                    </a:lnTo>
                    <a:lnTo>
                      <a:pt x="225713" y="199224"/>
                    </a:lnTo>
                    <a:lnTo>
                      <a:pt x="225713" y="203637"/>
                    </a:lnTo>
                    <a:lnTo>
                      <a:pt x="37699" y="203637"/>
                    </a:lnTo>
                    <a:lnTo>
                      <a:pt x="37699" y="199224"/>
                    </a:lnTo>
                    <a:lnTo>
                      <a:pt x="26604" y="199224"/>
                    </a:lnTo>
                    <a:lnTo>
                      <a:pt x="26604" y="188128"/>
                    </a:lnTo>
                    <a:lnTo>
                      <a:pt x="22189" y="188128"/>
                    </a:lnTo>
                    <a:lnTo>
                      <a:pt x="22189" y="132773"/>
                    </a:lnTo>
                    <a:lnTo>
                      <a:pt x="26604" y="132773"/>
                    </a:lnTo>
                    <a:lnTo>
                      <a:pt x="26604" y="97342"/>
                    </a:lnTo>
                    <a:lnTo>
                      <a:pt x="22189" y="97342"/>
                    </a:lnTo>
                    <a:lnTo>
                      <a:pt x="22189" y="37701"/>
                    </a:lnTo>
                    <a:lnTo>
                      <a:pt x="26604" y="37701"/>
                    </a:lnTo>
                    <a:lnTo>
                      <a:pt x="26604" y="26605"/>
                    </a:lnTo>
                    <a:lnTo>
                      <a:pt x="37699" y="26605"/>
                    </a:lnTo>
                    <a:lnTo>
                      <a:pt x="37699" y="22192"/>
                    </a:lnTo>
                    <a:lnTo>
                      <a:pt x="225713" y="22192"/>
                    </a:lnTo>
                    <a:lnTo>
                      <a:pt x="225713" y="26605"/>
                    </a:lnTo>
                    <a:lnTo>
                      <a:pt x="261146" y="26605"/>
                    </a:lnTo>
                    <a:lnTo>
                      <a:pt x="261146" y="22192"/>
                    </a:lnTo>
                    <a:lnTo>
                      <a:pt x="449160" y="22192"/>
                    </a:lnTo>
                    <a:lnTo>
                      <a:pt x="449160" y="26605"/>
                    </a:lnTo>
                    <a:lnTo>
                      <a:pt x="460255" y="26605"/>
                    </a:lnTo>
                    <a:lnTo>
                      <a:pt x="460255" y="37701"/>
                    </a:lnTo>
                    <a:lnTo>
                      <a:pt x="464669" y="37701"/>
                    </a:lnTo>
                    <a:lnTo>
                      <a:pt x="464669" y="97468"/>
                    </a:lnTo>
                    <a:lnTo>
                      <a:pt x="460255" y="97468"/>
                    </a:lnTo>
                    <a:lnTo>
                      <a:pt x="460255" y="132900"/>
                    </a:lnTo>
                    <a:lnTo>
                      <a:pt x="464669" y="132900"/>
                    </a:lnTo>
                    <a:lnTo>
                      <a:pt x="464669" y="188254"/>
                    </a:lnTo>
                    <a:lnTo>
                      <a:pt x="460255" y="188254"/>
                    </a:lnTo>
                    <a:lnTo>
                      <a:pt x="460255" y="199349"/>
                    </a:lnTo>
                    <a:lnTo>
                      <a:pt x="449160" y="199349"/>
                    </a:lnTo>
                    <a:lnTo>
                      <a:pt x="449160" y="203763"/>
                    </a:lnTo>
                    <a:lnTo>
                      <a:pt x="261146" y="203763"/>
                    </a:lnTo>
                    <a:lnTo>
                      <a:pt x="261146" y="203637"/>
                    </a:lnTo>
                    <a:close/>
                  </a:path>
                </a:pathLst>
              </a:custGeom>
              <a:solidFill>
                <a:srgbClr val="2C5967"/>
              </a:solidFill>
              <a:ln w="6417"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087FD79B-6F06-4538-978A-58CCCF383511}"/>
                  </a:ext>
                </a:extLst>
              </p:cNvPr>
              <p:cNvSpPr/>
              <p:nvPr/>
            </p:nvSpPr>
            <p:spPr>
              <a:xfrm>
                <a:off x="2095060" y="3385570"/>
                <a:ext cx="371612" cy="106173"/>
              </a:xfrm>
              <a:custGeom>
                <a:avLst/>
                <a:gdLst>
                  <a:gd name="connsiteX0" fmla="*/ 0 w 371612"/>
                  <a:gd name="connsiteY0" fmla="*/ 106173 h 106173"/>
                  <a:gd name="connsiteX1" fmla="*/ 371612 w 371612"/>
                  <a:gd name="connsiteY1" fmla="*/ 106173 h 106173"/>
                  <a:gd name="connsiteX2" fmla="*/ 371612 w 371612"/>
                  <a:gd name="connsiteY2" fmla="*/ 0 h 106173"/>
                  <a:gd name="connsiteX3" fmla="*/ 0 w 371612"/>
                  <a:gd name="connsiteY3" fmla="*/ 0 h 106173"/>
                  <a:gd name="connsiteX4" fmla="*/ 0 w 371612"/>
                  <a:gd name="connsiteY4" fmla="*/ 106173 h 106173"/>
                  <a:gd name="connsiteX5" fmla="*/ 17653 w 371612"/>
                  <a:gd name="connsiteY5" fmla="*/ 17653 h 106173"/>
                  <a:gd name="connsiteX6" fmla="*/ 353960 w 371612"/>
                  <a:gd name="connsiteY6" fmla="*/ 17653 h 106173"/>
                  <a:gd name="connsiteX7" fmla="*/ 353960 w 371612"/>
                  <a:gd name="connsiteY7" fmla="*/ 88392 h 106173"/>
                  <a:gd name="connsiteX8" fmla="*/ 17781 w 371612"/>
                  <a:gd name="connsiteY8" fmla="*/ 88392 h 106173"/>
                  <a:gd name="connsiteX9" fmla="*/ 17781 w 371612"/>
                  <a:gd name="connsiteY9" fmla="*/ 17653 h 106173"/>
                  <a:gd name="connsiteX10" fmla="*/ 17653 w 371612"/>
                  <a:gd name="connsiteY10" fmla="*/ 17653 h 10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612" h="106173">
                    <a:moveTo>
                      <a:pt x="0" y="106173"/>
                    </a:moveTo>
                    <a:lnTo>
                      <a:pt x="371612" y="106173"/>
                    </a:lnTo>
                    <a:lnTo>
                      <a:pt x="371612" y="0"/>
                    </a:lnTo>
                    <a:lnTo>
                      <a:pt x="0" y="0"/>
                    </a:lnTo>
                    <a:lnTo>
                      <a:pt x="0" y="106173"/>
                    </a:lnTo>
                    <a:close/>
                    <a:moveTo>
                      <a:pt x="17653" y="17653"/>
                    </a:moveTo>
                    <a:lnTo>
                      <a:pt x="353960" y="17653"/>
                    </a:lnTo>
                    <a:lnTo>
                      <a:pt x="353960" y="88392"/>
                    </a:lnTo>
                    <a:lnTo>
                      <a:pt x="17781" y="88392"/>
                    </a:lnTo>
                    <a:lnTo>
                      <a:pt x="17781" y="17653"/>
                    </a:lnTo>
                    <a:lnTo>
                      <a:pt x="17653" y="17653"/>
                    </a:lnTo>
                    <a:close/>
                  </a:path>
                </a:pathLst>
              </a:custGeom>
              <a:solidFill>
                <a:srgbClr val="2C5967"/>
              </a:solidFill>
              <a:ln w="6417"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6BF50AFD-1EE4-448D-844F-460437638F74}"/>
                  </a:ext>
                </a:extLst>
              </p:cNvPr>
              <p:cNvSpPr/>
              <p:nvPr/>
            </p:nvSpPr>
            <p:spPr>
              <a:xfrm>
                <a:off x="2037559" y="3325806"/>
                <a:ext cx="486736" cy="225704"/>
              </a:xfrm>
              <a:custGeom>
                <a:avLst/>
                <a:gdLst>
                  <a:gd name="connsiteX0" fmla="*/ 449160 w 486736"/>
                  <a:gd name="connsiteY0" fmla="*/ 225704 h 225704"/>
                  <a:gd name="connsiteX1" fmla="*/ 486737 w 486736"/>
                  <a:gd name="connsiteY1" fmla="*/ 225704 h 225704"/>
                  <a:gd name="connsiteX2" fmla="*/ 486737 w 486736"/>
                  <a:gd name="connsiteY2" fmla="*/ 188127 h 225704"/>
                  <a:gd name="connsiteX3" fmla="*/ 482322 w 486736"/>
                  <a:gd name="connsiteY3" fmla="*/ 188127 h 225704"/>
                  <a:gd name="connsiteX4" fmla="*/ 482322 w 486736"/>
                  <a:gd name="connsiteY4" fmla="*/ 132775 h 225704"/>
                  <a:gd name="connsiteX5" fmla="*/ 486737 w 486736"/>
                  <a:gd name="connsiteY5" fmla="*/ 132775 h 225704"/>
                  <a:gd name="connsiteX6" fmla="*/ 486737 w 486736"/>
                  <a:gd name="connsiteY6" fmla="*/ 97342 h 225704"/>
                  <a:gd name="connsiteX7" fmla="*/ 482322 w 486736"/>
                  <a:gd name="connsiteY7" fmla="*/ 97342 h 225704"/>
                  <a:gd name="connsiteX8" fmla="*/ 482322 w 486736"/>
                  <a:gd name="connsiteY8" fmla="*/ 37575 h 225704"/>
                  <a:gd name="connsiteX9" fmla="*/ 486737 w 486736"/>
                  <a:gd name="connsiteY9" fmla="*/ 37575 h 225704"/>
                  <a:gd name="connsiteX10" fmla="*/ 486737 w 486736"/>
                  <a:gd name="connsiteY10" fmla="*/ 0 h 225704"/>
                  <a:gd name="connsiteX11" fmla="*/ 449160 w 486736"/>
                  <a:gd name="connsiteY11" fmla="*/ 0 h 225704"/>
                  <a:gd name="connsiteX12" fmla="*/ 449160 w 486736"/>
                  <a:gd name="connsiteY12" fmla="*/ 4414 h 225704"/>
                  <a:gd name="connsiteX13" fmla="*/ 261146 w 486736"/>
                  <a:gd name="connsiteY13" fmla="*/ 4414 h 225704"/>
                  <a:gd name="connsiteX14" fmla="*/ 261146 w 486736"/>
                  <a:gd name="connsiteY14" fmla="*/ 0 h 225704"/>
                  <a:gd name="connsiteX15" fmla="*/ 225713 w 486736"/>
                  <a:gd name="connsiteY15" fmla="*/ 0 h 225704"/>
                  <a:gd name="connsiteX16" fmla="*/ 225713 w 486736"/>
                  <a:gd name="connsiteY16" fmla="*/ 4414 h 225704"/>
                  <a:gd name="connsiteX17" fmla="*/ 37699 w 486736"/>
                  <a:gd name="connsiteY17" fmla="*/ 4414 h 225704"/>
                  <a:gd name="connsiteX18" fmla="*/ 37699 w 486736"/>
                  <a:gd name="connsiteY18" fmla="*/ 0 h 225704"/>
                  <a:gd name="connsiteX19" fmla="*/ 0 w 486736"/>
                  <a:gd name="connsiteY19" fmla="*/ 0 h 225704"/>
                  <a:gd name="connsiteX20" fmla="*/ 0 w 486736"/>
                  <a:gd name="connsiteY20" fmla="*/ 37575 h 225704"/>
                  <a:gd name="connsiteX21" fmla="*/ 4408 w 486736"/>
                  <a:gd name="connsiteY21" fmla="*/ 37575 h 225704"/>
                  <a:gd name="connsiteX22" fmla="*/ 4408 w 486736"/>
                  <a:gd name="connsiteY22" fmla="*/ 97342 h 225704"/>
                  <a:gd name="connsiteX23" fmla="*/ 0 w 486736"/>
                  <a:gd name="connsiteY23" fmla="*/ 97342 h 225704"/>
                  <a:gd name="connsiteX24" fmla="*/ 0 w 486736"/>
                  <a:gd name="connsiteY24" fmla="*/ 132775 h 225704"/>
                  <a:gd name="connsiteX25" fmla="*/ 4408 w 486736"/>
                  <a:gd name="connsiteY25" fmla="*/ 132775 h 225704"/>
                  <a:gd name="connsiteX26" fmla="*/ 4408 w 486736"/>
                  <a:gd name="connsiteY26" fmla="*/ 188127 h 225704"/>
                  <a:gd name="connsiteX27" fmla="*/ 0 w 486736"/>
                  <a:gd name="connsiteY27" fmla="*/ 188127 h 225704"/>
                  <a:gd name="connsiteX28" fmla="*/ 0 w 486736"/>
                  <a:gd name="connsiteY28" fmla="*/ 225704 h 225704"/>
                  <a:gd name="connsiteX29" fmla="*/ 37577 w 486736"/>
                  <a:gd name="connsiteY29" fmla="*/ 225704 h 225704"/>
                  <a:gd name="connsiteX30" fmla="*/ 37577 w 486736"/>
                  <a:gd name="connsiteY30" fmla="*/ 221289 h 225704"/>
                  <a:gd name="connsiteX31" fmla="*/ 225591 w 486736"/>
                  <a:gd name="connsiteY31" fmla="*/ 221289 h 225704"/>
                  <a:gd name="connsiteX32" fmla="*/ 225591 w 486736"/>
                  <a:gd name="connsiteY32" fmla="*/ 225704 h 225704"/>
                  <a:gd name="connsiteX33" fmla="*/ 261024 w 486736"/>
                  <a:gd name="connsiteY33" fmla="*/ 225704 h 225704"/>
                  <a:gd name="connsiteX34" fmla="*/ 261024 w 486736"/>
                  <a:gd name="connsiteY34" fmla="*/ 221289 h 225704"/>
                  <a:gd name="connsiteX35" fmla="*/ 449032 w 486736"/>
                  <a:gd name="connsiteY35" fmla="*/ 221289 h 225704"/>
                  <a:gd name="connsiteX36" fmla="*/ 449032 w 486736"/>
                  <a:gd name="connsiteY36" fmla="*/ 225704 h 225704"/>
                  <a:gd name="connsiteX37" fmla="*/ 449160 w 486736"/>
                  <a:gd name="connsiteY37" fmla="*/ 225704 h 225704"/>
                  <a:gd name="connsiteX38" fmla="*/ 261146 w 486736"/>
                  <a:gd name="connsiteY38" fmla="*/ 203637 h 225704"/>
                  <a:gd name="connsiteX39" fmla="*/ 261146 w 486736"/>
                  <a:gd name="connsiteY39" fmla="*/ 199222 h 225704"/>
                  <a:gd name="connsiteX40" fmla="*/ 225713 w 486736"/>
                  <a:gd name="connsiteY40" fmla="*/ 199222 h 225704"/>
                  <a:gd name="connsiteX41" fmla="*/ 225713 w 486736"/>
                  <a:gd name="connsiteY41" fmla="*/ 203637 h 225704"/>
                  <a:gd name="connsiteX42" fmla="*/ 37699 w 486736"/>
                  <a:gd name="connsiteY42" fmla="*/ 203637 h 225704"/>
                  <a:gd name="connsiteX43" fmla="*/ 37699 w 486736"/>
                  <a:gd name="connsiteY43" fmla="*/ 199222 h 225704"/>
                  <a:gd name="connsiteX44" fmla="*/ 26604 w 486736"/>
                  <a:gd name="connsiteY44" fmla="*/ 199222 h 225704"/>
                  <a:gd name="connsiteX45" fmla="*/ 26604 w 486736"/>
                  <a:gd name="connsiteY45" fmla="*/ 188127 h 225704"/>
                  <a:gd name="connsiteX46" fmla="*/ 22189 w 486736"/>
                  <a:gd name="connsiteY46" fmla="*/ 188127 h 225704"/>
                  <a:gd name="connsiteX47" fmla="*/ 22189 w 486736"/>
                  <a:gd name="connsiteY47" fmla="*/ 132775 h 225704"/>
                  <a:gd name="connsiteX48" fmla="*/ 26604 w 486736"/>
                  <a:gd name="connsiteY48" fmla="*/ 132775 h 225704"/>
                  <a:gd name="connsiteX49" fmla="*/ 26604 w 486736"/>
                  <a:gd name="connsiteY49" fmla="*/ 97342 h 225704"/>
                  <a:gd name="connsiteX50" fmla="*/ 22189 w 486736"/>
                  <a:gd name="connsiteY50" fmla="*/ 97342 h 225704"/>
                  <a:gd name="connsiteX51" fmla="*/ 22189 w 486736"/>
                  <a:gd name="connsiteY51" fmla="*/ 37575 h 225704"/>
                  <a:gd name="connsiteX52" fmla="*/ 26604 w 486736"/>
                  <a:gd name="connsiteY52" fmla="*/ 37575 h 225704"/>
                  <a:gd name="connsiteX53" fmla="*/ 26604 w 486736"/>
                  <a:gd name="connsiteY53" fmla="*/ 26479 h 225704"/>
                  <a:gd name="connsiteX54" fmla="*/ 37699 w 486736"/>
                  <a:gd name="connsiteY54" fmla="*/ 26479 h 225704"/>
                  <a:gd name="connsiteX55" fmla="*/ 37699 w 486736"/>
                  <a:gd name="connsiteY55" fmla="*/ 22066 h 225704"/>
                  <a:gd name="connsiteX56" fmla="*/ 225713 w 486736"/>
                  <a:gd name="connsiteY56" fmla="*/ 22066 h 225704"/>
                  <a:gd name="connsiteX57" fmla="*/ 225713 w 486736"/>
                  <a:gd name="connsiteY57" fmla="*/ 26479 h 225704"/>
                  <a:gd name="connsiteX58" fmla="*/ 261146 w 486736"/>
                  <a:gd name="connsiteY58" fmla="*/ 26479 h 225704"/>
                  <a:gd name="connsiteX59" fmla="*/ 261146 w 486736"/>
                  <a:gd name="connsiteY59" fmla="*/ 22066 h 225704"/>
                  <a:gd name="connsiteX60" fmla="*/ 449160 w 486736"/>
                  <a:gd name="connsiteY60" fmla="*/ 22066 h 225704"/>
                  <a:gd name="connsiteX61" fmla="*/ 449160 w 486736"/>
                  <a:gd name="connsiteY61" fmla="*/ 26479 h 225704"/>
                  <a:gd name="connsiteX62" fmla="*/ 460255 w 486736"/>
                  <a:gd name="connsiteY62" fmla="*/ 26479 h 225704"/>
                  <a:gd name="connsiteX63" fmla="*/ 460255 w 486736"/>
                  <a:gd name="connsiteY63" fmla="*/ 37575 h 225704"/>
                  <a:gd name="connsiteX64" fmla="*/ 464669 w 486736"/>
                  <a:gd name="connsiteY64" fmla="*/ 37575 h 225704"/>
                  <a:gd name="connsiteX65" fmla="*/ 464669 w 486736"/>
                  <a:gd name="connsiteY65" fmla="*/ 97342 h 225704"/>
                  <a:gd name="connsiteX66" fmla="*/ 460255 w 486736"/>
                  <a:gd name="connsiteY66" fmla="*/ 97342 h 225704"/>
                  <a:gd name="connsiteX67" fmla="*/ 460255 w 486736"/>
                  <a:gd name="connsiteY67" fmla="*/ 132775 h 225704"/>
                  <a:gd name="connsiteX68" fmla="*/ 464669 w 486736"/>
                  <a:gd name="connsiteY68" fmla="*/ 132775 h 225704"/>
                  <a:gd name="connsiteX69" fmla="*/ 464669 w 486736"/>
                  <a:gd name="connsiteY69" fmla="*/ 188127 h 225704"/>
                  <a:gd name="connsiteX70" fmla="*/ 460255 w 486736"/>
                  <a:gd name="connsiteY70" fmla="*/ 188127 h 225704"/>
                  <a:gd name="connsiteX71" fmla="*/ 460255 w 486736"/>
                  <a:gd name="connsiteY71" fmla="*/ 199222 h 225704"/>
                  <a:gd name="connsiteX72" fmla="*/ 449160 w 486736"/>
                  <a:gd name="connsiteY72" fmla="*/ 199222 h 225704"/>
                  <a:gd name="connsiteX73" fmla="*/ 449160 w 486736"/>
                  <a:gd name="connsiteY73" fmla="*/ 203637 h 225704"/>
                  <a:gd name="connsiteX74" fmla="*/ 261146 w 486736"/>
                  <a:gd name="connsiteY74" fmla="*/ 203637 h 22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86736" h="225704">
                    <a:moveTo>
                      <a:pt x="449160" y="225704"/>
                    </a:moveTo>
                    <a:lnTo>
                      <a:pt x="486737" y="225704"/>
                    </a:lnTo>
                    <a:lnTo>
                      <a:pt x="486737" y="188127"/>
                    </a:lnTo>
                    <a:lnTo>
                      <a:pt x="482322" y="188127"/>
                    </a:lnTo>
                    <a:lnTo>
                      <a:pt x="482322" y="132775"/>
                    </a:lnTo>
                    <a:lnTo>
                      <a:pt x="486737" y="132775"/>
                    </a:lnTo>
                    <a:lnTo>
                      <a:pt x="486737" y="97342"/>
                    </a:lnTo>
                    <a:lnTo>
                      <a:pt x="482322" y="97342"/>
                    </a:lnTo>
                    <a:lnTo>
                      <a:pt x="482322" y="37575"/>
                    </a:lnTo>
                    <a:lnTo>
                      <a:pt x="486737" y="37575"/>
                    </a:lnTo>
                    <a:lnTo>
                      <a:pt x="486737" y="0"/>
                    </a:lnTo>
                    <a:lnTo>
                      <a:pt x="449160" y="0"/>
                    </a:lnTo>
                    <a:lnTo>
                      <a:pt x="449160" y="4414"/>
                    </a:lnTo>
                    <a:lnTo>
                      <a:pt x="261146" y="4414"/>
                    </a:lnTo>
                    <a:lnTo>
                      <a:pt x="261146" y="0"/>
                    </a:lnTo>
                    <a:lnTo>
                      <a:pt x="225713" y="0"/>
                    </a:lnTo>
                    <a:lnTo>
                      <a:pt x="225713" y="4414"/>
                    </a:lnTo>
                    <a:lnTo>
                      <a:pt x="37699" y="4414"/>
                    </a:lnTo>
                    <a:lnTo>
                      <a:pt x="37699" y="0"/>
                    </a:lnTo>
                    <a:lnTo>
                      <a:pt x="0" y="0"/>
                    </a:lnTo>
                    <a:lnTo>
                      <a:pt x="0" y="37575"/>
                    </a:lnTo>
                    <a:lnTo>
                      <a:pt x="4408" y="37575"/>
                    </a:lnTo>
                    <a:lnTo>
                      <a:pt x="4408" y="97342"/>
                    </a:lnTo>
                    <a:lnTo>
                      <a:pt x="0" y="97342"/>
                    </a:lnTo>
                    <a:lnTo>
                      <a:pt x="0" y="132775"/>
                    </a:lnTo>
                    <a:lnTo>
                      <a:pt x="4408" y="132775"/>
                    </a:lnTo>
                    <a:lnTo>
                      <a:pt x="4408" y="188127"/>
                    </a:lnTo>
                    <a:lnTo>
                      <a:pt x="0" y="188127"/>
                    </a:lnTo>
                    <a:lnTo>
                      <a:pt x="0" y="225704"/>
                    </a:lnTo>
                    <a:lnTo>
                      <a:pt x="37577" y="225704"/>
                    </a:lnTo>
                    <a:lnTo>
                      <a:pt x="37577" y="221289"/>
                    </a:lnTo>
                    <a:lnTo>
                      <a:pt x="225591" y="221289"/>
                    </a:lnTo>
                    <a:lnTo>
                      <a:pt x="225591" y="225704"/>
                    </a:lnTo>
                    <a:lnTo>
                      <a:pt x="261024" y="225704"/>
                    </a:lnTo>
                    <a:lnTo>
                      <a:pt x="261024" y="221289"/>
                    </a:lnTo>
                    <a:lnTo>
                      <a:pt x="449032" y="221289"/>
                    </a:lnTo>
                    <a:lnTo>
                      <a:pt x="449032" y="225704"/>
                    </a:lnTo>
                    <a:lnTo>
                      <a:pt x="449160" y="225704"/>
                    </a:lnTo>
                    <a:close/>
                    <a:moveTo>
                      <a:pt x="261146" y="203637"/>
                    </a:moveTo>
                    <a:lnTo>
                      <a:pt x="261146" y="199222"/>
                    </a:lnTo>
                    <a:lnTo>
                      <a:pt x="225713" y="199222"/>
                    </a:lnTo>
                    <a:lnTo>
                      <a:pt x="225713" y="203637"/>
                    </a:lnTo>
                    <a:lnTo>
                      <a:pt x="37699" y="203637"/>
                    </a:lnTo>
                    <a:lnTo>
                      <a:pt x="37699" y="199222"/>
                    </a:lnTo>
                    <a:lnTo>
                      <a:pt x="26604" y="199222"/>
                    </a:lnTo>
                    <a:lnTo>
                      <a:pt x="26604" y="188127"/>
                    </a:lnTo>
                    <a:lnTo>
                      <a:pt x="22189" y="188127"/>
                    </a:lnTo>
                    <a:lnTo>
                      <a:pt x="22189" y="132775"/>
                    </a:lnTo>
                    <a:lnTo>
                      <a:pt x="26604" y="132775"/>
                    </a:lnTo>
                    <a:lnTo>
                      <a:pt x="26604" y="97342"/>
                    </a:lnTo>
                    <a:lnTo>
                      <a:pt x="22189" y="97342"/>
                    </a:lnTo>
                    <a:lnTo>
                      <a:pt x="22189" y="37575"/>
                    </a:lnTo>
                    <a:lnTo>
                      <a:pt x="26604" y="37575"/>
                    </a:lnTo>
                    <a:lnTo>
                      <a:pt x="26604" y="26479"/>
                    </a:lnTo>
                    <a:lnTo>
                      <a:pt x="37699" y="26479"/>
                    </a:lnTo>
                    <a:lnTo>
                      <a:pt x="37699" y="22066"/>
                    </a:lnTo>
                    <a:lnTo>
                      <a:pt x="225713" y="22066"/>
                    </a:lnTo>
                    <a:lnTo>
                      <a:pt x="225713" y="26479"/>
                    </a:lnTo>
                    <a:lnTo>
                      <a:pt x="261146" y="26479"/>
                    </a:lnTo>
                    <a:lnTo>
                      <a:pt x="261146" y="22066"/>
                    </a:lnTo>
                    <a:lnTo>
                      <a:pt x="449160" y="22066"/>
                    </a:lnTo>
                    <a:lnTo>
                      <a:pt x="449160" y="26479"/>
                    </a:lnTo>
                    <a:lnTo>
                      <a:pt x="460255" y="26479"/>
                    </a:lnTo>
                    <a:lnTo>
                      <a:pt x="460255" y="37575"/>
                    </a:lnTo>
                    <a:lnTo>
                      <a:pt x="464669" y="37575"/>
                    </a:lnTo>
                    <a:lnTo>
                      <a:pt x="464669" y="97342"/>
                    </a:lnTo>
                    <a:lnTo>
                      <a:pt x="460255" y="97342"/>
                    </a:lnTo>
                    <a:lnTo>
                      <a:pt x="460255" y="132775"/>
                    </a:lnTo>
                    <a:lnTo>
                      <a:pt x="464669" y="132775"/>
                    </a:lnTo>
                    <a:lnTo>
                      <a:pt x="464669" y="188127"/>
                    </a:lnTo>
                    <a:lnTo>
                      <a:pt x="460255" y="188127"/>
                    </a:lnTo>
                    <a:lnTo>
                      <a:pt x="460255" y="199222"/>
                    </a:lnTo>
                    <a:lnTo>
                      <a:pt x="449160" y="199222"/>
                    </a:lnTo>
                    <a:lnTo>
                      <a:pt x="449160" y="203637"/>
                    </a:lnTo>
                    <a:lnTo>
                      <a:pt x="261146" y="203637"/>
                    </a:lnTo>
                    <a:close/>
                  </a:path>
                </a:pathLst>
              </a:custGeom>
              <a:solidFill>
                <a:srgbClr val="2C5967"/>
              </a:solidFill>
              <a:ln w="6417"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9339FCBE-4EC1-45B8-AA3E-53F49DDD6D4B}"/>
                  </a:ext>
                </a:extLst>
              </p:cNvPr>
              <p:cNvSpPr/>
              <p:nvPr/>
            </p:nvSpPr>
            <p:spPr>
              <a:xfrm>
                <a:off x="2185095" y="3415839"/>
                <a:ext cx="191793" cy="17652"/>
              </a:xfrm>
              <a:custGeom>
                <a:avLst/>
                <a:gdLst>
                  <a:gd name="connsiteX0" fmla="*/ 191793 w 191793"/>
                  <a:gd name="connsiteY0" fmla="*/ 0 h 17652"/>
                  <a:gd name="connsiteX1" fmla="*/ 0 w 191793"/>
                  <a:gd name="connsiteY1" fmla="*/ 0 h 17652"/>
                  <a:gd name="connsiteX2" fmla="*/ 0 w 191793"/>
                  <a:gd name="connsiteY2" fmla="*/ 17653 h 17652"/>
                  <a:gd name="connsiteX3" fmla="*/ 191793 w 191793"/>
                  <a:gd name="connsiteY3" fmla="*/ 17653 h 17652"/>
                  <a:gd name="connsiteX4" fmla="*/ 191793 w 191793"/>
                  <a:gd name="connsiteY4" fmla="*/ 0 h 1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793" h="17652">
                    <a:moveTo>
                      <a:pt x="191793" y="0"/>
                    </a:moveTo>
                    <a:lnTo>
                      <a:pt x="0" y="0"/>
                    </a:lnTo>
                    <a:lnTo>
                      <a:pt x="0" y="17653"/>
                    </a:lnTo>
                    <a:lnTo>
                      <a:pt x="191793" y="17653"/>
                    </a:lnTo>
                    <a:lnTo>
                      <a:pt x="191793" y="0"/>
                    </a:lnTo>
                    <a:close/>
                  </a:path>
                </a:pathLst>
              </a:custGeom>
              <a:solidFill>
                <a:srgbClr val="2C5967"/>
              </a:solidFill>
              <a:ln w="6417"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E82F88FB-F60B-4BC6-ABEA-C52B86156E63}"/>
                  </a:ext>
                </a:extLst>
              </p:cNvPr>
              <p:cNvSpPr/>
              <p:nvPr/>
            </p:nvSpPr>
            <p:spPr>
              <a:xfrm>
                <a:off x="2184331" y="3444592"/>
                <a:ext cx="46406" cy="17652"/>
              </a:xfrm>
              <a:custGeom>
                <a:avLst/>
                <a:gdLst>
                  <a:gd name="connsiteX0" fmla="*/ 46407 w 46406"/>
                  <a:gd name="connsiteY0" fmla="*/ 0 h 17652"/>
                  <a:gd name="connsiteX1" fmla="*/ 0 w 46406"/>
                  <a:gd name="connsiteY1" fmla="*/ 0 h 17652"/>
                  <a:gd name="connsiteX2" fmla="*/ 0 w 46406"/>
                  <a:gd name="connsiteY2" fmla="*/ 17653 h 17652"/>
                  <a:gd name="connsiteX3" fmla="*/ 46407 w 46406"/>
                  <a:gd name="connsiteY3" fmla="*/ 17653 h 17652"/>
                  <a:gd name="connsiteX4" fmla="*/ 46407 w 46406"/>
                  <a:gd name="connsiteY4" fmla="*/ 0 h 1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6" h="17652">
                    <a:moveTo>
                      <a:pt x="46407" y="0"/>
                    </a:moveTo>
                    <a:lnTo>
                      <a:pt x="0" y="0"/>
                    </a:lnTo>
                    <a:lnTo>
                      <a:pt x="0" y="17653"/>
                    </a:lnTo>
                    <a:lnTo>
                      <a:pt x="46407" y="17653"/>
                    </a:lnTo>
                    <a:lnTo>
                      <a:pt x="46407" y="0"/>
                    </a:lnTo>
                    <a:close/>
                  </a:path>
                </a:pathLst>
              </a:custGeom>
              <a:solidFill>
                <a:srgbClr val="2C5967"/>
              </a:solidFill>
              <a:ln w="6417"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09AE997A-9371-4BF0-98A1-046242FE3EA2}"/>
                  </a:ext>
                </a:extLst>
              </p:cNvPr>
              <p:cNvSpPr/>
              <p:nvPr/>
            </p:nvSpPr>
            <p:spPr>
              <a:xfrm>
                <a:off x="2257348" y="3444592"/>
                <a:ext cx="46406" cy="17652"/>
              </a:xfrm>
              <a:custGeom>
                <a:avLst/>
                <a:gdLst>
                  <a:gd name="connsiteX0" fmla="*/ 46407 w 46406"/>
                  <a:gd name="connsiteY0" fmla="*/ 0 h 17652"/>
                  <a:gd name="connsiteX1" fmla="*/ 0 w 46406"/>
                  <a:gd name="connsiteY1" fmla="*/ 0 h 17652"/>
                  <a:gd name="connsiteX2" fmla="*/ 0 w 46406"/>
                  <a:gd name="connsiteY2" fmla="*/ 17653 h 17652"/>
                  <a:gd name="connsiteX3" fmla="*/ 46407 w 46406"/>
                  <a:gd name="connsiteY3" fmla="*/ 17653 h 17652"/>
                  <a:gd name="connsiteX4" fmla="*/ 46407 w 46406"/>
                  <a:gd name="connsiteY4" fmla="*/ 0 h 1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6" h="17652">
                    <a:moveTo>
                      <a:pt x="46407" y="0"/>
                    </a:moveTo>
                    <a:lnTo>
                      <a:pt x="0" y="0"/>
                    </a:lnTo>
                    <a:lnTo>
                      <a:pt x="0" y="17653"/>
                    </a:lnTo>
                    <a:lnTo>
                      <a:pt x="46407" y="17653"/>
                    </a:lnTo>
                    <a:lnTo>
                      <a:pt x="46407" y="0"/>
                    </a:lnTo>
                    <a:close/>
                  </a:path>
                </a:pathLst>
              </a:custGeom>
              <a:solidFill>
                <a:srgbClr val="2C5967"/>
              </a:solidFill>
              <a:ln w="6417"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EEAF063-586D-404D-B22B-25BD5D02092E}"/>
                  </a:ext>
                </a:extLst>
              </p:cNvPr>
              <p:cNvSpPr/>
              <p:nvPr/>
            </p:nvSpPr>
            <p:spPr>
              <a:xfrm>
                <a:off x="2330359" y="3444592"/>
                <a:ext cx="46406" cy="17652"/>
              </a:xfrm>
              <a:custGeom>
                <a:avLst/>
                <a:gdLst>
                  <a:gd name="connsiteX0" fmla="*/ 46407 w 46406"/>
                  <a:gd name="connsiteY0" fmla="*/ 0 h 17652"/>
                  <a:gd name="connsiteX1" fmla="*/ 0 w 46406"/>
                  <a:gd name="connsiteY1" fmla="*/ 0 h 17652"/>
                  <a:gd name="connsiteX2" fmla="*/ 0 w 46406"/>
                  <a:gd name="connsiteY2" fmla="*/ 17653 h 17652"/>
                  <a:gd name="connsiteX3" fmla="*/ 46407 w 46406"/>
                  <a:gd name="connsiteY3" fmla="*/ 17653 h 17652"/>
                  <a:gd name="connsiteX4" fmla="*/ 46407 w 46406"/>
                  <a:gd name="connsiteY4" fmla="*/ 0 h 1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6" h="17652">
                    <a:moveTo>
                      <a:pt x="46407" y="0"/>
                    </a:moveTo>
                    <a:lnTo>
                      <a:pt x="0" y="0"/>
                    </a:lnTo>
                    <a:lnTo>
                      <a:pt x="0" y="17653"/>
                    </a:lnTo>
                    <a:lnTo>
                      <a:pt x="46407" y="17653"/>
                    </a:lnTo>
                    <a:lnTo>
                      <a:pt x="46407" y="0"/>
                    </a:lnTo>
                    <a:close/>
                  </a:path>
                </a:pathLst>
              </a:custGeom>
              <a:solidFill>
                <a:srgbClr val="2C5967"/>
              </a:solidFill>
              <a:ln w="6417" cap="flat">
                <a:noFill/>
                <a:prstDash val="solid"/>
                <a:miter/>
              </a:ln>
            </p:spPr>
            <p:txBody>
              <a:bodyPr rtlCol="0" anchor="ctr"/>
              <a:lstStyle/>
              <a:p>
                <a:endParaRPr lang="en-US"/>
              </a:p>
            </p:txBody>
          </p:sp>
        </p:grpSp>
        <p:grpSp>
          <p:nvGrpSpPr>
            <p:cNvPr id="83" name="Graphic 2">
              <a:extLst>
                <a:ext uri="{FF2B5EF4-FFF2-40B4-BE49-F238E27FC236}">
                  <a16:creationId xmlns:a16="http://schemas.microsoft.com/office/drawing/2014/main" id="{C13550BE-8002-4E55-84E7-C70E72FD0D06}"/>
                </a:ext>
              </a:extLst>
            </p:cNvPr>
            <p:cNvGrpSpPr/>
            <p:nvPr/>
          </p:nvGrpSpPr>
          <p:grpSpPr>
            <a:xfrm>
              <a:off x="1986615" y="3575406"/>
              <a:ext cx="577515" cy="237423"/>
              <a:chOff x="1986615" y="3575406"/>
              <a:chExt cx="577515" cy="237423"/>
            </a:xfrm>
            <a:solidFill>
              <a:srgbClr val="000000"/>
            </a:solidFill>
          </p:grpSpPr>
          <p:sp>
            <p:nvSpPr>
              <p:cNvPr id="91" name="TextBox 90">
                <a:extLst>
                  <a:ext uri="{FF2B5EF4-FFF2-40B4-BE49-F238E27FC236}">
                    <a16:creationId xmlns:a16="http://schemas.microsoft.com/office/drawing/2014/main" id="{96FC11BD-B995-4908-BE81-FF2B6BC60F08}"/>
                  </a:ext>
                </a:extLst>
              </p:cNvPr>
              <p:cNvSpPr txBox="1"/>
              <p:nvPr/>
            </p:nvSpPr>
            <p:spPr>
              <a:xfrm>
                <a:off x="1895175" y="3529686"/>
                <a:ext cx="76039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Roving Edge</a:t>
                </a:r>
              </a:p>
            </p:txBody>
          </p:sp>
          <p:sp>
            <p:nvSpPr>
              <p:cNvPr id="94" name="TextBox 93">
                <a:extLst>
                  <a:ext uri="{FF2B5EF4-FFF2-40B4-BE49-F238E27FC236}">
                    <a16:creationId xmlns:a16="http://schemas.microsoft.com/office/drawing/2014/main" id="{1AF89092-3C51-4655-B5C2-7A04C9484F91}"/>
                  </a:ext>
                </a:extLst>
              </p:cNvPr>
              <p:cNvSpPr txBox="1"/>
              <p:nvPr/>
            </p:nvSpPr>
            <p:spPr>
              <a:xfrm>
                <a:off x="2031129" y="3632356"/>
                <a:ext cx="49730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Device</a:t>
                </a:r>
              </a:p>
            </p:txBody>
          </p:sp>
        </p:grpSp>
      </p:grpSp>
      <p:grpSp>
        <p:nvGrpSpPr>
          <p:cNvPr id="95" name="Graphic 2">
            <a:extLst>
              <a:ext uri="{FF2B5EF4-FFF2-40B4-BE49-F238E27FC236}">
                <a16:creationId xmlns:a16="http://schemas.microsoft.com/office/drawing/2014/main" id="{C8595173-8266-429E-BA33-717E26E4D150}"/>
              </a:ext>
            </a:extLst>
          </p:cNvPr>
          <p:cNvGrpSpPr/>
          <p:nvPr/>
        </p:nvGrpSpPr>
        <p:grpSpPr>
          <a:xfrm>
            <a:off x="2891390" y="1592510"/>
            <a:ext cx="577515" cy="748876"/>
            <a:chOff x="2891390" y="3063952"/>
            <a:chExt cx="577515" cy="748876"/>
          </a:xfrm>
        </p:grpSpPr>
        <p:grpSp>
          <p:nvGrpSpPr>
            <p:cNvPr id="97" name="Graphic 2">
              <a:extLst>
                <a:ext uri="{FF2B5EF4-FFF2-40B4-BE49-F238E27FC236}">
                  <a16:creationId xmlns:a16="http://schemas.microsoft.com/office/drawing/2014/main" id="{202195B7-7059-4EB8-B86C-1C55D93875F9}"/>
                </a:ext>
              </a:extLst>
            </p:cNvPr>
            <p:cNvGrpSpPr/>
            <p:nvPr/>
          </p:nvGrpSpPr>
          <p:grpSpPr>
            <a:xfrm>
              <a:off x="2926080" y="3063952"/>
              <a:ext cx="513347" cy="504395"/>
              <a:chOff x="2926080" y="3063952"/>
              <a:chExt cx="513347" cy="504395"/>
            </a:xfrm>
          </p:grpSpPr>
          <p:sp>
            <p:nvSpPr>
              <p:cNvPr id="98" name="Freeform: Shape 97">
                <a:extLst>
                  <a:ext uri="{FF2B5EF4-FFF2-40B4-BE49-F238E27FC236}">
                    <a16:creationId xmlns:a16="http://schemas.microsoft.com/office/drawing/2014/main" id="{8D4BDAA0-40D5-48F8-B118-F5386DB3B4B1}"/>
                  </a:ext>
                </a:extLst>
              </p:cNvPr>
              <p:cNvSpPr/>
              <p:nvPr/>
            </p:nvSpPr>
            <p:spPr>
              <a:xfrm>
                <a:off x="2926080" y="3063952"/>
                <a:ext cx="513347" cy="504395"/>
              </a:xfrm>
              <a:custGeom>
                <a:avLst/>
                <a:gdLst>
                  <a:gd name="connsiteX0" fmla="*/ 0 w 513347"/>
                  <a:gd name="connsiteY0" fmla="*/ 252197 h 504395"/>
                  <a:gd name="connsiteX1" fmla="*/ 0 w 513347"/>
                  <a:gd name="connsiteY1" fmla="*/ 316382 h 504395"/>
                  <a:gd name="connsiteX2" fmla="*/ 4415 w 513347"/>
                  <a:gd name="connsiteY2" fmla="*/ 316382 h 504395"/>
                  <a:gd name="connsiteX3" fmla="*/ 4415 w 513347"/>
                  <a:gd name="connsiteY3" fmla="*/ 349544 h 504395"/>
                  <a:gd name="connsiteX4" fmla="*/ 0 w 513347"/>
                  <a:gd name="connsiteY4" fmla="*/ 349544 h 504395"/>
                  <a:gd name="connsiteX5" fmla="*/ 0 w 513347"/>
                  <a:gd name="connsiteY5" fmla="*/ 411460 h 504395"/>
                  <a:gd name="connsiteX6" fmla="*/ 4415 w 513347"/>
                  <a:gd name="connsiteY6" fmla="*/ 411460 h 504395"/>
                  <a:gd name="connsiteX7" fmla="*/ 4415 w 513347"/>
                  <a:gd name="connsiteY7" fmla="*/ 440208 h 504395"/>
                  <a:gd name="connsiteX8" fmla="*/ 0 w 513347"/>
                  <a:gd name="connsiteY8" fmla="*/ 440208 h 504395"/>
                  <a:gd name="connsiteX9" fmla="*/ 0 w 513347"/>
                  <a:gd name="connsiteY9" fmla="*/ 504395 h 504395"/>
                  <a:gd name="connsiteX10" fmla="*/ 64181 w 513347"/>
                  <a:gd name="connsiteY10" fmla="*/ 504395 h 504395"/>
                  <a:gd name="connsiteX11" fmla="*/ 64181 w 513347"/>
                  <a:gd name="connsiteY11" fmla="*/ 499981 h 504395"/>
                  <a:gd name="connsiteX12" fmla="*/ 225719 w 513347"/>
                  <a:gd name="connsiteY12" fmla="*/ 499981 h 504395"/>
                  <a:gd name="connsiteX13" fmla="*/ 225719 w 513347"/>
                  <a:gd name="connsiteY13" fmla="*/ 504395 h 504395"/>
                  <a:gd name="connsiteX14" fmla="*/ 287629 w 513347"/>
                  <a:gd name="connsiteY14" fmla="*/ 504395 h 504395"/>
                  <a:gd name="connsiteX15" fmla="*/ 287629 w 513347"/>
                  <a:gd name="connsiteY15" fmla="*/ 499981 h 504395"/>
                  <a:gd name="connsiteX16" fmla="*/ 449166 w 513347"/>
                  <a:gd name="connsiteY16" fmla="*/ 499981 h 504395"/>
                  <a:gd name="connsiteX17" fmla="*/ 449166 w 513347"/>
                  <a:gd name="connsiteY17" fmla="*/ 504395 h 504395"/>
                  <a:gd name="connsiteX18" fmla="*/ 513347 w 513347"/>
                  <a:gd name="connsiteY18" fmla="*/ 504395 h 504395"/>
                  <a:gd name="connsiteX19" fmla="*/ 513347 w 513347"/>
                  <a:gd name="connsiteY19" fmla="*/ 440208 h 504395"/>
                  <a:gd name="connsiteX20" fmla="*/ 508933 w 513347"/>
                  <a:gd name="connsiteY20" fmla="*/ 440208 h 504395"/>
                  <a:gd name="connsiteX21" fmla="*/ 508933 w 513347"/>
                  <a:gd name="connsiteY21" fmla="*/ 411460 h 504395"/>
                  <a:gd name="connsiteX22" fmla="*/ 513347 w 513347"/>
                  <a:gd name="connsiteY22" fmla="*/ 411460 h 504395"/>
                  <a:gd name="connsiteX23" fmla="*/ 513347 w 513347"/>
                  <a:gd name="connsiteY23" fmla="*/ 349544 h 504395"/>
                  <a:gd name="connsiteX24" fmla="*/ 508933 w 513347"/>
                  <a:gd name="connsiteY24" fmla="*/ 349544 h 504395"/>
                  <a:gd name="connsiteX25" fmla="*/ 508933 w 513347"/>
                  <a:gd name="connsiteY25" fmla="*/ 316382 h 504395"/>
                  <a:gd name="connsiteX26" fmla="*/ 513347 w 513347"/>
                  <a:gd name="connsiteY26" fmla="*/ 316382 h 504395"/>
                  <a:gd name="connsiteX27" fmla="*/ 513347 w 513347"/>
                  <a:gd name="connsiteY27" fmla="*/ 188013 h 504395"/>
                  <a:gd name="connsiteX28" fmla="*/ 508933 w 513347"/>
                  <a:gd name="connsiteY28" fmla="*/ 188013 h 504395"/>
                  <a:gd name="connsiteX29" fmla="*/ 508933 w 513347"/>
                  <a:gd name="connsiteY29" fmla="*/ 159262 h 504395"/>
                  <a:gd name="connsiteX30" fmla="*/ 513347 w 513347"/>
                  <a:gd name="connsiteY30" fmla="*/ 159262 h 504395"/>
                  <a:gd name="connsiteX31" fmla="*/ 513347 w 513347"/>
                  <a:gd name="connsiteY31" fmla="*/ 97348 h 504395"/>
                  <a:gd name="connsiteX32" fmla="*/ 508933 w 513347"/>
                  <a:gd name="connsiteY32" fmla="*/ 97348 h 504395"/>
                  <a:gd name="connsiteX33" fmla="*/ 508933 w 513347"/>
                  <a:gd name="connsiteY33" fmla="*/ 64184 h 504395"/>
                  <a:gd name="connsiteX34" fmla="*/ 513347 w 513347"/>
                  <a:gd name="connsiteY34" fmla="*/ 64184 h 504395"/>
                  <a:gd name="connsiteX35" fmla="*/ 513347 w 513347"/>
                  <a:gd name="connsiteY35" fmla="*/ 0 h 504395"/>
                  <a:gd name="connsiteX36" fmla="*/ 449166 w 513347"/>
                  <a:gd name="connsiteY36" fmla="*/ 0 h 504395"/>
                  <a:gd name="connsiteX37" fmla="*/ 449166 w 513347"/>
                  <a:gd name="connsiteY37" fmla="*/ 4414 h 504395"/>
                  <a:gd name="connsiteX38" fmla="*/ 287629 w 513347"/>
                  <a:gd name="connsiteY38" fmla="*/ 4414 h 504395"/>
                  <a:gd name="connsiteX39" fmla="*/ 287629 w 513347"/>
                  <a:gd name="connsiteY39" fmla="*/ 0 h 504395"/>
                  <a:gd name="connsiteX40" fmla="*/ 225719 w 513347"/>
                  <a:gd name="connsiteY40" fmla="*/ 0 h 504395"/>
                  <a:gd name="connsiteX41" fmla="*/ 225719 w 513347"/>
                  <a:gd name="connsiteY41" fmla="*/ 4414 h 504395"/>
                  <a:gd name="connsiteX42" fmla="*/ 64181 w 513347"/>
                  <a:gd name="connsiteY42" fmla="*/ 4414 h 504395"/>
                  <a:gd name="connsiteX43" fmla="*/ 64181 w 513347"/>
                  <a:gd name="connsiteY43" fmla="*/ 0 h 504395"/>
                  <a:gd name="connsiteX44" fmla="*/ 0 w 513347"/>
                  <a:gd name="connsiteY44" fmla="*/ 0 h 504395"/>
                  <a:gd name="connsiteX45" fmla="*/ 0 w 513347"/>
                  <a:gd name="connsiteY45" fmla="*/ 64184 h 504395"/>
                  <a:gd name="connsiteX46" fmla="*/ 4415 w 513347"/>
                  <a:gd name="connsiteY46" fmla="*/ 64184 h 504395"/>
                  <a:gd name="connsiteX47" fmla="*/ 4415 w 513347"/>
                  <a:gd name="connsiteY47" fmla="*/ 97348 h 504395"/>
                  <a:gd name="connsiteX48" fmla="*/ 0 w 513347"/>
                  <a:gd name="connsiteY48" fmla="*/ 97348 h 504395"/>
                  <a:gd name="connsiteX49" fmla="*/ 0 w 513347"/>
                  <a:gd name="connsiteY49" fmla="*/ 159262 h 504395"/>
                  <a:gd name="connsiteX50" fmla="*/ 4415 w 513347"/>
                  <a:gd name="connsiteY50" fmla="*/ 159262 h 504395"/>
                  <a:gd name="connsiteX51" fmla="*/ 4415 w 513347"/>
                  <a:gd name="connsiteY51" fmla="*/ 188013 h 504395"/>
                  <a:gd name="connsiteX52" fmla="*/ 0 w 513347"/>
                  <a:gd name="connsiteY52" fmla="*/ 188013 h 504395"/>
                  <a:gd name="connsiteX53" fmla="*/ 0 w 513347"/>
                  <a:gd name="connsiteY53" fmla="*/ 252197 h 50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13347" h="504395">
                    <a:moveTo>
                      <a:pt x="0" y="252197"/>
                    </a:moveTo>
                    <a:lnTo>
                      <a:pt x="0" y="316382"/>
                    </a:lnTo>
                    <a:lnTo>
                      <a:pt x="4415" y="316382"/>
                    </a:lnTo>
                    <a:lnTo>
                      <a:pt x="4415" y="349544"/>
                    </a:lnTo>
                    <a:lnTo>
                      <a:pt x="0" y="349544"/>
                    </a:lnTo>
                    <a:lnTo>
                      <a:pt x="0" y="411460"/>
                    </a:lnTo>
                    <a:lnTo>
                      <a:pt x="4415" y="411460"/>
                    </a:lnTo>
                    <a:lnTo>
                      <a:pt x="4415" y="440208"/>
                    </a:lnTo>
                    <a:lnTo>
                      <a:pt x="0" y="440208"/>
                    </a:lnTo>
                    <a:lnTo>
                      <a:pt x="0" y="504395"/>
                    </a:lnTo>
                    <a:lnTo>
                      <a:pt x="64181" y="504395"/>
                    </a:lnTo>
                    <a:lnTo>
                      <a:pt x="64181" y="499981"/>
                    </a:lnTo>
                    <a:lnTo>
                      <a:pt x="225719" y="499981"/>
                    </a:lnTo>
                    <a:lnTo>
                      <a:pt x="225719" y="504395"/>
                    </a:lnTo>
                    <a:lnTo>
                      <a:pt x="287629" y="504395"/>
                    </a:lnTo>
                    <a:lnTo>
                      <a:pt x="287629" y="499981"/>
                    </a:lnTo>
                    <a:lnTo>
                      <a:pt x="449166" y="499981"/>
                    </a:lnTo>
                    <a:lnTo>
                      <a:pt x="449166" y="504395"/>
                    </a:lnTo>
                    <a:lnTo>
                      <a:pt x="513347" y="504395"/>
                    </a:lnTo>
                    <a:lnTo>
                      <a:pt x="513347" y="440208"/>
                    </a:lnTo>
                    <a:lnTo>
                      <a:pt x="508933" y="440208"/>
                    </a:lnTo>
                    <a:lnTo>
                      <a:pt x="508933" y="411460"/>
                    </a:lnTo>
                    <a:lnTo>
                      <a:pt x="513347" y="411460"/>
                    </a:lnTo>
                    <a:lnTo>
                      <a:pt x="513347" y="349544"/>
                    </a:lnTo>
                    <a:lnTo>
                      <a:pt x="508933" y="349544"/>
                    </a:lnTo>
                    <a:lnTo>
                      <a:pt x="508933" y="316382"/>
                    </a:lnTo>
                    <a:lnTo>
                      <a:pt x="513347" y="316382"/>
                    </a:lnTo>
                    <a:lnTo>
                      <a:pt x="513347" y="188013"/>
                    </a:lnTo>
                    <a:lnTo>
                      <a:pt x="508933" y="188013"/>
                    </a:lnTo>
                    <a:lnTo>
                      <a:pt x="508933" y="159262"/>
                    </a:lnTo>
                    <a:lnTo>
                      <a:pt x="513347" y="159262"/>
                    </a:lnTo>
                    <a:lnTo>
                      <a:pt x="513347" y="97348"/>
                    </a:lnTo>
                    <a:lnTo>
                      <a:pt x="508933" y="97348"/>
                    </a:lnTo>
                    <a:lnTo>
                      <a:pt x="508933" y="64184"/>
                    </a:lnTo>
                    <a:lnTo>
                      <a:pt x="513347" y="64184"/>
                    </a:lnTo>
                    <a:lnTo>
                      <a:pt x="513347" y="0"/>
                    </a:lnTo>
                    <a:lnTo>
                      <a:pt x="449166" y="0"/>
                    </a:lnTo>
                    <a:lnTo>
                      <a:pt x="449166" y="4414"/>
                    </a:lnTo>
                    <a:lnTo>
                      <a:pt x="287629" y="4414"/>
                    </a:lnTo>
                    <a:lnTo>
                      <a:pt x="287629" y="0"/>
                    </a:lnTo>
                    <a:lnTo>
                      <a:pt x="225719" y="0"/>
                    </a:lnTo>
                    <a:lnTo>
                      <a:pt x="225719" y="4414"/>
                    </a:lnTo>
                    <a:lnTo>
                      <a:pt x="64181" y="4414"/>
                    </a:lnTo>
                    <a:lnTo>
                      <a:pt x="64181" y="0"/>
                    </a:lnTo>
                    <a:lnTo>
                      <a:pt x="0" y="0"/>
                    </a:lnTo>
                    <a:lnTo>
                      <a:pt x="0" y="64184"/>
                    </a:lnTo>
                    <a:lnTo>
                      <a:pt x="4415" y="64184"/>
                    </a:lnTo>
                    <a:lnTo>
                      <a:pt x="4415" y="97348"/>
                    </a:lnTo>
                    <a:lnTo>
                      <a:pt x="0" y="97348"/>
                    </a:lnTo>
                    <a:lnTo>
                      <a:pt x="0" y="159262"/>
                    </a:lnTo>
                    <a:lnTo>
                      <a:pt x="4415" y="159262"/>
                    </a:lnTo>
                    <a:lnTo>
                      <a:pt x="4415" y="188013"/>
                    </a:lnTo>
                    <a:lnTo>
                      <a:pt x="0" y="188013"/>
                    </a:lnTo>
                    <a:lnTo>
                      <a:pt x="0" y="252197"/>
                    </a:lnTo>
                    <a:close/>
                  </a:path>
                </a:pathLst>
              </a:custGeom>
              <a:solidFill>
                <a:srgbClr val="FFFFFF"/>
              </a:solidFill>
              <a:ln w="6417" cap="flat">
                <a:noFill/>
                <a:prstDash val="solid"/>
                <a:miter/>
              </a:ln>
            </p:spPr>
            <p:txBody>
              <a:bodyPr rtlCol="0" anchor="ctr"/>
              <a:lstStyle/>
              <a:p>
                <a:endParaRPr lang="en-US"/>
              </a:p>
            </p:txBody>
          </p:sp>
          <p:grpSp>
            <p:nvGrpSpPr>
              <p:cNvPr id="169" name="Graphic 2">
                <a:extLst>
                  <a:ext uri="{FF2B5EF4-FFF2-40B4-BE49-F238E27FC236}">
                    <a16:creationId xmlns:a16="http://schemas.microsoft.com/office/drawing/2014/main" id="{0B6FD602-E410-474C-A064-9D555F1AC416}"/>
                  </a:ext>
                </a:extLst>
              </p:cNvPr>
              <p:cNvGrpSpPr/>
              <p:nvPr/>
            </p:nvGrpSpPr>
            <p:grpSpPr>
              <a:xfrm>
                <a:off x="2939317" y="3077190"/>
                <a:ext cx="486743" cy="477912"/>
                <a:chOff x="2939317" y="3077190"/>
                <a:chExt cx="486743" cy="477912"/>
              </a:xfrm>
            </p:grpSpPr>
            <p:sp>
              <p:nvSpPr>
                <p:cNvPr id="170" name="Freeform: Shape 169">
                  <a:extLst>
                    <a:ext uri="{FF2B5EF4-FFF2-40B4-BE49-F238E27FC236}">
                      <a16:creationId xmlns:a16="http://schemas.microsoft.com/office/drawing/2014/main" id="{C0BF1154-2A38-41EA-A786-9F32CF7FE6EF}"/>
                    </a:ext>
                  </a:extLst>
                </p:cNvPr>
                <p:cNvSpPr/>
                <p:nvPr/>
              </p:nvSpPr>
              <p:spPr>
                <a:xfrm>
                  <a:off x="2996825" y="3134694"/>
                  <a:ext cx="371612" cy="110714"/>
                </a:xfrm>
                <a:custGeom>
                  <a:avLst/>
                  <a:gdLst>
                    <a:gd name="connsiteX0" fmla="*/ 0 w 371612"/>
                    <a:gd name="connsiteY0" fmla="*/ 110714 h 110714"/>
                    <a:gd name="connsiteX1" fmla="*/ 371612 w 371612"/>
                    <a:gd name="connsiteY1" fmla="*/ 110714 h 110714"/>
                    <a:gd name="connsiteX2" fmla="*/ 371612 w 371612"/>
                    <a:gd name="connsiteY2" fmla="*/ 0 h 110714"/>
                    <a:gd name="connsiteX3" fmla="*/ 0 w 371612"/>
                    <a:gd name="connsiteY3" fmla="*/ 0 h 110714"/>
                    <a:gd name="connsiteX4" fmla="*/ 0 w 371612"/>
                    <a:gd name="connsiteY4" fmla="*/ 110714 h 110714"/>
                    <a:gd name="connsiteX5" fmla="*/ 17653 w 371612"/>
                    <a:gd name="connsiteY5" fmla="*/ 17780 h 110714"/>
                    <a:gd name="connsiteX6" fmla="*/ 353959 w 371612"/>
                    <a:gd name="connsiteY6" fmla="*/ 17780 h 110714"/>
                    <a:gd name="connsiteX7" fmla="*/ 353959 w 371612"/>
                    <a:gd name="connsiteY7" fmla="*/ 92935 h 110714"/>
                    <a:gd name="connsiteX8" fmla="*/ 348409 w 371612"/>
                    <a:gd name="connsiteY8" fmla="*/ 92935 h 110714"/>
                    <a:gd name="connsiteX9" fmla="*/ 335171 w 371612"/>
                    <a:gd name="connsiteY9" fmla="*/ 92935 h 110714"/>
                    <a:gd name="connsiteX10" fmla="*/ 286493 w 371612"/>
                    <a:gd name="connsiteY10" fmla="*/ 92935 h 110714"/>
                    <a:gd name="connsiteX11" fmla="*/ 175905 w 371612"/>
                    <a:gd name="connsiteY11" fmla="*/ 92935 h 110714"/>
                    <a:gd name="connsiteX12" fmla="*/ 162667 w 371612"/>
                    <a:gd name="connsiteY12" fmla="*/ 92935 h 110714"/>
                    <a:gd name="connsiteX13" fmla="*/ 29883 w 371612"/>
                    <a:gd name="connsiteY13" fmla="*/ 92935 h 110714"/>
                    <a:gd name="connsiteX14" fmla="*/ 17781 w 371612"/>
                    <a:gd name="connsiteY14" fmla="*/ 92935 h 110714"/>
                    <a:gd name="connsiteX15" fmla="*/ 17781 w 371612"/>
                    <a:gd name="connsiteY15" fmla="*/ 17780 h 110714"/>
                    <a:gd name="connsiteX16" fmla="*/ 17653 w 371612"/>
                    <a:gd name="connsiteY16" fmla="*/ 17780 h 110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1612" h="110714">
                      <a:moveTo>
                        <a:pt x="0" y="110714"/>
                      </a:moveTo>
                      <a:lnTo>
                        <a:pt x="371612" y="110714"/>
                      </a:lnTo>
                      <a:lnTo>
                        <a:pt x="371612" y="0"/>
                      </a:lnTo>
                      <a:lnTo>
                        <a:pt x="0" y="0"/>
                      </a:lnTo>
                      <a:lnTo>
                        <a:pt x="0" y="110714"/>
                      </a:lnTo>
                      <a:close/>
                      <a:moveTo>
                        <a:pt x="17653" y="17780"/>
                      </a:moveTo>
                      <a:lnTo>
                        <a:pt x="353959" y="17780"/>
                      </a:lnTo>
                      <a:lnTo>
                        <a:pt x="353959" y="92935"/>
                      </a:lnTo>
                      <a:lnTo>
                        <a:pt x="348409" y="92935"/>
                      </a:lnTo>
                      <a:lnTo>
                        <a:pt x="335171" y="92935"/>
                      </a:lnTo>
                      <a:lnTo>
                        <a:pt x="286493" y="92935"/>
                      </a:lnTo>
                      <a:lnTo>
                        <a:pt x="175905" y="92935"/>
                      </a:lnTo>
                      <a:lnTo>
                        <a:pt x="162667" y="92935"/>
                      </a:lnTo>
                      <a:lnTo>
                        <a:pt x="29883" y="92935"/>
                      </a:lnTo>
                      <a:lnTo>
                        <a:pt x="17781" y="92935"/>
                      </a:lnTo>
                      <a:lnTo>
                        <a:pt x="17781" y="17780"/>
                      </a:lnTo>
                      <a:lnTo>
                        <a:pt x="17653" y="17780"/>
                      </a:lnTo>
                      <a:close/>
                    </a:path>
                  </a:pathLst>
                </a:custGeom>
                <a:solidFill>
                  <a:srgbClr val="2C5967"/>
                </a:solidFill>
                <a:ln w="6417"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9C883033-BE13-4C31-B901-F754C77E15CE}"/>
                    </a:ext>
                  </a:extLst>
                </p:cNvPr>
                <p:cNvSpPr/>
                <p:nvPr/>
              </p:nvSpPr>
              <p:spPr>
                <a:xfrm>
                  <a:off x="2996825" y="3387014"/>
                  <a:ext cx="371612" cy="110587"/>
                </a:xfrm>
                <a:custGeom>
                  <a:avLst/>
                  <a:gdLst>
                    <a:gd name="connsiteX0" fmla="*/ 0 w 371612"/>
                    <a:gd name="connsiteY0" fmla="*/ 110588 h 110587"/>
                    <a:gd name="connsiteX1" fmla="*/ 371612 w 371612"/>
                    <a:gd name="connsiteY1" fmla="*/ 110588 h 110587"/>
                    <a:gd name="connsiteX2" fmla="*/ 371612 w 371612"/>
                    <a:gd name="connsiteY2" fmla="*/ 0 h 110587"/>
                    <a:gd name="connsiteX3" fmla="*/ 0 w 371612"/>
                    <a:gd name="connsiteY3" fmla="*/ 0 h 110587"/>
                    <a:gd name="connsiteX4" fmla="*/ 0 w 371612"/>
                    <a:gd name="connsiteY4" fmla="*/ 110588 h 110587"/>
                    <a:gd name="connsiteX5" fmla="*/ 17653 w 371612"/>
                    <a:gd name="connsiteY5" fmla="*/ 17653 h 110587"/>
                    <a:gd name="connsiteX6" fmla="*/ 353959 w 371612"/>
                    <a:gd name="connsiteY6" fmla="*/ 17653 h 110587"/>
                    <a:gd name="connsiteX7" fmla="*/ 353959 w 371612"/>
                    <a:gd name="connsiteY7" fmla="*/ 92807 h 110587"/>
                    <a:gd name="connsiteX8" fmla="*/ 348409 w 371612"/>
                    <a:gd name="connsiteY8" fmla="*/ 92807 h 110587"/>
                    <a:gd name="connsiteX9" fmla="*/ 335171 w 371612"/>
                    <a:gd name="connsiteY9" fmla="*/ 92807 h 110587"/>
                    <a:gd name="connsiteX10" fmla="*/ 286493 w 371612"/>
                    <a:gd name="connsiteY10" fmla="*/ 92807 h 110587"/>
                    <a:gd name="connsiteX11" fmla="*/ 175905 w 371612"/>
                    <a:gd name="connsiteY11" fmla="*/ 92807 h 110587"/>
                    <a:gd name="connsiteX12" fmla="*/ 162667 w 371612"/>
                    <a:gd name="connsiteY12" fmla="*/ 92807 h 110587"/>
                    <a:gd name="connsiteX13" fmla="*/ 29883 w 371612"/>
                    <a:gd name="connsiteY13" fmla="*/ 92807 h 110587"/>
                    <a:gd name="connsiteX14" fmla="*/ 17781 w 371612"/>
                    <a:gd name="connsiteY14" fmla="*/ 92807 h 110587"/>
                    <a:gd name="connsiteX15" fmla="*/ 17781 w 371612"/>
                    <a:gd name="connsiteY15" fmla="*/ 17653 h 110587"/>
                    <a:gd name="connsiteX16" fmla="*/ 17653 w 371612"/>
                    <a:gd name="connsiteY16" fmla="*/ 17653 h 11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1612" h="110587">
                      <a:moveTo>
                        <a:pt x="0" y="110588"/>
                      </a:moveTo>
                      <a:lnTo>
                        <a:pt x="371612" y="110588"/>
                      </a:lnTo>
                      <a:lnTo>
                        <a:pt x="371612" y="0"/>
                      </a:lnTo>
                      <a:lnTo>
                        <a:pt x="0" y="0"/>
                      </a:lnTo>
                      <a:lnTo>
                        <a:pt x="0" y="110588"/>
                      </a:lnTo>
                      <a:close/>
                      <a:moveTo>
                        <a:pt x="17653" y="17653"/>
                      </a:moveTo>
                      <a:lnTo>
                        <a:pt x="353959" y="17653"/>
                      </a:lnTo>
                      <a:lnTo>
                        <a:pt x="353959" y="92807"/>
                      </a:lnTo>
                      <a:lnTo>
                        <a:pt x="348409" y="92807"/>
                      </a:lnTo>
                      <a:lnTo>
                        <a:pt x="335171" y="92807"/>
                      </a:lnTo>
                      <a:lnTo>
                        <a:pt x="286493" y="92807"/>
                      </a:lnTo>
                      <a:lnTo>
                        <a:pt x="175905" y="92807"/>
                      </a:lnTo>
                      <a:lnTo>
                        <a:pt x="162667" y="92807"/>
                      </a:lnTo>
                      <a:lnTo>
                        <a:pt x="29883" y="92807"/>
                      </a:lnTo>
                      <a:lnTo>
                        <a:pt x="17781" y="92807"/>
                      </a:lnTo>
                      <a:lnTo>
                        <a:pt x="17781" y="17653"/>
                      </a:lnTo>
                      <a:lnTo>
                        <a:pt x="17653" y="17653"/>
                      </a:lnTo>
                      <a:close/>
                    </a:path>
                  </a:pathLst>
                </a:custGeom>
                <a:solidFill>
                  <a:srgbClr val="2C5967"/>
                </a:solidFill>
                <a:ln w="641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09308E91-3DB4-49EE-866A-CEECFA44E15A}"/>
                    </a:ext>
                  </a:extLst>
                </p:cNvPr>
                <p:cNvSpPr/>
                <p:nvPr/>
              </p:nvSpPr>
              <p:spPr>
                <a:xfrm>
                  <a:off x="2939317" y="3077190"/>
                  <a:ext cx="486743" cy="225716"/>
                </a:xfrm>
                <a:custGeom>
                  <a:avLst/>
                  <a:gdLst>
                    <a:gd name="connsiteX0" fmla="*/ 486743 w 486743"/>
                    <a:gd name="connsiteY0" fmla="*/ 37703 h 225716"/>
                    <a:gd name="connsiteX1" fmla="*/ 486743 w 486743"/>
                    <a:gd name="connsiteY1" fmla="*/ 0 h 225716"/>
                    <a:gd name="connsiteX2" fmla="*/ 449166 w 486743"/>
                    <a:gd name="connsiteY2" fmla="*/ 0 h 225716"/>
                    <a:gd name="connsiteX3" fmla="*/ 449166 w 486743"/>
                    <a:gd name="connsiteY3" fmla="*/ 4414 h 225716"/>
                    <a:gd name="connsiteX4" fmla="*/ 261153 w 486743"/>
                    <a:gd name="connsiteY4" fmla="*/ 4414 h 225716"/>
                    <a:gd name="connsiteX5" fmla="*/ 261153 w 486743"/>
                    <a:gd name="connsiteY5" fmla="*/ 0 h 225716"/>
                    <a:gd name="connsiteX6" fmla="*/ 225719 w 486743"/>
                    <a:gd name="connsiteY6" fmla="*/ 0 h 225716"/>
                    <a:gd name="connsiteX7" fmla="*/ 225719 w 486743"/>
                    <a:gd name="connsiteY7" fmla="*/ 4414 h 225716"/>
                    <a:gd name="connsiteX8" fmla="*/ 37705 w 486743"/>
                    <a:gd name="connsiteY8" fmla="*/ 4414 h 225716"/>
                    <a:gd name="connsiteX9" fmla="*/ 37705 w 486743"/>
                    <a:gd name="connsiteY9" fmla="*/ 0 h 225716"/>
                    <a:gd name="connsiteX10" fmla="*/ 0 w 486743"/>
                    <a:gd name="connsiteY10" fmla="*/ 0 h 225716"/>
                    <a:gd name="connsiteX11" fmla="*/ 0 w 486743"/>
                    <a:gd name="connsiteY11" fmla="*/ 37577 h 225716"/>
                    <a:gd name="connsiteX12" fmla="*/ 4415 w 486743"/>
                    <a:gd name="connsiteY12" fmla="*/ 37577 h 225716"/>
                    <a:gd name="connsiteX13" fmla="*/ 4415 w 486743"/>
                    <a:gd name="connsiteY13" fmla="*/ 97348 h 225716"/>
                    <a:gd name="connsiteX14" fmla="*/ 0 w 486743"/>
                    <a:gd name="connsiteY14" fmla="*/ 97348 h 225716"/>
                    <a:gd name="connsiteX15" fmla="*/ 0 w 486743"/>
                    <a:gd name="connsiteY15" fmla="*/ 132782 h 225716"/>
                    <a:gd name="connsiteX16" fmla="*/ 4415 w 486743"/>
                    <a:gd name="connsiteY16" fmla="*/ 132782 h 225716"/>
                    <a:gd name="connsiteX17" fmla="*/ 4415 w 486743"/>
                    <a:gd name="connsiteY17" fmla="*/ 188139 h 225716"/>
                    <a:gd name="connsiteX18" fmla="*/ 0 w 486743"/>
                    <a:gd name="connsiteY18" fmla="*/ 188139 h 225716"/>
                    <a:gd name="connsiteX19" fmla="*/ 0 w 486743"/>
                    <a:gd name="connsiteY19" fmla="*/ 225716 h 225716"/>
                    <a:gd name="connsiteX20" fmla="*/ 37584 w 486743"/>
                    <a:gd name="connsiteY20" fmla="*/ 225716 h 225716"/>
                    <a:gd name="connsiteX21" fmla="*/ 37584 w 486743"/>
                    <a:gd name="connsiteY21" fmla="*/ 221303 h 225716"/>
                    <a:gd name="connsiteX22" fmla="*/ 225591 w 486743"/>
                    <a:gd name="connsiteY22" fmla="*/ 221303 h 225716"/>
                    <a:gd name="connsiteX23" fmla="*/ 225591 w 486743"/>
                    <a:gd name="connsiteY23" fmla="*/ 225716 h 225716"/>
                    <a:gd name="connsiteX24" fmla="*/ 261024 w 486743"/>
                    <a:gd name="connsiteY24" fmla="*/ 225716 h 225716"/>
                    <a:gd name="connsiteX25" fmla="*/ 261024 w 486743"/>
                    <a:gd name="connsiteY25" fmla="*/ 221303 h 225716"/>
                    <a:gd name="connsiteX26" fmla="*/ 449038 w 486743"/>
                    <a:gd name="connsiteY26" fmla="*/ 221303 h 225716"/>
                    <a:gd name="connsiteX27" fmla="*/ 449038 w 486743"/>
                    <a:gd name="connsiteY27" fmla="*/ 225716 h 225716"/>
                    <a:gd name="connsiteX28" fmla="*/ 486615 w 486743"/>
                    <a:gd name="connsiteY28" fmla="*/ 225716 h 225716"/>
                    <a:gd name="connsiteX29" fmla="*/ 486615 w 486743"/>
                    <a:gd name="connsiteY29" fmla="*/ 188139 h 225716"/>
                    <a:gd name="connsiteX30" fmla="*/ 482207 w 486743"/>
                    <a:gd name="connsiteY30" fmla="*/ 188139 h 225716"/>
                    <a:gd name="connsiteX31" fmla="*/ 482207 w 486743"/>
                    <a:gd name="connsiteY31" fmla="*/ 132782 h 225716"/>
                    <a:gd name="connsiteX32" fmla="*/ 486615 w 486743"/>
                    <a:gd name="connsiteY32" fmla="*/ 132782 h 225716"/>
                    <a:gd name="connsiteX33" fmla="*/ 486615 w 486743"/>
                    <a:gd name="connsiteY33" fmla="*/ 97348 h 225716"/>
                    <a:gd name="connsiteX34" fmla="*/ 482207 w 486743"/>
                    <a:gd name="connsiteY34" fmla="*/ 97348 h 225716"/>
                    <a:gd name="connsiteX35" fmla="*/ 482207 w 486743"/>
                    <a:gd name="connsiteY35" fmla="*/ 37703 h 225716"/>
                    <a:gd name="connsiteX36" fmla="*/ 486615 w 486743"/>
                    <a:gd name="connsiteY36" fmla="*/ 37703 h 225716"/>
                    <a:gd name="connsiteX37" fmla="*/ 486743 w 486743"/>
                    <a:gd name="connsiteY37" fmla="*/ 37703 h 225716"/>
                    <a:gd name="connsiteX38" fmla="*/ 464676 w 486743"/>
                    <a:gd name="connsiteY38" fmla="*/ 97474 h 225716"/>
                    <a:gd name="connsiteX39" fmla="*/ 460261 w 486743"/>
                    <a:gd name="connsiteY39" fmla="*/ 97474 h 225716"/>
                    <a:gd name="connsiteX40" fmla="*/ 460261 w 486743"/>
                    <a:gd name="connsiteY40" fmla="*/ 132908 h 225716"/>
                    <a:gd name="connsiteX41" fmla="*/ 464676 w 486743"/>
                    <a:gd name="connsiteY41" fmla="*/ 132908 h 225716"/>
                    <a:gd name="connsiteX42" fmla="*/ 464676 w 486743"/>
                    <a:gd name="connsiteY42" fmla="*/ 188265 h 225716"/>
                    <a:gd name="connsiteX43" fmla="*/ 460261 w 486743"/>
                    <a:gd name="connsiteY43" fmla="*/ 188265 h 225716"/>
                    <a:gd name="connsiteX44" fmla="*/ 460261 w 486743"/>
                    <a:gd name="connsiteY44" fmla="*/ 199362 h 225716"/>
                    <a:gd name="connsiteX45" fmla="*/ 449166 w 486743"/>
                    <a:gd name="connsiteY45" fmla="*/ 199362 h 225716"/>
                    <a:gd name="connsiteX46" fmla="*/ 449166 w 486743"/>
                    <a:gd name="connsiteY46" fmla="*/ 203775 h 225716"/>
                    <a:gd name="connsiteX47" fmla="*/ 261153 w 486743"/>
                    <a:gd name="connsiteY47" fmla="*/ 203775 h 225716"/>
                    <a:gd name="connsiteX48" fmla="*/ 261153 w 486743"/>
                    <a:gd name="connsiteY48" fmla="*/ 199362 h 225716"/>
                    <a:gd name="connsiteX49" fmla="*/ 225719 w 486743"/>
                    <a:gd name="connsiteY49" fmla="*/ 199362 h 225716"/>
                    <a:gd name="connsiteX50" fmla="*/ 225719 w 486743"/>
                    <a:gd name="connsiteY50" fmla="*/ 203775 h 225716"/>
                    <a:gd name="connsiteX51" fmla="*/ 37705 w 486743"/>
                    <a:gd name="connsiteY51" fmla="*/ 203775 h 225716"/>
                    <a:gd name="connsiteX52" fmla="*/ 37705 w 486743"/>
                    <a:gd name="connsiteY52" fmla="*/ 199362 h 225716"/>
                    <a:gd name="connsiteX53" fmla="*/ 26611 w 486743"/>
                    <a:gd name="connsiteY53" fmla="*/ 199362 h 225716"/>
                    <a:gd name="connsiteX54" fmla="*/ 26611 w 486743"/>
                    <a:gd name="connsiteY54" fmla="*/ 188265 h 225716"/>
                    <a:gd name="connsiteX55" fmla="*/ 22196 w 486743"/>
                    <a:gd name="connsiteY55" fmla="*/ 188265 h 225716"/>
                    <a:gd name="connsiteX56" fmla="*/ 22196 w 486743"/>
                    <a:gd name="connsiteY56" fmla="*/ 132908 h 225716"/>
                    <a:gd name="connsiteX57" fmla="*/ 26611 w 486743"/>
                    <a:gd name="connsiteY57" fmla="*/ 132908 h 225716"/>
                    <a:gd name="connsiteX58" fmla="*/ 26611 w 486743"/>
                    <a:gd name="connsiteY58" fmla="*/ 97474 h 225716"/>
                    <a:gd name="connsiteX59" fmla="*/ 22196 w 486743"/>
                    <a:gd name="connsiteY59" fmla="*/ 97474 h 225716"/>
                    <a:gd name="connsiteX60" fmla="*/ 22196 w 486743"/>
                    <a:gd name="connsiteY60" fmla="*/ 37703 h 225716"/>
                    <a:gd name="connsiteX61" fmla="*/ 26611 w 486743"/>
                    <a:gd name="connsiteY61" fmla="*/ 37703 h 225716"/>
                    <a:gd name="connsiteX62" fmla="*/ 26611 w 486743"/>
                    <a:gd name="connsiteY62" fmla="*/ 26607 h 225716"/>
                    <a:gd name="connsiteX63" fmla="*/ 37705 w 486743"/>
                    <a:gd name="connsiteY63" fmla="*/ 26607 h 225716"/>
                    <a:gd name="connsiteX64" fmla="*/ 37705 w 486743"/>
                    <a:gd name="connsiteY64" fmla="*/ 22193 h 225716"/>
                    <a:gd name="connsiteX65" fmla="*/ 225719 w 486743"/>
                    <a:gd name="connsiteY65" fmla="*/ 22193 h 225716"/>
                    <a:gd name="connsiteX66" fmla="*/ 225719 w 486743"/>
                    <a:gd name="connsiteY66" fmla="*/ 26607 h 225716"/>
                    <a:gd name="connsiteX67" fmla="*/ 261153 w 486743"/>
                    <a:gd name="connsiteY67" fmla="*/ 26607 h 225716"/>
                    <a:gd name="connsiteX68" fmla="*/ 261153 w 486743"/>
                    <a:gd name="connsiteY68" fmla="*/ 22193 h 225716"/>
                    <a:gd name="connsiteX69" fmla="*/ 449166 w 486743"/>
                    <a:gd name="connsiteY69" fmla="*/ 22193 h 225716"/>
                    <a:gd name="connsiteX70" fmla="*/ 449166 w 486743"/>
                    <a:gd name="connsiteY70" fmla="*/ 26607 h 225716"/>
                    <a:gd name="connsiteX71" fmla="*/ 460261 w 486743"/>
                    <a:gd name="connsiteY71" fmla="*/ 26607 h 225716"/>
                    <a:gd name="connsiteX72" fmla="*/ 460261 w 486743"/>
                    <a:gd name="connsiteY72" fmla="*/ 37703 h 225716"/>
                    <a:gd name="connsiteX73" fmla="*/ 464676 w 486743"/>
                    <a:gd name="connsiteY73" fmla="*/ 37703 h 225716"/>
                    <a:gd name="connsiteX74" fmla="*/ 464676 w 486743"/>
                    <a:gd name="connsiteY74" fmla="*/ 97474 h 2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86743" h="225716">
                      <a:moveTo>
                        <a:pt x="486743" y="37703"/>
                      </a:moveTo>
                      <a:lnTo>
                        <a:pt x="486743" y="0"/>
                      </a:lnTo>
                      <a:lnTo>
                        <a:pt x="449166" y="0"/>
                      </a:lnTo>
                      <a:lnTo>
                        <a:pt x="449166" y="4414"/>
                      </a:lnTo>
                      <a:lnTo>
                        <a:pt x="261153" y="4414"/>
                      </a:lnTo>
                      <a:lnTo>
                        <a:pt x="261153" y="0"/>
                      </a:lnTo>
                      <a:lnTo>
                        <a:pt x="225719" y="0"/>
                      </a:lnTo>
                      <a:lnTo>
                        <a:pt x="225719" y="4414"/>
                      </a:lnTo>
                      <a:lnTo>
                        <a:pt x="37705" y="4414"/>
                      </a:lnTo>
                      <a:lnTo>
                        <a:pt x="37705" y="0"/>
                      </a:lnTo>
                      <a:lnTo>
                        <a:pt x="0" y="0"/>
                      </a:lnTo>
                      <a:lnTo>
                        <a:pt x="0" y="37577"/>
                      </a:lnTo>
                      <a:lnTo>
                        <a:pt x="4415" y="37577"/>
                      </a:lnTo>
                      <a:lnTo>
                        <a:pt x="4415" y="97348"/>
                      </a:lnTo>
                      <a:lnTo>
                        <a:pt x="0" y="97348"/>
                      </a:lnTo>
                      <a:lnTo>
                        <a:pt x="0" y="132782"/>
                      </a:lnTo>
                      <a:lnTo>
                        <a:pt x="4415" y="132782"/>
                      </a:lnTo>
                      <a:lnTo>
                        <a:pt x="4415" y="188139"/>
                      </a:lnTo>
                      <a:lnTo>
                        <a:pt x="0" y="188139"/>
                      </a:lnTo>
                      <a:lnTo>
                        <a:pt x="0" y="225716"/>
                      </a:lnTo>
                      <a:lnTo>
                        <a:pt x="37584" y="225716"/>
                      </a:lnTo>
                      <a:lnTo>
                        <a:pt x="37584" y="221303"/>
                      </a:lnTo>
                      <a:lnTo>
                        <a:pt x="225591" y="221303"/>
                      </a:lnTo>
                      <a:lnTo>
                        <a:pt x="225591" y="225716"/>
                      </a:lnTo>
                      <a:lnTo>
                        <a:pt x="261024" y="225716"/>
                      </a:lnTo>
                      <a:lnTo>
                        <a:pt x="261024" y="221303"/>
                      </a:lnTo>
                      <a:lnTo>
                        <a:pt x="449038" y="221303"/>
                      </a:lnTo>
                      <a:lnTo>
                        <a:pt x="449038" y="225716"/>
                      </a:lnTo>
                      <a:lnTo>
                        <a:pt x="486615" y="225716"/>
                      </a:lnTo>
                      <a:lnTo>
                        <a:pt x="486615" y="188139"/>
                      </a:lnTo>
                      <a:lnTo>
                        <a:pt x="482207" y="188139"/>
                      </a:lnTo>
                      <a:lnTo>
                        <a:pt x="482207" y="132782"/>
                      </a:lnTo>
                      <a:lnTo>
                        <a:pt x="486615" y="132782"/>
                      </a:lnTo>
                      <a:lnTo>
                        <a:pt x="486615" y="97348"/>
                      </a:lnTo>
                      <a:lnTo>
                        <a:pt x="482207" y="97348"/>
                      </a:lnTo>
                      <a:lnTo>
                        <a:pt x="482207" y="37703"/>
                      </a:lnTo>
                      <a:lnTo>
                        <a:pt x="486615" y="37703"/>
                      </a:lnTo>
                      <a:lnTo>
                        <a:pt x="486743" y="37703"/>
                      </a:lnTo>
                      <a:close/>
                      <a:moveTo>
                        <a:pt x="464676" y="97474"/>
                      </a:moveTo>
                      <a:lnTo>
                        <a:pt x="460261" y="97474"/>
                      </a:lnTo>
                      <a:lnTo>
                        <a:pt x="460261" y="132908"/>
                      </a:lnTo>
                      <a:lnTo>
                        <a:pt x="464676" y="132908"/>
                      </a:lnTo>
                      <a:lnTo>
                        <a:pt x="464676" y="188265"/>
                      </a:lnTo>
                      <a:lnTo>
                        <a:pt x="460261" y="188265"/>
                      </a:lnTo>
                      <a:lnTo>
                        <a:pt x="460261" y="199362"/>
                      </a:lnTo>
                      <a:lnTo>
                        <a:pt x="449166" y="199362"/>
                      </a:lnTo>
                      <a:lnTo>
                        <a:pt x="449166" y="203775"/>
                      </a:lnTo>
                      <a:lnTo>
                        <a:pt x="261153" y="203775"/>
                      </a:lnTo>
                      <a:lnTo>
                        <a:pt x="261153" y="199362"/>
                      </a:lnTo>
                      <a:lnTo>
                        <a:pt x="225719" y="199362"/>
                      </a:lnTo>
                      <a:lnTo>
                        <a:pt x="225719" y="203775"/>
                      </a:lnTo>
                      <a:lnTo>
                        <a:pt x="37705" y="203775"/>
                      </a:lnTo>
                      <a:lnTo>
                        <a:pt x="37705" y="199362"/>
                      </a:lnTo>
                      <a:lnTo>
                        <a:pt x="26611" y="199362"/>
                      </a:lnTo>
                      <a:lnTo>
                        <a:pt x="26611" y="188265"/>
                      </a:lnTo>
                      <a:lnTo>
                        <a:pt x="22196" y="188265"/>
                      </a:lnTo>
                      <a:lnTo>
                        <a:pt x="22196" y="132908"/>
                      </a:lnTo>
                      <a:lnTo>
                        <a:pt x="26611" y="132908"/>
                      </a:lnTo>
                      <a:lnTo>
                        <a:pt x="26611" y="97474"/>
                      </a:lnTo>
                      <a:lnTo>
                        <a:pt x="22196" y="97474"/>
                      </a:lnTo>
                      <a:lnTo>
                        <a:pt x="22196" y="37703"/>
                      </a:lnTo>
                      <a:lnTo>
                        <a:pt x="26611" y="37703"/>
                      </a:lnTo>
                      <a:lnTo>
                        <a:pt x="26611" y="26607"/>
                      </a:lnTo>
                      <a:lnTo>
                        <a:pt x="37705" y="26607"/>
                      </a:lnTo>
                      <a:lnTo>
                        <a:pt x="37705" y="22193"/>
                      </a:lnTo>
                      <a:lnTo>
                        <a:pt x="225719" y="22193"/>
                      </a:lnTo>
                      <a:lnTo>
                        <a:pt x="225719" y="26607"/>
                      </a:lnTo>
                      <a:lnTo>
                        <a:pt x="261153" y="26607"/>
                      </a:lnTo>
                      <a:lnTo>
                        <a:pt x="261153" y="22193"/>
                      </a:lnTo>
                      <a:lnTo>
                        <a:pt x="449166" y="22193"/>
                      </a:lnTo>
                      <a:lnTo>
                        <a:pt x="449166" y="26607"/>
                      </a:lnTo>
                      <a:lnTo>
                        <a:pt x="460261" y="26607"/>
                      </a:lnTo>
                      <a:lnTo>
                        <a:pt x="460261" y="37703"/>
                      </a:lnTo>
                      <a:lnTo>
                        <a:pt x="464676" y="37703"/>
                      </a:lnTo>
                      <a:lnTo>
                        <a:pt x="464676" y="97474"/>
                      </a:lnTo>
                      <a:close/>
                    </a:path>
                  </a:pathLst>
                </a:custGeom>
                <a:solidFill>
                  <a:srgbClr val="2C5967"/>
                </a:solidFill>
                <a:ln w="6417"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E70A1B2-41AE-46C4-93CF-2AF14E14C8A7}"/>
                    </a:ext>
                  </a:extLst>
                </p:cNvPr>
                <p:cNvSpPr/>
                <p:nvPr/>
              </p:nvSpPr>
              <p:spPr>
                <a:xfrm>
                  <a:off x="2939324" y="3329389"/>
                  <a:ext cx="486614" cy="225714"/>
                </a:xfrm>
                <a:custGeom>
                  <a:avLst/>
                  <a:gdLst>
                    <a:gd name="connsiteX0" fmla="*/ 449160 w 486614"/>
                    <a:gd name="connsiteY0" fmla="*/ 4413 h 225714"/>
                    <a:gd name="connsiteX1" fmla="*/ 261146 w 486614"/>
                    <a:gd name="connsiteY1" fmla="*/ 4413 h 225714"/>
                    <a:gd name="connsiteX2" fmla="*/ 261146 w 486614"/>
                    <a:gd name="connsiteY2" fmla="*/ 0 h 225714"/>
                    <a:gd name="connsiteX3" fmla="*/ 225713 w 486614"/>
                    <a:gd name="connsiteY3" fmla="*/ 0 h 225714"/>
                    <a:gd name="connsiteX4" fmla="*/ 225713 w 486614"/>
                    <a:gd name="connsiteY4" fmla="*/ 4413 h 225714"/>
                    <a:gd name="connsiteX5" fmla="*/ 37699 w 486614"/>
                    <a:gd name="connsiteY5" fmla="*/ 4413 h 225714"/>
                    <a:gd name="connsiteX6" fmla="*/ 37699 w 486614"/>
                    <a:gd name="connsiteY6" fmla="*/ 0 h 225714"/>
                    <a:gd name="connsiteX7" fmla="*/ 0 w 486614"/>
                    <a:gd name="connsiteY7" fmla="*/ 0 h 225714"/>
                    <a:gd name="connsiteX8" fmla="*/ 0 w 486614"/>
                    <a:gd name="connsiteY8" fmla="*/ 37577 h 225714"/>
                    <a:gd name="connsiteX9" fmla="*/ 4408 w 486614"/>
                    <a:gd name="connsiteY9" fmla="*/ 37577 h 225714"/>
                    <a:gd name="connsiteX10" fmla="*/ 4408 w 486614"/>
                    <a:gd name="connsiteY10" fmla="*/ 97345 h 225714"/>
                    <a:gd name="connsiteX11" fmla="*/ 0 w 486614"/>
                    <a:gd name="connsiteY11" fmla="*/ 97345 h 225714"/>
                    <a:gd name="connsiteX12" fmla="*/ 0 w 486614"/>
                    <a:gd name="connsiteY12" fmla="*/ 132779 h 225714"/>
                    <a:gd name="connsiteX13" fmla="*/ 4408 w 486614"/>
                    <a:gd name="connsiteY13" fmla="*/ 132779 h 225714"/>
                    <a:gd name="connsiteX14" fmla="*/ 4408 w 486614"/>
                    <a:gd name="connsiteY14" fmla="*/ 188137 h 225714"/>
                    <a:gd name="connsiteX15" fmla="*/ 0 w 486614"/>
                    <a:gd name="connsiteY15" fmla="*/ 188137 h 225714"/>
                    <a:gd name="connsiteX16" fmla="*/ 0 w 486614"/>
                    <a:gd name="connsiteY16" fmla="*/ 225714 h 225714"/>
                    <a:gd name="connsiteX17" fmla="*/ 37577 w 486614"/>
                    <a:gd name="connsiteY17" fmla="*/ 225714 h 225714"/>
                    <a:gd name="connsiteX18" fmla="*/ 37577 w 486614"/>
                    <a:gd name="connsiteY18" fmla="*/ 221306 h 225714"/>
                    <a:gd name="connsiteX19" fmla="*/ 225591 w 486614"/>
                    <a:gd name="connsiteY19" fmla="*/ 221306 h 225714"/>
                    <a:gd name="connsiteX20" fmla="*/ 225591 w 486614"/>
                    <a:gd name="connsiteY20" fmla="*/ 225714 h 225714"/>
                    <a:gd name="connsiteX21" fmla="*/ 261024 w 486614"/>
                    <a:gd name="connsiteY21" fmla="*/ 225714 h 225714"/>
                    <a:gd name="connsiteX22" fmla="*/ 261024 w 486614"/>
                    <a:gd name="connsiteY22" fmla="*/ 221306 h 225714"/>
                    <a:gd name="connsiteX23" fmla="*/ 449038 w 486614"/>
                    <a:gd name="connsiteY23" fmla="*/ 221306 h 225714"/>
                    <a:gd name="connsiteX24" fmla="*/ 449038 w 486614"/>
                    <a:gd name="connsiteY24" fmla="*/ 225714 h 225714"/>
                    <a:gd name="connsiteX25" fmla="*/ 486615 w 486614"/>
                    <a:gd name="connsiteY25" fmla="*/ 225714 h 225714"/>
                    <a:gd name="connsiteX26" fmla="*/ 486615 w 486614"/>
                    <a:gd name="connsiteY26" fmla="*/ 188137 h 225714"/>
                    <a:gd name="connsiteX27" fmla="*/ 482200 w 486614"/>
                    <a:gd name="connsiteY27" fmla="*/ 188137 h 225714"/>
                    <a:gd name="connsiteX28" fmla="*/ 482200 w 486614"/>
                    <a:gd name="connsiteY28" fmla="*/ 132779 h 225714"/>
                    <a:gd name="connsiteX29" fmla="*/ 486615 w 486614"/>
                    <a:gd name="connsiteY29" fmla="*/ 132779 h 225714"/>
                    <a:gd name="connsiteX30" fmla="*/ 486615 w 486614"/>
                    <a:gd name="connsiteY30" fmla="*/ 97345 h 225714"/>
                    <a:gd name="connsiteX31" fmla="*/ 482200 w 486614"/>
                    <a:gd name="connsiteY31" fmla="*/ 97345 h 225714"/>
                    <a:gd name="connsiteX32" fmla="*/ 482200 w 486614"/>
                    <a:gd name="connsiteY32" fmla="*/ 37577 h 225714"/>
                    <a:gd name="connsiteX33" fmla="*/ 486615 w 486614"/>
                    <a:gd name="connsiteY33" fmla="*/ 37577 h 225714"/>
                    <a:gd name="connsiteX34" fmla="*/ 486615 w 486614"/>
                    <a:gd name="connsiteY34" fmla="*/ 0 h 225714"/>
                    <a:gd name="connsiteX35" fmla="*/ 449038 w 486614"/>
                    <a:gd name="connsiteY35" fmla="*/ 0 h 225714"/>
                    <a:gd name="connsiteX36" fmla="*/ 449038 w 486614"/>
                    <a:gd name="connsiteY36" fmla="*/ 4413 h 225714"/>
                    <a:gd name="connsiteX37" fmla="*/ 449160 w 486614"/>
                    <a:gd name="connsiteY37" fmla="*/ 4413 h 225714"/>
                    <a:gd name="connsiteX38" fmla="*/ 464669 w 486614"/>
                    <a:gd name="connsiteY38" fmla="*/ 37577 h 225714"/>
                    <a:gd name="connsiteX39" fmla="*/ 464669 w 486614"/>
                    <a:gd name="connsiteY39" fmla="*/ 97345 h 225714"/>
                    <a:gd name="connsiteX40" fmla="*/ 460261 w 486614"/>
                    <a:gd name="connsiteY40" fmla="*/ 97345 h 225714"/>
                    <a:gd name="connsiteX41" fmla="*/ 460261 w 486614"/>
                    <a:gd name="connsiteY41" fmla="*/ 132779 h 225714"/>
                    <a:gd name="connsiteX42" fmla="*/ 464669 w 486614"/>
                    <a:gd name="connsiteY42" fmla="*/ 132779 h 225714"/>
                    <a:gd name="connsiteX43" fmla="*/ 464669 w 486614"/>
                    <a:gd name="connsiteY43" fmla="*/ 188137 h 225714"/>
                    <a:gd name="connsiteX44" fmla="*/ 460261 w 486614"/>
                    <a:gd name="connsiteY44" fmla="*/ 188137 h 225714"/>
                    <a:gd name="connsiteX45" fmla="*/ 460261 w 486614"/>
                    <a:gd name="connsiteY45" fmla="*/ 199238 h 225714"/>
                    <a:gd name="connsiteX46" fmla="*/ 449160 w 486614"/>
                    <a:gd name="connsiteY46" fmla="*/ 199238 h 225714"/>
                    <a:gd name="connsiteX47" fmla="*/ 449160 w 486614"/>
                    <a:gd name="connsiteY47" fmla="*/ 203647 h 225714"/>
                    <a:gd name="connsiteX48" fmla="*/ 261146 w 486614"/>
                    <a:gd name="connsiteY48" fmla="*/ 203647 h 225714"/>
                    <a:gd name="connsiteX49" fmla="*/ 261146 w 486614"/>
                    <a:gd name="connsiteY49" fmla="*/ 199238 h 225714"/>
                    <a:gd name="connsiteX50" fmla="*/ 225713 w 486614"/>
                    <a:gd name="connsiteY50" fmla="*/ 199238 h 225714"/>
                    <a:gd name="connsiteX51" fmla="*/ 225713 w 486614"/>
                    <a:gd name="connsiteY51" fmla="*/ 203647 h 225714"/>
                    <a:gd name="connsiteX52" fmla="*/ 37699 w 486614"/>
                    <a:gd name="connsiteY52" fmla="*/ 203647 h 225714"/>
                    <a:gd name="connsiteX53" fmla="*/ 37699 w 486614"/>
                    <a:gd name="connsiteY53" fmla="*/ 199238 h 225714"/>
                    <a:gd name="connsiteX54" fmla="*/ 26604 w 486614"/>
                    <a:gd name="connsiteY54" fmla="*/ 199238 h 225714"/>
                    <a:gd name="connsiteX55" fmla="*/ 26604 w 486614"/>
                    <a:gd name="connsiteY55" fmla="*/ 188137 h 225714"/>
                    <a:gd name="connsiteX56" fmla="*/ 22189 w 486614"/>
                    <a:gd name="connsiteY56" fmla="*/ 188137 h 225714"/>
                    <a:gd name="connsiteX57" fmla="*/ 22189 w 486614"/>
                    <a:gd name="connsiteY57" fmla="*/ 132779 h 225714"/>
                    <a:gd name="connsiteX58" fmla="*/ 26604 w 486614"/>
                    <a:gd name="connsiteY58" fmla="*/ 132779 h 225714"/>
                    <a:gd name="connsiteX59" fmla="*/ 26604 w 486614"/>
                    <a:gd name="connsiteY59" fmla="*/ 97345 h 225714"/>
                    <a:gd name="connsiteX60" fmla="*/ 22189 w 486614"/>
                    <a:gd name="connsiteY60" fmla="*/ 97345 h 225714"/>
                    <a:gd name="connsiteX61" fmla="*/ 22189 w 486614"/>
                    <a:gd name="connsiteY61" fmla="*/ 37577 h 225714"/>
                    <a:gd name="connsiteX62" fmla="*/ 26604 w 486614"/>
                    <a:gd name="connsiteY62" fmla="*/ 37577 h 225714"/>
                    <a:gd name="connsiteX63" fmla="*/ 26604 w 486614"/>
                    <a:gd name="connsiteY63" fmla="*/ 26480 h 225714"/>
                    <a:gd name="connsiteX64" fmla="*/ 37699 w 486614"/>
                    <a:gd name="connsiteY64" fmla="*/ 26480 h 225714"/>
                    <a:gd name="connsiteX65" fmla="*/ 37699 w 486614"/>
                    <a:gd name="connsiteY65" fmla="*/ 22067 h 225714"/>
                    <a:gd name="connsiteX66" fmla="*/ 225713 w 486614"/>
                    <a:gd name="connsiteY66" fmla="*/ 22067 h 225714"/>
                    <a:gd name="connsiteX67" fmla="*/ 225713 w 486614"/>
                    <a:gd name="connsiteY67" fmla="*/ 26480 h 225714"/>
                    <a:gd name="connsiteX68" fmla="*/ 261146 w 486614"/>
                    <a:gd name="connsiteY68" fmla="*/ 26480 h 225714"/>
                    <a:gd name="connsiteX69" fmla="*/ 261146 w 486614"/>
                    <a:gd name="connsiteY69" fmla="*/ 22067 h 225714"/>
                    <a:gd name="connsiteX70" fmla="*/ 449160 w 486614"/>
                    <a:gd name="connsiteY70" fmla="*/ 22067 h 225714"/>
                    <a:gd name="connsiteX71" fmla="*/ 449160 w 486614"/>
                    <a:gd name="connsiteY71" fmla="*/ 26480 h 225714"/>
                    <a:gd name="connsiteX72" fmla="*/ 460261 w 486614"/>
                    <a:gd name="connsiteY72" fmla="*/ 26480 h 225714"/>
                    <a:gd name="connsiteX73" fmla="*/ 460261 w 486614"/>
                    <a:gd name="connsiteY73" fmla="*/ 37577 h 225714"/>
                    <a:gd name="connsiteX74" fmla="*/ 464669 w 486614"/>
                    <a:gd name="connsiteY74" fmla="*/ 37577 h 22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86614" h="225714">
                      <a:moveTo>
                        <a:pt x="449160" y="4413"/>
                      </a:moveTo>
                      <a:lnTo>
                        <a:pt x="261146" y="4413"/>
                      </a:lnTo>
                      <a:lnTo>
                        <a:pt x="261146" y="0"/>
                      </a:lnTo>
                      <a:lnTo>
                        <a:pt x="225713" y="0"/>
                      </a:lnTo>
                      <a:lnTo>
                        <a:pt x="225713" y="4413"/>
                      </a:lnTo>
                      <a:lnTo>
                        <a:pt x="37699" y="4413"/>
                      </a:lnTo>
                      <a:lnTo>
                        <a:pt x="37699" y="0"/>
                      </a:lnTo>
                      <a:lnTo>
                        <a:pt x="0" y="0"/>
                      </a:lnTo>
                      <a:lnTo>
                        <a:pt x="0" y="37577"/>
                      </a:lnTo>
                      <a:lnTo>
                        <a:pt x="4408" y="37577"/>
                      </a:lnTo>
                      <a:lnTo>
                        <a:pt x="4408" y="97345"/>
                      </a:lnTo>
                      <a:lnTo>
                        <a:pt x="0" y="97345"/>
                      </a:lnTo>
                      <a:lnTo>
                        <a:pt x="0" y="132779"/>
                      </a:lnTo>
                      <a:lnTo>
                        <a:pt x="4408" y="132779"/>
                      </a:lnTo>
                      <a:lnTo>
                        <a:pt x="4408" y="188137"/>
                      </a:lnTo>
                      <a:lnTo>
                        <a:pt x="0" y="188137"/>
                      </a:lnTo>
                      <a:lnTo>
                        <a:pt x="0" y="225714"/>
                      </a:lnTo>
                      <a:lnTo>
                        <a:pt x="37577" y="225714"/>
                      </a:lnTo>
                      <a:lnTo>
                        <a:pt x="37577" y="221306"/>
                      </a:lnTo>
                      <a:lnTo>
                        <a:pt x="225591" y="221306"/>
                      </a:lnTo>
                      <a:lnTo>
                        <a:pt x="225591" y="225714"/>
                      </a:lnTo>
                      <a:lnTo>
                        <a:pt x="261024" y="225714"/>
                      </a:lnTo>
                      <a:lnTo>
                        <a:pt x="261024" y="221306"/>
                      </a:lnTo>
                      <a:lnTo>
                        <a:pt x="449038" y="221306"/>
                      </a:lnTo>
                      <a:lnTo>
                        <a:pt x="449038" y="225714"/>
                      </a:lnTo>
                      <a:lnTo>
                        <a:pt x="486615" y="225714"/>
                      </a:lnTo>
                      <a:lnTo>
                        <a:pt x="486615" y="188137"/>
                      </a:lnTo>
                      <a:lnTo>
                        <a:pt x="482200" y="188137"/>
                      </a:lnTo>
                      <a:lnTo>
                        <a:pt x="482200" y="132779"/>
                      </a:lnTo>
                      <a:lnTo>
                        <a:pt x="486615" y="132779"/>
                      </a:lnTo>
                      <a:lnTo>
                        <a:pt x="486615" y="97345"/>
                      </a:lnTo>
                      <a:lnTo>
                        <a:pt x="482200" y="97345"/>
                      </a:lnTo>
                      <a:lnTo>
                        <a:pt x="482200" y="37577"/>
                      </a:lnTo>
                      <a:lnTo>
                        <a:pt x="486615" y="37577"/>
                      </a:lnTo>
                      <a:lnTo>
                        <a:pt x="486615" y="0"/>
                      </a:lnTo>
                      <a:lnTo>
                        <a:pt x="449038" y="0"/>
                      </a:lnTo>
                      <a:lnTo>
                        <a:pt x="449038" y="4413"/>
                      </a:lnTo>
                      <a:lnTo>
                        <a:pt x="449160" y="4413"/>
                      </a:lnTo>
                      <a:close/>
                      <a:moveTo>
                        <a:pt x="464669" y="37577"/>
                      </a:moveTo>
                      <a:lnTo>
                        <a:pt x="464669" y="97345"/>
                      </a:lnTo>
                      <a:lnTo>
                        <a:pt x="460261" y="97345"/>
                      </a:lnTo>
                      <a:lnTo>
                        <a:pt x="460261" y="132779"/>
                      </a:lnTo>
                      <a:lnTo>
                        <a:pt x="464669" y="132779"/>
                      </a:lnTo>
                      <a:lnTo>
                        <a:pt x="464669" y="188137"/>
                      </a:lnTo>
                      <a:lnTo>
                        <a:pt x="460261" y="188137"/>
                      </a:lnTo>
                      <a:lnTo>
                        <a:pt x="460261" y="199238"/>
                      </a:lnTo>
                      <a:lnTo>
                        <a:pt x="449160" y="199238"/>
                      </a:lnTo>
                      <a:lnTo>
                        <a:pt x="449160" y="203647"/>
                      </a:lnTo>
                      <a:lnTo>
                        <a:pt x="261146" y="203647"/>
                      </a:lnTo>
                      <a:lnTo>
                        <a:pt x="261146" y="199238"/>
                      </a:lnTo>
                      <a:lnTo>
                        <a:pt x="225713" y="199238"/>
                      </a:lnTo>
                      <a:lnTo>
                        <a:pt x="225713" y="203647"/>
                      </a:lnTo>
                      <a:lnTo>
                        <a:pt x="37699" y="203647"/>
                      </a:lnTo>
                      <a:lnTo>
                        <a:pt x="37699" y="199238"/>
                      </a:lnTo>
                      <a:lnTo>
                        <a:pt x="26604" y="199238"/>
                      </a:lnTo>
                      <a:lnTo>
                        <a:pt x="26604" y="188137"/>
                      </a:lnTo>
                      <a:lnTo>
                        <a:pt x="22189" y="188137"/>
                      </a:lnTo>
                      <a:lnTo>
                        <a:pt x="22189" y="132779"/>
                      </a:lnTo>
                      <a:lnTo>
                        <a:pt x="26604" y="132779"/>
                      </a:lnTo>
                      <a:lnTo>
                        <a:pt x="26604" y="97345"/>
                      </a:lnTo>
                      <a:lnTo>
                        <a:pt x="22189" y="97345"/>
                      </a:lnTo>
                      <a:lnTo>
                        <a:pt x="22189" y="37577"/>
                      </a:lnTo>
                      <a:lnTo>
                        <a:pt x="26604" y="37577"/>
                      </a:lnTo>
                      <a:lnTo>
                        <a:pt x="26604" y="26480"/>
                      </a:lnTo>
                      <a:lnTo>
                        <a:pt x="37699" y="26480"/>
                      </a:lnTo>
                      <a:lnTo>
                        <a:pt x="37699" y="22067"/>
                      </a:lnTo>
                      <a:lnTo>
                        <a:pt x="225713" y="22067"/>
                      </a:lnTo>
                      <a:lnTo>
                        <a:pt x="225713" y="26480"/>
                      </a:lnTo>
                      <a:lnTo>
                        <a:pt x="261146" y="26480"/>
                      </a:lnTo>
                      <a:lnTo>
                        <a:pt x="261146" y="22067"/>
                      </a:lnTo>
                      <a:lnTo>
                        <a:pt x="449160" y="22067"/>
                      </a:lnTo>
                      <a:lnTo>
                        <a:pt x="449160" y="26480"/>
                      </a:lnTo>
                      <a:lnTo>
                        <a:pt x="460261" y="26480"/>
                      </a:lnTo>
                      <a:lnTo>
                        <a:pt x="460261" y="37577"/>
                      </a:lnTo>
                      <a:lnTo>
                        <a:pt x="464669" y="37577"/>
                      </a:lnTo>
                      <a:close/>
                    </a:path>
                  </a:pathLst>
                </a:custGeom>
                <a:solidFill>
                  <a:srgbClr val="2C5967"/>
                </a:solidFill>
                <a:ln w="641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FE84AACE-E751-4076-99FE-CD583847B527}"/>
                    </a:ext>
                  </a:extLst>
                </p:cNvPr>
                <p:cNvSpPr/>
                <p:nvPr/>
              </p:nvSpPr>
              <p:spPr>
                <a:xfrm>
                  <a:off x="3040075" y="3165713"/>
                  <a:ext cx="119417" cy="17654"/>
                </a:xfrm>
                <a:custGeom>
                  <a:avLst/>
                  <a:gdLst>
                    <a:gd name="connsiteX0" fmla="*/ 0 w 119417"/>
                    <a:gd name="connsiteY0" fmla="*/ 17654 h 17654"/>
                    <a:gd name="connsiteX1" fmla="*/ 46407 w 119417"/>
                    <a:gd name="connsiteY1" fmla="*/ 17654 h 17654"/>
                    <a:gd name="connsiteX2" fmla="*/ 59644 w 119417"/>
                    <a:gd name="connsiteY2" fmla="*/ 17654 h 17654"/>
                    <a:gd name="connsiteX3" fmla="*/ 72882 w 119417"/>
                    <a:gd name="connsiteY3" fmla="*/ 17654 h 17654"/>
                    <a:gd name="connsiteX4" fmla="*/ 119417 w 119417"/>
                    <a:gd name="connsiteY4" fmla="*/ 17654 h 17654"/>
                    <a:gd name="connsiteX5" fmla="*/ 119417 w 119417"/>
                    <a:gd name="connsiteY5" fmla="*/ 0 h 17654"/>
                    <a:gd name="connsiteX6" fmla="*/ 0 w 119417"/>
                    <a:gd name="connsiteY6" fmla="*/ 0 h 17654"/>
                    <a:gd name="connsiteX7" fmla="*/ 0 w 119417"/>
                    <a:gd name="connsiteY7" fmla="*/ 17654 h 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17" h="17654">
                      <a:moveTo>
                        <a:pt x="0" y="17654"/>
                      </a:moveTo>
                      <a:lnTo>
                        <a:pt x="46407" y="17654"/>
                      </a:lnTo>
                      <a:lnTo>
                        <a:pt x="59644" y="17654"/>
                      </a:lnTo>
                      <a:lnTo>
                        <a:pt x="72882" y="17654"/>
                      </a:lnTo>
                      <a:lnTo>
                        <a:pt x="119417" y="17654"/>
                      </a:lnTo>
                      <a:lnTo>
                        <a:pt x="119417" y="0"/>
                      </a:lnTo>
                      <a:lnTo>
                        <a:pt x="0" y="0"/>
                      </a:lnTo>
                      <a:lnTo>
                        <a:pt x="0" y="17654"/>
                      </a:lnTo>
                      <a:close/>
                    </a:path>
                  </a:pathLst>
                </a:custGeom>
                <a:solidFill>
                  <a:srgbClr val="2C5967"/>
                </a:solidFill>
                <a:ln w="6417"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A29BFDCD-FEAE-428A-9FE1-F226C389108D}"/>
                    </a:ext>
                  </a:extLst>
                </p:cNvPr>
                <p:cNvSpPr/>
                <p:nvPr/>
              </p:nvSpPr>
              <p:spPr>
                <a:xfrm>
                  <a:off x="3040075" y="3196733"/>
                  <a:ext cx="46406" cy="17654"/>
                </a:xfrm>
                <a:custGeom>
                  <a:avLst/>
                  <a:gdLst>
                    <a:gd name="connsiteX0" fmla="*/ 46407 w 46406"/>
                    <a:gd name="connsiteY0" fmla="*/ 0 h 17654"/>
                    <a:gd name="connsiteX1" fmla="*/ 0 w 46406"/>
                    <a:gd name="connsiteY1" fmla="*/ 0 h 17654"/>
                    <a:gd name="connsiteX2" fmla="*/ 0 w 46406"/>
                    <a:gd name="connsiteY2" fmla="*/ 17654 h 17654"/>
                    <a:gd name="connsiteX3" fmla="*/ 46407 w 46406"/>
                    <a:gd name="connsiteY3" fmla="*/ 17654 h 17654"/>
                    <a:gd name="connsiteX4" fmla="*/ 46407 w 46406"/>
                    <a:gd name="connsiteY4" fmla="*/ 0 h 1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6" h="17654">
                      <a:moveTo>
                        <a:pt x="46407" y="0"/>
                      </a:moveTo>
                      <a:lnTo>
                        <a:pt x="0" y="0"/>
                      </a:lnTo>
                      <a:lnTo>
                        <a:pt x="0" y="17654"/>
                      </a:lnTo>
                      <a:lnTo>
                        <a:pt x="46407" y="17654"/>
                      </a:lnTo>
                      <a:lnTo>
                        <a:pt x="46407" y="0"/>
                      </a:lnTo>
                      <a:close/>
                    </a:path>
                  </a:pathLst>
                </a:custGeom>
                <a:solidFill>
                  <a:srgbClr val="2C5967"/>
                </a:solidFill>
                <a:ln w="641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9E8199EE-3C33-47B1-82F5-B0227A7DB596}"/>
                    </a:ext>
                  </a:extLst>
                </p:cNvPr>
                <p:cNvSpPr/>
                <p:nvPr/>
              </p:nvSpPr>
              <p:spPr>
                <a:xfrm>
                  <a:off x="3014600" y="3152475"/>
                  <a:ext cx="336178" cy="75154"/>
                </a:xfrm>
                <a:custGeom>
                  <a:avLst/>
                  <a:gdLst>
                    <a:gd name="connsiteX0" fmla="*/ 12109 w 336178"/>
                    <a:gd name="connsiteY0" fmla="*/ 75155 h 75154"/>
                    <a:gd name="connsiteX1" fmla="*/ 158130 w 336178"/>
                    <a:gd name="connsiteY1" fmla="*/ 75155 h 75154"/>
                    <a:gd name="connsiteX2" fmla="*/ 268718 w 336178"/>
                    <a:gd name="connsiteY2" fmla="*/ 75155 h 75154"/>
                    <a:gd name="connsiteX3" fmla="*/ 281956 w 336178"/>
                    <a:gd name="connsiteY3" fmla="*/ 75155 h 75154"/>
                    <a:gd name="connsiteX4" fmla="*/ 330634 w 336178"/>
                    <a:gd name="connsiteY4" fmla="*/ 75155 h 75154"/>
                    <a:gd name="connsiteX5" fmla="*/ 336178 w 336178"/>
                    <a:gd name="connsiteY5" fmla="*/ 75155 h 75154"/>
                    <a:gd name="connsiteX6" fmla="*/ 336178 w 336178"/>
                    <a:gd name="connsiteY6" fmla="*/ 0 h 75154"/>
                    <a:gd name="connsiteX7" fmla="*/ 0 w 336178"/>
                    <a:gd name="connsiteY7" fmla="*/ 0 h 75154"/>
                    <a:gd name="connsiteX8" fmla="*/ 0 w 336178"/>
                    <a:gd name="connsiteY8" fmla="*/ 75155 h 75154"/>
                    <a:gd name="connsiteX9" fmla="*/ 12109 w 336178"/>
                    <a:gd name="connsiteY9" fmla="*/ 75155 h 75154"/>
                    <a:gd name="connsiteX10" fmla="*/ 281956 w 336178"/>
                    <a:gd name="connsiteY10" fmla="*/ 44134 h 75154"/>
                    <a:gd name="connsiteX11" fmla="*/ 317390 w 336178"/>
                    <a:gd name="connsiteY11" fmla="*/ 44134 h 75154"/>
                    <a:gd name="connsiteX12" fmla="*/ 317390 w 336178"/>
                    <a:gd name="connsiteY12" fmla="*/ 61788 h 75154"/>
                    <a:gd name="connsiteX13" fmla="*/ 281956 w 336178"/>
                    <a:gd name="connsiteY13" fmla="*/ 61788 h 75154"/>
                    <a:gd name="connsiteX14" fmla="*/ 281956 w 336178"/>
                    <a:gd name="connsiteY14" fmla="*/ 44134 h 75154"/>
                    <a:gd name="connsiteX15" fmla="*/ 144764 w 336178"/>
                    <a:gd name="connsiteY15" fmla="*/ 61788 h 75154"/>
                    <a:gd name="connsiteX16" fmla="*/ 98357 w 336178"/>
                    <a:gd name="connsiteY16" fmla="*/ 61788 h 75154"/>
                    <a:gd name="connsiteX17" fmla="*/ 98357 w 336178"/>
                    <a:gd name="connsiteY17" fmla="*/ 44134 h 75154"/>
                    <a:gd name="connsiteX18" fmla="*/ 144764 w 336178"/>
                    <a:gd name="connsiteY18" fmla="*/ 44134 h 75154"/>
                    <a:gd name="connsiteX19" fmla="*/ 144764 w 336178"/>
                    <a:gd name="connsiteY19" fmla="*/ 61788 h 75154"/>
                    <a:gd name="connsiteX20" fmla="*/ 144764 w 336178"/>
                    <a:gd name="connsiteY20" fmla="*/ 30768 h 75154"/>
                    <a:gd name="connsiteX21" fmla="*/ 25475 w 336178"/>
                    <a:gd name="connsiteY21" fmla="*/ 30768 h 75154"/>
                    <a:gd name="connsiteX22" fmla="*/ 25475 w 336178"/>
                    <a:gd name="connsiteY22" fmla="*/ 13114 h 75154"/>
                    <a:gd name="connsiteX23" fmla="*/ 144892 w 336178"/>
                    <a:gd name="connsiteY23" fmla="*/ 13114 h 75154"/>
                    <a:gd name="connsiteX24" fmla="*/ 144892 w 336178"/>
                    <a:gd name="connsiteY24" fmla="*/ 30768 h 75154"/>
                    <a:gd name="connsiteX25" fmla="*/ 144764 w 336178"/>
                    <a:gd name="connsiteY25" fmla="*/ 30768 h 75154"/>
                    <a:gd name="connsiteX26" fmla="*/ 25346 w 336178"/>
                    <a:gd name="connsiteY26" fmla="*/ 44009 h 75154"/>
                    <a:gd name="connsiteX27" fmla="*/ 71753 w 336178"/>
                    <a:gd name="connsiteY27" fmla="*/ 44009 h 75154"/>
                    <a:gd name="connsiteX28" fmla="*/ 71753 w 336178"/>
                    <a:gd name="connsiteY28" fmla="*/ 61662 h 75154"/>
                    <a:gd name="connsiteX29" fmla="*/ 25346 w 336178"/>
                    <a:gd name="connsiteY29" fmla="*/ 61662 h 75154"/>
                    <a:gd name="connsiteX30" fmla="*/ 25346 w 336178"/>
                    <a:gd name="connsiteY30" fmla="*/ 44009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6178" h="75154">
                      <a:moveTo>
                        <a:pt x="12109" y="75155"/>
                      </a:moveTo>
                      <a:lnTo>
                        <a:pt x="158130" y="75155"/>
                      </a:lnTo>
                      <a:lnTo>
                        <a:pt x="268718" y="75155"/>
                      </a:lnTo>
                      <a:lnTo>
                        <a:pt x="281956" y="75155"/>
                      </a:lnTo>
                      <a:lnTo>
                        <a:pt x="330634" y="75155"/>
                      </a:lnTo>
                      <a:lnTo>
                        <a:pt x="336178" y="75155"/>
                      </a:lnTo>
                      <a:lnTo>
                        <a:pt x="336178" y="0"/>
                      </a:lnTo>
                      <a:lnTo>
                        <a:pt x="0" y="0"/>
                      </a:lnTo>
                      <a:lnTo>
                        <a:pt x="0" y="75155"/>
                      </a:lnTo>
                      <a:lnTo>
                        <a:pt x="12109" y="75155"/>
                      </a:lnTo>
                      <a:close/>
                      <a:moveTo>
                        <a:pt x="281956" y="44134"/>
                      </a:moveTo>
                      <a:lnTo>
                        <a:pt x="317390" y="44134"/>
                      </a:lnTo>
                      <a:lnTo>
                        <a:pt x="317390" y="61788"/>
                      </a:lnTo>
                      <a:lnTo>
                        <a:pt x="281956" y="61788"/>
                      </a:lnTo>
                      <a:lnTo>
                        <a:pt x="281956" y="44134"/>
                      </a:lnTo>
                      <a:close/>
                      <a:moveTo>
                        <a:pt x="144764" y="61788"/>
                      </a:moveTo>
                      <a:lnTo>
                        <a:pt x="98357" y="61788"/>
                      </a:lnTo>
                      <a:lnTo>
                        <a:pt x="98357" y="44134"/>
                      </a:lnTo>
                      <a:lnTo>
                        <a:pt x="144764" y="44134"/>
                      </a:lnTo>
                      <a:lnTo>
                        <a:pt x="144764" y="61788"/>
                      </a:lnTo>
                      <a:close/>
                      <a:moveTo>
                        <a:pt x="144764" y="30768"/>
                      </a:moveTo>
                      <a:lnTo>
                        <a:pt x="25475" y="30768"/>
                      </a:lnTo>
                      <a:lnTo>
                        <a:pt x="25475" y="13114"/>
                      </a:lnTo>
                      <a:lnTo>
                        <a:pt x="144892" y="13114"/>
                      </a:lnTo>
                      <a:lnTo>
                        <a:pt x="144892" y="30768"/>
                      </a:lnTo>
                      <a:lnTo>
                        <a:pt x="144764" y="30768"/>
                      </a:lnTo>
                      <a:close/>
                      <a:moveTo>
                        <a:pt x="25346" y="44009"/>
                      </a:moveTo>
                      <a:lnTo>
                        <a:pt x="71753" y="44009"/>
                      </a:lnTo>
                      <a:lnTo>
                        <a:pt x="71753" y="61662"/>
                      </a:lnTo>
                      <a:lnTo>
                        <a:pt x="25346" y="61662"/>
                      </a:lnTo>
                      <a:lnTo>
                        <a:pt x="25346" y="44009"/>
                      </a:lnTo>
                      <a:close/>
                    </a:path>
                  </a:pathLst>
                </a:custGeom>
                <a:solidFill>
                  <a:srgbClr val="FFFFFF"/>
                </a:solidFill>
                <a:ln w="641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9BC58379-D91B-403D-BC17-5AF8546224ED}"/>
                    </a:ext>
                  </a:extLst>
                </p:cNvPr>
                <p:cNvSpPr/>
                <p:nvPr/>
              </p:nvSpPr>
              <p:spPr>
                <a:xfrm>
                  <a:off x="3112957" y="3196733"/>
                  <a:ext cx="46406" cy="17654"/>
                </a:xfrm>
                <a:custGeom>
                  <a:avLst/>
                  <a:gdLst>
                    <a:gd name="connsiteX0" fmla="*/ 46407 w 46406"/>
                    <a:gd name="connsiteY0" fmla="*/ 0 h 17654"/>
                    <a:gd name="connsiteX1" fmla="*/ 0 w 46406"/>
                    <a:gd name="connsiteY1" fmla="*/ 0 h 17654"/>
                    <a:gd name="connsiteX2" fmla="*/ 0 w 46406"/>
                    <a:gd name="connsiteY2" fmla="*/ 17654 h 17654"/>
                    <a:gd name="connsiteX3" fmla="*/ 46407 w 46406"/>
                    <a:gd name="connsiteY3" fmla="*/ 17654 h 17654"/>
                    <a:gd name="connsiteX4" fmla="*/ 46407 w 46406"/>
                    <a:gd name="connsiteY4" fmla="*/ 0 h 1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6" h="17654">
                      <a:moveTo>
                        <a:pt x="46407" y="0"/>
                      </a:moveTo>
                      <a:lnTo>
                        <a:pt x="0" y="0"/>
                      </a:lnTo>
                      <a:lnTo>
                        <a:pt x="0" y="17654"/>
                      </a:lnTo>
                      <a:lnTo>
                        <a:pt x="46407" y="17654"/>
                      </a:lnTo>
                      <a:lnTo>
                        <a:pt x="46407" y="0"/>
                      </a:lnTo>
                      <a:close/>
                    </a:path>
                  </a:pathLst>
                </a:custGeom>
                <a:solidFill>
                  <a:srgbClr val="2C5967"/>
                </a:solidFill>
                <a:ln w="641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30431458-D095-4C42-8DF8-CD7E317419DB}"/>
                    </a:ext>
                  </a:extLst>
                </p:cNvPr>
                <p:cNvSpPr/>
                <p:nvPr/>
              </p:nvSpPr>
              <p:spPr>
                <a:xfrm>
                  <a:off x="3296684" y="3196733"/>
                  <a:ext cx="35433" cy="17654"/>
                </a:xfrm>
                <a:custGeom>
                  <a:avLst/>
                  <a:gdLst>
                    <a:gd name="connsiteX0" fmla="*/ 35434 w 35433"/>
                    <a:gd name="connsiteY0" fmla="*/ 0 h 17654"/>
                    <a:gd name="connsiteX1" fmla="*/ 0 w 35433"/>
                    <a:gd name="connsiteY1" fmla="*/ 0 h 17654"/>
                    <a:gd name="connsiteX2" fmla="*/ 0 w 35433"/>
                    <a:gd name="connsiteY2" fmla="*/ 17654 h 17654"/>
                    <a:gd name="connsiteX3" fmla="*/ 35434 w 35433"/>
                    <a:gd name="connsiteY3" fmla="*/ 17654 h 17654"/>
                    <a:gd name="connsiteX4" fmla="*/ 35434 w 35433"/>
                    <a:gd name="connsiteY4" fmla="*/ 0 h 17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33" h="17654">
                      <a:moveTo>
                        <a:pt x="35434" y="0"/>
                      </a:moveTo>
                      <a:lnTo>
                        <a:pt x="0" y="0"/>
                      </a:lnTo>
                      <a:lnTo>
                        <a:pt x="0" y="17654"/>
                      </a:lnTo>
                      <a:lnTo>
                        <a:pt x="35434" y="17654"/>
                      </a:lnTo>
                      <a:lnTo>
                        <a:pt x="35434" y="0"/>
                      </a:lnTo>
                      <a:close/>
                    </a:path>
                  </a:pathLst>
                </a:custGeom>
                <a:solidFill>
                  <a:srgbClr val="2C5967"/>
                </a:solidFill>
                <a:ln w="641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8DA07521-729A-4A6E-ACF1-146824645DB5}"/>
                    </a:ext>
                  </a:extLst>
                </p:cNvPr>
                <p:cNvSpPr/>
                <p:nvPr/>
              </p:nvSpPr>
              <p:spPr>
                <a:xfrm>
                  <a:off x="3040075" y="3417911"/>
                  <a:ext cx="119417" cy="17652"/>
                </a:xfrm>
                <a:custGeom>
                  <a:avLst/>
                  <a:gdLst>
                    <a:gd name="connsiteX0" fmla="*/ 0 w 119417"/>
                    <a:gd name="connsiteY0" fmla="*/ 17653 h 17652"/>
                    <a:gd name="connsiteX1" fmla="*/ 46407 w 119417"/>
                    <a:gd name="connsiteY1" fmla="*/ 17653 h 17652"/>
                    <a:gd name="connsiteX2" fmla="*/ 59644 w 119417"/>
                    <a:gd name="connsiteY2" fmla="*/ 17653 h 17652"/>
                    <a:gd name="connsiteX3" fmla="*/ 72882 w 119417"/>
                    <a:gd name="connsiteY3" fmla="*/ 17653 h 17652"/>
                    <a:gd name="connsiteX4" fmla="*/ 119417 w 119417"/>
                    <a:gd name="connsiteY4" fmla="*/ 17653 h 17652"/>
                    <a:gd name="connsiteX5" fmla="*/ 119417 w 119417"/>
                    <a:gd name="connsiteY5" fmla="*/ 0 h 17652"/>
                    <a:gd name="connsiteX6" fmla="*/ 0 w 119417"/>
                    <a:gd name="connsiteY6" fmla="*/ 0 h 17652"/>
                    <a:gd name="connsiteX7" fmla="*/ 0 w 119417"/>
                    <a:gd name="connsiteY7" fmla="*/ 17653 h 1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17" h="17652">
                      <a:moveTo>
                        <a:pt x="0" y="17653"/>
                      </a:moveTo>
                      <a:lnTo>
                        <a:pt x="46407" y="17653"/>
                      </a:lnTo>
                      <a:lnTo>
                        <a:pt x="59644" y="17653"/>
                      </a:lnTo>
                      <a:lnTo>
                        <a:pt x="72882" y="17653"/>
                      </a:lnTo>
                      <a:lnTo>
                        <a:pt x="119417" y="17653"/>
                      </a:lnTo>
                      <a:lnTo>
                        <a:pt x="119417" y="0"/>
                      </a:lnTo>
                      <a:lnTo>
                        <a:pt x="0" y="0"/>
                      </a:lnTo>
                      <a:lnTo>
                        <a:pt x="0" y="17653"/>
                      </a:lnTo>
                      <a:close/>
                    </a:path>
                  </a:pathLst>
                </a:custGeom>
                <a:solidFill>
                  <a:srgbClr val="2C5967"/>
                </a:solidFill>
                <a:ln w="641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96FA126E-7009-42A4-90BB-8AD6FC30F04F}"/>
                    </a:ext>
                  </a:extLst>
                </p:cNvPr>
                <p:cNvSpPr/>
                <p:nvPr/>
              </p:nvSpPr>
              <p:spPr>
                <a:xfrm>
                  <a:off x="3040075" y="3448930"/>
                  <a:ext cx="46406" cy="17652"/>
                </a:xfrm>
                <a:custGeom>
                  <a:avLst/>
                  <a:gdLst>
                    <a:gd name="connsiteX0" fmla="*/ 46407 w 46406"/>
                    <a:gd name="connsiteY0" fmla="*/ 0 h 17652"/>
                    <a:gd name="connsiteX1" fmla="*/ 0 w 46406"/>
                    <a:gd name="connsiteY1" fmla="*/ 0 h 17652"/>
                    <a:gd name="connsiteX2" fmla="*/ 0 w 46406"/>
                    <a:gd name="connsiteY2" fmla="*/ 17653 h 17652"/>
                    <a:gd name="connsiteX3" fmla="*/ 46407 w 46406"/>
                    <a:gd name="connsiteY3" fmla="*/ 17653 h 17652"/>
                    <a:gd name="connsiteX4" fmla="*/ 46407 w 46406"/>
                    <a:gd name="connsiteY4" fmla="*/ 0 h 1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6" h="17652">
                      <a:moveTo>
                        <a:pt x="46407" y="0"/>
                      </a:moveTo>
                      <a:lnTo>
                        <a:pt x="0" y="0"/>
                      </a:lnTo>
                      <a:lnTo>
                        <a:pt x="0" y="17653"/>
                      </a:lnTo>
                      <a:lnTo>
                        <a:pt x="46407" y="17653"/>
                      </a:lnTo>
                      <a:lnTo>
                        <a:pt x="46407" y="0"/>
                      </a:lnTo>
                      <a:close/>
                    </a:path>
                  </a:pathLst>
                </a:custGeom>
                <a:solidFill>
                  <a:srgbClr val="2C5967"/>
                </a:solidFill>
                <a:ln w="641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A73DD45A-8DA3-4C34-910C-A7F43176D4BB}"/>
                    </a:ext>
                  </a:extLst>
                </p:cNvPr>
                <p:cNvSpPr/>
                <p:nvPr/>
              </p:nvSpPr>
              <p:spPr>
                <a:xfrm>
                  <a:off x="3014600" y="3404673"/>
                  <a:ext cx="336178" cy="75154"/>
                </a:xfrm>
                <a:custGeom>
                  <a:avLst/>
                  <a:gdLst>
                    <a:gd name="connsiteX0" fmla="*/ 12109 w 336178"/>
                    <a:gd name="connsiteY0" fmla="*/ 75154 h 75154"/>
                    <a:gd name="connsiteX1" fmla="*/ 158130 w 336178"/>
                    <a:gd name="connsiteY1" fmla="*/ 75154 h 75154"/>
                    <a:gd name="connsiteX2" fmla="*/ 268718 w 336178"/>
                    <a:gd name="connsiteY2" fmla="*/ 75154 h 75154"/>
                    <a:gd name="connsiteX3" fmla="*/ 281956 w 336178"/>
                    <a:gd name="connsiteY3" fmla="*/ 75154 h 75154"/>
                    <a:gd name="connsiteX4" fmla="*/ 330634 w 336178"/>
                    <a:gd name="connsiteY4" fmla="*/ 75154 h 75154"/>
                    <a:gd name="connsiteX5" fmla="*/ 336178 w 336178"/>
                    <a:gd name="connsiteY5" fmla="*/ 75154 h 75154"/>
                    <a:gd name="connsiteX6" fmla="*/ 336178 w 336178"/>
                    <a:gd name="connsiteY6" fmla="*/ 0 h 75154"/>
                    <a:gd name="connsiteX7" fmla="*/ 0 w 336178"/>
                    <a:gd name="connsiteY7" fmla="*/ 0 h 75154"/>
                    <a:gd name="connsiteX8" fmla="*/ 0 w 336178"/>
                    <a:gd name="connsiteY8" fmla="*/ 75154 h 75154"/>
                    <a:gd name="connsiteX9" fmla="*/ 12109 w 336178"/>
                    <a:gd name="connsiteY9" fmla="*/ 75154 h 75154"/>
                    <a:gd name="connsiteX10" fmla="*/ 281956 w 336178"/>
                    <a:gd name="connsiteY10" fmla="*/ 44135 h 75154"/>
                    <a:gd name="connsiteX11" fmla="*/ 317390 w 336178"/>
                    <a:gd name="connsiteY11" fmla="*/ 44135 h 75154"/>
                    <a:gd name="connsiteX12" fmla="*/ 317390 w 336178"/>
                    <a:gd name="connsiteY12" fmla="*/ 61788 h 75154"/>
                    <a:gd name="connsiteX13" fmla="*/ 281956 w 336178"/>
                    <a:gd name="connsiteY13" fmla="*/ 61788 h 75154"/>
                    <a:gd name="connsiteX14" fmla="*/ 281956 w 336178"/>
                    <a:gd name="connsiteY14" fmla="*/ 44135 h 75154"/>
                    <a:gd name="connsiteX15" fmla="*/ 144764 w 336178"/>
                    <a:gd name="connsiteY15" fmla="*/ 61788 h 75154"/>
                    <a:gd name="connsiteX16" fmla="*/ 98357 w 336178"/>
                    <a:gd name="connsiteY16" fmla="*/ 61788 h 75154"/>
                    <a:gd name="connsiteX17" fmla="*/ 98357 w 336178"/>
                    <a:gd name="connsiteY17" fmla="*/ 44135 h 75154"/>
                    <a:gd name="connsiteX18" fmla="*/ 144764 w 336178"/>
                    <a:gd name="connsiteY18" fmla="*/ 44135 h 75154"/>
                    <a:gd name="connsiteX19" fmla="*/ 144764 w 336178"/>
                    <a:gd name="connsiteY19" fmla="*/ 61788 h 75154"/>
                    <a:gd name="connsiteX20" fmla="*/ 144764 w 336178"/>
                    <a:gd name="connsiteY20" fmla="*/ 30769 h 75154"/>
                    <a:gd name="connsiteX21" fmla="*/ 25475 w 336178"/>
                    <a:gd name="connsiteY21" fmla="*/ 30769 h 75154"/>
                    <a:gd name="connsiteX22" fmla="*/ 25475 w 336178"/>
                    <a:gd name="connsiteY22" fmla="*/ 13116 h 75154"/>
                    <a:gd name="connsiteX23" fmla="*/ 144892 w 336178"/>
                    <a:gd name="connsiteY23" fmla="*/ 13116 h 75154"/>
                    <a:gd name="connsiteX24" fmla="*/ 144892 w 336178"/>
                    <a:gd name="connsiteY24" fmla="*/ 30769 h 75154"/>
                    <a:gd name="connsiteX25" fmla="*/ 144764 w 336178"/>
                    <a:gd name="connsiteY25" fmla="*/ 30769 h 75154"/>
                    <a:gd name="connsiteX26" fmla="*/ 25346 w 336178"/>
                    <a:gd name="connsiteY26" fmla="*/ 44007 h 75154"/>
                    <a:gd name="connsiteX27" fmla="*/ 71753 w 336178"/>
                    <a:gd name="connsiteY27" fmla="*/ 44007 h 75154"/>
                    <a:gd name="connsiteX28" fmla="*/ 71753 w 336178"/>
                    <a:gd name="connsiteY28" fmla="*/ 61659 h 75154"/>
                    <a:gd name="connsiteX29" fmla="*/ 25346 w 336178"/>
                    <a:gd name="connsiteY29" fmla="*/ 61659 h 75154"/>
                    <a:gd name="connsiteX30" fmla="*/ 25346 w 336178"/>
                    <a:gd name="connsiteY30" fmla="*/ 44007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6178" h="75154">
                      <a:moveTo>
                        <a:pt x="12109" y="75154"/>
                      </a:moveTo>
                      <a:lnTo>
                        <a:pt x="158130" y="75154"/>
                      </a:lnTo>
                      <a:lnTo>
                        <a:pt x="268718" y="75154"/>
                      </a:lnTo>
                      <a:lnTo>
                        <a:pt x="281956" y="75154"/>
                      </a:lnTo>
                      <a:lnTo>
                        <a:pt x="330634" y="75154"/>
                      </a:lnTo>
                      <a:lnTo>
                        <a:pt x="336178" y="75154"/>
                      </a:lnTo>
                      <a:lnTo>
                        <a:pt x="336178" y="0"/>
                      </a:lnTo>
                      <a:lnTo>
                        <a:pt x="0" y="0"/>
                      </a:lnTo>
                      <a:lnTo>
                        <a:pt x="0" y="75154"/>
                      </a:lnTo>
                      <a:lnTo>
                        <a:pt x="12109" y="75154"/>
                      </a:lnTo>
                      <a:close/>
                      <a:moveTo>
                        <a:pt x="281956" y="44135"/>
                      </a:moveTo>
                      <a:lnTo>
                        <a:pt x="317390" y="44135"/>
                      </a:lnTo>
                      <a:lnTo>
                        <a:pt x="317390" y="61788"/>
                      </a:lnTo>
                      <a:lnTo>
                        <a:pt x="281956" y="61788"/>
                      </a:lnTo>
                      <a:lnTo>
                        <a:pt x="281956" y="44135"/>
                      </a:lnTo>
                      <a:close/>
                      <a:moveTo>
                        <a:pt x="144764" y="61788"/>
                      </a:moveTo>
                      <a:lnTo>
                        <a:pt x="98357" y="61788"/>
                      </a:lnTo>
                      <a:lnTo>
                        <a:pt x="98357" y="44135"/>
                      </a:lnTo>
                      <a:lnTo>
                        <a:pt x="144764" y="44135"/>
                      </a:lnTo>
                      <a:lnTo>
                        <a:pt x="144764" y="61788"/>
                      </a:lnTo>
                      <a:close/>
                      <a:moveTo>
                        <a:pt x="144764" y="30769"/>
                      </a:moveTo>
                      <a:lnTo>
                        <a:pt x="25475" y="30769"/>
                      </a:lnTo>
                      <a:lnTo>
                        <a:pt x="25475" y="13116"/>
                      </a:lnTo>
                      <a:lnTo>
                        <a:pt x="144892" y="13116"/>
                      </a:lnTo>
                      <a:lnTo>
                        <a:pt x="144892" y="30769"/>
                      </a:lnTo>
                      <a:lnTo>
                        <a:pt x="144764" y="30769"/>
                      </a:lnTo>
                      <a:close/>
                      <a:moveTo>
                        <a:pt x="25346" y="44007"/>
                      </a:moveTo>
                      <a:lnTo>
                        <a:pt x="71753" y="44007"/>
                      </a:lnTo>
                      <a:lnTo>
                        <a:pt x="71753" y="61659"/>
                      </a:lnTo>
                      <a:lnTo>
                        <a:pt x="25346" y="61659"/>
                      </a:lnTo>
                      <a:lnTo>
                        <a:pt x="25346" y="44007"/>
                      </a:lnTo>
                      <a:close/>
                    </a:path>
                  </a:pathLst>
                </a:custGeom>
                <a:solidFill>
                  <a:srgbClr val="FFFFFF"/>
                </a:solidFill>
                <a:ln w="641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2D2CBEEF-EE3B-45B3-AB8D-C4F2C7E800FA}"/>
                    </a:ext>
                  </a:extLst>
                </p:cNvPr>
                <p:cNvSpPr/>
                <p:nvPr/>
              </p:nvSpPr>
              <p:spPr>
                <a:xfrm>
                  <a:off x="3112957" y="3448930"/>
                  <a:ext cx="46406" cy="17652"/>
                </a:xfrm>
                <a:custGeom>
                  <a:avLst/>
                  <a:gdLst>
                    <a:gd name="connsiteX0" fmla="*/ 46407 w 46406"/>
                    <a:gd name="connsiteY0" fmla="*/ 0 h 17652"/>
                    <a:gd name="connsiteX1" fmla="*/ 0 w 46406"/>
                    <a:gd name="connsiteY1" fmla="*/ 0 h 17652"/>
                    <a:gd name="connsiteX2" fmla="*/ 0 w 46406"/>
                    <a:gd name="connsiteY2" fmla="*/ 17653 h 17652"/>
                    <a:gd name="connsiteX3" fmla="*/ 46407 w 46406"/>
                    <a:gd name="connsiteY3" fmla="*/ 17653 h 17652"/>
                    <a:gd name="connsiteX4" fmla="*/ 46407 w 46406"/>
                    <a:gd name="connsiteY4" fmla="*/ 0 h 1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06" h="17652">
                      <a:moveTo>
                        <a:pt x="46407" y="0"/>
                      </a:moveTo>
                      <a:lnTo>
                        <a:pt x="0" y="0"/>
                      </a:lnTo>
                      <a:lnTo>
                        <a:pt x="0" y="17653"/>
                      </a:lnTo>
                      <a:lnTo>
                        <a:pt x="46407" y="17653"/>
                      </a:lnTo>
                      <a:lnTo>
                        <a:pt x="46407" y="0"/>
                      </a:lnTo>
                      <a:close/>
                    </a:path>
                  </a:pathLst>
                </a:custGeom>
                <a:solidFill>
                  <a:srgbClr val="2C5967"/>
                </a:solidFill>
                <a:ln w="641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E812DBC7-B5E4-4A78-B350-F3B5B0B9CF40}"/>
                    </a:ext>
                  </a:extLst>
                </p:cNvPr>
                <p:cNvSpPr/>
                <p:nvPr/>
              </p:nvSpPr>
              <p:spPr>
                <a:xfrm>
                  <a:off x="3296684" y="3448930"/>
                  <a:ext cx="35433" cy="17652"/>
                </a:xfrm>
                <a:custGeom>
                  <a:avLst/>
                  <a:gdLst>
                    <a:gd name="connsiteX0" fmla="*/ 35434 w 35433"/>
                    <a:gd name="connsiteY0" fmla="*/ 0 h 17652"/>
                    <a:gd name="connsiteX1" fmla="*/ 0 w 35433"/>
                    <a:gd name="connsiteY1" fmla="*/ 0 h 17652"/>
                    <a:gd name="connsiteX2" fmla="*/ 0 w 35433"/>
                    <a:gd name="connsiteY2" fmla="*/ 17653 h 17652"/>
                    <a:gd name="connsiteX3" fmla="*/ 35434 w 35433"/>
                    <a:gd name="connsiteY3" fmla="*/ 17653 h 17652"/>
                    <a:gd name="connsiteX4" fmla="*/ 35434 w 35433"/>
                    <a:gd name="connsiteY4" fmla="*/ 0 h 17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33" h="17652">
                      <a:moveTo>
                        <a:pt x="35434" y="0"/>
                      </a:moveTo>
                      <a:lnTo>
                        <a:pt x="0" y="0"/>
                      </a:lnTo>
                      <a:lnTo>
                        <a:pt x="0" y="17653"/>
                      </a:lnTo>
                      <a:lnTo>
                        <a:pt x="35434" y="17653"/>
                      </a:lnTo>
                      <a:lnTo>
                        <a:pt x="35434" y="0"/>
                      </a:lnTo>
                      <a:close/>
                    </a:path>
                  </a:pathLst>
                </a:custGeom>
                <a:solidFill>
                  <a:srgbClr val="2C5967"/>
                </a:solidFill>
                <a:ln w="6417" cap="flat">
                  <a:noFill/>
                  <a:prstDash val="solid"/>
                  <a:miter/>
                </a:ln>
              </p:spPr>
              <p:txBody>
                <a:bodyPr rtlCol="0" anchor="ctr"/>
                <a:lstStyle/>
                <a:p>
                  <a:endParaRPr lang="en-US"/>
                </a:p>
              </p:txBody>
            </p:sp>
          </p:grpSp>
        </p:grpSp>
        <p:grpSp>
          <p:nvGrpSpPr>
            <p:cNvPr id="184" name="Graphic 2">
              <a:extLst>
                <a:ext uri="{FF2B5EF4-FFF2-40B4-BE49-F238E27FC236}">
                  <a16:creationId xmlns:a16="http://schemas.microsoft.com/office/drawing/2014/main" id="{39707488-6DFC-41B4-88C3-3EEAC1354605}"/>
                </a:ext>
              </a:extLst>
            </p:cNvPr>
            <p:cNvGrpSpPr/>
            <p:nvPr/>
          </p:nvGrpSpPr>
          <p:grpSpPr>
            <a:xfrm>
              <a:off x="2891390" y="3575406"/>
              <a:ext cx="577515" cy="237423"/>
              <a:chOff x="2891390" y="3575406"/>
              <a:chExt cx="577515" cy="237423"/>
            </a:xfrm>
            <a:solidFill>
              <a:srgbClr val="000000"/>
            </a:solidFill>
          </p:grpSpPr>
          <p:sp>
            <p:nvSpPr>
              <p:cNvPr id="185" name="TextBox 184">
                <a:extLst>
                  <a:ext uri="{FF2B5EF4-FFF2-40B4-BE49-F238E27FC236}">
                    <a16:creationId xmlns:a16="http://schemas.microsoft.com/office/drawing/2014/main" id="{C6938166-DDE1-4068-B72B-39D10F6EB63D}"/>
                  </a:ext>
                </a:extLst>
              </p:cNvPr>
              <p:cNvSpPr txBox="1"/>
              <p:nvPr/>
            </p:nvSpPr>
            <p:spPr>
              <a:xfrm>
                <a:off x="2799950" y="3529686"/>
                <a:ext cx="76039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Roving Edge</a:t>
                </a:r>
              </a:p>
            </p:txBody>
          </p:sp>
          <p:sp>
            <p:nvSpPr>
              <p:cNvPr id="186" name="TextBox 185">
                <a:extLst>
                  <a:ext uri="{FF2B5EF4-FFF2-40B4-BE49-F238E27FC236}">
                    <a16:creationId xmlns:a16="http://schemas.microsoft.com/office/drawing/2014/main" id="{EE710A16-2066-42A0-98B9-FC60B3C0D662}"/>
                  </a:ext>
                </a:extLst>
              </p:cNvPr>
              <p:cNvSpPr txBox="1"/>
              <p:nvPr/>
            </p:nvSpPr>
            <p:spPr>
              <a:xfrm>
                <a:off x="2980071" y="3632356"/>
                <a:ext cx="40746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Ultra</a:t>
                </a:r>
              </a:p>
            </p:txBody>
          </p:sp>
        </p:grpSp>
      </p:grpSp>
      <p:grpSp>
        <p:nvGrpSpPr>
          <p:cNvPr id="187" name="Graphic 2">
            <a:extLst>
              <a:ext uri="{FF2B5EF4-FFF2-40B4-BE49-F238E27FC236}">
                <a16:creationId xmlns:a16="http://schemas.microsoft.com/office/drawing/2014/main" id="{52DC9729-FADA-4C0B-9849-669381A7A6C2}"/>
              </a:ext>
            </a:extLst>
          </p:cNvPr>
          <p:cNvGrpSpPr/>
          <p:nvPr/>
        </p:nvGrpSpPr>
        <p:grpSpPr>
          <a:xfrm>
            <a:off x="3796717" y="1602476"/>
            <a:ext cx="635267" cy="738911"/>
            <a:chOff x="3796717" y="3073918"/>
            <a:chExt cx="635267" cy="738911"/>
          </a:xfrm>
        </p:grpSpPr>
        <p:grpSp>
          <p:nvGrpSpPr>
            <p:cNvPr id="188" name="Graphic 2">
              <a:extLst>
                <a:ext uri="{FF2B5EF4-FFF2-40B4-BE49-F238E27FC236}">
                  <a16:creationId xmlns:a16="http://schemas.microsoft.com/office/drawing/2014/main" id="{91105E07-E630-49C0-894F-6F4058D52D32}"/>
                </a:ext>
              </a:extLst>
            </p:cNvPr>
            <p:cNvGrpSpPr/>
            <p:nvPr/>
          </p:nvGrpSpPr>
          <p:grpSpPr>
            <a:xfrm>
              <a:off x="3856522" y="3073918"/>
              <a:ext cx="513347" cy="496233"/>
              <a:chOff x="3856522" y="3073918"/>
              <a:chExt cx="513347" cy="496233"/>
            </a:xfrm>
          </p:grpSpPr>
          <p:grpSp>
            <p:nvGrpSpPr>
              <p:cNvPr id="189" name="Graphic 2">
                <a:extLst>
                  <a:ext uri="{FF2B5EF4-FFF2-40B4-BE49-F238E27FC236}">
                    <a16:creationId xmlns:a16="http://schemas.microsoft.com/office/drawing/2014/main" id="{93A7938F-49AC-4BD7-832D-5AAEC7371ACE}"/>
                  </a:ext>
                </a:extLst>
              </p:cNvPr>
              <p:cNvGrpSpPr/>
              <p:nvPr/>
            </p:nvGrpSpPr>
            <p:grpSpPr>
              <a:xfrm>
                <a:off x="3856522" y="3073918"/>
                <a:ext cx="513347" cy="496233"/>
                <a:chOff x="3856522" y="3073918"/>
                <a:chExt cx="513347" cy="496233"/>
              </a:xfrm>
              <a:solidFill>
                <a:srgbClr val="FFFFFF"/>
              </a:solidFill>
            </p:grpSpPr>
            <p:sp>
              <p:nvSpPr>
                <p:cNvPr id="190" name="Freeform: Shape 189">
                  <a:extLst>
                    <a:ext uri="{FF2B5EF4-FFF2-40B4-BE49-F238E27FC236}">
                      <a16:creationId xmlns:a16="http://schemas.microsoft.com/office/drawing/2014/main" id="{DDD96CD4-90DA-4F45-856F-975BCFDD92A4}"/>
                    </a:ext>
                  </a:extLst>
                </p:cNvPr>
                <p:cNvSpPr/>
                <p:nvPr/>
              </p:nvSpPr>
              <p:spPr>
                <a:xfrm>
                  <a:off x="3862425" y="3079818"/>
                  <a:ext cx="501540" cy="484422"/>
                </a:xfrm>
                <a:custGeom>
                  <a:avLst/>
                  <a:gdLst>
                    <a:gd name="connsiteX0" fmla="*/ 451977 w 501540"/>
                    <a:gd name="connsiteY0" fmla="*/ 484423 h 484422"/>
                    <a:gd name="connsiteX1" fmla="*/ 451977 w 501540"/>
                    <a:gd name="connsiteY1" fmla="*/ 479694 h 484422"/>
                    <a:gd name="connsiteX2" fmla="*/ 274962 w 501540"/>
                    <a:gd name="connsiteY2" fmla="*/ 479694 h 484422"/>
                    <a:gd name="connsiteX3" fmla="*/ 274962 w 501540"/>
                    <a:gd name="connsiteY3" fmla="*/ 484423 h 484422"/>
                    <a:gd name="connsiteX4" fmla="*/ 227760 w 501540"/>
                    <a:gd name="connsiteY4" fmla="*/ 484423 h 484422"/>
                    <a:gd name="connsiteX5" fmla="*/ 227760 w 501540"/>
                    <a:gd name="connsiteY5" fmla="*/ 479694 h 484422"/>
                    <a:gd name="connsiteX6" fmla="*/ 49564 w 501540"/>
                    <a:gd name="connsiteY6" fmla="*/ 479694 h 484422"/>
                    <a:gd name="connsiteX7" fmla="*/ 49564 w 501540"/>
                    <a:gd name="connsiteY7" fmla="*/ 484423 h 484422"/>
                    <a:gd name="connsiteX8" fmla="*/ 0 w 501540"/>
                    <a:gd name="connsiteY8" fmla="*/ 484423 h 484422"/>
                    <a:gd name="connsiteX9" fmla="*/ 0 w 501540"/>
                    <a:gd name="connsiteY9" fmla="*/ 434795 h 484422"/>
                    <a:gd name="connsiteX10" fmla="*/ 4717 w 501540"/>
                    <a:gd name="connsiteY10" fmla="*/ 434795 h 484422"/>
                    <a:gd name="connsiteX11" fmla="*/ 4717 w 501540"/>
                    <a:gd name="connsiteY11" fmla="*/ 391083 h 484422"/>
                    <a:gd name="connsiteX12" fmla="*/ 0 w 501540"/>
                    <a:gd name="connsiteY12" fmla="*/ 391083 h 484422"/>
                    <a:gd name="connsiteX13" fmla="*/ 0 w 501540"/>
                    <a:gd name="connsiteY13" fmla="*/ 343823 h 484422"/>
                    <a:gd name="connsiteX14" fmla="*/ 4717 w 501540"/>
                    <a:gd name="connsiteY14" fmla="*/ 343823 h 484422"/>
                    <a:gd name="connsiteX15" fmla="*/ 4717 w 501540"/>
                    <a:gd name="connsiteY15" fmla="*/ 295379 h 484422"/>
                    <a:gd name="connsiteX16" fmla="*/ 0 w 501540"/>
                    <a:gd name="connsiteY16" fmla="*/ 295379 h 484422"/>
                    <a:gd name="connsiteX17" fmla="*/ 0 w 501540"/>
                    <a:gd name="connsiteY17" fmla="*/ 189042 h 484422"/>
                    <a:gd name="connsiteX18" fmla="*/ 4717 w 501540"/>
                    <a:gd name="connsiteY18" fmla="*/ 189042 h 484422"/>
                    <a:gd name="connsiteX19" fmla="*/ 4717 w 501540"/>
                    <a:gd name="connsiteY19" fmla="*/ 145326 h 484422"/>
                    <a:gd name="connsiteX20" fmla="*/ 0 w 501540"/>
                    <a:gd name="connsiteY20" fmla="*/ 145326 h 484422"/>
                    <a:gd name="connsiteX21" fmla="*/ 0 w 501540"/>
                    <a:gd name="connsiteY21" fmla="*/ 98066 h 484422"/>
                    <a:gd name="connsiteX22" fmla="*/ 4717 w 501540"/>
                    <a:gd name="connsiteY22" fmla="*/ 98066 h 484422"/>
                    <a:gd name="connsiteX23" fmla="*/ 4717 w 501540"/>
                    <a:gd name="connsiteY23" fmla="*/ 49623 h 484422"/>
                    <a:gd name="connsiteX24" fmla="*/ 0 w 501540"/>
                    <a:gd name="connsiteY24" fmla="*/ 49623 h 484422"/>
                    <a:gd name="connsiteX25" fmla="*/ 0 w 501540"/>
                    <a:gd name="connsiteY25" fmla="*/ 0 h 484422"/>
                    <a:gd name="connsiteX26" fmla="*/ 49564 w 501540"/>
                    <a:gd name="connsiteY26" fmla="*/ 0 h 484422"/>
                    <a:gd name="connsiteX27" fmla="*/ 49564 w 501540"/>
                    <a:gd name="connsiteY27" fmla="*/ 4726 h 484422"/>
                    <a:gd name="connsiteX28" fmla="*/ 227760 w 501540"/>
                    <a:gd name="connsiteY28" fmla="*/ 4726 h 484422"/>
                    <a:gd name="connsiteX29" fmla="*/ 227760 w 501540"/>
                    <a:gd name="connsiteY29" fmla="*/ 0 h 484422"/>
                    <a:gd name="connsiteX30" fmla="*/ 274962 w 501540"/>
                    <a:gd name="connsiteY30" fmla="*/ 0 h 484422"/>
                    <a:gd name="connsiteX31" fmla="*/ 274962 w 501540"/>
                    <a:gd name="connsiteY31" fmla="*/ 4726 h 484422"/>
                    <a:gd name="connsiteX32" fmla="*/ 451977 w 501540"/>
                    <a:gd name="connsiteY32" fmla="*/ 4726 h 484422"/>
                    <a:gd name="connsiteX33" fmla="*/ 451977 w 501540"/>
                    <a:gd name="connsiteY33" fmla="*/ 0 h 484422"/>
                    <a:gd name="connsiteX34" fmla="*/ 501541 w 501540"/>
                    <a:gd name="connsiteY34" fmla="*/ 0 h 484422"/>
                    <a:gd name="connsiteX35" fmla="*/ 501541 w 501540"/>
                    <a:gd name="connsiteY35" fmla="*/ 49623 h 484422"/>
                    <a:gd name="connsiteX36" fmla="*/ 496824 w 501540"/>
                    <a:gd name="connsiteY36" fmla="*/ 49623 h 484422"/>
                    <a:gd name="connsiteX37" fmla="*/ 496824 w 501540"/>
                    <a:gd name="connsiteY37" fmla="*/ 98066 h 484422"/>
                    <a:gd name="connsiteX38" fmla="*/ 501541 w 501540"/>
                    <a:gd name="connsiteY38" fmla="*/ 98066 h 484422"/>
                    <a:gd name="connsiteX39" fmla="*/ 501541 w 501540"/>
                    <a:gd name="connsiteY39" fmla="*/ 145326 h 484422"/>
                    <a:gd name="connsiteX40" fmla="*/ 496824 w 501540"/>
                    <a:gd name="connsiteY40" fmla="*/ 145326 h 484422"/>
                    <a:gd name="connsiteX41" fmla="*/ 496824 w 501540"/>
                    <a:gd name="connsiteY41" fmla="*/ 189042 h 484422"/>
                    <a:gd name="connsiteX42" fmla="*/ 501541 w 501540"/>
                    <a:gd name="connsiteY42" fmla="*/ 189042 h 484422"/>
                    <a:gd name="connsiteX43" fmla="*/ 501541 w 501540"/>
                    <a:gd name="connsiteY43" fmla="*/ 295379 h 484422"/>
                    <a:gd name="connsiteX44" fmla="*/ 496824 w 501540"/>
                    <a:gd name="connsiteY44" fmla="*/ 295379 h 484422"/>
                    <a:gd name="connsiteX45" fmla="*/ 496824 w 501540"/>
                    <a:gd name="connsiteY45" fmla="*/ 343823 h 484422"/>
                    <a:gd name="connsiteX46" fmla="*/ 501541 w 501540"/>
                    <a:gd name="connsiteY46" fmla="*/ 343823 h 484422"/>
                    <a:gd name="connsiteX47" fmla="*/ 501541 w 501540"/>
                    <a:gd name="connsiteY47" fmla="*/ 391083 h 484422"/>
                    <a:gd name="connsiteX48" fmla="*/ 496824 w 501540"/>
                    <a:gd name="connsiteY48" fmla="*/ 391083 h 484422"/>
                    <a:gd name="connsiteX49" fmla="*/ 496824 w 501540"/>
                    <a:gd name="connsiteY49" fmla="*/ 434795 h 484422"/>
                    <a:gd name="connsiteX50" fmla="*/ 501541 w 501540"/>
                    <a:gd name="connsiteY50" fmla="*/ 434795 h 484422"/>
                    <a:gd name="connsiteX51" fmla="*/ 501541 w 501540"/>
                    <a:gd name="connsiteY51" fmla="*/ 484423 h 484422"/>
                    <a:gd name="connsiteX52" fmla="*/ 451977 w 501540"/>
                    <a:gd name="connsiteY52" fmla="*/ 484423 h 48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01540" h="484422">
                      <a:moveTo>
                        <a:pt x="451977" y="484423"/>
                      </a:moveTo>
                      <a:lnTo>
                        <a:pt x="451977" y="479694"/>
                      </a:lnTo>
                      <a:lnTo>
                        <a:pt x="274962" y="479694"/>
                      </a:lnTo>
                      <a:lnTo>
                        <a:pt x="274962" y="484423"/>
                      </a:lnTo>
                      <a:lnTo>
                        <a:pt x="227760" y="484423"/>
                      </a:lnTo>
                      <a:lnTo>
                        <a:pt x="227760" y="479694"/>
                      </a:lnTo>
                      <a:lnTo>
                        <a:pt x="49564" y="479694"/>
                      </a:lnTo>
                      <a:lnTo>
                        <a:pt x="49564" y="484423"/>
                      </a:lnTo>
                      <a:lnTo>
                        <a:pt x="0" y="484423"/>
                      </a:lnTo>
                      <a:lnTo>
                        <a:pt x="0" y="434795"/>
                      </a:lnTo>
                      <a:lnTo>
                        <a:pt x="4717" y="434795"/>
                      </a:lnTo>
                      <a:lnTo>
                        <a:pt x="4717" y="391083"/>
                      </a:lnTo>
                      <a:lnTo>
                        <a:pt x="0" y="391083"/>
                      </a:lnTo>
                      <a:lnTo>
                        <a:pt x="0" y="343823"/>
                      </a:lnTo>
                      <a:lnTo>
                        <a:pt x="4717" y="343823"/>
                      </a:lnTo>
                      <a:lnTo>
                        <a:pt x="4717" y="295379"/>
                      </a:lnTo>
                      <a:lnTo>
                        <a:pt x="0" y="295379"/>
                      </a:lnTo>
                      <a:lnTo>
                        <a:pt x="0" y="189042"/>
                      </a:lnTo>
                      <a:lnTo>
                        <a:pt x="4717" y="189042"/>
                      </a:lnTo>
                      <a:lnTo>
                        <a:pt x="4717" y="145326"/>
                      </a:lnTo>
                      <a:lnTo>
                        <a:pt x="0" y="145326"/>
                      </a:lnTo>
                      <a:lnTo>
                        <a:pt x="0" y="98066"/>
                      </a:lnTo>
                      <a:lnTo>
                        <a:pt x="4717" y="98066"/>
                      </a:lnTo>
                      <a:lnTo>
                        <a:pt x="4717" y="49623"/>
                      </a:lnTo>
                      <a:lnTo>
                        <a:pt x="0" y="49623"/>
                      </a:lnTo>
                      <a:lnTo>
                        <a:pt x="0" y="0"/>
                      </a:lnTo>
                      <a:lnTo>
                        <a:pt x="49564" y="0"/>
                      </a:lnTo>
                      <a:lnTo>
                        <a:pt x="49564" y="4726"/>
                      </a:lnTo>
                      <a:lnTo>
                        <a:pt x="227760" y="4726"/>
                      </a:lnTo>
                      <a:lnTo>
                        <a:pt x="227760" y="0"/>
                      </a:lnTo>
                      <a:lnTo>
                        <a:pt x="274962" y="0"/>
                      </a:lnTo>
                      <a:lnTo>
                        <a:pt x="274962" y="4726"/>
                      </a:lnTo>
                      <a:lnTo>
                        <a:pt x="451977" y="4726"/>
                      </a:lnTo>
                      <a:lnTo>
                        <a:pt x="451977" y="0"/>
                      </a:lnTo>
                      <a:lnTo>
                        <a:pt x="501541" y="0"/>
                      </a:lnTo>
                      <a:lnTo>
                        <a:pt x="501541" y="49623"/>
                      </a:lnTo>
                      <a:lnTo>
                        <a:pt x="496824" y="49623"/>
                      </a:lnTo>
                      <a:lnTo>
                        <a:pt x="496824" y="98066"/>
                      </a:lnTo>
                      <a:lnTo>
                        <a:pt x="501541" y="98066"/>
                      </a:lnTo>
                      <a:lnTo>
                        <a:pt x="501541" y="145326"/>
                      </a:lnTo>
                      <a:lnTo>
                        <a:pt x="496824" y="145326"/>
                      </a:lnTo>
                      <a:lnTo>
                        <a:pt x="496824" y="189042"/>
                      </a:lnTo>
                      <a:lnTo>
                        <a:pt x="501541" y="189042"/>
                      </a:lnTo>
                      <a:lnTo>
                        <a:pt x="501541" y="295379"/>
                      </a:lnTo>
                      <a:lnTo>
                        <a:pt x="496824" y="295379"/>
                      </a:lnTo>
                      <a:lnTo>
                        <a:pt x="496824" y="343823"/>
                      </a:lnTo>
                      <a:lnTo>
                        <a:pt x="501541" y="343823"/>
                      </a:lnTo>
                      <a:lnTo>
                        <a:pt x="501541" y="391083"/>
                      </a:lnTo>
                      <a:lnTo>
                        <a:pt x="496824" y="391083"/>
                      </a:lnTo>
                      <a:lnTo>
                        <a:pt x="496824" y="434795"/>
                      </a:lnTo>
                      <a:lnTo>
                        <a:pt x="501541" y="434795"/>
                      </a:lnTo>
                      <a:lnTo>
                        <a:pt x="501541" y="484423"/>
                      </a:lnTo>
                      <a:lnTo>
                        <a:pt x="451977" y="484423"/>
                      </a:lnTo>
                      <a:close/>
                    </a:path>
                  </a:pathLst>
                </a:custGeom>
                <a:solidFill>
                  <a:srgbClr val="FFFFFF"/>
                </a:solidFill>
                <a:ln w="6417"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D8BDBD9B-4B57-4278-AA44-EEE7A0368CA3}"/>
                    </a:ext>
                  </a:extLst>
                </p:cNvPr>
                <p:cNvSpPr/>
                <p:nvPr/>
              </p:nvSpPr>
              <p:spPr>
                <a:xfrm>
                  <a:off x="3856522" y="3073918"/>
                  <a:ext cx="513347" cy="496233"/>
                </a:xfrm>
                <a:custGeom>
                  <a:avLst/>
                  <a:gdLst>
                    <a:gd name="connsiteX0" fmla="*/ 501547 w 513347"/>
                    <a:gd name="connsiteY0" fmla="*/ 11815 h 496233"/>
                    <a:gd name="connsiteX1" fmla="*/ 501547 w 513347"/>
                    <a:gd name="connsiteY1" fmla="*/ 49623 h 496233"/>
                    <a:gd name="connsiteX2" fmla="*/ 496824 w 513347"/>
                    <a:gd name="connsiteY2" fmla="*/ 49623 h 496233"/>
                    <a:gd name="connsiteX3" fmla="*/ 496824 w 513347"/>
                    <a:gd name="connsiteY3" fmla="*/ 109881 h 496233"/>
                    <a:gd name="connsiteX4" fmla="*/ 501547 w 513347"/>
                    <a:gd name="connsiteY4" fmla="*/ 109881 h 496233"/>
                    <a:gd name="connsiteX5" fmla="*/ 501547 w 513347"/>
                    <a:gd name="connsiteY5" fmla="*/ 145326 h 496233"/>
                    <a:gd name="connsiteX6" fmla="*/ 496824 w 513347"/>
                    <a:gd name="connsiteY6" fmla="*/ 145326 h 496233"/>
                    <a:gd name="connsiteX7" fmla="*/ 496824 w 513347"/>
                    <a:gd name="connsiteY7" fmla="*/ 200857 h 496233"/>
                    <a:gd name="connsiteX8" fmla="*/ 501547 w 513347"/>
                    <a:gd name="connsiteY8" fmla="*/ 200857 h 496233"/>
                    <a:gd name="connsiteX9" fmla="*/ 501547 w 513347"/>
                    <a:gd name="connsiteY9" fmla="*/ 295378 h 496233"/>
                    <a:gd name="connsiteX10" fmla="*/ 496824 w 513347"/>
                    <a:gd name="connsiteY10" fmla="*/ 295378 h 496233"/>
                    <a:gd name="connsiteX11" fmla="*/ 496824 w 513347"/>
                    <a:gd name="connsiteY11" fmla="*/ 354453 h 496233"/>
                    <a:gd name="connsiteX12" fmla="*/ 501547 w 513347"/>
                    <a:gd name="connsiteY12" fmla="*/ 354453 h 496233"/>
                    <a:gd name="connsiteX13" fmla="*/ 501547 w 513347"/>
                    <a:gd name="connsiteY13" fmla="*/ 389900 h 496233"/>
                    <a:gd name="connsiteX14" fmla="*/ 496824 w 513347"/>
                    <a:gd name="connsiteY14" fmla="*/ 389900 h 496233"/>
                    <a:gd name="connsiteX15" fmla="*/ 496824 w 513347"/>
                    <a:gd name="connsiteY15" fmla="*/ 445431 h 496233"/>
                    <a:gd name="connsiteX16" fmla="*/ 501547 w 513347"/>
                    <a:gd name="connsiteY16" fmla="*/ 445431 h 496233"/>
                    <a:gd name="connsiteX17" fmla="*/ 501547 w 513347"/>
                    <a:gd name="connsiteY17" fmla="*/ 484420 h 496233"/>
                    <a:gd name="connsiteX18" fmla="*/ 463784 w 513347"/>
                    <a:gd name="connsiteY18" fmla="*/ 484420 h 496233"/>
                    <a:gd name="connsiteX19" fmla="*/ 463784 w 513347"/>
                    <a:gd name="connsiteY19" fmla="*/ 479697 h 496233"/>
                    <a:gd name="connsiteX20" fmla="*/ 274968 w 513347"/>
                    <a:gd name="connsiteY20" fmla="*/ 479697 h 496233"/>
                    <a:gd name="connsiteX21" fmla="*/ 274968 w 513347"/>
                    <a:gd name="connsiteY21" fmla="*/ 484420 h 496233"/>
                    <a:gd name="connsiteX22" fmla="*/ 239560 w 513347"/>
                    <a:gd name="connsiteY22" fmla="*/ 484420 h 496233"/>
                    <a:gd name="connsiteX23" fmla="*/ 239560 w 513347"/>
                    <a:gd name="connsiteY23" fmla="*/ 479697 h 496233"/>
                    <a:gd name="connsiteX24" fmla="*/ 50745 w 513347"/>
                    <a:gd name="connsiteY24" fmla="*/ 479697 h 496233"/>
                    <a:gd name="connsiteX25" fmla="*/ 50745 w 513347"/>
                    <a:gd name="connsiteY25" fmla="*/ 484420 h 496233"/>
                    <a:gd name="connsiteX26" fmla="*/ 11801 w 513347"/>
                    <a:gd name="connsiteY26" fmla="*/ 484420 h 496233"/>
                    <a:gd name="connsiteX27" fmla="*/ 11801 w 513347"/>
                    <a:gd name="connsiteY27" fmla="*/ 446612 h 496233"/>
                    <a:gd name="connsiteX28" fmla="*/ 16523 w 513347"/>
                    <a:gd name="connsiteY28" fmla="*/ 446612 h 496233"/>
                    <a:gd name="connsiteX29" fmla="*/ 16523 w 513347"/>
                    <a:gd name="connsiteY29" fmla="*/ 391080 h 496233"/>
                    <a:gd name="connsiteX30" fmla="*/ 11801 w 513347"/>
                    <a:gd name="connsiteY30" fmla="*/ 391080 h 496233"/>
                    <a:gd name="connsiteX31" fmla="*/ 11801 w 513347"/>
                    <a:gd name="connsiteY31" fmla="*/ 355634 h 496233"/>
                    <a:gd name="connsiteX32" fmla="*/ 16523 w 513347"/>
                    <a:gd name="connsiteY32" fmla="*/ 355634 h 496233"/>
                    <a:gd name="connsiteX33" fmla="*/ 16523 w 513347"/>
                    <a:gd name="connsiteY33" fmla="*/ 295378 h 496233"/>
                    <a:gd name="connsiteX34" fmla="*/ 11801 w 513347"/>
                    <a:gd name="connsiteY34" fmla="*/ 295378 h 496233"/>
                    <a:gd name="connsiteX35" fmla="*/ 11801 w 513347"/>
                    <a:gd name="connsiteY35" fmla="*/ 200857 h 496233"/>
                    <a:gd name="connsiteX36" fmla="*/ 16523 w 513347"/>
                    <a:gd name="connsiteY36" fmla="*/ 200857 h 496233"/>
                    <a:gd name="connsiteX37" fmla="*/ 16523 w 513347"/>
                    <a:gd name="connsiteY37" fmla="*/ 145326 h 496233"/>
                    <a:gd name="connsiteX38" fmla="*/ 11801 w 513347"/>
                    <a:gd name="connsiteY38" fmla="*/ 145326 h 496233"/>
                    <a:gd name="connsiteX39" fmla="*/ 11801 w 513347"/>
                    <a:gd name="connsiteY39" fmla="*/ 109881 h 496233"/>
                    <a:gd name="connsiteX40" fmla="*/ 16523 w 513347"/>
                    <a:gd name="connsiteY40" fmla="*/ 109881 h 496233"/>
                    <a:gd name="connsiteX41" fmla="*/ 16523 w 513347"/>
                    <a:gd name="connsiteY41" fmla="*/ 49623 h 496233"/>
                    <a:gd name="connsiteX42" fmla="*/ 11801 w 513347"/>
                    <a:gd name="connsiteY42" fmla="*/ 49623 h 496233"/>
                    <a:gd name="connsiteX43" fmla="*/ 11801 w 513347"/>
                    <a:gd name="connsiteY43" fmla="*/ 11815 h 496233"/>
                    <a:gd name="connsiteX44" fmla="*/ 49564 w 513347"/>
                    <a:gd name="connsiteY44" fmla="*/ 11815 h 496233"/>
                    <a:gd name="connsiteX45" fmla="*/ 49564 w 513347"/>
                    <a:gd name="connsiteY45" fmla="*/ 16541 h 496233"/>
                    <a:gd name="connsiteX46" fmla="*/ 238379 w 513347"/>
                    <a:gd name="connsiteY46" fmla="*/ 16541 h 496233"/>
                    <a:gd name="connsiteX47" fmla="*/ 238379 w 513347"/>
                    <a:gd name="connsiteY47" fmla="*/ 11815 h 496233"/>
                    <a:gd name="connsiteX48" fmla="*/ 273787 w 513347"/>
                    <a:gd name="connsiteY48" fmla="*/ 11815 h 496233"/>
                    <a:gd name="connsiteX49" fmla="*/ 273787 w 513347"/>
                    <a:gd name="connsiteY49" fmla="*/ 16541 h 496233"/>
                    <a:gd name="connsiteX50" fmla="*/ 462603 w 513347"/>
                    <a:gd name="connsiteY50" fmla="*/ 16541 h 496233"/>
                    <a:gd name="connsiteX51" fmla="*/ 462603 w 513347"/>
                    <a:gd name="connsiteY51" fmla="*/ 11815 h 496233"/>
                    <a:gd name="connsiteX52" fmla="*/ 501547 w 513347"/>
                    <a:gd name="connsiteY52" fmla="*/ 11815 h 496233"/>
                    <a:gd name="connsiteX53" fmla="*/ 513347 w 513347"/>
                    <a:gd name="connsiteY53" fmla="*/ 0 h 496233"/>
                    <a:gd name="connsiteX54" fmla="*/ 501547 w 513347"/>
                    <a:gd name="connsiteY54" fmla="*/ 0 h 496233"/>
                    <a:gd name="connsiteX55" fmla="*/ 463784 w 513347"/>
                    <a:gd name="connsiteY55" fmla="*/ 0 h 496233"/>
                    <a:gd name="connsiteX56" fmla="*/ 451983 w 513347"/>
                    <a:gd name="connsiteY56" fmla="*/ 0 h 496233"/>
                    <a:gd name="connsiteX57" fmla="*/ 451983 w 513347"/>
                    <a:gd name="connsiteY57" fmla="*/ 4726 h 496233"/>
                    <a:gd name="connsiteX58" fmla="*/ 286769 w 513347"/>
                    <a:gd name="connsiteY58" fmla="*/ 4726 h 496233"/>
                    <a:gd name="connsiteX59" fmla="*/ 286769 w 513347"/>
                    <a:gd name="connsiteY59" fmla="*/ 0 h 496233"/>
                    <a:gd name="connsiteX60" fmla="*/ 274968 w 513347"/>
                    <a:gd name="connsiteY60" fmla="*/ 0 h 496233"/>
                    <a:gd name="connsiteX61" fmla="*/ 239560 w 513347"/>
                    <a:gd name="connsiteY61" fmla="*/ 0 h 496233"/>
                    <a:gd name="connsiteX62" fmla="*/ 227760 w 513347"/>
                    <a:gd name="connsiteY62" fmla="*/ 0 h 496233"/>
                    <a:gd name="connsiteX63" fmla="*/ 227760 w 513347"/>
                    <a:gd name="connsiteY63" fmla="*/ 4726 h 496233"/>
                    <a:gd name="connsiteX64" fmla="*/ 62545 w 513347"/>
                    <a:gd name="connsiteY64" fmla="*/ 4726 h 496233"/>
                    <a:gd name="connsiteX65" fmla="*/ 62545 w 513347"/>
                    <a:gd name="connsiteY65" fmla="*/ 0 h 496233"/>
                    <a:gd name="connsiteX66" fmla="*/ 50745 w 513347"/>
                    <a:gd name="connsiteY66" fmla="*/ 0 h 496233"/>
                    <a:gd name="connsiteX67" fmla="*/ 11801 w 513347"/>
                    <a:gd name="connsiteY67" fmla="*/ 0 h 496233"/>
                    <a:gd name="connsiteX68" fmla="*/ 0 w 513347"/>
                    <a:gd name="connsiteY68" fmla="*/ 0 h 496233"/>
                    <a:gd name="connsiteX69" fmla="*/ 0 w 513347"/>
                    <a:gd name="connsiteY69" fmla="*/ 11815 h 496233"/>
                    <a:gd name="connsiteX70" fmla="*/ 0 w 513347"/>
                    <a:gd name="connsiteY70" fmla="*/ 49623 h 496233"/>
                    <a:gd name="connsiteX71" fmla="*/ 0 w 513347"/>
                    <a:gd name="connsiteY71" fmla="*/ 61439 h 496233"/>
                    <a:gd name="connsiteX72" fmla="*/ 4723 w 513347"/>
                    <a:gd name="connsiteY72" fmla="*/ 61439 h 496233"/>
                    <a:gd name="connsiteX73" fmla="*/ 4723 w 513347"/>
                    <a:gd name="connsiteY73" fmla="*/ 98065 h 496233"/>
                    <a:gd name="connsiteX74" fmla="*/ 0 w 513347"/>
                    <a:gd name="connsiteY74" fmla="*/ 98065 h 496233"/>
                    <a:gd name="connsiteX75" fmla="*/ 0 w 513347"/>
                    <a:gd name="connsiteY75" fmla="*/ 109881 h 496233"/>
                    <a:gd name="connsiteX76" fmla="*/ 0 w 513347"/>
                    <a:gd name="connsiteY76" fmla="*/ 145326 h 496233"/>
                    <a:gd name="connsiteX77" fmla="*/ 0 w 513347"/>
                    <a:gd name="connsiteY77" fmla="*/ 157141 h 496233"/>
                    <a:gd name="connsiteX78" fmla="*/ 4723 w 513347"/>
                    <a:gd name="connsiteY78" fmla="*/ 157141 h 496233"/>
                    <a:gd name="connsiteX79" fmla="*/ 4723 w 513347"/>
                    <a:gd name="connsiteY79" fmla="*/ 189042 h 496233"/>
                    <a:gd name="connsiteX80" fmla="*/ 0 w 513347"/>
                    <a:gd name="connsiteY80" fmla="*/ 189042 h 496233"/>
                    <a:gd name="connsiteX81" fmla="*/ 0 w 513347"/>
                    <a:gd name="connsiteY81" fmla="*/ 200857 h 496233"/>
                    <a:gd name="connsiteX82" fmla="*/ 0 w 513347"/>
                    <a:gd name="connsiteY82" fmla="*/ 295378 h 496233"/>
                    <a:gd name="connsiteX83" fmla="*/ 0 w 513347"/>
                    <a:gd name="connsiteY83" fmla="*/ 307193 h 496233"/>
                    <a:gd name="connsiteX84" fmla="*/ 4723 w 513347"/>
                    <a:gd name="connsiteY84" fmla="*/ 307193 h 496233"/>
                    <a:gd name="connsiteX85" fmla="*/ 4723 w 513347"/>
                    <a:gd name="connsiteY85" fmla="*/ 342639 h 496233"/>
                    <a:gd name="connsiteX86" fmla="*/ 0 w 513347"/>
                    <a:gd name="connsiteY86" fmla="*/ 342639 h 496233"/>
                    <a:gd name="connsiteX87" fmla="*/ 0 w 513347"/>
                    <a:gd name="connsiteY87" fmla="*/ 354453 h 496233"/>
                    <a:gd name="connsiteX88" fmla="*/ 0 w 513347"/>
                    <a:gd name="connsiteY88" fmla="*/ 389900 h 496233"/>
                    <a:gd name="connsiteX89" fmla="*/ 0 w 513347"/>
                    <a:gd name="connsiteY89" fmla="*/ 401713 h 496233"/>
                    <a:gd name="connsiteX90" fmla="*/ 4723 w 513347"/>
                    <a:gd name="connsiteY90" fmla="*/ 401713 h 496233"/>
                    <a:gd name="connsiteX91" fmla="*/ 4723 w 513347"/>
                    <a:gd name="connsiteY91" fmla="*/ 433617 h 496233"/>
                    <a:gd name="connsiteX92" fmla="*/ 0 w 513347"/>
                    <a:gd name="connsiteY92" fmla="*/ 433617 h 496233"/>
                    <a:gd name="connsiteX93" fmla="*/ 0 w 513347"/>
                    <a:gd name="connsiteY93" fmla="*/ 445431 h 496233"/>
                    <a:gd name="connsiteX94" fmla="*/ 0 w 513347"/>
                    <a:gd name="connsiteY94" fmla="*/ 484420 h 496233"/>
                    <a:gd name="connsiteX95" fmla="*/ 0 w 513347"/>
                    <a:gd name="connsiteY95" fmla="*/ 496233 h 496233"/>
                    <a:gd name="connsiteX96" fmla="*/ 11801 w 513347"/>
                    <a:gd name="connsiteY96" fmla="*/ 496233 h 496233"/>
                    <a:gd name="connsiteX97" fmla="*/ 49564 w 513347"/>
                    <a:gd name="connsiteY97" fmla="*/ 496233 h 496233"/>
                    <a:gd name="connsiteX98" fmla="*/ 61364 w 513347"/>
                    <a:gd name="connsiteY98" fmla="*/ 496233 h 496233"/>
                    <a:gd name="connsiteX99" fmla="*/ 61364 w 513347"/>
                    <a:gd name="connsiteY99" fmla="*/ 491510 h 496233"/>
                    <a:gd name="connsiteX100" fmla="*/ 226579 w 513347"/>
                    <a:gd name="connsiteY100" fmla="*/ 491510 h 496233"/>
                    <a:gd name="connsiteX101" fmla="*/ 226579 w 513347"/>
                    <a:gd name="connsiteY101" fmla="*/ 496233 h 496233"/>
                    <a:gd name="connsiteX102" fmla="*/ 238379 w 513347"/>
                    <a:gd name="connsiteY102" fmla="*/ 496233 h 496233"/>
                    <a:gd name="connsiteX103" fmla="*/ 273787 w 513347"/>
                    <a:gd name="connsiteY103" fmla="*/ 496233 h 496233"/>
                    <a:gd name="connsiteX104" fmla="*/ 285588 w 513347"/>
                    <a:gd name="connsiteY104" fmla="*/ 496233 h 496233"/>
                    <a:gd name="connsiteX105" fmla="*/ 285588 w 513347"/>
                    <a:gd name="connsiteY105" fmla="*/ 491510 h 496233"/>
                    <a:gd name="connsiteX106" fmla="*/ 450802 w 513347"/>
                    <a:gd name="connsiteY106" fmla="*/ 491510 h 496233"/>
                    <a:gd name="connsiteX107" fmla="*/ 450802 w 513347"/>
                    <a:gd name="connsiteY107" fmla="*/ 496233 h 496233"/>
                    <a:gd name="connsiteX108" fmla="*/ 462603 w 513347"/>
                    <a:gd name="connsiteY108" fmla="*/ 496233 h 496233"/>
                    <a:gd name="connsiteX109" fmla="*/ 500366 w 513347"/>
                    <a:gd name="connsiteY109" fmla="*/ 496233 h 496233"/>
                    <a:gd name="connsiteX110" fmla="*/ 512167 w 513347"/>
                    <a:gd name="connsiteY110" fmla="*/ 496233 h 496233"/>
                    <a:gd name="connsiteX111" fmla="*/ 512167 w 513347"/>
                    <a:gd name="connsiteY111" fmla="*/ 484420 h 496233"/>
                    <a:gd name="connsiteX112" fmla="*/ 512167 w 513347"/>
                    <a:gd name="connsiteY112" fmla="*/ 446612 h 496233"/>
                    <a:gd name="connsiteX113" fmla="*/ 512167 w 513347"/>
                    <a:gd name="connsiteY113" fmla="*/ 434798 h 496233"/>
                    <a:gd name="connsiteX114" fmla="*/ 507444 w 513347"/>
                    <a:gd name="connsiteY114" fmla="*/ 434798 h 496233"/>
                    <a:gd name="connsiteX115" fmla="*/ 507444 w 513347"/>
                    <a:gd name="connsiteY115" fmla="*/ 402894 h 496233"/>
                    <a:gd name="connsiteX116" fmla="*/ 512167 w 513347"/>
                    <a:gd name="connsiteY116" fmla="*/ 402894 h 496233"/>
                    <a:gd name="connsiteX117" fmla="*/ 512167 w 513347"/>
                    <a:gd name="connsiteY117" fmla="*/ 391080 h 496233"/>
                    <a:gd name="connsiteX118" fmla="*/ 512167 w 513347"/>
                    <a:gd name="connsiteY118" fmla="*/ 355634 h 496233"/>
                    <a:gd name="connsiteX119" fmla="*/ 512167 w 513347"/>
                    <a:gd name="connsiteY119" fmla="*/ 343820 h 496233"/>
                    <a:gd name="connsiteX120" fmla="*/ 507444 w 513347"/>
                    <a:gd name="connsiteY120" fmla="*/ 343820 h 496233"/>
                    <a:gd name="connsiteX121" fmla="*/ 507444 w 513347"/>
                    <a:gd name="connsiteY121" fmla="*/ 307193 h 496233"/>
                    <a:gd name="connsiteX122" fmla="*/ 512167 w 513347"/>
                    <a:gd name="connsiteY122" fmla="*/ 307193 h 496233"/>
                    <a:gd name="connsiteX123" fmla="*/ 512167 w 513347"/>
                    <a:gd name="connsiteY123" fmla="*/ 295378 h 496233"/>
                    <a:gd name="connsiteX124" fmla="*/ 512167 w 513347"/>
                    <a:gd name="connsiteY124" fmla="*/ 200857 h 496233"/>
                    <a:gd name="connsiteX125" fmla="*/ 512167 w 513347"/>
                    <a:gd name="connsiteY125" fmla="*/ 189042 h 496233"/>
                    <a:gd name="connsiteX126" fmla="*/ 507444 w 513347"/>
                    <a:gd name="connsiteY126" fmla="*/ 189042 h 496233"/>
                    <a:gd name="connsiteX127" fmla="*/ 507444 w 513347"/>
                    <a:gd name="connsiteY127" fmla="*/ 157141 h 496233"/>
                    <a:gd name="connsiteX128" fmla="*/ 512167 w 513347"/>
                    <a:gd name="connsiteY128" fmla="*/ 157141 h 496233"/>
                    <a:gd name="connsiteX129" fmla="*/ 512167 w 513347"/>
                    <a:gd name="connsiteY129" fmla="*/ 145326 h 496233"/>
                    <a:gd name="connsiteX130" fmla="*/ 512167 w 513347"/>
                    <a:gd name="connsiteY130" fmla="*/ 109881 h 496233"/>
                    <a:gd name="connsiteX131" fmla="*/ 512167 w 513347"/>
                    <a:gd name="connsiteY131" fmla="*/ 98065 h 496233"/>
                    <a:gd name="connsiteX132" fmla="*/ 507444 w 513347"/>
                    <a:gd name="connsiteY132" fmla="*/ 98065 h 496233"/>
                    <a:gd name="connsiteX133" fmla="*/ 507444 w 513347"/>
                    <a:gd name="connsiteY133" fmla="*/ 61439 h 496233"/>
                    <a:gd name="connsiteX134" fmla="*/ 512167 w 513347"/>
                    <a:gd name="connsiteY134" fmla="*/ 61439 h 496233"/>
                    <a:gd name="connsiteX135" fmla="*/ 512167 w 513347"/>
                    <a:gd name="connsiteY135" fmla="*/ 49623 h 496233"/>
                    <a:gd name="connsiteX136" fmla="*/ 512167 w 513347"/>
                    <a:gd name="connsiteY136" fmla="*/ 11815 h 496233"/>
                    <a:gd name="connsiteX137" fmla="*/ 512167 w 513347"/>
                    <a:gd name="connsiteY137" fmla="*/ 0 h 496233"/>
                    <a:gd name="connsiteX138" fmla="*/ 513347 w 513347"/>
                    <a:gd name="connsiteY138" fmla="*/ 0 h 49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513347" h="496233">
                      <a:moveTo>
                        <a:pt x="501547" y="11815"/>
                      </a:moveTo>
                      <a:lnTo>
                        <a:pt x="501547" y="49623"/>
                      </a:lnTo>
                      <a:lnTo>
                        <a:pt x="496824" y="49623"/>
                      </a:lnTo>
                      <a:lnTo>
                        <a:pt x="496824" y="109881"/>
                      </a:lnTo>
                      <a:lnTo>
                        <a:pt x="501547" y="109881"/>
                      </a:lnTo>
                      <a:lnTo>
                        <a:pt x="501547" y="145326"/>
                      </a:lnTo>
                      <a:lnTo>
                        <a:pt x="496824" y="145326"/>
                      </a:lnTo>
                      <a:lnTo>
                        <a:pt x="496824" y="200857"/>
                      </a:lnTo>
                      <a:lnTo>
                        <a:pt x="501547" y="200857"/>
                      </a:lnTo>
                      <a:lnTo>
                        <a:pt x="501547" y="295378"/>
                      </a:lnTo>
                      <a:lnTo>
                        <a:pt x="496824" y="295378"/>
                      </a:lnTo>
                      <a:lnTo>
                        <a:pt x="496824" y="354453"/>
                      </a:lnTo>
                      <a:lnTo>
                        <a:pt x="501547" y="354453"/>
                      </a:lnTo>
                      <a:lnTo>
                        <a:pt x="501547" y="389900"/>
                      </a:lnTo>
                      <a:lnTo>
                        <a:pt x="496824" y="389900"/>
                      </a:lnTo>
                      <a:lnTo>
                        <a:pt x="496824" y="445431"/>
                      </a:lnTo>
                      <a:lnTo>
                        <a:pt x="501547" y="445431"/>
                      </a:lnTo>
                      <a:lnTo>
                        <a:pt x="501547" y="484420"/>
                      </a:lnTo>
                      <a:lnTo>
                        <a:pt x="463784" y="484420"/>
                      </a:lnTo>
                      <a:lnTo>
                        <a:pt x="463784" y="479697"/>
                      </a:lnTo>
                      <a:lnTo>
                        <a:pt x="274968" y="479697"/>
                      </a:lnTo>
                      <a:lnTo>
                        <a:pt x="274968" y="484420"/>
                      </a:lnTo>
                      <a:lnTo>
                        <a:pt x="239560" y="484420"/>
                      </a:lnTo>
                      <a:lnTo>
                        <a:pt x="239560" y="479697"/>
                      </a:lnTo>
                      <a:lnTo>
                        <a:pt x="50745" y="479697"/>
                      </a:lnTo>
                      <a:lnTo>
                        <a:pt x="50745" y="484420"/>
                      </a:lnTo>
                      <a:lnTo>
                        <a:pt x="11801" y="484420"/>
                      </a:lnTo>
                      <a:lnTo>
                        <a:pt x="11801" y="446612"/>
                      </a:lnTo>
                      <a:lnTo>
                        <a:pt x="16523" y="446612"/>
                      </a:lnTo>
                      <a:lnTo>
                        <a:pt x="16523" y="391080"/>
                      </a:lnTo>
                      <a:lnTo>
                        <a:pt x="11801" y="391080"/>
                      </a:lnTo>
                      <a:lnTo>
                        <a:pt x="11801" y="355634"/>
                      </a:lnTo>
                      <a:lnTo>
                        <a:pt x="16523" y="355634"/>
                      </a:lnTo>
                      <a:lnTo>
                        <a:pt x="16523" y="295378"/>
                      </a:lnTo>
                      <a:lnTo>
                        <a:pt x="11801" y="295378"/>
                      </a:lnTo>
                      <a:lnTo>
                        <a:pt x="11801" y="200857"/>
                      </a:lnTo>
                      <a:lnTo>
                        <a:pt x="16523" y="200857"/>
                      </a:lnTo>
                      <a:lnTo>
                        <a:pt x="16523" y="145326"/>
                      </a:lnTo>
                      <a:lnTo>
                        <a:pt x="11801" y="145326"/>
                      </a:lnTo>
                      <a:lnTo>
                        <a:pt x="11801" y="109881"/>
                      </a:lnTo>
                      <a:lnTo>
                        <a:pt x="16523" y="109881"/>
                      </a:lnTo>
                      <a:lnTo>
                        <a:pt x="16523" y="49623"/>
                      </a:lnTo>
                      <a:lnTo>
                        <a:pt x="11801" y="49623"/>
                      </a:lnTo>
                      <a:lnTo>
                        <a:pt x="11801" y="11815"/>
                      </a:lnTo>
                      <a:lnTo>
                        <a:pt x="49564" y="11815"/>
                      </a:lnTo>
                      <a:lnTo>
                        <a:pt x="49564" y="16541"/>
                      </a:lnTo>
                      <a:lnTo>
                        <a:pt x="238379" y="16541"/>
                      </a:lnTo>
                      <a:lnTo>
                        <a:pt x="238379" y="11815"/>
                      </a:lnTo>
                      <a:lnTo>
                        <a:pt x="273787" y="11815"/>
                      </a:lnTo>
                      <a:lnTo>
                        <a:pt x="273787" y="16541"/>
                      </a:lnTo>
                      <a:lnTo>
                        <a:pt x="462603" y="16541"/>
                      </a:lnTo>
                      <a:lnTo>
                        <a:pt x="462603" y="11815"/>
                      </a:lnTo>
                      <a:lnTo>
                        <a:pt x="501547" y="11815"/>
                      </a:lnTo>
                      <a:close/>
                      <a:moveTo>
                        <a:pt x="513347" y="0"/>
                      </a:moveTo>
                      <a:lnTo>
                        <a:pt x="501547" y="0"/>
                      </a:lnTo>
                      <a:lnTo>
                        <a:pt x="463784" y="0"/>
                      </a:lnTo>
                      <a:lnTo>
                        <a:pt x="451983" y="0"/>
                      </a:lnTo>
                      <a:lnTo>
                        <a:pt x="451983" y="4726"/>
                      </a:lnTo>
                      <a:lnTo>
                        <a:pt x="286769" y="4726"/>
                      </a:lnTo>
                      <a:lnTo>
                        <a:pt x="286769" y="0"/>
                      </a:lnTo>
                      <a:lnTo>
                        <a:pt x="274968" y="0"/>
                      </a:lnTo>
                      <a:lnTo>
                        <a:pt x="239560" y="0"/>
                      </a:lnTo>
                      <a:lnTo>
                        <a:pt x="227760" y="0"/>
                      </a:lnTo>
                      <a:lnTo>
                        <a:pt x="227760" y="4726"/>
                      </a:lnTo>
                      <a:lnTo>
                        <a:pt x="62545" y="4726"/>
                      </a:lnTo>
                      <a:lnTo>
                        <a:pt x="62545" y="0"/>
                      </a:lnTo>
                      <a:lnTo>
                        <a:pt x="50745" y="0"/>
                      </a:lnTo>
                      <a:lnTo>
                        <a:pt x="11801" y="0"/>
                      </a:lnTo>
                      <a:lnTo>
                        <a:pt x="0" y="0"/>
                      </a:lnTo>
                      <a:lnTo>
                        <a:pt x="0" y="11815"/>
                      </a:lnTo>
                      <a:lnTo>
                        <a:pt x="0" y="49623"/>
                      </a:lnTo>
                      <a:lnTo>
                        <a:pt x="0" y="61439"/>
                      </a:lnTo>
                      <a:lnTo>
                        <a:pt x="4723" y="61439"/>
                      </a:lnTo>
                      <a:lnTo>
                        <a:pt x="4723" y="98065"/>
                      </a:lnTo>
                      <a:lnTo>
                        <a:pt x="0" y="98065"/>
                      </a:lnTo>
                      <a:lnTo>
                        <a:pt x="0" y="109881"/>
                      </a:lnTo>
                      <a:lnTo>
                        <a:pt x="0" y="145326"/>
                      </a:lnTo>
                      <a:lnTo>
                        <a:pt x="0" y="157141"/>
                      </a:lnTo>
                      <a:lnTo>
                        <a:pt x="4723" y="157141"/>
                      </a:lnTo>
                      <a:lnTo>
                        <a:pt x="4723" y="189042"/>
                      </a:lnTo>
                      <a:lnTo>
                        <a:pt x="0" y="189042"/>
                      </a:lnTo>
                      <a:lnTo>
                        <a:pt x="0" y="200857"/>
                      </a:lnTo>
                      <a:lnTo>
                        <a:pt x="0" y="295378"/>
                      </a:lnTo>
                      <a:lnTo>
                        <a:pt x="0" y="307193"/>
                      </a:lnTo>
                      <a:lnTo>
                        <a:pt x="4723" y="307193"/>
                      </a:lnTo>
                      <a:lnTo>
                        <a:pt x="4723" y="342639"/>
                      </a:lnTo>
                      <a:lnTo>
                        <a:pt x="0" y="342639"/>
                      </a:lnTo>
                      <a:lnTo>
                        <a:pt x="0" y="354453"/>
                      </a:lnTo>
                      <a:lnTo>
                        <a:pt x="0" y="389900"/>
                      </a:lnTo>
                      <a:lnTo>
                        <a:pt x="0" y="401713"/>
                      </a:lnTo>
                      <a:lnTo>
                        <a:pt x="4723" y="401713"/>
                      </a:lnTo>
                      <a:lnTo>
                        <a:pt x="4723" y="433617"/>
                      </a:lnTo>
                      <a:lnTo>
                        <a:pt x="0" y="433617"/>
                      </a:lnTo>
                      <a:lnTo>
                        <a:pt x="0" y="445431"/>
                      </a:lnTo>
                      <a:lnTo>
                        <a:pt x="0" y="484420"/>
                      </a:lnTo>
                      <a:lnTo>
                        <a:pt x="0" y="496233"/>
                      </a:lnTo>
                      <a:lnTo>
                        <a:pt x="11801" y="496233"/>
                      </a:lnTo>
                      <a:lnTo>
                        <a:pt x="49564" y="496233"/>
                      </a:lnTo>
                      <a:lnTo>
                        <a:pt x="61364" y="496233"/>
                      </a:lnTo>
                      <a:lnTo>
                        <a:pt x="61364" y="491510"/>
                      </a:lnTo>
                      <a:lnTo>
                        <a:pt x="226579" y="491510"/>
                      </a:lnTo>
                      <a:lnTo>
                        <a:pt x="226579" y="496233"/>
                      </a:lnTo>
                      <a:lnTo>
                        <a:pt x="238379" y="496233"/>
                      </a:lnTo>
                      <a:lnTo>
                        <a:pt x="273787" y="496233"/>
                      </a:lnTo>
                      <a:lnTo>
                        <a:pt x="285588" y="496233"/>
                      </a:lnTo>
                      <a:lnTo>
                        <a:pt x="285588" y="491510"/>
                      </a:lnTo>
                      <a:lnTo>
                        <a:pt x="450802" y="491510"/>
                      </a:lnTo>
                      <a:lnTo>
                        <a:pt x="450802" y="496233"/>
                      </a:lnTo>
                      <a:lnTo>
                        <a:pt x="462603" y="496233"/>
                      </a:lnTo>
                      <a:lnTo>
                        <a:pt x="500366" y="496233"/>
                      </a:lnTo>
                      <a:lnTo>
                        <a:pt x="512167" y="496233"/>
                      </a:lnTo>
                      <a:lnTo>
                        <a:pt x="512167" y="484420"/>
                      </a:lnTo>
                      <a:lnTo>
                        <a:pt x="512167" y="446612"/>
                      </a:lnTo>
                      <a:lnTo>
                        <a:pt x="512167" y="434798"/>
                      </a:lnTo>
                      <a:lnTo>
                        <a:pt x="507444" y="434798"/>
                      </a:lnTo>
                      <a:lnTo>
                        <a:pt x="507444" y="402894"/>
                      </a:lnTo>
                      <a:lnTo>
                        <a:pt x="512167" y="402894"/>
                      </a:lnTo>
                      <a:lnTo>
                        <a:pt x="512167" y="391080"/>
                      </a:lnTo>
                      <a:lnTo>
                        <a:pt x="512167" y="355634"/>
                      </a:lnTo>
                      <a:lnTo>
                        <a:pt x="512167" y="343820"/>
                      </a:lnTo>
                      <a:lnTo>
                        <a:pt x="507444" y="343820"/>
                      </a:lnTo>
                      <a:lnTo>
                        <a:pt x="507444" y="307193"/>
                      </a:lnTo>
                      <a:lnTo>
                        <a:pt x="512167" y="307193"/>
                      </a:lnTo>
                      <a:lnTo>
                        <a:pt x="512167" y="295378"/>
                      </a:lnTo>
                      <a:lnTo>
                        <a:pt x="512167" y="200857"/>
                      </a:lnTo>
                      <a:lnTo>
                        <a:pt x="512167" y="189042"/>
                      </a:lnTo>
                      <a:lnTo>
                        <a:pt x="507444" y="189042"/>
                      </a:lnTo>
                      <a:lnTo>
                        <a:pt x="507444" y="157141"/>
                      </a:lnTo>
                      <a:lnTo>
                        <a:pt x="512167" y="157141"/>
                      </a:lnTo>
                      <a:lnTo>
                        <a:pt x="512167" y="145326"/>
                      </a:lnTo>
                      <a:lnTo>
                        <a:pt x="512167" y="109881"/>
                      </a:lnTo>
                      <a:lnTo>
                        <a:pt x="512167" y="98065"/>
                      </a:lnTo>
                      <a:lnTo>
                        <a:pt x="507444" y="98065"/>
                      </a:lnTo>
                      <a:lnTo>
                        <a:pt x="507444" y="61439"/>
                      </a:lnTo>
                      <a:lnTo>
                        <a:pt x="512167" y="61439"/>
                      </a:lnTo>
                      <a:lnTo>
                        <a:pt x="512167" y="49623"/>
                      </a:lnTo>
                      <a:lnTo>
                        <a:pt x="512167" y="11815"/>
                      </a:lnTo>
                      <a:lnTo>
                        <a:pt x="512167" y="0"/>
                      </a:lnTo>
                      <a:lnTo>
                        <a:pt x="513347" y="0"/>
                      </a:lnTo>
                      <a:close/>
                    </a:path>
                  </a:pathLst>
                </a:custGeom>
                <a:solidFill>
                  <a:srgbClr val="FFFFFF"/>
                </a:solidFill>
                <a:ln w="6417" cap="flat">
                  <a:noFill/>
                  <a:prstDash val="solid"/>
                  <a:miter/>
                </a:ln>
              </p:spPr>
              <p:txBody>
                <a:bodyPr rtlCol="0" anchor="ctr"/>
                <a:lstStyle/>
                <a:p>
                  <a:endParaRPr lang="en-US"/>
                </a:p>
              </p:txBody>
            </p:sp>
          </p:grpSp>
          <p:grpSp>
            <p:nvGrpSpPr>
              <p:cNvPr id="192" name="Graphic 2">
                <a:extLst>
                  <a:ext uri="{FF2B5EF4-FFF2-40B4-BE49-F238E27FC236}">
                    <a16:creationId xmlns:a16="http://schemas.microsoft.com/office/drawing/2014/main" id="{5C69BBAF-1E36-4E47-948B-6E3182D4E5AB}"/>
                  </a:ext>
                </a:extLst>
              </p:cNvPr>
              <p:cNvGrpSpPr/>
              <p:nvPr/>
            </p:nvGrpSpPr>
            <p:grpSpPr>
              <a:xfrm>
                <a:off x="3868322" y="3085719"/>
                <a:ext cx="489746" cy="472618"/>
                <a:chOff x="3868322" y="3085719"/>
                <a:chExt cx="489746" cy="472618"/>
              </a:xfrm>
              <a:solidFill>
                <a:srgbClr val="2D5967"/>
              </a:solidFill>
            </p:grpSpPr>
            <p:sp>
              <p:nvSpPr>
                <p:cNvPr id="193" name="Freeform: Shape 192">
                  <a:extLst>
                    <a:ext uri="{FF2B5EF4-FFF2-40B4-BE49-F238E27FC236}">
                      <a16:creationId xmlns:a16="http://schemas.microsoft.com/office/drawing/2014/main" id="{9758413D-CCCD-465D-AC3C-54FC2D39CFA9}"/>
                    </a:ext>
                  </a:extLst>
                </p:cNvPr>
                <p:cNvSpPr/>
                <p:nvPr/>
              </p:nvSpPr>
              <p:spPr>
                <a:xfrm>
                  <a:off x="3926138" y="3390563"/>
                  <a:ext cx="374095" cy="107514"/>
                </a:xfrm>
                <a:custGeom>
                  <a:avLst/>
                  <a:gdLst>
                    <a:gd name="connsiteX0" fmla="*/ 0 w 374095"/>
                    <a:gd name="connsiteY0" fmla="*/ 107514 h 107514"/>
                    <a:gd name="connsiteX1" fmla="*/ 374096 w 374095"/>
                    <a:gd name="connsiteY1" fmla="*/ 107514 h 107514"/>
                    <a:gd name="connsiteX2" fmla="*/ 374096 w 374095"/>
                    <a:gd name="connsiteY2" fmla="*/ 0 h 107514"/>
                    <a:gd name="connsiteX3" fmla="*/ 0 w 374095"/>
                    <a:gd name="connsiteY3" fmla="*/ 0 h 107514"/>
                    <a:gd name="connsiteX4" fmla="*/ 0 w 374095"/>
                    <a:gd name="connsiteY4" fmla="*/ 107514 h 107514"/>
                    <a:gd name="connsiteX5" fmla="*/ 17704 w 374095"/>
                    <a:gd name="connsiteY5" fmla="*/ 18904 h 107514"/>
                    <a:gd name="connsiteX6" fmla="*/ 356398 w 374095"/>
                    <a:gd name="connsiteY6" fmla="*/ 18904 h 107514"/>
                    <a:gd name="connsiteX7" fmla="*/ 356398 w 374095"/>
                    <a:gd name="connsiteY7" fmla="*/ 89791 h 107514"/>
                    <a:gd name="connsiteX8" fmla="*/ 17704 w 374095"/>
                    <a:gd name="connsiteY8" fmla="*/ 89791 h 107514"/>
                    <a:gd name="connsiteX9" fmla="*/ 17704 w 374095"/>
                    <a:gd name="connsiteY9" fmla="*/ 18904 h 10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095" h="107514">
                      <a:moveTo>
                        <a:pt x="0" y="107514"/>
                      </a:moveTo>
                      <a:lnTo>
                        <a:pt x="374096" y="107514"/>
                      </a:lnTo>
                      <a:lnTo>
                        <a:pt x="374096" y="0"/>
                      </a:lnTo>
                      <a:lnTo>
                        <a:pt x="0" y="0"/>
                      </a:lnTo>
                      <a:lnTo>
                        <a:pt x="0" y="107514"/>
                      </a:lnTo>
                      <a:close/>
                      <a:moveTo>
                        <a:pt x="17704" y="18904"/>
                      </a:moveTo>
                      <a:lnTo>
                        <a:pt x="356398" y="18904"/>
                      </a:lnTo>
                      <a:lnTo>
                        <a:pt x="356398" y="89791"/>
                      </a:lnTo>
                      <a:lnTo>
                        <a:pt x="17704" y="89791"/>
                      </a:lnTo>
                      <a:lnTo>
                        <a:pt x="17704" y="18904"/>
                      </a:lnTo>
                      <a:close/>
                    </a:path>
                  </a:pathLst>
                </a:custGeom>
                <a:solidFill>
                  <a:srgbClr val="2D5967"/>
                </a:solidFill>
                <a:ln w="641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E11B71B-0970-478C-844F-5BA18A9166ED}"/>
                    </a:ext>
                  </a:extLst>
                </p:cNvPr>
                <p:cNvSpPr/>
                <p:nvPr/>
              </p:nvSpPr>
              <p:spPr>
                <a:xfrm>
                  <a:off x="4229436" y="3431913"/>
                  <a:ext cx="25962" cy="25994"/>
                </a:xfrm>
                <a:custGeom>
                  <a:avLst/>
                  <a:gdLst>
                    <a:gd name="connsiteX0" fmla="*/ 12981 w 25962"/>
                    <a:gd name="connsiteY0" fmla="*/ 25995 h 25994"/>
                    <a:gd name="connsiteX1" fmla="*/ 25963 w 25962"/>
                    <a:gd name="connsiteY1" fmla="*/ 12994 h 25994"/>
                    <a:gd name="connsiteX2" fmla="*/ 12981 w 25962"/>
                    <a:gd name="connsiteY2" fmla="*/ 0 h 25994"/>
                    <a:gd name="connsiteX3" fmla="*/ 0 w 25962"/>
                    <a:gd name="connsiteY3" fmla="*/ 12994 h 25994"/>
                    <a:gd name="connsiteX4" fmla="*/ 12981 w 25962"/>
                    <a:gd name="connsiteY4" fmla="*/ 25995 h 25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62" h="25994">
                      <a:moveTo>
                        <a:pt x="12981" y="25995"/>
                      </a:moveTo>
                      <a:cubicBezTo>
                        <a:pt x="20149" y="25995"/>
                        <a:pt x="25963" y="20175"/>
                        <a:pt x="25963" y="12994"/>
                      </a:cubicBezTo>
                      <a:cubicBezTo>
                        <a:pt x="25963" y="5820"/>
                        <a:pt x="20149" y="0"/>
                        <a:pt x="12981" y="0"/>
                      </a:cubicBezTo>
                      <a:cubicBezTo>
                        <a:pt x="5814" y="0"/>
                        <a:pt x="0" y="5820"/>
                        <a:pt x="0" y="12994"/>
                      </a:cubicBezTo>
                      <a:cubicBezTo>
                        <a:pt x="0" y="20175"/>
                        <a:pt x="5814" y="25995"/>
                        <a:pt x="12981" y="25995"/>
                      </a:cubicBezTo>
                      <a:close/>
                    </a:path>
                  </a:pathLst>
                </a:custGeom>
                <a:solidFill>
                  <a:srgbClr val="2D5967"/>
                </a:solidFill>
                <a:ln w="641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BEFA3FB4-4414-4814-B358-74DE75ADEC20}"/>
                    </a:ext>
                  </a:extLst>
                </p:cNvPr>
                <p:cNvSpPr/>
                <p:nvPr/>
              </p:nvSpPr>
              <p:spPr>
                <a:xfrm>
                  <a:off x="3868322" y="3330304"/>
                  <a:ext cx="488565" cy="228033"/>
                </a:xfrm>
                <a:custGeom>
                  <a:avLst/>
                  <a:gdLst>
                    <a:gd name="connsiteX0" fmla="*/ 451983 w 488565"/>
                    <a:gd name="connsiteY0" fmla="*/ 4726 h 228033"/>
                    <a:gd name="connsiteX1" fmla="*/ 263168 w 488565"/>
                    <a:gd name="connsiteY1" fmla="*/ 4726 h 228033"/>
                    <a:gd name="connsiteX2" fmla="*/ 263168 w 488565"/>
                    <a:gd name="connsiteY2" fmla="*/ 0 h 228033"/>
                    <a:gd name="connsiteX3" fmla="*/ 227760 w 488565"/>
                    <a:gd name="connsiteY3" fmla="*/ 0 h 228033"/>
                    <a:gd name="connsiteX4" fmla="*/ 227760 w 488565"/>
                    <a:gd name="connsiteY4" fmla="*/ 4726 h 228033"/>
                    <a:gd name="connsiteX5" fmla="*/ 38944 w 488565"/>
                    <a:gd name="connsiteY5" fmla="*/ 4726 h 228033"/>
                    <a:gd name="connsiteX6" fmla="*/ 38944 w 488565"/>
                    <a:gd name="connsiteY6" fmla="*/ 0 h 228033"/>
                    <a:gd name="connsiteX7" fmla="*/ 0 w 488565"/>
                    <a:gd name="connsiteY7" fmla="*/ 0 h 228033"/>
                    <a:gd name="connsiteX8" fmla="*/ 0 w 488565"/>
                    <a:gd name="connsiteY8" fmla="*/ 38990 h 228033"/>
                    <a:gd name="connsiteX9" fmla="*/ 4723 w 488565"/>
                    <a:gd name="connsiteY9" fmla="*/ 38990 h 228033"/>
                    <a:gd name="connsiteX10" fmla="*/ 4723 w 488565"/>
                    <a:gd name="connsiteY10" fmla="*/ 98067 h 228033"/>
                    <a:gd name="connsiteX11" fmla="*/ 0 w 488565"/>
                    <a:gd name="connsiteY11" fmla="*/ 98067 h 228033"/>
                    <a:gd name="connsiteX12" fmla="*/ 0 w 488565"/>
                    <a:gd name="connsiteY12" fmla="*/ 133513 h 228033"/>
                    <a:gd name="connsiteX13" fmla="*/ 4723 w 488565"/>
                    <a:gd name="connsiteY13" fmla="*/ 133513 h 228033"/>
                    <a:gd name="connsiteX14" fmla="*/ 4723 w 488565"/>
                    <a:gd name="connsiteY14" fmla="*/ 189045 h 228033"/>
                    <a:gd name="connsiteX15" fmla="*/ 0 w 488565"/>
                    <a:gd name="connsiteY15" fmla="*/ 189045 h 228033"/>
                    <a:gd name="connsiteX16" fmla="*/ 0 w 488565"/>
                    <a:gd name="connsiteY16" fmla="*/ 228033 h 228033"/>
                    <a:gd name="connsiteX17" fmla="*/ 37763 w 488565"/>
                    <a:gd name="connsiteY17" fmla="*/ 228033 h 228033"/>
                    <a:gd name="connsiteX18" fmla="*/ 37763 w 488565"/>
                    <a:gd name="connsiteY18" fmla="*/ 223304 h 228033"/>
                    <a:gd name="connsiteX19" fmla="*/ 226579 w 488565"/>
                    <a:gd name="connsiteY19" fmla="*/ 223304 h 228033"/>
                    <a:gd name="connsiteX20" fmla="*/ 226579 w 488565"/>
                    <a:gd name="connsiteY20" fmla="*/ 228033 h 228033"/>
                    <a:gd name="connsiteX21" fmla="*/ 261987 w 488565"/>
                    <a:gd name="connsiteY21" fmla="*/ 228033 h 228033"/>
                    <a:gd name="connsiteX22" fmla="*/ 261987 w 488565"/>
                    <a:gd name="connsiteY22" fmla="*/ 223304 h 228033"/>
                    <a:gd name="connsiteX23" fmla="*/ 450802 w 488565"/>
                    <a:gd name="connsiteY23" fmla="*/ 223304 h 228033"/>
                    <a:gd name="connsiteX24" fmla="*/ 450802 w 488565"/>
                    <a:gd name="connsiteY24" fmla="*/ 228033 h 228033"/>
                    <a:gd name="connsiteX25" fmla="*/ 488566 w 488565"/>
                    <a:gd name="connsiteY25" fmla="*/ 228033 h 228033"/>
                    <a:gd name="connsiteX26" fmla="*/ 488566 w 488565"/>
                    <a:gd name="connsiteY26" fmla="*/ 190225 h 228033"/>
                    <a:gd name="connsiteX27" fmla="*/ 483843 w 488565"/>
                    <a:gd name="connsiteY27" fmla="*/ 190225 h 228033"/>
                    <a:gd name="connsiteX28" fmla="*/ 483843 w 488565"/>
                    <a:gd name="connsiteY28" fmla="*/ 134694 h 228033"/>
                    <a:gd name="connsiteX29" fmla="*/ 488566 w 488565"/>
                    <a:gd name="connsiteY29" fmla="*/ 134694 h 228033"/>
                    <a:gd name="connsiteX30" fmla="*/ 488566 w 488565"/>
                    <a:gd name="connsiteY30" fmla="*/ 99247 h 228033"/>
                    <a:gd name="connsiteX31" fmla="*/ 483843 w 488565"/>
                    <a:gd name="connsiteY31" fmla="*/ 99247 h 228033"/>
                    <a:gd name="connsiteX32" fmla="*/ 483843 w 488565"/>
                    <a:gd name="connsiteY32" fmla="*/ 38990 h 228033"/>
                    <a:gd name="connsiteX33" fmla="*/ 488566 w 488565"/>
                    <a:gd name="connsiteY33" fmla="*/ 38990 h 228033"/>
                    <a:gd name="connsiteX34" fmla="*/ 488566 w 488565"/>
                    <a:gd name="connsiteY34" fmla="*/ 1181 h 228033"/>
                    <a:gd name="connsiteX35" fmla="*/ 450802 w 488565"/>
                    <a:gd name="connsiteY35" fmla="*/ 1181 h 228033"/>
                    <a:gd name="connsiteX36" fmla="*/ 450802 w 488565"/>
                    <a:gd name="connsiteY36" fmla="*/ 4726 h 228033"/>
                    <a:gd name="connsiteX37" fmla="*/ 451983 w 488565"/>
                    <a:gd name="connsiteY37" fmla="*/ 4726 h 228033"/>
                    <a:gd name="connsiteX38" fmla="*/ 467326 w 488565"/>
                    <a:gd name="connsiteY38" fmla="*/ 99247 h 228033"/>
                    <a:gd name="connsiteX39" fmla="*/ 462603 w 488565"/>
                    <a:gd name="connsiteY39" fmla="*/ 99247 h 228033"/>
                    <a:gd name="connsiteX40" fmla="*/ 462603 w 488565"/>
                    <a:gd name="connsiteY40" fmla="*/ 134694 h 228033"/>
                    <a:gd name="connsiteX41" fmla="*/ 467326 w 488565"/>
                    <a:gd name="connsiteY41" fmla="*/ 134694 h 228033"/>
                    <a:gd name="connsiteX42" fmla="*/ 467326 w 488565"/>
                    <a:gd name="connsiteY42" fmla="*/ 190225 h 228033"/>
                    <a:gd name="connsiteX43" fmla="*/ 462603 w 488565"/>
                    <a:gd name="connsiteY43" fmla="*/ 190225 h 228033"/>
                    <a:gd name="connsiteX44" fmla="*/ 462603 w 488565"/>
                    <a:gd name="connsiteY44" fmla="*/ 200858 h 228033"/>
                    <a:gd name="connsiteX45" fmla="*/ 451983 w 488565"/>
                    <a:gd name="connsiteY45" fmla="*/ 200858 h 228033"/>
                    <a:gd name="connsiteX46" fmla="*/ 451983 w 488565"/>
                    <a:gd name="connsiteY46" fmla="*/ 205581 h 228033"/>
                    <a:gd name="connsiteX47" fmla="*/ 263168 w 488565"/>
                    <a:gd name="connsiteY47" fmla="*/ 205581 h 228033"/>
                    <a:gd name="connsiteX48" fmla="*/ 263168 w 488565"/>
                    <a:gd name="connsiteY48" fmla="*/ 200858 h 228033"/>
                    <a:gd name="connsiteX49" fmla="*/ 227760 w 488565"/>
                    <a:gd name="connsiteY49" fmla="*/ 200858 h 228033"/>
                    <a:gd name="connsiteX50" fmla="*/ 227760 w 488565"/>
                    <a:gd name="connsiteY50" fmla="*/ 205581 h 228033"/>
                    <a:gd name="connsiteX51" fmla="*/ 38944 w 488565"/>
                    <a:gd name="connsiteY51" fmla="*/ 205581 h 228033"/>
                    <a:gd name="connsiteX52" fmla="*/ 38944 w 488565"/>
                    <a:gd name="connsiteY52" fmla="*/ 200858 h 228033"/>
                    <a:gd name="connsiteX53" fmla="*/ 27143 w 488565"/>
                    <a:gd name="connsiteY53" fmla="*/ 200858 h 228033"/>
                    <a:gd name="connsiteX54" fmla="*/ 27143 w 488565"/>
                    <a:gd name="connsiteY54" fmla="*/ 190225 h 228033"/>
                    <a:gd name="connsiteX55" fmla="*/ 22421 w 488565"/>
                    <a:gd name="connsiteY55" fmla="*/ 190225 h 228033"/>
                    <a:gd name="connsiteX56" fmla="*/ 22421 w 488565"/>
                    <a:gd name="connsiteY56" fmla="*/ 134694 h 228033"/>
                    <a:gd name="connsiteX57" fmla="*/ 27143 w 488565"/>
                    <a:gd name="connsiteY57" fmla="*/ 134694 h 228033"/>
                    <a:gd name="connsiteX58" fmla="*/ 27143 w 488565"/>
                    <a:gd name="connsiteY58" fmla="*/ 99247 h 228033"/>
                    <a:gd name="connsiteX59" fmla="*/ 22421 w 488565"/>
                    <a:gd name="connsiteY59" fmla="*/ 99247 h 228033"/>
                    <a:gd name="connsiteX60" fmla="*/ 22421 w 488565"/>
                    <a:gd name="connsiteY60" fmla="*/ 38990 h 228033"/>
                    <a:gd name="connsiteX61" fmla="*/ 27143 w 488565"/>
                    <a:gd name="connsiteY61" fmla="*/ 38990 h 228033"/>
                    <a:gd name="connsiteX62" fmla="*/ 27143 w 488565"/>
                    <a:gd name="connsiteY62" fmla="*/ 27175 h 228033"/>
                    <a:gd name="connsiteX63" fmla="*/ 37763 w 488565"/>
                    <a:gd name="connsiteY63" fmla="*/ 27175 h 228033"/>
                    <a:gd name="connsiteX64" fmla="*/ 37763 w 488565"/>
                    <a:gd name="connsiteY64" fmla="*/ 22449 h 228033"/>
                    <a:gd name="connsiteX65" fmla="*/ 226579 w 488565"/>
                    <a:gd name="connsiteY65" fmla="*/ 22449 h 228033"/>
                    <a:gd name="connsiteX66" fmla="*/ 226579 w 488565"/>
                    <a:gd name="connsiteY66" fmla="*/ 27175 h 228033"/>
                    <a:gd name="connsiteX67" fmla="*/ 261987 w 488565"/>
                    <a:gd name="connsiteY67" fmla="*/ 27175 h 228033"/>
                    <a:gd name="connsiteX68" fmla="*/ 261987 w 488565"/>
                    <a:gd name="connsiteY68" fmla="*/ 22449 h 228033"/>
                    <a:gd name="connsiteX69" fmla="*/ 450802 w 488565"/>
                    <a:gd name="connsiteY69" fmla="*/ 22449 h 228033"/>
                    <a:gd name="connsiteX70" fmla="*/ 450802 w 488565"/>
                    <a:gd name="connsiteY70" fmla="*/ 27175 h 228033"/>
                    <a:gd name="connsiteX71" fmla="*/ 461422 w 488565"/>
                    <a:gd name="connsiteY71" fmla="*/ 27175 h 228033"/>
                    <a:gd name="connsiteX72" fmla="*/ 461422 w 488565"/>
                    <a:gd name="connsiteY72" fmla="*/ 38990 h 228033"/>
                    <a:gd name="connsiteX73" fmla="*/ 466145 w 488565"/>
                    <a:gd name="connsiteY73" fmla="*/ 38990 h 228033"/>
                    <a:gd name="connsiteX74" fmla="*/ 466145 w 488565"/>
                    <a:gd name="connsiteY74" fmla="*/ 99247 h 228033"/>
                    <a:gd name="connsiteX75" fmla="*/ 467326 w 488565"/>
                    <a:gd name="connsiteY75" fmla="*/ 99247 h 22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8565" h="228033">
                      <a:moveTo>
                        <a:pt x="451983" y="4726"/>
                      </a:moveTo>
                      <a:lnTo>
                        <a:pt x="263168" y="4726"/>
                      </a:lnTo>
                      <a:lnTo>
                        <a:pt x="263168" y="0"/>
                      </a:lnTo>
                      <a:lnTo>
                        <a:pt x="227760" y="0"/>
                      </a:lnTo>
                      <a:lnTo>
                        <a:pt x="227760" y="4726"/>
                      </a:lnTo>
                      <a:lnTo>
                        <a:pt x="38944" y="4726"/>
                      </a:lnTo>
                      <a:lnTo>
                        <a:pt x="38944" y="0"/>
                      </a:lnTo>
                      <a:lnTo>
                        <a:pt x="0" y="0"/>
                      </a:lnTo>
                      <a:lnTo>
                        <a:pt x="0" y="38990"/>
                      </a:lnTo>
                      <a:lnTo>
                        <a:pt x="4723" y="38990"/>
                      </a:lnTo>
                      <a:lnTo>
                        <a:pt x="4723" y="98067"/>
                      </a:lnTo>
                      <a:lnTo>
                        <a:pt x="0" y="98067"/>
                      </a:lnTo>
                      <a:lnTo>
                        <a:pt x="0" y="133513"/>
                      </a:lnTo>
                      <a:lnTo>
                        <a:pt x="4723" y="133513"/>
                      </a:lnTo>
                      <a:lnTo>
                        <a:pt x="4723" y="189045"/>
                      </a:lnTo>
                      <a:lnTo>
                        <a:pt x="0" y="189045"/>
                      </a:lnTo>
                      <a:lnTo>
                        <a:pt x="0" y="228033"/>
                      </a:lnTo>
                      <a:lnTo>
                        <a:pt x="37763" y="228033"/>
                      </a:lnTo>
                      <a:lnTo>
                        <a:pt x="37763" y="223304"/>
                      </a:lnTo>
                      <a:lnTo>
                        <a:pt x="226579" y="223304"/>
                      </a:lnTo>
                      <a:lnTo>
                        <a:pt x="226579" y="228033"/>
                      </a:lnTo>
                      <a:lnTo>
                        <a:pt x="261987" y="228033"/>
                      </a:lnTo>
                      <a:lnTo>
                        <a:pt x="261987" y="223304"/>
                      </a:lnTo>
                      <a:lnTo>
                        <a:pt x="450802" y="223304"/>
                      </a:lnTo>
                      <a:lnTo>
                        <a:pt x="450802" y="228033"/>
                      </a:lnTo>
                      <a:lnTo>
                        <a:pt x="488566" y="228033"/>
                      </a:lnTo>
                      <a:lnTo>
                        <a:pt x="488566" y="190225"/>
                      </a:lnTo>
                      <a:lnTo>
                        <a:pt x="483843" y="190225"/>
                      </a:lnTo>
                      <a:lnTo>
                        <a:pt x="483843" y="134694"/>
                      </a:lnTo>
                      <a:lnTo>
                        <a:pt x="488566" y="134694"/>
                      </a:lnTo>
                      <a:lnTo>
                        <a:pt x="488566" y="99247"/>
                      </a:lnTo>
                      <a:lnTo>
                        <a:pt x="483843" y="99247"/>
                      </a:lnTo>
                      <a:lnTo>
                        <a:pt x="483843" y="38990"/>
                      </a:lnTo>
                      <a:lnTo>
                        <a:pt x="488566" y="38990"/>
                      </a:lnTo>
                      <a:lnTo>
                        <a:pt x="488566" y="1181"/>
                      </a:lnTo>
                      <a:lnTo>
                        <a:pt x="450802" y="1181"/>
                      </a:lnTo>
                      <a:lnTo>
                        <a:pt x="450802" y="4726"/>
                      </a:lnTo>
                      <a:lnTo>
                        <a:pt x="451983" y="4726"/>
                      </a:lnTo>
                      <a:close/>
                      <a:moveTo>
                        <a:pt x="467326" y="99247"/>
                      </a:moveTo>
                      <a:lnTo>
                        <a:pt x="462603" y="99247"/>
                      </a:lnTo>
                      <a:lnTo>
                        <a:pt x="462603" y="134694"/>
                      </a:lnTo>
                      <a:lnTo>
                        <a:pt x="467326" y="134694"/>
                      </a:lnTo>
                      <a:lnTo>
                        <a:pt x="467326" y="190225"/>
                      </a:lnTo>
                      <a:lnTo>
                        <a:pt x="462603" y="190225"/>
                      </a:lnTo>
                      <a:lnTo>
                        <a:pt x="462603" y="200858"/>
                      </a:lnTo>
                      <a:lnTo>
                        <a:pt x="451983" y="200858"/>
                      </a:lnTo>
                      <a:lnTo>
                        <a:pt x="451983" y="205581"/>
                      </a:lnTo>
                      <a:lnTo>
                        <a:pt x="263168" y="205581"/>
                      </a:lnTo>
                      <a:lnTo>
                        <a:pt x="263168" y="200858"/>
                      </a:lnTo>
                      <a:lnTo>
                        <a:pt x="227760" y="200858"/>
                      </a:lnTo>
                      <a:lnTo>
                        <a:pt x="227760" y="205581"/>
                      </a:lnTo>
                      <a:lnTo>
                        <a:pt x="38944" y="205581"/>
                      </a:lnTo>
                      <a:lnTo>
                        <a:pt x="38944" y="200858"/>
                      </a:lnTo>
                      <a:lnTo>
                        <a:pt x="27143" y="200858"/>
                      </a:lnTo>
                      <a:lnTo>
                        <a:pt x="27143" y="190225"/>
                      </a:lnTo>
                      <a:lnTo>
                        <a:pt x="22421" y="190225"/>
                      </a:lnTo>
                      <a:lnTo>
                        <a:pt x="22421" y="134694"/>
                      </a:lnTo>
                      <a:lnTo>
                        <a:pt x="27143" y="134694"/>
                      </a:lnTo>
                      <a:lnTo>
                        <a:pt x="27143" y="99247"/>
                      </a:lnTo>
                      <a:lnTo>
                        <a:pt x="22421" y="99247"/>
                      </a:lnTo>
                      <a:lnTo>
                        <a:pt x="22421" y="38990"/>
                      </a:lnTo>
                      <a:lnTo>
                        <a:pt x="27143" y="38990"/>
                      </a:lnTo>
                      <a:lnTo>
                        <a:pt x="27143" y="27175"/>
                      </a:lnTo>
                      <a:lnTo>
                        <a:pt x="37763" y="27175"/>
                      </a:lnTo>
                      <a:lnTo>
                        <a:pt x="37763" y="22449"/>
                      </a:lnTo>
                      <a:lnTo>
                        <a:pt x="226579" y="22449"/>
                      </a:lnTo>
                      <a:lnTo>
                        <a:pt x="226579" y="27175"/>
                      </a:lnTo>
                      <a:lnTo>
                        <a:pt x="261987" y="27175"/>
                      </a:lnTo>
                      <a:lnTo>
                        <a:pt x="261987" y="22449"/>
                      </a:lnTo>
                      <a:lnTo>
                        <a:pt x="450802" y="22449"/>
                      </a:lnTo>
                      <a:lnTo>
                        <a:pt x="450802" y="27175"/>
                      </a:lnTo>
                      <a:lnTo>
                        <a:pt x="461422" y="27175"/>
                      </a:lnTo>
                      <a:lnTo>
                        <a:pt x="461422" y="38990"/>
                      </a:lnTo>
                      <a:lnTo>
                        <a:pt x="466145" y="38990"/>
                      </a:lnTo>
                      <a:lnTo>
                        <a:pt x="466145" y="99247"/>
                      </a:lnTo>
                      <a:lnTo>
                        <a:pt x="467326" y="99247"/>
                      </a:lnTo>
                      <a:close/>
                    </a:path>
                  </a:pathLst>
                </a:custGeom>
                <a:solidFill>
                  <a:srgbClr val="2D5967"/>
                </a:solidFill>
                <a:ln w="641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F559A55-D1E0-49A1-89B3-FBC90B348417}"/>
                    </a:ext>
                  </a:extLst>
                </p:cNvPr>
                <p:cNvSpPr/>
                <p:nvPr/>
              </p:nvSpPr>
              <p:spPr>
                <a:xfrm>
                  <a:off x="3926138" y="3145990"/>
                  <a:ext cx="374095" cy="106336"/>
                </a:xfrm>
                <a:custGeom>
                  <a:avLst/>
                  <a:gdLst>
                    <a:gd name="connsiteX0" fmla="*/ 0 w 374095"/>
                    <a:gd name="connsiteY0" fmla="*/ 106336 h 106336"/>
                    <a:gd name="connsiteX1" fmla="*/ 374096 w 374095"/>
                    <a:gd name="connsiteY1" fmla="*/ 106336 h 106336"/>
                    <a:gd name="connsiteX2" fmla="*/ 374096 w 374095"/>
                    <a:gd name="connsiteY2" fmla="*/ 0 h 106336"/>
                    <a:gd name="connsiteX3" fmla="*/ 0 w 374095"/>
                    <a:gd name="connsiteY3" fmla="*/ 0 h 106336"/>
                    <a:gd name="connsiteX4" fmla="*/ 0 w 374095"/>
                    <a:gd name="connsiteY4" fmla="*/ 106336 h 106336"/>
                    <a:gd name="connsiteX5" fmla="*/ 17704 w 374095"/>
                    <a:gd name="connsiteY5" fmla="*/ 17723 h 106336"/>
                    <a:gd name="connsiteX6" fmla="*/ 356398 w 374095"/>
                    <a:gd name="connsiteY6" fmla="*/ 17723 h 106336"/>
                    <a:gd name="connsiteX7" fmla="*/ 356398 w 374095"/>
                    <a:gd name="connsiteY7" fmla="*/ 88613 h 106336"/>
                    <a:gd name="connsiteX8" fmla="*/ 17704 w 374095"/>
                    <a:gd name="connsiteY8" fmla="*/ 88613 h 106336"/>
                    <a:gd name="connsiteX9" fmla="*/ 17704 w 374095"/>
                    <a:gd name="connsiteY9" fmla="*/ 17723 h 10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095" h="106336">
                      <a:moveTo>
                        <a:pt x="0" y="106336"/>
                      </a:moveTo>
                      <a:lnTo>
                        <a:pt x="374096" y="106336"/>
                      </a:lnTo>
                      <a:lnTo>
                        <a:pt x="374096" y="0"/>
                      </a:lnTo>
                      <a:lnTo>
                        <a:pt x="0" y="0"/>
                      </a:lnTo>
                      <a:lnTo>
                        <a:pt x="0" y="106336"/>
                      </a:lnTo>
                      <a:close/>
                      <a:moveTo>
                        <a:pt x="17704" y="17723"/>
                      </a:moveTo>
                      <a:lnTo>
                        <a:pt x="356398" y="17723"/>
                      </a:lnTo>
                      <a:lnTo>
                        <a:pt x="356398" y="88613"/>
                      </a:lnTo>
                      <a:lnTo>
                        <a:pt x="17704" y="88613"/>
                      </a:lnTo>
                      <a:lnTo>
                        <a:pt x="17704" y="17723"/>
                      </a:lnTo>
                      <a:close/>
                    </a:path>
                  </a:pathLst>
                </a:custGeom>
                <a:solidFill>
                  <a:srgbClr val="2D5967"/>
                </a:solidFill>
                <a:ln w="641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FB99F7F6-759E-43D7-8EB8-EDB5BB7720CD}"/>
                    </a:ext>
                  </a:extLst>
                </p:cNvPr>
                <p:cNvSpPr/>
                <p:nvPr/>
              </p:nvSpPr>
              <p:spPr>
                <a:xfrm>
                  <a:off x="4229436" y="3186157"/>
                  <a:ext cx="25962" cy="25993"/>
                </a:xfrm>
                <a:custGeom>
                  <a:avLst/>
                  <a:gdLst>
                    <a:gd name="connsiteX0" fmla="*/ 12981 w 25962"/>
                    <a:gd name="connsiteY0" fmla="*/ 25993 h 25993"/>
                    <a:gd name="connsiteX1" fmla="*/ 25963 w 25962"/>
                    <a:gd name="connsiteY1" fmla="*/ 12997 h 25993"/>
                    <a:gd name="connsiteX2" fmla="*/ 12981 w 25962"/>
                    <a:gd name="connsiteY2" fmla="*/ 0 h 25993"/>
                    <a:gd name="connsiteX3" fmla="*/ 0 w 25962"/>
                    <a:gd name="connsiteY3" fmla="*/ 12997 h 25993"/>
                    <a:gd name="connsiteX4" fmla="*/ 12981 w 25962"/>
                    <a:gd name="connsiteY4" fmla="*/ 25993 h 25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62" h="25993">
                      <a:moveTo>
                        <a:pt x="12981" y="25993"/>
                      </a:moveTo>
                      <a:cubicBezTo>
                        <a:pt x="20149" y="25993"/>
                        <a:pt x="25963" y="20175"/>
                        <a:pt x="25963" y="12997"/>
                      </a:cubicBezTo>
                      <a:cubicBezTo>
                        <a:pt x="25963" y="5819"/>
                        <a:pt x="20149" y="0"/>
                        <a:pt x="12981" y="0"/>
                      </a:cubicBezTo>
                      <a:cubicBezTo>
                        <a:pt x="5814" y="0"/>
                        <a:pt x="0" y="5819"/>
                        <a:pt x="0" y="12997"/>
                      </a:cubicBezTo>
                      <a:cubicBezTo>
                        <a:pt x="0" y="20175"/>
                        <a:pt x="5814" y="25993"/>
                        <a:pt x="12981" y="25993"/>
                      </a:cubicBezTo>
                      <a:close/>
                    </a:path>
                  </a:pathLst>
                </a:custGeom>
                <a:solidFill>
                  <a:srgbClr val="2D5967"/>
                </a:solidFill>
                <a:ln w="641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4739D04E-A93B-4309-BDB0-E8D80B1551B0}"/>
                    </a:ext>
                  </a:extLst>
                </p:cNvPr>
                <p:cNvSpPr/>
                <p:nvPr/>
              </p:nvSpPr>
              <p:spPr>
                <a:xfrm>
                  <a:off x="3868322" y="3085719"/>
                  <a:ext cx="489746" cy="226850"/>
                </a:xfrm>
                <a:custGeom>
                  <a:avLst/>
                  <a:gdLst>
                    <a:gd name="connsiteX0" fmla="*/ 489746 w 489746"/>
                    <a:gd name="connsiteY0" fmla="*/ 37808 h 226850"/>
                    <a:gd name="connsiteX1" fmla="*/ 489746 w 489746"/>
                    <a:gd name="connsiteY1" fmla="*/ 0 h 226850"/>
                    <a:gd name="connsiteX2" fmla="*/ 451983 w 489746"/>
                    <a:gd name="connsiteY2" fmla="*/ 0 h 226850"/>
                    <a:gd name="connsiteX3" fmla="*/ 451983 w 489746"/>
                    <a:gd name="connsiteY3" fmla="*/ 4726 h 226850"/>
                    <a:gd name="connsiteX4" fmla="*/ 263168 w 489746"/>
                    <a:gd name="connsiteY4" fmla="*/ 4726 h 226850"/>
                    <a:gd name="connsiteX5" fmla="*/ 263168 w 489746"/>
                    <a:gd name="connsiteY5" fmla="*/ 0 h 226850"/>
                    <a:gd name="connsiteX6" fmla="*/ 227760 w 489746"/>
                    <a:gd name="connsiteY6" fmla="*/ 0 h 226850"/>
                    <a:gd name="connsiteX7" fmla="*/ 227760 w 489746"/>
                    <a:gd name="connsiteY7" fmla="*/ 4726 h 226850"/>
                    <a:gd name="connsiteX8" fmla="*/ 38944 w 489746"/>
                    <a:gd name="connsiteY8" fmla="*/ 4726 h 226850"/>
                    <a:gd name="connsiteX9" fmla="*/ 38944 w 489746"/>
                    <a:gd name="connsiteY9" fmla="*/ 0 h 226850"/>
                    <a:gd name="connsiteX10" fmla="*/ 0 w 489746"/>
                    <a:gd name="connsiteY10" fmla="*/ 0 h 226850"/>
                    <a:gd name="connsiteX11" fmla="*/ 0 w 489746"/>
                    <a:gd name="connsiteY11" fmla="*/ 37808 h 226850"/>
                    <a:gd name="connsiteX12" fmla="*/ 4723 w 489746"/>
                    <a:gd name="connsiteY12" fmla="*/ 37808 h 226850"/>
                    <a:gd name="connsiteX13" fmla="*/ 4723 w 489746"/>
                    <a:gd name="connsiteY13" fmla="*/ 98065 h 226850"/>
                    <a:gd name="connsiteX14" fmla="*/ 0 w 489746"/>
                    <a:gd name="connsiteY14" fmla="*/ 98065 h 226850"/>
                    <a:gd name="connsiteX15" fmla="*/ 0 w 489746"/>
                    <a:gd name="connsiteY15" fmla="*/ 133511 h 226850"/>
                    <a:gd name="connsiteX16" fmla="*/ 4723 w 489746"/>
                    <a:gd name="connsiteY16" fmla="*/ 133511 h 226850"/>
                    <a:gd name="connsiteX17" fmla="*/ 4723 w 489746"/>
                    <a:gd name="connsiteY17" fmla="*/ 189042 h 226850"/>
                    <a:gd name="connsiteX18" fmla="*/ 0 w 489746"/>
                    <a:gd name="connsiteY18" fmla="*/ 189042 h 226850"/>
                    <a:gd name="connsiteX19" fmla="*/ 0 w 489746"/>
                    <a:gd name="connsiteY19" fmla="*/ 226851 h 226850"/>
                    <a:gd name="connsiteX20" fmla="*/ 37763 w 489746"/>
                    <a:gd name="connsiteY20" fmla="*/ 226851 h 226850"/>
                    <a:gd name="connsiteX21" fmla="*/ 37763 w 489746"/>
                    <a:gd name="connsiteY21" fmla="*/ 222124 h 226850"/>
                    <a:gd name="connsiteX22" fmla="*/ 226579 w 489746"/>
                    <a:gd name="connsiteY22" fmla="*/ 222124 h 226850"/>
                    <a:gd name="connsiteX23" fmla="*/ 226579 w 489746"/>
                    <a:gd name="connsiteY23" fmla="*/ 226851 h 226850"/>
                    <a:gd name="connsiteX24" fmla="*/ 261987 w 489746"/>
                    <a:gd name="connsiteY24" fmla="*/ 226851 h 226850"/>
                    <a:gd name="connsiteX25" fmla="*/ 261987 w 489746"/>
                    <a:gd name="connsiteY25" fmla="*/ 222124 h 226850"/>
                    <a:gd name="connsiteX26" fmla="*/ 450802 w 489746"/>
                    <a:gd name="connsiteY26" fmla="*/ 222124 h 226850"/>
                    <a:gd name="connsiteX27" fmla="*/ 450802 w 489746"/>
                    <a:gd name="connsiteY27" fmla="*/ 226851 h 226850"/>
                    <a:gd name="connsiteX28" fmla="*/ 488566 w 489746"/>
                    <a:gd name="connsiteY28" fmla="*/ 226851 h 226850"/>
                    <a:gd name="connsiteX29" fmla="*/ 488566 w 489746"/>
                    <a:gd name="connsiteY29" fmla="*/ 189042 h 226850"/>
                    <a:gd name="connsiteX30" fmla="*/ 483843 w 489746"/>
                    <a:gd name="connsiteY30" fmla="*/ 189042 h 226850"/>
                    <a:gd name="connsiteX31" fmla="*/ 483843 w 489746"/>
                    <a:gd name="connsiteY31" fmla="*/ 133511 h 226850"/>
                    <a:gd name="connsiteX32" fmla="*/ 488566 w 489746"/>
                    <a:gd name="connsiteY32" fmla="*/ 133511 h 226850"/>
                    <a:gd name="connsiteX33" fmla="*/ 488566 w 489746"/>
                    <a:gd name="connsiteY33" fmla="*/ 98065 h 226850"/>
                    <a:gd name="connsiteX34" fmla="*/ 483843 w 489746"/>
                    <a:gd name="connsiteY34" fmla="*/ 98065 h 226850"/>
                    <a:gd name="connsiteX35" fmla="*/ 483843 w 489746"/>
                    <a:gd name="connsiteY35" fmla="*/ 37808 h 226850"/>
                    <a:gd name="connsiteX36" fmla="*/ 489746 w 489746"/>
                    <a:gd name="connsiteY36" fmla="*/ 37808 h 226850"/>
                    <a:gd name="connsiteX37" fmla="*/ 467326 w 489746"/>
                    <a:gd name="connsiteY37" fmla="*/ 98065 h 226850"/>
                    <a:gd name="connsiteX38" fmla="*/ 462603 w 489746"/>
                    <a:gd name="connsiteY38" fmla="*/ 98065 h 226850"/>
                    <a:gd name="connsiteX39" fmla="*/ 462603 w 489746"/>
                    <a:gd name="connsiteY39" fmla="*/ 133511 h 226850"/>
                    <a:gd name="connsiteX40" fmla="*/ 467326 w 489746"/>
                    <a:gd name="connsiteY40" fmla="*/ 133511 h 226850"/>
                    <a:gd name="connsiteX41" fmla="*/ 467326 w 489746"/>
                    <a:gd name="connsiteY41" fmla="*/ 189042 h 226850"/>
                    <a:gd name="connsiteX42" fmla="*/ 462603 w 489746"/>
                    <a:gd name="connsiteY42" fmla="*/ 189042 h 226850"/>
                    <a:gd name="connsiteX43" fmla="*/ 462603 w 489746"/>
                    <a:gd name="connsiteY43" fmla="*/ 200857 h 226850"/>
                    <a:gd name="connsiteX44" fmla="*/ 451983 w 489746"/>
                    <a:gd name="connsiteY44" fmla="*/ 200857 h 226850"/>
                    <a:gd name="connsiteX45" fmla="*/ 451983 w 489746"/>
                    <a:gd name="connsiteY45" fmla="*/ 205583 h 226850"/>
                    <a:gd name="connsiteX46" fmla="*/ 263168 w 489746"/>
                    <a:gd name="connsiteY46" fmla="*/ 205583 h 226850"/>
                    <a:gd name="connsiteX47" fmla="*/ 263168 w 489746"/>
                    <a:gd name="connsiteY47" fmla="*/ 200857 h 226850"/>
                    <a:gd name="connsiteX48" fmla="*/ 227760 w 489746"/>
                    <a:gd name="connsiteY48" fmla="*/ 200857 h 226850"/>
                    <a:gd name="connsiteX49" fmla="*/ 227760 w 489746"/>
                    <a:gd name="connsiteY49" fmla="*/ 205583 h 226850"/>
                    <a:gd name="connsiteX50" fmla="*/ 38944 w 489746"/>
                    <a:gd name="connsiteY50" fmla="*/ 205583 h 226850"/>
                    <a:gd name="connsiteX51" fmla="*/ 38944 w 489746"/>
                    <a:gd name="connsiteY51" fmla="*/ 200857 h 226850"/>
                    <a:gd name="connsiteX52" fmla="*/ 27143 w 489746"/>
                    <a:gd name="connsiteY52" fmla="*/ 200857 h 226850"/>
                    <a:gd name="connsiteX53" fmla="*/ 27143 w 489746"/>
                    <a:gd name="connsiteY53" fmla="*/ 189042 h 226850"/>
                    <a:gd name="connsiteX54" fmla="*/ 22421 w 489746"/>
                    <a:gd name="connsiteY54" fmla="*/ 189042 h 226850"/>
                    <a:gd name="connsiteX55" fmla="*/ 22421 w 489746"/>
                    <a:gd name="connsiteY55" fmla="*/ 133511 h 226850"/>
                    <a:gd name="connsiteX56" fmla="*/ 27143 w 489746"/>
                    <a:gd name="connsiteY56" fmla="*/ 133511 h 226850"/>
                    <a:gd name="connsiteX57" fmla="*/ 27143 w 489746"/>
                    <a:gd name="connsiteY57" fmla="*/ 98065 h 226850"/>
                    <a:gd name="connsiteX58" fmla="*/ 22421 w 489746"/>
                    <a:gd name="connsiteY58" fmla="*/ 98065 h 226850"/>
                    <a:gd name="connsiteX59" fmla="*/ 22421 w 489746"/>
                    <a:gd name="connsiteY59" fmla="*/ 37808 h 226850"/>
                    <a:gd name="connsiteX60" fmla="*/ 27143 w 489746"/>
                    <a:gd name="connsiteY60" fmla="*/ 37808 h 226850"/>
                    <a:gd name="connsiteX61" fmla="*/ 27143 w 489746"/>
                    <a:gd name="connsiteY61" fmla="*/ 25993 h 226850"/>
                    <a:gd name="connsiteX62" fmla="*/ 37763 w 489746"/>
                    <a:gd name="connsiteY62" fmla="*/ 25993 h 226850"/>
                    <a:gd name="connsiteX63" fmla="*/ 37763 w 489746"/>
                    <a:gd name="connsiteY63" fmla="*/ 22449 h 226850"/>
                    <a:gd name="connsiteX64" fmla="*/ 226579 w 489746"/>
                    <a:gd name="connsiteY64" fmla="*/ 22449 h 226850"/>
                    <a:gd name="connsiteX65" fmla="*/ 226579 w 489746"/>
                    <a:gd name="connsiteY65" fmla="*/ 27175 h 226850"/>
                    <a:gd name="connsiteX66" fmla="*/ 261987 w 489746"/>
                    <a:gd name="connsiteY66" fmla="*/ 27175 h 226850"/>
                    <a:gd name="connsiteX67" fmla="*/ 261987 w 489746"/>
                    <a:gd name="connsiteY67" fmla="*/ 22449 h 226850"/>
                    <a:gd name="connsiteX68" fmla="*/ 450802 w 489746"/>
                    <a:gd name="connsiteY68" fmla="*/ 22449 h 226850"/>
                    <a:gd name="connsiteX69" fmla="*/ 450802 w 489746"/>
                    <a:gd name="connsiteY69" fmla="*/ 27175 h 226850"/>
                    <a:gd name="connsiteX70" fmla="*/ 461422 w 489746"/>
                    <a:gd name="connsiteY70" fmla="*/ 27175 h 226850"/>
                    <a:gd name="connsiteX71" fmla="*/ 461422 w 489746"/>
                    <a:gd name="connsiteY71" fmla="*/ 37808 h 226850"/>
                    <a:gd name="connsiteX72" fmla="*/ 466145 w 489746"/>
                    <a:gd name="connsiteY72" fmla="*/ 37808 h 226850"/>
                    <a:gd name="connsiteX73" fmla="*/ 466145 w 489746"/>
                    <a:gd name="connsiteY73" fmla="*/ 98065 h 226850"/>
                    <a:gd name="connsiteX74" fmla="*/ 467326 w 489746"/>
                    <a:gd name="connsiteY74" fmla="*/ 98065 h 22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89746" h="226850">
                      <a:moveTo>
                        <a:pt x="489746" y="37808"/>
                      </a:moveTo>
                      <a:lnTo>
                        <a:pt x="489746" y="0"/>
                      </a:lnTo>
                      <a:lnTo>
                        <a:pt x="451983" y="0"/>
                      </a:lnTo>
                      <a:lnTo>
                        <a:pt x="451983" y="4726"/>
                      </a:lnTo>
                      <a:lnTo>
                        <a:pt x="263168" y="4726"/>
                      </a:lnTo>
                      <a:lnTo>
                        <a:pt x="263168" y="0"/>
                      </a:lnTo>
                      <a:lnTo>
                        <a:pt x="227760" y="0"/>
                      </a:lnTo>
                      <a:lnTo>
                        <a:pt x="227760" y="4726"/>
                      </a:lnTo>
                      <a:lnTo>
                        <a:pt x="38944" y="4726"/>
                      </a:lnTo>
                      <a:lnTo>
                        <a:pt x="38944" y="0"/>
                      </a:lnTo>
                      <a:lnTo>
                        <a:pt x="0" y="0"/>
                      </a:lnTo>
                      <a:lnTo>
                        <a:pt x="0" y="37808"/>
                      </a:lnTo>
                      <a:lnTo>
                        <a:pt x="4723" y="37808"/>
                      </a:lnTo>
                      <a:lnTo>
                        <a:pt x="4723" y="98065"/>
                      </a:lnTo>
                      <a:lnTo>
                        <a:pt x="0" y="98065"/>
                      </a:lnTo>
                      <a:lnTo>
                        <a:pt x="0" y="133511"/>
                      </a:lnTo>
                      <a:lnTo>
                        <a:pt x="4723" y="133511"/>
                      </a:lnTo>
                      <a:lnTo>
                        <a:pt x="4723" y="189042"/>
                      </a:lnTo>
                      <a:lnTo>
                        <a:pt x="0" y="189042"/>
                      </a:lnTo>
                      <a:lnTo>
                        <a:pt x="0" y="226851"/>
                      </a:lnTo>
                      <a:lnTo>
                        <a:pt x="37763" y="226851"/>
                      </a:lnTo>
                      <a:lnTo>
                        <a:pt x="37763" y="222124"/>
                      </a:lnTo>
                      <a:lnTo>
                        <a:pt x="226579" y="222124"/>
                      </a:lnTo>
                      <a:lnTo>
                        <a:pt x="226579" y="226851"/>
                      </a:lnTo>
                      <a:lnTo>
                        <a:pt x="261987" y="226851"/>
                      </a:lnTo>
                      <a:lnTo>
                        <a:pt x="261987" y="222124"/>
                      </a:lnTo>
                      <a:lnTo>
                        <a:pt x="450802" y="222124"/>
                      </a:lnTo>
                      <a:lnTo>
                        <a:pt x="450802" y="226851"/>
                      </a:lnTo>
                      <a:lnTo>
                        <a:pt x="488566" y="226851"/>
                      </a:lnTo>
                      <a:lnTo>
                        <a:pt x="488566" y="189042"/>
                      </a:lnTo>
                      <a:lnTo>
                        <a:pt x="483843" y="189042"/>
                      </a:lnTo>
                      <a:lnTo>
                        <a:pt x="483843" y="133511"/>
                      </a:lnTo>
                      <a:lnTo>
                        <a:pt x="488566" y="133511"/>
                      </a:lnTo>
                      <a:lnTo>
                        <a:pt x="488566" y="98065"/>
                      </a:lnTo>
                      <a:lnTo>
                        <a:pt x="483843" y="98065"/>
                      </a:lnTo>
                      <a:lnTo>
                        <a:pt x="483843" y="37808"/>
                      </a:lnTo>
                      <a:lnTo>
                        <a:pt x="489746" y="37808"/>
                      </a:lnTo>
                      <a:close/>
                      <a:moveTo>
                        <a:pt x="467326" y="98065"/>
                      </a:moveTo>
                      <a:lnTo>
                        <a:pt x="462603" y="98065"/>
                      </a:lnTo>
                      <a:lnTo>
                        <a:pt x="462603" y="133511"/>
                      </a:lnTo>
                      <a:lnTo>
                        <a:pt x="467326" y="133511"/>
                      </a:lnTo>
                      <a:lnTo>
                        <a:pt x="467326" y="189042"/>
                      </a:lnTo>
                      <a:lnTo>
                        <a:pt x="462603" y="189042"/>
                      </a:lnTo>
                      <a:lnTo>
                        <a:pt x="462603" y="200857"/>
                      </a:lnTo>
                      <a:lnTo>
                        <a:pt x="451983" y="200857"/>
                      </a:lnTo>
                      <a:lnTo>
                        <a:pt x="451983" y="205583"/>
                      </a:lnTo>
                      <a:lnTo>
                        <a:pt x="263168" y="205583"/>
                      </a:lnTo>
                      <a:lnTo>
                        <a:pt x="263168" y="200857"/>
                      </a:lnTo>
                      <a:lnTo>
                        <a:pt x="227760" y="200857"/>
                      </a:lnTo>
                      <a:lnTo>
                        <a:pt x="227760" y="205583"/>
                      </a:lnTo>
                      <a:lnTo>
                        <a:pt x="38944" y="205583"/>
                      </a:lnTo>
                      <a:lnTo>
                        <a:pt x="38944" y="200857"/>
                      </a:lnTo>
                      <a:lnTo>
                        <a:pt x="27143" y="200857"/>
                      </a:lnTo>
                      <a:lnTo>
                        <a:pt x="27143" y="189042"/>
                      </a:lnTo>
                      <a:lnTo>
                        <a:pt x="22421" y="189042"/>
                      </a:lnTo>
                      <a:lnTo>
                        <a:pt x="22421" y="133511"/>
                      </a:lnTo>
                      <a:lnTo>
                        <a:pt x="27143" y="133511"/>
                      </a:lnTo>
                      <a:lnTo>
                        <a:pt x="27143" y="98065"/>
                      </a:lnTo>
                      <a:lnTo>
                        <a:pt x="22421" y="98065"/>
                      </a:lnTo>
                      <a:lnTo>
                        <a:pt x="22421" y="37808"/>
                      </a:lnTo>
                      <a:lnTo>
                        <a:pt x="27143" y="37808"/>
                      </a:lnTo>
                      <a:lnTo>
                        <a:pt x="27143" y="25993"/>
                      </a:lnTo>
                      <a:lnTo>
                        <a:pt x="37763" y="25993"/>
                      </a:lnTo>
                      <a:lnTo>
                        <a:pt x="37763" y="22449"/>
                      </a:lnTo>
                      <a:lnTo>
                        <a:pt x="226579" y="22449"/>
                      </a:lnTo>
                      <a:lnTo>
                        <a:pt x="226579" y="27175"/>
                      </a:lnTo>
                      <a:lnTo>
                        <a:pt x="261987" y="27175"/>
                      </a:lnTo>
                      <a:lnTo>
                        <a:pt x="261987" y="22449"/>
                      </a:lnTo>
                      <a:lnTo>
                        <a:pt x="450802" y="22449"/>
                      </a:lnTo>
                      <a:lnTo>
                        <a:pt x="450802" y="27175"/>
                      </a:lnTo>
                      <a:lnTo>
                        <a:pt x="461422" y="27175"/>
                      </a:lnTo>
                      <a:lnTo>
                        <a:pt x="461422" y="37808"/>
                      </a:lnTo>
                      <a:lnTo>
                        <a:pt x="466145" y="37808"/>
                      </a:lnTo>
                      <a:lnTo>
                        <a:pt x="466145" y="98065"/>
                      </a:lnTo>
                      <a:lnTo>
                        <a:pt x="467326" y="98065"/>
                      </a:lnTo>
                      <a:close/>
                    </a:path>
                  </a:pathLst>
                </a:custGeom>
                <a:solidFill>
                  <a:srgbClr val="2D5967"/>
                </a:solidFill>
                <a:ln w="6417" cap="flat">
                  <a:noFill/>
                  <a:prstDash val="solid"/>
                  <a:miter/>
                </a:ln>
              </p:spPr>
              <p:txBody>
                <a:bodyPr rtlCol="0" anchor="ctr"/>
                <a:lstStyle/>
                <a:p>
                  <a:endParaRPr lang="en-US"/>
                </a:p>
              </p:txBody>
            </p:sp>
          </p:grpSp>
        </p:grpSp>
        <p:grpSp>
          <p:nvGrpSpPr>
            <p:cNvPr id="199" name="Graphic 2">
              <a:extLst>
                <a:ext uri="{FF2B5EF4-FFF2-40B4-BE49-F238E27FC236}">
                  <a16:creationId xmlns:a16="http://schemas.microsoft.com/office/drawing/2014/main" id="{2CE22F2A-5D49-4982-A61E-87F3AF6C79C0}"/>
                </a:ext>
              </a:extLst>
            </p:cNvPr>
            <p:cNvGrpSpPr/>
            <p:nvPr/>
          </p:nvGrpSpPr>
          <p:grpSpPr>
            <a:xfrm>
              <a:off x="3796717" y="3575406"/>
              <a:ext cx="635267" cy="237423"/>
              <a:chOff x="3796717" y="3575406"/>
              <a:chExt cx="635267" cy="237423"/>
            </a:xfrm>
            <a:solidFill>
              <a:srgbClr val="000000"/>
            </a:solidFill>
          </p:grpSpPr>
          <p:sp>
            <p:nvSpPr>
              <p:cNvPr id="200" name="TextBox 199">
                <a:extLst>
                  <a:ext uri="{FF2B5EF4-FFF2-40B4-BE49-F238E27FC236}">
                    <a16:creationId xmlns:a16="http://schemas.microsoft.com/office/drawing/2014/main" id="{794E255C-89A0-47DE-BF6F-8D930AA77BB0}"/>
                  </a:ext>
                </a:extLst>
              </p:cNvPr>
              <p:cNvSpPr txBox="1"/>
              <p:nvPr/>
            </p:nvSpPr>
            <p:spPr>
              <a:xfrm>
                <a:off x="3730392" y="3529686"/>
                <a:ext cx="76039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Roving Edge</a:t>
                </a:r>
              </a:p>
            </p:txBody>
          </p:sp>
          <p:sp>
            <p:nvSpPr>
              <p:cNvPr id="201" name="TextBox 200">
                <a:extLst>
                  <a:ext uri="{FF2B5EF4-FFF2-40B4-BE49-F238E27FC236}">
                    <a16:creationId xmlns:a16="http://schemas.microsoft.com/office/drawing/2014/main" id="{09CDCE47-D0E7-4904-8A3D-6A12E5B7CC02}"/>
                  </a:ext>
                </a:extLst>
              </p:cNvPr>
              <p:cNvSpPr txBox="1"/>
              <p:nvPr/>
            </p:nvSpPr>
            <p:spPr>
              <a:xfrm>
                <a:off x="3705277" y="3632356"/>
                <a:ext cx="81814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Infrastructure</a:t>
                </a:r>
              </a:p>
            </p:txBody>
          </p:sp>
        </p:grpSp>
      </p:grpSp>
      <p:grpSp>
        <p:nvGrpSpPr>
          <p:cNvPr id="202" name="Graphic 2">
            <a:extLst>
              <a:ext uri="{FF2B5EF4-FFF2-40B4-BE49-F238E27FC236}">
                <a16:creationId xmlns:a16="http://schemas.microsoft.com/office/drawing/2014/main" id="{0F939EE3-76EB-404C-BC9A-9BEC244A03CC}"/>
              </a:ext>
            </a:extLst>
          </p:cNvPr>
          <p:cNvGrpSpPr/>
          <p:nvPr/>
        </p:nvGrpSpPr>
        <p:grpSpPr>
          <a:xfrm>
            <a:off x="4751669" y="1585381"/>
            <a:ext cx="511893" cy="756006"/>
            <a:chOff x="4751669" y="3056823"/>
            <a:chExt cx="511893" cy="756006"/>
          </a:xfrm>
        </p:grpSpPr>
        <p:grpSp>
          <p:nvGrpSpPr>
            <p:cNvPr id="203" name="Graphic 2">
              <a:extLst>
                <a:ext uri="{FF2B5EF4-FFF2-40B4-BE49-F238E27FC236}">
                  <a16:creationId xmlns:a16="http://schemas.microsoft.com/office/drawing/2014/main" id="{96BA0ED9-E873-40C2-A355-65C5667CB71A}"/>
                </a:ext>
              </a:extLst>
            </p:cNvPr>
            <p:cNvGrpSpPr/>
            <p:nvPr/>
          </p:nvGrpSpPr>
          <p:grpSpPr>
            <a:xfrm>
              <a:off x="4751669" y="3056823"/>
              <a:ext cx="511893" cy="513347"/>
              <a:chOff x="4751669" y="3056823"/>
              <a:chExt cx="511893" cy="513347"/>
            </a:xfrm>
          </p:grpSpPr>
          <p:sp>
            <p:nvSpPr>
              <p:cNvPr id="204" name="Freeform: Shape 203">
                <a:extLst>
                  <a:ext uri="{FF2B5EF4-FFF2-40B4-BE49-F238E27FC236}">
                    <a16:creationId xmlns:a16="http://schemas.microsoft.com/office/drawing/2014/main" id="{BA67752B-76D9-4D23-8AB2-30996A6DD86E}"/>
                  </a:ext>
                </a:extLst>
              </p:cNvPr>
              <p:cNvSpPr/>
              <p:nvPr/>
            </p:nvSpPr>
            <p:spPr>
              <a:xfrm>
                <a:off x="4757773" y="3062128"/>
                <a:ext cx="500458" cy="501933"/>
              </a:xfrm>
              <a:custGeom>
                <a:avLst/>
                <a:gdLst>
                  <a:gd name="connsiteX0" fmla="*/ 25417 w 500458"/>
                  <a:gd name="connsiteY0" fmla="*/ 501933 h 501933"/>
                  <a:gd name="connsiteX1" fmla="*/ 7444 w 500458"/>
                  <a:gd name="connsiteY1" fmla="*/ 494490 h 501933"/>
                  <a:gd name="connsiteX2" fmla="*/ 0 w 500458"/>
                  <a:gd name="connsiteY2" fmla="*/ 476510 h 501933"/>
                  <a:gd name="connsiteX3" fmla="*/ 0 w 500458"/>
                  <a:gd name="connsiteY3" fmla="*/ 197717 h 501933"/>
                  <a:gd name="connsiteX4" fmla="*/ 7488 w 500458"/>
                  <a:gd name="connsiteY4" fmla="*/ 179819 h 501933"/>
                  <a:gd name="connsiteX5" fmla="*/ 25417 w 500458"/>
                  <a:gd name="connsiteY5" fmla="*/ 172416 h 501933"/>
                  <a:gd name="connsiteX6" fmla="*/ 88732 w 500458"/>
                  <a:gd name="connsiteY6" fmla="*/ 172416 h 501933"/>
                  <a:gd name="connsiteX7" fmla="*/ 88732 w 500458"/>
                  <a:gd name="connsiteY7" fmla="*/ 171682 h 501933"/>
                  <a:gd name="connsiteX8" fmla="*/ 93866 w 500458"/>
                  <a:gd name="connsiteY8" fmla="*/ 162393 h 501933"/>
                  <a:gd name="connsiteX9" fmla="*/ 136525 w 500458"/>
                  <a:gd name="connsiteY9" fmla="*/ 113503 h 501933"/>
                  <a:gd name="connsiteX10" fmla="*/ 139213 w 500458"/>
                  <a:gd name="connsiteY10" fmla="*/ 111303 h 501933"/>
                  <a:gd name="connsiteX11" fmla="*/ 151438 w 500458"/>
                  <a:gd name="connsiteY11" fmla="*/ 102258 h 501933"/>
                  <a:gd name="connsiteX12" fmla="*/ 156077 w 500458"/>
                  <a:gd name="connsiteY12" fmla="*/ 99203 h 501933"/>
                  <a:gd name="connsiteX13" fmla="*/ 165612 w 500458"/>
                  <a:gd name="connsiteY13" fmla="*/ 93336 h 501933"/>
                  <a:gd name="connsiteX14" fmla="*/ 172825 w 500458"/>
                  <a:gd name="connsiteY14" fmla="*/ 89425 h 501933"/>
                  <a:gd name="connsiteX15" fmla="*/ 177836 w 500458"/>
                  <a:gd name="connsiteY15" fmla="*/ 86980 h 501933"/>
                  <a:gd name="connsiteX16" fmla="*/ 195072 w 500458"/>
                  <a:gd name="connsiteY16" fmla="*/ 79647 h 501933"/>
                  <a:gd name="connsiteX17" fmla="*/ 197639 w 500458"/>
                  <a:gd name="connsiteY17" fmla="*/ 78791 h 501933"/>
                  <a:gd name="connsiteX18" fmla="*/ 262783 w 500458"/>
                  <a:gd name="connsiteY18" fmla="*/ 66935 h 501933"/>
                  <a:gd name="connsiteX19" fmla="*/ 278183 w 500458"/>
                  <a:gd name="connsiteY19" fmla="*/ 66935 h 501933"/>
                  <a:gd name="connsiteX20" fmla="*/ 278914 w 500458"/>
                  <a:gd name="connsiteY20" fmla="*/ 64857 h 501933"/>
                  <a:gd name="connsiteX21" fmla="*/ 296984 w 500458"/>
                  <a:gd name="connsiteY21" fmla="*/ 34361 h 501933"/>
                  <a:gd name="connsiteX22" fmla="*/ 330371 w 500458"/>
                  <a:gd name="connsiteY22" fmla="*/ 22445 h 501933"/>
                  <a:gd name="connsiteX23" fmla="*/ 335383 w 500458"/>
                  <a:gd name="connsiteY23" fmla="*/ 22445 h 501933"/>
                  <a:gd name="connsiteX24" fmla="*/ 338700 w 500458"/>
                  <a:gd name="connsiteY24" fmla="*/ 21964 h 501933"/>
                  <a:gd name="connsiteX25" fmla="*/ 341498 w 500458"/>
                  <a:gd name="connsiteY25" fmla="*/ 20123 h 501933"/>
                  <a:gd name="connsiteX26" fmla="*/ 366594 w 500458"/>
                  <a:gd name="connsiteY26" fmla="*/ 3607 h 501933"/>
                  <a:gd name="connsiteX27" fmla="*/ 396490 w 500458"/>
                  <a:gd name="connsiteY27" fmla="*/ 636 h 501933"/>
                  <a:gd name="connsiteX28" fmla="*/ 424352 w 500458"/>
                  <a:gd name="connsiteY28" fmla="*/ 11888 h 501933"/>
                  <a:gd name="connsiteX29" fmla="*/ 443795 w 500458"/>
                  <a:gd name="connsiteY29" fmla="*/ 34790 h 501933"/>
                  <a:gd name="connsiteX30" fmla="*/ 446208 w 500458"/>
                  <a:gd name="connsiteY30" fmla="*/ 37729 h 501933"/>
                  <a:gd name="connsiteX31" fmla="*/ 449667 w 500458"/>
                  <a:gd name="connsiteY31" fmla="*/ 39312 h 501933"/>
                  <a:gd name="connsiteX32" fmla="*/ 470566 w 500458"/>
                  <a:gd name="connsiteY32" fmla="*/ 48601 h 501933"/>
                  <a:gd name="connsiteX33" fmla="*/ 498351 w 500458"/>
                  <a:gd name="connsiteY33" fmla="*/ 86644 h 501933"/>
                  <a:gd name="connsiteX34" fmla="*/ 492813 w 500458"/>
                  <a:gd name="connsiteY34" fmla="*/ 133426 h 501933"/>
                  <a:gd name="connsiteX35" fmla="*/ 488656 w 500458"/>
                  <a:gd name="connsiteY35" fmla="*/ 141248 h 501933"/>
                  <a:gd name="connsiteX36" fmla="*/ 417031 w 500458"/>
                  <a:gd name="connsiteY36" fmla="*/ 141248 h 501933"/>
                  <a:gd name="connsiteX37" fmla="*/ 453138 w 500458"/>
                  <a:gd name="connsiteY37" fmla="*/ 211659 h 501933"/>
                  <a:gd name="connsiteX38" fmla="*/ 458548 w 500458"/>
                  <a:gd name="connsiteY38" fmla="*/ 290601 h 501933"/>
                  <a:gd name="connsiteX39" fmla="*/ 432386 w 500458"/>
                  <a:gd name="connsiteY39" fmla="*/ 365280 h 501933"/>
                  <a:gd name="connsiteX40" fmla="*/ 378895 w 500458"/>
                  <a:gd name="connsiteY40" fmla="*/ 423590 h 501933"/>
                  <a:gd name="connsiteX41" fmla="*/ 378895 w 500458"/>
                  <a:gd name="connsiteY41" fmla="*/ 437887 h 501933"/>
                  <a:gd name="connsiteX42" fmla="*/ 371452 w 500458"/>
                  <a:gd name="connsiteY42" fmla="*/ 455867 h 501933"/>
                  <a:gd name="connsiteX43" fmla="*/ 353472 w 500458"/>
                  <a:gd name="connsiteY43" fmla="*/ 463310 h 501933"/>
                  <a:gd name="connsiteX44" fmla="*/ 278061 w 500458"/>
                  <a:gd name="connsiteY44" fmla="*/ 463310 h 501933"/>
                  <a:gd name="connsiteX45" fmla="*/ 278061 w 500458"/>
                  <a:gd name="connsiteY45" fmla="*/ 476510 h 501933"/>
                  <a:gd name="connsiteX46" fmla="*/ 270656 w 500458"/>
                  <a:gd name="connsiteY46" fmla="*/ 494445 h 501933"/>
                  <a:gd name="connsiteX47" fmla="*/ 252760 w 500458"/>
                  <a:gd name="connsiteY47" fmla="*/ 501933 h 501933"/>
                  <a:gd name="connsiteX48" fmla="*/ 25417 w 500458"/>
                  <a:gd name="connsiteY48" fmla="*/ 501933 h 50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00458" h="501933">
                    <a:moveTo>
                      <a:pt x="25417" y="501933"/>
                    </a:moveTo>
                    <a:cubicBezTo>
                      <a:pt x="18679" y="501933"/>
                      <a:pt x="12211" y="499257"/>
                      <a:pt x="7444" y="494490"/>
                    </a:cubicBezTo>
                    <a:cubicBezTo>
                      <a:pt x="2676" y="489722"/>
                      <a:pt x="0" y="483254"/>
                      <a:pt x="0" y="476510"/>
                    </a:cubicBezTo>
                    <a:lnTo>
                      <a:pt x="0" y="197717"/>
                    </a:lnTo>
                    <a:cubicBezTo>
                      <a:pt x="32" y="190995"/>
                      <a:pt x="2721" y="184560"/>
                      <a:pt x="7488" y="179819"/>
                    </a:cubicBezTo>
                    <a:cubicBezTo>
                      <a:pt x="12250" y="175077"/>
                      <a:pt x="18699" y="172416"/>
                      <a:pt x="25417" y="172416"/>
                    </a:cubicBezTo>
                    <a:lnTo>
                      <a:pt x="88732" y="172416"/>
                    </a:lnTo>
                    <a:lnTo>
                      <a:pt x="88732" y="171682"/>
                    </a:lnTo>
                    <a:lnTo>
                      <a:pt x="93866" y="162393"/>
                    </a:lnTo>
                    <a:cubicBezTo>
                      <a:pt x="105262" y="143835"/>
                      <a:pt x="119681" y="127311"/>
                      <a:pt x="136525" y="113503"/>
                    </a:cubicBezTo>
                    <a:lnTo>
                      <a:pt x="139213" y="111303"/>
                    </a:lnTo>
                    <a:cubicBezTo>
                      <a:pt x="143121" y="108125"/>
                      <a:pt x="147157" y="105070"/>
                      <a:pt x="151438" y="102258"/>
                    </a:cubicBezTo>
                    <a:cubicBezTo>
                      <a:pt x="152535" y="101402"/>
                      <a:pt x="156077" y="99203"/>
                      <a:pt x="156077" y="99203"/>
                    </a:cubicBezTo>
                    <a:cubicBezTo>
                      <a:pt x="159176" y="97084"/>
                      <a:pt x="162353" y="95129"/>
                      <a:pt x="165612" y="93336"/>
                    </a:cubicBezTo>
                    <a:lnTo>
                      <a:pt x="172825" y="89425"/>
                    </a:lnTo>
                    <a:lnTo>
                      <a:pt x="177836" y="86980"/>
                    </a:lnTo>
                    <a:cubicBezTo>
                      <a:pt x="184067" y="84047"/>
                      <a:pt x="190061" y="81724"/>
                      <a:pt x="195072" y="79647"/>
                    </a:cubicBezTo>
                    <a:lnTo>
                      <a:pt x="197639" y="78791"/>
                    </a:lnTo>
                    <a:cubicBezTo>
                      <a:pt x="218519" y="71164"/>
                      <a:pt x="240548" y="67155"/>
                      <a:pt x="262783" y="66935"/>
                    </a:cubicBezTo>
                    <a:cubicBezTo>
                      <a:pt x="267672" y="66935"/>
                      <a:pt x="272806" y="66935"/>
                      <a:pt x="278183" y="66935"/>
                    </a:cubicBezTo>
                    <a:cubicBezTo>
                      <a:pt x="278555" y="66294"/>
                      <a:pt x="278799" y="65589"/>
                      <a:pt x="278914" y="64857"/>
                    </a:cubicBezTo>
                    <a:cubicBezTo>
                      <a:pt x="281199" y="52895"/>
                      <a:pt x="287590" y="42107"/>
                      <a:pt x="296984" y="34361"/>
                    </a:cubicBezTo>
                    <a:cubicBezTo>
                      <a:pt x="306385" y="26616"/>
                      <a:pt x="318192" y="22400"/>
                      <a:pt x="330371" y="22445"/>
                    </a:cubicBezTo>
                    <a:cubicBezTo>
                      <a:pt x="332039" y="22323"/>
                      <a:pt x="333714" y="22323"/>
                      <a:pt x="335383" y="22445"/>
                    </a:cubicBezTo>
                    <a:cubicBezTo>
                      <a:pt x="336512" y="22530"/>
                      <a:pt x="337641" y="22366"/>
                      <a:pt x="338700" y="21964"/>
                    </a:cubicBezTo>
                    <a:cubicBezTo>
                      <a:pt x="339753" y="21563"/>
                      <a:pt x="340709" y="20934"/>
                      <a:pt x="341498" y="20123"/>
                    </a:cubicBezTo>
                    <a:cubicBezTo>
                      <a:pt x="348402" y="12668"/>
                      <a:pt x="357014" y="7002"/>
                      <a:pt x="366594" y="3607"/>
                    </a:cubicBezTo>
                    <a:cubicBezTo>
                      <a:pt x="376174" y="213"/>
                      <a:pt x="386435" y="-806"/>
                      <a:pt x="396490" y="636"/>
                    </a:cubicBezTo>
                    <a:cubicBezTo>
                      <a:pt x="406552" y="2078"/>
                      <a:pt x="416113" y="5939"/>
                      <a:pt x="424352" y="11888"/>
                    </a:cubicBezTo>
                    <a:cubicBezTo>
                      <a:pt x="432592" y="17836"/>
                      <a:pt x="439265" y="25695"/>
                      <a:pt x="443795" y="34790"/>
                    </a:cubicBezTo>
                    <a:cubicBezTo>
                      <a:pt x="444366" y="35940"/>
                      <a:pt x="445194" y="36946"/>
                      <a:pt x="446208" y="37729"/>
                    </a:cubicBezTo>
                    <a:cubicBezTo>
                      <a:pt x="447222" y="38513"/>
                      <a:pt x="448409" y="39054"/>
                      <a:pt x="449667" y="39312"/>
                    </a:cubicBezTo>
                    <a:cubicBezTo>
                      <a:pt x="457142" y="41101"/>
                      <a:pt x="464227" y="44249"/>
                      <a:pt x="470566" y="48601"/>
                    </a:cubicBezTo>
                    <a:cubicBezTo>
                      <a:pt x="484298" y="57319"/>
                      <a:pt x="494225" y="70909"/>
                      <a:pt x="498351" y="86644"/>
                    </a:cubicBezTo>
                    <a:cubicBezTo>
                      <a:pt x="502477" y="102378"/>
                      <a:pt x="500501" y="119090"/>
                      <a:pt x="492813" y="133426"/>
                    </a:cubicBezTo>
                    <a:lnTo>
                      <a:pt x="488656" y="141248"/>
                    </a:lnTo>
                    <a:lnTo>
                      <a:pt x="417031" y="141248"/>
                    </a:lnTo>
                    <a:cubicBezTo>
                      <a:pt x="433715" y="162028"/>
                      <a:pt x="445996" y="185983"/>
                      <a:pt x="453138" y="211659"/>
                    </a:cubicBezTo>
                    <a:cubicBezTo>
                      <a:pt x="460274" y="237334"/>
                      <a:pt x="462115" y="264192"/>
                      <a:pt x="458548" y="290601"/>
                    </a:cubicBezTo>
                    <a:cubicBezTo>
                      <a:pt x="454980" y="317013"/>
                      <a:pt x="446080" y="342417"/>
                      <a:pt x="432386" y="365280"/>
                    </a:cubicBezTo>
                    <a:cubicBezTo>
                      <a:pt x="418693" y="388143"/>
                      <a:pt x="400495" y="407978"/>
                      <a:pt x="378895" y="423590"/>
                    </a:cubicBezTo>
                    <a:lnTo>
                      <a:pt x="378895" y="437887"/>
                    </a:lnTo>
                    <a:cubicBezTo>
                      <a:pt x="378895" y="444631"/>
                      <a:pt x="376219" y="451099"/>
                      <a:pt x="371452" y="455867"/>
                    </a:cubicBezTo>
                    <a:cubicBezTo>
                      <a:pt x="366684" y="460635"/>
                      <a:pt x="360216" y="463310"/>
                      <a:pt x="353472" y="463310"/>
                    </a:cubicBezTo>
                    <a:lnTo>
                      <a:pt x="278061" y="463310"/>
                    </a:lnTo>
                    <a:lnTo>
                      <a:pt x="278061" y="476510"/>
                    </a:lnTo>
                    <a:cubicBezTo>
                      <a:pt x="278061" y="483235"/>
                      <a:pt x="275398" y="489684"/>
                      <a:pt x="270656" y="494445"/>
                    </a:cubicBezTo>
                    <a:cubicBezTo>
                      <a:pt x="265914" y="499213"/>
                      <a:pt x="259478" y="501901"/>
                      <a:pt x="252760" y="501933"/>
                    </a:cubicBezTo>
                    <a:lnTo>
                      <a:pt x="25417" y="501933"/>
                    </a:lnTo>
                    <a:close/>
                  </a:path>
                </a:pathLst>
              </a:custGeom>
              <a:solidFill>
                <a:srgbClr val="FFFFFF"/>
              </a:solidFill>
              <a:ln w="6417"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1DE78D80-0057-4060-9A96-B7CA9DF85904}"/>
                  </a:ext>
                </a:extLst>
              </p:cNvPr>
              <p:cNvSpPr/>
              <p:nvPr/>
            </p:nvSpPr>
            <p:spPr>
              <a:xfrm>
                <a:off x="4751669" y="3056823"/>
                <a:ext cx="511893" cy="513347"/>
              </a:xfrm>
              <a:custGeom>
                <a:avLst/>
                <a:gdLst>
                  <a:gd name="connsiteX0" fmla="*/ 394060 w 511893"/>
                  <a:gd name="connsiteY0" fmla="*/ 12223 h 513347"/>
                  <a:gd name="connsiteX1" fmla="*/ 423943 w 511893"/>
                  <a:gd name="connsiteY1" fmla="*/ 20716 h 513347"/>
                  <a:gd name="connsiteX2" fmla="*/ 444785 w 511893"/>
                  <a:gd name="connsiteY2" fmla="*/ 43756 h 513347"/>
                  <a:gd name="connsiteX3" fmla="*/ 448937 w 511893"/>
                  <a:gd name="connsiteY3" fmla="*/ 48721 h 513347"/>
                  <a:gd name="connsiteX4" fmla="*/ 454808 w 511893"/>
                  <a:gd name="connsiteY4" fmla="*/ 51457 h 513347"/>
                  <a:gd name="connsiteX5" fmla="*/ 478775 w 511893"/>
                  <a:gd name="connsiteY5" fmla="*/ 63049 h 513347"/>
                  <a:gd name="connsiteX6" fmla="*/ 495068 w 511893"/>
                  <a:gd name="connsiteY6" fmla="*/ 84107 h 513347"/>
                  <a:gd name="connsiteX7" fmla="*/ 500278 w 511893"/>
                  <a:gd name="connsiteY7" fmla="*/ 110218 h 513347"/>
                  <a:gd name="connsiteX8" fmla="*/ 493310 w 511893"/>
                  <a:gd name="connsiteY8" fmla="*/ 135915 h 513347"/>
                  <a:gd name="connsiteX9" fmla="*/ 490864 w 511893"/>
                  <a:gd name="connsiteY9" fmla="*/ 140437 h 513347"/>
                  <a:gd name="connsiteX10" fmla="*/ 409826 w 511893"/>
                  <a:gd name="connsiteY10" fmla="*/ 140437 h 513347"/>
                  <a:gd name="connsiteX11" fmla="*/ 450721 w 511893"/>
                  <a:gd name="connsiteY11" fmla="*/ 209923 h 513347"/>
                  <a:gd name="connsiteX12" fmla="*/ 459197 w 511893"/>
                  <a:gd name="connsiteY12" fmla="*/ 290102 h 513347"/>
                  <a:gd name="connsiteX13" fmla="*/ 433742 w 511893"/>
                  <a:gd name="connsiteY13" fmla="*/ 366601 h 513347"/>
                  <a:gd name="connsiteX14" fmla="*/ 378903 w 511893"/>
                  <a:gd name="connsiteY14" fmla="*/ 425713 h 513347"/>
                  <a:gd name="connsiteX15" fmla="*/ 378903 w 511893"/>
                  <a:gd name="connsiteY15" fmla="*/ 443192 h 513347"/>
                  <a:gd name="connsiteX16" fmla="*/ 373244 w 511893"/>
                  <a:gd name="connsiteY16" fmla="*/ 456847 h 513347"/>
                  <a:gd name="connsiteX17" fmla="*/ 359589 w 511893"/>
                  <a:gd name="connsiteY17" fmla="*/ 462500 h 513347"/>
                  <a:gd name="connsiteX18" fmla="*/ 278069 w 511893"/>
                  <a:gd name="connsiteY18" fmla="*/ 462500 h 513347"/>
                  <a:gd name="connsiteX19" fmla="*/ 278069 w 511893"/>
                  <a:gd name="connsiteY19" fmla="*/ 481815 h 513347"/>
                  <a:gd name="connsiteX20" fmla="*/ 276645 w 511893"/>
                  <a:gd name="connsiteY20" fmla="*/ 489194 h 513347"/>
                  <a:gd name="connsiteX21" fmla="*/ 272493 w 511893"/>
                  <a:gd name="connsiteY21" fmla="*/ 495464 h 513347"/>
                  <a:gd name="connsiteX22" fmla="*/ 266250 w 511893"/>
                  <a:gd name="connsiteY22" fmla="*/ 499654 h 513347"/>
                  <a:gd name="connsiteX23" fmla="*/ 258877 w 511893"/>
                  <a:gd name="connsiteY23" fmla="*/ 501123 h 513347"/>
                  <a:gd name="connsiteX24" fmla="*/ 31540 w 511893"/>
                  <a:gd name="connsiteY24" fmla="*/ 501123 h 513347"/>
                  <a:gd name="connsiteX25" fmla="*/ 17886 w 511893"/>
                  <a:gd name="connsiteY25" fmla="*/ 495470 h 513347"/>
                  <a:gd name="connsiteX26" fmla="*/ 12226 w 511893"/>
                  <a:gd name="connsiteY26" fmla="*/ 481815 h 513347"/>
                  <a:gd name="connsiteX27" fmla="*/ 12226 w 511893"/>
                  <a:gd name="connsiteY27" fmla="*/ 203017 h 513347"/>
                  <a:gd name="connsiteX28" fmla="*/ 13554 w 511893"/>
                  <a:gd name="connsiteY28" fmla="*/ 195494 h 513347"/>
                  <a:gd name="connsiteX29" fmla="*/ 17712 w 511893"/>
                  <a:gd name="connsiteY29" fmla="*/ 189086 h 513347"/>
                  <a:gd name="connsiteX30" fmla="*/ 24039 w 511893"/>
                  <a:gd name="connsiteY30" fmla="*/ 184809 h 513347"/>
                  <a:gd name="connsiteX31" fmla="*/ 31540 w 511893"/>
                  <a:gd name="connsiteY31" fmla="*/ 183338 h 513347"/>
                  <a:gd name="connsiteX32" fmla="*/ 98520 w 511893"/>
                  <a:gd name="connsiteY32" fmla="*/ 183338 h 513347"/>
                  <a:gd name="connsiteX33" fmla="*/ 105732 w 511893"/>
                  <a:gd name="connsiteY33" fmla="*/ 170383 h 513347"/>
                  <a:gd name="connsiteX34" fmla="*/ 105116 w 511893"/>
                  <a:gd name="connsiteY34" fmla="*/ 170383 h 513347"/>
                  <a:gd name="connsiteX35" fmla="*/ 146672 w 511893"/>
                  <a:gd name="connsiteY35" fmla="*/ 122959 h 513347"/>
                  <a:gd name="connsiteX36" fmla="*/ 149238 w 511893"/>
                  <a:gd name="connsiteY36" fmla="*/ 120881 h 513347"/>
                  <a:gd name="connsiteX37" fmla="*/ 161462 w 511893"/>
                  <a:gd name="connsiteY37" fmla="*/ 112081 h 513347"/>
                  <a:gd name="connsiteX38" fmla="*/ 165986 w 511893"/>
                  <a:gd name="connsiteY38" fmla="*/ 109147 h 513347"/>
                  <a:gd name="connsiteX39" fmla="*/ 175156 w 511893"/>
                  <a:gd name="connsiteY39" fmla="*/ 103525 h 513347"/>
                  <a:gd name="connsiteX40" fmla="*/ 182240 w 511893"/>
                  <a:gd name="connsiteY40" fmla="*/ 99736 h 513347"/>
                  <a:gd name="connsiteX41" fmla="*/ 187868 w 511893"/>
                  <a:gd name="connsiteY41" fmla="*/ 96925 h 513347"/>
                  <a:gd name="connsiteX42" fmla="*/ 203878 w 511893"/>
                  <a:gd name="connsiteY42" fmla="*/ 90202 h 513347"/>
                  <a:gd name="connsiteX43" fmla="*/ 206323 w 511893"/>
                  <a:gd name="connsiteY43" fmla="*/ 89347 h 513347"/>
                  <a:gd name="connsiteX44" fmla="*/ 268900 w 511893"/>
                  <a:gd name="connsiteY44" fmla="*/ 78346 h 513347"/>
                  <a:gd name="connsiteX45" fmla="*/ 287111 w 511893"/>
                  <a:gd name="connsiteY45" fmla="*/ 79202 h 513347"/>
                  <a:gd name="connsiteX46" fmla="*/ 291025 w 511893"/>
                  <a:gd name="connsiteY46" fmla="*/ 71991 h 513347"/>
                  <a:gd name="connsiteX47" fmla="*/ 307041 w 511893"/>
                  <a:gd name="connsiteY47" fmla="*/ 45091 h 513347"/>
                  <a:gd name="connsiteX48" fmla="*/ 336488 w 511893"/>
                  <a:gd name="connsiteY48" fmla="*/ 34467 h 513347"/>
                  <a:gd name="connsiteX49" fmla="*/ 342238 w 511893"/>
                  <a:gd name="connsiteY49" fmla="*/ 34467 h 513347"/>
                  <a:gd name="connsiteX50" fmla="*/ 347686 w 511893"/>
                  <a:gd name="connsiteY50" fmla="*/ 33359 h 513347"/>
                  <a:gd name="connsiteX51" fmla="*/ 352261 w 511893"/>
                  <a:gd name="connsiteY51" fmla="*/ 30190 h 513347"/>
                  <a:gd name="connsiteX52" fmla="*/ 371267 w 511893"/>
                  <a:gd name="connsiteY52" fmla="*/ 16810 h 513347"/>
                  <a:gd name="connsiteX53" fmla="*/ 394060 w 511893"/>
                  <a:gd name="connsiteY53" fmla="*/ 12223 h 513347"/>
                  <a:gd name="connsiteX54" fmla="*/ 394060 w 511893"/>
                  <a:gd name="connsiteY54" fmla="*/ 0 h 513347"/>
                  <a:gd name="connsiteX55" fmla="*/ 366455 w 511893"/>
                  <a:gd name="connsiteY55" fmla="*/ 5793 h 513347"/>
                  <a:gd name="connsiteX56" fmla="*/ 343457 w 511893"/>
                  <a:gd name="connsiteY56" fmla="*/ 22123 h 513347"/>
                  <a:gd name="connsiteX57" fmla="*/ 342969 w 511893"/>
                  <a:gd name="connsiteY57" fmla="*/ 22225 h 513347"/>
                  <a:gd name="connsiteX58" fmla="*/ 342482 w 511893"/>
                  <a:gd name="connsiteY58" fmla="*/ 22123 h 513347"/>
                  <a:gd name="connsiteX59" fmla="*/ 336738 w 511893"/>
                  <a:gd name="connsiteY59" fmla="*/ 22123 h 513347"/>
                  <a:gd name="connsiteX60" fmla="*/ 313144 w 511893"/>
                  <a:gd name="connsiteY60" fmla="*/ 27012 h 513347"/>
                  <a:gd name="connsiteX61" fmla="*/ 292084 w 511893"/>
                  <a:gd name="connsiteY61" fmla="*/ 42831 h 513347"/>
                  <a:gd name="connsiteX62" fmla="*/ 280020 w 511893"/>
                  <a:gd name="connsiteY62" fmla="*/ 66246 h 513347"/>
                  <a:gd name="connsiteX63" fmla="*/ 269143 w 511893"/>
                  <a:gd name="connsiteY63" fmla="*/ 66246 h 513347"/>
                  <a:gd name="connsiteX64" fmla="*/ 201555 w 511893"/>
                  <a:gd name="connsiteY64" fmla="*/ 78469 h 513347"/>
                  <a:gd name="connsiteX65" fmla="*/ 199842 w 511893"/>
                  <a:gd name="connsiteY65" fmla="*/ 78469 h 513347"/>
                  <a:gd name="connsiteX66" fmla="*/ 198988 w 511893"/>
                  <a:gd name="connsiteY66" fmla="*/ 78469 h 513347"/>
                  <a:gd name="connsiteX67" fmla="*/ 181996 w 511893"/>
                  <a:gd name="connsiteY67" fmla="*/ 85680 h 513347"/>
                  <a:gd name="connsiteX68" fmla="*/ 181021 w 511893"/>
                  <a:gd name="connsiteY68" fmla="*/ 85680 h 513347"/>
                  <a:gd name="connsiteX69" fmla="*/ 176010 w 511893"/>
                  <a:gd name="connsiteY69" fmla="*/ 88124 h 513347"/>
                  <a:gd name="connsiteX70" fmla="*/ 168553 w 511893"/>
                  <a:gd name="connsiteY70" fmla="*/ 92158 h 513347"/>
                  <a:gd name="connsiteX71" fmla="*/ 158774 w 511893"/>
                  <a:gd name="connsiteY71" fmla="*/ 98147 h 513347"/>
                  <a:gd name="connsiteX72" fmla="*/ 157554 w 511893"/>
                  <a:gd name="connsiteY72" fmla="*/ 98880 h 513347"/>
                  <a:gd name="connsiteX73" fmla="*/ 153884 w 511893"/>
                  <a:gd name="connsiteY73" fmla="*/ 101325 h 513347"/>
                  <a:gd name="connsiteX74" fmla="*/ 141667 w 511893"/>
                  <a:gd name="connsiteY74" fmla="*/ 110614 h 513347"/>
                  <a:gd name="connsiteX75" fmla="*/ 138849 w 511893"/>
                  <a:gd name="connsiteY75" fmla="*/ 112815 h 513347"/>
                  <a:gd name="connsiteX76" fmla="*/ 94971 w 511893"/>
                  <a:gd name="connsiteY76" fmla="*/ 163782 h 513347"/>
                  <a:gd name="connsiteX77" fmla="*/ 90454 w 511893"/>
                  <a:gd name="connsiteY77" fmla="*/ 171116 h 513347"/>
                  <a:gd name="connsiteX78" fmla="*/ 31540 w 511893"/>
                  <a:gd name="connsiteY78" fmla="*/ 171116 h 513347"/>
                  <a:gd name="connsiteX79" fmla="*/ 19387 w 511893"/>
                  <a:gd name="connsiteY79" fmla="*/ 173551 h 513347"/>
                  <a:gd name="connsiteX80" fmla="*/ 9107 w 511893"/>
                  <a:gd name="connsiteY80" fmla="*/ 180481 h 513347"/>
                  <a:gd name="connsiteX81" fmla="*/ 2299 w 511893"/>
                  <a:gd name="connsiteY81" fmla="*/ 190836 h 513347"/>
                  <a:gd name="connsiteX82" fmla="*/ 2 w 511893"/>
                  <a:gd name="connsiteY82" fmla="*/ 203017 h 513347"/>
                  <a:gd name="connsiteX83" fmla="*/ 2 w 511893"/>
                  <a:gd name="connsiteY83" fmla="*/ 481815 h 513347"/>
                  <a:gd name="connsiteX84" fmla="*/ 9274 w 511893"/>
                  <a:gd name="connsiteY84" fmla="*/ 504075 h 513347"/>
                  <a:gd name="connsiteX85" fmla="*/ 31540 w 511893"/>
                  <a:gd name="connsiteY85" fmla="*/ 513347 h 513347"/>
                  <a:gd name="connsiteX86" fmla="*/ 258877 w 511893"/>
                  <a:gd name="connsiteY86" fmla="*/ 513347 h 513347"/>
                  <a:gd name="connsiteX87" fmla="*/ 281098 w 511893"/>
                  <a:gd name="connsiteY87" fmla="*/ 504069 h 513347"/>
                  <a:gd name="connsiteX88" fmla="*/ 290287 w 511893"/>
                  <a:gd name="connsiteY88" fmla="*/ 481815 h 513347"/>
                  <a:gd name="connsiteX89" fmla="*/ 290287 w 511893"/>
                  <a:gd name="connsiteY89" fmla="*/ 474724 h 513347"/>
                  <a:gd name="connsiteX90" fmla="*/ 359589 w 511893"/>
                  <a:gd name="connsiteY90" fmla="*/ 474724 h 513347"/>
                  <a:gd name="connsiteX91" fmla="*/ 381887 w 511893"/>
                  <a:gd name="connsiteY91" fmla="*/ 465491 h 513347"/>
                  <a:gd name="connsiteX92" fmla="*/ 391128 w 511893"/>
                  <a:gd name="connsiteY92" fmla="*/ 443192 h 513347"/>
                  <a:gd name="connsiteX93" fmla="*/ 391128 w 511893"/>
                  <a:gd name="connsiteY93" fmla="*/ 431943 h 513347"/>
                  <a:gd name="connsiteX94" fmla="*/ 470010 w 511893"/>
                  <a:gd name="connsiteY94" fmla="*/ 301295 h 513347"/>
                  <a:gd name="connsiteX95" fmla="*/ 435372 w 511893"/>
                  <a:gd name="connsiteY95" fmla="*/ 152660 h 513347"/>
                  <a:gd name="connsiteX96" fmla="*/ 498193 w 511893"/>
                  <a:gd name="connsiteY96" fmla="*/ 152660 h 513347"/>
                  <a:gd name="connsiteX97" fmla="*/ 501132 w 511893"/>
                  <a:gd name="connsiteY97" fmla="*/ 146670 h 513347"/>
                  <a:gd name="connsiteX98" fmla="*/ 503576 w 511893"/>
                  <a:gd name="connsiteY98" fmla="*/ 142148 h 513347"/>
                  <a:gd name="connsiteX99" fmla="*/ 509570 w 511893"/>
                  <a:gd name="connsiteY99" fmla="*/ 90909 h 513347"/>
                  <a:gd name="connsiteX100" fmla="*/ 479128 w 511893"/>
                  <a:gd name="connsiteY100" fmla="*/ 49257 h 513347"/>
                  <a:gd name="connsiteX101" fmla="*/ 456759 w 511893"/>
                  <a:gd name="connsiteY101" fmla="*/ 39968 h 513347"/>
                  <a:gd name="connsiteX102" fmla="*/ 455829 w 511893"/>
                  <a:gd name="connsiteY102" fmla="*/ 39537 h 513347"/>
                  <a:gd name="connsiteX103" fmla="*/ 455174 w 511893"/>
                  <a:gd name="connsiteY103" fmla="*/ 38746 h 513347"/>
                  <a:gd name="connsiteX104" fmla="*/ 430052 w 511893"/>
                  <a:gd name="connsiteY104" fmla="*/ 10936 h 513347"/>
                  <a:gd name="connsiteX105" fmla="*/ 394060 w 511893"/>
                  <a:gd name="connsiteY105" fmla="*/ 489 h 513347"/>
                  <a:gd name="connsiteX106" fmla="*/ 394060 w 511893"/>
                  <a:gd name="connsiteY10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11893" h="513347">
                    <a:moveTo>
                      <a:pt x="394060" y="12223"/>
                    </a:moveTo>
                    <a:cubicBezTo>
                      <a:pt x="404622" y="12197"/>
                      <a:pt x="414973" y="15141"/>
                      <a:pt x="423943" y="20716"/>
                    </a:cubicBezTo>
                    <a:cubicBezTo>
                      <a:pt x="432914" y="26292"/>
                      <a:pt x="440133" y="34276"/>
                      <a:pt x="444785" y="43756"/>
                    </a:cubicBezTo>
                    <a:cubicBezTo>
                      <a:pt x="445786" y="45696"/>
                      <a:pt x="447205" y="47391"/>
                      <a:pt x="448937" y="48721"/>
                    </a:cubicBezTo>
                    <a:cubicBezTo>
                      <a:pt x="450669" y="50052"/>
                      <a:pt x="452672" y="50986"/>
                      <a:pt x="454808" y="51457"/>
                    </a:cubicBezTo>
                    <a:cubicBezTo>
                      <a:pt x="463587" y="53416"/>
                      <a:pt x="471787" y="57385"/>
                      <a:pt x="478775" y="63049"/>
                    </a:cubicBezTo>
                    <a:cubicBezTo>
                      <a:pt x="485763" y="68715"/>
                      <a:pt x="491340" y="75922"/>
                      <a:pt x="495068" y="84107"/>
                    </a:cubicBezTo>
                    <a:cubicBezTo>
                      <a:pt x="498802" y="92291"/>
                      <a:pt x="500580" y="101229"/>
                      <a:pt x="500278" y="110218"/>
                    </a:cubicBezTo>
                    <a:cubicBezTo>
                      <a:pt x="499970" y="119207"/>
                      <a:pt x="497583" y="128003"/>
                      <a:pt x="493310" y="135915"/>
                    </a:cubicBezTo>
                    <a:lnTo>
                      <a:pt x="490864" y="140437"/>
                    </a:lnTo>
                    <a:lnTo>
                      <a:pt x="409826" y="140437"/>
                    </a:lnTo>
                    <a:cubicBezTo>
                      <a:pt x="428262" y="160415"/>
                      <a:pt x="442206" y="184107"/>
                      <a:pt x="450721" y="209923"/>
                    </a:cubicBezTo>
                    <a:cubicBezTo>
                      <a:pt x="459236" y="235737"/>
                      <a:pt x="462130" y="263077"/>
                      <a:pt x="459197" y="290102"/>
                    </a:cubicBezTo>
                    <a:cubicBezTo>
                      <a:pt x="456271" y="317128"/>
                      <a:pt x="447590" y="343211"/>
                      <a:pt x="433742" y="366601"/>
                    </a:cubicBezTo>
                    <a:cubicBezTo>
                      <a:pt x="419888" y="389996"/>
                      <a:pt x="401189" y="410152"/>
                      <a:pt x="378903" y="425713"/>
                    </a:cubicBezTo>
                    <a:lnTo>
                      <a:pt x="378903" y="443192"/>
                    </a:lnTo>
                    <a:cubicBezTo>
                      <a:pt x="378903" y="448313"/>
                      <a:pt x="376870" y="453222"/>
                      <a:pt x="373244" y="456847"/>
                    </a:cubicBezTo>
                    <a:cubicBezTo>
                      <a:pt x="369625" y="460466"/>
                      <a:pt x="364716" y="462500"/>
                      <a:pt x="359589" y="462500"/>
                    </a:cubicBezTo>
                    <a:lnTo>
                      <a:pt x="278069" y="462500"/>
                    </a:lnTo>
                    <a:lnTo>
                      <a:pt x="278069" y="481815"/>
                    </a:lnTo>
                    <a:cubicBezTo>
                      <a:pt x="278082" y="484343"/>
                      <a:pt x="277601" y="486852"/>
                      <a:pt x="276645" y="489194"/>
                    </a:cubicBezTo>
                    <a:cubicBezTo>
                      <a:pt x="275682" y="491537"/>
                      <a:pt x="274271" y="493667"/>
                      <a:pt x="272493" y="495464"/>
                    </a:cubicBezTo>
                    <a:cubicBezTo>
                      <a:pt x="270709" y="497254"/>
                      <a:pt x="268585" y="498679"/>
                      <a:pt x="266250" y="499654"/>
                    </a:cubicBezTo>
                    <a:cubicBezTo>
                      <a:pt x="263914" y="500623"/>
                      <a:pt x="261411" y="501123"/>
                      <a:pt x="258877" y="501123"/>
                    </a:cubicBezTo>
                    <a:lnTo>
                      <a:pt x="31540" y="501123"/>
                    </a:lnTo>
                    <a:cubicBezTo>
                      <a:pt x="26414" y="501123"/>
                      <a:pt x="21505" y="499089"/>
                      <a:pt x="17886" y="495470"/>
                    </a:cubicBezTo>
                    <a:cubicBezTo>
                      <a:pt x="14260" y="491845"/>
                      <a:pt x="12226" y="486936"/>
                      <a:pt x="12226" y="481815"/>
                    </a:cubicBezTo>
                    <a:lnTo>
                      <a:pt x="12226" y="203017"/>
                    </a:lnTo>
                    <a:cubicBezTo>
                      <a:pt x="12162" y="200445"/>
                      <a:pt x="12611" y="197888"/>
                      <a:pt x="13554" y="195494"/>
                    </a:cubicBezTo>
                    <a:cubicBezTo>
                      <a:pt x="14497" y="193101"/>
                      <a:pt x="15909" y="190922"/>
                      <a:pt x="17712" y="189086"/>
                    </a:cubicBezTo>
                    <a:cubicBezTo>
                      <a:pt x="19516" y="187251"/>
                      <a:pt x="21665" y="185796"/>
                      <a:pt x="24039" y="184809"/>
                    </a:cubicBezTo>
                    <a:cubicBezTo>
                      <a:pt x="26420" y="183821"/>
                      <a:pt x="28967" y="183321"/>
                      <a:pt x="31540" y="183338"/>
                    </a:cubicBezTo>
                    <a:lnTo>
                      <a:pt x="98520" y="183338"/>
                    </a:lnTo>
                    <a:cubicBezTo>
                      <a:pt x="100721" y="178938"/>
                      <a:pt x="103166" y="174660"/>
                      <a:pt x="105732" y="170383"/>
                    </a:cubicBezTo>
                    <a:lnTo>
                      <a:pt x="105116" y="170383"/>
                    </a:lnTo>
                    <a:cubicBezTo>
                      <a:pt x="116262" y="152393"/>
                      <a:pt x="130302" y="136369"/>
                      <a:pt x="146672" y="122959"/>
                    </a:cubicBezTo>
                    <a:lnTo>
                      <a:pt x="149238" y="120881"/>
                    </a:lnTo>
                    <a:cubicBezTo>
                      <a:pt x="152992" y="117867"/>
                      <a:pt x="157067" y="114933"/>
                      <a:pt x="161462" y="112081"/>
                    </a:cubicBezTo>
                    <a:lnTo>
                      <a:pt x="165986" y="109147"/>
                    </a:lnTo>
                    <a:cubicBezTo>
                      <a:pt x="169041" y="107192"/>
                      <a:pt x="172095" y="105236"/>
                      <a:pt x="175156" y="103525"/>
                    </a:cubicBezTo>
                    <a:lnTo>
                      <a:pt x="182240" y="99736"/>
                    </a:lnTo>
                    <a:lnTo>
                      <a:pt x="187868" y="96925"/>
                    </a:lnTo>
                    <a:cubicBezTo>
                      <a:pt x="193123" y="94480"/>
                      <a:pt x="198378" y="92281"/>
                      <a:pt x="203878" y="90202"/>
                    </a:cubicBezTo>
                    <a:lnTo>
                      <a:pt x="206323" y="89347"/>
                    </a:lnTo>
                    <a:cubicBezTo>
                      <a:pt x="226420" y="82213"/>
                      <a:pt x="247570" y="78495"/>
                      <a:pt x="268900" y="78346"/>
                    </a:cubicBezTo>
                    <a:cubicBezTo>
                      <a:pt x="275008" y="78346"/>
                      <a:pt x="281124" y="78346"/>
                      <a:pt x="287111" y="79202"/>
                    </a:cubicBezTo>
                    <a:cubicBezTo>
                      <a:pt x="289126" y="77259"/>
                      <a:pt x="290492" y="74741"/>
                      <a:pt x="291025" y="71991"/>
                    </a:cubicBezTo>
                    <a:cubicBezTo>
                      <a:pt x="293091" y="61441"/>
                      <a:pt x="298751" y="51933"/>
                      <a:pt x="307041" y="45091"/>
                    </a:cubicBezTo>
                    <a:cubicBezTo>
                      <a:pt x="315332" y="38248"/>
                      <a:pt x="325740" y="34494"/>
                      <a:pt x="336488" y="34467"/>
                    </a:cubicBezTo>
                    <a:lnTo>
                      <a:pt x="342238" y="34467"/>
                    </a:lnTo>
                    <a:cubicBezTo>
                      <a:pt x="344111" y="34471"/>
                      <a:pt x="345966" y="34095"/>
                      <a:pt x="347686" y="33359"/>
                    </a:cubicBezTo>
                    <a:cubicBezTo>
                      <a:pt x="349412" y="32623"/>
                      <a:pt x="350964" y="31545"/>
                      <a:pt x="352261" y="30190"/>
                    </a:cubicBezTo>
                    <a:cubicBezTo>
                      <a:pt x="357600" y="24460"/>
                      <a:pt x="364074" y="19903"/>
                      <a:pt x="371267" y="16810"/>
                    </a:cubicBezTo>
                    <a:cubicBezTo>
                      <a:pt x="378467" y="13717"/>
                      <a:pt x="386225" y="12154"/>
                      <a:pt x="394060" y="12223"/>
                    </a:cubicBezTo>
                    <a:close/>
                    <a:moveTo>
                      <a:pt x="394060" y="0"/>
                    </a:moveTo>
                    <a:cubicBezTo>
                      <a:pt x="384557" y="15"/>
                      <a:pt x="375163" y="1987"/>
                      <a:pt x="366455" y="5793"/>
                    </a:cubicBezTo>
                    <a:cubicBezTo>
                      <a:pt x="357747" y="9600"/>
                      <a:pt x="349919" y="15158"/>
                      <a:pt x="343457" y="22123"/>
                    </a:cubicBezTo>
                    <a:cubicBezTo>
                      <a:pt x="343303" y="22190"/>
                      <a:pt x="343136" y="22225"/>
                      <a:pt x="342969" y="22225"/>
                    </a:cubicBezTo>
                    <a:cubicBezTo>
                      <a:pt x="342802" y="22225"/>
                      <a:pt x="342636" y="22190"/>
                      <a:pt x="342482" y="22123"/>
                    </a:cubicBezTo>
                    <a:cubicBezTo>
                      <a:pt x="340569" y="22006"/>
                      <a:pt x="338651" y="22006"/>
                      <a:pt x="336738" y="22123"/>
                    </a:cubicBezTo>
                    <a:cubicBezTo>
                      <a:pt x="328621" y="22152"/>
                      <a:pt x="320600" y="23814"/>
                      <a:pt x="313144" y="27012"/>
                    </a:cubicBezTo>
                    <a:cubicBezTo>
                      <a:pt x="305020" y="30628"/>
                      <a:pt x="297820" y="36036"/>
                      <a:pt x="292084" y="42831"/>
                    </a:cubicBezTo>
                    <a:cubicBezTo>
                      <a:pt x="286347" y="49625"/>
                      <a:pt x="282227" y="57631"/>
                      <a:pt x="280020" y="66246"/>
                    </a:cubicBezTo>
                    <a:lnTo>
                      <a:pt x="269143" y="66246"/>
                    </a:lnTo>
                    <a:cubicBezTo>
                      <a:pt x="246081" y="66437"/>
                      <a:pt x="223224" y="70571"/>
                      <a:pt x="201555" y="78469"/>
                    </a:cubicBezTo>
                    <a:lnTo>
                      <a:pt x="199842" y="78469"/>
                    </a:lnTo>
                    <a:lnTo>
                      <a:pt x="198988" y="78469"/>
                    </a:lnTo>
                    <a:cubicBezTo>
                      <a:pt x="193245" y="80669"/>
                      <a:pt x="187496" y="83114"/>
                      <a:pt x="181996" y="85680"/>
                    </a:cubicBezTo>
                    <a:lnTo>
                      <a:pt x="181021" y="85680"/>
                    </a:lnTo>
                    <a:lnTo>
                      <a:pt x="176010" y="88124"/>
                    </a:lnTo>
                    <a:lnTo>
                      <a:pt x="168553" y="92158"/>
                    </a:lnTo>
                    <a:cubicBezTo>
                      <a:pt x="165255" y="93991"/>
                      <a:pt x="161950" y="96069"/>
                      <a:pt x="158774" y="98147"/>
                    </a:cubicBezTo>
                    <a:lnTo>
                      <a:pt x="157554" y="98880"/>
                    </a:lnTo>
                    <a:lnTo>
                      <a:pt x="153884" y="101325"/>
                    </a:lnTo>
                    <a:cubicBezTo>
                      <a:pt x="149855" y="104014"/>
                      <a:pt x="145818" y="107070"/>
                      <a:pt x="141667" y="110614"/>
                    </a:cubicBezTo>
                    <a:lnTo>
                      <a:pt x="138849" y="112815"/>
                    </a:lnTo>
                    <a:cubicBezTo>
                      <a:pt x="121524" y="127275"/>
                      <a:pt x="106695" y="144496"/>
                      <a:pt x="94971" y="163782"/>
                    </a:cubicBezTo>
                    <a:lnTo>
                      <a:pt x="90454" y="171116"/>
                    </a:lnTo>
                    <a:lnTo>
                      <a:pt x="31540" y="171116"/>
                    </a:lnTo>
                    <a:cubicBezTo>
                      <a:pt x="27363" y="171115"/>
                      <a:pt x="23237" y="171943"/>
                      <a:pt x="19387" y="173551"/>
                    </a:cubicBezTo>
                    <a:cubicBezTo>
                      <a:pt x="15537" y="175159"/>
                      <a:pt x="12040" y="177514"/>
                      <a:pt x="9107" y="180481"/>
                    </a:cubicBezTo>
                    <a:cubicBezTo>
                      <a:pt x="6175" y="183449"/>
                      <a:pt x="3858" y="186968"/>
                      <a:pt x="2299" y="190836"/>
                    </a:cubicBezTo>
                    <a:cubicBezTo>
                      <a:pt x="733" y="194705"/>
                      <a:pt x="-43" y="198845"/>
                      <a:pt x="2" y="203017"/>
                    </a:cubicBezTo>
                    <a:lnTo>
                      <a:pt x="2" y="481815"/>
                    </a:lnTo>
                    <a:cubicBezTo>
                      <a:pt x="34" y="490170"/>
                      <a:pt x="3371" y="498172"/>
                      <a:pt x="9274" y="504075"/>
                    </a:cubicBezTo>
                    <a:cubicBezTo>
                      <a:pt x="15184" y="509985"/>
                      <a:pt x="23186" y="513315"/>
                      <a:pt x="31540" y="513347"/>
                    </a:cubicBezTo>
                    <a:lnTo>
                      <a:pt x="258877" y="513347"/>
                    </a:lnTo>
                    <a:cubicBezTo>
                      <a:pt x="267218" y="513315"/>
                      <a:pt x="275207" y="509979"/>
                      <a:pt x="281098" y="504069"/>
                    </a:cubicBezTo>
                    <a:cubicBezTo>
                      <a:pt x="286982" y="498159"/>
                      <a:pt x="290287" y="490157"/>
                      <a:pt x="290287" y="481815"/>
                    </a:cubicBezTo>
                    <a:lnTo>
                      <a:pt x="290287" y="474724"/>
                    </a:lnTo>
                    <a:lnTo>
                      <a:pt x="359589" y="474724"/>
                    </a:lnTo>
                    <a:cubicBezTo>
                      <a:pt x="367956" y="474724"/>
                      <a:pt x="375977" y="471401"/>
                      <a:pt x="381887" y="465491"/>
                    </a:cubicBezTo>
                    <a:cubicBezTo>
                      <a:pt x="387804" y="459574"/>
                      <a:pt x="391128" y="451553"/>
                      <a:pt x="391128" y="443192"/>
                    </a:cubicBezTo>
                    <a:lnTo>
                      <a:pt x="391128" y="431943"/>
                    </a:lnTo>
                    <a:cubicBezTo>
                      <a:pt x="433440" y="400340"/>
                      <a:pt x="461745" y="353459"/>
                      <a:pt x="470010" y="301295"/>
                    </a:cubicBezTo>
                    <a:cubicBezTo>
                      <a:pt x="478275" y="249129"/>
                      <a:pt x="465845" y="195798"/>
                      <a:pt x="435372" y="152660"/>
                    </a:cubicBezTo>
                    <a:lnTo>
                      <a:pt x="498193" y="152660"/>
                    </a:lnTo>
                    <a:lnTo>
                      <a:pt x="501132" y="146670"/>
                    </a:lnTo>
                    <a:lnTo>
                      <a:pt x="503576" y="142148"/>
                    </a:lnTo>
                    <a:cubicBezTo>
                      <a:pt x="511957" y="126435"/>
                      <a:pt x="514100" y="108133"/>
                      <a:pt x="509570" y="90909"/>
                    </a:cubicBezTo>
                    <a:cubicBezTo>
                      <a:pt x="505033" y="73685"/>
                      <a:pt x="494163" y="58808"/>
                      <a:pt x="479128" y="49257"/>
                    </a:cubicBezTo>
                    <a:cubicBezTo>
                      <a:pt x="472256" y="44915"/>
                      <a:pt x="464690" y="41774"/>
                      <a:pt x="456759" y="39968"/>
                    </a:cubicBezTo>
                    <a:cubicBezTo>
                      <a:pt x="456419" y="39895"/>
                      <a:pt x="456104" y="39748"/>
                      <a:pt x="455829" y="39537"/>
                    </a:cubicBezTo>
                    <a:cubicBezTo>
                      <a:pt x="455553" y="39326"/>
                      <a:pt x="455328" y="39055"/>
                      <a:pt x="455174" y="38746"/>
                    </a:cubicBezTo>
                    <a:cubicBezTo>
                      <a:pt x="449540" y="27323"/>
                      <a:pt x="440845" y="17693"/>
                      <a:pt x="430052" y="10936"/>
                    </a:cubicBezTo>
                    <a:cubicBezTo>
                      <a:pt x="419253" y="4179"/>
                      <a:pt x="406791" y="562"/>
                      <a:pt x="394060" y="489"/>
                    </a:cubicBezTo>
                    <a:lnTo>
                      <a:pt x="394060" y="0"/>
                    </a:lnTo>
                    <a:close/>
                  </a:path>
                </a:pathLst>
              </a:custGeom>
              <a:solidFill>
                <a:srgbClr val="FFFFFF"/>
              </a:solidFill>
              <a:ln w="6417"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80B00805-6E26-4D33-B2FD-A1B7C3CEC12A}"/>
                  </a:ext>
                </a:extLst>
              </p:cNvPr>
              <p:cNvSpPr/>
              <p:nvPr/>
            </p:nvSpPr>
            <p:spPr>
              <a:xfrm>
                <a:off x="4856779" y="3135529"/>
                <a:ext cx="160363" cy="92402"/>
              </a:xfrm>
              <a:custGeom>
                <a:avLst/>
                <a:gdLst>
                  <a:gd name="connsiteX0" fmla="*/ 20534 w 160363"/>
                  <a:gd name="connsiteY0" fmla="*/ 92403 h 92402"/>
                  <a:gd name="connsiteX1" fmla="*/ 74391 w 160363"/>
                  <a:gd name="connsiteY1" fmla="*/ 41867 h 92402"/>
                  <a:gd name="connsiteX2" fmla="*/ 144347 w 160363"/>
                  <a:gd name="connsiteY2" fmla="*/ 18212 h 92402"/>
                  <a:gd name="connsiteX3" fmla="*/ 160363 w 160363"/>
                  <a:gd name="connsiteY3" fmla="*/ 0 h 92402"/>
                  <a:gd name="connsiteX4" fmla="*/ 68256 w 160363"/>
                  <a:gd name="connsiteY4" fmla="*/ 25501 h 92402"/>
                  <a:gd name="connsiteX5" fmla="*/ 0 w 160363"/>
                  <a:gd name="connsiteY5" fmla="*/ 92403 h 92402"/>
                  <a:gd name="connsiteX6" fmla="*/ 20534 w 160363"/>
                  <a:gd name="connsiteY6" fmla="*/ 92403 h 9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363" h="92402">
                    <a:moveTo>
                      <a:pt x="20534" y="92403"/>
                    </a:moveTo>
                    <a:cubicBezTo>
                      <a:pt x="34664" y="71899"/>
                      <a:pt x="53029" y="54666"/>
                      <a:pt x="74391" y="41867"/>
                    </a:cubicBezTo>
                    <a:cubicBezTo>
                      <a:pt x="95746" y="29068"/>
                      <a:pt x="119603" y="21002"/>
                      <a:pt x="144347" y="18212"/>
                    </a:cubicBezTo>
                    <a:cubicBezTo>
                      <a:pt x="148640" y="11295"/>
                      <a:pt x="154049" y="5140"/>
                      <a:pt x="160363" y="0"/>
                    </a:cubicBezTo>
                    <a:cubicBezTo>
                      <a:pt x="127997" y="565"/>
                      <a:pt x="96304" y="9339"/>
                      <a:pt x="68256" y="25501"/>
                    </a:cubicBezTo>
                    <a:cubicBezTo>
                      <a:pt x="40208" y="41663"/>
                      <a:pt x="16722" y="64683"/>
                      <a:pt x="0" y="92403"/>
                    </a:cubicBezTo>
                    <a:lnTo>
                      <a:pt x="20534" y="92403"/>
                    </a:lnTo>
                    <a:close/>
                  </a:path>
                </a:pathLst>
              </a:custGeom>
              <a:solidFill>
                <a:srgbClr val="2D5967"/>
              </a:solidFill>
              <a:ln w="6417"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49A76B24-4D20-432A-8299-BE11BE6129AA}"/>
                  </a:ext>
                </a:extLst>
              </p:cNvPr>
              <p:cNvSpPr/>
              <p:nvPr/>
            </p:nvSpPr>
            <p:spPr>
              <a:xfrm>
                <a:off x="5143394" y="3210100"/>
                <a:ext cx="67614" cy="262296"/>
              </a:xfrm>
              <a:custGeom>
                <a:avLst/>
                <a:gdLst>
                  <a:gd name="connsiteX0" fmla="*/ 5621 w 67614"/>
                  <a:gd name="connsiteY0" fmla="*/ 0 h 262296"/>
                  <a:gd name="connsiteX1" fmla="*/ 50449 w 67614"/>
                  <a:gd name="connsiteY1" fmla="*/ 120354 h 262296"/>
                  <a:gd name="connsiteX2" fmla="*/ 0 w 67614"/>
                  <a:gd name="connsiteY2" fmla="*/ 238465 h 262296"/>
                  <a:gd name="connsiteX3" fmla="*/ 0 w 67614"/>
                  <a:gd name="connsiteY3" fmla="*/ 262297 h 262296"/>
                  <a:gd name="connsiteX4" fmla="*/ 66536 w 67614"/>
                  <a:gd name="connsiteY4" fmla="*/ 137009 h 262296"/>
                  <a:gd name="connsiteX5" fmla="*/ 27990 w 67614"/>
                  <a:gd name="connsiteY5" fmla="*/ 489 h 262296"/>
                  <a:gd name="connsiteX6" fmla="*/ 5621 w 67614"/>
                  <a:gd name="connsiteY6" fmla="*/ 0 h 2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614" h="262296">
                    <a:moveTo>
                      <a:pt x="5621" y="0"/>
                    </a:moveTo>
                    <a:cubicBezTo>
                      <a:pt x="35447" y="32884"/>
                      <a:pt x="51495" y="75972"/>
                      <a:pt x="50449" y="120354"/>
                    </a:cubicBezTo>
                    <a:cubicBezTo>
                      <a:pt x="49403" y="164737"/>
                      <a:pt x="31340" y="207022"/>
                      <a:pt x="0" y="238465"/>
                    </a:cubicBezTo>
                    <a:lnTo>
                      <a:pt x="0" y="262297"/>
                    </a:lnTo>
                    <a:cubicBezTo>
                      <a:pt x="37487" y="230662"/>
                      <a:pt x="61319" y="185782"/>
                      <a:pt x="66536" y="137009"/>
                    </a:cubicBezTo>
                    <a:cubicBezTo>
                      <a:pt x="71747" y="88237"/>
                      <a:pt x="57938" y="39333"/>
                      <a:pt x="27990" y="489"/>
                    </a:cubicBezTo>
                    <a:lnTo>
                      <a:pt x="5621" y="0"/>
                    </a:lnTo>
                    <a:close/>
                  </a:path>
                </a:pathLst>
              </a:custGeom>
              <a:solidFill>
                <a:srgbClr val="2D5967"/>
              </a:solidFill>
              <a:ln w="641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1B9D4FF-0A1C-460D-9B48-BFD2CF1F210D}"/>
                  </a:ext>
                </a:extLst>
              </p:cNvPr>
              <p:cNvSpPr/>
              <p:nvPr/>
            </p:nvSpPr>
            <p:spPr>
              <a:xfrm>
                <a:off x="5042688" y="3279156"/>
                <a:ext cx="87878" cy="240173"/>
              </a:xfrm>
              <a:custGeom>
                <a:avLst/>
                <a:gdLst>
                  <a:gd name="connsiteX0" fmla="*/ 87879 w 87878"/>
                  <a:gd name="connsiteY0" fmla="*/ 19312 h 240173"/>
                  <a:gd name="connsiteX1" fmla="*/ 82219 w 87878"/>
                  <a:gd name="connsiteY1" fmla="*/ 5656 h 240173"/>
                  <a:gd name="connsiteX2" fmla="*/ 68564 w 87878"/>
                  <a:gd name="connsiteY2" fmla="*/ 0 h 240173"/>
                  <a:gd name="connsiteX3" fmla="*/ 0 w 87878"/>
                  <a:gd name="connsiteY3" fmla="*/ 0 h 240173"/>
                  <a:gd name="connsiteX4" fmla="*/ 0 w 87878"/>
                  <a:gd name="connsiteY4" fmla="*/ 17234 h 240173"/>
                  <a:gd name="connsiteX5" fmla="*/ 68564 w 87878"/>
                  <a:gd name="connsiteY5" fmla="*/ 17234 h 240173"/>
                  <a:gd name="connsiteX6" fmla="*/ 70078 w 87878"/>
                  <a:gd name="connsiteY6" fmla="*/ 17834 h 240173"/>
                  <a:gd name="connsiteX7" fmla="*/ 70765 w 87878"/>
                  <a:gd name="connsiteY7" fmla="*/ 19312 h 240173"/>
                  <a:gd name="connsiteX8" fmla="*/ 70765 w 87878"/>
                  <a:gd name="connsiteY8" fmla="*/ 220859 h 240173"/>
                  <a:gd name="connsiteX9" fmla="*/ 70124 w 87878"/>
                  <a:gd name="connsiteY9" fmla="*/ 222418 h 240173"/>
                  <a:gd name="connsiteX10" fmla="*/ 68564 w 87878"/>
                  <a:gd name="connsiteY10" fmla="*/ 223060 h 240173"/>
                  <a:gd name="connsiteX11" fmla="*/ 0 w 87878"/>
                  <a:gd name="connsiteY11" fmla="*/ 223060 h 240173"/>
                  <a:gd name="connsiteX12" fmla="*/ 0 w 87878"/>
                  <a:gd name="connsiteY12" fmla="*/ 240173 h 240173"/>
                  <a:gd name="connsiteX13" fmla="*/ 68564 w 87878"/>
                  <a:gd name="connsiteY13" fmla="*/ 240173 h 240173"/>
                  <a:gd name="connsiteX14" fmla="*/ 82219 w 87878"/>
                  <a:gd name="connsiteY14" fmla="*/ 234520 h 240173"/>
                  <a:gd name="connsiteX15" fmla="*/ 87879 w 87878"/>
                  <a:gd name="connsiteY15" fmla="*/ 220859 h 240173"/>
                  <a:gd name="connsiteX16" fmla="*/ 87879 w 87878"/>
                  <a:gd name="connsiteY16" fmla="*/ 19312 h 24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878" h="240173">
                    <a:moveTo>
                      <a:pt x="87879" y="19312"/>
                    </a:moveTo>
                    <a:cubicBezTo>
                      <a:pt x="87879" y="14190"/>
                      <a:pt x="85844" y="9278"/>
                      <a:pt x="82219" y="5656"/>
                    </a:cubicBezTo>
                    <a:cubicBezTo>
                      <a:pt x="78600" y="2035"/>
                      <a:pt x="73685" y="0"/>
                      <a:pt x="68564" y="0"/>
                    </a:cubicBezTo>
                    <a:lnTo>
                      <a:pt x="0" y="0"/>
                    </a:lnTo>
                    <a:lnTo>
                      <a:pt x="0" y="17234"/>
                    </a:lnTo>
                    <a:lnTo>
                      <a:pt x="68564" y="17234"/>
                    </a:lnTo>
                    <a:cubicBezTo>
                      <a:pt x="69129" y="17233"/>
                      <a:pt x="69668" y="17448"/>
                      <a:pt x="70078" y="17834"/>
                    </a:cubicBezTo>
                    <a:cubicBezTo>
                      <a:pt x="70489" y="18221"/>
                      <a:pt x="70733" y="18750"/>
                      <a:pt x="70765" y="19312"/>
                    </a:cubicBezTo>
                    <a:lnTo>
                      <a:pt x="70765" y="220859"/>
                    </a:lnTo>
                    <a:cubicBezTo>
                      <a:pt x="70765" y="221443"/>
                      <a:pt x="70534" y="222007"/>
                      <a:pt x="70124" y="222418"/>
                    </a:cubicBezTo>
                    <a:cubicBezTo>
                      <a:pt x="69706" y="222829"/>
                      <a:pt x="69148" y="223060"/>
                      <a:pt x="68564" y="223060"/>
                    </a:cubicBezTo>
                    <a:lnTo>
                      <a:pt x="0" y="223060"/>
                    </a:lnTo>
                    <a:lnTo>
                      <a:pt x="0" y="240173"/>
                    </a:lnTo>
                    <a:lnTo>
                      <a:pt x="68564" y="240173"/>
                    </a:lnTo>
                    <a:cubicBezTo>
                      <a:pt x="73685" y="240173"/>
                      <a:pt x="78600" y="238139"/>
                      <a:pt x="82219" y="234520"/>
                    </a:cubicBezTo>
                    <a:cubicBezTo>
                      <a:pt x="85844" y="230895"/>
                      <a:pt x="87879" y="225986"/>
                      <a:pt x="87879" y="220859"/>
                    </a:cubicBezTo>
                    <a:lnTo>
                      <a:pt x="87879" y="19312"/>
                    </a:lnTo>
                    <a:close/>
                  </a:path>
                </a:pathLst>
              </a:custGeom>
              <a:solidFill>
                <a:srgbClr val="2D5967"/>
              </a:solidFill>
              <a:ln w="641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69D9BA8C-9FA9-4E6C-B8F2-A81D60A7640D}"/>
                  </a:ext>
                </a:extLst>
              </p:cNvPr>
              <p:cNvSpPr/>
              <p:nvPr/>
            </p:nvSpPr>
            <p:spPr>
              <a:xfrm>
                <a:off x="5042688" y="3309221"/>
                <a:ext cx="57809" cy="51457"/>
              </a:xfrm>
              <a:custGeom>
                <a:avLst/>
                <a:gdLst>
                  <a:gd name="connsiteX0" fmla="*/ 0 w 57809"/>
                  <a:gd name="connsiteY0" fmla="*/ 17112 h 51457"/>
                  <a:gd name="connsiteX1" fmla="*/ 40695 w 57809"/>
                  <a:gd name="connsiteY1" fmla="*/ 17112 h 51457"/>
                  <a:gd name="connsiteX2" fmla="*/ 40695 w 57809"/>
                  <a:gd name="connsiteY2" fmla="*/ 34345 h 51457"/>
                  <a:gd name="connsiteX3" fmla="*/ 0 w 57809"/>
                  <a:gd name="connsiteY3" fmla="*/ 34345 h 51457"/>
                  <a:gd name="connsiteX4" fmla="*/ 0 w 57809"/>
                  <a:gd name="connsiteY4" fmla="*/ 51457 h 51457"/>
                  <a:gd name="connsiteX5" fmla="*/ 57810 w 57809"/>
                  <a:gd name="connsiteY5" fmla="*/ 51457 h 51457"/>
                  <a:gd name="connsiteX6" fmla="*/ 57810 w 57809"/>
                  <a:gd name="connsiteY6" fmla="*/ 0 h 51457"/>
                  <a:gd name="connsiteX7" fmla="*/ 0 w 57809"/>
                  <a:gd name="connsiteY7" fmla="*/ 0 h 51457"/>
                  <a:gd name="connsiteX8" fmla="*/ 0 w 57809"/>
                  <a:gd name="connsiteY8" fmla="*/ 17112 h 5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809" h="51457">
                    <a:moveTo>
                      <a:pt x="0" y="17112"/>
                    </a:moveTo>
                    <a:lnTo>
                      <a:pt x="40695" y="17112"/>
                    </a:lnTo>
                    <a:lnTo>
                      <a:pt x="40695" y="34345"/>
                    </a:lnTo>
                    <a:lnTo>
                      <a:pt x="0" y="34345"/>
                    </a:lnTo>
                    <a:lnTo>
                      <a:pt x="0" y="51457"/>
                    </a:lnTo>
                    <a:lnTo>
                      <a:pt x="57810" y="51457"/>
                    </a:lnTo>
                    <a:lnTo>
                      <a:pt x="57810" y="0"/>
                    </a:lnTo>
                    <a:lnTo>
                      <a:pt x="0" y="0"/>
                    </a:lnTo>
                    <a:lnTo>
                      <a:pt x="0" y="17112"/>
                    </a:lnTo>
                    <a:close/>
                  </a:path>
                </a:pathLst>
              </a:custGeom>
              <a:solidFill>
                <a:srgbClr val="2D5967"/>
              </a:solidFill>
              <a:ln w="641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1FC6F4D3-C295-4B04-B073-604AF000F4C8}"/>
                  </a:ext>
                </a:extLst>
              </p:cNvPr>
              <p:cNvSpPr/>
              <p:nvPr/>
            </p:nvSpPr>
            <p:spPr>
              <a:xfrm>
                <a:off x="5042688" y="3373515"/>
                <a:ext cx="57809" cy="51454"/>
              </a:xfrm>
              <a:custGeom>
                <a:avLst/>
                <a:gdLst>
                  <a:gd name="connsiteX0" fmla="*/ 0 w 57809"/>
                  <a:gd name="connsiteY0" fmla="*/ 34347 h 51454"/>
                  <a:gd name="connsiteX1" fmla="*/ 0 w 57809"/>
                  <a:gd name="connsiteY1" fmla="*/ 51455 h 51454"/>
                  <a:gd name="connsiteX2" fmla="*/ 57810 w 57809"/>
                  <a:gd name="connsiteY2" fmla="*/ 51455 h 51454"/>
                  <a:gd name="connsiteX3" fmla="*/ 57810 w 57809"/>
                  <a:gd name="connsiteY3" fmla="*/ 0 h 51454"/>
                  <a:gd name="connsiteX4" fmla="*/ 0 w 57809"/>
                  <a:gd name="connsiteY4" fmla="*/ 0 h 51454"/>
                  <a:gd name="connsiteX5" fmla="*/ 0 w 57809"/>
                  <a:gd name="connsiteY5" fmla="*/ 17234 h 51454"/>
                  <a:gd name="connsiteX6" fmla="*/ 40695 w 57809"/>
                  <a:gd name="connsiteY6" fmla="*/ 17234 h 51454"/>
                  <a:gd name="connsiteX7" fmla="*/ 40695 w 57809"/>
                  <a:gd name="connsiteY7" fmla="*/ 34347 h 51454"/>
                  <a:gd name="connsiteX8" fmla="*/ 0 w 57809"/>
                  <a:gd name="connsiteY8" fmla="*/ 34347 h 5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809" h="51454">
                    <a:moveTo>
                      <a:pt x="0" y="34347"/>
                    </a:moveTo>
                    <a:lnTo>
                      <a:pt x="0" y="51455"/>
                    </a:lnTo>
                    <a:lnTo>
                      <a:pt x="57810" y="51455"/>
                    </a:lnTo>
                    <a:lnTo>
                      <a:pt x="57810" y="0"/>
                    </a:lnTo>
                    <a:lnTo>
                      <a:pt x="0" y="0"/>
                    </a:lnTo>
                    <a:lnTo>
                      <a:pt x="0" y="17234"/>
                    </a:lnTo>
                    <a:lnTo>
                      <a:pt x="40695" y="17234"/>
                    </a:lnTo>
                    <a:lnTo>
                      <a:pt x="40695" y="34347"/>
                    </a:lnTo>
                    <a:lnTo>
                      <a:pt x="0" y="34347"/>
                    </a:lnTo>
                    <a:close/>
                  </a:path>
                </a:pathLst>
              </a:custGeom>
              <a:solidFill>
                <a:srgbClr val="2D5967"/>
              </a:solidFill>
              <a:ln w="641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0B1DA08A-73C9-4B38-A9E8-10504D287E16}"/>
                  </a:ext>
                </a:extLst>
              </p:cNvPr>
              <p:cNvSpPr/>
              <p:nvPr/>
            </p:nvSpPr>
            <p:spPr>
              <a:xfrm>
                <a:off x="5042688" y="3437919"/>
                <a:ext cx="57809" cy="51456"/>
              </a:xfrm>
              <a:custGeom>
                <a:avLst/>
                <a:gdLst>
                  <a:gd name="connsiteX0" fmla="*/ 57810 w 57809"/>
                  <a:gd name="connsiteY0" fmla="*/ 0 h 51456"/>
                  <a:gd name="connsiteX1" fmla="*/ 0 w 57809"/>
                  <a:gd name="connsiteY1" fmla="*/ 0 h 51456"/>
                  <a:gd name="connsiteX2" fmla="*/ 0 w 57809"/>
                  <a:gd name="connsiteY2" fmla="*/ 17114 h 51456"/>
                  <a:gd name="connsiteX3" fmla="*/ 40695 w 57809"/>
                  <a:gd name="connsiteY3" fmla="*/ 17114 h 51456"/>
                  <a:gd name="connsiteX4" fmla="*/ 40695 w 57809"/>
                  <a:gd name="connsiteY4" fmla="*/ 34221 h 51456"/>
                  <a:gd name="connsiteX5" fmla="*/ 0 w 57809"/>
                  <a:gd name="connsiteY5" fmla="*/ 34221 h 51456"/>
                  <a:gd name="connsiteX6" fmla="*/ 0 w 57809"/>
                  <a:gd name="connsiteY6" fmla="*/ 51457 h 51456"/>
                  <a:gd name="connsiteX7" fmla="*/ 57810 w 57809"/>
                  <a:gd name="connsiteY7" fmla="*/ 51457 h 51456"/>
                  <a:gd name="connsiteX8" fmla="*/ 57810 w 57809"/>
                  <a:gd name="connsiteY8" fmla="*/ 0 h 5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809" h="51456">
                    <a:moveTo>
                      <a:pt x="57810" y="0"/>
                    </a:moveTo>
                    <a:lnTo>
                      <a:pt x="0" y="0"/>
                    </a:lnTo>
                    <a:lnTo>
                      <a:pt x="0" y="17114"/>
                    </a:lnTo>
                    <a:lnTo>
                      <a:pt x="40695" y="17114"/>
                    </a:lnTo>
                    <a:lnTo>
                      <a:pt x="40695" y="34221"/>
                    </a:lnTo>
                    <a:lnTo>
                      <a:pt x="0" y="34221"/>
                    </a:lnTo>
                    <a:lnTo>
                      <a:pt x="0" y="51457"/>
                    </a:lnTo>
                    <a:lnTo>
                      <a:pt x="57810" y="51457"/>
                    </a:lnTo>
                    <a:lnTo>
                      <a:pt x="57810" y="0"/>
                    </a:lnTo>
                    <a:close/>
                  </a:path>
                </a:pathLst>
              </a:custGeom>
              <a:solidFill>
                <a:srgbClr val="2D5967"/>
              </a:solidFill>
              <a:ln w="641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4B2A428-247C-4AE0-9FB0-A7B916986B1D}"/>
                  </a:ext>
                </a:extLst>
              </p:cNvPr>
              <p:cNvSpPr/>
              <p:nvPr/>
            </p:nvSpPr>
            <p:spPr>
              <a:xfrm>
                <a:off x="4763896" y="3240165"/>
                <a:ext cx="265855" cy="317787"/>
              </a:xfrm>
              <a:custGeom>
                <a:avLst/>
                <a:gdLst>
                  <a:gd name="connsiteX0" fmla="*/ 265849 w 265855"/>
                  <a:gd name="connsiteY0" fmla="*/ 19679 h 317787"/>
                  <a:gd name="connsiteX1" fmla="*/ 264534 w 265855"/>
                  <a:gd name="connsiteY1" fmla="*/ 12185 h 317787"/>
                  <a:gd name="connsiteX2" fmla="*/ 260402 w 265855"/>
                  <a:gd name="connsiteY2" fmla="*/ 5792 h 317787"/>
                  <a:gd name="connsiteX3" fmla="*/ 254119 w 265855"/>
                  <a:gd name="connsiteY3" fmla="*/ 1506 h 317787"/>
                  <a:gd name="connsiteX4" fmla="*/ 246656 w 265855"/>
                  <a:gd name="connsiteY4" fmla="*/ 0 h 317787"/>
                  <a:gd name="connsiteX5" fmla="*/ 19321 w 265855"/>
                  <a:gd name="connsiteY5" fmla="*/ 0 h 317787"/>
                  <a:gd name="connsiteX6" fmla="*/ 11826 w 265855"/>
                  <a:gd name="connsiteY6" fmla="*/ 1471 h 317787"/>
                  <a:gd name="connsiteX7" fmla="*/ 5492 w 265855"/>
                  <a:gd name="connsiteY7" fmla="*/ 5749 h 317787"/>
                  <a:gd name="connsiteX8" fmla="*/ 1334 w 265855"/>
                  <a:gd name="connsiteY8" fmla="*/ 12157 h 317787"/>
                  <a:gd name="connsiteX9" fmla="*/ 6 w 265855"/>
                  <a:gd name="connsiteY9" fmla="*/ 19679 h 317787"/>
                  <a:gd name="connsiteX10" fmla="*/ 6 w 265855"/>
                  <a:gd name="connsiteY10" fmla="*/ 298473 h 317787"/>
                  <a:gd name="connsiteX11" fmla="*/ 5666 w 265855"/>
                  <a:gd name="connsiteY11" fmla="*/ 312128 h 317787"/>
                  <a:gd name="connsiteX12" fmla="*/ 19321 w 265855"/>
                  <a:gd name="connsiteY12" fmla="*/ 317787 h 317787"/>
                  <a:gd name="connsiteX13" fmla="*/ 246656 w 265855"/>
                  <a:gd name="connsiteY13" fmla="*/ 317787 h 317787"/>
                  <a:gd name="connsiteX14" fmla="*/ 254029 w 265855"/>
                  <a:gd name="connsiteY14" fmla="*/ 316312 h 317787"/>
                  <a:gd name="connsiteX15" fmla="*/ 260273 w 265855"/>
                  <a:gd name="connsiteY15" fmla="*/ 312121 h 317787"/>
                  <a:gd name="connsiteX16" fmla="*/ 264425 w 265855"/>
                  <a:gd name="connsiteY16" fmla="*/ 305859 h 317787"/>
                  <a:gd name="connsiteX17" fmla="*/ 265849 w 265855"/>
                  <a:gd name="connsiteY17" fmla="*/ 298473 h 317787"/>
                  <a:gd name="connsiteX18" fmla="*/ 265849 w 265855"/>
                  <a:gd name="connsiteY18" fmla="*/ 19679 h 317787"/>
                  <a:gd name="connsiteX19" fmla="*/ 246656 w 265855"/>
                  <a:gd name="connsiteY19" fmla="*/ 300796 h 317787"/>
                  <a:gd name="connsiteX20" fmla="*/ 19321 w 265855"/>
                  <a:gd name="connsiteY20" fmla="*/ 300796 h 317787"/>
                  <a:gd name="connsiteX21" fmla="*/ 18480 w 265855"/>
                  <a:gd name="connsiteY21" fmla="*/ 300629 h 317787"/>
                  <a:gd name="connsiteX22" fmla="*/ 17761 w 265855"/>
                  <a:gd name="connsiteY22" fmla="*/ 300154 h 317787"/>
                  <a:gd name="connsiteX23" fmla="*/ 17286 w 265855"/>
                  <a:gd name="connsiteY23" fmla="*/ 299442 h 317787"/>
                  <a:gd name="connsiteX24" fmla="*/ 17120 w 265855"/>
                  <a:gd name="connsiteY24" fmla="*/ 298595 h 317787"/>
                  <a:gd name="connsiteX25" fmla="*/ 17120 w 265855"/>
                  <a:gd name="connsiteY25" fmla="*/ 19679 h 317787"/>
                  <a:gd name="connsiteX26" fmla="*/ 17806 w 265855"/>
                  <a:gd name="connsiteY26" fmla="*/ 18201 h 317787"/>
                  <a:gd name="connsiteX27" fmla="*/ 19321 w 265855"/>
                  <a:gd name="connsiteY27" fmla="*/ 17601 h 317787"/>
                  <a:gd name="connsiteX28" fmla="*/ 246656 w 265855"/>
                  <a:gd name="connsiteY28" fmla="*/ 17601 h 317787"/>
                  <a:gd name="connsiteX29" fmla="*/ 248094 w 265855"/>
                  <a:gd name="connsiteY29" fmla="*/ 18242 h 317787"/>
                  <a:gd name="connsiteX30" fmla="*/ 248736 w 265855"/>
                  <a:gd name="connsiteY30" fmla="*/ 19679 h 317787"/>
                  <a:gd name="connsiteX31" fmla="*/ 248736 w 265855"/>
                  <a:gd name="connsiteY31" fmla="*/ 298473 h 317787"/>
                  <a:gd name="connsiteX32" fmla="*/ 248139 w 265855"/>
                  <a:gd name="connsiteY32" fmla="*/ 299987 h 317787"/>
                  <a:gd name="connsiteX33" fmla="*/ 246656 w 265855"/>
                  <a:gd name="connsiteY33" fmla="*/ 300674 h 317787"/>
                  <a:gd name="connsiteX34" fmla="*/ 246656 w 265855"/>
                  <a:gd name="connsiteY34" fmla="*/ 300796 h 31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5855" h="317787">
                    <a:moveTo>
                      <a:pt x="265849" y="19679"/>
                    </a:moveTo>
                    <a:cubicBezTo>
                      <a:pt x="265913" y="17118"/>
                      <a:pt x="265464" y="14570"/>
                      <a:pt x="264534" y="12185"/>
                    </a:cubicBezTo>
                    <a:cubicBezTo>
                      <a:pt x="263597" y="9800"/>
                      <a:pt x="262192" y="7627"/>
                      <a:pt x="260402" y="5792"/>
                    </a:cubicBezTo>
                    <a:cubicBezTo>
                      <a:pt x="258618" y="3958"/>
                      <a:pt x="256481" y="2501"/>
                      <a:pt x="254119" y="1506"/>
                    </a:cubicBezTo>
                    <a:cubicBezTo>
                      <a:pt x="251758" y="512"/>
                      <a:pt x="249223" y="0"/>
                      <a:pt x="246656" y="0"/>
                    </a:cubicBezTo>
                    <a:lnTo>
                      <a:pt x="19321" y="0"/>
                    </a:lnTo>
                    <a:cubicBezTo>
                      <a:pt x="16748" y="-17"/>
                      <a:pt x="14200" y="483"/>
                      <a:pt x="11826" y="1471"/>
                    </a:cubicBezTo>
                    <a:cubicBezTo>
                      <a:pt x="9451" y="2458"/>
                      <a:pt x="7295" y="3913"/>
                      <a:pt x="5492" y="5749"/>
                    </a:cubicBezTo>
                    <a:cubicBezTo>
                      <a:pt x="3696" y="7585"/>
                      <a:pt x="2278" y="9764"/>
                      <a:pt x="1334" y="12157"/>
                    </a:cubicBezTo>
                    <a:cubicBezTo>
                      <a:pt x="397" y="14549"/>
                      <a:pt x="-58" y="17108"/>
                      <a:pt x="6" y="19679"/>
                    </a:cubicBezTo>
                    <a:lnTo>
                      <a:pt x="6" y="298473"/>
                    </a:lnTo>
                    <a:cubicBezTo>
                      <a:pt x="6" y="303600"/>
                      <a:pt x="2040" y="308509"/>
                      <a:pt x="5666" y="312128"/>
                    </a:cubicBezTo>
                    <a:cubicBezTo>
                      <a:pt x="9285" y="315753"/>
                      <a:pt x="14200" y="317787"/>
                      <a:pt x="19321" y="317787"/>
                    </a:cubicBezTo>
                    <a:lnTo>
                      <a:pt x="246656" y="317787"/>
                    </a:lnTo>
                    <a:cubicBezTo>
                      <a:pt x="249191" y="317787"/>
                      <a:pt x="251694" y="317287"/>
                      <a:pt x="254029" y="316312"/>
                    </a:cubicBezTo>
                    <a:cubicBezTo>
                      <a:pt x="256365" y="315343"/>
                      <a:pt x="258489" y="313918"/>
                      <a:pt x="260273" y="312121"/>
                    </a:cubicBezTo>
                    <a:cubicBezTo>
                      <a:pt x="262057" y="310331"/>
                      <a:pt x="263469" y="308201"/>
                      <a:pt x="264425" y="305859"/>
                    </a:cubicBezTo>
                    <a:cubicBezTo>
                      <a:pt x="265381" y="303516"/>
                      <a:pt x="265862" y="301008"/>
                      <a:pt x="265849" y="298473"/>
                    </a:cubicBezTo>
                    <a:lnTo>
                      <a:pt x="265849" y="19679"/>
                    </a:lnTo>
                    <a:close/>
                    <a:moveTo>
                      <a:pt x="246656" y="300796"/>
                    </a:moveTo>
                    <a:lnTo>
                      <a:pt x="19321" y="300796"/>
                    </a:lnTo>
                    <a:cubicBezTo>
                      <a:pt x="19032" y="300796"/>
                      <a:pt x="18743" y="300738"/>
                      <a:pt x="18480" y="300629"/>
                    </a:cubicBezTo>
                    <a:cubicBezTo>
                      <a:pt x="18210" y="300520"/>
                      <a:pt x="17967" y="300359"/>
                      <a:pt x="17761" y="300154"/>
                    </a:cubicBezTo>
                    <a:cubicBezTo>
                      <a:pt x="17563" y="299949"/>
                      <a:pt x="17396" y="299705"/>
                      <a:pt x="17286" y="299442"/>
                    </a:cubicBezTo>
                    <a:cubicBezTo>
                      <a:pt x="17177" y="299172"/>
                      <a:pt x="17120" y="298884"/>
                      <a:pt x="17120" y="298595"/>
                    </a:cubicBezTo>
                    <a:lnTo>
                      <a:pt x="17120" y="19679"/>
                    </a:lnTo>
                    <a:cubicBezTo>
                      <a:pt x="17152" y="19117"/>
                      <a:pt x="17396" y="18588"/>
                      <a:pt x="17806" y="18201"/>
                    </a:cubicBezTo>
                    <a:cubicBezTo>
                      <a:pt x="18217" y="17815"/>
                      <a:pt x="18756" y="17600"/>
                      <a:pt x="19321" y="17601"/>
                    </a:cubicBezTo>
                    <a:lnTo>
                      <a:pt x="246656" y="17601"/>
                    </a:lnTo>
                    <a:cubicBezTo>
                      <a:pt x="247202" y="17630"/>
                      <a:pt x="247715" y="17859"/>
                      <a:pt x="248094" y="18242"/>
                    </a:cubicBezTo>
                    <a:cubicBezTo>
                      <a:pt x="248479" y="18625"/>
                      <a:pt x="248710" y="19137"/>
                      <a:pt x="248736" y="19679"/>
                    </a:cubicBezTo>
                    <a:lnTo>
                      <a:pt x="248736" y="298473"/>
                    </a:lnTo>
                    <a:cubicBezTo>
                      <a:pt x="248736" y="299038"/>
                      <a:pt x="248524" y="299583"/>
                      <a:pt x="248139" y="299987"/>
                    </a:cubicBezTo>
                    <a:cubicBezTo>
                      <a:pt x="247747" y="300398"/>
                      <a:pt x="247221" y="300642"/>
                      <a:pt x="246656" y="300674"/>
                    </a:cubicBezTo>
                    <a:lnTo>
                      <a:pt x="246656" y="300796"/>
                    </a:lnTo>
                    <a:close/>
                  </a:path>
                </a:pathLst>
              </a:custGeom>
              <a:solidFill>
                <a:srgbClr val="2D5967"/>
              </a:solidFill>
              <a:ln w="641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DF30B6B5-6016-4B23-A88C-77017D39DEF0}"/>
                  </a:ext>
                </a:extLst>
              </p:cNvPr>
              <p:cNvSpPr/>
              <p:nvPr/>
            </p:nvSpPr>
            <p:spPr>
              <a:xfrm>
                <a:off x="4793952" y="3270592"/>
                <a:ext cx="205826" cy="77246"/>
              </a:xfrm>
              <a:custGeom>
                <a:avLst/>
                <a:gdLst>
                  <a:gd name="connsiteX0" fmla="*/ 205827 w 205826"/>
                  <a:gd name="connsiteY0" fmla="*/ 77247 h 77246"/>
                  <a:gd name="connsiteX1" fmla="*/ 205827 w 205826"/>
                  <a:gd name="connsiteY1" fmla="*/ 0 h 77246"/>
                  <a:gd name="connsiteX2" fmla="*/ 0 w 205826"/>
                  <a:gd name="connsiteY2" fmla="*/ 0 h 77246"/>
                  <a:gd name="connsiteX3" fmla="*/ 0 w 205826"/>
                  <a:gd name="connsiteY3" fmla="*/ 77247 h 77246"/>
                  <a:gd name="connsiteX4" fmla="*/ 205827 w 205826"/>
                  <a:gd name="connsiteY4" fmla="*/ 77247 h 77246"/>
                  <a:gd name="connsiteX5" fmla="*/ 17107 w 205826"/>
                  <a:gd name="connsiteY5" fmla="*/ 17112 h 77246"/>
                  <a:gd name="connsiteX6" fmla="*/ 188225 w 205826"/>
                  <a:gd name="connsiteY6" fmla="*/ 17112 h 77246"/>
                  <a:gd name="connsiteX7" fmla="*/ 188225 w 205826"/>
                  <a:gd name="connsiteY7" fmla="*/ 60013 h 77246"/>
                  <a:gd name="connsiteX8" fmla="*/ 17107 w 205826"/>
                  <a:gd name="connsiteY8" fmla="*/ 60013 h 77246"/>
                  <a:gd name="connsiteX9" fmla="*/ 17107 w 205826"/>
                  <a:gd name="connsiteY9" fmla="*/ 17112 h 7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5826" h="77246">
                    <a:moveTo>
                      <a:pt x="205827" y="77247"/>
                    </a:moveTo>
                    <a:lnTo>
                      <a:pt x="205827" y="0"/>
                    </a:lnTo>
                    <a:lnTo>
                      <a:pt x="0" y="0"/>
                    </a:lnTo>
                    <a:lnTo>
                      <a:pt x="0" y="77247"/>
                    </a:lnTo>
                    <a:lnTo>
                      <a:pt x="205827" y="77247"/>
                    </a:lnTo>
                    <a:close/>
                    <a:moveTo>
                      <a:pt x="17107" y="17112"/>
                    </a:moveTo>
                    <a:lnTo>
                      <a:pt x="188225" y="17112"/>
                    </a:lnTo>
                    <a:lnTo>
                      <a:pt x="188225" y="60013"/>
                    </a:lnTo>
                    <a:lnTo>
                      <a:pt x="17107" y="60013"/>
                    </a:lnTo>
                    <a:lnTo>
                      <a:pt x="17107" y="17112"/>
                    </a:lnTo>
                    <a:close/>
                  </a:path>
                </a:pathLst>
              </a:custGeom>
              <a:solidFill>
                <a:srgbClr val="2D5967"/>
              </a:solidFill>
              <a:ln w="6417"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2FEC5D75-CDBB-40AC-ABFB-38939E11278D}"/>
                  </a:ext>
                </a:extLst>
              </p:cNvPr>
              <p:cNvSpPr/>
              <p:nvPr/>
            </p:nvSpPr>
            <p:spPr>
              <a:xfrm>
                <a:off x="4952615" y="3300657"/>
                <a:ext cx="17113" cy="17111"/>
              </a:xfrm>
              <a:custGeom>
                <a:avLst/>
                <a:gdLst>
                  <a:gd name="connsiteX0" fmla="*/ 8554 w 17113"/>
                  <a:gd name="connsiteY0" fmla="*/ 17112 h 17111"/>
                  <a:gd name="connsiteX1" fmla="*/ 17114 w 17113"/>
                  <a:gd name="connsiteY1" fmla="*/ 8556 h 17111"/>
                  <a:gd name="connsiteX2" fmla="*/ 8554 w 17113"/>
                  <a:gd name="connsiteY2" fmla="*/ 0 h 17111"/>
                  <a:gd name="connsiteX3" fmla="*/ 0 w 17113"/>
                  <a:gd name="connsiteY3" fmla="*/ 8556 h 17111"/>
                  <a:gd name="connsiteX4" fmla="*/ 8554 w 17113"/>
                  <a:gd name="connsiteY4" fmla="*/ 17112 h 1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13" h="17111">
                    <a:moveTo>
                      <a:pt x="8554" y="17112"/>
                    </a:moveTo>
                    <a:cubicBezTo>
                      <a:pt x="13283" y="17112"/>
                      <a:pt x="17114" y="13282"/>
                      <a:pt x="17114" y="8556"/>
                    </a:cubicBezTo>
                    <a:cubicBezTo>
                      <a:pt x="17114" y="3831"/>
                      <a:pt x="13283" y="0"/>
                      <a:pt x="8554" y="0"/>
                    </a:cubicBezTo>
                    <a:cubicBezTo>
                      <a:pt x="3831" y="0"/>
                      <a:pt x="0" y="3831"/>
                      <a:pt x="0" y="8556"/>
                    </a:cubicBezTo>
                    <a:cubicBezTo>
                      <a:pt x="0" y="13282"/>
                      <a:pt x="3831" y="17112"/>
                      <a:pt x="8554" y="17112"/>
                    </a:cubicBezTo>
                    <a:close/>
                  </a:path>
                </a:pathLst>
              </a:custGeom>
              <a:solidFill>
                <a:srgbClr val="2D5967"/>
              </a:solidFill>
              <a:ln w="6417"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0BACCB1E-BD0B-401E-A4E7-16DE7BC79637}"/>
                  </a:ext>
                </a:extLst>
              </p:cNvPr>
              <p:cNvSpPr/>
              <p:nvPr/>
            </p:nvSpPr>
            <p:spPr>
              <a:xfrm>
                <a:off x="4793952" y="3360676"/>
                <a:ext cx="205826" cy="77249"/>
              </a:xfrm>
              <a:custGeom>
                <a:avLst/>
                <a:gdLst>
                  <a:gd name="connsiteX0" fmla="*/ 100712 w 205826"/>
                  <a:gd name="connsiteY0" fmla="*/ 77250 h 77249"/>
                  <a:gd name="connsiteX1" fmla="*/ 205827 w 205826"/>
                  <a:gd name="connsiteY1" fmla="*/ 77250 h 77249"/>
                  <a:gd name="connsiteX2" fmla="*/ 205827 w 205826"/>
                  <a:gd name="connsiteY2" fmla="*/ 0 h 77249"/>
                  <a:gd name="connsiteX3" fmla="*/ 0 w 205826"/>
                  <a:gd name="connsiteY3" fmla="*/ 0 h 77249"/>
                  <a:gd name="connsiteX4" fmla="*/ 0 w 205826"/>
                  <a:gd name="connsiteY4" fmla="*/ 77250 h 77249"/>
                  <a:gd name="connsiteX5" fmla="*/ 100712 w 205826"/>
                  <a:gd name="connsiteY5" fmla="*/ 77250 h 77249"/>
                  <a:gd name="connsiteX6" fmla="*/ 17107 w 205826"/>
                  <a:gd name="connsiteY6" fmla="*/ 17111 h 77249"/>
                  <a:gd name="connsiteX7" fmla="*/ 188225 w 205826"/>
                  <a:gd name="connsiteY7" fmla="*/ 17111 h 77249"/>
                  <a:gd name="connsiteX8" fmla="*/ 188225 w 205826"/>
                  <a:gd name="connsiteY8" fmla="*/ 60014 h 77249"/>
                  <a:gd name="connsiteX9" fmla="*/ 17107 w 205826"/>
                  <a:gd name="connsiteY9" fmla="*/ 60014 h 77249"/>
                  <a:gd name="connsiteX10" fmla="*/ 17107 w 205826"/>
                  <a:gd name="connsiteY10" fmla="*/ 17111 h 77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826" h="77249">
                    <a:moveTo>
                      <a:pt x="100712" y="77250"/>
                    </a:moveTo>
                    <a:lnTo>
                      <a:pt x="205827" y="77250"/>
                    </a:lnTo>
                    <a:lnTo>
                      <a:pt x="205827" y="0"/>
                    </a:lnTo>
                    <a:lnTo>
                      <a:pt x="0" y="0"/>
                    </a:lnTo>
                    <a:lnTo>
                      <a:pt x="0" y="77250"/>
                    </a:lnTo>
                    <a:lnTo>
                      <a:pt x="100712" y="77250"/>
                    </a:lnTo>
                    <a:close/>
                    <a:moveTo>
                      <a:pt x="17107" y="17111"/>
                    </a:moveTo>
                    <a:lnTo>
                      <a:pt x="188225" y="17111"/>
                    </a:lnTo>
                    <a:lnTo>
                      <a:pt x="188225" y="60014"/>
                    </a:lnTo>
                    <a:lnTo>
                      <a:pt x="17107" y="60014"/>
                    </a:lnTo>
                    <a:lnTo>
                      <a:pt x="17107" y="17111"/>
                    </a:lnTo>
                    <a:close/>
                  </a:path>
                </a:pathLst>
              </a:custGeom>
              <a:solidFill>
                <a:srgbClr val="2D5967"/>
              </a:solidFill>
              <a:ln w="6417"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88AEC64F-11D0-4211-A187-ABC2EE1E5CC6}"/>
                  </a:ext>
                </a:extLst>
              </p:cNvPr>
              <p:cNvSpPr/>
              <p:nvPr/>
            </p:nvSpPr>
            <p:spPr>
              <a:xfrm>
                <a:off x="4952615" y="3390742"/>
                <a:ext cx="17113" cy="17107"/>
              </a:xfrm>
              <a:custGeom>
                <a:avLst/>
                <a:gdLst>
                  <a:gd name="connsiteX0" fmla="*/ 8554 w 17113"/>
                  <a:gd name="connsiteY0" fmla="*/ 17107 h 17107"/>
                  <a:gd name="connsiteX1" fmla="*/ 17114 w 17113"/>
                  <a:gd name="connsiteY1" fmla="*/ 8554 h 17107"/>
                  <a:gd name="connsiteX2" fmla="*/ 8554 w 17113"/>
                  <a:gd name="connsiteY2" fmla="*/ 0 h 17107"/>
                  <a:gd name="connsiteX3" fmla="*/ 0 w 17113"/>
                  <a:gd name="connsiteY3" fmla="*/ 8554 h 17107"/>
                  <a:gd name="connsiteX4" fmla="*/ 8554 w 17113"/>
                  <a:gd name="connsiteY4" fmla="*/ 17107 h 17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13" h="17107">
                    <a:moveTo>
                      <a:pt x="8554" y="17107"/>
                    </a:moveTo>
                    <a:cubicBezTo>
                      <a:pt x="13283" y="17107"/>
                      <a:pt x="17114" y="13276"/>
                      <a:pt x="17114" y="8554"/>
                    </a:cubicBezTo>
                    <a:cubicBezTo>
                      <a:pt x="17114" y="3831"/>
                      <a:pt x="13283" y="0"/>
                      <a:pt x="8554" y="0"/>
                    </a:cubicBezTo>
                    <a:cubicBezTo>
                      <a:pt x="3831" y="0"/>
                      <a:pt x="0" y="3831"/>
                      <a:pt x="0" y="8554"/>
                    </a:cubicBezTo>
                    <a:cubicBezTo>
                      <a:pt x="0" y="13276"/>
                      <a:pt x="3831" y="17107"/>
                      <a:pt x="8554" y="17107"/>
                    </a:cubicBezTo>
                    <a:close/>
                  </a:path>
                </a:pathLst>
              </a:custGeom>
              <a:solidFill>
                <a:srgbClr val="2D5967"/>
              </a:solidFill>
              <a:ln w="641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0FBA718A-4480-4C8C-911E-BBE4A28ED405}"/>
                  </a:ext>
                </a:extLst>
              </p:cNvPr>
              <p:cNvSpPr/>
              <p:nvPr/>
            </p:nvSpPr>
            <p:spPr>
              <a:xfrm>
                <a:off x="4793952" y="3450759"/>
                <a:ext cx="205826" cy="77124"/>
              </a:xfrm>
              <a:custGeom>
                <a:avLst/>
                <a:gdLst>
                  <a:gd name="connsiteX0" fmla="*/ 205827 w 205826"/>
                  <a:gd name="connsiteY0" fmla="*/ 77124 h 77124"/>
                  <a:gd name="connsiteX1" fmla="*/ 205827 w 205826"/>
                  <a:gd name="connsiteY1" fmla="*/ 0 h 77124"/>
                  <a:gd name="connsiteX2" fmla="*/ 0 w 205826"/>
                  <a:gd name="connsiteY2" fmla="*/ 0 h 77124"/>
                  <a:gd name="connsiteX3" fmla="*/ 0 w 205826"/>
                  <a:gd name="connsiteY3" fmla="*/ 77124 h 77124"/>
                  <a:gd name="connsiteX4" fmla="*/ 205827 w 205826"/>
                  <a:gd name="connsiteY4" fmla="*/ 77124 h 77124"/>
                  <a:gd name="connsiteX5" fmla="*/ 17107 w 205826"/>
                  <a:gd name="connsiteY5" fmla="*/ 17114 h 77124"/>
                  <a:gd name="connsiteX6" fmla="*/ 188225 w 205826"/>
                  <a:gd name="connsiteY6" fmla="*/ 17114 h 77124"/>
                  <a:gd name="connsiteX7" fmla="*/ 188225 w 205826"/>
                  <a:gd name="connsiteY7" fmla="*/ 60017 h 77124"/>
                  <a:gd name="connsiteX8" fmla="*/ 17107 w 205826"/>
                  <a:gd name="connsiteY8" fmla="*/ 60017 h 77124"/>
                  <a:gd name="connsiteX9" fmla="*/ 17107 w 205826"/>
                  <a:gd name="connsiteY9" fmla="*/ 17114 h 7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5826" h="77124">
                    <a:moveTo>
                      <a:pt x="205827" y="77124"/>
                    </a:moveTo>
                    <a:lnTo>
                      <a:pt x="205827" y="0"/>
                    </a:lnTo>
                    <a:lnTo>
                      <a:pt x="0" y="0"/>
                    </a:lnTo>
                    <a:lnTo>
                      <a:pt x="0" y="77124"/>
                    </a:lnTo>
                    <a:lnTo>
                      <a:pt x="205827" y="77124"/>
                    </a:lnTo>
                    <a:close/>
                    <a:moveTo>
                      <a:pt x="17107" y="17114"/>
                    </a:moveTo>
                    <a:lnTo>
                      <a:pt x="188225" y="17114"/>
                    </a:lnTo>
                    <a:lnTo>
                      <a:pt x="188225" y="60017"/>
                    </a:lnTo>
                    <a:lnTo>
                      <a:pt x="17107" y="60017"/>
                    </a:lnTo>
                    <a:lnTo>
                      <a:pt x="17107" y="17114"/>
                    </a:lnTo>
                    <a:close/>
                  </a:path>
                </a:pathLst>
              </a:custGeom>
              <a:solidFill>
                <a:srgbClr val="2D5967"/>
              </a:solidFill>
              <a:ln w="6417"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2B4BB385-B611-471A-AD88-1C0405844A82}"/>
                  </a:ext>
                </a:extLst>
              </p:cNvPr>
              <p:cNvSpPr/>
              <p:nvPr/>
            </p:nvSpPr>
            <p:spPr>
              <a:xfrm>
                <a:off x="4952615" y="3480822"/>
                <a:ext cx="17113" cy="17113"/>
              </a:xfrm>
              <a:custGeom>
                <a:avLst/>
                <a:gdLst>
                  <a:gd name="connsiteX0" fmla="*/ 8554 w 17113"/>
                  <a:gd name="connsiteY0" fmla="*/ 17114 h 17113"/>
                  <a:gd name="connsiteX1" fmla="*/ 17114 w 17113"/>
                  <a:gd name="connsiteY1" fmla="*/ 8560 h 17113"/>
                  <a:gd name="connsiteX2" fmla="*/ 8554 w 17113"/>
                  <a:gd name="connsiteY2" fmla="*/ 0 h 17113"/>
                  <a:gd name="connsiteX3" fmla="*/ 0 w 17113"/>
                  <a:gd name="connsiteY3" fmla="*/ 8560 h 17113"/>
                  <a:gd name="connsiteX4" fmla="*/ 8554 w 17113"/>
                  <a:gd name="connsiteY4" fmla="*/ 17114 h 17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13" h="17113">
                    <a:moveTo>
                      <a:pt x="8554" y="17114"/>
                    </a:moveTo>
                    <a:cubicBezTo>
                      <a:pt x="13283" y="17114"/>
                      <a:pt x="17114" y="13283"/>
                      <a:pt x="17114" y="8560"/>
                    </a:cubicBezTo>
                    <a:cubicBezTo>
                      <a:pt x="17114" y="3831"/>
                      <a:pt x="13283" y="0"/>
                      <a:pt x="8554" y="0"/>
                    </a:cubicBezTo>
                    <a:cubicBezTo>
                      <a:pt x="3831" y="0"/>
                      <a:pt x="0" y="3831"/>
                      <a:pt x="0" y="8560"/>
                    </a:cubicBezTo>
                    <a:cubicBezTo>
                      <a:pt x="0" y="13283"/>
                      <a:pt x="3831" y="17114"/>
                      <a:pt x="8554" y="17114"/>
                    </a:cubicBezTo>
                    <a:close/>
                  </a:path>
                </a:pathLst>
              </a:custGeom>
              <a:solidFill>
                <a:srgbClr val="2D5967"/>
              </a:solidFill>
              <a:ln w="641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55DFFCAC-1EE4-414C-91D9-98606B5038FD}"/>
                  </a:ext>
                </a:extLst>
              </p:cNvPr>
              <p:cNvSpPr/>
              <p:nvPr/>
            </p:nvSpPr>
            <p:spPr>
              <a:xfrm>
                <a:off x="5002467" y="3069077"/>
                <a:ext cx="249317" cy="127936"/>
              </a:xfrm>
              <a:custGeom>
                <a:avLst/>
                <a:gdLst>
                  <a:gd name="connsiteX0" fmla="*/ 222331 w 249317"/>
                  <a:gd name="connsiteY0" fmla="*/ 46778 h 127936"/>
                  <a:gd name="connsiteX1" fmla="*/ 203998 w 249317"/>
                  <a:gd name="connsiteY1" fmla="*/ 39200 h 127936"/>
                  <a:gd name="connsiteX2" fmla="*/ 198127 w 249317"/>
                  <a:gd name="connsiteY2" fmla="*/ 36465 h 127936"/>
                  <a:gd name="connsiteX3" fmla="*/ 193975 w 249317"/>
                  <a:gd name="connsiteY3" fmla="*/ 31500 h 127936"/>
                  <a:gd name="connsiteX4" fmla="*/ 176470 w 249317"/>
                  <a:gd name="connsiteY4" fmla="*/ 10778 h 127936"/>
                  <a:gd name="connsiteX5" fmla="*/ 151335 w 249317"/>
                  <a:gd name="connsiteY5" fmla="*/ 581 h 127936"/>
                  <a:gd name="connsiteX6" fmla="*/ 124346 w 249317"/>
                  <a:gd name="connsiteY6" fmla="*/ 3252 h 127936"/>
                  <a:gd name="connsiteX7" fmla="*/ 101694 w 249317"/>
                  <a:gd name="connsiteY7" fmla="*/ 18177 h 127936"/>
                  <a:gd name="connsiteX8" fmla="*/ 96497 w 249317"/>
                  <a:gd name="connsiteY8" fmla="*/ 21593 h 127936"/>
                  <a:gd name="connsiteX9" fmla="*/ 90323 w 249317"/>
                  <a:gd name="connsiteY9" fmla="*/ 22333 h 127936"/>
                  <a:gd name="connsiteX10" fmla="*/ 58214 w 249317"/>
                  <a:gd name="connsiteY10" fmla="*/ 31460 h 127936"/>
                  <a:gd name="connsiteX11" fmla="*/ 40458 w 249317"/>
                  <a:gd name="connsiteY11" fmla="*/ 59734 h 127936"/>
                  <a:gd name="connsiteX12" fmla="*/ 37840 w 249317"/>
                  <a:gd name="connsiteY12" fmla="*/ 65518 h 127936"/>
                  <a:gd name="connsiteX13" fmla="*/ 33002 w 249317"/>
                  <a:gd name="connsiteY13" fmla="*/ 69635 h 127936"/>
                  <a:gd name="connsiteX14" fmla="*/ 10626 w 249317"/>
                  <a:gd name="connsiteY14" fmla="*/ 89961 h 127936"/>
                  <a:gd name="connsiteX15" fmla="*/ 738 w 249317"/>
                  <a:gd name="connsiteY15" fmla="*/ 118525 h 127936"/>
                  <a:gd name="connsiteX16" fmla="*/ 0 w 249317"/>
                  <a:gd name="connsiteY16" fmla="*/ 127814 h 127936"/>
                  <a:gd name="connsiteX17" fmla="*/ 95707 w 249317"/>
                  <a:gd name="connsiteY17" fmla="*/ 127814 h 127936"/>
                  <a:gd name="connsiteX18" fmla="*/ 82136 w 249317"/>
                  <a:gd name="connsiteY18" fmla="*/ 110580 h 127936"/>
                  <a:gd name="connsiteX19" fmla="*/ 19559 w 249317"/>
                  <a:gd name="connsiteY19" fmla="*/ 110580 h 127936"/>
                  <a:gd name="connsiteX20" fmla="*/ 27663 w 249317"/>
                  <a:gd name="connsiteY20" fmla="*/ 95323 h 127936"/>
                  <a:gd name="connsiteX21" fmla="*/ 41068 w 249317"/>
                  <a:gd name="connsiteY21" fmla="*/ 84423 h 127936"/>
                  <a:gd name="connsiteX22" fmla="*/ 51636 w 249317"/>
                  <a:gd name="connsiteY22" fmla="*/ 75370 h 127936"/>
                  <a:gd name="connsiteX23" fmla="*/ 57328 w 249317"/>
                  <a:gd name="connsiteY23" fmla="*/ 62668 h 127936"/>
                  <a:gd name="connsiteX24" fmla="*/ 63174 w 249317"/>
                  <a:gd name="connsiteY24" fmla="*/ 49985 h 127936"/>
                  <a:gd name="connsiteX25" fmla="*/ 74192 w 249317"/>
                  <a:gd name="connsiteY25" fmla="*/ 41400 h 127936"/>
                  <a:gd name="connsiteX26" fmla="*/ 88617 w 249317"/>
                  <a:gd name="connsiteY26" fmla="*/ 39078 h 127936"/>
                  <a:gd name="connsiteX27" fmla="*/ 102593 w 249317"/>
                  <a:gd name="connsiteY27" fmla="*/ 37291 h 127936"/>
                  <a:gd name="connsiteX28" fmla="*/ 114284 w 249317"/>
                  <a:gd name="connsiteY28" fmla="*/ 29422 h 127936"/>
                  <a:gd name="connsiteX29" fmla="*/ 127483 w 249317"/>
                  <a:gd name="connsiteY29" fmla="*/ 20272 h 127936"/>
                  <a:gd name="connsiteX30" fmla="*/ 143250 w 249317"/>
                  <a:gd name="connsiteY30" fmla="*/ 17199 h 127936"/>
                  <a:gd name="connsiteX31" fmla="*/ 164105 w 249317"/>
                  <a:gd name="connsiteY31" fmla="*/ 23154 h 127936"/>
                  <a:gd name="connsiteX32" fmla="*/ 178696 w 249317"/>
                  <a:gd name="connsiteY32" fmla="*/ 39200 h 127936"/>
                  <a:gd name="connsiteX33" fmla="*/ 187539 w 249317"/>
                  <a:gd name="connsiteY33" fmla="*/ 50028 h 127936"/>
                  <a:gd name="connsiteX34" fmla="*/ 200206 w 249317"/>
                  <a:gd name="connsiteY34" fmla="*/ 55945 h 127936"/>
                  <a:gd name="connsiteX35" fmla="*/ 213649 w 249317"/>
                  <a:gd name="connsiteY35" fmla="*/ 61078 h 127936"/>
                  <a:gd name="connsiteX36" fmla="*/ 230686 w 249317"/>
                  <a:gd name="connsiteY36" fmla="*/ 82972 h 127936"/>
                  <a:gd name="connsiteX37" fmla="*/ 230031 w 249317"/>
                  <a:gd name="connsiteY37" fmla="*/ 110702 h 127936"/>
                  <a:gd name="connsiteX38" fmla="*/ 128947 w 249317"/>
                  <a:gd name="connsiteY38" fmla="*/ 110702 h 127936"/>
                  <a:gd name="connsiteX39" fmla="*/ 114027 w 249317"/>
                  <a:gd name="connsiteY39" fmla="*/ 104344 h 127936"/>
                  <a:gd name="connsiteX40" fmla="*/ 107925 w 249317"/>
                  <a:gd name="connsiteY40" fmla="*/ 89312 h 127936"/>
                  <a:gd name="connsiteX41" fmla="*/ 90696 w 249317"/>
                  <a:gd name="connsiteY41" fmla="*/ 89312 h 127936"/>
                  <a:gd name="connsiteX42" fmla="*/ 101842 w 249317"/>
                  <a:gd name="connsiteY42" fmla="*/ 116530 h 127936"/>
                  <a:gd name="connsiteX43" fmla="*/ 128947 w 249317"/>
                  <a:gd name="connsiteY43" fmla="*/ 127936 h 127936"/>
                  <a:gd name="connsiteX44" fmla="*/ 240054 w 249317"/>
                  <a:gd name="connsiteY44" fmla="*/ 127936 h 127936"/>
                  <a:gd name="connsiteX45" fmla="*/ 242499 w 249317"/>
                  <a:gd name="connsiteY45" fmla="*/ 123414 h 127936"/>
                  <a:gd name="connsiteX46" fmla="*/ 247395 w 249317"/>
                  <a:gd name="connsiteY46" fmla="*/ 81154 h 127936"/>
                  <a:gd name="connsiteX47" fmla="*/ 222331 w 249317"/>
                  <a:gd name="connsiteY47" fmla="*/ 46778 h 12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49317" h="127936">
                    <a:moveTo>
                      <a:pt x="222331" y="46778"/>
                    </a:moveTo>
                    <a:cubicBezTo>
                      <a:pt x="216691" y="43232"/>
                      <a:pt x="210492" y="40670"/>
                      <a:pt x="203998" y="39200"/>
                    </a:cubicBezTo>
                    <a:cubicBezTo>
                      <a:pt x="201861" y="38729"/>
                      <a:pt x="199859" y="37795"/>
                      <a:pt x="198127" y="36465"/>
                    </a:cubicBezTo>
                    <a:cubicBezTo>
                      <a:pt x="196394" y="35134"/>
                      <a:pt x="194976" y="33439"/>
                      <a:pt x="193975" y="31500"/>
                    </a:cubicBezTo>
                    <a:cubicBezTo>
                      <a:pt x="189907" y="23276"/>
                      <a:pt x="183900" y="16164"/>
                      <a:pt x="176470" y="10778"/>
                    </a:cubicBezTo>
                    <a:cubicBezTo>
                      <a:pt x="169045" y="5391"/>
                      <a:pt x="160415" y="1892"/>
                      <a:pt x="151335" y="581"/>
                    </a:cubicBezTo>
                    <a:cubicBezTo>
                      <a:pt x="142255" y="-731"/>
                      <a:pt x="132989" y="186"/>
                      <a:pt x="124346" y="3252"/>
                    </a:cubicBezTo>
                    <a:cubicBezTo>
                      <a:pt x="115696" y="6318"/>
                      <a:pt x="107918" y="11440"/>
                      <a:pt x="101694" y="18177"/>
                    </a:cubicBezTo>
                    <a:cubicBezTo>
                      <a:pt x="100250" y="19703"/>
                      <a:pt x="98473" y="20872"/>
                      <a:pt x="96497" y="21593"/>
                    </a:cubicBezTo>
                    <a:cubicBezTo>
                      <a:pt x="94527" y="22314"/>
                      <a:pt x="92416" y="22568"/>
                      <a:pt x="90323" y="22333"/>
                    </a:cubicBezTo>
                    <a:cubicBezTo>
                      <a:pt x="78863" y="21301"/>
                      <a:pt x="67422" y="24552"/>
                      <a:pt x="58214" y="31460"/>
                    </a:cubicBezTo>
                    <a:cubicBezTo>
                      <a:pt x="49006" y="38366"/>
                      <a:pt x="42678" y="48439"/>
                      <a:pt x="40458" y="59734"/>
                    </a:cubicBezTo>
                    <a:cubicBezTo>
                      <a:pt x="40022" y="61832"/>
                      <a:pt x="39124" y="63807"/>
                      <a:pt x="37840" y="65518"/>
                    </a:cubicBezTo>
                    <a:cubicBezTo>
                      <a:pt x="36551" y="67230"/>
                      <a:pt x="34895" y="68635"/>
                      <a:pt x="33002" y="69635"/>
                    </a:cubicBezTo>
                    <a:cubicBezTo>
                      <a:pt x="23961" y="74430"/>
                      <a:pt x="16267" y="81419"/>
                      <a:pt x="10626" y="89961"/>
                    </a:cubicBezTo>
                    <a:cubicBezTo>
                      <a:pt x="4992" y="98504"/>
                      <a:pt x="1591" y="108325"/>
                      <a:pt x="738" y="118525"/>
                    </a:cubicBezTo>
                    <a:lnTo>
                      <a:pt x="0" y="127814"/>
                    </a:lnTo>
                    <a:lnTo>
                      <a:pt x="95707" y="127814"/>
                    </a:lnTo>
                    <a:cubicBezTo>
                      <a:pt x="90067" y="123043"/>
                      <a:pt x="85453" y="117181"/>
                      <a:pt x="82136" y="110580"/>
                    </a:cubicBezTo>
                    <a:lnTo>
                      <a:pt x="19559" y="110580"/>
                    </a:lnTo>
                    <a:cubicBezTo>
                      <a:pt x="21214" y="105004"/>
                      <a:pt x="23967" y="99816"/>
                      <a:pt x="27663" y="95323"/>
                    </a:cubicBezTo>
                    <a:cubicBezTo>
                      <a:pt x="31359" y="90831"/>
                      <a:pt x="35915" y="87124"/>
                      <a:pt x="41068" y="84423"/>
                    </a:cubicBezTo>
                    <a:cubicBezTo>
                      <a:pt x="45219" y="82224"/>
                      <a:pt x="48826" y="79132"/>
                      <a:pt x="51636" y="75370"/>
                    </a:cubicBezTo>
                    <a:cubicBezTo>
                      <a:pt x="54447" y="71608"/>
                      <a:pt x="56391" y="67270"/>
                      <a:pt x="57328" y="62668"/>
                    </a:cubicBezTo>
                    <a:cubicBezTo>
                      <a:pt x="58233" y="58034"/>
                      <a:pt x="60241" y="53685"/>
                      <a:pt x="63174" y="49985"/>
                    </a:cubicBezTo>
                    <a:cubicBezTo>
                      <a:pt x="66113" y="46285"/>
                      <a:pt x="69886" y="43342"/>
                      <a:pt x="74192" y="41400"/>
                    </a:cubicBezTo>
                    <a:cubicBezTo>
                      <a:pt x="78729" y="39417"/>
                      <a:pt x="83688" y="38618"/>
                      <a:pt x="88617" y="39078"/>
                    </a:cubicBezTo>
                    <a:cubicBezTo>
                      <a:pt x="93352" y="39579"/>
                      <a:pt x="98139" y="38968"/>
                      <a:pt x="102593" y="37291"/>
                    </a:cubicBezTo>
                    <a:cubicBezTo>
                      <a:pt x="107052" y="35615"/>
                      <a:pt x="111050" y="32920"/>
                      <a:pt x="114284" y="29422"/>
                    </a:cubicBezTo>
                    <a:cubicBezTo>
                      <a:pt x="118000" y="25492"/>
                      <a:pt x="122498" y="22376"/>
                      <a:pt x="127483" y="20272"/>
                    </a:cubicBezTo>
                    <a:cubicBezTo>
                      <a:pt x="132470" y="18168"/>
                      <a:pt x="137840" y="17122"/>
                      <a:pt x="143250" y="17199"/>
                    </a:cubicBezTo>
                    <a:cubicBezTo>
                      <a:pt x="150623" y="17205"/>
                      <a:pt x="157842" y="19268"/>
                      <a:pt x="164105" y="23154"/>
                    </a:cubicBezTo>
                    <a:cubicBezTo>
                      <a:pt x="170367" y="27041"/>
                      <a:pt x="175417" y="32598"/>
                      <a:pt x="178696" y="39200"/>
                    </a:cubicBezTo>
                    <a:cubicBezTo>
                      <a:pt x="180794" y="43428"/>
                      <a:pt x="183817" y="47129"/>
                      <a:pt x="187539" y="50028"/>
                    </a:cubicBezTo>
                    <a:cubicBezTo>
                      <a:pt x="191267" y="52927"/>
                      <a:pt x="195592" y="54950"/>
                      <a:pt x="200206" y="55945"/>
                    </a:cubicBezTo>
                    <a:cubicBezTo>
                      <a:pt x="204967" y="56805"/>
                      <a:pt x="209529" y="58546"/>
                      <a:pt x="213649" y="61078"/>
                    </a:cubicBezTo>
                    <a:cubicBezTo>
                      <a:pt x="221683" y="66195"/>
                      <a:pt x="227702" y="73929"/>
                      <a:pt x="230686" y="82972"/>
                    </a:cubicBezTo>
                    <a:cubicBezTo>
                      <a:pt x="233670" y="92015"/>
                      <a:pt x="233438" y="101811"/>
                      <a:pt x="230031" y="110702"/>
                    </a:cubicBezTo>
                    <a:lnTo>
                      <a:pt x="128947" y="110702"/>
                    </a:lnTo>
                    <a:cubicBezTo>
                      <a:pt x="123332" y="110638"/>
                      <a:pt x="117967" y="108352"/>
                      <a:pt x="114027" y="104344"/>
                    </a:cubicBezTo>
                    <a:cubicBezTo>
                      <a:pt x="110087" y="100336"/>
                      <a:pt x="107893" y="94932"/>
                      <a:pt x="107925" y="89312"/>
                    </a:cubicBezTo>
                    <a:lnTo>
                      <a:pt x="90696" y="89312"/>
                    </a:lnTo>
                    <a:cubicBezTo>
                      <a:pt x="90657" y="99503"/>
                      <a:pt x="94668" y="109290"/>
                      <a:pt x="101842" y="116530"/>
                    </a:cubicBezTo>
                    <a:cubicBezTo>
                      <a:pt x="109010" y="123770"/>
                      <a:pt x="118757" y="127871"/>
                      <a:pt x="128947" y="127936"/>
                    </a:cubicBezTo>
                    <a:lnTo>
                      <a:pt x="240054" y="127936"/>
                    </a:lnTo>
                    <a:lnTo>
                      <a:pt x="242499" y="123414"/>
                    </a:lnTo>
                    <a:cubicBezTo>
                      <a:pt x="249384" y="110443"/>
                      <a:pt x="251129" y="95355"/>
                      <a:pt x="247395" y="81154"/>
                    </a:cubicBezTo>
                    <a:cubicBezTo>
                      <a:pt x="243654" y="66953"/>
                      <a:pt x="234709" y="54680"/>
                      <a:pt x="222331" y="46778"/>
                    </a:cubicBezTo>
                    <a:close/>
                  </a:path>
                </a:pathLst>
              </a:custGeom>
              <a:solidFill>
                <a:srgbClr val="2D5967"/>
              </a:solidFill>
              <a:ln w="6417" cap="flat">
                <a:noFill/>
                <a:prstDash val="solid"/>
                <a:miter/>
              </a:ln>
            </p:spPr>
            <p:txBody>
              <a:bodyPr rtlCol="0" anchor="ctr"/>
              <a:lstStyle/>
              <a:p>
                <a:endParaRPr lang="en-US"/>
              </a:p>
            </p:txBody>
          </p:sp>
        </p:grpSp>
        <p:grpSp>
          <p:nvGrpSpPr>
            <p:cNvPr id="220" name="Graphic 2">
              <a:extLst>
                <a:ext uri="{FF2B5EF4-FFF2-40B4-BE49-F238E27FC236}">
                  <a16:creationId xmlns:a16="http://schemas.microsoft.com/office/drawing/2014/main" id="{D139249F-ABF8-4B2C-99B5-D92F856AFC5C}"/>
                </a:ext>
              </a:extLst>
            </p:cNvPr>
            <p:cNvGrpSpPr/>
            <p:nvPr/>
          </p:nvGrpSpPr>
          <p:grpSpPr>
            <a:xfrm>
              <a:off x="4774631" y="3575406"/>
              <a:ext cx="468429" cy="237423"/>
              <a:chOff x="4774631" y="3575406"/>
              <a:chExt cx="468429" cy="237423"/>
            </a:xfrm>
            <a:solidFill>
              <a:srgbClr val="000000"/>
            </a:solidFill>
          </p:grpSpPr>
          <p:sp>
            <p:nvSpPr>
              <p:cNvPr id="221" name="TextBox 220">
                <a:extLst>
                  <a:ext uri="{FF2B5EF4-FFF2-40B4-BE49-F238E27FC236}">
                    <a16:creationId xmlns:a16="http://schemas.microsoft.com/office/drawing/2014/main" id="{6220F784-BEB4-4B1B-9444-B4B3E26AFE9B}"/>
                  </a:ext>
                </a:extLst>
              </p:cNvPr>
              <p:cNvSpPr txBox="1"/>
              <p:nvPr/>
            </p:nvSpPr>
            <p:spPr>
              <a:xfrm>
                <a:off x="4683191" y="3529686"/>
                <a:ext cx="65130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Dedicated</a:t>
                </a:r>
              </a:p>
            </p:txBody>
          </p:sp>
          <p:sp>
            <p:nvSpPr>
              <p:cNvPr id="222" name="TextBox 221">
                <a:extLst>
                  <a:ext uri="{FF2B5EF4-FFF2-40B4-BE49-F238E27FC236}">
                    <a16:creationId xmlns:a16="http://schemas.microsoft.com/office/drawing/2014/main" id="{3CBACAE7-9DD4-40F2-B358-4B22FC452859}"/>
                  </a:ext>
                </a:extLst>
              </p:cNvPr>
              <p:cNvSpPr txBox="1"/>
              <p:nvPr/>
            </p:nvSpPr>
            <p:spPr>
              <a:xfrm>
                <a:off x="4754077" y="3632356"/>
                <a:ext cx="51013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Region</a:t>
                </a:r>
              </a:p>
            </p:txBody>
          </p:sp>
        </p:grpSp>
      </p:grpSp>
    </p:spTree>
    <p:extLst>
      <p:ext uri="{BB962C8B-B14F-4D97-AF65-F5344CB8AC3E}">
        <p14:creationId xmlns:p14="http://schemas.microsoft.com/office/powerpoint/2010/main" val="329494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Migration</a:t>
            </a:r>
            <a:endParaRPr lang="en-US" dirty="0"/>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4" name="Slide Number Placeholder 3">
            <a:extLst>
              <a:ext uri="{FF2B5EF4-FFF2-40B4-BE49-F238E27FC236}">
                <a16:creationId xmlns:a16="http://schemas.microsoft.com/office/drawing/2014/main" id="{B15E1386-5080-4A96-8160-819978BFEA85}"/>
              </a:ext>
            </a:extLst>
          </p:cNvPr>
          <p:cNvSpPr>
            <a:spLocks noGrp="1"/>
          </p:cNvSpPr>
          <p:nvPr>
            <p:ph type="sldNum" sz="quarter" idx="12"/>
          </p:nvPr>
        </p:nvSpPr>
        <p:spPr/>
        <p:txBody>
          <a:bodyPr/>
          <a:lstStyle/>
          <a:p>
            <a:fld id="{345D60D9-5372-5F40-9443-0F9AE5BDC3C8}" type="slidenum">
              <a:rPr lang="en-US" smtClean="0"/>
              <a:pPr/>
              <a:t>42</a:t>
            </a:fld>
            <a:endParaRPr lang="en-US" dirty="0"/>
          </a:p>
        </p:txBody>
      </p:sp>
      <p:grpSp>
        <p:nvGrpSpPr>
          <p:cNvPr id="101" name="Graphic 2">
            <a:extLst>
              <a:ext uri="{FF2B5EF4-FFF2-40B4-BE49-F238E27FC236}">
                <a16:creationId xmlns:a16="http://schemas.microsoft.com/office/drawing/2014/main" id="{677452D5-75BA-4DEF-B5E7-B8578CE4909D}"/>
              </a:ext>
            </a:extLst>
          </p:cNvPr>
          <p:cNvGrpSpPr/>
          <p:nvPr/>
        </p:nvGrpSpPr>
        <p:grpSpPr>
          <a:xfrm>
            <a:off x="1081237" y="1809679"/>
            <a:ext cx="513399" cy="510684"/>
            <a:chOff x="1081237" y="3302145"/>
            <a:chExt cx="513399" cy="510684"/>
          </a:xfrm>
        </p:grpSpPr>
        <p:grpSp>
          <p:nvGrpSpPr>
            <p:cNvPr id="102" name="Graphic 2">
              <a:extLst>
                <a:ext uri="{FF2B5EF4-FFF2-40B4-BE49-F238E27FC236}">
                  <a16:creationId xmlns:a16="http://schemas.microsoft.com/office/drawing/2014/main" id="{E39E558C-C833-4569-B08E-2372F2893E6E}"/>
                </a:ext>
              </a:extLst>
            </p:cNvPr>
            <p:cNvGrpSpPr/>
            <p:nvPr/>
          </p:nvGrpSpPr>
          <p:grpSpPr>
            <a:xfrm>
              <a:off x="1081237" y="3302145"/>
              <a:ext cx="513399" cy="268256"/>
              <a:chOff x="1081237" y="3302145"/>
              <a:chExt cx="513399" cy="268256"/>
            </a:xfrm>
          </p:grpSpPr>
          <p:grpSp>
            <p:nvGrpSpPr>
              <p:cNvPr id="103" name="Graphic 2">
                <a:extLst>
                  <a:ext uri="{FF2B5EF4-FFF2-40B4-BE49-F238E27FC236}">
                    <a16:creationId xmlns:a16="http://schemas.microsoft.com/office/drawing/2014/main" id="{376186EB-5E49-4543-8A42-DA7024CD561F}"/>
                  </a:ext>
                </a:extLst>
              </p:cNvPr>
              <p:cNvGrpSpPr/>
              <p:nvPr/>
            </p:nvGrpSpPr>
            <p:grpSpPr>
              <a:xfrm>
                <a:off x="1081237" y="3302145"/>
                <a:ext cx="513399" cy="268256"/>
                <a:chOff x="1081237" y="3302145"/>
                <a:chExt cx="513399" cy="268256"/>
              </a:xfrm>
              <a:solidFill>
                <a:srgbClr val="FFFFFF"/>
              </a:solidFill>
            </p:grpSpPr>
            <p:sp>
              <p:nvSpPr>
                <p:cNvPr id="104" name="Freeform: Shape 103">
                  <a:extLst>
                    <a:ext uri="{FF2B5EF4-FFF2-40B4-BE49-F238E27FC236}">
                      <a16:creationId xmlns:a16="http://schemas.microsoft.com/office/drawing/2014/main" id="{1DC88D94-C6CB-4770-8D12-DD4C0EF21181}"/>
                    </a:ext>
                  </a:extLst>
                </p:cNvPr>
                <p:cNvSpPr/>
                <p:nvPr/>
              </p:nvSpPr>
              <p:spPr>
                <a:xfrm>
                  <a:off x="1087333" y="3308242"/>
                  <a:ext cx="500489" cy="256062"/>
                </a:xfrm>
                <a:custGeom>
                  <a:avLst/>
                  <a:gdLst>
                    <a:gd name="connsiteX0" fmla="*/ 0 w 500489"/>
                    <a:gd name="connsiteY0" fmla="*/ 256063 h 256062"/>
                    <a:gd name="connsiteX1" fmla="*/ 2438 w 500489"/>
                    <a:gd name="connsiteY1" fmla="*/ 237775 h 256062"/>
                    <a:gd name="connsiteX2" fmla="*/ 67069 w 500489"/>
                    <a:gd name="connsiteY2" fmla="*/ 140226 h 256062"/>
                    <a:gd name="connsiteX3" fmla="*/ 81699 w 500489"/>
                    <a:gd name="connsiteY3" fmla="*/ 119493 h 256062"/>
                    <a:gd name="connsiteX4" fmla="*/ 135350 w 500489"/>
                    <a:gd name="connsiteY4" fmla="*/ 52432 h 256062"/>
                    <a:gd name="connsiteX5" fmla="*/ 173152 w 500489"/>
                    <a:gd name="connsiteY5" fmla="*/ 45116 h 256062"/>
                    <a:gd name="connsiteX6" fmla="*/ 181687 w 500489"/>
                    <a:gd name="connsiteY6" fmla="*/ 45116 h 256062"/>
                    <a:gd name="connsiteX7" fmla="*/ 184125 w 500489"/>
                    <a:gd name="connsiteY7" fmla="*/ 45116 h 256062"/>
                    <a:gd name="connsiteX8" fmla="*/ 204851 w 500489"/>
                    <a:gd name="connsiteY8" fmla="*/ 36580 h 256062"/>
                    <a:gd name="connsiteX9" fmla="*/ 287770 w 500489"/>
                    <a:gd name="connsiteY9" fmla="*/ 0 h 256062"/>
                    <a:gd name="connsiteX10" fmla="*/ 388976 w 500489"/>
                    <a:gd name="connsiteY10" fmla="*/ 62187 h 256062"/>
                    <a:gd name="connsiteX11" fmla="*/ 409703 w 500489"/>
                    <a:gd name="connsiteY11" fmla="*/ 78040 h 256062"/>
                    <a:gd name="connsiteX12" fmla="*/ 446285 w 500489"/>
                    <a:gd name="connsiteY12" fmla="*/ 92671 h 256062"/>
                    <a:gd name="connsiteX13" fmla="*/ 486525 w 500489"/>
                    <a:gd name="connsiteY13" fmla="*/ 246309 h 256062"/>
                    <a:gd name="connsiteX14" fmla="*/ 481648 w 500489"/>
                    <a:gd name="connsiteY14" fmla="*/ 254844 h 256062"/>
                    <a:gd name="connsiteX15" fmla="*/ 0 w 500489"/>
                    <a:gd name="connsiteY15" fmla="*/ 256063 h 2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489" h="256062">
                      <a:moveTo>
                        <a:pt x="0" y="256063"/>
                      </a:moveTo>
                      <a:lnTo>
                        <a:pt x="2438" y="237775"/>
                      </a:lnTo>
                      <a:cubicBezTo>
                        <a:pt x="4877" y="196316"/>
                        <a:pt x="29267" y="159733"/>
                        <a:pt x="67069" y="140226"/>
                      </a:cubicBezTo>
                      <a:cubicBezTo>
                        <a:pt x="75603" y="136568"/>
                        <a:pt x="80480" y="128034"/>
                        <a:pt x="81699" y="119493"/>
                      </a:cubicBezTo>
                      <a:cubicBezTo>
                        <a:pt x="87795" y="90232"/>
                        <a:pt x="107302" y="64625"/>
                        <a:pt x="135350" y="52432"/>
                      </a:cubicBezTo>
                      <a:cubicBezTo>
                        <a:pt x="147542" y="47555"/>
                        <a:pt x="159734" y="45116"/>
                        <a:pt x="173152" y="45116"/>
                      </a:cubicBezTo>
                      <a:cubicBezTo>
                        <a:pt x="175590" y="45116"/>
                        <a:pt x="179248" y="45116"/>
                        <a:pt x="181687" y="45116"/>
                      </a:cubicBezTo>
                      <a:cubicBezTo>
                        <a:pt x="182906" y="45116"/>
                        <a:pt x="184125" y="45116"/>
                        <a:pt x="184125" y="45116"/>
                      </a:cubicBezTo>
                      <a:cubicBezTo>
                        <a:pt x="192659" y="45116"/>
                        <a:pt x="199974" y="41458"/>
                        <a:pt x="204851" y="36580"/>
                      </a:cubicBezTo>
                      <a:cubicBezTo>
                        <a:pt x="226803" y="13412"/>
                        <a:pt x="256064" y="0"/>
                        <a:pt x="287770" y="0"/>
                      </a:cubicBezTo>
                      <a:cubicBezTo>
                        <a:pt x="330448" y="0"/>
                        <a:pt x="369463" y="24387"/>
                        <a:pt x="388976" y="62187"/>
                      </a:cubicBezTo>
                      <a:cubicBezTo>
                        <a:pt x="392634" y="70725"/>
                        <a:pt x="399949" y="75602"/>
                        <a:pt x="409703" y="78040"/>
                      </a:cubicBezTo>
                      <a:cubicBezTo>
                        <a:pt x="423114" y="80479"/>
                        <a:pt x="435312" y="86575"/>
                        <a:pt x="446285" y="92671"/>
                      </a:cubicBezTo>
                      <a:cubicBezTo>
                        <a:pt x="497498" y="125596"/>
                        <a:pt x="515786" y="192658"/>
                        <a:pt x="486525" y="246309"/>
                      </a:cubicBezTo>
                      <a:lnTo>
                        <a:pt x="481648" y="254844"/>
                      </a:lnTo>
                      <a:lnTo>
                        <a:pt x="0" y="256063"/>
                      </a:lnTo>
                      <a:close/>
                    </a:path>
                  </a:pathLst>
                </a:custGeom>
                <a:solidFill>
                  <a:srgbClr val="FFFFFF"/>
                </a:solidFill>
                <a:ln w="641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55E2A76C-BA7B-43A5-8F32-7DF952085D89}"/>
                    </a:ext>
                  </a:extLst>
                </p:cNvPr>
                <p:cNvSpPr/>
                <p:nvPr/>
              </p:nvSpPr>
              <p:spPr>
                <a:xfrm>
                  <a:off x="1081237" y="3302145"/>
                  <a:ext cx="513399" cy="268256"/>
                </a:xfrm>
                <a:custGeom>
                  <a:avLst/>
                  <a:gdLst>
                    <a:gd name="connsiteX0" fmla="*/ 293866 w 513399"/>
                    <a:gd name="connsiteY0" fmla="*/ 12193 h 268256"/>
                    <a:gd name="connsiteX1" fmla="*/ 390195 w 513399"/>
                    <a:gd name="connsiteY1" fmla="*/ 71942 h 268256"/>
                    <a:gd name="connsiteX2" fmla="*/ 414579 w 513399"/>
                    <a:gd name="connsiteY2" fmla="*/ 91453 h 268256"/>
                    <a:gd name="connsiteX3" fmla="*/ 449943 w 513399"/>
                    <a:gd name="connsiteY3" fmla="*/ 106083 h 268256"/>
                    <a:gd name="connsiteX4" fmla="*/ 487744 w 513399"/>
                    <a:gd name="connsiteY4" fmla="*/ 251187 h 268256"/>
                    <a:gd name="connsiteX5" fmla="*/ 485299 w 513399"/>
                    <a:gd name="connsiteY5" fmla="*/ 256064 h 268256"/>
                    <a:gd name="connsiteX6" fmla="*/ 13411 w 513399"/>
                    <a:gd name="connsiteY6" fmla="*/ 256064 h 268256"/>
                    <a:gd name="connsiteX7" fmla="*/ 14630 w 513399"/>
                    <a:gd name="connsiteY7" fmla="*/ 245091 h 268256"/>
                    <a:gd name="connsiteX8" fmla="*/ 75597 w 513399"/>
                    <a:gd name="connsiteY8" fmla="*/ 151200 h 268256"/>
                    <a:gd name="connsiteX9" fmla="*/ 93891 w 513399"/>
                    <a:gd name="connsiteY9" fmla="*/ 126810 h 268256"/>
                    <a:gd name="connsiteX10" fmla="*/ 143885 w 513399"/>
                    <a:gd name="connsiteY10" fmla="*/ 63406 h 268256"/>
                    <a:gd name="connsiteX11" fmla="*/ 179242 w 513399"/>
                    <a:gd name="connsiteY11" fmla="*/ 56090 h 268256"/>
                    <a:gd name="connsiteX12" fmla="*/ 187783 w 513399"/>
                    <a:gd name="connsiteY12" fmla="*/ 56090 h 268256"/>
                    <a:gd name="connsiteX13" fmla="*/ 191440 w 513399"/>
                    <a:gd name="connsiteY13" fmla="*/ 56090 h 268256"/>
                    <a:gd name="connsiteX14" fmla="*/ 215824 w 513399"/>
                    <a:gd name="connsiteY14" fmla="*/ 45116 h 268256"/>
                    <a:gd name="connsiteX15" fmla="*/ 293866 w 513399"/>
                    <a:gd name="connsiteY15" fmla="*/ 12193 h 268256"/>
                    <a:gd name="connsiteX16" fmla="*/ 293866 w 513399"/>
                    <a:gd name="connsiteY16" fmla="*/ 0 h 268256"/>
                    <a:gd name="connsiteX17" fmla="*/ 206070 w 513399"/>
                    <a:gd name="connsiteY17" fmla="*/ 37800 h 268256"/>
                    <a:gd name="connsiteX18" fmla="*/ 190221 w 513399"/>
                    <a:gd name="connsiteY18" fmla="*/ 45116 h 268256"/>
                    <a:gd name="connsiteX19" fmla="*/ 187783 w 513399"/>
                    <a:gd name="connsiteY19" fmla="*/ 45116 h 268256"/>
                    <a:gd name="connsiteX20" fmla="*/ 178022 w 513399"/>
                    <a:gd name="connsiteY20" fmla="*/ 45116 h 268256"/>
                    <a:gd name="connsiteX21" fmla="*/ 137789 w 513399"/>
                    <a:gd name="connsiteY21" fmla="*/ 53651 h 268256"/>
                    <a:gd name="connsiteX22" fmla="*/ 81699 w 513399"/>
                    <a:gd name="connsiteY22" fmla="*/ 124371 h 268256"/>
                    <a:gd name="connsiteX23" fmla="*/ 69501 w 513399"/>
                    <a:gd name="connsiteY23" fmla="*/ 140227 h 268256"/>
                    <a:gd name="connsiteX24" fmla="*/ 1219 w 513399"/>
                    <a:gd name="connsiteY24" fmla="*/ 243872 h 268256"/>
                    <a:gd name="connsiteX25" fmla="*/ 0 w 513399"/>
                    <a:gd name="connsiteY25" fmla="*/ 254845 h 268256"/>
                    <a:gd name="connsiteX26" fmla="*/ 0 w 513399"/>
                    <a:gd name="connsiteY26" fmla="*/ 268256 h 268256"/>
                    <a:gd name="connsiteX27" fmla="*/ 13411 w 513399"/>
                    <a:gd name="connsiteY27" fmla="*/ 268256 h 268256"/>
                    <a:gd name="connsiteX28" fmla="*/ 485299 w 513399"/>
                    <a:gd name="connsiteY28" fmla="*/ 268256 h 268256"/>
                    <a:gd name="connsiteX29" fmla="*/ 492621 w 513399"/>
                    <a:gd name="connsiteY29" fmla="*/ 268256 h 268256"/>
                    <a:gd name="connsiteX30" fmla="*/ 496279 w 513399"/>
                    <a:gd name="connsiteY30" fmla="*/ 262160 h 268256"/>
                    <a:gd name="connsiteX31" fmla="*/ 498717 w 513399"/>
                    <a:gd name="connsiteY31" fmla="*/ 256064 h 268256"/>
                    <a:gd name="connsiteX32" fmla="*/ 456039 w 513399"/>
                    <a:gd name="connsiteY32" fmla="*/ 95110 h 268256"/>
                    <a:gd name="connsiteX33" fmla="*/ 417018 w 513399"/>
                    <a:gd name="connsiteY33" fmla="*/ 79254 h 268256"/>
                    <a:gd name="connsiteX34" fmla="*/ 401168 w 513399"/>
                    <a:gd name="connsiteY34" fmla="*/ 67064 h 268256"/>
                    <a:gd name="connsiteX35" fmla="*/ 293866 w 513399"/>
                    <a:gd name="connsiteY35" fmla="*/ 0 h 26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3399" h="268256">
                      <a:moveTo>
                        <a:pt x="293866" y="12193"/>
                      </a:moveTo>
                      <a:cubicBezTo>
                        <a:pt x="335325" y="12193"/>
                        <a:pt x="371901" y="35361"/>
                        <a:pt x="390195" y="71942"/>
                      </a:cubicBezTo>
                      <a:cubicBezTo>
                        <a:pt x="395072" y="81699"/>
                        <a:pt x="403607" y="89014"/>
                        <a:pt x="414579" y="91453"/>
                      </a:cubicBezTo>
                      <a:cubicBezTo>
                        <a:pt x="426771" y="93891"/>
                        <a:pt x="438970" y="98768"/>
                        <a:pt x="449943" y="106083"/>
                      </a:cubicBezTo>
                      <a:cubicBezTo>
                        <a:pt x="498717" y="136570"/>
                        <a:pt x="515786" y="201194"/>
                        <a:pt x="487744" y="251187"/>
                      </a:cubicBezTo>
                      <a:lnTo>
                        <a:pt x="485299" y="256064"/>
                      </a:lnTo>
                      <a:lnTo>
                        <a:pt x="13411" y="256064"/>
                      </a:lnTo>
                      <a:lnTo>
                        <a:pt x="14630" y="245091"/>
                      </a:lnTo>
                      <a:cubicBezTo>
                        <a:pt x="17069" y="204851"/>
                        <a:pt x="40240" y="170707"/>
                        <a:pt x="75597" y="151200"/>
                      </a:cubicBezTo>
                      <a:cubicBezTo>
                        <a:pt x="85357" y="146323"/>
                        <a:pt x="91453" y="137789"/>
                        <a:pt x="93891" y="126810"/>
                      </a:cubicBezTo>
                      <a:cubicBezTo>
                        <a:pt x="98768" y="98768"/>
                        <a:pt x="118275" y="75597"/>
                        <a:pt x="143885" y="63406"/>
                      </a:cubicBezTo>
                      <a:cubicBezTo>
                        <a:pt x="154858" y="58529"/>
                        <a:pt x="167050" y="56090"/>
                        <a:pt x="179242" y="56090"/>
                      </a:cubicBezTo>
                      <a:cubicBezTo>
                        <a:pt x="181686" y="56090"/>
                        <a:pt x="184125" y="56090"/>
                        <a:pt x="187783" y="56090"/>
                      </a:cubicBezTo>
                      <a:cubicBezTo>
                        <a:pt x="189002" y="56090"/>
                        <a:pt x="190221" y="56090"/>
                        <a:pt x="191440" y="56090"/>
                      </a:cubicBezTo>
                      <a:cubicBezTo>
                        <a:pt x="201194" y="56090"/>
                        <a:pt x="209728" y="52432"/>
                        <a:pt x="215824" y="45116"/>
                      </a:cubicBezTo>
                      <a:cubicBezTo>
                        <a:pt x="235338" y="24387"/>
                        <a:pt x="264599" y="12193"/>
                        <a:pt x="293866" y="12193"/>
                      </a:cubicBezTo>
                      <a:close/>
                      <a:moveTo>
                        <a:pt x="293866" y="0"/>
                      </a:moveTo>
                      <a:cubicBezTo>
                        <a:pt x="260941" y="0"/>
                        <a:pt x="229235" y="13412"/>
                        <a:pt x="206070" y="37800"/>
                      </a:cubicBezTo>
                      <a:cubicBezTo>
                        <a:pt x="202413" y="42677"/>
                        <a:pt x="196317" y="45116"/>
                        <a:pt x="190221" y="45116"/>
                      </a:cubicBezTo>
                      <a:cubicBezTo>
                        <a:pt x="189002" y="45116"/>
                        <a:pt x="189002" y="45116"/>
                        <a:pt x="187783" y="45116"/>
                      </a:cubicBezTo>
                      <a:cubicBezTo>
                        <a:pt x="185344" y="45116"/>
                        <a:pt x="181686" y="45116"/>
                        <a:pt x="178022" y="45116"/>
                      </a:cubicBezTo>
                      <a:cubicBezTo>
                        <a:pt x="164611" y="45116"/>
                        <a:pt x="151200" y="47555"/>
                        <a:pt x="137789" y="53651"/>
                      </a:cubicBezTo>
                      <a:cubicBezTo>
                        <a:pt x="109741" y="65845"/>
                        <a:pt x="87795" y="92672"/>
                        <a:pt x="81699" y="124371"/>
                      </a:cubicBezTo>
                      <a:cubicBezTo>
                        <a:pt x="80480" y="131693"/>
                        <a:pt x="75597" y="137789"/>
                        <a:pt x="69501" y="140227"/>
                      </a:cubicBezTo>
                      <a:cubicBezTo>
                        <a:pt x="30486" y="160954"/>
                        <a:pt x="4877" y="199974"/>
                        <a:pt x="1219" y="243872"/>
                      </a:cubicBezTo>
                      <a:lnTo>
                        <a:pt x="0" y="254845"/>
                      </a:lnTo>
                      <a:lnTo>
                        <a:pt x="0" y="268256"/>
                      </a:lnTo>
                      <a:lnTo>
                        <a:pt x="13411" y="268256"/>
                      </a:lnTo>
                      <a:lnTo>
                        <a:pt x="485299" y="268256"/>
                      </a:lnTo>
                      <a:lnTo>
                        <a:pt x="492621" y="268256"/>
                      </a:lnTo>
                      <a:lnTo>
                        <a:pt x="496279" y="262160"/>
                      </a:lnTo>
                      <a:lnTo>
                        <a:pt x="498717" y="256064"/>
                      </a:lnTo>
                      <a:cubicBezTo>
                        <a:pt x="529197" y="199974"/>
                        <a:pt x="510909" y="129248"/>
                        <a:pt x="456039" y="95110"/>
                      </a:cubicBezTo>
                      <a:cubicBezTo>
                        <a:pt x="443847" y="87795"/>
                        <a:pt x="431648" y="81699"/>
                        <a:pt x="417018" y="79254"/>
                      </a:cubicBezTo>
                      <a:cubicBezTo>
                        <a:pt x="409703" y="78035"/>
                        <a:pt x="403607" y="73161"/>
                        <a:pt x="401168" y="67064"/>
                      </a:cubicBezTo>
                      <a:cubicBezTo>
                        <a:pt x="380435" y="25606"/>
                        <a:pt x="340202" y="0"/>
                        <a:pt x="293866" y="0"/>
                      </a:cubicBezTo>
                      <a:close/>
                    </a:path>
                  </a:pathLst>
                </a:custGeom>
                <a:solidFill>
                  <a:srgbClr val="FFFFFF"/>
                </a:solidFill>
                <a:ln w="6417" cap="flat">
                  <a:noFill/>
                  <a:prstDash val="solid"/>
                  <a:miter/>
                </a:ln>
              </p:spPr>
              <p:txBody>
                <a:bodyPr rtlCol="0" anchor="ctr"/>
                <a:lstStyle/>
                <a:p>
                  <a:endParaRPr lang="en-US"/>
                </a:p>
              </p:txBody>
            </p:sp>
          </p:grpSp>
          <p:sp>
            <p:nvSpPr>
              <p:cNvPr id="106" name="Freeform: Shape 105">
                <a:extLst>
                  <a:ext uri="{FF2B5EF4-FFF2-40B4-BE49-F238E27FC236}">
                    <a16:creationId xmlns:a16="http://schemas.microsoft.com/office/drawing/2014/main" id="{BD9BBB98-9645-4B25-A2D8-138AC1731319}"/>
                  </a:ext>
                </a:extLst>
              </p:cNvPr>
              <p:cNvSpPr/>
              <p:nvPr/>
            </p:nvSpPr>
            <p:spPr>
              <a:xfrm>
                <a:off x="1094649" y="3313119"/>
                <a:ext cx="487297" cy="245090"/>
              </a:xfrm>
              <a:custGeom>
                <a:avLst/>
                <a:gdLst>
                  <a:gd name="connsiteX0" fmla="*/ 436531 w 487297"/>
                  <a:gd name="connsiteY0" fmla="*/ 93890 h 245090"/>
                  <a:gd name="connsiteX1" fmla="*/ 401168 w 487297"/>
                  <a:gd name="connsiteY1" fmla="*/ 79260 h 245090"/>
                  <a:gd name="connsiteX2" fmla="*/ 376784 w 487297"/>
                  <a:gd name="connsiteY2" fmla="*/ 59748 h 245090"/>
                  <a:gd name="connsiteX3" fmla="*/ 280455 w 487297"/>
                  <a:gd name="connsiteY3" fmla="*/ 0 h 245090"/>
                  <a:gd name="connsiteX4" fmla="*/ 201194 w 487297"/>
                  <a:gd name="connsiteY4" fmla="*/ 34141 h 245090"/>
                  <a:gd name="connsiteX5" fmla="*/ 173152 w 487297"/>
                  <a:gd name="connsiteY5" fmla="*/ 45116 h 245090"/>
                  <a:gd name="connsiteX6" fmla="*/ 130474 w 487297"/>
                  <a:gd name="connsiteY6" fmla="*/ 52432 h 245090"/>
                  <a:gd name="connsiteX7" fmla="*/ 80480 w 487297"/>
                  <a:gd name="connsiteY7" fmla="*/ 114616 h 245090"/>
                  <a:gd name="connsiteX8" fmla="*/ 62192 w 487297"/>
                  <a:gd name="connsiteY8" fmla="*/ 139007 h 245090"/>
                  <a:gd name="connsiteX9" fmla="*/ 1219 w 487297"/>
                  <a:gd name="connsiteY9" fmla="*/ 232898 h 245090"/>
                  <a:gd name="connsiteX10" fmla="*/ 0 w 487297"/>
                  <a:gd name="connsiteY10" fmla="*/ 245090 h 245090"/>
                  <a:gd name="connsiteX11" fmla="*/ 65850 w 487297"/>
                  <a:gd name="connsiteY11" fmla="*/ 245090 h 245090"/>
                  <a:gd name="connsiteX12" fmla="*/ 68288 w 487297"/>
                  <a:gd name="connsiteY12" fmla="*/ 245090 h 245090"/>
                  <a:gd name="connsiteX13" fmla="*/ 202413 w 487297"/>
                  <a:gd name="connsiteY13" fmla="*/ 245090 h 245090"/>
                  <a:gd name="connsiteX14" fmla="*/ 181687 w 487297"/>
                  <a:gd name="connsiteY14" fmla="*/ 224364 h 245090"/>
                  <a:gd name="connsiteX15" fmla="*/ 68288 w 487297"/>
                  <a:gd name="connsiteY15" fmla="*/ 224364 h 245090"/>
                  <a:gd name="connsiteX16" fmla="*/ 65850 w 487297"/>
                  <a:gd name="connsiteY16" fmla="*/ 224364 h 245090"/>
                  <a:gd name="connsiteX17" fmla="*/ 23171 w 487297"/>
                  <a:gd name="connsiteY17" fmla="*/ 224364 h 245090"/>
                  <a:gd name="connsiteX18" fmla="*/ 71946 w 487297"/>
                  <a:gd name="connsiteY18" fmla="*/ 158514 h 245090"/>
                  <a:gd name="connsiteX19" fmla="*/ 101206 w 487297"/>
                  <a:gd name="connsiteY19" fmla="*/ 119493 h 245090"/>
                  <a:gd name="connsiteX20" fmla="*/ 139008 w 487297"/>
                  <a:gd name="connsiteY20" fmla="*/ 71944 h 245090"/>
                  <a:gd name="connsiteX21" fmla="*/ 171933 w 487297"/>
                  <a:gd name="connsiteY21" fmla="*/ 67061 h 245090"/>
                  <a:gd name="connsiteX22" fmla="*/ 217050 w 487297"/>
                  <a:gd name="connsiteY22" fmla="*/ 49993 h 245090"/>
                  <a:gd name="connsiteX23" fmla="*/ 280455 w 487297"/>
                  <a:gd name="connsiteY23" fmla="*/ 21948 h 245090"/>
                  <a:gd name="connsiteX24" fmla="*/ 307277 w 487297"/>
                  <a:gd name="connsiteY24" fmla="*/ 25606 h 245090"/>
                  <a:gd name="connsiteX25" fmla="*/ 307277 w 487297"/>
                  <a:gd name="connsiteY25" fmla="*/ 104863 h 245090"/>
                  <a:gd name="connsiteX26" fmla="*/ 292647 w 487297"/>
                  <a:gd name="connsiteY26" fmla="*/ 90232 h 245090"/>
                  <a:gd name="connsiteX27" fmla="*/ 278016 w 487297"/>
                  <a:gd name="connsiteY27" fmla="*/ 104863 h 245090"/>
                  <a:gd name="connsiteX28" fmla="*/ 318256 w 487297"/>
                  <a:gd name="connsiteY28" fmla="*/ 143884 h 245090"/>
                  <a:gd name="connsiteX29" fmla="*/ 358490 w 487297"/>
                  <a:gd name="connsiteY29" fmla="*/ 104863 h 245090"/>
                  <a:gd name="connsiteX30" fmla="*/ 343859 w 487297"/>
                  <a:gd name="connsiteY30" fmla="*/ 90232 h 245090"/>
                  <a:gd name="connsiteX31" fmla="*/ 328010 w 487297"/>
                  <a:gd name="connsiteY31" fmla="*/ 106082 h 245090"/>
                  <a:gd name="connsiteX32" fmla="*/ 328010 w 487297"/>
                  <a:gd name="connsiteY32" fmla="*/ 36580 h 245090"/>
                  <a:gd name="connsiteX33" fmla="*/ 357271 w 487297"/>
                  <a:gd name="connsiteY33" fmla="*/ 70725 h 245090"/>
                  <a:gd name="connsiteX34" fmla="*/ 396291 w 487297"/>
                  <a:gd name="connsiteY34" fmla="*/ 101205 h 245090"/>
                  <a:gd name="connsiteX35" fmla="*/ 424339 w 487297"/>
                  <a:gd name="connsiteY35" fmla="*/ 112178 h 245090"/>
                  <a:gd name="connsiteX36" fmla="*/ 458477 w 487297"/>
                  <a:gd name="connsiteY36" fmla="*/ 224364 h 245090"/>
                  <a:gd name="connsiteX37" fmla="*/ 251187 w 487297"/>
                  <a:gd name="connsiteY37" fmla="*/ 224364 h 245090"/>
                  <a:gd name="connsiteX38" fmla="*/ 202413 w 487297"/>
                  <a:gd name="connsiteY38" fmla="*/ 174370 h 245090"/>
                  <a:gd name="connsiteX39" fmla="*/ 202413 w 487297"/>
                  <a:gd name="connsiteY39" fmla="*/ 120719 h 245090"/>
                  <a:gd name="connsiteX40" fmla="*/ 236557 w 487297"/>
                  <a:gd name="connsiteY40" fmla="*/ 154856 h 245090"/>
                  <a:gd name="connsiteX41" fmla="*/ 251187 w 487297"/>
                  <a:gd name="connsiteY41" fmla="*/ 140226 h 245090"/>
                  <a:gd name="connsiteX42" fmla="*/ 191440 w 487297"/>
                  <a:gd name="connsiteY42" fmla="*/ 82917 h 245090"/>
                  <a:gd name="connsiteX43" fmla="*/ 131693 w 487297"/>
                  <a:gd name="connsiteY43" fmla="*/ 140226 h 245090"/>
                  <a:gd name="connsiteX44" fmla="*/ 146323 w 487297"/>
                  <a:gd name="connsiteY44" fmla="*/ 154856 h 245090"/>
                  <a:gd name="connsiteX45" fmla="*/ 181687 w 487297"/>
                  <a:gd name="connsiteY45" fmla="*/ 121938 h 245090"/>
                  <a:gd name="connsiteX46" fmla="*/ 181687 w 487297"/>
                  <a:gd name="connsiteY46" fmla="*/ 173151 h 245090"/>
                  <a:gd name="connsiteX47" fmla="*/ 252407 w 487297"/>
                  <a:gd name="connsiteY47" fmla="*/ 243871 h 245090"/>
                  <a:gd name="connsiteX48" fmla="*/ 471895 w 487297"/>
                  <a:gd name="connsiteY48" fmla="*/ 243871 h 245090"/>
                  <a:gd name="connsiteX49" fmla="*/ 474333 w 487297"/>
                  <a:gd name="connsiteY49" fmla="*/ 237775 h 245090"/>
                  <a:gd name="connsiteX50" fmla="*/ 436531 w 487297"/>
                  <a:gd name="connsiteY50" fmla="*/ 93890 h 24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87297" h="245090">
                    <a:moveTo>
                      <a:pt x="436531" y="93890"/>
                    </a:moveTo>
                    <a:cubicBezTo>
                      <a:pt x="425559" y="87794"/>
                      <a:pt x="413360" y="82917"/>
                      <a:pt x="401168" y="79260"/>
                    </a:cubicBezTo>
                    <a:cubicBezTo>
                      <a:pt x="390195" y="76821"/>
                      <a:pt x="381661" y="69506"/>
                      <a:pt x="376784" y="59748"/>
                    </a:cubicBezTo>
                    <a:cubicBezTo>
                      <a:pt x="358490" y="23167"/>
                      <a:pt x="321914" y="0"/>
                      <a:pt x="280455" y="0"/>
                    </a:cubicBezTo>
                    <a:cubicBezTo>
                      <a:pt x="251187" y="0"/>
                      <a:pt x="221927" y="12193"/>
                      <a:pt x="201194" y="34141"/>
                    </a:cubicBezTo>
                    <a:cubicBezTo>
                      <a:pt x="193879" y="41458"/>
                      <a:pt x="184125" y="46335"/>
                      <a:pt x="173152" y="45116"/>
                    </a:cubicBezTo>
                    <a:cubicBezTo>
                      <a:pt x="158515" y="43896"/>
                      <a:pt x="143885" y="46335"/>
                      <a:pt x="130474" y="52432"/>
                    </a:cubicBezTo>
                    <a:cubicBezTo>
                      <a:pt x="104864" y="63406"/>
                      <a:pt x="85357" y="86575"/>
                      <a:pt x="80480" y="114616"/>
                    </a:cubicBezTo>
                    <a:cubicBezTo>
                      <a:pt x="78042" y="125596"/>
                      <a:pt x="71946" y="134130"/>
                      <a:pt x="62192" y="139007"/>
                    </a:cubicBezTo>
                    <a:cubicBezTo>
                      <a:pt x="26829" y="157295"/>
                      <a:pt x="3658" y="192658"/>
                      <a:pt x="1219" y="232898"/>
                    </a:cubicBezTo>
                    <a:lnTo>
                      <a:pt x="0" y="245090"/>
                    </a:lnTo>
                    <a:lnTo>
                      <a:pt x="65850" y="245090"/>
                    </a:lnTo>
                    <a:lnTo>
                      <a:pt x="68288" y="245090"/>
                    </a:lnTo>
                    <a:lnTo>
                      <a:pt x="202413" y="245090"/>
                    </a:lnTo>
                    <a:cubicBezTo>
                      <a:pt x="193879" y="238994"/>
                      <a:pt x="187783" y="232898"/>
                      <a:pt x="181687" y="224364"/>
                    </a:cubicBezTo>
                    <a:lnTo>
                      <a:pt x="68288" y="224364"/>
                    </a:lnTo>
                    <a:lnTo>
                      <a:pt x="65850" y="224364"/>
                    </a:lnTo>
                    <a:lnTo>
                      <a:pt x="23171" y="224364"/>
                    </a:lnTo>
                    <a:cubicBezTo>
                      <a:pt x="28048" y="196316"/>
                      <a:pt x="46336" y="171932"/>
                      <a:pt x="71946" y="158514"/>
                    </a:cubicBezTo>
                    <a:cubicBezTo>
                      <a:pt x="87795" y="149980"/>
                      <a:pt x="97549" y="136568"/>
                      <a:pt x="101206" y="119493"/>
                    </a:cubicBezTo>
                    <a:cubicBezTo>
                      <a:pt x="104864" y="98767"/>
                      <a:pt x="119501" y="80479"/>
                      <a:pt x="139008" y="71944"/>
                    </a:cubicBezTo>
                    <a:cubicBezTo>
                      <a:pt x="148762" y="67061"/>
                      <a:pt x="160954" y="65842"/>
                      <a:pt x="171933" y="67061"/>
                    </a:cubicBezTo>
                    <a:cubicBezTo>
                      <a:pt x="189002" y="68280"/>
                      <a:pt x="204851" y="62187"/>
                      <a:pt x="217050" y="49993"/>
                    </a:cubicBezTo>
                    <a:cubicBezTo>
                      <a:pt x="232899" y="32922"/>
                      <a:pt x="256064" y="21948"/>
                      <a:pt x="280455" y="21948"/>
                    </a:cubicBezTo>
                    <a:cubicBezTo>
                      <a:pt x="290208" y="21948"/>
                      <a:pt x="298743" y="23167"/>
                      <a:pt x="307277" y="25606"/>
                    </a:cubicBezTo>
                    <a:lnTo>
                      <a:pt x="307277" y="104863"/>
                    </a:lnTo>
                    <a:lnTo>
                      <a:pt x="292647" y="90232"/>
                    </a:lnTo>
                    <a:lnTo>
                      <a:pt x="278016" y="104863"/>
                    </a:lnTo>
                    <a:lnTo>
                      <a:pt x="318256" y="143884"/>
                    </a:lnTo>
                    <a:lnTo>
                      <a:pt x="358490" y="104863"/>
                    </a:lnTo>
                    <a:lnTo>
                      <a:pt x="343859" y="90232"/>
                    </a:lnTo>
                    <a:lnTo>
                      <a:pt x="328010" y="106082"/>
                    </a:lnTo>
                    <a:lnTo>
                      <a:pt x="328010" y="36580"/>
                    </a:lnTo>
                    <a:cubicBezTo>
                      <a:pt x="340202" y="45116"/>
                      <a:pt x="351175" y="56090"/>
                      <a:pt x="357271" y="70725"/>
                    </a:cubicBezTo>
                    <a:cubicBezTo>
                      <a:pt x="364586" y="86575"/>
                      <a:pt x="379223" y="97548"/>
                      <a:pt x="396291" y="101205"/>
                    </a:cubicBezTo>
                    <a:cubicBezTo>
                      <a:pt x="406045" y="103644"/>
                      <a:pt x="415799" y="107301"/>
                      <a:pt x="424339" y="112178"/>
                    </a:cubicBezTo>
                    <a:cubicBezTo>
                      <a:pt x="462135" y="135349"/>
                      <a:pt x="475552" y="184124"/>
                      <a:pt x="458477" y="224364"/>
                    </a:cubicBezTo>
                    <a:lnTo>
                      <a:pt x="251187" y="224364"/>
                    </a:lnTo>
                    <a:cubicBezTo>
                      <a:pt x="224365" y="224364"/>
                      <a:pt x="202413" y="202412"/>
                      <a:pt x="202413" y="174370"/>
                    </a:cubicBezTo>
                    <a:lnTo>
                      <a:pt x="202413" y="120719"/>
                    </a:lnTo>
                    <a:lnTo>
                      <a:pt x="236557" y="154856"/>
                    </a:lnTo>
                    <a:lnTo>
                      <a:pt x="251187" y="140226"/>
                    </a:lnTo>
                    <a:lnTo>
                      <a:pt x="191440" y="82917"/>
                    </a:lnTo>
                    <a:lnTo>
                      <a:pt x="131693" y="140226"/>
                    </a:lnTo>
                    <a:lnTo>
                      <a:pt x="146323" y="154856"/>
                    </a:lnTo>
                    <a:lnTo>
                      <a:pt x="181687" y="121938"/>
                    </a:lnTo>
                    <a:lnTo>
                      <a:pt x="181687" y="173151"/>
                    </a:lnTo>
                    <a:cubicBezTo>
                      <a:pt x="181687" y="212165"/>
                      <a:pt x="213386" y="243871"/>
                      <a:pt x="252407" y="243871"/>
                    </a:cubicBezTo>
                    <a:lnTo>
                      <a:pt x="471895" y="243871"/>
                    </a:lnTo>
                    <a:lnTo>
                      <a:pt x="474333" y="237775"/>
                    </a:lnTo>
                    <a:cubicBezTo>
                      <a:pt x="501155" y="189000"/>
                      <a:pt x="485306" y="124376"/>
                      <a:pt x="436531" y="93890"/>
                    </a:cubicBezTo>
                    <a:close/>
                  </a:path>
                </a:pathLst>
              </a:custGeom>
              <a:solidFill>
                <a:srgbClr val="2D5967"/>
              </a:solidFill>
              <a:ln w="6417" cap="flat">
                <a:noFill/>
                <a:prstDash val="solid"/>
                <a:miter/>
              </a:ln>
            </p:spPr>
            <p:txBody>
              <a:bodyPr rtlCol="0" anchor="ctr"/>
              <a:lstStyle/>
              <a:p>
                <a:endParaRPr lang="en-US"/>
              </a:p>
            </p:txBody>
          </p:sp>
        </p:grpSp>
        <p:grpSp>
          <p:nvGrpSpPr>
            <p:cNvPr id="107" name="Graphic 2">
              <a:extLst>
                <a:ext uri="{FF2B5EF4-FFF2-40B4-BE49-F238E27FC236}">
                  <a16:creationId xmlns:a16="http://schemas.microsoft.com/office/drawing/2014/main" id="{67BB8D87-6988-47A9-BE13-DED46FE5A5CE}"/>
                </a:ext>
              </a:extLst>
            </p:cNvPr>
            <p:cNvGrpSpPr/>
            <p:nvPr/>
          </p:nvGrpSpPr>
          <p:grpSpPr>
            <a:xfrm>
              <a:off x="1147562" y="3575406"/>
              <a:ext cx="397844" cy="237423"/>
              <a:chOff x="1147562" y="3575406"/>
              <a:chExt cx="397844" cy="237423"/>
            </a:xfrm>
            <a:solidFill>
              <a:srgbClr val="000000"/>
            </a:solidFill>
          </p:grpSpPr>
          <p:sp>
            <p:nvSpPr>
              <p:cNvPr id="108" name="TextBox 107">
                <a:extLst>
                  <a:ext uri="{FF2B5EF4-FFF2-40B4-BE49-F238E27FC236}">
                    <a16:creationId xmlns:a16="http://schemas.microsoft.com/office/drawing/2014/main" id="{EBC92FD0-926E-4302-86E1-50014B1FE42B}"/>
                  </a:ext>
                </a:extLst>
              </p:cNvPr>
              <p:cNvSpPr txBox="1"/>
              <p:nvPr/>
            </p:nvSpPr>
            <p:spPr>
              <a:xfrm>
                <a:off x="1137988" y="3529686"/>
                <a:ext cx="40105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a:t>
                </a:r>
              </a:p>
            </p:txBody>
          </p:sp>
          <p:sp>
            <p:nvSpPr>
              <p:cNvPr id="110" name="TextBox 109">
                <a:extLst>
                  <a:ext uri="{FF2B5EF4-FFF2-40B4-BE49-F238E27FC236}">
                    <a16:creationId xmlns:a16="http://schemas.microsoft.com/office/drawing/2014/main" id="{0095CFAA-C338-4902-B426-C1DDD5AC9626}"/>
                  </a:ext>
                </a:extLst>
              </p:cNvPr>
              <p:cNvSpPr txBox="1"/>
              <p:nvPr/>
            </p:nvSpPr>
            <p:spPr>
              <a:xfrm>
                <a:off x="1056122" y="3632356"/>
                <a:ext cx="58072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Transfer</a:t>
                </a:r>
              </a:p>
            </p:txBody>
          </p:sp>
        </p:grpSp>
      </p:grpSp>
      <p:grpSp>
        <p:nvGrpSpPr>
          <p:cNvPr id="111" name="Graphic 2">
            <a:extLst>
              <a:ext uri="{FF2B5EF4-FFF2-40B4-BE49-F238E27FC236}">
                <a16:creationId xmlns:a16="http://schemas.microsoft.com/office/drawing/2014/main" id="{F99B6695-646F-4791-BAFE-82788DA0311B}"/>
              </a:ext>
            </a:extLst>
          </p:cNvPr>
          <p:cNvGrpSpPr/>
          <p:nvPr/>
        </p:nvGrpSpPr>
        <p:grpSpPr>
          <a:xfrm>
            <a:off x="1915427" y="1601457"/>
            <a:ext cx="513347" cy="718906"/>
            <a:chOff x="1915427" y="3093923"/>
            <a:chExt cx="513347" cy="718906"/>
          </a:xfrm>
        </p:grpSpPr>
        <p:grpSp>
          <p:nvGrpSpPr>
            <p:cNvPr id="112" name="Graphic 2">
              <a:extLst>
                <a:ext uri="{FF2B5EF4-FFF2-40B4-BE49-F238E27FC236}">
                  <a16:creationId xmlns:a16="http://schemas.microsoft.com/office/drawing/2014/main" id="{F0E464CE-FC74-405A-B296-A579333721FB}"/>
                </a:ext>
              </a:extLst>
            </p:cNvPr>
            <p:cNvGrpSpPr/>
            <p:nvPr/>
          </p:nvGrpSpPr>
          <p:grpSpPr>
            <a:xfrm>
              <a:off x="1915427" y="3093923"/>
              <a:ext cx="513347" cy="477004"/>
              <a:chOff x="1915427" y="3093923"/>
              <a:chExt cx="513347" cy="477004"/>
            </a:xfrm>
          </p:grpSpPr>
          <p:grpSp>
            <p:nvGrpSpPr>
              <p:cNvPr id="113" name="Graphic 2">
                <a:extLst>
                  <a:ext uri="{FF2B5EF4-FFF2-40B4-BE49-F238E27FC236}">
                    <a16:creationId xmlns:a16="http://schemas.microsoft.com/office/drawing/2014/main" id="{760FEABD-527D-4CE4-AF65-E0DA7BB35F39}"/>
                  </a:ext>
                </a:extLst>
              </p:cNvPr>
              <p:cNvGrpSpPr/>
              <p:nvPr/>
            </p:nvGrpSpPr>
            <p:grpSpPr>
              <a:xfrm>
                <a:off x="1915427" y="3093923"/>
                <a:ext cx="513334" cy="477004"/>
                <a:chOff x="1915427" y="3093923"/>
                <a:chExt cx="513334" cy="477004"/>
              </a:xfrm>
              <a:solidFill>
                <a:srgbClr val="FFFFFF"/>
              </a:solidFill>
            </p:grpSpPr>
            <p:grpSp>
              <p:nvGrpSpPr>
                <p:cNvPr id="114" name="Graphic 2">
                  <a:extLst>
                    <a:ext uri="{FF2B5EF4-FFF2-40B4-BE49-F238E27FC236}">
                      <a16:creationId xmlns:a16="http://schemas.microsoft.com/office/drawing/2014/main" id="{8C4463C6-A12D-4326-A14D-489182924F12}"/>
                    </a:ext>
                  </a:extLst>
                </p:cNvPr>
                <p:cNvGrpSpPr/>
                <p:nvPr/>
              </p:nvGrpSpPr>
              <p:grpSpPr>
                <a:xfrm>
                  <a:off x="1915427" y="3093923"/>
                  <a:ext cx="321413" cy="477004"/>
                  <a:chOff x="1915427" y="3093923"/>
                  <a:chExt cx="321413" cy="477004"/>
                </a:xfrm>
                <a:solidFill>
                  <a:srgbClr val="FFFFFF"/>
                </a:solidFill>
              </p:grpSpPr>
              <p:sp>
                <p:nvSpPr>
                  <p:cNvPr id="115" name="Freeform: Shape 114">
                    <a:extLst>
                      <a:ext uri="{FF2B5EF4-FFF2-40B4-BE49-F238E27FC236}">
                        <a16:creationId xmlns:a16="http://schemas.microsoft.com/office/drawing/2014/main" id="{8620A5BB-70CE-472E-A12B-3C1C86B41AF7}"/>
                      </a:ext>
                    </a:extLst>
                  </p:cNvPr>
                  <p:cNvSpPr/>
                  <p:nvPr/>
                </p:nvSpPr>
                <p:spPr>
                  <a:xfrm>
                    <a:off x="1921112" y="3099597"/>
                    <a:ext cx="307784" cy="465651"/>
                  </a:xfrm>
                  <a:custGeom>
                    <a:avLst/>
                    <a:gdLst>
                      <a:gd name="connsiteX0" fmla="*/ 24987 w 307784"/>
                      <a:gd name="connsiteY0" fmla="*/ 465651 h 465651"/>
                      <a:gd name="connsiteX1" fmla="*/ 0 w 307784"/>
                      <a:gd name="connsiteY1" fmla="*/ 440664 h 465651"/>
                      <a:gd name="connsiteX2" fmla="*/ 0 w 307784"/>
                      <a:gd name="connsiteY2" fmla="*/ 24986 h 465651"/>
                      <a:gd name="connsiteX3" fmla="*/ 24987 w 307784"/>
                      <a:gd name="connsiteY3" fmla="*/ 0 h 465651"/>
                      <a:gd name="connsiteX4" fmla="*/ 205570 w 307784"/>
                      <a:gd name="connsiteY4" fmla="*/ 0 h 465651"/>
                      <a:gd name="connsiteX5" fmla="*/ 230557 w 307784"/>
                      <a:gd name="connsiteY5" fmla="*/ 24986 h 465651"/>
                      <a:gd name="connsiteX6" fmla="*/ 230557 w 307784"/>
                      <a:gd name="connsiteY6" fmla="*/ 220332 h 465651"/>
                      <a:gd name="connsiteX7" fmla="*/ 253273 w 307784"/>
                      <a:gd name="connsiteY7" fmla="*/ 220332 h 465651"/>
                      <a:gd name="connsiteX8" fmla="*/ 239643 w 307784"/>
                      <a:gd name="connsiteY8" fmla="*/ 206703 h 465651"/>
                      <a:gd name="connsiteX9" fmla="*/ 260088 w 307784"/>
                      <a:gd name="connsiteY9" fmla="*/ 186260 h 465651"/>
                      <a:gd name="connsiteX10" fmla="*/ 307784 w 307784"/>
                      <a:gd name="connsiteY10" fmla="*/ 233961 h 465651"/>
                      <a:gd name="connsiteX11" fmla="*/ 260088 w 307784"/>
                      <a:gd name="connsiteY11" fmla="*/ 281661 h 465651"/>
                      <a:gd name="connsiteX12" fmla="*/ 239643 w 307784"/>
                      <a:gd name="connsiteY12" fmla="*/ 261218 h 465651"/>
                      <a:gd name="connsiteX13" fmla="*/ 253273 w 307784"/>
                      <a:gd name="connsiteY13" fmla="*/ 247589 h 465651"/>
                      <a:gd name="connsiteX14" fmla="*/ 230557 w 307784"/>
                      <a:gd name="connsiteY14" fmla="*/ 247589 h 465651"/>
                      <a:gd name="connsiteX15" fmla="*/ 230557 w 307784"/>
                      <a:gd name="connsiteY15" fmla="*/ 440664 h 465651"/>
                      <a:gd name="connsiteX16" fmla="*/ 205570 w 307784"/>
                      <a:gd name="connsiteY16" fmla="*/ 465651 h 465651"/>
                      <a:gd name="connsiteX17" fmla="*/ 24987 w 307784"/>
                      <a:gd name="connsiteY17" fmla="*/ 465651 h 46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7784" h="465651">
                        <a:moveTo>
                          <a:pt x="24987" y="465651"/>
                        </a:moveTo>
                        <a:cubicBezTo>
                          <a:pt x="11358" y="465651"/>
                          <a:pt x="0" y="454293"/>
                          <a:pt x="0" y="440664"/>
                        </a:cubicBezTo>
                        <a:lnTo>
                          <a:pt x="0" y="24986"/>
                        </a:lnTo>
                        <a:cubicBezTo>
                          <a:pt x="0" y="11357"/>
                          <a:pt x="11358" y="0"/>
                          <a:pt x="24987" y="0"/>
                        </a:cubicBezTo>
                        <a:lnTo>
                          <a:pt x="205570" y="0"/>
                        </a:lnTo>
                        <a:cubicBezTo>
                          <a:pt x="219199" y="0"/>
                          <a:pt x="230557" y="11357"/>
                          <a:pt x="230557" y="24986"/>
                        </a:cubicBezTo>
                        <a:lnTo>
                          <a:pt x="230557" y="220332"/>
                        </a:lnTo>
                        <a:lnTo>
                          <a:pt x="253273" y="220332"/>
                        </a:lnTo>
                        <a:lnTo>
                          <a:pt x="239643" y="206703"/>
                        </a:lnTo>
                        <a:lnTo>
                          <a:pt x="260088" y="186260"/>
                        </a:lnTo>
                        <a:lnTo>
                          <a:pt x="307784" y="233961"/>
                        </a:lnTo>
                        <a:lnTo>
                          <a:pt x="260088" y="281661"/>
                        </a:lnTo>
                        <a:lnTo>
                          <a:pt x="239643" y="261218"/>
                        </a:lnTo>
                        <a:lnTo>
                          <a:pt x="253273" y="247589"/>
                        </a:lnTo>
                        <a:lnTo>
                          <a:pt x="230557" y="247589"/>
                        </a:lnTo>
                        <a:lnTo>
                          <a:pt x="230557" y="440664"/>
                        </a:lnTo>
                        <a:cubicBezTo>
                          <a:pt x="230557" y="454293"/>
                          <a:pt x="219199" y="465651"/>
                          <a:pt x="205570" y="465651"/>
                        </a:cubicBezTo>
                        <a:lnTo>
                          <a:pt x="24987" y="465651"/>
                        </a:lnTo>
                        <a:close/>
                      </a:path>
                    </a:pathLst>
                  </a:custGeom>
                  <a:solidFill>
                    <a:srgbClr val="FFFFFF"/>
                  </a:solidFill>
                  <a:ln w="641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3B815D58-5329-4C3F-90CE-3A3CFAFE57E3}"/>
                      </a:ext>
                    </a:extLst>
                  </p:cNvPr>
                  <p:cNvSpPr/>
                  <p:nvPr/>
                </p:nvSpPr>
                <p:spPr>
                  <a:xfrm>
                    <a:off x="1915427" y="3093923"/>
                    <a:ext cx="321413" cy="477004"/>
                  </a:xfrm>
                  <a:custGeom>
                    <a:avLst/>
                    <a:gdLst>
                      <a:gd name="connsiteX0" fmla="*/ 210113 w 321413"/>
                      <a:gd name="connsiteY0" fmla="*/ 11358 h 477004"/>
                      <a:gd name="connsiteX1" fmla="*/ 229415 w 321413"/>
                      <a:gd name="connsiteY1" fmla="*/ 30665 h 477004"/>
                      <a:gd name="connsiteX2" fmla="*/ 229415 w 321413"/>
                      <a:gd name="connsiteY2" fmla="*/ 231689 h 477004"/>
                      <a:gd name="connsiteX3" fmla="*/ 272575 w 321413"/>
                      <a:gd name="connsiteY3" fmla="*/ 231689 h 477004"/>
                      <a:gd name="connsiteX4" fmla="*/ 253266 w 321413"/>
                      <a:gd name="connsiteY4" fmla="*/ 212381 h 477004"/>
                      <a:gd name="connsiteX5" fmla="*/ 264624 w 321413"/>
                      <a:gd name="connsiteY5" fmla="*/ 201024 h 477004"/>
                      <a:gd name="connsiteX6" fmla="*/ 304376 w 321413"/>
                      <a:gd name="connsiteY6" fmla="*/ 240775 h 477004"/>
                      <a:gd name="connsiteX7" fmla="*/ 264624 w 321413"/>
                      <a:gd name="connsiteY7" fmla="*/ 280526 h 477004"/>
                      <a:gd name="connsiteX8" fmla="*/ 253266 w 321413"/>
                      <a:gd name="connsiteY8" fmla="*/ 269168 h 477004"/>
                      <a:gd name="connsiteX9" fmla="*/ 272575 w 321413"/>
                      <a:gd name="connsiteY9" fmla="*/ 249861 h 477004"/>
                      <a:gd name="connsiteX10" fmla="*/ 229415 w 321413"/>
                      <a:gd name="connsiteY10" fmla="*/ 249861 h 477004"/>
                      <a:gd name="connsiteX11" fmla="*/ 229415 w 321413"/>
                      <a:gd name="connsiteY11" fmla="*/ 448616 h 477004"/>
                      <a:gd name="connsiteX12" fmla="*/ 210113 w 321413"/>
                      <a:gd name="connsiteY12" fmla="*/ 467918 h 477004"/>
                      <a:gd name="connsiteX13" fmla="*/ 30666 w 321413"/>
                      <a:gd name="connsiteY13" fmla="*/ 467918 h 477004"/>
                      <a:gd name="connsiteX14" fmla="*/ 11358 w 321413"/>
                      <a:gd name="connsiteY14" fmla="*/ 446345 h 477004"/>
                      <a:gd name="connsiteX15" fmla="*/ 11358 w 321413"/>
                      <a:gd name="connsiteY15" fmla="*/ 30665 h 477004"/>
                      <a:gd name="connsiteX16" fmla="*/ 30666 w 321413"/>
                      <a:gd name="connsiteY16" fmla="*/ 11358 h 477004"/>
                      <a:gd name="connsiteX17" fmla="*/ 210113 w 321413"/>
                      <a:gd name="connsiteY17" fmla="*/ 11358 h 477004"/>
                      <a:gd name="connsiteX18" fmla="*/ 210113 w 321413"/>
                      <a:gd name="connsiteY18" fmla="*/ 0 h 477004"/>
                      <a:gd name="connsiteX19" fmla="*/ 30666 w 321413"/>
                      <a:gd name="connsiteY19" fmla="*/ 0 h 477004"/>
                      <a:gd name="connsiteX20" fmla="*/ 0 w 321413"/>
                      <a:gd name="connsiteY20" fmla="*/ 30665 h 477004"/>
                      <a:gd name="connsiteX21" fmla="*/ 0 w 321413"/>
                      <a:gd name="connsiteY21" fmla="*/ 447480 h 477004"/>
                      <a:gd name="connsiteX22" fmla="*/ 30666 w 321413"/>
                      <a:gd name="connsiteY22" fmla="*/ 477004 h 477004"/>
                      <a:gd name="connsiteX23" fmla="*/ 211249 w 321413"/>
                      <a:gd name="connsiteY23" fmla="*/ 477004 h 477004"/>
                      <a:gd name="connsiteX24" fmla="*/ 241909 w 321413"/>
                      <a:gd name="connsiteY24" fmla="*/ 446345 h 477004"/>
                      <a:gd name="connsiteX25" fmla="*/ 241909 w 321413"/>
                      <a:gd name="connsiteY25" fmla="*/ 271440 h 477004"/>
                      <a:gd name="connsiteX26" fmla="*/ 246452 w 321413"/>
                      <a:gd name="connsiteY26" fmla="*/ 275983 h 477004"/>
                      <a:gd name="connsiteX27" fmla="*/ 257809 w 321413"/>
                      <a:gd name="connsiteY27" fmla="*/ 287342 h 477004"/>
                      <a:gd name="connsiteX28" fmla="*/ 265760 w 321413"/>
                      <a:gd name="connsiteY28" fmla="*/ 295292 h 477004"/>
                      <a:gd name="connsiteX29" fmla="*/ 273710 w 321413"/>
                      <a:gd name="connsiteY29" fmla="*/ 287342 h 477004"/>
                      <a:gd name="connsiteX30" fmla="*/ 313463 w 321413"/>
                      <a:gd name="connsiteY30" fmla="*/ 247589 h 477004"/>
                      <a:gd name="connsiteX31" fmla="*/ 321413 w 321413"/>
                      <a:gd name="connsiteY31" fmla="*/ 239639 h 477004"/>
                      <a:gd name="connsiteX32" fmla="*/ 313463 w 321413"/>
                      <a:gd name="connsiteY32" fmla="*/ 231689 h 477004"/>
                      <a:gd name="connsiteX33" fmla="*/ 272575 w 321413"/>
                      <a:gd name="connsiteY33" fmla="*/ 191939 h 477004"/>
                      <a:gd name="connsiteX34" fmla="*/ 264624 w 321413"/>
                      <a:gd name="connsiteY34" fmla="*/ 183988 h 477004"/>
                      <a:gd name="connsiteX35" fmla="*/ 256674 w 321413"/>
                      <a:gd name="connsiteY35" fmla="*/ 191939 h 477004"/>
                      <a:gd name="connsiteX36" fmla="*/ 245316 w 321413"/>
                      <a:gd name="connsiteY36" fmla="*/ 203296 h 477004"/>
                      <a:gd name="connsiteX37" fmla="*/ 240773 w 321413"/>
                      <a:gd name="connsiteY37" fmla="*/ 207839 h 477004"/>
                      <a:gd name="connsiteX38" fmla="*/ 240773 w 321413"/>
                      <a:gd name="connsiteY38" fmla="*/ 30665 h 477004"/>
                      <a:gd name="connsiteX39" fmla="*/ 210113 w 321413"/>
                      <a:gd name="connsiteY39" fmla="*/ 0 h 477004"/>
                      <a:gd name="connsiteX40" fmla="*/ 240773 w 321413"/>
                      <a:gd name="connsiteY40" fmla="*/ 220332 h 477004"/>
                      <a:gd name="connsiteX41" fmla="*/ 240773 w 321413"/>
                      <a:gd name="connsiteY41" fmla="*/ 215789 h 477004"/>
                      <a:gd name="connsiteX42" fmla="*/ 244180 w 321413"/>
                      <a:gd name="connsiteY42" fmla="*/ 219196 h 477004"/>
                      <a:gd name="connsiteX43" fmla="*/ 240773 w 321413"/>
                      <a:gd name="connsiteY43" fmla="*/ 219196 h 477004"/>
                      <a:gd name="connsiteX44" fmla="*/ 240773 w 321413"/>
                      <a:gd name="connsiteY44" fmla="*/ 220332 h 477004"/>
                      <a:gd name="connsiteX45" fmla="*/ 240773 w 321413"/>
                      <a:gd name="connsiteY45" fmla="*/ 258947 h 477004"/>
                      <a:gd name="connsiteX46" fmla="*/ 244180 w 321413"/>
                      <a:gd name="connsiteY46" fmla="*/ 258947 h 477004"/>
                      <a:gd name="connsiteX47" fmla="*/ 240773 w 321413"/>
                      <a:gd name="connsiteY47" fmla="*/ 262354 h 477004"/>
                      <a:gd name="connsiteX48" fmla="*/ 240773 w 321413"/>
                      <a:gd name="connsiteY48" fmla="*/ 258947 h 47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21413" h="477004">
                        <a:moveTo>
                          <a:pt x="210113" y="11358"/>
                        </a:moveTo>
                        <a:cubicBezTo>
                          <a:pt x="220329" y="11358"/>
                          <a:pt x="229415" y="19308"/>
                          <a:pt x="229415" y="30665"/>
                        </a:cubicBezTo>
                        <a:lnTo>
                          <a:pt x="229415" y="231689"/>
                        </a:lnTo>
                        <a:lnTo>
                          <a:pt x="272575" y="231689"/>
                        </a:lnTo>
                        <a:lnTo>
                          <a:pt x="253266" y="212381"/>
                        </a:lnTo>
                        <a:lnTo>
                          <a:pt x="264624" y="201024"/>
                        </a:lnTo>
                        <a:lnTo>
                          <a:pt x="304376" y="240775"/>
                        </a:lnTo>
                        <a:lnTo>
                          <a:pt x="264624" y="280526"/>
                        </a:lnTo>
                        <a:lnTo>
                          <a:pt x="253266" y="269168"/>
                        </a:lnTo>
                        <a:lnTo>
                          <a:pt x="272575" y="249861"/>
                        </a:lnTo>
                        <a:lnTo>
                          <a:pt x="229415" y="249861"/>
                        </a:lnTo>
                        <a:lnTo>
                          <a:pt x="229415" y="448616"/>
                        </a:lnTo>
                        <a:cubicBezTo>
                          <a:pt x="229415" y="458832"/>
                          <a:pt x="221464" y="467918"/>
                          <a:pt x="210113" y="467918"/>
                        </a:cubicBezTo>
                        <a:lnTo>
                          <a:pt x="30666" y="467918"/>
                        </a:lnTo>
                        <a:cubicBezTo>
                          <a:pt x="19308" y="465647"/>
                          <a:pt x="11358" y="457702"/>
                          <a:pt x="11358" y="446345"/>
                        </a:cubicBezTo>
                        <a:lnTo>
                          <a:pt x="11358" y="30665"/>
                        </a:lnTo>
                        <a:cubicBezTo>
                          <a:pt x="11358" y="19308"/>
                          <a:pt x="19308" y="11358"/>
                          <a:pt x="30666" y="11358"/>
                        </a:cubicBezTo>
                        <a:lnTo>
                          <a:pt x="210113" y="11358"/>
                        </a:lnTo>
                        <a:close/>
                        <a:moveTo>
                          <a:pt x="210113" y="0"/>
                        </a:moveTo>
                        <a:lnTo>
                          <a:pt x="30666" y="0"/>
                        </a:lnTo>
                        <a:cubicBezTo>
                          <a:pt x="13629" y="0"/>
                          <a:pt x="0" y="13629"/>
                          <a:pt x="0" y="30665"/>
                        </a:cubicBezTo>
                        <a:lnTo>
                          <a:pt x="0" y="447480"/>
                        </a:lnTo>
                        <a:cubicBezTo>
                          <a:pt x="0" y="463375"/>
                          <a:pt x="13629" y="477004"/>
                          <a:pt x="30666" y="477004"/>
                        </a:cubicBezTo>
                        <a:lnTo>
                          <a:pt x="211249" y="477004"/>
                        </a:lnTo>
                        <a:cubicBezTo>
                          <a:pt x="228279" y="477004"/>
                          <a:pt x="241909" y="463375"/>
                          <a:pt x="241909" y="446345"/>
                        </a:cubicBezTo>
                        <a:lnTo>
                          <a:pt x="241909" y="271440"/>
                        </a:lnTo>
                        <a:lnTo>
                          <a:pt x="246452" y="275983"/>
                        </a:lnTo>
                        <a:lnTo>
                          <a:pt x="257809" y="287342"/>
                        </a:lnTo>
                        <a:lnTo>
                          <a:pt x="265760" y="295292"/>
                        </a:lnTo>
                        <a:lnTo>
                          <a:pt x="273710" y="287342"/>
                        </a:lnTo>
                        <a:lnTo>
                          <a:pt x="313463" y="247589"/>
                        </a:lnTo>
                        <a:lnTo>
                          <a:pt x="321413" y="239639"/>
                        </a:lnTo>
                        <a:lnTo>
                          <a:pt x="313463" y="231689"/>
                        </a:lnTo>
                        <a:lnTo>
                          <a:pt x="272575" y="191939"/>
                        </a:lnTo>
                        <a:lnTo>
                          <a:pt x="264624" y="183988"/>
                        </a:lnTo>
                        <a:lnTo>
                          <a:pt x="256674" y="191939"/>
                        </a:lnTo>
                        <a:lnTo>
                          <a:pt x="245316" y="203296"/>
                        </a:lnTo>
                        <a:lnTo>
                          <a:pt x="240773" y="207839"/>
                        </a:lnTo>
                        <a:lnTo>
                          <a:pt x="240773" y="30665"/>
                        </a:lnTo>
                        <a:cubicBezTo>
                          <a:pt x="240773" y="13629"/>
                          <a:pt x="227143" y="0"/>
                          <a:pt x="210113" y="0"/>
                        </a:cubicBezTo>
                        <a:close/>
                        <a:moveTo>
                          <a:pt x="240773" y="220332"/>
                        </a:moveTo>
                        <a:lnTo>
                          <a:pt x="240773" y="215789"/>
                        </a:lnTo>
                        <a:lnTo>
                          <a:pt x="244180" y="219196"/>
                        </a:lnTo>
                        <a:lnTo>
                          <a:pt x="240773" y="219196"/>
                        </a:lnTo>
                        <a:lnTo>
                          <a:pt x="240773" y="220332"/>
                        </a:lnTo>
                        <a:close/>
                        <a:moveTo>
                          <a:pt x="240773" y="258947"/>
                        </a:moveTo>
                        <a:lnTo>
                          <a:pt x="244180" y="258947"/>
                        </a:lnTo>
                        <a:lnTo>
                          <a:pt x="240773" y="262354"/>
                        </a:lnTo>
                        <a:lnTo>
                          <a:pt x="240773" y="258947"/>
                        </a:lnTo>
                        <a:close/>
                      </a:path>
                    </a:pathLst>
                  </a:custGeom>
                  <a:solidFill>
                    <a:srgbClr val="FFFFFF"/>
                  </a:solidFill>
                  <a:ln w="6417" cap="flat">
                    <a:noFill/>
                    <a:prstDash val="solid"/>
                    <a:miter/>
                  </a:ln>
                </p:spPr>
                <p:txBody>
                  <a:bodyPr rtlCol="0" anchor="ctr"/>
                  <a:lstStyle/>
                  <a:p>
                    <a:endParaRPr lang="en-US"/>
                  </a:p>
                </p:txBody>
              </p:sp>
            </p:grpSp>
            <p:sp>
              <p:nvSpPr>
                <p:cNvPr id="117" name="Freeform: Shape 116">
                  <a:extLst>
                    <a:ext uri="{FF2B5EF4-FFF2-40B4-BE49-F238E27FC236}">
                      <a16:creationId xmlns:a16="http://schemas.microsoft.com/office/drawing/2014/main" id="{9780BE0D-B2C1-4149-B379-435899475F71}"/>
                    </a:ext>
                  </a:extLst>
                </p:cNvPr>
                <p:cNvSpPr/>
                <p:nvPr/>
              </p:nvSpPr>
              <p:spPr>
                <a:xfrm>
                  <a:off x="2231148" y="3105285"/>
                  <a:ext cx="197613" cy="454290"/>
                </a:xfrm>
                <a:custGeom>
                  <a:avLst/>
                  <a:gdLst>
                    <a:gd name="connsiteX0" fmla="*/ 197613 w 197613"/>
                    <a:gd name="connsiteY0" fmla="*/ 79501 h 454290"/>
                    <a:gd name="connsiteX1" fmla="*/ 197613 w 197613"/>
                    <a:gd name="connsiteY1" fmla="*/ 0 h 454290"/>
                    <a:gd name="connsiteX2" fmla="*/ 118115 w 197613"/>
                    <a:gd name="connsiteY2" fmla="*/ 0 h 454290"/>
                    <a:gd name="connsiteX3" fmla="*/ 118115 w 197613"/>
                    <a:gd name="connsiteY3" fmla="*/ 29529 h 454290"/>
                    <a:gd name="connsiteX4" fmla="*/ 31796 w 197613"/>
                    <a:gd name="connsiteY4" fmla="*/ 29529 h 454290"/>
                    <a:gd name="connsiteX5" fmla="*/ 31796 w 197613"/>
                    <a:gd name="connsiteY5" fmla="*/ 188531 h 454290"/>
                    <a:gd name="connsiteX6" fmla="*/ 0 w 197613"/>
                    <a:gd name="connsiteY6" fmla="*/ 188531 h 454290"/>
                    <a:gd name="connsiteX7" fmla="*/ 0 w 197613"/>
                    <a:gd name="connsiteY7" fmla="*/ 268032 h 454290"/>
                    <a:gd name="connsiteX8" fmla="*/ 31796 w 197613"/>
                    <a:gd name="connsiteY8" fmla="*/ 268032 h 454290"/>
                    <a:gd name="connsiteX9" fmla="*/ 31796 w 197613"/>
                    <a:gd name="connsiteY9" fmla="*/ 374792 h 454290"/>
                    <a:gd name="connsiteX10" fmla="*/ 0 w 197613"/>
                    <a:gd name="connsiteY10" fmla="*/ 374792 h 454290"/>
                    <a:gd name="connsiteX11" fmla="*/ 0 w 197613"/>
                    <a:gd name="connsiteY11" fmla="*/ 454291 h 454290"/>
                    <a:gd name="connsiteX12" fmla="*/ 79498 w 197613"/>
                    <a:gd name="connsiteY12" fmla="*/ 454291 h 454290"/>
                    <a:gd name="connsiteX13" fmla="*/ 79498 w 197613"/>
                    <a:gd name="connsiteY13" fmla="*/ 374792 h 454290"/>
                    <a:gd name="connsiteX14" fmla="*/ 47696 w 197613"/>
                    <a:gd name="connsiteY14" fmla="*/ 374792 h 454290"/>
                    <a:gd name="connsiteX15" fmla="*/ 47696 w 197613"/>
                    <a:gd name="connsiteY15" fmla="*/ 268032 h 454290"/>
                    <a:gd name="connsiteX16" fmla="*/ 79498 w 197613"/>
                    <a:gd name="connsiteY16" fmla="*/ 268032 h 454290"/>
                    <a:gd name="connsiteX17" fmla="*/ 79498 w 197613"/>
                    <a:gd name="connsiteY17" fmla="*/ 236232 h 454290"/>
                    <a:gd name="connsiteX18" fmla="*/ 116979 w 197613"/>
                    <a:gd name="connsiteY18" fmla="*/ 236232 h 454290"/>
                    <a:gd name="connsiteX19" fmla="*/ 116979 w 197613"/>
                    <a:gd name="connsiteY19" fmla="*/ 268032 h 454290"/>
                    <a:gd name="connsiteX20" fmla="*/ 196477 w 197613"/>
                    <a:gd name="connsiteY20" fmla="*/ 268032 h 454290"/>
                    <a:gd name="connsiteX21" fmla="*/ 196477 w 197613"/>
                    <a:gd name="connsiteY21" fmla="*/ 188531 h 454290"/>
                    <a:gd name="connsiteX22" fmla="*/ 164682 w 197613"/>
                    <a:gd name="connsiteY22" fmla="*/ 188531 h 454290"/>
                    <a:gd name="connsiteX23" fmla="*/ 164682 w 197613"/>
                    <a:gd name="connsiteY23" fmla="*/ 79501 h 454290"/>
                    <a:gd name="connsiteX24" fmla="*/ 197613 w 197613"/>
                    <a:gd name="connsiteY24" fmla="*/ 79501 h 454290"/>
                    <a:gd name="connsiteX25" fmla="*/ 149917 w 197613"/>
                    <a:gd name="connsiteY25" fmla="*/ 188531 h 454290"/>
                    <a:gd name="connsiteX26" fmla="*/ 118115 w 197613"/>
                    <a:gd name="connsiteY26" fmla="*/ 188531 h 454290"/>
                    <a:gd name="connsiteX27" fmla="*/ 118115 w 197613"/>
                    <a:gd name="connsiteY27" fmla="*/ 220331 h 454290"/>
                    <a:gd name="connsiteX28" fmla="*/ 80634 w 197613"/>
                    <a:gd name="connsiteY28" fmla="*/ 220331 h 454290"/>
                    <a:gd name="connsiteX29" fmla="*/ 80634 w 197613"/>
                    <a:gd name="connsiteY29" fmla="*/ 188531 h 454290"/>
                    <a:gd name="connsiteX30" fmla="*/ 48832 w 197613"/>
                    <a:gd name="connsiteY30" fmla="*/ 188531 h 454290"/>
                    <a:gd name="connsiteX31" fmla="*/ 48832 w 197613"/>
                    <a:gd name="connsiteY31" fmla="*/ 46564 h 454290"/>
                    <a:gd name="connsiteX32" fmla="*/ 118115 w 197613"/>
                    <a:gd name="connsiteY32" fmla="*/ 46564 h 454290"/>
                    <a:gd name="connsiteX33" fmla="*/ 118115 w 197613"/>
                    <a:gd name="connsiteY33" fmla="*/ 79501 h 454290"/>
                    <a:gd name="connsiteX34" fmla="*/ 149917 w 197613"/>
                    <a:gd name="connsiteY34" fmla="*/ 79501 h 454290"/>
                    <a:gd name="connsiteX35" fmla="*/ 149917 w 197613"/>
                    <a:gd name="connsiteY35" fmla="*/ 188531 h 45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7613" h="454290">
                      <a:moveTo>
                        <a:pt x="197613" y="79501"/>
                      </a:moveTo>
                      <a:lnTo>
                        <a:pt x="197613" y="0"/>
                      </a:lnTo>
                      <a:lnTo>
                        <a:pt x="118115" y="0"/>
                      </a:lnTo>
                      <a:lnTo>
                        <a:pt x="118115" y="29529"/>
                      </a:lnTo>
                      <a:lnTo>
                        <a:pt x="31796" y="29529"/>
                      </a:lnTo>
                      <a:lnTo>
                        <a:pt x="31796" y="188531"/>
                      </a:lnTo>
                      <a:lnTo>
                        <a:pt x="0" y="188531"/>
                      </a:lnTo>
                      <a:lnTo>
                        <a:pt x="0" y="268032"/>
                      </a:lnTo>
                      <a:lnTo>
                        <a:pt x="31796" y="268032"/>
                      </a:lnTo>
                      <a:lnTo>
                        <a:pt x="31796" y="374792"/>
                      </a:lnTo>
                      <a:lnTo>
                        <a:pt x="0" y="374792"/>
                      </a:lnTo>
                      <a:lnTo>
                        <a:pt x="0" y="454291"/>
                      </a:lnTo>
                      <a:lnTo>
                        <a:pt x="79498" y="454291"/>
                      </a:lnTo>
                      <a:lnTo>
                        <a:pt x="79498" y="374792"/>
                      </a:lnTo>
                      <a:lnTo>
                        <a:pt x="47696" y="374792"/>
                      </a:lnTo>
                      <a:lnTo>
                        <a:pt x="47696" y="268032"/>
                      </a:lnTo>
                      <a:lnTo>
                        <a:pt x="79498" y="268032"/>
                      </a:lnTo>
                      <a:lnTo>
                        <a:pt x="79498" y="236232"/>
                      </a:lnTo>
                      <a:lnTo>
                        <a:pt x="116979" y="236232"/>
                      </a:lnTo>
                      <a:lnTo>
                        <a:pt x="116979" y="268032"/>
                      </a:lnTo>
                      <a:lnTo>
                        <a:pt x="196477" y="268032"/>
                      </a:lnTo>
                      <a:lnTo>
                        <a:pt x="196477" y="188531"/>
                      </a:lnTo>
                      <a:lnTo>
                        <a:pt x="164682" y="188531"/>
                      </a:lnTo>
                      <a:lnTo>
                        <a:pt x="164682" y="79501"/>
                      </a:lnTo>
                      <a:lnTo>
                        <a:pt x="197613" y="79501"/>
                      </a:lnTo>
                      <a:close/>
                      <a:moveTo>
                        <a:pt x="149917" y="188531"/>
                      </a:moveTo>
                      <a:lnTo>
                        <a:pt x="118115" y="188531"/>
                      </a:lnTo>
                      <a:lnTo>
                        <a:pt x="118115" y="220331"/>
                      </a:lnTo>
                      <a:lnTo>
                        <a:pt x="80634" y="220331"/>
                      </a:lnTo>
                      <a:lnTo>
                        <a:pt x="80634" y="188531"/>
                      </a:lnTo>
                      <a:lnTo>
                        <a:pt x="48832" y="188531"/>
                      </a:lnTo>
                      <a:lnTo>
                        <a:pt x="48832" y="46564"/>
                      </a:lnTo>
                      <a:lnTo>
                        <a:pt x="118115" y="46564"/>
                      </a:lnTo>
                      <a:lnTo>
                        <a:pt x="118115" y="79501"/>
                      </a:lnTo>
                      <a:lnTo>
                        <a:pt x="149917" y="79501"/>
                      </a:lnTo>
                      <a:lnTo>
                        <a:pt x="149917" y="188531"/>
                      </a:lnTo>
                      <a:close/>
                    </a:path>
                  </a:pathLst>
                </a:custGeom>
                <a:solidFill>
                  <a:srgbClr val="FFFFFF"/>
                </a:solidFill>
                <a:ln w="6417" cap="flat">
                  <a:solidFill>
                    <a:srgbClr val="FFFFFF"/>
                  </a:solidFill>
                  <a:prstDash val="solid"/>
                  <a:miter/>
                </a:ln>
              </p:spPr>
              <p:txBody>
                <a:bodyPr rtlCol="0" anchor="ctr"/>
                <a:lstStyle/>
                <a:p>
                  <a:endParaRPr lang="en-US"/>
                </a:p>
              </p:txBody>
            </p:sp>
          </p:grpSp>
          <p:grpSp>
            <p:nvGrpSpPr>
              <p:cNvPr id="118" name="Graphic 2">
                <a:extLst>
                  <a:ext uri="{FF2B5EF4-FFF2-40B4-BE49-F238E27FC236}">
                    <a16:creationId xmlns:a16="http://schemas.microsoft.com/office/drawing/2014/main" id="{63937118-D962-4CD3-9F18-347934320D3E}"/>
                  </a:ext>
                </a:extLst>
              </p:cNvPr>
              <p:cNvGrpSpPr/>
              <p:nvPr/>
            </p:nvGrpSpPr>
            <p:grpSpPr>
              <a:xfrm>
                <a:off x="1926772" y="3105284"/>
                <a:ext cx="502002" cy="454291"/>
                <a:chOff x="1926772" y="3105284"/>
                <a:chExt cx="502002" cy="454291"/>
              </a:xfrm>
              <a:solidFill>
                <a:srgbClr val="2D5967"/>
              </a:solidFill>
            </p:grpSpPr>
            <p:sp>
              <p:nvSpPr>
                <p:cNvPr id="119" name="Freeform: Shape 118">
                  <a:extLst>
                    <a:ext uri="{FF2B5EF4-FFF2-40B4-BE49-F238E27FC236}">
                      <a16:creationId xmlns:a16="http://schemas.microsoft.com/office/drawing/2014/main" id="{33D641E7-7C43-43C0-A22E-00E418966A6A}"/>
                    </a:ext>
                  </a:extLst>
                </p:cNvPr>
                <p:cNvSpPr/>
                <p:nvPr/>
              </p:nvSpPr>
              <p:spPr>
                <a:xfrm>
                  <a:off x="1956328" y="3134809"/>
                  <a:ext cx="159003" cy="89722"/>
                </a:xfrm>
                <a:custGeom>
                  <a:avLst/>
                  <a:gdLst>
                    <a:gd name="connsiteX0" fmla="*/ 0 w 159003"/>
                    <a:gd name="connsiteY0" fmla="*/ 89723 h 89722"/>
                    <a:gd name="connsiteX1" fmla="*/ 159003 w 159003"/>
                    <a:gd name="connsiteY1" fmla="*/ 89723 h 89722"/>
                    <a:gd name="connsiteX2" fmla="*/ 159003 w 159003"/>
                    <a:gd name="connsiteY2" fmla="*/ 0 h 89722"/>
                    <a:gd name="connsiteX3" fmla="*/ 0 w 159003"/>
                    <a:gd name="connsiteY3" fmla="*/ 0 h 89722"/>
                    <a:gd name="connsiteX4" fmla="*/ 0 w 159003"/>
                    <a:gd name="connsiteY4" fmla="*/ 89723 h 89722"/>
                    <a:gd name="connsiteX5" fmla="*/ 17037 w 159003"/>
                    <a:gd name="connsiteY5" fmla="*/ 17036 h 89722"/>
                    <a:gd name="connsiteX6" fmla="*/ 143102 w 159003"/>
                    <a:gd name="connsiteY6" fmla="*/ 17036 h 89722"/>
                    <a:gd name="connsiteX7" fmla="*/ 143102 w 159003"/>
                    <a:gd name="connsiteY7" fmla="*/ 73823 h 89722"/>
                    <a:gd name="connsiteX8" fmla="*/ 17037 w 159003"/>
                    <a:gd name="connsiteY8" fmla="*/ 73823 h 89722"/>
                    <a:gd name="connsiteX9" fmla="*/ 17037 w 159003"/>
                    <a:gd name="connsiteY9" fmla="*/ 17036 h 8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03" h="89722">
                      <a:moveTo>
                        <a:pt x="0" y="89723"/>
                      </a:moveTo>
                      <a:lnTo>
                        <a:pt x="159003" y="89723"/>
                      </a:lnTo>
                      <a:lnTo>
                        <a:pt x="159003" y="0"/>
                      </a:lnTo>
                      <a:lnTo>
                        <a:pt x="0" y="0"/>
                      </a:lnTo>
                      <a:lnTo>
                        <a:pt x="0" y="89723"/>
                      </a:lnTo>
                      <a:close/>
                      <a:moveTo>
                        <a:pt x="17037" y="17036"/>
                      </a:moveTo>
                      <a:lnTo>
                        <a:pt x="143102" y="17036"/>
                      </a:lnTo>
                      <a:lnTo>
                        <a:pt x="143102" y="73823"/>
                      </a:lnTo>
                      <a:lnTo>
                        <a:pt x="17037" y="73823"/>
                      </a:lnTo>
                      <a:lnTo>
                        <a:pt x="17037" y="17036"/>
                      </a:lnTo>
                      <a:close/>
                    </a:path>
                  </a:pathLst>
                </a:custGeom>
                <a:solidFill>
                  <a:srgbClr val="2D5967"/>
                </a:solidFill>
                <a:ln w="641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4204B934-FDDB-459C-9BBC-1A8E379341E8}"/>
                    </a:ext>
                  </a:extLst>
                </p:cNvPr>
                <p:cNvSpPr/>
                <p:nvPr/>
              </p:nvSpPr>
              <p:spPr>
                <a:xfrm>
                  <a:off x="2063078" y="3172289"/>
                  <a:ext cx="15900" cy="15900"/>
                </a:xfrm>
                <a:custGeom>
                  <a:avLst/>
                  <a:gdLst>
                    <a:gd name="connsiteX0" fmla="*/ 7950 w 15900"/>
                    <a:gd name="connsiteY0" fmla="*/ 15900 h 15900"/>
                    <a:gd name="connsiteX1" fmla="*/ 15901 w 15900"/>
                    <a:gd name="connsiteY1" fmla="*/ 7950 h 15900"/>
                    <a:gd name="connsiteX2" fmla="*/ 7950 w 15900"/>
                    <a:gd name="connsiteY2" fmla="*/ 0 h 15900"/>
                    <a:gd name="connsiteX3" fmla="*/ 0 w 15900"/>
                    <a:gd name="connsiteY3" fmla="*/ 7950 h 15900"/>
                    <a:gd name="connsiteX4" fmla="*/ 7950 w 15900"/>
                    <a:gd name="connsiteY4" fmla="*/ 15900 h 1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0" h="15900">
                      <a:moveTo>
                        <a:pt x="7950" y="15900"/>
                      </a:moveTo>
                      <a:cubicBezTo>
                        <a:pt x="12340" y="15900"/>
                        <a:pt x="15901" y="12341"/>
                        <a:pt x="15901" y="7950"/>
                      </a:cubicBezTo>
                      <a:cubicBezTo>
                        <a:pt x="15901" y="3559"/>
                        <a:pt x="12340" y="0"/>
                        <a:pt x="7950" y="0"/>
                      </a:cubicBezTo>
                      <a:cubicBezTo>
                        <a:pt x="3561" y="0"/>
                        <a:pt x="0" y="3559"/>
                        <a:pt x="0" y="7950"/>
                      </a:cubicBezTo>
                      <a:cubicBezTo>
                        <a:pt x="0" y="12341"/>
                        <a:pt x="3561" y="15900"/>
                        <a:pt x="7950" y="15900"/>
                      </a:cubicBezTo>
                      <a:close/>
                    </a:path>
                  </a:pathLst>
                </a:custGeom>
                <a:solidFill>
                  <a:srgbClr val="2D5967"/>
                </a:solidFill>
                <a:ln w="641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E8FE9F39-9232-410C-ABC4-869639558197}"/>
                    </a:ext>
                  </a:extLst>
                </p:cNvPr>
                <p:cNvSpPr/>
                <p:nvPr/>
              </p:nvSpPr>
              <p:spPr>
                <a:xfrm>
                  <a:off x="1956328" y="3237027"/>
                  <a:ext cx="159003" cy="89722"/>
                </a:xfrm>
                <a:custGeom>
                  <a:avLst/>
                  <a:gdLst>
                    <a:gd name="connsiteX0" fmla="*/ 0 w 159003"/>
                    <a:gd name="connsiteY0" fmla="*/ 89723 h 89722"/>
                    <a:gd name="connsiteX1" fmla="*/ 159003 w 159003"/>
                    <a:gd name="connsiteY1" fmla="*/ 89723 h 89722"/>
                    <a:gd name="connsiteX2" fmla="*/ 159003 w 159003"/>
                    <a:gd name="connsiteY2" fmla="*/ 0 h 89722"/>
                    <a:gd name="connsiteX3" fmla="*/ 0 w 159003"/>
                    <a:gd name="connsiteY3" fmla="*/ 0 h 89722"/>
                    <a:gd name="connsiteX4" fmla="*/ 0 w 159003"/>
                    <a:gd name="connsiteY4" fmla="*/ 89723 h 89722"/>
                    <a:gd name="connsiteX5" fmla="*/ 17037 w 159003"/>
                    <a:gd name="connsiteY5" fmla="*/ 17036 h 89722"/>
                    <a:gd name="connsiteX6" fmla="*/ 143102 w 159003"/>
                    <a:gd name="connsiteY6" fmla="*/ 17036 h 89722"/>
                    <a:gd name="connsiteX7" fmla="*/ 143102 w 159003"/>
                    <a:gd name="connsiteY7" fmla="*/ 73823 h 89722"/>
                    <a:gd name="connsiteX8" fmla="*/ 17037 w 159003"/>
                    <a:gd name="connsiteY8" fmla="*/ 73823 h 89722"/>
                    <a:gd name="connsiteX9" fmla="*/ 17037 w 159003"/>
                    <a:gd name="connsiteY9" fmla="*/ 17036 h 8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03" h="89722">
                      <a:moveTo>
                        <a:pt x="0" y="89723"/>
                      </a:moveTo>
                      <a:lnTo>
                        <a:pt x="159003" y="89723"/>
                      </a:lnTo>
                      <a:lnTo>
                        <a:pt x="159003" y="0"/>
                      </a:lnTo>
                      <a:lnTo>
                        <a:pt x="0" y="0"/>
                      </a:lnTo>
                      <a:lnTo>
                        <a:pt x="0" y="89723"/>
                      </a:lnTo>
                      <a:close/>
                      <a:moveTo>
                        <a:pt x="17037" y="17036"/>
                      </a:moveTo>
                      <a:lnTo>
                        <a:pt x="143102" y="17036"/>
                      </a:lnTo>
                      <a:lnTo>
                        <a:pt x="143102" y="73823"/>
                      </a:lnTo>
                      <a:lnTo>
                        <a:pt x="17037" y="73823"/>
                      </a:lnTo>
                      <a:lnTo>
                        <a:pt x="17037" y="17036"/>
                      </a:lnTo>
                      <a:close/>
                    </a:path>
                  </a:pathLst>
                </a:custGeom>
                <a:solidFill>
                  <a:srgbClr val="2D5967"/>
                </a:solidFill>
                <a:ln w="641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A12A1B9F-C7B9-474F-A55E-AE3309C75927}"/>
                    </a:ext>
                  </a:extLst>
                </p:cNvPr>
                <p:cNvSpPr/>
                <p:nvPr/>
              </p:nvSpPr>
              <p:spPr>
                <a:xfrm>
                  <a:off x="2063078" y="3275647"/>
                  <a:ext cx="15900" cy="15899"/>
                </a:xfrm>
                <a:custGeom>
                  <a:avLst/>
                  <a:gdLst>
                    <a:gd name="connsiteX0" fmla="*/ 7950 w 15900"/>
                    <a:gd name="connsiteY0" fmla="*/ 15900 h 15899"/>
                    <a:gd name="connsiteX1" fmla="*/ 15901 w 15900"/>
                    <a:gd name="connsiteY1" fmla="*/ 7950 h 15899"/>
                    <a:gd name="connsiteX2" fmla="*/ 7950 w 15900"/>
                    <a:gd name="connsiteY2" fmla="*/ 0 h 15899"/>
                    <a:gd name="connsiteX3" fmla="*/ 0 w 15900"/>
                    <a:gd name="connsiteY3" fmla="*/ 7950 h 15899"/>
                    <a:gd name="connsiteX4" fmla="*/ 7950 w 15900"/>
                    <a:gd name="connsiteY4" fmla="*/ 15900 h 1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0" h="15899">
                      <a:moveTo>
                        <a:pt x="7950" y="15900"/>
                      </a:moveTo>
                      <a:cubicBezTo>
                        <a:pt x="12340" y="15900"/>
                        <a:pt x="15901" y="12341"/>
                        <a:pt x="15901" y="7950"/>
                      </a:cubicBezTo>
                      <a:cubicBezTo>
                        <a:pt x="15901" y="3559"/>
                        <a:pt x="12340" y="0"/>
                        <a:pt x="7950" y="0"/>
                      </a:cubicBezTo>
                      <a:cubicBezTo>
                        <a:pt x="3561" y="0"/>
                        <a:pt x="0" y="3559"/>
                        <a:pt x="0" y="7950"/>
                      </a:cubicBezTo>
                      <a:cubicBezTo>
                        <a:pt x="0" y="12341"/>
                        <a:pt x="3561" y="15900"/>
                        <a:pt x="7950" y="15900"/>
                      </a:cubicBezTo>
                      <a:close/>
                    </a:path>
                  </a:pathLst>
                </a:custGeom>
                <a:solidFill>
                  <a:srgbClr val="2D5967"/>
                </a:solidFill>
                <a:ln w="641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38E87090-38C4-4CBA-93CC-D858CFD571F1}"/>
                    </a:ext>
                  </a:extLst>
                </p:cNvPr>
                <p:cNvSpPr/>
                <p:nvPr/>
              </p:nvSpPr>
              <p:spPr>
                <a:xfrm>
                  <a:off x="1956328" y="3340385"/>
                  <a:ext cx="159003" cy="89724"/>
                </a:xfrm>
                <a:custGeom>
                  <a:avLst/>
                  <a:gdLst>
                    <a:gd name="connsiteX0" fmla="*/ 0 w 159003"/>
                    <a:gd name="connsiteY0" fmla="*/ 89725 h 89724"/>
                    <a:gd name="connsiteX1" fmla="*/ 159003 w 159003"/>
                    <a:gd name="connsiteY1" fmla="*/ 89725 h 89724"/>
                    <a:gd name="connsiteX2" fmla="*/ 159003 w 159003"/>
                    <a:gd name="connsiteY2" fmla="*/ 0 h 89724"/>
                    <a:gd name="connsiteX3" fmla="*/ 0 w 159003"/>
                    <a:gd name="connsiteY3" fmla="*/ 0 h 89724"/>
                    <a:gd name="connsiteX4" fmla="*/ 0 w 159003"/>
                    <a:gd name="connsiteY4" fmla="*/ 89725 h 89724"/>
                    <a:gd name="connsiteX5" fmla="*/ 17037 w 159003"/>
                    <a:gd name="connsiteY5" fmla="*/ 15900 h 89724"/>
                    <a:gd name="connsiteX6" fmla="*/ 143102 w 159003"/>
                    <a:gd name="connsiteY6" fmla="*/ 15900 h 89724"/>
                    <a:gd name="connsiteX7" fmla="*/ 143102 w 159003"/>
                    <a:gd name="connsiteY7" fmla="*/ 72688 h 89724"/>
                    <a:gd name="connsiteX8" fmla="*/ 17037 w 159003"/>
                    <a:gd name="connsiteY8" fmla="*/ 72688 h 89724"/>
                    <a:gd name="connsiteX9" fmla="*/ 17037 w 159003"/>
                    <a:gd name="connsiteY9" fmla="*/ 15900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03" h="89724">
                      <a:moveTo>
                        <a:pt x="0" y="89725"/>
                      </a:moveTo>
                      <a:lnTo>
                        <a:pt x="159003" y="89725"/>
                      </a:lnTo>
                      <a:lnTo>
                        <a:pt x="159003" y="0"/>
                      </a:lnTo>
                      <a:lnTo>
                        <a:pt x="0" y="0"/>
                      </a:lnTo>
                      <a:lnTo>
                        <a:pt x="0" y="89725"/>
                      </a:lnTo>
                      <a:close/>
                      <a:moveTo>
                        <a:pt x="17037" y="15900"/>
                      </a:moveTo>
                      <a:lnTo>
                        <a:pt x="143102" y="15900"/>
                      </a:lnTo>
                      <a:lnTo>
                        <a:pt x="143102" y="72688"/>
                      </a:lnTo>
                      <a:lnTo>
                        <a:pt x="17037" y="72688"/>
                      </a:lnTo>
                      <a:lnTo>
                        <a:pt x="17037" y="15900"/>
                      </a:lnTo>
                      <a:close/>
                    </a:path>
                  </a:pathLst>
                </a:custGeom>
                <a:solidFill>
                  <a:srgbClr val="2D5967"/>
                </a:solidFill>
                <a:ln w="641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271D615C-7ADD-42AC-8151-04E1C4C51CD1}"/>
                    </a:ext>
                  </a:extLst>
                </p:cNvPr>
                <p:cNvSpPr/>
                <p:nvPr/>
              </p:nvSpPr>
              <p:spPr>
                <a:xfrm>
                  <a:off x="2063078" y="3377864"/>
                  <a:ext cx="15900" cy="15900"/>
                </a:xfrm>
                <a:custGeom>
                  <a:avLst/>
                  <a:gdLst>
                    <a:gd name="connsiteX0" fmla="*/ 7950 w 15900"/>
                    <a:gd name="connsiteY0" fmla="*/ 15901 h 15900"/>
                    <a:gd name="connsiteX1" fmla="*/ 15901 w 15900"/>
                    <a:gd name="connsiteY1" fmla="*/ 7950 h 15900"/>
                    <a:gd name="connsiteX2" fmla="*/ 7950 w 15900"/>
                    <a:gd name="connsiteY2" fmla="*/ 0 h 15900"/>
                    <a:gd name="connsiteX3" fmla="*/ 0 w 15900"/>
                    <a:gd name="connsiteY3" fmla="*/ 7950 h 15900"/>
                    <a:gd name="connsiteX4" fmla="*/ 7950 w 15900"/>
                    <a:gd name="connsiteY4" fmla="*/ 15901 h 1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0" h="15900">
                      <a:moveTo>
                        <a:pt x="7950" y="15901"/>
                      </a:moveTo>
                      <a:cubicBezTo>
                        <a:pt x="12340" y="15901"/>
                        <a:pt x="15901" y="12340"/>
                        <a:pt x="15901" y="7950"/>
                      </a:cubicBezTo>
                      <a:cubicBezTo>
                        <a:pt x="15901" y="3561"/>
                        <a:pt x="12340" y="0"/>
                        <a:pt x="7950" y="0"/>
                      </a:cubicBezTo>
                      <a:cubicBezTo>
                        <a:pt x="3561" y="0"/>
                        <a:pt x="0" y="3561"/>
                        <a:pt x="0" y="7950"/>
                      </a:cubicBezTo>
                      <a:cubicBezTo>
                        <a:pt x="0" y="12340"/>
                        <a:pt x="3561" y="15901"/>
                        <a:pt x="7950" y="15901"/>
                      </a:cubicBezTo>
                      <a:close/>
                    </a:path>
                  </a:pathLst>
                </a:custGeom>
                <a:solidFill>
                  <a:srgbClr val="2D5967"/>
                </a:solidFill>
                <a:ln w="641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DBBD5F18-1F93-453B-BD25-2D044CA8AFB1}"/>
                    </a:ext>
                  </a:extLst>
                </p:cNvPr>
                <p:cNvSpPr/>
                <p:nvPr/>
              </p:nvSpPr>
              <p:spPr>
                <a:xfrm>
                  <a:off x="1956328" y="3442603"/>
                  <a:ext cx="159003" cy="87448"/>
                </a:xfrm>
                <a:custGeom>
                  <a:avLst/>
                  <a:gdLst>
                    <a:gd name="connsiteX0" fmla="*/ 0 w 159003"/>
                    <a:gd name="connsiteY0" fmla="*/ 87449 h 87448"/>
                    <a:gd name="connsiteX1" fmla="*/ 159003 w 159003"/>
                    <a:gd name="connsiteY1" fmla="*/ 87449 h 87448"/>
                    <a:gd name="connsiteX2" fmla="*/ 159003 w 159003"/>
                    <a:gd name="connsiteY2" fmla="*/ 0 h 87448"/>
                    <a:gd name="connsiteX3" fmla="*/ 0 w 159003"/>
                    <a:gd name="connsiteY3" fmla="*/ 0 h 87448"/>
                    <a:gd name="connsiteX4" fmla="*/ 0 w 159003"/>
                    <a:gd name="connsiteY4" fmla="*/ 87449 h 87448"/>
                    <a:gd name="connsiteX5" fmla="*/ 17037 w 159003"/>
                    <a:gd name="connsiteY5" fmla="*/ 17037 h 87448"/>
                    <a:gd name="connsiteX6" fmla="*/ 143102 w 159003"/>
                    <a:gd name="connsiteY6" fmla="*/ 17037 h 87448"/>
                    <a:gd name="connsiteX7" fmla="*/ 143102 w 159003"/>
                    <a:gd name="connsiteY7" fmla="*/ 71548 h 87448"/>
                    <a:gd name="connsiteX8" fmla="*/ 17037 w 159003"/>
                    <a:gd name="connsiteY8" fmla="*/ 71548 h 87448"/>
                    <a:gd name="connsiteX9" fmla="*/ 17037 w 159003"/>
                    <a:gd name="connsiteY9" fmla="*/ 17037 h 8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003" h="87448">
                      <a:moveTo>
                        <a:pt x="0" y="87449"/>
                      </a:moveTo>
                      <a:lnTo>
                        <a:pt x="159003" y="87449"/>
                      </a:lnTo>
                      <a:lnTo>
                        <a:pt x="159003" y="0"/>
                      </a:lnTo>
                      <a:lnTo>
                        <a:pt x="0" y="0"/>
                      </a:lnTo>
                      <a:lnTo>
                        <a:pt x="0" y="87449"/>
                      </a:lnTo>
                      <a:close/>
                      <a:moveTo>
                        <a:pt x="17037" y="17037"/>
                      </a:moveTo>
                      <a:lnTo>
                        <a:pt x="143102" y="17037"/>
                      </a:lnTo>
                      <a:lnTo>
                        <a:pt x="143102" y="71548"/>
                      </a:lnTo>
                      <a:lnTo>
                        <a:pt x="17037" y="71548"/>
                      </a:lnTo>
                      <a:lnTo>
                        <a:pt x="17037" y="17037"/>
                      </a:lnTo>
                      <a:close/>
                    </a:path>
                  </a:pathLst>
                </a:custGeom>
                <a:solidFill>
                  <a:srgbClr val="2D5967"/>
                </a:solidFill>
                <a:ln w="641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E33B5B76-54C0-4472-9B8A-B6814EDC7012}"/>
                    </a:ext>
                  </a:extLst>
                </p:cNvPr>
                <p:cNvSpPr/>
                <p:nvPr/>
              </p:nvSpPr>
              <p:spPr>
                <a:xfrm>
                  <a:off x="2063078" y="3480084"/>
                  <a:ext cx="15900" cy="15900"/>
                </a:xfrm>
                <a:custGeom>
                  <a:avLst/>
                  <a:gdLst>
                    <a:gd name="connsiteX0" fmla="*/ 7950 w 15900"/>
                    <a:gd name="connsiteY0" fmla="*/ 15901 h 15900"/>
                    <a:gd name="connsiteX1" fmla="*/ 15901 w 15900"/>
                    <a:gd name="connsiteY1" fmla="*/ 7950 h 15900"/>
                    <a:gd name="connsiteX2" fmla="*/ 7950 w 15900"/>
                    <a:gd name="connsiteY2" fmla="*/ 0 h 15900"/>
                    <a:gd name="connsiteX3" fmla="*/ 0 w 15900"/>
                    <a:gd name="connsiteY3" fmla="*/ 7950 h 15900"/>
                    <a:gd name="connsiteX4" fmla="*/ 7950 w 15900"/>
                    <a:gd name="connsiteY4" fmla="*/ 15901 h 1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0" h="15900">
                      <a:moveTo>
                        <a:pt x="7950" y="15901"/>
                      </a:moveTo>
                      <a:cubicBezTo>
                        <a:pt x="12340" y="15901"/>
                        <a:pt x="15901" y="12340"/>
                        <a:pt x="15901" y="7950"/>
                      </a:cubicBezTo>
                      <a:cubicBezTo>
                        <a:pt x="15901" y="3555"/>
                        <a:pt x="12340" y="0"/>
                        <a:pt x="7950" y="0"/>
                      </a:cubicBezTo>
                      <a:cubicBezTo>
                        <a:pt x="3561" y="0"/>
                        <a:pt x="0" y="3555"/>
                        <a:pt x="0" y="7950"/>
                      </a:cubicBezTo>
                      <a:cubicBezTo>
                        <a:pt x="0" y="12340"/>
                        <a:pt x="3561" y="15901"/>
                        <a:pt x="7950" y="15901"/>
                      </a:cubicBezTo>
                      <a:close/>
                    </a:path>
                  </a:pathLst>
                </a:custGeom>
                <a:solidFill>
                  <a:srgbClr val="2D5967"/>
                </a:solidFill>
                <a:ln w="641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EAE12B7B-3711-4121-94BA-EA11ED10F5EC}"/>
                    </a:ext>
                  </a:extLst>
                </p:cNvPr>
                <p:cNvSpPr/>
                <p:nvPr/>
              </p:nvSpPr>
              <p:spPr>
                <a:xfrm>
                  <a:off x="2231161" y="3105284"/>
                  <a:ext cx="197613" cy="454291"/>
                </a:xfrm>
                <a:custGeom>
                  <a:avLst/>
                  <a:gdLst>
                    <a:gd name="connsiteX0" fmla="*/ 197613 w 197613"/>
                    <a:gd name="connsiteY0" fmla="*/ 79501 h 454291"/>
                    <a:gd name="connsiteX1" fmla="*/ 197613 w 197613"/>
                    <a:gd name="connsiteY1" fmla="*/ 0 h 454291"/>
                    <a:gd name="connsiteX2" fmla="*/ 118115 w 197613"/>
                    <a:gd name="connsiteY2" fmla="*/ 0 h 454291"/>
                    <a:gd name="connsiteX3" fmla="*/ 118115 w 197613"/>
                    <a:gd name="connsiteY3" fmla="*/ 29529 h 454291"/>
                    <a:gd name="connsiteX4" fmla="*/ 31802 w 197613"/>
                    <a:gd name="connsiteY4" fmla="*/ 29529 h 454291"/>
                    <a:gd name="connsiteX5" fmla="*/ 31802 w 197613"/>
                    <a:gd name="connsiteY5" fmla="*/ 188531 h 454291"/>
                    <a:gd name="connsiteX6" fmla="*/ 0 w 197613"/>
                    <a:gd name="connsiteY6" fmla="*/ 188531 h 454291"/>
                    <a:gd name="connsiteX7" fmla="*/ 0 w 197613"/>
                    <a:gd name="connsiteY7" fmla="*/ 268033 h 454291"/>
                    <a:gd name="connsiteX8" fmla="*/ 31802 w 197613"/>
                    <a:gd name="connsiteY8" fmla="*/ 268033 h 454291"/>
                    <a:gd name="connsiteX9" fmla="*/ 31802 w 197613"/>
                    <a:gd name="connsiteY9" fmla="*/ 374794 h 454291"/>
                    <a:gd name="connsiteX10" fmla="*/ 0 w 197613"/>
                    <a:gd name="connsiteY10" fmla="*/ 374794 h 454291"/>
                    <a:gd name="connsiteX11" fmla="*/ 0 w 197613"/>
                    <a:gd name="connsiteY11" fmla="*/ 454292 h 454291"/>
                    <a:gd name="connsiteX12" fmla="*/ 79498 w 197613"/>
                    <a:gd name="connsiteY12" fmla="*/ 454292 h 454291"/>
                    <a:gd name="connsiteX13" fmla="*/ 79498 w 197613"/>
                    <a:gd name="connsiteY13" fmla="*/ 374794 h 454291"/>
                    <a:gd name="connsiteX14" fmla="*/ 47696 w 197613"/>
                    <a:gd name="connsiteY14" fmla="*/ 374794 h 454291"/>
                    <a:gd name="connsiteX15" fmla="*/ 47696 w 197613"/>
                    <a:gd name="connsiteY15" fmla="*/ 268033 h 454291"/>
                    <a:gd name="connsiteX16" fmla="*/ 79498 w 197613"/>
                    <a:gd name="connsiteY16" fmla="*/ 268033 h 454291"/>
                    <a:gd name="connsiteX17" fmla="*/ 79498 w 197613"/>
                    <a:gd name="connsiteY17" fmla="*/ 236232 h 454291"/>
                    <a:gd name="connsiteX18" fmla="*/ 116979 w 197613"/>
                    <a:gd name="connsiteY18" fmla="*/ 236232 h 454291"/>
                    <a:gd name="connsiteX19" fmla="*/ 116979 w 197613"/>
                    <a:gd name="connsiteY19" fmla="*/ 268033 h 454291"/>
                    <a:gd name="connsiteX20" fmla="*/ 196477 w 197613"/>
                    <a:gd name="connsiteY20" fmla="*/ 268033 h 454291"/>
                    <a:gd name="connsiteX21" fmla="*/ 196477 w 197613"/>
                    <a:gd name="connsiteY21" fmla="*/ 188531 h 454291"/>
                    <a:gd name="connsiteX22" fmla="*/ 164682 w 197613"/>
                    <a:gd name="connsiteY22" fmla="*/ 188531 h 454291"/>
                    <a:gd name="connsiteX23" fmla="*/ 164682 w 197613"/>
                    <a:gd name="connsiteY23" fmla="*/ 79501 h 454291"/>
                    <a:gd name="connsiteX24" fmla="*/ 197613 w 197613"/>
                    <a:gd name="connsiteY24" fmla="*/ 79501 h 454291"/>
                    <a:gd name="connsiteX25" fmla="*/ 63597 w 197613"/>
                    <a:gd name="connsiteY25" fmla="*/ 437255 h 454291"/>
                    <a:gd name="connsiteX26" fmla="*/ 17037 w 197613"/>
                    <a:gd name="connsiteY26" fmla="*/ 437255 h 454291"/>
                    <a:gd name="connsiteX27" fmla="*/ 17037 w 197613"/>
                    <a:gd name="connsiteY27" fmla="*/ 390688 h 454291"/>
                    <a:gd name="connsiteX28" fmla="*/ 63597 w 197613"/>
                    <a:gd name="connsiteY28" fmla="*/ 390688 h 454291"/>
                    <a:gd name="connsiteX29" fmla="*/ 63597 w 197613"/>
                    <a:gd name="connsiteY29" fmla="*/ 437255 h 454291"/>
                    <a:gd name="connsiteX30" fmla="*/ 135151 w 197613"/>
                    <a:gd name="connsiteY30" fmla="*/ 17036 h 454291"/>
                    <a:gd name="connsiteX31" fmla="*/ 181712 w 197613"/>
                    <a:gd name="connsiteY31" fmla="*/ 17036 h 454291"/>
                    <a:gd name="connsiteX32" fmla="*/ 181712 w 197613"/>
                    <a:gd name="connsiteY32" fmla="*/ 63601 h 454291"/>
                    <a:gd name="connsiteX33" fmla="*/ 135151 w 197613"/>
                    <a:gd name="connsiteY33" fmla="*/ 63601 h 454291"/>
                    <a:gd name="connsiteX34" fmla="*/ 135151 w 197613"/>
                    <a:gd name="connsiteY34" fmla="*/ 17036 h 454291"/>
                    <a:gd name="connsiteX35" fmla="*/ 63597 w 197613"/>
                    <a:gd name="connsiteY35" fmla="*/ 250997 h 454291"/>
                    <a:gd name="connsiteX36" fmla="*/ 17037 w 197613"/>
                    <a:gd name="connsiteY36" fmla="*/ 250997 h 454291"/>
                    <a:gd name="connsiteX37" fmla="*/ 17037 w 197613"/>
                    <a:gd name="connsiteY37" fmla="*/ 204432 h 454291"/>
                    <a:gd name="connsiteX38" fmla="*/ 63597 w 197613"/>
                    <a:gd name="connsiteY38" fmla="*/ 204432 h 454291"/>
                    <a:gd name="connsiteX39" fmla="*/ 63597 w 197613"/>
                    <a:gd name="connsiteY39" fmla="*/ 250997 h 454291"/>
                    <a:gd name="connsiteX40" fmla="*/ 181712 w 197613"/>
                    <a:gd name="connsiteY40" fmla="*/ 250997 h 454291"/>
                    <a:gd name="connsiteX41" fmla="*/ 135151 w 197613"/>
                    <a:gd name="connsiteY41" fmla="*/ 250997 h 454291"/>
                    <a:gd name="connsiteX42" fmla="*/ 135151 w 197613"/>
                    <a:gd name="connsiteY42" fmla="*/ 204432 h 454291"/>
                    <a:gd name="connsiteX43" fmla="*/ 181712 w 197613"/>
                    <a:gd name="connsiteY43" fmla="*/ 204432 h 454291"/>
                    <a:gd name="connsiteX44" fmla="*/ 181712 w 197613"/>
                    <a:gd name="connsiteY44" fmla="*/ 250997 h 454291"/>
                    <a:gd name="connsiteX45" fmla="*/ 149917 w 197613"/>
                    <a:gd name="connsiteY45" fmla="*/ 188531 h 454291"/>
                    <a:gd name="connsiteX46" fmla="*/ 118115 w 197613"/>
                    <a:gd name="connsiteY46" fmla="*/ 188531 h 454291"/>
                    <a:gd name="connsiteX47" fmla="*/ 118115 w 197613"/>
                    <a:gd name="connsiteY47" fmla="*/ 220332 h 454291"/>
                    <a:gd name="connsiteX48" fmla="*/ 80634 w 197613"/>
                    <a:gd name="connsiteY48" fmla="*/ 220332 h 454291"/>
                    <a:gd name="connsiteX49" fmla="*/ 80634 w 197613"/>
                    <a:gd name="connsiteY49" fmla="*/ 188531 h 454291"/>
                    <a:gd name="connsiteX50" fmla="*/ 48832 w 197613"/>
                    <a:gd name="connsiteY50" fmla="*/ 188531 h 454291"/>
                    <a:gd name="connsiteX51" fmla="*/ 48832 w 197613"/>
                    <a:gd name="connsiteY51" fmla="*/ 46565 h 454291"/>
                    <a:gd name="connsiteX52" fmla="*/ 118115 w 197613"/>
                    <a:gd name="connsiteY52" fmla="*/ 46565 h 454291"/>
                    <a:gd name="connsiteX53" fmla="*/ 118115 w 197613"/>
                    <a:gd name="connsiteY53" fmla="*/ 79501 h 454291"/>
                    <a:gd name="connsiteX54" fmla="*/ 149917 w 197613"/>
                    <a:gd name="connsiteY54" fmla="*/ 79501 h 454291"/>
                    <a:gd name="connsiteX55" fmla="*/ 149917 w 197613"/>
                    <a:gd name="connsiteY55" fmla="*/ 188531 h 45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97613" h="454291">
                      <a:moveTo>
                        <a:pt x="197613" y="79501"/>
                      </a:moveTo>
                      <a:lnTo>
                        <a:pt x="197613" y="0"/>
                      </a:lnTo>
                      <a:lnTo>
                        <a:pt x="118115" y="0"/>
                      </a:lnTo>
                      <a:lnTo>
                        <a:pt x="118115" y="29529"/>
                      </a:lnTo>
                      <a:lnTo>
                        <a:pt x="31802" y="29529"/>
                      </a:lnTo>
                      <a:lnTo>
                        <a:pt x="31802" y="188531"/>
                      </a:lnTo>
                      <a:lnTo>
                        <a:pt x="0" y="188531"/>
                      </a:lnTo>
                      <a:lnTo>
                        <a:pt x="0" y="268033"/>
                      </a:lnTo>
                      <a:lnTo>
                        <a:pt x="31802" y="268033"/>
                      </a:lnTo>
                      <a:lnTo>
                        <a:pt x="31802" y="374794"/>
                      </a:lnTo>
                      <a:lnTo>
                        <a:pt x="0" y="374794"/>
                      </a:lnTo>
                      <a:lnTo>
                        <a:pt x="0" y="454292"/>
                      </a:lnTo>
                      <a:lnTo>
                        <a:pt x="79498" y="454292"/>
                      </a:lnTo>
                      <a:lnTo>
                        <a:pt x="79498" y="374794"/>
                      </a:lnTo>
                      <a:lnTo>
                        <a:pt x="47696" y="374794"/>
                      </a:lnTo>
                      <a:lnTo>
                        <a:pt x="47696" y="268033"/>
                      </a:lnTo>
                      <a:lnTo>
                        <a:pt x="79498" y="268033"/>
                      </a:lnTo>
                      <a:lnTo>
                        <a:pt x="79498" y="236232"/>
                      </a:lnTo>
                      <a:lnTo>
                        <a:pt x="116979" y="236232"/>
                      </a:lnTo>
                      <a:lnTo>
                        <a:pt x="116979" y="268033"/>
                      </a:lnTo>
                      <a:lnTo>
                        <a:pt x="196477" y="268033"/>
                      </a:lnTo>
                      <a:lnTo>
                        <a:pt x="196477" y="188531"/>
                      </a:lnTo>
                      <a:lnTo>
                        <a:pt x="164682" y="188531"/>
                      </a:lnTo>
                      <a:lnTo>
                        <a:pt x="164682" y="79501"/>
                      </a:lnTo>
                      <a:lnTo>
                        <a:pt x="197613" y="79501"/>
                      </a:lnTo>
                      <a:close/>
                      <a:moveTo>
                        <a:pt x="63597" y="437255"/>
                      </a:moveTo>
                      <a:lnTo>
                        <a:pt x="17037" y="437255"/>
                      </a:lnTo>
                      <a:lnTo>
                        <a:pt x="17037" y="390688"/>
                      </a:lnTo>
                      <a:lnTo>
                        <a:pt x="63597" y="390688"/>
                      </a:lnTo>
                      <a:lnTo>
                        <a:pt x="63597" y="437255"/>
                      </a:lnTo>
                      <a:close/>
                      <a:moveTo>
                        <a:pt x="135151" y="17036"/>
                      </a:moveTo>
                      <a:lnTo>
                        <a:pt x="181712" y="17036"/>
                      </a:lnTo>
                      <a:lnTo>
                        <a:pt x="181712" y="63601"/>
                      </a:lnTo>
                      <a:lnTo>
                        <a:pt x="135151" y="63601"/>
                      </a:lnTo>
                      <a:lnTo>
                        <a:pt x="135151" y="17036"/>
                      </a:lnTo>
                      <a:close/>
                      <a:moveTo>
                        <a:pt x="63597" y="250997"/>
                      </a:moveTo>
                      <a:lnTo>
                        <a:pt x="17037" y="250997"/>
                      </a:lnTo>
                      <a:lnTo>
                        <a:pt x="17037" y="204432"/>
                      </a:lnTo>
                      <a:lnTo>
                        <a:pt x="63597" y="204432"/>
                      </a:lnTo>
                      <a:lnTo>
                        <a:pt x="63597" y="250997"/>
                      </a:lnTo>
                      <a:close/>
                      <a:moveTo>
                        <a:pt x="181712" y="250997"/>
                      </a:moveTo>
                      <a:lnTo>
                        <a:pt x="135151" y="250997"/>
                      </a:lnTo>
                      <a:lnTo>
                        <a:pt x="135151" y="204432"/>
                      </a:lnTo>
                      <a:lnTo>
                        <a:pt x="181712" y="204432"/>
                      </a:lnTo>
                      <a:lnTo>
                        <a:pt x="181712" y="250997"/>
                      </a:lnTo>
                      <a:close/>
                      <a:moveTo>
                        <a:pt x="149917" y="188531"/>
                      </a:moveTo>
                      <a:lnTo>
                        <a:pt x="118115" y="188531"/>
                      </a:lnTo>
                      <a:lnTo>
                        <a:pt x="118115" y="220332"/>
                      </a:lnTo>
                      <a:lnTo>
                        <a:pt x="80634" y="220332"/>
                      </a:lnTo>
                      <a:lnTo>
                        <a:pt x="80634" y="188531"/>
                      </a:lnTo>
                      <a:lnTo>
                        <a:pt x="48832" y="188531"/>
                      </a:lnTo>
                      <a:lnTo>
                        <a:pt x="48832" y="46565"/>
                      </a:lnTo>
                      <a:lnTo>
                        <a:pt x="118115" y="46565"/>
                      </a:lnTo>
                      <a:lnTo>
                        <a:pt x="118115" y="79501"/>
                      </a:lnTo>
                      <a:lnTo>
                        <a:pt x="149917" y="79501"/>
                      </a:lnTo>
                      <a:lnTo>
                        <a:pt x="149917" y="188531"/>
                      </a:lnTo>
                      <a:close/>
                    </a:path>
                  </a:pathLst>
                </a:custGeom>
                <a:solidFill>
                  <a:srgbClr val="2D5967"/>
                </a:solidFill>
                <a:ln w="641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601640FB-36F4-4101-8674-5FBBFE666F23}"/>
                    </a:ext>
                  </a:extLst>
                </p:cNvPr>
                <p:cNvSpPr/>
                <p:nvPr/>
              </p:nvSpPr>
              <p:spPr>
                <a:xfrm>
                  <a:off x="1926772" y="3105285"/>
                  <a:ext cx="294154" cy="454290"/>
                </a:xfrm>
                <a:custGeom>
                  <a:avLst/>
                  <a:gdLst>
                    <a:gd name="connsiteX0" fmla="*/ 240779 w 294154"/>
                    <a:gd name="connsiteY0" fmla="*/ 201024 h 454290"/>
                    <a:gd name="connsiteX1" fmla="*/ 260087 w 294154"/>
                    <a:gd name="connsiteY1" fmla="*/ 220331 h 454290"/>
                    <a:gd name="connsiteX2" fmla="*/ 216928 w 294154"/>
                    <a:gd name="connsiteY2" fmla="*/ 220331 h 454290"/>
                    <a:gd name="connsiteX3" fmla="*/ 216928 w 294154"/>
                    <a:gd name="connsiteY3" fmla="*/ 19307 h 454290"/>
                    <a:gd name="connsiteX4" fmla="*/ 197619 w 294154"/>
                    <a:gd name="connsiteY4" fmla="*/ 0 h 454290"/>
                    <a:gd name="connsiteX5" fmla="*/ 19308 w 294154"/>
                    <a:gd name="connsiteY5" fmla="*/ 0 h 454290"/>
                    <a:gd name="connsiteX6" fmla="*/ 0 w 294154"/>
                    <a:gd name="connsiteY6" fmla="*/ 19307 h 454290"/>
                    <a:gd name="connsiteX7" fmla="*/ 0 w 294154"/>
                    <a:gd name="connsiteY7" fmla="*/ 436118 h 454290"/>
                    <a:gd name="connsiteX8" fmla="*/ 19308 w 294154"/>
                    <a:gd name="connsiteY8" fmla="*/ 454291 h 454290"/>
                    <a:gd name="connsiteX9" fmla="*/ 199891 w 294154"/>
                    <a:gd name="connsiteY9" fmla="*/ 454291 h 454290"/>
                    <a:gd name="connsiteX10" fmla="*/ 219199 w 294154"/>
                    <a:gd name="connsiteY10" fmla="*/ 434982 h 454290"/>
                    <a:gd name="connsiteX11" fmla="*/ 219199 w 294154"/>
                    <a:gd name="connsiteY11" fmla="*/ 236232 h 454290"/>
                    <a:gd name="connsiteX12" fmla="*/ 262359 w 294154"/>
                    <a:gd name="connsiteY12" fmla="*/ 236232 h 454290"/>
                    <a:gd name="connsiteX13" fmla="*/ 243051 w 294154"/>
                    <a:gd name="connsiteY13" fmla="*/ 255539 h 454290"/>
                    <a:gd name="connsiteX14" fmla="*/ 254409 w 294154"/>
                    <a:gd name="connsiteY14" fmla="*/ 266896 h 454290"/>
                    <a:gd name="connsiteX15" fmla="*/ 294154 w 294154"/>
                    <a:gd name="connsiteY15" fmla="*/ 227146 h 454290"/>
                    <a:gd name="connsiteX16" fmla="*/ 254409 w 294154"/>
                    <a:gd name="connsiteY16" fmla="*/ 187395 h 454290"/>
                    <a:gd name="connsiteX17" fmla="*/ 240779 w 294154"/>
                    <a:gd name="connsiteY17" fmla="*/ 201024 h 454290"/>
                    <a:gd name="connsiteX18" fmla="*/ 201027 w 294154"/>
                    <a:gd name="connsiteY18" fmla="*/ 434982 h 454290"/>
                    <a:gd name="connsiteX19" fmla="*/ 198755 w 294154"/>
                    <a:gd name="connsiteY19" fmla="*/ 437254 h 454290"/>
                    <a:gd name="connsiteX20" fmla="*/ 19308 w 294154"/>
                    <a:gd name="connsiteY20" fmla="*/ 437254 h 454290"/>
                    <a:gd name="connsiteX21" fmla="*/ 17037 w 294154"/>
                    <a:gd name="connsiteY21" fmla="*/ 434982 h 454290"/>
                    <a:gd name="connsiteX22" fmla="*/ 17037 w 294154"/>
                    <a:gd name="connsiteY22" fmla="*/ 19307 h 454290"/>
                    <a:gd name="connsiteX23" fmla="*/ 19308 w 294154"/>
                    <a:gd name="connsiteY23" fmla="*/ 17035 h 454290"/>
                    <a:gd name="connsiteX24" fmla="*/ 199891 w 294154"/>
                    <a:gd name="connsiteY24" fmla="*/ 17035 h 454290"/>
                    <a:gd name="connsiteX25" fmla="*/ 202163 w 294154"/>
                    <a:gd name="connsiteY25" fmla="*/ 19307 h 454290"/>
                    <a:gd name="connsiteX26" fmla="*/ 201027 w 294154"/>
                    <a:gd name="connsiteY26" fmla="*/ 434982 h 45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4154" h="454290">
                      <a:moveTo>
                        <a:pt x="240779" y="201024"/>
                      </a:moveTo>
                      <a:lnTo>
                        <a:pt x="260087" y="220331"/>
                      </a:lnTo>
                      <a:lnTo>
                        <a:pt x="216928" y="220331"/>
                      </a:lnTo>
                      <a:lnTo>
                        <a:pt x="216928" y="19307"/>
                      </a:lnTo>
                      <a:cubicBezTo>
                        <a:pt x="216928" y="9086"/>
                        <a:pt x="208977" y="0"/>
                        <a:pt x="197619" y="0"/>
                      </a:cubicBezTo>
                      <a:lnTo>
                        <a:pt x="19308" y="0"/>
                      </a:lnTo>
                      <a:cubicBezTo>
                        <a:pt x="7950" y="0"/>
                        <a:pt x="0" y="7950"/>
                        <a:pt x="0" y="19307"/>
                      </a:cubicBezTo>
                      <a:lnTo>
                        <a:pt x="0" y="436118"/>
                      </a:lnTo>
                      <a:cubicBezTo>
                        <a:pt x="0" y="446340"/>
                        <a:pt x="7950" y="454291"/>
                        <a:pt x="19308" y="454291"/>
                      </a:cubicBezTo>
                      <a:lnTo>
                        <a:pt x="199891" y="454291"/>
                      </a:lnTo>
                      <a:cubicBezTo>
                        <a:pt x="210113" y="454291"/>
                        <a:pt x="219199" y="446340"/>
                        <a:pt x="219199" y="434982"/>
                      </a:cubicBezTo>
                      <a:lnTo>
                        <a:pt x="219199" y="236232"/>
                      </a:lnTo>
                      <a:lnTo>
                        <a:pt x="262359" y="236232"/>
                      </a:lnTo>
                      <a:lnTo>
                        <a:pt x="243051" y="255539"/>
                      </a:lnTo>
                      <a:lnTo>
                        <a:pt x="254409" y="266896"/>
                      </a:lnTo>
                      <a:lnTo>
                        <a:pt x="294154" y="227146"/>
                      </a:lnTo>
                      <a:lnTo>
                        <a:pt x="254409" y="187395"/>
                      </a:lnTo>
                      <a:lnTo>
                        <a:pt x="240779" y="201024"/>
                      </a:lnTo>
                      <a:close/>
                      <a:moveTo>
                        <a:pt x="201027" y="434982"/>
                      </a:moveTo>
                      <a:cubicBezTo>
                        <a:pt x="201027" y="436118"/>
                        <a:pt x="199891" y="437254"/>
                        <a:pt x="198755" y="437254"/>
                      </a:cubicBezTo>
                      <a:lnTo>
                        <a:pt x="19308" y="437254"/>
                      </a:lnTo>
                      <a:cubicBezTo>
                        <a:pt x="18173" y="437254"/>
                        <a:pt x="17037" y="436118"/>
                        <a:pt x="17037" y="434982"/>
                      </a:cubicBezTo>
                      <a:lnTo>
                        <a:pt x="17037" y="19307"/>
                      </a:lnTo>
                      <a:cubicBezTo>
                        <a:pt x="17037" y="18171"/>
                        <a:pt x="18173" y="17035"/>
                        <a:pt x="19308" y="17035"/>
                      </a:cubicBezTo>
                      <a:lnTo>
                        <a:pt x="199891" y="17035"/>
                      </a:lnTo>
                      <a:cubicBezTo>
                        <a:pt x="201027" y="17035"/>
                        <a:pt x="202163" y="18171"/>
                        <a:pt x="202163" y="19307"/>
                      </a:cubicBezTo>
                      <a:lnTo>
                        <a:pt x="201027" y="434982"/>
                      </a:lnTo>
                      <a:close/>
                    </a:path>
                  </a:pathLst>
                </a:custGeom>
                <a:solidFill>
                  <a:srgbClr val="2D5967"/>
                </a:solidFill>
                <a:ln w="6417" cap="flat">
                  <a:noFill/>
                  <a:prstDash val="solid"/>
                  <a:miter/>
                </a:ln>
              </p:spPr>
              <p:txBody>
                <a:bodyPr rtlCol="0" anchor="ctr"/>
                <a:lstStyle/>
                <a:p>
                  <a:endParaRPr lang="en-US"/>
                </a:p>
              </p:txBody>
            </p:sp>
          </p:grpSp>
        </p:grpSp>
        <p:grpSp>
          <p:nvGrpSpPr>
            <p:cNvPr id="129" name="Graphic 2">
              <a:extLst>
                <a:ext uri="{FF2B5EF4-FFF2-40B4-BE49-F238E27FC236}">
                  <a16:creationId xmlns:a16="http://schemas.microsoft.com/office/drawing/2014/main" id="{18DECFC2-FAD8-4F94-9FAA-BDF072893BE9}"/>
                </a:ext>
              </a:extLst>
            </p:cNvPr>
            <p:cNvGrpSpPr/>
            <p:nvPr/>
          </p:nvGrpSpPr>
          <p:grpSpPr>
            <a:xfrm>
              <a:off x="1947312" y="3575406"/>
              <a:ext cx="449178" cy="237423"/>
              <a:chOff x="1947312" y="3575406"/>
              <a:chExt cx="449178" cy="237423"/>
            </a:xfrm>
            <a:solidFill>
              <a:srgbClr val="000000"/>
            </a:solidFill>
          </p:grpSpPr>
          <p:sp>
            <p:nvSpPr>
              <p:cNvPr id="130" name="TextBox 129">
                <a:extLst>
                  <a:ext uri="{FF2B5EF4-FFF2-40B4-BE49-F238E27FC236}">
                    <a16:creationId xmlns:a16="http://schemas.microsoft.com/office/drawing/2014/main" id="{410EBD20-F8BE-4B17-893E-693A288DC3F3}"/>
                  </a:ext>
                </a:extLst>
              </p:cNvPr>
              <p:cNvSpPr txBox="1"/>
              <p:nvPr/>
            </p:nvSpPr>
            <p:spPr>
              <a:xfrm>
                <a:off x="1864041" y="3529686"/>
                <a:ext cx="61922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Database</a:t>
                </a:r>
              </a:p>
            </p:txBody>
          </p:sp>
          <p:sp>
            <p:nvSpPr>
              <p:cNvPr id="131" name="TextBox 130">
                <a:extLst>
                  <a:ext uri="{FF2B5EF4-FFF2-40B4-BE49-F238E27FC236}">
                    <a16:creationId xmlns:a16="http://schemas.microsoft.com/office/drawing/2014/main" id="{3156649C-2853-4FD9-97FA-1FCB8417CA65}"/>
                  </a:ext>
                </a:extLst>
              </p:cNvPr>
              <p:cNvSpPr txBox="1"/>
              <p:nvPr/>
            </p:nvSpPr>
            <p:spPr>
              <a:xfrm>
                <a:off x="1855872" y="3632356"/>
                <a:ext cx="63205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Migration</a:t>
                </a:r>
              </a:p>
            </p:txBody>
          </p:sp>
        </p:grpSp>
      </p:grpSp>
    </p:spTree>
    <p:extLst>
      <p:ext uri="{BB962C8B-B14F-4D97-AF65-F5344CB8AC3E}">
        <p14:creationId xmlns:p14="http://schemas.microsoft.com/office/powerpoint/2010/main" val="1293092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 name="Graphic 2">
            <a:extLst>
              <a:ext uri="{FF2B5EF4-FFF2-40B4-BE49-F238E27FC236}">
                <a16:creationId xmlns:a16="http://schemas.microsoft.com/office/drawing/2014/main" id="{DA31103A-0E1A-49D8-88E4-BB23A16E0BAD}"/>
              </a:ext>
            </a:extLst>
          </p:cNvPr>
          <p:cNvGrpSpPr/>
          <p:nvPr/>
        </p:nvGrpSpPr>
        <p:grpSpPr>
          <a:xfrm>
            <a:off x="1081237" y="1601592"/>
            <a:ext cx="513347" cy="750298"/>
            <a:chOff x="1081237" y="1601592"/>
            <a:chExt cx="513347" cy="750298"/>
          </a:xfrm>
        </p:grpSpPr>
        <p:grpSp>
          <p:nvGrpSpPr>
            <p:cNvPr id="225" name="Graphic 2">
              <a:extLst>
                <a:ext uri="{FF2B5EF4-FFF2-40B4-BE49-F238E27FC236}">
                  <a16:creationId xmlns:a16="http://schemas.microsoft.com/office/drawing/2014/main" id="{846AE7BC-B758-40A4-8175-55379FC6BE25}"/>
                </a:ext>
              </a:extLst>
            </p:cNvPr>
            <p:cNvGrpSpPr/>
            <p:nvPr/>
          </p:nvGrpSpPr>
          <p:grpSpPr>
            <a:xfrm>
              <a:off x="1081237" y="1601592"/>
              <a:ext cx="513347" cy="507646"/>
              <a:chOff x="1081237" y="1601592"/>
              <a:chExt cx="513347" cy="507646"/>
            </a:xfrm>
          </p:grpSpPr>
          <p:grpSp>
            <p:nvGrpSpPr>
              <p:cNvPr id="226" name="Graphic 2">
                <a:extLst>
                  <a:ext uri="{FF2B5EF4-FFF2-40B4-BE49-F238E27FC236}">
                    <a16:creationId xmlns:a16="http://schemas.microsoft.com/office/drawing/2014/main" id="{FF1C216C-2280-4124-9682-698675B7835D}"/>
                  </a:ext>
                </a:extLst>
              </p:cNvPr>
              <p:cNvGrpSpPr/>
              <p:nvPr/>
            </p:nvGrpSpPr>
            <p:grpSpPr>
              <a:xfrm>
                <a:off x="1081237" y="1601592"/>
                <a:ext cx="513347" cy="507646"/>
                <a:chOff x="1081237" y="1601592"/>
                <a:chExt cx="513347" cy="507646"/>
              </a:xfrm>
              <a:solidFill>
                <a:srgbClr val="FFFFFF"/>
              </a:solidFill>
            </p:grpSpPr>
            <p:sp>
              <p:nvSpPr>
                <p:cNvPr id="227" name="Freeform: Shape 226">
                  <a:extLst>
                    <a:ext uri="{FF2B5EF4-FFF2-40B4-BE49-F238E27FC236}">
                      <a16:creationId xmlns:a16="http://schemas.microsoft.com/office/drawing/2014/main" id="{BBB120F7-2722-46D5-9044-5FE2477BC96D}"/>
                    </a:ext>
                  </a:extLst>
                </p:cNvPr>
                <p:cNvSpPr/>
                <p:nvPr/>
              </p:nvSpPr>
              <p:spPr>
                <a:xfrm>
                  <a:off x="1086114" y="1607697"/>
                  <a:ext cx="502374" cy="494220"/>
                </a:xfrm>
                <a:custGeom>
                  <a:avLst/>
                  <a:gdLst>
                    <a:gd name="connsiteX0" fmla="*/ 251187 w 502374"/>
                    <a:gd name="connsiteY0" fmla="*/ 494220 h 494220"/>
                    <a:gd name="connsiteX1" fmla="*/ 154858 w 502374"/>
                    <a:gd name="connsiteY1" fmla="*/ 419785 h 494220"/>
                    <a:gd name="connsiteX2" fmla="*/ 147543 w 502374"/>
                    <a:gd name="connsiteY2" fmla="*/ 419785 h 494220"/>
                    <a:gd name="connsiteX3" fmla="*/ 75603 w 502374"/>
                    <a:gd name="connsiteY3" fmla="*/ 473474 h 494220"/>
                    <a:gd name="connsiteX4" fmla="*/ 0 w 502374"/>
                    <a:gd name="connsiteY4" fmla="*/ 397820 h 494220"/>
                    <a:gd name="connsiteX5" fmla="*/ 76822 w 502374"/>
                    <a:gd name="connsiteY5" fmla="*/ 323378 h 494220"/>
                    <a:gd name="connsiteX6" fmla="*/ 129254 w 502374"/>
                    <a:gd name="connsiteY6" fmla="*/ 345343 h 494220"/>
                    <a:gd name="connsiteX7" fmla="*/ 129254 w 502374"/>
                    <a:gd name="connsiteY7" fmla="*/ 296533 h 494220"/>
                    <a:gd name="connsiteX8" fmla="*/ 186563 w 502374"/>
                    <a:gd name="connsiteY8" fmla="*/ 239178 h 494220"/>
                    <a:gd name="connsiteX9" fmla="*/ 193879 w 502374"/>
                    <a:gd name="connsiteY9" fmla="*/ 239178 h 494220"/>
                    <a:gd name="connsiteX10" fmla="*/ 193879 w 502374"/>
                    <a:gd name="connsiteY10" fmla="*/ 222094 h 494220"/>
                    <a:gd name="connsiteX11" fmla="*/ 175590 w 502374"/>
                    <a:gd name="connsiteY11" fmla="*/ 192807 h 494220"/>
                    <a:gd name="connsiteX12" fmla="*/ 63405 w 502374"/>
                    <a:gd name="connsiteY12" fmla="*/ 192807 h 494220"/>
                    <a:gd name="connsiteX13" fmla="*/ 64624 w 502374"/>
                    <a:gd name="connsiteY13" fmla="*/ 178164 h 494220"/>
                    <a:gd name="connsiteX14" fmla="*/ 113399 w 502374"/>
                    <a:gd name="connsiteY14" fmla="*/ 103726 h 494220"/>
                    <a:gd name="connsiteX15" fmla="*/ 124378 w 502374"/>
                    <a:gd name="connsiteY15" fmla="*/ 90302 h 494220"/>
                    <a:gd name="connsiteX16" fmla="*/ 164611 w 502374"/>
                    <a:gd name="connsiteY16" fmla="*/ 39050 h 494220"/>
                    <a:gd name="connsiteX17" fmla="*/ 192659 w 502374"/>
                    <a:gd name="connsiteY17" fmla="*/ 32948 h 494220"/>
                    <a:gd name="connsiteX18" fmla="*/ 198755 w 502374"/>
                    <a:gd name="connsiteY18" fmla="*/ 32948 h 494220"/>
                    <a:gd name="connsiteX19" fmla="*/ 201194 w 502374"/>
                    <a:gd name="connsiteY19" fmla="*/ 32948 h 494220"/>
                    <a:gd name="connsiteX20" fmla="*/ 215824 w 502374"/>
                    <a:gd name="connsiteY20" fmla="*/ 26847 h 494220"/>
                    <a:gd name="connsiteX21" fmla="*/ 279235 w 502374"/>
                    <a:gd name="connsiteY21" fmla="*/ 0 h 494220"/>
                    <a:gd name="connsiteX22" fmla="*/ 356051 w 502374"/>
                    <a:gd name="connsiteY22" fmla="*/ 47592 h 494220"/>
                    <a:gd name="connsiteX23" fmla="*/ 370682 w 502374"/>
                    <a:gd name="connsiteY23" fmla="*/ 58574 h 494220"/>
                    <a:gd name="connsiteX24" fmla="*/ 398730 w 502374"/>
                    <a:gd name="connsiteY24" fmla="*/ 69557 h 494220"/>
                    <a:gd name="connsiteX25" fmla="*/ 429210 w 502374"/>
                    <a:gd name="connsiteY25" fmla="*/ 185485 h 494220"/>
                    <a:gd name="connsiteX26" fmla="*/ 425552 w 502374"/>
                    <a:gd name="connsiteY26" fmla="*/ 192807 h 494220"/>
                    <a:gd name="connsiteX27" fmla="*/ 329229 w 502374"/>
                    <a:gd name="connsiteY27" fmla="*/ 192807 h 494220"/>
                    <a:gd name="connsiteX28" fmla="*/ 308496 w 502374"/>
                    <a:gd name="connsiteY28" fmla="*/ 223314 h 494220"/>
                    <a:gd name="connsiteX29" fmla="*/ 308496 w 502374"/>
                    <a:gd name="connsiteY29" fmla="*/ 239178 h 494220"/>
                    <a:gd name="connsiteX30" fmla="*/ 317031 w 502374"/>
                    <a:gd name="connsiteY30" fmla="*/ 239178 h 494220"/>
                    <a:gd name="connsiteX31" fmla="*/ 374339 w 502374"/>
                    <a:gd name="connsiteY31" fmla="*/ 296533 h 494220"/>
                    <a:gd name="connsiteX32" fmla="*/ 374339 w 502374"/>
                    <a:gd name="connsiteY32" fmla="*/ 340466 h 494220"/>
                    <a:gd name="connsiteX33" fmla="*/ 426771 w 502374"/>
                    <a:gd name="connsiteY33" fmla="*/ 318495 h 494220"/>
                    <a:gd name="connsiteX34" fmla="*/ 502375 w 502374"/>
                    <a:gd name="connsiteY34" fmla="*/ 394156 h 494220"/>
                    <a:gd name="connsiteX35" fmla="*/ 426771 w 502374"/>
                    <a:gd name="connsiteY35" fmla="*/ 469817 h 494220"/>
                    <a:gd name="connsiteX36" fmla="*/ 356051 w 502374"/>
                    <a:gd name="connsiteY36" fmla="*/ 421004 h 494220"/>
                    <a:gd name="connsiteX37" fmla="*/ 347517 w 502374"/>
                    <a:gd name="connsiteY37" fmla="*/ 421004 h 494220"/>
                    <a:gd name="connsiteX38" fmla="*/ 251187 w 502374"/>
                    <a:gd name="connsiteY38" fmla="*/ 494220 h 49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02374" h="494220">
                      <a:moveTo>
                        <a:pt x="251187" y="494220"/>
                      </a:moveTo>
                      <a:cubicBezTo>
                        <a:pt x="206070" y="494220"/>
                        <a:pt x="167050" y="463714"/>
                        <a:pt x="154858" y="419785"/>
                      </a:cubicBezTo>
                      <a:lnTo>
                        <a:pt x="147543" y="419785"/>
                      </a:lnTo>
                      <a:cubicBezTo>
                        <a:pt x="137789" y="451510"/>
                        <a:pt x="108522" y="473474"/>
                        <a:pt x="75603" y="473474"/>
                      </a:cubicBezTo>
                      <a:cubicBezTo>
                        <a:pt x="34144" y="473474"/>
                        <a:pt x="0" y="439305"/>
                        <a:pt x="0" y="397820"/>
                      </a:cubicBezTo>
                      <a:cubicBezTo>
                        <a:pt x="0" y="356329"/>
                        <a:pt x="35363" y="323378"/>
                        <a:pt x="76822" y="323378"/>
                      </a:cubicBezTo>
                      <a:cubicBezTo>
                        <a:pt x="96330" y="323378"/>
                        <a:pt x="115837" y="331919"/>
                        <a:pt x="129254" y="345343"/>
                      </a:cubicBezTo>
                      <a:lnTo>
                        <a:pt x="129254" y="296533"/>
                      </a:lnTo>
                      <a:cubicBezTo>
                        <a:pt x="129254" y="264805"/>
                        <a:pt x="154858" y="239178"/>
                        <a:pt x="186563" y="239178"/>
                      </a:cubicBezTo>
                      <a:lnTo>
                        <a:pt x="193879" y="239178"/>
                      </a:lnTo>
                      <a:lnTo>
                        <a:pt x="193879" y="222094"/>
                      </a:lnTo>
                      <a:cubicBezTo>
                        <a:pt x="185344" y="213552"/>
                        <a:pt x="179248" y="203790"/>
                        <a:pt x="175590" y="192807"/>
                      </a:cubicBezTo>
                      <a:lnTo>
                        <a:pt x="63405" y="192807"/>
                      </a:lnTo>
                      <a:lnTo>
                        <a:pt x="64624" y="178164"/>
                      </a:lnTo>
                      <a:cubicBezTo>
                        <a:pt x="67062" y="146436"/>
                        <a:pt x="85357" y="118369"/>
                        <a:pt x="113399" y="103726"/>
                      </a:cubicBezTo>
                      <a:cubicBezTo>
                        <a:pt x="119494" y="101285"/>
                        <a:pt x="123152" y="95184"/>
                        <a:pt x="124378" y="90302"/>
                      </a:cubicBezTo>
                      <a:cubicBezTo>
                        <a:pt x="129254" y="68337"/>
                        <a:pt x="143885" y="48812"/>
                        <a:pt x="164611" y="39050"/>
                      </a:cubicBezTo>
                      <a:cubicBezTo>
                        <a:pt x="173146" y="35389"/>
                        <a:pt x="182906" y="32948"/>
                        <a:pt x="192659" y="32948"/>
                      </a:cubicBezTo>
                      <a:cubicBezTo>
                        <a:pt x="195098" y="32948"/>
                        <a:pt x="197536" y="32948"/>
                        <a:pt x="198755" y="32948"/>
                      </a:cubicBezTo>
                      <a:cubicBezTo>
                        <a:pt x="199974" y="32948"/>
                        <a:pt x="199974" y="32948"/>
                        <a:pt x="201194" y="32948"/>
                      </a:cubicBezTo>
                      <a:cubicBezTo>
                        <a:pt x="206070" y="32948"/>
                        <a:pt x="212167" y="30508"/>
                        <a:pt x="215824" y="26847"/>
                      </a:cubicBezTo>
                      <a:cubicBezTo>
                        <a:pt x="231680" y="9763"/>
                        <a:pt x="254845" y="0"/>
                        <a:pt x="279235" y="0"/>
                      </a:cubicBezTo>
                      <a:cubicBezTo>
                        <a:pt x="312154" y="0"/>
                        <a:pt x="341421" y="18305"/>
                        <a:pt x="356051" y="47592"/>
                      </a:cubicBezTo>
                      <a:cubicBezTo>
                        <a:pt x="358490" y="53693"/>
                        <a:pt x="364586" y="57354"/>
                        <a:pt x="370682" y="58574"/>
                      </a:cubicBezTo>
                      <a:cubicBezTo>
                        <a:pt x="380435" y="61015"/>
                        <a:pt x="390195" y="64676"/>
                        <a:pt x="398730" y="69557"/>
                      </a:cubicBezTo>
                      <a:cubicBezTo>
                        <a:pt x="437751" y="93963"/>
                        <a:pt x="451162" y="145216"/>
                        <a:pt x="429210" y="185485"/>
                      </a:cubicBezTo>
                      <a:lnTo>
                        <a:pt x="425552" y="192807"/>
                      </a:lnTo>
                      <a:lnTo>
                        <a:pt x="329229" y="192807"/>
                      </a:lnTo>
                      <a:cubicBezTo>
                        <a:pt x="324346" y="203790"/>
                        <a:pt x="318250" y="214772"/>
                        <a:pt x="308496" y="223314"/>
                      </a:cubicBezTo>
                      <a:lnTo>
                        <a:pt x="308496" y="239178"/>
                      </a:lnTo>
                      <a:lnTo>
                        <a:pt x="317031" y="239178"/>
                      </a:lnTo>
                      <a:cubicBezTo>
                        <a:pt x="348736" y="239178"/>
                        <a:pt x="374339" y="264805"/>
                        <a:pt x="374339" y="296533"/>
                      </a:cubicBezTo>
                      <a:lnTo>
                        <a:pt x="374339" y="340466"/>
                      </a:lnTo>
                      <a:cubicBezTo>
                        <a:pt x="387757" y="327042"/>
                        <a:pt x="407264" y="318495"/>
                        <a:pt x="426771" y="318495"/>
                      </a:cubicBezTo>
                      <a:cubicBezTo>
                        <a:pt x="468231" y="318495"/>
                        <a:pt x="502375" y="352665"/>
                        <a:pt x="502375" y="394156"/>
                      </a:cubicBezTo>
                      <a:cubicBezTo>
                        <a:pt x="502375" y="435647"/>
                        <a:pt x="468231" y="469817"/>
                        <a:pt x="426771" y="469817"/>
                      </a:cubicBezTo>
                      <a:cubicBezTo>
                        <a:pt x="395072" y="469817"/>
                        <a:pt x="367024" y="450290"/>
                        <a:pt x="356051" y="421004"/>
                      </a:cubicBezTo>
                      <a:lnTo>
                        <a:pt x="347517" y="421004"/>
                      </a:lnTo>
                      <a:cubicBezTo>
                        <a:pt x="336544" y="463714"/>
                        <a:pt x="296304" y="494220"/>
                        <a:pt x="251187" y="494220"/>
                      </a:cubicBezTo>
                      <a:close/>
                    </a:path>
                  </a:pathLst>
                </a:custGeom>
                <a:solidFill>
                  <a:srgbClr val="FFFFFF"/>
                </a:solidFill>
                <a:ln w="641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F740D9D6-DCC2-4364-88A3-1340CF92534D}"/>
                    </a:ext>
                  </a:extLst>
                </p:cNvPr>
                <p:cNvSpPr/>
                <p:nvPr/>
              </p:nvSpPr>
              <p:spPr>
                <a:xfrm>
                  <a:off x="1081237" y="1601592"/>
                  <a:ext cx="513347" cy="507646"/>
                </a:xfrm>
                <a:custGeom>
                  <a:avLst/>
                  <a:gdLst>
                    <a:gd name="connsiteX0" fmla="*/ 282893 w 513347"/>
                    <a:gd name="connsiteY0" fmla="*/ 12203 h 507646"/>
                    <a:gd name="connsiteX1" fmla="*/ 353613 w 513347"/>
                    <a:gd name="connsiteY1" fmla="*/ 56134 h 507646"/>
                    <a:gd name="connsiteX2" fmla="*/ 371901 w 513347"/>
                    <a:gd name="connsiteY2" fmla="*/ 70777 h 507646"/>
                    <a:gd name="connsiteX3" fmla="*/ 397511 w 513347"/>
                    <a:gd name="connsiteY3" fmla="*/ 81760 h 507646"/>
                    <a:gd name="connsiteX4" fmla="*/ 425552 w 513347"/>
                    <a:gd name="connsiteY4" fmla="*/ 189146 h 507646"/>
                    <a:gd name="connsiteX5" fmla="*/ 423114 w 513347"/>
                    <a:gd name="connsiteY5" fmla="*/ 192807 h 507646"/>
                    <a:gd name="connsiteX6" fmla="*/ 353613 w 513347"/>
                    <a:gd name="connsiteY6" fmla="*/ 192807 h 507646"/>
                    <a:gd name="connsiteX7" fmla="*/ 337763 w 513347"/>
                    <a:gd name="connsiteY7" fmla="*/ 192807 h 507646"/>
                    <a:gd name="connsiteX8" fmla="*/ 325565 w 513347"/>
                    <a:gd name="connsiteY8" fmla="*/ 192807 h 507646"/>
                    <a:gd name="connsiteX9" fmla="*/ 303619 w 513347"/>
                    <a:gd name="connsiteY9" fmla="*/ 226975 h 507646"/>
                    <a:gd name="connsiteX10" fmla="*/ 303619 w 513347"/>
                    <a:gd name="connsiteY10" fmla="*/ 251381 h 507646"/>
                    <a:gd name="connsiteX11" fmla="*/ 318250 w 513347"/>
                    <a:gd name="connsiteY11" fmla="*/ 251381 h 507646"/>
                    <a:gd name="connsiteX12" fmla="*/ 369463 w 513347"/>
                    <a:gd name="connsiteY12" fmla="*/ 302634 h 507646"/>
                    <a:gd name="connsiteX13" fmla="*/ 369463 w 513347"/>
                    <a:gd name="connsiteY13" fmla="*/ 363646 h 507646"/>
                    <a:gd name="connsiteX14" fmla="*/ 427991 w 513347"/>
                    <a:gd name="connsiteY14" fmla="*/ 330702 h 507646"/>
                    <a:gd name="connsiteX15" fmla="*/ 497498 w 513347"/>
                    <a:gd name="connsiteY15" fmla="*/ 400260 h 507646"/>
                    <a:gd name="connsiteX16" fmla="*/ 427991 w 513347"/>
                    <a:gd name="connsiteY16" fmla="*/ 469812 h 507646"/>
                    <a:gd name="connsiteX17" fmla="*/ 362147 w 513347"/>
                    <a:gd name="connsiteY17" fmla="*/ 420999 h 507646"/>
                    <a:gd name="connsiteX18" fmla="*/ 345078 w 513347"/>
                    <a:gd name="connsiteY18" fmla="*/ 420999 h 507646"/>
                    <a:gd name="connsiteX19" fmla="*/ 253626 w 513347"/>
                    <a:gd name="connsiteY19" fmla="*/ 495441 h 507646"/>
                    <a:gd name="connsiteX20" fmla="*/ 162173 w 513347"/>
                    <a:gd name="connsiteY20" fmla="*/ 420999 h 507646"/>
                    <a:gd name="connsiteX21" fmla="*/ 145104 w 513347"/>
                    <a:gd name="connsiteY21" fmla="*/ 420999 h 507646"/>
                    <a:gd name="connsiteX22" fmla="*/ 78042 w 513347"/>
                    <a:gd name="connsiteY22" fmla="*/ 474696 h 507646"/>
                    <a:gd name="connsiteX23" fmla="*/ 8534 w 513347"/>
                    <a:gd name="connsiteY23" fmla="*/ 405137 h 507646"/>
                    <a:gd name="connsiteX24" fmla="*/ 78042 w 513347"/>
                    <a:gd name="connsiteY24" fmla="*/ 335585 h 507646"/>
                    <a:gd name="connsiteX25" fmla="*/ 137789 w 513347"/>
                    <a:gd name="connsiteY25" fmla="*/ 369748 h 507646"/>
                    <a:gd name="connsiteX26" fmla="*/ 137789 w 513347"/>
                    <a:gd name="connsiteY26" fmla="*/ 302634 h 507646"/>
                    <a:gd name="connsiteX27" fmla="*/ 189002 w 513347"/>
                    <a:gd name="connsiteY27" fmla="*/ 251381 h 507646"/>
                    <a:gd name="connsiteX28" fmla="*/ 202413 w 513347"/>
                    <a:gd name="connsiteY28" fmla="*/ 251381 h 507646"/>
                    <a:gd name="connsiteX29" fmla="*/ 202413 w 513347"/>
                    <a:gd name="connsiteY29" fmla="*/ 225755 h 507646"/>
                    <a:gd name="connsiteX30" fmla="*/ 181686 w 513347"/>
                    <a:gd name="connsiteY30" fmla="*/ 194027 h 507646"/>
                    <a:gd name="connsiteX31" fmla="*/ 71939 w 513347"/>
                    <a:gd name="connsiteY31" fmla="*/ 194027 h 507646"/>
                    <a:gd name="connsiteX32" fmla="*/ 73158 w 513347"/>
                    <a:gd name="connsiteY32" fmla="*/ 185485 h 507646"/>
                    <a:gd name="connsiteX33" fmla="*/ 118275 w 513347"/>
                    <a:gd name="connsiteY33" fmla="*/ 115929 h 507646"/>
                    <a:gd name="connsiteX34" fmla="*/ 131693 w 513347"/>
                    <a:gd name="connsiteY34" fmla="*/ 97624 h 507646"/>
                    <a:gd name="connsiteX35" fmla="*/ 168269 w 513347"/>
                    <a:gd name="connsiteY35" fmla="*/ 51253 h 507646"/>
                    <a:gd name="connsiteX36" fmla="*/ 193879 w 513347"/>
                    <a:gd name="connsiteY36" fmla="*/ 46371 h 507646"/>
                    <a:gd name="connsiteX37" fmla="*/ 199974 w 513347"/>
                    <a:gd name="connsiteY37" fmla="*/ 46371 h 507646"/>
                    <a:gd name="connsiteX38" fmla="*/ 202413 w 513347"/>
                    <a:gd name="connsiteY38" fmla="*/ 46371 h 507646"/>
                    <a:gd name="connsiteX39" fmla="*/ 220701 w 513347"/>
                    <a:gd name="connsiteY39" fmla="*/ 37829 h 507646"/>
                    <a:gd name="connsiteX40" fmla="*/ 282893 w 513347"/>
                    <a:gd name="connsiteY40" fmla="*/ 12203 h 507646"/>
                    <a:gd name="connsiteX41" fmla="*/ 282893 w 513347"/>
                    <a:gd name="connsiteY41" fmla="*/ 0 h 507646"/>
                    <a:gd name="connsiteX42" fmla="*/ 215824 w 513347"/>
                    <a:gd name="connsiteY42" fmla="*/ 29287 h 507646"/>
                    <a:gd name="connsiteX43" fmla="*/ 206070 w 513347"/>
                    <a:gd name="connsiteY43" fmla="*/ 32948 h 507646"/>
                    <a:gd name="connsiteX44" fmla="*/ 204851 w 513347"/>
                    <a:gd name="connsiteY44" fmla="*/ 32948 h 507646"/>
                    <a:gd name="connsiteX45" fmla="*/ 197536 w 513347"/>
                    <a:gd name="connsiteY45" fmla="*/ 32948 h 507646"/>
                    <a:gd name="connsiteX46" fmla="*/ 167050 w 513347"/>
                    <a:gd name="connsiteY46" fmla="*/ 39050 h 507646"/>
                    <a:gd name="connsiteX47" fmla="*/ 123152 w 513347"/>
                    <a:gd name="connsiteY47" fmla="*/ 93963 h 507646"/>
                    <a:gd name="connsiteX48" fmla="*/ 115837 w 513347"/>
                    <a:gd name="connsiteY48" fmla="*/ 104946 h 507646"/>
                    <a:gd name="connsiteX49" fmla="*/ 63405 w 513347"/>
                    <a:gd name="connsiteY49" fmla="*/ 183045 h 507646"/>
                    <a:gd name="connsiteX50" fmla="*/ 62186 w 513347"/>
                    <a:gd name="connsiteY50" fmla="*/ 191587 h 507646"/>
                    <a:gd name="connsiteX51" fmla="*/ 60966 w 513347"/>
                    <a:gd name="connsiteY51" fmla="*/ 205010 h 507646"/>
                    <a:gd name="connsiteX52" fmla="*/ 74378 w 513347"/>
                    <a:gd name="connsiteY52" fmla="*/ 205010 h 507646"/>
                    <a:gd name="connsiteX53" fmla="*/ 175584 w 513347"/>
                    <a:gd name="connsiteY53" fmla="*/ 205010 h 507646"/>
                    <a:gd name="connsiteX54" fmla="*/ 192659 w 513347"/>
                    <a:gd name="connsiteY54" fmla="*/ 230636 h 507646"/>
                    <a:gd name="connsiteX55" fmla="*/ 192659 w 513347"/>
                    <a:gd name="connsiteY55" fmla="*/ 239178 h 507646"/>
                    <a:gd name="connsiteX56" fmla="*/ 191440 w 513347"/>
                    <a:gd name="connsiteY56" fmla="*/ 239178 h 507646"/>
                    <a:gd name="connsiteX57" fmla="*/ 128029 w 513347"/>
                    <a:gd name="connsiteY57" fmla="*/ 302634 h 507646"/>
                    <a:gd name="connsiteX58" fmla="*/ 128029 w 513347"/>
                    <a:gd name="connsiteY58" fmla="*/ 338023 h 507646"/>
                    <a:gd name="connsiteX59" fmla="*/ 81699 w 513347"/>
                    <a:gd name="connsiteY59" fmla="*/ 323380 h 507646"/>
                    <a:gd name="connsiteX60" fmla="*/ 0 w 513347"/>
                    <a:gd name="connsiteY60" fmla="*/ 405137 h 507646"/>
                    <a:gd name="connsiteX61" fmla="*/ 81699 w 513347"/>
                    <a:gd name="connsiteY61" fmla="*/ 486900 h 507646"/>
                    <a:gd name="connsiteX62" fmla="*/ 157296 w 513347"/>
                    <a:gd name="connsiteY62" fmla="*/ 435649 h 507646"/>
                    <a:gd name="connsiteX63" fmla="*/ 257283 w 513347"/>
                    <a:gd name="connsiteY63" fmla="*/ 507646 h 507646"/>
                    <a:gd name="connsiteX64" fmla="*/ 357271 w 513347"/>
                    <a:gd name="connsiteY64" fmla="*/ 434423 h 507646"/>
                    <a:gd name="connsiteX65" fmla="*/ 431648 w 513347"/>
                    <a:gd name="connsiteY65" fmla="*/ 483236 h 507646"/>
                    <a:gd name="connsiteX66" fmla="*/ 513347 w 513347"/>
                    <a:gd name="connsiteY66" fmla="*/ 401479 h 507646"/>
                    <a:gd name="connsiteX67" fmla="*/ 431648 w 513347"/>
                    <a:gd name="connsiteY67" fmla="*/ 319716 h 507646"/>
                    <a:gd name="connsiteX68" fmla="*/ 385319 w 513347"/>
                    <a:gd name="connsiteY68" fmla="*/ 334359 h 507646"/>
                    <a:gd name="connsiteX69" fmla="*/ 385319 w 513347"/>
                    <a:gd name="connsiteY69" fmla="*/ 303854 h 507646"/>
                    <a:gd name="connsiteX70" fmla="*/ 321907 w 513347"/>
                    <a:gd name="connsiteY70" fmla="*/ 240399 h 507646"/>
                    <a:gd name="connsiteX71" fmla="*/ 319469 w 513347"/>
                    <a:gd name="connsiteY71" fmla="*/ 240399 h 507646"/>
                    <a:gd name="connsiteX72" fmla="*/ 319469 w 513347"/>
                    <a:gd name="connsiteY72" fmla="*/ 231857 h 507646"/>
                    <a:gd name="connsiteX73" fmla="*/ 337763 w 513347"/>
                    <a:gd name="connsiteY73" fmla="*/ 205010 h 507646"/>
                    <a:gd name="connsiteX74" fmla="*/ 341421 w 513347"/>
                    <a:gd name="connsiteY74" fmla="*/ 205010 h 507646"/>
                    <a:gd name="connsiteX75" fmla="*/ 357271 w 513347"/>
                    <a:gd name="connsiteY75" fmla="*/ 205010 h 507646"/>
                    <a:gd name="connsiteX76" fmla="*/ 426771 w 513347"/>
                    <a:gd name="connsiteY76" fmla="*/ 205010 h 507646"/>
                    <a:gd name="connsiteX77" fmla="*/ 434087 w 513347"/>
                    <a:gd name="connsiteY77" fmla="*/ 205010 h 507646"/>
                    <a:gd name="connsiteX78" fmla="*/ 437751 w 513347"/>
                    <a:gd name="connsiteY78" fmla="*/ 198909 h 507646"/>
                    <a:gd name="connsiteX79" fmla="*/ 440189 w 513347"/>
                    <a:gd name="connsiteY79" fmla="*/ 195248 h 507646"/>
                    <a:gd name="connsiteX80" fmla="*/ 407264 w 513347"/>
                    <a:gd name="connsiteY80" fmla="*/ 71998 h 507646"/>
                    <a:gd name="connsiteX81" fmla="*/ 377997 w 513347"/>
                    <a:gd name="connsiteY81" fmla="*/ 59795 h 507646"/>
                    <a:gd name="connsiteX82" fmla="*/ 368243 w 513347"/>
                    <a:gd name="connsiteY82" fmla="*/ 52473 h 507646"/>
                    <a:gd name="connsiteX83" fmla="*/ 282893 w 513347"/>
                    <a:gd name="connsiteY83" fmla="*/ 0 h 50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13347" h="507646">
                      <a:moveTo>
                        <a:pt x="282893" y="12203"/>
                      </a:moveTo>
                      <a:cubicBezTo>
                        <a:pt x="313373" y="12203"/>
                        <a:pt x="340202" y="29287"/>
                        <a:pt x="353613" y="56134"/>
                      </a:cubicBezTo>
                      <a:cubicBezTo>
                        <a:pt x="357271" y="63456"/>
                        <a:pt x="363367" y="68337"/>
                        <a:pt x="371901" y="70777"/>
                      </a:cubicBezTo>
                      <a:cubicBezTo>
                        <a:pt x="381655" y="73218"/>
                        <a:pt x="390195" y="76879"/>
                        <a:pt x="397511" y="81760"/>
                      </a:cubicBezTo>
                      <a:cubicBezTo>
                        <a:pt x="434087" y="104946"/>
                        <a:pt x="446285" y="151317"/>
                        <a:pt x="425552" y="189146"/>
                      </a:cubicBezTo>
                      <a:lnTo>
                        <a:pt x="423114" y="192807"/>
                      </a:lnTo>
                      <a:lnTo>
                        <a:pt x="353613" y="192807"/>
                      </a:lnTo>
                      <a:lnTo>
                        <a:pt x="337763" y="192807"/>
                      </a:lnTo>
                      <a:lnTo>
                        <a:pt x="325565" y="192807"/>
                      </a:lnTo>
                      <a:cubicBezTo>
                        <a:pt x="321907" y="206230"/>
                        <a:pt x="313373" y="217213"/>
                        <a:pt x="303619" y="226975"/>
                      </a:cubicBezTo>
                      <a:lnTo>
                        <a:pt x="303619" y="251381"/>
                      </a:lnTo>
                      <a:lnTo>
                        <a:pt x="318250" y="251381"/>
                      </a:lnTo>
                      <a:cubicBezTo>
                        <a:pt x="346298" y="251381"/>
                        <a:pt x="369463" y="274567"/>
                        <a:pt x="369463" y="302634"/>
                      </a:cubicBezTo>
                      <a:lnTo>
                        <a:pt x="369463" y="363646"/>
                      </a:lnTo>
                      <a:cubicBezTo>
                        <a:pt x="381655" y="344126"/>
                        <a:pt x="403607" y="330702"/>
                        <a:pt x="427991" y="330702"/>
                      </a:cubicBezTo>
                      <a:cubicBezTo>
                        <a:pt x="465792" y="330702"/>
                        <a:pt x="497498" y="361207"/>
                        <a:pt x="497498" y="400260"/>
                      </a:cubicBezTo>
                      <a:cubicBezTo>
                        <a:pt x="497498" y="439307"/>
                        <a:pt x="467011" y="469812"/>
                        <a:pt x="427991" y="469812"/>
                      </a:cubicBezTo>
                      <a:cubicBezTo>
                        <a:pt x="396291" y="469812"/>
                        <a:pt x="370682" y="449067"/>
                        <a:pt x="362147" y="420999"/>
                      </a:cubicBezTo>
                      <a:lnTo>
                        <a:pt x="345078" y="420999"/>
                      </a:lnTo>
                      <a:cubicBezTo>
                        <a:pt x="336544" y="463710"/>
                        <a:pt x="298743" y="495441"/>
                        <a:pt x="253626" y="495441"/>
                      </a:cubicBezTo>
                      <a:cubicBezTo>
                        <a:pt x="208509" y="495441"/>
                        <a:pt x="171926" y="463710"/>
                        <a:pt x="162173" y="420999"/>
                      </a:cubicBezTo>
                      <a:lnTo>
                        <a:pt x="145104" y="420999"/>
                      </a:lnTo>
                      <a:cubicBezTo>
                        <a:pt x="137789" y="451512"/>
                        <a:pt x="110960" y="474696"/>
                        <a:pt x="78042" y="474696"/>
                      </a:cubicBezTo>
                      <a:cubicBezTo>
                        <a:pt x="40240" y="474696"/>
                        <a:pt x="8534" y="444190"/>
                        <a:pt x="8534" y="405137"/>
                      </a:cubicBezTo>
                      <a:cubicBezTo>
                        <a:pt x="8534" y="367310"/>
                        <a:pt x="39021" y="335585"/>
                        <a:pt x="78042" y="335585"/>
                      </a:cubicBezTo>
                      <a:cubicBezTo>
                        <a:pt x="103645" y="335585"/>
                        <a:pt x="125590" y="349002"/>
                        <a:pt x="137789" y="369748"/>
                      </a:cubicBezTo>
                      <a:lnTo>
                        <a:pt x="137789" y="302634"/>
                      </a:lnTo>
                      <a:cubicBezTo>
                        <a:pt x="137789" y="274567"/>
                        <a:pt x="160954" y="251381"/>
                        <a:pt x="189002" y="251381"/>
                      </a:cubicBezTo>
                      <a:lnTo>
                        <a:pt x="202413" y="251381"/>
                      </a:lnTo>
                      <a:lnTo>
                        <a:pt x="202413" y="225755"/>
                      </a:lnTo>
                      <a:cubicBezTo>
                        <a:pt x="192659" y="217213"/>
                        <a:pt x="185344" y="206230"/>
                        <a:pt x="181686" y="194027"/>
                      </a:cubicBezTo>
                      <a:lnTo>
                        <a:pt x="71939" y="194027"/>
                      </a:lnTo>
                      <a:lnTo>
                        <a:pt x="73158" y="185485"/>
                      </a:lnTo>
                      <a:cubicBezTo>
                        <a:pt x="75597" y="156198"/>
                        <a:pt x="92672" y="130572"/>
                        <a:pt x="118275" y="115929"/>
                      </a:cubicBezTo>
                      <a:cubicBezTo>
                        <a:pt x="125590" y="112268"/>
                        <a:pt x="130474" y="104946"/>
                        <a:pt x="131693" y="97624"/>
                      </a:cubicBezTo>
                      <a:cubicBezTo>
                        <a:pt x="135350" y="76879"/>
                        <a:pt x="149981" y="59795"/>
                        <a:pt x="168269" y="51253"/>
                      </a:cubicBezTo>
                      <a:cubicBezTo>
                        <a:pt x="176803" y="47592"/>
                        <a:pt x="185344" y="46371"/>
                        <a:pt x="193879" y="46371"/>
                      </a:cubicBezTo>
                      <a:cubicBezTo>
                        <a:pt x="196317" y="46371"/>
                        <a:pt x="197536" y="46371"/>
                        <a:pt x="199974" y="46371"/>
                      </a:cubicBezTo>
                      <a:cubicBezTo>
                        <a:pt x="201194" y="46371"/>
                        <a:pt x="201194" y="46371"/>
                        <a:pt x="202413" y="46371"/>
                      </a:cubicBezTo>
                      <a:cubicBezTo>
                        <a:pt x="209728" y="46371"/>
                        <a:pt x="215824" y="43931"/>
                        <a:pt x="220701" y="37829"/>
                      </a:cubicBezTo>
                      <a:cubicBezTo>
                        <a:pt x="240214" y="21965"/>
                        <a:pt x="260941" y="12203"/>
                        <a:pt x="282893" y="12203"/>
                      </a:cubicBezTo>
                      <a:close/>
                      <a:moveTo>
                        <a:pt x="282893" y="0"/>
                      </a:moveTo>
                      <a:cubicBezTo>
                        <a:pt x="257283" y="0"/>
                        <a:pt x="232899" y="10983"/>
                        <a:pt x="215824" y="29287"/>
                      </a:cubicBezTo>
                      <a:cubicBezTo>
                        <a:pt x="213386" y="31728"/>
                        <a:pt x="209728" y="32948"/>
                        <a:pt x="206070" y="32948"/>
                      </a:cubicBezTo>
                      <a:lnTo>
                        <a:pt x="204851" y="32948"/>
                      </a:lnTo>
                      <a:cubicBezTo>
                        <a:pt x="202413" y="32948"/>
                        <a:pt x="199974" y="32948"/>
                        <a:pt x="197536" y="32948"/>
                      </a:cubicBezTo>
                      <a:cubicBezTo>
                        <a:pt x="186563" y="32948"/>
                        <a:pt x="176803" y="35389"/>
                        <a:pt x="167050" y="39050"/>
                      </a:cubicBezTo>
                      <a:cubicBezTo>
                        <a:pt x="143885" y="48812"/>
                        <a:pt x="128029" y="69557"/>
                        <a:pt x="123152" y="93963"/>
                      </a:cubicBezTo>
                      <a:cubicBezTo>
                        <a:pt x="121933" y="98844"/>
                        <a:pt x="119494" y="102505"/>
                        <a:pt x="115837" y="104946"/>
                      </a:cubicBezTo>
                      <a:cubicBezTo>
                        <a:pt x="85357" y="120809"/>
                        <a:pt x="65843" y="150097"/>
                        <a:pt x="63405" y="183045"/>
                      </a:cubicBezTo>
                      <a:lnTo>
                        <a:pt x="62186" y="191587"/>
                      </a:lnTo>
                      <a:lnTo>
                        <a:pt x="60966" y="205010"/>
                      </a:lnTo>
                      <a:lnTo>
                        <a:pt x="74378" y="205010"/>
                      </a:lnTo>
                      <a:lnTo>
                        <a:pt x="175584" y="205010"/>
                      </a:lnTo>
                      <a:cubicBezTo>
                        <a:pt x="179242" y="214772"/>
                        <a:pt x="185344" y="223314"/>
                        <a:pt x="192659" y="230636"/>
                      </a:cubicBezTo>
                      <a:lnTo>
                        <a:pt x="192659" y="239178"/>
                      </a:lnTo>
                      <a:lnTo>
                        <a:pt x="191440" y="239178"/>
                      </a:lnTo>
                      <a:cubicBezTo>
                        <a:pt x="156077" y="239178"/>
                        <a:pt x="128029" y="268465"/>
                        <a:pt x="128029" y="302634"/>
                      </a:cubicBezTo>
                      <a:lnTo>
                        <a:pt x="128029" y="338023"/>
                      </a:lnTo>
                      <a:cubicBezTo>
                        <a:pt x="114618" y="329482"/>
                        <a:pt x="97549" y="323380"/>
                        <a:pt x="81699" y="323380"/>
                      </a:cubicBezTo>
                      <a:cubicBezTo>
                        <a:pt x="36582" y="323380"/>
                        <a:pt x="0" y="359988"/>
                        <a:pt x="0" y="405137"/>
                      </a:cubicBezTo>
                      <a:cubicBezTo>
                        <a:pt x="0" y="450292"/>
                        <a:pt x="36582" y="486900"/>
                        <a:pt x="81699" y="486900"/>
                      </a:cubicBezTo>
                      <a:cubicBezTo>
                        <a:pt x="115837" y="486900"/>
                        <a:pt x="145104" y="466155"/>
                        <a:pt x="157296" y="435649"/>
                      </a:cubicBezTo>
                      <a:cubicBezTo>
                        <a:pt x="171926" y="478360"/>
                        <a:pt x="212166" y="507646"/>
                        <a:pt x="257283" y="507646"/>
                      </a:cubicBezTo>
                      <a:cubicBezTo>
                        <a:pt x="303619" y="507646"/>
                        <a:pt x="343859" y="477134"/>
                        <a:pt x="357271" y="434423"/>
                      </a:cubicBezTo>
                      <a:cubicBezTo>
                        <a:pt x="370682" y="463710"/>
                        <a:pt x="398730" y="483236"/>
                        <a:pt x="431648" y="483236"/>
                      </a:cubicBezTo>
                      <a:cubicBezTo>
                        <a:pt x="476765" y="483236"/>
                        <a:pt x="513347" y="446628"/>
                        <a:pt x="513347" y="401479"/>
                      </a:cubicBezTo>
                      <a:cubicBezTo>
                        <a:pt x="513347" y="356324"/>
                        <a:pt x="476765" y="319716"/>
                        <a:pt x="431648" y="319716"/>
                      </a:cubicBezTo>
                      <a:cubicBezTo>
                        <a:pt x="414579" y="319716"/>
                        <a:pt x="398730" y="324599"/>
                        <a:pt x="385319" y="334359"/>
                      </a:cubicBezTo>
                      <a:lnTo>
                        <a:pt x="385319" y="303854"/>
                      </a:lnTo>
                      <a:cubicBezTo>
                        <a:pt x="385319" y="268465"/>
                        <a:pt x="356051" y="240399"/>
                        <a:pt x="321907" y="240399"/>
                      </a:cubicBezTo>
                      <a:lnTo>
                        <a:pt x="319469" y="240399"/>
                      </a:lnTo>
                      <a:lnTo>
                        <a:pt x="319469" y="231857"/>
                      </a:lnTo>
                      <a:cubicBezTo>
                        <a:pt x="326784" y="224535"/>
                        <a:pt x="332880" y="214772"/>
                        <a:pt x="337763" y="205010"/>
                      </a:cubicBezTo>
                      <a:lnTo>
                        <a:pt x="341421" y="205010"/>
                      </a:lnTo>
                      <a:lnTo>
                        <a:pt x="357271" y="205010"/>
                      </a:lnTo>
                      <a:lnTo>
                        <a:pt x="426771" y="205010"/>
                      </a:lnTo>
                      <a:lnTo>
                        <a:pt x="434087" y="205010"/>
                      </a:lnTo>
                      <a:lnTo>
                        <a:pt x="437751" y="198909"/>
                      </a:lnTo>
                      <a:lnTo>
                        <a:pt x="440189" y="195248"/>
                      </a:lnTo>
                      <a:cubicBezTo>
                        <a:pt x="463354" y="152537"/>
                        <a:pt x="448723" y="97624"/>
                        <a:pt x="407264" y="71998"/>
                      </a:cubicBezTo>
                      <a:cubicBezTo>
                        <a:pt x="397511" y="65896"/>
                        <a:pt x="387757" y="62235"/>
                        <a:pt x="377997" y="59795"/>
                      </a:cubicBezTo>
                      <a:cubicBezTo>
                        <a:pt x="373120" y="58574"/>
                        <a:pt x="369463" y="56134"/>
                        <a:pt x="368243" y="52473"/>
                      </a:cubicBezTo>
                      <a:cubicBezTo>
                        <a:pt x="349955" y="19525"/>
                        <a:pt x="318250" y="0"/>
                        <a:pt x="282893" y="0"/>
                      </a:cubicBezTo>
                      <a:close/>
                    </a:path>
                  </a:pathLst>
                </a:custGeom>
                <a:solidFill>
                  <a:srgbClr val="FFFFFF"/>
                </a:solidFill>
                <a:ln w="6417" cap="flat">
                  <a:noFill/>
                  <a:prstDash val="solid"/>
                  <a:miter/>
                </a:ln>
              </p:spPr>
              <p:txBody>
                <a:bodyPr rtlCol="0" anchor="ctr"/>
                <a:lstStyle/>
                <a:p>
                  <a:endParaRPr lang="en-US"/>
                </a:p>
              </p:txBody>
            </p:sp>
          </p:grpSp>
          <p:grpSp>
            <p:nvGrpSpPr>
              <p:cNvPr id="229" name="Graphic 2">
                <a:extLst>
                  <a:ext uri="{FF2B5EF4-FFF2-40B4-BE49-F238E27FC236}">
                    <a16:creationId xmlns:a16="http://schemas.microsoft.com/office/drawing/2014/main" id="{E2AD0480-719E-4315-B57D-319F5DB64E48}"/>
                  </a:ext>
                </a:extLst>
              </p:cNvPr>
              <p:cNvGrpSpPr/>
              <p:nvPr/>
            </p:nvGrpSpPr>
            <p:grpSpPr>
              <a:xfrm>
                <a:off x="1093429" y="1613794"/>
                <a:ext cx="487737" cy="482013"/>
                <a:chOff x="1093429" y="1613794"/>
                <a:chExt cx="487737" cy="482013"/>
              </a:xfrm>
              <a:solidFill>
                <a:srgbClr val="2C5967"/>
              </a:solidFill>
            </p:grpSpPr>
            <p:sp>
              <p:nvSpPr>
                <p:cNvPr id="230" name="Freeform: Shape 229">
                  <a:extLst>
                    <a:ext uri="{FF2B5EF4-FFF2-40B4-BE49-F238E27FC236}">
                      <a16:creationId xmlns:a16="http://schemas.microsoft.com/office/drawing/2014/main" id="{2C6E44EF-5F2B-4AAF-A95B-13805F00AABA}"/>
                    </a:ext>
                  </a:extLst>
                </p:cNvPr>
                <p:cNvSpPr/>
                <p:nvPr/>
              </p:nvSpPr>
              <p:spPr>
                <a:xfrm>
                  <a:off x="1156834" y="1613794"/>
                  <a:ext cx="363422" cy="180603"/>
                </a:xfrm>
                <a:custGeom>
                  <a:avLst/>
                  <a:gdLst>
                    <a:gd name="connsiteX0" fmla="*/ 17069 w 363422"/>
                    <a:gd name="connsiteY0" fmla="*/ 164740 h 180603"/>
                    <a:gd name="connsiteX1" fmla="*/ 53651 w 363422"/>
                    <a:gd name="connsiteY1" fmla="*/ 115929 h 180603"/>
                    <a:gd name="connsiteX2" fmla="*/ 75597 w 363422"/>
                    <a:gd name="connsiteY2" fmla="*/ 86641 h 180603"/>
                    <a:gd name="connsiteX3" fmla="*/ 103645 w 363422"/>
                    <a:gd name="connsiteY3" fmla="*/ 51253 h 180603"/>
                    <a:gd name="connsiteX4" fmla="*/ 128029 w 363422"/>
                    <a:gd name="connsiteY4" fmla="*/ 47592 h 180603"/>
                    <a:gd name="connsiteX5" fmla="*/ 162173 w 363422"/>
                    <a:gd name="connsiteY5" fmla="*/ 35389 h 180603"/>
                    <a:gd name="connsiteX6" fmla="*/ 209728 w 363422"/>
                    <a:gd name="connsiteY6" fmla="*/ 14644 h 180603"/>
                    <a:gd name="connsiteX7" fmla="*/ 267037 w 363422"/>
                    <a:gd name="connsiteY7" fmla="*/ 50032 h 180603"/>
                    <a:gd name="connsiteX8" fmla="*/ 296304 w 363422"/>
                    <a:gd name="connsiteY8" fmla="*/ 71998 h 180603"/>
                    <a:gd name="connsiteX9" fmla="*/ 317030 w 363422"/>
                    <a:gd name="connsiteY9" fmla="*/ 80540 h 180603"/>
                    <a:gd name="connsiteX10" fmla="*/ 341421 w 363422"/>
                    <a:gd name="connsiteY10" fmla="*/ 163520 h 180603"/>
                    <a:gd name="connsiteX11" fmla="*/ 268256 w 363422"/>
                    <a:gd name="connsiteY11" fmla="*/ 163520 h 180603"/>
                    <a:gd name="connsiteX12" fmla="*/ 265818 w 363422"/>
                    <a:gd name="connsiteY12" fmla="*/ 179383 h 180603"/>
                    <a:gd name="connsiteX13" fmla="*/ 351174 w 363422"/>
                    <a:gd name="connsiteY13" fmla="*/ 179383 h 180603"/>
                    <a:gd name="connsiteX14" fmla="*/ 353613 w 363422"/>
                    <a:gd name="connsiteY14" fmla="*/ 175723 h 180603"/>
                    <a:gd name="connsiteX15" fmla="*/ 325565 w 363422"/>
                    <a:gd name="connsiteY15" fmla="*/ 68337 h 180603"/>
                    <a:gd name="connsiteX16" fmla="*/ 299962 w 363422"/>
                    <a:gd name="connsiteY16" fmla="*/ 57354 h 180603"/>
                    <a:gd name="connsiteX17" fmla="*/ 281667 w 363422"/>
                    <a:gd name="connsiteY17" fmla="*/ 42710 h 180603"/>
                    <a:gd name="connsiteX18" fmla="*/ 207290 w 363422"/>
                    <a:gd name="connsiteY18" fmla="*/ 0 h 180603"/>
                    <a:gd name="connsiteX19" fmla="*/ 148762 w 363422"/>
                    <a:gd name="connsiteY19" fmla="*/ 25626 h 180603"/>
                    <a:gd name="connsiteX20" fmla="*/ 128029 w 363422"/>
                    <a:gd name="connsiteY20" fmla="*/ 32948 h 180603"/>
                    <a:gd name="connsiteX21" fmla="*/ 96330 w 363422"/>
                    <a:gd name="connsiteY21" fmla="*/ 37829 h 180603"/>
                    <a:gd name="connsiteX22" fmla="*/ 59747 w 363422"/>
                    <a:gd name="connsiteY22" fmla="*/ 84201 h 180603"/>
                    <a:gd name="connsiteX23" fmla="*/ 46336 w 363422"/>
                    <a:gd name="connsiteY23" fmla="*/ 102505 h 180603"/>
                    <a:gd name="connsiteX24" fmla="*/ 1219 w 363422"/>
                    <a:gd name="connsiteY24" fmla="*/ 172062 h 180603"/>
                    <a:gd name="connsiteX25" fmla="*/ 0 w 363422"/>
                    <a:gd name="connsiteY25" fmla="*/ 180604 h 180603"/>
                    <a:gd name="connsiteX26" fmla="*/ 97549 w 363422"/>
                    <a:gd name="connsiteY26" fmla="*/ 180604 h 180603"/>
                    <a:gd name="connsiteX27" fmla="*/ 95110 w 363422"/>
                    <a:gd name="connsiteY27" fmla="*/ 164740 h 180603"/>
                    <a:gd name="connsiteX28" fmla="*/ 17069 w 363422"/>
                    <a:gd name="connsiteY28" fmla="*/ 164740 h 18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3422" h="180603">
                      <a:moveTo>
                        <a:pt x="17069" y="164740"/>
                      </a:moveTo>
                      <a:cubicBezTo>
                        <a:pt x="20726" y="143995"/>
                        <a:pt x="34144" y="126911"/>
                        <a:pt x="53651" y="115929"/>
                      </a:cubicBezTo>
                      <a:cubicBezTo>
                        <a:pt x="64624" y="109827"/>
                        <a:pt x="73158" y="98844"/>
                        <a:pt x="75597" y="86641"/>
                      </a:cubicBezTo>
                      <a:cubicBezTo>
                        <a:pt x="79254" y="70777"/>
                        <a:pt x="89014" y="57354"/>
                        <a:pt x="103645" y="51253"/>
                      </a:cubicBezTo>
                      <a:cubicBezTo>
                        <a:pt x="110960" y="47592"/>
                        <a:pt x="119494" y="46371"/>
                        <a:pt x="128029" y="47592"/>
                      </a:cubicBezTo>
                      <a:cubicBezTo>
                        <a:pt x="141446" y="48812"/>
                        <a:pt x="153638" y="43931"/>
                        <a:pt x="162173" y="35389"/>
                      </a:cubicBezTo>
                      <a:cubicBezTo>
                        <a:pt x="174365" y="21965"/>
                        <a:pt x="191440" y="14644"/>
                        <a:pt x="209728" y="14644"/>
                      </a:cubicBezTo>
                      <a:cubicBezTo>
                        <a:pt x="234118" y="14644"/>
                        <a:pt x="256064" y="28067"/>
                        <a:pt x="267037" y="50032"/>
                      </a:cubicBezTo>
                      <a:cubicBezTo>
                        <a:pt x="273133" y="61015"/>
                        <a:pt x="282886" y="69557"/>
                        <a:pt x="296304" y="71998"/>
                      </a:cubicBezTo>
                      <a:cubicBezTo>
                        <a:pt x="303619" y="73218"/>
                        <a:pt x="310934" y="76879"/>
                        <a:pt x="317030" y="80540"/>
                      </a:cubicBezTo>
                      <a:cubicBezTo>
                        <a:pt x="345078" y="97624"/>
                        <a:pt x="356051" y="134233"/>
                        <a:pt x="341421" y="163520"/>
                      </a:cubicBezTo>
                      <a:lnTo>
                        <a:pt x="268256" y="163520"/>
                      </a:lnTo>
                      <a:cubicBezTo>
                        <a:pt x="268256" y="168401"/>
                        <a:pt x="267037" y="174503"/>
                        <a:pt x="265818" y="179383"/>
                      </a:cubicBezTo>
                      <a:lnTo>
                        <a:pt x="351174" y="179383"/>
                      </a:lnTo>
                      <a:lnTo>
                        <a:pt x="353613" y="175723"/>
                      </a:lnTo>
                      <a:cubicBezTo>
                        <a:pt x="374339" y="137893"/>
                        <a:pt x="360928" y="90302"/>
                        <a:pt x="325565" y="68337"/>
                      </a:cubicBezTo>
                      <a:cubicBezTo>
                        <a:pt x="317030" y="63456"/>
                        <a:pt x="308496" y="59795"/>
                        <a:pt x="299962" y="57354"/>
                      </a:cubicBezTo>
                      <a:cubicBezTo>
                        <a:pt x="291427" y="56134"/>
                        <a:pt x="285331" y="50032"/>
                        <a:pt x="281667" y="42710"/>
                      </a:cubicBezTo>
                      <a:cubicBezTo>
                        <a:pt x="265818" y="17084"/>
                        <a:pt x="237776" y="0"/>
                        <a:pt x="207290" y="0"/>
                      </a:cubicBezTo>
                      <a:cubicBezTo>
                        <a:pt x="185344" y="0"/>
                        <a:pt x="163392" y="9763"/>
                        <a:pt x="148762" y="25626"/>
                      </a:cubicBezTo>
                      <a:cubicBezTo>
                        <a:pt x="143885" y="31728"/>
                        <a:pt x="135350" y="34168"/>
                        <a:pt x="128029" y="32948"/>
                      </a:cubicBezTo>
                      <a:cubicBezTo>
                        <a:pt x="117056" y="31728"/>
                        <a:pt x="106083" y="34168"/>
                        <a:pt x="96330" y="37829"/>
                      </a:cubicBezTo>
                      <a:cubicBezTo>
                        <a:pt x="76816" y="46371"/>
                        <a:pt x="63405" y="63456"/>
                        <a:pt x="59747" y="84201"/>
                      </a:cubicBezTo>
                      <a:cubicBezTo>
                        <a:pt x="58528" y="91522"/>
                        <a:pt x="53651" y="98844"/>
                        <a:pt x="46336" y="102505"/>
                      </a:cubicBezTo>
                      <a:cubicBezTo>
                        <a:pt x="19507" y="115929"/>
                        <a:pt x="2438" y="142775"/>
                        <a:pt x="1219" y="172062"/>
                      </a:cubicBezTo>
                      <a:lnTo>
                        <a:pt x="0" y="180604"/>
                      </a:lnTo>
                      <a:lnTo>
                        <a:pt x="97549" y="180604"/>
                      </a:lnTo>
                      <a:cubicBezTo>
                        <a:pt x="96330" y="175723"/>
                        <a:pt x="95110" y="170841"/>
                        <a:pt x="95110" y="164740"/>
                      </a:cubicBezTo>
                      <a:lnTo>
                        <a:pt x="17069" y="164740"/>
                      </a:lnTo>
                      <a:close/>
                    </a:path>
                  </a:pathLst>
                </a:custGeom>
                <a:solidFill>
                  <a:srgbClr val="2C5967"/>
                </a:solidFill>
                <a:ln w="6417"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F41FB188-1DD6-4BAF-B2FD-655F04077451}"/>
                    </a:ext>
                  </a:extLst>
                </p:cNvPr>
                <p:cNvSpPr/>
                <p:nvPr/>
              </p:nvSpPr>
              <p:spPr>
                <a:xfrm>
                  <a:off x="1262917" y="1697993"/>
                  <a:ext cx="148761" cy="148875"/>
                </a:xfrm>
                <a:custGeom>
                  <a:avLst/>
                  <a:gdLst>
                    <a:gd name="connsiteX0" fmla="*/ 148762 w 148761"/>
                    <a:gd name="connsiteY0" fmla="*/ 74438 h 148875"/>
                    <a:gd name="connsiteX1" fmla="*/ 74384 w 148761"/>
                    <a:gd name="connsiteY1" fmla="*/ 0 h 148875"/>
                    <a:gd name="connsiteX2" fmla="*/ 0 w 148761"/>
                    <a:gd name="connsiteY2" fmla="*/ 74438 h 148875"/>
                    <a:gd name="connsiteX3" fmla="*/ 74384 w 148761"/>
                    <a:gd name="connsiteY3" fmla="*/ 148876 h 148875"/>
                    <a:gd name="connsiteX4" fmla="*/ 148762 w 148761"/>
                    <a:gd name="connsiteY4" fmla="*/ 74438 h 148875"/>
                    <a:gd name="connsiteX5" fmla="*/ 74384 w 148761"/>
                    <a:gd name="connsiteY5" fmla="*/ 14643 h 148875"/>
                    <a:gd name="connsiteX6" fmla="*/ 134131 w 148761"/>
                    <a:gd name="connsiteY6" fmla="*/ 74438 h 148875"/>
                    <a:gd name="connsiteX7" fmla="*/ 74384 w 148761"/>
                    <a:gd name="connsiteY7" fmla="*/ 134233 h 148875"/>
                    <a:gd name="connsiteX8" fmla="*/ 14637 w 148761"/>
                    <a:gd name="connsiteY8" fmla="*/ 74438 h 148875"/>
                    <a:gd name="connsiteX9" fmla="*/ 74384 w 148761"/>
                    <a:gd name="connsiteY9" fmla="*/ 14643 h 14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761" h="148875">
                      <a:moveTo>
                        <a:pt x="148762" y="74438"/>
                      </a:moveTo>
                      <a:cubicBezTo>
                        <a:pt x="148762" y="32948"/>
                        <a:pt x="115843" y="0"/>
                        <a:pt x="74384" y="0"/>
                      </a:cubicBezTo>
                      <a:cubicBezTo>
                        <a:pt x="32925" y="0"/>
                        <a:pt x="0" y="32948"/>
                        <a:pt x="0" y="74438"/>
                      </a:cubicBezTo>
                      <a:cubicBezTo>
                        <a:pt x="0" y="115928"/>
                        <a:pt x="32925" y="148876"/>
                        <a:pt x="74384" y="148876"/>
                      </a:cubicBezTo>
                      <a:cubicBezTo>
                        <a:pt x="115843" y="148876"/>
                        <a:pt x="148762" y="114707"/>
                        <a:pt x="148762" y="74438"/>
                      </a:cubicBezTo>
                      <a:close/>
                      <a:moveTo>
                        <a:pt x="74384" y="14643"/>
                      </a:moveTo>
                      <a:cubicBezTo>
                        <a:pt x="107302" y="14643"/>
                        <a:pt x="134131" y="41490"/>
                        <a:pt x="134131" y="74438"/>
                      </a:cubicBezTo>
                      <a:cubicBezTo>
                        <a:pt x="134131" y="107386"/>
                        <a:pt x="107302" y="134233"/>
                        <a:pt x="74384" y="134233"/>
                      </a:cubicBezTo>
                      <a:cubicBezTo>
                        <a:pt x="41459" y="134233"/>
                        <a:pt x="14637" y="107386"/>
                        <a:pt x="14637" y="74438"/>
                      </a:cubicBezTo>
                      <a:cubicBezTo>
                        <a:pt x="14637" y="41490"/>
                        <a:pt x="41459" y="14643"/>
                        <a:pt x="74384" y="14643"/>
                      </a:cubicBezTo>
                      <a:close/>
                    </a:path>
                  </a:pathLst>
                </a:custGeom>
                <a:solidFill>
                  <a:srgbClr val="2C5967"/>
                </a:solidFill>
                <a:ln w="6417"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12EDE3C9-52A2-4CCC-8371-2131BB32A900}"/>
                    </a:ext>
                  </a:extLst>
                </p:cNvPr>
                <p:cNvSpPr/>
                <p:nvPr/>
              </p:nvSpPr>
              <p:spPr>
                <a:xfrm>
                  <a:off x="1222684" y="1852970"/>
                  <a:ext cx="232892" cy="122027"/>
                </a:xfrm>
                <a:custGeom>
                  <a:avLst/>
                  <a:gdLst>
                    <a:gd name="connsiteX0" fmla="*/ 13411 w 232892"/>
                    <a:gd name="connsiteY0" fmla="*/ 122028 h 122027"/>
                    <a:gd name="connsiteX1" fmla="*/ 14630 w 232892"/>
                    <a:gd name="connsiteY1" fmla="*/ 119589 h 122027"/>
                    <a:gd name="connsiteX2" fmla="*/ 14630 w 232892"/>
                    <a:gd name="connsiteY2" fmla="*/ 51253 h 122027"/>
                    <a:gd name="connsiteX3" fmla="*/ 51213 w 232892"/>
                    <a:gd name="connsiteY3" fmla="*/ 14644 h 122027"/>
                    <a:gd name="connsiteX4" fmla="*/ 58528 w 232892"/>
                    <a:gd name="connsiteY4" fmla="*/ 14644 h 122027"/>
                    <a:gd name="connsiteX5" fmla="*/ 115837 w 232892"/>
                    <a:gd name="connsiteY5" fmla="*/ 40270 h 122027"/>
                    <a:gd name="connsiteX6" fmla="*/ 173146 w 232892"/>
                    <a:gd name="connsiteY6" fmla="*/ 14644 h 122027"/>
                    <a:gd name="connsiteX7" fmla="*/ 180461 w 232892"/>
                    <a:gd name="connsiteY7" fmla="*/ 14644 h 122027"/>
                    <a:gd name="connsiteX8" fmla="*/ 217043 w 232892"/>
                    <a:gd name="connsiteY8" fmla="*/ 51253 h 122027"/>
                    <a:gd name="connsiteX9" fmla="*/ 217043 w 232892"/>
                    <a:gd name="connsiteY9" fmla="*/ 117151 h 122027"/>
                    <a:gd name="connsiteX10" fmla="*/ 232893 w 232892"/>
                    <a:gd name="connsiteY10" fmla="*/ 92741 h 122027"/>
                    <a:gd name="connsiteX11" fmla="*/ 232893 w 232892"/>
                    <a:gd name="connsiteY11" fmla="*/ 51253 h 122027"/>
                    <a:gd name="connsiteX12" fmla="*/ 181680 w 232892"/>
                    <a:gd name="connsiteY12" fmla="*/ 0 h 122027"/>
                    <a:gd name="connsiteX13" fmla="*/ 167050 w 232892"/>
                    <a:gd name="connsiteY13" fmla="*/ 0 h 122027"/>
                    <a:gd name="connsiteX14" fmla="*/ 164611 w 232892"/>
                    <a:gd name="connsiteY14" fmla="*/ 2440 h 122027"/>
                    <a:gd name="connsiteX15" fmla="*/ 118275 w 232892"/>
                    <a:gd name="connsiteY15" fmla="*/ 25626 h 122027"/>
                    <a:gd name="connsiteX16" fmla="*/ 71939 w 232892"/>
                    <a:gd name="connsiteY16" fmla="*/ 2440 h 122027"/>
                    <a:gd name="connsiteX17" fmla="*/ 65843 w 232892"/>
                    <a:gd name="connsiteY17" fmla="*/ 0 h 122027"/>
                    <a:gd name="connsiteX18" fmla="*/ 51213 w 232892"/>
                    <a:gd name="connsiteY18" fmla="*/ 0 h 122027"/>
                    <a:gd name="connsiteX19" fmla="*/ 0 w 232892"/>
                    <a:gd name="connsiteY19" fmla="*/ 51253 h 122027"/>
                    <a:gd name="connsiteX20" fmla="*/ 0 w 232892"/>
                    <a:gd name="connsiteY20" fmla="*/ 98844 h 122027"/>
                    <a:gd name="connsiteX21" fmla="*/ 13411 w 232892"/>
                    <a:gd name="connsiteY21" fmla="*/ 122028 h 12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2892" h="122027">
                      <a:moveTo>
                        <a:pt x="13411" y="122028"/>
                      </a:moveTo>
                      <a:cubicBezTo>
                        <a:pt x="13411" y="120809"/>
                        <a:pt x="13411" y="120809"/>
                        <a:pt x="14630" y="119589"/>
                      </a:cubicBezTo>
                      <a:lnTo>
                        <a:pt x="14630" y="51253"/>
                      </a:lnTo>
                      <a:cubicBezTo>
                        <a:pt x="14630" y="31728"/>
                        <a:pt x="30480" y="14644"/>
                        <a:pt x="51213" y="14644"/>
                      </a:cubicBezTo>
                      <a:lnTo>
                        <a:pt x="58528" y="14644"/>
                      </a:lnTo>
                      <a:cubicBezTo>
                        <a:pt x="73158" y="31728"/>
                        <a:pt x="92666" y="40270"/>
                        <a:pt x="115837" y="40270"/>
                      </a:cubicBezTo>
                      <a:cubicBezTo>
                        <a:pt x="139002" y="40270"/>
                        <a:pt x="158515" y="30508"/>
                        <a:pt x="173146" y="14644"/>
                      </a:cubicBezTo>
                      <a:lnTo>
                        <a:pt x="180461" y="14644"/>
                      </a:lnTo>
                      <a:cubicBezTo>
                        <a:pt x="199974" y="14644"/>
                        <a:pt x="217043" y="30508"/>
                        <a:pt x="217043" y="51253"/>
                      </a:cubicBezTo>
                      <a:lnTo>
                        <a:pt x="217043" y="117151"/>
                      </a:lnTo>
                      <a:cubicBezTo>
                        <a:pt x="220701" y="108604"/>
                        <a:pt x="225578" y="100063"/>
                        <a:pt x="232893" y="92741"/>
                      </a:cubicBezTo>
                      <a:lnTo>
                        <a:pt x="232893" y="51253"/>
                      </a:lnTo>
                      <a:cubicBezTo>
                        <a:pt x="232893" y="23186"/>
                        <a:pt x="209728" y="0"/>
                        <a:pt x="181680" y="0"/>
                      </a:cubicBezTo>
                      <a:lnTo>
                        <a:pt x="167050" y="0"/>
                      </a:lnTo>
                      <a:lnTo>
                        <a:pt x="164611" y="2440"/>
                      </a:lnTo>
                      <a:cubicBezTo>
                        <a:pt x="153638" y="17084"/>
                        <a:pt x="136563" y="25626"/>
                        <a:pt x="118275" y="25626"/>
                      </a:cubicBezTo>
                      <a:cubicBezTo>
                        <a:pt x="99987" y="25626"/>
                        <a:pt x="82912" y="17084"/>
                        <a:pt x="71939" y="2440"/>
                      </a:cubicBezTo>
                      <a:lnTo>
                        <a:pt x="65843" y="0"/>
                      </a:lnTo>
                      <a:lnTo>
                        <a:pt x="51213" y="0"/>
                      </a:lnTo>
                      <a:cubicBezTo>
                        <a:pt x="23165" y="0"/>
                        <a:pt x="0" y="23186"/>
                        <a:pt x="0" y="51253"/>
                      </a:cubicBezTo>
                      <a:lnTo>
                        <a:pt x="0" y="98844"/>
                      </a:lnTo>
                      <a:cubicBezTo>
                        <a:pt x="4877" y="104946"/>
                        <a:pt x="9754" y="113487"/>
                        <a:pt x="13411" y="122028"/>
                      </a:cubicBezTo>
                      <a:close/>
                    </a:path>
                  </a:pathLst>
                </a:custGeom>
                <a:solidFill>
                  <a:srgbClr val="2C5967"/>
                </a:solidFill>
                <a:ln w="6417"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AB904F8A-C2B8-42E0-886E-5124A4962E20}"/>
                    </a:ext>
                  </a:extLst>
                </p:cNvPr>
                <p:cNvSpPr/>
                <p:nvPr/>
              </p:nvSpPr>
              <p:spPr>
                <a:xfrm>
                  <a:off x="1093429" y="1937177"/>
                  <a:ext cx="139008" cy="139117"/>
                </a:xfrm>
                <a:custGeom>
                  <a:avLst/>
                  <a:gdLst>
                    <a:gd name="connsiteX0" fmla="*/ 69501 w 139008"/>
                    <a:gd name="connsiteY0" fmla="*/ 0 h 139117"/>
                    <a:gd name="connsiteX1" fmla="*/ 0 w 139008"/>
                    <a:gd name="connsiteY1" fmla="*/ 69559 h 139117"/>
                    <a:gd name="connsiteX2" fmla="*/ 69501 w 139008"/>
                    <a:gd name="connsiteY2" fmla="*/ 139117 h 139117"/>
                    <a:gd name="connsiteX3" fmla="*/ 139008 w 139008"/>
                    <a:gd name="connsiteY3" fmla="*/ 69559 h 139117"/>
                    <a:gd name="connsiteX4" fmla="*/ 69501 w 139008"/>
                    <a:gd name="connsiteY4" fmla="*/ 0 h 139117"/>
                    <a:gd name="connsiteX5" fmla="*/ 69501 w 139008"/>
                    <a:gd name="connsiteY5" fmla="*/ 123255 h 139117"/>
                    <a:gd name="connsiteX6" fmla="*/ 15850 w 139008"/>
                    <a:gd name="connsiteY6" fmla="*/ 69559 h 139117"/>
                    <a:gd name="connsiteX7" fmla="*/ 69501 w 139008"/>
                    <a:gd name="connsiteY7" fmla="*/ 15869 h 139117"/>
                    <a:gd name="connsiteX8" fmla="*/ 123152 w 139008"/>
                    <a:gd name="connsiteY8" fmla="*/ 69559 h 139117"/>
                    <a:gd name="connsiteX9" fmla="*/ 69501 w 139008"/>
                    <a:gd name="connsiteY9" fmla="*/ 123255 h 13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08" h="139117">
                      <a:moveTo>
                        <a:pt x="69501" y="0"/>
                      </a:moveTo>
                      <a:cubicBezTo>
                        <a:pt x="31706" y="0"/>
                        <a:pt x="0" y="30512"/>
                        <a:pt x="0" y="69559"/>
                      </a:cubicBezTo>
                      <a:cubicBezTo>
                        <a:pt x="0" y="108611"/>
                        <a:pt x="30486" y="139117"/>
                        <a:pt x="69501" y="139117"/>
                      </a:cubicBezTo>
                      <a:cubicBezTo>
                        <a:pt x="108522" y="139117"/>
                        <a:pt x="139008" y="108611"/>
                        <a:pt x="139008" y="69559"/>
                      </a:cubicBezTo>
                      <a:cubicBezTo>
                        <a:pt x="139008" y="30512"/>
                        <a:pt x="107302" y="0"/>
                        <a:pt x="69501" y="0"/>
                      </a:cubicBezTo>
                      <a:close/>
                      <a:moveTo>
                        <a:pt x="69501" y="123255"/>
                      </a:moveTo>
                      <a:cubicBezTo>
                        <a:pt x="40240" y="123255"/>
                        <a:pt x="15850" y="98845"/>
                        <a:pt x="15850" y="69559"/>
                      </a:cubicBezTo>
                      <a:cubicBezTo>
                        <a:pt x="15850" y="40272"/>
                        <a:pt x="40240" y="15869"/>
                        <a:pt x="69501" y="15869"/>
                      </a:cubicBezTo>
                      <a:cubicBezTo>
                        <a:pt x="98768" y="15869"/>
                        <a:pt x="123152" y="40272"/>
                        <a:pt x="123152" y="69559"/>
                      </a:cubicBezTo>
                      <a:cubicBezTo>
                        <a:pt x="121933" y="98845"/>
                        <a:pt x="98768" y="123255"/>
                        <a:pt x="69501" y="123255"/>
                      </a:cubicBezTo>
                      <a:close/>
                    </a:path>
                  </a:pathLst>
                </a:custGeom>
                <a:solidFill>
                  <a:srgbClr val="2C5967"/>
                </a:solidFill>
                <a:ln w="6417"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470EF431-8834-4D5C-A8A1-0797E5A543C3}"/>
                    </a:ext>
                  </a:extLst>
                </p:cNvPr>
                <p:cNvSpPr/>
                <p:nvPr/>
              </p:nvSpPr>
              <p:spPr>
                <a:xfrm>
                  <a:off x="1137327" y="1967677"/>
                  <a:ext cx="49993" cy="76880"/>
                </a:xfrm>
                <a:custGeom>
                  <a:avLst/>
                  <a:gdLst>
                    <a:gd name="connsiteX0" fmla="*/ 32918 w 49993"/>
                    <a:gd name="connsiteY0" fmla="*/ 31731 h 76880"/>
                    <a:gd name="connsiteX1" fmla="*/ 17069 w 49993"/>
                    <a:gd name="connsiteY1" fmla="*/ 31731 h 76880"/>
                    <a:gd name="connsiteX2" fmla="*/ 13411 w 49993"/>
                    <a:gd name="connsiteY2" fmla="*/ 28067 h 76880"/>
                    <a:gd name="connsiteX3" fmla="*/ 17069 w 49993"/>
                    <a:gd name="connsiteY3" fmla="*/ 24410 h 76880"/>
                    <a:gd name="connsiteX4" fmla="*/ 46336 w 49993"/>
                    <a:gd name="connsiteY4" fmla="*/ 24410 h 76880"/>
                    <a:gd name="connsiteX5" fmla="*/ 46336 w 49993"/>
                    <a:gd name="connsiteY5" fmla="*/ 10986 h 76880"/>
                    <a:gd name="connsiteX6" fmla="*/ 31699 w 49993"/>
                    <a:gd name="connsiteY6" fmla="*/ 10986 h 76880"/>
                    <a:gd name="connsiteX7" fmla="*/ 31699 w 49993"/>
                    <a:gd name="connsiteY7" fmla="*/ 0 h 76880"/>
                    <a:gd name="connsiteX8" fmla="*/ 18288 w 49993"/>
                    <a:gd name="connsiteY8" fmla="*/ 0 h 76880"/>
                    <a:gd name="connsiteX9" fmla="*/ 18288 w 49993"/>
                    <a:gd name="connsiteY9" fmla="*/ 10986 h 76880"/>
                    <a:gd name="connsiteX10" fmla="*/ 17069 w 49993"/>
                    <a:gd name="connsiteY10" fmla="*/ 10986 h 76880"/>
                    <a:gd name="connsiteX11" fmla="*/ 0 w 49993"/>
                    <a:gd name="connsiteY11" fmla="*/ 28067 h 76880"/>
                    <a:gd name="connsiteX12" fmla="*/ 17069 w 49993"/>
                    <a:gd name="connsiteY12" fmla="*/ 45155 h 76880"/>
                    <a:gd name="connsiteX13" fmla="*/ 31699 w 49993"/>
                    <a:gd name="connsiteY13" fmla="*/ 45155 h 76880"/>
                    <a:gd name="connsiteX14" fmla="*/ 35357 w 49993"/>
                    <a:gd name="connsiteY14" fmla="*/ 48813 h 76880"/>
                    <a:gd name="connsiteX15" fmla="*/ 31699 w 49993"/>
                    <a:gd name="connsiteY15" fmla="*/ 52477 h 76880"/>
                    <a:gd name="connsiteX16" fmla="*/ 3658 w 49993"/>
                    <a:gd name="connsiteY16" fmla="*/ 52477 h 76880"/>
                    <a:gd name="connsiteX17" fmla="*/ 3658 w 49993"/>
                    <a:gd name="connsiteY17" fmla="*/ 65901 h 76880"/>
                    <a:gd name="connsiteX18" fmla="*/ 18288 w 49993"/>
                    <a:gd name="connsiteY18" fmla="*/ 65901 h 76880"/>
                    <a:gd name="connsiteX19" fmla="*/ 18288 w 49993"/>
                    <a:gd name="connsiteY19" fmla="*/ 76880 h 76880"/>
                    <a:gd name="connsiteX20" fmla="*/ 31699 w 49993"/>
                    <a:gd name="connsiteY20" fmla="*/ 76880 h 76880"/>
                    <a:gd name="connsiteX21" fmla="*/ 31699 w 49993"/>
                    <a:gd name="connsiteY21" fmla="*/ 65901 h 76880"/>
                    <a:gd name="connsiteX22" fmla="*/ 32918 w 49993"/>
                    <a:gd name="connsiteY22" fmla="*/ 65901 h 76880"/>
                    <a:gd name="connsiteX23" fmla="*/ 49994 w 49993"/>
                    <a:gd name="connsiteY23" fmla="*/ 48813 h 76880"/>
                    <a:gd name="connsiteX24" fmla="*/ 32918 w 49993"/>
                    <a:gd name="connsiteY24" fmla="*/ 31731 h 7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993" h="76880">
                      <a:moveTo>
                        <a:pt x="32918" y="31731"/>
                      </a:moveTo>
                      <a:lnTo>
                        <a:pt x="17069" y="31731"/>
                      </a:lnTo>
                      <a:cubicBezTo>
                        <a:pt x="14630" y="31731"/>
                        <a:pt x="13411" y="30512"/>
                        <a:pt x="13411" y="28067"/>
                      </a:cubicBezTo>
                      <a:cubicBezTo>
                        <a:pt x="13411" y="26848"/>
                        <a:pt x="15850" y="24410"/>
                        <a:pt x="17069" y="24410"/>
                      </a:cubicBezTo>
                      <a:lnTo>
                        <a:pt x="46336" y="24410"/>
                      </a:lnTo>
                      <a:lnTo>
                        <a:pt x="46336" y="10986"/>
                      </a:lnTo>
                      <a:lnTo>
                        <a:pt x="31699" y="10986"/>
                      </a:lnTo>
                      <a:lnTo>
                        <a:pt x="31699" y="0"/>
                      </a:lnTo>
                      <a:lnTo>
                        <a:pt x="18288" y="0"/>
                      </a:lnTo>
                      <a:lnTo>
                        <a:pt x="18288" y="10986"/>
                      </a:lnTo>
                      <a:lnTo>
                        <a:pt x="17069" y="10986"/>
                      </a:lnTo>
                      <a:cubicBezTo>
                        <a:pt x="7315" y="10986"/>
                        <a:pt x="0" y="18307"/>
                        <a:pt x="0" y="28067"/>
                      </a:cubicBezTo>
                      <a:cubicBezTo>
                        <a:pt x="0" y="37834"/>
                        <a:pt x="7315" y="45155"/>
                        <a:pt x="17069" y="45155"/>
                      </a:cubicBezTo>
                      <a:lnTo>
                        <a:pt x="31699" y="45155"/>
                      </a:lnTo>
                      <a:cubicBezTo>
                        <a:pt x="34138" y="45155"/>
                        <a:pt x="35357" y="46375"/>
                        <a:pt x="35357" y="48813"/>
                      </a:cubicBezTo>
                      <a:cubicBezTo>
                        <a:pt x="35357" y="51258"/>
                        <a:pt x="34138" y="52477"/>
                        <a:pt x="31699" y="52477"/>
                      </a:cubicBezTo>
                      <a:lnTo>
                        <a:pt x="3658" y="52477"/>
                      </a:lnTo>
                      <a:lnTo>
                        <a:pt x="3658" y="65901"/>
                      </a:lnTo>
                      <a:lnTo>
                        <a:pt x="18288" y="65901"/>
                      </a:lnTo>
                      <a:lnTo>
                        <a:pt x="18288" y="76880"/>
                      </a:lnTo>
                      <a:lnTo>
                        <a:pt x="31699" y="76880"/>
                      </a:lnTo>
                      <a:lnTo>
                        <a:pt x="31699" y="65901"/>
                      </a:lnTo>
                      <a:lnTo>
                        <a:pt x="32918" y="65901"/>
                      </a:lnTo>
                      <a:cubicBezTo>
                        <a:pt x="42678" y="65901"/>
                        <a:pt x="49994" y="58579"/>
                        <a:pt x="49994" y="48813"/>
                      </a:cubicBezTo>
                      <a:cubicBezTo>
                        <a:pt x="49994" y="40272"/>
                        <a:pt x="42678" y="31731"/>
                        <a:pt x="32918" y="31731"/>
                      </a:cubicBezTo>
                      <a:close/>
                    </a:path>
                  </a:pathLst>
                </a:custGeom>
                <a:solidFill>
                  <a:srgbClr val="2C5967"/>
                </a:solidFill>
                <a:ln w="641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CA8ACFA3-D5D3-4A4C-9AF8-3073F0A789B1}"/>
                    </a:ext>
                  </a:extLst>
                </p:cNvPr>
                <p:cNvSpPr/>
                <p:nvPr/>
              </p:nvSpPr>
              <p:spPr>
                <a:xfrm>
                  <a:off x="1442165" y="1932294"/>
                  <a:ext cx="139001" cy="139117"/>
                </a:xfrm>
                <a:custGeom>
                  <a:avLst/>
                  <a:gdLst>
                    <a:gd name="connsiteX0" fmla="*/ 69501 w 139001"/>
                    <a:gd name="connsiteY0" fmla="*/ 0 h 139117"/>
                    <a:gd name="connsiteX1" fmla="*/ 0 w 139001"/>
                    <a:gd name="connsiteY1" fmla="*/ 69559 h 139117"/>
                    <a:gd name="connsiteX2" fmla="*/ 69501 w 139001"/>
                    <a:gd name="connsiteY2" fmla="*/ 139117 h 139117"/>
                    <a:gd name="connsiteX3" fmla="*/ 139002 w 139001"/>
                    <a:gd name="connsiteY3" fmla="*/ 69559 h 139117"/>
                    <a:gd name="connsiteX4" fmla="*/ 69501 w 139001"/>
                    <a:gd name="connsiteY4" fmla="*/ 0 h 139117"/>
                    <a:gd name="connsiteX5" fmla="*/ 69501 w 139001"/>
                    <a:gd name="connsiteY5" fmla="*/ 123248 h 139117"/>
                    <a:gd name="connsiteX6" fmla="*/ 15850 w 139001"/>
                    <a:gd name="connsiteY6" fmla="*/ 69559 h 139117"/>
                    <a:gd name="connsiteX7" fmla="*/ 69501 w 139001"/>
                    <a:gd name="connsiteY7" fmla="*/ 15862 h 139117"/>
                    <a:gd name="connsiteX8" fmla="*/ 123152 w 139001"/>
                    <a:gd name="connsiteY8" fmla="*/ 69559 h 139117"/>
                    <a:gd name="connsiteX9" fmla="*/ 69501 w 139001"/>
                    <a:gd name="connsiteY9" fmla="*/ 123248 h 13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01" h="139117">
                      <a:moveTo>
                        <a:pt x="69501" y="0"/>
                      </a:moveTo>
                      <a:cubicBezTo>
                        <a:pt x="31699" y="0"/>
                        <a:pt x="0" y="30506"/>
                        <a:pt x="0" y="69559"/>
                      </a:cubicBezTo>
                      <a:cubicBezTo>
                        <a:pt x="0" y="108605"/>
                        <a:pt x="30480" y="139117"/>
                        <a:pt x="69501" y="139117"/>
                      </a:cubicBezTo>
                      <a:cubicBezTo>
                        <a:pt x="107302" y="139117"/>
                        <a:pt x="139002" y="108605"/>
                        <a:pt x="139002" y="69559"/>
                      </a:cubicBezTo>
                      <a:cubicBezTo>
                        <a:pt x="139002" y="30506"/>
                        <a:pt x="108522" y="0"/>
                        <a:pt x="69501" y="0"/>
                      </a:cubicBezTo>
                      <a:close/>
                      <a:moveTo>
                        <a:pt x="69501" y="123248"/>
                      </a:moveTo>
                      <a:cubicBezTo>
                        <a:pt x="40240" y="123248"/>
                        <a:pt x="15850" y="98845"/>
                        <a:pt x="15850" y="69559"/>
                      </a:cubicBezTo>
                      <a:cubicBezTo>
                        <a:pt x="15850" y="40272"/>
                        <a:pt x="40240" y="15862"/>
                        <a:pt x="69501" y="15862"/>
                      </a:cubicBezTo>
                      <a:cubicBezTo>
                        <a:pt x="98768" y="15862"/>
                        <a:pt x="123152" y="40272"/>
                        <a:pt x="123152" y="69559"/>
                      </a:cubicBezTo>
                      <a:cubicBezTo>
                        <a:pt x="123152" y="98845"/>
                        <a:pt x="99987" y="123248"/>
                        <a:pt x="69501" y="123248"/>
                      </a:cubicBezTo>
                      <a:close/>
                    </a:path>
                  </a:pathLst>
                </a:custGeom>
                <a:solidFill>
                  <a:srgbClr val="2C5967"/>
                </a:solidFill>
                <a:ln w="641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C6B12AB4-7D95-49F0-ACDB-3EBA41B87636}"/>
                    </a:ext>
                  </a:extLst>
                </p:cNvPr>
                <p:cNvSpPr/>
                <p:nvPr/>
              </p:nvSpPr>
              <p:spPr>
                <a:xfrm>
                  <a:off x="1473871" y="1972566"/>
                  <a:ext cx="74377" cy="56134"/>
                </a:xfrm>
                <a:custGeom>
                  <a:avLst/>
                  <a:gdLst>
                    <a:gd name="connsiteX0" fmla="*/ 29261 w 74377"/>
                    <a:gd name="connsiteY0" fmla="*/ 34163 h 56134"/>
                    <a:gd name="connsiteX1" fmla="*/ 10973 w 74377"/>
                    <a:gd name="connsiteY1" fmla="*/ 14643 h 56134"/>
                    <a:gd name="connsiteX2" fmla="*/ 0 w 74377"/>
                    <a:gd name="connsiteY2" fmla="*/ 25622 h 56134"/>
                    <a:gd name="connsiteX3" fmla="*/ 29261 w 74377"/>
                    <a:gd name="connsiteY3" fmla="*/ 56134 h 56134"/>
                    <a:gd name="connsiteX4" fmla="*/ 74378 w 74377"/>
                    <a:gd name="connsiteY4" fmla="*/ 10979 h 56134"/>
                    <a:gd name="connsiteX5" fmla="*/ 63405 w 74377"/>
                    <a:gd name="connsiteY5" fmla="*/ 0 h 56134"/>
                    <a:gd name="connsiteX6" fmla="*/ 29261 w 74377"/>
                    <a:gd name="connsiteY6" fmla="*/ 34163 h 5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377" h="56134">
                      <a:moveTo>
                        <a:pt x="29261" y="34163"/>
                      </a:moveTo>
                      <a:lnTo>
                        <a:pt x="10973" y="14643"/>
                      </a:lnTo>
                      <a:lnTo>
                        <a:pt x="0" y="25622"/>
                      </a:lnTo>
                      <a:lnTo>
                        <a:pt x="29261" y="56134"/>
                      </a:lnTo>
                      <a:lnTo>
                        <a:pt x="74378" y="10979"/>
                      </a:lnTo>
                      <a:lnTo>
                        <a:pt x="63405" y="0"/>
                      </a:lnTo>
                      <a:lnTo>
                        <a:pt x="29261" y="34163"/>
                      </a:lnTo>
                      <a:close/>
                    </a:path>
                  </a:pathLst>
                </a:custGeom>
                <a:solidFill>
                  <a:srgbClr val="2C5967"/>
                </a:solidFill>
                <a:ln w="641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AA444D45-FD8E-43D8-ADBB-E08B4F666224}"/>
                    </a:ext>
                  </a:extLst>
                </p:cNvPr>
                <p:cNvSpPr/>
                <p:nvPr/>
              </p:nvSpPr>
              <p:spPr>
                <a:xfrm>
                  <a:off x="1244629" y="1909105"/>
                  <a:ext cx="185370" cy="186702"/>
                </a:xfrm>
                <a:custGeom>
                  <a:avLst/>
                  <a:gdLst>
                    <a:gd name="connsiteX0" fmla="*/ 92672 w 185370"/>
                    <a:gd name="connsiteY0" fmla="*/ 0 h 186702"/>
                    <a:gd name="connsiteX1" fmla="*/ 0 w 185370"/>
                    <a:gd name="connsiteY1" fmla="*/ 92741 h 186702"/>
                    <a:gd name="connsiteX2" fmla="*/ 92672 w 185370"/>
                    <a:gd name="connsiteY2" fmla="*/ 186703 h 186702"/>
                    <a:gd name="connsiteX3" fmla="*/ 185344 w 185370"/>
                    <a:gd name="connsiteY3" fmla="*/ 92741 h 186702"/>
                    <a:gd name="connsiteX4" fmla="*/ 92672 w 185370"/>
                    <a:gd name="connsiteY4" fmla="*/ 0 h 186702"/>
                    <a:gd name="connsiteX5" fmla="*/ 15856 w 185370"/>
                    <a:gd name="connsiteY5" fmla="*/ 92741 h 186702"/>
                    <a:gd name="connsiteX6" fmla="*/ 93891 w 185370"/>
                    <a:gd name="connsiteY6" fmla="*/ 15860 h 186702"/>
                    <a:gd name="connsiteX7" fmla="*/ 171933 w 185370"/>
                    <a:gd name="connsiteY7" fmla="*/ 92741 h 186702"/>
                    <a:gd name="connsiteX8" fmla="*/ 93891 w 185370"/>
                    <a:gd name="connsiteY8" fmla="*/ 170840 h 186702"/>
                    <a:gd name="connsiteX9" fmla="*/ 15856 w 185370"/>
                    <a:gd name="connsiteY9" fmla="*/ 92741 h 18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70" h="186702">
                      <a:moveTo>
                        <a:pt x="92672" y="0"/>
                      </a:moveTo>
                      <a:cubicBezTo>
                        <a:pt x="40240" y="0"/>
                        <a:pt x="0" y="40270"/>
                        <a:pt x="0" y="92741"/>
                      </a:cubicBezTo>
                      <a:cubicBezTo>
                        <a:pt x="0" y="145218"/>
                        <a:pt x="41459" y="186703"/>
                        <a:pt x="92672" y="186703"/>
                      </a:cubicBezTo>
                      <a:cubicBezTo>
                        <a:pt x="143885" y="186703"/>
                        <a:pt x="185344" y="143992"/>
                        <a:pt x="185344" y="92741"/>
                      </a:cubicBezTo>
                      <a:cubicBezTo>
                        <a:pt x="186563" y="40270"/>
                        <a:pt x="145104" y="0"/>
                        <a:pt x="92672" y="0"/>
                      </a:cubicBezTo>
                      <a:close/>
                      <a:moveTo>
                        <a:pt x="15856" y="92741"/>
                      </a:moveTo>
                      <a:cubicBezTo>
                        <a:pt x="15856" y="50030"/>
                        <a:pt x="49994" y="15860"/>
                        <a:pt x="93891" y="15860"/>
                      </a:cubicBezTo>
                      <a:cubicBezTo>
                        <a:pt x="137789" y="15860"/>
                        <a:pt x="171933" y="50030"/>
                        <a:pt x="171933" y="92741"/>
                      </a:cubicBezTo>
                      <a:cubicBezTo>
                        <a:pt x="171933" y="136670"/>
                        <a:pt x="136570" y="170840"/>
                        <a:pt x="93891" y="170840"/>
                      </a:cubicBezTo>
                      <a:cubicBezTo>
                        <a:pt x="51213" y="170840"/>
                        <a:pt x="15856" y="135451"/>
                        <a:pt x="15856" y="92741"/>
                      </a:cubicBezTo>
                      <a:close/>
                    </a:path>
                  </a:pathLst>
                </a:custGeom>
                <a:solidFill>
                  <a:srgbClr val="2C5967"/>
                </a:solidFill>
                <a:ln w="641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FD4C0C48-002E-4481-9740-50FD406548A1}"/>
                    </a:ext>
                  </a:extLst>
                </p:cNvPr>
                <p:cNvSpPr/>
                <p:nvPr/>
              </p:nvSpPr>
              <p:spPr>
                <a:xfrm>
                  <a:off x="1290965" y="1941555"/>
                  <a:ext cx="92672" cy="106665"/>
                </a:xfrm>
                <a:custGeom>
                  <a:avLst/>
                  <a:gdLst>
                    <a:gd name="connsiteX0" fmla="*/ 79254 w 92672"/>
                    <a:gd name="connsiteY0" fmla="*/ 33450 h 106665"/>
                    <a:gd name="connsiteX1" fmla="*/ 65843 w 92672"/>
                    <a:gd name="connsiteY1" fmla="*/ 6602 h 106665"/>
                    <a:gd name="connsiteX2" fmla="*/ 37802 w 92672"/>
                    <a:gd name="connsiteY2" fmla="*/ 1718 h 106665"/>
                    <a:gd name="connsiteX3" fmla="*/ 13411 w 92672"/>
                    <a:gd name="connsiteY3" fmla="*/ 34669 h 106665"/>
                    <a:gd name="connsiteX4" fmla="*/ 13411 w 92672"/>
                    <a:gd name="connsiteY4" fmla="*/ 41990 h 106665"/>
                    <a:gd name="connsiteX5" fmla="*/ 0 w 92672"/>
                    <a:gd name="connsiteY5" fmla="*/ 41990 h 106665"/>
                    <a:gd name="connsiteX6" fmla="*/ 0 w 92672"/>
                    <a:gd name="connsiteY6" fmla="*/ 106666 h 106665"/>
                    <a:gd name="connsiteX7" fmla="*/ 92672 w 92672"/>
                    <a:gd name="connsiteY7" fmla="*/ 106666 h 106665"/>
                    <a:gd name="connsiteX8" fmla="*/ 92672 w 92672"/>
                    <a:gd name="connsiteY8" fmla="*/ 41990 h 106665"/>
                    <a:gd name="connsiteX9" fmla="*/ 79254 w 92672"/>
                    <a:gd name="connsiteY9" fmla="*/ 41990 h 106665"/>
                    <a:gd name="connsiteX10" fmla="*/ 79254 w 92672"/>
                    <a:gd name="connsiteY10" fmla="*/ 33450 h 106665"/>
                    <a:gd name="connsiteX11" fmla="*/ 29261 w 92672"/>
                    <a:gd name="connsiteY11" fmla="*/ 34669 h 106665"/>
                    <a:gd name="connsiteX12" fmla="*/ 41459 w 92672"/>
                    <a:gd name="connsiteY12" fmla="*/ 17587 h 106665"/>
                    <a:gd name="connsiteX13" fmla="*/ 56090 w 92672"/>
                    <a:gd name="connsiteY13" fmla="*/ 20026 h 106665"/>
                    <a:gd name="connsiteX14" fmla="*/ 63405 w 92672"/>
                    <a:gd name="connsiteY14" fmla="*/ 34669 h 106665"/>
                    <a:gd name="connsiteX15" fmla="*/ 63405 w 92672"/>
                    <a:gd name="connsiteY15" fmla="*/ 41990 h 106665"/>
                    <a:gd name="connsiteX16" fmla="*/ 28042 w 92672"/>
                    <a:gd name="connsiteY16" fmla="*/ 41990 h 106665"/>
                    <a:gd name="connsiteX17" fmla="*/ 28042 w 92672"/>
                    <a:gd name="connsiteY17" fmla="*/ 34669 h 106665"/>
                    <a:gd name="connsiteX18" fmla="*/ 29261 w 92672"/>
                    <a:gd name="connsiteY18" fmla="*/ 34669 h 106665"/>
                    <a:gd name="connsiteX19" fmla="*/ 78035 w 92672"/>
                    <a:gd name="connsiteY19" fmla="*/ 90803 h 106665"/>
                    <a:gd name="connsiteX20" fmla="*/ 15850 w 92672"/>
                    <a:gd name="connsiteY20" fmla="*/ 90803 h 106665"/>
                    <a:gd name="connsiteX21" fmla="*/ 15850 w 92672"/>
                    <a:gd name="connsiteY21" fmla="*/ 56634 h 106665"/>
                    <a:gd name="connsiteX22" fmla="*/ 78035 w 92672"/>
                    <a:gd name="connsiteY22" fmla="*/ 56634 h 106665"/>
                    <a:gd name="connsiteX23" fmla="*/ 78035 w 92672"/>
                    <a:gd name="connsiteY23" fmla="*/ 90803 h 106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2672" h="106665">
                      <a:moveTo>
                        <a:pt x="79254" y="33450"/>
                      </a:moveTo>
                      <a:cubicBezTo>
                        <a:pt x="79254" y="22464"/>
                        <a:pt x="74378" y="12704"/>
                        <a:pt x="65843" y="6602"/>
                      </a:cubicBezTo>
                      <a:cubicBezTo>
                        <a:pt x="57309" y="499"/>
                        <a:pt x="47555" y="-1939"/>
                        <a:pt x="37802" y="1718"/>
                      </a:cubicBezTo>
                      <a:cubicBezTo>
                        <a:pt x="23165" y="5382"/>
                        <a:pt x="13411" y="18806"/>
                        <a:pt x="13411" y="34669"/>
                      </a:cubicBezTo>
                      <a:lnTo>
                        <a:pt x="13411" y="41990"/>
                      </a:lnTo>
                      <a:lnTo>
                        <a:pt x="0" y="41990"/>
                      </a:lnTo>
                      <a:lnTo>
                        <a:pt x="0" y="106666"/>
                      </a:lnTo>
                      <a:lnTo>
                        <a:pt x="92672" y="106666"/>
                      </a:lnTo>
                      <a:lnTo>
                        <a:pt x="92672" y="41990"/>
                      </a:lnTo>
                      <a:lnTo>
                        <a:pt x="79254" y="41990"/>
                      </a:lnTo>
                      <a:lnTo>
                        <a:pt x="79254" y="33450"/>
                      </a:lnTo>
                      <a:close/>
                      <a:moveTo>
                        <a:pt x="29261" y="34669"/>
                      </a:moveTo>
                      <a:cubicBezTo>
                        <a:pt x="29261" y="26128"/>
                        <a:pt x="34144" y="18806"/>
                        <a:pt x="41459" y="17587"/>
                      </a:cubicBezTo>
                      <a:cubicBezTo>
                        <a:pt x="46336" y="16362"/>
                        <a:pt x="52432" y="17587"/>
                        <a:pt x="56090" y="20026"/>
                      </a:cubicBezTo>
                      <a:cubicBezTo>
                        <a:pt x="60966" y="23690"/>
                        <a:pt x="63405" y="28566"/>
                        <a:pt x="63405" y="34669"/>
                      </a:cubicBezTo>
                      <a:lnTo>
                        <a:pt x="63405" y="41990"/>
                      </a:lnTo>
                      <a:lnTo>
                        <a:pt x="28042" y="41990"/>
                      </a:lnTo>
                      <a:lnTo>
                        <a:pt x="28042" y="34669"/>
                      </a:lnTo>
                      <a:lnTo>
                        <a:pt x="29261" y="34669"/>
                      </a:lnTo>
                      <a:close/>
                      <a:moveTo>
                        <a:pt x="78035" y="90803"/>
                      </a:moveTo>
                      <a:lnTo>
                        <a:pt x="15850" y="90803"/>
                      </a:lnTo>
                      <a:lnTo>
                        <a:pt x="15850" y="56634"/>
                      </a:lnTo>
                      <a:lnTo>
                        <a:pt x="78035" y="56634"/>
                      </a:lnTo>
                      <a:lnTo>
                        <a:pt x="78035" y="90803"/>
                      </a:lnTo>
                      <a:close/>
                    </a:path>
                  </a:pathLst>
                </a:custGeom>
                <a:solidFill>
                  <a:srgbClr val="2C5967"/>
                </a:solidFill>
                <a:ln w="6417" cap="flat">
                  <a:noFill/>
                  <a:prstDash val="solid"/>
                  <a:miter/>
                </a:ln>
              </p:spPr>
              <p:txBody>
                <a:bodyPr rtlCol="0" anchor="ctr"/>
                <a:lstStyle/>
                <a:p>
                  <a:endParaRPr lang="en-US"/>
                </a:p>
              </p:txBody>
            </p:sp>
          </p:grpSp>
        </p:grpSp>
        <p:grpSp>
          <p:nvGrpSpPr>
            <p:cNvPr id="131" name="Graphic 2">
              <a:extLst>
                <a:ext uri="{FF2B5EF4-FFF2-40B4-BE49-F238E27FC236}">
                  <a16:creationId xmlns:a16="http://schemas.microsoft.com/office/drawing/2014/main" id="{42A2A7B0-B31E-4F42-885C-7EA7E6AD95DF}"/>
                </a:ext>
              </a:extLst>
            </p:cNvPr>
            <p:cNvGrpSpPr/>
            <p:nvPr/>
          </p:nvGrpSpPr>
          <p:grpSpPr>
            <a:xfrm>
              <a:off x="1160145" y="2114468"/>
              <a:ext cx="346509" cy="237423"/>
              <a:chOff x="1160145" y="2114468"/>
              <a:chExt cx="346509" cy="237423"/>
            </a:xfrm>
            <a:solidFill>
              <a:srgbClr val="000000"/>
            </a:solidFill>
          </p:grpSpPr>
          <p:sp>
            <p:nvSpPr>
              <p:cNvPr id="132" name="TextBox 131">
                <a:extLst>
                  <a:ext uri="{FF2B5EF4-FFF2-40B4-BE49-F238E27FC236}">
                    <a16:creationId xmlns:a16="http://schemas.microsoft.com/office/drawing/2014/main" id="{5E3BFF94-CF96-46DB-A676-2BEF7D50A8D3}"/>
                  </a:ext>
                </a:extLst>
              </p:cNvPr>
              <p:cNvSpPr txBox="1"/>
              <p:nvPr/>
            </p:nvSpPr>
            <p:spPr>
              <a:xfrm>
                <a:off x="1110915" y="2068748"/>
                <a:ext cx="44597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Cloud</a:t>
                </a:r>
              </a:p>
            </p:txBody>
          </p:sp>
          <p:sp>
            <p:nvSpPr>
              <p:cNvPr id="133" name="TextBox 132">
                <a:extLst>
                  <a:ext uri="{FF2B5EF4-FFF2-40B4-BE49-F238E27FC236}">
                    <a16:creationId xmlns:a16="http://schemas.microsoft.com/office/drawing/2014/main" id="{94CC6F9D-AECC-4D97-A1C3-473BED13AF8C}"/>
                  </a:ext>
                </a:extLst>
              </p:cNvPr>
              <p:cNvSpPr txBox="1"/>
              <p:nvPr/>
            </p:nvSpPr>
            <p:spPr>
              <a:xfrm>
                <a:off x="1068705" y="2171418"/>
                <a:ext cx="52938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Advisor</a:t>
                </a:r>
              </a:p>
            </p:txBody>
          </p:sp>
        </p:grpSp>
      </p:grpSp>
      <p:grpSp>
        <p:nvGrpSpPr>
          <p:cNvPr id="134" name="Graphic 2">
            <a:extLst>
              <a:ext uri="{FF2B5EF4-FFF2-40B4-BE49-F238E27FC236}">
                <a16:creationId xmlns:a16="http://schemas.microsoft.com/office/drawing/2014/main" id="{6384872F-DE26-4FB0-B4EB-1FCC744D491E}"/>
              </a:ext>
            </a:extLst>
          </p:cNvPr>
          <p:cNvGrpSpPr/>
          <p:nvPr/>
        </p:nvGrpSpPr>
        <p:grpSpPr>
          <a:xfrm>
            <a:off x="1917384" y="1595885"/>
            <a:ext cx="609600" cy="653337"/>
            <a:chOff x="1917384" y="1595885"/>
            <a:chExt cx="609600" cy="653337"/>
          </a:xfrm>
        </p:grpSpPr>
        <p:grpSp>
          <p:nvGrpSpPr>
            <p:cNvPr id="135" name="Graphic 2">
              <a:extLst>
                <a:ext uri="{FF2B5EF4-FFF2-40B4-BE49-F238E27FC236}">
                  <a16:creationId xmlns:a16="http://schemas.microsoft.com/office/drawing/2014/main" id="{3BAB3266-E125-4EA5-8C84-0612E76D40CC}"/>
                </a:ext>
              </a:extLst>
            </p:cNvPr>
            <p:cNvGrpSpPr/>
            <p:nvPr/>
          </p:nvGrpSpPr>
          <p:grpSpPr>
            <a:xfrm>
              <a:off x="1976034" y="1595885"/>
              <a:ext cx="480550" cy="513347"/>
              <a:chOff x="1976034" y="1595885"/>
              <a:chExt cx="480550" cy="513347"/>
            </a:xfrm>
          </p:grpSpPr>
          <p:grpSp>
            <p:nvGrpSpPr>
              <p:cNvPr id="136" name="Graphic 2">
                <a:extLst>
                  <a:ext uri="{FF2B5EF4-FFF2-40B4-BE49-F238E27FC236}">
                    <a16:creationId xmlns:a16="http://schemas.microsoft.com/office/drawing/2014/main" id="{85F95FD3-BFCA-4E43-B07A-DA1BF9A5B43E}"/>
                  </a:ext>
                </a:extLst>
              </p:cNvPr>
              <p:cNvGrpSpPr/>
              <p:nvPr/>
            </p:nvGrpSpPr>
            <p:grpSpPr>
              <a:xfrm>
                <a:off x="1976034" y="1595885"/>
                <a:ext cx="480550" cy="513347"/>
                <a:chOff x="1976034" y="1595885"/>
                <a:chExt cx="480550" cy="513347"/>
              </a:xfrm>
              <a:solidFill>
                <a:srgbClr val="FFFFFF"/>
              </a:solidFill>
            </p:grpSpPr>
            <p:sp>
              <p:nvSpPr>
                <p:cNvPr id="138" name="Freeform: Shape 137">
                  <a:extLst>
                    <a:ext uri="{FF2B5EF4-FFF2-40B4-BE49-F238E27FC236}">
                      <a16:creationId xmlns:a16="http://schemas.microsoft.com/office/drawing/2014/main" id="{0DBF4383-9658-45F5-8867-45722B926DE2}"/>
                    </a:ext>
                  </a:extLst>
                </p:cNvPr>
                <p:cNvSpPr/>
                <p:nvPr/>
              </p:nvSpPr>
              <p:spPr>
                <a:xfrm>
                  <a:off x="1982143" y="1601996"/>
                  <a:ext cx="467101" cy="503571"/>
                </a:xfrm>
                <a:custGeom>
                  <a:avLst/>
                  <a:gdLst>
                    <a:gd name="connsiteX0" fmla="*/ 313033 w 467101"/>
                    <a:gd name="connsiteY0" fmla="*/ 501127 h 503571"/>
                    <a:gd name="connsiteX1" fmla="*/ 313033 w 467101"/>
                    <a:gd name="connsiteY1" fmla="*/ 353232 h 503571"/>
                    <a:gd name="connsiteX2" fmla="*/ 375392 w 467101"/>
                    <a:gd name="connsiteY2" fmla="*/ 353232 h 503571"/>
                    <a:gd name="connsiteX3" fmla="*/ 375392 w 467101"/>
                    <a:gd name="connsiteY3" fmla="*/ 300675 h 503571"/>
                    <a:gd name="connsiteX4" fmla="*/ 319148 w 467101"/>
                    <a:gd name="connsiteY4" fmla="*/ 300675 h 503571"/>
                    <a:gd name="connsiteX5" fmla="*/ 232328 w 467101"/>
                    <a:gd name="connsiteY5" fmla="*/ 374010 h 503571"/>
                    <a:gd name="connsiteX6" fmla="*/ 145515 w 467101"/>
                    <a:gd name="connsiteY6" fmla="*/ 300675 h 503571"/>
                    <a:gd name="connsiteX7" fmla="*/ 91709 w 467101"/>
                    <a:gd name="connsiteY7" fmla="*/ 300675 h 503571"/>
                    <a:gd name="connsiteX8" fmla="*/ 91709 w 467101"/>
                    <a:gd name="connsiteY8" fmla="*/ 353232 h 503571"/>
                    <a:gd name="connsiteX9" fmla="*/ 154068 w 467101"/>
                    <a:gd name="connsiteY9" fmla="*/ 353232 h 503571"/>
                    <a:gd name="connsiteX10" fmla="*/ 154068 w 467101"/>
                    <a:gd name="connsiteY10" fmla="*/ 501127 h 503571"/>
                    <a:gd name="connsiteX11" fmla="*/ 0 w 467101"/>
                    <a:gd name="connsiteY11" fmla="*/ 501127 h 503571"/>
                    <a:gd name="connsiteX12" fmla="*/ 0 w 467101"/>
                    <a:gd name="connsiteY12" fmla="*/ 353232 h 503571"/>
                    <a:gd name="connsiteX13" fmla="*/ 62365 w 467101"/>
                    <a:gd name="connsiteY13" fmla="*/ 353232 h 503571"/>
                    <a:gd name="connsiteX14" fmla="*/ 62365 w 467101"/>
                    <a:gd name="connsiteY14" fmla="*/ 300675 h 503571"/>
                    <a:gd name="connsiteX15" fmla="*/ 0 w 467101"/>
                    <a:gd name="connsiteY15" fmla="*/ 300675 h 503571"/>
                    <a:gd name="connsiteX16" fmla="*/ 0 w 467101"/>
                    <a:gd name="connsiteY16" fmla="*/ 271341 h 503571"/>
                    <a:gd name="connsiteX17" fmla="*/ 146734 w 467101"/>
                    <a:gd name="connsiteY17" fmla="*/ 271341 h 503571"/>
                    <a:gd name="connsiteX18" fmla="*/ 218878 w 467101"/>
                    <a:gd name="connsiteY18" fmla="*/ 199228 h 503571"/>
                    <a:gd name="connsiteX19" fmla="*/ 218878 w 467101"/>
                    <a:gd name="connsiteY19" fmla="*/ 146670 h 503571"/>
                    <a:gd name="connsiteX20" fmla="*/ 156520 w 467101"/>
                    <a:gd name="connsiteY20" fmla="*/ 146670 h 503571"/>
                    <a:gd name="connsiteX21" fmla="*/ 156520 w 467101"/>
                    <a:gd name="connsiteY21" fmla="*/ 0 h 503571"/>
                    <a:gd name="connsiteX22" fmla="*/ 310588 w 467101"/>
                    <a:gd name="connsiteY22" fmla="*/ 0 h 503571"/>
                    <a:gd name="connsiteX23" fmla="*/ 310588 w 467101"/>
                    <a:gd name="connsiteY23" fmla="*/ 147893 h 503571"/>
                    <a:gd name="connsiteX24" fmla="*/ 248223 w 467101"/>
                    <a:gd name="connsiteY24" fmla="*/ 147893 h 503571"/>
                    <a:gd name="connsiteX25" fmla="*/ 248223 w 467101"/>
                    <a:gd name="connsiteY25" fmla="*/ 201672 h 503571"/>
                    <a:gd name="connsiteX26" fmla="*/ 319148 w 467101"/>
                    <a:gd name="connsiteY26" fmla="*/ 273786 h 503571"/>
                    <a:gd name="connsiteX27" fmla="*/ 467101 w 467101"/>
                    <a:gd name="connsiteY27" fmla="*/ 273786 h 503571"/>
                    <a:gd name="connsiteX28" fmla="*/ 467101 w 467101"/>
                    <a:gd name="connsiteY28" fmla="*/ 303119 h 503571"/>
                    <a:gd name="connsiteX29" fmla="*/ 404742 w 467101"/>
                    <a:gd name="connsiteY29" fmla="*/ 303119 h 503571"/>
                    <a:gd name="connsiteX30" fmla="*/ 404742 w 467101"/>
                    <a:gd name="connsiteY30" fmla="*/ 355677 h 503571"/>
                    <a:gd name="connsiteX31" fmla="*/ 467101 w 467101"/>
                    <a:gd name="connsiteY31" fmla="*/ 355677 h 503571"/>
                    <a:gd name="connsiteX32" fmla="*/ 467101 w 467101"/>
                    <a:gd name="connsiteY32" fmla="*/ 503572 h 503571"/>
                    <a:gd name="connsiteX33" fmla="*/ 313033 w 467101"/>
                    <a:gd name="connsiteY33" fmla="*/ 503572 h 503571"/>
                    <a:gd name="connsiteX34" fmla="*/ 313033 w 467101"/>
                    <a:gd name="connsiteY34" fmla="*/ 501127 h 503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7101" h="503571">
                      <a:moveTo>
                        <a:pt x="313033" y="501127"/>
                      </a:moveTo>
                      <a:lnTo>
                        <a:pt x="313033" y="353232"/>
                      </a:lnTo>
                      <a:lnTo>
                        <a:pt x="375392" y="353232"/>
                      </a:lnTo>
                      <a:lnTo>
                        <a:pt x="375392" y="300675"/>
                      </a:lnTo>
                      <a:lnTo>
                        <a:pt x="319148" y="300675"/>
                      </a:lnTo>
                      <a:cubicBezTo>
                        <a:pt x="311807" y="342233"/>
                        <a:pt x="276348" y="374010"/>
                        <a:pt x="232328" y="374010"/>
                      </a:cubicBezTo>
                      <a:cubicBezTo>
                        <a:pt x="189534" y="374010"/>
                        <a:pt x="152849" y="343453"/>
                        <a:pt x="145515" y="300675"/>
                      </a:cubicBezTo>
                      <a:lnTo>
                        <a:pt x="91709" y="300675"/>
                      </a:lnTo>
                      <a:lnTo>
                        <a:pt x="91709" y="353232"/>
                      </a:lnTo>
                      <a:lnTo>
                        <a:pt x="154068" y="353232"/>
                      </a:lnTo>
                      <a:lnTo>
                        <a:pt x="154068" y="501127"/>
                      </a:lnTo>
                      <a:lnTo>
                        <a:pt x="0" y="501127"/>
                      </a:lnTo>
                      <a:lnTo>
                        <a:pt x="0" y="353232"/>
                      </a:lnTo>
                      <a:lnTo>
                        <a:pt x="62365" y="353232"/>
                      </a:lnTo>
                      <a:lnTo>
                        <a:pt x="62365" y="300675"/>
                      </a:lnTo>
                      <a:lnTo>
                        <a:pt x="0" y="300675"/>
                      </a:lnTo>
                      <a:lnTo>
                        <a:pt x="0" y="271341"/>
                      </a:lnTo>
                      <a:lnTo>
                        <a:pt x="146734" y="271341"/>
                      </a:lnTo>
                      <a:cubicBezTo>
                        <a:pt x="152849" y="234673"/>
                        <a:pt x="182193" y="205339"/>
                        <a:pt x="218878" y="199228"/>
                      </a:cubicBezTo>
                      <a:lnTo>
                        <a:pt x="218878" y="146670"/>
                      </a:lnTo>
                      <a:lnTo>
                        <a:pt x="156520" y="146670"/>
                      </a:lnTo>
                      <a:lnTo>
                        <a:pt x="156520" y="0"/>
                      </a:lnTo>
                      <a:lnTo>
                        <a:pt x="310588" y="0"/>
                      </a:lnTo>
                      <a:lnTo>
                        <a:pt x="310588" y="147893"/>
                      </a:lnTo>
                      <a:lnTo>
                        <a:pt x="248223" y="147893"/>
                      </a:lnTo>
                      <a:lnTo>
                        <a:pt x="248223" y="201672"/>
                      </a:lnTo>
                      <a:cubicBezTo>
                        <a:pt x="284908" y="207783"/>
                        <a:pt x="313033" y="237118"/>
                        <a:pt x="319148" y="273786"/>
                      </a:cubicBezTo>
                      <a:lnTo>
                        <a:pt x="467101" y="273786"/>
                      </a:lnTo>
                      <a:lnTo>
                        <a:pt x="467101" y="303119"/>
                      </a:lnTo>
                      <a:lnTo>
                        <a:pt x="404742" y="303119"/>
                      </a:lnTo>
                      <a:lnTo>
                        <a:pt x="404742" y="355677"/>
                      </a:lnTo>
                      <a:lnTo>
                        <a:pt x="467101" y="355677"/>
                      </a:lnTo>
                      <a:lnTo>
                        <a:pt x="467101" y="503572"/>
                      </a:lnTo>
                      <a:lnTo>
                        <a:pt x="313033" y="503572"/>
                      </a:lnTo>
                      <a:lnTo>
                        <a:pt x="313033" y="501127"/>
                      </a:lnTo>
                      <a:close/>
                    </a:path>
                  </a:pathLst>
                </a:custGeom>
                <a:solidFill>
                  <a:srgbClr val="FFFFFF"/>
                </a:solidFill>
                <a:ln w="641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034215A7-551B-4561-A17A-8B42E5EEAC61}"/>
                    </a:ext>
                  </a:extLst>
                </p:cNvPr>
                <p:cNvSpPr/>
                <p:nvPr/>
              </p:nvSpPr>
              <p:spPr>
                <a:xfrm>
                  <a:off x="1976034" y="1595885"/>
                  <a:ext cx="480550" cy="513347"/>
                </a:xfrm>
                <a:custGeom>
                  <a:avLst/>
                  <a:gdLst>
                    <a:gd name="connsiteX0" fmla="*/ 310582 w 480550"/>
                    <a:gd name="connsiteY0" fmla="*/ 12223 h 513347"/>
                    <a:gd name="connsiteX1" fmla="*/ 310582 w 480550"/>
                    <a:gd name="connsiteY1" fmla="*/ 147893 h 513347"/>
                    <a:gd name="connsiteX2" fmla="*/ 248223 w 480550"/>
                    <a:gd name="connsiteY2" fmla="*/ 147893 h 513347"/>
                    <a:gd name="connsiteX3" fmla="*/ 248223 w 480550"/>
                    <a:gd name="connsiteY3" fmla="*/ 212673 h 513347"/>
                    <a:gd name="connsiteX4" fmla="*/ 320367 w 480550"/>
                    <a:gd name="connsiteY4" fmla="*/ 284786 h 513347"/>
                    <a:gd name="connsiteX5" fmla="*/ 467101 w 480550"/>
                    <a:gd name="connsiteY5" fmla="*/ 284786 h 513347"/>
                    <a:gd name="connsiteX6" fmla="*/ 467101 w 480550"/>
                    <a:gd name="connsiteY6" fmla="*/ 301897 h 513347"/>
                    <a:gd name="connsiteX7" fmla="*/ 404736 w 480550"/>
                    <a:gd name="connsiteY7" fmla="*/ 301897 h 513347"/>
                    <a:gd name="connsiteX8" fmla="*/ 404736 w 480550"/>
                    <a:gd name="connsiteY8" fmla="*/ 366678 h 513347"/>
                    <a:gd name="connsiteX9" fmla="*/ 467101 w 480550"/>
                    <a:gd name="connsiteY9" fmla="*/ 366678 h 513347"/>
                    <a:gd name="connsiteX10" fmla="*/ 467101 w 480550"/>
                    <a:gd name="connsiteY10" fmla="*/ 501123 h 513347"/>
                    <a:gd name="connsiteX11" fmla="*/ 325257 w 480550"/>
                    <a:gd name="connsiteY11" fmla="*/ 501123 h 513347"/>
                    <a:gd name="connsiteX12" fmla="*/ 325257 w 480550"/>
                    <a:gd name="connsiteY12" fmla="*/ 365452 h 513347"/>
                    <a:gd name="connsiteX13" fmla="*/ 387616 w 480550"/>
                    <a:gd name="connsiteY13" fmla="*/ 365452 h 513347"/>
                    <a:gd name="connsiteX14" fmla="*/ 387616 w 480550"/>
                    <a:gd name="connsiteY14" fmla="*/ 300675 h 513347"/>
                    <a:gd name="connsiteX15" fmla="*/ 320367 w 480550"/>
                    <a:gd name="connsiteY15" fmla="*/ 300675 h 513347"/>
                    <a:gd name="connsiteX16" fmla="*/ 239663 w 480550"/>
                    <a:gd name="connsiteY16" fmla="*/ 374012 h 513347"/>
                    <a:gd name="connsiteX17" fmla="*/ 158958 w 480550"/>
                    <a:gd name="connsiteY17" fmla="*/ 300675 h 513347"/>
                    <a:gd name="connsiteX18" fmla="*/ 91709 w 480550"/>
                    <a:gd name="connsiteY18" fmla="*/ 300675 h 513347"/>
                    <a:gd name="connsiteX19" fmla="*/ 91709 w 480550"/>
                    <a:gd name="connsiteY19" fmla="*/ 365452 h 513347"/>
                    <a:gd name="connsiteX20" fmla="*/ 154068 w 480550"/>
                    <a:gd name="connsiteY20" fmla="*/ 365452 h 513347"/>
                    <a:gd name="connsiteX21" fmla="*/ 154068 w 480550"/>
                    <a:gd name="connsiteY21" fmla="*/ 501123 h 513347"/>
                    <a:gd name="connsiteX22" fmla="*/ 12224 w 480550"/>
                    <a:gd name="connsiteY22" fmla="*/ 501123 h 513347"/>
                    <a:gd name="connsiteX23" fmla="*/ 12224 w 480550"/>
                    <a:gd name="connsiteY23" fmla="*/ 365452 h 513347"/>
                    <a:gd name="connsiteX24" fmla="*/ 74589 w 480550"/>
                    <a:gd name="connsiteY24" fmla="*/ 365452 h 513347"/>
                    <a:gd name="connsiteX25" fmla="*/ 74589 w 480550"/>
                    <a:gd name="connsiteY25" fmla="*/ 300675 h 513347"/>
                    <a:gd name="connsiteX26" fmla="*/ 12224 w 480550"/>
                    <a:gd name="connsiteY26" fmla="*/ 300675 h 513347"/>
                    <a:gd name="connsiteX27" fmla="*/ 12224 w 480550"/>
                    <a:gd name="connsiteY27" fmla="*/ 283563 h 513347"/>
                    <a:gd name="connsiteX28" fmla="*/ 157739 w 480550"/>
                    <a:gd name="connsiteY28" fmla="*/ 283563 h 513347"/>
                    <a:gd name="connsiteX29" fmla="*/ 231102 w 480550"/>
                    <a:gd name="connsiteY29" fmla="*/ 211450 h 513347"/>
                    <a:gd name="connsiteX30" fmla="*/ 231102 w 480550"/>
                    <a:gd name="connsiteY30" fmla="*/ 146670 h 513347"/>
                    <a:gd name="connsiteX31" fmla="*/ 168744 w 480550"/>
                    <a:gd name="connsiteY31" fmla="*/ 146670 h 513347"/>
                    <a:gd name="connsiteX32" fmla="*/ 168744 w 480550"/>
                    <a:gd name="connsiteY32" fmla="*/ 12223 h 513347"/>
                    <a:gd name="connsiteX33" fmla="*/ 310582 w 480550"/>
                    <a:gd name="connsiteY33" fmla="*/ 12223 h 513347"/>
                    <a:gd name="connsiteX34" fmla="*/ 322812 w 480550"/>
                    <a:gd name="connsiteY34" fmla="*/ 0 h 513347"/>
                    <a:gd name="connsiteX35" fmla="*/ 310582 w 480550"/>
                    <a:gd name="connsiteY35" fmla="*/ 0 h 513347"/>
                    <a:gd name="connsiteX36" fmla="*/ 168744 w 480550"/>
                    <a:gd name="connsiteY36" fmla="*/ 0 h 513347"/>
                    <a:gd name="connsiteX37" fmla="*/ 156513 w 480550"/>
                    <a:gd name="connsiteY37" fmla="*/ 0 h 513347"/>
                    <a:gd name="connsiteX38" fmla="*/ 156513 w 480550"/>
                    <a:gd name="connsiteY38" fmla="*/ 12223 h 513347"/>
                    <a:gd name="connsiteX39" fmla="*/ 156513 w 480550"/>
                    <a:gd name="connsiteY39" fmla="*/ 147893 h 513347"/>
                    <a:gd name="connsiteX40" fmla="*/ 156513 w 480550"/>
                    <a:gd name="connsiteY40" fmla="*/ 160116 h 513347"/>
                    <a:gd name="connsiteX41" fmla="*/ 168744 w 480550"/>
                    <a:gd name="connsiteY41" fmla="*/ 160116 h 513347"/>
                    <a:gd name="connsiteX42" fmla="*/ 218878 w 480550"/>
                    <a:gd name="connsiteY42" fmla="*/ 160116 h 513347"/>
                    <a:gd name="connsiteX43" fmla="*/ 218878 w 480550"/>
                    <a:gd name="connsiteY43" fmla="*/ 201672 h 513347"/>
                    <a:gd name="connsiteX44" fmla="*/ 147953 w 480550"/>
                    <a:gd name="connsiteY44" fmla="*/ 272563 h 513347"/>
                    <a:gd name="connsiteX45" fmla="*/ 12224 w 480550"/>
                    <a:gd name="connsiteY45" fmla="*/ 272563 h 513347"/>
                    <a:gd name="connsiteX46" fmla="*/ 0 w 480550"/>
                    <a:gd name="connsiteY46" fmla="*/ 272563 h 513347"/>
                    <a:gd name="connsiteX47" fmla="*/ 0 w 480550"/>
                    <a:gd name="connsiteY47" fmla="*/ 284786 h 513347"/>
                    <a:gd name="connsiteX48" fmla="*/ 0 w 480550"/>
                    <a:gd name="connsiteY48" fmla="*/ 301897 h 513347"/>
                    <a:gd name="connsiteX49" fmla="*/ 0 w 480550"/>
                    <a:gd name="connsiteY49" fmla="*/ 314120 h 513347"/>
                    <a:gd name="connsiteX50" fmla="*/ 12224 w 480550"/>
                    <a:gd name="connsiteY50" fmla="*/ 314120 h 513347"/>
                    <a:gd name="connsiteX51" fmla="*/ 62359 w 480550"/>
                    <a:gd name="connsiteY51" fmla="*/ 314120 h 513347"/>
                    <a:gd name="connsiteX52" fmla="*/ 62359 w 480550"/>
                    <a:gd name="connsiteY52" fmla="*/ 354454 h 513347"/>
                    <a:gd name="connsiteX53" fmla="*/ 12224 w 480550"/>
                    <a:gd name="connsiteY53" fmla="*/ 354454 h 513347"/>
                    <a:gd name="connsiteX54" fmla="*/ 0 w 480550"/>
                    <a:gd name="connsiteY54" fmla="*/ 354454 h 513347"/>
                    <a:gd name="connsiteX55" fmla="*/ 0 w 480550"/>
                    <a:gd name="connsiteY55" fmla="*/ 366678 h 513347"/>
                    <a:gd name="connsiteX56" fmla="*/ 0 w 480550"/>
                    <a:gd name="connsiteY56" fmla="*/ 501123 h 513347"/>
                    <a:gd name="connsiteX57" fmla="*/ 0 w 480550"/>
                    <a:gd name="connsiteY57" fmla="*/ 513347 h 513347"/>
                    <a:gd name="connsiteX58" fmla="*/ 12224 w 480550"/>
                    <a:gd name="connsiteY58" fmla="*/ 513347 h 513347"/>
                    <a:gd name="connsiteX59" fmla="*/ 154068 w 480550"/>
                    <a:gd name="connsiteY59" fmla="*/ 513347 h 513347"/>
                    <a:gd name="connsiteX60" fmla="*/ 166299 w 480550"/>
                    <a:gd name="connsiteY60" fmla="*/ 513347 h 513347"/>
                    <a:gd name="connsiteX61" fmla="*/ 166299 w 480550"/>
                    <a:gd name="connsiteY61" fmla="*/ 501123 h 513347"/>
                    <a:gd name="connsiteX62" fmla="*/ 166299 w 480550"/>
                    <a:gd name="connsiteY62" fmla="*/ 365452 h 513347"/>
                    <a:gd name="connsiteX63" fmla="*/ 166299 w 480550"/>
                    <a:gd name="connsiteY63" fmla="*/ 353234 h 513347"/>
                    <a:gd name="connsiteX64" fmla="*/ 154068 w 480550"/>
                    <a:gd name="connsiteY64" fmla="*/ 353234 h 513347"/>
                    <a:gd name="connsiteX65" fmla="*/ 103934 w 480550"/>
                    <a:gd name="connsiteY65" fmla="*/ 353234 h 513347"/>
                    <a:gd name="connsiteX66" fmla="*/ 103934 w 480550"/>
                    <a:gd name="connsiteY66" fmla="*/ 312897 h 513347"/>
                    <a:gd name="connsiteX67" fmla="*/ 147953 w 480550"/>
                    <a:gd name="connsiteY67" fmla="*/ 312897 h 513347"/>
                    <a:gd name="connsiteX68" fmla="*/ 239663 w 480550"/>
                    <a:gd name="connsiteY68" fmla="*/ 386230 h 513347"/>
                    <a:gd name="connsiteX69" fmla="*/ 331372 w 480550"/>
                    <a:gd name="connsiteY69" fmla="*/ 312897 h 513347"/>
                    <a:gd name="connsiteX70" fmla="*/ 376611 w 480550"/>
                    <a:gd name="connsiteY70" fmla="*/ 312897 h 513347"/>
                    <a:gd name="connsiteX71" fmla="*/ 376611 w 480550"/>
                    <a:gd name="connsiteY71" fmla="*/ 353234 h 513347"/>
                    <a:gd name="connsiteX72" fmla="*/ 326483 w 480550"/>
                    <a:gd name="connsiteY72" fmla="*/ 353234 h 513347"/>
                    <a:gd name="connsiteX73" fmla="*/ 314252 w 480550"/>
                    <a:gd name="connsiteY73" fmla="*/ 353234 h 513347"/>
                    <a:gd name="connsiteX74" fmla="*/ 314252 w 480550"/>
                    <a:gd name="connsiteY74" fmla="*/ 365452 h 513347"/>
                    <a:gd name="connsiteX75" fmla="*/ 314252 w 480550"/>
                    <a:gd name="connsiteY75" fmla="*/ 501123 h 513347"/>
                    <a:gd name="connsiteX76" fmla="*/ 314252 w 480550"/>
                    <a:gd name="connsiteY76" fmla="*/ 513347 h 513347"/>
                    <a:gd name="connsiteX77" fmla="*/ 326483 w 480550"/>
                    <a:gd name="connsiteY77" fmla="*/ 513347 h 513347"/>
                    <a:gd name="connsiteX78" fmla="*/ 468320 w 480550"/>
                    <a:gd name="connsiteY78" fmla="*/ 513347 h 513347"/>
                    <a:gd name="connsiteX79" fmla="*/ 480551 w 480550"/>
                    <a:gd name="connsiteY79" fmla="*/ 513347 h 513347"/>
                    <a:gd name="connsiteX80" fmla="*/ 480551 w 480550"/>
                    <a:gd name="connsiteY80" fmla="*/ 501123 h 513347"/>
                    <a:gd name="connsiteX81" fmla="*/ 480551 w 480550"/>
                    <a:gd name="connsiteY81" fmla="*/ 365452 h 513347"/>
                    <a:gd name="connsiteX82" fmla="*/ 480551 w 480550"/>
                    <a:gd name="connsiteY82" fmla="*/ 353234 h 513347"/>
                    <a:gd name="connsiteX83" fmla="*/ 468320 w 480550"/>
                    <a:gd name="connsiteY83" fmla="*/ 353234 h 513347"/>
                    <a:gd name="connsiteX84" fmla="*/ 418186 w 480550"/>
                    <a:gd name="connsiteY84" fmla="*/ 353234 h 513347"/>
                    <a:gd name="connsiteX85" fmla="*/ 418186 w 480550"/>
                    <a:gd name="connsiteY85" fmla="*/ 312897 h 513347"/>
                    <a:gd name="connsiteX86" fmla="*/ 468320 w 480550"/>
                    <a:gd name="connsiteY86" fmla="*/ 312897 h 513347"/>
                    <a:gd name="connsiteX87" fmla="*/ 480551 w 480550"/>
                    <a:gd name="connsiteY87" fmla="*/ 312897 h 513347"/>
                    <a:gd name="connsiteX88" fmla="*/ 480551 w 480550"/>
                    <a:gd name="connsiteY88" fmla="*/ 300675 h 513347"/>
                    <a:gd name="connsiteX89" fmla="*/ 480551 w 480550"/>
                    <a:gd name="connsiteY89" fmla="*/ 283563 h 513347"/>
                    <a:gd name="connsiteX90" fmla="*/ 480551 w 480550"/>
                    <a:gd name="connsiteY90" fmla="*/ 271341 h 513347"/>
                    <a:gd name="connsiteX91" fmla="*/ 468320 w 480550"/>
                    <a:gd name="connsiteY91" fmla="*/ 271341 h 513347"/>
                    <a:gd name="connsiteX92" fmla="*/ 330146 w 480550"/>
                    <a:gd name="connsiteY92" fmla="*/ 271341 h 513347"/>
                    <a:gd name="connsiteX93" fmla="*/ 260453 w 480550"/>
                    <a:gd name="connsiteY93" fmla="*/ 200450 h 513347"/>
                    <a:gd name="connsiteX94" fmla="*/ 260453 w 480550"/>
                    <a:gd name="connsiteY94" fmla="*/ 157671 h 513347"/>
                    <a:gd name="connsiteX95" fmla="*/ 310582 w 480550"/>
                    <a:gd name="connsiteY95" fmla="*/ 157671 h 513347"/>
                    <a:gd name="connsiteX96" fmla="*/ 322812 w 480550"/>
                    <a:gd name="connsiteY96" fmla="*/ 157671 h 513347"/>
                    <a:gd name="connsiteX97" fmla="*/ 322812 w 480550"/>
                    <a:gd name="connsiteY97" fmla="*/ 145449 h 513347"/>
                    <a:gd name="connsiteX98" fmla="*/ 322812 w 480550"/>
                    <a:gd name="connsiteY98" fmla="*/ 12223 h 513347"/>
                    <a:gd name="connsiteX99" fmla="*/ 322812 w 480550"/>
                    <a:gd name="connsiteY99"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80550" h="513347">
                      <a:moveTo>
                        <a:pt x="310582" y="12223"/>
                      </a:moveTo>
                      <a:lnTo>
                        <a:pt x="310582" y="147893"/>
                      </a:lnTo>
                      <a:lnTo>
                        <a:pt x="248223" y="147893"/>
                      </a:lnTo>
                      <a:lnTo>
                        <a:pt x="248223" y="212673"/>
                      </a:lnTo>
                      <a:cubicBezTo>
                        <a:pt x="286127" y="216339"/>
                        <a:pt x="316697" y="246896"/>
                        <a:pt x="320367" y="284786"/>
                      </a:cubicBezTo>
                      <a:lnTo>
                        <a:pt x="467101" y="284786"/>
                      </a:lnTo>
                      <a:lnTo>
                        <a:pt x="467101" y="301897"/>
                      </a:lnTo>
                      <a:lnTo>
                        <a:pt x="404736" y="301897"/>
                      </a:lnTo>
                      <a:lnTo>
                        <a:pt x="404736" y="366678"/>
                      </a:lnTo>
                      <a:lnTo>
                        <a:pt x="467101" y="366678"/>
                      </a:lnTo>
                      <a:lnTo>
                        <a:pt x="467101" y="501123"/>
                      </a:lnTo>
                      <a:lnTo>
                        <a:pt x="325257" y="501123"/>
                      </a:lnTo>
                      <a:lnTo>
                        <a:pt x="325257" y="365452"/>
                      </a:lnTo>
                      <a:lnTo>
                        <a:pt x="387616" y="365452"/>
                      </a:lnTo>
                      <a:lnTo>
                        <a:pt x="387616" y="300675"/>
                      </a:lnTo>
                      <a:lnTo>
                        <a:pt x="320367" y="300675"/>
                      </a:lnTo>
                      <a:cubicBezTo>
                        <a:pt x="315478" y="341010"/>
                        <a:pt x="281237" y="374012"/>
                        <a:pt x="239663" y="374012"/>
                      </a:cubicBezTo>
                      <a:cubicBezTo>
                        <a:pt x="198088" y="374012"/>
                        <a:pt x="162628" y="342229"/>
                        <a:pt x="158958" y="300675"/>
                      </a:cubicBezTo>
                      <a:lnTo>
                        <a:pt x="91709" y="300675"/>
                      </a:lnTo>
                      <a:lnTo>
                        <a:pt x="91709" y="365452"/>
                      </a:lnTo>
                      <a:lnTo>
                        <a:pt x="154068" y="365452"/>
                      </a:lnTo>
                      <a:lnTo>
                        <a:pt x="154068" y="501123"/>
                      </a:lnTo>
                      <a:lnTo>
                        <a:pt x="12224" y="501123"/>
                      </a:lnTo>
                      <a:lnTo>
                        <a:pt x="12224" y="365452"/>
                      </a:lnTo>
                      <a:lnTo>
                        <a:pt x="74589" y="365452"/>
                      </a:lnTo>
                      <a:lnTo>
                        <a:pt x="74589" y="300675"/>
                      </a:lnTo>
                      <a:lnTo>
                        <a:pt x="12224" y="300675"/>
                      </a:lnTo>
                      <a:lnTo>
                        <a:pt x="12224" y="283563"/>
                      </a:lnTo>
                      <a:lnTo>
                        <a:pt x="157739" y="283563"/>
                      </a:lnTo>
                      <a:cubicBezTo>
                        <a:pt x="161403" y="245673"/>
                        <a:pt x="191973" y="215117"/>
                        <a:pt x="231102" y="211450"/>
                      </a:cubicBezTo>
                      <a:lnTo>
                        <a:pt x="231102" y="146670"/>
                      </a:lnTo>
                      <a:lnTo>
                        <a:pt x="168744" y="146670"/>
                      </a:lnTo>
                      <a:lnTo>
                        <a:pt x="168744" y="12223"/>
                      </a:lnTo>
                      <a:lnTo>
                        <a:pt x="310582" y="12223"/>
                      </a:lnTo>
                      <a:close/>
                      <a:moveTo>
                        <a:pt x="322812" y="0"/>
                      </a:moveTo>
                      <a:lnTo>
                        <a:pt x="310582" y="0"/>
                      </a:lnTo>
                      <a:lnTo>
                        <a:pt x="168744" y="0"/>
                      </a:lnTo>
                      <a:lnTo>
                        <a:pt x="156513" y="0"/>
                      </a:lnTo>
                      <a:lnTo>
                        <a:pt x="156513" y="12223"/>
                      </a:lnTo>
                      <a:lnTo>
                        <a:pt x="156513" y="147893"/>
                      </a:lnTo>
                      <a:lnTo>
                        <a:pt x="156513" y="160116"/>
                      </a:lnTo>
                      <a:lnTo>
                        <a:pt x="168744" y="160116"/>
                      </a:lnTo>
                      <a:lnTo>
                        <a:pt x="218878" y="160116"/>
                      </a:lnTo>
                      <a:lnTo>
                        <a:pt x="218878" y="201672"/>
                      </a:lnTo>
                      <a:cubicBezTo>
                        <a:pt x="183413" y="209006"/>
                        <a:pt x="155294" y="237118"/>
                        <a:pt x="147953" y="272563"/>
                      </a:cubicBezTo>
                      <a:lnTo>
                        <a:pt x="12224" y="272563"/>
                      </a:lnTo>
                      <a:lnTo>
                        <a:pt x="0" y="272563"/>
                      </a:lnTo>
                      <a:lnTo>
                        <a:pt x="0" y="284786"/>
                      </a:lnTo>
                      <a:lnTo>
                        <a:pt x="0" y="301897"/>
                      </a:lnTo>
                      <a:lnTo>
                        <a:pt x="0" y="314120"/>
                      </a:lnTo>
                      <a:lnTo>
                        <a:pt x="12224" y="314120"/>
                      </a:lnTo>
                      <a:lnTo>
                        <a:pt x="62359" y="314120"/>
                      </a:lnTo>
                      <a:lnTo>
                        <a:pt x="62359" y="354454"/>
                      </a:lnTo>
                      <a:lnTo>
                        <a:pt x="12224" y="354454"/>
                      </a:lnTo>
                      <a:lnTo>
                        <a:pt x="0" y="354454"/>
                      </a:lnTo>
                      <a:lnTo>
                        <a:pt x="0" y="366678"/>
                      </a:lnTo>
                      <a:lnTo>
                        <a:pt x="0" y="501123"/>
                      </a:lnTo>
                      <a:lnTo>
                        <a:pt x="0" y="513347"/>
                      </a:lnTo>
                      <a:lnTo>
                        <a:pt x="12224" y="513347"/>
                      </a:lnTo>
                      <a:lnTo>
                        <a:pt x="154068" y="513347"/>
                      </a:lnTo>
                      <a:lnTo>
                        <a:pt x="166299" y="513347"/>
                      </a:lnTo>
                      <a:lnTo>
                        <a:pt x="166299" y="501123"/>
                      </a:lnTo>
                      <a:lnTo>
                        <a:pt x="166299" y="365452"/>
                      </a:lnTo>
                      <a:lnTo>
                        <a:pt x="166299" y="353234"/>
                      </a:lnTo>
                      <a:lnTo>
                        <a:pt x="154068" y="353234"/>
                      </a:lnTo>
                      <a:lnTo>
                        <a:pt x="103934" y="353234"/>
                      </a:lnTo>
                      <a:lnTo>
                        <a:pt x="103934" y="312897"/>
                      </a:lnTo>
                      <a:lnTo>
                        <a:pt x="147953" y="312897"/>
                      </a:lnTo>
                      <a:cubicBezTo>
                        <a:pt x="157739" y="354454"/>
                        <a:pt x="195643" y="386230"/>
                        <a:pt x="239663" y="386230"/>
                      </a:cubicBezTo>
                      <a:cubicBezTo>
                        <a:pt x="283682" y="386230"/>
                        <a:pt x="321586" y="355679"/>
                        <a:pt x="331372" y="312897"/>
                      </a:cubicBezTo>
                      <a:lnTo>
                        <a:pt x="376611" y="312897"/>
                      </a:lnTo>
                      <a:lnTo>
                        <a:pt x="376611" y="353234"/>
                      </a:lnTo>
                      <a:lnTo>
                        <a:pt x="326483" y="353234"/>
                      </a:lnTo>
                      <a:lnTo>
                        <a:pt x="314252" y="353234"/>
                      </a:lnTo>
                      <a:lnTo>
                        <a:pt x="314252" y="365452"/>
                      </a:lnTo>
                      <a:lnTo>
                        <a:pt x="314252" y="501123"/>
                      </a:lnTo>
                      <a:lnTo>
                        <a:pt x="314252" y="513347"/>
                      </a:lnTo>
                      <a:lnTo>
                        <a:pt x="326483" y="513347"/>
                      </a:lnTo>
                      <a:lnTo>
                        <a:pt x="468320" y="513347"/>
                      </a:lnTo>
                      <a:lnTo>
                        <a:pt x="480551" y="513347"/>
                      </a:lnTo>
                      <a:lnTo>
                        <a:pt x="480551" y="501123"/>
                      </a:lnTo>
                      <a:lnTo>
                        <a:pt x="480551" y="365452"/>
                      </a:lnTo>
                      <a:lnTo>
                        <a:pt x="480551" y="353234"/>
                      </a:lnTo>
                      <a:lnTo>
                        <a:pt x="468320" y="353234"/>
                      </a:lnTo>
                      <a:lnTo>
                        <a:pt x="418186" y="353234"/>
                      </a:lnTo>
                      <a:lnTo>
                        <a:pt x="418186" y="312897"/>
                      </a:lnTo>
                      <a:lnTo>
                        <a:pt x="468320" y="312897"/>
                      </a:lnTo>
                      <a:lnTo>
                        <a:pt x="480551" y="312897"/>
                      </a:lnTo>
                      <a:lnTo>
                        <a:pt x="480551" y="300675"/>
                      </a:lnTo>
                      <a:lnTo>
                        <a:pt x="480551" y="283563"/>
                      </a:lnTo>
                      <a:lnTo>
                        <a:pt x="480551" y="271341"/>
                      </a:lnTo>
                      <a:lnTo>
                        <a:pt x="468320" y="271341"/>
                      </a:lnTo>
                      <a:lnTo>
                        <a:pt x="330146" y="271341"/>
                      </a:lnTo>
                      <a:cubicBezTo>
                        <a:pt x="322812" y="237118"/>
                        <a:pt x="294687" y="209006"/>
                        <a:pt x="260453" y="200450"/>
                      </a:cubicBezTo>
                      <a:lnTo>
                        <a:pt x="260453" y="157671"/>
                      </a:lnTo>
                      <a:lnTo>
                        <a:pt x="310582" y="157671"/>
                      </a:lnTo>
                      <a:lnTo>
                        <a:pt x="322812" y="157671"/>
                      </a:lnTo>
                      <a:lnTo>
                        <a:pt x="322812" y="145449"/>
                      </a:lnTo>
                      <a:lnTo>
                        <a:pt x="322812" y="12223"/>
                      </a:lnTo>
                      <a:lnTo>
                        <a:pt x="322812" y="0"/>
                      </a:lnTo>
                      <a:close/>
                    </a:path>
                  </a:pathLst>
                </a:custGeom>
                <a:solidFill>
                  <a:srgbClr val="FFFFFF"/>
                </a:solidFill>
                <a:ln w="6417" cap="flat">
                  <a:noFill/>
                  <a:prstDash val="solid"/>
                  <a:miter/>
                </a:ln>
              </p:spPr>
              <p:txBody>
                <a:bodyPr rtlCol="0" anchor="ctr"/>
                <a:lstStyle/>
                <a:p>
                  <a:endParaRPr lang="en-US"/>
                </a:p>
              </p:txBody>
            </p:sp>
          </p:grpSp>
          <p:grpSp>
            <p:nvGrpSpPr>
              <p:cNvPr id="140" name="Graphic 2">
                <a:extLst>
                  <a:ext uri="{FF2B5EF4-FFF2-40B4-BE49-F238E27FC236}">
                    <a16:creationId xmlns:a16="http://schemas.microsoft.com/office/drawing/2014/main" id="{114CAF36-193A-4E00-8BF0-BEE807557D86}"/>
                  </a:ext>
                </a:extLst>
              </p:cNvPr>
              <p:cNvGrpSpPr/>
              <p:nvPr/>
            </p:nvGrpSpPr>
            <p:grpSpPr>
              <a:xfrm>
                <a:off x="1988265" y="1608104"/>
                <a:ext cx="454870" cy="488903"/>
                <a:chOff x="1988265" y="1608104"/>
                <a:chExt cx="454870" cy="488903"/>
              </a:xfrm>
              <a:solidFill>
                <a:srgbClr val="2C5967"/>
              </a:solidFill>
            </p:grpSpPr>
            <p:sp>
              <p:nvSpPr>
                <p:cNvPr id="141" name="Freeform: Shape 140">
                  <a:extLst>
                    <a:ext uri="{FF2B5EF4-FFF2-40B4-BE49-F238E27FC236}">
                      <a16:creationId xmlns:a16="http://schemas.microsoft.com/office/drawing/2014/main" id="{B59C74CA-B162-4129-82C0-F8F7616AC998}"/>
                    </a:ext>
                  </a:extLst>
                </p:cNvPr>
                <p:cNvSpPr/>
                <p:nvPr/>
              </p:nvSpPr>
              <p:spPr>
                <a:xfrm>
                  <a:off x="2144778" y="1608104"/>
                  <a:ext cx="141844" cy="187005"/>
                </a:xfrm>
                <a:custGeom>
                  <a:avLst/>
                  <a:gdLst>
                    <a:gd name="connsiteX0" fmla="*/ 62365 w 141844"/>
                    <a:gd name="connsiteY0" fmla="*/ 187005 h 187005"/>
                    <a:gd name="connsiteX1" fmla="*/ 79479 w 141844"/>
                    <a:gd name="connsiteY1" fmla="*/ 187005 h 187005"/>
                    <a:gd name="connsiteX2" fmla="*/ 79479 w 141844"/>
                    <a:gd name="connsiteY2" fmla="*/ 135671 h 187005"/>
                    <a:gd name="connsiteX3" fmla="*/ 141844 w 141844"/>
                    <a:gd name="connsiteY3" fmla="*/ 135671 h 187005"/>
                    <a:gd name="connsiteX4" fmla="*/ 141844 w 141844"/>
                    <a:gd name="connsiteY4" fmla="*/ 0 h 187005"/>
                    <a:gd name="connsiteX5" fmla="*/ 0 w 141844"/>
                    <a:gd name="connsiteY5" fmla="*/ 0 h 187005"/>
                    <a:gd name="connsiteX6" fmla="*/ 0 w 141844"/>
                    <a:gd name="connsiteY6" fmla="*/ 135671 h 187005"/>
                    <a:gd name="connsiteX7" fmla="*/ 62365 w 141844"/>
                    <a:gd name="connsiteY7" fmla="*/ 135671 h 187005"/>
                    <a:gd name="connsiteX8" fmla="*/ 62365 w 141844"/>
                    <a:gd name="connsiteY8" fmla="*/ 187005 h 187005"/>
                    <a:gd name="connsiteX9" fmla="*/ 17120 w 141844"/>
                    <a:gd name="connsiteY9" fmla="*/ 17112 h 187005"/>
                    <a:gd name="connsiteX10" fmla="*/ 124724 w 141844"/>
                    <a:gd name="connsiteY10" fmla="*/ 17112 h 187005"/>
                    <a:gd name="connsiteX11" fmla="*/ 124724 w 141844"/>
                    <a:gd name="connsiteY11" fmla="*/ 117336 h 187005"/>
                    <a:gd name="connsiteX12" fmla="*/ 17120 w 141844"/>
                    <a:gd name="connsiteY12" fmla="*/ 117336 h 187005"/>
                    <a:gd name="connsiteX13" fmla="*/ 17120 w 141844"/>
                    <a:gd name="connsiteY13" fmla="*/ 17112 h 1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844" h="187005">
                      <a:moveTo>
                        <a:pt x="62365" y="187005"/>
                      </a:moveTo>
                      <a:lnTo>
                        <a:pt x="79479" y="187005"/>
                      </a:lnTo>
                      <a:lnTo>
                        <a:pt x="79479" y="135671"/>
                      </a:lnTo>
                      <a:lnTo>
                        <a:pt x="141844" y="135671"/>
                      </a:lnTo>
                      <a:lnTo>
                        <a:pt x="141844" y="0"/>
                      </a:lnTo>
                      <a:lnTo>
                        <a:pt x="0" y="0"/>
                      </a:lnTo>
                      <a:lnTo>
                        <a:pt x="0" y="135671"/>
                      </a:lnTo>
                      <a:lnTo>
                        <a:pt x="62365" y="135671"/>
                      </a:lnTo>
                      <a:lnTo>
                        <a:pt x="62365" y="187005"/>
                      </a:lnTo>
                      <a:close/>
                      <a:moveTo>
                        <a:pt x="17120" y="17112"/>
                      </a:moveTo>
                      <a:lnTo>
                        <a:pt x="124724" y="17112"/>
                      </a:lnTo>
                      <a:lnTo>
                        <a:pt x="124724" y="117336"/>
                      </a:lnTo>
                      <a:lnTo>
                        <a:pt x="17120" y="117336"/>
                      </a:lnTo>
                      <a:lnTo>
                        <a:pt x="17120" y="17112"/>
                      </a:lnTo>
                      <a:close/>
                    </a:path>
                  </a:pathLst>
                </a:custGeom>
                <a:solidFill>
                  <a:srgbClr val="2C5967"/>
                </a:solidFill>
                <a:ln w="641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7F15C810-9B7C-4E2B-AA40-6626D7D53AEB}"/>
                    </a:ext>
                  </a:extLst>
                </p:cNvPr>
                <p:cNvSpPr/>
                <p:nvPr/>
              </p:nvSpPr>
              <p:spPr>
                <a:xfrm>
                  <a:off x="1988265" y="1880667"/>
                  <a:ext cx="141837" cy="216340"/>
                </a:xfrm>
                <a:custGeom>
                  <a:avLst/>
                  <a:gdLst>
                    <a:gd name="connsiteX0" fmla="*/ 79479 w 141837"/>
                    <a:gd name="connsiteY0" fmla="*/ 17112 h 216340"/>
                    <a:gd name="connsiteX1" fmla="*/ 133278 w 141837"/>
                    <a:gd name="connsiteY1" fmla="*/ 17112 h 216340"/>
                    <a:gd name="connsiteX2" fmla="*/ 133278 w 141837"/>
                    <a:gd name="connsiteY2" fmla="*/ 0 h 216340"/>
                    <a:gd name="connsiteX3" fmla="*/ 0 w 141837"/>
                    <a:gd name="connsiteY3" fmla="*/ 0 h 216340"/>
                    <a:gd name="connsiteX4" fmla="*/ 0 w 141837"/>
                    <a:gd name="connsiteY4" fmla="*/ 17112 h 216340"/>
                    <a:gd name="connsiteX5" fmla="*/ 62359 w 141837"/>
                    <a:gd name="connsiteY5" fmla="*/ 17112 h 216340"/>
                    <a:gd name="connsiteX6" fmla="*/ 62359 w 141837"/>
                    <a:gd name="connsiteY6" fmla="*/ 81889 h 216340"/>
                    <a:gd name="connsiteX7" fmla="*/ 0 w 141837"/>
                    <a:gd name="connsiteY7" fmla="*/ 81889 h 216340"/>
                    <a:gd name="connsiteX8" fmla="*/ 0 w 141837"/>
                    <a:gd name="connsiteY8" fmla="*/ 216341 h 216340"/>
                    <a:gd name="connsiteX9" fmla="*/ 141838 w 141837"/>
                    <a:gd name="connsiteY9" fmla="*/ 216341 h 216340"/>
                    <a:gd name="connsiteX10" fmla="*/ 141838 w 141837"/>
                    <a:gd name="connsiteY10" fmla="*/ 80669 h 216340"/>
                    <a:gd name="connsiteX11" fmla="*/ 79479 w 141837"/>
                    <a:gd name="connsiteY11" fmla="*/ 80669 h 216340"/>
                    <a:gd name="connsiteX12" fmla="*/ 79479 w 141837"/>
                    <a:gd name="connsiteY12" fmla="*/ 17112 h 216340"/>
                    <a:gd name="connsiteX13" fmla="*/ 124718 w 141837"/>
                    <a:gd name="connsiteY13" fmla="*/ 199227 h 216340"/>
                    <a:gd name="connsiteX14" fmla="*/ 17114 w 141837"/>
                    <a:gd name="connsiteY14" fmla="*/ 199227 h 216340"/>
                    <a:gd name="connsiteX15" fmla="*/ 17114 w 141837"/>
                    <a:gd name="connsiteY15" fmla="*/ 99002 h 216340"/>
                    <a:gd name="connsiteX16" fmla="*/ 124718 w 141837"/>
                    <a:gd name="connsiteY16" fmla="*/ 99002 h 216340"/>
                    <a:gd name="connsiteX17" fmla="*/ 124718 w 141837"/>
                    <a:gd name="connsiteY17" fmla="*/ 199227 h 21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837" h="216340">
                      <a:moveTo>
                        <a:pt x="79479" y="17112"/>
                      </a:moveTo>
                      <a:lnTo>
                        <a:pt x="133278" y="17112"/>
                      </a:lnTo>
                      <a:lnTo>
                        <a:pt x="133278" y="0"/>
                      </a:lnTo>
                      <a:lnTo>
                        <a:pt x="0" y="0"/>
                      </a:lnTo>
                      <a:lnTo>
                        <a:pt x="0" y="17112"/>
                      </a:lnTo>
                      <a:lnTo>
                        <a:pt x="62359" y="17112"/>
                      </a:lnTo>
                      <a:lnTo>
                        <a:pt x="62359" y="81889"/>
                      </a:lnTo>
                      <a:lnTo>
                        <a:pt x="0" y="81889"/>
                      </a:lnTo>
                      <a:lnTo>
                        <a:pt x="0" y="216341"/>
                      </a:lnTo>
                      <a:lnTo>
                        <a:pt x="141838" y="216341"/>
                      </a:lnTo>
                      <a:lnTo>
                        <a:pt x="141838" y="80669"/>
                      </a:lnTo>
                      <a:lnTo>
                        <a:pt x="79479" y="80669"/>
                      </a:lnTo>
                      <a:lnTo>
                        <a:pt x="79479" y="17112"/>
                      </a:lnTo>
                      <a:close/>
                      <a:moveTo>
                        <a:pt x="124718" y="199227"/>
                      </a:moveTo>
                      <a:lnTo>
                        <a:pt x="17114" y="199227"/>
                      </a:lnTo>
                      <a:lnTo>
                        <a:pt x="17114" y="99002"/>
                      </a:lnTo>
                      <a:lnTo>
                        <a:pt x="124718" y="99002"/>
                      </a:lnTo>
                      <a:lnTo>
                        <a:pt x="124718" y="199227"/>
                      </a:lnTo>
                      <a:close/>
                    </a:path>
                  </a:pathLst>
                </a:custGeom>
                <a:solidFill>
                  <a:srgbClr val="2C5967"/>
                </a:solidFill>
                <a:ln w="641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33851DBB-209A-480D-BD37-D62CF8FF1CEC}"/>
                    </a:ext>
                  </a:extLst>
                </p:cNvPr>
                <p:cNvSpPr/>
                <p:nvPr/>
              </p:nvSpPr>
              <p:spPr>
                <a:xfrm>
                  <a:off x="2301291" y="1880667"/>
                  <a:ext cx="141844" cy="216341"/>
                </a:xfrm>
                <a:custGeom>
                  <a:avLst/>
                  <a:gdLst>
                    <a:gd name="connsiteX0" fmla="*/ 141844 w 141844"/>
                    <a:gd name="connsiteY0" fmla="*/ 17111 h 216341"/>
                    <a:gd name="connsiteX1" fmla="*/ 141844 w 141844"/>
                    <a:gd name="connsiteY1" fmla="*/ 0 h 216341"/>
                    <a:gd name="connsiteX2" fmla="*/ 8560 w 141844"/>
                    <a:gd name="connsiteY2" fmla="*/ 0 h 216341"/>
                    <a:gd name="connsiteX3" fmla="*/ 8560 w 141844"/>
                    <a:gd name="connsiteY3" fmla="*/ 17111 h 216341"/>
                    <a:gd name="connsiteX4" fmla="*/ 62365 w 141844"/>
                    <a:gd name="connsiteY4" fmla="*/ 17111 h 216341"/>
                    <a:gd name="connsiteX5" fmla="*/ 62365 w 141844"/>
                    <a:gd name="connsiteY5" fmla="*/ 81889 h 216341"/>
                    <a:gd name="connsiteX6" fmla="*/ 0 w 141844"/>
                    <a:gd name="connsiteY6" fmla="*/ 81889 h 216341"/>
                    <a:gd name="connsiteX7" fmla="*/ 0 w 141844"/>
                    <a:gd name="connsiteY7" fmla="*/ 216341 h 216341"/>
                    <a:gd name="connsiteX8" fmla="*/ 141844 w 141844"/>
                    <a:gd name="connsiteY8" fmla="*/ 216341 h 216341"/>
                    <a:gd name="connsiteX9" fmla="*/ 141844 w 141844"/>
                    <a:gd name="connsiteY9" fmla="*/ 80670 h 216341"/>
                    <a:gd name="connsiteX10" fmla="*/ 79485 w 141844"/>
                    <a:gd name="connsiteY10" fmla="*/ 80670 h 216341"/>
                    <a:gd name="connsiteX11" fmla="*/ 79485 w 141844"/>
                    <a:gd name="connsiteY11" fmla="*/ 15889 h 216341"/>
                    <a:gd name="connsiteX12" fmla="*/ 141844 w 141844"/>
                    <a:gd name="connsiteY12" fmla="*/ 15889 h 216341"/>
                    <a:gd name="connsiteX13" fmla="*/ 141844 w 141844"/>
                    <a:gd name="connsiteY13" fmla="*/ 17111 h 216341"/>
                    <a:gd name="connsiteX14" fmla="*/ 124724 w 141844"/>
                    <a:gd name="connsiteY14" fmla="*/ 199228 h 216341"/>
                    <a:gd name="connsiteX15" fmla="*/ 17120 w 141844"/>
                    <a:gd name="connsiteY15" fmla="*/ 199228 h 216341"/>
                    <a:gd name="connsiteX16" fmla="*/ 17120 w 141844"/>
                    <a:gd name="connsiteY16" fmla="*/ 99003 h 216341"/>
                    <a:gd name="connsiteX17" fmla="*/ 124724 w 141844"/>
                    <a:gd name="connsiteY17" fmla="*/ 99003 h 216341"/>
                    <a:gd name="connsiteX18" fmla="*/ 124724 w 141844"/>
                    <a:gd name="connsiteY18" fmla="*/ 199228 h 216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844" h="216341">
                      <a:moveTo>
                        <a:pt x="141844" y="17111"/>
                      </a:moveTo>
                      <a:lnTo>
                        <a:pt x="141844" y="0"/>
                      </a:lnTo>
                      <a:lnTo>
                        <a:pt x="8560" y="0"/>
                      </a:lnTo>
                      <a:lnTo>
                        <a:pt x="8560" y="17111"/>
                      </a:lnTo>
                      <a:lnTo>
                        <a:pt x="62365" y="17111"/>
                      </a:lnTo>
                      <a:lnTo>
                        <a:pt x="62365" y="81889"/>
                      </a:lnTo>
                      <a:lnTo>
                        <a:pt x="0" y="81889"/>
                      </a:lnTo>
                      <a:lnTo>
                        <a:pt x="0" y="216341"/>
                      </a:lnTo>
                      <a:lnTo>
                        <a:pt x="141844" y="216341"/>
                      </a:lnTo>
                      <a:lnTo>
                        <a:pt x="141844" y="80670"/>
                      </a:lnTo>
                      <a:lnTo>
                        <a:pt x="79485" y="80670"/>
                      </a:lnTo>
                      <a:lnTo>
                        <a:pt x="79485" y="15889"/>
                      </a:lnTo>
                      <a:lnTo>
                        <a:pt x="141844" y="15889"/>
                      </a:lnTo>
                      <a:lnTo>
                        <a:pt x="141844" y="17111"/>
                      </a:lnTo>
                      <a:close/>
                      <a:moveTo>
                        <a:pt x="124724" y="199228"/>
                      </a:moveTo>
                      <a:lnTo>
                        <a:pt x="17120" y="199228"/>
                      </a:lnTo>
                      <a:lnTo>
                        <a:pt x="17120" y="99003"/>
                      </a:lnTo>
                      <a:lnTo>
                        <a:pt x="124724" y="99003"/>
                      </a:lnTo>
                      <a:lnTo>
                        <a:pt x="124724" y="199228"/>
                      </a:lnTo>
                      <a:close/>
                    </a:path>
                  </a:pathLst>
                </a:custGeom>
                <a:solidFill>
                  <a:srgbClr val="2C5967"/>
                </a:solidFill>
                <a:ln w="641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D6102351-F251-452B-9968-F5E7A09EED46}"/>
                    </a:ext>
                  </a:extLst>
                </p:cNvPr>
                <p:cNvSpPr/>
                <p:nvPr/>
              </p:nvSpPr>
              <p:spPr>
                <a:xfrm>
                  <a:off x="2133773" y="1807329"/>
                  <a:ext cx="163854" cy="163780"/>
                </a:xfrm>
                <a:custGeom>
                  <a:avLst/>
                  <a:gdLst>
                    <a:gd name="connsiteX0" fmla="*/ 81924 w 163854"/>
                    <a:gd name="connsiteY0" fmla="*/ 0 h 163780"/>
                    <a:gd name="connsiteX1" fmla="*/ 0 w 163854"/>
                    <a:gd name="connsiteY1" fmla="*/ 81891 h 163780"/>
                    <a:gd name="connsiteX2" fmla="*/ 81924 w 163854"/>
                    <a:gd name="connsiteY2" fmla="*/ 163781 h 163780"/>
                    <a:gd name="connsiteX3" fmla="*/ 163854 w 163854"/>
                    <a:gd name="connsiteY3" fmla="*/ 81891 h 163780"/>
                    <a:gd name="connsiteX4" fmla="*/ 81924 w 163854"/>
                    <a:gd name="connsiteY4" fmla="*/ 0 h 163780"/>
                    <a:gd name="connsiteX5" fmla="*/ 81924 w 163854"/>
                    <a:gd name="connsiteY5" fmla="*/ 145448 h 163780"/>
                    <a:gd name="connsiteX6" fmla="*/ 17120 w 163854"/>
                    <a:gd name="connsiteY6" fmla="*/ 80669 h 163780"/>
                    <a:gd name="connsiteX7" fmla="*/ 81924 w 163854"/>
                    <a:gd name="connsiteY7" fmla="*/ 15889 h 163780"/>
                    <a:gd name="connsiteX8" fmla="*/ 146734 w 163854"/>
                    <a:gd name="connsiteY8" fmla="*/ 80669 h 163780"/>
                    <a:gd name="connsiteX9" fmla="*/ 81924 w 163854"/>
                    <a:gd name="connsiteY9" fmla="*/ 145448 h 16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854" h="163780">
                      <a:moveTo>
                        <a:pt x="81924" y="0"/>
                      </a:moveTo>
                      <a:cubicBezTo>
                        <a:pt x="36685" y="0"/>
                        <a:pt x="0" y="36668"/>
                        <a:pt x="0" y="81891"/>
                      </a:cubicBezTo>
                      <a:cubicBezTo>
                        <a:pt x="0" y="127115"/>
                        <a:pt x="36685" y="163781"/>
                        <a:pt x="81924" y="163781"/>
                      </a:cubicBezTo>
                      <a:cubicBezTo>
                        <a:pt x="127169" y="163781"/>
                        <a:pt x="163854" y="127115"/>
                        <a:pt x="163854" y="81891"/>
                      </a:cubicBezTo>
                      <a:cubicBezTo>
                        <a:pt x="163854" y="36668"/>
                        <a:pt x="125943" y="0"/>
                        <a:pt x="81924" y="0"/>
                      </a:cubicBezTo>
                      <a:close/>
                      <a:moveTo>
                        <a:pt x="81924" y="145448"/>
                      </a:moveTo>
                      <a:cubicBezTo>
                        <a:pt x="46464" y="145448"/>
                        <a:pt x="17120" y="116117"/>
                        <a:pt x="17120" y="80669"/>
                      </a:cubicBezTo>
                      <a:cubicBezTo>
                        <a:pt x="17120" y="45223"/>
                        <a:pt x="46464" y="15889"/>
                        <a:pt x="81924" y="15889"/>
                      </a:cubicBezTo>
                      <a:cubicBezTo>
                        <a:pt x="117383" y="15889"/>
                        <a:pt x="146734" y="45223"/>
                        <a:pt x="146734" y="80669"/>
                      </a:cubicBezTo>
                      <a:cubicBezTo>
                        <a:pt x="146734" y="116117"/>
                        <a:pt x="117383" y="145448"/>
                        <a:pt x="81924" y="145448"/>
                      </a:cubicBezTo>
                      <a:close/>
                    </a:path>
                  </a:pathLst>
                </a:custGeom>
                <a:solidFill>
                  <a:srgbClr val="2C5967"/>
                </a:solidFill>
                <a:ln w="641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2B9415B1-F50E-473C-B727-66FFCF05A4A4}"/>
                    </a:ext>
                  </a:extLst>
                </p:cNvPr>
                <p:cNvSpPr/>
                <p:nvPr/>
              </p:nvSpPr>
              <p:spPr>
                <a:xfrm>
                  <a:off x="2165562" y="1839114"/>
                  <a:ext cx="99043" cy="99000"/>
                </a:xfrm>
                <a:custGeom>
                  <a:avLst/>
                  <a:gdLst>
                    <a:gd name="connsiteX0" fmla="*/ 84375 w 99043"/>
                    <a:gd name="connsiteY0" fmla="*/ 31779 h 99000"/>
                    <a:gd name="connsiteX1" fmla="*/ 91710 w 99043"/>
                    <a:gd name="connsiteY1" fmla="*/ 22001 h 99000"/>
                    <a:gd name="connsiteX2" fmla="*/ 77034 w 99043"/>
                    <a:gd name="connsiteY2" fmla="*/ 7333 h 99000"/>
                    <a:gd name="connsiteX3" fmla="*/ 67255 w 99043"/>
                    <a:gd name="connsiteY3" fmla="*/ 14667 h 99000"/>
                    <a:gd name="connsiteX4" fmla="*/ 61140 w 99043"/>
                    <a:gd name="connsiteY4" fmla="*/ 12222 h 99000"/>
                    <a:gd name="connsiteX5" fmla="*/ 59921 w 99043"/>
                    <a:gd name="connsiteY5" fmla="*/ 0 h 99000"/>
                    <a:gd name="connsiteX6" fmla="*/ 39130 w 99043"/>
                    <a:gd name="connsiteY6" fmla="*/ 0 h 99000"/>
                    <a:gd name="connsiteX7" fmla="*/ 37911 w 99043"/>
                    <a:gd name="connsiteY7" fmla="*/ 12222 h 99000"/>
                    <a:gd name="connsiteX8" fmla="*/ 31796 w 99043"/>
                    <a:gd name="connsiteY8" fmla="*/ 14667 h 99000"/>
                    <a:gd name="connsiteX9" fmla="*/ 22010 w 99043"/>
                    <a:gd name="connsiteY9" fmla="*/ 7333 h 99000"/>
                    <a:gd name="connsiteX10" fmla="*/ 7341 w 99043"/>
                    <a:gd name="connsiteY10" fmla="*/ 22001 h 99000"/>
                    <a:gd name="connsiteX11" fmla="*/ 14675 w 99043"/>
                    <a:gd name="connsiteY11" fmla="*/ 31779 h 99000"/>
                    <a:gd name="connsiteX12" fmla="*/ 12231 w 99043"/>
                    <a:gd name="connsiteY12" fmla="*/ 37890 h 99000"/>
                    <a:gd name="connsiteX13" fmla="*/ 0 w 99043"/>
                    <a:gd name="connsiteY13" fmla="*/ 39112 h 99000"/>
                    <a:gd name="connsiteX14" fmla="*/ 0 w 99043"/>
                    <a:gd name="connsiteY14" fmla="*/ 59890 h 99000"/>
                    <a:gd name="connsiteX15" fmla="*/ 12231 w 99043"/>
                    <a:gd name="connsiteY15" fmla="*/ 61113 h 99000"/>
                    <a:gd name="connsiteX16" fmla="*/ 14675 w 99043"/>
                    <a:gd name="connsiteY16" fmla="*/ 67224 h 99000"/>
                    <a:gd name="connsiteX17" fmla="*/ 7341 w 99043"/>
                    <a:gd name="connsiteY17" fmla="*/ 77002 h 99000"/>
                    <a:gd name="connsiteX18" fmla="*/ 22010 w 99043"/>
                    <a:gd name="connsiteY18" fmla="*/ 91666 h 99000"/>
                    <a:gd name="connsiteX19" fmla="*/ 31796 w 99043"/>
                    <a:gd name="connsiteY19" fmla="*/ 84338 h 99000"/>
                    <a:gd name="connsiteX20" fmla="*/ 37911 w 99043"/>
                    <a:gd name="connsiteY20" fmla="*/ 86783 h 99000"/>
                    <a:gd name="connsiteX21" fmla="*/ 39130 w 99043"/>
                    <a:gd name="connsiteY21" fmla="*/ 99000 h 99000"/>
                    <a:gd name="connsiteX22" fmla="*/ 59921 w 99043"/>
                    <a:gd name="connsiteY22" fmla="*/ 99000 h 99000"/>
                    <a:gd name="connsiteX23" fmla="*/ 61140 w 99043"/>
                    <a:gd name="connsiteY23" fmla="*/ 86783 h 99000"/>
                    <a:gd name="connsiteX24" fmla="*/ 67255 w 99043"/>
                    <a:gd name="connsiteY24" fmla="*/ 84338 h 99000"/>
                    <a:gd name="connsiteX25" fmla="*/ 77034 w 99043"/>
                    <a:gd name="connsiteY25" fmla="*/ 91666 h 99000"/>
                    <a:gd name="connsiteX26" fmla="*/ 91710 w 99043"/>
                    <a:gd name="connsiteY26" fmla="*/ 77002 h 99000"/>
                    <a:gd name="connsiteX27" fmla="*/ 84375 w 99043"/>
                    <a:gd name="connsiteY27" fmla="*/ 67224 h 99000"/>
                    <a:gd name="connsiteX28" fmla="*/ 86820 w 99043"/>
                    <a:gd name="connsiteY28" fmla="*/ 61113 h 99000"/>
                    <a:gd name="connsiteX29" fmla="*/ 99044 w 99043"/>
                    <a:gd name="connsiteY29" fmla="*/ 59890 h 99000"/>
                    <a:gd name="connsiteX30" fmla="*/ 99044 w 99043"/>
                    <a:gd name="connsiteY30" fmla="*/ 39112 h 99000"/>
                    <a:gd name="connsiteX31" fmla="*/ 86820 w 99043"/>
                    <a:gd name="connsiteY31" fmla="*/ 37890 h 99000"/>
                    <a:gd name="connsiteX32" fmla="*/ 84375 w 99043"/>
                    <a:gd name="connsiteY32" fmla="*/ 31779 h 99000"/>
                    <a:gd name="connsiteX33" fmla="*/ 50135 w 99043"/>
                    <a:gd name="connsiteY33" fmla="*/ 70891 h 99000"/>
                    <a:gd name="connsiteX34" fmla="*/ 28125 w 99043"/>
                    <a:gd name="connsiteY34" fmla="*/ 48890 h 99000"/>
                    <a:gd name="connsiteX35" fmla="*/ 50135 w 99043"/>
                    <a:gd name="connsiteY35" fmla="*/ 26890 h 99000"/>
                    <a:gd name="connsiteX36" fmla="*/ 72145 w 99043"/>
                    <a:gd name="connsiteY36" fmla="*/ 48890 h 99000"/>
                    <a:gd name="connsiteX37" fmla="*/ 50135 w 99043"/>
                    <a:gd name="connsiteY37" fmla="*/ 70891 h 9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043" h="99000">
                      <a:moveTo>
                        <a:pt x="84375" y="31779"/>
                      </a:moveTo>
                      <a:lnTo>
                        <a:pt x="91710" y="22001"/>
                      </a:lnTo>
                      <a:lnTo>
                        <a:pt x="77034" y="7333"/>
                      </a:lnTo>
                      <a:lnTo>
                        <a:pt x="67255" y="14667"/>
                      </a:lnTo>
                      <a:cubicBezTo>
                        <a:pt x="64810" y="13445"/>
                        <a:pt x="63585" y="12222"/>
                        <a:pt x="61140" y="12222"/>
                      </a:cubicBezTo>
                      <a:lnTo>
                        <a:pt x="59921" y="0"/>
                      </a:lnTo>
                      <a:lnTo>
                        <a:pt x="39130" y="0"/>
                      </a:lnTo>
                      <a:lnTo>
                        <a:pt x="37911" y="12222"/>
                      </a:lnTo>
                      <a:cubicBezTo>
                        <a:pt x="35459" y="13445"/>
                        <a:pt x="34240" y="13445"/>
                        <a:pt x="31796" y="14667"/>
                      </a:cubicBezTo>
                      <a:lnTo>
                        <a:pt x="22010" y="7333"/>
                      </a:lnTo>
                      <a:lnTo>
                        <a:pt x="7341" y="22001"/>
                      </a:lnTo>
                      <a:lnTo>
                        <a:pt x="14675" y="31779"/>
                      </a:lnTo>
                      <a:cubicBezTo>
                        <a:pt x="13450" y="34223"/>
                        <a:pt x="12231" y="35445"/>
                        <a:pt x="12231" y="37890"/>
                      </a:cubicBezTo>
                      <a:lnTo>
                        <a:pt x="0" y="39112"/>
                      </a:lnTo>
                      <a:lnTo>
                        <a:pt x="0" y="59890"/>
                      </a:lnTo>
                      <a:lnTo>
                        <a:pt x="12231" y="61113"/>
                      </a:lnTo>
                      <a:cubicBezTo>
                        <a:pt x="13450" y="63557"/>
                        <a:pt x="13450" y="64779"/>
                        <a:pt x="14675" y="67224"/>
                      </a:cubicBezTo>
                      <a:lnTo>
                        <a:pt x="7341" y="77002"/>
                      </a:lnTo>
                      <a:lnTo>
                        <a:pt x="22010" y="91666"/>
                      </a:lnTo>
                      <a:lnTo>
                        <a:pt x="31796" y="84338"/>
                      </a:lnTo>
                      <a:cubicBezTo>
                        <a:pt x="34240" y="85557"/>
                        <a:pt x="35459" y="86783"/>
                        <a:pt x="37911" y="86783"/>
                      </a:cubicBezTo>
                      <a:lnTo>
                        <a:pt x="39130" y="99000"/>
                      </a:lnTo>
                      <a:lnTo>
                        <a:pt x="59921" y="99000"/>
                      </a:lnTo>
                      <a:lnTo>
                        <a:pt x="61140" y="86783"/>
                      </a:lnTo>
                      <a:cubicBezTo>
                        <a:pt x="63585" y="85557"/>
                        <a:pt x="64810" y="85557"/>
                        <a:pt x="67255" y="84338"/>
                      </a:cubicBezTo>
                      <a:lnTo>
                        <a:pt x="77034" y="91666"/>
                      </a:lnTo>
                      <a:lnTo>
                        <a:pt x="91710" y="77002"/>
                      </a:lnTo>
                      <a:lnTo>
                        <a:pt x="84375" y="67224"/>
                      </a:lnTo>
                      <a:cubicBezTo>
                        <a:pt x="85594" y="64779"/>
                        <a:pt x="86820" y="63557"/>
                        <a:pt x="86820" y="61113"/>
                      </a:cubicBezTo>
                      <a:lnTo>
                        <a:pt x="99044" y="59890"/>
                      </a:lnTo>
                      <a:lnTo>
                        <a:pt x="99044" y="39112"/>
                      </a:lnTo>
                      <a:lnTo>
                        <a:pt x="86820" y="37890"/>
                      </a:lnTo>
                      <a:cubicBezTo>
                        <a:pt x="86820" y="35445"/>
                        <a:pt x="85594" y="34223"/>
                        <a:pt x="84375" y="31779"/>
                      </a:cubicBezTo>
                      <a:close/>
                      <a:moveTo>
                        <a:pt x="50135" y="70891"/>
                      </a:moveTo>
                      <a:cubicBezTo>
                        <a:pt x="37911" y="70891"/>
                        <a:pt x="28125" y="61113"/>
                        <a:pt x="28125" y="48890"/>
                      </a:cubicBezTo>
                      <a:cubicBezTo>
                        <a:pt x="28125" y="36668"/>
                        <a:pt x="37911" y="26890"/>
                        <a:pt x="50135" y="26890"/>
                      </a:cubicBezTo>
                      <a:cubicBezTo>
                        <a:pt x="62365" y="26890"/>
                        <a:pt x="72145" y="36668"/>
                        <a:pt x="72145" y="48890"/>
                      </a:cubicBezTo>
                      <a:cubicBezTo>
                        <a:pt x="72145" y="61113"/>
                        <a:pt x="61140" y="70891"/>
                        <a:pt x="50135" y="70891"/>
                      </a:cubicBezTo>
                      <a:close/>
                    </a:path>
                  </a:pathLst>
                </a:custGeom>
                <a:solidFill>
                  <a:srgbClr val="2C5967"/>
                </a:solidFill>
                <a:ln w="6417" cap="flat">
                  <a:noFill/>
                  <a:prstDash val="solid"/>
                  <a:miter/>
                </a:ln>
              </p:spPr>
              <p:txBody>
                <a:bodyPr rtlCol="0" anchor="ctr"/>
                <a:lstStyle/>
                <a:p>
                  <a:endParaRPr lang="en-US"/>
                </a:p>
              </p:txBody>
            </p:sp>
          </p:grpSp>
        </p:grpSp>
        <p:sp>
          <p:nvSpPr>
            <p:cNvPr id="146" name="TextBox 145">
              <a:extLst>
                <a:ext uri="{FF2B5EF4-FFF2-40B4-BE49-F238E27FC236}">
                  <a16:creationId xmlns:a16="http://schemas.microsoft.com/office/drawing/2014/main" id="{E1542555-E826-43FB-9FF0-A3ED439E8E2E}"/>
                </a:ext>
              </a:extLst>
            </p:cNvPr>
            <p:cNvSpPr txBox="1"/>
            <p:nvPr/>
          </p:nvSpPr>
          <p:spPr>
            <a:xfrm>
              <a:off x="1825944" y="2068748"/>
              <a:ext cx="792480"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Organization</a:t>
              </a:r>
            </a:p>
          </p:txBody>
        </p:sp>
      </p:grpSp>
      <p:grpSp>
        <p:nvGrpSpPr>
          <p:cNvPr id="147" name="Graphic 2">
            <a:extLst>
              <a:ext uri="{FF2B5EF4-FFF2-40B4-BE49-F238E27FC236}">
                <a16:creationId xmlns:a16="http://schemas.microsoft.com/office/drawing/2014/main" id="{99A6495F-11A3-4AF6-B014-CBD20BEC443E}"/>
              </a:ext>
            </a:extLst>
          </p:cNvPr>
          <p:cNvGrpSpPr/>
          <p:nvPr/>
        </p:nvGrpSpPr>
        <p:grpSpPr>
          <a:xfrm>
            <a:off x="2875104" y="1595885"/>
            <a:ext cx="437192" cy="756006"/>
            <a:chOff x="2875104" y="1595885"/>
            <a:chExt cx="437192" cy="756006"/>
          </a:xfrm>
        </p:grpSpPr>
        <p:grpSp>
          <p:nvGrpSpPr>
            <p:cNvPr id="148" name="Graphic 2">
              <a:extLst>
                <a:ext uri="{FF2B5EF4-FFF2-40B4-BE49-F238E27FC236}">
                  <a16:creationId xmlns:a16="http://schemas.microsoft.com/office/drawing/2014/main" id="{D844629C-86EB-4E6E-9473-7E1FF1C0EA72}"/>
                </a:ext>
              </a:extLst>
            </p:cNvPr>
            <p:cNvGrpSpPr/>
            <p:nvPr/>
          </p:nvGrpSpPr>
          <p:grpSpPr>
            <a:xfrm>
              <a:off x="2875104" y="1595885"/>
              <a:ext cx="429517" cy="513347"/>
              <a:chOff x="2875104" y="1595885"/>
              <a:chExt cx="429517" cy="513347"/>
            </a:xfrm>
          </p:grpSpPr>
          <p:sp>
            <p:nvSpPr>
              <p:cNvPr id="149" name="Freeform: Shape 148">
                <a:extLst>
                  <a:ext uri="{FF2B5EF4-FFF2-40B4-BE49-F238E27FC236}">
                    <a16:creationId xmlns:a16="http://schemas.microsoft.com/office/drawing/2014/main" id="{8B1B7B4D-6891-4ECF-AF9C-474004B7D59B}"/>
                  </a:ext>
                </a:extLst>
              </p:cNvPr>
              <p:cNvSpPr/>
              <p:nvPr/>
            </p:nvSpPr>
            <p:spPr>
              <a:xfrm>
                <a:off x="3024629" y="1865334"/>
                <a:ext cx="131063" cy="221567"/>
              </a:xfrm>
              <a:custGeom>
                <a:avLst/>
                <a:gdLst>
                  <a:gd name="connsiteX0" fmla="*/ 65599 w 131063"/>
                  <a:gd name="connsiteY0" fmla="*/ 0 h 221567"/>
                  <a:gd name="connsiteX1" fmla="*/ 0 w 131063"/>
                  <a:gd name="connsiteY1" fmla="*/ 65599 h 221567"/>
                  <a:gd name="connsiteX2" fmla="*/ 30037 w 131063"/>
                  <a:gd name="connsiteY2" fmla="*/ 120669 h 221567"/>
                  <a:gd name="connsiteX3" fmla="*/ 30037 w 131063"/>
                  <a:gd name="connsiteY3" fmla="*/ 221567 h 221567"/>
                  <a:gd name="connsiteX4" fmla="*/ 65599 w 131063"/>
                  <a:gd name="connsiteY4" fmla="*/ 197433 h 221567"/>
                  <a:gd name="connsiteX5" fmla="*/ 101155 w 131063"/>
                  <a:gd name="connsiteY5" fmla="*/ 221439 h 221567"/>
                  <a:gd name="connsiteX6" fmla="*/ 101155 w 131063"/>
                  <a:gd name="connsiteY6" fmla="*/ 120540 h 221567"/>
                  <a:gd name="connsiteX7" fmla="*/ 131064 w 131063"/>
                  <a:gd name="connsiteY7" fmla="*/ 65599 h 221567"/>
                  <a:gd name="connsiteX8" fmla="*/ 65471 w 131063"/>
                  <a:gd name="connsiteY8" fmla="*/ 0 h 221567"/>
                  <a:gd name="connsiteX9" fmla="*/ 65599 w 131063"/>
                  <a:gd name="connsiteY9" fmla="*/ 0 h 221567"/>
                  <a:gd name="connsiteX10" fmla="*/ 57764 w 131063"/>
                  <a:gd name="connsiteY10" fmla="*/ 183695 h 221567"/>
                  <a:gd name="connsiteX11" fmla="*/ 45957 w 131063"/>
                  <a:gd name="connsiteY11" fmla="*/ 191652 h 221567"/>
                  <a:gd name="connsiteX12" fmla="*/ 45957 w 131063"/>
                  <a:gd name="connsiteY12" fmla="*/ 127984 h 221567"/>
                  <a:gd name="connsiteX13" fmla="*/ 57764 w 131063"/>
                  <a:gd name="connsiteY13" fmla="*/ 130551 h 221567"/>
                  <a:gd name="connsiteX14" fmla="*/ 57764 w 131063"/>
                  <a:gd name="connsiteY14" fmla="*/ 183695 h 221567"/>
                  <a:gd name="connsiteX15" fmla="*/ 85370 w 131063"/>
                  <a:gd name="connsiteY15" fmla="*/ 191652 h 221567"/>
                  <a:gd name="connsiteX16" fmla="*/ 73556 w 131063"/>
                  <a:gd name="connsiteY16" fmla="*/ 183695 h 221567"/>
                  <a:gd name="connsiteX17" fmla="*/ 73556 w 131063"/>
                  <a:gd name="connsiteY17" fmla="*/ 130551 h 221567"/>
                  <a:gd name="connsiteX18" fmla="*/ 85370 w 131063"/>
                  <a:gd name="connsiteY18" fmla="*/ 127984 h 221567"/>
                  <a:gd name="connsiteX19" fmla="*/ 85370 w 131063"/>
                  <a:gd name="connsiteY19" fmla="*/ 191652 h 221567"/>
                  <a:gd name="connsiteX20" fmla="*/ 65599 w 131063"/>
                  <a:gd name="connsiteY20" fmla="*/ 115272 h 221567"/>
                  <a:gd name="connsiteX21" fmla="*/ 15920 w 131063"/>
                  <a:gd name="connsiteY21" fmla="*/ 65599 h 221567"/>
                  <a:gd name="connsiteX22" fmla="*/ 65599 w 131063"/>
                  <a:gd name="connsiteY22" fmla="*/ 15918 h 221567"/>
                  <a:gd name="connsiteX23" fmla="*/ 115279 w 131063"/>
                  <a:gd name="connsiteY23" fmla="*/ 65599 h 221567"/>
                  <a:gd name="connsiteX24" fmla="*/ 65599 w 131063"/>
                  <a:gd name="connsiteY24" fmla="*/ 115272 h 22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1063" h="221567">
                    <a:moveTo>
                      <a:pt x="65599" y="0"/>
                    </a:moveTo>
                    <a:cubicBezTo>
                      <a:pt x="29396" y="0"/>
                      <a:pt x="0" y="29396"/>
                      <a:pt x="0" y="65599"/>
                    </a:cubicBezTo>
                    <a:cubicBezTo>
                      <a:pt x="0" y="88700"/>
                      <a:pt x="11942" y="108984"/>
                      <a:pt x="30037" y="120669"/>
                    </a:cubicBezTo>
                    <a:lnTo>
                      <a:pt x="30037" y="221567"/>
                    </a:lnTo>
                    <a:lnTo>
                      <a:pt x="65599" y="197433"/>
                    </a:lnTo>
                    <a:lnTo>
                      <a:pt x="101155" y="221439"/>
                    </a:lnTo>
                    <a:lnTo>
                      <a:pt x="101155" y="120540"/>
                    </a:lnTo>
                    <a:cubicBezTo>
                      <a:pt x="119129" y="108855"/>
                      <a:pt x="131064" y="88572"/>
                      <a:pt x="131064" y="65599"/>
                    </a:cubicBezTo>
                    <a:cubicBezTo>
                      <a:pt x="131064" y="29396"/>
                      <a:pt x="101668" y="0"/>
                      <a:pt x="65471" y="0"/>
                    </a:cubicBezTo>
                    <a:lnTo>
                      <a:pt x="65599" y="0"/>
                    </a:lnTo>
                    <a:close/>
                    <a:moveTo>
                      <a:pt x="57764" y="183695"/>
                    </a:moveTo>
                    <a:lnTo>
                      <a:pt x="45957" y="191652"/>
                    </a:lnTo>
                    <a:lnTo>
                      <a:pt x="45957" y="127984"/>
                    </a:lnTo>
                    <a:cubicBezTo>
                      <a:pt x="49807" y="129139"/>
                      <a:pt x="53658" y="130037"/>
                      <a:pt x="57764" y="130551"/>
                    </a:cubicBezTo>
                    <a:lnTo>
                      <a:pt x="57764" y="183695"/>
                    </a:lnTo>
                    <a:close/>
                    <a:moveTo>
                      <a:pt x="85370" y="191652"/>
                    </a:moveTo>
                    <a:lnTo>
                      <a:pt x="73556" y="183695"/>
                    </a:lnTo>
                    <a:lnTo>
                      <a:pt x="73556" y="130551"/>
                    </a:lnTo>
                    <a:cubicBezTo>
                      <a:pt x="77663" y="130037"/>
                      <a:pt x="81513" y="129139"/>
                      <a:pt x="85370" y="127984"/>
                    </a:cubicBezTo>
                    <a:lnTo>
                      <a:pt x="85370" y="191652"/>
                    </a:lnTo>
                    <a:close/>
                    <a:moveTo>
                      <a:pt x="65599" y="115272"/>
                    </a:moveTo>
                    <a:cubicBezTo>
                      <a:pt x="38129" y="115272"/>
                      <a:pt x="15920" y="92942"/>
                      <a:pt x="15920" y="65599"/>
                    </a:cubicBezTo>
                    <a:cubicBezTo>
                      <a:pt x="15920" y="38254"/>
                      <a:pt x="38257" y="15918"/>
                      <a:pt x="65599" y="15918"/>
                    </a:cubicBezTo>
                    <a:cubicBezTo>
                      <a:pt x="92942" y="15918"/>
                      <a:pt x="115279" y="38254"/>
                      <a:pt x="115279" y="65599"/>
                    </a:cubicBezTo>
                    <a:cubicBezTo>
                      <a:pt x="115279" y="92942"/>
                      <a:pt x="92942" y="115272"/>
                      <a:pt x="65599" y="115272"/>
                    </a:cubicBezTo>
                    <a:close/>
                  </a:path>
                </a:pathLst>
              </a:custGeom>
              <a:solidFill>
                <a:srgbClr val="2C5A67"/>
              </a:solidFill>
              <a:ln w="641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4BDB5EAD-2074-4E50-BC35-1160F8E16989}"/>
                  </a:ext>
                </a:extLst>
              </p:cNvPr>
              <p:cNvSpPr/>
              <p:nvPr/>
            </p:nvSpPr>
            <p:spPr>
              <a:xfrm>
                <a:off x="3153653" y="1714883"/>
                <a:ext cx="32988" cy="33119"/>
              </a:xfrm>
              <a:custGeom>
                <a:avLst/>
                <a:gdLst>
                  <a:gd name="connsiteX0" fmla="*/ 0 w 32988"/>
                  <a:gd name="connsiteY0" fmla="*/ 33119 h 33119"/>
                  <a:gd name="connsiteX1" fmla="*/ 32989 w 32988"/>
                  <a:gd name="connsiteY1" fmla="*/ 33119 h 33119"/>
                  <a:gd name="connsiteX2" fmla="*/ 0 w 32988"/>
                  <a:gd name="connsiteY2" fmla="*/ 0 h 33119"/>
                  <a:gd name="connsiteX3" fmla="*/ 0 w 32988"/>
                  <a:gd name="connsiteY3" fmla="*/ 33119 h 33119"/>
                </a:gdLst>
                <a:ahLst/>
                <a:cxnLst>
                  <a:cxn ang="0">
                    <a:pos x="connsiteX0" y="connsiteY0"/>
                  </a:cxn>
                  <a:cxn ang="0">
                    <a:pos x="connsiteX1" y="connsiteY1"/>
                  </a:cxn>
                  <a:cxn ang="0">
                    <a:pos x="connsiteX2" y="connsiteY2"/>
                  </a:cxn>
                  <a:cxn ang="0">
                    <a:pos x="connsiteX3" y="connsiteY3"/>
                  </a:cxn>
                </a:cxnLst>
                <a:rect l="l" t="t" r="r" b="b"/>
                <a:pathLst>
                  <a:path w="32988" h="33119">
                    <a:moveTo>
                      <a:pt x="0" y="33119"/>
                    </a:moveTo>
                    <a:lnTo>
                      <a:pt x="32989" y="33119"/>
                    </a:lnTo>
                    <a:lnTo>
                      <a:pt x="0" y="0"/>
                    </a:lnTo>
                    <a:lnTo>
                      <a:pt x="0" y="33119"/>
                    </a:lnTo>
                    <a:close/>
                  </a:path>
                </a:pathLst>
              </a:custGeom>
              <a:solidFill>
                <a:srgbClr val="FFFFFF"/>
              </a:solidFill>
              <a:ln w="641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425685D8-663E-45E0-81CA-BCB5973250E3}"/>
                  </a:ext>
                </a:extLst>
              </p:cNvPr>
              <p:cNvSpPr/>
              <p:nvPr/>
            </p:nvSpPr>
            <p:spPr>
              <a:xfrm>
                <a:off x="3051208" y="1612959"/>
                <a:ext cx="77534" cy="68548"/>
              </a:xfrm>
              <a:custGeom>
                <a:avLst/>
                <a:gdLst>
                  <a:gd name="connsiteX0" fmla="*/ 31064 w 77534"/>
                  <a:gd name="connsiteY0" fmla="*/ 68549 h 68548"/>
                  <a:gd name="connsiteX1" fmla="*/ 46856 w 77534"/>
                  <a:gd name="connsiteY1" fmla="*/ 68549 h 68548"/>
                  <a:gd name="connsiteX2" fmla="*/ 46856 w 77534"/>
                  <a:gd name="connsiteY2" fmla="*/ 31065 h 68548"/>
                  <a:gd name="connsiteX3" fmla="*/ 66106 w 77534"/>
                  <a:gd name="connsiteY3" fmla="*/ 51091 h 68548"/>
                  <a:gd name="connsiteX4" fmla="*/ 77535 w 77534"/>
                  <a:gd name="connsiteY4" fmla="*/ 40179 h 68548"/>
                  <a:gd name="connsiteX5" fmla="*/ 39021 w 77534"/>
                  <a:gd name="connsiteY5" fmla="*/ 0 h 68548"/>
                  <a:gd name="connsiteX6" fmla="*/ 0 w 77534"/>
                  <a:gd name="connsiteY6" fmla="*/ 40179 h 68548"/>
                  <a:gd name="connsiteX7" fmla="*/ 11422 w 77534"/>
                  <a:gd name="connsiteY7" fmla="*/ 51219 h 68548"/>
                  <a:gd name="connsiteX8" fmla="*/ 31064 w 77534"/>
                  <a:gd name="connsiteY8" fmla="*/ 30937 h 68548"/>
                  <a:gd name="connsiteX9" fmla="*/ 31064 w 77534"/>
                  <a:gd name="connsiteY9" fmla="*/ 68549 h 68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534" h="68548">
                    <a:moveTo>
                      <a:pt x="31064" y="68549"/>
                    </a:moveTo>
                    <a:lnTo>
                      <a:pt x="46856" y="68549"/>
                    </a:lnTo>
                    <a:lnTo>
                      <a:pt x="46856" y="31065"/>
                    </a:lnTo>
                    <a:lnTo>
                      <a:pt x="66106" y="51091"/>
                    </a:lnTo>
                    <a:lnTo>
                      <a:pt x="77535" y="40179"/>
                    </a:lnTo>
                    <a:lnTo>
                      <a:pt x="39021" y="0"/>
                    </a:lnTo>
                    <a:lnTo>
                      <a:pt x="0" y="40179"/>
                    </a:lnTo>
                    <a:lnTo>
                      <a:pt x="11422" y="51219"/>
                    </a:lnTo>
                    <a:lnTo>
                      <a:pt x="31064" y="30937"/>
                    </a:lnTo>
                    <a:lnTo>
                      <a:pt x="31064" y="68549"/>
                    </a:lnTo>
                    <a:close/>
                  </a:path>
                </a:pathLst>
              </a:custGeom>
              <a:solidFill>
                <a:srgbClr val="2C5A67"/>
              </a:solidFill>
              <a:ln w="6417"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EF056827-BECC-491C-9BE2-347964D80B7C}"/>
                  </a:ext>
                </a:extLst>
              </p:cNvPr>
              <p:cNvSpPr/>
              <p:nvPr/>
            </p:nvSpPr>
            <p:spPr>
              <a:xfrm>
                <a:off x="3220394" y="1812701"/>
                <a:ext cx="67133" cy="77406"/>
              </a:xfrm>
              <a:custGeom>
                <a:avLst/>
                <a:gdLst>
                  <a:gd name="connsiteX0" fmla="*/ 15914 w 67133"/>
                  <a:gd name="connsiteY0" fmla="*/ 11296 h 77406"/>
                  <a:gd name="connsiteX1" fmla="*/ 36197 w 67133"/>
                  <a:gd name="connsiteY1" fmla="*/ 30937 h 77406"/>
                  <a:gd name="connsiteX2" fmla="*/ 0 w 67133"/>
                  <a:gd name="connsiteY2" fmla="*/ 30937 h 77406"/>
                  <a:gd name="connsiteX3" fmla="*/ 0 w 67133"/>
                  <a:gd name="connsiteY3" fmla="*/ 46726 h 77406"/>
                  <a:gd name="connsiteX4" fmla="*/ 36069 w 67133"/>
                  <a:gd name="connsiteY4" fmla="*/ 46726 h 77406"/>
                  <a:gd name="connsiteX5" fmla="*/ 15914 w 67133"/>
                  <a:gd name="connsiteY5" fmla="*/ 65982 h 77406"/>
                  <a:gd name="connsiteX6" fmla="*/ 26957 w 67133"/>
                  <a:gd name="connsiteY6" fmla="*/ 77406 h 77406"/>
                  <a:gd name="connsiteX7" fmla="*/ 67133 w 67133"/>
                  <a:gd name="connsiteY7" fmla="*/ 38896 h 77406"/>
                  <a:gd name="connsiteX8" fmla="*/ 26957 w 67133"/>
                  <a:gd name="connsiteY8" fmla="*/ 0 h 77406"/>
                  <a:gd name="connsiteX9" fmla="*/ 15914 w 67133"/>
                  <a:gd name="connsiteY9" fmla="*/ 11296 h 77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133" h="77406">
                    <a:moveTo>
                      <a:pt x="15914" y="11296"/>
                    </a:moveTo>
                    <a:lnTo>
                      <a:pt x="36197" y="30937"/>
                    </a:lnTo>
                    <a:lnTo>
                      <a:pt x="0" y="30937"/>
                    </a:lnTo>
                    <a:lnTo>
                      <a:pt x="0" y="46726"/>
                    </a:lnTo>
                    <a:lnTo>
                      <a:pt x="36069" y="46726"/>
                    </a:lnTo>
                    <a:lnTo>
                      <a:pt x="15914" y="65982"/>
                    </a:lnTo>
                    <a:lnTo>
                      <a:pt x="26957" y="77406"/>
                    </a:lnTo>
                    <a:lnTo>
                      <a:pt x="67133" y="38896"/>
                    </a:lnTo>
                    <a:lnTo>
                      <a:pt x="26957" y="0"/>
                    </a:lnTo>
                    <a:lnTo>
                      <a:pt x="15914" y="11296"/>
                    </a:lnTo>
                    <a:close/>
                  </a:path>
                </a:pathLst>
              </a:custGeom>
              <a:solidFill>
                <a:srgbClr val="2C5A67"/>
              </a:solidFill>
              <a:ln w="6417"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55DC2974-76FF-44B8-8196-C4AACF0ACC90}"/>
                  </a:ext>
                </a:extLst>
              </p:cNvPr>
              <p:cNvSpPr/>
              <p:nvPr/>
            </p:nvSpPr>
            <p:spPr>
              <a:xfrm>
                <a:off x="2875104" y="1595885"/>
                <a:ext cx="429517" cy="513347"/>
              </a:xfrm>
              <a:custGeom>
                <a:avLst/>
                <a:gdLst>
                  <a:gd name="connsiteX0" fmla="*/ 420663 w 429517"/>
                  <a:gd name="connsiteY0" fmla="*/ 247238 h 513347"/>
                  <a:gd name="connsiteX1" fmla="*/ 380480 w 429517"/>
                  <a:gd name="connsiteY1" fmla="*/ 208343 h 513347"/>
                  <a:gd name="connsiteX2" fmla="*/ 372010 w 429517"/>
                  <a:gd name="connsiteY2" fmla="*/ 200127 h 513347"/>
                  <a:gd name="connsiteX3" fmla="*/ 363796 w 429517"/>
                  <a:gd name="connsiteY3" fmla="*/ 208599 h 513347"/>
                  <a:gd name="connsiteX4" fmla="*/ 352753 w 429517"/>
                  <a:gd name="connsiteY4" fmla="*/ 219896 h 513347"/>
                  <a:gd name="connsiteX5" fmla="*/ 345309 w 429517"/>
                  <a:gd name="connsiteY5" fmla="*/ 227598 h 513347"/>
                  <a:gd name="connsiteX6" fmla="*/ 345309 w 429517"/>
                  <a:gd name="connsiteY6" fmla="*/ 146726 h 513347"/>
                  <a:gd name="connsiteX7" fmla="*/ 341845 w 429517"/>
                  <a:gd name="connsiteY7" fmla="*/ 143260 h 513347"/>
                  <a:gd name="connsiteX8" fmla="*/ 287930 w 429517"/>
                  <a:gd name="connsiteY8" fmla="*/ 89217 h 513347"/>
                  <a:gd name="connsiteX9" fmla="*/ 284465 w 429517"/>
                  <a:gd name="connsiteY9" fmla="*/ 85750 h 513347"/>
                  <a:gd name="connsiteX10" fmla="*/ 241459 w 429517"/>
                  <a:gd name="connsiteY10" fmla="*/ 85750 h 513347"/>
                  <a:gd name="connsiteX11" fmla="*/ 241844 w 429517"/>
                  <a:gd name="connsiteY11" fmla="*/ 84980 h 513347"/>
                  <a:gd name="connsiteX12" fmla="*/ 250443 w 429517"/>
                  <a:gd name="connsiteY12" fmla="*/ 76765 h 513347"/>
                  <a:gd name="connsiteX13" fmla="*/ 261871 w 429517"/>
                  <a:gd name="connsiteY13" fmla="*/ 65853 h 513347"/>
                  <a:gd name="connsiteX14" fmla="*/ 270470 w 429517"/>
                  <a:gd name="connsiteY14" fmla="*/ 57637 h 513347"/>
                  <a:gd name="connsiteX15" fmla="*/ 262256 w 429517"/>
                  <a:gd name="connsiteY15" fmla="*/ 49037 h 513347"/>
                  <a:gd name="connsiteX16" fmla="*/ 223743 w 429517"/>
                  <a:gd name="connsiteY16" fmla="*/ 8857 h 513347"/>
                  <a:gd name="connsiteX17" fmla="*/ 215272 w 429517"/>
                  <a:gd name="connsiteY17" fmla="*/ 0 h 513347"/>
                  <a:gd name="connsiteX18" fmla="*/ 206674 w 429517"/>
                  <a:gd name="connsiteY18" fmla="*/ 8857 h 513347"/>
                  <a:gd name="connsiteX19" fmla="*/ 167775 w 429517"/>
                  <a:gd name="connsiteY19" fmla="*/ 49037 h 513347"/>
                  <a:gd name="connsiteX20" fmla="*/ 159561 w 429517"/>
                  <a:gd name="connsiteY20" fmla="*/ 57509 h 513347"/>
                  <a:gd name="connsiteX21" fmla="*/ 168031 w 429517"/>
                  <a:gd name="connsiteY21" fmla="*/ 65725 h 513347"/>
                  <a:gd name="connsiteX22" fmla="*/ 179331 w 429517"/>
                  <a:gd name="connsiteY22" fmla="*/ 76765 h 513347"/>
                  <a:gd name="connsiteX23" fmla="*/ 187802 w 429517"/>
                  <a:gd name="connsiteY23" fmla="*/ 84980 h 513347"/>
                  <a:gd name="connsiteX24" fmla="*/ 188187 w 429517"/>
                  <a:gd name="connsiteY24" fmla="*/ 85622 h 513347"/>
                  <a:gd name="connsiteX25" fmla="*/ 84593 w 429517"/>
                  <a:gd name="connsiteY25" fmla="*/ 85622 h 513347"/>
                  <a:gd name="connsiteX26" fmla="*/ 84593 w 429517"/>
                  <a:gd name="connsiteY26" fmla="*/ 228368 h 513347"/>
                  <a:gd name="connsiteX27" fmla="*/ 76765 w 429517"/>
                  <a:gd name="connsiteY27" fmla="*/ 220153 h 513347"/>
                  <a:gd name="connsiteX28" fmla="*/ 65850 w 429517"/>
                  <a:gd name="connsiteY28" fmla="*/ 208728 h 513347"/>
                  <a:gd name="connsiteX29" fmla="*/ 57636 w 429517"/>
                  <a:gd name="connsiteY29" fmla="*/ 200127 h 513347"/>
                  <a:gd name="connsiteX30" fmla="*/ 49031 w 429517"/>
                  <a:gd name="connsiteY30" fmla="*/ 208343 h 513347"/>
                  <a:gd name="connsiteX31" fmla="*/ 8855 w 429517"/>
                  <a:gd name="connsiteY31" fmla="*/ 246853 h 513347"/>
                  <a:gd name="connsiteX32" fmla="*/ 0 w 429517"/>
                  <a:gd name="connsiteY32" fmla="*/ 255326 h 513347"/>
                  <a:gd name="connsiteX33" fmla="*/ 8855 w 429517"/>
                  <a:gd name="connsiteY33" fmla="*/ 263927 h 513347"/>
                  <a:gd name="connsiteX34" fmla="*/ 49031 w 429517"/>
                  <a:gd name="connsiteY34" fmla="*/ 302822 h 513347"/>
                  <a:gd name="connsiteX35" fmla="*/ 57508 w 429517"/>
                  <a:gd name="connsiteY35" fmla="*/ 311038 h 513347"/>
                  <a:gd name="connsiteX36" fmla="*/ 65721 w 429517"/>
                  <a:gd name="connsiteY36" fmla="*/ 302566 h 513347"/>
                  <a:gd name="connsiteX37" fmla="*/ 76765 w 429517"/>
                  <a:gd name="connsiteY37" fmla="*/ 291269 h 513347"/>
                  <a:gd name="connsiteX38" fmla="*/ 84593 w 429517"/>
                  <a:gd name="connsiteY38" fmla="*/ 283182 h 513347"/>
                  <a:gd name="connsiteX39" fmla="*/ 84593 w 429517"/>
                  <a:gd name="connsiteY39" fmla="*/ 410011 h 513347"/>
                  <a:gd name="connsiteX40" fmla="*/ 167775 w 429517"/>
                  <a:gd name="connsiteY40" fmla="*/ 410011 h 513347"/>
                  <a:gd name="connsiteX41" fmla="*/ 167775 w 429517"/>
                  <a:gd name="connsiteY41" fmla="*/ 513347 h 513347"/>
                  <a:gd name="connsiteX42" fmla="*/ 186390 w 429517"/>
                  <a:gd name="connsiteY42" fmla="*/ 500764 h 513347"/>
                  <a:gd name="connsiteX43" fmla="*/ 215272 w 429517"/>
                  <a:gd name="connsiteY43" fmla="*/ 481128 h 513347"/>
                  <a:gd name="connsiteX44" fmla="*/ 244155 w 429517"/>
                  <a:gd name="connsiteY44" fmla="*/ 500642 h 513347"/>
                  <a:gd name="connsiteX45" fmla="*/ 262641 w 429517"/>
                  <a:gd name="connsiteY45" fmla="*/ 513091 h 513347"/>
                  <a:gd name="connsiteX46" fmla="*/ 262641 w 429517"/>
                  <a:gd name="connsiteY46" fmla="*/ 409754 h 513347"/>
                  <a:gd name="connsiteX47" fmla="*/ 345309 w 429517"/>
                  <a:gd name="connsiteY47" fmla="*/ 409754 h 513347"/>
                  <a:gd name="connsiteX48" fmla="*/ 345309 w 429517"/>
                  <a:gd name="connsiteY48" fmla="*/ 283053 h 513347"/>
                  <a:gd name="connsiteX49" fmla="*/ 352753 w 429517"/>
                  <a:gd name="connsiteY49" fmla="*/ 290756 h 513347"/>
                  <a:gd name="connsiteX50" fmla="*/ 363668 w 429517"/>
                  <a:gd name="connsiteY50" fmla="*/ 302181 h 513347"/>
                  <a:gd name="connsiteX51" fmla="*/ 371882 w 429517"/>
                  <a:gd name="connsiteY51" fmla="*/ 310781 h 513347"/>
                  <a:gd name="connsiteX52" fmla="*/ 380480 w 429517"/>
                  <a:gd name="connsiteY52" fmla="*/ 302566 h 513347"/>
                  <a:gd name="connsiteX53" fmla="*/ 420663 w 429517"/>
                  <a:gd name="connsiteY53" fmla="*/ 264055 h 513347"/>
                  <a:gd name="connsiteX54" fmla="*/ 429518 w 429517"/>
                  <a:gd name="connsiteY54" fmla="*/ 255583 h 513347"/>
                  <a:gd name="connsiteX55" fmla="*/ 420663 w 429517"/>
                  <a:gd name="connsiteY55" fmla="*/ 246982 h 513347"/>
                  <a:gd name="connsiteX56" fmla="*/ 420663 w 429517"/>
                  <a:gd name="connsiteY56" fmla="*/ 247238 h 513347"/>
                  <a:gd name="connsiteX57" fmla="*/ 84465 w 429517"/>
                  <a:gd name="connsiteY57" fmla="*/ 263542 h 513347"/>
                  <a:gd name="connsiteX58" fmla="*/ 48004 w 429517"/>
                  <a:gd name="connsiteY58" fmla="*/ 263542 h 513347"/>
                  <a:gd name="connsiteX59" fmla="*/ 68160 w 429517"/>
                  <a:gd name="connsiteY59" fmla="*/ 283182 h 513347"/>
                  <a:gd name="connsiteX60" fmla="*/ 57123 w 429517"/>
                  <a:gd name="connsiteY60" fmla="*/ 294479 h 513347"/>
                  <a:gd name="connsiteX61" fmla="*/ 16941 w 429517"/>
                  <a:gd name="connsiteY61" fmla="*/ 255583 h 513347"/>
                  <a:gd name="connsiteX62" fmla="*/ 57123 w 429517"/>
                  <a:gd name="connsiteY62" fmla="*/ 217072 h 513347"/>
                  <a:gd name="connsiteX63" fmla="*/ 68031 w 429517"/>
                  <a:gd name="connsiteY63" fmla="*/ 228497 h 513347"/>
                  <a:gd name="connsiteX64" fmla="*/ 48004 w 429517"/>
                  <a:gd name="connsiteY64" fmla="*/ 247752 h 513347"/>
                  <a:gd name="connsiteX65" fmla="*/ 84337 w 429517"/>
                  <a:gd name="connsiteY65" fmla="*/ 247752 h 513347"/>
                  <a:gd name="connsiteX66" fmla="*/ 84337 w 429517"/>
                  <a:gd name="connsiteY66" fmla="*/ 263542 h 513347"/>
                  <a:gd name="connsiteX67" fmla="*/ 84465 w 429517"/>
                  <a:gd name="connsiteY67" fmla="*/ 263542 h 513347"/>
                  <a:gd name="connsiteX68" fmla="*/ 187545 w 429517"/>
                  <a:gd name="connsiteY68" fmla="*/ 68293 h 513347"/>
                  <a:gd name="connsiteX69" fmla="*/ 176245 w 429517"/>
                  <a:gd name="connsiteY69" fmla="*/ 57252 h 513347"/>
                  <a:gd name="connsiteX70" fmla="*/ 215144 w 429517"/>
                  <a:gd name="connsiteY70" fmla="*/ 17073 h 513347"/>
                  <a:gd name="connsiteX71" fmla="*/ 253651 w 429517"/>
                  <a:gd name="connsiteY71" fmla="*/ 57252 h 513347"/>
                  <a:gd name="connsiteX72" fmla="*/ 242229 w 429517"/>
                  <a:gd name="connsiteY72" fmla="*/ 68164 h 513347"/>
                  <a:gd name="connsiteX73" fmla="*/ 223101 w 429517"/>
                  <a:gd name="connsiteY73" fmla="*/ 48139 h 513347"/>
                  <a:gd name="connsiteX74" fmla="*/ 223101 w 429517"/>
                  <a:gd name="connsiteY74" fmla="*/ 85494 h 513347"/>
                  <a:gd name="connsiteX75" fmla="*/ 207315 w 429517"/>
                  <a:gd name="connsiteY75" fmla="*/ 85494 h 513347"/>
                  <a:gd name="connsiteX76" fmla="*/ 207315 w 429517"/>
                  <a:gd name="connsiteY76" fmla="*/ 48010 h 513347"/>
                  <a:gd name="connsiteX77" fmla="*/ 187673 w 429517"/>
                  <a:gd name="connsiteY77" fmla="*/ 68293 h 513347"/>
                  <a:gd name="connsiteX78" fmla="*/ 187545 w 429517"/>
                  <a:gd name="connsiteY78" fmla="*/ 68293 h 513347"/>
                  <a:gd name="connsiteX79" fmla="*/ 250828 w 429517"/>
                  <a:gd name="connsiteY79" fmla="*/ 390112 h 513347"/>
                  <a:gd name="connsiteX80" fmla="*/ 250828 w 429517"/>
                  <a:gd name="connsiteY80" fmla="*/ 491010 h 513347"/>
                  <a:gd name="connsiteX81" fmla="*/ 215272 w 429517"/>
                  <a:gd name="connsiteY81" fmla="*/ 467005 h 513347"/>
                  <a:gd name="connsiteX82" fmla="*/ 179716 w 429517"/>
                  <a:gd name="connsiteY82" fmla="*/ 491139 h 513347"/>
                  <a:gd name="connsiteX83" fmla="*/ 179716 w 429517"/>
                  <a:gd name="connsiteY83" fmla="*/ 390240 h 513347"/>
                  <a:gd name="connsiteX84" fmla="*/ 149673 w 429517"/>
                  <a:gd name="connsiteY84" fmla="*/ 335171 h 513347"/>
                  <a:gd name="connsiteX85" fmla="*/ 215272 w 429517"/>
                  <a:gd name="connsiteY85" fmla="*/ 269575 h 513347"/>
                  <a:gd name="connsiteX86" fmla="*/ 280865 w 429517"/>
                  <a:gd name="connsiteY86" fmla="*/ 335171 h 513347"/>
                  <a:gd name="connsiteX87" fmla="*/ 250956 w 429517"/>
                  <a:gd name="connsiteY87" fmla="*/ 390112 h 513347"/>
                  <a:gd name="connsiteX88" fmla="*/ 250828 w 429517"/>
                  <a:gd name="connsiteY88" fmla="*/ 390112 h 513347"/>
                  <a:gd name="connsiteX89" fmla="*/ 144026 w 429517"/>
                  <a:gd name="connsiteY89" fmla="*/ 255711 h 513347"/>
                  <a:gd name="connsiteX90" fmla="*/ 144026 w 429517"/>
                  <a:gd name="connsiteY90" fmla="*/ 239921 h 513347"/>
                  <a:gd name="connsiteX91" fmla="*/ 286390 w 429517"/>
                  <a:gd name="connsiteY91" fmla="*/ 239921 h 513347"/>
                  <a:gd name="connsiteX92" fmla="*/ 286390 w 429517"/>
                  <a:gd name="connsiteY92" fmla="*/ 255583 h 513347"/>
                  <a:gd name="connsiteX93" fmla="*/ 143898 w 429517"/>
                  <a:gd name="connsiteY93" fmla="*/ 255583 h 513347"/>
                  <a:gd name="connsiteX94" fmla="*/ 144026 w 429517"/>
                  <a:gd name="connsiteY94" fmla="*/ 255711 h 513347"/>
                  <a:gd name="connsiteX95" fmla="*/ 144026 w 429517"/>
                  <a:gd name="connsiteY95" fmla="*/ 210140 h 513347"/>
                  <a:gd name="connsiteX96" fmla="*/ 144026 w 429517"/>
                  <a:gd name="connsiteY96" fmla="*/ 194351 h 513347"/>
                  <a:gd name="connsiteX97" fmla="*/ 286390 w 429517"/>
                  <a:gd name="connsiteY97" fmla="*/ 194351 h 513347"/>
                  <a:gd name="connsiteX98" fmla="*/ 286390 w 429517"/>
                  <a:gd name="connsiteY98" fmla="*/ 210012 h 513347"/>
                  <a:gd name="connsiteX99" fmla="*/ 143898 w 429517"/>
                  <a:gd name="connsiteY99" fmla="*/ 210012 h 513347"/>
                  <a:gd name="connsiteX100" fmla="*/ 144026 w 429517"/>
                  <a:gd name="connsiteY100" fmla="*/ 210140 h 513347"/>
                  <a:gd name="connsiteX101" fmla="*/ 333502 w 429517"/>
                  <a:gd name="connsiteY101" fmla="*/ 398332 h 513347"/>
                  <a:gd name="connsiteX102" fmla="*/ 262641 w 429517"/>
                  <a:gd name="connsiteY102" fmla="*/ 398332 h 513347"/>
                  <a:gd name="connsiteX103" fmla="*/ 262641 w 429517"/>
                  <a:gd name="connsiteY103" fmla="*/ 396529 h 513347"/>
                  <a:gd name="connsiteX104" fmla="*/ 276502 w 429517"/>
                  <a:gd name="connsiteY104" fmla="*/ 382540 h 513347"/>
                  <a:gd name="connsiteX105" fmla="*/ 317582 w 429517"/>
                  <a:gd name="connsiteY105" fmla="*/ 382540 h 513347"/>
                  <a:gd name="connsiteX106" fmla="*/ 317582 w 429517"/>
                  <a:gd name="connsiteY106" fmla="*/ 167906 h 513347"/>
                  <a:gd name="connsiteX107" fmla="*/ 262641 w 429517"/>
                  <a:gd name="connsiteY107" fmla="*/ 167906 h 513347"/>
                  <a:gd name="connsiteX108" fmla="*/ 262641 w 429517"/>
                  <a:gd name="connsiteY108" fmla="*/ 113350 h 513347"/>
                  <a:gd name="connsiteX109" fmla="*/ 112320 w 429517"/>
                  <a:gd name="connsiteY109" fmla="*/ 113350 h 513347"/>
                  <a:gd name="connsiteX110" fmla="*/ 112320 w 429517"/>
                  <a:gd name="connsiteY110" fmla="*/ 382412 h 513347"/>
                  <a:gd name="connsiteX111" fmla="*/ 153914 w 429517"/>
                  <a:gd name="connsiteY111" fmla="*/ 382412 h 513347"/>
                  <a:gd name="connsiteX112" fmla="*/ 167775 w 429517"/>
                  <a:gd name="connsiteY112" fmla="*/ 396272 h 513347"/>
                  <a:gd name="connsiteX113" fmla="*/ 167775 w 429517"/>
                  <a:gd name="connsiteY113" fmla="*/ 398204 h 513347"/>
                  <a:gd name="connsiteX114" fmla="*/ 96400 w 429517"/>
                  <a:gd name="connsiteY114" fmla="*/ 398204 h 513347"/>
                  <a:gd name="connsiteX115" fmla="*/ 96400 w 429517"/>
                  <a:gd name="connsiteY115" fmla="*/ 97560 h 513347"/>
                  <a:gd name="connsiteX116" fmla="*/ 279453 w 429517"/>
                  <a:gd name="connsiteY116" fmla="*/ 97560 h 513347"/>
                  <a:gd name="connsiteX117" fmla="*/ 333374 w 429517"/>
                  <a:gd name="connsiteY117" fmla="*/ 151604 h 513347"/>
                  <a:gd name="connsiteX118" fmla="*/ 333374 w 429517"/>
                  <a:gd name="connsiteY118" fmla="*/ 397941 h 513347"/>
                  <a:gd name="connsiteX119" fmla="*/ 333502 w 429517"/>
                  <a:gd name="connsiteY119" fmla="*/ 398332 h 513347"/>
                  <a:gd name="connsiteX120" fmla="*/ 372267 w 429517"/>
                  <a:gd name="connsiteY120" fmla="*/ 294479 h 513347"/>
                  <a:gd name="connsiteX121" fmla="*/ 361358 w 429517"/>
                  <a:gd name="connsiteY121" fmla="*/ 283053 h 513347"/>
                  <a:gd name="connsiteX122" fmla="*/ 381379 w 429517"/>
                  <a:gd name="connsiteY122" fmla="*/ 263927 h 513347"/>
                  <a:gd name="connsiteX123" fmla="*/ 345438 w 429517"/>
                  <a:gd name="connsiteY123" fmla="*/ 263927 h 513347"/>
                  <a:gd name="connsiteX124" fmla="*/ 345438 w 429517"/>
                  <a:gd name="connsiteY124" fmla="*/ 248137 h 513347"/>
                  <a:gd name="connsiteX125" fmla="*/ 381635 w 429517"/>
                  <a:gd name="connsiteY125" fmla="*/ 248137 h 513347"/>
                  <a:gd name="connsiteX126" fmla="*/ 361358 w 429517"/>
                  <a:gd name="connsiteY126" fmla="*/ 228497 h 513347"/>
                  <a:gd name="connsiteX127" fmla="*/ 372395 w 429517"/>
                  <a:gd name="connsiteY127" fmla="*/ 217201 h 513347"/>
                  <a:gd name="connsiteX128" fmla="*/ 412577 w 429517"/>
                  <a:gd name="connsiteY128" fmla="*/ 256096 h 513347"/>
                  <a:gd name="connsiteX129" fmla="*/ 372395 w 429517"/>
                  <a:gd name="connsiteY129" fmla="*/ 294607 h 513347"/>
                  <a:gd name="connsiteX130" fmla="*/ 372267 w 429517"/>
                  <a:gd name="connsiteY130" fmla="*/ 294479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29517" h="513347">
                    <a:moveTo>
                      <a:pt x="420663" y="247238"/>
                    </a:moveTo>
                    <a:lnTo>
                      <a:pt x="380480" y="208343"/>
                    </a:lnTo>
                    <a:lnTo>
                      <a:pt x="372010" y="200127"/>
                    </a:lnTo>
                    <a:lnTo>
                      <a:pt x="363796" y="208599"/>
                    </a:lnTo>
                    <a:lnTo>
                      <a:pt x="352753" y="219896"/>
                    </a:lnTo>
                    <a:lnTo>
                      <a:pt x="345309" y="227598"/>
                    </a:lnTo>
                    <a:lnTo>
                      <a:pt x="345309" y="146726"/>
                    </a:lnTo>
                    <a:lnTo>
                      <a:pt x="341845" y="143260"/>
                    </a:lnTo>
                    <a:lnTo>
                      <a:pt x="287930" y="89217"/>
                    </a:lnTo>
                    <a:lnTo>
                      <a:pt x="284465" y="85750"/>
                    </a:lnTo>
                    <a:lnTo>
                      <a:pt x="241459" y="85750"/>
                    </a:lnTo>
                    <a:lnTo>
                      <a:pt x="241844" y="84980"/>
                    </a:lnTo>
                    <a:lnTo>
                      <a:pt x="250443" y="76765"/>
                    </a:lnTo>
                    <a:lnTo>
                      <a:pt x="261871" y="65853"/>
                    </a:lnTo>
                    <a:lnTo>
                      <a:pt x="270470" y="57637"/>
                    </a:lnTo>
                    <a:lnTo>
                      <a:pt x="262256" y="49037"/>
                    </a:lnTo>
                    <a:lnTo>
                      <a:pt x="223743" y="8857"/>
                    </a:lnTo>
                    <a:lnTo>
                      <a:pt x="215272" y="0"/>
                    </a:lnTo>
                    <a:lnTo>
                      <a:pt x="206674" y="8857"/>
                    </a:lnTo>
                    <a:lnTo>
                      <a:pt x="167775" y="49037"/>
                    </a:lnTo>
                    <a:lnTo>
                      <a:pt x="159561" y="57509"/>
                    </a:lnTo>
                    <a:lnTo>
                      <a:pt x="168031" y="65725"/>
                    </a:lnTo>
                    <a:lnTo>
                      <a:pt x="179331" y="76765"/>
                    </a:lnTo>
                    <a:lnTo>
                      <a:pt x="187802" y="84980"/>
                    </a:lnTo>
                    <a:lnTo>
                      <a:pt x="188187" y="85622"/>
                    </a:lnTo>
                    <a:lnTo>
                      <a:pt x="84593" y="85622"/>
                    </a:lnTo>
                    <a:lnTo>
                      <a:pt x="84593" y="228368"/>
                    </a:lnTo>
                    <a:lnTo>
                      <a:pt x="76765" y="220153"/>
                    </a:lnTo>
                    <a:lnTo>
                      <a:pt x="65850" y="208728"/>
                    </a:lnTo>
                    <a:lnTo>
                      <a:pt x="57636" y="200127"/>
                    </a:lnTo>
                    <a:lnTo>
                      <a:pt x="49031" y="208343"/>
                    </a:lnTo>
                    <a:lnTo>
                      <a:pt x="8855" y="246853"/>
                    </a:lnTo>
                    <a:lnTo>
                      <a:pt x="0" y="255326"/>
                    </a:lnTo>
                    <a:lnTo>
                      <a:pt x="8855" y="263927"/>
                    </a:lnTo>
                    <a:lnTo>
                      <a:pt x="49031" y="302822"/>
                    </a:lnTo>
                    <a:lnTo>
                      <a:pt x="57508" y="311038"/>
                    </a:lnTo>
                    <a:lnTo>
                      <a:pt x="65721" y="302566"/>
                    </a:lnTo>
                    <a:lnTo>
                      <a:pt x="76765" y="291269"/>
                    </a:lnTo>
                    <a:lnTo>
                      <a:pt x="84593" y="283182"/>
                    </a:lnTo>
                    <a:lnTo>
                      <a:pt x="84593" y="410011"/>
                    </a:lnTo>
                    <a:lnTo>
                      <a:pt x="167775" y="410011"/>
                    </a:lnTo>
                    <a:lnTo>
                      <a:pt x="167775" y="513347"/>
                    </a:lnTo>
                    <a:lnTo>
                      <a:pt x="186390" y="500764"/>
                    </a:lnTo>
                    <a:lnTo>
                      <a:pt x="215272" y="481128"/>
                    </a:lnTo>
                    <a:lnTo>
                      <a:pt x="244155" y="500642"/>
                    </a:lnTo>
                    <a:lnTo>
                      <a:pt x="262641" y="513091"/>
                    </a:lnTo>
                    <a:lnTo>
                      <a:pt x="262641" y="409754"/>
                    </a:lnTo>
                    <a:lnTo>
                      <a:pt x="345309" y="409754"/>
                    </a:lnTo>
                    <a:lnTo>
                      <a:pt x="345309" y="283053"/>
                    </a:lnTo>
                    <a:lnTo>
                      <a:pt x="352753" y="290756"/>
                    </a:lnTo>
                    <a:lnTo>
                      <a:pt x="363668" y="302181"/>
                    </a:lnTo>
                    <a:lnTo>
                      <a:pt x="371882" y="310781"/>
                    </a:lnTo>
                    <a:lnTo>
                      <a:pt x="380480" y="302566"/>
                    </a:lnTo>
                    <a:lnTo>
                      <a:pt x="420663" y="264055"/>
                    </a:lnTo>
                    <a:lnTo>
                      <a:pt x="429518" y="255583"/>
                    </a:lnTo>
                    <a:lnTo>
                      <a:pt x="420663" y="246982"/>
                    </a:lnTo>
                    <a:lnTo>
                      <a:pt x="420663" y="247238"/>
                    </a:lnTo>
                    <a:close/>
                    <a:moveTo>
                      <a:pt x="84465" y="263542"/>
                    </a:moveTo>
                    <a:lnTo>
                      <a:pt x="48004" y="263542"/>
                    </a:lnTo>
                    <a:lnTo>
                      <a:pt x="68160" y="283182"/>
                    </a:lnTo>
                    <a:lnTo>
                      <a:pt x="57123" y="294479"/>
                    </a:lnTo>
                    <a:lnTo>
                      <a:pt x="16941" y="255583"/>
                    </a:lnTo>
                    <a:lnTo>
                      <a:pt x="57123" y="217072"/>
                    </a:lnTo>
                    <a:lnTo>
                      <a:pt x="68031" y="228497"/>
                    </a:lnTo>
                    <a:lnTo>
                      <a:pt x="48004" y="247752"/>
                    </a:lnTo>
                    <a:lnTo>
                      <a:pt x="84337" y="247752"/>
                    </a:lnTo>
                    <a:lnTo>
                      <a:pt x="84337" y="263542"/>
                    </a:lnTo>
                    <a:lnTo>
                      <a:pt x="84465" y="263542"/>
                    </a:lnTo>
                    <a:close/>
                    <a:moveTo>
                      <a:pt x="187545" y="68293"/>
                    </a:moveTo>
                    <a:lnTo>
                      <a:pt x="176245" y="57252"/>
                    </a:lnTo>
                    <a:lnTo>
                      <a:pt x="215144" y="17073"/>
                    </a:lnTo>
                    <a:lnTo>
                      <a:pt x="253651" y="57252"/>
                    </a:lnTo>
                    <a:lnTo>
                      <a:pt x="242229" y="68164"/>
                    </a:lnTo>
                    <a:lnTo>
                      <a:pt x="223101" y="48139"/>
                    </a:lnTo>
                    <a:lnTo>
                      <a:pt x="223101" y="85494"/>
                    </a:lnTo>
                    <a:lnTo>
                      <a:pt x="207315" y="85494"/>
                    </a:lnTo>
                    <a:lnTo>
                      <a:pt x="207315" y="48010"/>
                    </a:lnTo>
                    <a:lnTo>
                      <a:pt x="187673" y="68293"/>
                    </a:lnTo>
                    <a:lnTo>
                      <a:pt x="187545" y="68293"/>
                    </a:lnTo>
                    <a:close/>
                    <a:moveTo>
                      <a:pt x="250828" y="390112"/>
                    </a:moveTo>
                    <a:lnTo>
                      <a:pt x="250828" y="491010"/>
                    </a:lnTo>
                    <a:lnTo>
                      <a:pt x="215272" y="467005"/>
                    </a:lnTo>
                    <a:lnTo>
                      <a:pt x="179716" y="491139"/>
                    </a:lnTo>
                    <a:lnTo>
                      <a:pt x="179716" y="390240"/>
                    </a:lnTo>
                    <a:cubicBezTo>
                      <a:pt x="161615" y="378562"/>
                      <a:pt x="149673" y="358278"/>
                      <a:pt x="149673" y="335171"/>
                    </a:cubicBezTo>
                    <a:cubicBezTo>
                      <a:pt x="149673" y="298971"/>
                      <a:pt x="179075" y="269575"/>
                      <a:pt x="215272" y="269575"/>
                    </a:cubicBezTo>
                    <a:cubicBezTo>
                      <a:pt x="251470" y="269575"/>
                      <a:pt x="280865" y="298971"/>
                      <a:pt x="280865" y="335171"/>
                    </a:cubicBezTo>
                    <a:cubicBezTo>
                      <a:pt x="280865" y="358150"/>
                      <a:pt x="268930" y="378433"/>
                      <a:pt x="250956" y="390112"/>
                    </a:cubicBezTo>
                    <a:lnTo>
                      <a:pt x="250828" y="390112"/>
                    </a:lnTo>
                    <a:close/>
                    <a:moveTo>
                      <a:pt x="144026" y="255711"/>
                    </a:moveTo>
                    <a:lnTo>
                      <a:pt x="144026" y="239921"/>
                    </a:lnTo>
                    <a:lnTo>
                      <a:pt x="286390" y="239921"/>
                    </a:lnTo>
                    <a:lnTo>
                      <a:pt x="286390" y="255583"/>
                    </a:lnTo>
                    <a:lnTo>
                      <a:pt x="143898" y="255583"/>
                    </a:lnTo>
                    <a:lnTo>
                      <a:pt x="144026" y="255711"/>
                    </a:lnTo>
                    <a:close/>
                    <a:moveTo>
                      <a:pt x="144026" y="210140"/>
                    </a:moveTo>
                    <a:lnTo>
                      <a:pt x="144026" y="194351"/>
                    </a:lnTo>
                    <a:lnTo>
                      <a:pt x="286390" y="194351"/>
                    </a:lnTo>
                    <a:lnTo>
                      <a:pt x="286390" y="210012"/>
                    </a:lnTo>
                    <a:lnTo>
                      <a:pt x="143898" y="210012"/>
                    </a:lnTo>
                    <a:lnTo>
                      <a:pt x="144026" y="210140"/>
                    </a:lnTo>
                    <a:close/>
                    <a:moveTo>
                      <a:pt x="333502" y="398332"/>
                    </a:moveTo>
                    <a:lnTo>
                      <a:pt x="262641" y="398332"/>
                    </a:lnTo>
                    <a:lnTo>
                      <a:pt x="262641" y="396529"/>
                    </a:lnTo>
                    <a:cubicBezTo>
                      <a:pt x="267903" y="392422"/>
                      <a:pt x="272523" y="387802"/>
                      <a:pt x="276502" y="382540"/>
                    </a:cubicBezTo>
                    <a:lnTo>
                      <a:pt x="317582" y="382540"/>
                    </a:lnTo>
                    <a:lnTo>
                      <a:pt x="317582" y="167906"/>
                    </a:lnTo>
                    <a:lnTo>
                      <a:pt x="262641" y="167906"/>
                    </a:lnTo>
                    <a:lnTo>
                      <a:pt x="262641" y="113350"/>
                    </a:lnTo>
                    <a:lnTo>
                      <a:pt x="112320" y="113350"/>
                    </a:lnTo>
                    <a:lnTo>
                      <a:pt x="112320" y="382412"/>
                    </a:lnTo>
                    <a:lnTo>
                      <a:pt x="153914" y="382412"/>
                    </a:lnTo>
                    <a:cubicBezTo>
                      <a:pt x="157893" y="387545"/>
                      <a:pt x="162513" y="392165"/>
                      <a:pt x="167775" y="396272"/>
                    </a:cubicBezTo>
                    <a:lnTo>
                      <a:pt x="167775" y="398204"/>
                    </a:lnTo>
                    <a:lnTo>
                      <a:pt x="96400" y="398204"/>
                    </a:lnTo>
                    <a:lnTo>
                      <a:pt x="96400" y="97560"/>
                    </a:lnTo>
                    <a:lnTo>
                      <a:pt x="279453" y="97560"/>
                    </a:lnTo>
                    <a:lnTo>
                      <a:pt x="333374" y="151604"/>
                    </a:lnTo>
                    <a:lnTo>
                      <a:pt x="333374" y="397941"/>
                    </a:lnTo>
                    <a:lnTo>
                      <a:pt x="333502" y="398332"/>
                    </a:lnTo>
                    <a:close/>
                    <a:moveTo>
                      <a:pt x="372267" y="294479"/>
                    </a:moveTo>
                    <a:lnTo>
                      <a:pt x="361358" y="283053"/>
                    </a:lnTo>
                    <a:lnTo>
                      <a:pt x="381379" y="263927"/>
                    </a:lnTo>
                    <a:lnTo>
                      <a:pt x="345438" y="263927"/>
                    </a:lnTo>
                    <a:lnTo>
                      <a:pt x="345438" y="248137"/>
                    </a:lnTo>
                    <a:lnTo>
                      <a:pt x="381635" y="248137"/>
                    </a:lnTo>
                    <a:lnTo>
                      <a:pt x="361358" y="228497"/>
                    </a:lnTo>
                    <a:lnTo>
                      <a:pt x="372395" y="217201"/>
                    </a:lnTo>
                    <a:lnTo>
                      <a:pt x="412577" y="256096"/>
                    </a:lnTo>
                    <a:lnTo>
                      <a:pt x="372395" y="294607"/>
                    </a:lnTo>
                    <a:lnTo>
                      <a:pt x="372267" y="294479"/>
                    </a:lnTo>
                    <a:close/>
                  </a:path>
                </a:pathLst>
              </a:custGeom>
              <a:solidFill>
                <a:srgbClr val="FFFFFF"/>
              </a:solidFill>
              <a:ln w="6417"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7278743F-D68C-4462-BE85-85B6C67673CE}"/>
                  </a:ext>
                </a:extLst>
              </p:cNvPr>
              <p:cNvSpPr/>
              <p:nvPr/>
            </p:nvSpPr>
            <p:spPr>
              <a:xfrm>
                <a:off x="2892147" y="1812958"/>
                <a:ext cx="67396" cy="77407"/>
              </a:xfrm>
              <a:custGeom>
                <a:avLst/>
                <a:gdLst>
                  <a:gd name="connsiteX0" fmla="*/ 51091 w 67396"/>
                  <a:gd name="connsiteY0" fmla="*/ 11425 h 77407"/>
                  <a:gd name="connsiteX1" fmla="*/ 40182 w 67396"/>
                  <a:gd name="connsiteY1" fmla="*/ 0 h 77407"/>
                  <a:gd name="connsiteX2" fmla="*/ 0 w 67396"/>
                  <a:gd name="connsiteY2" fmla="*/ 38511 h 77407"/>
                  <a:gd name="connsiteX3" fmla="*/ 40182 w 67396"/>
                  <a:gd name="connsiteY3" fmla="*/ 77407 h 77407"/>
                  <a:gd name="connsiteX4" fmla="*/ 51219 w 67396"/>
                  <a:gd name="connsiteY4" fmla="*/ 66110 h 77407"/>
                  <a:gd name="connsiteX5" fmla="*/ 30942 w 67396"/>
                  <a:gd name="connsiteY5" fmla="*/ 46470 h 77407"/>
                  <a:gd name="connsiteX6" fmla="*/ 67396 w 67396"/>
                  <a:gd name="connsiteY6" fmla="*/ 46470 h 77407"/>
                  <a:gd name="connsiteX7" fmla="*/ 67396 w 67396"/>
                  <a:gd name="connsiteY7" fmla="*/ 30680 h 77407"/>
                  <a:gd name="connsiteX8" fmla="*/ 31070 w 67396"/>
                  <a:gd name="connsiteY8" fmla="*/ 30680 h 77407"/>
                  <a:gd name="connsiteX9" fmla="*/ 51091 w 67396"/>
                  <a:gd name="connsiteY9" fmla="*/ 11425 h 7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96" h="77407">
                    <a:moveTo>
                      <a:pt x="51091" y="11425"/>
                    </a:moveTo>
                    <a:lnTo>
                      <a:pt x="40182" y="0"/>
                    </a:lnTo>
                    <a:lnTo>
                      <a:pt x="0" y="38511"/>
                    </a:lnTo>
                    <a:lnTo>
                      <a:pt x="40182" y="77407"/>
                    </a:lnTo>
                    <a:lnTo>
                      <a:pt x="51219" y="66110"/>
                    </a:lnTo>
                    <a:lnTo>
                      <a:pt x="30942" y="46470"/>
                    </a:lnTo>
                    <a:lnTo>
                      <a:pt x="67396" y="46470"/>
                    </a:lnTo>
                    <a:lnTo>
                      <a:pt x="67396" y="30680"/>
                    </a:lnTo>
                    <a:lnTo>
                      <a:pt x="31070" y="30680"/>
                    </a:lnTo>
                    <a:lnTo>
                      <a:pt x="51091" y="11425"/>
                    </a:lnTo>
                    <a:close/>
                  </a:path>
                </a:pathLst>
              </a:custGeom>
              <a:solidFill>
                <a:srgbClr val="2C5A67"/>
              </a:solidFill>
              <a:ln w="641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30CD6F28-0662-4BB3-B1C2-352892A9D836}"/>
                  </a:ext>
                </a:extLst>
              </p:cNvPr>
              <p:cNvSpPr/>
              <p:nvPr/>
            </p:nvSpPr>
            <p:spPr>
              <a:xfrm>
                <a:off x="2971530" y="1693446"/>
                <a:ext cx="237095" cy="300770"/>
              </a:xfrm>
              <a:custGeom>
                <a:avLst/>
                <a:gdLst>
                  <a:gd name="connsiteX0" fmla="*/ 0 w 237095"/>
                  <a:gd name="connsiteY0" fmla="*/ 0 h 300770"/>
                  <a:gd name="connsiteX1" fmla="*/ 0 w 237095"/>
                  <a:gd name="connsiteY1" fmla="*/ 300770 h 300770"/>
                  <a:gd name="connsiteX2" fmla="*/ 71246 w 237095"/>
                  <a:gd name="connsiteY2" fmla="*/ 300770 h 300770"/>
                  <a:gd name="connsiteX3" fmla="*/ 71246 w 237095"/>
                  <a:gd name="connsiteY3" fmla="*/ 298717 h 300770"/>
                  <a:gd name="connsiteX4" fmla="*/ 57379 w 237095"/>
                  <a:gd name="connsiteY4" fmla="*/ 284850 h 300770"/>
                  <a:gd name="connsiteX5" fmla="*/ 15785 w 237095"/>
                  <a:gd name="connsiteY5" fmla="*/ 284850 h 300770"/>
                  <a:gd name="connsiteX6" fmla="*/ 15785 w 237095"/>
                  <a:gd name="connsiteY6" fmla="*/ 15789 h 300770"/>
                  <a:gd name="connsiteX7" fmla="*/ 166235 w 237095"/>
                  <a:gd name="connsiteY7" fmla="*/ 15789 h 300770"/>
                  <a:gd name="connsiteX8" fmla="*/ 166235 w 237095"/>
                  <a:gd name="connsiteY8" fmla="*/ 70346 h 300770"/>
                  <a:gd name="connsiteX9" fmla="*/ 221176 w 237095"/>
                  <a:gd name="connsiteY9" fmla="*/ 70346 h 300770"/>
                  <a:gd name="connsiteX10" fmla="*/ 221176 w 237095"/>
                  <a:gd name="connsiteY10" fmla="*/ 284593 h 300770"/>
                  <a:gd name="connsiteX11" fmla="*/ 180101 w 237095"/>
                  <a:gd name="connsiteY11" fmla="*/ 284593 h 300770"/>
                  <a:gd name="connsiteX12" fmla="*/ 166235 w 237095"/>
                  <a:gd name="connsiteY12" fmla="*/ 298589 h 300770"/>
                  <a:gd name="connsiteX13" fmla="*/ 166235 w 237095"/>
                  <a:gd name="connsiteY13" fmla="*/ 300514 h 300770"/>
                  <a:gd name="connsiteX14" fmla="*/ 237096 w 237095"/>
                  <a:gd name="connsiteY14" fmla="*/ 300514 h 300770"/>
                  <a:gd name="connsiteX15" fmla="*/ 237096 w 237095"/>
                  <a:gd name="connsiteY15" fmla="*/ 54043 h 300770"/>
                  <a:gd name="connsiteX16" fmla="*/ 183182 w 237095"/>
                  <a:gd name="connsiteY16" fmla="*/ 0 h 300770"/>
                  <a:gd name="connsiteX17" fmla="*/ 0 w 237095"/>
                  <a:gd name="connsiteY17" fmla="*/ 0 h 300770"/>
                  <a:gd name="connsiteX18" fmla="*/ 182027 w 237095"/>
                  <a:gd name="connsiteY18" fmla="*/ 54557 h 300770"/>
                  <a:gd name="connsiteX19" fmla="*/ 182027 w 237095"/>
                  <a:gd name="connsiteY19" fmla="*/ 21437 h 300770"/>
                  <a:gd name="connsiteX20" fmla="*/ 215016 w 237095"/>
                  <a:gd name="connsiteY20" fmla="*/ 54557 h 300770"/>
                  <a:gd name="connsiteX21" fmla="*/ 182027 w 237095"/>
                  <a:gd name="connsiteY21" fmla="*/ 54557 h 30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7095" h="300770">
                    <a:moveTo>
                      <a:pt x="0" y="0"/>
                    </a:moveTo>
                    <a:lnTo>
                      <a:pt x="0" y="300770"/>
                    </a:lnTo>
                    <a:lnTo>
                      <a:pt x="71246" y="300770"/>
                    </a:lnTo>
                    <a:lnTo>
                      <a:pt x="71246" y="298717"/>
                    </a:lnTo>
                    <a:cubicBezTo>
                      <a:pt x="65978" y="294604"/>
                      <a:pt x="61358" y="289984"/>
                      <a:pt x="57379" y="284850"/>
                    </a:cubicBezTo>
                    <a:lnTo>
                      <a:pt x="15785" y="284850"/>
                    </a:lnTo>
                    <a:lnTo>
                      <a:pt x="15785" y="15789"/>
                    </a:lnTo>
                    <a:lnTo>
                      <a:pt x="166235" y="15789"/>
                    </a:lnTo>
                    <a:lnTo>
                      <a:pt x="166235" y="70346"/>
                    </a:lnTo>
                    <a:lnTo>
                      <a:pt x="221176" y="70346"/>
                    </a:lnTo>
                    <a:lnTo>
                      <a:pt x="221176" y="284593"/>
                    </a:lnTo>
                    <a:lnTo>
                      <a:pt x="180101" y="284593"/>
                    </a:lnTo>
                    <a:cubicBezTo>
                      <a:pt x="176123" y="289855"/>
                      <a:pt x="171496" y="294475"/>
                      <a:pt x="166235" y="298589"/>
                    </a:cubicBezTo>
                    <a:lnTo>
                      <a:pt x="166235" y="300514"/>
                    </a:lnTo>
                    <a:lnTo>
                      <a:pt x="237096" y="300514"/>
                    </a:lnTo>
                    <a:lnTo>
                      <a:pt x="237096" y="54043"/>
                    </a:lnTo>
                    <a:lnTo>
                      <a:pt x="183182" y="0"/>
                    </a:lnTo>
                    <a:lnTo>
                      <a:pt x="0" y="0"/>
                    </a:lnTo>
                    <a:close/>
                    <a:moveTo>
                      <a:pt x="182027" y="54557"/>
                    </a:moveTo>
                    <a:lnTo>
                      <a:pt x="182027" y="21437"/>
                    </a:lnTo>
                    <a:lnTo>
                      <a:pt x="215016" y="54557"/>
                    </a:lnTo>
                    <a:lnTo>
                      <a:pt x="182027" y="54557"/>
                    </a:lnTo>
                    <a:close/>
                  </a:path>
                </a:pathLst>
              </a:custGeom>
              <a:solidFill>
                <a:srgbClr val="2C5A67"/>
              </a:solidFill>
              <a:ln w="641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FD7FE744-A59C-4052-85F6-E8B4B33826E3}"/>
                  </a:ext>
                </a:extLst>
              </p:cNvPr>
              <p:cNvSpPr/>
              <p:nvPr/>
            </p:nvSpPr>
            <p:spPr>
              <a:xfrm>
                <a:off x="3019015" y="1835681"/>
                <a:ext cx="142364" cy="15789"/>
              </a:xfrm>
              <a:custGeom>
                <a:avLst/>
                <a:gdLst>
                  <a:gd name="connsiteX0" fmla="*/ 142364 w 142364"/>
                  <a:gd name="connsiteY0" fmla="*/ 0 h 15789"/>
                  <a:gd name="connsiteX1" fmla="*/ 0 w 142364"/>
                  <a:gd name="connsiteY1" fmla="*/ 0 h 15789"/>
                  <a:gd name="connsiteX2" fmla="*/ 0 w 142364"/>
                  <a:gd name="connsiteY2" fmla="*/ 15789 h 15789"/>
                  <a:gd name="connsiteX3" fmla="*/ 142364 w 142364"/>
                  <a:gd name="connsiteY3" fmla="*/ 15789 h 15789"/>
                  <a:gd name="connsiteX4" fmla="*/ 142364 w 142364"/>
                  <a:gd name="connsiteY4" fmla="*/ 0 h 15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64" h="15789">
                    <a:moveTo>
                      <a:pt x="142364" y="0"/>
                    </a:moveTo>
                    <a:lnTo>
                      <a:pt x="0" y="0"/>
                    </a:lnTo>
                    <a:lnTo>
                      <a:pt x="0" y="15789"/>
                    </a:lnTo>
                    <a:lnTo>
                      <a:pt x="142364" y="15789"/>
                    </a:lnTo>
                    <a:lnTo>
                      <a:pt x="142364" y="0"/>
                    </a:lnTo>
                    <a:close/>
                  </a:path>
                </a:pathLst>
              </a:custGeom>
              <a:solidFill>
                <a:srgbClr val="2C5A67"/>
              </a:solidFill>
              <a:ln w="641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3B25EC8E-2F53-42CC-82D8-C63DE320D47F}"/>
                  </a:ext>
                </a:extLst>
              </p:cNvPr>
              <p:cNvSpPr/>
              <p:nvPr/>
            </p:nvSpPr>
            <p:spPr>
              <a:xfrm>
                <a:off x="3019015" y="1789980"/>
                <a:ext cx="142364" cy="15789"/>
              </a:xfrm>
              <a:custGeom>
                <a:avLst/>
                <a:gdLst>
                  <a:gd name="connsiteX0" fmla="*/ 142364 w 142364"/>
                  <a:gd name="connsiteY0" fmla="*/ 0 h 15789"/>
                  <a:gd name="connsiteX1" fmla="*/ 0 w 142364"/>
                  <a:gd name="connsiteY1" fmla="*/ 0 h 15789"/>
                  <a:gd name="connsiteX2" fmla="*/ 0 w 142364"/>
                  <a:gd name="connsiteY2" fmla="*/ 15789 h 15789"/>
                  <a:gd name="connsiteX3" fmla="*/ 142364 w 142364"/>
                  <a:gd name="connsiteY3" fmla="*/ 15789 h 15789"/>
                  <a:gd name="connsiteX4" fmla="*/ 142364 w 142364"/>
                  <a:gd name="connsiteY4" fmla="*/ 0 h 15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64" h="15789">
                    <a:moveTo>
                      <a:pt x="142364" y="0"/>
                    </a:moveTo>
                    <a:lnTo>
                      <a:pt x="0" y="0"/>
                    </a:lnTo>
                    <a:lnTo>
                      <a:pt x="0" y="15789"/>
                    </a:lnTo>
                    <a:lnTo>
                      <a:pt x="142364" y="15789"/>
                    </a:lnTo>
                    <a:lnTo>
                      <a:pt x="142364" y="0"/>
                    </a:lnTo>
                    <a:close/>
                  </a:path>
                </a:pathLst>
              </a:custGeom>
              <a:solidFill>
                <a:srgbClr val="2C5A67"/>
              </a:solidFill>
              <a:ln w="641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BF2D320E-F2D7-4D4F-9061-A683D6161DAD}"/>
                  </a:ext>
                </a:extLst>
              </p:cNvPr>
              <p:cNvSpPr/>
              <p:nvPr/>
            </p:nvSpPr>
            <p:spPr>
              <a:xfrm>
                <a:off x="3070612" y="1993447"/>
                <a:ext cx="11813" cy="63667"/>
              </a:xfrm>
              <a:custGeom>
                <a:avLst/>
                <a:gdLst>
                  <a:gd name="connsiteX0" fmla="*/ 0 w 11813"/>
                  <a:gd name="connsiteY0" fmla="*/ 63668 h 63667"/>
                  <a:gd name="connsiteX1" fmla="*/ 11813 w 11813"/>
                  <a:gd name="connsiteY1" fmla="*/ 55711 h 63667"/>
                  <a:gd name="connsiteX2" fmla="*/ 11813 w 11813"/>
                  <a:gd name="connsiteY2" fmla="*/ 2567 h 63667"/>
                  <a:gd name="connsiteX3" fmla="*/ 0 w 11813"/>
                  <a:gd name="connsiteY3" fmla="*/ 0 h 63667"/>
                  <a:gd name="connsiteX4" fmla="*/ 0 w 11813"/>
                  <a:gd name="connsiteY4" fmla="*/ 63668 h 6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13" h="63667">
                    <a:moveTo>
                      <a:pt x="0" y="63668"/>
                    </a:moveTo>
                    <a:lnTo>
                      <a:pt x="11813" y="55711"/>
                    </a:lnTo>
                    <a:lnTo>
                      <a:pt x="11813" y="2567"/>
                    </a:lnTo>
                    <a:cubicBezTo>
                      <a:pt x="7700" y="2053"/>
                      <a:pt x="3850" y="1283"/>
                      <a:pt x="0" y="0"/>
                    </a:cubicBezTo>
                    <a:lnTo>
                      <a:pt x="0" y="63668"/>
                    </a:lnTo>
                    <a:close/>
                  </a:path>
                </a:pathLst>
              </a:custGeom>
              <a:solidFill>
                <a:srgbClr val="FFFFFF"/>
              </a:solidFill>
              <a:ln w="641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CF2CAE34-C065-4136-BC12-22FDE796D977}"/>
                  </a:ext>
                </a:extLst>
              </p:cNvPr>
              <p:cNvSpPr/>
              <p:nvPr/>
            </p:nvSpPr>
            <p:spPr>
              <a:xfrm>
                <a:off x="3098192" y="1993447"/>
                <a:ext cx="11813" cy="63667"/>
              </a:xfrm>
              <a:custGeom>
                <a:avLst/>
                <a:gdLst>
                  <a:gd name="connsiteX0" fmla="*/ 0 w 11813"/>
                  <a:gd name="connsiteY0" fmla="*/ 55711 h 63667"/>
                  <a:gd name="connsiteX1" fmla="*/ 11813 w 11813"/>
                  <a:gd name="connsiteY1" fmla="*/ 63668 h 63667"/>
                  <a:gd name="connsiteX2" fmla="*/ 11813 w 11813"/>
                  <a:gd name="connsiteY2" fmla="*/ 0 h 63667"/>
                  <a:gd name="connsiteX3" fmla="*/ 0 w 11813"/>
                  <a:gd name="connsiteY3" fmla="*/ 2567 h 63667"/>
                  <a:gd name="connsiteX4" fmla="*/ 0 w 11813"/>
                  <a:gd name="connsiteY4" fmla="*/ 55711 h 6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13" h="63667">
                    <a:moveTo>
                      <a:pt x="0" y="55711"/>
                    </a:moveTo>
                    <a:lnTo>
                      <a:pt x="11813" y="63668"/>
                    </a:lnTo>
                    <a:lnTo>
                      <a:pt x="11813" y="0"/>
                    </a:lnTo>
                    <a:cubicBezTo>
                      <a:pt x="8085" y="1155"/>
                      <a:pt x="4107" y="2053"/>
                      <a:pt x="0" y="2567"/>
                    </a:cubicBezTo>
                    <a:lnTo>
                      <a:pt x="0" y="55711"/>
                    </a:lnTo>
                    <a:close/>
                  </a:path>
                </a:pathLst>
              </a:custGeom>
              <a:solidFill>
                <a:srgbClr val="FFFFFF"/>
              </a:solidFill>
              <a:ln w="641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9DF84B81-68C7-4B0C-847B-98D86985672C}"/>
                  </a:ext>
                </a:extLst>
              </p:cNvPr>
              <p:cNvSpPr/>
              <p:nvPr/>
            </p:nvSpPr>
            <p:spPr>
              <a:xfrm>
                <a:off x="3040575" y="1881249"/>
                <a:ext cx="99358" cy="99357"/>
              </a:xfrm>
              <a:custGeom>
                <a:avLst/>
                <a:gdLst>
                  <a:gd name="connsiteX0" fmla="*/ 49679 w 99358"/>
                  <a:gd name="connsiteY0" fmla="*/ 0 h 99357"/>
                  <a:gd name="connsiteX1" fmla="*/ 0 w 99358"/>
                  <a:gd name="connsiteY1" fmla="*/ 49679 h 99357"/>
                  <a:gd name="connsiteX2" fmla="*/ 49679 w 99358"/>
                  <a:gd name="connsiteY2" fmla="*/ 99358 h 99357"/>
                  <a:gd name="connsiteX3" fmla="*/ 99358 w 99358"/>
                  <a:gd name="connsiteY3" fmla="*/ 49679 h 99357"/>
                  <a:gd name="connsiteX4" fmla="*/ 49679 w 99358"/>
                  <a:gd name="connsiteY4" fmla="*/ 0 h 99357"/>
                  <a:gd name="connsiteX5" fmla="*/ 38899 w 99358"/>
                  <a:gd name="connsiteY5" fmla="*/ 84849 h 99357"/>
                  <a:gd name="connsiteX6" fmla="*/ 12070 w 99358"/>
                  <a:gd name="connsiteY6" fmla="*/ 58020 h 99357"/>
                  <a:gd name="connsiteX7" fmla="*/ 23235 w 99358"/>
                  <a:gd name="connsiteY7" fmla="*/ 46855 h 99357"/>
                  <a:gd name="connsiteX8" fmla="*/ 38899 w 99358"/>
                  <a:gd name="connsiteY8" fmla="*/ 62519 h 99357"/>
                  <a:gd name="connsiteX9" fmla="*/ 73685 w 99358"/>
                  <a:gd name="connsiteY9" fmla="*/ 27599 h 99357"/>
                  <a:gd name="connsiteX10" fmla="*/ 84856 w 99358"/>
                  <a:gd name="connsiteY10" fmla="*/ 38770 h 99357"/>
                  <a:gd name="connsiteX11" fmla="*/ 38899 w 99358"/>
                  <a:gd name="connsiteY11" fmla="*/ 84849 h 9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358" h="99357">
                    <a:moveTo>
                      <a:pt x="49679" y="0"/>
                    </a:moveTo>
                    <a:cubicBezTo>
                      <a:pt x="22209" y="0"/>
                      <a:pt x="0" y="22336"/>
                      <a:pt x="0" y="49679"/>
                    </a:cubicBezTo>
                    <a:cubicBezTo>
                      <a:pt x="0" y="77021"/>
                      <a:pt x="22337" y="99358"/>
                      <a:pt x="49679" y="99358"/>
                    </a:cubicBezTo>
                    <a:cubicBezTo>
                      <a:pt x="77021" y="99358"/>
                      <a:pt x="99358" y="77021"/>
                      <a:pt x="99358" y="49679"/>
                    </a:cubicBezTo>
                    <a:cubicBezTo>
                      <a:pt x="99358" y="22336"/>
                      <a:pt x="77021" y="0"/>
                      <a:pt x="49679" y="0"/>
                    </a:cubicBezTo>
                    <a:close/>
                    <a:moveTo>
                      <a:pt x="38899" y="84849"/>
                    </a:moveTo>
                    <a:lnTo>
                      <a:pt x="12070" y="58020"/>
                    </a:lnTo>
                    <a:lnTo>
                      <a:pt x="23235" y="46855"/>
                    </a:lnTo>
                    <a:lnTo>
                      <a:pt x="38899" y="62519"/>
                    </a:lnTo>
                    <a:lnTo>
                      <a:pt x="73685" y="27599"/>
                    </a:lnTo>
                    <a:lnTo>
                      <a:pt x="84856" y="38770"/>
                    </a:lnTo>
                    <a:lnTo>
                      <a:pt x="38899" y="84849"/>
                    </a:lnTo>
                    <a:close/>
                  </a:path>
                </a:pathLst>
              </a:custGeom>
              <a:solidFill>
                <a:srgbClr val="FFFFFF"/>
              </a:solidFill>
              <a:ln w="641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14AF82B9-30E7-498E-BDA8-3F99546969AF}"/>
                  </a:ext>
                </a:extLst>
              </p:cNvPr>
              <p:cNvSpPr/>
              <p:nvPr/>
            </p:nvSpPr>
            <p:spPr>
              <a:xfrm>
                <a:off x="3052511" y="1908847"/>
                <a:ext cx="72914" cy="57251"/>
              </a:xfrm>
              <a:custGeom>
                <a:avLst/>
                <a:gdLst>
                  <a:gd name="connsiteX0" fmla="*/ 26829 w 72914"/>
                  <a:gd name="connsiteY0" fmla="*/ 34786 h 57251"/>
                  <a:gd name="connsiteX1" fmla="*/ 11300 w 72914"/>
                  <a:gd name="connsiteY1" fmla="*/ 19257 h 57251"/>
                  <a:gd name="connsiteX2" fmla="*/ 0 w 72914"/>
                  <a:gd name="connsiteY2" fmla="*/ 30422 h 57251"/>
                  <a:gd name="connsiteX3" fmla="*/ 26957 w 72914"/>
                  <a:gd name="connsiteY3" fmla="*/ 57251 h 57251"/>
                  <a:gd name="connsiteX4" fmla="*/ 72915 w 72914"/>
                  <a:gd name="connsiteY4" fmla="*/ 11037 h 57251"/>
                  <a:gd name="connsiteX5" fmla="*/ 61614 w 72914"/>
                  <a:gd name="connsiteY5" fmla="*/ 0 h 57251"/>
                  <a:gd name="connsiteX6" fmla="*/ 26829 w 72914"/>
                  <a:gd name="connsiteY6" fmla="*/ 34786 h 5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914" h="57251">
                    <a:moveTo>
                      <a:pt x="26829" y="34786"/>
                    </a:moveTo>
                    <a:lnTo>
                      <a:pt x="11300" y="19257"/>
                    </a:lnTo>
                    <a:lnTo>
                      <a:pt x="0" y="30422"/>
                    </a:lnTo>
                    <a:lnTo>
                      <a:pt x="26957" y="57251"/>
                    </a:lnTo>
                    <a:lnTo>
                      <a:pt x="72915" y="11037"/>
                    </a:lnTo>
                    <a:lnTo>
                      <a:pt x="61614" y="0"/>
                    </a:lnTo>
                    <a:lnTo>
                      <a:pt x="26829" y="34786"/>
                    </a:lnTo>
                    <a:close/>
                  </a:path>
                </a:pathLst>
              </a:custGeom>
              <a:solidFill>
                <a:srgbClr val="2C5A67"/>
              </a:solidFill>
              <a:ln w="6417" cap="flat">
                <a:noFill/>
                <a:prstDash val="solid"/>
                <a:miter/>
              </a:ln>
            </p:spPr>
            <p:txBody>
              <a:bodyPr rtlCol="0" anchor="ctr"/>
              <a:lstStyle/>
              <a:p>
                <a:endParaRPr lang="en-US"/>
              </a:p>
            </p:txBody>
          </p:sp>
        </p:grpSp>
        <p:grpSp>
          <p:nvGrpSpPr>
            <p:cNvPr id="258" name="Graphic 2">
              <a:extLst>
                <a:ext uri="{FF2B5EF4-FFF2-40B4-BE49-F238E27FC236}">
                  <a16:creationId xmlns:a16="http://schemas.microsoft.com/office/drawing/2014/main" id="{0D0187AD-E74F-48AE-A92F-EF004780A990}"/>
                </a:ext>
              </a:extLst>
            </p:cNvPr>
            <p:cNvGrpSpPr/>
            <p:nvPr/>
          </p:nvGrpSpPr>
          <p:grpSpPr>
            <a:xfrm>
              <a:off x="2888785" y="2114468"/>
              <a:ext cx="423511" cy="237423"/>
              <a:chOff x="2888785" y="2114468"/>
              <a:chExt cx="423511" cy="237423"/>
            </a:xfrm>
            <a:solidFill>
              <a:srgbClr val="000000"/>
            </a:solidFill>
          </p:grpSpPr>
          <p:sp>
            <p:nvSpPr>
              <p:cNvPr id="259" name="TextBox 258">
                <a:extLst>
                  <a:ext uri="{FF2B5EF4-FFF2-40B4-BE49-F238E27FC236}">
                    <a16:creationId xmlns:a16="http://schemas.microsoft.com/office/drawing/2014/main" id="{640A687A-0567-4C0C-BA35-DF34B732673F}"/>
                  </a:ext>
                </a:extLst>
              </p:cNvPr>
              <p:cNvSpPr txBox="1"/>
              <p:nvPr/>
            </p:nvSpPr>
            <p:spPr>
              <a:xfrm>
                <a:off x="2829326" y="2068748"/>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License</a:t>
                </a:r>
              </a:p>
            </p:txBody>
          </p:sp>
          <p:sp>
            <p:nvSpPr>
              <p:cNvPr id="260" name="TextBox 259">
                <a:extLst>
                  <a:ext uri="{FF2B5EF4-FFF2-40B4-BE49-F238E27FC236}">
                    <a16:creationId xmlns:a16="http://schemas.microsoft.com/office/drawing/2014/main" id="{89B634B5-5B76-44A6-AAB4-6B23269E932B}"/>
                  </a:ext>
                </a:extLst>
              </p:cNvPr>
              <p:cNvSpPr txBox="1"/>
              <p:nvPr/>
            </p:nvSpPr>
            <p:spPr>
              <a:xfrm>
                <a:off x="2797345" y="2171418"/>
                <a:ext cx="60639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Manager</a:t>
                </a:r>
              </a:p>
            </p:txBody>
          </p:sp>
        </p:grpSp>
      </p:grpSp>
      <p:grpSp>
        <p:nvGrpSpPr>
          <p:cNvPr id="261" name="Graphic 2">
            <a:extLst>
              <a:ext uri="{FF2B5EF4-FFF2-40B4-BE49-F238E27FC236}">
                <a16:creationId xmlns:a16="http://schemas.microsoft.com/office/drawing/2014/main" id="{0A462F13-F5F0-4CDB-A82B-523050980AF3}"/>
              </a:ext>
            </a:extLst>
          </p:cNvPr>
          <p:cNvGrpSpPr/>
          <p:nvPr/>
        </p:nvGrpSpPr>
        <p:grpSpPr>
          <a:xfrm>
            <a:off x="3675900" y="1839719"/>
            <a:ext cx="596766" cy="512172"/>
            <a:chOff x="3675900" y="1839719"/>
            <a:chExt cx="596766" cy="512172"/>
          </a:xfrm>
        </p:grpSpPr>
        <p:grpSp>
          <p:nvGrpSpPr>
            <p:cNvPr id="262" name="Graphic 2">
              <a:extLst>
                <a:ext uri="{FF2B5EF4-FFF2-40B4-BE49-F238E27FC236}">
                  <a16:creationId xmlns:a16="http://schemas.microsoft.com/office/drawing/2014/main" id="{EF3A93AB-79D0-4ED2-B4EA-2D743EBDDA45}"/>
                </a:ext>
              </a:extLst>
            </p:cNvPr>
            <p:cNvGrpSpPr/>
            <p:nvPr/>
          </p:nvGrpSpPr>
          <p:grpSpPr>
            <a:xfrm>
              <a:off x="3715351" y="1839719"/>
              <a:ext cx="513347" cy="269506"/>
              <a:chOff x="3715351" y="1839719"/>
              <a:chExt cx="513347" cy="269506"/>
            </a:xfrm>
          </p:grpSpPr>
          <p:grpSp>
            <p:nvGrpSpPr>
              <p:cNvPr id="263" name="Graphic 2">
                <a:extLst>
                  <a:ext uri="{FF2B5EF4-FFF2-40B4-BE49-F238E27FC236}">
                    <a16:creationId xmlns:a16="http://schemas.microsoft.com/office/drawing/2014/main" id="{CEF1C3E3-99E1-4EFA-BF4C-AD62F8A0B241}"/>
                  </a:ext>
                </a:extLst>
              </p:cNvPr>
              <p:cNvGrpSpPr/>
              <p:nvPr/>
            </p:nvGrpSpPr>
            <p:grpSpPr>
              <a:xfrm>
                <a:off x="3715351" y="1839719"/>
                <a:ext cx="513347" cy="269506"/>
                <a:chOff x="3715351" y="1839719"/>
                <a:chExt cx="513347" cy="269506"/>
              </a:xfrm>
              <a:solidFill>
                <a:srgbClr val="FFFFFF"/>
              </a:solidFill>
            </p:grpSpPr>
            <p:sp>
              <p:nvSpPr>
                <p:cNvPr id="264" name="Freeform: Shape 263">
                  <a:extLst>
                    <a:ext uri="{FF2B5EF4-FFF2-40B4-BE49-F238E27FC236}">
                      <a16:creationId xmlns:a16="http://schemas.microsoft.com/office/drawing/2014/main" id="{6FBA5A24-4561-4E84-8176-BBE926A0B78E}"/>
                    </a:ext>
                  </a:extLst>
                </p:cNvPr>
                <p:cNvSpPr/>
                <p:nvPr/>
              </p:nvSpPr>
              <p:spPr>
                <a:xfrm>
                  <a:off x="3721466" y="1845847"/>
                  <a:ext cx="501626" cy="257256"/>
                </a:xfrm>
                <a:custGeom>
                  <a:avLst/>
                  <a:gdLst>
                    <a:gd name="connsiteX0" fmla="*/ 0 w 501626"/>
                    <a:gd name="connsiteY0" fmla="*/ 257257 h 257256"/>
                    <a:gd name="connsiteX1" fmla="*/ 2445 w 501626"/>
                    <a:gd name="connsiteY1" fmla="*/ 238879 h 257256"/>
                    <a:gd name="connsiteX2" fmla="*/ 67216 w 501626"/>
                    <a:gd name="connsiteY2" fmla="*/ 140881 h 257256"/>
                    <a:gd name="connsiteX3" fmla="*/ 81879 w 501626"/>
                    <a:gd name="connsiteY3" fmla="*/ 120052 h 257256"/>
                    <a:gd name="connsiteX4" fmla="*/ 135652 w 501626"/>
                    <a:gd name="connsiteY4" fmla="*/ 52676 h 257256"/>
                    <a:gd name="connsiteX5" fmla="*/ 173543 w 501626"/>
                    <a:gd name="connsiteY5" fmla="*/ 45326 h 257256"/>
                    <a:gd name="connsiteX6" fmla="*/ 182097 w 501626"/>
                    <a:gd name="connsiteY6" fmla="*/ 45326 h 257256"/>
                    <a:gd name="connsiteX7" fmla="*/ 184542 w 501626"/>
                    <a:gd name="connsiteY7" fmla="*/ 45326 h 257256"/>
                    <a:gd name="connsiteX8" fmla="*/ 205313 w 501626"/>
                    <a:gd name="connsiteY8" fmla="*/ 36751 h 257256"/>
                    <a:gd name="connsiteX9" fmla="*/ 288418 w 501626"/>
                    <a:gd name="connsiteY9" fmla="*/ 0 h 257256"/>
                    <a:gd name="connsiteX10" fmla="*/ 389855 w 501626"/>
                    <a:gd name="connsiteY10" fmla="*/ 62477 h 257256"/>
                    <a:gd name="connsiteX11" fmla="*/ 410633 w 501626"/>
                    <a:gd name="connsiteY11" fmla="*/ 78400 h 257256"/>
                    <a:gd name="connsiteX12" fmla="*/ 447299 w 501626"/>
                    <a:gd name="connsiteY12" fmla="*/ 93101 h 257256"/>
                    <a:gd name="connsiteX13" fmla="*/ 487629 w 501626"/>
                    <a:gd name="connsiteY13" fmla="*/ 247458 h 257256"/>
                    <a:gd name="connsiteX14" fmla="*/ 482739 w 501626"/>
                    <a:gd name="connsiteY14" fmla="*/ 256031 h 257256"/>
                    <a:gd name="connsiteX15" fmla="*/ 0 w 501626"/>
                    <a:gd name="connsiteY15" fmla="*/ 257257 h 25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1626" h="257256">
                      <a:moveTo>
                        <a:pt x="0" y="257257"/>
                      </a:moveTo>
                      <a:lnTo>
                        <a:pt x="2445" y="238879"/>
                      </a:lnTo>
                      <a:cubicBezTo>
                        <a:pt x="4890" y="197227"/>
                        <a:pt x="29331" y="160478"/>
                        <a:pt x="67216" y="140881"/>
                      </a:cubicBezTo>
                      <a:cubicBezTo>
                        <a:pt x="75770" y="137204"/>
                        <a:pt x="80660" y="128631"/>
                        <a:pt x="81879" y="120052"/>
                      </a:cubicBezTo>
                      <a:cubicBezTo>
                        <a:pt x="87994" y="90650"/>
                        <a:pt x="107546" y="64927"/>
                        <a:pt x="135652" y="52676"/>
                      </a:cubicBezTo>
                      <a:cubicBezTo>
                        <a:pt x="147876" y="47777"/>
                        <a:pt x="160100" y="45326"/>
                        <a:pt x="173543" y="45326"/>
                      </a:cubicBezTo>
                      <a:cubicBezTo>
                        <a:pt x="175982" y="45326"/>
                        <a:pt x="179652" y="45326"/>
                        <a:pt x="182097" y="45326"/>
                      </a:cubicBezTo>
                      <a:cubicBezTo>
                        <a:pt x="183316" y="45326"/>
                        <a:pt x="184542" y="45326"/>
                        <a:pt x="184542" y="45326"/>
                      </a:cubicBezTo>
                      <a:cubicBezTo>
                        <a:pt x="193095" y="45326"/>
                        <a:pt x="199204" y="41651"/>
                        <a:pt x="205313" y="36751"/>
                      </a:cubicBezTo>
                      <a:cubicBezTo>
                        <a:pt x="227317" y="13475"/>
                        <a:pt x="256648" y="0"/>
                        <a:pt x="288418" y="0"/>
                      </a:cubicBezTo>
                      <a:cubicBezTo>
                        <a:pt x="331192" y="0"/>
                        <a:pt x="370303" y="24501"/>
                        <a:pt x="389855" y="62477"/>
                      </a:cubicBezTo>
                      <a:cubicBezTo>
                        <a:pt x="393526" y="71053"/>
                        <a:pt x="400854" y="75949"/>
                        <a:pt x="410633" y="78400"/>
                      </a:cubicBezTo>
                      <a:cubicBezTo>
                        <a:pt x="424076" y="80852"/>
                        <a:pt x="436300" y="86980"/>
                        <a:pt x="447299" y="93101"/>
                      </a:cubicBezTo>
                      <a:cubicBezTo>
                        <a:pt x="498627" y="126180"/>
                        <a:pt x="516960" y="193557"/>
                        <a:pt x="487629" y="247458"/>
                      </a:cubicBezTo>
                      <a:lnTo>
                        <a:pt x="482739" y="256031"/>
                      </a:lnTo>
                      <a:lnTo>
                        <a:pt x="0" y="257257"/>
                      </a:lnTo>
                      <a:close/>
                    </a:path>
                  </a:pathLst>
                </a:custGeom>
                <a:solidFill>
                  <a:srgbClr val="FFFFFF"/>
                </a:solidFill>
                <a:ln w="641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76492CC4-9424-4828-8D92-D74B0AE6DF04}"/>
                    </a:ext>
                  </a:extLst>
                </p:cNvPr>
                <p:cNvSpPr/>
                <p:nvPr/>
              </p:nvSpPr>
              <p:spPr>
                <a:xfrm>
                  <a:off x="3715351" y="1839719"/>
                  <a:ext cx="513347" cy="269506"/>
                </a:xfrm>
                <a:custGeom>
                  <a:avLst/>
                  <a:gdLst>
                    <a:gd name="connsiteX0" fmla="*/ 294533 w 513347"/>
                    <a:gd name="connsiteY0" fmla="*/ 12250 h 269506"/>
                    <a:gd name="connsiteX1" fmla="*/ 391081 w 513347"/>
                    <a:gd name="connsiteY1" fmla="*/ 72277 h 269506"/>
                    <a:gd name="connsiteX2" fmla="*/ 415523 w 513347"/>
                    <a:gd name="connsiteY2" fmla="*/ 91876 h 269506"/>
                    <a:gd name="connsiteX3" fmla="*/ 450963 w 513347"/>
                    <a:gd name="connsiteY3" fmla="*/ 106577 h 269506"/>
                    <a:gd name="connsiteX4" fmla="*/ 488854 w 513347"/>
                    <a:gd name="connsiteY4" fmla="*/ 252355 h 269506"/>
                    <a:gd name="connsiteX5" fmla="*/ 486409 w 513347"/>
                    <a:gd name="connsiteY5" fmla="*/ 257257 h 269506"/>
                    <a:gd name="connsiteX6" fmla="*/ 266427 w 513347"/>
                    <a:gd name="connsiteY6" fmla="*/ 257257 h 269506"/>
                    <a:gd name="connsiteX7" fmla="*/ 83104 w 513347"/>
                    <a:gd name="connsiteY7" fmla="*/ 257257 h 269506"/>
                    <a:gd name="connsiteX8" fmla="*/ 13443 w 513347"/>
                    <a:gd name="connsiteY8" fmla="*/ 257257 h 269506"/>
                    <a:gd name="connsiteX9" fmla="*/ 14662 w 513347"/>
                    <a:gd name="connsiteY9" fmla="*/ 246233 h 269506"/>
                    <a:gd name="connsiteX10" fmla="*/ 75770 w 513347"/>
                    <a:gd name="connsiteY10" fmla="*/ 151905 h 269506"/>
                    <a:gd name="connsiteX11" fmla="*/ 94103 w 513347"/>
                    <a:gd name="connsiteY11" fmla="*/ 127406 h 269506"/>
                    <a:gd name="connsiteX12" fmla="*/ 144212 w 513347"/>
                    <a:gd name="connsiteY12" fmla="*/ 63702 h 269506"/>
                    <a:gd name="connsiteX13" fmla="*/ 178433 w 513347"/>
                    <a:gd name="connsiteY13" fmla="*/ 56352 h 269506"/>
                    <a:gd name="connsiteX14" fmla="*/ 186987 w 513347"/>
                    <a:gd name="connsiteY14" fmla="*/ 56352 h 269506"/>
                    <a:gd name="connsiteX15" fmla="*/ 190651 w 513347"/>
                    <a:gd name="connsiteY15" fmla="*/ 56352 h 269506"/>
                    <a:gd name="connsiteX16" fmla="*/ 216318 w 513347"/>
                    <a:gd name="connsiteY16" fmla="*/ 45327 h 269506"/>
                    <a:gd name="connsiteX17" fmla="*/ 294533 w 513347"/>
                    <a:gd name="connsiteY17" fmla="*/ 12250 h 269506"/>
                    <a:gd name="connsiteX18" fmla="*/ 294533 w 513347"/>
                    <a:gd name="connsiteY18" fmla="*/ 0 h 269506"/>
                    <a:gd name="connsiteX19" fmla="*/ 206539 w 513347"/>
                    <a:gd name="connsiteY19" fmla="*/ 37976 h 269506"/>
                    <a:gd name="connsiteX20" fmla="*/ 190651 w 513347"/>
                    <a:gd name="connsiteY20" fmla="*/ 45327 h 269506"/>
                    <a:gd name="connsiteX21" fmla="*/ 188206 w 513347"/>
                    <a:gd name="connsiteY21" fmla="*/ 45327 h 269506"/>
                    <a:gd name="connsiteX22" fmla="*/ 178433 w 513347"/>
                    <a:gd name="connsiteY22" fmla="*/ 45327 h 269506"/>
                    <a:gd name="connsiteX23" fmla="*/ 138103 w 513347"/>
                    <a:gd name="connsiteY23" fmla="*/ 53901 h 269506"/>
                    <a:gd name="connsiteX24" fmla="*/ 81885 w 513347"/>
                    <a:gd name="connsiteY24" fmla="*/ 124955 h 269506"/>
                    <a:gd name="connsiteX25" fmla="*/ 69661 w 513347"/>
                    <a:gd name="connsiteY25" fmla="*/ 140881 h 269506"/>
                    <a:gd name="connsiteX26" fmla="*/ 1219 w 513347"/>
                    <a:gd name="connsiteY26" fmla="*/ 245007 h 269506"/>
                    <a:gd name="connsiteX27" fmla="*/ 0 w 513347"/>
                    <a:gd name="connsiteY27" fmla="*/ 256031 h 269506"/>
                    <a:gd name="connsiteX28" fmla="*/ 0 w 513347"/>
                    <a:gd name="connsiteY28" fmla="*/ 269507 h 269506"/>
                    <a:gd name="connsiteX29" fmla="*/ 13443 w 513347"/>
                    <a:gd name="connsiteY29" fmla="*/ 269507 h 269506"/>
                    <a:gd name="connsiteX30" fmla="*/ 81885 w 513347"/>
                    <a:gd name="connsiteY30" fmla="*/ 269507 h 269506"/>
                    <a:gd name="connsiteX31" fmla="*/ 265202 w 513347"/>
                    <a:gd name="connsiteY31" fmla="*/ 269507 h 269506"/>
                    <a:gd name="connsiteX32" fmla="*/ 485184 w 513347"/>
                    <a:gd name="connsiteY32" fmla="*/ 269507 h 269506"/>
                    <a:gd name="connsiteX33" fmla="*/ 492518 w 513347"/>
                    <a:gd name="connsiteY33" fmla="*/ 269507 h 269506"/>
                    <a:gd name="connsiteX34" fmla="*/ 496182 w 513347"/>
                    <a:gd name="connsiteY34" fmla="*/ 263385 h 269506"/>
                    <a:gd name="connsiteX35" fmla="*/ 498627 w 513347"/>
                    <a:gd name="connsiteY35" fmla="*/ 258483 h 269506"/>
                    <a:gd name="connsiteX36" fmla="*/ 455852 w 513347"/>
                    <a:gd name="connsiteY36" fmla="*/ 96778 h 269506"/>
                    <a:gd name="connsiteX37" fmla="*/ 416748 w 513347"/>
                    <a:gd name="connsiteY37" fmla="*/ 80852 h 269506"/>
                    <a:gd name="connsiteX38" fmla="*/ 400860 w 513347"/>
                    <a:gd name="connsiteY38" fmla="*/ 68602 h 269506"/>
                    <a:gd name="connsiteX39" fmla="*/ 294533 w 513347"/>
                    <a:gd name="connsiteY39" fmla="*/ 0 h 26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13347" h="269506">
                      <a:moveTo>
                        <a:pt x="294533" y="12250"/>
                      </a:moveTo>
                      <a:cubicBezTo>
                        <a:pt x="336088" y="12250"/>
                        <a:pt x="372748" y="35526"/>
                        <a:pt x="391081" y="72277"/>
                      </a:cubicBezTo>
                      <a:cubicBezTo>
                        <a:pt x="395971" y="82077"/>
                        <a:pt x="404524" y="89431"/>
                        <a:pt x="415523" y="91876"/>
                      </a:cubicBezTo>
                      <a:cubicBezTo>
                        <a:pt x="427747" y="94327"/>
                        <a:pt x="439965" y="99229"/>
                        <a:pt x="450963" y="106577"/>
                      </a:cubicBezTo>
                      <a:cubicBezTo>
                        <a:pt x="499853" y="137204"/>
                        <a:pt x="516960" y="202130"/>
                        <a:pt x="488854" y="252355"/>
                      </a:cubicBezTo>
                      <a:lnTo>
                        <a:pt x="486409" y="257257"/>
                      </a:lnTo>
                      <a:lnTo>
                        <a:pt x="266427" y="257257"/>
                      </a:lnTo>
                      <a:lnTo>
                        <a:pt x="83104" y="257257"/>
                      </a:lnTo>
                      <a:lnTo>
                        <a:pt x="13443" y="257257"/>
                      </a:lnTo>
                      <a:lnTo>
                        <a:pt x="14662" y="246233"/>
                      </a:lnTo>
                      <a:cubicBezTo>
                        <a:pt x="17107" y="205807"/>
                        <a:pt x="40330" y="171502"/>
                        <a:pt x="75770" y="151905"/>
                      </a:cubicBezTo>
                      <a:cubicBezTo>
                        <a:pt x="85549" y="147003"/>
                        <a:pt x="91658" y="138430"/>
                        <a:pt x="94103" y="127406"/>
                      </a:cubicBezTo>
                      <a:cubicBezTo>
                        <a:pt x="98993" y="99229"/>
                        <a:pt x="118545" y="75952"/>
                        <a:pt x="144212" y="63702"/>
                      </a:cubicBezTo>
                      <a:cubicBezTo>
                        <a:pt x="155211" y="58802"/>
                        <a:pt x="167435" y="56352"/>
                        <a:pt x="178433" y="56352"/>
                      </a:cubicBezTo>
                      <a:cubicBezTo>
                        <a:pt x="180878" y="56352"/>
                        <a:pt x="183316" y="56352"/>
                        <a:pt x="186987" y="56352"/>
                      </a:cubicBezTo>
                      <a:cubicBezTo>
                        <a:pt x="188206" y="56352"/>
                        <a:pt x="189432" y="56352"/>
                        <a:pt x="190651" y="56352"/>
                      </a:cubicBezTo>
                      <a:cubicBezTo>
                        <a:pt x="200430" y="56352"/>
                        <a:pt x="208984" y="52676"/>
                        <a:pt x="216318" y="45327"/>
                      </a:cubicBezTo>
                      <a:cubicBezTo>
                        <a:pt x="235870" y="24501"/>
                        <a:pt x="265202" y="12250"/>
                        <a:pt x="294533" y="12250"/>
                      </a:cubicBezTo>
                      <a:close/>
                      <a:moveTo>
                        <a:pt x="294533" y="0"/>
                      </a:moveTo>
                      <a:cubicBezTo>
                        <a:pt x="261538" y="0"/>
                        <a:pt x="229762" y="13475"/>
                        <a:pt x="206539" y="37976"/>
                      </a:cubicBezTo>
                      <a:cubicBezTo>
                        <a:pt x="202875" y="42877"/>
                        <a:pt x="196766" y="45327"/>
                        <a:pt x="190651" y="45327"/>
                      </a:cubicBezTo>
                      <a:cubicBezTo>
                        <a:pt x="189432" y="45327"/>
                        <a:pt x="189432" y="45327"/>
                        <a:pt x="188206" y="45327"/>
                      </a:cubicBezTo>
                      <a:cubicBezTo>
                        <a:pt x="185761" y="45327"/>
                        <a:pt x="182097" y="45327"/>
                        <a:pt x="178433" y="45327"/>
                      </a:cubicBezTo>
                      <a:cubicBezTo>
                        <a:pt x="164990" y="45327"/>
                        <a:pt x="151547" y="47777"/>
                        <a:pt x="138103" y="53901"/>
                      </a:cubicBezTo>
                      <a:cubicBezTo>
                        <a:pt x="109991" y="66152"/>
                        <a:pt x="87994" y="93101"/>
                        <a:pt x="81885" y="124955"/>
                      </a:cubicBezTo>
                      <a:cubicBezTo>
                        <a:pt x="80660" y="132302"/>
                        <a:pt x="75770" y="138430"/>
                        <a:pt x="69661" y="140881"/>
                      </a:cubicBezTo>
                      <a:cubicBezTo>
                        <a:pt x="30550" y="161704"/>
                        <a:pt x="4890" y="200904"/>
                        <a:pt x="1219" y="245007"/>
                      </a:cubicBezTo>
                      <a:lnTo>
                        <a:pt x="0" y="256031"/>
                      </a:lnTo>
                      <a:lnTo>
                        <a:pt x="0" y="269507"/>
                      </a:lnTo>
                      <a:lnTo>
                        <a:pt x="13443" y="269507"/>
                      </a:lnTo>
                      <a:lnTo>
                        <a:pt x="81885" y="269507"/>
                      </a:lnTo>
                      <a:lnTo>
                        <a:pt x="265202" y="269507"/>
                      </a:lnTo>
                      <a:lnTo>
                        <a:pt x="485184" y="269507"/>
                      </a:lnTo>
                      <a:lnTo>
                        <a:pt x="492518" y="269507"/>
                      </a:lnTo>
                      <a:lnTo>
                        <a:pt x="496182" y="263385"/>
                      </a:lnTo>
                      <a:lnTo>
                        <a:pt x="498627" y="258483"/>
                      </a:lnTo>
                      <a:cubicBezTo>
                        <a:pt x="529184" y="202130"/>
                        <a:pt x="510851" y="131076"/>
                        <a:pt x="455852" y="96778"/>
                      </a:cubicBezTo>
                      <a:cubicBezTo>
                        <a:pt x="443635" y="89431"/>
                        <a:pt x="431411" y="83303"/>
                        <a:pt x="416748" y="80852"/>
                      </a:cubicBezTo>
                      <a:cubicBezTo>
                        <a:pt x="409414" y="79626"/>
                        <a:pt x="403305" y="74727"/>
                        <a:pt x="400860" y="68602"/>
                      </a:cubicBezTo>
                      <a:cubicBezTo>
                        <a:pt x="381302" y="25726"/>
                        <a:pt x="340972" y="0"/>
                        <a:pt x="294533" y="0"/>
                      </a:cubicBezTo>
                      <a:close/>
                    </a:path>
                  </a:pathLst>
                </a:custGeom>
                <a:solidFill>
                  <a:srgbClr val="FFFFFF"/>
                </a:solidFill>
                <a:ln w="6417" cap="flat">
                  <a:noFill/>
                  <a:prstDash val="solid"/>
                  <a:miter/>
                </a:ln>
              </p:spPr>
              <p:txBody>
                <a:bodyPr rtlCol="0" anchor="ctr"/>
                <a:lstStyle/>
                <a:p>
                  <a:endParaRPr lang="en-US"/>
                </a:p>
              </p:txBody>
            </p:sp>
          </p:grpSp>
          <p:grpSp>
            <p:nvGrpSpPr>
              <p:cNvPr id="266" name="Graphic 2">
                <a:extLst>
                  <a:ext uri="{FF2B5EF4-FFF2-40B4-BE49-F238E27FC236}">
                    <a16:creationId xmlns:a16="http://schemas.microsoft.com/office/drawing/2014/main" id="{BEC3D902-C2D8-4F3F-9F1E-B23263F32ED8}"/>
                  </a:ext>
                </a:extLst>
              </p:cNvPr>
              <p:cNvGrpSpPr/>
              <p:nvPr/>
            </p:nvGrpSpPr>
            <p:grpSpPr>
              <a:xfrm>
                <a:off x="3728788" y="1850747"/>
                <a:ext cx="488038" cy="246229"/>
                <a:chOff x="3728788" y="1850747"/>
                <a:chExt cx="488038" cy="246229"/>
              </a:xfrm>
              <a:solidFill>
                <a:srgbClr val="2D5967"/>
              </a:solidFill>
            </p:grpSpPr>
            <p:sp>
              <p:nvSpPr>
                <p:cNvPr id="267" name="Freeform: Shape 266">
                  <a:extLst>
                    <a:ext uri="{FF2B5EF4-FFF2-40B4-BE49-F238E27FC236}">
                      <a16:creationId xmlns:a16="http://schemas.microsoft.com/office/drawing/2014/main" id="{4865F992-45A7-493E-B635-D269503F3504}"/>
                    </a:ext>
                  </a:extLst>
                </p:cNvPr>
                <p:cNvSpPr/>
                <p:nvPr/>
              </p:nvSpPr>
              <p:spPr>
                <a:xfrm>
                  <a:off x="3949996" y="1943851"/>
                  <a:ext cx="15888" cy="100449"/>
                </a:xfrm>
                <a:custGeom>
                  <a:avLst/>
                  <a:gdLst>
                    <a:gd name="connsiteX0" fmla="*/ 15888 w 15888"/>
                    <a:gd name="connsiteY0" fmla="*/ 0 h 100449"/>
                    <a:gd name="connsiteX1" fmla="*/ 0 w 15888"/>
                    <a:gd name="connsiteY1" fmla="*/ 0 h 100449"/>
                    <a:gd name="connsiteX2" fmla="*/ 0 w 15888"/>
                    <a:gd name="connsiteY2" fmla="*/ 100449 h 100449"/>
                    <a:gd name="connsiteX3" fmla="*/ 15888 w 15888"/>
                    <a:gd name="connsiteY3" fmla="*/ 100449 h 100449"/>
                    <a:gd name="connsiteX4" fmla="*/ 15888 w 15888"/>
                    <a:gd name="connsiteY4" fmla="*/ 0 h 10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88" h="100449">
                      <a:moveTo>
                        <a:pt x="15888" y="0"/>
                      </a:moveTo>
                      <a:lnTo>
                        <a:pt x="0" y="0"/>
                      </a:lnTo>
                      <a:lnTo>
                        <a:pt x="0" y="100449"/>
                      </a:lnTo>
                      <a:lnTo>
                        <a:pt x="15888" y="100449"/>
                      </a:lnTo>
                      <a:lnTo>
                        <a:pt x="15888" y="0"/>
                      </a:lnTo>
                      <a:close/>
                    </a:path>
                  </a:pathLst>
                </a:custGeom>
                <a:solidFill>
                  <a:srgbClr val="2D5967"/>
                </a:solidFill>
                <a:ln w="6417"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EE629D05-D518-4F8D-8115-313416E29615}"/>
                    </a:ext>
                  </a:extLst>
                </p:cNvPr>
                <p:cNvSpPr/>
                <p:nvPr/>
              </p:nvSpPr>
              <p:spPr>
                <a:xfrm>
                  <a:off x="3975657" y="1943851"/>
                  <a:ext cx="20777" cy="100449"/>
                </a:xfrm>
                <a:custGeom>
                  <a:avLst/>
                  <a:gdLst>
                    <a:gd name="connsiteX0" fmla="*/ 20778 w 20777"/>
                    <a:gd name="connsiteY0" fmla="*/ 0 h 100449"/>
                    <a:gd name="connsiteX1" fmla="*/ 0 w 20777"/>
                    <a:gd name="connsiteY1" fmla="*/ 0 h 100449"/>
                    <a:gd name="connsiteX2" fmla="*/ 0 w 20777"/>
                    <a:gd name="connsiteY2" fmla="*/ 100449 h 100449"/>
                    <a:gd name="connsiteX3" fmla="*/ 20778 w 20777"/>
                    <a:gd name="connsiteY3" fmla="*/ 100449 h 100449"/>
                    <a:gd name="connsiteX4" fmla="*/ 20778 w 20777"/>
                    <a:gd name="connsiteY4" fmla="*/ 0 h 10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77" h="100449">
                      <a:moveTo>
                        <a:pt x="20778" y="0"/>
                      </a:moveTo>
                      <a:lnTo>
                        <a:pt x="0" y="0"/>
                      </a:lnTo>
                      <a:lnTo>
                        <a:pt x="0" y="100449"/>
                      </a:lnTo>
                      <a:lnTo>
                        <a:pt x="20778" y="100449"/>
                      </a:lnTo>
                      <a:lnTo>
                        <a:pt x="20778" y="0"/>
                      </a:lnTo>
                      <a:close/>
                    </a:path>
                  </a:pathLst>
                </a:custGeom>
                <a:solidFill>
                  <a:srgbClr val="2D5967"/>
                </a:solidFill>
                <a:ln w="6417"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7C5B5B66-CE4B-4814-ABCC-E5C63F50D234}"/>
                    </a:ext>
                  </a:extLst>
                </p:cNvPr>
                <p:cNvSpPr/>
                <p:nvPr/>
              </p:nvSpPr>
              <p:spPr>
                <a:xfrm>
                  <a:off x="4014774" y="1943851"/>
                  <a:ext cx="7334" cy="100449"/>
                </a:xfrm>
                <a:custGeom>
                  <a:avLst/>
                  <a:gdLst>
                    <a:gd name="connsiteX0" fmla="*/ 7334 w 7334"/>
                    <a:gd name="connsiteY0" fmla="*/ 0 h 100449"/>
                    <a:gd name="connsiteX1" fmla="*/ 0 w 7334"/>
                    <a:gd name="connsiteY1" fmla="*/ 0 h 100449"/>
                    <a:gd name="connsiteX2" fmla="*/ 0 w 7334"/>
                    <a:gd name="connsiteY2" fmla="*/ 100449 h 100449"/>
                    <a:gd name="connsiteX3" fmla="*/ 7334 w 7334"/>
                    <a:gd name="connsiteY3" fmla="*/ 100449 h 100449"/>
                    <a:gd name="connsiteX4" fmla="*/ 7334 w 7334"/>
                    <a:gd name="connsiteY4" fmla="*/ 0 h 10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100449">
                      <a:moveTo>
                        <a:pt x="7334" y="0"/>
                      </a:moveTo>
                      <a:lnTo>
                        <a:pt x="0" y="0"/>
                      </a:lnTo>
                      <a:lnTo>
                        <a:pt x="0" y="100449"/>
                      </a:lnTo>
                      <a:lnTo>
                        <a:pt x="7334" y="100449"/>
                      </a:lnTo>
                      <a:lnTo>
                        <a:pt x="7334" y="0"/>
                      </a:lnTo>
                      <a:close/>
                    </a:path>
                  </a:pathLst>
                </a:custGeom>
                <a:solidFill>
                  <a:srgbClr val="2D5967"/>
                </a:solidFill>
                <a:ln w="6417"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44DAA751-8ACE-4EA8-8588-7494525D5FF6}"/>
                    </a:ext>
                  </a:extLst>
                </p:cNvPr>
                <p:cNvSpPr/>
                <p:nvPr/>
              </p:nvSpPr>
              <p:spPr>
                <a:xfrm>
                  <a:off x="4036764" y="1943851"/>
                  <a:ext cx="25667" cy="100449"/>
                </a:xfrm>
                <a:custGeom>
                  <a:avLst/>
                  <a:gdLst>
                    <a:gd name="connsiteX0" fmla="*/ 25667 w 25667"/>
                    <a:gd name="connsiteY0" fmla="*/ 0 h 100449"/>
                    <a:gd name="connsiteX1" fmla="*/ 0 w 25667"/>
                    <a:gd name="connsiteY1" fmla="*/ 0 h 100449"/>
                    <a:gd name="connsiteX2" fmla="*/ 0 w 25667"/>
                    <a:gd name="connsiteY2" fmla="*/ 100449 h 100449"/>
                    <a:gd name="connsiteX3" fmla="*/ 25667 w 25667"/>
                    <a:gd name="connsiteY3" fmla="*/ 100449 h 100449"/>
                    <a:gd name="connsiteX4" fmla="*/ 25667 w 25667"/>
                    <a:gd name="connsiteY4" fmla="*/ 0 h 10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67" h="100449">
                      <a:moveTo>
                        <a:pt x="25667" y="0"/>
                      </a:moveTo>
                      <a:lnTo>
                        <a:pt x="0" y="0"/>
                      </a:lnTo>
                      <a:lnTo>
                        <a:pt x="0" y="100449"/>
                      </a:lnTo>
                      <a:lnTo>
                        <a:pt x="25667" y="100449"/>
                      </a:lnTo>
                      <a:lnTo>
                        <a:pt x="25667" y="0"/>
                      </a:lnTo>
                      <a:close/>
                    </a:path>
                  </a:pathLst>
                </a:custGeom>
                <a:solidFill>
                  <a:srgbClr val="2D5967"/>
                </a:solidFill>
                <a:ln w="6417"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7FA7D9A9-4681-4E26-A8F0-495E6D0CD628}"/>
                    </a:ext>
                  </a:extLst>
                </p:cNvPr>
                <p:cNvSpPr/>
                <p:nvPr/>
              </p:nvSpPr>
              <p:spPr>
                <a:xfrm>
                  <a:off x="3888888" y="1943851"/>
                  <a:ext cx="7334" cy="100449"/>
                </a:xfrm>
                <a:custGeom>
                  <a:avLst/>
                  <a:gdLst>
                    <a:gd name="connsiteX0" fmla="*/ 7334 w 7334"/>
                    <a:gd name="connsiteY0" fmla="*/ 0 h 100449"/>
                    <a:gd name="connsiteX1" fmla="*/ 0 w 7334"/>
                    <a:gd name="connsiteY1" fmla="*/ 0 h 100449"/>
                    <a:gd name="connsiteX2" fmla="*/ 0 w 7334"/>
                    <a:gd name="connsiteY2" fmla="*/ 100449 h 100449"/>
                    <a:gd name="connsiteX3" fmla="*/ 7334 w 7334"/>
                    <a:gd name="connsiteY3" fmla="*/ 100449 h 100449"/>
                    <a:gd name="connsiteX4" fmla="*/ 7334 w 7334"/>
                    <a:gd name="connsiteY4" fmla="*/ 0 h 10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100449">
                      <a:moveTo>
                        <a:pt x="7334" y="0"/>
                      </a:moveTo>
                      <a:lnTo>
                        <a:pt x="0" y="0"/>
                      </a:lnTo>
                      <a:lnTo>
                        <a:pt x="0" y="100449"/>
                      </a:lnTo>
                      <a:lnTo>
                        <a:pt x="7334" y="100449"/>
                      </a:lnTo>
                      <a:lnTo>
                        <a:pt x="7334" y="0"/>
                      </a:lnTo>
                      <a:close/>
                    </a:path>
                  </a:pathLst>
                </a:custGeom>
                <a:solidFill>
                  <a:srgbClr val="2D5967"/>
                </a:solidFill>
                <a:ln w="6417"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71F3DC5B-90BB-4351-9D39-FEEBFE5B239A}"/>
                    </a:ext>
                  </a:extLst>
                </p:cNvPr>
                <p:cNvSpPr/>
                <p:nvPr/>
              </p:nvSpPr>
              <p:spPr>
                <a:xfrm>
                  <a:off x="3728788" y="1850747"/>
                  <a:ext cx="488038" cy="246229"/>
                </a:xfrm>
                <a:custGeom>
                  <a:avLst/>
                  <a:gdLst>
                    <a:gd name="connsiteX0" fmla="*/ 437526 w 488038"/>
                    <a:gd name="connsiteY0" fmla="*/ 94330 h 246229"/>
                    <a:gd name="connsiteX1" fmla="*/ 402080 w 488038"/>
                    <a:gd name="connsiteY1" fmla="*/ 79629 h 246229"/>
                    <a:gd name="connsiteX2" fmla="*/ 377638 w 488038"/>
                    <a:gd name="connsiteY2" fmla="*/ 60026 h 246229"/>
                    <a:gd name="connsiteX3" fmla="*/ 281090 w 488038"/>
                    <a:gd name="connsiteY3" fmla="*/ 0 h 246229"/>
                    <a:gd name="connsiteX4" fmla="*/ 201656 w 488038"/>
                    <a:gd name="connsiteY4" fmla="*/ 34301 h 246229"/>
                    <a:gd name="connsiteX5" fmla="*/ 173543 w 488038"/>
                    <a:gd name="connsiteY5" fmla="*/ 45326 h 246229"/>
                    <a:gd name="connsiteX6" fmla="*/ 130769 w 488038"/>
                    <a:gd name="connsiteY6" fmla="*/ 52676 h 246229"/>
                    <a:gd name="connsiteX7" fmla="*/ 80660 w 488038"/>
                    <a:gd name="connsiteY7" fmla="*/ 115152 h 246229"/>
                    <a:gd name="connsiteX8" fmla="*/ 62327 w 488038"/>
                    <a:gd name="connsiteY8" fmla="*/ 139652 h 246229"/>
                    <a:gd name="connsiteX9" fmla="*/ 1225 w 488038"/>
                    <a:gd name="connsiteY9" fmla="*/ 233979 h 246229"/>
                    <a:gd name="connsiteX10" fmla="*/ 0 w 488038"/>
                    <a:gd name="connsiteY10" fmla="*/ 246229 h 246229"/>
                    <a:gd name="connsiteX11" fmla="*/ 68442 w 488038"/>
                    <a:gd name="connsiteY11" fmla="*/ 246229 h 246229"/>
                    <a:gd name="connsiteX12" fmla="*/ 202875 w 488038"/>
                    <a:gd name="connsiteY12" fmla="*/ 246229 h 246229"/>
                    <a:gd name="connsiteX13" fmla="*/ 182097 w 488038"/>
                    <a:gd name="connsiteY13" fmla="*/ 225406 h 246229"/>
                    <a:gd name="connsiteX14" fmla="*/ 65997 w 488038"/>
                    <a:gd name="connsiteY14" fmla="*/ 225406 h 246229"/>
                    <a:gd name="connsiteX15" fmla="*/ 23223 w 488038"/>
                    <a:gd name="connsiteY15" fmla="*/ 225406 h 246229"/>
                    <a:gd name="connsiteX16" fmla="*/ 72106 w 488038"/>
                    <a:gd name="connsiteY16" fmla="*/ 159255 h 246229"/>
                    <a:gd name="connsiteX17" fmla="*/ 101437 w 488038"/>
                    <a:gd name="connsiteY17" fmla="*/ 120055 h 246229"/>
                    <a:gd name="connsiteX18" fmla="*/ 139323 w 488038"/>
                    <a:gd name="connsiteY18" fmla="*/ 72275 h 246229"/>
                    <a:gd name="connsiteX19" fmla="*/ 172324 w 488038"/>
                    <a:gd name="connsiteY19" fmla="*/ 67379 h 246229"/>
                    <a:gd name="connsiteX20" fmla="*/ 217537 w 488038"/>
                    <a:gd name="connsiteY20" fmla="*/ 50226 h 246229"/>
                    <a:gd name="connsiteX21" fmla="*/ 281090 w 488038"/>
                    <a:gd name="connsiteY21" fmla="*/ 22050 h 246229"/>
                    <a:gd name="connsiteX22" fmla="*/ 358086 w 488038"/>
                    <a:gd name="connsiteY22" fmla="*/ 69824 h 246229"/>
                    <a:gd name="connsiteX23" fmla="*/ 397196 w 488038"/>
                    <a:gd name="connsiteY23" fmla="*/ 100451 h 246229"/>
                    <a:gd name="connsiteX24" fmla="*/ 425302 w 488038"/>
                    <a:gd name="connsiteY24" fmla="*/ 111475 h 246229"/>
                    <a:gd name="connsiteX25" fmla="*/ 459523 w 488038"/>
                    <a:gd name="connsiteY25" fmla="*/ 224181 h 246229"/>
                    <a:gd name="connsiteX26" fmla="*/ 251758 w 488038"/>
                    <a:gd name="connsiteY26" fmla="*/ 224181 h 246229"/>
                    <a:gd name="connsiteX27" fmla="*/ 201656 w 488038"/>
                    <a:gd name="connsiteY27" fmla="*/ 173956 h 246229"/>
                    <a:gd name="connsiteX28" fmla="*/ 201656 w 488038"/>
                    <a:gd name="connsiteY28" fmla="*/ 93104 h 246229"/>
                    <a:gd name="connsiteX29" fmla="*/ 180878 w 488038"/>
                    <a:gd name="connsiteY29" fmla="*/ 93104 h 246229"/>
                    <a:gd name="connsiteX30" fmla="*/ 180878 w 488038"/>
                    <a:gd name="connsiteY30" fmla="*/ 175182 h 246229"/>
                    <a:gd name="connsiteX31" fmla="*/ 251758 w 488038"/>
                    <a:gd name="connsiteY31" fmla="*/ 246229 h 246229"/>
                    <a:gd name="connsiteX32" fmla="*/ 471741 w 488038"/>
                    <a:gd name="connsiteY32" fmla="*/ 246229 h 246229"/>
                    <a:gd name="connsiteX33" fmla="*/ 474186 w 488038"/>
                    <a:gd name="connsiteY33" fmla="*/ 241333 h 246229"/>
                    <a:gd name="connsiteX34" fmla="*/ 437526 w 488038"/>
                    <a:gd name="connsiteY34" fmla="*/ 94330 h 24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8038" h="246229">
                      <a:moveTo>
                        <a:pt x="437526" y="94330"/>
                      </a:moveTo>
                      <a:cubicBezTo>
                        <a:pt x="426528" y="88201"/>
                        <a:pt x="414303" y="83299"/>
                        <a:pt x="402080" y="79629"/>
                      </a:cubicBezTo>
                      <a:cubicBezTo>
                        <a:pt x="391081" y="77177"/>
                        <a:pt x="382527" y="69824"/>
                        <a:pt x="377638" y="60026"/>
                      </a:cubicBezTo>
                      <a:cubicBezTo>
                        <a:pt x="359305" y="23275"/>
                        <a:pt x="322645" y="0"/>
                        <a:pt x="281090" y="0"/>
                      </a:cubicBezTo>
                      <a:cubicBezTo>
                        <a:pt x="251758" y="0"/>
                        <a:pt x="222427" y="12250"/>
                        <a:pt x="201656" y="34301"/>
                      </a:cubicBezTo>
                      <a:cubicBezTo>
                        <a:pt x="194321" y="41651"/>
                        <a:pt x="184542" y="46551"/>
                        <a:pt x="173543" y="45326"/>
                      </a:cubicBezTo>
                      <a:cubicBezTo>
                        <a:pt x="158881" y="44101"/>
                        <a:pt x="144212" y="46551"/>
                        <a:pt x="130769" y="52676"/>
                      </a:cubicBezTo>
                      <a:cubicBezTo>
                        <a:pt x="105102" y="63701"/>
                        <a:pt x="85550" y="86976"/>
                        <a:pt x="80660" y="115152"/>
                      </a:cubicBezTo>
                      <a:cubicBezTo>
                        <a:pt x="78215" y="126176"/>
                        <a:pt x="72106" y="134756"/>
                        <a:pt x="62327" y="139652"/>
                      </a:cubicBezTo>
                      <a:cubicBezTo>
                        <a:pt x="26887" y="158030"/>
                        <a:pt x="3671" y="193553"/>
                        <a:pt x="1225" y="233979"/>
                      </a:cubicBezTo>
                      <a:lnTo>
                        <a:pt x="0" y="246229"/>
                      </a:lnTo>
                      <a:lnTo>
                        <a:pt x="68442" y="246229"/>
                      </a:lnTo>
                      <a:lnTo>
                        <a:pt x="202875" y="246229"/>
                      </a:lnTo>
                      <a:cubicBezTo>
                        <a:pt x="194321" y="240107"/>
                        <a:pt x="188206" y="233979"/>
                        <a:pt x="182097" y="225406"/>
                      </a:cubicBezTo>
                      <a:lnTo>
                        <a:pt x="65997" y="225406"/>
                      </a:lnTo>
                      <a:lnTo>
                        <a:pt x="23223" y="225406"/>
                      </a:lnTo>
                      <a:cubicBezTo>
                        <a:pt x="28112" y="197230"/>
                        <a:pt x="46445" y="172731"/>
                        <a:pt x="72106" y="159255"/>
                      </a:cubicBezTo>
                      <a:cubicBezTo>
                        <a:pt x="87994" y="150676"/>
                        <a:pt x="97773" y="137200"/>
                        <a:pt x="101437" y="120055"/>
                      </a:cubicBezTo>
                      <a:cubicBezTo>
                        <a:pt x="105102" y="99226"/>
                        <a:pt x="119770" y="80854"/>
                        <a:pt x="139323" y="72275"/>
                      </a:cubicBezTo>
                      <a:cubicBezTo>
                        <a:pt x="149102" y="67379"/>
                        <a:pt x="161320" y="66153"/>
                        <a:pt x="172324" y="67379"/>
                      </a:cubicBezTo>
                      <a:cubicBezTo>
                        <a:pt x="189432" y="68604"/>
                        <a:pt x="205320" y="62476"/>
                        <a:pt x="217537" y="50226"/>
                      </a:cubicBezTo>
                      <a:cubicBezTo>
                        <a:pt x="233426" y="33076"/>
                        <a:pt x="256648" y="22050"/>
                        <a:pt x="281090" y="22050"/>
                      </a:cubicBezTo>
                      <a:cubicBezTo>
                        <a:pt x="314092" y="22050"/>
                        <a:pt x="343417" y="40426"/>
                        <a:pt x="358086" y="69824"/>
                      </a:cubicBezTo>
                      <a:cubicBezTo>
                        <a:pt x="365420" y="85750"/>
                        <a:pt x="380082" y="96774"/>
                        <a:pt x="397196" y="100451"/>
                      </a:cubicBezTo>
                      <a:cubicBezTo>
                        <a:pt x="406969" y="102902"/>
                        <a:pt x="416748" y="106579"/>
                        <a:pt x="425302" y="111475"/>
                      </a:cubicBezTo>
                      <a:cubicBezTo>
                        <a:pt x="463187" y="134756"/>
                        <a:pt x="476630" y="183755"/>
                        <a:pt x="459523" y="224181"/>
                      </a:cubicBezTo>
                      <a:lnTo>
                        <a:pt x="251758" y="224181"/>
                      </a:lnTo>
                      <a:cubicBezTo>
                        <a:pt x="224872" y="224181"/>
                        <a:pt x="201656" y="202133"/>
                        <a:pt x="201656" y="173956"/>
                      </a:cubicBezTo>
                      <a:lnTo>
                        <a:pt x="201656" y="93104"/>
                      </a:lnTo>
                      <a:lnTo>
                        <a:pt x="180878" y="93104"/>
                      </a:lnTo>
                      <a:lnTo>
                        <a:pt x="180878" y="175182"/>
                      </a:lnTo>
                      <a:cubicBezTo>
                        <a:pt x="180878" y="214382"/>
                        <a:pt x="212654" y="246229"/>
                        <a:pt x="251758" y="246229"/>
                      </a:cubicBezTo>
                      <a:lnTo>
                        <a:pt x="471741" y="246229"/>
                      </a:lnTo>
                      <a:lnTo>
                        <a:pt x="474186" y="241333"/>
                      </a:lnTo>
                      <a:cubicBezTo>
                        <a:pt x="502298" y="189883"/>
                        <a:pt x="486409" y="124951"/>
                        <a:pt x="437526" y="94330"/>
                      </a:cubicBezTo>
                      <a:close/>
                    </a:path>
                  </a:pathLst>
                </a:custGeom>
                <a:solidFill>
                  <a:srgbClr val="2D5967"/>
                </a:solidFill>
                <a:ln w="6417" cap="flat">
                  <a:noFill/>
                  <a:prstDash val="solid"/>
                  <a:miter/>
                </a:ln>
              </p:spPr>
              <p:txBody>
                <a:bodyPr rtlCol="0" anchor="ctr"/>
                <a:lstStyle/>
                <a:p>
                  <a:endParaRPr lang="en-US"/>
                </a:p>
              </p:txBody>
            </p:sp>
          </p:grpSp>
        </p:grpSp>
        <p:grpSp>
          <p:nvGrpSpPr>
            <p:cNvPr id="273" name="Graphic 2">
              <a:extLst>
                <a:ext uri="{FF2B5EF4-FFF2-40B4-BE49-F238E27FC236}">
                  <a16:creationId xmlns:a16="http://schemas.microsoft.com/office/drawing/2014/main" id="{516B8E7C-816A-4AF2-BDE4-73CD927D083A}"/>
                </a:ext>
              </a:extLst>
            </p:cNvPr>
            <p:cNvGrpSpPr/>
            <p:nvPr/>
          </p:nvGrpSpPr>
          <p:grpSpPr>
            <a:xfrm>
              <a:off x="3675900" y="2114468"/>
              <a:ext cx="596766" cy="237423"/>
              <a:chOff x="3675900" y="2114468"/>
              <a:chExt cx="596766" cy="237423"/>
            </a:xfrm>
            <a:solidFill>
              <a:srgbClr val="000000"/>
            </a:solidFill>
          </p:grpSpPr>
          <p:sp>
            <p:nvSpPr>
              <p:cNvPr id="274" name="TextBox 273">
                <a:extLst>
                  <a:ext uri="{FF2B5EF4-FFF2-40B4-BE49-F238E27FC236}">
                    <a16:creationId xmlns:a16="http://schemas.microsoft.com/office/drawing/2014/main" id="{B8289A48-7ABF-4FD1-8067-63436C0B24AF}"/>
                  </a:ext>
                </a:extLst>
              </p:cNvPr>
              <p:cNvSpPr txBox="1"/>
              <p:nvPr/>
            </p:nvSpPr>
            <p:spPr>
              <a:xfrm>
                <a:off x="3584460" y="2068748"/>
                <a:ext cx="77964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Oracle Cloud</a:t>
                </a:r>
              </a:p>
            </p:txBody>
          </p:sp>
          <p:sp>
            <p:nvSpPr>
              <p:cNvPr id="275" name="TextBox 274">
                <a:extLst>
                  <a:ext uri="{FF2B5EF4-FFF2-40B4-BE49-F238E27FC236}">
                    <a16:creationId xmlns:a16="http://schemas.microsoft.com/office/drawing/2014/main" id="{C734BDC8-E3F3-4ACE-ACDC-177DC3DE8A92}"/>
                  </a:ext>
                </a:extLst>
              </p:cNvPr>
              <p:cNvSpPr txBox="1"/>
              <p:nvPr/>
            </p:nvSpPr>
            <p:spPr>
              <a:xfrm>
                <a:off x="3672692" y="2171418"/>
                <a:ext cx="59997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Identifier</a:t>
                </a:r>
              </a:p>
            </p:txBody>
          </p:sp>
        </p:grpSp>
      </p:grpSp>
      <p:grpSp>
        <p:nvGrpSpPr>
          <p:cNvPr id="276" name="Graphic 2">
            <a:extLst>
              <a:ext uri="{FF2B5EF4-FFF2-40B4-BE49-F238E27FC236}">
                <a16:creationId xmlns:a16="http://schemas.microsoft.com/office/drawing/2014/main" id="{FA301FBE-1C77-4CF6-A083-3FB7C90859EB}"/>
              </a:ext>
            </a:extLst>
          </p:cNvPr>
          <p:cNvGrpSpPr/>
          <p:nvPr/>
        </p:nvGrpSpPr>
        <p:grpSpPr>
          <a:xfrm>
            <a:off x="4591250" y="1595885"/>
            <a:ext cx="513347" cy="653337"/>
            <a:chOff x="4591250" y="1595885"/>
            <a:chExt cx="513347" cy="653337"/>
          </a:xfrm>
        </p:grpSpPr>
        <p:grpSp>
          <p:nvGrpSpPr>
            <p:cNvPr id="277" name="Graphic 2">
              <a:extLst>
                <a:ext uri="{FF2B5EF4-FFF2-40B4-BE49-F238E27FC236}">
                  <a16:creationId xmlns:a16="http://schemas.microsoft.com/office/drawing/2014/main" id="{0AC02C2B-985B-40A4-B46B-B498348650F0}"/>
                </a:ext>
              </a:extLst>
            </p:cNvPr>
            <p:cNvGrpSpPr/>
            <p:nvPr/>
          </p:nvGrpSpPr>
          <p:grpSpPr>
            <a:xfrm>
              <a:off x="4591250" y="1595885"/>
              <a:ext cx="513347" cy="513347"/>
              <a:chOff x="4591250" y="1595885"/>
              <a:chExt cx="513347" cy="513347"/>
            </a:xfrm>
          </p:grpSpPr>
          <p:grpSp>
            <p:nvGrpSpPr>
              <p:cNvPr id="278" name="Graphic 2">
                <a:extLst>
                  <a:ext uri="{FF2B5EF4-FFF2-40B4-BE49-F238E27FC236}">
                    <a16:creationId xmlns:a16="http://schemas.microsoft.com/office/drawing/2014/main" id="{4E2F8359-4416-414A-B460-B155815A6118}"/>
                  </a:ext>
                </a:extLst>
              </p:cNvPr>
              <p:cNvGrpSpPr/>
              <p:nvPr/>
            </p:nvGrpSpPr>
            <p:grpSpPr>
              <a:xfrm>
                <a:off x="4591250" y="1595885"/>
                <a:ext cx="513347" cy="513347"/>
                <a:chOff x="4591250" y="1595885"/>
                <a:chExt cx="513347" cy="513347"/>
              </a:xfrm>
              <a:solidFill>
                <a:srgbClr val="FFFFFF"/>
              </a:solidFill>
            </p:grpSpPr>
            <p:sp>
              <p:nvSpPr>
                <p:cNvPr id="279" name="Freeform: Shape 278">
                  <a:extLst>
                    <a:ext uri="{FF2B5EF4-FFF2-40B4-BE49-F238E27FC236}">
                      <a16:creationId xmlns:a16="http://schemas.microsoft.com/office/drawing/2014/main" id="{9A149664-B562-413E-9F47-E1457F60091E}"/>
                    </a:ext>
                  </a:extLst>
                </p:cNvPr>
                <p:cNvSpPr/>
                <p:nvPr/>
              </p:nvSpPr>
              <p:spPr>
                <a:xfrm>
                  <a:off x="4598501" y="1601924"/>
                  <a:ext cx="497638" cy="497644"/>
                </a:xfrm>
                <a:custGeom>
                  <a:avLst/>
                  <a:gdLst>
                    <a:gd name="connsiteX0" fmla="*/ 250026 w 497638"/>
                    <a:gd name="connsiteY0" fmla="*/ 450538 h 497644"/>
                    <a:gd name="connsiteX1" fmla="*/ 154607 w 497638"/>
                    <a:gd name="connsiteY1" fmla="*/ 495231 h 497644"/>
                    <a:gd name="connsiteX2" fmla="*/ 30191 w 497638"/>
                    <a:gd name="connsiteY2" fmla="*/ 370815 h 497644"/>
                    <a:gd name="connsiteX3" fmla="*/ 74884 w 497638"/>
                    <a:gd name="connsiteY3" fmla="*/ 275396 h 497644"/>
                    <a:gd name="connsiteX4" fmla="*/ 0 w 497638"/>
                    <a:gd name="connsiteY4" fmla="*/ 200507 h 497644"/>
                    <a:gd name="connsiteX5" fmla="*/ 0 w 497638"/>
                    <a:gd name="connsiteY5" fmla="*/ 0 h 497644"/>
                    <a:gd name="connsiteX6" fmla="*/ 200507 w 497638"/>
                    <a:gd name="connsiteY6" fmla="*/ 0 h 497644"/>
                    <a:gd name="connsiteX7" fmla="*/ 497639 w 497638"/>
                    <a:gd name="connsiteY7" fmla="*/ 297137 h 497644"/>
                    <a:gd name="connsiteX8" fmla="*/ 295926 w 497638"/>
                    <a:gd name="connsiteY8" fmla="*/ 497644 h 497644"/>
                    <a:gd name="connsiteX9" fmla="*/ 250026 w 497638"/>
                    <a:gd name="connsiteY9" fmla="*/ 450538 h 4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7638" h="497644">
                      <a:moveTo>
                        <a:pt x="250026" y="450538"/>
                      </a:moveTo>
                      <a:cubicBezTo>
                        <a:pt x="225873" y="478317"/>
                        <a:pt x="192050" y="495231"/>
                        <a:pt x="154607" y="495231"/>
                      </a:cubicBezTo>
                      <a:cubicBezTo>
                        <a:pt x="85755" y="495231"/>
                        <a:pt x="30191" y="439668"/>
                        <a:pt x="30191" y="370815"/>
                      </a:cubicBezTo>
                      <a:cubicBezTo>
                        <a:pt x="30191" y="333373"/>
                        <a:pt x="45893" y="299553"/>
                        <a:pt x="74884" y="275396"/>
                      </a:cubicBezTo>
                      <a:lnTo>
                        <a:pt x="0" y="200507"/>
                      </a:lnTo>
                      <a:lnTo>
                        <a:pt x="0" y="0"/>
                      </a:lnTo>
                      <a:lnTo>
                        <a:pt x="200507" y="0"/>
                      </a:lnTo>
                      <a:lnTo>
                        <a:pt x="497639" y="297137"/>
                      </a:lnTo>
                      <a:lnTo>
                        <a:pt x="295926" y="497644"/>
                      </a:lnTo>
                      <a:lnTo>
                        <a:pt x="250026" y="450538"/>
                      </a:lnTo>
                      <a:close/>
                    </a:path>
                  </a:pathLst>
                </a:custGeom>
                <a:solidFill>
                  <a:srgbClr val="FFFFFF"/>
                </a:solidFill>
                <a:ln w="641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AD32D095-19E9-4FC1-8B00-4E7674908D2E}"/>
                    </a:ext>
                  </a:extLst>
                </p:cNvPr>
                <p:cNvSpPr/>
                <p:nvPr/>
              </p:nvSpPr>
              <p:spPr>
                <a:xfrm>
                  <a:off x="4591250" y="1595885"/>
                  <a:ext cx="513347" cy="513347"/>
                </a:xfrm>
                <a:custGeom>
                  <a:avLst/>
                  <a:gdLst>
                    <a:gd name="connsiteX0" fmla="*/ 204133 w 513347"/>
                    <a:gd name="connsiteY0" fmla="*/ 12079 h 513347"/>
                    <a:gd name="connsiteX1" fmla="*/ 495226 w 513347"/>
                    <a:gd name="connsiteY1" fmla="*/ 303177 h 513347"/>
                    <a:gd name="connsiteX2" fmla="*/ 303177 w 513347"/>
                    <a:gd name="connsiteY2" fmla="*/ 495226 h 513347"/>
                    <a:gd name="connsiteX3" fmla="*/ 256071 w 513347"/>
                    <a:gd name="connsiteY3" fmla="*/ 448120 h 513347"/>
                    <a:gd name="connsiteX4" fmla="*/ 161858 w 513347"/>
                    <a:gd name="connsiteY4" fmla="*/ 495226 h 513347"/>
                    <a:gd name="connsiteX5" fmla="*/ 43481 w 513347"/>
                    <a:gd name="connsiteY5" fmla="*/ 376855 h 513347"/>
                    <a:gd name="connsiteX6" fmla="*/ 90593 w 513347"/>
                    <a:gd name="connsiteY6" fmla="*/ 282643 h 513347"/>
                    <a:gd name="connsiteX7" fmla="*/ 12077 w 513347"/>
                    <a:gd name="connsiteY7" fmla="*/ 204131 h 513347"/>
                    <a:gd name="connsiteX8" fmla="*/ 12077 w 513347"/>
                    <a:gd name="connsiteY8" fmla="*/ 12079 h 513347"/>
                    <a:gd name="connsiteX9" fmla="*/ 204133 w 513347"/>
                    <a:gd name="connsiteY9" fmla="*/ 12079 h 513347"/>
                    <a:gd name="connsiteX10" fmla="*/ 210171 w 513347"/>
                    <a:gd name="connsiteY10" fmla="*/ 0 h 513347"/>
                    <a:gd name="connsiteX11" fmla="*/ 205339 w 513347"/>
                    <a:gd name="connsiteY11" fmla="*/ 0 h 513347"/>
                    <a:gd name="connsiteX12" fmla="*/ 12077 w 513347"/>
                    <a:gd name="connsiteY12" fmla="*/ 0 h 513347"/>
                    <a:gd name="connsiteX13" fmla="*/ 0 w 513347"/>
                    <a:gd name="connsiteY13" fmla="*/ 0 h 513347"/>
                    <a:gd name="connsiteX14" fmla="*/ 0 w 513347"/>
                    <a:gd name="connsiteY14" fmla="*/ 12079 h 513347"/>
                    <a:gd name="connsiteX15" fmla="*/ 0 w 513347"/>
                    <a:gd name="connsiteY15" fmla="*/ 204131 h 513347"/>
                    <a:gd name="connsiteX16" fmla="*/ 0 w 513347"/>
                    <a:gd name="connsiteY16" fmla="*/ 208963 h 513347"/>
                    <a:gd name="connsiteX17" fmla="*/ 3626 w 513347"/>
                    <a:gd name="connsiteY17" fmla="*/ 212586 h 513347"/>
                    <a:gd name="connsiteX18" fmla="*/ 72472 w 513347"/>
                    <a:gd name="connsiteY18" fmla="*/ 281435 h 513347"/>
                    <a:gd name="connsiteX19" fmla="*/ 31404 w 513347"/>
                    <a:gd name="connsiteY19" fmla="*/ 376855 h 513347"/>
                    <a:gd name="connsiteX20" fmla="*/ 161858 w 513347"/>
                    <a:gd name="connsiteY20" fmla="*/ 507309 h 513347"/>
                    <a:gd name="connsiteX21" fmla="*/ 257277 w 513347"/>
                    <a:gd name="connsiteY21" fmla="*/ 466241 h 513347"/>
                    <a:gd name="connsiteX22" fmla="*/ 295932 w 513347"/>
                    <a:gd name="connsiteY22" fmla="*/ 504890 h 513347"/>
                    <a:gd name="connsiteX23" fmla="*/ 304383 w 513347"/>
                    <a:gd name="connsiteY23" fmla="*/ 513347 h 513347"/>
                    <a:gd name="connsiteX24" fmla="*/ 312840 w 513347"/>
                    <a:gd name="connsiteY24" fmla="*/ 504890 h 513347"/>
                    <a:gd name="connsiteX25" fmla="*/ 504890 w 513347"/>
                    <a:gd name="connsiteY25" fmla="*/ 312840 h 513347"/>
                    <a:gd name="connsiteX26" fmla="*/ 513347 w 513347"/>
                    <a:gd name="connsiteY26" fmla="*/ 304385 h 513347"/>
                    <a:gd name="connsiteX27" fmla="*/ 504890 w 513347"/>
                    <a:gd name="connsiteY27" fmla="*/ 295929 h 513347"/>
                    <a:gd name="connsiteX28" fmla="*/ 212584 w 513347"/>
                    <a:gd name="connsiteY28" fmla="*/ 3624 h 513347"/>
                    <a:gd name="connsiteX29" fmla="*/ 210171 w 513347"/>
                    <a:gd name="connsiteY29"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3347" h="513347">
                      <a:moveTo>
                        <a:pt x="204133" y="12079"/>
                      </a:moveTo>
                      <a:lnTo>
                        <a:pt x="495226" y="303177"/>
                      </a:lnTo>
                      <a:lnTo>
                        <a:pt x="303177" y="495226"/>
                      </a:lnTo>
                      <a:lnTo>
                        <a:pt x="256071" y="448120"/>
                      </a:lnTo>
                      <a:cubicBezTo>
                        <a:pt x="234330" y="477111"/>
                        <a:pt x="200507" y="495226"/>
                        <a:pt x="161858" y="495226"/>
                      </a:cubicBezTo>
                      <a:cubicBezTo>
                        <a:pt x="96631" y="495226"/>
                        <a:pt x="43481" y="442082"/>
                        <a:pt x="43481" y="376855"/>
                      </a:cubicBezTo>
                      <a:cubicBezTo>
                        <a:pt x="43481" y="338206"/>
                        <a:pt x="61602" y="304385"/>
                        <a:pt x="90593" y="282643"/>
                      </a:cubicBezTo>
                      <a:lnTo>
                        <a:pt x="12077" y="204131"/>
                      </a:lnTo>
                      <a:lnTo>
                        <a:pt x="12077" y="12079"/>
                      </a:lnTo>
                      <a:lnTo>
                        <a:pt x="204133" y="12079"/>
                      </a:lnTo>
                      <a:close/>
                      <a:moveTo>
                        <a:pt x="210171" y="0"/>
                      </a:moveTo>
                      <a:lnTo>
                        <a:pt x="205339" y="0"/>
                      </a:lnTo>
                      <a:lnTo>
                        <a:pt x="12077" y="0"/>
                      </a:lnTo>
                      <a:lnTo>
                        <a:pt x="0" y="0"/>
                      </a:lnTo>
                      <a:lnTo>
                        <a:pt x="0" y="12079"/>
                      </a:lnTo>
                      <a:lnTo>
                        <a:pt x="0" y="204131"/>
                      </a:lnTo>
                      <a:lnTo>
                        <a:pt x="0" y="208963"/>
                      </a:lnTo>
                      <a:lnTo>
                        <a:pt x="3626" y="212586"/>
                      </a:lnTo>
                      <a:lnTo>
                        <a:pt x="72472" y="281435"/>
                      </a:lnTo>
                      <a:cubicBezTo>
                        <a:pt x="45900" y="305592"/>
                        <a:pt x="31404" y="340619"/>
                        <a:pt x="31404" y="376855"/>
                      </a:cubicBezTo>
                      <a:cubicBezTo>
                        <a:pt x="31404" y="449333"/>
                        <a:pt x="89380" y="507309"/>
                        <a:pt x="161858" y="507309"/>
                      </a:cubicBezTo>
                      <a:cubicBezTo>
                        <a:pt x="198094" y="507309"/>
                        <a:pt x="231911" y="492814"/>
                        <a:pt x="257277" y="466241"/>
                      </a:cubicBezTo>
                      <a:lnTo>
                        <a:pt x="295932" y="504890"/>
                      </a:lnTo>
                      <a:lnTo>
                        <a:pt x="304383" y="513347"/>
                      </a:lnTo>
                      <a:lnTo>
                        <a:pt x="312840" y="504890"/>
                      </a:lnTo>
                      <a:lnTo>
                        <a:pt x="504890" y="312840"/>
                      </a:lnTo>
                      <a:lnTo>
                        <a:pt x="513347" y="304385"/>
                      </a:lnTo>
                      <a:lnTo>
                        <a:pt x="504890" y="295929"/>
                      </a:lnTo>
                      <a:lnTo>
                        <a:pt x="212584" y="3624"/>
                      </a:lnTo>
                      <a:lnTo>
                        <a:pt x="210171" y="0"/>
                      </a:lnTo>
                      <a:close/>
                    </a:path>
                  </a:pathLst>
                </a:custGeom>
                <a:solidFill>
                  <a:srgbClr val="FFFFFF"/>
                </a:solidFill>
                <a:ln w="6417" cap="flat">
                  <a:noFill/>
                  <a:prstDash val="solid"/>
                  <a:miter/>
                </a:ln>
              </p:spPr>
              <p:txBody>
                <a:bodyPr rtlCol="0" anchor="ctr"/>
                <a:lstStyle/>
                <a:p>
                  <a:endParaRPr lang="en-US"/>
                </a:p>
              </p:txBody>
            </p:sp>
          </p:grpSp>
          <p:grpSp>
            <p:nvGrpSpPr>
              <p:cNvPr id="281" name="Graphic 2">
                <a:extLst>
                  <a:ext uri="{FF2B5EF4-FFF2-40B4-BE49-F238E27FC236}">
                    <a16:creationId xmlns:a16="http://schemas.microsoft.com/office/drawing/2014/main" id="{71032E61-209A-423D-ADB6-64A506269AE7}"/>
                  </a:ext>
                </a:extLst>
              </p:cNvPr>
              <p:cNvGrpSpPr/>
              <p:nvPr/>
            </p:nvGrpSpPr>
            <p:grpSpPr>
              <a:xfrm>
                <a:off x="4603327" y="1607958"/>
                <a:ext cx="484356" cy="483146"/>
                <a:chOff x="4603327" y="1607958"/>
                <a:chExt cx="484356" cy="483146"/>
              </a:xfrm>
              <a:solidFill>
                <a:srgbClr val="2D5967"/>
              </a:solidFill>
            </p:grpSpPr>
            <p:sp>
              <p:nvSpPr>
                <p:cNvPr id="282" name="Freeform: Shape 281">
                  <a:extLst>
                    <a:ext uri="{FF2B5EF4-FFF2-40B4-BE49-F238E27FC236}">
                      <a16:creationId xmlns:a16="http://schemas.microsoft.com/office/drawing/2014/main" id="{A9581DC2-2142-4B0B-A2DB-3576187D1FCA}"/>
                    </a:ext>
                  </a:extLst>
                </p:cNvPr>
                <p:cNvSpPr/>
                <p:nvPr/>
              </p:nvSpPr>
              <p:spPr>
                <a:xfrm>
                  <a:off x="4603327" y="1607958"/>
                  <a:ext cx="484356" cy="481940"/>
                </a:xfrm>
                <a:custGeom>
                  <a:avLst/>
                  <a:gdLst>
                    <a:gd name="connsiteX0" fmla="*/ 484356 w 484356"/>
                    <a:gd name="connsiteY0" fmla="*/ 291098 h 481940"/>
                    <a:gd name="connsiteX1" fmla="*/ 192049 w 484356"/>
                    <a:gd name="connsiteY1" fmla="*/ 0 h 481940"/>
                    <a:gd name="connsiteX2" fmla="*/ 0 w 484356"/>
                    <a:gd name="connsiteY2" fmla="*/ 0 h 481940"/>
                    <a:gd name="connsiteX3" fmla="*/ 0 w 484356"/>
                    <a:gd name="connsiteY3" fmla="*/ 192052 h 481940"/>
                    <a:gd name="connsiteX4" fmla="*/ 68846 w 484356"/>
                    <a:gd name="connsiteY4" fmla="*/ 260901 h 481940"/>
                    <a:gd name="connsiteX5" fmla="*/ 83342 w 484356"/>
                    <a:gd name="connsiteY5" fmla="*/ 251238 h 481940"/>
                    <a:gd name="connsiteX6" fmla="*/ 16908 w 484356"/>
                    <a:gd name="connsiteY6" fmla="*/ 184805 h 481940"/>
                    <a:gd name="connsiteX7" fmla="*/ 16908 w 484356"/>
                    <a:gd name="connsiteY7" fmla="*/ 18118 h 481940"/>
                    <a:gd name="connsiteX8" fmla="*/ 184805 w 484356"/>
                    <a:gd name="connsiteY8" fmla="*/ 18118 h 481940"/>
                    <a:gd name="connsiteX9" fmla="*/ 458990 w 484356"/>
                    <a:gd name="connsiteY9" fmla="*/ 291098 h 481940"/>
                    <a:gd name="connsiteX10" fmla="*/ 291093 w 484356"/>
                    <a:gd name="connsiteY10" fmla="*/ 457787 h 481940"/>
                    <a:gd name="connsiteX11" fmla="*/ 263315 w 484356"/>
                    <a:gd name="connsiteY11" fmla="*/ 430002 h 481940"/>
                    <a:gd name="connsiteX12" fmla="*/ 253651 w 484356"/>
                    <a:gd name="connsiteY12" fmla="*/ 444498 h 481940"/>
                    <a:gd name="connsiteX13" fmla="*/ 291093 w 484356"/>
                    <a:gd name="connsiteY13" fmla="*/ 481940 h 481940"/>
                    <a:gd name="connsiteX14" fmla="*/ 484356 w 484356"/>
                    <a:gd name="connsiteY14" fmla="*/ 291098 h 48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4356" h="481940">
                      <a:moveTo>
                        <a:pt x="484356" y="291098"/>
                      </a:moveTo>
                      <a:lnTo>
                        <a:pt x="192049" y="0"/>
                      </a:lnTo>
                      <a:lnTo>
                        <a:pt x="0" y="0"/>
                      </a:lnTo>
                      <a:lnTo>
                        <a:pt x="0" y="192052"/>
                      </a:lnTo>
                      <a:lnTo>
                        <a:pt x="68846" y="260901"/>
                      </a:lnTo>
                      <a:cubicBezTo>
                        <a:pt x="73678" y="257278"/>
                        <a:pt x="78510" y="253654"/>
                        <a:pt x="83342" y="251238"/>
                      </a:cubicBezTo>
                      <a:lnTo>
                        <a:pt x="16908" y="184805"/>
                      </a:lnTo>
                      <a:lnTo>
                        <a:pt x="16908" y="18118"/>
                      </a:lnTo>
                      <a:lnTo>
                        <a:pt x="184805" y="18118"/>
                      </a:lnTo>
                      <a:lnTo>
                        <a:pt x="458990" y="291098"/>
                      </a:lnTo>
                      <a:lnTo>
                        <a:pt x="291093" y="457787"/>
                      </a:lnTo>
                      <a:lnTo>
                        <a:pt x="263315" y="430002"/>
                      </a:lnTo>
                      <a:cubicBezTo>
                        <a:pt x="260896" y="434834"/>
                        <a:pt x="257277" y="439666"/>
                        <a:pt x="253651" y="444498"/>
                      </a:cubicBezTo>
                      <a:lnTo>
                        <a:pt x="291093" y="481940"/>
                      </a:lnTo>
                      <a:lnTo>
                        <a:pt x="484356" y="291098"/>
                      </a:lnTo>
                      <a:close/>
                    </a:path>
                  </a:pathLst>
                </a:custGeom>
                <a:solidFill>
                  <a:srgbClr val="2D5967"/>
                </a:solidFill>
                <a:ln w="6417"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F555FBB-5FA7-4A31-B00C-39364454C9C6}"/>
                    </a:ext>
                  </a:extLst>
                </p:cNvPr>
                <p:cNvSpPr/>
                <p:nvPr/>
              </p:nvSpPr>
              <p:spPr>
                <a:xfrm>
                  <a:off x="4684243" y="1688882"/>
                  <a:ext cx="84554" cy="84551"/>
                </a:xfrm>
                <a:custGeom>
                  <a:avLst/>
                  <a:gdLst>
                    <a:gd name="connsiteX0" fmla="*/ 84555 w 84554"/>
                    <a:gd name="connsiteY0" fmla="*/ 42275 h 84551"/>
                    <a:gd name="connsiteX1" fmla="*/ 42274 w 84554"/>
                    <a:gd name="connsiteY1" fmla="*/ 0 h 84551"/>
                    <a:gd name="connsiteX2" fmla="*/ 0 w 84554"/>
                    <a:gd name="connsiteY2" fmla="*/ 42275 h 84551"/>
                    <a:gd name="connsiteX3" fmla="*/ 42274 w 84554"/>
                    <a:gd name="connsiteY3" fmla="*/ 84552 h 84551"/>
                    <a:gd name="connsiteX4" fmla="*/ 84555 w 84554"/>
                    <a:gd name="connsiteY4" fmla="*/ 42275 h 84551"/>
                    <a:gd name="connsiteX5" fmla="*/ 42274 w 84554"/>
                    <a:gd name="connsiteY5" fmla="*/ 66433 h 84551"/>
                    <a:gd name="connsiteX6" fmla="*/ 18121 w 84554"/>
                    <a:gd name="connsiteY6" fmla="*/ 42275 h 84551"/>
                    <a:gd name="connsiteX7" fmla="*/ 42274 w 84554"/>
                    <a:gd name="connsiteY7" fmla="*/ 18118 h 84551"/>
                    <a:gd name="connsiteX8" fmla="*/ 66433 w 84554"/>
                    <a:gd name="connsiteY8" fmla="*/ 42275 h 84551"/>
                    <a:gd name="connsiteX9" fmla="*/ 42274 w 84554"/>
                    <a:gd name="connsiteY9" fmla="*/ 66433 h 8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554" h="84551">
                      <a:moveTo>
                        <a:pt x="84555" y="42275"/>
                      </a:moveTo>
                      <a:cubicBezTo>
                        <a:pt x="84555" y="19326"/>
                        <a:pt x="65227" y="0"/>
                        <a:pt x="42274" y="0"/>
                      </a:cubicBezTo>
                      <a:cubicBezTo>
                        <a:pt x="19328" y="0"/>
                        <a:pt x="0" y="19326"/>
                        <a:pt x="0" y="42275"/>
                      </a:cubicBezTo>
                      <a:cubicBezTo>
                        <a:pt x="0" y="65225"/>
                        <a:pt x="19328" y="84552"/>
                        <a:pt x="42274" y="84552"/>
                      </a:cubicBezTo>
                      <a:cubicBezTo>
                        <a:pt x="65227" y="84552"/>
                        <a:pt x="84555" y="65225"/>
                        <a:pt x="84555" y="42275"/>
                      </a:cubicBezTo>
                      <a:close/>
                      <a:moveTo>
                        <a:pt x="42274" y="66433"/>
                      </a:moveTo>
                      <a:cubicBezTo>
                        <a:pt x="28991" y="66433"/>
                        <a:pt x="18121" y="55562"/>
                        <a:pt x="18121" y="42275"/>
                      </a:cubicBezTo>
                      <a:cubicBezTo>
                        <a:pt x="18121" y="28989"/>
                        <a:pt x="28991" y="18118"/>
                        <a:pt x="42274" y="18118"/>
                      </a:cubicBezTo>
                      <a:cubicBezTo>
                        <a:pt x="55563" y="18118"/>
                        <a:pt x="66433" y="28989"/>
                        <a:pt x="66433" y="42275"/>
                      </a:cubicBezTo>
                      <a:cubicBezTo>
                        <a:pt x="66433" y="55562"/>
                        <a:pt x="55563" y="66433"/>
                        <a:pt x="42274" y="66433"/>
                      </a:cubicBezTo>
                      <a:close/>
                    </a:path>
                  </a:pathLst>
                </a:custGeom>
                <a:solidFill>
                  <a:srgbClr val="2D5967"/>
                </a:solidFill>
                <a:ln w="6417"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450FDAFB-A42F-4CA1-B5E6-87559810F037}"/>
                    </a:ext>
                  </a:extLst>
                </p:cNvPr>
                <p:cNvSpPr/>
                <p:nvPr/>
              </p:nvSpPr>
              <p:spPr>
                <a:xfrm>
                  <a:off x="4634724" y="1854358"/>
                  <a:ext cx="236742" cy="236746"/>
                </a:xfrm>
                <a:custGeom>
                  <a:avLst/>
                  <a:gdLst>
                    <a:gd name="connsiteX0" fmla="*/ 236743 w 236742"/>
                    <a:gd name="connsiteY0" fmla="*/ 118369 h 236746"/>
                    <a:gd name="connsiteX1" fmla="*/ 118371 w 236742"/>
                    <a:gd name="connsiteY1" fmla="*/ 0 h 236746"/>
                    <a:gd name="connsiteX2" fmla="*/ 0 w 236742"/>
                    <a:gd name="connsiteY2" fmla="*/ 118369 h 236746"/>
                    <a:gd name="connsiteX3" fmla="*/ 118371 w 236742"/>
                    <a:gd name="connsiteY3" fmla="*/ 236747 h 236746"/>
                    <a:gd name="connsiteX4" fmla="*/ 236743 w 236742"/>
                    <a:gd name="connsiteY4" fmla="*/ 118369 h 236746"/>
                    <a:gd name="connsiteX5" fmla="*/ 18121 w 236742"/>
                    <a:gd name="connsiteY5" fmla="*/ 118369 h 236746"/>
                    <a:gd name="connsiteX6" fmla="*/ 118371 w 236742"/>
                    <a:gd name="connsiteY6" fmla="*/ 18118 h 236746"/>
                    <a:gd name="connsiteX7" fmla="*/ 218628 w 236742"/>
                    <a:gd name="connsiteY7" fmla="*/ 118369 h 236746"/>
                    <a:gd name="connsiteX8" fmla="*/ 118371 w 236742"/>
                    <a:gd name="connsiteY8" fmla="*/ 218626 h 236746"/>
                    <a:gd name="connsiteX9" fmla="*/ 18121 w 236742"/>
                    <a:gd name="connsiteY9" fmla="*/ 118369 h 23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742" h="236746">
                      <a:moveTo>
                        <a:pt x="236743" y="118369"/>
                      </a:moveTo>
                      <a:cubicBezTo>
                        <a:pt x="236743" y="53146"/>
                        <a:pt x="183599" y="0"/>
                        <a:pt x="118371" y="0"/>
                      </a:cubicBezTo>
                      <a:cubicBezTo>
                        <a:pt x="53150" y="0"/>
                        <a:pt x="0" y="53146"/>
                        <a:pt x="0" y="118369"/>
                      </a:cubicBezTo>
                      <a:cubicBezTo>
                        <a:pt x="0" y="183596"/>
                        <a:pt x="53150" y="236747"/>
                        <a:pt x="118371" y="236747"/>
                      </a:cubicBezTo>
                      <a:cubicBezTo>
                        <a:pt x="183599" y="236747"/>
                        <a:pt x="236743" y="183596"/>
                        <a:pt x="236743" y="118369"/>
                      </a:cubicBezTo>
                      <a:close/>
                      <a:moveTo>
                        <a:pt x="18121" y="118369"/>
                      </a:moveTo>
                      <a:cubicBezTo>
                        <a:pt x="18121" y="62812"/>
                        <a:pt x="62808" y="18118"/>
                        <a:pt x="118371" y="18118"/>
                      </a:cubicBezTo>
                      <a:cubicBezTo>
                        <a:pt x="173935" y="18118"/>
                        <a:pt x="218628" y="62812"/>
                        <a:pt x="218628" y="118369"/>
                      </a:cubicBezTo>
                      <a:cubicBezTo>
                        <a:pt x="218628" y="173932"/>
                        <a:pt x="173935" y="218626"/>
                        <a:pt x="118371" y="218626"/>
                      </a:cubicBezTo>
                      <a:cubicBezTo>
                        <a:pt x="62808" y="218626"/>
                        <a:pt x="18121" y="173932"/>
                        <a:pt x="18121" y="118369"/>
                      </a:cubicBezTo>
                      <a:close/>
                    </a:path>
                  </a:pathLst>
                </a:custGeom>
                <a:solidFill>
                  <a:srgbClr val="2D5967"/>
                </a:solidFill>
                <a:ln w="6417"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6B255D3C-FEDC-4513-89B8-06A42882DA15}"/>
                    </a:ext>
                  </a:extLst>
                </p:cNvPr>
                <p:cNvSpPr/>
                <p:nvPr/>
              </p:nvSpPr>
              <p:spPr>
                <a:xfrm>
                  <a:off x="4699951" y="1918376"/>
                  <a:ext cx="106295" cy="107501"/>
                </a:xfrm>
                <a:custGeom>
                  <a:avLst/>
                  <a:gdLst>
                    <a:gd name="connsiteX0" fmla="*/ 106295 w 106295"/>
                    <a:gd name="connsiteY0" fmla="*/ 62808 h 107501"/>
                    <a:gd name="connsiteX1" fmla="*/ 106295 w 106295"/>
                    <a:gd name="connsiteY1" fmla="*/ 44693 h 107501"/>
                    <a:gd name="connsiteX2" fmla="*/ 61602 w 106295"/>
                    <a:gd name="connsiteY2" fmla="*/ 44693 h 107501"/>
                    <a:gd name="connsiteX3" fmla="*/ 61602 w 106295"/>
                    <a:gd name="connsiteY3" fmla="*/ 0 h 107501"/>
                    <a:gd name="connsiteX4" fmla="*/ 44693 w 106295"/>
                    <a:gd name="connsiteY4" fmla="*/ 0 h 107501"/>
                    <a:gd name="connsiteX5" fmla="*/ 44693 w 106295"/>
                    <a:gd name="connsiteY5" fmla="*/ 44693 h 107501"/>
                    <a:gd name="connsiteX6" fmla="*/ 0 w 106295"/>
                    <a:gd name="connsiteY6" fmla="*/ 44693 h 107501"/>
                    <a:gd name="connsiteX7" fmla="*/ 0 w 106295"/>
                    <a:gd name="connsiteY7" fmla="*/ 62808 h 107501"/>
                    <a:gd name="connsiteX8" fmla="*/ 44693 w 106295"/>
                    <a:gd name="connsiteY8" fmla="*/ 62808 h 107501"/>
                    <a:gd name="connsiteX9" fmla="*/ 44693 w 106295"/>
                    <a:gd name="connsiteY9" fmla="*/ 107501 h 107501"/>
                    <a:gd name="connsiteX10" fmla="*/ 61602 w 106295"/>
                    <a:gd name="connsiteY10" fmla="*/ 107501 h 107501"/>
                    <a:gd name="connsiteX11" fmla="*/ 61602 w 106295"/>
                    <a:gd name="connsiteY11" fmla="*/ 62808 h 107501"/>
                    <a:gd name="connsiteX12" fmla="*/ 106295 w 106295"/>
                    <a:gd name="connsiteY12" fmla="*/ 62808 h 107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295" h="107501">
                      <a:moveTo>
                        <a:pt x="106295" y="62808"/>
                      </a:moveTo>
                      <a:lnTo>
                        <a:pt x="106295" y="44693"/>
                      </a:lnTo>
                      <a:lnTo>
                        <a:pt x="61602" y="44693"/>
                      </a:lnTo>
                      <a:lnTo>
                        <a:pt x="61602" y="0"/>
                      </a:lnTo>
                      <a:lnTo>
                        <a:pt x="44693" y="0"/>
                      </a:lnTo>
                      <a:lnTo>
                        <a:pt x="44693" y="44693"/>
                      </a:lnTo>
                      <a:lnTo>
                        <a:pt x="0" y="44693"/>
                      </a:lnTo>
                      <a:lnTo>
                        <a:pt x="0" y="62808"/>
                      </a:lnTo>
                      <a:lnTo>
                        <a:pt x="44693" y="62808"/>
                      </a:lnTo>
                      <a:lnTo>
                        <a:pt x="44693" y="107501"/>
                      </a:lnTo>
                      <a:lnTo>
                        <a:pt x="61602" y="107501"/>
                      </a:lnTo>
                      <a:lnTo>
                        <a:pt x="61602" y="62808"/>
                      </a:lnTo>
                      <a:lnTo>
                        <a:pt x="106295" y="62808"/>
                      </a:lnTo>
                      <a:close/>
                    </a:path>
                  </a:pathLst>
                </a:custGeom>
                <a:solidFill>
                  <a:srgbClr val="2D5967"/>
                </a:solidFill>
                <a:ln w="6417" cap="flat">
                  <a:noFill/>
                  <a:prstDash val="solid"/>
                  <a:miter/>
                </a:ln>
              </p:spPr>
              <p:txBody>
                <a:bodyPr rtlCol="0" anchor="ctr"/>
                <a:lstStyle/>
                <a:p>
                  <a:endParaRPr lang="en-US"/>
                </a:p>
              </p:txBody>
            </p:sp>
          </p:grpSp>
        </p:grpSp>
        <p:sp>
          <p:nvSpPr>
            <p:cNvPr id="286" name="TextBox 285">
              <a:extLst>
                <a:ext uri="{FF2B5EF4-FFF2-40B4-BE49-F238E27FC236}">
                  <a16:creationId xmlns:a16="http://schemas.microsoft.com/office/drawing/2014/main" id="{829CB150-3703-4155-95BB-0C9BBD48ABCF}"/>
                </a:ext>
              </a:extLst>
            </p:cNvPr>
            <p:cNvSpPr txBox="1"/>
            <p:nvPr/>
          </p:nvSpPr>
          <p:spPr>
            <a:xfrm>
              <a:off x="4569593" y="2068748"/>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Tagging</a:t>
              </a:r>
            </a:p>
          </p:txBody>
        </p:sp>
      </p:grpSp>
      <p:grpSp>
        <p:nvGrpSpPr>
          <p:cNvPr id="287" name="Graphic 2">
            <a:extLst>
              <a:ext uri="{FF2B5EF4-FFF2-40B4-BE49-F238E27FC236}">
                <a16:creationId xmlns:a16="http://schemas.microsoft.com/office/drawing/2014/main" id="{9C5798D5-31D0-402F-9CD7-7F067D27DE36}"/>
              </a:ext>
            </a:extLst>
          </p:cNvPr>
          <p:cNvGrpSpPr/>
          <p:nvPr/>
        </p:nvGrpSpPr>
        <p:grpSpPr>
          <a:xfrm>
            <a:off x="5432427" y="1631533"/>
            <a:ext cx="513347" cy="720357"/>
            <a:chOff x="5432427" y="1631533"/>
            <a:chExt cx="513347" cy="720357"/>
          </a:xfrm>
        </p:grpSpPr>
        <p:grpSp>
          <p:nvGrpSpPr>
            <p:cNvPr id="288" name="Graphic 2">
              <a:extLst>
                <a:ext uri="{FF2B5EF4-FFF2-40B4-BE49-F238E27FC236}">
                  <a16:creationId xmlns:a16="http://schemas.microsoft.com/office/drawing/2014/main" id="{B08EBD21-8F02-4DBA-B4BE-E665B769EB77}"/>
                </a:ext>
              </a:extLst>
            </p:cNvPr>
            <p:cNvGrpSpPr/>
            <p:nvPr/>
          </p:nvGrpSpPr>
          <p:grpSpPr>
            <a:xfrm>
              <a:off x="5432427" y="1631533"/>
              <a:ext cx="513347" cy="441700"/>
              <a:chOff x="5432427" y="1631533"/>
              <a:chExt cx="513347" cy="441700"/>
            </a:xfrm>
          </p:grpSpPr>
          <p:sp>
            <p:nvSpPr>
              <p:cNvPr id="289" name="Freeform: Shape 288">
                <a:extLst>
                  <a:ext uri="{FF2B5EF4-FFF2-40B4-BE49-F238E27FC236}">
                    <a16:creationId xmlns:a16="http://schemas.microsoft.com/office/drawing/2014/main" id="{14A4B7E3-7EBC-40A2-A7E1-29B7464253B4}"/>
                  </a:ext>
                </a:extLst>
              </p:cNvPr>
              <p:cNvSpPr/>
              <p:nvPr/>
            </p:nvSpPr>
            <p:spPr>
              <a:xfrm>
                <a:off x="5432427" y="1631533"/>
                <a:ext cx="513347" cy="441700"/>
              </a:xfrm>
              <a:custGeom>
                <a:avLst/>
                <a:gdLst>
                  <a:gd name="connsiteX0" fmla="*/ 479787 w 513347"/>
                  <a:gd name="connsiteY0" fmla="*/ 325780 h 441700"/>
                  <a:gd name="connsiteX1" fmla="*/ 479787 w 513347"/>
                  <a:gd name="connsiteY1" fmla="*/ 247180 h 441700"/>
                  <a:gd name="connsiteX2" fmla="*/ 469739 w 513347"/>
                  <a:gd name="connsiteY2" fmla="*/ 247180 h 441700"/>
                  <a:gd name="connsiteX3" fmla="*/ 469739 w 513347"/>
                  <a:gd name="connsiteY3" fmla="*/ 242543 h 441700"/>
                  <a:gd name="connsiteX4" fmla="*/ 469296 w 513347"/>
                  <a:gd name="connsiteY4" fmla="*/ 242543 h 441700"/>
                  <a:gd name="connsiteX5" fmla="*/ 475809 w 513347"/>
                  <a:gd name="connsiteY5" fmla="*/ 230399 h 441700"/>
                  <a:gd name="connsiteX6" fmla="*/ 437282 w 513347"/>
                  <a:gd name="connsiteY6" fmla="*/ 84013 h 441700"/>
                  <a:gd name="connsiteX7" fmla="*/ 402176 w 513347"/>
                  <a:gd name="connsiteY7" fmla="*/ 69551 h 441700"/>
                  <a:gd name="connsiteX8" fmla="*/ 389920 w 513347"/>
                  <a:gd name="connsiteY8" fmla="*/ 60057 h 441700"/>
                  <a:gd name="connsiteX9" fmla="*/ 292775 w 513347"/>
                  <a:gd name="connsiteY9" fmla="*/ 0 h 441700"/>
                  <a:gd name="connsiteX10" fmla="*/ 213174 w 513347"/>
                  <a:gd name="connsiteY10" fmla="*/ 34775 h 441700"/>
                  <a:gd name="connsiteX11" fmla="*/ 201367 w 513347"/>
                  <a:gd name="connsiteY11" fmla="*/ 39854 h 441700"/>
                  <a:gd name="connsiteX12" fmla="*/ 199596 w 513347"/>
                  <a:gd name="connsiteY12" fmla="*/ 39854 h 441700"/>
                  <a:gd name="connsiteX13" fmla="*/ 191100 w 513347"/>
                  <a:gd name="connsiteY13" fmla="*/ 39412 h 441700"/>
                  <a:gd name="connsiteX14" fmla="*/ 154774 w 513347"/>
                  <a:gd name="connsiteY14" fmla="*/ 47030 h 441700"/>
                  <a:gd name="connsiteX15" fmla="*/ 102561 w 513347"/>
                  <a:gd name="connsiteY15" fmla="*/ 112164 h 441700"/>
                  <a:gd name="connsiteX16" fmla="*/ 93397 w 513347"/>
                  <a:gd name="connsiteY16" fmla="*/ 124197 h 441700"/>
                  <a:gd name="connsiteX17" fmla="*/ 31904 w 513347"/>
                  <a:gd name="connsiteY17" fmla="*/ 217924 h 441700"/>
                  <a:gd name="connsiteX18" fmla="*/ 30025 w 513347"/>
                  <a:gd name="connsiteY18" fmla="*/ 242764 h 441700"/>
                  <a:gd name="connsiteX19" fmla="*/ 40625 w 513347"/>
                  <a:gd name="connsiteY19" fmla="*/ 242764 h 441700"/>
                  <a:gd name="connsiteX20" fmla="*/ 40625 w 513347"/>
                  <a:gd name="connsiteY20" fmla="*/ 247401 h 441700"/>
                  <a:gd name="connsiteX21" fmla="*/ 40625 w 513347"/>
                  <a:gd name="connsiteY21" fmla="*/ 320486 h 441700"/>
                  <a:gd name="connsiteX22" fmla="*/ 0 w 513347"/>
                  <a:gd name="connsiteY22" fmla="*/ 379104 h 441700"/>
                  <a:gd name="connsiteX23" fmla="*/ 62596 w 513347"/>
                  <a:gd name="connsiteY23" fmla="*/ 441700 h 441700"/>
                  <a:gd name="connsiteX24" fmla="*/ 125193 w 513347"/>
                  <a:gd name="connsiteY24" fmla="*/ 379104 h 441700"/>
                  <a:gd name="connsiteX25" fmla="*/ 86884 w 513347"/>
                  <a:gd name="connsiteY25" fmla="*/ 321365 h 441700"/>
                  <a:gd name="connsiteX26" fmla="*/ 86884 w 513347"/>
                  <a:gd name="connsiteY26" fmla="*/ 293548 h 441700"/>
                  <a:gd name="connsiteX27" fmla="*/ 237135 w 513347"/>
                  <a:gd name="connsiteY27" fmla="*/ 293548 h 441700"/>
                  <a:gd name="connsiteX28" fmla="*/ 237135 w 513347"/>
                  <a:gd name="connsiteY28" fmla="*/ 315956 h 441700"/>
                  <a:gd name="connsiteX29" fmla="*/ 197170 w 513347"/>
                  <a:gd name="connsiteY29" fmla="*/ 346981 h 441700"/>
                  <a:gd name="connsiteX30" fmla="*/ 154004 w 513347"/>
                  <a:gd name="connsiteY30" fmla="*/ 416418 h 441700"/>
                  <a:gd name="connsiteX31" fmla="*/ 154222 w 513347"/>
                  <a:gd name="connsiteY31" fmla="*/ 425472 h 441700"/>
                  <a:gd name="connsiteX32" fmla="*/ 154556 w 513347"/>
                  <a:gd name="connsiteY32" fmla="*/ 439050 h 441700"/>
                  <a:gd name="connsiteX33" fmla="*/ 340908 w 513347"/>
                  <a:gd name="connsiteY33" fmla="*/ 439050 h 441700"/>
                  <a:gd name="connsiteX34" fmla="*/ 343776 w 513347"/>
                  <a:gd name="connsiteY34" fmla="*/ 429001 h 441700"/>
                  <a:gd name="connsiteX35" fmla="*/ 345656 w 513347"/>
                  <a:gd name="connsiteY35" fmla="*/ 422270 h 441700"/>
                  <a:gd name="connsiteX36" fmla="*/ 339579 w 513347"/>
                  <a:gd name="connsiteY36" fmla="*/ 362985 h 441700"/>
                  <a:gd name="connsiteX37" fmla="*/ 315516 w 513347"/>
                  <a:gd name="connsiteY37" fmla="*/ 342342 h 441700"/>
                  <a:gd name="connsiteX38" fmla="*/ 283387 w 513347"/>
                  <a:gd name="connsiteY38" fmla="*/ 314961 h 441700"/>
                  <a:gd name="connsiteX39" fmla="*/ 283387 w 513347"/>
                  <a:gd name="connsiteY39" fmla="*/ 293439 h 441700"/>
                  <a:gd name="connsiteX40" fmla="*/ 433637 w 513347"/>
                  <a:gd name="connsiteY40" fmla="*/ 293439 h 441700"/>
                  <a:gd name="connsiteX41" fmla="*/ 433637 w 513347"/>
                  <a:gd name="connsiteY41" fmla="*/ 325780 h 441700"/>
                  <a:gd name="connsiteX42" fmla="*/ 400077 w 513347"/>
                  <a:gd name="connsiteY42" fmla="*/ 325780 h 441700"/>
                  <a:gd name="connsiteX43" fmla="*/ 400077 w 513347"/>
                  <a:gd name="connsiteY43" fmla="*/ 439050 h 441700"/>
                  <a:gd name="connsiteX44" fmla="*/ 513347 w 513347"/>
                  <a:gd name="connsiteY44" fmla="*/ 439050 h 441700"/>
                  <a:gd name="connsiteX45" fmla="*/ 513347 w 513347"/>
                  <a:gd name="connsiteY45" fmla="*/ 325780 h 441700"/>
                  <a:gd name="connsiteX46" fmla="*/ 479787 w 513347"/>
                  <a:gd name="connsiteY46" fmla="*/ 325780 h 441700"/>
                  <a:gd name="connsiteX47" fmla="*/ 479787 w 513347"/>
                  <a:gd name="connsiteY47" fmla="*/ 325780 h 4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13347" h="441700">
                    <a:moveTo>
                      <a:pt x="479787" y="325780"/>
                    </a:moveTo>
                    <a:lnTo>
                      <a:pt x="479787" y="247180"/>
                    </a:lnTo>
                    <a:lnTo>
                      <a:pt x="469739" y="247180"/>
                    </a:lnTo>
                    <a:lnTo>
                      <a:pt x="469739" y="242543"/>
                    </a:lnTo>
                    <a:lnTo>
                      <a:pt x="469296" y="242543"/>
                    </a:lnTo>
                    <a:lnTo>
                      <a:pt x="475809" y="230399"/>
                    </a:lnTo>
                    <a:cubicBezTo>
                      <a:pt x="503408" y="179285"/>
                      <a:pt x="486409" y="114924"/>
                      <a:pt x="437282" y="84013"/>
                    </a:cubicBezTo>
                    <a:cubicBezTo>
                      <a:pt x="426463" y="77168"/>
                      <a:pt x="414650" y="72311"/>
                      <a:pt x="402176" y="69551"/>
                    </a:cubicBezTo>
                    <a:cubicBezTo>
                      <a:pt x="396766" y="68336"/>
                      <a:pt x="392242" y="64914"/>
                      <a:pt x="389920" y="60057"/>
                    </a:cubicBezTo>
                    <a:cubicBezTo>
                      <a:pt x="371375" y="22963"/>
                      <a:pt x="334170" y="0"/>
                      <a:pt x="292775" y="0"/>
                    </a:cubicBezTo>
                    <a:cubicBezTo>
                      <a:pt x="262635" y="0"/>
                      <a:pt x="233599" y="12696"/>
                      <a:pt x="213174" y="34775"/>
                    </a:cubicBezTo>
                    <a:cubicBezTo>
                      <a:pt x="210197" y="37977"/>
                      <a:pt x="206000" y="39854"/>
                      <a:pt x="201367" y="39854"/>
                    </a:cubicBezTo>
                    <a:cubicBezTo>
                      <a:pt x="200809" y="39854"/>
                      <a:pt x="200148" y="39854"/>
                      <a:pt x="199596" y="39854"/>
                    </a:cubicBezTo>
                    <a:cubicBezTo>
                      <a:pt x="196837" y="39633"/>
                      <a:pt x="193968" y="39412"/>
                      <a:pt x="191100" y="39412"/>
                    </a:cubicBezTo>
                    <a:cubicBezTo>
                      <a:pt x="178735" y="39412"/>
                      <a:pt x="166145" y="42062"/>
                      <a:pt x="154774" y="47030"/>
                    </a:cubicBezTo>
                    <a:cubicBezTo>
                      <a:pt x="127836" y="58842"/>
                      <a:pt x="108297" y="83240"/>
                      <a:pt x="102561" y="112164"/>
                    </a:cubicBezTo>
                    <a:cubicBezTo>
                      <a:pt x="101566" y="117352"/>
                      <a:pt x="98255" y="121658"/>
                      <a:pt x="93397" y="124197"/>
                    </a:cubicBezTo>
                    <a:cubicBezTo>
                      <a:pt x="57848" y="142854"/>
                      <a:pt x="34882" y="177961"/>
                      <a:pt x="31904" y="217924"/>
                    </a:cubicBezTo>
                    <a:lnTo>
                      <a:pt x="30025" y="242764"/>
                    </a:lnTo>
                    <a:lnTo>
                      <a:pt x="40625" y="242764"/>
                    </a:lnTo>
                    <a:lnTo>
                      <a:pt x="40625" y="247401"/>
                    </a:lnTo>
                    <a:lnTo>
                      <a:pt x="40625" y="320486"/>
                    </a:lnTo>
                    <a:cubicBezTo>
                      <a:pt x="16889" y="329425"/>
                      <a:pt x="0" y="352275"/>
                      <a:pt x="0" y="379104"/>
                    </a:cubicBezTo>
                    <a:cubicBezTo>
                      <a:pt x="0" y="413659"/>
                      <a:pt x="28042" y="441700"/>
                      <a:pt x="62596" y="441700"/>
                    </a:cubicBezTo>
                    <a:cubicBezTo>
                      <a:pt x="97151" y="441700"/>
                      <a:pt x="125193" y="413659"/>
                      <a:pt x="125193" y="379104"/>
                    </a:cubicBezTo>
                    <a:cubicBezTo>
                      <a:pt x="125193" y="353161"/>
                      <a:pt x="109401" y="330862"/>
                      <a:pt x="86884" y="321365"/>
                    </a:cubicBezTo>
                    <a:lnTo>
                      <a:pt x="86884" y="293548"/>
                    </a:lnTo>
                    <a:lnTo>
                      <a:pt x="237135" y="293548"/>
                    </a:lnTo>
                    <a:lnTo>
                      <a:pt x="237135" y="315956"/>
                    </a:lnTo>
                    <a:cubicBezTo>
                      <a:pt x="221015" y="321038"/>
                      <a:pt x="205666" y="331189"/>
                      <a:pt x="197170" y="346981"/>
                    </a:cubicBezTo>
                    <a:cubicBezTo>
                      <a:pt x="174866" y="357133"/>
                      <a:pt x="153228" y="379880"/>
                      <a:pt x="154004" y="416418"/>
                    </a:cubicBezTo>
                    <a:lnTo>
                      <a:pt x="154222" y="425472"/>
                    </a:lnTo>
                    <a:lnTo>
                      <a:pt x="154556" y="439050"/>
                    </a:lnTo>
                    <a:lnTo>
                      <a:pt x="340908" y="439050"/>
                    </a:lnTo>
                    <a:lnTo>
                      <a:pt x="343776" y="429001"/>
                    </a:lnTo>
                    <a:lnTo>
                      <a:pt x="345656" y="422270"/>
                    </a:lnTo>
                    <a:cubicBezTo>
                      <a:pt x="346644" y="418734"/>
                      <a:pt x="354813" y="387497"/>
                      <a:pt x="339579" y="362985"/>
                    </a:cubicBezTo>
                    <a:cubicBezTo>
                      <a:pt x="333727" y="353603"/>
                      <a:pt x="325674" y="346757"/>
                      <a:pt x="315516" y="342342"/>
                    </a:cubicBezTo>
                    <a:cubicBezTo>
                      <a:pt x="311211" y="333512"/>
                      <a:pt x="301938" y="320813"/>
                      <a:pt x="283387" y="314961"/>
                    </a:cubicBezTo>
                    <a:lnTo>
                      <a:pt x="283387" y="293439"/>
                    </a:lnTo>
                    <a:lnTo>
                      <a:pt x="433637" y="293439"/>
                    </a:lnTo>
                    <a:lnTo>
                      <a:pt x="433637" y="325780"/>
                    </a:lnTo>
                    <a:lnTo>
                      <a:pt x="400077" y="325780"/>
                    </a:lnTo>
                    <a:lnTo>
                      <a:pt x="400077" y="439050"/>
                    </a:lnTo>
                    <a:lnTo>
                      <a:pt x="513347" y="439050"/>
                    </a:lnTo>
                    <a:lnTo>
                      <a:pt x="513347" y="325780"/>
                    </a:lnTo>
                    <a:lnTo>
                      <a:pt x="479787" y="325780"/>
                    </a:lnTo>
                    <a:lnTo>
                      <a:pt x="479787" y="325780"/>
                    </a:lnTo>
                    <a:close/>
                  </a:path>
                </a:pathLst>
              </a:custGeom>
              <a:solidFill>
                <a:srgbClr val="FFFFFF"/>
              </a:solidFill>
              <a:ln w="6417" cap="flat">
                <a:noFill/>
                <a:prstDash val="solid"/>
                <a:miter/>
              </a:ln>
            </p:spPr>
            <p:txBody>
              <a:bodyPr rtlCol="0" anchor="ctr"/>
              <a:lstStyle/>
              <a:p>
                <a:endParaRPr lang="en-US"/>
              </a:p>
            </p:txBody>
          </p:sp>
          <p:grpSp>
            <p:nvGrpSpPr>
              <p:cNvPr id="290" name="Graphic 2">
                <a:extLst>
                  <a:ext uri="{FF2B5EF4-FFF2-40B4-BE49-F238E27FC236}">
                    <a16:creationId xmlns:a16="http://schemas.microsoft.com/office/drawing/2014/main" id="{ABABD74C-9DE4-4C81-85C4-F10DA7EE84FA}"/>
                  </a:ext>
                </a:extLst>
              </p:cNvPr>
              <p:cNvGrpSpPr/>
              <p:nvPr/>
            </p:nvGrpSpPr>
            <p:grpSpPr>
              <a:xfrm>
                <a:off x="5446333" y="1645229"/>
                <a:ext cx="485530" cy="414099"/>
                <a:chOff x="5446333" y="1645229"/>
                <a:chExt cx="485530" cy="414099"/>
              </a:xfrm>
            </p:grpSpPr>
            <p:sp>
              <p:nvSpPr>
                <p:cNvPr id="291" name="Freeform: Shape 290">
                  <a:extLst>
                    <a:ext uri="{FF2B5EF4-FFF2-40B4-BE49-F238E27FC236}">
                      <a16:creationId xmlns:a16="http://schemas.microsoft.com/office/drawing/2014/main" id="{BDADE25B-BEB5-4B66-BB6D-E680C73978AC}"/>
                    </a:ext>
                  </a:extLst>
                </p:cNvPr>
                <p:cNvSpPr/>
                <p:nvPr/>
              </p:nvSpPr>
              <p:spPr>
                <a:xfrm>
                  <a:off x="5487073" y="1747125"/>
                  <a:ext cx="411339" cy="212626"/>
                </a:xfrm>
                <a:custGeom>
                  <a:avLst/>
                  <a:gdLst>
                    <a:gd name="connsiteX0" fmla="*/ 411339 w 411339"/>
                    <a:gd name="connsiteY0" fmla="*/ 145504 h 212626"/>
                    <a:gd name="connsiteX1" fmla="*/ 214939 w 411339"/>
                    <a:gd name="connsiteY1" fmla="*/ 145504 h 212626"/>
                    <a:gd name="connsiteX2" fmla="*/ 214939 w 411339"/>
                    <a:gd name="connsiteY2" fmla="*/ 35327 h 212626"/>
                    <a:gd name="connsiteX3" fmla="*/ 243096 w 411339"/>
                    <a:gd name="connsiteY3" fmla="*/ 63479 h 212626"/>
                    <a:gd name="connsiteX4" fmla="*/ 256122 w 411339"/>
                    <a:gd name="connsiteY4" fmla="*/ 50452 h 212626"/>
                    <a:gd name="connsiteX5" fmla="*/ 205666 w 411339"/>
                    <a:gd name="connsiteY5" fmla="*/ 0 h 212626"/>
                    <a:gd name="connsiteX6" fmla="*/ 155217 w 411339"/>
                    <a:gd name="connsiteY6" fmla="*/ 50452 h 212626"/>
                    <a:gd name="connsiteX7" fmla="*/ 168243 w 411339"/>
                    <a:gd name="connsiteY7" fmla="*/ 63479 h 212626"/>
                    <a:gd name="connsiteX8" fmla="*/ 196394 w 411339"/>
                    <a:gd name="connsiteY8" fmla="*/ 35327 h 212626"/>
                    <a:gd name="connsiteX9" fmla="*/ 196394 w 411339"/>
                    <a:gd name="connsiteY9" fmla="*/ 145504 h 212626"/>
                    <a:gd name="connsiteX10" fmla="*/ 0 w 411339"/>
                    <a:gd name="connsiteY10" fmla="*/ 145504 h 212626"/>
                    <a:gd name="connsiteX11" fmla="*/ 0 w 411339"/>
                    <a:gd name="connsiteY11" fmla="*/ 203572 h 212626"/>
                    <a:gd name="connsiteX12" fmla="*/ 8060 w 411339"/>
                    <a:gd name="connsiteY12" fmla="*/ 203021 h 212626"/>
                    <a:gd name="connsiteX13" fmla="*/ 18436 w 411339"/>
                    <a:gd name="connsiteY13" fmla="*/ 203906 h 212626"/>
                    <a:gd name="connsiteX14" fmla="*/ 18436 w 411339"/>
                    <a:gd name="connsiteY14" fmla="*/ 163940 h 212626"/>
                    <a:gd name="connsiteX15" fmla="*/ 196394 w 411339"/>
                    <a:gd name="connsiteY15" fmla="*/ 163940 h 212626"/>
                    <a:gd name="connsiteX16" fmla="*/ 196394 w 411339"/>
                    <a:gd name="connsiteY16" fmla="*/ 199267 h 212626"/>
                    <a:gd name="connsiteX17" fmla="*/ 207213 w 411339"/>
                    <a:gd name="connsiteY17" fmla="*/ 198606 h 212626"/>
                    <a:gd name="connsiteX18" fmla="*/ 214829 w 411339"/>
                    <a:gd name="connsiteY18" fmla="*/ 199049 h 212626"/>
                    <a:gd name="connsiteX19" fmla="*/ 214829 w 411339"/>
                    <a:gd name="connsiteY19" fmla="*/ 164050 h 212626"/>
                    <a:gd name="connsiteX20" fmla="*/ 392794 w 411339"/>
                    <a:gd name="connsiteY20" fmla="*/ 164050 h 212626"/>
                    <a:gd name="connsiteX21" fmla="*/ 392794 w 411339"/>
                    <a:gd name="connsiteY21" fmla="*/ 212627 h 212626"/>
                    <a:gd name="connsiteX22" fmla="*/ 411230 w 411339"/>
                    <a:gd name="connsiteY22" fmla="*/ 212627 h 212626"/>
                    <a:gd name="connsiteX23" fmla="*/ 411230 w 411339"/>
                    <a:gd name="connsiteY23" fmla="*/ 145614 h 212626"/>
                    <a:gd name="connsiteX24" fmla="*/ 411339 w 411339"/>
                    <a:gd name="connsiteY24" fmla="*/ 145504 h 21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1339" h="212626">
                      <a:moveTo>
                        <a:pt x="411339" y="145504"/>
                      </a:moveTo>
                      <a:lnTo>
                        <a:pt x="214939" y="145504"/>
                      </a:lnTo>
                      <a:lnTo>
                        <a:pt x="214939" y="35327"/>
                      </a:lnTo>
                      <a:lnTo>
                        <a:pt x="243096" y="63479"/>
                      </a:lnTo>
                      <a:lnTo>
                        <a:pt x="256122" y="50452"/>
                      </a:lnTo>
                      <a:lnTo>
                        <a:pt x="205666" y="0"/>
                      </a:lnTo>
                      <a:lnTo>
                        <a:pt x="155217" y="50452"/>
                      </a:lnTo>
                      <a:lnTo>
                        <a:pt x="168243" y="63479"/>
                      </a:lnTo>
                      <a:lnTo>
                        <a:pt x="196394" y="35327"/>
                      </a:lnTo>
                      <a:lnTo>
                        <a:pt x="196394" y="145504"/>
                      </a:lnTo>
                      <a:lnTo>
                        <a:pt x="0" y="145504"/>
                      </a:lnTo>
                      <a:lnTo>
                        <a:pt x="0" y="203572"/>
                      </a:lnTo>
                      <a:cubicBezTo>
                        <a:pt x="2650" y="203239"/>
                        <a:pt x="5294" y="203021"/>
                        <a:pt x="8060" y="203021"/>
                      </a:cubicBezTo>
                      <a:cubicBezTo>
                        <a:pt x="11589" y="203021"/>
                        <a:pt x="15124" y="203354"/>
                        <a:pt x="18436" y="203906"/>
                      </a:cubicBezTo>
                      <a:lnTo>
                        <a:pt x="18436" y="163940"/>
                      </a:lnTo>
                      <a:lnTo>
                        <a:pt x="196394" y="163940"/>
                      </a:lnTo>
                      <a:lnTo>
                        <a:pt x="196394" y="199267"/>
                      </a:lnTo>
                      <a:cubicBezTo>
                        <a:pt x="199930" y="198824"/>
                        <a:pt x="203459" y="198606"/>
                        <a:pt x="207213" y="198606"/>
                      </a:cubicBezTo>
                      <a:cubicBezTo>
                        <a:pt x="209863" y="198606"/>
                        <a:pt x="212404" y="198715"/>
                        <a:pt x="214829" y="199049"/>
                      </a:cubicBezTo>
                      <a:lnTo>
                        <a:pt x="214829" y="164050"/>
                      </a:lnTo>
                      <a:lnTo>
                        <a:pt x="392794" y="164050"/>
                      </a:lnTo>
                      <a:lnTo>
                        <a:pt x="392794" y="212627"/>
                      </a:lnTo>
                      <a:lnTo>
                        <a:pt x="411230" y="212627"/>
                      </a:lnTo>
                      <a:lnTo>
                        <a:pt x="411230" y="145614"/>
                      </a:lnTo>
                      <a:lnTo>
                        <a:pt x="411339" y="145504"/>
                      </a:lnTo>
                      <a:close/>
                    </a:path>
                  </a:pathLst>
                </a:custGeom>
                <a:solidFill>
                  <a:srgbClr val="2C5967"/>
                </a:solidFill>
                <a:ln w="641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6E053C37-B411-4851-800E-E177C5C2A038}"/>
                    </a:ext>
                  </a:extLst>
                </p:cNvPr>
                <p:cNvSpPr/>
                <p:nvPr/>
              </p:nvSpPr>
              <p:spPr>
                <a:xfrm>
                  <a:off x="5464884" y="1980286"/>
                  <a:ext cx="60498" cy="60498"/>
                </a:xfrm>
                <a:custGeom>
                  <a:avLst/>
                  <a:gdLst>
                    <a:gd name="connsiteX0" fmla="*/ 0 w 60498"/>
                    <a:gd name="connsiteY0" fmla="*/ 30249 h 60498"/>
                    <a:gd name="connsiteX1" fmla="*/ 30249 w 60498"/>
                    <a:gd name="connsiteY1" fmla="*/ 60498 h 60498"/>
                    <a:gd name="connsiteX2" fmla="*/ 60498 w 60498"/>
                    <a:gd name="connsiteY2" fmla="*/ 30249 h 60498"/>
                    <a:gd name="connsiteX3" fmla="*/ 30249 w 60498"/>
                    <a:gd name="connsiteY3" fmla="*/ 0 h 60498"/>
                    <a:gd name="connsiteX4" fmla="*/ 0 w 60498"/>
                    <a:gd name="connsiteY4" fmla="*/ 30249 h 60498"/>
                    <a:gd name="connsiteX5" fmla="*/ 0 w 60498"/>
                    <a:gd name="connsiteY5" fmla="*/ 30249 h 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98" h="60498">
                      <a:moveTo>
                        <a:pt x="0" y="30249"/>
                      </a:moveTo>
                      <a:cubicBezTo>
                        <a:pt x="0" y="46920"/>
                        <a:pt x="13578" y="60498"/>
                        <a:pt x="30249" y="60498"/>
                      </a:cubicBezTo>
                      <a:cubicBezTo>
                        <a:pt x="46914" y="60498"/>
                        <a:pt x="60498" y="46920"/>
                        <a:pt x="60498" y="30249"/>
                      </a:cubicBezTo>
                      <a:cubicBezTo>
                        <a:pt x="60498" y="13578"/>
                        <a:pt x="46914" y="0"/>
                        <a:pt x="30249" y="0"/>
                      </a:cubicBezTo>
                      <a:cubicBezTo>
                        <a:pt x="13578" y="0"/>
                        <a:pt x="0" y="13578"/>
                        <a:pt x="0" y="30249"/>
                      </a:cubicBezTo>
                      <a:lnTo>
                        <a:pt x="0" y="30249"/>
                      </a:lnTo>
                      <a:close/>
                    </a:path>
                  </a:pathLst>
                </a:custGeom>
                <a:solidFill>
                  <a:srgbClr val="FFFFFF"/>
                </a:solidFill>
                <a:ln w="641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627137E1-62AB-43B0-81D3-31507DA07F74}"/>
                    </a:ext>
                  </a:extLst>
                </p:cNvPr>
                <p:cNvSpPr/>
                <p:nvPr/>
              </p:nvSpPr>
              <p:spPr>
                <a:xfrm>
                  <a:off x="5446333" y="1961734"/>
                  <a:ext cx="97594" cy="97593"/>
                </a:xfrm>
                <a:custGeom>
                  <a:avLst/>
                  <a:gdLst>
                    <a:gd name="connsiteX0" fmla="*/ 97594 w 97594"/>
                    <a:gd name="connsiteY0" fmla="*/ 48800 h 97593"/>
                    <a:gd name="connsiteX1" fmla="*/ 48800 w 97594"/>
                    <a:gd name="connsiteY1" fmla="*/ 97594 h 97593"/>
                    <a:gd name="connsiteX2" fmla="*/ 0 w 97594"/>
                    <a:gd name="connsiteY2" fmla="*/ 48800 h 97593"/>
                    <a:gd name="connsiteX3" fmla="*/ 48800 w 97594"/>
                    <a:gd name="connsiteY3" fmla="*/ 0 h 97593"/>
                    <a:gd name="connsiteX4" fmla="*/ 97594 w 97594"/>
                    <a:gd name="connsiteY4" fmla="*/ 48800 h 9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94" h="97593">
                      <a:moveTo>
                        <a:pt x="97594" y="48800"/>
                      </a:moveTo>
                      <a:cubicBezTo>
                        <a:pt x="97594" y="75623"/>
                        <a:pt x="75738" y="97594"/>
                        <a:pt x="48800" y="97594"/>
                      </a:cubicBezTo>
                      <a:cubicBezTo>
                        <a:pt x="21862" y="97594"/>
                        <a:pt x="0" y="75738"/>
                        <a:pt x="0" y="48800"/>
                      </a:cubicBezTo>
                      <a:cubicBezTo>
                        <a:pt x="0" y="21862"/>
                        <a:pt x="21862" y="0"/>
                        <a:pt x="48800" y="0"/>
                      </a:cubicBezTo>
                      <a:cubicBezTo>
                        <a:pt x="75738" y="0"/>
                        <a:pt x="97594" y="21862"/>
                        <a:pt x="97594" y="48800"/>
                      </a:cubicBezTo>
                      <a:close/>
                    </a:path>
                  </a:pathLst>
                </a:custGeom>
                <a:solidFill>
                  <a:srgbClr val="FFFFFF"/>
                </a:solidFill>
                <a:ln w="641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E9A5CEE4-BF9D-42C5-BA45-D38CCAF77A0D}"/>
                    </a:ext>
                  </a:extLst>
                </p:cNvPr>
                <p:cNvSpPr/>
                <p:nvPr/>
              </p:nvSpPr>
              <p:spPr>
                <a:xfrm>
                  <a:off x="5446448" y="1961734"/>
                  <a:ext cx="97587" cy="97593"/>
                </a:xfrm>
                <a:custGeom>
                  <a:avLst/>
                  <a:gdLst>
                    <a:gd name="connsiteX0" fmla="*/ 0 w 97587"/>
                    <a:gd name="connsiteY0" fmla="*/ 48800 h 97593"/>
                    <a:gd name="connsiteX1" fmla="*/ 48794 w 97587"/>
                    <a:gd name="connsiteY1" fmla="*/ 97594 h 97593"/>
                    <a:gd name="connsiteX2" fmla="*/ 97587 w 97587"/>
                    <a:gd name="connsiteY2" fmla="*/ 48800 h 97593"/>
                    <a:gd name="connsiteX3" fmla="*/ 48794 w 97587"/>
                    <a:gd name="connsiteY3" fmla="*/ 0 h 97593"/>
                    <a:gd name="connsiteX4" fmla="*/ 0 w 97587"/>
                    <a:gd name="connsiteY4" fmla="*/ 48800 h 97593"/>
                    <a:gd name="connsiteX5" fmla="*/ 0 w 97587"/>
                    <a:gd name="connsiteY5" fmla="*/ 48800 h 97593"/>
                    <a:gd name="connsiteX6" fmla="*/ 79043 w 97587"/>
                    <a:gd name="connsiteY6" fmla="*/ 48800 h 97593"/>
                    <a:gd name="connsiteX7" fmla="*/ 48794 w 97587"/>
                    <a:gd name="connsiteY7" fmla="*/ 79049 h 97593"/>
                    <a:gd name="connsiteX8" fmla="*/ 18545 w 97587"/>
                    <a:gd name="connsiteY8" fmla="*/ 48800 h 97593"/>
                    <a:gd name="connsiteX9" fmla="*/ 48794 w 97587"/>
                    <a:gd name="connsiteY9" fmla="*/ 18551 h 97593"/>
                    <a:gd name="connsiteX10" fmla="*/ 79043 w 97587"/>
                    <a:gd name="connsiteY10" fmla="*/ 48800 h 9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587" h="97593">
                      <a:moveTo>
                        <a:pt x="0" y="48800"/>
                      </a:moveTo>
                      <a:cubicBezTo>
                        <a:pt x="0" y="75623"/>
                        <a:pt x="21856" y="97594"/>
                        <a:pt x="48794" y="97594"/>
                      </a:cubicBezTo>
                      <a:cubicBezTo>
                        <a:pt x="75732" y="97594"/>
                        <a:pt x="97587" y="75738"/>
                        <a:pt x="97587" y="48800"/>
                      </a:cubicBezTo>
                      <a:cubicBezTo>
                        <a:pt x="97587" y="21862"/>
                        <a:pt x="75732" y="0"/>
                        <a:pt x="48794" y="0"/>
                      </a:cubicBezTo>
                      <a:cubicBezTo>
                        <a:pt x="21856" y="0"/>
                        <a:pt x="0" y="21862"/>
                        <a:pt x="0" y="48800"/>
                      </a:cubicBezTo>
                      <a:lnTo>
                        <a:pt x="0" y="48800"/>
                      </a:lnTo>
                      <a:close/>
                      <a:moveTo>
                        <a:pt x="79043" y="48800"/>
                      </a:moveTo>
                      <a:cubicBezTo>
                        <a:pt x="79043" y="65471"/>
                        <a:pt x="65465" y="79049"/>
                        <a:pt x="48794" y="79049"/>
                      </a:cubicBezTo>
                      <a:cubicBezTo>
                        <a:pt x="32123" y="79049"/>
                        <a:pt x="18545" y="65471"/>
                        <a:pt x="18545" y="48800"/>
                      </a:cubicBezTo>
                      <a:cubicBezTo>
                        <a:pt x="18545" y="32129"/>
                        <a:pt x="32123" y="18551"/>
                        <a:pt x="48794" y="18551"/>
                      </a:cubicBezTo>
                      <a:cubicBezTo>
                        <a:pt x="65465" y="18551"/>
                        <a:pt x="79043" y="32129"/>
                        <a:pt x="79043" y="48800"/>
                      </a:cubicBezTo>
                      <a:close/>
                    </a:path>
                  </a:pathLst>
                </a:custGeom>
                <a:solidFill>
                  <a:srgbClr val="2C5967"/>
                </a:solidFill>
                <a:ln w="641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83900573-C3CE-4EC6-A3C1-3DBBFF1DBFC9}"/>
                    </a:ext>
                  </a:extLst>
                </p:cNvPr>
                <p:cNvSpPr/>
                <p:nvPr/>
              </p:nvSpPr>
              <p:spPr>
                <a:xfrm>
                  <a:off x="5846416" y="1971341"/>
                  <a:ext cx="85446" cy="85446"/>
                </a:xfrm>
                <a:custGeom>
                  <a:avLst/>
                  <a:gdLst>
                    <a:gd name="connsiteX0" fmla="*/ 85447 w 85446"/>
                    <a:gd name="connsiteY0" fmla="*/ 85447 h 85446"/>
                    <a:gd name="connsiteX1" fmla="*/ 0 w 85446"/>
                    <a:gd name="connsiteY1" fmla="*/ 85447 h 85446"/>
                    <a:gd name="connsiteX2" fmla="*/ 0 w 85446"/>
                    <a:gd name="connsiteY2" fmla="*/ 0 h 85446"/>
                    <a:gd name="connsiteX3" fmla="*/ 85447 w 85446"/>
                    <a:gd name="connsiteY3" fmla="*/ 0 h 85446"/>
                    <a:gd name="connsiteX4" fmla="*/ 85447 w 85446"/>
                    <a:gd name="connsiteY4" fmla="*/ 85447 h 85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446" h="85446">
                      <a:moveTo>
                        <a:pt x="85447" y="85447"/>
                      </a:moveTo>
                      <a:lnTo>
                        <a:pt x="0" y="85447"/>
                      </a:lnTo>
                      <a:lnTo>
                        <a:pt x="0" y="0"/>
                      </a:lnTo>
                      <a:lnTo>
                        <a:pt x="85447" y="0"/>
                      </a:lnTo>
                      <a:lnTo>
                        <a:pt x="85447" y="85447"/>
                      </a:lnTo>
                      <a:close/>
                    </a:path>
                  </a:pathLst>
                </a:custGeom>
                <a:solidFill>
                  <a:srgbClr val="FFFFFF"/>
                </a:solidFill>
                <a:ln w="6417"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664A9F98-07A5-4A69-8266-02420C55BC19}"/>
                    </a:ext>
                  </a:extLst>
                </p:cNvPr>
                <p:cNvSpPr/>
                <p:nvPr/>
              </p:nvSpPr>
              <p:spPr>
                <a:xfrm>
                  <a:off x="5864852" y="1989673"/>
                  <a:ext cx="48575" cy="48569"/>
                </a:xfrm>
                <a:custGeom>
                  <a:avLst/>
                  <a:gdLst>
                    <a:gd name="connsiteX0" fmla="*/ 0 w 48575"/>
                    <a:gd name="connsiteY0" fmla="*/ 48569 h 48569"/>
                    <a:gd name="connsiteX1" fmla="*/ 48575 w 48575"/>
                    <a:gd name="connsiteY1" fmla="*/ 48569 h 48569"/>
                    <a:gd name="connsiteX2" fmla="*/ 48575 w 48575"/>
                    <a:gd name="connsiteY2" fmla="*/ 0 h 48569"/>
                    <a:gd name="connsiteX3" fmla="*/ 0 w 48575"/>
                    <a:gd name="connsiteY3" fmla="*/ 0 h 48569"/>
                    <a:gd name="connsiteX4" fmla="*/ 0 w 48575"/>
                    <a:gd name="connsiteY4" fmla="*/ 48569 h 48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5" h="48569">
                      <a:moveTo>
                        <a:pt x="0" y="48569"/>
                      </a:moveTo>
                      <a:lnTo>
                        <a:pt x="48575" y="48569"/>
                      </a:lnTo>
                      <a:lnTo>
                        <a:pt x="48575" y="0"/>
                      </a:lnTo>
                      <a:lnTo>
                        <a:pt x="0" y="0"/>
                      </a:lnTo>
                      <a:lnTo>
                        <a:pt x="0" y="48569"/>
                      </a:lnTo>
                      <a:close/>
                    </a:path>
                  </a:pathLst>
                </a:custGeom>
                <a:solidFill>
                  <a:srgbClr val="FFFFFF"/>
                </a:solidFill>
                <a:ln w="6417"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C0F65C16-E1F0-42A0-A537-765E79B5E8B1}"/>
                    </a:ext>
                  </a:extLst>
                </p:cNvPr>
                <p:cNvSpPr/>
                <p:nvPr/>
              </p:nvSpPr>
              <p:spPr>
                <a:xfrm>
                  <a:off x="5846416" y="1971231"/>
                  <a:ext cx="85446" cy="85446"/>
                </a:xfrm>
                <a:custGeom>
                  <a:avLst/>
                  <a:gdLst>
                    <a:gd name="connsiteX0" fmla="*/ 0 w 85446"/>
                    <a:gd name="connsiteY0" fmla="*/ 0 h 85446"/>
                    <a:gd name="connsiteX1" fmla="*/ 0 w 85446"/>
                    <a:gd name="connsiteY1" fmla="*/ 85447 h 85446"/>
                    <a:gd name="connsiteX2" fmla="*/ 85447 w 85446"/>
                    <a:gd name="connsiteY2" fmla="*/ 85447 h 85446"/>
                    <a:gd name="connsiteX3" fmla="*/ 85447 w 85446"/>
                    <a:gd name="connsiteY3" fmla="*/ 0 h 85446"/>
                    <a:gd name="connsiteX4" fmla="*/ 0 w 85446"/>
                    <a:gd name="connsiteY4" fmla="*/ 0 h 85446"/>
                    <a:gd name="connsiteX5" fmla="*/ 0 w 85446"/>
                    <a:gd name="connsiteY5" fmla="*/ 0 h 85446"/>
                    <a:gd name="connsiteX6" fmla="*/ 67011 w 85446"/>
                    <a:gd name="connsiteY6" fmla="*/ 67011 h 85446"/>
                    <a:gd name="connsiteX7" fmla="*/ 18436 w 85446"/>
                    <a:gd name="connsiteY7" fmla="*/ 67011 h 85446"/>
                    <a:gd name="connsiteX8" fmla="*/ 18436 w 85446"/>
                    <a:gd name="connsiteY8" fmla="*/ 18436 h 85446"/>
                    <a:gd name="connsiteX9" fmla="*/ 67011 w 85446"/>
                    <a:gd name="connsiteY9" fmla="*/ 18436 h 85446"/>
                    <a:gd name="connsiteX10" fmla="*/ 67011 w 85446"/>
                    <a:gd name="connsiteY10" fmla="*/ 67011 h 8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46" h="85446">
                      <a:moveTo>
                        <a:pt x="0" y="0"/>
                      </a:moveTo>
                      <a:lnTo>
                        <a:pt x="0" y="85447"/>
                      </a:lnTo>
                      <a:lnTo>
                        <a:pt x="85447" y="85447"/>
                      </a:lnTo>
                      <a:lnTo>
                        <a:pt x="85447" y="0"/>
                      </a:lnTo>
                      <a:lnTo>
                        <a:pt x="0" y="0"/>
                      </a:lnTo>
                      <a:lnTo>
                        <a:pt x="0" y="0"/>
                      </a:lnTo>
                      <a:close/>
                      <a:moveTo>
                        <a:pt x="67011" y="67011"/>
                      </a:moveTo>
                      <a:lnTo>
                        <a:pt x="18436" y="67011"/>
                      </a:lnTo>
                      <a:lnTo>
                        <a:pt x="18436" y="18436"/>
                      </a:lnTo>
                      <a:lnTo>
                        <a:pt x="67011" y="18436"/>
                      </a:lnTo>
                      <a:lnTo>
                        <a:pt x="67011" y="67011"/>
                      </a:lnTo>
                      <a:close/>
                    </a:path>
                  </a:pathLst>
                </a:custGeom>
                <a:solidFill>
                  <a:srgbClr val="2C5967"/>
                </a:solidFill>
                <a:ln w="6417"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C24C412D-74DC-4B72-92E1-FF5B91D7B39F}"/>
                    </a:ext>
                  </a:extLst>
                </p:cNvPr>
                <p:cNvSpPr/>
                <p:nvPr/>
              </p:nvSpPr>
              <p:spPr>
                <a:xfrm>
                  <a:off x="5477025" y="1645229"/>
                  <a:ext cx="430302" cy="215054"/>
                </a:xfrm>
                <a:custGeom>
                  <a:avLst/>
                  <a:gdLst>
                    <a:gd name="connsiteX0" fmla="*/ 194854 w 430302"/>
                    <a:gd name="connsiteY0" fmla="*/ 215054 h 215054"/>
                    <a:gd name="connsiteX1" fmla="*/ 194854 w 430302"/>
                    <a:gd name="connsiteY1" fmla="*/ 196618 h 215054"/>
                    <a:gd name="connsiteX2" fmla="*/ 20868 w 430302"/>
                    <a:gd name="connsiteY2" fmla="*/ 196618 h 215054"/>
                    <a:gd name="connsiteX3" fmla="*/ 63809 w 430302"/>
                    <a:gd name="connsiteY3" fmla="*/ 139100 h 215054"/>
                    <a:gd name="connsiteX4" fmla="*/ 89643 w 430302"/>
                    <a:gd name="connsiteY4" fmla="*/ 104657 h 215054"/>
                    <a:gd name="connsiteX5" fmla="*/ 123094 w 430302"/>
                    <a:gd name="connsiteY5" fmla="*/ 62816 h 215054"/>
                    <a:gd name="connsiteX6" fmla="*/ 151688 w 430302"/>
                    <a:gd name="connsiteY6" fmla="*/ 58180 h 215054"/>
                    <a:gd name="connsiteX7" fmla="*/ 192094 w 430302"/>
                    <a:gd name="connsiteY7" fmla="*/ 43055 h 215054"/>
                    <a:gd name="connsiteX8" fmla="*/ 247953 w 430302"/>
                    <a:gd name="connsiteY8" fmla="*/ 18657 h 215054"/>
                    <a:gd name="connsiteX9" fmla="*/ 316177 w 430302"/>
                    <a:gd name="connsiteY9" fmla="*/ 60829 h 215054"/>
                    <a:gd name="connsiteX10" fmla="*/ 350404 w 430302"/>
                    <a:gd name="connsiteY10" fmla="*/ 87435 h 215054"/>
                    <a:gd name="connsiteX11" fmla="*/ 375244 w 430302"/>
                    <a:gd name="connsiteY11" fmla="*/ 97702 h 215054"/>
                    <a:gd name="connsiteX12" fmla="*/ 404941 w 430302"/>
                    <a:gd name="connsiteY12" fmla="*/ 196507 h 215054"/>
                    <a:gd name="connsiteX13" fmla="*/ 236249 w 430302"/>
                    <a:gd name="connsiteY13" fmla="*/ 196507 h 215054"/>
                    <a:gd name="connsiteX14" fmla="*/ 236249 w 430302"/>
                    <a:gd name="connsiteY14" fmla="*/ 214944 h 215054"/>
                    <a:gd name="connsiteX15" fmla="*/ 416087 w 430302"/>
                    <a:gd name="connsiteY15" fmla="*/ 214944 h 215054"/>
                    <a:gd name="connsiteX16" fmla="*/ 418737 w 430302"/>
                    <a:gd name="connsiteY16" fmla="*/ 210086 h 215054"/>
                    <a:gd name="connsiteX17" fmla="*/ 384959 w 430302"/>
                    <a:gd name="connsiteY17" fmla="*/ 82025 h 215054"/>
                    <a:gd name="connsiteX18" fmla="*/ 354267 w 430302"/>
                    <a:gd name="connsiteY18" fmla="*/ 69330 h 215054"/>
                    <a:gd name="connsiteX19" fmla="*/ 332521 w 430302"/>
                    <a:gd name="connsiteY19" fmla="*/ 52439 h 215054"/>
                    <a:gd name="connsiteX20" fmla="*/ 247735 w 430302"/>
                    <a:gd name="connsiteY20" fmla="*/ 0 h 215054"/>
                    <a:gd name="connsiteX21" fmla="*/ 178292 w 430302"/>
                    <a:gd name="connsiteY21" fmla="*/ 30249 h 215054"/>
                    <a:gd name="connsiteX22" fmla="*/ 153234 w 430302"/>
                    <a:gd name="connsiteY22" fmla="*/ 39523 h 215054"/>
                    <a:gd name="connsiteX23" fmla="*/ 115368 w 430302"/>
                    <a:gd name="connsiteY23" fmla="*/ 45594 h 215054"/>
                    <a:gd name="connsiteX24" fmla="*/ 71208 w 430302"/>
                    <a:gd name="connsiteY24" fmla="*/ 100793 h 215054"/>
                    <a:gd name="connsiteX25" fmla="*/ 54871 w 430302"/>
                    <a:gd name="connsiteY25" fmla="*/ 122431 h 215054"/>
                    <a:gd name="connsiteX26" fmla="*/ 776 w 430302"/>
                    <a:gd name="connsiteY26" fmla="*/ 204898 h 215054"/>
                    <a:gd name="connsiteX27" fmla="*/ 0 w 430302"/>
                    <a:gd name="connsiteY27" fmla="*/ 214833 h 215054"/>
                    <a:gd name="connsiteX28" fmla="*/ 194854 w 430302"/>
                    <a:gd name="connsiteY28" fmla="*/ 214833 h 215054"/>
                    <a:gd name="connsiteX29" fmla="*/ 194854 w 430302"/>
                    <a:gd name="connsiteY29" fmla="*/ 215054 h 21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0302" h="215054">
                      <a:moveTo>
                        <a:pt x="194854" y="215054"/>
                      </a:moveTo>
                      <a:lnTo>
                        <a:pt x="194854" y="196618"/>
                      </a:lnTo>
                      <a:lnTo>
                        <a:pt x="20868" y="196618"/>
                      </a:lnTo>
                      <a:cubicBezTo>
                        <a:pt x="25616" y="171999"/>
                        <a:pt x="41177" y="151024"/>
                        <a:pt x="63809" y="139100"/>
                      </a:cubicBezTo>
                      <a:cubicBezTo>
                        <a:pt x="77278" y="132036"/>
                        <a:pt x="86775" y="119450"/>
                        <a:pt x="89643" y="104657"/>
                      </a:cubicBezTo>
                      <a:cubicBezTo>
                        <a:pt x="93288" y="86110"/>
                        <a:pt x="105762" y="70434"/>
                        <a:pt x="123094" y="62816"/>
                      </a:cubicBezTo>
                      <a:cubicBezTo>
                        <a:pt x="132148" y="58842"/>
                        <a:pt x="141973" y="57297"/>
                        <a:pt x="151688" y="58180"/>
                      </a:cubicBezTo>
                      <a:cubicBezTo>
                        <a:pt x="167030" y="59614"/>
                        <a:pt x="181828" y="54095"/>
                        <a:pt x="192094" y="43055"/>
                      </a:cubicBezTo>
                      <a:cubicBezTo>
                        <a:pt x="206443" y="27599"/>
                        <a:pt x="226867" y="18657"/>
                        <a:pt x="247953" y="18657"/>
                      </a:cubicBezTo>
                      <a:cubicBezTo>
                        <a:pt x="276990" y="18657"/>
                        <a:pt x="303151" y="34886"/>
                        <a:pt x="316177" y="60829"/>
                      </a:cubicBezTo>
                      <a:cubicBezTo>
                        <a:pt x="323024" y="74408"/>
                        <a:pt x="335498" y="84123"/>
                        <a:pt x="350404" y="87435"/>
                      </a:cubicBezTo>
                      <a:cubicBezTo>
                        <a:pt x="359234" y="89422"/>
                        <a:pt x="367627" y="92844"/>
                        <a:pt x="375244" y="97702"/>
                      </a:cubicBezTo>
                      <a:cubicBezTo>
                        <a:pt x="408579" y="118677"/>
                        <a:pt x="420945" y="161180"/>
                        <a:pt x="404941" y="196507"/>
                      </a:cubicBezTo>
                      <a:lnTo>
                        <a:pt x="236249" y="196507"/>
                      </a:lnTo>
                      <a:lnTo>
                        <a:pt x="236249" y="214944"/>
                      </a:lnTo>
                      <a:lnTo>
                        <a:pt x="416087" y="214944"/>
                      </a:lnTo>
                      <a:lnTo>
                        <a:pt x="418737" y="210086"/>
                      </a:lnTo>
                      <a:cubicBezTo>
                        <a:pt x="442916" y="165376"/>
                        <a:pt x="428010" y="109073"/>
                        <a:pt x="384959" y="82025"/>
                      </a:cubicBezTo>
                      <a:cubicBezTo>
                        <a:pt x="375462" y="76064"/>
                        <a:pt x="365086" y="71758"/>
                        <a:pt x="354267" y="69330"/>
                      </a:cubicBezTo>
                      <a:cubicBezTo>
                        <a:pt x="344771" y="67232"/>
                        <a:pt x="336827" y="61050"/>
                        <a:pt x="332521" y="52439"/>
                      </a:cubicBezTo>
                      <a:cubicBezTo>
                        <a:pt x="316402" y="20092"/>
                        <a:pt x="283836" y="0"/>
                        <a:pt x="247735" y="0"/>
                      </a:cubicBezTo>
                      <a:cubicBezTo>
                        <a:pt x="221458" y="0"/>
                        <a:pt x="196176" y="11040"/>
                        <a:pt x="178292" y="30249"/>
                      </a:cubicBezTo>
                      <a:cubicBezTo>
                        <a:pt x="172003" y="37094"/>
                        <a:pt x="162840" y="40516"/>
                        <a:pt x="153234" y="39523"/>
                      </a:cubicBezTo>
                      <a:cubicBezTo>
                        <a:pt x="140426" y="38308"/>
                        <a:pt x="127291" y="40406"/>
                        <a:pt x="115368" y="45594"/>
                      </a:cubicBezTo>
                      <a:cubicBezTo>
                        <a:pt x="92512" y="55640"/>
                        <a:pt x="76065" y="76285"/>
                        <a:pt x="71208" y="100793"/>
                      </a:cubicBezTo>
                      <a:cubicBezTo>
                        <a:pt x="69334" y="110066"/>
                        <a:pt x="63482" y="118015"/>
                        <a:pt x="54871" y="122431"/>
                      </a:cubicBezTo>
                      <a:cubicBezTo>
                        <a:pt x="23627" y="138880"/>
                        <a:pt x="3311" y="169681"/>
                        <a:pt x="776" y="204898"/>
                      </a:cubicBezTo>
                      <a:lnTo>
                        <a:pt x="0" y="214833"/>
                      </a:lnTo>
                      <a:lnTo>
                        <a:pt x="194854" y="214833"/>
                      </a:lnTo>
                      <a:lnTo>
                        <a:pt x="194854" y="215054"/>
                      </a:lnTo>
                      <a:close/>
                    </a:path>
                  </a:pathLst>
                </a:custGeom>
                <a:solidFill>
                  <a:srgbClr val="2C5967"/>
                </a:solidFill>
                <a:ln w="6417"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3765B562-C6A9-454C-9725-375DBE15A646}"/>
                    </a:ext>
                  </a:extLst>
                </p:cNvPr>
                <p:cNvSpPr/>
                <p:nvPr/>
              </p:nvSpPr>
              <p:spPr>
                <a:xfrm>
                  <a:off x="5619440" y="1975871"/>
                  <a:ext cx="129380" cy="62487"/>
                </a:xfrm>
                <a:custGeom>
                  <a:avLst/>
                  <a:gdLst>
                    <a:gd name="connsiteX0" fmla="*/ 36762 w 129380"/>
                    <a:gd name="connsiteY0" fmla="*/ 23075 h 62487"/>
                    <a:gd name="connsiteX1" fmla="*/ 35434 w 129380"/>
                    <a:gd name="connsiteY1" fmla="*/ 28593 h 62487"/>
                    <a:gd name="connsiteX2" fmla="*/ 29916 w 129380"/>
                    <a:gd name="connsiteY2" fmla="*/ 29915 h 62487"/>
                    <a:gd name="connsiteX3" fmla="*/ 0 w 129380"/>
                    <a:gd name="connsiteY3" fmla="*/ 62487 h 62487"/>
                    <a:gd name="connsiteX4" fmla="*/ 128831 w 129380"/>
                    <a:gd name="connsiteY4" fmla="*/ 62487 h 62487"/>
                    <a:gd name="connsiteX5" fmla="*/ 125077 w 129380"/>
                    <a:gd name="connsiteY5" fmla="*/ 35767 h 62487"/>
                    <a:gd name="connsiteX6" fmla="*/ 108631 w 129380"/>
                    <a:gd name="connsiteY6" fmla="*/ 25725 h 62487"/>
                    <a:gd name="connsiteX7" fmla="*/ 101784 w 129380"/>
                    <a:gd name="connsiteY7" fmla="*/ 24506 h 62487"/>
                    <a:gd name="connsiteX8" fmla="*/ 101123 w 129380"/>
                    <a:gd name="connsiteY8" fmla="*/ 17556 h 62487"/>
                    <a:gd name="connsiteX9" fmla="*/ 74846 w 129380"/>
                    <a:gd name="connsiteY9" fmla="*/ 0 h 62487"/>
                    <a:gd name="connsiteX10" fmla="*/ 36647 w 129380"/>
                    <a:gd name="connsiteY10" fmla="*/ 23184 h 62487"/>
                    <a:gd name="connsiteX11" fmla="*/ 36762 w 129380"/>
                    <a:gd name="connsiteY11" fmla="*/ 23075 h 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380" h="62487">
                      <a:moveTo>
                        <a:pt x="36762" y="23075"/>
                      </a:moveTo>
                      <a:lnTo>
                        <a:pt x="35434" y="28593"/>
                      </a:lnTo>
                      <a:lnTo>
                        <a:pt x="29916" y="29915"/>
                      </a:lnTo>
                      <a:cubicBezTo>
                        <a:pt x="28812" y="30140"/>
                        <a:pt x="4306" y="36544"/>
                        <a:pt x="0" y="62487"/>
                      </a:cubicBezTo>
                      <a:lnTo>
                        <a:pt x="128831" y="62487"/>
                      </a:lnTo>
                      <a:cubicBezTo>
                        <a:pt x="129826" y="54755"/>
                        <a:pt x="129935" y="43609"/>
                        <a:pt x="125077" y="35767"/>
                      </a:cubicBezTo>
                      <a:cubicBezTo>
                        <a:pt x="121766" y="30358"/>
                        <a:pt x="116357" y="27156"/>
                        <a:pt x="108631" y="25725"/>
                      </a:cubicBezTo>
                      <a:lnTo>
                        <a:pt x="101784" y="24506"/>
                      </a:lnTo>
                      <a:lnTo>
                        <a:pt x="101123" y="17556"/>
                      </a:lnTo>
                      <a:cubicBezTo>
                        <a:pt x="100790" y="14682"/>
                        <a:pt x="97812" y="0"/>
                        <a:pt x="74846" y="0"/>
                      </a:cubicBezTo>
                      <a:cubicBezTo>
                        <a:pt x="51887" y="0"/>
                        <a:pt x="38970" y="13803"/>
                        <a:pt x="36647" y="23184"/>
                      </a:cubicBezTo>
                      <a:lnTo>
                        <a:pt x="36762" y="23075"/>
                      </a:lnTo>
                      <a:close/>
                    </a:path>
                  </a:pathLst>
                </a:custGeom>
                <a:solidFill>
                  <a:srgbClr val="FFFFFF"/>
                </a:solidFill>
                <a:ln w="6417"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44EE7EB2-5A4E-4C4F-9296-1DD873845B51}"/>
                    </a:ext>
                  </a:extLst>
                </p:cNvPr>
                <p:cNvSpPr/>
                <p:nvPr/>
              </p:nvSpPr>
              <p:spPr>
                <a:xfrm>
                  <a:off x="5600428" y="1957211"/>
                  <a:ext cx="166979" cy="99467"/>
                </a:xfrm>
                <a:custGeom>
                  <a:avLst/>
                  <a:gdLst>
                    <a:gd name="connsiteX0" fmla="*/ 39546 w 166979"/>
                    <a:gd name="connsiteY0" fmla="*/ 32014 h 99467"/>
                    <a:gd name="connsiteX1" fmla="*/ 18 w 166979"/>
                    <a:gd name="connsiteY1" fmla="*/ 90413 h 99467"/>
                    <a:gd name="connsiteX2" fmla="*/ 243 w 166979"/>
                    <a:gd name="connsiteY2" fmla="*/ 99467 h 99467"/>
                    <a:gd name="connsiteX3" fmla="*/ 162525 w 166979"/>
                    <a:gd name="connsiteY3" fmla="*/ 99467 h 99467"/>
                    <a:gd name="connsiteX4" fmla="*/ 164405 w 166979"/>
                    <a:gd name="connsiteY4" fmla="*/ 92730 h 99467"/>
                    <a:gd name="connsiteX5" fmla="*/ 159990 w 166979"/>
                    <a:gd name="connsiteY5" fmla="*/ 44597 h 99467"/>
                    <a:gd name="connsiteX6" fmla="*/ 137242 w 166979"/>
                    <a:gd name="connsiteY6" fmla="*/ 27490 h 99467"/>
                    <a:gd name="connsiteX7" fmla="*/ 94083 w 166979"/>
                    <a:gd name="connsiteY7" fmla="*/ 0 h 99467"/>
                    <a:gd name="connsiteX8" fmla="*/ 39655 w 166979"/>
                    <a:gd name="connsiteY8" fmla="*/ 32014 h 99467"/>
                    <a:gd name="connsiteX9" fmla="*/ 39546 w 166979"/>
                    <a:gd name="connsiteY9" fmla="*/ 32014 h 99467"/>
                    <a:gd name="connsiteX10" fmla="*/ 120244 w 166979"/>
                    <a:gd name="connsiteY10" fmla="*/ 36101 h 99467"/>
                    <a:gd name="connsiteX11" fmla="*/ 120905 w 166979"/>
                    <a:gd name="connsiteY11" fmla="*/ 43051 h 99467"/>
                    <a:gd name="connsiteX12" fmla="*/ 127752 w 166979"/>
                    <a:gd name="connsiteY12" fmla="*/ 44270 h 99467"/>
                    <a:gd name="connsiteX13" fmla="*/ 144198 w 166979"/>
                    <a:gd name="connsiteY13" fmla="*/ 54312 h 99467"/>
                    <a:gd name="connsiteX14" fmla="*/ 147952 w 166979"/>
                    <a:gd name="connsiteY14" fmla="*/ 81032 h 99467"/>
                    <a:gd name="connsiteX15" fmla="*/ 19121 w 166979"/>
                    <a:gd name="connsiteY15" fmla="*/ 81032 h 99467"/>
                    <a:gd name="connsiteX16" fmla="*/ 49036 w 166979"/>
                    <a:gd name="connsiteY16" fmla="*/ 48460 h 99467"/>
                    <a:gd name="connsiteX17" fmla="*/ 54555 w 166979"/>
                    <a:gd name="connsiteY17" fmla="*/ 47138 h 99467"/>
                    <a:gd name="connsiteX18" fmla="*/ 55883 w 166979"/>
                    <a:gd name="connsiteY18" fmla="*/ 41620 h 99467"/>
                    <a:gd name="connsiteX19" fmla="*/ 94083 w 166979"/>
                    <a:gd name="connsiteY19" fmla="*/ 18436 h 99467"/>
                    <a:gd name="connsiteX20" fmla="*/ 120353 w 166979"/>
                    <a:gd name="connsiteY20" fmla="*/ 35986 h 99467"/>
                    <a:gd name="connsiteX21" fmla="*/ 120244 w 166979"/>
                    <a:gd name="connsiteY21" fmla="*/ 36101 h 9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79" h="99467">
                      <a:moveTo>
                        <a:pt x="39546" y="32014"/>
                      </a:moveTo>
                      <a:cubicBezTo>
                        <a:pt x="23202" y="37866"/>
                        <a:pt x="-752" y="55416"/>
                        <a:pt x="18" y="90413"/>
                      </a:cubicBezTo>
                      <a:lnTo>
                        <a:pt x="243" y="99467"/>
                      </a:lnTo>
                      <a:lnTo>
                        <a:pt x="162525" y="99467"/>
                      </a:lnTo>
                      <a:lnTo>
                        <a:pt x="164405" y="92730"/>
                      </a:lnTo>
                      <a:cubicBezTo>
                        <a:pt x="164732" y="91626"/>
                        <a:pt x="172240" y="64470"/>
                        <a:pt x="159990" y="44597"/>
                      </a:cubicBezTo>
                      <a:cubicBezTo>
                        <a:pt x="154799" y="36319"/>
                        <a:pt x="147182" y="30576"/>
                        <a:pt x="137242" y="27490"/>
                      </a:cubicBezTo>
                      <a:cubicBezTo>
                        <a:pt x="133270" y="15452"/>
                        <a:pt x="121239" y="0"/>
                        <a:pt x="94083" y="0"/>
                      </a:cubicBezTo>
                      <a:cubicBezTo>
                        <a:pt x="72554" y="0"/>
                        <a:pt x="47933" y="10928"/>
                        <a:pt x="39655" y="32014"/>
                      </a:cubicBezTo>
                      <a:lnTo>
                        <a:pt x="39546" y="32014"/>
                      </a:lnTo>
                      <a:close/>
                      <a:moveTo>
                        <a:pt x="120244" y="36101"/>
                      </a:moveTo>
                      <a:lnTo>
                        <a:pt x="120905" y="43051"/>
                      </a:lnTo>
                      <a:lnTo>
                        <a:pt x="127752" y="44270"/>
                      </a:lnTo>
                      <a:cubicBezTo>
                        <a:pt x="135478" y="45701"/>
                        <a:pt x="140887" y="49012"/>
                        <a:pt x="144198" y="54312"/>
                      </a:cubicBezTo>
                      <a:cubicBezTo>
                        <a:pt x="149056" y="62044"/>
                        <a:pt x="148947" y="73300"/>
                        <a:pt x="147952" y="81032"/>
                      </a:cubicBezTo>
                      <a:lnTo>
                        <a:pt x="19121" y="81032"/>
                      </a:lnTo>
                      <a:cubicBezTo>
                        <a:pt x="23427" y="55089"/>
                        <a:pt x="47933" y="48794"/>
                        <a:pt x="49036" y="48460"/>
                      </a:cubicBezTo>
                      <a:lnTo>
                        <a:pt x="54555" y="47138"/>
                      </a:lnTo>
                      <a:lnTo>
                        <a:pt x="55883" y="41620"/>
                      </a:lnTo>
                      <a:cubicBezTo>
                        <a:pt x="58200" y="32347"/>
                        <a:pt x="70231" y="18436"/>
                        <a:pt x="94083" y="18436"/>
                      </a:cubicBezTo>
                      <a:cubicBezTo>
                        <a:pt x="117928" y="18436"/>
                        <a:pt x="119910" y="33117"/>
                        <a:pt x="120353" y="35986"/>
                      </a:cubicBezTo>
                      <a:lnTo>
                        <a:pt x="120244" y="36101"/>
                      </a:lnTo>
                      <a:close/>
                    </a:path>
                  </a:pathLst>
                </a:custGeom>
                <a:solidFill>
                  <a:srgbClr val="2C5967"/>
                </a:solidFill>
                <a:ln w="6417" cap="flat">
                  <a:noFill/>
                  <a:prstDash val="solid"/>
                  <a:miter/>
                </a:ln>
              </p:spPr>
              <p:txBody>
                <a:bodyPr rtlCol="0" anchor="ctr"/>
                <a:lstStyle/>
                <a:p>
                  <a:endParaRPr lang="en-US"/>
                </a:p>
              </p:txBody>
            </p:sp>
          </p:grpSp>
        </p:grpSp>
        <p:grpSp>
          <p:nvGrpSpPr>
            <p:cNvPr id="301" name="Graphic 2">
              <a:extLst>
                <a:ext uri="{FF2B5EF4-FFF2-40B4-BE49-F238E27FC236}">
                  <a16:creationId xmlns:a16="http://schemas.microsoft.com/office/drawing/2014/main" id="{E9CF2D3A-95A0-4609-AF8A-8E0641BD5E89}"/>
                </a:ext>
              </a:extLst>
            </p:cNvPr>
            <p:cNvGrpSpPr/>
            <p:nvPr/>
          </p:nvGrpSpPr>
          <p:grpSpPr>
            <a:xfrm>
              <a:off x="5433409" y="2114468"/>
              <a:ext cx="494096" cy="237423"/>
              <a:chOff x="5433409" y="2114468"/>
              <a:chExt cx="494096" cy="237423"/>
            </a:xfrm>
            <a:solidFill>
              <a:srgbClr val="000000"/>
            </a:solidFill>
          </p:grpSpPr>
          <p:sp>
            <p:nvSpPr>
              <p:cNvPr id="302" name="TextBox 301">
                <a:extLst>
                  <a:ext uri="{FF2B5EF4-FFF2-40B4-BE49-F238E27FC236}">
                    <a16:creationId xmlns:a16="http://schemas.microsoft.com/office/drawing/2014/main" id="{D0894458-67E1-4124-A4B0-BD3BA6145DE0}"/>
                  </a:ext>
                </a:extLst>
              </p:cNvPr>
              <p:cNvSpPr txBox="1"/>
              <p:nvPr/>
            </p:nvSpPr>
            <p:spPr>
              <a:xfrm>
                <a:off x="5455117" y="2068748"/>
                <a:ext cx="44597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Cloud</a:t>
                </a:r>
              </a:p>
            </p:txBody>
          </p:sp>
          <p:sp>
            <p:nvSpPr>
              <p:cNvPr id="303" name="TextBox 302">
                <a:extLst>
                  <a:ext uri="{FF2B5EF4-FFF2-40B4-BE49-F238E27FC236}">
                    <a16:creationId xmlns:a16="http://schemas.microsoft.com/office/drawing/2014/main" id="{F4558854-4F9F-404F-A7DF-C764F6D80CFC}"/>
                  </a:ext>
                </a:extLst>
              </p:cNvPr>
              <p:cNvSpPr txBox="1"/>
              <p:nvPr/>
            </p:nvSpPr>
            <p:spPr>
              <a:xfrm>
                <a:off x="5341969" y="2171418"/>
                <a:ext cx="67697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Migrations</a:t>
                </a:r>
              </a:p>
            </p:txBody>
          </p:sp>
        </p:grpSp>
      </p:grpSp>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Governance and Administration</a:t>
            </a:r>
            <a:endParaRPr lang="en-US" dirty="0"/>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4" name="Slide Number Placeholder 3">
            <a:extLst>
              <a:ext uri="{FF2B5EF4-FFF2-40B4-BE49-F238E27FC236}">
                <a16:creationId xmlns:a16="http://schemas.microsoft.com/office/drawing/2014/main" id="{B15E1386-5080-4A96-8160-819978BFEA85}"/>
              </a:ext>
            </a:extLst>
          </p:cNvPr>
          <p:cNvSpPr>
            <a:spLocks noGrp="1"/>
          </p:cNvSpPr>
          <p:nvPr>
            <p:ph type="sldNum" sz="quarter" idx="12"/>
          </p:nvPr>
        </p:nvSpPr>
        <p:spPr/>
        <p:txBody>
          <a:bodyPr/>
          <a:lstStyle/>
          <a:p>
            <a:fld id="{345D60D9-5372-5F40-9443-0F9AE5BDC3C8}" type="slidenum">
              <a:rPr lang="en-US" smtClean="0"/>
              <a:pPr/>
              <a:t>43</a:t>
            </a:fld>
            <a:endParaRPr lang="en-US" dirty="0"/>
          </a:p>
        </p:txBody>
      </p:sp>
    </p:spTree>
    <p:extLst>
      <p:ext uri="{BB962C8B-B14F-4D97-AF65-F5344CB8AC3E}">
        <p14:creationId xmlns:p14="http://schemas.microsoft.com/office/powerpoint/2010/main" val="2879808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Marketplace</a:t>
            </a:r>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F3EF7046-46CE-43DF-B7B6-234BF702C49A}"/>
              </a:ext>
            </a:extLst>
          </p:cNvPr>
          <p:cNvSpPr>
            <a:spLocks noGrp="1"/>
          </p:cNvSpPr>
          <p:nvPr>
            <p:ph type="sldNum" sz="quarter" idx="12"/>
          </p:nvPr>
        </p:nvSpPr>
        <p:spPr/>
        <p:txBody>
          <a:bodyPr/>
          <a:lstStyle/>
          <a:p>
            <a:fld id="{345D60D9-5372-5F40-9443-0F9AE5BDC3C8}" type="slidenum">
              <a:rPr lang="en-US" smtClean="0"/>
              <a:pPr/>
              <a:t>44</a:t>
            </a:fld>
            <a:endParaRPr lang="en-US" dirty="0"/>
          </a:p>
        </p:txBody>
      </p:sp>
      <p:grpSp>
        <p:nvGrpSpPr>
          <p:cNvPr id="7" name="Graphic 3">
            <a:extLst>
              <a:ext uri="{FF2B5EF4-FFF2-40B4-BE49-F238E27FC236}">
                <a16:creationId xmlns:a16="http://schemas.microsoft.com/office/drawing/2014/main" id="{B72F3099-72C1-4625-9319-31F62C070279}"/>
              </a:ext>
            </a:extLst>
          </p:cNvPr>
          <p:cNvGrpSpPr/>
          <p:nvPr/>
        </p:nvGrpSpPr>
        <p:grpSpPr>
          <a:xfrm>
            <a:off x="999653" y="1582905"/>
            <a:ext cx="760395" cy="699056"/>
            <a:chOff x="999653" y="1582905"/>
            <a:chExt cx="760395" cy="699056"/>
          </a:xfrm>
        </p:grpSpPr>
        <p:grpSp>
          <p:nvGrpSpPr>
            <p:cNvPr id="8" name="Graphic 3">
              <a:extLst>
                <a:ext uri="{FF2B5EF4-FFF2-40B4-BE49-F238E27FC236}">
                  <a16:creationId xmlns:a16="http://schemas.microsoft.com/office/drawing/2014/main" id="{DEC7EDE2-1D29-4EC4-9F4B-29A12EA4A58F}"/>
                </a:ext>
              </a:extLst>
            </p:cNvPr>
            <p:cNvGrpSpPr/>
            <p:nvPr/>
          </p:nvGrpSpPr>
          <p:grpSpPr>
            <a:xfrm>
              <a:off x="1135626" y="1582905"/>
              <a:ext cx="479832" cy="513347"/>
              <a:chOff x="1135626" y="1582905"/>
              <a:chExt cx="479832" cy="513347"/>
            </a:xfrm>
          </p:grpSpPr>
          <p:sp>
            <p:nvSpPr>
              <p:cNvPr id="9" name="Freeform: Shape 8">
                <a:extLst>
                  <a:ext uri="{FF2B5EF4-FFF2-40B4-BE49-F238E27FC236}">
                    <a16:creationId xmlns:a16="http://schemas.microsoft.com/office/drawing/2014/main" id="{9B5B07D2-98F4-4183-8AB6-D55E214BFA22}"/>
                  </a:ext>
                </a:extLst>
              </p:cNvPr>
              <p:cNvSpPr/>
              <p:nvPr/>
            </p:nvSpPr>
            <p:spPr>
              <a:xfrm>
                <a:off x="1135626" y="1582905"/>
                <a:ext cx="479832" cy="513347"/>
              </a:xfrm>
              <a:custGeom>
                <a:avLst/>
                <a:gdLst>
                  <a:gd name="connsiteX0" fmla="*/ 462244 w 479832"/>
                  <a:gd name="connsiteY0" fmla="*/ 164225 h 513347"/>
                  <a:gd name="connsiteX1" fmla="*/ 454409 w 479832"/>
                  <a:gd name="connsiteY1" fmla="*/ 164225 h 513347"/>
                  <a:gd name="connsiteX2" fmla="*/ 452740 w 479832"/>
                  <a:gd name="connsiteY2" fmla="*/ 157292 h 513347"/>
                  <a:gd name="connsiteX3" fmla="*/ 412558 w 479832"/>
                  <a:gd name="connsiteY3" fmla="*/ 93577 h 513347"/>
                  <a:gd name="connsiteX4" fmla="*/ 341414 w 479832"/>
                  <a:gd name="connsiteY4" fmla="*/ 68823 h 513347"/>
                  <a:gd name="connsiteX5" fmla="*/ 340516 w 479832"/>
                  <a:gd name="connsiteY5" fmla="*/ 68823 h 513347"/>
                  <a:gd name="connsiteX6" fmla="*/ 338719 w 479832"/>
                  <a:gd name="connsiteY6" fmla="*/ 64201 h 513347"/>
                  <a:gd name="connsiteX7" fmla="*/ 327804 w 479832"/>
                  <a:gd name="connsiteY7" fmla="*/ 33898 h 513347"/>
                  <a:gd name="connsiteX8" fmla="*/ 324724 w 479832"/>
                  <a:gd name="connsiteY8" fmla="*/ 25680 h 513347"/>
                  <a:gd name="connsiteX9" fmla="*/ 315863 w 479832"/>
                  <a:gd name="connsiteY9" fmla="*/ 23883 h 513347"/>
                  <a:gd name="connsiteX10" fmla="*/ 199147 w 479832"/>
                  <a:gd name="connsiteY10" fmla="*/ 1669 h 513347"/>
                  <a:gd name="connsiteX11" fmla="*/ 190035 w 479832"/>
                  <a:gd name="connsiteY11" fmla="*/ 0 h 513347"/>
                  <a:gd name="connsiteX12" fmla="*/ 183997 w 479832"/>
                  <a:gd name="connsiteY12" fmla="*/ 6933 h 513347"/>
                  <a:gd name="connsiteX13" fmla="*/ 106314 w 479832"/>
                  <a:gd name="connsiteY13" fmla="*/ 96814 h 513347"/>
                  <a:gd name="connsiteX14" fmla="*/ 100154 w 479832"/>
                  <a:gd name="connsiteY14" fmla="*/ 104005 h 513347"/>
                  <a:gd name="connsiteX15" fmla="*/ 103362 w 479832"/>
                  <a:gd name="connsiteY15" fmla="*/ 112736 h 513347"/>
                  <a:gd name="connsiteX16" fmla="*/ 110421 w 479832"/>
                  <a:gd name="connsiteY16" fmla="*/ 131996 h 513347"/>
                  <a:gd name="connsiteX17" fmla="*/ 111711 w 479832"/>
                  <a:gd name="connsiteY17" fmla="*/ 142397 h 513347"/>
                  <a:gd name="connsiteX18" fmla="*/ 98665 w 479832"/>
                  <a:gd name="connsiteY18" fmla="*/ 115922 h 513347"/>
                  <a:gd name="connsiteX19" fmla="*/ 71131 w 479832"/>
                  <a:gd name="connsiteY19" fmla="*/ 105289 h 513347"/>
                  <a:gd name="connsiteX20" fmla="*/ 0 w 479832"/>
                  <a:gd name="connsiteY20" fmla="*/ 105289 h 513347"/>
                  <a:gd name="connsiteX21" fmla="*/ 0 w 479832"/>
                  <a:gd name="connsiteY21" fmla="*/ 158447 h 513347"/>
                  <a:gd name="connsiteX22" fmla="*/ 59709 w 479832"/>
                  <a:gd name="connsiteY22" fmla="*/ 158447 h 513347"/>
                  <a:gd name="connsiteX23" fmla="*/ 80121 w 479832"/>
                  <a:gd name="connsiteY23" fmla="*/ 419745 h 513347"/>
                  <a:gd name="connsiteX24" fmla="*/ 89258 w 479832"/>
                  <a:gd name="connsiteY24" fmla="*/ 441883 h 513347"/>
                  <a:gd name="connsiteX25" fmla="*/ 109266 w 479832"/>
                  <a:gd name="connsiteY25" fmla="*/ 455050 h 513347"/>
                  <a:gd name="connsiteX26" fmla="*/ 109266 w 479832"/>
                  <a:gd name="connsiteY26" fmla="*/ 458394 h 513347"/>
                  <a:gd name="connsiteX27" fmla="*/ 125366 w 479832"/>
                  <a:gd name="connsiteY27" fmla="*/ 497254 h 513347"/>
                  <a:gd name="connsiteX28" fmla="*/ 164226 w 479832"/>
                  <a:gd name="connsiteY28" fmla="*/ 513347 h 513347"/>
                  <a:gd name="connsiteX29" fmla="*/ 203087 w 479832"/>
                  <a:gd name="connsiteY29" fmla="*/ 497254 h 513347"/>
                  <a:gd name="connsiteX30" fmla="*/ 219180 w 479832"/>
                  <a:gd name="connsiteY30" fmla="*/ 458394 h 513347"/>
                  <a:gd name="connsiteX31" fmla="*/ 219180 w 479832"/>
                  <a:gd name="connsiteY31" fmla="*/ 456597 h 513347"/>
                  <a:gd name="connsiteX32" fmla="*/ 308162 w 479832"/>
                  <a:gd name="connsiteY32" fmla="*/ 456597 h 513347"/>
                  <a:gd name="connsiteX33" fmla="*/ 308162 w 479832"/>
                  <a:gd name="connsiteY33" fmla="*/ 458394 h 513347"/>
                  <a:gd name="connsiteX34" fmla="*/ 324256 w 479832"/>
                  <a:gd name="connsiteY34" fmla="*/ 497254 h 513347"/>
                  <a:gd name="connsiteX35" fmla="*/ 363116 w 479832"/>
                  <a:gd name="connsiteY35" fmla="*/ 513347 h 513347"/>
                  <a:gd name="connsiteX36" fmla="*/ 401977 w 479832"/>
                  <a:gd name="connsiteY36" fmla="*/ 497254 h 513347"/>
                  <a:gd name="connsiteX37" fmla="*/ 418070 w 479832"/>
                  <a:gd name="connsiteY37" fmla="*/ 458394 h 513347"/>
                  <a:gd name="connsiteX38" fmla="*/ 418070 w 479832"/>
                  <a:gd name="connsiteY38" fmla="*/ 456597 h 513347"/>
                  <a:gd name="connsiteX39" fmla="*/ 447607 w 479832"/>
                  <a:gd name="connsiteY39" fmla="*/ 456597 h 513347"/>
                  <a:gd name="connsiteX40" fmla="*/ 447607 w 479832"/>
                  <a:gd name="connsiteY40" fmla="*/ 403690 h 513347"/>
                  <a:gd name="connsiteX41" fmla="*/ 132251 w 479832"/>
                  <a:gd name="connsiteY41" fmla="*/ 403690 h 513347"/>
                  <a:gd name="connsiteX42" fmla="*/ 132251 w 479832"/>
                  <a:gd name="connsiteY42" fmla="*/ 398300 h 513347"/>
                  <a:gd name="connsiteX43" fmla="*/ 412038 w 479832"/>
                  <a:gd name="connsiteY43" fmla="*/ 398300 h 513347"/>
                  <a:gd name="connsiteX44" fmla="*/ 441010 w 479832"/>
                  <a:gd name="connsiteY44" fmla="*/ 387282 h 513347"/>
                  <a:gd name="connsiteX45" fmla="*/ 455307 w 479832"/>
                  <a:gd name="connsiteY45" fmla="*/ 359780 h 513347"/>
                  <a:gd name="connsiteX46" fmla="*/ 477650 w 479832"/>
                  <a:gd name="connsiteY46" fmla="*/ 182073 h 513347"/>
                  <a:gd name="connsiteX47" fmla="*/ 479832 w 479832"/>
                  <a:gd name="connsiteY47" fmla="*/ 164225 h 513347"/>
                  <a:gd name="connsiteX48" fmla="*/ 462244 w 479832"/>
                  <a:gd name="connsiteY48" fmla="*/ 164225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79832" h="513347">
                    <a:moveTo>
                      <a:pt x="462244" y="164225"/>
                    </a:moveTo>
                    <a:lnTo>
                      <a:pt x="454409" y="164225"/>
                    </a:lnTo>
                    <a:lnTo>
                      <a:pt x="452740" y="157292"/>
                    </a:lnTo>
                    <a:cubicBezTo>
                      <a:pt x="446952" y="132114"/>
                      <a:pt x="432784" y="109650"/>
                      <a:pt x="412558" y="93577"/>
                    </a:cubicBezTo>
                    <a:cubicBezTo>
                      <a:pt x="392332" y="77505"/>
                      <a:pt x="367249" y="68777"/>
                      <a:pt x="341414" y="68823"/>
                    </a:cubicBezTo>
                    <a:lnTo>
                      <a:pt x="340516" y="68823"/>
                    </a:lnTo>
                    <a:lnTo>
                      <a:pt x="338719" y="64201"/>
                    </a:lnTo>
                    <a:lnTo>
                      <a:pt x="327804" y="33898"/>
                    </a:lnTo>
                    <a:lnTo>
                      <a:pt x="324724" y="25680"/>
                    </a:lnTo>
                    <a:lnTo>
                      <a:pt x="315863" y="23883"/>
                    </a:lnTo>
                    <a:lnTo>
                      <a:pt x="199147" y="1669"/>
                    </a:lnTo>
                    <a:lnTo>
                      <a:pt x="190035" y="0"/>
                    </a:lnTo>
                    <a:lnTo>
                      <a:pt x="183997" y="6933"/>
                    </a:lnTo>
                    <a:lnTo>
                      <a:pt x="106314" y="96814"/>
                    </a:lnTo>
                    <a:lnTo>
                      <a:pt x="100154" y="104005"/>
                    </a:lnTo>
                    <a:lnTo>
                      <a:pt x="103362" y="112736"/>
                    </a:lnTo>
                    <a:lnTo>
                      <a:pt x="110421" y="131996"/>
                    </a:lnTo>
                    <a:lnTo>
                      <a:pt x="111711" y="142397"/>
                    </a:lnTo>
                    <a:cubicBezTo>
                      <a:pt x="110838" y="132247"/>
                      <a:pt x="106179" y="122797"/>
                      <a:pt x="98665" y="115922"/>
                    </a:cubicBezTo>
                    <a:cubicBezTo>
                      <a:pt x="91145" y="109047"/>
                      <a:pt x="81321" y="105252"/>
                      <a:pt x="71131" y="105289"/>
                    </a:cubicBezTo>
                    <a:lnTo>
                      <a:pt x="0" y="105289"/>
                    </a:lnTo>
                    <a:lnTo>
                      <a:pt x="0" y="158447"/>
                    </a:lnTo>
                    <a:lnTo>
                      <a:pt x="59709" y="158447"/>
                    </a:lnTo>
                    <a:lnTo>
                      <a:pt x="80121" y="419745"/>
                    </a:lnTo>
                    <a:cubicBezTo>
                      <a:pt x="80878" y="427875"/>
                      <a:pt x="84061" y="435588"/>
                      <a:pt x="89258" y="441883"/>
                    </a:cubicBezTo>
                    <a:cubicBezTo>
                      <a:pt x="94456" y="448184"/>
                      <a:pt x="101431" y="452772"/>
                      <a:pt x="109266" y="455050"/>
                    </a:cubicBezTo>
                    <a:cubicBezTo>
                      <a:pt x="109202" y="456167"/>
                      <a:pt x="109202" y="457277"/>
                      <a:pt x="109266" y="458394"/>
                    </a:cubicBezTo>
                    <a:cubicBezTo>
                      <a:pt x="109266" y="472966"/>
                      <a:pt x="115060" y="486942"/>
                      <a:pt x="125366" y="497254"/>
                    </a:cubicBezTo>
                    <a:cubicBezTo>
                      <a:pt x="135671" y="507559"/>
                      <a:pt x="149647" y="513347"/>
                      <a:pt x="164226" y="513347"/>
                    </a:cubicBezTo>
                    <a:cubicBezTo>
                      <a:pt x="178799" y="513347"/>
                      <a:pt x="192775" y="507559"/>
                      <a:pt x="203087" y="497254"/>
                    </a:cubicBezTo>
                    <a:cubicBezTo>
                      <a:pt x="213392" y="486942"/>
                      <a:pt x="219180" y="472966"/>
                      <a:pt x="219180" y="458394"/>
                    </a:cubicBezTo>
                    <a:lnTo>
                      <a:pt x="219180" y="456597"/>
                    </a:lnTo>
                    <a:lnTo>
                      <a:pt x="308162" y="456597"/>
                    </a:lnTo>
                    <a:lnTo>
                      <a:pt x="308162" y="458394"/>
                    </a:lnTo>
                    <a:cubicBezTo>
                      <a:pt x="308162" y="472966"/>
                      <a:pt x="313950" y="486942"/>
                      <a:pt x="324256" y="497254"/>
                    </a:cubicBezTo>
                    <a:cubicBezTo>
                      <a:pt x="334561" y="507559"/>
                      <a:pt x="348544" y="513347"/>
                      <a:pt x="363116" y="513347"/>
                    </a:cubicBezTo>
                    <a:cubicBezTo>
                      <a:pt x="377695" y="513347"/>
                      <a:pt x="391671" y="507559"/>
                      <a:pt x="401977" y="497254"/>
                    </a:cubicBezTo>
                    <a:cubicBezTo>
                      <a:pt x="412282" y="486942"/>
                      <a:pt x="418070" y="472966"/>
                      <a:pt x="418070" y="458394"/>
                    </a:cubicBezTo>
                    <a:cubicBezTo>
                      <a:pt x="418134" y="457797"/>
                      <a:pt x="418134" y="457194"/>
                      <a:pt x="418070" y="456597"/>
                    </a:cubicBezTo>
                    <a:lnTo>
                      <a:pt x="447607" y="456597"/>
                    </a:lnTo>
                    <a:lnTo>
                      <a:pt x="447607" y="403690"/>
                    </a:lnTo>
                    <a:lnTo>
                      <a:pt x="132251" y="403690"/>
                    </a:lnTo>
                    <a:lnTo>
                      <a:pt x="132251" y="398300"/>
                    </a:lnTo>
                    <a:lnTo>
                      <a:pt x="412038" y="398300"/>
                    </a:lnTo>
                    <a:cubicBezTo>
                      <a:pt x="422722" y="398306"/>
                      <a:pt x="433034" y="394386"/>
                      <a:pt x="441010" y="387282"/>
                    </a:cubicBezTo>
                    <a:cubicBezTo>
                      <a:pt x="448993" y="380179"/>
                      <a:pt x="454081" y="370393"/>
                      <a:pt x="455307" y="359780"/>
                    </a:cubicBezTo>
                    <a:lnTo>
                      <a:pt x="477650" y="182073"/>
                    </a:lnTo>
                    <a:lnTo>
                      <a:pt x="479832" y="164225"/>
                    </a:lnTo>
                    <a:lnTo>
                      <a:pt x="462244" y="164225"/>
                    </a:lnTo>
                    <a:close/>
                  </a:path>
                </a:pathLst>
              </a:custGeom>
              <a:solidFill>
                <a:srgbClr val="FFFFFF"/>
              </a:solidFill>
              <a:ln w="6417"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FBD02B8-B58B-4935-81F4-A936E5776B41}"/>
                  </a:ext>
                </a:extLst>
              </p:cNvPr>
              <p:cNvSpPr/>
              <p:nvPr/>
            </p:nvSpPr>
            <p:spPr>
              <a:xfrm>
                <a:off x="1151553" y="1667651"/>
                <a:ext cx="446317" cy="411494"/>
              </a:xfrm>
              <a:custGeom>
                <a:avLst/>
                <a:gdLst>
                  <a:gd name="connsiteX0" fmla="*/ 248325 w 446317"/>
                  <a:gd name="connsiteY0" fmla="*/ 95017 h 411494"/>
                  <a:gd name="connsiteX1" fmla="*/ 272562 w 446317"/>
                  <a:gd name="connsiteY1" fmla="*/ 43122 h 411494"/>
                  <a:gd name="connsiteX2" fmla="*/ 325366 w 446317"/>
                  <a:gd name="connsiteY2" fmla="*/ 20929 h 411494"/>
                  <a:gd name="connsiteX3" fmla="*/ 371355 w 446317"/>
                  <a:gd name="connsiteY3" fmla="*/ 36119 h 411494"/>
                  <a:gd name="connsiteX4" fmla="*/ 399198 w 446317"/>
                  <a:gd name="connsiteY4" fmla="*/ 75757 h 411494"/>
                  <a:gd name="connsiteX5" fmla="*/ 420637 w 446317"/>
                  <a:gd name="connsiteY5" fmla="*/ 75757 h 411494"/>
                  <a:gd name="connsiteX6" fmla="*/ 385986 w 446317"/>
                  <a:gd name="connsiteY6" fmla="*/ 21346 h 411494"/>
                  <a:gd name="connsiteX7" fmla="*/ 325109 w 446317"/>
                  <a:gd name="connsiteY7" fmla="*/ 0 h 411494"/>
                  <a:gd name="connsiteX8" fmla="*/ 257578 w 446317"/>
                  <a:gd name="connsiteY8" fmla="*/ 28428 h 411494"/>
                  <a:gd name="connsiteX9" fmla="*/ 227009 w 446317"/>
                  <a:gd name="connsiteY9" fmla="*/ 95017 h 411494"/>
                  <a:gd name="connsiteX10" fmla="*/ 82816 w 446317"/>
                  <a:gd name="connsiteY10" fmla="*/ 95017 h 411494"/>
                  <a:gd name="connsiteX11" fmla="*/ 79864 w 446317"/>
                  <a:gd name="connsiteY11" fmla="*/ 58550 h 411494"/>
                  <a:gd name="connsiteX12" fmla="*/ 71792 w 446317"/>
                  <a:gd name="connsiteY12" fmla="*/ 42756 h 411494"/>
                  <a:gd name="connsiteX13" fmla="*/ 55211 w 446317"/>
                  <a:gd name="connsiteY13" fmla="*/ 36466 h 411494"/>
                  <a:gd name="connsiteX14" fmla="*/ 0 w 446317"/>
                  <a:gd name="connsiteY14" fmla="*/ 36466 h 411494"/>
                  <a:gd name="connsiteX15" fmla="*/ 0 w 446317"/>
                  <a:gd name="connsiteY15" fmla="*/ 57780 h 411494"/>
                  <a:gd name="connsiteX16" fmla="*/ 55211 w 446317"/>
                  <a:gd name="connsiteY16" fmla="*/ 57780 h 411494"/>
                  <a:gd name="connsiteX17" fmla="*/ 57527 w 446317"/>
                  <a:gd name="connsiteY17" fmla="*/ 58574 h 411494"/>
                  <a:gd name="connsiteX18" fmla="*/ 58676 w 446317"/>
                  <a:gd name="connsiteY18" fmla="*/ 60734 h 411494"/>
                  <a:gd name="connsiteX19" fmla="*/ 80121 w 446317"/>
                  <a:gd name="connsiteY19" fmla="*/ 333716 h 411494"/>
                  <a:gd name="connsiteX20" fmla="*/ 88148 w 446317"/>
                  <a:gd name="connsiteY20" fmla="*/ 349764 h 411494"/>
                  <a:gd name="connsiteX21" fmla="*/ 104902 w 446317"/>
                  <a:gd name="connsiteY21" fmla="*/ 356187 h 411494"/>
                  <a:gd name="connsiteX22" fmla="*/ 113629 w 446317"/>
                  <a:gd name="connsiteY22" fmla="*/ 356187 h 411494"/>
                  <a:gd name="connsiteX23" fmla="*/ 109837 w 446317"/>
                  <a:gd name="connsiteY23" fmla="*/ 375072 h 411494"/>
                  <a:gd name="connsiteX24" fmla="*/ 115664 w 446317"/>
                  <a:gd name="connsiteY24" fmla="*/ 393431 h 411494"/>
                  <a:gd name="connsiteX25" fmla="*/ 129646 w 446317"/>
                  <a:gd name="connsiteY25" fmla="*/ 406682 h 411494"/>
                  <a:gd name="connsiteX26" fmla="*/ 148300 w 446317"/>
                  <a:gd name="connsiteY26" fmla="*/ 411494 h 411494"/>
                  <a:gd name="connsiteX27" fmla="*/ 166953 w 446317"/>
                  <a:gd name="connsiteY27" fmla="*/ 406682 h 411494"/>
                  <a:gd name="connsiteX28" fmla="*/ 180942 w 446317"/>
                  <a:gd name="connsiteY28" fmla="*/ 393431 h 411494"/>
                  <a:gd name="connsiteX29" fmla="*/ 186762 w 446317"/>
                  <a:gd name="connsiteY29" fmla="*/ 375072 h 411494"/>
                  <a:gd name="connsiteX30" fmla="*/ 182970 w 446317"/>
                  <a:gd name="connsiteY30" fmla="*/ 356187 h 411494"/>
                  <a:gd name="connsiteX31" fmla="*/ 311371 w 446317"/>
                  <a:gd name="connsiteY31" fmla="*/ 356187 h 411494"/>
                  <a:gd name="connsiteX32" fmla="*/ 307643 w 446317"/>
                  <a:gd name="connsiteY32" fmla="*/ 375047 h 411494"/>
                  <a:gd name="connsiteX33" fmla="*/ 313501 w 446317"/>
                  <a:gd name="connsiteY33" fmla="*/ 393360 h 411494"/>
                  <a:gd name="connsiteX34" fmla="*/ 327484 w 446317"/>
                  <a:gd name="connsiteY34" fmla="*/ 406566 h 411494"/>
                  <a:gd name="connsiteX35" fmla="*/ 346105 w 446317"/>
                  <a:gd name="connsiteY35" fmla="*/ 411359 h 411494"/>
                  <a:gd name="connsiteX36" fmla="*/ 364720 w 446317"/>
                  <a:gd name="connsiteY36" fmla="*/ 406566 h 411494"/>
                  <a:gd name="connsiteX37" fmla="*/ 378703 w 446317"/>
                  <a:gd name="connsiteY37" fmla="*/ 393360 h 411494"/>
                  <a:gd name="connsiteX38" fmla="*/ 384561 w 446317"/>
                  <a:gd name="connsiteY38" fmla="*/ 375047 h 411494"/>
                  <a:gd name="connsiteX39" fmla="*/ 380833 w 446317"/>
                  <a:gd name="connsiteY39" fmla="*/ 356187 h 411494"/>
                  <a:gd name="connsiteX40" fmla="*/ 414605 w 446317"/>
                  <a:gd name="connsiteY40" fmla="*/ 356187 h 411494"/>
                  <a:gd name="connsiteX41" fmla="*/ 414605 w 446317"/>
                  <a:gd name="connsiteY41" fmla="*/ 334871 h 411494"/>
                  <a:gd name="connsiteX42" fmla="*/ 104902 w 446317"/>
                  <a:gd name="connsiteY42" fmla="*/ 334871 h 411494"/>
                  <a:gd name="connsiteX43" fmla="*/ 102586 w 446317"/>
                  <a:gd name="connsiteY43" fmla="*/ 334075 h 411494"/>
                  <a:gd name="connsiteX44" fmla="*/ 101431 w 446317"/>
                  <a:gd name="connsiteY44" fmla="*/ 331919 h 411494"/>
                  <a:gd name="connsiteX45" fmla="*/ 98736 w 446317"/>
                  <a:gd name="connsiteY45" fmla="*/ 297634 h 411494"/>
                  <a:gd name="connsiteX46" fmla="*/ 396112 w 446317"/>
                  <a:gd name="connsiteY46" fmla="*/ 297634 h 411494"/>
                  <a:gd name="connsiteX47" fmla="*/ 414406 w 446317"/>
                  <a:gd name="connsiteY47" fmla="*/ 290652 h 411494"/>
                  <a:gd name="connsiteX48" fmla="*/ 423595 w 446317"/>
                  <a:gd name="connsiteY48" fmla="*/ 273365 h 411494"/>
                  <a:gd name="connsiteX49" fmla="*/ 446317 w 446317"/>
                  <a:gd name="connsiteY49" fmla="*/ 95017 h 411494"/>
                  <a:gd name="connsiteX50" fmla="*/ 248325 w 446317"/>
                  <a:gd name="connsiteY50" fmla="*/ 95017 h 411494"/>
                  <a:gd name="connsiteX51" fmla="*/ 166017 w 446317"/>
                  <a:gd name="connsiteY51" fmla="*/ 373904 h 411494"/>
                  <a:gd name="connsiteX52" fmla="*/ 163033 w 446317"/>
                  <a:gd name="connsiteY52" fmla="*/ 383748 h 411494"/>
                  <a:gd name="connsiteX53" fmla="*/ 155082 w 446317"/>
                  <a:gd name="connsiteY53" fmla="*/ 390274 h 411494"/>
                  <a:gd name="connsiteX54" fmla="*/ 144841 w 446317"/>
                  <a:gd name="connsiteY54" fmla="*/ 391281 h 411494"/>
                  <a:gd name="connsiteX55" fmla="*/ 135774 w 446317"/>
                  <a:gd name="connsiteY55" fmla="*/ 386436 h 411494"/>
                  <a:gd name="connsiteX56" fmla="*/ 130923 w 446317"/>
                  <a:gd name="connsiteY56" fmla="*/ 377363 h 411494"/>
                  <a:gd name="connsiteX57" fmla="*/ 131930 w 446317"/>
                  <a:gd name="connsiteY57" fmla="*/ 367122 h 411494"/>
                  <a:gd name="connsiteX58" fmla="*/ 138456 w 446317"/>
                  <a:gd name="connsiteY58" fmla="*/ 359171 h 411494"/>
                  <a:gd name="connsiteX59" fmla="*/ 148300 w 446317"/>
                  <a:gd name="connsiteY59" fmla="*/ 356187 h 411494"/>
                  <a:gd name="connsiteX60" fmla="*/ 155082 w 446317"/>
                  <a:gd name="connsiteY60" fmla="*/ 357535 h 411494"/>
                  <a:gd name="connsiteX61" fmla="*/ 160832 w 446317"/>
                  <a:gd name="connsiteY61" fmla="*/ 361372 h 411494"/>
                  <a:gd name="connsiteX62" fmla="*/ 164669 w 446317"/>
                  <a:gd name="connsiteY62" fmla="*/ 367122 h 411494"/>
                  <a:gd name="connsiteX63" fmla="*/ 166017 w 446317"/>
                  <a:gd name="connsiteY63" fmla="*/ 373904 h 411494"/>
                  <a:gd name="connsiteX64" fmla="*/ 166017 w 446317"/>
                  <a:gd name="connsiteY64" fmla="*/ 373904 h 411494"/>
                  <a:gd name="connsiteX65" fmla="*/ 364400 w 446317"/>
                  <a:gd name="connsiteY65" fmla="*/ 373904 h 411494"/>
                  <a:gd name="connsiteX66" fmla="*/ 361403 w 446317"/>
                  <a:gd name="connsiteY66" fmla="*/ 383761 h 411494"/>
                  <a:gd name="connsiteX67" fmla="*/ 353433 w 446317"/>
                  <a:gd name="connsiteY67" fmla="*/ 390287 h 411494"/>
                  <a:gd name="connsiteX68" fmla="*/ 343173 w 446317"/>
                  <a:gd name="connsiteY68" fmla="*/ 391275 h 411494"/>
                  <a:gd name="connsiteX69" fmla="*/ 334106 w 446317"/>
                  <a:gd name="connsiteY69" fmla="*/ 386385 h 411494"/>
                  <a:gd name="connsiteX70" fmla="*/ 329287 w 446317"/>
                  <a:gd name="connsiteY70" fmla="*/ 377280 h 411494"/>
                  <a:gd name="connsiteX71" fmla="*/ 330345 w 446317"/>
                  <a:gd name="connsiteY71" fmla="*/ 367032 h 411494"/>
                  <a:gd name="connsiteX72" fmla="*/ 336929 w 446317"/>
                  <a:gd name="connsiteY72" fmla="*/ 359107 h 411494"/>
                  <a:gd name="connsiteX73" fmla="*/ 346811 w 446317"/>
                  <a:gd name="connsiteY73" fmla="*/ 356187 h 411494"/>
                  <a:gd name="connsiteX74" fmla="*/ 353568 w 446317"/>
                  <a:gd name="connsiteY74" fmla="*/ 357535 h 411494"/>
                  <a:gd name="connsiteX75" fmla="*/ 359292 w 446317"/>
                  <a:gd name="connsiteY75" fmla="*/ 361385 h 411494"/>
                  <a:gd name="connsiteX76" fmla="*/ 363097 w 446317"/>
                  <a:gd name="connsiteY76" fmla="*/ 367135 h 411494"/>
                  <a:gd name="connsiteX77" fmla="*/ 364400 w 446317"/>
                  <a:gd name="connsiteY77" fmla="*/ 373904 h 411494"/>
                  <a:gd name="connsiteX78" fmla="*/ 364400 w 446317"/>
                  <a:gd name="connsiteY78" fmla="*/ 373904 h 411494"/>
                  <a:gd name="connsiteX79" fmla="*/ 402920 w 446317"/>
                  <a:gd name="connsiteY79" fmla="*/ 271184 h 411494"/>
                  <a:gd name="connsiteX80" fmla="*/ 400828 w 446317"/>
                  <a:gd name="connsiteY80" fmla="*/ 275143 h 411494"/>
                  <a:gd name="connsiteX81" fmla="*/ 396625 w 446317"/>
                  <a:gd name="connsiteY81" fmla="*/ 276702 h 411494"/>
                  <a:gd name="connsiteX82" fmla="*/ 97068 w 446317"/>
                  <a:gd name="connsiteY82" fmla="*/ 276702 h 411494"/>
                  <a:gd name="connsiteX83" fmla="*/ 84227 w 446317"/>
                  <a:gd name="connsiteY83" fmla="*/ 117102 h 411494"/>
                  <a:gd name="connsiteX84" fmla="*/ 421792 w 446317"/>
                  <a:gd name="connsiteY84" fmla="*/ 117102 h 411494"/>
                  <a:gd name="connsiteX85" fmla="*/ 402920 w 446317"/>
                  <a:gd name="connsiteY85" fmla="*/ 271184 h 41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46317" h="411494">
                    <a:moveTo>
                      <a:pt x="248325" y="95017"/>
                    </a:moveTo>
                    <a:cubicBezTo>
                      <a:pt x="249686" y="75310"/>
                      <a:pt x="258323" y="56813"/>
                      <a:pt x="272562" y="43122"/>
                    </a:cubicBezTo>
                    <a:cubicBezTo>
                      <a:pt x="286801" y="29430"/>
                      <a:pt x="305621" y="21520"/>
                      <a:pt x="325366" y="20929"/>
                    </a:cubicBezTo>
                    <a:cubicBezTo>
                      <a:pt x="341928" y="20916"/>
                      <a:pt x="358060" y="26242"/>
                      <a:pt x="371355" y="36119"/>
                    </a:cubicBezTo>
                    <a:cubicBezTo>
                      <a:pt x="384658" y="45995"/>
                      <a:pt x="394418" y="59895"/>
                      <a:pt x="399198" y="75757"/>
                    </a:cubicBezTo>
                    <a:lnTo>
                      <a:pt x="420637" y="75757"/>
                    </a:lnTo>
                    <a:cubicBezTo>
                      <a:pt x="415516" y="54247"/>
                      <a:pt x="403311" y="35084"/>
                      <a:pt x="385986" y="21346"/>
                    </a:cubicBezTo>
                    <a:cubicBezTo>
                      <a:pt x="368660" y="7607"/>
                      <a:pt x="347222" y="89"/>
                      <a:pt x="325109" y="0"/>
                    </a:cubicBezTo>
                    <a:cubicBezTo>
                      <a:pt x="299833" y="694"/>
                      <a:pt x="275738" y="10837"/>
                      <a:pt x="257578" y="28428"/>
                    </a:cubicBezTo>
                    <a:cubicBezTo>
                      <a:pt x="239419" y="46018"/>
                      <a:pt x="228510" y="69778"/>
                      <a:pt x="227009" y="95017"/>
                    </a:cubicBezTo>
                    <a:lnTo>
                      <a:pt x="82816" y="95017"/>
                    </a:lnTo>
                    <a:lnTo>
                      <a:pt x="79864" y="58550"/>
                    </a:lnTo>
                    <a:cubicBezTo>
                      <a:pt x="79222" y="52467"/>
                      <a:pt x="76348" y="46838"/>
                      <a:pt x="71792" y="42756"/>
                    </a:cubicBezTo>
                    <a:cubicBezTo>
                      <a:pt x="67236" y="38674"/>
                      <a:pt x="61326" y="36432"/>
                      <a:pt x="55211" y="36466"/>
                    </a:cubicBezTo>
                    <a:lnTo>
                      <a:pt x="0" y="36466"/>
                    </a:lnTo>
                    <a:lnTo>
                      <a:pt x="0" y="57780"/>
                    </a:lnTo>
                    <a:lnTo>
                      <a:pt x="55211" y="57780"/>
                    </a:lnTo>
                    <a:cubicBezTo>
                      <a:pt x="56051" y="57743"/>
                      <a:pt x="56879" y="58026"/>
                      <a:pt x="57527" y="58574"/>
                    </a:cubicBezTo>
                    <a:cubicBezTo>
                      <a:pt x="58169" y="59122"/>
                      <a:pt x="58579" y="59894"/>
                      <a:pt x="58676" y="60734"/>
                    </a:cubicBezTo>
                    <a:lnTo>
                      <a:pt x="80121" y="333716"/>
                    </a:lnTo>
                    <a:cubicBezTo>
                      <a:pt x="80698" y="339876"/>
                      <a:pt x="83560" y="345606"/>
                      <a:pt x="88148" y="349764"/>
                    </a:cubicBezTo>
                    <a:cubicBezTo>
                      <a:pt x="92736" y="353922"/>
                      <a:pt x="98710" y="356213"/>
                      <a:pt x="104902" y="356187"/>
                    </a:cubicBezTo>
                    <a:lnTo>
                      <a:pt x="113629" y="356187"/>
                    </a:lnTo>
                    <a:cubicBezTo>
                      <a:pt x="110787" y="362059"/>
                      <a:pt x="109484" y="368553"/>
                      <a:pt x="109837" y="375072"/>
                    </a:cubicBezTo>
                    <a:cubicBezTo>
                      <a:pt x="110190" y="381585"/>
                      <a:pt x="112198" y="387906"/>
                      <a:pt x="115664" y="393431"/>
                    </a:cubicBezTo>
                    <a:cubicBezTo>
                      <a:pt x="119129" y="398962"/>
                      <a:pt x="123941" y="403518"/>
                      <a:pt x="129646" y="406682"/>
                    </a:cubicBezTo>
                    <a:cubicBezTo>
                      <a:pt x="135357" y="409839"/>
                      <a:pt x="141774" y="411494"/>
                      <a:pt x="148300" y="411494"/>
                    </a:cubicBezTo>
                    <a:cubicBezTo>
                      <a:pt x="154826" y="411494"/>
                      <a:pt x="161242" y="409839"/>
                      <a:pt x="166953" y="406682"/>
                    </a:cubicBezTo>
                    <a:cubicBezTo>
                      <a:pt x="172658" y="403518"/>
                      <a:pt x="177477" y="398962"/>
                      <a:pt x="180942" y="393431"/>
                    </a:cubicBezTo>
                    <a:cubicBezTo>
                      <a:pt x="184407" y="387906"/>
                      <a:pt x="186409" y="381585"/>
                      <a:pt x="186762" y="375072"/>
                    </a:cubicBezTo>
                    <a:cubicBezTo>
                      <a:pt x="187122" y="368553"/>
                      <a:pt x="185813" y="362059"/>
                      <a:pt x="182970" y="356187"/>
                    </a:cubicBezTo>
                    <a:lnTo>
                      <a:pt x="311371" y="356187"/>
                    </a:lnTo>
                    <a:cubicBezTo>
                      <a:pt x="308554" y="362059"/>
                      <a:pt x="307270" y="368546"/>
                      <a:pt x="307643" y="375047"/>
                    </a:cubicBezTo>
                    <a:cubicBezTo>
                      <a:pt x="308021" y="381547"/>
                      <a:pt x="310036" y="387848"/>
                      <a:pt x="313501" y="393360"/>
                    </a:cubicBezTo>
                    <a:cubicBezTo>
                      <a:pt x="316973" y="398872"/>
                      <a:pt x="321779" y="403415"/>
                      <a:pt x="327484" y="406566"/>
                    </a:cubicBezTo>
                    <a:cubicBezTo>
                      <a:pt x="333182" y="409710"/>
                      <a:pt x="339592" y="411359"/>
                      <a:pt x="346105" y="411359"/>
                    </a:cubicBezTo>
                    <a:cubicBezTo>
                      <a:pt x="352612" y="411359"/>
                      <a:pt x="359022" y="409710"/>
                      <a:pt x="364720" y="406566"/>
                    </a:cubicBezTo>
                    <a:cubicBezTo>
                      <a:pt x="370425" y="403415"/>
                      <a:pt x="375231" y="398872"/>
                      <a:pt x="378703" y="393360"/>
                    </a:cubicBezTo>
                    <a:cubicBezTo>
                      <a:pt x="382168" y="387848"/>
                      <a:pt x="384189" y="381547"/>
                      <a:pt x="384561" y="375047"/>
                    </a:cubicBezTo>
                    <a:cubicBezTo>
                      <a:pt x="384933" y="368546"/>
                      <a:pt x="383650" y="362059"/>
                      <a:pt x="380833" y="356187"/>
                    </a:cubicBezTo>
                    <a:lnTo>
                      <a:pt x="414605" y="356187"/>
                    </a:lnTo>
                    <a:lnTo>
                      <a:pt x="414605" y="334871"/>
                    </a:lnTo>
                    <a:lnTo>
                      <a:pt x="104902" y="334871"/>
                    </a:lnTo>
                    <a:cubicBezTo>
                      <a:pt x="104056" y="334909"/>
                      <a:pt x="103228" y="334627"/>
                      <a:pt x="102586" y="334075"/>
                    </a:cubicBezTo>
                    <a:cubicBezTo>
                      <a:pt x="101944" y="333530"/>
                      <a:pt x="101534" y="332760"/>
                      <a:pt x="101431" y="331919"/>
                    </a:cubicBezTo>
                    <a:lnTo>
                      <a:pt x="98736" y="297634"/>
                    </a:lnTo>
                    <a:lnTo>
                      <a:pt x="396112" y="297634"/>
                    </a:lnTo>
                    <a:cubicBezTo>
                      <a:pt x="402856" y="297595"/>
                      <a:pt x="409356" y="295118"/>
                      <a:pt x="414406" y="290652"/>
                    </a:cubicBezTo>
                    <a:cubicBezTo>
                      <a:pt x="419456" y="286192"/>
                      <a:pt x="422722" y="280052"/>
                      <a:pt x="423595" y="273365"/>
                    </a:cubicBezTo>
                    <a:lnTo>
                      <a:pt x="446317" y="95017"/>
                    </a:lnTo>
                    <a:lnTo>
                      <a:pt x="248325" y="95017"/>
                    </a:lnTo>
                    <a:close/>
                    <a:moveTo>
                      <a:pt x="166017" y="373904"/>
                    </a:moveTo>
                    <a:cubicBezTo>
                      <a:pt x="166017" y="377408"/>
                      <a:pt x="164983" y="380834"/>
                      <a:pt x="163033" y="383748"/>
                    </a:cubicBezTo>
                    <a:cubicBezTo>
                      <a:pt x="161088" y="386661"/>
                      <a:pt x="158316" y="388933"/>
                      <a:pt x="155082" y="390274"/>
                    </a:cubicBezTo>
                    <a:cubicBezTo>
                      <a:pt x="151842" y="391615"/>
                      <a:pt x="148280" y="391968"/>
                      <a:pt x="144841" y="391281"/>
                    </a:cubicBezTo>
                    <a:cubicBezTo>
                      <a:pt x="141408" y="390601"/>
                      <a:pt x="138251" y="388913"/>
                      <a:pt x="135774" y="386436"/>
                    </a:cubicBezTo>
                    <a:cubicBezTo>
                      <a:pt x="133291" y="383953"/>
                      <a:pt x="131603" y="380796"/>
                      <a:pt x="130923" y="377363"/>
                    </a:cubicBezTo>
                    <a:cubicBezTo>
                      <a:pt x="130236" y="373924"/>
                      <a:pt x="130589" y="370362"/>
                      <a:pt x="131930" y="367122"/>
                    </a:cubicBezTo>
                    <a:cubicBezTo>
                      <a:pt x="133271" y="363888"/>
                      <a:pt x="135543" y="361116"/>
                      <a:pt x="138456" y="359171"/>
                    </a:cubicBezTo>
                    <a:cubicBezTo>
                      <a:pt x="141369" y="357221"/>
                      <a:pt x="144796" y="356187"/>
                      <a:pt x="148300" y="356187"/>
                    </a:cubicBezTo>
                    <a:cubicBezTo>
                      <a:pt x="150629" y="356187"/>
                      <a:pt x="152933" y="356643"/>
                      <a:pt x="155082" y="357535"/>
                    </a:cubicBezTo>
                    <a:cubicBezTo>
                      <a:pt x="157232" y="358427"/>
                      <a:pt x="159183" y="359729"/>
                      <a:pt x="160832" y="361372"/>
                    </a:cubicBezTo>
                    <a:cubicBezTo>
                      <a:pt x="162474" y="363021"/>
                      <a:pt x="163783" y="364972"/>
                      <a:pt x="164669" y="367122"/>
                    </a:cubicBezTo>
                    <a:cubicBezTo>
                      <a:pt x="165561" y="369271"/>
                      <a:pt x="166017" y="371575"/>
                      <a:pt x="166017" y="373904"/>
                    </a:cubicBezTo>
                    <a:lnTo>
                      <a:pt x="166017" y="373904"/>
                    </a:lnTo>
                    <a:close/>
                    <a:moveTo>
                      <a:pt x="364400" y="373904"/>
                    </a:moveTo>
                    <a:cubicBezTo>
                      <a:pt x="364400" y="377414"/>
                      <a:pt x="363354" y="380847"/>
                      <a:pt x="361403" y="383761"/>
                    </a:cubicBezTo>
                    <a:cubicBezTo>
                      <a:pt x="359452" y="386680"/>
                      <a:pt x="356674" y="388952"/>
                      <a:pt x="353433" y="390287"/>
                    </a:cubicBezTo>
                    <a:cubicBezTo>
                      <a:pt x="350186" y="391621"/>
                      <a:pt x="346619" y="391968"/>
                      <a:pt x="343173" y="391275"/>
                    </a:cubicBezTo>
                    <a:cubicBezTo>
                      <a:pt x="339733" y="390582"/>
                      <a:pt x="336576" y="388881"/>
                      <a:pt x="334106" y="386385"/>
                    </a:cubicBezTo>
                    <a:cubicBezTo>
                      <a:pt x="331635" y="383895"/>
                      <a:pt x="329954" y="380725"/>
                      <a:pt x="329287" y="377280"/>
                    </a:cubicBezTo>
                    <a:cubicBezTo>
                      <a:pt x="328619" y="373834"/>
                      <a:pt x="328985" y="370266"/>
                      <a:pt x="330345" y="367032"/>
                    </a:cubicBezTo>
                    <a:cubicBezTo>
                      <a:pt x="331706" y="363798"/>
                      <a:pt x="333997" y="361039"/>
                      <a:pt x="336929" y="359107"/>
                    </a:cubicBezTo>
                    <a:cubicBezTo>
                      <a:pt x="339862" y="357176"/>
                      <a:pt x="343301" y="356162"/>
                      <a:pt x="346811" y="356187"/>
                    </a:cubicBezTo>
                    <a:cubicBezTo>
                      <a:pt x="349128" y="356187"/>
                      <a:pt x="351425" y="356643"/>
                      <a:pt x="353568" y="357535"/>
                    </a:cubicBezTo>
                    <a:cubicBezTo>
                      <a:pt x="355711" y="358427"/>
                      <a:pt x="357656" y="359736"/>
                      <a:pt x="359292" y="361385"/>
                    </a:cubicBezTo>
                    <a:cubicBezTo>
                      <a:pt x="360928" y="363028"/>
                      <a:pt x="362218" y="364985"/>
                      <a:pt x="363097" y="367135"/>
                    </a:cubicBezTo>
                    <a:cubicBezTo>
                      <a:pt x="363976" y="369284"/>
                      <a:pt x="364419" y="371581"/>
                      <a:pt x="364400" y="373904"/>
                    </a:cubicBezTo>
                    <a:lnTo>
                      <a:pt x="364400" y="373904"/>
                    </a:lnTo>
                    <a:close/>
                    <a:moveTo>
                      <a:pt x="402920" y="271184"/>
                    </a:moveTo>
                    <a:cubicBezTo>
                      <a:pt x="402734" y="272717"/>
                      <a:pt x="401983" y="274122"/>
                      <a:pt x="400828" y="275143"/>
                    </a:cubicBezTo>
                    <a:cubicBezTo>
                      <a:pt x="399667" y="276157"/>
                      <a:pt x="398171" y="276715"/>
                      <a:pt x="396625" y="276702"/>
                    </a:cubicBezTo>
                    <a:lnTo>
                      <a:pt x="97068" y="276702"/>
                    </a:lnTo>
                    <a:lnTo>
                      <a:pt x="84227" y="117102"/>
                    </a:lnTo>
                    <a:lnTo>
                      <a:pt x="421792" y="117102"/>
                    </a:lnTo>
                    <a:lnTo>
                      <a:pt x="402920" y="271184"/>
                    </a:lnTo>
                    <a:close/>
                  </a:path>
                </a:pathLst>
              </a:custGeom>
              <a:solidFill>
                <a:srgbClr val="2C5967"/>
              </a:solidFill>
              <a:ln w="6417"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712A90D-16E7-4581-A399-E6E3BC9BC22B}"/>
                  </a:ext>
                </a:extLst>
              </p:cNvPr>
              <p:cNvSpPr/>
              <p:nvPr/>
            </p:nvSpPr>
            <p:spPr>
              <a:xfrm>
                <a:off x="1254645" y="1600365"/>
                <a:ext cx="204671" cy="144964"/>
              </a:xfrm>
              <a:custGeom>
                <a:avLst/>
                <a:gdLst>
                  <a:gd name="connsiteX0" fmla="*/ 41985 w 204671"/>
                  <a:gd name="connsiteY0" fmla="*/ 144965 h 144964"/>
                  <a:gd name="connsiteX1" fmla="*/ 23498 w 204671"/>
                  <a:gd name="connsiteY1" fmla="*/ 94503 h 144964"/>
                  <a:gd name="connsiteX2" fmla="*/ 85132 w 204671"/>
                  <a:gd name="connsiteY2" fmla="*/ 23112 h 144964"/>
                  <a:gd name="connsiteX3" fmla="*/ 177708 w 204671"/>
                  <a:gd name="connsiteY3" fmla="*/ 40832 h 144964"/>
                  <a:gd name="connsiteX4" fmla="*/ 183746 w 204671"/>
                  <a:gd name="connsiteY4" fmla="*/ 57909 h 144964"/>
                  <a:gd name="connsiteX5" fmla="*/ 204672 w 204671"/>
                  <a:gd name="connsiteY5" fmla="*/ 52644 h 144964"/>
                  <a:gd name="connsiteX6" fmla="*/ 193757 w 204671"/>
                  <a:gd name="connsiteY6" fmla="*/ 22342 h 144964"/>
                  <a:gd name="connsiteX7" fmla="*/ 77041 w 204671"/>
                  <a:gd name="connsiteY7" fmla="*/ 0 h 144964"/>
                  <a:gd name="connsiteX8" fmla="*/ 0 w 204671"/>
                  <a:gd name="connsiteY8" fmla="*/ 89881 h 144964"/>
                  <a:gd name="connsiteX9" fmla="*/ 20033 w 204671"/>
                  <a:gd name="connsiteY9" fmla="*/ 144965 h 144964"/>
                  <a:gd name="connsiteX10" fmla="*/ 41985 w 204671"/>
                  <a:gd name="connsiteY10" fmla="*/ 144965 h 14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671" h="144964">
                    <a:moveTo>
                      <a:pt x="41985" y="144965"/>
                    </a:moveTo>
                    <a:lnTo>
                      <a:pt x="23498" y="94503"/>
                    </a:lnTo>
                    <a:lnTo>
                      <a:pt x="85132" y="23112"/>
                    </a:lnTo>
                    <a:lnTo>
                      <a:pt x="177708" y="40832"/>
                    </a:lnTo>
                    <a:lnTo>
                      <a:pt x="183746" y="57909"/>
                    </a:lnTo>
                    <a:cubicBezTo>
                      <a:pt x="190561" y="55570"/>
                      <a:pt x="197562" y="53808"/>
                      <a:pt x="204672" y="52644"/>
                    </a:cubicBezTo>
                    <a:lnTo>
                      <a:pt x="193757" y="22342"/>
                    </a:lnTo>
                    <a:lnTo>
                      <a:pt x="77041" y="0"/>
                    </a:lnTo>
                    <a:lnTo>
                      <a:pt x="0" y="89881"/>
                    </a:lnTo>
                    <a:lnTo>
                      <a:pt x="20033" y="144965"/>
                    </a:lnTo>
                    <a:lnTo>
                      <a:pt x="41985" y="144965"/>
                    </a:lnTo>
                    <a:close/>
                  </a:path>
                </a:pathLst>
              </a:custGeom>
              <a:solidFill>
                <a:srgbClr val="2C5967"/>
              </a:solidFill>
              <a:ln w="6417" cap="flat">
                <a:noFill/>
                <a:prstDash val="solid"/>
                <a:miter/>
              </a:ln>
            </p:spPr>
            <p:txBody>
              <a:bodyPr rtlCol="0" anchor="ctr"/>
              <a:lstStyle/>
              <a:p>
                <a:endParaRPr lang="en-US"/>
              </a:p>
            </p:txBody>
          </p:sp>
        </p:grpSp>
        <p:sp>
          <p:nvSpPr>
            <p:cNvPr id="13" name="TextBox 12">
              <a:extLst>
                <a:ext uri="{FF2B5EF4-FFF2-40B4-BE49-F238E27FC236}">
                  <a16:creationId xmlns:a16="http://schemas.microsoft.com/office/drawing/2014/main" id="{22846F05-1C2B-44E9-8365-8BF0A8093834}"/>
                </a:ext>
              </a:extLst>
            </p:cNvPr>
            <p:cNvSpPr txBox="1"/>
            <p:nvPr/>
          </p:nvSpPr>
          <p:spPr>
            <a:xfrm>
              <a:off x="999653" y="2055768"/>
              <a:ext cx="76039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Marketplace</a:t>
              </a:r>
            </a:p>
          </p:txBody>
        </p:sp>
      </p:grpSp>
    </p:spTree>
    <p:extLst>
      <p:ext uri="{BB962C8B-B14F-4D97-AF65-F5344CB8AC3E}">
        <p14:creationId xmlns:p14="http://schemas.microsoft.com/office/powerpoint/2010/main" val="3150602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 name="Graphic 5">
            <a:extLst>
              <a:ext uri="{FF2B5EF4-FFF2-40B4-BE49-F238E27FC236}">
                <a16:creationId xmlns:a16="http://schemas.microsoft.com/office/drawing/2014/main" id="{A2AA8495-5FA6-4F8A-AB3C-2C6BDF681611}"/>
              </a:ext>
            </a:extLst>
          </p:cNvPr>
          <p:cNvGrpSpPr/>
          <p:nvPr/>
        </p:nvGrpSpPr>
        <p:grpSpPr>
          <a:xfrm>
            <a:off x="1082392" y="2777789"/>
            <a:ext cx="628850" cy="728907"/>
            <a:chOff x="1082392" y="2777789"/>
            <a:chExt cx="628850" cy="728907"/>
          </a:xfrm>
        </p:grpSpPr>
        <p:grpSp>
          <p:nvGrpSpPr>
            <p:cNvPr id="99" name="Graphic 5">
              <a:extLst>
                <a:ext uri="{FF2B5EF4-FFF2-40B4-BE49-F238E27FC236}">
                  <a16:creationId xmlns:a16="http://schemas.microsoft.com/office/drawing/2014/main" id="{21D8C264-7281-49E3-AB40-17A420CDA641}"/>
                </a:ext>
              </a:extLst>
            </p:cNvPr>
            <p:cNvGrpSpPr/>
            <p:nvPr/>
          </p:nvGrpSpPr>
          <p:grpSpPr>
            <a:xfrm>
              <a:off x="1135781" y="2777789"/>
              <a:ext cx="513376" cy="486254"/>
              <a:chOff x="1135781" y="2777789"/>
              <a:chExt cx="513376" cy="486254"/>
            </a:xfrm>
          </p:grpSpPr>
          <p:sp>
            <p:nvSpPr>
              <p:cNvPr id="113" name="Freeform: Shape 112">
                <a:extLst>
                  <a:ext uri="{FF2B5EF4-FFF2-40B4-BE49-F238E27FC236}">
                    <a16:creationId xmlns:a16="http://schemas.microsoft.com/office/drawing/2014/main" id="{CFFD1AF0-BBC8-454B-B491-5D02729A29C1}"/>
                  </a:ext>
                </a:extLst>
              </p:cNvPr>
              <p:cNvSpPr/>
              <p:nvPr/>
            </p:nvSpPr>
            <p:spPr>
              <a:xfrm>
                <a:off x="1142024" y="2782760"/>
                <a:ext cx="501292" cy="476188"/>
              </a:xfrm>
              <a:custGeom>
                <a:avLst/>
                <a:gdLst>
                  <a:gd name="connsiteX0" fmla="*/ 177868 w 501292"/>
                  <a:gd name="connsiteY0" fmla="*/ 476189 h 476188"/>
                  <a:gd name="connsiteX1" fmla="*/ 130345 w 501292"/>
                  <a:gd name="connsiteY1" fmla="*/ 460269 h 476188"/>
                  <a:gd name="connsiteX2" fmla="*/ 101803 w 501292"/>
                  <a:gd name="connsiteY2" fmla="*/ 419008 h 476188"/>
                  <a:gd name="connsiteX3" fmla="*/ 103613 w 501292"/>
                  <a:gd name="connsiteY3" fmla="*/ 368841 h 476188"/>
                  <a:gd name="connsiteX4" fmla="*/ 135049 w 501292"/>
                  <a:gd name="connsiteY4" fmla="*/ 329750 h 476188"/>
                  <a:gd name="connsiteX5" fmla="*/ 135049 w 501292"/>
                  <a:gd name="connsiteY5" fmla="*/ 257283 h 476188"/>
                  <a:gd name="connsiteX6" fmla="*/ 0 w 501292"/>
                  <a:gd name="connsiteY6" fmla="*/ 257283 h 476188"/>
                  <a:gd name="connsiteX7" fmla="*/ 1277 w 501292"/>
                  <a:gd name="connsiteY7" fmla="*/ 239775 h 476188"/>
                  <a:gd name="connsiteX8" fmla="*/ 20803 w 501292"/>
                  <a:gd name="connsiteY8" fmla="*/ 182003 h 476188"/>
                  <a:gd name="connsiteX9" fmla="*/ 65965 w 501292"/>
                  <a:gd name="connsiteY9" fmla="*/ 141106 h 476188"/>
                  <a:gd name="connsiteX10" fmla="*/ 76059 w 501292"/>
                  <a:gd name="connsiteY10" fmla="*/ 132550 h 476188"/>
                  <a:gd name="connsiteX11" fmla="*/ 81468 w 501292"/>
                  <a:gd name="connsiteY11" fmla="*/ 120468 h 476188"/>
                  <a:gd name="connsiteX12" fmla="*/ 113488 w 501292"/>
                  <a:gd name="connsiteY12" fmla="*/ 66701 h 476188"/>
                  <a:gd name="connsiteX13" fmla="*/ 172311 w 501292"/>
                  <a:gd name="connsiteY13" fmla="*/ 45567 h 476188"/>
                  <a:gd name="connsiteX14" fmla="*/ 180993 w 501292"/>
                  <a:gd name="connsiteY14" fmla="*/ 45567 h 476188"/>
                  <a:gd name="connsiteX15" fmla="*/ 183887 w 501292"/>
                  <a:gd name="connsiteY15" fmla="*/ 45567 h 476188"/>
                  <a:gd name="connsiteX16" fmla="*/ 195245 w 501292"/>
                  <a:gd name="connsiteY16" fmla="*/ 43318 h 476188"/>
                  <a:gd name="connsiteX17" fmla="*/ 204717 w 501292"/>
                  <a:gd name="connsiteY17" fmla="*/ 36640 h 476188"/>
                  <a:gd name="connsiteX18" fmla="*/ 250116 w 501292"/>
                  <a:gd name="connsiteY18" fmla="*/ 6583 h 476188"/>
                  <a:gd name="connsiteX19" fmla="*/ 304261 w 501292"/>
                  <a:gd name="connsiteY19" fmla="*/ 1147 h 476188"/>
                  <a:gd name="connsiteX20" fmla="*/ 354710 w 501292"/>
                  <a:gd name="connsiteY20" fmla="*/ 21582 h 476188"/>
                  <a:gd name="connsiteX21" fmla="*/ 389874 w 501292"/>
                  <a:gd name="connsiteY21" fmla="*/ 63191 h 476188"/>
                  <a:gd name="connsiteX22" fmla="*/ 398210 w 501292"/>
                  <a:gd name="connsiteY22" fmla="*/ 73880 h 476188"/>
                  <a:gd name="connsiteX23" fmla="*/ 410357 w 501292"/>
                  <a:gd name="connsiteY23" fmla="*/ 79887 h 476188"/>
                  <a:gd name="connsiteX24" fmla="*/ 447158 w 501292"/>
                  <a:gd name="connsiteY24" fmla="*/ 95076 h 476188"/>
                  <a:gd name="connsiteX25" fmla="*/ 497446 w 501292"/>
                  <a:gd name="connsiteY25" fmla="*/ 163946 h 476188"/>
                  <a:gd name="connsiteX26" fmla="*/ 487545 w 501292"/>
                  <a:gd name="connsiteY26" fmla="*/ 248703 h 476188"/>
                  <a:gd name="connsiteX27" fmla="*/ 482912 w 501292"/>
                  <a:gd name="connsiteY27" fmla="*/ 257283 h 476188"/>
                  <a:gd name="connsiteX28" fmla="*/ 395656 w 501292"/>
                  <a:gd name="connsiteY28" fmla="*/ 257283 h 476188"/>
                  <a:gd name="connsiteX29" fmla="*/ 395656 w 501292"/>
                  <a:gd name="connsiteY29" fmla="*/ 456361 h 476188"/>
                  <a:gd name="connsiteX30" fmla="*/ 230172 w 501292"/>
                  <a:gd name="connsiteY30" fmla="*/ 456361 h 476188"/>
                  <a:gd name="connsiteX31" fmla="*/ 177868 w 501292"/>
                  <a:gd name="connsiteY31" fmla="*/ 476189 h 4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1292" h="476188">
                    <a:moveTo>
                      <a:pt x="177868" y="476189"/>
                    </a:moveTo>
                    <a:cubicBezTo>
                      <a:pt x="160729" y="476163"/>
                      <a:pt x="144058" y="470580"/>
                      <a:pt x="130345" y="460269"/>
                    </a:cubicBezTo>
                    <a:cubicBezTo>
                      <a:pt x="116632" y="449963"/>
                      <a:pt x="106622" y="435493"/>
                      <a:pt x="101803" y="419008"/>
                    </a:cubicBezTo>
                    <a:cubicBezTo>
                      <a:pt x="96984" y="402530"/>
                      <a:pt x="97619" y="384928"/>
                      <a:pt x="103613" y="368841"/>
                    </a:cubicBezTo>
                    <a:cubicBezTo>
                      <a:pt x="109606" y="352748"/>
                      <a:pt x="120637" y="339035"/>
                      <a:pt x="135049" y="329750"/>
                    </a:cubicBezTo>
                    <a:lnTo>
                      <a:pt x="135049" y="257283"/>
                    </a:lnTo>
                    <a:lnTo>
                      <a:pt x="0" y="257283"/>
                    </a:lnTo>
                    <a:lnTo>
                      <a:pt x="1277" y="239775"/>
                    </a:lnTo>
                    <a:cubicBezTo>
                      <a:pt x="2753" y="219164"/>
                      <a:pt x="9478" y="199275"/>
                      <a:pt x="20803" y="182003"/>
                    </a:cubicBezTo>
                    <a:cubicBezTo>
                      <a:pt x="32123" y="164732"/>
                      <a:pt x="47671" y="150653"/>
                      <a:pt x="65965" y="141106"/>
                    </a:cubicBezTo>
                    <a:cubicBezTo>
                      <a:pt x="69924" y="139045"/>
                      <a:pt x="73370" y="136122"/>
                      <a:pt x="76059" y="132550"/>
                    </a:cubicBezTo>
                    <a:cubicBezTo>
                      <a:pt x="78741" y="128979"/>
                      <a:pt x="80589" y="124850"/>
                      <a:pt x="81468" y="120468"/>
                    </a:cubicBezTo>
                    <a:cubicBezTo>
                      <a:pt x="85601" y="99369"/>
                      <a:pt x="96920" y="80363"/>
                      <a:pt x="113488" y="66701"/>
                    </a:cubicBezTo>
                    <a:cubicBezTo>
                      <a:pt x="130063" y="53039"/>
                      <a:pt x="150853" y="45569"/>
                      <a:pt x="172311" y="45567"/>
                    </a:cubicBezTo>
                    <a:cubicBezTo>
                      <a:pt x="175205" y="45394"/>
                      <a:pt x="178099" y="45394"/>
                      <a:pt x="180993" y="45567"/>
                    </a:cubicBezTo>
                    <a:lnTo>
                      <a:pt x="183887" y="45567"/>
                    </a:lnTo>
                    <a:cubicBezTo>
                      <a:pt x="187789" y="45622"/>
                      <a:pt x="191658" y="44856"/>
                      <a:pt x="195245" y="43318"/>
                    </a:cubicBezTo>
                    <a:cubicBezTo>
                      <a:pt x="198832" y="41780"/>
                      <a:pt x="202060" y="39505"/>
                      <a:pt x="204717" y="36640"/>
                    </a:cubicBezTo>
                    <a:cubicBezTo>
                      <a:pt x="217191" y="23081"/>
                      <a:pt x="232777" y="12766"/>
                      <a:pt x="250116" y="6583"/>
                    </a:cubicBezTo>
                    <a:cubicBezTo>
                      <a:pt x="267460" y="400"/>
                      <a:pt x="286037" y="-1466"/>
                      <a:pt x="304261" y="1147"/>
                    </a:cubicBezTo>
                    <a:cubicBezTo>
                      <a:pt x="322485" y="3760"/>
                      <a:pt x="339797" y="10773"/>
                      <a:pt x="354710" y="21582"/>
                    </a:cubicBezTo>
                    <a:cubicBezTo>
                      <a:pt x="369623" y="32390"/>
                      <a:pt x="381693" y="46670"/>
                      <a:pt x="389874" y="63191"/>
                    </a:cubicBezTo>
                    <a:cubicBezTo>
                      <a:pt x="391819" y="67336"/>
                      <a:pt x="394668" y="70990"/>
                      <a:pt x="398210" y="73880"/>
                    </a:cubicBezTo>
                    <a:cubicBezTo>
                      <a:pt x="401758" y="76771"/>
                      <a:pt x="405910" y="78824"/>
                      <a:pt x="410357" y="79887"/>
                    </a:cubicBezTo>
                    <a:cubicBezTo>
                      <a:pt x="423409" y="82782"/>
                      <a:pt x="435858" y="87922"/>
                      <a:pt x="447158" y="95076"/>
                    </a:cubicBezTo>
                    <a:cubicBezTo>
                      <a:pt x="471991" y="110852"/>
                      <a:pt x="489958" y="135454"/>
                      <a:pt x="497446" y="163946"/>
                    </a:cubicBezTo>
                    <a:cubicBezTo>
                      <a:pt x="504941" y="192439"/>
                      <a:pt x="501399" y="222715"/>
                      <a:pt x="487545" y="248703"/>
                    </a:cubicBezTo>
                    <a:lnTo>
                      <a:pt x="482912" y="257283"/>
                    </a:lnTo>
                    <a:lnTo>
                      <a:pt x="395656" y="257283"/>
                    </a:lnTo>
                    <a:lnTo>
                      <a:pt x="395656" y="456361"/>
                    </a:lnTo>
                    <a:lnTo>
                      <a:pt x="230172" y="456361"/>
                    </a:lnTo>
                    <a:cubicBezTo>
                      <a:pt x="215709" y="469098"/>
                      <a:pt x="197125" y="476144"/>
                      <a:pt x="177868" y="476189"/>
                    </a:cubicBezTo>
                    <a:close/>
                  </a:path>
                </a:pathLst>
              </a:custGeom>
              <a:solidFill>
                <a:srgbClr val="FFFFFF"/>
              </a:solidFill>
              <a:ln w="641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2039D4EE-B330-404F-989B-AB2C4DBA52BB}"/>
                  </a:ext>
                </a:extLst>
              </p:cNvPr>
              <p:cNvSpPr/>
              <p:nvPr/>
            </p:nvSpPr>
            <p:spPr>
              <a:xfrm>
                <a:off x="1135781" y="2777789"/>
                <a:ext cx="513376" cy="486254"/>
              </a:xfrm>
              <a:custGeom>
                <a:avLst/>
                <a:gdLst>
                  <a:gd name="connsiteX0" fmla="*/ 294167 w 513376"/>
                  <a:gd name="connsiteY0" fmla="*/ 11595 h 486254"/>
                  <a:gd name="connsiteX1" fmla="*/ 350937 w 513376"/>
                  <a:gd name="connsiteY1" fmla="*/ 27642 h 486254"/>
                  <a:gd name="connsiteX2" fmla="*/ 390683 w 513376"/>
                  <a:gd name="connsiteY2" fmla="*/ 71307 h 486254"/>
                  <a:gd name="connsiteX3" fmla="*/ 400822 w 513376"/>
                  <a:gd name="connsiteY3" fmla="*/ 83740 h 486254"/>
                  <a:gd name="connsiteX4" fmla="*/ 415330 w 513376"/>
                  <a:gd name="connsiteY4" fmla="*/ 90553 h 486254"/>
                  <a:gd name="connsiteX5" fmla="*/ 450045 w 513376"/>
                  <a:gd name="connsiteY5" fmla="*/ 104931 h 486254"/>
                  <a:gd name="connsiteX6" fmla="*/ 497902 w 513376"/>
                  <a:gd name="connsiteY6" fmla="*/ 170413 h 486254"/>
                  <a:gd name="connsiteX7" fmla="*/ 488469 w 513376"/>
                  <a:gd name="connsiteY7" fmla="*/ 251021 h 486254"/>
                  <a:gd name="connsiteX8" fmla="*/ 485460 w 513376"/>
                  <a:gd name="connsiteY8" fmla="*/ 256471 h 486254"/>
                  <a:gd name="connsiteX9" fmla="*/ 396118 w 513376"/>
                  <a:gd name="connsiteY9" fmla="*/ 256471 h 486254"/>
                  <a:gd name="connsiteX10" fmla="*/ 396118 w 513376"/>
                  <a:gd name="connsiteY10" fmla="*/ 455550 h 486254"/>
                  <a:gd name="connsiteX11" fmla="*/ 234106 w 513376"/>
                  <a:gd name="connsiteY11" fmla="*/ 455550 h 486254"/>
                  <a:gd name="connsiteX12" fmla="*/ 207803 w 513376"/>
                  <a:gd name="connsiteY12" fmla="*/ 471137 h 486254"/>
                  <a:gd name="connsiteX13" fmla="*/ 177445 w 513376"/>
                  <a:gd name="connsiteY13" fmla="*/ 474660 h 486254"/>
                  <a:gd name="connsiteX14" fmla="*/ 148287 w 513376"/>
                  <a:gd name="connsiteY14" fmla="*/ 465503 h 486254"/>
                  <a:gd name="connsiteX15" fmla="*/ 125359 w 513376"/>
                  <a:gd name="connsiteY15" fmla="*/ 445258 h 486254"/>
                  <a:gd name="connsiteX16" fmla="*/ 112641 w 513376"/>
                  <a:gd name="connsiteY16" fmla="*/ 417415 h 486254"/>
                  <a:gd name="connsiteX17" fmla="*/ 112327 w 513376"/>
                  <a:gd name="connsiteY17" fmla="*/ 386800 h 486254"/>
                  <a:gd name="connsiteX18" fmla="*/ 124468 w 513376"/>
                  <a:gd name="connsiteY18" fmla="*/ 358701 h 486254"/>
                  <a:gd name="connsiteX19" fmla="*/ 146971 w 513376"/>
                  <a:gd name="connsiteY19" fmla="*/ 337981 h 486254"/>
                  <a:gd name="connsiteX20" fmla="*/ 146971 w 513376"/>
                  <a:gd name="connsiteY20" fmla="*/ 256819 h 486254"/>
                  <a:gd name="connsiteX21" fmla="*/ 12500 w 513376"/>
                  <a:gd name="connsiteY21" fmla="*/ 256819 h 486254"/>
                  <a:gd name="connsiteX22" fmla="*/ 13309 w 513376"/>
                  <a:gd name="connsiteY22" fmla="*/ 245224 h 486254"/>
                  <a:gd name="connsiteX23" fmla="*/ 31892 w 513376"/>
                  <a:gd name="connsiteY23" fmla="*/ 190240 h 486254"/>
                  <a:gd name="connsiteX24" fmla="*/ 74872 w 513376"/>
                  <a:gd name="connsiteY24" fmla="*/ 151309 h 486254"/>
                  <a:gd name="connsiteX25" fmla="*/ 86923 w 513376"/>
                  <a:gd name="connsiteY25" fmla="*/ 141062 h 486254"/>
                  <a:gd name="connsiteX26" fmla="*/ 93391 w 513376"/>
                  <a:gd name="connsiteY26" fmla="*/ 126613 h 486254"/>
                  <a:gd name="connsiteX27" fmla="*/ 123441 w 513376"/>
                  <a:gd name="connsiteY27" fmla="*/ 76230 h 486254"/>
                  <a:gd name="connsiteX28" fmla="*/ 178561 w 513376"/>
                  <a:gd name="connsiteY28" fmla="*/ 56350 h 486254"/>
                  <a:gd name="connsiteX29" fmla="*/ 186660 w 513376"/>
                  <a:gd name="connsiteY29" fmla="*/ 56350 h 486254"/>
                  <a:gd name="connsiteX30" fmla="*/ 190131 w 513376"/>
                  <a:gd name="connsiteY30" fmla="*/ 56350 h 486254"/>
                  <a:gd name="connsiteX31" fmla="*/ 203696 w 513376"/>
                  <a:gd name="connsiteY31" fmla="*/ 53912 h 486254"/>
                  <a:gd name="connsiteX32" fmla="*/ 215247 w 513376"/>
                  <a:gd name="connsiteY32" fmla="*/ 46378 h 486254"/>
                  <a:gd name="connsiteX33" fmla="*/ 251091 w 513376"/>
                  <a:gd name="connsiteY33" fmla="*/ 20751 h 486254"/>
                  <a:gd name="connsiteX34" fmla="*/ 294167 w 513376"/>
                  <a:gd name="connsiteY34" fmla="*/ 11595 h 486254"/>
                  <a:gd name="connsiteX35" fmla="*/ 294167 w 513376"/>
                  <a:gd name="connsiteY35" fmla="*/ 1 h 486254"/>
                  <a:gd name="connsiteX36" fmla="*/ 246452 w 513376"/>
                  <a:gd name="connsiteY36" fmla="*/ 10012 h 486254"/>
                  <a:gd name="connsiteX37" fmla="*/ 206680 w 513376"/>
                  <a:gd name="connsiteY37" fmla="*/ 38262 h 486254"/>
                  <a:gd name="connsiteX38" fmla="*/ 199153 w 513376"/>
                  <a:gd name="connsiteY38" fmla="*/ 43552 h 486254"/>
                  <a:gd name="connsiteX39" fmla="*/ 190131 w 513376"/>
                  <a:gd name="connsiteY39" fmla="*/ 45335 h 486254"/>
                  <a:gd name="connsiteX40" fmla="*/ 187821 w 513376"/>
                  <a:gd name="connsiteY40" fmla="*/ 45335 h 486254"/>
                  <a:gd name="connsiteX41" fmla="*/ 178561 w 513376"/>
                  <a:gd name="connsiteY41" fmla="*/ 45335 h 486254"/>
                  <a:gd name="connsiteX42" fmla="*/ 116100 w 513376"/>
                  <a:gd name="connsiteY42" fmla="*/ 67802 h 486254"/>
                  <a:gd name="connsiteX43" fmla="*/ 82046 w 513376"/>
                  <a:gd name="connsiteY43" fmla="*/ 124873 h 486254"/>
                  <a:gd name="connsiteX44" fmla="*/ 77554 w 513376"/>
                  <a:gd name="connsiteY44" fmla="*/ 134355 h 486254"/>
                  <a:gd name="connsiteX45" fmla="*/ 69437 w 513376"/>
                  <a:gd name="connsiteY45" fmla="*/ 140990 h 486254"/>
                  <a:gd name="connsiteX46" fmla="*/ 22151 w 513376"/>
                  <a:gd name="connsiteY46" fmla="*/ 183805 h 486254"/>
                  <a:gd name="connsiteX47" fmla="*/ 1739 w 513376"/>
                  <a:gd name="connsiteY47" fmla="*/ 244296 h 486254"/>
                  <a:gd name="connsiteX48" fmla="*/ 924 w 513376"/>
                  <a:gd name="connsiteY48" fmla="*/ 255891 h 486254"/>
                  <a:gd name="connsiteX49" fmla="*/ 0 w 513376"/>
                  <a:gd name="connsiteY49" fmla="*/ 268065 h 486254"/>
                  <a:gd name="connsiteX50" fmla="*/ 135511 w 513376"/>
                  <a:gd name="connsiteY50" fmla="*/ 268065 h 486254"/>
                  <a:gd name="connsiteX51" fmla="*/ 135511 w 513376"/>
                  <a:gd name="connsiteY51" fmla="*/ 331603 h 486254"/>
                  <a:gd name="connsiteX52" fmla="*/ 112385 w 513376"/>
                  <a:gd name="connsiteY52" fmla="*/ 356378 h 486254"/>
                  <a:gd name="connsiteX53" fmla="*/ 100738 w 513376"/>
                  <a:gd name="connsiteY53" fmla="*/ 388231 h 486254"/>
                  <a:gd name="connsiteX54" fmla="*/ 102419 w 513376"/>
                  <a:gd name="connsiteY54" fmla="*/ 422119 h 486254"/>
                  <a:gd name="connsiteX55" fmla="*/ 117152 w 513376"/>
                  <a:gd name="connsiteY55" fmla="*/ 452656 h 486254"/>
                  <a:gd name="connsiteX56" fmla="*/ 142614 w 513376"/>
                  <a:gd name="connsiteY56" fmla="*/ 475019 h 486254"/>
                  <a:gd name="connsiteX57" fmla="*/ 174769 w 513376"/>
                  <a:gd name="connsiteY57" fmla="*/ 485658 h 486254"/>
                  <a:gd name="connsiteX58" fmla="*/ 208515 w 513376"/>
                  <a:gd name="connsiteY58" fmla="*/ 482886 h 486254"/>
                  <a:gd name="connsiteX59" fmla="*/ 238508 w 513376"/>
                  <a:gd name="connsiteY59" fmla="*/ 467146 h 486254"/>
                  <a:gd name="connsiteX60" fmla="*/ 407694 w 513376"/>
                  <a:gd name="connsiteY60" fmla="*/ 467146 h 486254"/>
                  <a:gd name="connsiteX61" fmla="*/ 407694 w 513376"/>
                  <a:gd name="connsiteY61" fmla="*/ 268065 h 486254"/>
                  <a:gd name="connsiteX62" fmla="*/ 492634 w 513376"/>
                  <a:gd name="connsiteY62" fmla="*/ 268065 h 486254"/>
                  <a:gd name="connsiteX63" fmla="*/ 495874 w 513376"/>
                  <a:gd name="connsiteY63" fmla="*/ 262036 h 486254"/>
                  <a:gd name="connsiteX64" fmla="*/ 498884 w 513376"/>
                  <a:gd name="connsiteY64" fmla="*/ 256471 h 486254"/>
                  <a:gd name="connsiteX65" fmla="*/ 509337 w 513376"/>
                  <a:gd name="connsiteY65" fmla="*/ 167453 h 486254"/>
                  <a:gd name="connsiteX66" fmla="*/ 456411 w 513376"/>
                  <a:gd name="connsiteY66" fmla="*/ 95191 h 486254"/>
                  <a:gd name="connsiteX67" fmla="*/ 417878 w 513376"/>
                  <a:gd name="connsiteY67" fmla="*/ 79191 h 486254"/>
                  <a:gd name="connsiteX68" fmla="*/ 407964 w 513376"/>
                  <a:gd name="connsiteY68" fmla="*/ 74611 h 486254"/>
                  <a:gd name="connsiteX69" fmla="*/ 400982 w 513376"/>
                  <a:gd name="connsiteY69" fmla="*/ 66205 h 486254"/>
                  <a:gd name="connsiteX70" fmla="*/ 357027 w 513376"/>
                  <a:gd name="connsiteY70" fmla="*/ 17794 h 486254"/>
                  <a:gd name="connsiteX71" fmla="*/ 294167 w 513376"/>
                  <a:gd name="connsiteY71" fmla="*/ 1 h 48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13376" h="486254">
                    <a:moveTo>
                      <a:pt x="294167" y="11595"/>
                    </a:moveTo>
                    <a:cubicBezTo>
                      <a:pt x="314213" y="11531"/>
                      <a:pt x="333881" y="17090"/>
                      <a:pt x="350937" y="27642"/>
                    </a:cubicBezTo>
                    <a:cubicBezTo>
                      <a:pt x="367993" y="38195"/>
                      <a:pt x="381757" y="53320"/>
                      <a:pt x="390683" y="71307"/>
                    </a:cubicBezTo>
                    <a:cubicBezTo>
                      <a:pt x="393089" y="76160"/>
                      <a:pt x="396554" y="80409"/>
                      <a:pt x="400822" y="83740"/>
                    </a:cubicBezTo>
                    <a:cubicBezTo>
                      <a:pt x="405089" y="87072"/>
                      <a:pt x="410043" y="89400"/>
                      <a:pt x="415330" y="90553"/>
                    </a:cubicBezTo>
                    <a:cubicBezTo>
                      <a:pt x="427625" y="93364"/>
                      <a:pt x="439361" y="98225"/>
                      <a:pt x="450045" y="104931"/>
                    </a:cubicBezTo>
                    <a:cubicBezTo>
                      <a:pt x="473678" y="119920"/>
                      <a:pt x="490779" y="143314"/>
                      <a:pt x="497902" y="170413"/>
                    </a:cubicBezTo>
                    <a:cubicBezTo>
                      <a:pt x="505031" y="197512"/>
                      <a:pt x="501662" y="226310"/>
                      <a:pt x="488469" y="251021"/>
                    </a:cubicBezTo>
                    <a:lnTo>
                      <a:pt x="485460" y="256471"/>
                    </a:lnTo>
                    <a:lnTo>
                      <a:pt x="396118" y="256471"/>
                    </a:lnTo>
                    <a:lnTo>
                      <a:pt x="396118" y="455550"/>
                    </a:lnTo>
                    <a:lnTo>
                      <a:pt x="234106" y="455550"/>
                    </a:lnTo>
                    <a:cubicBezTo>
                      <a:pt x="226527" y="462532"/>
                      <a:pt x="217569" y="467845"/>
                      <a:pt x="207803" y="471137"/>
                    </a:cubicBezTo>
                    <a:cubicBezTo>
                      <a:pt x="198043" y="474429"/>
                      <a:pt x="187699" y="475629"/>
                      <a:pt x="177445" y="474660"/>
                    </a:cubicBezTo>
                    <a:cubicBezTo>
                      <a:pt x="167197" y="473691"/>
                      <a:pt x="157258" y="470572"/>
                      <a:pt x="148287" y="465503"/>
                    </a:cubicBezTo>
                    <a:cubicBezTo>
                      <a:pt x="139316" y="460440"/>
                      <a:pt x="131500" y="453542"/>
                      <a:pt x="125359" y="445258"/>
                    </a:cubicBezTo>
                    <a:cubicBezTo>
                      <a:pt x="119225" y="436974"/>
                      <a:pt x="114887" y="427489"/>
                      <a:pt x="112641" y="417415"/>
                    </a:cubicBezTo>
                    <a:cubicBezTo>
                      <a:pt x="110395" y="407347"/>
                      <a:pt x="110286" y="396913"/>
                      <a:pt x="112327" y="386800"/>
                    </a:cubicBezTo>
                    <a:cubicBezTo>
                      <a:pt x="114361" y="376681"/>
                      <a:pt x="118500" y="367107"/>
                      <a:pt x="124468" y="358701"/>
                    </a:cubicBezTo>
                    <a:cubicBezTo>
                      <a:pt x="130435" y="350288"/>
                      <a:pt x="138103" y="343230"/>
                      <a:pt x="146971" y="337981"/>
                    </a:cubicBezTo>
                    <a:lnTo>
                      <a:pt x="146971" y="256819"/>
                    </a:lnTo>
                    <a:lnTo>
                      <a:pt x="12500" y="256819"/>
                    </a:lnTo>
                    <a:lnTo>
                      <a:pt x="13309" y="245224"/>
                    </a:lnTo>
                    <a:cubicBezTo>
                      <a:pt x="14720" y="225607"/>
                      <a:pt x="21118" y="206679"/>
                      <a:pt x="31892" y="190240"/>
                    </a:cubicBezTo>
                    <a:cubicBezTo>
                      <a:pt x="42672" y="173801"/>
                      <a:pt x="57463" y="160399"/>
                      <a:pt x="74872" y="151309"/>
                    </a:cubicBezTo>
                    <a:cubicBezTo>
                      <a:pt x="79601" y="148837"/>
                      <a:pt x="83721" y="145336"/>
                      <a:pt x="86923" y="141062"/>
                    </a:cubicBezTo>
                    <a:cubicBezTo>
                      <a:pt x="90125" y="136789"/>
                      <a:pt x="92338" y="131852"/>
                      <a:pt x="93391" y="126613"/>
                    </a:cubicBezTo>
                    <a:cubicBezTo>
                      <a:pt x="97292" y="106843"/>
                      <a:pt x="107912" y="89039"/>
                      <a:pt x="123441" y="76230"/>
                    </a:cubicBezTo>
                    <a:cubicBezTo>
                      <a:pt x="138970" y="63420"/>
                      <a:pt x="158445" y="56395"/>
                      <a:pt x="178561" y="56350"/>
                    </a:cubicBezTo>
                    <a:cubicBezTo>
                      <a:pt x="181224" y="56350"/>
                      <a:pt x="183997" y="56350"/>
                      <a:pt x="186660" y="56350"/>
                    </a:cubicBezTo>
                    <a:lnTo>
                      <a:pt x="190131" y="56350"/>
                    </a:lnTo>
                    <a:cubicBezTo>
                      <a:pt x="194770" y="56453"/>
                      <a:pt x="199384" y="55624"/>
                      <a:pt x="203696" y="53912"/>
                    </a:cubicBezTo>
                    <a:cubicBezTo>
                      <a:pt x="208008" y="52199"/>
                      <a:pt x="211935" y="49637"/>
                      <a:pt x="215247" y="46378"/>
                    </a:cubicBezTo>
                    <a:cubicBezTo>
                      <a:pt x="225308" y="35459"/>
                      <a:pt x="237513" y="26736"/>
                      <a:pt x="251091" y="20751"/>
                    </a:cubicBezTo>
                    <a:cubicBezTo>
                      <a:pt x="264669" y="14766"/>
                      <a:pt x="279332" y="11650"/>
                      <a:pt x="294167" y="11595"/>
                    </a:cubicBezTo>
                    <a:close/>
                    <a:moveTo>
                      <a:pt x="294167" y="1"/>
                    </a:moveTo>
                    <a:cubicBezTo>
                      <a:pt x="277747" y="22"/>
                      <a:pt x="261506" y="3430"/>
                      <a:pt x="246452" y="10012"/>
                    </a:cubicBezTo>
                    <a:cubicBezTo>
                      <a:pt x="231398" y="16595"/>
                      <a:pt x="217865" y="26211"/>
                      <a:pt x="206680" y="38262"/>
                    </a:cubicBezTo>
                    <a:cubicBezTo>
                      <a:pt x="204569" y="40532"/>
                      <a:pt x="202002" y="42334"/>
                      <a:pt x="199153" y="43552"/>
                    </a:cubicBezTo>
                    <a:cubicBezTo>
                      <a:pt x="196304" y="44770"/>
                      <a:pt x="193230" y="45377"/>
                      <a:pt x="190131" y="45335"/>
                    </a:cubicBezTo>
                    <a:lnTo>
                      <a:pt x="187821" y="45335"/>
                    </a:lnTo>
                    <a:cubicBezTo>
                      <a:pt x="184734" y="45164"/>
                      <a:pt x="181642" y="45164"/>
                      <a:pt x="178561" y="45335"/>
                    </a:cubicBezTo>
                    <a:cubicBezTo>
                      <a:pt x="155775" y="45358"/>
                      <a:pt x="133701" y="53298"/>
                      <a:pt x="116100" y="67802"/>
                    </a:cubicBezTo>
                    <a:cubicBezTo>
                      <a:pt x="98499" y="82305"/>
                      <a:pt x="86467" y="102475"/>
                      <a:pt x="82046" y="124873"/>
                    </a:cubicBezTo>
                    <a:cubicBezTo>
                      <a:pt x="81269" y="128329"/>
                      <a:pt x="79736" y="131567"/>
                      <a:pt x="77554" y="134355"/>
                    </a:cubicBezTo>
                    <a:cubicBezTo>
                      <a:pt x="75372" y="137142"/>
                      <a:pt x="72600" y="139408"/>
                      <a:pt x="69437" y="140990"/>
                    </a:cubicBezTo>
                    <a:cubicBezTo>
                      <a:pt x="50282" y="150979"/>
                      <a:pt x="34003" y="165720"/>
                      <a:pt x="22151" y="183805"/>
                    </a:cubicBezTo>
                    <a:cubicBezTo>
                      <a:pt x="10299" y="201891"/>
                      <a:pt x="3273" y="222716"/>
                      <a:pt x="1739" y="244296"/>
                    </a:cubicBezTo>
                    <a:lnTo>
                      <a:pt x="924" y="255891"/>
                    </a:lnTo>
                    <a:lnTo>
                      <a:pt x="0" y="268065"/>
                    </a:lnTo>
                    <a:lnTo>
                      <a:pt x="135511" y="268065"/>
                    </a:lnTo>
                    <a:lnTo>
                      <a:pt x="135511" y="331603"/>
                    </a:lnTo>
                    <a:cubicBezTo>
                      <a:pt x="126226" y="338225"/>
                      <a:pt x="118359" y="346650"/>
                      <a:pt x="112385" y="356378"/>
                    </a:cubicBezTo>
                    <a:cubicBezTo>
                      <a:pt x="106410" y="366106"/>
                      <a:pt x="102451" y="376944"/>
                      <a:pt x="100738" y="388231"/>
                    </a:cubicBezTo>
                    <a:cubicBezTo>
                      <a:pt x="99025" y="399525"/>
                      <a:pt x="99596" y="411049"/>
                      <a:pt x="102419" y="422119"/>
                    </a:cubicBezTo>
                    <a:cubicBezTo>
                      <a:pt x="105236" y="433181"/>
                      <a:pt x="110248" y="443570"/>
                      <a:pt x="117152" y="452656"/>
                    </a:cubicBezTo>
                    <a:cubicBezTo>
                      <a:pt x="124063" y="461743"/>
                      <a:pt x="132720" y="469346"/>
                      <a:pt x="142614" y="475019"/>
                    </a:cubicBezTo>
                    <a:cubicBezTo>
                      <a:pt x="152516" y="480685"/>
                      <a:pt x="163450" y="484304"/>
                      <a:pt x="174769" y="485658"/>
                    </a:cubicBezTo>
                    <a:cubicBezTo>
                      <a:pt x="186088" y="487006"/>
                      <a:pt x="197562" y="486062"/>
                      <a:pt x="208515" y="482886"/>
                    </a:cubicBezTo>
                    <a:cubicBezTo>
                      <a:pt x="219462" y="479703"/>
                      <a:pt x="229659" y="474352"/>
                      <a:pt x="238508" y="467146"/>
                    </a:cubicBezTo>
                    <a:lnTo>
                      <a:pt x="407694" y="467146"/>
                    </a:lnTo>
                    <a:lnTo>
                      <a:pt x="407694" y="268065"/>
                    </a:lnTo>
                    <a:lnTo>
                      <a:pt x="492634" y="268065"/>
                    </a:lnTo>
                    <a:lnTo>
                      <a:pt x="495874" y="262036"/>
                    </a:lnTo>
                    <a:lnTo>
                      <a:pt x="498884" y="256471"/>
                    </a:lnTo>
                    <a:cubicBezTo>
                      <a:pt x="513482" y="229192"/>
                      <a:pt x="517217" y="197383"/>
                      <a:pt x="509337" y="167453"/>
                    </a:cubicBezTo>
                    <a:cubicBezTo>
                      <a:pt x="501457" y="137524"/>
                      <a:pt x="482547" y="111702"/>
                      <a:pt x="456411" y="95191"/>
                    </a:cubicBezTo>
                    <a:cubicBezTo>
                      <a:pt x="444565" y="87709"/>
                      <a:pt x="431533" y="82299"/>
                      <a:pt x="417878" y="79191"/>
                    </a:cubicBezTo>
                    <a:cubicBezTo>
                      <a:pt x="414271" y="78422"/>
                      <a:pt x="410890" y="76857"/>
                      <a:pt x="407964" y="74611"/>
                    </a:cubicBezTo>
                    <a:cubicBezTo>
                      <a:pt x="405044" y="72364"/>
                      <a:pt x="402657" y="69493"/>
                      <a:pt x="400982" y="66205"/>
                    </a:cubicBezTo>
                    <a:cubicBezTo>
                      <a:pt x="391132" y="46268"/>
                      <a:pt x="375905" y="29496"/>
                      <a:pt x="357027" y="17794"/>
                    </a:cubicBezTo>
                    <a:cubicBezTo>
                      <a:pt x="338148" y="6091"/>
                      <a:pt x="316370" y="-73"/>
                      <a:pt x="294167" y="1"/>
                    </a:cubicBezTo>
                    <a:close/>
                  </a:path>
                </a:pathLst>
              </a:custGeom>
              <a:solidFill>
                <a:srgbClr val="FFFFFF"/>
              </a:solidFill>
              <a:ln w="641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4836EDDB-5B7E-4205-9AC8-08DA152256C1}"/>
                  </a:ext>
                </a:extLst>
              </p:cNvPr>
              <p:cNvSpPr/>
              <p:nvPr/>
            </p:nvSpPr>
            <p:spPr>
              <a:xfrm>
                <a:off x="1148281" y="2789336"/>
                <a:ext cx="489551" cy="245154"/>
              </a:xfrm>
              <a:custGeom>
                <a:avLst/>
                <a:gdLst>
                  <a:gd name="connsiteX0" fmla="*/ 437776 w 489551"/>
                  <a:gd name="connsiteY0" fmla="*/ 93382 h 245154"/>
                  <a:gd name="connsiteX1" fmla="*/ 403061 w 489551"/>
                  <a:gd name="connsiteY1" fmla="*/ 79005 h 245154"/>
                  <a:gd name="connsiteX2" fmla="*/ 388533 w 489551"/>
                  <a:gd name="connsiteY2" fmla="*/ 72212 h 245154"/>
                  <a:gd name="connsiteX3" fmla="*/ 378414 w 489551"/>
                  <a:gd name="connsiteY3" fmla="*/ 59758 h 245154"/>
                  <a:gd name="connsiteX4" fmla="*/ 344989 w 489551"/>
                  <a:gd name="connsiteY4" fmla="*/ 20367 h 245154"/>
                  <a:gd name="connsiteX5" fmla="*/ 297113 w 489551"/>
                  <a:gd name="connsiteY5" fmla="*/ 1067 h 245154"/>
                  <a:gd name="connsiteX6" fmla="*/ 245771 w 489551"/>
                  <a:gd name="connsiteY6" fmla="*/ 6287 h 245154"/>
                  <a:gd name="connsiteX7" fmla="*/ 202747 w 489551"/>
                  <a:gd name="connsiteY7" fmla="*/ 34830 h 245154"/>
                  <a:gd name="connsiteX8" fmla="*/ 189695 w 489551"/>
                  <a:gd name="connsiteY8" fmla="*/ 43490 h 245154"/>
                  <a:gd name="connsiteX9" fmla="*/ 174160 w 489551"/>
                  <a:gd name="connsiteY9" fmla="*/ 45381 h 245154"/>
                  <a:gd name="connsiteX10" fmla="*/ 114226 w 489551"/>
                  <a:gd name="connsiteY10" fmla="*/ 62265 h 245154"/>
                  <a:gd name="connsiteX11" fmla="*/ 80891 w 489551"/>
                  <a:gd name="connsiteY11" fmla="*/ 114948 h 245154"/>
                  <a:gd name="connsiteX12" fmla="*/ 74442 w 489551"/>
                  <a:gd name="connsiteY12" fmla="*/ 129413 h 245154"/>
                  <a:gd name="connsiteX13" fmla="*/ 62372 w 489551"/>
                  <a:gd name="connsiteY13" fmla="*/ 139644 h 245154"/>
                  <a:gd name="connsiteX14" fmla="*/ 19353 w 489551"/>
                  <a:gd name="connsiteY14" fmla="*/ 178548 h 245154"/>
                  <a:gd name="connsiteX15" fmla="*/ 809 w 489551"/>
                  <a:gd name="connsiteY15" fmla="*/ 233560 h 245154"/>
                  <a:gd name="connsiteX16" fmla="*/ 0 w 489551"/>
                  <a:gd name="connsiteY16" fmla="*/ 245154 h 245154"/>
                  <a:gd name="connsiteX17" fmla="*/ 118846 w 489551"/>
                  <a:gd name="connsiteY17" fmla="*/ 245154 h 245154"/>
                  <a:gd name="connsiteX18" fmla="*/ 118846 w 489551"/>
                  <a:gd name="connsiteY18" fmla="*/ 223936 h 245154"/>
                  <a:gd name="connsiteX19" fmla="*/ 23261 w 489551"/>
                  <a:gd name="connsiteY19" fmla="*/ 223936 h 245154"/>
                  <a:gd name="connsiteX20" fmla="*/ 40234 w 489551"/>
                  <a:gd name="connsiteY20" fmla="*/ 185509 h 245154"/>
                  <a:gd name="connsiteX21" fmla="*/ 72209 w 489551"/>
                  <a:gd name="connsiteY21" fmla="*/ 158311 h 245154"/>
                  <a:gd name="connsiteX22" fmla="*/ 91344 w 489551"/>
                  <a:gd name="connsiteY22" fmla="*/ 142056 h 245154"/>
                  <a:gd name="connsiteX23" fmla="*/ 101604 w 489551"/>
                  <a:gd name="connsiteY23" fmla="*/ 119122 h 245154"/>
                  <a:gd name="connsiteX24" fmla="*/ 126887 w 489551"/>
                  <a:gd name="connsiteY24" fmla="*/ 78837 h 245154"/>
                  <a:gd name="connsiteX25" fmla="*/ 172658 w 489551"/>
                  <a:gd name="connsiteY25" fmla="*/ 66135 h 245154"/>
                  <a:gd name="connsiteX26" fmla="*/ 197844 w 489551"/>
                  <a:gd name="connsiteY26" fmla="*/ 62987 h 245154"/>
                  <a:gd name="connsiteX27" fmla="*/ 218949 w 489551"/>
                  <a:gd name="connsiteY27" fmla="*/ 48859 h 245154"/>
                  <a:gd name="connsiteX28" fmla="*/ 253549 w 489551"/>
                  <a:gd name="connsiteY28" fmla="*/ 26579 h 245154"/>
                  <a:gd name="connsiteX29" fmla="*/ 294501 w 489551"/>
                  <a:gd name="connsiteY29" fmla="*/ 22764 h 245154"/>
                  <a:gd name="connsiteX30" fmla="*/ 332611 w 489551"/>
                  <a:gd name="connsiteY30" fmla="*/ 38270 h 245154"/>
                  <a:gd name="connsiteX31" fmla="*/ 359318 w 489551"/>
                  <a:gd name="connsiteY31" fmla="*/ 69613 h 245154"/>
                  <a:gd name="connsiteX32" fmla="*/ 375475 w 489551"/>
                  <a:gd name="connsiteY32" fmla="*/ 88987 h 245154"/>
                  <a:gd name="connsiteX33" fmla="*/ 398319 w 489551"/>
                  <a:gd name="connsiteY33" fmla="*/ 99644 h 245154"/>
                  <a:gd name="connsiteX34" fmla="*/ 433965 w 489551"/>
                  <a:gd name="connsiteY34" fmla="*/ 116432 h 245154"/>
                  <a:gd name="connsiteX35" fmla="*/ 458926 w 489551"/>
                  <a:gd name="connsiteY35" fmla="*/ 146965 h 245154"/>
                  <a:gd name="connsiteX36" fmla="*/ 468327 w 489551"/>
                  <a:gd name="connsiteY36" fmla="*/ 185290 h 245154"/>
                  <a:gd name="connsiteX37" fmla="*/ 460344 w 489551"/>
                  <a:gd name="connsiteY37" fmla="*/ 223936 h 245154"/>
                  <a:gd name="connsiteX38" fmla="*/ 399359 w 489551"/>
                  <a:gd name="connsiteY38" fmla="*/ 223936 h 245154"/>
                  <a:gd name="connsiteX39" fmla="*/ 399359 w 489551"/>
                  <a:gd name="connsiteY39" fmla="*/ 244922 h 245154"/>
                  <a:gd name="connsiteX40" fmla="*/ 473537 w 489551"/>
                  <a:gd name="connsiteY40" fmla="*/ 244922 h 245154"/>
                  <a:gd name="connsiteX41" fmla="*/ 476547 w 489551"/>
                  <a:gd name="connsiteY41" fmla="*/ 239473 h 245154"/>
                  <a:gd name="connsiteX42" fmla="*/ 485832 w 489551"/>
                  <a:gd name="connsiteY42" fmla="*/ 158790 h 245154"/>
                  <a:gd name="connsiteX43" fmla="*/ 437776 w 489551"/>
                  <a:gd name="connsiteY43" fmla="*/ 93382 h 24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9551" h="245154">
                    <a:moveTo>
                      <a:pt x="437776" y="93382"/>
                    </a:moveTo>
                    <a:cubicBezTo>
                      <a:pt x="427092" y="86676"/>
                      <a:pt x="415356" y="81816"/>
                      <a:pt x="403061" y="79005"/>
                    </a:cubicBezTo>
                    <a:cubicBezTo>
                      <a:pt x="397767" y="77867"/>
                      <a:pt x="392807" y="75545"/>
                      <a:pt x="388533" y="72212"/>
                    </a:cubicBezTo>
                    <a:cubicBezTo>
                      <a:pt x="384266" y="68879"/>
                      <a:pt x="380808" y="64622"/>
                      <a:pt x="378414" y="59758"/>
                    </a:cubicBezTo>
                    <a:cubicBezTo>
                      <a:pt x="370618" y="44109"/>
                      <a:pt x="359151" y="30591"/>
                      <a:pt x="344989" y="20367"/>
                    </a:cubicBezTo>
                    <a:cubicBezTo>
                      <a:pt x="330827" y="10143"/>
                      <a:pt x="314393" y="3519"/>
                      <a:pt x="297113" y="1067"/>
                    </a:cubicBezTo>
                    <a:cubicBezTo>
                      <a:pt x="279832" y="-1386"/>
                      <a:pt x="262211" y="406"/>
                      <a:pt x="245771" y="6287"/>
                    </a:cubicBezTo>
                    <a:cubicBezTo>
                      <a:pt x="229332" y="12169"/>
                      <a:pt x="214566" y="21964"/>
                      <a:pt x="202747" y="34830"/>
                    </a:cubicBezTo>
                    <a:cubicBezTo>
                      <a:pt x="199127" y="38693"/>
                      <a:pt x="194661" y="41658"/>
                      <a:pt x="189695" y="43490"/>
                    </a:cubicBezTo>
                    <a:cubicBezTo>
                      <a:pt x="184734" y="45321"/>
                      <a:pt x="179415" y="45969"/>
                      <a:pt x="174160" y="45381"/>
                    </a:cubicBezTo>
                    <a:cubicBezTo>
                      <a:pt x="152791" y="43411"/>
                      <a:pt x="131443" y="49425"/>
                      <a:pt x="114226" y="62265"/>
                    </a:cubicBezTo>
                    <a:cubicBezTo>
                      <a:pt x="97010" y="75107"/>
                      <a:pt x="85139" y="93869"/>
                      <a:pt x="80891" y="114948"/>
                    </a:cubicBezTo>
                    <a:cubicBezTo>
                      <a:pt x="79851" y="120193"/>
                      <a:pt x="77650" y="125138"/>
                      <a:pt x="74442" y="129413"/>
                    </a:cubicBezTo>
                    <a:cubicBezTo>
                      <a:pt x="71240" y="133689"/>
                      <a:pt x="67114" y="137186"/>
                      <a:pt x="62372" y="139644"/>
                    </a:cubicBezTo>
                    <a:cubicBezTo>
                      <a:pt x="44944" y="148708"/>
                      <a:pt x="30133" y="162104"/>
                      <a:pt x="19353" y="178548"/>
                    </a:cubicBezTo>
                    <a:cubicBezTo>
                      <a:pt x="8573" y="194992"/>
                      <a:pt x="2188" y="213934"/>
                      <a:pt x="809" y="233560"/>
                    </a:cubicBezTo>
                    <a:lnTo>
                      <a:pt x="0" y="245154"/>
                    </a:lnTo>
                    <a:lnTo>
                      <a:pt x="118846" y="245154"/>
                    </a:lnTo>
                    <a:lnTo>
                      <a:pt x="118846" y="223936"/>
                    </a:lnTo>
                    <a:lnTo>
                      <a:pt x="23261" y="223936"/>
                    </a:lnTo>
                    <a:cubicBezTo>
                      <a:pt x="25956" y="210009"/>
                      <a:pt x="31757" y="196873"/>
                      <a:pt x="40234" y="185509"/>
                    </a:cubicBezTo>
                    <a:cubicBezTo>
                      <a:pt x="48710" y="174146"/>
                      <a:pt x="59645" y="164848"/>
                      <a:pt x="72209" y="158311"/>
                    </a:cubicBezTo>
                    <a:cubicBezTo>
                      <a:pt x="79716" y="154392"/>
                      <a:pt x="86255" y="148838"/>
                      <a:pt x="91344" y="142056"/>
                    </a:cubicBezTo>
                    <a:cubicBezTo>
                      <a:pt x="96426" y="135275"/>
                      <a:pt x="99936" y="127439"/>
                      <a:pt x="101604" y="119122"/>
                    </a:cubicBezTo>
                    <a:cubicBezTo>
                      <a:pt x="104723" y="103006"/>
                      <a:pt x="113739" y="88639"/>
                      <a:pt x="126887" y="78837"/>
                    </a:cubicBezTo>
                    <a:cubicBezTo>
                      <a:pt x="140028" y="69035"/>
                      <a:pt x="156353" y="64505"/>
                      <a:pt x="172658" y="66135"/>
                    </a:cubicBezTo>
                    <a:cubicBezTo>
                      <a:pt x="181180" y="67065"/>
                      <a:pt x="189804" y="65987"/>
                      <a:pt x="197844" y="62987"/>
                    </a:cubicBezTo>
                    <a:cubicBezTo>
                      <a:pt x="205878" y="59988"/>
                      <a:pt x="213103" y="55150"/>
                      <a:pt x="218949" y="48859"/>
                    </a:cubicBezTo>
                    <a:cubicBezTo>
                      <a:pt x="228529" y="38762"/>
                      <a:pt x="240401" y="31121"/>
                      <a:pt x="253549" y="26579"/>
                    </a:cubicBezTo>
                    <a:cubicBezTo>
                      <a:pt x="266697" y="22038"/>
                      <a:pt x="280743" y="20730"/>
                      <a:pt x="294501" y="22764"/>
                    </a:cubicBezTo>
                    <a:cubicBezTo>
                      <a:pt x="308265" y="24799"/>
                      <a:pt x="321336" y="30116"/>
                      <a:pt x="332611" y="38270"/>
                    </a:cubicBezTo>
                    <a:cubicBezTo>
                      <a:pt x="343891" y="46423"/>
                      <a:pt x="353055" y="57172"/>
                      <a:pt x="359318" y="69613"/>
                    </a:cubicBezTo>
                    <a:cubicBezTo>
                      <a:pt x="363219" y="77182"/>
                      <a:pt x="368731" y="83796"/>
                      <a:pt x="375475" y="88987"/>
                    </a:cubicBezTo>
                    <a:cubicBezTo>
                      <a:pt x="382213" y="94177"/>
                      <a:pt x="390016" y="97815"/>
                      <a:pt x="398319" y="99644"/>
                    </a:cubicBezTo>
                    <a:cubicBezTo>
                      <a:pt x="411300" y="102509"/>
                      <a:pt x="423479" y="108245"/>
                      <a:pt x="433965" y="116432"/>
                    </a:cubicBezTo>
                    <a:cubicBezTo>
                      <a:pt x="444450" y="124620"/>
                      <a:pt x="452978" y="135052"/>
                      <a:pt x="458926" y="146965"/>
                    </a:cubicBezTo>
                    <a:cubicBezTo>
                      <a:pt x="464868" y="158879"/>
                      <a:pt x="468083" y="171972"/>
                      <a:pt x="468327" y="185290"/>
                    </a:cubicBezTo>
                    <a:cubicBezTo>
                      <a:pt x="468571" y="198607"/>
                      <a:pt x="465844" y="211811"/>
                      <a:pt x="460344" y="223936"/>
                    </a:cubicBezTo>
                    <a:lnTo>
                      <a:pt x="399359" y="223936"/>
                    </a:lnTo>
                    <a:lnTo>
                      <a:pt x="399359" y="244922"/>
                    </a:lnTo>
                    <a:lnTo>
                      <a:pt x="473537" y="244922"/>
                    </a:lnTo>
                    <a:lnTo>
                      <a:pt x="476547" y="239473"/>
                    </a:lnTo>
                    <a:cubicBezTo>
                      <a:pt x="489708" y="214721"/>
                      <a:pt x="493025" y="185894"/>
                      <a:pt x="485832" y="158790"/>
                    </a:cubicBezTo>
                    <a:cubicBezTo>
                      <a:pt x="478639" y="131686"/>
                      <a:pt x="461474" y="108317"/>
                      <a:pt x="437776" y="93382"/>
                    </a:cubicBezTo>
                    <a:close/>
                  </a:path>
                </a:pathLst>
              </a:custGeom>
              <a:solidFill>
                <a:srgbClr val="2D5967"/>
              </a:solidFill>
              <a:ln w="641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8FD0FE86-6656-4615-B40C-D8B291C2161C}"/>
                  </a:ext>
                </a:extLst>
              </p:cNvPr>
              <p:cNvSpPr/>
              <p:nvPr/>
            </p:nvSpPr>
            <p:spPr>
              <a:xfrm>
                <a:off x="1282867" y="2910776"/>
                <a:ext cx="249037" cy="322556"/>
              </a:xfrm>
              <a:custGeom>
                <a:avLst/>
                <a:gdLst>
                  <a:gd name="connsiteX0" fmla="*/ 21060 w 249037"/>
                  <a:gd name="connsiteY0" fmla="*/ 21102 h 322556"/>
                  <a:gd name="connsiteX1" fmla="*/ 171503 w 249037"/>
                  <a:gd name="connsiteY1" fmla="*/ 21102 h 322556"/>
                  <a:gd name="connsiteX2" fmla="*/ 171503 w 249037"/>
                  <a:gd name="connsiteY2" fmla="*/ 79654 h 322556"/>
                  <a:gd name="connsiteX3" fmla="*/ 227509 w 249037"/>
                  <a:gd name="connsiteY3" fmla="*/ 79654 h 322556"/>
                  <a:gd name="connsiteX4" fmla="*/ 227509 w 249037"/>
                  <a:gd name="connsiteY4" fmla="*/ 301458 h 322556"/>
                  <a:gd name="connsiteX5" fmla="*/ 120123 w 249037"/>
                  <a:gd name="connsiteY5" fmla="*/ 301458 h 322556"/>
                  <a:gd name="connsiteX6" fmla="*/ 108547 w 249037"/>
                  <a:gd name="connsiteY6" fmla="*/ 322556 h 322556"/>
                  <a:gd name="connsiteX7" fmla="*/ 249038 w 249037"/>
                  <a:gd name="connsiteY7" fmla="*/ 322556 h 322556"/>
                  <a:gd name="connsiteX8" fmla="*/ 249038 w 249037"/>
                  <a:gd name="connsiteY8" fmla="*/ 57045 h 322556"/>
                  <a:gd name="connsiteX9" fmla="*/ 192217 w 249037"/>
                  <a:gd name="connsiteY9" fmla="*/ 0 h 322556"/>
                  <a:gd name="connsiteX10" fmla="*/ 0 w 249037"/>
                  <a:gd name="connsiteY10" fmla="*/ 0 h 322556"/>
                  <a:gd name="connsiteX11" fmla="*/ 0 w 249037"/>
                  <a:gd name="connsiteY11" fmla="*/ 187135 h 322556"/>
                  <a:gd name="connsiteX12" fmla="*/ 21060 w 249037"/>
                  <a:gd name="connsiteY12" fmla="*/ 180064 h 322556"/>
                  <a:gd name="connsiteX13" fmla="*/ 21060 w 249037"/>
                  <a:gd name="connsiteY13" fmla="*/ 21102 h 322556"/>
                  <a:gd name="connsiteX14" fmla="*/ 193025 w 249037"/>
                  <a:gd name="connsiteY14" fmla="*/ 30610 h 322556"/>
                  <a:gd name="connsiteX15" fmla="*/ 220919 w 249037"/>
                  <a:gd name="connsiteY15" fmla="*/ 58552 h 322556"/>
                  <a:gd name="connsiteX16" fmla="*/ 193025 w 249037"/>
                  <a:gd name="connsiteY16" fmla="*/ 58552 h 322556"/>
                  <a:gd name="connsiteX17" fmla="*/ 193025 w 249037"/>
                  <a:gd name="connsiteY17" fmla="*/ 30610 h 32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9037" h="322556">
                    <a:moveTo>
                      <a:pt x="21060" y="21102"/>
                    </a:moveTo>
                    <a:lnTo>
                      <a:pt x="171503" y="21102"/>
                    </a:lnTo>
                    <a:lnTo>
                      <a:pt x="171503" y="79654"/>
                    </a:lnTo>
                    <a:lnTo>
                      <a:pt x="227509" y="79654"/>
                    </a:lnTo>
                    <a:lnTo>
                      <a:pt x="227509" y="301458"/>
                    </a:lnTo>
                    <a:lnTo>
                      <a:pt x="120123" y="301458"/>
                    </a:lnTo>
                    <a:cubicBezTo>
                      <a:pt x="117204" y="308965"/>
                      <a:pt x="113309" y="316062"/>
                      <a:pt x="108547" y="322556"/>
                    </a:cubicBezTo>
                    <a:lnTo>
                      <a:pt x="249038" y="322556"/>
                    </a:lnTo>
                    <a:lnTo>
                      <a:pt x="249038" y="57045"/>
                    </a:lnTo>
                    <a:lnTo>
                      <a:pt x="192217" y="0"/>
                    </a:lnTo>
                    <a:lnTo>
                      <a:pt x="0" y="0"/>
                    </a:lnTo>
                    <a:lnTo>
                      <a:pt x="0" y="187135"/>
                    </a:lnTo>
                    <a:cubicBezTo>
                      <a:pt x="6706" y="183927"/>
                      <a:pt x="13777" y="181552"/>
                      <a:pt x="21060" y="180064"/>
                    </a:cubicBezTo>
                    <a:lnTo>
                      <a:pt x="21060" y="21102"/>
                    </a:lnTo>
                    <a:close/>
                    <a:moveTo>
                      <a:pt x="193025" y="30610"/>
                    </a:moveTo>
                    <a:lnTo>
                      <a:pt x="220919" y="58552"/>
                    </a:lnTo>
                    <a:lnTo>
                      <a:pt x="193025" y="58552"/>
                    </a:lnTo>
                    <a:lnTo>
                      <a:pt x="193025" y="30610"/>
                    </a:lnTo>
                    <a:close/>
                  </a:path>
                </a:pathLst>
              </a:custGeom>
              <a:solidFill>
                <a:srgbClr val="2D5967"/>
              </a:solidFill>
              <a:ln w="6417"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9D02DF71-F294-48D3-B64C-8BD90084A868}"/>
                  </a:ext>
                </a:extLst>
              </p:cNvPr>
              <p:cNvSpPr/>
              <p:nvPr/>
            </p:nvSpPr>
            <p:spPr>
              <a:xfrm>
                <a:off x="1361775" y="2987423"/>
                <a:ext cx="90278" cy="134731"/>
              </a:xfrm>
              <a:custGeom>
                <a:avLst/>
                <a:gdLst>
                  <a:gd name="connsiteX0" fmla="*/ 60074 w 90278"/>
                  <a:gd name="connsiteY0" fmla="*/ 57045 h 134731"/>
                  <a:gd name="connsiteX1" fmla="*/ 56603 w 90278"/>
                  <a:gd name="connsiteY1" fmla="*/ 57045 h 134731"/>
                  <a:gd name="connsiteX2" fmla="*/ 56603 w 90278"/>
                  <a:gd name="connsiteY2" fmla="*/ 38610 h 134731"/>
                  <a:gd name="connsiteX3" fmla="*/ 81597 w 90278"/>
                  <a:gd name="connsiteY3" fmla="*/ 38610 h 134731"/>
                  <a:gd name="connsiteX4" fmla="*/ 81597 w 90278"/>
                  <a:gd name="connsiteY4" fmla="*/ 17508 h 134731"/>
                  <a:gd name="connsiteX5" fmla="*/ 56603 w 90278"/>
                  <a:gd name="connsiteY5" fmla="*/ 17508 h 134731"/>
                  <a:gd name="connsiteX6" fmla="*/ 56603 w 90278"/>
                  <a:gd name="connsiteY6" fmla="*/ 0 h 134731"/>
                  <a:gd name="connsiteX7" fmla="*/ 35543 w 90278"/>
                  <a:gd name="connsiteY7" fmla="*/ 0 h 134731"/>
                  <a:gd name="connsiteX8" fmla="*/ 35543 w 90278"/>
                  <a:gd name="connsiteY8" fmla="*/ 17508 h 134731"/>
                  <a:gd name="connsiteX9" fmla="*/ 31956 w 90278"/>
                  <a:gd name="connsiteY9" fmla="*/ 17508 h 134731"/>
                  <a:gd name="connsiteX10" fmla="*/ 19879 w 90278"/>
                  <a:gd name="connsiteY10" fmla="*/ 19238 h 134731"/>
                  <a:gd name="connsiteX11" fmla="*/ 9484 w 90278"/>
                  <a:gd name="connsiteY11" fmla="*/ 25629 h 134731"/>
                  <a:gd name="connsiteX12" fmla="*/ 2471 w 90278"/>
                  <a:gd name="connsiteY12" fmla="*/ 35629 h 134731"/>
                  <a:gd name="connsiteX13" fmla="*/ 0 w 90278"/>
                  <a:gd name="connsiteY13" fmla="*/ 47596 h 134731"/>
                  <a:gd name="connsiteX14" fmla="*/ 2471 w 90278"/>
                  <a:gd name="connsiteY14" fmla="*/ 59562 h 134731"/>
                  <a:gd name="connsiteX15" fmla="*/ 9484 w 90278"/>
                  <a:gd name="connsiteY15" fmla="*/ 69562 h 134731"/>
                  <a:gd name="connsiteX16" fmla="*/ 19879 w 90278"/>
                  <a:gd name="connsiteY16" fmla="*/ 75953 h 134731"/>
                  <a:gd name="connsiteX17" fmla="*/ 31956 w 90278"/>
                  <a:gd name="connsiteY17" fmla="*/ 77684 h 134731"/>
                  <a:gd name="connsiteX18" fmla="*/ 35543 w 90278"/>
                  <a:gd name="connsiteY18" fmla="*/ 77684 h 134731"/>
                  <a:gd name="connsiteX19" fmla="*/ 35543 w 90278"/>
                  <a:gd name="connsiteY19" fmla="*/ 96121 h 134731"/>
                  <a:gd name="connsiteX20" fmla="*/ 10543 w 90278"/>
                  <a:gd name="connsiteY20" fmla="*/ 96121 h 134731"/>
                  <a:gd name="connsiteX21" fmla="*/ 10543 w 90278"/>
                  <a:gd name="connsiteY21" fmla="*/ 117220 h 134731"/>
                  <a:gd name="connsiteX22" fmla="*/ 35543 w 90278"/>
                  <a:gd name="connsiteY22" fmla="*/ 117220 h 134731"/>
                  <a:gd name="connsiteX23" fmla="*/ 35543 w 90278"/>
                  <a:gd name="connsiteY23" fmla="*/ 134731 h 134731"/>
                  <a:gd name="connsiteX24" fmla="*/ 56603 w 90278"/>
                  <a:gd name="connsiteY24" fmla="*/ 134731 h 134731"/>
                  <a:gd name="connsiteX25" fmla="*/ 56603 w 90278"/>
                  <a:gd name="connsiteY25" fmla="*/ 117104 h 134731"/>
                  <a:gd name="connsiteX26" fmla="*/ 60074 w 90278"/>
                  <a:gd name="connsiteY26" fmla="*/ 117104 h 134731"/>
                  <a:gd name="connsiteX27" fmla="*/ 81430 w 90278"/>
                  <a:gd name="connsiteY27" fmla="*/ 108243 h 134731"/>
                  <a:gd name="connsiteX28" fmla="*/ 90279 w 90278"/>
                  <a:gd name="connsiteY28" fmla="*/ 86842 h 134731"/>
                  <a:gd name="connsiteX29" fmla="*/ 81430 w 90278"/>
                  <a:gd name="connsiteY29" fmla="*/ 65445 h 134731"/>
                  <a:gd name="connsiteX30" fmla="*/ 60074 w 90278"/>
                  <a:gd name="connsiteY30" fmla="*/ 56581 h 134731"/>
                  <a:gd name="connsiteX31" fmla="*/ 60074 w 90278"/>
                  <a:gd name="connsiteY31" fmla="*/ 57045 h 134731"/>
                  <a:gd name="connsiteX32" fmla="*/ 31956 w 90278"/>
                  <a:gd name="connsiteY32" fmla="*/ 57045 h 134731"/>
                  <a:gd name="connsiteX33" fmla="*/ 25571 w 90278"/>
                  <a:gd name="connsiteY33" fmla="*/ 54445 h 134731"/>
                  <a:gd name="connsiteX34" fmla="*/ 22812 w 90278"/>
                  <a:gd name="connsiteY34" fmla="*/ 48117 h 134731"/>
                  <a:gd name="connsiteX35" fmla="*/ 25565 w 90278"/>
                  <a:gd name="connsiteY35" fmla="*/ 41748 h 134731"/>
                  <a:gd name="connsiteX36" fmla="*/ 31956 w 90278"/>
                  <a:gd name="connsiteY36" fmla="*/ 39073 h 134731"/>
                  <a:gd name="connsiteX37" fmla="*/ 35543 w 90278"/>
                  <a:gd name="connsiteY37" fmla="*/ 39073 h 134731"/>
                  <a:gd name="connsiteX38" fmla="*/ 35543 w 90278"/>
                  <a:gd name="connsiteY38" fmla="*/ 57045 h 134731"/>
                  <a:gd name="connsiteX39" fmla="*/ 31956 w 90278"/>
                  <a:gd name="connsiteY39" fmla="*/ 57045 h 134731"/>
                  <a:gd name="connsiteX40" fmla="*/ 60074 w 90278"/>
                  <a:gd name="connsiteY40" fmla="*/ 96468 h 134731"/>
                  <a:gd name="connsiteX41" fmla="*/ 56603 w 90278"/>
                  <a:gd name="connsiteY41" fmla="*/ 96468 h 134731"/>
                  <a:gd name="connsiteX42" fmla="*/ 56603 w 90278"/>
                  <a:gd name="connsiteY42" fmla="*/ 77684 h 134731"/>
                  <a:gd name="connsiteX43" fmla="*/ 60074 w 90278"/>
                  <a:gd name="connsiteY43" fmla="*/ 77684 h 134731"/>
                  <a:gd name="connsiteX44" fmla="*/ 66536 w 90278"/>
                  <a:gd name="connsiteY44" fmla="*/ 80366 h 134731"/>
                  <a:gd name="connsiteX45" fmla="*/ 69218 w 90278"/>
                  <a:gd name="connsiteY45" fmla="*/ 86842 h 134731"/>
                  <a:gd name="connsiteX46" fmla="*/ 66536 w 90278"/>
                  <a:gd name="connsiteY46" fmla="*/ 93317 h 134731"/>
                  <a:gd name="connsiteX47" fmla="*/ 60074 w 90278"/>
                  <a:gd name="connsiteY47" fmla="*/ 96006 h 134731"/>
                  <a:gd name="connsiteX48" fmla="*/ 60074 w 90278"/>
                  <a:gd name="connsiteY48" fmla="*/ 96468 h 13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0278" h="134731">
                    <a:moveTo>
                      <a:pt x="60074" y="57045"/>
                    </a:moveTo>
                    <a:lnTo>
                      <a:pt x="56603" y="57045"/>
                    </a:lnTo>
                    <a:lnTo>
                      <a:pt x="56603" y="38610"/>
                    </a:lnTo>
                    <a:lnTo>
                      <a:pt x="81597" y="38610"/>
                    </a:lnTo>
                    <a:lnTo>
                      <a:pt x="81597" y="17508"/>
                    </a:lnTo>
                    <a:lnTo>
                      <a:pt x="56603" y="17508"/>
                    </a:lnTo>
                    <a:lnTo>
                      <a:pt x="56603" y="0"/>
                    </a:lnTo>
                    <a:lnTo>
                      <a:pt x="35543" y="0"/>
                    </a:lnTo>
                    <a:lnTo>
                      <a:pt x="35543" y="17508"/>
                    </a:lnTo>
                    <a:lnTo>
                      <a:pt x="31956" y="17508"/>
                    </a:lnTo>
                    <a:cubicBezTo>
                      <a:pt x="27856" y="17253"/>
                      <a:pt x="23742" y="17842"/>
                      <a:pt x="19879" y="19238"/>
                    </a:cubicBezTo>
                    <a:cubicBezTo>
                      <a:pt x="16016" y="20635"/>
                      <a:pt x="12474" y="22810"/>
                      <a:pt x="9484" y="25629"/>
                    </a:cubicBezTo>
                    <a:cubicBezTo>
                      <a:pt x="6487" y="28448"/>
                      <a:pt x="4107" y="31851"/>
                      <a:pt x="2471" y="35629"/>
                    </a:cubicBezTo>
                    <a:cubicBezTo>
                      <a:pt x="841" y="39407"/>
                      <a:pt x="0" y="43479"/>
                      <a:pt x="0" y="47596"/>
                    </a:cubicBezTo>
                    <a:cubicBezTo>
                      <a:pt x="0" y="51712"/>
                      <a:pt x="841" y="55784"/>
                      <a:pt x="2471" y="59562"/>
                    </a:cubicBezTo>
                    <a:cubicBezTo>
                      <a:pt x="4107" y="63341"/>
                      <a:pt x="6487" y="66743"/>
                      <a:pt x="9484" y="69562"/>
                    </a:cubicBezTo>
                    <a:cubicBezTo>
                      <a:pt x="12474" y="72381"/>
                      <a:pt x="16016" y="74557"/>
                      <a:pt x="19879" y="75953"/>
                    </a:cubicBezTo>
                    <a:cubicBezTo>
                      <a:pt x="23742" y="77350"/>
                      <a:pt x="27856" y="77938"/>
                      <a:pt x="31956" y="77684"/>
                    </a:cubicBezTo>
                    <a:lnTo>
                      <a:pt x="35543" y="77684"/>
                    </a:lnTo>
                    <a:lnTo>
                      <a:pt x="35543" y="96121"/>
                    </a:lnTo>
                    <a:lnTo>
                      <a:pt x="10543" y="96121"/>
                    </a:lnTo>
                    <a:lnTo>
                      <a:pt x="10543" y="117220"/>
                    </a:lnTo>
                    <a:lnTo>
                      <a:pt x="35543" y="117220"/>
                    </a:lnTo>
                    <a:lnTo>
                      <a:pt x="35543" y="134731"/>
                    </a:lnTo>
                    <a:lnTo>
                      <a:pt x="56603" y="134731"/>
                    </a:lnTo>
                    <a:lnTo>
                      <a:pt x="56603" y="117104"/>
                    </a:lnTo>
                    <a:lnTo>
                      <a:pt x="60074" y="117104"/>
                    </a:lnTo>
                    <a:cubicBezTo>
                      <a:pt x="68083" y="117104"/>
                      <a:pt x="75770" y="113915"/>
                      <a:pt x="81430" y="108243"/>
                    </a:cubicBezTo>
                    <a:cubicBezTo>
                      <a:pt x="87096" y="102564"/>
                      <a:pt x="90279" y="94870"/>
                      <a:pt x="90279" y="86842"/>
                    </a:cubicBezTo>
                    <a:cubicBezTo>
                      <a:pt x="90279" y="78817"/>
                      <a:pt x="87096" y="71120"/>
                      <a:pt x="81430" y="65445"/>
                    </a:cubicBezTo>
                    <a:cubicBezTo>
                      <a:pt x="75770" y="59770"/>
                      <a:pt x="68083" y="56581"/>
                      <a:pt x="60074" y="56581"/>
                    </a:cubicBezTo>
                    <a:lnTo>
                      <a:pt x="60074" y="57045"/>
                    </a:lnTo>
                    <a:close/>
                    <a:moveTo>
                      <a:pt x="31956" y="57045"/>
                    </a:moveTo>
                    <a:cubicBezTo>
                      <a:pt x="29569" y="57046"/>
                      <a:pt x="27278" y="56113"/>
                      <a:pt x="25571" y="54445"/>
                    </a:cubicBezTo>
                    <a:cubicBezTo>
                      <a:pt x="23864" y="52777"/>
                      <a:pt x="22870" y="50506"/>
                      <a:pt x="22812" y="48117"/>
                    </a:cubicBezTo>
                    <a:cubicBezTo>
                      <a:pt x="22870" y="45717"/>
                      <a:pt x="23858" y="43435"/>
                      <a:pt x="25565" y="41748"/>
                    </a:cubicBezTo>
                    <a:cubicBezTo>
                      <a:pt x="27265" y="40062"/>
                      <a:pt x="29556" y="39103"/>
                      <a:pt x="31956" y="39073"/>
                    </a:cubicBezTo>
                    <a:lnTo>
                      <a:pt x="35543" y="39073"/>
                    </a:lnTo>
                    <a:lnTo>
                      <a:pt x="35543" y="57045"/>
                    </a:lnTo>
                    <a:lnTo>
                      <a:pt x="31956" y="57045"/>
                    </a:lnTo>
                    <a:close/>
                    <a:moveTo>
                      <a:pt x="60074" y="96468"/>
                    </a:moveTo>
                    <a:lnTo>
                      <a:pt x="56603" y="96468"/>
                    </a:lnTo>
                    <a:lnTo>
                      <a:pt x="56603" y="77684"/>
                    </a:lnTo>
                    <a:lnTo>
                      <a:pt x="60074" y="77684"/>
                    </a:lnTo>
                    <a:cubicBezTo>
                      <a:pt x="62500" y="77684"/>
                      <a:pt x="64823" y="78649"/>
                      <a:pt x="66536" y="80366"/>
                    </a:cubicBezTo>
                    <a:cubicBezTo>
                      <a:pt x="68256" y="82084"/>
                      <a:pt x="69218" y="84417"/>
                      <a:pt x="69218" y="86842"/>
                    </a:cubicBezTo>
                    <a:cubicBezTo>
                      <a:pt x="69218" y="89274"/>
                      <a:pt x="68256" y="91604"/>
                      <a:pt x="66536" y="93317"/>
                    </a:cubicBezTo>
                    <a:cubicBezTo>
                      <a:pt x="64823" y="95037"/>
                      <a:pt x="62500" y="96006"/>
                      <a:pt x="60074" y="96006"/>
                    </a:cubicBezTo>
                    <a:lnTo>
                      <a:pt x="60074" y="96468"/>
                    </a:lnTo>
                    <a:close/>
                  </a:path>
                </a:pathLst>
              </a:custGeom>
              <a:solidFill>
                <a:srgbClr val="2D5967"/>
              </a:solidFill>
              <a:ln w="6417"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9BB3836-A585-440F-9EE6-6DA180C4018F}"/>
                  </a:ext>
                </a:extLst>
              </p:cNvPr>
              <p:cNvSpPr/>
              <p:nvPr/>
            </p:nvSpPr>
            <p:spPr>
              <a:xfrm>
                <a:off x="1246300" y="3105684"/>
                <a:ext cx="147200" cy="147482"/>
              </a:xfrm>
              <a:custGeom>
                <a:avLst/>
                <a:gdLst>
                  <a:gd name="connsiteX0" fmla="*/ 147201 w 147200"/>
                  <a:gd name="connsiteY0" fmla="*/ 73740 h 147482"/>
                  <a:gd name="connsiteX1" fmla="*/ 134797 w 147200"/>
                  <a:gd name="connsiteY1" fmla="*/ 32775 h 147482"/>
                  <a:gd name="connsiteX2" fmla="*/ 101763 w 147200"/>
                  <a:gd name="connsiteY2" fmla="*/ 5613 h 147482"/>
                  <a:gd name="connsiteX3" fmla="*/ 59239 w 147200"/>
                  <a:gd name="connsiteY3" fmla="*/ 1416 h 147482"/>
                  <a:gd name="connsiteX4" fmla="*/ 21559 w 147200"/>
                  <a:gd name="connsiteY4" fmla="*/ 21597 h 147482"/>
                  <a:gd name="connsiteX5" fmla="*/ 1416 w 147200"/>
                  <a:gd name="connsiteY5" fmla="*/ 59354 h 147482"/>
                  <a:gd name="connsiteX6" fmla="*/ 5600 w 147200"/>
                  <a:gd name="connsiteY6" fmla="*/ 101961 h 147482"/>
                  <a:gd name="connsiteX7" fmla="*/ 32711 w 147200"/>
                  <a:gd name="connsiteY7" fmla="*/ 135053 h 147482"/>
                  <a:gd name="connsiteX8" fmla="*/ 73599 w 147200"/>
                  <a:gd name="connsiteY8" fmla="*/ 147483 h 147482"/>
                  <a:gd name="connsiteX9" fmla="*/ 125608 w 147200"/>
                  <a:gd name="connsiteY9" fmla="*/ 125851 h 147482"/>
                  <a:gd name="connsiteX10" fmla="*/ 147201 w 147200"/>
                  <a:gd name="connsiteY10" fmla="*/ 73740 h 147482"/>
                  <a:gd name="connsiteX11" fmla="*/ 126141 w 147200"/>
                  <a:gd name="connsiteY11" fmla="*/ 73740 h 147482"/>
                  <a:gd name="connsiteX12" fmla="*/ 117311 w 147200"/>
                  <a:gd name="connsiteY12" fmla="*/ 103091 h 147482"/>
                  <a:gd name="connsiteX13" fmla="*/ 93691 w 147200"/>
                  <a:gd name="connsiteY13" fmla="*/ 122572 h 147482"/>
                  <a:gd name="connsiteX14" fmla="*/ 63243 w 147200"/>
                  <a:gd name="connsiteY14" fmla="*/ 125601 h 147482"/>
                  <a:gd name="connsiteX15" fmla="*/ 36253 w 147200"/>
                  <a:gd name="connsiteY15" fmla="*/ 111163 h 147482"/>
                  <a:gd name="connsiteX16" fmla="*/ 21835 w 147200"/>
                  <a:gd name="connsiteY16" fmla="*/ 84123 h 147482"/>
                  <a:gd name="connsiteX17" fmla="*/ 24864 w 147200"/>
                  <a:gd name="connsiteY17" fmla="*/ 53617 h 147482"/>
                  <a:gd name="connsiteX18" fmla="*/ 44307 w 147200"/>
                  <a:gd name="connsiteY18" fmla="*/ 29945 h 147482"/>
                  <a:gd name="connsiteX19" fmla="*/ 73599 w 147200"/>
                  <a:gd name="connsiteY19" fmla="*/ 21103 h 147482"/>
                  <a:gd name="connsiteX20" fmla="*/ 110753 w 147200"/>
                  <a:gd name="connsiteY20" fmla="*/ 36523 h 147482"/>
                  <a:gd name="connsiteX21" fmla="*/ 126141 w 147200"/>
                  <a:gd name="connsiteY21" fmla="*/ 73740 h 14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7200" h="147482">
                    <a:moveTo>
                      <a:pt x="147201" y="73740"/>
                    </a:moveTo>
                    <a:cubicBezTo>
                      <a:pt x="147201" y="59155"/>
                      <a:pt x="142882" y="44897"/>
                      <a:pt x="134797" y="32775"/>
                    </a:cubicBezTo>
                    <a:cubicBezTo>
                      <a:pt x="126712" y="20647"/>
                      <a:pt x="115213" y="11195"/>
                      <a:pt x="101763" y="5613"/>
                    </a:cubicBezTo>
                    <a:cubicBezTo>
                      <a:pt x="88320" y="30"/>
                      <a:pt x="73516" y="-1427"/>
                      <a:pt x="59239" y="1416"/>
                    </a:cubicBezTo>
                    <a:cubicBezTo>
                      <a:pt x="44968" y="4265"/>
                      <a:pt x="31852" y="11285"/>
                      <a:pt x="21559" y="21597"/>
                    </a:cubicBezTo>
                    <a:cubicBezTo>
                      <a:pt x="11266" y="31909"/>
                      <a:pt x="4253" y="45051"/>
                      <a:pt x="1416" y="59354"/>
                    </a:cubicBezTo>
                    <a:cubicBezTo>
                      <a:pt x="-1426" y="73657"/>
                      <a:pt x="30" y="88486"/>
                      <a:pt x="5600" y="101961"/>
                    </a:cubicBezTo>
                    <a:cubicBezTo>
                      <a:pt x="11176" y="115437"/>
                      <a:pt x="20609" y="126949"/>
                      <a:pt x="32711" y="135053"/>
                    </a:cubicBezTo>
                    <a:cubicBezTo>
                      <a:pt x="44814" y="143158"/>
                      <a:pt x="59046" y="147483"/>
                      <a:pt x="73599" y="147483"/>
                    </a:cubicBezTo>
                    <a:cubicBezTo>
                      <a:pt x="93113" y="147450"/>
                      <a:pt x="111812" y="139673"/>
                      <a:pt x="125608" y="125851"/>
                    </a:cubicBezTo>
                    <a:cubicBezTo>
                      <a:pt x="139404" y="112030"/>
                      <a:pt x="147169" y="93286"/>
                      <a:pt x="147201" y="73740"/>
                    </a:cubicBezTo>
                    <a:close/>
                    <a:moveTo>
                      <a:pt x="126141" y="73740"/>
                    </a:moveTo>
                    <a:cubicBezTo>
                      <a:pt x="126160" y="84187"/>
                      <a:pt x="123093" y="94402"/>
                      <a:pt x="117311" y="103091"/>
                    </a:cubicBezTo>
                    <a:cubicBezTo>
                      <a:pt x="111536" y="111786"/>
                      <a:pt x="103316" y="118568"/>
                      <a:pt x="93691" y="122572"/>
                    </a:cubicBezTo>
                    <a:cubicBezTo>
                      <a:pt x="84059" y="126583"/>
                      <a:pt x="73465" y="127635"/>
                      <a:pt x="63243" y="125601"/>
                    </a:cubicBezTo>
                    <a:cubicBezTo>
                      <a:pt x="53014" y="123573"/>
                      <a:pt x="43626" y="118543"/>
                      <a:pt x="36253" y="111163"/>
                    </a:cubicBezTo>
                    <a:cubicBezTo>
                      <a:pt x="28881" y="103777"/>
                      <a:pt x="23863" y="94364"/>
                      <a:pt x="21835" y="84123"/>
                    </a:cubicBezTo>
                    <a:cubicBezTo>
                      <a:pt x="19807" y="73875"/>
                      <a:pt x="20859" y="63262"/>
                      <a:pt x="24864" y="53617"/>
                    </a:cubicBezTo>
                    <a:cubicBezTo>
                      <a:pt x="28861" y="43973"/>
                      <a:pt x="35625" y="35733"/>
                      <a:pt x="44307" y="29945"/>
                    </a:cubicBezTo>
                    <a:cubicBezTo>
                      <a:pt x="52982" y="24157"/>
                      <a:pt x="63179" y="21077"/>
                      <a:pt x="73599" y="21103"/>
                    </a:cubicBezTo>
                    <a:cubicBezTo>
                      <a:pt x="87537" y="21103"/>
                      <a:pt x="100897" y="26647"/>
                      <a:pt x="110753" y="36523"/>
                    </a:cubicBezTo>
                    <a:cubicBezTo>
                      <a:pt x="120603" y="46392"/>
                      <a:pt x="126141" y="59784"/>
                      <a:pt x="126141" y="73740"/>
                    </a:cubicBezTo>
                    <a:close/>
                  </a:path>
                </a:pathLst>
              </a:custGeom>
              <a:solidFill>
                <a:srgbClr val="2D5967"/>
              </a:solidFill>
              <a:ln w="6417"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84DC9844-B127-4C27-985C-DB9C46C2547C}"/>
                  </a:ext>
                </a:extLst>
              </p:cNvPr>
              <p:cNvSpPr/>
              <p:nvPr/>
            </p:nvSpPr>
            <p:spPr>
              <a:xfrm>
                <a:off x="1283907" y="3152878"/>
                <a:ext cx="71862" cy="60639"/>
              </a:xfrm>
              <a:custGeom>
                <a:avLst/>
                <a:gdLst>
                  <a:gd name="connsiteX0" fmla="*/ 57052 w 71862"/>
                  <a:gd name="connsiteY0" fmla="*/ 0 h 60639"/>
                  <a:gd name="connsiteX1" fmla="*/ 26155 w 71862"/>
                  <a:gd name="connsiteY1" fmla="*/ 30839 h 60639"/>
                  <a:gd name="connsiteX2" fmla="*/ 14926 w 71862"/>
                  <a:gd name="connsiteY2" fmla="*/ 19475 h 60639"/>
                  <a:gd name="connsiteX3" fmla="*/ 0 w 71862"/>
                  <a:gd name="connsiteY3" fmla="*/ 34433 h 60639"/>
                  <a:gd name="connsiteX4" fmla="*/ 26155 w 71862"/>
                  <a:gd name="connsiteY4" fmla="*/ 60639 h 60639"/>
                  <a:gd name="connsiteX5" fmla="*/ 71862 w 71862"/>
                  <a:gd name="connsiteY5" fmla="*/ 14842 h 60639"/>
                  <a:gd name="connsiteX6" fmla="*/ 57052 w 71862"/>
                  <a:gd name="connsiteY6" fmla="*/ 0 h 60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2" h="60639">
                    <a:moveTo>
                      <a:pt x="57052" y="0"/>
                    </a:moveTo>
                    <a:lnTo>
                      <a:pt x="26155" y="30839"/>
                    </a:lnTo>
                    <a:lnTo>
                      <a:pt x="14926" y="19475"/>
                    </a:lnTo>
                    <a:lnTo>
                      <a:pt x="0" y="34433"/>
                    </a:lnTo>
                    <a:lnTo>
                      <a:pt x="26155" y="60639"/>
                    </a:lnTo>
                    <a:lnTo>
                      <a:pt x="71862" y="14842"/>
                    </a:lnTo>
                    <a:lnTo>
                      <a:pt x="57052" y="0"/>
                    </a:lnTo>
                    <a:close/>
                  </a:path>
                </a:pathLst>
              </a:custGeom>
              <a:solidFill>
                <a:srgbClr val="2D5967"/>
              </a:solidFill>
              <a:ln w="6417" cap="flat">
                <a:noFill/>
                <a:prstDash val="solid"/>
                <a:miter/>
              </a:ln>
            </p:spPr>
            <p:txBody>
              <a:bodyPr rtlCol="0" anchor="ctr"/>
              <a:lstStyle/>
              <a:p>
                <a:endParaRPr lang="en-US"/>
              </a:p>
            </p:txBody>
          </p:sp>
        </p:grpSp>
        <p:grpSp>
          <p:nvGrpSpPr>
            <p:cNvPr id="165" name="Graphic 5">
              <a:extLst>
                <a:ext uri="{FF2B5EF4-FFF2-40B4-BE49-F238E27FC236}">
                  <a16:creationId xmlns:a16="http://schemas.microsoft.com/office/drawing/2014/main" id="{5AB728F9-F6DA-486A-9CDC-70211E86B80E}"/>
                </a:ext>
              </a:extLst>
            </p:cNvPr>
            <p:cNvGrpSpPr/>
            <p:nvPr/>
          </p:nvGrpSpPr>
          <p:grpSpPr>
            <a:xfrm>
              <a:off x="1082392" y="3269273"/>
              <a:ext cx="628850" cy="237423"/>
              <a:chOff x="1082392" y="3269273"/>
              <a:chExt cx="628850" cy="237423"/>
            </a:xfrm>
            <a:solidFill>
              <a:srgbClr val="000000"/>
            </a:solidFill>
          </p:grpSpPr>
          <p:sp>
            <p:nvSpPr>
              <p:cNvPr id="166" name="TextBox 165">
                <a:extLst>
                  <a:ext uri="{FF2B5EF4-FFF2-40B4-BE49-F238E27FC236}">
                    <a16:creationId xmlns:a16="http://schemas.microsoft.com/office/drawing/2014/main" id="{1AADD69B-A288-4C9D-BAC5-B8967E738802}"/>
                  </a:ext>
                </a:extLst>
              </p:cNvPr>
              <p:cNvSpPr txBox="1"/>
              <p:nvPr/>
            </p:nvSpPr>
            <p:spPr>
              <a:xfrm>
                <a:off x="1167916" y="3223553"/>
                <a:ext cx="45238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Order</a:t>
                </a:r>
              </a:p>
            </p:txBody>
          </p:sp>
          <p:sp>
            <p:nvSpPr>
              <p:cNvPr id="167" name="TextBox 166">
                <a:extLst>
                  <a:ext uri="{FF2B5EF4-FFF2-40B4-BE49-F238E27FC236}">
                    <a16:creationId xmlns:a16="http://schemas.microsoft.com/office/drawing/2014/main" id="{918563D7-B74A-4814-8EA9-F7B218921955}"/>
                  </a:ext>
                </a:extLst>
              </p:cNvPr>
              <p:cNvSpPr txBox="1"/>
              <p:nvPr/>
            </p:nvSpPr>
            <p:spPr>
              <a:xfrm>
                <a:off x="990952" y="3326223"/>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Management</a:t>
                </a:r>
              </a:p>
            </p:txBody>
          </p:sp>
        </p:grpSp>
      </p:grpSp>
      <p:grpSp>
        <p:nvGrpSpPr>
          <p:cNvPr id="173" name="Graphic 5">
            <a:extLst>
              <a:ext uri="{FF2B5EF4-FFF2-40B4-BE49-F238E27FC236}">
                <a16:creationId xmlns:a16="http://schemas.microsoft.com/office/drawing/2014/main" id="{1D4D69C3-4DA0-4FD9-8E6F-9519D9BB3D9B}"/>
              </a:ext>
            </a:extLst>
          </p:cNvPr>
          <p:cNvGrpSpPr/>
          <p:nvPr/>
        </p:nvGrpSpPr>
        <p:grpSpPr>
          <a:xfrm>
            <a:off x="2025463" y="2777788"/>
            <a:ext cx="609600" cy="626238"/>
            <a:chOff x="2025463" y="2777788"/>
            <a:chExt cx="609600" cy="626238"/>
          </a:xfrm>
        </p:grpSpPr>
        <p:grpSp>
          <p:nvGrpSpPr>
            <p:cNvPr id="175" name="Graphic 5">
              <a:extLst>
                <a:ext uri="{FF2B5EF4-FFF2-40B4-BE49-F238E27FC236}">
                  <a16:creationId xmlns:a16="http://schemas.microsoft.com/office/drawing/2014/main" id="{B57F739D-00E9-459D-A106-EBB4CD3F3637}"/>
                </a:ext>
              </a:extLst>
            </p:cNvPr>
            <p:cNvGrpSpPr/>
            <p:nvPr/>
          </p:nvGrpSpPr>
          <p:grpSpPr>
            <a:xfrm>
              <a:off x="2069431" y="2777788"/>
              <a:ext cx="513314" cy="486254"/>
              <a:chOff x="2069431" y="2777788"/>
              <a:chExt cx="513314" cy="486254"/>
            </a:xfrm>
          </p:grpSpPr>
          <p:sp>
            <p:nvSpPr>
              <p:cNvPr id="201" name="Freeform: Shape 200">
                <a:extLst>
                  <a:ext uri="{FF2B5EF4-FFF2-40B4-BE49-F238E27FC236}">
                    <a16:creationId xmlns:a16="http://schemas.microsoft.com/office/drawing/2014/main" id="{0967497C-A255-43E6-ADEB-C42E7BB26620}"/>
                  </a:ext>
                </a:extLst>
              </p:cNvPr>
              <p:cNvSpPr/>
              <p:nvPr/>
            </p:nvSpPr>
            <p:spPr>
              <a:xfrm>
                <a:off x="2075688" y="2782774"/>
                <a:ext cx="502118" cy="475135"/>
              </a:xfrm>
              <a:custGeom>
                <a:avLst/>
                <a:gdLst>
                  <a:gd name="connsiteX0" fmla="*/ 334318 w 502118"/>
                  <a:gd name="connsiteY0" fmla="*/ 475135 h 475135"/>
                  <a:gd name="connsiteX1" fmla="*/ 319976 w 502118"/>
                  <a:gd name="connsiteY1" fmla="*/ 469206 h 475135"/>
                  <a:gd name="connsiteX2" fmla="*/ 314040 w 502118"/>
                  <a:gd name="connsiteY2" fmla="*/ 454890 h 475135"/>
                  <a:gd name="connsiteX3" fmla="*/ 314040 w 502118"/>
                  <a:gd name="connsiteY3" fmla="*/ 452112 h 475135"/>
                  <a:gd name="connsiteX4" fmla="*/ 307893 w 502118"/>
                  <a:gd name="connsiteY4" fmla="*/ 452112 h 475135"/>
                  <a:gd name="connsiteX5" fmla="*/ 307893 w 502118"/>
                  <a:gd name="connsiteY5" fmla="*/ 454890 h 475135"/>
                  <a:gd name="connsiteX6" fmla="*/ 301957 w 502118"/>
                  <a:gd name="connsiteY6" fmla="*/ 469206 h 475135"/>
                  <a:gd name="connsiteX7" fmla="*/ 287616 w 502118"/>
                  <a:gd name="connsiteY7" fmla="*/ 475135 h 475135"/>
                  <a:gd name="connsiteX8" fmla="*/ 273274 w 502118"/>
                  <a:gd name="connsiteY8" fmla="*/ 469206 h 475135"/>
                  <a:gd name="connsiteX9" fmla="*/ 267338 w 502118"/>
                  <a:gd name="connsiteY9" fmla="*/ 454890 h 475135"/>
                  <a:gd name="connsiteX10" fmla="*/ 267338 w 502118"/>
                  <a:gd name="connsiteY10" fmla="*/ 452112 h 475135"/>
                  <a:gd name="connsiteX11" fmla="*/ 251553 w 502118"/>
                  <a:gd name="connsiteY11" fmla="*/ 445130 h 475135"/>
                  <a:gd name="connsiteX12" fmla="*/ 244161 w 502118"/>
                  <a:gd name="connsiteY12" fmla="*/ 429556 h 475135"/>
                  <a:gd name="connsiteX13" fmla="*/ 241382 w 502118"/>
                  <a:gd name="connsiteY13" fmla="*/ 406417 h 475135"/>
                  <a:gd name="connsiteX14" fmla="*/ 162314 w 502118"/>
                  <a:gd name="connsiteY14" fmla="*/ 376329 h 475135"/>
                  <a:gd name="connsiteX15" fmla="*/ 113912 w 502118"/>
                  <a:gd name="connsiteY15" fmla="*/ 307040 h 475135"/>
                  <a:gd name="connsiteX16" fmla="*/ 109625 w 502118"/>
                  <a:gd name="connsiteY16" fmla="*/ 307040 h 475135"/>
                  <a:gd name="connsiteX17" fmla="*/ 109625 w 502118"/>
                  <a:gd name="connsiteY17" fmla="*/ 289226 h 475135"/>
                  <a:gd name="connsiteX18" fmla="*/ 107078 w 502118"/>
                  <a:gd name="connsiteY18" fmla="*/ 263078 h 475135"/>
                  <a:gd name="connsiteX19" fmla="*/ 107078 w 502118"/>
                  <a:gd name="connsiteY19" fmla="*/ 256368 h 475135"/>
                  <a:gd name="connsiteX20" fmla="*/ 0 w 502118"/>
                  <a:gd name="connsiteY20" fmla="*/ 256368 h 475135"/>
                  <a:gd name="connsiteX21" fmla="*/ 1277 w 502118"/>
                  <a:gd name="connsiteY21" fmla="*/ 238898 h 475135"/>
                  <a:gd name="connsiteX22" fmla="*/ 20823 w 502118"/>
                  <a:gd name="connsiteY22" fmla="*/ 181350 h 475135"/>
                  <a:gd name="connsiteX23" fmla="*/ 65939 w 502118"/>
                  <a:gd name="connsiteY23" fmla="*/ 140563 h 475135"/>
                  <a:gd name="connsiteX24" fmla="*/ 76084 w 502118"/>
                  <a:gd name="connsiteY24" fmla="*/ 132057 h 475135"/>
                  <a:gd name="connsiteX25" fmla="*/ 81468 w 502118"/>
                  <a:gd name="connsiteY25" fmla="*/ 119971 h 475135"/>
                  <a:gd name="connsiteX26" fmla="*/ 113546 w 502118"/>
                  <a:gd name="connsiteY26" fmla="*/ 66501 h 475135"/>
                  <a:gd name="connsiteX27" fmla="*/ 172318 w 502118"/>
                  <a:gd name="connsiteY27" fmla="*/ 45467 h 475135"/>
                  <a:gd name="connsiteX28" fmla="*/ 181006 w 502118"/>
                  <a:gd name="connsiteY28" fmla="*/ 45467 h 475135"/>
                  <a:gd name="connsiteX29" fmla="*/ 183907 w 502118"/>
                  <a:gd name="connsiteY29" fmla="*/ 45467 h 475135"/>
                  <a:gd name="connsiteX30" fmla="*/ 195226 w 502118"/>
                  <a:gd name="connsiteY30" fmla="*/ 43219 h 475135"/>
                  <a:gd name="connsiteX31" fmla="*/ 204646 w 502118"/>
                  <a:gd name="connsiteY31" fmla="*/ 36559 h 475135"/>
                  <a:gd name="connsiteX32" fmla="*/ 250109 w 502118"/>
                  <a:gd name="connsiteY32" fmla="*/ 6568 h 475135"/>
                  <a:gd name="connsiteX33" fmla="*/ 304325 w 502118"/>
                  <a:gd name="connsiteY33" fmla="*/ 1145 h 475135"/>
                  <a:gd name="connsiteX34" fmla="*/ 354845 w 502118"/>
                  <a:gd name="connsiteY34" fmla="*/ 21534 h 475135"/>
                  <a:gd name="connsiteX35" fmla="*/ 390054 w 502118"/>
                  <a:gd name="connsiteY35" fmla="*/ 63051 h 475135"/>
                  <a:gd name="connsiteX36" fmla="*/ 398544 w 502118"/>
                  <a:gd name="connsiteY36" fmla="*/ 73760 h 475135"/>
                  <a:gd name="connsiteX37" fmla="*/ 410915 w 502118"/>
                  <a:gd name="connsiteY37" fmla="*/ 79595 h 475135"/>
                  <a:gd name="connsiteX38" fmla="*/ 458913 w 502118"/>
                  <a:gd name="connsiteY38" fmla="*/ 102523 h 475135"/>
                  <a:gd name="connsiteX39" fmla="*/ 491588 w 502118"/>
                  <a:gd name="connsiteY39" fmla="*/ 144453 h 475135"/>
                  <a:gd name="connsiteX40" fmla="*/ 502054 w 502118"/>
                  <a:gd name="connsiteY40" fmla="*/ 196542 h 475135"/>
                  <a:gd name="connsiteX41" fmla="*/ 488091 w 502118"/>
                  <a:gd name="connsiteY41" fmla="*/ 247807 h 475135"/>
                  <a:gd name="connsiteX42" fmla="*/ 483451 w 502118"/>
                  <a:gd name="connsiteY42" fmla="*/ 256368 h 475135"/>
                  <a:gd name="connsiteX43" fmla="*/ 407668 w 502118"/>
                  <a:gd name="connsiteY43" fmla="*/ 256368 h 475135"/>
                  <a:gd name="connsiteX44" fmla="*/ 395156 w 502118"/>
                  <a:gd name="connsiteY44" fmla="*/ 266780 h 475135"/>
                  <a:gd name="connsiteX45" fmla="*/ 374641 w 502118"/>
                  <a:gd name="connsiteY45" fmla="*/ 336884 h 475135"/>
                  <a:gd name="connsiteX46" fmla="*/ 399326 w 502118"/>
                  <a:gd name="connsiteY46" fmla="*/ 336884 h 475135"/>
                  <a:gd name="connsiteX47" fmla="*/ 384606 w 502118"/>
                  <a:gd name="connsiteY47" fmla="*/ 393231 h 475135"/>
                  <a:gd name="connsiteX48" fmla="*/ 376309 w 502118"/>
                  <a:gd name="connsiteY48" fmla="*/ 408772 h 475135"/>
                  <a:gd name="connsiteX49" fmla="*/ 359927 w 502118"/>
                  <a:gd name="connsiteY49" fmla="*/ 415324 h 475135"/>
                  <a:gd name="connsiteX50" fmla="*/ 275565 w 502118"/>
                  <a:gd name="connsiteY50" fmla="*/ 415324 h 475135"/>
                  <a:gd name="connsiteX51" fmla="*/ 275565 w 502118"/>
                  <a:gd name="connsiteY51" fmla="*/ 419604 h 475135"/>
                  <a:gd name="connsiteX52" fmla="*/ 374872 w 502118"/>
                  <a:gd name="connsiteY52" fmla="*/ 419604 h 475135"/>
                  <a:gd name="connsiteX53" fmla="*/ 374872 w 502118"/>
                  <a:gd name="connsiteY53" fmla="*/ 439387 h 475135"/>
                  <a:gd name="connsiteX54" fmla="*/ 354941 w 502118"/>
                  <a:gd name="connsiteY54" fmla="*/ 449455 h 475135"/>
                  <a:gd name="connsiteX55" fmla="*/ 354941 w 502118"/>
                  <a:gd name="connsiteY55" fmla="*/ 451650 h 475135"/>
                  <a:gd name="connsiteX56" fmla="*/ 353786 w 502118"/>
                  <a:gd name="connsiteY56" fmla="*/ 451650 h 475135"/>
                  <a:gd name="connsiteX57" fmla="*/ 353786 w 502118"/>
                  <a:gd name="connsiteY57" fmla="*/ 454890 h 475135"/>
                  <a:gd name="connsiteX58" fmla="*/ 348101 w 502118"/>
                  <a:gd name="connsiteY58" fmla="*/ 468898 h 475135"/>
                  <a:gd name="connsiteX59" fmla="*/ 334318 w 502118"/>
                  <a:gd name="connsiteY59" fmla="*/ 475135 h 47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02118" h="475135">
                    <a:moveTo>
                      <a:pt x="334318" y="475135"/>
                    </a:moveTo>
                    <a:cubicBezTo>
                      <a:pt x="328940" y="475135"/>
                      <a:pt x="323781" y="473005"/>
                      <a:pt x="319976" y="469206"/>
                    </a:cubicBezTo>
                    <a:cubicBezTo>
                      <a:pt x="316171" y="465407"/>
                      <a:pt x="314040" y="460261"/>
                      <a:pt x="314040" y="454890"/>
                    </a:cubicBezTo>
                    <a:cubicBezTo>
                      <a:pt x="313983" y="453966"/>
                      <a:pt x="313983" y="453036"/>
                      <a:pt x="314040" y="452112"/>
                    </a:cubicBezTo>
                    <a:lnTo>
                      <a:pt x="307893" y="452112"/>
                    </a:lnTo>
                    <a:cubicBezTo>
                      <a:pt x="307951" y="453036"/>
                      <a:pt x="307951" y="453966"/>
                      <a:pt x="307893" y="454890"/>
                    </a:cubicBezTo>
                    <a:cubicBezTo>
                      <a:pt x="307893" y="460261"/>
                      <a:pt x="305756" y="465407"/>
                      <a:pt x="301957" y="469206"/>
                    </a:cubicBezTo>
                    <a:cubicBezTo>
                      <a:pt x="298152" y="473005"/>
                      <a:pt x="292993" y="475135"/>
                      <a:pt x="287616" y="475135"/>
                    </a:cubicBezTo>
                    <a:cubicBezTo>
                      <a:pt x="282238" y="475135"/>
                      <a:pt x="277079" y="473005"/>
                      <a:pt x="273274" y="469206"/>
                    </a:cubicBezTo>
                    <a:cubicBezTo>
                      <a:pt x="269475" y="465407"/>
                      <a:pt x="267338" y="460261"/>
                      <a:pt x="267338" y="454890"/>
                    </a:cubicBezTo>
                    <a:cubicBezTo>
                      <a:pt x="267281" y="453966"/>
                      <a:pt x="267281" y="453036"/>
                      <a:pt x="267338" y="452112"/>
                    </a:cubicBezTo>
                    <a:cubicBezTo>
                      <a:pt x="261409" y="451746"/>
                      <a:pt x="255807" y="449269"/>
                      <a:pt x="251553" y="445130"/>
                    </a:cubicBezTo>
                    <a:cubicBezTo>
                      <a:pt x="247299" y="440991"/>
                      <a:pt x="244680" y="435460"/>
                      <a:pt x="244161" y="429556"/>
                    </a:cubicBezTo>
                    <a:lnTo>
                      <a:pt x="241382" y="406417"/>
                    </a:lnTo>
                    <a:cubicBezTo>
                      <a:pt x="212596" y="404537"/>
                      <a:pt x="185049" y="394058"/>
                      <a:pt x="162314" y="376329"/>
                    </a:cubicBezTo>
                    <a:cubicBezTo>
                      <a:pt x="139579" y="358605"/>
                      <a:pt x="122716" y="334465"/>
                      <a:pt x="113912" y="307040"/>
                    </a:cubicBezTo>
                    <a:lnTo>
                      <a:pt x="109625" y="307040"/>
                    </a:lnTo>
                    <a:lnTo>
                      <a:pt x="109625" y="289226"/>
                    </a:lnTo>
                    <a:cubicBezTo>
                      <a:pt x="107938" y="280610"/>
                      <a:pt x="107084" y="271854"/>
                      <a:pt x="107078" y="263078"/>
                    </a:cubicBezTo>
                    <a:cubicBezTo>
                      <a:pt x="107078" y="260764"/>
                      <a:pt x="107078" y="258566"/>
                      <a:pt x="107078" y="256368"/>
                    </a:cubicBezTo>
                    <a:lnTo>
                      <a:pt x="0" y="256368"/>
                    </a:lnTo>
                    <a:lnTo>
                      <a:pt x="1277" y="238898"/>
                    </a:lnTo>
                    <a:cubicBezTo>
                      <a:pt x="2778" y="218368"/>
                      <a:pt x="9503" y="198559"/>
                      <a:pt x="20823" y="181350"/>
                    </a:cubicBezTo>
                    <a:cubicBezTo>
                      <a:pt x="32136" y="164141"/>
                      <a:pt x="47664" y="150102"/>
                      <a:pt x="65939" y="140563"/>
                    </a:cubicBezTo>
                    <a:cubicBezTo>
                      <a:pt x="69924" y="138535"/>
                      <a:pt x="73396" y="135625"/>
                      <a:pt x="76084" y="132057"/>
                    </a:cubicBezTo>
                    <a:cubicBezTo>
                      <a:pt x="78773" y="128489"/>
                      <a:pt x="80615" y="124355"/>
                      <a:pt x="81468" y="119971"/>
                    </a:cubicBezTo>
                    <a:cubicBezTo>
                      <a:pt x="85645" y="98981"/>
                      <a:pt x="96984" y="80085"/>
                      <a:pt x="113546" y="66501"/>
                    </a:cubicBezTo>
                    <a:cubicBezTo>
                      <a:pt x="130114" y="52917"/>
                      <a:pt x="150879" y="45484"/>
                      <a:pt x="172318" y="45467"/>
                    </a:cubicBezTo>
                    <a:lnTo>
                      <a:pt x="181006" y="45467"/>
                    </a:lnTo>
                    <a:lnTo>
                      <a:pt x="183907" y="45467"/>
                    </a:lnTo>
                    <a:cubicBezTo>
                      <a:pt x="187795" y="45520"/>
                      <a:pt x="191652" y="44754"/>
                      <a:pt x="195226" y="43219"/>
                    </a:cubicBezTo>
                    <a:cubicBezTo>
                      <a:pt x="198800" y="41684"/>
                      <a:pt x="202009" y="39415"/>
                      <a:pt x="204646" y="36559"/>
                    </a:cubicBezTo>
                    <a:cubicBezTo>
                      <a:pt x="217139" y="23030"/>
                      <a:pt x="232745" y="12738"/>
                      <a:pt x="250109" y="6568"/>
                    </a:cubicBezTo>
                    <a:cubicBezTo>
                      <a:pt x="267473" y="399"/>
                      <a:pt x="286082" y="-1462"/>
                      <a:pt x="304325" y="1145"/>
                    </a:cubicBezTo>
                    <a:cubicBezTo>
                      <a:pt x="322575" y="3752"/>
                      <a:pt x="339907" y="10750"/>
                      <a:pt x="354845" y="21534"/>
                    </a:cubicBezTo>
                    <a:cubicBezTo>
                      <a:pt x="369777" y="32319"/>
                      <a:pt x="381860" y="46567"/>
                      <a:pt x="390054" y="63051"/>
                    </a:cubicBezTo>
                    <a:cubicBezTo>
                      <a:pt x="392018" y="67226"/>
                      <a:pt x="394924" y="70891"/>
                      <a:pt x="398544" y="73760"/>
                    </a:cubicBezTo>
                    <a:cubicBezTo>
                      <a:pt x="402163" y="76629"/>
                      <a:pt x="406398" y="78626"/>
                      <a:pt x="410915" y="79595"/>
                    </a:cubicBezTo>
                    <a:cubicBezTo>
                      <a:pt x="428478" y="83417"/>
                      <a:pt x="444912" y="91267"/>
                      <a:pt x="458913" y="102523"/>
                    </a:cubicBezTo>
                    <a:cubicBezTo>
                      <a:pt x="472915" y="113780"/>
                      <a:pt x="484106" y="128135"/>
                      <a:pt x="491588" y="144453"/>
                    </a:cubicBezTo>
                    <a:cubicBezTo>
                      <a:pt x="499076" y="160771"/>
                      <a:pt x="502657" y="178605"/>
                      <a:pt x="502054" y="196542"/>
                    </a:cubicBezTo>
                    <a:cubicBezTo>
                      <a:pt x="501444" y="214480"/>
                      <a:pt x="496664" y="232031"/>
                      <a:pt x="488091" y="247807"/>
                    </a:cubicBezTo>
                    <a:lnTo>
                      <a:pt x="483451" y="256368"/>
                    </a:lnTo>
                    <a:lnTo>
                      <a:pt x="407668" y="256368"/>
                    </a:lnTo>
                    <a:cubicBezTo>
                      <a:pt x="403793" y="260179"/>
                      <a:pt x="399609" y="263662"/>
                      <a:pt x="395156" y="266780"/>
                    </a:cubicBezTo>
                    <a:cubicBezTo>
                      <a:pt x="394462" y="291517"/>
                      <a:pt x="387397" y="315664"/>
                      <a:pt x="374641" y="336884"/>
                    </a:cubicBezTo>
                    <a:lnTo>
                      <a:pt x="399326" y="336884"/>
                    </a:lnTo>
                    <a:lnTo>
                      <a:pt x="384606" y="393231"/>
                    </a:lnTo>
                    <a:cubicBezTo>
                      <a:pt x="383766" y="399224"/>
                      <a:pt x="380827" y="404730"/>
                      <a:pt x="376309" y="408772"/>
                    </a:cubicBezTo>
                    <a:cubicBezTo>
                      <a:pt x="371792" y="412821"/>
                      <a:pt x="365991" y="415138"/>
                      <a:pt x="359927" y="415324"/>
                    </a:cubicBezTo>
                    <a:lnTo>
                      <a:pt x="275565" y="415324"/>
                    </a:lnTo>
                    <a:lnTo>
                      <a:pt x="275565" y="419604"/>
                    </a:lnTo>
                    <a:lnTo>
                      <a:pt x="374872" y="419604"/>
                    </a:lnTo>
                    <a:lnTo>
                      <a:pt x="374872" y="439387"/>
                    </a:lnTo>
                    <a:lnTo>
                      <a:pt x="354941" y="449455"/>
                    </a:lnTo>
                    <a:lnTo>
                      <a:pt x="354941" y="451650"/>
                    </a:lnTo>
                    <a:lnTo>
                      <a:pt x="353786" y="451650"/>
                    </a:lnTo>
                    <a:cubicBezTo>
                      <a:pt x="353889" y="452728"/>
                      <a:pt x="353889" y="453812"/>
                      <a:pt x="353786" y="454890"/>
                    </a:cubicBezTo>
                    <a:cubicBezTo>
                      <a:pt x="353761" y="460113"/>
                      <a:pt x="351726" y="465125"/>
                      <a:pt x="348101" y="468898"/>
                    </a:cubicBezTo>
                    <a:cubicBezTo>
                      <a:pt x="344475" y="472665"/>
                      <a:pt x="339541" y="474898"/>
                      <a:pt x="334318" y="475135"/>
                    </a:cubicBezTo>
                    <a:close/>
                  </a:path>
                </a:pathLst>
              </a:custGeom>
              <a:solidFill>
                <a:srgbClr val="FFFFFF"/>
              </a:solidFill>
              <a:ln w="6417"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339E7875-1159-4EC8-ACF6-9DBD1F287558}"/>
                  </a:ext>
                </a:extLst>
              </p:cNvPr>
              <p:cNvSpPr/>
              <p:nvPr/>
            </p:nvSpPr>
            <p:spPr>
              <a:xfrm>
                <a:off x="2069431" y="2777788"/>
                <a:ext cx="513314" cy="486254"/>
              </a:xfrm>
              <a:custGeom>
                <a:avLst/>
                <a:gdLst>
                  <a:gd name="connsiteX0" fmla="*/ 294219 w 513314"/>
                  <a:gd name="connsiteY0" fmla="*/ 11570 h 486254"/>
                  <a:gd name="connsiteX1" fmla="*/ 350950 w 513314"/>
                  <a:gd name="connsiteY1" fmla="*/ 27608 h 486254"/>
                  <a:gd name="connsiteX2" fmla="*/ 390632 w 513314"/>
                  <a:gd name="connsiteY2" fmla="*/ 71149 h 486254"/>
                  <a:gd name="connsiteX3" fmla="*/ 400796 w 513314"/>
                  <a:gd name="connsiteY3" fmla="*/ 83501 h 486254"/>
                  <a:gd name="connsiteX4" fmla="*/ 415311 w 513314"/>
                  <a:gd name="connsiteY4" fmla="*/ 90238 h 486254"/>
                  <a:gd name="connsiteX5" fmla="*/ 450077 w 513314"/>
                  <a:gd name="connsiteY5" fmla="*/ 104584 h 486254"/>
                  <a:gd name="connsiteX6" fmla="*/ 497831 w 513314"/>
                  <a:gd name="connsiteY6" fmla="*/ 169846 h 486254"/>
                  <a:gd name="connsiteX7" fmla="*/ 488431 w 513314"/>
                  <a:gd name="connsiteY7" fmla="*/ 250120 h 486254"/>
                  <a:gd name="connsiteX8" fmla="*/ 485421 w 513314"/>
                  <a:gd name="connsiteY8" fmla="*/ 255558 h 486254"/>
                  <a:gd name="connsiteX9" fmla="*/ 411255 w 513314"/>
                  <a:gd name="connsiteY9" fmla="*/ 255558 h 486254"/>
                  <a:gd name="connsiteX10" fmla="*/ 395380 w 513314"/>
                  <a:gd name="connsiteY10" fmla="*/ 268515 h 486254"/>
                  <a:gd name="connsiteX11" fmla="*/ 370816 w 513314"/>
                  <a:gd name="connsiteY11" fmla="*/ 347645 h 486254"/>
                  <a:gd name="connsiteX12" fmla="*/ 398512 w 513314"/>
                  <a:gd name="connsiteY12" fmla="*/ 347645 h 486254"/>
                  <a:gd name="connsiteX13" fmla="*/ 385646 w 513314"/>
                  <a:gd name="connsiteY13" fmla="*/ 396702 h 486254"/>
                  <a:gd name="connsiteX14" fmla="*/ 379396 w 513314"/>
                  <a:gd name="connsiteY14" fmla="*/ 409060 h 486254"/>
                  <a:gd name="connsiteX15" fmla="*/ 366646 w 513314"/>
                  <a:gd name="connsiteY15" fmla="*/ 414515 h 486254"/>
                  <a:gd name="connsiteX16" fmla="*/ 275565 w 513314"/>
                  <a:gd name="connsiteY16" fmla="*/ 414515 h 486254"/>
                  <a:gd name="connsiteX17" fmla="*/ 276951 w 513314"/>
                  <a:gd name="connsiteY17" fmla="*/ 430364 h 486254"/>
                  <a:gd name="connsiteX18" fmla="*/ 375796 w 513314"/>
                  <a:gd name="connsiteY18" fmla="*/ 430364 h 486254"/>
                  <a:gd name="connsiteX19" fmla="*/ 375796 w 513314"/>
                  <a:gd name="connsiteY19" fmla="*/ 440779 h 486254"/>
                  <a:gd name="connsiteX20" fmla="*/ 355865 w 513314"/>
                  <a:gd name="connsiteY20" fmla="*/ 451187 h 486254"/>
                  <a:gd name="connsiteX21" fmla="*/ 352156 w 513314"/>
                  <a:gd name="connsiteY21" fmla="*/ 451187 h 486254"/>
                  <a:gd name="connsiteX22" fmla="*/ 355057 w 513314"/>
                  <a:gd name="connsiteY22" fmla="*/ 459747 h 486254"/>
                  <a:gd name="connsiteX23" fmla="*/ 353459 w 513314"/>
                  <a:gd name="connsiteY23" fmla="*/ 466305 h 486254"/>
                  <a:gd name="connsiteX24" fmla="*/ 349057 w 513314"/>
                  <a:gd name="connsiteY24" fmla="*/ 471432 h 486254"/>
                  <a:gd name="connsiteX25" fmla="*/ 342801 w 513314"/>
                  <a:gd name="connsiteY25" fmla="*/ 473999 h 486254"/>
                  <a:gd name="connsiteX26" fmla="*/ 336063 w 513314"/>
                  <a:gd name="connsiteY26" fmla="*/ 473453 h 486254"/>
                  <a:gd name="connsiteX27" fmla="*/ 330307 w 513314"/>
                  <a:gd name="connsiteY27" fmla="*/ 469911 h 486254"/>
                  <a:gd name="connsiteX28" fmla="*/ 326784 w 513314"/>
                  <a:gd name="connsiteY28" fmla="*/ 464149 h 486254"/>
                  <a:gd name="connsiteX29" fmla="*/ 326271 w 513314"/>
                  <a:gd name="connsiteY29" fmla="*/ 457418 h 486254"/>
                  <a:gd name="connsiteX30" fmla="*/ 328870 w 513314"/>
                  <a:gd name="connsiteY30" fmla="*/ 451187 h 486254"/>
                  <a:gd name="connsiteX31" fmla="*/ 305692 w 513314"/>
                  <a:gd name="connsiteY31" fmla="*/ 451187 h 486254"/>
                  <a:gd name="connsiteX32" fmla="*/ 308586 w 513314"/>
                  <a:gd name="connsiteY32" fmla="*/ 459747 h 486254"/>
                  <a:gd name="connsiteX33" fmla="*/ 307039 w 513314"/>
                  <a:gd name="connsiteY33" fmla="*/ 466363 h 486254"/>
                  <a:gd name="connsiteX34" fmla="*/ 302644 w 513314"/>
                  <a:gd name="connsiteY34" fmla="*/ 471548 h 486254"/>
                  <a:gd name="connsiteX35" fmla="*/ 296362 w 513314"/>
                  <a:gd name="connsiteY35" fmla="*/ 474146 h 486254"/>
                  <a:gd name="connsiteX36" fmla="*/ 289579 w 513314"/>
                  <a:gd name="connsiteY36" fmla="*/ 473601 h 486254"/>
                  <a:gd name="connsiteX37" fmla="*/ 283798 w 513314"/>
                  <a:gd name="connsiteY37" fmla="*/ 470020 h 486254"/>
                  <a:gd name="connsiteX38" fmla="*/ 280288 w 513314"/>
                  <a:gd name="connsiteY38" fmla="*/ 464207 h 486254"/>
                  <a:gd name="connsiteX39" fmla="*/ 279826 w 513314"/>
                  <a:gd name="connsiteY39" fmla="*/ 457424 h 486254"/>
                  <a:gd name="connsiteX40" fmla="*/ 282514 w 513314"/>
                  <a:gd name="connsiteY40" fmla="*/ 451187 h 486254"/>
                  <a:gd name="connsiteX41" fmla="*/ 273826 w 513314"/>
                  <a:gd name="connsiteY41" fmla="*/ 451187 h 486254"/>
                  <a:gd name="connsiteX42" fmla="*/ 261775 w 513314"/>
                  <a:gd name="connsiteY42" fmla="*/ 445790 h 486254"/>
                  <a:gd name="connsiteX43" fmla="*/ 256212 w 513314"/>
                  <a:gd name="connsiteY43" fmla="*/ 433836 h 486254"/>
                  <a:gd name="connsiteX44" fmla="*/ 252849 w 513314"/>
                  <a:gd name="connsiteY44" fmla="*/ 405724 h 486254"/>
                  <a:gd name="connsiteX45" fmla="*/ 172446 w 513314"/>
                  <a:gd name="connsiteY45" fmla="*/ 376732 h 486254"/>
                  <a:gd name="connsiteX46" fmla="*/ 124455 w 513314"/>
                  <a:gd name="connsiteY46" fmla="*/ 306115 h 486254"/>
                  <a:gd name="connsiteX47" fmla="*/ 121561 w 513314"/>
                  <a:gd name="connsiteY47" fmla="*/ 306115 h 486254"/>
                  <a:gd name="connsiteX48" fmla="*/ 121561 w 513314"/>
                  <a:gd name="connsiteY48" fmla="*/ 294545 h 486254"/>
                  <a:gd name="connsiteX49" fmla="*/ 119007 w 513314"/>
                  <a:gd name="connsiteY49" fmla="*/ 268399 h 486254"/>
                  <a:gd name="connsiteX50" fmla="*/ 119591 w 513314"/>
                  <a:gd name="connsiteY50" fmla="*/ 255905 h 486254"/>
                  <a:gd name="connsiteX51" fmla="*/ 12513 w 513314"/>
                  <a:gd name="connsiteY51" fmla="*/ 255905 h 486254"/>
                  <a:gd name="connsiteX52" fmla="*/ 13328 w 513314"/>
                  <a:gd name="connsiteY52" fmla="*/ 244336 h 486254"/>
                  <a:gd name="connsiteX53" fmla="*/ 31802 w 513314"/>
                  <a:gd name="connsiteY53" fmla="*/ 189344 h 486254"/>
                  <a:gd name="connsiteX54" fmla="*/ 74859 w 513314"/>
                  <a:gd name="connsiteY54" fmla="*/ 150397 h 486254"/>
                  <a:gd name="connsiteX55" fmla="*/ 86948 w 513314"/>
                  <a:gd name="connsiteY55" fmla="*/ 140188 h 486254"/>
                  <a:gd name="connsiteX56" fmla="*/ 93397 w 513314"/>
                  <a:gd name="connsiteY56" fmla="*/ 125755 h 486254"/>
                  <a:gd name="connsiteX57" fmla="*/ 123479 w 513314"/>
                  <a:gd name="connsiteY57" fmla="*/ 75591 h 486254"/>
                  <a:gd name="connsiteX58" fmla="*/ 178568 w 513314"/>
                  <a:gd name="connsiteY58" fmla="*/ 55763 h 486254"/>
                  <a:gd name="connsiteX59" fmla="*/ 186685 w 513314"/>
                  <a:gd name="connsiteY59" fmla="*/ 55763 h 486254"/>
                  <a:gd name="connsiteX60" fmla="*/ 190157 w 513314"/>
                  <a:gd name="connsiteY60" fmla="*/ 55763 h 486254"/>
                  <a:gd name="connsiteX61" fmla="*/ 203658 w 513314"/>
                  <a:gd name="connsiteY61" fmla="*/ 53606 h 486254"/>
                  <a:gd name="connsiteX62" fmla="*/ 215189 w 513314"/>
                  <a:gd name="connsiteY62" fmla="*/ 46276 h 486254"/>
                  <a:gd name="connsiteX63" fmla="*/ 251085 w 513314"/>
                  <a:gd name="connsiteY63" fmla="*/ 20715 h 486254"/>
                  <a:gd name="connsiteX64" fmla="*/ 294219 w 513314"/>
                  <a:gd name="connsiteY64" fmla="*/ 11570 h 486254"/>
                  <a:gd name="connsiteX65" fmla="*/ 294219 w 513314"/>
                  <a:gd name="connsiteY65" fmla="*/ 1 h 486254"/>
                  <a:gd name="connsiteX66" fmla="*/ 246509 w 513314"/>
                  <a:gd name="connsiteY66" fmla="*/ 9951 h 486254"/>
                  <a:gd name="connsiteX67" fmla="*/ 206731 w 513314"/>
                  <a:gd name="connsiteY67" fmla="*/ 38062 h 486254"/>
                  <a:gd name="connsiteX68" fmla="*/ 199198 w 513314"/>
                  <a:gd name="connsiteY68" fmla="*/ 43361 h 486254"/>
                  <a:gd name="connsiteX69" fmla="*/ 190157 w 513314"/>
                  <a:gd name="connsiteY69" fmla="*/ 45120 h 486254"/>
                  <a:gd name="connsiteX70" fmla="*/ 187840 w 513314"/>
                  <a:gd name="connsiteY70" fmla="*/ 45120 h 486254"/>
                  <a:gd name="connsiteX71" fmla="*/ 178568 w 513314"/>
                  <a:gd name="connsiteY71" fmla="*/ 45120 h 486254"/>
                  <a:gd name="connsiteX72" fmla="*/ 116055 w 513314"/>
                  <a:gd name="connsiteY72" fmla="*/ 67521 h 486254"/>
                  <a:gd name="connsiteX73" fmla="*/ 82046 w 513314"/>
                  <a:gd name="connsiteY73" fmla="*/ 124482 h 486254"/>
                  <a:gd name="connsiteX74" fmla="*/ 77573 w 513314"/>
                  <a:gd name="connsiteY74" fmla="*/ 133859 h 486254"/>
                  <a:gd name="connsiteX75" fmla="*/ 69526 w 513314"/>
                  <a:gd name="connsiteY75" fmla="*/ 140447 h 486254"/>
                  <a:gd name="connsiteX76" fmla="*/ 22331 w 513314"/>
                  <a:gd name="connsiteY76" fmla="*/ 182928 h 486254"/>
                  <a:gd name="connsiteX77" fmla="*/ 1739 w 513314"/>
                  <a:gd name="connsiteY77" fmla="*/ 242948 h 486254"/>
                  <a:gd name="connsiteX78" fmla="*/ 924 w 513314"/>
                  <a:gd name="connsiteY78" fmla="*/ 254517 h 486254"/>
                  <a:gd name="connsiteX79" fmla="*/ 0 w 513314"/>
                  <a:gd name="connsiteY79" fmla="*/ 267127 h 486254"/>
                  <a:gd name="connsiteX80" fmla="*/ 107418 w 513314"/>
                  <a:gd name="connsiteY80" fmla="*/ 267127 h 486254"/>
                  <a:gd name="connsiteX81" fmla="*/ 107418 w 513314"/>
                  <a:gd name="connsiteY81" fmla="*/ 268052 h 486254"/>
                  <a:gd name="connsiteX82" fmla="*/ 109972 w 513314"/>
                  <a:gd name="connsiteY82" fmla="*/ 295238 h 486254"/>
                  <a:gd name="connsiteX83" fmla="*/ 109972 w 513314"/>
                  <a:gd name="connsiteY83" fmla="*/ 317800 h 486254"/>
                  <a:gd name="connsiteX84" fmla="*/ 115882 w 513314"/>
                  <a:gd name="connsiteY84" fmla="*/ 317800 h 486254"/>
                  <a:gd name="connsiteX85" fmla="*/ 164784 w 513314"/>
                  <a:gd name="connsiteY85" fmla="*/ 385588 h 486254"/>
                  <a:gd name="connsiteX86" fmla="*/ 242537 w 513314"/>
                  <a:gd name="connsiteY86" fmla="*/ 416478 h 486254"/>
                  <a:gd name="connsiteX87" fmla="*/ 244623 w 513314"/>
                  <a:gd name="connsiteY87" fmla="*/ 434991 h 486254"/>
                  <a:gd name="connsiteX88" fmla="*/ 251938 w 513314"/>
                  <a:gd name="connsiteY88" fmla="*/ 452130 h 486254"/>
                  <a:gd name="connsiteX89" fmla="*/ 267801 w 513314"/>
                  <a:gd name="connsiteY89" fmla="*/ 461948 h 486254"/>
                  <a:gd name="connsiteX90" fmla="*/ 274448 w 513314"/>
                  <a:gd name="connsiteY90" fmla="*/ 476996 h 486254"/>
                  <a:gd name="connsiteX91" fmla="*/ 288803 w 513314"/>
                  <a:gd name="connsiteY91" fmla="*/ 485062 h 486254"/>
                  <a:gd name="connsiteX92" fmla="*/ 305140 w 513314"/>
                  <a:gd name="connsiteY92" fmla="*/ 482925 h 486254"/>
                  <a:gd name="connsiteX93" fmla="*/ 316934 w 513314"/>
                  <a:gd name="connsiteY93" fmla="*/ 471432 h 486254"/>
                  <a:gd name="connsiteX94" fmla="*/ 328517 w 513314"/>
                  <a:gd name="connsiteY94" fmla="*/ 483361 h 486254"/>
                  <a:gd name="connsiteX95" fmla="*/ 344976 w 513314"/>
                  <a:gd name="connsiteY95" fmla="*/ 485864 h 486254"/>
                  <a:gd name="connsiteX96" fmla="*/ 359587 w 513314"/>
                  <a:gd name="connsiteY96" fmla="*/ 477913 h 486254"/>
                  <a:gd name="connsiteX97" fmla="*/ 366414 w 513314"/>
                  <a:gd name="connsiteY97" fmla="*/ 462757 h 486254"/>
                  <a:gd name="connsiteX98" fmla="*/ 367454 w 513314"/>
                  <a:gd name="connsiteY98" fmla="*/ 462757 h 486254"/>
                  <a:gd name="connsiteX99" fmla="*/ 367454 w 513314"/>
                  <a:gd name="connsiteY99" fmla="*/ 457899 h 486254"/>
                  <a:gd name="connsiteX100" fmla="*/ 381013 w 513314"/>
                  <a:gd name="connsiteY100" fmla="*/ 451187 h 486254"/>
                  <a:gd name="connsiteX101" fmla="*/ 387385 w 513314"/>
                  <a:gd name="connsiteY101" fmla="*/ 447946 h 486254"/>
                  <a:gd name="connsiteX102" fmla="*/ 387385 w 513314"/>
                  <a:gd name="connsiteY102" fmla="*/ 418795 h 486254"/>
                  <a:gd name="connsiteX103" fmla="*/ 385530 w 513314"/>
                  <a:gd name="connsiteY103" fmla="*/ 418795 h 486254"/>
                  <a:gd name="connsiteX104" fmla="*/ 396426 w 513314"/>
                  <a:gd name="connsiteY104" fmla="*/ 399012 h 486254"/>
                  <a:gd name="connsiteX105" fmla="*/ 409170 w 513314"/>
                  <a:gd name="connsiteY105" fmla="*/ 350539 h 486254"/>
                  <a:gd name="connsiteX106" fmla="*/ 412879 w 513314"/>
                  <a:gd name="connsiteY106" fmla="*/ 336075 h 486254"/>
                  <a:gd name="connsiteX107" fmla="*/ 390747 w 513314"/>
                  <a:gd name="connsiteY107" fmla="*/ 336075 h 486254"/>
                  <a:gd name="connsiteX108" fmla="*/ 407084 w 513314"/>
                  <a:gd name="connsiteY108" fmla="*/ 274762 h 486254"/>
                  <a:gd name="connsiteX109" fmla="*/ 416241 w 513314"/>
                  <a:gd name="connsiteY109" fmla="*/ 267127 h 486254"/>
                  <a:gd name="connsiteX110" fmla="*/ 492602 w 513314"/>
                  <a:gd name="connsiteY110" fmla="*/ 267127 h 486254"/>
                  <a:gd name="connsiteX111" fmla="*/ 495849 w 513314"/>
                  <a:gd name="connsiteY111" fmla="*/ 261111 h 486254"/>
                  <a:gd name="connsiteX112" fmla="*/ 498865 w 513314"/>
                  <a:gd name="connsiteY112" fmla="*/ 255558 h 486254"/>
                  <a:gd name="connsiteX113" fmla="*/ 509279 w 513314"/>
                  <a:gd name="connsiteY113" fmla="*/ 166893 h 486254"/>
                  <a:gd name="connsiteX114" fmla="*/ 456449 w 513314"/>
                  <a:gd name="connsiteY114" fmla="*/ 94866 h 486254"/>
                  <a:gd name="connsiteX115" fmla="*/ 417865 w 513314"/>
                  <a:gd name="connsiteY115" fmla="*/ 78901 h 486254"/>
                  <a:gd name="connsiteX116" fmla="*/ 407938 w 513314"/>
                  <a:gd name="connsiteY116" fmla="*/ 74330 h 486254"/>
                  <a:gd name="connsiteX117" fmla="*/ 400944 w 513314"/>
                  <a:gd name="connsiteY117" fmla="*/ 65943 h 486254"/>
                  <a:gd name="connsiteX118" fmla="*/ 357039 w 513314"/>
                  <a:gd name="connsiteY118" fmla="*/ 17714 h 486254"/>
                  <a:gd name="connsiteX119" fmla="*/ 294219 w 513314"/>
                  <a:gd name="connsiteY119" fmla="*/ 1 h 48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13314" h="486254">
                    <a:moveTo>
                      <a:pt x="294219" y="11570"/>
                    </a:moveTo>
                    <a:cubicBezTo>
                      <a:pt x="314258" y="11522"/>
                      <a:pt x="333913" y="17078"/>
                      <a:pt x="350950" y="27608"/>
                    </a:cubicBezTo>
                    <a:cubicBezTo>
                      <a:pt x="367993" y="38138"/>
                      <a:pt x="381738" y="53221"/>
                      <a:pt x="390632" y="71149"/>
                    </a:cubicBezTo>
                    <a:cubicBezTo>
                      <a:pt x="393051" y="75976"/>
                      <a:pt x="396522" y="80197"/>
                      <a:pt x="400796" y="83501"/>
                    </a:cubicBezTo>
                    <a:cubicBezTo>
                      <a:pt x="405063" y="86805"/>
                      <a:pt x="410030" y="89108"/>
                      <a:pt x="415311" y="90238"/>
                    </a:cubicBezTo>
                    <a:cubicBezTo>
                      <a:pt x="427618" y="93064"/>
                      <a:pt x="439368" y="97912"/>
                      <a:pt x="450077" y="104584"/>
                    </a:cubicBezTo>
                    <a:cubicBezTo>
                      <a:pt x="473666" y="119553"/>
                      <a:pt x="490722" y="142862"/>
                      <a:pt x="497831" y="169846"/>
                    </a:cubicBezTo>
                    <a:cubicBezTo>
                      <a:pt x="504941" y="196830"/>
                      <a:pt x="501585" y="225501"/>
                      <a:pt x="488431" y="250120"/>
                    </a:cubicBezTo>
                    <a:lnTo>
                      <a:pt x="485421" y="255558"/>
                    </a:lnTo>
                    <a:lnTo>
                      <a:pt x="411255" y="255558"/>
                    </a:lnTo>
                    <a:cubicBezTo>
                      <a:pt x="406533" y="260530"/>
                      <a:pt x="401200" y="264884"/>
                      <a:pt x="395380" y="268515"/>
                    </a:cubicBezTo>
                    <a:cubicBezTo>
                      <a:pt x="395502" y="296778"/>
                      <a:pt x="386929" y="324403"/>
                      <a:pt x="370816" y="347645"/>
                    </a:cubicBezTo>
                    <a:lnTo>
                      <a:pt x="398512" y="347645"/>
                    </a:lnTo>
                    <a:lnTo>
                      <a:pt x="385646" y="396702"/>
                    </a:lnTo>
                    <a:cubicBezTo>
                      <a:pt x="385081" y="401424"/>
                      <a:pt x="382867" y="405801"/>
                      <a:pt x="379396" y="409060"/>
                    </a:cubicBezTo>
                    <a:cubicBezTo>
                      <a:pt x="375918" y="412320"/>
                      <a:pt x="371407" y="414252"/>
                      <a:pt x="366646" y="414515"/>
                    </a:cubicBezTo>
                    <a:lnTo>
                      <a:pt x="275565" y="414515"/>
                    </a:lnTo>
                    <a:lnTo>
                      <a:pt x="276951" y="430364"/>
                    </a:lnTo>
                    <a:lnTo>
                      <a:pt x="375796" y="430364"/>
                    </a:lnTo>
                    <a:lnTo>
                      <a:pt x="375796" y="440779"/>
                    </a:lnTo>
                    <a:lnTo>
                      <a:pt x="355865" y="451187"/>
                    </a:lnTo>
                    <a:lnTo>
                      <a:pt x="352156" y="451187"/>
                    </a:lnTo>
                    <a:cubicBezTo>
                      <a:pt x="354056" y="453638"/>
                      <a:pt x="355076" y="456654"/>
                      <a:pt x="355057" y="459747"/>
                    </a:cubicBezTo>
                    <a:cubicBezTo>
                      <a:pt x="355050" y="462031"/>
                      <a:pt x="354505" y="464277"/>
                      <a:pt x="353459" y="466305"/>
                    </a:cubicBezTo>
                    <a:cubicBezTo>
                      <a:pt x="352419" y="468339"/>
                      <a:pt x="350905" y="470091"/>
                      <a:pt x="349057" y="471432"/>
                    </a:cubicBezTo>
                    <a:cubicBezTo>
                      <a:pt x="347203" y="472767"/>
                      <a:pt x="345059" y="473646"/>
                      <a:pt x="342801" y="473999"/>
                    </a:cubicBezTo>
                    <a:cubicBezTo>
                      <a:pt x="340542" y="474345"/>
                      <a:pt x="338238" y="474159"/>
                      <a:pt x="336063" y="473453"/>
                    </a:cubicBezTo>
                    <a:cubicBezTo>
                      <a:pt x="333894" y="472741"/>
                      <a:pt x="331918" y="471528"/>
                      <a:pt x="330307" y="469911"/>
                    </a:cubicBezTo>
                    <a:cubicBezTo>
                      <a:pt x="328696" y="468294"/>
                      <a:pt x="327490" y="466318"/>
                      <a:pt x="326784" y="464149"/>
                    </a:cubicBezTo>
                    <a:cubicBezTo>
                      <a:pt x="326085" y="461980"/>
                      <a:pt x="325905" y="459670"/>
                      <a:pt x="326271" y="457418"/>
                    </a:cubicBezTo>
                    <a:cubicBezTo>
                      <a:pt x="326630" y="455165"/>
                      <a:pt x="327522" y="453029"/>
                      <a:pt x="328870" y="451187"/>
                    </a:cubicBezTo>
                    <a:lnTo>
                      <a:pt x="305692" y="451187"/>
                    </a:lnTo>
                    <a:cubicBezTo>
                      <a:pt x="307585" y="453638"/>
                      <a:pt x="308605" y="456654"/>
                      <a:pt x="308586" y="459747"/>
                    </a:cubicBezTo>
                    <a:cubicBezTo>
                      <a:pt x="308605" y="462044"/>
                      <a:pt x="308079" y="464316"/>
                      <a:pt x="307039" y="466363"/>
                    </a:cubicBezTo>
                    <a:cubicBezTo>
                      <a:pt x="306006" y="468416"/>
                      <a:pt x="304498" y="470194"/>
                      <a:pt x="302644" y="471548"/>
                    </a:cubicBezTo>
                    <a:cubicBezTo>
                      <a:pt x="300783" y="472902"/>
                      <a:pt x="298633" y="473794"/>
                      <a:pt x="296362" y="474146"/>
                    </a:cubicBezTo>
                    <a:cubicBezTo>
                      <a:pt x="294090" y="474506"/>
                      <a:pt x="291761" y="474320"/>
                      <a:pt x="289579" y="473601"/>
                    </a:cubicBezTo>
                    <a:cubicBezTo>
                      <a:pt x="287391" y="472882"/>
                      <a:pt x="285408" y="471657"/>
                      <a:pt x="283798" y="470020"/>
                    </a:cubicBezTo>
                    <a:cubicBezTo>
                      <a:pt x="282181" y="468391"/>
                      <a:pt x="280974" y="466395"/>
                      <a:pt x="280288" y="464207"/>
                    </a:cubicBezTo>
                    <a:cubicBezTo>
                      <a:pt x="279595" y="462012"/>
                      <a:pt x="279441" y="459689"/>
                      <a:pt x="279826" y="457424"/>
                    </a:cubicBezTo>
                    <a:cubicBezTo>
                      <a:pt x="280211" y="455165"/>
                      <a:pt x="281135" y="453022"/>
                      <a:pt x="282514" y="451187"/>
                    </a:cubicBezTo>
                    <a:lnTo>
                      <a:pt x="273826" y="451187"/>
                    </a:lnTo>
                    <a:cubicBezTo>
                      <a:pt x="269289" y="450898"/>
                      <a:pt x="265009" y="448980"/>
                      <a:pt x="261775" y="445790"/>
                    </a:cubicBezTo>
                    <a:cubicBezTo>
                      <a:pt x="258541" y="442608"/>
                      <a:pt x="256565" y="438360"/>
                      <a:pt x="256212" y="433836"/>
                    </a:cubicBezTo>
                    <a:lnTo>
                      <a:pt x="252849" y="405724"/>
                    </a:lnTo>
                    <a:cubicBezTo>
                      <a:pt x="223659" y="404774"/>
                      <a:pt x="195515" y="394629"/>
                      <a:pt x="172446" y="376732"/>
                    </a:cubicBezTo>
                    <a:cubicBezTo>
                      <a:pt x="149384" y="358842"/>
                      <a:pt x="132585" y="334125"/>
                      <a:pt x="124455" y="306115"/>
                    </a:cubicBezTo>
                    <a:lnTo>
                      <a:pt x="121561" y="306115"/>
                    </a:lnTo>
                    <a:lnTo>
                      <a:pt x="121561" y="294545"/>
                    </a:lnTo>
                    <a:cubicBezTo>
                      <a:pt x="119879" y="285930"/>
                      <a:pt x="119026" y="277176"/>
                      <a:pt x="119007" y="268399"/>
                    </a:cubicBezTo>
                    <a:cubicBezTo>
                      <a:pt x="119007" y="264119"/>
                      <a:pt x="119007" y="260070"/>
                      <a:pt x="119591" y="255905"/>
                    </a:cubicBezTo>
                    <a:lnTo>
                      <a:pt x="12513" y="255905"/>
                    </a:lnTo>
                    <a:lnTo>
                      <a:pt x="13328" y="244336"/>
                    </a:lnTo>
                    <a:cubicBezTo>
                      <a:pt x="14669" y="224728"/>
                      <a:pt x="21028" y="205793"/>
                      <a:pt x="31802" y="189344"/>
                    </a:cubicBezTo>
                    <a:cubicBezTo>
                      <a:pt x="42576" y="172895"/>
                      <a:pt x="57405" y="159484"/>
                      <a:pt x="74859" y="150397"/>
                    </a:cubicBezTo>
                    <a:cubicBezTo>
                      <a:pt x="79607" y="147944"/>
                      <a:pt x="83733" y="144454"/>
                      <a:pt x="86948" y="140188"/>
                    </a:cubicBezTo>
                    <a:cubicBezTo>
                      <a:pt x="90157" y="135922"/>
                      <a:pt x="92364" y="130989"/>
                      <a:pt x="93397" y="125755"/>
                    </a:cubicBezTo>
                    <a:cubicBezTo>
                      <a:pt x="97331" y="106070"/>
                      <a:pt x="107957" y="88347"/>
                      <a:pt x="123479" y="75591"/>
                    </a:cubicBezTo>
                    <a:cubicBezTo>
                      <a:pt x="139002" y="62835"/>
                      <a:pt x="158464" y="55829"/>
                      <a:pt x="178568" y="55763"/>
                    </a:cubicBezTo>
                    <a:cubicBezTo>
                      <a:pt x="181237" y="55763"/>
                      <a:pt x="184016" y="55763"/>
                      <a:pt x="186685" y="55763"/>
                    </a:cubicBezTo>
                    <a:lnTo>
                      <a:pt x="190157" y="55763"/>
                    </a:lnTo>
                    <a:cubicBezTo>
                      <a:pt x="194758" y="55972"/>
                      <a:pt x="199352" y="55238"/>
                      <a:pt x="203658" y="53606"/>
                    </a:cubicBezTo>
                    <a:cubicBezTo>
                      <a:pt x="207963" y="51975"/>
                      <a:pt x="211884" y="49480"/>
                      <a:pt x="215189" y="46276"/>
                    </a:cubicBezTo>
                    <a:cubicBezTo>
                      <a:pt x="225270" y="35387"/>
                      <a:pt x="237494" y="26686"/>
                      <a:pt x="251085" y="20715"/>
                    </a:cubicBezTo>
                    <a:cubicBezTo>
                      <a:pt x="264682" y="14744"/>
                      <a:pt x="279364" y="11631"/>
                      <a:pt x="294219" y="11570"/>
                    </a:cubicBezTo>
                    <a:close/>
                    <a:moveTo>
                      <a:pt x="294219" y="1"/>
                    </a:moveTo>
                    <a:cubicBezTo>
                      <a:pt x="277798" y="16"/>
                      <a:pt x="261563" y="3403"/>
                      <a:pt x="246509" y="9951"/>
                    </a:cubicBezTo>
                    <a:cubicBezTo>
                      <a:pt x="231462" y="16498"/>
                      <a:pt x="217916" y="26067"/>
                      <a:pt x="206731" y="38062"/>
                    </a:cubicBezTo>
                    <a:cubicBezTo>
                      <a:pt x="204620" y="40339"/>
                      <a:pt x="202054" y="42144"/>
                      <a:pt x="199198" y="43361"/>
                    </a:cubicBezTo>
                    <a:cubicBezTo>
                      <a:pt x="196342" y="44577"/>
                      <a:pt x="193263" y="45176"/>
                      <a:pt x="190157" y="45120"/>
                    </a:cubicBezTo>
                    <a:lnTo>
                      <a:pt x="187840" y="45120"/>
                    </a:lnTo>
                    <a:cubicBezTo>
                      <a:pt x="184715" y="45120"/>
                      <a:pt x="181584" y="45120"/>
                      <a:pt x="178568" y="45120"/>
                    </a:cubicBezTo>
                    <a:cubicBezTo>
                      <a:pt x="155762" y="45125"/>
                      <a:pt x="133663" y="53044"/>
                      <a:pt x="116055" y="67521"/>
                    </a:cubicBezTo>
                    <a:cubicBezTo>
                      <a:pt x="98447" y="81998"/>
                      <a:pt x="86422" y="102133"/>
                      <a:pt x="82046" y="124482"/>
                    </a:cubicBezTo>
                    <a:cubicBezTo>
                      <a:pt x="81263" y="127898"/>
                      <a:pt x="79736" y="131100"/>
                      <a:pt x="77573" y="133859"/>
                    </a:cubicBezTo>
                    <a:cubicBezTo>
                      <a:pt x="75404" y="136619"/>
                      <a:pt x="72664" y="138868"/>
                      <a:pt x="69526" y="140447"/>
                    </a:cubicBezTo>
                    <a:cubicBezTo>
                      <a:pt x="50436" y="150373"/>
                      <a:pt x="34189" y="164994"/>
                      <a:pt x="22331" y="182928"/>
                    </a:cubicBezTo>
                    <a:cubicBezTo>
                      <a:pt x="10466" y="200863"/>
                      <a:pt x="3382" y="221519"/>
                      <a:pt x="1739" y="242948"/>
                    </a:cubicBezTo>
                    <a:lnTo>
                      <a:pt x="924" y="254517"/>
                    </a:lnTo>
                    <a:lnTo>
                      <a:pt x="0" y="267127"/>
                    </a:lnTo>
                    <a:lnTo>
                      <a:pt x="107418" y="267127"/>
                    </a:lnTo>
                    <a:lnTo>
                      <a:pt x="107418" y="268052"/>
                    </a:lnTo>
                    <a:cubicBezTo>
                      <a:pt x="107418" y="277174"/>
                      <a:pt x="108271" y="286276"/>
                      <a:pt x="109972" y="295238"/>
                    </a:cubicBezTo>
                    <a:lnTo>
                      <a:pt x="109972" y="317800"/>
                    </a:lnTo>
                    <a:lnTo>
                      <a:pt x="115882" y="317800"/>
                    </a:lnTo>
                    <a:cubicBezTo>
                      <a:pt x="125379" y="344584"/>
                      <a:pt x="142345" y="368108"/>
                      <a:pt x="164784" y="385588"/>
                    </a:cubicBezTo>
                    <a:cubicBezTo>
                      <a:pt x="187224" y="403074"/>
                      <a:pt x="214201" y="413790"/>
                      <a:pt x="242537" y="416478"/>
                    </a:cubicBezTo>
                    <a:lnTo>
                      <a:pt x="244623" y="434991"/>
                    </a:lnTo>
                    <a:cubicBezTo>
                      <a:pt x="245239" y="441318"/>
                      <a:pt x="247793" y="447305"/>
                      <a:pt x="251938" y="452130"/>
                    </a:cubicBezTo>
                    <a:cubicBezTo>
                      <a:pt x="256090" y="456949"/>
                      <a:pt x="261628" y="460382"/>
                      <a:pt x="267801" y="461948"/>
                    </a:cubicBezTo>
                    <a:cubicBezTo>
                      <a:pt x="268327" y="467550"/>
                      <a:pt x="270656" y="472831"/>
                      <a:pt x="274448" y="476996"/>
                    </a:cubicBezTo>
                    <a:cubicBezTo>
                      <a:pt x="278234" y="481166"/>
                      <a:pt x="283271" y="483996"/>
                      <a:pt x="288803" y="485062"/>
                    </a:cubicBezTo>
                    <a:cubicBezTo>
                      <a:pt x="294341" y="486133"/>
                      <a:pt x="300071" y="485382"/>
                      <a:pt x="305140" y="482925"/>
                    </a:cubicBezTo>
                    <a:cubicBezTo>
                      <a:pt x="310209" y="480467"/>
                      <a:pt x="314348" y="476437"/>
                      <a:pt x="316934" y="471432"/>
                    </a:cubicBezTo>
                    <a:cubicBezTo>
                      <a:pt x="319386" y="476566"/>
                      <a:pt x="323454" y="480756"/>
                      <a:pt x="328517" y="483361"/>
                    </a:cubicBezTo>
                    <a:cubicBezTo>
                      <a:pt x="333579" y="485966"/>
                      <a:pt x="339361" y="486845"/>
                      <a:pt x="344976" y="485864"/>
                    </a:cubicBezTo>
                    <a:cubicBezTo>
                      <a:pt x="350584" y="484875"/>
                      <a:pt x="355718" y="482084"/>
                      <a:pt x="359587" y="477913"/>
                    </a:cubicBezTo>
                    <a:cubicBezTo>
                      <a:pt x="363463" y="473742"/>
                      <a:pt x="365856" y="468416"/>
                      <a:pt x="366414" y="462757"/>
                    </a:cubicBezTo>
                    <a:lnTo>
                      <a:pt x="367454" y="462757"/>
                    </a:lnTo>
                    <a:lnTo>
                      <a:pt x="367454" y="457899"/>
                    </a:lnTo>
                    <a:lnTo>
                      <a:pt x="381013" y="451187"/>
                    </a:lnTo>
                    <a:lnTo>
                      <a:pt x="387385" y="447946"/>
                    </a:lnTo>
                    <a:lnTo>
                      <a:pt x="387385" y="418795"/>
                    </a:lnTo>
                    <a:lnTo>
                      <a:pt x="385530" y="418795"/>
                    </a:lnTo>
                    <a:cubicBezTo>
                      <a:pt x="391267" y="413597"/>
                      <a:pt x="395104" y="406635"/>
                      <a:pt x="396426" y="399012"/>
                    </a:cubicBezTo>
                    <a:lnTo>
                      <a:pt x="409170" y="350539"/>
                    </a:lnTo>
                    <a:lnTo>
                      <a:pt x="412879" y="336075"/>
                    </a:lnTo>
                    <a:lnTo>
                      <a:pt x="390747" y="336075"/>
                    </a:lnTo>
                    <a:cubicBezTo>
                      <a:pt x="400501" y="317030"/>
                      <a:pt x="406071" y="296130"/>
                      <a:pt x="407084" y="274762"/>
                    </a:cubicBezTo>
                    <a:cubicBezTo>
                      <a:pt x="410319" y="272442"/>
                      <a:pt x="413379" y="269891"/>
                      <a:pt x="416241" y="267127"/>
                    </a:cubicBezTo>
                    <a:lnTo>
                      <a:pt x="492602" y="267127"/>
                    </a:lnTo>
                    <a:lnTo>
                      <a:pt x="495849" y="261111"/>
                    </a:lnTo>
                    <a:lnTo>
                      <a:pt x="498865" y="255558"/>
                    </a:lnTo>
                    <a:cubicBezTo>
                      <a:pt x="513424" y="228377"/>
                      <a:pt x="517146" y="196701"/>
                      <a:pt x="509279" y="166893"/>
                    </a:cubicBezTo>
                    <a:cubicBezTo>
                      <a:pt x="501412" y="137085"/>
                      <a:pt x="482540" y="111354"/>
                      <a:pt x="456449" y="94866"/>
                    </a:cubicBezTo>
                    <a:cubicBezTo>
                      <a:pt x="444578" y="87419"/>
                      <a:pt x="431533" y="82023"/>
                      <a:pt x="417865" y="78901"/>
                    </a:cubicBezTo>
                    <a:cubicBezTo>
                      <a:pt x="414252" y="78133"/>
                      <a:pt x="410864" y="76572"/>
                      <a:pt x="407938" y="74330"/>
                    </a:cubicBezTo>
                    <a:cubicBezTo>
                      <a:pt x="405012" y="72089"/>
                      <a:pt x="402618" y="69224"/>
                      <a:pt x="400944" y="65943"/>
                    </a:cubicBezTo>
                    <a:cubicBezTo>
                      <a:pt x="391119" y="46082"/>
                      <a:pt x="375905" y="29372"/>
                      <a:pt x="357039" y="17714"/>
                    </a:cubicBezTo>
                    <a:cubicBezTo>
                      <a:pt x="338174" y="6056"/>
                      <a:pt x="316408" y="-81"/>
                      <a:pt x="294219" y="1"/>
                    </a:cubicBezTo>
                    <a:close/>
                  </a:path>
                </a:pathLst>
              </a:custGeom>
              <a:solidFill>
                <a:srgbClr val="FFFFFF"/>
              </a:solidFill>
              <a:ln w="641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249227DF-4F02-4911-9CAA-64FE5E690BD7}"/>
                  </a:ext>
                </a:extLst>
              </p:cNvPr>
              <p:cNvSpPr/>
              <p:nvPr/>
            </p:nvSpPr>
            <p:spPr>
              <a:xfrm>
                <a:off x="2200142" y="3099759"/>
                <a:ext cx="106147" cy="81904"/>
              </a:xfrm>
              <a:custGeom>
                <a:avLst/>
                <a:gdLst>
                  <a:gd name="connsiteX0" fmla="*/ 23178 w 106147"/>
                  <a:gd name="connsiteY0" fmla="*/ 0 h 81904"/>
                  <a:gd name="connsiteX1" fmla="*/ 0 w 106147"/>
                  <a:gd name="connsiteY1" fmla="*/ 0 h 81904"/>
                  <a:gd name="connsiteX2" fmla="*/ 42525 w 106147"/>
                  <a:gd name="connsiteY2" fmla="*/ 54575 h 81904"/>
                  <a:gd name="connsiteX3" fmla="*/ 106147 w 106147"/>
                  <a:gd name="connsiteY3" fmla="*/ 81905 h 81904"/>
                  <a:gd name="connsiteX4" fmla="*/ 103478 w 106147"/>
                  <a:gd name="connsiteY4" fmla="*/ 59811 h 81904"/>
                  <a:gd name="connsiteX5" fmla="*/ 56609 w 106147"/>
                  <a:gd name="connsiteY5" fmla="*/ 38892 h 81904"/>
                  <a:gd name="connsiteX6" fmla="*/ 23178 w 106147"/>
                  <a:gd name="connsiteY6" fmla="*/ 0 h 8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47" h="81904">
                    <a:moveTo>
                      <a:pt x="23178" y="0"/>
                    </a:moveTo>
                    <a:lnTo>
                      <a:pt x="0" y="0"/>
                    </a:lnTo>
                    <a:cubicBezTo>
                      <a:pt x="9337" y="21477"/>
                      <a:pt x="23967" y="40253"/>
                      <a:pt x="42525" y="54575"/>
                    </a:cubicBezTo>
                    <a:cubicBezTo>
                      <a:pt x="61082" y="68898"/>
                      <a:pt x="82970" y="78298"/>
                      <a:pt x="106147" y="81905"/>
                    </a:cubicBezTo>
                    <a:lnTo>
                      <a:pt x="103478" y="59811"/>
                    </a:lnTo>
                    <a:cubicBezTo>
                      <a:pt x="86499" y="56378"/>
                      <a:pt x="70495" y="49236"/>
                      <a:pt x="56609" y="38892"/>
                    </a:cubicBezTo>
                    <a:cubicBezTo>
                      <a:pt x="42723" y="28555"/>
                      <a:pt x="31308" y="15272"/>
                      <a:pt x="23178" y="0"/>
                    </a:cubicBezTo>
                    <a:close/>
                  </a:path>
                </a:pathLst>
              </a:custGeom>
              <a:solidFill>
                <a:srgbClr val="2D5967"/>
              </a:solidFill>
              <a:ln w="641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D8A828F-D2F7-4B49-A682-86AC4F733BC4}"/>
                  </a:ext>
                </a:extLst>
              </p:cNvPr>
              <p:cNvSpPr/>
              <p:nvPr/>
            </p:nvSpPr>
            <p:spPr>
              <a:xfrm>
                <a:off x="2252869" y="2907589"/>
                <a:ext cx="104523" cy="28228"/>
              </a:xfrm>
              <a:custGeom>
                <a:avLst/>
                <a:gdLst>
                  <a:gd name="connsiteX0" fmla="*/ 0 w 104523"/>
                  <a:gd name="connsiteY0" fmla="*/ 21634 h 28228"/>
                  <a:gd name="connsiteX1" fmla="*/ 27233 w 104523"/>
                  <a:gd name="connsiteY1" fmla="*/ 21634 h 28228"/>
                  <a:gd name="connsiteX2" fmla="*/ 31866 w 104523"/>
                  <a:gd name="connsiteY2" fmla="*/ 26493 h 28228"/>
                  <a:gd name="connsiteX3" fmla="*/ 33605 w 104523"/>
                  <a:gd name="connsiteY3" fmla="*/ 28229 h 28228"/>
                  <a:gd name="connsiteX4" fmla="*/ 89464 w 104523"/>
                  <a:gd name="connsiteY4" fmla="*/ 22097 h 28228"/>
                  <a:gd name="connsiteX5" fmla="*/ 104524 w 104523"/>
                  <a:gd name="connsiteY5" fmla="*/ 3471 h 28228"/>
                  <a:gd name="connsiteX6" fmla="*/ 73935 w 104523"/>
                  <a:gd name="connsiteY6" fmla="*/ 1 h 28228"/>
                  <a:gd name="connsiteX7" fmla="*/ 0 w 104523"/>
                  <a:gd name="connsiteY7" fmla="*/ 21634 h 2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3" h="28228">
                    <a:moveTo>
                      <a:pt x="0" y="21634"/>
                    </a:moveTo>
                    <a:lnTo>
                      <a:pt x="27233" y="21634"/>
                    </a:lnTo>
                    <a:lnTo>
                      <a:pt x="31866" y="26493"/>
                    </a:lnTo>
                    <a:lnTo>
                      <a:pt x="33605" y="28229"/>
                    </a:lnTo>
                    <a:cubicBezTo>
                      <a:pt x="51399" y="21477"/>
                      <a:pt x="70624" y="19367"/>
                      <a:pt x="89464" y="22097"/>
                    </a:cubicBezTo>
                    <a:cubicBezTo>
                      <a:pt x="93699" y="15294"/>
                      <a:pt x="98755" y="9038"/>
                      <a:pt x="104524" y="3471"/>
                    </a:cubicBezTo>
                    <a:cubicBezTo>
                      <a:pt x="94494" y="1137"/>
                      <a:pt x="84228" y="-28"/>
                      <a:pt x="73935" y="1"/>
                    </a:cubicBezTo>
                    <a:cubicBezTo>
                      <a:pt x="47728" y="27"/>
                      <a:pt x="22074" y="7534"/>
                      <a:pt x="0" y="21634"/>
                    </a:cubicBezTo>
                    <a:close/>
                  </a:path>
                </a:pathLst>
              </a:custGeom>
              <a:solidFill>
                <a:srgbClr val="2D5967"/>
              </a:solidFill>
              <a:ln w="641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3527AA26-DD90-4FC2-A50F-9B787E4B55C4}"/>
                  </a:ext>
                </a:extLst>
              </p:cNvPr>
              <p:cNvSpPr/>
              <p:nvPr/>
            </p:nvSpPr>
            <p:spPr>
              <a:xfrm>
                <a:off x="2424488" y="3065275"/>
                <a:ext cx="38937" cy="44424"/>
              </a:xfrm>
              <a:custGeom>
                <a:avLst/>
                <a:gdLst>
                  <a:gd name="connsiteX0" fmla="*/ 0 w 38937"/>
                  <a:gd name="connsiteY0" fmla="*/ 44424 h 44424"/>
                  <a:gd name="connsiteX1" fmla="*/ 24333 w 38937"/>
                  <a:gd name="connsiteY1" fmla="*/ 44424 h 44424"/>
                  <a:gd name="connsiteX2" fmla="*/ 38937 w 38937"/>
                  <a:gd name="connsiteY2" fmla="*/ 0 h 44424"/>
                  <a:gd name="connsiteX3" fmla="*/ 15760 w 38937"/>
                  <a:gd name="connsiteY3" fmla="*/ 7290 h 44424"/>
                  <a:gd name="connsiteX4" fmla="*/ 0 w 38937"/>
                  <a:gd name="connsiteY4" fmla="*/ 44424 h 44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37" h="44424">
                    <a:moveTo>
                      <a:pt x="0" y="44424"/>
                    </a:moveTo>
                    <a:lnTo>
                      <a:pt x="24333" y="44424"/>
                    </a:lnTo>
                    <a:cubicBezTo>
                      <a:pt x="31738" y="30570"/>
                      <a:pt x="36679" y="15542"/>
                      <a:pt x="38937" y="0"/>
                    </a:cubicBezTo>
                    <a:cubicBezTo>
                      <a:pt x="31552" y="3405"/>
                      <a:pt x="23762" y="5855"/>
                      <a:pt x="15760" y="7290"/>
                    </a:cubicBezTo>
                    <a:cubicBezTo>
                      <a:pt x="12692" y="20483"/>
                      <a:pt x="7367" y="33047"/>
                      <a:pt x="0" y="44424"/>
                    </a:cubicBezTo>
                    <a:close/>
                  </a:path>
                </a:pathLst>
              </a:custGeom>
              <a:solidFill>
                <a:srgbClr val="2D5967"/>
              </a:solidFill>
              <a:ln w="641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E8740B3C-2C01-4771-B1DF-96290DC7BF7F}"/>
                  </a:ext>
                </a:extLst>
              </p:cNvPr>
              <p:cNvSpPr/>
              <p:nvPr/>
            </p:nvSpPr>
            <p:spPr>
              <a:xfrm>
                <a:off x="2081944" y="2789249"/>
                <a:ext cx="489090" cy="244467"/>
              </a:xfrm>
              <a:custGeom>
                <a:avLst/>
                <a:gdLst>
                  <a:gd name="connsiteX0" fmla="*/ 437795 w 489090"/>
                  <a:gd name="connsiteY0" fmla="*/ 92684 h 244467"/>
                  <a:gd name="connsiteX1" fmla="*/ 403029 w 489090"/>
                  <a:gd name="connsiteY1" fmla="*/ 78338 h 244467"/>
                  <a:gd name="connsiteX2" fmla="*/ 388508 w 489090"/>
                  <a:gd name="connsiteY2" fmla="*/ 71601 h 244467"/>
                  <a:gd name="connsiteX3" fmla="*/ 378350 w 489090"/>
                  <a:gd name="connsiteY3" fmla="*/ 59250 h 244467"/>
                  <a:gd name="connsiteX4" fmla="*/ 344822 w 489090"/>
                  <a:gd name="connsiteY4" fmla="*/ 20122 h 244467"/>
                  <a:gd name="connsiteX5" fmla="*/ 296926 w 489090"/>
                  <a:gd name="connsiteY5" fmla="*/ 1027 h 244467"/>
                  <a:gd name="connsiteX6" fmla="*/ 245624 w 489090"/>
                  <a:gd name="connsiteY6" fmla="*/ 6339 h 244467"/>
                  <a:gd name="connsiteX7" fmla="*/ 202676 w 489090"/>
                  <a:gd name="connsiteY7" fmla="*/ 34839 h 244467"/>
                  <a:gd name="connsiteX8" fmla="*/ 189675 w 489090"/>
                  <a:gd name="connsiteY8" fmla="*/ 43516 h 244467"/>
                  <a:gd name="connsiteX9" fmla="*/ 174166 w 489090"/>
                  <a:gd name="connsiteY9" fmla="*/ 45483 h 244467"/>
                  <a:gd name="connsiteX10" fmla="*/ 114534 w 489090"/>
                  <a:gd name="connsiteY10" fmla="*/ 62514 h 244467"/>
                  <a:gd name="connsiteX11" fmla="*/ 81462 w 489090"/>
                  <a:gd name="connsiteY11" fmla="*/ 114896 h 244467"/>
                  <a:gd name="connsiteX12" fmla="*/ 74641 w 489090"/>
                  <a:gd name="connsiteY12" fmla="*/ 129098 h 244467"/>
                  <a:gd name="connsiteX13" fmla="*/ 62340 w 489090"/>
                  <a:gd name="connsiteY13" fmla="*/ 138959 h 244467"/>
                  <a:gd name="connsiteX14" fmla="*/ 19372 w 489090"/>
                  <a:gd name="connsiteY14" fmla="*/ 177757 h 244467"/>
                  <a:gd name="connsiteX15" fmla="*/ 808 w 489090"/>
                  <a:gd name="connsiteY15" fmla="*/ 232552 h 244467"/>
                  <a:gd name="connsiteX16" fmla="*/ 0 w 489090"/>
                  <a:gd name="connsiteY16" fmla="*/ 244120 h 244467"/>
                  <a:gd name="connsiteX17" fmla="*/ 93282 w 489090"/>
                  <a:gd name="connsiteY17" fmla="*/ 244120 h 244467"/>
                  <a:gd name="connsiteX18" fmla="*/ 93282 w 489090"/>
                  <a:gd name="connsiteY18" fmla="*/ 223181 h 244467"/>
                  <a:gd name="connsiteX19" fmla="*/ 23755 w 489090"/>
                  <a:gd name="connsiteY19" fmla="*/ 223181 h 244467"/>
                  <a:gd name="connsiteX20" fmla="*/ 40734 w 489090"/>
                  <a:gd name="connsiteY20" fmla="*/ 184930 h 244467"/>
                  <a:gd name="connsiteX21" fmla="*/ 72658 w 489090"/>
                  <a:gd name="connsiteY21" fmla="*/ 157816 h 244467"/>
                  <a:gd name="connsiteX22" fmla="*/ 91799 w 489090"/>
                  <a:gd name="connsiteY22" fmla="*/ 141617 h 244467"/>
                  <a:gd name="connsiteX23" fmla="*/ 101976 w 489090"/>
                  <a:gd name="connsiteY23" fmla="*/ 118714 h 244467"/>
                  <a:gd name="connsiteX24" fmla="*/ 127195 w 489090"/>
                  <a:gd name="connsiteY24" fmla="*/ 78821 h 244467"/>
                  <a:gd name="connsiteX25" fmla="*/ 172658 w 489090"/>
                  <a:gd name="connsiteY25" fmla="*/ 65959 h 244467"/>
                  <a:gd name="connsiteX26" fmla="*/ 197882 w 489090"/>
                  <a:gd name="connsiteY26" fmla="*/ 62924 h 244467"/>
                  <a:gd name="connsiteX27" fmla="*/ 219013 w 489090"/>
                  <a:gd name="connsiteY27" fmla="*/ 48837 h 244467"/>
                  <a:gd name="connsiteX28" fmla="*/ 253600 w 489090"/>
                  <a:gd name="connsiteY28" fmla="*/ 26602 h 244467"/>
                  <a:gd name="connsiteX29" fmla="*/ 294565 w 489090"/>
                  <a:gd name="connsiteY29" fmla="*/ 22793 h 244467"/>
                  <a:gd name="connsiteX30" fmla="*/ 332675 w 489090"/>
                  <a:gd name="connsiteY30" fmla="*/ 38270 h 244467"/>
                  <a:gd name="connsiteX31" fmla="*/ 359343 w 489090"/>
                  <a:gd name="connsiteY31" fmla="*/ 69546 h 244467"/>
                  <a:gd name="connsiteX32" fmla="*/ 375340 w 489090"/>
                  <a:gd name="connsiteY32" fmla="*/ 89102 h 244467"/>
                  <a:gd name="connsiteX33" fmla="*/ 398281 w 489090"/>
                  <a:gd name="connsiteY33" fmla="*/ 99741 h 244467"/>
                  <a:gd name="connsiteX34" fmla="*/ 426553 w 489090"/>
                  <a:gd name="connsiteY34" fmla="*/ 111310 h 244467"/>
                  <a:gd name="connsiteX35" fmla="*/ 464451 w 489090"/>
                  <a:gd name="connsiteY35" fmla="*/ 161114 h 244467"/>
                  <a:gd name="connsiteX36" fmla="*/ 460389 w 489090"/>
                  <a:gd name="connsiteY36" fmla="*/ 223528 h 244467"/>
                  <a:gd name="connsiteX37" fmla="*/ 430262 w 489090"/>
                  <a:gd name="connsiteY37" fmla="*/ 223528 h 244467"/>
                  <a:gd name="connsiteX38" fmla="*/ 418673 w 489090"/>
                  <a:gd name="connsiteY38" fmla="*/ 244468 h 244467"/>
                  <a:gd name="connsiteX39" fmla="*/ 472555 w 489090"/>
                  <a:gd name="connsiteY39" fmla="*/ 244468 h 244467"/>
                  <a:gd name="connsiteX40" fmla="*/ 475571 w 489090"/>
                  <a:gd name="connsiteY40" fmla="*/ 239031 h 244467"/>
                  <a:gd name="connsiteX41" fmla="*/ 485582 w 489090"/>
                  <a:gd name="connsiteY41" fmla="*/ 158422 h 244467"/>
                  <a:gd name="connsiteX42" fmla="*/ 437795 w 489090"/>
                  <a:gd name="connsiteY42" fmla="*/ 92684 h 24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9090" h="244467">
                    <a:moveTo>
                      <a:pt x="437795" y="92684"/>
                    </a:moveTo>
                    <a:cubicBezTo>
                      <a:pt x="427105" y="85965"/>
                      <a:pt x="415349" y="81113"/>
                      <a:pt x="403029" y="78338"/>
                    </a:cubicBezTo>
                    <a:cubicBezTo>
                      <a:pt x="397741" y="77208"/>
                      <a:pt x="392781" y="74905"/>
                      <a:pt x="388508" y="71601"/>
                    </a:cubicBezTo>
                    <a:cubicBezTo>
                      <a:pt x="384240" y="68297"/>
                      <a:pt x="380762" y="64075"/>
                      <a:pt x="378350" y="59250"/>
                    </a:cubicBezTo>
                    <a:cubicBezTo>
                      <a:pt x="370508" y="43690"/>
                      <a:pt x="359003" y="30263"/>
                      <a:pt x="344822" y="20122"/>
                    </a:cubicBezTo>
                    <a:cubicBezTo>
                      <a:pt x="330640" y="9981"/>
                      <a:pt x="314201" y="3428"/>
                      <a:pt x="296926" y="1027"/>
                    </a:cubicBezTo>
                    <a:cubicBezTo>
                      <a:pt x="279646" y="-1374"/>
                      <a:pt x="262044" y="449"/>
                      <a:pt x="245624" y="6339"/>
                    </a:cubicBezTo>
                    <a:cubicBezTo>
                      <a:pt x="229210" y="12228"/>
                      <a:pt x="214470" y="22008"/>
                      <a:pt x="202676" y="34839"/>
                    </a:cubicBezTo>
                    <a:cubicBezTo>
                      <a:pt x="199076" y="38698"/>
                      <a:pt x="194623" y="41668"/>
                      <a:pt x="189675" y="43516"/>
                    </a:cubicBezTo>
                    <a:cubicBezTo>
                      <a:pt x="184728" y="45363"/>
                      <a:pt x="179421" y="46036"/>
                      <a:pt x="174166" y="45483"/>
                    </a:cubicBezTo>
                    <a:cubicBezTo>
                      <a:pt x="152868" y="43645"/>
                      <a:pt x="131635" y="49708"/>
                      <a:pt x="114534" y="62514"/>
                    </a:cubicBezTo>
                    <a:cubicBezTo>
                      <a:pt x="97433" y="75319"/>
                      <a:pt x="85658" y="93968"/>
                      <a:pt x="81462" y="114896"/>
                    </a:cubicBezTo>
                    <a:cubicBezTo>
                      <a:pt x="80281" y="120080"/>
                      <a:pt x="77952" y="124933"/>
                      <a:pt x="74641" y="129098"/>
                    </a:cubicBezTo>
                    <a:cubicBezTo>
                      <a:pt x="71336" y="133262"/>
                      <a:pt x="67133" y="136633"/>
                      <a:pt x="62340" y="138959"/>
                    </a:cubicBezTo>
                    <a:cubicBezTo>
                      <a:pt x="44937" y="148017"/>
                      <a:pt x="30140" y="161373"/>
                      <a:pt x="19372" y="177757"/>
                    </a:cubicBezTo>
                    <a:cubicBezTo>
                      <a:pt x="8599" y="194140"/>
                      <a:pt x="2207" y="213005"/>
                      <a:pt x="808" y="232552"/>
                    </a:cubicBezTo>
                    <a:lnTo>
                      <a:pt x="0" y="244120"/>
                    </a:lnTo>
                    <a:lnTo>
                      <a:pt x="93282" y="244120"/>
                    </a:lnTo>
                    <a:lnTo>
                      <a:pt x="93282" y="223181"/>
                    </a:lnTo>
                    <a:lnTo>
                      <a:pt x="23755" y="223181"/>
                    </a:lnTo>
                    <a:cubicBezTo>
                      <a:pt x="26469" y="209319"/>
                      <a:pt x="32270" y="196246"/>
                      <a:pt x="40734" y="184930"/>
                    </a:cubicBezTo>
                    <a:cubicBezTo>
                      <a:pt x="49204" y="173614"/>
                      <a:pt x="60113" y="164347"/>
                      <a:pt x="72658" y="157816"/>
                    </a:cubicBezTo>
                    <a:cubicBezTo>
                      <a:pt x="80178" y="153927"/>
                      <a:pt x="86724" y="148389"/>
                      <a:pt x="91799" y="141617"/>
                    </a:cubicBezTo>
                    <a:cubicBezTo>
                      <a:pt x="96875" y="134846"/>
                      <a:pt x="100353" y="127016"/>
                      <a:pt x="101976" y="118714"/>
                    </a:cubicBezTo>
                    <a:cubicBezTo>
                      <a:pt x="105165" y="102766"/>
                      <a:pt x="114149" y="88558"/>
                      <a:pt x="127195" y="78821"/>
                    </a:cubicBezTo>
                    <a:cubicBezTo>
                      <a:pt x="140246" y="69083"/>
                      <a:pt x="156436" y="64503"/>
                      <a:pt x="172658" y="65959"/>
                    </a:cubicBezTo>
                    <a:cubicBezTo>
                      <a:pt x="181192" y="66938"/>
                      <a:pt x="189829" y="65898"/>
                      <a:pt x="197882" y="62924"/>
                    </a:cubicBezTo>
                    <a:cubicBezTo>
                      <a:pt x="205936" y="59949"/>
                      <a:pt x="213174" y="55123"/>
                      <a:pt x="219013" y="48837"/>
                    </a:cubicBezTo>
                    <a:cubicBezTo>
                      <a:pt x="228587" y="38762"/>
                      <a:pt x="240452" y="31135"/>
                      <a:pt x="253600" y="26602"/>
                    </a:cubicBezTo>
                    <a:cubicBezTo>
                      <a:pt x="266754" y="22069"/>
                      <a:pt x="280801" y="20762"/>
                      <a:pt x="294565" y="22793"/>
                    </a:cubicBezTo>
                    <a:cubicBezTo>
                      <a:pt x="308329" y="24824"/>
                      <a:pt x="321400" y="30133"/>
                      <a:pt x="332675" y="38270"/>
                    </a:cubicBezTo>
                    <a:cubicBezTo>
                      <a:pt x="343949" y="46408"/>
                      <a:pt x="353093" y="57135"/>
                      <a:pt x="359343" y="69546"/>
                    </a:cubicBezTo>
                    <a:cubicBezTo>
                      <a:pt x="363129" y="77187"/>
                      <a:pt x="368596" y="83873"/>
                      <a:pt x="375340" y="89102"/>
                    </a:cubicBezTo>
                    <a:cubicBezTo>
                      <a:pt x="382084" y="94332"/>
                      <a:pt x="389926" y="97969"/>
                      <a:pt x="398281" y="99741"/>
                    </a:cubicBezTo>
                    <a:cubicBezTo>
                      <a:pt x="408304" y="101934"/>
                      <a:pt x="417871" y="105848"/>
                      <a:pt x="426553" y="111310"/>
                    </a:cubicBezTo>
                    <a:cubicBezTo>
                      <a:pt x="444777" y="122816"/>
                      <a:pt x="458233" y="140500"/>
                      <a:pt x="464451" y="161114"/>
                    </a:cubicBezTo>
                    <a:cubicBezTo>
                      <a:pt x="470662" y="181728"/>
                      <a:pt x="469225" y="203889"/>
                      <a:pt x="460389" y="223528"/>
                    </a:cubicBezTo>
                    <a:lnTo>
                      <a:pt x="430262" y="223528"/>
                    </a:lnTo>
                    <a:cubicBezTo>
                      <a:pt x="427323" y="230979"/>
                      <a:pt x="423428" y="238018"/>
                      <a:pt x="418673" y="244468"/>
                    </a:cubicBezTo>
                    <a:lnTo>
                      <a:pt x="472555" y="244468"/>
                    </a:lnTo>
                    <a:lnTo>
                      <a:pt x="475571" y="239031"/>
                    </a:lnTo>
                    <a:cubicBezTo>
                      <a:pt x="489015" y="214398"/>
                      <a:pt x="492595" y="185587"/>
                      <a:pt x="485582" y="158422"/>
                    </a:cubicBezTo>
                    <a:cubicBezTo>
                      <a:pt x="478568" y="131255"/>
                      <a:pt x="461493" y="107761"/>
                      <a:pt x="437795" y="92684"/>
                    </a:cubicBezTo>
                    <a:close/>
                  </a:path>
                </a:pathLst>
              </a:custGeom>
              <a:solidFill>
                <a:srgbClr val="2D5967"/>
              </a:solidFill>
              <a:ln w="6417"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4288DD88-0DE8-45FE-9C5B-FDBDB6C53989}"/>
                  </a:ext>
                </a:extLst>
              </p:cNvPr>
              <p:cNvSpPr/>
              <p:nvPr/>
            </p:nvSpPr>
            <p:spPr>
              <a:xfrm>
                <a:off x="2287867" y="3100913"/>
                <a:ext cx="179498" cy="151047"/>
              </a:xfrm>
              <a:custGeom>
                <a:avLst/>
                <a:gdLst>
                  <a:gd name="connsiteX0" fmla="*/ 20046 w 179498"/>
                  <a:gd name="connsiteY0" fmla="*/ 20593 h 151047"/>
                  <a:gd name="connsiteX1" fmla="*/ 27118 w 179498"/>
                  <a:gd name="connsiteY1" fmla="*/ 20593 h 151047"/>
                  <a:gd name="connsiteX2" fmla="*/ 37776 w 179498"/>
                  <a:gd name="connsiteY2" fmla="*/ 110826 h 151047"/>
                  <a:gd name="connsiteX3" fmla="*/ 43378 w 179498"/>
                  <a:gd name="connsiteY3" fmla="*/ 122717 h 151047"/>
                  <a:gd name="connsiteX4" fmla="*/ 55390 w 179498"/>
                  <a:gd name="connsiteY4" fmla="*/ 128069 h 151047"/>
                  <a:gd name="connsiteX5" fmla="*/ 64079 w 179498"/>
                  <a:gd name="connsiteY5" fmla="*/ 128069 h 151047"/>
                  <a:gd name="connsiteX6" fmla="*/ 61480 w 179498"/>
                  <a:gd name="connsiteY6" fmla="*/ 134299 h 151047"/>
                  <a:gd name="connsiteX7" fmla="*/ 62000 w 179498"/>
                  <a:gd name="connsiteY7" fmla="*/ 141031 h 151047"/>
                  <a:gd name="connsiteX8" fmla="*/ 65523 w 179498"/>
                  <a:gd name="connsiteY8" fmla="*/ 146793 h 151047"/>
                  <a:gd name="connsiteX9" fmla="*/ 71278 w 179498"/>
                  <a:gd name="connsiteY9" fmla="*/ 150329 h 151047"/>
                  <a:gd name="connsiteX10" fmla="*/ 78016 w 179498"/>
                  <a:gd name="connsiteY10" fmla="*/ 150874 h 151047"/>
                  <a:gd name="connsiteX11" fmla="*/ 84266 w 179498"/>
                  <a:gd name="connsiteY11" fmla="*/ 148307 h 151047"/>
                  <a:gd name="connsiteX12" fmla="*/ 88674 w 179498"/>
                  <a:gd name="connsiteY12" fmla="*/ 143187 h 151047"/>
                  <a:gd name="connsiteX13" fmla="*/ 90272 w 179498"/>
                  <a:gd name="connsiteY13" fmla="*/ 136629 h 151047"/>
                  <a:gd name="connsiteX14" fmla="*/ 87372 w 179498"/>
                  <a:gd name="connsiteY14" fmla="*/ 128069 h 151047"/>
                  <a:gd name="connsiteX15" fmla="*/ 110550 w 179498"/>
                  <a:gd name="connsiteY15" fmla="*/ 128069 h 151047"/>
                  <a:gd name="connsiteX16" fmla="*/ 107951 w 179498"/>
                  <a:gd name="connsiteY16" fmla="*/ 134299 h 151047"/>
                  <a:gd name="connsiteX17" fmla="*/ 108464 w 179498"/>
                  <a:gd name="connsiteY17" fmla="*/ 141031 h 151047"/>
                  <a:gd name="connsiteX18" fmla="*/ 111987 w 179498"/>
                  <a:gd name="connsiteY18" fmla="*/ 146793 h 151047"/>
                  <a:gd name="connsiteX19" fmla="*/ 117743 w 179498"/>
                  <a:gd name="connsiteY19" fmla="*/ 150329 h 151047"/>
                  <a:gd name="connsiteX20" fmla="*/ 124480 w 179498"/>
                  <a:gd name="connsiteY20" fmla="*/ 150874 h 151047"/>
                  <a:gd name="connsiteX21" fmla="*/ 130737 w 179498"/>
                  <a:gd name="connsiteY21" fmla="*/ 148307 h 151047"/>
                  <a:gd name="connsiteX22" fmla="*/ 135139 w 179498"/>
                  <a:gd name="connsiteY22" fmla="*/ 143187 h 151047"/>
                  <a:gd name="connsiteX23" fmla="*/ 136737 w 179498"/>
                  <a:gd name="connsiteY23" fmla="*/ 136629 h 151047"/>
                  <a:gd name="connsiteX24" fmla="*/ 133843 w 179498"/>
                  <a:gd name="connsiteY24" fmla="*/ 128069 h 151047"/>
                  <a:gd name="connsiteX25" fmla="*/ 137545 w 179498"/>
                  <a:gd name="connsiteY25" fmla="*/ 128069 h 151047"/>
                  <a:gd name="connsiteX26" fmla="*/ 157482 w 179498"/>
                  <a:gd name="connsiteY26" fmla="*/ 118001 h 151047"/>
                  <a:gd name="connsiteX27" fmla="*/ 157482 w 179498"/>
                  <a:gd name="connsiteY27" fmla="*/ 107592 h 151047"/>
                  <a:gd name="connsiteX28" fmla="*/ 58515 w 179498"/>
                  <a:gd name="connsiteY28" fmla="*/ 107592 h 151047"/>
                  <a:gd name="connsiteX29" fmla="*/ 57129 w 179498"/>
                  <a:gd name="connsiteY29" fmla="*/ 91743 h 151047"/>
                  <a:gd name="connsiteX30" fmla="*/ 147632 w 179498"/>
                  <a:gd name="connsiteY30" fmla="*/ 91743 h 151047"/>
                  <a:gd name="connsiteX31" fmla="*/ 160376 w 179498"/>
                  <a:gd name="connsiteY31" fmla="*/ 86288 h 151047"/>
                  <a:gd name="connsiteX32" fmla="*/ 166633 w 179498"/>
                  <a:gd name="connsiteY32" fmla="*/ 73923 h 151047"/>
                  <a:gd name="connsiteX33" fmla="*/ 179498 w 179498"/>
                  <a:gd name="connsiteY33" fmla="*/ 24873 h 151047"/>
                  <a:gd name="connsiteX34" fmla="*/ 48903 w 179498"/>
                  <a:gd name="connsiteY34" fmla="*/ 24873 h 151047"/>
                  <a:gd name="connsiteX35" fmla="*/ 47741 w 179498"/>
                  <a:gd name="connsiteY35" fmla="*/ 15966 h 151047"/>
                  <a:gd name="connsiteX36" fmla="*/ 41998 w 179498"/>
                  <a:gd name="connsiteY36" fmla="*/ 4525 h 151047"/>
                  <a:gd name="connsiteX37" fmla="*/ 30012 w 179498"/>
                  <a:gd name="connsiteY37" fmla="*/ 1 h 151047"/>
                  <a:gd name="connsiteX38" fmla="*/ 0 w 179498"/>
                  <a:gd name="connsiteY38" fmla="*/ 1 h 151047"/>
                  <a:gd name="connsiteX39" fmla="*/ 0 w 179498"/>
                  <a:gd name="connsiteY39" fmla="*/ 10409 h 151047"/>
                  <a:gd name="connsiteX40" fmla="*/ 20046 w 179498"/>
                  <a:gd name="connsiteY40" fmla="*/ 20477 h 151047"/>
                  <a:gd name="connsiteX41" fmla="*/ 20046 w 179498"/>
                  <a:gd name="connsiteY41" fmla="*/ 20593 h 151047"/>
                  <a:gd name="connsiteX42" fmla="*/ 154351 w 179498"/>
                  <a:gd name="connsiteY42" fmla="*/ 45465 h 151047"/>
                  <a:gd name="connsiteX43" fmla="*/ 145893 w 179498"/>
                  <a:gd name="connsiteY43" fmla="*/ 70221 h 151047"/>
                  <a:gd name="connsiteX44" fmla="*/ 55159 w 179498"/>
                  <a:gd name="connsiteY44" fmla="*/ 70221 h 151047"/>
                  <a:gd name="connsiteX45" fmla="*/ 50873 w 179498"/>
                  <a:gd name="connsiteY45" fmla="*/ 45233 h 151047"/>
                  <a:gd name="connsiteX46" fmla="*/ 154351 w 179498"/>
                  <a:gd name="connsiteY46" fmla="*/ 45465 h 15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9498" h="151047">
                    <a:moveTo>
                      <a:pt x="20046" y="20593"/>
                    </a:moveTo>
                    <a:lnTo>
                      <a:pt x="27118" y="20593"/>
                    </a:lnTo>
                    <a:lnTo>
                      <a:pt x="37776" y="110826"/>
                    </a:lnTo>
                    <a:cubicBezTo>
                      <a:pt x="38155" y="115331"/>
                      <a:pt x="40144" y="119553"/>
                      <a:pt x="43378" y="122717"/>
                    </a:cubicBezTo>
                    <a:cubicBezTo>
                      <a:pt x="46606" y="125880"/>
                      <a:pt x="50873" y="127780"/>
                      <a:pt x="55390" y="128069"/>
                    </a:cubicBezTo>
                    <a:lnTo>
                      <a:pt x="64079" y="128069"/>
                    </a:lnTo>
                    <a:cubicBezTo>
                      <a:pt x="62731" y="129910"/>
                      <a:pt x="61846" y="132047"/>
                      <a:pt x="61480" y="134299"/>
                    </a:cubicBezTo>
                    <a:cubicBezTo>
                      <a:pt x="61121" y="136552"/>
                      <a:pt x="61300" y="138855"/>
                      <a:pt x="62000" y="141031"/>
                    </a:cubicBezTo>
                    <a:cubicBezTo>
                      <a:pt x="62699" y="143199"/>
                      <a:pt x="63905" y="145176"/>
                      <a:pt x="65523" y="146793"/>
                    </a:cubicBezTo>
                    <a:cubicBezTo>
                      <a:pt x="67133" y="148410"/>
                      <a:pt x="69103" y="149623"/>
                      <a:pt x="71278" y="150329"/>
                    </a:cubicBezTo>
                    <a:cubicBezTo>
                      <a:pt x="73447" y="151041"/>
                      <a:pt x="75757" y="151227"/>
                      <a:pt x="78016" y="150874"/>
                    </a:cubicBezTo>
                    <a:cubicBezTo>
                      <a:pt x="80275" y="150521"/>
                      <a:pt x="82418" y="149642"/>
                      <a:pt x="84266" y="148307"/>
                    </a:cubicBezTo>
                    <a:cubicBezTo>
                      <a:pt x="86121" y="146973"/>
                      <a:pt x="87628" y="145214"/>
                      <a:pt x="88674" y="143187"/>
                    </a:cubicBezTo>
                    <a:cubicBezTo>
                      <a:pt x="89714" y="141159"/>
                      <a:pt x="90266" y="138907"/>
                      <a:pt x="90272" y="136629"/>
                    </a:cubicBezTo>
                    <a:cubicBezTo>
                      <a:pt x="90285" y="133529"/>
                      <a:pt x="89265" y="130520"/>
                      <a:pt x="87372" y="128069"/>
                    </a:cubicBezTo>
                    <a:lnTo>
                      <a:pt x="110550" y="128069"/>
                    </a:lnTo>
                    <a:cubicBezTo>
                      <a:pt x="109202" y="129910"/>
                      <a:pt x="108310" y="132047"/>
                      <a:pt x="107951" y="134299"/>
                    </a:cubicBezTo>
                    <a:cubicBezTo>
                      <a:pt x="107585" y="136552"/>
                      <a:pt x="107764" y="138855"/>
                      <a:pt x="108464" y="141031"/>
                    </a:cubicBezTo>
                    <a:cubicBezTo>
                      <a:pt x="109170" y="143199"/>
                      <a:pt x="110376" y="145176"/>
                      <a:pt x="111987" y="146793"/>
                    </a:cubicBezTo>
                    <a:cubicBezTo>
                      <a:pt x="113597" y="148410"/>
                      <a:pt x="115574" y="149623"/>
                      <a:pt x="117743" y="150329"/>
                    </a:cubicBezTo>
                    <a:cubicBezTo>
                      <a:pt x="119918" y="151041"/>
                      <a:pt x="122228" y="151227"/>
                      <a:pt x="124480" y="150874"/>
                    </a:cubicBezTo>
                    <a:cubicBezTo>
                      <a:pt x="126739" y="150521"/>
                      <a:pt x="128882" y="149642"/>
                      <a:pt x="130737" y="148307"/>
                    </a:cubicBezTo>
                    <a:cubicBezTo>
                      <a:pt x="132591" y="146973"/>
                      <a:pt x="134099" y="145214"/>
                      <a:pt x="135139" y="143187"/>
                    </a:cubicBezTo>
                    <a:cubicBezTo>
                      <a:pt x="136185" y="141159"/>
                      <a:pt x="136730" y="138907"/>
                      <a:pt x="136737" y="136629"/>
                    </a:cubicBezTo>
                    <a:cubicBezTo>
                      <a:pt x="136756" y="133529"/>
                      <a:pt x="135736" y="130520"/>
                      <a:pt x="133843" y="128069"/>
                    </a:cubicBezTo>
                    <a:lnTo>
                      <a:pt x="137545" y="128069"/>
                    </a:lnTo>
                    <a:lnTo>
                      <a:pt x="157482" y="118001"/>
                    </a:lnTo>
                    <a:lnTo>
                      <a:pt x="157482" y="107592"/>
                    </a:lnTo>
                    <a:lnTo>
                      <a:pt x="58515" y="107592"/>
                    </a:lnTo>
                    <a:lnTo>
                      <a:pt x="57129" y="91743"/>
                    </a:lnTo>
                    <a:lnTo>
                      <a:pt x="147632" y="91743"/>
                    </a:lnTo>
                    <a:cubicBezTo>
                      <a:pt x="152387" y="91473"/>
                      <a:pt x="156905" y="89542"/>
                      <a:pt x="160376" y="86288"/>
                    </a:cubicBezTo>
                    <a:cubicBezTo>
                      <a:pt x="163854" y="83029"/>
                      <a:pt x="166068" y="78652"/>
                      <a:pt x="166633" y="73923"/>
                    </a:cubicBezTo>
                    <a:lnTo>
                      <a:pt x="179498" y="24873"/>
                    </a:lnTo>
                    <a:lnTo>
                      <a:pt x="48903" y="24873"/>
                    </a:lnTo>
                    <a:lnTo>
                      <a:pt x="47741" y="15966"/>
                    </a:lnTo>
                    <a:cubicBezTo>
                      <a:pt x="47337" y="11564"/>
                      <a:pt x="45284" y="7483"/>
                      <a:pt x="41998" y="4525"/>
                    </a:cubicBezTo>
                    <a:cubicBezTo>
                      <a:pt x="38713" y="1567"/>
                      <a:pt x="34433" y="-50"/>
                      <a:pt x="30012" y="1"/>
                    </a:cubicBezTo>
                    <a:lnTo>
                      <a:pt x="0" y="1"/>
                    </a:lnTo>
                    <a:lnTo>
                      <a:pt x="0" y="10409"/>
                    </a:lnTo>
                    <a:lnTo>
                      <a:pt x="20046" y="20477"/>
                    </a:lnTo>
                    <a:lnTo>
                      <a:pt x="20046" y="20593"/>
                    </a:lnTo>
                    <a:close/>
                    <a:moveTo>
                      <a:pt x="154351" y="45465"/>
                    </a:moveTo>
                    <a:lnTo>
                      <a:pt x="145893" y="70221"/>
                    </a:lnTo>
                    <a:lnTo>
                      <a:pt x="55159" y="70221"/>
                    </a:lnTo>
                    <a:lnTo>
                      <a:pt x="50873" y="45233"/>
                    </a:lnTo>
                    <a:lnTo>
                      <a:pt x="154351" y="45465"/>
                    </a:lnTo>
                    <a:close/>
                  </a:path>
                </a:pathLst>
              </a:custGeom>
              <a:solidFill>
                <a:srgbClr val="2D5967"/>
              </a:solidFill>
              <a:ln w="6417"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85094519-CD2F-453F-A89D-05429836C890}"/>
                  </a:ext>
                </a:extLst>
              </p:cNvPr>
              <p:cNvSpPr/>
              <p:nvPr/>
            </p:nvSpPr>
            <p:spPr>
              <a:xfrm>
                <a:off x="2190985" y="2945076"/>
                <a:ext cx="109157" cy="138942"/>
              </a:xfrm>
              <a:custGeom>
                <a:avLst/>
                <a:gdLst>
                  <a:gd name="connsiteX0" fmla="*/ 109157 w 109157"/>
                  <a:gd name="connsiteY0" fmla="*/ 138943 h 138942"/>
                  <a:gd name="connsiteX1" fmla="*/ 109157 w 109157"/>
                  <a:gd name="connsiteY1" fmla="*/ 28112 h 138942"/>
                  <a:gd name="connsiteX2" fmla="*/ 82392 w 109157"/>
                  <a:gd name="connsiteY2" fmla="*/ 0 h 138942"/>
                  <a:gd name="connsiteX3" fmla="*/ 0 w 109157"/>
                  <a:gd name="connsiteY3" fmla="*/ 0 h 138942"/>
                  <a:gd name="connsiteX4" fmla="*/ 0 w 109157"/>
                  <a:gd name="connsiteY4" fmla="*/ 138827 h 138942"/>
                  <a:gd name="connsiteX5" fmla="*/ 109157 w 109157"/>
                  <a:gd name="connsiteY5" fmla="*/ 138943 h 138942"/>
                  <a:gd name="connsiteX6" fmla="*/ 21092 w 109157"/>
                  <a:gd name="connsiteY6" fmla="*/ 21055 h 138942"/>
                  <a:gd name="connsiteX7" fmla="*/ 66171 w 109157"/>
                  <a:gd name="connsiteY7" fmla="*/ 21055 h 138942"/>
                  <a:gd name="connsiteX8" fmla="*/ 66171 w 109157"/>
                  <a:gd name="connsiteY8" fmla="*/ 44193 h 138942"/>
                  <a:gd name="connsiteX9" fmla="*/ 88302 w 109157"/>
                  <a:gd name="connsiteY9" fmla="*/ 44193 h 138942"/>
                  <a:gd name="connsiteX10" fmla="*/ 88302 w 109157"/>
                  <a:gd name="connsiteY10" fmla="*/ 117887 h 138942"/>
                  <a:gd name="connsiteX11" fmla="*/ 20977 w 109157"/>
                  <a:gd name="connsiteY11" fmla="*/ 117887 h 138942"/>
                  <a:gd name="connsiteX12" fmla="*/ 20977 w 109157"/>
                  <a:gd name="connsiteY12" fmla="*/ 21055 h 138942"/>
                  <a:gd name="connsiteX13" fmla="*/ 21092 w 109157"/>
                  <a:gd name="connsiteY13" fmla="*/ 21055 h 13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57" h="138942">
                    <a:moveTo>
                      <a:pt x="109157" y="138943"/>
                    </a:moveTo>
                    <a:lnTo>
                      <a:pt x="109157" y="28112"/>
                    </a:lnTo>
                    <a:lnTo>
                      <a:pt x="82392" y="0"/>
                    </a:lnTo>
                    <a:lnTo>
                      <a:pt x="0" y="0"/>
                    </a:lnTo>
                    <a:lnTo>
                      <a:pt x="0" y="138827"/>
                    </a:lnTo>
                    <a:lnTo>
                      <a:pt x="109157" y="138943"/>
                    </a:lnTo>
                    <a:close/>
                    <a:moveTo>
                      <a:pt x="21092" y="21055"/>
                    </a:moveTo>
                    <a:lnTo>
                      <a:pt x="66171" y="21055"/>
                    </a:lnTo>
                    <a:lnTo>
                      <a:pt x="66171" y="44193"/>
                    </a:lnTo>
                    <a:lnTo>
                      <a:pt x="88302" y="44193"/>
                    </a:lnTo>
                    <a:lnTo>
                      <a:pt x="88302" y="117887"/>
                    </a:lnTo>
                    <a:lnTo>
                      <a:pt x="20977" y="117887"/>
                    </a:lnTo>
                    <a:lnTo>
                      <a:pt x="20977" y="21055"/>
                    </a:lnTo>
                    <a:lnTo>
                      <a:pt x="21092" y="21055"/>
                    </a:lnTo>
                    <a:close/>
                  </a:path>
                </a:pathLst>
              </a:custGeom>
              <a:solidFill>
                <a:srgbClr val="2D5967"/>
              </a:solidFill>
              <a:ln w="641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00E4F5B6-8286-4761-8D3A-90B8FE194176}"/>
                  </a:ext>
                </a:extLst>
              </p:cNvPr>
              <p:cNvSpPr/>
              <p:nvPr/>
            </p:nvSpPr>
            <p:spPr>
              <a:xfrm>
                <a:off x="2344066" y="2900297"/>
                <a:ext cx="158524" cy="158262"/>
              </a:xfrm>
              <a:custGeom>
                <a:avLst/>
                <a:gdLst>
                  <a:gd name="connsiteX0" fmla="*/ 0 w 158524"/>
                  <a:gd name="connsiteY0" fmla="*/ 79016 h 158262"/>
                  <a:gd name="connsiteX1" fmla="*/ 13315 w 158524"/>
                  <a:gd name="connsiteY1" fmla="*/ 123023 h 158262"/>
                  <a:gd name="connsiteX2" fmla="*/ 48877 w 158524"/>
                  <a:gd name="connsiteY2" fmla="*/ 152217 h 158262"/>
                  <a:gd name="connsiteX3" fmla="*/ 94700 w 158524"/>
                  <a:gd name="connsiteY3" fmla="*/ 156748 h 158262"/>
                  <a:gd name="connsiteX4" fmla="*/ 135312 w 158524"/>
                  <a:gd name="connsiteY4" fmla="*/ 135086 h 158262"/>
                  <a:gd name="connsiteX5" fmla="*/ 157007 w 158524"/>
                  <a:gd name="connsiteY5" fmla="*/ 94541 h 158262"/>
                  <a:gd name="connsiteX6" fmla="*/ 152471 w 158524"/>
                  <a:gd name="connsiteY6" fmla="*/ 48796 h 158262"/>
                  <a:gd name="connsiteX7" fmla="*/ 123229 w 158524"/>
                  <a:gd name="connsiteY7" fmla="*/ 13288 h 158262"/>
                  <a:gd name="connsiteX8" fmla="*/ 79152 w 158524"/>
                  <a:gd name="connsiteY8" fmla="*/ 0 h 158262"/>
                  <a:gd name="connsiteX9" fmla="*/ 23216 w 158524"/>
                  <a:gd name="connsiteY9" fmla="*/ 23177 h 158262"/>
                  <a:gd name="connsiteX10" fmla="*/ 0 w 158524"/>
                  <a:gd name="connsiteY10" fmla="*/ 79016 h 158262"/>
                  <a:gd name="connsiteX11" fmla="*/ 79152 w 158524"/>
                  <a:gd name="connsiteY11" fmla="*/ 21171 h 158262"/>
                  <a:gd name="connsiteX12" fmla="*/ 111339 w 158524"/>
                  <a:gd name="connsiteY12" fmla="*/ 30920 h 158262"/>
                  <a:gd name="connsiteX13" fmla="*/ 132681 w 158524"/>
                  <a:gd name="connsiteY13" fmla="*/ 56880 h 158262"/>
                  <a:gd name="connsiteX14" fmla="*/ 135973 w 158524"/>
                  <a:gd name="connsiteY14" fmla="*/ 90301 h 158262"/>
                  <a:gd name="connsiteX15" fmla="*/ 120117 w 158524"/>
                  <a:gd name="connsiteY15" fmla="*/ 119918 h 158262"/>
                  <a:gd name="connsiteX16" fmla="*/ 90452 w 158524"/>
                  <a:gd name="connsiteY16" fmla="*/ 135749 h 158262"/>
                  <a:gd name="connsiteX17" fmla="*/ 56975 w 158524"/>
                  <a:gd name="connsiteY17" fmla="*/ 132457 h 158262"/>
                  <a:gd name="connsiteX18" fmla="*/ 30974 w 158524"/>
                  <a:gd name="connsiteY18" fmla="*/ 111153 h 158262"/>
                  <a:gd name="connsiteX19" fmla="*/ 21208 w 158524"/>
                  <a:gd name="connsiteY19" fmla="*/ 79016 h 158262"/>
                  <a:gd name="connsiteX20" fmla="*/ 25552 w 158524"/>
                  <a:gd name="connsiteY20" fmla="*/ 56809 h 158262"/>
                  <a:gd name="connsiteX21" fmla="*/ 38097 w 158524"/>
                  <a:gd name="connsiteY21" fmla="*/ 37964 h 158262"/>
                  <a:gd name="connsiteX22" fmla="*/ 56924 w 158524"/>
                  <a:gd name="connsiteY22" fmla="*/ 25365 h 158262"/>
                  <a:gd name="connsiteX23" fmla="*/ 79152 w 158524"/>
                  <a:gd name="connsiteY23" fmla="*/ 20940 h 158262"/>
                  <a:gd name="connsiteX24" fmla="*/ 79152 w 158524"/>
                  <a:gd name="connsiteY24" fmla="*/ 21171 h 1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8524" h="158262">
                    <a:moveTo>
                      <a:pt x="0" y="79016"/>
                    </a:moveTo>
                    <a:cubicBezTo>
                      <a:pt x="-19" y="94677"/>
                      <a:pt x="4614" y="109992"/>
                      <a:pt x="13315" y="123023"/>
                    </a:cubicBezTo>
                    <a:cubicBezTo>
                      <a:pt x="22016" y="136053"/>
                      <a:pt x="34394" y="146214"/>
                      <a:pt x="48877" y="152217"/>
                    </a:cubicBezTo>
                    <a:cubicBezTo>
                      <a:pt x="63366" y="158221"/>
                      <a:pt x="79312" y="159797"/>
                      <a:pt x="94700" y="156748"/>
                    </a:cubicBezTo>
                    <a:cubicBezTo>
                      <a:pt x="110087" y="153698"/>
                      <a:pt x="124217" y="146160"/>
                      <a:pt x="135312" y="135086"/>
                    </a:cubicBezTo>
                    <a:cubicBezTo>
                      <a:pt x="146400" y="124012"/>
                      <a:pt x="153953" y="109902"/>
                      <a:pt x="157007" y="94541"/>
                    </a:cubicBezTo>
                    <a:cubicBezTo>
                      <a:pt x="160062" y="79180"/>
                      <a:pt x="158483" y="63260"/>
                      <a:pt x="152471" y="48796"/>
                    </a:cubicBezTo>
                    <a:cubicBezTo>
                      <a:pt x="146458" y="34332"/>
                      <a:pt x="136281" y="21975"/>
                      <a:pt x="123229" y="13288"/>
                    </a:cubicBezTo>
                    <a:cubicBezTo>
                      <a:pt x="110177" y="4602"/>
                      <a:pt x="94835" y="-22"/>
                      <a:pt x="79152" y="0"/>
                    </a:cubicBezTo>
                    <a:cubicBezTo>
                      <a:pt x="58169" y="31"/>
                      <a:pt x="38052" y="8366"/>
                      <a:pt x="23216" y="23177"/>
                    </a:cubicBezTo>
                    <a:cubicBezTo>
                      <a:pt x="8380" y="37989"/>
                      <a:pt x="32" y="58069"/>
                      <a:pt x="0" y="79016"/>
                    </a:cubicBezTo>
                    <a:close/>
                    <a:moveTo>
                      <a:pt x="79152" y="21171"/>
                    </a:moveTo>
                    <a:cubicBezTo>
                      <a:pt x="90606" y="21171"/>
                      <a:pt x="101810" y="24564"/>
                      <a:pt x="111339" y="30920"/>
                    </a:cubicBezTo>
                    <a:cubicBezTo>
                      <a:pt x="120868" y="37276"/>
                      <a:pt x="128292" y="46310"/>
                      <a:pt x="132681" y="56880"/>
                    </a:cubicBezTo>
                    <a:cubicBezTo>
                      <a:pt x="137064" y="67449"/>
                      <a:pt x="138212" y="79080"/>
                      <a:pt x="135973" y="90301"/>
                    </a:cubicBezTo>
                    <a:cubicBezTo>
                      <a:pt x="133740" y="101522"/>
                      <a:pt x="128221" y="111828"/>
                      <a:pt x="120117" y="119918"/>
                    </a:cubicBezTo>
                    <a:cubicBezTo>
                      <a:pt x="112019" y="128008"/>
                      <a:pt x="101694" y="133517"/>
                      <a:pt x="90452" y="135749"/>
                    </a:cubicBezTo>
                    <a:cubicBezTo>
                      <a:pt x="79216" y="137981"/>
                      <a:pt x="67563" y="136835"/>
                      <a:pt x="56975" y="132457"/>
                    </a:cubicBezTo>
                    <a:cubicBezTo>
                      <a:pt x="46387" y="128079"/>
                      <a:pt x="37340" y="120665"/>
                      <a:pt x="30974" y="111153"/>
                    </a:cubicBezTo>
                    <a:cubicBezTo>
                      <a:pt x="24609" y="101640"/>
                      <a:pt x="21208" y="90456"/>
                      <a:pt x="21208" y="79016"/>
                    </a:cubicBezTo>
                    <a:cubicBezTo>
                      <a:pt x="21176" y="71400"/>
                      <a:pt x="22658" y="63853"/>
                      <a:pt x="25552" y="56809"/>
                    </a:cubicBezTo>
                    <a:cubicBezTo>
                      <a:pt x="28452" y="49764"/>
                      <a:pt x="32713" y="43360"/>
                      <a:pt x="38097" y="37964"/>
                    </a:cubicBezTo>
                    <a:cubicBezTo>
                      <a:pt x="43481" y="32568"/>
                      <a:pt x="49878" y="28287"/>
                      <a:pt x="56924" y="25365"/>
                    </a:cubicBezTo>
                    <a:cubicBezTo>
                      <a:pt x="63970" y="22444"/>
                      <a:pt x="71522" y="20940"/>
                      <a:pt x="79152" y="20940"/>
                    </a:cubicBezTo>
                    <a:lnTo>
                      <a:pt x="79152" y="21171"/>
                    </a:lnTo>
                    <a:close/>
                  </a:path>
                </a:pathLst>
              </a:custGeom>
              <a:solidFill>
                <a:srgbClr val="2D5967"/>
              </a:solidFill>
              <a:ln w="641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3FAA7D98-B131-4A18-A66C-528EF3CDB51E}"/>
                  </a:ext>
                </a:extLst>
              </p:cNvPr>
              <p:cNvSpPr/>
              <p:nvPr/>
            </p:nvSpPr>
            <p:spPr>
              <a:xfrm>
                <a:off x="2393892" y="2934668"/>
                <a:ext cx="59099" cy="87923"/>
              </a:xfrm>
              <a:custGeom>
                <a:avLst/>
                <a:gdLst>
                  <a:gd name="connsiteX0" fmla="*/ 0 w 59099"/>
                  <a:gd name="connsiteY0" fmla="*/ 32856 h 87923"/>
                  <a:gd name="connsiteX1" fmla="*/ 6134 w 59099"/>
                  <a:gd name="connsiteY1" fmla="*/ 47247 h 87923"/>
                  <a:gd name="connsiteX2" fmla="*/ 20515 w 59099"/>
                  <a:gd name="connsiteY2" fmla="*/ 53448 h 87923"/>
                  <a:gd name="connsiteX3" fmla="*/ 20515 w 59099"/>
                  <a:gd name="connsiteY3" fmla="*/ 59002 h 87923"/>
                  <a:gd name="connsiteX4" fmla="*/ 5448 w 59099"/>
                  <a:gd name="connsiteY4" fmla="*/ 59002 h 87923"/>
                  <a:gd name="connsiteX5" fmla="*/ 5448 w 59099"/>
                  <a:gd name="connsiteY5" fmla="*/ 77396 h 87923"/>
                  <a:gd name="connsiteX6" fmla="*/ 20162 w 59099"/>
                  <a:gd name="connsiteY6" fmla="*/ 77396 h 87923"/>
                  <a:gd name="connsiteX7" fmla="*/ 20162 w 59099"/>
                  <a:gd name="connsiteY7" fmla="*/ 87924 h 87923"/>
                  <a:gd name="connsiteX8" fmla="*/ 38591 w 59099"/>
                  <a:gd name="connsiteY8" fmla="*/ 87924 h 87923"/>
                  <a:gd name="connsiteX9" fmla="*/ 38591 w 59099"/>
                  <a:gd name="connsiteY9" fmla="*/ 77396 h 87923"/>
                  <a:gd name="connsiteX10" fmla="*/ 53099 w 59099"/>
                  <a:gd name="connsiteY10" fmla="*/ 70997 h 87923"/>
                  <a:gd name="connsiteX11" fmla="*/ 59099 w 59099"/>
                  <a:gd name="connsiteY11" fmla="*/ 56341 h 87923"/>
                  <a:gd name="connsiteX12" fmla="*/ 59099 w 59099"/>
                  <a:gd name="connsiteY12" fmla="*/ 55762 h 87923"/>
                  <a:gd name="connsiteX13" fmla="*/ 52907 w 59099"/>
                  <a:gd name="connsiteY13" fmla="*/ 41432 h 87923"/>
                  <a:gd name="connsiteX14" fmla="*/ 38591 w 59099"/>
                  <a:gd name="connsiteY14" fmla="*/ 35169 h 87923"/>
                  <a:gd name="connsiteX15" fmla="*/ 38591 w 59099"/>
                  <a:gd name="connsiteY15" fmla="*/ 29616 h 87923"/>
                  <a:gd name="connsiteX16" fmla="*/ 53305 w 59099"/>
                  <a:gd name="connsiteY16" fmla="*/ 29616 h 87923"/>
                  <a:gd name="connsiteX17" fmla="*/ 53305 w 59099"/>
                  <a:gd name="connsiteY17" fmla="*/ 11569 h 87923"/>
                  <a:gd name="connsiteX18" fmla="*/ 38591 w 59099"/>
                  <a:gd name="connsiteY18" fmla="*/ 11569 h 87923"/>
                  <a:gd name="connsiteX19" fmla="*/ 38591 w 59099"/>
                  <a:gd name="connsiteY19" fmla="*/ 0 h 87923"/>
                  <a:gd name="connsiteX20" fmla="*/ 20162 w 59099"/>
                  <a:gd name="connsiteY20" fmla="*/ 0 h 87923"/>
                  <a:gd name="connsiteX21" fmla="*/ 20162 w 59099"/>
                  <a:gd name="connsiteY21" fmla="*/ 11569 h 87923"/>
                  <a:gd name="connsiteX22" fmla="*/ 5833 w 59099"/>
                  <a:gd name="connsiteY22" fmla="*/ 18198 h 87923"/>
                  <a:gd name="connsiteX23" fmla="*/ 0 w 59099"/>
                  <a:gd name="connsiteY23" fmla="*/ 32856 h 87923"/>
                  <a:gd name="connsiteX24" fmla="*/ 18314 w 59099"/>
                  <a:gd name="connsiteY24" fmla="*/ 32856 h 87923"/>
                  <a:gd name="connsiteX25" fmla="*/ 18981 w 59099"/>
                  <a:gd name="connsiteY25" fmla="*/ 31126 h 87923"/>
                  <a:gd name="connsiteX26" fmla="*/ 20515 w 59099"/>
                  <a:gd name="connsiteY26" fmla="*/ 30079 h 87923"/>
                  <a:gd name="connsiteX27" fmla="*/ 20515 w 59099"/>
                  <a:gd name="connsiteY27" fmla="*/ 35401 h 87923"/>
                  <a:gd name="connsiteX28" fmla="*/ 18795 w 59099"/>
                  <a:gd name="connsiteY28" fmla="*/ 34573 h 87923"/>
                  <a:gd name="connsiteX29" fmla="*/ 17961 w 59099"/>
                  <a:gd name="connsiteY29" fmla="*/ 32856 h 87923"/>
                  <a:gd name="connsiteX30" fmla="*/ 18314 w 59099"/>
                  <a:gd name="connsiteY30" fmla="*/ 32856 h 87923"/>
                  <a:gd name="connsiteX31" fmla="*/ 41485 w 59099"/>
                  <a:gd name="connsiteY31" fmla="*/ 56688 h 87923"/>
                  <a:gd name="connsiteX32" fmla="*/ 40863 w 59099"/>
                  <a:gd name="connsiteY32" fmla="*/ 58302 h 87923"/>
                  <a:gd name="connsiteX33" fmla="*/ 39400 w 59099"/>
                  <a:gd name="connsiteY33" fmla="*/ 59233 h 87923"/>
                  <a:gd name="connsiteX34" fmla="*/ 39400 w 59099"/>
                  <a:gd name="connsiteY34" fmla="*/ 54027 h 87923"/>
                  <a:gd name="connsiteX35" fmla="*/ 40400 w 59099"/>
                  <a:gd name="connsiteY35" fmla="*/ 55183 h 87923"/>
                  <a:gd name="connsiteX36" fmla="*/ 40677 w 59099"/>
                  <a:gd name="connsiteY36" fmla="*/ 56688 h 87923"/>
                  <a:gd name="connsiteX37" fmla="*/ 41485 w 59099"/>
                  <a:gd name="connsiteY37" fmla="*/ 56688 h 87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99" h="87923">
                    <a:moveTo>
                      <a:pt x="0" y="32856"/>
                    </a:moveTo>
                    <a:cubicBezTo>
                      <a:pt x="116" y="38260"/>
                      <a:pt x="2316" y="43414"/>
                      <a:pt x="6134" y="47247"/>
                    </a:cubicBezTo>
                    <a:cubicBezTo>
                      <a:pt x="9953" y="51081"/>
                      <a:pt x="15099" y="53301"/>
                      <a:pt x="20515" y="53448"/>
                    </a:cubicBezTo>
                    <a:lnTo>
                      <a:pt x="20515" y="59002"/>
                    </a:lnTo>
                    <a:lnTo>
                      <a:pt x="5448" y="59002"/>
                    </a:lnTo>
                    <a:lnTo>
                      <a:pt x="5448" y="77396"/>
                    </a:lnTo>
                    <a:lnTo>
                      <a:pt x="20162" y="77396"/>
                    </a:lnTo>
                    <a:lnTo>
                      <a:pt x="20162" y="87924"/>
                    </a:lnTo>
                    <a:lnTo>
                      <a:pt x="38591" y="87924"/>
                    </a:lnTo>
                    <a:lnTo>
                      <a:pt x="38591" y="77396"/>
                    </a:lnTo>
                    <a:cubicBezTo>
                      <a:pt x="44071" y="77216"/>
                      <a:pt x="49275" y="74923"/>
                      <a:pt x="53099" y="70997"/>
                    </a:cubicBezTo>
                    <a:cubicBezTo>
                      <a:pt x="56924" y="67070"/>
                      <a:pt x="59073" y="61817"/>
                      <a:pt x="59099" y="56341"/>
                    </a:cubicBezTo>
                    <a:lnTo>
                      <a:pt x="59099" y="55762"/>
                    </a:lnTo>
                    <a:cubicBezTo>
                      <a:pt x="58926" y="50375"/>
                      <a:pt x="56712" y="45253"/>
                      <a:pt x="52907" y="41432"/>
                    </a:cubicBezTo>
                    <a:cubicBezTo>
                      <a:pt x="49102" y="37610"/>
                      <a:pt x="43988" y="35372"/>
                      <a:pt x="38591" y="35169"/>
                    </a:cubicBezTo>
                    <a:lnTo>
                      <a:pt x="38591" y="29616"/>
                    </a:lnTo>
                    <a:lnTo>
                      <a:pt x="53305" y="29616"/>
                    </a:lnTo>
                    <a:lnTo>
                      <a:pt x="53305" y="11569"/>
                    </a:lnTo>
                    <a:lnTo>
                      <a:pt x="38591" y="11569"/>
                    </a:lnTo>
                    <a:lnTo>
                      <a:pt x="38591" y="0"/>
                    </a:lnTo>
                    <a:lnTo>
                      <a:pt x="20162" y="0"/>
                    </a:lnTo>
                    <a:lnTo>
                      <a:pt x="20162" y="11569"/>
                    </a:lnTo>
                    <a:cubicBezTo>
                      <a:pt x="14714" y="11865"/>
                      <a:pt x="9580" y="14238"/>
                      <a:pt x="5833" y="18198"/>
                    </a:cubicBezTo>
                    <a:cubicBezTo>
                      <a:pt x="2079" y="22159"/>
                      <a:pt x="-6" y="27405"/>
                      <a:pt x="0" y="32856"/>
                    </a:cubicBezTo>
                    <a:close/>
                    <a:moveTo>
                      <a:pt x="18314" y="32856"/>
                    </a:moveTo>
                    <a:cubicBezTo>
                      <a:pt x="18352" y="32225"/>
                      <a:pt x="18583" y="31622"/>
                      <a:pt x="18981" y="31126"/>
                    </a:cubicBezTo>
                    <a:cubicBezTo>
                      <a:pt x="19373" y="30630"/>
                      <a:pt x="19905" y="30265"/>
                      <a:pt x="20515" y="30079"/>
                    </a:cubicBezTo>
                    <a:lnTo>
                      <a:pt x="20515" y="35401"/>
                    </a:lnTo>
                    <a:cubicBezTo>
                      <a:pt x="19860" y="35327"/>
                      <a:pt x="19257" y="35035"/>
                      <a:pt x="18795" y="34573"/>
                    </a:cubicBezTo>
                    <a:cubicBezTo>
                      <a:pt x="18333" y="34110"/>
                      <a:pt x="18038" y="33505"/>
                      <a:pt x="17961" y="32856"/>
                    </a:cubicBezTo>
                    <a:lnTo>
                      <a:pt x="18314" y="32856"/>
                    </a:lnTo>
                    <a:close/>
                    <a:moveTo>
                      <a:pt x="41485" y="56688"/>
                    </a:moveTo>
                    <a:cubicBezTo>
                      <a:pt x="41453" y="57279"/>
                      <a:pt x="41235" y="57844"/>
                      <a:pt x="40863" y="58302"/>
                    </a:cubicBezTo>
                    <a:cubicBezTo>
                      <a:pt x="40484" y="58760"/>
                      <a:pt x="39977" y="59086"/>
                      <a:pt x="39400" y="59233"/>
                    </a:cubicBezTo>
                    <a:lnTo>
                      <a:pt x="39400" y="54027"/>
                    </a:lnTo>
                    <a:cubicBezTo>
                      <a:pt x="39836" y="54315"/>
                      <a:pt x="40176" y="54715"/>
                      <a:pt x="40400" y="55183"/>
                    </a:cubicBezTo>
                    <a:cubicBezTo>
                      <a:pt x="40625" y="55651"/>
                      <a:pt x="40721" y="56170"/>
                      <a:pt x="40677" y="56688"/>
                    </a:cubicBezTo>
                    <a:lnTo>
                      <a:pt x="41485" y="56688"/>
                    </a:lnTo>
                    <a:close/>
                  </a:path>
                </a:pathLst>
              </a:custGeom>
              <a:solidFill>
                <a:srgbClr val="2D5967"/>
              </a:solidFill>
              <a:ln w="6417" cap="flat">
                <a:noFill/>
                <a:prstDash val="solid"/>
                <a:miter/>
              </a:ln>
            </p:spPr>
            <p:txBody>
              <a:bodyPr rtlCol="0" anchor="ctr"/>
              <a:lstStyle/>
              <a:p>
                <a:endParaRPr lang="en-US"/>
              </a:p>
            </p:txBody>
          </p:sp>
        </p:grpSp>
        <p:sp>
          <p:nvSpPr>
            <p:cNvPr id="361" name="TextBox 360">
              <a:extLst>
                <a:ext uri="{FF2B5EF4-FFF2-40B4-BE49-F238E27FC236}">
                  <a16:creationId xmlns:a16="http://schemas.microsoft.com/office/drawing/2014/main" id="{D700D992-6AE6-4902-B5DF-49C6AB76178C}"/>
                </a:ext>
              </a:extLst>
            </p:cNvPr>
            <p:cNvSpPr txBox="1"/>
            <p:nvPr/>
          </p:nvSpPr>
          <p:spPr>
            <a:xfrm>
              <a:off x="1934023" y="3223553"/>
              <a:ext cx="79248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Procurement</a:t>
              </a:r>
            </a:p>
          </p:txBody>
        </p:sp>
      </p:grpSp>
      <p:grpSp>
        <p:nvGrpSpPr>
          <p:cNvPr id="363" name="Graphic 5">
            <a:extLst>
              <a:ext uri="{FF2B5EF4-FFF2-40B4-BE49-F238E27FC236}">
                <a16:creationId xmlns:a16="http://schemas.microsoft.com/office/drawing/2014/main" id="{17CCDD18-BEED-4A53-942B-CC09DD745197}"/>
              </a:ext>
            </a:extLst>
          </p:cNvPr>
          <p:cNvGrpSpPr/>
          <p:nvPr/>
        </p:nvGrpSpPr>
        <p:grpSpPr>
          <a:xfrm>
            <a:off x="2948538" y="2777789"/>
            <a:ext cx="513376" cy="626238"/>
            <a:chOff x="2948538" y="2777789"/>
            <a:chExt cx="513376" cy="626238"/>
          </a:xfrm>
        </p:grpSpPr>
        <p:grpSp>
          <p:nvGrpSpPr>
            <p:cNvPr id="386" name="Graphic 5">
              <a:extLst>
                <a:ext uri="{FF2B5EF4-FFF2-40B4-BE49-F238E27FC236}">
                  <a16:creationId xmlns:a16="http://schemas.microsoft.com/office/drawing/2014/main" id="{0A78614C-C544-4F18-84FC-0F180AA98974}"/>
                </a:ext>
              </a:extLst>
            </p:cNvPr>
            <p:cNvGrpSpPr/>
            <p:nvPr/>
          </p:nvGrpSpPr>
          <p:grpSpPr>
            <a:xfrm>
              <a:off x="2948538" y="2777789"/>
              <a:ext cx="513376" cy="486254"/>
              <a:chOff x="2948538" y="2777789"/>
              <a:chExt cx="513376" cy="486254"/>
            </a:xfrm>
          </p:grpSpPr>
          <p:sp>
            <p:nvSpPr>
              <p:cNvPr id="387" name="Freeform: Shape 386">
                <a:extLst>
                  <a:ext uri="{FF2B5EF4-FFF2-40B4-BE49-F238E27FC236}">
                    <a16:creationId xmlns:a16="http://schemas.microsoft.com/office/drawing/2014/main" id="{4BA806C8-F73C-4078-A805-6EDAB4285567}"/>
                  </a:ext>
                </a:extLst>
              </p:cNvPr>
              <p:cNvSpPr/>
              <p:nvPr/>
            </p:nvSpPr>
            <p:spPr>
              <a:xfrm>
                <a:off x="2954782" y="2782760"/>
                <a:ext cx="501292" cy="475489"/>
              </a:xfrm>
              <a:custGeom>
                <a:avLst/>
                <a:gdLst>
                  <a:gd name="connsiteX0" fmla="*/ 331083 w 501292"/>
                  <a:gd name="connsiteY0" fmla="*/ 475489 h 475489"/>
                  <a:gd name="connsiteX1" fmla="*/ 331083 w 501292"/>
                  <a:gd name="connsiteY1" fmla="*/ 346048 h 475489"/>
                  <a:gd name="connsiteX2" fmla="*/ 315465 w 501292"/>
                  <a:gd name="connsiteY2" fmla="*/ 361564 h 475489"/>
                  <a:gd name="connsiteX3" fmla="*/ 301348 w 501292"/>
                  <a:gd name="connsiteY3" fmla="*/ 348365 h 475489"/>
                  <a:gd name="connsiteX4" fmla="*/ 264778 w 501292"/>
                  <a:gd name="connsiteY4" fmla="*/ 383908 h 475489"/>
                  <a:gd name="connsiteX5" fmla="*/ 263386 w 501292"/>
                  <a:gd name="connsiteY5" fmla="*/ 384723 h 475489"/>
                  <a:gd name="connsiteX6" fmla="*/ 253087 w 501292"/>
                  <a:gd name="connsiteY6" fmla="*/ 390511 h 475489"/>
                  <a:gd name="connsiteX7" fmla="*/ 249731 w 501292"/>
                  <a:gd name="connsiteY7" fmla="*/ 392128 h 475489"/>
                  <a:gd name="connsiteX8" fmla="*/ 240709 w 501292"/>
                  <a:gd name="connsiteY8" fmla="*/ 395952 h 475489"/>
                  <a:gd name="connsiteX9" fmla="*/ 236538 w 501292"/>
                  <a:gd name="connsiteY9" fmla="*/ 397454 h 475489"/>
                  <a:gd name="connsiteX10" fmla="*/ 227516 w 501292"/>
                  <a:gd name="connsiteY10" fmla="*/ 400117 h 475489"/>
                  <a:gd name="connsiteX11" fmla="*/ 222998 w 501292"/>
                  <a:gd name="connsiteY11" fmla="*/ 401278 h 475489"/>
                  <a:gd name="connsiteX12" fmla="*/ 213514 w 501292"/>
                  <a:gd name="connsiteY12" fmla="*/ 403011 h 475489"/>
                  <a:gd name="connsiteX13" fmla="*/ 212006 w 501292"/>
                  <a:gd name="connsiteY13" fmla="*/ 403011 h 475489"/>
                  <a:gd name="connsiteX14" fmla="*/ 208997 w 501292"/>
                  <a:gd name="connsiteY14" fmla="*/ 403011 h 475489"/>
                  <a:gd name="connsiteX15" fmla="*/ 195457 w 501292"/>
                  <a:gd name="connsiteY15" fmla="*/ 403710 h 475489"/>
                  <a:gd name="connsiteX16" fmla="*/ 194533 w 501292"/>
                  <a:gd name="connsiteY16" fmla="*/ 403710 h 475489"/>
                  <a:gd name="connsiteX17" fmla="*/ 181686 w 501292"/>
                  <a:gd name="connsiteY17" fmla="*/ 403710 h 475489"/>
                  <a:gd name="connsiteX18" fmla="*/ 99249 w 501292"/>
                  <a:gd name="connsiteY18" fmla="*/ 361840 h 475489"/>
                  <a:gd name="connsiteX19" fmla="*/ 65965 w 501292"/>
                  <a:gd name="connsiteY19" fmla="*/ 275545 h 475489"/>
                  <a:gd name="connsiteX20" fmla="*/ 67236 w 501292"/>
                  <a:gd name="connsiteY20" fmla="*/ 256789 h 475489"/>
                  <a:gd name="connsiteX21" fmla="*/ 0 w 501292"/>
                  <a:gd name="connsiteY21" fmla="*/ 256789 h 475489"/>
                  <a:gd name="connsiteX22" fmla="*/ 1277 w 501292"/>
                  <a:gd name="connsiteY22" fmla="*/ 239307 h 475489"/>
                  <a:gd name="connsiteX23" fmla="*/ 20829 w 501292"/>
                  <a:gd name="connsiteY23" fmla="*/ 181686 h 475489"/>
                  <a:gd name="connsiteX24" fmla="*/ 65965 w 501292"/>
                  <a:gd name="connsiteY24" fmla="*/ 140899 h 475489"/>
                  <a:gd name="connsiteX25" fmla="*/ 76053 w 501292"/>
                  <a:gd name="connsiteY25" fmla="*/ 132355 h 475489"/>
                  <a:gd name="connsiteX26" fmla="*/ 81468 w 501292"/>
                  <a:gd name="connsiteY26" fmla="*/ 120290 h 475489"/>
                  <a:gd name="connsiteX27" fmla="*/ 113488 w 501292"/>
                  <a:gd name="connsiteY27" fmla="*/ 66603 h 475489"/>
                  <a:gd name="connsiteX28" fmla="*/ 172311 w 501292"/>
                  <a:gd name="connsiteY28" fmla="*/ 45500 h 475489"/>
                  <a:gd name="connsiteX29" fmla="*/ 180993 w 501292"/>
                  <a:gd name="connsiteY29" fmla="*/ 45500 h 475489"/>
                  <a:gd name="connsiteX30" fmla="*/ 183888 w 501292"/>
                  <a:gd name="connsiteY30" fmla="*/ 45500 h 475489"/>
                  <a:gd name="connsiteX31" fmla="*/ 195245 w 501292"/>
                  <a:gd name="connsiteY31" fmla="*/ 43254 h 475489"/>
                  <a:gd name="connsiteX32" fmla="*/ 204717 w 501292"/>
                  <a:gd name="connsiteY32" fmla="*/ 36585 h 475489"/>
                  <a:gd name="connsiteX33" fmla="*/ 250116 w 501292"/>
                  <a:gd name="connsiteY33" fmla="*/ 6573 h 475489"/>
                  <a:gd name="connsiteX34" fmla="*/ 304261 w 501292"/>
                  <a:gd name="connsiteY34" fmla="*/ 1146 h 475489"/>
                  <a:gd name="connsiteX35" fmla="*/ 354710 w 501292"/>
                  <a:gd name="connsiteY35" fmla="*/ 21550 h 475489"/>
                  <a:gd name="connsiteX36" fmla="*/ 389875 w 501292"/>
                  <a:gd name="connsiteY36" fmla="*/ 63098 h 475489"/>
                  <a:gd name="connsiteX37" fmla="*/ 398210 w 501292"/>
                  <a:gd name="connsiteY37" fmla="*/ 73772 h 475489"/>
                  <a:gd name="connsiteX38" fmla="*/ 410357 w 501292"/>
                  <a:gd name="connsiteY38" fmla="*/ 79769 h 475489"/>
                  <a:gd name="connsiteX39" fmla="*/ 447158 w 501292"/>
                  <a:gd name="connsiteY39" fmla="*/ 94936 h 475489"/>
                  <a:gd name="connsiteX40" fmla="*/ 497446 w 501292"/>
                  <a:gd name="connsiteY40" fmla="*/ 163706 h 475489"/>
                  <a:gd name="connsiteX41" fmla="*/ 487545 w 501292"/>
                  <a:gd name="connsiteY41" fmla="*/ 248337 h 475489"/>
                  <a:gd name="connsiteX42" fmla="*/ 482912 w 501292"/>
                  <a:gd name="connsiteY42" fmla="*/ 256905 h 475489"/>
                  <a:gd name="connsiteX43" fmla="*/ 417993 w 501292"/>
                  <a:gd name="connsiteY43" fmla="*/ 256905 h 475489"/>
                  <a:gd name="connsiteX44" fmla="*/ 475854 w 501292"/>
                  <a:gd name="connsiteY44" fmla="*/ 314792 h 475489"/>
                  <a:gd name="connsiteX45" fmla="*/ 423666 w 501292"/>
                  <a:gd name="connsiteY45" fmla="*/ 363881 h 475489"/>
                  <a:gd name="connsiteX46" fmla="*/ 405724 w 501292"/>
                  <a:gd name="connsiteY46" fmla="*/ 346048 h 475489"/>
                  <a:gd name="connsiteX47" fmla="*/ 405724 w 501292"/>
                  <a:gd name="connsiteY47" fmla="*/ 475489 h 475489"/>
                  <a:gd name="connsiteX48" fmla="*/ 331083 w 501292"/>
                  <a:gd name="connsiteY48" fmla="*/ 475489 h 47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01292" h="475489">
                    <a:moveTo>
                      <a:pt x="331083" y="475489"/>
                    </a:moveTo>
                    <a:lnTo>
                      <a:pt x="331083" y="346048"/>
                    </a:lnTo>
                    <a:lnTo>
                      <a:pt x="315465" y="361564"/>
                    </a:lnTo>
                    <a:lnTo>
                      <a:pt x="301348" y="348365"/>
                    </a:lnTo>
                    <a:cubicBezTo>
                      <a:pt x="291613" y="362508"/>
                      <a:pt x="279184" y="374584"/>
                      <a:pt x="264778" y="383908"/>
                    </a:cubicBezTo>
                    <a:lnTo>
                      <a:pt x="263386" y="384723"/>
                    </a:lnTo>
                    <a:cubicBezTo>
                      <a:pt x="259452" y="387155"/>
                      <a:pt x="256327" y="388887"/>
                      <a:pt x="253087" y="390511"/>
                    </a:cubicBezTo>
                    <a:lnTo>
                      <a:pt x="249731" y="392128"/>
                    </a:lnTo>
                    <a:cubicBezTo>
                      <a:pt x="246721" y="393520"/>
                      <a:pt x="243712" y="394791"/>
                      <a:pt x="240709" y="395952"/>
                    </a:cubicBezTo>
                    <a:lnTo>
                      <a:pt x="236538" y="397454"/>
                    </a:lnTo>
                    <a:cubicBezTo>
                      <a:pt x="233644" y="398500"/>
                      <a:pt x="230641" y="399308"/>
                      <a:pt x="227516" y="400117"/>
                    </a:cubicBezTo>
                    <a:lnTo>
                      <a:pt x="222998" y="401278"/>
                    </a:lnTo>
                    <a:cubicBezTo>
                      <a:pt x="219873" y="402023"/>
                      <a:pt x="216703" y="402600"/>
                      <a:pt x="213514" y="403011"/>
                    </a:cubicBezTo>
                    <a:lnTo>
                      <a:pt x="212006" y="403011"/>
                    </a:lnTo>
                    <a:lnTo>
                      <a:pt x="208997" y="403011"/>
                    </a:lnTo>
                    <a:cubicBezTo>
                      <a:pt x="204498" y="403479"/>
                      <a:pt x="199981" y="403710"/>
                      <a:pt x="195457" y="403710"/>
                    </a:cubicBezTo>
                    <a:lnTo>
                      <a:pt x="194533" y="403710"/>
                    </a:lnTo>
                    <a:cubicBezTo>
                      <a:pt x="189906" y="403710"/>
                      <a:pt x="185736" y="403710"/>
                      <a:pt x="181686" y="403710"/>
                    </a:cubicBezTo>
                    <a:cubicBezTo>
                      <a:pt x="149981" y="400418"/>
                      <a:pt x="120611" y="385506"/>
                      <a:pt x="99249" y="361840"/>
                    </a:cubicBezTo>
                    <a:cubicBezTo>
                      <a:pt x="77881" y="338175"/>
                      <a:pt x="66023" y="307432"/>
                      <a:pt x="65965" y="275545"/>
                    </a:cubicBezTo>
                    <a:cubicBezTo>
                      <a:pt x="65920" y="269270"/>
                      <a:pt x="66344" y="263000"/>
                      <a:pt x="67236" y="256789"/>
                    </a:cubicBezTo>
                    <a:lnTo>
                      <a:pt x="0" y="256789"/>
                    </a:lnTo>
                    <a:lnTo>
                      <a:pt x="1277" y="239307"/>
                    </a:lnTo>
                    <a:cubicBezTo>
                      <a:pt x="2772" y="218747"/>
                      <a:pt x="9503" y="198911"/>
                      <a:pt x="20829" y="181686"/>
                    </a:cubicBezTo>
                    <a:cubicBezTo>
                      <a:pt x="32148" y="164462"/>
                      <a:pt x="47690" y="150421"/>
                      <a:pt x="65965" y="140899"/>
                    </a:cubicBezTo>
                    <a:cubicBezTo>
                      <a:pt x="69924" y="138841"/>
                      <a:pt x="73370" y="135922"/>
                      <a:pt x="76053" y="132355"/>
                    </a:cubicBezTo>
                    <a:cubicBezTo>
                      <a:pt x="78741" y="128790"/>
                      <a:pt x="80589" y="124667"/>
                      <a:pt x="81468" y="120290"/>
                    </a:cubicBezTo>
                    <a:cubicBezTo>
                      <a:pt x="85601" y="99223"/>
                      <a:pt x="96920" y="80246"/>
                      <a:pt x="113488" y="66603"/>
                    </a:cubicBezTo>
                    <a:cubicBezTo>
                      <a:pt x="130063" y="52960"/>
                      <a:pt x="150854" y="45501"/>
                      <a:pt x="172311" y="45500"/>
                    </a:cubicBezTo>
                    <a:cubicBezTo>
                      <a:pt x="175206" y="45327"/>
                      <a:pt x="178099" y="45327"/>
                      <a:pt x="180993" y="45500"/>
                    </a:cubicBezTo>
                    <a:lnTo>
                      <a:pt x="183888" y="45500"/>
                    </a:lnTo>
                    <a:cubicBezTo>
                      <a:pt x="187789" y="45555"/>
                      <a:pt x="191658" y="44790"/>
                      <a:pt x="195245" y="43254"/>
                    </a:cubicBezTo>
                    <a:cubicBezTo>
                      <a:pt x="198832" y="41719"/>
                      <a:pt x="202060" y="39447"/>
                      <a:pt x="204717" y="36585"/>
                    </a:cubicBezTo>
                    <a:cubicBezTo>
                      <a:pt x="217191" y="23047"/>
                      <a:pt x="232777" y="12747"/>
                      <a:pt x="250116" y="6573"/>
                    </a:cubicBezTo>
                    <a:cubicBezTo>
                      <a:pt x="267460" y="399"/>
                      <a:pt x="286037" y="-1463"/>
                      <a:pt x="304261" y="1146"/>
                    </a:cubicBezTo>
                    <a:cubicBezTo>
                      <a:pt x="322485" y="3755"/>
                      <a:pt x="339798" y="10758"/>
                      <a:pt x="354710" y="21550"/>
                    </a:cubicBezTo>
                    <a:cubicBezTo>
                      <a:pt x="369623" y="32342"/>
                      <a:pt x="381693" y="46601"/>
                      <a:pt x="389875" y="63098"/>
                    </a:cubicBezTo>
                    <a:cubicBezTo>
                      <a:pt x="391819" y="67237"/>
                      <a:pt x="394668" y="70886"/>
                      <a:pt x="398210" y="73772"/>
                    </a:cubicBezTo>
                    <a:cubicBezTo>
                      <a:pt x="401759" y="76658"/>
                      <a:pt x="405910" y="78708"/>
                      <a:pt x="410357" y="79769"/>
                    </a:cubicBezTo>
                    <a:cubicBezTo>
                      <a:pt x="423409" y="82661"/>
                      <a:pt x="435857" y="87792"/>
                      <a:pt x="447158" y="94936"/>
                    </a:cubicBezTo>
                    <a:cubicBezTo>
                      <a:pt x="471991" y="110690"/>
                      <a:pt x="489958" y="135255"/>
                      <a:pt x="497446" y="163706"/>
                    </a:cubicBezTo>
                    <a:cubicBezTo>
                      <a:pt x="504942" y="192156"/>
                      <a:pt x="501399" y="222388"/>
                      <a:pt x="487545" y="248337"/>
                    </a:cubicBezTo>
                    <a:lnTo>
                      <a:pt x="482912" y="256905"/>
                    </a:lnTo>
                    <a:lnTo>
                      <a:pt x="417993" y="256905"/>
                    </a:lnTo>
                    <a:lnTo>
                      <a:pt x="475854" y="314792"/>
                    </a:lnTo>
                    <a:lnTo>
                      <a:pt x="423666" y="363881"/>
                    </a:lnTo>
                    <a:lnTo>
                      <a:pt x="405724" y="346048"/>
                    </a:lnTo>
                    <a:lnTo>
                      <a:pt x="405724" y="475489"/>
                    </a:lnTo>
                    <a:lnTo>
                      <a:pt x="331083" y="475489"/>
                    </a:lnTo>
                    <a:close/>
                  </a:path>
                </a:pathLst>
              </a:custGeom>
              <a:solidFill>
                <a:srgbClr val="FFFFFF"/>
              </a:solidFill>
              <a:ln w="6417"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0EDDFCA2-B1D4-4F7F-8BCA-74D64BEBA331}"/>
                  </a:ext>
                </a:extLst>
              </p:cNvPr>
              <p:cNvSpPr/>
              <p:nvPr/>
            </p:nvSpPr>
            <p:spPr>
              <a:xfrm>
                <a:off x="2948538" y="2777789"/>
                <a:ext cx="513376" cy="486254"/>
              </a:xfrm>
              <a:custGeom>
                <a:avLst/>
                <a:gdLst>
                  <a:gd name="connsiteX0" fmla="*/ 294167 w 513376"/>
                  <a:gd name="connsiteY0" fmla="*/ 11578 h 486254"/>
                  <a:gd name="connsiteX1" fmla="*/ 350937 w 513376"/>
                  <a:gd name="connsiteY1" fmla="*/ 27602 h 486254"/>
                  <a:gd name="connsiteX2" fmla="*/ 390683 w 513376"/>
                  <a:gd name="connsiteY2" fmla="*/ 71202 h 486254"/>
                  <a:gd name="connsiteX3" fmla="*/ 400822 w 513376"/>
                  <a:gd name="connsiteY3" fmla="*/ 83618 h 486254"/>
                  <a:gd name="connsiteX4" fmla="*/ 415330 w 513376"/>
                  <a:gd name="connsiteY4" fmla="*/ 90420 h 486254"/>
                  <a:gd name="connsiteX5" fmla="*/ 450045 w 513376"/>
                  <a:gd name="connsiteY5" fmla="*/ 104777 h 486254"/>
                  <a:gd name="connsiteX6" fmla="*/ 497902 w 513376"/>
                  <a:gd name="connsiteY6" fmla="*/ 170163 h 486254"/>
                  <a:gd name="connsiteX7" fmla="*/ 488469 w 513376"/>
                  <a:gd name="connsiteY7" fmla="*/ 250653 h 486254"/>
                  <a:gd name="connsiteX8" fmla="*/ 485460 w 513376"/>
                  <a:gd name="connsiteY8" fmla="*/ 256094 h 486254"/>
                  <a:gd name="connsiteX9" fmla="*/ 410235 w 513376"/>
                  <a:gd name="connsiteY9" fmla="*/ 256094 h 486254"/>
                  <a:gd name="connsiteX10" fmla="*/ 474461 w 513376"/>
                  <a:gd name="connsiteY10" fmla="*/ 320001 h 486254"/>
                  <a:gd name="connsiteX11" fmla="*/ 430724 w 513376"/>
                  <a:gd name="connsiteY11" fmla="*/ 361101 h 486254"/>
                  <a:gd name="connsiteX12" fmla="*/ 406186 w 513376"/>
                  <a:gd name="connsiteY12" fmla="*/ 337018 h 486254"/>
                  <a:gd name="connsiteX13" fmla="*/ 406186 w 513376"/>
                  <a:gd name="connsiteY13" fmla="*/ 474679 h 486254"/>
                  <a:gd name="connsiteX14" fmla="*/ 343121 w 513376"/>
                  <a:gd name="connsiteY14" fmla="*/ 474679 h 486254"/>
                  <a:gd name="connsiteX15" fmla="*/ 343121 w 513376"/>
                  <a:gd name="connsiteY15" fmla="*/ 337018 h 486254"/>
                  <a:gd name="connsiteX16" fmla="*/ 321593 w 513376"/>
                  <a:gd name="connsiteY16" fmla="*/ 358900 h 486254"/>
                  <a:gd name="connsiteX17" fmla="*/ 306552 w 513376"/>
                  <a:gd name="connsiteY17" fmla="*/ 344661 h 486254"/>
                  <a:gd name="connsiteX18" fmla="*/ 267897 w 513376"/>
                  <a:gd name="connsiteY18" fmla="*/ 384375 h 486254"/>
                  <a:gd name="connsiteX19" fmla="*/ 265818 w 513376"/>
                  <a:gd name="connsiteY19" fmla="*/ 385645 h 486254"/>
                  <a:gd name="connsiteX20" fmla="*/ 256674 w 513376"/>
                  <a:gd name="connsiteY20" fmla="*/ 390740 h 486254"/>
                  <a:gd name="connsiteX21" fmla="*/ 253549 w 513376"/>
                  <a:gd name="connsiteY21" fmla="*/ 392248 h 486254"/>
                  <a:gd name="connsiteX22" fmla="*/ 244873 w 513376"/>
                  <a:gd name="connsiteY22" fmla="*/ 395951 h 486254"/>
                  <a:gd name="connsiteX23" fmla="*/ 240933 w 513376"/>
                  <a:gd name="connsiteY23" fmla="*/ 397337 h 486254"/>
                  <a:gd name="connsiteX24" fmla="*/ 232373 w 513376"/>
                  <a:gd name="connsiteY24" fmla="*/ 399884 h 486254"/>
                  <a:gd name="connsiteX25" fmla="*/ 227978 w 513376"/>
                  <a:gd name="connsiteY25" fmla="*/ 401046 h 486254"/>
                  <a:gd name="connsiteX26" fmla="*/ 218834 w 513376"/>
                  <a:gd name="connsiteY26" fmla="*/ 402547 h 486254"/>
                  <a:gd name="connsiteX27" fmla="*/ 214669 w 513376"/>
                  <a:gd name="connsiteY27" fmla="*/ 403247 h 486254"/>
                  <a:gd name="connsiteX28" fmla="*/ 201707 w 513376"/>
                  <a:gd name="connsiteY28" fmla="*/ 403940 h 486254"/>
                  <a:gd name="connsiteX29" fmla="*/ 201129 w 513376"/>
                  <a:gd name="connsiteY29" fmla="*/ 403940 h 486254"/>
                  <a:gd name="connsiteX30" fmla="*/ 188514 w 513376"/>
                  <a:gd name="connsiteY30" fmla="*/ 403247 h 486254"/>
                  <a:gd name="connsiteX31" fmla="*/ 109529 w 513376"/>
                  <a:gd name="connsiteY31" fmla="*/ 363257 h 486254"/>
                  <a:gd name="connsiteX32" fmla="*/ 77650 w 513376"/>
                  <a:gd name="connsiteY32" fmla="*/ 280639 h 486254"/>
                  <a:gd name="connsiteX33" fmla="*/ 79967 w 513376"/>
                  <a:gd name="connsiteY33" fmla="*/ 256673 h 486254"/>
                  <a:gd name="connsiteX34" fmla="*/ 12500 w 513376"/>
                  <a:gd name="connsiteY34" fmla="*/ 256673 h 486254"/>
                  <a:gd name="connsiteX35" fmla="*/ 13309 w 513376"/>
                  <a:gd name="connsiteY35" fmla="*/ 245096 h 486254"/>
                  <a:gd name="connsiteX36" fmla="*/ 31892 w 513376"/>
                  <a:gd name="connsiteY36" fmla="*/ 190193 h 486254"/>
                  <a:gd name="connsiteX37" fmla="*/ 74872 w 513376"/>
                  <a:gd name="connsiteY37" fmla="*/ 151318 h 486254"/>
                  <a:gd name="connsiteX38" fmla="*/ 86922 w 513376"/>
                  <a:gd name="connsiteY38" fmla="*/ 141087 h 486254"/>
                  <a:gd name="connsiteX39" fmla="*/ 93391 w 513376"/>
                  <a:gd name="connsiteY39" fmla="*/ 126658 h 486254"/>
                  <a:gd name="connsiteX40" fmla="*/ 123441 w 513376"/>
                  <a:gd name="connsiteY40" fmla="*/ 76350 h 486254"/>
                  <a:gd name="connsiteX41" fmla="*/ 178561 w 513376"/>
                  <a:gd name="connsiteY41" fmla="*/ 56498 h 486254"/>
                  <a:gd name="connsiteX42" fmla="*/ 186659 w 513376"/>
                  <a:gd name="connsiteY42" fmla="*/ 56498 h 486254"/>
                  <a:gd name="connsiteX43" fmla="*/ 190247 w 513376"/>
                  <a:gd name="connsiteY43" fmla="*/ 56498 h 486254"/>
                  <a:gd name="connsiteX44" fmla="*/ 203799 w 513376"/>
                  <a:gd name="connsiteY44" fmla="*/ 53991 h 486254"/>
                  <a:gd name="connsiteX45" fmla="*/ 215247 w 513376"/>
                  <a:gd name="connsiteY45" fmla="*/ 46310 h 486254"/>
                  <a:gd name="connsiteX46" fmla="*/ 251091 w 513376"/>
                  <a:gd name="connsiteY46" fmla="*/ 20721 h 486254"/>
                  <a:gd name="connsiteX47" fmla="*/ 294167 w 513376"/>
                  <a:gd name="connsiteY47" fmla="*/ 11578 h 486254"/>
                  <a:gd name="connsiteX48" fmla="*/ 294167 w 513376"/>
                  <a:gd name="connsiteY48" fmla="*/ 1 h 486254"/>
                  <a:gd name="connsiteX49" fmla="*/ 246458 w 513376"/>
                  <a:gd name="connsiteY49" fmla="*/ 10017 h 486254"/>
                  <a:gd name="connsiteX50" fmla="*/ 206680 w 513376"/>
                  <a:gd name="connsiteY50" fmla="*/ 38207 h 486254"/>
                  <a:gd name="connsiteX51" fmla="*/ 199204 w 513376"/>
                  <a:gd name="connsiteY51" fmla="*/ 43464 h 486254"/>
                  <a:gd name="connsiteX52" fmla="*/ 190247 w 513376"/>
                  <a:gd name="connsiteY52" fmla="*/ 45268 h 486254"/>
                  <a:gd name="connsiteX53" fmla="*/ 187821 w 513376"/>
                  <a:gd name="connsiteY53" fmla="*/ 45268 h 486254"/>
                  <a:gd name="connsiteX54" fmla="*/ 178561 w 513376"/>
                  <a:gd name="connsiteY54" fmla="*/ 45268 h 486254"/>
                  <a:gd name="connsiteX55" fmla="*/ 116100 w 513376"/>
                  <a:gd name="connsiteY55" fmla="*/ 67702 h 486254"/>
                  <a:gd name="connsiteX56" fmla="*/ 82046 w 513376"/>
                  <a:gd name="connsiteY56" fmla="*/ 124690 h 486254"/>
                  <a:gd name="connsiteX57" fmla="*/ 77554 w 513376"/>
                  <a:gd name="connsiteY57" fmla="*/ 134158 h 486254"/>
                  <a:gd name="connsiteX58" fmla="*/ 69437 w 513376"/>
                  <a:gd name="connsiteY58" fmla="*/ 140783 h 486254"/>
                  <a:gd name="connsiteX59" fmla="*/ 22151 w 513376"/>
                  <a:gd name="connsiteY59" fmla="*/ 183536 h 486254"/>
                  <a:gd name="connsiteX60" fmla="*/ 1739 w 513376"/>
                  <a:gd name="connsiteY60" fmla="*/ 243938 h 486254"/>
                  <a:gd name="connsiteX61" fmla="*/ 924 w 513376"/>
                  <a:gd name="connsiteY61" fmla="*/ 255515 h 486254"/>
                  <a:gd name="connsiteX62" fmla="*/ 0 w 513376"/>
                  <a:gd name="connsiteY62" fmla="*/ 267672 h 486254"/>
                  <a:gd name="connsiteX63" fmla="*/ 66658 w 513376"/>
                  <a:gd name="connsiteY63" fmla="*/ 267672 h 486254"/>
                  <a:gd name="connsiteX64" fmla="*/ 66658 w 513376"/>
                  <a:gd name="connsiteY64" fmla="*/ 280060 h 486254"/>
                  <a:gd name="connsiteX65" fmla="*/ 66658 w 513376"/>
                  <a:gd name="connsiteY65" fmla="*/ 281217 h 486254"/>
                  <a:gd name="connsiteX66" fmla="*/ 101502 w 513376"/>
                  <a:gd name="connsiteY66" fmla="*/ 371008 h 486254"/>
                  <a:gd name="connsiteX67" fmla="*/ 187352 w 513376"/>
                  <a:gd name="connsiteY67" fmla="*/ 414592 h 486254"/>
                  <a:gd name="connsiteX68" fmla="*/ 201129 w 513376"/>
                  <a:gd name="connsiteY68" fmla="*/ 415285 h 486254"/>
                  <a:gd name="connsiteX69" fmla="*/ 202169 w 513376"/>
                  <a:gd name="connsiteY69" fmla="*/ 415285 h 486254"/>
                  <a:gd name="connsiteX70" fmla="*/ 215940 w 513376"/>
                  <a:gd name="connsiteY70" fmla="*/ 414476 h 486254"/>
                  <a:gd name="connsiteX71" fmla="*/ 219180 w 513376"/>
                  <a:gd name="connsiteY71" fmla="*/ 414476 h 486254"/>
                  <a:gd name="connsiteX72" fmla="*/ 220566 w 513376"/>
                  <a:gd name="connsiteY72" fmla="*/ 414476 h 486254"/>
                  <a:gd name="connsiteX73" fmla="*/ 230519 w 513376"/>
                  <a:gd name="connsiteY73" fmla="*/ 412737 h 486254"/>
                  <a:gd name="connsiteX74" fmla="*/ 234106 w 513376"/>
                  <a:gd name="connsiteY74" fmla="*/ 411813 h 486254"/>
                  <a:gd name="connsiteX75" fmla="*/ 235267 w 513376"/>
                  <a:gd name="connsiteY75" fmla="*/ 411813 h 486254"/>
                  <a:gd name="connsiteX76" fmla="*/ 244636 w 513376"/>
                  <a:gd name="connsiteY76" fmla="*/ 409035 h 486254"/>
                  <a:gd name="connsiteX77" fmla="*/ 249038 w 513376"/>
                  <a:gd name="connsiteY77" fmla="*/ 407411 h 486254"/>
                  <a:gd name="connsiteX78" fmla="*/ 258413 w 513376"/>
                  <a:gd name="connsiteY78" fmla="*/ 403478 h 486254"/>
                  <a:gd name="connsiteX79" fmla="*/ 262000 w 513376"/>
                  <a:gd name="connsiteY79" fmla="*/ 401739 h 486254"/>
                  <a:gd name="connsiteX80" fmla="*/ 271830 w 513376"/>
                  <a:gd name="connsiteY80" fmla="*/ 396182 h 486254"/>
                  <a:gd name="connsiteX81" fmla="*/ 272414 w 513376"/>
                  <a:gd name="connsiteY81" fmla="*/ 396182 h 486254"/>
                  <a:gd name="connsiteX82" fmla="*/ 274147 w 513376"/>
                  <a:gd name="connsiteY82" fmla="*/ 395142 h 486254"/>
                  <a:gd name="connsiteX83" fmla="*/ 308862 w 513376"/>
                  <a:gd name="connsiteY83" fmla="*/ 363417 h 486254"/>
                  <a:gd name="connsiteX84" fmla="*/ 314188 w 513376"/>
                  <a:gd name="connsiteY84" fmla="*/ 368397 h 486254"/>
                  <a:gd name="connsiteX85" fmla="*/ 322286 w 513376"/>
                  <a:gd name="connsiteY85" fmla="*/ 376039 h 486254"/>
                  <a:gd name="connsiteX86" fmla="*/ 330275 w 513376"/>
                  <a:gd name="connsiteY86" fmla="*/ 368050 h 486254"/>
                  <a:gd name="connsiteX87" fmla="*/ 332007 w 513376"/>
                  <a:gd name="connsiteY87" fmla="*/ 366311 h 486254"/>
                  <a:gd name="connsiteX88" fmla="*/ 332007 w 513376"/>
                  <a:gd name="connsiteY88" fmla="*/ 486255 h 486254"/>
                  <a:gd name="connsiteX89" fmla="*/ 417762 w 513376"/>
                  <a:gd name="connsiteY89" fmla="*/ 486255 h 486254"/>
                  <a:gd name="connsiteX90" fmla="*/ 417762 w 513376"/>
                  <a:gd name="connsiteY90" fmla="*/ 364925 h 486254"/>
                  <a:gd name="connsiteX91" fmla="*/ 422042 w 513376"/>
                  <a:gd name="connsiteY91" fmla="*/ 369321 h 486254"/>
                  <a:gd name="connsiteX92" fmla="*/ 430025 w 513376"/>
                  <a:gd name="connsiteY92" fmla="*/ 377310 h 486254"/>
                  <a:gd name="connsiteX93" fmla="*/ 438245 w 513376"/>
                  <a:gd name="connsiteY93" fmla="*/ 369552 h 486254"/>
                  <a:gd name="connsiteX94" fmla="*/ 481988 w 513376"/>
                  <a:gd name="connsiteY94" fmla="*/ 328452 h 486254"/>
                  <a:gd name="connsiteX95" fmla="*/ 490664 w 513376"/>
                  <a:gd name="connsiteY95" fmla="*/ 320232 h 486254"/>
                  <a:gd name="connsiteX96" fmla="*/ 482219 w 513376"/>
                  <a:gd name="connsiteY96" fmla="*/ 311781 h 486254"/>
                  <a:gd name="connsiteX97" fmla="*/ 438245 w 513376"/>
                  <a:gd name="connsiteY97" fmla="*/ 267672 h 486254"/>
                  <a:gd name="connsiteX98" fmla="*/ 492634 w 513376"/>
                  <a:gd name="connsiteY98" fmla="*/ 267672 h 486254"/>
                  <a:gd name="connsiteX99" fmla="*/ 495874 w 513376"/>
                  <a:gd name="connsiteY99" fmla="*/ 261652 h 486254"/>
                  <a:gd name="connsiteX100" fmla="*/ 498884 w 513376"/>
                  <a:gd name="connsiteY100" fmla="*/ 256094 h 486254"/>
                  <a:gd name="connsiteX101" fmla="*/ 509337 w 513376"/>
                  <a:gd name="connsiteY101" fmla="*/ 167208 h 486254"/>
                  <a:gd name="connsiteX102" fmla="*/ 456411 w 513376"/>
                  <a:gd name="connsiteY102" fmla="*/ 95051 h 486254"/>
                  <a:gd name="connsiteX103" fmla="*/ 417878 w 513376"/>
                  <a:gd name="connsiteY103" fmla="*/ 79075 h 486254"/>
                  <a:gd name="connsiteX104" fmla="*/ 407964 w 513376"/>
                  <a:gd name="connsiteY104" fmla="*/ 74501 h 486254"/>
                  <a:gd name="connsiteX105" fmla="*/ 400982 w 513376"/>
                  <a:gd name="connsiteY105" fmla="*/ 66108 h 486254"/>
                  <a:gd name="connsiteX106" fmla="*/ 357027 w 513376"/>
                  <a:gd name="connsiteY106" fmla="*/ 17768 h 486254"/>
                  <a:gd name="connsiteX107" fmla="*/ 294167 w 513376"/>
                  <a:gd name="connsiteY107" fmla="*/ 1 h 48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13376" h="486254">
                    <a:moveTo>
                      <a:pt x="294167" y="11578"/>
                    </a:moveTo>
                    <a:cubicBezTo>
                      <a:pt x="314214" y="11514"/>
                      <a:pt x="333881" y="17064"/>
                      <a:pt x="350937" y="27602"/>
                    </a:cubicBezTo>
                    <a:cubicBezTo>
                      <a:pt x="367993" y="38139"/>
                      <a:pt x="381757" y="53242"/>
                      <a:pt x="390683" y="71202"/>
                    </a:cubicBezTo>
                    <a:cubicBezTo>
                      <a:pt x="393089" y="76048"/>
                      <a:pt x="396555" y="80291"/>
                      <a:pt x="400822" y="83618"/>
                    </a:cubicBezTo>
                    <a:cubicBezTo>
                      <a:pt x="405089" y="86944"/>
                      <a:pt x="410043" y="89269"/>
                      <a:pt x="415330" y="90420"/>
                    </a:cubicBezTo>
                    <a:cubicBezTo>
                      <a:pt x="427625" y="93227"/>
                      <a:pt x="439361" y="98080"/>
                      <a:pt x="450045" y="104777"/>
                    </a:cubicBezTo>
                    <a:cubicBezTo>
                      <a:pt x="473678" y="119744"/>
                      <a:pt x="490779" y="143103"/>
                      <a:pt x="497902" y="170163"/>
                    </a:cubicBezTo>
                    <a:cubicBezTo>
                      <a:pt x="505031" y="197223"/>
                      <a:pt x="501662" y="225978"/>
                      <a:pt x="488469" y="250653"/>
                    </a:cubicBezTo>
                    <a:lnTo>
                      <a:pt x="485460" y="256094"/>
                    </a:lnTo>
                    <a:lnTo>
                      <a:pt x="410235" y="256094"/>
                    </a:lnTo>
                    <a:lnTo>
                      <a:pt x="474461" y="320001"/>
                    </a:lnTo>
                    <a:lnTo>
                      <a:pt x="430724" y="361101"/>
                    </a:lnTo>
                    <a:lnTo>
                      <a:pt x="406186" y="337018"/>
                    </a:lnTo>
                    <a:lnTo>
                      <a:pt x="406186" y="474679"/>
                    </a:lnTo>
                    <a:lnTo>
                      <a:pt x="343121" y="474679"/>
                    </a:lnTo>
                    <a:lnTo>
                      <a:pt x="343121" y="337018"/>
                    </a:lnTo>
                    <a:lnTo>
                      <a:pt x="321593" y="358900"/>
                    </a:lnTo>
                    <a:lnTo>
                      <a:pt x="306552" y="344661"/>
                    </a:lnTo>
                    <a:cubicBezTo>
                      <a:pt x="296753" y="360594"/>
                      <a:pt x="283554" y="374153"/>
                      <a:pt x="267897" y="384375"/>
                    </a:cubicBezTo>
                    <a:lnTo>
                      <a:pt x="265818" y="385645"/>
                    </a:lnTo>
                    <a:cubicBezTo>
                      <a:pt x="262808" y="387384"/>
                      <a:pt x="259799" y="389117"/>
                      <a:pt x="256674" y="390740"/>
                    </a:cubicBezTo>
                    <a:lnTo>
                      <a:pt x="253549" y="392248"/>
                    </a:lnTo>
                    <a:lnTo>
                      <a:pt x="244873" y="395951"/>
                    </a:lnTo>
                    <a:lnTo>
                      <a:pt x="240933" y="397337"/>
                    </a:lnTo>
                    <a:lnTo>
                      <a:pt x="232373" y="399884"/>
                    </a:lnTo>
                    <a:lnTo>
                      <a:pt x="227978" y="401046"/>
                    </a:lnTo>
                    <a:cubicBezTo>
                      <a:pt x="224968" y="401046"/>
                      <a:pt x="221959" y="402201"/>
                      <a:pt x="218834" y="402547"/>
                    </a:cubicBezTo>
                    <a:cubicBezTo>
                      <a:pt x="215709" y="402894"/>
                      <a:pt x="216171" y="402547"/>
                      <a:pt x="214669" y="403247"/>
                    </a:cubicBezTo>
                    <a:cubicBezTo>
                      <a:pt x="210363" y="403709"/>
                      <a:pt x="206032" y="403940"/>
                      <a:pt x="201707" y="403940"/>
                    </a:cubicBezTo>
                    <a:lnTo>
                      <a:pt x="201129" y="403940"/>
                    </a:lnTo>
                    <a:cubicBezTo>
                      <a:pt x="196914" y="403940"/>
                      <a:pt x="192704" y="403709"/>
                      <a:pt x="188514" y="403247"/>
                    </a:cubicBezTo>
                    <a:cubicBezTo>
                      <a:pt x="158149" y="400147"/>
                      <a:pt x="130005" y="385902"/>
                      <a:pt x="109529" y="363257"/>
                    </a:cubicBezTo>
                    <a:cubicBezTo>
                      <a:pt x="89053" y="340612"/>
                      <a:pt x="77695" y="311178"/>
                      <a:pt x="77650" y="280639"/>
                    </a:cubicBezTo>
                    <a:cubicBezTo>
                      <a:pt x="77650" y="272595"/>
                      <a:pt x="78427" y="264569"/>
                      <a:pt x="79967" y="256673"/>
                    </a:cubicBezTo>
                    <a:lnTo>
                      <a:pt x="12500" y="256673"/>
                    </a:lnTo>
                    <a:lnTo>
                      <a:pt x="13309" y="245096"/>
                    </a:lnTo>
                    <a:cubicBezTo>
                      <a:pt x="14720" y="225508"/>
                      <a:pt x="21118" y="206608"/>
                      <a:pt x="31892" y="190193"/>
                    </a:cubicBezTo>
                    <a:cubicBezTo>
                      <a:pt x="42672" y="173778"/>
                      <a:pt x="57463" y="160395"/>
                      <a:pt x="74872" y="151318"/>
                    </a:cubicBezTo>
                    <a:cubicBezTo>
                      <a:pt x="79601" y="148850"/>
                      <a:pt x="83721" y="145354"/>
                      <a:pt x="86922" y="141087"/>
                    </a:cubicBezTo>
                    <a:cubicBezTo>
                      <a:pt x="90125" y="136820"/>
                      <a:pt x="92338" y="131890"/>
                      <a:pt x="93391" y="126658"/>
                    </a:cubicBezTo>
                    <a:cubicBezTo>
                      <a:pt x="97292" y="106918"/>
                      <a:pt x="107912" y="89140"/>
                      <a:pt x="123441" y="76350"/>
                    </a:cubicBezTo>
                    <a:cubicBezTo>
                      <a:pt x="138970" y="63559"/>
                      <a:pt x="158445" y="56544"/>
                      <a:pt x="178561" y="56498"/>
                    </a:cubicBezTo>
                    <a:cubicBezTo>
                      <a:pt x="181224" y="56498"/>
                      <a:pt x="183997" y="56498"/>
                      <a:pt x="186659" y="56498"/>
                    </a:cubicBezTo>
                    <a:lnTo>
                      <a:pt x="190247" y="56498"/>
                    </a:lnTo>
                    <a:cubicBezTo>
                      <a:pt x="194892" y="56596"/>
                      <a:pt x="199500" y="55742"/>
                      <a:pt x="203799" y="53991"/>
                    </a:cubicBezTo>
                    <a:cubicBezTo>
                      <a:pt x="208098" y="52238"/>
                      <a:pt x="211993" y="49625"/>
                      <a:pt x="215247" y="46310"/>
                    </a:cubicBezTo>
                    <a:cubicBezTo>
                      <a:pt x="225308" y="35408"/>
                      <a:pt x="237513" y="26696"/>
                      <a:pt x="251091" y="20721"/>
                    </a:cubicBezTo>
                    <a:cubicBezTo>
                      <a:pt x="264669" y="14745"/>
                      <a:pt x="279332" y="11632"/>
                      <a:pt x="294167" y="11578"/>
                    </a:cubicBezTo>
                    <a:close/>
                    <a:moveTo>
                      <a:pt x="294167" y="1"/>
                    </a:moveTo>
                    <a:cubicBezTo>
                      <a:pt x="277747" y="35"/>
                      <a:pt x="261512" y="3445"/>
                      <a:pt x="246458" y="10017"/>
                    </a:cubicBezTo>
                    <a:cubicBezTo>
                      <a:pt x="231411" y="16589"/>
                      <a:pt x="217871" y="26183"/>
                      <a:pt x="206680" y="38207"/>
                    </a:cubicBezTo>
                    <a:cubicBezTo>
                      <a:pt x="204582" y="40458"/>
                      <a:pt x="202034" y="42248"/>
                      <a:pt x="199204" y="43464"/>
                    </a:cubicBezTo>
                    <a:cubicBezTo>
                      <a:pt x="196381" y="44680"/>
                      <a:pt x="193327" y="45295"/>
                      <a:pt x="190247" y="45268"/>
                    </a:cubicBezTo>
                    <a:lnTo>
                      <a:pt x="187821" y="45268"/>
                    </a:lnTo>
                    <a:cubicBezTo>
                      <a:pt x="184734" y="45096"/>
                      <a:pt x="181642" y="45096"/>
                      <a:pt x="178561" y="45268"/>
                    </a:cubicBezTo>
                    <a:cubicBezTo>
                      <a:pt x="155775" y="45291"/>
                      <a:pt x="133701" y="53219"/>
                      <a:pt x="116100" y="67702"/>
                    </a:cubicBezTo>
                    <a:cubicBezTo>
                      <a:pt x="98499" y="82184"/>
                      <a:pt x="86467" y="102325"/>
                      <a:pt x="82046" y="124690"/>
                    </a:cubicBezTo>
                    <a:cubicBezTo>
                      <a:pt x="81269" y="128140"/>
                      <a:pt x="79736" y="131374"/>
                      <a:pt x="77554" y="134158"/>
                    </a:cubicBezTo>
                    <a:cubicBezTo>
                      <a:pt x="75372" y="136941"/>
                      <a:pt x="72600" y="139204"/>
                      <a:pt x="69437" y="140783"/>
                    </a:cubicBezTo>
                    <a:cubicBezTo>
                      <a:pt x="50282" y="150758"/>
                      <a:pt x="34003" y="165477"/>
                      <a:pt x="22151" y="183536"/>
                    </a:cubicBezTo>
                    <a:cubicBezTo>
                      <a:pt x="10299" y="201594"/>
                      <a:pt x="3273" y="222390"/>
                      <a:pt x="1739" y="243938"/>
                    </a:cubicBezTo>
                    <a:lnTo>
                      <a:pt x="924" y="255515"/>
                    </a:lnTo>
                    <a:lnTo>
                      <a:pt x="0" y="267672"/>
                    </a:lnTo>
                    <a:lnTo>
                      <a:pt x="66658" y="267672"/>
                    </a:lnTo>
                    <a:cubicBezTo>
                      <a:pt x="66427" y="271798"/>
                      <a:pt x="66427" y="275934"/>
                      <a:pt x="66658" y="280060"/>
                    </a:cubicBezTo>
                    <a:lnTo>
                      <a:pt x="66658" y="281217"/>
                    </a:lnTo>
                    <a:cubicBezTo>
                      <a:pt x="66819" y="314418"/>
                      <a:pt x="79229" y="346393"/>
                      <a:pt x="101502" y="371008"/>
                    </a:cubicBezTo>
                    <a:cubicBezTo>
                      <a:pt x="123774" y="395617"/>
                      <a:pt x="154351" y="411139"/>
                      <a:pt x="187352" y="414592"/>
                    </a:cubicBezTo>
                    <a:cubicBezTo>
                      <a:pt x="191934" y="415054"/>
                      <a:pt x="196529" y="415285"/>
                      <a:pt x="201129" y="415285"/>
                    </a:cubicBezTo>
                    <a:lnTo>
                      <a:pt x="202169" y="415285"/>
                    </a:lnTo>
                    <a:cubicBezTo>
                      <a:pt x="206770" y="415297"/>
                      <a:pt x="211371" y="415028"/>
                      <a:pt x="215940" y="414476"/>
                    </a:cubicBezTo>
                    <a:lnTo>
                      <a:pt x="219180" y="414476"/>
                    </a:lnTo>
                    <a:lnTo>
                      <a:pt x="220566" y="414476"/>
                    </a:lnTo>
                    <a:cubicBezTo>
                      <a:pt x="223916" y="414072"/>
                      <a:pt x="227233" y="413494"/>
                      <a:pt x="230519" y="412737"/>
                    </a:cubicBezTo>
                    <a:lnTo>
                      <a:pt x="234106" y="411813"/>
                    </a:lnTo>
                    <a:lnTo>
                      <a:pt x="235267" y="411813"/>
                    </a:lnTo>
                    <a:cubicBezTo>
                      <a:pt x="238392" y="410998"/>
                      <a:pt x="241633" y="410074"/>
                      <a:pt x="244636" y="409035"/>
                    </a:cubicBezTo>
                    <a:lnTo>
                      <a:pt x="249038" y="407411"/>
                    </a:lnTo>
                    <a:cubicBezTo>
                      <a:pt x="252163" y="406256"/>
                      <a:pt x="255288" y="404864"/>
                      <a:pt x="258413" y="403478"/>
                    </a:cubicBezTo>
                    <a:lnTo>
                      <a:pt x="262000" y="401739"/>
                    </a:lnTo>
                    <a:cubicBezTo>
                      <a:pt x="265240" y="400115"/>
                      <a:pt x="268474" y="398267"/>
                      <a:pt x="271830" y="396182"/>
                    </a:cubicBezTo>
                    <a:lnTo>
                      <a:pt x="272414" y="396182"/>
                    </a:lnTo>
                    <a:lnTo>
                      <a:pt x="274147" y="395142"/>
                    </a:lnTo>
                    <a:cubicBezTo>
                      <a:pt x="287481" y="386672"/>
                      <a:pt x="299230" y="375937"/>
                      <a:pt x="308862" y="363417"/>
                    </a:cubicBezTo>
                    <a:lnTo>
                      <a:pt x="314188" y="368397"/>
                    </a:lnTo>
                    <a:lnTo>
                      <a:pt x="322286" y="376039"/>
                    </a:lnTo>
                    <a:lnTo>
                      <a:pt x="330275" y="368050"/>
                    </a:lnTo>
                    <a:lnTo>
                      <a:pt x="332007" y="366311"/>
                    </a:lnTo>
                    <a:lnTo>
                      <a:pt x="332007" y="486255"/>
                    </a:lnTo>
                    <a:lnTo>
                      <a:pt x="417762" y="486255"/>
                    </a:lnTo>
                    <a:lnTo>
                      <a:pt x="417762" y="364925"/>
                    </a:lnTo>
                    <a:lnTo>
                      <a:pt x="422042" y="369321"/>
                    </a:lnTo>
                    <a:lnTo>
                      <a:pt x="430025" y="377310"/>
                    </a:lnTo>
                    <a:lnTo>
                      <a:pt x="438245" y="369552"/>
                    </a:lnTo>
                    <a:lnTo>
                      <a:pt x="481988" y="328452"/>
                    </a:lnTo>
                    <a:lnTo>
                      <a:pt x="490664" y="320232"/>
                    </a:lnTo>
                    <a:lnTo>
                      <a:pt x="482219" y="311781"/>
                    </a:lnTo>
                    <a:lnTo>
                      <a:pt x="438245" y="267672"/>
                    </a:lnTo>
                    <a:lnTo>
                      <a:pt x="492634" y="267672"/>
                    </a:lnTo>
                    <a:lnTo>
                      <a:pt x="495874" y="261652"/>
                    </a:lnTo>
                    <a:lnTo>
                      <a:pt x="498884" y="256094"/>
                    </a:lnTo>
                    <a:cubicBezTo>
                      <a:pt x="513482" y="228856"/>
                      <a:pt x="517217" y="197093"/>
                      <a:pt x="509337" y="167208"/>
                    </a:cubicBezTo>
                    <a:cubicBezTo>
                      <a:pt x="501457" y="137322"/>
                      <a:pt x="482547" y="111538"/>
                      <a:pt x="456411" y="95051"/>
                    </a:cubicBezTo>
                    <a:cubicBezTo>
                      <a:pt x="444565" y="87580"/>
                      <a:pt x="431533" y="82177"/>
                      <a:pt x="417878" y="79075"/>
                    </a:cubicBezTo>
                    <a:cubicBezTo>
                      <a:pt x="414271" y="78307"/>
                      <a:pt x="410890" y="76744"/>
                      <a:pt x="407964" y="74501"/>
                    </a:cubicBezTo>
                    <a:cubicBezTo>
                      <a:pt x="405044" y="72258"/>
                      <a:pt x="402657" y="69390"/>
                      <a:pt x="400982" y="66108"/>
                    </a:cubicBezTo>
                    <a:cubicBezTo>
                      <a:pt x="391132" y="46200"/>
                      <a:pt x="375905" y="29453"/>
                      <a:pt x="357027" y="17768"/>
                    </a:cubicBezTo>
                    <a:cubicBezTo>
                      <a:pt x="338148" y="6082"/>
                      <a:pt x="316370" y="-73"/>
                      <a:pt x="294167" y="1"/>
                    </a:cubicBezTo>
                    <a:close/>
                  </a:path>
                </a:pathLst>
              </a:custGeom>
              <a:solidFill>
                <a:srgbClr val="FFFFFF"/>
              </a:solidFill>
              <a:ln w="6417"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4C7731A6-EABC-45E9-ACB4-418A069F6204}"/>
                  </a:ext>
                </a:extLst>
              </p:cNvPr>
              <p:cNvSpPr/>
              <p:nvPr/>
            </p:nvSpPr>
            <p:spPr>
              <a:xfrm>
                <a:off x="2961038" y="2789068"/>
                <a:ext cx="489639" cy="245039"/>
              </a:xfrm>
              <a:custGeom>
                <a:avLst/>
                <a:gdLst>
                  <a:gd name="connsiteX0" fmla="*/ 23261 w 489639"/>
                  <a:gd name="connsiteY0" fmla="*/ 223853 h 245039"/>
                  <a:gd name="connsiteX1" fmla="*/ 40234 w 489639"/>
                  <a:gd name="connsiteY1" fmla="*/ 185482 h 245039"/>
                  <a:gd name="connsiteX2" fmla="*/ 72209 w 489639"/>
                  <a:gd name="connsiteY2" fmla="*/ 158324 h 245039"/>
                  <a:gd name="connsiteX3" fmla="*/ 91344 w 489639"/>
                  <a:gd name="connsiteY3" fmla="*/ 142094 h 245039"/>
                  <a:gd name="connsiteX4" fmla="*/ 101604 w 489639"/>
                  <a:gd name="connsiteY4" fmla="*/ 119192 h 245039"/>
                  <a:gd name="connsiteX5" fmla="*/ 126887 w 489639"/>
                  <a:gd name="connsiteY5" fmla="*/ 78967 h 245039"/>
                  <a:gd name="connsiteX6" fmla="*/ 172658 w 489639"/>
                  <a:gd name="connsiteY6" fmla="*/ 66284 h 245039"/>
                  <a:gd name="connsiteX7" fmla="*/ 197844 w 489639"/>
                  <a:gd name="connsiteY7" fmla="*/ 63140 h 245039"/>
                  <a:gd name="connsiteX8" fmla="*/ 218949 w 489639"/>
                  <a:gd name="connsiteY8" fmla="*/ 49033 h 245039"/>
                  <a:gd name="connsiteX9" fmla="*/ 253549 w 489639"/>
                  <a:gd name="connsiteY9" fmla="*/ 26786 h 245039"/>
                  <a:gd name="connsiteX10" fmla="*/ 294501 w 489639"/>
                  <a:gd name="connsiteY10" fmla="*/ 22976 h 245039"/>
                  <a:gd name="connsiteX11" fmla="*/ 332611 w 489639"/>
                  <a:gd name="connsiteY11" fmla="*/ 38459 h 245039"/>
                  <a:gd name="connsiteX12" fmla="*/ 359317 w 489639"/>
                  <a:gd name="connsiteY12" fmla="*/ 69756 h 245039"/>
                  <a:gd name="connsiteX13" fmla="*/ 375475 w 489639"/>
                  <a:gd name="connsiteY13" fmla="*/ 89102 h 245039"/>
                  <a:gd name="connsiteX14" fmla="*/ 398319 w 489639"/>
                  <a:gd name="connsiteY14" fmla="*/ 99742 h 245039"/>
                  <a:gd name="connsiteX15" fmla="*/ 433965 w 489639"/>
                  <a:gd name="connsiteY15" fmla="*/ 116507 h 245039"/>
                  <a:gd name="connsiteX16" fmla="*/ 458920 w 489639"/>
                  <a:gd name="connsiteY16" fmla="*/ 146995 h 245039"/>
                  <a:gd name="connsiteX17" fmla="*/ 468327 w 489639"/>
                  <a:gd name="connsiteY17" fmla="*/ 185263 h 245039"/>
                  <a:gd name="connsiteX18" fmla="*/ 460344 w 489639"/>
                  <a:gd name="connsiteY18" fmla="*/ 223853 h 245039"/>
                  <a:gd name="connsiteX19" fmla="*/ 399012 w 489639"/>
                  <a:gd name="connsiteY19" fmla="*/ 223853 h 245039"/>
                  <a:gd name="connsiteX20" fmla="*/ 420072 w 489639"/>
                  <a:gd name="connsiteY20" fmla="*/ 244808 h 245039"/>
                  <a:gd name="connsiteX21" fmla="*/ 473537 w 489639"/>
                  <a:gd name="connsiteY21" fmla="*/ 244808 h 245039"/>
                  <a:gd name="connsiteX22" fmla="*/ 476547 w 489639"/>
                  <a:gd name="connsiteY22" fmla="*/ 239367 h 245039"/>
                  <a:gd name="connsiteX23" fmla="*/ 485986 w 489639"/>
                  <a:gd name="connsiteY23" fmla="*/ 158877 h 245039"/>
                  <a:gd name="connsiteX24" fmla="*/ 438123 w 489639"/>
                  <a:gd name="connsiteY24" fmla="*/ 93490 h 245039"/>
                  <a:gd name="connsiteX25" fmla="*/ 403408 w 489639"/>
                  <a:gd name="connsiteY25" fmla="*/ 79135 h 245039"/>
                  <a:gd name="connsiteX26" fmla="*/ 388880 w 489639"/>
                  <a:gd name="connsiteY26" fmla="*/ 72351 h 245039"/>
                  <a:gd name="connsiteX27" fmla="*/ 378761 w 489639"/>
                  <a:gd name="connsiteY27" fmla="*/ 59916 h 245039"/>
                  <a:gd name="connsiteX28" fmla="*/ 345309 w 489639"/>
                  <a:gd name="connsiteY28" fmla="*/ 20408 h 245039"/>
                  <a:gd name="connsiteX29" fmla="*/ 297312 w 489639"/>
                  <a:gd name="connsiteY29" fmla="*/ 1061 h 245039"/>
                  <a:gd name="connsiteX30" fmla="*/ 245829 w 489639"/>
                  <a:gd name="connsiteY30" fmla="*/ 6339 h 245039"/>
                  <a:gd name="connsiteX31" fmla="*/ 202747 w 489639"/>
                  <a:gd name="connsiteY31" fmla="*/ 35024 h 245039"/>
                  <a:gd name="connsiteX32" fmla="*/ 189695 w 489639"/>
                  <a:gd name="connsiteY32" fmla="*/ 43671 h 245039"/>
                  <a:gd name="connsiteX33" fmla="*/ 174159 w 489639"/>
                  <a:gd name="connsiteY33" fmla="*/ 45560 h 245039"/>
                  <a:gd name="connsiteX34" fmla="*/ 114226 w 489639"/>
                  <a:gd name="connsiteY34" fmla="*/ 62419 h 245039"/>
                  <a:gd name="connsiteX35" fmla="*/ 80891 w 489639"/>
                  <a:gd name="connsiteY35" fmla="*/ 115025 h 245039"/>
                  <a:gd name="connsiteX36" fmla="*/ 74442 w 489639"/>
                  <a:gd name="connsiteY36" fmla="*/ 129468 h 245039"/>
                  <a:gd name="connsiteX37" fmla="*/ 62372 w 489639"/>
                  <a:gd name="connsiteY37" fmla="*/ 139685 h 245039"/>
                  <a:gd name="connsiteX38" fmla="*/ 19392 w 489639"/>
                  <a:gd name="connsiteY38" fmla="*/ 178559 h 245039"/>
                  <a:gd name="connsiteX39" fmla="*/ 809 w 489639"/>
                  <a:gd name="connsiteY39" fmla="*/ 233462 h 245039"/>
                  <a:gd name="connsiteX40" fmla="*/ 0 w 489639"/>
                  <a:gd name="connsiteY40" fmla="*/ 245040 h 245039"/>
                  <a:gd name="connsiteX41" fmla="*/ 51380 w 489639"/>
                  <a:gd name="connsiteY41" fmla="*/ 245040 h 245039"/>
                  <a:gd name="connsiteX42" fmla="*/ 56937 w 489639"/>
                  <a:gd name="connsiteY42" fmla="*/ 223853 h 245039"/>
                  <a:gd name="connsiteX43" fmla="*/ 23261 w 489639"/>
                  <a:gd name="connsiteY43" fmla="*/ 223853 h 24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9639" h="245039">
                    <a:moveTo>
                      <a:pt x="23261" y="223853"/>
                    </a:moveTo>
                    <a:cubicBezTo>
                      <a:pt x="25956" y="209946"/>
                      <a:pt x="31757" y="196830"/>
                      <a:pt x="40234" y="185482"/>
                    </a:cubicBezTo>
                    <a:cubicBezTo>
                      <a:pt x="48710" y="174135"/>
                      <a:pt x="59645" y="164851"/>
                      <a:pt x="72209" y="158324"/>
                    </a:cubicBezTo>
                    <a:cubicBezTo>
                      <a:pt x="79716" y="154411"/>
                      <a:pt x="86255" y="148865"/>
                      <a:pt x="91344" y="142094"/>
                    </a:cubicBezTo>
                    <a:cubicBezTo>
                      <a:pt x="96426" y="135322"/>
                      <a:pt x="99936" y="127497"/>
                      <a:pt x="101604" y="119192"/>
                    </a:cubicBezTo>
                    <a:cubicBezTo>
                      <a:pt x="104723" y="103100"/>
                      <a:pt x="113739" y="88754"/>
                      <a:pt x="126887" y="78967"/>
                    </a:cubicBezTo>
                    <a:cubicBezTo>
                      <a:pt x="140028" y="69179"/>
                      <a:pt x="156353" y="64656"/>
                      <a:pt x="172658" y="66284"/>
                    </a:cubicBezTo>
                    <a:cubicBezTo>
                      <a:pt x="181180" y="67212"/>
                      <a:pt x="189804" y="66135"/>
                      <a:pt x="197844" y="63140"/>
                    </a:cubicBezTo>
                    <a:cubicBezTo>
                      <a:pt x="205878" y="60145"/>
                      <a:pt x="213103" y="55315"/>
                      <a:pt x="218949" y="49033"/>
                    </a:cubicBezTo>
                    <a:cubicBezTo>
                      <a:pt x="228530" y="38950"/>
                      <a:pt x="240401" y="31321"/>
                      <a:pt x="253549" y="26786"/>
                    </a:cubicBezTo>
                    <a:cubicBezTo>
                      <a:pt x="266697" y="22251"/>
                      <a:pt x="280743" y="20945"/>
                      <a:pt x="294501" y="22976"/>
                    </a:cubicBezTo>
                    <a:cubicBezTo>
                      <a:pt x="308265" y="25007"/>
                      <a:pt x="321336" y="30317"/>
                      <a:pt x="332611" y="38459"/>
                    </a:cubicBezTo>
                    <a:cubicBezTo>
                      <a:pt x="343891" y="46600"/>
                      <a:pt x="353055" y="57334"/>
                      <a:pt x="359317" y="69756"/>
                    </a:cubicBezTo>
                    <a:cubicBezTo>
                      <a:pt x="363219" y="77314"/>
                      <a:pt x="368731" y="83919"/>
                      <a:pt x="375475" y="89102"/>
                    </a:cubicBezTo>
                    <a:cubicBezTo>
                      <a:pt x="382213" y="94284"/>
                      <a:pt x="390016" y="97917"/>
                      <a:pt x="398319" y="99742"/>
                    </a:cubicBezTo>
                    <a:cubicBezTo>
                      <a:pt x="411300" y="102604"/>
                      <a:pt x="423479" y="108332"/>
                      <a:pt x="433965" y="116507"/>
                    </a:cubicBezTo>
                    <a:cubicBezTo>
                      <a:pt x="444450" y="124683"/>
                      <a:pt x="452978" y="135099"/>
                      <a:pt x="458920" y="146995"/>
                    </a:cubicBezTo>
                    <a:cubicBezTo>
                      <a:pt x="464868" y="158891"/>
                      <a:pt x="468083" y="171965"/>
                      <a:pt x="468327" y="185263"/>
                    </a:cubicBezTo>
                    <a:cubicBezTo>
                      <a:pt x="468570" y="198560"/>
                      <a:pt x="465843" y="211745"/>
                      <a:pt x="460344" y="223853"/>
                    </a:cubicBezTo>
                    <a:lnTo>
                      <a:pt x="399012" y="223853"/>
                    </a:lnTo>
                    <a:lnTo>
                      <a:pt x="420072" y="244808"/>
                    </a:lnTo>
                    <a:lnTo>
                      <a:pt x="473537" y="244808"/>
                    </a:lnTo>
                    <a:lnTo>
                      <a:pt x="476547" y="239367"/>
                    </a:lnTo>
                    <a:cubicBezTo>
                      <a:pt x="489740" y="214692"/>
                      <a:pt x="493109" y="185937"/>
                      <a:pt x="485986" y="158877"/>
                    </a:cubicBezTo>
                    <a:cubicBezTo>
                      <a:pt x="478857" y="131817"/>
                      <a:pt x="461756" y="108458"/>
                      <a:pt x="438123" y="93490"/>
                    </a:cubicBezTo>
                    <a:cubicBezTo>
                      <a:pt x="427439" y="86794"/>
                      <a:pt x="415702" y="81941"/>
                      <a:pt x="403408" y="79135"/>
                    </a:cubicBezTo>
                    <a:cubicBezTo>
                      <a:pt x="398120" y="77999"/>
                      <a:pt x="393153" y="75680"/>
                      <a:pt x="388880" y="72351"/>
                    </a:cubicBezTo>
                    <a:cubicBezTo>
                      <a:pt x="384613" y="69023"/>
                      <a:pt x="381154" y="64772"/>
                      <a:pt x="378761" y="59916"/>
                    </a:cubicBezTo>
                    <a:cubicBezTo>
                      <a:pt x="370983" y="44223"/>
                      <a:pt x="359504" y="30663"/>
                      <a:pt x="345309" y="20408"/>
                    </a:cubicBezTo>
                    <a:cubicBezTo>
                      <a:pt x="331122" y="10153"/>
                      <a:pt x="314643" y="3513"/>
                      <a:pt x="297312" y="1061"/>
                    </a:cubicBezTo>
                    <a:cubicBezTo>
                      <a:pt x="279973" y="-1390"/>
                      <a:pt x="262308" y="421"/>
                      <a:pt x="245829" y="6339"/>
                    </a:cubicBezTo>
                    <a:cubicBezTo>
                      <a:pt x="229351" y="12257"/>
                      <a:pt x="214560" y="22103"/>
                      <a:pt x="202747" y="35024"/>
                    </a:cubicBezTo>
                    <a:cubicBezTo>
                      <a:pt x="199128" y="38882"/>
                      <a:pt x="194661" y="41843"/>
                      <a:pt x="189695" y="43671"/>
                    </a:cubicBezTo>
                    <a:cubicBezTo>
                      <a:pt x="184734" y="45500"/>
                      <a:pt x="179415" y="46147"/>
                      <a:pt x="174159" y="45560"/>
                    </a:cubicBezTo>
                    <a:cubicBezTo>
                      <a:pt x="152791" y="43593"/>
                      <a:pt x="131443" y="49598"/>
                      <a:pt x="114226" y="62419"/>
                    </a:cubicBezTo>
                    <a:cubicBezTo>
                      <a:pt x="97010" y="75242"/>
                      <a:pt x="85139" y="93977"/>
                      <a:pt x="80891" y="115025"/>
                    </a:cubicBezTo>
                    <a:cubicBezTo>
                      <a:pt x="79851" y="120263"/>
                      <a:pt x="77650" y="125199"/>
                      <a:pt x="74442" y="129468"/>
                    </a:cubicBezTo>
                    <a:cubicBezTo>
                      <a:pt x="71240" y="133737"/>
                      <a:pt x="67114" y="137230"/>
                      <a:pt x="62372" y="139685"/>
                    </a:cubicBezTo>
                    <a:cubicBezTo>
                      <a:pt x="44963" y="148762"/>
                      <a:pt x="30172" y="162144"/>
                      <a:pt x="19392" y="178559"/>
                    </a:cubicBezTo>
                    <a:cubicBezTo>
                      <a:pt x="8618" y="194974"/>
                      <a:pt x="2220" y="213874"/>
                      <a:pt x="809" y="233462"/>
                    </a:cubicBezTo>
                    <a:lnTo>
                      <a:pt x="0" y="245040"/>
                    </a:lnTo>
                    <a:lnTo>
                      <a:pt x="51380" y="245040"/>
                    </a:lnTo>
                    <a:cubicBezTo>
                      <a:pt x="52669" y="237842"/>
                      <a:pt x="54530" y="230758"/>
                      <a:pt x="56937" y="223853"/>
                    </a:cubicBezTo>
                    <a:lnTo>
                      <a:pt x="23261" y="223853"/>
                    </a:lnTo>
                    <a:close/>
                  </a:path>
                </a:pathLst>
              </a:custGeom>
              <a:solidFill>
                <a:srgbClr val="2D5967"/>
              </a:solidFill>
              <a:ln w="6417"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68015DB0-C0C7-4A37-BC9A-3D66EE7D41AB}"/>
                  </a:ext>
                </a:extLst>
              </p:cNvPr>
              <p:cNvSpPr/>
              <p:nvPr/>
            </p:nvSpPr>
            <p:spPr>
              <a:xfrm>
                <a:off x="3025833" y="2934311"/>
                <a:ext cx="244073" cy="247292"/>
              </a:xfrm>
              <a:custGeom>
                <a:avLst/>
                <a:gdLst>
                  <a:gd name="connsiteX0" fmla="*/ 123835 w 244073"/>
                  <a:gd name="connsiteY0" fmla="*/ 0 h 247292"/>
                  <a:gd name="connsiteX1" fmla="*/ 64010 w 244073"/>
                  <a:gd name="connsiteY1" fmla="*/ 15315 h 247292"/>
                  <a:gd name="connsiteX2" fmla="*/ 19060 w 244073"/>
                  <a:gd name="connsiteY2" fmla="*/ 57674 h 247292"/>
                  <a:gd name="connsiteX3" fmla="*/ 208 w 244073"/>
                  <a:gd name="connsiteY3" fmla="*/ 116501 h 247292"/>
                  <a:gd name="connsiteX4" fmla="*/ 12149 w 244073"/>
                  <a:gd name="connsiteY4" fmla="*/ 177115 h 247292"/>
                  <a:gd name="connsiteX5" fmla="*/ 51915 w 244073"/>
                  <a:gd name="connsiteY5" fmla="*/ 224375 h 247292"/>
                  <a:gd name="connsiteX6" fmla="*/ 109570 w 244073"/>
                  <a:gd name="connsiteY6" fmla="*/ 246494 h 247292"/>
                  <a:gd name="connsiteX7" fmla="*/ 170722 w 244073"/>
                  <a:gd name="connsiteY7" fmla="*/ 237946 h 247292"/>
                  <a:gd name="connsiteX8" fmla="*/ 220113 w 244073"/>
                  <a:gd name="connsiteY8" fmla="*/ 200870 h 247292"/>
                  <a:gd name="connsiteX9" fmla="*/ 204725 w 244073"/>
                  <a:gd name="connsiteY9" fmla="*/ 186400 h 247292"/>
                  <a:gd name="connsiteX10" fmla="*/ 146184 w 244073"/>
                  <a:gd name="connsiteY10" fmla="*/ 223489 h 247292"/>
                  <a:gd name="connsiteX11" fmla="*/ 77434 w 244073"/>
                  <a:gd name="connsiteY11" fmla="*/ 214807 h 247292"/>
                  <a:gd name="connsiteX12" fmla="*/ 29950 w 244073"/>
                  <a:gd name="connsiteY12" fmla="*/ 164313 h 247292"/>
                  <a:gd name="connsiteX13" fmla="*/ 25471 w 244073"/>
                  <a:gd name="connsiteY13" fmla="*/ 95135 h 247292"/>
                  <a:gd name="connsiteX14" fmla="*/ 66045 w 244073"/>
                  <a:gd name="connsiteY14" fmla="*/ 38935 h 247292"/>
                  <a:gd name="connsiteX15" fmla="*/ 133094 w 244073"/>
                  <a:gd name="connsiteY15" fmla="*/ 21443 h 247292"/>
                  <a:gd name="connsiteX16" fmla="*/ 195934 w 244073"/>
                  <a:gd name="connsiteY16" fmla="*/ 50667 h 247292"/>
                  <a:gd name="connsiteX17" fmla="*/ 225785 w 244073"/>
                  <a:gd name="connsiteY17" fmla="*/ 113228 h 247292"/>
                  <a:gd name="connsiteX18" fmla="*/ 244073 w 244073"/>
                  <a:gd name="connsiteY18" fmla="*/ 94936 h 247292"/>
                  <a:gd name="connsiteX19" fmla="*/ 200407 w 244073"/>
                  <a:gd name="connsiteY19" fmla="*/ 26612 h 247292"/>
                  <a:gd name="connsiteX20" fmla="*/ 123835 w 244073"/>
                  <a:gd name="connsiteY20" fmla="*/ 0 h 24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073" h="247292">
                    <a:moveTo>
                      <a:pt x="123835" y="0"/>
                    </a:moveTo>
                    <a:cubicBezTo>
                      <a:pt x="102922" y="-41"/>
                      <a:pt x="82337" y="5229"/>
                      <a:pt x="64010" y="15315"/>
                    </a:cubicBezTo>
                    <a:cubicBezTo>
                      <a:pt x="45684" y="25402"/>
                      <a:pt x="30219" y="39977"/>
                      <a:pt x="19060" y="57674"/>
                    </a:cubicBezTo>
                    <a:cubicBezTo>
                      <a:pt x="7902" y="75371"/>
                      <a:pt x="1414" y="95611"/>
                      <a:pt x="208" y="116501"/>
                    </a:cubicBezTo>
                    <a:cubicBezTo>
                      <a:pt x="-1005" y="137388"/>
                      <a:pt x="3108" y="158243"/>
                      <a:pt x="12149" y="177115"/>
                    </a:cubicBezTo>
                    <a:cubicBezTo>
                      <a:pt x="21191" y="195980"/>
                      <a:pt x="34872" y="212241"/>
                      <a:pt x="51915" y="224375"/>
                    </a:cubicBezTo>
                    <a:cubicBezTo>
                      <a:pt x="68951" y="236509"/>
                      <a:pt x="88786" y="244126"/>
                      <a:pt x="109570" y="246494"/>
                    </a:cubicBezTo>
                    <a:cubicBezTo>
                      <a:pt x="130348" y="248868"/>
                      <a:pt x="151388" y="245929"/>
                      <a:pt x="170722" y="237946"/>
                    </a:cubicBezTo>
                    <a:cubicBezTo>
                      <a:pt x="190063" y="229970"/>
                      <a:pt x="207055" y="217214"/>
                      <a:pt x="220113" y="200870"/>
                    </a:cubicBezTo>
                    <a:lnTo>
                      <a:pt x="204725" y="186400"/>
                    </a:lnTo>
                    <a:cubicBezTo>
                      <a:pt x="190114" y="205188"/>
                      <a:pt x="169413" y="218304"/>
                      <a:pt x="146184" y="223489"/>
                    </a:cubicBezTo>
                    <a:cubicBezTo>
                      <a:pt x="122955" y="228674"/>
                      <a:pt x="98649" y="225607"/>
                      <a:pt x="77434" y="214807"/>
                    </a:cubicBezTo>
                    <a:cubicBezTo>
                      <a:pt x="56227" y="204008"/>
                      <a:pt x="39434" y="186156"/>
                      <a:pt x="29950" y="164313"/>
                    </a:cubicBezTo>
                    <a:cubicBezTo>
                      <a:pt x="20472" y="142477"/>
                      <a:pt x="18887" y="118016"/>
                      <a:pt x="25471" y="95135"/>
                    </a:cubicBezTo>
                    <a:cubicBezTo>
                      <a:pt x="32054" y="72255"/>
                      <a:pt x="46403" y="52383"/>
                      <a:pt x="66045" y="38935"/>
                    </a:cubicBezTo>
                    <a:cubicBezTo>
                      <a:pt x="85680" y="25487"/>
                      <a:pt x="109390" y="19302"/>
                      <a:pt x="133094" y="21443"/>
                    </a:cubicBezTo>
                    <a:cubicBezTo>
                      <a:pt x="156798" y="23584"/>
                      <a:pt x="179013" y="33917"/>
                      <a:pt x="195934" y="50667"/>
                    </a:cubicBezTo>
                    <a:cubicBezTo>
                      <a:pt x="212849" y="67417"/>
                      <a:pt x="223405" y="89537"/>
                      <a:pt x="225785" y="113228"/>
                    </a:cubicBezTo>
                    <a:lnTo>
                      <a:pt x="244073" y="94936"/>
                    </a:lnTo>
                    <a:cubicBezTo>
                      <a:pt x="237599" y="67901"/>
                      <a:pt x="222218" y="43834"/>
                      <a:pt x="200407" y="26612"/>
                    </a:cubicBezTo>
                    <a:cubicBezTo>
                      <a:pt x="178596" y="9389"/>
                      <a:pt x="151620" y="16"/>
                      <a:pt x="123835" y="0"/>
                    </a:cubicBezTo>
                    <a:close/>
                  </a:path>
                </a:pathLst>
              </a:custGeom>
              <a:solidFill>
                <a:srgbClr val="2D5967"/>
              </a:solidFill>
              <a:ln w="6417"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BF267038-067F-4909-82E7-881461C0304B}"/>
                  </a:ext>
                </a:extLst>
              </p:cNvPr>
              <p:cNvSpPr/>
              <p:nvPr/>
            </p:nvSpPr>
            <p:spPr>
              <a:xfrm>
                <a:off x="3098975" y="2978538"/>
                <a:ext cx="101142" cy="159536"/>
              </a:xfrm>
              <a:custGeom>
                <a:avLst/>
                <a:gdLst>
                  <a:gd name="connsiteX0" fmla="*/ 67351 w 101142"/>
                  <a:gd name="connsiteY0" fmla="*/ 68771 h 159536"/>
                  <a:gd name="connsiteX1" fmla="*/ 61217 w 101142"/>
                  <a:gd name="connsiteY1" fmla="*/ 68771 h 159536"/>
                  <a:gd name="connsiteX2" fmla="*/ 61217 w 101142"/>
                  <a:gd name="connsiteY2" fmla="*/ 43300 h 159536"/>
                  <a:gd name="connsiteX3" fmla="*/ 97209 w 101142"/>
                  <a:gd name="connsiteY3" fmla="*/ 43300 h 159536"/>
                  <a:gd name="connsiteX4" fmla="*/ 97209 w 101142"/>
                  <a:gd name="connsiteY4" fmla="*/ 22229 h 159536"/>
                  <a:gd name="connsiteX5" fmla="*/ 61217 w 101142"/>
                  <a:gd name="connsiteY5" fmla="*/ 22229 h 159536"/>
                  <a:gd name="connsiteX6" fmla="*/ 61217 w 101142"/>
                  <a:gd name="connsiteY6" fmla="*/ 0 h 159536"/>
                  <a:gd name="connsiteX7" fmla="*/ 40157 w 101142"/>
                  <a:gd name="connsiteY7" fmla="*/ 0 h 159536"/>
                  <a:gd name="connsiteX8" fmla="*/ 40157 w 101142"/>
                  <a:gd name="connsiteY8" fmla="*/ 22229 h 159536"/>
                  <a:gd name="connsiteX9" fmla="*/ 34022 w 101142"/>
                  <a:gd name="connsiteY9" fmla="*/ 22229 h 159536"/>
                  <a:gd name="connsiteX10" fmla="*/ 10164 w 101142"/>
                  <a:gd name="connsiteY10" fmla="*/ 32395 h 159536"/>
                  <a:gd name="connsiteX11" fmla="*/ 0 w 101142"/>
                  <a:gd name="connsiteY11" fmla="*/ 56267 h 159536"/>
                  <a:gd name="connsiteX12" fmla="*/ 2567 w 101142"/>
                  <a:gd name="connsiteY12" fmla="*/ 69142 h 159536"/>
                  <a:gd name="connsiteX13" fmla="*/ 9869 w 101142"/>
                  <a:gd name="connsiteY13" fmla="*/ 80049 h 159536"/>
                  <a:gd name="connsiteX14" fmla="*/ 20797 w 101142"/>
                  <a:gd name="connsiteY14" fmla="*/ 87319 h 159536"/>
                  <a:gd name="connsiteX15" fmla="*/ 33675 w 101142"/>
                  <a:gd name="connsiteY15" fmla="*/ 89842 h 159536"/>
                  <a:gd name="connsiteX16" fmla="*/ 39810 w 101142"/>
                  <a:gd name="connsiteY16" fmla="*/ 89842 h 159536"/>
                  <a:gd name="connsiteX17" fmla="*/ 39810 w 101142"/>
                  <a:gd name="connsiteY17" fmla="*/ 115312 h 159536"/>
                  <a:gd name="connsiteX18" fmla="*/ 4164 w 101142"/>
                  <a:gd name="connsiteY18" fmla="*/ 115312 h 159536"/>
                  <a:gd name="connsiteX19" fmla="*/ 4164 w 101142"/>
                  <a:gd name="connsiteY19" fmla="*/ 136385 h 159536"/>
                  <a:gd name="connsiteX20" fmla="*/ 40157 w 101142"/>
                  <a:gd name="connsiteY20" fmla="*/ 136385 h 159536"/>
                  <a:gd name="connsiteX21" fmla="*/ 40157 w 101142"/>
                  <a:gd name="connsiteY21" fmla="*/ 159537 h 159536"/>
                  <a:gd name="connsiteX22" fmla="*/ 61217 w 101142"/>
                  <a:gd name="connsiteY22" fmla="*/ 159537 h 159536"/>
                  <a:gd name="connsiteX23" fmla="*/ 61217 w 101142"/>
                  <a:gd name="connsiteY23" fmla="*/ 136385 h 159536"/>
                  <a:gd name="connsiteX24" fmla="*/ 67351 w 101142"/>
                  <a:gd name="connsiteY24" fmla="*/ 136385 h 159536"/>
                  <a:gd name="connsiteX25" fmla="*/ 91248 w 101142"/>
                  <a:gd name="connsiteY25" fmla="*/ 126484 h 159536"/>
                  <a:gd name="connsiteX26" fmla="*/ 101142 w 101142"/>
                  <a:gd name="connsiteY26" fmla="*/ 102575 h 159536"/>
                  <a:gd name="connsiteX27" fmla="*/ 91248 w 101142"/>
                  <a:gd name="connsiteY27" fmla="*/ 78672 h 159536"/>
                  <a:gd name="connsiteX28" fmla="*/ 67351 w 101142"/>
                  <a:gd name="connsiteY28" fmla="*/ 68771 h 159536"/>
                  <a:gd name="connsiteX29" fmla="*/ 34022 w 101142"/>
                  <a:gd name="connsiteY29" fmla="*/ 68771 h 159536"/>
                  <a:gd name="connsiteX30" fmla="*/ 29184 w 101142"/>
                  <a:gd name="connsiteY30" fmla="*/ 67854 h 159536"/>
                  <a:gd name="connsiteX31" fmla="*/ 25071 w 101142"/>
                  <a:gd name="connsiteY31" fmla="*/ 65156 h 159536"/>
                  <a:gd name="connsiteX32" fmla="*/ 22299 w 101142"/>
                  <a:gd name="connsiteY32" fmla="*/ 61087 h 159536"/>
                  <a:gd name="connsiteX33" fmla="*/ 21291 w 101142"/>
                  <a:gd name="connsiteY33" fmla="*/ 56267 h 159536"/>
                  <a:gd name="connsiteX34" fmla="*/ 25071 w 101142"/>
                  <a:gd name="connsiteY34" fmla="*/ 47242 h 159536"/>
                  <a:gd name="connsiteX35" fmla="*/ 34022 w 101142"/>
                  <a:gd name="connsiteY35" fmla="*/ 43300 h 159536"/>
                  <a:gd name="connsiteX36" fmla="*/ 40157 w 101142"/>
                  <a:gd name="connsiteY36" fmla="*/ 43300 h 159536"/>
                  <a:gd name="connsiteX37" fmla="*/ 40157 w 101142"/>
                  <a:gd name="connsiteY37" fmla="*/ 68771 h 159536"/>
                  <a:gd name="connsiteX38" fmla="*/ 34022 w 101142"/>
                  <a:gd name="connsiteY38" fmla="*/ 68771 h 159536"/>
                  <a:gd name="connsiteX39" fmla="*/ 67351 w 101142"/>
                  <a:gd name="connsiteY39" fmla="*/ 115081 h 159536"/>
                  <a:gd name="connsiteX40" fmla="*/ 61217 w 101142"/>
                  <a:gd name="connsiteY40" fmla="*/ 115081 h 159536"/>
                  <a:gd name="connsiteX41" fmla="*/ 61217 w 101142"/>
                  <a:gd name="connsiteY41" fmla="*/ 89842 h 159536"/>
                  <a:gd name="connsiteX42" fmla="*/ 67351 w 101142"/>
                  <a:gd name="connsiteY42" fmla="*/ 89842 h 159536"/>
                  <a:gd name="connsiteX43" fmla="*/ 72222 w 101142"/>
                  <a:gd name="connsiteY43" fmla="*/ 90811 h 159536"/>
                  <a:gd name="connsiteX44" fmla="*/ 76354 w 101142"/>
                  <a:gd name="connsiteY44" fmla="*/ 93572 h 159536"/>
                  <a:gd name="connsiteX45" fmla="*/ 79113 w 101142"/>
                  <a:gd name="connsiteY45" fmla="*/ 97704 h 159536"/>
                  <a:gd name="connsiteX46" fmla="*/ 80082 w 101142"/>
                  <a:gd name="connsiteY46" fmla="*/ 102575 h 159536"/>
                  <a:gd name="connsiteX47" fmla="*/ 79113 w 101142"/>
                  <a:gd name="connsiteY47" fmla="*/ 107451 h 159536"/>
                  <a:gd name="connsiteX48" fmla="*/ 76354 w 101142"/>
                  <a:gd name="connsiteY48" fmla="*/ 111584 h 159536"/>
                  <a:gd name="connsiteX49" fmla="*/ 72222 w 101142"/>
                  <a:gd name="connsiteY49" fmla="*/ 114343 h 159536"/>
                  <a:gd name="connsiteX50" fmla="*/ 67351 w 101142"/>
                  <a:gd name="connsiteY50" fmla="*/ 115312 h 159536"/>
                  <a:gd name="connsiteX51" fmla="*/ 67351 w 101142"/>
                  <a:gd name="connsiteY51" fmla="*/ 115081 h 15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1142" h="159536">
                    <a:moveTo>
                      <a:pt x="67351" y="68771"/>
                    </a:moveTo>
                    <a:lnTo>
                      <a:pt x="61217" y="68771"/>
                    </a:lnTo>
                    <a:lnTo>
                      <a:pt x="61217" y="43300"/>
                    </a:lnTo>
                    <a:lnTo>
                      <a:pt x="97209" y="43300"/>
                    </a:lnTo>
                    <a:lnTo>
                      <a:pt x="97209" y="22229"/>
                    </a:lnTo>
                    <a:lnTo>
                      <a:pt x="61217" y="22229"/>
                    </a:lnTo>
                    <a:lnTo>
                      <a:pt x="61217" y="0"/>
                    </a:lnTo>
                    <a:lnTo>
                      <a:pt x="40157" y="0"/>
                    </a:lnTo>
                    <a:lnTo>
                      <a:pt x="40157" y="22229"/>
                    </a:lnTo>
                    <a:lnTo>
                      <a:pt x="34022" y="22229"/>
                    </a:lnTo>
                    <a:cubicBezTo>
                      <a:pt x="25058" y="22406"/>
                      <a:pt x="16504" y="26050"/>
                      <a:pt x="10164" y="32395"/>
                    </a:cubicBezTo>
                    <a:cubicBezTo>
                      <a:pt x="3818" y="38740"/>
                      <a:pt x="180" y="47295"/>
                      <a:pt x="0" y="56267"/>
                    </a:cubicBezTo>
                    <a:cubicBezTo>
                      <a:pt x="0" y="60685"/>
                      <a:pt x="873" y="65061"/>
                      <a:pt x="2567" y="69142"/>
                    </a:cubicBezTo>
                    <a:cubicBezTo>
                      <a:pt x="4261" y="73223"/>
                      <a:pt x="6744" y="76930"/>
                      <a:pt x="9869" y="80049"/>
                    </a:cubicBezTo>
                    <a:cubicBezTo>
                      <a:pt x="13001" y="83168"/>
                      <a:pt x="16709" y="85639"/>
                      <a:pt x="20797" y="87319"/>
                    </a:cubicBezTo>
                    <a:cubicBezTo>
                      <a:pt x="24884" y="89000"/>
                      <a:pt x="29261" y="89856"/>
                      <a:pt x="33675" y="89842"/>
                    </a:cubicBezTo>
                    <a:lnTo>
                      <a:pt x="39810" y="89842"/>
                    </a:lnTo>
                    <a:lnTo>
                      <a:pt x="39810" y="115312"/>
                    </a:lnTo>
                    <a:lnTo>
                      <a:pt x="4164" y="115312"/>
                    </a:lnTo>
                    <a:lnTo>
                      <a:pt x="4164" y="136385"/>
                    </a:lnTo>
                    <a:lnTo>
                      <a:pt x="40157" y="136385"/>
                    </a:lnTo>
                    <a:lnTo>
                      <a:pt x="40157" y="159537"/>
                    </a:lnTo>
                    <a:lnTo>
                      <a:pt x="61217" y="159537"/>
                    </a:lnTo>
                    <a:lnTo>
                      <a:pt x="61217" y="136385"/>
                    </a:lnTo>
                    <a:lnTo>
                      <a:pt x="67351" y="136385"/>
                    </a:lnTo>
                    <a:cubicBezTo>
                      <a:pt x="76316" y="136385"/>
                      <a:pt x="84908" y="132824"/>
                      <a:pt x="91248" y="126484"/>
                    </a:cubicBezTo>
                    <a:cubicBezTo>
                      <a:pt x="97581" y="120144"/>
                      <a:pt x="101142" y="111545"/>
                      <a:pt x="101142" y="102575"/>
                    </a:cubicBezTo>
                    <a:cubicBezTo>
                      <a:pt x="101142" y="93610"/>
                      <a:pt x="97581" y="85012"/>
                      <a:pt x="91248" y="78672"/>
                    </a:cubicBezTo>
                    <a:cubicBezTo>
                      <a:pt x="84908" y="72332"/>
                      <a:pt x="76316" y="68771"/>
                      <a:pt x="67351" y="68771"/>
                    </a:cubicBezTo>
                    <a:close/>
                    <a:moveTo>
                      <a:pt x="34022" y="68771"/>
                    </a:moveTo>
                    <a:cubicBezTo>
                      <a:pt x="32367" y="68785"/>
                      <a:pt x="30724" y="68474"/>
                      <a:pt x="29184" y="67854"/>
                    </a:cubicBezTo>
                    <a:cubicBezTo>
                      <a:pt x="27650" y="67234"/>
                      <a:pt x="26251" y="66317"/>
                      <a:pt x="25071" y="65156"/>
                    </a:cubicBezTo>
                    <a:cubicBezTo>
                      <a:pt x="23890" y="63995"/>
                      <a:pt x="22947" y="62612"/>
                      <a:pt x="22299" y="61087"/>
                    </a:cubicBezTo>
                    <a:cubicBezTo>
                      <a:pt x="21650" y="59562"/>
                      <a:pt x="21310" y="57924"/>
                      <a:pt x="21291" y="56267"/>
                    </a:cubicBezTo>
                    <a:cubicBezTo>
                      <a:pt x="21349" y="52885"/>
                      <a:pt x="22703" y="49655"/>
                      <a:pt x="25071" y="47242"/>
                    </a:cubicBezTo>
                    <a:cubicBezTo>
                      <a:pt x="27438" y="44829"/>
                      <a:pt x="30647" y="43418"/>
                      <a:pt x="34022" y="43300"/>
                    </a:cubicBezTo>
                    <a:lnTo>
                      <a:pt x="40157" y="43300"/>
                    </a:lnTo>
                    <a:lnTo>
                      <a:pt x="40157" y="68771"/>
                    </a:lnTo>
                    <a:lnTo>
                      <a:pt x="34022" y="68771"/>
                    </a:lnTo>
                    <a:close/>
                    <a:moveTo>
                      <a:pt x="67351" y="115081"/>
                    </a:moveTo>
                    <a:lnTo>
                      <a:pt x="61217" y="115081"/>
                    </a:lnTo>
                    <a:lnTo>
                      <a:pt x="61217" y="89842"/>
                    </a:lnTo>
                    <a:lnTo>
                      <a:pt x="67351" y="89842"/>
                    </a:lnTo>
                    <a:cubicBezTo>
                      <a:pt x="69020" y="89842"/>
                      <a:pt x="70675" y="90171"/>
                      <a:pt x="72222" y="90811"/>
                    </a:cubicBezTo>
                    <a:cubicBezTo>
                      <a:pt x="73768" y="91451"/>
                      <a:pt x="75167" y="92389"/>
                      <a:pt x="76354" y="93572"/>
                    </a:cubicBezTo>
                    <a:cubicBezTo>
                      <a:pt x="77535" y="94752"/>
                      <a:pt x="78472" y="96158"/>
                      <a:pt x="79113" y="97704"/>
                    </a:cubicBezTo>
                    <a:cubicBezTo>
                      <a:pt x="79749" y="99251"/>
                      <a:pt x="80082" y="100906"/>
                      <a:pt x="80082" y="102575"/>
                    </a:cubicBezTo>
                    <a:cubicBezTo>
                      <a:pt x="80082" y="104249"/>
                      <a:pt x="79749" y="105905"/>
                      <a:pt x="79113" y="107451"/>
                    </a:cubicBezTo>
                    <a:cubicBezTo>
                      <a:pt x="78472" y="108998"/>
                      <a:pt x="77535" y="110397"/>
                      <a:pt x="76354" y="111584"/>
                    </a:cubicBezTo>
                    <a:cubicBezTo>
                      <a:pt x="75167" y="112764"/>
                      <a:pt x="73768" y="113701"/>
                      <a:pt x="72222" y="114343"/>
                    </a:cubicBezTo>
                    <a:cubicBezTo>
                      <a:pt x="70675" y="114985"/>
                      <a:pt x="69020" y="115312"/>
                      <a:pt x="67351" y="115312"/>
                    </a:cubicBezTo>
                    <a:lnTo>
                      <a:pt x="67351" y="115081"/>
                    </a:lnTo>
                    <a:close/>
                  </a:path>
                </a:pathLst>
              </a:custGeom>
              <a:solidFill>
                <a:srgbClr val="2D5967"/>
              </a:solidFill>
              <a:ln w="6417"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14AC2E6D-5AB5-4E43-BD8B-5C6EF95B3EA1}"/>
                  </a:ext>
                </a:extLst>
              </p:cNvPr>
              <p:cNvSpPr/>
              <p:nvPr/>
            </p:nvSpPr>
            <p:spPr>
              <a:xfrm>
                <a:off x="3333665" y="3063984"/>
                <a:ext cx="60061" cy="188483"/>
              </a:xfrm>
              <a:custGeom>
                <a:avLst/>
                <a:gdLst>
                  <a:gd name="connsiteX0" fmla="*/ 60062 w 60061"/>
                  <a:gd name="connsiteY0" fmla="*/ 60089 h 188483"/>
                  <a:gd name="connsiteX1" fmla="*/ 0 w 60061"/>
                  <a:gd name="connsiteY1" fmla="*/ 0 h 188483"/>
                  <a:gd name="connsiteX2" fmla="*/ 0 w 60061"/>
                  <a:gd name="connsiteY2" fmla="*/ 188483 h 188483"/>
                  <a:gd name="connsiteX3" fmla="*/ 21067 w 60061"/>
                  <a:gd name="connsiteY3" fmla="*/ 188483 h 188483"/>
                  <a:gd name="connsiteX4" fmla="*/ 21067 w 60061"/>
                  <a:gd name="connsiteY4" fmla="*/ 50823 h 188483"/>
                  <a:gd name="connsiteX5" fmla="*/ 45136 w 60061"/>
                  <a:gd name="connsiteY5" fmla="*/ 74905 h 188483"/>
                  <a:gd name="connsiteX6" fmla="*/ 60062 w 60061"/>
                  <a:gd name="connsiteY6" fmla="*/ 60089 h 18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61" h="188483">
                    <a:moveTo>
                      <a:pt x="60062" y="60089"/>
                    </a:moveTo>
                    <a:lnTo>
                      <a:pt x="0" y="0"/>
                    </a:lnTo>
                    <a:lnTo>
                      <a:pt x="0" y="188483"/>
                    </a:lnTo>
                    <a:lnTo>
                      <a:pt x="21067" y="188483"/>
                    </a:lnTo>
                    <a:lnTo>
                      <a:pt x="21067" y="50823"/>
                    </a:lnTo>
                    <a:lnTo>
                      <a:pt x="45136" y="74905"/>
                    </a:lnTo>
                    <a:lnTo>
                      <a:pt x="60062" y="60089"/>
                    </a:lnTo>
                    <a:close/>
                  </a:path>
                </a:pathLst>
              </a:custGeom>
              <a:solidFill>
                <a:srgbClr val="2D5967"/>
              </a:solidFill>
              <a:ln w="6417"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F0500730-D596-4919-9A1F-C22B0E835C23}"/>
                  </a:ext>
                </a:extLst>
              </p:cNvPr>
              <p:cNvSpPr/>
              <p:nvPr/>
            </p:nvSpPr>
            <p:spPr>
              <a:xfrm>
                <a:off x="3255321" y="3063984"/>
                <a:ext cx="57283" cy="188483"/>
              </a:xfrm>
              <a:custGeom>
                <a:avLst/>
                <a:gdLst>
                  <a:gd name="connsiteX0" fmla="*/ 36339 w 57283"/>
                  <a:gd name="connsiteY0" fmla="*/ 188483 h 188483"/>
                  <a:gd name="connsiteX1" fmla="*/ 57283 w 57283"/>
                  <a:gd name="connsiteY1" fmla="*/ 188483 h 188483"/>
                  <a:gd name="connsiteX2" fmla="*/ 57283 w 57283"/>
                  <a:gd name="connsiteY2" fmla="*/ 0 h 188483"/>
                  <a:gd name="connsiteX3" fmla="*/ 0 w 57283"/>
                  <a:gd name="connsiteY3" fmla="*/ 57426 h 188483"/>
                  <a:gd name="connsiteX4" fmla="*/ 14817 w 57283"/>
                  <a:gd name="connsiteY4" fmla="*/ 72358 h 188483"/>
                  <a:gd name="connsiteX5" fmla="*/ 36339 w 57283"/>
                  <a:gd name="connsiteY5" fmla="*/ 50823 h 188483"/>
                  <a:gd name="connsiteX6" fmla="*/ 36339 w 57283"/>
                  <a:gd name="connsiteY6" fmla="*/ 188483 h 18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283" h="188483">
                    <a:moveTo>
                      <a:pt x="36339" y="188483"/>
                    </a:moveTo>
                    <a:lnTo>
                      <a:pt x="57283" y="188483"/>
                    </a:lnTo>
                    <a:lnTo>
                      <a:pt x="57283" y="0"/>
                    </a:lnTo>
                    <a:lnTo>
                      <a:pt x="0" y="57426"/>
                    </a:lnTo>
                    <a:lnTo>
                      <a:pt x="14817" y="72358"/>
                    </a:lnTo>
                    <a:lnTo>
                      <a:pt x="36339" y="50823"/>
                    </a:lnTo>
                    <a:lnTo>
                      <a:pt x="36339" y="188483"/>
                    </a:lnTo>
                    <a:close/>
                  </a:path>
                </a:pathLst>
              </a:custGeom>
              <a:solidFill>
                <a:srgbClr val="2D5967"/>
              </a:solidFill>
              <a:ln w="6417"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32531103-1582-4E4D-ABBA-458D11E73309}"/>
                  </a:ext>
                </a:extLst>
              </p:cNvPr>
              <p:cNvSpPr/>
              <p:nvPr/>
            </p:nvSpPr>
            <p:spPr>
              <a:xfrm>
                <a:off x="3226394" y="2998340"/>
                <a:ext cx="196265" cy="114272"/>
              </a:xfrm>
              <a:custGeom>
                <a:avLst/>
                <a:gdLst>
                  <a:gd name="connsiteX0" fmla="*/ 96740 w 196265"/>
                  <a:gd name="connsiteY0" fmla="*/ 0 h 114272"/>
                  <a:gd name="connsiteX1" fmla="*/ 0 w 196265"/>
                  <a:gd name="connsiteY1" fmla="*/ 96787 h 114272"/>
                  <a:gd name="connsiteX2" fmla="*/ 14810 w 196265"/>
                  <a:gd name="connsiteY2" fmla="*/ 111725 h 114272"/>
                  <a:gd name="connsiteX3" fmla="*/ 96740 w 196265"/>
                  <a:gd name="connsiteY3" fmla="*/ 29638 h 114272"/>
                  <a:gd name="connsiteX4" fmla="*/ 181334 w 196265"/>
                  <a:gd name="connsiteY4" fmla="*/ 114272 h 114272"/>
                  <a:gd name="connsiteX5" fmla="*/ 196266 w 196265"/>
                  <a:gd name="connsiteY5" fmla="*/ 99450 h 114272"/>
                  <a:gd name="connsiteX6" fmla="*/ 96740 w 196265"/>
                  <a:gd name="connsiteY6" fmla="*/ 0 h 11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265" h="114272">
                    <a:moveTo>
                      <a:pt x="96740" y="0"/>
                    </a:moveTo>
                    <a:lnTo>
                      <a:pt x="0" y="96787"/>
                    </a:lnTo>
                    <a:lnTo>
                      <a:pt x="14810" y="111725"/>
                    </a:lnTo>
                    <a:lnTo>
                      <a:pt x="96740" y="29638"/>
                    </a:lnTo>
                    <a:lnTo>
                      <a:pt x="181334" y="114272"/>
                    </a:lnTo>
                    <a:lnTo>
                      <a:pt x="196266" y="99450"/>
                    </a:lnTo>
                    <a:lnTo>
                      <a:pt x="96740" y="0"/>
                    </a:lnTo>
                    <a:close/>
                  </a:path>
                </a:pathLst>
              </a:custGeom>
              <a:solidFill>
                <a:srgbClr val="2D5967"/>
              </a:solidFill>
              <a:ln w="6417" cap="flat">
                <a:noFill/>
                <a:prstDash val="solid"/>
                <a:miter/>
              </a:ln>
            </p:spPr>
            <p:txBody>
              <a:bodyPr rtlCol="0" anchor="ctr"/>
              <a:lstStyle/>
              <a:p>
                <a:endParaRPr lang="en-US"/>
              </a:p>
            </p:txBody>
          </p:sp>
        </p:grpSp>
        <p:sp>
          <p:nvSpPr>
            <p:cNvPr id="401" name="TextBox 400">
              <a:extLst>
                <a:ext uri="{FF2B5EF4-FFF2-40B4-BE49-F238E27FC236}">
                  <a16:creationId xmlns:a16="http://schemas.microsoft.com/office/drawing/2014/main" id="{0DCB2429-2750-4452-9591-EEFBC2CA0528}"/>
                </a:ext>
              </a:extLst>
            </p:cNvPr>
            <p:cNvSpPr txBox="1"/>
            <p:nvPr/>
          </p:nvSpPr>
          <p:spPr>
            <a:xfrm>
              <a:off x="3012052" y="3223553"/>
              <a:ext cx="38821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CPQ</a:t>
              </a:r>
            </a:p>
          </p:txBody>
        </p:sp>
      </p:grpSp>
      <p:grpSp>
        <p:nvGrpSpPr>
          <p:cNvPr id="402" name="Graphic 5">
            <a:extLst>
              <a:ext uri="{FF2B5EF4-FFF2-40B4-BE49-F238E27FC236}">
                <a16:creationId xmlns:a16="http://schemas.microsoft.com/office/drawing/2014/main" id="{CDC5E611-D401-4980-A67B-7F9BBE83172A}"/>
              </a:ext>
            </a:extLst>
          </p:cNvPr>
          <p:cNvGrpSpPr/>
          <p:nvPr/>
        </p:nvGrpSpPr>
        <p:grpSpPr>
          <a:xfrm>
            <a:off x="3784833" y="2777789"/>
            <a:ext cx="693018" cy="626238"/>
            <a:chOff x="3784833" y="2777789"/>
            <a:chExt cx="693018" cy="626238"/>
          </a:xfrm>
        </p:grpSpPr>
        <p:grpSp>
          <p:nvGrpSpPr>
            <p:cNvPr id="403" name="Graphic 5">
              <a:extLst>
                <a:ext uri="{FF2B5EF4-FFF2-40B4-BE49-F238E27FC236}">
                  <a16:creationId xmlns:a16="http://schemas.microsoft.com/office/drawing/2014/main" id="{8B286F6C-93FC-4FD6-95AA-04ED89557353}"/>
                </a:ext>
              </a:extLst>
            </p:cNvPr>
            <p:cNvGrpSpPr/>
            <p:nvPr/>
          </p:nvGrpSpPr>
          <p:grpSpPr>
            <a:xfrm>
              <a:off x="3872564" y="2777789"/>
              <a:ext cx="513376" cy="486254"/>
              <a:chOff x="3872564" y="2777789"/>
              <a:chExt cx="513376" cy="486254"/>
            </a:xfrm>
          </p:grpSpPr>
          <p:sp>
            <p:nvSpPr>
              <p:cNvPr id="404" name="Freeform: Shape 403">
                <a:extLst>
                  <a:ext uri="{FF2B5EF4-FFF2-40B4-BE49-F238E27FC236}">
                    <a16:creationId xmlns:a16="http://schemas.microsoft.com/office/drawing/2014/main" id="{E6E16DBE-89A8-4A00-990D-FAED69F1EBAC}"/>
                  </a:ext>
                </a:extLst>
              </p:cNvPr>
              <p:cNvSpPr/>
              <p:nvPr/>
            </p:nvSpPr>
            <p:spPr>
              <a:xfrm>
                <a:off x="3878807" y="2782774"/>
                <a:ext cx="501292" cy="475487"/>
              </a:xfrm>
              <a:custGeom>
                <a:avLst/>
                <a:gdLst>
                  <a:gd name="connsiteX0" fmla="*/ 56705 w 501292"/>
                  <a:gd name="connsiteY0" fmla="*/ 475488 h 475487"/>
                  <a:gd name="connsiteX1" fmla="*/ 56705 w 501292"/>
                  <a:gd name="connsiteY1" fmla="*/ 455576 h 475487"/>
                  <a:gd name="connsiteX2" fmla="*/ 82283 w 501292"/>
                  <a:gd name="connsiteY2" fmla="*/ 442839 h 475487"/>
                  <a:gd name="connsiteX3" fmla="*/ 95592 w 501292"/>
                  <a:gd name="connsiteY3" fmla="*/ 442839 h 475487"/>
                  <a:gd name="connsiteX4" fmla="*/ 95592 w 501292"/>
                  <a:gd name="connsiteY4" fmla="*/ 350796 h 475487"/>
                  <a:gd name="connsiteX5" fmla="*/ 145232 w 501292"/>
                  <a:gd name="connsiteY5" fmla="*/ 350796 h 475487"/>
                  <a:gd name="connsiteX6" fmla="*/ 151572 w 501292"/>
                  <a:gd name="connsiteY6" fmla="*/ 341825 h 475487"/>
                  <a:gd name="connsiteX7" fmla="*/ 162012 w 501292"/>
                  <a:gd name="connsiteY7" fmla="*/ 338411 h 475487"/>
                  <a:gd name="connsiteX8" fmla="*/ 144193 w 501292"/>
                  <a:gd name="connsiteY8" fmla="*/ 272882 h 475487"/>
                  <a:gd name="connsiteX9" fmla="*/ 137596 w 501292"/>
                  <a:gd name="connsiteY9" fmla="*/ 264083 h 475487"/>
                  <a:gd name="connsiteX10" fmla="*/ 135511 w 501292"/>
                  <a:gd name="connsiteY10" fmla="*/ 257021 h 475487"/>
                  <a:gd name="connsiteX11" fmla="*/ 0 w 501292"/>
                  <a:gd name="connsiteY11" fmla="*/ 257021 h 475487"/>
                  <a:gd name="connsiteX12" fmla="*/ 1277 w 501292"/>
                  <a:gd name="connsiteY12" fmla="*/ 239539 h 475487"/>
                  <a:gd name="connsiteX13" fmla="*/ 20771 w 501292"/>
                  <a:gd name="connsiteY13" fmla="*/ 181786 h 475487"/>
                  <a:gd name="connsiteX14" fmla="*/ 65965 w 501292"/>
                  <a:gd name="connsiteY14" fmla="*/ 140898 h 475487"/>
                  <a:gd name="connsiteX15" fmla="*/ 76059 w 501292"/>
                  <a:gd name="connsiteY15" fmla="*/ 132355 h 475487"/>
                  <a:gd name="connsiteX16" fmla="*/ 81468 w 501292"/>
                  <a:gd name="connsiteY16" fmla="*/ 120291 h 475487"/>
                  <a:gd name="connsiteX17" fmla="*/ 113488 w 501292"/>
                  <a:gd name="connsiteY17" fmla="*/ 66603 h 475487"/>
                  <a:gd name="connsiteX18" fmla="*/ 172311 w 501292"/>
                  <a:gd name="connsiteY18" fmla="*/ 45500 h 475487"/>
                  <a:gd name="connsiteX19" fmla="*/ 180993 w 501292"/>
                  <a:gd name="connsiteY19" fmla="*/ 45500 h 475487"/>
                  <a:gd name="connsiteX20" fmla="*/ 184003 w 501292"/>
                  <a:gd name="connsiteY20" fmla="*/ 45500 h 475487"/>
                  <a:gd name="connsiteX21" fmla="*/ 195290 w 501292"/>
                  <a:gd name="connsiteY21" fmla="*/ 43201 h 475487"/>
                  <a:gd name="connsiteX22" fmla="*/ 204716 w 501292"/>
                  <a:gd name="connsiteY22" fmla="*/ 36585 h 475487"/>
                  <a:gd name="connsiteX23" fmla="*/ 250115 w 501292"/>
                  <a:gd name="connsiteY23" fmla="*/ 6573 h 475487"/>
                  <a:gd name="connsiteX24" fmla="*/ 304261 w 501292"/>
                  <a:gd name="connsiteY24" fmla="*/ 1146 h 475487"/>
                  <a:gd name="connsiteX25" fmla="*/ 354710 w 501292"/>
                  <a:gd name="connsiteY25" fmla="*/ 21550 h 475487"/>
                  <a:gd name="connsiteX26" fmla="*/ 389874 w 501292"/>
                  <a:gd name="connsiteY26" fmla="*/ 63098 h 475487"/>
                  <a:gd name="connsiteX27" fmla="*/ 398210 w 501292"/>
                  <a:gd name="connsiteY27" fmla="*/ 73772 h 475487"/>
                  <a:gd name="connsiteX28" fmla="*/ 410357 w 501292"/>
                  <a:gd name="connsiteY28" fmla="*/ 79769 h 475487"/>
                  <a:gd name="connsiteX29" fmla="*/ 447158 w 501292"/>
                  <a:gd name="connsiteY29" fmla="*/ 94936 h 475487"/>
                  <a:gd name="connsiteX30" fmla="*/ 497446 w 501292"/>
                  <a:gd name="connsiteY30" fmla="*/ 163705 h 475487"/>
                  <a:gd name="connsiteX31" fmla="*/ 487545 w 501292"/>
                  <a:gd name="connsiteY31" fmla="*/ 248337 h 475487"/>
                  <a:gd name="connsiteX32" fmla="*/ 482912 w 501292"/>
                  <a:gd name="connsiteY32" fmla="*/ 256905 h 475487"/>
                  <a:gd name="connsiteX33" fmla="*/ 369623 w 501292"/>
                  <a:gd name="connsiteY33" fmla="*/ 256905 h 475487"/>
                  <a:gd name="connsiteX34" fmla="*/ 387211 w 501292"/>
                  <a:gd name="connsiteY34" fmla="*/ 368628 h 475487"/>
                  <a:gd name="connsiteX35" fmla="*/ 408733 w 501292"/>
                  <a:gd name="connsiteY35" fmla="*/ 368628 h 475487"/>
                  <a:gd name="connsiteX36" fmla="*/ 408733 w 501292"/>
                  <a:gd name="connsiteY36" fmla="*/ 442839 h 475487"/>
                  <a:gd name="connsiteX37" fmla="*/ 420309 w 501292"/>
                  <a:gd name="connsiteY37" fmla="*/ 442839 h 475487"/>
                  <a:gd name="connsiteX38" fmla="*/ 445880 w 501292"/>
                  <a:gd name="connsiteY38" fmla="*/ 455576 h 475487"/>
                  <a:gd name="connsiteX39" fmla="*/ 445880 w 501292"/>
                  <a:gd name="connsiteY39" fmla="*/ 475488 h 475487"/>
                  <a:gd name="connsiteX40" fmla="*/ 56705 w 501292"/>
                  <a:gd name="connsiteY40" fmla="*/ 475488 h 475487"/>
                  <a:gd name="connsiteX41" fmla="*/ 283060 w 501292"/>
                  <a:gd name="connsiteY41" fmla="*/ 442839 h 475487"/>
                  <a:gd name="connsiteX42" fmla="*/ 283060 w 501292"/>
                  <a:gd name="connsiteY42" fmla="*/ 368628 h 475487"/>
                  <a:gd name="connsiteX43" fmla="*/ 304588 w 501292"/>
                  <a:gd name="connsiteY43" fmla="*/ 368628 h 475487"/>
                  <a:gd name="connsiteX44" fmla="*/ 325533 w 501292"/>
                  <a:gd name="connsiteY44" fmla="*/ 235603 h 475487"/>
                  <a:gd name="connsiteX45" fmla="*/ 317531 w 501292"/>
                  <a:gd name="connsiteY45" fmla="*/ 225771 h 475487"/>
                  <a:gd name="connsiteX46" fmla="*/ 313957 w 501292"/>
                  <a:gd name="connsiteY46" fmla="*/ 213605 h 475487"/>
                  <a:gd name="connsiteX47" fmla="*/ 236768 w 501292"/>
                  <a:gd name="connsiteY47" fmla="*/ 176441 h 475487"/>
                  <a:gd name="connsiteX48" fmla="*/ 221843 w 501292"/>
                  <a:gd name="connsiteY48" fmla="*/ 180957 h 475487"/>
                  <a:gd name="connsiteX49" fmla="*/ 184118 w 501292"/>
                  <a:gd name="connsiteY49" fmla="*/ 244864 h 475487"/>
                  <a:gd name="connsiteX50" fmla="*/ 185504 w 501292"/>
                  <a:gd name="connsiteY50" fmla="*/ 253432 h 475487"/>
                  <a:gd name="connsiteX51" fmla="*/ 183444 w 501292"/>
                  <a:gd name="connsiteY51" fmla="*/ 263527 h 475487"/>
                  <a:gd name="connsiteX52" fmla="*/ 177522 w 501292"/>
                  <a:gd name="connsiteY52" fmla="*/ 271956 h 475487"/>
                  <a:gd name="connsiteX53" fmla="*/ 162590 w 501292"/>
                  <a:gd name="connsiteY53" fmla="*/ 338411 h 475487"/>
                  <a:gd name="connsiteX54" fmla="*/ 174166 w 501292"/>
                  <a:gd name="connsiteY54" fmla="*/ 343506 h 475487"/>
                  <a:gd name="connsiteX55" fmla="*/ 178561 w 501292"/>
                  <a:gd name="connsiteY55" fmla="*/ 350796 h 475487"/>
                  <a:gd name="connsiteX56" fmla="*/ 229017 w 501292"/>
                  <a:gd name="connsiteY56" fmla="*/ 350796 h 475487"/>
                  <a:gd name="connsiteX57" fmla="*/ 229017 w 501292"/>
                  <a:gd name="connsiteY57" fmla="*/ 443416 h 475487"/>
                  <a:gd name="connsiteX58" fmla="*/ 283060 w 501292"/>
                  <a:gd name="connsiteY58" fmla="*/ 442839 h 47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01292" h="475487">
                    <a:moveTo>
                      <a:pt x="56705" y="475488"/>
                    </a:moveTo>
                    <a:lnTo>
                      <a:pt x="56705" y="455576"/>
                    </a:lnTo>
                    <a:lnTo>
                      <a:pt x="82283" y="442839"/>
                    </a:lnTo>
                    <a:lnTo>
                      <a:pt x="95592" y="442839"/>
                    </a:lnTo>
                    <a:lnTo>
                      <a:pt x="95592" y="350796"/>
                    </a:lnTo>
                    <a:lnTo>
                      <a:pt x="145232" y="350796"/>
                    </a:lnTo>
                    <a:cubicBezTo>
                      <a:pt x="146329" y="347202"/>
                      <a:pt x="148550" y="344058"/>
                      <a:pt x="151572" y="341825"/>
                    </a:cubicBezTo>
                    <a:cubicBezTo>
                      <a:pt x="154594" y="339592"/>
                      <a:pt x="158258" y="338398"/>
                      <a:pt x="162012" y="338411"/>
                    </a:cubicBezTo>
                    <a:lnTo>
                      <a:pt x="144193" y="272882"/>
                    </a:lnTo>
                    <a:cubicBezTo>
                      <a:pt x="141389" y="270454"/>
                      <a:pt x="139143" y="267454"/>
                      <a:pt x="137596" y="264083"/>
                    </a:cubicBezTo>
                    <a:cubicBezTo>
                      <a:pt x="136557" y="261845"/>
                      <a:pt x="135857" y="259465"/>
                      <a:pt x="135511" y="257021"/>
                    </a:cubicBezTo>
                    <a:lnTo>
                      <a:pt x="0" y="257021"/>
                    </a:lnTo>
                    <a:lnTo>
                      <a:pt x="1277" y="239539"/>
                    </a:lnTo>
                    <a:cubicBezTo>
                      <a:pt x="2733" y="218937"/>
                      <a:pt x="9445" y="199054"/>
                      <a:pt x="20771" y="181786"/>
                    </a:cubicBezTo>
                    <a:cubicBezTo>
                      <a:pt x="32097" y="164518"/>
                      <a:pt x="47658" y="150441"/>
                      <a:pt x="65965" y="140898"/>
                    </a:cubicBezTo>
                    <a:cubicBezTo>
                      <a:pt x="69924" y="138841"/>
                      <a:pt x="73370" y="135922"/>
                      <a:pt x="76059" y="132355"/>
                    </a:cubicBezTo>
                    <a:cubicBezTo>
                      <a:pt x="78741" y="128789"/>
                      <a:pt x="80589" y="124666"/>
                      <a:pt x="81468" y="120291"/>
                    </a:cubicBezTo>
                    <a:cubicBezTo>
                      <a:pt x="85600" y="99223"/>
                      <a:pt x="96920" y="80245"/>
                      <a:pt x="113488" y="66603"/>
                    </a:cubicBezTo>
                    <a:cubicBezTo>
                      <a:pt x="130063" y="52961"/>
                      <a:pt x="150853" y="45501"/>
                      <a:pt x="172311" y="45500"/>
                    </a:cubicBezTo>
                    <a:cubicBezTo>
                      <a:pt x="175205" y="45327"/>
                      <a:pt x="178099" y="45327"/>
                      <a:pt x="180993" y="45500"/>
                    </a:cubicBezTo>
                    <a:lnTo>
                      <a:pt x="184003" y="45500"/>
                    </a:lnTo>
                    <a:cubicBezTo>
                      <a:pt x="187879" y="45518"/>
                      <a:pt x="191722" y="44735"/>
                      <a:pt x="195290" y="43201"/>
                    </a:cubicBezTo>
                    <a:cubicBezTo>
                      <a:pt x="198851" y="41668"/>
                      <a:pt x="202060" y="39415"/>
                      <a:pt x="204716" y="36585"/>
                    </a:cubicBezTo>
                    <a:cubicBezTo>
                      <a:pt x="217191" y="23047"/>
                      <a:pt x="232777" y="12747"/>
                      <a:pt x="250115" y="6573"/>
                    </a:cubicBezTo>
                    <a:cubicBezTo>
                      <a:pt x="267460" y="399"/>
                      <a:pt x="286037" y="-1463"/>
                      <a:pt x="304261" y="1146"/>
                    </a:cubicBezTo>
                    <a:cubicBezTo>
                      <a:pt x="322485" y="3754"/>
                      <a:pt x="339797" y="10757"/>
                      <a:pt x="354710" y="21550"/>
                    </a:cubicBezTo>
                    <a:cubicBezTo>
                      <a:pt x="369623" y="32343"/>
                      <a:pt x="381693" y="46601"/>
                      <a:pt x="389874" y="63098"/>
                    </a:cubicBezTo>
                    <a:cubicBezTo>
                      <a:pt x="391819" y="67237"/>
                      <a:pt x="394668" y="70885"/>
                      <a:pt x="398210" y="73772"/>
                    </a:cubicBezTo>
                    <a:cubicBezTo>
                      <a:pt x="401758" y="76658"/>
                      <a:pt x="405910" y="78708"/>
                      <a:pt x="410357" y="79769"/>
                    </a:cubicBezTo>
                    <a:cubicBezTo>
                      <a:pt x="423409" y="82661"/>
                      <a:pt x="435857" y="87792"/>
                      <a:pt x="447158" y="94936"/>
                    </a:cubicBezTo>
                    <a:cubicBezTo>
                      <a:pt x="471991" y="110689"/>
                      <a:pt x="489958" y="135255"/>
                      <a:pt x="497446" y="163705"/>
                    </a:cubicBezTo>
                    <a:cubicBezTo>
                      <a:pt x="504941" y="192156"/>
                      <a:pt x="501399" y="222388"/>
                      <a:pt x="487545" y="248337"/>
                    </a:cubicBezTo>
                    <a:lnTo>
                      <a:pt x="482912" y="256905"/>
                    </a:lnTo>
                    <a:lnTo>
                      <a:pt x="369623" y="256905"/>
                    </a:lnTo>
                    <a:lnTo>
                      <a:pt x="387211" y="368628"/>
                    </a:lnTo>
                    <a:lnTo>
                      <a:pt x="408733" y="368628"/>
                    </a:lnTo>
                    <a:lnTo>
                      <a:pt x="408733" y="442839"/>
                    </a:lnTo>
                    <a:lnTo>
                      <a:pt x="420309" y="442839"/>
                    </a:lnTo>
                    <a:lnTo>
                      <a:pt x="445880" y="455576"/>
                    </a:lnTo>
                    <a:lnTo>
                      <a:pt x="445880" y="475488"/>
                    </a:lnTo>
                    <a:lnTo>
                      <a:pt x="56705" y="475488"/>
                    </a:lnTo>
                    <a:close/>
                    <a:moveTo>
                      <a:pt x="283060" y="442839"/>
                    </a:moveTo>
                    <a:lnTo>
                      <a:pt x="283060" y="368628"/>
                    </a:lnTo>
                    <a:lnTo>
                      <a:pt x="304588" y="368628"/>
                    </a:lnTo>
                    <a:lnTo>
                      <a:pt x="325533" y="235603"/>
                    </a:lnTo>
                    <a:cubicBezTo>
                      <a:pt x="322234" y="232891"/>
                      <a:pt x="319514" y="229548"/>
                      <a:pt x="317531" y="225771"/>
                    </a:cubicBezTo>
                    <a:cubicBezTo>
                      <a:pt x="315541" y="221994"/>
                      <a:pt x="314329" y="217857"/>
                      <a:pt x="313957" y="213605"/>
                    </a:cubicBezTo>
                    <a:lnTo>
                      <a:pt x="236768" y="176441"/>
                    </a:lnTo>
                    <a:cubicBezTo>
                      <a:pt x="232270" y="179218"/>
                      <a:pt x="227124" y="180774"/>
                      <a:pt x="221843" y="180957"/>
                    </a:cubicBezTo>
                    <a:lnTo>
                      <a:pt x="184118" y="244864"/>
                    </a:lnTo>
                    <a:cubicBezTo>
                      <a:pt x="185055" y="247623"/>
                      <a:pt x="185524" y="250518"/>
                      <a:pt x="185504" y="253432"/>
                    </a:cubicBezTo>
                    <a:cubicBezTo>
                      <a:pt x="185517" y="256903"/>
                      <a:pt x="184818" y="260339"/>
                      <a:pt x="183444" y="263527"/>
                    </a:cubicBezTo>
                    <a:cubicBezTo>
                      <a:pt x="182071" y="266714"/>
                      <a:pt x="180057" y="269583"/>
                      <a:pt x="177522" y="271956"/>
                    </a:cubicBezTo>
                    <a:lnTo>
                      <a:pt x="162590" y="338411"/>
                    </a:lnTo>
                    <a:cubicBezTo>
                      <a:pt x="166953" y="338604"/>
                      <a:pt x="171079" y="340420"/>
                      <a:pt x="174166" y="343506"/>
                    </a:cubicBezTo>
                    <a:cubicBezTo>
                      <a:pt x="176200" y="345540"/>
                      <a:pt x="177714" y="348043"/>
                      <a:pt x="178561" y="350796"/>
                    </a:cubicBezTo>
                    <a:lnTo>
                      <a:pt x="229017" y="350796"/>
                    </a:lnTo>
                    <a:lnTo>
                      <a:pt x="229017" y="443416"/>
                    </a:lnTo>
                    <a:lnTo>
                      <a:pt x="283060" y="442839"/>
                    </a:lnTo>
                    <a:close/>
                  </a:path>
                </a:pathLst>
              </a:custGeom>
              <a:solidFill>
                <a:srgbClr val="FFFFFF"/>
              </a:solidFill>
              <a:ln w="6417"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BFD23CB6-B5C6-4CD3-A8D1-02EE39725D1D}"/>
                  </a:ext>
                </a:extLst>
              </p:cNvPr>
              <p:cNvSpPr/>
              <p:nvPr/>
            </p:nvSpPr>
            <p:spPr>
              <a:xfrm>
                <a:off x="3872564" y="2777789"/>
                <a:ext cx="513376" cy="486254"/>
              </a:xfrm>
              <a:custGeom>
                <a:avLst/>
                <a:gdLst>
                  <a:gd name="connsiteX0" fmla="*/ 294167 w 513376"/>
                  <a:gd name="connsiteY0" fmla="*/ 11578 h 486254"/>
                  <a:gd name="connsiteX1" fmla="*/ 350937 w 513376"/>
                  <a:gd name="connsiteY1" fmla="*/ 27602 h 486254"/>
                  <a:gd name="connsiteX2" fmla="*/ 390683 w 513376"/>
                  <a:gd name="connsiteY2" fmla="*/ 71202 h 486254"/>
                  <a:gd name="connsiteX3" fmla="*/ 400822 w 513376"/>
                  <a:gd name="connsiteY3" fmla="*/ 83618 h 486254"/>
                  <a:gd name="connsiteX4" fmla="*/ 415330 w 513376"/>
                  <a:gd name="connsiteY4" fmla="*/ 90420 h 486254"/>
                  <a:gd name="connsiteX5" fmla="*/ 450045 w 513376"/>
                  <a:gd name="connsiteY5" fmla="*/ 104777 h 486254"/>
                  <a:gd name="connsiteX6" fmla="*/ 497902 w 513376"/>
                  <a:gd name="connsiteY6" fmla="*/ 170163 h 486254"/>
                  <a:gd name="connsiteX7" fmla="*/ 488469 w 513376"/>
                  <a:gd name="connsiteY7" fmla="*/ 250653 h 486254"/>
                  <a:gd name="connsiteX8" fmla="*/ 485460 w 513376"/>
                  <a:gd name="connsiteY8" fmla="*/ 256094 h 486254"/>
                  <a:gd name="connsiteX9" fmla="*/ 369039 w 513376"/>
                  <a:gd name="connsiteY9" fmla="*/ 256094 h 486254"/>
                  <a:gd name="connsiteX10" fmla="*/ 388482 w 513376"/>
                  <a:gd name="connsiteY10" fmla="*/ 379395 h 486254"/>
                  <a:gd name="connsiteX11" fmla="*/ 409196 w 513376"/>
                  <a:gd name="connsiteY11" fmla="*/ 379395 h 486254"/>
                  <a:gd name="connsiteX12" fmla="*/ 409196 w 513376"/>
                  <a:gd name="connsiteY12" fmla="*/ 453606 h 486254"/>
                  <a:gd name="connsiteX13" fmla="*/ 425052 w 513376"/>
                  <a:gd name="connsiteY13" fmla="*/ 453606 h 486254"/>
                  <a:gd name="connsiteX14" fmla="*/ 446112 w 513376"/>
                  <a:gd name="connsiteY14" fmla="*/ 464142 h 486254"/>
                  <a:gd name="connsiteX15" fmla="*/ 446112 w 513376"/>
                  <a:gd name="connsiteY15" fmla="*/ 474679 h 486254"/>
                  <a:gd name="connsiteX16" fmla="*/ 68737 w 513376"/>
                  <a:gd name="connsiteY16" fmla="*/ 474679 h 486254"/>
                  <a:gd name="connsiteX17" fmla="*/ 68737 w 513376"/>
                  <a:gd name="connsiteY17" fmla="*/ 464142 h 486254"/>
                  <a:gd name="connsiteX18" fmla="*/ 89804 w 513376"/>
                  <a:gd name="connsiteY18" fmla="*/ 453606 h 486254"/>
                  <a:gd name="connsiteX19" fmla="*/ 107623 w 513376"/>
                  <a:gd name="connsiteY19" fmla="*/ 453606 h 486254"/>
                  <a:gd name="connsiteX20" fmla="*/ 107623 w 513376"/>
                  <a:gd name="connsiteY20" fmla="*/ 361563 h 486254"/>
                  <a:gd name="connsiteX21" fmla="*/ 156571 w 513376"/>
                  <a:gd name="connsiteY21" fmla="*/ 361563 h 486254"/>
                  <a:gd name="connsiteX22" fmla="*/ 157290 w 513376"/>
                  <a:gd name="connsiteY22" fmla="*/ 356744 h 486254"/>
                  <a:gd name="connsiteX23" fmla="*/ 159927 w 513376"/>
                  <a:gd name="connsiteY23" fmla="*/ 352650 h 486254"/>
                  <a:gd name="connsiteX24" fmla="*/ 163751 w 513376"/>
                  <a:gd name="connsiteY24" fmla="*/ 349987 h 486254"/>
                  <a:gd name="connsiteX25" fmla="*/ 168320 w 513376"/>
                  <a:gd name="connsiteY25" fmla="*/ 349050 h 486254"/>
                  <a:gd name="connsiteX26" fmla="*/ 172883 w 513376"/>
                  <a:gd name="connsiteY26" fmla="*/ 349987 h 486254"/>
                  <a:gd name="connsiteX27" fmla="*/ 176707 w 513376"/>
                  <a:gd name="connsiteY27" fmla="*/ 352650 h 486254"/>
                  <a:gd name="connsiteX28" fmla="*/ 179344 w 513376"/>
                  <a:gd name="connsiteY28" fmla="*/ 356744 h 486254"/>
                  <a:gd name="connsiteX29" fmla="*/ 180063 w 513376"/>
                  <a:gd name="connsiteY29" fmla="*/ 361563 h 486254"/>
                  <a:gd name="connsiteX30" fmla="*/ 229825 w 513376"/>
                  <a:gd name="connsiteY30" fmla="*/ 361563 h 486254"/>
                  <a:gd name="connsiteX31" fmla="*/ 229825 w 513376"/>
                  <a:gd name="connsiteY31" fmla="*/ 454183 h 486254"/>
                  <a:gd name="connsiteX32" fmla="*/ 294976 w 513376"/>
                  <a:gd name="connsiteY32" fmla="*/ 454183 h 486254"/>
                  <a:gd name="connsiteX33" fmla="*/ 294976 w 513376"/>
                  <a:gd name="connsiteY33" fmla="*/ 379395 h 486254"/>
                  <a:gd name="connsiteX34" fmla="*/ 315574 w 513376"/>
                  <a:gd name="connsiteY34" fmla="*/ 379395 h 486254"/>
                  <a:gd name="connsiteX35" fmla="*/ 333400 w 513376"/>
                  <a:gd name="connsiteY35" fmla="*/ 266282 h 486254"/>
                  <a:gd name="connsiteX36" fmla="*/ 337911 w 513376"/>
                  <a:gd name="connsiteY36" fmla="*/ 237802 h 486254"/>
                  <a:gd name="connsiteX37" fmla="*/ 329319 w 513376"/>
                  <a:gd name="connsiteY37" fmla="*/ 228215 h 486254"/>
                  <a:gd name="connsiteX38" fmla="*/ 326341 w 513376"/>
                  <a:gd name="connsiteY38" fmla="*/ 215689 h 486254"/>
                  <a:gd name="connsiteX39" fmla="*/ 326341 w 513376"/>
                  <a:gd name="connsiteY39" fmla="*/ 214647 h 486254"/>
                  <a:gd name="connsiteX40" fmla="*/ 243019 w 513376"/>
                  <a:gd name="connsiteY40" fmla="*/ 174705 h 486254"/>
                  <a:gd name="connsiteX41" fmla="*/ 227625 w 513376"/>
                  <a:gd name="connsiteY41" fmla="*/ 180146 h 486254"/>
                  <a:gd name="connsiteX42" fmla="*/ 225314 w 513376"/>
                  <a:gd name="connsiteY42" fmla="*/ 180146 h 486254"/>
                  <a:gd name="connsiteX43" fmla="*/ 184349 w 513376"/>
                  <a:gd name="connsiteY43" fmla="*/ 249611 h 486254"/>
                  <a:gd name="connsiteX44" fmla="*/ 186095 w 513376"/>
                  <a:gd name="connsiteY44" fmla="*/ 262787 h 486254"/>
                  <a:gd name="connsiteX45" fmla="*/ 179023 w 513376"/>
                  <a:gd name="connsiteY45" fmla="*/ 274040 h 486254"/>
                  <a:gd name="connsiteX46" fmla="*/ 176938 w 513376"/>
                  <a:gd name="connsiteY46" fmla="*/ 283417 h 486254"/>
                  <a:gd name="connsiteX47" fmla="*/ 174743 w 513376"/>
                  <a:gd name="connsiteY47" fmla="*/ 293143 h 486254"/>
                  <a:gd name="connsiteX48" fmla="*/ 168262 w 513376"/>
                  <a:gd name="connsiteY48" fmla="*/ 321740 h 486254"/>
                  <a:gd name="connsiteX49" fmla="*/ 160511 w 513376"/>
                  <a:gd name="connsiteY49" fmla="*/ 293490 h 486254"/>
                  <a:gd name="connsiteX50" fmla="*/ 155301 w 513376"/>
                  <a:gd name="connsiteY50" fmla="*/ 274618 h 486254"/>
                  <a:gd name="connsiteX51" fmla="*/ 148820 w 513376"/>
                  <a:gd name="connsiteY51" fmla="*/ 266746 h 486254"/>
                  <a:gd name="connsiteX52" fmla="*/ 147087 w 513376"/>
                  <a:gd name="connsiteY52" fmla="*/ 258642 h 486254"/>
                  <a:gd name="connsiteX53" fmla="*/ 147087 w 513376"/>
                  <a:gd name="connsiteY53" fmla="*/ 256326 h 486254"/>
                  <a:gd name="connsiteX54" fmla="*/ 12500 w 513376"/>
                  <a:gd name="connsiteY54" fmla="*/ 256326 h 486254"/>
                  <a:gd name="connsiteX55" fmla="*/ 13308 w 513376"/>
                  <a:gd name="connsiteY55" fmla="*/ 244749 h 486254"/>
                  <a:gd name="connsiteX56" fmla="*/ 31892 w 513376"/>
                  <a:gd name="connsiteY56" fmla="*/ 189846 h 486254"/>
                  <a:gd name="connsiteX57" fmla="*/ 74872 w 513376"/>
                  <a:gd name="connsiteY57" fmla="*/ 150971 h 486254"/>
                  <a:gd name="connsiteX58" fmla="*/ 86923 w 513376"/>
                  <a:gd name="connsiteY58" fmla="*/ 140739 h 486254"/>
                  <a:gd name="connsiteX59" fmla="*/ 93391 w 513376"/>
                  <a:gd name="connsiteY59" fmla="*/ 126311 h 486254"/>
                  <a:gd name="connsiteX60" fmla="*/ 123441 w 513376"/>
                  <a:gd name="connsiteY60" fmla="*/ 76002 h 486254"/>
                  <a:gd name="connsiteX61" fmla="*/ 178562 w 513376"/>
                  <a:gd name="connsiteY61" fmla="*/ 56151 h 486254"/>
                  <a:gd name="connsiteX62" fmla="*/ 186659 w 513376"/>
                  <a:gd name="connsiteY62" fmla="*/ 56151 h 486254"/>
                  <a:gd name="connsiteX63" fmla="*/ 190247 w 513376"/>
                  <a:gd name="connsiteY63" fmla="*/ 56151 h 486254"/>
                  <a:gd name="connsiteX64" fmla="*/ 203761 w 513376"/>
                  <a:gd name="connsiteY64" fmla="*/ 53813 h 486254"/>
                  <a:gd name="connsiteX65" fmla="*/ 215247 w 513376"/>
                  <a:gd name="connsiteY65" fmla="*/ 46310 h 486254"/>
                  <a:gd name="connsiteX66" fmla="*/ 251091 w 513376"/>
                  <a:gd name="connsiteY66" fmla="*/ 20721 h 486254"/>
                  <a:gd name="connsiteX67" fmla="*/ 294167 w 513376"/>
                  <a:gd name="connsiteY67" fmla="*/ 11578 h 486254"/>
                  <a:gd name="connsiteX68" fmla="*/ 294167 w 513376"/>
                  <a:gd name="connsiteY68" fmla="*/ 1 h 486254"/>
                  <a:gd name="connsiteX69" fmla="*/ 246458 w 513376"/>
                  <a:gd name="connsiteY69" fmla="*/ 10017 h 486254"/>
                  <a:gd name="connsiteX70" fmla="*/ 206680 w 513376"/>
                  <a:gd name="connsiteY70" fmla="*/ 38207 h 486254"/>
                  <a:gd name="connsiteX71" fmla="*/ 199204 w 513376"/>
                  <a:gd name="connsiteY71" fmla="*/ 43464 h 486254"/>
                  <a:gd name="connsiteX72" fmla="*/ 190247 w 513376"/>
                  <a:gd name="connsiteY72" fmla="*/ 45268 h 486254"/>
                  <a:gd name="connsiteX73" fmla="*/ 187821 w 513376"/>
                  <a:gd name="connsiteY73" fmla="*/ 45268 h 486254"/>
                  <a:gd name="connsiteX74" fmla="*/ 178562 w 513376"/>
                  <a:gd name="connsiteY74" fmla="*/ 45268 h 486254"/>
                  <a:gd name="connsiteX75" fmla="*/ 116100 w 513376"/>
                  <a:gd name="connsiteY75" fmla="*/ 67702 h 486254"/>
                  <a:gd name="connsiteX76" fmla="*/ 82046 w 513376"/>
                  <a:gd name="connsiteY76" fmla="*/ 124690 h 486254"/>
                  <a:gd name="connsiteX77" fmla="*/ 77554 w 513376"/>
                  <a:gd name="connsiteY77" fmla="*/ 134158 h 486254"/>
                  <a:gd name="connsiteX78" fmla="*/ 69437 w 513376"/>
                  <a:gd name="connsiteY78" fmla="*/ 140783 h 486254"/>
                  <a:gd name="connsiteX79" fmla="*/ 22151 w 513376"/>
                  <a:gd name="connsiteY79" fmla="*/ 183536 h 486254"/>
                  <a:gd name="connsiteX80" fmla="*/ 1739 w 513376"/>
                  <a:gd name="connsiteY80" fmla="*/ 243938 h 486254"/>
                  <a:gd name="connsiteX81" fmla="*/ 924 w 513376"/>
                  <a:gd name="connsiteY81" fmla="*/ 255515 h 486254"/>
                  <a:gd name="connsiteX82" fmla="*/ 0 w 513376"/>
                  <a:gd name="connsiteY82" fmla="*/ 267672 h 486254"/>
                  <a:gd name="connsiteX83" fmla="*/ 136903 w 513376"/>
                  <a:gd name="connsiteY83" fmla="*/ 267672 h 486254"/>
                  <a:gd name="connsiteX84" fmla="*/ 138290 w 513376"/>
                  <a:gd name="connsiteY84" fmla="*/ 271377 h 486254"/>
                  <a:gd name="connsiteX85" fmla="*/ 145117 w 513376"/>
                  <a:gd name="connsiteY85" fmla="*/ 280986 h 486254"/>
                  <a:gd name="connsiteX86" fmla="*/ 149397 w 513376"/>
                  <a:gd name="connsiteY86" fmla="*/ 296387 h 486254"/>
                  <a:gd name="connsiteX87" fmla="*/ 157155 w 513376"/>
                  <a:gd name="connsiteY87" fmla="*/ 324172 h 486254"/>
                  <a:gd name="connsiteX88" fmla="*/ 161088 w 513376"/>
                  <a:gd name="connsiteY88" fmla="*/ 338295 h 486254"/>
                  <a:gd name="connsiteX89" fmla="*/ 151713 w 513376"/>
                  <a:gd name="connsiteY89" fmla="*/ 343968 h 486254"/>
                  <a:gd name="connsiteX90" fmla="*/ 147665 w 513376"/>
                  <a:gd name="connsiteY90" fmla="*/ 349525 h 486254"/>
                  <a:gd name="connsiteX91" fmla="*/ 96047 w 513376"/>
                  <a:gd name="connsiteY91" fmla="*/ 349525 h 486254"/>
                  <a:gd name="connsiteX92" fmla="*/ 96047 w 513376"/>
                  <a:gd name="connsiteY92" fmla="*/ 442145 h 486254"/>
                  <a:gd name="connsiteX93" fmla="*/ 87141 w 513376"/>
                  <a:gd name="connsiteY93" fmla="*/ 442145 h 486254"/>
                  <a:gd name="connsiteX94" fmla="*/ 84709 w 513376"/>
                  <a:gd name="connsiteY94" fmla="*/ 443416 h 486254"/>
                  <a:gd name="connsiteX95" fmla="*/ 63649 w 513376"/>
                  <a:gd name="connsiteY95" fmla="*/ 453837 h 486254"/>
                  <a:gd name="connsiteX96" fmla="*/ 57168 w 513376"/>
                  <a:gd name="connsiteY96" fmla="*/ 456962 h 486254"/>
                  <a:gd name="connsiteX97" fmla="*/ 57168 w 513376"/>
                  <a:gd name="connsiteY97" fmla="*/ 486255 h 486254"/>
                  <a:gd name="connsiteX98" fmla="*/ 457688 w 513376"/>
                  <a:gd name="connsiteY98" fmla="*/ 486255 h 486254"/>
                  <a:gd name="connsiteX99" fmla="*/ 457688 w 513376"/>
                  <a:gd name="connsiteY99" fmla="*/ 456962 h 486254"/>
                  <a:gd name="connsiteX100" fmla="*/ 451322 w 513376"/>
                  <a:gd name="connsiteY100" fmla="*/ 453837 h 486254"/>
                  <a:gd name="connsiteX101" fmla="*/ 430256 w 513376"/>
                  <a:gd name="connsiteY101" fmla="*/ 443301 h 486254"/>
                  <a:gd name="connsiteX102" fmla="*/ 428177 w 513376"/>
                  <a:gd name="connsiteY102" fmla="*/ 442030 h 486254"/>
                  <a:gd name="connsiteX103" fmla="*/ 421234 w 513376"/>
                  <a:gd name="connsiteY103" fmla="*/ 442030 h 486254"/>
                  <a:gd name="connsiteX104" fmla="*/ 421234 w 513376"/>
                  <a:gd name="connsiteY104" fmla="*/ 367819 h 486254"/>
                  <a:gd name="connsiteX105" fmla="*/ 398434 w 513376"/>
                  <a:gd name="connsiteY105" fmla="*/ 367819 h 486254"/>
                  <a:gd name="connsiteX106" fmla="*/ 382578 w 513376"/>
                  <a:gd name="connsiteY106" fmla="*/ 267672 h 486254"/>
                  <a:gd name="connsiteX107" fmla="*/ 492634 w 513376"/>
                  <a:gd name="connsiteY107" fmla="*/ 267672 h 486254"/>
                  <a:gd name="connsiteX108" fmla="*/ 495874 w 513376"/>
                  <a:gd name="connsiteY108" fmla="*/ 261652 h 486254"/>
                  <a:gd name="connsiteX109" fmla="*/ 498884 w 513376"/>
                  <a:gd name="connsiteY109" fmla="*/ 256094 h 486254"/>
                  <a:gd name="connsiteX110" fmla="*/ 509337 w 513376"/>
                  <a:gd name="connsiteY110" fmla="*/ 167208 h 486254"/>
                  <a:gd name="connsiteX111" fmla="*/ 456411 w 513376"/>
                  <a:gd name="connsiteY111" fmla="*/ 95051 h 486254"/>
                  <a:gd name="connsiteX112" fmla="*/ 417878 w 513376"/>
                  <a:gd name="connsiteY112" fmla="*/ 79075 h 486254"/>
                  <a:gd name="connsiteX113" fmla="*/ 407964 w 513376"/>
                  <a:gd name="connsiteY113" fmla="*/ 74501 h 486254"/>
                  <a:gd name="connsiteX114" fmla="*/ 400982 w 513376"/>
                  <a:gd name="connsiteY114" fmla="*/ 66108 h 486254"/>
                  <a:gd name="connsiteX115" fmla="*/ 357027 w 513376"/>
                  <a:gd name="connsiteY115" fmla="*/ 17768 h 486254"/>
                  <a:gd name="connsiteX116" fmla="*/ 294167 w 513376"/>
                  <a:gd name="connsiteY116" fmla="*/ 1 h 486254"/>
                  <a:gd name="connsiteX117" fmla="*/ 232027 w 513376"/>
                  <a:gd name="connsiteY117" fmla="*/ 191492 h 486254"/>
                  <a:gd name="connsiteX118" fmla="*/ 243596 w 513376"/>
                  <a:gd name="connsiteY118" fmla="*/ 187903 h 486254"/>
                  <a:gd name="connsiteX119" fmla="*/ 314650 w 513376"/>
                  <a:gd name="connsiteY119" fmla="*/ 222636 h 486254"/>
                  <a:gd name="connsiteX120" fmla="*/ 325526 w 513376"/>
                  <a:gd name="connsiteY120" fmla="*/ 243128 h 486254"/>
                  <a:gd name="connsiteX121" fmla="*/ 322055 w 513376"/>
                  <a:gd name="connsiteY121" fmla="*/ 265009 h 486254"/>
                  <a:gd name="connsiteX122" fmla="*/ 305743 w 513376"/>
                  <a:gd name="connsiteY122" fmla="*/ 368166 h 486254"/>
                  <a:gd name="connsiteX123" fmla="*/ 283406 w 513376"/>
                  <a:gd name="connsiteY123" fmla="*/ 368166 h 486254"/>
                  <a:gd name="connsiteX124" fmla="*/ 283406 w 513376"/>
                  <a:gd name="connsiteY124" fmla="*/ 442377 h 486254"/>
                  <a:gd name="connsiteX125" fmla="*/ 241395 w 513376"/>
                  <a:gd name="connsiteY125" fmla="*/ 442377 h 486254"/>
                  <a:gd name="connsiteX126" fmla="*/ 241395 w 513376"/>
                  <a:gd name="connsiteY126" fmla="*/ 349987 h 486254"/>
                  <a:gd name="connsiteX127" fmla="*/ 188976 w 513376"/>
                  <a:gd name="connsiteY127" fmla="*/ 349987 h 486254"/>
                  <a:gd name="connsiteX128" fmla="*/ 184812 w 513376"/>
                  <a:gd name="connsiteY128" fmla="*/ 344430 h 486254"/>
                  <a:gd name="connsiteX129" fmla="*/ 176245 w 513376"/>
                  <a:gd name="connsiteY129" fmla="*/ 338988 h 486254"/>
                  <a:gd name="connsiteX130" fmla="*/ 179601 w 513376"/>
                  <a:gd name="connsiteY130" fmla="*/ 324172 h 486254"/>
                  <a:gd name="connsiteX131" fmla="*/ 185967 w 513376"/>
                  <a:gd name="connsiteY131" fmla="*/ 295572 h 486254"/>
                  <a:gd name="connsiteX132" fmla="*/ 188167 w 513376"/>
                  <a:gd name="connsiteY132" fmla="*/ 285849 h 486254"/>
                  <a:gd name="connsiteX133" fmla="*/ 189553 w 513376"/>
                  <a:gd name="connsiteY133" fmla="*/ 279944 h 486254"/>
                  <a:gd name="connsiteX134" fmla="*/ 198120 w 513376"/>
                  <a:gd name="connsiteY134" fmla="*/ 258526 h 486254"/>
                  <a:gd name="connsiteX135" fmla="*/ 197074 w 513376"/>
                  <a:gd name="connsiteY135" fmla="*/ 250653 h 486254"/>
                  <a:gd name="connsiteX136" fmla="*/ 231796 w 513376"/>
                  <a:gd name="connsiteY136" fmla="*/ 191608 h 486254"/>
                  <a:gd name="connsiteX137" fmla="*/ 232027 w 513376"/>
                  <a:gd name="connsiteY137" fmla="*/ 191492 h 48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13376" h="486254">
                    <a:moveTo>
                      <a:pt x="294167" y="11578"/>
                    </a:moveTo>
                    <a:cubicBezTo>
                      <a:pt x="314213" y="11514"/>
                      <a:pt x="333881" y="17064"/>
                      <a:pt x="350937" y="27602"/>
                    </a:cubicBezTo>
                    <a:cubicBezTo>
                      <a:pt x="367993" y="38139"/>
                      <a:pt x="381757" y="53242"/>
                      <a:pt x="390683" y="71202"/>
                    </a:cubicBezTo>
                    <a:cubicBezTo>
                      <a:pt x="393089" y="76048"/>
                      <a:pt x="396555" y="80291"/>
                      <a:pt x="400822" y="83618"/>
                    </a:cubicBezTo>
                    <a:cubicBezTo>
                      <a:pt x="405089" y="86944"/>
                      <a:pt x="410043" y="89269"/>
                      <a:pt x="415330" y="90420"/>
                    </a:cubicBezTo>
                    <a:cubicBezTo>
                      <a:pt x="427625" y="93227"/>
                      <a:pt x="439361" y="98080"/>
                      <a:pt x="450045" y="104777"/>
                    </a:cubicBezTo>
                    <a:cubicBezTo>
                      <a:pt x="473678" y="119744"/>
                      <a:pt x="490779" y="143103"/>
                      <a:pt x="497902" y="170163"/>
                    </a:cubicBezTo>
                    <a:cubicBezTo>
                      <a:pt x="505031" y="197223"/>
                      <a:pt x="501662" y="225978"/>
                      <a:pt x="488469" y="250653"/>
                    </a:cubicBezTo>
                    <a:lnTo>
                      <a:pt x="485460" y="256094"/>
                    </a:lnTo>
                    <a:lnTo>
                      <a:pt x="369039" y="256094"/>
                    </a:lnTo>
                    <a:lnTo>
                      <a:pt x="388482" y="379395"/>
                    </a:lnTo>
                    <a:lnTo>
                      <a:pt x="409196" y="379395"/>
                    </a:lnTo>
                    <a:lnTo>
                      <a:pt x="409196" y="453606"/>
                    </a:lnTo>
                    <a:lnTo>
                      <a:pt x="425052" y="453606"/>
                    </a:lnTo>
                    <a:lnTo>
                      <a:pt x="446112" y="464142"/>
                    </a:lnTo>
                    <a:lnTo>
                      <a:pt x="446112" y="474679"/>
                    </a:lnTo>
                    <a:lnTo>
                      <a:pt x="68737" y="474679"/>
                    </a:lnTo>
                    <a:lnTo>
                      <a:pt x="68737" y="464142"/>
                    </a:lnTo>
                    <a:lnTo>
                      <a:pt x="89804" y="453606"/>
                    </a:lnTo>
                    <a:lnTo>
                      <a:pt x="107623" y="453606"/>
                    </a:lnTo>
                    <a:lnTo>
                      <a:pt x="107623" y="361563"/>
                    </a:lnTo>
                    <a:lnTo>
                      <a:pt x="156571" y="361563"/>
                    </a:lnTo>
                    <a:cubicBezTo>
                      <a:pt x="156468" y="359927"/>
                      <a:pt x="156712" y="358284"/>
                      <a:pt x="157290" y="356744"/>
                    </a:cubicBezTo>
                    <a:cubicBezTo>
                      <a:pt x="157874" y="355210"/>
                      <a:pt x="158772" y="353811"/>
                      <a:pt x="159927" y="352650"/>
                    </a:cubicBezTo>
                    <a:cubicBezTo>
                      <a:pt x="161011" y="351514"/>
                      <a:pt x="162314" y="350603"/>
                      <a:pt x="163751" y="349987"/>
                    </a:cubicBezTo>
                    <a:cubicBezTo>
                      <a:pt x="165195" y="349364"/>
                      <a:pt x="166748" y="349050"/>
                      <a:pt x="168320" y="349050"/>
                    </a:cubicBezTo>
                    <a:cubicBezTo>
                      <a:pt x="169886" y="349050"/>
                      <a:pt x="171445" y="349364"/>
                      <a:pt x="172883" y="349987"/>
                    </a:cubicBezTo>
                    <a:cubicBezTo>
                      <a:pt x="174326" y="350603"/>
                      <a:pt x="175629" y="351514"/>
                      <a:pt x="176707" y="352650"/>
                    </a:cubicBezTo>
                    <a:cubicBezTo>
                      <a:pt x="177868" y="353811"/>
                      <a:pt x="178767" y="355210"/>
                      <a:pt x="179344" y="356744"/>
                    </a:cubicBezTo>
                    <a:cubicBezTo>
                      <a:pt x="179922" y="358284"/>
                      <a:pt x="180172" y="359927"/>
                      <a:pt x="180063" y="361563"/>
                    </a:cubicBezTo>
                    <a:lnTo>
                      <a:pt x="229825" y="361563"/>
                    </a:lnTo>
                    <a:lnTo>
                      <a:pt x="229825" y="454183"/>
                    </a:lnTo>
                    <a:lnTo>
                      <a:pt x="294976" y="454183"/>
                    </a:lnTo>
                    <a:lnTo>
                      <a:pt x="294976" y="379395"/>
                    </a:lnTo>
                    <a:lnTo>
                      <a:pt x="315574" y="379395"/>
                    </a:lnTo>
                    <a:lnTo>
                      <a:pt x="333400" y="266282"/>
                    </a:lnTo>
                    <a:lnTo>
                      <a:pt x="337911" y="237802"/>
                    </a:lnTo>
                    <a:cubicBezTo>
                      <a:pt x="334292" y="235372"/>
                      <a:pt x="331340" y="232077"/>
                      <a:pt x="329319" y="228215"/>
                    </a:cubicBezTo>
                    <a:cubicBezTo>
                      <a:pt x="327297" y="224353"/>
                      <a:pt x="326277" y="220048"/>
                      <a:pt x="326341" y="215689"/>
                    </a:cubicBezTo>
                    <a:lnTo>
                      <a:pt x="326341" y="214647"/>
                    </a:lnTo>
                    <a:lnTo>
                      <a:pt x="243019" y="174705"/>
                    </a:lnTo>
                    <a:cubicBezTo>
                      <a:pt x="238649" y="178198"/>
                      <a:pt x="233220" y="180116"/>
                      <a:pt x="227625" y="180146"/>
                    </a:cubicBezTo>
                    <a:lnTo>
                      <a:pt x="225314" y="180146"/>
                    </a:lnTo>
                    <a:lnTo>
                      <a:pt x="184349" y="249611"/>
                    </a:lnTo>
                    <a:cubicBezTo>
                      <a:pt x="186448" y="253664"/>
                      <a:pt x="187064" y="258325"/>
                      <a:pt x="186095" y="262787"/>
                    </a:cubicBezTo>
                    <a:cubicBezTo>
                      <a:pt x="185119" y="267248"/>
                      <a:pt x="182623" y="271229"/>
                      <a:pt x="179023" y="274040"/>
                    </a:cubicBezTo>
                    <a:lnTo>
                      <a:pt x="176938" y="283417"/>
                    </a:lnTo>
                    <a:lnTo>
                      <a:pt x="174743" y="293143"/>
                    </a:lnTo>
                    <a:lnTo>
                      <a:pt x="168262" y="321740"/>
                    </a:lnTo>
                    <a:lnTo>
                      <a:pt x="160511" y="293490"/>
                    </a:lnTo>
                    <a:lnTo>
                      <a:pt x="155301" y="274618"/>
                    </a:lnTo>
                    <a:cubicBezTo>
                      <a:pt x="152483" y="272609"/>
                      <a:pt x="150250" y="269894"/>
                      <a:pt x="148820" y="266746"/>
                    </a:cubicBezTo>
                    <a:cubicBezTo>
                      <a:pt x="147645" y="264206"/>
                      <a:pt x="147055" y="261438"/>
                      <a:pt x="147087" y="258642"/>
                    </a:cubicBezTo>
                    <a:cubicBezTo>
                      <a:pt x="147029" y="257870"/>
                      <a:pt x="147029" y="257097"/>
                      <a:pt x="147087" y="256326"/>
                    </a:cubicBezTo>
                    <a:lnTo>
                      <a:pt x="12500" y="256326"/>
                    </a:lnTo>
                    <a:lnTo>
                      <a:pt x="13308" y="244749"/>
                    </a:lnTo>
                    <a:cubicBezTo>
                      <a:pt x="14720" y="225161"/>
                      <a:pt x="21118" y="206260"/>
                      <a:pt x="31892" y="189846"/>
                    </a:cubicBezTo>
                    <a:cubicBezTo>
                      <a:pt x="42672" y="173431"/>
                      <a:pt x="57463" y="160048"/>
                      <a:pt x="74872" y="150971"/>
                    </a:cubicBezTo>
                    <a:cubicBezTo>
                      <a:pt x="79601" y="148502"/>
                      <a:pt x="83721" y="145007"/>
                      <a:pt x="86923" y="140739"/>
                    </a:cubicBezTo>
                    <a:cubicBezTo>
                      <a:pt x="90124" y="136473"/>
                      <a:pt x="92338" y="131543"/>
                      <a:pt x="93391" y="126311"/>
                    </a:cubicBezTo>
                    <a:cubicBezTo>
                      <a:pt x="97292" y="106570"/>
                      <a:pt x="107912" y="88793"/>
                      <a:pt x="123441" y="76002"/>
                    </a:cubicBezTo>
                    <a:cubicBezTo>
                      <a:pt x="138969" y="63211"/>
                      <a:pt x="158445" y="56197"/>
                      <a:pt x="178562" y="56151"/>
                    </a:cubicBezTo>
                    <a:cubicBezTo>
                      <a:pt x="181224" y="56151"/>
                      <a:pt x="183997" y="56151"/>
                      <a:pt x="186659" y="56151"/>
                    </a:cubicBezTo>
                    <a:lnTo>
                      <a:pt x="190247" y="56151"/>
                    </a:lnTo>
                    <a:cubicBezTo>
                      <a:pt x="194867" y="56301"/>
                      <a:pt x="199461" y="55505"/>
                      <a:pt x="203761" y="53813"/>
                    </a:cubicBezTo>
                    <a:cubicBezTo>
                      <a:pt x="208060" y="52121"/>
                      <a:pt x="211968" y="49568"/>
                      <a:pt x="215247" y="46310"/>
                    </a:cubicBezTo>
                    <a:cubicBezTo>
                      <a:pt x="225308" y="35408"/>
                      <a:pt x="237513" y="26696"/>
                      <a:pt x="251091" y="20721"/>
                    </a:cubicBezTo>
                    <a:cubicBezTo>
                      <a:pt x="264669" y="14745"/>
                      <a:pt x="279332" y="11632"/>
                      <a:pt x="294167" y="11578"/>
                    </a:cubicBezTo>
                    <a:close/>
                    <a:moveTo>
                      <a:pt x="294167" y="1"/>
                    </a:moveTo>
                    <a:cubicBezTo>
                      <a:pt x="277747" y="35"/>
                      <a:pt x="261512" y="3445"/>
                      <a:pt x="246458" y="10017"/>
                    </a:cubicBezTo>
                    <a:cubicBezTo>
                      <a:pt x="231411" y="16589"/>
                      <a:pt x="217871" y="26183"/>
                      <a:pt x="206680" y="38207"/>
                    </a:cubicBezTo>
                    <a:cubicBezTo>
                      <a:pt x="204582" y="40458"/>
                      <a:pt x="202034" y="42248"/>
                      <a:pt x="199204" y="43464"/>
                    </a:cubicBezTo>
                    <a:cubicBezTo>
                      <a:pt x="196381" y="44680"/>
                      <a:pt x="193327" y="45295"/>
                      <a:pt x="190247" y="45268"/>
                    </a:cubicBezTo>
                    <a:lnTo>
                      <a:pt x="187821" y="45268"/>
                    </a:lnTo>
                    <a:cubicBezTo>
                      <a:pt x="184734" y="45096"/>
                      <a:pt x="181642" y="45096"/>
                      <a:pt x="178562" y="45268"/>
                    </a:cubicBezTo>
                    <a:cubicBezTo>
                      <a:pt x="155775" y="45291"/>
                      <a:pt x="133701" y="53219"/>
                      <a:pt x="116100" y="67702"/>
                    </a:cubicBezTo>
                    <a:cubicBezTo>
                      <a:pt x="98498" y="82184"/>
                      <a:pt x="86467" y="102325"/>
                      <a:pt x="82046" y="124690"/>
                    </a:cubicBezTo>
                    <a:cubicBezTo>
                      <a:pt x="81269" y="128140"/>
                      <a:pt x="79736" y="131374"/>
                      <a:pt x="77554" y="134158"/>
                    </a:cubicBezTo>
                    <a:cubicBezTo>
                      <a:pt x="75372" y="136941"/>
                      <a:pt x="72600" y="139204"/>
                      <a:pt x="69437" y="140783"/>
                    </a:cubicBezTo>
                    <a:cubicBezTo>
                      <a:pt x="50282" y="150758"/>
                      <a:pt x="34003" y="165477"/>
                      <a:pt x="22151" y="183536"/>
                    </a:cubicBezTo>
                    <a:cubicBezTo>
                      <a:pt x="10299" y="201594"/>
                      <a:pt x="3273" y="222390"/>
                      <a:pt x="1739" y="243938"/>
                    </a:cubicBezTo>
                    <a:lnTo>
                      <a:pt x="924" y="255515"/>
                    </a:lnTo>
                    <a:lnTo>
                      <a:pt x="0" y="267672"/>
                    </a:lnTo>
                    <a:lnTo>
                      <a:pt x="136903" y="267672"/>
                    </a:lnTo>
                    <a:lnTo>
                      <a:pt x="138290" y="271377"/>
                    </a:lnTo>
                    <a:cubicBezTo>
                      <a:pt x="139971" y="274964"/>
                      <a:pt x="142280" y="278219"/>
                      <a:pt x="145117" y="280986"/>
                    </a:cubicBezTo>
                    <a:lnTo>
                      <a:pt x="149397" y="296387"/>
                    </a:lnTo>
                    <a:lnTo>
                      <a:pt x="157155" y="324172"/>
                    </a:lnTo>
                    <a:lnTo>
                      <a:pt x="161088" y="338295"/>
                    </a:lnTo>
                    <a:cubicBezTo>
                      <a:pt x="157540" y="339380"/>
                      <a:pt x="154319" y="341330"/>
                      <a:pt x="151713" y="343968"/>
                    </a:cubicBezTo>
                    <a:cubicBezTo>
                      <a:pt x="150096" y="345611"/>
                      <a:pt x="148729" y="347478"/>
                      <a:pt x="147665" y="349525"/>
                    </a:cubicBezTo>
                    <a:lnTo>
                      <a:pt x="96047" y="349525"/>
                    </a:lnTo>
                    <a:lnTo>
                      <a:pt x="96047" y="442145"/>
                    </a:lnTo>
                    <a:lnTo>
                      <a:pt x="87141" y="442145"/>
                    </a:lnTo>
                    <a:lnTo>
                      <a:pt x="84709" y="443416"/>
                    </a:lnTo>
                    <a:lnTo>
                      <a:pt x="63649" y="453837"/>
                    </a:lnTo>
                    <a:lnTo>
                      <a:pt x="57168" y="456962"/>
                    </a:lnTo>
                    <a:lnTo>
                      <a:pt x="57168" y="486255"/>
                    </a:lnTo>
                    <a:lnTo>
                      <a:pt x="457688" y="486255"/>
                    </a:lnTo>
                    <a:lnTo>
                      <a:pt x="457688" y="456962"/>
                    </a:lnTo>
                    <a:lnTo>
                      <a:pt x="451322" y="453837"/>
                    </a:lnTo>
                    <a:lnTo>
                      <a:pt x="430256" y="443301"/>
                    </a:lnTo>
                    <a:lnTo>
                      <a:pt x="428177" y="442030"/>
                    </a:lnTo>
                    <a:lnTo>
                      <a:pt x="421234" y="442030"/>
                    </a:lnTo>
                    <a:lnTo>
                      <a:pt x="421234" y="367819"/>
                    </a:lnTo>
                    <a:lnTo>
                      <a:pt x="398434" y="367819"/>
                    </a:lnTo>
                    <a:lnTo>
                      <a:pt x="382578" y="267672"/>
                    </a:lnTo>
                    <a:lnTo>
                      <a:pt x="492634" y="267672"/>
                    </a:lnTo>
                    <a:lnTo>
                      <a:pt x="495874" y="261652"/>
                    </a:lnTo>
                    <a:lnTo>
                      <a:pt x="498884" y="256094"/>
                    </a:lnTo>
                    <a:cubicBezTo>
                      <a:pt x="513482" y="228856"/>
                      <a:pt x="517217" y="197093"/>
                      <a:pt x="509337" y="167208"/>
                    </a:cubicBezTo>
                    <a:cubicBezTo>
                      <a:pt x="501457" y="137322"/>
                      <a:pt x="482547" y="111538"/>
                      <a:pt x="456411" y="95051"/>
                    </a:cubicBezTo>
                    <a:cubicBezTo>
                      <a:pt x="444565" y="87580"/>
                      <a:pt x="431533" y="82177"/>
                      <a:pt x="417878" y="79075"/>
                    </a:cubicBezTo>
                    <a:cubicBezTo>
                      <a:pt x="414271" y="78307"/>
                      <a:pt x="410890" y="76744"/>
                      <a:pt x="407964" y="74501"/>
                    </a:cubicBezTo>
                    <a:cubicBezTo>
                      <a:pt x="405044" y="72258"/>
                      <a:pt x="402657" y="69390"/>
                      <a:pt x="400982" y="66108"/>
                    </a:cubicBezTo>
                    <a:cubicBezTo>
                      <a:pt x="391132" y="46200"/>
                      <a:pt x="375905" y="29453"/>
                      <a:pt x="357027" y="17768"/>
                    </a:cubicBezTo>
                    <a:cubicBezTo>
                      <a:pt x="338148" y="6082"/>
                      <a:pt x="316369" y="-73"/>
                      <a:pt x="294167" y="1"/>
                    </a:cubicBezTo>
                    <a:close/>
                    <a:moveTo>
                      <a:pt x="232027" y="191492"/>
                    </a:moveTo>
                    <a:cubicBezTo>
                      <a:pt x="236050" y="190922"/>
                      <a:pt x="239958" y="189709"/>
                      <a:pt x="243596" y="187903"/>
                    </a:cubicBezTo>
                    <a:lnTo>
                      <a:pt x="314650" y="222636"/>
                    </a:lnTo>
                    <a:cubicBezTo>
                      <a:pt x="316029" y="230442"/>
                      <a:pt x="319835" y="237614"/>
                      <a:pt x="325526" y="243128"/>
                    </a:cubicBezTo>
                    <a:lnTo>
                      <a:pt x="322055" y="265009"/>
                    </a:lnTo>
                    <a:lnTo>
                      <a:pt x="305743" y="368166"/>
                    </a:lnTo>
                    <a:lnTo>
                      <a:pt x="283406" y="368166"/>
                    </a:lnTo>
                    <a:lnTo>
                      <a:pt x="283406" y="442377"/>
                    </a:lnTo>
                    <a:lnTo>
                      <a:pt x="241395" y="442377"/>
                    </a:lnTo>
                    <a:lnTo>
                      <a:pt x="241395" y="349987"/>
                    </a:lnTo>
                    <a:lnTo>
                      <a:pt x="188976" y="349987"/>
                    </a:lnTo>
                    <a:cubicBezTo>
                      <a:pt x="187905" y="347921"/>
                      <a:pt x="186493" y="346040"/>
                      <a:pt x="184812" y="344430"/>
                    </a:cubicBezTo>
                    <a:cubicBezTo>
                      <a:pt x="182392" y="342004"/>
                      <a:pt x="179466" y="340150"/>
                      <a:pt x="176245" y="338988"/>
                    </a:cubicBezTo>
                    <a:lnTo>
                      <a:pt x="179601" y="324172"/>
                    </a:lnTo>
                    <a:lnTo>
                      <a:pt x="185967" y="295572"/>
                    </a:lnTo>
                    <a:lnTo>
                      <a:pt x="188167" y="285849"/>
                    </a:lnTo>
                    <a:lnTo>
                      <a:pt x="189553" y="279944"/>
                    </a:lnTo>
                    <a:cubicBezTo>
                      <a:pt x="195046" y="274164"/>
                      <a:pt x="198107" y="266499"/>
                      <a:pt x="198120" y="258526"/>
                    </a:cubicBezTo>
                    <a:cubicBezTo>
                      <a:pt x="198120" y="255867"/>
                      <a:pt x="197773" y="253220"/>
                      <a:pt x="197074" y="250653"/>
                    </a:cubicBezTo>
                    <a:lnTo>
                      <a:pt x="231796" y="191608"/>
                    </a:lnTo>
                    <a:lnTo>
                      <a:pt x="232027" y="191492"/>
                    </a:lnTo>
                    <a:close/>
                  </a:path>
                </a:pathLst>
              </a:custGeom>
              <a:solidFill>
                <a:srgbClr val="FFFFFF"/>
              </a:solidFill>
              <a:ln w="6417"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94C59C9A-0FBE-4D7D-A38F-A2B31B73EB7E}"/>
                  </a:ext>
                </a:extLst>
              </p:cNvPr>
              <p:cNvSpPr/>
              <p:nvPr/>
            </p:nvSpPr>
            <p:spPr>
              <a:xfrm>
                <a:off x="4048584" y="3081587"/>
                <a:ext cx="54504" cy="54414"/>
              </a:xfrm>
              <a:custGeom>
                <a:avLst/>
                <a:gdLst>
                  <a:gd name="connsiteX0" fmla="*/ 28465 w 54504"/>
                  <a:gd name="connsiteY0" fmla="*/ 0 h 54414"/>
                  <a:gd name="connsiteX1" fmla="*/ 54504 w 54504"/>
                  <a:gd name="connsiteY1" fmla="*/ 26046 h 54414"/>
                  <a:gd name="connsiteX2" fmla="*/ 0 w 54504"/>
                  <a:gd name="connsiteY2" fmla="*/ 54415 h 54414"/>
                  <a:gd name="connsiteX3" fmla="*/ 28465 w 54504"/>
                  <a:gd name="connsiteY3" fmla="*/ 0 h 54414"/>
                </a:gdLst>
                <a:ahLst/>
                <a:cxnLst>
                  <a:cxn ang="0">
                    <a:pos x="connsiteX0" y="connsiteY0"/>
                  </a:cxn>
                  <a:cxn ang="0">
                    <a:pos x="connsiteX1" y="connsiteY1"/>
                  </a:cxn>
                  <a:cxn ang="0">
                    <a:pos x="connsiteX2" y="connsiteY2"/>
                  </a:cxn>
                  <a:cxn ang="0">
                    <a:pos x="connsiteX3" y="connsiteY3"/>
                  </a:cxn>
                </a:cxnLst>
                <a:rect l="l" t="t" r="r" b="b"/>
                <a:pathLst>
                  <a:path w="54504" h="54414">
                    <a:moveTo>
                      <a:pt x="28465" y="0"/>
                    </a:moveTo>
                    <a:lnTo>
                      <a:pt x="54504" y="26046"/>
                    </a:lnTo>
                    <a:lnTo>
                      <a:pt x="0" y="54415"/>
                    </a:lnTo>
                    <a:lnTo>
                      <a:pt x="28465" y="0"/>
                    </a:lnTo>
                    <a:close/>
                  </a:path>
                </a:pathLst>
              </a:custGeom>
              <a:solidFill>
                <a:srgbClr val="FFFFFF"/>
              </a:solidFill>
              <a:ln w="6417"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FF4E074-7A12-4B6F-8ED0-BE27301470CA}"/>
                  </a:ext>
                </a:extLst>
              </p:cNvPr>
              <p:cNvSpPr/>
              <p:nvPr/>
            </p:nvSpPr>
            <p:spPr>
              <a:xfrm>
                <a:off x="4034576" y="3071504"/>
                <a:ext cx="77650" cy="78146"/>
              </a:xfrm>
              <a:custGeom>
                <a:avLst/>
                <a:gdLst>
                  <a:gd name="connsiteX0" fmla="*/ 43975 w 77650"/>
                  <a:gd name="connsiteY0" fmla="*/ 19798 h 78146"/>
                  <a:gd name="connsiteX1" fmla="*/ 58791 w 77650"/>
                  <a:gd name="connsiteY1" fmla="*/ 34614 h 78146"/>
                  <a:gd name="connsiteX2" fmla="*/ 27663 w 77650"/>
                  <a:gd name="connsiteY2" fmla="*/ 50823 h 78146"/>
                  <a:gd name="connsiteX3" fmla="*/ 43975 w 77650"/>
                  <a:gd name="connsiteY3" fmla="*/ 19798 h 78146"/>
                  <a:gd name="connsiteX4" fmla="*/ 40972 w 77650"/>
                  <a:gd name="connsiteY4" fmla="*/ 464 h 78146"/>
                  <a:gd name="connsiteX5" fmla="*/ 33675 w 77650"/>
                  <a:gd name="connsiteY5" fmla="*/ 14356 h 78146"/>
                  <a:gd name="connsiteX6" fmla="*/ 17479 w 77650"/>
                  <a:gd name="connsiteY6" fmla="*/ 45497 h 78146"/>
                  <a:gd name="connsiteX7" fmla="*/ 0 w 77650"/>
                  <a:gd name="connsiteY7" fmla="*/ 78146 h 78146"/>
                  <a:gd name="connsiteX8" fmla="*/ 32636 w 77650"/>
                  <a:gd name="connsiteY8" fmla="*/ 61129 h 78146"/>
                  <a:gd name="connsiteX9" fmla="*/ 63649 w 77650"/>
                  <a:gd name="connsiteY9" fmla="*/ 44920 h 78146"/>
                  <a:gd name="connsiteX10" fmla="*/ 77650 w 77650"/>
                  <a:gd name="connsiteY10" fmla="*/ 37624 h 78146"/>
                  <a:gd name="connsiteX11" fmla="*/ 66081 w 77650"/>
                  <a:gd name="connsiteY11" fmla="*/ 26048 h 78146"/>
                  <a:gd name="connsiteX12" fmla="*/ 52079 w 77650"/>
                  <a:gd name="connsiteY12" fmla="*/ 11578 h 78146"/>
                  <a:gd name="connsiteX13" fmla="*/ 40503 w 77650"/>
                  <a:gd name="connsiteY13" fmla="*/ 0 h 78146"/>
                  <a:gd name="connsiteX14" fmla="*/ 40972 w 77650"/>
                  <a:gd name="connsiteY14" fmla="*/ 464 h 7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650" h="78146">
                    <a:moveTo>
                      <a:pt x="43975" y="19798"/>
                    </a:moveTo>
                    <a:lnTo>
                      <a:pt x="58791" y="34614"/>
                    </a:lnTo>
                    <a:lnTo>
                      <a:pt x="27663" y="50823"/>
                    </a:lnTo>
                    <a:lnTo>
                      <a:pt x="43975" y="19798"/>
                    </a:lnTo>
                    <a:close/>
                    <a:moveTo>
                      <a:pt x="40972" y="464"/>
                    </a:moveTo>
                    <a:lnTo>
                      <a:pt x="33675" y="14356"/>
                    </a:lnTo>
                    <a:lnTo>
                      <a:pt x="17479" y="45497"/>
                    </a:lnTo>
                    <a:lnTo>
                      <a:pt x="0" y="78146"/>
                    </a:lnTo>
                    <a:lnTo>
                      <a:pt x="32636" y="61129"/>
                    </a:lnTo>
                    <a:lnTo>
                      <a:pt x="63649" y="44920"/>
                    </a:lnTo>
                    <a:lnTo>
                      <a:pt x="77650" y="37624"/>
                    </a:lnTo>
                    <a:lnTo>
                      <a:pt x="66081" y="26048"/>
                    </a:lnTo>
                    <a:lnTo>
                      <a:pt x="52079" y="11578"/>
                    </a:lnTo>
                    <a:lnTo>
                      <a:pt x="40503" y="0"/>
                    </a:lnTo>
                    <a:lnTo>
                      <a:pt x="40972" y="464"/>
                    </a:lnTo>
                    <a:close/>
                  </a:path>
                </a:pathLst>
              </a:custGeom>
              <a:solidFill>
                <a:srgbClr val="FFFFFF"/>
              </a:solidFill>
              <a:ln w="6417"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F84CF34C-3396-4617-A686-237ED8356B56}"/>
                  </a:ext>
                </a:extLst>
              </p:cNvPr>
              <p:cNvSpPr/>
              <p:nvPr/>
            </p:nvSpPr>
            <p:spPr>
              <a:xfrm>
                <a:off x="3979488" y="3081587"/>
                <a:ext cx="54388" cy="54414"/>
              </a:xfrm>
              <a:custGeom>
                <a:avLst/>
                <a:gdLst>
                  <a:gd name="connsiteX0" fmla="*/ 0 w 54388"/>
                  <a:gd name="connsiteY0" fmla="*/ 26046 h 54414"/>
                  <a:gd name="connsiteX1" fmla="*/ 26039 w 54388"/>
                  <a:gd name="connsiteY1" fmla="*/ 0 h 54414"/>
                  <a:gd name="connsiteX2" fmla="*/ 54389 w 54388"/>
                  <a:gd name="connsiteY2" fmla="*/ 54415 h 54414"/>
                  <a:gd name="connsiteX3" fmla="*/ 0 w 54388"/>
                  <a:gd name="connsiteY3" fmla="*/ 26046 h 54414"/>
                </a:gdLst>
                <a:ahLst/>
                <a:cxnLst>
                  <a:cxn ang="0">
                    <a:pos x="connsiteX0" y="connsiteY0"/>
                  </a:cxn>
                  <a:cxn ang="0">
                    <a:pos x="connsiteX1" y="connsiteY1"/>
                  </a:cxn>
                  <a:cxn ang="0">
                    <a:pos x="connsiteX2" y="connsiteY2"/>
                  </a:cxn>
                  <a:cxn ang="0">
                    <a:pos x="connsiteX3" y="connsiteY3"/>
                  </a:cxn>
                </a:cxnLst>
                <a:rect l="l" t="t" r="r" b="b"/>
                <a:pathLst>
                  <a:path w="54388" h="54414">
                    <a:moveTo>
                      <a:pt x="0" y="26046"/>
                    </a:moveTo>
                    <a:lnTo>
                      <a:pt x="26039" y="0"/>
                    </a:lnTo>
                    <a:lnTo>
                      <a:pt x="54389" y="54415"/>
                    </a:lnTo>
                    <a:lnTo>
                      <a:pt x="0" y="26046"/>
                    </a:lnTo>
                    <a:close/>
                  </a:path>
                </a:pathLst>
              </a:custGeom>
              <a:solidFill>
                <a:srgbClr val="FFFFFF"/>
              </a:solidFill>
              <a:ln w="6417"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494DBEF8-0662-4212-85F4-B4FF9401EB91}"/>
                  </a:ext>
                </a:extLst>
              </p:cNvPr>
              <p:cNvSpPr/>
              <p:nvPr/>
            </p:nvSpPr>
            <p:spPr>
              <a:xfrm>
                <a:off x="3969419" y="3071975"/>
                <a:ext cx="77650" cy="78035"/>
              </a:xfrm>
              <a:custGeom>
                <a:avLst/>
                <a:gdLst>
                  <a:gd name="connsiteX0" fmla="*/ 34606 w 77650"/>
                  <a:gd name="connsiteY0" fmla="*/ 19334 h 78035"/>
                  <a:gd name="connsiteX1" fmla="*/ 50802 w 77650"/>
                  <a:gd name="connsiteY1" fmla="*/ 50366 h 78035"/>
                  <a:gd name="connsiteX2" fmla="*/ 19789 w 77650"/>
                  <a:gd name="connsiteY2" fmla="*/ 34157 h 78035"/>
                  <a:gd name="connsiteX3" fmla="*/ 34606 w 77650"/>
                  <a:gd name="connsiteY3" fmla="*/ 19334 h 78035"/>
                  <a:gd name="connsiteX4" fmla="*/ 37616 w 77650"/>
                  <a:gd name="connsiteY4" fmla="*/ 0 h 78035"/>
                  <a:gd name="connsiteX5" fmla="*/ 26039 w 77650"/>
                  <a:gd name="connsiteY5" fmla="*/ 11582 h 78035"/>
                  <a:gd name="connsiteX6" fmla="*/ 11576 w 77650"/>
                  <a:gd name="connsiteY6" fmla="*/ 25937 h 78035"/>
                  <a:gd name="connsiteX7" fmla="*/ 0 w 77650"/>
                  <a:gd name="connsiteY7" fmla="*/ 37513 h 78035"/>
                  <a:gd name="connsiteX8" fmla="*/ 13892 w 77650"/>
                  <a:gd name="connsiteY8" fmla="*/ 44809 h 78035"/>
                  <a:gd name="connsiteX9" fmla="*/ 45021 w 77650"/>
                  <a:gd name="connsiteY9" fmla="*/ 61018 h 78035"/>
                  <a:gd name="connsiteX10" fmla="*/ 77650 w 77650"/>
                  <a:gd name="connsiteY10" fmla="*/ 78035 h 78035"/>
                  <a:gd name="connsiteX11" fmla="*/ 61108 w 77650"/>
                  <a:gd name="connsiteY11" fmla="*/ 45040 h 78035"/>
                  <a:gd name="connsiteX12" fmla="*/ 44905 w 77650"/>
                  <a:gd name="connsiteY12" fmla="*/ 13899 h 78035"/>
                  <a:gd name="connsiteX13" fmla="*/ 37616 w 77650"/>
                  <a:gd name="connsiteY13" fmla="*/ 0 h 7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650" h="78035">
                    <a:moveTo>
                      <a:pt x="34606" y="19334"/>
                    </a:moveTo>
                    <a:lnTo>
                      <a:pt x="50802" y="50366"/>
                    </a:lnTo>
                    <a:lnTo>
                      <a:pt x="19789" y="34157"/>
                    </a:lnTo>
                    <a:lnTo>
                      <a:pt x="34606" y="19334"/>
                    </a:lnTo>
                    <a:close/>
                    <a:moveTo>
                      <a:pt x="37616" y="0"/>
                    </a:moveTo>
                    <a:lnTo>
                      <a:pt x="26039" y="11582"/>
                    </a:lnTo>
                    <a:lnTo>
                      <a:pt x="11576" y="25937"/>
                    </a:lnTo>
                    <a:lnTo>
                      <a:pt x="0" y="37513"/>
                    </a:lnTo>
                    <a:lnTo>
                      <a:pt x="13892" y="44809"/>
                    </a:lnTo>
                    <a:lnTo>
                      <a:pt x="45021" y="61018"/>
                    </a:lnTo>
                    <a:lnTo>
                      <a:pt x="77650" y="78035"/>
                    </a:lnTo>
                    <a:lnTo>
                      <a:pt x="61108" y="45040"/>
                    </a:lnTo>
                    <a:lnTo>
                      <a:pt x="44905" y="13899"/>
                    </a:lnTo>
                    <a:lnTo>
                      <a:pt x="37616" y="0"/>
                    </a:lnTo>
                    <a:close/>
                  </a:path>
                </a:pathLst>
              </a:custGeom>
              <a:solidFill>
                <a:srgbClr val="FFFFFF"/>
              </a:solidFill>
              <a:ln w="6417"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D687A423-4387-4538-9210-A540ADD9753D}"/>
                  </a:ext>
                </a:extLst>
              </p:cNvPr>
              <p:cNvSpPr/>
              <p:nvPr/>
            </p:nvSpPr>
            <p:spPr>
              <a:xfrm>
                <a:off x="3885064" y="2789319"/>
                <a:ext cx="489412" cy="244793"/>
              </a:xfrm>
              <a:custGeom>
                <a:avLst/>
                <a:gdLst>
                  <a:gd name="connsiteX0" fmla="*/ 437776 w 489412"/>
                  <a:gd name="connsiteY0" fmla="*/ 93245 h 244793"/>
                  <a:gd name="connsiteX1" fmla="*/ 403061 w 489412"/>
                  <a:gd name="connsiteY1" fmla="*/ 78889 h 244793"/>
                  <a:gd name="connsiteX2" fmla="*/ 388533 w 489412"/>
                  <a:gd name="connsiteY2" fmla="*/ 72106 h 244793"/>
                  <a:gd name="connsiteX3" fmla="*/ 378414 w 489412"/>
                  <a:gd name="connsiteY3" fmla="*/ 59671 h 244793"/>
                  <a:gd name="connsiteX4" fmla="*/ 344989 w 489412"/>
                  <a:gd name="connsiteY4" fmla="*/ 20337 h 244793"/>
                  <a:gd name="connsiteX5" fmla="*/ 297113 w 489412"/>
                  <a:gd name="connsiteY5" fmla="*/ 1065 h 244793"/>
                  <a:gd name="connsiteX6" fmla="*/ 245772 w 489412"/>
                  <a:gd name="connsiteY6" fmla="*/ 6278 h 244793"/>
                  <a:gd name="connsiteX7" fmla="*/ 202747 w 489412"/>
                  <a:gd name="connsiteY7" fmla="*/ 34779 h 244793"/>
                  <a:gd name="connsiteX8" fmla="*/ 189695 w 489412"/>
                  <a:gd name="connsiteY8" fmla="*/ 43426 h 244793"/>
                  <a:gd name="connsiteX9" fmla="*/ 174159 w 489412"/>
                  <a:gd name="connsiteY9" fmla="*/ 45314 h 244793"/>
                  <a:gd name="connsiteX10" fmla="*/ 114226 w 489412"/>
                  <a:gd name="connsiteY10" fmla="*/ 62174 h 244793"/>
                  <a:gd name="connsiteX11" fmla="*/ 80891 w 489412"/>
                  <a:gd name="connsiteY11" fmla="*/ 114779 h 244793"/>
                  <a:gd name="connsiteX12" fmla="*/ 74442 w 489412"/>
                  <a:gd name="connsiteY12" fmla="*/ 129223 h 244793"/>
                  <a:gd name="connsiteX13" fmla="*/ 62372 w 489412"/>
                  <a:gd name="connsiteY13" fmla="*/ 139439 h 244793"/>
                  <a:gd name="connsiteX14" fmla="*/ 19392 w 489412"/>
                  <a:gd name="connsiteY14" fmla="*/ 178314 h 244793"/>
                  <a:gd name="connsiteX15" fmla="*/ 808 w 489412"/>
                  <a:gd name="connsiteY15" fmla="*/ 233217 h 244793"/>
                  <a:gd name="connsiteX16" fmla="*/ 0 w 489412"/>
                  <a:gd name="connsiteY16" fmla="*/ 244794 h 244793"/>
                  <a:gd name="connsiteX17" fmla="*/ 118846 w 489412"/>
                  <a:gd name="connsiteY17" fmla="*/ 244794 h 244793"/>
                  <a:gd name="connsiteX18" fmla="*/ 127522 w 489412"/>
                  <a:gd name="connsiteY18" fmla="*/ 223839 h 244793"/>
                  <a:gd name="connsiteX19" fmla="*/ 23377 w 489412"/>
                  <a:gd name="connsiteY19" fmla="*/ 223839 h 244793"/>
                  <a:gd name="connsiteX20" fmla="*/ 40349 w 489412"/>
                  <a:gd name="connsiteY20" fmla="*/ 185468 h 244793"/>
                  <a:gd name="connsiteX21" fmla="*/ 72324 w 489412"/>
                  <a:gd name="connsiteY21" fmla="*/ 158310 h 244793"/>
                  <a:gd name="connsiteX22" fmla="*/ 91459 w 489412"/>
                  <a:gd name="connsiteY22" fmla="*/ 142080 h 244793"/>
                  <a:gd name="connsiteX23" fmla="*/ 101720 w 489412"/>
                  <a:gd name="connsiteY23" fmla="*/ 119178 h 244793"/>
                  <a:gd name="connsiteX24" fmla="*/ 126893 w 489412"/>
                  <a:gd name="connsiteY24" fmla="*/ 78850 h 244793"/>
                  <a:gd name="connsiteX25" fmla="*/ 172658 w 489412"/>
                  <a:gd name="connsiteY25" fmla="*/ 66038 h 244793"/>
                  <a:gd name="connsiteX26" fmla="*/ 197844 w 489412"/>
                  <a:gd name="connsiteY26" fmla="*/ 62894 h 244793"/>
                  <a:gd name="connsiteX27" fmla="*/ 218949 w 489412"/>
                  <a:gd name="connsiteY27" fmla="*/ 48788 h 244793"/>
                  <a:gd name="connsiteX28" fmla="*/ 253549 w 489412"/>
                  <a:gd name="connsiteY28" fmla="*/ 26540 h 244793"/>
                  <a:gd name="connsiteX29" fmla="*/ 294501 w 489412"/>
                  <a:gd name="connsiteY29" fmla="*/ 22731 h 244793"/>
                  <a:gd name="connsiteX30" fmla="*/ 332611 w 489412"/>
                  <a:gd name="connsiteY30" fmla="*/ 38213 h 244793"/>
                  <a:gd name="connsiteX31" fmla="*/ 359317 w 489412"/>
                  <a:gd name="connsiteY31" fmla="*/ 69511 h 244793"/>
                  <a:gd name="connsiteX32" fmla="*/ 375475 w 489412"/>
                  <a:gd name="connsiteY32" fmla="*/ 88856 h 244793"/>
                  <a:gd name="connsiteX33" fmla="*/ 398319 w 489412"/>
                  <a:gd name="connsiteY33" fmla="*/ 99497 h 244793"/>
                  <a:gd name="connsiteX34" fmla="*/ 433965 w 489412"/>
                  <a:gd name="connsiteY34" fmla="*/ 116262 h 244793"/>
                  <a:gd name="connsiteX35" fmla="*/ 458920 w 489412"/>
                  <a:gd name="connsiteY35" fmla="*/ 146749 h 244793"/>
                  <a:gd name="connsiteX36" fmla="*/ 468327 w 489412"/>
                  <a:gd name="connsiteY36" fmla="*/ 185017 h 244793"/>
                  <a:gd name="connsiteX37" fmla="*/ 460344 w 489412"/>
                  <a:gd name="connsiteY37" fmla="*/ 223607 h 244793"/>
                  <a:gd name="connsiteX38" fmla="*/ 376906 w 489412"/>
                  <a:gd name="connsiteY38" fmla="*/ 223607 h 244793"/>
                  <a:gd name="connsiteX39" fmla="*/ 370656 w 489412"/>
                  <a:gd name="connsiteY39" fmla="*/ 232638 h 244793"/>
                  <a:gd name="connsiteX40" fmla="*/ 372511 w 489412"/>
                  <a:gd name="connsiteY40" fmla="*/ 244215 h 244793"/>
                  <a:gd name="connsiteX41" fmla="*/ 473537 w 489412"/>
                  <a:gd name="connsiteY41" fmla="*/ 244215 h 244793"/>
                  <a:gd name="connsiteX42" fmla="*/ 476547 w 489412"/>
                  <a:gd name="connsiteY42" fmla="*/ 238774 h 244793"/>
                  <a:gd name="connsiteX43" fmla="*/ 485678 w 489412"/>
                  <a:gd name="connsiteY43" fmla="*/ 158407 h 244793"/>
                  <a:gd name="connsiteX44" fmla="*/ 437776 w 489412"/>
                  <a:gd name="connsiteY44" fmla="*/ 93245 h 24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89412" h="244793">
                    <a:moveTo>
                      <a:pt x="437776" y="93245"/>
                    </a:moveTo>
                    <a:cubicBezTo>
                      <a:pt x="427092" y="86549"/>
                      <a:pt x="415356" y="81696"/>
                      <a:pt x="403061" y="78889"/>
                    </a:cubicBezTo>
                    <a:cubicBezTo>
                      <a:pt x="397767" y="77753"/>
                      <a:pt x="392807" y="75434"/>
                      <a:pt x="388533" y="72106"/>
                    </a:cubicBezTo>
                    <a:cubicBezTo>
                      <a:pt x="384266" y="68778"/>
                      <a:pt x="380808" y="64526"/>
                      <a:pt x="378414" y="59671"/>
                    </a:cubicBezTo>
                    <a:cubicBezTo>
                      <a:pt x="370618" y="44044"/>
                      <a:pt x="359151" y="30545"/>
                      <a:pt x="344989" y="20337"/>
                    </a:cubicBezTo>
                    <a:cubicBezTo>
                      <a:pt x="330827" y="10127"/>
                      <a:pt x="314393" y="3514"/>
                      <a:pt x="297113" y="1065"/>
                    </a:cubicBezTo>
                    <a:cubicBezTo>
                      <a:pt x="279832" y="-1384"/>
                      <a:pt x="262211" y="405"/>
                      <a:pt x="245772" y="6278"/>
                    </a:cubicBezTo>
                    <a:cubicBezTo>
                      <a:pt x="229332" y="12151"/>
                      <a:pt x="214566" y="21932"/>
                      <a:pt x="202747" y="34779"/>
                    </a:cubicBezTo>
                    <a:cubicBezTo>
                      <a:pt x="199127" y="38636"/>
                      <a:pt x="194661" y="41597"/>
                      <a:pt x="189695" y="43426"/>
                    </a:cubicBezTo>
                    <a:cubicBezTo>
                      <a:pt x="184734" y="45255"/>
                      <a:pt x="179415" y="45901"/>
                      <a:pt x="174159" y="45314"/>
                    </a:cubicBezTo>
                    <a:cubicBezTo>
                      <a:pt x="152791" y="43347"/>
                      <a:pt x="131443" y="49352"/>
                      <a:pt x="114226" y="62174"/>
                    </a:cubicBezTo>
                    <a:cubicBezTo>
                      <a:pt x="97010" y="74996"/>
                      <a:pt x="85139" y="93731"/>
                      <a:pt x="80891" y="114779"/>
                    </a:cubicBezTo>
                    <a:cubicBezTo>
                      <a:pt x="79851" y="120017"/>
                      <a:pt x="77650" y="124954"/>
                      <a:pt x="74442" y="129223"/>
                    </a:cubicBezTo>
                    <a:cubicBezTo>
                      <a:pt x="71240" y="133493"/>
                      <a:pt x="67114" y="136984"/>
                      <a:pt x="62372" y="139439"/>
                    </a:cubicBezTo>
                    <a:cubicBezTo>
                      <a:pt x="44963" y="148516"/>
                      <a:pt x="30172" y="161899"/>
                      <a:pt x="19392" y="178314"/>
                    </a:cubicBezTo>
                    <a:cubicBezTo>
                      <a:pt x="8618" y="194728"/>
                      <a:pt x="2220" y="213629"/>
                      <a:pt x="808" y="233217"/>
                    </a:cubicBezTo>
                    <a:lnTo>
                      <a:pt x="0" y="244794"/>
                    </a:lnTo>
                    <a:lnTo>
                      <a:pt x="118846" y="244794"/>
                    </a:lnTo>
                    <a:cubicBezTo>
                      <a:pt x="119373" y="237048"/>
                      <a:pt x="122421" y="229688"/>
                      <a:pt x="127522" y="223839"/>
                    </a:cubicBezTo>
                    <a:lnTo>
                      <a:pt x="23377" y="223839"/>
                    </a:lnTo>
                    <a:cubicBezTo>
                      <a:pt x="26072" y="209933"/>
                      <a:pt x="31872" y="196816"/>
                      <a:pt x="40349" y="185468"/>
                    </a:cubicBezTo>
                    <a:cubicBezTo>
                      <a:pt x="48826" y="174121"/>
                      <a:pt x="59760" y="164838"/>
                      <a:pt x="72324" y="158310"/>
                    </a:cubicBezTo>
                    <a:cubicBezTo>
                      <a:pt x="79832" y="154397"/>
                      <a:pt x="86371" y="148851"/>
                      <a:pt x="91459" y="142080"/>
                    </a:cubicBezTo>
                    <a:cubicBezTo>
                      <a:pt x="96541" y="135308"/>
                      <a:pt x="100051" y="127483"/>
                      <a:pt x="101720" y="119178"/>
                    </a:cubicBezTo>
                    <a:cubicBezTo>
                      <a:pt x="104787" y="103065"/>
                      <a:pt x="113764" y="88681"/>
                      <a:pt x="126893" y="78850"/>
                    </a:cubicBezTo>
                    <a:cubicBezTo>
                      <a:pt x="140016" y="69018"/>
                      <a:pt x="156340" y="64449"/>
                      <a:pt x="172658" y="66038"/>
                    </a:cubicBezTo>
                    <a:cubicBezTo>
                      <a:pt x="181179" y="66966"/>
                      <a:pt x="189804" y="65890"/>
                      <a:pt x="197844" y="62894"/>
                    </a:cubicBezTo>
                    <a:cubicBezTo>
                      <a:pt x="205878" y="59900"/>
                      <a:pt x="213103" y="55069"/>
                      <a:pt x="218949" y="48788"/>
                    </a:cubicBezTo>
                    <a:cubicBezTo>
                      <a:pt x="228530" y="38705"/>
                      <a:pt x="240401" y="31075"/>
                      <a:pt x="253549" y="26540"/>
                    </a:cubicBezTo>
                    <a:cubicBezTo>
                      <a:pt x="266697" y="22006"/>
                      <a:pt x="280743" y="20699"/>
                      <a:pt x="294501" y="22731"/>
                    </a:cubicBezTo>
                    <a:cubicBezTo>
                      <a:pt x="308265" y="24762"/>
                      <a:pt x="321336" y="30072"/>
                      <a:pt x="332611" y="38213"/>
                    </a:cubicBezTo>
                    <a:cubicBezTo>
                      <a:pt x="343891" y="46354"/>
                      <a:pt x="353055" y="57088"/>
                      <a:pt x="359317" y="69511"/>
                    </a:cubicBezTo>
                    <a:cubicBezTo>
                      <a:pt x="363219" y="77069"/>
                      <a:pt x="368731" y="83673"/>
                      <a:pt x="375475" y="88856"/>
                    </a:cubicBezTo>
                    <a:cubicBezTo>
                      <a:pt x="382213" y="94039"/>
                      <a:pt x="390016" y="97672"/>
                      <a:pt x="398319" y="99497"/>
                    </a:cubicBezTo>
                    <a:cubicBezTo>
                      <a:pt x="411300" y="102359"/>
                      <a:pt x="423479" y="108086"/>
                      <a:pt x="433965" y="116262"/>
                    </a:cubicBezTo>
                    <a:cubicBezTo>
                      <a:pt x="444450" y="124437"/>
                      <a:pt x="452978" y="134854"/>
                      <a:pt x="458920" y="146749"/>
                    </a:cubicBezTo>
                    <a:cubicBezTo>
                      <a:pt x="464868" y="158645"/>
                      <a:pt x="468083" y="171720"/>
                      <a:pt x="468327" y="185017"/>
                    </a:cubicBezTo>
                    <a:cubicBezTo>
                      <a:pt x="468570" y="198315"/>
                      <a:pt x="465843" y="211500"/>
                      <a:pt x="460344" y="223607"/>
                    </a:cubicBezTo>
                    <a:lnTo>
                      <a:pt x="376906" y="223607"/>
                    </a:lnTo>
                    <a:cubicBezTo>
                      <a:pt x="375173" y="226845"/>
                      <a:pt x="373082" y="229875"/>
                      <a:pt x="370656" y="232638"/>
                    </a:cubicBezTo>
                    <a:lnTo>
                      <a:pt x="372511" y="244215"/>
                    </a:lnTo>
                    <a:lnTo>
                      <a:pt x="473537" y="244215"/>
                    </a:lnTo>
                    <a:lnTo>
                      <a:pt x="476547" y="238774"/>
                    </a:lnTo>
                    <a:cubicBezTo>
                      <a:pt x="489605" y="214093"/>
                      <a:pt x="492865" y="185389"/>
                      <a:pt x="485678" y="158407"/>
                    </a:cubicBezTo>
                    <a:cubicBezTo>
                      <a:pt x="478491" y="131423"/>
                      <a:pt x="461384" y="108150"/>
                      <a:pt x="437776" y="93245"/>
                    </a:cubicBezTo>
                    <a:close/>
                  </a:path>
                </a:pathLst>
              </a:custGeom>
              <a:solidFill>
                <a:srgbClr val="2D5967"/>
              </a:solidFill>
              <a:ln w="6417"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74B46AF3-FEEA-498E-B37D-FABE61C9870D}"/>
                  </a:ext>
                </a:extLst>
              </p:cNvPr>
              <p:cNvSpPr/>
              <p:nvPr/>
            </p:nvSpPr>
            <p:spPr>
              <a:xfrm>
                <a:off x="4019911" y="2908688"/>
                <a:ext cx="261855" cy="306157"/>
              </a:xfrm>
              <a:custGeom>
                <a:avLst/>
                <a:gdLst>
                  <a:gd name="connsiteX0" fmla="*/ 15481 w 261855"/>
                  <a:gd name="connsiteY0" fmla="*/ 108182 h 306157"/>
                  <a:gd name="connsiteX1" fmla="*/ 11778 w 261855"/>
                  <a:gd name="connsiteY1" fmla="*/ 109340 h 306157"/>
                  <a:gd name="connsiteX2" fmla="*/ 1242 w 261855"/>
                  <a:gd name="connsiteY2" fmla="*/ 119759 h 306157"/>
                  <a:gd name="connsiteX3" fmla="*/ 87 w 261855"/>
                  <a:gd name="connsiteY3" fmla="*/ 123465 h 306157"/>
                  <a:gd name="connsiteX4" fmla="*/ 87 w 261855"/>
                  <a:gd name="connsiteY4" fmla="*/ 127516 h 306157"/>
                  <a:gd name="connsiteX5" fmla="*/ 1826 w 261855"/>
                  <a:gd name="connsiteY5" fmla="*/ 135621 h 306157"/>
                  <a:gd name="connsiteX6" fmla="*/ 8300 w 261855"/>
                  <a:gd name="connsiteY6" fmla="*/ 143493 h 306157"/>
                  <a:gd name="connsiteX7" fmla="*/ 13511 w 261855"/>
                  <a:gd name="connsiteY7" fmla="*/ 162365 h 306157"/>
                  <a:gd name="connsiteX8" fmla="*/ 21262 w 261855"/>
                  <a:gd name="connsiteY8" fmla="*/ 190616 h 306157"/>
                  <a:gd name="connsiteX9" fmla="*/ 27743 w 261855"/>
                  <a:gd name="connsiteY9" fmla="*/ 162017 h 306157"/>
                  <a:gd name="connsiteX10" fmla="*/ 29944 w 261855"/>
                  <a:gd name="connsiteY10" fmla="*/ 152292 h 306157"/>
                  <a:gd name="connsiteX11" fmla="*/ 32029 w 261855"/>
                  <a:gd name="connsiteY11" fmla="*/ 142915 h 306157"/>
                  <a:gd name="connsiteX12" fmla="*/ 39095 w 261855"/>
                  <a:gd name="connsiteY12" fmla="*/ 131662 h 306157"/>
                  <a:gd name="connsiteX13" fmla="*/ 37349 w 261855"/>
                  <a:gd name="connsiteY13" fmla="*/ 118486 h 306157"/>
                  <a:gd name="connsiteX14" fmla="*/ 78314 w 261855"/>
                  <a:gd name="connsiteY14" fmla="*/ 49021 h 306157"/>
                  <a:gd name="connsiteX15" fmla="*/ 80631 w 261855"/>
                  <a:gd name="connsiteY15" fmla="*/ 49021 h 306157"/>
                  <a:gd name="connsiteX16" fmla="*/ 95672 w 261855"/>
                  <a:gd name="connsiteY16" fmla="*/ 43811 h 306157"/>
                  <a:gd name="connsiteX17" fmla="*/ 178532 w 261855"/>
                  <a:gd name="connsiteY17" fmla="*/ 83985 h 306157"/>
                  <a:gd name="connsiteX18" fmla="*/ 178532 w 261855"/>
                  <a:gd name="connsiteY18" fmla="*/ 85027 h 306157"/>
                  <a:gd name="connsiteX19" fmla="*/ 181510 w 261855"/>
                  <a:gd name="connsiteY19" fmla="*/ 97553 h 306157"/>
                  <a:gd name="connsiteX20" fmla="*/ 190102 w 261855"/>
                  <a:gd name="connsiteY20" fmla="*/ 107140 h 306157"/>
                  <a:gd name="connsiteX21" fmla="*/ 186053 w 261855"/>
                  <a:gd name="connsiteY21" fmla="*/ 135389 h 306157"/>
                  <a:gd name="connsiteX22" fmla="*/ 168233 w 261855"/>
                  <a:gd name="connsiteY22" fmla="*/ 248271 h 306157"/>
                  <a:gd name="connsiteX23" fmla="*/ 147635 w 261855"/>
                  <a:gd name="connsiteY23" fmla="*/ 248271 h 306157"/>
                  <a:gd name="connsiteX24" fmla="*/ 147635 w 261855"/>
                  <a:gd name="connsiteY24" fmla="*/ 306158 h 306157"/>
                  <a:gd name="connsiteX25" fmla="*/ 261855 w 261855"/>
                  <a:gd name="connsiteY25" fmla="*/ 306158 h 306157"/>
                  <a:gd name="connsiteX26" fmla="*/ 261855 w 261855"/>
                  <a:gd name="connsiteY26" fmla="*/ 248271 h 306157"/>
                  <a:gd name="connsiteX27" fmla="*/ 241135 w 261855"/>
                  <a:gd name="connsiteY27" fmla="*/ 248271 h 306157"/>
                  <a:gd name="connsiteX28" fmla="*/ 218920 w 261855"/>
                  <a:gd name="connsiteY28" fmla="*/ 107140 h 306157"/>
                  <a:gd name="connsiteX29" fmla="*/ 229335 w 261855"/>
                  <a:gd name="connsiteY29" fmla="*/ 94208 h 306157"/>
                  <a:gd name="connsiteX30" fmla="*/ 229925 w 261855"/>
                  <a:gd name="connsiteY30" fmla="*/ 77608 h 306157"/>
                  <a:gd name="connsiteX31" fmla="*/ 220447 w 261855"/>
                  <a:gd name="connsiteY31" fmla="*/ 63972 h 306157"/>
                  <a:gd name="connsiteX32" fmla="*/ 204688 w 261855"/>
                  <a:gd name="connsiteY32" fmla="*/ 58746 h 306157"/>
                  <a:gd name="connsiteX33" fmla="*/ 187677 w 261855"/>
                  <a:gd name="connsiteY33" fmla="*/ 64998 h 306157"/>
                  <a:gd name="connsiteX34" fmla="*/ 104816 w 261855"/>
                  <a:gd name="connsiteY34" fmla="*/ 24824 h 306157"/>
                  <a:gd name="connsiteX35" fmla="*/ 102223 w 261855"/>
                  <a:gd name="connsiteY35" fmla="*/ 13652 h 306157"/>
                  <a:gd name="connsiteX36" fmla="*/ 94863 w 261855"/>
                  <a:gd name="connsiteY36" fmla="*/ 4862 h 306157"/>
                  <a:gd name="connsiteX37" fmla="*/ 84321 w 261855"/>
                  <a:gd name="connsiteY37" fmla="*/ 353 h 306157"/>
                  <a:gd name="connsiteX38" fmla="*/ 72886 w 261855"/>
                  <a:gd name="connsiteY38" fmla="*/ 1101 h 306157"/>
                  <a:gd name="connsiteX39" fmla="*/ 63023 w 261855"/>
                  <a:gd name="connsiteY39" fmla="*/ 6944 h 306157"/>
                  <a:gd name="connsiteX40" fmla="*/ 56869 w 261855"/>
                  <a:gd name="connsiteY40" fmla="*/ 16619 h 306157"/>
                  <a:gd name="connsiteX41" fmla="*/ 55753 w 261855"/>
                  <a:gd name="connsiteY41" fmla="*/ 28033 h 306157"/>
                  <a:gd name="connsiteX42" fmla="*/ 59917 w 261855"/>
                  <a:gd name="connsiteY42" fmla="*/ 38717 h 306157"/>
                  <a:gd name="connsiteX43" fmla="*/ 18837 w 261855"/>
                  <a:gd name="connsiteY43" fmla="*/ 108182 h 306157"/>
                  <a:gd name="connsiteX44" fmla="*/ 15481 w 261855"/>
                  <a:gd name="connsiteY44" fmla="*/ 108182 h 306157"/>
                  <a:gd name="connsiteX45" fmla="*/ 240789 w 261855"/>
                  <a:gd name="connsiteY45" fmla="*/ 285893 h 306157"/>
                  <a:gd name="connsiteX46" fmla="*/ 168696 w 261855"/>
                  <a:gd name="connsiteY46" fmla="*/ 285893 h 306157"/>
                  <a:gd name="connsiteX47" fmla="*/ 168696 w 261855"/>
                  <a:gd name="connsiteY47" fmla="*/ 269569 h 306157"/>
                  <a:gd name="connsiteX48" fmla="*/ 240789 w 261855"/>
                  <a:gd name="connsiteY48" fmla="*/ 269569 h 306157"/>
                  <a:gd name="connsiteX49" fmla="*/ 240789 w 261855"/>
                  <a:gd name="connsiteY49" fmla="*/ 285893 h 306157"/>
                  <a:gd name="connsiteX50" fmla="*/ 219844 w 261855"/>
                  <a:gd name="connsiteY50" fmla="*/ 248502 h 306157"/>
                  <a:gd name="connsiteX51" fmla="*/ 189524 w 261855"/>
                  <a:gd name="connsiteY51" fmla="*/ 248502 h 306157"/>
                  <a:gd name="connsiteX52" fmla="*/ 196699 w 261855"/>
                  <a:gd name="connsiteY52" fmla="*/ 203001 h 306157"/>
                  <a:gd name="connsiteX53" fmla="*/ 204688 w 261855"/>
                  <a:gd name="connsiteY53" fmla="*/ 152408 h 306157"/>
                  <a:gd name="connsiteX54" fmla="*/ 219844 w 261855"/>
                  <a:gd name="connsiteY54" fmla="*/ 248502 h 30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61855" h="306157">
                    <a:moveTo>
                      <a:pt x="15481" y="108182"/>
                    </a:moveTo>
                    <a:cubicBezTo>
                      <a:pt x="14197" y="108391"/>
                      <a:pt x="12946" y="108781"/>
                      <a:pt x="11778" y="109340"/>
                    </a:cubicBezTo>
                    <a:cubicBezTo>
                      <a:pt x="7049" y="111318"/>
                      <a:pt x="3276" y="115053"/>
                      <a:pt x="1242" y="119759"/>
                    </a:cubicBezTo>
                    <a:cubicBezTo>
                      <a:pt x="1242" y="121033"/>
                      <a:pt x="433" y="122191"/>
                      <a:pt x="87" y="123465"/>
                    </a:cubicBezTo>
                    <a:cubicBezTo>
                      <a:pt x="-29" y="124812"/>
                      <a:pt x="-29" y="126168"/>
                      <a:pt x="87" y="127516"/>
                    </a:cubicBezTo>
                    <a:cubicBezTo>
                      <a:pt x="61" y="130313"/>
                      <a:pt x="651" y="133081"/>
                      <a:pt x="1826" y="135621"/>
                    </a:cubicBezTo>
                    <a:cubicBezTo>
                      <a:pt x="3256" y="138769"/>
                      <a:pt x="5490" y="141484"/>
                      <a:pt x="8300" y="143493"/>
                    </a:cubicBezTo>
                    <a:lnTo>
                      <a:pt x="13511" y="162365"/>
                    </a:lnTo>
                    <a:lnTo>
                      <a:pt x="21262" y="190616"/>
                    </a:lnTo>
                    <a:lnTo>
                      <a:pt x="27743" y="162017"/>
                    </a:lnTo>
                    <a:lnTo>
                      <a:pt x="29944" y="152292"/>
                    </a:lnTo>
                    <a:lnTo>
                      <a:pt x="32029" y="142915"/>
                    </a:lnTo>
                    <a:cubicBezTo>
                      <a:pt x="35623" y="140104"/>
                      <a:pt x="38126" y="136123"/>
                      <a:pt x="39095" y="131662"/>
                    </a:cubicBezTo>
                    <a:cubicBezTo>
                      <a:pt x="40070" y="127200"/>
                      <a:pt x="39454" y="122539"/>
                      <a:pt x="37349" y="118486"/>
                    </a:cubicBezTo>
                    <a:lnTo>
                      <a:pt x="78314" y="49021"/>
                    </a:lnTo>
                    <a:lnTo>
                      <a:pt x="80631" y="49021"/>
                    </a:lnTo>
                    <a:cubicBezTo>
                      <a:pt x="86079" y="48980"/>
                      <a:pt x="91366" y="47149"/>
                      <a:pt x="95672" y="43811"/>
                    </a:cubicBezTo>
                    <a:lnTo>
                      <a:pt x="178532" y="83985"/>
                    </a:lnTo>
                    <a:lnTo>
                      <a:pt x="178532" y="85027"/>
                    </a:lnTo>
                    <a:cubicBezTo>
                      <a:pt x="178469" y="89385"/>
                      <a:pt x="179489" y="93691"/>
                      <a:pt x="181510" y="97553"/>
                    </a:cubicBezTo>
                    <a:cubicBezTo>
                      <a:pt x="183531" y="101415"/>
                      <a:pt x="186490" y="104710"/>
                      <a:pt x="190102" y="107140"/>
                    </a:cubicBezTo>
                    <a:lnTo>
                      <a:pt x="186053" y="135389"/>
                    </a:lnTo>
                    <a:lnTo>
                      <a:pt x="168233" y="248271"/>
                    </a:lnTo>
                    <a:lnTo>
                      <a:pt x="147635" y="248271"/>
                    </a:lnTo>
                    <a:lnTo>
                      <a:pt x="147635" y="306158"/>
                    </a:lnTo>
                    <a:lnTo>
                      <a:pt x="261855" y="306158"/>
                    </a:lnTo>
                    <a:lnTo>
                      <a:pt x="261855" y="248271"/>
                    </a:lnTo>
                    <a:lnTo>
                      <a:pt x="241135" y="248271"/>
                    </a:lnTo>
                    <a:lnTo>
                      <a:pt x="218920" y="107140"/>
                    </a:lnTo>
                    <a:cubicBezTo>
                      <a:pt x="223701" y="104070"/>
                      <a:pt x="227352" y="99532"/>
                      <a:pt x="229335" y="94208"/>
                    </a:cubicBezTo>
                    <a:cubicBezTo>
                      <a:pt x="231324" y="88884"/>
                      <a:pt x="231529" y="83059"/>
                      <a:pt x="229925" y="77608"/>
                    </a:cubicBezTo>
                    <a:cubicBezTo>
                      <a:pt x="228321" y="72157"/>
                      <a:pt x="224997" y="67372"/>
                      <a:pt x="220447" y="63972"/>
                    </a:cubicBezTo>
                    <a:cubicBezTo>
                      <a:pt x="215891" y="60571"/>
                      <a:pt x="210366" y="58738"/>
                      <a:pt x="204688" y="58746"/>
                    </a:cubicBezTo>
                    <a:cubicBezTo>
                      <a:pt x="198463" y="58785"/>
                      <a:pt x="192444" y="60996"/>
                      <a:pt x="187677" y="64998"/>
                    </a:cubicBezTo>
                    <a:lnTo>
                      <a:pt x="104816" y="24824"/>
                    </a:lnTo>
                    <a:cubicBezTo>
                      <a:pt x="104842" y="20948"/>
                      <a:pt x="103956" y="17121"/>
                      <a:pt x="102223" y="13652"/>
                    </a:cubicBezTo>
                    <a:cubicBezTo>
                      <a:pt x="100497" y="10184"/>
                      <a:pt x="97976" y="7173"/>
                      <a:pt x="94863" y="4862"/>
                    </a:cubicBezTo>
                    <a:cubicBezTo>
                      <a:pt x="91751" y="2551"/>
                      <a:pt x="88145" y="1006"/>
                      <a:pt x="84321" y="353"/>
                    </a:cubicBezTo>
                    <a:cubicBezTo>
                      <a:pt x="80502" y="-300"/>
                      <a:pt x="76588" y="-44"/>
                      <a:pt x="72886" y="1101"/>
                    </a:cubicBezTo>
                    <a:cubicBezTo>
                      <a:pt x="69183" y="2246"/>
                      <a:pt x="65801" y="4248"/>
                      <a:pt x="63023" y="6944"/>
                    </a:cubicBezTo>
                    <a:cubicBezTo>
                      <a:pt x="60238" y="9641"/>
                      <a:pt x="58127" y="12955"/>
                      <a:pt x="56869" y="16619"/>
                    </a:cubicBezTo>
                    <a:cubicBezTo>
                      <a:pt x="55605" y="20283"/>
                      <a:pt x="55220" y="24193"/>
                      <a:pt x="55753" y="28033"/>
                    </a:cubicBezTo>
                    <a:cubicBezTo>
                      <a:pt x="56279" y="31872"/>
                      <a:pt x="57710" y="35533"/>
                      <a:pt x="59917" y="38717"/>
                    </a:cubicBezTo>
                    <a:lnTo>
                      <a:pt x="18837" y="108182"/>
                    </a:lnTo>
                    <a:cubicBezTo>
                      <a:pt x="17720" y="108062"/>
                      <a:pt x="16591" y="108062"/>
                      <a:pt x="15481" y="108182"/>
                    </a:cubicBezTo>
                    <a:close/>
                    <a:moveTo>
                      <a:pt x="240789" y="285893"/>
                    </a:moveTo>
                    <a:lnTo>
                      <a:pt x="168696" y="285893"/>
                    </a:lnTo>
                    <a:lnTo>
                      <a:pt x="168696" y="269569"/>
                    </a:lnTo>
                    <a:lnTo>
                      <a:pt x="240789" y="269569"/>
                    </a:lnTo>
                    <a:lnTo>
                      <a:pt x="240789" y="285893"/>
                    </a:lnTo>
                    <a:close/>
                    <a:moveTo>
                      <a:pt x="219844" y="248502"/>
                    </a:moveTo>
                    <a:lnTo>
                      <a:pt x="189524" y="248502"/>
                    </a:lnTo>
                    <a:lnTo>
                      <a:pt x="196699" y="203001"/>
                    </a:lnTo>
                    <a:lnTo>
                      <a:pt x="204688" y="152408"/>
                    </a:lnTo>
                    <a:lnTo>
                      <a:pt x="219844" y="248502"/>
                    </a:lnTo>
                    <a:close/>
                  </a:path>
                </a:pathLst>
              </a:custGeom>
              <a:solidFill>
                <a:srgbClr val="2D5967"/>
              </a:solidFill>
              <a:ln w="6417"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0A90C440-D317-4DB3-BC25-2E1EA16E3A99}"/>
                  </a:ext>
                </a:extLst>
              </p:cNvPr>
              <p:cNvSpPr/>
              <p:nvPr/>
            </p:nvSpPr>
            <p:spPr>
              <a:xfrm>
                <a:off x="3941307" y="3231395"/>
                <a:ext cx="377374" cy="21072"/>
              </a:xfrm>
              <a:custGeom>
                <a:avLst/>
                <a:gdLst>
                  <a:gd name="connsiteX0" fmla="*/ 356308 w 377374"/>
                  <a:gd name="connsiteY0" fmla="*/ 0 h 21072"/>
                  <a:gd name="connsiteX1" fmla="*/ 21060 w 377374"/>
                  <a:gd name="connsiteY1" fmla="*/ 0 h 21072"/>
                  <a:gd name="connsiteX2" fmla="*/ 0 w 377374"/>
                  <a:gd name="connsiteY2" fmla="*/ 10536 h 21072"/>
                  <a:gd name="connsiteX3" fmla="*/ 0 w 377374"/>
                  <a:gd name="connsiteY3" fmla="*/ 21073 h 21072"/>
                  <a:gd name="connsiteX4" fmla="*/ 21060 w 377374"/>
                  <a:gd name="connsiteY4" fmla="*/ 21073 h 21072"/>
                  <a:gd name="connsiteX5" fmla="*/ 356308 w 377374"/>
                  <a:gd name="connsiteY5" fmla="*/ 21073 h 21072"/>
                  <a:gd name="connsiteX6" fmla="*/ 377374 w 377374"/>
                  <a:gd name="connsiteY6" fmla="*/ 21073 h 21072"/>
                  <a:gd name="connsiteX7" fmla="*/ 377374 w 377374"/>
                  <a:gd name="connsiteY7" fmla="*/ 10536 h 21072"/>
                  <a:gd name="connsiteX8" fmla="*/ 356308 w 377374"/>
                  <a:gd name="connsiteY8" fmla="*/ 0 h 21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374" h="21072">
                    <a:moveTo>
                      <a:pt x="356308" y="0"/>
                    </a:moveTo>
                    <a:lnTo>
                      <a:pt x="21060" y="0"/>
                    </a:lnTo>
                    <a:lnTo>
                      <a:pt x="0" y="10536"/>
                    </a:lnTo>
                    <a:lnTo>
                      <a:pt x="0" y="21073"/>
                    </a:lnTo>
                    <a:lnTo>
                      <a:pt x="21060" y="21073"/>
                    </a:lnTo>
                    <a:lnTo>
                      <a:pt x="356308" y="21073"/>
                    </a:lnTo>
                    <a:lnTo>
                      <a:pt x="377374" y="21073"/>
                    </a:lnTo>
                    <a:lnTo>
                      <a:pt x="377374" y="10536"/>
                    </a:lnTo>
                    <a:lnTo>
                      <a:pt x="356308" y="0"/>
                    </a:lnTo>
                    <a:close/>
                  </a:path>
                </a:pathLst>
              </a:custGeom>
              <a:solidFill>
                <a:srgbClr val="2D5967"/>
              </a:solidFill>
              <a:ln w="6417"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D9F3F587-3F3F-42C6-9E75-E69413169D36}"/>
                  </a:ext>
                </a:extLst>
              </p:cNvPr>
              <p:cNvSpPr/>
              <p:nvPr/>
            </p:nvSpPr>
            <p:spPr>
              <a:xfrm>
                <a:off x="3980187" y="3126832"/>
                <a:ext cx="122202" cy="88809"/>
              </a:xfrm>
              <a:custGeom>
                <a:avLst/>
                <a:gdLst>
                  <a:gd name="connsiteX0" fmla="*/ 0 w 122202"/>
                  <a:gd name="connsiteY0" fmla="*/ 88809 h 88809"/>
                  <a:gd name="connsiteX1" fmla="*/ 122202 w 122202"/>
                  <a:gd name="connsiteY1" fmla="*/ 88809 h 88809"/>
                  <a:gd name="connsiteX2" fmla="*/ 122202 w 122202"/>
                  <a:gd name="connsiteY2" fmla="*/ 12513 h 88809"/>
                  <a:gd name="connsiteX3" fmla="*/ 72440 w 122202"/>
                  <a:gd name="connsiteY3" fmla="*/ 12513 h 88809"/>
                  <a:gd name="connsiteX4" fmla="*/ 71721 w 122202"/>
                  <a:gd name="connsiteY4" fmla="*/ 7700 h 88809"/>
                  <a:gd name="connsiteX5" fmla="*/ 69084 w 122202"/>
                  <a:gd name="connsiteY5" fmla="*/ 3600 h 88809"/>
                  <a:gd name="connsiteX6" fmla="*/ 65260 w 122202"/>
                  <a:gd name="connsiteY6" fmla="*/ 937 h 88809"/>
                  <a:gd name="connsiteX7" fmla="*/ 60697 w 122202"/>
                  <a:gd name="connsiteY7" fmla="*/ 0 h 88809"/>
                  <a:gd name="connsiteX8" fmla="*/ 56128 w 122202"/>
                  <a:gd name="connsiteY8" fmla="*/ 937 h 88809"/>
                  <a:gd name="connsiteX9" fmla="*/ 52304 w 122202"/>
                  <a:gd name="connsiteY9" fmla="*/ 3600 h 88809"/>
                  <a:gd name="connsiteX10" fmla="*/ 49667 w 122202"/>
                  <a:gd name="connsiteY10" fmla="*/ 7700 h 88809"/>
                  <a:gd name="connsiteX11" fmla="*/ 48948 w 122202"/>
                  <a:gd name="connsiteY11" fmla="*/ 12513 h 88809"/>
                  <a:gd name="connsiteX12" fmla="*/ 0 w 122202"/>
                  <a:gd name="connsiteY12" fmla="*/ 12513 h 88809"/>
                  <a:gd name="connsiteX13" fmla="*/ 0 w 122202"/>
                  <a:gd name="connsiteY13" fmla="*/ 88809 h 88809"/>
                  <a:gd name="connsiteX14" fmla="*/ 20945 w 122202"/>
                  <a:gd name="connsiteY14" fmla="*/ 33586 h 88809"/>
                  <a:gd name="connsiteX15" fmla="*/ 100680 w 122202"/>
                  <a:gd name="connsiteY15" fmla="*/ 33586 h 88809"/>
                  <a:gd name="connsiteX16" fmla="*/ 100680 w 122202"/>
                  <a:gd name="connsiteY16" fmla="*/ 68320 h 88809"/>
                  <a:gd name="connsiteX17" fmla="*/ 20945 w 122202"/>
                  <a:gd name="connsiteY17" fmla="*/ 68320 h 88809"/>
                  <a:gd name="connsiteX18" fmla="*/ 20945 w 122202"/>
                  <a:gd name="connsiteY18" fmla="*/ 33586 h 8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02" h="88809">
                    <a:moveTo>
                      <a:pt x="0" y="88809"/>
                    </a:moveTo>
                    <a:lnTo>
                      <a:pt x="122202" y="88809"/>
                    </a:lnTo>
                    <a:lnTo>
                      <a:pt x="122202" y="12513"/>
                    </a:lnTo>
                    <a:lnTo>
                      <a:pt x="72440" y="12513"/>
                    </a:lnTo>
                    <a:cubicBezTo>
                      <a:pt x="72549" y="10877"/>
                      <a:pt x="72299" y="9234"/>
                      <a:pt x="71721" y="7700"/>
                    </a:cubicBezTo>
                    <a:cubicBezTo>
                      <a:pt x="71144" y="6160"/>
                      <a:pt x="70245" y="4761"/>
                      <a:pt x="69084" y="3600"/>
                    </a:cubicBezTo>
                    <a:cubicBezTo>
                      <a:pt x="68006" y="2464"/>
                      <a:pt x="66703" y="1553"/>
                      <a:pt x="65260" y="937"/>
                    </a:cubicBezTo>
                    <a:cubicBezTo>
                      <a:pt x="63822" y="314"/>
                      <a:pt x="62263" y="0"/>
                      <a:pt x="60697" y="0"/>
                    </a:cubicBezTo>
                    <a:cubicBezTo>
                      <a:pt x="59125" y="0"/>
                      <a:pt x="57572" y="314"/>
                      <a:pt x="56128" y="937"/>
                    </a:cubicBezTo>
                    <a:cubicBezTo>
                      <a:pt x="54691" y="1553"/>
                      <a:pt x="53388" y="2464"/>
                      <a:pt x="52304" y="3600"/>
                    </a:cubicBezTo>
                    <a:cubicBezTo>
                      <a:pt x="51149" y="4761"/>
                      <a:pt x="50251" y="6160"/>
                      <a:pt x="49667" y="7700"/>
                    </a:cubicBezTo>
                    <a:cubicBezTo>
                      <a:pt x="49089" y="9234"/>
                      <a:pt x="48845" y="10877"/>
                      <a:pt x="48948" y="12513"/>
                    </a:cubicBezTo>
                    <a:lnTo>
                      <a:pt x="0" y="12513"/>
                    </a:lnTo>
                    <a:lnTo>
                      <a:pt x="0" y="88809"/>
                    </a:lnTo>
                    <a:close/>
                    <a:moveTo>
                      <a:pt x="20945" y="33586"/>
                    </a:moveTo>
                    <a:lnTo>
                      <a:pt x="100680" y="33586"/>
                    </a:lnTo>
                    <a:lnTo>
                      <a:pt x="100680" y="68320"/>
                    </a:lnTo>
                    <a:lnTo>
                      <a:pt x="20945" y="68320"/>
                    </a:lnTo>
                    <a:lnTo>
                      <a:pt x="20945" y="33586"/>
                    </a:lnTo>
                    <a:close/>
                  </a:path>
                </a:pathLst>
              </a:custGeom>
              <a:solidFill>
                <a:srgbClr val="2D5967"/>
              </a:solidFill>
              <a:ln w="6417"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F04E4DE5-3A3E-42FC-8B31-3C11284E77C9}"/>
                  </a:ext>
                </a:extLst>
              </p:cNvPr>
              <p:cNvSpPr/>
              <p:nvPr/>
            </p:nvSpPr>
            <p:spPr>
              <a:xfrm>
                <a:off x="4062233" y="3091308"/>
                <a:ext cx="31134" cy="31025"/>
              </a:xfrm>
              <a:custGeom>
                <a:avLst/>
                <a:gdLst>
                  <a:gd name="connsiteX0" fmla="*/ 31134 w 31134"/>
                  <a:gd name="connsiteY0" fmla="*/ 14816 h 31025"/>
                  <a:gd name="connsiteX1" fmla="*/ 16318 w 31134"/>
                  <a:gd name="connsiteY1" fmla="*/ 0 h 31025"/>
                  <a:gd name="connsiteX2" fmla="*/ 0 w 31134"/>
                  <a:gd name="connsiteY2" fmla="*/ 31025 h 31025"/>
                  <a:gd name="connsiteX3" fmla="*/ 31134 w 31134"/>
                  <a:gd name="connsiteY3" fmla="*/ 14816 h 31025"/>
                </a:gdLst>
                <a:ahLst/>
                <a:cxnLst>
                  <a:cxn ang="0">
                    <a:pos x="connsiteX0" y="connsiteY0"/>
                  </a:cxn>
                  <a:cxn ang="0">
                    <a:pos x="connsiteX1" y="connsiteY1"/>
                  </a:cxn>
                  <a:cxn ang="0">
                    <a:pos x="connsiteX2" y="connsiteY2"/>
                  </a:cxn>
                  <a:cxn ang="0">
                    <a:pos x="connsiteX3" y="connsiteY3"/>
                  </a:cxn>
                </a:cxnLst>
                <a:rect l="l" t="t" r="r" b="b"/>
                <a:pathLst>
                  <a:path w="31134" h="31025">
                    <a:moveTo>
                      <a:pt x="31134" y="14816"/>
                    </a:moveTo>
                    <a:lnTo>
                      <a:pt x="16318" y="0"/>
                    </a:lnTo>
                    <a:lnTo>
                      <a:pt x="0" y="31025"/>
                    </a:lnTo>
                    <a:lnTo>
                      <a:pt x="31134" y="14816"/>
                    </a:lnTo>
                    <a:close/>
                  </a:path>
                </a:pathLst>
              </a:custGeom>
              <a:solidFill>
                <a:srgbClr val="2D5967"/>
              </a:solidFill>
              <a:ln w="6417"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192FAA50-316A-4A42-9F25-855571D99371}"/>
                  </a:ext>
                </a:extLst>
              </p:cNvPr>
              <p:cNvSpPr/>
              <p:nvPr/>
            </p:nvSpPr>
            <p:spPr>
              <a:xfrm>
                <a:off x="3989209" y="3091308"/>
                <a:ext cx="31012" cy="31025"/>
              </a:xfrm>
              <a:custGeom>
                <a:avLst/>
                <a:gdLst>
                  <a:gd name="connsiteX0" fmla="*/ 0 w 31012"/>
                  <a:gd name="connsiteY0" fmla="*/ 14816 h 31025"/>
                  <a:gd name="connsiteX1" fmla="*/ 31013 w 31012"/>
                  <a:gd name="connsiteY1" fmla="*/ 31025 h 31025"/>
                  <a:gd name="connsiteX2" fmla="*/ 14817 w 31012"/>
                  <a:gd name="connsiteY2" fmla="*/ 0 h 31025"/>
                  <a:gd name="connsiteX3" fmla="*/ 0 w 31012"/>
                  <a:gd name="connsiteY3" fmla="*/ 14816 h 31025"/>
                </a:gdLst>
                <a:ahLst/>
                <a:cxnLst>
                  <a:cxn ang="0">
                    <a:pos x="connsiteX0" y="connsiteY0"/>
                  </a:cxn>
                  <a:cxn ang="0">
                    <a:pos x="connsiteX1" y="connsiteY1"/>
                  </a:cxn>
                  <a:cxn ang="0">
                    <a:pos x="connsiteX2" y="connsiteY2"/>
                  </a:cxn>
                  <a:cxn ang="0">
                    <a:pos x="connsiteX3" y="connsiteY3"/>
                  </a:cxn>
                </a:cxnLst>
                <a:rect l="l" t="t" r="r" b="b"/>
                <a:pathLst>
                  <a:path w="31012" h="31025">
                    <a:moveTo>
                      <a:pt x="0" y="14816"/>
                    </a:moveTo>
                    <a:lnTo>
                      <a:pt x="31013" y="31025"/>
                    </a:lnTo>
                    <a:lnTo>
                      <a:pt x="14817" y="0"/>
                    </a:lnTo>
                    <a:lnTo>
                      <a:pt x="0" y="14816"/>
                    </a:lnTo>
                    <a:close/>
                  </a:path>
                </a:pathLst>
              </a:custGeom>
              <a:solidFill>
                <a:srgbClr val="2D5967"/>
              </a:solidFill>
              <a:ln w="6417" cap="flat">
                <a:noFill/>
                <a:prstDash val="solid"/>
                <a:miter/>
              </a:ln>
            </p:spPr>
            <p:txBody>
              <a:bodyPr rtlCol="0" anchor="ctr"/>
              <a:lstStyle/>
              <a:p>
                <a:endParaRPr lang="en-US"/>
              </a:p>
            </p:txBody>
          </p:sp>
        </p:grpSp>
        <p:sp>
          <p:nvSpPr>
            <p:cNvPr id="546" name="TextBox 545">
              <a:extLst>
                <a:ext uri="{FF2B5EF4-FFF2-40B4-BE49-F238E27FC236}">
                  <a16:creationId xmlns:a16="http://schemas.microsoft.com/office/drawing/2014/main" id="{5CC4D30C-EFD5-469D-856F-43B60E553040}"/>
                </a:ext>
              </a:extLst>
            </p:cNvPr>
            <p:cNvSpPr txBox="1"/>
            <p:nvPr/>
          </p:nvSpPr>
          <p:spPr>
            <a:xfrm>
              <a:off x="3693393" y="3223553"/>
              <a:ext cx="87589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Manufacturing</a:t>
              </a:r>
            </a:p>
          </p:txBody>
        </p:sp>
      </p:grpSp>
      <p:grpSp>
        <p:nvGrpSpPr>
          <p:cNvPr id="547" name="Graphic 5">
            <a:extLst>
              <a:ext uri="{FF2B5EF4-FFF2-40B4-BE49-F238E27FC236}">
                <a16:creationId xmlns:a16="http://schemas.microsoft.com/office/drawing/2014/main" id="{97BD5D12-15C4-4C9E-9D31-EAD544CC333A}"/>
              </a:ext>
            </a:extLst>
          </p:cNvPr>
          <p:cNvGrpSpPr/>
          <p:nvPr/>
        </p:nvGrpSpPr>
        <p:grpSpPr>
          <a:xfrm>
            <a:off x="4797744" y="2773477"/>
            <a:ext cx="628850" cy="733219"/>
            <a:chOff x="4797744" y="2773477"/>
            <a:chExt cx="628850" cy="733219"/>
          </a:xfrm>
        </p:grpSpPr>
        <p:grpSp>
          <p:nvGrpSpPr>
            <p:cNvPr id="548" name="Graphic 5">
              <a:extLst>
                <a:ext uri="{FF2B5EF4-FFF2-40B4-BE49-F238E27FC236}">
                  <a16:creationId xmlns:a16="http://schemas.microsoft.com/office/drawing/2014/main" id="{AC4E4CED-BA32-455A-8947-1943DF0D2ED9}"/>
                </a:ext>
              </a:extLst>
            </p:cNvPr>
            <p:cNvGrpSpPr/>
            <p:nvPr/>
          </p:nvGrpSpPr>
          <p:grpSpPr>
            <a:xfrm>
              <a:off x="4851132" y="2773477"/>
              <a:ext cx="513354" cy="490534"/>
              <a:chOff x="4851132" y="2773477"/>
              <a:chExt cx="513354" cy="490534"/>
            </a:xfrm>
          </p:grpSpPr>
          <p:sp>
            <p:nvSpPr>
              <p:cNvPr id="549" name="Freeform: Shape 548">
                <a:extLst>
                  <a:ext uri="{FF2B5EF4-FFF2-40B4-BE49-F238E27FC236}">
                    <a16:creationId xmlns:a16="http://schemas.microsoft.com/office/drawing/2014/main" id="{25671F4C-7EE2-4F88-9D31-FA7251EB5350}"/>
                  </a:ext>
                </a:extLst>
              </p:cNvPr>
              <p:cNvSpPr/>
              <p:nvPr/>
            </p:nvSpPr>
            <p:spPr>
              <a:xfrm>
                <a:off x="4857376" y="2779257"/>
                <a:ext cx="500902" cy="476650"/>
              </a:xfrm>
              <a:custGeom>
                <a:avLst/>
                <a:gdLst>
                  <a:gd name="connsiteX0" fmla="*/ 222979 w 500902"/>
                  <a:gd name="connsiteY0" fmla="*/ 443110 h 476650"/>
                  <a:gd name="connsiteX1" fmla="*/ 87616 w 500902"/>
                  <a:gd name="connsiteY1" fmla="*/ 443110 h 476650"/>
                  <a:gd name="connsiteX2" fmla="*/ 87616 w 500902"/>
                  <a:gd name="connsiteY2" fmla="*/ 256198 h 476650"/>
                  <a:gd name="connsiteX3" fmla="*/ 0 w 500902"/>
                  <a:gd name="connsiteY3" fmla="*/ 256198 h 476650"/>
                  <a:gd name="connsiteX4" fmla="*/ 1271 w 500902"/>
                  <a:gd name="connsiteY4" fmla="*/ 238616 h 476650"/>
                  <a:gd name="connsiteX5" fmla="*/ 20771 w 500902"/>
                  <a:gd name="connsiteY5" fmla="*/ 180985 h 476650"/>
                  <a:gd name="connsiteX6" fmla="*/ 65888 w 500902"/>
                  <a:gd name="connsiteY6" fmla="*/ 140186 h 476650"/>
                  <a:gd name="connsiteX7" fmla="*/ 76052 w 500902"/>
                  <a:gd name="connsiteY7" fmla="*/ 131619 h 476650"/>
                  <a:gd name="connsiteX8" fmla="*/ 81494 w 500902"/>
                  <a:gd name="connsiteY8" fmla="*/ 119483 h 476650"/>
                  <a:gd name="connsiteX9" fmla="*/ 99936 w 500902"/>
                  <a:gd name="connsiteY9" fmla="*/ 79157 h 476650"/>
                  <a:gd name="connsiteX10" fmla="*/ 135010 w 500902"/>
                  <a:gd name="connsiteY10" fmla="*/ 52050 h 476650"/>
                  <a:gd name="connsiteX11" fmla="*/ 172350 w 500902"/>
                  <a:gd name="connsiteY11" fmla="*/ 44301 h 476650"/>
                  <a:gd name="connsiteX12" fmla="*/ 180903 w 500902"/>
                  <a:gd name="connsiteY12" fmla="*/ 44301 h 476650"/>
                  <a:gd name="connsiteX13" fmla="*/ 183907 w 500902"/>
                  <a:gd name="connsiteY13" fmla="*/ 44301 h 476650"/>
                  <a:gd name="connsiteX14" fmla="*/ 195252 w 500902"/>
                  <a:gd name="connsiteY14" fmla="*/ 42057 h 476650"/>
                  <a:gd name="connsiteX15" fmla="*/ 204716 w 500902"/>
                  <a:gd name="connsiteY15" fmla="*/ 35394 h 476650"/>
                  <a:gd name="connsiteX16" fmla="*/ 242678 w 500902"/>
                  <a:gd name="connsiteY16" fmla="*/ 9104 h 476650"/>
                  <a:gd name="connsiteX17" fmla="*/ 287943 w 500902"/>
                  <a:gd name="connsiteY17" fmla="*/ 2 h 476650"/>
                  <a:gd name="connsiteX18" fmla="*/ 347741 w 500902"/>
                  <a:gd name="connsiteY18" fmla="*/ 16914 h 476650"/>
                  <a:gd name="connsiteX19" fmla="*/ 389547 w 500902"/>
                  <a:gd name="connsiteY19" fmla="*/ 62923 h 476650"/>
                  <a:gd name="connsiteX20" fmla="*/ 397921 w 500902"/>
                  <a:gd name="connsiteY20" fmla="*/ 73240 h 476650"/>
                  <a:gd name="connsiteX21" fmla="*/ 409888 w 500902"/>
                  <a:gd name="connsiteY21" fmla="*/ 79000 h 476650"/>
                  <a:gd name="connsiteX22" fmla="*/ 457777 w 500902"/>
                  <a:gd name="connsiteY22" fmla="*/ 102099 h 476650"/>
                  <a:gd name="connsiteX23" fmla="*/ 490369 w 500902"/>
                  <a:gd name="connsiteY23" fmla="*/ 144125 h 476650"/>
                  <a:gd name="connsiteX24" fmla="*/ 500841 w 500902"/>
                  <a:gd name="connsiteY24" fmla="*/ 196279 h 476650"/>
                  <a:gd name="connsiteX25" fmla="*/ 486993 w 500902"/>
                  <a:gd name="connsiteY25" fmla="*/ 247638 h 476650"/>
                  <a:gd name="connsiteX26" fmla="*/ 482367 w 500902"/>
                  <a:gd name="connsiteY26" fmla="*/ 256198 h 476650"/>
                  <a:gd name="connsiteX27" fmla="*/ 424570 w 500902"/>
                  <a:gd name="connsiteY27" fmla="*/ 256198 h 476650"/>
                  <a:gd name="connsiteX28" fmla="*/ 424570 w 500902"/>
                  <a:gd name="connsiteY28" fmla="*/ 443110 h 476650"/>
                  <a:gd name="connsiteX29" fmla="*/ 289791 w 500902"/>
                  <a:gd name="connsiteY29" fmla="*/ 443110 h 476650"/>
                  <a:gd name="connsiteX30" fmla="*/ 256385 w 500902"/>
                  <a:gd name="connsiteY30" fmla="*/ 476650 h 476650"/>
                  <a:gd name="connsiteX31" fmla="*/ 222979 w 500902"/>
                  <a:gd name="connsiteY31" fmla="*/ 443110 h 47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0902" h="476650">
                    <a:moveTo>
                      <a:pt x="222979" y="443110"/>
                    </a:moveTo>
                    <a:lnTo>
                      <a:pt x="87616" y="443110"/>
                    </a:lnTo>
                    <a:lnTo>
                      <a:pt x="87616" y="256198"/>
                    </a:lnTo>
                    <a:lnTo>
                      <a:pt x="0" y="256198"/>
                    </a:lnTo>
                    <a:lnTo>
                      <a:pt x="1271" y="238616"/>
                    </a:lnTo>
                    <a:cubicBezTo>
                      <a:pt x="2746" y="218056"/>
                      <a:pt x="9465" y="198215"/>
                      <a:pt x="20771" y="180985"/>
                    </a:cubicBezTo>
                    <a:cubicBezTo>
                      <a:pt x="32084" y="163756"/>
                      <a:pt x="47613" y="149710"/>
                      <a:pt x="65888" y="140186"/>
                    </a:cubicBezTo>
                    <a:cubicBezTo>
                      <a:pt x="69879" y="138132"/>
                      <a:pt x="73351" y="135204"/>
                      <a:pt x="76052" y="131619"/>
                    </a:cubicBezTo>
                    <a:cubicBezTo>
                      <a:pt x="78754" y="128034"/>
                      <a:pt x="80615" y="123886"/>
                      <a:pt x="81494" y="119483"/>
                    </a:cubicBezTo>
                    <a:cubicBezTo>
                      <a:pt x="84279" y="104744"/>
                      <a:pt x="90612" y="90904"/>
                      <a:pt x="99936" y="79157"/>
                    </a:cubicBezTo>
                    <a:cubicBezTo>
                      <a:pt x="109259" y="67410"/>
                      <a:pt x="121297" y="58107"/>
                      <a:pt x="135010" y="52050"/>
                    </a:cubicBezTo>
                    <a:cubicBezTo>
                      <a:pt x="146798" y="46950"/>
                      <a:pt x="159503" y="44314"/>
                      <a:pt x="172350" y="44301"/>
                    </a:cubicBezTo>
                    <a:cubicBezTo>
                      <a:pt x="175237" y="44301"/>
                      <a:pt x="178125" y="44301"/>
                      <a:pt x="180903" y="44301"/>
                    </a:cubicBezTo>
                    <a:lnTo>
                      <a:pt x="183907" y="44301"/>
                    </a:lnTo>
                    <a:cubicBezTo>
                      <a:pt x="187802" y="44355"/>
                      <a:pt x="191671" y="43591"/>
                      <a:pt x="195252" y="42057"/>
                    </a:cubicBezTo>
                    <a:cubicBezTo>
                      <a:pt x="198839" y="40523"/>
                      <a:pt x="202060" y="38253"/>
                      <a:pt x="204716" y="35394"/>
                    </a:cubicBezTo>
                    <a:cubicBezTo>
                      <a:pt x="215445" y="24137"/>
                      <a:pt x="228362" y="15190"/>
                      <a:pt x="242678" y="9104"/>
                    </a:cubicBezTo>
                    <a:cubicBezTo>
                      <a:pt x="256988" y="3018"/>
                      <a:pt x="272388" y="-79"/>
                      <a:pt x="287943" y="2"/>
                    </a:cubicBezTo>
                    <a:cubicBezTo>
                      <a:pt x="309061" y="-68"/>
                      <a:pt x="329781" y="5792"/>
                      <a:pt x="347741" y="16914"/>
                    </a:cubicBezTo>
                    <a:cubicBezTo>
                      <a:pt x="365702" y="28037"/>
                      <a:pt x="380185" y="43976"/>
                      <a:pt x="389547" y="62923"/>
                    </a:cubicBezTo>
                    <a:cubicBezTo>
                      <a:pt x="391543" y="66938"/>
                      <a:pt x="394405" y="70460"/>
                      <a:pt x="397921" y="73240"/>
                    </a:cubicBezTo>
                    <a:cubicBezTo>
                      <a:pt x="401438" y="76019"/>
                      <a:pt x="405525" y="77986"/>
                      <a:pt x="409888" y="79000"/>
                    </a:cubicBezTo>
                    <a:cubicBezTo>
                      <a:pt x="427426" y="82892"/>
                      <a:pt x="443814" y="90799"/>
                      <a:pt x="457777" y="102099"/>
                    </a:cubicBezTo>
                    <a:cubicBezTo>
                      <a:pt x="471747" y="113398"/>
                      <a:pt x="482899" y="127784"/>
                      <a:pt x="490369" y="144125"/>
                    </a:cubicBezTo>
                    <a:cubicBezTo>
                      <a:pt x="497844" y="160467"/>
                      <a:pt x="501425" y="178319"/>
                      <a:pt x="500841" y="196279"/>
                    </a:cubicBezTo>
                    <a:cubicBezTo>
                      <a:pt x="500251" y="214240"/>
                      <a:pt x="495515" y="231820"/>
                      <a:pt x="486993" y="247638"/>
                    </a:cubicBezTo>
                    <a:lnTo>
                      <a:pt x="482367" y="256198"/>
                    </a:lnTo>
                    <a:lnTo>
                      <a:pt x="424570" y="256198"/>
                    </a:lnTo>
                    <a:lnTo>
                      <a:pt x="424570" y="443110"/>
                    </a:lnTo>
                    <a:lnTo>
                      <a:pt x="289791" y="443110"/>
                    </a:lnTo>
                    <a:lnTo>
                      <a:pt x="256385" y="476650"/>
                    </a:lnTo>
                    <a:lnTo>
                      <a:pt x="222979" y="443110"/>
                    </a:lnTo>
                    <a:close/>
                  </a:path>
                </a:pathLst>
              </a:custGeom>
              <a:solidFill>
                <a:srgbClr val="FFFFFF"/>
              </a:solidFill>
              <a:ln w="6417"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6D47AA3C-2418-45CA-9EAB-A9876613ED2C}"/>
                  </a:ext>
                </a:extLst>
              </p:cNvPr>
              <p:cNvSpPr/>
              <p:nvPr/>
            </p:nvSpPr>
            <p:spPr>
              <a:xfrm>
                <a:off x="4851132" y="2773477"/>
                <a:ext cx="513354" cy="490534"/>
              </a:xfrm>
              <a:custGeom>
                <a:avLst/>
                <a:gdLst>
                  <a:gd name="connsiteX0" fmla="*/ 294187 w 513354"/>
                  <a:gd name="connsiteY0" fmla="*/ 11568 h 490534"/>
                  <a:gd name="connsiteX1" fmla="*/ 350918 w 513354"/>
                  <a:gd name="connsiteY1" fmla="*/ 27608 h 490534"/>
                  <a:gd name="connsiteX2" fmla="*/ 390587 w 513354"/>
                  <a:gd name="connsiteY2" fmla="*/ 71251 h 490534"/>
                  <a:gd name="connsiteX3" fmla="*/ 400783 w 513354"/>
                  <a:gd name="connsiteY3" fmla="*/ 83656 h 490534"/>
                  <a:gd name="connsiteX4" fmla="*/ 415324 w 513354"/>
                  <a:gd name="connsiteY4" fmla="*/ 90451 h 490534"/>
                  <a:gd name="connsiteX5" fmla="*/ 460819 w 513354"/>
                  <a:gd name="connsiteY5" fmla="*/ 112392 h 490534"/>
                  <a:gd name="connsiteX6" fmla="*/ 491780 w 513354"/>
                  <a:gd name="connsiteY6" fmla="*/ 152311 h 490534"/>
                  <a:gd name="connsiteX7" fmla="*/ 501746 w 513354"/>
                  <a:gd name="connsiteY7" fmla="*/ 201851 h 490534"/>
                  <a:gd name="connsiteX8" fmla="*/ 488611 w 513354"/>
                  <a:gd name="connsiteY8" fmla="*/ 250646 h 490534"/>
                  <a:gd name="connsiteX9" fmla="*/ 485607 w 513354"/>
                  <a:gd name="connsiteY9" fmla="*/ 256198 h 490534"/>
                  <a:gd name="connsiteX10" fmla="*/ 425610 w 513354"/>
                  <a:gd name="connsiteY10" fmla="*/ 256198 h 490534"/>
                  <a:gd name="connsiteX11" fmla="*/ 425610 w 513354"/>
                  <a:gd name="connsiteY11" fmla="*/ 443114 h 490534"/>
                  <a:gd name="connsiteX12" fmla="*/ 293718 w 513354"/>
                  <a:gd name="connsiteY12" fmla="*/ 443114 h 490534"/>
                  <a:gd name="connsiteX13" fmla="*/ 262628 w 513354"/>
                  <a:gd name="connsiteY13" fmla="*/ 474223 h 490534"/>
                  <a:gd name="connsiteX14" fmla="*/ 231186 w 513354"/>
                  <a:gd name="connsiteY14" fmla="*/ 443114 h 490534"/>
                  <a:gd name="connsiteX15" fmla="*/ 99641 w 513354"/>
                  <a:gd name="connsiteY15" fmla="*/ 443114 h 490534"/>
                  <a:gd name="connsiteX16" fmla="*/ 99641 w 513354"/>
                  <a:gd name="connsiteY16" fmla="*/ 256198 h 490534"/>
                  <a:gd name="connsiteX17" fmla="*/ 12487 w 513354"/>
                  <a:gd name="connsiteY17" fmla="*/ 256198 h 490534"/>
                  <a:gd name="connsiteX18" fmla="*/ 13296 w 513354"/>
                  <a:gd name="connsiteY18" fmla="*/ 244631 h 490534"/>
                  <a:gd name="connsiteX19" fmla="*/ 31962 w 513354"/>
                  <a:gd name="connsiteY19" fmla="*/ 189750 h 490534"/>
                  <a:gd name="connsiteX20" fmla="*/ 74904 w 513354"/>
                  <a:gd name="connsiteY20" fmla="*/ 150827 h 490534"/>
                  <a:gd name="connsiteX21" fmla="*/ 86961 w 513354"/>
                  <a:gd name="connsiteY21" fmla="*/ 140621 h 490534"/>
                  <a:gd name="connsiteX22" fmla="*/ 93397 w 513354"/>
                  <a:gd name="connsiteY22" fmla="*/ 126191 h 490534"/>
                  <a:gd name="connsiteX23" fmla="*/ 123422 w 513354"/>
                  <a:gd name="connsiteY23" fmla="*/ 75841 h 490534"/>
                  <a:gd name="connsiteX24" fmla="*/ 178593 w 513354"/>
                  <a:gd name="connsiteY24" fmla="*/ 56099 h 490534"/>
                  <a:gd name="connsiteX25" fmla="*/ 186685 w 513354"/>
                  <a:gd name="connsiteY25" fmla="*/ 56099 h 490534"/>
                  <a:gd name="connsiteX26" fmla="*/ 190150 w 513354"/>
                  <a:gd name="connsiteY26" fmla="*/ 56099 h 490534"/>
                  <a:gd name="connsiteX27" fmla="*/ 203683 w 513354"/>
                  <a:gd name="connsiteY27" fmla="*/ 53720 h 490534"/>
                  <a:gd name="connsiteX28" fmla="*/ 215234 w 513354"/>
                  <a:gd name="connsiteY28" fmla="*/ 46267 h 490534"/>
                  <a:gd name="connsiteX29" fmla="*/ 251110 w 513354"/>
                  <a:gd name="connsiteY29" fmla="*/ 20717 h 490534"/>
                  <a:gd name="connsiteX30" fmla="*/ 294187 w 513354"/>
                  <a:gd name="connsiteY30" fmla="*/ 11568 h 490534"/>
                  <a:gd name="connsiteX31" fmla="*/ 294187 w 513354"/>
                  <a:gd name="connsiteY31" fmla="*/ 1 h 490534"/>
                  <a:gd name="connsiteX32" fmla="*/ 246464 w 513354"/>
                  <a:gd name="connsiteY32" fmla="*/ 9985 h 490534"/>
                  <a:gd name="connsiteX33" fmla="*/ 206680 w 513354"/>
                  <a:gd name="connsiteY33" fmla="*/ 38171 h 490534"/>
                  <a:gd name="connsiteX34" fmla="*/ 199172 w 513354"/>
                  <a:gd name="connsiteY34" fmla="*/ 43478 h 490534"/>
                  <a:gd name="connsiteX35" fmla="*/ 190150 w 513354"/>
                  <a:gd name="connsiteY35" fmla="*/ 45226 h 490534"/>
                  <a:gd name="connsiteX36" fmla="*/ 187725 w 513354"/>
                  <a:gd name="connsiteY36" fmla="*/ 45226 h 490534"/>
                  <a:gd name="connsiteX37" fmla="*/ 178593 w 513354"/>
                  <a:gd name="connsiteY37" fmla="*/ 45226 h 490534"/>
                  <a:gd name="connsiteX38" fmla="*/ 116171 w 513354"/>
                  <a:gd name="connsiteY38" fmla="*/ 67317 h 490534"/>
                  <a:gd name="connsiteX39" fmla="*/ 82071 w 513354"/>
                  <a:gd name="connsiteY39" fmla="*/ 124109 h 490534"/>
                  <a:gd name="connsiteX40" fmla="*/ 77631 w 513354"/>
                  <a:gd name="connsiteY40" fmla="*/ 133903 h 490534"/>
                  <a:gd name="connsiteX41" fmla="*/ 69353 w 513354"/>
                  <a:gd name="connsiteY41" fmla="*/ 140765 h 490534"/>
                  <a:gd name="connsiteX42" fmla="*/ 22099 w 513354"/>
                  <a:gd name="connsiteY42" fmla="*/ 183595 h 490534"/>
                  <a:gd name="connsiteX43" fmla="*/ 1733 w 513354"/>
                  <a:gd name="connsiteY43" fmla="*/ 244053 h 490534"/>
                  <a:gd name="connsiteX44" fmla="*/ 924 w 513354"/>
                  <a:gd name="connsiteY44" fmla="*/ 255619 h 490534"/>
                  <a:gd name="connsiteX45" fmla="*/ 0 w 513354"/>
                  <a:gd name="connsiteY45" fmla="*/ 267764 h 490534"/>
                  <a:gd name="connsiteX46" fmla="*/ 88084 w 513354"/>
                  <a:gd name="connsiteY46" fmla="*/ 267764 h 490534"/>
                  <a:gd name="connsiteX47" fmla="*/ 88084 w 513354"/>
                  <a:gd name="connsiteY47" fmla="*/ 454677 h 490534"/>
                  <a:gd name="connsiteX48" fmla="*/ 226791 w 513354"/>
                  <a:gd name="connsiteY48" fmla="*/ 454677 h 490534"/>
                  <a:gd name="connsiteX49" fmla="*/ 254537 w 513354"/>
                  <a:gd name="connsiteY49" fmla="*/ 482436 h 490534"/>
                  <a:gd name="connsiteX50" fmla="*/ 262628 w 513354"/>
                  <a:gd name="connsiteY50" fmla="*/ 490534 h 490534"/>
                  <a:gd name="connsiteX51" fmla="*/ 270835 w 513354"/>
                  <a:gd name="connsiteY51" fmla="*/ 482436 h 490534"/>
                  <a:gd name="connsiteX52" fmla="*/ 298460 w 513354"/>
                  <a:gd name="connsiteY52" fmla="*/ 454677 h 490534"/>
                  <a:gd name="connsiteX53" fmla="*/ 437173 w 513354"/>
                  <a:gd name="connsiteY53" fmla="*/ 454677 h 490534"/>
                  <a:gd name="connsiteX54" fmla="*/ 437173 w 513354"/>
                  <a:gd name="connsiteY54" fmla="*/ 267764 h 490534"/>
                  <a:gd name="connsiteX55" fmla="*/ 492538 w 513354"/>
                  <a:gd name="connsiteY55" fmla="*/ 267764 h 490534"/>
                  <a:gd name="connsiteX56" fmla="*/ 495778 w 513354"/>
                  <a:gd name="connsiteY56" fmla="*/ 261634 h 490534"/>
                  <a:gd name="connsiteX57" fmla="*/ 498781 w 513354"/>
                  <a:gd name="connsiteY57" fmla="*/ 256082 h 490534"/>
                  <a:gd name="connsiteX58" fmla="*/ 513290 w 513354"/>
                  <a:gd name="connsiteY58" fmla="*/ 202188 h 490534"/>
                  <a:gd name="connsiteX59" fmla="*/ 502304 w 513354"/>
                  <a:gd name="connsiteY59" fmla="*/ 147467 h 490534"/>
                  <a:gd name="connsiteX60" fmla="*/ 468109 w 513354"/>
                  <a:gd name="connsiteY60" fmla="*/ 103367 h 490534"/>
                  <a:gd name="connsiteX61" fmla="*/ 417865 w 513354"/>
                  <a:gd name="connsiteY61" fmla="*/ 79116 h 490534"/>
                  <a:gd name="connsiteX62" fmla="*/ 407989 w 513354"/>
                  <a:gd name="connsiteY62" fmla="*/ 74503 h 490534"/>
                  <a:gd name="connsiteX63" fmla="*/ 401104 w 513354"/>
                  <a:gd name="connsiteY63" fmla="*/ 66045 h 490534"/>
                  <a:gd name="connsiteX64" fmla="*/ 357091 w 513354"/>
                  <a:gd name="connsiteY64" fmla="*/ 17707 h 490534"/>
                  <a:gd name="connsiteX65" fmla="*/ 294187 w 513354"/>
                  <a:gd name="connsiteY65" fmla="*/ 1 h 49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13354" h="490534">
                    <a:moveTo>
                      <a:pt x="294187" y="11568"/>
                    </a:moveTo>
                    <a:cubicBezTo>
                      <a:pt x="314220" y="11501"/>
                      <a:pt x="333881" y="17058"/>
                      <a:pt x="350918" y="27608"/>
                    </a:cubicBezTo>
                    <a:cubicBezTo>
                      <a:pt x="367961" y="38158"/>
                      <a:pt x="381706" y="53278"/>
                      <a:pt x="390587" y="71251"/>
                    </a:cubicBezTo>
                    <a:cubicBezTo>
                      <a:pt x="393019" y="76095"/>
                      <a:pt x="396503" y="80334"/>
                      <a:pt x="400783" y="83656"/>
                    </a:cubicBezTo>
                    <a:cubicBezTo>
                      <a:pt x="405063" y="86979"/>
                      <a:pt x="410030" y="89301"/>
                      <a:pt x="415324" y="90451"/>
                    </a:cubicBezTo>
                    <a:cubicBezTo>
                      <a:pt x="431982" y="94149"/>
                      <a:pt x="447549" y="101659"/>
                      <a:pt x="460819" y="112392"/>
                    </a:cubicBezTo>
                    <a:cubicBezTo>
                      <a:pt x="474083" y="123126"/>
                      <a:pt x="484683" y="136789"/>
                      <a:pt x="491780" y="152311"/>
                    </a:cubicBezTo>
                    <a:cubicBezTo>
                      <a:pt x="498884" y="167833"/>
                      <a:pt x="502291" y="184790"/>
                      <a:pt x="501746" y="201851"/>
                    </a:cubicBezTo>
                    <a:cubicBezTo>
                      <a:pt x="501194" y="218913"/>
                      <a:pt x="496696" y="235615"/>
                      <a:pt x="488611" y="250646"/>
                    </a:cubicBezTo>
                    <a:lnTo>
                      <a:pt x="485607" y="256198"/>
                    </a:lnTo>
                    <a:lnTo>
                      <a:pt x="425610" y="256198"/>
                    </a:lnTo>
                    <a:lnTo>
                      <a:pt x="425610" y="443114"/>
                    </a:lnTo>
                    <a:lnTo>
                      <a:pt x="293718" y="443114"/>
                    </a:lnTo>
                    <a:lnTo>
                      <a:pt x="262628" y="474223"/>
                    </a:lnTo>
                    <a:lnTo>
                      <a:pt x="231186" y="443114"/>
                    </a:lnTo>
                    <a:lnTo>
                      <a:pt x="99641" y="443114"/>
                    </a:lnTo>
                    <a:lnTo>
                      <a:pt x="99641" y="256198"/>
                    </a:lnTo>
                    <a:lnTo>
                      <a:pt x="12487" y="256198"/>
                    </a:lnTo>
                    <a:lnTo>
                      <a:pt x="13296" y="244631"/>
                    </a:lnTo>
                    <a:cubicBezTo>
                      <a:pt x="14759" y="225048"/>
                      <a:pt x="21188" y="206161"/>
                      <a:pt x="31962" y="189750"/>
                    </a:cubicBezTo>
                    <a:cubicBezTo>
                      <a:pt x="42743" y="173338"/>
                      <a:pt x="57521" y="159944"/>
                      <a:pt x="74904" y="150827"/>
                    </a:cubicBezTo>
                    <a:cubicBezTo>
                      <a:pt x="79640" y="148375"/>
                      <a:pt x="83759" y="144887"/>
                      <a:pt x="86961" y="140621"/>
                    </a:cubicBezTo>
                    <a:cubicBezTo>
                      <a:pt x="90163" y="136356"/>
                      <a:pt x="92364" y="131424"/>
                      <a:pt x="93397" y="126191"/>
                    </a:cubicBezTo>
                    <a:cubicBezTo>
                      <a:pt x="97260" y="106430"/>
                      <a:pt x="107873" y="88629"/>
                      <a:pt x="123422" y="75841"/>
                    </a:cubicBezTo>
                    <a:cubicBezTo>
                      <a:pt x="138963" y="63053"/>
                      <a:pt x="158470" y="56073"/>
                      <a:pt x="178593" y="56099"/>
                    </a:cubicBezTo>
                    <a:lnTo>
                      <a:pt x="186685" y="56099"/>
                    </a:lnTo>
                    <a:lnTo>
                      <a:pt x="190150" y="56099"/>
                    </a:lnTo>
                    <a:cubicBezTo>
                      <a:pt x="194777" y="56217"/>
                      <a:pt x="199378" y="55408"/>
                      <a:pt x="203683" y="53720"/>
                    </a:cubicBezTo>
                    <a:cubicBezTo>
                      <a:pt x="207996" y="52031"/>
                      <a:pt x="211923" y="49497"/>
                      <a:pt x="215234" y="46267"/>
                    </a:cubicBezTo>
                    <a:cubicBezTo>
                      <a:pt x="225314" y="35382"/>
                      <a:pt x="237526" y="26686"/>
                      <a:pt x="251110" y="20717"/>
                    </a:cubicBezTo>
                    <a:cubicBezTo>
                      <a:pt x="264688" y="14748"/>
                      <a:pt x="279351" y="11634"/>
                      <a:pt x="294187" y="11568"/>
                    </a:cubicBezTo>
                    <a:close/>
                    <a:moveTo>
                      <a:pt x="294187" y="1"/>
                    </a:moveTo>
                    <a:cubicBezTo>
                      <a:pt x="277760" y="21"/>
                      <a:pt x="261518" y="3418"/>
                      <a:pt x="246464" y="9985"/>
                    </a:cubicBezTo>
                    <a:cubicBezTo>
                      <a:pt x="231411" y="16551"/>
                      <a:pt x="217871" y="26145"/>
                      <a:pt x="206680" y="38171"/>
                    </a:cubicBezTo>
                    <a:cubicBezTo>
                      <a:pt x="204582" y="40452"/>
                      <a:pt x="202021" y="42261"/>
                      <a:pt x="199172" y="43478"/>
                    </a:cubicBezTo>
                    <a:cubicBezTo>
                      <a:pt x="196323" y="44694"/>
                      <a:pt x="193250" y="45290"/>
                      <a:pt x="190150" y="45226"/>
                    </a:cubicBezTo>
                    <a:lnTo>
                      <a:pt x="187725" y="45226"/>
                    </a:lnTo>
                    <a:cubicBezTo>
                      <a:pt x="184715" y="45226"/>
                      <a:pt x="181597" y="45226"/>
                      <a:pt x="178593" y="45226"/>
                    </a:cubicBezTo>
                    <a:cubicBezTo>
                      <a:pt x="155852" y="45112"/>
                      <a:pt x="133778" y="52923"/>
                      <a:pt x="116171" y="67317"/>
                    </a:cubicBezTo>
                    <a:cubicBezTo>
                      <a:pt x="98556" y="81711"/>
                      <a:pt x="86499" y="101790"/>
                      <a:pt x="82071" y="124109"/>
                    </a:cubicBezTo>
                    <a:cubicBezTo>
                      <a:pt x="81353" y="127668"/>
                      <a:pt x="79832" y="131017"/>
                      <a:pt x="77631" y="133903"/>
                    </a:cubicBezTo>
                    <a:cubicBezTo>
                      <a:pt x="75430" y="136788"/>
                      <a:pt x="72600" y="139135"/>
                      <a:pt x="69353" y="140765"/>
                    </a:cubicBezTo>
                    <a:cubicBezTo>
                      <a:pt x="50205" y="150768"/>
                      <a:pt x="33939" y="165514"/>
                      <a:pt x="22099" y="183595"/>
                    </a:cubicBezTo>
                    <a:cubicBezTo>
                      <a:pt x="10261" y="201676"/>
                      <a:pt x="3253" y="222491"/>
                      <a:pt x="1733" y="244053"/>
                    </a:cubicBezTo>
                    <a:lnTo>
                      <a:pt x="924" y="255619"/>
                    </a:lnTo>
                    <a:lnTo>
                      <a:pt x="0" y="267764"/>
                    </a:lnTo>
                    <a:lnTo>
                      <a:pt x="88084" y="267764"/>
                    </a:lnTo>
                    <a:lnTo>
                      <a:pt x="88084" y="454677"/>
                    </a:lnTo>
                    <a:lnTo>
                      <a:pt x="226791" y="454677"/>
                    </a:lnTo>
                    <a:lnTo>
                      <a:pt x="254537" y="482436"/>
                    </a:lnTo>
                    <a:lnTo>
                      <a:pt x="262628" y="490534"/>
                    </a:lnTo>
                    <a:lnTo>
                      <a:pt x="270835" y="482436"/>
                    </a:lnTo>
                    <a:lnTo>
                      <a:pt x="298460" y="454677"/>
                    </a:lnTo>
                    <a:lnTo>
                      <a:pt x="437173" y="454677"/>
                    </a:lnTo>
                    <a:lnTo>
                      <a:pt x="437173" y="267764"/>
                    </a:lnTo>
                    <a:lnTo>
                      <a:pt x="492538" y="267764"/>
                    </a:lnTo>
                    <a:lnTo>
                      <a:pt x="495778" y="261634"/>
                    </a:lnTo>
                    <a:lnTo>
                      <a:pt x="498781" y="256082"/>
                    </a:lnTo>
                    <a:cubicBezTo>
                      <a:pt x="507713" y="239480"/>
                      <a:pt x="512680" y="221033"/>
                      <a:pt x="513290" y="202188"/>
                    </a:cubicBezTo>
                    <a:cubicBezTo>
                      <a:pt x="513905" y="183343"/>
                      <a:pt x="510139" y="164613"/>
                      <a:pt x="502304" y="147467"/>
                    </a:cubicBezTo>
                    <a:cubicBezTo>
                      <a:pt x="494463" y="130321"/>
                      <a:pt x="482758" y="115226"/>
                      <a:pt x="468109" y="103367"/>
                    </a:cubicBezTo>
                    <a:cubicBezTo>
                      <a:pt x="453459" y="91508"/>
                      <a:pt x="436262" y="83207"/>
                      <a:pt x="417865" y="79116"/>
                    </a:cubicBezTo>
                    <a:cubicBezTo>
                      <a:pt x="414271" y="78343"/>
                      <a:pt x="410890" y="76767"/>
                      <a:pt x="407989" y="74503"/>
                    </a:cubicBezTo>
                    <a:cubicBezTo>
                      <a:pt x="405089" y="72240"/>
                      <a:pt x="402734" y="69348"/>
                      <a:pt x="401104" y="66045"/>
                    </a:cubicBezTo>
                    <a:cubicBezTo>
                      <a:pt x="391241" y="46130"/>
                      <a:pt x="375995" y="29383"/>
                      <a:pt x="357091" y="17707"/>
                    </a:cubicBezTo>
                    <a:cubicBezTo>
                      <a:pt x="338193" y="6032"/>
                      <a:pt x="316395" y="-102"/>
                      <a:pt x="294187" y="1"/>
                    </a:cubicBezTo>
                    <a:close/>
                  </a:path>
                </a:pathLst>
              </a:custGeom>
              <a:solidFill>
                <a:srgbClr val="FFFFFF"/>
              </a:solidFill>
              <a:ln w="6417"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EDA1553A-39AF-46BC-820D-16D95ACD0316}"/>
                  </a:ext>
                </a:extLst>
              </p:cNvPr>
              <p:cNvSpPr/>
              <p:nvPr/>
            </p:nvSpPr>
            <p:spPr>
              <a:xfrm>
                <a:off x="4863619" y="2785035"/>
                <a:ext cx="489308" cy="244751"/>
              </a:xfrm>
              <a:custGeom>
                <a:avLst/>
                <a:gdLst>
                  <a:gd name="connsiteX0" fmla="*/ 438328 w 489308"/>
                  <a:gd name="connsiteY0" fmla="*/ 93232 h 244751"/>
                  <a:gd name="connsiteX1" fmla="*/ 403645 w 489308"/>
                  <a:gd name="connsiteY1" fmla="*/ 78889 h 244751"/>
                  <a:gd name="connsiteX2" fmla="*/ 389104 w 489308"/>
                  <a:gd name="connsiteY2" fmla="*/ 72095 h 244751"/>
                  <a:gd name="connsiteX3" fmla="*/ 378908 w 489308"/>
                  <a:gd name="connsiteY3" fmla="*/ 59689 h 244751"/>
                  <a:gd name="connsiteX4" fmla="*/ 338899 w 489308"/>
                  <a:gd name="connsiteY4" fmla="*/ 15831 h 244751"/>
                  <a:gd name="connsiteX5" fmla="*/ 281700 w 489308"/>
                  <a:gd name="connsiteY5" fmla="*/ 6 h 244751"/>
                  <a:gd name="connsiteX6" fmla="*/ 238623 w 489308"/>
                  <a:gd name="connsiteY6" fmla="*/ 9155 h 244751"/>
                  <a:gd name="connsiteX7" fmla="*/ 202747 w 489308"/>
                  <a:gd name="connsiteY7" fmla="*/ 34705 h 244751"/>
                  <a:gd name="connsiteX8" fmla="*/ 189701 w 489308"/>
                  <a:gd name="connsiteY8" fmla="*/ 43332 h 244751"/>
                  <a:gd name="connsiteX9" fmla="*/ 174198 w 489308"/>
                  <a:gd name="connsiteY9" fmla="*/ 45346 h 244751"/>
                  <a:gd name="connsiteX10" fmla="*/ 114233 w 489308"/>
                  <a:gd name="connsiteY10" fmla="*/ 62117 h 244751"/>
                  <a:gd name="connsiteX11" fmla="*/ 80910 w 489308"/>
                  <a:gd name="connsiteY11" fmla="*/ 114745 h 244751"/>
                  <a:gd name="connsiteX12" fmla="*/ 74474 w 489308"/>
                  <a:gd name="connsiteY12" fmla="*/ 129175 h 244751"/>
                  <a:gd name="connsiteX13" fmla="*/ 62417 w 489308"/>
                  <a:gd name="connsiteY13" fmla="*/ 139381 h 244751"/>
                  <a:gd name="connsiteX14" fmla="*/ 19475 w 489308"/>
                  <a:gd name="connsiteY14" fmla="*/ 178304 h 244751"/>
                  <a:gd name="connsiteX15" fmla="*/ 809 w 489308"/>
                  <a:gd name="connsiteY15" fmla="*/ 233185 h 244751"/>
                  <a:gd name="connsiteX16" fmla="*/ 0 w 489308"/>
                  <a:gd name="connsiteY16" fmla="*/ 244752 h 244751"/>
                  <a:gd name="connsiteX17" fmla="*/ 72472 w 489308"/>
                  <a:gd name="connsiteY17" fmla="*/ 244752 h 244751"/>
                  <a:gd name="connsiteX18" fmla="*/ 72472 w 489308"/>
                  <a:gd name="connsiteY18" fmla="*/ 223585 h 244751"/>
                  <a:gd name="connsiteX19" fmla="*/ 23229 w 489308"/>
                  <a:gd name="connsiteY19" fmla="*/ 223585 h 244751"/>
                  <a:gd name="connsiteX20" fmla="*/ 40240 w 489308"/>
                  <a:gd name="connsiteY20" fmla="*/ 185289 h 244751"/>
                  <a:gd name="connsiteX21" fmla="*/ 72125 w 489308"/>
                  <a:gd name="connsiteY21" fmla="*/ 158119 h 244751"/>
                  <a:gd name="connsiteX22" fmla="*/ 91305 w 489308"/>
                  <a:gd name="connsiteY22" fmla="*/ 141856 h 244751"/>
                  <a:gd name="connsiteX23" fmla="*/ 101605 w 489308"/>
                  <a:gd name="connsiteY23" fmla="*/ 118909 h 244751"/>
                  <a:gd name="connsiteX24" fmla="*/ 126835 w 489308"/>
                  <a:gd name="connsiteY24" fmla="*/ 78796 h 244751"/>
                  <a:gd name="connsiteX25" fmla="*/ 172459 w 489308"/>
                  <a:gd name="connsiteY25" fmla="*/ 66050 h 244751"/>
                  <a:gd name="connsiteX26" fmla="*/ 197613 w 489308"/>
                  <a:gd name="connsiteY26" fmla="*/ 62898 h 244751"/>
                  <a:gd name="connsiteX27" fmla="*/ 218699 w 489308"/>
                  <a:gd name="connsiteY27" fmla="*/ 48817 h 244751"/>
                  <a:gd name="connsiteX28" fmla="*/ 253298 w 489308"/>
                  <a:gd name="connsiteY28" fmla="*/ 26391 h 244751"/>
                  <a:gd name="connsiteX29" fmla="*/ 294334 w 489308"/>
                  <a:gd name="connsiteY29" fmla="*/ 22490 h 244751"/>
                  <a:gd name="connsiteX30" fmla="*/ 332534 w 489308"/>
                  <a:gd name="connsiteY30" fmla="*/ 37997 h 244751"/>
                  <a:gd name="connsiteX31" fmla="*/ 359260 w 489308"/>
                  <a:gd name="connsiteY31" fmla="*/ 69405 h 244751"/>
                  <a:gd name="connsiteX32" fmla="*/ 375430 w 489308"/>
                  <a:gd name="connsiteY32" fmla="*/ 88818 h 244751"/>
                  <a:gd name="connsiteX33" fmla="*/ 398332 w 489308"/>
                  <a:gd name="connsiteY33" fmla="*/ 99478 h 244751"/>
                  <a:gd name="connsiteX34" fmla="*/ 433978 w 489308"/>
                  <a:gd name="connsiteY34" fmla="*/ 116237 h 244751"/>
                  <a:gd name="connsiteX35" fmla="*/ 458946 w 489308"/>
                  <a:gd name="connsiteY35" fmla="*/ 146719 h 244751"/>
                  <a:gd name="connsiteX36" fmla="*/ 468365 w 489308"/>
                  <a:gd name="connsiteY36" fmla="*/ 184987 h 244751"/>
                  <a:gd name="connsiteX37" fmla="*/ 460402 w 489308"/>
                  <a:gd name="connsiteY37" fmla="*/ 223585 h 244751"/>
                  <a:gd name="connsiteX38" fmla="*/ 428267 w 489308"/>
                  <a:gd name="connsiteY38" fmla="*/ 223585 h 244751"/>
                  <a:gd name="connsiteX39" fmla="*/ 428267 w 489308"/>
                  <a:gd name="connsiteY39" fmla="*/ 244636 h 244751"/>
                  <a:gd name="connsiteX40" fmla="*/ 473005 w 489308"/>
                  <a:gd name="connsiteY40" fmla="*/ 244636 h 244751"/>
                  <a:gd name="connsiteX41" fmla="*/ 476008 w 489308"/>
                  <a:gd name="connsiteY41" fmla="*/ 239084 h 244751"/>
                  <a:gd name="connsiteX42" fmla="*/ 485787 w 489308"/>
                  <a:gd name="connsiteY42" fmla="*/ 158754 h 244751"/>
                  <a:gd name="connsiteX43" fmla="*/ 438328 w 489308"/>
                  <a:gd name="connsiteY43" fmla="*/ 93232 h 24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9308" h="244751">
                    <a:moveTo>
                      <a:pt x="438328" y="93232"/>
                    </a:moveTo>
                    <a:cubicBezTo>
                      <a:pt x="427676" y="86496"/>
                      <a:pt x="415946" y="81644"/>
                      <a:pt x="403645" y="78889"/>
                    </a:cubicBezTo>
                    <a:cubicBezTo>
                      <a:pt x="398351" y="77739"/>
                      <a:pt x="393384" y="75418"/>
                      <a:pt x="389104" y="72095"/>
                    </a:cubicBezTo>
                    <a:cubicBezTo>
                      <a:pt x="384825" y="68772"/>
                      <a:pt x="381340" y="64533"/>
                      <a:pt x="378908" y="59689"/>
                    </a:cubicBezTo>
                    <a:cubicBezTo>
                      <a:pt x="369963" y="41592"/>
                      <a:pt x="356096" y="26389"/>
                      <a:pt x="338899" y="15831"/>
                    </a:cubicBezTo>
                    <a:cubicBezTo>
                      <a:pt x="321702" y="5273"/>
                      <a:pt x="301874" y="-213"/>
                      <a:pt x="281700" y="6"/>
                    </a:cubicBezTo>
                    <a:cubicBezTo>
                      <a:pt x="266864" y="72"/>
                      <a:pt x="252201" y="3187"/>
                      <a:pt x="238623" y="9155"/>
                    </a:cubicBezTo>
                    <a:cubicBezTo>
                      <a:pt x="225039" y="15124"/>
                      <a:pt x="212834" y="23821"/>
                      <a:pt x="202747" y="34705"/>
                    </a:cubicBezTo>
                    <a:cubicBezTo>
                      <a:pt x="199115" y="38538"/>
                      <a:pt x="194649" y="41487"/>
                      <a:pt x="189701" y="43332"/>
                    </a:cubicBezTo>
                    <a:cubicBezTo>
                      <a:pt x="184754" y="45176"/>
                      <a:pt x="179447" y="45865"/>
                      <a:pt x="174198" y="45346"/>
                    </a:cubicBezTo>
                    <a:cubicBezTo>
                      <a:pt x="152824" y="43326"/>
                      <a:pt x="131462" y="49301"/>
                      <a:pt x="114233" y="62117"/>
                    </a:cubicBezTo>
                    <a:cubicBezTo>
                      <a:pt x="97003" y="74934"/>
                      <a:pt x="85132" y="93683"/>
                      <a:pt x="80910" y="114745"/>
                    </a:cubicBezTo>
                    <a:cubicBezTo>
                      <a:pt x="79877" y="119978"/>
                      <a:pt x="77676" y="124910"/>
                      <a:pt x="74474" y="129175"/>
                    </a:cubicBezTo>
                    <a:cubicBezTo>
                      <a:pt x="71272" y="133441"/>
                      <a:pt x="67152" y="136929"/>
                      <a:pt x="62417" y="139381"/>
                    </a:cubicBezTo>
                    <a:cubicBezTo>
                      <a:pt x="45033" y="148498"/>
                      <a:pt x="30256" y="161892"/>
                      <a:pt x="19475" y="178304"/>
                    </a:cubicBezTo>
                    <a:cubicBezTo>
                      <a:pt x="8701" y="194715"/>
                      <a:pt x="2272" y="213602"/>
                      <a:pt x="809" y="233185"/>
                    </a:cubicBezTo>
                    <a:lnTo>
                      <a:pt x="0" y="244752"/>
                    </a:lnTo>
                    <a:lnTo>
                      <a:pt x="72472" y="244752"/>
                    </a:lnTo>
                    <a:lnTo>
                      <a:pt x="72472" y="223585"/>
                    </a:lnTo>
                    <a:lnTo>
                      <a:pt x="23229" y="223585"/>
                    </a:lnTo>
                    <a:cubicBezTo>
                      <a:pt x="25963" y="209707"/>
                      <a:pt x="31776" y="196620"/>
                      <a:pt x="40240" y="185289"/>
                    </a:cubicBezTo>
                    <a:cubicBezTo>
                      <a:pt x="48704" y="173959"/>
                      <a:pt x="59600" y="164674"/>
                      <a:pt x="72125" y="158119"/>
                    </a:cubicBezTo>
                    <a:cubicBezTo>
                      <a:pt x="79652" y="154198"/>
                      <a:pt x="86204" y="148641"/>
                      <a:pt x="91305" y="141856"/>
                    </a:cubicBezTo>
                    <a:cubicBezTo>
                      <a:pt x="96407" y="135072"/>
                      <a:pt x="99923" y="127231"/>
                      <a:pt x="101605" y="118909"/>
                    </a:cubicBezTo>
                    <a:cubicBezTo>
                      <a:pt x="104742" y="102866"/>
                      <a:pt x="113739" y="88567"/>
                      <a:pt x="126835" y="78796"/>
                    </a:cubicBezTo>
                    <a:cubicBezTo>
                      <a:pt x="139939" y="69025"/>
                      <a:pt x="156199" y="64481"/>
                      <a:pt x="172459" y="66050"/>
                    </a:cubicBezTo>
                    <a:cubicBezTo>
                      <a:pt x="180974" y="66969"/>
                      <a:pt x="189586" y="65889"/>
                      <a:pt x="197613" y="62898"/>
                    </a:cubicBezTo>
                    <a:cubicBezTo>
                      <a:pt x="205641" y="59906"/>
                      <a:pt x="212859" y="55085"/>
                      <a:pt x="218699" y="48817"/>
                    </a:cubicBezTo>
                    <a:cubicBezTo>
                      <a:pt x="228260" y="38667"/>
                      <a:pt x="240131" y="30974"/>
                      <a:pt x="253298" y="26391"/>
                    </a:cubicBezTo>
                    <a:cubicBezTo>
                      <a:pt x="266466" y="21808"/>
                      <a:pt x="280545" y="20470"/>
                      <a:pt x="294334" y="22490"/>
                    </a:cubicBezTo>
                    <a:cubicBezTo>
                      <a:pt x="308131" y="24511"/>
                      <a:pt x="321234" y="29830"/>
                      <a:pt x="332534" y="37997"/>
                    </a:cubicBezTo>
                    <a:cubicBezTo>
                      <a:pt x="343840" y="46164"/>
                      <a:pt x="353003" y="56938"/>
                      <a:pt x="359260" y="69405"/>
                    </a:cubicBezTo>
                    <a:cubicBezTo>
                      <a:pt x="363155" y="76990"/>
                      <a:pt x="368674" y="83619"/>
                      <a:pt x="375430" y="88818"/>
                    </a:cubicBezTo>
                    <a:cubicBezTo>
                      <a:pt x="382187" y="94017"/>
                      <a:pt x="390003" y="97657"/>
                      <a:pt x="398332" y="99478"/>
                    </a:cubicBezTo>
                    <a:cubicBezTo>
                      <a:pt x="411313" y="102338"/>
                      <a:pt x="423492" y="108063"/>
                      <a:pt x="433978" y="116237"/>
                    </a:cubicBezTo>
                    <a:cubicBezTo>
                      <a:pt x="444463" y="124410"/>
                      <a:pt x="452997" y="134825"/>
                      <a:pt x="458946" y="146719"/>
                    </a:cubicBezTo>
                    <a:cubicBezTo>
                      <a:pt x="464894" y="158614"/>
                      <a:pt x="468115" y="171688"/>
                      <a:pt x="468365" y="184987"/>
                    </a:cubicBezTo>
                    <a:cubicBezTo>
                      <a:pt x="468616" y="198286"/>
                      <a:pt x="465895" y="211473"/>
                      <a:pt x="460402" y="223585"/>
                    </a:cubicBezTo>
                    <a:lnTo>
                      <a:pt x="428267" y="223585"/>
                    </a:lnTo>
                    <a:lnTo>
                      <a:pt x="428267" y="244636"/>
                    </a:lnTo>
                    <a:lnTo>
                      <a:pt x="473005" y="244636"/>
                    </a:lnTo>
                    <a:lnTo>
                      <a:pt x="476008" y="239084"/>
                    </a:lnTo>
                    <a:cubicBezTo>
                      <a:pt x="489284" y="214502"/>
                      <a:pt x="492775" y="185806"/>
                      <a:pt x="485787" y="158754"/>
                    </a:cubicBezTo>
                    <a:cubicBezTo>
                      <a:pt x="478799" y="131702"/>
                      <a:pt x="461846" y="108295"/>
                      <a:pt x="438328" y="93232"/>
                    </a:cubicBezTo>
                    <a:close/>
                  </a:path>
                </a:pathLst>
              </a:custGeom>
              <a:solidFill>
                <a:srgbClr val="2D5967"/>
              </a:solidFill>
              <a:ln w="6417"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89689B1D-E51D-4232-983D-F585178478F2}"/>
                  </a:ext>
                </a:extLst>
              </p:cNvPr>
              <p:cNvSpPr/>
              <p:nvPr/>
            </p:nvSpPr>
            <p:spPr>
              <a:xfrm>
                <a:off x="4950773" y="2956457"/>
                <a:ext cx="325969" cy="260127"/>
              </a:xfrm>
              <a:custGeom>
                <a:avLst/>
                <a:gdLst>
                  <a:gd name="connsiteX0" fmla="*/ 307129 w 325969"/>
                  <a:gd name="connsiteY0" fmla="*/ 30073 h 260127"/>
                  <a:gd name="connsiteX1" fmla="*/ 133740 w 325969"/>
                  <a:gd name="connsiteY1" fmla="*/ 30073 h 260127"/>
                  <a:gd name="connsiteX2" fmla="*/ 116517 w 325969"/>
                  <a:gd name="connsiteY2" fmla="*/ 7634 h 260127"/>
                  <a:gd name="connsiteX3" fmla="*/ 109837 w 325969"/>
                  <a:gd name="connsiteY3" fmla="*/ 2053 h 260127"/>
                  <a:gd name="connsiteX4" fmla="*/ 101373 w 325969"/>
                  <a:gd name="connsiteY4" fmla="*/ 0 h 260127"/>
                  <a:gd name="connsiteX5" fmla="*/ 18840 w 325969"/>
                  <a:gd name="connsiteY5" fmla="*/ 0 h 260127"/>
                  <a:gd name="connsiteX6" fmla="*/ 5518 w 325969"/>
                  <a:gd name="connsiteY6" fmla="*/ 5522 h 260127"/>
                  <a:gd name="connsiteX7" fmla="*/ 0 w 325969"/>
                  <a:gd name="connsiteY7" fmla="*/ 18853 h 260127"/>
                  <a:gd name="connsiteX8" fmla="*/ 0 w 325969"/>
                  <a:gd name="connsiteY8" fmla="*/ 260127 h 260127"/>
                  <a:gd name="connsiteX9" fmla="*/ 107732 w 325969"/>
                  <a:gd name="connsiteY9" fmla="*/ 260127 h 260127"/>
                  <a:gd name="connsiteX10" fmla="*/ 86692 w 325969"/>
                  <a:gd name="connsiteY10" fmla="*/ 239196 h 260127"/>
                  <a:gd name="connsiteX11" fmla="*/ 21035 w 325969"/>
                  <a:gd name="connsiteY11" fmla="*/ 239196 h 260127"/>
                  <a:gd name="connsiteX12" fmla="*/ 21035 w 325969"/>
                  <a:gd name="connsiteY12" fmla="*/ 80965 h 260127"/>
                  <a:gd name="connsiteX13" fmla="*/ 101951 w 325969"/>
                  <a:gd name="connsiteY13" fmla="*/ 80965 h 260127"/>
                  <a:gd name="connsiteX14" fmla="*/ 110344 w 325969"/>
                  <a:gd name="connsiteY14" fmla="*/ 78962 h 260127"/>
                  <a:gd name="connsiteX15" fmla="*/ 116979 w 325969"/>
                  <a:gd name="connsiteY15" fmla="*/ 73447 h 260127"/>
                  <a:gd name="connsiteX16" fmla="*/ 133855 w 325969"/>
                  <a:gd name="connsiteY16" fmla="*/ 51124 h 260127"/>
                  <a:gd name="connsiteX17" fmla="*/ 304935 w 325969"/>
                  <a:gd name="connsiteY17" fmla="*/ 51124 h 260127"/>
                  <a:gd name="connsiteX18" fmla="*/ 304935 w 325969"/>
                  <a:gd name="connsiteY18" fmla="*/ 239196 h 260127"/>
                  <a:gd name="connsiteX19" fmla="*/ 239278 w 325969"/>
                  <a:gd name="connsiteY19" fmla="*/ 239196 h 260127"/>
                  <a:gd name="connsiteX20" fmla="*/ 218237 w 325969"/>
                  <a:gd name="connsiteY20" fmla="*/ 260127 h 260127"/>
                  <a:gd name="connsiteX21" fmla="*/ 325969 w 325969"/>
                  <a:gd name="connsiteY21" fmla="*/ 260127 h 260127"/>
                  <a:gd name="connsiteX22" fmla="*/ 325969 w 325969"/>
                  <a:gd name="connsiteY22" fmla="*/ 48348 h 260127"/>
                  <a:gd name="connsiteX23" fmla="*/ 320252 w 325969"/>
                  <a:gd name="connsiteY23" fmla="*/ 35389 h 260127"/>
                  <a:gd name="connsiteX24" fmla="*/ 307129 w 325969"/>
                  <a:gd name="connsiteY24" fmla="*/ 30073 h 260127"/>
                  <a:gd name="connsiteX25" fmla="*/ 100334 w 325969"/>
                  <a:gd name="connsiteY25" fmla="*/ 59914 h 260127"/>
                  <a:gd name="connsiteX26" fmla="*/ 21035 w 325969"/>
                  <a:gd name="connsiteY26" fmla="*/ 59914 h 260127"/>
                  <a:gd name="connsiteX27" fmla="*/ 21035 w 325969"/>
                  <a:gd name="connsiteY27" fmla="*/ 21051 h 260127"/>
                  <a:gd name="connsiteX28" fmla="*/ 100334 w 325969"/>
                  <a:gd name="connsiteY28" fmla="*/ 21051 h 260127"/>
                  <a:gd name="connsiteX29" fmla="*/ 114784 w 325969"/>
                  <a:gd name="connsiteY29" fmla="*/ 40598 h 260127"/>
                  <a:gd name="connsiteX30" fmla="*/ 100334 w 325969"/>
                  <a:gd name="connsiteY30" fmla="*/ 59914 h 26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25969" h="260127">
                    <a:moveTo>
                      <a:pt x="307129" y="30073"/>
                    </a:moveTo>
                    <a:lnTo>
                      <a:pt x="133740" y="30073"/>
                    </a:lnTo>
                    <a:lnTo>
                      <a:pt x="116517" y="7634"/>
                    </a:lnTo>
                    <a:cubicBezTo>
                      <a:pt x="114746" y="5286"/>
                      <a:pt x="112462" y="3377"/>
                      <a:pt x="109837" y="2053"/>
                    </a:cubicBezTo>
                    <a:cubicBezTo>
                      <a:pt x="107206" y="729"/>
                      <a:pt x="104312" y="27"/>
                      <a:pt x="101373" y="0"/>
                    </a:cubicBezTo>
                    <a:lnTo>
                      <a:pt x="18840" y="0"/>
                    </a:lnTo>
                    <a:cubicBezTo>
                      <a:pt x="13841" y="0"/>
                      <a:pt x="9054" y="1987"/>
                      <a:pt x="5518" y="5522"/>
                    </a:cubicBezTo>
                    <a:cubicBezTo>
                      <a:pt x="1983" y="9058"/>
                      <a:pt x="0" y="13853"/>
                      <a:pt x="0" y="18853"/>
                    </a:cubicBezTo>
                    <a:lnTo>
                      <a:pt x="0" y="260127"/>
                    </a:lnTo>
                    <a:lnTo>
                      <a:pt x="107732" y="260127"/>
                    </a:lnTo>
                    <a:lnTo>
                      <a:pt x="86692" y="239196"/>
                    </a:lnTo>
                    <a:lnTo>
                      <a:pt x="21035" y="239196"/>
                    </a:lnTo>
                    <a:lnTo>
                      <a:pt x="21035" y="80965"/>
                    </a:lnTo>
                    <a:lnTo>
                      <a:pt x="101951" y="80965"/>
                    </a:lnTo>
                    <a:cubicBezTo>
                      <a:pt x="104864" y="80952"/>
                      <a:pt x="107739" y="80266"/>
                      <a:pt x="110344" y="78962"/>
                    </a:cubicBezTo>
                    <a:cubicBezTo>
                      <a:pt x="112949" y="77659"/>
                      <a:pt x="115221" y="75771"/>
                      <a:pt x="116979" y="73447"/>
                    </a:cubicBezTo>
                    <a:lnTo>
                      <a:pt x="133855" y="51124"/>
                    </a:lnTo>
                    <a:lnTo>
                      <a:pt x="304935" y="51124"/>
                    </a:lnTo>
                    <a:lnTo>
                      <a:pt x="304935" y="239196"/>
                    </a:lnTo>
                    <a:lnTo>
                      <a:pt x="239278" y="239196"/>
                    </a:lnTo>
                    <a:lnTo>
                      <a:pt x="218237" y="260127"/>
                    </a:lnTo>
                    <a:lnTo>
                      <a:pt x="325969" y="260127"/>
                    </a:lnTo>
                    <a:lnTo>
                      <a:pt x="325969" y="48348"/>
                    </a:lnTo>
                    <a:cubicBezTo>
                      <a:pt x="325822" y="43448"/>
                      <a:pt x="323768" y="38801"/>
                      <a:pt x="320252" y="35389"/>
                    </a:cubicBezTo>
                    <a:cubicBezTo>
                      <a:pt x="316735" y="31977"/>
                      <a:pt x="312025" y="30071"/>
                      <a:pt x="307129" y="30073"/>
                    </a:cubicBezTo>
                    <a:close/>
                    <a:moveTo>
                      <a:pt x="100334" y="59914"/>
                    </a:moveTo>
                    <a:lnTo>
                      <a:pt x="21035" y="59914"/>
                    </a:lnTo>
                    <a:lnTo>
                      <a:pt x="21035" y="21051"/>
                    </a:lnTo>
                    <a:lnTo>
                      <a:pt x="100334" y="21051"/>
                    </a:lnTo>
                    <a:lnTo>
                      <a:pt x="114784" y="40598"/>
                    </a:lnTo>
                    <a:lnTo>
                      <a:pt x="100334" y="59914"/>
                    </a:lnTo>
                    <a:close/>
                  </a:path>
                </a:pathLst>
              </a:custGeom>
              <a:solidFill>
                <a:srgbClr val="2D5967"/>
              </a:solidFill>
              <a:ln w="6417"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75640AFF-FB0F-48F8-8FF7-7B66C85E658A}"/>
                  </a:ext>
                </a:extLst>
              </p:cNvPr>
              <p:cNvSpPr/>
              <p:nvPr/>
            </p:nvSpPr>
            <p:spPr>
              <a:xfrm>
                <a:off x="5012266" y="3044480"/>
                <a:ext cx="203099" cy="203219"/>
              </a:xfrm>
              <a:custGeom>
                <a:avLst/>
                <a:gdLst>
                  <a:gd name="connsiteX0" fmla="*/ 128311 w 203099"/>
                  <a:gd name="connsiteY0" fmla="*/ 146777 h 203219"/>
                  <a:gd name="connsiteX1" fmla="*/ 112012 w 203099"/>
                  <a:gd name="connsiteY1" fmla="*/ 162973 h 203219"/>
                  <a:gd name="connsiteX2" fmla="*/ 112012 w 203099"/>
                  <a:gd name="connsiteY2" fmla="*/ 142497 h 203219"/>
                  <a:gd name="connsiteX3" fmla="*/ 112012 w 203099"/>
                  <a:gd name="connsiteY3" fmla="*/ 112081 h 203219"/>
                  <a:gd name="connsiteX4" fmla="*/ 142409 w 203099"/>
                  <a:gd name="connsiteY4" fmla="*/ 112081 h 203219"/>
                  <a:gd name="connsiteX5" fmla="*/ 162872 w 203099"/>
                  <a:gd name="connsiteY5" fmla="*/ 112081 h 203219"/>
                  <a:gd name="connsiteX6" fmla="*/ 146573 w 203099"/>
                  <a:gd name="connsiteY6" fmla="*/ 128386 h 203219"/>
                  <a:gd name="connsiteX7" fmla="*/ 161486 w 203099"/>
                  <a:gd name="connsiteY7" fmla="*/ 143190 h 203219"/>
                  <a:gd name="connsiteX8" fmla="*/ 203099 w 203099"/>
                  <a:gd name="connsiteY8" fmla="*/ 101667 h 203219"/>
                  <a:gd name="connsiteX9" fmla="*/ 161486 w 203099"/>
                  <a:gd name="connsiteY9" fmla="*/ 59912 h 203219"/>
                  <a:gd name="connsiteX10" fmla="*/ 146573 w 203099"/>
                  <a:gd name="connsiteY10" fmla="*/ 74838 h 203219"/>
                  <a:gd name="connsiteX11" fmla="*/ 162872 w 203099"/>
                  <a:gd name="connsiteY11" fmla="*/ 91027 h 203219"/>
                  <a:gd name="connsiteX12" fmla="*/ 141369 w 203099"/>
                  <a:gd name="connsiteY12" fmla="*/ 91027 h 203219"/>
                  <a:gd name="connsiteX13" fmla="*/ 112012 w 203099"/>
                  <a:gd name="connsiteY13" fmla="*/ 91027 h 203219"/>
                  <a:gd name="connsiteX14" fmla="*/ 112012 w 203099"/>
                  <a:gd name="connsiteY14" fmla="*/ 61767 h 203219"/>
                  <a:gd name="connsiteX15" fmla="*/ 112012 w 203099"/>
                  <a:gd name="connsiteY15" fmla="*/ 40251 h 203219"/>
                  <a:gd name="connsiteX16" fmla="*/ 128311 w 203099"/>
                  <a:gd name="connsiteY16" fmla="*/ 56563 h 203219"/>
                  <a:gd name="connsiteX17" fmla="*/ 143102 w 203099"/>
                  <a:gd name="connsiteY17" fmla="*/ 41637 h 203219"/>
                  <a:gd name="connsiteX18" fmla="*/ 101489 w 203099"/>
                  <a:gd name="connsiteY18" fmla="*/ 0 h 203219"/>
                  <a:gd name="connsiteX19" fmla="*/ 59876 w 203099"/>
                  <a:gd name="connsiteY19" fmla="*/ 41637 h 203219"/>
                  <a:gd name="connsiteX20" fmla="*/ 74788 w 203099"/>
                  <a:gd name="connsiteY20" fmla="*/ 56563 h 203219"/>
                  <a:gd name="connsiteX21" fmla="*/ 90972 w 203099"/>
                  <a:gd name="connsiteY21" fmla="*/ 40251 h 203219"/>
                  <a:gd name="connsiteX22" fmla="*/ 90972 w 203099"/>
                  <a:gd name="connsiteY22" fmla="*/ 61767 h 203219"/>
                  <a:gd name="connsiteX23" fmla="*/ 90972 w 203099"/>
                  <a:gd name="connsiteY23" fmla="*/ 91027 h 203219"/>
                  <a:gd name="connsiteX24" fmla="*/ 61730 w 203099"/>
                  <a:gd name="connsiteY24" fmla="*/ 91027 h 203219"/>
                  <a:gd name="connsiteX25" fmla="*/ 40227 w 203099"/>
                  <a:gd name="connsiteY25" fmla="*/ 91027 h 203219"/>
                  <a:gd name="connsiteX26" fmla="*/ 56410 w 203099"/>
                  <a:gd name="connsiteY26" fmla="*/ 74838 h 203219"/>
                  <a:gd name="connsiteX27" fmla="*/ 41613 w 203099"/>
                  <a:gd name="connsiteY27" fmla="*/ 59912 h 203219"/>
                  <a:gd name="connsiteX28" fmla="*/ 0 w 203099"/>
                  <a:gd name="connsiteY28" fmla="*/ 101667 h 203219"/>
                  <a:gd name="connsiteX29" fmla="*/ 41613 w 203099"/>
                  <a:gd name="connsiteY29" fmla="*/ 143190 h 203219"/>
                  <a:gd name="connsiteX30" fmla="*/ 56410 w 203099"/>
                  <a:gd name="connsiteY30" fmla="*/ 128386 h 203219"/>
                  <a:gd name="connsiteX31" fmla="*/ 40227 w 203099"/>
                  <a:gd name="connsiteY31" fmla="*/ 112081 h 203219"/>
                  <a:gd name="connsiteX32" fmla="*/ 60575 w 203099"/>
                  <a:gd name="connsiteY32" fmla="*/ 112081 h 203219"/>
                  <a:gd name="connsiteX33" fmla="*/ 90972 w 203099"/>
                  <a:gd name="connsiteY33" fmla="*/ 112081 h 203219"/>
                  <a:gd name="connsiteX34" fmla="*/ 90972 w 203099"/>
                  <a:gd name="connsiteY34" fmla="*/ 142497 h 203219"/>
                  <a:gd name="connsiteX35" fmla="*/ 90972 w 203099"/>
                  <a:gd name="connsiteY35" fmla="*/ 162973 h 203219"/>
                  <a:gd name="connsiteX36" fmla="*/ 74788 w 203099"/>
                  <a:gd name="connsiteY36" fmla="*/ 146777 h 203219"/>
                  <a:gd name="connsiteX37" fmla="*/ 59876 w 203099"/>
                  <a:gd name="connsiteY37" fmla="*/ 161581 h 203219"/>
                  <a:gd name="connsiteX38" fmla="*/ 101489 w 203099"/>
                  <a:gd name="connsiteY38" fmla="*/ 203219 h 203219"/>
                  <a:gd name="connsiteX39" fmla="*/ 143102 w 203099"/>
                  <a:gd name="connsiteY39" fmla="*/ 161581 h 203219"/>
                  <a:gd name="connsiteX40" fmla="*/ 128311 w 203099"/>
                  <a:gd name="connsiteY40" fmla="*/ 146777 h 20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3099" h="203219">
                    <a:moveTo>
                      <a:pt x="128311" y="146777"/>
                    </a:moveTo>
                    <a:lnTo>
                      <a:pt x="112012" y="162973"/>
                    </a:lnTo>
                    <a:lnTo>
                      <a:pt x="112012" y="142497"/>
                    </a:lnTo>
                    <a:lnTo>
                      <a:pt x="112012" y="112081"/>
                    </a:lnTo>
                    <a:lnTo>
                      <a:pt x="142409" y="112081"/>
                    </a:lnTo>
                    <a:lnTo>
                      <a:pt x="162872" y="112081"/>
                    </a:lnTo>
                    <a:lnTo>
                      <a:pt x="146573" y="128386"/>
                    </a:lnTo>
                    <a:lnTo>
                      <a:pt x="161486" y="143190"/>
                    </a:lnTo>
                    <a:lnTo>
                      <a:pt x="203099" y="101667"/>
                    </a:lnTo>
                    <a:lnTo>
                      <a:pt x="161486" y="59912"/>
                    </a:lnTo>
                    <a:lnTo>
                      <a:pt x="146573" y="74838"/>
                    </a:lnTo>
                    <a:lnTo>
                      <a:pt x="162872" y="91027"/>
                    </a:lnTo>
                    <a:lnTo>
                      <a:pt x="141369" y="91027"/>
                    </a:lnTo>
                    <a:lnTo>
                      <a:pt x="112012" y="91027"/>
                    </a:lnTo>
                    <a:lnTo>
                      <a:pt x="112012" y="61767"/>
                    </a:lnTo>
                    <a:lnTo>
                      <a:pt x="112012" y="40251"/>
                    </a:lnTo>
                    <a:lnTo>
                      <a:pt x="128311" y="56563"/>
                    </a:lnTo>
                    <a:lnTo>
                      <a:pt x="143102" y="41637"/>
                    </a:lnTo>
                    <a:lnTo>
                      <a:pt x="101489" y="0"/>
                    </a:lnTo>
                    <a:lnTo>
                      <a:pt x="59876" y="41637"/>
                    </a:lnTo>
                    <a:lnTo>
                      <a:pt x="74788" y="56563"/>
                    </a:lnTo>
                    <a:lnTo>
                      <a:pt x="90972" y="40251"/>
                    </a:lnTo>
                    <a:lnTo>
                      <a:pt x="90972" y="61767"/>
                    </a:lnTo>
                    <a:lnTo>
                      <a:pt x="90972" y="91027"/>
                    </a:lnTo>
                    <a:lnTo>
                      <a:pt x="61730" y="91027"/>
                    </a:lnTo>
                    <a:lnTo>
                      <a:pt x="40227" y="91027"/>
                    </a:lnTo>
                    <a:lnTo>
                      <a:pt x="56410" y="74838"/>
                    </a:lnTo>
                    <a:lnTo>
                      <a:pt x="41613" y="59912"/>
                    </a:lnTo>
                    <a:lnTo>
                      <a:pt x="0" y="101667"/>
                    </a:lnTo>
                    <a:lnTo>
                      <a:pt x="41613" y="143190"/>
                    </a:lnTo>
                    <a:lnTo>
                      <a:pt x="56410" y="128386"/>
                    </a:lnTo>
                    <a:lnTo>
                      <a:pt x="40227" y="112081"/>
                    </a:lnTo>
                    <a:lnTo>
                      <a:pt x="60575" y="112081"/>
                    </a:lnTo>
                    <a:lnTo>
                      <a:pt x="90972" y="112081"/>
                    </a:lnTo>
                    <a:lnTo>
                      <a:pt x="90972" y="142497"/>
                    </a:lnTo>
                    <a:lnTo>
                      <a:pt x="90972" y="162973"/>
                    </a:lnTo>
                    <a:lnTo>
                      <a:pt x="74788" y="146777"/>
                    </a:lnTo>
                    <a:lnTo>
                      <a:pt x="59876" y="161581"/>
                    </a:lnTo>
                    <a:lnTo>
                      <a:pt x="101489" y="203219"/>
                    </a:lnTo>
                    <a:lnTo>
                      <a:pt x="143102" y="161581"/>
                    </a:lnTo>
                    <a:lnTo>
                      <a:pt x="128311" y="146777"/>
                    </a:lnTo>
                    <a:close/>
                  </a:path>
                </a:pathLst>
              </a:custGeom>
              <a:solidFill>
                <a:srgbClr val="2D5967"/>
              </a:solidFill>
              <a:ln w="6417" cap="flat">
                <a:noFill/>
                <a:prstDash val="solid"/>
                <a:miter/>
              </a:ln>
            </p:spPr>
            <p:txBody>
              <a:bodyPr rtlCol="0" anchor="ctr"/>
              <a:lstStyle/>
              <a:p>
                <a:endParaRPr lang="en-US"/>
              </a:p>
            </p:txBody>
          </p:sp>
        </p:grpSp>
        <p:grpSp>
          <p:nvGrpSpPr>
            <p:cNvPr id="554" name="Graphic 5">
              <a:extLst>
                <a:ext uri="{FF2B5EF4-FFF2-40B4-BE49-F238E27FC236}">
                  <a16:creationId xmlns:a16="http://schemas.microsoft.com/office/drawing/2014/main" id="{77BBAE95-C610-4551-B96C-CB2D8A0A6FF7}"/>
                </a:ext>
              </a:extLst>
            </p:cNvPr>
            <p:cNvGrpSpPr/>
            <p:nvPr/>
          </p:nvGrpSpPr>
          <p:grpSpPr>
            <a:xfrm>
              <a:off x="4797744" y="3269273"/>
              <a:ext cx="628850" cy="237423"/>
              <a:chOff x="4797744" y="3269273"/>
              <a:chExt cx="628850" cy="237423"/>
            </a:xfrm>
            <a:solidFill>
              <a:srgbClr val="000000"/>
            </a:solidFill>
          </p:grpSpPr>
          <p:sp>
            <p:nvSpPr>
              <p:cNvPr id="555" name="TextBox 554">
                <a:extLst>
                  <a:ext uri="{FF2B5EF4-FFF2-40B4-BE49-F238E27FC236}">
                    <a16:creationId xmlns:a16="http://schemas.microsoft.com/office/drawing/2014/main" id="{8960471D-F559-47BA-9D45-31984E3DF158}"/>
                  </a:ext>
                </a:extLst>
              </p:cNvPr>
              <p:cNvSpPr txBox="1"/>
              <p:nvPr/>
            </p:nvSpPr>
            <p:spPr>
              <a:xfrm>
                <a:off x="4854142" y="3223553"/>
                <a:ext cx="51013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Project</a:t>
                </a:r>
              </a:p>
            </p:txBody>
          </p:sp>
          <p:sp>
            <p:nvSpPr>
              <p:cNvPr id="556" name="TextBox 555">
                <a:extLst>
                  <a:ext uri="{FF2B5EF4-FFF2-40B4-BE49-F238E27FC236}">
                    <a16:creationId xmlns:a16="http://schemas.microsoft.com/office/drawing/2014/main" id="{C8987D92-E856-4DD1-8C3B-258B317C4F2A}"/>
                  </a:ext>
                </a:extLst>
              </p:cNvPr>
              <p:cNvSpPr txBox="1"/>
              <p:nvPr/>
            </p:nvSpPr>
            <p:spPr>
              <a:xfrm>
                <a:off x="4706304" y="3326223"/>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Management</a:t>
                </a:r>
              </a:p>
            </p:txBody>
          </p:sp>
        </p:grpSp>
      </p:grpSp>
      <p:grpSp>
        <p:nvGrpSpPr>
          <p:cNvPr id="557" name="Graphic 5">
            <a:extLst>
              <a:ext uri="{FF2B5EF4-FFF2-40B4-BE49-F238E27FC236}">
                <a16:creationId xmlns:a16="http://schemas.microsoft.com/office/drawing/2014/main" id="{3D579132-9208-4462-95B3-8F9CA22D7C53}"/>
              </a:ext>
            </a:extLst>
          </p:cNvPr>
          <p:cNvGrpSpPr/>
          <p:nvPr/>
        </p:nvGrpSpPr>
        <p:grpSpPr>
          <a:xfrm>
            <a:off x="5739865" y="2767796"/>
            <a:ext cx="513347" cy="636231"/>
            <a:chOff x="5739865" y="2767796"/>
            <a:chExt cx="513347" cy="636231"/>
          </a:xfrm>
        </p:grpSpPr>
        <p:grpSp>
          <p:nvGrpSpPr>
            <p:cNvPr id="558" name="Graphic 5">
              <a:extLst>
                <a:ext uri="{FF2B5EF4-FFF2-40B4-BE49-F238E27FC236}">
                  <a16:creationId xmlns:a16="http://schemas.microsoft.com/office/drawing/2014/main" id="{B9161689-3389-42F8-BA22-29908A193829}"/>
                </a:ext>
              </a:extLst>
            </p:cNvPr>
            <p:cNvGrpSpPr/>
            <p:nvPr/>
          </p:nvGrpSpPr>
          <p:grpSpPr>
            <a:xfrm>
              <a:off x="5739865" y="2767796"/>
              <a:ext cx="513347" cy="496267"/>
              <a:chOff x="5739865" y="2767796"/>
              <a:chExt cx="513347" cy="496267"/>
            </a:xfrm>
          </p:grpSpPr>
          <p:sp>
            <p:nvSpPr>
              <p:cNvPr id="559" name="Freeform: Shape 558">
                <a:extLst>
                  <a:ext uri="{FF2B5EF4-FFF2-40B4-BE49-F238E27FC236}">
                    <a16:creationId xmlns:a16="http://schemas.microsoft.com/office/drawing/2014/main" id="{B091EC5B-407F-4FB9-A8DB-8C0EF681BE88}"/>
                  </a:ext>
                </a:extLst>
              </p:cNvPr>
              <p:cNvSpPr/>
              <p:nvPr/>
            </p:nvSpPr>
            <p:spPr>
              <a:xfrm>
                <a:off x="5746448" y="2773463"/>
                <a:ext cx="500274" cy="484503"/>
              </a:xfrm>
              <a:custGeom>
                <a:avLst/>
                <a:gdLst>
                  <a:gd name="connsiteX0" fmla="*/ 172048 w 500274"/>
                  <a:gd name="connsiteY0" fmla="*/ 484504 h 484503"/>
                  <a:gd name="connsiteX1" fmla="*/ 151091 w 500274"/>
                  <a:gd name="connsiteY1" fmla="*/ 475738 h 484503"/>
                  <a:gd name="connsiteX2" fmla="*/ 142422 w 500274"/>
                  <a:gd name="connsiteY2" fmla="*/ 454736 h 484503"/>
                  <a:gd name="connsiteX3" fmla="*/ 142422 w 500274"/>
                  <a:gd name="connsiteY3" fmla="*/ 256375 h 484503"/>
                  <a:gd name="connsiteX4" fmla="*/ 0 w 500274"/>
                  <a:gd name="connsiteY4" fmla="*/ 256375 h 484503"/>
                  <a:gd name="connsiteX5" fmla="*/ 1348 w 500274"/>
                  <a:gd name="connsiteY5" fmla="*/ 238320 h 484503"/>
                  <a:gd name="connsiteX6" fmla="*/ 21266 w 500274"/>
                  <a:gd name="connsiteY6" fmla="*/ 181029 h 484503"/>
                  <a:gd name="connsiteX7" fmla="*/ 66575 w 500274"/>
                  <a:gd name="connsiteY7" fmla="*/ 140725 h 484503"/>
                  <a:gd name="connsiteX8" fmla="*/ 76585 w 500274"/>
                  <a:gd name="connsiteY8" fmla="*/ 132294 h 484503"/>
                  <a:gd name="connsiteX9" fmla="*/ 81943 w 500274"/>
                  <a:gd name="connsiteY9" fmla="*/ 120352 h 484503"/>
                  <a:gd name="connsiteX10" fmla="*/ 100083 w 500274"/>
                  <a:gd name="connsiteY10" fmla="*/ 80044 h 484503"/>
                  <a:gd name="connsiteX11" fmla="*/ 134856 w 500274"/>
                  <a:gd name="connsiteY11" fmla="*/ 52768 h 484503"/>
                  <a:gd name="connsiteX12" fmla="*/ 172170 w 500274"/>
                  <a:gd name="connsiteY12" fmla="*/ 44961 h 484503"/>
                  <a:gd name="connsiteX13" fmla="*/ 180705 w 500274"/>
                  <a:gd name="connsiteY13" fmla="*/ 44961 h 484503"/>
                  <a:gd name="connsiteX14" fmla="*/ 183631 w 500274"/>
                  <a:gd name="connsiteY14" fmla="*/ 44961 h 484503"/>
                  <a:gd name="connsiteX15" fmla="*/ 194802 w 500274"/>
                  <a:gd name="connsiteY15" fmla="*/ 42733 h 484503"/>
                  <a:gd name="connsiteX16" fmla="*/ 204113 w 500274"/>
                  <a:gd name="connsiteY16" fmla="*/ 36177 h 484503"/>
                  <a:gd name="connsiteX17" fmla="*/ 249570 w 500274"/>
                  <a:gd name="connsiteY17" fmla="*/ 6419 h 484503"/>
                  <a:gd name="connsiteX18" fmla="*/ 303638 w 500274"/>
                  <a:gd name="connsiteY18" fmla="*/ 1199 h 484503"/>
                  <a:gd name="connsiteX19" fmla="*/ 353947 w 500274"/>
                  <a:gd name="connsiteY19" fmla="*/ 21711 h 484503"/>
                  <a:gd name="connsiteX20" fmla="*/ 388963 w 500274"/>
                  <a:gd name="connsiteY20" fmla="*/ 63260 h 484503"/>
                  <a:gd name="connsiteX21" fmla="*/ 397273 w 500274"/>
                  <a:gd name="connsiteY21" fmla="*/ 73902 h 484503"/>
                  <a:gd name="connsiteX22" fmla="*/ 409446 w 500274"/>
                  <a:gd name="connsiteY22" fmla="*/ 79728 h 484503"/>
                  <a:gd name="connsiteX23" fmla="*/ 457213 w 500274"/>
                  <a:gd name="connsiteY23" fmla="*/ 102923 h 484503"/>
                  <a:gd name="connsiteX24" fmla="*/ 489727 w 500274"/>
                  <a:gd name="connsiteY24" fmla="*/ 144926 h 484503"/>
                  <a:gd name="connsiteX25" fmla="*/ 500218 w 500274"/>
                  <a:gd name="connsiteY25" fmla="*/ 197001 h 484503"/>
                  <a:gd name="connsiteX26" fmla="*/ 486506 w 500274"/>
                  <a:gd name="connsiteY26" fmla="*/ 248323 h 484503"/>
                  <a:gd name="connsiteX27" fmla="*/ 481873 w 500274"/>
                  <a:gd name="connsiteY27" fmla="*/ 256985 h 484503"/>
                  <a:gd name="connsiteX28" fmla="*/ 359215 w 500274"/>
                  <a:gd name="connsiteY28" fmla="*/ 256985 h 484503"/>
                  <a:gd name="connsiteX29" fmla="*/ 359215 w 500274"/>
                  <a:gd name="connsiteY29" fmla="*/ 454736 h 484503"/>
                  <a:gd name="connsiteX30" fmla="*/ 350539 w 500274"/>
                  <a:gd name="connsiteY30" fmla="*/ 475738 h 484503"/>
                  <a:gd name="connsiteX31" fmla="*/ 329582 w 500274"/>
                  <a:gd name="connsiteY31" fmla="*/ 484504 h 484503"/>
                  <a:gd name="connsiteX32" fmla="*/ 172048 w 500274"/>
                  <a:gd name="connsiteY32" fmla="*/ 484504 h 48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0274" h="484503">
                    <a:moveTo>
                      <a:pt x="172048" y="484504"/>
                    </a:moveTo>
                    <a:cubicBezTo>
                      <a:pt x="164181" y="484471"/>
                      <a:pt x="156642" y="481321"/>
                      <a:pt x="151091" y="475738"/>
                    </a:cubicBezTo>
                    <a:cubicBezTo>
                      <a:pt x="145534" y="470162"/>
                      <a:pt x="142422" y="462609"/>
                      <a:pt x="142422" y="454736"/>
                    </a:cubicBezTo>
                    <a:lnTo>
                      <a:pt x="142422" y="256375"/>
                    </a:lnTo>
                    <a:lnTo>
                      <a:pt x="0" y="256375"/>
                    </a:lnTo>
                    <a:lnTo>
                      <a:pt x="1348" y="238320"/>
                    </a:lnTo>
                    <a:cubicBezTo>
                      <a:pt x="2990" y="217835"/>
                      <a:pt x="9850" y="198112"/>
                      <a:pt x="21266" y="181029"/>
                    </a:cubicBezTo>
                    <a:cubicBezTo>
                      <a:pt x="32687" y="163946"/>
                      <a:pt x="48287" y="150071"/>
                      <a:pt x="66575" y="140725"/>
                    </a:cubicBezTo>
                    <a:cubicBezTo>
                      <a:pt x="70502" y="138702"/>
                      <a:pt x="73922" y="135821"/>
                      <a:pt x="76585" y="132294"/>
                    </a:cubicBezTo>
                    <a:cubicBezTo>
                      <a:pt x="79242" y="128767"/>
                      <a:pt x="81077" y="124685"/>
                      <a:pt x="81943" y="120352"/>
                    </a:cubicBezTo>
                    <a:cubicBezTo>
                      <a:pt x="84644" y="105646"/>
                      <a:pt x="90869" y="91815"/>
                      <a:pt x="100083" y="80044"/>
                    </a:cubicBezTo>
                    <a:cubicBezTo>
                      <a:pt x="109304" y="68272"/>
                      <a:pt x="121233" y="58914"/>
                      <a:pt x="134856" y="52768"/>
                    </a:cubicBezTo>
                    <a:cubicBezTo>
                      <a:pt x="146625" y="47627"/>
                      <a:pt x="159330" y="44969"/>
                      <a:pt x="172170" y="44961"/>
                    </a:cubicBezTo>
                    <a:cubicBezTo>
                      <a:pt x="175013" y="44779"/>
                      <a:pt x="177862" y="44779"/>
                      <a:pt x="180705" y="44961"/>
                    </a:cubicBezTo>
                    <a:lnTo>
                      <a:pt x="183631" y="44961"/>
                    </a:lnTo>
                    <a:cubicBezTo>
                      <a:pt x="187468" y="45004"/>
                      <a:pt x="191273" y="44246"/>
                      <a:pt x="194802" y="42733"/>
                    </a:cubicBezTo>
                    <a:cubicBezTo>
                      <a:pt x="198325" y="41221"/>
                      <a:pt x="201502" y="38988"/>
                      <a:pt x="204113" y="36177"/>
                    </a:cubicBezTo>
                    <a:cubicBezTo>
                      <a:pt x="216639" y="22723"/>
                      <a:pt x="232238" y="12512"/>
                      <a:pt x="249570" y="6419"/>
                    </a:cubicBezTo>
                    <a:cubicBezTo>
                      <a:pt x="266908" y="326"/>
                      <a:pt x="285460" y="-1465"/>
                      <a:pt x="303638" y="1199"/>
                    </a:cubicBezTo>
                    <a:cubicBezTo>
                      <a:pt x="321824" y="3862"/>
                      <a:pt x="339085" y="10901"/>
                      <a:pt x="353947" y="21711"/>
                    </a:cubicBezTo>
                    <a:cubicBezTo>
                      <a:pt x="368808" y="32521"/>
                      <a:pt x="380827" y="46779"/>
                      <a:pt x="388963" y="63260"/>
                    </a:cubicBezTo>
                    <a:cubicBezTo>
                      <a:pt x="390876" y="67402"/>
                      <a:pt x="393718" y="71044"/>
                      <a:pt x="397273" y="73902"/>
                    </a:cubicBezTo>
                    <a:cubicBezTo>
                      <a:pt x="400828" y="76759"/>
                      <a:pt x="404993" y="78754"/>
                      <a:pt x="409446" y="79728"/>
                    </a:cubicBezTo>
                    <a:cubicBezTo>
                      <a:pt x="426944" y="83677"/>
                      <a:pt x="443288" y="91615"/>
                      <a:pt x="457213" y="102923"/>
                    </a:cubicBezTo>
                    <a:cubicBezTo>
                      <a:pt x="471137" y="114232"/>
                      <a:pt x="482264" y="128607"/>
                      <a:pt x="489727" y="144926"/>
                    </a:cubicBezTo>
                    <a:cubicBezTo>
                      <a:pt x="497183" y="161244"/>
                      <a:pt x="500777" y="179066"/>
                      <a:pt x="500218" y="197001"/>
                    </a:cubicBezTo>
                    <a:cubicBezTo>
                      <a:pt x="499660" y="214936"/>
                      <a:pt x="494969" y="232500"/>
                      <a:pt x="486506" y="248323"/>
                    </a:cubicBezTo>
                    <a:lnTo>
                      <a:pt x="481873" y="256985"/>
                    </a:lnTo>
                    <a:lnTo>
                      <a:pt x="359215" y="256985"/>
                    </a:lnTo>
                    <a:lnTo>
                      <a:pt x="359215" y="454736"/>
                    </a:lnTo>
                    <a:cubicBezTo>
                      <a:pt x="359215" y="462609"/>
                      <a:pt x="356096" y="470162"/>
                      <a:pt x="350539" y="475738"/>
                    </a:cubicBezTo>
                    <a:cubicBezTo>
                      <a:pt x="344989" y="481321"/>
                      <a:pt x="337455" y="484471"/>
                      <a:pt x="329582" y="484504"/>
                    </a:cubicBezTo>
                    <a:lnTo>
                      <a:pt x="172048" y="484504"/>
                    </a:lnTo>
                    <a:close/>
                  </a:path>
                </a:pathLst>
              </a:custGeom>
              <a:solidFill>
                <a:srgbClr val="FFFFFF"/>
              </a:solidFill>
              <a:ln w="6417"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4D039BCE-89AF-4E48-9402-1646CDF43160}"/>
                  </a:ext>
                </a:extLst>
              </p:cNvPr>
              <p:cNvSpPr/>
              <p:nvPr/>
            </p:nvSpPr>
            <p:spPr>
              <a:xfrm>
                <a:off x="5739865" y="2767796"/>
                <a:ext cx="513347" cy="496267"/>
              </a:xfrm>
              <a:custGeom>
                <a:avLst/>
                <a:gdLst>
                  <a:gd name="connsiteX0" fmla="*/ 293975 w 513347"/>
                  <a:gd name="connsiteY0" fmla="*/ 12199 h 496267"/>
                  <a:gd name="connsiteX1" fmla="*/ 350603 w 513347"/>
                  <a:gd name="connsiteY1" fmla="*/ 28178 h 496267"/>
                  <a:gd name="connsiteX2" fmla="*/ 390183 w 513347"/>
                  <a:gd name="connsiteY2" fmla="*/ 71732 h 496267"/>
                  <a:gd name="connsiteX3" fmla="*/ 400218 w 513347"/>
                  <a:gd name="connsiteY3" fmla="*/ 84014 h 496267"/>
                  <a:gd name="connsiteX4" fmla="*/ 414567 w 513347"/>
                  <a:gd name="connsiteY4" fmla="*/ 90763 h 496267"/>
                  <a:gd name="connsiteX5" fmla="*/ 449435 w 513347"/>
                  <a:gd name="connsiteY5" fmla="*/ 105158 h 496267"/>
                  <a:gd name="connsiteX6" fmla="*/ 497312 w 513347"/>
                  <a:gd name="connsiteY6" fmla="*/ 170226 h 496267"/>
                  <a:gd name="connsiteX7" fmla="*/ 487725 w 513347"/>
                  <a:gd name="connsiteY7" fmla="*/ 250452 h 496267"/>
                  <a:gd name="connsiteX8" fmla="*/ 484799 w 513347"/>
                  <a:gd name="connsiteY8" fmla="*/ 255942 h 496267"/>
                  <a:gd name="connsiteX9" fmla="*/ 359452 w 513347"/>
                  <a:gd name="connsiteY9" fmla="*/ 255942 h 496267"/>
                  <a:gd name="connsiteX10" fmla="*/ 359452 w 513347"/>
                  <a:gd name="connsiteY10" fmla="*/ 460403 h 496267"/>
                  <a:gd name="connsiteX11" fmla="*/ 352567 w 513347"/>
                  <a:gd name="connsiteY11" fmla="*/ 477094 h 496267"/>
                  <a:gd name="connsiteX12" fmla="*/ 335922 w 513347"/>
                  <a:gd name="connsiteY12" fmla="*/ 484069 h 496267"/>
                  <a:gd name="connsiteX13" fmla="*/ 178632 w 513347"/>
                  <a:gd name="connsiteY13" fmla="*/ 484069 h 496267"/>
                  <a:gd name="connsiteX14" fmla="*/ 161980 w 513347"/>
                  <a:gd name="connsiteY14" fmla="*/ 477094 h 496267"/>
                  <a:gd name="connsiteX15" fmla="*/ 155095 w 513347"/>
                  <a:gd name="connsiteY15" fmla="*/ 460403 h 496267"/>
                  <a:gd name="connsiteX16" fmla="*/ 155095 w 513347"/>
                  <a:gd name="connsiteY16" fmla="*/ 256186 h 496267"/>
                  <a:gd name="connsiteX17" fmla="*/ 13167 w 513347"/>
                  <a:gd name="connsiteY17" fmla="*/ 256186 h 496267"/>
                  <a:gd name="connsiteX18" fmla="*/ 14021 w 513347"/>
                  <a:gd name="connsiteY18" fmla="*/ 244962 h 496267"/>
                  <a:gd name="connsiteX19" fmla="*/ 32347 w 513347"/>
                  <a:gd name="connsiteY19" fmla="*/ 190250 h 496267"/>
                  <a:gd name="connsiteX20" fmla="*/ 74987 w 513347"/>
                  <a:gd name="connsiteY20" fmla="*/ 151394 h 496267"/>
                  <a:gd name="connsiteX21" fmla="*/ 87019 w 513347"/>
                  <a:gd name="connsiteY21" fmla="*/ 141298 h 496267"/>
                  <a:gd name="connsiteX22" fmla="*/ 93519 w 513347"/>
                  <a:gd name="connsiteY22" fmla="*/ 126995 h 496267"/>
                  <a:gd name="connsiteX23" fmla="*/ 110838 w 513347"/>
                  <a:gd name="connsiteY23" fmla="*/ 89564 h 496267"/>
                  <a:gd name="connsiteX24" fmla="*/ 143513 w 513347"/>
                  <a:gd name="connsiteY24" fmla="*/ 64412 h 496267"/>
                  <a:gd name="connsiteX25" fmla="*/ 178388 w 513347"/>
                  <a:gd name="connsiteY25" fmla="*/ 57093 h 496267"/>
                  <a:gd name="connsiteX26" fmla="*/ 186435 w 513347"/>
                  <a:gd name="connsiteY26" fmla="*/ 57093 h 496267"/>
                  <a:gd name="connsiteX27" fmla="*/ 189849 w 513347"/>
                  <a:gd name="connsiteY27" fmla="*/ 57093 h 496267"/>
                  <a:gd name="connsiteX28" fmla="*/ 203132 w 513347"/>
                  <a:gd name="connsiteY28" fmla="*/ 54203 h 496267"/>
                  <a:gd name="connsiteX29" fmla="*/ 214233 w 513347"/>
                  <a:gd name="connsiteY29" fmla="*/ 46357 h 496267"/>
                  <a:gd name="connsiteX30" fmla="*/ 250520 w 513347"/>
                  <a:gd name="connsiteY30" fmla="*/ 20909 h 496267"/>
                  <a:gd name="connsiteX31" fmla="*/ 293975 w 513347"/>
                  <a:gd name="connsiteY31" fmla="*/ 12199 h 496267"/>
                  <a:gd name="connsiteX32" fmla="*/ 293975 w 513347"/>
                  <a:gd name="connsiteY32" fmla="*/ 0 h 496267"/>
                  <a:gd name="connsiteX33" fmla="*/ 246150 w 513347"/>
                  <a:gd name="connsiteY33" fmla="*/ 10013 h 496267"/>
                  <a:gd name="connsiteX34" fmla="*/ 206308 w 513347"/>
                  <a:gd name="connsiteY34" fmla="*/ 38306 h 496267"/>
                  <a:gd name="connsiteX35" fmla="*/ 198980 w 513347"/>
                  <a:gd name="connsiteY35" fmla="*/ 43415 h 496267"/>
                  <a:gd name="connsiteX36" fmla="*/ 190214 w 513347"/>
                  <a:gd name="connsiteY36" fmla="*/ 45137 h 496267"/>
                  <a:gd name="connsiteX37" fmla="*/ 187898 w 513347"/>
                  <a:gd name="connsiteY37" fmla="*/ 45137 h 496267"/>
                  <a:gd name="connsiteX38" fmla="*/ 178754 w 513347"/>
                  <a:gd name="connsiteY38" fmla="*/ 45137 h 496267"/>
                  <a:gd name="connsiteX39" fmla="*/ 116029 w 513347"/>
                  <a:gd name="connsiteY39" fmla="*/ 67696 h 496267"/>
                  <a:gd name="connsiteX40" fmla="*/ 81815 w 513347"/>
                  <a:gd name="connsiteY40" fmla="*/ 124921 h 496267"/>
                  <a:gd name="connsiteX41" fmla="*/ 77554 w 513347"/>
                  <a:gd name="connsiteY41" fmla="*/ 134364 h 496267"/>
                  <a:gd name="connsiteX42" fmla="*/ 69623 w 513347"/>
                  <a:gd name="connsiteY42" fmla="*/ 141024 h 496267"/>
                  <a:gd name="connsiteX43" fmla="*/ 22382 w 513347"/>
                  <a:gd name="connsiteY43" fmla="*/ 183712 h 496267"/>
                  <a:gd name="connsiteX44" fmla="*/ 1829 w 513347"/>
                  <a:gd name="connsiteY44" fmla="*/ 243986 h 496267"/>
                  <a:gd name="connsiteX45" fmla="*/ 975 w 513347"/>
                  <a:gd name="connsiteY45" fmla="*/ 255332 h 496267"/>
                  <a:gd name="connsiteX46" fmla="*/ 0 w 513347"/>
                  <a:gd name="connsiteY46" fmla="*/ 268385 h 496267"/>
                  <a:gd name="connsiteX47" fmla="*/ 142903 w 513347"/>
                  <a:gd name="connsiteY47" fmla="*/ 268385 h 496267"/>
                  <a:gd name="connsiteX48" fmla="*/ 142903 w 513347"/>
                  <a:gd name="connsiteY48" fmla="*/ 460403 h 496267"/>
                  <a:gd name="connsiteX49" fmla="*/ 153363 w 513347"/>
                  <a:gd name="connsiteY49" fmla="*/ 485718 h 496267"/>
                  <a:gd name="connsiteX50" fmla="*/ 178632 w 513347"/>
                  <a:gd name="connsiteY50" fmla="*/ 496267 h 496267"/>
                  <a:gd name="connsiteX51" fmla="*/ 335922 w 513347"/>
                  <a:gd name="connsiteY51" fmla="*/ 496267 h 496267"/>
                  <a:gd name="connsiteX52" fmla="*/ 361191 w 513347"/>
                  <a:gd name="connsiteY52" fmla="*/ 485718 h 496267"/>
                  <a:gd name="connsiteX53" fmla="*/ 371644 w 513347"/>
                  <a:gd name="connsiteY53" fmla="*/ 460403 h 496267"/>
                  <a:gd name="connsiteX54" fmla="*/ 371644 w 513347"/>
                  <a:gd name="connsiteY54" fmla="*/ 268385 h 496267"/>
                  <a:gd name="connsiteX55" fmla="*/ 492114 w 513347"/>
                  <a:gd name="connsiteY55" fmla="*/ 268385 h 496267"/>
                  <a:gd name="connsiteX56" fmla="*/ 495528 w 513347"/>
                  <a:gd name="connsiteY56" fmla="*/ 262041 h 496267"/>
                  <a:gd name="connsiteX57" fmla="*/ 498454 w 513347"/>
                  <a:gd name="connsiteY57" fmla="*/ 256552 h 496267"/>
                  <a:gd name="connsiteX58" fmla="*/ 513270 w 513347"/>
                  <a:gd name="connsiteY58" fmla="*/ 202456 h 496267"/>
                  <a:gd name="connsiteX59" fmla="*/ 502330 w 513347"/>
                  <a:gd name="connsiteY59" fmla="*/ 147445 h 496267"/>
                  <a:gd name="connsiteX60" fmla="*/ 467935 w 513347"/>
                  <a:gd name="connsiteY60" fmla="*/ 103148 h 496267"/>
                  <a:gd name="connsiteX61" fmla="*/ 417371 w 513347"/>
                  <a:gd name="connsiteY61" fmla="*/ 78930 h 496267"/>
                  <a:gd name="connsiteX62" fmla="*/ 407867 w 513347"/>
                  <a:gd name="connsiteY62" fmla="*/ 74620 h 496267"/>
                  <a:gd name="connsiteX63" fmla="*/ 401033 w 513347"/>
                  <a:gd name="connsiteY63" fmla="*/ 66730 h 496267"/>
                  <a:gd name="connsiteX64" fmla="*/ 357052 w 513347"/>
                  <a:gd name="connsiteY64" fmla="*/ 18026 h 496267"/>
                  <a:gd name="connsiteX65" fmla="*/ 293975 w 513347"/>
                  <a:gd name="connsiteY65" fmla="*/ 0 h 4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13347" h="496267">
                    <a:moveTo>
                      <a:pt x="293975" y="12199"/>
                    </a:moveTo>
                    <a:cubicBezTo>
                      <a:pt x="313976" y="12117"/>
                      <a:pt x="333592" y="17653"/>
                      <a:pt x="350603" y="28178"/>
                    </a:cubicBezTo>
                    <a:cubicBezTo>
                      <a:pt x="367608" y="38703"/>
                      <a:pt x="381321" y="53793"/>
                      <a:pt x="390183" y="71732"/>
                    </a:cubicBezTo>
                    <a:cubicBezTo>
                      <a:pt x="392569" y="76524"/>
                      <a:pt x="395996" y="80721"/>
                      <a:pt x="400218" y="84014"/>
                    </a:cubicBezTo>
                    <a:cubicBezTo>
                      <a:pt x="404434" y="87307"/>
                      <a:pt x="409337" y="89613"/>
                      <a:pt x="414567" y="90763"/>
                    </a:cubicBezTo>
                    <a:cubicBezTo>
                      <a:pt x="426919" y="93549"/>
                      <a:pt x="438713" y="98416"/>
                      <a:pt x="449435" y="105158"/>
                    </a:cubicBezTo>
                    <a:cubicBezTo>
                      <a:pt x="473082" y="119971"/>
                      <a:pt x="490202" y="143237"/>
                      <a:pt x="497312" y="170226"/>
                    </a:cubicBezTo>
                    <a:cubicBezTo>
                      <a:pt x="504428" y="197215"/>
                      <a:pt x="500995" y="225902"/>
                      <a:pt x="487725" y="250452"/>
                    </a:cubicBezTo>
                    <a:lnTo>
                      <a:pt x="484799" y="255942"/>
                    </a:lnTo>
                    <a:lnTo>
                      <a:pt x="359452" y="255942"/>
                    </a:lnTo>
                    <a:lnTo>
                      <a:pt x="359452" y="460403"/>
                    </a:lnTo>
                    <a:cubicBezTo>
                      <a:pt x="359452" y="466660"/>
                      <a:pt x="356975" y="472660"/>
                      <a:pt x="352567" y="477094"/>
                    </a:cubicBezTo>
                    <a:cubicBezTo>
                      <a:pt x="348159" y="481528"/>
                      <a:pt x="342172" y="484037"/>
                      <a:pt x="335922" y="484069"/>
                    </a:cubicBezTo>
                    <a:lnTo>
                      <a:pt x="178632" y="484069"/>
                    </a:lnTo>
                    <a:cubicBezTo>
                      <a:pt x="172375" y="484037"/>
                      <a:pt x="166389" y="481528"/>
                      <a:pt x="161980" y="477094"/>
                    </a:cubicBezTo>
                    <a:cubicBezTo>
                      <a:pt x="157572" y="472660"/>
                      <a:pt x="155095" y="466660"/>
                      <a:pt x="155095" y="460403"/>
                    </a:cubicBezTo>
                    <a:lnTo>
                      <a:pt x="155095" y="256186"/>
                    </a:lnTo>
                    <a:lnTo>
                      <a:pt x="13167" y="256186"/>
                    </a:lnTo>
                    <a:lnTo>
                      <a:pt x="14021" y="244962"/>
                    </a:lnTo>
                    <a:cubicBezTo>
                      <a:pt x="15368" y="225460"/>
                      <a:pt x="21676" y="206626"/>
                      <a:pt x="32347" y="190250"/>
                    </a:cubicBezTo>
                    <a:cubicBezTo>
                      <a:pt x="43018" y="173873"/>
                      <a:pt x="57694" y="160497"/>
                      <a:pt x="74987" y="151394"/>
                    </a:cubicBezTo>
                    <a:cubicBezTo>
                      <a:pt x="79704" y="148970"/>
                      <a:pt x="83817" y="145521"/>
                      <a:pt x="87019" y="141298"/>
                    </a:cubicBezTo>
                    <a:cubicBezTo>
                      <a:pt x="90227" y="137076"/>
                      <a:pt x="92447" y="132189"/>
                      <a:pt x="93519" y="126995"/>
                    </a:cubicBezTo>
                    <a:cubicBezTo>
                      <a:pt x="96195" y="113304"/>
                      <a:pt x="102131" y="100461"/>
                      <a:pt x="110838" y="89564"/>
                    </a:cubicBezTo>
                    <a:cubicBezTo>
                      <a:pt x="119546" y="78666"/>
                      <a:pt x="130756" y="70037"/>
                      <a:pt x="143513" y="64412"/>
                    </a:cubicBezTo>
                    <a:cubicBezTo>
                      <a:pt x="154518" y="59620"/>
                      <a:pt x="166382" y="57129"/>
                      <a:pt x="178388" y="57093"/>
                    </a:cubicBezTo>
                    <a:lnTo>
                      <a:pt x="186435" y="57093"/>
                    </a:lnTo>
                    <a:lnTo>
                      <a:pt x="189849" y="57093"/>
                    </a:lnTo>
                    <a:cubicBezTo>
                      <a:pt x="194424" y="57030"/>
                      <a:pt x="198941" y="56048"/>
                      <a:pt x="203132" y="54203"/>
                    </a:cubicBezTo>
                    <a:cubicBezTo>
                      <a:pt x="207322" y="52359"/>
                      <a:pt x="211095" y="49691"/>
                      <a:pt x="214233" y="46357"/>
                    </a:cubicBezTo>
                    <a:cubicBezTo>
                      <a:pt x="224442" y="35454"/>
                      <a:pt x="236794" y="26788"/>
                      <a:pt x="250520" y="20909"/>
                    </a:cubicBezTo>
                    <a:cubicBezTo>
                      <a:pt x="264252" y="15029"/>
                      <a:pt x="279043" y="12064"/>
                      <a:pt x="293975" y="12199"/>
                    </a:cubicBezTo>
                    <a:close/>
                    <a:moveTo>
                      <a:pt x="293975" y="0"/>
                    </a:moveTo>
                    <a:cubicBezTo>
                      <a:pt x="277516" y="14"/>
                      <a:pt x="261236" y="3422"/>
                      <a:pt x="246150" y="10013"/>
                    </a:cubicBezTo>
                    <a:cubicBezTo>
                      <a:pt x="231071" y="16604"/>
                      <a:pt x="217505" y="26235"/>
                      <a:pt x="206308" y="38306"/>
                    </a:cubicBezTo>
                    <a:cubicBezTo>
                      <a:pt x="204248" y="40499"/>
                      <a:pt x="201752" y="42239"/>
                      <a:pt x="198980" y="43415"/>
                    </a:cubicBezTo>
                    <a:cubicBezTo>
                      <a:pt x="196208" y="44591"/>
                      <a:pt x="193224" y="45178"/>
                      <a:pt x="190214" y="45137"/>
                    </a:cubicBezTo>
                    <a:lnTo>
                      <a:pt x="187898" y="45137"/>
                    </a:lnTo>
                    <a:cubicBezTo>
                      <a:pt x="184850" y="44955"/>
                      <a:pt x="181796" y="44955"/>
                      <a:pt x="178754" y="45137"/>
                    </a:cubicBezTo>
                    <a:cubicBezTo>
                      <a:pt x="155865" y="45179"/>
                      <a:pt x="133701" y="53151"/>
                      <a:pt x="116029" y="67696"/>
                    </a:cubicBezTo>
                    <a:cubicBezTo>
                      <a:pt x="98357" y="82242"/>
                      <a:pt x="86268" y="102463"/>
                      <a:pt x="81815" y="124921"/>
                    </a:cubicBezTo>
                    <a:cubicBezTo>
                      <a:pt x="81122" y="128348"/>
                      <a:pt x="79665" y="131576"/>
                      <a:pt x="77554" y="134364"/>
                    </a:cubicBezTo>
                    <a:cubicBezTo>
                      <a:pt x="75443" y="137151"/>
                      <a:pt x="72735" y="139428"/>
                      <a:pt x="69623" y="141024"/>
                    </a:cubicBezTo>
                    <a:cubicBezTo>
                      <a:pt x="50507" y="151004"/>
                      <a:pt x="34247" y="165696"/>
                      <a:pt x="22382" y="183712"/>
                    </a:cubicBezTo>
                    <a:cubicBezTo>
                      <a:pt x="10524" y="201728"/>
                      <a:pt x="3446" y="222473"/>
                      <a:pt x="1829" y="243986"/>
                    </a:cubicBezTo>
                    <a:lnTo>
                      <a:pt x="975" y="255332"/>
                    </a:lnTo>
                    <a:lnTo>
                      <a:pt x="0" y="268385"/>
                    </a:lnTo>
                    <a:lnTo>
                      <a:pt x="142903" y="268385"/>
                    </a:lnTo>
                    <a:lnTo>
                      <a:pt x="142903" y="460403"/>
                    </a:lnTo>
                    <a:cubicBezTo>
                      <a:pt x="142903" y="469894"/>
                      <a:pt x="146663" y="478999"/>
                      <a:pt x="153363" y="485718"/>
                    </a:cubicBezTo>
                    <a:cubicBezTo>
                      <a:pt x="160055" y="492443"/>
                      <a:pt x="169142" y="496235"/>
                      <a:pt x="178632" y="496267"/>
                    </a:cubicBezTo>
                    <a:lnTo>
                      <a:pt x="335922" y="496267"/>
                    </a:lnTo>
                    <a:cubicBezTo>
                      <a:pt x="345406" y="496235"/>
                      <a:pt x="354492" y="492443"/>
                      <a:pt x="361191" y="485718"/>
                    </a:cubicBezTo>
                    <a:cubicBezTo>
                      <a:pt x="367884" y="478999"/>
                      <a:pt x="371644" y="469894"/>
                      <a:pt x="371644" y="460403"/>
                    </a:cubicBezTo>
                    <a:lnTo>
                      <a:pt x="371644" y="268385"/>
                    </a:lnTo>
                    <a:lnTo>
                      <a:pt x="492114" y="268385"/>
                    </a:lnTo>
                    <a:lnTo>
                      <a:pt x="495528" y="262041"/>
                    </a:lnTo>
                    <a:lnTo>
                      <a:pt x="498454" y="256552"/>
                    </a:lnTo>
                    <a:cubicBezTo>
                      <a:pt x="507527" y="239916"/>
                      <a:pt x="512597" y="221395"/>
                      <a:pt x="513270" y="202456"/>
                    </a:cubicBezTo>
                    <a:cubicBezTo>
                      <a:pt x="513944" y="183517"/>
                      <a:pt x="510197" y="164683"/>
                      <a:pt x="502330" y="147445"/>
                    </a:cubicBezTo>
                    <a:cubicBezTo>
                      <a:pt x="494456" y="130207"/>
                      <a:pt x="482681" y="115041"/>
                      <a:pt x="467935" y="103148"/>
                    </a:cubicBezTo>
                    <a:cubicBezTo>
                      <a:pt x="453189" y="91255"/>
                      <a:pt x="435877" y="82963"/>
                      <a:pt x="417371" y="78930"/>
                    </a:cubicBezTo>
                    <a:cubicBezTo>
                      <a:pt x="413931" y="78196"/>
                      <a:pt x="410684" y="76726"/>
                      <a:pt x="407867" y="74620"/>
                    </a:cubicBezTo>
                    <a:cubicBezTo>
                      <a:pt x="405044" y="72514"/>
                      <a:pt x="402714" y="69823"/>
                      <a:pt x="401033" y="66730"/>
                    </a:cubicBezTo>
                    <a:cubicBezTo>
                      <a:pt x="391215" y="46698"/>
                      <a:pt x="375982" y="29823"/>
                      <a:pt x="357052" y="18026"/>
                    </a:cubicBezTo>
                    <a:cubicBezTo>
                      <a:pt x="338129" y="6230"/>
                      <a:pt x="316273" y="-16"/>
                      <a:pt x="293975" y="0"/>
                    </a:cubicBezTo>
                    <a:close/>
                  </a:path>
                </a:pathLst>
              </a:custGeom>
              <a:solidFill>
                <a:srgbClr val="FFFFFF"/>
              </a:solidFill>
              <a:ln w="6417"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287FA3D5-DD97-4C03-91EC-F9CB9768672F}"/>
                  </a:ext>
                </a:extLst>
              </p:cNvPr>
              <p:cNvSpPr/>
              <p:nvPr/>
            </p:nvSpPr>
            <p:spPr>
              <a:xfrm>
                <a:off x="5894960" y="2934678"/>
                <a:ext cx="204350" cy="317180"/>
              </a:xfrm>
              <a:custGeom>
                <a:avLst/>
                <a:gdLst>
                  <a:gd name="connsiteX0" fmla="*/ 180820 w 204350"/>
                  <a:gd name="connsiteY0" fmla="*/ 0 h 317180"/>
                  <a:gd name="connsiteX1" fmla="*/ 23531 w 204350"/>
                  <a:gd name="connsiteY1" fmla="*/ 0 h 317180"/>
                  <a:gd name="connsiteX2" fmla="*/ 6892 w 204350"/>
                  <a:gd name="connsiteY2" fmla="*/ 6896 h 317180"/>
                  <a:gd name="connsiteX3" fmla="*/ 0 w 204350"/>
                  <a:gd name="connsiteY3" fmla="*/ 23545 h 317180"/>
                  <a:gd name="connsiteX4" fmla="*/ 0 w 204350"/>
                  <a:gd name="connsiteY4" fmla="*/ 293515 h 317180"/>
                  <a:gd name="connsiteX5" fmla="*/ 6885 w 204350"/>
                  <a:gd name="connsiteY5" fmla="*/ 310205 h 317180"/>
                  <a:gd name="connsiteX6" fmla="*/ 23531 w 204350"/>
                  <a:gd name="connsiteY6" fmla="*/ 317180 h 317180"/>
                  <a:gd name="connsiteX7" fmla="*/ 180820 w 204350"/>
                  <a:gd name="connsiteY7" fmla="*/ 317180 h 317180"/>
                  <a:gd name="connsiteX8" fmla="*/ 197466 w 204350"/>
                  <a:gd name="connsiteY8" fmla="*/ 310205 h 317180"/>
                  <a:gd name="connsiteX9" fmla="*/ 204351 w 204350"/>
                  <a:gd name="connsiteY9" fmla="*/ 293515 h 317180"/>
                  <a:gd name="connsiteX10" fmla="*/ 204351 w 204350"/>
                  <a:gd name="connsiteY10" fmla="*/ 23545 h 317180"/>
                  <a:gd name="connsiteX11" fmla="*/ 197459 w 204350"/>
                  <a:gd name="connsiteY11" fmla="*/ 6896 h 317180"/>
                  <a:gd name="connsiteX12" fmla="*/ 180820 w 204350"/>
                  <a:gd name="connsiteY12" fmla="*/ 0 h 317180"/>
                  <a:gd name="connsiteX13" fmla="*/ 183381 w 204350"/>
                  <a:gd name="connsiteY13" fmla="*/ 293515 h 317180"/>
                  <a:gd name="connsiteX14" fmla="*/ 182643 w 204350"/>
                  <a:gd name="connsiteY14" fmla="*/ 295369 h 317180"/>
                  <a:gd name="connsiteX15" fmla="*/ 180820 w 204350"/>
                  <a:gd name="connsiteY15" fmla="*/ 296197 h 317180"/>
                  <a:gd name="connsiteX16" fmla="*/ 23531 w 204350"/>
                  <a:gd name="connsiteY16" fmla="*/ 296197 h 317180"/>
                  <a:gd name="connsiteX17" fmla="*/ 21715 w 204350"/>
                  <a:gd name="connsiteY17" fmla="*/ 295369 h 317180"/>
                  <a:gd name="connsiteX18" fmla="*/ 20970 w 204350"/>
                  <a:gd name="connsiteY18" fmla="*/ 293515 h 317180"/>
                  <a:gd name="connsiteX19" fmla="*/ 20970 w 204350"/>
                  <a:gd name="connsiteY19" fmla="*/ 23545 h 317180"/>
                  <a:gd name="connsiteX20" fmla="*/ 21721 w 204350"/>
                  <a:gd name="connsiteY20" fmla="*/ 21733 h 317180"/>
                  <a:gd name="connsiteX21" fmla="*/ 23531 w 204350"/>
                  <a:gd name="connsiteY21" fmla="*/ 20983 h 317180"/>
                  <a:gd name="connsiteX22" fmla="*/ 180820 w 204350"/>
                  <a:gd name="connsiteY22" fmla="*/ 20983 h 317180"/>
                  <a:gd name="connsiteX23" fmla="*/ 182630 w 204350"/>
                  <a:gd name="connsiteY23" fmla="*/ 21733 h 317180"/>
                  <a:gd name="connsiteX24" fmla="*/ 183381 w 204350"/>
                  <a:gd name="connsiteY24" fmla="*/ 23545 h 317180"/>
                  <a:gd name="connsiteX25" fmla="*/ 183381 w 204350"/>
                  <a:gd name="connsiteY25" fmla="*/ 293515 h 31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4350" h="317180">
                    <a:moveTo>
                      <a:pt x="180820" y="0"/>
                    </a:moveTo>
                    <a:lnTo>
                      <a:pt x="23531" y="0"/>
                    </a:lnTo>
                    <a:cubicBezTo>
                      <a:pt x="17287" y="0"/>
                      <a:pt x="11300" y="2481"/>
                      <a:pt x="6892" y="6896"/>
                    </a:cubicBezTo>
                    <a:cubicBezTo>
                      <a:pt x="2477" y="11312"/>
                      <a:pt x="0" y="17300"/>
                      <a:pt x="0" y="23545"/>
                    </a:cubicBezTo>
                    <a:lnTo>
                      <a:pt x="0" y="293515"/>
                    </a:lnTo>
                    <a:cubicBezTo>
                      <a:pt x="0" y="299771"/>
                      <a:pt x="2471" y="305771"/>
                      <a:pt x="6885" y="310205"/>
                    </a:cubicBezTo>
                    <a:cubicBezTo>
                      <a:pt x="11294" y="314645"/>
                      <a:pt x="17281" y="317148"/>
                      <a:pt x="23531" y="317180"/>
                    </a:cubicBezTo>
                    <a:lnTo>
                      <a:pt x="180820" y="317180"/>
                    </a:lnTo>
                    <a:cubicBezTo>
                      <a:pt x="187077" y="317148"/>
                      <a:pt x="193057" y="314645"/>
                      <a:pt x="197466" y="310205"/>
                    </a:cubicBezTo>
                    <a:cubicBezTo>
                      <a:pt x="201880" y="305771"/>
                      <a:pt x="204351" y="299771"/>
                      <a:pt x="204351" y="293515"/>
                    </a:cubicBezTo>
                    <a:lnTo>
                      <a:pt x="204351" y="23545"/>
                    </a:lnTo>
                    <a:cubicBezTo>
                      <a:pt x="204351" y="17300"/>
                      <a:pt x="201874" y="11312"/>
                      <a:pt x="197459" y="6896"/>
                    </a:cubicBezTo>
                    <a:cubicBezTo>
                      <a:pt x="193051" y="2481"/>
                      <a:pt x="187064" y="0"/>
                      <a:pt x="180820" y="0"/>
                    </a:cubicBezTo>
                    <a:close/>
                    <a:moveTo>
                      <a:pt x="183381" y="293515"/>
                    </a:moveTo>
                    <a:cubicBezTo>
                      <a:pt x="183381" y="294208"/>
                      <a:pt x="183117" y="294869"/>
                      <a:pt x="182643" y="295369"/>
                    </a:cubicBezTo>
                    <a:cubicBezTo>
                      <a:pt x="182161" y="295870"/>
                      <a:pt x="181513" y="296171"/>
                      <a:pt x="180820" y="296197"/>
                    </a:cubicBezTo>
                    <a:lnTo>
                      <a:pt x="23531" y="296197"/>
                    </a:lnTo>
                    <a:cubicBezTo>
                      <a:pt x="22838" y="296171"/>
                      <a:pt x="22189" y="295870"/>
                      <a:pt x="21715" y="295369"/>
                    </a:cubicBezTo>
                    <a:cubicBezTo>
                      <a:pt x="21233" y="294869"/>
                      <a:pt x="20970" y="294208"/>
                      <a:pt x="20970" y="293515"/>
                    </a:cubicBezTo>
                    <a:lnTo>
                      <a:pt x="20970" y="23545"/>
                    </a:lnTo>
                    <a:cubicBezTo>
                      <a:pt x="20970" y="22866"/>
                      <a:pt x="21240" y="22214"/>
                      <a:pt x="21721" y="21733"/>
                    </a:cubicBezTo>
                    <a:cubicBezTo>
                      <a:pt x="22202" y="21253"/>
                      <a:pt x="22851" y="20983"/>
                      <a:pt x="23531" y="20983"/>
                    </a:cubicBezTo>
                    <a:lnTo>
                      <a:pt x="180820" y="20983"/>
                    </a:lnTo>
                    <a:cubicBezTo>
                      <a:pt x="181501" y="20983"/>
                      <a:pt x="182149" y="21253"/>
                      <a:pt x="182630" y="21733"/>
                    </a:cubicBezTo>
                    <a:cubicBezTo>
                      <a:pt x="183111" y="22214"/>
                      <a:pt x="183381" y="22866"/>
                      <a:pt x="183381" y="23545"/>
                    </a:cubicBezTo>
                    <a:lnTo>
                      <a:pt x="183381" y="293515"/>
                    </a:lnTo>
                    <a:close/>
                  </a:path>
                </a:pathLst>
              </a:custGeom>
              <a:solidFill>
                <a:srgbClr val="2D5967"/>
              </a:solidFill>
              <a:ln w="6417"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6F2EA64A-5520-49E2-B2F5-CC56CD17998A}"/>
                  </a:ext>
                </a:extLst>
              </p:cNvPr>
              <p:cNvSpPr/>
              <p:nvPr/>
            </p:nvSpPr>
            <p:spPr>
              <a:xfrm>
                <a:off x="5936907" y="2979212"/>
                <a:ext cx="120470" cy="41965"/>
              </a:xfrm>
              <a:custGeom>
                <a:avLst/>
                <a:gdLst>
                  <a:gd name="connsiteX0" fmla="*/ 120470 w 120470"/>
                  <a:gd name="connsiteY0" fmla="*/ 0 h 41965"/>
                  <a:gd name="connsiteX1" fmla="*/ 0 w 120470"/>
                  <a:gd name="connsiteY1" fmla="*/ 0 h 41965"/>
                  <a:gd name="connsiteX2" fmla="*/ 0 w 120470"/>
                  <a:gd name="connsiteY2" fmla="*/ 41966 h 41965"/>
                  <a:gd name="connsiteX3" fmla="*/ 120470 w 120470"/>
                  <a:gd name="connsiteY3" fmla="*/ 41966 h 41965"/>
                  <a:gd name="connsiteX4" fmla="*/ 120470 w 120470"/>
                  <a:gd name="connsiteY4" fmla="*/ 0 h 41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70" h="41965">
                    <a:moveTo>
                      <a:pt x="120470" y="0"/>
                    </a:moveTo>
                    <a:lnTo>
                      <a:pt x="0" y="0"/>
                    </a:lnTo>
                    <a:lnTo>
                      <a:pt x="0" y="41966"/>
                    </a:lnTo>
                    <a:lnTo>
                      <a:pt x="120470" y="41966"/>
                    </a:lnTo>
                    <a:lnTo>
                      <a:pt x="120470" y="0"/>
                    </a:lnTo>
                    <a:close/>
                  </a:path>
                </a:pathLst>
              </a:custGeom>
              <a:solidFill>
                <a:srgbClr val="2D5967"/>
              </a:solidFill>
              <a:ln w="6417"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6B4E7B5E-0790-4498-86A7-B83D85368B9C}"/>
                  </a:ext>
                </a:extLst>
              </p:cNvPr>
              <p:cNvSpPr/>
              <p:nvPr/>
            </p:nvSpPr>
            <p:spPr>
              <a:xfrm>
                <a:off x="5936907" y="3047404"/>
                <a:ext cx="26225" cy="20983"/>
              </a:xfrm>
              <a:custGeom>
                <a:avLst/>
                <a:gdLst>
                  <a:gd name="connsiteX0" fmla="*/ 26226 w 26225"/>
                  <a:gd name="connsiteY0" fmla="*/ 0 h 20983"/>
                  <a:gd name="connsiteX1" fmla="*/ 0 w 26225"/>
                  <a:gd name="connsiteY1" fmla="*/ 0 h 20983"/>
                  <a:gd name="connsiteX2" fmla="*/ 0 w 26225"/>
                  <a:gd name="connsiteY2" fmla="*/ 20983 h 20983"/>
                  <a:gd name="connsiteX3" fmla="*/ 26226 w 26225"/>
                  <a:gd name="connsiteY3" fmla="*/ 20983 h 20983"/>
                  <a:gd name="connsiteX4" fmla="*/ 26226 w 26225"/>
                  <a:gd name="connsiteY4" fmla="*/ 0 h 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5" h="20983">
                    <a:moveTo>
                      <a:pt x="26226" y="0"/>
                    </a:moveTo>
                    <a:lnTo>
                      <a:pt x="0" y="0"/>
                    </a:lnTo>
                    <a:lnTo>
                      <a:pt x="0" y="20983"/>
                    </a:lnTo>
                    <a:lnTo>
                      <a:pt x="26226" y="20983"/>
                    </a:lnTo>
                    <a:lnTo>
                      <a:pt x="26226" y="0"/>
                    </a:lnTo>
                    <a:close/>
                  </a:path>
                </a:pathLst>
              </a:custGeom>
              <a:solidFill>
                <a:srgbClr val="2D5967"/>
              </a:solidFill>
              <a:ln w="6417"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12FE813C-9B54-4958-962E-FD603E6B4E97}"/>
                  </a:ext>
                </a:extLst>
              </p:cNvPr>
              <p:cNvSpPr/>
              <p:nvPr/>
            </p:nvSpPr>
            <p:spPr>
              <a:xfrm>
                <a:off x="5984090" y="3047404"/>
                <a:ext cx="26232" cy="20983"/>
              </a:xfrm>
              <a:custGeom>
                <a:avLst/>
                <a:gdLst>
                  <a:gd name="connsiteX0" fmla="*/ 26232 w 26232"/>
                  <a:gd name="connsiteY0" fmla="*/ 0 h 20983"/>
                  <a:gd name="connsiteX1" fmla="*/ 0 w 26232"/>
                  <a:gd name="connsiteY1" fmla="*/ 0 h 20983"/>
                  <a:gd name="connsiteX2" fmla="*/ 0 w 26232"/>
                  <a:gd name="connsiteY2" fmla="*/ 20983 h 20983"/>
                  <a:gd name="connsiteX3" fmla="*/ 26232 w 26232"/>
                  <a:gd name="connsiteY3" fmla="*/ 20983 h 20983"/>
                  <a:gd name="connsiteX4" fmla="*/ 26232 w 26232"/>
                  <a:gd name="connsiteY4" fmla="*/ 0 h 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2" h="20983">
                    <a:moveTo>
                      <a:pt x="26232" y="0"/>
                    </a:moveTo>
                    <a:lnTo>
                      <a:pt x="0" y="0"/>
                    </a:lnTo>
                    <a:lnTo>
                      <a:pt x="0" y="20983"/>
                    </a:lnTo>
                    <a:lnTo>
                      <a:pt x="26232" y="20983"/>
                    </a:lnTo>
                    <a:lnTo>
                      <a:pt x="26232" y="0"/>
                    </a:lnTo>
                    <a:close/>
                  </a:path>
                </a:pathLst>
              </a:custGeom>
              <a:solidFill>
                <a:srgbClr val="2D5967"/>
              </a:solidFill>
              <a:ln w="6417"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8551A8B0-0109-4982-9636-FB00FF6D2F24}"/>
                  </a:ext>
                </a:extLst>
              </p:cNvPr>
              <p:cNvSpPr/>
              <p:nvPr/>
            </p:nvSpPr>
            <p:spPr>
              <a:xfrm>
                <a:off x="6031164" y="3047404"/>
                <a:ext cx="26225" cy="20983"/>
              </a:xfrm>
              <a:custGeom>
                <a:avLst/>
                <a:gdLst>
                  <a:gd name="connsiteX0" fmla="*/ 26225 w 26225"/>
                  <a:gd name="connsiteY0" fmla="*/ 0 h 20983"/>
                  <a:gd name="connsiteX1" fmla="*/ 0 w 26225"/>
                  <a:gd name="connsiteY1" fmla="*/ 0 h 20983"/>
                  <a:gd name="connsiteX2" fmla="*/ 0 w 26225"/>
                  <a:gd name="connsiteY2" fmla="*/ 20983 h 20983"/>
                  <a:gd name="connsiteX3" fmla="*/ 26225 w 26225"/>
                  <a:gd name="connsiteY3" fmla="*/ 20983 h 20983"/>
                  <a:gd name="connsiteX4" fmla="*/ 26225 w 26225"/>
                  <a:gd name="connsiteY4" fmla="*/ 0 h 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5" h="20983">
                    <a:moveTo>
                      <a:pt x="26225" y="0"/>
                    </a:moveTo>
                    <a:lnTo>
                      <a:pt x="0" y="0"/>
                    </a:lnTo>
                    <a:lnTo>
                      <a:pt x="0" y="20983"/>
                    </a:lnTo>
                    <a:lnTo>
                      <a:pt x="26225" y="20983"/>
                    </a:lnTo>
                    <a:lnTo>
                      <a:pt x="26225" y="0"/>
                    </a:lnTo>
                    <a:close/>
                  </a:path>
                </a:pathLst>
              </a:custGeom>
              <a:solidFill>
                <a:srgbClr val="2D5967"/>
              </a:solidFill>
              <a:ln w="6417"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211D00F5-E4CE-4300-A400-9E8C393EC894}"/>
                  </a:ext>
                </a:extLst>
              </p:cNvPr>
              <p:cNvSpPr/>
              <p:nvPr/>
            </p:nvSpPr>
            <p:spPr>
              <a:xfrm>
                <a:off x="5936907" y="3091924"/>
                <a:ext cx="26225" cy="20983"/>
              </a:xfrm>
              <a:custGeom>
                <a:avLst/>
                <a:gdLst>
                  <a:gd name="connsiteX0" fmla="*/ 26226 w 26225"/>
                  <a:gd name="connsiteY0" fmla="*/ 0 h 20983"/>
                  <a:gd name="connsiteX1" fmla="*/ 0 w 26225"/>
                  <a:gd name="connsiteY1" fmla="*/ 0 h 20983"/>
                  <a:gd name="connsiteX2" fmla="*/ 0 w 26225"/>
                  <a:gd name="connsiteY2" fmla="*/ 20983 h 20983"/>
                  <a:gd name="connsiteX3" fmla="*/ 26226 w 26225"/>
                  <a:gd name="connsiteY3" fmla="*/ 20983 h 20983"/>
                  <a:gd name="connsiteX4" fmla="*/ 26226 w 26225"/>
                  <a:gd name="connsiteY4" fmla="*/ 0 h 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5" h="20983">
                    <a:moveTo>
                      <a:pt x="26226" y="0"/>
                    </a:moveTo>
                    <a:lnTo>
                      <a:pt x="0" y="0"/>
                    </a:lnTo>
                    <a:lnTo>
                      <a:pt x="0" y="20983"/>
                    </a:lnTo>
                    <a:lnTo>
                      <a:pt x="26226" y="20983"/>
                    </a:lnTo>
                    <a:lnTo>
                      <a:pt x="26226" y="0"/>
                    </a:lnTo>
                    <a:close/>
                  </a:path>
                </a:pathLst>
              </a:custGeom>
              <a:solidFill>
                <a:srgbClr val="2D5967"/>
              </a:solidFill>
              <a:ln w="6417"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69263319-E4A2-4D6A-ADA1-7620B440CC2C}"/>
                  </a:ext>
                </a:extLst>
              </p:cNvPr>
              <p:cNvSpPr/>
              <p:nvPr/>
            </p:nvSpPr>
            <p:spPr>
              <a:xfrm>
                <a:off x="5984090" y="3091924"/>
                <a:ext cx="26232" cy="20983"/>
              </a:xfrm>
              <a:custGeom>
                <a:avLst/>
                <a:gdLst>
                  <a:gd name="connsiteX0" fmla="*/ 26232 w 26232"/>
                  <a:gd name="connsiteY0" fmla="*/ 0 h 20983"/>
                  <a:gd name="connsiteX1" fmla="*/ 0 w 26232"/>
                  <a:gd name="connsiteY1" fmla="*/ 0 h 20983"/>
                  <a:gd name="connsiteX2" fmla="*/ 0 w 26232"/>
                  <a:gd name="connsiteY2" fmla="*/ 20983 h 20983"/>
                  <a:gd name="connsiteX3" fmla="*/ 26232 w 26232"/>
                  <a:gd name="connsiteY3" fmla="*/ 20983 h 20983"/>
                  <a:gd name="connsiteX4" fmla="*/ 26232 w 26232"/>
                  <a:gd name="connsiteY4" fmla="*/ 0 h 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2" h="20983">
                    <a:moveTo>
                      <a:pt x="26232" y="0"/>
                    </a:moveTo>
                    <a:lnTo>
                      <a:pt x="0" y="0"/>
                    </a:lnTo>
                    <a:lnTo>
                      <a:pt x="0" y="20983"/>
                    </a:lnTo>
                    <a:lnTo>
                      <a:pt x="26232" y="20983"/>
                    </a:lnTo>
                    <a:lnTo>
                      <a:pt x="26232" y="0"/>
                    </a:lnTo>
                    <a:close/>
                  </a:path>
                </a:pathLst>
              </a:custGeom>
              <a:solidFill>
                <a:srgbClr val="2D5967"/>
              </a:solidFill>
              <a:ln w="6417"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C3B221E3-94B6-434D-8212-88473FB552CA}"/>
                  </a:ext>
                </a:extLst>
              </p:cNvPr>
              <p:cNvSpPr/>
              <p:nvPr/>
            </p:nvSpPr>
            <p:spPr>
              <a:xfrm>
                <a:off x="6031164" y="3091924"/>
                <a:ext cx="26225" cy="20983"/>
              </a:xfrm>
              <a:custGeom>
                <a:avLst/>
                <a:gdLst>
                  <a:gd name="connsiteX0" fmla="*/ 26225 w 26225"/>
                  <a:gd name="connsiteY0" fmla="*/ 0 h 20983"/>
                  <a:gd name="connsiteX1" fmla="*/ 0 w 26225"/>
                  <a:gd name="connsiteY1" fmla="*/ 0 h 20983"/>
                  <a:gd name="connsiteX2" fmla="*/ 0 w 26225"/>
                  <a:gd name="connsiteY2" fmla="*/ 20983 h 20983"/>
                  <a:gd name="connsiteX3" fmla="*/ 26225 w 26225"/>
                  <a:gd name="connsiteY3" fmla="*/ 20983 h 20983"/>
                  <a:gd name="connsiteX4" fmla="*/ 26225 w 26225"/>
                  <a:gd name="connsiteY4" fmla="*/ 0 h 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5" h="20983">
                    <a:moveTo>
                      <a:pt x="26225" y="0"/>
                    </a:moveTo>
                    <a:lnTo>
                      <a:pt x="0" y="0"/>
                    </a:lnTo>
                    <a:lnTo>
                      <a:pt x="0" y="20983"/>
                    </a:lnTo>
                    <a:lnTo>
                      <a:pt x="26225" y="20983"/>
                    </a:lnTo>
                    <a:lnTo>
                      <a:pt x="26225" y="0"/>
                    </a:lnTo>
                    <a:close/>
                  </a:path>
                </a:pathLst>
              </a:custGeom>
              <a:solidFill>
                <a:srgbClr val="2D5967"/>
              </a:solidFill>
              <a:ln w="6417"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81762CDD-AF13-40B8-956C-AD6A426B2FDA}"/>
                  </a:ext>
                </a:extLst>
              </p:cNvPr>
              <p:cNvSpPr/>
              <p:nvPr/>
            </p:nvSpPr>
            <p:spPr>
              <a:xfrm>
                <a:off x="5936907" y="3139146"/>
                <a:ext cx="26225" cy="20983"/>
              </a:xfrm>
              <a:custGeom>
                <a:avLst/>
                <a:gdLst>
                  <a:gd name="connsiteX0" fmla="*/ 26226 w 26225"/>
                  <a:gd name="connsiteY0" fmla="*/ 0 h 20983"/>
                  <a:gd name="connsiteX1" fmla="*/ 0 w 26225"/>
                  <a:gd name="connsiteY1" fmla="*/ 0 h 20983"/>
                  <a:gd name="connsiteX2" fmla="*/ 0 w 26225"/>
                  <a:gd name="connsiteY2" fmla="*/ 20983 h 20983"/>
                  <a:gd name="connsiteX3" fmla="*/ 26226 w 26225"/>
                  <a:gd name="connsiteY3" fmla="*/ 20983 h 20983"/>
                  <a:gd name="connsiteX4" fmla="*/ 26226 w 26225"/>
                  <a:gd name="connsiteY4" fmla="*/ 0 h 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5" h="20983">
                    <a:moveTo>
                      <a:pt x="26226" y="0"/>
                    </a:moveTo>
                    <a:lnTo>
                      <a:pt x="0" y="0"/>
                    </a:lnTo>
                    <a:lnTo>
                      <a:pt x="0" y="20983"/>
                    </a:lnTo>
                    <a:lnTo>
                      <a:pt x="26226" y="20983"/>
                    </a:lnTo>
                    <a:lnTo>
                      <a:pt x="26226" y="0"/>
                    </a:lnTo>
                    <a:close/>
                  </a:path>
                </a:pathLst>
              </a:custGeom>
              <a:solidFill>
                <a:srgbClr val="2D5967"/>
              </a:solidFill>
              <a:ln w="6417"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42D8E08A-0058-4A30-840E-2138BCCA6272}"/>
                  </a:ext>
                </a:extLst>
              </p:cNvPr>
              <p:cNvSpPr/>
              <p:nvPr/>
            </p:nvSpPr>
            <p:spPr>
              <a:xfrm>
                <a:off x="5984090" y="3139146"/>
                <a:ext cx="26232" cy="20983"/>
              </a:xfrm>
              <a:custGeom>
                <a:avLst/>
                <a:gdLst>
                  <a:gd name="connsiteX0" fmla="*/ 26232 w 26232"/>
                  <a:gd name="connsiteY0" fmla="*/ 0 h 20983"/>
                  <a:gd name="connsiteX1" fmla="*/ 0 w 26232"/>
                  <a:gd name="connsiteY1" fmla="*/ 0 h 20983"/>
                  <a:gd name="connsiteX2" fmla="*/ 0 w 26232"/>
                  <a:gd name="connsiteY2" fmla="*/ 20983 h 20983"/>
                  <a:gd name="connsiteX3" fmla="*/ 26232 w 26232"/>
                  <a:gd name="connsiteY3" fmla="*/ 20983 h 20983"/>
                  <a:gd name="connsiteX4" fmla="*/ 26232 w 26232"/>
                  <a:gd name="connsiteY4" fmla="*/ 0 h 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2" h="20983">
                    <a:moveTo>
                      <a:pt x="26232" y="0"/>
                    </a:moveTo>
                    <a:lnTo>
                      <a:pt x="0" y="0"/>
                    </a:lnTo>
                    <a:lnTo>
                      <a:pt x="0" y="20983"/>
                    </a:lnTo>
                    <a:lnTo>
                      <a:pt x="26232" y="20983"/>
                    </a:lnTo>
                    <a:lnTo>
                      <a:pt x="26232" y="0"/>
                    </a:lnTo>
                    <a:close/>
                  </a:path>
                </a:pathLst>
              </a:custGeom>
              <a:solidFill>
                <a:srgbClr val="2D5967"/>
              </a:solidFill>
              <a:ln w="6417"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CF699B3B-33B1-4BC1-9D74-934FF23BBF75}"/>
                  </a:ext>
                </a:extLst>
              </p:cNvPr>
              <p:cNvSpPr/>
              <p:nvPr/>
            </p:nvSpPr>
            <p:spPr>
              <a:xfrm>
                <a:off x="5936907" y="3183666"/>
                <a:ext cx="26225" cy="20983"/>
              </a:xfrm>
              <a:custGeom>
                <a:avLst/>
                <a:gdLst>
                  <a:gd name="connsiteX0" fmla="*/ 26226 w 26225"/>
                  <a:gd name="connsiteY0" fmla="*/ 0 h 20983"/>
                  <a:gd name="connsiteX1" fmla="*/ 0 w 26225"/>
                  <a:gd name="connsiteY1" fmla="*/ 0 h 20983"/>
                  <a:gd name="connsiteX2" fmla="*/ 0 w 26225"/>
                  <a:gd name="connsiteY2" fmla="*/ 20983 h 20983"/>
                  <a:gd name="connsiteX3" fmla="*/ 26226 w 26225"/>
                  <a:gd name="connsiteY3" fmla="*/ 20983 h 20983"/>
                  <a:gd name="connsiteX4" fmla="*/ 26226 w 26225"/>
                  <a:gd name="connsiteY4" fmla="*/ 0 h 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5" h="20983">
                    <a:moveTo>
                      <a:pt x="26226" y="0"/>
                    </a:moveTo>
                    <a:lnTo>
                      <a:pt x="0" y="0"/>
                    </a:lnTo>
                    <a:lnTo>
                      <a:pt x="0" y="20983"/>
                    </a:lnTo>
                    <a:lnTo>
                      <a:pt x="26226" y="20983"/>
                    </a:lnTo>
                    <a:lnTo>
                      <a:pt x="26226" y="0"/>
                    </a:lnTo>
                    <a:close/>
                  </a:path>
                </a:pathLst>
              </a:custGeom>
              <a:solidFill>
                <a:srgbClr val="2D5967"/>
              </a:solidFill>
              <a:ln w="6417"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91EE2C84-57C9-4F7B-B940-878F518EC93D}"/>
                  </a:ext>
                </a:extLst>
              </p:cNvPr>
              <p:cNvSpPr/>
              <p:nvPr/>
            </p:nvSpPr>
            <p:spPr>
              <a:xfrm>
                <a:off x="5984090" y="3183666"/>
                <a:ext cx="26232" cy="20983"/>
              </a:xfrm>
              <a:custGeom>
                <a:avLst/>
                <a:gdLst>
                  <a:gd name="connsiteX0" fmla="*/ 26232 w 26232"/>
                  <a:gd name="connsiteY0" fmla="*/ 0 h 20983"/>
                  <a:gd name="connsiteX1" fmla="*/ 0 w 26232"/>
                  <a:gd name="connsiteY1" fmla="*/ 0 h 20983"/>
                  <a:gd name="connsiteX2" fmla="*/ 0 w 26232"/>
                  <a:gd name="connsiteY2" fmla="*/ 20983 h 20983"/>
                  <a:gd name="connsiteX3" fmla="*/ 26232 w 26232"/>
                  <a:gd name="connsiteY3" fmla="*/ 20983 h 20983"/>
                  <a:gd name="connsiteX4" fmla="*/ 26232 w 26232"/>
                  <a:gd name="connsiteY4" fmla="*/ 0 h 2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2" h="20983">
                    <a:moveTo>
                      <a:pt x="26232" y="0"/>
                    </a:moveTo>
                    <a:lnTo>
                      <a:pt x="0" y="0"/>
                    </a:lnTo>
                    <a:lnTo>
                      <a:pt x="0" y="20983"/>
                    </a:lnTo>
                    <a:lnTo>
                      <a:pt x="26232" y="20983"/>
                    </a:lnTo>
                    <a:lnTo>
                      <a:pt x="26232" y="0"/>
                    </a:lnTo>
                    <a:close/>
                  </a:path>
                </a:pathLst>
              </a:custGeom>
              <a:solidFill>
                <a:srgbClr val="2D5967"/>
              </a:solidFill>
              <a:ln w="6417"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0B79534E-2002-4F81-A485-C43EF981C945}"/>
                  </a:ext>
                </a:extLst>
              </p:cNvPr>
              <p:cNvSpPr/>
              <p:nvPr/>
            </p:nvSpPr>
            <p:spPr>
              <a:xfrm>
                <a:off x="6031164" y="3139146"/>
                <a:ext cx="26225" cy="65509"/>
              </a:xfrm>
              <a:custGeom>
                <a:avLst/>
                <a:gdLst>
                  <a:gd name="connsiteX0" fmla="*/ 26225 w 26225"/>
                  <a:gd name="connsiteY0" fmla="*/ 0 h 65509"/>
                  <a:gd name="connsiteX1" fmla="*/ 0 w 26225"/>
                  <a:gd name="connsiteY1" fmla="*/ 0 h 65509"/>
                  <a:gd name="connsiteX2" fmla="*/ 0 w 26225"/>
                  <a:gd name="connsiteY2" fmla="*/ 65510 h 65509"/>
                  <a:gd name="connsiteX3" fmla="*/ 26225 w 26225"/>
                  <a:gd name="connsiteY3" fmla="*/ 65510 h 65509"/>
                  <a:gd name="connsiteX4" fmla="*/ 26225 w 26225"/>
                  <a:gd name="connsiteY4" fmla="*/ 0 h 6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5" h="65509">
                    <a:moveTo>
                      <a:pt x="26225" y="0"/>
                    </a:moveTo>
                    <a:lnTo>
                      <a:pt x="0" y="0"/>
                    </a:lnTo>
                    <a:lnTo>
                      <a:pt x="0" y="65510"/>
                    </a:lnTo>
                    <a:lnTo>
                      <a:pt x="26225" y="65510"/>
                    </a:lnTo>
                    <a:lnTo>
                      <a:pt x="26225" y="0"/>
                    </a:lnTo>
                    <a:close/>
                  </a:path>
                </a:pathLst>
              </a:custGeom>
              <a:solidFill>
                <a:srgbClr val="2D5967"/>
              </a:solidFill>
              <a:ln w="6417"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0B197FA2-80AD-4890-A803-8B05092F411C}"/>
                  </a:ext>
                </a:extLst>
              </p:cNvPr>
              <p:cNvSpPr/>
              <p:nvPr/>
            </p:nvSpPr>
            <p:spPr>
              <a:xfrm>
                <a:off x="5753038" y="2779994"/>
                <a:ext cx="487991" cy="243987"/>
              </a:xfrm>
              <a:custGeom>
                <a:avLst/>
                <a:gdLst>
                  <a:gd name="connsiteX0" fmla="*/ 436390 w 487991"/>
                  <a:gd name="connsiteY0" fmla="*/ 92960 h 243987"/>
                  <a:gd name="connsiteX1" fmla="*/ 401399 w 487991"/>
                  <a:gd name="connsiteY1" fmla="*/ 78564 h 243987"/>
                  <a:gd name="connsiteX2" fmla="*/ 387045 w 487991"/>
                  <a:gd name="connsiteY2" fmla="*/ 71816 h 243987"/>
                  <a:gd name="connsiteX3" fmla="*/ 377009 w 487991"/>
                  <a:gd name="connsiteY3" fmla="*/ 59533 h 243987"/>
                  <a:gd name="connsiteX4" fmla="*/ 337430 w 487991"/>
                  <a:gd name="connsiteY4" fmla="*/ 15979 h 243987"/>
                  <a:gd name="connsiteX5" fmla="*/ 280808 w 487991"/>
                  <a:gd name="connsiteY5" fmla="*/ 1 h 243987"/>
                  <a:gd name="connsiteX6" fmla="*/ 237853 w 487991"/>
                  <a:gd name="connsiteY6" fmla="*/ 9017 h 243987"/>
                  <a:gd name="connsiteX7" fmla="*/ 202041 w 487991"/>
                  <a:gd name="connsiteY7" fmla="*/ 34403 h 243987"/>
                  <a:gd name="connsiteX8" fmla="*/ 189072 w 487991"/>
                  <a:gd name="connsiteY8" fmla="*/ 43000 h 243987"/>
                  <a:gd name="connsiteX9" fmla="*/ 173627 w 487991"/>
                  <a:gd name="connsiteY9" fmla="*/ 44894 h 243987"/>
                  <a:gd name="connsiteX10" fmla="*/ 130711 w 487991"/>
                  <a:gd name="connsiteY10" fmla="*/ 51848 h 243987"/>
                  <a:gd name="connsiteX11" fmla="*/ 98037 w 487991"/>
                  <a:gd name="connsiteY11" fmla="*/ 76999 h 243987"/>
                  <a:gd name="connsiteX12" fmla="*/ 80718 w 487991"/>
                  <a:gd name="connsiteY12" fmla="*/ 114431 h 243987"/>
                  <a:gd name="connsiteX13" fmla="*/ 74217 w 487991"/>
                  <a:gd name="connsiteY13" fmla="*/ 128734 h 243987"/>
                  <a:gd name="connsiteX14" fmla="*/ 62186 w 487991"/>
                  <a:gd name="connsiteY14" fmla="*/ 138829 h 243987"/>
                  <a:gd name="connsiteX15" fmla="*/ 19546 w 487991"/>
                  <a:gd name="connsiteY15" fmla="*/ 177685 h 243987"/>
                  <a:gd name="connsiteX16" fmla="*/ 1219 w 487991"/>
                  <a:gd name="connsiteY16" fmla="*/ 232398 h 243987"/>
                  <a:gd name="connsiteX17" fmla="*/ 0 w 487991"/>
                  <a:gd name="connsiteY17" fmla="*/ 243987 h 243987"/>
                  <a:gd name="connsiteX18" fmla="*/ 126200 w 487991"/>
                  <a:gd name="connsiteY18" fmla="*/ 243987 h 243987"/>
                  <a:gd name="connsiteX19" fmla="*/ 126200 w 487991"/>
                  <a:gd name="connsiteY19" fmla="*/ 222760 h 243987"/>
                  <a:gd name="connsiteX20" fmla="*/ 23409 w 487991"/>
                  <a:gd name="connsiteY20" fmla="*/ 222760 h 243987"/>
                  <a:gd name="connsiteX21" fmla="*/ 40381 w 487991"/>
                  <a:gd name="connsiteY21" fmla="*/ 184628 h 243987"/>
                  <a:gd name="connsiteX22" fmla="*/ 72183 w 487991"/>
                  <a:gd name="connsiteY22" fmla="*/ 157616 h 243987"/>
                  <a:gd name="connsiteX23" fmla="*/ 91299 w 487991"/>
                  <a:gd name="connsiteY23" fmla="*/ 141392 h 243987"/>
                  <a:gd name="connsiteX24" fmla="*/ 101444 w 487991"/>
                  <a:gd name="connsiteY24" fmla="*/ 118456 h 243987"/>
                  <a:gd name="connsiteX25" fmla="*/ 114598 w 487991"/>
                  <a:gd name="connsiteY25" fmla="*/ 90133 h 243987"/>
                  <a:gd name="connsiteX26" fmla="*/ 139367 w 487991"/>
                  <a:gd name="connsiteY26" fmla="*/ 71123 h 243987"/>
                  <a:gd name="connsiteX27" fmla="*/ 171798 w 487991"/>
                  <a:gd name="connsiteY27" fmla="*/ 65755 h 243987"/>
                  <a:gd name="connsiteX28" fmla="*/ 196587 w 487991"/>
                  <a:gd name="connsiteY28" fmla="*/ 62623 h 243987"/>
                  <a:gd name="connsiteX29" fmla="*/ 217403 w 487991"/>
                  <a:gd name="connsiteY29" fmla="*/ 48798 h 243987"/>
                  <a:gd name="connsiteX30" fmla="*/ 246227 w 487991"/>
                  <a:gd name="connsiteY30" fmla="*/ 28360 h 243987"/>
                  <a:gd name="connsiteX31" fmla="*/ 280808 w 487991"/>
                  <a:gd name="connsiteY31" fmla="*/ 21105 h 243987"/>
                  <a:gd name="connsiteX32" fmla="*/ 326348 w 487991"/>
                  <a:gd name="connsiteY32" fmla="*/ 33865 h 243987"/>
                  <a:gd name="connsiteX33" fmla="*/ 358111 w 487991"/>
                  <a:gd name="connsiteY33" fmla="*/ 68927 h 243987"/>
                  <a:gd name="connsiteX34" fmla="*/ 374147 w 487991"/>
                  <a:gd name="connsiteY34" fmla="*/ 88449 h 243987"/>
                  <a:gd name="connsiteX35" fmla="*/ 397010 w 487991"/>
                  <a:gd name="connsiteY35" fmla="*/ 99181 h 243987"/>
                  <a:gd name="connsiteX36" fmla="*/ 425174 w 487991"/>
                  <a:gd name="connsiteY36" fmla="*/ 111381 h 243987"/>
                  <a:gd name="connsiteX37" fmla="*/ 462924 w 487991"/>
                  <a:gd name="connsiteY37" fmla="*/ 161150 h 243987"/>
                  <a:gd name="connsiteX38" fmla="*/ 458830 w 487991"/>
                  <a:gd name="connsiteY38" fmla="*/ 223492 h 243987"/>
                  <a:gd name="connsiteX39" fmla="*/ 362013 w 487991"/>
                  <a:gd name="connsiteY39" fmla="*/ 223492 h 243987"/>
                  <a:gd name="connsiteX40" fmla="*/ 362013 w 487991"/>
                  <a:gd name="connsiteY40" fmla="*/ 243987 h 243987"/>
                  <a:gd name="connsiteX41" fmla="*/ 471753 w 487991"/>
                  <a:gd name="connsiteY41" fmla="*/ 243987 h 243987"/>
                  <a:gd name="connsiteX42" fmla="*/ 474679 w 487991"/>
                  <a:gd name="connsiteY42" fmla="*/ 238498 h 243987"/>
                  <a:gd name="connsiteX43" fmla="*/ 484376 w 487991"/>
                  <a:gd name="connsiteY43" fmla="*/ 158133 h 243987"/>
                  <a:gd name="connsiteX44" fmla="*/ 436390 w 487991"/>
                  <a:gd name="connsiteY44" fmla="*/ 92960 h 24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87991" h="243987">
                    <a:moveTo>
                      <a:pt x="436390" y="92960"/>
                    </a:moveTo>
                    <a:cubicBezTo>
                      <a:pt x="425629" y="86205"/>
                      <a:pt x="413797" y="81337"/>
                      <a:pt x="401399" y="78564"/>
                    </a:cubicBezTo>
                    <a:cubicBezTo>
                      <a:pt x="396170" y="77414"/>
                      <a:pt x="391267" y="75109"/>
                      <a:pt x="387045" y="71816"/>
                    </a:cubicBezTo>
                    <a:cubicBezTo>
                      <a:pt x="382829" y="68523"/>
                      <a:pt x="379396" y="64326"/>
                      <a:pt x="377009" y="59533"/>
                    </a:cubicBezTo>
                    <a:cubicBezTo>
                      <a:pt x="368154" y="41595"/>
                      <a:pt x="354441" y="26504"/>
                      <a:pt x="337430" y="15979"/>
                    </a:cubicBezTo>
                    <a:cubicBezTo>
                      <a:pt x="320425" y="5455"/>
                      <a:pt x="300802" y="-82"/>
                      <a:pt x="280808" y="1"/>
                    </a:cubicBezTo>
                    <a:cubicBezTo>
                      <a:pt x="266023" y="30"/>
                      <a:pt x="251406" y="3100"/>
                      <a:pt x="237853" y="9017"/>
                    </a:cubicBezTo>
                    <a:cubicBezTo>
                      <a:pt x="224301" y="14935"/>
                      <a:pt x="212115" y="23576"/>
                      <a:pt x="202041" y="34403"/>
                    </a:cubicBezTo>
                    <a:cubicBezTo>
                      <a:pt x="198441" y="38236"/>
                      <a:pt x="194001" y="41178"/>
                      <a:pt x="189072" y="43000"/>
                    </a:cubicBezTo>
                    <a:cubicBezTo>
                      <a:pt x="184138" y="44820"/>
                      <a:pt x="178857" y="45469"/>
                      <a:pt x="173627" y="44894"/>
                    </a:cubicBezTo>
                    <a:cubicBezTo>
                      <a:pt x="158965" y="43580"/>
                      <a:pt x="144212" y="45971"/>
                      <a:pt x="130711" y="51848"/>
                    </a:cubicBezTo>
                    <a:cubicBezTo>
                      <a:pt x="117948" y="57473"/>
                      <a:pt x="106738" y="66101"/>
                      <a:pt x="98037" y="76999"/>
                    </a:cubicBezTo>
                    <a:cubicBezTo>
                      <a:pt x="89329" y="87896"/>
                      <a:pt x="83387" y="100738"/>
                      <a:pt x="80718" y="114431"/>
                    </a:cubicBezTo>
                    <a:cubicBezTo>
                      <a:pt x="79646" y="119624"/>
                      <a:pt x="77426" y="124511"/>
                      <a:pt x="74217" y="128734"/>
                    </a:cubicBezTo>
                    <a:cubicBezTo>
                      <a:pt x="71009" y="132956"/>
                      <a:pt x="66902" y="136406"/>
                      <a:pt x="62186" y="138829"/>
                    </a:cubicBezTo>
                    <a:cubicBezTo>
                      <a:pt x="44892" y="147933"/>
                      <a:pt x="30217" y="161309"/>
                      <a:pt x="19546" y="177685"/>
                    </a:cubicBezTo>
                    <a:cubicBezTo>
                      <a:pt x="8874" y="194062"/>
                      <a:pt x="2567" y="212896"/>
                      <a:pt x="1219" y="232398"/>
                    </a:cubicBezTo>
                    <a:lnTo>
                      <a:pt x="0" y="243987"/>
                    </a:lnTo>
                    <a:lnTo>
                      <a:pt x="126200" y="243987"/>
                    </a:lnTo>
                    <a:lnTo>
                      <a:pt x="126200" y="222760"/>
                    </a:lnTo>
                    <a:lnTo>
                      <a:pt x="23409" y="222760"/>
                    </a:lnTo>
                    <a:cubicBezTo>
                      <a:pt x="26136" y="208937"/>
                      <a:pt x="31937" y="195905"/>
                      <a:pt x="40381" y="184628"/>
                    </a:cubicBezTo>
                    <a:cubicBezTo>
                      <a:pt x="48820" y="173352"/>
                      <a:pt x="59689" y="164120"/>
                      <a:pt x="72183" y="157616"/>
                    </a:cubicBezTo>
                    <a:cubicBezTo>
                      <a:pt x="79697" y="153721"/>
                      <a:pt x="86236" y="148174"/>
                      <a:pt x="91299" y="141392"/>
                    </a:cubicBezTo>
                    <a:cubicBezTo>
                      <a:pt x="96368" y="134611"/>
                      <a:pt x="99840" y="126769"/>
                      <a:pt x="101444" y="118456"/>
                    </a:cubicBezTo>
                    <a:cubicBezTo>
                      <a:pt x="103485" y="108092"/>
                      <a:pt x="107996" y="98375"/>
                      <a:pt x="114598" y="90133"/>
                    </a:cubicBezTo>
                    <a:cubicBezTo>
                      <a:pt x="121201" y="81891"/>
                      <a:pt x="129704" y="75369"/>
                      <a:pt x="139367" y="71123"/>
                    </a:cubicBezTo>
                    <a:cubicBezTo>
                      <a:pt x="149551" y="66629"/>
                      <a:pt x="160710" y="64782"/>
                      <a:pt x="171798" y="65755"/>
                    </a:cubicBezTo>
                    <a:cubicBezTo>
                      <a:pt x="180191" y="66637"/>
                      <a:pt x="188675" y="65564"/>
                      <a:pt x="196587" y="62623"/>
                    </a:cubicBezTo>
                    <a:cubicBezTo>
                      <a:pt x="204498" y="59681"/>
                      <a:pt x="211621" y="54950"/>
                      <a:pt x="217403" y="48798"/>
                    </a:cubicBezTo>
                    <a:cubicBezTo>
                      <a:pt x="225507" y="40081"/>
                      <a:pt x="235325" y="33124"/>
                      <a:pt x="246227" y="28360"/>
                    </a:cubicBezTo>
                    <a:cubicBezTo>
                      <a:pt x="257136" y="23596"/>
                      <a:pt x="268904" y="21127"/>
                      <a:pt x="280808" y="21105"/>
                    </a:cubicBezTo>
                    <a:cubicBezTo>
                      <a:pt x="296888" y="20981"/>
                      <a:pt x="312674" y="25405"/>
                      <a:pt x="326348" y="33865"/>
                    </a:cubicBezTo>
                    <a:cubicBezTo>
                      <a:pt x="340029" y="42326"/>
                      <a:pt x="351040" y="54480"/>
                      <a:pt x="358111" y="68927"/>
                    </a:cubicBezTo>
                    <a:cubicBezTo>
                      <a:pt x="361936" y="76546"/>
                      <a:pt x="367416" y="83216"/>
                      <a:pt x="374147" y="88449"/>
                    </a:cubicBezTo>
                    <a:cubicBezTo>
                      <a:pt x="380872" y="93683"/>
                      <a:pt x="388681" y="97350"/>
                      <a:pt x="397010" y="99181"/>
                    </a:cubicBezTo>
                    <a:cubicBezTo>
                      <a:pt x="407040" y="101559"/>
                      <a:pt x="416575" y="105689"/>
                      <a:pt x="425174" y="111381"/>
                    </a:cubicBezTo>
                    <a:cubicBezTo>
                      <a:pt x="443334" y="122882"/>
                      <a:pt x="456738" y="140554"/>
                      <a:pt x="462924" y="161150"/>
                    </a:cubicBezTo>
                    <a:cubicBezTo>
                      <a:pt x="469104" y="181746"/>
                      <a:pt x="467653" y="203883"/>
                      <a:pt x="458830" y="223492"/>
                    </a:cubicBezTo>
                    <a:lnTo>
                      <a:pt x="362013" y="223492"/>
                    </a:lnTo>
                    <a:lnTo>
                      <a:pt x="362013" y="243987"/>
                    </a:lnTo>
                    <a:lnTo>
                      <a:pt x="471753" y="243987"/>
                    </a:lnTo>
                    <a:lnTo>
                      <a:pt x="474679" y="238498"/>
                    </a:lnTo>
                    <a:cubicBezTo>
                      <a:pt x="488027" y="213923"/>
                      <a:pt x="491492" y="185179"/>
                      <a:pt x="484376" y="158133"/>
                    </a:cubicBezTo>
                    <a:cubicBezTo>
                      <a:pt x="477266" y="131087"/>
                      <a:pt x="460101" y="107776"/>
                      <a:pt x="436390" y="92960"/>
                    </a:cubicBezTo>
                    <a:close/>
                  </a:path>
                </a:pathLst>
              </a:custGeom>
              <a:solidFill>
                <a:srgbClr val="2D5967"/>
              </a:solidFill>
              <a:ln w="6417" cap="flat">
                <a:noFill/>
                <a:prstDash val="solid"/>
                <a:miter/>
              </a:ln>
            </p:spPr>
            <p:txBody>
              <a:bodyPr rtlCol="0" anchor="ctr"/>
              <a:lstStyle/>
              <a:p>
                <a:endParaRPr lang="en-US"/>
              </a:p>
            </p:txBody>
          </p:sp>
        </p:grpSp>
        <p:sp>
          <p:nvSpPr>
            <p:cNvPr id="575" name="TextBox 574">
              <a:extLst>
                <a:ext uri="{FF2B5EF4-FFF2-40B4-BE49-F238E27FC236}">
                  <a16:creationId xmlns:a16="http://schemas.microsoft.com/office/drawing/2014/main" id="{9DC979C9-E2DC-45C5-A16A-105936E6BAFE}"/>
                </a:ext>
              </a:extLst>
            </p:cNvPr>
            <p:cNvSpPr txBox="1"/>
            <p:nvPr/>
          </p:nvSpPr>
          <p:spPr>
            <a:xfrm>
              <a:off x="5674291" y="3223553"/>
              <a:ext cx="65772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Financials</a:t>
              </a:r>
            </a:p>
          </p:txBody>
        </p:sp>
      </p:grpSp>
      <p:sp>
        <p:nvSpPr>
          <p:cNvPr id="675" name="Freeform: Shape 674">
            <a:extLst>
              <a:ext uri="{FF2B5EF4-FFF2-40B4-BE49-F238E27FC236}">
                <a16:creationId xmlns:a16="http://schemas.microsoft.com/office/drawing/2014/main" id="{5B1B758F-1628-465F-9BE3-355F534DFEC6}"/>
              </a:ext>
            </a:extLst>
          </p:cNvPr>
          <p:cNvSpPr/>
          <p:nvPr/>
        </p:nvSpPr>
        <p:spPr>
          <a:xfrm>
            <a:off x="6579605" y="2826046"/>
            <a:ext cx="506577" cy="429379"/>
          </a:xfrm>
          <a:custGeom>
            <a:avLst/>
            <a:gdLst>
              <a:gd name="connsiteX0" fmla="*/ 37827 w 506577"/>
              <a:gd name="connsiteY0" fmla="*/ 222686 h 429379"/>
              <a:gd name="connsiteX1" fmla="*/ 37827 w 506577"/>
              <a:gd name="connsiteY1" fmla="*/ 38139 h 429379"/>
              <a:gd name="connsiteX2" fmla="*/ 130101 w 506577"/>
              <a:gd name="connsiteY2" fmla="*/ 0 h 429379"/>
              <a:gd name="connsiteX3" fmla="*/ 222376 w 506577"/>
              <a:gd name="connsiteY3" fmla="*/ 38139 h 429379"/>
              <a:gd name="connsiteX4" fmla="*/ 245733 w 506577"/>
              <a:gd name="connsiteY4" fmla="*/ 61515 h 429379"/>
              <a:gd name="connsiteX5" fmla="*/ 269090 w 506577"/>
              <a:gd name="connsiteY5" fmla="*/ 38139 h 429379"/>
              <a:gd name="connsiteX6" fmla="*/ 361365 w 506577"/>
              <a:gd name="connsiteY6" fmla="*/ 0 h 429379"/>
              <a:gd name="connsiteX7" fmla="*/ 453639 w 506577"/>
              <a:gd name="connsiteY7" fmla="*/ 38139 h 429379"/>
              <a:gd name="connsiteX8" fmla="*/ 491819 w 506577"/>
              <a:gd name="connsiteY8" fmla="*/ 130413 h 429379"/>
              <a:gd name="connsiteX9" fmla="*/ 474557 w 506577"/>
              <a:gd name="connsiteY9" fmla="*/ 194389 h 429379"/>
              <a:gd name="connsiteX10" fmla="*/ 465959 w 506577"/>
              <a:gd name="connsiteY10" fmla="*/ 204231 h 429379"/>
              <a:gd name="connsiteX11" fmla="*/ 470900 w 506577"/>
              <a:gd name="connsiteY11" fmla="*/ 207922 h 429379"/>
              <a:gd name="connsiteX12" fmla="*/ 486878 w 506577"/>
              <a:gd name="connsiteY12" fmla="*/ 223916 h 429379"/>
              <a:gd name="connsiteX13" fmla="*/ 489316 w 506577"/>
              <a:gd name="connsiteY13" fmla="*/ 227607 h 429379"/>
              <a:gd name="connsiteX14" fmla="*/ 490599 w 506577"/>
              <a:gd name="connsiteY14" fmla="*/ 230068 h 429379"/>
              <a:gd name="connsiteX15" fmla="*/ 493038 w 506577"/>
              <a:gd name="connsiteY15" fmla="*/ 233759 h 429379"/>
              <a:gd name="connsiteX16" fmla="*/ 500417 w 506577"/>
              <a:gd name="connsiteY16" fmla="*/ 247295 h 429379"/>
              <a:gd name="connsiteX17" fmla="*/ 501637 w 506577"/>
              <a:gd name="connsiteY17" fmla="*/ 250985 h 429379"/>
              <a:gd name="connsiteX18" fmla="*/ 506578 w 506577"/>
              <a:gd name="connsiteY18" fmla="*/ 280508 h 429379"/>
              <a:gd name="connsiteX19" fmla="*/ 501637 w 506577"/>
              <a:gd name="connsiteY19" fmla="*/ 310039 h 429379"/>
              <a:gd name="connsiteX20" fmla="*/ 500417 w 506577"/>
              <a:gd name="connsiteY20" fmla="*/ 313728 h 429379"/>
              <a:gd name="connsiteX21" fmla="*/ 493038 w 506577"/>
              <a:gd name="connsiteY21" fmla="*/ 327262 h 429379"/>
              <a:gd name="connsiteX22" fmla="*/ 490599 w 506577"/>
              <a:gd name="connsiteY22" fmla="*/ 330951 h 429379"/>
              <a:gd name="connsiteX23" fmla="*/ 489316 w 506577"/>
              <a:gd name="connsiteY23" fmla="*/ 333415 h 429379"/>
              <a:gd name="connsiteX24" fmla="*/ 486878 w 506577"/>
              <a:gd name="connsiteY24" fmla="*/ 337105 h 429379"/>
              <a:gd name="connsiteX25" fmla="*/ 470900 w 506577"/>
              <a:gd name="connsiteY25" fmla="*/ 353102 h 429379"/>
              <a:gd name="connsiteX26" fmla="*/ 467178 w 506577"/>
              <a:gd name="connsiteY26" fmla="*/ 355560 h 429379"/>
              <a:gd name="connsiteX27" fmla="*/ 464740 w 506577"/>
              <a:gd name="connsiteY27" fmla="*/ 356792 h 429379"/>
              <a:gd name="connsiteX28" fmla="*/ 461018 w 506577"/>
              <a:gd name="connsiteY28" fmla="*/ 359249 h 429379"/>
              <a:gd name="connsiteX29" fmla="*/ 447542 w 506577"/>
              <a:gd name="connsiteY29" fmla="*/ 366635 h 429379"/>
              <a:gd name="connsiteX30" fmla="*/ 443821 w 506577"/>
              <a:gd name="connsiteY30" fmla="*/ 367861 h 429379"/>
              <a:gd name="connsiteX31" fmla="*/ 414304 w 506577"/>
              <a:gd name="connsiteY31" fmla="*/ 372783 h 429379"/>
              <a:gd name="connsiteX32" fmla="*/ 384786 w 506577"/>
              <a:gd name="connsiteY32" fmla="*/ 367861 h 429379"/>
              <a:gd name="connsiteX33" fmla="*/ 381064 w 506577"/>
              <a:gd name="connsiteY33" fmla="*/ 366635 h 429379"/>
              <a:gd name="connsiteX34" fmla="*/ 367525 w 506577"/>
              <a:gd name="connsiteY34" fmla="*/ 359249 h 429379"/>
              <a:gd name="connsiteX35" fmla="*/ 363867 w 506577"/>
              <a:gd name="connsiteY35" fmla="*/ 356792 h 429379"/>
              <a:gd name="connsiteX36" fmla="*/ 361365 w 506577"/>
              <a:gd name="connsiteY36" fmla="*/ 355560 h 429379"/>
              <a:gd name="connsiteX37" fmla="*/ 357707 w 506577"/>
              <a:gd name="connsiteY37" fmla="*/ 353102 h 429379"/>
              <a:gd name="connsiteX38" fmla="*/ 341729 w 506577"/>
              <a:gd name="connsiteY38" fmla="*/ 337105 h 429379"/>
              <a:gd name="connsiteX39" fmla="*/ 340446 w 506577"/>
              <a:gd name="connsiteY39" fmla="*/ 335873 h 429379"/>
              <a:gd name="connsiteX40" fmla="*/ 338007 w 506577"/>
              <a:gd name="connsiteY40" fmla="*/ 335873 h 429379"/>
              <a:gd name="connsiteX41" fmla="*/ 334349 w 506577"/>
              <a:gd name="connsiteY41" fmla="*/ 339563 h 429379"/>
              <a:gd name="connsiteX42" fmla="*/ 244513 w 506577"/>
              <a:gd name="connsiteY42" fmla="*/ 429379 h 429379"/>
              <a:gd name="connsiteX43" fmla="*/ 37827 w 506577"/>
              <a:gd name="connsiteY43" fmla="*/ 222686 h 429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06577" h="429379">
                <a:moveTo>
                  <a:pt x="37827" y="222686"/>
                </a:moveTo>
                <a:cubicBezTo>
                  <a:pt x="-12609" y="172243"/>
                  <a:pt x="-12609" y="89813"/>
                  <a:pt x="37827" y="38139"/>
                </a:cubicBezTo>
                <a:cubicBezTo>
                  <a:pt x="62403" y="13533"/>
                  <a:pt x="95643" y="0"/>
                  <a:pt x="130101" y="0"/>
                </a:cubicBezTo>
                <a:cubicBezTo>
                  <a:pt x="164560" y="0"/>
                  <a:pt x="197735" y="13533"/>
                  <a:pt x="222376" y="38139"/>
                </a:cubicBezTo>
                <a:lnTo>
                  <a:pt x="245733" y="61515"/>
                </a:lnTo>
                <a:lnTo>
                  <a:pt x="269090" y="38139"/>
                </a:lnTo>
                <a:cubicBezTo>
                  <a:pt x="293731" y="13533"/>
                  <a:pt x="326970" y="0"/>
                  <a:pt x="361365" y="0"/>
                </a:cubicBezTo>
                <a:cubicBezTo>
                  <a:pt x="395823" y="0"/>
                  <a:pt x="429062" y="13533"/>
                  <a:pt x="453639" y="38139"/>
                </a:cubicBezTo>
                <a:cubicBezTo>
                  <a:pt x="478279" y="62746"/>
                  <a:pt x="491819" y="95964"/>
                  <a:pt x="491819" y="130413"/>
                </a:cubicBezTo>
                <a:cubicBezTo>
                  <a:pt x="491819" y="156249"/>
                  <a:pt x="486878" y="175934"/>
                  <a:pt x="474557" y="194389"/>
                </a:cubicBezTo>
                <a:lnTo>
                  <a:pt x="465959" y="204231"/>
                </a:lnTo>
                <a:lnTo>
                  <a:pt x="470900" y="207922"/>
                </a:lnTo>
                <a:cubicBezTo>
                  <a:pt x="477060" y="212843"/>
                  <a:pt x="481937" y="217765"/>
                  <a:pt x="486878" y="223916"/>
                </a:cubicBezTo>
                <a:lnTo>
                  <a:pt x="489316" y="227607"/>
                </a:lnTo>
                <a:cubicBezTo>
                  <a:pt x="489316" y="228837"/>
                  <a:pt x="490599" y="228837"/>
                  <a:pt x="490599" y="230068"/>
                </a:cubicBezTo>
                <a:lnTo>
                  <a:pt x="493038" y="233759"/>
                </a:lnTo>
                <a:cubicBezTo>
                  <a:pt x="495476" y="238680"/>
                  <a:pt x="497979" y="242371"/>
                  <a:pt x="500417" y="247295"/>
                </a:cubicBezTo>
                <a:cubicBezTo>
                  <a:pt x="500417" y="248520"/>
                  <a:pt x="501637" y="249753"/>
                  <a:pt x="501637" y="250985"/>
                </a:cubicBezTo>
                <a:cubicBezTo>
                  <a:pt x="505358" y="260828"/>
                  <a:pt x="506578" y="270671"/>
                  <a:pt x="506578" y="280508"/>
                </a:cubicBezTo>
                <a:cubicBezTo>
                  <a:pt x="506578" y="290352"/>
                  <a:pt x="505358" y="300195"/>
                  <a:pt x="501637" y="310039"/>
                </a:cubicBezTo>
                <a:cubicBezTo>
                  <a:pt x="501637" y="311271"/>
                  <a:pt x="500417" y="312496"/>
                  <a:pt x="500417" y="313728"/>
                </a:cubicBezTo>
                <a:cubicBezTo>
                  <a:pt x="497979" y="318650"/>
                  <a:pt x="496696" y="323572"/>
                  <a:pt x="493038" y="327262"/>
                </a:cubicBezTo>
                <a:lnTo>
                  <a:pt x="490599" y="330951"/>
                </a:lnTo>
                <a:cubicBezTo>
                  <a:pt x="490599" y="330951"/>
                  <a:pt x="489316" y="332183"/>
                  <a:pt x="489316" y="333415"/>
                </a:cubicBezTo>
                <a:lnTo>
                  <a:pt x="486878" y="337105"/>
                </a:lnTo>
                <a:cubicBezTo>
                  <a:pt x="481937" y="343259"/>
                  <a:pt x="477060" y="348180"/>
                  <a:pt x="470900" y="353102"/>
                </a:cubicBezTo>
                <a:lnTo>
                  <a:pt x="467178" y="355560"/>
                </a:lnTo>
                <a:cubicBezTo>
                  <a:pt x="465959" y="355560"/>
                  <a:pt x="465959" y="356792"/>
                  <a:pt x="464740" y="356792"/>
                </a:cubicBezTo>
                <a:lnTo>
                  <a:pt x="461018" y="359249"/>
                </a:lnTo>
                <a:cubicBezTo>
                  <a:pt x="456141" y="361714"/>
                  <a:pt x="452419" y="364171"/>
                  <a:pt x="447542" y="366635"/>
                </a:cubicBezTo>
                <a:cubicBezTo>
                  <a:pt x="446259" y="366635"/>
                  <a:pt x="445040" y="367861"/>
                  <a:pt x="443821" y="367861"/>
                </a:cubicBezTo>
                <a:cubicBezTo>
                  <a:pt x="434003" y="371557"/>
                  <a:pt x="424121" y="372783"/>
                  <a:pt x="414304" y="372783"/>
                </a:cubicBezTo>
                <a:cubicBezTo>
                  <a:pt x="404421" y="372783"/>
                  <a:pt x="394603" y="371557"/>
                  <a:pt x="384786" y="367861"/>
                </a:cubicBezTo>
                <a:cubicBezTo>
                  <a:pt x="382283" y="366635"/>
                  <a:pt x="381064" y="366635"/>
                  <a:pt x="381064" y="366635"/>
                </a:cubicBezTo>
                <a:cubicBezTo>
                  <a:pt x="376123" y="364171"/>
                  <a:pt x="371246" y="362939"/>
                  <a:pt x="367525" y="359249"/>
                </a:cubicBezTo>
                <a:lnTo>
                  <a:pt x="363867" y="356792"/>
                </a:lnTo>
                <a:cubicBezTo>
                  <a:pt x="362648" y="356792"/>
                  <a:pt x="362648" y="355560"/>
                  <a:pt x="361365" y="355560"/>
                </a:cubicBezTo>
                <a:cubicBezTo>
                  <a:pt x="360145" y="354328"/>
                  <a:pt x="358926" y="354328"/>
                  <a:pt x="357707" y="353102"/>
                </a:cubicBezTo>
                <a:cubicBezTo>
                  <a:pt x="351547" y="348180"/>
                  <a:pt x="346606" y="343259"/>
                  <a:pt x="341729" y="337105"/>
                </a:cubicBezTo>
                <a:lnTo>
                  <a:pt x="340446" y="335873"/>
                </a:lnTo>
                <a:lnTo>
                  <a:pt x="338007" y="335873"/>
                </a:lnTo>
                <a:lnTo>
                  <a:pt x="334349" y="339563"/>
                </a:lnTo>
                <a:lnTo>
                  <a:pt x="244513" y="429379"/>
                </a:lnTo>
                <a:lnTo>
                  <a:pt x="37827" y="222686"/>
                </a:lnTo>
                <a:close/>
              </a:path>
            </a:pathLst>
          </a:custGeom>
          <a:solidFill>
            <a:srgbClr val="FFFFFF"/>
          </a:solidFill>
          <a:ln w="6417"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EC881FD3-FF5A-4A45-A9E0-821C65306E92}"/>
              </a:ext>
            </a:extLst>
          </p:cNvPr>
          <p:cNvSpPr/>
          <p:nvPr/>
        </p:nvSpPr>
        <p:spPr>
          <a:xfrm>
            <a:off x="6574054" y="2819895"/>
            <a:ext cx="513347" cy="444142"/>
          </a:xfrm>
          <a:custGeom>
            <a:avLst/>
            <a:gdLst>
              <a:gd name="connsiteX0" fmla="*/ 365696 w 513347"/>
              <a:gd name="connsiteY0" fmla="*/ 12303 h 444142"/>
              <a:gd name="connsiteX1" fmla="*/ 453093 w 513347"/>
              <a:gd name="connsiteY1" fmla="*/ 49213 h 444142"/>
              <a:gd name="connsiteX2" fmla="*/ 488771 w 513347"/>
              <a:gd name="connsiteY2" fmla="*/ 136565 h 444142"/>
              <a:gd name="connsiteX3" fmla="*/ 472729 w 513347"/>
              <a:gd name="connsiteY3" fmla="*/ 198080 h 444142"/>
              <a:gd name="connsiteX4" fmla="*/ 460473 w 513347"/>
              <a:gd name="connsiteY4" fmla="*/ 212844 h 444142"/>
              <a:gd name="connsiteX5" fmla="*/ 461691 w 513347"/>
              <a:gd name="connsiteY5" fmla="*/ 214074 h 444142"/>
              <a:gd name="connsiteX6" fmla="*/ 465349 w 513347"/>
              <a:gd name="connsiteY6" fmla="*/ 216535 h 444142"/>
              <a:gd name="connsiteX7" fmla="*/ 466568 w 513347"/>
              <a:gd name="connsiteY7" fmla="*/ 217765 h 444142"/>
              <a:gd name="connsiteX8" fmla="*/ 470291 w 513347"/>
              <a:gd name="connsiteY8" fmla="*/ 220225 h 444142"/>
              <a:gd name="connsiteX9" fmla="*/ 485049 w 513347"/>
              <a:gd name="connsiteY9" fmla="*/ 234989 h 444142"/>
              <a:gd name="connsiteX10" fmla="*/ 487487 w 513347"/>
              <a:gd name="connsiteY10" fmla="*/ 238680 h 444142"/>
              <a:gd name="connsiteX11" fmla="*/ 488771 w 513347"/>
              <a:gd name="connsiteY11" fmla="*/ 239911 h 444142"/>
              <a:gd name="connsiteX12" fmla="*/ 491209 w 513347"/>
              <a:gd name="connsiteY12" fmla="*/ 243601 h 444142"/>
              <a:gd name="connsiteX13" fmla="*/ 497369 w 513347"/>
              <a:gd name="connsiteY13" fmla="*/ 257136 h 444142"/>
              <a:gd name="connsiteX14" fmla="*/ 498588 w 513347"/>
              <a:gd name="connsiteY14" fmla="*/ 260826 h 444142"/>
              <a:gd name="connsiteX15" fmla="*/ 503529 w 513347"/>
              <a:gd name="connsiteY15" fmla="*/ 287892 h 444142"/>
              <a:gd name="connsiteX16" fmla="*/ 498588 w 513347"/>
              <a:gd name="connsiteY16" fmla="*/ 314959 h 444142"/>
              <a:gd name="connsiteX17" fmla="*/ 497369 w 513347"/>
              <a:gd name="connsiteY17" fmla="*/ 318648 h 444142"/>
              <a:gd name="connsiteX18" fmla="*/ 491209 w 513347"/>
              <a:gd name="connsiteY18" fmla="*/ 332181 h 444142"/>
              <a:gd name="connsiteX19" fmla="*/ 488771 w 513347"/>
              <a:gd name="connsiteY19" fmla="*/ 335877 h 444142"/>
              <a:gd name="connsiteX20" fmla="*/ 487487 w 513347"/>
              <a:gd name="connsiteY20" fmla="*/ 337103 h 444142"/>
              <a:gd name="connsiteX21" fmla="*/ 485049 w 513347"/>
              <a:gd name="connsiteY21" fmla="*/ 340799 h 444142"/>
              <a:gd name="connsiteX22" fmla="*/ 470291 w 513347"/>
              <a:gd name="connsiteY22" fmla="*/ 355558 h 444142"/>
              <a:gd name="connsiteX23" fmla="*/ 466568 w 513347"/>
              <a:gd name="connsiteY23" fmla="*/ 358022 h 444142"/>
              <a:gd name="connsiteX24" fmla="*/ 465349 w 513347"/>
              <a:gd name="connsiteY24" fmla="*/ 359254 h 444142"/>
              <a:gd name="connsiteX25" fmla="*/ 461691 w 513347"/>
              <a:gd name="connsiteY25" fmla="*/ 361712 h 444142"/>
              <a:gd name="connsiteX26" fmla="*/ 448152 w 513347"/>
              <a:gd name="connsiteY26" fmla="*/ 367865 h 444142"/>
              <a:gd name="connsiteX27" fmla="*/ 444430 w 513347"/>
              <a:gd name="connsiteY27" fmla="*/ 369091 h 444142"/>
              <a:gd name="connsiteX28" fmla="*/ 417352 w 513347"/>
              <a:gd name="connsiteY28" fmla="*/ 374013 h 444142"/>
              <a:gd name="connsiteX29" fmla="*/ 390336 w 513347"/>
              <a:gd name="connsiteY29" fmla="*/ 369091 h 444142"/>
              <a:gd name="connsiteX30" fmla="*/ 386615 w 513347"/>
              <a:gd name="connsiteY30" fmla="*/ 367865 h 444142"/>
              <a:gd name="connsiteX31" fmla="*/ 373075 w 513347"/>
              <a:gd name="connsiteY31" fmla="*/ 361712 h 444142"/>
              <a:gd name="connsiteX32" fmla="*/ 369417 w 513347"/>
              <a:gd name="connsiteY32" fmla="*/ 359254 h 444142"/>
              <a:gd name="connsiteX33" fmla="*/ 368198 w 513347"/>
              <a:gd name="connsiteY33" fmla="*/ 358022 h 444142"/>
              <a:gd name="connsiteX34" fmla="*/ 364477 w 513347"/>
              <a:gd name="connsiteY34" fmla="*/ 355558 h 444142"/>
              <a:gd name="connsiteX35" fmla="*/ 349718 w 513347"/>
              <a:gd name="connsiteY35" fmla="*/ 340799 h 444142"/>
              <a:gd name="connsiteX36" fmla="*/ 347279 w 513347"/>
              <a:gd name="connsiteY36" fmla="*/ 337103 h 444142"/>
              <a:gd name="connsiteX37" fmla="*/ 345996 w 513347"/>
              <a:gd name="connsiteY37" fmla="*/ 335877 h 444142"/>
              <a:gd name="connsiteX38" fmla="*/ 344777 w 513347"/>
              <a:gd name="connsiteY38" fmla="*/ 333413 h 444142"/>
              <a:gd name="connsiteX39" fmla="*/ 334959 w 513347"/>
              <a:gd name="connsiteY39" fmla="*/ 344489 h 444142"/>
              <a:gd name="connsiteX40" fmla="*/ 250064 w 513347"/>
              <a:gd name="connsiteY40" fmla="*/ 429377 h 444142"/>
              <a:gd name="connsiteX41" fmla="*/ 47035 w 513347"/>
              <a:gd name="connsiteY41" fmla="*/ 223916 h 444142"/>
              <a:gd name="connsiteX42" fmla="*/ 47035 w 513347"/>
              <a:gd name="connsiteY42" fmla="*/ 49213 h 444142"/>
              <a:gd name="connsiteX43" fmla="*/ 135652 w 513347"/>
              <a:gd name="connsiteY43" fmla="*/ 12303 h 444142"/>
              <a:gd name="connsiteX44" fmla="*/ 222985 w 513347"/>
              <a:gd name="connsiteY44" fmla="*/ 49213 h 444142"/>
              <a:gd name="connsiteX45" fmla="*/ 250064 w 513347"/>
              <a:gd name="connsiteY45" fmla="*/ 76280 h 444142"/>
              <a:gd name="connsiteX46" fmla="*/ 278363 w 513347"/>
              <a:gd name="connsiteY46" fmla="*/ 49213 h 444142"/>
              <a:gd name="connsiteX47" fmla="*/ 365696 w 513347"/>
              <a:gd name="connsiteY47" fmla="*/ 12303 h 444142"/>
              <a:gd name="connsiteX48" fmla="*/ 365696 w 513347"/>
              <a:gd name="connsiteY48" fmla="*/ 0 h 444142"/>
              <a:gd name="connsiteX49" fmla="*/ 269764 w 513347"/>
              <a:gd name="connsiteY49" fmla="*/ 39370 h 444142"/>
              <a:gd name="connsiteX50" fmla="*/ 251284 w 513347"/>
              <a:gd name="connsiteY50" fmla="*/ 57825 h 444142"/>
              <a:gd name="connsiteX51" fmla="*/ 232867 w 513347"/>
              <a:gd name="connsiteY51" fmla="*/ 39370 h 444142"/>
              <a:gd name="connsiteX52" fmla="*/ 135652 w 513347"/>
              <a:gd name="connsiteY52" fmla="*/ 0 h 444142"/>
              <a:gd name="connsiteX53" fmla="*/ 39656 w 513347"/>
              <a:gd name="connsiteY53" fmla="*/ 39370 h 444142"/>
              <a:gd name="connsiteX54" fmla="*/ 39656 w 513347"/>
              <a:gd name="connsiteY54" fmla="*/ 232529 h 444142"/>
              <a:gd name="connsiteX55" fmla="*/ 242685 w 513347"/>
              <a:gd name="connsiteY55" fmla="*/ 435531 h 444142"/>
              <a:gd name="connsiteX56" fmla="*/ 251284 w 513347"/>
              <a:gd name="connsiteY56" fmla="*/ 444142 h 444142"/>
              <a:gd name="connsiteX57" fmla="*/ 259882 w 513347"/>
              <a:gd name="connsiteY57" fmla="*/ 435531 h 444142"/>
              <a:gd name="connsiteX58" fmla="*/ 344777 w 513347"/>
              <a:gd name="connsiteY58" fmla="*/ 350636 h 444142"/>
              <a:gd name="connsiteX59" fmla="*/ 358316 w 513347"/>
              <a:gd name="connsiteY59" fmla="*/ 362944 h 444142"/>
              <a:gd name="connsiteX60" fmla="*/ 362038 w 513347"/>
              <a:gd name="connsiteY60" fmla="*/ 365401 h 444142"/>
              <a:gd name="connsiteX61" fmla="*/ 364477 w 513347"/>
              <a:gd name="connsiteY61" fmla="*/ 366633 h 444142"/>
              <a:gd name="connsiteX62" fmla="*/ 366915 w 513347"/>
              <a:gd name="connsiteY62" fmla="*/ 367865 h 444142"/>
              <a:gd name="connsiteX63" fmla="*/ 381674 w 513347"/>
              <a:gd name="connsiteY63" fmla="*/ 375245 h 444142"/>
              <a:gd name="connsiteX64" fmla="*/ 386615 w 513347"/>
              <a:gd name="connsiteY64" fmla="*/ 376477 h 444142"/>
              <a:gd name="connsiteX65" fmla="*/ 417352 w 513347"/>
              <a:gd name="connsiteY65" fmla="*/ 381399 h 444142"/>
              <a:gd name="connsiteX66" fmla="*/ 448152 w 513347"/>
              <a:gd name="connsiteY66" fmla="*/ 376477 h 444142"/>
              <a:gd name="connsiteX67" fmla="*/ 453093 w 513347"/>
              <a:gd name="connsiteY67" fmla="*/ 375245 h 444142"/>
              <a:gd name="connsiteX68" fmla="*/ 467852 w 513347"/>
              <a:gd name="connsiteY68" fmla="*/ 367865 h 444142"/>
              <a:gd name="connsiteX69" fmla="*/ 471509 w 513347"/>
              <a:gd name="connsiteY69" fmla="*/ 365401 h 444142"/>
              <a:gd name="connsiteX70" fmla="*/ 473948 w 513347"/>
              <a:gd name="connsiteY70" fmla="*/ 364169 h 444142"/>
              <a:gd name="connsiteX71" fmla="*/ 477669 w 513347"/>
              <a:gd name="connsiteY71" fmla="*/ 361712 h 444142"/>
              <a:gd name="connsiteX72" fmla="*/ 493648 w 513347"/>
              <a:gd name="connsiteY72" fmla="*/ 345714 h 444142"/>
              <a:gd name="connsiteX73" fmla="*/ 496150 w 513347"/>
              <a:gd name="connsiteY73" fmla="*/ 342025 h 444142"/>
              <a:gd name="connsiteX74" fmla="*/ 497369 w 513347"/>
              <a:gd name="connsiteY74" fmla="*/ 339567 h 444142"/>
              <a:gd name="connsiteX75" fmla="*/ 499808 w 513347"/>
              <a:gd name="connsiteY75" fmla="*/ 335877 h 444142"/>
              <a:gd name="connsiteX76" fmla="*/ 507187 w 513347"/>
              <a:gd name="connsiteY76" fmla="*/ 321112 h 444142"/>
              <a:gd name="connsiteX77" fmla="*/ 508406 w 513347"/>
              <a:gd name="connsiteY77" fmla="*/ 316191 h 444142"/>
              <a:gd name="connsiteX78" fmla="*/ 513347 w 513347"/>
              <a:gd name="connsiteY78" fmla="*/ 285435 h 444142"/>
              <a:gd name="connsiteX79" fmla="*/ 508406 w 513347"/>
              <a:gd name="connsiteY79" fmla="*/ 254672 h 444142"/>
              <a:gd name="connsiteX80" fmla="*/ 507187 w 513347"/>
              <a:gd name="connsiteY80" fmla="*/ 249753 h 444142"/>
              <a:gd name="connsiteX81" fmla="*/ 499808 w 513347"/>
              <a:gd name="connsiteY81" fmla="*/ 234989 h 444142"/>
              <a:gd name="connsiteX82" fmla="*/ 497369 w 513347"/>
              <a:gd name="connsiteY82" fmla="*/ 231298 h 444142"/>
              <a:gd name="connsiteX83" fmla="*/ 496150 w 513347"/>
              <a:gd name="connsiteY83" fmla="*/ 228838 h 444142"/>
              <a:gd name="connsiteX84" fmla="*/ 493648 w 513347"/>
              <a:gd name="connsiteY84" fmla="*/ 225147 h 444142"/>
              <a:gd name="connsiteX85" fmla="*/ 477669 w 513347"/>
              <a:gd name="connsiteY85" fmla="*/ 209153 h 444142"/>
              <a:gd name="connsiteX86" fmla="*/ 481327 w 513347"/>
              <a:gd name="connsiteY86" fmla="*/ 205462 h 444142"/>
              <a:gd name="connsiteX87" fmla="*/ 482610 w 513347"/>
              <a:gd name="connsiteY87" fmla="*/ 204231 h 444142"/>
              <a:gd name="connsiteX88" fmla="*/ 482610 w 513347"/>
              <a:gd name="connsiteY88" fmla="*/ 203001 h 444142"/>
              <a:gd name="connsiteX89" fmla="*/ 501027 w 513347"/>
              <a:gd name="connsiteY89" fmla="*/ 135334 h 444142"/>
              <a:gd name="connsiteX90" fmla="*/ 461691 w 513347"/>
              <a:gd name="connsiteY90" fmla="*/ 39370 h 444142"/>
              <a:gd name="connsiteX91" fmla="*/ 365696 w 513347"/>
              <a:gd name="connsiteY91" fmla="*/ 0 h 444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13347" h="444142">
                <a:moveTo>
                  <a:pt x="365696" y="12303"/>
                </a:moveTo>
                <a:cubicBezTo>
                  <a:pt x="398935" y="12303"/>
                  <a:pt x="429671" y="24606"/>
                  <a:pt x="453093" y="49213"/>
                </a:cubicBezTo>
                <a:cubicBezTo>
                  <a:pt x="477669" y="73819"/>
                  <a:pt x="488771" y="104577"/>
                  <a:pt x="488771" y="136565"/>
                </a:cubicBezTo>
                <a:cubicBezTo>
                  <a:pt x="488771" y="158710"/>
                  <a:pt x="485049" y="178395"/>
                  <a:pt x="472729" y="198080"/>
                </a:cubicBezTo>
                <a:lnTo>
                  <a:pt x="460473" y="212844"/>
                </a:lnTo>
                <a:cubicBezTo>
                  <a:pt x="460473" y="212844"/>
                  <a:pt x="461691" y="212844"/>
                  <a:pt x="461691" y="214074"/>
                </a:cubicBezTo>
                <a:cubicBezTo>
                  <a:pt x="462911" y="215304"/>
                  <a:pt x="464130" y="215304"/>
                  <a:pt x="465349" y="216535"/>
                </a:cubicBezTo>
                <a:lnTo>
                  <a:pt x="466568" y="217765"/>
                </a:lnTo>
                <a:cubicBezTo>
                  <a:pt x="467852" y="218995"/>
                  <a:pt x="469071" y="218995"/>
                  <a:pt x="470291" y="220225"/>
                </a:cubicBezTo>
                <a:cubicBezTo>
                  <a:pt x="475232" y="223916"/>
                  <a:pt x="480108" y="228838"/>
                  <a:pt x="485049" y="234989"/>
                </a:cubicBezTo>
                <a:cubicBezTo>
                  <a:pt x="486268" y="236220"/>
                  <a:pt x="486268" y="237450"/>
                  <a:pt x="487487" y="238680"/>
                </a:cubicBezTo>
                <a:lnTo>
                  <a:pt x="488771" y="239911"/>
                </a:lnTo>
                <a:cubicBezTo>
                  <a:pt x="489990" y="241141"/>
                  <a:pt x="489990" y="242371"/>
                  <a:pt x="491209" y="243601"/>
                </a:cubicBezTo>
                <a:cubicBezTo>
                  <a:pt x="493648" y="247292"/>
                  <a:pt x="496150" y="252215"/>
                  <a:pt x="497369" y="257136"/>
                </a:cubicBezTo>
                <a:cubicBezTo>
                  <a:pt x="497369" y="258368"/>
                  <a:pt x="498588" y="259594"/>
                  <a:pt x="498588" y="260826"/>
                </a:cubicBezTo>
                <a:cubicBezTo>
                  <a:pt x="501027" y="269437"/>
                  <a:pt x="503529" y="278049"/>
                  <a:pt x="503529" y="287892"/>
                </a:cubicBezTo>
                <a:cubicBezTo>
                  <a:pt x="503529" y="297736"/>
                  <a:pt x="502246" y="306347"/>
                  <a:pt x="498588" y="314959"/>
                </a:cubicBezTo>
                <a:cubicBezTo>
                  <a:pt x="498588" y="316191"/>
                  <a:pt x="497369" y="317423"/>
                  <a:pt x="497369" y="318648"/>
                </a:cubicBezTo>
                <a:cubicBezTo>
                  <a:pt x="496150" y="323570"/>
                  <a:pt x="493648" y="327260"/>
                  <a:pt x="491209" y="332181"/>
                </a:cubicBezTo>
                <a:cubicBezTo>
                  <a:pt x="489990" y="333413"/>
                  <a:pt x="489990" y="334645"/>
                  <a:pt x="488771" y="335877"/>
                </a:cubicBezTo>
                <a:lnTo>
                  <a:pt x="487487" y="337103"/>
                </a:lnTo>
                <a:cubicBezTo>
                  <a:pt x="486268" y="338335"/>
                  <a:pt x="486268" y="339567"/>
                  <a:pt x="485049" y="340799"/>
                </a:cubicBezTo>
                <a:cubicBezTo>
                  <a:pt x="481327" y="345714"/>
                  <a:pt x="476450" y="350636"/>
                  <a:pt x="470291" y="355558"/>
                </a:cubicBezTo>
                <a:cubicBezTo>
                  <a:pt x="469071" y="356790"/>
                  <a:pt x="467852" y="356790"/>
                  <a:pt x="466568" y="358022"/>
                </a:cubicBezTo>
                <a:lnTo>
                  <a:pt x="465349" y="359254"/>
                </a:lnTo>
                <a:cubicBezTo>
                  <a:pt x="464130" y="360480"/>
                  <a:pt x="462911" y="360480"/>
                  <a:pt x="461691" y="361712"/>
                </a:cubicBezTo>
                <a:cubicBezTo>
                  <a:pt x="457970" y="364169"/>
                  <a:pt x="453093" y="366633"/>
                  <a:pt x="448152" y="367865"/>
                </a:cubicBezTo>
                <a:cubicBezTo>
                  <a:pt x="446933" y="367865"/>
                  <a:pt x="445649" y="369091"/>
                  <a:pt x="444430" y="369091"/>
                </a:cubicBezTo>
                <a:cubicBezTo>
                  <a:pt x="435832" y="371555"/>
                  <a:pt x="427233" y="374013"/>
                  <a:pt x="417352" y="374013"/>
                </a:cubicBezTo>
                <a:cubicBezTo>
                  <a:pt x="407534" y="374013"/>
                  <a:pt x="398935" y="372787"/>
                  <a:pt x="390336" y="369091"/>
                </a:cubicBezTo>
                <a:cubicBezTo>
                  <a:pt x="389117" y="369091"/>
                  <a:pt x="387833" y="367865"/>
                  <a:pt x="386615" y="367865"/>
                </a:cubicBezTo>
                <a:cubicBezTo>
                  <a:pt x="381674" y="366633"/>
                  <a:pt x="378016" y="364169"/>
                  <a:pt x="373075" y="361712"/>
                </a:cubicBezTo>
                <a:cubicBezTo>
                  <a:pt x="371856" y="360480"/>
                  <a:pt x="370637" y="360480"/>
                  <a:pt x="369417" y="359254"/>
                </a:cubicBezTo>
                <a:lnTo>
                  <a:pt x="368198" y="358022"/>
                </a:lnTo>
                <a:cubicBezTo>
                  <a:pt x="366915" y="356790"/>
                  <a:pt x="365696" y="356790"/>
                  <a:pt x="364477" y="355558"/>
                </a:cubicBezTo>
                <a:cubicBezTo>
                  <a:pt x="359536" y="351868"/>
                  <a:pt x="354659" y="346946"/>
                  <a:pt x="349718" y="340799"/>
                </a:cubicBezTo>
                <a:cubicBezTo>
                  <a:pt x="348499" y="339567"/>
                  <a:pt x="348499" y="338335"/>
                  <a:pt x="347279" y="337103"/>
                </a:cubicBezTo>
                <a:lnTo>
                  <a:pt x="345996" y="335877"/>
                </a:lnTo>
                <a:cubicBezTo>
                  <a:pt x="345996" y="334645"/>
                  <a:pt x="344777" y="334645"/>
                  <a:pt x="344777" y="333413"/>
                </a:cubicBezTo>
                <a:lnTo>
                  <a:pt x="334959" y="344489"/>
                </a:lnTo>
                <a:lnTo>
                  <a:pt x="250064" y="429377"/>
                </a:lnTo>
                <a:lnTo>
                  <a:pt x="47035" y="223916"/>
                </a:lnTo>
                <a:cubicBezTo>
                  <a:pt x="-899" y="175934"/>
                  <a:pt x="-899" y="97195"/>
                  <a:pt x="47035" y="49213"/>
                </a:cubicBezTo>
                <a:cubicBezTo>
                  <a:pt x="71676" y="24606"/>
                  <a:pt x="102412" y="12303"/>
                  <a:pt x="135652" y="12303"/>
                </a:cubicBezTo>
                <a:cubicBezTo>
                  <a:pt x="168891" y="12303"/>
                  <a:pt x="199628" y="24606"/>
                  <a:pt x="222985" y="49213"/>
                </a:cubicBezTo>
                <a:lnTo>
                  <a:pt x="250064" y="76280"/>
                </a:lnTo>
                <a:lnTo>
                  <a:pt x="278363" y="49213"/>
                </a:lnTo>
                <a:cubicBezTo>
                  <a:pt x="301720" y="24606"/>
                  <a:pt x="332520" y="12303"/>
                  <a:pt x="365696" y="12303"/>
                </a:cubicBezTo>
                <a:close/>
                <a:moveTo>
                  <a:pt x="365696" y="0"/>
                </a:moveTo>
                <a:cubicBezTo>
                  <a:pt x="328799" y="0"/>
                  <a:pt x="295560" y="14764"/>
                  <a:pt x="269764" y="39370"/>
                </a:cubicBezTo>
                <a:lnTo>
                  <a:pt x="251284" y="57825"/>
                </a:lnTo>
                <a:lnTo>
                  <a:pt x="232867" y="39370"/>
                </a:lnTo>
                <a:cubicBezTo>
                  <a:pt x="205788" y="14764"/>
                  <a:pt x="171329" y="0"/>
                  <a:pt x="135652" y="0"/>
                </a:cubicBezTo>
                <a:cubicBezTo>
                  <a:pt x="98755" y="0"/>
                  <a:pt x="65516" y="14764"/>
                  <a:pt x="39656" y="39370"/>
                </a:cubicBezTo>
                <a:cubicBezTo>
                  <a:pt x="-13219" y="92274"/>
                  <a:pt x="-13219" y="179625"/>
                  <a:pt x="39656" y="232529"/>
                </a:cubicBezTo>
                <a:lnTo>
                  <a:pt x="242685" y="435531"/>
                </a:lnTo>
                <a:lnTo>
                  <a:pt x="251284" y="444142"/>
                </a:lnTo>
                <a:lnTo>
                  <a:pt x="259882" y="435531"/>
                </a:lnTo>
                <a:lnTo>
                  <a:pt x="344777" y="350636"/>
                </a:lnTo>
                <a:cubicBezTo>
                  <a:pt x="348499" y="355558"/>
                  <a:pt x="353375" y="359254"/>
                  <a:pt x="358316" y="362944"/>
                </a:cubicBezTo>
                <a:lnTo>
                  <a:pt x="362038" y="365401"/>
                </a:lnTo>
                <a:cubicBezTo>
                  <a:pt x="363257" y="365401"/>
                  <a:pt x="363257" y="366633"/>
                  <a:pt x="364477" y="366633"/>
                </a:cubicBezTo>
                <a:cubicBezTo>
                  <a:pt x="365696" y="366633"/>
                  <a:pt x="365696" y="367865"/>
                  <a:pt x="366915" y="367865"/>
                </a:cubicBezTo>
                <a:cubicBezTo>
                  <a:pt x="371856" y="370323"/>
                  <a:pt x="376797" y="372787"/>
                  <a:pt x="381674" y="375245"/>
                </a:cubicBezTo>
                <a:cubicBezTo>
                  <a:pt x="382957" y="375245"/>
                  <a:pt x="384176" y="376477"/>
                  <a:pt x="386615" y="376477"/>
                </a:cubicBezTo>
                <a:cubicBezTo>
                  <a:pt x="396497" y="380166"/>
                  <a:pt x="407534" y="381399"/>
                  <a:pt x="417352" y="381399"/>
                </a:cubicBezTo>
                <a:cubicBezTo>
                  <a:pt x="428453" y="381399"/>
                  <a:pt x="438271" y="380166"/>
                  <a:pt x="448152" y="376477"/>
                </a:cubicBezTo>
                <a:cubicBezTo>
                  <a:pt x="449372" y="376477"/>
                  <a:pt x="451810" y="375245"/>
                  <a:pt x="453093" y="375245"/>
                </a:cubicBezTo>
                <a:cubicBezTo>
                  <a:pt x="457970" y="372787"/>
                  <a:pt x="462911" y="370323"/>
                  <a:pt x="467852" y="367865"/>
                </a:cubicBezTo>
                <a:cubicBezTo>
                  <a:pt x="469071" y="366633"/>
                  <a:pt x="470291" y="366633"/>
                  <a:pt x="471509" y="365401"/>
                </a:cubicBezTo>
                <a:cubicBezTo>
                  <a:pt x="471509" y="365401"/>
                  <a:pt x="472729" y="364169"/>
                  <a:pt x="473948" y="364169"/>
                </a:cubicBezTo>
                <a:lnTo>
                  <a:pt x="477669" y="361712"/>
                </a:lnTo>
                <a:cubicBezTo>
                  <a:pt x="483830" y="356790"/>
                  <a:pt x="488771" y="351868"/>
                  <a:pt x="493648" y="345714"/>
                </a:cubicBezTo>
                <a:lnTo>
                  <a:pt x="496150" y="342025"/>
                </a:lnTo>
                <a:cubicBezTo>
                  <a:pt x="496150" y="340799"/>
                  <a:pt x="497369" y="340799"/>
                  <a:pt x="497369" y="339567"/>
                </a:cubicBezTo>
                <a:cubicBezTo>
                  <a:pt x="498588" y="338335"/>
                  <a:pt x="498588" y="337103"/>
                  <a:pt x="499808" y="335877"/>
                </a:cubicBezTo>
                <a:cubicBezTo>
                  <a:pt x="502246" y="330956"/>
                  <a:pt x="504749" y="326034"/>
                  <a:pt x="507187" y="321112"/>
                </a:cubicBezTo>
                <a:cubicBezTo>
                  <a:pt x="507187" y="319880"/>
                  <a:pt x="508406" y="318648"/>
                  <a:pt x="508406" y="316191"/>
                </a:cubicBezTo>
                <a:cubicBezTo>
                  <a:pt x="512128" y="306347"/>
                  <a:pt x="513347" y="295272"/>
                  <a:pt x="513347" y="285435"/>
                </a:cubicBezTo>
                <a:cubicBezTo>
                  <a:pt x="513347" y="274359"/>
                  <a:pt x="512128" y="264516"/>
                  <a:pt x="508406" y="254672"/>
                </a:cubicBezTo>
                <a:cubicBezTo>
                  <a:pt x="508406" y="253447"/>
                  <a:pt x="507187" y="250983"/>
                  <a:pt x="507187" y="249753"/>
                </a:cubicBezTo>
                <a:cubicBezTo>
                  <a:pt x="504749" y="244832"/>
                  <a:pt x="502246" y="239911"/>
                  <a:pt x="499808" y="234989"/>
                </a:cubicBezTo>
                <a:cubicBezTo>
                  <a:pt x="498588" y="233759"/>
                  <a:pt x="498588" y="232529"/>
                  <a:pt x="497369" y="231298"/>
                </a:cubicBezTo>
                <a:cubicBezTo>
                  <a:pt x="497369" y="231298"/>
                  <a:pt x="496150" y="230068"/>
                  <a:pt x="496150" y="228838"/>
                </a:cubicBezTo>
                <a:lnTo>
                  <a:pt x="493648" y="225147"/>
                </a:lnTo>
                <a:cubicBezTo>
                  <a:pt x="488771" y="218995"/>
                  <a:pt x="483830" y="214074"/>
                  <a:pt x="477669" y="209153"/>
                </a:cubicBezTo>
                <a:lnTo>
                  <a:pt x="481327" y="205462"/>
                </a:lnTo>
                <a:lnTo>
                  <a:pt x="482610" y="204231"/>
                </a:lnTo>
                <a:lnTo>
                  <a:pt x="482610" y="203001"/>
                </a:lnTo>
                <a:cubicBezTo>
                  <a:pt x="494867" y="182086"/>
                  <a:pt x="501027" y="162401"/>
                  <a:pt x="501027" y="135334"/>
                </a:cubicBezTo>
                <a:cubicBezTo>
                  <a:pt x="501027" y="98425"/>
                  <a:pt x="486268" y="65207"/>
                  <a:pt x="461691" y="39370"/>
                </a:cubicBezTo>
                <a:cubicBezTo>
                  <a:pt x="437051" y="14764"/>
                  <a:pt x="402593" y="0"/>
                  <a:pt x="365696" y="0"/>
                </a:cubicBezTo>
                <a:close/>
              </a:path>
            </a:pathLst>
          </a:custGeom>
          <a:solidFill>
            <a:srgbClr val="FFFFFF"/>
          </a:solidFill>
          <a:ln w="6417" cap="flat">
            <a:noFill/>
            <a:prstDash val="solid"/>
            <a:miter/>
          </a:ln>
        </p:spPr>
        <p:txBody>
          <a:bodyPr rtlCol="0" anchor="ctr"/>
          <a:lstStyle/>
          <a:p>
            <a:endParaRPr lang="en-US"/>
          </a:p>
        </p:txBody>
      </p:sp>
      <p:grpSp>
        <p:nvGrpSpPr>
          <p:cNvPr id="2" name="Group 1">
            <a:extLst>
              <a:ext uri="{FF2B5EF4-FFF2-40B4-BE49-F238E27FC236}">
                <a16:creationId xmlns:a16="http://schemas.microsoft.com/office/drawing/2014/main" id="{F2699621-5384-4417-844F-0C12949CBD70}"/>
              </a:ext>
            </a:extLst>
          </p:cNvPr>
          <p:cNvGrpSpPr/>
          <p:nvPr/>
        </p:nvGrpSpPr>
        <p:grpSpPr>
          <a:xfrm>
            <a:off x="6585139" y="2832198"/>
            <a:ext cx="492445" cy="414616"/>
            <a:chOff x="6585139" y="2832198"/>
            <a:chExt cx="492445" cy="414616"/>
          </a:xfrm>
        </p:grpSpPr>
        <p:sp>
          <p:nvSpPr>
            <p:cNvPr id="678" name="Freeform: Shape 677">
              <a:extLst>
                <a:ext uri="{FF2B5EF4-FFF2-40B4-BE49-F238E27FC236}">
                  <a16:creationId xmlns:a16="http://schemas.microsoft.com/office/drawing/2014/main" id="{DEAD1034-C045-4842-A109-0A02356A42B9}"/>
                </a:ext>
              </a:extLst>
            </p:cNvPr>
            <p:cNvSpPr/>
            <p:nvPr/>
          </p:nvSpPr>
          <p:spPr>
            <a:xfrm>
              <a:off x="6585139" y="2832198"/>
              <a:ext cx="480124" cy="414616"/>
            </a:xfrm>
            <a:custGeom>
              <a:avLst/>
              <a:gdLst>
                <a:gd name="connsiteX0" fmla="*/ 238979 w 480124"/>
                <a:gd name="connsiteY0" fmla="*/ 387550 h 414616"/>
                <a:gd name="connsiteX1" fmla="*/ 50709 w 480124"/>
                <a:gd name="connsiteY1" fmla="*/ 198080 h 414616"/>
                <a:gd name="connsiteX2" fmla="*/ 50709 w 480124"/>
                <a:gd name="connsiteY2" fmla="*/ 50443 h 414616"/>
                <a:gd name="connsiteX3" fmla="*/ 124567 w 480124"/>
                <a:gd name="connsiteY3" fmla="*/ 19685 h 414616"/>
                <a:gd name="connsiteX4" fmla="*/ 198361 w 480124"/>
                <a:gd name="connsiteY4" fmla="*/ 50443 h 414616"/>
                <a:gd name="connsiteX5" fmla="*/ 240199 w 480124"/>
                <a:gd name="connsiteY5" fmla="*/ 92274 h 414616"/>
                <a:gd name="connsiteX6" fmla="*/ 282037 w 480124"/>
                <a:gd name="connsiteY6" fmla="*/ 50443 h 414616"/>
                <a:gd name="connsiteX7" fmla="*/ 355830 w 480124"/>
                <a:gd name="connsiteY7" fmla="*/ 19685 h 414616"/>
                <a:gd name="connsiteX8" fmla="*/ 429688 w 480124"/>
                <a:gd name="connsiteY8" fmla="*/ 50443 h 414616"/>
                <a:gd name="connsiteX9" fmla="*/ 444447 w 480124"/>
                <a:gd name="connsiteY9" fmla="*/ 180856 h 414616"/>
                <a:gd name="connsiteX10" fmla="*/ 461644 w 480124"/>
                <a:gd name="connsiteY10" fmla="*/ 189468 h 414616"/>
                <a:gd name="connsiteX11" fmla="*/ 480125 w 480124"/>
                <a:gd name="connsiteY11" fmla="*/ 124262 h 414616"/>
                <a:gd name="connsiteX12" fmla="*/ 444447 w 480124"/>
                <a:gd name="connsiteY12" fmla="*/ 36910 h 414616"/>
                <a:gd name="connsiteX13" fmla="*/ 354611 w 480124"/>
                <a:gd name="connsiteY13" fmla="*/ 0 h 414616"/>
                <a:gd name="connsiteX14" fmla="*/ 267278 w 480124"/>
                <a:gd name="connsiteY14" fmla="*/ 36910 h 414616"/>
                <a:gd name="connsiteX15" fmla="*/ 240199 w 480124"/>
                <a:gd name="connsiteY15" fmla="*/ 63977 h 414616"/>
                <a:gd name="connsiteX16" fmla="*/ 211900 w 480124"/>
                <a:gd name="connsiteY16" fmla="*/ 36910 h 414616"/>
                <a:gd name="connsiteX17" fmla="*/ 124567 w 480124"/>
                <a:gd name="connsiteY17" fmla="*/ 0 h 414616"/>
                <a:gd name="connsiteX18" fmla="*/ 35950 w 480124"/>
                <a:gd name="connsiteY18" fmla="*/ 36910 h 414616"/>
                <a:gd name="connsiteX19" fmla="*/ 35950 w 480124"/>
                <a:gd name="connsiteY19" fmla="*/ 211613 h 414616"/>
                <a:gd name="connsiteX20" fmla="*/ 238979 w 480124"/>
                <a:gd name="connsiteY20" fmla="*/ 414617 h 414616"/>
                <a:gd name="connsiteX21" fmla="*/ 323874 w 480124"/>
                <a:gd name="connsiteY21" fmla="*/ 329722 h 414616"/>
                <a:gd name="connsiteX22" fmla="*/ 313993 w 480124"/>
                <a:gd name="connsiteY22" fmla="*/ 311267 h 414616"/>
                <a:gd name="connsiteX23" fmla="*/ 238979 w 480124"/>
                <a:gd name="connsiteY23" fmla="*/ 387550 h 414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0124" h="414616">
                  <a:moveTo>
                    <a:pt x="238979" y="387550"/>
                  </a:moveTo>
                  <a:lnTo>
                    <a:pt x="50709" y="198080"/>
                  </a:lnTo>
                  <a:cubicBezTo>
                    <a:pt x="10155" y="157480"/>
                    <a:pt x="10155" y="91043"/>
                    <a:pt x="50709" y="50443"/>
                  </a:cubicBezTo>
                  <a:cubicBezTo>
                    <a:pt x="70409" y="30758"/>
                    <a:pt x="96269" y="19685"/>
                    <a:pt x="124567" y="19685"/>
                  </a:cubicBezTo>
                  <a:cubicBezTo>
                    <a:pt x="152866" y="19685"/>
                    <a:pt x="178661" y="30758"/>
                    <a:pt x="198361" y="50443"/>
                  </a:cubicBezTo>
                  <a:lnTo>
                    <a:pt x="240199" y="92274"/>
                  </a:lnTo>
                  <a:lnTo>
                    <a:pt x="282037" y="50443"/>
                  </a:lnTo>
                  <a:cubicBezTo>
                    <a:pt x="301736" y="30758"/>
                    <a:pt x="327532" y="19685"/>
                    <a:pt x="355830" y="19685"/>
                  </a:cubicBezTo>
                  <a:cubicBezTo>
                    <a:pt x="384128" y="19685"/>
                    <a:pt x="409988" y="30758"/>
                    <a:pt x="429688" y="50443"/>
                  </a:cubicBezTo>
                  <a:cubicBezTo>
                    <a:pt x="465366" y="86122"/>
                    <a:pt x="470242" y="140255"/>
                    <a:pt x="444447" y="180856"/>
                  </a:cubicBezTo>
                  <a:cubicBezTo>
                    <a:pt x="450607" y="183316"/>
                    <a:pt x="456767" y="185777"/>
                    <a:pt x="461644" y="189468"/>
                  </a:cubicBezTo>
                  <a:cubicBezTo>
                    <a:pt x="473964" y="169783"/>
                    <a:pt x="480125" y="147637"/>
                    <a:pt x="480125" y="124262"/>
                  </a:cubicBezTo>
                  <a:cubicBezTo>
                    <a:pt x="480125" y="92274"/>
                    <a:pt x="467804" y="60286"/>
                    <a:pt x="444447" y="36910"/>
                  </a:cubicBezTo>
                  <a:cubicBezTo>
                    <a:pt x="418587" y="12303"/>
                    <a:pt x="387850" y="0"/>
                    <a:pt x="354611" y="0"/>
                  </a:cubicBezTo>
                  <a:cubicBezTo>
                    <a:pt x="321435" y="0"/>
                    <a:pt x="290635" y="12303"/>
                    <a:pt x="267278" y="36910"/>
                  </a:cubicBezTo>
                  <a:lnTo>
                    <a:pt x="240199" y="63977"/>
                  </a:lnTo>
                  <a:lnTo>
                    <a:pt x="211900" y="36910"/>
                  </a:lnTo>
                  <a:cubicBezTo>
                    <a:pt x="188543" y="13534"/>
                    <a:pt x="157743" y="0"/>
                    <a:pt x="124567" y="0"/>
                  </a:cubicBezTo>
                  <a:cubicBezTo>
                    <a:pt x="91328" y="0"/>
                    <a:pt x="60591" y="12303"/>
                    <a:pt x="35950" y="36910"/>
                  </a:cubicBezTo>
                  <a:cubicBezTo>
                    <a:pt x="-11983" y="84892"/>
                    <a:pt x="-11983" y="163631"/>
                    <a:pt x="35950" y="211613"/>
                  </a:cubicBezTo>
                  <a:lnTo>
                    <a:pt x="238979" y="414617"/>
                  </a:lnTo>
                  <a:lnTo>
                    <a:pt x="323874" y="329722"/>
                  </a:lnTo>
                  <a:cubicBezTo>
                    <a:pt x="320152" y="323574"/>
                    <a:pt x="316495" y="318653"/>
                    <a:pt x="313993" y="311267"/>
                  </a:cubicBezTo>
                  <a:lnTo>
                    <a:pt x="238979" y="387550"/>
                  </a:lnTo>
                  <a:close/>
                </a:path>
              </a:pathLst>
            </a:custGeom>
            <a:solidFill>
              <a:srgbClr val="2D5967"/>
            </a:solidFill>
            <a:ln w="6417"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133CD78E-81E1-469A-AEF9-161CE5FC4811}"/>
                </a:ext>
              </a:extLst>
            </p:cNvPr>
            <p:cNvSpPr/>
            <p:nvPr/>
          </p:nvSpPr>
          <p:spPr>
            <a:xfrm>
              <a:off x="6658050" y="2947846"/>
              <a:ext cx="266940" cy="168552"/>
            </a:xfrm>
            <a:custGeom>
              <a:avLst/>
              <a:gdLst>
                <a:gd name="connsiteX0" fmla="*/ 200526 w 266940"/>
                <a:gd name="connsiteY0" fmla="*/ 0 h 168552"/>
                <a:gd name="connsiteX1" fmla="*/ 164849 w 266940"/>
                <a:gd name="connsiteY1" fmla="*/ 131643 h 168552"/>
                <a:gd name="connsiteX2" fmla="*/ 138989 w 266940"/>
                <a:gd name="connsiteY2" fmla="*/ 39370 h 168552"/>
                <a:gd name="connsiteX3" fmla="*/ 118070 w 266940"/>
                <a:gd name="connsiteY3" fmla="*/ 39370 h 168552"/>
                <a:gd name="connsiteX4" fmla="*/ 102092 w 266940"/>
                <a:gd name="connsiteY4" fmla="*/ 86122 h 168552"/>
                <a:gd name="connsiteX5" fmla="*/ 0 w 266940"/>
                <a:gd name="connsiteY5" fmla="*/ 86122 h 168552"/>
                <a:gd name="connsiteX6" fmla="*/ 19636 w 266940"/>
                <a:gd name="connsiteY6" fmla="*/ 105807 h 168552"/>
                <a:gd name="connsiteX7" fmla="*/ 114413 w 266940"/>
                <a:gd name="connsiteY7" fmla="*/ 105807 h 168552"/>
                <a:gd name="connsiteX8" fmla="*/ 125450 w 266940"/>
                <a:gd name="connsiteY8" fmla="*/ 72589 h 168552"/>
                <a:gd name="connsiteX9" fmla="*/ 152528 w 266940"/>
                <a:gd name="connsiteY9" fmla="*/ 168552 h 168552"/>
                <a:gd name="connsiteX10" fmla="*/ 172229 w 266940"/>
                <a:gd name="connsiteY10" fmla="*/ 168552 h 168552"/>
                <a:gd name="connsiteX11" fmla="*/ 210344 w 266940"/>
                <a:gd name="connsiteY11" fmla="*/ 38140 h 168552"/>
                <a:gd name="connsiteX12" fmla="*/ 227606 w 266940"/>
                <a:gd name="connsiteY12" fmla="*/ 104577 h 168552"/>
                <a:gd name="connsiteX13" fmla="*/ 250963 w 266940"/>
                <a:gd name="connsiteY13" fmla="*/ 104577 h 168552"/>
                <a:gd name="connsiteX14" fmla="*/ 266940 w 266940"/>
                <a:gd name="connsiteY14" fmla="*/ 84892 h 168552"/>
                <a:gd name="connsiteX15" fmla="*/ 242364 w 266940"/>
                <a:gd name="connsiteY15" fmla="*/ 84892 h 168552"/>
                <a:gd name="connsiteX16" fmla="*/ 220226 w 266940"/>
                <a:gd name="connsiteY16" fmla="*/ 0 h 168552"/>
                <a:gd name="connsiteX17" fmla="*/ 200526 w 266940"/>
                <a:gd name="connsiteY17" fmla="*/ 0 h 16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6940" h="168552">
                  <a:moveTo>
                    <a:pt x="200526" y="0"/>
                  </a:moveTo>
                  <a:lnTo>
                    <a:pt x="164849" y="131643"/>
                  </a:lnTo>
                  <a:lnTo>
                    <a:pt x="138989" y="39370"/>
                  </a:lnTo>
                  <a:lnTo>
                    <a:pt x="118070" y="39370"/>
                  </a:lnTo>
                  <a:lnTo>
                    <a:pt x="102092" y="86122"/>
                  </a:lnTo>
                  <a:lnTo>
                    <a:pt x="0" y="86122"/>
                  </a:lnTo>
                  <a:lnTo>
                    <a:pt x="19636" y="105807"/>
                  </a:lnTo>
                  <a:lnTo>
                    <a:pt x="114413" y="105807"/>
                  </a:lnTo>
                  <a:lnTo>
                    <a:pt x="125450" y="72589"/>
                  </a:lnTo>
                  <a:lnTo>
                    <a:pt x="152528" y="168552"/>
                  </a:lnTo>
                  <a:lnTo>
                    <a:pt x="172229" y="168552"/>
                  </a:lnTo>
                  <a:lnTo>
                    <a:pt x="210344" y="38140"/>
                  </a:lnTo>
                  <a:lnTo>
                    <a:pt x="227606" y="104577"/>
                  </a:lnTo>
                  <a:lnTo>
                    <a:pt x="250963" y="104577"/>
                  </a:lnTo>
                  <a:cubicBezTo>
                    <a:pt x="255904" y="97195"/>
                    <a:pt x="260781" y="91043"/>
                    <a:pt x="266940" y="84892"/>
                  </a:cubicBezTo>
                  <a:lnTo>
                    <a:pt x="242364" y="84892"/>
                  </a:lnTo>
                  <a:lnTo>
                    <a:pt x="220226" y="0"/>
                  </a:lnTo>
                  <a:lnTo>
                    <a:pt x="200526" y="0"/>
                  </a:lnTo>
                  <a:close/>
                </a:path>
              </a:pathLst>
            </a:custGeom>
            <a:solidFill>
              <a:srgbClr val="2D5967"/>
            </a:solidFill>
            <a:ln w="6417"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8512FA16-984D-4487-BE73-CF7FDBFEE57E}"/>
                </a:ext>
              </a:extLst>
            </p:cNvPr>
            <p:cNvSpPr/>
            <p:nvPr/>
          </p:nvSpPr>
          <p:spPr>
            <a:xfrm>
              <a:off x="6905292" y="3019206"/>
              <a:ext cx="172292" cy="172243"/>
            </a:xfrm>
            <a:custGeom>
              <a:avLst/>
              <a:gdLst>
                <a:gd name="connsiteX0" fmla="*/ 167351 w 172292"/>
                <a:gd name="connsiteY0" fmla="*/ 59057 h 172243"/>
                <a:gd name="connsiteX1" fmla="*/ 166132 w 172292"/>
                <a:gd name="connsiteY1" fmla="*/ 55361 h 172243"/>
                <a:gd name="connsiteX2" fmla="*/ 159972 w 172292"/>
                <a:gd name="connsiteY2" fmla="*/ 41830 h 172243"/>
                <a:gd name="connsiteX3" fmla="*/ 157534 w 172292"/>
                <a:gd name="connsiteY3" fmla="*/ 38139 h 172243"/>
                <a:gd name="connsiteX4" fmla="*/ 156250 w 172292"/>
                <a:gd name="connsiteY4" fmla="*/ 36909 h 172243"/>
                <a:gd name="connsiteX5" fmla="*/ 153812 w 172292"/>
                <a:gd name="connsiteY5" fmla="*/ 33218 h 172243"/>
                <a:gd name="connsiteX6" fmla="*/ 139053 w 172292"/>
                <a:gd name="connsiteY6" fmla="*/ 18454 h 172243"/>
                <a:gd name="connsiteX7" fmla="*/ 135331 w 172292"/>
                <a:gd name="connsiteY7" fmla="*/ 15994 h 172243"/>
                <a:gd name="connsiteX8" fmla="*/ 134112 w 172292"/>
                <a:gd name="connsiteY8" fmla="*/ 14763 h 172243"/>
                <a:gd name="connsiteX9" fmla="*/ 130454 w 172292"/>
                <a:gd name="connsiteY9" fmla="*/ 12303 h 172243"/>
                <a:gd name="connsiteX10" fmla="*/ 116915 w 172292"/>
                <a:gd name="connsiteY10" fmla="*/ 6151 h 172243"/>
                <a:gd name="connsiteX11" fmla="*/ 113193 w 172292"/>
                <a:gd name="connsiteY11" fmla="*/ 4921 h 172243"/>
                <a:gd name="connsiteX12" fmla="*/ 86114 w 172292"/>
                <a:gd name="connsiteY12" fmla="*/ 0 h 172243"/>
                <a:gd name="connsiteX13" fmla="*/ 59099 w 172292"/>
                <a:gd name="connsiteY13" fmla="*/ 4921 h 172243"/>
                <a:gd name="connsiteX14" fmla="*/ 55377 w 172292"/>
                <a:gd name="connsiteY14" fmla="*/ 6151 h 172243"/>
                <a:gd name="connsiteX15" fmla="*/ 41838 w 172292"/>
                <a:gd name="connsiteY15" fmla="*/ 12303 h 172243"/>
                <a:gd name="connsiteX16" fmla="*/ 38180 w 172292"/>
                <a:gd name="connsiteY16" fmla="*/ 14763 h 172243"/>
                <a:gd name="connsiteX17" fmla="*/ 36961 w 172292"/>
                <a:gd name="connsiteY17" fmla="*/ 15994 h 172243"/>
                <a:gd name="connsiteX18" fmla="*/ 33240 w 172292"/>
                <a:gd name="connsiteY18" fmla="*/ 18454 h 172243"/>
                <a:gd name="connsiteX19" fmla="*/ 18481 w 172292"/>
                <a:gd name="connsiteY19" fmla="*/ 33218 h 172243"/>
                <a:gd name="connsiteX20" fmla="*/ 16042 w 172292"/>
                <a:gd name="connsiteY20" fmla="*/ 36909 h 172243"/>
                <a:gd name="connsiteX21" fmla="*/ 14759 w 172292"/>
                <a:gd name="connsiteY21" fmla="*/ 38139 h 172243"/>
                <a:gd name="connsiteX22" fmla="*/ 12321 w 172292"/>
                <a:gd name="connsiteY22" fmla="*/ 41830 h 172243"/>
                <a:gd name="connsiteX23" fmla="*/ 6160 w 172292"/>
                <a:gd name="connsiteY23" fmla="*/ 55361 h 172243"/>
                <a:gd name="connsiteX24" fmla="*/ 4941 w 172292"/>
                <a:gd name="connsiteY24" fmla="*/ 59057 h 172243"/>
                <a:gd name="connsiteX25" fmla="*/ 0 w 172292"/>
                <a:gd name="connsiteY25" fmla="*/ 86123 h 172243"/>
                <a:gd name="connsiteX26" fmla="*/ 4941 w 172292"/>
                <a:gd name="connsiteY26" fmla="*/ 113189 h 172243"/>
                <a:gd name="connsiteX27" fmla="*/ 6160 w 172292"/>
                <a:gd name="connsiteY27" fmla="*/ 116879 h 172243"/>
                <a:gd name="connsiteX28" fmla="*/ 12321 w 172292"/>
                <a:gd name="connsiteY28" fmla="*/ 130412 h 172243"/>
                <a:gd name="connsiteX29" fmla="*/ 14759 w 172292"/>
                <a:gd name="connsiteY29" fmla="*/ 134102 h 172243"/>
                <a:gd name="connsiteX30" fmla="*/ 16042 w 172292"/>
                <a:gd name="connsiteY30" fmla="*/ 135334 h 172243"/>
                <a:gd name="connsiteX31" fmla="*/ 18481 w 172292"/>
                <a:gd name="connsiteY31" fmla="*/ 139024 h 172243"/>
                <a:gd name="connsiteX32" fmla="*/ 33240 w 172292"/>
                <a:gd name="connsiteY32" fmla="*/ 153789 h 172243"/>
                <a:gd name="connsiteX33" fmla="*/ 36961 w 172292"/>
                <a:gd name="connsiteY33" fmla="*/ 156246 h 172243"/>
                <a:gd name="connsiteX34" fmla="*/ 38180 w 172292"/>
                <a:gd name="connsiteY34" fmla="*/ 157478 h 172243"/>
                <a:gd name="connsiteX35" fmla="*/ 41838 w 172292"/>
                <a:gd name="connsiteY35" fmla="*/ 159942 h 172243"/>
                <a:gd name="connsiteX36" fmla="*/ 55377 w 172292"/>
                <a:gd name="connsiteY36" fmla="*/ 166090 h 172243"/>
                <a:gd name="connsiteX37" fmla="*/ 59099 w 172292"/>
                <a:gd name="connsiteY37" fmla="*/ 167322 h 172243"/>
                <a:gd name="connsiteX38" fmla="*/ 86114 w 172292"/>
                <a:gd name="connsiteY38" fmla="*/ 172244 h 172243"/>
                <a:gd name="connsiteX39" fmla="*/ 113193 w 172292"/>
                <a:gd name="connsiteY39" fmla="*/ 167322 h 172243"/>
                <a:gd name="connsiteX40" fmla="*/ 116915 w 172292"/>
                <a:gd name="connsiteY40" fmla="*/ 166090 h 172243"/>
                <a:gd name="connsiteX41" fmla="*/ 130454 w 172292"/>
                <a:gd name="connsiteY41" fmla="*/ 159942 h 172243"/>
                <a:gd name="connsiteX42" fmla="*/ 134112 w 172292"/>
                <a:gd name="connsiteY42" fmla="*/ 157478 h 172243"/>
                <a:gd name="connsiteX43" fmla="*/ 135331 w 172292"/>
                <a:gd name="connsiteY43" fmla="*/ 156246 h 172243"/>
                <a:gd name="connsiteX44" fmla="*/ 139053 w 172292"/>
                <a:gd name="connsiteY44" fmla="*/ 153789 h 172243"/>
                <a:gd name="connsiteX45" fmla="*/ 153812 w 172292"/>
                <a:gd name="connsiteY45" fmla="*/ 139024 h 172243"/>
                <a:gd name="connsiteX46" fmla="*/ 156250 w 172292"/>
                <a:gd name="connsiteY46" fmla="*/ 135334 h 172243"/>
                <a:gd name="connsiteX47" fmla="*/ 157534 w 172292"/>
                <a:gd name="connsiteY47" fmla="*/ 134102 h 172243"/>
                <a:gd name="connsiteX48" fmla="*/ 159972 w 172292"/>
                <a:gd name="connsiteY48" fmla="*/ 130412 h 172243"/>
                <a:gd name="connsiteX49" fmla="*/ 166132 w 172292"/>
                <a:gd name="connsiteY49" fmla="*/ 116879 h 172243"/>
                <a:gd name="connsiteX50" fmla="*/ 167351 w 172292"/>
                <a:gd name="connsiteY50" fmla="*/ 113189 h 172243"/>
                <a:gd name="connsiteX51" fmla="*/ 172292 w 172292"/>
                <a:gd name="connsiteY51" fmla="*/ 86123 h 172243"/>
                <a:gd name="connsiteX52" fmla="*/ 167351 w 172292"/>
                <a:gd name="connsiteY52" fmla="*/ 59057 h 172243"/>
                <a:gd name="connsiteX53" fmla="*/ 87397 w 172292"/>
                <a:gd name="connsiteY53" fmla="*/ 152557 h 172243"/>
                <a:gd name="connsiteX54" fmla="*/ 22138 w 172292"/>
                <a:gd name="connsiteY54" fmla="*/ 87349 h 172243"/>
                <a:gd name="connsiteX55" fmla="*/ 87397 w 172292"/>
                <a:gd name="connsiteY55" fmla="*/ 22145 h 172243"/>
                <a:gd name="connsiteX56" fmla="*/ 152593 w 172292"/>
                <a:gd name="connsiteY56" fmla="*/ 87349 h 172243"/>
                <a:gd name="connsiteX57" fmla="*/ 87397 w 172292"/>
                <a:gd name="connsiteY57" fmla="*/ 152557 h 17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2292" h="172243">
                  <a:moveTo>
                    <a:pt x="167351" y="59057"/>
                  </a:moveTo>
                  <a:cubicBezTo>
                    <a:pt x="167351" y="57825"/>
                    <a:pt x="166132" y="56593"/>
                    <a:pt x="166132" y="55361"/>
                  </a:cubicBezTo>
                  <a:cubicBezTo>
                    <a:pt x="164913" y="50442"/>
                    <a:pt x="162411" y="46752"/>
                    <a:pt x="159972" y="41830"/>
                  </a:cubicBezTo>
                  <a:cubicBezTo>
                    <a:pt x="158753" y="40600"/>
                    <a:pt x="158753" y="39370"/>
                    <a:pt x="157534" y="38139"/>
                  </a:cubicBezTo>
                  <a:lnTo>
                    <a:pt x="156250" y="36909"/>
                  </a:lnTo>
                  <a:cubicBezTo>
                    <a:pt x="155031" y="35679"/>
                    <a:pt x="155031" y="34448"/>
                    <a:pt x="153812" y="33218"/>
                  </a:cubicBezTo>
                  <a:cubicBezTo>
                    <a:pt x="150090" y="28297"/>
                    <a:pt x="145213" y="23376"/>
                    <a:pt x="139053" y="18454"/>
                  </a:cubicBezTo>
                  <a:cubicBezTo>
                    <a:pt x="137834" y="17224"/>
                    <a:pt x="136615" y="17224"/>
                    <a:pt x="135331" y="15994"/>
                  </a:cubicBezTo>
                  <a:lnTo>
                    <a:pt x="134112" y="14763"/>
                  </a:lnTo>
                  <a:cubicBezTo>
                    <a:pt x="132893" y="13533"/>
                    <a:pt x="131674" y="13533"/>
                    <a:pt x="130454" y="12303"/>
                  </a:cubicBezTo>
                  <a:cubicBezTo>
                    <a:pt x="126733" y="9842"/>
                    <a:pt x="121792" y="7381"/>
                    <a:pt x="116915" y="6151"/>
                  </a:cubicBezTo>
                  <a:cubicBezTo>
                    <a:pt x="115696" y="6151"/>
                    <a:pt x="114412" y="4921"/>
                    <a:pt x="113193" y="4921"/>
                  </a:cubicBezTo>
                  <a:cubicBezTo>
                    <a:pt x="104595" y="2460"/>
                    <a:pt x="95996" y="0"/>
                    <a:pt x="86114" y="0"/>
                  </a:cubicBezTo>
                  <a:cubicBezTo>
                    <a:pt x="76296" y="0"/>
                    <a:pt x="67698" y="1230"/>
                    <a:pt x="59099" y="4921"/>
                  </a:cubicBezTo>
                  <a:cubicBezTo>
                    <a:pt x="57816" y="4921"/>
                    <a:pt x="56596" y="6151"/>
                    <a:pt x="55377" y="6151"/>
                  </a:cubicBezTo>
                  <a:cubicBezTo>
                    <a:pt x="50436" y="7381"/>
                    <a:pt x="46779" y="9842"/>
                    <a:pt x="41838" y="12303"/>
                  </a:cubicBezTo>
                  <a:cubicBezTo>
                    <a:pt x="40618" y="13533"/>
                    <a:pt x="39400" y="13533"/>
                    <a:pt x="38180" y="14763"/>
                  </a:cubicBezTo>
                  <a:lnTo>
                    <a:pt x="36961" y="15994"/>
                  </a:lnTo>
                  <a:cubicBezTo>
                    <a:pt x="35678" y="17224"/>
                    <a:pt x="34458" y="17224"/>
                    <a:pt x="33240" y="18454"/>
                  </a:cubicBezTo>
                  <a:cubicBezTo>
                    <a:pt x="28298" y="22145"/>
                    <a:pt x="23422" y="27066"/>
                    <a:pt x="18481" y="33218"/>
                  </a:cubicBezTo>
                  <a:cubicBezTo>
                    <a:pt x="17262" y="34448"/>
                    <a:pt x="17262" y="35679"/>
                    <a:pt x="16042" y="36909"/>
                  </a:cubicBezTo>
                  <a:lnTo>
                    <a:pt x="14759" y="38139"/>
                  </a:lnTo>
                  <a:cubicBezTo>
                    <a:pt x="13539" y="39370"/>
                    <a:pt x="13539" y="40600"/>
                    <a:pt x="12321" y="41830"/>
                  </a:cubicBezTo>
                  <a:cubicBezTo>
                    <a:pt x="9882" y="45521"/>
                    <a:pt x="7380" y="50442"/>
                    <a:pt x="6160" y="55361"/>
                  </a:cubicBezTo>
                  <a:cubicBezTo>
                    <a:pt x="6160" y="56593"/>
                    <a:pt x="4941" y="57825"/>
                    <a:pt x="4941" y="59057"/>
                  </a:cubicBezTo>
                  <a:cubicBezTo>
                    <a:pt x="2503" y="67668"/>
                    <a:pt x="0" y="76280"/>
                    <a:pt x="0" y="86123"/>
                  </a:cubicBezTo>
                  <a:cubicBezTo>
                    <a:pt x="0" y="95966"/>
                    <a:pt x="1283" y="104578"/>
                    <a:pt x="4941" y="113189"/>
                  </a:cubicBezTo>
                  <a:cubicBezTo>
                    <a:pt x="4941" y="114421"/>
                    <a:pt x="6160" y="115647"/>
                    <a:pt x="6160" y="116879"/>
                  </a:cubicBezTo>
                  <a:cubicBezTo>
                    <a:pt x="7380" y="121801"/>
                    <a:pt x="9882" y="125490"/>
                    <a:pt x="12321" y="130412"/>
                  </a:cubicBezTo>
                  <a:cubicBezTo>
                    <a:pt x="13539" y="131644"/>
                    <a:pt x="13539" y="132876"/>
                    <a:pt x="14759" y="134102"/>
                  </a:cubicBezTo>
                  <a:lnTo>
                    <a:pt x="16042" y="135334"/>
                  </a:lnTo>
                  <a:cubicBezTo>
                    <a:pt x="17262" y="136566"/>
                    <a:pt x="17262" y="137791"/>
                    <a:pt x="18481" y="139024"/>
                  </a:cubicBezTo>
                  <a:cubicBezTo>
                    <a:pt x="22138" y="143945"/>
                    <a:pt x="27079" y="148867"/>
                    <a:pt x="33240" y="153789"/>
                  </a:cubicBezTo>
                  <a:cubicBezTo>
                    <a:pt x="34458" y="155021"/>
                    <a:pt x="35678" y="155021"/>
                    <a:pt x="36961" y="156246"/>
                  </a:cubicBezTo>
                  <a:lnTo>
                    <a:pt x="38180" y="157478"/>
                  </a:lnTo>
                  <a:cubicBezTo>
                    <a:pt x="39400" y="158710"/>
                    <a:pt x="40618" y="158710"/>
                    <a:pt x="41838" y="159942"/>
                  </a:cubicBezTo>
                  <a:cubicBezTo>
                    <a:pt x="45559" y="162400"/>
                    <a:pt x="50436" y="164864"/>
                    <a:pt x="55377" y="166090"/>
                  </a:cubicBezTo>
                  <a:cubicBezTo>
                    <a:pt x="56596" y="166090"/>
                    <a:pt x="57816" y="167322"/>
                    <a:pt x="59099" y="167322"/>
                  </a:cubicBezTo>
                  <a:cubicBezTo>
                    <a:pt x="67698" y="169786"/>
                    <a:pt x="76296" y="172244"/>
                    <a:pt x="86114" y="172244"/>
                  </a:cubicBezTo>
                  <a:cubicBezTo>
                    <a:pt x="95996" y="172244"/>
                    <a:pt x="104595" y="171011"/>
                    <a:pt x="113193" y="167322"/>
                  </a:cubicBezTo>
                  <a:cubicBezTo>
                    <a:pt x="114412" y="167322"/>
                    <a:pt x="115696" y="166090"/>
                    <a:pt x="116915" y="166090"/>
                  </a:cubicBezTo>
                  <a:cubicBezTo>
                    <a:pt x="121792" y="164864"/>
                    <a:pt x="125514" y="162400"/>
                    <a:pt x="130454" y="159942"/>
                  </a:cubicBezTo>
                  <a:cubicBezTo>
                    <a:pt x="131674" y="158710"/>
                    <a:pt x="132893" y="158710"/>
                    <a:pt x="134112" y="157478"/>
                  </a:cubicBezTo>
                  <a:lnTo>
                    <a:pt x="135331" y="156246"/>
                  </a:lnTo>
                  <a:cubicBezTo>
                    <a:pt x="136615" y="155021"/>
                    <a:pt x="137834" y="155021"/>
                    <a:pt x="139053" y="153789"/>
                  </a:cubicBezTo>
                  <a:cubicBezTo>
                    <a:pt x="143994" y="150099"/>
                    <a:pt x="148870" y="145177"/>
                    <a:pt x="153812" y="139024"/>
                  </a:cubicBezTo>
                  <a:cubicBezTo>
                    <a:pt x="155031" y="137791"/>
                    <a:pt x="155031" y="136566"/>
                    <a:pt x="156250" y="135334"/>
                  </a:cubicBezTo>
                  <a:lnTo>
                    <a:pt x="157534" y="134102"/>
                  </a:lnTo>
                  <a:cubicBezTo>
                    <a:pt x="158753" y="132876"/>
                    <a:pt x="158753" y="131644"/>
                    <a:pt x="159972" y="130412"/>
                  </a:cubicBezTo>
                  <a:cubicBezTo>
                    <a:pt x="162411" y="126722"/>
                    <a:pt x="164913" y="121801"/>
                    <a:pt x="166132" y="116879"/>
                  </a:cubicBezTo>
                  <a:cubicBezTo>
                    <a:pt x="166132" y="115647"/>
                    <a:pt x="167351" y="114421"/>
                    <a:pt x="167351" y="113189"/>
                  </a:cubicBezTo>
                  <a:cubicBezTo>
                    <a:pt x="169789" y="104578"/>
                    <a:pt x="172292" y="95966"/>
                    <a:pt x="172292" y="86123"/>
                  </a:cubicBezTo>
                  <a:cubicBezTo>
                    <a:pt x="172292" y="76280"/>
                    <a:pt x="171009" y="67668"/>
                    <a:pt x="167351" y="59057"/>
                  </a:cubicBezTo>
                  <a:close/>
                  <a:moveTo>
                    <a:pt x="87397" y="152557"/>
                  </a:moveTo>
                  <a:cubicBezTo>
                    <a:pt x="51720" y="152557"/>
                    <a:pt x="22138" y="123033"/>
                    <a:pt x="22138" y="87349"/>
                  </a:cubicBezTo>
                  <a:cubicBezTo>
                    <a:pt x="22138" y="51673"/>
                    <a:pt x="51720" y="22145"/>
                    <a:pt x="87397" y="22145"/>
                  </a:cubicBezTo>
                  <a:cubicBezTo>
                    <a:pt x="123075" y="22145"/>
                    <a:pt x="152593" y="51673"/>
                    <a:pt x="152593" y="87349"/>
                  </a:cubicBezTo>
                  <a:cubicBezTo>
                    <a:pt x="152593" y="123033"/>
                    <a:pt x="123075" y="152557"/>
                    <a:pt x="87397" y="152557"/>
                  </a:cubicBezTo>
                  <a:close/>
                </a:path>
              </a:pathLst>
            </a:custGeom>
            <a:solidFill>
              <a:srgbClr val="2D5967"/>
            </a:solidFill>
            <a:ln w="6417"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8B29A8CE-C07D-4DCF-A433-F40000D1C60C}"/>
                </a:ext>
              </a:extLst>
            </p:cNvPr>
            <p:cNvSpPr/>
            <p:nvPr/>
          </p:nvSpPr>
          <p:spPr>
            <a:xfrm>
              <a:off x="6952071" y="3075799"/>
              <a:ext cx="81173" cy="66439"/>
            </a:xfrm>
            <a:custGeom>
              <a:avLst/>
              <a:gdLst>
                <a:gd name="connsiteX0" fmla="*/ 28298 w 81173"/>
                <a:gd name="connsiteY0" fmla="*/ 39367 h 66439"/>
                <a:gd name="connsiteX1" fmla="*/ 13539 w 81173"/>
                <a:gd name="connsiteY1" fmla="*/ 23377 h 66439"/>
                <a:gd name="connsiteX2" fmla="*/ 0 w 81173"/>
                <a:gd name="connsiteY2" fmla="*/ 36910 h 66439"/>
                <a:gd name="connsiteX3" fmla="*/ 28298 w 81173"/>
                <a:gd name="connsiteY3" fmla="*/ 66440 h 66439"/>
                <a:gd name="connsiteX4" fmla="*/ 81173 w 81173"/>
                <a:gd name="connsiteY4" fmla="*/ 13533 h 66439"/>
                <a:gd name="connsiteX5" fmla="*/ 67633 w 81173"/>
                <a:gd name="connsiteY5" fmla="*/ 0 h 66439"/>
                <a:gd name="connsiteX6" fmla="*/ 28298 w 81173"/>
                <a:gd name="connsiteY6" fmla="*/ 39367 h 6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73" h="66439">
                  <a:moveTo>
                    <a:pt x="28298" y="39367"/>
                  </a:moveTo>
                  <a:lnTo>
                    <a:pt x="13539" y="23377"/>
                  </a:lnTo>
                  <a:lnTo>
                    <a:pt x="0" y="36910"/>
                  </a:lnTo>
                  <a:lnTo>
                    <a:pt x="28298" y="66440"/>
                  </a:lnTo>
                  <a:lnTo>
                    <a:pt x="81173" y="13533"/>
                  </a:lnTo>
                  <a:lnTo>
                    <a:pt x="67633" y="0"/>
                  </a:lnTo>
                  <a:lnTo>
                    <a:pt x="28298" y="39367"/>
                  </a:lnTo>
                  <a:close/>
                </a:path>
              </a:pathLst>
            </a:custGeom>
            <a:solidFill>
              <a:srgbClr val="2D5967"/>
            </a:solidFill>
            <a:ln w="6417" cap="flat">
              <a:noFill/>
              <a:prstDash val="solid"/>
              <a:miter/>
            </a:ln>
          </p:spPr>
          <p:txBody>
            <a:bodyPr rtlCol="0" anchor="ctr"/>
            <a:lstStyle/>
            <a:p>
              <a:endParaRPr lang="en-US"/>
            </a:p>
          </p:txBody>
        </p:sp>
      </p:grpSp>
      <p:sp>
        <p:nvSpPr>
          <p:cNvPr id="682" name="TextBox 681">
            <a:extLst>
              <a:ext uri="{FF2B5EF4-FFF2-40B4-BE49-F238E27FC236}">
                <a16:creationId xmlns:a16="http://schemas.microsoft.com/office/drawing/2014/main" id="{5F1845D0-3C3B-4F36-A0D8-3B85D15ED3B8}"/>
              </a:ext>
            </a:extLst>
          </p:cNvPr>
          <p:cNvSpPr txBox="1"/>
          <p:nvPr/>
        </p:nvSpPr>
        <p:spPr>
          <a:xfrm>
            <a:off x="6489031" y="3223553"/>
            <a:ext cx="70264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Healthcare</a:t>
            </a:r>
          </a:p>
        </p:txBody>
      </p:sp>
      <p:grpSp>
        <p:nvGrpSpPr>
          <p:cNvPr id="685" name="Graphic 5">
            <a:extLst>
              <a:ext uri="{FF2B5EF4-FFF2-40B4-BE49-F238E27FC236}">
                <a16:creationId xmlns:a16="http://schemas.microsoft.com/office/drawing/2014/main" id="{A9272307-6457-446E-A075-B2D4055A1267}"/>
              </a:ext>
            </a:extLst>
          </p:cNvPr>
          <p:cNvGrpSpPr/>
          <p:nvPr/>
        </p:nvGrpSpPr>
        <p:grpSpPr>
          <a:xfrm>
            <a:off x="7408244" y="2777789"/>
            <a:ext cx="513353" cy="626238"/>
            <a:chOff x="7408244" y="2777789"/>
            <a:chExt cx="513353" cy="626238"/>
          </a:xfrm>
        </p:grpSpPr>
        <p:grpSp>
          <p:nvGrpSpPr>
            <p:cNvPr id="686" name="Graphic 5">
              <a:extLst>
                <a:ext uri="{FF2B5EF4-FFF2-40B4-BE49-F238E27FC236}">
                  <a16:creationId xmlns:a16="http://schemas.microsoft.com/office/drawing/2014/main" id="{36A47B7F-5709-4823-83ED-8932E38F19B9}"/>
                </a:ext>
              </a:extLst>
            </p:cNvPr>
            <p:cNvGrpSpPr/>
            <p:nvPr/>
          </p:nvGrpSpPr>
          <p:grpSpPr>
            <a:xfrm>
              <a:off x="7408244" y="2777789"/>
              <a:ext cx="513353" cy="486254"/>
              <a:chOff x="7408244" y="2777789"/>
              <a:chExt cx="513353" cy="486254"/>
            </a:xfrm>
          </p:grpSpPr>
          <p:sp>
            <p:nvSpPr>
              <p:cNvPr id="687" name="Freeform: Shape 686">
                <a:extLst>
                  <a:ext uri="{FF2B5EF4-FFF2-40B4-BE49-F238E27FC236}">
                    <a16:creationId xmlns:a16="http://schemas.microsoft.com/office/drawing/2014/main" id="{714C49BF-6D34-4ED8-9B4B-71A3D0DD3783}"/>
                  </a:ext>
                </a:extLst>
              </p:cNvPr>
              <p:cNvSpPr/>
              <p:nvPr/>
            </p:nvSpPr>
            <p:spPr>
              <a:xfrm>
                <a:off x="7414468" y="2782384"/>
                <a:ext cx="500714" cy="475865"/>
              </a:xfrm>
              <a:custGeom>
                <a:avLst/>
                <a:gdLst>
                  <a:gd name="connsiteX0" fmla="*/ 106071 w 500714"/>
                  <a:gd name="connsiteY0" fmla="*/ 475865 h 475865"/>
                  <a:gd name="connsiteX1" fmla="*/ 106071 w 500714"/>
                  <a:gd name="connsiteY1" fmla="*/ 455954 h 475865"/>
                  <a:gd name="connsiteX2" fmla="*/ 127118 w 500714"/>
                  <a:gd name="connsiteY2" fmla="*/ 445417 h 475865"/>
                  <a:gd name="connsiteX3" fmla="*/ 127118 w 500714"/>
                  <a:gd name="connsiteY3" fmla="*/ 257513 h 475865"/>
                  <a:gd name="connsiteX4" fmla="*/ 0 w 500714"/>
                  <a:gd name="connsiteY4" fmla="*/ 257513 h 475865"/>
                  <a:gd name="connsiteX5" fmla="*/ 1284 w 500714"/>
                  <a:gd name="connsiteY5" fmla="*/ 239916 h 475865"/>
                  <a:gd name="connsiteX6" fmla="*/ 20791 w 500714"/>
                  <a:gd name="connsiteY6" fmla="*/ 182229 h 475865"/>
                  <a:gd name="connsiteX7" fmla="*/ 65901 w 500714"/>
                  <a:gd name="connsiteY7" fmla="*/ 141391 h 475865"/>
                  <a:gd name="connsiteX8" fmla="*/ 76039 w 500714"/>
                  <a:gd name="connsiteY8" fmla="*/ 132875 h 475865"/>
                  <a:gd name="connsiteX9" fmla="*/ 81494 w 500714"/>
                  <a:gd name="connsiteY9" fmla="*/ 120783 h 475865"/>
                  <a:gd name="connsiteX10" fmla="*/ 99911 w 500714"/>
                  <a:gd name="connsiteY10" fmla="*/ 80419 h 475865"/>
                  <a:gd name="connsiteX11" fmla="*/ 134946 w 500714"/>
                  <a:gd name="connsiteY11" fmla="*/ 53286 h 475865"/>
                  <a:gd name="connsiteX12" fmla="*/ 172164 w 500714"/>
                  <a:gd name="connsiteY12" fmla="*/ 45414 h 475865"/>
                  <a:gd name="connsiteX13" fmla="*/ 180827 w 500714"/>
                  <a:gd name="connsiteY13" fmla="*/ 45414 h 475865"/>
                  <a:gd name="connsiteX14" fmla="*/ 183714 w 500714"/>
                  <a:gd name="connsiteY14" fmla="*/ 45414 h 475865"/>
                  <a:gd name="connsiteX15" fmla="*/ 195072 w 500714"/>
                  <a:gd name="connsiteY15" fmla="*/ 43168 h 475865"/>
                  <a:gd name="connsiteX16" fmla="*/ 204505 w 500714"/>
                  <a:gd name="connsiteY16" fmla="*/ 36499 h 475865"/>
                  <a:gd name="connsiteX17" fmla="*/ 249808 w 500714"/>
                  <a:gd name="connsiteY17" fmla="*/ 6552 h 475865"/>
                  <a:gd name="connsiteX18" fmla="*/ 303837 w 500714"/>
                  <a:gd name="connsiteY18" fmla="*/ 1147 h 475865"/>
                  <a:gd name="connsiteX19" fmla="*/ 354210 w 500714"/>
                  <a:gd name="connsiteY19" fmla="*/ 21522 h 475865"/>
                  <a:gd name="connsiteX20" fmla="*/ 389310 w 500714"/>
                  <a:gd name="connsiteY20" fmla="*/ 63012 h 475865"/>
                  <a:gd name="connsiteX21" fmla="*/ 397524 w 500714"/>
                  <a:gd name="connsiteY21" fmla="*/ 73979 h 475865"/>
                  <a:gd name="connsiteX22" fmla="*/ 409652 w 500714"/>
                  <a:gd name="connsiteY22" fmla="*/ 80262 h 475865"/>
                  <a:gd name="connsiteX23" fmla="*/ 446420 w 500714"/>
                  <a:gd name="connsiteY23" fmla="*/ 95313 h 475865"/>
                  <a:gd name="connsiteX24" fmla="*/ 496856 w 500714"/>
                  <a:gd name="connsiteY24" fmla="*/ 164133 h 475865"/>
                  <a:gd name="connsiteX25" fmla="*/ 486974 w 500714"/>
                  <a:gd name="connsiteY25" fmla="*/ 248946 h 475865"/>
                  <a:gd name="connsiteX26" fmla="*/ 482354 w 500714"/>
                  <a:gd name="connsiteY26" fmla="*/ 257513 h 475865"/>
                  <a:gd name="connsiteX27" fmla="*/ 388091 w 500714"/>
                  <a:gd name="connsiteY27" fmla="*/ 257513 h 475865"/>
                  <a:gd name="connsiteX28" fmla="*/ 388091 w 500714"/>
                  <a:gd name="connsiteY28" fmla="*/ 445417 h 475865"/>
                  <a:gd name="connsiteX29" fmla="*/ 409074 w 500714"/>
                  <a:gd name="connsiteY29" fmla="*/ 455954 h 475865"/>
                  <a:gd name="connsiteX30" fmla="*/ 409074 w 500714"/>
                  <a:gd name="connsiteY30" fmla="*/ 475865 h 475865"/>
                  <a:gd name="connsiteX31" fmla="*/ 106071 w 500714"/>
                  <a:gd name="connsiteY31" fmla="*/ 475865 h 47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0714" h="475865">
                    <a:moveTo>
                      <a:pt x="106071" y="475865"/>
                    </a:moveTo>
                    <a:lnTo>
                      <a:pt x="106071" y="455954"/>
                    </a:lnTo>
                    <a:lnTo>
                      <a:pt x="127118" y="445417"/>
                    </a:lnTo>
                    <a:lnTo>
                      <a:pt x="127118" y="257513"/>
                    </a:lnTo>
                    <a:lnTo>
                      <a:pt x="0" y="257513"/>
                    </a:lnTo>
                    <a:lnTo>
                      <a:pt x="1284" y="239916"/>
                    </a:lnTo>
                    <a:cubicBezTo>
                      <a:pt x="2760" y="219334"/>
                      <a:pt x="9497" y="199476"/>
                      <a:pt x="20791" y="182229"/>
                    </a:cubicBezTo>
                    <a:cubicBezTo>
                      <a:pt x="32084" y="164983"/>
                      <a:pt x="47613" y="150924"/>
                      <a:pt x="65901" y="141391"/>
                    </a:cubicBezTo>
                    <a:cubicBezTo>
                      <a:pt x="69880" y="139354"/>
                      <a:pt x="73345" y="136443"/>
                      <a:pt x="76039" y="132875"/>
                    </a:cubicBezTo>
                    <a:cubicBezTo>
                      <a:pt x="78735" y="129306"/>
                      <a:pt x="80596" y="125173"/>
                      <a:pt x="81494" y="120783"/>
                    </a:cubicBezTo>
                    <a:cubicBezTo>
                      <a:pt x="84253" y="106030"/>
                      <a:pt x="90606" y="92178"/>
                      <a:pt x="99911" y="80419"/>
                    </a:cubicBezTo>
                    <a:cubicBezTo>
                      <a:pt x="109215" y="68661"/>
                      <a:pt x="121278" y="59350"/>
                      <a:pt x="134946" y="53286"/>
                    </a:cubicBezTo>
                    <a:cubicBezTo>
                      <a:pt x="146689" y="48145"/>
                      <a:pt x="159331" y="45466"/>
                      <a:pt x="172164" y="45414"/>
                    </a:cubicBezTo>
                    <a:cubicBezTo>
                      <a:pt x="175052" y="45414"/>
                      <a:pt x="177939" y="45414"/>
                      <a:pt x="180827" y="45414"/>
                    </a:cubicBezTo>
                    <a:lnTo>
                      <a:pt x="183714" y="45414"/>
                    </a:lnTo>
                    <a:cubicBezTo>
                      <a:pt x="187628" y="45469"/>
                      <a:pt x="191479" y="44704"/>
                      <a:pt x="195072" y="43168"/>
                    </a:cubicBezTo>
                    <a:cubicBezTo>
                      <a:pt x="198602" y="41633"/>
                      <a:pt x="201874" y="39361"/>
                      <a:pt x="204505" y="36499"/>
                    </a:cubicBezTo>
                    <a:cubicBezTo>
                      <a:pt x="216954" y="22987"/>
                      <a:pt x="232546" y="12710"/>
                      <a:pt x="249808" y="6552"/>
                    </a:cubicBezTo>
                    <a:cubicBezTo>
                      <a:pt x="267133" y="394"/>
                      <a:pt x="285678" y="-1461"/>
                      <a:pt x="303837" y="1147"/>
                    </a:cubicBezTo>
                    <a:cubicBezTo>
                      <a:pt x="322062" y="3755"/>
                      <a:pt x="339323" y="10747"/>
                      <a:pt x="354210" y="21522"/>
                    </a:cubicBezTo>
                    <a:cubicBezTo>
                      <a:pt x="369097" y="32299"/>
                      <a:pt x="381161" y="46536"/>
                      <a:pt x="389310" y="63012"/>
                    </a:cubicBezTo>
                    <a:cubicBezTo>
                      <a:pt x="391235" y="67241"/>
                      <a:pt x="393994" y="70991"/>
                      <a:pt x="397524" y="73979"/>
                    </a:cubicBezTo>
                    <a:cubicBezTo>
                      <a:pt x="401053" y="76968"/>
                      <a:pt x="405224" y="79116"/>
                      <a:pt x="409652" y="80262"/>
                    </a:cubicBezTo>
                    <a:cubicBezTo>
                      <a:pt x="422677" y="83195"/>
                      <a:pt x="435062" y="88282"/>
                      <a:pt x="446420" y="95313"/>
                    </a:cubicBezTo>
                    <a:cubicBezTo>
                      <a:pt x="471318" y="111035"/>
                      <a:pt x="489348" y="135626"/>
                      <a:pt x="496856" y="164133"/>
                    </a:cubicBezTo>
                    <a:cubicBezTo>
                      <a:pt x="504364" y="192640"/>
                      <a:pt x="500835" y="222946"/>
                      <a:pt x="486974" y="248946"/>
                    </a:cubicBezTo>
                    <a:lnTo>
                      <a:pt x="482354" y="257513"/>
                    </a:lnTo>
                    <a:lnTo>
                      <a:pt x="388091" y="257513"/>
                    </a:lnTo>
                    <a:lnTo>
                      <a:pt x="388091" y="445417"/>
                    </a:lnTo>
                    <a:lnTo>
                      <a:pt x="409074" y="455954"/>
                    </a:lnTo>
                    <a:lnTo>
                      <a:pt x="409074" y="475865"/>
                    </a:lnTo>
                    <a:lnTo>
                      <a:pt x="106071" y="475865"/>
                    </a:lnTo>
                    <a:close/>
                  </a:path>
                </a:pathLst>
              </a:custGeom>
              <a:solidFill>
                <a:srgbClr val="FFFFFF"/>
              </a:solidFill>
              <a:ln w="6417"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712106C3-55C7-4918-AD61-D71E3ADF91DA}"/>
                  </a:ext>
                </a:extLst>
              </p:cNvPr>
              <p:cNvSpPr/>
              <p:nvPr/>
            </p:nvSpPr>
            <p:spPr>
              <a:xfrm>
                <a:off x="7408244" y="2777789"/>
                <a:ext cx="513353" cy="486254"/>
              </a:xfrm>
              <a:custGeom>
                <a:avLst/>
                <a:gdLst>
                  <a:gd name="connsiteX0" fmla="*/ 293892 w 513353"/>
                  <a:gd name="connsiteY0" fmla="*/ 11580 h 486254"/>
                  <a:gd name="connsiteX1" fmla="*/ 350616 w 513353"/>
                  <a:gd name="connsiteY1" fmla="*/ 27653 h 486254"/>
                  <a:gd name="connsiteX2" fmla="*/ 390272 w 513353"/>
                  <a:gd name="connsiteY2" fmla="*/ 71320 h 486254"/>
                  <a:gd name="connsiteX3" fmla="*/ 400411 w 513353"/>
                  <a:gd name="connsiteY3" fmla="*/ 83706 h 486254"/>
                  <a:gd name="connsiteX4" fmla="*/ 414849 w 513353"/>
                  <a:gd name="connsiteY4" fmla="*/ 90538 h 486254"/>
                  <a:gd name="connsiteX5" fmla="*/ 449500 w 513353"/>
                  <a:gd name="connsiteY5" fmla="*/ 104894 h 486254"/>
                  <a:gd name="connsiteX6" fmla="*/ 497305 w 513353"/>
                  <a:gd name="connsiteY6" fmla="*/ 170270 h 486254"/>
                  <a:gd name="connsiteX7" fmla="*/ 487873 w 513353"/>
                  <a:gd name="connsiteY7" fmla="*/ 250771 h 486254"/>
                  <a:gd name="connsiteX8" fmla="*/ 484857 w 513353"/>
                  <a:gd name="connsiteY8" fmla="*/ 256328 h 486254"/>
                  <a:gd name="connsiteX9" fmla="*/ 388540 w 513353"/>
                  <a:gd name="connsiteY9" fmla="*/ 256328 h 486254"/>
                  <a:gd name="connsiteX10" fmla="*/ 388540 w 513353"/>
                  <a:gd name="connsiteY10" fmla="*/ 453144 h 486254"/>
                  <a:gd name="connsiteX11" fmla="*/ 409523 w 513353"/>
                  <a:gd name="connsiteY11" fmla="*/ 463680 h 486254"/>
                  <a:gd name="connsiteX12" fmla="*/ 409523 w 513353"/>
                  <a:gd name="connsiteY12" fmla="*/ 474679 h 486254"/>
                  <a:gd name="connsiteX13" fmla="*/ 118070 w 513353"/>
                  <a:gd name="connsiteY13" fmla="*/ 474679 h 486254"/>
                  <a:gd name="connsiteX14" fmla="*/ 118070 w 513353"/>
                  <a:gd name="connsiteY14" fmla="*/ 464142 h 486254"/>
                  <a:gd name="connsiteX15" fmla="*/ 138604 w 513353"/>
                  <a:gd name="connsiteY15" fmla="*/ 453606 h 486254"/>
                  <a:gd name="connsiteX16" fmla="*/ 138604 w 513353"/>
                  <a:gd name="connsiteY16" fmla="*/ 256791 h 486254"/>
                  <a:gd name="connsiteX17" fmla="*/ 11551 w 513353"/>
                  <a:gd name="connsiteY17" fmla="*/ 256791 h 486254"/>
                  <a:gd name="connsiteX18" fmla="*/ 12385 w 513353"/>
                  <a:gd name="connsiteY18" fmla="*/ 245213 h 486254"/>
                  <a:gd name="connsiteX19" fmla="*/ 30993 w 513353"/>
                  <a:gd name="connsiteY19" fmla="*/ 190300 h 486254"/>
                  <a:gd name="connsiteX20" fmla="*/ 73794 w 513353"/>
                  <a:gd name="connsiteY20" fmla="*/ 151320 h 486254"/>
                  <a:gd name="connsiteX21" fmla="*/ 85922 w 513353"/>
                  <a:gd name="connsiteY21" fmla="*/ 141107 h 486254"/>
                  <a:gd name="connsiteX22" fmla="*/ 92403 w 513353"/>
                  <a:gd name="connsiteY22" fmla="*/ 126660 h 486254"/>
                  <a:gd name="connsiteX23" fmla="*/ 122433 w 513353"/>
                  <a:gd name="connsiteY23" fmla="*/ 76351 h 486254"/>
                  <a:gd name="connsiteX24" fmla="*/ 177426 w 513353"/>
                  <a:gd name="connsiteY24" fmla="*/ 56500 h 486254"/>
                  <a:gd name="connsiteX25" fmla="*/ 185511 w 513353"/>
                  <a:gd name="connsiteY25" fmla="*/ 56500 h 486254"/>
                  <a:gd name="connsiteX26" fmla="*/ 189104 w 513353"/>
                  <a:gd name="connsiteY26" fmla="*/ 56500 h 486254"/>
                  <a:gd name="connsiteX27" fmla="*/ 203157 w 513353"/>
                  <a:gd name="connsiteY27" fmla="*/ 54192 h 486254"/>
                  <a:gd name="connsiteX28" fmla="*/ 214964 w 513353"/>
                  <a:gd name="connsiteY28" fmla="*/ 46312 h 486254"/>
                  <a:gd name="connsiteX29" fmla="*/ 250834 w 513353"/>
                  <a:gd name="connsiteY29" fmla="*/ 20738 h 486254"/>
                  <a:gd name="connsiteX30" fmla="*/ 293892 w 513353"/>
                  <a:gd name="connsiteY30" fmla="*/ 11580 h 486254"/>
                  <a:gd name="connsiteX31" fmla="*/ 293892 w 513353"/>
                  <a:gd name="connsiteY31" fmla="*/ 3 h 486254"/>
                  <a:gd name="connsiteX32" fmla="*/ 246214 w 513353"/>
                  <a:gd name="connsiteY32" fmla="*/ 9996 h 486254"/>
                  <a:gd name="connsiteX33" fmla="*/ 206430 w 513353"/>
                  <a:gd name="connsiteY33" fmla="*/ 38208 h 486254"/>
                  <a:gd name="connsiteX34" fmla="*/ 198986 w 513353"/>
                  <a:gd name="connsiteY34" fmla="*/ 43466 h 486254"/>
                  <a:gd name="connsiteX35" fmla="*/ 190067 w 513353"/>
                  <a:gd name="connsiteY35" fmla="*/ 45270 h 486254"/>
                  <a:gd name="connsiteX36" fmla="*/ 187628 w 513353"/>
                  <a:gd name="connsiteY36" fmla="*/ 45270 h 486254"/>
                  <a:gd name="connsiteX37" fmla="*/ 178389 w 513353"/>
                  <a:gd name="connsiteY37" fmla="*/ 45270 h 486254"/>
                  <a:gd name="connsiteX38" fmla="*/ 116145 w 513353"/>
                  <a:gd name="connsiteY38" fmla="*/ 67499 h 486254"/>
                  <a:gd name="connsiteX39" fmla="*/ 82007 w 513353"/>
                  <a:gd name="connsiteY39" fmla="*/ 124229 h 486254"/>
                  <a:gd name="connsiteX40" fmla="*/ 77579 w 513353"/>
                  <a:gd name="connsiteY40" fmla="*/ 134016 h 486254"/>
                  <a:gd name="connsiteX41" fmla="*/ 69302 w 513353"/>
                  <a:gd name="connsiteY41" fmla="*/ 140900 h 486254"/>
                  <a:gd name="connsiteX42" fmla="*/ 22074 w 513353"/>
                  <a:gd name="connsiteY42" fmla="*/ 183703 h 486254"/>
                  <a:gd name="connsiteX43" fmla="*/ 1733 w 513353"/>
                  <a:gd name="connsiteY43" fmla="*/ 244172 h 486254"/>
                  <a:gd name="connsiteX44" fmla="*/ 898 w 513353"/>
                  <a:gd name="connsiteY44" fmla="*/ 255749 h 486254"/>
                  <a:gd name="connsiteX45" fmla="*/ 0 w 513353"/>
                  <a:gd name="connsiteY45" fmla="*/ 267905 h 486254"/>
                  <a:gd name="connsiteX46" fmla="*/ 127054 w 513353"/>
                  <a:gd name="connsiteY46" fmla="*/ 267905 h 486254"/>
                  <a:gd name="connsiteX47" fmla="*/ 127054 w 513353"/>
                  <a:gd name="connsiteY47" fmla="*/ 446432 h 486254"/>
                  <a:gd name="connsiteX48" fmla="*/ 112552 w 513353"/>
                  <a:gd name="connsiteY48" fmla="*/ 453837 h 486254"/>
                  <a:gd name="connsiteX49" fmla="*/ 106071 w 513353"/>
                  <a:gd name="connsiteY49" fmla="*/ 456968 h 486254"/>
                  <a:gd name="connsiteX50" fmla="*/ 106071 w 513353"/>
                  <a:gd name="connsiteY50" fmla="*/ 486255 h 486254"/>
                  <a:gd name="connsiteX51" fmla="*/ 421073 w 513353"/>
                  <a:gd name="connsiteY51" fmla="*/ 486255 h 486254"/>
                  <a:gd name="connsiteX52" fmla="*/ 421073 w 513353"/>
                  <a:gd name="connsiteY52" fmla="*/ 456968 h 486254"/>
                  <a:gd name="connsiteX53" fmla="*/ 414721 w 513353"/>
                  <a:gd name="connsiteY53" fmla="*/ 453837 h 486254"/>
                  <a:gd name="connsiteX54" fmla="*/ 400090 w 513353"/>
                  <a:gd name="connsiteY54" fmla="*/ 446432 h 486254"/>
                  <a:gd name="connsiteX55" fmla="*/ 400090 w 513353"/>
                  <a:gd name="connsiteY55" fmla="*/ 267905 h 486254"/>
                  <a:gd name="connsiteX56" fmla="*/ 492493 w 513353"/>
                  <a:gd name="connsiteY56" fmla="*/ 267905 h 486254"/>
                  <a:gd name="connsiteX57" fmla="*/ 495701 w 513353"/>
                  <a:gd name="connsiteY57" fmla="*/ 261769 h 486254"/>
                  <a:gd name="connsiteX58" fmla="*/ 498717 w 513353"/>
                  <a:gd name="connsiteY58" fmla="*/ 256212 h 486254"/>
                  <a:gd name="connsiteX59" fmla="*/ 513283 w 513353"/>
                  <a:gd name="connsiteY59" fmla="*/ 202282 h 486254"/>
                  <a:gd name="connsiteX60" fmla="*/ 502311 w 513353"/>
                  <a:gd name="connsiteY60" fmla="*/ 147505 h 486254"/>
                  <a:gd name="connsiteX61" fmla="*/ 468108 w 513353"/>
                  <a:gd name="connsiteY61" fmla="*/ 103387 h 486254"/>
                  <a:gd name="connsiteX62" fmla="*/ 417865 w 513353"/>
                  <a:gd name="connsiteY62" fmla="*/ 79192 h 486254"/>
                  <a:gd name="connsiteX63" fmla="*/ 407918 w 513353"/>
                  <a:gd name="connsiteY63" fmla="*/ 74578 h 486254"/>
                  <a:gd name="connsiteX64" fmla="*/ 400988 w 513353"/>
                  <a:gd name="connsiteY64" fmla="*/ 66110 h 486254"/>
                  <a:gd name="connsiteX65" fmla="*/ 356905 w 513353"/>
                  <a:gd name="connsiteY65" fmla="*/ 17664 h 486254"/>
                  <a:gd name="connsiteX66" fmla="*/ 293892 w 513353"/>
                  <a:gd name="connsiteY66" fmla="*/ 3 h 48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13353" h="486254">
                    <a:moveTo>
                      <a:pt x="293892" y="11580"/>
                    </a:moveTo>
                    <a:cubicBezTo>
                      <a:pt x="313912" y="11527"/>
                      <a:pt x="333547" y="17094"/>
                      <a:pt x="350616" y="27653"/>
                    </a:cubicBezTo>
                    <a:cubicBezTo>
                      <a:pt x="367621" y="38212"/>
                      <a:pt x="381353" y="53338"/>
                      <a:pt x="390272" y="71320"/>
                    </a:cubicBezTo>
                    <a:cubicBezTo>
                      <a:pt x="392646" y="76151"/>
                      <a:pt x="396112" y="80382"/>
                      <a:pt x="400411" y="83706"/>
                    </a:cubicBezTo>
                    <a:cubicBezTo>
                      <a:pt x="404646" y="87030"/>
                      <a:pt x="409587" y="89364"/>
                      <a:pt x="414849" y="90538"/>
                    </a:cubicBezTo>
                    <a:cubicBezTo>
                      <a:pt x="427169" y="93244"/>
                      <a:pt x="438912" y="98103"/>
                      <a:pt x="449500" y="104894"/>
                    </a:cubicBezTo>
                    <a:cubicBezTo>
                      <a:pt x="473114" y="119843"/>
                      <a:pt x="490183" y="143203"/>
                      <a:pt x="497305" y="170270"/>
                    </a:cubicBezTo>
                    <a:cubicBezTo>
                      <a:pt x="504428" y="197337"/>
                      <a:pt x="501027" y="226101"/>
                      <a:pt x="487873" y="250771"/>
                    </a:cubicBezTo>
                    <a:lnTo>
                      <a:pt x="484857" y="256328"/>
                    </a:lnTo>
                    <a:lnTo>
                      <a:pt x="388540" y="256328"/>
                    </a:lnTo>
                    <a:lnTo>
                      <a:pt x="388540" y="453144"/>
                    </a:lnTo>
                    <a:lnTo>
                      <a:pt x="409523" y="463680"/>
                    </a:lnTo>
                    <a:lnTo>
                      <a:pt x="409523" y="474679"/>
                    </a:lnTo>
                    <a:lnTo>
                      <a:pt x="118070" y="474679"/>
                    </a:lnTo>
                    <a:lnTo>
                      <a:pt x="118070" y="464142"/>
                    </a:lnTo>
                    <a:lnTo>
                      <a:pt x="138604" y="453606"/>
                    </a:lnTo>
                    <a:lnTo>
                      <a:pt x="138604" y="256791"/>
                    </a:lnTo>
                    <a:lnTo>
                      <a:pt x="11551" y="256791"/>
                    </a:lnTo>
                    <a:lnTo>
                      <a:pt x="12385" y="245213"/>
                    </a:lnTo>
                    <a:cubicBezTo>
                      <a:pt x="13796" y="225623"/>
                      <a:pt x="20213" y="206726"/>
                      <a:pt x="30993" y="190300"/>
                    </a:cubicBezTo>
                    <a:cubicBezTo>
                      <a:pt x="41709" y="173874"/>
                      <a:pt x="56469" y="160460"/>
                      <a:pt x="73794" y="151320"/>
                    </a:cubicBezTo>
                    <a:cubicBezTo>
                      <a:pt x="78542" y="148865"/>
                      <a:pt x="82713" y="145375"/>
                      <a:pt x="85922" y="141107"/>
                    </a:cubicBezTo>
                    <a:cubicBezTo>
                      <a:pt x="89130" y="136840"/>
                      <a:pt x="91376" y="131903"/>
                      <a:pt x="92403" y="126660"/>
                    </a:cubicBezTo>
                    <a:cubicBezTo>
                      <a:pt x="96317" y="106920"/>
                      <a:pt x="106905" y="89142"/>
                      <a:pt x="122433" y="76351"/>
                    </a:cubicBezTo>
                    <a:cubicBezTo>
                      <a:pt x="137898" y="63561"/>
                      <a:pt x="157341" y="56546"/>
                      <a:pt x="177426" y="56500"/>
                    </a:cubicBezTo>
                    <a:cubicBezTo>
                      <a:pt x="180120" y="56328"/>
                      <a:pt x="182816" y="56328"/>
                      <a:pt x="185511" y="56500"/>
                    </a:cubicBezTo>
                    <a:lnTo>
                      <a:pt x="189104" y="56500"/>
                    </a:lnTo>
                    <a:cubicBezTo>
                      <a:pt x="193917" y="56735"/>
                      <a:pt x="198665" y="55948"/>
                      <a:pt x="203157" y="54192"/>
                    </a:cubicBezTo>
                    <a:cubicBezTo>
                      <a:pt x="207585" y="52436"/>
                      <a:pt x="211627" y="49750"/>
                      <a:pt x="214964" y="46312"/>
                    </a:cubicBezTo>
                    <a:cubicBezTo>
                      <a:pt x="225038" y="35417"/>
                      <a:pt x="237295" y="26712"/>
                      <a:pt x="250834" y="20738"/>
                    </a:cubicBezTo>
                    <a:cubicBezTo>
                      <a:pt x="264438" y="14763"/>
                      <a:pt x="279068" y="11646"/>
                      <a:pt x="293892" y="11580"/>
                    </a:cubicBezTo>
                    <a:close/>
                    <a:moveTo>
                      <a:pt x="293892" y="3"/>
                    </a:moveTo>
                    <a:cubicBezTo>
                      <a:pt x="277464" y="21"/>
                      <a:pt x="261229" y="3423"/>
                      <a:pt x="246214" y="9996"/>
                    </a:cubicBezTo>
                    <a:cubicBezTo>
                      <a:pt x="231135" y="16568"/>
                      <a:pt x="217595" y="26171"/>
                      <a:pt x="206430" y="38208"/>
                    </a:cubicBezTo>
                    <a:cubicBezTo>
                      <a:pt x="204376" y="40460"/>
                      <a:pt x="201809" y="42250"/>
                      <a:pt x="198986" y="43466"/>
                    </a:cubicBezTo>
                    <a:cubicBezTo>
                      <a:pt x="196163" y="44682"/>
                      <a:pt x="193083" y="45297"/>
                      <a:pt x="190067" y="45270"/>
                    </a:cubicBezTo>
                    <a:lnTo>
                      <a:pt x="187628" y="45270"/>
                    </a:lnTo>
                    <a:cubicBezTo>
                      <a:pt x="184484" y="45270"/>
                      <a:pt x="181468" y="45270"/>
                      <a:pt x="178389" y="45270"/>
                    </a:cubicBezTo>
                    <a:cubicBezTo>
                      <a:pt x="155673" y="45250"/>
                      <a:pt x="133663" y="53105"/>
                      <a:pt x="116145" y="67499"/>
                    </a:cubicBezTo>
                    <a:cubicBezTo>
                      <a:pt x="98563" y="81893"/>
                      <a:pt x="86499" y="101939"/>
                      <a:pt x="82007" y="124229"/>
                    </a:cubicBezTo>
                    <a:cubicBezTo>
                      <a:pt x="81302" y="127785"/>
                      <a:pt x="79762" y="131131"/>
                      <a:pt x="77579" y="134016"/>
                    </a:cubicBezTo>
                    <a:cubicBezTo>
                      <a:pt x="75334" y="136903"/>
                      <a:pt x="72575" y="139255"/>
                      <a:pt x="69302" y="140900"/>
                    </a:cubicBezTo>
                    <a:cubicBezTo>
                      <a:pt x="50179" y="150886"/>
                      <a:pt x="33945" y="165623"/>
                      <a:pt x="22074" y="183703"/>
                    </a:cubicBezTo>
                    <a:cubicBezTo>
                      <a:pt x="10267" y="201783"/>
                      <a:pt x="3273" y="222603"/>
                      <a:pt x="1733" y="244172"/>
                    </a:cubicBezTo>
                    <a:lnTo>
                      <a:pt x="898" y="255749"/>
                    </a:lnTo>
                    <a:lnTo>
                      <a:pt x="0" y="267905"/>
                    </a:lnTo>
                    <a:lnTo>
                      <a:pt x="127054" y="267905"/>
                    </a:lnTo>
                    <a:lnTo>
                      <a:pt x="127054" y="446432"/>
                    </a:lnTo>
                    <a:lnTo>
                      <a:pt x="112552" y="453837"/>
                    </a:lnTo>
                    <a:lnTo>
                      <a:pt x="106071" y="456968"/>
                    </a:lnTo>
                    <a:lnTo>
                      <a:pt x="106071" y="486255"/>
                    </a:lnTo>
                    <a:lnTo>
                      <a:pt x="421073" y="486255"/>
                    </a:lnTo>
                    <a:lnTo>
                      <a:pt x="421073" y="456968"/>
                    </a:lnTo>
                    <a:lnTo>
                      <a:pt x="414721" y="453837"/>
                    </a:lnTo>
                    <a:lnTo>
                      <a:pt x="400090" y="446432"/>
                    </a:lnTo>
                    <a:lnTo>
                      <a:pt x="400090" y="267905"/>
                    </a:lnTo>
                    <a:lnTo>
                      <a:pt x="492493" y="267905"/>
                    </a:lnTo>
                    <a:lnTo>
                      <a:pt x="495701" y="261769"/>
                    </a:lnTo>
                    <a:lnTo>
                      <a:pt x="498717" y="256212"/>
                    </a:lnTo>
                    <a:cubicBezTo>
                      <a:pt x="507701" y="239607"/>
                      <a:pt x="512642" y="221146"/>
                      <a:pt x="513283" y="202282"/>
                    </a:cubicBezTo>
                    <a:cubicBezTo>
                      <a:pt x="513925" y="183418"/>
                      <a:pt x="510139" y="164666"/>
                      <a:pt x="502311" y="147505"/>
                    </a:cubicBezTo>
                    <a:cubicBezTo>
                      <a:pt x="494482" y="130344"/>
                      <a:pt x="482739" y="115241"/>
                      <a:pt x="468108" y="103387"/>
                    </a:cubicBezTo>
                    <a:cubicBezTo>
                      <a:pt x="453479" y="91532"/>
                      <a:pt x="436217" y="83250"/>
                      <a:pt x="417865" y="79192"/>
                    </a:cubicBezTo>
                    <a:cubicBezTo>
                      <a:pt x="414272" y="78420"/>
                      <a:pt x="410871" y="76842"/>
                      <a:pt x="407918" y="74578"/>
                    </a:cubicBezTo>
                    <a:cubicBezTo>
                      <a:pt x="405031" y="72313"/>
                      <a:pt x="402657" y="69419"/>
                      <a:pt x="400988" y="66110"/>
                    </a:cubicBezTo>
                    <a:cubicBezTo>
                      <a:pt x="391106" y="46140"/>
                      <a:pt x="375834" y="29353"/>
                      <a:pt x="356905" y="17664"/>
                    </a:cubicBezTo>
                    <a:cubicBezTo>
                      <a:pt x="337975" y="5975"/>
                      <a:pt x="316158" y="-144"/>
                      <a:pt x="293892" y="3"/>
                    </a:cubicBezTo>
                    <a:close/>
                  </a:path>
                </a:pathLst>
              </a:custGeom>
              <a:solidFill>
                <a:srgbClr val="FFFFFF"/>
              </a:solidFill>
              <a:ln w="6417"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FDE6D53A-6110-4F23-9459-A2D836AB5B9E}"/>
                  </a:ext>
                </a:extLst>
              </p:cNvPr>
              <p:cNvSpPr/>
              <p:nvPr/>
            </p:nvSpPr>
            <p:spPr>
              <a:xfrm>
                <a:off x="7420756" y="2789347"/>
                <a:ext cx="488882" cy="244980"/>
              </a:xfrm>
              <a:custGeom>
                <a:avLst/>
                <a:gdLst>
                  <a:gd name="connsiteX0" fmla="*/ 437244 w 488882"/>
                  <a:gd name="connsiteY0" fmla="*/ 93316 h 244980"/>
                  <a:gd name="connsiteX1" fmla="*/ 402593 w 488882"/>
                  <a:gd name="connsiteY1" fmla="*/ 78959 h 244980"/>
                  <a:gd name="connsiteX2" fmla="*/ 388091 w 488882"/>
                  <a:gd name="connsiteY2" fmla="*/ 72127 h 244980"/>
                  <a:gd name="connsiteX3" fmla="*/ 377952 w 488882"/>
                  <a:gd name="connsiteY3" fmla="*/ 59741 h 244980"/>
                  <a:gd name="connsiteX4" fmla="*/ 344585 w 488882"/>
                  <a:gd name="connsiteY4" fmla="*/ 20378 h 244980"/>
                  <a:gd name="connsiteX5" fmla="*/ 296779 w 488882"/>
                  <a:gd name="connsiteY5" fmla="*/ 1075 h 244980"/>
                  <a:gd name="connsiteX6" fmla="*/ 245508 w 488882"/>
                  <a:gd name="connsiteY6" fmla="*/ 6256 h 244980"/>
                  <a:gd name="connsiteX7" fmla="*/ 202516 w 488882"/>
                  <a:gd name="connsiteY7" fmla="*/ 34733 h 244980"/>
                  <a:gd name="connsiteX8" fmla="*/ 189425 w 488882"/>
                  <a:gd name="connsiteY8" fmla="*/ 43368 h 244980"/>
                  <a:gd name="connsiteX9" fmla="*/ 173961 w 488882"/>
                  <a:gd name="connsiteY9" fmla="*/ 45384 h 244980"/>
                  <a:gd name="connsiteX10" fmla="*/ 114092 w 488882"/>
                  <a:gd name="connsiteY10" fmla="*/ 62181 h 244980"/>
                  <a:gd name="connsiteX11" fmla="*/ 80853 w 488882"/>
                  <a:gd name="connsiteY11" fmla="*/ 114849 h 244980"/>
                  <a:gd name="connsiteX12" fmla="*/ 74372 w 488882"/>
                  <a:gd name="connsiteY12" fmla="*/ 129297 h 244980"/>
                  <a:gd name="connsiteX13" fmla="*/ 62244 w 488882"/>
                  <a:gd name="connsiteY13" fmla="*/ 139509 h 244980"/>
                  <a:gd name="connsiteX14" fmla="*/ 19379 w 488882"/>
                  <a:gd name="connsiteY14" fmla="*/ 178489 h 244980"/>
                  <a:gd name="connsiteX15" fmla="*/ 770 w 488882"/>
                  <a:gd name="connsiteY15" fmla="*/ 233403 h 244980"/>
                  <a:gd name="connsiteX16" fmla="*/ 0 w 488882"/>
                  <a:gd name="connsiteY16" fmla="*/ 244980 h 244980"/>
                  <a:gd name="connsiteX17" fmla="*/ 110883 w 488882"/>
                  <a:gd name="connsiteY17" fmla="*/ 244980 h 244980"/>
                  <a:gd name="connsiteX18" fmla="*/ 110883 w 488882"/>
                  <a:gd name="connsiteY18" fmla="*/ 223678 h 244980"/>
                  <a:gd name="connsiteX19" fmla="*/ 23229 w 488882"/>
                  <a:gd name="connsiteY19" fmla="*/ 223678 h 244980"/>
                  <a:gd name="connsiteX20" fmla="*/ 40169 w 488882"/>
                  <a:gd name="connsiteY20" fmla="*/ 185345 h 244980"/>
                  <a:gd name="connsiteX21" fmla="*/ 72062 w 488882"/>
                  <a:gd name="connsiteY21" fmla="*/ 158150 h 244980"/>
                  <a:gd name="connsiteX22" fmla="*/ 91248 w 488882"/>
                  <a:gd name="connsiteY22" fmla="*/ 141898 h 244980"/>
                  <a:gd name="connsiteX23" fmla="*/ 101386 w 488882"/>
                  <a:gd name="connsiteY23" fmla="*/ 118902 h 244980"/>
                  <a:gd name="connsiteX24" fmla="*/ 114605 w 488882"/>
                  <a:gd name="connsiteY24" fmla="*/ 90458 h 244980"/>
                  <a:gd name="connsiteX25" fmla="*/ 139439 w 488882"/>
                  <a:gd name="connsiteY25" fmla="*/ 71318 h 244980"/>
                  <a:gd name="connsiteX26" fmla="*/ 172357 w 488882"/>
                  <a:gd name="connsiteY26" fmla="*/ 66108 h 244980"/>
                  <a:gd name="connsiteX27" fmla="*/ 197511 w 488882"/>
                  <a:gd name="connsiteY27" fmla="*/ 62965 h 244980"/>
                  <a:gd name="connsiteX28" fmla="*/ 218558 w 488882"/>
                  <a:gd name="connsiteY28" fmla="*/ 48858 h 244980"/>
                  <a:gd name="connsiteX29" fmla="*/ 253081 w 488882"/>
                  <a:gd name="connsiteY29" fmla="*/ 26471 h 244980"/>
                  <a:gd name="connsiteX30" fmla="*/ 294084 w 488882"/>
                  <a:gd name="connsiteY30" fmla="*/ 22588 h 244980"/>
                  <a:gd name="connsiteX31" fmla="*/ 332200 w 488882"/>
                  <a:gd name="connsiteY31" fmla="*/ 38085 h 244980"/>
                  <a:gd name="connsiteX32" fmla="*/ 358894 w 488882"/>
                  <a:gd name="connsiteY32" fmla="*/ 69466 h 244980"/>
                  <a:gd name="connsiteX33" fmla="*/ 374936 w 488882"/>
                  <a:gd name="connsiteY33" fmla="*/ 89074 h 244980"/>
                  <a:gd name="connsiteX34" fmla="*/ 397844 w 488882"/>
                  <a:gd name="connsiteY34" fmla="*/ 99799 h 244980"/>
                  <a:gd name="connsiteX35" fmla="*/ 426014 w 488882"/>
                  <a:gd name="connsiteY35" fmla="*/ 111377 h 244980"/>
                  <a:gd name="connsiteX36" fmla="*/ 463874 w 488882"/>
                  <a:gd name="connsiteY36" fmla="*/ 161315 h 244980"/>
                  <a:gd name="connsiteX37" fmla="*/ 459895 w 488882"/>
                  <a:gd name="connsiteY37" fmla="*/ 223909 h 244980"/>
                  <a:gd name="connsiteX38" fmla="*/ 391813 w 488882"/>
                  <a:gd name="connsiteY38" fmla="*/ 223909 h 244980"/>
                  <a:gd name="connsiteX39" fmla="*/ 391813 w 488882"/>
                  <a:gd name="connsiteY39" fmla="*/ 244980 h 244980"/>
                  <a:gd name="connsiteX40" fmla="*/ 472729 w 488882"/>
                  <a:gd name="connsiteY40" fmla="*/ 244980 h 244980"/>
                  <a:gd name="connsiteX41" fmla="*/ 475681 w 488882"/>
                  <a:gd name="connsiteY41" fmla="*/ 239423 h 244980"/>
                  <a:gd name="connsiteX42" fmla="*/ 485242 w 488882"/>
                  <a:gd name="connsiteY42" fmla="*/ 158766 h 244980"/>
                  <a:gd name="connsiteX43" fmla="*/ 437244 w 488882"/>
                  <a:gd name="connsiteY43" fmla="*/ 93316 h 24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8882" h="244980">
                    <a:moveTo>
                      <a:pt x="437244" y="93316"/>
                    </a:moveTo>
                    <a:cubicBezTo>
                      <a:pt x="426592" y="86524"/>
                      <a:pt x="414913" y="81665"/>
                      <a:pt x="402593" y="78959"/>
                    </a:cubicBezTo>
                    <a:cubicBezTo>
                      <a:pt x="397331" y="77784"/>
                      <a:pt x="392390" y="75451"/>
                      <a:pt x="388091" y="72127"/>
                    </a:cubicBezTo>
                    <a:cubicBezTo>
                      <a:pt x="383856" y="68803"/>
                      <a:pt x="380391" y="64572"/>
                      <a:pt x="377952" y="59741"/>
                    </a:cubicBezTo>
                    <a:cubicBezTo>
                      <a:pt x="370188" y="44105"/>
                      <a:pt x="358766" y="30597"/>
                      <a:pt x="344585" y="20378"/>
                    </a:cubicBezTo>
                    <a:cubicBezTo>
                      <a:pt x="330467" y="10159"/>
                      <a:pt x="314041" y="3534"/>
                      <a:pt x="296779" y="1075"/>
                    </a:cubicBezTo>
                    <a:cubicBezTo>
                      <a:pt x="279518" y="-1385"/>
                      <a:pt x="261936" y="393"/>
                      <a:pt x="245508" y="6256"/>
                    </a:cubicBezTo>
                    <a:cubicBezTo>
                      <a:pt x="229082" y="12119"/>
                      <a:pt x="214323" y="21891"/>
                      <a:pt x="202516" y="34733"/>
                    </a:cubicBezTo>
                    <a:cubicBezTo>
                      <a:pt x="198858" y="38568"/>
                      <a:pt x="194431" y="41522"/>
                      <a:pt x="189425" y="43368"/>
                    </a:cubicBezTo>
                    <a:cubicBezTo>
                      <a:pt x="184484" y="45214"/>
                      <a:pt x="179223" y="45904"/>
                      <a:pt x="173961" y="45384"/>
                    </a:cubicBezTo>
                    <a:cubicBezTo>
                      <a:pt x="152593" y="43365"/>
                      <a:pt x="131289" y="49349"/>
                      <a:pt x="114092" y="62181"/>
                    </a:cubicBezTo>
                    <a:cubicBezTo>
                      <a:pt x="96895" y="75011"/>
                      <a:pt x="85023" y="93777"/>
                      <a:pt x="80853" y="114849"/>
                    </a:cubicBezTo>
                    <a:cubicBezTo>
                      <a:pt x="79762" y="120092"/>
                      <a:pt x="77580" y="125029"/>
                      <a:pt x="74372" y="129297"/>
                    </a:cubicBezTo>
                    <a:cubicBezTo>
                      <a:pt x="71099" y="133565"/>
                      <a:pt x="66992" y="137054"/>
                      <a:pt x="62244" y="139509"/>
                    </a:cubicBezTo>
                    <a:cubicBezTo>
                      <a:pt x="44918" y="148649"/>
                      <a:pt x="30160" y="162063"/>
                      <a:pt x="19379" y="178489"/>
                    </a:cubicBezTo>
                    <a:cubicBezTo>
                      <a:pt x="8663" y="194915"/>
                      <a:pt x="2247" y="213812"/>
                      <a:pt x="770" y="233403"/>
                    </a:cubicBezTo>
                    <a:lnTo>
                      <a:pt x="0" y="244980"/>
                    </a:lnTo>
                    <a:lnTo>
                      <a:pt x="110883" y="244980"/>
                    </a:lnTo>
                    <a:lnTo>
                      <a:pt x="110883" y="223678"/>
                    </a:lnTo>
                    <a:lnTo>
                      <a:pt x="23229" y="223678"/>
                    </a:lnTo>
                    <a:cubicBezTo>
                      <a:pt x="25924" y="209787"/>
                      <a:pt x="31764" y="196687"/>
                      <a:pt x="40169" y="185345"/>
                    </a:cubicBezTo>
                    <a:cubicBezTo>
                      <a:pt x="48640" y="174004"/>
                      <a:pt x="59548" y="164710"/>
                      <a:pt x="72062" y="158150"/>
                    </a:cubicBezTo>
                    <a:cubicBezTo>
                      <a:pt x="79569" y="154251"/>
                      <a:pt x="86179" y="148695"/>
                      <a:pt x="91248" y="141898"/>
                    </a:cubicBezTo>
                    <a:cubicBezTo>
                      <a:pt x="96317" y="135101"/>
                      <a:pt x="99782" y="127239"/>
                      <a:pt x="101386" y="118902"/>
                    </a:cubicBezTo>
                    <a:cubicBezTo>
                      <a:pt x="103439" y="108496"/>
                      <a:pt x="107996" y="98740"/>
                      <a:pt x="114605" y="90458"/>
                    </a:cubicBezTo>
                    <a:cubicBezTo>
                      <a:pt x="121214" y="82176"/>
                      <a:pt x="129749" y="75612"/>
                      <a:pt x="139439" y="71318"/>
                    </a:cubicBezTo>
                    <a:cubicBezTo>
                      <a:pt x="149770" y="66724"/>
                      <a:pt x="161128" y="64928"/>
                      <a:pt x="172357" y="66108"/>
                    </a:cubicBezTo>
                    <a:cubicBezTo>
                      <a:pt x="180827" y="67036"/>
                      <a:pt x="189490" y="65960"/>
                      <a:pt x="197511" y="62965"/>
                    </a:cubicBezTo>
                    <a:cubicBezTo>
                      <a:pt x="205532" y="59970"/>
                      <a:pt x="212718" y="55139"/>
                      <a:pt x="218558" y="48858"/>
                    </a:cubicBezTo>
                    <a:cubicBezTo>
                      <a:pt x="228119" y="38722"/>
                      <a:pt x="239990" y="31043"/>
                      <a:pt x="253081" y="26471"/>
                    </a:cubicBezTo>
                    <a:cubicBezTo>
                      <a:pt x="266235" y="21898"/>
                      <a:pt x="280288" y="20567"/>
                      <a:pt x="294084" y="22588"/>
                    </a:cubicBezTo>
                    <a:cubicBezTo>
                      <a:pt x="307817" y="24610"/>
                      <a:pt x="320906" y="29925"/>
                      <a:pt x="332200" y="38085"/>
                    </a:cubicBezTo>
                    <a:cubicBezTo>
                      <a:pt x="343494" y="46244"/>
                      <a:pt x="352670" y="57009"/>
                      <a:pt x="358894" y="69466"/>
                    </a:cubicBezTo>
                    <a:cubicBezTo>
                      <a:pt x="362744" y="77122"/>
                      <a:pt x="368198" y="83823"/>
                      <a:pt x="374936" y="89074"/>
                    </a:cubicBezTo>
                    <a:cubicBezTo>
                      <a:pt x="381674" y="94324"/>
                      <a:pt x="389503" y="97990"/>
                      <a:pt x="397844" y="99799"/>
                    </a:cubicBezTo>
                    <a:cubicBezTo>
                      <a:pt x="407855" y="101973"/>
                      <a:pt x="417416" y="105892"/>
                      <a:pt x="426014" y="111377"/>
                    </a:cubicBezTo>
                    <a:cubicBezTo>
                      <a:pt x="444239" y="122915"/>
                      <a:pt x="457714" y="140645"/>
                      <a:pt x="463874" y="161315"/>
                    </a:cubicBezTo>
                    <a:cubicBezTo>
                      <a:pt x="470098" y="181986"/>
                      <a:pt x="468686" y="204209"/>
                      <a:pt x="459895" y="223909"/>
                    </a:cubicBezTo>
                    <a:lnTo>
                      <a:pt x="391813" y="223909"/>
                    </a:lnTo>
                    <a:lnTo>
                      <a:pt x="391813" y="244980"/>
                    </a:lnTo>
                    <a:lnTo>
                      <a:pt x="472729" y="244980"/>
                    </a:lnTo>
                    <a:lnTo>
                      <a:pt x="475681" y="239423"/>
                    </a:lnTo>
                    <a:cubicBezTo>
                      <a:pt x="488964" y="214717"/>
                      <a:pt x="492365" y="185889"/>
                      <a:pt x="485242" y="158766"/>
                    </a:cubicBezTo>
                    <a:cubicBezTo>
                      <a:pt x="478055" y="131643"/>
                      <a:pt x="460922" y="108250"/>
                      <a:pt x="437244" y="93316"/>
                    </a:cubicBezTo>
                    <a:close/>
                  </a:path>
                </a:pathLst>
              </a:custGeom>
              <a:solidFill>
                <a:srgbClr val="2D5967"/>
              </a:solidFill>
              <a:ln w="6417"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27832332-90F0-4F05-AF9C-00BC95E12A16}"/>
                  </a:ext>
                </a:extLst>
              </p:cNvPr>
              <p:cNvSpPr/>
              <p:nvPr/>
            </p:nvSpPr>
            <p:spPr>
              <a:xfrm>
                <a:off x="7586760" y="2986768"/>
                <a:ext cx="20983" cy="21070"/>
              </a:xfrm>
              <a:custGeom>
                <a:avLst/>
                <a:gdLst>
                  <a:gd name="connsiteX0" fmla="*/ 20983 w 20983"/>
                  <a:gd name="connsiteY0" fmla="*/ 0 h 21070"/>
                  <a:gd name="connsiteX1" fmla="*/ 0 w 20983"/>
                  <a:gd name="connsiteY1" fmla="*/ 0 h 21070"/>
                  <a:gd name="connsiteX2" fmla="*/ 0 w 20983"/>
                  <a:gd name="connsiteY2" fmla="*/ 21071 h 21070"/>
                  <a:gd name="connsiteX3" fmla="*/ 20983 w 20983"/>
                  <a:gd name="connsiteY3" fmla="*/ 21071 h 21070"/>
                  <a:gd name="connsiteX4" fmla="*/ 20983 w 20983"/>
                  <a:gd name="connsiteY4" fmla="*/ 0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83" h="21070">
                    <a:moveTo>
                      <a:pt x="20983" y="0"/>
                    </a:moveTo>
                    <a:lnTo>
                      <a:pt x="0" y="0"/>
                    </a:lnTo>
                    <a:lnTo>
                      <a:pt x="0" y="21071"/>
                    </a:lnTo>
                    <a:lnTo>
                      <a:pt x="20983" y="21071"/>
                    </a:lnTo>
                    <a:lnTo>
                      <a:pt x="20983" y="0"/>
                    </a:lnTo>
                    <a:close/>
                  </a:path>
                </a:pathLst>
              </a:custGeom>
              <a:solidFill>
                <a:srgbClr val="2D5967"/>
              </a:solidFill>
              <a:ln w="6417"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6D1CD145-1CB2-4D92-A565-73B876D72F5E}"/>
                  </a:ext>
                </a:extLst>
              </p:cNvPr>
              <p:cNvSpPr/>
              <p:nvPr/>
            </p:nvSpPr>
            <p:spPr>
              <a:xfrm>
                <a:off x="7623465" y="2986768"/>
                <a:ext cx="21046" cy="21070"/>
              </a:xfrm>
              <a:custGeom>
                <a:avLst/>
                <a:gdLst>
                  <a:gd name="connsiteX0" fmla="*/ 21047 w 21046"/>
                  <a:gd name="connsiteY0" fmla="*/ 0 h 21070"/>
                  <a:gd name="connsiteX1" fmla="*/ 0 w 21046"/>
                  <a:gd name="connsiteY1" fmla="*/ 0 h 21070"/>
                  <a:gd name="connsiteX2" fmla="*/ 0 w 21046"/>
                  <a:gd name="connsiteY2" fmla="*/ 21071 h 21070"/>
                  <a:gd name="connsiteX3" fmla="*/ 21047 w 21046"/>
                  <a:gd name="connsiteY3" fmla="*/ 21071 h 21070"/>
                  <a:gd name="connsiteX4" fmla="*/ 21047 w 21046"/>
                  <a:gd name="connsiteY4" fmla="*/ 0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6" h="21070">
                    <a:moveTo>
                      <a:pt x="21047" y="0"/>
                    </a:moveTo>
                    <a:lnTo>
                      <a:pt x="0" y="0"/>
                    </a:lnTo>
                    <a:lnTo>
                      <a:pt x="0" y="21071"/>
                    </a:lnTo>
                    <a:lnTo>
                      <a:pt x="21047" y="21071"/>
                    </a:lnTo>
                    <a:lnTo>
                      <a:pt x="21047" y="0"/>
                    </a:lnTo>
                    <a:close/>
                  </a:path>
                </a:pathLst>
              </a:custGeom>
              <a:solidFill>
                <a:srgbClr val="2D5967"/>
              </a:solidFill>
              <a:ln w="6417"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9E52956A-6008-412D-9BD9-6BD0B3D86BD1}"/>
                  </a:ext>
                </a:extLst>
              </p:cNvPr>
              <p:cNvSpPr/>
              <p:nvPr/>
            </p:nvSpPr>
            <p:spPr>
              <a:xfrm>
                <a:off x="7660297" y="2986768"/>
                <a:ext cx="21047" cy="21070"/>
              </a:xfrm>
              <a:custGeom>
                <a:avLst/>
                <a:gdLst>
                  <a:gd name="connsiteX0" fmla="*/ 21047 w 21047"/>
                  <a:gd name="connsiteY0" fmla="*/ 0 h 21070"/>
                  <a:gd name="connsiteX1" fmla="*/ 0 w 21047"/>
                  <a:gd name="connsiteY1" fmla="*/ 0 h 21070"/>
                  <a:gd name="connsiteX2" fmla="*/ 0 w 21047"/>
                  <a:gd name="connsiteY2" fmla="*/ 21071 h 21070"/>
                  <a:gd name="connsiteX3" fmla="*/ 21047 w 21047"/>
                  <a:gd name="connsiteY3" fmla="*/ 21071 h 21070"/>
                  <a:gd name="connsiteX4" fmla="*/ 21047 w 21047"/>
                  <a:gd name="connsiteY4" fmla="*/ 0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70">
                    <a:moveTo>
                      <a:pt x="21047" y="0"/>
                    </a:moveTo>
                    <a:lnTo>
                      <a:pt x="0" y="0"/>
                    </a:lnTo>
                    <a:lnTo>
                      <a:pt x="0" y="21071"/>
                    </a:lnTo>
                    <a:lnTo>
                      <a:pt x="21047" y="21071"/>
                    </a:lnTo>
                    <a:lnTo>
                      <a:pt x="21047" y="0"/>
                    </a:lnTo>
                    <a:close/>
                  </a:path>
                </a:pathLst>
              </a:custGeom>
              <a:solidFill>
                <a:srgbClr val="2D5967"/>
              </a:solidFill>
              <a:ln w="6417"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D3C2EAAB-6A7A-4B95-9715-7EAFA0F9235F}"/>
                  </a:ext>
                </a:extLst>
              </p:cNvPr>
              <p:cNvSpPr/>
              <p:nvPr/>
            </p:nvSpPr>
            <p:spPr>
              <a:xfrm>
                <a:off x="7586760" y="3023572"/>
                <a:ext cx="20983" cy="21070"/>
              </a:xfrm>
              <a:custGeom>
                <a:avLst/>
                <a:gdLst>
                  <a:gd name="connsiteX0" fmla="*/ 20983 w 20983"/>
                  <a:gd name="connsiteY0" fmla="*/ 0 h 21070"/>
                  <a:gd name="connsiteX1" fmla="*/ 0 w 20983"/>
                  <a:gd name="connsiteY1" fmla="*/ 0 h 21070"/>
                  <a:gd name="connsiteX2" fmla="*/ 0 w 20983"/>
                  <a:gd name="connsiteY2" fmla="*/ 21071 h 21070"/>
                  <a:gd name="connsiteX3" fmla="*/ 20983 w 20983"/>
                  <a:gd name="connsiteY3" fmla="*/ 21071 h 21070"/>
                  <a:gd name="connsiteX4" fmla="*/ 20983 w 20983"/>
                  <a:gd name="connsiteY4" fmla="*/ 0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83" h="21070">
                    <a:moveTo>
                      <a:pt x="20983" y="0"/>
                    </a:moveTo>
                    <a:lnTo>
                      <a:pt x="0" y="0"/>
                    </a:lnTo>
                    <a:lnTo>
                      <a:pt x="0" y="21071"/>
                    </a:lnTo>
                    <a:lnTo>
                      <a:pt x="20983" y="21071"/>
                    </a:lnTo>
                    <a:lnTo>
                      <a:pt x="20983" y="0"/>
                    </a:lnTo>
                    <a:close/>
                  </a:path>
                </a:pathLst>
              </a:custGeom>
              <a:solidFill>
                <a:srgbClr val="2D5967"/>
              </a:solidFill>
              <a:ln w="6417"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41D05662-32B0-4DF4-8869-B68F196A0A8A}"/>
                  </a:ext>
                </a:extLst>
              </p:cNvPr>
              <p:cNvSpPr/>
              <p:nvPr/>
            </p:nvSpPr>
            <p:spPr>
              <a:xfrm>
                <a:off x="7623465" y="3023572"/>
                <a:ext cx="21046" cy="21070"/>
              </a:xfrm>
              <a:custGeom>
                <a:avLst/>
                <a:gdLst>
                  <a:gd name="connsiteX0" fmla="*/ 21047 w 21046"/>
                  <a:gd name="connsiteY0" fmla="*/ 0 h 21070"/>
                  <a:gd name="connsiteX1" fmla="*/ 0 w 21046"/>
                  <a:gd name="connsiteY1" fmla="*/ 0 h 21070"/>
                  <a:gd name="connsiteX2" fmla="*/ 0 w 21046"/>
                  <a:gd name="connsiteY2" fmla="*/ 21071 h 21070"/>
                  <a:gd name="connsiteX3" fmla="*/ 21047 w 21046"/>
                  <a:gd name="connsiteY3" fmla="*/ 21071 h 21070"/>
                  <a:gd name="connsiteX4" fmla="*/ 21047 w 21046"/>
                  <a:gd name="connsiteY4" fmla="*/ 0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6" h="21070">
                    <a:moveTo>
                      <a:pt x="21047" y="0"/>
                    </a:moveTo>
                    <a:lnTo>
                      <a:pt x="0" y="0"/>
                    </a:lnTo>
                    <a:lnTo>
                      <a:pt x="0" y="21071"/>
                    </a:lnTo>
                    <a:lnTo>
                      <a:pt x="21047" y="21071"/>
                    </a:lnTo>
                    <a:lnTo>
                      <a:pt x="21047" y="0"/>
                    </a:lnTo>
                    <a:close/>
                  </a:path>
                </a:pathLst>
              </a:custGeom>
              <a:solidFill>
                <a:srgbClr val="2D5967"/>
              </a:solidFill>
              <a:ln w="6417"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04FB5D61-0CEC-43CF-B18F-EC156F2F8659}"/>
                  </a:ext>
                </a:extLst>
              </p:cNvPr>
              <p:cNvSpPr/>
              <p:nvPr/>
            </p:nvSpPr>
            <p:spPr>
              <a:xfrm>
                <a:off x="7586760" y="3060391"/>
                <a:ext cx="20983" cy="21073"/>
              </a:xfrm>
              <a:custGeom>
                <a:avLst/>
                <a:gdLst>
                  <a:gd name="connsiteX0" fmla="*/ 20983 w 20983"/>
                  <a:gd name="connsiteY0" fmla="*/ 0 h 21073"/>
                  <a:gd name="connsiteX1" fmla="*/ 0 w 20983"/>
                  <a:gd name="connsiteY1" fmla="*/ 0 h 21073"/>
                  <a:gd name="connsiteX2" fmla="*/ 0 w 20983"/>
                  <a:gd name="connsiteY2" fmla="*/ 21074 h 21073"/>
                  <a:gd name="connsiteX3" fmla="*/ 20983 w 20983"/>
                  <a:gd name="connsiteY3" fmla="*/ 21074 h 21073"/>
                  <a:gd name="connsiteX4" fmla="*/ 20983 w 20983"/>
                  <a:gd name="connsiteY4" fmla="*/ 0 h 2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83" h="21073">
                    <a:moveTo>
                      <a:pt x="20983" y="0"/>
                    </a:moveTo>
                    <a:lnTo>
                      <a:pt x="0" y="0"/>
                    </a:lnTo>
                    <a:lnTo>
                      <a:pt x="0" y="21074"/>
                    </a:lnTo>
                    <a:lnTo>
                      <a:pt x="20983" y="21074"/>
                    </a:lnTo>
                    <a:lnTo>
                      <a:pt x="20983" y="0"/>
                    </a:lnTo>
                    <a:close/>
                  </a:path>
                </a:pathLst>
              </a:custGeom>
              <a:solidFill>
                <a:srgbClr val="2D5967"/>
              </a:solidFill>
              <a:ln w="6417"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E5ADFC13-50F5-43CA-83ED-2B73FE5E09B0}"/>
                  </a:ext>
                </a:extLst>
              </p:cNvPr>
              <p:cNvSpPr/>
              <p:nvPr/>
            </p:nvSpPr>
            <p:spPr>
              <a:xfrm>
                <a:off x="7623465" y="3060391"/>
                <a:ext cx="21046" cy="21073"/>
              </a:xfrm>
              <a:custGeom>
                <a:avLst/>
                <a:gdLst>
                  <a:gd name="connsiteX0" fmla="*/ 21047 w 21046"/>
                  <a:gd name="connsiteY0" fmla="*/ 0 h 21073"/>
                  <a:gd name="connsiteX1" fmla="*/ 0 w 21046"/>
                  <a:gd name="connsiteY1" fmla="*/ 0 h 21073"/>
                  <a:gd name="connsiteX2" fmla="*/ 0 w 21046"/>
                  <a:gd name="connsiteY2" fmla="*/ 21074 h 21073"/>
                  <a:gd name="connsiteX3" fmla="*/ 21047 w 21046"/>
                  <a:gd name="connsiteY3" fmla="*/ 21074 h 21073"/>
                  <a:gd name="connsiteX4" fmla="*/ 21047 w 21046"/>
                  <a:gd name="connsiteY4" fmla="*/ 0 h 2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6" h="21073">
                    <a:moveTo>
                      <a:pt x="21047" y="0"/>
                    </a:moveTo>
                    <a:lnTo>
                      <a:pt x="0" y="0"/>
                    </a:lnTo>
                    <a:lnTo>
                      <a:pt x="0" y="21074"/>
                    </a:lnTo>
                    <a:lnTo>
                      <a:pt x="21047" y="21074"/>
                    </a:lnTo>
                    <a:lnTo>
                      <a:pt x="21047" y="0"/>
                    </a:lnTo>
                    <a:close/>
                  </a:path>
                </a:pathLst>
              </a:custGeom>
              <a:solidFill>
                <a:srgbClr val="2D5967"/>
              </a:solidFill>
              <a:ln w="6417"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04D58A33-954C-4AC3-BD92-10EFA27758C1}"/>
                  </a:ext>
                </a:extLst>
              </p:cNvPr>
              <p:cNvSpPr/>
              <p:nvPr/>
            </p:nvSpPr>
            <p:spPr>
              <a:xfrm>
                <a:off x="7586760" y="3097212"/>
                <a:ext cx="21561" cy="21066"/>
              </a:xfrm>
              <a:custGeom>
                <a:avLst/>
                <a:gdLst>
                  <a:gd name="connsiteX0" fmla="*/ 0 w 21561"/>
                  <a:gd name="connsiteY0" fmla="*/ 0 h 21066"/>
                  <a:gd name="connsiteX1" fmla="*/ 0 w 21561"/>
                  <a:gd name="connsiteY1" fmla="*/ 21067 h 21066"/>
                  <a:gd name="connsiteX2" fmla="*/ 6353 w 21561"/>
                  <a:gd name="connsiteY2" fmla="*/ 21067 h 21066"/>
                  <a:gd name="connsiteX3" fmla="*/ 21561 w 21561"/>
                  <a:gd name="connsiteY3" fmla="*/ 6135 h 21066"/>
                  <a:gd name="connsiteX4" fmla="*/ 21561 w 21561"/>
                  <a:gd name="connsiteY4" fmla="*/ 0 h 21066"/>
                  <a:gd name="connsiteX5" fmla="*/ 0 w 21561"/>
                  <a:gd name="connsiteY5" fmla="*/ 0 h 2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61" h="21066">
                    <a:moveTo>
                      <a:pt x="0" y="0"/>
                    </a:moveTo>
                    <a:lnTo>
                      <a:pt x="0" y="21067"/>
                    </a:lnTo>
                    <a:lnTo>
                      <a:pt x="6353" y="21067"/>
                    </a:lnTo>
                    <a:cubicBezTo>
                      <a:pt x="10845" y="15548"/>
                      <a:pt x="15979" y="10543"/>
                      <a:pt x="21561" y="6135"/>
                    </a:cubicBezTo>
                    <a:lnTo>
                      <a:pt x="21561" y="0"/>
                    </a:lnTo>
                    <a:lnTo>
                      <a:pt x="0" y="0"/>
                    </a:lnTo>
                    <a:close/>
                  </a:path>
                </a:pathLst>
              </a:custGeom>
              <a:solidFill>
                <a:srgbClr val="2D5967"/>
              </a:solidFill>
              <a:ln w="6417"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3246CED4-4B97-49B0-B470-C9FE9AFFFEBD}"/>
                  </a:ext>
                </a:extLst>
              </p:cNvPr>
              <p:cNvSpPr/>
              <p:nvPr/>
            </p:nvSpPr>
            <p:spPr>
              <a:xfrm>
                <a:off x="7660297" y="3023572"/>
                <a:ext cx="21047" cy="21070"/>
              </a:xfrm>
              <a:custGeom>
                <a:avLst/>
                <a:gdLst>
                  <a:gd name="connsiteX0" fmla="*/ 21047 w 21047"/>
                  <a:gd name="connsiteY0" fmla="*/ 0 h 21070"/>
                  <a:gd name="connsiteX1" fmla="*/ 0 w 21047"/>
                  <a:gd name="connsiteY1" fmla="*/ 0 h 21070"/>
                  <a:gd name="connsiteX2" fmla="*/ 0 w 21047"/>
                  <a:gd name="connsiteY2" fmla="*/ 21071 h 21070"/>
                  <a:gd name="connsiteX3" fmla="*/ 21047 w 21047"/>
                  <a:gd name="connsiteY3" fmla="*/ 21071 h 21070"/>
                  <a:gd name="connsiteX4" fmla="*/ 21047 w 21047"/>
                  <a:gd name="connsiteY4" fmla="*/ 0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70">
                    <a:moveTo>
                      <a:pt x="21047" y="0"/>
                    </a:moveTo>
                    <a:lnTo>
                      <a:pt x="0" y="0"/>
                    </a:lnTo>
                    <a:lnTo>
                      <a:pt x="0" y="21071"/>
                    </a:lnTo>
                    <a:lnTo>
                      <a:pt x="21047" y="21071"/>
                    </a:lnTo>
                    <a:lnTo>
                      <a:pt x="21047" y="0"/>
                    </a:lnTo>
                    <a:close/>
                  </a:path>
                </a:pathLst>
              </a:custGeom>
              <a:solidFill>
                <a:srgbClr val="2D5967"/>
              </a:solidFill>
              <a:ln w="6417"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9D43F14B-CCFD-4AF4-B33A-4AF737EAE92E}"/>
                  </a:ext>
                </a:extLst>
              </p:cNvPr>
              <p:cNvSpPr/>
              <p:nvPr/>
            </p:nvSpPr>
            <p:spPr>
              <a:xfrm>
                <a:off x="7660297" y="3060391"/>
                <a:ext cx="20918" cy="21073"/>
              </a:xfrm>
              <a:custGeom>
                <a:avLst/>
                <a:gdLst>
                  <a:gd name="connsiteX0" fmla="*/ 20919 w 20918"/>
                  <a:gd name="connsiteY0" fmla="*/ 0 h 21073"/>
                  <a:gd name="connsiteX1" fmla="*/ 0 w 20918"/>
                  <a:gd name="connsiteY1" fmla="*/ 0 h 21073"/>
                  <a:gd name="connsiteX2" fmla="*/ 0 w 20918"/>
                  <a:gd name="connsiteY2" fmla="*/ 21074 h 21073"/>
                  <a:gd name="connsiteX3" fmla="*/ 10331 w 20918"/>
                  <a:gd name="connsiteY3" fmla="*/ 21074 h 21073"/>
                  <a:gd name="connsiteX4" fmla="*/ 20919 w 20918"/>
                  <a:gd name="connsiteY4" fmla="*/ 21074 h 21073"/>
                  <a:gd name="connsiteX5" fmla="*/ 20919 w 20918"/>
                  <a:gd name="connsiteY5" fmla="*/ 0 h 2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8" h="21073">
                    <a:moveTo>
                      <a:pt x="20919" y="0"/>
                    </a:moveTo>
                    <a:lnTo>
                      <a:pt x="0" y="0"/>
                    </a:lnTo>
                    <a:lnTo>
                      <a:pt x="0" y="21074"/>
                    </a:lnTo>
                    <a:lnTo>
                      <a:pt x="10331" y="21074"/>
                    </a:lnTo>
                    <a:lnTo>
                      <a:pt x="20919" y="21074"/>
                    </a:lnTo>
                    <a:lnTo>
                      <a:pt x="20919" y="0"/>
                    </a:lnTo>
                    <a:close/>
                  </a:path>
                </a:pathLst>
              </a:custGeom>
              <a:solidFill>
                <a:srgbClr val="2D5967"/>
              </a:solidFill>
              <a:ln w="6417"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F017DB7E-D17C-4115-9FB7-173EA38DA299}"/>
                  </a:ext>
                </a:extLst>
              </p:cNvPr>
              <p:cNvSpPr/>
              <p:nvPr/>
            </p:nvSpPr>
            <p:spPr>
              <a:xfrm>
                <a:off x="7697066" y="2986768"/>
                <a:ext cx="21047" cy="21070"/>
              </a:xfrm>
              <a:custGeom>
                <a:avLst/>
                <a:gdLst>
                  <a:gd name="connsiteX0" fmla="*/ 21047 w 21047"/>
                  <a:gd name="connsiteY0" fmla="*/ 0 h 21070"/>
                  <a:gd name="connsiteX1" fmla="*/ 0 w 21047"/>
                  <a:gd name="connsiteY1" fmla="*/ 0 h 21070"/>
                  <a:gd name="connsiteX2" fmla="*/ 0 w 21047"/>
                  <a:gd name="connsiteY2" fmla="*/ 21071 h 21070"/>
                  <a:gd name="connsiteX3" fmla="*/ 21047 w 21047"/>
                  <a:gd name="connsiteY3" fmla="*/ 21071 h 21070"/>
                  <a:gd name="connsiteX4" fmla="*/ 21047 w 21047"/>
                  <a:gd name="connsiteY4" fmla="*/ 0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70">
                    <a:moveTo>
                      <a:pt x="21047" y="0"/>
                    </a:moveTo>
                    <a:lnTo>
                      <a:pt x="0" y="0"/>
                    </a:lnTo>
                    <a:lnTo>
                      <a:pt x="0" y="21071"/>
                    </a:lnTo>
                    <a:lnTo>
                      <a:pt x="21047" y="21071"/>
                    </a:lnTo>
                    <a:lnTo>
                      <a:pt x="21047" y="0"/>
                    </a:lnTo>
                    <a:close/>
                  </a:path>
                </a:pathLst>
              </a:custGeom>
              <a:solidFill>
                <a:srgbClr val="2D5967"/>
              </a:solidFill>
              <a:ln w="6417"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B83D21ED-9C91-4886-8A7D-3DE33F45E15F}"/>
                  </a:ext>
                </a:extLst>
              </p:cNvPr>
              <p:cNvSpPr/>
              <p:nvPr/>
            </p:nvSpPr>
            <p:spPr>
              <a:xfrm>
                <a:off x="7697066" y="3023572"/>
                <a:ext cx="21047" cy="21070"/>
              </a:xfrm>
              <a:custGeom>
                <a:avLst/>
                <a:gdLst>
                  <a:gd name="connsiteX0" fmla="*/ 21047 w 21047"/>
                  <a:gd name="connsiteY0" fmla="*/ 0 h 21070"/>
                  <a:gd name="connsiteX1" fmla="*/ 0 w 21047"/>
                  <a:gd name="connsiteY1" fmla="*/ 0 h 21070"/>
                  <a:gd name="connsiteX2" fmla="*/ 0 w 21047"/>
                  <a:gd name="connsiteY2" fmla="*/ 21071 h 21070"/>
                  <a:gd name="connsiteX3" fmla="*/ 21047 w 21047"/>
                  <a:gd name="connsiteY3" fmla="*/ 21071 h 21070"/>
                  <a:gd name="connsiteX4" fmla="*/ 21047 w 21047"/>
                  <a:gd name="connsiteY4" fmla="*/ 0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70">
                    <a:moveTo>
                      <a:pt x="21047" y="0"/>
                    </a:moveTo>
                    <a:lnTo>
                      <a:pt x="0" y="0"/>
                    </a:lnTo>
                    <a:lnTo>
                      <a:pt x="0" y="21071"/>
                    </a:lnTo>
                    <a:lnTo>
                      <a:pt x="21047" y="21071"/>
                    </a:lnTo>
                    <a:lnTo>
                      <a:pt x="21047" y="0"/>
                    </a:lnTo>
                    <a:close/>
                  </a:path>
                </a:pathLst>
              </a:custGeom>
              <a:solidFill>
                <a:srgbClr val="2D5967"/>
              </a:solidFill>
              <a:ln w="6417"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8C0C380F-AA62-49E9-8CD8-109647C971A2}"/>
                  </a:ext>
                </a:extLst>
              </p:cNvPr>
              <p:cNvSpPr/>
              <p:nvPr/>
            </p:nvSpPr>
            <p:spPr>
              <a:xfrm>
                <a:off x="7697066" y="3060391"/>
                <a:ext cx="21047" cy="21073"/>
              </a:xfrm>
              <a:custGeom>
                <a:avLst/>
                <a:gdLst>
                  <a:gd name="connsiteX0" fmla="*/ 21047 w 21047"/>
                  <a:gd name="connsiteY0" fmla="*/ 0 h 21073"/>
                  <a:gd name="connsiteX1" fmla="*/ 0 w 21047"/>
                  <a:gd name="connsiteY1" fmla="*/ 0 h 21073"/>
                  <a:gd name="connsiteX2" fmla="*/ 0 w 21047"/>
                  <a:gd name="connsiteY2" fmla="*/ 21074 h 21073"/>
                  <a:gd name="connsiteX3" fmla="*/ 21047 w 21047"/>
                  <a:gd name="connsiteY3" fmla="*/ 21074 h 21073"/>
                  <a:gd name="connsiteX4" fmla="*/ 21047 w 21047"/>
                  <a:gd name="connsiteY4" fmla="*/ 0 h 2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73">
                    <a:moveTo>
                      <a:pt x="21047" y="0"/>
                    </a:moveTo>
                    <a:lnTo>
                      <a:pt x="0" y="0"/>
                    </a:lnTo>
                    <a:lnTo>
                      <a:pt x="0" y="21074"/>
                    </a:lnTo>
                    <a:lnTo>
                      <a:pt x="21047" y="21074"/>
                    </a:lnTo>
                    <a:lnTo>
                      <a:pt x="21047" y="0"/>
                    </a:lnTo>
                    <a:close/>
                  </a:path>
                </a:pathLst>
              </a:custGeom>
              <a:solidFill>
                <a:srgbClr val="2D5967"/>
              </a:solidFill>
              <a:ln w="6417"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65AF2091-6C38-4986-9539-8082A02A4F19}"/>
                  </a:ext>
                </a:extLst>
              </p:cNvPr>
              <p:cNvSpPr/>
              <p:nvPr/>
            </p:nvSpPr>
            <p:spPr>
              <a:xfrm>
                <a:off x="7733770" y="2986768"/>
                <a:ext cx="21047" cy="21070"/>
              </a:xfrm>
              <a:custGeom>
                <a:avLst/>
                <a:gdLst>
                  <a:gd name="connsiteX0" fmla="*/ 21047 w 21047"/>
                  <a:gd name="connsiteY0" fmla="*/ 0 h 21070"/>
                  <a:gd name="connsiteX1" fmla="*/ 0 w 21047"/>
                  <a:gd name="connsiteY1" fmla="*/ 0 h 21070"/>
                  <a:gd name="connsiteX2" fmla="*/ 0 w 21047"/>
                  <a:gd name="connsiteY2" fmla="*/ 21071 h 21070"/>
                  <a:gd name="connsiteX3" fmla="*/ 21047 w 21047"/>
                  <a:gd name="connsiteY3" fmla="*/ 21071 h 21070"/>
                  <a:gd name="connsiteX4" fmla="*/ 21047 w 21047"/>
                  <a:gd name="connsiteY4" fmla="*/ 0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70">
                    <a:moveTo>
                      <a:pt x="21047" y="0"/>
                    </a:moveTo>
                    <a:lnTo>
                      <a:pt x="0" y="0"/>
                    </a:lnTo>
                    <a:lnTo>
                      <a:pt x="0" y="21071"/>
                    </a:lnTo>
                    <a:lnTo>
                      <a:pt x="21047" y="21071"/>
                    </a:lnTo>
                    <a:lnTo>
                      <a:pt x="21047" y="0"/>
                    </a:lnTo>
                    <a:close/>
                  </a:path>
                </a:pathLst>
              </a:custGeom>
              <a:solidFill>
                <a:srgbClr val="2D5967"/>
              </a:solidFill>
              <a:ln w="6417"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8D1A5438-2E8D-4A5E-A45F-54D9340F9EE2}"/>
                  </a:ext>
                </a:extLst>
              </p:cNvPr>
              <p:cNvSpPr/>
              <p:nvPr/>
            </p:nvSpPr>
            <p:spPr>
              <a:xfrm>
                <a:off x="7733770" y="3023572"/>
                <a:ext cx="21047" cy="21070"/>
              </a:xfrm>
              <a:custGeom>
                <a:avLst/>
                <a:gdLst>
                  <a:gd name="connsiteX0" fmla="*/ 21047 w 21047"/>
                  <a:gd name="connsiteY0" fmla="*/ 0 h 21070"/>
                  <a:gd name="connsiteX1" fmla="*/ 0 w 21047"/>
                  <a:gd name="connsiteY1" fmla="*/ 0 h 21070"/>
                  <a:gd name="connsiteX2" fmla="*/ 0 w 21047"/>
                  <a:gd name="connsiteY2" fmla="*/ 21071 h 21070"/>
                  <a:gd name="connsiteX3" fmla="*/ 21047 w 21047"/>
                  <a:gd name="connsiteY3" fmla="*/ 21071 h 21070"/>
                  <a:gd name="connsiteX4" fmla="*/ 21047 w 21047"/>
                  <a:gd name="connsiteY4" fmla="*/ 0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70">
                    <a:moveTo>
                      <a:pt x="21047" y="0"/>
                    </a:moveTo>
                    <a:lnTo>
                      <a:pt x="0" y="0"/>
                    </a:lnTo>
                    <a:lnTo>
                      <a:pt x="0" y="21071"/>
                    </a:lnTo>
                    <a:lnTo>
                      <a:pt x="21047" y="21071"/>
                    </a:lnTo>
                    <a:lnTo>
                      <a:pt x="21047" y="0"/>
                    </a:lnTo>
                    <a:close/>
                  </a:path>
                </a:pathLst>
              </a:custGeom>
              <a:solidFill>
                <a:srgbClr val="2D5967"/>
              </a:solidFill>
              <a:ln w="6417"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29A001F5-8D69-4187-B0D4-D12CB60A88B3}"/>
                  </a:ext>
                </a:extLst>
              </p:cNvPr>
              <p:cNvSpPr/>
              <p:nvPr/>
            </p:nvSpPr>
            <p:spPr>
              <a:xfrm>
                <a:off x="7733770" y="3060391"/>
                <a:ext cx="21047" cy="21073"/>
              </a:xfrm>
              <a:custGeom>
                <a:avLst/>
                <a:gdLst>
                  <a:gd name="connsiteX0" fmla="*/ 21047 w 21047"/>
                  <a:gd name="connsiteY0" fmla="*/ 0 h 21073"/>
                  <a:gd name="connsiteX1" fmla="*/ 0 w 21047"/>
                  <a:gd name="connsiteY1" fmla="*/ 0 h 21073"/>
                  <a:gd name="connsiteX2" fmla="*/ 0 w 21047"/>
                  <a:gd name="connsiteY2" fmla="*/ 21074 h 21073"/>
                  <a:gd name="connsiteX3" fmla="*/ 21047 w 21047"/>
                  <a:gd name="connsiteY3" fmla="*/ 21074 h 21073"/>
                  <a:gd name="connsiteX4" fmla="*/ 21047 w 21047"/>
                  <a:gd name="connsiteY4" fmla="*/ 0 h 2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73">
                    <a:moveTo>
                      <a:pt x="21047" y="0"/>
                    </a:moveTo>
                    <a:lnTo>
                      <a:pt x="0" y="0"/>
                    </a:lnTo>
                    <a:lnTo>
                      <a:pt x="0" y="21074"/>
                    </a:lnTo>
                    <a:lnTo>
                      <a:pt x="21047" y="21074"/>
                    </a:lnTo>
                    <a:lnTo>
                      <a:pt x="21047" y="0"/>
                    </a:lnTo>
                    <a:close/>
                  </a:path>
                </a:pathLst>
              </a:custGeom>
              <a:solidFill>
                <a:srgbClr val="2D5967"/>
              </a:solidFill>
              <a:ln w="6417"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4FF7B0B1-429A-4FE4-B7AA-AAFB89F3E88A}"/>
                  </a:ext>
                </a:extLst>
              </p:cNvPr>
              <p:cNvSpPr/>
              <p:nvPr/>
            </p:nvSpPr>
            <p:spPr>
              <a:xfrm>
                <a:off x="7733770" y="3097212"/>
                <a:ext cx="21047" cy="21066"/>
              </a:xfrm>
              <a:custGeom>
                <a:avLst/>
                <a:gdLst>
                  <a:gd name="connsiteX0" fmla="*/ 21047 w 21047"/>
                  <a:gd name="connsiteY0" fmla="*/ 0 h 21066"/>
                  <a:gd name="connsiteX1" fmla="*/ 0 w 21047"/>
                  <a:gd name="connsiteY1" fmla="*/ 0 h 21066"/>
                  <a:gd name="connsiteX2" fmla="*/ 0 w 21047"/>
                  <a:gd name="connsiteY2" fmla="*/ 5326 h 21066"/>
                  <a:gd name="connsiteX3" fmla="*/ 16106 w 21047"/>
                  <a:gd name="connsiteY3" fmla="*/ 21067 h 21066"/>
                  <a:gd name="connsiteX4" fmla="*/ 21047 w 21047"/>
                  <a:gd name="connsiteY4" fmla="*/ 21067 h 21066"/>
                  <a:gd name="connsiteX5" fmla="*/ 21047 w 21047"/>
                  <a:gd name="connsiteY5" fmla="*/ 0 h 2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47" h="21066">
                    <a:moveTo>
                      <a:pt x="21047" y="0"/>
                    </a:moveTo>
                    <a:lnTo>
                      <a:pt x="0" y="0"/>
                    </a:lnTo>
                    <a:lnTo>
                      <a:pt x="0" y="5326"/>
                    </a:lnTo>
                    <a:cubicBezTo>
                      <a:pt x="5968" y="9940"/>
                      <a:pt x="11358" y="15221"/>
                      <a:pt x="16106" y="21067"/>
                    </a:cubicBezTo>
                    <a:lnTo>
                      <a:pt x="21047" y="21067"/>
                    </a:lnTo>
                    <a:lnTo>
                      <a:pt x="21047" y="0"/>
                    </a:lnTo>
                    <a:close/>
                  </a:path>
                </a:pathLst>
              </a:custGeom>
              <a:solidFill>
                <a:srgbClr val="2D5967"/>
              </a:solidFill>
              <a:ln w="6417"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C8F907D7-2ED4-439B-9AF0-A3800B65AB50}"/>
                  </a:ext>
                </a:extLst>
              </p:cNvPr>
              <p:cNvSpPr/>
              <p:nvPr/>
            </p:nvSpPr>
            <p:spPr>
              <a:xfrm>
                <a:off x="7525864" y="2918575"/>
                <a:ext cx="291902" cy="333892"/>
              </a:xfrm>
              <a:custGeom>
                <a:avLst/>
                <a:gdLst>
                  <a:gd name="connsiteX0" fmla="*/ 270920 w 291902"/>
                  <a:gd name="connsiteY0" fmla="*/ 28712 h 333892"/>
                  <a:gd name="connsiteX1" fmla="*/ 187501 w 291902"/>
                  <a:gd name="connsiteY1" fmla="*/ 28712 h 333892"/>
                  <a:gd name="connsiteX2" fmla="*/ 144764 w 291902"/>
                  <a:gd name="connsiteY2" fmla="*/ 0 h 333892"/>
                  <a:gd name="connsiteX3" fmla="*/ 104788 w 291902"/>
                  <a:gd name="connsiteY3" fmla="*/ 28712 h 333892"/>
                  <a:gd name="connsiteX4" fmla="*/ 20983 w 291902"/>
                  <a:gd name="connsiteY4" fmla="*/ 28712 h 333892"/>
                  <a:gd name="connsiteX5" fmla="*/ 20983 w 291902"/>
                  <a:gd name="connsiteY5" fmla="*/ 312826 h 333892"/>
                  <a:gd name="connsiteX6" fmla="*/ 0 w 291902"/>
                  <a:gd name="connsiteY6" fmla="*/ 323356 h 333892"/>
                  <a:gd name="connsiteX7" fmla="*/ 0 w 291902"/>
                  <a:gd name="connsiteY7" fmla="*/ 333893 h 333892"/>
                  <a:gd name="connsiteX8" fmla="*/ 69302 w 291902"/>
                  <a:gd name="connsiteY8" fmla="*/ 333893 h 333892"/>
                  <a:gd name="connsiteX9" fmla="*/ 55634 w 291902"/>
                  <a:gd name="connsiteY9" fmla="*/ 312826 h 333892"/>
                  <a:gd name="connsiteX10" fmla="*/ 42929 w 291902"/>
                  <a:gd name="connsiteY10" fmla="*/ 312826 h 333892"/>
                  <a:gd name="connsiteX11" fmla="*/ 42929 w 291902"/>
                  <a:gd name="connsiteY11" fmla="*/ 49668 h 333892"/>
                  <a:gd name="connsiteX12" fmla="*/ 112295 w 291902"/>
                  <a:gd name="connsiteY12" fmla="*/ 49668 h 333892"/>
                  <a:gd name="connsiteX13" fmla="*/ 145919 w 291902"/>
                  <a:gd name="connsiteY13" fmla="*/ 25586 h 333892"/>
                  <a:gd name="connsiteX14" fmla="*/ 181918 w 291902"/>
                  <a:gd name="connsiteY14" fmla="*/ 49668 h 333892"/>
                  <a:gd name="connsiteX15" fmla="*/ 251220 w 291902"/>
                  <a:gd name="connsiteY15" fmla="*/ 49668 h 333892"/>
                  <a:gd name="connsiteX16" fmla="*/ 251220 w 291902"/>
                  <a:gd name="connsiteY16" fmla="*/ 312826 h 333892"/>
                  <a:gd name="connsiteX17" fmla="*/ 234279 w 291902"/>
                  <a:gd name="connsiteY17" fmla="*/ 312826 h 333892"/>
                  <a:gd name="connsiteX18" fmla="*/ 219264 w 291902"/>
                  <a:gd name="connsiteY18" fmla="*/ 333893 h 333892"/>
                  <a:gd name="connsiteX19" fmla="*/ 291902 w 291902"/>
                  <a:gd name="connsiteY19" fmla="*/ 333893 h 333892"/>
                  <a:gd name="connsiteX20" fmla="*/ 291902 w 291902"/>
                  <a:gd name="connsiteY20" fmla="*/ 323356 h 333892"/>
                  <a:gd name="connsiteX21" fmla="*/ 270920 w 291902"/>
                  <a:gd name="connsiteY21" fmla="*/ 312826 h 333892"/>
                  <a:gd name="connsiteX22" fmla="*/ 270920 w 291902"/>
                  <a:gd name="connsiteY22" fmla="*/ 28712 h 33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902" h="333892">
                    <a:moveTo>
                      <a:pt x="270920" y="28712"/>
                    </a:moveTo>
                    <a:lnTo>
                      <a:pt x="187501" y="28712"/>
                    </a:lnTo>
                    <a:lnTo>
                      <a:pt x="144764" y="0"/>
                    </a:lnTo>
                    <a:lnTo>
                      <a:pt x="104788" y="28712"/>
                    </a:lnTo>
                    <a:lnTo>
                      <a:pt x="20983" y="28712"/>
                    </a:lnTo>
                    <a:lnTo>
                      <a:pt x="20983" y="312826"/>
                    </a:lnTo>
                    <a:lnTo>
                      <a:pt x="0" y="323356"/>
                    </a:lnTo>
                    <a:lnTo>
                      <a:pt x="0" y="333893"/>
                    </a:lnTo>
                    <a:lnTo>
                      <a:pt x="69302" y="333893"/>
                    </a:lnTo>
                    <a:cubicBezTo>
                      <a:pt x="63912" y="327476"/>
                      <a:pt x="59292" y="320398"/>
                      <a:pt x="55634" y="312826"/>
                    </a:cubicBezTo>
                    <a:lnTo>
                      <a:pt x="42929" y="312826"/>
                    </a:lnTo>
                    <a:lnTo>
                      <a:pt x="42929" y="49668"/>
                    </a:lnTo>
                    <a:lnTo>
                      <a:pt x="112295" y="49668"/>
                    </a:lnTo>
                    <a:lnTo>
                      <a:pt x="145919" y="25586"/>
                    </a:lnTo>
                    <a:lnTo>
                      <a:pt x="181918" y="49668"/>
                    </a:lnTo>
                    <a:lnTo>
                      <a:pt x="251220" y="49668"/>
                    </a:lnTo>
                    <a:lnTo>
                      <a:pt x="251220" y="312826"/>
                    </a:lnTo>
                    <a:lnTo>
                      <a:pt x="234279" y="312826"/>
                    </a:lnTo>
                    <a:cubicBezTo>
                      <a:pt x="230172" y="320462"/>
                      <a:pt x="225103" y="327540"/>
                      <a:pt x="219264" y="333893"/>
                    </a:cubicBezTo>
                    <a:lnTo>
                      <a:pt x="291902" y="333893"/>
                    </a:lnTo>
                    <a:lnTo>
                      <a:pt x="291902" y="323356"/>
                    </a:lnTo>
                    <a:lnTo>
                      <a:pt x="270920" y="312826"/>
                    </a:lnTo>
                    <a:lnTo>
                      <a:pt x="270920" y="28712"/>
                    </a:lnTo>
                    <a:close/>
                  </a:path>
                </a:pathLst>
              </a:custGeom>
              <a:solidFill>
                <a:srgbClr val="2D5967"/>
              </a:solidFill>
              <a:ln w="6417"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3BD3F859-82EA-4AA7-A863-8F9D05C1F096}"/>
                  </a:ext>
                </a:extLst>
              </p:cNvPr>
              <p:cNvSpPr/>
              <p:nvPr/>
            </p:nvSpPr>
            <p:spPr>
              <a:xfrm>
                <a:off x="7584770" y="3097197"/>
                <a:ext cx="171699" cy="155276"/>
              </a:xfrm>
              <a:custGeom>
                <a:avLst/>
                <a:gdLst>
                  <a:gd name="connsiteX0" fmla="*/ 166454 w 171699"/>
                  <a:gd name="connsiteY0" fmla="*/ 55706 h 155276"/>
                  <a:gd name="connsiteX1" fmla="*/ 147782 w 171699"/>
                  <a:gd name="connsiteY1" fmla="*/ 25329 h 155276"/>
                  <a:gd name="connsiteX2" fmla="*/ 117943 w 171699"/>
                  <a:gd name="connsiteY2" fmla="*/ 5924 h 155276"/>
                  <a:gd name="connsiteX3" fmla="*/ 76362 w 171699"/>
                  <a:gd name="connsiteY3" fmla="*/ 592 h 155276"/>
                  <a:gd name="connsiteX4" fmla="*/ 37091 w 171699"/>
                  <a:gd name="connsiteY4" fmla="*/ 15421 h 155276"/>
                  <a:gd name="connsiteX5" fmla="*/ 10654 w 171699"/>
                  <a:gd name="connsiteY5" fmla="*/ 44740 h 155276"/>
                  <a:gd name="connsiteX6" fmla="*/ 66 w 171699"/>
                  <a:gd name="connsiteY6" fmla="*/ 82779 h 155276"/>
                  <a:gd name="connsiteX7" fmla="*/ 7509 w 171699"/>
                  <a:gd name="connsiteY7" fmla="*/ 121562 h 155276"/>
                  <a:gd name="connsiteX8" fmla="*/ 31444 w 171699"/>
                  <a:gd name="connsiteY8" fmla="*/ 152960 h 155276"/>
                  <a:gd name="connsiteX9" fmla="*/ 34331 w 171699"/>
                  <a:gd name="connsiteY9" fmla="*/ 155276 h 155276"/>
                  <a:gd name="connsiteX10" fmla="*/ 136744 w 171699"/>
                  <a:gd name="connsiteY10" fmla="*/ 155276 h 155276"/>
                  <a:gd name="connsiteX11" fmla="*/ 139632 w 171699"/>
                  <a:gd name="connsiteY11" fmla="*/ 152960 h 155276"/>
                  <a:gd name="connsiteX12" fmla="*/ 168572 w 171699"/>
                  <a:gd name="connsiteY12" fmla="*/ 108626 h 155276"/>
                  <a:gd name="connsiteX13" fmla="*/ 166454 w 171699"/>
                  <a:gd name="connsiteY13" fmla="*/ 55706 h 155276"/>
                  <a:gd name="connsiteX14" fmla="*/ 31444 w 171699"/>
                  <a:gd name="connsiteY14" fmla="*/ 120542 h 155276"/>
                  <a:gd name="connsiteX15" fmla="*/ 46652 w 171699"/>
                  <a:gd name="connsiteY15" fmla="*/ 113946 h 155276"/>
                  <a:gd name="connsiteX16" fmla="*/ 38374 w 171699"/>
                  <a:gd name="connsiteY16" fmla="*/ 94612 h 155276"/>
                  <a:gd name="connsiteX17" fmla="*/ 23230 w 171699"/>
                  <a:gd name="connsiteY17" fmla="*/ 101208 h 155276"/>
                  <a:gd name="connsiteX18" fmla="*/ 21049 w 171699"/>
                  <a:gd name="connsiteY18" fmla="*/ 85808 h 155276"/>
                  <a:gd name="connsiteX19" fmla="*/ 22396 w 171699"/>
                  <a:gd name="connsiteY19" fmla="*/ 72615 h 155276"/>
                  <a:gd name="connsiteX20" fmla="*/ 37861 w 171699"/>
                  <a:gd name="connsiteY20" fmla="*/ 79558 h 155276"/>
                  <a:gd name="connsiteX21" fmla="*/ 46459 w 171699"/>
                  <a:gd name="connsiteY21" fmla="*/ 60339 h 155276"/>
                  <a:gd name="connsiteX22" fmla="*/ 29904 w 171699"/>
                  <a:gd name="connsiteY22" fmla="*/ 52928 h 155276"/>
                  <a:gd name="connsiteX23" fmla="*/ 48834 w 171699"/>
                  <a:gd name="connsiteY23" fmla="*/ 32439 h 155276"/>
                  <a:gd name="connsiteX24" fmla="*/ 50823 w 171699"/>
                  <a:gd name="connsiteY24" fmla="*/ 31162 h 155276"/>
                  <a:gd name="connsiteX25" fmla="*/ 57753 w 171699"/>
                  <a:gd name="connsiteY25" fmla="*/ 49341 h 155276"/>
                  <a:gd name="connsiteX26" fmla="*/ 77388 w 171699"/>
                  <a:gd name="connsiteY26" fmla="*/ 41814 h 155276"/>
                  <a:gd name="connsiteX27" fmla="*/ 70137 w 171699"/>
                  <a:gd name="connsiteY27" fmla="*/ 22826 h 155276"/>
                  <a:gd name="connsiteX28" fmla="*/ 101067 w 171699"/>
                  <a:gd name="connsiteY28" fmla="*/ 22826 h 155276"/>
                  <a:gd name="connsiteX29" fmla="*/ 93816 w 171699"/>
                  <a:gd name="connsiteY29" fmla="*/ 42045 h 155276"/>
                  <a:gd name="connsiteX30" fmla="*/ 113323 w 171699"/>
                  <a:gd name="connsiteY30" fmla="*/ 49572 h 155276"/>
                  <a:gd name="connsiteX31" fmla="*/ 120702 w 171699"/>
                  <a:gd name="connsiteY31" fmla="*/ 30469 h 155276"/>
                  <a:gd name="connsiteX32" fmla="*/ 142199 w 171699"/>
                  <a:gd name="connsiteY32" fmla="*/ 52697 h 155276"/>
                  <a:gd name="connsiteX33" fmla="*/ 124617 w 171699"/>
                  <a:gd name="connsiteY33" fmla="*/ 60570 h 155276"/>
                  <a:gd name="connsiteX34" fmla="*/ 129044 w 171699"/>
                  <a:gd name="connsiteY34" fmla="*/ 70183 h 155276"/>
                  <a:gd name="connsiteX35" fmla="*/ 133279 w 171699"/>
                  <a:gd name="connsiteY35" fmla="*/ 79789 h 155276"/>
                  <a:gd name="connsiteX36" fmla="*/ 149386 w 171699"/>
                  <a:gd name="connsiteY36" fmla="*/ 72615 h 155276"/>
                  <a:gd name="connsiteX37" fmla="*/ 148680 w 171699"/>
                  <a:gd name="connsiteY37" fmla="*/ 101901 h 155276"/>
                  <a:gd name="connsiteX38" fmla="*/ 133215 w 171699"/>
                  <a:gd name="connsiteY38" fmla="*/ 95074 h 155276"/>
                  <a:gd name="connsiteX39" fmla="*/ 129044 w 171699"/>
                  <a:gd name="connsiteY39" fmla="*/ 104680 h 155276"/>
                  <a:gd name="connsiteX40" fmla="*/ 124744 w 171699"/>
                  <a:gd name="connsiteY40" fmla="*/ 114408 h 155276"/>
                  <a:gd name="connsiteX41" fmla="*/ 140338 w 171699"/>
                  <a:gd name="connsiteY41" fmla="*/ 121235 h 155276"/>
                  <a:gd name="connsiteX42" fmla="*/ 129365 w 171699"/>
                  <a:gd name="connsiteY42" fmla="*/ 134204 h 155276"/>
                  <a:gd name="connsiteX43" fmla="*/ 42160 w 171699"/>
                  <a:gd name="connsiteY43" fmla="*/ 134204 h 155276"/>
                  <a:gd name="connsiteX44" fmla="*/ 31444 w 171699"/>
                  <a:gd name="connsiteY44" fmla="*/ 120542 h 15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1699" h="155276">
                    <a:moveTo>
                      <a:pt x="166454" y="55706"/>
                    </a:moveTo>
                    <a:cubicBezTo>
                      <a:pt x="162604" y="44323"/>
                      <a:pt x="156187" y="33940"/>
                      <a:pt x="147782" y="25329"/>
                    </a:cubicBezTo>
                    <a:cubicBezTo>
                      <a:pt x="139439" y="16724"/>
                      <a:pt x="129237" y="10089"/>
                      <a:pt x="117943" y="5924"/>
                    </a:cubicBezTo>
                    <a:cubicBezTo>
                      <a:pt x="104724" y="765"/>
                      <a:pt x="90415" y="-1064"/>
                      <a:pt x="76362" y="592"/>
                    </a:cubicBezTo>
                    <a:cubicBezTo>
                      <a:pt x="62245" y="2248"/>
                      <a:pt x="48769" y="7336"/>
                      <a:pt x="37091" y="15421"/>
                    </a:cubicBezTo>
                    <a:cubicBezTo>
                      <a:pt x="26118" y="23012"/>
                      <a:pt x="17070" y="33048"/>
                      <a:pt x="10654" y="44740"/>
                    </a:cubicBezTo>
                    <a:cubicBezTo>
                      <a:pt x="4237" y="56425"/>
                      <a:pt x="643" y="69445"/>
                      <a:pt x="66" y="82779"/>
                    </a:cubicBezTo>
                    <a:cubicBezTo>
                      <a:pt x="-448" y="96107"/>
                      <a:pt x="2055" y="109383"/>
                      <a:pt x="7509" y="121562"/>
                    </a:cubicBezTo>
                    <a:cubicBezTo>
                      <a:pt x="12964" y="133742"/>
                      <a:pt x="21113" y="144490"/>
                      <a:pt x="31444" y="152960"/>
                    </a:cubicBezTo>
                    <a:lnTo>
                      <a:pt x="34331" y="155276"/>
                    </a:lnTo>
                    <a:lnTo>
                      <a:pt x="136744" y="155276"/>
                    </a:lnTo>
                    <a:lnTo>
                      <a:pt x="139632" y="152960"/>
                    </a:lnTo>
                    <a:cubicBezTo>
                      <a:pt x="153685" y="141557"/>
                      <a:pt x="163759" y="126061"/>
                      <a:pt x="168572" y="108626"/>
                    </a:cubicBezTo>
                    <a:cubicBezTo>
                      <a:pt x="173385" y="91198"/>
                      <a:pt x="172615" y="72698"/>
                      <a:pt x="166454" y="55706"/>
                    </a:cubicBezTo>
                    <a:close/>
                    <a:moveTo>
                      <a:pt x="31444" y="120542"/>
                    </a:moveTo>
                    <a:lnTo>
                      <a:pt x="46652" y="113946"/>
                    </a:lnTo>
                    <a:lnTo>
                      <a:pt x="38374" y="94612"/>
                    </a:lnTo>
                    <a:lnTo>
                      <a:pt x="23230" y="101208"/>
                    </a:lnTo>
                    <a:cubicBezTo>
                      <a:pt x="21947" y="96171"/>
                      <a:pt x="21177" y="91005"/>
                      <a:pt x="21049" y="85808"/>
                    </a:cubicBezTo>
                    <a:cubicBezTo>
                      <a:pt x="20985" y="81374"/>
                      <a:pt x="21498" y="76946"/>
                      <a:pt x="22396" y="72615"/>
                    </a:cubicBezTo>
                    <a:lnTo>
                      <a:pt x="37861" y="79558"/>
                    </a:lnTo>
                    <a:lnTo>
                      <a:pt x="46459" y="60339"/>
                    </a:lnTo>
                    <a:lnTo>
                      <a:pt x="29904" y="52928"/>
                    </a:lnTo>
                    <a:cubicBezTo>
                      <a:pt x="34653" y="44811"/>
                      <a:pt x="41134" y="37823"/>
                      <a:pt x="48834" y="32439"/>
                    </a:cubicBezTo>
                    <a:lnTo>
                      <a:pt x="50823" y="31162"/>
                    </a:lnTo>
                    <a:lnTo>
                      <a:pt x="57753" y="49341"/>
                    </a:lnTo>
                    <a:lnTo>
                      <a:pt x="77388" y="41814"/>
                    </a:lnTo>
                    <a:lnTo>
                      <a:pt x="70137" y="22826"/>
                    </a:lnTo>
                    <a:cubicBezTo>
                      <a:pt x="80276" y="20452"/>
                      <a:pt x="90864" y="20452"/>
                      <a:pt x="101067" y="22826"/>
                    </a:cubicBezTo>
                    <a:lnTo>
                      <a:pt x="93816" y="42045"/>
                    </a:lnTo>
                    <a:lnTo>
                      <a:pt x="113323" y="49572"/>
                    </a:lnTo>
                    <a:lnTo>
                      <a:pt x="120702" y="30469"/>
                    </a:lnTo>
                    <a:cubicBezTo>
                      <a:pt x="129557" y="36000"/>
                      <a:pt x="136937" y="43636"/>
                      <a:pt x="142199" y="52697"/>
                    </a:cubicBezTo>
                    <a:lnTo>
                      <a:pt x="124617" y="60570"/>
                    </a:lnTo>
                    <a:lnTo>
                      <a:pt x="129044" y="70183"/>
                    </a:lnTo>
                    <a:lnTo>
                      <a:pt x="133279" y="79789"/>
                    </a:lnTo>
                    <a:lnTo>
                      <a:pt x="149386" y="72615"/>
                    </a:lnTo>
                    <a:cubicBezTo>
                      <a:pt x="151246" y="82311"/>
                      <a:pt x="150990" y="92302"/>
                      <a:pt x="148680" y="101901"/>
                    </a:cubicBezTo>
                    <a:lnTo>
                      <a:pt x="133215" y="95074"/>
                    </a:lnTo>
                    <a:lnTo>
                      <a:pt x="129044" y="104680"/>
                    </a:lnTo>
                    <a:lnTo>
                      <a:pt x="124744" y="114408"/>
                    </a:lnTo>
                    <a:lnTo>
                      <a:pt x="140338" y="121235"/>
                    </a:lnTo>
                    <a:cubicBezTo>
                      <a:pt x="137322" y="126048"/>
                      <a:pt x="133600" y="130411"/>
                      <a:pt x="129365" y="134204"/>
                    </a:cubicBezTo>
                    <a:lnTo>
                      <a:pt x="42160" y="134204"/>
                    </a:lnTo>
                    <a:cubicBezTo>
                      <a:pt x="37989" y="130135"/>
                      <a:pt x="34396" y="125541"/>
                      <a:pt x="31444" y="120542"/>
                    </a:cubicBezTo>
                    <a:close/>
                  </a:path>
                </a:pathLst>
              </a:custGeom>
              <a:solidFill>
                <a:srgbClr val="2D5967"/>
              </a:solidFill>
              <a:ln w="6417"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D984EFE7-B7E2-42EB-8C77-32814BC43F22}"/>
                  </a:ext>
                </a:extLst>
              </p:cNvPr>
              <p:cNvSpPr/>
              <p:nvPr/>
            </p:nvSpPr>
            <p:spPr>
              <a:xfrm>
                <a:off x="7649770" y="3155907"/>
                <a:ext cx="49926" cy="51751"/>
              </a:xfrm>
              <a:custGeom>
                <a:avLst/>
                <a:gdLst>
                  <a:gd name="connsiteX0" fmla="*/ 22655 w 49926"/>
                  <a:gd name="connsiteY0" fmla="*/ 51752 h 51751"/>
                  <a:gd name="connsiteX1" fmla="*/ 37029 w 49926"/>
                  <a:gd name="connsiteY1" fmla="*/ 44456 h 51751"/>
                  <a:gd name="connsiteX2" fmla="*/ 41970 w 49926"/>
                  <a:gd name="connsiteY2" fmla="*/ 29055 h 51751"/>
                  <a:gd name="connsiteX3" fmla="*/ 40558 w 49926"/>
                  <a:gd name="connsiteY3" fmla="*/ 23152 h 51751"/>
                  <a:gd name="connsiteX4" fmla="*/ 49927 w 49926"/>
                  <a:gd name="connsiteY4" fmla="*/ 0 h 51751"/>
                  <a:gd name="connsiteX5" fmla="*/ 26120 w 49926"/>
                  <a:gd name="connsiteY5" fmla="*/ 10190 h 51751"/>
                  <a:gd name="connsiteX6" fmla="*/ 19318 w 49926"/>
                  <a:gd name="connsiteY6" fmla="*/ 9606 h 51751"/>
                  <a:gd name="connsiteX7" fmla="*/ 11426 w 49926"/>
                  <a:gd name="connsiteY7" fmla="*/ 11807 h 51751"/>
                  <a:gd name="connsiteX8" fmla="*/ 5009 w 49926"/>
                  <a:gd name="connsiteY8" fmla="*/ 16902 h 51751"/>
                  <a:gd name="connsiteX9" fmla="*/ 68 w 49926"/>
                  <a:gd name="connsiteY9" fmla="*/ 32187 h 51751"/>
                  <a:gd name="connsiteX10" fmla="*/ 2249 w 49926"/>
                  <a:gd name="connsiteY10" fmla="*/ 40099 h 51751"/>
                  <a:gd name="connsiteX11" fmla="*/ 7319 w 49926"/>
                  <a:gd name="connsiteY11" fmla="*/ 46541 h 51751"/>
                  <a:gd name="connsiteX12" fmla="*/ 20923 w 49926"/>
                  <a:gd name="connsiteY12" fmla="*/ 51636 h 51751"/>
                  <a:gd name="connsiteX13" fmla="*/ 22655 w 49926"/>
                  <a:gd name="connsiteY13" fmla="*/ 51752 h 51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926" h="51751">
                    <a:moveTo>
                      <a:pt x="22655" y="51752"/>
                    </a:moveTo>
                    <a:cubicBezTo>
                      <a:pt x="28238" y="51303"/>
                      <a:pt x="33371" y="48685"/>
                      <a:pt x="37029" y="44456"/>
                    </a:cubicBezTo>
                    <a:cubicBezTo>
                      <a:pt x="40558" y="40163"/>
                      <a:pt x="42355" y="34644"/>
                      <a:pt x="41970" y="29055"/>
                    </a:cubicBezTo>
                    <a:cubicBezTo>
                      <a:pt x="41713" y="27047"/>
                      <a:pt x="41264" y="25064"/>
                      <a:pt x="40558" y="23152"/>
                    </a:cubicBezTo>
                    <a:lnTo>
                      <a:pt x="49927" y="0"/>
                    </a:lnTo>
                    <a:lnTo>
                      <a:pt x="26120" y="10190"/>
                    </a:lnTo>
                    <a:cubicBezTo>
                      <a:pt x="23938" y="9587"/>
                      <a:pt x="21628" y="9394"/>
                      <a:pt x="19318" y="9606"/>
                    </a:cubicBezTo>
                    <a:cubicBezTo>
                      <a:pt x="16559" y="9805"/>
                      <a:pt x="13864" y="10549"/>
                      <a:pt x="11426" y="11807"/>
                    </a:cubicBezTo>
                    <a:cubicBezTo>
                      <a:pt x="8987" y="13058"/>
                      <a:pt x="6805" y="14791"/>
                      <a:pt x="5009" y="16902"/>
                    </a:cubicBezTo>
                    <a:cubicBezTo>
                      <a:pt x="1415" y="21137"/>
                      <a:pt x="-382" y="26630"/>
                      <a:pt x="68" y="32187"/>
                    </a:cubicBezTo>
                    <a:cubicBezTo>
                      <a:pt x="261" y="34946"/>
                      <a:pt x="966" y="37635"/>
                      <a:pt x="2249" y="40099"/>
                    </a:cubicBezTo>
                    <a:cubicBezTo>
                      <a:pt x="3469" y="42563"/>
                      <a:pt x="5201" y="44757"/>
                      <a:pt x="7319" y="46541"/>
                    </a:cubicBezTo>
                    <a:cubicBezTo>
                      <a:pt x="11105" y="49782"/>
                      <a:pt x="15917" y="51585"/>
                      <a:pt x="20923" y="51636"/>
                    </a:cubicBezTo>
                    <a:lnTo>
                      <a:pt x="22655" y="51752"/>
                    </a:lnTo>
                    <a:close/>
                  </a:path>
                </a:pathLst>
              </a:custGeom>
              <a:solidFill>
                <a:srgbClr val="2D5967"/>
              </a:solidFill>
              <a:ln w="6417" cap="flat">
                <a:noFill/>
                <a:prstDash val="solid"/>
                <a:miter/>
              </a:ln>
            </p:spPr>
            <p:txBody>
              <a:bodyPr rtlCol="0" anchor="ctr"/>
              <a:lstStyle/>
              <a:p>
                <a:endParaRPr lang="en-US"/>
              </a:p>
            </p:txBody>
          </p:sp>
        </p:grpSp>
        <p:sp>
          <p:nvSpPr>
            <p:cNvPr id="710" name="TextBox 709">
              <a:extLst>
                <a:ext uri="{FF2B5EF4-FFF2-40B4-BE49-F238E27FC236}">
                  <a16:creationId xmlns:a16="http://schemas.microsoft.com/office/drawing/2014/main" id="{CD0784F9-3DB6-4BC4-BBCC-FE08705A31F9}"/>
                </a:ext>
              </a:extLst>
            </p:cNvPr>
            <p:cNvSpPr txBox="1"/>
            <p:nvPr/>
          </p:nvSpPr>
          <p:spPr>
            <a:xfrm>
              <a:off x="7466765" y="3223553"/>
              <a:ext cx="39463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EPM</a:t>
              </a:r>
            </a:p>
          </p:txBody>
        </p:sp>
      </p:grpSp>
      <p:grpSp>
        <p:nvGrpSpPr>
          <p:cNvPr id="711" name="Graphic 5">
            <a:extLst>
              <a:ext uri="{FF2B5EF4-FFF2-40B4-BE49-F238E27FC236}">
                <a16:creationId xmlns:a16="http://schemas.microsoft.com/office/drawing/2014/main" id="{4DCEA653-852E-4D70-B16E-E77172124D4A}"/>
              </a:ext>
            </a:extLst>
          </p:cNvPr>
          <p:cNvGrpSpPr/>
          <p:nvPr/>
        </p:nvGrpSpPr>
        <p:grpSpPr>
          <a:xfrm>
            <a:off x="8242433" y="2750690"/>
            <a:ext cx="513347" cy="653337"/>
            <a:chOff x="8242433" y="2750690"/>
            <a:chExt cx="513347" cy="653337"/>
          </a:xfrm>
        </p:grpSpPr>
        <p:grpSp>
          <p:nvGrpSpPr>
            <p:cNvPr id="712" name="Graphic 5">
              <a:extLst>
                <a:ext uri="{FF2B5EF4-FFF2-40B4-BE49-F238E27FC236}">
                  <a16:creationId xmlns:a16="http://schemas.microsoft.com/office/drawing/2014/main" id="{0D7E3EC6-F55E-4D51-BA8C-24E702F0F829}"/>
                </a:ext>
              </a:extLst>
            </p:cNvPr>
            <p:cNvGrpSpPr/>
            <p:nvPr/>
          </p:nvGrpSpPr>
          <p:grpSpPr>
            <a:xfrm>
              <a:off x="8242433" y="2750690"/>
              <a:ext cx="513347" cy="513347"/>
              <a:chOff x="8242433" y="2750690"/>
              <a:chExt cx="513347" cy="513347"/>
            </a:xfrm>
          </p:grpSpPr>
          <p:sp>
            <p:nvSpPr>
              <p:cNvPr id="713" name="Freeform: Shape 712">
                <a:extLst>
                  <a:ext uri="{FF2B5EF4-FFF2-40B4-BE49-F238E27FC236}">
                    <a16:creationId xmlns:a16="http://schemas.microsoft.com/office/drawing/2014/main" id="{0AE50640-CF04-4507-9345-E483A75A1ACB}"/>
                  </a:ext>
                </a:extLst>
              </p:cNvPr>
              <p:cNvSpPr/>
              <p:nvPr/>
            </p:nvSpPr>
            <p:spPr>
              <a:xfrm>
                <a:off x="8248529" y="2756803"/>
                <a:ext cx="501155" cy="501125"/>
              </a:xfrm>
              <a:custGeom>
                <a:avLst/>
                <a:gdLst>
                  <a:gd name="connsiteX0" fmla="*/ 458355 w 501155"/>
                  <a:gd name="connsiteY0" fmla="*/ 0 h 501125"/>
                  <a:gd name="connsiteX1" fmla="*/ 42801 w 501155"/>
                  <a:gd name="connsiteY1" fmla="*/ 0 h 501125"/>
                  <a:gd name="connsiteX2" fmla="*/ 0 w 501155"/>
                  <a:gd name="connsiteY2" fmla="*/ 42779 h 501125"/>
                  <a:gd name="connsiteX3" fmla="*/ 0 w 501155"/>
                  <a:gd name="connsiteY3" fmla="*/ 458344 h 501125"/>
                  <a:gd name="connsiteX4" fmla="*/ 42801 w 501155"/>
                  <a:gd name="connsiteY4" fmla="*/ 501125 h 501125"/>
                  <a:gd name="connsiteX5" fmla="*/ 458355 w 501155"/>
                  <a:gd name="connsiteY5" fmla="*/ 501125 h 501125"/>
                  <a:gd name="connsiteX6" fmla="*/ 501156 w 501155"/>
                  <a:gd name="connsiteY6" fmla="*/ 458344 h 501125"/>
                  <a:gd name="connsiteX7" fmla="*/ 501156 w 501155"/>
                  <a:gd name="connsiteY7" fmla="*/ 42779 h 501125"/>
                  <a:gd name="connsiteX8" fmla="*/ 458355 w 501155"/>
                  <a:gd name="connsiteY8" fmla="*/ 0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55" h="501125">
                    <a:moveTo>
                      <a:pt x="458355" y="0"/>
                    </a:moveTo>
                    <a:lnTo>
                      <a:pt x="42801" y="0"/>
                    </a:lnTo>
                    <a:cubicBezTo>
                      <a:pt x="19186" y="0"/>
                      <a:pt x="0" y="19153"/>
                      <a:pt x="0" y="42779"/>
                    </a:cubicBezTo>
                    <a:lnTo>
                      <a:pt x="0" y="458344"/>
                    </a:lnTo>
                    <a:cubicBezTo>
                      <a:pt x="0" y="481971"/>
                      <a:pt x="19186" y="501125"/>
                      <a:pt x="42801" y="501125"/>
                    </a:cubicBezTo>
                    <a:lnTo>
                      <a:pt x="458355" y="501125"/>
                    </a:lnTo>
                    <a:cubicBezTo>
                      <a:pt x="481970" y="501125"/>
                      <a:pt x="501156" y="481971"/>
                      <a:pt x="501156" y="458344"/>
                    </a:cubicBezTo>
                    <a:lnTo>
                      <a:pt x="501156" y="42779"/>
                    </a:lnTo>
                    <a:cubicBezTo>
                      <a:pt x="501156" y="19153"/>
                      <a:pt x="481970" y="0"/>
                      <a:pt x="458355" y="0"/>
                    </a:cubicBezTo>
                    <a:close/>
                  </a:path>
                </a:pathLst>
              </a:custGeom>
              <a:solidFill>
                <a:srgbClr val="FFFFFF"/>
              </a:solidFill>
              <a:ln w="6417"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7AD56633-EB5E-4AFF-9D21-F506AEC2F2D6}"/>
                  </a:ext>
                </a:extLst>
              </p:cNvPr>
              <p:cNvSpPr/>
              <p:nvPr/>
            </p:nvSpPr>
            <p:spPr>
              <a:xfrm>
                <a:off x="8242433" y="2750690"/>
                <a:ext cx="513347" cy="513347"/>
              </a:xfrm>
              <a:custGeom>
                <a:avLst/>
                <a:gdLst>
                  <a:gd name="connsiteX0" fmla="*/ 464451 w 513347"/>
                  <a:gd name="connsiteY0" fmla="*/ 12223 h 513347"/>
                  <a:gd name="connsiteX1" fmla="*/ 490375 w 513347"/>
                  <a:gd name="connsiteY1" fmla="*/ 22962 h 513347"/>
                  <a:gd name="connsiteX2" fmla="*/ 501155 w 513347"/>
                  <a:gd name="connsiteY2" fmla="*/ 48890 h 513347"/>
                  <a:gd name="connsiteX3" fmla="*/ 501155 w 513347"/>
                  <a:gd name="connsiteY3" fmla="*/ 464457 h 513347"/>
                  <a:gd name="connsiteX4" fmla="*/ 490375 w 513347"/>
                  <a:gd name="connsiteY4" fmla="*/ 490388 h 513347"/>
                  <a:gd name="connsiteX5" fmla="*/ 464451 w 513347"/>
                  <a:gd name="connsiteY5" fmla="*/ 501123 h 513347"/>
                  <a:gd name="connsiteX6" fmla="*/ 48896 w 513347"/>
                  <a:gd name="connsiteY6" fmla="*/ 501123 h 513347"/>
                  <a:gd name="connsiteX7" fmla="*/ 22972 w 513347"/>
                  <a:gd name="connsiteY7" fmla="*/ 490388 h 513347"/>
                  <a:gd name="connsiteX8" fmla="*/ 12192 w 513347"/>
                  <a:gd name="connsiteY8" fmla="*/ 464457 h 513347"/>
                  <a:gd name="connsiteX9" fmla="*/ 12192 w 513347"/>
                  <a:gd name="connsiteY9" fmla="*/ 48890 h 513347"/>
                  <a:gd name="connsiteX10" fmla="*/ 22972 w 513347"/>
                  <a:gd name="connsiteY10" fmla="*/ 22962 h 513347"/>
                  <a:gd name="connsiteX11" fmla="*/ 48896 w 513347"/>
                  <a:gd name="connsiteY11" fmla="*/ 12223 h 513347"/>
                  <a:gd name="connsiteX12" fmla="*/ 464451 w 513347"/>
                  <a:gd name="connsiteY12" fmla="*/ 12223 h 513347"/>
                  <a:gd name="connsiteX13" fmla="*/ 464451 w 513347"/>
                  <a:gd name="connsiteY13" fmla="*/ 0 h 513347"/>
                  <a:gd name="connsiteX14" fmla="*/ 48896 w 513347"/>
                  <a:gd name="connsiteY14" fmla="*/ 0 h 513347"/>
                  <a:gd name="connsiteX15" fmla="*/ 14309 w 513347"/>
                  <a:gd name="connsiteY15" fmla="*/ 14320 h 513347"/>
                  <a:gd name="connsiteX16" fmla="*/ 0 w 513347"/>
                  <a:gd name="connsiteY16" fmla="*/ 48890 h 513347"/>
                  <a:gd name="connsiteX17" fmla="*/ 0 w 513347"/>
                  <a:gd name="connsiteY17" fmla="*/ 464457 h 513347"/>
                  <a:gd name="connsiteX18" fmla="*/ 14309 w 513347"/>
                  <a:gd name="connsiteY18" fmla="*/ 499025 h 513347"/>
                  <a:gd name="connsiteX19" fmla="*/ 48896 w 513347"/>
                  <a:gd name="connsiteY19" fmla="*/ 513347 h 513347"/>
                  <a:gd name="connsiteX20" fmla="*/ 464451 w 513347"/>
                  <a:gd name="connsiteY20" fmla="*/ 513347 h 513347"/>
                  <a:gd name="connsiteX21" fmla="*/ 499038 w 513347"/>
                  <a:gd name="connsiteY21" fmla="*/ 499025 h 513347"/>
                  <a:gd name="connsiteX22" fmla="*/ 513347 w 513347"/>
                  <a:gd name="connsiteY22" fmla="*/ 464457 h 513347"/>
                  <a:gd name="connsiteX23" fmla="*/ 513347 w 513347"/>
                  <a:gd name="connsiteY23" fmla="*/ 48890 h 513347"/>
                  <a:gd name="connsiteX24" fmla="*/ 499038 w 513347"/>
                  <a:gd name="connsiteY24" fmla="*/ 14320 h 513347"/>
                  <a:gd name="connsiteX25" fmla="*/ 464451 w 513347"/>
                  <a:gd name="connsiteY25" fmla="*/ 0 h 513347"/>
                  <a:gd name="connsiteX26" fmla="*/ 464451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64451" y="12223"/>
                    </a:moveTo>
                    <a:cubicBezTo>
                      <a:pt x="474205" y="12223"/>
                      <a:pt x="483509" y="16086"/>
                      <a:pt x="490375" y="22962"/>
                    </a:cubicBezTo>
                    <a:cubicBezTo>
                      <a:pt x="497241" y="29839"/>
                      <a:pt x="501155" y="39165"/>
                      <a:pt x="501155" y="48890"/>
                    </a:cubicBezTo>
                    <a:lnTo>
                      <a:pt x="501155" y="464457"/>
                    </a:lnTo>
                    <a:cubicBezTo>
                      <a:pt x="501155" y="474179"/>
                      <a:pt x="497241" y="483509"/>
                      <a:pt x="490375" y="490388"/>
                    </a:cubicBezTo>
                    <a:cubicBezTo>
                      <a:pt x="483509" y="497260"/>
                      <a:pt x="474205" y="501123"/>
                      <a:pt x="464451" y="501123"/>
                    </a:cubicBezTo>
                    <a:lnTo>
                      <a:pt x="48896" y="501123"/>
                    </a:lnTo>
                    <a:cubicBezTo>
                      <a:pt x="39143" y="501123"/>
                      <a:pt x="29838" y="497260"/>
                      <a:pt x="22972" y="490388"/>
                    </a:cubicBezTo>
                    <a:cubicBezTo>
                      <a:pt x="16106" y="483509"/>
                      <a:pt x="12192" y="474179"/>
                      <a:pt x="12192" y="464457"/>
                    </a:cubicBezTo>
                    <a:lnTo>
                      <a:pt x="12192" y="48890"/>
                    </a:lnTo>
                    <a:cubicBezTo>
                      <a:pt x="12192" y="39165"/>
                      <a:pt x="16106" y="29839"/>
                      <a:pt x="22972" y="22962"/>
                    </a:cubicBezTo>
                    <a:cubicBezTo>
                      <a:pt x="29838" y="16086"/>
                      <a:pt x="39143" y="12223"/>
                      <a:pt x="48896" y="12223"/>
                    </a:cubicBezTo>
                    <a:lnTo>
                      <a:pt x="464451" y="12223"/>
                    </a:lnTo>
                    <a:close/>
                    <a:moveTo>
                      <a:pt x="464451" y="0"/>
                    </a:moveTo>
                    <a:lnTo>
                      <a:pt x="48896" y="0"/>
                    </a:lnTo>
                    <a:cubicBezTo>
                      <a:pt x="35934" y="0"/>
                      <a:pt x="23486" y="5151"/>
                      <a:pt x="14309" y="14320"/>
                    </a:cubicBezTo>
                    <a:cubicBezTo>
                      <a:pt x="5134" y="23488"/>
                      <a:pt x="0" y="35924"/>
                      <a:pt x="0" y="48890"/>
                    </a:cubicBezTo>
                    <a:lnTo>
                      <a:pt x="0" y="464457"/>
                    </a:lnTo>
                    <a:cubicBezTo>
                      <a:pt x="0" y="477426"/>
                      <a:pt x="5134" y="489862"/>
                      <a:pt x="14309" y="499025"/>
                    </a:cubicBezTo>
                    <a:cubicBezTo>
                      <a:pt x="23486" y="508195"/>
                      <a:pt x="35934" y="513347"/>
                      <a:pt x="48896" y="513347"/>
                    </a:cubicBezTo>
                    <a:lnTo>
                      <a:pt x="464451" y="513347"/>
                    </a:lnTo>
                    <a:cubicBezTo>
                      <a:pt x="477413" y="513347"/>
                      <a:pt x="489862" y="508195"/>
                      <a:pt x="499038" y="499025"/>
                    </a:cubicBezTo>
                    <a:cubicBezTo>
                      <a:pt x="508214" y="489862"/>
                      <a:pt x="513347" y="477426"/>
                      <a:pt x="513347" y="464457"/>
                    </a:cubicBezTo>
                    <a:lnTo>
                      <a:pt x="513347" y="48890"/>
                    </a:lnTo>
                    <a:cubicBezTo>
                      <a:pt x="513347" y="35924"/>
                      <a:pt x="508214" y="23488"/>
                      <a:pt x="499038" y="14320"/>
                    </a:cubicBezTo>
                    <a:cubicBezTo>
                      <a:pt x="489862" y="5151"/>
                      <a:pt x="477413" y="0"/>
                      <a:pt x="464451" y="0"/>
                    </a:cubicBezTo>
                    <a:lnTo>
                      <a:pt x="464451" y="0"/>
                    </a:lnTo>
                    <a:close/>
                  </a:path>
                </a:pathLst>
              </a:custGeom>
              <a:solidFill>
                <a:srgbClr val="FFFFFF"/>
              </a:solidFill>
              <a:ln w="6417"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06A5A33F-6DFA-4189-88A4-2FCB15CD982B}"/>
                  </a:ext>
                </a:extLst>
              </p:cNvPr>
              <p:cNvSpPr/>
              <p:nvPr/>
            </p:nvSpPr>
            <p:spPr>
              <a:xfrm>
                <a:off x="8254690" y="2762916"/>
                <a:ext cx="488898" cy="488903"/>
              </a:xfrm>
              <a:custGeom>
                <a:avLst/>
                <a:gdLst>
                  <a:gd name="connsiteX0" fmla="*/ 452195 w 488898"/>
                  <a:gd name="connsiteY0" fmla="*/ 0 h 488903"/>
                  <a:gd name="connsiteX1" fmla="*/ 36640 w 488898"/>
                  <a:gd name="connsiteY1" fmla="*/ 0 h 488903"/>
                  <a:gd name="connsiteX2" fmla="*/ 10716 w 488898"/>
                  <a:gd name="connsiteY2" fmla="*/ 10740 h 488903"/>
                  <a:gd name="connsiteX3" fmla="*/ 0 w 488898"/>
                  <a:gd name="connsiteY3" fmla="*/ 36668 h 488903"/>
                  <a:gd name="connsiteX4" fmla="*/ 0 w 488898"/>
                  <a:gd name="connsiteY4" fmla="*/ 221350 h 488903"/>
                  <a:gd name="connsiteX5" fmla="*/ 0 w 488898"/>
                  <a:gd name="connsiteY5" fmla="*/ 452237 h 488903"/>
                  <a:gd name="connsiteX6" fmla="*/ 10716 w 488898"/>
                  <a:gd name="connsiteY6" fmla="*/ 478161 h 488903"/>
                  <a:gd name="connsiteX7" fmla="*/ 36640 w 488898"/>
                  <a:gd name="connsiteY7" fmla="*/ 488903 h 488903"/>
                  <a:gd name="connsiteX8" fmla="*/ 452195 w 488898"/>
                  <a:gd name="connsiteY8" fmla="*/ 488903 h 488903"/>
                  <a:gd name="connsiteX9" fmla="*/ 478119 w 488898"/>
                  <a:gd name="connsiteY9" fmla="*/ 478161 h 488903"/>
                  <a:gd name="connsiteX10" fmla="*/ 488899 w 488898"/>
                  <a:gd name="connsiteY10" fmla="*/ 452237 h 488903"/>
                  <a:gd name="connsiteX11" fmla="*/ 488899 w 488898"/>
                  <a:gd name="connsiteY11" fmla="*/ 36668 h 488903"/>
                  <a:gd name="connsiteX12" fmla="*/ 478119 w 488898"/>
                  <a:gd name="connsiteY12" fmla="*/ 10740 h 488903"/>
                  <a:gd name="connsiteX13" fmla="*/ 452195 w 488898"/>
                  <a:gd name="connsiteY13" fmla="*/ 0 h 488903"/>
                  <a:gd name="connsiteX14" fmla="*/ 186345 w 488898"/>
                  <a:gd name="connsiteY14" fmla="*/ 297008 h 488903"/>
                  <a:gd name="connsiteX15" fmla="*/ 217659 w 488898"/>
                  <a:gd name="connsiteY15" fmla="*/ 316078 h 488903"/>
                  <a:gd name="connsiteX16" fmla="*/ 189425 w 488898"/>
                  <a:gd name="connsiteY16" fmla="*/ 366675 h 488903"/>
                  <a:gd name="connsiteX17" fmla="*/ 153490 w 488898"/>
                  <a:gd name="connsiteY17" fmla="*/ 323162 h 488903"/>
                  <a:gd name="connsiteX18" fmla="*/ 186345 w 488898"/>
                  <a:gd name="connsiteY18" fmla="*/ 297008 h 488903"/>
                  <a:gd name="connsiteX19" fmla="*/ 210793 w 488898"/>
                  <a:gd name="connsiteY19" fmla="*/ 282341 h 488903"/>
                  <a:gd name="connsiteX20" fmla="*/ 249294 w 488898"/>
                  <a:gd name="connsiteY20" fmla="*/ 270118 h 488903"/>
                  <a:gd name="connsiteX21" fmla="*/ 231455 w 488898"/>
                  <a:gd name="connsiteY21" fmla="*/ 295419 h 488903"/>
                  <a:gd name="connsiteX22" fmla="*/ 210343 w 488898"/>
                  <a:gd name="connsiteY22" fmla="*/ 282341 h 488903"/>
                  <a:gd name="connsiteX23" fmla="*/ 210793 w 488898"/>
                  <a:gd name="connsiteY23" fmla="*/ 282341 h 488903"/>
                  <a:gd name="connsiteX24" fmla="*/ 136871 w 488898"/>
                  <a:gd name="connsiteY24" fmla="*/ 305564 h 488903"/>
                  <a:gd name="connsiteX25" fmla="*/ 119995 w 488898"/>
                  <a:gd name="connsiteY25" fmla="*/ 288941 h 488903"/>
                  <a:gd name="connsiteX26" fmla="*/ 146625 w 488898"/>
                  <a:gd name="connsiteY26" fmla="*/ 290897 h 488903"/>
                  <a:gd name="connsiteX27" fmla="*/ 154582 w 488898"/>
                  <a:gd name="connsiteY27" fmla="*/ 290897 h 488903"/>
                  <a:gd name="connsiteX28" fmla="*/ 136871 w 488898"/>
                  <a:gd name="connsiteY28" fmla="*/ 305564 h 488903"/>
                  <a:gd name="connsiteX29" fmla="*/ 77066 w 488898"/>
                  <a:gd name="connsiteY29" fmla="*/ 283930 h 488903"/>
                  <a:gd name="connsiteX30" fmla="*/ 118903 w 488898"/>
                  <a:gd name="connsiteY30" fmla="*/ 321821 h 488903"/>
                  <a:gd name="connsiteX31" fmla="*/ 79441 w 488898"/>
                  <a:gd name="connsiteY31" fmla="*/ 364968 h 488903"/>
                  <a:gd name="connsiteX32" fmla="*/ 37346 w 488898"/>
                  <a:gd name="connsiteY32" fmla="*/ 299575 h 488903"/>
                  <a:gd name="connsiteX33" fmla="*/ 77066 w 488898"/>
                  <a:gd name="connsiteY33" fmla="*/ 283930 h 488903"/>
                  <a:gd name="connsiteX34" fmla="*/ 51527 w 488898"/>
                  <a:gd name="connsiteY34" fmla="*/ 265474 h 488903"/>
                  <a:gd name="connsiteX35" fmla="*/ 24384 w 488898"/>
                  <a:gd name="connsiteY35" fmla="*/ 278919 h 488903"/>
                  <a:gd name="connsiteX36" fmla="*/ 24384 w 488898"/>
                  <a:gd name="connsiteY36" fmla="*/ 245429 h 488903"/>
                  <a:gd name="connsiteX37" fmla="*/ 52040 w 488898"/>
                  <a:gd name="connsiteY37" fmla="*/ 264374 h 488903"/>
                  <a:gd name="connsiteX38" fmla="*/ 51527 w 488898"/>
                  <a:gd name="connsiteY38" fmla="*/ 265474 h 488903"/>
                  <a:gd name="connsiteX39" fmla="*/ 62885 w 488898"/>
                  <a:gd name="connsiteY39" fmla="*/ 385746 h 488903"/>
                  <a:gd name="connsiteX40" fmla="*/ 24384 w 488898"/>
                  <a:gd name="connsiteY40" fmla="*/ 442580 h 488903"/>
                  <a:gd name="connsiteX41" fmla="*/ 24384 w 488898"/>
                  <a:gd name="connsiteY41" fmla="*/ 323406 h 488903"/>
                  <a:gd name="connsiteX42" fmla="*/ 62885 w 488898"/>
                  <a:gd name="connsiteY42" fmla="*/ 385746 h 488903"/>
                  <a:gd name="connsiteX43" fmla="*/ 75141 w 488898"/>
                  <a:gd name="connsiteY43" fmla="*/ 410188 h 488903"/>
                  <a:gd name="connsiteX44" fmla="*/ 99204 w 488898"/>
                  <a:gd name="connsiteY44" fmla="*/ 464455 h 488903"/>
                  <a:gd name="connsiteX45" fmla="*/ 40041 w 488898"/>
                  <a:gd name="connsiteY45" fmla="*/ 464455 h 488903"/>
                  <a:gd name="connsiteX46" fmla="*/ 75398 w 488898"/>
                  <a:gd name="connsiteY46" fmla="*/ 409944 h 488903"/>
                  <a:gd name="connsiteX47" fmla="*/ 75141 w 488898"/>
                  <a:gd name="connsiteY47" fmla="*/ 410188 h 488903"/>
                  <a:gd name="connsiteX48" fmla="*/ 91760 w 488898"/>
                  <a:gd name="connsiteY48" fmla="*/ 388678 h 488903"/>
                  <a:gd name="connsiteX49" fmla="*/ 135395 w 488898"/>
                  <a:gd name="connsiteY49" fmla="*/ 339789 h 488903"/>
                  <a:gd name="connsiteX50" fmla="*/ 177297 w 488898"/>
                  <a:gd name="connsiteY50" fmla="*/ 391611 h 488903"/>
                  <a:gd name="connsiteX51" fmla="*/ 152143 w 488898"/>
                  <a:gd name="connsiteY51" fmla="*/ 464949 h 488903"/>
                  <a:gd name="connsiteX52" fmla="*/ 125128 w 488898"/>
                  <a:gd name="connsiteY52" fmla="*/ 464949 h 488903"/>
                  <a:gd name="connsiteX53" fmla="*/ 92017 w 488898"/>
                  <a:gd name="connsiteY53" fmla="*/ 388435 h 488903"/>
                  <a:gd name="connsiteX54" fmla="*/ 91760 w 488898"/>
                  <a:gd name="connsiteY54" fmla="*/ 388678 h 488903"/>
                  <a:gd name="connsiteX55" fmla="*/ 194301 w 488898"/>
                  <a:gd name="connsiteY55" fmla="*/ 415565 h 488903"/>
                  <a:gd name="connsiteX56" fmla="*/ 223498 w 488898"/>
                  <a:gd name="connsiteY56" fmla="*/ 464455 h 488903"/>
                  <a:gd name="connsiteX57" fmla="*/ 177554 w 488898"/>
                  <a:gd name="connsiteY57" fmla="*/ 464455 h 488903"/>
                  <a:gd name="connsiteX58" fmla="*/ 194301 w 488898"/>
                  <a:gd name="connsiteY58" fmla="*/ 415565 h 488903"/>
                  <a:gd name="connsiteX59" fmla="*/ 205788 w 488898"/>
                  <a:gd name="connsiteY59" fmla="*/ 389288 h 488903"/>
                  <a:gd name="connsiteX60" fmla="*/ 237679 w 488898"/>
                  <a:gd name="connsiteY60" fmla="*/ 330985 h 488903"/>
                  <a:gd name="connsiteX61" fmla="*/ 294276 w 488898"/>
                  <a:gd name="connsiteY61" fmla="*/ 379875 h 488903"/>
                  <a:gd name="connsiteX62" fmla="*/ 279646 w 488898"/>
                  <a:gd name="connsiteY62" fmla="*/ 465437 h 488903"/>
                  <a:gd name="connsiteX63" fmla="*/ 250641 w 488898"/>
                  <a:gd name="connsiteY63" fmla="*/ 465437 h 488903"/>
                  <a:gd name="connsiteX64" fmla="*/ 205788 w 488898"/>
                  <a:gd name="connsiteY64" fmla="*/ 388922 h 488903"/>
                  <a:gd name="connsiteX65" fmla="*/ 205788 w 488898"/>
                  <a:gd name="connsiteY65" fmla="*/ 389288 h 488903"/>
                  <a:gd name="connsiteX66" fmla="*/ 314938 w 488898"/>
                  <a:gd name="connsiteY66" fmla="*/ 400043 h 488903"/>
                  <a:gd name="connsiteX67" fmla="*/ 372626 w 488898"/>
                  <a:gd name="connsiteY67" fmla="*/ 464455 h 488903"/>
                  <a:gd name="connsiteX68" fmla="*/ 304158 w 488898"/>
                  <a:gd name="connsiteY68" fmla="*/ 464455 h 488903"/>
                  <a:gd name="connsiteX69" fmla="*/ 314938 w 488898"/>
                  <a:gd name="connsiteY69" fmla="*/ 399677 h 488903"/>
                  <a:gd name="connsiteX70" fmla="*/ 314938 w 488898"/>
                  <a:gd name="connsiteY70" fmla="*/ 400043 h 488903"/>
                  <a:gd name="connsiteX71" fmla="*/ 250898 w 488898"/>
                  <a:gd name="connsiteY71" fmla="*/ 310329 h 488903"/>
                  <a:gd name="connsiteX72" fmla="*/ 284908 w 488898"/>
                  <a:gd name="connsiteY72" fmla="*/ 264374 h 488903"/>
                  <a:gd name="connsiteX73" fmla="*/ 326553 w 488898"/>
                  <a:gd name="connsiteY73" fmla="*/ 275007 h 488903"/>
                  <a:gd name="connsiteX74" fmla="*/ 301014 w 488898"/>
                  <a:gd name="connsiteY74" fmla="*/ 352500 h 488903"/>
                  <a:gd name="connsiteX75" fmla="*/ 250898 w 488898"/>
                  <a:gd name="connsiteY75" fmla="*/ 309963 h 488903"/>
                  <a:gd name="connsiteX76" fmla="*/ 250898 w 488898"/>
                  <a:gd name="connsiteY76" fmla="*/ 310329 h 488903"/>
                  <a:gd name="connsiteX77" fmla="*/ 305506 w 488898"/>
                  <a:gd name="connsiteY77" fmla="*/ 242985 h 488903"/>
                  <a:gd name="connsiteX78" fmla="*/ 352092 w 488898"/>
                  <a:gd name="connsiteY78" fmla="*/ 211817 h 488903"/>
                  <a:gd name="connsiteX79" fmla="*/ 356006 w 488898"/>
                  <a:gd name="connsiteY79" fmla="*/ 209739 h 488903"/>
                  <a:gd name="connsiteX80" fmla="*/ 336114 w 488898"/>
                  <a:gd name="connsiteY80" fmla="*/ 251907 h 488903"/>
                  <a:gd name="connsiteX81" fmla="*/ 305506 w 488898"/>
                  <a:gd name="connsiteY81" fmla="*/ 242985 h 488903"/>
                  <a:gd name="connsiteX82" fmla="*/ 387449 w 488898"/>
                  <a:gd name="connsiteY82" fmla="*/ 203383 h 488903"/>
                  <a:gd name="connsiteX83" fmla="*/ 464451 w 488898"/>
                  <a:gd name="connsiteY83" fmla="*/ 209984 h 488903"/>
                  <a:gd name="connsiteX84" fmla="*/ 464451 w 488898"/>
                  <a:gd name="connsiteY84" fmla="*/ 330009 h 488903"/>
                  <a:gd name="connsiteX85" fmla="*/ 358829 w 488898"/>
                  <a:gd name="connsiteY85" fmla="*/ 262052 h 488903"/>
                  <a:gd name="connsiteX86" fmla="*/ 387449 w 488898"/>
                  <a:gd name="connsiteY86" fmla="*/ 203383 h 488903"/>
                  <a:gd name="connsiteX87" fmla="*/ 464451 w 488898"/>
                  <a:gd name="connsiteY87" fmla="*/ 184561 h 488903"/>
                  <a:gd name="connsiteX88" fmla="*/ 402336 w 488898"/>
                  <a:gd name="connsiteY88" fmla="*/ 178083 h 488903"/>
                  <a:gd name="connsiteX89" fmla="*/ 422485 w 488898"/>
                  <a:gd name="connsiteY89" fmla="*/ 148382 h 488903"/>
                  <a:gd name="connsiteX90" fmla="*/ 464451 w 488898"/>
                  <a:gd name="connsiteY90" fmla="*/ 100836 h 488903"/>
                  <a:gd name="connsiteX91" fmla="*/ 464451 w 488898"/>
                  <a:gd name="connsiteY91" fmla="*/ 184561 h 488903"/>
                  <a:gd name="connsiteX92" fmla="*/ 36640 w 488898"/>
                  <a:gd name="connsiteY92" fmla="*/ 24445 h 488903"/>
                  <a:gd name="connsiteX93" fmla="*/ 452195 w 488898"/>
                  <a:gd name="connsiteY93" fmla="*/ 24445 h 488903"/>
                  <a:gd name="connsiteX94" fmla="*/ 460857 w 488898"/>
                  <a:gd name="connsiteY94" fmla="*/ 28025 h 488903"/>
                  <a:gd name="connsiteX95" fmla="*/ 464451 w 488898"/>
                  <a:gd name="connsiteY95" fmla="*/ 36668 h 488903"/>
                  <a:gd name="connsiteX96" fmla="*/ 464451 w 488898"/>
                  <a:gd name="connsiteY96" fmla="*/ 60379 h 488903"/>
                  <a:gd name="connsiteX97" fmla="*/ 406250 w 488898"/>
                  <a:gd name="connsiteY97" fmla="*/ 129804 h 488903"/>
                  <a:gd name="connsiteX98" fmla="*/ 405287 w 488898"/>
                  <a:gd name="connsiteY98" fmla="*/ 131026 h 488903"/>
                  <a:gd name="connsiteX99" fmla="*/ 146753 w 488898"/>
                  <a:gd name="connsiteY99" fmla="*/ 265474 h 488903"/>
                  <a:gd name="connsiteX100" fmla="*/ 24384 w 488898"/>
                  <a:gd name="connsiteY100" fmla="*/ 212428 h 488903"/>
                  <a:gd name="connsiteX101" fmla="*/ 24384 w 488898"/>
                  <a:gd name="connsiteY101" fmla="*/ 36668 h 488903"/>
                  <a:gd name="connsiteX102" fmla="*/ 27977 w 488898"/>
                  <a:gd name="connsiteY102" fmla="*/ 28025 h 488903"/>
                  <a:gd name="connsiteX103" fmla="*/ 36640 w 488898"/>
                  <a:gd name="connsiteY103" fmla="*/ 24445 h 488903"/>
                  <a:gd name="connsiteX104" fmla="*/ 452195 w 488898"/>
                  <a:gd name="connsiteY104" fmla="*/ 464455 h 488903"/>
                  <a:gd name="connsiteX105" fmla="*/ 403298 w 488898"/>
                  <a:gd name="connsiteY105" fmla="*/ 464455 h 488903"/>
                  <a:gd name="connsiteX106" fmla="*/ 321291 w 488898"/>
                  <a:gd name="connsiteY106" fmla="*/ 371565 h 488903"/>
                  <a:gd name="connsiteX107" fmla="*/ 349397 w 488898"/>
                  <a:gd name="connsiteY107" fmla="*/ 283808 h 488903"/>
                  <a:gd name="connsiteX108" fmla="*/ 464451 w 488898"/>
                  <a:gd name="connsiteY108" fmla="*/ 364846 h 488903"/>
                  <a:gd name="connsiteX109" fmla="*/ 464451 w 488898"/>
                  <a:gd name="connsiteY109" fmla="*/ 452237 h 488903"/>
                  <a:gd name="connsiteX110" fmla="*/ 460857 w 488898"/>
                  <a:gd name="connsiteY110" fmla="*/ 460874 h 488903"/>
                  <a:gd name="connsiteX111" fmla="*/ 452195 w 488898"/>
                  <a:gd name="connsiteY111" fmla="*/ 464455 h 48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488898" h="488903">
                    <a:moveTo>
                      <a:pt x="452195" y="0"/>
                    </a:moveTo>
                    <a:lnTo>
                      <a:pt x="36640" y="0"/>
                    </a:lnTo>
                    <a:cubicBezTo>
                      <a:pt x="26886" y="0"/>
                      <a:pt x="17582" y="3863"/>
                      <a:pt x="10716" y="10740"/>
                    </a:cubicBezTo>
                    <a:cubicBezTo>
                      <a:pt x="3850" y="17616"/>
                      <a:pt x="0" y="26943"/>
                      <a:pt x="0" y="36668"/>
                    </a:cubicBezTo>
                    <a:lnTo>
                      <a:pt x="0" y="221350"/>
                    </a:lnTo>
                    <a:lnTo>
                      <a:pt x="0" y="452237"/>
                    </a:lnTo>
                    <a:cubicBezTo>
                      <a:pt x="0" y="461959"/>
                      <a:pt x="3850" y="471289"/>
                      <a:pt x="10716" y="478161"/>
                    </a:cubicBezTo>
                    <a:cubicBezTo>
                      <a:pt x="17582" y="485040"/>
                      <a:pt x="26886" y="488903"/>
                      <a:pt x="36640" y="488903"/>
                    </a:cubicBezTo>
                    <a:lnTo>
                      <a:pt x="452195" y="488903"/>
                    </a:lnTo>
                    <a:cubicBezTo>
                      <a:pt x="461948" y="488903"/>
                      <a:pt x="471253" y="485040"/>
                      <a:pt x="478119" y="478161"/>
                    </a:cubicBezTo>
                    <a:cubicBezTo>
                      <a:pt x="484985" y="471289"/>
                      <a:pt x="488899" y="461959"/>
                      <a:pt x="488899" y="452237"/>
                    </a:cubicBezTo>
                    <a:lnTo>
                      <a:pt x="488899" y="36668"/>
                    </a:lnTo>
                    <a:cubicBezTo>
                      <a:pt x="488899" y="26943"/>
                      <a:pt x="484985" y="17616"/>
                      <a:pt x="478119" y="10740"/>
                    </a:cubicBezTo>
                    <a:cubicBezTo>
                      <a:pt x="471253" y="3863"/>
                      <a:pt x="461948" y="0"/>
                      <a:pt x="452195" y="0"/>
                    </a:cubicBezTo>
                    <a:close/>
                    <a:moveTo>
                      <a:pt x="186345" y="297008"/>
                    </a:moveTo>
                    <a:cubicBezTo>
                      <a:pt x="197189" y="302682"/>
                      <a:pt x="207649" y="309052"/>
                      <a:pt x="217659" y="316078"/>
                    </a:cubicBezTo>
                    <a:cubicBezTo>
                      <a:pt x="207777" y="331350"/>
                      <a:pt x="198472" y="348220"/>
                      <a:pt x="189425" y="366675"/>
                    </a:cubicBezTo>
                    <a:cubicBezTo>
                      <a:pt x="177939" y="351640"/>
                      <a:pt x="165811" y="336978"/>
                      <a:pt x="153490" y="323162"/>
                    </a:cubicBezTo>
                    <a:cubicBezTo>
                      <a:pt x="163886" y="313762"/>
                      <a:pt x="174859" y="305028"/>
                      <a:pt x="186345" y="297008"/>
                    </a:cubicBezTo>
                    <a:close/>
                    <a:moveTo>
                      <a:pt x="210793" y="282341"/>
                    </a:moveTo>
                    <a:cubicBezTo>
                      <a:pt x="223884" y="279145"/>
                      <a:pt x="236782" y="275061"/>
                      <a:pt x="249294" y="270118"/>
                    </a:cubicBezTo>
                    <a:cubicBezTo>
                      <a:pt x="243712" y="277697"/>
                      <a:pt x="237679" y="286130"/>
                      <a:pt x="231455" y="295419"/>
                    </a:cubicBezTo>
                    <a:cubicBezTo>
                      <a:pt x="223884" y="290775"/>
                      <a:pt x="217017" y="286375"/>
                      <a:pt x="210343" y="282341"/>
                    </a:cubicBezTo>
                    <a:lnTo>
                      <a:pt x="210793" y="282341"/>
                    </a:lnTo>
                    <a:close/>
                    <a:moveTo>
                      <a:pt x="136871" y="305564"/>
                    </a:moveTo>
                    <a:cubicBezTo>
                      <a:pt x="131224" y="299697"/>
                      <a:pt x="125641" y="294197"/>
                      <a:pt x="119995" y="288941"/>
                    </a:cubicBezTo>
                    <a:cubicBezTo>
                      <a:pt x="128850" y="290232"/>
                      <a:pt x="137705" y="290885"/>
                      <a:pt x="146625" y="290897"/>
                    </a:cubicBezTo>
                    <a:lnTo>
                      <a:pt x="154582" y="290897"/>
                    </a:lnTo>
                    <a:cubicBezTo>
                      <a:pt x="148614" y="294808"/>
                      <a:pt x="142711" y="299819"/>
                      <a:pt x="136871" y="305564"/>
                    </a:cubicBezTo>
                    <a:close/>
                    <a:moveTo>
                      <a:pt x="77066" y="283930"/>
                    </a:moveTo>
                    <a:cubicBezTo>
                      <a:pt x="91953" y="295518"/>
                      <a:pt x="105878" y="308182"/>
                      <a:pt x="118903" y="321821"/>
                    </a:cubicBezTo>
                    <a:cubicBezTo>
                      <a:pt x="104979" y="335496"/>
                      <a:pt x="91825" y="349901"/>
                      <a:pt x="79441" y="364968"/>
                    </a:cubicBezTo>
                    <a:cubicBezTo>
                      <a:pt x="66799" y="342285"/>
                      <a:pt x="52746" y="320448"/>
                      <a:pt x="37346" y="299575"/>
                    </a:cubicBezTo>
                    <a:cubicBezTo>
                      <a:pt x="49409" y="291764"/>
                      <a:pt x="62949" y="286445"/>
                      <a:pt x="77066" y="283930"/>
                    </a:cubicBezTo>
                    <a:close/>
                    <a:moveTo>
                      <a:pt x="51527" y="265474"/>
                    </a:moveTo>
                    <a:cubicBezTo>
                      <a:pt x="42030" y="268863"/>
                      <a:pt x="32918" y="273376"/>
                      <a:pt x="24384" y="278919"/>
                    </a:cubicBezTo>
                    <a:lnTo>
                      <a:pt x="24384" y="245429"/>
                    </a:lnTo>
                    <a:cubicBezTo>
                      <a:pt x="33110" y="252465"/>
                      <a:pt x="42351" y="258800"/>
                      <a:pt x="52040" y="264374"/>
                    </a:cubicBezTo>
                    <a:lnTo>
                      <a:pt x="51527" y="265474"/>
                    </a:lnTo>
                    <a:close/>
                    <a:moveTo>
                      <a:pt x="62885" y="385746"/>
                    </a:moveTo>
                    <a:cubicBezTo>
                      <a:pt x="48896" y="403874"/>
                      <a:pt x="36063" y="422855"/>
                      <a:pt x="24384" y="442580"/>
                    </a:cubicBezTo>
                    <a:lnTo>
                      <a:pt x="24384" y="323406"/>
                    </a:lnTo>
                    <a:cubicBezTo>
                      <a:pt x="38437" y="343420"/>
                      <a:pt x="51335" y="364230"/>
                      <a:pt x="62885" y="385746"/>
                    </a:cubicBezTo>
                    <a:close/>
                    <a:moveTo>
                      <a:pt x="75141" y="410188"/>
                    </a:moveTo>
                    <a:cubicBezTo>
                      <a:pt x="84189" y="427815"/>
                      <a:pt x="92210" y="445930"/>
                      <a:pt x="99204" y="464455"/>
                    </a:cubicBezTo>
                    <a:lnTo>
                      <a:pt x="40041" y="464455"/>
                    </a:lnTo>
                    <a:cubicBezTo>
                      <a:pt x="50693" y="445583"/>
                      <a:pt x="62500" y="427378"/>
                      <a:pt x="75398" y="409944"/>
                    </a:cubicBezTo>
                    <a:lnTo>
                      <a:pt x="75141" y="410188"/>
                    </a:lnTo>
                    <a:close/>
                    <a:moveTo>
                      <a:pt x="91760" y="388678"/>
                    </a:moveTo>
                    <a:cubicBezTo>
                      <a:pt x="105300" y="371533"/>
                      <a:pt x="119930" y="355208"/>
                      <a:pt x="135395" y="339789"/>
                    </a:cubicBezTo>
                    <a:cubicBezTo>
                      <a:pt x="149705" y="355920"/>
                      <a:pt x="164143" y="373522"/>
                      <a:pt x="177297" y="391611"/>
                    </a:cubicBezTo>
                    <a:cubicBezTo>
                      <a:pt x="166838" y="415289"/>
                      <a:pt x="158431" y="439827"/>
                      <a:pt x="152143" y="464949"/>
                    </a:cubicBezTo>
                    <a:lnTo>
                      <a:pt x="125128" y="464949"/>
                    </a:lnTo>
                    <a:cubicBezTo>
                      <a:pt x="115952" y="438678"/>
                      <a:pt x="104851" y="413107"/>
                      <a:pt x="92017" y="388435"/>
                    </a:cubicBezTo>
                    <a:lnTo>
                      <a:pt x="91760" y="388678"/>
                    </a:lnTo>
                    <a:close/>
                    <a:moveTo>
                      <a:pt x="194301" y="415565"/>
                    </a:moveTo>
                    <a:cubicBezTo>
                      <a:pt x="204954" y="431286"/>
                      <a:pt x="214707" y="447611"/>
                      <a:pt x="223498" y="464455"/>
                    </a:cubicBezTo>
                    <a:lnTo>
                      <a:pt x="177554" y="464455"/>
                    </a:lnTo>
                    <a:cubicBezTo>
                      <a:pt x="182174" y="447842"/>
                      <a:pt x="187757" y="431517"/>
                      <a:pt x="194301" y="415565"/>
                    </a:cubicBezTo>
                    <a:close/>
                    <a:moveTo>
                      <a:pt x="205788" y="389288"/>
                    </a:moveTo>
                    <a:cubicBezTo>
                      <a:pt x="215349" y="369268"/>
                      <a:pt x="226001" y="349805"/>
                      <a:pt x="237679" y="330985"/>
                    </a:cubicBezTo>
                    <a:cubicBezTo>
                      <a:pt x="257379" y="346282"/>
                      <a:pt x="276309" y="362600"/>
                      <a:pt x="294276" y="379875"/>
                    </a:cubicBezTo>
                    <a:cubicBezTo>
                      <a:pt x="287795" y="408102"/>
                      <a:pt x="282918" y="436664"/>
                      <a:pt x="279646" y="465437"/>
                    </a:cubicBezTo>
                    <a:lnTo>
                      <a:pt x="250641" y="465437"/>
                    </a:lnTo>
                    <a:cubicBezTo>
                      <a:pt x="237936" y="438691"/>
                      <a:pt x="222921" y="413088"/>
                      <a:pt x="205788" y="388922"/>
                    </a:cubicBezTo>
                    <a:lnTo>
                      <a:pt x="205788" y="389288"/>
                    </a:lnTo>
                    <a:close/>
                    <a:moveTo>
                      <a:pt x="314938" y="400043"/>
                    </a:moveTo>
                    <a:cubicBezTo>
                      <a:pt x="335344" y="420461"/>
                      <a:pt x="354595" y="441964"/>
                      <a:pt x="372626" y="464455"/>
                    </a:cubicBezTo>
                    <a:lnTo>
                      <a:pt x="304158" y="464455"/>
                    </a:lnTo>
                    <a:cubicBezTo>
                      <a:pt x="306982" y="441720"/>
                      <a:pt x="310639" y="420211"/>
                      <a:pt x="314938" y="399677"/>
                    </a:cubicBezTo>
                    <a:lnTo>
                      <a:pt x="314938" y="400043"/>
                    </a:lnTo>
                    <a:close/>
                    <a:moveTo>
                      <a:pt x="250898" y="310329"/>
                    </a:moveTo>
                    <a:cubicBezTo>
                      <a:pt x="263091" y="291264"/>
                      <a:pt x="275346" y="275619"/>
                      <a:pt x="284908" y="264374"/>
                    </a:cubicBezTo>
                    <a:cubicBezTo>
                      <a:pt x="299089" y="266520"/>
                      <a:pt x="313077" y="270082"/>
                      <a:pt x="326553" y="275007"/>
                    </a:cubicBezTo>
                    <a:cubicBezTo>
                      <a:pt x="316607" y="300347"/>
                      <a:pt x="308073" y="326217"/>
                      <a:pt x="301014" y="352500"/>
                    </a:cubicBezTo>
                    <a:cubicBezTo>
                      <a:pt x="284394" y="336856"/>
                      <a:pt x="267518" y="322553"/>
                      <a:pt x="250898" y="309963"/>
                    </a:cubicBezTo>
                    <a:lnTo>
                      <a:pt x="250898" y="310329"/>
                    </a:lnTo>
                    <a:close/>
                    <a:moveTo>
                      <a:pt x="305506" y="242985"/>
                    </a:moveTo>
                    <a:cubicBezTo>
                      <a:pt x="321676" y="233519"/>
                      <a:pt x="337205" y="223112"/>
                      <a:pt x="352092" y="211817"/>
                    </a:cubicBezTo>
                    <a:cubicBezTo>
                      <a:pt x="353311" y="211002"/>
                      <a:pt x="354659" y="210306"/>
                      <a:pt x="356006" y="209739"/>
                    </a:cubicBezTo>
                    <a:cubicBezTo>
                      <a:pt x="349525" y="221962"/>
                      <a:pt x="342787" y="236506"/>
                      <a:pt x="336114" y="251907"/>
                    </a:cubicBezTo>
                    <a:cubicBezTo>
                      <a:pt x="326104" y="248351"/>
                      <a:pt x="315901" y="245372"/>
                      <a:pt x="305506" y="242985"/>
                    </a:cubicBezTo>
                    <a:close/>
                    <a:moveTo>
                      <a:pt x="387449" y="203383"/>
                    </a:moveTo>
                    <a:cubicBezTo>
                      <a:pt x="413308" y="200839"/>
                      <a:pt x="439361" y="203077"/>
                      <a:pt x="464451" y="209984"/>
                    </a:cubicBezTo>
                    <a:lnTo>
                      <a:pt x="464451" y="330009"/>
                    </a:lnTo>
                    <a:cubicBezTo>
                      <a:pt x="433137" y="301756"/>
                      <a:pt x="397523" y="278801"/>
                      <a:pt x="358829" y="262052"/>
                    </a:cubicBezTo>
                    <a:cubicBezTo>
                      <a:pt x="367364" y="242027"/>
                      <a:pt x="376925" y="222445"/>
                      <a:pt x="387449" y="203383"/>
                    </a:cubicBezTo>
                    <a:close/>
                    <a:moveTo>
                      <a:pt x="464451" y="184561"/>
                    </a:moveTo>
                    <a:cubicBezTo>
                      <a:pt x="444109" y="179644"/>
                      <a:pt x="423255" y="177465"/>
                      <a:pt x="402336" y="178083"/>
                    </a:cubicBezTo>
                    <a:cubicBezTo>
                      <a:pt x="411641" y="163171"/>
                      <a:pt x="418955" y="153638"/>
                      <a:pt x="422485" y="148382"/>
                    </a:cubicBezTo>
                    <a:cubicBezTo>
                      <a:pt x="440003" y="130537"/>
                      <a:pt x="453799" y="114036"/>
                      <a:pt x="464451" y="100836"/>
                    </a:cubicBezTo>
                    <a:lnTo>
                      <a:pt x="464451" y="184561"/>
                    </a:lnTo>
                    <a:close/>
                    <a:moveTo>
                      <a:pt x="36640" y="24445"/>
                    </a:moveTo>
                    <a:lnTo>
                      <a:pt x="452195" y="24445"/>
                    </a:lnTo>
                    <a:cubicBezTo>
                      <a:pt x="455467" y="24445"/>
                      <a:pt x="458547" y="25733"/>
                      <a:pt x="460857" y="28025"/>
                    </a:cubicBezTo>
                    <a:cubicBezTo>
                      <a:pt x="463167" y="30317"/>
                      <a:pt x="464451" y="33426"/>
                      <a:pt x="464451" y="36668"/>
                    </a:cubicBezTo>
                    <a:lnTo>
                      <a:pt x="464451" y="60379"/>
                    </a:lnTo>
                    <a:cubicBezTo>
                      <a:pt x="446676" y="84847"/>
                      <a:pt x="427233" y="108045"/>
                      <a:pt x="406250" y="129804"/>
                    </a:cubicBezTo>
                    <a:lnTo>
                      <a:pt x="405287" y="131026"/>
                    </a:lnTo>
                    <a:cubicBezTo>
                      <a:pt x="347344" y="191038"/>
                      <a:pt x="253721" y="265474"/>
                      <a:pt x="146753" y="265474"/>
                    </a:cubicBezTo>
                    <a:cubicBezTo>
                      <a:pt x="100616" y="264369"/>
                      <a:pt x="56725" y="245342"/>
                      <a:pt x="24384" y="212428"/>
                    </a:cubicBezTo>
                    <a:lnTo>
                      <a:pt x="24384" y="36668"/>
                    </a:lnTo>
                    <a:cubicBezTo>
                      <a:pt x="24384" y="33426"/>
                      <a:pt x="25732" y="30317"/>
                      <a:pt x="27977" y="28025"/>
                    </a:cubicBezTo>
                    <a:cubicBezTo>
                      <a:pt x="30287" y="25733"/>
                      <a:pt x="33367" y="24445"/>
                      <a:pt x="36640" y="24445"/>
                    </a:cubicBezTo>
                    <a:close/>
                    <a:moveTo>
                      <a:pt x="452195" y="464455"/>
                    </a:moveTo>
                    <a:lnTo>
                      <a:pt x="403298" y="464455"/>
                    </a:lnTo>
                    <a:cubicBezTo>
                      <a:pt x="378465" y="431402"/>
                      <a:pt x="351001" y="400344"/>
                      <a:pt x="321291" y="371565"/>
                    </a:cubicBezTo>
                    <a:cubicBezTo>
                      <a:pt x="328799" y="341752"/>
                      <a:pt x="338232" y="312440"/>
                      <a:pt x="349397" y="283808"/>
                    </a:cubicBezTo>
                    <a:cubicBezTo>
                      <a:pt x="393096" y="302312"/>
                      <a:pt x="432303" y="329939"/>
                      <a:pt x="464451" y="364846"/>
                    </a:cubicBezTo>
                    <a:lnTo>
                      <a:pt x="464451" y="452237"/>
                    </a:lnTo>
                    <a:cubicBezTo>
                      <a:pt x="464451" y="455478"/>
                      <a:pt x="463167" y="458584"/>
                      <a:pt x="460857" y="460874"/>
                    </a:cubicBezTo>
                    <a:cubicBezTo>
                      <a:pt x="458547" y="463172"/>
                      <a:pt x="455467" y="464455"/>
                      <a:pt x="452195" y="464455"/>
                    </a:cubicBezTo>
                    <a:close/>
                  </a:path>
                </a:pathLst>
              </a:custGeom>
              <a:solidFill>
                <a:srgbClr val="2D5967"/>
              </a:solidFill>
              <a:ln w="6417" cap="flat">
                <a:noFill/>
                <a:prstDash val="solid"/>
                <a:miter/>
              </a:ln>
            </p:spPr>
            <p:txBody>
              <a:bodyPr rtlCol="0" anchor="ctr"/>
              <a:lstStyle/>
              <a:p>
                <a:endParaRPr lang="en-US"/>
              </a:p>
            </p:txBody>
          </p:sp>
        </p:grpSp>
        <p:sp>
          <p:nvSpPr>
            <p:cNvPr id="716" name="TextBox 715">
              <a:extLst>
                <a:ext uri="{FF2B5EF4-FFF2-40B4-BE49-F238E27FC236}">
                  <a16:creationId xmlns:a16="http://schemas.microsoft.com/office/drawing/2014/main" id="{AF974E62-6146-4840-BCFA-304CDE0C65C9}"/>
                </a:ext>
              </a:extLst>
            </p:cNvPr>
            <p:cNvSpPr txBox="1"/>
            <p:nvPr/>
          </p:nvSpPr>
          <p:spPr>
            <a:xfrm>
              <a:off x="8252123" y="3223553"/>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Fusion</a:t>
              </a:r>
            </a:p>
          </p:txBody>
        </p:sp>
      </p:grpSp>
      <p:grpSp>
        <p:nvGrpSpPr>
          <p:cNvPr id="717" name="Graphic 5">
            <a:extLst>
              <a:ext uri="{FF2B5EF4-FFF2-40B4-BE49-F238E27FC236}">
                <a16:creationId xmlns:a16="http://schemas.microsoft.com/office/drawing/2014/main" id="{67163539-A172-4D0C-8A64-B61BA2308330}"/>
              </a:ext>
            </a:extLst>
          </p:cNvPr>
          <p:cNvGrpSpPr/>
          <p:nvPr/>
        </p:nvGrpSpPr>
        <p:grpSpPr>
          <a:xfrm>
            <a:off x="9076623" y="2853348"/>
            <a:ext cx="513347" cy="596398"/>
            <a:chOff x="9076623" y="2853348"/>
            <a:chExt cx="513347" cy="596398"/>
          </a:xfrm>
        </p:grpSpPr>
        <p:grpSp>
          <p:nvGrpSpPr>
            <p:cNvPr id="718" name="Graphic 5">
              <a:extLst>
                <a:ext uri="{FF2B5EF4-FFF2-40B4-BE49-F238E27FC236}">
                  <a16:creationId xmlns:a16="http://schemas.microsoft.com/office/drawing/2014/main" id="{362F4BEF-5E33-4F7C-AD69-5F8AB61D3FE4}"/>
                </a:ext>
              </a:extLst>
            </p:cNvPr>
            <p:cNvGrpSpPr/>
            <p:nvPr/>
          </p:nvGrpSpPr>
          <p:grpSpPr>
            <a:xfrm>
              <a:off x="9076623" y="2853348"/>
              <a:ext cx="513347" cy="410676"/>
              <a:chOff x="9076623" y="2853348"/>
              <a:chExt cx="513347" cy="410676"/>
            </a:xfrm>
          </p:grpSpPr>
          <p:sp>
            <p:nvSpPr>
              <p:cNvPr id="719" name="Freeform: Shape 718">
                <a:extLst>
                  <a:ext uri="{FF2B5EF4-FFF2-40B4-BE49-F238E27FC236}">
                    <a16:creationId xmlns:a16="http://schemas.microsoft.com/office/drawing/2014/main" id="{DF9691C4-1BE1-4568-93FF-02C91A1772B9}"/>
                  </a:ext>
                </a:extLst>
              </p:cNvPr>
              <p:cNvSpPr/>
              <p:nvPr/>
            </p:nvSpPr>
            <p:spPr>
              <a:xfrm>
                <a:off x="9081500" y="2858236"/>
                <a:ext cx="504043" cy="400898"/>
              </a:xfrm>
              <a:custGeom>
                <a:avLst/>
                <a:gdLst>
                  <a:gd name="connsiteX0" fmla="*/ 0 w 504043"/>
                  <a:gd name="connsiteY0" fmla="*/ 400899 h 400898"/>
                  <a:gd name="connsiteX1" fmla="*/ 0 w 504043"/>
                  <a:gd name="connsiteY1" fmla="*/ 28063 h 400898"/>
                  <a:gd name="connsiteX2" fmla="*/ 8214 w 504043"/>
                  <a:gd name="connsiteY2" fmla="*/ 8254 h 400898"/>
                  <a:gd name="connsiteX3" fmla="*/ 27977 w 504043"/>
                  <a:gd name="connsiteY3" fmla="*/ 0 h 400898"/>
                  <a:gd name="connsiteX4" fmla="*/ 156186 w 504043"/>
                  <a:gd name="connsiteY4" fmla="*/ 0 h 400898"/>
                  <a:gd name="connsiteX5" fmla="*/ 168827 w 504043"/>
                  <a:gd name="connsiteY5" fmla="*/ 3006 h 400898"/>
                  <a:gd name="connsiteX6" fmla="*/ 178709 w 504043"/>
                  <a:gd name="connsiteY6" fmla="*/ 11342 h 400898"/>
                  <a:gd name="connsiteX7" fmla="*/ 204889 w 504043"/>
                  <a:gd name="connsiteY7" fmla="*/ 46543 h 400898"/>
                  <a:gd name="connsiteX8" fmla="*/ 475552 w 504043"/>
                  <a:gd name="connsiteY8" fmla="*/ 46543 h 400898"/>
                  <a:gd name="connsiteX9" fmla="*/ 486460 w 504043"/>
                  <a:gd name="connsiteY9" fmla="*/ 48530 h 400898"/>
                  <a:gd name="connsiteX10" fmla="*/ 495701 w 504043"/>
                  <a:gd name="connsiteY10" fmla="*/ 54559 h 400898"/>
                  <a:gd name="connsiteX11" fmla="*/ 501861 w 504043"/>
                  <a:gd name="connsiteY11" fmla="*/ 63692 h 400898"/>
                  <a:gd name="connsiteX12" fmla="*/ 504043 w 504043"/>
                  <a:gd name="connsiteY12" fmla="*/ 74509 h 400898"/>
                  <a:gd name="connsiteX13" fmla="*/ 504043 w 504043"/>
                  <a:gd name="connsiteY13" fmla="*/ 400899 h 400898"/>
                  <a:gd name="connsiteX14" fmla="*/ 0 w 504043"/>
                  <a:gd name="connsiteY14" fmla="*/ 400899 h 400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4043" h="400898">
                    <a:moveTo>
                      <a:pt x="0" y="400899"/>
                    </a:moveTo>
                    <a:lnTo>
                      <a:pt x="0" y="28063"/>
                    </a:lnTo>
                    <a:cubicBezTo>
                      <a:pt x="0" y="20637"/>
                      <a:pt x="2951" y="13514"/>
                      <a:pt x="8214" y="8254"/>
                    </a:cubicBezTo>
                    <a:cubicBezTo>
                      <a:pt x="13475" y="2994"/>
                      <a:pt x="20598" y="26"/>
                      <a:pt x="27977" y="0"/>
                    </a:cubicBezTo>
                    <a:lnTo>
                      <a:pt x="156186" y="0"/>
                    </a:lnTo>
                    <a:cubicBezTo>
                      <a:pt x="160614" y="8"/>
                      <a:pt x="164913" y="1037"/>
                      <a:pt x="168827" y="3006"/>
                    </a:cubicBezTo>
                    <a:cubicBezTo>
                      <a:pt x="172742" y="4976"/>
                      <a:pt x="176142" y="7830"/>
                      <a:pt x="178709" y="11342"/>
                    </a:cubicBezTo>
                    <a:lnTo>
                      <a:pt x="204889" y="46543"/>
                    </a:lnTo>
                    <a:lnTo>
                      <a:pt x="475552" y="46543"/>
                    </a:lnTo>
                    <a:cubicBezTo>
                      <a:pt x="479274" y="46478"/>
                      <a:pt x="482996" y="47154"/>
                      <a:pt x="486460" y="48530"/>
                    </a:cubicBezTo>
                    <a:cubicBezTo>
                      <a:pt x="489926" y="49906"/>
                      <a:pt x="493070" y="51956"/>
                      <a:pt x="495701" y="54559"/>
                    </a:cubicBezTo>
                    <a:cubicBezTo>
                      <a:pt x="498332" y="57162"/>
                      <a:pt x="500449" y="60268"/>
                      <a:pt x="501861" y="63692"/>
                    </a:cubicBezTo>
                    <a:cubicBezTo>
                      <a:pt x="503337" y="67118"/>
                      <a:pt x="504043" y="70794"/>
                      <a:pt x="504043" y="74509"/>
                    </a:cubicBezTo>
                    <a:lnTo>
                      <a:pt x="504043" y="400899"/>
                    </a:lnTo>
                    <a:lnTo>
                      <a:pt x="0" y="400899"/>
                    </a:lnTo>
                    <a:close/>
                  </a:path>
                </a:pathLst>
              </a:custGeom>
              <a:solidFill>
                <a:srgbClr val="FFFFFF"/>
              </a:solidFill>
              <a:ln w="6417"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E3A2A94E-6237-481D-BD91-B2BD166319BD}"/>
                  </a:ext>
                </a:extLst>
              </p:cNvPr>
              <p:cNvSpPr/>
              <p:nvPr/>
            </p:nvSpPr>
            <p:spPr>
              <a:xfrm>
                <a:off x="9076623" y="2853348"/>
                <a:ext cx="513347" cy="410676"/>
              </a:xfrm>
              <a:custGeom>
                <a:avLst/>
                <a:gdLst>
                  <a:gd name="connsiteX0" fmla="*/ 161127 w 513347"/>
                  <a:gd name="connsiteY0" fmla="*/ 9778 h 410676"/>
                  <a:gd name="connsiteX1" fmla="*/ 171522 w 513347"/>
                  <a:gd name="connsiteY1" fmla="*/ 12474 h 410676"/>
                  <a:gd name="connsiteX2" fmla="*/ 179607 w 513347"/>
                  <a:gd name="connsiteY2" fmla="*/ 19556 h 410676"/>
                  <a:gd name="connsiteX3" fmla="*/ 207329 w 513347"/>
                  <a:gd name="connsiteY3" fmla="*/ 56810 h 410676"/>
                  <a:gd name="connsiteX4" fmla="*/ 480493 w 513347"/>
                  <a:gd name="connsiteY4" fmla="*/ 56810 h 410676"/>
                  <a:gd name="connsiteX5" fmla="*/ 496792 w 513347"/>
                  <a:gd name="connsiteY5" fmla="*/ 63569 h 410676"/>
                  <a:gd name="connsiteX6" fmla="*/ 503529 w 513347"/>
                  <a:gd name="connsiteY6" fmla="*/ 79886 h 410676"/>
                  <a:gd name="connsiteX7" fmla="*/ 503529 w 513347"/>
                  <a:gd name="connsiteY7" fmla="*/ 400897 h 410676"/>
                  <a:gd name="connsiteX8" fmla="*/ 9818 w 513347"/>
                  <a:gd name="connsiteY8" fmla="*/ 400897 h 410676"/>
                  <a:gd name="connsiteX9" fmla="*/ 9818 w 513347"/>
                  <a:gd name="connsiteY9" fmla="*/ 32952 h 410676"/>
                  <a:gd name="connsiteX10" fmla="*/ 16555 w 513347"/>
                  <a:gd name="connsiteY10" fmla="*/ 16565 h 410676"/>
                  <a:gd name="connsiteX11" fmla="*/ 32983 w 513347"/>
                  <a:gd name="connsiteY11" fmla="*/ 9778 h 410676"/>
                  <a:gd name="connsiteX12" fmla="*/ 161127 w 513347"/>
                  <a:gd name="connsiteY12" fmla="*/ 9778 h 410676"/>
                  <a:gd name="connsiteX13" fmla="*/ 161127 w 513347"/>
                  <a:gd name="connsiteY13" fmla="*/ 0 h 410676"/>
                  <a:gd name="connsiteX14" fmla="*/ 32983 w 513347"/>
                  <a:gd name="connsiteY14" fmla="*/ 0 h 410676"/>
                  <a:gd name="connsiteX15" fmla="*/ 9689 w 513347"/>
                  <a:gd name="connsiteY15" fmla="*/ 9651 h 410676"/>
                  <a:gd name="connsiteX16" fmla="*/ 0 w 513347"/>
                  <a:gd name="connsiteY16" fmla="*/ 32952 h 410676"/>
                  <a:gd name="connsiteX17" fmla="*/ 0 w 513347"/>
                  <a:gd name="connsiteY17" fmla="*/ 410676 h 410676"/>
                  <a:gd name="connsiteX18" fmla="*/ 513347 w 513347"/>
                  <a:gd name="connsiteY18" fmla="*/ 410676 h 410676"/>
                  <a:gd name="connsiteX19" fmla="*/ 513347 w 513347"/>
                  <a:gd name="connsiteY19" fmla="*/ 79398 h 410676"/>
                  <a:gd name="connsiteX20" fmla="*/ 503658 w 513347"/>
                  <a:gd name="connsiteY20" fmla="*/ 56194 h 410676"/>
                  <a:gd name="connsiteX21" fmla="*/ 480493 w 513347"/>
                  <a:gd name="connsiteY21" fmla="*/ 46543 h 410676"/>
                  <a:gd name="connsiteX22" fmla="*/ 212269 w 513347"/>
                  <a:gd name="connsiteY22" fmla="*/ 46543 h 410676"/>
                  <a:gd name="connsiteX23" fmla="*/ 187500 w 513347"/>
                  <a:gd name="connsiteY23" fmla="*/ 13298 h 410676"/>
                  <a:gd name="connsiteX24" fmla="*/ 175886 w 513347"/>
                  <a:gd name="connsiteY24" fmla="*/ 3532 h 410676"/>
                  <a:gd name="connsiteX25" fmla="*/ 161127 w 513347"/>
                  <a:gd name="connsiteY25" fmla="*/ 0 h 410676"/>
                  <a:gd name="connsiteX26" fmla="*/ 161127 w 513347"/>
                  <a:gd name="connsiteY26" fmla="*/ 0 h 41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410676">
                    <a:moveTo>
                      <a:pt x="161127" y="9778"/>
                    </a:moveTo>
                    <a:cubicBezTo>
                      <a:pt x="164721" y="9853"/>
                      <a:pt x="168314" y="10776"/>
                      <a:pt x="171522" y="12474"/>
                    </a:cubicBezTo>
                    <a:cubicBezTo>
                      <a:pt x="174730" y="14172"/>
                      <a:pt x="177490" y="16597"/>
                      <a:pt x="179607" y="19556"/>
                    </a:cubicBezTo>
                    <a:lnTo>
                      <a:pt x="207329" y="56810"/>
                    </a:lnTo>
                    <a:lnTo>
                      <a:pt x="480493" y="56810"/>
                    </a:lnTo>
                    <a:cubicBezTo>
                      <a:pt x="486589" y="56810"/>
                      <a:pt x="492493" y="59242"/>
                      <a:pt x="496792" y="63569"/>
                    </a:cubicBezTo>
                    <a:cubicBezTo>
                      <a:pt x="501155" y="67897"/>
                      <a:pt x="503529" y="73766"/>
                      <a:pt x="503529" y="79886"/>
                    </a:cubicBezTo>
                    <a:lnTo>
                      <a:pt x="503529" y="400897"/>
                    </a:lnTo>
                    <a:lnTo>
                      <a:pt x="9818" y="400897"/>
                    </a:lnTo>
                    <a:lnTo>
                      <a:pt x="9818" y="32952"/>
                    </a:lnTo>
                    <a:cubicBezTo>
                      <a:pt x="9818" y="26806"/>
                      <a:pt x="12256" y="20911"/>
                      <a:pt x="16555" y="16565"/>
                    </a:cubicBezTo>
                    <a:cubicBezTo>
                      <a:pt x="20919" y="12220"/>
                      <a:pt x="26823" y="9778"/>
                      <a:pt x="32983" y="9778"/>
                    </a:cubicBezTo>
                    <a:lnTo>
                      <a:pt x="161127" y="9778"/>
                    </a:lnTo>
                    <a:close/>
                    <a:moveTo>
                      <a:pt x="161127" y="0"/>
                    </a:moveTo>
                    <a:lnTo>
                      <a:pt x="32983" y="0"/>
                    </a:lnTo>
                    <a:cubicBezTo>
                      <a:pt x="24256" y="0"/>
                      <a:pt x="15849" y="3472"/>
                      <a:pt x="9689" y="9651"/>
                    </a:cubicBezTo>
                    <a:cubicBezTo>
                      <a:pt x="3465" y="15831"/>
                      <a:pt x="0" y="24212"/>
                      <a:pt x="0" y="32952"/>
                    </a:cubicBezTo>
                    <a:lnTo>
                      <a:pt x="0" y="410676"/>
                    </a:lnTo>
                    <a:lnTo>
                      <a:pt x="513347" y="410676"/>
                    </a:lnTo>
                    <a:lnTo>
                      <a:pt x="513347" y="79398"/>
                    </a:lnTo>
                    <a:cubicBezTo>
                      <a:pt x="513347" y="70692"/>
                      <a:pt x="509818" y="62351"/>
                      <a:pt x="503658" y="56194"/>
                    </a:cubicBezTo>
                    <a:cubicBezTo>
                      <a:pt x="497498" y="50039"/>
                      <a:pt x="489156" y="46569"/>
                      <a:pt x="480493" y="46543"/>
                    </a:cubicBezTo>
                    <a:lnTo>
                      <a:pt x="212269" y="46543"/>
                    </a:lnTo>
                    <a:lnTo>
                      <a:pt x="187500" y="13298"/>
                    </a:lnTo>
                    <a:cubicBezTo>
                      <a:pt x="184484" y="9184"/>
                      <a:pt x="180442" y="5841"/>
                      <a:pt x="175886" y="3532"/>
                    </a:cubicBezTo>
                    <a:cubicBezTo>
                      <a:pt x="171265" y="1224"/>
                      <a:pt x="166261" y="15"/>
                      <a:pt x="161127" y="0"/>
                    </a:cubicBezTo>
                    <a:lnTo>
                      <a:pt x="161127" y="0"/>
                    </a:lnTo>
                    <a:close/>
                  </a:path>
                </a:pathLst>
              </a:custGeom>
              <a:solidFill>
                <a:srgbClr val="FFFFFF"/>
              </a:solidFill>
              <a:ln w="6417"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B0589D0E-376D-47E5-93F0-F6DD2527A39E}"/>
                  </a:ext>
                </a:extLst>
              </p:cNvPr>
              <p:cNvSpPr/>
              <p:nvPr/>
            </p:nvSpPr>
            <p:spPr>
              <a:xfrm>
                <a:off x="9173902" y="3022709"/>
                <a:ext cx="161961" cy="161925"/>
              </a:xfrm>
              <a:custGeom>
                <a:avLst/>
                <a:gdLst>
                  <a:gd name="connsiteX0" fmla="*/ 20534 w 161961"/>
                  <a:gd name="connsiteY0" fmla="*/ 138068 h 161925"/>
                  <a:gd name="connsiteX1" fmla="*/ 20534 w 161961"/>
                  <a:gd name="connsiteY1" fmla="*/ 20534 h 161925"/>
                  <a:gd name="connsiteX2" fmla="*/ 128529 w 161961"/>
                  <a:gd name="connsiteY2" fmla="*/ 20534 h 161925"/>
                  <a:gd name="connsiteX3" fmla="*/ 128529 w 161961"/>
                  <a:gd name="connsiteY3" fmla="*/ 0 h 161925"/>
                  <a:gd name="connsiteX4" fmla="*/ 0 w 161961"/>
                  <a:gd name="connsiteY4" fmla="*/ 0 h 161925"/>
                  <a:gd name="connsiteX5" fmla="*/ 0 w 161961"/>
                  <a:gd name="connsiteY5" fmla="*/ 161926 h 161925"/>
                  <a:gd name="connsiteX6" fmla="*/ 28170 w 161961"/>
                  <a:gd name="connsiteY6" fmla="*/ 161926 h 161925"/>
                  <a:gd name="connsiteX7" fmla="*/ 53902 w 161961"/>
                  <a:gd name="connsiteY7" fmla="*/ 128481 h 161925"/>
                  <a:gd name="connsiteX8" fmla="*/ 161961 w 161961"/>
                  <a:gd name="connsiteY8" fmla="*/ 128481 h 161925"/>
                  <a:gd name="connsiteX9" fmla="*/ 161961 w 161961"/>
                  <a:gd name="connsiteY9" fmla="*/ 107947 h 161925"/>
                  <a:gd name="connsiteX10" fmla="*/ 43763 w 161961"/>
                  <a:gd name="connsiteY10" fmla="*/ 107947 h 161925"/>
                  <a:gd name="connsiteX11" fmla="*/ 20534 w 161961"/>
                  <a:gd name="connsiteY11" fmla="*/ 138068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61" h="161925">
                    <a:moveTo>
                      <a:pt x="20534" y="138068"/>
                    </a:moveTo>
                    <a:lnTo>
                      <a:pt x="20534" y="20534"/>
                    </a:lnTo>
                    <a:lnTo>
                      <a:pt x="128529" y="20534"/>
                    </a:lnTo>
                    <a:lnTo>
                      <a:pt x="128529" y="0"/>
                    </a:lnTo>
                    <a:lnTo>
                      <a:pt x="0" y="0"/>
                    </a:lnTo>
                    <a:lnTo>
                      <a:pt x="0" y="161926"/>
                    </a:lnTo>
                    <a:lnTo>
                      <a:pt x="28170" y="161926"/>
                    </a:lnTo>
                    <a:lnTo>
                      <a:pt x="53902" y="128481"/>
                    </a:lnTo>
                    <a:lnTo>
                      <a:pt x="161961" y="128481"/>
                    </a:lnTo>
                    <a:lnTo>
                      <a:pt x="161961" y="107947"/>
                    </a:lnTo>
                    <a:lnTo>
                      <a:pt x="43763" y="107947"/>
                    </a:lnTo>
                    <a:lnTo>
                      <a:pt x="20534" y="138068"/>
                    </a:lnTo>
                    <a:close/>
                  </a:path>
                </a:pathLst>
              </a:custGeom>
              <a:solidFill>
                <a:srgbClr val="2D5967"/>
              </a:solidFill>
              <a:ln w="6417"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5A3A0113-8C8A-42E4-A28A-AF09D3593C88}"/>
                  </a:ext>
                </a:extLst>
              </p:cNvPr>
              <p:cNvSpPr/>
              <p:nvPr/>
            </p:nvSpPr>
            <p:spPr>
              <a:xfrm>
                <a:off x="9209836" y="3058692"/>
                <a:ext cx="92594" cy="20533"/>
              </a:xfrm>
              <a:custGeom>
                <a:avLst/>
                <a:gdLst>
                  <a:gd name="connsiteX0" fmla="*/ 92595 w 92594"/>
                  <a:gd name="connsiteY0" fmla="*/ 0 h 20533"/>
                  <a:gd name="connsiteX1" fmla="*/ 0 w 92594"/>
                  <a:gd name="connsiteY1" fmla="*/ 0 h 20533"/>
                  <a:gd name="connsiteX2" fmla="*/ 0 w 92594"/>
                  <a:gd name="connsiteY2" fmla="*/ 20533 h 20533"/>
                  <a:gd name="connsiteX3" fmla="*/ 92595 w 92594"/>
                  <a:gd name="connsiteY3" fmla="*/ 20533 h 20533"/>
                  <a:gd name="connsiteX4" fmla="*/ 92595 w 92594"/>
                  <a:gd name="connsiteY4" fmla="*/ 0 h 20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94" h="20533">
                    <a:moveTo>
                      <a:pt x="92595" y="0"/>
                    </a:moveTo>
                    <a:lnTo>
                      <a:pt x="0" y="0"/>
                    </a:lnTo>
                    <a:lnTo>
                      <a:pt x="0" y="20533"/>
                    </a:lnTo>
                    <a:lnTo>
                      <a:pt x="92595" y="20533"/>
                    </a:lnTo>
                    <a:lnTo>
                      <a:pt x="92595" y="0"/>
                    </a:lnTo>
                    <a:close/>
                  </a:path>
                </a:pathLst>
              </a:custGeom>
              <a:solidFill>
                <a:srgbClr val="2D5967"/>
              </a:solidFill>
              <a:ln w="6417"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CCEF5387-742A-42C0-89BE-B3375804EC5F}"/>
                  </a:ext>
                </a:extLst>
              </p:cNvPr>
              <p:cNvSpPr/>
              <p:nvPr/>
            </p:nvSpPr>
            <p:spPr>
              <a:xfrm>
                <a:off x="9209836" y="3094677"/>
                <a:ext cx="92594" cy="20533"/>
              </a:xfrm>
              <a:custGeom>
                <a:avLst/>
                <a:gdLst>
                  <a:gd name="connsiteX0" fmla="*/ 92595 w 92594"/>
                  <a:gd name="connsiteY0" fmla="*/ 0 h 20533"/>
                  <a:gd name="connsiteX1" fmla="*/ 0 w 92594"/>
                  <a:gd name="connsiteY1" fmla="*/ 0 h 20533"/>
                  <a:gd name="connsiteX2" fmla="*/ 0 w 92594"/>
                  <a:gd name="connsiteY2" fmla="*/ 20534 h 20533"/>
                  <a:gd name="connsiteX3" fmla="*/ 92595 w 92594"/>
                  <a:gd name="connsiteY3" fmla="*/ 20534 h 20533"/>
                  <a:gd name="connsiteX4" fmla="*/ 92595 w 92594"/>
                  <a:gd name="connsiteY4" fmla="*/ 0 h 20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94" h="20533">
                    <a:moveTo>
                      <a:pt x="92595" y="0"/>
                    </a:moveTo>
                    <a:lnTo>
                      <a:pt x="0" y="0"/>
                    </a:lnTo>
                    <a:lnTo>
                      <a:pt x="0" y="20534"/>
                    </a:lnTo>
                    <a:lnTo>
                      <a:pt x="92595" y="20534"/>
                    </a:lnTo>
                    <a:lnTo>
                      <a:pt x="92595" y="0"/>
                    </a:lnTo>
                    <a:close/>
                  </a:path>
                </a:pathLst>
              </a:custGeom>
              <a:solidFill>
                <a:srgbClr val="2D5967"/>
              </a:solidFill>
              <a:ln w="6417"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3460F01F-E308-4E85-A594-BF7B0667D1D1}"/>
                  </a:ext>
                </a:extLst>
              </p:cNvPr>
              <p:cNvSpPr/>
              <p:nvPr/>
            </p:nvSpPr>
            <p:spPr>
              <a:xfrm>
                <a:off x="9317896" y="2986725"/>
                <a:ext cx="174794" cy="161923"/>
              </a:xfrm>
              <a:custGeom>
                <a:avLst/>
                <a:gdLst>
                  <a:gd name="connsiteX0" fmla="*/ 0 w 174794"/>
                  <a:gd name="connsiteY0" fmla="*/ 128486 h 161923"/>
                  <a:gd name="connsiteX1" fmla="*/ 120830 w 174794"/>
                  <a:gd name="connsiteY1" fmla="*/ 128486 h 161923"/>
                  <a:gd name="connsiteX2" fmla="*/ 146625 w 174794"/>
                  <a:gd name="connsiteY2" fmla="*/ 161924 h 161923"/>
                  <a:gd name="connsiteX3" fmla="*/ 174795 w 174794"/>
                  <a:gd name="connsiteY3" fmla="*/ 161924 h 161923"/>
                  <a:gd name="connsiteX4" fmla="*/ 174795 w 174794"/>
                  <a:gd name="connsiteY4" fmla="*/ 0 h 161923"/>
                  <a:gd name="connsiteX5" fmla="*/ 0 w 174794"/>
                  <a:gd name="connsiteY5" fmla="*/ 0 h 161923"/>
                  <a:gd name="connsiteX6" fmla="*/ 0 w 174794"/>
                  <a:gd name="connsiteY6" fmla="*/ 128486 h 161923"/>
                  <a:gd name="connsiteX7" fmla="*/ 20534 w 174794"/>
                  <a:gd name="connsiteY7" fmla="*/ 20925 h 161923"/>
                  <a:gd name="connsiteX8" fmla="*/ 154325 w 174794"/>
                  <a:gd name="connsiteY8" fmla="*/ 20925 h 161923"/>
                  <a:gd name="connsiteX9" fmla="*/ 154325 w 174794"/>
                  <a:gd name="connsiteY9" fmla="*/ 138265 h 161923"/>
                  <a:gd name="connsiteX10" fmla="*/ 130647 w 174794"/>
                  <a:gd name="connsiteY10" fmla="*/ 107952 h 161923"/>
                  <a:gd name="connsiteX11" fmla="*/ 20534 w 174794"/>
                  <a:gd name="connsiteY11" fmla="*/ 107952 h 161923"/>
                  <a:gd name="connsiteX12" fmla="*/ 20534 w 174794"/>
                  <a:gd name="connsiteY12" fmla="*/ 20925 h 16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794" h="161923">
                    <a:moveTo>
                      <a:pt x="0" y="128486"/>
                    </a:moveTo>
                    <a:lnTo>
                      <a:pt x="120830" y="128486"/>
                    </a:lnTo>
                    <a:lnTo>
                      <a:pt x="146625" y="161924"/>
                    </a:lnTo>
                    <a:lnTo>
                      <a:pt x="174795" y="161924"/>
                    </a:lnTo>
                    <a:lnTo>
                      <a:pt x="174795" y="0"/>
                    </a:lnTo>
                    <a:lnTo>
                      <a:pt x="0" y="0"/>
                    </a:lnTo>
                    <a:lnTo>
                      <a:pt x="0" y="128486"/>
                    </a:lnTo>
                    <a:close/>
                    <a:moveTo>
                      <a:pt x="20534" y="20925"/>
                    </a:moveTo>
                    <a:lnTo>
                      <a:pt x="154325" y="20925"/>
                    </a:lnTo>
                    <a:lnTo>
                      <a:pt x="154325" y="138265"/>
                    </a:lnTo>
                    <a:lnTo>
                      <a:pt x="130647" y="107952"/>
                    </a:lnTo>
                    <a:lnTo>
                      <a:pt x="20534" y="107952"/>
                    </a:lnTo>
                    <a:lnTo>
                      <a:pt x="20534" y="20925"/>
                    </a:lnTo>
                    <a:close/>
                  </a:path>
                </a:pathLst>
              </a:custGeom>
              <a:solidFill>
                <a:srgbClr val="2D5967"/>
              </a:solidFill>
              <a:ln w="6417"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5CD8B5BD-808F-4C1B-805F-2D5EA32C85EB}"/>
                  </a:ext>
                </a:extLst>
              </p:cNvPr>
              <p:cNvSpPr/>
              <p:nvPr/>
            </p:nvSpPr>
            <p:spPr>
              <a:xfrm>
                <a:off x="9353894" y="3022709"/>
                <a:ext cx="102862" cy="20533"/>
              </a:xfrm>
              <a:custGeom>
                <a:avLst/>
                <a:gdLst>
                  <a:gd name="connsiteX0" fmla="*/ 102862 w 102862"/>
                  <a:gd name="connsiteY0" fmla="*/ 0 h 20533"/>
                  <a:gd name="connsiteX1" fmla="*/ 0 w 102862"/>
                  <a:gd name="connsiteY1" fmla="*/ 0 h 20533"/>
                  <a:gd name="connsiteX2" fmla="*/ 0 w 102862"/>
                  <a:gd name="connsiteY2" fmla="*/ 20534 h 20533"/>
                  <a:gd name="connsiteX3" fmla="*/ 102862 w 102862"/>
                  <a:gd name="connsiteY3" fmla="*/ 20534 h 20533"/>
                  <a:gd name="connsiteX4" fmla="*/ 102862 w 102862"/>
                  <a:gd name="connsiteY4" fmla="*/ 0 h 20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62" h="20533">
                    <a:moveTo>
                      <a:pt x="102862" y="0"/>
                    </a:moveTo>
                    <a:lnTo>
                      <a:pt x="0" y="0"/>
                    </a:lnTo>
                    <a:lnTo>
                      <a:pt x="0" y="20534"/>
                    </a:lnTo>
                    <a:lnTo>
                      <a:pt x="102862" y="20534"/>
                    </a:lnTo>
                    <a:lnTo>
                      <a:pt x="102862" y="0"/>
                    </a:lnTo>
                    <a:close/>
                  </a:path>
                </a:pathLst>
              </a:custGeom>
              <a:solidFill>
                <a:srgbClr val="2D5967"/>
              </a:solidFill>
              <a:ln w="6417"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5DDE29CA-B8E8-45D4-879B-8691E7CC23E6}"/>
                  </a:ext>
                </a:extLst>
              </p:cNvPr>
              <p:cNvSpPr/>
              <p:nvPr/>
            </p:nvSpPr>
            <p:spPr>
              <a:xfrm>
                <a:off x="9353894" y="3058692"/>
                <a:ext cx="102862" cy="20533"/>
              </a:xfrm>
              <a:custGeom>
                <a:avLst/>
                <a:gdLst>
                  <a:gd name="connsiteX0" fmla="*/ 102862 w 102862"/>
                  <a:gd name="connsiteY0" fmla="*/ 0 h 20533"/>
                  <a:gd name="connsiteX1" fmla="*/ 0 w 102862"/>
                  <a:gd name="connsiteY1" fmla="*/ 0 h 20533"/>
                  <a:gd name="connsiteX2" fmla="*/ 0 w 102862"/>
                  <a:gd name="connsiteY2" fmla="*/ 20533 h 20533"/>
                  <a:gd name="connsiteX3" fmla="*/ 102862 w 102862"/>
                  <a:gd name="connsiteY3" fmla="*/ 20533 h 20533"/>
                  <a:gd name="connsiteX4" fmla="*/ 102862 w 102862"/>
                  <a:gd name="connsiteY4" fmla="*/ 0 h 20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62" h="20533">
                    <a:moveTo>
                      <a:pt x="102862" y="0"/>
                    </a:moveTo>
                    <a:lnTo>
                      <a:pt x="0" y="0"/>
                    </a:lnTo>
                    <a:lnTo>
                      <a:pt x="0" y="20533"/>
                    </a:lnTo>
                    <a:lnTo>
                      <a:pt x="102862" y="20533"/>
                    </a:lnTo>
                    <a:lnTo>
                      <a:pt x="102862" y="0"/>
                    </a:lnTo>
                    <a:close/>
                  </a:path>
                </a:pathLst>
              </a:custGeom>
              <a:solidFill>
                <a:srgbClr val="2D5967"/>
              </a:solidFill>
              <a:ln w="6417"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AFC57BC8-F44D-4036-8A1E-56431BF60355}"/>
                  </a:ext>
                </a:extLst>
              </p:cNvPr>
              <p:cNvSpPr/>
              <p:nvPr/>
            </p:nvSpPr>
            <p:spPr>
              <a:xfrm>
                <a:off x="9086441" y="2863138"/>
                <a:ext cx="493775" cy="391119"/>
              </a:xfrm>
              <a:custGeom>
                <a:avLst/>
                <a:gdLst>
                  <a:gd name="connsiteX0" fmla="*/ 470675 w 493775"/>
                  <a:gd name="connsiteY0" fmla="*/ 46543 h 391119"/>
                  <a:gd name="connsiteX1" fmla="*/ 197511 w 493775"/>
                  <a:gd name="connsiteY1" fmla="*/ 46543 h 391119"/>
                  <a:gd name="connsiteX2" fmla="*/ 169789 w 493775"/>
                  <a:gd name="connsiteY2" fmla="*/ 9778 h 391119"/>
                  <a:gd name="connsiteX3" fmla="*/ 161704 w 493775"/>
                  <a:gd name="connsiteY3" fmla="*/ 2696 h 391119"/>
                  <a:gd name="connsiteX4" fmla="*/ 151309 w 493775"/>
                  <a:gd name="connsiteY4" fmla="*/ 0 h 391119"/>
                  <a:gd name="connsiteX5" fmla="*/ 23165 w 493775"/>
                  <a:gd name="connsiteY5" fmla="*/ 0 h 391119"/>
                  <a:gd name="connsiteX6" fmla="*/ 6737 w 493775"/>
                  <a:gd name="connsiteY6" fmla="*/ 6787 h 391119"/>
                  <a:gd name="connsiteX7" fmla="*/ 0 w 493775"/>
                  <a:gd name="connsiteY7" fmla="*/ 23174 h 391119"/>
                  <a:gd name="connsiteX8" fmla="*/ 0 w 493775"/>
                  <a:gd name="connsiteY8" fmla="*/ 391120 h 391119"/>
                  <a:gd name="connsiteX9" fmla="*/ 493776 w 493775"/>
                  <a:gd name="connsiteY9" fmla="*/ 391120 h 391119"/>
                  <a:gd name="connsiteX10" fmla="*/ 493776 w 493775"/>
                  <a:gd name="connsiteY10" fmla="*/ 69620 h 391119"/>
                  <a:gd name="connsiteX11" fmla="*/ 486974 w 493775"/>
                  <a:gd name="connsiteY11" fmla="*/ 53302 h 391119"/>
                  <a:gd name="connsiteX12" fmla="*/ 470675 w 493775"/>
                  <a:gd name="connsiteY12" fmla="*/ 46543 h 391119"/>
                  <a:gd name="connsiteX13" fmla="*/ 470675 w 493775"/>
                  <a:gd name="connsiteY13" fmla="*/ 46543 h 391119"/>
                  <a:gd name="connsiteX14" fmla="*/ 23165 w 493775"/>
                  <a:gd name="connsiteY14" fmla="*/ 20534 h 391119"/>
                  <a:gd name="connsiteX15" fmla="*/ 151309 w 493775"/>
                  <a:gd name="connsiteY15" fmla="*/ 20534 h 391119"/>
                  <a:gd name="connsiteX16" fmla="*/ 152464 w 493775"/>
                  <a:gd name="connsiteY16" fmla="*/ 20824 h 391119"/>
                  <a:gd name="connsiteX17" fmla="*/ 153363 w 493775"/>
                  <a:gd name="connsiteY17" fmla="*/ 21609 h 391119"/>
                  <a:gd name="connsiteX18" fmla="*/ 179543 w 493775"/>
                  <a:gd name="connsiteY18" fmla="*/ 56908 h 391119"/>
                  <a:gd name="connsiteX19" fmla="*/ 153363 w 493775"/>
                  <a:gd name="connsiteY19" fmla="*/ 91718 h 391119"/>
                  <a:gd name="connsiteX20" fmla="*/ 152464 w 493775"/>
                  <a:gd name="connsiteY20" fmla="*/ 92503 h 391119"/>
                  <a:gd name="connsiteX21" fmla="*/ 151309 w 493775"/>
                  <a:gd name="connsiteY21" fmla="*/ 92793 h 391119"/>
                  <a:gd name="connsiteX22" fmla="*/ 20534 w 493775"/>
                  <a:gd name="connsiteY22" fmla="*/ 92793 h 391119"/>
                  <a:gd name="connsiteX23" fmla="*/ 20534 w 493775"/>
                  <a:gd name="connsiteY23" fmla="*/ 23174 h 391119"/>
                  <a:gd name="connsiteX24" fmla="*/ 21304 w 493775"/>
                  <a:gd name="connsiteY24" fmla="*/ 21307 h 391119"/>
                  <a:gd name="connsiteX25" fmla="*/ 23165 w 493775"/>
                  <a:gd name="connsiteY25" fmla="*/ 20534 h 391119"/>
                  <a:gd name="connsiteX26" fmla="*/ 473371 w 493775"/>
                  <a:gd name="connsiteY26" fmla="*/ 370586 h 391119"/>
                  <a:gd name="connsiteX27" fmla="*/ 20534 w 493775"/>
                  <a:gd name="connsiteY27" fmla="*/ 370586 h 391119"/>
                  <a:gd name="connsiteX28" fmla="*/ 20534 w 493775"/>
                  <a:gd name="connsiteY28" fmla="*/ 113327 h 391119"/>
                  <a:gd name="connsiteX29" fmla="*/ 151309 w 493775"/>
                  <a:gd name="connsiteY29" fmla="*/ 113327 h 391119"/>
                  <a:gd name="connsiteX30" fmla="*/ 161640 w 493775"/>
                  <a:gd name="connsiteY30" fmla="*/ 110903 h 391119"/>
                  <a:gd name="connsiteX31" fmla="*/ 169789 w 493775"/>
                  <a:gd name="connsiteY31" fmla="*/ 104136 h 391119"/>
                  <a:gd name="connsiteX32" fmla="*/ 197703 w 493775"/>
                  <a:gd name="connsiteY32" fmla="*/ 67077 h 391119"/>
                  <a:gd name="connsiteX33" fmla="*/ 470675 w 493775"/>
                  <a:gd name="connsiteY33" fmla="*/ 67077 h 391119"/>
                  <a:gd name="connsiteX34" fmla="*/ 472472 w 493775"/>
                  <a:gd name="connsiteY34" fmla="*/ 67822 h 391119"/>
                  <a:gd name="connsiteX35" fmla="*/ 473178 w 493775"/>
                  <a:gd name="connsiteY35" fmla="*/ 69620 h 391119"/>
                  <a:gd name="connsiteX36" fmla="*/ 473371 w 493775"/>
                  <a:gd name="connsiteY36" fmla="*/ 370586 h 39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3775" h="391119">
                    <a:moveTo>
                      <a:pt x="470675" y="46543"/>
                    </a:moveTo>
                    <a:lnTo>
                      <a:pt x="197511" y="46543"/>
                    </a:lnTo>
                    <a:lnTo>
                      <a:pt x="169789" y="9778"/>
                    </a:lnTo>
                    <a:cubicBezTo>
                      <a:pt x="167672" y="6819"/>
                      <a:pt x="164913" y="4394"/>
                      <a:pt x="161704" y="2696"/>
                    </a:cubicBezTo>
                    <a:cubicBezTo>
                      <a:pt x="158496" y="998"/>
                      <a:pt x="154903" y="75"/>
                      <a:pt x="151309" y="0"/>
                    </a:cubicBezTo>
                    <a:lnTo>
                      <a:pt x="23165" y="0"/>
                    </a:lnTo>
                    <a:cubicBezTo>
                      <a:pt x="17005" y="0"/>
                      <a:pt x="11101" y="2442"/>
                      <a:pt x="6737" y="6787"/>
                    </a:cubicBezTo>
                    <a:cubicBezTo>
                      <a:pt x="2438" y="11133"/>
                      <a:pt x="0" y="17028"/>
                      <a:pt x="0" y="23174"/>
                    </a:cubicBezTo>
                    <a:lnTo>
                      <a:pt x="0" y="391120"/>
                    </a:lnTo>
                    <a:lnTo>
                      <a:pt x="493776" y="391120"/>
                    </a:lnTo>
                    <a:lnTo>
                      <a:pt x="493776" y="69620"/>
                    </a:lnTo>
                    <a:cubicBezTo>
                      <a:pt x="493776" y="63499"/>
                      <a:pt x="491337" y="57630"/>
                      <a:pt x="486974" y="53302"/>
                    </a:cubicBezTo>
                    <a:cubicBezTo>
                      <a:pt x="482675" y="48975"/>
                      <a:pt x="476771" y="46543"/>
                      <a:pt x="470675" y="46543"/>
                    </a:cubicBezTo>
                    <a:lnTo>
                      <a:pt x="470675" y="46543"/>
                    </a:lnTo>
                    <a:close/>
                    <a:moveTo>
                      <a:pt x="23165" y="20534"/>
                    </a:moveTo>
                    <a:lnTo>
                      <a:pt x="151309" y="20534"/>
                    </a:lnTo>
                    <a:cubicBezTo>
                      <a:pt x="151694" y="20537"/>
                      <a:pt x="152079" y="20637"/>
                      <a:pt x="152464" y="20824"/>
                    </a:cubicBezTo>
                    <a:cubicBezTo>
                      <a:pt x="152785" y="21011"/>
                      <a:pt x="153106" y="21280"/>
                      <a:pt x="153363" y="21609"/>
                    </a:cubicBezTo>
                    <a:lnTo>
                      <a:pt x="179543" y="56908"/>
                    </a:lnTo>
                    <a:lnTo>
                      <a:pt x="153363" y="91718"/>
                    </a:lnTo>
                    <a:cubicBezTo>
                      <a:pt x="153106" y="92047"/>
                      <a:pt x="152785" y="92317"/>
                      <a:pt x="152464" y="92503"/>
                    </a:cubicBezTo>
                    <a:cubicBezTo>
                      <a:pt x="152079" y="92690"/>
                      <a:pt x="151694" y="92789"/>
                      <a:pt x="151309" y="92793"/>
                    </a:cubicBezTo>
                    <a:lnTo>
                      <a:pt x="20534" y="92793"/>
                    </a:lnTo>
                    <a:lnTo>
                      <a:pt x="20534" y="23174"/>
                    </a:lnTo>
                    <a:cubicBezTo>
                      <a:pt x="20534" y="22474"/>
                      <a:pt x="20791" y="21802"/>
                      <a:pt x="21304" y="21307"/>
                    </a:cubicBezTo>
                    <a:cubicBezTo>
                      <a:pt x="21817" y="20812"/>
                      <a:pt x="22459" y="20534"/>
                      <a:pt x="23165" y="20534"/>
                    </a:cubicBezTo>
                    <a:close/>
                    <a:moveTo>
                      <a:pt x="473371" y="370586"/>
                    </a:moveTo>
                    <a:lnTo>
                      <a:pt x="20534" y="370586"/>
                    </a:lnTo>
                    <a:lnTo>
                      <a:pt x="20534" y="113327"/>
                    </a:lnTo>
                    <a:lnTo>
                      <a:pt x="151309" y="113327"/>
                    </a:lnTo>
                    <a:cubicBezTo>
                      <a:pt x="154838" y="113327"/>
                      <a:pt x="158431" y="112497"/>
                      <a:pt x="161640" y="110903"/>
                    </a:cubicBezTo>
                    <a:cubicBezTo>
                      <a:pt x="164848" y="109308"/>
                      <a:pt x="167608" y="106992"/>
                      <a:pt x="169789" y="104136"/>
                    </a:cubicBezTo>
                    <a:lnTo>
                      <a:pt x="197703" y="67077"/>
                    </a:lnTo>
                    <a:lnTo>
                      <a:pt x="470675" y="67077"/>
                    </a:lnTo>
                    <a:cubicBezTo>
                      <a:pt x="471317" y="67077"/>
                      <a:pt x="471958" y="67345"/>
                      <a:pt x="472472" y="67822"/>
                    </a:cubicBezTo>
                    <a:cubicBezTo>
                      <a:pt x="472921" y="68298"/>
                      <a:pt x="473178" y="68945"/>
                      <a:pt x="473178" y="69620"/>
                    </a:cubicBezTo>
                    <a:lnTo>
                      <a:pt x="473371" y="370586"/>
                    </a:lnTo>
                    <a:close/>
                  </a:path>
                </a:pathLst>
              </a:custGeom>
              <a:solidFill>
                <a:srgbClr val="2D5967"/>
              </a:solidFill>
              <a:ln w="6417"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2CDC6EB1-1295-4A20-94BF-008271B33CDB}"/>
                  </a:ext>
                </a:extLst>
              </p:cNvPr>
              <p:cNvSpPr/>
              <p:nvPr/>
            </p:nvSpPr>
            <p:spPr>
              <a:xfrm>
                <a:off x="9130139" y="2909677"/>
                <a:ext cx="95162" cy="20533"/>
              </a:xfrm>
              <a:custGeom>
                <a:avLst/>
                <a:gdLst>
                  <a:gd name="connsiteX0" fmla="*/ 95162 w 95162"/>
                  <a:gd name="connsiteY0" fmla="*/ 0 h 20533"/>
                  <a:gd name="connsiteX1" fmla="*/ 0 w 95162"/>
                  <a:gd name="connsiteY1" fmla="*/ 0 h 20533"/>
                  <a:gd name="connsiteX2" fmla="*/ 0 w 95162"/>
                  <a:gd name="connsiteY2" fmla="*/ 20534 h 20533"/>
                  <a:gd name="connsiteX3" fmla="*/ 95162 w 95162"/>
                  <a:gd name="connsiteY3" fmla="*/ 20534 h 20533"/>
                  <a:gd name="connsiteX4" fmla="*/ 95162 w 95162"/>
                  <a:gd name="connsiteY4" fmla="*/ 0 h 20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62" h="20533">
                    <a:moveTo>
                      <a:pt x="95162" y="0"/>
                    </a:moveTo>
                    <a:lnTo>
                      <a:pt x="0" y="0"/>
                    </a:lnTo>
                    <a:lnTo>
                      <a:pt x="0" y="20534"/>
                    </a:lnTo>
                    <a:lnTo>
                      <a:pt x="95162" y="20534"/>
                    </a:lnTo>
                    <a:lnTo>
                      <a:pt x="95162" y="0"/>
                    </a:lnTo>
                    <a:close/>
                  </a:path>
                </a:pathLst>
              </a:custGeom>
              <a:solidFill>
                <a:srgbClr val="2D5967"/>
              </a:solidFill>
              <a:ln w="6417" cap="flat">
                <a:noFill/>
                <a:prstDash val="solid"/>
                <a:miter/>
              </a:ln>
            </p:spPr>
            <p:txBody>
              <a:bodyPr rtlCol="0" anchor="ctr"/>
              <a:lstStyle/>
              <a:p>
                <a:endParaRPr lang="en-US"/>
              </a:p>
            </p:txBody>
          </p:sp>
        </p:grpSp>
        <p:sp>
          <p:nvSpPr>
            <p:cNvPr id="729" name="TextBox 728">
              <a:extLst>
                <a:ext uri="{FF2B5EF4-FFF2-40B4-BE49-F238E27FC236}">
                  <a16:creationId xmlns:a16="http://schemas.microsoft.com/office/drawing/2014/main" id="{B95FF1BE-1E73-42D0-943B-6F6868411886}"/>
                </a:ext>
              </a:extLst>
            </p:cNvPr>
            <p:cNvSpPr txBox="1"/>
            <p:nvPr/>
          </p:nvSpPr>
          <p:spPr>
            <a:xfrm>
              <a:off x="9131487" y="3223553"/>
              <a:ext cx="40105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CRM</a:t>
              </a:r>
            </a:p>
          </p:txBody>
        </p:sp>
      </p:grpSp>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Applications</a:t>
            </a:r>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F3EF7046-46CE-43DF-B7B6-234BF702C49A}"/>
              </a:ext>
            </a:extLst>
          </p:cNvPr>
          <p:cNvSpPr>
            <a:spLocks noGrp="1"/>
          </p:cNvSpPr>
          <p:nvPr>
            <p:ph type="sldNum" sz="quarter" idx="12"/>
          </p:nvPr>
        </p:nvSpPr>
        <p:spPr/>
        <p:txBody>
          <a:bodyPr/>
          <a:lstStyle/>
          <a:p>
            <a:fld id="{345D60D9-5372-5F40-9443-0F9AE5BDC3C8}" type="slidenum">
              <a:rPr lang="en-US" smtClean="0"/>
              <a:pPr/>
              <a:t>45</a:t>
            </a:fld>
            <a:endParaRPr lang="en-US" dirty="0"/>
          </a:p>
        </p:txBody>
      </p:sp>
      <p:grpSp>
        <p:nvGrpSpPr>
          <p:cNvPr id="9" name="Graphic 3">
            <a:extLst>
              <a:ext uri="{FF2B5EF4-FFF2-40B4-BE49-F238E27FC236}">
                <a16:creationId xmlns:a16="http://schemas.microsoft.com/office/drawing/2014/main" id="{B4B7FB52-8A29-4653-BC5D-9FD998A4AF46}"/>
              </a:ext>
            </a:extLst>
          </p:cNvPr>
          <p:cNvGrpSpPr/>
          <p:nvPr/>
        </p:nvGrpSpPr>
        <p:grpSpPr>
          <a:xfrm>
            <a:off x="1081237" y="1392371"/>
            <a:ext cx="513347" cy="533578"/>
            <a:chOff x="1081237" y="1739208"/>
            <a:chExt cx="513347" cy="533578"/>
          </a:xfrm>
        </p:grpSpPr>
        <p:grpSp>
          <p:nvGrpSpPr>
            <p:cNvPr id="10" name="Graphic 3">
              <a:extLst>
                <a:ext uri="{FF2B5EF4-FFF2-40B4-BE49-F238E27FC236}">
                  <a16:creationId xmlns:a16="http://schemas.microsoft.com/office/drawing/2014/main" id="{D190DEEF-7F04-4AE2-81E8-D56FA11C02CF}"/>
                </a:ext>
              </a:extLst>
            </p:cNvPr>
            <p:cNvGrpSpPr/>
            <p:nvPr/>
          </p:nvGrpSpPr>
          <p:grpSpPr>
            <a:xfrm>
              <a:off x="1081237" y="1739208"/>
              <a:ext cx="513347" cy="393909"/>
              <a:chOff x="1081237" y="1739208"/>
              <a:chExt cx="513347" cy="393909"/>
            </a:xfrm>
          </p:grpSpPr>
          <p:sp>
            <p:nvSpPr>
              <p:cNvPr id="11" name="Freeform: Shape 10">
                <a:extLst>
                  <a:ext uri="{FF2B5EF4-FFF2-40B4-BE49-F238E27FC236}">
                    <a16:creationId xmlns:a16="http://schemas.microsoft.com/office/drawing/2014/main" id="{AF4E4B53-3133-43DA-974D-FE86D2F39B24}"/>
                  </a:ext>
                </a:extLst>
              </p:cNvPr>
              <p:cNvSpPr/>
              <p:nvPr/>
            </p:nvSpPr>
            <p:spPr>
              <a:xfrm>
                <a:off x="1146311" y="2011981"/>
                <a:ext cx="383842" cy="115041"/>
              </a:xfrm>
              <a:custGeom>
                <a:avLst/>
                <a:gdLst>
                  <a:gd name="connsiteX0" fmla="*/ 0 w 383842"/>
                  <a:gd name="connsiteY0" fmla="*/ 115041 h 115041"/>
                  <a:gd name="connsiteX1" fmla="*/ 0 w 383842"/>
                  <a:gd name="connsiteY1" fmla="*/ 59529 h 115041"/>
                  <a:gd name="connsiteX2" fmla="*/ 11178 w 383842"/>
                  <a:gd name="connsiteY2" fmla="*/ 32694 h 115041"/>
                  <a:gd name="connsiteX3" fmla="*/ 38013 w 383842"/>
                  <a:gd name="connsiteY3" fmla="*/ 21593 h 115041"/>
                  <a:gd name="connsiteX4" fmla="*/ 111127 w 383842"/>
                  <a:gd name="connsiteY4" fmla="*/ 21593 h 115041"/>
                  <a:gd name="connsiteX5" fmla="*/ 126534 w 383842"/>
                  <a:gd name="connsiteY5" fmla="*/ 5916 h 115041"/>
                  <a:gd name="connsiteX6" fmla="*/ 147690 w 383842"/>
                  <a:gd name="connsiteY6" fmla="*/ 0 h 115041"/>
                  <a:gd name="connsiteX7" fmla="*/ 236153 w 383842"/>
                  <a:gd name="connsiteY7" fmla="*/ 0 h 115041"/>
                  <a:gd name="connsiteX8" fmla="*/ 257296 w 383842"/>
                  <a:gd name="connsiteY8" fmla="*/ 5936 h 115041"/>
                  <a:gd name="connsiteX9" fmla="*/ 272709 w 383842"/>
                  <a:gd name="connsiteY9" fmla="*/ 21593 h 115041"/>
                  <a:gd name="connsiteX10" fmla="*/ 345823 w 383842"/>
                  <a:gd name="connsiteY10" fmla="*/ 21593 h 115041"/>
                  <a:gd name="connsiteX11" fmla="*/ 372664 w 383842"/>
                  <a:gd name="connsiteY11" fmla="*/ 32694 h 115041"/>
                  <a:gd name="connsiteX12" fmla="*/ 383843 w 383842"/>
                  <a:gd name="connsiteY12" fmla="*/ 59529 h 115041"/>
                  <a:gd name="connsiteX13" fmla="*/ 383843 w 383842"/>
                  <a:gd name="connsiteY13" fmla="*/ 115041 h 115041"/>
                  <a:gd name="connsiteX14" fmla="*/ 0 w 383842"/>
                  <a:gd name="connsiteY14" fmla="*/ 115041 h 11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842" h="115041">
                    <a:moveTo>
                      <a:pt x="0" y="115041"/>
                    </a:moveTo>
                    <a:lnTo>
                      <a:pt x="0" y="59529"/>
                    </a:lnTo>
                    <a:cubicBezTo>
                      <a:pt x="32" y="49461"/>
                      <a:pt x="4049" y="39810"/>
                      <a:pt x="11178" y="32694"/>
                    </a:cubicBezTo>
                    <a:cubicBezTo>
                      <a:pt x="18301" y="25584"/>
                      <a:pt x="27952" y="21593"/>
                      <a:pt x="38013" y="21593"/>
                    </a:cubicBezTo>
                    <a:lnTo>
                      <a:pt x="111127" y="21593"/>
                    </a:lnTo>
                    <a:cubicBezTo>
                      <a:pt x="114810" y="15112"/>
                      <a:pt x="120123" y="9709"/>
                      <a:pt x="126534" y="5916"/>
                    </a:cubicBezTo>
                    <a:cubicBezTo>
                      <a:pt x="132951" y="2130"/>
                      <a:pt x="140240" y="90"/>
                      <a:pt x="147690" y="0"/>
                    </a:cubicBezTo>
                    <a:lnTo>
                      <a:pt x="236153" y="0"/>
                    </a:lnTo>
                    <a:cubicBezTo>
                      <a:pt x="243596" y="103"/>
                      <a:pt x="250886" y="2150"/>
                      <a:pt x="257296" y="5936"/>
                    </a:cubicBezTo>
                    <a:cubicBezTo>
                      <a:pt x="263707" y="9722"/>
                      <a:pt x="269020" y="15118"/>
                      <a:pt x="272709" y="21593"/>
                    </a:cubicBezTo>
                    <a:lnTo>
                      <a:pt x="345823" y="21593"/>
                    </a:lnTo>
                    <a:cubicBezTo>
                      <a:pt x="355891" y="21593"/>
                      <a:pt x="365542" y="25584"/>
                      <a:pt x="372664" y="32694"/>
                    </a:cubicBezTo>
                    <a:cubicBezTo>
                      <a:pt x="379794" y="39810"/>
                      <a:pt x="383811" y="49461"/>
                      <a:pt x="383843" y="59529"/>
                    </a:cubicBezTo>
                    <a:lnTo>
                      <a:pt x="383843" y="115041"/>
                    </a:lnTo>
                    <a:lnTo>
                      <a:pt x="0" y="115041"/>
                    </a:lnTo>
                    <a:close/>
                  </a:path>
                </a:pathLst>
              </a:custGeom>
              <a:solidFill>
                <a:srgbClr val="FFFFFF"/>
              </a:solidFill>
              <a:ln w="6417"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E97655B-4467-45CF-9FD5-DCE016FF28F4}"/>
                  </a:ext>
                </a:extLst>
              </p:cNvPr>
              <p:cNvSpPr/>
              <p:nvPr/>
            </p:nvSpPr>
            <p:spPr>
              <a:xfrm>
                <a:off x="1140215" y="2005878"/>
                <a:ext cx="397253" cy="127239"/>
              </a:xfrm>
              <a:custGeom>
                <a:avLst/>
                <a:gdLst>
                  <a:gd name="connsiteX0" fmla="*/ 242858 w 397253"/>
                  <a:gd name="connsiteY0" fmla="*/ 12205 h 127239"/>
                  <a:gd name="connsiteX1" fmla="*/ 262648 w 397253"/>
                  <a:gd name="connsiteY1" fmla="*/ 18038 h 127239"/>
                  <a:gd name="connsiteX2" fmla="*/ 276130 w 397253"/>
                  <a:gd name="connsiteY2" fmla="*/ 33676 h 127239"/>
                  <a:gd name="connsiteX3" fmla="*/ 353138 w 397253"/>
                  <a:gd name="connsiteY3" fmla="*/ 33676 h 127239"/>
                  <a:gd name="connsiteX4" fmla="*/ 375680 w 397253"/>
                  <a:gd name="connsiteY4" fmla="*/ 43070 h 127239"/>
                  <a:gd name="connsiteX5" fmla="*/ 385068 w 397253"/>
                  <a:gd name="connsiteY5" fmla="*/ 65638 h 127239"/>
                  <a:gd name="connsiteX6" fmla="*/ 385068 w 397253"/>
                  <a:gd name="connsiteY6" fmla="*/ 115041 h 127239"/>
                  <a:gd name="connsiteX7" fmla="*/ 12186 w 397253"/>
                  <a:gd name="connsiteY7" fmla="*/ 115041 h 127239"/>
                  <a:gd name="connsiteX8" fmla="*/ 12186 w 397253"/>
                  <a:gd name="connsiteY8" fmla="*/ 65638 h 127239"/>
                  <a:gd name="connsiteX9" fmla="*/ 21573 w 397253"/>
                  <a:gd name="connsiteY9" fmla="*/ 43070 h 127239"/>
                  <a:gd name="connsiteX10" fmla="*/ 44109 w 397253"/>
                  <a:gd name="connsiteY10" fmla="*/ 33676 h 127239"/>
                  <a:gd name="connsiteX11" fmla="*/ 121124 w 397253"/>
                  <a:gd name="connsiteY11" fmla="*/ 33676 h 127239"/>
                  <a:gd name="connsiteX12" fmla="*/ 134606 w 397253"/>
                  <a:gd name="connsiteY12" fmla="*/ 18038 h 127239"/>
                  <a:gd name="connsiteX13" fmla="*/ 154396 w 397253"/>
                  <a:gd name="connsiteY13" fmla="*/ 12205 h 127239"/>
                  <a:gd name="connsiteX14" fmla="*/ 242858 w 397253"/>
                  <a:gd name="connsiteY14" fmla="*/ 12205 h 127239"/>
                  <a:gd name="connsiteX15" fmla="*/ 242858 w 397253"/>
                  <a:gd name="connsiteY15" fmla="*/ 0 h 127239"/>
                  <a:gd name="connsiteX16" fmla="*/ 154396 w 397253"/>
                  <a:gd name="connsiteY16" fmla="*/ 0 h 127239"/>
                  <a:gd name="connsiteX17" fmla="*/ 131558 w 397253"/>
                  <a:gd name="connsiteY17" fmla="*/ 5717 h 127239"/>
                  <a:gd name="connsiteX18" fmla="*/ 114059 w 397253"/>
                  <a:gd name="connsiteY18" fmla="*/ 21471 h 127239"/>
                  <a:gd name="connsiteX19" fmla="*/ 44109 w 397253"/>
                  <a:gd name="connsiteY19" fmla="*/ 21471 h 127239"/>
                  <a:gd name="connsiteX20" fmla="*/ 12924 w 397253"/>
                  <a:gd name="connsiteY20" fmla="*/ 34407 h 127239"/>
                  <a:gd name="connsiteX21" fmla="*/ 0 w 397253"/>
                  <a:gd name="connsiteY21" fmla="*/ 65638 h 127239"/>
                  <a:gd name="connsiteX22" fmla="*/ 0 w 397253"/>
                  <a:gd name="connsiteY22" fmla="*/ 127240 h 127239"/>
                  <a:gd name="connsiteX23" fmla="*/ 397254 w 397253"/>
                  <a:gd name="connsiteY23" fmla="*/ 127240 h 127239"/>
                  <a:gd name="connsiteX24" fmla="*/ 397254 w 397253"/>
                  <a:gd name="connsiteY24" fmla="*/ 65638 h 127239"/>
                  <a:gd name="connsiteX25" fmla="*/ 384330 w 397253"/>
                  <a:gd name="connsiteY25" fmla="*/ 34407 h 127239"/>
                  <a:gd name="connsiteX26" fmla="*/ 353138 w 397253"/>
                  <a:gd name="connsiteY26" fmla="*/ 21471 h 127239"/>
                  <a:gd name="connsiteX27" fmla="*/ 283195 w 397253"/>
                  <a:gd name="connsiteY27" fmla="*/ 21471 h 127239"/>
                  <a:gd name="connsiteX28" fmla="*/ 265696 w 397253"/>
                  <a:gd name="connsiteY28" fmla="*/ 5717 h 127239"/>
                  <a:gd name="connsiteX29" fmla="*/ 242858 w 397253"/>
                  <a:gd name="connsiteY29" fmla="*/ 0 h 1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7253" h="127239">
                    <a:moveTo>
                      <a:pt x="242858" y="12205"/>
                    </a:moveTo>
                    <a:cubicBezTo>
                      <a:pt x="249878" y="12205"/>
                      <a:pt x="256751" y="14233"/>
                      <a:pt x="262648" y="18038"/>
                    </a:cubicBezTo>
                    <a:cubicBezTo>
                      <a:pt x="268545" y="21849"/>
                      <a:pt x="273229" y="27272"/>
                      <a:pt x="276130" y="33676"/>
                    </a:cubicBezTo>
                    <a:lnTo>
                      <a:pt x="353138" y="33676"/>
                    </a:lnTo>
                    <a:cubicBezTo>
                      <a:pt x="361596" y="33708"/>
                      <a:pt x="369700" y="37083"/>
                      <a:pt x="375680" y="43070"/>
                    </a:cubicBezTo>
                    <a:cubicBezTo>
                      <a:pt x="381661" y="49057"/>
                      <a:pt x="385036" y="57168"/>
                      <a:pt x="385068" y="65638"/>
                    </a:cubicBezTo>
                    <a:lnTo>
                      <a:pt x="385068" y="115041"/>
                    </a:lnTo>
                    <a:lnTo>
                      <a:pt x="12186" y="115041"/>
                    </a:lnTo>
                    <a:lnTo>
                      <a:pt x="12186" y="65638"/>
                    </a:lnTo>
                    <a:cubicBezTo>
                      <a:pt x="12218" y="57168"/>
                      <a:pt x="15593" y="49057"/>
                      <a:pt x="21573" y="43070"/>
                    </a:cubicBezTo>
                    <a:cubicBezTo>
                      <a:pt x="27554" y="37083"/>
                      <a:pt x="35652" y="33708"/>
                      <a:pt x="44109" y="33676"/>
                    </a:cubicBezTo>
                    <a:lnTo>
                      <a:pt x="121124" y="33676"/>
                    </a:lnTo>
                    <a:cubicBezTo>
                      <a:pt x="124025" y="27272"/>
                      <a:pt x="128709" y="21849"/>
                      <a:pt x="134606" y="18038"/>
                    </a:cubicBezTo>
                    <a:cubicBezTo>
                      <a:pt x="140503" y="14233"/>
                      <a:pt x="147376" y="12205"/>
                      <a:pt x="154396" y="12205"/>
                    </a:cubicBezTo>
                    <a:lnTo>
                      <a:pt x="242858" y="12205"/>
                    </a:lnTo>
                    <a:close/>
                    <a:moveTo>
                      <a:pt x="242858" y="0"/>
                    </a:moveTo>
                    <a:lnTo>
                      <a:pt x="154396" y="0"/>
                    </a:lnTo>
                    <a:cubicBezTo>
                      <a:pt x="146426" y="13"/>
                      <a:pt x="138591" y="1970"/>
                      <a:pt x="131558" y="5717"/>
                    </a:cubicBezTo>
                    <a:cubicBezTo>
                      <a:pt x="124525" y="9458"/>
                      <a:pt x="118519" y="14868"/>
                      <a:pt x="114059" y="21471"/>
                    </a:cubicBezTo>
                    <a:lnTo>
                      <a:pt x="44109" y="21471"/>
                    </a:lnTo>
                    <a:cubicBezTo>
                      <a:pt x="32412" y="21471"/>
                      <a:pt x="21195" y="26123"/>
                      <a:pt x="12924" y="34407"/>
                    </a:cubicBezTo>
                    <a:cubicBezTo>
                      <a:pt x="4646" y="42691"/>
                      <a:pt x="0" y="53921"/>
                      <a:pt x="0" y="65638"/>
                    </a:cubicBezTo>
                    <a:lnTo>
                      <a:pt x="0" y="127240"/>
                    </a:lnTo>
                    <a:lnTo>
                      <a:pt x="397254" y="127240"/>
                    </a:lnTo>
                    <a:lnTo>
                      <a:pt x="397254" y="65638"/>
                    </a:lnTo>
                    <a:cubicBezTo>
                      <a:pt x="397254" y="53921"/>
                      <a:pt x="392608" y="42691"/>
                      <a:pt x="384330" y="34407"/>
                    </a:cubicBezTo>
                    <a:cubicBezTo>
                      <a:pt x="376059" y="26123"/>
                      <a:pt x="364842" y="21471"/>
                      <a:pt x="353138" y="21471"/>
                    </a:cubicBezTo>
                    <a:lnTo>
                      <a:pt x="283195" y="21471"/>
                    </a:lnTo>
                    <a:cubicBezTo>
                      <a:pt x="278735" y="14868"/>
                      <a:pt x="272729" y="9458"/>
                      <a:pt x="265696" y="5717"/>
                    </a:cubicBezTo>
                    <a:cubicBezTo>
                      <a:pt x="258663" y="1970"/>
                      <a:pt x="250822" y="13"/>
                      <a:pt x="242858" y="0"/>
                    </a:cubicBezTo>
                    <a:close/>
                  </a:path>
                </a:pathLst>
              </a:custGeom>
              <a:solidFill>
                <a:srgbClr val="FFFFFF"/>
              </a:solidFill>
              <a:ln w="641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FCE89C12-818F-47C9-9600-86FDDAA26EF7}"/>
                  </a:ext>
                </a:extLst>
              </p:cNvPr>
              <p:cNvSpPr/>
              <p:nvPr/>
            </p:nvSpPr>
            <p:spPr>
              <a:xfrm>
                <a:off x="1087840" y="1744876"/>
                <a:ext cx="499909" cy="277256"/>
              </a:xfrm>
              <a:custGeom>
                <a:avLst/>
                <a:gdLst>
                  <a:gd name="connsiteX0" fmla="*/ 377143 w 499909"/>
                  <a:gd name="connsiteY0" fmla="*/ 277237 h 277256"/>
                  <a:gd name="connsiteX1" fmla="*/ 355544 w 499909"/>
                  <a:gd name="connsiteY1" fmla="*/ 271635 h 277256"/>
                  <a:gd name="connsiteX2" fmla="*/ 339246 w 499909"/>
                  <a:gd name="connsiteY2" fmla="*/ 256376 h 277256"/>
                  <a:gd name="connsiteX3" fmla="*/ 273685 w 499909"/>
                  <a:gd name="connsiteY3" fmla="*/ 256376 h 277256"/>
                  <a:gd name="connsiteX4" fmla="*/ 250777 w 499909"/>
                  <a:gd name="connsiteY4" fmla="*/ 261496 h 277256"/>
                  <a:gd name="connsiteX5" fmla="*/ 227868 w 499909"/>
                  <a:gd name="connsiteY5" fmla="*/ 256376 h 277256"/>
                  <a:gd name="connsiteX6" fmla="*/ 162795 w 499909"/>
                  <a:gd name="connsiteY6" fmla="*/ 256376 h 277256"/>
                  <a:gd name="connsiteX7" fmla="*/ 146496 w 499909"/>
                  <a:gd name="connsiteY7" fmla="*/ 271693 h 277256"/>
                  <a:gd name="connsiteX8" fmla="*/ 124840 w 499909"/>
                  <a:gd name="connsiteY8" fmla="*/ 277256 h 277256"/>
                  <a:gd name="connsiteX9" fmla="*/ 103183 w 499909"/>
                  <a:gd name="connsiteY9" fmla="*/ 271693 h 277256"/>
                  <a:gd name="connsiteX10" fmla="*/ 86884 w 499909"/>
                  <a:gd name="connsiteY10" fmla="*/ 256376 h 277256"/>
                  <a:gd name="connsiteX11" fmla="*/ 0 w 499909"/>
                  <a:gd name="connsiteY11" fmla="*/ 256376 h 277256"/>
                  <a:gd name="connsiteX12" fmla="*/ 1341 w 499909"/>
                  <a:gd name="connsiteY12" fmla="*/ 238319 h 277256"/>
                  <a:gd name="connsiteX13" fmla="*/ 21246 w 499909"/>
                  <a:gd name="connsiteY13" fmla="*/ 181029 h 277256"/>
                  <a:gd name="connsiteX14" fmla="*/ 66530 w 499909"/>
                  <a:gd name="connsiteY14" fmla="*/ 140726 h 277256"/>
                  <a:gd name="connsiteX15" fmla="*/ 76309 w 499909"/>
                  <a:gd name="connsiteY15" fmla="*/ 131958 h 277256"/>
                  <a:gd name="connsiteX16" fmla="*/ 81154 w 499909"/>
                  <a:gd name="connsiteY16" fmla="*/ 119743 h 277256"/>
                  <a:gd name="connsiteX17" fmla="*/ 113148 w 499909"/>
                  <a:gd name="connsiteY17" fmla="*/ 66054 h 277256"/>
                  <a:gd name="connsiteX18" fmla="*/ 171939 w 499909"/>
                  <a:gd name="connsiteY18" fmla="*/ 44961 h 277256"/>
                  <a:gd name="connsiteX19" fmla="*/ 180589 w 499909"/>
                  <a:gd name="connsiteY19" fmla="*/ 44961 h 277256"/>
                  <a:gd name="connsiteX20" fmla="*/ 183515 w 499909"/>
                  <a:gd name="connsiteY20" fmla="*/ 44961 h 277256"/>
                  <a:gd name="connsiteX21" fmla="*/ 194674 w 499909"/>
                  <a:gd name="connsiteY21" fmla="*/ 42733 h 277256"/>
                  <a:gd name="connsiteX22" fmla="*/ 203985 w 499909"/>
                  <a:gd name="connsiteY22" fmla="*/ 36177 h 277256"/>
                  <a:gd name="connsiteX23" fmla="*/ 249410 w 499909"/>
                  <a:gd name="connsiteY23" fmla="*/ 6419 h 277256"/>
                  <a:gd name="connsiteX24" fmla="*/ 303452 w 499909"/>
                  <a:gd name="connsiteY24" fmla="*/ 1199 h 277256"/>
                  <a:gd name="connsiteX25" fmla="*/ 353722 w 499909"/>
                  <a:gd name="connsiteY25" fmla="*/ 21711 h 277256"/>
                  <a:gd name="connsiteX26" fmla="*/ 388719 w 499909"/>
                  <a:gd name="connsiteY26" fmla="*/ 63260 h 277256"/>
                  <a:gd name="connsiteX27" fmla="*/ 397061 w 499909"/>
                  <a:gd name="connsiteY27" fmla="*/ 73858 h 277256"/>
                  <a:gd name="connsiteX28" fmla="*/ 409189 w 499909"/>
                  <a:gd name="connsiteY28" fmla="*/ 79728 h 277256"/>
                  <a:gd name="connsiteX29" fmla="*/ 445746 w 499909"/>
                  <a:gd name="connsiteY29" fmla="*/ 94856 h 277256"/>
                  <a:gd name="connsiteX30" fmla="*/ 496080 w 499909"/>
                  <a:gd name="connsiteY30" fmla="*/ 163576 h 277256"/>
                  <a:gd name="connsiteX31" fmla="*/ 486082 w 499909"/>
                  <a:gd name="connsiteY31" fmla="*/ 248201 h 277256"/>
                  <a:gd name="connsiteX32" fmla="*/ 481449 w 499909"/>
                  <a:gd name="connsiteY32" fmla="*/ 256863 h 277256"/>
                  <a:gd name="connsiteX33" fmla="*/ 415163 w 499909"/>
                  <a:gd name="connsiteY33" fmla="*/ 256863 h 277256"/>
                  <a:gd name="connsiteX34" fmla="*/ 398717 w 499909"/>
                  <a:gd name="connsiteY34" fmla="*/ 271853 h 277256"/>
                  <a:gd name="connsiteX35" fmla="*/ 377143 w 499909"/>
                  <a:gd name="connsiteY35" fmla="*/ 277237 h 27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99909" h="277256">
                    <a:moveTo>
                      <a:pt x="377143" y="277237"/>
                    </a:moveTo>
                    <a:cubicBezTo>
                      <a:pt x="369591" y="277205"/>
                      <a:pt x="362160" y="275280"/>
                      <a:pt x="355544" y="271635"/>
                    </a:cubicBezTo>
                    <a:cubicBezTo>
                      <a:pt x="348922" y="267990"/>
                      <a:pt x="343320" y="262748"/>
                      <a:pt x="339246" y="256376"/>
                    </a:cubicBezTo>
                    <a:lnTo>
                      <a:pt x="273685" y="256376"/>
                    </a:lnTo>
                    <a:cubicBezTo>
                      <a:pt x="266517" y="259745"/>
                      <a:pt x="258695" y="261496"/>
                      <a:pt x="250777" y="261496"/>
                    </a:cubicBezTo>
                    <a:cubicBezTo>
                      <a:pt x="242858" y="261496"/>
                      <a:pt x="235036" y="259745"/>
                      <a:pt x="227868" y="256376"/>
                    </a:cubicBezTo>
                    <a:lnTo>
                      <a:pt x="162795" y="256376"/>
                    </a:lnTo>
                    <a:cubicBezTo>
                      <a:pt x="158740" y="262773"/>
                      <a:pt x="153132" y="268042"/>
                      <a:pt x="146496" y="271693"/>
                    </a:cubicBezTo>
                    <a:cubicBezTo>
                      <a:pt x="139861" y="275344"/>
                      <a:pt x="132412" y="277256"/>
                      <a:pt x="124840" y="277256"/>
                    </a:cubicBezTo>
                    <a:cubicBezTo>
                      <a:pt x="117268" y="277256"/>
                      <a:pt x="109818" y="275344"/>
                      <a:pt x="103183" y="271693"/>
                    </a:cubicBezTo>
                    <a:cubicBezTo>
                      <a:pt x="96548" y="268042"/>
                      <a:pt x="90939" y="262773"/>
                      <a:pt x="86884" y="256376"/>
                    </a:cubicBezTo>
                    <a:lnTo>
                      <a:pt x="0" y="256376"/>
                    </a:lnTo>
                    <a:lnTo>
                      <a:pt x="1341" y="238319"/>
                    </a:lnTo>
                    <a:cubicBezTo>
                      <a:pt x="2984" y="217836"/>
                      <a:pt x="9837" y="198111"/>
                      <a:pt x="21246" y="181029"/>
                    </a:cubicBezTo>
                    <a:cubicBezTo>
                      <a:pt x="32662" y="163946"/>
                      <a:pt x="48248" y="150071"/>
                      <a:pt x="66530" y="140726"/>
                    </a:cubicBezTo>
                    <a:cubicBezTo>
                      <a:pt x="70425" y="138600"/>
                      <a:pt x="73774" y="135599"/>
                      <a:pt x="76309" y="131958"/>
                    </a:cubicBezTo>
                    <a:cubicBezTo>
                      <a:pt x="78850" y="128316"/>
                      <a:pt x="80506" y="124135"/>
                      <a:pt x="81154" y="119743"/>
                    </a:cubicBezTo>
                    <a:cubicBezTo>
                      <a:pt x="85280" y="98674"/>
                      <a:pt x="96593" y="79695"/>
                      <a:pt x="113148" y="66054"/>
                    </a:cubicBezTo>
                    <a:cubicBezTo>
                      <a:pt x="129710" y="52412"/>
                      <a:pt x="150494" y="44956"/>
                      <a:pt x="171939" y="44961"/>
                    </a:cubicBezTo>
                    <a:cubicBezTo>
                      <a:pt x="174820" y="44775"/>
                      <a:pt x="177708" y="44775"/>
                      <a:pt x="180589" y="44961"/>
                    </a:cubicBezTo>
                    <a:lnTo>
                      <a:pt x="183515" y="44961"/>
                    </a:lnTo>
                    <a:cubicBezTo>
                      <a:pt x="187346" y="45004"/>
                      <a:pt x="191151" y="44246"/>
                      <a:pt x="194674" y="42733"/>
                    </a:cubicBezTo>
                    <a:cubicBezTo>
                      <a:pt x="198203" y="41221"/>
                      <a:pt x="201373" y="38988"/>
                      <a:pt x="203985" y="36177"/>
                    </a:cubicBezTo>
                    <a:cubicBezTo>
                      <a:pt x="216498" y="22723"/>
                      <a:pt x="232091" y="12512"/>
                      <a:pt x="249410" y="6419"/>
                    </a:cubicBezTo>
                    <a:cubicBezTo>
                      <a:pt x="266735" y="326"/>
                      <a:pt x="285280" y="-1465"/>
                      <a:pt x="303452" y="1199"/>
                    </a:cubicBezTo>
                    <a:cubicBezTo>
                      <a:pt x="321618" y="3862"/>
                      <a:pt x="338867" y="10901"/>
                      <a:pt x="353722" y="21711"/>
                    </a:cubicBezTo>
                    <a:cubicBezTo>
                      <a:pt x="368577" y="32521"/>
                      <a:pt x="380583" y="46779"/>
                      <a:pt x="388719" y="63260"/>
                    </a:cubicBezTo>
                    <a:cubicBezTo>
                      <a:pt x="390657" y="67381"/>
                      <a:pt x="393513" y="71005"/>
                      <a:pt x="397061" y="73858"/>
                    </a:cubicBezTo>
                    <a:cubicBezTo>
                      <a:pt x="400603" y="76711"/>
                      <a:pt x="404755" y="78719"/>
                      <a:pt x="409189" y="79728"/>
                    </a:cubicBezTo>
                    <a:cubicBezTo>
                      <a:pt x="422170" y="82589"/>
                      <a:pt x="434542" y="87709"/>
                      <a:pt x="445746" y="94856"/>
                    </a:cubicBezTo>
                    <a:cubicBezTo>
                      <a:pt x="470611" y="110559"/>
                      <a:pt x="488598" y="135117"/>
                      <a:pt x="496080" y="163576"/>
                    </a:cubicBezTo>
                    <a:cubicBezTo>
                      <a:pt x="503568" y="192035"/>
                      <a:pt x="499994" y="222277"/>
                      <a:pt x="486082" y="248201"/>
                    </a:cubicBezTo>
                    <a:lnTo>
                      <a:pt x="481449" y="256863"/>
                    </a:lnTo>
                    <a:lnTo>
                      <a:pt x="415163" y="256863"/>
                    </a:lnTo>
                    <a:cubicBezTo>
                      <a:pt x="411005" y="263146"/>
                      <a:pt x="405358" y="268292"/>
                      <a:pt x="398717" y="271853"/>
                    </a:cubicBezTo>
                    <a:cubicBezTo>
                      <a:pt x="392082" y="275408"/>
                      <a:pt x="384670" y="277256"/>
                      <a:pt x="377143" y="277237"/>
                    </a:cubicBezTo>
                    <a:close/>
                  </a:path>
                </a:pathLst>
              </a:custGeom>
              <a:solidFill>
                <a:srgbClr val="FFFFFF"/>
              </a:solidFill>
              <a:ln w="6417"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6436619-4E61-4905-8505-795F881E82C9}"/>
                  </a:ext>
                </a:extLst>
              </p:cNvPr>
              <p:cNvSpPr/>
              <p:nvPr/>
            </p:nvSpPr>
            <p:spPr>
              <a:xfrm>
                <a:off x="1081237" y="1739208"/>
                <a:ext cx="513347" cy="289205"/>
              </a:xfrm>
              <a:custGeom>
                <a:avLst/>
                <a:gdLst>
                  <a:gd name="connsiteX0" fmla="*/ 293795 w 513347"/>
                  <a:gd name="connsiteY0" fmla="*/ 12200 h 289205"/>
                  <a:gd name="connsiteX1" fmla="*/ 350385 w 513347"/>
                  <a:gd name="connsiteY1" fmla="*/ 28178 h 289205"/>
                  <a:gd name="connsiteX2" fmla="*/ 389939 w 513347"/>
                  <a:gd name="connsiteY2" fmla="*/ 71732 h 289205"/>
                  <a:gd name="connsiteX3" fmla="*/ 399968 w 513347"/>
                  <a:gd name="connsiteY3" fmla="*/ 84014 h 289205"/>
                  <a:gd name="connsiteX4" fmla="*/ 414310 w 513347"/>
                  <a:gd name="connsiteY4" fmla="*/ 90763 h 289205"/>
                  <a:gd name="connsiteX5" fmla="*/ 449160 w 513347"/>
                  <a:gd name="connsiteY5" fmla="*/ 105158 h 289205"/>
                  <a:gd name="connsiteX6" fmla="*/ 497010 w 513347"/>
                  <a:gd name="connsiteY6" fmla="*/ 170226 h 289205"/>
                  <a:gd name="connsiteX7" fmla="*/ 487423 w 513347"/>
                  <a:gd name="connsiteY7" fmla="*/ 250455 h 289205"/>
                  <a:gd name="connsiteX8" fmla="*/ 484504 w 513347"/>
                  <a:gd name="connsiteY8" fmla="*/ 255941 h 289205"/>
                  <a:gd name="connsiteX9" fmla="*/ 418211 w 513347"/>
                  <a:gd name="connsiteY9" fmla="*/ 255941 h 289205"/>
                  <a:gd name="connsiteX10" fmla="*/ 403902 w 513347"/>
                  <a:gd name="connsiteY10" fmla="*/ 271168 h 289205"/>
                  <a:gd name="connsiteX11" fmla="*/ 383785 w 513347"/>
                  <a:gd name="connsiteY11" fmla="*/ 276783 h 289205"/>
                  <a:gd name="connsiteX12" fmla="*/ 363675 w 513347"/>
                  <a:gd name="connsiteY12" fmla="*/ 271168 h 289205"/>
                  <a:gd name="connsiteX13" fmla="*/ 349365 w 513347"/>
                  <a:gd name="connsiteY13" fmla="*/ 255941 h 289205"/>
                  <a:gd name="connsiteX14" fmla="*/ 279171 w 513347"/>
                  <a:gd name="connsiteY14" fmla="*/ 255941 h 289205"/>
                  <a:gd name="connsiteX15" fmla="*/ 257604 w 513347"/>
                  <a:gd name="connsiteY15" fmla="*/ 261068 h 289205"/>
                  <a:gd name="connsiteX16" fmla="*/ 236037 w 513347"/>
                  <a:gd name="connsiteY16" fmla="*/ 255941 h 289205"/>
                  <a:gd name="connsiteX17" fmla="*/ 165850 w 513347"/>
                  <a:gd name="connsiteY17" fmla="*/ 255941 h 289205"/>
                  <a:gd name="connsiteX18" fmla="*/ 151611 w 513347"/>
                  <a:gd name="connsiteY18" fmla="*/ 270892 h 289205"/>
                  <a:gd name="connsiteX19" fmla="*/ 131738 w 513347"/>
                  <a:gd name="connsiteY19" fmla="*/ 276449 h 289205"/>
                  <a:gd name="connsiteX20" fmla="*/ 111826 w 513347"/>
                  <a:gd name="connsiteY20" fmla="*/ 271033 h 289205"/>
                  <a:gd name="connsiteX21" fmla="*/ 97485 w 513347"/>
                  <a:gd name="connsiteY21" fmla="*/ 256185 h 289205"/>
                  <a:gd name="connsiteX22" fmla="*/ 13161 w 513347"/>
                  <a:gd name="connsiteY22" fmla="*/ 256185 h 289205"/>
                  <a:gd name="connsiteX23" fmla="*/ 14014 w 513347"/>
                  <a:gd name="connsiteY23" fmla="*/ 244962 h 289205"/>
                  <a:gd name="connsiteX24" fmla="*/ 32328 w 513347"/>
                  <a:gd name="connsiteY24" fmla="*/ 190250 h 289205"/>
                  <a:gd name="connsiteX25" fmla="*/ 74942 w 513347"/>
                  <a:gd name="connsiteY25" fmla="*/ 151394 h 289205"/>
                  <a:gd name="connsiteX26" fmla="*/ 86967 w 513347"/>
                  <a:gd name="connsiteY26" fmla="*/ 141298 h 289205"/>
                  <a:gd name="connsiteX27" fmla="*/ 93461 w 513347"/>
                  <a:gd name="connsiteY27" fmla="*/ 126995 h 289205"/>
                  <a:gd name="connsiteX28" fmla="*/ 110767 w 513347"/>
                  <a:gd name="connsiteY28" fmla="*/ 89564 h 289205"/>
                  <a:gd name="connsiteX29" fmla="*/ 143423 w 513347"/>
                  <a:gd name="connsiteY29" fmla="*/ 64412 h 289205"/>
                  <a:gd name="connsiteX30" fmla="*/ 178279 w 513347"/>
                  <a:gd name="connsiteY30" fmla="*/ 57093 h 289205"/>
                  <a:gd name="connsiteX31" fmla="*/ 186319 w 513347"/>
                  <a:gd name="connsiteY31" fmla="*/ 57093 h 289205"/>
                  <a:gd name="connsiteX32" fmla="*/ 189733 w 513347"/>
                  <a:gd name="connsiteY32" fmla="*/ 57093 h 289205"/>
                  <a:gd name="connsiteX33" fmla="*/ 203003 w 513347"/>
                  <a:gd name="connsiteY33" fmla="*/ 54204 h 289205"/>
                  <a:gd name="connsiteX34" fmla="*/ 214104 w 513347"/>
                  <a:gd name="connsiteY34" fmla="*/ 46357 h 289205"/>
                  <a:gd name="connsiteX35" fmla="*/ 250372 w 513347"/>
                  <a:gd name="connsiteY35" fmla="*/ 20909 h 289205"/>
                  <a:gd name="connsiteX36" fmla="*/ 293795 w 513347"/>
                  <a:gd name="connsiteY36" fmla="*/ 12200 h 289205"/>
                  <a:gd name="connsiteX37" fmla="*/ 293795 w 513347"/>
                  <a:gd name="connsiteY37" fmla="*/ 0 h 289205"/>
                  <a:gd name="connsiteX38" fmla="*/ 246003 w 513347"/>
                  <a:gd name="connsiteY38" fmla="*/ 10013 h 289205"/>
                  <a:gd name="connsiteX39" fmla="*/ 206180 w 513347"/>
                  <a:gd name="connsiteY39" fmla="*/ 38306 h 289205"/>
                  <a:gd name="connsiteX40" fmla="*/ 198858 w 513347"/>
                  <a:gd name="connsiteY40" fmla="*/ 43415 h 289205"/>
                  <a:gd name="connsiteX41" fmla="*/ 190099 w 513347"/>
                  <a:gd name="connsiteY41" fmla="*/ 45137 h 289205"/>
                  <a:gd name="connsiteX42" fmla="*/ 187783 w 513347"/>
                  <a:gd name="connsiteY42" fmla="*/ 45137 h 289205"/>
                  <a:gd name="connsiteX43" fmla="*/ 178639 w 513347"/>
                  <a:gd name="connsiteY43" fmla="*/ 45137 h 289205"/>
                  <a:gd name="connsiteX44" fmla="*/ 115959 w 513347"/>
                  <a:gd name="connsiteY44" fmla="*/ 67696 h 289205"/>
                  <a:gd name="connsiteX45" fmla="*/ 81763 w 513347"/>
                  <a:gd name="connsiteY45" fmla="*/ 124921 h 289205"/>
                  <a:gd name="connsiteX46" fmla="*/ 77509 w 513347"/>
                  <a:gd name="connsiteY46" fmla="*/ 134364 h 289205"/>
                  <a:gd name="connsiteX47" fmla="*/ 69578 w 513347"/>
                  <a:gd name="connsiteY47" fmla="*/ 141024 h 289205"/>
                  <a:gd name="connsiteX48" fmla="*/ 22388 w 513347"/>
                  <a:gd name="connsiteY48" fmla="*/ 183722 h 289205"/>
                  <a:gd name="connsiteX49" fmla="*/ 1829 w 513347"/>
                  <a:gd name="connsiteY49" fmla="*/ 243986 h 289205"/>
                  <a:gd name="connsiteX50" fmla="*/ 975 w 513347"/>
                  <a:gd name="connsiteY50" fmla="*/ 255209 h 289205"/>
                  <a:gd name="connsiteX51" fmla="*/ 0 w 513347"/>
                  <a:gd name="connsiteY51" fmla="*/ 268383 h 289205"/>
                  <a:gd name="connsiteX52" fmla="*/ 90298 w 513347"/>
                  <a:gd name="connsiteY52" fmla="*/ 268383 h 289205"/>
                  <a:gd name="connsiteX53" fmla="*/ 108380 w 513347"/>
                  <a:gd name="connsiteY53" fmla="*/ 283707 h 289205"/>
                  <a:gd name="connsiteX54" fmla="*/ 131423 w 513347"/>
                  <a:gd name="connsiteY54" fmla="*/ 289206 h 289205"/>
                  <a:gd name="connsiteX55" fmla="*/ 154466 w 513347"/>
                  <a:gd name="connsiteY55" fmla="*/ 283707 h 289205"/>
                  <a:gd name="connsiteX56" fmla="*/ 172549 w 513347"/>
                  <a:gd name="connsiteY56" fmla="*/ 268383 h 289205"/>
                  <a:gd name="connsiteX57" fmla="*/ 233477 w 513347"/>
                  <a:gd name="connsiteY57" fmla="*/ 268383 h 289205"/>
                  <a:gd name="connsiteX58" fmla="*/ 257848 w 513347"/>
                  <a:gd name="connsiteY58" fmla="*/ 273568 h 289205"/>
                  <a:gd name="connsiteX59" fmla="*/ 282219 w 513347"/>
                  <a:gd name="connsiteY59" fmla="*/ 268383 h 289205"/>
                  <a:gd name="connsiteX60" fmla="*/ 343147 w 513347"/>
                  <a:gd name="connsiteY60" fmla="*/ 268383 h 289205"/>
                  <a:gd name="connsiteX61" fmla="*/ 361230 w 513347"/>
                  <a:gd name="connsiteY61" fmla="*/ 283707 h 289205"/>
                  <a:gd name="connsiteX62" fmla="*/ 384273 w 513347"/>
                  <a:gd name="connsiteY62" fmla="*/ 289206 h 289205"/>
                  <a:gd name="connsiteX63" fmla="*/ 407315 w 513347"/>
                  <a:gd name="connsiteY63" fmla="*/ 283707 h 289205"/>
                  <a:gd name="connsiteX64" fmla="*/ 425398 w 513347"/>
                  <a:gd name="connsiteY64" fmla="*/ 268383 h 289205"/>
                  <a:gd name="connsiteX65" fmla="*/ 492300 w 513347"/>
                  <a:gd name="connsiteY65" fmla="*/ 268383 h 289205"/>
                  <a:gd name="connsiteX66" fmla="*/ 495714 w 513347"/>
                  <a:gd name="connsiteY66" fmla="*/ 262043 h 289205"/>
                  <a:gd name="connsiteX67" fmla="*/ 498634 w 513347"/>
                  <a:gd name="connsiteY67" fmla="*/ 256550 h 289205"/>
                  <a:gd name="connsiteX68" fmla="*/ 509266 w 513347"/>
                  <a:gd name="connsiteY68" fmla="*/ 167145 h 289205"/>
                  <a:gd name="connsiteX69" fmla="*/ 455743 w 513347"/>
                  <a:gd name="connsiteY69" fmla="*/ 94789 h 289205"/>
                  <a:gd name="connsiteX70" fmla="*/ 417114 w 513347"/>
                  <a:gd name="connsiteY70" fmla="*/ 78930 h 289205"/>
                  <a:gd name="connsiteX71" fmla="*/ 407617 w 513347"/>
                  <a:gd name="connsiteY71" fmla="*/ 74620 h 289205"/>
                  <a:gd name="connsiteX72" fmla="*/ 400783 w 513347"/>
                  <a:gd name="connsiteY72" fmla="*/ 66731 h 289205"/>
                  <a:gd name="connsiteX73" fmla="*/ 356834 w 513347"/>
                  <a:gd name="connsiteY73" fmla="*/ 18026 h 289205"/>
                  <a:gd name="connsiteX74" fmla="*/ 293795 w 513347"/>
                  <a:gd name="connsiteY74" fmla="*/ 0 h 28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13347" h="289205">
                    <a:moveTo>
                      <a:pt x="293795" y="12200"/>
                    </a:moveTo>
                    <a:cubicBezTo>
                      <a:pt x="313784" y="12117"/>
                      <a:pt x="333387" y="17653"/>
                      <a:pt x="350385" y="28178"/>
                    </a:cubicBezTo>
                    <a:cubicBezTo>
                      <a:pt x="367384" y="38703"/>
                      <a:pt x="381090" y="53793"/>
                      <a:pt x="389939" y="71732"/>
                    </a:cubicBezTo>
                    <a:cubicBezTo>
                      <a:pt x="392326" y="76524"/>
                      <a:pt x="395752" y="80721"/>
                      <a:pt x="399968" y="84014"/>
                    </a:cubicBezTo>
                    <a:cubicBezTo>
                      <a:pt x="404190" y="87307"/>
                      <a:pt x="409087" y="89613"/>
                      <a:pt x="414310" y="90763"/>
                    </a:cubicBezTo>
                    <a:cubicBezTo>
                      <a:pt x="426662" y="93549"/>
                      <a:pt x="438444" y="98416"/>
                      <a:pt x="449160" y="105158"/>
                    </a:cubicBezTo>
                    <a:cubicBezTo>
                      <a:pt x="472793" y="119971"/>
                      <a:pt x="489900" y="143237"/>
                      <a:pt x="497010" y="170226"/>
                    </a:cubicBezTo>
                    <a:cubicBezTo>
                      <a:pt x="504120" y="197215"/>
                      <a:pt x="500693" y="225904"/>
                      <a:pt x="487423" y="250455"/>
                    </a:cubicBezTo>
                    <a:lnTo>
                      <a:pt x="484504" y="255941"/>
                    </a:lnTo>
                    <a:lnTo>
                      <a:pt x="418211" y="255941"/>
                    </a:lnTo>
                    <a:cubicBezTo>
                      <a:pt x="414919" y="262229"/>
                      <a:pt x="409972" y="267491"/>
                      <a:pt x="403902" y="271168"/>
                    </a:cubicBezTo>
                    <a:cubicBezTo>
                      <a:pt x="397831" y="274839"/>
                      <a:pt x="390876" y="276783"/>
                      <a:pt x="383785" y="276783"/>
                    </a:cubicBezTo>
                    <a:cubicBezTo>
                      <a:pt x="376694" y="276783"/>
                      <a:pt x="369738" y="274839"/>
                      <a:pt x="363675" y="271168"/>
                    </a:cubicBezTo>
                    <a:cubicBezTo>
                      <a:pt x="357604" y="267491"/>
                      <a:pt x="352657" y="262229"/>
                      <a:pt x="349365" y="255941"/>
                    </a:cubicBezTo>
                    <a:lnTo>
                      <a:pt x="279171" y="255941"/>
                    </a:lnTo>
                    <a:cubicBezTo>
                      <a:pt x="272478" y="259310"/>
                      <a:pt x="265093" y="261068"/>
                      <a:pt x="257604" y="261068"/>
                    </a:cubicBezTo>
                    <a:cubicBezTo>
                      <a:pt x="250116" y="261068"/>
                      <a:pt x="242730" y="259310"/>
                      <a:pt x="236037" y="255941"/>
                    </a:cubicBezTo>
                    <a:lnTo>
                      <a:pt x="165850" y="255941"/>
                    </a:lnTo>
                    <a:cubicBezTo>
                      <a:pt x="162532" y="262120"/>
                      <a:pt x="157617" y="267286"/>
                      <a:pt x="151611" y="270892"/>
                    </a:cubicBezTo>
                    <a:cubicBezTo>
                      <a:pt x="145605" y="274505"/>
                      <a:pt x="138739" y="276423"/>
                      <a:pt x="131738" y="276449"/>
                    </a:cubicBezTo>
                    <a:cubicBezTo>
                      <a:pt x="124737" y="276468"/>
                      <a:pt x="117858" y="274601"/>
                      <a:pt x="111826" y="271033"/>
                    </a:cubicBezTo>
                    <a:cubicBezTo>
                      <a:pt x="105794" y="267472"/>
                      <a:pt x="100841" y="262338"/>
                      <a:pt x="97485" y="256185"/>
                    </a:cubicBezTo>
                    <a:lnTo>
                      <a:pt x="13161" y="256185"/>
                    </a:lnTo>
                    <a:lnTo>
                      <a:pt x="14014" y="244962"/>
                    </a:lnTo>
                    <a:cubicBezTo>
                      <a:pt x="15362" y="225461"/>
                      <a:pt x="21663" y="206627"/>
                      <a:pt x="32328" y="190250"/>
                    </a:cubicBezTo>
                    <a:cubicBezTo>
                      <a:pt x="42993" y="173873"/>
                      <a:pt x="57662" y="160497"/>
                      <a:pt x="74942" y="151394"/>
                    </a:cubicBezTo>
                    <a:cubicBezTo>
                      <a:pt x="79652" y="148970"/>
                      <a:pt x="83765" y="145521"/>
                      <a:pt x="86967" y="141298"/>
                    </a:cubicBezTo>
                    <a:cubicBezTo>
                      <a:pt x="90176" y="137076"/>
                      <a:pt x="92396" y="132189"/>
                      <a:pt x="93461" y="126995"/>
                    </a:cubicBezTo>
                    <a:cubicBezTo>
                      <a:pt x="96131" y="113303"/>
                      <a:pt x="102073" y="100461"/>
                      <a:pt x="110767" y="89564"/>
                    </a:cubicBezTo>
                    <a:cubicBezTo>
                      <a:pt x="119469" y="78666"/>
                      <a:pt x="130673" y="70037"/>
                      <a:pt x="143423" y="64412"/>
                    </a:cubicBezTo>
                    <a:cubicBezTo>
                      <a:pt x="154421" y="59620"/>
                      <a:pt x="166280" y="57129"/>
                      <a:pt x="178279" y="57093"/>
                    </a:cubicBezTo>
                    <a:lnTo>
                      <a:pt x="186319" y="57093"/>
                    </a:lnTo>
                    <a:lnTo>
                      <a:pt x="189733" y="57093"/>
                    </a:lnTo>
                    <a:cubicBezTo>
                      <a:pt x="194302" y="57030"/>
                      <a:pt x="198819" y="56048"/>
                      <a:pt x="203003" y="54204"/>
                    </a:cubicBezTo>
                    <a:cubicBezTo>
                      <a:pt x="207193" y="52359"/>
                      <a:pt x="210967" y="49691"/>
                      <a:pt x="214104" y="46357"/>
                    </a:cubicBezTo>
                    <a:cubicBezTo>
                      <a:pt x="224301" y="35454"/>
                      <a:pt x="236653" y="26788"/>
                      <a:pt x="250372" y="20909"/>
                    </a:cubicBezTo>
                    <a:cubicBezTo>
                      <a:pt x="264085" y="15029"/>
                      <a:pt x="278876" y="12064"/>
                      <a:pt x="293795" y="12200"/>
                    </a:cubicBezTo>
                    <a:close/>
                    <a:moveTo>
                      <a:pt x="293795" y="0"/>
                    </a:moveTo>
                    <a:cubicBezTo>
                      <a:pt x="277349" y="13"/>
                      <a:pt x="261076" y="3422"/>
                      <a:pt x="246003" y="10013"/>
                    </a:cubicBezTo>
                    <a:cubicBezTo>
                      <a:pt x="230929" y="16604"/>
                      <a:pt x="217371" y="26235"/>
                      <a:pt x="206180" y="38306"/>
                    </a:cubicBezTo>
                    <a:cubicBezTo>
                      <a:pt x="204120" y="40499"/>
                      <a:pt x="201624" y="42239"/>
                      <a:pt x="198858" y="43415"/>
                    </a:cubicBezTo>
                    <a:cubicBezTo>
                      <a:pt x="196086" y="44591"/>
                      <a:pt x="193102" y="45178"/>
                      <a:pt x="190099" y="45137"/>
                    </a:cubicBezTo>
                    <a:lnTo>
                      <a:pt x="187783" y="45137"/>
                    </a:lnTo>
                    <a:cubicBezTo>
                      <a:pt x="184734" y="44955"/>
                      <a:pt x="181686" y="44955"/>
                      <a:pt x="178639" y="45137"/>
                    </a:cubicBezTo>
                    <a:cubicBezTo>
                      <a:pt x="155769" y="45179"/>
                      <a:pt x="133624" y="53151"/>
                      <a:pt x="115959" y="67696"/>
                    </a:cubicBezTo>
                    <a:cubicBezTo>
                      <a:pt x="98300" y="82242"/>
                      <a:pt x="86217" y="102463"/>
                      <a:pt x="81763" y="124921"/>
                    </a:cubicBezTo>
                    <a:cubicBezTo>
                      <a:pt x="81070" y="128348"/>
                      <a:pt x="79614" y="131576"/>
                      <a:pt x="77509" y="134364"/>
                    </a:cubicBezTo>
                    <a:cubicBezTo>
                      <a:pt x="75398" y="137151"/>
                      <a:pt x="72690" y="139428"/>
                      <a:pt x="69578" y="141024"/>
                    </a:cubicBezTo>
                    <a:cubicBezTo>
                      <a:pt x="50481" y="151013"/>
                      <a:pt x="34240" y="165707"/>
                      <a:pt x="22388" y="183722"/>
                    </a:cubicBezTo>
                    <a:cubicBezTo>
                      <a:pt x="10530" y="201738"/>
                      <a:pt x="3459" y="222477"/>
                      <a:pt x="1829" y="243986"/>
                    </a:cubicBezTo>
                    <a:lnTo>
                      <a:pt x="975" y="255209"/>
                    </a:lnTo>
                    <a:lnTo>
                      <a:pt x="0" y="268383"/>
                    </a:lnTo>
                    <a:lnTo>
                      <a:pt x="90298" y="268383"/>
                    </a:lnTo>
                    <a:cubicBezTo>
                      <a:pt x="95040" y="274839"/>
                      <a:pt x="101232" y="280087"/>
                      <a:pt x="108380" y="283707"/>
                    </a:cubicBezTo>
                    <a:cubicBezTo>
                      <a:pt x="115522" y="287326"/>
                      <a:pt x="123415" y="289206"/>
                      <a:pt x="131423" y="289206"/>
                    </a:cubicBezTo>
                    <a:cubicBezTo>
                      <a:pt x="139425" y="289206"/>
                      <a:pt x="147324" y="287326"/>
                      <a:pt x="154466" y="283707"/>
                    </a:cubicBezTo>
                    <a:cubicBezTo>
                      <a:pt x="161608" y="280087"/>
                      <a:pt x="167807" y="274839"/>
                      <a:pt x="172549" y="268383"/>
                    </a:cubicBezTo>
                    <a:lnTo>
                      <a:pt x="233477" y="268383"/>
                    </a:lnTo>
                    <a:cubicBezTo>
                      <a:pt x="241151" y="271803"/>
                      <a:pt x="249455" y="273568"/>
                      <a:pt x="257848" y="273568"/>
                    </a:cubicBezTo>
                    <a:cubicBezTo>
                      <a:pt x="266248" y="273568"/>
                      <a:pt x="274551" y="271803"/>
                      <a:pt x="282219" y="268383"/>
                    </a:cubicBezTo>
                    <a:lnTo>
                      <a:pt x="343147" y="268383"/>
                    </a:lnTo>
                    <a:cubicBezTo>
                      <a:pt x="347889" y="274839"/>
                      <a:pt x="354088" y="280087"/>
                      <a:pt x="361230" y="283707"/>
                    </a:cubicBezTo>
                    <a:cubicBezTo>
                      <a:pt x="368372" y="287326"/>
                      <a:pt x="376271" y="289206"/>
                      <a:pt x="384273" y="289206"/>
                    </a:cubicBezTo>
                    <a:cubicBezTo>
                      <a:pt x="392281" y="289206"/>
                      <a:pt x="400174" y="287326"/>
                      <a:pt x="407315" y="283707"/>
                    </a:cubicBezTo>
                    <a:cubicBezTo>
                      <a:pt x="414464" y="280087"/>
                      <a:pt x="420656" y="274839"/>
                      <a:pt x="425398" y="268383"/>
                    </a:cubicBezTo>
                    <a:lnTo>
                      <a:pt x="492300" y="268383"/>
                    </a:lnTo>
                    <a:lnTo>
                      <a:pt x="495714" y="262043"/>
                    </a:lnTo>
                    <a:lnTo>
                      <a:pt x="498634" y="256550"/>
                    </a:lnTo>
                    <a:cubicBezTo>
                      <a:pt x="513437" y="229195"/>
                      <a:pt x="517242" y="197215"/>
                      <a:pt x="509266" y="167145"/>
                    </a:cubicBezTo>
                    <a:cubicBezTo>
                      <a:pt x="501297" y="137076"/>
                      <a:pt x="482149" y="111193"/>
                      <a:pt x="455743" y="94789"/>
                    </a:cubicBezTo>
                    <a:cubicBezTo>
                      <a:pt x="443904" y="87259"/>
                      <a:pt x="430827" y="81889"/>
                      <a:pt x="417114" y="78930"/>
                    </a:cubicBezTo>
                    <a:cubicBezTo>
                      <a:pt x="413675" y="78196"/>
                      <a:pt x="410434" y="76726"/>
                      <a:pt x="407617" y="74620"/>
                    </a:cubicBezTo>
                    <a:cubicBezTo>
                      <a:pt x="404800" y="72514"/>
                      <a:pt x="402464" y="69823"/>
                      <a:pt x="400783" y="66731"/>
                    </a:cubicBezTo>
                    <a:cubicBezTo>
                      <a:pt x="390978" y="46698"/>
                      <a:pt x="375751" y="29823"/>
                      <a:pt x="356834" y="18026"/>
                    </a:cubicBezTo>
                    <a:cubicBezTo>
                      <a:pt x="337924" y="6230"/>
                      <a:pt x="316081" y="-16"/>
                      <a:pt x="293795" y="0"/>
                    </a:cubicBezTo>
                    <a:close/>
                  </a:path>
                </a:pathLst>
              </a:custGeom>
              <a:solidFill>
                <a:srgbClr val="FFFFFF"/>
              </a:solidFill>
              <a:ln w="641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41F4482F-37F0-4C47-A978-7EB226DCF921}"/>
                  </a:ext>
                </a:extLst>
              </p:cNvPr>
              <p:cNvSpPr/>
              <p:nvPr/>
            </p:nvSpPr>
            <p:spPr>
              <a:xfrm>
                <a:off x="1433156" y="2039554"/>
                <a:ext cx="92120" cy="81365"/>
              </a:xfrm>
              <a:custGeom>
                <a:avLst/>
                <a:gdLst>
                  <a:gd name="connsiteX0" fmla="*/ 60196 w 92120"/>
                  <a:gd name="connsiteY0" fmla="*/ 0 h 81365"/>
                  <a:gd name="connsiteX1" fmla="*/ 0 w 92120"/>
                  <a:gd name="connsiteY1" fmla="*/ 0 h 81365"/>
                  <a:gd name="connsiteX2" fmla="*/ 2316 w 92120"/>
                  <a:gd name="connsiteY2" fmla="*/ 15246 h 81365"/>
                  <a:gd name="connsiteX3" fmla="*/ 2316 w 92120"/>
                  <a:gd name="connsiteY3" fmla="*/ 20983 h 81365"/>
                  <a:gd name="connsiteX4" fmla="*/ 60196 w 92120"/>
                  <a:gd name="connsiteY4" fmla="*/ 20983 h 81365"/>
                  <a:gd name="connsiteX5" fmla="*/ 67954 w 92120"/>
                  <a:gd name="connsiteY5" fmla="*/ 24198 h 81365"/>
                  <a:gd name="connsiteX6" fmla="*/ 71163 w 92120"/>
                  <a:gd name="connsiteY6" fmla="*/ 31962 h 81365"/>
                  <a:gd name="connsiteX7" fmla="*/ 71163 w 92120"/>
                  <a:gd name="connsiteY7" fmla="*/ 81366 h 81365"/>
                  <a:gd name="connsiteX8" fmla="*/ 92120 w 92120"/>
                  <a:gd name="connsiteY8" fmla="*/ 81366 h 81365"/>
                  <a:gd name="connsiteX9" fmla="*/ 92120 w 92120"/>
                  <a:gd name="connsiteY9" fmla="*/ 31962 h 81365"/>
                  <a:gd name="connsiteX10" fmla="*/ 82739 w 92120"/>
                  <a:gd name="connsiteY10" fmla="*/ 9394 h 81365"/>
                  <a:gd name="connsiteX11" fmla="*/ 60196 w 92120"/>
                  <a:gd name="connsiteY11" fmla="*/ 0 h 8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120" h="81365">
                    <a:moveTo>
                      <a:pt x="60196" y="0"/>
                    </a:moveTo>
                    <a:lnTo>
                      <a:pt x="0" y="0"/>
                    </a:lnTo>
                    <a:cubicBezTo>
                      <a:pt x="1508" y="4941"/>
                      <a:pt x="2291" y="10081"/>
                      <a:pt x="2316" y="15246"/>
                    </a:cubicBezTo>
                    <a:lnTo>
                      <a:pt x="2316" y="20983"/>
                    </a:lnTo>
                    <a:lnTo>
                      <a:pt x="60196" y="20983"/>
                    </a:lnTo>
                    <a:cubicBezTo>
                      <a:pt x="63103" y="20983"/>
                      <a:pt x="65895" y="22138"/>
                      <a:pt x="67954" y="24198"/>
                    </a:cubicBezTo>
                    <a:cubicBezTo>
                      <a:pt x="70008" y="26258"/>
                      <a:pt x="71163" y="29049"/>
                      <a:pt x="71163" y="31962"/>
                    </a:cubicBezTo>
                    <a:lnTo>
                      <a:pt x="71163" y="81366"/>
                    </a:lnTo>
                    <a:lnTo>
                      <a:pt x="92120" y="81366"/>
                    </a:lnTo>
                    <a:lnTo>
                      <a:pt x="92120" y="31962"/>
                    </a:lnTo>
                    <a:cubicBezTo>
                      <a:pt x="92088" y="23492"/>
                      <a:pt x="88719" y="15381"/>
                      <a:pt x="82739" y="9394"/>
                    </a:cubicBezTo>
                    <a:cubicBezTo>
                      <a:pt x="76758" y="3407"/>
                      <a:pt x="68654" y="32"/>
                      <a:pt x="60196" y="0"/>
                    </a:cubicBezTo>
                    <a:close/>
                  </a:path>
                </a:pathLst>
              </a:custGeom>
              <a:solidFill>
                <a:srgbClr val="2D5967"/>
              </a:solidFill>
              <a:ln w="641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0DAE962B-D40F-4F54-ADF2-4390557E5B69}"/>
                  </a:ext>
                </a:extLst>
              </p:cNvPr>
              <p:cNvSpPr/>
              <p:nvPr/>
            </p:nvSpPr>
            <p:spPr>
              <a:xfrm>
                <a:off x="1094398" y="1751407"/>
                <a:ext cx="487418" cy="243985"/>
              </a:xfrm>
              <a:custGeom>
                <a:avLst/>
                <a:gdLst>
                  <a:gd name="connsiteX0" fmla="*/ 436121 w 487418"/>
                  <a:gd name="connsiteY0" fmla="*/ 92960 h 243985"/>
                  <a:gd name="connsiteX1" fmla="*/ 401149 w 487418"/>
                  <a:gd name="connsiteY1" fmla="*/ 78564 h 243985"/>
                  <a:gd name="connsiteX2" fmla="*/ 386807 w 487418"/>
                  <a:gd name="connsiteY2" fmla="*/ 71816 h 243985"/>
                  <a:gd name="connsiteX3" fmla="*/ 376778 w 487418"/>
                  <a:gd name="connsiteY3" fmla="*/ 59533 h 243985"/>
                  <a:gd name="connsiteX4" fmla="*/ 337224 w 487418"/>
                  <a:gd name="connsiteY4" fmla="*/ 15979 h 243985"/>
                  <a:gd name="connsiteX5" fmla="*/ 280634 w 487418"/>
                  <a:gd name="connsiteY5" fmla="*/ 1 h 243985"/>
                  <a:gd name="connsiteX6" fmla="*/ 237706 w 487418"/>
                  <a:gd name="connsiteY6" fmla="*/ 9017 h 243985"/>
                  <a:gd name="connsiteX7" fmla="*/ 201912 w 487418"/>
                  <a:gd name="connsiteY7" fmla="*/ 34403 h 243985"/>
                  <a:gd name="connsiteX8" fmla="*/ 188950 w 487418"/>
                  <a:gd name="connsiteY8" fmla="*/ 43000 h 243985"/>
                  <a:gd name="connsiteX9" fmla="*/ 173524 w 487418"/>
                  <a:gd name="connsiteY9" fmla="*/ 44894 h 243985"/>
                  <a:gd name="connsiteX10" fmla="*/ 130628 w 487418"/>
                  <a:gd name="connsiteY10" fmla="*/ 51848 h 243985"/>
                  <a:gd name="connsiteX11" fmla="*/ 97972 w 487418"/>
                  <a:gd name="connsiteY11" fmla="*/ 76999 h 243985"/>
                  <a:gd name="connsiteX12" fmla="*/ 80666 w 487418"/>
                  <a:gd name="connsiteY12" fmla="*/ 114431 h 243985"/>
                  <a:gd name="connsiteX13" fmla="*/ 74172 w 487418"/>
                  <a:gd name="connsiteY13" fmla="*/ 128734 h 243985"/>
                  <a:gd name="connsiteX14" fmla="*/ 62147 w 487418"/>
                  <a:gd name="connsiteY14" fmla="*/ 138829 h 243985"/>
                  <a:gd name="connsiteX15" fmla="*/ 19533 w 487418"/>
                  <a:gd name="connsiteY15" fmla="*/ 177685 h 243985"/>
                  <a:gd name="connsiteX16" fmla="*/ 1219 w 487418"/>
                  <a:gd name="connsiteY16" fmla="*/ 232397 h 243985"/>
                  <a:gd name="connsiteX17" fmla="*/ 0 w 487418"/>
                  <a:gd name="connsiteY17" fmla="*/ 243986 h 243985"/>
                  <a:gd name="connsiteX18" fmla="*/ 66530 w 487418"/>
                  <a:gd name="connsiteY18" fmla="*/ 243986 h 243985"/>
                  <a:gd name="connsiteX19" fmla="*/ 63244 w 487418"/>
                  <a:gd name="connsiteY19" fmla="*/ 225563 h 243985"/>
                  <a:gd name="connsiteX20" fmla="*/ 63244 w 487418"/>
                  <a:gd name="connsiteY20" fmla="*/ 223003 h 243985"/>
                  <a:gd name="connsiteX21" fmla="*/ 23396 w 487418"/>
                  <a:gd name="connsiteY21" fmla="*/ 223003 h 243985"/>
                  <a:gd name="connsiteX22" fmla="*/ 40349 w 487418"/>
                  <a:gd name="connsiteY22" fmla="*/ 184873 h 243985"/>
                  <a:gd name="connsiteX23" fmla="*/ 72138 w 487418"/>
                  <a:gd name="connsiteY23" fmla="*/ 157860 h 243985"/>
                  <a:gd name="connsiteX24" fmla="*/ 91241 w 487418"/>
                  <a:gd name="connsiteY24" fmla="*/ 141637 h 243985"/>
                  <a:gd name="connsiteX25" fmla="*/ 101380 w 487418"/>
                  <a:gd name="connsiteY25" fmla="*/ 118700 h 243985"/>
                  <a:gd name="connsiteX26" fmla="*/ 114528 w 487418"/>
                  <a:gd name="connsiteY26" fmla="*/ 90378 h 243985"/>
                  <a:gd name="connsiteX27" fmla="*/ 139278 w 487418"/>
                  <a:gd name="connsiteY27" fmla="*/ 71367 h 243985"/>
                  <a:gd name="connsiteX28" fmla="*/ 171695 w 487418"/>
                  <a:gd name="connsiteY28" fmla="*/ 65999 h 243985"/>
                  <a:gd name="connsiteX29" fmla="*/ 196497 w 487418"/>
                  <a:gd name="connsiteY29" fmla="*/ 62756 h 243985"/>
                  <a:gd name="connsiteX30" fmla="*/ 217268 w 487418"/>
                  <a:gd name="connsiteY30" fmla="*/ 48798 h 243985"/>
                  <a:gd name="connsiteX31" fmla="*/ 246073 w 487418"/>
                  <a:gd name="connsiteY31" fmla="*/ 28360 h 243985"/>
                  <a:gd name="connsiteX32" fmla="*/ 280634 w 487418"/>
                  <a:gd name="connsiteY32" fmla="*/ 21106 h 243985"/>
                  <a:gd name="connsiteX33" fmla="*/ 326149 w 487418"/>
                  <a:gd name="connsiteY33" fmla="*/ 33865 h 243985"/>
                  <a:gd name="connsiteX34" fmla="*/ 357893 w 487418"/>
                  <a:gd name="connsiteY34" fmla="*/ 68927 h 243985"/>
                  <a:gd name="connsiteX35" fmla="*/ 373916 w 487418"/>
                  <a:gd name="connsiteY35" fmla="*/ 88449 h 243985"/>
                  <a:gd name="connsiteX36" fmla="*/ 396760 w 487418"/>
                  <a:gd name="connsiteY36" fmla="*/ 99182 h 243985"/>
                  <a:gd name="connsiteX37" fmla="*/ 432239 w 487418"/>
                  <a:gd name="connsiteY37" fmla="*/ 115917 h 243985"/>
                  <a:gd name="connsiteX38" fmla="*/ 457085 w 487418"/>
                  <a:gd name="connsiteY38" fmla="*/ 146301 h 243985"/>
                  <a:gd name="connsiteX39" fmla="*/ 466460 w 487418"/>
                  <a:gd name="connsiteY39" fmla="*/ 184426 h 243985"/>
                  <a:gd name="connsiteX40" fmla="*/ 458541 w 487418"/>
                  <a:gd name="connsiteY40" fmla="*/ 222881 h 243985"/>
                  <a:gd name="connsiteX41" fmla="*/ 425520 w 487418"/>
                  <a:gd name="connsiteY41" fmla="*/ 222881 h 243985"/>
                  <a:gd name="connsiteX42" fmla="*/ 425520 w 487418"/>
                  <a:gd name="connsiteY42" fmla="*/ 225441 h 243985"/>
                  <a:gd name="connsiteX43" fmla="*/ 422350 w 487418"/>
                  <a:gd name="connsiteY43" fmla="*/ 243986 h 243985"/>
                  <a:gd name="connsiteX44" fmla="*/ 471093 w 487418"/>
                  <a:gd name="connsiteY44" fmla="*/ 243986 h 243985"/>
                  <a:gd name="connsiteX45" fmla="*/ 474019 w 487418"/>
                  <a:gd name="connsiteY45" fmla="*/ 238500 h 243985"/>
                  <a:gd name="connsiteX46" fmla="*/ 483868 w 487418"/>
                  <a:gd name="connsiteY46" fmla="*/ 158212 h 243985"/>
                  <a:gd name="connsiteX47" fmla="*/ 436121 w 487418"/>
                  <a:gd name="connsiteY47" fmla="*/ 92960 h 24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87418" h="243985">
                    <a:moveTo>
                      <a:pt x="436121" y="92960"/>
                    </a:moveTo>
                    <a:cubicBezTo>
                      <a:pt x="425366" y="86205"/>
                      <a:pt x="413540" y="81337"/>
                      <a:pt x="401149" y="78564"/>
                    </a:cubicBezTo>
                    <a:cubicBezTo>
                      <a:pt x="395926" y="77415"/>
                      <a:pt x="391023" y="75109"/>
                      <a:pt x="386807" y="71816"/>
                    </a:cubicBezTo>
                    <a:cubicBezTo>
                      <a:pt x="382591" y="68523"/>
                      <a:pt x="379165" y="64326"/>
                      <a:pt x="376778" y="59533"/>
                    </a:cubicBezTo>
                    <a:cubicBezTo>
                      <a:pt x="367929" y="41595"/>
                      <a:pt x="354223" y="26504"/>
                      <a:pt x="337224" y="15979"/>
                    </a:cubicBezTo>
                    <a:cubicBezTo>
                      <a:pt x="320226" y="5455"/>
                      <a:pt x="300616" y="-82"/>
                      <a:pt x="280634" y="1"/>
                    </a:cubicBezTo>
                    <a:cubicBezTo>
                      <a:pt x="265856" y="30"/>
                      <a:pt x="251245" y="3100"/>
                      <a:pt x="237706" y="9017"/>
                    </a:cubicBezTo>
                    <a:cubicBezTo>
                      <a:pt x="224166" y="14935"/>
                      <a:pt x="211980" y="23576"/>
                      <a:pt x="201912" y="34403"/>
                    </a:cubicBezTo>
                    <a:cubicBezTo>
                      <a:pt x="198319" y="38236"/>
                      <a:pt x="193879" y="41178"/>
                      <a:pt x="188950" y="43000"/>
                    </a:cubicBezTo>
                    <a:cubicBezTo>
                      <a:pt x="184022" y="44820"/>
                      <a:pt x="178741" y="45469"/>
                      <a:pt x="173524" y="44894"/>
                    </a:cubicBezTo>
                    <a:cubicBezTo>
                      <a:pt x="158868" y="43580"/>
                      <a:pt x="144116" y="45971"/>
                      <a:pt x="130628" y="51848"/>
                    </a:cubicBezTo>
                    <a:cubicBezTo>
                      <a:pt x="117877" y="57473"/>
                      <a:pt x="106674" y="66101"/>
                      <a:pt x="97972" y="76999"/>
                    </a:cubicBezTo>
                    <a:cubicBezTo>
                      <a:pt x="89271" y="87896"/>
                      <a:pt x="83336" y="100739"/>
                      <a:pt x="80666" y="114431"/>
                    </a:cubicBezTo>
                    <a:cubicBezTo>
                      <a:pt x="79595" y="119624"/>
                      <a:pt x="77374" y="124511"/>
                      <a:pt x="74172" y="128734"/>
                    </a:cubicBezTo>
                    <a:cubicBezTo>
                      <a:pt x="70964" y="132956"/>
                      <a:pt x="66857" y="136406"/>
                      <a:pt x="62147" y="138829"/>
                    </a:cubicBezTo>
                    <a:cubicBezTo>
                      <a:pt x="44867" y="147933"/>
                      <a:pt x="30198" y="161309"/>
                      <a:pt x="19533" y="177685"/>
                    </a:cubicBezTo>
                    <a:cubicBezTo>
                      <a:pt x="8868" y="194063"/>
                      <a:pt x="2560" y="212896"/>
                      <a:pt x="1219" y="232397"/>
                    </a:cubicBezTo>
                    <a:lnTo>
                      <a:pt x="0" y="243986"/>
                    </a:lnTo>
                    <a:lnTo>
                      <a:pt x="66530" y="243986"/>
                    </a:lnTo>
                    <a:cubicBezTo>
                      <a:pt x="64374" y="238082"/>
                      <a:pt x="63264" y="231852"/>
                      <a:pt x="63244" y="225563"/>
                    </a:cubicBezTo>
                    <a:cubicBezTo>
                      <a:pt x="63244" y="224710"/>
                      <a:pt x="63244" y="223856"/>
                      <a:pt x="63244" y="223003"/>
                    </a:cubicBezTo>
                    <a:lnTo>
                      <a:pt x="23396" y="223003"/>
                    </a:lnTo>
                    <a:cubicBezTo>
                      <a:pt x="26117" y="209181"/>
                      <a:pt x="31911" y="196148"/>
                      <a:pt x="40349" y="184873"/>
                    </a:cubicBezTo>
                    <a:cubicBezTo>
                      <a:pt x="48787" y="173596"/>
                      <a:pt x="59651" y="164364"/>
                      <a:pt x="72138" y="157860"/>
                    </a:cubicBezTo>
                    <a:cubicBezTo>
                      <a:pt x="79646" y="153965"/>
                      <a:pt x="86178" y="148418"/>
                      <a:pt x="91241" y="141637"/>
                    </a:cubicBezTo>
                    <a:cubicBezTo>
                      <a:pt x="96310" y="134855"/>
                      <a:pt x="99776" y="127013"/>
                      <a:pt x="101380" y="118700"/>
                    </a:cubicBezTo>
                    <a:cubicBezTo>
                      <a:pt x="103420" y="108336"/>
                      <a:pt x="107931" y="98619"/>
                      <a:pt x="114528" y="90378"/>
                    </a:cubicBezTo>
                    <a:cubicBezTo>
                      <a:pt x="121124" y="82136"/>
                      <a:pt x="129620" y="75613"/>
                      <a:pt x="139278" y="71367"/>
                    </a:cubicBezTo>
                    <a:cubicBezTo>
                      <a:pt x="149461" y="66873"/>
                      <a:pt x="160607" y="65027"/>
                      <a:pt x="171695" y="65999"/>
                    </a:cubicBezTo>
                    <a:cubicBezTo>
                      <a:pt x="180102" y="66850"/>
                      <a:pt x="188591" y="65740"/>
                      <a:pt x="196497" y="62756"/>
                    </a:cubicBezTo>
                    <a:cubicBezTo>
                      <a:pt x="204402" y="59771"/>
                      <a:pt x="211512" y="54994"/>
                      <a:pt x="217268" y="48798"/>
                    </a:cubicBezTo>
                    <a:cubicBezTo>
                      <a:pt x="225372" y="40081"/>
                      <a:pt x="235177" y="33124"/>
                      <a:pt x="246073" y="28360"/>
                    </a:cubicBezTo>
                    <a:cubicBezTo>
                      <a:pt x="256975" y="23596"/>
                      <a:pt x="268737" y="21127"/>
                      <a:pt x="280634" y="21106"/>
                    </a:cubicBezTo>
                    <a:cubicBezTo>
                      <a:pt x="296702" y="20981"/>
                      <a:pt x="312481" y="25405"/>
                      <a:pt x="326149" y="33865"/>
                    </a:cubicBezTo>
                    <a:cubicBezTo>
                      <a:pt x="339817" y="42326"/>
                      <a:pt x="350822" y="54480"/>
                      <a:pt x="357893" y="68927"/>
                    </a:cubicBezTo>
                    <a:cubicBezTo>
                      <a:pt x="361717" y="76546"/>
                      <a:pt x="367191" y="83216"/>
                      <a:pt x="373916" y="88449"/>
                    </a:cubicBezTo>
                    <a:cubicBezTo>
                      <a:pt x="380641" y="93683"/>
                      <a:pt x="388444" y="97350"/>
                      <a:pt x="396760" y="99182"/>
                    </a:cubicBezTo>
                    <a:cubicBezTo>
                      <a:pt x="409683" y="102048"/>
                      <a:pt x="421805" y="107765"/>
                      <a:pt x="432239" y="115917"/>
                    </a:cubicBezTo>
                    <a:cubicBezTo>
                      <a:pt x="442679" y="124069"/>
                      <a:pt x="451162" y="134449"/>
                      <a:pt x="457085" y="146301"/>
                    </a:cubicBezTo>
                    <a:cubicBezTo>
                      <a:pt x="463001" y="158153"/>
                      <a:pt x="466203" y="171178"/>
                      <a:pt x="466460" y="184426"/>
                    </a:cubicBezTo>
                    <a:cubicBezTo>
                      <a:pt x="466710" y="197676"/>
                      <a:pt x="464008" y="210811"/>
                      <a:pt x="458541" y="222881"/>
                    </a:cubicBezTo>
                    <a:lnTo>
                      <a:pt x="425520" y="222881"/>
                    </a:lnTo>
                    <a:cubicBezTo>
                      <a:pt x="425520" y="223734"/>
                      <a:pt x="425520" y="224588"/>
                      <a:pt x="425520" y="225441"/>
                    </a:cubicBezTo>
                    <a:cubicBezTo>
                      <a:pt x="425552" y="231762"/>
                      <a:pt x="424481" y="238038"/>
                      <a:pt x="422350" y="243986"/>
                    </a:cubicBezTo>
                    <a:lnTo>
                      <a:pt x="471093" y="243986"/>
                    </a:lnTo>
                    <a:lnTo>
                      <a:pt x="474019" y="238500"/>
                    </a:lnTo>
                    <a:cubicBezTo>
                      <a:pt x="487391" y="213968"/>
                      <a:pt x="490914" y="185254"/>
                      <a:pt x="483868" y="158212"/>
                    </a:cubicBezTo>
                    <a:cubicBezTo>
                      <a:pt x="476829" y="131170"/>
                      <a:pt x="459754" y="107834"/>
                      <a:pt x="436121" y="92960"/>
                    </a:cubicBezTo>
                    <a:close/>
                  </a:path>
                </a:pathLst>
              </a:custGeom>
              <a:solidFill>
                <a:srgbClr val="2D5967"/>
              </a:solidFill>
              <a:ln w="641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47386EE-F6E0-4DBF-98B7-83C4CA303228}"/>
                  </a:ext>
                </a:extLst>
              </p:cNvPr>
              <p:cNvSpPr/>
              <p:nvPr/>
            </p:nvSpPr>
            <p:spPr>
              <a:xfrm>
                <a:off x="1152400" y="2039554"/>
                <a:ext cx="92120" cy="81365"/>
              </a:xfrm>
              <a:custGeom>
                <a:avLst/>
                <a:gdLst>
                  <a:gd name="connsiteX0" fmla="*/ 92120 w 92120"/>
                  <a:gd name="connsiteY0" fmla="*/ 0 h 81365"/>
                  <a:gd name="connsiteX1" fmla="*/ 31924 w 92120"/>
                  <a:gd name="connsiteY1" fmla="*/ 0 h 81365"/>
                  <a:gd name="connsiteX2" fmla="*/ 9388 w 92120"/>
                  <a:gd name="connsiteY2" fmla="*/ 9394 h 81365"/>
                  <a:gd name="connsiteX3" fmla="*/ 0 w 92120"/>
                  <a:gd name="connsiteY3" fmla="*/ 31962 h 81365"/>
                  <a:gd name="connsiteX4" fmla="*/ 0 w 92120"/>
                  <a:gd name="connsiteY4" fmla="*/ 81366 h 81365"/>
                  <a:gd name="connsiteX5" fmla="*/ 20957 w 92120"/>
                  <a:gd name="connsiteY5" fmla="*/ 81366 h 81365"/>
                  <a:gd name="connsiteX6" fmla="*/ 20957 w 92120"/>
                  <a:gd name="connsiteY6" fmla="*/ 31962 h 81365"/>
                  <a:gd name="connsiteX7" fmla="*/ 24172 w 92120"/>
                  <a:gd name="connsiteY7" fmla="*/ 24198 h 81365"/>
                  <a:gd name="connsiteX8" fmla="*/ 31924 w 92120"/>
                  <a:gd name="connsiteY8" fmla="*/ 20983 h 81365"/>
                  <a:gd name="connsiteX9" fmla="*/ 89810 w 92120"/>
                  <a:gd name="connsiteY9" fmla="*/ 20983 h 81365"/>
                  <a:gd name="connsiteX10" fmla="*/ 89810 w 92120"/>
                  <a:gd name="connsiteY10" fmla="*/ 15246 h 81365"/>
                  <a:gd name="connsiteX11" fmla="*/ 92120 w 92120"/>
                  <a:gd name="connsiteY11" fmla="*/ 0 h 8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120" h="81365">
                    <a:moveTo>
                      <a:pt x="92120" y="0"/>
                    </a:moveTo>
                    <a:lnTo>
                      <a:pt x="31924" y="0"/>
                    </a:lnTo>
                    <a:cubicBezTo>
                      <a:pt x="23466" y="32"/>
                      <a:pt x="15368" y="3407"/>
                      <a:pt x="9388" y="9394"/>
                    </a:cubicBezTo>
                    <a:cubicBezTo>
                      <a:pt x="3407" y="15381"/>
                      <a:pt x="32" y="23492"/>
                      <a:pt x="0" y="31962"/>
                    </a:cubicBezTo>
                    <a:lnTo>
                      <a:pt x="0" y="81366"/>
                    </a:lnTo>
                    <a:lnTo>
                      <a:pt x="20957" y="81366"/>
                    </a:lnTo>
                    <a:lnTo>
                      <a:pt x="20957" y="31962"/>
                    </a:lnTo>
                    <a:cubicBezTo>
                      <a:pt x="20957" y="29049"/>
                      <a:pt x="22112" y="26258"/>
                      <a:pt x="24172" y="24198"/>
                    </a:cubicBezTo>
                    <a:cubicBezTo>
                      <a:pt x="26226" y="22138"/>
                      <a:pt x="29017" y="20983"/>
                      <a:pt x="31924" y="20983"/>
                    </a:cubicBezTo>
                    <a:lnTo>
                      <a:pt x="89810" y="20983"/>
                    </a:lnTo>
                    <a:lnTo>
                      <a:pt x="89810" y="15246"/>
                    </a:lnTo>
                    <a:cubicBezTo>
                      <a:pt x="89836" y="10081"/>
                      <a:pt x="90612" y="4941"/>
                      <a:pt x="92120" y="0"/>
                    </a:cubicBezTo>
                    <a:close/>
                  </a:path>
                </a:pathLst>
              </a:custGeom>
              <a:solidFill>
                <a:srgbClr val="2D5967"/>
              </a:solidFill>
              <a:ln w="641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389D4CD8-0EC9-430B-A851-A6EE066F727B}"/>
                  </a:ext>
                </a:extLst>
              </p:cNvPr>
              <p:cNvSpPr/>
              <p:nvPr/>
            </p:nvSpPr>
            <p:spPr>
              <a:xfrm>
                <a:off x="1258060" y="2018205"/>
                <a:ext cx="161826" cy="102720"/>
              </a:xfrm>
              <a:custGeom>
                <a:avLst/>
                <a:gdLst>
                  <a:gd name="connsiteX0" fmla="*/ 161704 w 161826"/>
                  <a:gd name="connsiteY0" fmla="*/ 36595 h 102720"/>
                  <a:gd name="connsiteX1" fmla="*/ 150995 w 161826"/>
                  <a:gd name="connsiteY1" fmla="*/ 10716 h 102720"/>
                  <a:gd name="connsiteX2" fmla="*/ 125148 w 161826"/>
                  <a:gd name="connsiteY2" fmla="*/ 0 h 102720"/>
                  <a:gd name="connsiteX3" fmla="*/ 36557 w 161826"/>
                  <a:gd name="connsiteY3" fmla="*/ 0 h 102720"/>
                  <a:gd name="connsiteX4" fmla="*/ 10703 w 161826"/>
                  <a:gd name="connsiteY4" fmla="*/ 10716 h 102720"/>
                  <a:gd name="connsiteX5" fmla="*/ 0 w 161826"/>
                  <a:gd name="connsiteY5" fmla="*/ 36595 h 102720"/>
                  <a:gd name="connsiteX6" fmla="*/ 0 w 161826"/>
                  <a:gd name="connsiteY6" fmla="*/ 102721 h 102720"/>
                  <a:gd name="connsiteX7" fmla="*/ 20957 w 161826"/>
                  <a:gd name="connsiteY7" fmla="*/ 102721 h 102720"/>
                  <a:gd name="connsiteX8" fmla="*/ 20957 w 161826"/>
                  <a:gd name="connsiteY8" fmla="*/ 36595 h 102720"/>
                  <a:gd name="connsiteX9" fmla="*/ 25565 w 161826"/>
                  <a:gd name="connsiteY9" fmla="*/ 25468 h 102720"/>
                  <a:gd name="connsiteX10" fmla="*/ 36679 w 161826"/>
                  <a:gd name="connsiteY10" fmla="*/ 20861 h 102720"/>
                  <a:gd name="connsiteX11" fmla="*/ 125148 w 161826"/>
                  <a:gd name="connsiteY11" fmla="*/ 20861 h 102720"/>
                  <a:gd name="connsiteX12" fmla="*/ 136262 w 161826"/>
                  <a:gd name="connsiteY12" fmla="*/ 25468 h 102720"/>
                  <a:gd name="connsiteX13" fmla="*/ 140862 w 161826"/>
                  <a:gd name="connsiteY13" fmla="*/ 36595 h 102720"/>
                  <a:gd name="connsiteX14" fmla="*/ 140862 w 161826"/>
                  <a:gd name="connsiteY14" fmla="*/ 102721 h 102720"/>
                  <a:gd name="connsiteX15" fmla="*/ 161826 w 161826"/>
                  <a:gd name="connsiteY15" fmla="*/ 102721 h 102720"/>
                  <a:gd name="connsiteX16" fmla="*/ 161704 w 161826"/>
                  <a:gd name="connsiteY16" fmla="*/ 36595 h 10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826" h="102720">
                    <a:moveTo>
                      <a:pt x="161704" y="36595"/>
                    </a:moveTo>
                    <a:cubicBezTo>
                      <a:pt x="161704" y="26893"/>
                      <a:pt x="157854" y="17582"/>
                      <a:pt x="150995" y="10716"/>
                    </a:cubicBezTo>
                    <a:cubicBezTo>
                      <a:pt x="144142" y="3857"/>
                      <a:pt x="134844" y="0"/>
                      <a:pt x="125148" y="0"/>
                    </a:cubicBezTo>
                    <a:lnTo>
                      <a:pt x="36557" y="0"/>
                    </a:lnTo>
                    <a:cubicBezTo>
                      <a:pt x="26861" y="0"/>
                      <a:pt x="17563" y="3857"/>
                      <a:pt x="10703" y="10716"/>
                    </a:cubicBezTo>
                    <a:cubicBezTo>
                      <a:pt x="3850" y="17582"/>
                      <a:pt x="0" y="26893"/>
                      <a:pt x="0" y="36595"/>
                    </a:cubicBezTo>
                    <a:lnTo>
                      <a:pt x="0" y="102721"/>
                    </a:lnTo>
                    <a:lnTo>
                      <a:pt x="20957" y="102721"/>
                    </a:lnTo>
                    <a:lnTo>
                      <a:pt x="20957" y="36595"/>
                    </a:lnTo>
                    <a:cubicBezTo>
                      <a:pt x="20957" y="32424"/>
                      <a:pt x="22613" y="28420"/>
                      <a:pt x="25565" y="25468"/>
                    </a:cubicBezTo>
                    <a:cubicBezTo>
                      <a:pt x="28510" y="22517"/>
                      <a:pt x="32508" y="20861"/>
                      <a:pt x="36679" y="20861"/>
                    </a:cubicBezTo>
                    <a:lnTo>
                      <a:pt x="125148" y="20861"/>
                    </a:lnTo>
                    <a:cubicBezTo>
                      <a:pt x="129312" y="20861"/>
                      <a:pt x="133316" y="22517"/>
                      <a:pt x="136262" y="25468"/>
                    </a:cubicBezTo>
                    <a:cubicBezTo>
                      <a:pt x="139207" y="28420"/>
                      <a:pt x="140862" y="32424"/>
                      <a:pt x="140862" y="36595"/>
                    </a:cubicBezTo>
                    <a:lnTo>
                      <a:pt x="140862" y="102721"/>
                    </a:lnTo>
                    <a:lnTo>
                      <a:pt x="161826" y="102721"/>
                    </a:lnTo>
                    <a:lnTo>
                      <a:pt x="161704" y="36595"/>
                    </a:lnTo>
                    <a:close/>
                  </a:path>
                </a:pathLst>
              </a:custGeom>
              <a:solidFill>
                <a:srgbClr val="2D5967"/>
              </a:solidFill>
              <a:ln w="641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C279AC08-7FA6-4B05-8491-F835CBC09F07}"/>
                  </a:ext>
                </a:extLst>
              </p:cNvPr>
              <p:cNvSpPr/>
              <p:nvPr/>
            </p:nvSpPr>
            <p:spPr>
              <a:xfrm>
                <a:off x="1289137" y="1900730"/>
                <a:ext cx="99433" cy="99546"/>
              </a:xfrm>
              <a:custGeom>
                <a:avLst/>
                <a:gdLst>
                  <a:gd name="connsiteX0" fmla="*/ 49711 w 99433"/>
                  <a:gd name="connsiteY0" fmla="*/ 99547 h 99546"/>
                  <a:gd name="connsiteX1" fmla="*/ 77336 w 99433"/>
                  <a:gd name="connsiteY1" fmla="*/ 91160 h 99546"/>
                  <a:gd name="connsiteX2" fmla="*/ 95649 w 99433"/>
                  <a:gd name="connsiteY2" fmla="*/ 68823 h 99546"/>
                  <a:gd name="connsiteX3" fmla="*/ 98479 w 99433"/>
                  <a:gd name="connsiteY3" fmla="*/ 40063 h 99546"/>
                  <a:gd name="connsiteX4" fmla="*/ 84869 w 99433"/>
                  <a:gd name="connsiteY4" fmla="*/ 14578 h 99546"/>
                  <a:gd name="connsiteX5" fmla="*/ 59414 w 99433"/>
                  <a:gd name="connsiteY5" fmla="*/ 956 h 99546"/>
                  <a:gd name="connsiteX6" fmla="*/ 30685 w 99433"/>
                  <a:gd name="connsiteY6" fmla="*/ 3789 h 99546"/>
                  <a:gd name="connsiteX7" fmla="*/ 8374 w 99433"/>
                  <a:gd name="connsiteY7" fmla="*/ 22120 h 99546"/>
                  <a:gd name="connsiteX8" fmla="*/ 0 w 99433"/>
                  <a:gd name="connsiteY8" fmla="*/ 49771 h 99546"/>
                  <a:gd name="connsiteX9" fmla="*/ 14560 w 99433"/>
                  <a:gd name="connsiteY9" fmla="*/ 84968 h 99546"/>
                  <a:gd name="connsiteX10" fmla="*/ 49711 w 99433"/>
                  <a:gd name="connsiteY10" fmla="*/ 99547 h 99546"/>
                  <a:gd name="connsiteX11" fmla="*/ 49711 w 99433"/>
                  <a:gd name="connsiteY11" fmla="*/ 20983 h 99546"/>
                  <a:gd name="connsiteX12" fmla="*/ 65689 w 99433"/>
                  <a:gd name="connsiteY12" fmla="*/ 25835 h 99546"/>
                  <a:gd name="connsiteX13" fmla="*/ 76283 w 99433"/>
                  <a:gd name="connsiteY13" fmla="*/ 38755 h 99546"/>
                  <a:gd name="connsiteX14" fmla="*/ 77920 w 99433"/>
                  <a:gd name="connsiteY14" fmla="*/ 55392 h 99546"/>
                  <a:gd name="connsiteX15" fmla="*/ 70046 w 99433"/>
                  <a:gd name="connsiteY15" fmla="*/ 70132 h 99546"/>
                  <a:gd name="connsiteX16" fmla="*/ 55326 w 99433"/>
                  <a:gd name="connsiteY16" fmla="*/ 78012 h 99546"/>
                  <a:gd name="connsiteX17" fmla="*/ 38706 w 99433"/>
                  <a:gd name="connsiteY17" fmla="*/ 76369 h 99546"/>
                  <a:gd name="connsiteX18" fmla="*/ 25802 w 99433"/>
                  <a:gd name="connsiteY18" fmla="*/ 65768 h 99546"/>
                  <a:gd name="connsiteX19" fmla="*/ 20957 w 99433"/>
                  <a:gd name="connsiteY19" fmla="*/ 49771 h 99546"/>
                  <a:gd name="connsiteX20" fmla="*/ 29550 w 99433"/>
                  <a:gd name="connsiteY20" fmla="*/ 29730 h 99546"/>
                  <a:gd name="connsiteX21" fmla="*/ 49711 w 99433"/>
                  <a:gd name="connsiteY21" fmla="*/ 21471 h 99546"/>
                  <a:gd name="connsiteX22" fmla="*/ 49711 w 99433"/>
                  <a:gd name="connsiteY22" fmla="*/ 20983 h 9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9433" h="99546">
                    <a:moveTo>
                      <a:pt x="49711" y="99547"/>
                    </a:moveTo>
                    <a:cubicBezTo>
                      <a:pt x="59548" y="99547"/>
                      <a:pt x="69161" y="96627"/>
                      <a:pt x="77336" y="91160"/>
                    </a:cubicBezTo>
                    <a:cubicBezTo>
                      <a:pt x="85511" y="85686"/>
                      <a:pt x="91883" y="77916"/>
                      <a:pt x="95649" y="68823"/>
                    </a:cubicBezTo>
                    <a:cubicBezTo>
                      <a:pt x="99410" y="59724"/>
                      <a:pt x="100398" y="49720"/>
                      <a:pt x="98479" y="40063"/>
                    </a:cubicBezTo>
                    <a:cubicBezTo>
                      <a:pt x="96561" y="30408"/>
                      <a:pt x="91825" y="21539"/>
                      <a:pt x="84869" y="14578"/>
                    </a:cubicBezTo>
                    <a:cubicBezTo>
                      <a:pt x="77920" y="7617"/>
                      <a:pt x="69058" y="2877"/>
                      <a:pt x="59414" y="956"/>
                    </a:cubicBezTo>
                    <a:cubicBezTo>
                      <a:pt x="49769" y="-964"/>
                      <a:pt x="39772" y="21"/>
                      <a:pt x="30685" y="3789"/>
                    </a:cubicBezTo>
                    <a:cubicBezTo>
                      <a:pt x="21606" y="7556"/>
                      <a:pt x="13841" y="13936"/>
                      <a:pt x="8374" y="22120"/>
                    </a:cubicBezTo>
                    <a:cubicBezTo>
                      <a:pt x="2913" y="30306"/>
                      <a:pt x="0" y="39928"/>
                      <a:pt x="0" y="49771"/>
                    </a:cubicBezTo>
                    <a:cubicBezTo>
                      <a:pt x="0" y="62977"/>
                      <a:pt x="5236" y="75631"/>
                      <a:pt x="14560" y="84968"/>
                    </a:cubicBezTo>
                    <a:cubicBezTo>
                      <a:pt x="23883" y="94304"/>
                      <a:pt x="36531" y="99547"/>
                      <a:pt x="49711" y="99547"/>
                    </a:cubicBezTo>
                    <a:close/>
                    <a:moveTo>
                      <a:pt x="49711" y="20983"/>
                    </a:moveTo>
                    <a:cubicBezTo>
                      <a:pt x="55403" y="20983"/>
                      <a:pt x="60960" y="22672"/>
                      <a:pt x="65689" y="25835"/>
                    </a:cubicBezTo>
                    <a:cubicBezTo>
                      <a:pt x="70418" y="28999"/>
                      <a:pt x="74108" y="33495"/>
                      <a:pt x="76283" y="38755"/>
                    </a:cubicBezTo>
                    <a:cubicBezTo>
                      <a:pt x="78459" y="44015"/>
                      <a:pt x="79030" y="49803"/>
                      <a:pt x="77920" y="55392"/>
                    </a:cubicBezTo>
                    <a:cubicBezTo>
                      <a:pt x="76810" y="60975"/>
                      <a:pt x="74070" y="66102"/>
                      <a:pt x="70046" y="70132"/>
                    </a:cubicBezTo>
                    <a:cubicBezTo>
                      <a:pt x="66029" y="74155"/>
                      <a:pt x="60902" y="76902"/>
                      <a:pt x="55326" y="78012"/>
                    </a:cubicBezTo>
                    <a:cubicBezTo>
                      <a:pt x="49743" y="79122"/>
                      <a:pt x="43962" y="78551"/>
                      <a:pt x="38706" y="76369"/>
                    </a:cubicBezTo>
                    <a:cubicBezTo>
                      <a:pt x="33457" y="74194"/>
                      <a:pt x="28966" y="70504"/>
                      <a:pt x="25802" y="65768"/>
                    </a:cubicBezTo>
                    <a:cubicBezTo>
                      <a:pt x="22645" y="61033"/>
                      <a:pt x="20957" y="55469"/>
                      <a:pt x="20957" y="49771"/>
                    </a:cubicBezTo>
                    <a:cubicBezTo>
                      <a:pt x="21086" y="42225"/>
                      <a:pt x="24172" y="35024"/>
                      <a:pt x="29550" y="29730"/>
                    </a:cubicBezTo>
                    <a:cubicBezTo>
                      <a:pt x="34927" y="24436"/>
                      <a:pt x="42171" y="21470"/>
                      <a:pt x="49711" y="21471"/>
                    </a:cubicBezTo>
                    <a:lnTo>
                      <a:pt x="49711" y="20983"/>
                    </a:lnTo>
                    <a:close/>
                  </a:path>
                </a:pathLst>
              </a:custGeom>
              <a:solidFill>
                <a:srgbClr val="2D5967"/>
              </a:solidFill>
              <a:ln w="641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ACBEDAE0-DFCE-4F66-9E9E-7F1FDB52875E}"/>
                  </a:ext>
                </a:extLst>
              </p:cNvPr>
              <p:cNvSpPr/>
              <p:nvPr/>
            </p:nvSpPr>
            <p:spPr>
              <a:xfrm>
                <a:off x="1173351" y="1937326"/>
                <a:ext cx="78715" cy="78806"/>
              </a:xfrm>
              <a:custGeom>
                <a:avLst/>
                <a:gdLst>
                  <a:gd name="connsiteX0" fmla="*/ 0 w 78715"/>
                  <a:gd name="connsiteY0" fmla="*/ 39401 h 78806"/>
                  <a:gd name="connsiteX1" fmla="*/ 6629 w 78715"/>
                  <a:gd name="connsiteY1" fmla="*/ 61295 h 78806"/>
                  <a:gd name="connsiteX2" fmla="*/ 24294 w 78715"/>
                  <a:gd name="connsiteY2" fmla="*/ 75810 h 78806"/>
                  <a:gd name="connsiteX3" fmla="*/ 47035 w 78715"/>
                  <a:gd name="connsiteY3" fmla="*/ 78049 h 78806"/>
                  <a:gd name="connsiteX4" fmla="*/ 67191 w 78715"/>
                  <a:gd name="connsiteY4" fmla="*/ 67269 h 78806"/>
                  <a:gd name="connsiteX5" fmla="*/ 77958 w 78715"/>
                  <a:gd name="connsiteY5" fmla="*/ 47088 h 78806"/>
                  <a:gd name="connsiteX6" fmla="*/ 75719 w 78715"/>
                  <a:gd name="connsiteY6" fmla="*/ 24328 h 78806"/>
                  <a:gd name="connsiteX7" fmla="*/ 61223 w 78715"/>
                  <a:gd name="connsiteY7" fmla="*/ 6643 h 78806"/>
                  <a:gd name="connsiteX8" fmla="*/ 39355 w 78715"/>
                  <a:gd name="connsiteY8" fmla="*/ 0 h 78806"/>
                  <a:gd name="connsiteX9" fmla="*/ 24294 w 78715"/>
                  <a:gd name="connsiteY9" fmla="*/ 2998 h 78806"/>
                  <a:gd name="connsiteX10" fmla="*/ 11525 w 78715"/>
                  <a:gd name="connsiteY10" fmla="*/ 11539 h 78806"/>
                  <a:gd name="connsiteX11" fmla="*/ 2990 w 78715"/>
                  <a:gd name="connsiteY11" fmla="*/ 24328 h 78806"/>
                  <a:gd name="connsiteX12" fmla="*/ 0 w 78715"/>
                  <a:gd name="connsiteY12" fmla="*/ 39401 h 78806"/>
                  <a:gd name="connsiteX13" fmla="*/ 39355 w 78715"/>
                  <a:gd name="connsiteY13" fmla="*/ 21472 h 78806"/>
                  <a:gd name="connsiteX14" fmla="*/ 49577 w 78715"/>
                  <a:gd name="connsiteY14" fmla="*/ 24578 h 78806"/>
                  <a:gd name="connsiteX15" fmla="*/ 56359 w 78715"/>
                  <a:gd name="connsiteY15" fmla="*/ 32843 h 78806"/>
                  <a:gd name="connsiteX16" fmla="*/ 57405 w 78715"/>
                  <a:gd name="connsiteY16" fmla="*/ 43488 h 78806"/>
                  <a:gd name="connsiteX17" fmla="*/ 52368 w 78715"/>
                  <a:gd name="connsiteY17" fmla="*/ 52915 h 78806"/>
                  <a:gd name="connsiteX18" fmla="*/ 42948 w 78715"/>
                  <a:gd name="connsiteY18" fmla="*/ 57958 h 78806"/>
                  <a:gd name="connsiteX19" fmla="*/ 32315 w 78715"/>
                  <a:gd name="connsiteY19" fmla="*/ 56912 h 78806"/>
                  <a:gd name="connsiteX20" fmla="*/ 24057 w 78715"/>
                  <a:gd name="connsiteY20" fmla="*/ 50123 h 78806"/>
                  <a:gd name="connsiteX21" fmla="*/ 20957 w 78715"/>
                  <a:gd name="connsiteY21" fmla="*/ 39895 h 78806"/>
                  <a:gd name="connsiteX22" fmla="*/ 26348 w 78715"/>
                  <a:gd name="connsiteY22" fmla="*/ 26869 h 78806"/>
                  <a:gd name="connsiteX23" fmla="*/ 39355 w 78715"/>
                  <a:gd name="connsiteY23" fmla="*/ 21472 h 7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8715" h="78806">
                    <a:moveTo>
                      <a:pt x="0" y="39401"/>
                    </a:moveTo>
                    <a:cubicBezTo>
                      <a:pt x="0" y="47197"/>
                      <a:pt x="2304" y="54814"/>
                      <a:pt x="6629" y="61295"/>
                    </a:cubicBezTo>
                    <a:cubicBezTo>
                      <a:pt x="10954" y="67776"/>
                      <a:pt x="17101" y="72826"/>
                      <a:pt x="24294" y="75810"/>
                    </a:cubicBezTo>
                    <a:cubicBezTo>
                      <a:pt x="31487" y="78787"/>
                      <a:pt x="39399" y="79570"/>
                      <a:pt x="47035" y="78049"/>
                    </a:cubicBezTo>
                    <a:cubicBezTo>
                      <a:pt x="54672" y="76528"/>
                      <a:pt x="61685" y="72775"/>
                      <a:pt x="67191" y="67269"/>
                    </a:cubicBezTo>
                    <a:cubicBezTo>
                      <a:pt x="72690" y="61757"/>
                      <a:pt x="76444" y="54737"/>
                      <a:pt x="77958" y="47088"/>
                    </a:cubicBezTo>
                    <a:cubicBezTo>
                      <a:pt x="79479" y="39446"/>
                      <a:pt x="78696" y="31527"/>
                      <a:pt x="75719" y="24328"/>
                    </a:cubicBezTo>
                    <a:cubicBezTo>
                      <a:pt x="72741" y="17121"/>
                      <a:pt x="67698" y="10968"/>
                      <a:pt x="61223" y="6643"/>
                    </a:cubicBezTo>
                    <a:cubicBezTo>
                      <a:pt x="54748" y="2311"/>
                      <a:pt x="47145" y="0"/>
                      <a:pt x="39355" y="0"/>
                    </a:cubicBezTo>
                    <a:cubicBezTo>
                      <a:pt x="34189" y="0"/>
                      <a:pt x="29068" y="1019"/>
                      <a:pt x="24294" y="2998"/>
                    </a:cubicBezTo>
                    <a:cubicBezTo>
                      <a:pt x="19520" y="4981"/>
                      <a:pt x="15182" y="7881"/>
                      <a:pt x="11525" y="11539"/>
                    </a:cubicBezTo>
                    <a:cubicBezTo>
                      <a:pt x="7873" y="15203"/>
                      <a:pt x="4973" y="19547"/>
                      <a:pt x="2990" y="24328"/>
                    </a:cubicBezTo>
                    <a:cubicBezTo>
                      <a:pt x="1014" y="29108"/>
                      <a:pt x="0" y="34229"/>
                      <a:pt x="0" y="39401"/>
                    </a:cubicBezTo>
                    <a:close/>
                    <a:moveTo>
                      <a:pt x="39355" y="21472"/>
                    </a:moveTo>
                    <a:cubicBezTo>
                      <a:pt x="42993" y="21472"/>
                      <a:pt x="46554" y="22550"/>
                      <a:pt x="49577" y="24578"/>
                    </a:cubicBezTo>
                    <a:cubicBezTo>
                      <a:pt x="52605" y="26599"/>
                      <a:pt x="54967" y="29474"/>
                      <a:pt x="56359" y="32843"/>
                    </a:cubicBezTo>
                    <a:cubicBezTo>
                      <a:pt x="57752" y="36205"/>
                      <a:pt x="58111" y="39914"/>
                      <a:pt x="57405" y="43488"/>
                    </a:cubicBezTo>
                    <a:cubicBezTo>
                      <a:pt x="56693" y="47056"/>
                      <a:pt x="54941" y="50341"/>
                      <a:pt x="52368" y="52915"/>
                    </a:cubicBezTo>
                    <a:cubicBezTo>
                      <a:pt x="49795" y="55494"/>
                      <a:pt x="46516" y="57246"/>
                      <a:pt x="42948" y="57958"/>
                    </a:cubicBezTo>
                    <a:cubicBezTo>
                      <a:pt x="39380" y="58670"/>
                      <a:pt x="35678" y="58305"/>
                      <a:pt x="32315" y="56912"/>
                    </a:cubicBezTo>
                    <a:cubicBezTo>
                      <a:pt x="28953" y="55513"/>
                      <a:pt x="26078" y="53152"/>
                      <a:pt x="24057" y="50123"/>
                    </a:cubicBezTo>
                    <a:cubicBezTo>
                      <a:pt x="22035" y="47094"/>
                      <a:pt x="20957" y="43533"/>
                      <a:pt x="20957" y="39895"/>
                    </a:cubicBezTo>
                    <a:cubicBezTo>
                      <a:pt x="20957" y="35005"/>
                      <a:pt x="22895" y="30321"/>
                      <a:pt x="26348" y="26869"/>
                    </a:cubicBezTo>
                    <a:cubicBezTo>
                      <a:pt x="29793" y="23410"/>
                      <a:pt x="34478" y="21472"/>
                      <a:pt x="39355" y="21472"/>
                    </a:cubicBezTo>
                    <a:close/>
                  </a:path>
                </a:pathLst>
              </a:custGeom>
              <a:solidFill>
                <a:srgbClr val="2D5967"/>
              </a:solidFill>
              <a:ln w="6417"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D1B3AAE-23AF-423C-B07D-C77231E95998}"/>
                  </a:ext>
                </a:extLst>
              </p:cNvPr>
              <p:cNvSpPr/>
              <p:nvPr/>
            </p:nvSpPr>
            <p:spPr>
              <a:xfrm>
                <a:off x="1425615" y="1937200"/>
                <a:ext cx="78723" cy="78810"/>
              </a:xfrm>
              <a:custGeom>
                <a:avLst/>
                <a:gdLst>
                  <a:gd name="connsiteX0" fmla="*/ 78723 w 78723"/>
                  <a:gd name="connsiteY0" fmla="*/ 39526 h 78810"/>
                  <a:gd name="connsiteX1" fmla="*/ 72146 w 78723"/>
                  <a:gd name="connsiteY1" fmla="*/ 17600 h 78810"/>
                  <a:gd name="connsiteX2" fmla="*/ 54506 w 78723"/>
                  <a:gd name="connsiteY2" fmla="*/ 3035 h 78810"/>
                  <a:gd name="connsiteX3" fmla="*/ 31758 w 78723"/>
                  <a:gd name="connsiteY3" fmla="*/ 742 h 78810"/>
                  <a:gd name="connsiteX4" fmla="*/ 11571 w 78723"/>
                  <a:gd name="connsiteY4" fmla="*/ 11498 h 78810"/>
                  <a:gd name="connsiteX5" fmla="*/ 765 w 78723"/>
                  <a:gd name="connsiteY5" fmla="*/ 31672 h 78810"/>
                  <a:gd name="connsiteX6" fmla="*/ 2985 w 78723"/>
                  <a:gd name="connsiteY6" fmla="*/ 54452 h 78810"/>
                  <a:gd name="connsiteX7" fmla="*/ 17481 w 78723"/>
                  <a:gd name="connsiteY7" fmla="*/ 72156 h 78810"/>
                  <a:gd name="connsiteX8" fmla="*/ 39362 w 78723"/>
                  <a:gd name="connsiteY8" fmla="*/ 78810 h 78810"/>
                  <a:gd name="connsiteX9" fmla="*/ 67147 w 78723"/>
                  <a:gd name="connsiteY9" fmla="*/ 67311 h 78810"/>
                  <a:gd name="connsiteX10" fmla="*/ 78723 w 78723"/>
                  <a:gd name="connsiteY10" fmla="*/ 39526 h 78810"/>
                  <a:gd name="connsiteX11" fmla="*/ 39362 w 78723"/>
                  <a:gd name="connsiteY11" fmla="*/ 58193 h 78810"/>
                  <a:gd name="connsiteX12" fmla="*/ 27735 w 78723"/>
                  <a:gd name="connsiteY12" fmla="*/ 52148 h 78810"/>
                  <a:gd name="connsiteX13" fmla="*/ 23076 w 78723"/>
                  <a:gd name="connsiteY13" fmla="*/ 39892 h 78810"/>
                  <a:gd name="connsiteX14" fmla="*/ 27735 w 78723"/>
                  <a:gd name="connsiteY14" fmla="*/ 27636 h 78810"/>
                  <a:gd name="connsiteX15" fmla="*/ 39362 w 78723"/>
                  <a:gd name="connsiteY15" fmla="*/ 21591 h 78810"/>
                  <a:gd name="connsiteX16" fmla="*/ 47024 w 78723"/>
                  <a:gd name="connsiteY16" fmla="*/ 22329 h 78810"/>
                  <a:gd name="connsiteX17" fmla="*/ 53717 w 78723"/>
                  <a:gd name="connsiteY17" fmla="*/ 26141 h 78810"/>
                  <a:gd name="connsiteX18" fmla="*/ 58266 w 78723"/>
                  <a:gd name="connsiteY18" fmla="*/ 32359 h 78810"/>
                  <a:gd name="connsiteX19" fmla="*/ 59877 w 78723"/>
                  <a:gd name="connsiteY19" fmla="*/ 39892 h 78810"/>
                  <a:gd name="connsiteX20" fmla="*/ 58266 w 78723"/>
                  <a:gd name="connsiteY20" fmla="*/ 47425 h 78810"/>
                  <a:gd name="connsiteX21" fmla="*/ 53717 w 78723"/>
                  <a:gd name="connsiteY21" fmla="*/ 53643 h 78810"/>
                  <a:gd name="connsiteX22" fmla="*/ 47024 w 78723"/>
                  <a:gd name="connsiteY22" fmla="*/ 57455 h 78810"/>
                  <a:gd name="connsiteX23" fmla="*/ 39362 w 78723"/>
                  <a:gd name="connsiteY23" fmla="*/ 58193 h 7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8723" h="78810">
                    <a:moveTo>
                      <a:pt x="78723" y="39526"/>
                    </a:moveTo>
                    <a:cubicBezTo>
                      <a:pt x="78742" y="31730"/>
                      <a:pt x="76458" y="24100"/>
                      <a:pt x="72146" y="17600"/>
                    </a:cubicBezTo>
                    <a:cubicBezTo>
                      <a:pt x="67834" y="11106"/>
                      <a:pt x="61699" y="6037"/>
                      <a:pt x="54506" y="3035"/>
                    </a:cubicBezTo>
                    <a:cubicBezTo>
                      <a:pt x="47319" y="34"/>
                      <a:pt x="39401" y="-764"/>
                      <a:pt x="31758" y="742"/>
                    </a:cubicBezTo>
                    <a:cubicBezTo>
                      <a:pt x="24116" y="2249"/>
                      <a:pt x="17089" y="5992"/>
                      <a:pt x="11571" y="11498"/>
                    </a:cubicBezTo>
                    <a:cubicBezTo>
                      <a:pt x="6059" y="17003"/>
                      <a:pt x="2298" y="24023"/>
                      <a:pt x="765" y="31672"/>
                    </a:cubicBezTo>
                    <a:cubicBezTo>
                      <a:pt x="-762" y="39321"/>
                      <a:pt x="8" y="47246"/>
                      <a:pt x="2985" y="54452"/>
                    </a:cubicBezTo>
                    <a:cubicBezTo>
                      <a:pt x="5962" y="61664"/>
                      <a:pt x="11006" y="67825"/>
                      <a:pt x="17481" y="72156"/>
                    </a:cubicBezTo>
                    <a:cubicBezTo>
                      <a:pt x="23955" y="76494"/>
                      <a:pt x="31572" y="78810"/>
                      <a:pt x="39362" y="78810"/>
                    </a:cubicBezTo>
                    <a:cubicBezTo>
                      <a:pt x="49777" y="78810"/>
                      <a:pt x="59774" y="74671"/>
                      <a:pt x="67147" y="67311"/>
                    </a:cubicBezTo>
                    <a:cubicBezTo>
                      <a:pt x="74526" y="59945"/>
                      <a:pt x="78691" y="49954"/>
                      <a:pt x="78723" y="39526"/>
                    </a:cubicBezTo>
                    <a:close/>
                    <a:moveTo>
                      <a:pt x="39362" y="58193"/>
                    </a:moveTo>
                    <a:cubicBezTo>
                      <a:pt x="34877" y="57673"/>
                      <a:pt x="30738" y="55523"/>
                      <a:pt x="27735" y="52148"/>
                    </a:cubicBezTo>
                    <a:cubicBezTo>
                      <a:pt x="24732" y="48773"/>
                      <a:pt x="23076" y="44410"/>
                      <a:pt x="23076" y="39892"/>
                    </a:cubicBezTo>
                    <a:cubicBezTo>
                      <a:pt x="23076" y="35375"/>
                      <a:pt x="24732" y="31011"/>
                      <a:pt x="27735" y="27636"/>
                    </a:cubicBezTo>
                    <a:cubicBezTo>
                      <a:pt x="30738" y="24261"/>
                      <a:pt x="34877" y="22111"/>
                      <a:pt x="39362" y="21591"/>
                    </a:cubicBezTo>
                    <a:cubicBezTo>
                      <a:pt x="41942" y="21296"/>
                      <a:pt x="44547" y="21546"/>
                      <a:pt x="47024" y="22329"/>
                    </a:cubicBezTo>
                    <a:cubicBezTo>
                      <a:pt x="49501" y="23112"/>
                      <a:pt x="51779" y="24408"/>
                      <a:pt x="53717" y="26141"/>
                    </a:cubicBezTo>
                    <a:cubicBezTo>
                      <a:pt x="55654" y="27867"/>
                      <a:pt x="57201" y="29984"/>
                      <a:pt x="58266" y="32359"/>
                    </a:cubicBezTo>
                    <a:cubicBezTo>
                      <a:pt x="59325" y="34726"/>
                      <a:pt x="59877" y="37293"/>
                      <a:pt x="59877" y="39892"/>
                    </a:cubicBezTo>
                    <a:cubicBezTo>
                      <a:pt x="59877" y="42491"/>
                      <a:pt x="59325" y="45058"/>
                      <a:pt x="58266" y="47425"/>
                    </a:cubicBezTo>
                    <a:cubicBezTo>
                      <a:pt x="57201" y="49800"/>
                      <a:pt x="55654" y="51917"/>
                      <a:pt x="53717" y="53643"/>
                    </a:cubicBezTo>
                    <a:cubicBezTo>
                      <a:pt x="51779" y="55376"/>
                      <a:pt x="49501" y="56672"/>
                      <a:pt x="47024" y="57455"/>
                    </a:cubicBezTo>
                    <a:cubicBezTo>
                      <a:pt x="44547" y="58238"/>
                      <a:pt x="41942" y="58488"/>
                      <a:pt x="39362" y="58193"/>
                    </a:cubicBezTo>
                    <a:close/>
                  </a:path>
                </a:pathLst>
              </a:custGeom>
              <a:solidFill>
                <a:srgbClr val="2D5967"/>
              </a:solidFill>
              <a:ln w="6417" cap="flat">
                <a:noFill/>
                <a:prstDash val="solid"/>
                <a:miter/>
              </a:ln>
            </p:spPr>
            <p:txBody>
              <a:bodyPr rtlCol="0" anchor="ctr"/>
              <a:lstStyle/>
              <a:p>
                <a:endParaRPr lang="en-US"/>
              </a:p>
            </p:txBody>
          </p:sp>
        </p:grpSp>
        <p:sp>
          <p:nvSpPr>
            <p:cNvPr id="22" name="TextBox 21">
              <a:extLst>
                <a:ext uri="{FF2B5EF4-FFF2-40B4-BE49-F238E27FC236}">
                  <a16:creationId xmlns:a16="http://schemas.microsoft.com/office/drawing/2014/main" id="{7E27C5AA-62C0-408A-8410-A40A1FBD2FDD}"/>
                </a:ext>
              </a:extLst>
            </p:cNvPr>
            <p:cNvSpPr txBox="1"/>
            <p:nvPr/>
          </p:nvSpPr>
          <p:spPr>
            <a:xfrm>
              <a:off x="1130718" y="2092313"/>
              <a:ext cx="41388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HCM</a:t>
              </a:r>
            </a:p>
          </p:txBody>
        </p:sp>
      </p:grpSp>
      <p:grpSp>
        <p:nvGrpSpPr>
          <p:cNvPr id="23" name="Graphic 3">
            <a:extLst>
              <a:ext uri="{FF2B5EF4-FFF2-40B4-BE49-F238E27FC236}">
                <a16:creationId xmlns:a16="http://schemas.microsoft.com/office/drawing/2014/main" id="{E0F69125-0450-4867-B32A-22538946F4A0}"/>
              </a:ext>
            </a:extLst>
          </p:cNvPr>
          <p:cNvGrpSpPr/>
          <p:nvPr/>
        </p:nvGrpSpPr>
        <p:grpSpPr>
          <a:xfrm>
            <a:off x="1917281" y="1272613"/>
            <a:ext cx="577515" cy="858676"/>
            <a:chOff x="1917281" y="1619450"/>
            <a:chExt cx="577515" cy="858676"/>
          </a:xfrm>
        </p:grpSpPr>
        <p:grpSp>
          <p:nvGrpSpPr>
            <p:cNvPr id="24" name="Graphic 3">
              <a:extLst>
                <a:ext uri="{FF2B5EF4-FFF2-40B4-BE49-F238E27FC236}">
                  <a16:creationId xmlns:a16="http://schemas.microsoft.com/office/drawing/2014/main" id="{BCFD2F1C-85D9-4771-865A-7F14ACF8E8E5}"/>
                </a:ext>
              </a:extLst>
            </p:cNvPr>
            <p:cNvGrpSpPr/>
            <p:nvPr/>
          </p:nvGrpSpPr>
          <p:grpSpPr>
            <a:xfrm>
              <a:off x="1952157" y="1619450"/>
              <a:ext cx="497639" cy="513347"/>
              <a:chOff x="1952157" y="1619450"/>
              <a:chExt cx="497639" cy="513347"/>
            </a:xfrm>
          </p:grpSpPr>
          <p:grpSp>
            <p:nvGrpSpPr>
              <p:cNvPr id="25" name="Graphic 3">
                <a:extLst>
                  <a:ext uri="{FF2B5EF4-FFF2-40B4-BE49-F238E27FC236}">
                    <a16:creationId xmlns:a16="http://schemas.microsoft.com/office/drawing/2014/main" id="{1B1A2CDF-664D-4A2F-9ABF-64BABD3780D6}"/>
                  </a:ext>
                </a:extLst>
              </p:cNvPr>
              <p:cNvGrpSpPr/>
              <p:nvPr/>
            </p:nvGrpSpPr>
            <p:grpSpPr>
              <a:xfrm>
                <a:off x="1952157" y="1619450"/>
                <a:ext cx="497639" cy="513347"/>
                <a:chOff x="1952157" y="1619450"/>
                <a:chExt cx="497639" cy="513347"/>
              </a:xfrm>
              <a:solidFill>
                <a:srgbClr val="FFFFFF"/>
              </a:solidFill>
            </p:grpSpPr>
            <p:sp>
              <p:nvSpPr>
                <p:cNvPr id="26" name="Freeform: Shape 25">
                  <a:extLst>
                    <a:ext uri="{FF2B5EF4-FFF2-40B4-BE49-F238E27FC236}">
                      <a16:creationId xmlns:a16="http://schemas.microsoft.com/office/drawing/2014/main" id="{56D3421A-4241-4662-93F1-8D573C0092B3}"/>
                    </a:ext>
                  </a:extLst>
                </p:cNvPr>
                <p:cNvSpPr/>
                <p:nvPr/>
              </p:nvSpPr>
              <p:spPr>
                <a:xfrm>
                  <a:off x="1958728" y="1625539"/>
                  <a:ext cx="484857" cy="499955"/>
                </a:xfrm>
                <a:custGeom>
                  <a:avLst/>
                  <a:gdLst>
                    <a:gd name="connsiteX0" fmla="*/ 300437 w 484857"/>
                    <a:gd name="connsiteY0" fmla="*/ 468673 h 499955"/>
                    <a:gd name="connsiteX1" fmla="*/ 300437 w 484857"/>
                    <a:gd name="connsiteY1" fmla="*/ 405981 h 499955"/>
                    <a:gd name="connsiteX2" fmla="*/ 338540 w 484857"/>
                    <a:gd name="connsiteY2" fmla="*/ 384067 h 499955"/>
                    <a:gd name="connsiteX3" fmla="*/ 338540 w 484857"/>
                    <a:gd name="connsiteY3" fmla="*/ 372382 h 499955"/>
                    <a:gd name="connsiteX4" fmla="*/ 259414 w 484857"/>
                    <a:gd name="connsiteY4" fmla="*/ 372382 h 499955"/>
                    <a:gd name="connsiteX5" fmla="*/ 259414 w 484857"/>
                    <a:gd name="connsiteY5" fmla="*/ 384067 h 499955"/>
                    <a:gd name="connsiteX6" fmla="*/ 297517 w 484857"/>
                    <a:gd name="connsiteY6" fmla="*/ 405981 h 499955"/>
                    <a:gd name="connsiteX7" fmla="*/ 297517 w 484857"/>
                    <a:gd name="connsiteY7" fmla="*/ 468673 h 499955"/>
                    <a:gd name="connsiteX8" fmla="*/ 243224 w 484857"/>
                    <a:gd name="connsiteY8" fmla="*/ 499955 h 499955"/>
                    <a:gd name="connsiteX9" fmla="*/ 188809 w 484857"/>
                    <a:gd name="connsiteY9" fmla="*/ 468673 h 499955"/>
                    <a:gd name="connsiteX10" fmla="*/ 188809 w 484857"/>
                    <a:gd name="connsiteY10" fmla="*/ 405981 h 499955"/>
                    <a:gd name="connsiteX11" fmla="*/ 226912 w 484857"/>
                    <a:gd name="connsiteY11" fmla="*/ 384067 h 499955"/>
                    <a:gd name="connsiteX12" fmla="*/ 226912 w 484857"/>
                    <a:gd name="connsiteY12" fmla="*/ 372382 h 499955"/>
                    <a:gd name="connsiteX13" fmla="*/ 147786 w 484857"/>
                    <a:gd name="connsiteY13" fmla="*/ 372382 h 499955"/>
                    <a:gd name="connsiteX14" fmla="*/ 147786 w 484857"/>
                    <a:gd name="connsiteY14" fmla="*/ 384067 h 499955"/>
                    <a:gd name="connsiteX15" fmla="*/ 185890 w 484857"/>
                    <a:gd name="connsiteY15" fmla="*/ 405981 h 499955"/>
                    <a:gd name="connsiteX16" fmla="*/ 185890 w 484857"/>
                    <a:gd name="connsiteY16" fmla="*/ 468673 h 499955"/>
                    <a:gd name="connsiteX17" fmla="*/ 131597 w 484857"/>
                    <a:gd name="connsiteY17" fmla="*/ 499955 h 499955"/>
                    <a:gd name="connsiteX18" fmla="*/ 77182 w 484857"/>
                    <a:gd name="connsiteY18" fmla="*/ 468673 h 499955"/>
                    <a:gd name="connsiteX19" fmla="*/ 77182 w 484857"/>
                    <a:gd name="connsiteY19" fmla="*/ 405981 h 499955"/>
                    <a:gd name="connsiteX20" fmla="*/ 115285 w 484857"/>
                    <a:gd name="connsiteY20" fmla="*/ 384067 h 499955"/>
                    <a:gd name="connsiteX21" fmla="*/ 115285 w 484857"/>
                    <a:gd name="connsiteY21" fmla="*/ 372382 h 499955"/>
                    <a:gd name="connsiteX22" fmla="*/ 83265 w 484857"/>
                    <a:gd name="connsiteY22" fmla="*/ 372382 h 499955"/>
                    <a:gd name="connsiteX23" fmla="*/ 67075 w 484857"/>
                    <a:gd name="connsiteY23" fmla="*/ 356192 h 499955"/>
                    <a:gd name="connsiteX24" fmla="*/ 77182 w 484857"/>
                    <a:gd name="connsiteY24" fmla="*/ 341094 h 499955"/>
                    <a:gd name="connsiteX25" fmla="*/ 77182 w 484857"/>
                    <a:gd name="connsiteY25" fmla="*/ 258804 h 499955"/>
                    <a:gd name="connsiteX26" fmla="*/ 117717 w 484857"/>
                    <a:gd name="connsiteY26" fmla="*/ 254299 h 499955"/>
                    <a:gd name="connsiteX27" fmla="*/ 118327 w 484857"/>
                    <a:gd name="connsiteY27" fmla="*/ 252961 h 499955"/>
                    <a:gd name="connsiteX28" fmla="*/ 114432 w 484857"/>
                    <a:gd name="connsiteY28" fmla="*/ 248091 h 499955"/>
                    <a:gd name="connsiteX29" fmla="*/ 0 w 484857"/>
                    <a:gd name="connsiteY29" fmla="*/ 248091 h 499955"/>
                    <a:gd name="connsiteX30" fmla="*/ 1341 w 484857"/>
                    <a:gd name="connsiteY30" fmla="*/ 230684 h 499955"/>
                    <a:gd name="connsiteX31" fmla="*/ 64034 w 484857"/>
                    <a:gd name="connsiteY31" fmla="*/ 135245 h 499955"/>
                    <a:gd name="connsiteX32" fmla="*/ 78760 w 484857"/>
                    <a:gd name="connsiteY32" fmla="*/ 115646 h 499955"/>
                    <a:gd name="connsiteX33" fmla="*/ 130743 w 484857"/>
                    <a:gd name="connsiteY33" fmla="*/ 50762 h 499955"/>
                    <a:gd name="connsiteX34" fmla="*/ 166896 w 484857"/>
                    <a:gd name="connsiteY34" fmla="*/ 43215 h 499955"/>
                    <a:gd name="connsiteX35" fmla="*/ 175295 w 484857"/>
                    <a:gd name="connsiteY35" fmla="*/ 43580 h 499955"/>
                    <a:gd name="connsiteX36" fmla="*/ 178099 w 484857"/>
                    <a:gd name="connsiteY36" fmla="*/ 43702 h 499955"/>
                    <a:gd name="connsiteX37" fmla="*/ 197818 w 484857"/>
                    <a:gd name="connsiteY37" fmla="*/ 35302 h 499955"/>
                    <a:gd name="connsiteX38" fmla="*/ 278408 w 484857"/>
                    <a:gd name="connsiteY38" fmla="*/ 0 h 499955"/>
                    <a:gd name="connsiteX39" fmla="*/ 376887 w 484857"/>
                    <a:gd name="connsiteY39" fmla="*/ 60988 h 499955"/>
                    <a:gd name="connsiteX40" fmla="*/ 396606 w 484857"/>
                    <a:gd name="connsiteY40" fmla="*/ 76204 h 499955"/>
                    <a:gd name="connsiteX41" fmla="*/ 432277 w 484857"/>
                    <a:gd name="connsiteY41" fmla="*/ 90934 h 499955"/>
                    <a:gd name="connsiteX42" fmla="*/ 471471 w 484857"/>
                    <a:gd name="connsiteY42" fmla="*/ 239570 h 499955"/>
                    <a:gd name="connsiteX43" fmla="*/ 466845 w 484857"/>
                    <a:gd name="connsiteY43" fmla="*/ 248091 h 499955"/>
                    <a:gd name="connsiteX44" fmla="*/ 371773 w 484857"/>
                    <a:gd name="connsiteY44" fmla="*/ 248091 h 499955"/>
                    <a:gd name="connsiteX45" fmla="*/ 367878 w 484857"/>
                    <a:gd name="connsiteY45" fmla="*/ 252961 h 499955"/>
                    <a:gd name="connsiteX46" fmla="*/ 368487 w 484857"/>
                    <a:gd name="connsiteY46" fmla="*/ 254299 h 499955"/>
                    <a:gd name="connsiteX47" fmla="*/ 409022 w 484857"/>
                    <a:gd name="connsiteY47" fmla="*/ 258804 h 499955"/>
                    <a:gd name="connsiteX48" fmla="*/ 409022 w 484857"/>
                    <a:gd name="connsiteY48" fmla="*/ 341094 h 499955"/>
                    <a:gd name="connsiteX49" fmla="*/ 419129 w 484857"/>
                    <a:gd name="connsiteY49" fmla="*/ 356192 h 499955"/>
                    <a:gd name="connsiteX50" fmla="*/ 417178 w 484857"/>
                    <a:gd name="connsiteY50" fmla="*/ 363861 h 499955"/>
                    <a:gd name="connsiteX51" fmla="*/ 411095 w 484857"/>
                    <a:gd name="connsiteY51" fmla="*/ 370188 h 499955"/>
                    <a:gd name="connsiteX52" fmla="*/ 402939 w 484857"/>
                    <a:gd name="connsiteY52" fmla="*/ 372382 h 499955"/>
                    <a:gd name="connsiteX53" fmla="*/ 370919 w 484857"/>
                    <a:gd name="connsiteY53" fmla="*/ 372382 h 499955"/>
                    <a:gd name="connsiteX54" fmla="*/ 370919 w 484857"/>
                    <a:gd name="connsiteY54" fmla="*/ 384067 h 499955"/>
                    <a:gd name="connsiteX55" fmla="*/ 409022 w 484857"/>
                    <a:gd name="connsiteY55" fmla="*/ 405981 h 499955"/>
                    <a:gd name="connsiteX56" fmla="*/ 409022 w 484857"/>
                    <a:gd name="connsiteY56" fmla="*/ 468673 h 499955"/>
                    <a:gd name="connsiteX57" fmla="*/ 354730 w 484857"/>
                    <a:gd name="connsiteY57" fmla="*/ 499955 h 499955"/>
                    <a:gd name="connsiteX58" fmla="*/ 300437 w 484857"/>
                    <a:gd name="connsiteY58" fmla="*/ 468673 h 49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84857" h="499955">
                      <a:moveTo>
                        <a:pt x="300437" y="468673"/>
                      </a:moveTo>
                      <a:lnTo>
                        <a:pt x="300437" y="405981"/>
                      </a:lnTo>
                      <a:lnTo>
                        <a:pt x="338540" y="384067"/>
                      </a:lnTo>
                      <a:lnTo>
                        <a:pt x="338540" y="372382"/>
                      </a:lnTo>
                      <a:lnTo>
                        <a:pt x="259414" y="372382"/>
                      </a:lnTo>
                      <a:lnTo>
                        <a:pt x="259414" y="384067"/>
                      </a:lnTo>
                      <a:lnTo>
                        <a:pt x="297517" y="405981"/>
                      </a:lnTo>
                      <a:lnTo>
                        <a:pt x="297517" y="468673"/>
                      </a:lnTo>
                      <a:lnTo>
                        <a:pt x="243224" y="499955"/>
                      </a:lnTo>
                      <a:lnTo>
                        <a:pt x="188809" y="468673"/>
                      </a:lnTo>
                      <a:lnTo>
                        <a:pt x="188809" y="405981"/>
                      </a:lnTo>
                      <a:lnTo>
                        <a:pt x="226912" y="384067"/>
                      </a:lnTo>
                      <a:lnTo>
                        <a:pt x="226912" y="372382"/>
                      </a:lnTo>
                      <a:lnTo>
                        <a:pt x="147786" y="372382"/>
                      </a:lnTo>
                      <a:lnTo>
                        <a:pt x="147786" y="384067"/>
                      </a:lnTo>
                      <a:lnTo>
                        <a:pt x="185890" y="405981"/>
                      </a:lnTo>
                      <a:lnTo>
                        <a:pt x="185890" y="468673"/>
                      </a:lnTo>
                      <a:lnTo>
                        <a:pt x="131597" y="499955"/>
                      </a:lnTo>
                      <a:lnTo>
                        <a:pt x="77182" y="468673"/>
                      </a:lnTo>
                      <a:lnTo>
                        <a:pt x="77182" y="405981"/>
                      </a:lnTo>
                      <a:lnTo>
                        <a:pt x="115285" y="384067"/>
                      </a:lnTo>
                      <a:lnTo>
                        <a:pt x="115285" y="372382"/>
                      </a:lnTo>
                      <a:lnTo>
                        <a:pt x="83265" y="372382"/>
                      </a:lnTo>
                      <a:cubicBezTo>
                        <a:pt x="74262" y="372382"/>
                        <a:pt x="67075" y="365080"/>
                        <a:pt x="67075" y="356192"/>
                      </a:cubicBezTo>
                      <a:cubicBezTo>
                        <a:pt x="67075" y="349371"/>
                        <a:pt x="71336" y="343532"/>
                        <a:pt x="77182" y="341094"/>
                      </a:cubicBezTo>
                      <a:lnTo>
                        <a:pt x="77182" y="258804"/>
                      </a:lnTo>
                      <a:lnTo>
                        <a:pt x="117717" y="254299"/>
                      </a:lnTo>
                      <a:cubicBezTo>
                        <a:pt x="117961" y="253813"/>
                        <a:pt x="118083" y="253326"/>
                        <a:pt x="118327" y="252961"/>
                      </a:cubicBezTo>
                      <a:lnTo>
                        <a:pt x="114432" y="248091"/>
                      </a:lnTo>
                      <a:lnTo>
                        <a:pt x="0" y="248091"/>
                      </a:lnTo>
                      <a:lnTo>
                        <a:pt x="1341" y="230684"/>
                      </a:lnTo>
                      <a:cubicBezTo>
                        <a:pt x="4383" y="190025"/>
                        <a:pt x="27759" y="154235"/>
                        <a:pt x="64034" y="135245"/>
                      </a:cubicBezTo>
                      <a:cubicBezTo>
                        <a:pt x="71824" y="131228"/>
                        <a:pt x="77182" y="124046"/>
                        <a:pt x="78760" y="115646"/>
                      </a:cubicBezTo>
                      <a:cubicBezTo>
                        <a:pt x="84484" y="86795"/>
                        <a:pt x="103837" y="62571"/>
                        <a:pt x="130743" y="50762"/>
                      </a:cubicBezTo>
                      <a:cubicBezTo>
                        <a:pt x="142063" y="45771"/>
                        <a:pt x="154601" y="43215"/>
                        <a:pt x="166896" y="43215"/>
                      </a:cubicBezTo>
                      <a:cubicBezTo>
                        <a:pt x="169700" y="43215"/>
                        <a:pt x="172498" y="43337"/>
                        <a:pt x="175295" y="43580"/>
                      </a:cubicBezTo>
                      <a:cubicBezTo>
                        <a:pt x="176271" y="43702"/>
                        <a:pt x="177246" y="43702"/>
                        <a:pt x="178099" y="43702"/>
                      </a:cubicBezTo>
                      <a:cubicBezTo>
                        <a:pt x="185768" y="43702"/>
                        <a:pt x="192704" y="40658"/>
                        <a:pt x="197818" y="35302"/>
                      </a:cubicBezTo>
                      <a:cubicBezTo>
                        <a:pt x="218513" y="12782"/>
                        <a:pt x="247973" y="0"/>
                        <a:pt x="278408" y="0"/>
                      </a:cubicBezTo>
                      <a:cubicBezTo>
                        <a:pt x="320406" y="0"/>
                        <a:pt x="358143" y="23373"/>
                        <a:pt x="376887" y="60988"/>
                      </a:cubicBezTo>
                      <a:cubicBezTo>
                        <a:pt x="380782" y="68779"/>
                        <a:pt x="387962" y="74379"/>
                        <a:pt x="396606" y="76204"/>
                      </a:cubicBezTo>
                      <a:cubicBezTo>
                        <a:pt x="409266" y="79004"/>
                        <a:pt x="421195" y="83995"/>
                        <a:pt x="432277" y="90934"/>
                      </a:cubicBezTo>
                      <a:cubicBezTo>
                        <a:pt x="482187" y="122342"/>
                        <a:pt x="499474" y="187712"/>
                        <a:pt x="471471" y="239570"/>
                      </a:cubicBezTo>
                      <a:lnTo>
                        <a:pt x="466845" y="248091"/>
                      </a:lnTo>
                      <a:lnTo>
                        <a:pt x="371773" y="248091"/>
                      </a:lnTo>
                      <a:lnTo>
                        <a:pt x="367878" y="252961"/>
                      </a:lnTo>
                      <a:cubicBezTo>
                        <a:pt x="368121" y="253447"/>
                        <a:pt x="368243" y="253813"/>
                        <a:pt x="368487" y="254299"/>
                      </a:cubicBezTo>
                      <a:lnTo>
                        <a:pt x="409022" y="258804"/>
                      </a:lnTo>
                      <a:lnTo>
                        <a:pt x="409022" y="341094"/>
                      </a:lnTo>
                      <a:cubicBezTo>
                        <a:pt x="414990" y="343532"/>
                        <a:pt x="419129" y="349371"/>
                        <a:pt x="419129" y="356192"/>
                      </a:cubicBezTo>
                      <a:cubicBezTo>
                        <a:pt x="419129" y="358868"/>
                        <a:pt x="418519" y="361422"/>
                        <a:pt x="417178" y="363861"/>
                      </a:cubicBezTo>
                      <a:cubicBezTo>
                        <a:pt x="415722" y="366536"/>
                        <a:pt x="413649" y="368731"/>
                        <a:pt x="411095" y="370188"/>
                      </a:cubicBezTo>
                      <a:cubicBezTo>
                        <a:pt x="408535" y="371651"/>
                        <a:pt x="405737" y="372382"/>
                        <a:pt x="402939" y="372382"/>
                      </a:cubicBezTo>
                      <a:lnTo>
                        <a:pt x="370919" y="372382"/>
                      </a:lnTo>
                      <a:lnTo>
                        <a:pt x="370919" y="384067"/>
                      </a:lnTo>
                      <a:lnTo>
                        <a:pt x="409022" y="405981"/>
                      </a:lnTo>
                      <a:lnTo>
                        <a:pt x="409022" y="468673"/>
                      </a:lnTo>
                      <a:lnTo>
                        <a:pt x="354730" y="499955"/>
                      </a:lnTo>
                      <a:lnTo>
                        <a:pt x="300437" y="468673"/>
                      </a:lnTo>
                      <a:close/>
                    </a:path>
                  </a:pathLst>
                </a:custGeom>
                <a:solidFill>
                  <a:srgbClr val="FFFFFF"/>
                </a:solidFill>
                <a:ln w="6417"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E3EA6142-7E8C-498F-BD64-9E914FFBD818}"/>
                    </a:ext>
                  </a:extLst>
                </p:cNvPr>
                <p:cNvSpPr/>
                <p:nvPr/>
              </p:nvSpPr>
              <p:spPr>
                <a:xfrm>
                  <a:off x="1952157" y="1619450"/>
                  <a:ext cx="497639" cy="513347"/>
                </a:xfrm>
                <a:custGeom>
                  <a:avLst/>
                  <a:gdLst>
                    <a:gd name="connsiteX0" fmla="*/ 284978 w 497639"/>
                    <a:gd name="connsiteY0" fmla="*/ 12173 h 513347"/>
                    <a:gd name="connsiteX1" fmla="*/ 378100 w 497639"/>
                    <a:gd name="connsiteY1" fmla="*/ 69753 h 513347"/>
                    <a:gd name="connsiteX2" fmla="*/ 401964 w 497639"/>
                    <a:gd name="connsiteY2" fmla="*/ 88257 h 513347"/>
                    <a:gd name="connsiteX3" fmla="*/ 435684 w 497639"/>
                    <a:gd name="connsiteY3" fmla="*/ 102134 h 513347"/>
                    <a:gd name="connsiteX4" fmla="*/ 472690 w 497639"/>
                    <a:gd name="connsiteY4" fmla="*/ 242735 h 513347"/>
                    <a:gd name="connsiteX5" fmla="*/ 469764 w 497639"/>
                    <a:gd name="connsiteY5" fmla="*/ 248092 h 513347"/>
                    <a:gd name="connsiteX6" fmla="*/ 375302 w 497639"/>
                    <a:gd name="connsiteY6" fmla="*/ 248092 h 513347"/>
                    <a:gd name="connsiteX7" fmla="*/ 367268 w 497639"/>
                    <a:gd name="connsiteY7" fmla="*/ 258074 h 513347"/>
                    <a:gd name="connsiteX8" fmla="*/ 370553 w 497639"/>
                    <a:gd name="connsiteY8" fmla="*/ 265986 h 513347"/>
                    <a:gd name="connsiteX9" fmla="*/ 409266 w 497639"/>
                    <a:gd name="connsiteY9" fmla="*/ 270247 h 513347"/>
                    <a:gd name="connsiteX10" fmla="*/ 409266 w 497639"/>
                    <a:gd name="connsiteY10" fmla="*/ 311393 h 513347"/>
                    <a:gd name="connsiteX11" fmla="*/ 409266 w 497639"/>
                    <a:gd name="connsiteY11" fmla="*/ 351932 h 513347"/>
                    <a:gd name="connsiteX12" fmla="*/ 419366 w 497639"/>
                    <a:gd name="connsiteY12" fmla="*/ 362032 h 513347"/>
                    <a:gd name="connsiteX13" fmla="*/ 418154 w 497639"/>
                    <a:gd name="connsiteY13" fmla="*/ 366780 h 513347"/>
                    <a:gd name="connsiteX14" fmla="*/ 414380 w 497639"/>
                    <a:gd name="connsiteY14" fmla="*/ 370797 h 513347"/>
                    <a:gd name="connsiteX15" fmla="*/ 409266 w 497639"/>
                    <a:gd name="connsiteY15" fmla="*/ 372260 h 513347"/>
                    <a:gd name="connsiteX16" fmla="*/ 371163 w 497639"/>
                    <a:gd name="connsiteY16" fmla="*/ 372260 h 513347"/>
                    <a:gd name="connsiteX17" fmla="*/ 371163 w 497639"/>
                    <a:gd name="connsiteY17" fmla="*/ 393564 h 513347"/>
                    <a:gd name="connsiteX18" fmla="*/ 409266 w 497639"/>
                    <a:gd name="connsiteY18" fmla="*/ 415471 h 513347"/>
                    <a:gd name="connsiteX19" fmla="*/ 409266 w 497639"/>
                    <a:gd name="connsiteY19" fmla="*/ 471105 h 513347"/>
                    <a:gd name="connsiteX20" fmla="*/ 404762 w 497639"/>
                    <a:gd name="connsiteY20" fmla="*/ 473666 h 513347"/>
                    <a:gd name="connsiteX21" fmla="*/ 361300 w 497639"/>
                    <a:gd name="connsiteY21" fmla="*/ 499102 h 513347"/>
                    <a:gd name="connsiteX22" fmla="*/ 317602 w 497639"/>
                    <a:gd name="connsiteY22" fmla="*/ 473903 h 513347"/>
                    <a:gd name="connsiteX23" fmla="*/ 313097 w 497639"/>
                    <a:gd name="connsiteY23" fmla="*/ 471349 h 513347"/>
                    <a:gd name="connsiteX24" fmla="*/ 313097 w 497639"/>
                    <a:gd name="connsiteY24" fmla="*/ 415715 h 513347"/>
                    <a:gd name="connsiteX25" fmla="*/ 351200 w 497639"/>
                    <a:gd name="connsiteY25" fmla="*/ 393808 h 513347"/>
                    <a:gd name="connsiteX26" fmla="*/ 351200 w 497639"/>
                    <a:gd name="connsiteY26" fmla="*/ 372504 h 513347"/>
                    <a:gd name="connsiteX27" fmla="*/ 259901 w 497639"/>
                    <a:gd name="connsiteY27" fmla="*/ 372504 h 513347"/>
                    <a:gd name="connsiteX28" fmla="*/ 259901 w 497639"/>
                    <a:gd name="connsiteY28" fmla="*/ 393808 h 513347"/>
                    <a:gd name="connsiteX29" fmla="*/ 298005 w 497639"/>
                    <a:gd name="connsiteY29" fmla="*/ 415715 h 513347"/>
                    <a:gd name="connsiteX30" fmla="*/ 298005 w 497639"/>
                    <a:gd name="connsiteY30" fmla="*/ 471349 h 513347"/>
                    <a:gd name="connsiteX31" fmla="*/ 271586 w 497639"/>
                    <a:gd name="connsiteY31" fmla="*/ 486685 h 513347"/>
                    <a:gd name="connsiteX32" fmla="*/ 249673 w 497639"/>
                    <a:gd name="connsiteY32" fmla="*/ 499102 h 513347"/>
                    <a:gd name="connsiteX33" fmla="*/ 228003 w 497639"/>
                    <a:gd name="connsiteY33" fmla="*/ 486563 h 513347"/>
                    <a:gd name="connsiteX34" fmla="*/ 201592 w 497639"/>
                    <a:gd name="connsiteY34" fmla="*/ 471227 h 513347"/>
                    <a:gd name="connsiteX35" fmla="*/ 201592 w 497639"/>
                    <a:gd name="connsiteY35" fmla="*/ 415593 h 513347"/>
                    <a:gd name="connsiteX36" fmla="*/ 239695 w 497639"/>
                    <a:gd name="connsiteY36" fmla="*/ 393686 h 513347"/>
                    <a:gd name="connsiteX37" fmla="*/ 239695 w 497639"/>
                    <a:gd name="connsiteY37" fmla="*/ 372382 h 513347"/>
                    <a:gd name="connsiteX38" fmla="*/ 148389 w 497639"/>
                    <a:gd name="connsiteY38" fmla="*/ 372382 h 513347"/>
                    <a:gd name="connsiteX39" fmla="*/ 148389 w 497639"/>
                    <a:gd name="connsiteY39" fmla="*/ 393686 h 513347"/>
                    <a:gd name="connsiteX40" fmla="*/ 186493 w 497639"/>
                    <a:gd name="connsiteY40" fmla="*/ 415593 h 513347"/>
                    <a:gd name="connsiteX41" fmla="*/ 186493 w 497639"/>
                    <a:gd name="connsiteY41" fmla="*/ 471227 h 513347"/>
                    <a:gd name="connsiteX42" fmla="*/ 181988 w 497639"/>
                    <a:gd name="connsiteY42" fmla="*/ 473781 h 513347"/>
                    <a:gd name="connsiteX43" fmla="*/ 138046 w 497639"/>
                    <a:gd name="connsiteY43" fmla="*/ 499102 h 513347"/>
                    <a:gd name="connsiteX44" fmla="*/ 94340 w 497639"/>
                    <a:gd name="connsiteY44" fmla="*/ 473903 h 513347"/>
                    <a:gd name="connsiteX45" fmla="*/ 89836 w 497639"/>
                    <a:gd name="connsiteY45" fmla="*/ 471349 h 513347"/>
                    <a:gd name="connsiteX46" fmla="*/ 89836 w 497639"/>
                    <a:gd name="connsiteY46" fmla="*/ 415715 h 513347"/>
                    <a:gd name="connsiteX47" fmla="*/ 127939 w 497639"/>
                    <a:gd name="connsiteY47" fmla="*/ 393808 h 513347"/>
                    <a:gd name="connsiteX48" fmla="*/ 127939 w 497639"/>
                    <a:gd name="connsiteY48" fmla="*/ 372504 h 513347"/>
                    <a:gd name="connsiteX49" fmla="*/ 89836 w 497639"/>
                    <a:gd name="connsiteY49" fmla="*/ 372504 h 513347"/>
                    <a:gd name="connsiteX50" fmla="*/ 79736 w 497639"/>
                    <a:gd name="connsiteY50" fmla="*/ 362398 h 513347"/>
                    <a:gd name="connsiteX51" fmla="*/ 89836 w 497639"/>
                    <a:gd name="connsiteY51" fmla="*/ 352297 h 513347"/>
                    <a:gd name="connsiteX52" fmla="*/ 89836 w 497639"/>
                    <a:gd name="connsiteY52" fmla="*/ 311758 h 513347"/>
                    <a:gd name="connsiteX53" fmla="*/ 89836 w 497639"/>
                    <a:gd name="connsiteY53" fmla="*/ 270612 h 513347"/>
                    <a:gd name="connsiteX54" fmla="*/ 128549 w 497639"/>
                    <a:gd name="connsiteY54" fmla="*/ 266352 h 513347"/>
                    <a:gd name="connsiteX55" fmla="*/ 131834 w 497639"/>
                    <a:gd name="connsiteY55" fmla="*/ 258439 h 513347"/>
                    <a:gd name="connsiteX56" fmla="*/ 123800 w 497639"/>
                    <a:gd name="connsiteY56" fmla="*/ 248457 h 513347"/>
                    <a:gd name="connsiteX57" fmla="*/ 13026 w 497639"/>
                    <a:gd name="connsiteY57" fmla="*/ 248457 h 513347"/>
                    <a:gd name="connsiteX58" fmla="*/ 13880 w 497639"/>
                    <a:gd name="connsiteY58" fmla="*/ 237501 h 513347"/>
                    <a:gd name="connsiteX59" fmla="*/ 73280 w 497639"/>
                    <a:gd name="connsiteY59" fmla="*/ 147053 h 513347"/>
                    <a:gd name="connsiteX60" fmla="*/ 91177 w 497639"/>
                    <a:gd name="connsiteY60" fmla="*/ 123316 h 513347"/>
                    <a:gd name="connsiteX61" fmla="*/ 139624 w 497639"/>
                    <a:gd name="connsiteY61" fmla="*/ 62814 h 513347"/>
                    <a:gd name="connsiteX62" fmla="*/ 173345 w 497639"/>
                    <a:gd name="connsiteY62" fmla="*/ 55753 h 513347"/>
                    <a:gd name="connsiteX63" fmla="*/ 181141 w 497639"/>
                    <a:gd name="connsiteY63" fmla="*/ 56119 h 513347"/>
                    <a:gd name="connsiteX64" fmla="*/ 184548 w 497639"/>
                    <a:gd name="connsiteY64" fmla="*/ 56240 h 513347"/>
                    <a:gd name="connsiteX65" fmla="*/ 208650 w 497639"/>
                    <a:gd name="connsiteY65" fmla="*/ 45893 h 513347"/>
                    <a:gd name="connsiteX66" fmla="*/ 284978 w 497639"/>
                    <a:gd name="connsiteY66" fmla="*/ 12173 h 513347"/>
                    <a:gd name="connsiteX67" fmla="*/ 284978 w 497639"/>
                    <a:gd name="connsiteY67" fmla="*/ 0 h 513347"/>
                    <a:gd name="connsiteX68" fmla="*/ 199763 w 497639"/>
                    <a:gd name="connsiteY68" fmla="*/ 37128 h 513347"/>
                    <a:gd name="connsiteX69" fmla="*/ 184548 w 497639"/>
                    <a:gd name="connsiteY69" fmla="*/ 43581 h 513347"/>
                    <a:gd name="connsiteX70" fmla="*/ 182354 w 497639"/>
                    <a:gd name="connsiteY70" fmla="*/ 43459 h 513347"/>
                    <a:gd name="connsiteX71" fmla="*/ 173345 w 497639"/>
                    <a:gd name="connsiteY71" fmla="*/ 43094 h 513347"/>
                    <a:gd name="connsiteX72" fmla="*/ 134760 w 497639"/>
                    <a:gd name="connsiteY72" fmla="*/ 51249 h 513347"/>
                    <a:gd name="connsiteX73" fmla="*/ 79248 w 497639"/>
                    <a:gd name="connsiteY73" fmla="*/ 120515 h 513347"/>
                    <a:gd name="connsiteX74" fmla="*/ 67685 w 497639"/>
                    <a:gd name="connsiteY74" fmla="*/ 135854 h 513347"/>
                    <a:gd name="connsiteX75" fmla="*/ 1829 w 497639"/>
                    <a:gd name="connsiteY75" fmla="*/ 236162 h 513347"/>
                    <a:gd name="connsiteX76" fmla="*/ 975 w 497639"/>
                    <a:gd name="connsiteY76" fmla="*/ 247118 h 513347"/>
                    <a:gd name="connsiteX77" fmla="*/ 0 w 497639"/>
                    <a:gd name="connsiteY77" fmla="*/ 260265 h 513347"/>
                    <a:gd name="connsiteX78" fmla="*/ 13148 w 497639"/>
                    <a:gd name="connsiteY78" fmla="*/ 260265 h 513347"/>
                    <a:gd name="connsiteX79" fmla="*/ 77663 w 497639"/>
                    <a:gd name="connsiteY79" fmla="*/ 260265 h 513347"/>
                    <a:gd name="connsiteX80" fmla="*/ 77663 w 497639"/>
                    <a:gd name="connsiteY80" fmla="*/ 270369 h 513347"/>
                    <a:gd name="connsiteX81" fmla="*/ 77663 w 497639"/>
                    <a:gd name="connsiteY81" fmla="*/ 311515 h 513347"/>
                    <a:gd name="connsiteX82" fmla="*/ 77663 w 497639"/>
                    <a:gd name="connsiteY82" fmla="*/ 343532 h 513347"/>
                    <a:gd name="connsiteX83" fmla="*/ 67563 w 497639"/>
                    <a:gd name="connsiteY83" fmla="*/ 362276 h 513347"/>
                    <a:gd name="connsiteX84" fmla="*/ 89836 w 497639"/>
                    <a:gd name="connsiteY84" fmla="*/ 384555 h 513347"/>
                    <a:gd name="connsiteX85" fmla="*/ 115766 w 497639"/>
                    <a:gd name="connsiteY85" fmla="*/ 384555 h 513347"/>
                    <a:gd name="connsiteX86" fmla="*/ 115766 w 497639"/>
                    <a:gd name="connsiteY86" fmla="*/ 386621 h 513347"/>
                    <a:gd name="connsiteX87" fmla="*/ 83753 w 497639"/>
                    <a:gd name="connsiteY87" fmla="*/ 405127 h 513347"/>
                    <a:gd name="connsiteX88" fmla="*/ 77663 w 497639"/>
                    <a:gd name="connsiteY88" fmla="*/ 408657 h 513347"/>
                    <a:gd name="connsiteX89" fmla="*/ 77663 w 497639"/>
                    <a:gd name="connsiteY89" fmla="*/ 415715 h 513347"/>
                    <a:gd name="connsiteX90" fmla="*/ 77663 w 497639"/>
                    <a:gd name="connsiteY90" fmla="*/ 471349 h 513347"/>
                    <a:gd name="connsiteX91" fmla="*/ 77663 w 497639"/>
                    <a:gd name="connsiteY91" fmla="*/ 478408 h 513347"/>
                    <a:gd name="connsiteX92" fmla="*/ 83753 w 497639"/>
                    <a:gd name="connsiteY92" fmla="*/ 481943 h 513347"/>
                    <a:gd name="connsiteX93" fmla="*/ 88257 w 497639"/>
                    <a:gd name="connsiteY93" fmla="*/ 484497 h 513347"/>
                    <a:gd name="connsiteX94" fmla="*/ 131956 w 497639"/>
                    <a:gd name="connsiteY94" fmla="*/ 509696 h 513347"/>
                    <a:gd name="connsiteX95" fmla="*/ 138046 w 497639"/>
                    <a:gd name="connsiteY95" fmla="*/ 513225 h 513347"/>
                    <a:gd name="connsiteX96" fmla="*/ 144129 w 497639"/>
                    <a:gd name="connsiteY96" fmla="*/ 509696 h 513347"/>
                    <a:gd name="connsiteX97" fmla="*/ 187834 w 497639"/>
                    <a:gd name="connsiteY97" fmla="*/ 484497 h 513347"/>
                    <a:gd name="connsiteX98" fmla="*/ 192338 w 497639"/>
                    <a:gd name="connsiteY98" fmla="*/ 481943 h 513347"/>
                    <a:gd name="connsiteX99" fmla="*/ 193917 w 497639"/>
                    <a:gd name="connsiteY99" fmla="*/ 481090 h 513347"/>
                    <a:gd name="connsiteX100" fmla="*/ 195502 w 497639"/>
                    <a:gd name="connsiteY100" fmla="*/ 481943 h 513347"/>
                    <a:gd name="connsiteX101" fmla="*/ 221920 w 497639"/>
                    <a:gd name="connsiteY101" fmla="*/ 497280 h 513347"/>
                    <a:gd name="connsiteX102" fmla="*/ 243590 w 497639"/>
                    <a:gd name="connsiteY102" fmla="*/ 509818 h 513347"/>
                    <a:gd name="connsiteX103" fmla="*/ 249673 w 497639"/>
                    <a:gd name="connsiteY103" fmla="*/ 513347 h 513347"/>
                    <a:gd name="connsiteX104" fmla="*/ 255763 w 497639"/>
                    <a:gd name="connsiteY104" fmla="*/ 509818 h 513347"/>
                    <a:gd name="connsiteX105" fmla="*/ 277426 w 497639"/>
                    <a:gd name="connsiteY105" fmla="*/ 497280 h 513347"/>
                    <a:gd name="connsiteX106" fmla="*/ 303844 w 497639"/>
                    <a:gd name="connsiteY106" fmla="*/ 481943 h 513347"/>
                    <a:gd name="connsiteX107" fmla="*/ 305429 w 497639"/>
                    <a:gd name="connsiteY107" fmla="*/ 481090 h 513347"/>
                    <a:gd name="connsiteX108" fmla="*/ 307007 w 497639"/>
                    <a:gd name="connsiteY108" fmla="*/ 481943 h 513347"/>
                    <a:gd name="connsiteX109" fmla="*/ 311512 w 497639"/>
                    <a:gd name="connsiteY109" fmla="*/ 484497 h 513347"/>
                    <a:gd name="connsiteX110" fmla="*/ 355217 w 497639"/>
                    <a:gd name="connsiteY110" fmla="*/ 509696 h 513347"/>
                    <a:gd name="connsiteX111" fmla="*/ 361300 w 497639"/>
                    <a:gd name="connsiteY111" fmla="*/ 513225 h 513347"/>
                    <a:gd name="connsiteX112" fmla="*/ 367390 w 497639"/>
                    <a:gd name="connsiteY112" fmla="*/ 509696 h 513347"/>
                    <a:gd name="connsiteX113" fmla="*/ 411089 w 497639"/>
                    <a:gd name="connsiteY113" fmla="*/ 484497 h 513347"/>
                    <a:gd name="connsiteX114" fmla="*/ 415593 w 497639"/>
                    <a:gd name="connsiteY114" fmla="*/ 481943 h 513347"/>
                    <a:gd name="connsiteX115" fmla="*/ 421683 w 497639"/>
                    <a:gd name="connsiteY115" fmla="*/ 478408 h 513347"/>
                    <a:gd name="connsiteX116" fmla="*/ 421683 w 497639"/>
                    <a:gd name="connsiteY116" fmla="*/ 471349 h 513347"/>
                    <a:gd name="connsiteX117" fmla="*/ 421683 w 497639"/>
                    <a:gd name="connsiteY117" fmla="*/ 415715 h 513347"/>
                    <a:gd name="connsiteX118" fmla="*/ 421683 w 497639"/>
                    <a:gd name="connsiteY118" fmla="*/ 408657 h 513347"/>
                    <a:gd name="connsiteX119" fmla="*/ 415593 w 497639"/>
                    <a:gd name="connsiteY119" fmla="*/ 405127 h 513347"/>
                    <a:gd name="connsiteX120" fmla="*/ 383580 w 497639"/>
                    <a:gd name="connsiteY120" fmla="*/ 386621 h 513347"/>
                    <a:gd name="connsiteX121" fmla="*/ 383580 w 497639"/>
                    <a:gd name="connsiteY121" fmla="*/ 384555 h 513347"/>
                    <a:gd name="connsiteX122" fmla="*/ 409510 w 497639"/>
                    <a:gd name="connsiteY122" fmla="*/ 384555 h 513347"/>
                    <a:gd name="connsiteX123" fmla="*/ 420707 w 497639"/>
                    <a:gd name="connsiteY123" fmla="*/ 381513 h 513347"/>
                    <a:gd name="connsiteX124" fmla="*/ 429107 w 497639"/>
                    <a:gd name="connsiteY124" fmla="*/ 372748 h 513347"/>
                    <a:gd name="connsiteX125" fmla="*/ 431783 w 497639"/>
                    <a:gd name="connsiteY125" fmla="*/ 362276 h 513347"/>
                    <a:gd name="connsiteX126" fmla="*/ 421683 w 497639"/>
                    <a:gd name="connsiteY126" fmla="*/ 343532 h 513347"/>
                    <a:gd name="connsiteX127" fmla="*/ 421683 w 497639"/>
                    <a:gd name="connsiteY127" fmla="*/ 311515 h 513347"/>
                    <a:gd name="connsiteX128" fmla="*/ 421683 w 497639"/>
                    <a:gd name="connsiteY128" fmla="*/ 270369 h 513347"/>
                    <a:gd name="connsiteX129" fmla="*/ 421683 w 497639"/>
                    <a:gd name="connsiteY129" fmla="*/ 260265 h 513347"/>
                    <a:gd name="connsiteX130" fmla="*/ 469886 w 497639"/>
                    <a:gd name="connsiteY130" fmla="*/ 260265 h 513347"/>
                    <a:gd name="connsiteX131" fmla="*/ 477195 w 497639"/>
                    <a:gd name="connsiteY131" fmla="*/ 260265 h 513347"/>
                    <a:gd name="connsiteX132" fmla="*/ 480602 w 497639"/>
                    <a:gd name="connsiteY132" fmla="*/ 253813 h 513347"/>
                    <a:gd name="connsiteX133" fmla="*/ 483522 w 497639"/>
                    <a:gd name="connsiteY133" fmla="*/ 248457 h 513347"/>
                    <a:gd name="connsiteX134" fmla="*/ 442255 w 497639"/>
                    <a:gd name="connsiteY134" fmla="*/ 91787 h 513347"/>
                    <a:gd name="connsiteX135" fmla="*/ 404640 w 497639"/>
                    <a:gd name="connsiteY135" fmla="*/ 76326 h 513347"/>
                    <a:gd name="connsiteX136" fmla="*/ 389060 w 497639"/>
                    <a:gd name="connsiteY136" fmla="*/ 64275 h 513347"/>
                    <a:gd name="connsiteX137" fmla="*/ 284978 w 497639"/>
                    <a:gd name="connsiteY137" fmla="*/ 0 h 513347"/>
                    <a:gd name="connsiteX138" fmla="*/ 271952 w 497639"/>
                    <a:gd name="connsiteY138" fmla="*/ 384555 h 513347"/>
                    <a:gd name="connsiteX139" fmla="*/ 338906 w 497639"/>
                    <a:gd name="connsiteY139" fmla="*/ 384555 h 513347"/>
                    <a:gd name="connsiteX140" fmla="*/ 338906 w 497639"/>
                    <a:gd name="connsiteY140" fmla="*/ 386621 h 513347"/>
                    <a:gd name="connsiteX141" fmla="*/ 306886 w 497639"/>
                    <a:gd name="connsiteY141" fmla="*/ 405127 h 513347"/>
                    <a:gd name="connsiteX142" fmla="*/ 305307 w 497639"/>
                    <a:gd name="connsiteY142" fmla="*/ 405981 h 513347"/>
                    <a:gd name="connsiteX143" fmla="*/ 303722 w 497639"/>
                    <a:gd name="connsiteY143" fmla="*/ 405127 h 513347"/>
                    <a:gd name="connsiteX144" fmla="*/ 271708 w 497639"/>
                    <a:gd name="connsiteY144" fmla="*/ 386621 h 513347"/>
                    <a:gd name="connsiteX145" fmla="*/ 271708 w 497639"/>
                    <a:gd name="connsiteY145" fmla="*/ 384555 h 513347"/>
                    <a:gd name="connsiteX146" fmla="*/ 271952 w 497639"/>
                    <a:gd name="connsiteY146" fmla="*/ 384555 h 513347"/>
                    <a:gd name="connsiteX147" fmla="*/ 160325 w 497639"/>
                    <a:gd name="connsiteY147" fmla="*/ 384555 h 513347"/>
                    <a:gd name="connsiteX148" fmla="*/ 227272 w 497639"/>
                    <a:gd name="connsiteY148" fmla="*/ 384555 h 513347"/>
                    <a:gd name="connsiteX149" fmla="*/ 227272 w 497639"/>
                    <a:gd name="connsiteY149" fmla="*/ 386621 h 513347"/>
                    <a:gd name="connsiteX150" fmla="*/ 195258 w 497639"/>
                    <a:gd name="connsiteY150" fmla="*/ 405127 h 513347"/>
                    <a:gd name="connsiteX151" fmla="*/ 193680 w 497639"/>
                    <a:gd name="connsiteY151" fmla="*/ 405981 h 513347"/>
                    <a:gd name="connsiteX152" fmla="*/ 192095 w 497639"/>
                    <a:gd name="connsiteY152" fmla="*/ 405127 h 513347"/>
                    <a:gd name="connsiteX153" fmla="*/ 160081 w 497639"/>
                    <a:gd name="connsiteY153" fmla="*/ 386621 h 513347"/>
                    <a:gd name="connsiteX154" fmla="*/ 160081 w 497639"/>
                    <a:gd name="connsiteY154" fmla="*/ 384555 h 513347"/>
                    <a:gd name="connsiteX155" fmla="*/ 160325 w 497639"/>
                    <a:gd name="connsiteY155" fmla="*/ 384555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497639" h="513347">
                      <a:moveTo>
                        <a:pt x="284978" y="12173"/>
                      </a:moveTo>
                      <a:cubicBezTo>
                        <a:pt x="324660" y="12173"/>
                        <a:pt x="360331" y="34207"/>
                        <a:pt x="378100" y="69753"/>
                      </a:cubicBezTo>
                      <a:cubicBezTo>
                        <a:pt x="382848" y="79248"/>
                        <a:pt x="391492" y="85943"/>
                        <a:pt x="401964" y="88257"/>
                      </a:cubicBezTo>
                      <a:cubicBezTo>
                        <a:pt x="413893" y="90934"/>
                        <a:pt x="425212" y="95560"/>
                        <a:pt x="435684" y="102134"/>
                      </a:cubicBezTo>
                      <a:cubicBezTo>
                        <a:pt x="482912" y="131837"/>
                        <a:pt x="499224" y="193677"/>
                        <a:pt x="472690" y="242735"/>
                      </a:cubicBezTo>
                      <a:lnTo>
                        <a:pt x="469764" y="248092"/>
                      </a:lnTo>
                      <a:lnTo>
                        <a:pt x="375302" y="248092"/>
                      </a:lnTo>
                      <a:lnTo>
                        <a:pt x="367268" y="258074"/>
                      </a:lnTo>
                      <a:cubicBezTo>
                        <a:pt x="368487" y="260630"/>
                        <a:pt x="369578" y="263308"/>
                        <a:pt x="370553" y="265986"/>
                      </a:cubicBezTo>
                      <a:lnTo>
                        <a:pt x="409266" y="270247"/>
                      </a:lnTo>
                      <a:lnTo>
                        <a:pt x="409266" y="311393"/>
                      </a:lnTo>
                      <a:lnTo>
                        <a:pt x="409266" y="351932"/>
                      </a:lnTo>
                      <a:cubicBezTo>
                        <a:pt x="414868" y="351932"/>
                        <a:pt x="419366" y="356436"/>
                        <a:pt x="419366" y="362032"/>
                      </a:cubicBezTo>
                      <a:cubicBezTo>
                        <a:pt x="419366" y="363739"/>
                        <a:pt x="418885" y="365317"/>
                        <a:pt x="418154" y="366780"/>
                      </a:cubicBezTo>
                      <a:cubicBezTo>
                        <a:pt x="417300" y="368487"/>
                        <a:pt x="415959" y="369822"/>
                        <a:pt x="414380" y="370797"/>
                      </a:cubicBezTo>
                      <a:cubicBezTo>
                        <a:pt x="412917" y="371651"/>
                        <a:pt x="411211" y="372260"/>
                        <a:pt x="409266" y="372260"/>
                      </a:cubicBezTo>
                      <a:lnTo>
                        <a:pt x="371163" y="372260"/>
                      </a:lnTo>
                      <a:lnTo>
                        <a:pt x="371163" y="393564"/>
                      </a:lnTo>
                      <a:lnTo>
                        <a:pt x="409266" y="415471"/>
                      </a:lnTo>
                      <a:lnTo>
                        <a:pt x="409266" y="471105"/>
                      </a:lnTo>
                      <a:lnTo>
                        <a:pt x="404762" y="473666"/>
                      </a:lnTo>
                      <a:lnTo>
                        <a:pt x="361300" y="499102"/>
                      </a:lnTo>
                      <a:lnTo>
                        <a:pt x="317602" y="473903"/>
                      </a:lnTo>
                      <a:lnTo>
                        <a:pt x="313097" y="471349"/>
                      </a:lnTo>
                      <a:lnTo>
                        <a:pt x="313097" y="415715"/>
                      </a:lnTo>
                      <a:lnTo>
                        <a:pt x="351200" y="393808"/>
                      </a:lnTo>
                      <a:lnTo>
                        <a:pt x="351200" y="372504"/>
                      </a:lnTo>
                      <a:lnTo>
                        <a:pt x="259901" y="372504"/>
                      </a:lnTo>
                      <a:lnTo>
                        <a:pt x="259901" y="393808"/>
                      </a:lnTo>
                      <a:lnTo>
                        <a:pt x="298005" y="415715"/>
                      </a:lnTo>
                      <a:lnTo>
                        <a:pt x="298005" y="471349"/>
                      </a:lnTo>
                      <a:lnTo>
                        <a:pt x="271586" y="486685"/>
                      </a:lnTo>
                      <a:lnTo>
                        <a:pt x="249673" y="499102"/>
                      </a:lnTo>
                      <a:lnTo>
                        <a:pt x="228003" y="486563"/>
                      </a:lnTo>
                      <a:lnTo>
                        <a:pt x="201592" y="471227"/>
                      </a:lnTo>
                      <a:lnTo>
                        <a:pt x="201592" y="415593"/>
                      </a:lnTo>
                      <a:lnTo>
                        <a:pt x="239695" y="393686"/>
                      </a:lnTo>
                      <a:lnTo>
                        <a:pt x="239695" y="372382"/>
                      </a:lnTo>
                      <a:lnTo>
                        <a:pt x="148389" y="372382"/>
                      </a:lnTo>
                      <a:lnTo>
                        <a:pt x="148389" y="393686"/>
                      </a:lnTo>
                      <a:lnTo>
                        <a:pt x="186493" y="415593"/>
                      </a:lnTo>
                      <a:lnTo>
                        <a:pt x="186493" y="471227"/>
                      </a:lnTo>
                      <a:lnTo>
                        <a:pt x="181988" y="473781"/>
                      </a:lnTo>
                      <a:lnTo>
                        <a:pt x="138046" y="499102"/>
                      </a:lnTo>
                      <a:lnTo>
                        <a:pt x="94340" y="473903"/>
                      </a:lnTo>
                      <a:lnTo>
                        <a:pt x="89836" y="471349"/>
                      </a:lnTo>
                      <a:lnTo>
                        <a:pt x="89836" y="415715"/>
                      </a:lnTo>
                      <a:lnTo>
                        <a:pt x="127939" y="393808"/>
                      </a:lnTo>
                      <a:lnTo>
                        <a:pt x="127939" y="372504"/>
                      </a:lnTo>
                      <a:lnTo>
                        <a:pt x="89836" y="372504"/>
                      </a:lnTo>
                      <a:cubicBezTo>
                        <a:pt x="84240" y="372504"/>
                        <a:pt x="79736" y="367999"/>
                        <a:pt x="79736" y="362398"/>
                      </a:cubicBezTo>
                      <a:cubicBezTo>
                        <a:pt x="79736" y="356802"/>
                        <a:pt x="84240" y="352297"/>
                        <a:pt x="89836" y="352297"/>
                      </a:cubicBezTo>
                      <a:lnTo>
                        <a:pt x="89836" y="311758"/>
                      </a:lnTo>
                      <a:lnTo>
                        <a:pt x="89836" y="270612"/>
                      </a:lnTo>
                      <a:lnTo>
                        <a:pt x="128549" y="266352"/>
                      </a:lnTo>
                      <a:cubicBezTo>
                        <a:pt x="129524" y="263673"/>
                        <a:pt x="130621" y="260995"/>
                        <a:pt x="131834" y="258439"/>
                      </a:cubicBezTo>
                      <a:lnTo>
                        <a:pt x="123800" y="248457"/>
                      </a:lnTo>
                      <a:lnTo>
                        <a:pt x="13026" y="248457"/>
                      </a:lnTo>
                      <a:lnTo>
                        <a:pt x="13880" y="237501"/>
                      </a:lnTo>
                      <a:cubicBezTo>
                        <a:pt x="16799" y="198911"/>
                        <a:pt x="38957" y="165069"/>
                        <a:pt x="73280" y="147053"/>
                      </a:cubicBezTo>
                      <a:cubicBezTo>
                        <a:pt x="82655" y="142184"/>
                        <a:pt x="89233" y="133419"/>
                        <a:pt x="91177" y="123316"/>
                      </a:cubicBezTo>
                      <a:cubicBezTo>
                        <a:pt x="96413" y="96412"/>
                        <a:pt x="114553" y="73770"/>
                        <a:pt x="139624" y="62814"/>
                      </a:cubicBezTo>
                      <a:cubicBezTo>
                        <a:pt x="150218" y="58189"/>
                        <a:pt x="161781" y="55753"/>
                        <a:pt x="173345" y="55753"/>
                      </a:cubicBezTo>
                      <a:cubicBezTo>
                        <a:pt x="175905" y="55753"/>
                        <a:pt x="178581" y="55875"/>
                        <a:pt x="181141" y="56119"/>
                      </a:cubicBezTo>
                      <a:cubicBezTo>
                        <a:pt x="182232" y="56240"/>
                        <a:pt x="183451" y="56240"/>
                        <a:pt x="184548" y="56240"/>
                      </a:cubicBezTo>
                      <a:cubicBezTo>
                        <a:pt x="193801" y="56240"/>
                        <a:pt x="202439" y="52589"/>
                        <a:pt x="208650" y="45893"/>
                      </a:cubicBezTo>
                      <a:cubicBezTo>
                        <a:pt x="228369" y="24347"/>
                        <a:pt x="256250" y="12173"/>
                        <a:pt x="284978" y="12173"/>
                      </a:cubicBezTo>
                      <a:close/>
                      <a:moveTo>
                        <a:pt x="284978" y="0"/>
                      </a:moveTo>
                      <a:cubicBezTo>
                        <a:pt x="252714" y="0"/>
                        <a:pt x="221676" y="13513"/>
                        <a:pt x="199763" y="37128"/>
                      </a:cubicBezTo>
                      <a:cubicBezTo>
                        <a:pt x="195868" y="41267"/>
                        <a:pt x="190510" y="43581"/>
                        <a:pt x="184548" y="43581"/>
                      </a:cubicBezTo>
                      <a:cubicBezTo>
                        <a:pt x="183817" y="43581"/>
                        <a:pt x="183085" y="43581"/>
                        <a:pt x="182354" y="43459"/>
                      </a:cubicBezTo>
                      <a:cubicBezTo>
                        <a:pt x="179434" y="43215"/>
                        <a:pt x="176393" y="43094"/>
                        <a:pt x="173345" y="43094"/>
                      </a:cubicBezTo>
                      <a:cubicBezTo>
                        <a:pt x="160203" y="43094"/>
                        <a:pt x="146811" y="45893"/>
                        <a:pt x="134760" y="51249"/>
                      </a:cubicBezTo>
                      <a:cubicBezTo>
                        <a:pt x="106154" y="63910"/>
                        <a:pt x="85338" y="89717"/>
                        <a:pt x="79248" y="120515"/>
                      </a:cubicBezTo>
                      <a:cubicBezTo>
                        <a:pt x="77907" y="127089"/>
                        <a:pt x="73768" y="132689"/>
                        <a:pt x="67685" y="135854"/>
                      </a:cubicBezTo>
                      <a:cubicBezTo>
                        <a:pt x="29582" y="155818"/>
                        <a:pt x="4992" y="193434"/>
                        <a:pt x="1829" y="236162"/>
                      </a:cubicBezTo>
                      <a:lnTo>
                        <a:pt x="975" y="247118"/>
                      </a:lnTo>
                      <a:lnTo>
                        <a:pt x="0" y="260265"/>
                      </a:lnTo>
                      <a:lnTo>
                        <a:pt x="13148" y="260265"/>
                      </a:lnTo>
                      <a:lnTo>
                        <a:pt x="77663" y="260265"/>
                      </a:lnTo>
                      <a:lnTo>
                        <a:pt x="77663" y="270369"/>
                      </a:lnTo>
                      <a:lnTo>
                        <a:pt x="77663" y="311515"/>
                      </a:lnTo>
                      <a:lnTo>
                        <a:pt x="77663" y="343532"/>
                      </a:lnTo>
                      <a:cubicBezTo>
                        <a:pt x="71580" y="347549"/>
                        <a:pt x="67563" y="354364"/>
                        <a:pt x="67563" y="362276"/>
                      </a:cubicBezTo>
                      <a:cubicBezTo>
                        <a:pt x="67563" y="374570"/>
                        <a:pt x="77541" y="384555"/>
                        <a:pt x="89836" y="384555"/>
                      </a:cubicBezTo>
                      <a:lnTo>
                        <a:pt x="115766" y="384555"/>
                      </a:lnTo>
                      <a:lnTo>
                        <a:pt x="115766" y="386621"/>
                      </a:lnTo>
                      <a:lnTo>
                        <a:pt x="83753" y="405127"/>
                      </a:lnTo>
                      <a:lnTo>
                        <a:pt x="77663" y="408657"/>
                      </a:lnTo>
                      <a:lnTo>
                        <a:pt x="77663" y="415715"/>
                      </a:lnTo>
                      <a:lnTo>
                        <a:pt x="77663" y="471349"/>
                      </a:lnTo>
                      <a:lnTo>
                        <a:pt x="77663" y="478408"/>
                      </a:lnTo>
                      <a:lnTo>
                        <a:pt x="83753" y="481943"/>
                      </a:lnTo>
                      <a:lnTo>
                        <a:pt x="88257" y="484497"/>
                      </a:lnTo>
                      <a:lnTo>
                        <a:pt x="131956" y="509696"/>
                      </a:lnTo>
                      <a:lnTo>
                        <a:pt x="138046" y="513225"/>
                      </a:lnTo>
                      <a:lnTo>
                        <a:pt x="144129" y="509696"/>
                      </a:lnTo>
                      <a:lnTo>
                        <a:pt x="187834" y="484497"/>
                      </a:lnTo>
                      <a:lnTo>
                        <a:pt x="192338" y="481943"/>
                      </a:lnTo>
                      <a:lnTo>
                        <a:pt x="193917" y="481090"/>
                      </a:lnTo>
                      <a:lnTo>
                        <a:pt x="195502" y="481943"/>
                      </a:lnTo>
                      <a:lnTo>
                        <a:pt x="221920" y="497280"/>
                      </a:lnTo>
                      <a:lnTo>
                        <a:pt x="243590" y="509818"/>
                      </a:lnTo>
                      <a:lnTo>
                        <a:pt x="249673" y="513347"/>
                      </a:lnTo>
                      <a:lnTo>
                        <a:pt x="255763" y="509818"/>
                      </a:lnTo>
                      <a:lnTo>
                        <a:pt x="277426" y="497280"/>
                      </a:lnTo>
                      <a:lnTo>
                        <a:pt x="303844" y="481943"/>
                      </a:lnTo>
                      <a:lnTo>
                        <a:pt x="305429" y="481090"/>
                      </a:lnTo>
                      <a:lnTo>
                        <a:pt x="307007" y="481943"/>
                      </a:lnTo>
                      <a:lnTo>
                        <a:pt x="311512" y="484497"/>
                      </a:lnTo>
                      <a:lnTo>
                        <a:pt x="355217" y="509696"/>
                      </a:lnTo>
                      <a:lnTo>
                        <a:pt x="361300" y="513225"/>
                      </a:lnTo>
                      <a:lnTo>
                        <a:pt x="367390" y="509696"/>
                      </a:lnTo>
                      <a:lnTo>
                        <a:pt x="411089" y="484497"/>
                      </a:lnTo>
                      <a:lnTo>
                        <a:pt x="415593" y="481943"/>
                      </a:lnTo>
                      <a:lnTo>
                        <a:pt x="421683" y="478408"/>
                      </a:lnTo>
                      <a:lnTo>
                        <a:pt x="421683" y="471349"/>
                      </a:lnTo>
                      <a:lnTo>
                        <a:pt x="421683" y="415715"/>
                      </a:lnTo>
                      <a:lnTo>
                        <a:pt x="421683" y="408657"/>
                      </a:lnTo>
                      <a:lnTo>
                        <a:pt x="415593" y="405127"/>
                      </a:lnTo>
                      <a:lnTo>
                        <a:pt x="383580" y="386621"/>
                      </a:lnTo>
                      <a:lnTo>
                        <a:pt x="383580" y="384555"/>
                      </a:lnTo>
                      <a:lnTo>
                        <a:pt x="409510" y="384555"/>
                      </a:lnTo>
                      <a:cubicBezTo>
                        <a:pt x="413405" y="384555"/>
                        <a:pt x="417300" y="383458"/>
                        <a:pt x="420707" y="381513"/>
                      </a:cubicBezTo>
                      <a:cubicBezTo>
                        <a:pt x="424237" y="379441"/>
                        <a:pt x="427163" y="376399"/>
                        <a:pt x="429107" y="372748"/>
                      </a:cubicBezTo>
                      <a:cubicBezTo>
                        <a:pt x="430936" y="369456"/>
                        <a:pt x="431783" y="365927"/>
                        <a:pt x="431783" y="362276"/>
                      </a:cubicBezTo>
                      <a:cubicBezTo>
                        <a:pt x="431783" y="354486"/>
                        <a:pt x="427766" y="347549"/>
                        <a:pt x="421683" y="343532"/>
                      </a:cubicBezTo>
                      <a:lnTo>
                        <a:pt x="421683" y="311515"/>
                      </a:lnTo>
                      <a:lnTo>
                        <a:pt x="421683" y="270369"/>
                      </a:lnTo>
                      <a:lnTo>
                        <a:pt x="421683" y="260265"/>
                      </a:lnTo>
                      <a:lnTo>
                        <a:pt x="469886" y="260265"/>
                      </a:lnTo>
                      <a:lnTo>
                        <a:pt x="477195" y="260265"/>
                      </a:lnTo>
                      <a:lnTo>
                        <a:pt x="480602" y="253813"/>
                      </a:lnTo>
                      <a:lnTo>
                        <a:pt x="483522" y="248457"/>
                      </a:lnTo>
                      <a:cubicBezTo>
                        <a:pt x="512982" y="193677"/>
                        <a:pt x="494963" y="124898"/>
                        <a:pt x="442255" y="91787"/>
                      </a:cubicBezTo>
                      <a:cubicBezTo>
                        <a:pt x="430570" y="84483"/>
                        <a:pt x="418032" y="79248"/>
                        <a:pt x="404640" y="76326"/>
                      </a:cubicBezTo>
                      <a:cubicBezTo>
                        <a:pt x="397825" y="74866"/>
                        <a:pt x="392101" y="70483"/>
                        <a:pt x="389060" y="64275"/>
                      </a:cubicBezTo>
                      <a:cubicBezTo>
                        <a:pt x="369212" y="24590"/>
                        <a:pt x="329287" y="0"/>
                        <a:pt x="284978" y="0"/>
                      </a:cubicBezTo>
                      <a:close/>
                      <a:moveTo>
                        <a:pt x="271952" y="384555"/>
                      </a:moveTo>
                      <a:lnTo>
                        <a:pt x="338906" y="384555"/>
                      </a:lnTo>
                      <a:lnTo>
                        <a:pt x="338906" y="386621"/>
                      </a:lnTo>
                      <a:lnTo>
                        <a:pt x="306886" y="405127"/>
                      </a:lnTo>
                      <a:lnTo>
                        <a:pt x="305307" y="405981"/>
                      </a:lnTo>
                      <a:lnTo>
                        <a:pt x="303722" y="405127"/>
                      </a:lnTo>
                      <a:lnTo>
                        <a:pt x="271708" y="386621"/>
                      </a:lnTo>
                      <a:lnTo>
                        <a:pt x="271708" y="384555"/>
                      </a:lnTo>
                      <a:lnTo>
                        <a:pt x="271952" y="384555"/>
                      </a:lnTo>
                      <a:close/>
                      <a:moveTo>
                        <a:pt x="160325" y="384555"/>
                      </a:moveTo>
                      <a:lnTo>
                        <a:pt x="227272" y="384555"/>
                      </a:lnTo>
                      <a:lnTo>
                        <a:pt x="227272" y="386621"/>
                      </a:lnTo>
                      <a:lnTo>
                        <a:pt x="195258" y="405127"/>
                      </a:lnTo>
                      <a:lnTo>
                        <a:pt x="193680" y="405981"/>
                      </a:lnTo>
                      <a:lnTo>
                        <a:pt x="192095" y="405127"/>
                      </a:lnTo>
                      <a:lnTo>
                        <a:pt x="160081" y="386621"/>
                      </a:lnTo>
                      <a:lnTo>
                        <a:pt x="160081" y="384555"/>
                      </a:lnTo>
                      <a:lnTo>
                        <a:pt x="160325" y="384555"/>
                      </a:lnTo>
                      <a:close/>
                    </a:path>
                  </a:pathLst>
                </a:custGeom>
                <a:solidFill>
                  <a:srgbClr val="FFFFFF"/>
                </a:solidFill>
                <a:ln w="6417" cap="flat">
                  <a:noFill/>
                  <a:prstDash val="solid"/>
                  <a:miter/>
                </a:ln>
              </p:spPr>
              <p:txBody>
                <a:bodyPr rtlCol="0" anchor="ctr"/>
                <a:lstStyle/>
                <a:p>
                  <a:endParaRPr lang="en-US"/>
                </a:p>
              </p:txBody>
            </p:sp>
          </p:grpSp>
          <p:grpSp>
            <p:nvGrpSpPr>
              <p:cNvPr id="28" name="Graphic 3">
                <a:extLst>
                  <a:ext uri="{FF2B5EF4-FFF2-40B4-BE49-F238E27FC236}">
                    <a16:creationId xmlns:a16="http://schemas.microsoft.com/office/drawing/2014/main" id="{E7B50050-75C5-46A3-9E20-DBFE5B7118F9}"/>
                  </a:ext>
                </a:extLst>
              </p:cNvPr>
              <p:cNvGrpSpPr/>
              <p:nvPr/>
            </p:nvGrpSpPr>
            <p:grpSpPr>
              <a:xfrm>
                <a:off x="1965305" y="1631622"/>
                <a:ext cx="472207" cy="486807"/>
                <a:chOff x="1965305" y="1631622"/>
                <a:chExt cx="472207" cy="486807"/>
              </a:xfrm>
              <a:solidFill>
                <a:srgbClr val="2C5967"/>
              </a:solidFill>
            </p:grpSpPr>
            <p:sp>
              <p:nvSpPr>
                <p:cNvPr id="29" name="Freeform: Shape 28">
                  <a:extLst>
                    <a:ext uri="{FF2B5EF4-FFF2-40B4-BE49-F238E27FC236}">
                      <a16:creationId xmlns:a16="http://schemas.microsoft.com/office/drawing/2014/main" id="{4783CC80-9BB2-42B7-8554-B5D5548E8038}"/>
                    </a:ext>
                  </a:extLst>
                </p:cNvPr>
                <p:cNvSpPr/>
                <p:nvPr/>
              </p:nvSpPr>
              <p:spPr>
                <a:xfrm>
                  <a:off x="1965305" y="1631622"/>
                  <a:ext cx="472207" cy="235918"/>
                </a:xfrm>
                <a:custGeom>
                  <a:avLst/>
                  <a:gdLst>
                    <a:gd name="connsiteX0" fmla="*/ 422530 w 472207"/>
                    <a:gd name="connsiteY0" fmla="*/ 89960 h 235918"/>
                    <a:gd name="connsiteX1" fmla="*/ 388816 w 472207"/>
                    <a:gd name="connsiteY1" fmla="*/ 76083 h 235918"/>
                    <a:gd name="connsiteX2" fmla="*/ 364951 w 472207"/>
                    <a:gd name="connsiteY2" fmla="*/ 57580 h 235918"/>
                    <a:gd name="connsiteX3" fmla="*/ 271830 w 472207"/>
                    <a:gd name="connsiteY3" fmla="*/ 0 h 235918"/>
                    <a:gd name="connsiteX4" fmla="*/ 195624 w 472207"/>
                    <a:gd name="connsiteY4" fmla="*/ 33233 h 235918"/>
                    <a:gd name="connsiteX5" fmla="*/ 168108 w 472207"/>
                    <a:gd name="connsiteY5" fmla="*/ 43459 h 235918"/>
                    <a:gd name="connsiteX6" fmla="*/ 126598 w 472207"/>
                    <a:gd name="connsiteY6" fmla="*/ 50154 h 235918"/>
                    <a:gd name="connsiteX7" fmla="*/ 78151 w 472207"/>
                    <a:gd name="connsiteY7" fmla="*/ 110777 h 235918"/>
                    <a:gd name="connsiteX8" fmla="*/ 60254 w 472207"/>
                    <a:gd name="connsiteY8" fmla="*/ 134515 h 235918"/>
                    <a:gd name="connsiteX9" fmla="*/ 847 w 472207"/>
                    <a:gd name="connsiteY9" fmla="*/ 224962 h 235918"/>
                    <a:gd name="connsiteX10" fmla="*/ 0 w 472207"/>
                    <a:gd name="connsiteY10" fmla="*/ 235918 h 235918"/>
                    <a:gd name="connsiteX11" fmla="*/ 91299 w 472207"/>
                    <a:gd name="connsiteY11" fmla="*/ 235918 h 235918"/>
                    <a:gd name="connsiteX12" fmla="*/ 75109 w 472207"/>
                    <a:gd name="connsiteY12" fmla="*/ 215589 h 235918"/>
                    <a:gd name="connsiteX13" fmla="*/ 22517 w 472207"/>
                    <a:gd name="connsiteY13" fmla="*/ 215589 h 235918"/>
                    <a:gd name="connsiteX14" fmla="*/ 69629 w 472207"/>
                    <a:gd name="connsiteY14" fmla="*/ 152531 h 235918"/>
                    <a:gd name="connsiteX15" fmla="*/ 97992 w 472207"/>
                    <a:gd name="connsiteY15" fmla="*/ 114672 h 235918"/>
                    <a:gd name="connsiteX16" fmla="*/ 134754 w 472207"/>
                    <a:gd name="connsiteY16" fmla="*/ 68779 h 235918"/>
                    <a:gd name="connsiteX17" fmla="*/ 166164 w 472207"/>
                    <a:gd name="connsiteY17" fmla="*/ 63666 h 235918"/>
                    <a:gd name="connsiteX18" fmla="*/ 210472 w 472207"/>
                    <a:gd name="connsiteY18" fmla="*/ 46989 h 235918"/>
                    <a:gd name="connsiteX19" fmla="*/ 271830 w 472207"/>
                    <a:gd name="connsiteY19" fmla="*/ 20207 h 235918"/>
                    <a:gd name="connsiteX20" fmla="*/ 346696 w 472207"/>
                    <a:gd name="connsiteY20" fmla="*/ 66588 h 235918"/>
                    <a:gd name="connsiteX21" fmla="*/ 384311 w 472207"/>
                    <a:gd name="connsiteY21" fmla="*/ 95803 h 235918"/>
                    <a:gd name="connsiteX22" fmla="*/ 411576 w 472207"/>
                    <a:gd name="connsiteY22" fmla="*/ 107003 h 235918"/>
                    <a:gd name="connsiteX23" fmla="*/ 444199 w 472207"/>
                    <a:gd name="connsiteY23" fmla="*/ 215467 h 235918"/>
                    <a:gd name="connsiteX24" fmla="*/ 397819 w 472207"/>
                    <a:gd name="connsiteY24" fmla="*/ 215467 h 235918"/>
                    <a:gd name="connsiteX25" fmla="*/ 381629 w 472207"/>
                    <a:gd name="connsiteY25" fmla="*/ 235796 h 235918"/>
                    <a:gd name="connsiteX26" fmla="*/ 456494 w 472207"/>
                    <a:gd name="connsiteY26" fmla="*/ 235796 h 235918"/>
                    <a:gd name="connsiteX27" fmla="*/ 459420 w 472207"/>
                    <a:gd name="connsiteY27" fmla="*/ 230440 h 235918"/>
                    <a:gd name="connsiteX28" fmla="*/ 422530 w 472207"/>
                    <a:gd name="connsiteY28" fmla="*/ 89960 h 23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2207" h="235918">
                      <a:moveTo>
                        <a:pt x="422530" y="89960"/>
                      </a:moveTo>
                      <a:cubicBezTo>
                        <a:pt x="412064" y="83387"/>
                        <a:pt x="400745" y="78761"/>
                        <a:pt x="388816" y="76083"/>
                      </a:cubicBezTo>
                      <a:cubicBezTo>
                        <a:pt x="378343" y="73770"/>
                        <a:pt x="369700" y="67075"/>
                        <a:pt x="364951" y="57580"/>
                      </a:cubicBezTo>
                      <a:cubicBezTo>
                        <a:pt x="347177" y="22034"/>
                        <a:pt x="311512" y="0"/>
                        <a:pt x="271830" y="0"/>
                      </a:cubicBezTo>
                      <a:cubicBezTo>
                        <a:pt x="242974" y="0"/>
                        <a:pt x="215221" y="12173"/>
                        <a:pt x="195624" y="33233"/>
                      </a:cubicBezTo>
                      <a:cubicBezTo>
                        <a:pt x="188681" y="40780"/>
                        <a:pt x="178581" y="44432"/>
                        <a:pt x="168108" y="43459"/>
                      </a:cubicBezTo>
                      <a:cubicBezTo>
                        <a:pt x="153991" y="42120"/>
                        <a:pt x="139624" y="44432"/>
                        <a:pt x="126598" y="50154"/>
                      </a:cubicBezTo>
                      <a:cubicBezTo>
                        <a:pt x="101521" y="61231"/>
                        <a:pt x="83387" y="83874"/>
                        <a:pt x="78151" y="110777"/>
                      </a:cubicBezTo>
                      <a:cubicBezTo>
                        <a:pt x="76200" y="121002"/>
                        <a:pt x="69629" y="129645"/>
                        <a:pt x="60254" y="134515"/>
                      </a:cubicBezTo>
                      <a:cubicBezTo>
                        <a:pt x="25924" y="152531"/>
                        <a:pt x="3651" y="186373"/>
                        <a:pt x="847" y="224962"/>
                      </a:cubicBezTo>
                      <a:lnTo>
                        <a:pt x="0" y="235918"/>
                      </a:lnTo>
                      <a:lnTo>
                        <a:pt x="91299" y="235918"/>
                      </a:lnTo>
                      <a:lnTo>
                        <a:pt x="75109" y="215589"/>
                      </a:lnTo>
                      <a:lnTo>
                        <a:pt x="22517" y="215589"/>
                      </a:lnTo>
                      <a:cubicBezTo>
                        <a:pt x="27753" y="188686"/>
                        <a:pt x="44796" y="165556"/>
                        <a:pt x="69629" y="152531"/>
                      </a:cubicBezTo>
                      <a:cubicBezTo>
                        <a:pt x="84478" y="144740"/>
                        <a:pt x="94828" y="130984"/>
                        <a:pt x="97992" y="114672"/>
                      </a:cubicBezTo>
                      <a:cubicBezTo>
                        <a:pt x="102009" y="94343"/>
                        <a:pt x="115766" y="77179"/>
                        <a:pt x="134754" y="68779"/>
                      </a:cubicBezTo>
                      <a:cubicBezTo>
                        <a:pt x="144616" y="64397"/>
                        <a:pt x="155448" y="62693"/>
                        <a:pt x="166164" y="63666"/>
                      </a:cubicBezTo>
                      <a:cubicBezTo>
                        <a:pt x="183085" y="65248"/>
                        <a:pt x="199153" y="59162"/>
                        <a:pt x="210472" y="46989"/>
                      </a:cubicBezTo>
                      <a:cubicBezTo>
                        <a:pt x="226296" y="29946"/>
                        <a:pt x="248697" y="20207"/>
                        <a:pt x="271830" y="20207"/>
                      </a:cubicBezTo>
                      <a:cubicBezTo>
                        <a:pt x="303722" y="20207"/>
                        <a:pt x="332450" y="37981"/>
                        <a:pt x="346696" y="66588"/>
                      </a:cubicBezTo>
                      <a:cubicBezTo>
                        <a:pt x="354120" y="81561"/>
                        <a:pt x="367877" y="92152"/>
                        <a:pt x="384311" y="95803"/>
                      </a:cubicBezTo>
                      <a:cubicBezTo>
                        <a:pt x="393923" y="97995"/>
                        <a:pt x="403177" y="101769"/>
                        <a:pt x="411576" y="107003"/>
                      </a:cubicBezTo>
                      <a:cubicBezTo>
                        <a:pt x="448094" y="130010"/>
                        <a:pt x="461730" y="176756"/>
                        <a:pt x="444199" y="215467"/>
                      </a:cubicBezTo>
                      <a:lnTo>
                        <a:pt x="397819" y="215467"/>
                      </a:lnTo>
                      <a:lnTo>
                        <a:pt x="381629" y="235796"/>
                      </a:lnTo>
                      <a:lnTo>
                        <a:pt x="456494" y="235796"/>
                      </a:lnTo>
                      <a:lnTo>
                        <a:pt x="459420" y="230440"/>
                      </a:lnTo>
                      <a:cubicBezTo>
                        <a:pt x="486076" y="181504"/>
                        <a:pt x="469764" y="119663"/>
                        <a:pt x="422530" y="89960"/>
                      </a:cubicBezTo>
                      <a:close/>
                    </a:path>
                  </a:pathLst>
                </a:custGeom>
                <a:solidFill>
                  <a:srgbClr val="2C5967"/>
                </a:solidFill>
                <a:ln w="6417"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3749E482-D9B4-4A09-ACAE-EF28C3DF0650}"/>
                    </a:ext>
                  </a:extLst>
                </p:cNvPr>
                <p:cNvSpPr/>
                <p:nvPr/>
              </p:nvSpPr>
              <p:spPr>
                <a:xfrm>
                  <a:off x="2041999" y="1771250"/>
                  <a:ext cx="319667" cy="180040"/>
                </a:xfrm>
                <a:custGeom>
                  <a:avLst/>
                  <a:gdLst>
                    <a:gd name="connsiteX0" fmla="*/ 0 w 319667"/>
                    <a:gd name="connsiteY0" fmla="*/ 118568 h 180040"/>
                    <a:gd name="connsiteX1" fmla="*/ 0 w 319667"/>
                    <a:gd name="connsiteY1" fmla="*/ 159713 h 180040"/>
                    <a:gd name="connsiteX2" fmla="*/ 0 w 319667"/>
                    <a:gd name="connsiteY2" fmla="*/ 180041 h 180040"/>
                    <a:gd name="connsiteX3" fmla="*/ 103959 w 319667"/>
                    <a:gd name="connsiteY3" fmla="*/ 180041 h 180040"/>
                    <a:gd name="connsiteX4" fmla="*/ 103959 w 319667"/>
                    <a:gd name="connsiteY4" fmla="*/ 162270 h 180040"/>
                    <a:gd name="connsiteX5" fmla="*/ 104081 w 319667"/>
                    <a:gd name="connsiteY5" fmla="*/ 162270 h 180040"/>
                    <a:gd name="connsiteX6" fmla="*/ 159831 w 319667"/>
                    <a:gd name="connsiteY6" fmla="*/ 108951 h 180040"/>
                    <a:gd name="connsiteX7" fmla="*/ 215587 w 319667"/>
                    <a:gd name="connsiteY7" fmla="*/ 162270 h 180040"/>
                    <a:gd name="connsiteX8" fmla="*/ 215709 w 319667"/>
                    <a:gd name="connsiteY8" fmla="*/ 162270 h 180040"/>
                    <a:gd name="connsiteX9" fmla="*/ 215709 w 319667"/>
                    <a:gd name="connsiteY9" fmla="*/ 180041 h 180040"/>
                    <a:gd name="connsiteX10" fmla="*/ 319668 w 319667"/>
                    <a:gd name="connsiteY10" fmla="*/ 180041 h 180040"/>
                    <a:gd name="connsiteX11" fmla="*/ 319668 w 319667"/>
                    <a:gd name="connsiteY11" fmla="*/ 159713 h 180040"/>
                    <a:gd name="connsiteX12" fmla="*/ 319668 w 319667"/>
                    <a:gd name="connsiteY12" fmla="*/ 118568 h 180040"/>
                    <a:gd name="connsiteX13" fmla="*/ 280955 w 319667"/>
                    <a:gd name="connsiteY13" fmla="*/ 114307 h 180040"/>
                    <a:gd name="connsiteX14" fmla="*/ 277670 w 319667"/>
                    <a:gd name="connsiteY14" fmla="*/ 106394 h 180040"/>
                    <a:gd name="connsiteX15" fmla="*/ 302015 w 319667"/>
                    <a:gd name="connsiteY15" fmla="*/ 75961 h 180040"/>
                    <a:gd name="connsiteX16" fmla="*/ 243705 w 319667"/>
                    <a:gd name="connsiteY16" fmla="*/ 17651 h 180040"/>
                    <a:gd name="connsiteX17" fmla="*/ 213270 w 319667"/>
                    <a:gd name="connsiteY17" fmla="*/ 41998 h 180040"/>
                    <a:gd name="connsiteX18" fmla="*/ 205358 w 319667"/>
                    <a:gd name="connsiteY18" fmla="*/ 38711 h 180040"/>
                    <a:gd name="connsiteX19" fmla="*/ 201097 w 319667"/>
                    <a:gd name="connsiteY19" fmla="*/ 0 h 180040"/>
                    <a:gd name="connsiteX20" fmla="*/ 118686 w 319667"/>
                    <a:gd name="connsiteY20" fmla="*/ 0 h 180040"/>
                    <a:gd name="connsiteX21" fmla="*/ 114425 w 319667"/>
                    <a:gd name="connsiteY21" fmla="*/ 38711 h 180040"/>
                    <a:gd name="connsiteX22" fmla="*/ 106513 w 319667"/>
                    <a:gd name="connsiteY22" fmla="*/ 41998 h 180040"/>
                    <a:gd name="connsiteX23" fmla="*/ 76078 w 319667"/>
                    <a:gd name="connsiteY23" fmla="*/ 17651 h 180040"/>
                    <a:gd name="connsiteX24" fmla="*/ 17646 w 319667"/>
                    <a:gd name="connsiteY24" fmla="*/ 75839 h 180040"/>
                    <a:gd name="connsiteX25" fmla="*/ 41998 w 319667"/>
                    <a:gd name="connsiteY25" fmla="*/ 106273 h 180040"/>
                    <a:gd name="connsiteX26" fmla="*/ 38706 w 319667"/>
                    <a:gd name="connsiteY26" fmla="*/ 114185 h 180040"/>
                    <a:gd name="connsiteX27" fmla="*/ 0 w 319667"/>
                    <a:gd name="connsiteY27" fmla="*/ 118568 h 180040"/>
                    <a:gd name="connsiteX28" fmla="*/ 44918 w 319667"/>
                    <a:gd name="connsiteY28" fmla="*/ 77300 h 180040"/>
                    <a:gd name="connsiteX29" fmla="*/ 77419 w 319667"/>
                    <a:gd name="connsiteY29" fmla="*/ 44798 h 180040"/>
                    <a:gd name="connsiteX30" fmla="*/ 103837 w 319667"/>
                    <a:gd name="connsiteY30" fmla="*/ 65979 h 180040"/>
                    <a:gd name="connsiteX31" fmla="*/ 109677 w 319667"/>
                    <a:gd name="connsiteY31" fmla="*/ 62936 h 180040"/>
                    <a:gd name="connsiteX32" fmla="*/ 126720 w 319667"/>
                    <a:gd name="connsiteY32" fmla="*/ 55875 h 180040"/>
                    <a:gd name="connsiteX33" fmla="*/ 133053 w 319667"/>
                    <a:gd name="connsiteY33" fmla="*/ 53928 h 180040"/>
                    <a:gd name="connsiteX34" fmla="*/ 136826 w 319667"/>
                    <a:gd name="connsiteY34" fmla="*/ 20329 h 180040"/>
                    <a:gd name="connsiteX35" fmla="*/ 182841 w 319667"/>
                    <a:gd name="connsiteY35" fmla="*/ 20329 h 180040"/>
                    <a:gd name="connsiteX36" fmla="*/ 186615 w 319667"/>
                    <a:gd name="connsiteY36" fmla="*/ 53928 h 180040"/>
                    <a:gd name="connsiteX37" fmla="*/ 192942 w 319667"/>
                    <a:gd name="connsiteY37" fmla="*/ 55875 h 180040"/>
                    <a:gd name="connsiteX38" fmla="*/ 209985 w 319667"/>
                    <a:gd name="connsiteY38" fmla="*/ 62936 h 180040"/>
                    <a:gd name="connsiteX39" fmla="*/ 215830 w 319667"/>
                    <a:gd name="connsiteY39" fmla="*/ 65979 h 180040"/>
                    <a:gd name="connsiteX40" fmla="*/ 242249 w 319667"/>
                    <a:gd name="connsiteY40" fmla="*/ 44798 h 180040"/>
                    <a:gd name="connsiteX41" fmla="*/ 274750 w 319667"/>
                    <a:gd name="connsiteY41" fmla="*/ 77300 h 180040"/>
                    <a:gd name="connsiteX42" fmla="*/ 253568 w 319667"/>
                    <a:gd name="connsiteY42" fmla="*/ 103716 h 180040"/>
                    <a:gd name="connsiteX43" fmla="*/ 256609 w 319667"/>
                    <a:gd name="connsiteY43" fmla="*/ 109559 h 180040"/>
                    <a:gd name="connsiteX44" fmla="*/ 263668 w 319667"/>
                    <a:gd name="connsiteY44" fmla="*/ 126602 h 180040"/>
                    <a:gd name="connsiteX45" fmla="*/ 265619 w 319667"/>
                    <a:gd name="connsiteY45" fmla="*/ 132932 h 180040"/>
                    <a:gd name="connsiteX46" fmla="*/ 299217 w 319667"/>
                    <a:gd name="connsiteY46" fmla="*/ 136706 h 180040"/>
                    <a:gd name="connsiteX47" fmla="*/ 299217 w 319667"/>
                    <a:gd name="connsiteY47" fmla="*/ 159713 h 180040"/>
                    <a:gd name="connsiteX48" fmla="*/ 284003 w 319667"/>
                    <a:gd name="connsiteY48" fmla="*/ 159713 h 180040"/>
                    <a:gd name="connsiteX49" fmla="*/ 235671 w 319667"/>
                    <a:gd name="connsiteY49" fmla="*/ 159713 h 180040"/>
                    <a:gd name="connsiteX50" fmla="*/ 159709 w 319667"/>
                    <a:gd name="connsiteY50" fmla="*/ 88622 h 180040"/>
                    <a:gd name="connsiteX51" fmla="*/ 83753 w 319667"/>
                    <a:gd name="connsiteY51" fmla="*/ 159713 h 180040"/>
                    <a:gd name="connsiteX52" fmla="*/ 35543 w 319667"/>
                    <a:gd name="connsiteY52" fmla="*/ 159713 h 180040"/>
                    <a:gd name="connsiteX53" fmla="*/ 20329 w 319667"/>
                    <a:gd name="connsiteY53" fmla="*/ 159713 h 180040"/>
                    <a:gd name="connsiteX54" fmla="*/ 20329 w 319667"/>
                    <a:gd name="connsiteY54" fmla="*/ 136706 h 180040"/>
                    <a:gd name="connsiteX55" fmla="*/ 53927 w 319667"/>
                    <a:gd name="connsiteY55" fmla="*/ 132932 h 180040"/>
                    <a:gd name="connsiteX56" fmla="*/ 55871 w 319667"/>
                    <a:gd name="connsiteY56" fmla="*/ 126602 h 180040"/>
                    <a:gd name="connsiteX57" fmla="*/ 62930 w 319667"/>
                    <a:gd name="connsiteY57" fmla="*/ 109559 h 180040"/>
                    <a:gd name="connsiteX58" fmla="*/ 65978 w 319667"/>
                    <a:gd name="connsiteY58" fmla="*/ 103716 h 180040"/>
                    <a:gd name="connsiteX59" fmla="*/ 44918 w 319667"/>
                    <a:gd name="connsiteY59" fmla="*/ 77300 h 18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9667" h="180040">
                      <a:moveTo>
                        <a:pt x="0" y="118568"/>
                      </a:moveTo>
                      <a:lnTo>
                        <a:pt x="0" y="159713"/>
                      </a:lnTo>
                      <a:lnTo>
                        <a:pt x="0" y="180041"/>
                      </a:lnTo>
                      <a:lnTo>
                        <a:pt x="103959" y="180041"/>
                      </a:lnTo>
                      <a:lnTo>
                        <a:pt x="103959" y="162270"/>
                      </a:lnTo>
                      <a:lnTo>
                        <a:pt x="104081" y="162270"/>
                      </a:lnTo>
                      <a:cubicBezTo>
                        <a:pt x="105416" y="132689"/>
                        <a:pt x="129883" y="108951"/>
                        <a:pt x="159831" y="108951"/>
                      </a:cubicBezTo>
                      <a:cubicBezTo>
                        <a:pt x="189778" y="108951"/>
                        <a:pt x="214246" y="132567"/>
                        <a:pt x="215587" y="162270"/>
                      </a:cubicBezTo>
                      <a:lnTo>
                        <a:pt x="215709" y="162270"/>
                      </a:lnTo>
                      <a:lnTo>
                        <a:pt x="215709" y="180041"/>
                      </a:lnTo>
                      <a:lnTo>
                        <a:pt x="319668" y="180041"/>
                      </a:lnTo>
                      <a:lnTo>
                        <a:pt x="319668" y="159713"/>
                      </a:lnTo>
                      <a:lnTo>
                        <a:pt x="319668" y="118568"/>
                      </a:lnTo>
                      <a:lnTo>
                        <a:pt x="280955" y="114307"/>
                      </a:lnTo>
                      <a:cubicBezTo>
                        <a:pt x="279980" y="111629"/>
                        <a:pt x="278889" y="108951"/>
                        <a:pt x="277670" y="106394"/>
                      </a:cubicBezTo>
                      <a:lnTo>
                        <a:pt x="302015" y="75961"/>
                      </a:lnTo>
                      <a:lnTo>
                        <a:pt x="243705" y="17651"/>
                      </a:lnTo>
                      <a:lnTo>
                        <a:pt x="213270" y="41998"/>
                      </a:lnTo>
                      <a:cubicBezTo>
                        <a:pt x="210716" y="40780"/>
                        <a:pt x="208040" y="39685"/>
                        <a:pt x="205358" y="38711"/>
                      </a:cubicBezTo>
                      <a:lnTo>
                        <a:pt x="201097" y="0"/>
                      </a:lnTo>
                      <a:lnTo>
                        <a:pt x="118686" y="0"/>
                      </a:lnTo>
                      <a:lnTo>
                        <a:pt x="114425" y="38711"/>
                      </a:lnTo>
                      <a:cubicBezTo>
                        <a:pt x="111749" y="39685"/>
                        <a:pt x="109067" y="40780"/>
                        <a:pt x="106513" y="41998"/>
                      </a:cubicBezTo>
                      <a:lnTo>
                        <a:pt x="76078" y="17651"/>
                      </a:lnTo>
                      <a:lnTo>
                        <a:pt x="17646" y="75839"/>
                      </a:lnTo>
                      <a:lnTo>
                        <a:pt x="41998" y="106273"/>
                      </a:lnTo>
                      <a:cubicBezTo>
                        <a:pt x="40779" y="108829"/>
                        <a:pt x="39682" y="111507"/>
                        <a:pt x="38706" y="114185"/>
                      </a:cubicBezTo>
                      <a:lnTo>
                        <a:pt x="0" y="118568"/>
                      </a:lnTo>
                      <a:close/>
                      <a:moveTo>
                        <a:pt x="44918" y="77300"/>
                      </a:moveTo>
                      <a:lnTo>
                        <a:pt x="77419" y="44798"/>
                      </a:lnTo>
                      <a:lnTo>
                        <a:pt x="103837" y="65979"/>
                      </a:lnTo>
                      <a:lnTo>
                        <a:pt x="109677" y="62936"/>
                      </a:lnTo>
                      <a:cubicBezTo>
                        <a:pt x="115157" y="60136"/>
                        <a:pt x="120880" y="57701"/>
                        <a:pt x="126720" y="55875"/>
                      </a:cubicBezTo>
                      <a:lnTo>
                        <a:pt x="133053" y="53928"/>
                      </a:lnTo>
                      <a:lnTo>
                        <a:pt x="136826" y="20329"/>
                      </a:lnTo>
                      <a:lnTo>
                        <a:pt x="182841" y="20329"/>
                      </a:lnTo>
                      <a:lnTo>
                        <a:pt x="186615" y="53928"/>
                      </a:lnTo>
                      <a:lnTo>
                        <a:pt x="192942" y="55875"/>
                      </a:lnTo>
                      <a:cubicBezTo>
                        <a:pt x="198787" y="57701"/>
                        <a:pt x="204511" y="60136"/>
                        <a:pt x="209985" y="62936"/>
                      </a:cubicBezTo>
                      <a:lnTo>
                        <a:pt x="215830" y="65979"/>
                      </a:lnTo>
                      <a:lnTo>
                        <a:pt x="242249" y="44798"/>
                      </a:lnTo>
                      <a:lnTo>
                        <a:pt x="274750" y="77300"/>
                      </a:lnTo>
                      <a:lnTo>
                        <a:pt x="253568" y="103716"/>
                      </a:lnTo>
                      <a:lnTo>
                        <a:pt x="256609" y="109559"/>
                      </a:lnTo>
                      <a:cubicBezTo>
                        <a:pt x="259407" y="115037"/>
                        <a:pt x="261846" y="120759"/>
                        <a:pt x="263668" y="126602"/>
                      </a:cubicBezTo>
                      <a:lnTo>
                        <a:pt x="265619" y="132932"/>
                      </a:lnTo>
                      <a:lnTo>
                        <a:pt x="299217" y="136706"/>
                      </a:lnTo>
                      <a:lnTo>
                        <a:pt x="299217" y="159713"/>
                      </a:lnTo>
                      <a:lnTo>
                        <a:pt x="284003" y="159713"/>
                      </a:lnTo>
                      <a:lnTo>
                        <a:pt x="235671" y="159713"/>
                      </a:lnTo>
                      <a:cubicBezTo>
                        <a:pt x="232996" y="120150"/>
                        <a:pt x="200007" y="88622"/>
                        <a:pt x="159709" y="88622"/>
                      </a:cubicBezTo>
                      <a:cubicBezTo>
                        <a:pt x="119417" y="88622"/>
                        <a:pt x="86428" y="120028"/>
                        <a:pt x="83753" y="159713"/>
                      </a:cubicBezTo>
                      <a:lnTo>
                        <a:pt x="35543" y="159713"/>
                      </a:lnTo>
                      <a:lnTo>
                        <a:pt x="20329" y="159713"/>
                      </a:lnTo>
                      <a:lnTo>
                        <a:pt x="20329" y="136706"/>
                      </a:lnTo>
                      <a:lnTo>
                        <a:pt x="53927" y="132932"/>
                      </a:lnTo>
                      <a:lnTo>
                        <a:pt x="55871" y="126602"/>
                      </a:lnTo>
                      <a:cubicBezTo>
                        <a:pt x="57700" y="120759"/>
                        <a:pt x="60132" y="115037"/>
                        <a:pt x="62930" y="109559"/>
                      </a:cubicBezTo>
                      <a:lnTo>
                        <a:pt x="65978" y="103716"/>
                      </a:lnTo>
                      <a:lnTo>
                        <a:pt x="44918" y="77300"/>
                      </a:lnTo>
                      <a:close/>
                    </a:path>
                  </a:pathLst>
                </a:custGeom>
                <a:solidFill>
                  <a:srgbClr val="2C5967"/>
                </a:solidFill>
                <a:ln w="6417"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E7CE79A-2638-453A-8582-5BB34FD965A5}"/>
                    </a:ext>
                  </a:extLst>
                </p:cNvPr>
                <p:cNvSpPr/>
                <p:nvPr/>
              </p:nvSpPr>
              <p:spPr>
                <a:xfrm>
                  <a:off x="2031893" y="1925727"/>
                  <a:ext cx="339423" cy="192702"/>
                </a:xfrm>
                <a:custGeom>
                  <a:avLst/>
                  <a:gdLst>
                    <a:gd name="connsiteX0" fmla="*/ 329774 w 339423"/>
                    <a:gd name="connsiteY0" fmla="*/ 45769 h 192702"/>
                    <a:gd name="connsiteX1" fmla="*/ 180044 w 339423"/>
                    <a:gd name="connsiteY1" fmla="*/ 45769 h 192702"/>
                    <a:gd name="connsiteX2" fmla="*/ 180044 w 339423"/>
                    <a:gd name="connsiteY2" fmla="*/ 10226 h 192702"/>
                    <a:gd name="connsiteX3" fmla="*/ 179678 w 339423"/>
                    <a:gd name="connsiteY3" fmla="*/ 7669 h 192702"/>
                    <a:gd name="connsiteX4" fmla="*/ 169937 w 339423"/>
                    <a:gd name="connsiteY4" fmla="*/ 0 h 192702"/>
                    <a:gd name="connsiteX5" fmla="*/ 160196 w 339423"/>
                    <a:gd name="connsiteY5" fmla="*/ 7669 h 192702"/>
                    <a:gd name="connsiteX6" fmla="*/ 159837 w 339423"/>
                    <a:gd name="connsiteY6" fmla="*/ 10226 h 192702"/>
                    <a:gd name="connsiteX7" fmla="*/ 159837 w 339423"/>
                    <a:gd name="connsiteY7" fmla="*/ 45769 h 192702"/>
                    <a:gd name="connsiteX8" fmla="*/ 10100 w 339423"/>
                    <a:gd name="connsiteY8" fmla="*/ 45769 h 192702"/>
                    <a:gd name="connsiteX9" fmla="*/ 0 w 339423"/>
                    <a:gd name="connsiteY9" fmla="*/ 55876 h 192702"/>
                    <a:gd name="connsiteX10" fmla="*/ 10100 w 339423"/>
                    <a:gd name="connsiteY10" fmla="*/ 65982 h 192702"/>
                    <a:gd name="connsiteX11" fmla="*/ 48203 w 339423"/>
                    <a:gd name="connsiteY11" fmla="*/ 65982 h 192702"/>
                    <a:gd name="connsiteX12" fmla="*/ 48203 w 339423"/>
                    <a:gd name="connsiteY12" fmla="*/ 87280 h 192702"/>
                    <a:gd name="connsiteX13" fmla="*/ 10100 w 339423"/>
                    <a:gd name="connsiteY13" fmla="*/ 109193 h 192702"/>
                    <a:gd name="connsiteX14" fmla="*/ 10100 w 339423"/>
                    <a:gd name="connsiteY14" fmla="*/ 164827 h 192702"/>
                    <a:gd name="connsiteX15" fmla="*/ 14605 w 339423"/>
                    <a:gd name="connsiteY15" fmla="*/ 167381 h 192702"/>
                    <a:gd name="connsiteX16" fmla="*/ 58310 w 339423"/>
                    <a:gd name="connsiteY16" fmla="*/ 192580 h 192702"/>
                    <a:gd name="connsiteX17" fmla="*/ 102009 w 339423"/>
                    <a:gd name="connsiteY17" fmla="*/ 167381 h 192702"/>
                    <a:gd name="connsiteX18" fmla="*/ 106513 w 339423"/>
                    <a:gd name="connsiteY18" fmla="*/ 164827 h 192702"/>
                    <a:gd name="connsiteX19" fmla="*/ 106513 w 339423"/>
                    <a:gd name="connsiteY19" fmla="*/ 109193 h 192702"/>
                    <a:gd name="connsiteX20" fmla="*/ 68410 w 339423"/>
                    <a:gd name="connsiteY20" fmla="*/ 87280 h 192702"/>
                    <a:gd name="connsiteX21" fmla="*/ 68410 w 339423"/>
                    <a:gd name="connsiteY21" fmla="*/ 65982 h 192702"/>
                    <a:gd name="connsiteX22" fmla="*/ 159715 w 339423"/>
                    <a:gd name="connsiteY22" fmla="*/ 65982 h 192702"/>
                    <a:gd name="connsiteX23" fmla="*/ 159715 w 339423"/>
                    <a:gd name="connsiteY23" fmla="*/ 87280 h 192702"/>
                    <a:gd name="connsiteX24" fmla="*/ 121612 w 339423"/>
                    <a:gd name="connsiteY24" fmla="*/ 109193 h 192702"/>
                    <a:gd name="connsiteX25" fmla="*/ 121612 w 339423"/>
                    <a:gd name="connsiteY25" fmla="*/ 164827 h 192702"/>
                    <a:gd name="connsiteX26" fmla="*/ 148024 w 339423"/>
                    <a:gd name="connsiteY26" fmla="*/ 180164 h 192702"/>
                    <a:gd name="connsiteX27" fmla="*/ 169693 w 339423"/>
                    <a:gd name="connsiteY27" fmla="*/ 192702 h 192702"/>
                    <a:gd name="connsiteX28" fmla="*/ 191363 w 339423"/>
                    <a:gd name="connsiteY28" fmla="*/ 180164 h 192702"/>
                    <a:gd name="connsiteX29" fmla="*/ 217781 w 339423"/>
                    <a:gd name="connsiteY29" fmla="*/ 164827 h 192702"/>
                    <a:gd name="connsiteX30" fmla="*/ 217781 w 339423"/>
                    <a:gd name="connsiteY30" fmla="*/ 109193 h 192702"/>
                    <a:gd name="connsiteX31" fmla="*/ 179678 w 339423"/>
                    <a:gd name="connsiteY31" fmla="*/ 87280 h 192702"/>
                    <a:gd name="connsiteX32" fmla="*/ 179678 w 339423"/>
                    <a:gd name="connsiteY32" fmla="*/ 65982 h 192702"/>
                    <a:gd name="connsiteX33" fmla="*/ 270977 w 339423"/>
                    <a:gd name="connsiteY33" fmla="*/ 65982 h 192702"/>
                    <a:gd name="connsiteX34" fmla="*/ 270977 w 339423"/>
                    <a:gd name="connsiteY34" fmla="*/ 87280 h 192702"/>
                    <a:gd name="connsiteX35" fmla="*/ 232874 w 339423"/>
                    <a:gd name="connsiteY35" fmla="*/ 109193 h 192702"/>
                    <a:gd name="connsiteX36" fmla="*/ 232874 w 339423"/>
                    <a:gd name="connsiteY36" fmla="*/ 164827 h 192702"/>
                    <a:gd name="connsiteX37" fmla="*/ 237378 w 339423"/>
                    <a:gd name="connsiteY37" fmla="*/ 167381 h 192702"/>
                    <a:gd name="connsiteX38" fmla="*/ 281077 w 339423"/>
                    <a:gd name="connsiteY38" fmla="*/ 192580 h 192702"/>
                    <a:gd name="connsiteX39" fmla="*/ 324782 w 339423"/>
                    <a:gd name="connsiteY39" fmla="*/ 167381 h 192702"/>
                    <a:gd name="connsiteX40" fmla="*/ 329287 w 339423"/>
                    <a:gd name="connsiteY40" fmla="*/ 164827 h 192702"/>
                    <a:gd name="connsiteX41" fmla="*/ 329287 w 339423"/>
                    <a:gd name="connsiteY41" fmla="*/ 109193 h 192702"/>
                    <a:gd name="connsiteX42" fmla="*/ 291184 w 339423"/>
                    <a:gd name="connsiteY42" fmla="*/ 87280 h 192702"/>
                    <a:gd name="connsiteX43" fmla="*/ 291184 w 339423"/>
                    <a:gd name="connsiteY43" fmla="*/ 65982 h 192702"/>
                    <a:gd name="connsiteX44" fmla="*/ 329287 w 339423"/>
                    <a:gd name="connsiteY44" fmla="*/ 65982 h 192702"/>
                    <a:gd name="connsiteX45" fmla="*/ 334401 w 339423"/>
                    <a:gd name="connsiteY45" fmla="*/ 64519 h 192702"/>
                    <a:gd name="connsiteX46" fmla="*/ 338174 w 339423"/>
                    <a:gd name="connsiteY46" fmla="*/ 60502 h 192702"/>
                    <a:gd name="connsiteX47" fmla="*/ 339387 w 339423"/>
                    <a:gd name="connsiteY47" fmla="*/ 55754 h 192702"/>
                    <a:gd name="connsiteX48" fmla="*/ 329774 w 339423"/>
                    <a:gd name="connsiteY48" fmla="*/ 45769 h 192702"/>
                    <a:gd name="connsiteX49" fmla="*/ 86185 w 339423"/>
                    <a:gd name="connsiteY49" fmla="*/ 121000 h 192702"/>
                    <a:gd name="connsiteX50" fmla="*/ 86185 w 339423"/>
                    <a:gd name="connsiteY50" fmla="*/ 153264 h 192702"/>
                    <a:gd name="connsiteX51" fmla="*/ 61473 w 339423"/>
                    <a:gd name="connsiteY51" fmla="*/ 167625 h 192702"/>
                    <a:gd name="connsiteX52" fmla="*/ 58310 w 339423"/>
                    <a:gd name="connsiteY52" fmla="*/ 169454 h 192702"/>
                    <a:gd name="connsiteX53" fmla="*/ 55146 w 339423"/>
                    <a:gd name="connsiteY53" fmla="*/ 167625 h 192702"/>
                    <a:gd name="connsiteX54" fmla="*/ 30313 w 339423"/>
                    <a:gd name="connsiteY54" fmla="*/ 153264 h 192702"/>
                    <a:gd name="connsiteX55" fmla="*/ 30313 w 339423"/>
                    <a:gd name="connsiteY55" fmla="*/ 121000 h 192702"/>
                    <a:gd name="connsiteX56" fmla="*/ 58188 w 339423"/>
                    <a:gd name="connsiteY56" fmla="*/ 104933 h 192702"/>
                    <a:gd name="connsiteX57" fmla="*/ 86185 w 339423"/>
                    <a:gd name="connsiteY57" fmla="*/ 121000 h 192702"/>
                    <a:gd name="connsiteX58" fmla="*/ 197812 w 339423"/>
                    <a:gd name="connsiteY58" fmla="*/ 121000 h 192702"/>
                    <a:gd name="connsiteX59" fmla="*/ 197812 w 339423"/>
                    <a:gd name="connsiteY59" fmla="*/ 153264 h 192702"/>
                    <a:gd name="connsiteX60" fmla="*/ 169937 w 339423"/>
                    <a:gd name="connsiteY60" fmla="*/ 169332 h 192702"/>
                    <a:gd name="connsiteX61" fmla="*/ 142063 w 339423"/>
                    <a:gd name="connsiteY61" fmla="*/ 153264 h 192702"/>
                    <a:gd name="connsiteX62" fmla="*/ 142063 w 339423"/>
                    <a:gd name="connsiteY62" fmla="*/ 121000 h 192702"/>
                    <a:gd name="connsiteX63" fmla="*/ 169937 w 339423"/>
                    <a:gd name="connsiteY63" fmla="*/ 104933 h 192702"/>
                    <a:gd name="connsiteX64" fmla="*/ 197812 w 339423"/>
                    <a:gd name="connsiteY64" fmla="*/ 121000 h 192702"/>
                    <a:gd name="connsiteX65" fmla="*/ 309446 w 339423"/>
                    <a:gd name="connsiteY65" fmla="*/ 121000 h 192702"/>
                    <a:gd name="connsiteX66" fmla="*/ 309446 w 339423"/>
                    <a:gd name="connsiteY66" fmla="*/ 153264 h 192702"/>
                    <a:gd name="connsiteX67" fmla="*/ 284613 w 339423"/>
                    <a:gd name="connsiteY67" fmla="*/ 167625 h 192702"/>
                    <a:gd name="connsiteX68" fmla="*/ 281443 w 339423"/>
                    <a:gd name="connsiteY68" fmla="*/ 169454 h 192702"/>
                    <a:gd name="connsiteX69" fmla="*/ 278279 w 339423"/>
                    <a:gd name="connsiteY69" fmla="*/ 167625 h 192702"/>
                    <a:gd name="connsiteX70" fmla="*/ 253446 w 339423"/>
                    <a:gd name="connsiteY70" fmla="*/ 153264 h 192702"/>
                    <a:gd name="connsiteX71" fmla="*/ 253446 w 339423"/>
                    <a:gd name="connsiteY71" fmla="*/ 121000 h 192702"/>
                    <a:gd name="connsiteX72" fmla="*/ 281321 w 339423"/>
                    <a:gd name="connsiteY72" fmla="*/ 104933 h 192702"/>
                    <a:gd name="connsiteX73" fmla="*/ 309446 w 339423"/>
                    <a:gd name="connsiteY73" fmla="*/ 121000 h 19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39423" h="192702">
                      <a:moveTo>
                        <a:pt x="329774" y="45769"/>
                      </a:moveTo>
                      <a:lnTo>
                        <a:pt x="180044" y="45769"/>
                      </a:lnTo>
                      <a:lnTo>
                        <a:pt x="180044" y="10226"/>
                      </a:lnTo>
                      <a:cubicBezTo>
                        <a:pt x="180044" y="9374"/>
                        <a:pt x="179922" y="8522"/>
                        <a:pt x="179678" y="7669"/>
                      </a:cubicBezTo>
                      <a:cubicBezTo>
                        <a:pt x="178581" y="3287"/>
                        <a:pt x="174564" y="0"/>
                        <a:pt x="169937" y="0"/>
                      </a:cubicBezTo>
                      <a:cubicBezTo>
                        <a:pt x="165189" y="0"/>
                        <a:pt x="161294" y="3287"/>
                        <a:pt x="160196" y="7669"/>
                      </a:cubicBezTo>
                      <a:cubicBezTo>
                        <a:pt x="159953" y="8522"/>
                        <a:pt x="159837" y="9374"/>
                        <a:pt x="159837" y="10226"/>
                      </a:cubicBezTo>
                      <a:lnTo>
                        <a:pt x="159837" y="45769"/>
                      </a:lnTo>
                      <a:lnTo>
                        <a:pt x="10100" y="45769"/>
                      </a:lnTo>
                      <a:cubicBezTo>
                        <a:pt x="4505" y="45769"/>
                        <a:pt x="0" y="50274"/>
                        <a:pt x="0" y="55876"/>
                      </a:cubicBezTo>
                      <a:cubicBezTo>
                        <a:pt x="0" y="61478"/>
                        <a:pt x="4505" y="65982"/>
                        <a:pt x="10100" y="65982"/>
                      </a:cubicBezTo>
                      <a:lnTo>
                        <a:pt x="48203" y="65982"/>
                      </a:lnTo>
                      <a:lnTo>
                        <a:pt x="48203" y="87280"/>
                      </a:lnTo>
                      <a:lnTo>
                        <a:pt x="10100" y="109193"/>
                      </a:lnTo>
                      <a:lnTo>
                        <a:pt x="10100" y="164827"/>
                      </a:lnTo>
                      <a:lnTo>
                        <a:pt x="14605" y="167381"/>
                      </a:lnTo>
                      <a:lnTo>
                        <a:pt x="58310" y="192580"/>
                      </a:lnTo>
                      <a:lnTo>
                        <a:pt x="102009" y="167381"/>
                      </a:lnTo>
                      <a:lnTo>
                        <a:pt x="106513" y="164827"/>
                      </a:lnTo>
                      <a:lnTo>
                        <a:pt x="106513" y="109193"/>
                      </a:lnTo>
                      <a:lnTo>
                        <a:pt x="68410" y="87280"/>
                      </a:lnTo>
                      <a:lnTo>
                        <a:pt x="68410" y="65982"/>
                      </a:lnTo>
                      <a:lnTo>
                        <a:pt x="159715" y="65982"/>
                      </a:lnTo>
                      <a:lnTo>
                        <a:pt x="159715" y="87280"/>
                      </a:lnTo>
                      <a:lnTo>
                        <a:pt x="121612" y="109193"/>
                      </a:lnTo>
                      <a:lnTo>
                        <a:pt x="121612" y="164827"/>
                      </a:lnTo>
                      <a:lnTo>
                        <a:pt x="148024" y="180164"/>
                      </a:lnTo>
                      <a:lnTo>
                        <a:pt x="169693" y="192702"/>
                      </a:lnTo>
                      <a:lnTo>
                        <a:pt x="191363" y="180164"/>
                      </a:lnTo>
                      <a:lnTo>
                        <a:pt x="217781" y="164827"/>
                      </a:lnTo>
                      <a:lnTo>
                        <a:pt x="217781" y="109193"/>
                      </a:lnTo>
                      <a:lnTo>
                        <a:pt x="179678" y="87280"/>
                      </a:lnTo>
                      <a:lnTo>
                        <a:pt x="179678" y="65982"/>
                      </a:lnTo>
                      <a:lnTo>
                        <a:pt x="270977" y="65982"/>
                      </a:lnTo>
                      <a:lnTo>
                        <a:pt x="270977" y="87280"/>
                      </a:lnTo>
                      <a:lnTo>
                        <a:pt x="232874" y="109193"/>
                      </a:lnTo>
                      <a:lnTo>
                        <a:pt x="232874" y="164827"/>
                      </a:lnTo>
                      <a:lnTo>
                        <a:pt x="237378" y="167381"/>
                      </a:lnTo>
                      <a:lnTo>
                        <a:pt x="281077" y="192580"/>
                      </a:lnTo>
                      <a:lnTo>
                        <a:pt x="324782" y="167381"/>
                      </a:lnTo>
                      <a:lnTo>
                        <a:pt x="329287" y="164827"/>
                      </a:lnTo>
                      <a:lnTo>
                        <a:pt x="329287" y="109193"/>
                      </a:lnTo>
                      <a:lnTo>
                        <a:pt x="291184" y="87280"/>
                      </a:lnTo>
                      <a:lnTo>
                        <a:pt x="291184" y="65982"/>
                      </a:lnTo>
                      <a:lnTo>
                        <a:pt x="329287" y="65982"/>
                      </a:lnTo>
                      <a:cubicBezTo>
                        <a:pt x="331109" y="65982"/>
                        <a:pt x="332816" y="65495"/>
                        <a:pt x="334401" y="64519"/>
                      </a:cubicBezTo>
                      <a:cubicBezTo>
                        <a:pt x="335980" y="63544"/>
                        <a:pt x="337321" y="62203"/>
                        <a:pt x="338174" y="60502"/>
                      </a:cubicBezTo>
                      <a:cubicBezTo>
                        <a:pt x="338906" y="59039"/>
                        <a:pt x="339387" y="57461"/>
                        <a:pt x="339387" y="55754"/>
                      </a:cubicBezTo>
                      <a:cubicBezTo>
                        <a:pt x="339874" y="50396"/>
                        <a:pt x="335370" y="45769"/>
                        <a:pt x="329774" y="45769"/>
                      </a:cubicBezTo>
                      <a:close/>
                      <a:moveTo>
                        <a:pt x="86185" y="121000"/>
                      </a:moveTo>
                      <a:lnTo>
                        <a:pt x="86185" y="153264"/>
                      </a:lnTo>
                      <a:lnTo>
                        <a:pt x="61473" y="167625"/>
                      </a:lnTo>
                      <a:lnTo>
                        <a:pt x="58310" y="169454"/>
                      </a:lnTo>
                      <a:lnTo>
                        <a:pt x="55146" y="167625"/>
                      </a:lnTo>
                      <a:lnTo>
                        <a:pt x="30313" y="153264"/>
                      </a:lnTo>
                      <a:lnTo>
                        <a:pt x="30313" y="121000"/>
                      </a:lnTo>
                      <a:lnTo>
                        <a:pt x="58188" y="104933"/>
                      </a:lnTo>
                      <a:lnTo>
                        <a:pt x="86185" y="121000"/>
                      </a:lnTo>
                      <a:close/>
                      <a:moveTo>
                        <a:pt x="197812" y="121000"/>
                      </a:moveTo>
                      <a:lnTo>
                        <a:pt x="197812" y="153264"/>
                      </a:lnTo>
                      <a:lnTo>
                        <a:pt x="169937" y="169332"/>
                      </a:lnTo>
                      <a:lnTo>
                        <a:pt x="142063" y="153264"/>
                      </a:lnTo>
                      <a:lnTo>
                        <a:pt x="142063" y="121000"/>
                      </a:lnTo>
                      <a:lnTo>
                        <a:pt x="169937" y="104933"/>
                      </a:lnTo>
                      <a:lnTo>
                        <a:pt x="197812" y="121000"/>
                      </a:lnTo>
                      <a:close/>
                      <a:moveTo>
                        <a:pt x="309446" y="121000"/>
                      </a:moveTo>
                      <a:lnTo>
                        <a:pt x="309446" y="153264"/>
                      </a:lnTo>
                      <a:lnTo>
                        <a:pt x="284613" y="167625"/>
                      </a:lnTo>
                      <a:lnTo>
                        <a:pt x="281443" y="169454"/>
                      </a:lnTo>
                      <a:lnTo>
                        <a:pt x="278279" y="167625"/>
                      </a:lnTo>
                      <a:lnTo>
                        <a:pt x="253446" y="153264"/>
                      </a:lnTo>
                      <a:lnTo>
                        <a:pt x="253446" y="121000"/>
                      </a:lnTo>
                      <a:lnTo>
                        <a:pt x="281321" y="104933"/>
                      </a:lnTo>
                      <a:lnTo>
                        <a:pt x="309446" y="121000"/>
                      </a:lnTo>
                      <a:close/>
                    </a:path>
                  </a:pathLst>
                </a:custGeom>
                <a:solidFill>
                  <a:srgbClr val="2C5967"/>
                </a:solidFill>
                <a:ln w="6417" cap="flat">
                  <a:noFill/>
                  <a:prstDash val="solid"/>
                  <a:miter/>
                </a:ln>
              </p:spPr>
              <p:txBody>
                <a:bodyPr rtlCol="0" anchor="ctr"/>
                <a:lstStyle/>
                <a:p>
                  <a:endParaRPr lang="en-US"/>
                </a:p>
              </p:txBody>
            </p:sp>
          </p:grpSp>
        </p:grpSp>
        <p:grpSp>
          <p:nvGrpSpPr>
            <p:cNvPr id="96" name="Graphic 3">
              <a:extLst>
                <a:ext uri="{FF2B5EF4-FFF2-40B4-BE49-F238E27FC236}">
                  <a16:creationId xmlns:a16="http://schemas.microsoft.com/office/drawing/2014/main" id="{75F1D2ED-1329-4F30-B920-0DE849D29672}"/>
                </a:ext>
              </a:extLst>
            </p:cNvPr>
            <p:cNvGrpSpPr/>
            <p:nvPr/>
          </p:nvGrpSpPr>
          <p:grpSpPr>
            <a:xfrm>
              <a:off x="1917281" y="2138033"/>
              <a:ext cx="577515" cy="340092"/>
              <a:chOff x="1917281" y="2138033"/>
              <a:chExt cx="577515" cy="340092"/>
            </a:xfrm>
            <a:solidFill>
              <a:srgbClr val="000000"/>
            </a:solidFill>
          </p:grpSpPr>
          <p:sp>
            <p:nvSpPr>
              <p:cNvPr id="98" name="TextBox 97">
                <a:extLst>
                  <a:ext uri="{FF2B5EF4-FFF2-40B4-BE49-F238E27FC236}">
                    <a16:creationId xmlns:a16="http://schemas.microsoft.com/office/drawing/2014/main" id="{51DC8EB3-998E-4211-BE2A-838EB413D480}"/>
                  </a:ext>
                </a:extLst>
              </p:cNvPr>
              <p:cNvSpPr txBox="1"/>
              <p:nvPr/>
            </p:nvSpPr>
            <p:spPr>
              <a:xfrm>
                <a:off x="1941345" y="2092313"/>
                <a:ext cx="52297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a:t>
                </a:r>
              </a:p>
            </p:txBody>
          </p:sp>
          <p:sp>
            <p:nvSpPr>
              <p:cNvPr id="100" name="TextBox 99">
                <a:extLst>
                  <a:ext uri="{FF2B5EF4-FFF2-40B4-BE49-F238E27FC236}">
                    <a16:creationId xmlns:a16="http://schemas.microsoft.com/office/drawing/2014/main" id="{C7BFEE6B-D4F6-434E-A2AB-396CDBB51F2A}"/>
                  </a:ext>
                </a:extLst>
              </p:cNvPr>
              <p:cNvSpPr txBox="1"/>
              <p:nvPr/>
            </p:nvSpPr>
            <p:spPr>
              <a:xfrm>
                <a:off x="1905853" y="2194983"/>
                <a:ext cx="59355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Oriented</a:t>
                </a:r>
              </a:p>
            </p:txBody>
          </p:sp>
          <p:sp>
            <p:nvSpPr>
              <p:cNvPr id="101" name="TextBox 100">
                <a:extLst>
                  <a:ext uri="{FF2B5EF4-FFF2-40B4-BE49-F238E27FC236}">
                    <a16:creationId xmlns:a16="http://schemas.microsoft.com/office/drawing/2014/main" id="{6C2BC435-D530-4847-BEB1-BC9E2D4209E4}"/>
                  </a:ext>
                </a:extLst>
              </p:cNvPr>
              <p:cNvSpPr txBox="1"/>
              <p:nvPr/>
            </p:nvSpPr>
            <p:spPr>
              <a:xfrm>
                <a:off x="1825841" y="2297652"/>
                <a:ext cx="76039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Architecture</a:t>
                </a:r>
              </a:p>
            </p:txBody>
          </p:sp>
        </p:grpSp>
      </p:grpSp>
      <p:grpSp>
        <p:nvGrpSpPr>
          <p:cNvPr id="102" name="Graphic 3">
            <a:extLst>
              <a:ext uri="{FF2B5EF4-FFF2-40B4-BE49-F238E27FC236}">
                <a16:creationId xmlns:a16="http://schemas.microsoft.com/office/drawing/2014/main" id="{11960105-511E-4E8B-BB1C-BA52FCFBEF05}"/>
              </a:ext>
            </a:extLst>
          </p:cNvPr>
          <p:cNvGrpSpPr/>
          <p:nvPr/>
        </p:nvGrpSpPr>
        <p:grpSpPr>
          <a:xfrm>
            <a:off x="2807368" y="1378162"/>
            <a:ext cx="513347" cy="547787"/>
            <a:chOff x="2807368" y="1724999"/>
            <a:chExt cx="513347" cy="547787"/>
          </a:xfrm>
        </p:grpSpPr>
        <p:grpSp>
          <p:nvGrpSpPr>
            <p:cNvPr id="103" name="Graphic 3">
              <a:extLst>
                <a:ext uri="{FF2B5EF4-FFF2-40B4-BE49-F238E27FC236}">
                  <a16:creationId xmlns:a16="http://schemas.microsoft.com/office/drawing/2014/main" id="{011B3DA7-199B-4449-B185-952540BD1D36}"/>
                </a:ext>
              </a:extLst>
            </p:cNvPr>
            <p:cNvGrpSpPr/>
            <p:nvPr/>
          </p:nvGrpSpPr>
          <p:grpSpPr>
            <a:xfrm>
              <a:off x="2807368" y="1724999"/>
              <a:ext cx="513347" cy="407688"/>
              <a:chOff x="2807368" y="1724999"/>
              <a:chExt cx="513347" cy="407688"/>
            </a:xfrm>
          </p:grpSpPr>
          <p:sp>
            <p:nvSpPr>
              <p:cNvPr id="104" name="Freeform: Shape 103">
                <a:extLst>
                  <a:ext uri="{FF2B5EF4-FFF2-40B4-BE49-F238E27FC236}">
                    <a16:creationId xmlns:a16="http://schemas.microsoft.com/office/drawing/2014/main" id="{EC7BEDD0-4CEE-4CBD-B8B2-6B3339A79C6C}"/>
                  </a:ext>
                </a:extLst>
              </p:cNvPr>
              <p:cNvSpPr/>
              <p:nvPr/>
            </p:nvSpPr>
            <p:spPr>
              <a:xfrm>
                <a:off x="2813971" y="1731488"/>
                <a:ext cx="500759" cy="394115"/>
              </a:xfrm>
              <a:custGeom>
                <a:avLst/>
                <a:gdLst>
                  <a:gd name="connsiteX0" fmla="*/ 113270 w 500759"/>
                  <a:gd name="connsiteY0" fmla="*/ 325520 h 394115"/>
                  <a:gd name="connsiteX1" fmla="*/ 171253 w 500759"/>
                  <a:gd name="connsiteY1" fmla="*/ 296464 h 394115"/>
                  <a:gd name="connsiteX2" fmla="*/ 113270 w 500759"/>
                  <a:gd name="connsiteY2" fmla="*/ 267537 h 394115"/>
                  <a:gd name="connsiteX3" fmla="*/ 136955 w 500759"/>
                  <a:gd name="connsiteY3" fmla="*/ 255332 h 394115"/>
                  <a:gd name="connsiteX4" fmla="*/ 0 w 500759"/>
                  <a:gd name="connsiteY4" fmla="*/ 255332 h 394115"/>
                  <a:gd name="connsiteX5" fmla="*/ 1341 w 500759"/>
                  <a:gd name="connsiteY5" fmla="*/ 237634 h 394115"/>
                  <a:gd name="connsiteX6" fmla="*/ 21285 w 500759"/>
                  <a:gd name="connsiteY6" fmla="*/ 180308 h 394115"/>
                  <a:gd name="connsiteX7" fmla="*/ 66645 w 500759"/>
                  <a:gd name="connsiteY7" fmla="*/ 139982 h 394115"/>
                  <a:gd name="connsiteX8" fmla="*/ 76662 w 500759"/>
                  <a:gd name="connsiteY8" fmla="*/ 131545 h 394115"/>
                  <a:gd name="connsiteX9" fmla="*/ 82027 w 500759"/>
                  <a:gd name="connsiteY9" fmla="*/ 119597 h 394115"/>
                  <a:gd name="connsiteX10" fmla="*/ 114002 w 500759"/>
                  <a:gd name="connsiteY10" fmla="*/ 65889 h 394115"/>
                  <a:gd name="connsiteX11" fmla="*/ 172838 w 500759"/>
                  <a:gd name="connsiteY11" fmla="*/ 44773 h 394115"/>
                  <a:gd name="connsiteX12" fmla="*/ 181507 w 500759"/>
                  <a:gd name="connsiteY12" fmla="*/ 44773 h 394115"/>
                  <a:gd name="connsiteX13" fmla="*/ 184433 w 500759"/>
                  <a:gd name="connsiteY13" fmla="*/ 44773 h 394115"/>
                  <a:gd name="connsiteX14" fmla="*/ 195618 w 500759"/>
                  <a:gd name="connsiteY14" fmla="*/ 42545 h 394115"/>
                  <a:gd name="connsiteX15" fmla="*/ 204941 w 500759"/>
                  <a:gd name="connsiteY15" fmla="*/ 35985 h 394115"/>
                  <a:gd name="connsiteX16" fmla="*/ 250238 w 500759"/>
                  <a:gd name="connsiteY16" fmla="*/ 6427 h 394115"/>
                  <a:gd name="connsiteX17" fmla="*/ 304062 w 500759"/>
                  <a:gd name="connsiteY17" fmla="*/ 1154 h 394115"/>
                  <a:gd name="connsiteX18" fmla="*/ 354235 w 500759"/>
                  <a:gd name="connsiteY18" fmla="*/ 21362 h 394115"/>
                  <a:gd name="connsiteX19" fmla="*/ 389380 w 500759"/>
                  <a:gd name="connsiteY19" fmla="*/ 62472 h 394115"/>
                  <a:gd name="connsiteX20" fmla="*/ 397729 w 500759"/>
                  <a:gd name="connsiteY20" fmla="*/ 73076 h 394115"/>
                  <a:gd name="connsiteX21" fmla="*/ 409882 w 500759"/>
                  <a:gd name="connsiteY21" fmla="*/ 78951 h 394115"/>
                  <a:gd name="connsiteX22" fmla="*/ 446503 w 500759"/>
                  <a:gd name="connsiteY22" fmla="*/ 94087 h 394115"/>
                  <a:gd name="connsiteX23" fmla="*/ 496927 w 500759"/>
                  <a:gd name="connsiteY23" fmla="*/ 162846 h 394115"/>
                  <a:gd name="connsiteX24" fmla="*/ 486910 w 500759"/>
                  <a:gd name="connsiteY24" fmla="*/ 247516 h 394115"/>
                  <a:gd name="connsiteX25" fmla="*/ 482271 w 500759"/>
                  <a:gd name="connsiteY25" fmla="*/ 256186 h 394115"/>
                  <a:gd name="connsiteX26" fmla="*/ 368019 w 500759"/>
                  <a:gd name="connsiteY26" fmla="*/ 256186 h 394115"/>
                  <a:gd name="connsiteX27" fmla="*/ 390112 w 500759"/>
                  <a:gd name="connsiteY27" fmla="*/ 268390 h 394115"/>
                  <a:gd name="connsiteX28" fmla="*/ 332129 w 500759"/>
                  <a:gd name="connsiteY28" fmla="*/ 296830 h 394115"/>
                  <a:gd name="connsiteX29" fmla="*/ 390600 w 500759"/>
                  <a:gd name="connsiteY29" fmla="*/ 326129 h 394115"/>
                  <a:gd name="connsiteX30" fmla="*/ 250713 w 500759"/>
                  <a:gd name="connsiteY30" fmla="*/ 394116 h 394115"/>
                  <a:gd name="connsiteX31" fmla="*/ 113270 w 500759"/>
                  <a:gd name="connsiteY31" fmla="*/ 325520 h 3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0759" h="394115">
                    <a:moveTo>
                      <a:pt x="113270" y="325520"/>
                    </a:moveTo>
                    <a:lnTo>
                      <a:pt x="171253" y="296464"/>
                    </a:lnTo>
                    <a:lnTo>
                      <a:pt x="113270" y="267537"/>
                    </a:lnTo>
                    <a:lnTo>
                      <a:pt x="136955" y="255332"/>
                    </a:lnTo>
                    <a:lnTo>
                      <a:pt x="0" y="255332"/>
                    </a:lnTo>
                    <a:lnTo>
                      <a:pt x="1341" y="237634"/>
                    </a:lnTo>
                    <a:cubicBezTo>
                      <a:pt x="2990" y="217133"/>
                      <a:pt x="9850" y="197402"/>
                      <a:pt x="21285" y="180308"/>
                    </a:cubicBezTo>
                    <a:cubicBezTo>
                      <a:pt x="32713" y="163216"/>
                      <a:pt x="48332" y="149333"/>
                      <a:pt x="66645" y="139982"/>
                    </a:cubicBezTo>
                    <a:cubicBezTo>
                      <a:pt x="70573" y="137959"/>
                      <a:pt x="73999" y="135075"/>
                      <a:pt x="76662" y="131545"/>
                    </a:cubicBezTo>
                    <a:cubicBezTo>
                      <a:pt x="79325" y="128017"/>
                      <a:pt x="81154" y="123933"/>
                      <a:pt x="82027" y="119597"/>
                    </a:cubicBezTo>
                    <a:cubicBezTo>
                      <a:pt x="86133" y="98527"/>
                      <a:pt x="97433" y="79540"/>
                      <a:pt x="114002" y="65889"/>
                    </a:cubicBezTo>
                    <a:cubicBezTo>
                      <a:pt x="130570" y="52238"/>
                      <a:pt x="151373" y="44773"/>
                      <a:pt x="172838" y="44773"/>
                    </a:cubicBezTo>
                    <a:cubicBezTo>
                      <a:pt x="175725" y="44588"/>
                      <a:pt x="178619" y="44588"/>
                      <a:pt x="181507" y="44773"/>
                    </a:cubicBezTo>
                    <a:lnTo>
                      <a:pt x="184433" y="44773"/>
                    </a:lnTo>
                    <a:cubicBezTo>
                      <a:pt x="188277" y="44817"/>
                      <a:pt x="192088" y="44058"/>
                      <a:pt x="195618" y="42545"/>
                    </a:cubicBezTo>
                    <a:cubicBezTo>
                      <a:pt x="199147" y="41031"/>
                      <a:pt x="202323" y="38796"/>
                      <a:pt x="204941" y="35985"/>
                    </a:cubicBezTo>
                    <a:cubicBezTo>
                      <a:pt x="217441" y="22631"/>
                      <a:pt x="232976" y="12491"/>
                      <a:pt x="250238" y="6427"/>
                    </a:cubicBezTo>
                    <a:cubicBezTo>
                      <a:pt x="267493" y="363"/>
                      <a:pt x="285960" y="-1446"/>
                      <a:pt x="304062" y="1154"/>
                    </a:cubicBezTo>
                    <a:cubicBezTo>
                      <a:pt x="322170" y="3755"/>
                      <a:pt x="339380" y="10687"/>
                      <a:pt x="354235" y="21362"/>
                    </a:cubicBezTo>
                    <a:cubicBezTo>
                      <a:pt x="369084" y="32037"/>
                      <a:pt x="381141" y="46140"/>
                      <a:pt x="389380" y="62472"/>
                    </a:cubicBezTo>
                    <a:cubicBezTo>
                      <a:pt x="391325" y="66595"/>
                      <a:pt x="394180" y="70222"/>
                      <a:pt x="397729" y="73076"/>
                    </a:cubicBezTo>
                    <a:cubicBezTo>
                      <a:pt x="401284" y="75932"/>
                      <a:pt x="405442" y="77940"/>
                      <a:pt x="409882" y="78951"/>
                    </a:cubicBezTo>
                    <a:cubicBezTo>
                      <a:pt x="422889" y="81791"/>
                      <a:pt x="435287" y="86915"/>
                      <a:pt x="446503" y="94087"/>
                    </a:cubicBezTo>
                    <a:cubicBezTo>
                      <a:pt x="471407" y="109799"/>
                      <a:pt x="489426" y="134371"/>
                      <a:pt x="496927" y="162846"/>
                    </a:cubicBezTo>
                    <a:cubicBezTo>
                      <a:pt x="504422" y="191321"/>
                      <a:pt x="500841" y="221580"/>
                      <a:pt x="486910" y="247516"/>
                    </a:cubicBezTo>
                    <a:lnTo>
                      <a:pt x="482271" y="256186"/>
                    </a:lnTo>
                    <a:lnTo>
                      <a:pt x="368019" y="256186"/>
                    </a:lnTo>
                    <a:lnTo>
                      <a:pt x="390112" y="268390"/>
                    </a:lnTo>
                    <a:lnTo>
                      <a:pt x="332129" y="296830"/>
                    </a:lnTo>
                    <a:lnTo>
                      <a:pt x="390600" y="326129"/>
                    </a:lnTo>
                    <a:lnTo>
                      <a:pt x="250713" y="394116"/>
                    </a:lnTo>
                    <a:lnTo>
                      <a:pt x="113270" y="325520"/>
                    </a:lnTo>
                    <a:close/>
                  </a:path>
                </a:pathLst>
              </a:custGeom>
              <a:solidFill>
                <a:srgbClr val="FFFFFF"/>
              </a:solidFill>
              <a:ln w="641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2C8393C-87C7-4767-AC26-6E6BBCB4DBC5}"/>
                  </a:ext>
                </a:extLst>
              </p:cNvPr>
              <p:cNvSpPr/>
              <p:nvPr/>
            </p:nvSpPr>
            <p:spPr>
              <a:xfrm>
                <a:off x="2807368" y="1724999"/>
                <a:ext cx="513347" cy="407688"/>
              </a:xfrm>
              <a:custGeom>
                <a:avLst/>
                <a:gdLst>
                  <a:gd name="connsiteX0" fmla="*/ 294296 w 513347"/>
                  <a:gd name="connsiteY0" fmla="*/ 12206 h 407688"/>
                  <a:gd name="connsiteX1" fmla="*/ 350982 w 513347"/>
                  <a:gd name="connsiteY1" fmla="*/ 28194 h 407688"/>
                  <a:gd name="connsiteX2" fmla="*/ 390600 w 513347"/>
                  <a:gd name="connsiteY2" fmla="*/ 71773 h 407688"/>
                  <a:gd name="connsiteX3" fmla="*/ 400648 w 513347"/>
                  <a:gd name="connsiteY3" fmla="*/ 84062 h 407688"/>
                  <a:gd name="connsiteX4" fmla="*/ 415016 w 513347"/>
                  <a:gd name="connsiteY4" fmla="*/ 90815 h 407688"/>
                  <a:gd name="connsiteX5" fmla="*/ 449923 w 513347"/>
                  <a:gd name="connsiteY5" fmla="*/ 105218 h 407688"/>
                  <a:gd name="connsiteX6" fmla="*/ 497851 w 513347"/>
                  <a:gd name="connsiteY6" fmla="*/ 170324 h 407688"/>
                  <a:gd name="connsiteX7" fmla="*/ 488251 w 513347"/>
                  <a:gd name="connsiteY7" fmla="*/ 250598 h 407688"/>
                  <a:gd name="connsiteX8" fmla="*/ 485325 w 513347"/>
                  <a:gd name="connsiteY8" fmla="*/ 256091 h 407688"/>
                  <a:gd name="connsiteX9" fmla="*/ 351053 w 513347"/>
                  <a:gd name="connsiteY9" fmla="*/ 256091 h 407688"/>
                  <a:gd name="connsiteX10" fmla="*/ 383522 w 513347"/>
                  <a:gd name="connsiteY10" fmla="*/ 274154 h 407688"/>
                  <a:gd name="connsiteX11" fmla="*/ 324930 w 513347"/>
                  <a:gd name="connsiteY11" fmla="*/ 302838 h 407688"/>
                  <a:gd name="connsiteX12" fmla="*/ 342634 w 513347"/>
                  <a:gd name="connsiteY12" fmla="*/ 311629 h 407688"/>
                  <a:gd name="connsiteX13" fmla="*/ 383522 w 513347"/>
                  <a:gd name="connsiteY13" fmla="*/ 332009 h 407688"/>
                  <a:gd name="connsiteX14" fmla="*/ 257309 w 513347"/>
                  <a:gd name="connsiteY14" fmla="*/ 393899 h 407688"/>
                  <a:gd name="connsiteX15" fmla="*/ 133534 w 513347"/>
                  <a:gd name="connsiteY15" fmla="*/ 332009 h 407688"/>
                  <a:gd name="connsiteX16" fmla="*/ 173941 w 513347"/>
                  <a:gd name="connsiteY16" fmla="*/ 311751 h 407688"/>
                  <a:gd name="connsiteX17" fmla="*/ 191517 w 513347"/>
                  <a:gd name="connsiteY17" fmla="*/ 302960 h 407688"/>
                  <a:gd name="connsiteX18" fmla="*/ 133534 w 513347"/>
                  <a:gd name="connsiteY18" fmla="*/ 274033 h 407688"/>
                  <a:gd name="connsiteX19" fmla="*/ 169302 w 513347"/>
                  <a:gd name="connsiteY19" fmla="*/ 256335 h 407688"/>
                  <a:gd name="connsiteX20" fmla="*/ 13180 w 513347"/>
                  <a:gd name="connsiteY20" fmla="*/ 256335 h 407688"/>
                  <a:gd name="connsiteX21" fmla="*/ 14040 w 513347"/>
                  <a:gd name="connsiteY21" fmla="*/ 245105 h 407688"/>
                  <a:gd name="connsiteX22" fmla="*/ 32386 w 513347"/>
                  <a:gd name="connsiteY22" fmla="*/ 190358 h 407688"/>
                  <a:gd name="connsiteX23" fmla="*/ 75071 w 513347"/>
                  <a:gd name="connsiteY23" fmla="*/ 151480 h 407688"/>
                  <a:gd name="connsiteX24" fmla="*/ 87115 w 513347"/>
                  <a:gd name="connsiteY24" fmla="*/ 141379 h 407688"/>
                  <a:gd name="connsiteX25" fmla="*/ 93622 w 513347"/>
                  <a:gd name="connsiteY25" fmla="*/ 127068 h 407688"/>
                  <a:gd name="connsiteX26" fmla="*/ 110960 w 513347"/>
                  <a:gd name="connsiteY26" fmla="*/ 89614 h 407688"/>
                  <a:gd name="connsiteX27" fmla="*/ 143667 w 513347"/>
                  <a:gd name="connsiteY27" fmla="*/ 64450 h 407688"/>
                  <a:gd name="connsiteX28" fmla="*/ 178581 w 513347"/>
                  <a:gd name="connsiteY28" fmla="*/ 57125 h 407688"/>
                  <a:gd name="connsiteX29" fmla="*/ 186634 w 513347"/>
                  <a:gd name="connsiteY29" fmla="*/ 57125 h 407688"/>
                  <a:gd name="connsiteX30" fmla="*/ 190176 w 513347"/>
                  <a:gd name="connsiteY30" fmla="*/ 57125 h 407688"/>
                  <a:gd name="connsiteX31" fmla="*/ 203472 w 513347"/>
                  <a:gd name="connsiteY31" fmla="*/ 54235 h 407688"/>
                  <a:gd name="connsiteX32" fmla="*/ 214586 w 513347"/>
                  <a:gd name="connsiteY32" fmla="*/ 46384 h 407688"/>
                  <a:gd name="connsiteX33" fmla="*/ 250860 w 513347"/>
                  <a:gd name="connsiteY33" fmla="*/ 20945 h 407688"/>
                  <a:gd name="connsiteX34" fmla="*/ 294296 w 513347"/>
                  <a:gd name="connsiteY34" fmla="*/ 12206 h 407688"/>
                  <a:gd name="connsiteX35" fmla="*/ 294296 w 513347"/>
                  <a:gd name="connsiteY35" fmla="*/ 0 h 407688"/>
                  <a:gd name="connsiteX36" fmla="*/ 246420 w 513347"/>
                  <a:gd name="connsiteY36" fmla="*/ 10018 h 407688"/>
                  <a:gd name="connsiteX37" fmla="*/ 206533 w 513347"/>
                  <a:gd name="connsiteY37" fmla="*/ 38328 h 407688"/>
                  <a:gd name="connsiteX38" fmla="*/ 199249 w 513347"/>
                  <a:gd name="connsiteY38" fmla="*/ 43415 h 407688"/>
                  <a:gd name="connsiteX39" fmla="*/ 190542 w 513347"/>
                  <a:gd name="connsiteY39" fmla="*/ 45163 h 407688"/>
                  <a:gd name="connsiteX40" fmla="*/ 188097 w 513347"/>
                  <a:gd name="connsiteY40" fmla="*/ 45163 h 407688"/>
                  <a:gd name="connsiteX41" fmla="*/ 178946 w 513347"/>
                  <a:gd name="connsiteY41" fmla="*/ 45163 h 407688"/>
                  <a:gd name="connsiteX42" fmla="*/ 116158 w 513347"/>
                  <a:gd name="connsiteY42" fmla="*/ 67735 h 407688"/>
                  <a:gd name="connsiteX43" fmla="*/ 81905 w 513347"/>
                  <a:gd name="connsiteY43" fmla="*/ 124992 h 407688"/>
                  <a:gd name="connsiteX44" fmla="*/ 77637 w 513347"/>
                  <a:gd name="connsiteY44" fmla="*/ 134441 h 407688"/>
                  <a:gd name="connsiteX45" fmla="*/ 69700 w 513347"/>
                  <a:gd name="connsiteY45" fmla="*/ 141104 h 407688"/>
                  <a:gd name="connsiteX46" fmla="*/ 22420 w 513347"/>
                  <a:gd name="connsiteY46" fmla="*/ 183827 h 407688"/>
                  <a:gd name="connsiteX47" fmla="*/ 1829 w 513347"/>
                  <a:gd name="connsiteY47" fmla="*/ 244124 h 407688"/>
                  <a:gd name="connsiteX48" fmla="*/ 975 w 513347"/>
                  <a:gd name="connsiteY48" fmla="*/ 255353 h 407688"/>
                  <a:gd name="connsiteX49" fmla="*/ 0 w 513347"/>
                  <a:gd name="connsiteY49" fmla="*/ 268540 h 407688"/>
                  <a:gd name="connsiteX50" fmla="*/ 117666 w 513347"/>
                  <a:gd name="connsiteY50" fmla="*/ 268540 h 407688"/>
                  <a:gd name="connsiteX51" fmla="*/ 106314 w 513347"/>
                  <a:gd name="connsiteY51" fmla="*/ 274276 h 407688"/>
                  <a:gd name="connsiteX52" fmla="*/ 128042 w 513347"/>
                  <a:gd name="connsiteY52" fmla="*/ 285140 h 407688"/>
                  <a:gd name="connsiteX53" fmla="*/ 164663 w 513347"/>
                  <a:gd name="connsiteY53" fmla="*/ 303204 h 407688"/>
                  <a:gd name="connsiteX54" fmla="*/ 128042 w 513347"/>
                  <a:gd name="connsiteY54" fmla="*/ 321267 h 407688"/>
                  <a:gd name="connsiteX55" fmla="*/ 106314 w 513347"/>
                  <a:gd name="connsiteY55" fmla="*/ 332253 h 407688"/>
                  <a:gd name="connsiteX56" fmla="*/ 128042 w 513347"/>
                  <a:gd name="connsiteY56" fmla="*/ 343116 h 407688"/>
                  <a:gd name="connsiteX57" fmla="*/ 251816 w 513347"/>
                  <a:gd name="connsiteY57" fmla="*/ 405007 h 407688"/>
                  <a:gd name="connsiteX58" fmla="*/ 257309 w 513347"/>
                  <a:gd name="connsiteY58" fmla="*/ 407689 h 407688"/>
                  <a:gd name="connsiteX59" fmla="*/ 262680 w 513347"/>
                  <a:gd name="connsiteY59" fmla="*/ 405007 h 407688"/>
                  <a:gd name="connsiteX60" fmla="*/ 388893 w 513347"/>
                  <a:gd name="connsiteY60" fmla="*/ 342994 h 407688"/>
                  <a:gd name="connsiteX61" fmla="*/ 410986 w 513347"/>
                  <a:gd name="connsiteY61" fmla="*/ 332131 h 407688"/>
                  <a:gd name="connsiteX62" fmla="*/ 388893 w 513347"/>
                  <a:gd name="connsiteY62" fmla="*/ 321145 h 407688"/>
                  <a:gd name="connsiteX63" fmla="*/ 352272 w 513347"/>
                  <a:gd name="connsiteY63" fmla="*/ 302838 h 407688"/>
                  <a:gd name="connsiteX64" fmla="*/ 388893 w 513347"/>
                  <a:gd name="connsiteY64" fmla="*/ 285018 h 407688"/>
                  <a:gd name="connsiteX65" fmla="*/ 409889 w 513347"/>
                  <a:gd name="connsiteY65" fmla="*/ 274764 h 407688"/>
                  <a:gd name="connsiteX66" fmla="*/ 397684 w 513347"/>
                  <a:gd name="connsiteY66" fmla="*/ 268296 h 407688"/>
                  <a:gd name="connsiteX67" fmla="*/ 492159 w 513347"/>
                  <a:gd name="connsiteY67" fmla="*/ 268296 h 407688"/>
                  <a:gd name="connsiteX68" fmla="*/ 495573 w 513347"/>
                  <a:gd name="connsiteY68" fmla="*/ 261950 h 407688"/>
                  <a:gd name="connsiteX69" fmla="*/ 498505 w 513347"/>
                  <a:gd name="connsiteY69" fmla="*/ 256457 h 407688"/>
                  <a:gd name="connsiteX70" fmla="*/ 513270 w 513347"/>
                  <a:gd name="connsiteY70" fmla="*/ 202487 h 407688"/>
                  <a:gd name="connsiteX71" fmla="*/ 502407 w 513347"/>
                  <a:gd name="connsiteY71" fmla="*/ 147602 h 407688"/>
                  <a:gd name="connsiteX72" fmla="*/ 468192 w 513347"/>
                  <a:gd name="connsiteY72" fmla="*/ 103331 h 407688"/>
                  <a:gd name="connsiteX73" fmla="*/ 417820 w 513347"/>
                  <a:gd name="connsiteY73" fmla="*/ 78975 h 407688"/>
                  <a:gd name="connsiteX74" fmla="*/ 408304 w 513347"/>
                  <a:gd name="connsiteY74" fmla="*/ 74663 h 407688"/>
                  <a:gd name="connsiteX75" fmla="*/ 401463 w 513347"/>
                  <a:gd name="connsiteY75" fmla="*/ 66769 h 407688"/>
                  <a:gd name="connsiteX76" fmla="*/ 357444 w 513347"/>
                  <a:gd name="connsiteY76" fmla="*/ 18036 h 407688"/>
                  <a:gd name="connsiteX77" fmla="*/ 294296 w 513347"/>
                  <a:gd name="connsiteY77" fmla="*/ 0 h 40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13347" h="407688">
                    <a:moveTo>
                      <a:pt x="294296" y="12206"/>
                    </a:moveTo>
                    <a:cubicBezTo>
                      <a:pt x="314316" y="12124"/>
                      <a:pt x="333952" y="17663"/>
                      <a:pt x="350982" y="28194"/>
                    </a:cubicBezTo>
                    <a:cubicBezTo>
                      <a:pt x="368006" y="38725"/>
                      <a:pt x="381732" y="53824"/>
                      <a:pt x="390600" y="71773"/>
                    </a:cubicBezTo>
                    <a:cubicBezTo>
                      <a:pt x="392993" y="76568"/>
                      <a:pt x="396426" y="80767"/>
                      <a:pt x="400648" y="84062"/>
                    </a:cubicBezTo>
                    <a:cubicBezTo>
                      <a:pt x="404871" y="87357"/>
                      <a:pt x="409779" y="89664"/>
                      <a:pt x="415016" y="90815"/>
                    </a:cubicBezTo>
                    <a:cubicBezTo>
                      <a:pt x="427381" y="93602"/>
                      <a:pt x="439188" y="98472"/>
                      <a:pt x="449923" y="105218"/>
                    </a:cubicBezTo>
                    <a:cubicBezTo>
                      <a:pt x="473595" y="120039"/>
                      <a:pt x="490735" y="143318"/>
                      <a:pt x="497851" y="170324"/>
                    </a:cubicBezTo>
                    <a:cubicBezTo>
                      <a:pt x="504973" y="197328"/>
                      <a:pt x="501540" y="226028"/>
                      <a:pt x="488251" y="250598"/>
                    </a:cubicBezTo>
                    <a:lnTo>
                      <a:pt x="485325" y="256091"/>
                    </a:lnTo>
                    <a:lnTo>
                      <a:pt x="351053" y="256091"/>
                    </a:lnTo>
                    <a:lnTo>
                      <a:pt x="383522" y="274154"/>
                    </a:lnTo>
                    <a:lnTo>
                      <a:pt x="324930" y="302838"/>
                    </a:lnTo>
                    <a:lnTo>
                      <a:pt x="342634" y="311629"/>
                    </a:lnTo>
                    <a:lnTo>
                      <a:pt x="383522" y="332009"/>
                    </a:lnTo>
                    <a:lnTo>
                      <a:pt x="257309" y="393899"/>
                    </a:lnTo>
                    <a:lnTo>
                      <a:pt x="133534" y="332009"/>
                    </a:lnTo>
                    <a:lnTo>
                      <a:pt x="173941" y="311751"/>
                    </a:lnTo>
                    <a:lnTo>
                      <a:pt x="191517" y="302960"/>
                    </a:lnTo>
                    <a:lnTo>
                      <a:pt x="133534" y="274033"/>
                    </a:lnTo>
                    <a:lnTo>
                      <a:pt x="169302" y="256335"/>
                    </a:lnTo>
                    <a:lnTo>
                      <a:pt x="13180" y="256335"/>
                    </a:lnTo>
                    <a:lnTo>
                      <a:pt x="14040" y="245105"/>
                    </a:lnTo>
                    <a:cubicBezTo>
                      <a:pt x="15388" y="225592"/>
                      <a:pt x="21702" y="206744"/>
                      <a:pt x="32386" y="190358"/>
                    </a:cubicBezTo>
                    <a:cubicBezTo>
                      <a:pt x="43063" y="173972"/>
                      <a:pt x="57758" y="160589"/>
                      <a:pt x="75071" y="151480"/>
                    </a:cubicBezTo>
                    <a:cubicBezTo>
                      <a:pt x="79787" y="149055"/>
                      <a:pt x="83907" y="145603"/>
                      <a:pt x="87115" y="141379"/>
                    </a:cubicBezTo>
                    <a:cubicBezTo>
                      <a:pt x="90323" y="137154"/>
                      <a:pt x="92550" y="132264"/>
                      <a:pt x="93622" y="127068"/>
                    </a:cubicBezTo>
                    <a:cubicBezTo>
                      <a:pt x="96297" y="113368"/>
                      <a:pt x="102246" y="100519"/>
                      <a:pt x="110960" y="89614"/>
                    </a:cubicBezTo>
                    <a:cubicBezTo>
                      <a:pt x="119674" y="78711"/>
                      <a:pt x="130897" y="70077"/>
                      <a:pt x="143667" y="64450"/>
                    </a:cubicBezTo>
                    <a:cubicBezTo>
                      <a:pt x="154684" y="59654"/>
                      <a:pt x="166562" y="57162"/>
                      <a:pt x="178581" y="57125"/>
                    </a:cubicBezTo>
                    <a:lnTo>
                      <a:pt x="186634" y="57125"/>
                    </a:lnTo>
                    <a:lnTo>
                      <a:pt x="190176" y="57125"/>
                    </a:lnTo>
                    <a:cubicBezTo>
                      <a:pt x="194758" y="57063"/>
                      <a:pt x="199275" y="56079"/>
                      <a:pt x="203472" y="54235"/>
                    </a:cubicBezTo>
                    <a:cubicBezTo>
                      <a:pt x="207668" y="52389"/>
                      <a:pt x="211448" y="49719"/>
                      <a:pt x="214586" y="46384"/>
                    </a:cubicBezTo>
                    <a:cubicBezTo>
                      <a:pt x="224788" y="35489"/>
                      <a:pt x="237141" y="26828"/>
                      <a:pt x="250860" y="20945"/>
                    </a:cubicBezTo>
                    <a:cubicBezTo>
                      <a:pt x="264579" y="15063"/>
                      <a:pt x="279370" y="12087"/>
                      <a:pt x="294296" y="12206"/>
                    </a:cubicBezTo>
                    <a:close/>
                    <a:moveTo>
                      <a:pt x="294296" y="0"/>
                    </a:moveTo>
                    <a:cubicBezTo>
                      <a:pt x="277817" y="13"/>
                      <a:pt x="261518" y="3423"/>
                      <a:pt x="246420" y="10018"/>
                    </a:cubicBezTo>
                    <a:cubicBezTo>
                      <a:pt x="231321" y="16613"/>
                      <a:pt x="217736" y="26250"/>
                      <a:pt x="206533" y="38328"/>
                    </a:cubicBezTo>
                    <a:cubicBezTo>
                      <a:pt x="204479" y="40507"/>
                      <a:pt x="202002" y="42239"/>
                      <a:pt x="199249" y="43415"/>
                    </a:cubicBezTo>
                    <a:cubicBezTo>
                      <a:pt x="196497" y="44591"/>
                      <a:pt x="193532" y="45187"/>
                      <a:pt x="190542" y="45163"/>
                    </a:cubicBezTo>
                    <a:lnTo>
                      <a:pt x="188097" y="45163"/>
                    </a:lnTo>
                    <a:cubicBezTo>
                      <a:pt x="185049" y="44981"/>
                      <a:pt x="181994" y="44981"/>
                      <a:pt x="178946" y="45163"/>
                    </a:cubicBezTo>
                    <a:cubicBezTo>
                      <a:pt x="156038" y="45205"/>
                      <a:pt x="133849" y="53181"/>
                      <a:pt x="116158" y="67735"/>
                    </a:cubicBezTo>
                    <a:cubicBezTo>
                      <a:pt x="98466" y="82289"/>
                      <a:pt x="86364" y="102522"/>
                      <a:pt x="81905" y="124992"/>
                    </a:cubicBezTo>
                    <a:cubicBezTo>
                      <a:pt x="81212" y="128422"/>
                      <a:pt x="79749" y="131651"/>
                      <a:pt x="77637" y="134441"/>
                    </a:cubicBezTo>
                    <a:cubicBezTo>
                      <a:pt x="75526" y="137229"/>
                      <a:pt x="72812" y="139507"/>
                      <a:pt x="69700" y="141104"/>
                    </a:cubicBezTo>
                    <a:cubicBezTo>
                      <a:pt x="50565" y="151099"/>
                      <a:pt x="34298" y="165802"/>
                      <a:pt x="22420" y="183827"/>
                    </a:cubicBezTo>
                    <a:cubicBezTo>
                      <a:pt x="10549" y="201851"/>
                      <a:pt x="3465" y="222602"/>
                      <a:pt x="1829" y="244124"/>
                    </a:cubicBezTo>
                    <a:lnTo>
                      <a:pt x="975" y="255353"/>
                    </a:lnTo>
                    <a:lnTo>
                      <a:pt x="0" y="268540"/>
                    </a:lnTo>
                    <a:lnTo>
                      <a:pt x="117666" y="268540"/>
                    </a:lnTo>
                    <a:lnTo>
                      <a:pt x="106314" y="274276"/>
                    </a:lnTo>
                    <a:lnTo>
                      <a:pt x="128042" y="285140"/>
                    </a:lnTo>
                    <a:lnTo>
                      <a:pt x="164663" y="303204"/>
                    </a:lnTo>
                    <a:lnTo>
                      <a:pt x="128042" y="321267"/>
                    </a:lnTo>
                    <a:lnTo>
                      <a:pt x="106314" y="332253"/>
                    </a:lnTo>
                    <a:lnTo>
                      <a:pt x="128042" y="343116"/>
                    </a:lnTo>
                    <a:lnTo>
                      <a:pt x="251816" y="405007"/>
                    </a:lnTo>
                    <a:lnTo>
                      <a:pt x="257309" y="407689"/>
                    </a:lnTo>
                    <a:lnTo>
                      <a:pt x="262680" y="405007"/>
                    </a:lnTo>
                    <a:lnTo>
                      <a:pt x="388893" y="342994"/>
                    </a:lnTo>
                    <a:lnTo>
                      <a:pt x="410986" y="332131"/>
                    </a:lnTo>
                    <a:lnTo>
                      <a:pt x="388893" y="321145"/>
                    </a:lnTo>
                    <a:lnTo>
                      <a:pt x="352272" y="302838"/>
                    </a:lnTo>
                    <a:lnTo>
                      <a:pt x="388893" y="285018"/>
                    </a:lnTo>
                    <a:lnTo>
                      <a:pt x="409889" y="274764"/>
                    </a:lnTo>
                    <a:lnTo>
                      <a:pt x="397684" y="268296"/>
                    </a:lnTo>
                    <a:lnTo>
                      <a:pt x="492159" y="268296"/>
                    </a:lnTo>
                    <a:lnTo>
                      <a:pt x="495573" y="261950"/>
                    </a:lnTo>
                    <a:lnTo>
                      <a:pt x="498505" y="256457"/>
                    </a:lnTo>
                    <a:cubicBezTo>
                      <a:pt x="507540" y="239850"/>
                      <a:pt x="512590" y="221376"/>
                      <a:pt x="513270" y="202487"/>
                    </a:cubicBezTo>
                    <a:cubicBezTo>
                      <a:pt x="513944" y="183598"/>
                      <a:pt x="510229" y="164810"/>
                      <a:pt x="502407" y="147602"/>
                    </a:cubicBezTo>
                    <a:cubicBezTo>
                      <a:pt x="494584" y="130395"/>
                      <a:pt x="482867" y="115240"/>
                      <a:pt x="468192" y="103331"/>
                    </a:cubicBezTo>
                    <a:cubicBezTo>
                      <a:pt x="453517" y="91422"/>
                      <a:pt x="436268" y="83084"/>
                      <a:pt x="417820" y="78975"/>
                    </a:cubicBezTo>
                    <a:cubicBezTo>
                      <a:pt x="414374" y="78241"/>
                      <a:pt x="411127" y="76770"/>
                      <a:pt x="408304" y="74663"/>
                    </a:cubicBezTo>
                    <a:cubicBezTo>
                      <a:pt x="405480" y="72556"/>
                      <a:pt x="403151" y="69863"/>
                      <a:pt x="401463" y="66769"/>
                    </a:cubicBezTo>
                    <a:cubicBezTo>
                      <a:pt x="391639" y="46724"/>
                      <a:pt x="376386" y="29840"/>
                      <a:pt x="357444" y="18036"/>
                    </a:cubicBezTo>
                    <a:cubicBezTo>
                      <a:pt x="338495" y="6233"/>
                      <a:pt x="316613" y="-16"/>
                      <a:pt x="294296" y="0"/>
                    </a:cubicBezTo>
                    <a:close/>
                  </a:path>
                </a:pathLst>
              </a:custGeom>
              <a:solidFill>
                <a:srgbClr val="FFFFFF"/>
              </a:solidFill>
              <a:ln w="641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2BEC3A09-62F4-4031-809D-E348112B3968}"/>
                  </a:ext>
                </a:extLst>
              </p:cNvPr>
              <p:cNvSpPr/>
              <p:nvPr/>
            </p:nvSpPr>
            <p:spPr>
              <a:xfrm>
                <a:off x="2940909" y="2036621"/>
                <a:ext cx="249980" cy="82270"/>
              </a:xfrm>
              <a:custGeom>
                <a:avLst/>
                <a:gdLst>
                  <a:gd name="connsiteX0" fmla="*/ 185408 w 249980"/>
                  <a:gd name="connsiteY0" fmla="*/ 11595 h 82270"/>
                  <a:gd name="connsiteX1" fmla="*/ 202618 w 249980"/>
                  <a:gd name="connsiteY1" fmla="*/ 20258 h 82270"/>
                  <a:gd name="connsiteX2" fmla="*/ 123890 w 249980"/>
                  <a:gd name="connsiteY2" fmla="*/ 58830 h 82270"/>
                  <a:gd name="connsiteX3" fmla="*/ 46991 w 249980"/>
                  <a:gd name="connsiteY3" fmla="*/ 20380 h 82270"/>
                  <a:gd name="connsiteX4" fmla="*/ 63835 w 249980"/>
                  <a:gd name="connsiteY4" fmla="*/ 11839 h 82270"/>
                  <a:gd name="connsiteX5" fmla="*/ 40400 w 249980"/>
                  <a:gd name="connsiteY5" fmla="*/ 122 h 82270"/>
                  <a:gd name="connsiteX6" fmla="*/ 0 w 249980"/>
                  <a:gd name="connsiteY6" fmla="*/ 20380 h 82270"/>
                  <a:gd name="connsiteX7" fmla="*/ 123768 w 249980"/>
                  <a:gd name="connsiteY7" fmla="*/ 82270 h 82270"/>
                  <a:gd name="connsiteX8" fmla="*/ 249981 w 249980"/>
                  <a:gd name="connsiteY8" fmla="*/ 20380 h 82270"/>
                  <a:gd name="connsiteX9" fmla="*/ 209093 w 249980"/>
                  <a:gd name="connsiteY9" fmla="*/ 0 h 82270"/>
                  <a:gd name="connsiteX10" fmla="*/ 185408 w 249980"/>
                  <a:gd name="connsiteY10" fmla="*/ 11595 h 8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980" h="82270">
                    <a:moveTo>
                      <a:pt x="185408" y="11595"/>
                    </a:moveTo>
                    <a:lnTo>
                      <a:pt x="202618" y="20258"/>
                    </a:lnTo>
                    <a:lnTo>
                      <a:pt x="123890" y="58830"/>
                    </a:lnTo>
                    <a:lnTo>
                      <a:pt x="46991" y="20380"/>
                    </a:lnTo>
                    <a:lnTo>
                      <a:pt x="63835" y="11839"/>
                    </a:lnTo>
                    <a:lnTo>
                      <a:pt x="40400" y="122"/>
                    </a:lnTo>
                    <a:lnTo>
                      <a:pt x="0" y="20380"/>
                    </a:lnTo>
                    <a:lnTo>
                      <a:pt x="123768" y="82270"/>
                    </a:lnTo>
                    <a:lnTo>
                      <a:pt x="249981" y="20380"/>
                    </a:lnTo>
                    <a:lnTo>
                      <a:pt x="209093" y="0"/>
                    </a:lnTo>
                    <a:lnTo>
                      <a:pt x="185408" y="11595"/>
                    </a:lnTo>
                    <a:close/>
                  </a:path>
                </a:pathLst>
              </a:custGeom>
              <a:solidFill>
                <a:srgbClr val="2D5967"/>
              </a:solidFill>
              <a:ln w="641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1FD5E78C-8EDE-44BE-97BC-151FC384010D}"/>
                  </a:ext>
                </a:extLst>
              </p:cNvPr>
              <p:cNvSpPr/>
              <p:nvPr/>
            </p:nvSpPr>
            <p:spPr>
              <a:xfrm>
                <a:off x="2940909" y="1978645"/>
                <a:ext cx="249980" cy="82270"/>
              </a:xfrm>
              <a:custGeom>
                <a:avLst/>
                <a:gdLst>
                  <a:gd name="connsiteX0" fmla="*/ 123768 w 249980"/>
                  <a:gd name="connsiteY0" fmla="*/ 82270 h 82270"/>
                  <a:gd name="connsiteX1" fmla="*/ 249981 w 249980"/>
                  <a:gd name="connsiteY1" fmla="*/ 20502 h 82270"/>
                  <a:gd name="connsiteX2" fmla="*/ 209093 w 249980"/>
                  <a:gd name="connsiteY2" fmla="*/ 0 h 82270"/>
                  <a:gd name="connsiteX3" fmla="*/ 185408 w 249980"/>
                  <a:gd name="connsiteY3" fmla="*/ 11595 h 82270"/>
                  <a:gd name="connsiteX4" fmla="*/ 202618 w 249980"/>
                  <a:gd name="connsiteY4" fmla="*/ 20258 h 82270"/>
                  <a:gd name="connsiteX5" fmla="*/ 123890 w 249980"/>
                  <a:gd name="connsiteY5" fmla="*/ 58830 h 82270"/>
                  <a:gd name="connsiteX6" fmla="*/ 46991 w 249980"/>
                  <a:gd name="connsiteY6" fmla="*/ 20380 h 82270"/>
                  <a:gd name="connsiteX7" fmla="*/ 63835 w 249980"/>
                  <a:gd name="connsiteY7" fmla="*/ 11961 h 82270"/>
                  <a:gd name="connsiteX8" fmla="*/ 40400 w 249980"/>
                  <a:gd name="connsiteY8" fmla="*/ 244 h 82270"/>
                  <a:gd name="connsiteX9" fmla="*/ 0 w 249980"/>
                  <a:gd name="connsiteY9" fmla="*/ 20380 h 82270"/>
                  <a:gd name="connsiteX10" fmla="*/ 123768 w 249980"/>
                  <a:gd name="connsiteY10" fmla="*/ 82270 h 8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980" h="82270">
                    <a:moveTo>
                      <a:pt x="123768" y="82270"/>
                    </a:moveTo>
                    <a:lnTo>
                      <a:pt x="249981" y="20502"/>
                    </a:lnTo>
                    <a:lnTo>
                      <a:pt x="209093" y="0"/>
                    </a:lnTo>
                    <a:lnTo>
                      <a:pt x="185408" y="11595"/>
                    </a:lnTo>
                    <a:lnTo>
                      <a:pt x="202618" y="20258"/>
                    </a:lnTo>
                    <a:lnTo>
                      <a:pt x="123890" y="58830"/>
                    </a:lnTo>
                    <a:lnTo>
                      <a:pt x="46991" y="20380"/>
                    </a:lnTo>
                    <a:lnTo>
                      <a:pt x="63835" y="11961"/>
                    </a:lnTo>
                    <a:lnTo>
                      <a:pt x="40400" y="244"/>
                    </a:lnTo>
                    <a:lnTo>
                      <a:pt x="0" y="20380"/>
                    </a:lnTo>
                    <a:lnTo>
                      <a:pt x="123768" y="82270"/>
                    </a:lnTo>
                    <a:close/>
                  </a:path>
                </a:pathLst>
              </a:custGeom>
              <a:solidFill>
                <a:srgbClr val="2D5967"/>
              </a:solidFill>
              <a:ln w="641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7A6CC5A9-F9EF-4549-AEF9-A04960A57E8D}"/>
                  </a:ext>
                </a:extLst>
              </p:cNvPr>
              <p:cNvSpPr/>
              <p:nvPr/>
            </p:nvSpPr>
            <p:spPr>
              <a:xfrm>
                <a:off x="2940909" y="1878670"/>
                <a:ext cx="249980" cy="124262"/>
              </a:xfrm>
              <a:custGeom>
                <a:avLst/>
                <a:gdLst>
                  <a:gd name="connsiteX0" fmla="*/ 249981 w 249980"/>
                  <a:gd name="connsiteY0" fmla="*/ 62494 h 124262"/>
                  <a:gd name="connsiteX1" fmla="*/ 124865 w 249980"/>
                  <a:gd name="connsiteY1" fmla="*/ 0 h 124262"/>
                  <a:gd name="connsiteX2" fmla="*/ 0 w 249980"/>
                  <a:gd name="connsiteY2" fmla="*/ 62372 h 124262"/>
                  <a:gd name="connsiteX3" fmla="*/ 123768 w 249980"/>
                  <a:gd name="connsiteY3" fmla="*/ 124263 h 124262"/>
                  <a:gd name="connsiteX4" fmla="*/ 249981 w 249980"/>
                  <a:gd name="connsiteY4" fmla="*/ 62494 h 124262"/>
                  <a:gd name="connsiteX5" fmla="*/ 124865 w 249980"/>
                  <a:gd name="connsiteY5" fmla="*/ 23436 h 124262"/>
                  <a:gd name="connsiteX6" fmla="*/ 202618 w 249980"/>
                  <a:gd name="connsiteY6" fmla="*/ 62250 h 124262"/>
                  <a:gd name="connsiteX7" fmla="*/ 123890 w 249980"/>
                  <a:gd name="connsiteY7" fmla="*/ 100822 h 124262"/>
                  <a:gd name="connsiteX8" fmla="*/ 46991 w 249980"/>
                  <a:gd name="connsiteY8" fmla="*/ 62372 h 124262"/>
                  <a:gd name="connsiteX9" fmla="*/ 124865 w 249980"/>
                  <a:gd name="connsiteY9" fmla="*/ 23436 h 12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980" h="124262">
                    <a:moveTo>
                      <a:pt x="249981" y="62494"/>
                    </a:moveTo>
                    <a:lnTo>
                      <a:pt x="124865" y="0"/>
                    </a:lnTo>
                    <a:lnTo>
                      <a:pt x="0" y="62372"/>
                    </a:lnTo>
                    <a:lnTo>
                      <a:pt x="123768" y="124263"/>
                    </a:lnTo>
                    <a:lnTo>
                      <a:pt x="249981" y="62494"/>
                    </a:lnTo>
                    <a:close/>
                    <a:moveTo>
                      <a:pt x="124865" y="23436"/>
                    </a:moveTo>
                    <a:lnTo>
                      <a:pt x="202618" y="62250"/>
                    </a:lnTo>
                    <a:lnTo>
                      <a:pt x="123890" y="100822"/>
                    </a:lnTo>
                    <a:lnTo>
                      <a:pt x="46991" y="62372"/>
                    </a:lnTo>
                    <a:lnTo>
                      <a:pt x="124865" y="23436"/>
                    </a:lnTo>
                    <a:close/>
                  </a:path>
                </a:pathLst>
              </a:custGeom>
              <a:solidFill>
                <a:srgbClr val="2D5967"/>
              </a:solidFill>
              <a:ln w="641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8BFFFA2B-A0BE-4067-9131-D92B0483E86D}"/>
                  </a:ext>
                </a:extLst>
              </p:cNvPr>
              <p:cNvSpPr/>
              <p:nvPr/>
            </p:nvSpPr>
            <p:spPr>
              <a:xfrm>
                <a:off x="2940909" y="1978645"/>
                <a:ext cx="249980" cy="82270"/>
              </a:xfrm>
              <a:custGeom>
                <a:avLst/>
                <a:gdLst>
                  <a:gd name="connsiteX0" fmla="*/ 185408 w 249980"/>
                  <a:gd name="connsiteY0" fmla="*/ 11595 h 82270"/>
                  <a:gd name="connsiteX1" fmla="*/ 202618 w 249980"/>
                  <a:gd name="connsiteY1" fmla="*/ 20258 h 82270"/>
                  <a:gd name="connsiteX2" fmla="*/ 123890 w 249980"/>
                  <a:gd name="connsiteY2" fmla="*/ 58830 h 82270"/>
                  <a:gd name="connsiteX3" fmla="*/ 46991 w 249980"/>
                  <a:gd name="connsiteY3" fmla="*/ 20380 h 82270"/>
                  <a:gd name="connsiteX4" fmla="*/ 63835 w 249980"/>
                  <a:gd name="connsiteY4" fmla="*/ 11961 h 82270"/>
                  <a:gd name="connsiteX5" fmla="*/ 40400 w 249980"/>
                  <a:gd name="connsiteY5" fmla="*/ 244 h 82270"/>
                  <a:gd name="connsiteX6" fmla="*/ 0 w 249980"/>
                  <a:gd name="connsiteY6" fmla="*/ 20380 h 82270"/>
                  <a:gd name="connsiteX7" fmla="*/ 123768 w 249980"/>
                  <a:gd name="connsiteY7" fmla="*/ 82270 h 82270"/>
                  <a:gd name="connsiteX8" fmla="*/ 249981 w 249980"/>
                  <a:gd name="connsiteY8" fmla="*/ 20502 h 82270"/>
                  <a:gd name="connsiteX9" fmla="*/ 209093 w 249980"/>
                  <a:gd name="connsiteY9" fmla="*/ 0 h 82270"/>
                  <a:gd name="connsiteX10" fmla="*/ 185408 w 249980"/>
                  <a:gd name="connsiteY10" fmla="*/ 11595 h 8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980" h="82270">
                    <a:moveTo>
                      <a:pt x="185408" y="11595"/>
                    </a:moveTo>
                    <a:lnTo>
                      <a:pt x="202618" y="20258"/>
                    </a:lnTo>
                    <a:lnTo>
                      <a:pt x="123890" y="58830"/>
                    </a:lnTo>
                    <a:lnTo>
                      <a:pt x="46991" y="20380"/>
                    </a:lnTo>
                    <a:lnTo>
                      <a:pt x="63835" y="11961"/>
                    </a:lnTo>
                    <a:lnTo>
                      <a:pt x="40400" y="244"/>
                    </a:lnTo>
                    <a:lnTo>
                      <a:pt x="0" y="20380"/>
                    </a:lnTo>
                    <a:lnTo>
                      <a:pt x="123768" y="82270"/>
                    </a:lnTo>
                    <a:lnTo>
                      <a:pt x="249981" y="20502"/>
                    </a:lnTo>
                    <a:lnTo>
                      <a:pt x="209093" y="0"/>
                    </a:lnTo>
                    <a:lnTo>
                      <a:pt x="185408" y="11595"/>
                    </a:lnTo>
                    <a:close/>
                  </a:path>
                </a:pathLst>
              </a:custGeom>
              <a:solidFill>
                <a:srgbClr val="2D5967"/>
              </a:solidFill>
              <a:ln w="641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B2C1FA08-711A-44D6-9865-4C0E7D6C414E}"/>
                  </a:ext>
                </a:extLst>
              </p:cNvPr>
              <p:cNvSpPr/>
              <p:nvPr/>
            </p:nvSpPr>
            <p:spPr>
              <a:xfrm>
                <a:off x="2940909" y="2036621"/>
                <a:ext cx="249980" cy="82270"/>
              </a:xfrm>
              <a:custGeom>
                <a:avLst/>
                <a:gdLst>
                  <a:gd name="connsiteX0" fmla="*/ 185408 w 249980"/>
                  <a:gd name="connsiteY0" fmla="*/ 11595 h 82270"/>
                  <a:gd name="connsiteX1" fmla="*/ 202618 w 249980"/>
                  <a:gd name="connsiteY1" fmla="*/ 20258 h 82270"/>
                  <a:gd name="connsiteX2" fmla="*/ 123890 w 249980"/>
                  <a:gd name="connsiteY2" fmla="*/ 58830 h 82270"/>
                  <a:gd name="connsiteX3" fmla="*/ 46991 w 249980"/>
                  <a:gd name="connsiteY3" fmla="*/ 20380 h 82270"/>
                  <a:gd name="connsiteX4" fmla="*/ 63835 w 249980"/>
                  <a:gd name="connsiteY4" fmla="*/ 11839 h 82270"/>
                  <a:gd name="connsiteX5" fmla="*/ 40400 w 249980"/>
                  <a:gd name="connsiteY5" fmla="*/ 122 h 82270"/>
                  <a:gd name="connsiteX6" fmla="*/ 0 w 249980"/>
                  <a:gd name="connsiteY6" fmla="*/ 20380 h 82270"/>
                  <a:gd name="connsiteX7" fmla="*/ 123768 w 249980"/>
                  <a:gd name="connsiteY7" fmla="*/ 82270 h 82270"/>
                  <a:gd name="connsiteX8" fmla="*/ 249981 w 249980"/>
                  <a:gd name="connsiteY8" fmla="*/ 20380 h 82270"/>
                  <a:gd name="connsiteX9" fmla="*/ 209093 w 249980"/>
                  <a:gd name="connsiteY9" fmla="*/ 0 h 82270"/>
                  <a:gd name="connsiteX10" fmla="*/ 185408 w 249980"/>
                  <a:gd name="connsiteY10" fmla="*/ 11595 h 8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980" h="82270">
                    <a:moveTo>
                      <a:pt x="185408" y="11595"/>
                    </a:moveTo>
                    <a:lnTo>
                      <a:pt x="202618" y="20258"/>
                    </a:lnTo>
                    <a:lnTo>
                      <a:pt x="123890" y="58830"/>
                    </a:lnTo>
                    <a:lnTo>
                      <a:pt x="46991" y="20380"/>
                    </a:lnTo>
                    <a:lnTo>
                      <a:pt x="63835" y="11839"/>
                    </a:lnTo>
                    <a:lnTo>
                      <a:pt x="40400" y="122"/>
                    </a:lnTo>
                    <a:lnTo>
                      <a:pt x="0" y="20380"/>
                    </a:lnTo>
                    <a:lnTo>
                      <a:pt x="123768" y="82270"/>
                    </a:lnTo>
                    <a:lnTo>
                      <a:pt x="249981" y="20380"/>
                    </a:lnTo>
                    <a:lnTo>
                      <a:pt x="209093" y="0"/>
                    </a:lnTo>
                    <a:lnTo>
                      <a:pt x="185408" y="11595"/>
                    </a:lnTo>
                    <a:close/>
                  </a:path>
                </a:pathLst>
              </a:custGeom>
              <a:solidFill>
                <a:srgbClr val="2D5967"/>
              </a:solidFill>
              <a:ln w="641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AB16D3A6-246B-4840-BF68-661721CB37DB}"/>
                  </a:ext>
                </a:extLst>
              </p:cNvPr>
              <p:cNvSpPr/>
              <p:nvPr/>
            </p:nvSpPr>
            <p:spPr>
              <a:xfrm>
                <a:off x="2820542" y="1737198"/>
                <a:ext cx="488520" cy="244129"/>
              </a:xfrm>
              <a:custGeom>
                <a:avLst/>
                <a:gdLst>
                  <a:gd name="connsiteX0" fmla="*/ 436865 w 488520"/>
                  <a:gd name="connsiteY0" fmla="*/ 93012 h 244129"/>
                  <a:gd name="connsiteX1" fmla="*/ 401829 w 488520"/>
                  <a:gd name="connsiteY1" fmla="*/ 78609 h 244129"/>
                  <a:gd name="connsiteX2" fmla="*/ 387468 w 488520"/>
                  <a:gd name="connsiteY2" fmla="*/ 71857 h 244129"/>
                  <a:gd name="connsiteX3" fmla="*/ 377419 w 488520"/>
                  <a:gd name="connsiteY3" fmla="*/ 59567 h 244129"/>
                  <a:gd name="connsiteX4" fmla="*/ 337795 w 488520"/>
                  <a:gd name="connsiteY4" fmla="*/ 15988 h 244129"/>
                  <a:gd name="connsiteX5" fmla="*/ 281109 w 488520"/>
                  <a:gd name="connsiteY5" fmla="*/ 1 h 244129"/>
                  <a:gd name="connsiteX6" fmla="*/ 238110 w 488520"/>
                  <a:gd name="connsiteY6" fmla="*/ 9022 h 244129"/>
                  <a:gd name="connsiteX7" fmla="*/ 202259 w 488520"/>
                  <a:gd name="connsiteY7" fmla="*/ 34422 h 244129"/>
                  <a:gd name="connsiteX8" fmla="*/ 189277 w 488520"/>
                  <a:gd name="connsiteY8" fmla="*/ 43024 h 244129"/>
                  <a:gd name="connsiteX9" fmla="*/ 173819 w 488520"/>
                  <a:gd name="connsiteY9" fmla="*/ 44920 h 244129"/>
                  <a:gd name="connsiteX10" fmla="*/ 130852 w 488520"/>
                  <a:gd name="connsiteY10" fmla="*/ 51877 h 244129"/>
                  <a:gd name="connsiteX11" fmla="*/ 98139 w 488520"/>
                  <a:gd name="connsiteY11" fmla="*/ 77043 h 244129"/>
                  <a:gd name="connsiteX12" fmla="*/ 80807 w 488520"/>
                  <a:gd name="connsiteY12" fmla="*/ 114496 h 244129"/>
                  <a:gd name="connsiteX13" fmla="*/ 74300 w 488520"/>
                  <a:gd name="connsiteY13" fmla="*/ 128807 h 244129"/>
                  <a:gd name="connsiteX14" fmla="*/ 62250 w 488520"/>
                  <a:gd name="connsiteY14" fmla="*/ 138908 h 244129"/>
                  <a:gd name="connsiteX15" fmla="*/ 19565 w 488520"/>
                  <a:gd name="connsiteY15" fmla="*/ 177787 h 244129"/>
                  <a:gd name="connsiteX16" fmla="*/ 1219 w 488520"/>
                  <a:gd name="connsiteY16" fmla="*/ 232528 h 244129"/>
                  <a:gd name="connsiteX17" fmla="*/ 0 w 488520"/>
                  <a:gd name="connsiteY17" fmla="*/ 244130 h 244129"/>
                  <a:gd name="connsiteX18" fmla="*/ 102779 w 488520"/>
                  <a:gd name="connsiteY18" fmla="*/ 244130 h 244129"/>
                  <a:gd name="connsiteX19" fmla="*/ 102779 w 488520"/>
                  <a:gd name="connsiteY19" fmla="*/ 222890 h 244129"/>
                  <a:gd name="connsiteX20" fmla="*/ 23434 w 488520"/>
                  <a:gd name="connsiteY20" fmla="*/ 222890 h 244129"/>
                  <a:gd name="connsiteX21" fmla="*/ 40420 w 488520"/>
                  <a:gd name="connsiteY21" fmla="*/ 184734 h 244129"/>
                  <a:gd name="connsiteX22" fmla="*/ 72260 w 488520"/>
                  <a:gd name="connsiteY22" fmla="*/ 157706 h 244129"/>
                  <a:gd name="connsiteX23" fmla="*/ 91401 w 488520"/>
                  <a:gd name="connsiteY23" fmla="*/ 141473 h 244129"/>
                  <a:gd name="connsiteX24" fmla="*/ 101553 w 488520"/>
                  <a:gd name="connsiteY24" fmla="*/ 118524 h 244129"/>
                  <a:gd name="connsiteX25" fmla="*/ 114727 w 488520"/>
                  <a:gd name="connsiteY25" fmla="*/ 90185 h 244129"/>
                  <a:gd name="connsiteX26" fmla="*/ 139515 w 488520"/>
                  <a:gd name="connsiteY26" fmla="*/ 71163 h 244129"/>
                  <a:gd name="connsiteX27" fmla="*/ 171984 w 488520"/>
                  <a:gd name="connsiteY27" fmla="*/ 65793 h 244129"/>
                  <a:gd name="connsiteX28" fmla="*/ 196798 w 488520"/>
                  <a:gd name="connsiteY28" fmla="*/ 62659 h 244129"/>
                  <a:gd name="connsiteX29" fmla="*/ 217640 w 488520"/>
                  <a:gd name="connsiteY29" fmla="*/ 48826 h 244129"/>
                  <a:gd name="connsiteX30" fmla="*/ 246497 w 488520"/>
                  <a:gd name="connsiteY30" fmla="*/ 28376 h 244129"/>
                  <a:gd name="connsiteX31" fmla="*/ 281109 w 488520"/>
                  <a:gd name="connsiteY31" fmla="*/ 21117 h 244129"/>
                  <a:gd name="connsiteX32" fmla="*/ 326701 w 488520"/>
                  <a:gd name="connsiteY32" fmla="*/ 33884 h 244129"/>
                  <a:gd name="connsiteX33" fmla="*/ 358496 w 488520"/>
                  <a:gd name="connsiteY33" fmla="*/ 68966 h 244129"/>
                  <a:gd name="connsiteX34" fmla="*/ 374551 w 488520"/>
                  <a:gd name="connsiteY34" fmla="*/ 88500 h 244129"/>
                  <a:gd name="connsiteX35" fmla="*/ 397434 w 488520"/>
                  <a:gd name="connsiteY35" fmla="*/ 99238 h 244129"/>
                  <a:gd name="connsiteX36" fmla="*/ 425636 w 488520"/>
                  <a:gd name="connsiteY36" fmla="*/ 111444 h 244129"/>
                  <a:gd name="connsiteX37" fmla="*/ 463424 w 488520"/>
                  <a:gd name="connsiteY37" fmla="*/ 161242 h 244129"/>
                  <a:gd name="connsiteX38" fmla="*/ 459324 w 488520"/>
                  <a:gd name="connsiteY38" fmla="*/ 223621 h 244129"/>
                  <a:gd name="connsiteX39" fmla="*/ 386082 w 488520"/>
                  <a:gd name="connsiteY39" fmla="*/ 223621 h 244129"/>
                  <a:gd name="connsiteX40" fmla="*/ 386082 w 488520"/>
                  <a:gd name="connsiteY40" fmla="*/ 244130 h 244129"/>
                  <a:gd name="connsiteX41" fmla="*/ 472260 w 488520"/>
                  <a:gd name="connsiteY41" fmla="*/ 244130 h 244129"/>
                  <a:gd name="connsiteX42" fmla="*/ 475193 w 488520"/>
                  <a:gd name="connsiteY42" fmla="*/ 238637 h 244129"/>
                  <a:gd name="connsiteX43" fmla="*/ 484901 w 488520"/>
                  <a:gd name="connsiteY43" fmla="*/ 158224 h 244129"/>
                  <a:gd name="connsiteX44" fmla="*/ 436865 w 488520"/>
                  <a:gd name="connsiteY44" fmla="*/ 93012 h 24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88520" h="244129">
                    <a:moveTo>
                      <a:pt x="436865" y="93012"/>
                    </a:moveTo>
                    <a:cubicBezTo>
                      <a:pt x="426091" y="86254"/>
                      <a:pt x="414239" y="81383"/>
                      <a:pt x="401829" y="78609"/>
                    </a:cubicBezTo>
                    <a:cubicBezTo>
                      <a:pt x="396599" y="77459"/>
                      <a:pt x="391690" y="75151"/>
                      <a:pt x="387468" y="71857"/>
                    </a:cubicBezTo>
                    <a:cubicBezTo>
                      <a:pt x="383239" y="68562"/>
                      <a:pt x="379806" y="64362"/>
                      <a:pt x="377419" y="59567"/>
                    </a:cubicBezTo>
                    <a:cubicBezTo>
                      <a:pt x="368551" y="41619"/>
                      <a:pt x="354826" y="26519"/>
                      <a:pt x="337795" y="15988"/>
                    </a:cubicBezTo>
                    <a:cubicBezTo>
                      <a:pt x="320771" y="5458"/>
                      <a:pt x="301129" y="-82"/>
                      <a:pt x="281109" y="1"/>
                    </a:cubicBezTo>
                    <a:cubicBezTo>
                      <a:pt x="266312" y="30"/>
                      <a:pt x="251675" y="3102"/>
                      <a:pt x="238110" y="9022"/>
                    </a:cubicBezTo>
                    <a:cubicBezTo>
                      <a:pt x="224544" y="14944"/>
                      <a:pt x="212340" y="23589"/>
                      <a:pt x="202259" y="34422"/>
                    </a:cubicBezTo>
                    <a:cubicBezTo>
                      <a:pt x="198652" y="38257"/>
                      <a:pt x="194212" y="41202"/>
                      <a:pt x="189277" y="43024"/>
                    </a:cubicBezTo>
                    <a:cubicBezTo>
                      <a:pt x="184337" y="44846"/>
                      <a:pt x="179049" y="45495"/>
                      <a:pt x="173819" y="44920"/>
                    </a:cubicBezTo>
                    <a:cubicBezTo>
                      <a:pt x="159138" y="43605"/>
                      <a:pt x="144366" y="45997"/>
                      <a:pt x="130852" y="51877"/>
                    </a:cubicBezTo>
                    <a:cubicBezTo>
                      <a:pt x="118076" y="57505"/>
                      <a:pt x="106853" y="66139"/>
                      <a:pt x="98139" y="77043"/>
                    </a:cubicBezTo>
                    <a:cubicBezTo>
                      <a:pt x="89425" y="87946"/>
                      <a:pt x="83477" y="100796"/>
                      <a:pt x="80807" y="114496"/>
                    </a:cubicBezTo>
                    <a:cubicBezTo>
                      <a:pt x="79736" y="119692"/>
                      <a:pt x="77509" y="124583"/>
                      <a:pt x="74300" y="128807"/>
                    </a:cubicBezTo>
                    <a:cubicBezTo>
                      <a:pt x="71086" y="133032"/>
                      <a:pt x="66972" y="136483"/>
                      <a:pt x="62250" y="138908"/>
                    </a:cubicBezTo>
                    <a:cubicBezTo>
                      <a:pt x="44944" y="148018"/>
                      <a:pt x="30249" y="161401"/>
                      <a:pt x="19565" y="177787"/>
                    </a:cubicBezTo>
                    <a:cubicBezTo>
                      <a:pt x="8887" y="194173"/>
                      <a:pt x="2567" y="213014"/>
                      <a:pt x="1219" y="232528"/>
                    </a:cubicBezTo>
                    <a:lnTo>
                      <a:pt x="0" y="244130"/>
                    </a:lnTo>
                    <a:lnTo>
                      <a:pt x="102779" y="244130"/>
                    </a:lnTo>
                    <a:lnTo>
                      <a:pt x="102779" y="222890"/>
                    </a:lnTo>
                    <a:lnTo>
                      <a:pt x="23434" y="222890"/>
                    </a:lnTo>
                    <a:cubicBezTo>
                      <a:pt x="26168" y="209055"/>
                      <a:pt x="31969" y="196017"/>
                      <a:pt x="40420" y="184734"/>
                    </a:cubicBezTo>
                    <a:cubicBezTo>
                      <a:pt x="48871" y="173451"/>
                      <a:pt x="59754" y="164214"/>
                      <a:pt x="72260" y="157706"/>
                    </a:cubicBezTo>
                    <a:cubicBezTo>
                      <a:pt x="79780" y="153808"/>
                      <a:pt x="86326" y="148259"/>
                      <a:pt x="91401" y="141473"/>
                    </a:cubicBezTo>
                    <a:cubicBezTo>
                      <a:pt x="96471" y="134688"/>
                      <a:pt x="99949" y="126842"/>
                      <a:pt x="101553" y="118524"/>
                    </a:cubicBezTo>
                    <a:cubicBezTo>
                      <a:pt x="103600" y="108154"/>
                      <a:pt x="108117" y="98431"/>
                      <a:pt x="114727" y="90185"/>
                    </a:cubicBezTo>
                    <a:cubicBezTo>
                      <a:pt x="121336" y="81938"/>
                      <a:pt x="129838" y="75412"/>
                      <a:pt x="139515" y="71163"/>
                    </a:cubicBezTo>
                    <a:cubicBezTo>
                      <a:pt x="149718" y="66667"/>
                      <a:pt x="160883" y="64819"/>
                      <a:pt x="171984" y="65793"/>
                    </a:cubicBezTo>
                    <a:cubicBezTo>
                      <a:pt x="180390" y="66674"/>
                      <a:pt x="188880" y="65602"/>
                      <a:pt x="196798" y="62659"/>
                    </a:cubicBezTo>
                    <a:cubicBezTo>
                      <a:pt x="204716" y="59715"/>
                      <a:pt x="211852" y="54981"/>
                      <a:pt x="217640" y="48826"/>
                    </a:cubicBezTo>
                    <a:cubicBezTo>
                      <a:pt x="225751" y="40104"/>
                      <a:pt x="235575" y="33143"/>
                      <a:pt x="246497" y="28376"/>
                    </a:cubicBezTo>
                    <a:cubicBezTo>
                      <a:pt x="257412" y="23609"/>
                      <a:pt x="269199" y="21139"/>
                      <a:pt x="281109" y="21117"/>
                    </a:cubicBezTo>
                    <a:cubicBezTo>
                      <a:pt x="297209" y="20994"/>
                      <a:pt x="313014" y="25419"/>
                      <a:pt x="326701" y="33884"/>
                    </a:cubicBezTo>
                    <a:cubicBezTo>
                      <a:pt x="340394" y="42350"/>
                      <a:pt x="351418" y="54511"/>
                      <a:pt x="358496" y="68966"/>
                    </a:cubicBezTo>
                    <a:cubicBezTo>
                      <a:pt x="362327" y="76590"/>
                      <a:pt x="367813" y="83263"/>
                      <a:pt x="374551" y="88500"/>
                    </a:cubicBezTo>
                    <a:cubicBezTo>
                      <a:pt x="381282" y="93737"/>
                      <a:pt x="389104" y="97405"/>
                      <a:pt x="397434" y="99238"/>
                    </a:cubicBezTo>
                    <a:cubicBezTo>
                      <a:pt x="407482" y="101617"/>
                      <a:pt x="417024" y="105749"/>
                      <a:pt x="425636" y="111444"/>
                    </a:cubicBezTo>
                    <a:cubicBezTo>
                      <a:pt x="443814" y="122952"/>
                      <a:pt x="457232" y="140634"/>
                      <a:pt x="463424" y="161242"/>
                    </a:cubicBezTo>
                    <a:cubicBezTo>
                      <a:pt x="469610" y="181850"/>
                      <a:pt x="468154" y="203999"/>
                      <a:pt x="459324" y="223621"/>
                    </a:cubicBezTo>
                    <a:lnTo>
                      <a:pt x="386082" y="223621"/>
                    </a:lnTo>
                    <a:lnTo>
                      <a:pt x="386082" y="244130"/>
                    </a:lnTo>
                    <a:lnTo>
                      <a:pt x="472260" y="244130"/>
                    </a:lnTo>
                    <a:lnTo>
                      <a:pt x="475193" y="238637"/>
                    </a:lnTo>
                    <a:cubicBezTo>
                      <a:pt x="488553" y="214048"/>
                      <a:pt x="492024" y="185285"/>
                      <a:pt x="484901" y="158224"/>
                    </a:cubicBezTo>
                    <a:cubicBezTo>
                      <a:pt x="477779" y="131162"/>
                      <a:pt x="460594" y="107838"/>
                      <a:pt x="436865" y="93012"/>
                    </a:cubicBezTo>
                    <a:close/>
                  </a:path>
                </a:pathLst>
              </a:custGeom>
              <a:solidFill>
                <a:srgbClr val="2D5967"/>
              </a:solidFill>
              <a:ln w="6417" cap="flat">
                <a:noFill/>
                <a:prstDash val="solid"/>
                <a:miter/>
              </a:ln>
            </p:spPr>
            <p:txBody>
              <a:bodyPr rtlCol="0" anchor="ctr"/>
              <a:lstStyle/>
              <a:p>
                <a:endParaRPr lang="en-US"/>
              </a:p>
            </p:txBody>
          </p:sp>
        </p:grpSp>
        <p:sp>
          <p:nvSpPr>
            <p:cNvPr id="114" name="TextBox 113">
              <a:extLst>
                <a:ext uri="{FF2B5EF4-FFF2-40B4-BE49-F238E27FC236}">
                  <a16:creationId xmlns:a16="http://schemas.microsoft.com/office/drawing/2014/main" id="{8D872510-D6B7-48AF-B9FA-E3BE29CE5E0A}"/>
                </a:ext>
              </a:extLst>
            </p:cNvPr>
            <p:cNvSpPr txBox="1"/>
            <p:nvPr/>
          </p:nvSpPr>
          <p:spPr>
            <a:xfrm>
              <a:off x="2879557" y="2092313"/>
              <a:ext cx="36896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ERP</a:t>
              </a:r>
            </a:p>
          </p:txBody>
        </p:sp>
      </p:grpSp>
      <p:grpSp>
        <p:nvGrpSpPr>
          <p:cNvPr id="115" name="Graphic 3">
            <a:extLst>
              <a:ext uri="{FF2B5EF4-FFF2-40B4-BE49-F238E27FC236}">
                <a16:creationId xmlns:a16="http://schemas.microsoft.com/office/drawing/2014/main" id="{3B159DFE-C4FB-4F59-85B3-94F10366B542}"/>
              </a:ext>
            </a:extLst>
          </p:cNvPr>
          <p:cNvGrpSpPr/>
          <p:nvPr/>
        </p:nvGrpSpPr>
        <p:grpSpPr>
          <a:xfrm>
            <a:off x="3644516" y="1301132"/>
            <a:ext cx="513598" cy="727486"/>
            <a:chOff x="3644516" y="1647969"/>
            <a:chExt cx="513598" cy="727486"/>
          </a:xfrm>
        </p:grpSpPr>
        <p:grpSp>
          <p:nvGrpSpPr>
            <p:cNvPr id="116" name="Graphic 3">
              <a:extLst>
                <a:ext uri="{FF2B5EF4-FFF2-40B4-BE49-F238E27FC236}">
                  <a16:creationId xmlns:a16="http://schemas.microsoft.com/office/drawing/2014/main" id="{C396A9A9-D229-4283-8B72-7F514A8CF659}"/>
                </a:ext>
              </a:extLst>
            </p:cNvPr>
            <p:cNvGrpSpPr/>
            <p:nvPr/>
          </p:nvGrpSpPr>
          <p:grpSpPr>
            <a:xfrm>
              <a:off x="3644766" y="1647969"/>
              <a:ext cx="513348" cy="485597"/>
              <a:chOff x="3644766" y="1647969"/>
              <a:chExt cx="513348" cy="485597"/>
            </a:xfrm>
          </p:grpSpPr>
          <p:grpSp>
            <p:nvGrpSpPr>
              <p:cNvPr id="117" name="Graphic 3">
                <a:extLst>
                  <a:ext uri="{FF2B5EF4-FFF2-40B4-BE49-F238E27FC236}">
                    <a16:creationId xmlns:a16="http://schemas.microsoft.com/office/drawing/2014/main" id="{F82FB8FC-3B22-4A5B-AE4D-51CC6A02AC9B}"/>
                  </a:ext>
                </a:extLst>
              </p:cNvPr>
              <p:cNvGrpSpPr/>
              <p:nvPr/>
            </p:nvGrpSpPr>
            <p:grpSpPr>
              <a:xfrm>
                <a:off x="3644766" y="1647969"/>
                <a:ext cx="513348" cy="485597"/>
                <a:chOff x="3644766" y="1647969"/>
                <a:chExt cx="513348" cy="485597"/>
              </a:xfrm>
              <a:solidFill>
                <a:srgbClr val="FFFFFF"/>
              </a:solidFill>
            </p:grpSpPr>
            <p:sp>
              <p:nvSpPr>
                <p:cNvPr id="118" name="Freeform: Shape 117">
                  <a:extLst>
                    <a:ext uri="{FF2B5EF4-FFF2-40B4-BE49-F238E27FC236}">
                      <a16:creationId xmlns:a16="http://schemas.microsoft.com/office/drawing/2014/main" id="{6D23D1E7-D058-4BED-90EC-F19D6BE051FB}"/>
                    </a:ext>
                  </a:extLst>
                </p:cNvPr>
                <p:cNvSpPr/>
                <p:nvPr/>
              </p:nvSpPr>
              <p:spPr>
                <a:xfrm>
                  <a:off x="3650541" y="1652592"/>
                  <a:ext cx="501362" cy="475193"/>
                </a:xfrm>
                <a:custGeom>
                  <a:avLst/>
                  <a:gdLst>
                    <a:gd name="connsiteX0" fmla="*/ 103959 w 501362"/>
                    <a:gd name="connsiteY0" fmla="*/ 475193 h 475193"/>
                    <a:gd name="connsiteX1" fmla="*/ 103959 w 501362"/>
                    <a:gd name="connsiteY1" fmla="*/ 455539 h 475193"/>
                    <a:gd name="connsiteX2" fmla="*/ 124750 w 501362"/>
                    <a:gd name="connsiteY2" fmla="*/ 445131 h 475193"/>
                    <a:gd name="connsiteX3" fmla="*/ 124750 w 501362"/>
                    <a:gd name="connsiteY3" fmla="*/ 256674 h 475193"/>
                    <a:gd name="connsiteX4" fmla="*/ 0 w 501362"/>
                    <a:gd name="connsiteY4" fmla="*/ 256674 h 475193"/>
                    <a:gd name="connsiteX5" fmla="*/ 1155 w 501362"/>
                    <a:gd name="connsiteY5" fmla="*/ 239331 h 475193"/>
                    <a:gd name="connsiteX6" fmla="*/ 65843 w 501362"/>
                    <a:gd name="connsiteY6" fmla="*/ 141055 h 475193"/>
                    <a:gd name="connsiteX7" fmla="*/ 80858 w 501362"/>
                    <a:gd name="connsiteY7" fmla="*/ 120244 h 475193"/>
                    <a:gd name="connsiteX8" fmla="*/ 135145 w 501362"/>
                    <a:gd name="connsiteY8" fmla="*/ 53185 h 475193"/>
                    <a:gd name="connsiteX9" fmla="*/ 172112 w 501362"/>
                    <a:gd name="connsiteY9" fmla="*/ 45092 h 475193"/>
                    <a:gd name="connsiteX10" fmla="*/ 180198 w 501362"/>
                    <a:gd name="connsiteY10" fmla="*/ 45092 h 475193"/>
                    <a:gd name="connsiteX11" fmla="*/ 183663 w 501362"/>
                    <a:gd name="connsiteY11" fmla="*/ 45092 h 475193"/>
                    <a:gd name="connsiteX12" fmla="*/ 204453 w 501362"/>
                    <a:gd name="connsiteY12" fmla="*/ 35842 h 475193"/>
                    <a:gd name="connsiteX13" fmla="*/ 287622 w 501362"/>
                    <a:gd name="connsiteY13" fmla="*/ 0 h 475193"/>
                    <a:gd name="connsiteX14" fmla="*/ 389265 w 501362"/>
                    <a:gd name="connsiteY14" fmla="*/ 62435 h 475193"/>
                    <a:gd name="connsiteX15" fmla="*/ 410062 w 501362"/>
                    <a:gd name="connsiteY15" fmla="*/ 78621 h 475193"/>
                    <a:gd name="connsiteX16" fmla="*/ 447023 w 501362"/>
                    <a:gd name="connsiteY16" fmla="*/ 93651 h 475193"/>
                    <a:gd name="connsiteX17" fmla="*/ 487449 w 501362"/>
                    <a:gd name="connsiteY17" fmla="*/ 247424 h 475193"/>
                    <a:gd name="connsiteX18" fmla="*/ 482829 w 501362"/>
                    <a:gd name="connsiteY18" fmla="*/ 255518 h 475193"/>
                    <a:gd name="connsiteX19" fmla="*/ 377714 w 501362"/>
                    <a:gd name="connsiteY19" fmla="*/ 255518 h 475193"/>
                    <a:gd name="connsiteX20" fmla="*/ 377714 w 501362"/>
                    <a:gd name="connsiteY20" fmla="*/ 270548 h 475193"/>
                    <a:gd name="connsiteX21" fmla="*/ 453953 w 501362"/>
                    <a:gd name="connsiteY21" fmla="*/ 270548 h 475193"/>
                    <a:gd name="connsiteX22" fmla="*/ 453953 w 501362"/>
                    <a:gd name="connsiteY22" fmla="*/ 437039 h 475193"/>
                    <a:gd name="connsiteX23" fmla="*/ 383490 w 501362"/>
                    <a:gd name="connsiteY23" fmla="*/ 437039 h 475193"/>
                    <a:gd name="connsiteX24" fmla="*/ 383490 w 501362"/>
                    <a:gd name="connsiteY24" fmla="*/ 441665 h 475193"/>
                    <a:gd name="connsiteX25" fmla="*/ 408907 w 501362"/>
                    <a:gd name="connsiteY25" fmla="*/ 454384 h 475193"/>
                    <a:gd name="connsiteX26" fmla="*/ 408907 w 501362"/>
                    <a:gd name="connsiteY26" fmla="*/ 474038 h 475193"/>
                    <a:gd name="connsiteX27" fmla="*/ 103959 w 501362"/>
                    <a:gd name="connsiteY27" fmla="*/ 474038 h 475193"/>
                    <a:gd name="connsiteX28" fmla="*/ 103959 w 501362"/>
                    <a:gd name="connsiteY28" fmla="*/ 475193 h 47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1362" h="475193">
                      <a:moveTo>
                        <a:pt x="103959" y="475193"/>
                      </a:moveTo>
                      <a:lnTo>
                        <a:pt x="103959" y="455539"/>
                      </a:lnTo>
                      <a:lnTo>
                        <a:pt x="124750" y="445131"/>
                      </a:lnTo>
                      <a:lnTo>
                        <a:pt x="124750" y="256674"/>
                      </a:lnTo>
                      <a:lnTo>
                        <a:pt x="0" y="256674"/>
                      </a:lnTo>
                      <a:lnTo>
                        <a:pt x="1155" y="239331"/>
                      </a:lnTo>
                      <a:cubicBezTo>
                        <a:pt x="4620" y="197709"/>
                        <a:pt x="28876" y="160710"/>
                        <a:pt x="65843" y="141055"/>
                      </a:cubicBezTo>
                      <a:cubicBezTo>
                        <a:pt x="73928" y="136430"/>
                        <a:pt x="79703" y="129493"/>
                        <a:pt x="80858" y="120244"/>
                      </a:cubicBezTo>
                      <a:cubicBezTo>
                        <a:pt x="87789" y="91339"/>
                        <a:pt x="107424" y="65903"/>
                        <a:pt x="135145" y="53185"/>
                      </a:cubicBezTo>
                      <a:cubicBezTo>
                        <a:pt x="146695" y="48560"/>
                        <a:pt x="159401" y="45092"/>
                        <a:pt x="172112" y="45092"/>
                      </a:cubicBezTo>
                      <a:cubicBezTo>
                        <a:pt x="174422" y="45092"/>
                        <a:pt x="177888" y="45092"/>
                        <a:pt x="180198" y="45092"/>
                      </a:cubicBezTo>
                      <a:cubicBezTo>
                        <a:pt x="181353" y="45092"/>
                        <a:pt x="182508" y="45092"/>
                        <a:pt x="183663" y="45092"/>
                      </a:cubicBezTo>
                      <a:cubicBezTo>
                        <a:pt x="191748" y="45092"/>
                        <a:pt x="198678" y="41623"/>
                        <a:pt x="204453" y="35842"/>
                      </a:cubicBezTo>
                      <a:cubicBezTo>
                        <a:pt x="226399" y="12718"/>
                        <a:pt x="256430" y="0"/>
                        <a:pt x="287622" y="0"/>
                      </a:cubicBezTo>
                      <a:cubicBezTo>
                        <a:pt x="330358" y="0"/>
                        <a:pt x="369629" y="24280"/>
                        <a:pt x="389265" y="62435"/>
                      </a:cubicBezTo>
                      <a:cubicBezTo>
                        <a:pt x="393891" y="70527"/>
                        <a:pt x="400822" y="76308"/>
                        <a:pt x="410062" y="78621"/>
                      </a:cubicBezTo>
                      <a:cubicBezTo>
                        <a:pt x="422767" y="80934"/>
                        <a:pt x="435472" y="86715"/>
                        <a:pt x="447023" y="93651"/>
                      </a:cubicBezTo>
                      <a:cubicBezTo>
                        <a:pt x="498999" y="126025"/>
                        <a:pt x="516331" y="193083"/>
                        <a:pt x="487449" y="247424"/>
                      </a:cubicBezTo>
                      <a:lnTo>
                        <a:pt x="482829" y="255518"/>
                      </a:lnTo>
                      <a:lnTo>
                        <a:pt x="377714" y="255518"/>
                      </a:lnTo>
                      <a:lnTo>
                        <a:pt x="377714" y="270548"/>
                      </a:lnTo>
                      <a:lnTo>
                        <a:pt x="453953" y="270548"/>
                      </a:lnTo>
                      <a:lnTo>
                        <a:pt x="453953" y="437039"/>
                      </a:lnTo>
                      <a:lnTo>
                        <a:pt x="383490" y="437039"/>
                      </a:lnTo>
                      <a:lnTo>
                        <a:pt x="383490" y="441665"/>
                      </a:lnTo>
                      <a:lnTo>
                        <a:pt x="408907" y="454384"/>
                      </a:lnTo>
                      <a:lnTo>
                        <a:pt x="408907" y="474038"/>
                      </a:lnTo>
                      <a:lnTo>
                        <a:pt x="103959" y="474038"/>
                      </a:lnTo>
                      <a:lnTo>
                        <a:pt x="103959" y="475193"/>
                      </a:lnTo>
                      <a:close/>
                    </a:path>
                  </a:pathLst>
                </a:custGeom>
                <a:solidFill>
                  <a:srgbClr val="FFFFFF"/>
                </a:solidFill>
                <a:ln w="6417"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A5C05AEF-970C-48AE-AB53-A592FEC08B64}"/>
                    </a:ext>
                  </a:extLst>
                </p:cNvPr>
                <p:cNvSpPr/>
                <p:nvPr/>
              </p:nvSpPr>
              <p:spPr>
                <a:xfrm>
                  <a:off x="3644766" y="1647969"/>
                  <a:ext cx="513348" cy="485597"/>
                </a:xfrm>
                <a:custGeom>
                  <a:avLst/>
                  <a:gdLst>
                    <a:gd name="connsiteX0" fmla="*/ 293397 w 513348"/>
                    <a:gd name="connsiteY0" fmla="*/ 11562 h 485597"/>
                    <a:gd name="connsiteX1" fmla="*/ 389265 w 513348"/>
                    <a:gd name="connsiteY1" fmla="*/ 71683 h 485597"/>
                    <a:gd name="connsiteX2" fmla="*/ 414682 w 513348"/>
                    <a:gd name="connsiteY2" fmla="*/ 90182 h 485597"/>
                    <a:gd name="connsiteX3" fmla="*/ 449333 w 513348"/>
                    <a:gd name="connsiteY3" fmla="*/ 104057 h 485597"/>
                    <a:gd name="connsiteX4" fmla="*/ 487449 w 513348"/>
                    <a:gd name="connsiteY4" fmla="*/ 249736 h 485597"/>
                    <a:gd name="connsiteX5" fmla="*/ 485139 w 513348"/>
                    <a:gd name="connsiteY5" fmla="*/ 255517 h 485597"/>
                    <a:gd name="connsiteX6" fmla="*/ 377714 w 513348"/>
                    <a:gd name="connsiteY6" fmla="*/ 255517 h 485597"/>
                    <a:gd name="connsiteX7" fmla="*/ 377714 w 513348"/>
                    <a:gd name="connsiteY7" fmla="*/ 282109 h 485597"/>
                    <a:gd name="connsiteX8" fmla="*/ 453953 w 513348"/>
                    <a:gd name="connsiteY8" fmla="*/ 282109 h 485597"/>
                    <a:gd name="connsiteX9" fmla="*/ 453953 w 513348"/>
                    <a:gd name="connsiteY9" fmla="*/ 437041 h 485597"/>
                    <a:gd name="connsiteX10" fmla="*/ 383490 w 513348"/>
                    <a:gd name="connsiteY10" fmla="*/ 437041 h 485597"/>
                    <a:gd name="connsiteX11" fmla="*/ 385800 w 513348"/>
                    <a:gd name="connsiteY11" fmla="*/ 453225 h 485597"/>
                    <a:gd name="connsiteX12" fmla="*/ 389265 w 513348"/>
                    <a:gd name="connsiteY12" fmla="*/ 453225 h 485597"/>
                    <a:gd name="connsiteX13" fmla="*/ 410062 w 513348"/>
                    <a:gd name="connsiteY13" fmla="*/ 463633 h 485597"/>
                    <a:gd name="connsiteX14" fmla="*/ 410062 w 513348"/>
                    <a:gd name="connsiteY14" fmla="*/ 474035 h 485597"/>
                    <a:gd name="connsiteX15" fmla="*/ 404287 w 513348"/>
                    <a:gd name="connsiteY15" fmla="*/ 474035 h 485597"/>
                    <a:gd name="connsiteX16" fmla="*/ 396195 w 513348"/>
                    <a:gd name="connsiteY16" fmla="*/ 474035 h 485597"/>
                    <a:gd name="connsiteX17" fmla="*/ 388110 w 513348"/>
                    <a:gd name="connsiteY17" fmla="*/ 474035 h 485597"/>
                    <a:gd name="connsiteX18" fmla="*/ 382335 w 513348"/>
                    <a:gd name="connsiteY18" fmla="*/ 474035 h 485597"/>
                    <a:gd name="connsiteX19" fmla="*/ 376559 w 513348"/>
                    <a:gd name="connsiteY19" fmla="*/ 474035 h 485597"/>
                    <a:gd name="connsiteX20" fmla="*/ 311878 w 513348"/>
                    <a:gd name="connsiteY20" fmla="*/ 474035 h 485597"/>
                    <a:gd name="connsiteX21" fmla="*/ 291087 w 513348"/>
                    <a:gd name="connsiteY21" fmla="*/ 474035 h 485597"/>
                    <a:gd name="connsiteX22" fmla="*/ 136300 w 513348"/>
                    <a:gd name="connsiteY22" fmla="*/ 474035 h 485597"/>
                    <a:gd name="connsiteX23" fmla="*/ 115509 w 513348"/>
                    <a:gd name="connsiteY23" fmla="*/ 474035 h 485597"/>
                    <a:gd name="connsiteX24" fmla="*/ 115509 w 513348"/>
                    <a:gd name="connsiteY24" fmla="*/ 463633 h 485597"/>
                    <a:gd name="connsiteX25" fmla="*/ 136300 w 513348"/>
                    <a:gd name="connsiteY25" fmla="*/ 453225 h 485597"/>
                    <a:gd name="connsiteX26" fmla="*/ 136300 w 513348"/>
                    <a:gd name="connsiteY26" fmla="*/ 256674 h 485597"/>
                    <a:gd name="connsiteX27" fmla="*/ 12705 w 513348"/>
                    <a:gd name="connsiteY27" fmla="*/ 256674 h 485597"/>
                    <a:gd name="connsiteX28" fmla="*/ 13860 w 513348"/>
                    <a:gd name="connsiteY28" fmla="*/ 245112 h 485597"/>
                    <a:gd name="connsiteX29" fmla="*/ 75083 w 513348"/>
                    <a:gd name="connsiteY29" fmla="*/ 151461 h 485597"/>
                    <a:gd name="connsiteX30" fmla="*/ 93564 w 513348"/>
                    <a:gd name="connsiteY30" fmla="*/ 127181 h 485597"/>
                    <a:gd name="connsiteX31" fmla="*/ 143230 w 513348"/>
                    <a:gd name="connsiteY31" fmla="*/ 64746 h 485597"/>
                    <a:gd name="connsiteX32" fmla="*/ 177888 w 513348"/>
                    <a:gd name="connsiteY32" fmla="*/ 57809 h 485597"/>
                    <a:gd name="connsiteX33" fmla="*/ 185973 w 513348"/>
                    <a:gd name="connsiteY33" fmla="*/ 57809 h 485597"/>
                    <a:gd name="connsiteX34" fmla="*/ 189438 w 513348"/>
                    <a:gd name="connsiteY34" fmla="*/ 57809 h 485597"/>
                    <a:gd name="connsiteX35" fmla="*/ 214849 w 513348"/>
                    <a:gd name="connsiteY35" fmla="*/ 47403 h 485597"/>
                    <a:gd name="connsiteX36" fmla="*/ 293397 w 513348"/>
                    <a:gd name="connsiteY36" fmla="*/ 11562 h 485597"/>
                    <a:gd name="connsiteX37" fmla="*/ 293397 w 513348"/>
                    <a:gd name="connsiteY37" fmla="*/ 0 h 485597"/>
                    <a:gd name="connsiteX38" fmla="*/ 205608 w 513348"/>
                    <a:gd name="connsiteY38" fmla="*/ 38154 h 485597"/>
                    <a:gd name="connsiteX39" fmla="*/ 189438 w 513348"/>
                    <a:gd name="connsiteY39" fmla="*/ 45091 h 485597"/>
                    <a:gd name="connsiteX40" fmla="*/ 187128 w 513348"/>
                    <a:gd name="connsiteY40" fmla="*/ 45091 h 485597"/>
                    <a:gd name="connsiteX41" fmla="*/ 177888 w 513348"/>
                    <a:gd name="connsiteY41" fmla="*/ 45091 h 485597"/>
                    <a:gd name="connsiteX42" fmla="*/ 138610 w 513348"/>
                    <a:gd name="connsiteY42" fmla="*/ 53184 h 485597"/>
                    <a:gd name="connsiteX43" fmla="*/ 82014 w 513348"/>
                    <a:gd name="connsiteY43" fmla="*/ 123712 h 485597"/>
                    <a:gd name="connsiteX44" fmla="*/ 69308 w 513348"/>
                    <a:gd name="connsiteY44" fmla="*/ 141054 h 485597"/>
                    <a:gd name="connsiteX45" fmla="*/ 1155 w 513348"/>
                    <a:gd name="connsiteY45" fmla="*/ 243956 h 485597"/>
                    <a:gd name="connsiteX46" fmla="*/ 0 w 513348"/>
                    <a:gd name="connsiteY46" fmla="*/ 255517 h 485597"/>
                    <a:gd name="connsiteX47" fmla="*/ 0 w 513348"/>
                    <a:gd name="connsiteY47" fmla="*/ 267079 h 485597"/>
                    <a:gd name="connsiteX48" fmla="*/ 12705 w 513348"/>
                    <a:gd name="connsiteY48" fmla="*/ 267079 h 485597"/>
                    <a:gd name="connsiteX49" fmla="*/ 124750 w 513348"/>
                    <a:gd name="connsiteY49" fmla="*/ 267079 h 485597"/>
                    <a:gd name="connsiteX50" fmla="*/ 124750 w 513348"/>
                    <a:gd name="connsiteY50" fmla="*/ 445133 h 485597"/>
                    <a:gd name="connsiteX51" fmla="*/ 109735 w 513348"/>
                    <a:gd name="connsiteY51" fmla="*/ 452070 h 485597"/>
                    <a:gd name="connsiteX52" fmla="*/ 103959 w 513348"/>
                    <a:gd name="connsiteY52" fmla="*/ 456696 h 485597"/>
                    <a:gd name="connsiteX53" fmla="*/ 103959 w 513348"/>
                    <a:gd name="connsiteY53" fmla="*/ 463633 h 485597"/>
                    <a:gd name="connsiteX54" fmla="*/ 103959 w 513348"/>
                    <a:gd name="connsiteY54" fmla="*/ 474035 h 485597"/>
                    <a:gd name="connsiteX55" fmla="*/ 103959 w 513348"/>
                    <a:gd name="connsiteY55" fmla="*/ 485598 h 485597"/>
                    <a:gd name="connsiteX56" fmla="*/ 115509 w 513348"/>
                    <a:gd name="connsiteY56" fmla="*/ 485598 h 485597"/>
                    <a:gd name="connsiteX57" fmla="*/ 136300 w 513348"/>
                    <a:gd name="connsiteY57" fmla="*/ 485598 h 485597"/>
                    <a:gd name="connsiteX58" fmla="*/ 291087 w 513348"/>
                    <a:gd name="connsiteY58" fmla="*/ 485598 h 485597"/>
                    <a:gd name="connsiteX59" fmla="*/ 311878 w 513348"/>
                    <a:gd name="connsiteY59" fmla="*/ 485598 h 485597"/>
                    <a:gd name="connsiteX60" fmla="*/ 377714 w 513348"/>
                    <a:gd name="connsiteY60" fmla="*/ 485598 h 485597"/>
                    <a:gd name="connsiteX61" fmla="*/ 383490 w 513348"/>
                    <a:gd name="connsiteY61" fmla="*/ 485598 h 485597"/>
                    <a:gd name="connsiteX62" fmla="*/ 389265 w 513348"/>
                    <a:gd name="connsiteY62" fmla="*/ 485598 h 485597"/>
                    <a:gd name="connsiteX63" fmla="*/ 397357 w 513348"/>
                    <a:gd name="connsiteY63" fmla="*/ 485598 h 485597"/>
                    <a:gd name="connsiteX64" fmla="*/ 404287 w 513348"/>
                    <a:gd name="connsiteY64" fmla="*/ 485598 h 485597"/>
                    <a:gd name="connsiteX65" fmla="*/ 410062 w 513348"/>
                    <a:gd name="connsiteY65" fmla="*/ 485598 h 485597"/>
                    <a:gd name="connsiteX66" fmla="*/ 421612 w 513348"/>
                    <a:gd name="connsiteY66" fmla="*/ 485598 h 485597"/>
                    <a:gd name="connsiteX67" fmla="*/ 421612 w 513348"/>
                    <a:gd name="connsiteY67" fmla="*/ 474035 h 485597"/>
                    <a:gd name="connsiteX68" fmla="*/ 421612 w 513348"/>
                    <a:gd name="connsiteY68" fmla="*/ 463633 h 485597"/>
                    <a:gd name="connsiteX69" fmla="*/ 421612 w 513348"/>
                    <a:gd name="connsiteY69" fmla="*/ 456696 h 485597"/>
                    <a:gd name="connsiteX70" fmla="*/ 414682 w 513348"/>
                    <a:gd name="connsiteY70" fmla="*/ 453225 h 485597"/>
                    <a:gd name="connsiteX71" fmla="*/ 405442 w 513348"/>
                    <a:gd name="connsiteY71" fmla="*/ 448598 h 485597"/>
                    <a:gd name="connsiteX72" fmla="*/ 453953 w 513348"/>
                    <a:gd name="connsiteY72" fmla="*/ 448598 h 485597"/>
                    <a:gd name="connsiteX73" fmla="*/ 465503 w 513348"/>
                    <a:gd name="connsiteY73" fmla="*/ 448598 h 485597"/>
                    <a:gd name="connsiteX74" fmla="*/ 465503 w 513348"/>
                    <a:gd name="connsiteY74" fmla="*/ 437041 h 485597"/>
                    <a:gd name="connsiteX75" fmla="*/ 465503 w 513348"/>
                    <a:gd name="connsiteY75" fmla="*/ 282109 h 485597"/>
                    <a:gd name="connsiteX76" fmla="*/ 465503 w 513348"/>
                    <a:gd name="connsiteY76" fmla="*/ 270548 h 485597"/>
                    <a:gd name="connsiteX77" fmla="*/ 453953 w 513348"/>
                    <a:gd name="connsiteY77" fmla="*/ 270548 h 485597"/>
                    <a:gd name="connsiteX78" fmla="*/ 389265 w 513348"/>
                    <a:gd name="connsiteY78" fmla="*/ 270548 h 485597"/>
                    <a:gd name="connsiteX79" fmla="*/ 389265 w 513348"/>
                    <a:gd name="connsiteY79" fmla="*/ 267079 h 485597"/>
                    <a:gd name="connsiteX80" fmla="*/ 485139 w 513348"/>
                    <a:gd name="connsiteY80" fmla="*/ 267079 h 485597"/>
                    <a:gd name="connsiteX81" fmla="*/ 492069 w 513348"/>
                    <a:gd name="connsiteY81" fmla="*/ 267079 h 485597"/>
                    <a:gd name="connsiteX82" fmla="*/ 495534 w 513348"/>
                    <a:gd name="connsiteY82" fmla="*/ 261298 h 485597"/>
                    <a:gd name="connsiteX83" fmla="*/ 498999 w 513348"/>
                    <a:gd name="connsiteY83" fmla="*/ 255517 h 485597"/>
                    <a:gd name="connsiteX84" fmla="*/ 456263 w 513348"/>
                    <a:gd name="connsiteY84" fmla="*/ 94807 h 485597"/>
                    <a:gd name="connsiteX85" fmla="*/ 418147 w 513348"/>
                    <a:gd name="connsiteY85" fmla="*/ 78620 h 485597"/>
                    <a:gd name="connsiteX86" fmla="*/ 400822 w 513348"/>
                    <a:gd name="connsiteY86" fmla="*/ 65902 h 485597"/>
                    <a:gd name="connsiteX87" fmla="*/ 293397 w 513348"/>
                    <a:gd name="connsiteY87" fmla="*/ 0 h 4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513348" h="485597">
                      <a:moveTo>
                        <a:pt x="293397" y="11562"/>
                      </a:moveTo>
                      <a:cubicBezTo>
                        <a:pt x="334978" y="11562"/>
                        <a:pt x="370785" y="34686"/>
                        <a:pt x="389265" y="71683"/>
                      </a:cubicBezTo>
                      <a:cubicBezTo>
                        <a:pt x="395040" y="80933"/>
                        <a:pt x="404287" y="87870"/>
                        <a:pt x="414682" y="90182"/>
                      </a:cubicBezTo>
                      <a:cubicBezTo>
                        <a:pt x="427387" y="92495"/>
                        <a:pt x="438938" y="98276"/>
                        <a:pt x="449333" y="104057"/>
                      </a:cubicBezTo>
                      <a:cubicBezTo>
                        <a:pt x="497844" y="135273"/>
                        <a:pt x="515176" y="198864"/>
                        <a:pt x="487449" y="249736"/>
                      </a:cubicBezTo>
                      <a:lnTo>
                        <a:pt x="485139" y="255517"/>
                      </a:lnTo>
                      <a:lnTo>
                        <a:pt x="377714" y="255517"/>
                      </a:lnTo>
                      <a:lnTo>
                        <a:pt x="377714" y="282109"/>
                      </a:lnTo>
                      <a:lnTo>
                        <a:pt x="453953" y="282109"/>
                      </a:lnTo>
                      <a:lnTo>
                        <a:pt x="453953" y="437041"/>
                      </a:lnTo>
                      <a:lnTo>
                        <a:pt x="383490" y="437041"/>
                      </a:lnTo>
                      <a:lnTo>
                        <a:pt x="385800" y="453225"/>
                      </a:lnTo>
                      <a:lnTo>
                        <a:pt x="389265" y="453225"/>
                      </a:lnTo>
                      <a:lnTo>
                        <a:pt x="410062" y="463633"/>
                      </a:lnTo>
                      <a:lnTo>
                        <a:pt x="410062" y="474035"/>
                      </a:lnTo>
                      <a:lnTo>
                        <a:pt x="404287" y="474035"/>
                      </a:lnTo>
                      <a:lnTo>
                        <a:pt x="396195" y="474035"/>
                      </a:lnTo>
                      <a:lnTo>
                        <a:pt x="388110" y="474035"/>
                      </a:lnTo>
                      <a:lnTo>
                        <a:pt x="382335" y="474035"/>
                      </a:lnTo>
                      <a:lnTo>
                        <a:pt x="376559" y="474035"/>
                      </a:lnTo>
                      <a:lnTo>
                        <a:pt x="311878" y="474035"/>
                      </a:lnTo>
                      <a:lnTo>
                        <a:pt x="291087" y="474035"/>
                      </a:lnTo>
                      <a:lnTo>
                        <a:pt x="136300" y="474035"/>
                      </a:lnTo>
                      <a:lnTo>
                        <a:pt x="115509" y="474035"/>
                      </a:lnTo>
                      <a:lnTo>
                        <a:pt x="115509" y="463633"/>
                      </a:lnTo>
                      <a:lnTo>
                        <a:pt x="136300" y="453225"/>
                      </a:lnTo>
                      <a:lnTo>
                        <a:pt x="136300" y="256674"/>
                      </a:lnTo>
                      <a:lnTo>
                        <a:pt x="12705" y="256674"/>
                      </a:lnTo>
                      <a:lnTo>
                        <a:pt x="13860" y="245112"/>
                      </a:lnTo>
                      <a:cubicBezTo>
                        <a:pt x="17326" y="204645"/>
                        <a:pt x="39271" y="169959"/>
                        <a:pt x="75083" y="151461"/>
                      </a:cubicBezTo>
                      <a:cubicBezTo>
                        <a:pt x="84324" y="146835"/>
                        <a:pt x="91254" y="137586"/>
                        <a:pt x="93564" y="127181"/>
                      </a:cubicBezTo>
                      <a:cubicBezTo>
                        <a:pt x="99339" y="99432"/>
                        <a:pt x="117820" y="76308"/>
                        <a:pt x="143230" y="64746"/>
                      </a:cubicBezTo>
                      <a:cubicBezTo>
                        <a:pt x="154780" y="60121"/>
                        <a:pt x="166331" y="57809"/>
                        <a:pt x="177888" y="57809"/>
                      </a:cubicBezTo>
                      <a:cubicBezTo>
                        <a:pt x="180198" y="57809"/>
                        <a:pt x="183663" y="57809"/>
                        <a:pt x="185973" y="57809"/>
                      </a:cubicBezTo>
                      <a:cubicBezTo>
                        <a:pt x="187128" y="57809"/>
                        <a:pt x="188283" y="57809"/>
                        <a:pt x="189438" y="57809"/>
                      </a:cubicBezTo>
                      <a:cubicBezTo>
                        <a:pt x="198678" y="57809"/>
                        <a:pt x="207918" y="54340"/>
                        <a:pt x="214849" y="47403"/>
                      </a:cubicBezTo>
                      <a:cubicBezTo>
                        <a:pt x="235639" y="24279"/>
                        <a:pt x="264515" y="11562"/>
                        <a:pt x="293397" y="11562"/>
                      </a:cubicBezTo>
                      <a:close/>
                      <a:moveTo>
                        <a:pt x="293397" y="0"/>
                      </a:moveTo>
                      <a:cubicBezTo>
                        <a:pt x="259895" y="0"/>
                        <a:pt x="228709" y="13874"/>
                        <a:pt x="205608" y="38154"/>
                      </a:cubicBezTo>
                      <a:cubicBezTo>
                        <a:pt x="200988" y="42779"/>
                        <a:pt x="195213" y="45091"/>
                        <a:pt x="189438" y="45091"/>
                      </a:cubicBezTo>
                      <a:cubicBezTo>
                        <a:pt x="188283" y="45091"/>
                        <a:pt x="188283" y="45091"/>
                        <a:pt x="187128" y="45091"/>
                      </a:cubicBezTo>
                      <a:cubicBezTo>
                        <a:pt x="183663" y="45091"/>
                        <a:pt x="181353" y="45091"/>
                        <a:pt x="177888" y="45091"/>
                      </a:cubicBezTo>
                      <a:cubicBezTo>
                        <a:pt x="164021" y="45091"/>
                        <a:pt x="150161" y="47403"/>
                        <a:pt x="138610" y="53184"/>
                      </a:cubicBezTo>
                      <a:cubicBezTo>
                        <a:pt x="109735" y="65902"/>
                        <a:pt x="87789" y="92495"/>
                        <a:pt x="82014" y="123712"/>
                      </a:cubicBezTo>
                      <a:cubicBezTo>
                        <a:pt x="80859" y="130649"/>
                        <a:pt x="76238" y="137586"/>
                        <a:pt x="69308" y="141054"/>
                      </a:cubicBezTo>
                      <a:cubicBezTo>
                        <a:pt x="30031" y="161866"/>
                        <a:pt x="4620" y="200020"/>
                        <a:pt x="1155" y="243956"/>
                      </a:cubicBezTo>
                      <a:lnTo>
                        <a:pt x="0" y="255517"/>
                      </a:lnTo>
                      <a:lnTo>
                        <a:pt x="0" y="267079"/>
                      </a:lnTo>
                      <a:lnTo>
                        <a:pt x="12705" y="267079"/>
                      </a:lnTo>
                      <a:lnTo>
                        <a:pt x="124750" y="267079"/>
                      </a:lnTo>
                      <a:lnTo>
                        <a:pt x="124750" y="445133"/>
                      </a:lnTo>
                      <a:lnTo>
                        <a:pt x="109735" y="452070"/>
                      </a:lnTo>
                      <a:lnTo>
                        <a:pt x="103959" y="456696"/>
                      </a:lnTo>
                      <a:lnTo>
                        <a:pt x="103959" y="463633"/>
                      </a:lnTo>
                      <a:lnTo>
                        <a:pt x="103959" y="474035"/>
                      </a:lnTo>
                      <a:lnTo>
                        <a:pt x="103959" y="485598"/>
                      </a:lnTo>
                      <a:lnTo>
                        <a:pt x="115509" y="485598"/>
                      </a:lnTo>
                      <a:lnTo>
                        <a:pt x="136300" y="485598"/>
                      </a:lnTo>
                      <a:lnTo>
                        <a:pt x="291087" y="485598"/>
                      </a:lnTo>
                      <a:lnTo>
                        <a:pt x="311878" y="485598"/>
                      </a:lnTo>
                      <a:lnTo>
                        <a:pt x="377714" y="485598"/>
                      </a:lnTo>
                      <a:lnTo>
                        <a:pt x="383490" y="485598"/>
                      </a:lnTo>
                      <a:lnTo>
                        <a:pt x="389265" y="485598"/>
                      </a:lnTo>
                      <a:lnTo>
                        <a:pt x="397357" y="485598"/>
                      </a:lnTo>
                      <a:lnTo>
                        <a:pt x="404287" y="485598"/>
                      </a:lnTo>
                      <a:lnTo>
                        <a:pt x="410062" y="485598"/>
                      </a:lnTo>
                      <a:lnTo>
                        <a:pt x="421612" y="485598"/>
                      </a:lnTo>
                      <a:lnTo>
                        <a:pt x="421612" y="474035"/>
                      </a:lnTo>
                      <a:lnTo>
                        <a:pt x="421612" y="463633"/>
                      </a:lnTo>
                      <a:lnTo>
                        <a:pt x="421612" y="456696"/>
                      </a:lnTo>
                      <a:lnTo>
                        <a:pt x="414682" y="453225"/>
                      </a:lnTo>
                      <a:lnTo>
                        <a:pt x="405442" y="448598"/>
                      </a:lnTo>
                      <a:lnTo>
                        <a:pt x="453953" y="448598"/>
                      </a:lnTo>
                      <a:lnTo>
                        <a:pt x="465503" y="448598"/>
                      </a:lnTo>
                      <a:lnTo>
                        <a:pt x="465503" y="437041"/>
                      </a:lnTo>
                      <a:lnTo>
                        <a:pt x="465503" y="282109"/>
                      </a:lnTo>
                      <a:lnTo>
                        <a:pt x="465503" y="270548"/>
                      </a:lnTo>
                      <a:lnTo>
                        <a:pt x="453953" y="270548"/>
                      </a:lnTo>
                      <a:lnTo>
                        <a:pt x="389265" y="270548"/>
                      </a:lnTo>
                      <a:lnTo>
                        <a:pt x="389265" y="267079"/>
                      </a:lnTo>
                      <a:lnTo>
                        <a:pt x="485139" y="267079"/>
                      </a:lnTo>
                      <a:lnTo>
                        <a:pt x="492069" y="267079"/>
                      </a:lnTo>
                      <a:lnTo>
                        <a:pt x="495534" y="261298"/>
                      </a:lnTo>
                      <a:lnTo>
                        <a:pt x="498999" y="255517"/>
                      </a:lnTo>
                      <a:cubicBezTo>
                        <a:pt x="529037" y="198864"/>
                        <a:pt x="510556" y="128337"/>
                        <a:pt x="456263" y="94807"/>
                      </a:cubicBezTo>
                      <a:cubicBezTo>
                        <a:pt x="444713" y="86714"/>
                        <a:pt x="430852" y="82089"/>
                        <a:pt x="418147" y="78620"/>
                      </a:cubicBezTo>
                      <a:cubicBezTo>
                        <a:pt x="411217" y="77464"/>
                        <a:pt x="404287" y="71683"/>
                        <a:pt x="400822" y="65902"/>
                      </a:cubicBezTo>
                      <a:cubicBezTo>
                        <a:pt x="380025" y="25436"/>
                        <a:pt x="339598" y="0"/>
                        <a:pt x="293397" y="0"/>
                      </a:cubicBezTo>
                      <a:close/>
                    </a:path>
                  </a:pathLst>
                </a:custGeom>
                <a:solidFill>
                  <a:srgbClr val="FFFFFF"/>
                </a:solidFill>
                <a:ln w="6417" cap="flat">
                  <a:noFill/>
                  <a:prstDash val="solid"/>
                  <a:miter/>
                </a:ln>
              </p:spPr>
              <p:txBody>
                <a:bodyPr rtlCol="0" anchor="ctr"/>
                <a:lstStyle/>
                <a:p>
                  <a:endParaRPr lang="en-US"/>
                </a:p>
              </p:txBody>
            </p:sp>
          </p:grpSp>
          <p:grpSp>
            <p:nvGrpSpPr>
              <p:cNvPr id="120" name="Graphic 3">
                <a:extLst>
                  <a:ext uri="{FF2B5EF4-FFF2-40B4-BE49-F238E27FC236}">
                    <a16:creationId xmlns:a16="http://schemas.microsoft.com/office/drawing/2014/main" id="{D200BF43-87AC-45F0-BE1E-7065ACEB6254}"/>
                  </a:ext>
                </a:extLst>
              </p:cNvPr>
              <p:cNvGrpSpPr/>
              <p:nvPr/>
            </p:nvGrpSpPr>
            <p:grpSpPr>
              <a:xfrm>
                <a:off x="3657471" y="1659534"/>
                <a:ext cx="488576" cy="462475"/>
                <a:chOff x="3657471" y="1659534"/>
                <a:chExt cx="488576" cy="462475"/>
              </a:xfrm>
              <a:solidFill>
                <a:srgbClr val="2C5967"/>
              </a:solidFill>
            </p:grpSpPr>
            <p:sp>
              <p:nvSpPr>
                <p:cNvPr id="121" name="Freeform: Shape 120">
                  <a:extLst>
                    <a:ext uri="{FF2B5EF4-FFF2-40B4-BE49-F238E27FC236}">
                      <a16:creationId xmlns:a16="http://schemas.microsoft.com/office/drawing/2014/main" id="{3F68D29D-5BE6-414B-B36C-AE1D47CED024}"/>
                    </a:ext>
                  </a:extLst>
                </p:cNvPr>
                <p:cNvSpPr/>
                <p:nvPr/>
              </p:nvSpPr>
              <p:spPr>
                <a:xfrm>
                  <a:off x="3657471" y="1659534"/>
                  <a:ext cx="488576" cy="243955"/>
                </a:xfrm>
                <a:custGeom>
                  <a:avLst/>
                  <a:gdLst>
                    <a:gd name="connsiteX0" fmla="*/ 436628 w 488576"/>
                    <a:gd name="connsiteY0" fmla="*/ 93651 h 243955"/>
                    <a:gd name="connsiteX1" fmla="*/ 401977 w 488576"/>
                    <a:gd name="connsiteY1" fmla="*/ 79777 h 243955"/>
                    <a:gd name="connsiteX2" fmla="*/ 377715 w 488576"/>
                    <a:gd name="connsiteY2" fmla="*/ 60121 h 243955"/>
                    <a:gd name="connsiteX3" fmla="*/ 280686 w 488576"/>
                    <a:gd name="connsiteY3" fmla="*/ 0 h 243955"/>
                    <a:gd name="connsiteX4" fmla="*/ 202143 w 488576"/>
                    <a:gd name="connsiteY4" fmla="*/ 34686 h 243955"/>
                    <a:gd name="connsiteX5" fmla="*/ 173268 w 488576"/>
                    <a:gd name="connsiteY5" fmla="*/ 45091 h 243955"/>
                    <a:gd name="connsiteX6" fmla="*/ 130525 w 488576"/>
                    <a:gd name="connsiteY6" fmla="*/ 52028 h 243955"/>
                    <a:gd name="connsiteX7" fmla="*/ 80859 w 488576"/>
                    <a:gd name="connsiteY7" fmla="*/ 114462 h 243955"/>
                    <a:gd name="connsiteX8" fmla="*/ 62378 w 488576"/>
                    <a:gd name="connsiteY8" fmla="*/ 138742 h 243955"/>
                    <a:gd name="connsiteX9" fmla="*/ 1155 w 488576"/>
                    <a:gd name="connsiteY9" fmla="*/ 232394 h 243955"/>
                    <a:gd name="connsiteX10" fmla="*/ 0 w 488576"/>
                    <a:gd name="connsiteY10" fmla="*/ 243956 h 243955"/>
                    <a:gd name="connsiteX11" fmla="*/ 108580 w 488576"/>
                    <a:gd name="connsiteY11" fmla="*/ 243956 h 243955"/>
                    <a:gd name="connsiteX12" fmla="*/ 108580 w 488576"/>
                    <a:gd name="connsiteY12" fmla="*/ 223144 h 243955"/>
                    <a:gd name="connsiteX13" fmla="*/ 23101 w 488576"/>
                    <a:gd name="connsiteY13" fmla="*/ 223144 h 243955"/>
                    <a:gd name="connsiteX14" fmla="*/ 71618 w 488576"/>
                    <a:gd name="connsiteY14" fmla="*/ 157241 h 243955"/>
                    <a:gd name="connsiteX15" fmla="*/ 100494 w 488576"/>
                    <a:gd name="connsiteY15" fmla="*/ 117931 h 243955"/>
                    <a:gd name="connsiteX16" fmla="*/ 138610 w 488576"/>
                    <a:gd name="connsiteY16" fmla="*/ 70528 h 243955"/>
                    <a:gd name="connsiteX17" fmla="*/ 172113 w 488576"/>
                    <a:gd name="connsiteY17" fmla="*/ 65902 h 243955"/>
                    <a:gd name="connsiteX18" fmla="*/ 218314 w 488576"/>
                    <a:gd name="connsiteY18" fmla="*/ 48559 h 243955"/>
                    <a:gd name="connsiteX19" fmla="*/ 281841 w 488576"/>
                    <a:gd name="connsiteY19" fmla="*/ 20811 h 243955"/>
                    <a:gd name="connsiteX20" fmla="*/ 359234 w 488576"/>
                    <a:gd name="connsiteY20" fmla="*/ 69371 h 243955"/>
                    <a:gd name="connsiteX21" fmla="*/ 398512 w 488576"/>
                    <a:gd name="connsiteY21" fmla="*/ 99432 h 243955"/>
                    <a:gd name="connsiteX22" fmla="*/ 426232 w 488576"/>
                    <a:gd name="connsiteY22" fmla="*/ 110994 h 243955"/>
                    <a:gd name="connsiteX23" fmla="*/ 459729 w 488576"/>
                    <a:gd name="connsiteY23" fmla="*/ 223144 h 243955"/>
                    <a:gd name="connsiteX24" fmla="*/ 380025 w 488576"/>
                    <a:gd name="connsiteY24" fmla="*/ 223144 h 243955"/>
                    <a:gd name="connsiteX25" fmla="*/ 380025 w 488576"/>
                    <a:gd name="connsiteY25" fmla="*/ 243956 h 243955"/>
                    <a:gd name="connsiteX26" fmla="*/ 472434 w 488576"/>
                    <a:gd name="connsiteY26" fmla="*/ 243956 h 243955"/>
                    <a:gd name="connsiteX27" fmla="*/ 475899 w 488576"/>
                    <a:gd name="connsiteY27" fmla="*/ 238175 h 243955"/>
                    <a:gd name="connsiteX28" fmla="*/ 436628 w 488576"/>
                    <a:gd name="connsiteY28" fmla="*/ 93651 h 24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8576" h="243955">
                      <a:moveTo>
                        <a:pt x="436628" y="93651"/>
                      </a:moveTo>
                      <a:cubicBezTo>
                        <a:pt x="426232" y="86714"/>
                        <a:pt x="413527" y="82089"/>
                        <a:pt x="401977" y="79777"/>
                      </a:cubicBezTo>
                      <a:cubicBezTo>
                        <a:pt x="391575" y="76308"/>
                        <a:pt x="382335" y="69371"/>
                        <a:pt x="377715" y="60121"/>
                      </a:cubicBezTo>
                      <a:cubicBezTo>
                        <a:pt x="359234" y="23124"/>
                        <a:pt x="322273" y="0"/>
                        <a:pt x="280686" y="0"/>
                      </a:cubicBezTo>
                      <a:cubicBezTo>
                        <a:pt x="250655" y="0"/>
                        <a:pt x="221779" y="12718"/>
                        <a:pt x="202143" y="34686"/>
                      </a:cubicBezTo>
                      <a:cubicBezTo>
                        <a:pt x="195213" y="42779"/>
                        <a:pt x="184818" y="46247"/>
                        <a:pt x="173268" y="45091"/>
                      </a:cubicBezTo>
                      <a:cubicBezTo>
                        <a:pt x="158246" y="43935"/>
                        <a:pt x="143231" y="46247"/>
                        <a:pt x="130525" y="52028"/>
                      </a:cubicBezTo>
                      <a:cubicBezTo>
                        <a:pt x="105115" y="63590"/>
                        <a:pt x="85479" y="86714"/>
                        <a:pt x="80859" y="114462"/>
                      </a:cubicBezTo>
                      <a:cubicBezTo>
                        <a:pt x="78549" y="124868"/>
                        <a:pt x="71618" y="134118"/>
                        <a:pt x="62378" y="138742"/>
                      </a:cubicBezTo>
                      <a:cubicBezTo>
                        <a:pt x="26566" y="157241"/>
                        <a:pt x="3465" y="191927"/>
                        <a:pt x="1155" y="232394"/>
                      </a:cubicBezTo>
                      <a:lnTo>
                        <a:pt x="0" y="243956"/>
                      </a:lnTo>
                      <a:lnTo>
                        <a:pt x="108580" y="243956"/>
                      </a:lnTo>
                      <a:lnTo>
                        <a:pt x="108580" y="223144"/>
                      </a:lnTo>
                      <a:lnTo>
                        <a:pt x="23101" y="223144"/>
                      </a:lnTo>
                      <a:cubicBezTo>
                        <a:pt x="28876" y="195395"/>
                        <a:pt x="46201" y="171115"/>
                        <a:pt x="71618" y="157241"/>
                      </a:cubicBezTo>
                      <a:cubicBezTo>
                        <a:pt x="86634" y="149148"/>
                        <a:pt x="98184" y="135273"/>
                        <a:pt x="100494" y="117931"/>
                      </a:cubicBezTo>
                      <a:cubicBezTo>
                        <a:pt x="105115" y="97120"/>
                        <a:pt x="118975" y="78620"/>
                        <a:pt x="138610" y="70528"/>
                      </a:cubicBezTo>
                      <a:cubicBezTo>
                        <a:pt x="149006" y="67059"/>
                        <a:pt x="160556" y="64747"/>
                        <a:pt x="172113" y="65902"/>
                      </a:cubicBezTo>
                      <a:cubicBezTo>
                        <a:pt x="189438" y="67059"/>
                        <a:pt x="206764" y="61278"/>
                        <a:pt x="218314" y="48559"/>
                      </a:cubicBezTo>
                      <a:cubicBezTo>
                        <a:pt x="234484" y="31217"/>
                        <a:pt x="257585" y="20811"/>
                        <a:pt x="281841" y="20811"/>
                      </a:cubicBezTo>
                      <a:cubicBezTo>
                        <a:pt x="315343" y="20811"/>
                        <a:pt x="344219" y="39310"/>
                        <a:pt x="359234" y="69371"/>
                      </a:cubicBezTo>
                      <a:cubicBezTo>
                        <a:pt x="367320" y="84401"/>
                        <a:pt x="381180" y="95963"/>
                        <a:pt x="398512" y="99432"/>
                      </a:cubicBezTo>
                      <a:cubicBezTo>
                        <a:pt x="408907" y="101744"/>
                        <a:pt x="418147" y="105213"/>
                        <a:pt x="426232" y="110994"/>
                      </a:cubicBezTo>
                      <a:cubicBezTo>
                        <a:pt x="464348" y="135273"/>
                        <a:pt x="478209" y="182677"/>
                        <a:pt x="459729" y="223144"/>
                      </a:cubicBezTo>
                      <a:lnTo>
                        <a:pt x="380025" y="223144"/>
                      </a:lnTo>
                      <a:lnTo>
                        <a:pt x="380025" y="243956"/>
                      </a:lnTo>
                      <a:lnTo>
                        <a:pt x="472434" y="243956"/>
                      </a:lnTo>
                      <a:lnTo>
                        <a:pt x="475899" y="238175"/>
                      </a:lnTo>
                      <a:cubicBezTo>
                        <a:pt x="502465" y="188458"/>
                        <a:pt x="486294" y="123712"/>
                        <a:pt x="436628" y="93651"/>
                      </a:cubicBezTo>
                      <a:close/>
                    </a:path>
                  </a:pathLst>
                </a:custGeom>
                <a:solidFill>
                  <a:srgbClr val="2C5967"/>
                </a:solidFill>
                <a:ln w="641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9FF48E92-7799-4B73-AC59-819EC5627A49}"/>
                    </a:ext>
                  </a:extLst>
                </p:cNvPr>
                <p:cNvSpPr/>
                <p:nvPr/>
              </p:nvSpPr>
              <p:spPr>
                <a:xfrm>
                  <a:off x="3818027" y="1856085"/>
                  <a:ext cx="20797" cy="20811"/>
                </a:xfrm>
                <a:custGeom>
                  <a:avLst/>
                  <a:gdLst>
                    <a:gd name="connsiteX0" fmla="*/ 20797 w 20797"/>
                    <a:gd name="connsiteY0" fmla="*/ 0 h 20811"/>
                    <a:gd name="connsiteX1" fmla="*/ 0 w 20797"/>
                    <a:gd name="connsiteY1" fmla="*/ 0 h 20811"/>
                    <a:gd name="connsiteX2" fmla="*/ 0 w 20797"/>
                    <a:gd name="connsiteY2" fmla="*/ 20811 h 20811"/>
                    <a:gd name="connsiteX3" fmla="*/ 20797 w 20797"/>
                    <a:gd name="connsiteY3" fmla="*/ 20811 h 20811"/>
                    <a:gd name="connsiteX4" fmla="*/ 20797 w 20797"/>
                    <a:gd name="connsiteY4" fmla="*/ 0 h 2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7" h="20811">
                      <a:moveTo>
                        <a:pt x="20797" y="0"/>
                      </a:moveTo>
                      <a:lnTo>
                        <a:pt x="0" y="0"/>
                      </a:lnTo>
                      <a:lnTo>
                        <a:pt x="0" y="20811"/>
                      </a:lnTo>
                      <a:lnTo>
                        <a:pt x="20797" y="20811"/>
                      </a:lnTo>
                      <a:lnTo>
                        <a:pt x="20797" y="0"/>
                      </a:lnTo>
                      <a:close/>
                    </a:path>
                  </a:pathLst>
                </a:custGeom>
                <a:solidFill>
                  <a:srgbClr val="2C5967"/>
                </a:solidFill>
                <a:ln w="641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B95A92B1-AFEA-47B9-B1F1-781B0C98400B}"/>
                    </a:ext>
                  </a:extLst>
                </p:cNvPr>
                <p:cNvSpPr/>
                <p:nvPr/>
              </p:nvSpPr>
              <p:spPr>
                <a:xfrm>
                  <a:off x="3854995" y="1856085"/>
                  <a:ext cx="20790" cy="20811"/>
                </a:xfrm>
                <a:custGeom>
                  <a:avLst/>
                  <a:gdLst>
                    <a:gd name="connsiteX0" fmla="*/ 20791 w 20790"/>
                    <a:gd name="connsiteY0" fmla="*/ 0 h 20811"/>
                    <a:gd name="connsiteX1" fmla="*/ 0 w 20790"/>
                    <a:gd name="connsiteY1" fmla="*/ 0 h 20811"/>
                    <a:gd name="connsiteX2" fmla="*/ 0 w 20790"/>
                    <a:gd name="connsiteY2" fmla="*/ 20811 h 20811"/>
                    <a:gd name="connsiteX3" fmla="*/ 20791 w 20790"/>
                    <a:gd name="connsiteY3" fmla="*/ 20811 h 20811"/>
                    <a:gd name="connsiteX4" fmla="*/ 20791 w 20790"/>
                    <a:gd name="connsiteY4" fmla="*/ 0 h 2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1">
                      <a:moveTo>
                        <a:pt x="20791" y="0"/>
                      </a:moveTo>
                      <a:lnTo>
                        <a:pt x="0" y="0"/>
                      </a:lnTo>
                      <a:lnTo>
                        <a:pt x="0" y="20811"/>
                      </a:lnTo>
                      <a:lnTo>
                        <a:pt x="20791" y="20811"/>
                      </a:lnTo>
                      <a:lnTo>
                        <a:pt x="20791" y="0"/>
                      </a:lnTo>
                      <a:close/>
                    </a:path>
                  </a:pathLst>
                </a:custGeom>
                <a:solidFill>
                  <a:srgbClr val="2C5967"/>
                </a:solidFill>
                <a:ln w="641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7BB8AF6B-2301-424D-9316-68D8C724CE0C}"/>
                    </a:ext>
                  </a:extLst>
                </p:cNvPr>
                <p:cNvSpPr/>
                <p:nvPr/>
              </p:nvSpPr>
              <p:spPr>
                <a:xfrm>
                  <a:off x="3891955" y="1856085"/>
                  <a:ext cx="20790" cy="20811"/>
                </a:xfrm>
                <a:custGeom>
                  <a:avLst/>
                  <a:gdLst>
                    <a:gd name="connsiteX0" fmla="*/ 20791 w 20790"/>
                    <a:gd name="connsiteY0" fmla="*/ 0 h 20811"/>
                    <a:gd name="connsiteX1" fmla="*/ 0 w 20790"/>
                    <a:gd name="connsiteY1" fmla="*/ 0 h 20811"/>
                    <a:gd name="connsiteX2" fmla="*/ 0 w 20790"/>
                    <a:gd name="connsiteY2" fmla="*/ 20811 h 20811"/>
                    <a:gd name="connsiteX3" fmla="*/ 20791 w 20790"/>
                    <a:gd name="connsiteY3" fmla="*/ 20811 h 20811"/>
                    <a:gd name="connsiteX4" fmla="*/ 20791 w 20790"/>
                    <a:gd name="connsiteY4" fmla="*/ 0 h 2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1">
                      <a:moveTo>
                        <a:pt x="20791" y="0"/>
                      </a:moveTo>
                      <a:lnTo>
                        <a:pt x="0" y="0"/>
                      </a:lnTo>
                      <a:lnTo>
                        <a:pt x="0" y="20811"/>
                      </a:lnTo>
                      <a:lnTo>
                        <a:pt x="20791" y="20811"/>
                      </a:lnTo>
                      <a:lnTo>
                        <a:pt x="20791" y="0"/>
                      </a:lnTo>
                      <a:close/>
                    </a:path>
                  </a:pathLst>
                </a:custGeom>
                <a:solidFill>
                  <a:srgbClr val="2C5967"/>
                </a:solidFill>
                <a:ln w="641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DB17FB43-A052-4F37-AC52-016D636A2C43}"/>
                    </a:ext>
                  </a:extLst>
                </p:cNvPr>
                <p:cNvSpPr/>
                <p:nvPr/>
              </p:nvSpPr>
              <p:spPr>
                <a:xfrm>
                  <a:off x="3818027" y="1893084"/>
                  <a:ext cx="20797" cy="20811"/>
                </a:xfrm>
                <a:custGeom>
                  <a:avLst/>
                  <a:gdLst>
                    <a:gd name="connsiteX0" fmla="*/ 20797 w 20797"/>
                    <a:gd name="connsiteY0" fmla="*/ 0 h 20811"/>
                    <a:gd name="connsiteX1" fmla="*/ 0 w 20797"/>
                    <a:gd name="connsiteY1" fmla="*/ 0 h 20811"/>
                    <a:gd name="connsiteX2" fmla="*/ 0 w 20797"/>
                    <a:gd name="connsiteY2" fmla="*/ 20812 h 20811"/>
                    <a:gd name="connsiteX3" fmla="*/ 20797 w 20797"/>
                    <a:gd name="connsiteY3" fmla="*/ 20812 h 20811"/>
                    <a:gd name="connsiteX4" fmla="*/ 20797 w 20797"/>
                    <a:gd name="connsiteY4" fmla="*/ 0 h 2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7" h="20811">
                      <a:moveTo>
                        <a:pt x="20797" y="0"/>
                      </a:moveTo>
                      <a:lnTo>
                        <a:pt x="0" y="0"/>
                      </a:lnTo>
                      <a:lnTo>
                        <a:pt x="0" y="20812"/>
                      </a:lnTo>
                      <a:lnTo>
                        <a:pt x="20797" y="20812"/>
                      </a:lnTo>
                      <a:lnTo>
                        <a:pt x="20797" y="0"/>
                      </a:lnTo>
                      <a:close/>
                    </a:path>
                  </a:pathLst>
                </a:custGeom>
                <a:solidFill>
                  <a:srgbClr val="2C5967"/>
                </a:solidFill>
                <a:ln w="641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FFDE3CF7-A7EC-4CC8-9B4F-0347B0ADFE0B}"/>
                    </a:ext>
                  </a:extLst>
                </p:cNvPr>
                <p:cNvSpPr/>
                <p:nvPr/>
              </p:nvSpPr>
              <p:spPr>
                <a:xfrm>
                  <a:off x="3854995" y="1893084"/>
                  <a:ext cx="20790" cy="20811"/>
                </a:xfrm>
                <a:custGeom>
                  <a:avLst/>
                  <a:gdLst>
                    <a:gd name="connsiteX0" fmla="*/ 20791 w 20790"/>
                    <a:gd name="connsiteY0" fmla="*/ 0 h 20811"/>
                    <a:gd name="connsiteX1" fmla="*/ 0 w 20790"/>
                    <a:gd name="connsiteY1" fmla="*/ 0 h 20811"/>
                    <a:gd name="connsiteX2" fmla="*/ 0 w 20790"/>
                    <a:gd name="connsiteY2" fmla="*/ 20812 h 20811"/>
                    <a:gd name="connsiteX3" fmla="*/ 20791 w 20790"/>
                    <a:gd name="connsiteY3" fmla="*/ 20812 h 20811"/>
                    <a:gd name="connsiteX4" fmla="*/ 20791 w 20790"/>
                    <a:gd name="connsiteY4" fmla="*/ 0 h 2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1">
                      <a:moveTo>
                        <a:pt x="20791" y="0"/>
                      </a:moveTo>
                      <a:lnTo>
                        <a:pt x="0" y="0"/>
                      </a:lnTo>
                      <a:lnTo>
                        <a:pt x="0" y="20812"/>
                      </a:lnTo>
                      <a:lnTo>
                        <a:pt x="20791" y="20812"/>
                      </a:lnTo>
                      <a:lnTo>
                        <a:pt x="20791" y="0"/>
                      </a:lnTo>
                      <a:close/>
                    </a:path>
                  </a:pathLst>
                </a:custGeom>
                <a:solidFill>
                  <a:srgbClr val="2C5967"/>
                </a:solidFill>
                <a:ln w="641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6AB308E9-03EC-48BE-BEDD-1F6C0FF8C80C}"/>
                    </a:ext>
                  </a:extLst>
                </p:cNvPr>
                <p:cNvSpPr/>
                <p:nvPr/>
              </p:nvSpPr>
              <p:spPr>
                <a:xfrm>
                  <a:off x="3818027" y="1930084"/>
                  <a:ext cx="20797" cy="20814"/>
                </a:xfrm>
                <a:custGeom>
                  <a:avLst/>
                  <a:gdLst>
                    <a:gd name="connsiteX0" fmla="*/ 20797 w 20797"/>
                    <a:gd name="connsiteY0" fmla="*/ 0 h 20814"/>
                    <a:gd name="connsiteX1" fmla="*/ 0 w 20797"/>
                    <a:gd name="connsiteY1" fmla="*/ 0 h 20814"/>
                    <a:gd name="connsiteX2" fmla="*/ 0 w 20797"/>
                    <a:gd name="connsiteY2" fmla="*/ 20814 h 20814"/>
                    <a:gd name="connsiteX3" fmla="*/ 20797 w 20797"/>
                    <a:gd name="connsiteY3" fmla="*/ 20814 h 20814"/>
                    <a:gd name="connsiteX4" fmla="*/ 20797 w 20797"/>
                    <a:gd name="connsiteY4" fmla="*/ 0 h 20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7" h="20814">
                      <a:moveTo>
                        <a:pt x="20797" y="0"/>
                      </a:moveTo>
                      <a:lnTo>
                        <a:pt x="0" y="0"/>
                      </a:lnTo>
                      <a:lnTo>
                        <a:pt x="0" y="20814"/>
                      </a:lnTo>
                      <a:lnTo>
                        <a:pt x="20797" y="20814"/>
                      </a:lnTo>
                      <a:lnTo>
                        <a:pt x="20797" y="0"/>
                      </a:lnTo>
                      <a:close/>
                    </a:path>
                  </a:pathLst>
                </a:custGeom>
                <a:solidFill>
                  <a:srgbClr val="2C5967"/>
                </a:solidFill>
                <a:ln w="641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844C746E-9005-41FE-B6BC-D6FD9A7BF27E}"/>
                    </a:ext>
                  </a:extLst>
                </p:cNvPr>
                <p:cNvSpPr/>
                <p:nvPr/>
              </p:nvSpPr>
              <p:spPr>
                <a:xfrm>
                  <a:off x="3854995" y="1930084"/>
                  <a:ext cx="20790" cy="20814"/>
                </a:xfrm>
                <a:custGeom>
                  <a:avLst/>
                  <a:gdLst>
                    <a:gd name="connsiteX0" fmla="*/ 20791 w 20790"/>
                    <a:gd name="connsiteY0" fmla="*/ 0 h 20814"/>
                    <a:gd name="connsiteX1" fmla="*/ 0 w 20790"/>
                    <a:gd name="connsiteY1" fmla="*/ 0 h 20814"/>
                    <a:gd name="connsiteX2" fmla="*/ 0 w 20790"/>
                    <a:gd name="connsiteY2" fmla="*/ 20814 h 20814"/>
                    <a:gd name="connsiteX3" fmla="*/ 20791 w 20790"/>
                    <a:gd name="connsiteY3" fmla="*/ 20814 h 20814"/>
                    <a:gd name="connsiteX4" fmla="*/ 20791 w 20790"/>
                    <a:gd name="connsiteY4" fmla="*/ 0 h 20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4">
                      <a:moveTo>
                        <a:pt x="20791" y="0"/>
                      </a:moveTo>
                      <a:lnTo>
                        <a:pt x="0" y="0"/>
                      </a:lnTo>
                      <a:lnTo>
                        <a:pt x="0" y="20814"/>
                      </a:lnTo>
                      <a:lnTo>
                        <a:pt x="20791" y="20814"/>
                      </a:lnTo>
                      <a:lnTo>
                        <a:pt x="20791" y="0"/>
                      </a:lnTo>
                      <a:close/>
                    </a:path>
                  </a:pathLst>
                </a:custGeom>
                <a:solidFill>
                  <a:srgbClr val="2C5967"/>
                </a:solidFill>
                <a:ln w="6417"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8EF935E2-DF69-4549-A0B1-4BE26C82E46C}"/>
                    </a:ext>
                  </a:extLst>
                </p:cNvPr>
                <p:cNvSpPr/>
                <p:nvPr/>
              </p:nvSpPr>
              <p:spPr>
                <a:xfrm>
                  <a:off x="3818027" y="1967076"/>
                  <a:ext cx="20797" cy="20816"/>
                </a:xfrm>
                <a:custGeom>
                  <a:avLst/>
                  <a:gdLst>
                    <a:gd name="connsiteX0" fmla="*/ 20797 w 20797"/>
                    <a:gd name="connsiteY0" fmla="*/ 0 h 20816"/>
                    <a:gd name="connsiteX1" fmla="*/ 0 w 20797"/>
                    <a:gd name="connsiteY1" fmla="*/ 0 h 20816"/>
                    <a:gd name="connsiteX2" fmla="*/ 0 w 20797"/>
                    <a:gd name="connsiteY2" fmla="*/ 20816 h 20816"/>
                    <a:gd name="connsiteX3" fmla="*/ 20797 w 20797"/>
                    <a:gd name="connsiteY3" fmla="*/ 20816 h 20816"/>
                    <a:gd name="connsiteX4" fmla="*/ 20797 w 20797"/>
                    <a:gd name="connsiteY4" fmla="*/ 0 h 20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7" h="20816">
                      <a:moveTo>
                        <a:pt x="20797" y="0"/>
                      </a:moveTo>
                      <a:lnTo>
                        <a:pt x="0" y="0"/>
                      </a:lnTo>
                      <a:lnTo>
                        <a:pt x="0" y="20816"/>
                      </a:lnTo>
                      <a:lnTo>
                        <a:pt x="20797" y="20816"/>
                      </a:lnTo>
                      <a:lnTo>
                        <a:pt x="20797" y="0"/>
                      </a:lnTo>
                      <a:close/>
                    </a:path>
                  </a:pathLst>
                </a:custGeom>
                <a:solidFill>
                  <a:srgbClr val="2C5967"/>
                </a:solidFill>
                <a:ln w="641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ED19B062-F1AF-4E74-8A47-203D61512FC8}"/>
                    </a:ext>
                  </a:extLst>
                </p:cNvPr>
                <p:cNvSpPr/>
                <p:nvPr/>
              </p:nvSpPr>
              <p:spPr>
                <a:xfrm>
                  <a:off x="3854995" y="1967076"/>
                  <a:ext cx="20790" cy="20816"/>
                </a:xfrm>
                <a:custGeom>
                  <a:avLst/>
                  <a:gdLst>
                    <a:gd name="connsiteX0" fmla="*/ 20791 w 20790"/>
                    <a:gd name="connsiteY0" fmla="*/ 0 h 20816"/>
                    <a:gd name="connsiteX1" fmla="*/ 0 w 20790"/>
                    <a:gd name="connsiteY1" fmla="*/ 0 h 20816"/>
                    <a:gd name="connsiteX2" fmla="*/ 0 w 20790"/>
                    <a:gd name="connsiteY2" fmla="*/ 20816 h 20816"/>
                    <a:gd name="connsiteX3" fmla="*/ 20791 w 20790"/>
                    <a:gd name="connsiteY3" fmla="*/ 20816 h 20816"/>
                    <a:gd name="connsiteX4" fmla="*/ 20791 w 20790"/>
                    <a:gd name="connsiteY4" fmla="*/ 0 h 20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6">
                      <a:moveTo>
                        <a:pt x="20791" y="0"/>
                      </a:moveTo>
                      <a:lnTo>
                        <a:pt x="0" y="0"/>
                      </a:lnTo>
                      <a:lnTo>
                        <a:pt x="0" y="20816"/>
                      </a:lnTo>
                      <a:lnTo>
                        <a:pt x="20791" y="20816"/>
                      </a:lnTo>
                      <a:lnTo>
                        <a:pt x="20791" y="0"/>
                      </a:lnTo>
                      <a:close/>
                    </a:path>
                  </a:pathLst>
                </a:custGeom>
                <a:solidFill>
                  <a:srgbClr val="2C5967"/>
                </a:solidFill>
                <a:ln w="641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4648BAC2-9D5E-485C-973B-ABD77EB7BC10}"/>
                    </a:ext>
                  </a:extLst>
                </p:cNvPr>
                <p:cNvSpPr/>
                <p:nvPr/>
              </p:nvSpPr>
              <p:spPr>
                <a:xfrm>
                  <a:off x="3818027" y="2004075"/>
                  <a:ext cx="20797" cy="20816"/>
                </a:xfrm>
                <a:custGeom>
                  <a:avLst/>
                  <a:gdLst>
                    <a:gd name="connsiteX0" fmla="*/ 20797 w 20797"/>
                    <a:gd name="connsiteY0" fmla="*/ 0 h 20816"/>
                    <a:gd name="connsiteX1" fmla="*/ 0 w 20797"/>
                    <a:gd name="connsiteY1" fmla="*/ 0 h 20816"/>
                    <a:gd name="connsiteX2" fmla="*/ 0 w 20797"/>
                    <a:gd name="connsiteY2" fmla="*/ 20816 h 20816"/>
                    <a:gd name="connsiteX3" fmla="*/ 20797 w 20797"/>
                    <a:gd name="connsiteY3" fmla="*/ 20816 h 20816"/>
                    <a:gd name="connsiteX4" fmla="*/ 20797 w 20797"/>
                    <a:gd name="connsiteY4" fmla="*/ 0 h 20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7" h="20816">
                      <a:moveTo>
                        <a:pt x="20797" y="0"/>
                      </a:moveTo>
                      <a:lnTo>
                        <a:pt x="0" y="0"/>
                      </a:lnTo>
                      <a:lnTo>
                        <a:pt x="0" y="20816"/>
                      </a:lnTo>
                      <a:lnTo>
                        <a:pt x="20797" y="20816"/>
                      </a:lnTo>
                      <a:lnTo>
                        <a:pt x="20797" y="0"/>
                      </a:lnTo>
                      <a:close/>
                    </a:path>
                  </a:pathLst>
                </a:custGeom>
                <a:solidFill>
                  <a:srgbClr val="2C5967"/>
                </a:solidFill>
                <a:ln w="641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9688ACFF-C1A1-4A87-B174-A602D86854F6}"/>
                    </a:ext>
                  </a:extLst>
                </p:cNvPr>
                <p:cNvSpPr/>
                <p:nvPr/>
              </p:nvSpPr>
              <p:spPr>
                <a:xfrm>
                  <a:off x="3854995" y="2004075"/>
                  <a:ext cx="20790" cy="20816"/>
                </a:xfrm>
                <a:custGeom>
                  <a:avLst/>
                  <a:gdLst>
                    <a:gd name="connsiteX0" fmla="*/ 20791 w 20790"/>
                    <a:gd name="connsiteY0" fmla="*/ 0 h 20816"/>
                    <a:gd name="connsiteX1" fmla="*/ 0 w 20790"/>
                    <a:gd name="connsiteY1" fmla="*/ 0 h 20816"/>
                    <a:gd name="connsiteX2" fmla="*/ 0 w 20790"/>
                    <a:gd name="connsiteY2" fmla="*/ 20816 h 20816"/>
                    <a:gd name="connsiteX3" fmla="*/ 20791 w 20790"/>
                    <a:gd name="connsiteY3" fmla="*/ 20816 h 20816"/>
                    <a:gd name="connsiteX4" fmla="*/ 20791 w 20790"/>
                    <a:gd name="connsiteY4" fmla="*/ 0 h 20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6">
                      <a:moveTo>
                        <a:pt x="20791" y="0"/>
                      </a:moveTo>
                      <a:lnTo>
                        <a:pt x="0" y="0"/>
                      </a:lnTo>
                      <a:lnTo>
                        <a:pt x="0" y="20816"/>
                      </a:lnTo>
                      <a:lnTo>
                        <a:pt x="20791" y="20816"/>
                      </a:lnTo>
                      <a:lnTo>
                        <a:pt x="20791" y="0"/>
                      </a:lnTo>
                      <a:close/>
                    </a:path>
                  </a:pathLst>
                </a:custGeom>
                <a:solidFill>
                  <a:srgbClr val="2C5967"/>
                </a:solidFill>
                <a:ln w="641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3292EB8B-D9CE-4F3D-BE1B-8C5F76E674BD}"/>
                    </a:ext>
                  </a:extLst>
                </p:cNvPr>
                <p:cNvSpPr/>
                <p:nvPr/>
              </p:nvSpPr>
              <p:spPr>
                <a:xfrm>
                  <a:off x="3818027" y="2041075"/>
                  <a:ext cx="20797" cy="20816"/>
                </a:xfrm>
                <a:custGeom>
                  <a:avLst/>
                  <a:gdLst>
                    <a:gd name="connsiteX0" fmla="*/ 20797 w 20797"/>
                    <a:gd name="connsiteY0" fmla="*/ 0 h 20816"/>
                    <a:gd name="connsiteX1" fmla="*/ 0 w 20797"/>
                    <a:gd name="connsiteY1" fmla="*/ 0 h 20816"/>
                    <a:gd name="connsiteX2" fmla="*/ 0 w 20797"/>
                    <a:gd name="connsiteY2" fmla="*/ 20816 h 20816"/>
                    <a:gd name="connsiteX3" fmla="*/ 20797 w 20797"/>
                    <a:gd name="connsiteY3" fmla="*/ 20816 h 20816"/>
                    <a:gd name="connsiteX4" fmla="*/ 20797 w 20797"/>
                    <a:gd name="connsiteY4" fmla="*/ 0 h 20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7" h="20816">
                      <a:moveTo>
                        <a:pt x="20797" y="0"/>
                      </a:moveTo>
                      <a:lnTo>
                        <a:pt x="0" y="0"/>
                      </a:lnTo>
                      <a:lnTo>
                        <a:pt x="0" y="20816"/>
                      </a:lnTo>
                      <a:lnTo>
                        <a:pt x="20797" y="20816"/>
                      </a:lnTo>
                      <a:lnTo>
                        <a:pt x="20797" y="0"/>
                      </a:lnTo>
                      <a:close/>
                    </a:path>
                  </a:pathLst>
                </a:custGeom>
                <a:solidFill>
                  <a:srgbClr val="2C5967"/>
                </a:solidFill>
                <a:ln w="6417"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DC011A02-AFAE-4DD4-BF6E-217F2B29D35E}"/>
                    </a:ext>
                  </a:extLst>
                </p:cNvPr>
                <p:cNvSpPr/>
                <p:nvPr/>
              </p:nvSpPr>
              <p:spPr>
                <a:xfrm>
                  <a:off x="3854995" y="2041075"/>
                  <a:ext cx="20790" cy="20816"/>
                </a:xfrm>
                <a:custGeom>
                  <a:avLst/>
                  <a:gdLst>
                    <a:gd name="connsiteX0" fmla="*/ 20791 w 20790"/>
                    <a:gd name="connsiteY0" fmla="*/ 0 h 20816"/>
                    <a:gd name="connsiteX1" fmla="*/ 0 w 20790"/>
                    <a:gd name="connsiteY1" fmla="*/ 0 h 20816"/>
                    <a:gd name="connsiteX2" fmla="*/ 0 w 20790"/>
                    <a:gd name="connsiteY2" fmla="*/ 20816 h 20816"/>
                    <a:gd name="connsiteX3" fmla="*/ 20791 w 20790"/>
                    <a:gd name="connsiteY3" fmla="*/ 20816 h 20816"/>
                    <a:gd name="connsiteX4" fmla="*/ 20791 w 20790"/>
                    <a:gd name="connsiteY4" fmla="*/ 0 h 20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6">
                      <a:moveTo>
                        <a:pt x="20791" y="0"/>
                      </a:moveTo>
                      <a:lnTo>
                        <a:pt x="0" y="0"/>
                      </a:lnTo>
                      <a:lnTo>
                        <a:pt x="0" y="20816"/>
                      </a:lnTo>
                      <a:lnTo>
                        <a:pt x="20791" y="20816"/>
                      </a:lnTo>
                      <a:lnTo>
                        <a:pt x="20791" y="0"/>
                      </a:lnTo>
                      <a:close/>
                    </a:path>
                  </a:pathLst>
                </a:custGeom>
                <a:solidFill>
                  <a:srgbClr val="2C5967"/>
                </a:solidFill>
                <a:ln w="641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9B8CC7F6-9EB2-4DCB-95F2-EC4A48B1DF3D}"/>
                    </a:ext>
                  </a:extLst>
                </p:cNvPr>
                <p:cNvSpPr/>
                <p:nvPr/>
              </p:nvSpPr>
              <p:spPr>
                <a:xfrm>
                  <a:off x="3891955" y="1893084"/>
                  <a:ext cx="20790" cy="20811"/>
                </a:xfrm>
                <a:custGeom>
                  <a:avLst/>
                  <a:gdLst>
                    <a:gd name="connsiteX0" fmla="*/ 20791 w 20790"/>
                    <a:gd name="connsiteY0" fmla="*/ 0 h 20811"/>
                    <a:gd name="connsiteX1" fmla="*/ 0 w 20790"/>
                    <a:gd name="connsiteY1" fmla="*/ 0 h 20811"/>
                    <a:gd name="connsiteX2" fmla="*/ 0 w 20790"/>
                    <a:gd name="connsiteY2" fmla="*/ 20812 h 20811"/>
                    <a:gd name="connsiteX3" fmla="*/ 20791 w 20790"/>
                    <a:gd name="connsiteY3" fmla="*/ 20812 h 20811"/>
                    <a:gd name="connsiteX4" fmla="*/ 20791 w 20790"/>
                    <a:gd name="connsiteY4" fmla="*/ 0 h 2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1">
                      <a:moveTo>
                        <a:pt x="20791" y="0"/>
                      </a:moveTo>
                      <a:lnTo>
                        <a:pt x="0" y="0"/>
                      </a:lnTo>
                      <a:lnTo>
                        <a:pt x="0" y="20812"/>
                      </a:lnTo>
                      <a:lnTo>
                        <a:pt x="20791" y="20812"/>
                      </a:lnTo>
                      <a:lnTo>
                        <a:pt x="20791" y="0"/>
                      </a:lnTo>
                      <a:close/>
                    </a:path>
                  </a:pathLst>
                </a:custGeom>
                <a:solidFill>
                  <a:srgbClr val="2C5967"/>
                </a:solidFill>
                <a:ln w="641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D1230979-E62C-4E7F-9F3E-647EED15A433}"/>
                    </a:ext>
                  </a:extLst>
                </p:cNvPr>
                <p:cNvSpPr/>
                <p:nvPr/>
              </p:nvSpPr>
              <p:spPr>
                <a:xfrm>
                  <a:off x="3927768" y="1856085"/>
                  <a:ext cx="20790" cy="20811"/>
                </a:xfrm>
                <a:custGeom>
                  <a:avLst/>
                  <a:gdLst>
                    <a:gd name="connsiteX0" fmla="*/ 20791 w 20790"/>
                    <a:gd name="connsiteY0" fmla="*/ 0 h 20811"/>
                    <a:gd name="connsiteX1" fmla="*/ 0 w 20790"/>
                    <a:gd name="connsiteY1" fmla="*/ 0 h 20811"/>
                    <a:gd name="connsiteX2" fmla="*/ 0 w 20790"/>
                    <a:gd name="connsiteY2" fmla="*/ 20811 h 20811"/>
                    <a:gd name="connsiteX3" fmla="*/ 20791 w 20790"/>
                    <a:gd name="connsiteY3" fmla="*/ 20811 h 20811"/>
                    <a:gd name="connsiteX4" fmla="*/ 20791 w 20790"/>
                    <a:gd name="connsiteY4" fmla="*/ 0 h 2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1">
                      <a:moveTo>
                        <a:pt x="20791" y="0"/>
                      </a:moveTo>
                      <a:lnTo>
                        <a:pt x="0" y="0"/>
                      </a:lnTo>
                      <a:lnTo>
                        <a:pt x="0" y="20811"/>
                      </a:lnTo>
                      <a:lnTo>
                        <a:pt x="20791" y="20811"/>
                      </a:lnTo>
                      <a:lnTo>
                        <a:pt x="20791" y="0"/>
                      </a:lnTo>
                      <a:close/>
                    </a:path>
                  </a:pathLst>
                </a:custGeom>
                <a:solidFill>
                  <a:srgbClr val="2C5967"/>
                </a:solidFill>
                <a:ln w="641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0AE4FD9-A9F5-4BAC-BBA2-38F2CF65EE0D}"/>
                    </a:ext>
                  </a:extLst>
                </p:cNvPr>
                <p:cNvSpPr/>
                <p:nvPr/>
              </p:nvSpPr>
              <p:spPr>
                <a:xfrm>
                  <a:off x="3927768" y="1893084"/>
                  <a:ext cx="20790" cy="20811"/>
                </a:xfrm>
                <a:custGeom>
                  <a:avLst/>
                  <a:gdLst>
                    <a:gd name="connsiteX0" fmla="*/ 20791 w 20790"/>
                    <a:gd name="connsiteY0" fmla="*/ 0 h 20811"/>
                    <a:gd name="connsiteX1" fmla="*/ 0 w 20790"/>
                    <a:gd name="connsiteY1" fmla="*/ 0 h 20811"/>
                    <a:gd name="connsiteX2" fmla="*/ 0 w 20790"/>
                    <a:gd name="connsiteY2" fmla="*/ 20812 h 20811"/>
                    <a:gd name="connsiteX3" fmla="*/ 20791 w 20790"/>
                    <a:gd name="connsiteY3" fmla="*/ 20812 h 20811"/>
                    <a:gd name="connsiteX4" fmla="*/ 20791 w 20790"/>
                    <a:gd name="connsiteY4" fmla="*/ 0 h 2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1">
                      <a:moveTo>
                        <a:pt x="20791" y="0"/>
                      </a:moveTo>
                      <a:lnTo>
                        <a:pt x="0" y="0"/>
                      </a:lnTo>
                      <a:lnTo>
                        <a:pt x="0" y="20812"/>
                      </a:lnTo>
                      <a:lnTo>
                        <a:pt x="20791" y="20812"/>
                      </a:lnTo>
                      <a:lnTo>
                        <a:pt x="20791" y="0"/>
                      </a:lnTo>
                      <a:close/>
                    </a:path>
                  </a:pathLst>
                </a:custGeom>
                <a:solidFill>
                  <a:srgbClr val="2C5967"/>
                </a:solidFill>
                <a:ln w="641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663C476C-0063-4C6D-A1ED-1ABC521D8919}"/>
                    </a:ext>
                  </a:extLst>
                </p:cNvPr>
                <p:cNvSpPr/>
                <p:nvPr/>
              </p:nvSpPr>
              <p:spPr>
                <a:xfrm>
                  <a:off x="3964729" y="1856085"/>
                  <a:ext cx="20790" cy="20811"/>
                </a:xfrm>
                <a:custGeom>
                  <a:avLst/>
                  <a:gdLst>
                    <a:gd name="connsiteX0" fmla="*/ 20791 w 20790"/>
                    <a:gd name="connsiteY0" fmla="*/ 0 h 20811"/>
                    <a:gd name="connsiteX1" fmla="*/ 0 w 20790"/>
                    <a:gd name="connsiteY1" fmla="*/ 0 h 20811"/>
                    <a:gd name="connsiteX2" fmla="*/ 0 w 20790"/>
                    <a:gd name="connsiteY2" fmla="*/ 20811 h 20811"/>
                    <a:gd name="connsiteX3" fmla="*/ 20791 w 20790"/>
                    <a:gd name="connsiteY3" fmla="*/ 20811 h 20811"/>
                    <a:gd name="connsiteX4" fmla="*/ 20791 w 20790"/>
                    <a:gd name="connsiteY4" fmla="*/ 0 h 2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1">
                      <a:moveTo>
                        <a:pt x="20791" y="0"/>
                      </a:moveTo>
                      <a:lnTo>
                        <a:pt x="0" y="0"/>
                      </a:lnTo>
                      <a:lnTo>
                        <a:pt x="0" y="20811"/>
                      </a:lnTo>
                      <a:lnTo>
                        <a:pt x="20791" y="20811"/>
                      </a:lnTo>
                      <a:lnTo>
                        <a:pt x="20791" y="0"/>
                      </a:lnTo>
                      <a:close/>
                    </a:path>
                  </a:pathLst>
                </a:custGeom>
                <a:solidFill>
                  <a:srgbClr val="2C5967"/>
                </a:solidFill>
                <a:ln w="641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A0486D18-2D28-48C8-98B5-106E1114A4E5}"/>
                    </a:ext>
                  </a:extLst>
                </p:cNvPr>
                <p:cNvSpPr/>
                <p:nvPr/>
              </p:nvSpPr>
              <p:spPr>
                <a:xfrm>
                  <a:off x="3964729" y="1893084"/>
                  <a:ext cx="20790" cy="20811"/>
                </a:xfrm>
                <a:custGeom>
                  <a:avLst/>
                  <a:gdLst>
                    <a:gd name="connsiteX0" fmla="*/ 20791 w 20790"/>
                    <a:gd name="connsiteY0" fmla="*/ 0 h 20811"/>
                    <a:gd name="connsiteX1" fmla="*/ 0 w 20790"/>
                    <a:gd name="connsiteY1" fmla="*/ 0 h 20811"/>
                    <a:gd name="connsiteX2" fmla="*/ 0 w 20790"/>
                    <a:gd name="connsiteY2" fmla="*/ 20812 h 20811"/>
                    <a:gd name="connsiteX3" fmla="*/ 20791 w 20790"/>
                    <a:gd name="connsiteY3" fmla="*/ 20812 h 20811"/>
                    <a:gd name="connsiteX4" fmla="*/ 20791 w 20790"/>
                    <a:gd name="connsiteY4" fmla="*/ 0 h 2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0" h="20811">
                      <a:moveTo>
                        <a:pt x="20791" y="0"/>
                      </a:moveTo>
                      <a:lnTo>
                        <a:pt x="0" y="0"/>
                      </a:lnTo>
                      <a:lnTo>
                        <a:pt x="0" y="20812"/>
                      </a:lnTo>
                      <a:lnTo>
                        <a:pt x="20791" y="20812"/>
                      </a:lnTo>
                      <a:lnTo>
                        <a:pt x="20791" y="0"/>
                      </a:lnTo>
                      <a:close/>
                    </a:path>
                  </a:pathLst>
                </a:custGeom>
                <a:solidFill>
                  <a:srgbClr val="2C5967"/>
                </a:solidFill>
                <a:ln w="641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CAF59B59-7C9B-46AC-8EC2-2DAD323E73A8}"/>
                    </a:ext>
                  </a:extLst>
                </p:cNvPr>
                <p:cNvSpPr/>
                <p:nvPr/>
              </p:nvSpPr>
              <p:spPr>
                <a:xfrm>
                  <a:off x="3760275" y="1787871"/>
                  <a:ext cx="337288" cy="334139"/>
                </a:xfrm>
                <a:custGeom>
                  <a:avLst/>
                  <a:gdLst>
                    <a:gd name="connsiteX0" fmla="*/ 262205 w 337288"/>
                    <a:gd name="connsiteY0" fmla="*/ 126024 h 334139"/>
                    <a:gd name="connsiteX1" fmla="*/ 262205 w 337288"/>
                    <a:gd name="connsiteY1" fmla="*/ 28905 h 334139"/>
                    <a:gd name="connsiteX2" fmla="*/ 184818 w 337288"/>
                    <a:gd name="connsiteY2" fmla="*/ 28905 h 334139"/>
                    <a:gd name="connsiteX3" fmla="*/ 142076 w 337288"/>
                    <a:gd name="connsiteY3" fmla="*/ 0 h 334139"/>
                    <a:gd name="connsiteX4" fmla="*/ 101649 w 337288"/>
                    <a:gd name="connsiteY4" fmla="*/ 28905 h 334139"/>
                    <a:gd name="connsiteX5" fmla="*/ 20791 w 337288"/>
                    <a:gd name="connsiteY5" fmla="*/ 28905 h 334139"/>
                    <a:gd name="connsiteX6" fmla="*/ 20791 w 337288"/>
                    <a:gd name="connsiteY6" fmla="*/ 312168 h 334139"/>
                    <a:gd name="connsiteX7" fmla="*/ 0 w 337288"/>
                    <a:gd name="connsiteY7" fmla="*/ 323731 h 334139"/>
                    <a:gd name="connsiteX8" fmla="*/ 0 w 337288"/>
                    <a:gd name="connsiteY8" fmla="*/ 334139 h 334139"/>
                    <a:gd name="connsiteX9" fmla="*/ 20791 w 337288"/>
                    <a:gd name="connsiteY9" fmla="*/ 334139 h 334139"/>
                    <a:gd name="connsiteX10" fmla="*/ 157091 w 337288"/>
                    <a:gd name="connsiteY10" fmla="*/ 334139 h 334139"/>
                    <a:gd name="connsiteX11" fmla="*/ 157091 w 337288"/>
                    <a:gd name="connsiteY11" fmla="*/ 323731 h 334139"/>
                    <a:gd name="connsiteX12" fmla="*/ 174416 w 337288"/>
                    <a:gd name="connsiteY12" fmla="*/ 313329 h 334139"/>
                    <a:gd name="connsiteX13" fmla="*/ 41581 w 337288"/>
                    <a:gd name="connsiteY13" fmla="*/ 313329 h 334139"/>
                    <a:gd name="connsiteX14" fmla="*/ 41581 w 337288"/>
                    <a:gd name="connsiteY14" fmla="*/ 50872 h 334139"/>
                    <a:gd name="connsiteX15" fmla="*/ 107425 w 337288"/>
                    <a:gd name="connsiteY15" fmla="*/ 50872 h 334139"/>
                    <a:gd name="connsiteX16" fmla="*/ 140920 w 337288"/>
                    <a:gd name="connsiteY16" fmla="*/ 26592 h 334139"/>
                    <a:gd name="connsiteX17" fmla="*/ 176726 w 337288"/>
                    <a:gd name="connsiteY17" fmla="*/ 50872 h 334139"/>
                    <a:gd name="connsiteX18" fmla="*/ 240260 w 337288"/>
                    <a:gd name="connsiteY18" fmla="*/ 50872 h 334139"/>
                    <a:gd name="connsiteX19" fmla="*/ 240260 w 337288"/>
                    <a:gd name="connsiteY19" fmla="*/ 126024 h 334139"/>
                    <a:gd name="connsiteX20" fmla="*/ 262205 w 337288"/>
                    <a:gd name="connsiteY20" fmla="*/ 126024 h 334139"/>
                    <a:gd name="connsiteX21" fmla="*/ 131680 w 337288"/>
                    <a:gd name="connsiteY21" fmla="*/ 142211 h 334139"/>
                    <a:gd name="connsiteX22" fmla="*/ 131680 w 337288"/>
                    <a:gd name="connsiteY22" fmla="*/ 297140 h 334139"/>
                    <a:gd name="connsiteX23" fmla="*/ 202143 w 337288"/>
                    <a:gd name="connsiteY23" fmla="*/ 297140 h 334139"/>
                    <a:gd name="connsiteX24" fmla="*/ 199833 w 337288"/>
                    <a:gd name="connsiteY24" fmla="*/ 313329 h 334139"/>
                    <a:gd name="connsiteX25" fmla="*/ 196369 w 337288"/>
                    <a:gd name="connsiteY25" fmla="*/ 313329 h 334139"/>
                    <a:gd name="connsiteX26" fmla="*/ 175571 w 337288"/>
                    <a:gd name="connsiteY26" fmla="*/ 323731 h 334139"/>
                    <a:gd name="connsiteX27" fmla="*/ 175571 w 337288"/>
                    <a:gd name="connsiteY27" fmla="*/ 334139 h 334139"/>
                    <a:gd name="connsiteX28" fmla="*/ 293391 w 337288"/>
                    <a:gd name="connsiteY28" fmla="*/ 334139 h 334139"/>
                    <a:gd name="connsiteX29" fmla="*/ 293391 w 337288"/>
                    <a:gd name="connsiteY29" fmla="*/ 323731 h 334139"/>
                    <a:gd name="connsiteX30" fmla="*/ 272600 w 337288"/>
                    <a:gd name="connsiteY30" fmla="*/ 313329 h 334139"/>
                    <a:gd name="connsiteX31" fmla="*/ 269135 w 337288"/>
                    <a:gd name="connsiteY31" fmla="*/ 313329 h 334139"/>
                    <a:gd name="connsiteX32" fmla="*/ 266825 w 337288"/>
                    <a:gd name="connsiteY32" fmla="*/ 297140 h 334139"/>
                    <a:gd name="connsiteX33" fmla="*/ 337289 w 337288"/>
                    <a:gd name="connsiteY33" fmla="*/ 297140 h 334139"/>
                    <a:gd name="connsiteX34" fmla="*/ 337289 w 337288"/>
                    <a:gd name="connsiteY34" fmla="*/ 142211 h 334139"/>
                    <a:gd name="connsiteX35" fmla="*/ 261050 w 337288"/>
                    <a:gd name="connsiteY35" fmla="*/ 142211 h 334139"/>
                    <a:gd name="connsiteX36" fmla="*/ 131680 w 337288"/>
                    <a:gd name="connsiteY36" fmla="*/ 142211 h 334139"/>
                    <a:gd name="connsiteX37" fmla="*/ 247190 w 337288"/>
                    <a:gd name="connsiteY37" fmla="*/ 297140 h 334139"/>
                    <a:gd name="connsiteX38" fmla="*/ 249500 w 337288"/>
                    <a:gd name="connsiteY38" fmla="*/ 313329 h 334139"/>
                    <a:gd name="connsiteX39" fmla="*/ 242569 w 337288"/>
                    <a:gd name="connsiteY39" fmla="*/ 313329 h 334139"/>
                    <a:gd name="connsiteX40" fmla="*/ 221779 w 337288"/>
                    <a:gd name="connsiteY40" fmla="*/ 313329 h 334139"/>
                    <a:gd name="connsiteX41" fmla="*/ 224089 w 337288"/>
                    <a:gd name="connsiteY41" fmla="*/ 297140 h 334139"/>
                    <a:gd name="connsiteX42" fmla="*/ 247190 w 337288"/>
                    <a:gd name="connsiteY42" fmla="*/ 297140 h 334139"/>
                    <a:gd name="connsiteX43" fmla="*/ 317653 w 337288"/>
                    <a:gd name="connsiteY43" fmla="*/ 276330 h 334139"/>
                    <a:gd name="connsiteX44" fmla="*/ 152471 w 337288"/>
                    <a:gd name="connsiteY44" fmla="*/ 276330 h 334139"/>
                    <a:gd name="connsiteX45" fmla="*/ 152471 w 337288"/>
                    <a:gd name="connsiteY45" fmla="*/ 274013 h 334139"/>
                    <a:gd name="connsiteX46" fmla="*/ 152471 w 337288"/>
                    <a:gd name="connsiteY46" fmla="*/ 253203 h 334139"/>
                    <a:gd name="connsiteX47" fmla="*/ 152471 w 337288"/>
                    <a:gd name="connsiteY47" fmla="*/ 237020 h 334139"/>
                    <a:gd name="connsiteX48" fmla="*/ 152471 w 337288"/>
                    <a:gd name="connsiteY48" fmla="*/ 216204 h 334139"/>
                    <a:gd name="connsiteX49" fmla="*/ 152471 w 337288"/>
                    <a:gd name="connsiteY49" fmla="*/ 200021 h 334139"/>
                    <a:gd name="connsiteX50" fmla="*/ 152471 w 337288"/>
                    <a:gd name="connsiteY50" fmla="*/ 179211 h 334139"/>
                    <a:gd name="connsiteX51" fmla="*/ 152471 w 337288"/>
                    <a:gd name="connsiteY51" fmla="*/ 163021 h 334139"/>
                    <a:gd name="connsiteX52" fmla="*/ 168641 w 337288"/>
                    <a:gd name="connsiteY52" fmla="*/ 163021 h 334139"/>
                    <a:gd name="connsiteX53" fmla="*/ 189438 w 337288"/>
                    <a:gd name="connsiteY53" fmla="*/ 163021 h 334139"/>
                    <a:gd name="connsiteX54" fmla="*/ 205609 w 337288"/>
                    <a:gd name="connsiteY54" fmla="*/ 163021 h 334139"/>
                    <a:gd name="connsiteX55" fmla="*/ 226399 w 337288"/>
                    <a:gd name="connsiteY55" fmla="*/ 163021 h 334139"/>
                    <a:gd name="connsiteX56" fmla="*/ 318808 w 337288"/>
                    <a:gd name="connsiteY56" fmla="*/ 163021 h 334139"/>
                    <a:gd name="connsiteX57" fmla="*/ 318808 w 337288"/>
                    <a:gd name="connsiteY57" fmla="*/ 276330 h 334139"/>
                    <a:gd name="connsiteX58" fmla="*/ 317653 w 337288"/>
                    <a:gd name="connsiteY58" fmla="*/ 276330 h 33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7288" h="334139">
                      <a:moveTo>
                        <a:pt x="262205" y="126024"/>
                      </a:moveTo>
                      <a:lnTo>
                        <a:pt x="262205" y="28905"/>
                      </a:lnTo>
                      <a:lnTo>
                        <a:pt x="184818" y="28905"/>
                      </a:lnTo>
                      <a:lnTo>
                        <a:pt x="142076" y="0"/>
                      </a:lnTo>
                      <a:lnTo>
                        <a:pt x="101649" y="28905"/>
                      </a:lnTo>
                      <a:lnTo>
                        <a:pt x="20791" y="28905"/>
                      </a:lnTo>
                      <a:lnTo>
                        <a:pt x="20791" y="312168"/>
                      </a:lnTo>
                      <a:lnTo>
                        <a:pt x="0" y="323731"/>
                      </a:lnTo>
                      <a:lnTo>
                        <a:pt x="0" y="334139"/>
                      </a:lnTo>
                      <a:lnTo>
                        <a:pt x="20791" y="334139"/>
                      </a:lnTo>
                      <a:lnTo>
                        <a:pt x="157091" y="334139"/>
                      </a:lnTo>
                      <a:lnTo>
                        <a:pt x="157091" y="323731"/>
                      </a:lnTo>
                      <a:lnTo>
                        <a:pt x="174416" y="313329"/>
                      </a:lnTo>
                      <a:lnTo>
                        <a:pt x="41581" y="313329"/>
                      </a:lnTo>
                      <a:lnTo>
                        <a:pt x="41581" y="50872"/>
                      </a:lnTo>
                      <a:lnTo>
                        <a:pt x="107425" y="50872"/>
                      </a:lnTo>
                      <a:lnTo>
                        <a:pt x="140920" y="26592"/>
                      </a:lnTo>
                      <a:lnTo>
                        <a:pt x="176726" y="50872"/>
                      </a:lnTo>
                      <a:lnTo>
                        <a:pt x="240260" y="50872"/>
                      </a:lnTo>
                      <a:lnTo>
                        <a:pt x="240260" y="126024"/>
                      </a:lnTo>
                      <a:lnTo>
                        <a:pt x="262205" y="126024"/>
                      </a:lnTo>
                      <a:close/>
                      <a:moveTo>
                        <a:pt x="131680" y="142211"/>
                      </a:moveTo>
                      <a:lnTo>
                        <a:pt x="131680" y="297140"/>
                      </a:lnTo>
                      <a:lnTo>
                        <a:pt x="202143" y="297140"/>
                      </a:lnTo>
                      <a:lnTo>
                        <a:pt x="199833" y="313329"/>
                      </a:lnTo>
                      <a:lnTo>
                        <a:pt x="196369" y="313329"/>
                      </a:lnTo>
                      <a:lnTo>
                        <a:pt x="175571" y="323731"/>
                      </a:lnTo>
                      <a:lnTo>
                        <a:pt x="175571" y="334139"/>
                      </a:lnTo>
                      <a:lnTo>
                        <a:pt x="293391" y="334139"/>
                      </a:lnTo>
                      <a:lnTo>
                        <a:pt x="293391" y="323731"/>
                      </a:lnTo>
                      <a:lnTo>
                        <a:pt x="272600" y="313329"/>
                      </a:lnTo>
                      <a:lnTo>
                        <a:pt x="269135" y="313329"/>
                      </a:lnTo>
                      <a:lnTo>
                        <a:pt x="266825" y="297140"/>
                      </a:lnTo>
                      <a:lnTo>
                        <a:pt x="337289" y="297140"/>
                      </a:lnTo>
                      <a:lnTo>
                        <a:pt x="337289" y="142211"/>
                      </a:lnTo>
                      <a:lnTo>
                        <a:pt x="261050" y="142211"/>
                      </a:lnTo>
                      <a:lnTo>
                        <a:pt x="131680" y="142211"/>
                      </a:lnTo>
                      <a:close/>
                      <a:moveTo>
                        <a:pt x="247190" y="297140"/>
                      </a:moveTo>
                      <a:lnTo>
                        <a:pt x="249500" y="313329"/>
                      </a:lnTo>
                      <a:lnTo>
                        <a:pt x="242569" y="313329"/>
                      </a:lnTo>
                      <a:lnTo>
                        <a:pt x="221779" y="313329"/>
                      </a:lnTo>
                      <a:lnTo>
                        <a:pt x="224089" y="297140"/>
                      </a:lnTo>
                      <a:lnTo>
                        <a:pt x="247190" y="297140"/>
                      </a:lnTo>
                      <a:close/>
                      <a:moveTo>
                        <a:pt x="317653" y="276330"/>
                      </a:moveTo>
                      <a:lnTo>
                        <a:pt x="152471" y="276330"/>
                      </a:lnTo>
                      <a:lnTo>
                        <a:pt x="152471" y="274013"/>
                      </a:lnTo>
                      <a:lnTo>
                        <a:pt x="152471" y="253203"/>
                      </a:lnTo>
                      <a:lnTo>
                        <a:pt x="152471" y="237020"/>
                      </a:lnTo>
                      <a:lnTo>
                        <a:pt x="152471" y="216204"/>
                      </a:lnTo>
                      <a:lnTo>
                        <a:pt x="152471" y="200021"/>
                      </a:lnTo>
                      <a:lnTo>
                        <a:pt x="152471" y="179211"/>
                      </a:lnTo>
                      <a:lnTo>
                        <a:pt x="152471" y="163021"/>
                      </a:lnTo>
                      <a:lnTo>
                        <a:pt x="168641" y="163021"/>
                      </a:lnTo>
                      <a:lnTo>
                        <a:pt x="189438" y="163021"/>
                      </a:lnTo>
                      <a:lnTo>
                        <a:pt x="205609" y="163021"/>
                      </a:lnTo>
                      <a:lnTo>
                        <a:pt x="226399" y="163021"/>
                      </a:lnTo>
                      <a:lnTo>
                        <a:pt x="318808" y="163021"/>
                      </a:lnTo>
                      <a:lnTo>
                        <a:pt x="318808" y="276330"/>
                      </a:lnTo>
                      <a:lnTo>
                        <a:pt x="317653" y="276330"/>
                      </a:lnTo>
                      <a:close/>
                    </a:path>
                  </a:pathLst>
                </a:custGeom>
                <a:solidFill>
                  <a:srgbClr val="2C5967"/>
                </a:solidFill>
                <a:ln w="641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8B48A20C-8F8D-410C-B3C4-EED338655C7D}"/>
                    </a:ext>
                  </a:extLst>
                </p:cNvPr>
                <p:cNvSpPr/>
                <p:nvPr/>
              </p:nvSpPr>
              <p:spPr>
                <a:xfrm>
                  <a:off x="3927768" y="1972864"/>
                  <a:ext cx="135144" cy="63590"/>
                </a:xfrm>
                <a:custGeom>
                  <a:avLst/>
                  <a:gdLst>
                    <a:gd name="connsiteX0" fmla="*/ 61217 w 135144"/>
                    <a:gd name="connsiteY0" fmla="*/ 20810 h 63590"/>
                    <a:gd name="connsiteX1" fmla="*/ 31186 w 135144"/>
                    <a:gd name="connsiteY1" fmla="*/ 0 h 63590"/>
                    <a:gd name="connsiteX2" fmla="*/ 0 w 135144"/>
                    <a:gd name="connsiteY2" fmla="*/ 31218 h 63590"/>
                    <a:gd name="connsiteX3" fmla="*/ 31186 w 135144"/>
                    <a:gd name="connsiteY3" fmla="*/ 62436 h 63590"/>
                    <a:gd name="connsiteX4" fmla="*/ 61217 w 135144"/>
                    <a:gd name="connsiteY4" fmla="*/ 41620 h 63590"/>
                    <a:gd name="connsiteX5" fmla="*/ 76232 w 135144"/>
                    <a:gd name="connsiteY5" fmla="*/ 41620 h 63590"/>
                    <a:gd name="connsiteX6" fmla="*/ 76232 w 135144"/>
                    <a:gd name="connsiteY6" fmla="*/ 56654 h 63590"/>
                    <a:gd name="connsiteX7" fmla="*/ 98178 w 135144"/>
                    <a:gd name="connsiteY7" fmla="*/ 56654 h 63590"/>
                    <a:gd name="connsiteX8" fmla="*/ 98178 w 135144"/>
                    <a:gd name="connsiteY8" fmla="*/ 40465 h 63590"/>
                    <a:gd name="connsiteX9" fmla="*/ 114354 w 135144"/>
                    <a:gd name="connsiteY9" fmla="*/ 40465 h 63590"/>
                    <a:gd name="connsiteX10" fmla="*/ 114354 w 135144"/>
                    <a:gd name="connsiteY10" fmla="*/ 63591 h 63590"/>
                    <a:gd name="connsiteX11" fmla="*/ 135145 w 135144"/>
                    <a:gd name="connsiteY11" fmla="*/ 63591 h 63590"/>
                    <a:gd name="connsiteX12" fmla="*/ 135145 w 135144"/>
                    <a:gd name="connsiteY12" fmla="*/ 18500 h 63590"/>
                    <a:gd name="connsiteX13" fmla="*/ 61217 w 135144"/>
                    <a:gd name="connsiteY13" fmla="*/ 18500 h 63590"/>
                    <a:gd name="connsiteX14" fmla="*/ 61217 w 135144"/>
                    <a:gd name="connsiteY14" fmla="*/ 20810 h 63590"/>
                    <a:gd name="connsiteX15" fmla="*/ 21945 w 135144"/>
                    <a:gd name="connsiteY15" fmla="*/ 31218 h 63590"/>
                    <a:gd name="connsiteX16" fmla="*/ 32341 w 135144"/>
                    <a:gd name="connsiteY16" fmla="*/ 20810 h 63590"/>
                    <a:gd name="connsiteX17" fmla="*/ 42736 w 135144"/>
                    <a:gd name="connsiteY17" fmla="*/ 31218 h 63590"/>
                    <a:gd name="connsiteX18" fmla="*/ 32341 w 135144"/>
                    <a:gd name="connsiteY18" fmla="*/ 41620 h 63590"/>
                    <a:gd name="connsiteX19" fmla="*/ 21945 w 135144"/>
                    <a:gd name="connsiteY19" fmla="*/ 31218 h 63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144" h="63590">
                      <a:moveTo>
                        <a:pt x="61217" y="20810"/>
                      </a:moveTo>
                      <a:cubicBezTo>
                        <a:pt x="56596" y="8092"/>
                        <a:pt x="45046" y="0"/>
                        <a:pt x="31186" y="0"/>
                      </a:cubicBezTo>
                      <a:cubicBezTo>
                        <a:pt x="13860" y="0"/>
                        <a:pt x="0" y="13873"/>
                        <a:pt x="0" y="31218"/>
                      </a:cubicBezTo>
                      <a:cubicBezTo>
                        <a:pt x="0" y="48563"/>
                        <a:pt x="13860" y="62436"/>
                        <a:pt x="31186" y="62436"/>
                      </a:cubicBezTo>
                      <a:cubicBezTo>
                        <a:pt x="45046" y="62436"/>
                        <a:pt x="56596" y="53183"/>
                        <a:pt x="61217" y="41620"/>
                      </a:cubicBezTo>
                      <a:lnTo>
                        <a:pt x="76232" y="41620"/>
                      </a:lnTo>
                      <a:lnTo>
                        <a:pt x="76232" y="56654"/>
                      </a:lnTo>
                      <a:lnTo>
                        <a:pt x="98178" y="56654"/>
                      </a:lnTo>
                      <a:lnTo>
                        <a:pt x="98178" y="40465"/>
                      </a:lnTo>
                      <a:lnTo>
                        <a:pt x="114354" y="40465"/>
                      </a:lnTo>
                      <a:lnTo>
                        <a:pt x="114354" y="63591"/>
                      </a:lnTo>
                      <a:lnTo>
                        <a:pt x="135145" y="63591"/>
                      </a:lnTo>
                      <a:lnTo>
                        <a:pt x="135145" y="18500"/>
                      </a:lnTo>
                      <a:lnTo>
                        <a:pt x="61217" y="18500"/>
                      </a:lnTo>
                      <a:lnTo>
                        <a:pt x="61217" y="20810"/>
                      </a:lnTo>
                      <a:close/>
                      <a:moveTo>
                        <a:pt x="21945" y="31218"/>
                      </a:moveTo>
                      <a:cubicBezTo>
                        <a:pt x="21945" y="25436"/>
                        <a:pt x="26565" y="20810"/>
                        <a:pt x="32341" y="20810"/>
                      </a:cubicBezTo>
                      <a:cubicBezTo>
                        <a:pt x="38116" y="20810"/>
                        <a:pt x="42736" y="25436"/>
                        <a:pt x="42736" y="31218"/>
                      </a:cubicBezTo>
                      <a:cubicBezTo>
                        <a:pt x="42736" y="37000"/>
                        <a:pt x="38116" y="41620"/>
                        <a:pt x="32341" y="41620"/>
                      </a:cubicBezTo>
                      <a:cubicBezTo>
                        <a:pt x="26565" y="41620"/>
                        <a:pt x="21945" y="37000"/>
                        <a:pt x="21945" y="31218"/>
                      </a:cubicBezTo>
                      <a:close/>
                    </a:path>
                  </a:pathLst>
                </a:custGeom>
                <a:solidFill>
                  <a:srgbClr val="2C5967"/>
                </a:solidFill>
                <a:ln w="6417" cap="flat">
                  <a:noFill/>
                  <a:prstDash val="solid"/>
                  <a:miter/>
                </a:ln>
              </p:spPr>
              <p:txBody>
                <a:bodyPr rtlCol="0" anchor="ctr"/>
                <a:lstStyle/>
                <a:p>
                  <a:endParaRPr lang="en-US"/>
                </a:p>
              </p:txBody>
            </p:sp>
          </p:grpSp>
        </p:grpSp>
        <p:grpSp>
          <p:nvGrpSpPr>
            <p:cNvPr id="145" name="Graphic 3">
              <a:extLst>
                <a:ext uri="{FF2B5EF4-FFF2-40B4-BE49-F238E27FC236}">
                  <a16:creationId xmlns:a16="http://schemas.microsoft.com/office/drawing/2014/main" id="{1AB16272-A875-45B7-9B3B-B05E066A0F4D}"/>
                </a:ext>
              </a:extLst>
            </p:cNvPr>
            <p:cNvGrpSpPr/>
            <p:nvPr/>
          </p:nvGrpSpPr>
          <p:grpSpPr>
            <a:xfrm>
              <a:off x="3644516" y="2138033"/>
              <a:ext cx="506930" cy="237423"/>
              <a:chOff x="3644516" y="2138033"/>
              <a:chExt cx="506930" cy="237423"/>
            </a:xfrm>
            <a:solidFill>
              <a:srgbClr val="000000"/>
            </a:solidFill>
          </p:grpSpPr>
          <p:sp>
            <p:nvSpPr>
              <p:cNvPr id="146" name="TextBox 145">
                <a:extLst>
                  <a:ext uri="{FF2B5EF4-FFF2-40B4-BE49-F238E27FC236}">
                    <a16:creationId xmlns:a16="http://schemas.microsoft.com/office/drawing/2014/main" id="{B8A653EA-D136-40B1-9B0E-D4F9434C1264}"/>
                  </a:ext>
                </a:extLst>
              </p:cNvPr>
              <p:cNvSpPr txBox="1"/>
              <p:nvPr/>
            </p:nvSpPr>
            <p:spPr>
              <a:xfrm>
                <a:off x="3553076" y="2092313"/>
                <a:ext cx="68981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E-Business</a:t>
                </a:r>
              </a:p>
            </p:txBody>
          </p:sp>
          <p:sp>
            <p:nvSpPr>
              <p:cNvPr id="147" name="TextBox 146">
                <a:extLst>
                  <a:ext uri="{FF2B5EF4-FFF2-40B4-BE49-F238E27FC236}">
                    <a16:creationId xmlns:a16="http://schemas.microsoft.com/office/drawing/2014/main" id="{4943F1A9-A32F-4D1B-813B-2399ABF3E9EB}"/>
                  </a:ext>
                </a:extLst>
              </p:cNvPr>
              <p:cNvSpPr txBox="1"/>
              <p:nvPr/>
            </p:nvSpPr>
            <p:spPr>
              <a:xfrm>
                <a:off x="3693495" y="2194983"/>
                <a:ext cx="41388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Suite</a:t>
                </a:r>
              </a:p>
            </p:txBody>
          </p:sp>
        </p:grpSp>
      </p:grpSp>
      <p:grpSp>
        <p:nvGrpSpPr>
          <p:cNvPr id="148" name="Graphic 3">
            <a:extLst>
              <a:ext uri="{FF2B5EF4-FFF2-40B4-BE49-F238E27FC236}">
                <a16:creationId xmlns:a16="http://schemas.microsoft.com/office/drawing/2014/main" id="{07453675-D349-4A2E-BDAC-B45E57DF81BF}"/>
              </a:ext>
            </a:extLst>
          </p:cNvPr>
          <p:cNvGrpSpPr/>
          <p:nvPr/>
        </p:nvGrpSpPr>
        <p:grpSpPr>
          <a:xfrm>
            <a:off x="4485321" y="1301132"/>
            <a:ext cx="609600" cy="727487"/>
            <a:chOff x="4485321" y="1647969"/>
            <a:chExt cx="609600" cy="727487"/>
          </a:xfrm>
        </p:grpSpPr>
        <p:grpSp>
          <p:nvGrpSpPr>
            <p:cNvPr id="149" name="Graphic 3">
              <a:extLst>
                <a:ext uri="{FF2B5EF4-FFF2-40B4-BE49-F238E27FC236}">
                  <a16:creationId xmlns:a16="http://schemas.microsoft.com/office/drawing/2014/main" id="{61AD8D48-5597-4171-B882-5F690F36AD50}"/>
                </a:ext>
              </a:extLst>
            </p:cNvPr>
            <p:cNvGrpSpPr/>
            <p:nvPr/>
          </p:nvGrpSpPr>
          <p:grpSpPr>
            <a:xfrm>
              <a:off x="4533498" y="1647969"/>
              <a:ext cx="513346" cy="484828"/>
              <a:chOff x="4533498" y="1647969"/>
              <a:chExt cx="513346" cy="484828"/>
            </a:xfrm>
          </p:grpSpPr>
          <p:sp>
            <p:nvSpPr>
              <p:cNvPr id="150" name="Freeform: Shape 149">
                <a:extLst>
                  <a:ext uri="{FF2B5EF4-FFF2-40B4-BE49-F238E27FC236}">
                    <a16:creationId xmlns:a16="http://schemas.microsoft.com/office/drawing/2014/main" id="{39090C9C-91E3-4E1C-AD08-B512C6621AEC}"/>
                  </a:ext>
                </a:extLst>
              </p:cNvPr>
              <p:cNvSpPr/>
              <p:nvPr/>
            </p:nvSpPr>
            <p:spPr>
              <a:xfrm>
                <a:off x="4539736" y="1653748"/>
                <a:ext cx="501107" cy="474486"/>
              </a:xfrm>
              <a:custGeom>
                <a:avLst/>
                <a:gdLst>
                  <a:gd name="connsiteX0" fmla="*/ 354466 w 501107"/>
                  <a:gd name="connsiteY0" fmla="*/ 474365 h 474486"/>
                  <a:gd name="connsiteX1" fmla="*/ 341870 w 501107"/>
                  <a:gd name="connsiteY1" fmla="*/ 470072 h 474486"/>
                  <a:gd name="connsiteX2" fmla="*/ 334491 w 501107"/>
                  <a:gd name="connsiteY2" fmla="*/ 458977 h 474486"/>
                  <a:gd name="connsiteX3" fmla="*/ 304473 w 501107"/>
                  <a:gd name="connsiteY3" fmla="*/ 458977 h 474486"/>
                  <a:gd name="connsiteX4" fmla="*/ 297177 w 501107"/>
                  <a:gd name="connsiteY4" fmla="*/ 470084 h 474486"/>
                  <a:gd name="connsiteX5" fmla="*/ 284613 w 501107"/>
                  <a:gd name="connsiteY5" fmla="*/ 474365 h 474486"/>
                  <a:gd name="connsiteX6" fmla="*/ 272036 w 501107"/>
                  <a:gd name="connsiteY6" fmla="*/ 470046 h 474486"/>
                  <a:gd name="connsiteX7" fmla="*/ 264637 w 501107"/>
                  <a:gd name="connsiteY7" fmla="*/ 458977 h 474486"/>
                  <a:gd name="connsiteX8" fmla="*/ 263020 w 501107"/>
                  <a:gd name="connsiteY8" fmla="*/ 458977 h 474486"/>
                  <a:gd name="connsiteX9" fmla="*/ 255718 w 501107"/>
                  <a:gd name="connsiteY9" fmla="*/ 470155 h 474486"/>
                  <a:gd name="connsiteX10" fmla="*/ 243102 w 501107"/>
                  <a:gd name="connsiteY10" fmla="*/ 474486 h 474486"/>
                  <a:gd name="connsiteX11" fmla="*/ 230493 w 501107"/>
                  <a:gd name="connsiteY11" fmla="*/ 470155 h 474486"/>
                  <a:gd name="connsiteX12" fmla="*/ 223184 w 501107"/>
                  <a:gd name="connsiteY12" fmla="*/ 458977 h 474486"/>
                  <a:gd name="connsiteX13" fmla="*/ 207251 w 501107"/>
                  <a:gd name="connsiteY13" fmla="*/ 458977 h 474486"/>
                  <a:gd name="connsiteX14" fmla="*/ 207251 w 501107"/>
                  <a:gd name="connsiteY14" fmla="*/ 399159 h 474486"/>
                  <a:gd name="connsiteX15" fmla="*/ 202984 w 501107"/>
                  <a:gd name="connsiteY15" fmla="*/ 397773 h 474486"/>
                  <a:gd name="connsiteX16" fmla="*/ 194899 w 501107"/>
                  <a:gd name="connsiteY16" fmla="*/ 394533 h 474486"/>
                  <a:gd name="connsiteX17" fmla="*/ 185896 w 501107"/>
                  <a:gd name="connsiteY17" fmla="*/ 390022 h 474486"/>
                  <a:gd name="connsiteX18" fmla="*/ 181969 w 501107"/>
                  <a:gd name="connsiteY18" fmla="*/ 388052 h 474486"/>
                  <a:gd name="connsiteX19" fmla="*/ 173653 w 501107"/>
                  <a:gd name="connsiteY19" fmla="*/ 382963 h 474486"/>
                  <a:gd name="connsiteX20" fmla="*/ 167884 w 501107"/>
                  <a:gd name="connsiteY20" fmla="*/ 379030 h 474486"/>
                  <a:gd name="connsiteX21" fmla="*/ 161416 w 501107"/>
                  <a:gd name="connsiteY21" fmla="*/ 374166 h 474486"/>
                  <a:gd name="connsiteX22" fmla="*/ 153100 w 501107"/>
                  <a:gd name="connsiteY22" fmla="*/ 366998 h 474486"/>
                  <a:gd name="connsiteX23" fmla="*/ 151835 w 501107"/>
                  <a:gd name="connsiteY23" fmla="*/ 365836 h 474486"/>
                  <a:gd name="connsiteX24" fmla="*/ 149756 w 501107"/>
                  <a:gd name="connsiteY24" fmla="*/ 364450 h 474486"/>
                  <a:gd name="connsiteX25" fmla="*/ 138899 w 501107"/>
                  <a:gd name="connsiteY25" fmla="*/ 352881 h 474486"/>
                  <a:gd name="connsiteX26" fmla="*/ 131282 w 501107"/>
                  <a:gd name="connsiteY26" fmla="*/ 343506 h 474486"/>
                  <a:gd name="connsiteX27" fmla="*/ 132322 w 501107"/>
                  <a:gd name="connsiteY27" fmla="*/ 343506 h 474486"/>
                  <a:gd name="connsiteX28" fmla="*/ 129203 w 501107"/>
                  <a:gd name="connsiteY28" fmla="*/ 338648 h 474486"/>
                  <a:gd name="connsiteX29" fmla="*/ 84979 w 501107"/>
                  <a:gd name="connsiteY29" fmla="*/ 338648 h 474486"/>
                  <a:gd name="connsiteX30" fmla="*/ 84979 w 501107"/>
                  <a:gd name="connsiteY30" fmla="*/ 256503 h 474486"/>
                  <a:gd name="connsiteX31" fmla="*/ 0 w 501107"/>
                  <a:gd name="connsiteY31" fmla="*/ 256503 h 474486"/>
                  <a:gd name="connsiteX32" fmla="*/ 1271 w 501107"/>
                  <a:gd name="connsiteY32" fmla="*/ 238917 h 474486"/>
                  <a:gd name="connsiteX33" fmla="*/ 20758 w 501107"/>
                  <a:gd name="connsiteY33" fmla="*/ 181173 h 474486"/>
                  <a:gd name="connsiteX34" fmla="*/ 65927 w 501107"/>
                  <a:gd name="connsiteY34" fmla="*/ 140342 h 474486"/>
                  <a:gd name="connsiteX35" fmla="*/ 76033 w 501107"/>
                  <a:gd name="connsiteY35" fmla="*/ 131735 h 474486"/>
                  <a:gd name="connsiteX36" fmla="*/ 81520 w 501107"/>
                  <a:gd name="connsiteY36" fmla="*/ 119633 h 474486"/>
                  <a:gd name="connsiteX37" fmla="*/ 113476 w 501107"/>
                  <a:gd name="connsiteY37" fmla="*/ 65872 h 474486"/>
                  <a:gd name="connsiteX38" fmla="*/ 172267 w 501107"/>
                  <a:gd name="connsiteY38" fmla="*/ 44776 h 474486"/>
                  <a:gd name="connsiteX39" fmla="*/ 180930 w 501107"/>
                  <a:gd name="connsiteY39" fmla="*/ 44776 h 474486"/>
                  <a:gd name="connsiteX40" fmla="*/ 183932 w 501107"/>
                  <a:gd name="connsiteY40" fmla="*/ 44776 h 474486"/>
                  <a:gd name="connsiteX41" fmla="*/ 195220 w 501107"/>
                  <a:gd name="connsiteY41" fmla="*/ 42455 h 474486"/>
                  <a:gd name="connsiteX42" fmla="*/ 204601 w 501107"/>
                  <a:gd name="connsiteY42" fmla="*/ 35752 h 474486"/>
                  <a:gd name="connsiteX43" fmla="*/ 242544 w 501107"/>
                  <a:gd name="connsiteY43" fmla="*/ 9280 h 474486"/>
                  <a:gd name="connsiteX44" fmla="*/ 287847 w 501107"/>
                  <a:gd name="connsiteY44" fmla="*/ 1 h 474486"/>
                  <a:gd name="connsiteX45" fmla="*/ 347632 w 501107"/>
                  <a:gd name="connsiteY45" fmla="*/ 16905 h 474486"/>
                  <a:gd name="connsiteX46" fmla="*/ 389451 w 501107"/>
                  <a:gd name="connsiteY46" fmla="*/ 62940 h 474486"/>
                  <a:gd name="connsiteX47" fmla="*/ 398018 w 501107"/>
                  <a:gd name="connsiteY47" fmla="*/ 73394 h 474486"/>
                  <a:gd name="connsiteX48" fmla="*/ 410235 w 501107"/>
                  <a:gd name="connsiteY48" fmla="*/ 79138 h 474486"/>
                  <a:gd name="connsiteX49" fmla="*/ 446952 w 501107"/>
                  <a:gd name="connsiteY49" fmla="*/ 94294 h 474486"/>
                  <a:gd name="connsiteX50" fmla="*/ 497261 w 501107"/>
                  <a:gd name="connsiteY50" fmla="*/ 163105 h 474486"/>
                  <a:gd name="connsiteX51" fmla="*/ 487359 w 501107"/>
                  <a:gd name="connsiteY51" fmla="*/ 247826 h 474486"/>
                  <a:gd name="connsiteX52" fmla="*/ 482746 w 501107"/>
                  <a:gd name="connsiteY52" fmla="*/ 256503 h 474486"/>
                  <a:gd name="connsiteX53" fmla="*/ 418314 w 501107"/>
                  <a:gd name="connsiteY53" fmla="*/ 256503 h 474486"/>
                  <a:gd name="connsiteX54" fmla="*/ 418314 w 501107"/>
                  <a:gd name="connsiteY54" fmla="*/ 260321 h 474486"/>
                  <a:gd name="connsiteX55" fmla="*/ 437597 w 501107"/>
                  <a:gd name="connsiteY55" fmla="*/ 269924 h 474486"/>
                  <a:gd name="connsiteX56" fmla="*/ 437597 w 501107"/>
                  <a:gd name="connsiteY56" fmla="*/ 289245 h 474486"/>
                  <a:gd name="connsiteX57" fmla="*/ 391414 w 501107"/>
                  <a:gd name="connsiteY57" fmla="*/ 289245 h 474486"/>
                  <a:gd name="connsiteX58" fmla="*/ 390606 w 501107"/>
                  <a:gd name="connsiteY58" fmla="*/ 293525 h 474486"/>
                  <a:gd name="connsiteX59" fmla="*/ 389220 w 501107"/>
                  <a:gd name="connsiteY59" fmla="*/ 300815 h 474486"/>
                  <a:gd name="connsiteX60" fmla="*/ 363469 w 501107"/>
                  <a:gd name="connsiteY60" fmla="*/ 351841 h 474486"/>
                  <a:gd name="connsiteX61" fmla="*/ 361743 w 501107"/>
                  <a:gd name="connsiteY61" fmla="*/ 354036 h 474486"/>
                  <a:gd name="connsiteX62" fmla="*/ 360934 w 501107"/>
                  <a:gd name="connsiteY62" fmla="*/ 354036 h 474486"/>
                  <a:gd name="connsiteX63" fmla="*/ 347305 w 501107"/>
                  <a:gd name="connsiteY63" fmla="*/ 368384 h 474486"/>
                  <a:gd name="connsiteX64" fmla="*/ 347305 w 501107"/>
                  <a:gd name="connsiteY64" fmla="*/ 389207 h 474486"/>
                  <a:gd name="connsiteX65" fmla="*/ 366588 w 501107"/>
                  <a:gd name="connsiteY65" fmla="*/ 389207 h 474486"/>
                  <a:gd name="connsiteX66" fmla="*/ 387718 w 501107"/>
                  <a:gd name="connsiteY66" fmla="*/ 417556 h 474486"/>
                  <a:gd name="connsiteX67" fmla="*/ 387718 w 501107"/>
                  <a:gd name="connsiteY67" fmla="*/ 458977 h 474486"/>
                  <a:gd name="connsiteX68" fmla="*/ 374789 w 501107"/>
                  <a:gd name="connsiteY68" fmla="*/ 458977 h 474486"/>
                  <a:gd name="connsiteX69" fmla="*/ 367275 w 501107"/>
                  <a:gd name="connsiteY69" fmla="*/ 470181 h 474486"/>
                  <a:gd name="connsiteX70" fmla="*/ 354466 w 501107"/>
                  <a:gd name="connsiteY70" fmla="*/ 474365 h 47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01107" h="474486">
                    <a:moveTo>
                      <a:pt x="354466" y="474365"/>
                    </a:moveTo>
                    <a:cubicBezTo>
                      <a:pt x="349911" y="474365"/>
                      <a:pt x="345483" y="472857"/>
                      <a:pt x="341870" y="470072"/>
                    </a:cubicBezTo>
                    <a:cubicBezTo>
                      <a:pt x="338257" y="467287"/>
                      <a:pt x="335665" y="463385"/>
                      <a:pt x="334491" y="458977"/>
                    </a:cubicBezTo>
                    <a:lnTo>
                      <a:pt x="304473" y="458977"/>
                    </a:lnTo>
                    <a:cubicBezTo>
                      <a:pt x="303343" y="463385"/>
                      <a:pt x="300777" y="467300"/>
                      <a:pt x="297177" y="470084"/>
                    </a:cubicBezTo>
                    <a:cubicBezTo>
                      <a:pt x="293583" y="472869"/>
                      <a:pt x="289162" y="474377"/>
                      <a:pt x="284613" y="474365"/>
                    </a:cubicBezTo>
                    <a:cubicBezTo>
                      <a:pt x="280063" y="474345"/>
                      <a:pt x="275642" y="472824"/>
                      <a:pt x="272036" y="470046"/>
                    </a:cubicBezTo>
                    <a:cubicBezTo>
                      <a:pt x="268423" y="467268"/>
                      <a:pt x="265824" y="463379"/>
                      <a:pt x="264637" y="458977"/>
                    </a:cubicBezTo>
                    <a:lnTo>
                      <a:pt x="263020" y="458977"/>
                    </a:lnTo>
                    <a:cubicBezTo>
                      <a:pt x="261897" y="463411"/>
                      <a:pt x="259324" y="467344"/>
                      <a:pt x="255718" y="470155"/>
                    </a:cubicBezTo>
                    <a:cubicBezTo>
                      <a:pt x="252111" y="472966"/>
                      <a:pt x="247671" y="474486"/>
                      <a:pt x="243102" y="474486"/>
                    </a:cubicBezTo>
                    <a:cubicBezTo>
                      <a:pt x="238534" y="474486"/>
                      <a:pt x="234099" y="472966"/>
                      <a:pt x="230493" y="470155"/>
                    </a:cubicBezTo>
                    <a:cubicBezTo>
                      <a:pt x="226887" y="467344"/>
                      <a:pt x="224314" y="463411"/>
                      <a:pt x="223184" y="458977"/>
                    </a:cubicBezTo>
                    <a:lnTo>
                      <a:pt x="207251" y="458977"/>
                    </a:lnTo>
                    <a:lnTo>
                      <a:pt x="207251" y="399159"/>
                    </a:lnTo>
                    <a:lnTo>
                      <a:pt x="202984" y="397773"/>
                    </a:lnTo>
                    <a:lnTo>
                      <a:pt x="194899" y="394533"/>
                    </a:lnTo>
                    <a:cubicBezTo>
                      <a:pt x="191806" y="393211"/>
                      <a:pt x="188803" y="391709"/>
                      <a:pt x="185896" y="390022"/>
                    </a:cubicBezTo>
                    <a:lnTo>
                      <a:pt x="181969" y="388052"/>
                    </a:lnTo>
                    <a:cubicBezTo>
                      <a:pt x="179081" y="386435"/>
                      <a:pt x="176309" y="384696"/>
                      <a:pt x="173653" y="382963"/>
                    </a:cubicBezTo>
                    <a:cubicBezTo>
                      <a:pt x="170996" y="381224"/>
                      <a:pt x="169732" y="380416"/>
                      <a:pt x="167884" y="379030"/>
                    </a:cubicBezTo>
                    <a:cubicBezTo>
                      <a:pt x="166036" y="377637"/>
                      <a:pt x="163495" y="375905"/>
                      <a:pt x="161416" y="374166"/>
                    </a:cubicBezTo>
                    <a:cubicBezTo>
                      <a:pt x="159337" y="372433"/>
                      <a:pt x="155872" y="369539"/>
                      <a:pt x="153100" y="366998"/>
                    </a:cubicBezTo>
                    <a:lnTo>
                      <a:pt x="151835" y="365836"/>
                    </a:lnTo>
                    <a:lnTo>
                      <a:pt x="149756" y="364450"/>
                    </a:lnTo>
                    <a:cubicBezTo>
                      <a:pt x="145900" y="360825"/>
                      <a:pt x="142274" y="356962"/>
                      <a:pt x="138899" y="352881"/>
                    </a:cubicBezTo>
                    <a:lnTo>
                      <a:pt x="131282" y="343506"/>
                    </a:lnTo>
                    <a:lnTo>
                      <a:pt x="132322" y="343506"/>
                    </a:lnTo>
                    <a:lnTo>
                      <a:pt x="129203" y="338648"/>
                    </a:lnTo>
                    <a:lnTo>
                      <a:pt x="84979" y="338648"/>
                    </a:lnTo>
                    <a:lnTo>
                      <a:pt x="84979" y="256503"/>
                    </a:lnTo>
                    <a:lnTo>
                      <a:pt x="0" y="256503"/>
                    </a:lnTo>
                    <a:lnTo>
                      <a:pt x="1271" y="238917"/>
                    </a:lnTo>
                    <a:cubicBezTo>
                      <a:pt x="2727" y="218315"/>
                      <a:pt x="9439" y="198433"/>
                      <a:pt x="20758" y="181173"/>
                    </a:cubicBezTo>
                    <a:cubicBezTo>
                      <a:pt x="32084" y="163914"/>
                      <a:pt x="47632" y="149855"/>
                      <a:pt x="65927" y="140342"/>
                    </a:cubicBezTo>
                    <a:cubicBezTo>
                      <a:pt x="69892" y="138255"/>
                      <a:pt x="73338" y="135315"/>
                      <a:pt x="76033" y="131735"/>
                    </a:cubicBezTo>
                    <a:cubicBezTo>
                      <a:pt x="78729" y="128155"/>
                      <a:pt x="80602" y="124022"/>
                      <a:pt x="81520" y="119633"/>
                    </a:cubicBezTo>
                    <a:cubicBezTo>
                      <a:pt x="85620" y="98538"/>
                      <a:pt x="96920" y="79531"/>
                      <a:pt x="113476" y="65872"/>
                    </a:cubicBezTo>
                    <a:cubicBezTo>
                      <a:pt x="130037" y="52214"/>
                      <a:pt x="150822" y="44755"/>
                      <a:pt x="172267" y="44776"/>
                    </a:cubicBezTo>
                    <a:cubicBezTo>
                      <a:pt x="175193" y="44776"/>
                      <a:pt x="178080" y="44776"/>
                      <a:pt x="180930" y="44776"/>
                    </a:cubicBezTo>
                    <a:lnTo>
                      <a:pt x="183932" y="44776"/>
                    </a:lnTo>
                    <a:cubicBezTo>
                      <a:pt x="187815" y="44800"/>
                      <a:pt x="191659" y="44009"/>
                      <a:pt x="195220" y="42455"/>
                    </a:cubicBezTo>
                    <a:cubicBezTo>
                      <a:pt x="198774" y="40900"/>
                      <a:pt x="201970" y="38617"/>
                      <a:pt x="204601" y="35752"/>
                    </a:cubicBezTo>
                    <a:cubicBezTo>
                      <a:pt x="215317" y="24434"/>
                      <a:pt x="228234" y="15427"/>
                      <a:pt x="242544" y="9280"/>
                    </a:cubicBezTo>
                    <a:cubicBezTo>
                      <a:pt x="256860" y="3133"/>
                      <a:pt x="272273" y="-24"/>
                      <a:pt x="287847" y="1"/>
                    </a:cubicBezTo>
                    <a:cubicBezTo>
                      <a:pt x="308958" y="-76"/>
                      <a:pt x="329672" y="5780"/>
                      <a:pt x="347632" y="16905"/>
                    </a:cubicBezTo>
                    <a:cubicBezTo>
                      <a:pt x="365593" y="28031"/>
                      <a:pt x="380082" y="43979"/>
                      <a:pt x="389451" y="62940"/>
                    </a:cubicBezTo>
                    <a:cubicBezTo>
                      <a:pt x="391492" y="67020"/>
                      <a:pt x="394418" y="70592"/>
                      <a:pt x="398018" y="73394"/>
                    </a:cubicBezTo>
                    <a:cubicBezTo>
                      <a:pt x="401611" y="76196"/>
                      <a:pt x="405782" y="78159"/>
                      <a:pt x="410235" y="79138"/>
                    </a:cubicBezTo>
                    <a:cubicBezTo>
                      <a:pt x="423255" y="82027"/>
                      <a:pt x="435678" y="87156"/>
                      <a:pt x="446952" y="94294"/>
                    </a:cubicBezTo>
                    <a:cubicBezTo>
                      <a:pt x="471792" y="110043"/>
                      <a:pt x="489759" y="134625"/>
                      <a:pt x="497261" y="163105"/>
                    </a:cubicBezTo>
                    <a:cubicBezTo>
                      <a:pt x="504755" y="191584"/>
                      <a:pt x="501219" y="221851"/>
                      <a:pt x="487359" y="247826"/>
                    </a:cubicBezTo>
                    <a:lnTo>
                      <a:pt x="482746" y="256503"/>
                    </a:lnTo>
                    <a:lnTo>
                      <a:pt x="418314" y="256503"/>
                    </a:lnTo>
                    <a:lnTo>
                      <a:pt x="418314" y="260321"/>
                    </a:lnTo>
                    <a:lnTo>
                      <a:pt x="437597" y="269924"/>
                    </a:lnTo>
                    <a:lnTo>
                      <a:pt x="437597" y="289245"/>
                    </a:lnTo>
                    <a:lnTo>
                      <a:pt x="391414" y="289245"/>
                    </a:lnTo>
                    <a:cubicBezTo>
                      <a:pt x="391414" y="290631"/>
                      <a:pt x="391414" y="292139"/>
                      <a:pt x="390606" y="293525"/>
                    </a:cubicBezTo>
                    <a:lnTo>
                      <a:pt x="389220" y="300815"/>
                    </a:lnTo>
                    <a:cubicBezTo>
                      <a:pt x="384157" y="319391"/>
                      <a:pt x="375398" y="336742"/>
                      <a:pt x="363469" y="351841"/>
                    </a:cubicBezTo>
                    <a:lnTo>
                      <a:pt x="361743" y="354036"/>
                    </a:lnTo>
                    <a:lnTo>
                      <a:pt x="360934" y="354036"/>
                    </a:lnTo>
                    <a:cubicBezTo>
                      <a:pt x="356751" y="359150"/>
                      <a:pt x="352201" y="363950"/>
                      <a:pt x="347305" y="368384"/>
                    </a:cubicBezTo>
                    <a:lnTo>
                      <a:pt x="347305" y="389207"/>
                    </a:lnTo>
                    <a:lnTo>
                      <a:pt x="366588" y="389207"/>
                    </a:lnTo>
                    <a:lnTo>
                      <a:pt x="387718" y="417556"/>
                    </a:lnTo>
                    <a:lnTo>
                      <a:pt x="387718" y="458977"/>
                    </a:lnTo>
                    <a:lnTo>
                      <a:pt x="374789" y="458977"/>
                    </a:lnTo>
                    <a:cubicBezTo>
                      <a:pt x="373601" y="463443"/>
                      <a:pt x="370958" y="467389"/>
                      <a:pt x="367275" y="470181"/>
                    </a:cubicBezTo>
                    <a:cubicBezTo>
                      <a:pt x="363591" y="472966"/>
                      <a:pt x="359080" y="474442"/>
                      <a:pt x="354466" y="474365"/>
                    </a:cubicBezTo>
                    <a:close/>
                  </a:path>
                </a:pathLst>
              </a:custGeom>
              <a:solidFill>
                <a:srgbClr val="FFFFFF"/>
              </a:solidFill>
              <a:ln w="641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7998FD6-5D58-4B05-A397-384FB5ACDF45}"/>
                  </a:ext>
                </a:extLst>
              </p:cNvPr>
              <p:cNvSpPr/>
              <p:nvPr/>
            </p:nvSpPr>
            <p:spPr>
              <a:xfrm>
                <a:off x="4533498" y="1647969"/>
                <a:ext cx="513346" cy="484828"/>
              </a:xfrm>
              <a:custGeom>
                <a:avLst/>
                <a:gdLst>
                  <a:gd name="connsiteX0" fmla="*/ 294077 w 513346"/>
                  <a:gd name="connsiteY0" fmla="*/ 11570 h 484828"/>
                  <a:gd name="connsiteX1" fmla="*/ 350796 w 513346"/>
                  <a:gd name="connsiteY1" fmla="*/ 27620 h 484828"/>
                  <a:gd name="connsiteX2" fmla="*/ 390491 w 513346"/>
                  <a:gd name="connsiteY2" fmla="*/ 71271 h 484828"/>
                  <a:gd name="connsiteX3" fmla="*/ 400834 w 513346"/>
                  <a:gd name="connsiteY3" fmla="*/ 83822 h 484828"/>
                  <a:gd name="connsiteX4" fmla="*/ 415657 w 513346"/>
                  <a:gd name="connsiteY4" fmla="*/ 90476 h 484828"/>
                  <a:gd name="connsiteX5" fmla="*/ 461101 w 513346"/>
                  <a:gd name="connsiteY5" fmla="*/ 112515 h 484828"/>
                  <a:gd name="connsiteX6" fmla="*/ 492037 w 513346"/>
                  <a:gd name="connsiteY6" fmla="*/ 152492 h 484828"/>
                  <a:gd name="connsiteX7" fmla="*/ 502022 w 513346"/>
                  <a:gd name="connsiteY7" fmla="*/ 202080 h 484828"/>
                  <a:gd name="connsiteX8" fmla="*/ 488976 w 513346"/>
                  <a:gd name="connsiteY8" fmla="*/ 250950 h 484828"/>
                  <a:gd name="connsiteX9" fmla="*/ 485973 w 513346"/>
                  <a:gd name="connsiteY9" fmla="*/ 256503 h 484828"/>
                  <a:gd name="connsiteX10" fmla="*/ 418776 w 513346"/>
                  <a:gd name="connsiteY10" fmla="*/ 256503 h 484828"/>
                  <a:gd name="connsiteX11" fmla="*/ 418776 w 513346"/>
                  <a:gd name="connsiteY11" fmla="*/ 269114 h 484828"/>
                  <a:gd name="connsiteX12" fmla="*/ 425475 w 513346"/>
                  <a:gd name="connsiteY12" fmla="*/ 272470 h 484828"/>
                  <a:gd name="connsiteX13" fmla="*/ 438059 w 513346"/>
                  <a:gd name="connsiteY13" fmla="*/ 278718 h 484828"/>
                  <a:gd name="connsiteX14" fmla="*/ 438059 w 513346"/>
                  <a:gd name="connsiteY14" fmla="*/ 289246 h 484828"/>
                  <a:gd name="connsiteX15" fmla="*/ 392569 w 513346"/>
                  <a:gd name="connsiteY15" fmla="*/ 289246 h 484828"/>
                  <a:gd name="connsiteX16" fmla="*/ 389220 w 513346"/>
                  <a:gd name="connsiteY16" fmla="*/ 305099 h 484828"/>
                  <a:gd name="connsiteX17" fmla="*/ 389913 w 513346"/>
                  <a:gd name="connsiteY17" fmla="*/ 305099 h 484828"/>
                  <a:gd name="connsiteX18" fmla="*/ 365086 w 513346"/>
                  <a:gd name="connsiteY18" fmla="*/ 354040 h 484828"/>
                  <a:gd name="connsiteX19" fmla="*/ 364855 w 513346"/>
                  <a:gd name="connsiteY19" fmla="*/ 354040 h 484828"/>
                  <a:gd name="connsiteX20" fmla="*/ 348345 w 513346"/>
                  <a:gd name="connsiteY20" fmla="*/ 371622 h 484828"/>
                  <a:gd name="connsiteX21" fmla="*/ 348345 w 513346"/>
                  <a:gd name="connsiteY21" fmla="*/ 400780 h 484828"/>
                  <a:gd name="connsiteX22" fmla="*/ 370400 w 513346"/>
                  <a:gd name="connsiteY22" fmla="*/ 400780 h 484828"/>
                  <a:gd name="connsiteX23" fmla="*/ 388642 w 513346"/>
                  <a:gd name="connsiteY23" fmla="*/ 425305 h 484828"/>
                  <a:gd name="connsiteX24" fmla="*/ 388642 w 513346"/>
                  <a:gd name="connsiteY24" fmla="*/ 458974 h 484828"/>
                  <a:gd name="connsiteX25" fmla="*/ 375597 w 513346"/>
                  <a:gd name="connsiteY25" fmla="*/ 458974 h 484828"/>
                  <a:gd name="connsiteX26" fmla="*/ 371234 w 513346"/>
                  <a:gd name="connsiteY26" fmla="*/ 469530 h 484828"/>
                  <a:gd name="connsiteX27" fmla="*/ 360697 w 513346"/>
                  <a:gd name="connsiteY27" fmla="*/ 473900 h 484828"/>
                  <a:gd name="connsiteX28" fmla="*/ 350167 w 513346"/>
                  <a:gd name="connsiteY28" fmla="*/ 469530 h 484828"/>
                  <a:gd name="connsiteX29" fmla="*/ 345804 w 513346"/>
                  <a:gd name="connsiteY29" fmla="*/ 458974 h 484828"/>
                  <a:gd name="connsiteX30" fmla="*/ 305743 w 513346"/>
                  <a:gd name="connsiteY30" fmla="*/ 458974 h 484828"/>
                  <a:gd name="connsiteX31" fmla="*/ 305012 w 513346"/>
                  <a:gd name="connsiteY31" fmla="*/ 465077 h 484828"/>
                  <a:gd name="connsiteX32" fmla="*/ 301887 w 513346"/>
                  <a:gd name="connsiteY32" fmla="*/ 470364 h 484828"/>
                  <a:gd name="connsiteX33" fmla="*/ 296907 w 513346"/>
                  <a:gd name="connsiteY33" fmla="*/ 473945 h 484828"/>
                  <a:gd name="connsiteX34" fmla="*/ 290901 w 513346"/>
                  <a:gd name="connsiteY34" fmla="*/ 475215 h 484828"/>
                  <a:gd name="connsiteX35" fmla="*/ 284901 w 513346"/>
                  <a:gd name="connsiteY35" fmla="*/ 473945 h 484828"/>
                  <a:gd name="connsiteX36" fmla="*/ 279916 w 513346"/>
                  <a:gd name="connsiteY36" fmla="*/ 470364 h 484828"/>
                  <a:gd name="connsiteX37" fmla="*/ 276797 w 513346"/>
                  <a:gd name="connsiteY37" fmla="*/ 465077 h 484828"/>
                  <a:gd name="connsiteX38" fmla="*/ 276065 w 513346"/>
                  <a:gd name="connsiteY38" fmla="*/ 458974 h 484828"/>
                  <a:gd name="connsiteX39" fmla="*/ 264522 w 513346"/>
                  <a:gd name="connsiteY39" fmla="*/ 458974 h 484828"/>
                  <a:gd name="connsiteX40" fmla="*/ 263386 w 513346"/>
                  <a:gd name="connsiteY40" fmla="*/ 464685 h 484828"/>
                  <a:gd name="connsiteX41" fmla="*/ 260158 w 513346"/>
                  <a:gd name="connsiteY41" fmla="*/ 469530 h 484828"/>
                  <a:gd name="connsiteX42" fmla="*/ 255326 w 513346"/>
                  <a:gd name="connsiteY42" fmla="*/ 472764 h 484828"/>
                  <a:gd name="connsiteX43" fmla="*/ 249628 w 513346"/>
                  <a:gd name="connsiteY43" fmla="*/ 473900 h 484828"/>
                  <a:gd name="connsiteX44" fmla="*/ 243923 w 513346"/>
                  <a:gd name="connsiteY44" fmla="*/ 472764 h 484828"/>
                  <a:gd name="connsiteX45" fmla="*/ 239092 w 513346"/>
                  <a:gd name="connsiteY45" fmla="*/ 469530 h 484828"/>
                  <a:gd name="connsiteX46" fmla="*/ 235864 w 513346"/>
                  <a:gd name="connsiteY46" fmla="*/ 464685 h 484828"/>
                  <a:gd name="connsiteX47" fmla="*/ 234734 w 513346"/>
                  <a:gd name="connsiteY47" fmla="*/ 458974 h 484828"/>
                  <a:gd name="connsiteX48" fmla="*/ 219373 w 513346"/>
                  <a:gd name="connsiteY48" fmla="*/ 458974 h 484828"/>
                  <a:gd name="connsiteX49" fmla="*/ 219373 w 513346"/>
                  <a:gd name="connsiteY49" fmla="*/ 401127 h 484828"/>
                  <a:gd name="connsiteX50" fmla="*/ 203555 w 513346"/>
                  <a:gd name="connsiteY50" fmla="*/ 395685 h 484828"/>
                  <a:gd name="connsiteX51" fmla="*/ 193282 w 513346"/>
                  <a:gd name="connsiteY51" fmla="*/ 390481 h 484828"/>
                  <a:gd name="connsiteX52" fmla="*/ 191087 w 513346"/>
                  <a:gd name="connsiteY52" fmla="*/ 389442 h 484828"/>
                  <a:gd name="connsiteX53" fmla="*/ 183124 w 513346"/>
                  <a:gd name="connsiteY53" fmla="*/ 384584 h 484828"/>
                  <a:gd name="connsiteX54" fmla="*/ 177464 w 513346"/>
                  <a:gd name="connsiteY54" fmla="*/ 380766 h 484828"/>
                  <a:gd name="connsiteX55" fmla="*/ 171343 w 513346"/>
                  <a:gd name="connsiteY55" fmla="*/ 376133 h 484828"/>
                  <a:gd name="connsiteX56" fmla="*/ 163495 w 513346"/>
                  <a:gd name="connsiteY56" fmla="*/ 369312 h 484828"/>
                  <a:gd name="connsiteX57" fmla="*/ 160145 w 513346"/>
                  <a:gd name="connsiteY57" fmla="*/ 366302 h 484828"/>
                  <a:gd name="connsiteX58" fmla="*/ 149750 w 513346"/>
                  <a:gd name="connsiteY58" fmla="*/ 354733 h 484828"/>
                  <a:gd name="connsiteX59" fmla="*/ 149172 w 513346"/>
                  <a:gd name="connsiteY59" fmla="*/ 354155 h 484828"/>
                  <a:gd name="connsiteX60" fmla="*/ 138552 w 513346"/>
                  <a:gd name="connsiteY60" fmla="*/ 338299 h 484828"/>
                  <a:gd name="connsiteX61" fmla="*/ 96984 w 513346"/>
                  <a:gd name="connsiteY61" fmla="*/ 338299 h 484828"/>
                  <a:gd name="connsiteX62" fmla="*/ 96984 w 513346"/>
                  <a:gd name="connsiteY62" fmla="*/ 256503 h 484828"/>
                  <a:gd name="connsiteX63" fmla="*/ 12468 w 513346"/>
                  <a:gd name="connsiteY63" fmla="*/ 256503 h 484828"/>
                  <a:gd name="connsiteX64" fmla="*/ 13276 w 513346"/>
                  <a:gd name="connsiteY64" fmla="*/ 244934 h 484828"/>
                  <a:gd name="connsiteX65" fmla="*/ 31898 w 513346"/>
                  <a:gd name="connsiteY65" fmla="*/ 189970 h 484828"/>
                  <a:gd name="connsiteX66" fmla="*/ 74820 w 513346"/>
                  <a:gd name="connsiteY66" fmla="*/ 150987 h 484828"/>
                  <a:gd name="connsiteX67" fmla="*/ 86910 w 513346"/>
                  <a:gd name="connsiteY67" fmla="*/ 140781 h 484828"/>
                  <a:gd name="connsiteX68" fmla="*/ 93410 w 513346"/>
                  <a:gd name="connsiteY68" fmla="*/ 126343 h 484828"/>
                  <a:gd name="connsiteX69" fmla="*/ 123338 w 513346"/>
                  <a:gd name="connsiteY69" fmla="*/ 75881 h 484828"/>
                  <a:gd name="connsiteX70" fmla="*/ 178504 w 513346"/>
                  <a:gd name="connsiteY70" fmla="*/ 56114 h 484828"/>
                  <a:gd name="connsiteX71" fmla="*/ 186583 w 513346"/>
                  <a:gd name="connsiteY71" fmla="*/ 56114 h 484828"/>
                  <a:gd name="connsiteX72" fmla="*/ 190163 w 513346"/>
                  <a:gd name="connsiteY72" fmla="*/ 56114 h 484828"/>
                  <a:gd name="connsiteX73" fmla="*/ 203645 w 513346"/>
                  <a:gd name="connsiteY73" fmla="*/ 53777 h 484828"/>
                  <a:gd name="connsiteX74" fmla="*/ 215105 w 513346"/>
                  <a:gd name="connsiteY74" fmla="*/ 46280 h 484828"/>
                  <a:gd name="connsiteX75" fmla="*/ 250995 w 513346"/>
                  <a:gd name="connsiteY75" fmla="*/ 20709 h 484828"/>
                  <a:gd name="connsiteX76" fmla="*/ 294077 w 513346"/>
                  <a:gd name="connsiteY76" fmla="*/ 11570 h 484828"/>
                  <a:gd name="connsiteX77" fmla="*/ 294077 w 513346"/>
                  <a:gd name="connsiteY77" fmla="*/ 1 h 484828"/>
                  <a:gd name="connsiteX78" fmla="*/ 246419 w 513346"/>
                  <a:gd name="connsiteY78" fmla="*/ 9987 h 484828"/>
                  <a:gd name="connsiteX79" fmla="*/ 206674 w 513346"/>
                  <a:gd name="connsiteY79" fmla="*/ 38181 h 484828"/>
                  <a:gd name="connsiteX80" fmla="*/ 199172 w 513346"/>
                  <a:gd name="connsiteY80" fmla="*/ 43512 h 484828"/>
                  <a:gd name="connsiteX81" fmla="*/ 190163 w 513346"/>
                  <a:gd name="connsiteY81" fmla="*/ 45354 h 484828"/>
                  <a:gd name="connsiteX82" fmla="*/ 187738 w 513346"/>
                  <a:gd name="connsiteY82" fmla="*/ 45354 h 484828"/>
                  <a:gd name="connsiteX83" fmla="*/ 178504 w 513346"/>
                  <a:gd name="connsiteY83" fmla="*/ 45354 h 484828"/>
                  <a:gd name="connsiteX84" fmla="*/ 138552 w 513346"/>
                  <a:gd name="connsiteY84" fmla="*/ 53106 h 484828"/>
                  <a:gd name="connsiteX85" fmla="*/ 101444 w 513346"/>
                  <a:gd name="connsiteY85" fmla="*/ 81702 h 484828"/>
                  <a:gd name="connsiteX86" fmla="*/ 81744 w 513346"/>
                  <a:gd name="connsiteY86" fmla="*/ 124260 h 484828"/>
                  <a:gd name="connsiteX87" fmla="*/ 77381 w 513346"/>
                  <a:gd name="connsiteY87" fmla="*/ 133997 h 484828"/>
                  <a:gd name="connsiteX88" fmla="*/ 69276 w 513346"/>
                  <a:gd name="connsiteY88" fmla="*/ 140921 h 484828"/>
                  <a:gd name="connsiteX89" fmla="*/ 22157 w 513346"/>
                  <a:gd name="connsiteY89" fmla="*/ 183819 h 484828"/>
                  <a:gd name="connsiteX90" fmla="*/ 1733 w 513346"/>
                  <a:gd name="connsiteY90" fmla="*/ 244239 h 484828"/>
                  <a:gd name="connsiteX91" fmla="*/ 924 w 513346"/>
                  <a:gd name="connsiteY91" fmla="*/ 255809 h 484828"/>
                  <a:gd name="connsiteX92" fmla="*/ 0 w 513346"/>
                  <a:gd name="connsiteY92" fmla="*/ 268073 h 484828"/>
                  <a:gd name="connsiteX93" fmla="*/ 85440 w 513346"/>
                  <a:gd name="connsiteY93" fmla="*/ 268073 h 484828"/>
                  <a:gd name="connsiteX94" fmla="*/ 85440 w 513346"/>
                  <a:gd name="connsiteY94" fmla="*/ 349869 h 484828"/>
                  <a:gd name="connsiteX95" fmla="*/ 131051 w 513346"/>
                  <a:gd name="connsiteY95" fmla="*/ 349869 h 484828"/>
                  <a:gd name="connsiteX96" fmla="*/ 140054 w 513346"/>
                  <a:gd name="connsiteY96" fmla="*/ 361438 h 484828"/>
                  <a:gd name="connsiteX97" fmla="*/ 151598 w 513346"/>
                  <a:gd name="connsiteY97" fmla="*/ 373823 h 484828"/>
                  <a:gd name="connsiteX98" fmla="*/ 154023 w 513346"/>
                  <a:gd name="connsiteY98" fmla="*/ 376018 h 484828"/>
                  <a:gd name="connsiteX99" fmla="*/ 155063 w 513346"/>
                  <a:gd name="connsiteY99" fmla="*/ 377063 h 484828"/>
                  <a:gd name="connsiteX100" fmla="*/ 163726 w 513346"/>
                  <a:gd name="connsiteY100" fmla="*/ 384468 h 484828"/>
                  <a:gd name="connsiteX101" fmla="*/ 170303 w 513346"/>
                  <a:gd name="connsiteY101" fmla="*/ 389442 h 484828"/>
                  <a:gd name="connsiteX102" fmla="*/ 176425 w 513346"/>
                  <a:gd name="connsiteY102" fmla="*/ 393606 h 484828"/>
                  <a:gd name="connsiteX103" fmla="*/ 185081 w 513346"/>
                  <a:gd name="connsiteY103" fmla="*/ 398810 h 484828"/>
                  <a:gd name="connsiteX104" fmla="*/ 186813 w 513346"/>
                  <a:gd name="connsiteY104" fmla="*/ 399741 h 484828"/>
                  <a:gd name="connsiteX105" fmla="*/ 187391 w 513346"/>
                  <a:gd name="connsiteY105" fmla="*/ 399741 h 484828"/>
                  <a:gd name="connsiteX106" fmla="*/ 189124 w 513346"/>
                  <a:gd name="connsiteY106" fmla="*/ 400549 h 484828"/>
                  <a:gd name="connsiteX107" fmla="*/ 198595 w 513346"/>
                  <a:gd name="connsiteY107" fmla="*/ 405291 h 484828"/>
                  <a:gd name="connsiteX108" fmla="*/ 207367 w 513346"/>
                  <a:gd name="connsiteY108" fmla="*/ 409109 h 484828"/>
                  <a:gd name="connsiteX109" fmla="*/ 207367 w 513346"/>
                  <a:gd name="connsiteY109" fmla="*/ 469389 h 484828"/>
                  <a:gd name="connsiteX110" fmla="*/ 225032 w 513346"/>
                  <a:gd name="connsiteY110" fmla="*/ 469389 h 484828"/>
                  <a:gd name="connsiteX111" fmla="*/ 233502 w 513346"/>
                  <a:gd name="connsiteY111" fmla="*/ 479746 h 484828"/>
                  <a:gd name="connsiteX112" fmla="*/ 245945 w 513346"/>
                  <a:gd name="connsiteY112" fmla="*/ 484629 h 484828"/>
                  <a:gd name="connsiteX113" fmla="*/ 259183 w 513346"/>
                  <a:gd name="connsiteY113" fmla="*/ 482794 h 484828"/>
                  <a:gd name="connsiteX114" fmla="*/ 269835 w 513346"/>
                  <a:gd name="connsiteY114" fmla="*/ 474709 h 484828"/>
                  <a:gd name="connsiteX115" fmla="*/ 280454 w 513346"/>
                  <a:gd name="connsiteY115" fmla="*/ 482807 h 484828"/>
                  <a:gd name="connsiteX116" fmla="*/ 293667 w 513346"/>
                  <a:gd name="connsiteY116" fmla="*/ 484642 h 484828"/>
                  <a:gd name="connsiteX117" fmla="*/ 306083 w 513346"/>
                  <a:gd name="connsiteY117" fmla="*/ 479752 h 484828"/>
                  <a:gd name="connsiteX118" fmla="*/ 314515 w 513346"/>
                  <a:gd name="connsiteY118" fmla="*/ 469389 h 484828"/>
                  <a:gd name="connsiteX119" fmla="*/ 336339 w 513346"/>
                  <a:gd name="connsiteY119" fmla="*/ 469389 h 484828"/>
                  <a:gd name="connsiteX120" fmla="*/ 346092 w 513346"/>
                  <a:gd name="connsiteY120" fmla="*/ 480618 h 484828"/>
                  <a:gd name="connsiteX121" fmla="*/ 360351 w 513346"/>
                  <a:gd name="connsiteY121" fmla="*/ 484802 h 484828"/>
                  <a:gd name="connsiteX122" fmla="*/ 374615 w 513346"/>
                  <a:gd name="connsiteY122" fmla="*/ 480618 h 484828"/>
                  <a:gd name="connsiteX123" fmla="*/ 384369 w 513346"/>
                  <a:gd name="connsiteY123" fmla="*/ 469389 h 484828"/>
                  <a:gd name="connsiteX124" fmla="*/ 399840 w 513346"/>
                  <a:gd name="connsiteY124" fmla="*/ 469389 h 484828"/>
                  <a:gd name="connsiteX125" fmla="*/ 399840 w 513346"/>
                  <a:gd name="connsiteY125" fmla="*/ 421487 h 484828"/>
                  <a:gd name="connsiteX126" fmla="*/ 397530 w 513346"/>
                  <a:gd name="connsiteY126" fmla="*/ 418362 h 484828"/>
                  <a:gd name="connsiteX127" fmla="*/ 379633 w 513346"/>
                  <a:gd name="connsiteY127" fmla="*/ 393375 h 484828"/>
                  <a:gd name="connsiteX128" fmla="*/ 376174 w 513346"/>
                  <a:gd name="connsiteY128" fmla="*/ 388749 h 484828"/>
                  <a:gd name="connsiteX129" fmla="*/ 359889 w 513346"/>
                  <a:gd name="connsiteY129" fmla="*/ 388749 h 484828"/>
                  <a:gd name="connsiteX130" fmla="*/ 359889 w 513346"/>
                  <a:gd name="connsiteY130" fmla="*/ 376711 h 484828"/>
                  <a:gd name="connsiteX131" fmla="*/ 370284 w 513346"/>
                  <a:gd name="connsiteY131" fmla="*/ 365141 h 484828"/>
                  <a:gd name="connsiteX132" fmla="*/ 371208 w 513346"/>
                  <a:gd name="connsiteY132" fmla="*/ 365141 h 484828"/>
                  <a:gd name="connsiteX133" fmla="*/ 374673 w 513346"/>
                  <a:gd name="connsiteY133" fmla="*/ 360745 h 484828"/>
                  <a:gd name="connsiteX134" fmla="*/ 401457 w 513346"/>
                  <a:gd name="connsiteY134" fmla="*/ 307640 h 484828"/>
                  <a:gd name="connsiteX135" fmla="*/ 403421 w 513346"/>
                  <a:gd name="connsiteY135" fmla="*/ 300350 h 484828"/>
                  <a:gd name="connsiteX136" fmla="*/ 449602 w 513346"/>
                  <a:gd name="connsiteY136" fmla="*/ 300350 h 484828"/>
                  <a:gd name="connsiteX137" fmla="*/ 449602 w 513346"/>
                  <a:gd name="connsiteY137" fmla="*/ 271544 h 484828"/>
                  <a:gd name="connsiteX138" fmla="*/ 443141 w 513346"/>
                  <a:gd name="connsiteY138" fmla="*/ 268421 h 484828"/>
                  <a:gd name="connsiteX139" fmla="*/ 442448 w 513346"/>
                  <a:gd name="connsiteY139" fmla="*/ 268421 h 484828"/>
                  <a:gd name="connsiteX140" fmla="*/ 492441 w 513346"/>
                  <a:gd name="connsiteY140" fmla="*/ 268421 h 484828"/>
                  <a:gd name="connsiteX141" fmla="*/ 495675 w 513346"/>
                  <a:gd name="connsiteY141" fmla="*/ 262288 h 484828"/>
                  <a:gd name="connsiteX142" fmla="*/ 498678 w 513346"/>
                  <a:gd name="connsiteY142" fmla="*/ 256735 h 484828"/>
                  <a:gd name="connsiteX143" fmla="*/ 513277 w 513346"/>
                  <a:gd name="connsiteY143" fmla="*/ 202788 h 484828"/>
                  <a:gd name="connsiteX144" fmla="*/ 502330 w 513346"/>
                  <a:gd name="connsiteY144" fmla="*/ 147980 h 484828"/>
                  <a:gd name="connsiteX145" fmla="*/ 468122 w 513346"/>
                  <a:gd name="connsiteY145" fmla="*/ 103825 h 484828"/>
                  <a:gd name="connsiteX146" fmla="*/ 417852 w 513346"/>
                  <a:gd name="connsiteY146" fmla="*/ 79601 h 484828"/>
                  <a:gd name="connsiteX147" fmla="*/ 407951 w 513346"/>
                  <a:gd name="connsiteY147" fmla="*/ 74969 h 484828"/>
                  <a:gd name="connsiteX148" fmla="*/ 400995 w 513346"/>
                  <a:gd name="connsiteY148" fmla="*/ 66527 h 484828"/>
                  <a:gd name="connsiteX149" fmla="*/ 357072 w 513346"/>
                  <a:gd name="connsiteY149" fmla="*/ 17878 h 484828"/>
                  <a:gd name="connsiteX150" fmla="*/ 294077 w 513346"/>
                  <a:gd name="connsiteY150" fmla="*/ 1 h 48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513346" h="484828">
                    <a:moveTo>
                      <a:pt x="294077" y="11570"/>
                    </a:moveTo>
                    <a:cubicBezTo>
                      <a:pt x="314111" y="11509"/>
                      <a:pt x="333753" y="17068"/>
                      <a:pt x="350796" y="27620"/>
                    </a:cubicBezTo>
                    <a:cubicBezTo>
                      <a:pt x="367833" y="38171"/>
                      <a:pt x="381584" y="53292"/>
                      <a:pt x="390491" y="71271"/>
                    </a:cubicBezTo>
                    <a:cubicBezTo>
                      <a:pt x="392929" y="76196"/>
                      <a:pt x="396464" y="80491"/>
                      <a:pt x="400834" y="83822"/>
                    </a:cubicBezTo>
                    <a:cubicBezTo>
                      <a:pt x="405198" y="87153"/>
                      <a:pt x="410274" y="89430"/>
                      <a:pt x="415657" y="90476"/>
                    </a:cubicBezTo>
                    <a:cubicBezTo>
                      <a:pt x="432296" y="94215"/>
                      <a:pt x="447851" y="101757"/>
                      <a:pt x="461101" y="112515"/>
                    </a:cubicBezTo>
                    <a:cubicBezTo>
                      <a:pt x="474352" y="123273"/>
                      <a:pt x="484940" y="136955"/>
                      <a:pt x="492037" y="152492"/>
                    </a:cubicBezTo>
                    <a:cubicBezTo>
                      <a:pt x="499134" y="168029"/>
                      <a:pt x="502554" y="185000"/>
                      <a:pt x="502022" y="202080"/>
                    </a:cubicBezTo>
                    <a:cubicBezTo>
                      <a:pt x="501489" y="219160"/>
                      <a:pt x="497023" y="235885"/>
                      <a:pt x="488976" y="250950"/>
                    </a:cubicBezTo>
                    <a:lnTo>
                      <a:pt x="485973" y="256503"/>
                    </a:lnTo>
                    <a:lnTo>
                      <a:pt x="418776" y="256503"/>
                    </a:lnTo>
                    <a:lnTo>
                      <a:pt x="418776" y="269114"/>
                    </a:lnTo>
                    <a:lnTo>
                      <a:pt x="425475" y="272470"/>
                    </a:lnTo>
                    <a:lnTo>
                      <a:pt x="438059" y="278718"/>
                    </a:lnTo>
                    <a:lnTo>
                      <a:pt x="438059" y="289246"/>
                    </a:lnTo>
                    <a:lnTo>
                      <a:pt x="392569" y="289246"/>
                    </a:lnTo>
                    <a:cubicBezTo>
                      <a:pt x="391806" y="294601"/>
                      <a:pt x="390690" y="299895"/>
                      <a:pt x="389220" y="305099"/>
                    </a:cubicBezTo>
                    <a:lnTo>
                      <a:pt x="389913" y="305099"/>
                    </a:lnTo>
                    <a:cubicBezTo>
                      <a:pt x="384991" y="322912"/>
                      <a:pt x="376547" y="339551"/>
                      <a:pt x="365086" y="354040"/>
                    </a:cubicBezTo>
                    <a:lnTo>
                      <a:pt x="364855" y="354040"/>
                    </a:lnTo>
                    <a:cubicBezTo>
                      <a:pt x="359869" y="360367"/>
                      <a:pt x="354345" y="366251"/>
                      <a:pt x="348345" y="371622"/>
                    </a:cubicBezTo>
                    <a:lnTo>
                      <a:pt x="348345" y="400780"/>
                    </a:lnTo>
                    <a:lnTo>
                      <a:pt x="370400" y="400780"/>
                    </a:lnTo>
                    <a:lnTo>
                      <a:pt x="388642" y="425305"/>
                    </a:lnTo>
                    <a:lnTo>
                      <a:pt x="388642" y="458974"/>
                    </a:lnTo>
                    <a:lnTo>
                      <a:pt x="375597" y="458974"/>
                    </a:lnTo>
                    <a:cubicBezTo>
                      <a:pt x="375597" y="462934"/>
                      <a:pt x="374025" y="466732"/>
                      <a:pt x="371234" y="469530"/>
                    </a:cubicBezTo>
                    <a:cubicBezTo>
                      <a:pt x="368436" y="472328"/>
                      <a:pt x="364650" y="473900"/>
                      <a:pt x="360697" y="473900"/>
                    </a:cubicBezTo>
                    <a:cubicBezTo>
                      <a:pt x="356751" y="473900"/>
                      <a:pt x="352958" y="472328"/>
                      <a:pt x="350167" y="469530"/>
                    </a:cubicBezTo>
                    <a:cubicBezTo>
                      <a:pt x="347376" y="466732"/>
                      <a:pt x="345804" y="462934"/>
                      <a:pt x="345804" y="458974"/>
                    </a:cubicBezTo>
                    <a:lnTo>
                      <a:pt x="305743" y="458974"/>
                    </a:lnTo>
                    <a:cubicBezTo>
                      <a:pt x="305923" y="461041"/>
                      <a:pt x="305673" y="463113"/>
                      <a:pt x="305012" y="465077"/>
                    </a:cubicBezTo>
                    <a:cubicBezTo>
                      <a:pt x="304345" y="467040"/>
                      <a:pt x="303285" y="468837"/>
                      <a:pt x="301887" y="470364"/>
                    </a:cubicBezTo>
                    <a:cubicBezTo>
                      <a:pt x="300494" y="471892"/>
                      <a:pt x="298794" y="473111"/>
                      <a:pt x="296907" y="473945"/>
                    </a:cubicBezTo>
                    <a:cubicBezTo>
                      <a:pt x="295014" y="474779"/>
                      <a:pt x="292967" y="475215"/>
                      <a:pt x="290901" y="475215"/>
                    </a:cubicBezTo>
                    <a:cubicBezTo>
                      <a:pt x="288835" y="475215"/>
                      <a:pt x="286794" y="474779"/>
                      <a:pt x="284901" y="473945"/>
                    </a:cubicBezTo>
                    <a:cubicBezTo>
                      <a:pt x="283008" y="473111"/>
                      <a:pt x="281315" y="471892"/>
                      <a:pt x="279916" y="470364"/>
                    </a:cubicBezTo>
                    <a:cubicBezTo>
                      <a:pt x="278523" y="468837"/>
                      <a:pt x="277458" y="467040"/>
                      <a:pt x="276797" y="465077"/>
                    </a:cubicBezTo>
                    <a:cubicBezTo>
                      <a:pt x="276136" y="463113"/>
                      <a:pt x="275886" y="461041"/>
                      <a:pt x="276065" y="458974"/>
                    </a:cubicBezTo>
                    <a:lnTo>
                      <a:pt x="264522" y="458974"/>
                    </a:lnTo>
                    <a:cubicBezTo>
                      <a:pt x="264522" y="460938"/>
                      <a:pt x="264137" y="462876"/>
                      <a:pt x="263386" y="464685"/>
                    </a:cubicBezTo>
                    <a:cubicBezTo>
                      <a:pt x="262641" y="466495"/>
                      <a:pt x="261544" y="468144"/>
                      <a:pt x="260158" y="469530"/>
                    </a:cubicBezTo>
                    <a:cubicBezTo>
                      <a:pt x="258778" y="470916"/>
                      <a:pt x="257136" y="472013"/>
                      <a:pt x="255326" y="472764"/>
                    </a:cubicBezTo>
                    <a:cubicBezTo>
                      <a:pt x="253517" y="473515"/>
                      <a:pt x="251585" y="473900"/>
                      <a:pt x="249628" y="473900"/>
                    </a:cubicBezTo>
                    <a:cubicBezTo>
                      <a:pt x="247671" y="473900"/>
                      <a:pt x="245733" y="473515"/>
                      <a:pt x="243923" y="472764"/>
                    </a:cubicBezTo>
                    <a:cubicBezTo>
                      <a:pt x="242120" y="472013"/>
                      <a:pt x="240478" y="470916"/>
                      <a:pt x="239092" y="469530"/>
                    </a:cubicBezTo>
                    <a:cubicBezTo>
                      <a:pt x="237712" y="468144"/>
                      <a:pt x="236615" y="466495"/>
                      <a:pt x="235864" y="464685"/>
                    </a:cubicBezTo>
                    <a:cubicBezTo>
                      <a:pt x="235119" y="462876"/>
                      <a:pt x="234734" y="460938"/>
                      <a:pt x="234734" y="458974"/>
                    </a:cubicBezTo>
                    <a:lnTo>
                      <a:pt x="219373" y="458974"/>
                    </a:lnTo>
                    <a:lnTo>
                      <a:pt x="219373" y="401127"/>
                    </a:lnTo>
                    <a:cubicBezTo>
                      <a:pt x="213982" y="399676"/>
                      <a:pt x="208701" y="397860"/>
                      <a:pt x="203555" y="395685"/>
                    </a:cubicBezTo>
                    <a:cubicBezTo>
                      <a:pt x="200039" y="394139"/>
                      <a:pt x="196612" y="392400"/>
                      <a:pt x="193282" y="390481"/>
                    </a:cubicBezTo>
                    <a:lnTo>
                      <a:pt x="191087" y="389442"/>
                    </a:lnTo>
                    <a:cubicBezTo>
                      <a:pt x="188315" y="387934"/>
                      <a:pt x="185658" y="386201"/>
                      <a:pt x="183124" y="384584"/>
                    </a:cubicBezTo>
                    <a:lnTo>
                      <a:pt x="177464" y="380766"/>
                    </a:lnTo>
                    <a:cubicBezTo>
                      <a:pt x="175385" y="379258"/>
                      <a:pt x="173306" y="377756"/>
                      <a:pt x="171343" y="376133"/>
                    </a:cubicBezTo>
                    <a:cubicBezTo>
                      <a:pt x="169379" y="374516"/>
                      <a:pt x="166036" y="371622"/>
                      <a:pt x="163495" y="369312"/>
                    </a:cubicBezTo>
                    <a:lnTo>
                      <a:pt x="160145" y="366302"/>
                    </a:lnTo>
                    <a:cubicBezTo>
                      <a:pt x="156475" y="362638"/>
                      <a:pt x="153003" y="358775"/>
                      <a:pt x="149750" y="354733"/>
                    </a:cubicBezTo>
                    <a:lnTo>
                      <a:pt x="149172" y="354155"/>
                    </a:lnTo>
                    <a:cubicBezTo>
                      <a:pt x="145297" y="349105"/>
                      <a:pt x="141748" y="343811"/>
                      <a:pt x="138552" y="338299"/>
                    </a:cubicBezTo>
                    <a:lnTo>
                      <a:pt x="96984" y="338299"/>
                    </a:lnTo>
                    <a:lnTo>
                      <a:pt x="96984" y="256503"/>
                    </a:lnTo>
                    <a:lnTo>
                      <a:pt x="12468" y="256503"/>
                    </a:lnTo>
                    <a:lnTo>
                      <a:pt x="13276" y="244934"/>
                    </a:lnTo>
                    <a:cubicBezTo>
                      <a:pt x="14727" y="225324"/>
                      <a:pt x="21131" y="206408"/>
                      <a:pt x="31898" y="189970"/>
                    </a:cubicBezTo>
                    <a:cubicBezTo>
                      <a:pt x="42666" y="173532"/>
                      <a:pt x="57437" y="160116"/>
                      <a:pt x="74820" y="150987"/>
                    </a:cubicBezTo>
                    <a:cubicBezTo>
                      <a:pt x="79556" y="148533"/>
                      <a:pt x="83688" y="145046"/>
                      <a:pt x="86910" y="140781"/>
                    </a:cubicBezTo>
                    <a:cubicBezTo>
                      <a:pt x="90124" y="136516"/>
                      <a:pt x="92345" y="131582"/>
                      <a:pt x="93410" y="126343"/>
                    </a:cubicBezTo>
                    <a:cubicBezTo>
                      <a:pt x="97222" y="106545"/>
                      <a:pt x="107810" y="88700"/>
                      <a:pt x="123338" y="75881"/>
                    </a:cubicBezTo>
                    <a:cubicBezTo>
                      <a:pt x="138873" y="63062"/>
                      <a:pt x="158381" y="56072"/>
                      <a:pt x="178504" y="56114"/>
                    </a:cubicBezTo>
                    <a:cubicBezTo>
                      <a:pt x="181160" y="56114"/>
                      <a:pt x="183926" y="56114"/>
                      <a:pt x="186583" y="56114"/>
                    </a:cubicBezTo>
                    <a:lnTo>
                      <a:pt x="190163" y="56114"/>
                    </a:lnTo>
                    <a:cubicBezTo>
                      <a:pt x="194771" y="56264"/>
                      <a:pt x="199358" y="55469"/>
                      <a:pt x="203645" y="53777"/>
                    </a:cubicBezTo>
                    <a:cubicBezTo>
                      <a:pt x="207938" y="52086"/>
                      <a:pt x="211833" y="49535"/>
                      <a:pt x="215105" y="46280"/>
                    </a:cubicBezTo>
                    <a:cubicBezTo>
                      <a:pt x="225193" y="35383"/>
                      <a:pt x="237410" y="26679"/>
                      <a:pt x="250995" y="20709"/>
                    </a:cubicBezTo>
                    <a:cubicBezTo>
                      <a:pt x="264579" y="14738"/>
                      <a:pt x="279242" y="11628"/>
                      <a:pt x="294077" y="11570"/>
                    </a:cubicBezTo>
                    <a:close/>
                    <a:moveTo>
                      <a:pt x="294077" y="1"/>
                    </a:moveTo>
                    <a:cubicBezTo>
                      <a:pt x="277676" y="19"/>
                      <a:pt x="261454" y="3419"/>
                      <a:pt x="246419" y="9987"/>
                    </a:cubicBezTo>
                    <a:cubicBezTo>
                      <a:pt x="231378" y="16555"/>
                      <a:pt x="217852" y="26152"/>
                      <a:pt x="206674" y="38181"/>
                    </a:cubicBezTo>
                    <a:cubicBezTo>
                      <a:pt x="204569" y="40462"/>
                      <a:pt x="202015" y="42277"/>
                      <a:pt x="199172" y="43512"/>
                    </a:cubicBezTo>
                    <a:cubicBezTo>
                      <a:pt x="196330" y="44747"/>
                      <a:pt x="193262" y="45375"/>
                      <a:pt x="190163" y="45354"/>
                    </a:cubicBezTo>
                    <a:lnTo>
                      <a:pt x="187738" y="45354"/>
                    </a:lnTo>
                    <a:cubicBezTo>
                      <a:pt x="184664" y="45184"/>
                      <a:pt x="181577" y="45184"/>
                      <a:pt x="178504" y="45354"/>
                    </a:cubicBezTo>
                    <a:cubicBezTo>
                      <a:pt x="164797" y="45150"/>
                      <a:pt x="151194" y="47790"/>
                      <a:pt x="138552" y="53106"/>
                    </a:cubicBezTo>
                    <a:cubicBezTo>
                      <a:pt x="124063" y="59502"/>
                      <a:pt x="111332" y="69313"/>
                      <a:pt x="101444" y="81702"/>
                    </a:cubicBezTo>
                    <a:cubicBezTo>
                      <a:pt x="91549" y="94091"/>
                      <a:pt x="84792" y="108691"/>
                      <a:pt x="81744" y="124260"/>
                    </a:cubicBezTo>
                    <a:cubicBezTo>
                      <a:pt x="81032" y="127790"/>
                      <a:pt x="79537" y="131116"/>
                      <a:pt x="77381" y="133997"/>
                    </a:cubicBezTo>
                    <a:cubicBezTo>
                      <a:pt x="75225" y="136879"/>
                      <a:pt x="72459" y="139244"/>
                      <a:pt x="69276" y="140921"/>
                    </a:cubicBezTo>
                    <a:cubicBezTo>
                      <a:pt x="50193" y="150980"/>
                      <a:pt x="33977" y="165743"/>
                      <a:pt x="22157" y="183819"/>
                    </a:cubicBezTo>
                    <a:cubicBezTo>
                      <a:pt x="10338" y="201895"/>
                      <a:pt x="3311" y="222688"/>
                      <a:pt x="1733" y="244239"/>
                    </a:cubicBezTo>
                    <a:lnTo>
                      <a:pt x="924" y="255809"/>
                    </a:lnTo>
                    <a:lnTo>
                      <a:pt x="0" y="268073"/>
                    </a:lnTo>
                    <a:lnTo>
                      <a:pt x="85440" y="268073"/>
                    </a:lnTo>
                    <a:lnTo>
                      <a:pt x="85440" y="349869"/>
                    </a:lnTo>
                    <a:lnTo>
                      <a:pt x="131051" y="349869"/>
                    </a:lnTo>
                    <a:lnTo>
                      <a:pt x="140054" y="361438"/>
                    </a:lnTo>
                    <a:cubicBezTo>
                      <a:pt x="143750" y="365956"/>
                      <a:pt x="147331" y="370005"/>
                      <a:pt x="151598" y="373823"/>
                    </a:cubicBezTo>
                    <a:lnTo>
                      <a:pt x="154023" y="376018"/>
                    </a:lnTo>
                    <a:lnTo>
                      <a:pt x="155063" y="377063"/>
                    </a:lnTo>
                    <a:cubicBezTo>
                      <a:pt x="158297" y="380067"/>
                      <a:pt x="161069" y="382383"/>
                      <a:pt x="163726" y="384468"/>
                    </a:cubicBezTo>
                    <a:cubicBezTo>
                      <a:pt x="166382" y="386548"/>
                      <a:pt x="168108" y="387818"/>
                      <a:pt x="170303" y="389442"/>
                    </a:cubicBezTo>
                    <a:cubicBezTo>
                      <a:pt x="172498" y="391059"/>
                      <a:pt x="174345" y="392336"/>
                      <a:pt x="176425" y="393606"/>
                    </a:cubicBezTo>
                    <a:cubicBezTo>
                      <a:pt x="178504" y="394877"/>
                      <a:pt x="182084" y="397193"/>
                      <a:pt x="185081" y="398810"/>
                    </a:cubicBezTo>
                    <a:lnTo>
                      <a:pt x="186813" y="399741"/>
                    </a:lnTo>
                    <a:lnTo>
                      <a:pt x="187391" y="399741"/>
                    </a:lnTo>
                    <a:lnTo>
                      <a:pt x="189124" y="400549"/>
                    </a:lnTo>
                    <a:cubicBezTo>
                      <a:pt x="192172" y="402333"/>
                      <a:pt x="195335" y="403918"/>
                      <a:pt x="198595" y="405291"/>
                    </a:cubicBezTo>
                    <a:lnTo>
                      <a:pt x="207367" y="409109"/>
                    </a:lnTo>
                    <a:lnTo>
                      <a:pt x="207367" y="469389"/>
                    </a:lnTo>
                    <a:lnTo>
                      <a:pt x="225032" y="469389"/>
                    </a:lnTo>
                    <a:cubicBezTo>
                      <a:pt x="226925" y="473509"/>
                      <a:pt x="229838" y="477076"/>
                      <a:pt x="233502" y="479746"/>
                    </a:cubicBezTo>
                    <a:cubicBezTo>
                      <a:pt x="237167" y="482415"/>
                      <a:pt x="241447" y="484096"/>
                      <a:pt x="245945" y="484629"/>
                    </a:cubicBezTo>
                    <a:cubicBezTo>
                      <a:pt x="250443" y="485168"/>
                      <a:pt x="254999" y="484533"/>
                      <a:pt x="259183" y="482794"/>
                    </a:cubicBezTo>
                    <a:cubicBezTo>
                      <a:pt x="263367" y="481061"/>
                      <a:pt x="267031" y="478276"/>
                      <a:pt x="269835" y="474709"/>
                    </a:cubicBezTo>
                    <a:cubicBezTo>
                      <a:pt x="272619" y="478276"/>
                      <a:pt x="276277" y="481068"/>
                      <a:pt x="280454" y="482807"/>
                    </a:cubicBezTo>
                    <a:cubicBezTo>
                      <a:pt x="284626" y="484546"/>
                      <a:pt x="289175" y="485181"/>
                      <a:pt x="293667" y="484642"/>
                    </a:cubicBezTo>
                    <a:cubicBezTo>
                      <a:pt x="298159" y="484109"/>
                      <a:pt x="302432" y="482422"/>
                      <a:pt x="306083" y="479752"/>
                    </a:cubicBezTo>
                    <a:cubicBezTo>
                      <a:pt x="309734" y="477083"/>
                      <a:pt x="312641" y="473509"/>
                      <a:pt x="314515" y="469389"/>
                    </a:cubicBezTo>
                    <a:lnTo>
                      <a:pt x="336339" y="469389"/>
                    </a:lnTo>
                    <a:cubicBezTo>
                      <a:pt x="338450" y="473990"/>
                      <a:pt x="341838" y="477885"/>
                      <a:pt x="346092" y="480618"/>
                    </a:cubicBezTo>
                    <a:cubicBezTo>
                      <a:pt x="350353" y="483346"/>
                      <a:pt x="355301" y="484802"/>
                      <a:pt x="360351" y="484802"/>
                    </a:cubicBezTo>
                    <a:cubicBezTo>
                      <a:pt x="365407" y="484802"/>
                      <a:pt x="370354" y="483346"/>
                      <a:pt x="374615" y="480618"/>
                    </a:cubicBezTo>
                    <a:cubicBezTo>
                      <a:pt x="378870" y="477885"/>
                      <a:pt x="382258" y="473990"/>
                      <a:pt x="384369" y="469389"/>
                    </a:cubicBezTo>
                    <a:lnTo>
                      <a:pt x="399840" y="469389"/>
                    </a:lnTo>
                    <a:lnTo>
                      <a:pt x="399840" y="421487"/>
                    </a:lnTo>
                    <a:lnTo>
                      <a:pt x="397530" y="418362"/>
                    </a:lnTo>
                    <a:lnTo>
                      <a:pt x="379633" y="393375"/>
                    </a:lnTo>
                    <a:lnTo>
                      <a:pt x="376174" y="388749"/>
                    </a:lnTo>
                    <a:lnTo>
                      <a:pt x="359889" y="388749"/>
                    </a:lnTo>
                    <a:lnTo>
                      <a:pt x="359889" y="376711"/>
                    </a:lnTo>
                    <a:cubicBezTo>
                      <a:pt x="363585" y="373091"/>
                      <a:pt x="367050" y="369235"/>
                      <a:pt x="370284" y="365141"/>
                    </a:cubicBezTo>
                    <a:lnTo>
                      <a:pt x="371208" y="365141"/>
                    </a:lnTo>
                    <a:lnTo>
                      <a:pt x="374673" y="360745"/>
                    </a:lnTo>
                    <a:cubicBezTo>
                      <a:pt x="387077" y="345037"/>
                      <a:pt x="396189" y="326974"/>
                      <a:pt x="401457" y="307640"/>
                    </a:cubicBezTo>
                    <a:lnTo>
                      <a:pt x="403421" y="300350"/>
                    </a:lnTo>
                    <a:lnTo>
                      <a:pt x="449602" y="300350"/>
                    </a:lnTo>
                    <a:lnTo>
                      <a:pt x="449602" y="271544"/>
                    </a:lnTo>
                    <a:lnTo>
                      <a:pt x="443141" y="268421"/>
                    </a:lnTo>
                    <a:lnTo>
                      <a:pt x="442448" y="268421"/>
                    </a:lnTo>
                    <a:lnTo>
                      <a:pt x="492441" y="268421"/>
                    </a:lnTo>
                    <a:lnTo>
                      <a:pt x="495675" y="262288"/>
                    </a:lnTo>
                    <a:lnTo>
                      <a:pt x="498678" y="256735"/>
                    </a:lnTo>
                    <a:cubicBezTo>
                      <a:pt x="507643" y="240128"/>
                      <a:pt x="512648" y="221661"/>
                      <a:pt x="513277" y="202788"/>
                    </a:cubicBezTo>
                    <a:cubicBezTo>
                      <a:pt x="513912" y="183915"/>
                      <a:pt x="510165" y="165153"/>
                      <a:pt x="502330" y="147980"/>
                    </a:cubicBezTo>
                    <a:cubicBezTo>
                      <a:pt x="494495" y="130806"/>
                      <a:pt x="482784" y="115691"/>
                      <a:pt x="468122" y="103825"/>
                    </a:cubicBezTo>
                    <a:cubicBezTo>
                      <a:pt x="453466" y="91959"/>
                      <a:pt x="436256" y="83667"/>
                      <a:pt x="417852" y="79601"/>
                    </a:cubicBezTo>
                    <a:cubicBezTo>
                      <a:pt x="414252" y="78813"/>
                      <a:pt x="410871" y="77231"/>
                      <a:pt x="407951" y="74969"/>
                    </a:cubicBezTo>
                    <a:cubicBezTo>
                      <a:pt x="405037" y="72708"/>
                      <a:pt x="402657" y="69824"/>
                      <a:pt x="400995" y="66527"/>
                    </a:cubicBezTo>
                    <a:cubicBezTo>
                      <a:pt x="391203" y="46502"/>
                      <a:pt x="375982" y="29642"/>
                      <a:pt x="357072" y="17878"/>
                    </a:cubicBezTo>
                    <a:cubicBezTo>
                      <a:pt x="338161" y="6113"/>
                      <a:pt x="316337" y="-82"/>
                      <a:pt x="294077" y="1"/>
                    </a:cubicBezTo>
                    <a:close/>
                  </a:path>
                </a:pathLst>
              </a:custGeom>
              <a:solidFill>
                <a:srgbClr val="FFFFFF"/>
              </a:solidFill>
              <a:ln w="6417"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91559221-59F8-4E8A-91B4-191702651312}"/>
                  </a:ext>
                </a:extLst>
              </p:cNvPr>
              <p:cNvSpPr/>
              <p:nvPr/>
            </p:nvSpPr>
            <p:spPr>
              <a:xfrm>
                <a:off x="4682562" y="2002118"/>
                <a:ext cx="54382" cy="41651"/>
              </a:xfrm>
              <a:custGeom>
                <a:avLst/>
                <a:gdLst>
                  <a:gd name="connsiteX0" fmla="*/ 28517 w 54382"/>
                  <a:gd name="connsiteY0" fmla="*/ 0 h 41651"/>
                  <a:gd name="connsiteX1" fmla="*/ 0 w 54382"/>
                  <a:gd name="connsiteY1" fmla="*/ 0 h 41651"/>
                  <a:gd name="connsiteX2" fmla="*/ 54383 w 54382"/>
                  <a:gd name="connsiteY2" fmla="*/ 41652 h 41651"/>
                  <a:gd name="connsiteX3" fmla="*/ 54383 w 54382"/>
                  <a:gd name="connsiteY3" fmla="*/ 18513 h 41651"/>
                  <a:gd name="connsiteX4" fmla="*/ 28517 w 54382"/>
                  <a:gd name="connsiteY4" fmla="*/ 0 h 416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82" h="41651">
                    <a:moveTo>
                      <a:pt x="28517" y="0"/>
                    </a:moveTo>
                    <a:lnTo>
                      <a:pt x="0" y="0"/>
                    </a:lnTo>
                    <a:cubicBezTo>
                      <a:pt x="14367" y="18224"/>
                      <a:pt x="33060" y="32546"/>
                      <a:pt x="54383" y="41652"/>
                    </a:cubicBezTo>
                    <a:lnTo>
                      <a:pt x="54383" y="18513"/>
                    </a:lnTo>
                    <a:cubicBezTo>
                      <a:pt x="44982" y="13507"/>
                      <a:pt x="36287" y="7283"/>
                      <a:pt x="28517" y="0"/>
                    </a:cubicBezTo>
                    <a:close/>
                  </a:path>
                </a:pathLst>
              </a:custGeom>
              <a:solidFill>
                <a:srgbClr val="2D5967"/>
              </a:solidFill>
              <a:ln w="6417"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E1A315B-6739-4559-8845-7D2AD9ACAE55}"/>
                  </a:ext>
                </a:extLst>
              </p:cNvPr>
              <p:cNvSpPr/>
              <p:nvPr/>
            </p:nvSpPr>
            <p:spPr>
              <a:xfrm>
                <a:off x="4870646" y="1953061"/>
                <a:ext cx="53227" cy="48934"/>
              </a:xfrm>
              <a:custGeom>
                <a:avLst/>
                <a:gdLst>
                  <a:gd name="connsiteX0" fmla="*/ 0 w 53227"/>
                  <a:gd name="connsiteY0" fmla="*/ 48935 h 48934"/>
                  <a:gd name="connsiteX1" fmla="*/ 28401 w 53227"/>
                  <a:gd name="connsiteY1" fmla="*/ 48935 h 48934"/>
                  <a:gd name="connsiteX2" fmla="*/ 53228 w 53227"/>
                  <a:gd name="connsiteY2" fmla="*/ 0 h 48934"/>
                  <a:gd name="connsiteX3" fmla="*/ 31288 w 53227"/>
                  <a:gd name="connsiteY3" fmla="*/ 0 h 48934"/>
                  <a:gd name="connsiteX4" fmla="*/ 0 w 53227"/>
                  <a:gd name="connsiteY4" fmla="*/ 48935 h 48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27" h="48934">
                    <a:moveTo>
                      <a:pt x="0" y="48935"/>
                    </a:moveTo>
                    <a:lnTo>
                      <a:pt x="28401" y="48935"/>
                    </a:lnTo>
                    <a:cubicBezTo>
                      <a:pt x="39861" y="34452"/>
                      <a:pt x="48306" y="17813"/>
                      <a:pt x="53228" y="0"/>
                    </a:cubicBezTo>
                    <a:lnTo>
                      <a:pt x="31288" y="0"/>
                    </a:lnTo>
                    <a:cubicBezTo>
                      <a:pt x="25109" y="18673"/>
                      <a:pt x="14348" y="35504"/>
                      <a:pt x="0" y="48935"/>
                    </a:cubicBezTo>
                    <a:close/>
                  </a:path>
                </a:pathLst>
              </a:custGeom>
              <a:solidFill>
                <a:srgbClr val="2D5967"/>
              </a:solidFill>
              <a:ln w="6417"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F4AEB252-B790-48C5-AD7C-5A65A53DCD41}"/>
                  </a:ext>
                </a:extLst>
              </p:cNvPr>
              <p:cNvSpPr/>
              <p:nvPr/>
            </p:nvSpPr>
            <p:spPr>
              <a:xfrm>
                <a:off x="4680592" y="1777784"/>
                <a:ext cx="189123" cy="55304"/>
              </a:xfrm>
              <a:custGeom>
                <a:avLst/>
                <a:gdLst>
                  <a:gd name="connsiteX0" fmla="*/ 27830 w 189123"/>
                  <a:gd name="connsiteY0" fmla="*/ 55304 h 55304"/>
                  <a:gd name="connsiteX1" fmla="*/ 79884 w 189123"/>
                  <a:gd name="connsiteY1" fmla="*/ 25069 h 55304"/>
                  <a:gd name="connsiteX2" fmla="*/ 140054 w 189123"/>
                  <a:gd name="connsiteY2" fmla="*/ 24991 h 55304"/>
                  <a:gd name="connsiteX3" fmla="*/ 189124 w 189123"/>
                  <a:gd name="connsiteY3" fmla="*/ 24991 h 55304"/>
                  <a:gd name="connsiteX4" fmla="*/ 88431 w 189123"/>
                  <a:gd name="connsiteY4" fmla="*/ 1730 h 55304"/>
                  <a:gd name="connsiteX5" fmla="*/ 0 w 189123"/>
                  <a:gd name="connsiteY5" fmla="*/ 55304 h 55304"/>
                  <a:gd name="connsiteX6" fmla="*/ 27830 w 189123"/>
                  <a:gd name="connsiteY6" fmla="*/ 55304 h 5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23" h="55304">
                    <a:moveTo>
                      <a:pt x="27830" y="55304"/>
                    </a:moveTo>
                    <a:cubicBezTo>
                      <a:pt x="42230" y="40819"/>
                      <a:pt x="60184" y="30391"/>
                      <a:pt x="79884" y="25069"/>
                    </a:cubicBezTo>
                    <a:cubicBezTo>
                      <a:pt x="99590" y="19748"/>
                      <a:pt x="120342" y="19721"/>
                      <a:pt x="140054" y="24991"/>
                    </a:cubicBezTo>
                    <a:lnTo>
                      <a:pt x="189124" y="24991"/>
                    </a:lnTo>
                    <a:cubicBezTo>
                      <a:pt x="159857" y="4415"/>
                      <a:pt x="123736" y="-3929"/>
                      <a:pt x="88431" y="1730"/>
                    </a:cubicBezTo>
                    <a:cubicBezTo>
                      <a:pt x="53125" y="7389"/>
                      <a:pt x="21407" y="26605"/>
                      <a:pt x="0" y="55304"/>
                    </a:cubicBezTo>
                    <a:lnTo>
                      <a:pt x="27830" y="55304"/>
                    </a:lnTo>
                    <a:close/>
                  </a:path>
                </a:pathLst>
              </a:custGeom>
              <a:solidFill>
                <a:srgbClr val="2D5967"/>
              </a:solidFill>
              <a:ln w="641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7404A6E8-DC78-43B4-99E4-0289A29FDB65}"/>
                  </a:ext>
                </a:extLst>
              </p:cNvPr>
              <p:cNvSpPr/>
              <p:nvPr/>
            </p:nvSpPr>
            <p:spPr>
              <a:xfrm>
                <a:off x="4545973" y="1659400"/>
                <a:ext cx="489109" cy="245087"/>
              </a:xfrm>
              <a:custGeom>
                <a:avLst/>
                <a:gdLst>
                  <a:gd name="connsiteX0" fmla="*/ 437828 w 489109"/>
                  <a:gd name="connsiteY0" fmla="*/ 93523 h 245087"/>
                  <a:gd name="connsiteX1" fmla="*/ 403190 w 489109"/>
                  <a:gd name="connsiteY1" fmla="*/ 79061 h 245087"/>
                  <a:gd name="connsiteX2" fmla="*/ 388624 w 489109"/>
                  <a:gd name="connsiteY2" fmla="*/ 72315 h 245087"/>
                  <a:gd name="connsiteX3" fmla="*/ 378479 w 489109"/>
                  <a:gd name="connsiteY3" fmla="*/ 59855 h 245087"/>
                  <a:gd name="connsiteX4" fmla="*/ 345034 w 489109"/>
                  <a:gd name="connsiteY4" fmla="*/ 20405 h 245087"/>
                  <a:gd name="connsiteX5" fmla="*/ 297106 w 489109"/>
                  <a:gd name="connsiteY5" fmla="*/ 1071 h 245087"/>
                  <a:gd name="connsiteX6" fmla="*/ 245714 w 489109"/>
                  <a:gd name="connsiteY6" fmla="*/ 6290 h 245087"/>
                  <a:gd name="connsiteX7" fmla="*/ 202631 w 489109"/>
                  <a:gd name="connsiteY7" fmla="*/ 34864 h 245087"/>
                  <a:gd name="connsiteX8" fmla="*/ 189631 w 489109"/>
                  <a:gd name="connsiteY8" fmla="*/ 43568 h 245087"/>
                  <a:gd name="connsiteX9" fmla="*/ 174115 w 489109"/>
                  <a:gd name="connsiteY9" fmla="*/ 45509 h 245087"/>
                  <a:gd name="connsiteX10" fmla="*/ 114194 w 489109"/>
                  <a:gd name="connsiteY10" fmla="*/ 62251 h 245087"/>
                  <a:gd name="connsiteX11" fmla="*/ 80936 w 489109"/>
                  <a:gd name="connsiteY11" fmla="*/ 114927 h 245087"/>
                  <a:gd name="connsiteX12" fmla="*/ 74436 w 489109"/>
                  <a:gd name="connsiteY12" fmla="*/ 129365 h 245087"/>
                  <a:gd name="connsiteX13" fmla="*/ 62346 w 489109"/>
                  <a:gd name="connsiteY13" fmla="*/ 139571 h 245087"/>
                  <a:gd name="connsiteX14" fmla="*/ 19430 w 489109"/>
                  <a:gd name="connsiteY14" fmla="*/ 178554 h 245087"/>
                  <a:gd name="connsiteX15" fmla="*/ 809 w 489109"/>
                  <a:gd name="connsiteY15" fmla="*/ 233518 h 245087"/>
                  <a:gd name="connsiteX16" fmla="*/ 0 w 489109"/>
                  <a:gd name="connsiteY16" fmla="*/ 245087 h 245087"/>
                  <a:gd name="connsiteX17" fmla="*/ 68352 w 489109"/>
                  <a:gd name="connsiteY17" fmla="*/ 245087 h 245087"/>
                  <a:gd name="connsiteX18" fmla="*/ 68352 w 489109"/>
                  <a:gd name="connsiteY18" fmla="*/ 223915 h 245087"/>
                  <a:gd name="connsiteX19" fmla="*/ 23325 w 489109"/>
                  <a:gd name="connsiteY19" fmla="*/ 223915 h 245087"/>
                  <a:gd name="connsiteX20" fmla="*/ 40260 w 489109"/>
                  <a:gd name="connsiteY20" fmla="*/ 185570 h 245087"/>
                  <a:gd name="connsiteX21" fmla="*/ 72164 w 489109"/>
                  <a:gd name="connsiteY21" fmla="*/ 158430 h 245087"/>
                  <a:gd name="connsiteX22" fmla="*/ 91293 w 489109"/>
                  <a:gd name="connsiteY22" fmla="*/ 142174 h 245087"/>
                  <a:gd name="connsiteX23" fmla="*/ 101489 w 489109"/>
                  <a:gd name="connsiteY23" fmla="*/ 119208 h 245087"/>
                  <a:gd name="connsiteX24" fmla="*/ 126707 w 489109"/>
                  <a:gd name="connsiteY24" fmla="*/ 79076 h 245087"/>
                  <a:gd name="connsiteX25" fmla="*/ 172267 w 489109"/>
                  <a:gd name="connsiteY25" fmla="*/ 66218 h 245087"/>
                  <a:gd name="connsiteX26" fmla="*/ 197389 w 489109"/>
                  <a:gd name="connsiteY26" fmla="*/ 63064 h 245087"/>
                  <a:gd name="connsiteX27" fmla="*/ 218449 w 489109"/>
                  <a:gd name="connsiteY27" fmla="*/ 48979 h 245087"/>
                  <a:gd name="connsiteX28" fmla="*/ 253080 w 489109"/>
                  <a:gd name="connsiteY28" fmla="*/ 26429 h 245087"/>
                  <a:gd name="connsiteX29" fmla="*/ 294187 w 489109"/>
                  <a:gd name="connsiteY29" fmla="*/ 22486 h 245087"/>
                  <a:gd name="connsiteX30" fmla="*/ 332450 w 489109"/>
                  <a:gd name="connsiteY30" fmla="*/ 38043 h 245087"/>
                  <a:gd name="connsiteX31" fmla="*/ 359196 w 489109"/>
                  <a:gd name="connsiteY31" fmla="*/ 69574 h 245087"/>
                  <a:gd name="connsiteX32" fmla="*/ 375289 w 489109"/>
                  <a:gd name="connsiteY32" fmla="*/ 89071 h 245087"/>
                  <a:gd name="connsiteX33" fmla="*/ 398223 w 489109"/>
                  <a:gd name="connsiteY33" fmla="*/ 99655 h 245087"/>
                  <a:gd name="connsiteX34" fmla="*/ 426399 w 489109"/>
                  <a:gd name="connsiteY34" fmla="*/ 111225 h 245087"/>
                  <a:gd name="connsiteX35" fmla="*/ 464291 w 489109"/>
                  <a:gd name="connsiteY35" fmla="*/ 161181 h 245087"/>
                  <a:gd name="connsiteX36" fmla="*/ 460229 w 489109"/>
                  <a:gd name="connsiteY36" fmla="*/ 223799 h 245087"/>
                  <a:gd name="connsiteX37" fmla="*/ 420740 w 489109"/>
                  <a:gd name="connsiteY37" fmla="*/ 223799 h 245087"/>
                  <a:gd name="connsiteX38" fmla="*/ 420740 w 489109"/>
                  <a:gd name="connsiteY38" fmla="*/ 244856 h 245087"/>
                  <a:gd name="connsiteX39" fmla="*/ 473044 w 489109"/>
                  <a:gd name="connsiteY39" fmla="*/ 244856 h 245087"/>
                  <a:gd name="connsiteX40" fmla="*/ 476046 w 489109"/>
                  <a:gd name="connsiteY40" fmla="*/ 239418 h 245087"/>
                  <a:gd name="connsiteX41" fmla="*/ 485479 w 489109"/>
                  <a:gd name="connsiteY41" fmla="*/ 158962 h 245087"/>
                  <a:gd name="connsiteX42" fmla="*/ 437828 w 489109"/>
                  <a:gd name="connsiteY42" fmla="*/ 93523 h 24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9109" h="245087">
                    <a:moveTo>
                      <a:pt x="437828" y="93523"/>
                    </a:moveTo>
                    <a:cubicBezTo>
                      <a:pt x="427195" y="86748"/>
                      <a:pt x="415478" y="81856"/>
                      <a:pt x="403190" y="79061"/>
                    </a:cubicBezTo>
                    <a:cubicBezTo>
                      <a:pt x="397883" y="77950"/>
                      <a:pt x="392904" y="75643"/>
                      <a:pt x="388624" y="72315"/>
                    </a:cubicBezTo>
                    <a:cubicBezTo>
                      <a:pt x="384344" y="68987"/>
                      <a:pt x="380872" y="64726"/>
                      <a:pt x="378479" y="59855"/>
                    </a:cubicBezTo>
                    <a:cubicBezTo>
                      <a:pt x="370682" y="44184"/>
                      <a:pt x="359208" y="30645"/>
                      <a:pt x="345034" y="20405"/>
                    </a:cubicBezTo>
                    <a:cubicBezTo>
                      <a:pt x="330853" y="10165"/>
                      <a:pt x="314413" y="3530"/>
                      <a:pt x="297106" y="1071"/>
                    </a:cubicBezTo>
                    <a:cubicBezTo>
                      <a:pt x="279807" y="-1388"/>
                      <a:pt x="262167" y="403"/>
                      <a:pt x="245714" y="6290"/>
                    </a:cubicBezTo>
                    <a:cubicBezTo>
                      <a:pt x="229255" y="12176"/>
                      <a:pt x="214470" y="21983"/>
                      <a:pt x="202631" y="34864"/>
                    </a:cubicBezTo>
                    <a:cubicBezTo>
                      <a:pt x="199031" y="38740"/>
                      <a:pt x="194585" y="41720"/>
                      <a:pt x="189631" y="43568"/>
                    </a:cubicBezTo>
                    <a:cubicBezTo>
                      <a:pt x="184677" y="45416"/>
                      <a:pt x="179364" y="46080"/>
                      <a:pt x="174115" y="45509"/>
                    </a:cubicBezTo>
                    <a:cubicBezTo>
                      <a:pt x="152760" y="43460"/>
                      <a:pt x="131411" y="49426"/>
                      <a:pt x="114194" y="62251"/>
                    </a:cubicBezTo>
                    <a:cubicBezTo>
                      <a:pt x="96984" y="75076"/>
                      <a:pt x="85132" y="93847"/>
                      <a:pt x="80936" y="114927"/>
                    </a:cubicBezTo>
                    <a:cubicBezTo>
                      <a:pt x="79877" y="120166"/>
                      <a:pt x="77650" y="125100"/>
                      <a:pt x="74436" y="129365"/>
                    </a:cubicBezTo>
                    <a:cubicBezTo>
                      <a:pt x="71221" y="133630"/>
                      <a:pt x="67088" y="137117"/>
                      <a:pt x="62346" y="139571"/>
                    </a:cubicBezTo>
                    <a:cubicBezTo>
                      <a:pt x="44970" y="148700"/>
                      <a:pt x="30198" y="162117"/>
                      <a:pt x="19430" y="178554"/>
                    </a:cubicBezTo>
                    <a:cubicBezTo>
                      <a:pt x="8663" y="194992"/>
                      <a:pt x="2252" y="213908"/>
                      <a:pt x="809" y="233518"/>
                    </a:cubicBezTo>
                    <a:lnTo>
                      <a:pt x="0" y="245087"/>
                    </a:lnTo>
                    <a:lnTo>
                      <a:pt x="68352" y="245087"/>
                    </a:lnTo>
                    <a:lnTo>
                      <a:pt x="68352" y="223915"/>
                    </a:lnTo>
                    <a:lnTo>
                      <a:pt x="23325" y="223915"/>
                    </a:lnTo>
                    <a:cubicBezTo>
                      <a:pt x="26014" y="210017"/>
                      <a:pt x="31802" y="196910"/>
                      <a:pt x="40260" y="185570"/>
                    </a:cubicBezTo>
                    <a:cubicBezTo>
                      <a:pt x="48717" y="174230"/>
                      <a:pt x="59626" y="164952"/>
                      <a:pt x="72164" y="158430"/>
                    </a:cubicBezTo>
                    <a:cubicBezTo>
                      <a:pt x="79678" y="154520"/>
                      <a:pt x="86217" y="148964"/>
                      <a:pt x="91293" y="142174"/>
                    </a:cubicBezTo>
                    <a:cubicBezTo>
                      <a:pt x="96375" y="135384"/>
                      <a:pt x="99859" y="127534"/>
                      <a:pt x="101489" y="119208"/>
                    </a:cubicBezTo>
                    <a:cubicBezTo>
                      <a:pt x="104652" y="103163"/>
                      <a:pt x="113636" y="88864"/>
                      <a:pt x="126707" y="79076"/>
                    </a:cubicBezTo>
                    <a:cubicBezTo>
                      <a:pt x="139785" y="69287"/>
                      <a:pt x="156019" y="64706"/>
                      <a:pt x="172267" y="66218"/>
                    </a:cubicBezTo>
                    <a:cubicBezTo>
                      <a:pt x="180776" y="67137"/>
                      <a:pt x="189374" y="66057"/>
                      <a:pt x="197389" y="63064"/>
                    </a:cubicBezTo>
                    <a:cubicBezTo>
                      <a:pt x="205410" y="60072"/>
                      <a:pt x="212616" y="55249"/>
                      <a:pt x="218449" y="48979"/>
                    </a:cubicBezTo>
                    <a:cubicBezTo>
                      <a:pt x="228010" y="38778"/>
                      <a:pt x="239894" y="31042"/>
                      <a:pt x="253080" y="26429"/>
                    </a:cubicBezTo>
                    <a:cubicBezTo>
                      <a:pt x="266261" y="21816"/>
                      <a:pt x="280365" y="20464"/>
                      <a:pt x="294187" y="22486"/>
                    </a:cubicBezTo>
                    <a:cubicBezTo>
                      <a:pt x="308008" y="24508"/>
                      <a:pt x="321131" y="29845"/>
                      <a:pt x="332450" y="38043"/>
                    </a:cubicBezTo>
                    <a:cubicBezTo>
                      <a:pt x="343770" y="46241"/>
                      <a:pt x="352946" y="57058"/>
                      <a:pt x="359196" y="69574"/>
                    </a:cubicBezTo>
                    <a:cubicBezTo>
                      <a:pt x="363033" y="77200"/>
                      <a:pt x="368532" y="83864"/>
                      <a:pt x="375289" y="89071"/>
                    </a:cubicBezTo>
                    <a:cubicBezTo>
                      <a:pt x="382046" y="94279"/>
                      <a:pt x="389881" y="97896"/>
                      <a:pt x="398223" y="99655"/>
                    </a:cubicBezTo>
                    <a:cubicBezTo>
                      <a:pt x="408220" y="101828"/>
                      <a:pt x="417756" y="105744"/>
                      <a:pt x="426399" y="111225"/>
                    </a:cubicBezTo>
                    <a:cubicBezTo>
                      <a:pt x="444623" y="122760"/>
                      <a:pt x="458079" y="140498"/>
                      <a:pt x="464291" y="161181"/>
                    </a:cubicBezTo>
                    <a:cubicBezTo>
                      <a:pt x="470509" y="181863"/>
                      <a:pt x="469065" y="204098"/>
                      <a:pt x="460229" y="223799"/>
                    </a:cubicBezTo>
                    <a:lnTo>
                      <a:pt x="420740" y="223799"/>
                    </a:lnTo>
                    <a:lnTo>
                      <a:pt x="420740" y="244856"/>
                    </a:lnTo>
                    <a:lnTo>
                      <a:pt x="473044" y="244856"/>
                    </a:lnTo>
                    <a:lnTo>
                      <a:pt x="476046" y="239418"/>
                    </a:lnTo>
                    <a:cubicBezTo>
                      <a:pt x="489195" y="214750"/>
                      <a:pt x="492570" y="186014"/>
                      <a:pt x="485479" y="158962"/>
                    </a:cubicBezTo>
                    <a:cubicBezTo>
                      <a:pt x="478395" y="131910"/>
                      <a:pt x="461377" y="108538"/>
                      <a:pt x="437828" y="93523"/>
                    </a:cubicBezTo>
                    <a:close/>
                  </a:path>
                </a:pathLst>
              </a:custGeom>
              <a:solidFill>
                <a:srgbClr val="2D5967"/>
              </a:solidFill>
              <a:ln w="641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DBE10A7D-C51E-4F1C-A234-F6F012FC7429}"/>
                  </a:ext>
                </a:extLst>
              </p:cNvPr>
              <p:cNvSpPr/>
              <p:nvPr/>
            </p:nvSpPr>
            <p:spPr>
              <a:xfrm>
                <a:off x="4800792" y="1819083"/>
                <a:ext cx="170764" cy="118127"/>
              </a:xfrm>
              <a:custGeom>
                <a:avLst/>
                <a:gdLst>
                  <a:gd name="connsiteX0" fmla="*/ 145129 w 170764"/>
                  <a:gd name="connsiteY0" fmla="*/ 0 h 118127"/>
                  <a:gd name="connsiteX1" fmla="*/ 24936 w 170764"/>
                  <a:gd name="connsiteY1" fmla="*/ 0 h 118127"/>
                  <a:gd name="connsiteX2" fmla="*/ 13392 w 170764"/>
                  <a:gd name="connsiteY2" fmla="*/ 23719 h 118127"/>
                  <a:gd name="connsiteX3" fmla="*/ 11313 w 170764"/>
                  <a:gd name="connsiteY3" fmla="*/ 28115 h 118127"/>
                  <a:gd name="connsiteX4" fmla="*/ 10017 w 170764"/>
                  <a:gd name="connsiteY4" fmla="*/ 36787 h 118127"/>
                  <a:gd name="connsiteX5" fmla="*/ 12352 w 170764"/>
                  <a:gd name="connsiteY5" fmla="*/ 45238 h 118127"/>
                  <a:gd name="connsiteX6" fmla="*/ 19282 w 170764"/>
                  <a:gd name="connsiteY6" fmla="*/ 53106 h 118127"/>
                  <a:gd name="connsiteX7" fmla="*/ 19282 w 170764"/>
                  <a:gd name="connsiteY7" fmla="*/ 97997 h 118127"/>
                  <a:gd name="connsiteX8" fmla="*/ 3696 w 170764"/>
                  <a:gd name="connsiteY8" fmla="*/ 105748 h 118127"/>
                  <a:gd name="connsiteX9" fmla="*/ 0 w 170764"/>
                  <a:gd name="connsiteY9" fmla="*/ 107600 h 118127"/>
                  <a:gd name="connsiteX10" fmla="*/ 0 w 170764"/>
                  <a:gd name="connsiteY10" fmla="*/ 118128 h 118127"/>
                  <a:gd name="connsiteX11" fmla="*/ 170765 w 170764"/>
                  <a:gd name="connsiteY11" fmla="*/ 118128 h 118127"/>
                  <a:gd name="connsiteX12" fmla="*/ 170765 w 170764"/>
                  <a:gd name="connsiteY12" fmla="*/ 107600 h 118127"/>
                  <a:gd name="connsiteX13" fmla="*/ 158182 w 170764"/>
                  <a:gd name="connsiteY13" fmla="*/ 101351 h 118127"/>
                  <a:gd name="connsiteX14" fmla="*/ 151482 w 170764"/>
                  <a:gd name="connsiteY14" fmla="*/ 97997 h 118127"/>
                  <a:gd name="connsiteX15" fmla="*/ 151482 w 170764"/>
                  <a:gd name="connsiteY15" fmla="*/ 53106 h 118127"/>
                  <a:gd name="connsiteX16" fmla="*/ 158412 w 170764"/>
                  <a:gd name="connsiteY16" fmla="*/ 45238 h 118127"/>
                  <a:gd name="connsiteX17" fmla="*/ 160985 w 170764"/>
                  <a:gd name="connsiteY17" fmla="*/ 36837 h 118127"/>
                  <a:gd name="connsiteX18" fmla="*/ 159914 w 170764"/>
                  <a:gd name="connsiteY18" fmla="*/ 28115 h 118127"/>
                  <a:gd name="connsiteX19" fmla="*/ 157719 w 170764"/>
                  <a:gd name="connsiteY19" fmla="*/ 23719 h 118127"/>
                  <a:gd name="connsiteX20" fmla="*/ 145129 w 170764"/>
                  <a:gd name="connsiteY20" fmla="*/ 0 h 118127"/>
                  <a:gd name="connsiteX21" fmla="*/ 95598 w 170764"/>
                  <a:gd name="connsiteY21" fmla="*/ 97071 h 118127"/>
                  <a:gd name="connsiteX22" fmla="*/ 95598 w 170764"/>
                  <a:gd name="connsiteY22" fmla="*/ 73931 h 118127"/>
                  <a:gd name="connsiteX23" fmla="*/ 74583 w 170764"/>
                  <a:gd name="connsiteY23" fmla="*/ 73931 h 118127"/>
                  <a:gd name="connsiteX24" fmla="*/ 74583 w 170764"/>
                  <a:gd name="connsiteY24" fmla="*/ 97071 h 118127"/>
                  <a:gd name="connsiteX25" fmla="*/ 39945 w 170764"/>
                  <a:gd name="connsiteY25" fmla="*/ 97071 h 118127"/>
                  <a:gd name="connsiteX26" fmla="*/ 39945 w 170764"/>
                  <a:gd name="connsiteY26" fmla="*/ 56924 h 118127"/>
                  <a:gd name="connsiteX27" fmla="*/ 130698 w 170764"/>
                  <a:gd name="connsiteY27" fmla="*/ 56924 h 118127"/>
                  <a:gd name="connsiteX28" fmla="*/ 130698 w 170764"/>
                  <a:gd name="connsiteY28" fmla="*/ 97071 h 118127"/>
                  <a:gd name="connsiteX29" fmla="*/ 95598 w 170764"/>
                  <a:gd name="connsiteY29" fmla="*/ 97071 h 118127"/>
                  <a:gd name="connsiteX30" fmla="*/ 30480 w 170764"/>
                  <a:gd name="connsiteY30" fmla="*/ 35173 h 118127"/>
                  <a:gd name="connsiteX31" fmla="*/ 37872 w 170764"/>
                  <a:gd name="connsiteY31" fmla="*/ 21058 h 118127"/>
                  <a:gd name="connsiteX32" fmla="*/ 132315 w 170764"/>
                  <a:gd name="connsiteY32" fmla="*/ 21058 h 118127"/>
                  <a:gd name="connsiteX33" fmla="*/ 138899 w 170764"/>
                  <a:gd name="connsiteY33" fmla="*/ 33900 h 118127"/>
                  <a:gd name="connsiteX34" fmla="*/ 139707 w 170764"/>
                  <a:gd name="connsiteY34" fmla="*/ 35173 h 118127"/>
                  <a:gd name="connsiteX35" fmla="*/ 31173 w 170764"/>
                  <a:gd name="connsiteY35" fmla="*/ 35173 h 118127"/>
                  <a:gd name="connsiteX36" fmla="*/ 30480 w 170764"/>
                  <a:gd name="connsiteY36" fmla="*/ 35173 h 11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0764" h="118127">
                    <a:moveTo>
                      <a:pt x="145129" y="0"/>
                    </a:moveTo>
                    <a:lnTo>
                      <a:pt x="24936" y="0"/>
                    </a:lnTo>
                    <a:lnTo>
                      <a:pt x="13392" y="23719"/>
                    </a:lnTo>
                    <a:cubicBezTo>
                      <a:pt x="12493" y="25076"/>
                      <a:pt x="11788" y="26557"/>
                      <a:pt x="11313" y="28115"/>
                    </a:cubicBezTo>
                    <a:cubicBezTo>
                      <a:pt x="10280" y="30882"/>
                      <a:pt x="9837" y="33837"/>
                      <a:pt x="10017" y="36787"/>
                    </a:cubicBezTo>
                    <a:cubicBezTo>
                      <a:pt x="10190" y="39738"/>
                      <a:pt x="10992" y="42617"/>
                      <a:pt x="12352" y="45238"/>
                    </a:cubicBezTo>
                    <a:cubicBezTo>
                      <a:pt x="13950" y="48413"/>
                      <a:pt x="16337" y="51122"/>
                      <a:pt x="19282" y="53106"/>
                    </a:cubicBezTo>
                    <a:lnTo>
                      <a:pt x="19282" y="97997"/>
                    </a:lnTo>
                    <a:lnTo>
                      <a:pt x="3696" y="105748"/>
                    </a:lnTo>
                    <a:lnTo>
                      <a:pt x="0" y="107600"/>
                    </a:lnTo>
                    <a:lnTo>
                      <a:pt x="0" y="118128"/>
                    </a:lnTo>
                    <a:lnTo>
                      <a:pt x="170765" y="118128"/>
                    </a:lnTo>
                    <a:lnTo>
                      <a:pt x="170765" y="107600"/>
                    </a:lnTo>
                    <a:lnTo>
                      <a:pt x="158182" y="101351"/>
                    </a:lnTo>
                    <a:lnTo>
                      <a:pt x="151482" y="97997"/>
                    </a:lnTo>
                    <a:lnTo>
                      <a:pt x="151482" y="53106"/>
                    </a:lnTo>
                    <a:cubicBezTo>
                      <a:pt x="154428" y="51122"/>
                      <a:pt x="156815" y="48413"/>
                      <a:pt x="158412" y="45238"/>
                    </a:cubicBezTo>
                    <a:cubicBezTo>
                      <a:pt x="159850" y="42650"/>
                      <a:pt x="160723" y="39788"/>
                      <a:pt x="160985" y="36837"/>
                    </a:cubicBezTo>
                    <a:cubicBezTo>
                      <a:pt x="161242" y="33886"/>
                      <a:pt x="160877" y="30914"/>
                      <a:pt x="159914" y="28115"/>
                    </a:cubicBezTo>
                    <a:cubicBezTo>
                      <a:pt x="159394" y="26552"/>
                      <a:pt x="158656" y="25072"/>
                      <a:pt x="157719" y="23719"/>
                    </a:cubicBezTo>
                    <a:lnTo>
                      <a:pt x="145129" y="0"/>
                    </a:lnTo>
                    <a:close/>
                    <a:moveTo>
                      <a:pt x="95598" y="97071"/>
                    </a:moveTo>
                    <a:lnTo>
                      <a:pt x="95598" y="73931"/>
                    </a:lnTo>
                    <a:lnTo>
                      <a:pt x="74583" y="73931"/>
                    </a:lnTo>
                    <a:lnTo>
                      <a:pt x="74583" y="97071"/>
                    </a:lnTo>
                    <a:lnTo>
                      <a:pt x="39945" y="97071"/>
                    </a:lnTo>
                    <a:lnTo>
                      <a:pt x="39945" y="56924"/>
                    </a:lnTo>
                    <a:lnTo>
                      <a:pt x="130698" y="56924"/>
                    </a:lnTo>
                    <a:lnTo>
                      <a:pt x="130698" y="97071"/>
                    </a:lnTo>
                    <a:lnTo>
                      <a:pt x="95598" y="97071"/>
                    </a:lnTo>
                    <a:close/>
                    <a:moveTo>
                      <a:pt x="30480" y="35173"/>
                    </a:moveTo>
                    <a:lnTo>
                      <a:pt x="37872" y="21058"/>
                    </a:lnTo>
                    <a:lnTo>
                      <a:pt x="132315" y="21058"/>
                    </a:lnTo>
                    <a:lnTo>
                      <a:pt x="138899" y="33900"/>
                    </a:lnTo>
                    <a:lnTo>
                      <a:pt x="139707" y="35173"/>
                    </a:lnTo>
                    <a:lnTo>
                      <a:pt x="31173" y="35173"/>
                    </a:lnTo>
                    <a:cubicBezTo>
                      <a:pt x="31173" y="35173"/>
                      <a:pt x="30364" y="35288"/>
                      <a:pt x="30480" y="35173"/>
                    </a:cubicBezTo>
                    <a:close/>
                  </a:path>
                </a:pathLst>
              </a:custGeom>
              <a:solidFill>
                <a:srgbClr val="2D5967"/>
              </a:solidFill>
              <a:ln w="641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09DBA2C7-191E-4968-A7C3-B064A9126BE5}"/>
                  </a:ext>
                </a:extLst>
              </p:cNvPr>
              <p:cNvSpPr/>
              <p:nvPr/>
            </p:nvSpPr>
            <p:spPr>
              <a:xfrm>
                <a:off x="4752877" y="2018199"/>
                <a:ext cx="169841" cy="104973"/>
              </a:xfrm>
              <a:custGeom>
                <a:avLst/>
                <a:gdLst>
                  <a:gd name="connsiteX0" fmla="*/ 128966 w 169841"/>
                  <a:gd name="connsiteY0" fmla="*/ 0 h 104973"/>
                  <a:gd name="connsiteX1" fmla="*/ 0 w 169841"/>
                  <a:gd name="connsiteY1" fmla="*/ 0 h 104973"/>
                  <a:gd name="connsiteX2" fmla="*/ 0 w 169841"/>
                  <a:gd name="connsiteY2" fmla="*/ 88739 h 104973"/>
                  <a:gd name="connsiteX3" fmla="*/ 15356 w 169841"/>
                  <a:gd name="connsiteY3" fmla="*/ 88739 h 104973"/>
                  <a:gd name="connsiteX4" fmla="*/ 16491 w 169841"/>
                  <a:gd name="connsiteY4" fmla="*/ 94450 h 104973"/>
                  <a:gd name="connsiteX5" fmla="*/ 19719 w 169841"/>
                  <a:gd name="connsiteY5" fmla="*/ 99294 h 104973"/>
                  <a:gd name="connsiteX6" fmla="*/ 24551 w 169841"/>
                  <a:gd name="connsiteY6" fmla="*/ 102528 h 104973"/>
                  <a:gd name="connsiteX7" fmla="*/ 30249 w 169841"/>
                  <a:gd name="connsiteY7" fmla="*/ 103664 h 104973"/>
                  <a:gd name="connsiteX8" fmla="*/ 35947 w 169841"/>
                  <a:gd name="connsiteY8" fmla="*/ 102528 h 104973"/>
                  <a:gd name="connsiteX9" fmla="*/ 40779 w 169841"/>
                  <a:gd name="connsiteY9" fmla="*/ 99294 h 104973"/>
                  <a:gd name="connsiteX10" fmla="*/ 44013 w 169841"/>
                  <a:gd name="connsiteY10" fmla="*/ 94450 h 104973"/>
                  <a:gd name="connsiteX11" fmla="*/ 45143 w 169841"/>
                  <a:gd name="connsiteY11" fmla="*/ 88739 h 104973"/>
                  <a:gd name="connsiteX12" fmla="*/ 56693 w 169841"/>
                  <a:gd name="connsiteY12" fmla="*/ 88739 h 104973"/>
                  <a:gd name="connsiteX13" fmla="*/ 57418 w 169841"/>
                  <a:gd name="connsiteY13" fmla="*/ 94841 h 104973"/>
                  <a:gd name="connsiteX14" fmla="*/ 60543 w 169841"/>
                  <a:gd name="connsiteY14" fmla="*/ 100128 h 104973"/>
                  <a:gd name="connsiteX15" fmla="*/ 65522 w 169841"/>
                  <a:gd name="connsiteY15" fmla="*/ 103709 h 104973"/>
                  <a:gd name="connsiteX16" fmla="*/ 71529 w 169841"/>
                  <a:gd name="connsiteY16" fmla="*/ 104973 h 104973"/>
                  <a:gd name="connsiteX17" fmla="*/ 77528 w 169841"/>
                  <a:gd name="connsiteY17" fmla="*/ 103709 h 104973"/>
                  <a:gd name="connsiteX18" fmla="*/ 82514 w 169841"/>
                  <a:gd name="connsiteY18" fmla="*/ 100128 h 104973"/>
                  <a:gd name="connsiteX19" fmla="*/ 85633 w 169841"/>
                  <a:gd name="connsiteY19" fmla="*/ 94841 h 104973"/>
                  <a:gd name="connsiteX20" fmla="*/ 86364 w 169841"/>
                  <a:gd name="connsiteY20" fmla="*/ 88739 h 104973"/>
                  <a:gd name="connsiteX21" fmla="*/ 127009 w 169841"/>
                  <a:gd name="connsiteY21" fmla="*/ 88739 h 104973"/>
                  <a:gd name="connsiteX22" fmla="*/ 128138 w 169841"/>
                  <a:gd name="connsiteY22" fmla="*/ 94450 h 104973"/>
                  <a:gd name="connsiteX23" fmla="*/ 131366 w 169841"/>
                  <a:gd name="connsiteY23" fmla="*/ 99294 h 104973"/>
                  <a:gd name="connsiteX24" fmla="*/ 136198 w 169841"/>
                  <a:gd name="connsiteY24" fmla="*/ 102528 h 104973"/>
                  <a:gd name="connsiteX25" fmla="*/ 141902 w 169841"/>
                  <a:gd name="connsiteY25" fmla="*/ 103664 h 104973"/>
                  <a:gd name="connsiteX26" fmla="*/ 147600 w 169841"/>
                  <a:gd name="connsiteY26" fmla="*/ 102528 h 104973"/>
                  <a:gd name="connsiteX27" fmla="*/ 152432 w 169841"/>
                  <a:gd name="connsiteY27" fmla="*/ 99294 h 104973"/>
                  <a:gd name="connsiteX28" fmla="*/ 155660 w 169841"/>
                  <a:gd name="connsiteY28" fmla="*/ 94450 h 104973"/>
                  <a:gd name="connsiteX29" fmla="*/ 156796 w 169841"/>
                  <a:gd name="connsiteY29" fmla="*/ 88739 h 104973"/>
                  <a:gd name="connsiteX30" fmla="*/ 169841 w 169841"/>
                  <a:gd name="connsiteY30" fmla="*/ 88739 h 104973"/>
                  <a:gd name="connsiteX31" fmla="*/ 169841 w 169841"/>
                  <a:gd name="connsiteY31" fmla="*/ 55069 h 104973"/>
                  <a:gd name="connsiteX32" fmla="*/ 151598 w 169841"/>
                  <a:gd name="connsiteY32" fmla="*/ 30544 h 104973"/>
                  <a:gd name="connsiteX33" fmla="*/ 128966 w 169841"/>
                  <a:gd name="connsiteY33" fmla="*/ 30544 h 104973"/>
                  <a:gd name="connsiteX34" fmla="*/ 128966 w 169841"/>
                  <a:gd name="connsiteY34" fmla="*/ 0 h 104973"/>
                  <a:gd name="connsiteX35" fmla="*/ 20900 w 169841"/>
                  <a:gd name="connsiteY35" fmla="*/ 67678 h 104973"/>
                  <a:gd name="connsiteX36" fmla="*/ 20900 w 169841"/>
                  <a:gd name="connsiteY36" fmla="*/ 21400 h 104973"/>
                  <a:gd name="connsiteX37" fmla="*/ 107842 w 169841"/>
                  <a:gd name="connsiteY37" fmla="*/ 21400 h 104973"/>
                  <a:gd name="connsiteX38" fmla="*/ 107842 w 169841"/>
                  <a:gd name="connsiteY38" fmla="*/ 67678 h 104973"/>
                  <a:gd name="connsiteX39" fmla="*/ 20900 w 169841"/>
                  <a:gd name="connsiteY39" fmla="*/ 67678 h 104973"/>
                  <a:gd name="connsiteX40" fmla="*/ 147902 w 169841"/>
                  <a:gd name="connsiteY40" fmla="*/ 67678 h 104973"/>
                  <a:gd name="connsiteX41" fmla="*/ 128966 w 169841"/>
                  <a:gd name="connsiteY41" fmla="*/ 67678 h 104973"/>
                  <a:gd name="connsiteX42" fmla="*/ 128966 w 169841"/>
                  <a:gd name="connsiteY42" fmla="*/ 51598 h 104973"/>
                  <a:gd name="connsiteX43" fmla="*/ 140516 w 169841"/>
                  <a:gd name="connsiteY43" fmla="*/ 51598 h 104973"/>
                  <a:gd name="connsiteX44" fmla="*/ 148364 w 169841"/>
                  <a:gd name="connsiteY44" fmla="*/ 62128 h 104973"/>
                  <a:gd name="connsiteX45" fmla="*/ 147902 w 169841"/>
                  <a:gd name="connsiteY45" fmla="*/ 67678 h 10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69841" h="104973">
                    <a:moveTo>
                      <a:pt x="128966" y="0"/>
                    </a:moveTo>
                    <a:lnTo>
                      <a:pt x="0" y="0"/>
                    </a:lnTo>
                    <a:lnTo>
                      <a:pt x="0" y="88739"/>
                    </a:lnTo>
                    <a:lnTo>
                      <a:pt x="15356" y="88739"/>
                    </a:lnTo>
                    <a:cubicBezTo>
                      <a:pt x="15356" y="90696"/>
                      <a:pt x="15741" y="92640"/>
                      <a:pt x="16491" y="94450"/>
                    </a:cubicBezTo>
                    <a:cubicBezTo>
                      <a:pt x="17236" y="96259"/>
                      <a:pt x="18333" y="97908"/>
                      <a:pt x="19719" y="99294"/>
                    </a:cubicBezTo>
                    <a:cubicBezTo>
                      <a:pt x="21099" y="100680"/>
                      <a:pt x="22741" y="101778"/>
                      <a:pt x="24551" y="102528"/>
                    </a:cubicBezTo>
                    <a:cubicBezTo>
                      <a:pt x="26354" y="103279"/>
                      <a:pt x="28292" y="103664"/>
                      <a:pt x="30249" y="103664"/>
                    </a:cubicBezTo>
                    <a:cubicBezTo>
                      <a:pt x="32206" y="103664"/>
                      <a:pt x="34144" y="103279"/>
                      <a:pt x="35947" y="102528"/>
                    </a:cubicBezTo>
                    <a:cubicBezTo>
                      <a:pt x="37757" y="101778"/>
                      <a:pt x="39400" y="100680"/>
                      <a:pt x="40779" y="99294"/>
                    </a:cubicBezTo>
                    <a:cubicBezTo>
                      <a:pt x="42165" y="97908"/>
                      <a:pt x="43262" y="96259"/>
                      <a:pt x="44013" y="94450"/>
                    </a:cubicBezTo>
                    <a:cubicBezTo>
                      <a:pt x="44758" y="92640"/>
                      <a:pt x="45143" y="90696"/>
                      <a:pt x="45143" y="88739"/>
                    </a:cubicBezTo>
                    <a:lnTo>
                      <a:pt x="56693" y="88739"/>
                    </a:lnTo>
                    <a:cubicBezTo>
                      <a:pt x="56507" y="90798"/>
                      <a:pt x="56757" y="92877"/>
                      <a:pt x="57418" y="94841"/>
                    </a:cubicBezTo>
                    <a:cubicBezTo>
                      <a:pt x="58085" y="96798"/>
                      <a:pt x="59144" y="98601"/>
                      <a:pt x="60543" y="100128"/>
                    </a:cubicBezTo>
                    <a:cubicBezTo>
                      <a:pt x="61936" y="101656"/>
                      <a:pt x="63636" y="102875"/>
                      <a:pt x="65522" y="103709"/>
                    </a:cubicBezTo>
                    <a:cubicBezTo>
                      <a:pt x="67415" y="104543"/>
                      <a:pt x="69462" y="104973"/>
                      <a:pt x="71529" y="104973"/>
                    </a:cubicBezTo>
                    <a:cubicBezTo>
                      <a:pt x="73595" y="104973"/>
                      <a:pt x="75635" y="104543"/>
                      <a:pt x="77528" y="103709"/>
                    </a:cubicBezTo>
                    <a:cubicBezTo>
                      <a:pt x="79421" y="102875"/>
                      <a:pt x="81115" y="101656"/>
                      <a:pt x="82514" y="100128"/>
                    </a:cubicBezTo>
                    <a:cubicBezTo>
                      <a:pt x="83907" y="98601"/>
                      <a:pt x="84972" y="96798"/>
                      <a:pt x="85633" y="94841"/>
                    </a:cubicBezTo>
                    <a:cubicBezTo>
                      <a:pt x="86294" y="92877"/>
                      <a:pt x="86544" y="90798"/>
                      <a:pt x="86364" y="88739"/>
                    </a:cubicBezTo>
                    <a:lnTo>
                      <a:pt x="127009" y="88739"/>
                    </a:lnTo>
                    <a:cubicBezTo>
                      <a:pt x="127009" y="90696"/>
                      <a:pt x="127394" y="92640"/>
                      <a:pt x="128138" y="94450"/>
                    </a:cubicBezTo>
                    <a:cubicBezTo>
                      <a:pt x="128889" y="96259"/>
                      <a:pt x="129986" y="97908"/>
                      <a:pt x="131366" y="99294"/>
                    </a:cubicBezTo>
                    <a:cubicBezTo>
                      <a:pt x="132752" y="100680"/>
                      <a:pt x="134395" y="101778"/>
                      <a:pt x="136198" y="102528"/>
                    </a:cubicBezTo>
                    <a:cubicBezTo>
                      <a:pt x="138007" y="103279"/>
                      <a:pt x="139945" y="103664"/>
                      <a:pt x="141902" y="103664"/>
                    </a:cubicBezTo>
                    <a:cubicBezTo>
                      <a:pt x="143859" y="103664"/>
                      <a:pt x="145791" y="103279"/>
                      <a:pt x="147600" y="102528"/>
                    </a:cubicBezTo>
                    <a:cubicBezTo>
                      <a:pt x="149410" y="101778"/>
                      <a:pt x="151046" y="100680"/>
                      <a:pt x="152432" y="99294"/>
                    </a:cubicBezTo>
                    <a:cubicBezTo>
                      <a:pt x="153818" y="97908"/>
                      <a:pt x="154916" y="96259"/>
                      <a:pt x="155660" y="94450"/>
                    </a:cubicBezTo>
                    <a:cubicBezTo>
                      <a:pt x="156411" y="92640"/>
                      <a:pt x="156796" y="90696"/>
                      <a:pt x="156796" y="88739"/>
                    </a:cubicBezTo>
                    <a:lnTo>
                      <a:pt x="169841" y="88739"/>
                    </a:lnTo>
                    <a:lnTo>
                      <a:pt x="169841" y="55069"/>
                    </a:lnTo>
                    <a:lnTo>
                      <a:pt x="151598" y="30544"/>
                    </a:lnTo>
                    <a:lnTo>
                      <a:pt x="128966" y="30544"/>
                    </a:lnTo>
                    <a:lnTo>
                      <a:pt x="128966" y="0"/>
                    </a:lnTo>
                    <a:close/>
                    <a:moveTo>
                      <a:pt x="20900" y="67678"/>
                    </a:moveTo>
                    <a:lnTo>
                      <a:pt x="20900" y="21400"/>
                    </a:lnTo>
                    <a:lnTo>
                      <a:pt x="107842" y="21400"/>
                    </a:lnTo>
                    <a:lnTo>
                      <a:pt x="107842" y="67678"/>
                    </a:lnTo>
                    <a:lnTo>
                      <a:pt x="20900" y="67678"/>
                    </a:lnTo>
                    <a:close/>
                    <a:moveTo>
                      <a:pt x="147902" y="67678"/>
                    </a:moveTo>
                    <a:lnTo>
                      <a:pt x="128966" y="67678"/>
                    </a:lnTo>
                    <a:lnTo>
                      <a:pt x="128966" y="51598"/>
                    </a:lnTo>
                    <a:lnTo>
                      <a:pt x="140516" y="51598"/>
                    </a:lnTo>
                    <a:lnTo>
                      <a:pt x="148364" y="62128"/>
                    </a:lnTo>
                    <a:lnTo>
                      <a:pt x="147902" y="67678"/>
                    </a:lnTo>
                    <a:close/>
                  </a:path>
                </a:pathLst>
              </a:custGeom>
              <a:solidFill>
                <a:srgbClr val="2D5967"/>
              </a:solidFill>
              <a:ln w="641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D7BC4F5-DB10-45F7-9E48-406F4D52C909}"/>
                  </a:ext>
                </a:extLst>
              </p:cNvPr>
              <p:cNvSpPr/>
              <p:nvPr/>
            </p:nvSpPr>
            <p:spPr>
              <a:xfrm>
                <a:off x="4630489" y="1849287"/>
                <a:ext cx="143281" cy="136988"/>
              </a:xfrm>
              <a:custGeom>
                <a:avLst/>
                <a:gdLst>
                  <a:gd name="connsiteX0" fmla="*/ 143282 w 143281"/>
                  <a:gd name="connsiteY0" fmla="*/ 136988 h 136988"/>
                  <a:gd name="connsiteX1" fmla="*/ 143282 w 143281"/>
                  <a:gd name="connsiteY1" fmla="*/ 25916 h 136988"/>
                  <a:gd name="connsiteX2" fmla="*/ 100565 w 143281"/>
                  <a:gd name="connsiteY2" fmla="*/ 43387 h 136988"/>
                  <a:gd name="connsiteX3" fmla="*/ 100565 w 143281"/>
                  <a:gd name="connsiteY3" fmla="*/ 26032 h 136988"/>
                  <a:gd name="connsiteX4" fmla="*/ 56917 w 143281"/>
                  <a:gd name="connsiteY4" fmla="*/ 43502 h 136988"/>
                  <a:gd name="connsiteX5" fmla="*/ 56917 w 143281"/>
                  <a:gd name="connsiteY5" fmla="*/ 0 h 136988"/>
                  <a:gd name="connsiteX6" fmla="*/ 0 w 143281"/>
                  <a:gd name="connsiteY6" fmla="*/ 0 h 136988"/>
                  <a:gd name="connsiteX7" fmla="*/ 0 w 143281"/>
                  <a:gd name="connsiteY7" fmla="*/ 136988 h 136988"/>
                  <a:gd name="connsiteX8" fmla="*/ 143282 w 143281"/>
                  <a:gd name="connsiteY8" fmla="*/ 136988 h 136988"/>
                  <a:gd name="connsiteX9" fmla="*/ 35787 w 143281"/>
                  <a:gd name="connsiteY9" fmla="*/ 74625 h 136988"/>
                  <a:gd name="connsiteX10" fmla="*/ 79550 w 143281"/>
                  <a:gd name="connsiteY10" fmla="*/ 57155 h 136988"/>
                  <a:gd name="connsiteX11" fmla="*/ 79550 w 143281"/>
                  <a:gd name="connsiteY11" fmla="*/ 74741 h 136988"/>
                  <a:gd name="connsiteX12" fmla="*/ 122388 w 143281"/>
                  <a:gd name="connsiteY12" fmla="*/ 57270 h 136988"/>
                  <a:gd name="connsiteX13" fmla="*/ 122388 w 143281"/>
                  <a:gd name="connsiteY13" fmla="*/ 115928 h 136988"/>
                  <a:gd name="connsiteX14" fmla="*/ 108759 w 143281"/>
                  <a:gd name="connsiteY14" fmla="*/ 115928 h 136988"/>
                  <a:gd name="connsiteX15" fmla="*/ 108759 w 143281"/>
                  <a:gd name="connsiteY15" fmla="*/ 95683 h 136988"/>
                  <a:gd name="connsiteX16" fmla="*/ 87744 w 143281"/>
                  <a:gd name="connsiteY16" fmla="*/ 95683 h 136988"/>
                  <a:gd name="connsiteX17" fmla="*/ 87744 w 143281"/>
                  <a:gd name="connsiteY17" fmla="*/ 115928 h 136988"/>
                  <a:gd name="connsiteX18" fmla="*/ 57495 w 143281"/>
                  <a:gd name="connsiteY18" fmla="*/ 115928 h 136988"/>
                  <a:gd name="connsiteX19" fmla="*/ 57495 w 143281"/>
                  <a:gd name="connsiteY19" fmla="*/ 95683 h 136988"/>
                  <a:gd name="connsiteX20" fmla="*/ 36480 w 143281"/>
                  <a:gd name="connsiteY20" fmla="*/ 95683 h 136988"/>
                  <a:gd name="connsiteX21" fmla="*/ 36480 w 143281"/>
                  <a:gd name="connsiteY21" fmla="*/ 115928 h 136988"/>
                  <a:gd name="connsiteX22" fmla="*/ 21009 w 143281"/>
                  <a:gd name="connsiteY22" fmla="*/ 115928 h 136988"/>
                  <a:gd name="connsiteX23" fmla="*/ 21009 w 143281"/>
                  <a:gd name="connsiteY23" fmla="*/ 21057 h 136988"/>
                  <a:gd name="connsiteX24" fmla="*/ 35787 w 143281"/>
                  <a:gd name="connsiteY24" fmla="*/ 21057 h 136988"/>
                  <a:gd name="connsiteX25" fmla="*/ 35787 w 143281"/>
                  <a:gd name="connsiteY25" fmla="*/ 74625 h 13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3281" h="136988">
                    <a:moveTo>
                      <a:pt x="143282" y="136988"/>
                    </a:moveTo>
                    <a:lnTo>
                      <a:pt x="143282" y="25916"/>
                    </a:lnTo>
                    <a:lnTo>
                      <a:pt x="100565" y="43387"/>
                    </a:lnTo>
                    <a:lnTo>
                      <a:pt x="100565" y="26032"/>
                    </a:lnTo>
                    <a:lnTo>
                      <a:pt x="56917" y="43502"/>
                    </a:lnTo>
                    <a:lnTo>
                      <a:pt x="56917" y="0"/>
                    </a:lnTo>
                    <a:lnTo>
                      <a:pt x="0" y="0"/>
                    </a:lnTo>
                    <a:lnTo>
                      <a:pt x="0" y="136988"/>
                    </a:lnTo>
                    <a:lnTo>
                      <a:pt x="143282" y="136988"/>
                    </a:lnTo>
                    <a:close/>
                    <a:moveTo>
                      <a:pt x="35787" y="74625"/>
                    </a:moveTo>
                    <a:lnTo>
                      <a:pt x="79550" y="57155"/>
                    </a:lnTo>
                    <a:lnTo>
                      <a:pt x="79550" y="74741"/>
                    </a:lnTo>
                    <a:lnTo>
                      <a:pt x="122388" y="57270"/>
                    </a:lnTo>
                    <a:lnTo>
                      <a:pt x="122388" y="115928"/>
                    </a:lnTo>
                    <a:lnTo>
                      <a:pt x="108759" y="115928"/>
                    </a:lnTo>
                    <a:lnTo>
                      <a:pt x="108759" y="95683"/>
                    </a:lnTo>
                    <a:lnTo>
                      <a:pt x="87744" y="95683"/>
                    </a:lnTo>
                    <a:lnTo>
                      <a:pt x="87744" y="115928"/>
                    </a:lnTo>
                    <a:lnTo>
                      <a:pt x="57495" y="115928"/>
                    </a:lnTo>
                    <a:lnTo>
                      <a:pt x="57495" y="95683"/>
                    </a:lnTo>
                    <a:lnTo>
                      <a:pt x="36480" y="95683"/>
                    </a:lnTo>
                    <a:lnTo>
                      <a:pt x="36480" y="115928"/>
                    </a:lnTo>
                    <a:lnTo>
                      <a:pt x="21009" y="115928"/>
                    </a:lnTo>
                    <a:lnTo>
                      <a:pt x="21009" y="21057"/>
                    </a:lnTo>
                    <a:lnTo>
                      <a:pt x="35787" y="21057"/>
                    </a:lnTo>
                    <a:lnTo>
                      <a:pt x="35787" y="74625"/>
                    </a:lnTo>
                    <a:close/>
                  </a:path>
                </a:pathLst>
              </a:custGeom>
              <a:solidFill>
                <a:srgbClr val="2D5967"/>
              </a:solidFill>
              <a:ln w="6417" cap="flat">
                <a:noFill/>
                <a:prstDash val="solid"/>
                <a:miter/>
              </a:ln>
            </p:spPr>
            <p:txBody>
              <a:bodyPr rtlCol="0" anchor="ctr"/>
              <a:lstStyle/>
              <a:p>
                <a:endParaRPr lang="en-US"/>
              </a:p>
            </p:txBody>
          </p:sp>
        </p:grpSp>
        <p:grpSp>
          <p:nvGrpSpPr>
            <p:cNvPr id="159" name="Graphic 3">
              <a:extLst>
                <a:ext uri="{FF2B5EF4-FFF2-40B4-BE49-F238E27FC236}">
                  <a16:creationId xmlns:a16="http://schemas.microsoft.com/office/drawing/2014/main" id="{3B18046C-99C2-4110-8AB9-D787F841756C}"/>
                </a:ext>
              </a:extLst>
            </p:cNvPr>
            <p:cNvGrpSpPr/>
            <p:nvPr/>
          </p:nvGrpSpPr>
          <p:grpSpPr>
            <a:xfrm>
              <a:off x="4485321" y="2138033"/>
              <a:ext cx="609600" cy="237423"/>
              <a:chOff x="4485321" y="2138033"/>
              <a:chExt cx="609600" cy="237423"/>
            </a:xfrm>
            <a:solidFill>
              <a:srgbClr val="000000"/>
            </a:solidFill>
          </p:grpSpPr>
          <p:sp>
            <p:nvSpPr>
              <p:cNvPr id="161" name="TextBox 160">
                <a:extLst>
                  <a:ext uri="{FF2B5EF4-FFF2-40B4-BE49-F238E27FC236}">
                    <a16:creationId xmlns:a16="http://schemas.microsoft.com/office/drawing/2014/main" id="{CF8FA122-1984-40D3-A657-D3E38AC7E16A}"/>
                  </a:ext>
                </a:extLst>
              </p:cNvPr>
              <p:cNvSpPr txBox="1"/>
              <p:nvPr/>
            </p:nvSpPr>
            <p:spPr>
              <a:xfrm>
                <a:off x="4393881" y="2092313"/>
                <a:ext cx="79248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Supply Chain</a:t>
                </a:r>
              </a:p>
            </p:txBody>
          </p:sp>
          <p:sp>
            <p:nvSpPr>
              <p:cNvPr id="168" name="TextBox 167">
                <a:extLst>
                  <a:ext uri="{FF2B5EF4-FFF2-40B4-BE49-F238E27FC236}">
                    <a16:creationId xmlns:a16="http://schemas.microsoft.com/office/drawing/2014/main" id="{91BD115A-D87B-43C6-835D-2AC76D042AAD}"/>
                  </a:ext>
                </a:extLst>
              </p:cNvPr>
              <p:cNvSpPr txBox="1"/>
              <p:nvPr/>
            </p:nvSpPr>
            <p:spPr>
              <a:xfrm>
                <a:off x="4493695" y="2194983"/>
                <a:ext cx="60639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Planning</a:t>
                </a:r>
              </a:p>
            </p:txBody>
          </p:sp>
        </p:grpSp>
      </p:grpSp>
      <p:grpSp>
        <p:nvGrpSpPr>
          <p:cNvPr id="169" name="Graphic 3">
            <a:extLst>
              <a:ext uri="{FF2B5EF4-FFF2-40B4-BE49-F238E27FC236}">
                <a16:creationId xmlns:a16="http://schemas.microsoft.com/office/drawing/2014/main" id="{4F0707D3-C8F5-47EA-AB87-B6C83164D714}"/>
              </a:ext>
            </a:extLst>
          </p:cNvPr>
          <p:cNvGrpSpPr/>
          <p:nvPr/>
        </p:nvGrpSpPr>
        <p:grpSpPr>
          <a:xfrm>
            <a:off x="5420178" y="1298291"/>
            <a:ext cx="628850" cy="730328"/>
            <a:chOff x="5420178" y="1645128"/>
            <a:chExt cx="628850" cy="730328"/>
          </a:xfrm>
        </p:grpSpPr>
        <p:grpSp>
          <p:nvGrpSpPr>
            <p:cNvPr id="170" name="Graphic 3">
              <a:extLst>
                <a:ext uri="{FF2B5EF4-FFF2-40B4-BE49-F238E27FC236}">
                  <a16:creationId xmlns:a16="http://schemas.microsoft.com/office/drawing/2014/main" id="{C705ABAC-808F-464F-A07E-5652C0019AC9}"/>
                </a:ext>
              </a:extLst>
            </p:cNvPr>
            <p:cNvGrpSpPr/>
            <p:nvPr/>
          </p:nvGrpSpPr>
          <p:grpSpPr>
            <a:xfrm>
              <a:off x="5473566" y="1645128"/>
              <a:ext cx="513350" cy="487681"/>
              <a:chOff x="5473566" y="1645128"/>
              <a:chExt cx="513350" cy="487681"/>
            </a:xfrm>
          </p:grpSpPr>
          <p:sp>
            <p:nvSpPr>
              <p:cNvPr id="171" name="Freeform: Shape 170">
                <a:extLst>
                  <a:ext uri="{FF2B5EF4-FFF2-40B4-BE49-F238E27FC236}">
                    <a16:creationId xmlns:a16="http://schemas.microsoft.com/office/drawing/2014/main" id="{8FAF1991-38AB-40EB-9D58-A551011873DF}"/>
                  </a:ext>
                </a:extLst>
              </p:cNvPr>
              <p:cNvSpPr/>
              <p:nvPr/>
            </p:nvSpPr>
            <p:spPr>
              <a:xfrm>
                <a:off x="5479810" y="1649877"/>
                <a:ext cx="501414" cy="476439"/>
              </a:xfrm>
              <a:custGeom>
                <a:avLst/>
                <a:gdLst>
                  <a:gd name="connsiteX0" fmla="*/ 188000 w 501414"/>
                  <a:gd name="connsiteY0" fmla="*/ 441821 h 476439"/>
                  <a:gd name="connsiteX1" fmla="*/ 188000 w 501414"/>
                  <a:gd name="connsiteY1" fmla="*/ 387983 h 476439"/>
                  <a:gd name="connsiteX2" fmla="*/ 175282 w 501414"/>
                  <a:gd name="connsiteY2" fmla="*/ 350002 h 476439"/>
                  <a:gd name="connsiteX3" fmla="*/ 156783 w 501414"/>
                  <a:gd name="connsiteY3" fmla="*/ 301722 h 476439"/>
                  <a:gd name="connsiteX4" fmla="*/ 100244 w 501414"/>
                  <a:gd name="connsiteY4" fmla="*/ 301722 h 476439"/>
                  <a:gd name="connsiteX5" fmla="*/ 100244 w 501414"/>
                  <a:gd name="connsiteY5" fmla="*/ 269071 h 476439"/>
                  <a:gd name="connsiteX6" fmla="*/ 155628 w 501414"/>
                  <a:gd name="connsiteY6" fmla="*/ 269071 h 476439"/>
                  <a:gd name="connsiteX7" fmla="*/ 157591 w 501414"/>
                  <a:gd name="connsiteY7" fmla="*/ 257492 h 476439"/>
                  <a:gd name="connsiteX8" fmla="*/ 0 w 501414"/>
                  <a:gd name="connsiteY8" fmla="*/ 257492 h 476439"/>
                  <a:gd name="connsiteX9" fmla="*/ 1277 w 501414"/>
                  <a:gd name="connsiteY9" fmla="*/ 240009 h 476439"/>
                  <a:gd name="connsiteX10" fmla="*/ 20765 w 501414"/>
                  <a:gd name="connsiteY10" fmla="*/ 182309 h 476439"/>
                  <a:gd name="connsiteX11" fmla="*/ 65907 w 501414"/>
                  <a:gd name="connsiteY11" fmla="*/ 141477 h 476439"/>
                  <a:gd name="connsiteX12" fmla="*/ 76072 w 501414"/>
                  <a:gd name="connsiteY12" fmla="*/ 132902 h 476439"/>
                  <a:gd name="connsiteX13" fmla="*/ 81513 w 501414"/>
                  <a:gd name="connsiteY13" fmla="*/ 120752 h 476439"/>
                  <a:gd name="connsiteX14" fmla="*/ 99936 w 501414"/>
                  <a:gd name="connsiteY14" fmla="*/ 80319 h 476439"/>
                  <a:gd name="connsiteX15" fmla="*/ 135042 w 501414"/>
                  <a:gd name="connsiteY15" fmla="*/ 53134 h 476439"/>
                  <a:gd name="connsiteX16" fmla="*/ 172273 w 501414"/>
                  <a:gd name="connsiteY16" fmla="*/ 45377 h 476439"/>
                  <a:gd name="connsiteX17" fmla="*/ 180948 w 501414"/>
                  <a:gd name="connsiteY17" fmla="*/ 45377 h 476439"/>
                  <a:gd name="connsiteX18" fmla="*/ 183952 w 501414"/>
                  <a:gd name="connsiteY18" fmla="*/ 45377 h 476439"/>
                  <a:gd name="connsiteX19" fmla="*/ 195303 w 501414"/>
                  <a:gd name="connsiteY19" fmla="*/ 43131 h 476439"/>
                  <a:gd name="connsiteX20" fmla="*/ 204761 w 501414"/>
                  <a:gd name="connsiteY20" fmla="*/ 36462 h 476439"/>
                  <a:gd name="connsiteX21" fmla="*/ 250154 w 501414"/>
                  <a:gd name="connsiteY21" fmla="*/ 6531 h 476439"/>
                  <a:gd name="connsiteX22" fmla="*/ 304235 w 501414"/>
                  <a:gd name="connsiteY22" fmla="*/ 1157 h 476439"/>
                  <a:gd name="connsiteX23" fmla="*/ 354620 w 501414"/>
                  <a:gd name="connsiteY23" fmla="*/ 21569 h 476439"/>
                  <a:gd name="connsiteX24" fmla="*/ 389752 w 501414"/>
                  <a:gd name="connsiteY24" fmla="*/ 63092 h 476439"/>
                  <a:gd name="connsiteX25" fmla="*/ 397908 w 501414"/>
                  <a:gd name="connsiteY25" fmla="*/ 73938 h 476439"/>
                  <a:gd name="connsiteX26" fmla="*/ 409985 w 501414"/>
                  <a:gd name="connsiteY26" fmla="*/ 80112 h 476439"/>
                  <a:gd name="connsiteX27" fmla="*/ 458137 w 501414"/>
                  <a:gd name="connsiteY27" fmla="*/ 103011 h 476439"/>
                  <a:gd name="connsiteX28" fmla="*/ 490908 w 501414"/>
                  <a:gd name="connsiteY28" fmla="*/ 145107 h 476439"/>
                  <a:gd name="connsiteX29" fmla="*/ 501341 w 501414"/>
                  <a:gd name="connsiteY29" fmla="*/ 197453 h 476439"/>
                  <a:gd name="connsiteX30" fmla="*/ 487218 w 501414"/>
                  <a:gd name="connsiteY30" fmla="*/ 248925 h 476439"/>
                  <a:gd name="connsiteX31" fmla="*/ 482598 w 501414"/>
                  <a:gd name="connsiteY31" fmla="*/ 257377 h 476439"/>
                  <a:gd name="connsiteX32" fmla="*/ 350905 w 501414"/>
                  <a:gd name="connsiteY32" fmla="*/ 257377 h 476439"/>
                  <a:gd name="connsiteX33" fmla="*/ 352637 w 501414"/>
                  <a:gd name="connsiteY33" fmla="*/ 268955 h 476439"/>
                  <a:gd name="connsiteX34" fmla="*/ 406058 w 501414"/>
                  <a:gd name="connsiteY34" fmla="*/ 268955 h 476439"/>
                  <a:gd name="connsiteX35" fmla="*/ 406058 w 501414"/>
                  <a:gd name="connsiteY35" fmla="*/ 301606 h 476439"/>
                  <a:gd name="connsiteX36" fmla="*/ 351367 w 501414"/>
                  <a:gd name="connsiteY36" fmla="*/ 301606 h 476439"/>
                  <a:gd name="connsiteX37" fmla="*/ 332752 w 501414"/>
                  <a:gd name="connsiteY37" fmla="*/ 349886 h 476439"/>
                  <a:gd name="connsiteX38" fmla="*/ 320033 w 501414"/>
                  <a:gd name="connsiteY38" fmla="*/ 387861 h 476439"/>
                  <a:gd name="connsiteX39" fmla="*/ 320033 w 501414"/>
                  <a:gd name="connsiteY39" fmla="*/ 441705 h 476439"/>
                  <a:gd name="connsiteX40" fmla="*/ 254017 w 501414"/>
                  <a:gd name="connsiteY40" fmla="*/ 476439 h 476439"/>
                  <a:gd name="connsiteX41" fmla="*/ 188000 w 501414"/>
                  <a:gd name="connsiteY41" fmla="*/ 441821 h 47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1414" h="476439">
                    <a:moveTo>
                      <a:pt x="188000" y="441821"/>
                    </a:moveTo>
                    <a:lnTo>
                      <a:pt x="188000" y="387983"/>
                    </a:lnTo>
                    <a:cubicBezTo>
                      <a:pt x="187519" y="374354"/>
                      <a:pt x="183104" y="361161"/>
                      <a:pt x="175282" y="350002"/>
                    </a:cubicBezTo>
                    <a:cubicBezTo>
                      <a:pt x="166183" y="335192"/>
                      <a:pt x="159908" y="318823"/>
                      <a:pt x="156783" y="301722"/>
                    </a:cubicBezTo>
                    <a:lnTo>
                      <a:pt x="100244" y="301722"/>
                    </a:lnTo>
                    <a:lnTo>
                      <a:pt x="100244" y="269071"/>
                    </a:lnTo>
                    <a:lnTo>
                      <a:pt x="155628" y="269071"/>
                    </a:lnTo>
                    <a:cubicBezTo>
                      <a:pt x="156051" y="265176"/>
                      <a:pt x="156705" y="261309"/>
                      <a:pt x="157591" y="257492"/>
                    </a:cubicBezTo>
                    <a:lnTo>
                      <a:pt x="0" y="257492"/>
                    </a:lnTo>
                    <a:lnTo>
                      <a:pt x="1277" y="240009"/>
                    </a:lnTo>
                    <a:cubicBezTo>
                      <a:pt x="2740" y="219424"/>
                      <a:pt x="9452" y="199558"/>
                      <a:pt x="20765" y="182309"/>
                    </a:cubicBezTo>
                    <a:cubicBezTo>
                      <a:pt x="32084" y="165060"/>
                      <a:pt x="47619" y="151002"/>
                      <a:pt x="65907" y="141477"/>
                    </a:cubicBezTo>
                    <a:cubicBezTo>
                      <a:pt x="69899" y="139421"/>
                      <a:pt x="73370" y="136490"/>
                      <a:pt x="76072" y="132902"/>
                    </a:cubicBezTo>
                    <a:cubicBezTo>
                      <a:pt x="78779" y="129313"/>
                      <a:pt x="80634" y="125160"/>
                      <a:pt x="81513" y="120752"/>
                    </a:cubicBezTo>
                    <a:cubicBezTo>
                      <a:pt x="84285" y="105977"/>
                      <a:pt x="90612" y="92100"/>
                      <a:pt x="99936" y="80319"/>
                    </a:cubicBezTo>
                    <a:cubicBezTo>
                      <a:pt x="109259" y="68539"/>
                      <a:pt x="121310" y="59209"/>
                      <a:pt x="135042" y="53134"/>
                    </a:cubicBezTo>
                    <a:cubicBezTo>
                      <a:pt x="146798" y="48030"/>
                      <a:pt x="159465" y="45389"/>
                      <a:pt x="172273" y="45377"/>
                    </a:cubicBezTo>
                    <a:cubicBezTo>
                      <a:pt x="175205" y="45377"/>
                      <a:pt x="178093" y="45377"/>
                      <a:pt x="180948" y="45377"/>
                    </a:cubicBezTo>
                    <a:lnTo>
                      <a:pt x="183952" y="45377"/>
                    </a:lnTo>
                    <a:cubicBezTo>
                      <a:pt x="187853" y="45432"/>
                      <a:pt x="191716" y="44667"/>
                      <a:pt x="195303" y="43131"/>
                    </a:cubicBezTo>
                    <a:cubicBezTo>
                      <a:pt x="198890" y="41596"/>
                      <a:pt x="202111" y="39323"/>
                      <a:pt x="204761" y="36462"/>
                    </a:cubicBezTo>
                    <a:cubicBezTo>
                      <a:pt x="217248" y="22952"/>
                      <a:pt x="232829" y="12681"/>
                      <a:pt x="250154" y="6531"/>
                    </a:cubicBezTo>
                    <a:cubicBezTo>
                      <a:pt x="267479" y="382"/>
                      <a:pt x="286043" y="-1463"/>
                      <a:pt x="304235" y="1157"/>
                    </a:cubicBezTo>
                    <a:cubicBezTo>
                      <a:pt x="322433" y="3777"/>
                      <a:pt x="339720" y="10781"/>
                      <a:pt x="354620" y="21569"/>
                    </a:cubicBezTo>
                    <a:cubicBezTo>
                      <a:pt x="369514" y="32358"/>
                      <a:pt x="381571" y="46607"/>
                      <a:pt x="389752" y="63092"/>
                    </a:cubicBezTo>
                    <a:cubicBezTo>
                      <a:pt x="391613" y="67280"/>
                      <a:pt x="394405" y="70989"/>
                      <a:pt x="397908" y="73938"/>
                    </a:cubicBezTo>
                    <a:cubicBezTo>
                      <a:pt x="401418" y="76886"/>
                      <a:pt x="405544" y="78998"/>
                      <a:pt x="409985" y="80112"/>
                    </a:cubicBezTo>
                    <a:cubicBezTo>
                      <a:pt x="427599" y="83885"/>
                      <a:pt x="444084" y="91727"/>
                      <a:pt x="458137" y="103011"/>
                    </a:cubicBezTo>
                    <a:cubicBezTo>
                      <a:pt x="472183" y="114295"/>
                      <a:pt x="483406" y="128710"/>
                      <a:pt x="490908" y="145107"/>
                    </a:cubicBezTo>
                    <a:cubicBezTo>
                      <a:pt x="498415" y="161504"/>
                      <a:pt x="501983" y="179429"/>
                      <a:pt x="501341" y="197453"/>
                    </a:cubicBezTo>
                    <a:cubicBezTo>
                      <a:pt x="500706" y="215478"/>
                      <a:pt x="495868" y="233103"/>
                      <a:pt x="487218" y="248925"/>
                    </a:cubicBezTo>
                    <a:lnTo>
                      <a:pt x="482598" y="257377"/>
                    </a:lnTo>
                    <a:lnTo>
                      <a:pt x="350905" y="257377"/>
                    </a:lnTo>
                    <a:cubicBezTo>
                      <a:pt x="351720" y="261197"/>
                      <a:pt x="352297" y="265064"/>
                      <a:pt x="352637" y="268955"/>
                    </a:cubicBezTo>
                    <a:lnTo>
                      <a:pt x="406058" y="268955"/>
                    </a:lnTo>
                    <a:lnTo>
                      <a:pt x="406058" y="301606"/>
                    </a:lnTo>
                    <a:lnTo>
                      <a:pt x="351367" y="301606"/>
                    </a:lnTo>
                    <a:cubicBezTo>
                      <a:pt x="348203" y="318713"/>
                      <a:pt x="341896" y="335089"/>
                      <a:pt x="332752" y="349886"/>
                    </a:cubicBezTo>
                    <a:cubicBezTo>
                      <a:pt x="324929" y="361045"/>
                      <a:pt x="320515" y="374238"/>
                      <a:pt x="320033" y="387861"/>
                    </a:cubicBezTo>
                    <a:lnTo>
                      <a:pt x="320033" y="441705"/>
                    </a:lnTo>
                    <a:lnTo>
                      <a:pt x="254017" y="476439"/>
                    </a:lnTo>
                    <a:lnTo>
                      <a:pt x="188000" y="441821"/>
                    </a:lnTo>
                    <a:close/>
                  </a:path>
                </a:pathLst>
              </a:custGeom>
              <a:solidFill>
                <a:srgbClr val="FFFFFF"/>
              </a:solidFill>
              <a:ln w="641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341BCF76-D041-4B33-9AB6-FED276E52668}"/>
                  </a:ext>
                </a:extLst>
              </p:cNvPr>
              <p:cNvSpPr/>
              <p:nvPr/>
            </p:nvSpPr>
            <p:spPr>
              <a:xfrm>
                <a:off x="5473566" y="1645128"/>
                <a:ext cx="513350" cy="487681"/>
              </a:xfrm>
              <a:custGeom>
                <a:avLst/>
                <a:gdLst>
                  <a:gd name="connsiteX0" fmla="*/ 294251 w 513350"/>
                  <a:gd name="connsiteY0" fmla="*/ 11579 h 487681"/>
                  <a:gd name="connsiteX1" fmla="*/ 350988 w 513350"/>
                  <a:gd name="connsiteY1" fmla="*/ 27653 h 487681"/>
                  <a:gd name="connsiteX2" fmla="*/ 390677 w 513350"/>
                  <a:gd name="connsiteY2" fmla="*/ 71323 h 487681"/>
                  <a:gd name="connsiteX3" fmla="*/ 400854 w 513350"/>
                  <a:gd name="connsiteY3" fmla="*/ 83762 h 487681"/>
                  <a:gd name="connsiteX4" fmla="*/ 415420 w 513350"/>
                  <a:gd name="connsiteY4" fmla="*/ 90543 h 487681"/>
                  <a:gd name="connsiteX5" fmla="*/ 450103 w 513350"/>
                  <a:gd name="connsiteY5" fmla="*/ 104900 h 487681"/>
                  <a:gd name="connsiteX6" fmla="*/ 497889 w 513350"/>
                  <a:gd name="connsiteY6" fmla="*/ 170363 h 487681"/>
                  <a:gd name="connsiteX7" fmla="*/ 488488 w 513350"/>
                  <a:gd name="connsiteY7" fmla="*/ 250903 h 487681"/>
                  <a:gd name="connsiteX8" fmla="*/ 485486 w 513350"/>
                  <a:gd name="connsiteY8" fmla="*/ 256460 h 487681"/>
                  <a:gd name="connsiteX9" fmla="*/ 349628 w 513350"/>
                  <a:gd name="connsiteY9" fmla="*/ 256460 h 487681"/>
                  <a:gd name="connsiteX10" fmla="*/ 353562 w 513350"/>
                  <a:gd name="connsiteY10" fmla="*/ 279618 h 487681"/>
                  <a:gd name="connsiteX11" fmla="*/ 406513 w 513350"/>
                  <a:gd name="connsiteY11" fmla="*/ 279618 h 487681"/>
                  <a:gd name="connsiteX12" fmla="*/ 406513 w 513350"/>
                  <a:gd name="connsiteY12" fmla="*/ 301035 h 487681"/>
                  <a:gd name="connsiteX13" fmla="*/ 352638 w 513350"/>
                  <a:gd name="connsiteY13" fmla="*/ 301035 h 487681"/>
                  <a:gd name="connsiteX14" fmla="*/ 334022 w 513350"/>
                  <a:gd name="connsiteY14" fmla="*/ 352216 h 487681"/>
                  <a:gd name="connsiteX15" fmla="*/ 320496 w 513350"/>
                  <a:gd name="connsiteY15" fmla="*/ 393085 h 487681"/>
                  <a:gd name="connsiteX16" fmla="*/ 320496 w 513350"/>
                  <a:gd name="connsiteY16" fmla="*/ 443335 h 487681"/>
                  <a:gd name="connsiteX17" fmla="*/ 260261 w 513350"/>
                  <a:gd name="connsiteY17" fmla="*/ 474713 h 487681"/>
                  <a:gd name="connsiteX18" fmla="*/ 200020 w 513350"/>
                  <a:gd name="connsiteY18" fmla="*/ 442988 h 487681"/>
                  <a:gd name="connsiteX19" fmla="*/ 200020 w 513350"/>
                  <a:gd name="connsiteY19" fmla="*/ 392738 h 487681"/>
                  <a:gd name="connsiteX20" fmla="*/ 186608 w 513350"/>
                  <a:gd name="connsiteY20" fmla="*/ 351869 h 487681"/>
                  <a:gd name="connsiteX21" fmla="*/ 167993 w 513350"/>
                  <a:gd name="connsiteY21" fmla="*/ 301035 h 487681"/>
                  <a:gd name="connsiteX22" fmla="*/ 112263 w 513350"/>
                  <a:gd name="connsiteY22" fmla="*/ 301035 h 487681"/>
                  <a:gd name="connsiteX23" fmla="*/ 112263 w 513350"/>
                  <a:gd name="connsiteY23" fmla="*/ 279618 h 487681"/>
                  <a:gd name="connsiteX24" fmla="*/ 167069 w 513350"/>
                  <a:gd name="connsiteY24" fmla="*/ 279618 h 487681"/>
                  <a:gd name="connsiteX25" fmla="*/ 171349 w 513350"/>
                  <a:gd name="connsiteY25" fmla="*/ 256460 h 487681"/>
                  <a:gd name="connsiteX26" fmla="*/ 12487 w 513350"/>
                  <a:gd name="connsiteY26" fmla="*/ 256460 h 487681"/>
                  <a:gd name="connsiteX27" fmla="*/ 13296 w 513350"/>
                  <a:gd name="connsiteY27" fmla="*/ 244883 h 487681"/>
                  <a:gd name="connsiteX28" fmla="*/ 31969 w 513350"/>
                  <a:gd name="connsiteY28" fmla="*/ 189944 h 487681"/>
                  <a:gd name="connsiteX29" fmla="*/ 74923 w 513350"/>
                  <a:gd name="connsiteY29" fmla="*/ 150982 h 487681"/>
                  <a:gd name="connsiteX30" fmla="*/ 86980 w 513350"/>
                  <a:gd name="connsiteY30" fmla="*/ 140765 h 487681"/>
                  <a:gd name="connsiteX31" fmla="*/ 93423 w 513350"/>
                  <a:gd name="connsiteY31" fmla="*/ 126320 h 487681"/>
                  <a:gd name="connsiteX32" fmla="*/ 123435 w 513350"/>
                  <a:gd name="connsiteY32" fmla="*/ 75874 h 487681"/>
                  <a:gd name="connsiteX33" fmla="*/ 178632 w 513350"/>
                  <a:gd name="connsiteY33" fmla="*/ 56039 h 487681"/>
                  <a:gd name="connsiteX34" fmla="*/ 186724 w 513350"/>
                  <a:gd name="connsiteY34" fmla="*/ 56039 h 487681"/>
                  <a:gd name="connsiteX35" fmla="*/ 190195 w 513350"/>
                  <a:gd name="connsiteY35" fmla="*/ 56039 h 487681"/>
                  <a:gd name="connsiteX36" fmla="*/ 203690 w 513350"/>
                  <a:gd name="connsiteY36" fmla="*/ 53774 h 487681"/>
                  <a:gd name="connsiteX37" fmla="*/ 215169 w 513350"/>
                  <a:gd name="connsiteY37" fmla="*/ 46314 h 487681"/>
                  <a:gd name="connsiteX38" fmla="*/ 251104 w 513350"/>
                  <a:gd name="connsiteY38" fmla="*/ 20724 h 487681"/>
                  <a:gd name="connsiteX39" fmla="*/ 294251 w 513350"/>
                  <a:gd name="connsiteY39" fmla="*/ 11579 h 487681"/>
                  <a:gd name="connsiteX40" fmla="*/ 294251 w 513350"/>
                  <a:gd name="connsiteY40" fmla="*/ 0 h 487681"/>
                  <a:gd name="connsiteX41" fmla="*/ 246522 w 513350"/>
                  <a:gd name="connsiteY41" fmla="*/ 9994 h 487681"/>
                  <a:gd name="connsiteX42" fmla="*/ 206725 w 513350"/>
                  <a:gd name="connsiteY42" fmla="*/ 38209 h 487681"/>
                  <a:gd name="connsiteX43" fmla="*/ 199217 w 513350"/>
                  <a:gd name="connsiteY43" fmla="*/ 43521 h 487681"/>
                  <a:gd name="connsiteX44" fmla="*/ 190195 w 513350"/>
                  <a:gd name="connsiteY44" fmla="*/ 45272 h 487681"/>
                  <a:gd name="connsiteX45" fmla="*/ 187763 w 513350"/>
                  <a:gd name="connsiteY45" fmla="*/ 45272 h 487681"/>
                  <a:gd name="connsiteX46" fmla="*/ 178632 w 513350"/>
                  <a:gd name="connsiteY46" fmla="*/ 45272 h 487681"/>
                  <a:gd name="connsiteX47" fmla="*/ 116260 w 513350"/>
                  <a:gd name="connsiteY47" fmla="*/ 67465 h 487681"/>
                  <a:gd name="connsiteX48" fmla="*/ 82091 w 513350"/>
                  <a:gd name="connsiteY48" fmla="*/ 124236 h 487681"/>
                  <a:gd name="connsiteX49" fmla="*/ 77650 w 513350"/>
                  <a:gd name="connsiteY49" fmla="*/ 134040 h 487681"/>
                  <a:gd name="connsiteX50" fmla="*/ 69372 w 513350"/>
                  <a:gd name="connsiteY50" fmla="*/ 140909 h 487681"/>
                  <a:gd name="connsiteX51" fmla="*/ 22119 w 513350"/>
                  <a:gd name="connsiteY51" fmla="*/ 183724 h 487681"/>
                  <a:gd name="connsiteX52" fmla="*/ 1733 w 513350"/>
                  <a:gd name="connsiteY52" fmla="*/ 244188 h 487681"/>
                  <a:gd name="connsiteX53" fmla="*/ 924 w 513350"/>
                  <a:gd name="connsiteY53" fmla="*/ 255766 h 487681"/>
                  <a:gd name="connsiteX54" fmla="*/ 0 w 513350"/>
                  <a:gd name="connsiteY54" fmla="*/ 268039 h 487681"/>
                  <a:gd name="connsiteX55" fmla="*/ 100706 w 513350"/>
                  <a:gd name="connsiteY55" fmla="*/ 268039 h 487681"/>
                  <a:gd name="connsiteX56" fmla="*/ 100706 w 513350"/>
                  <a:gd name="connsiteY56" fmla="*/ 312617 h 487681"/>
                  <a:gd name="connsiteX57" fmla="*/ 158515 w 513350"/>
                  <a:gd name="connsiteY57" fmla="*/ 312617 h 487681"/>
                  <a:gd name="connsiteX58" fmla="*/ 176899 w 513350"/>
                  <a:gd name="connsiteY58" fmla="*/ 357888 h 487681"/>
                  <a:gd name="connsiteX59" fmla="*/ 188456 w 513350"/>
                  <a:gd name="connsiteY59" fmla="*/ 392623 h 487681"/>
                  <a:gd name="connsiteX60" fmla="*/ 188456 w 513350"/>
                  <a:gd name="connsiteY60" fmla="*/ 449938 h 487681"/>
                  <a:gd name="connsiteX61" fmla="*/ 194700 w 513350"/>
                  <a:gd name="connsiteY61" fmla="*/ 453178 h 487681"/>
                  <a:gd name="connsiteX62" fmla="*/ 254941 w 513350"/>
                  <a:gd name="connsiteY62" fmla="*/ 484903 h 487681"/>
                  <a:gd name="connsiteX63" fmla="*/ 260261 w 513350"/>
                  <a:gd name="connsiteY63" fmla="*/ 487682 h 487681"/>
                  <a:gd name="connsiteX64" fmla="*/ 265690 w 513350"/>
                  <a:gd name="connsiteY64" fmla="*/ 484903 h 487681"/>
                  <a:gd name="connsiteX65" fmla="*/ 325931 w 513350"/>
                  <a:gd name="connsiteY65" fmla="*/ 453178 h 487681"/>
                  <a:gd name="connsiteX66" fmla="*/ 332059 w 513350"/>
                  <a:gd name="connsiteY66" fmla="*/ 449938 h 487681"/>
                  <a:gd name="connsiteX67" fmla="*/ 332059 w 513350"/>
                  <a:gd name="connsiteY67" fmla="*/ 392738 h 487681"/>
                  <a:gd name="connsiteX68" fmla="*/ 343622 w 513350"/>
                  <a:gd name="connsiteY68" fmla="*/ 358004 h 487681"/>
                  <a:gd name="connsiteX69" fmla="*/ 362462 w 513350"/>
                  <a:gd name="connsiteY69" fmla="*/ 312617 h 487681"/>
                  <a:gd name="connsiteX70" fmla="*/ 418077 w 513350"/>
                  <a:gd name="connsiteY70" fmla="*/ 312617 h 487681"/>
                  <a:gd name="connsiteX71" fmla="*/ 418077 w 513350"/>
                  <a:gd name="connsiteY71" fmla="*/ 268039 h 487681"/>
                  <a:gd name="connsiteX72" fmla="*/ 492653 w 513350"/>
                  <a:gd name="connsiteY72" fmla="*/ 268039 h 487681"/>
                  <a:gd name="connsiteX73" fmla="*/ 495887 w 513350"/>
                  <a:gd name="connsiteY73" fmla="*/ 261903 h 487681"/>
                  <a:gd name="connsiteX74" fmla="*/ 498897 w 513350"/>
                  <a:gd name="connsiteY74" fmla="*/ 256345 h 487681"/>
                  <a:gd name="connsiteX75" fmla="*/ 509311 w 513350"/>
                  <a:gd name="connsiteY75" fmla="*/ 167408 h 487681"/>
                  <a:gd name="connsiteX76" fmla="*/ 456462 w 513350"/>
                  <a:gd name="connsiteY76" fmla="*/ 95174 h 487681"/>
                  <a:gd name="connsiteX77" fmla="*/ 417846 w 513350"/>
                  <a:gd name="connsiteY77" fmla="*/ 79196 h 487681"/>
                  <a:gd name="connsiteX78" fmla="*/ 407919 w 513350"/>
                  <a:gd name="connsiteY78" fmla="*/ 74581 h 487681"/>
                  <a:gd name="connsiteX79" fmla="*/ 400963 w 513350"/>
                  <a:gd name="connsiteY79" fmla="*/ 66113 h 487681"/>
                  <a:gd name="connsiteX80" fmla="*/ 357039 w 513350"/>
                  <a:gd name="connsiteY80" fmla="*/ 17786 h 487681"/>
                  <a:gd name="connsiteX81" fmla="*/ 294251 w 513350"/>
                  <a:gd name="connsiteY81" fmla="*/ 0 h 487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13350" h="487681">
                    <a:moveTo>
                      <a:pt x="294251" y="11579"/>
                    </a:moveTo>
                    <a:cubicBezTo>
                      <a:pt x="314291" y="11526"/>
                      <a:pt x="333945" y="17094"/>
                      <a:pt x="350988" y="27653"/>
                    </a:cubicBezTo>
                    <a:cubicBezTo>
                      <a:pt x="368032" y="38212"/>
                      <a:pt x="381776" y="53340"/>
                      <a:pt x="390677" y="71323"/>
                    </a:cubicBezTo>
                    <a:cubicBezTo>
                      <a:pt x="393096" y="76182"/>
                      <a:pt x="396574" y="80434"/>
                      <a:pt x="400854" y="83762"/>
                    </a:cubicBezTo>
                    <a:cubicBezTo>
                      <a:pt x="405140" y="87089"/>
                      <a:pt x="410120" y="89407"/>
                      <a:pt x="415420" y="90543"/>
                    </a:cubicBezTo>
                    <a:cubicBezTo>
                      <a:pt x="427727" y="93269"/>
                      <a:pt x="439464" y="98128"/>
                      <a:pt x="450103" y="104900"/>
                    </a:cubicBezTo>
                    <a:cubicBezTo>
                      <a:pt x="473704" y="119908"/>
                      <a:pt x="490773" y="143290"/>
                      <a:pt x="497889" y="170363"/>
                    </a:cubicBezTo>
                    <a:cubicBezTo>
                      <a:pt x="505006" y="197436"/>
                      <a:pt x="501649" y="226203"/>
                      <a:pt x="488488" y="250903"/>
                    </a:cubicBezTo>
                    <a:lnTo>
                      <a:pt x="485486" y="256460"/>
                    </a:lnTo>
                    <a:lnTo>
                      <a:pt x="349628" y="256460"/>
                    </a:lnTo>
                    <a:cubicBezTo>
                      <a:pt x="351957" y="263971"/>
                      <a:pt x="353279" y="271758"/>
                      <a:pt x="353562" y="279618"/>
                    </a:cubicBezTo>
                    <a:lnTo>
                      <a:pt x="406513" y="279618"/>
                    </a:lnTo>
                    <a:lnTo>
                      <a:pt x="406513" y="301035"/>
                    </a:lnTo>
                    <a:lnTo>
                      <a:pt x="352638" y="301035"/>
                    </a:lnTo>
                    <a:cubicBezTo>
                      <a:pt x="350084" y="319214"/>
                      <a:pt x="343744" y="336648"/>
                      <a:pt x="334022" y="352216"/>
                    </a:cubicBezTo>
                    <a:cubicBezTo>
                      <a:pt x="325655" y="364235"/>
                      <a:pt x="320951" y="378435"/>
                      <a:pt x="320496" y="393085"/>
                    </a:cubicBezTo>
                    <a:lnTo>
                      <a:pt x="320496" y="443335"/>
                    </a:lnTo>
                    <a:lnTo>
                      <a:pt x="260261" y="474713"/>
                    </a:lnTo>
                    <a:lnTo>
                      <a:pt x="200020" y="442988"/>
                    </a:lnTo>
                    <a:lnTo>
                      <a:pt x="200020" y="392738"/>
                    </a:lnTo>
                    <a:cubicBezTo>
                      <a:pt x="199551" y="378108"/>
                      <a:pt x="194899" y="363920"/>
                      <a:pt x="186608" y="351869"/>
                    </a:cubicBezTo>
                    <a:cubicBezTo>
                      <a:pt x="176938" y="336405"/>
                      <a:pt x="170598" y="319092"/>
                      <a:pt x="167993" y="301035"/>
                    </a:cubicBezTo>
                    <a:lnTo>
                      <a:pt x="112263" y="301035"/>
                    </a:lnTo>
                    <a:lnTo>
                      <a:pt x="112263" y="279618"/>
                    </a:lnTo>
                    <a:lnTo>
                      <a:pt x="167069" y="279618"/>
                    </a:lnTo>
                    <a:cubicBezTo>
                      <a:pt x="167479" y="271744"/>
                      <a:pt x="168917" y="263959"/>
                      <a:pt x="171349" y="256460"/>
                    </a:cubicBezTo>
                    <a:lnTo>
                      <a:pt x="12487" y="256460"/>
                    </a:lnTo>
                    <a:lnTo>
                      <a:pt x="13296" y="244883"/>
                    </a:lnTo>
                    <a:cubicBezTo>
                      <a:pt x="14765" y="225279"/>
                      <a:pt x="21188" y="206373"/>
                      <a:pt x="31969" y="189944"/>
                    </a:cubicBezTo>
                    <a:cubicBezTo>
                      <a:pt x="42756" y="173516"/>
                      <a:pt x="57533" y="160108"/>
                      <a:pt x="74923" y="150982"/>
                    </a:cubicBezTo>
                    <a:cubicBezTo>
                      <a:pt x="79659" y="148527"/>
                      <a:pt x="83778" y="145035"/>
                      <a:pt x="86980" y="140765"/>
                    </a:cubicBezTo>
                    <a:cubicBezTo>
                      <a:pt x="90182" y="136496"/>
                      <a:pt x="92383" y="131559"/>
                      <a:pt x="93423" y="126320"/>
                    </a:cubicBezTo>
                    <a:cubicBezTo>
                      <a:pt x="97279" y="106528"/>
                      <a:pt x="107893" y="88695"/>
                      <a:pt x="123435" y="75874"/>
                    </a:cubicBezTo>
                    <a:cubicBezTo>
                      <a:pt x="138982" y="63053"/>
                      <a:pt x="158496" y="56041"/>
                      <a:pt x="178632" y="56039"/>
                    </a:cubicBezTo>
                    <a:cubicBezTo>
                      <a:pt x="181289" y="56039"/>
                      <a:pt x="183952" y="56039"/>
                      <a:pt x="186724" y="56039"/>
                    </a:cubicBezTo>
                    <a:lnTo>
                      <a:pt x="190195" y="56039"/>
                    </a:lnTo>
                    <a:cubicBezTo>
                      <a:pt x="194796" y="56218"/>
                      <a:pt x="199391" y="55447"/>
                      <a:pt x="203690" y="53774"/>
                    </a:cubicBezTo>
                    <a:cubicBezTo>
                      <a:pt x="207983" y="52101"/>
                      <a:pt x="211891" y="49562"/>
                      <a:pt x="215169" y="46314"/>
                    </a:cubicBezTo>
                    <a:cubicBezTo>
                      <a:pt x="225270" y="35409"/>
                      <a:pt x="237500" y="26699"/>
                      <a:pt x="251104" y="20724"/>
                    </a:cubicBezTo>
                    <a:cubicBezTo>
                      <a:pt x="264708" y="14749"/>
                      <a:pt x="279396" y="11636"/>
                      <a:pt x="294251" y="11579"/>
                    </a:cubicBezTo>
                    <a:close/>
                    <a:moveTo>
                      <a:pt x="294251" y="0"/>
                    </a:moveTo>
                    <a:cubicBezTo>
                      <a:pt x="277824" y="20"/>
                      <a:pt x="261576" y="3421"/>
                      <a:pt x="246522" y="9994"/>
                    </a:cubicBezTo>
                    <a:cubicBezTo>
                      <a:pt x="231468" y="16567"/>
                      <a:pt x="217922" y="26171"/>
                      <a:pt x="206725" y="38209"/>
                    </a:cubicBezTo>
                    <a:cubicBezTo>
                      <a:pt x="204627" y="40493"/>
                      <a:pt x="202066" y="42304"/>
                      <a:pt x="199217" y="43521"/>
                    </a:cubicBezTo>
                    <a:cubicBezTo>
                      <a:pt x="196368" y="44739"/>
                      <a:pt x="193288" y="45336"/>
                      <a:pt x="190195" y="45272"/>
                    </a:cubicBezTo>
                    <a:lnTo>
                      <a:pt x="187763" y="45272"/>
                    </a:lnTo>
                    <a:cubicBezTo>
                      <a:pt x="184760" y="45272"/>
                      <a:pt x="181635" y="45272"/>
                      <a:pt x="178632" y="45272"/>
                    </a:cubicBezTo>
                    <a:cubicBezTo>
                      <a:pt x="155904" y="45224"/>
                      <a:pt x="133862" y="53067"/>
                      <a:pt x="116260" y="67465"/>
                    </a:cubicBezTo>
                    <a:cubicBezTo>
                      <a:pt x="98659" y="81863"/>
                      <a:pt x="86582" y="101925"/>
                      <a:pt x="82091" y="124236"/>
                    </a:cubicBezTo>
                    <a:cubicBezTo>
                      <a:pt x="81372" y="127799"/>
                      <a:pt x="79851" y="131152"/>
                      <a:pt x="77650" y="134040"/>
                    </a:cubicBezTo>
                    <a:cubicBezTo>
                      <a:pt x="75443" y="136929"/>
                      <a:pt x="72613" y="139277"/>
                      <a:pt x="69372" y="140909"/>
                    </a:cubicBezTo>
                    <a:cubicBezTo>
                      <a:pt x="50225" y="150904"/>
                      <a:pt x="33958" y="165644"/>
                      <a:pt x="22119" y="183724"/>
                    </a:cubicBezTo>
                    <a:cubicBezTo>
                      <a:pt x="10280" y="201804"/>
                      <a:pt x="3260" y="222621"/>
                      <a:pt x="1733" y="244188"/>
                    </a:cubicBezTo>
                    <a:lnTo>
                      <a:pt x="924" y="255766"/>
                    </a:lnTo>
                    <a:lnTo>
                      <a:pt x="0" y="268039"/>
                    </a:lnTo>
                    <a:lnTo>
                      <a:pt x="100706" y="268039"/>
                    </a:lnTo>
                    <a:lnTo>
                      <a:pt x="100706" y="312617"/>
                    </a:lnTo>
                    <a:lnTo>
                      <a:pt x="158515" y="312617"/>
                    </a:lnTo>
                    <a:cubicBezTo>
                      <a:pt x="162057" y="328634"/>
                      <a:pt x="168269" y="343938"/>
                      <a:pt x="176899" y="357888"/>
                    </a:cubicBezTo>
                    <a:cubicBezTo>
                      <a:pt x="183952" y="368136"/>
                      <a:pt x="187962" y="380180"/>
                      <a:pt x="188456" y="392623"/>
                    </a:cubicBezTo>
                    <a:lnTo>
                      <a:pt x="188456" y="449938"/>
                    </a:lnTo>
                    <a:lnTo>
                      <a:pt x="194700" y="453178"/>
                    </a:lnTo>
                    <a:lnTo>
                      <a:pt x="254941" y="484903"/>
                    </a:lnTo>
                    <a:lnTo>
                      <a:pt x="260261" y="487682"/>
                    </a:lnTo>
                    <a:lnTo>
                      <a:pt x="265690" y="484903"/>
                    </a:lnTo>
                    <a:lnTo>
                      <a:pt x="325931" y="453178"/>
                    </a:lnTo>
                    <a:lnTo>
                      <a:pt x="332059" y="449938"/>
                    </a:lnTo>
                    <a:lnTo>
                      <a:pt x="332059" y="392738"/>
                    </a:lnTo>
                    <a:cubicBezTo>
                      <a:pt x="332514" y="380289"/>
                      <a:pt x="336525" y="368232"/>
                      <a:pt x="343622" y="358004"/>
                    </a:cubicBezTo>
                    <a:cubicBezTo>
                      <a:pt x="352374" y="344028"/>
                      <a:pt x="358740" y="328685"/>
                      <a:pt x="362462" y="312617"/>
                    </a:cubicBezTo>
                    <a:lnTo>
                      <a:pt x="418077" y="312617"/>
                    </a:lnTo>
                    <a:lnTo>
                      <a:pt x="418077" y="268039"/>
                    </a:lnTo>
                    <a:lnTo>
                      <a:pt x="492653" y="268039"/>
                    </a:lnTo>
                    <a:lnTo>
                      <a:pt x="495887" y="261903"/>
                    </a:lnTo>
                    <a:lnTo>
                      <a:pt x="498897" y="256345"/>
                    </a:lnTo>
                    <a:cubicBezTo>
                      <a:pt x="513463" y="229082"/>
                      <a:pt x="517185" y="197307"/>
                      <a:pt x="509311" y="167408"/>
                    </a:cubicBezTo>
                    <a:cubicBezTo>
                      <a:pt x="501438" y="137509"/>
                      <a:pt x="482560" y="111702"/>
                      <a:pt x="456462" y="95174"/>
                    </a:cubicBezTo>
                    <a:cubicBezTo>
                      <a:pt x="444617" y="87635"/>
                      <a:pt x="431552" y="82227"/>
                      <a:pt x="417846" y="79196"/>
                    </a:cubicBezTo>
                    <a:cubicBezTo>
                      <a:pt x="414233" y="78423"/>
                      <a:pt x="410838" y="76846"/>
                      <a:pt x="407919" y="74581"/>
                    </a:cubicBezTo>
                    <a:cubicBezTo>
                      <a:pt x="404993" y="72316"/>
                      <a:pt x="402618" y="69422"/>
                      <a:pt x="400963" y="66113"/>
                    </a:cubicBezTo>
                    <a:cubicBezTo>
                      <a:pt x="391120" y="46212"/>
                      <a:pt x="375905" y="29471"/>
                      <a:pt x="357039" y="17786"/>
                    </a:cubicBezTo>
                    <a:cubicBezTo>
                      <a:pt x="338181" y="6102"/>
                      <a:pt x="316427" y="-60"/>
                      <a:pt x="294251" y="0"/>
                    </a:cubicBezTo>
                    <a:close/>
                  </a:path>
                </a:pathLst>
              </a:custGeom>
              <a:solidFill>
                <a:srgbClr val="FFFFFF"/>
              </a:solidFill>
              <a:ln w="641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00D63CD6-CCBC-493D-B512-2D5CFDCCDF33}"/>
                  </a:ext>
                </a:extLst>
              </p:cNvPr>
              <p:cNvSpPr/>
              <p:nvPr/>
            </p:nvSpPr>
            <p:spPr>
              <a:xfrm>
                <a:off x="5486053" y="1656283"/>
                <a:ext cx="489439" cy="245518"/>
              </a:xfrm>
              <a:custGeom>
                <a:avLst/>
                <a:gdLst>
                  <a:gd name="connsiteX0" fmla="*/ 438425 w 489439"/>
                  <a:gd name="connsiteY0" fmla="*/ 93727 h 245518"/>
                  <a:gd name="connsiteX1" fmla="*/ 403735 w 489439"/>
                  <a:gd name="connsiteY1" fmla="*/ 79370 h 245518"/>
                  <a:gd name="connsiteX2" fmla="*/ 389175 w 489439"/>
                  <a:gd name="connsiteY2" fmla="*/ 72588 h 245518"/>
                  <a:gd name="connsiteX3" fmla="*/ 378998 w 489439"/>
                  <a:gd name="connsiteY3" fmla="*/ 60149 h 245518"/>
                  <a:gd name="connsiteX4" fmla="*/ 345515 w 489439"/>
                  <a:gd name="connsiteY4" fmla="*/ 20494 h 245518"/>
                  <a:gd name="connsiteX5" fmla="*/ 297427 w 489439"/>
                  <a:gd name="connsiteY5" fmla="*/ 1067 h 245518"/>
                  <a:gd name="connsiteX6" fmla="*/ 245836 w 489439"/>
                  <a:gd name="connsiteY6" fmla="*/ 6357 h 245518"/>
                  <a:gd name="connsiteX7" fmla="*/ 202676 w 489439"/>
                  <a:gd name="connsiteY7" fmla="*/ 35140 h 245518"/>
                  <a:gd name="connsiteX8" fmla="*/ 189708 w 489439"/>
                  <a:gd name="connsiteY8" fmla="*/ 43824 h 245518"/>
                  <a:gd name="connsiteX9" fmla="*/ 174237 w 489439"/>
                  <a:gd name="connsiteY9" fmla="*/ 45792 h 245518"/>
                  <a:gd name="connsiteX10" fmla="*/ 114207 w 489439"/>
                  <a:gd name="connsiteY10" fmla="*/ 62515 h 245518"/>
                  <a:gd name="connsiteX11" fmla="*/ 80929 w 489439"/>
                  <a:gd name="connsiteY11" fmla="*/ 115262 h 245518"/>
                  <a:gd name="connsiteX12" fmla="*/ 74493 w 489439"/>
                  <a:gd name="connsiteY12" fmla="*/ 129707 h 245518"/>
                  <a:gd name="connsiteX13" fmla="*/ 62429 w 489439"/>
                  <a:gd name="connsiteY13" fmla="*/ 139924 h 245518"/>
                  <a:gd name="connsiteX14" fmla="*/ 19482 w 489439"/>
                  <a:gd name="connsiteY14" fmla="*/ 178887 h 245518"/>
                  <a:gd name="connsiteX15" fmla="*/ 809 w 489439"/>
                  <a:gd name="connsiteY15" fmla="*/ 233824 h 245518"/>
                  <a:gd name="connsiteX16" fmla="*/ 0 w 489439"/>
                  <a:gd name="connsiteY16" fmla="*/ 245403 h 245518"/>
                  <a:gd name="connsiteX17" fmla="*/ 142441 w 489439"/>
                  <a:gd name="connsiteY17" fmla="*/ 245403 h 245518"/>
                  <a:gd name="connsiteX18" fmla="*/ 150764 w 489439"/>
                  <a:gd name="connsiteY18" fmla="*/ 224330 h 245518"/>
                  <a:gd name="connsiteX19" fmla="*/ 23582 w 489439"/>
                  <a:gd name="connsiteY19" fmla="*/ 224330 h 245518"/>
                  <a:gd name="connsiteX20" fmla="*/ 40600 w 489439"/>
                  <a:gd name="connsiteY20" fmla="*/ 185995 h 245518"/>
                  <a:gd name="connsiteX21" fmla="*/ 72491 w 489439"/>
                  <a:gd name="connsiteY21" fmla="*/ 158797 h 245518"/>
                  <a:gd name="connsiteX22" fmla="*/ 91646 w 489439"/>
                  <a:gd name="connsiteY22" fmla="*/ 142529 h 245518"/>
                  <a:gd name="connsiteX23" fmla="*/ 101854 w 489439"/>
                  <a:gd name="connsiteY23" fmla="*/ 119546 h 245518"/>
                  <a:gd name="connsiteX24" fmla="*/ 115086 w 489439"/>
                  <a:gd name="connsiteY24" fmla="*/ 91005 h 245518"/>
                  <a:gd name="connsiteX25" fmla="*/ 140009 w 489439"/>
                  <a:gd name="connsiteY25" fmla="*/ 71843 h 245518"/>
                  <a:gd name="connsiteX26" fmla="*/ 172498 w 489439"/>
                  <a:gd name="connsiteY26" fmla="*/ 66517 h 245518"/>
                  <a:gd name="connsiteX27" fmla="*/ 197658 w 489439"/>
                  <a:gd name="connsiteY27" fmla="*/ 63361 h 245518"/>
                  <a:gd name="connsiteX28" fmla="*/ 218750 w 489439"/>
                  <a:gd name="connsiteY28" fmla="*/ 49266 h 245518"/>
                  <a:gd name="connsiteX29" fmla="*/ 253356 w 489439"/>
                  <a:gd name="connsiteY29" fmla="*/ 26817 h 245518"/>
                  <a:gd name="connsiteX30" fmla="*/ 294405 w 489439"/>
                  <a:gd name="connsiteY30" fmla="*/ 22912 h 245518"/>
                  <a:gd name="connsiteX31" fmla="*/ 332611 w 489439"/>
                  <a:gd name="connsiteY31" fmla="*/ 38435 h 245518"/>
                  <a:gd name="connsiteX32" fmla="*/ 359343 w 489439"/>
                  <a:gd name="connsiteY32" fmla="*/ 69875 h 245518"/>
                  <a:gd name="connsiteX33" fmla="*/ 375372 w 489439"/>
                  <a:gd name="connsiteY33" fmla="*/ 89485 h 245518"/>
                  <a:gd name="connsiteX34" fmla="*/ 398306 w 489439"/>
                  <a:gd name="connsiteY34" fmla="*/ 100210 h 245518"/>
                  <a:gd name="connsiteX35" fmla="*/ 426630 w 489439"/>
                  <a:gd name="connsiteY35" fmla="*/ 111789 h 245518"/>
                  <a:gd name="connsiteX36" fmla="*/ 464547 w 489439"/>
                  <a:gd name="connsiteY36" fmla="*/ 161795 h 245518"/>
                  <a:gd name="connsiteX37" fmla="*/ 460389 w 489439"/>
                  <a:gd name="connsiteY37" fmla="*/ 224446 h 245518"/>
                  <a:gd name="connsiteX38" fmla="*/ 345926 w 489439"/>
                  <a:gd name="connsiteY38" fmla="*/ 224446 h 245518"/>
                  <a:gd name="connsiteX39" fmla="*/ 353908 w 489439"/>
                  <a:gd name="connsiteY39" fmla="*/ 245518 h 245518"/>
                  <a:gd name="connsiteX40" fmla="*/ 473107 w 489439"/>
                  <a:gd name="connsiteY40" fmla="*/ 245518 h 245518"/>
                  <a:gd name="connsiteX41" fmla="*/ 476117 w 489439"/>
                  <a:gd name="connsiteY41" fmla="*/ 239961 h 245518"/>
                  <a:gd name="connsiteX42" fmla="*/ 485922 w 489439"/>
                  <a:gd name="connsiteY42" fmla="*/ 159438 h 245518"/>
                  <a:gd name="connsiteX43" fmla="*/ 438425 w 489439"/>
                  <a:gd name="connsiteY43" fmla="*/ 93727 h 24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9439" h="245518">
                    <a:moveTo>
                      <a:pt x="438425" y="93727"/>
                    </a:moveTo>
                    <a:cubicBezTo>
                      <a:pt x="427785" y="86954"/>
                      <a:pt x="416049" y="82096"/>
                      <a:pt x="403735" y="79370"/>
                    </a:cubicBezTo>
                    <a:cubicBezTo>
                      <a:pt x="398435" y="78233"/>
                      <a:pt x="393462" y="75915"/>
                      <a:pt x="389175" y="72588"/>
                    </a:cubicBezTo>
                    <a:cubicBezTo>
                      <a:pt x="384895" y="69261"/>
                      <a:pt x="381411" y="65009"/>
                      <a:pt x="378998" y="60149"/>
                    </a:cubicBezTo>
                    <a:cubicBezTo>
                      <a:pt x="371221" y="44402"/>
                      <a:pt x="359728" y="30790"/>
                      <a:pt x="345515" y="20494"/>
                    </a:cubicBezTo>
                    <a:cubicBezTo>
                      <a:pt x="331302" y="10199"/>
                      <a:pt x="314791" y="3531"/>
                      <a:pt x="297427" y="1067"/>
                    </a:cubicBezTo>
                    <a:cubicBezTo>
                      <a:pt x="280057" y="-1396"/>
                      <a:pt x="262346" y="419"/>
                      <a:pt x="245836" y="6357"/>
                    </a:cubicBezTo>
                    <a:cubicBezTo>
                      <a:pt x="229325" y="12294"/>
                      <a:pt x="214515" y="22174"/>
                      <a:pt x="202676" y="35140"/>
                    </a:cubicBezTo>
                    <a:cubicBezTo>
                      <a:pt x="199083" y="39002"/>
                      <a:pt x="194649" y="41975"/>
                      <a:pt x="189708" y="43824"/>
                    </a:cubicBezTo>
                    <a:cubicBezTo>
                      <a:pt x="184773" y="45672"/>
                      <a:pt x="179473" y="46346"/>
                      <a:pt x="174237" y="45792"/>
                    </a:cubicBezTo>
                    <a:cubicBezTo>
                      <a:pt x="152849" y="43716"/>
                      <a:pt x="131456" y="49676"/>
                      <a:pt x="114207" y="62515"/>
                    </a:cubicBezTo>
                    <a:cubicBezTo>
                      <a:pt x="96965" y="75354"/>
                      <a:pt x="85107" y="94154"/>
                      <a:pt x="80929" y="115262"/>
                    </a:cubicBezTo>
                    <a:cubicBezTo>
                      <a:pt x="79896" y="120500"/>
                      <a:pt x="77695" y="125437"/>
                      <a:pt x="74493" y="129707"/>
                    </a:cubicBezTo>
                    <a:cubicBezTo>
                      <a:pt x="71291" y="133977"/>
                      <a:pt x="67165" y="137469"/>
                      <a:pt x="62429" y="139924"/>
                    </a:cubicBezTo>
                    <a:cubicBezTo>
                      <a:pt x="45046" y="149050"/>
                      <a:pt x="30262" y="162458"/>
                      <a:pt x="19482" y="178887"/>
                    </a:cubicBezTo>
                    <a:cubicBezTo>
                      <a:pt x="8701" y="195314"/>
                      <a:pt x="2272" y="214221"/>
                      <a:pt x="809" y="233824"/>
                    </a:cubicBezTo>
                    <a:lnTo>
                      <a:pt x="0" y="245403"/>
                    </a:lnTo>
                    <a:lnTo>
                      <a:pt x="142441" y="245403"/>
                    </a:lnTo>
                    <a:cubicBezTo>
                      <a:pt x="144405" y="238084"/>
                      <a:pt x="147202" y="231015"/>
                      <a:pt x="150764" y="224330"/>
                    </a:cubicBezTo>
                    <a:lnTo>
                      <a:pt x="23582" y="224330"/>
                    </a:lnTo>
                    <a:cubicBezTo>
                      <a:pt x="26316" y="210437"/>
                      <a:pt x="32129" y="197337"/>
                      <a:pt x="40600" y="185995"/>
                    </a:cubicBezTo>
                    <a:cubicBezTo>
                      <a:pt x="49063" y="174653"/>
                      <a:pt x="59959" y="165358"/>
                      <a:pt x="72491" y="158797"/>
                    </a:cubicBezTo>
                    <a:cubicBezTo>
                      <a:pt x="80018" y="154884"/>
                      <a:pt x="86563" y="149324"/>
                      <a:pt x="91646" y="142529"/>
                    </a:cubicBezTo>
                    <a:cubicBezTo>
                      <a:pt x="96734" y="135733"/>
                      <a:pt x="100225" y="127878"/>
                      <a:pt x="101854" y="119546"/>
                    </a:cubicBezTo>
                    <a:cubicBezTo>
                      <a:pt x="103908" y="109103"/>
                      <a:pt x="108445" y="99311"/>
                      <a:pt x="115086" y="91005"/>
                    </a:cubicBezTo>
                    <a:cubicBezTo>
                      <a:pt x="121734" y="82699"/>
                      <a:pt x="130281" y="76125"/>
                      <a:pt x="140009" y="71843"/>
                    </a:cubicBezTo>
                    <a:cubicBezTo>
                      <a:pt x="150225" y="67378"/>
                      <a:pt x="161397" y="65547"/>
                      <a:pt x="172498" y="66517"/>
                    </a:cubicBezTo>
                    <a:cubicBezTo>
                      <a:pt x="181019" y="67436"/>
                      <a:pt x="189631" y="66356"/>
                      <a:pt x="197658" y="63361"/>
                    </a:cubicBezTo>
                    <a:cubicBezTo>
                      <a:pt x="205686" y="60367"/>
                      <a:pt x="212905" y="55541"/>
                      <a:pt x="218750" y="49266"/>
                    </a:cubicBezTo>
                    <a:cubicBezTo>
                      <a:pt x="228311" y="39105"/>
                      <a:pt x="240182" y="31404"/>
                      <a:pt x="253356" y="26817"/>
                    </a:cubicBezTo>
                    <a:cubicBezTo>
                      <a:pt x="266524" y="22229"/>
                      <a:pt x="280609" y="20890"/>
                      <a:pt x="294405" y="22912"/>
                    </a:cubicBezTo>
                    <a:cubicBezTo>
                      <a:pt x="308201" y="24935"/>
                      <a:pt x="321304" y="30260"/>
                      <a:pt x="332611" y="38435"/>
                    </a:cubicBezTo>
                    <a:cubicBezTo>
                      <a:pt x="343917" y="46610"/>
                      <a:pt x="353087" y="57395"/>
                      <a:pt x="359343" y="69875"/>
                    </a:cubicBezTo>
                    <a:cubicBezTo>
                      <a:pt x="363148" y="77532"/>
                      <a:pt x="368628" y="84234"/>
                      <a:pt x="375372" y="89485"/>
                    </a:cubicBezTo>
                    <a:cubicBezTo>
                      <a:pt x="382117" y="94735"/>
                      <a:pt x="389952" y="98401"/>
                      <a:pt x="398306" y="100210"/>
                    </a:cubicBezTo>
                    <a:cubicBezTo>
                      <a:pt x="408336" y="102434"/>
                      <a:pt x="417910" y="106350"/>
                      <a:pt x="426630" y="111789"/>
                    </a:cubicBezTo>
                    <a:cubicBezTo>
                      <a:pt x="444880" y="123333"/>
                      <a:pt x="458342" y="141092"/>
                      <a:pt x="464547" y="161795"/>
                    </a:cubicBezTo>
                    <a:cubicBezTo>
                      <a:pt x="470752" y="182497"/>
                      <a:pt x="469277" y="204748"/>
                      <a:pt x="460389" y="224446"/>
                    </a:cubicBezTo>
                    <a:lnTo>
                      <a:pt x="345926" y="224446"/>
                    </a:lnTo>
                    <a:cubicBezTo>
                      <a:pt x="349320" y="231169"/>
                      <a:pt x="351996" y="238233"/>
                      <a:pt x="353908" y="245518"/>
                    </a:cubicBezTo>
                    <a:lnTo>
                      <a:pt x="473107" y="245518"/>
                    </a:lnTo>
                    <a:lnTo>
                      <a:pt x="476117" y="239961"/>
                    </a:lnTo>
                    <a:cubicBezTo>
                      <a:pt x="489406" y="215319"/>
                      <a:pt x="492910" y="186557"/>
                      <a:pt x="485922" y="159438"/>
                    </a:cubicBezTo>
                    <a:cubicBezTo>
                      <a:pt x="478927" y="132320"/>
                      <a:pt x="461968" y="108848"/>
                      <a:pt x="438425" y="93727"/>
                    </a:cubicBezTo>
                    <a:close/>
                  </a:path>
                </a:pathLst>
              </a:custGeom>
              <a:solidFill>
                <a:srgbClr val="2D5967"/>
              </a:solidFill>
              <a:ln w="641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ECAE8588-D3A3-4E8D-8BFD-6F115DD7FF9B}"/>
                  </a:ext>
                </a:extLst>
              </p:cNvPr>
              <p:cNvSpPr/>
              <p:nvPr/>
            </p:nvSpPr>
            <p:spPr>
              <a:xfrm>
                <a:off x="5723303" y="1784067"/>
                <a:ext cx="20809" cy="37157"/>
              </a:xfrm>
              <a:custGeom>
                <a:avLst/>
                <a:gdLst>
                  <a:gd name="connsiteX0" fmla="*/ 0 w 20809"/>
                  <a:gd name="connsiteY0" fmla="*/ 0 h 37157"/>
                  <a:gd name="connsiteX1" fmla="*/ 0 w 20809"/>
                  <a:gd name="connsiteY1" fmla="*/ 37157 h 37157"/>
                  <a:gd name="connsiteX2" fmla="*/ 11563 w 20809"/>
                  <a:gd name="connsiteY2" fmla="*/ 36463 h 37157"/>
                  <a:gd name="connsiteX3" fmla="*/ 20810 w 20809"/>
                  <a:gd name="connsiteY3" fmla="*/ 36463 h 37157"/>
                  <a:gd name="connsiteX4" fmla="*/ 20810 w 20809"/>
                  <a:gd name="connsiteY4" fmla="*/ 0 h 37157"/>
                  <a:gd name="connsiteX5" fmla="*/ 0 w 20809"/>
                  <a:gd name="connsiteY5" fmla="*/ 0 h 3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09" h="37157">
                    <a:moveTo>
                      <a:pt x="0" y="0"/>
                    </a:moveTo>
                    <a:lnTo>
                      <a:pt x="0" y="37157"/>
                    </a:lnTo>
                    <a:cubicBezTo>
                      <a:pt x="3837" y="36701"/>
                      <a:pt x="7700" y="36470"/>
                      <a:pt x="11563" y="36463"/>
                    </a:cubicBezTo>
                    <a:cubicBezTo>
                      <a:pt x="14688" y="36463"/>
                      <a:pt x="17691" y="36463"/>
                      <a:pt x="20810" y="36463"/>
                    </a:cubicBezTo>
                    <a:lnTo>
                      <a:pt x="20810" y="0"/>
                    </a:lnTo>
                    <a:lnTo>
                      <a:pt x="0" y="0"/>
                    </a:lnTo>
                    <a:close/>
                  </a:path>
                </a:pathLst>
              </a:custGeom>
              <a:solidFill>
                <a:srgbClr val="2D5967"/>
              </a:solidFill>
              <a:ln w="641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5D296497-F038-42F8-9C59-851DE8E7599B}"/>
                  </a:ext>
                </a:extLst>
              </p:cNvPr>
              <p:cNvSpPr/>
              <p:nvPr/>
            </p:nvSpPr>
            <p:spPr>
              <a:xfrm>
                <a:off x="5842156" y="1924748"/>
                <a:ext cx="37923" cy="21415"/>
              </a:xfrm>
              <a:custGeom>
                <a:avLst/>
                <a:gdLst>
                  <a:gd name="connsiteX0" fmla="*/ 0 w 37923"/>
                  <a:gd name="connsiteY0" fmla="*/ 21416 h 21415"/>
                  <a:gd name="connsiteX1" fmla="*/ 37924 w 37923"/>
                  <a:gd name="connsiteY1" fmla="*/ 21416 h 21415"/>
                  <a:gd name="connsiteX2" fmla="*/ 37924 w 37923"/>
                  <a:gd name="connsiteY2" fmla="*/ 0 h 21415"/>
                  <a:gd name="connsiteX3" fmla="*/ 1393 w 37923"/>
                  <a:gd name="connsiteY3" fmla="*/ 0 h 21415"/>
                  <a:gd name="connsiteX4" fmla="*/ 1393 w 37923"/>
                  <a:gd name="connsiteY4" fmla="*/ 4167 h 21415"/>
                  <a:gd name="connsiteX5" fmla="*/ 0 w 37923"/>
                  <a:gd name="connsiteY5" fmla="*/ 21416 h 2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23" h="21415">
                    <a:moveTo>
                      <a:pt x="0" y="21416"/>
                    </a:moveTo>
                    <a:lnTo>
                      <a:pt x="37924" y="21416"/>
                    </a:lnTo>
                    <a:lnTo>
                      <a:pt x="37924" y="0"/>
                    </a:lnTo>
                    <a:lnTo>
                      <a:pt x="1393" y="0"/>
                    </a:lnTo>
                    <a:cubicBezTo>
                      <a:pt x="1393" y="1389"/>
                      <a:pt x="1393" y="2778"/>
                      <a:pt x="1393" y="4167"/>
                    </a:cubicBezTo>
                    <a:cubicBezTo>
                      <a:pt x="1251" y="9938"/>
                      <a:pt x="783" y="15698"/>
                      <a:pt x="0" y="21416"/>
                    </a:cubicBezTo>
                    <a:close/>
                  </a:path>
                </a:pathLst>
              </a:custGeom>
              <a:solidFill>
                <a:srgbClr val="2D5967"/>
              </a:solidFill>
              <a:ln w="641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B56C485B-379C-4B11-8B5F-7DCED91A4AB2}"/>
                  </a:ext>
                </a:extLst>
              </p:cNvPr>
              <p:cNvSpPr/>
              <p:nvPr/>
            </p:nvSpPr>
            <p:spPr>
              <a:xfrm>
                <a:off x="5585835" y="1924748"/>
                <a:ext cx="39771" cy="21415"/>
              </a:xfrm>
              <a:custGeom>
                <a:avLst/>
                <a:gdLst>
                  <a:gd name="connsiteX0" fmla="*/ 38963 w 39771"/>
                  <a:gd name="connsiteY0" fmla="*/ 0 h 21415"/>
                  <a:gd name="connsiteX1" fmla="*/ 0 w 39771"/>
                  <a:gd name="connsiteY1" fmla="*/ 0 h 21415"/>
                  <a:gd name="connsiteX2" fmla="*/ 0 w 39771"/>
                  <a:gd name="connsiteY2" fmla="*/ 21416 h 21415"/>
                  <a:gd name="connsiteX3" fmla="*/ 39772 w 39771"/>
                  <a:gd name="connsiteY3" fmla="*/ 21416 h 21415"/>
                  <a:gd name="connsiteX4" fmla="*/ 38848 w 39771"/>
                  <a:gd name="connsiteY4" fmla="*/ 4514 h 21415"/>
                  <a:gd name="connsiteX5" fmla="*/ 38963 w 39771"/>
                  <a:gd name="connsiteY5" fmla="*/ 0 h 2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71" h="21415">
                    <a:moveTo>
                      <a:pt x="38963" y="0"/>
                    </a:moveTo>
                    <a:lnTo>
                      <a:pt x="0" y="0"/>
                    </a:lnTo>
                    <a:lnTo>
                      <a:pt x="0" y="21416"/>
                    </a:lnTo>
                    <a:lnTo>
                      <a:pt x="39772" y="21416"/>
                    </a:lnTo>
                    <a:cubicBezTo>
                      <a:pt x="39156" y="15801"/>
                      <a:pt x="38848" y="10160"/>
                      <a:pt x="38848" y="4514"/>
                    </a:cubicBezTo>
                    <a:cubicBezTo>
                      <a:pt x="38848" y="2778"/>
                      <a:pt x="38848" y="1389"/>
                      <a:pt x="38963" y="0"/>
                    </a:cubicBezTo>
                    <a:close/>
                  </a:path>
                </a:pathLst>
              </a:custGeom>
              <a:solidFill>
                <a:srgbClr val="2D5967"/>
              </a:solidFill>
              <a:ln w="641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4B184CA6-0782-4689-BF18-101CA507BBD3}"/>
                  </a:ext>
                </a:extLst>
              </p:cNvPr>
              <p:cNvSpPr/>
              <p:nvPr/>
            </p:nvSpPr>
            <p:spPr>
              <a:xfrm>
                <a:off x="5621211" y="1817301"/>
                <a:ext cx="43474" cy="43408"/>
              </a:xfrm>
              <a:custGeom>
                <a:avLst/>
                <a:gdLst>
                  <a:gd name="connsiteX0" fmla="*/ 0 w 43474"/>
                  <a:gd name="connsiteY0" fmla="*/ 14816 h 43408"/>
                  <a:gd name="connsiteX1" fmla="*/ 28671 w 43474"/>
                  <a:gd name="connsiteY1" fmla="*/ 43408 h 43408"/>
                  <a:gd name="connsiteX2" fmla="*/ 35145 w 43474"/>
                  <a:gd name="connsiteY2" fmla="*/ 36231 h 43408"/>
                  <a:gd name="connsiteX3" fmla="*/ 43474 w 43474"/>
                  <a:gd name="connsiteY3" fmla="*/ 28592 h 43408"/>
                  <a:gd name="connsiteX4" fmla="*/ 14913 w 43474"/>
                  <a:gd name="connsiteY4" fmla="*/ 0 h 43408"/>
                  <a:gd name="connsiteX5" fmla="*/ 0 w 43474"/>
                  <a:gd name="connsiteY5" fmla="*/ 14816 h 4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74" h="43408">
                    <a:moveTo>
                      <a:pt x="0" y="14816"/>
                    </a:moveTo>
                    <a:lnTo>
                      <a:pt x="28671" y="43408"/>
                    </a:lnTo>
                    <a:cubicBezTo>
                      <a:pt x="30756" y="40977"/>
                      <a:pt x="32835" y="38547"/>
                      <a:pt x="35145" y="36231"/>
                    </a:cubicBezTo>
                    <a:cubicBezTo>
                      <a:pt x="37462" y="33916"/>
                      <a:pt x="40580" y="31022"/>
                      <a:pt x="43474" y="28592"/>
                    </a:cubicBezTo>
                    <a:lnTo>
                      <a:pt x="14913" y="0"/>
                    </a:lnTo>
                    <a:lnTo>
                      <a:pt x="0" y="14816"/>
                    </a:lnTo>
                    <a:close/>
                  </a:path>
                </a:pathLst>
              </a:custGeom>
              <a:solidFill>
                <a:srgbClr val="2D5967"/>
              </a:solidFill>
              <a:ln w="641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EE1CBFB5-4118-4774-B259-C26AA7C6574A}"/>
                  </a:ext>
                </a:extLst>
              </p:cNvPr>
              <p:cNvSpPr/>
              <p:nvPr/>
            </p:nvSpPr>
            <p:spPr>
              <a:xfrm>
                <a:off x="5803546" y="1818109"/>
                <a:ext cx="41966" cy="42019"/>
              </a:xfrm>
              <a:custGeom>
                <a:avLst/>
                <a:gdLst>
                  <a:gd name="connsiteX0" fmla="*/ 27169 w 41966"/>
                  <a:gd name="connsiteY0" fmla="*/ 0 h 42019"/>
                  <a:gd name="connsiteX1" fmla="*/ 0 w 41966"/>
                  <a:gd name="connsiteY1" fmla="*/ 27202 h 42019"/>
                  <a:gd name="connsiteX2" fmla="*/ 14913 w 41966"/>
                  <a:gd name="connsiteY2" fmla="*/ 42019 h 42019"/>
                  <a:gd name="connsiteX3" fmla="*/ 41966 w 41966"/>
                  <a:gd name="connsiteY3" fmla="*/ 14933 h 42019"/>
                  <a:gd name="connsiteX4" fmla="*/ 27169 w 41966"/>
                  <a:gd name="connsiteY4" fmla="*/ 0 h 42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66" h="42019">
                    <a:moveTo>
                      <a:pt x="27169" y="0"/>
                    </a:moveTo>
                    <a:lnTo>
                      <a:pt x="0" y="27202"/>
                    </a:lnTo>
                    <a:cubicBezTo>
                      <a:pt x="5448" y="31636"/>
                      <a:pt x="10440" y="36598"/>
                      <a:pt x="14913" y="42019"/>
                    </a:cubicBezTo>
                    <a:lnTo>
                      <a:pt x="41966" y="14933"/>
                    </a:lnTo>
                    <a:lnTo>
                      <a:pt x="27169" y="0"/>
                    </a:lnTo>
                    <a:close/>
                  </a:path>
                </a:pathLst>
              </a:custGeom>
              <a:solidFill>
                <a:srgbClr val="2D5967"/>
              </a:solidFill>
              <a:ln w="641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F46AB79C-F52D-4865-AFAD-6B65B7713825}"/>
                  </a:ext>
                </a:extLst>
              </p:cNvPr>
              <p:cNvSpPr/>
              <p:nvPr/>
            </p:nvSpPr>
            <p:spPr>
              <a:xfrm>
                <a:off x="5640170" y="1836286"/>
                <a:ext cx="187191" cy="283555"/>
              </a:xfrm>
              <a:custGeom>
                <a:avLst/>
                <a:gdLst>
                  <a:gd name="connsiteX0" fmla="*/ 153891 w 187191"/>
                  <a:gd name="connsiteY0" fmla="*/ 201580 h 283555"/>
                  <a:gd name="connsiteX1" fmla="*/ 167418 w 187191"/>
                  <a:gd name="connsiteY1" fmla="*/ 160705 h 283555"/>
                  <a:gd name="connsiteX2" fmla="*/ 187189 w 187191"/>
                  <a:gd name="connsiteY2" fmla="*/ 92626 h 283555"/>
                  <a:gd name="connsiteX3" fmla="*/ 160097 w 187191"/>
                  <a:gd name="connsiteY3" fmla="*/ 27130 h 283555"/>
                  <a:gd name="connsiteX4" fmla="*/ 94696 w 187191"/>
                  <a:gd name="connsiteY4" fmla="*/ 0 h 283555"/>
                  <a:gd name="connsiteX5" fmla="*/ 28500 w 187191"/>
                  <a:gd name="connsiteY5" fmla="*/ 26992 h 283555"/>
                  <a:gd name="connsiteX6" fmla="*/ 3 w 187191"/>
                  <a:gd name="connsiteY6" fmla="*/ 92626 h 283555"/>
                  <a:gd name="connsiteX7" fmla="*/ 19773 w 187191"/>
                  <a:gd name="connsiteY7" fmla="*/ 160705 h 283555"/>
                  <a:gd name="connsiteX8" fmla="*/ 33184 w 187191"/>
                  <a:gd name="connsiteY8" fmla="*/ 201580 h 283555"/>
                  <a:gd name="connsiteX9" fmla="*/ 33184 w 187191"/>
                  <a:gd name="connsiteY9" fmla="*/ 251830 h 283555"/>
                  <a:gd name="connsiteX10" fmla="*/ 93657 w 187191"/>
                  <a:gd name="connsiteY10" fmla="*/ 283555 h 283555"/>
                  <a:gd name="connsiteX11" fmla="*/ 153891 w 187191"/>
                  <a:gd name="connsiteY11" fmla="*/ 251830 h 283555"/>
                  <a:gd name="connsiteX12" fmla="*/ 153891 w 187191"/>
                  <a:gd name="connsiteY12" fmla="*/ 201580 h 283555"/>
                  <a:gd name="connsiteX13" fmla="*/ 94927 w 187191"/>
                  <a:gd name="connsiteY13" fmla="*/ 21304 h 283555"/>
                  <a:gd name="connsiteX14" fmla="*/ 145254 w 187191"/>
                  <a:gd name="connsiteY14" fmla="*/ 42228 h 283555"/>
                  <a:gd name="connsiteX15" fmla="*/ 166148 w 187191"/>
                  <a:gd name="connsiteY15" fmla="*/ 92626 h 283555"/>
                  <a:gd name="connsiteX16" fmla="*/ 149034 w 187191"/>
                  <a:gd name="connsiteY16" fmla="*/ 150521 h 283555"/>
                  <a:gd name="connsiteX17" fmla="*/ 134006 w 187191"/>
                  <a:gd name="connsiteY17" fmla="*/ 190928 h 283555"/>
                  <a:gd name="connsiteX18" fmla="*/ 104174 w 187191"/>
                  <a:gd name="connsiteY18" fmla="*/ 190928 h 283555"/>
                  <a:gd name="connsiteX19" fmla="*/ 104174 w 187191"/>
                  <a:gd name="connsiteY19" fmla="*/ 146928 h 283555"/>
                  <a:gd name="connsiteX20" fmla="*/ 121467 w 187191"/>
                  <a:gd name="connsiteY20" fmla="*/ 132856 h 283555"/>
                  <a:gd name="connsiteX21" fmla="*/ 125587 w 187191"/>
                  <a:gd name="connsiteY21" fmla="*/ 110929 h 283555"/>
                  <a:gd name="connsiteX22" fmla="*/ 114575 w 187191"/>
                  <a:gd name="connsiteY22" fmla="*/ 91529 h 283555"/>
                  <a:gd name="connsiteX23" fmla="*/ 93657 w 187191"/>
                  <a:gd name="connsiteY23" fmla="*/ 83850 h 283555"/>
                  <a:gd name="connsiteX24" fmla="*/ 72731 w 187191"/>
                  <a:gd name="connsiteY24" fmla="*/ 91529 h 283555"/>
                  <a:gd name="connsiteX25" fmla="*/ 61720 w 187191"/>
                  <a:gd name="connsiteY25" fmla="*/ 110929 h 283555"/>
                  <a:gd name="connsiteX26" fmla="*/ 65840 w 187191"/>
                  <a:gd name="connsiteY26" fmla="*/ 132856 h 283555"/>
                  <a:gd name="connsiteX27" fmla="*/ 83133 w 187191"/>
                  <a:gd name="connsiteY27" fmla="*/ 146928 h 283555"/>
                  <a:gd name="connsiteX28" fmla="*/ 83133 w 187191"/>
                  <a:gd name="connsiteY28" fmla="*/ 190928 h 283555"/>
                  <a:gd name="connsiteX29" fmla="*/ 53763 w 187191"/>
                  <a:gd name="connsiteY29" fmla="*/ 190928 h 283555"/>
                  <a:gd name="connsiteX30" fmla="*/ 38273 w 187191"/>
                  <a:gd name="connsiteY30" fmla="*/ 150284 h 283555"/>
                  <a:gd name="connsiteX31" fmla="*/ 21275 w 187191"/>
                  <a:gd name="connsiteY31" fmla="*/ 92395 h 283555"/>
                  <a:gd name="connsiteX32" fmla="*/ 43701 w 187191"/>
                  <a:gd name="connsiteY32" fmla="*/ 41891 h 283555"/>
                  <a:gd name="connsiteX33" fmla="*/ 94927 w 187191"/>
                  <a:gd name="connsiteY33" fmla="*/ 21304 h 283555"/>
                  <a:gd name="connsiteX34" fmla="*/ 93657 w 187191"/>
                  <a:gd name="connsiteY34" fmla="*/ 127594 h 283555"/>
                  <a:gd name="connsiteX35" fmla="*/ 87233 w 187191"/>
                  <a:gd name="connsiteY35" fmla="*/ 125643 h 283555"/>
                  <a:gd name="connsiteX36" fmla="*/ 82972 w 187191"/>
                  <a:gd name="connsiteY36" fmla="*/ 120445 h 283555"/>
                  <a:gd name="connsiteX37" fmla="*/ 82312 w 187191"/>
                  <a:gd name="connsiteY37" fmla="*/ 113759 h 283555"/>
                  <a:gd name="connsiteX38" fmla="*/ 85481 w 187191"/>
                  <a:gd name="connsiteY38" fmla="*/ 107830 h 283555"/>
                  <a:gd name="connsiteX39" fmla="*/ 91398 w 187191"/>
                  <a:gd name="connsiteY39" fmla="*/ 104660 h 283555"/>
                  <a:gd name="connsiteX40" fmla="*/ 98078 w 187191"/>
                  <a:gd name="connsiteY40" fmla="*/ 105321 h 283555"/>
                  <a:gd name="connsiteX41" fmla="*/ 103269 w 187191"/>
                  <a:gd name="connsiteY41" fmla="*/ 109582 h 283555"/>
                  <a:gd name="connsiteX42" fmla="*/ 105213 w 187191"/>
                  <a:gd name="connsiteY42" fmla="*/ 116018 h 283555"/>
                  <a:gd name="connsiteX43" fmla="*/ 101832 w 187191"/>
                  <a:gd name="connsiteY43" fmla="*/ 124199 h 283555"/>
                  <a:gd name="connsiteX44" fmla="*/ 93657 w 187191"/>
                  <a:gd name="connsiteY44" fmla="*/ 127594 h 283555"/>
                  <a:gd name="connsiteX45" fmla="*/ 132851 w 187191"/>
                  <a:gd name="connsiteY45" fmla="*/ 227863 h 283555"/>
                  <a:gd name="connsiteX46" fmla="*/ 132851 w 187191"/>
                  <a:gd name="connsiteY46" fmla="*/ 239439 h 283555"/>
                  <a:gd name="connsiteX47" fmla="*/ 93657 w 187191"/>
                  <a:gd name="connsiteY47" fmla="*/ 260397 h 283555"/>
                  <a:gd name="connsiteX48" fmla="*/ 54456 w 187191"/>
                  <a:gd name="connsiteY48" fmla="*/ 239670 h 283555"/>
                  <a:gd name="connsiteX49" fmla="*/ 54456 w 187191"/>
                  <a:gd name="connsiteY49" fmla="*/ 212116 h 283555"/>
                  <a:gd name="connsiteX50" fmla="*/ 132851 w 187191"/>
                  <a:gd name="connsiteY50" fmla="*/ 212116 h 283555"/>
                  <a:gd name="connsiteX51" fmla="*/ 132851 w 187191"/>
                  <a:gd name="connsiteY51" fmla="*/ 227863 h 28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7191" h="283555">
                    <a:moveTo>
                      <a:pt x="153891" y="201580"/>
                    </a:moveTo>
                    <a:cubicBezTo>
                      <a:pt x="154347" y="186930"/>
                      <a:pt x="159051" y="172730"/>
                      <a:pt x="167418" y="160705"/>
                    </a:cubicBezTo>
                    <a:cubicBezTo>
                      <a:pt x="180476" y="140421"/>
                      <a:pt x="187349" y="116762"/>
                      <a:pt x="187189" y="92626"/>
                    </a:cubicBezTo>
                    <a:cubicBezTo>
                      <a:pt x="187189" y="68060"/>
                      <a:pt x="177448" y="44500"/>
                      <a:pt x="160097" y="27130"/>
                    </a:cubicBezTo>
                    <a:cubicBezTo>
                      <a:pt x="142752" y="9759"/>
                      <a:pt x="119228" y="0"/>
                      <a:pt x="94696" y="0"/>
                    </a:cubicBezTo>
                    <a:cubicBezTo>
                      <a:pt x="69959" y="-7"/>
                      <a:pt x="46198" y="9681"/>
                      <a:pt x="28500" y="26992"/>
                    </a:cubicBezTo>
                    <a:cubicBezTo>
                      <a:pt x="10809" y="44302"/>
                      <a:pt x="574" y="67860"/>
                      <a:pt x="3" y="92626"/>
                    </a:cubicBezTo>
                    <a:cubicBezTo>
                      <a:pt x="-157" y="116762"/>
                      <a:pt x="6715" y="140421"/>
                      <a:pt x="19773" y="160705"/>
                    </a:cubicBezTo>
                    <a:cubicBezTo>
                      <a:pt x="28063" y="172762"/>
                      <a:pt x="32716" y="186950"/>
                      <a:pt x="33184" y="201580"/>
                    </a:cubicBezTo>
                    <a:lnTo>
                      <a:pt x="33184" y="251830"/>
                    </a:lnTo>
                    <a:lnTo>
                      <a:pt x="93657" y="283555"/>
                    </a:lnTo>
                    <a:lnTo>
                      <a:pt x="153891" y="251830"/>
                    </a:lnTo>
                    <a:lnTo>
                      <a:pt x="153891" y="201580"/>
                    </a:lnTo>
                    <a:close/>
                    <a:moveTo>
                      <a:pt x="94927" y="21304"/>
                    </a:moveTo>
                    <a:cubicBezTo>
                      <a:pt x="113805" y="21335"/>
                      <a:pt x="131901" y="28858"/>
                      <a:pt x="145254" y="42228"/>
                    </a:cubicBezTo>
                    <a:cubicBezTo>
                      <a:pt x="158601" y="55597"/>
                      <a:pt x="166116" y="73720"/>
                      <a:pt x="166148" y="92626"/>
                    </a:cubicBezTo>
                    <a:cubicBezTo>
                      <a:pt x="166270" y="113194"/>
                      <a:pt x="160321" y="133337"/>
                      <a:pt x="149034" y="150521"/>
                    </a:cubicBezTo>
                    <a:cubicBezTo>
                      <a:pt x="141334" y="162822"/>
                      <a:pt x="136220" y="176574"/>
                      <a:pt x="134006" y="190928"/>
                    </a:cubicBezTo>
                    <a:lnTo>
                      <a:pt x="104174" y="190928"/>
                    </a:lnTo>
                    <a:lnTo>
                      <a:pt x="104174" y="146928"/>
                    </a:lnTo>
                    <a:cubicBezTo>
                      <a:pt x="111419" y="144438"/>
                      <a:pt x="117546" y="139452"/>
                      <a:pt x="121467" y="132856"/>
                    </a:cubicBezTo>
                    <a:cubicBezTo>
                      <a:pt x="125388" y="126265"/>
                      <a:pt x="126845" y="118495"/>
                      <a:pt x="125587" y="110929"/>
                    </a:cubicBezTo>
                    <a:cubicBezTo>
                      <a:pt x="124323" y="103361"/>
                      <a:pt x="120421" y="96487"/>
                      <a:pt x="114575" y="91529"/>
                    </a:cubicBezTo>
                    <a:cubicBezTo>
                      <a:pt x="108730" y="86571"/>
                      <a:pt x="101318" y="83850"/>
                      <a:pt x="93657" y="83850"/>
                    </a:cubicBezTo>
                    <a:cubicBezTo>
                      <a:pt x="85995" y="83850"/>
                      <a:pt x="78577" y="86571"/>
                      <a:pt x="72731" y="91529"/>
                    </a:cubicBezTo>
                    <a:cubicBezTo>
                      <a:pt x="66886" y="96487"/>
                      <a:pt x="62984" y="103361"/>
                      <a:pt x="61720" y="110929"/>
                    </a:cubicBezTo>
                    <a:cubicBezTo>
                      <a:pt x="60462" y="118495"/>
                      <a:pt x="61919" y="126265"/>
                      <a:pt x="65840" y="132856"/>
                    </a:cubicBezTo>
                    <a:cubicBezTo>
                      <a:pt x="69760" y="139452"/>
                      <a:pt x="75888" y="144438"/>
                      <a:pt x="83133" y="146928"/>
                    </a:cubicBezTo>
                    <a:lnTo>
                      <a:pt x="83133" y="190928"/>
                    </a:lnTo>
                    <a:lnTo>
                      <a:pt x="53763" y="190928"/>
                    </a:lnTo>
                    <a:cubicBezTo>
                      <a:pt x="51543" y="176432"/>
                      <a:pt x="46262" y="162578"/>
                      <a:pt x="38273" y="150284"/>
                    </a:cubicBezTo>
                    <a:cubicBezTo>
                      <a:pt x="27031" y="133093"/>
                      <a:pt x="21114" y="112951"/>
                      <a:pt x="21275" y="92395"/>
                    </a:cubicBezTo>
                    <a:cubicBezTo>
                      <a:pt x="21910" y="73280"/>
                      <a:pt x="29950" y="55164"/>
                      <a:pt x="43701" y="41891"/>
                    </a:cubicBezTo>
                    <a:cubicBezTo>
                      <a:pt x="57453" y="28618"/>
                      <a:pt x="75831" y="21233"/>
                      <a:pt x="94927" y="21304"/>
                    </a:cubicBezTo>
                    <a:close/>
                    <a:moveTo>
                      <a:pt x="93657" y="127594"/>
                    </a:moveTo>
                    <a:cubicBezTo>
                      <a:pt x="91366" y="127594"/>
                      <a:pt x="89133" y="126914"/>
                      <a:pt x="87233" y="125643"/>
                    </a:cubicBezTo>
                    <a:cubicBezTo>
                      <a:pt x="85327" y="124373"/>
                      <a:pt x="83845" y="122563"/>
                      <a:pt x="82972" y="120445"/>
                    </a:cubicBezTo>
                    <a:cubicBezTo>
                      <a:pt x="82100" y="118328"/>
                      <a:pt x="81869" y="116005"/>
                      <a:pt x="82312" y="113759"/>
                    </a:cubicBezTo>
                    <a:cubicBezTo>
                      <a:pt x="82761" y="111513"/>
                      <a:pt x="83865" y="109447"/>
                      <a:pt x="85481" y="107830"/>
                    </a:cubicBezTo>
                    <a:cubicBezTo>
                      <a:pt x="87099" y="106206"/>
                      <a:pt x="89158" y="105103"/>
                      <a:pt x="91398" y="104660"/>
                    </a:cubicBezTo>
                    <a:cubicBezTo>
                      <a:pt x="93644" y="104211"/>
                      <a:pt x="95967" y="104442"/>
                      <a:pt x="98078" y="105321"/>
                    </a:cubicBezTo>
                    <a:cubicBezTo>
                      <a:pt x="100189" y="106194"/>
                      <a:pt x="101999" y="107676"/>
                      <a:pt x="103269" y="109582"/>
                    </a:cubicBezTo>
                    <a:cubicBezTo>
                      <a:pt x="104540" y="111487"/>
                      <a:pt x="105213" y="113727"/>
                      <a:pt x="105213" y="116018"/>
                    </a:cubicBezTo>
                    <a:cubicBezTo>
                      <a:pt x="105213" y="119085"/>
                      <a:pt x="104001" y="122030"/>
                      <a:pt x="101832" y="124199"/>
                    </a:cubicBezTo>
                    <a:cubicBezTo>
                      <a:pt x="99663" y="126375"/>
                      <a:pt x="96718" y="127594"/>
                      <a:pt x="93657" y="127594"/>
                    </a:cubicBezTo>
                    <a:close/>
                    <a:moveTo>
                      <a:pt x="132851" y="227863"/>
                    </a:moveTo>
                    <a:lnTo>
                      <a:pt x="132851" y="239439"/>
                    </a:lnTo>
                    <a:lnTo>
                      <a:pt x="93657" y="260397"/>
                    </a:lnTo>
                    <a:lnTo>
                      <a:pt x="54456" y="239670"/>
                    </a:lnTo>
                    <a:lnTo>
                      <a:pt x="54456" y="212116"/>
                    </a:lnTo>
                    <a:lnTo>
                      <a:pt x="132851" y="212116"/>
                    </a:lnTo>
                    <a:lnTo>
                      <a:pt x="132851" y="227863"/>
                    </a:lnTo>
                    <a:close/>
                  </a:path>
                </a:pathLst>
              </a:custGeom>
              <a:solidFill>
                <a:srgbClr val="2D5967"/>
              </a:solidFill>
              <a:ln w="6417" cap="flat">
                <a:noFill/>
                <a:prstDash val="solid"/>
                <a:miter/>
              </a:ln>
            </p:spPr>
            <p:txBody>
              <a:bodyPr rtlCol="0" anchor="ctr"/>
              <a:lstStyle/>
              <a:p>
                <a:endParaRPr lang="en-US"/>
              </a:p>
            </p:txBody>
          </p:sp>
        </p:grpSp>
        <p:grpSp>
          <p:nvGrpSpPr>
            <p:cNvPr id="182" name="Graphic 3">
              <a:extLst>
                <a:ext uri="{FF2B5EF4-FFF2-40B4-BE49-F238E27FC236}">
                  <a16:creationId xmlns:a16="http://schemas.microsoft.com/office/drawing/2014/main" id="{6318D6D7-EDCA-4282-A97C-3FFCFF45B125}"/>
                </a:ext>
              </a:extLst>
            </p:cNvPr>
            <p:cNvGrpSpPr/>
            <p:nvPr/>
          </p:nvGrpSpPr>
          <p:grpSpPr>
            <a:xfrm>
              <a:off x="5420178" y="2138033"/>
              <a:ext cx="628850" cy="237423"/>
              <a:chOff x="5420178" y="2138033"/>
              <a:chExt cx="628850" cy="237423"/>
            </a:xfrm>
            <a:solidFill>
              <a:srgbClr val="000000"/>
            </a:solidFill>
          </p:grpSpPr>
          <p:sp>
            <p:nvSpPr>
              <p:cNvPr id="183" name="TextBox 182">
                <a:extLst>
                  <a:ext uri="{FF2B5EF4-FFF2-40B4-BE49-F238E27FC236}">
                    <a16:creationId xmlns:a16="http://schemas.microsoft.com/office/drawing/2014/main" id="{DD848FD3-B4A9-40FA-9DE6-793466AAF152}"/>
                  </a:ext>
                </a:extLst>
              </p:cNvPr>
              <p:cNvSpPr txBox="1"/>
              <p:nvPr/>
            </p:nvSpPr>
            <p:spPr>
              <a:xfrm>
                <a:off x="5390846" y="2092313"/>
                <a:ext cx="68339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Innovation</a:t>
                </a:r>
              </a:p>
            </p:txBody>
          </p:sp>
          <p:sp>
            <p:nvSpPr>
              <p:cNvPr id="184" name="TextBox 183">
                <a:extLst>
                  <a:ext uri="{FF2B5EF4-FFF2-40B4-BE49-F238E27FC236}">
                    <a16:creationId xmlns:a16="http://schemas.microsoft.com/office/drawing/2014/main" id="{F85D0E4B-40CE-4D85-B293-00A79EFC0390}"/>
                  </a:ext>
                </a:extLst>
              </p:cNvPr>
              <p:cNvSpPr txBox="1"/>
              <p:nvPr/>
            </p:nvSpPr>
            <p:spPr>
              <a:xfrm>
                <a:off x="5328738" y="2194983"/>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Management</a:t>
                </a:r>
              </a:p>
            </p:txBody>
          </p:sp>
        </p:grpSp>
      </p:grpSp>
      <p:grpSp>
        <p:nvGrpSpPr>
          <p:cNvPr id="185" name="Graphic 3">
            <a:extLst>
              <a:ext uri="{FF2B5EF4-FFF2-40B4-BE49-F238E27FC236}">
                <a16:creationId xmlns:a16="http://schemas.microsoft.com/office/drawing/2014/main" id="{0AB78A3C-630D-4268-AD88-16558D0DF1D1}"/>
              </a:ext>
            </a:extLst>
          </p:cNvPr>
          <p:cNvGrpSpPr/>
          <p:nvPr/>
        </p:nvGrpSpPr>
        <p:grpSpPr>
          <a:xfrm>
            <a:off x="6362401" y="1299711"/>
            <a:ext cx="782854" cy="728907"/>
            <a:chOff x="6362401" y="1646548"/>
            <a:chExt cx="782854" cy="728907"/>
          </a:xfrm>
        </p:grpSpPr>
        <p:grpSp>
          <p:nvGrpSpPr>
            <p:cNvPr id="186" name="Graphic 3">
              <a:extLst>
                <a:ext uri="{FF2B5EF4-FFF2-40B4-BE49-F238E27FC236}">
                  <a16:creationId xmlns:a16="http://schemas.microsoft.com/office/drawing/2014/main" id="{423C8349-5983-47BC-88BC-BC090F04E537}"/>
                </a:ext>
              </a:extLst>
            </p:cNvPr>
            <p:cNvGrpSpPr/>
            <p:nvPr/>
          </p:nvGrpSpPr>
          <p:grpSpPr>
            <a:xfrm>
              <a:off x="6487427" y="1646548"/>
              <a:ext cx="513358" cy="486248"/>
              <a:chOff x="6487427" y="1646548"/>
              <a:chExt cx="513358" cy="486248"/>
            </a:xfrm>
          </p:grpSpPr>
          <p:sp>
            <p:nvSpPr>
              <p:cNvPr id="187" name="Freeform: Shape 186">
                <a:extLst>
                  <a:ext uri="{FF2B5EF4-FFF2-40B4-BE49-F238E27FC236}">
                    <a16:creationId xmlns:a16="http://schemas.microsoft.com/office/drawing/2014/main" id="{D680D5A7-4F06-4EC5-AA98-E16001C81E96}"/>
                  </a:ext>
                </a:extLst>
              </p:cNvPr>
              <p:cNvSpPr/>
              <p:nvPr/>
            </p:nvSpPr>
            <p:spPr>
              <a:xfrm>
                <a:off x="6493651" y="1651227"/>
                <a:ext cx="501396" cy="475782"/>
              </a:xfrm>
              <a:custGeom>
                <a:avLst/>
                <a:gdLst>
                  <a:gd name="connsiteX0" fmla="*/ 256545 w 501396"/>
                  <a:gd name="connsiteY0" fmla="*/ 475782 h 475782"/>
                  <a:gd name="connsiteX1" fmla="*/ 215991 w 501396"/>
                  <a:gd name="connsiteY1" fmla="*/ 467696 h 475782"/>
                  <a:gd name="connsiteX2" fmla="*/ 181725 w 501396"/>
                  <a:gd name="connsiteY2" fmla="*/ 444519 h 475782"/>
                  <a:gd name="connsiteX3" fmla="*/ 87654 w 501396"/>
                  <a:gd name="connsiteY3" fmla="*/ 444519 h 475782"/>
                  <a:gd name="connsiteX4" fmla="*/ 87654 w 501396"/>
                  <a:gd name="connsiteY4" fmla="*/ 257427 h 475782"/>
                  <a:gd name="connsiteX5" fmla="*/ 0 w 501396"/>
                  <a:gd name="connsiteY5" fmla="*/ 257427 h 475782"/>
                  <a:gd name="connsiteX6" fmla="*/ 1283 w 501396"/>
                  <a:gd name="connsiteY6" fmla="*/ 239946 h 475782"/>
                  <a:gd name="connsiteX7" fmla="*/ 20791 w 501396"/>
                  <a:gd name="connsiteY7" fmla="*/ 182212 h 475782"/>
                  <a:gd name="connsiteX8" fmla="*/ 65965 w 501396"/>
                  <a:gd name="connsiteY8" fmla="*/ 141305 h 475782"/>
                  <a:gd name="connsiteX9" fmla="*/ 76104 w 501396"/>
                  <a:gd name="connsiteY9" fmla="*/ 132788 h 475782"/>
                  <a:gd name="connsiteX10" fmla="*/ 81559 w 501396"/>
                  <a:gd name="connsiteY10" fmla="*/ 120698 h 475782"/>
                  <a:gd name="connsiteX11" fmla="*/ 99975 w 501396"/>
                  <a:gd name="connsiteY11" fmla="*/ 80334 h 475782"/>
                  <a:gd name="connsiteX12" fmla="*/ 135075 w 501396"/>
                  <a:gd name="connsiteY12" fmla="*/ 53201 h 475782"/>
                  <a:gd name="connsiteX13" fmla="*/ 172356 w 501396"/>
                  <a:gd name="connsiteY13" fmla="*/ 45328 h 475782"/>
                  <a:gd name="connsiteX14" fmla="*/ 181020 w 501396"/>
                  <a:gd name="connsiteY14" fmla="*/ 45328 h 475782"/>
                  <a:gd name="connsiteX15" fmla="*/ 184035 w 501396"/>
                  <a:gd name="connsiteY15" fmla="*/ 45328 h 475782"/>
                  <a:gd name="connsiteX16" fmla="*/ 195329 w 501396"/>
                  <a:gd name="connsiteY16" fmla="*/ 43069 h 475782"/>
                  <a:gd name="connsiteX17" fmla="*/ 204697 w 501396"/>
                  <a:gd name="connsiteY17" fmla="*/ 36413 h 475782"/>
                  <a:gd name="connsiteX18" fmla="*/ 250128 w 501396"/>
                  <a:gd name="connsiteY18" fmla="*/ 6531 h 475782"/>
                  <a:gd name="connsiteX19" fmla="*/ 304158 w 501396"/>
                  <a:gd name="connsiteY19" fmla="*/ 1148 h 475782"/>
                  <a:gd name="connsiteX20" fmla="*/ 354531 w 501396"/>
                  <a:gd name="connsiteY20" fmla="*/ 21495 h 475782"/>
                  <a:gd name="connsiteX21" fmla="*/ 389759 w 501396"/>
                  <a:gd name="connsiteY21" fmla="*/ 62926 h 475782"/>
                  <a:gd name="connsiteX22" fmla="*/ 397908 w 501396"/>
                  <a:gd name="connsiteY22" fmla="*/ 73924 h 475782"/>
                  <a:gd name="connsiteX23" fmla="*/ 410101 w 501396"/>
                  <a:gd name="connsiteY23" fmla="*/ 80176 h 475782"/>
                  <a:gd name="connsiteX24" fmla="*/ 458034 w 501396"/>
                  <a:gd name="connsiteY24" fmla="*/ 103200 h 475782"/>
                  <a:gd name="connsiteX25" fmla="*/ 490760 w 501396"/>
                  <a:gd name="connsiteY25" fmla="*/ 145213 h 475782"/>
                  <a:gd name="connsiteX26" fmla="*/ 501348 w 501396"/>
                  <a:gd name="connsiteY26" fmla="*/ 197412 h 475782"/>
                  <a:gd name="connsiteX27" fmla="*/ 487552 w 501396"/>
                  <a:gd name="connsiteY27" fmla="*/ 248860 h 475782"/>
                  <a:gd name="connsiteX28" fmla="*/ 482932 w 501396"/>
                  <a:gd name="connsiteY28" fmla="*/ 257427 h 475782"/>
                  <a:gd name="connsiteX29" fmla="*/ 425116 w 501396"/>
                  <a:gd name="connsiteY29" fmla="*/ 257427 h 475782"/>
                  <a:gd name="connsiteX30" fmla="*/ 425116 w 501396"/>
                  <a:gd name="connsiteY30" fmla="*/ 444519 h 475782"/>
                  <a:gd name="connsiteX31" fmla="*/ 331237 w 501396"/>
                  <a:gd name="connsiteY31" fmla="*/ 444519 h 475782"/>
                  <a:gd name="connsiteX32" fmla="*/ 297036 w 501396"/>
                  <a:gd name="connsiteY32" fmla="*/ 467722 h 475782"/>
                  <a:gd name="connsiteX33" fmla="*/ 256545 w 501396"/>
                  <a:gd name="connsiteY33" fmla="*/ 475782 h 47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01396" h="475782">
                    <a:moveTo>
                      <a:pt x="256545" y="475782"/>
                    </a:moveTo>
                    <a:cubicBezTo>
                      <a:pt x="242621" y="475814"/>
                      <a:pt x="228825" y="473067"/>
                      <a:pt x="215991" y="467696"/>
                    </a:cubicBezTo>
                    <a:cubicBezTo>
                      <a:pt x="203093" y="462332"/>
                      <a:pt x="191479" y="454452"/>
                      <a:pt x="181725" y="444519"/>
                    </a:cubicBezTo>
                    <a:lnTo>
                      <a:pt x="87654" y="444519"/>
                    </a:lnTo>
                    <a:lnTo>
                      <a:pt x="87654" y="257427"/>
                    </a:lnTo>
                    <a:lnTo>
                      <a:pt x="0" y="257427"/>
                    </a:lnTo>
                    <a:lnTo>
                      <a:pt x="1283" y="239946"/>
                    </a:lnTo>
                    <a:cubicBezTo>
                      <a:pt x="2760" y="219350"/>
                      <a:pt x="9497" y="199476"/>
                      <a:pt x="20791" y="182212"/>
                    </a:cubicBezTo>
                    <a:cubicBezTo>
                      <a:pt x="32148" y="164947"/>
                      <a:pt x="47677" y="150866"/>
                      <a:pt x="65965" y="141305"/>
                    </a:cubicBezTo>
                    <a:cubicBezTo>
                      <a:pt x="69944" y="139268"/>
                      <a:pt x="73409" y="136357"/>
                      <a:pt x="76104" y="132788"/>
                    </a:cubicBezTo>
                    <a:cubicBezTo>
                      <a:pt x="78799" y="129221"/>
                      <a:pt x="80660" y="125088"/>
                      <a:pt x="81559" y="120698"/>
                    </a:cubicBezTo>
                    <a:cubicBezTo>
                      <a:pt x="84317" y="105945"/>
                      <a:pt x="90670" y="92092"/>
                      <a:pt x="99975" y="80334"/>
                    </a:cubicBezTo>
                    <a:cubicBezTo>
                      <a:pt x="109343" y="68576"/>
                      <a:pt x="121343" y="59264"/>
                      <a:pt x="135075" y="53201"/>
                    </a:cubicBezTo>
                    <a:cubicBezTo>
                      <a:pt x="146817" y="48060"/>
                      <a:pt x="159523" y="45380"/>
                      <a:pt x="172356" y="45328"/>
                    </a:cubicBezTo>
                    <a:cubicBezTo>
                      <a:pt x="175244" y="45328"/>
                      <a:pt x="178132" y="45328"/>
                      <a:pt x="181020" y="45328"/>
                    </a:cubicBezTo>
                    <a:lnTo>
                      <a:pt x="184035" y="45328"/>
                    </a:lnTo>
                    <a:cubicBezTo>
                      <a:pt x="187885" y="45374"/>
                      <a:pt x="191735" y="44604"/>
                      <a:pt x="195329" y="43069"/>
                    </a:cubicBezTo>
                    <a:cubicBezTo>
                      <a:pt x="198858" y="41533"/>
                      <a:pt x="202066" y="39266"/>
                      <a:pt x="204697" y="36413"/>
                    </a:cubicBezTo>
                    <a:cubicBezTo>
                      <a:pt x="217210" y="22926"/>
                      <a:pt x="232803" y="12672"/>
                      <a:pt x="250128" y="6531"/>
                    </a:cubicBezTo>
                    <a:cubicBezTo>
                      <a:pt x="267390" y="388"/>
                      <a:pt x="285999" y="-1458"/>
                      <a:pt x="304158" y="1148"/>
                    </a:cubicBezTo>
                    <a:cubicBezTo>
                      <a:pt x="322318" y="3754"/>
                      <a:pt x="339644" y="10736"/>
                      <a:pt x="354531" y="21495"/>
                    </a:cubicBezTo>
                    <a:cubicBezTo>
                      <a:pt x="369418" y="32255"/>
                      <a:pt x="381546" y="46471"/>
                      <a:pt x="389759" y="62926"/>
                    </a:cubicBezTo>
                    <a:cubicBezTo>
                      <a:pt x="391556" y="67170"/>
                      <a:pt x="394380" y="70933"/>
                      <a:pt x="397908" y="73924"/>
                    </a:cubicBezTo>
                    <a:cubicBezTo>
                      <a:pt x="401438" y="76914"/>
                      <a:pt x="405609" y="79054"/>
                      <a:pt x="410101" y="80176"/>
                    </a:cubicBezTo>
                    <a:cubicBezTo>
                      <a:pt x="427618" y="84034"/>
                      <a:pt x="444046" y="91915"/>
                      <a:pt x="458034" y="103200"/>
                    </a:cubicBezTo>
                    <a:cubicBezTo>
                      <a:pt x="472088" y="114484"/>
                      <a:pt x="483253" y="128866"/>
                      <a:pt x="490760" y="145213"/>
                    </a:cubicBezTo>
                    <a:cubicBezTo>
                      <a:pt x="498268" y="161560"/>
                      <a:pt x="501862" y="179428"/>
                      <a:pt x="501348" y="197412"/>
                    </a:cubicBezTo>
                    <a:cubicBezTo>
                      <a:pt x="500771" y="215397"/>
                      <a:pt x="496086" y="233007"/>
                      <a:pt x="487552" y="248860"/>
                    </a:cubicBezTo>
                    <a:lnTo>
                      <a:pt x="482932" y="257427"/>
                    </a:lnTo>
                    <a:lnTo>
                      <a:pt x="425116" y="257427"/>
                    </a:lnTo>
                    <a:lnTo>
                      <a:pt x="425116" y="444519"/>
                    </a:lnTo>
                    <a:lnTo>
                      <a:pt x="331237" y="444519"/>
                    </a:lnTo>
                    <a:cubicBezTo>
                      <a:pt x="321484" y="454465"/>
                      <a:pt x="309870" y="462351"/>
                      <a:pt x="297036" y="467722"/>
                    </a:cubicBezTo>
                    <a:cubicBezTo>
                      <a:pt x="284202" y="473086"/>
                      <a:pt x="270406" y="475826"/>
                      <a:pt x="256545" y="475782"/>
                    </a:cubicBezTo>
                    <a:close/>
                  </a:path>
                </a:pathLst>
              </a:custGeom>
              <a:solidFill>
                <a:srgbClr val="FFFFFF"/>
              </a:solidFill>
              <a:ln w="6417"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BFED704-F2CA-43E3-9F79-C12FC0BA3C1C}"/>
                  </a:ext>
                </a:extLst>
              </p:cNvPr>
              <p:cNvSpPr/>
              <p:nvPr/>
            </p:nvSpPr>
            <p:spPr>
              <a:xfrm>
                <a:off x="6487427" y="1646548"/>
                <a:ext cx="513358" cy="486248"/>
              </a:xfrm>
              <a:custGeom>
                <a:avLst/>
                <a:gdLst>
                  <a:gd name="connsiteX0" fmla="*/ 294212 w 513358"/>
                  <a:gd name="connsiteY0" fmla="*/ 11578 h 486248"/>
                  <a:gd name="connsiteX1" fmla="*/ 350937 w 513358"/>
                  <a:gd name="connsiteY1" fmla="*/ 27634 h 486248"/>
                  <a:gd name="connsiteX2" fmla="*/ 390657 w 513358"/>
                  <a:gd name="connsiteY2" fmla="*/ 71318 h 486248"/>
                  <a:gd name="connsiteX3" fmla="*/ 400860 w 513358"/>
                  <a:gd name="connsiteY3" fmla="*/ 83736 h 486248"/>
                  <a:gd name="connsiteX4" fmla="*/ 415362 w 513358"/>
                  <a:gd name="connsiteY4" fmla="*/ 90537 h 486248"/>
                  <a:gd name="connsiteX5" fmla="*/ 450077 w 513358"/>
                  <a:gd name="connsiteY5" fmla="*/ 104893 h 486248"/>
                  <a:gd name="connsiteX6" fmla="*/ 497947 w 513358"/>
                  <a:gd name="connsiteY6" fmla="*/ 170268 h 486248"/>
                  <a:gd name="connsiteX7" fmla="*/ 488450 w 513358"/>
                  <a:gd name="connsiteY7" fmla="*/ 250769 h 486248"/>
                  <a:gd name="connsiteX8" fmla="*/ 485434 w 513358"/>
                  <a:gd name="connsiteY8" fmla="*/ 256326 h 486248"/>
                  <a:gd name="connsiteX9" fmla="*/ 425693 w 513358"/>
                  <a:gd name="connsiteY9" fmla="*/ 256326 h 486248"/>
                  <a:gd name="connsiteX10" fmla="*/ 425693 w 513358"/>
                  <a:gd name="connsiteY10" fmla="*/ 443416 h 486248"/>
                  <a:gd name="connsiteX11" fmla="*/ 335344 w 513358"/>
                  <a:gd name="connsiteY11" fmla="*/ 443416 h 486248"/>
                  <a:gd name="connsiteX12" fmla="*/ 302426 w 513358"/>
                  <a:gd name="connsiteY12" fmla="*/ 466510 h 486248"/>
                  <a:gd name="connsiteX13" fmla="*/ 263026 w 513358"/>
                  <a:gd name="connsiteY13" fmla="*/ 474653 h 486248"/>
                  <a:gd name="connsiteX14" fmla="*/ 223627 w 513358"/>
                  <a:gd name="connsiteY14" fmla="*/ 466510 h 486248"/>
                  <a:gd name="connsiteX15" fmla="*/ 190708 w 513358"/>
                  <a:gd name="connsiteY15" fmla="*/ 443416 h 486248"/>
                  <a:gd name="connsiteX16" fmla="*/ 99654 w 513358"/>
                  <a:gd name="connsiteY16" fmla="*/ 443416 h 486248"/>
                  <a:gd name="connsiteX17" fmla="*/ 99654 w 513358"/>
                  <a:gd name="connsiteY17" fmla="*/ 256326 h 486248"/>
                  <a:gd name="connsiteX18" fmla="*/ 12513 w 513358"/>
                  <a:gd name="connsiteY18" fmla="*/ 256326 h 486248"/>
                  <a:gd name="connsiteX19" fmla="*/ 13283 w 513358"/>
                  <a:gd name="connsiteY19" fmla="*/ 244749 h 486248"/>
                  <a:gd name="connsiteX20" fmla="*/ 31892 w 513358"/>
                  <a:gd name="connsiteY20" fmla="*/ 189846 h 486248"/>
                  <a:gd name="connsiteX21" fmla="*/ 74820 w 513358"/>
                  <a:gd name="connsiteY21" fmla="*/ 150971 h 486248"/>
                  <a:gd name="connsiteX22" fmla="*/ 86949 w 513358"/>
                  <a:gd name="connsiteY22" fmla="*/ 140700 h 486248"/>
                  <a:gd name="connsiteX23" fmla="*/ 93430 w 513358"/>
                  <a:gd name="connsiteY23" fmla="*/ 126195 h 486248"/>
                  <a:gd name="connsiteX24" fmla="*/ 123460 w 513358"/>
                  <a:gd name="connsiteY24" fmla="*/ 75887 h 486248"/>
                  <a:gd name="connsiteX25" fmla="*/ 178580 w 513358"/>
                  <a:gd name="connsiteY25" fmla="*/ 56036 h 486248"/>
                  <a:gd name="connsiteX26" fmla="*/ 186666 w 513358"/>
                  <a:gd name="connsiteY26" fmla="*/ 56036 h 486248"/>
                  <a:gd name="connsiteX27" fmla="*/ 190260 w 513358"/>
                  <a:gd name="connsiteY27" fmla="*/ 56036 h 486248"/>
                  <a:gd name="connsiteX28" fmla="*/ 203735 w 513358"/>
                  <a:gd name="connsiteY28" fmla="*/ 53770 h 486248"/>
                  <a:gd name="connsiteX29" fmla="*/ 215221 w 513358"/>
                  <a:gd name="connsiteY29" fmla="*/ 46311 h 486248"/>
                  <a:gd name="connsiteX30" fmla="*/ 251091 w 513358"/>
                  <a:gd name="connsiteY30" fmla="*/ 20736 h 486248"/>
                  <a:gd name="connsiteX31" fmla="*/ 294212 w 513358"/>
                  <a:gd name="connsiteY31" fmla="*/ 11578 h 486248"/>
                  <a:gd name="connsiteX32" fmla="*/ 294212 w 513358"/>
                  <a:gd name="connsiteY32" fmla="*/ 1 h 486248"/>
                  <a:gd name="connsiteX33" fmla="*/ 246535 w 513358"/>
                  <a:gd name="connsiteY33" fmla="*/ 9998 h 486248"/>
                  <a:gd name="connsiteX34" fmla="*/ 206750 w 513358"/>
                  <a:gd name="connsiteY34" fmla="*/ 38207 h 486248"/>
                  <a:gd name="connsiteX35" fmla="*/ 199243 w 513358"/>
                  <a:gd name="connsiteY35" fmla="*/ 43412 h 486248"/>
                  <a:gd name="connsiteX36" fmla="*/ 190260 w 513358"/>
                  <a:gd name="connsiteY36" fmla="*/ 45269 h 486248"/>
                  <a:gd name="connsiteX37" fmla="*/ 187821 w 513358"/>
                  <a:gd name="connsiteY37" fmla="*/ 45269 h 486248"/>
                  <a:gd name="connsiteX38" fmla="*/ 178580 w 513358"/>
                  <a:gd name="connsiteY38" fmla="*/ 45269 h 486248"/>
                  <a:gd name="connsiteX39" fmla="*/ 116209 w 513358"/>
                  <a:gd name="connsiteY39" fmla="*/ 67497 h 486248"/>
                  <a:gd name="connsiteX40" fmla="*/ 82136 w 513358"/>
                  <a:gd name="connsiteY40" fmla="*/ 124227 h 486248"/>
                  <a:gd name="connsiteX41" fmla="*/ 77644 w 513358"/>
                  <a:gd name="connsiteY41" fmla="*/ 134031 h 486248"/>
                  <a:gd name="connsiteX42" fmla="*/ 69366 w 513358"/>
                  <a:gd name="connsiteY42" fmla="*/ 140899 h 486248"/>
                  <a:gd name="connsiteX43" fmla="*/ 22138 w 513358"/>
                  <a:gd name="connsiteY43" fmla="*/ 183701 h 486248"/>
                  <a:gd name="connsiteX44" fmla="*/ 1733 w 513358"/>
                  <a:gd name="connsiteY44" fmla="*/ 244170 h 486248"/>
                  <a:gd name="connsiteX45" fmla="*/ 898 w 513358"/>
                  <a:gd name="connsiteY45" fmla="*/ 255747 h 486248"/>
                  <a:gd name="connsiteX46" fmla="*/ 0 w 513358"/>
                  <a:gd name="connsiteY46" fmla="*/ 267904 h 486248"/>
                  <a:gd name="connsiteX47" fmla="*/ 88103 w 513358"/>
                  <a:gd name="connsiteY47" fmla="*/ 267904 h 486248"/>
                  <a:gd name="connsiteX48" fmla="*/ 88103 w 513358"/>
                  <a:gd name="connsiteY48" fmla="*/ 454999 h 486248"/>
                  <a:gd name="connsiteX49" fmla="*/ 185575 w 513358"/>
                  <a:gd name="connsiteY49" fmla="*/ 454999 h 486248"/>
                  <a:gd name="connsiteX50" fmla="*/ 262769 w 513358"/>
                  <a:gd name="connsiteY50" fmla="*/ 486249 h 486248"/>
                  <a:gd name="connsiteX51" fmla="*/ 339900 w 513358"/>
                  <a:gd name="connsiteY51" fmla="*/ 454999 h 486248"/>
                  <a:gd name="connsiteX52" fmla="*/ 437244 w 513358"/>
                  <a:gd name="connsiteY52" fmla="*/ 454999 h 486248"/>
                  <a:gd name="connsiteX53" fmla="*/ 437244 w 513358"/>
                  <a:gd name="connsiteY53" fmla="*/ 267904 h 486248"/>
                  <a:gd name="connsiteX54" fmla="*/ 492621 w 513358"/>
                  <a:gd name="connsiteY54" fmla="*/ 267904 h 486248"/>
                  <a:gd name="connsiteX55" fmla="*/ 495894 w 513358"/>
                  <a:gd name="connsiteY55" fmla="*/ 261884 h 486248"/>
                  <a:gd name="connsiteX56" fmla="*/ 498909 w 513358"/>
                  <a:gd name="connsiteY56" fmla="*/ 256326 h 486248"/>
                  <a:gd name="connsiteX57" fmla="*/ 509305 w 513358"/>
                  <a:gd name="connsiteY57" fmla="*/ 167341 h 486248"/>
                  <a:gd name="connsiteX58" fmla="*/ 456430 w 513358"/>
                  <a:gd name="connsiteY58" fmla="*/ 95052 h 486248"/>
                  <a:gd name="connsiteX59" fmla="*/ 417801 w 513358"/>
                  <a:gd name="connsiteY59" fmla="*/ 79191 h 486248"/>
                  <a:gd name="connsiteX60" fmla="*/ 407918 w 513358"/>
                  <a:gd name="connsiteY60" fmla="*/ 74554 h 486248"/>
                  <a:gd name="connsiteX61" fmla="*/ 401053 w 513358"/>
                  <a:gd name="connsiteY61" fmla="*/ 66108 h 486248"/>
                  <a:gd name="connsiteX62" fmla="*/ 357033 w 513358"/>
                  <a:gd name="connsiteY62" fmla="*/ 17755 h 486248"/>
                  <a:gd name="connsiteX63" fmla="*/ 294212 w 513358"/>
                  <a:gd name="connsiteY63" fmla="*/ 1 h 48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13358" h="486248">
                    <a:moveTo>
                      <a:pt x="294212" y="11578"/>
                    </a:moveTo>
                    <a:cubicBezTo>
                      <a:pt x="314233" y="11511"/>
                      <a:pt x="333933" y="17074"/>
                      <a:pt x="350937" y="27634"/>
                    </a:cubicBezTo>
                    <a:cubicBezTo>
                      <a:pt x="368006" y="38194"/>
                      <a:pt x="381738" y="53328"/>
                      <a:pt x="390657" y="71318"/>
                    </a:cubicBezTo>
                    <a:cubicBezTo>
                      <a:pt x="393096" y="76167"/>
                      <a:pt x="396561" y="80410"/>
                      <a:pt x="400860" y="83736"/>
                    </a:cubicBezTo>
                    <a:cubicBezTo>
                      <a:pt x="405095" y="87061"/>
                      <a:pt x="410101" y="89385"/>
                      <a:pt x="415362" y="90537"/>
                    </a:cubicBezTo>
                    <a:cubicBezTo>
                      <a:pt x="427683" y="93242"/>
                      <a:pt x="439425" y="98102"/>
                      <a:pt x="450077" y="104893"/>
                    </a:cubicBezTo>
                    <a:cubicBezTo>
                      <a:pt x="473691" y="119841"/>
                      <a:pt x="490824" y="143201"/>
                      <a:pt x="497947" y="170268"/>
                    </a:cubicBezTo>
                    <a:cubicBezTo>
                      <a:pt x="505069" y="197335"/>
                      <a:pt x="501669" y="226100"/>
                      <a:pt x="488450" y="250769"/>
                    </a:cubicBezTo>
                    <a:lnTo>
                      <a:pt x="485434" y="256326"/>
                    </a:lnTo>
                    <a:lnTo>
                      <a:pt x="425693" y="256326"/>
                    </a:lnTo>
                    <a:lnTo>
                      <a:pt x="425693" y="443416"/>
                    </a:lnTo>
                    <a:lnTo>
                      <a:pt x="335344" y="443416"/>
                    </a:lnTo>
                    <a:cubicBezTo>
                      <a:pt x="326040" y="453279"/>
                      <a:pt x="314874" y="461139"/>
                      <a:pt x="302426" y="466510"/>
                    </a:cubicBezTo>
                    <a:cubicBezTo>
                      <a:pt x="289977" y="471881"/>
                      <a:pt x="276566" y="474653"/>
                      <a:pt x="263026" y="474653"/>
                    </a:cubicBezTo>
                    <a:cubicBezTo>
                      <a:pt x="249487" y="474653"/>
                      <a:pt x="236076" y="471881"/>
                      <a:pt x="223627" y="466510"/>
                    </a:cubicBezTo>
                    <a:cubicBezTo>
                      <a:pt x="211179" y="461139"/>
                      <a:pt x="200013" y="453279"/>
                      <a:pt x="190708" y="443416"/>
                    </a:cubicBezTo>
                    <a:lnTo>
                      <a:pt x="99654" y="443416"/>
                    </a:lnTo>
                    <a:lnTo>
                      <a:pt x="99654" y="256326"/>
                    </a:lnTo>
                    <a:lnTo>
                      <a:pt x="12513" y="256326"/>
                    </a:lnTo>
                    <a:lnTo>
                      <a:pt x="13283" y="244749"/>
                    </a:lnTo>
                    <a:cubicBezTo>
                      <a:pt x="14694" y="225161"/>
                      <a:pt x="21111" y="206261"/>
                      <a:pt x="31892" y="189846"/>
                    </a:cubicBezTo>
                    <a:cubicBezTo>
                      <a:pt x="42672" y="173431"/>
                      <a:pt x="57431" y="160048"/>
                      <a:pt x="74820" y="150971"/>
                    </a:cubicBezTo>
                    <a:cubicBezTo>
                      <a:pt x="79569" y="148497"/>
                      <a:pt x="83740" y="144987"/>
                      <a:pt x="86949" y="140700"/>
                    </a:cubicBezTo>
                    <a:cubicBezTo>
                      <a:pt x="90157" y="136412"/>
                      <a:pt x="92403" y="131456"/>
                      <a:pt x="93430" y="126195"/>
                    </a:cubicBezTo>
                    <a:cubicBezTo>
                      <a:pt x="97344" y="106455"/>
                      <a:pt x="107931" y="88678"/>
                      <a:pt x="123460" y="75887"/>
                    </a:cubicBezTo>
                    <a:cubicBezTo>
                      <a:pt x="138989" y="63096"/>
                      <a:pt x="158431" y="56081"/>
                      <a:pt x="178580" y="56036"/>
                    </a:cubicBezTo>
                    <a:cubicBezTo>
                      <a:pt x="181340" y="56036"/>
                      <a:pt x="183971" y="56036"/>
                      <a:pt x="186666" y="56036"/>
                    </a:cubicBezTo>
                    <a:lnTo>
                      <a:pt x="190260" y="56036"/>
                    </a:lnTo>
                    <a:cubicBezTo>
                      <a:pt x="194815" y="56214"/>
                      <a:pt x="199435" y="55443"/>
                      <a:pt x="203735" y="53770"/>
                    </a:cubicBezTo>
                    <a:cubicBezTo>
                      <a:pt x="208034" y="52097"/>
                      <a:pt x="211948" y="49558"/>
                      <a:pt x="215221" y="46311"/>
                    </a:cubicBezTo>
                    <a:cubicBezTo>
                      <a:pt x="225295" y="35415"/>
                      <a:pt x="237487" y="26711"/>
                      <a:pt x="251091" y="20736"/>
                    </a:cubicBezTo>
                    <a:cubicBezTo>
                      <a:pt x="264695" y="14761"/>
                      <a:pt x="279325" y="11645"/>
                      <a:pt x="294212" y="11578"/>
                    </a:cubicBezTo>
                    <a:close/>
                    <a:moveTo>
                      <a:pt x="294212" y="1"/>
                    </a:moveTo>
                    <a:cubicBezTo>
                      <a:pt x="277785" y="22"/>
                      <a:pt x="261551" y="3425"/>
                      <a:pt x="246535" y="9998"/>
                    </a:cubicBezTo>
                    <a:cubicBezTo>
                      <a:pt x="231455" y="16570"/>
                      <a:pt x="217916" y="26173"/>
                      <a:pt x="206750" y="38207"/>
                    </a:cubicBezTo>
                    <a:cubicBezTo>
                      <a:pt x="204633" y="40429"/>
                      <a:pt x="202066" y="42199"/>
                      <a:pt x="199243" y="43412"/>
                    </a:cubicBezTo>
                    <a:cubicBezTo>
                      <a:pt x="196355" y="44625"/>
                      <a:pt x="193339" y="45256"/>
                      <a:pt x="190260" y="45269"/>
                    </a:cubicBezTo>
                    <a:lnTo>
                      <a:pt x="187821" y="45269"/>
                    </a:lnTo>
                    <a:cubicBezTo>
                      <a:pt x="184677" y="45269"/>
                      <a:pt x="181661" y="45269"/>
                      <a:pt x="178580" y="45269"/>
                    </a:cubicBezTo>
                    <a:cubicBezTo>
                      <a:pt x="155865" y="45249"/>
                      <a:pt x="133791" y="53103"/>
                      <a:pt x="116209" y="67497"/>
                    </a:cubicBezTo>
                    <a:cubicBezTo>
                      <a:pt x="98627" y="81891"/>
                      <a:pt x="86563" y="101937"/>
                      <a:pt x="82136" y="124227"/>
                    </a:cubicBezTo>
                    <a:cubicBezTo>
                      <a:pt x="81366" y="127790"/>
                      <a:pt x="79890" y="131142"/>
                      <a:pt x="77644" y="134031"/>
                    </a:cubicBezTo>
                    <a:cubicBezTo>
                      <a:pt x="75462" y="136919"/>
                      <a:pt x="72639" y="139267"/>
                      <a:pt x="69366" y="140899"/>
                    </a:cubicBezTo>
                    <a:cubicBezTo>
                      <a:pt x="50244" y="150885"/>
                      <a:pt x="33945" y="165621"/>
                      <a:pt x="22138" y="183701"/>
                    </a:cubicBezTo>
                    <a:cubicBezTo>
                      <a:pt x="10267" y="201782"/>
                      <a:pt x="3273" y="222601"/>
                      <a:pt x="1733" y="244170"/>
                    </a:cubicBezTo>
                    <a:lnTo>
                      <a:pt x="898" y="255747"/>
                    </a:lnTo>
                    <a:lnTo>
                      <a:pt x="0" y="267904"/>
                    </a:lnTo>
                    <a:lnTo>
                      <a:pt x="88103" y="267904"/>
                    </a:lnTo>
                    <a:lnTo>
                      <a:pt x="88103" y="454999"/>
                    </a:lnTo>
                    <a:lnTo>
                      <a:pt x="185575" y="454999"/>
                    </a:lnTo>
                    <a:cubicBezTo>
                      <a:pt x="206302" y="475038"/>
                      <a:pt x="233958" y="486249"/>
                      <a:pt x="262769" y="486249"/>
                    </a:cubicBezTo>
                    <a:cubicBezTo>
                      <a:pt x="291517" y="486249"/>
                      <a:pt x="319174" y="475038"/>
                      <a:pt x="339900" y="454999"/>
                    </a:cubicBezTo>
                    <a:lnTo>
                      <a:pt x="437244" y="454999"/>
                    </a:lnTo>
                    <a:lnTo>
                      <a:pt x="437244" y="267904"/>
                    </a:lnTo>
                    <a:lnTo>
                      <a:pt x="492621" y="267904"/>
                    </a:lnTo>
                    <a:lnTo>
                      <a:pt x="495894" y="261884"/>
                    </a:lnTo>
                    <a:lnTo>
                      <a:pt x="498909" y="256326"/>
                    </a:lnTo>
                    <a:cubicBezTo>
                      <a:pt x="513476" y="229047"/>
                      <a:pt x="517197" y="197257"/>
                      <a:pt x="509305" y="167341"/>
                    </a:cubicBezTo>
                    <a:cubicBezTo>
                      <a:pt x="501412" y="137425"/>
                      <a:pt x="482546" y="111599"/>
                      <a:pt x="456430" y="95052"/>
                    </a:cubicBezTo>
                    <a:cubicBezTo>
                      <a:pt x="444559" y="87547"/>
                      <a:pt x="431533" y="82179"/>
                      <a:pt x="417801" y="79191"/>
                    </a:cubicBezTo>
                    <a:cubicBezTo>
                      <a:pt x="414207" y="78402"/>
                      <a:pt x="410871" y="76817"/>
                      <a:pt x="407918" y="74554"/>
                    </a:cubicBezTo>
                    <a:cubicBezTo>
                      <a:pt x="405031" y="72290"/>
                      <a:pt x="402657" y="69404"/>
                      <a:pt x="401053" y="66108"/>
                    </a:cubicBezTo>
                    <a:cubicBezTo>
                      <a:pt x="391170" y="46191"/>
                      <a:pt x="375963" y="29440"/>
                      <a:pt x="357033" y="17755"/>
                    </a:cubicBezTo>
                    <a:cubicBezTo>
                      <a:pt x="338167" y="6070"/>
                      <a:pt x="316415" y="-81"/>
                      <a:pt x="294212" y="1"/>
                    </a:cubicBezTo>
                    <a:close/>
                  </a:path>
                </a:pathLst>
              </a:custGeom>
              <a:solidFill>
                <a:srgbClr val="FFFFFF"/>
              </a:solidFill>
              <a:ln w="6417"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880103F2-3D3B-4B26-B2F3-3D155129356A}"/>
                  </a:ext>
                </a:extLst>
              </p:cNvPr>
              <p:cNvSpPr/>
              <p:nvPr/>
            </p:nvSpPr>
            <p:spPr>
              <a:xfrm>
                <a:off x="6499940" y="1658120"/>
                <a:ext cx="489395" cy="244981"/>
              </a:xfrm>
              <a:custGeom>
                <a:avLst/>
                <a:gdLst>
                  <a:gd name="connsiteX0" fmla="*/ 437821 w 489395"/>
                  <a:gd name="connsiteY0" fmla="*/ 93316 h 244981"/>
                  <a:gd name="connsiteX1" fmla="*/ 403106 w 489395"/>
                  <a:gd name="connsiteY1" fmla="*/ 78960 h 244981"/>
                  <a:gd name="connsiteX2" fmla="*/ 388540 w 489395"/>
                  <a:gd name="connsiteY2" fmla="*/ 72159 h 244981"/>
                  <a:gd name="connsiteX3" fmla="*/ 378337 w 489395"/>
                  <a:gd name="connsiteY3" fmla="*/ 59741 h 244981"/>
                  <a:gd name="connsiteX4" fmla="*/ 338552 w 489395"/>
                  <a:gd name="connsiteY4" fmla="*/ 15996 h 244981"/>
                  <a:gd name="connsiteX5" fmla="*/ 281699 w 489395"/>
                  <a:gd name="connsiteY5" fmla="*/ 2 h 244981"/>
                  <a:gd name="connsiteX6" fmla="*/ 238578 w 489395"/>
                  <a:gd name="connsiteY6" fmla="*/ 9160 h 244981"/>
                  <a:gd name="connsiteX7" fmla="*/ 202708 w 489395"/>
                  <a:gd name="connsiteY7" fmla="*/ 34734 h 244981"/>
                  <a:gd name="connsiteX8" fmla="*/ 189618 w 489395"/>
                  <a:gd name="connsiteY8" fmla="*/ 43369 h 244981"/>
                  <a:gd name="connsiteX9" fmla="*/ 174153 w 489395"/>
                  <a:gd name="connsiteY9" fmla="*/ 45385 h 244981"/>
                  <a:gd name="connsiteX10" fmla="*/ 114155 w 489395"/>
                  <a:gd name="connsiteY10" fmla="*/ 62181 h 244981"/>
                  <a:gd name="connsiteX11" fmla="*/ 80917 w 489395"/>
                  <a:gd name="connsiteY11" fmla="*/ 114850 h 244981"/>
                  <a:gd name="connsiteX12" fmla="*/ 74436 w 489395"/>
                  <a:gd name="connsiteY12" fmla="*/ 129355 h 244981"/>
                  <a:gd name="connsiteX13" fmla="*/ 62307 w 489395"/>
                  <a:gd name="connsiteY13" fmla="*/ 139626 h 244981"/>
                  <a:gd name="connsiteX14" fmla="*/ 19379 w 489395"/>
                  <a:gd name="connsiteY14" fmla="*/ 178500 h 244981"/>
                  <a:gd name="connsiteX15" fmla="*/ 770 w 489395"/>
                  <a:gd name="connsiteY15" fmla="*/ 233403 h 244981"/>
                  <a:gd name="connsiteX16" fmla="*/ 0 w 489395"/>
                  <a:gd name="connsiteY16" fmla="*/ 244981 h 244981"/>
                  <a:gd name="connsiteX17" fmla="*/ 71419 w 489395"/>
                  <a:gd name="connsiteY17" fmla="*/ 244981 h 244981"/>
                  <a:gd name="connsiteX18" fmla="*/ 71419 w 489395"/>
                  <a:gd name="connsiteY18" fmla="*/ 223679 h 244981"/>
                  <a:gd name="connsiteX19" fmla="*/ 23229 w 489395"/>
                  <a:gd name="connsiteY19" fmla="*/ 223679 h 244981"/>
                  <a:gd name="connsiteX20" fmla="*/ 40233 w 489395"/>
                  <a:gd name="connsiteY20" fmla="*/ 185396 h 244981"/>
                  <a:gd name="connsiteX21" fmla="*/ 72125 w 489395"/>
                  <a:gd name="connsiteY21" fmla="*/ 158266 h 244981"/>
                  <a:gd name="connsiteX22" fmla="*/ 91312 w 489395"/>
                  <a:gd name="connsiteY22" fmla="*/ 141948 h 244981"/>
                  <a:gd name="connsiteX23" fmla="*/ 101514 w 489395"/>
                  <a:gd name="connsiteY23" fmla="*/ 118902 h 244981"/>
                  <a:gd name="connsiteX24" fmla="*/ 126796 w 489395"/>
                  <a:gd name="connsiteY24" fmla="*/ 78716 h 244981"/>
                  <a:gd name="connsiteX25" fmla="*/ 172484 w 489395"/>
                  <a:gd name="connsiteY25" fmla="*/ 66109 h 244981"/>
                  <a:gd name="connsiteX26" fmla="*/ 197703 w 489395"/>
                  <a:gd name="connsiteY26" fmla="*/ 62966 h 244981"/>
                  <a:gd name="connsiteX27" fmla="*/ 218750 w 489395"/>
                  <a:gd name="connsiteY27" fmla="*/ 48859 h 244981"/>
                  <a:gd name="connsiteX28" fmla="*/ 253401 w 489395"/>
                  <a:gd name="connsiteY28" fmla="*/ 26474 h 244981"/>
                  <a:gd name="connsiteX29" fmla="*/ 294404 w 489395"/>
                  <a:gd name="connsiteY29" fmla="*/ 22592 h 244981"/>
                  <a:gd name="connsiteX30" fmla="*/ 332649 w 489395"/>
                  <a:gd name="connsiteY30" fmla="*/ 38086 h 244981"/>
                  <a:gd name="connsiteX31" fmla="*/ 359407 w 489395"/>
                  <a:gd name="connsiteY31" fmla="*/ 69466 h 244981"/>
                  <a:gd name="connsiteX32" fmla="*/ 375385 w 489395"/>
                  <a:gd name="connsiteY32" fmla="*/ 89095 h 244981"/>
                  <a:gd name="connsiteX33" fmla="*/ 398358 w 489395"/>
                  <a:gd name="connsiteY33" fmla="*/ 99800 h 244981"/>
                  <a:gd name="connsiteX34" fmla="*/ 426592 w 489395"/>
                  <a:gd name="connsiteY34" fmla="*/ 111377 h 244981"/>
                  <a:gd name="connsiteX35" fmla="*/ 464515 w 489395"/>
                  <a:gd name="connsiteY35" fmla="*/ 161316 h 244981"/>
                  <a:gd name="connsiteX36" fmla="*/ 460472 w 489395"/>
                  <a:gd name="connsiteY36" fmla="*/ 223910 h 244981"/>
                  <a:gd name="connsiteX37" fmla="*/ 428902 w 489395"/>
                  <a:gd name="connsiteY37" fmla="*/ 223910 h 244981"/>
                  <a:gd name="connsiteX38" fmla="*/ 428902 w 489395"/>
                  <a:gd name="connsiteY38" fmla="*/ 244981 h 244981"/>
                  <a:gd name="connsiteX39" fmla="*/ 473177 w 489395"/>
                  <a:gd name="connsiteY39" fmla="*/ 244981 h 244981"/>
                  <a:gd name="connsiteX40" fmla="*/ 476194 w 489395"/>
                  <a:gd name="connsiteY40" fmla="*/ 239424 h 244981"/>
                  <a:gd name="connsiteX41" fmla="*/ 485755 w 489395"/>
                  <a:gd name="connsiteY41" fmla="*/ 158792 h 244981"/>
                  <a:gd name="connsiteX42" fmla="*/ 437821 w 489395"/>
                  <a:gd name="connsiteY42" fmla="*/ 93316 h 244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9395" h="244981">
                    <a:moveTo>
                      <a:pt x="437821" y="93316"/>
                    </a:moveTo>
                    <a:cubicBezTo>
                      <a:pt x="427169" y="86525"/>
                      <a:pt x="415426" y="81666"/>
                      <a:pt x="403106" y="78960"/>
                    </a:cubicBezTo>
                    <a:cubicBezTo>
                      <a:pt x="397780" y="77808"/>
                      <a:pt x="392839" y="75485"/>
                      <a:pt x="388540" y="72159"/>
                    </a:cubicBezTo>
                    <a:cubicBezTo>
                      <a:pt x="384240" y="68834"/>
                      <a:pt x="380776" y="64591"/>
                      <a:pt x="378337" y="59741"/>
                    </a:cubicBezTo>
                    <a:cubicBezTo>
                      <a:pt x="369418" y="41716"/>
                      <a:pt x="355686" y="26558"/>
                      <a:pt x="338552" y="15996"/>
                    </a:cubicBezTo>
                    <a:cubicBezTo>
                      <a:pt x="321484" y="5433"/>
                      <a:pt x="301784" y="-109"/>
                      <a:pt x="281699" y="2"/>
                    </a:cubicBezTo>
                    <a:cubicBezTo>
                      <a:pt x="266812" y="68"/>
                      <a:pt x="252182" y="3185"/>
                      <a:pt x="238578" y="9160"/>
                    </a:cubicBezTo>
                    <a:cubicBezTo>
                      <a:pt x="224974" y="15134"/>
                      <a:pt x="212782" y="23839"/>
                      <a:pt x="202708" y="34734"/>
                    </a:cubicBezTo>
                    <a:cubicBezTo>
                      <a:pt x="199050" y="38569"/>
                      <a:pt x="194623" y="41522"/>
                      <a:pt x="189618" y="43369"/>
                    </a:cubicBezTo>
                    <a:cubicBezTo>
                      <a:pt x="184677" y="45215"/>
                      <a:pt x="179415" y="45904"/>
                      <a:pt x="174153" y="45385"/>
                    </a:cubicBezTo>
                    <a:cubicBezTo>
                      <a:pt x="152785" y="43366"/>
                      <a:pt x="131417" y="49350"/>
                      <a:pt x="114155" y="62181"/>
                    </a:cubicBezTo>
                    <a:cubicBezTo>
                      <a:pt x="96959" y="75012"/>
                      <a:pt x="85087" y="93778"/>
                      <a:pt x="80917" y="114850"/>
                    </a:cubicBezTo>
                    <a:cubicBezTo>
                      <a:pt x="79890" y="120111"/>
                      <a:pt x="77644" y="125067"/>
                      <a:pt x="74436" y="129355"/>
                    </a:cubicBezTo>
                    <a:cubicBezTo>
                      <a:pt x="71227" y="133643"/>
                      <a:pt x="67056" y="137152"/>
                      <a:pt x="62307" y="139626"/>
                    </a:cubicBezTo>
                    <a:cubicBezTo>
                      <a:pt x="44918" y="148703"/>
                      <a:pt x="30095" y="162086"/>
                      <a:pt x="19379" y="178500"/>
                    </a:cubicBezTo>
                    <a:cubicBezTo>
                      <a:pt x="8598" y="194915"/>
                      <a:pt x="2182" y="213816"/>
                      <a:pt x="770" y="233403"/>
                    </a:cubicBezTo>
                    <a:lnTo>
                      <a:pt x="0" y="244981"/>
                    </a:lnTo>
                    <a:lnTo>
                      <a:pt x="71419" y="244981"/>
                    </a:lnTo>
                    <a:lnTo>
                      <a:pt x="71419" y="223679"/>
                    </a:lnTo>
                    <a:lnTo>
                      <a:pt x="23229" y="223679"/>
                    </a:lnTo>
                    <a:cubicBezTo>
                      <a:pt x="25924" y="209802"/>
                      <a:pt x="31763" y="196718"/>
                      <a:pt x="40233" y="185396"/>
                    </a:cubicBezTo>
                    <a:cubicBezTo>
                      <a:pt x="48704" y="174073"/>
                      <a:pt x="59612" y="164802"/>
                      <a:pt x="72125" y="158266"/>
                    </a:cubicBezTo>
                    <a:cubicBezTo>
                      <a:pt x="79697" y="154342"/>
                      <a:pt x="86242" y="148764"/>
                      <a:pt x="91312" y="141948"/>
                    </a:cubicBezTo>
                    <a:cubicBezTo>
                      <a:pt x="96381" y="135132"/>
                      <a:pt x="99910" y="127254"/>
                      <a:pt x="101514" y="118902"/>
                    </a:cubicBezTo>
                    <a:cubicBezTo>
                      <a:pt x="104594" y="102819"/>
                      <a:pt x="113642" y="88485"/>
                      <a:pt x="126796" y="78716"/>
                    </a:cubicBezTo>
                    <a:cubicBezTo>
                      <a:pt x="139887" y="68947"/>
                      <a:pt x="156250" y="64450"/>
                      <a:pt x="172484" y="66109"/>
                    </a:cubicBezTo>
                    <a:cubicBezTo>
                      <a:pt x="181019" y="67037"/>
                      <a:pt x="189618" y="65960"/>
                      <a:pt x="197703" y="62966"/>
                    </a:cubicBezTo>
                    <a:cubicBezTo>
                      <a:pt x="205724" y="59971"/>
                      <a:pt x="212911" y="55140"/>
                      <a:pt x="218750" y="48859"/>
                    </a:cubicBezTo>
                    <a:cubicBezTo>
                      <a:pt x="228376" y="38724"/>
                      <a:pt x="240247" y="31046"/>
                      <a:pt x="253401" y="26474"/>
                    </a:cubicBezTo>
                    <a:cubicBezTo>
                      <a:pt x="266555" y="21903"/>
                      <a:pt x="280609" y="20571"/>
                      <a:pt x="294404" y="22592"/>
                    </a:cubicBezTo>
                    <a:cubicBezTo>
                      <a:pt x="308201" y="24613"/>
                      <a:pt x="321291" y="29928"/>
                      <a:pt x="332649" y="38086"/>
                    </a:cubicBezTo>
                    <a:cubicBezTo>
                      <a:pt x="343943" y="46245"/>
                      <a:pt x="353119" y="57008"/>
                      <a:pt x="359407" y="69466"/>
                    </a:cubicBezTo>
                    <a:cubicBezTo>
                      <a:pt x="363194" y="77133"/>
                      <a:pt x="368648" y="83843"/>
                      <a:pt x="375385" y="89095"/>
                    </a:cubicBezTo>
                    <a:cubicBezTo>
                      <a:pt x="382187" y="94347"/>
                      <a:pt x="390015" y="98006"/>
                      <a:pt x="398358" y="99800"/>
                    </a:cubicBezTo>
                    <a:cubicBezTo>
                      <a:pt x="408368" y="101994"/>
                      <a:pt x="417929" y="105912"/>
                      <a:pt x="426592" y="111377"/>
                    </a:cubicBezTo>
                    <a:cubicBezTo>
                      <a:pt x="444816" y="122916"/>
                      <a:pt x="458291" y="140646"/>
                      <a:pt x="464515" y="161316"/>
                    </a:cubicBezTo>
                    <a:cubicBezTo>
                      <a:pt x="470676" y="181986"/>
                      <a:pt x="469263" y="204210"/>
                      <a:pt x="460472" y="223910"/>
                    </a:cubicBezTo>
                    <a:lnTo>
                      <a:pt x="428902" y="223910"/>
                    </a:lnTo>
                    <a:lnTo>
                      <a:pt x="428902" y="244981"/>
                    </a:lnTo>
                    <a:lnTo>
                      <a:pt x="473177" y="244981"/>
                    </a:lnTo>
                    <a:lnTo>
                      <a:pt x="476194" y="239424"/>
                    </a:lnTo>
                    <a:cubicBezTo>
                      <a:pt x="489477" y="214732"/>
                      <a:pt x="492878" y="185913"/>
                      <a:pt x="485755" y="158792"/>
                    </a:cubicBezTo>
                    <a:cubicBezTo>
                      <a:pt x="478632" y="131671"/>
                      <a:pt x="461499" y="108269"/>
                      <a:pt x="437821" y="93316"/>
                    </a:cubicBezTo>
                    <a:close/>
                  </a:path>
                </a:pathLst>
              </a:custGeom>
              <a:solidFill>
                <a:srgbClr val="2D5967"/>
              </a:solidFill>
              <a:ln w="6417"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4263429E-6610-4B76-978B-D7D863878032}"/>
                  </a:ext>
                </a:extLst>
              </p:cNvPr>
              <p:cNvSpPr/>
              <p:nvPr/>
            </p:nvSpPr>
            <p:spPr>
              <a:xfrm>
                <a:off x="6587081" y="1829710"/>
                <a:ext cx="326039" cy="260261"/>
              </a:xfrm>
              <a:custGeom>
                <a:avLst/>
                <a:gdLst>
                  <a:gd name="connsiteX0" fmla="*/ 307174 w 326039"/>
                  <a:gd name="connsiteY0" fmla="*/ 29986 h 260261"/>
                  <a:gd name="connsiteX1" fmla="*/ 133727 w 326039"/>
                  <a:gd name="connsiteY1" fmla="*/ 29986 h 260261"/>
                  <a:gd name="connsiteX2" fmla="*/ 117043 w 326039"/>
                  <a:gd name="connsiteY2" fmla="*/ 7526 h 260261"/>
                  <a:gd name="connsiteX3" fmla="*/ 110434 w 326039"/>
                  <a:gd name="connsiteY3" fmla="*/ 1980 h 260261"/>
                  <a:gd name="connsiteX4" fmla="*/ 102028 w 326039"/>
                  <a:gd name="connsiteY4" fmla="*/ 0 h 260261"/>
                  <a:gd name="connsiteX5" fmla="*/ 18865 w 326039"/>
                  <a:gd name="connsiteY5" fmla="*/ 0 h 260261"/>
                  <a:gd name="connsiteX6" fmla="*/ 5583 w 326039"/>
                  <a:gd name="connsiteY6" fmla="*/ 5486 h 260261"/>
                  <a:gd name="connsiteX7" fmla="*/ 0 w 326039"/>
                  <a:gd name="connsiteY7" fmla="*/ 18756 h 260261"/>
                  <a:gd name="connsiteX8" fmla="*/ 0 w 326039"/>
                  <a:gd name="connsiteY8" fmla="*/ 260261 h 260261"/>
                  <a:gd name="connsiteX9" fmla="*/ 70136 w 326039"/>
                  <a:gd name="connsiteY9" fmla="*/ 260261 h 260261"/>
                  <a:gd name="connsiteX10" fmla="*/ 57752 w 326039"/>
                  <a:gd name="connsiteY10" fmla="*/ 239304 h 260261"/>
                  <a:gd name="connsiteX11" fmla="*/ 21047 w 326039"/>
                  <a:gd name="connsiteY11" fmla="*/ 239304 h 260261"/>
                  <a:gd name="connsiteX12" fmla="*/ 21047 w 326039"/>
                  <a:gd name="connsiteY12" fmla="*/ 80927 h 260261"/>
                  <a:gd name="connsiteX13" fmla="*/ 102028 w 326039"/>
                  <a:gd name="connsiteY13" fmla="*/ 80927 h 260261"/>
                  <a:gd name="connsiteX14" fmla="*/ 110434 w 326039"/>
                  <a:gd name="connsiteY14" fmla="*/ 78934 h 260261"/>
                  <a:gd name="connsiteX15" fmla="*/ 117043 w 326039"/>
                  <a:gd name="connsiteY15" fmla="*/ 73401 h 260261"/>
                  <a:gd name="connsiteX16" fmla="*/ 133855 w 326039"/>
                  <a:gd name="connsiteY16" fmla="*/ 51057 h 260261"/>
                  <a:gd name="connsiteX17" fmla="*/ 305120 w 326039"/>
                  <a:gd name="connsiteY17" fmla="*/ 51057 h 260261"/>
                  <a:gd name="connsiteX18" fmla="*/ 305120 w 326039"/>
                  <a:gd name="connsiteY18" fmla="*/ 239304 h 260261"/>
                  <a:gd name="connsiteX19" fmla="*/ 268352 w 326039"/>
                  <a:gd name="connsiteY19" fmla="*/ 239304 h 260261"/>
                  <a:gd name="connsiteX20" fmla="*/ 256032 w 326039"/>
                  <a:gd name="connsiteY20" fmla="*/ 260261 h 260261"/>
                  <a:gd name="connsiteX21" fmla="*/ 326039 w 326039"/>
                  <a:gd name="connsiteY21" fmla="*/ 260261 h 260261"/>
                  <a:gd name="connsiteX22" fmla="*/ 326039 w 326039"/>
                  <a:gd name="connsiteY22" fmla="*/ 48394 h 260261"/>
                  <a:gd name="connsiteX23" fmla="*/ 320328 w 326039"/>
                  <a:gd name="connsiteY23" fmla="*/ 35348 h 260261"/>
                  <a:gd name="connsiteX24" fmla="*/ 307174 w 326039"/>
                  <a:gd name="connsiteY24" fmla="*/ 29986 h 260261"/>
                  <a:gd name="connsiteX25" fmla="*/ 100295 w 326039"/>
                  <a:gd name="connsiteY25" fmla="*/ 59971 h 260261"/>
                  <a:gd name="connsiteX26" fmla="*/ 21047 w 326039"/>
                  <a:gd name="connsiteY26" fmla="*/ 59971 h 260261"/>
                  <a:gd name="connsiteX27" fmla="*/ 21047 w 326039"/>
                  <a:gd name="connsiteY27" fmla="*/ 21071 h 260261"/>
                  <a:gd name="connsiteX28" fmla="*/ 100295 w 326039"/>
                  <a:gd name="connsiteY28" fmla="*/ 21071 h 260261"/>
                  <a:gd name="connsiteX29" fmla="*/ 114862 w 326039"/>
                  <a:gd name="connsiteY29" fmla="*/ 40637 h 260261"/>
                  <a:gd name="connsiteX30" fmla="*/ 100295 w 326039"/>
                  <a:gd name="connsiteY30" fmla="*/ 59971 h 26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26039" h="260261">
                    <a:moveTo>
                      <a:pt x="307174" y="29986"/>
                    </a:moveTo>
                    <a:lnTo>
                      <a:pt x="133727" y="29986"/>
                    </a:lnTo>
                    <a:lnTo>
                      <a:pt x="117043" y="7526"/>
                    </a:lnTo>
                    <a:cubicBezTo>
                      <a:pt x="115310" y="5185"/>
                      <a:pt x="113065" y="3287"/>
                      <a:pt x="110434" y="1980"/>
                    </a:cubicBezTo>
                    <a:cubicBezTo>
                      <a:pt x="107802" y="674"/>
                      <a:pt x="104915" y="-4"/>
                      <a:pt x="102028" y="0"/>
                    </a:cubicBezTo>
                    <a:lnTo>
                      <a:pt x="18865" y="0"/>
                    </a:lnTo>
                    <a:cubicBezTo>
                      <a:pt x="13924" y="0"/>
                      <a:pt x="9111" y="1973"/>
                      <a:pt x="5583" y="5486"/>
                    </a:cubicBezTo>
                    <a:cubicBezTo>
                      <a:pt x="2053" y="9000"/>
                      <a:pt x="64" y="13771"/>
                      <a:pt x="0" y="18756"/>
                    </a:cubicBezTo>
                    <a:lnTo>
                      <a:pt x="0" y="260261"/>
                    </a:lnTo>
                    <a:lnTo>
                      <a:pt x="70136" y="260261"/>
                    </a:lnTo>
                    <a:cubicBezTo>
                      <a:pt x="65259" y="253748"/>
                      <a:pt x="61088" y="246722"/>
                      <a:pt x="57752" y="239304"/>
                    </a:cubicBezTo>
                    <a:lnTo>
                      <a:pt x="21047" y="239304"/>
                    </a:lnTo>
                    <a:lnTo>
                      <a:pt x="21047" y="80927"/>
                    </a:lnTo>
                    <a:lnTo>
                      <a:pt x="102028" y="80927"/>
                    </a:lnTo>
                    <a:cubicBezTo>
                      <a:pt x="104915" y="80922"/>
                      <a:pt x="107802" y="80240"/>
                      <a:pt x="110434" y="78934"/>
                    </a:cubicBezTo>
                    <a:cubicBezTo>
                      <a:pt x="113065" y="77628"/>
                      <a:pt x="115310" y="75735"/>
                      <a:pt x="117043" y="73401"/>
                    </a:cubicBezTo>
                    <a:lnTo>
                      <a:pt x="133855" y="51057"/>
                    </a:lnTo>
                    <a:lnTo>
                      <a:pt x="305120" y="51057"/>
                    </a:lnTo>
                    <a:lnTo>
                      <a:pt x="305120" y="239304"/>
                    </a:lnTo>
                    <a:lnTo>
                      <a:pt x="268352" y="239304"/>
                    </a:lnTo>
                    <a:cubicBezTo>
                      <a:pt x="264951" y="246696"/>
                      <a:pt x="260845" y="253716"/>
                      <a:pt x="256032" y="260261"/>
                    </a:cubicBezTo>
                    <a:lnTo>
                      <a:pt x="326039" y="260261"/>
                    </a:lnTo>
                    <a:lnTo>
                      <a:pt x="326039" y="48394"/>
                    </a:lnTo>
                    <a:cubicBezTo>
                      <a:pt x="325911" y="43470"/>
                      <a:pt x="323858" y="38788"/>
                      <a:pt x="320328" y="35348"/>
                    </a:cubicBezTo>
                    <a:cubicBezTo>
                      <a:pt x="316799" y="31909"/>
                      <a:pt x="312115" y="29984"/>
                      <a:pt x="307174" y="29986"/>
                    </a:cubicBezTo>
                    <a:close/>
                    <a:moveTo>
                      <a:pt x="100295" y="59971"/>
                    </a:moveTo>
                    <a:lnTo>
                      <a:pt x="21047" y="59971"/>
                    </a:lnTo>
                    <a:lnTo>
                      <a:pt x="21047" y="21071"/>
                    </a:lnTo>
                    <a:lnTo>
                      <a:pt x="100295" y="21071"/>
                    </a:lnTo>
                    <a:lnTo>
                      <a:pt x="114862" y="40637"/>
                    </a:lnTo>
                    <a:lnTo>
                      <a:pt x="100295" y="59971"/>
                    </a:lnTo>
                    <a:close/>
                  </a:path>
                </a:pathLst>
              </a:custGeom>
              <a:solidFill>
                <a:srgbClr val="2D5967"/>
              </a:solidFill>
              <a:ln w="6417"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4CDEBFDC-1B7D-42ED-B373-6D1F74D6DBFE}"/>
                  </a:ext>
                </a:extLst>
              </p:cNvPr>
              <p:cNvSpPr/>
              <p:nvPr/>
            </p:nvSpPr>
            <p:spPr>
              <a:xfrm>
                <a:off x="6650122" y="1921172"/>
                <a:ext cx="199856" cy="200061"/>
              </a:xfrm>
              <a:custGeom>
                <a:avLst/>
                <a:gdLst>
                  <a:gd name="connsiteX0" fmla="*/ 199856 w 199856"/>
                  <a:gd name="connsiteY0" fmla="*/ 100030 h 200061"/>
                  <a:gd name="connsiteX1" fmla="*/ 182980 w 199856"/>
                  <a:gd name="connsiteY1" fmla="*/ 44447 h 200061"/>
                  <a:gd name="connsiteX2" fmla="*/ 138126 w 199856"/>
                  <a:gd name="connsiteY2" fmla="*/ 7604 h 200061"/>
                  <a:gd name="connsiteX3" fmla="*/ 80375 w 199856"/>
                  <a:gd name="connsiteY3" fmla="*/ 1930 h 200061"/>
                  <a:gd name="connsiteX4" fmla="*/ 29233 w 199856"/>
                  <a:gd name="connsiteY4" fmla="*/ 29342 h 200061"/>
                  <a:gd name="connsiteX5" fmla="*/ 1897 w 199856"/>
                  <a:gd name="connsiteY5" fmla="*/ 80587 h 200061"/>
                  <a:gd name="connsiteX6" fmla="*/ 7672 w 199856"/>
                  <a:gd name="connsiteY6" fmla="*/ 138390 h 200061"/>
                  <a:gd name="connsiteX7" fmla="*/ 44505 w 199856"/>
                  <a:gd name="connsiteY7" fmla="*/ 183256 h 200061"/>
                  <a:gd name="connsiteX8" fmla="*/ 100074 w 199856"/>
                  <a:gd name="connsiteY8" fmla="*/ 200062 h 200061"/>
                  <a:gd name="connsiteX9" fmla="*/ 170595 w 199856"/>
                  <a:gd name="connsiteY9" fmla="*/ 170686 h 200061"/>
                  <a:gd name="connsiteX10" fmla="*/ 199856 w 199856"/>
                  <a:gd name="connsiteY10" fmla="*/ 100030 h 200061"/>
                  <a:gd name="connsiteX11" fmla="*/ 100074 w 199856"/>
                  <a:gd name="connsiteY11" fmla="*/ 178989 h 200061"/>
                  <a:gd name="connsiteX12" fmla="*/ 56247 w 199856"/>
                  <a:gd name="connsiteY12" fmla="*/ 165680 h 200061"/>
                  <a:gd name="connsiteX13" fmla="*/ 27179 w 199856"/>
                  <a:gd name="connsiteY13" fmla="*/ 130247 h 200061"/>
                  <a:gd name="connsiteX14" fmla="*/ 22687 w 199856"/>
                  <a:gd name="connsiteY14" fmla="*/ 84623 h 200061"/>
                  <a:gd name="connsiteX15" fmla="*/ 44248 w 199856"/>
                  <a:gd name="connsiteY15" fmla="*/ 44197 h 200061"/>
                  <a:gd name="connsiteX16" fmla="*/ 84674 w 199856"/>
                  <a:gd name="connsiteY16" fmla="*/ 22591 h 200061"/>
                  <a:gd name="connsiteX17" fmla="*/ 130234 w 199856"/>
                  <a:gd name="connsiteY17" fmla="*/ 27083 h 200061"/>
                  <a:gd name="connsiteX18" fmla="*/ 165590 w 199856"/>
                  <a:gd name="connsiteY18" fmla="*/ 56164 h 200061"/>
                  <a:gd name="connsiteX19" fmla="*/ 178937 w 199856"/>
                  <a:gd name="connsiteY19" fmla="*/ 100030 h 200061"/>
                  <a:gd name="connsiteX20" fmla="*/ 155772 w 199856"/>
                  <a:gd name="connsiteY20" fmla="*/ 155831 h 200061"/>
                  <a:gd name="connsiteX21" fmla="*/ 100074 w 199856"/>
                  <a:gd name="connsiteY21" fmla="*/ 178989 h 20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856" h="200061">
                    <a:moveTo>
                      <a:pt x="199856" y="100030"/>
                    </a:moveTo>
                    <a:cubicBezTo>
                      <a:pt x="199856" y="80240"/>
                      <a:pt x="193952" y="60893"/>
                      <a:pt x="182980" y="44447"/>
                    </a:cubicBezTo>
                    <a:cubicBezTo>
                      <a:pt x="172007" y="27994"/>
                      <a:pt x="156414" y="15171"/>
                      <a:pt x="138126" y="7604"/>
                    </a:cubicBezTo>
                    <a:cubicBezTo>
                      <a:pt x="119903" y="36"/>
                      <a:pt x="99754" y="-1938"/>
                      <a:pt x="80375" y="1930"/>
                    </a:cubicBezTo>
                    <a:cubicBezTo>
                      <a:pt x="60996" y="5800"/>
                      <a:pt x="43221" y="15338"/>
                      <a:pt x="29233" y="29342"/>
                    </a:cubicBezTo>
                    <a:cubicBezTo>
                      <a:pt x="15243" y="43337"/>
                      <a:pt x="5747" y="61176"/>
                      <a:pt x="1897" y="80587"/>
                    </a:cubicBezTo>
                    <a:cubicBezTo>
                      <a:pt x="-1953" y="99998"/>
                      <a:pt x="100" y="120115"/>
                      <a:pt x="7672" y="138390"/>
                    </a:cubicBezTo>
                    <a:cubicBezTo>
                      <a:pt x="15243" y="156665"/>
                      <a:pt x="28077" y="172277"/>
                      <a:pt x="44505" y="183256"/>
                    </a:cubicBezTo>
                    <a:cubicBezTo>
                      <a:pt x="60931" y="194235"/>
                      <a:pt x="80310" y="200081"/>
                      <a:pt x="100074" y="200062"/>
                    </a:cubicBezTo>
                    <a:cubicBezTo>
                      <a:pt x="126511" y="199998"/>
                      <a:pt x="151858" y="189436"/>
                      <a:pt x="170595" y="170686"/>
                    </a:cubicBezTo>
                    <a:cubicBezTo>
                      <a:pt x="189268" y="151936"/>
                      <a:pt x="199792" y="126531"/>
                      <a:pt x="199856" y="100030"/>
                    </a:cubicBezTo>
                    <a:close/>
                    <a:moveTo>
                      <a:pt x="100074" y="178989"/>
                    </a:moveTo>
                    <a:cubicBezTo>
                      <a:pt x="84417" y="178989"/>
                      <a:pt x="69209" y="174356"/>
                      <a:pt x="56247" y="165680"/>
                    </a:cubicBezTo>
                    <a:cubicBezTo>
                      <a:pt x="43285" y="157005"/>
                      <a:pt x="33147" y="144672"/>
                      <a:pt x="27179" y="130247"/>
                    </a:cubicBezTo>
                    <a:cubicBezTo>
                      <a:pt x="21211" y="115815"/>
                      <a:pt x="19672" y="99940"/>
                      <a:pt x="22687" y="84623"/>
                    </a:cubicBezTo>
                    <a:cubicBezTo>
                      <a:pt x="25767" y="69306"/>
                      <a:pt x="33275" y="55240"/>
                      <a:pt x="44248" y="44197"/>
                    </a:cubicBezTo>
                    <a:cubicBezTo>
                      <a:pt x="55285" y="33153"/>
                      <a:pt x="69338" y="25633"/>
                      <a:pt x="84674" y="22591"/>
                    </a:cubicBezTo>
                    <a:cubicBezTo>
                      <a:pt x="99946" y="19543"/>
                      <a:pt x="115796" y="21103"/>
                      <a:pt x="130234" y="27083"/>
                    </a:cubicBezTo>
                    <a:cubicBezTo>
                      <a:pt x="144607" y="33057"/>
                      <a:pt x="156928" y="43177"/>
                      <a:pt x="165590" y="56164"/>
                    </a:cubicBezTo>
                    <a:cubicBezTo>
                      <a:pt x="174317" y="69146"/>
                      <a:pt x="178937" y="84411"/>
                      <a:pt x="178937" y="100030"/>
                    </a:cubicBezTo>
                    <a:cubicBezTo>
                      <a:pt x="178873" y="120962"/>
                      <a:pt x="170532" y="141027"/>
                      <a:pt x="155772" y="155831"/>
                    </a:cubicBezTo>
                    <a:cubicBezTo>
                      <a:pt x="141013" y="170628"/>
                      <a:pt x="120929" y="178957"/>
                      <a:pt x="100074" y="178989"/>
                    </a:cubicBezTo>
                    <a:close/>
                  </a:path>
                </a:pathLst>
              </a:custGeom>
              <a:solidFill>
                <a:srgbClr val="2D5967"/>
              </a:solidFill>
              <a:ln w="641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48B648E6-4266-454C-A050-3BB4A9CEEAA0}"/>
                  </a:ext>
                </a:extLst>
              </p:cNvPr>
              <p:cNvSpPr/>
              <p:nvPr/>
            </p:nvSpPr>
            <p:spPr>
              <a:xfrm>
                <a:off x="6709257" y="1960999"/>
                <a:ext cx="83675" cy="121098"/>
              </a:xfrm>
              <a:custGeom>
                <a:avLst/>
                <a:gdLst>
                  <a:gd name="connsiteX0" fmla="*/ 51463 w 83675"/>
                  <a:gd name="connsiteY0" fmla="*/ 121099 h 121098"/>
                  <a:gd name="connsiteX1" fmla="*/ 51463 w 83675"/>
                  <a:gd name="connsiteY1" fmla="*/ 106629 h 121098"/>
                  <a:gd name="connsiteX2" fmla="*/ 53517 w 83675"/>
                  <a:gd name="connsiteY2" fmla="*/ 106629 h 121098"/>
                  <a:gd name="connsiteX3" fmla="*/ 64875 w 83675"/>
                  <a:gd name="connsiteY3" fmla="*/ 105018 h 121098"/>
                  <a:gd name="connsiteX4" fmla="*/ 74692 w 83675"/>
                  <a:gd name="connsiteY4" fmla="*/ 99012 h 121098"/>
                  <a:gd name="connsiteX5" fmla="*/ 81302 w 83675"/>
                  <a:gd name="connsiteY5" fmla="*/ 89592 h 121098"/>
                  <a:gd name="connsiteX6" fmla="*/ 83676 w 83675"/>
                  <a:gd name="connsiteY6" fmla="*/ 78324 h 121098"/>
                  <a:gd name="connsiteX7" fmla="*/ 81302 w 83675"/>
                  <a:gd name="connsiteY7" fmla="*/ 67050 h 121098"/>
                  <a:gd name="connsiteX8" fmla="*/ 74692 w 83675"/>
                  <a:gd name="connsiteY8" fmla="*/ 57636 h 121098"/>
                  <a:gd name="connsiteX9" fmla="*/ 64875 w 83675"/>
                  <a:gd name="connsiteY9" fmla="*/ 51624 h 121098"/>
                  <a:gd name="connsiteX10" fmla="*/ 53517 w 83675"/>
                  <a:gd name="connsiteY10" fmla="*/ 50013 h 121098"/>
                  <a:gd name="connsiteX11" fmla="*/ 51463 w 83675"/>
                  <a:gd name="connsiteY11" fmla="*/ 50013 h 121098"/>
                  <a:gd name="connsiteX12" fmla="*/ 51463 w 83675"/>
                  <a:gd name="connsiteY12" fmla="*/ 35543 h 121098"/>
                  <a:gd name="connsiteX13" fmla="*/ 76296 w 83675"/>
                  <a:gd name="connsiteY13" fmla="*/ 35543 h 121098"/>
                  <a:gd name="connsiteX14" fmla="*/ 76296 w 83675"/>
                  <a:gd name="connsiteY14" fmla="*/ 14585 h 121098"/>
                  <a:gd name="connsiteX15" fmla="*/ 51463 w 83675"/>
                  <a:gd name="connsiteY15" fmla="*/ 14585 h 121098"/>
                  <a:gd name="connsiteX16" fmla="*/ 51463 w 83675"/>
                  <a:gd name="connsiteY16" fmla="*/ 0 h 121098"/>
                  <a:gd name="connsiteX17" fmla="*/ 30417 w 83675"/>
                  <a:gd name="connsiteY17" fmla="*/ 0 h 121098"/>
                  <a:gd name="connsiteX18" fmla="*/ 30417 w 83675"/>
                  <a:gd name="connsiteY18" fmla="*/ 14585 h 121098"/>
                  <a:gd name="connsiteX19" fmla="*/ 28170 w 83675"/>
                  <a:gd name="connsiteY19" fmla="*/ 14585 h 121098"/>
                  <a:gd name="connsiteX20" fmla="*/ 8214 w 83675"/>
                  <a:gd name="connsiteY20" fmla="*/ 22863 h 121098"/>
                  <a:gd name="connsiteX21" fmla="*/ 0 w 83675"/>
                  <a:gd name="connsiteY21" fmla="*/ 42839 h 121098"/>
                  <a:gd name="connsiteX22" fmla="*/ 8214 w 83675"/>
                  <a:gd name="connsiteY22" fmla="*/ 62814 h 121098"/>
                  <a:gd name="connsiteX23" fmla="*/ 28170 w 83675"/>
                  <a:gd name="connsiteY23" fmla="*/ 71086 h 121098"/>
                  <a:gd name="connsiteX24" fmla="*/ 30417 w 83675"/>
                  <a:gd name="connsiteY24" fmla="*/ 71086 h 121098"/>
                  <a:gd name="connsiteX25" fmla="*/ 30417 w 83675"/>
                  <a:gd name="connsiteY25" fmla="*/ 85556 h 121098"/>
                  <a:gd name="connsiteX26" fmla="*/ 5391 w 83675"/>
                  <a:gd name="connsiteY26" fmla="*/ 85556 h 121098"/>
                  <a:gd name="connsiteX27" fmla="*/ 5391 w 83675"/>
                  <a:gd name="connsiteY27" fmla="*/ 106629 h 121098"/>
                  <a:gd name="connsiteX28" fmla="*/ 30417 w 83675"/>
                  <a:gd name="connsiteY28" fmla="*/ 106629 h 121098"/>
                  <a:gd name="connsiteX29" fmla="*/ 30417 w 83675"/>
                  <a:gd name="connsiteY29" fmla="*/ 121099 h 121098"/>
                  <a:gd name="connsiteX30" fmla="*/ 51463 w 83675"/>
                  <a:gd name="connsiteY30" fmla="*/ 121099 h 121098"/>
                  <a:gd name="connsiteX31" fmla="*/ 28298 w 83675"/>
                  <a:gd name="connsiteY31" fmla="*/ 50013 h 121098"/>
                  <a:gd name="connsiteX32" fmla="*/ 23229 w 83675"/>
                  <a:gd name="connsiteY32" fmla="*/ 48036 h 121098"/>
                  <a:gd name="connsiteX33" fmla="*/ 21047 w 83675"/>
                  <a:gd name="connsiteY33" fmla="*/ 43070 h 121098"/>
                  <a:gd name="connsiteX34" fmla="*/ 23165 w 83675"/>
                  <a:gd name="connsiteY34" fmla="*/ 37859 h 121098"/>
                  <a:gd name="connsiteX35" fmla="*/ 28298 w 83675"/>
                  <a:gd name="connsiteY35" fmla="*/ 35543 h 121098"/>
                  <a:gd name="connsiteX36" fmla="*/ 30480 w 83675"/>
                  <a:gd name="connsiteY36" fmla="*/ 35543 h 121098"/>
                  <a:gd name="connsiteX37" fmla="*/ 30480 w 83675"/>
                  <a:gd name="connsiteY37" fmla="*/ 50013 h 121098"/>
                  <a:gd name="connsiteX38" fmla="*/ 28298 w 83675"/>
                  <a:gd name="connsiteY38" fmla="*/ 50013 h 121098"/>
                  <a:gd name="connsiteX39" fmla="*/ 51463 w 83675"/>
                  <a:gd name="connsiteY39" fmla="*/ 71086 h 121098"/>
                  <a:gd name="connsiteX40" fmla="*/ 53517 w 83675"/>
                  <a:gd name="connsiteY40" fmla="*/ 71086 h 121098"/>
                  <a:gd name="connsiteX41" fmla="*/ 58650 w 83675"/>
                  <a:gd name="connsiteY41" fmla="*/ 73255 h 121098"/>
                  <a:gd name="connsiteX42" fmla="*/ 60768 w 83675"/>
                  <a:gd name="connsiteY42" fmla="*/ 78382 h 121098"/>
                  <a:gd name="connsiteX43" fmla="*/ 58650 w 83675"/>
                  <a:gd name="connsiteY43" fmla="*/ 83464 h 121098"/>
                  <a:gd name="connsiteX44" fmla="*/ 53517 w 83675"/>
                  <a:gd name="connsiteY44" fmla="*/ 85556 h 121098"/>
                  <a:gd name="connsiteX45" fmla="*/ 51463 w 83675"/>
                  <a:gd name="connsiteY45" fmla="*/ 85556 h 121098"/>
                  <a:gd name="connsiteX46" fmla="*/ 51463 w 83675"/>
                  <a:gd name="connsiteY46" fmla="*/ 71086 h 12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675" h="121098">
                    <a:moveTo>
                      <a:pt x="51463" y="121099"/>
                    </a:moveTo>
                    <a:lnTo>
                      <a:pt x="51463" y="106629"/>
                    </a:lnTo>
                    <a:lnTo>
                      <a:pt x="53517" y="106629"/>
                    </a:lnTo>
                    <a:cubicBezTo>
                      <a:pt x="57367" y="106879"/>
                      <a:pt x="61281" y="106327"/>
                      <a:pt x="64875" y="105018"/>
                    </a:cubicBezTo>
                    <a:cubicBezTo>
                      <a:pt x="68532" y="103709"/>
                      <a:pt x="71869" y="101662"/>
                      <a:pt x="74692" y="99012"/>
                    </a:cubicBezTo>
                    <a:cubicBezTo>
                      <a:pt x="77516" y="96355"/>
                      <a:pt x="79762" y="93153"/>
                      <a:pt x="81302" y="89592"/>
                    </a:cubicBezTo>
                    <a:cubicBezTo>
                      <a:pt x="82842" y="86037"/>
                      <a:pt x="83676" y="82200"/>
                      <a:pt x="83676" y="78324"/>
                    </a:cubicBezTo>
                    <a:cubicBezTo>
                      <a:pt x="83676" y="74442"/>
                      <a:pt x="82842" y="70611"/>
                      <a:pt x="81302" y="67050"/>
                    </a:cubicBezTo>
                    <a:cubicBezTo>
                      <a:pt x="79762" y="63488"/>
                      <a:pt x="77516" y="60286"/>
                      <a:pt x="74692" y="57636"/>
                    </a:cubicBezTo>
                    <a:cubicBezTo>
                      <a:pt x="71869" y="54980"/>
                      <a:pt x="68532" y="52939"/>
                      <a:pt x="64875" y="51624"/>
                    </a:cubicBezTo>
                    <a:cubicBezTo>
                      <a:pt x="61281" y="50314"/>
                      <a:pt x="57367" y="49769"/>
                      <a:pt x="53517" y="50013"/>
                    </a:cubicBezTo>
                    <a:lnTo>
                      <a:pt x="51463" y="50013"/>
                    </a:lnTo>
                    <a:lnTo>
                      <a:pt x="51463" y="35543"/>
                    </a:lnTo>
                    <a:lnTo>
                      <a:pt x="76296" y="35543"/>
                    </a:lnTo>
                    <a:lnTo>
                      <a:pt x="76296" y="14585"/>
                    </a:lnTo>
                    <a:lnTo>
                      <a:pt x="51463" y="14585"/>
                    </a:lnTo>
                    <a:lnTo>
                      <a:pt x="51463" y="0"/>
                    </a:lnTo>
                    <a:lnTo>
                      <a:pt x="30417" y="0"/>
                    </a:lnTo>
                    <a:lnTo>
                      <a:pt x="30417" y="14585"/>
                    </a:lnTo>
                    <a:lnTo>
                      <a:pt x="28170" y="14585"/>
                    </a:lnTo>
                    <a:cubicBezTo>
                      <a:pt x="20727" y="14585"/>
                      <a:pt x="13540" y="17563"/>
                      <a:pt x="8214" y="22863"/>
                    </a:cubicBezTo>
                    <a:cubicBezTo>
                      <a:pt x="2952" y="28157"/>
                      <a:pt x="0" y="35344"/>
                      <a:pt x="0" y="42839"/>
                    </a:cubicBezTo>
                    <a:cubicBezTo>
                      <a:pt x="0" y="50327"/>
                      <a:pt x="2952" y="57514"/>
                      <a:pt x="8214" y="62814"/>
                    </a:cubicBezTo>
                    <a:cubicBezTo>
                      <a:pt x="13540" y="68108"/>
                      <a:pt x="20727" y="71086"/>
                      <a:pt x="28170" y="71086"/>
                    </a:cubicBezTo>
                    <a:lnTo>
                      <a:pt x="30417" y="71086"/>
                    </a:lnTo>
                    <a:lnTo>
                      <a:pt x="30417" y="85556"/>
                    </a:lnTo>
                    <a:lnTo>
                      <a:pt x="5391" y="85556"/>
                    </a:lnTo>
                    <a:lnTo>
                      <a:pt x="5391" y="106629"/>
                    </a:lnTo>
                    <a:lnTo>
                      <a:pt x="30417" y="106629"/>
                    </a:lnTo>
                    <a:lnTo>
                      <a:pt x="30417" y="121099"/>
                    </a:lnTo>
                    <a:lnTo>
                      <a:pt x="51463" y="121099"/>
                    </a:lnTo>
                    <a:close/>
                    <a:moveTo>
                      <a:pt x="28298" y="50013"/>
                    </a:moveTo>
                    <a:cubicBezTo>
                      <a:pt x="26437" y="50045"/>
                      <a:pt x="24577" y="49333"/>
                      <a:pt x="23229" y="48036"/>
                    </a:cubicBezTo>
                    <a:cubicBezTo>
                      <a:pt x="21882" y="46734"/>
                      <a:pt x="21047" y="44950"/>
                      <a:pt x="21047" y="43070"/>
                    </a:cubicBezTo>
                    <a:cubicBezTo>
                      <a:pt x="21047" y="41119"/>
                      <a:pt x="21817" y="39258"/>
                      <a:pt x="23165" y="37859"/>
                    </a:cubicBezTo>
                    <a:cubicBezTo>
                      <a:pt x="24513" y="36460"/>
                      <a:pt x="26374" y="35633"/>
                      <a:pt x="28298" y="35543"/>
                    </a:cubicBezTo>
                    <a:lnTo>
                      <a:pt x="30480" y="35543"/>
                    </a:lnTo>
                    <a:lnTo>
                      <a:pt x="30480" y="50013"/>
                    </a:lnTo>
                    <a:lnTo>
                      <a:pt x="28298" y="50013"/>
                    </a:lnTo>
                    <a:close/>
                    <a:moveTo>
                      <a:pt x="51463" y="71086"/>
                    </a:moveTo>
                    <a:lnTo>
                      <a:pt x="53517" y="71086"/>
                    </a:lnTo>
                    <a:cubicBezTo>
                      <a:pt x="55442" y="71118"/>
                      <a:pt x="57303" y="71894"/>
                      <a:pt x="58650" y="73255"/>
                    </a:cubicBezTo>
                    <a:cubicBezTo>
                      <a:pt x="59998" y="74615"/>
                      <a:pt x="60768" y="76457"/>
                      <a:pt x="60768" y="78382"/>
                    </a:cubicBezTo>
                    <a:cubicBezTo>
                      <a:pt x="60768" y="80294"/>
                      <a:pt x="59998" y="82116"/>
                      <a:pt x="58650" y="83464"/>
                    </a:cubicBezTo>
                    <a:cubicBezTo>
                      <a:pt x="57239" y="84805"/>
                      <a:pt x="55442" y="85556"/>
                      <a:pt x="53517" y="85556"/>
                    </a:cubicBezTo>
                    <a:lnTo>
                      <a:pt x="51463" y="85556"/>
                    </a:lnTo>
                    <a:lnTo>
                      <a:pt x="51463" y="71086"/>
                    </a:lnTo>
                    <a:close/>
                  </a:path>
                </a:pathLst>
              </a:custGeom>
              <a:solidFill>
                <a:srgbClr val="2D5967"/>
              </a:solidFill>
              <a:ln w="6417" cap="flat">
                <a:noFill/>
                <a:prstDash val="solid"/>
                <a:miter/>
              </a:ln>
            </p:spPr>
            <p:txBody>
              <a:bodyPr rtlCol="0" anchor="ctr"/>
              <a:lstStyle/>
              <a:p>
                <a:endParaRPr lang="en-US"/>
              </a:p>
            </p:txBody>
          </p:sp>
        </p:grpSp>
        <p:grpSp>
          <p:nvGrpSpPr>
            <p:cNvPr id="193" name="Graphic 3">
              <a:extLst>
                <a:ext uri="{FF2B5EF4-FFF2-40B4-BE49-F238E27FC236}">
                  <a16:creationId xmlns:a16="http://schemas.microsoft.com/office/drawing/2014/main" id="{755C82E4-D3A6-4322-96FD-DF5A84574E61}"/>
                </a:ext>
              </a:extLst>
            </p:cNvPr>
            <p:cNvGrpSpPr/>
            <p:nvPr/>
          </p:nvGrpSpPr>
          <p:grpSpPr>
            <a:xfrm>
              <a:off x="6362401" y="2138033"/>
              <a:ext cx="782854" cy="237423"/>
              <a:chOff x="6362401" y="2138033"/>
              <a:chExt cx="782854" cy="237423"/>
            </a:xfrm>
            <a:solidFill>
              <a:srgbClr val="000000"/>
            </a:solidFill>
          </p:grpSpPr>
          <p:sp>
            <p:nvSpPr>
              <p:cNvPr id="194" name="TextBox 193">
                <a:extLst>
                  <a:ext uri="{FF2B5EF4-FFF2-40B4-BE49-F238E27FC236}">
                    <a16:creationId xmlns:a16="http://schemas.microsoft.com/office/drawing/2014/main" id="{DE732938-F822-4E8E-89F2-561CA5AD5E23}"/>
                  </a:ext>
                </a:extLst>
              </p:cNvPr>
              <p:cNvSpPr txBox="1"/>
              <p:nvPr/>
            </p:nvSpPr>
            <p:spPr>
              <a:xfrm>
                <a:off x="6270961" y="2092313"/>
                <a:ext cx="96573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Project Financial</a:t>
                </a:r>
              </a:p>
            </p:txBody>
          </p:sp>
          <p:sp>
            <p:nvSpPr>
              <p:cNvPr id="195" name="TextBox 194">
                <a:extLst>
                  <a:ext uri="{FF2B5EF4-FFF2-40B4-BE49-F238E27FC236}">
                    <a16:creationId xmlns:a16="http://schemas.microsoft.com/office/drawing/2014/main" id="{23851F47-DBBA-426A-9340-1BA9DB175A67}"/>
                  </a:ext>
                </a:extLst>
              </p:cNvPr>
              <p:cNvSpPr txBox="1"/>
              <p:nvPr/>
            </p:nvSpPr>
            <p:spPr>
              <a:xfrm>
                <a:off x="6369999" y="2194983"/>
                <a:ext cx="75397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Managment</a:t>
                </a:r>
              </a:p>
            </p:txBody>
          </p:sp>
        </p:grpSp>
      </p:grpSp>
      <p:grpSp>
        <p:nvGrpSpPr>
          <p:cNvPr id="196" name="Graphic 3">
            <a:extLst>
              <a:ext uri="{FF2B5EF4-FFF2-40B4-BE49-F238E27FC236}">
                <a16:creationId xmlns:a16="http://schemas.microsoft.com/office/drawing/2014/main" id="{8FA78EBA-584C-46F2-B58A-C67140D1EB51}"/>
              </a:ext>
            </a:extLst>
          </p:cNvPr>
          <p:cNvGrpSpPr/>
          <p:nvPr/>
        </p:nvGrpSpPr>
        <p:grpSpPr>
          <a:xfrm>
            <a:off x="7447900" y="1296871"/>
            <a:ext cx="628850" cy="731748"/>
            <a:chOff x="7447900" y="1643708"/>
            <a:chExt cx="628850" cy="731748"/>
          </a:xfrm>
        </p:grpSpPr>
        <p:grpSp>
          <p:nvGrpSpPr>
            <p:cNvPr id="197" name="Graphic 3">
              <a:extLst>
                <a:ext uri="{FF2B5EF4-FFF2-40B4-BE49-F238E27FC236}">
                  <a16:creationId xmlns:a16="http://schemas.microsoft.com/office/drawing/2014/main" id="{CDD0125E-6C6F-4079-86FF-399AD114D96D}"/>
                </a:ext>
              </a:extLst>
            </p:cNvPr>
            <p:cNvGrpSpPr/>
            <p:nvPr/>
          </p:nvGrpSpPr>
          <p:grpSpPr>
            <a:xfrm>
              <a:off x="7501288" y="1643708"/>
              <a:ext cx="513357" cy="489108"/>
              <a:chOff x="7501288" y="1643708"/>
              <a:chExt cx="513357" cy="489108"/>
            </a:xfrm>
          </p:grpSpPr>
          <p:sp>
            <p:nvSpPr>
              <p:cNvPr id="198" name="Freeform: Shape 197">
                <a:extLst>
                  <a:ext uri="{FF2B5EF4-FFF2-40B4-BE49-F238E27FC236}">
                    <a16:creationId xmlns:a16="http://schemas.microsoft.com/office/drawing/2014/main" id="{911DB1A6-C82A-4B58-B58C-FAEAA00449A1}"/>
                  </a:ext>
                </a:extLst>
              </p:cNvPr>
              <p:cNvSpPr/>
              <p:nvPr/>
            </p:nvSpPr>
            <p:spPr>
              <a:xfrm>
                <a:off x="7507576" y="1649097"/>
                <a:ext cx="501701" cy="477096"/>
              </a:xfrm>
              <a:custGeom>
                <a:avLst/>
                <a:gdLst>
                  <a:gd name="connsiteX0" fmla="*/ 92852 w 501701"/>
                  <a:gd name="connsiteY0" fmla="*/ 397920 h 477096"/>
                  <a:gd name="connsiteX1" fmla="*/ 92852 w 501701"/>
                  <a:gd name="connsiteY1" fmla="*/ 256635 h 477096"/>
                  <a:gd name="connsiteX2" fmla="*/ 0 w 501701"/>
                  <a:gd name="connsiteY2" fmla="*/ 256635 h 477096"/>
                  <a:gd name="connsiteX3" fmla="*/ 1284 w 501701"/>
                  <a:gd name="connsiteY3" fmla="*/ 239105 h 477096"/>
                  <a:gd name="connsiteX4" fmla="*/ 20791 w 501701"/>
                  <a:gd name="connsiteY4" fmla="*/ 181413 h 477096"/>
                  <a:gd name="connsiteX5" fmla="*/ 65901 w 501701"/>
                  <a:gd name="connsiteY5" fmla="*/ 140541 h 477096"/>
                  <a:gd name="connsiteX6" fmla="*/ 76104 w 501701"/>
                  <a:gd name="connsiteY6" fmla="*/ 132016 h 477096"/>
                  <a:gd name="connsiteX7" fmla="*/ 81558 w 501701"/>
                  <a:gd name="connsiteY7" fmla="*/ 119876 h 477096"/>
                  <a:gd name="connsiteX8" fmla="*/ 113642 w 501701"/>
                  <a:gd name="connsiteY8" fmla="*/ 66293 h 477096"/>
                  <a:gd name="connsiteX9" fmla="*/ 172356 w 501701"/>
                  <a:gd name="connsiteY9" fmla="*/ 45111 h 477096"/>
                  <a:gd name="connsiteX10" fmla="*/ 181083 w 501701"/>
                  <a:gd name="connsiteY10" fmla="*/ 45111 h 477096"/>
                  <a:gd name="connsiteX11" fmla="*/ 184100 w 501701"/>
                  <a:gd name="connsiteY11" fmla="*/ 45111 h 477096"/>
                  <a:gd name="connsiteX12" fmla="*/ 195393 w 501701"/>
                  <a:gd name="connsiteY12" fmla="*/ 42845 h 477096"/>
                  <a:gd name="connsiteX13" fmla="*/ 204890 w 501701"/>
                  <a:gd name="connsiteY13" fmla="*/ 36172 h 477096"/>
                  <a:gd name="connsiteX14" fmla="*/ 250321 w 501701"/>
                  <a:gd name="connsiteY14" fmla="*/ 6410 h 477096"/>
                  <a:gd name="connsiteX15" fmla="*/ 304480 w 501701"/>
                  <a:gd name="connsiteY15" fmla="*/ 1205 h 477096"/>
                  <a:gd name="connsiteX16" fmla="*/ 354787 w 501701"/>
                  <a:gd name="connsiteY16" fmla="*/ 21751 h 477096"/>
                  <a:gd name="connsiteX17" fmla="*/ 389759 w 501701"/>
                  <a:gd name="connsiteY17" fmla="*/ 63338 h 477096"/>
                  <a:gd name="connsiteX18" fmla="*/ 398358 w 501701"/>
                  <a:gd name="connsiteY18" fmla="*/ 73750 h 477096"/>
                  <a:gd name="connsiteX19" fmla="*/ 410549 w 501701"/>
                  <a:gd name="connsiteY19" fmla="*/ 79475 h 477096"/>
                  <a:gd name="connsiteX20" fmla="*/ 447382 w 501701"/>
                  <a:gd name="connsiteY20" fmla="*/ 94567 h 477096"/>
                  <a:gd name="connsiteX21" fmla="*/ 497883 w 501701"/>
                  <a:gd name="connsiteY21" fmla="*/ 163324 h 477096"/>
                  <a:gd name="connsiteX22" fmla="*/ 487744 w 501701"/>
                  <a:gd name="connsiteY22" fmla="*/ 248045 h 477096"/>
                  <a:gd name="connsiteX23" fmla="*/ 483124 w 501701"/>
                  <a:gd name="connsiteY23" fmla="*/ 256635 h 477096"/>
                  <a:gd name="connsiteX24" fmla="*/ 409779 w 501701"/>
                  <a:gd name="connsiteY24" fmla="*/ 256635 h 477096"/>
                  <a:gd name="connsiteX25" fmla="*/ 409779 w 501701"/>
                  <a:gd name="connsiteY25" fmla="*/ 400942 h 477096"/>
                  <a:gd name="connsiteX26" fmla="*/ 251155 w 501701"/>
                  <a:gd name="connsiteY26" fmla="*/ 477097 h 477096"/>
                  <a:gd name="connsiteX27" fmla="*/ 92852 w 501701"/>
                  <a:gd name="connsiteY27" fmla="*/ 397920 h 47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1701" h="477096">
                    <a:moveTo>
                      <a:pt x="92852" y="397920"/>
                    </a:moveTo>
                    <a:lnTo>
                      <a:pt x="92852" y="256635"/>
                    </a:lnTo>
                    <a:lnTo>
                      <a:pt x="0" y="256635"/>
                    </a:lnTo>
                    <a:lnTo>
                      <a:pt x="1284" y="239105"/>
                    </a:lnTo>
                    <a:cubicBezTo>
                      <a:pt x="2760" y="218525"/>
                      <a:pt x="9433" y="198665"/>
                      <a:pt x="20791" y="181413"/>
                    </a:cubicBezTo>
                    <a:cubicBezTo>
                      <a:pt x="32084" y="164162"/>
                      <a:pt x="47613" y="150091"/>
                      <a:pt x="65901" y="140541"/>
                    </a:cubicBezTo>
                    <a:cubicBezTo>
                      <a:pt x="69944" y="138512"/>
                      <a:pt x="73409" y="135596"/>
                      <a:pt x="76104" y="132016"/>
                    </a:cubicBezTo>
                    <a:cubicBezTo>
                      <a:pt x="78863" y="128436"/>
                      <a:pt x="80724" y="124284"/>
                      <a:pt x="81558" y="119876"/>
                    </a:cubicBezTo>
                    <a:cubicBezTo>
                      <a:pt x="85793" y="98851"/>
                      <a:pt x="97087" y="79920"/>
                      <a:pt x="113642" y="66293"/>
                    </a:cubicBezTo>
                    <a:cubicBezTo>
                      <a:pt x="130198" y="52666"/>
                      <a:pt x="150924" y="45182"/>
                      <a:pt x="172356" y="45111"/>
                    </a:cubicBezTo>
                    <a:cubicBezTo>
                      <a:pt x="175244" y="44937"/>
                      <a:pt x="178196" y="44937"/>
                      <a:pt x="181083" y="45111"/>
                    </a:cubicBezTo>
                    <a:lnTo>
                      <a:pt x="184100" y="45111"/>
                    </a:lnTo>
                    <a:cubicBezTo>
                      <a:pt x="188014" y="45157"/>
                      <a:pt x="191864" y="44385"/>
                      <a:pt x="195393" y="42845"/>
                    </a:cubicBezTo>
                    <a:cubicBezTo>
                      <a:pt x="198986" y="41305"/>
                      <a:pt x="202195" y="39032"/>
                      <a:pt x="204890" y="36172"/>
                    </a:cubicBezTo>
                    <a:cubicBezTo>
                      <a:pt x="217403" y="22714"/>
                      <a:pt x="232996" y="12501"/>
                      <a:pt x="250321" y="6410"/>
                    </a:cubicBezTo>
                    <a:cubicBezTo>
                      <a:pt x="267710" y="319"/>
                      <a:pt x="286255" y="-1467"/>
                      <a:pt x="304480" y="1205"/>
                    </a:cubicBezTo>
                    <a:cubicBezTo>
                      <a:pt x="322639" y="3878"/>
                      <a:pt x="339900" y="10928"/>
                      <a:pt x="354787" y="21751"/>
                    </a:cubicBezTo>
                    <a:cubicBezTo>
                      <a:pt x="369674" y="32574"/>
                      <a:pt x="381674" y="46845"/>
                      <a:pt x="389759" y="63338"/>
                    </a:cubicBezTo>
                    <a:cubicBezTo>
                      <a:pt x="391813" y="67402"/>
                      <a:pt x="394764" y="70958"/>
                      <a:pt x="398358" y="73750"/>
                    </a:cubicBezTo>
                    <a:cubicBezTo>
                      <a:pt x="401951" y="76541"/>
                      <a:pt x="406122" y="78497"/>
                      <a:pt x="410549" y="79475"/>
                    </a:cubicBezTo>
                    <a:cubicBezTo>
                      <a:pt x="423640" y="82292"/>
                      <a:pt x="436088" y="87401"/>
                      <a:pt x="447382" y="94567"/>
                    </a:cubicBezTo>
                    <a:cubicBezTo>
                      <a:pt x="472344" y="110243"/>
                      <a:pt x="490375" y="134824"/>
                      <a:pt x="497883" y="163324"/>
                    </a:cubicBezTo>
                    <a:cubicBezTo>
                      <a:pt x="505391" y="191825"/>
                      <a:pt x="501733" y="222112"/>
                      <a:pt x="487744" y="248045"/>
                    </a:cubicBezTo>
                    <a:lnTo>
                      <a:pt x="483124" y="256635"/>
                    </a:lnTo>
                    <a:lnTo>
                      <a:pt x="409779" y="256635"/>
                    </a:lnTo>
                    <a:lnTo>
                      <a:pt x="409779" y="400942"/>
                    </a:lnTo>
                    <a:lnTo>
                      <a:pt x="251155" y="477097"/>
                    </a:lnTo>
                    <a:lnTo>
                      <a:pt x="92852" y="397920"/>
                    </a:lnTo>
                    <a:close/>
                  </a:path>
                </a:pathLst>
              </a:custGeom>
              <a:solidFill>
                <a:srgbClr val="FFFFFF"/>
              </a:solidFill>
              <a:ln w="641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EA16DE9B-FEE2-4540-A8BE-3332BB8FF297}"/>
                  </a:ext>
                </a:extLst>
              </p:cNvPr>
              <p:cNvSpPr/>
              <p:nvPr/>
            </p:nvSpPr>
            <p:spPr>
              <a:xfrm>
                <a:off x="7501288" y="1643708"/>
                <a:ext cx="513357" cy="489108"/>
              </a:xfrm>
              <a:custGeom>
                <a:avLst/>
                <a:gdLst>
                  <a:gd name="connsiteX0" fmla="*/ 294405 w 513357"/>
                  <a:gd name="connsiteY0" fmla="*/ 11609 h 489108"/>
                  <a:gd name="connsiteX1" fmla="*/ 351129 w 513357"/>
                  <a:gd name="connsiteY1" fmla="*/ 27650 h 489108"/>
                  <a:gd name="connsiteX2" fmla="*/ 390850 w 513357"/>
                  <a:gd name="connsiteY2" fmla="*/ 71282 h 489108"/>
                  <a:gd name="connsiteX3" fmla="*/ 400988 w 513357"/>
                  <a:gd name="connsiteY3" fmla="*/ 83707 h 489108"/>
                  <a:gd name="connsiteX4" fmla="*/ 415555 w 513357"/>
                  <a:gd name="connsiteY4" fmla="*/ 90438 h 489108"/>
                  <a:gd name="connsiteX5" fmla="*/ 450398 w 513357"/>
                  <a:gd name="connsiteY5" fmla="*/ 104833 h 489108"/>
                  <a:gd name="connsiteX6" fmla="*/ 498332 w 513357"/>
                  <a:gd name="connsiteY6" fmla="*/ 170180 h 489108"/>
                  <a:gd name="connsiteX7" fmla="*/ 488835 w 513357"/>
                  <a:gd name="connsiteY7" fmla="*/ 250648 h 489108"/>
                  <a:gd name="connsiteX8" fmla="*/ 485819 w 513357"/>
                  <a:gd name="connsiteY8" fmla="*/ 256221 h 489108"/>
                  <a:gd name="connsiteX9" fmla="*/ 410229 w 513357"/>
                  <a:gd name="connsiteY9" fmla="*/ 256221 h 489108"/>
                  <a:gd name="connsiteX10" fmla="*/ 410229 w 513357"/>
                  <a:gd name="connsiteY10" fmla="*/ 402385 h 489108"/>
                  <a:gd name="connsiteX11" fmla="*/ 257444 w 513357"/>
                  <a:gd name="connsiteY11" fmla="*/ 475986 h 489108"/>
                  <a:gd name="connsiteX12" fmla="*/ 104466 w 513357"/>
                  <a:gd name="connsiteY12" fmla="*/ 399715 h 489108"/>
                  <a:gd name="connsiteX13" fmla="*/ 104466 w 513357"/>
                  <a:gd name="connsiteY13" fmla="*/ 256221 h 489108"/>
                  <a:gd name="connsiteX14" fmla="*/ 11615 w 513357"/>
                  <a:gd name="connsiteY14" fmla="*/ 256221 h 489108"/>
                  <a:gd name="connsiteX15" fmla="*/ 12448 w 513357"/>
                  <a:gd name="connsiteY15" fmla="*/ 244611 h 489108"/>
                  <a:gd name="connsiteX16" fmla="*/ 31507 w 513357"/>
                  <a:gd name="connsiteY16" fmla="*/ 189611 h 489108"/>
                  <a:gd name="connsiteX17" fmla="*/ 75013 w 513357"/>
                  <a:gd name="connsiteY17" fmla="*/ 150923 h 489108"/>
                  <a:gd name="connsiteX18" fmla="*/ 87076 w 513357"/>
                  <a:gd name="connsiteY18" fmla="*/ 140737 h 489108"/>
                  <a:gd name="connsiteX19" fmla="*/ 93557 w 513357"/>
                  <a:gd name="connsiteY19" fmla="*/ 126311 h 489108"/>
                  <a:gd name="connsiteX20" fmla="*/ 110947 w 513357"/>
                  <a:gd name="connsiteY20" fmla="*/ 88784 h 489108"/>
                  <a:gd name="connsiteX21" fmla="*/ 143737 w 513357"/>
                  <a:gd name="connsiteY21" fmla="*/ 63504 h 489108"/>
                  <a:gd name="connsiteX22" fmla="*/ 178516 w 513357"/>
                  <a:gd name="connsiteY22" fmla="*/ 56190 h 489108"/>
                  <a:gd name="connsiteX23" fmla="*/ 186666 w 513357"/>
                  <a:gd name="connsiteY23" fmla="*/ 56190 h 489108"/>
                  <a:gd name="connsiteX24" fmla="*/ 190260 w 513357"/>
                  <a:gd name="connsiteY24" fmla="*/ 56190 h 489108"/>
                  <a:gd name="connsiteX25" fmla="*/ 203799 w 513357"/>
                  <a:gd name="connsiteY25" fmla="*/ 53928 h 489108"/>
                  <a:gd name="connsiteX26" fmla="*/ 215350 w 513357"/>
                  <a:gd name="connsiteY26" fmla="*/ 46438 h 489108"/>
                  <a:gd name="connsiteX27" fmla="*/ 251220 w 513357"/>
                  <a:gd name="connsiteY27" fmla="*/ 20791 h 489108"/>
                  <a:gd name="connsiteX28" fmla="*/ 294405 w 513357"/>
                  <a:gd name="connsiteY28" fmla="*/ 11609 h 489108"/>
                  <a:gd name="connsiteX29" fmla="*/ 294405 w 513357"/>
                  <a:gd name="connsiteY29" fmla="*/ 0 h 489108"/>
                  <a:gd name="connsiteX30" fmla="*/ 246663 w 513357"/>
                  <a:gd name="connsiteY30" fmla="*/ 9998 h 489108"/>
                  <a:gd name="connsiteX31" fmla="*/ 206879 w 513357"/>
                  <a:gd name="connsiteY31" fmla="*/ 38195 h 489108"/>
                  <a:gd name="connsiteX32" fmla="*/ 199371 w 513357"/>
                  <a:gd name="connsiteY32" fmla="*/ 43468 h 489108"/>
                  <a:gd name="connsiteX33" fmla="*/ 190388 w 513357"/>
                  <a:gd name="connsiteY33" fmla="*/ 45277 h 489108"/>
                  <a:gd name="connsiteX34" fmla="*/ 187950 w 513357"/>
                  <a:gd name="connsiteY34" fmla="*/ 45277 h 489108"/>
                  <a:gd name="connsiteX35" fmla="*/ 178645 w 513357"/>
                  <a:gd name="connsiteY35" fmla="*/ 45277 h 489108"/>
                  <a:gd name="connsiteX36" fmla="*/ 116273 w 513357"/>
                  <a:gd name="connsiteY36" fmla="*/ 67524 h 489108"/>
                  <a:gd name="connsiteX37" fmla="*/ 82072 w 513357"/>
                  <a:gd name="connsiteY37" fmla="*/ 124221 h 489108"/>
                  <a:gd name="connsiteX38" fmla="*/ 77772 w 513357"/>
                  <a:gd name="connsiteY38" fmla="*/ 133938 h 489108"/>
                  <a:gd name="connsiteX39" fmla="*/ 69623 w 513357"/>
                  <a:gd name="connsiteY39" fmla="*/ 140823 h 489108"/>
                  <a:gd name="connsiteX40" fmla="*/ 22330 w 513357"/>
                  <a:gd name="connsiteY40" fmla="*/ 183484 h 489108"/>
                  <a:gd name="connsiteX41" fmla="*/ 1733 w 513357"/>
                  <a:gd name="connsiteY41" fmla="*/ 243798 h 489108"/>
                  <a:gd name="connsiteX42" fmla="*/ 898 w 513357"/>
                  <a:gd name="connsiteY42" fmla="*/ 255408 h 489108"/>
                  <a:gd name="connsiteX43" fmla="*/ 0 w 513357"/>
                  <a:gd name="connsiteY43" fmla="*/ 267830 h 489108"/>
                  <a:gd name="connsiteX44" fmla="*/ 92852 w 513357"/>
                  <a:gd name="connsiteY44" fmla="*/ 267830 h 489108"/>
                  <a:gd name="connsiteX45" fmla="*/ 92852 w 513357"/>
                  <a:gd name="connsiteY45" fmla="*/ 407146 h 489108"/>
                  <a:gd name="connsiteX46" fmla="*/ 99268 w 513357"/>
                  <a:gd name="connsiteY46" fmla="*/ 410278 h 489108"/>
                  <a:gd name="connsiteX47" fmla="*/ 251925 w 513357"/>
                  <a:gd name="connsiteY47" fmla="*/ 486555 h 489108"/>
                  <a:gd name="connsiteX48" fmla="*/ 256866 w 513357"/>
                  <a:gd name="connsiteY48" fmla="*/ 489108 h 489108"/>
                  <a:gd name="connsiteX49" fmla="*/ 262128 w 513357"/>
                  <a:gd name="connsiteY49" fmla="*/ 486670 h 489108"/>
                  <a:gd name="connsiteX50" fmla="*/ 414913 w 513357"/>
                  <a:gd name="connsiteY50" fmla="*/ 413062 h 489108"/>
                  <a:gd name="connsiteX51" fmla="*/ 421394 w 513357"/>
                  <a:gd name="connsiteY51" fmla="*/ 409816 h 489108"/>
                  <a:gd name="connsiteX52" fmla="*/ 421394 w 513357"/>
                  <a:gd name="connsiteY52" fmla="*/ 267830 h 489108"/>
                  <a:gd name="connsiteX53" fmla="*/ 492428 w 513357"/>
                  <a:gd name="connsiteY53" fmla="*/ 267830 h 489108"/>
                  <a:gd name="connsiteX54" fmla="*/ 495701 w 513357"/>
                  <a:gd name="connsiteY54" fmla="*/ 261677 h 489108"/>
                  <a:gd name="connsiteX55" fmla="*/ 498717 w 513357"/>
                  <a:gd name="connsiteY55" fmla="*/ 256221 h 489108"/>
                  <a:gd name="connsiteX56" fmla="*/ 509433 w 513357"/>
                  <a:gd name="connsiteY56" fmla="*/ 167413 h 489108"/>
                  <a:gd name="connsiteX57" fmla="*/ 456815 w 513357"/>
                  <a:gd name="connsiteY57" fmla="*/ 95082 h 489108"/>
                  <a:gd name="connsiteX58" fmla="*/ 417929 w 513357"/>
                  <a:gd name="connsiteY58" fmla="*/ 79176 h 489108"/>
                  <a:gd name="connsiteX59" fmla="*/ 407983 w 513357"/>
                  <a:gd name="connsiteY59" fmla="*/ 74568 h 489108"/>
                  <a:gd name="connsiteX60" fmla="*/ 401053 w 513357"/>
                  <a:gd name="connsiteY60" fmla="*/ 66058 h 489108"/>
                  <a:gd name="connsiteX61" fmla="*/ 357162 w 513357"/>
                  <a:gd name="connsiteY61" fmla="*/ 17823 h 489108"/>
                  <a:gd name="connsiteX62" fmla="*/ 294405 w 513357"/>
                  <a:gd name="connsiteY62" fmla="*/ 0 h 48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3357" h="489108">
                    <a:moveTo>
                      <a:pt x="294405" y="11609"/>
                    </a:moveTo>
                    <a:cubicBezTo>
                      <a:pt x="314425" y="11546"/>
                      <a:pt x="334125" y="17103"/>
                      <a:pt x="351129" y="27650"/>
                    </a:cubicBezTo>
                    <a:cubicBezTo>
                      <a:pt x="368198" y="38198"/>
                      <a:pt x="381931" y="53313"/>
                      <a:pt x="390850" y="71282"/>
                    </a:cubicBezTo>
                    <a:cubicBezTo>
                      <a:pt x="393224" y="76140"/>
                      <a:pt x="396753" y="80389"/>
                      <a:pt x="400988" y="83707"/>
                    </a:cubicBezTo>
                    <a:cubicBezTo>
                      <a:pt x="405288" y="87026"/>
                      <a:pt x="410293" y="89327"/>
                      <a:pt x="415555" y="90438"/>
                    </a:cubicBezTo>
                    <a:cubicBezTo>
                      <a:pt x="427939" y="93241"/>
                      <a:pt x="439682" y="98108"/>
                      <a:pt x="450398" y="104833"/>
                    </a:cubicBezTo>
                    <a:cubicBezTo>
                      <a:pt x="474076" y="119775"/>
                      <a:pt x="491145" y="143125"/>
                      <a:pt x="498332" y="170180"/>
                    </a:cubicBezTo>
                    <a:cubicBezTo>
                      <a:pt x="505455" y="197236"/>
                      <a:pt x="502054" y="225988"/>
                      <a:pt x="488835" y="250648"/>
                    </a:cubicBezTo>
                    <a:lnTo>
                      <a:pt x="485819" y="256221"/>
                    </a:lnTo>
                    <a:lnTo>
                      <a:pt x="410229" y="256221"/>
                    </a:lnTo>
                    <a:lnTo>
                      <a:pt x="410229" y="402385"/>
                    </a:lnTo>
                    <a:lnTo>
                      <a:pt x="257444" y="475986"/>
                    </a:lnTo>
                    <a:lnTo>
                      <a:pt x="104466" y="399715"/>
                    </a:lnTo>
                    <a:lnTo>
                      <a:pt x="104466" y="256221"/>
                    </a:lnTo>
                    <a:lnTo>
                      <a:pt x="11615" y="256221"/>
                    </a:lnTo>
                    <a:lnTo>
                      <a:pt x="12448" y="244611"/>
                    </a:lnTo>
                    <a:cubicBezTo>
                      <a:pt x="13989" y="224949"/>
                      <a:pt x="20534" y="206013"/>
                      <a:pt x="31507" y="189611"/>
                    </a:cubicBezTo>
                    <a:cubicBezTo>
                      <a:pt x="42479" y="173210"/>
                      <a:pt x="57430" y="159890"/>
                      <a:pt x="75013" y="150923"/>
                    </a:cubicBezTo>
                    <a:cubicBezTo>
                      <a:pt x="79762" y="148480"/>
                      <a:pt x="83868" y="144998"/>
                      <a:pt x="87076" y="140737"/>
                    </a:cubicBezTo>
                    <a:cubicBezTo>
                      <a:pt x="90285" y="136476"/>
                      <a:pt x="92531" y="131545"/>
                      <a:pt x="93557" y="126311"/>
                    </a:cubicBezTo>
                    <a:cubicBezTo>
                      <a:pt x="96253" y="112586"/>
                      <a:pt x="102221" y="99715"/>
                      <a:pt x="110947" y="88784"/>
                    </a:cubicBezTo>
                    <a:cubicBezTo>
                      <a:pt x="119674" y="77852"/>
                      <a:pt x="130904" y="69181"/>
                      <a:pt x="143737" y="63504"/>
                    </a:cubicBezTo>
                    <a:cubicBezTo>
                      <a:pt x="154710" y="58735"/>
                      <a:pt x="166581" y="56246"/>
                      <a:pt x="178516" y="56190"/>
                    </a:cubicBezTo>
                    <a:cubicBezTo>
                      <a:pt x="181340" y="56190"/>
                      <a:pt x="183971" y="56190"/>
                      <a:pt x="186666" y="56190"/>
                    </a:cubicBezTo>
                    <a:lnTo>
                      <a:pt x="190260" y="56190"/>
                    </a:lnTo>
                    <a:cubicBezTo>
                      <a:pt x="194879" y="56376"/>
                      <a:pt x="199499" y="55606"/>
                      <a:pt x="203799" y="53928"/>
                    </a:cubicBezTo>
                    <a:cubicBezTo>
                      <a:pt x="208099" y="52250"/>
                      <a:pt x="212077" y="49700"/>
                      <a:pt x="215350" y="46438"/>
                    </a:cubicBezTo>
                    <a:cubicBezTo>
                      <a:pt x="225424" y="35513"/>
                      <a:pt x="237616" y="26783"/>
                      <a:pt x="251220" y="20791"/>
                    </a:cubicBezTo>
                    <a:cubicBezTo>
                      <a:pt x="264823" y="14799"/>
                      <a:pt x="279518" y="11673"/>
                      <a:pt x="294405" y="11609"/>
                    </a:cubicBezTo>
                    <a:close/>
                    <a:moveTo>
                      <a:pt x="294405" y="0"/>
                    </a:moveTo>
                    <a:cubicBezTo>
                      <a:pt x="277977" y="24"/>
                      <a:pt x="261743" y="3428"/>
                      <a:pt x="246663" y="9998"/>
                    </a:cubicBezTo>
                    <a:cubicBezTo>
                      <a:pt x="231584" y="16569"/>
                      <a:pt x="218044" y="26167"/>
                      <a:pt x="206879" y="38195"/>
                    </a:cubicBezTo>
                    <a:cubicBezTo>
                      <a:pt x="204762" y="40453"/>
                      <a:pt x="202195" y="42249"/>
                      <a:pt x="199371" y="43468"/>
                    </a:cubicBezTo>
                    <a:cubicBezTo>
                      <a:pt x="196548" y="44687"/>
                      <a:pt x="193468" y="45303"/>
                      <a:pt x="190388" y="45277"/>
                    </a:cubicBezTo>
                    <a:lnTo>
                      <a:pt x="187950" y="45277"/>
                    </a:lnTo>
                    <a:cubicBezTo>
                      <a:pt x="184870" y="45103"/>
                      <a:pt x="181725" y="45103"/>
                      <a:pt x="178645" y="45277"/>
                    </a:cubicBezTo>
                    <a:cubicBezTo>
                      <a:pt x="155930" y="45277"/>
                      <a:pt x="133855" y="53137"/>
                      <a:pt x="116273" y="67524"/>
                    </a:cubicBezTo>
                    <a:cubicBezTo>
                      <a:pt x="98691" y="81911"/>
                      <a:pt x="86627" y="101941"/>
                      <a:pt x="82072" y="124221"/>
                    </a:cubicBezTo>
                    <a:cubicBezTo>
                      <a:pt x="81366" y="127743"/>
                      <a:pt x="79889" y="131064"/>
                      <a:pt x="77772" y="133938"/>
                    </a:cubicBezTo>
                    <a:cubicBezTo>
                      <a:pt x="75591" y="136812"/>
                      <a:pt x="72831" y="139165"/>
                      <a:pt x="69623" y="140823"/>
                    </a:cubicBezTo>
                    <a:cubicBezTo>
                      <a:pt x="50501" y="150776"/>
                      <a:pt x="34201" y="165461"/>
                      <a:pt x="22330" y="183484"/>
                    </a:cubicBezTo>
                    <a:cubicBezTo>
                      <a:pt x="10459" y="201507"/>
                      <a:pt x="3337" y="222269"/>
                      <a:pt x="1733" y="243798"/>
                    </a:cubicBezTo>
                    <a:lnTo>
                      <a:pt x="898" y="255408"/>
                    </a:lnTo>
                    <a:lnTo>
                      <a:pt x="0" y="267830"/>
                    </a:lnTo>
                    <a:lnTo>
                      <a:pt x="92852" y="267830"/>
                    </a:lnTo>
                    <a:lnTo>
                      <a:pt x="92852" y="407146"/>
                    </a:lnTo>
                    <a:lnTo>
                      <a:pt x="99268" y="410278"/>
                    </a:lnTo>
                    <a:lnTo>
                      <a:pt x="251925" y="486555"/>
                    </a:lnTo>
                    <a:lnTo>
                      <a:pt x="256866" y="489108"/>
                    </a:lnTo>
                    <a:lnTo>
                      <a:pt x="262128" y="486670"/>
                    </a:lnTo>
                    <a:lnTo>
                      <a:pt x="414913" y="413062"/>
                    </a:lnTo>
                    <a:lnTo>
                      <a:pt x="421394" y="409816"/>
                    </a:lnTo>
                    <a:lnTo>
                      <a:pt x="421394" y="267830"/>
                    </a:lnTo>
                    <a:lnTo>
                      <a:pt x="492428" y="267830"/>
                    </a:lnTo>
                    <a:lnTo>
                      <a:pt x="495701" y="261677"/>
                    </a:lnTo>
                    <a:lnTo>
                      <a:pt x="498717" y="256221"/>
                    </a:lnTo>
                    <a:cubicBezTo>
                      <a:pt x="513347" y="229035"/>
                      <a:pt x="517197" y="197306"/>
                      <a:pt x="509433" y="167413"/>
                    </a:cubicBezTo>
                    <a:cubicBezTo>
                      <a:pt x="501669" y="137519"/>
                      <a:pt x="482867" y="111677"/>
                      <a:pt x="456815" y="95082"/>
                    </a:cubicBezTo>
                    <a:cubicBezTo>
                      <a:pt x="444879" y="87551"/>
                      <a:pt x="431661" y="82169"/>
                      <a:pt x="417929" y="79176"/>
                    </a:cubicBezTo>
                    <a:cubicBezTo>
                      <a:pt x="414272" y="78418"/>
                      <a:pt x="410871" y="76841"/>
                      <a:pt x="407983" y="74568"/>
                    </a:cubicBezTo>
                    <a:cubicBezTo>
                      <a:pt x="405031" y="72293"/>
                      <a:pt x="402657" y="69383"/>
                      <a:pt x="401053" y="66058"/>
                    </a:cubicBezTo>
                    <a:cubicBezTo>
                      <a:pt x="391235" y="46201"/>
                      <a:pt x="375963" y="29494"/>
                      <a:pt x="357162" y="17823"/>
                    </a:cubicBezTo>
                    <a:cubicBezTo>
                      <a:pt x="338296" y="6151"/>
                      <a:pt x="316543" y="-22"/>
                      <a:pt x="294405" y="0"/>
                    </a:cubicBezTo>
                    <a:close/>
                  </a:path>
                </a:pathLst>
              </a:custGeom>
              <a:solidFill>
                <a:srgbClr val="FFFFFF"/>
              </a:solidFill>
              <a:ln w="641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196911BB-C70B-44EC-8B18-02756E2229E7}"/>
                  </a:ext>
                </a:extLst>
              </p:cNvPr>
              <p:cNvSpPr/>
              <p:nvPr/>
            </p:nvSpPr>
            <p:spPr>
              <a:xfrm>
                <a:off x="7513800" y="1655336"/>
                <a:ext cx="489931" cy="245165"/>
              </a:xfrm>
              <a:custGeom>
                <a:avLst/>
                <a:gdLst>
                  <a:gd name="connsiteX0" fmla="*/ 438014 w 489931"/>
                  <a:gd name="connsiteY0" fmla="*/ 92850 h 245165"/>
                  <a:gd name="connsiteX1" fmla="*/ 403171 w 489931"/>
                  <a:gd name="connsiteY1" fmla="*/ 78454 h 245165"/>
                  <a:gd name="connsiteX2" fmla="*/ 388604 w 489931"/>
                  <a:gd name="connsiteY2" fmla="*/ 71724 h 245165"/>
                  <a:gd name="connsiteX3" fmla="*/ 378466 w 489931"/>
                  <a:gd name="connsiteY3" fmla="*/ 59299 h 245165"/>
                  <a:gd name="connsiteX4" fmla="*/ 344905 w 489931"/>
                  <a:gd name="connsiteY4" fmla="*/ 20148 h 245165"/>
                  <a:gd name="connsiteX5" fmla="*/ 297036 w 489931"/>
                  <a:gd name="connsiteY5" fmla="*/ 1034 h 245165"/>
                  <a:gd name="connsiteX6" fmla="*/ 245765 w 489931"/>
                  <a:gd name="connsiteY6" fmla="*/ 6321 h 245165"/>
                  <a:gd name="connsiteX7" fmla="*/ 202837 w 489931"/>
                  <a:gd name="connsiteY7" fmla="*/ 34802 h 245165"/>
                  <a:gd name="connsiteX8" fmla="*/ 189811 w 489931"/>
                  <a:gd name="connsiteY8" fmla="*/ 43485 h 245165"/>
                  <a:gd name="connsiteX9" fmla="*/ 174282 w 489931"/>
                  <a:gd name="connsiteY9" fmla="*/ 45367 h 245165"/>
                  <a:gd name="connsiteX10" fmla="*/ 114477 w 489931"/>
                  <a:gd name="connsiteY10" fmla="*/ 62362 h 245165"/>
                  <a:gd name="connsiteX11" fmla="*/ 81366 w 489931"/>
                  <a:gd name="connsiteY11" fmla="*/ 115024 h 245165"/>
                  <a:gd name="connsiteX12" fmla="*/ 74692 w 489931"/>
                  <a:gd name="connsiteY12" fmla="*/ 129311 h 245165"/>
                  <a:gd name="connsiteX13" fmla="*/ 62437 w 489931"/>
                  <a:gd name="connsiteY13" fmla="*/ 139287 h 245165"/>
                  <a:gd name="connsiteX14" fmla="*/ 19443 w 489931"/>
                  <a:gd name="connsiteY14" fmla="*/ 178289 h 245165"/>
                  <a:gd name="connsiteX15" fmla="*/ 834 w 489931"/>
                  <a:gd name="connsiteY15" fmla="*/ 233324 h 245165"/>
                  <a:gd name="connsiteX16" fmla="*/ 0 w 489931"/>
                  <a:gd name="connsiteY16" fmla="*/ 244933 h 245165"/>
                  <a:gd name="connsiteX17" fmla="*/ 76746 w 489931"/>
                  <a:gd name="connsiteY17" fmla="*/ 244933 h 245165"/>
                  <a:gd name="connsiteX18" fmla="*/ 76746 w 489931"/>
                  <a:gd name="connsiteY18" fmla="*/ 223572 h 245165"/>
                  <a:gd name="connsiteX19" fmla="*/ 23357 w 489931"/>
                  <a:gd name="connsiteY19" fmla="*/ 223572 h 245165"/>
                  <a:gd name="connsiteX20" fmla="*/ 40298 w 489931"/>
                  <a:gd name="connsiteY20" fmla="*/ 185232 h 245165"/>
                  <a:gd name="connsiteX21" fmla="*/ 72189 w 489931"/>
                  <a:gd name="connsiteY21" fmla="*/ 158095 h 245165"/>
                  <a:gd name="connsiteX22" fmla="*/ 91376 w 489931"/>
                  <a:gd name="connsiteY22" fmla="*/ 141823 h 245165"/>
                  <a:gd name="connsiteX23" fmla="*/ 101579 w 489931"/>
                  <a:gd name="connsiteY23" fmla="*/ 118855 h 245165"/>
                  <a:gd name="connsiteX24" fmla="*/ 126733 w 489931"/>
                  <a:gd name="connsiteY24" fmla="*/ 78774 h 245165"/>
                  <a:gd name="connsiteX25" fmla="*/ 172293 w 489931"/>
                  <a:gd name="connsiteY25" fmla="*/ 66032 h 245165"/>
                  <a:gd name="connsiteX26" fmla="*/ 197575 w 489931"/>
                  <a:gd name="connsiteY26" fmla="*/ 62906 h 245165"/>
                  <a:gd name="connsiteX27" fmla="*/ 218686 w 489931"/>
                  <a:gd name="connsiteY27" fmla="*/ 48734 h 245165"/>
                  <a:gd name="connsiteX28" fmla="*/ 253401 w 489931"/>
                  <a:gd name="connsiteY28" fmla="*/ 26319 h 245165"/>
                  <a:gd name="connsiteX29" fmla="*/ 294533 w 489931"/>
                  <a:gd name="connsiteY29" fmla="*/ 22485 h 245165"/>
                  <a:gd name="connsiteX30" fmla="*/ 332842 w 489931"/>
                  <a:gd name="connsiteY30" fmla="*/ 38101 h 245165"/>
                  <a:gd name="connsiteX31" fmla="*/ 359536 w 489931"/>
                  <a:gd name="connsiteY31" fmla="*/ 69631 h 245165"/>
                  <a:gd name="connsiteX32" fmla="*/ 375578 w 489931"/>
                  <a:gd name="connsiteY32" fmla="*/ 89236 h 245165"/>
                  <a:gd name="connsiteX33" fmla="*/ 398551 w 489931"/>
                  <a:gd name="connsiteY33" fmla="*/ 99931 h 245165"/>
                  <a:gd name="connsiteX34" fmla="*/ 434100 w 489931"/>
                  <a:gd name="connsiteY34" fmla="*/ 116796 h 245165"/>
                  <a:gd name="connsiteX35" fmla="*/ 459061 w 489931"/>
                  <a:gd name="connsiteY35" fmla="*/ 147300 h 245165"/>
                  <a:gd name="connsiteX36" fmla="*/ 468494 w 489931"/>
                  <a:gd name="connsiteY36" fmla="*/ 185549 h 245165"/>
                  <a:gd name="connsiteX37" fmla="*/ 460601 w 489931"/>
                  <a:gd name="connsiteY37" fmla="*/ 224153 h 245165"/>
                  <a:gd name="connsiteX38" fmla="*/ 413373 w 489931"/>
                  <a:gd name="connsiteY38" fmla="*/ 224153 h 245165"/>
                  <a:gd name="connsiteX39" fmla="*/ 413373 w 489931"/>
                  <a:gd name="connsiteY39" fmla="*/ 245166 h 245165"/>
                  <a:gd name="connsiteX40" fmla="*/ 473371 w 489931"/>
                  <a:gd name="connsiteY40" fmla="*/ 245166 h 245165"/>
                  <a:gd name="connsiteX41" fmla="*/ 476451 w 489931"/>
                  <a:gd name="connsiteY41" fmla="*/ 239593 h 245165"/>
                  <a:gd name="connsiteX42" fmla="*/ 486333 w 489931"/>
                  <a:gd name="connsiteY42" fmla="*/ 158599 h 245165"/>
                  <a:gd name="connsiteX43" fmla="*/ 438014 w 489931"/>
                  <a:gd name="connsiteY43" fmla="*/ 92850 h 24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9931" h="245165">
                    <a:moveTo>
                      <a:pt x="438014" y="92850"/>
                    </a:moveTo>
                    <a:cubicBezTo>
                      <a:pt x="427298" y="86125"/>
                      <a:pt x="415491" y="81258"/>
                      <a:pt x="403171" y="78454"/>
                    </a:cubicBezTo>
                    <a:cubicBezTo>
                      <a:pt x="397844" y="77344"/>
                      <a:pt x="392904" y="75042"/>
                      <a:pt x="388604" y="71724"/>
                    </a:cubicBezTo>
                    <a:cubicBezTo>
                      <a:pt x="384305" y="68405"/>
                      <a:pt x="380840" y="64156"/>
                      <a:pt x="378466" y="59299"/>
                    </a:cubicBezTo>
                    <a:cubicBezTo>
                      <a:pt x="370573" y="43730"/>
                      <a:pt x="359087" y="30296"/>
                      <a:pt x="344905" y="20148"/>
                    </a:cubicBezTo>
                    <a:cubicBezTo>
                      <a:pt x="330724" y="10001"/>
                      <a:pt x="314298" y="3442"/>
                      <a:pt x="297036" y="1034"/>
                    </a:cubicBezTo>
                    <a:cubicBezTo>
                      <a:pt x="279775" y="-1374"/>
                      <a:pt x="262193" y="440"/>
                      <a:pt x="245765" y="6321"/>
                    </a:cubicBezTo>
                    <a:cubicBezTo>
                      <a:pt x="229338" y="12202"/>
                      <a:pt x="214644" y="21975"/>
                      <a:pt x="202837" y="34802"/>
                    </a:cubicBezTo>
                    <a:cubicBezTo>
                      <a:pt x="199179" y="38676"/>
                      <a:pt x="194752" y="41650"/>
                      <a:pt x="189811" y="43485"/>
                    </a:cubicBezTo>
                    <a:cubicBezTo>
                      <a:pt x="184805" y="45320"/>
                      <a:pt x="179480" y="45965"/>
                      <a:pt x="174282" y="45367"/>
                    </a:cubicBezTo>
                    <a:cubicBezTo>
                      <a:pt x="152914" y="43444"/>
                      <a:pt x="131610" y="49498"/>
                      <a:pt x="114477" y="62362"/>
                    </a:cubicBezTo>
                    <a:cubicBezTo>
                      <a:pt x="97280" y="75225"/>
                      <a:pt x="85537" y="93986"/>
                      <a:pt x="81366" y="115024"/>
                    </a:cubicBezTo>
                    <a:cubicBezTo>
                      <a:pt x="80275" y="120228"/>
                      <a:pt x="77965" y="125111"/>
                      <a:pt x="74692" y="129311"/>
                    </a:cubicBezTo>
                    <a:cubicBezTo>
                      <a:pt x="71419" y="133511"/>
                      <a:pt x="67249" y="136921"/>
                      <a:pt x="62437" y="139287"/>
                    </a:cubicBezTo>
                    <a:cubicBezTo>
                      <a:pt x="45046" y="148404"/>
                      <a:pt x="30224" y="161830"/>
                      <a:pt x="19443" y="178289"/>
                    </a:cubicBezTo>
                    <a:cubicBezTo>
                      <a:pt x="8599" y="194749"/>
                      <a:pt x="2247" y="213694"/>
                      <a:pt x="834" y="233324"/>
                    </a:cubicBezTo>
                    <a:lnTo>
                      <a:pt x="0" y="244933"/>
                    </a:lnTo>
                    <a:lnTo>
                      <a:pt x="76746" y="244933"/>
                    </a:lnTo>
                    <a:lnTo>
                      <a:pt x="76746" y="223572"/>
                    </a:lnTo>
                    <a:lnTo>
                      <a:pt x="23357" y="223572"/>
                    </a:lnTo>
                    <a:cubicBezTo>
                      <a:pt x="26053" y="209679"/>
                      <a:pt x="31828" y="196572"/>
                      <a:pt x="40298" y="185232"/>
                    </a:cubicBezTo>
                    <a:cubicBezTo>
                      <a:pt x="48769" y="173893"/>
                      <a:pt x="59677" y="164616"/>
                      <a:pt x="72189" y="158095"/>
                    </a:cubicBezTo>
                    <a:cubicBezTo>
                      <a:pt x="79762" y="154178"/>
                      <a:pt x="86307" y="148616"/>
                      <a:pt x="91376" y="141823"/>
                    </a:cubicBezTo>
                    <a:cubicBezTo>
                      <a:pt x="96445" y="135030"/>
                      <a:pt x="99975" y="127181"/>
                      <a:pt x="101579" y="118855"/>
                    </a:cubicBezTo>
                    <a:cubicBezTo>
                      <a:pt x="104659" y="102833"/>
                      <a:pt x="113643" y="88542"/>
                      <a:pt x="126733" y="78774"/>
                    </a:cubicBezTo>
                    <a:cubicBezTo>
                      <a:pt x="139823" y="69007"/>
                      <a:pt x="156058" y="64464"/>
                      <a:pt x="172293" y="66032"/>
                    </a:cubicBezTo>
                    <a:cubicBezTo>
                      <a:pt x="180827" y="66981"/>
                      <a:pt x="189490" y="65910"/>
                      <a:pt x="197575" y="62906"/>
                    </a:cubicBezTo>
                    <a:cubicBezTo>
                      <a:pt x="205596" y="59902"/>
                      <a:pt x="212847" y="55048"/>
                      <a:pt x="218686" y="48734"/>
                    </a:cubicBezTo>
                    <a:cubicBezTo>
                      <a:pt x="228312" y="38578"/>
                      <a:pt x="240247" y="30888"/>
                      <a:pt x="253401" y="26319"/>
                    </a:cubicBezTo>
                    <a:cubicBezTo>
                      <a:pt x="266620" y="21749"/>
                      <a:pt x="280737" y="20434"/>
                      <a:pt x="294533" y="22485"/>
                    </a:cubicBezTo>
                    <a:cubicBezTo>
                      <a:pt x="308394" y="24536"/>
                      <a:pt x="321484" y="29894"/>
                      <a:pt x="332842" y="38101"/>
                    </a:cubicBezTo>
                    <a:cubicBezTo>
                      <a:pt x="344135" y="46309"/>
                      <a:pt x="353312" y="57125"/>
                      <a:pt x="359536" y="69631"/>
                    </a:cubicBezTo>
                    <a:cubicBezTo>
                      <a:pt x="363322" y="77288"/>
                      <a:pt x="368841" y="83989"/>
                      <a:pt x="375578" y="89236"/>
                    </a:cubicBezTo>
                    <a:cubicBezTo>
                      <a:pt x="382316" y="94482"/>
                      <a:pt x="390144" y="98138"/>
                      <a:pt x="398551" y="99931"/>
                    </a:cubicBezTo>
                    <a:cubicBezTo>
                      <a:pt x="411512" y="102843"/>
                      <a:pt x="423640" y="108603"/>
                      <a:pt x="434100" y="116796"/>
                    </a:cubicBezTo>
                    <a:cubicBezTo>
                      <a:pt x="444623" y="124989"/>
                      <a:pt x="453094" y="135409"/>
                      <a:pt x="459061" y="147300"/>
                    </a:cubicBezTo>
                    <a:cubicBezTo>
                      <a:pt x="465029" y="159192"/>
                      <a:pt x="468238" y="172257"/>
                      <a:pt x="468494" y="185549"/>
                    </a:cubicBezTo>
                    <a:cubicBezTo>
                      <a:pt x="468751" y="198842"/>
                      <a:pt x="466055" y="212028"/>
                      <a:pt x="460601" y="224153"/>
                    </a:cubicBezTo>
                    <a:lnTo>
                      <a:pt x="413373" y="224153"/>
                    </a:lnTo>
                    <a:lnTo>
                      <a:pt x="413373" y="245166"/>
                    </a:lnTo>
                    <a:lnTo>
                      <a:pt x="473371" y="245166"/>
                    </a:lnTo>
                    <a:lnTo>
                      <a:pt x="476451" y="239593"/>
                    </a:lnTo>
                    <a:cubicBezTo>
                      <a:pt x="489927" y="214842"/>
                      <a:pt x="493455" y="185872"/>
                      <a:pt x="486333" y="158599"/>
                    </a:cubicBezTo>
                    <a:cubicBezTo>
                      <a:pt x="479146" y="131327"/>
                      <a:pt x="461885" y="107809"/>
                      <a:pt x="438014" y="92850"/>
                    </a:cubicBezTo>
                    <a:close/>
                  </a:path>
                </a:pathLst>
              </a:custGeom>
              <a:solidFill>
                <a:srgbClr val="2D5967"/>
              </a:solidFill>
              <a:ln w="6417"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103E18BB-98F2-47DD-AE9D-833A7B53EBDF}"/>
                  </a:ext>
                </a:extLst>
              </p:cNvPr>
              <p:cNvSpPr/>
              <p:nvPr/>
            </p:nvSpPr>
            <p:spPr>
              <a:xfrm>
                <a:off x="7710221" y="1788478"/>
                <a:ext cx="201296" cy="280484"/>
              </a:xfrm>
              <a:custGeom>
                <a:avLst/>
                <a:gdLst>
                  <a:gd name="connsiteX0" fmla="*/ 0 w 201296"/>
                  <a:gd name="connsiteY0" fmla="*/ 24264 h 280484"/>
                  <a:gd name="connsiteX1" fmla="*/ 23614 w 201296"/>
                  <a:gd name="connsiteY1" fmla="*/ 36106 h 280484"/>
                  <a:gd name="connsiteX2" fmla="*/ 48639 w 201296"/>
                  <a:gd name="connsiteY2" fmla="*/ 23567 h 280484"/>
                  <a:gd name="connsiteX3" fmla="*/ 167287 w 201296"/>
                  <a:gd name="connsiteY3" fmla="*/ 82891 h 280484"/>
                  <a:gd name="connsiteX4" fmla="*/ 142197 w 201296"/>
                  <a:gd name="connsiteY4" fmla="*/ 95430 h 280484"/>
                  <a:gd name="connsiteX5" fmla="*/ 153812 w 201296"/>
                  <a:gd name="connsiteY5" fmla="*/ 101235 h 280484"/>
                  <a:gd name="connsiteX6" fmla="*/ 153812 w 201296"/>
                  <a:gd name="connsiteY6" fmla="*/ 113076 h 280484"/>
                  <a:gd name="connsiteX7" fmla="*/ 180313 w 201296"/>
                  <a:gd name="connsiteY7" fmla="*/ 99842 h 280484"/>
                  <a:gd name="connsiteX8" fmla="*/ 180313 w 201296"/>
                  <a:gd name="connsiteY8" fmla="*/ 244377 h 280484"/>
                  <a:gd name="connsiteX9" fmla="*/ 153812 w 201296"/>
                  <a:gd name="connsiteY9" fmla="*/ 257147 h 280484"/>
                  <a:gd name="connsiteX10" fmla="*/ 153812 w 201296"/>
                  <a:gd name="connsiteY10" fmla="*/ 280485 h 280484"/>
                  <a:gd name="connsiteX11" fmla="*/ 201296 w 201296"/>
                  <a:gd name="connsiteY11" fmla="*/ 257615 h 280484"/>
                  <a:gd name="connsiteX12" fmla="*/ 201296 w 201296"/>
                  <a:gd name="connsiteY12" fmla="*/ 76390 h 280484"/>
                  <a:gd name="connsiteX13" fmla="*/ 48639 w 201296"/>
                  <a:gd name="connsiteY13" fmla="*/ 0 h 280484"/>
                  <a:gd name="connsiteX14" fmla="*/ 0 w 201296"/>
                  <a:gd name="connsiteY14" fmla="*/ 24264 h 28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1296" h="280484">
                    <a:moveTo>
                      <a:pt x="0" y="24264"/>
                    </a:moveTo>
                    <a:lnTo>
                      <a:pt x="23614" y="36106"/>
                    </a:lnTo>
                    <a:lnTo>
                      <a:pt x="48639" y="23567"/>
                    </a:lnTo>
                    <a:lnTo>
                      <a:pt x="167287" y="82891"/>
                    </a:lnTo>
                    <a:lnTo>
                      <a:pt x="142197" y="95430"/>
                    </a:lnTo>
                    <a:lnTo>
                      <a:pt x="153812" y="101235"/>
                    </a:lnTo>
                    <a:lnTo>
                      <a:pt x="153812" y="113076"/>
                    </a:lnTo>
                    <a:lnTo>
                      <a:pt x="180313" y="99842"/>
                    </a:lnTo>
                    <a:lnTo>
                      <a:pt x="180313" y="244377"/>
                    </a:lnTo>
                    <a:lnTo>
                      <a:pt x="153812" y="257147"/>
                    </a:lnTo>
                    <a:lnTo>
                      <a:pt x="153812" y="280485"/>
                    </a:lnTo>
                    <a:lnTo>
                      <a:pt x="201296" y="257615"/>
                    </a:lnTo>
                    <a:lnTo>
                      <a:pt x="201296" y="76390"/>
                    </a:lnTo>
                    <a:lnTo>
                      <a:pt x="48639" y="0"/>
                    </a:lnTo>
                    <a:lnTo>
                      <a:pt x="0" y="24264"/>
                    </a:lnTo>
                    <a:close/>
                  </a:path>
                </a:pathLst>
              </a:custGeom>
              <a:solidFill>
                <a:srgbClr val="2D5967"/>
              </a:solidFill>
              <a:ln w="6417"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5E9992B-4D60-4D24-B214-C1FD0E2C0098}"/>
                  </a:ext>
                </a:extLst>
              </p:cNvPr>
              <p:cNvSpPr/>
              <p:nvPr/>
            </p:nvSpPr>
            <p:spPr>
              <a:xfrm>
                <a:off x="7605754" y="1843736"/>
                <a:ext cx="200462" cy="275958"/>
              </a:xfrm>
              <a:custGeom>
                <a:avLst/>
                <a:gdLst>
                  <a:gd name="connsiteX0" fmla="*/ 163694 w 200462"/>
                  <a:gd name="connsiteY0" fmla="*/ 247512 h 275958"/>
                  <a:gd name="connsiteX1" fmla="*/ 163694 w 200462"/>
                  <a:gd name="connsiteY1" fmla="*/ 105180 h 275958"/>
                  <a:gd name="connsiteX2" fmla="*/ 200462 w 200462"/>
                  <a:gd name="connsiteY2" fmla="*/ 86722 h 275958"/>
                  <a:gd name="connsiteX3" fmla="*/ 200462 w 200462"/>
                  <a:gd name="connsiteY3" fmla="*/ 75113 h 275958"/>
                  <a:gd name="connsiteX4" fmla="*/ 188847 w 200462"/>
                  <a:gd name="connsiteY4" fmla="*/ 69424 h 275958"/>
                  <a:gd name="connsiteX5" fmla="*/ 154068 w 200462"/>
                  <a:gd name="connsiteY5" fmla="*/ 87187 h 275958"/>
                  <a:gd name="connsiteX6" fmla="*/ 34843 w 200462"/>
                  <a:gd name="connsiteY6" fmla="*/ 27630 h 275958"/>
                  <a:gd name="connsiteX7" fmla="*/ 66735 w 200462"/>
                  <a:gd name="connsiteY7" fmla="*/ 11609 h 275958"/>
                  <a:gd name="connsiteX8" fmla="*/ 42608 w 200462"/>
                  <a:gd name="connsiteY8" fmla="*/ 0 h 275958"/>
                  <a:gd name="connsiteX9" fmla="*/ 0 w 200462"/>
                  <a:gd name="connsiteY9" fmla="*/ 21129 h 275958"/>
                  <a:gd name="connsiteX10" fmla="*/ 0 w 200462"/>
                  <a:gd name="connsiteY10" fmla="*/ 199681 h 275958"/>
                  <a:gd name="connsiteX11" fmla="*/ 152977 w 200462"/>
                  <a:gd name="connsiteY11" fmla="*/ 275958 h 275958"/>
                  <a:gd name="connsiteX12" fmla="*/ 200462 w 200462"/>
                  <a:gd name="connsiteY12" fmla="*/ 252736 h 275958"/>
                  <a:gd name="connsiteX13" fmla="*/ 200462 w 200462"/>
                  <a:gd name="connsiteY13" fmla="*/ 229520 h 275958"/>
                  <a:gd name="connsiteX14" fmla="*/ 163694 w 200462"/>
                  <a:gd name="connsiteY14" fmla="*/ 247512 h 275958"/>
                  <a:gd name="connsiteX15" fmla="*/ 21496 w 200462"/>
                  <a:gd name="connsiteY15" fmla="*/ 44580 h 275958"/>
                  <a:gd name="connsiteX16" fmla="*/ 142582 w 200462"/>
                  <a:gd name="connsiteY16" fmla="*/ 105180 h 275958"/>
                  <a:gd name="connsiteX17" fmla="*/ 142582 w 200462"/>
                  <a:gd name="connsiteY17" fmla="*/ 247166 h 275958"/>
                  <a:gd name="connsiteX18" fmla="*/ 21496 w 200462"/>
                  <a:gd name="connsiteY18" fmla="*/ 186681 h 275958"/>
                  <a:gd name="connsiteX19" fmla="*/ 21496 w 200462"/>
                  <a:gd name="connsiteY19" fmla="*/ 44580 h 27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462" h="275958">
                    <a:moveTo>
                      <a:pt x="163694" y="247512"/>
                    </a:moveTo>
                    <a:lnTo>
                      <a:pt x="163694" y="105180"/>
                    </a:lnTo>
                    <a:lnTo>
                      <a:pt x="200462" y="86722"/>
                    </a:lnTo>
                    <a:lnTo>
                      <a:pt x="200462" y="75113"/>
                    </a:lnTo>
                    <a:lnTo>
                      <a:pt x="188847" y="69424"/>
                    </a:lnTo>
                    <a:lnTo>
                      <a:pt x="154068" y="87187"/>
                    </a:lnTo>
                    <a:lnTo>
                      <a:pt x="34843" y="27630"/>
                    </a:lnTo>
                    <a:lnTo>
                      <a:pt x="66735" y="11609"/>
                    </a:lnTo>
                    <a:lnTo>
                      <a:pt x="42608" y="0"/>
                    </a:lnTo>
                    <a:lnTo>
                      <a:pt x="0" y="21129"/>
                    </a:lnTo>
                    <a:lnTo>
                      <a:pt x="0" y="199681"/>
                    </a:lnTo>
                    <a:lnTo>
                      <a:pt x="152977" y="275958"/>
                    </a:lnTo>
                    <a:lnTo>
                      <a:pt x="200462" y="252736"/>
                    </a:lnTo>
                    <a:lnTo>
                      <a:pt x="200462" y="229520"/>
                    </a:lnTo>
                    <a:lnTo>
                      <a:pt x="163694" y="247512"/>
                    </a:lnTo>
                    <a:close/>
                    <a:moveTo>
                      <a:pt x="21496" y="44580"/>
                    </a:moveTo>
                    <a:lnTo>
                      <a:pt x="142582" y="105180"/>
                    </a:lnTo>
                    <a:lnTo>
                      <a:pt x="142582" y="247166"/>
                    </a:lnTo>
                    <a:lnTo>
                      <a:pt x="21496" y="186681"/>
                    </a:lnTo>
                    <a:lnTo>
                      <a:pt x="21496" y="44580"/>
                    </a:lnTo>
                    <a:close/>
                  </a:path>
                </a:pathLst>
              </a:custGeom>
              <a:solidFill>
                <a:srgbClr val="2D5967"/>
              </a:solidFill>
              <a:ln w="6417"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226BC089-6FFB-411A-84F1-DDE1807D0BC4}"/>
                  </a:ext>
                </a:extLst>
              </p:cNvPr>
              <p:cNvSpPr/>
              <p:nvPr/>
            </p:nvSpPr>
            <p:spPr>
              <a:xfrm>
                <a:off x="7643164" y="1915946"/>
                <a:ext cx="36768" cy="47369"/>
              </a:xfrm>
              <a:custGeom>
                <a:avLst/>
                <a:gdLst>
                  <a:gd name="connsiteX0" fmla="*/ 0 w 36768"/>
                  <a:gd name="connsiteY0" fmla="*/ 0 h 47369"/>
                  <a:gd name="connsiteX1" fmla="*/ 0 w 36768"/>
                  <a:gd name="connsiteY1" fmla="*/ 28908 h 47369"/>
                  <a:gd name="connsiteX2" fmla="*/ 36768 w 36768"/>
                  <a:gd name="connsiteY2" fmla="*/ 47369 h 47369"/>
                  <a:gd name="connsiteX3" fmla="*/ 36768 w 36768"/>
                  <a:gd name="connsiteY3" fmla="*/ 18459 h 47369"/>
                  <a:gd name="connsiteX4" fmla="*/ 0 w 36768"/>
                  <a:gd name="connsiteY4" fmla="*/ 0 h 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8" h="47369">
                    <a:moveTo>
                      <a:pt x="0" y="0"/>
                    </a:moveTo>
                    <a:lnTo>
                      <a:pt x="0" y="28908"/>
                    </a:lnTo>
                    <a:lnTo>
                      <a:pt x="36768" y="47369"/>
                    </a:lnTo>
                    <a:lnTo>
                      <a:pt x="36768" y="18459"/>
                    </a:lnTo>
                    <a:lnTo>
                      <a:pt x="0" y="0"/>
                    </a:lnTo>
                    <a:close/>
                  </a:path>
                </a:pathLst>
              </a:custGeom>
              <a:solidFill>
                <a:srgbClr val="2D5967"/>
              </a:solidFill>
              <a:ln w="6417"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CE630DB5-737E-4B9E-9A74-D2165ADA2C2E}"/>
                  </a:ext>
                </a:extLst>
              </p:cNvPr>
              <p:cNvSpPr/>
              <p:nvPr/>
            </p:nvSpPr>
            <p:spPr>
              <a:xfrm>
                <a:off x="7664147" y="1821326"/>
                <a:ext cx="184098" cy="132813"/>
              </a:xfrm>
              <a:custGeom>
                <a:avLst/>
                <a:gdLst>
                  <a:gd name="connsiteX0" fmla="*/ 157854 w 184098"/>
                  <a:gd name="connsiteY0" fmla="*/ 89392 h 132813"/>
                  <a:gd name="connsiteX1" fmla="*/ 157854 w 184098"/>
                  <a:gd name="connsiteY1" fmla="*/ 132813 h 132813"/>
                  <a:gd name="connsiteX2" fmla="*/ 184099 w 184098"/>
                  <a:gd name="connsiteY2" fmla="*/ 119575 h 132813"/>
                  <a:gd name="connsiteX3" fmla="*/ 184099 w 184098"/>
                  <a:gd name="connsiteY3" fmla="*/ 76274 h 132813"/>
                  <a:gd name="connsiteX4" fmla="*/ 26373 w 184098"/>
                  <a:gd name="connsiteY4" fmla="*/ 0 h 132813"/>
                  <a:gd name="connsiteX5" fmla="*/ 0 w 184098"/>
                  <a:gd name="connsiteY5" fmla="*/ 13119 h 132813"/>
                  <a:gd name="connsiteX6" fmla="*/ 157854 w 184098"/>
                  <a:gd name="connsiteY6" fmla="*/ 89392 h 13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098" h="132813">
                    <a:moveTo>
                      <a:pt x="157854" y="89392"/>
                    </a:moveTo>
                    <a:lnTo>
                      <a:pt x="157854" y="132813"/>
                    </a:lnTo>
                    <a:lnTo>
                      <a:pt x="184099" y="119575"/>
                    </a:lnTo>
                    <a:lnTo>
                      <a:pt x="184099" y="76274"/>
                    </a:lnTo>
                    <a:lnTo>
                      <a:pt x="26373" y="0"/>
                    </a:lnTo>
                    <a:lnTo>
                      <a:pt x="0" y="13119"/>
                    </a:lnTo>
                    <a:lnTo>
                      <a:pt x="157854" y="89392"/>
                    </a:lnTo>
                    <a:close/>
                  </a:path>
                </a:pathLst>
              </a:custGeom>
              <a:solidFill>
                <a:srgbClr val="2D5967"/>
              </a:solidFill>
              <a:ln w="6417"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8D57DFF2-8710-4F31-ACCC-C56E613B2CB5}"/>
                  </a:ext>
                </a:extLst>
              </p:cNvPr>
              <p:cNvSpPr/>
              <p:nvPr/>
            </p:nvSpPr>
            <p:spPr>
              <a:xfrm>
                <a:off x="7822002" y="2034369"/>
                <a:ext cx="26244" cy="56538"/>
              </a:xfrm>
              <a:custGeom>
                <a:avLst/>
                <a:gdLst>
                  <a:gd name="connsiteX0" fmla="*/ 0 w 26244"/>
                  <a:gd name="connsiteY0" fmla="*/ 56539 h 56538"/>
                  <a:gd name="connsiteX1" fmla="*/ 26245 w 26244"/>
                  <a:gd name="connsiteY1" fmla="*/ 43416 h 56538"/>
                  <a:gd name="connsiteX2" fmla="*/ 26245 w 26244"/>
                  <a:gd name="connsiteY2" fmla="*/ 0 h 56538"/>
                  <a:gd name="connsiteX3" fmla="*/ 0 w 26244"/>
                  <a:gd name="connsiteY3" fmla="*/ 13116 h 56538"/>
                  <a:gd name="connsiteX4" fmla="*/ 0 w 26244"/>
                  <a:gd name="connsiteY4" fmla="*/ 56539 h 5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4" h="56538">
                    <a:moveTo>
                      <a:pt x="0" y="56539"/>
                    </a:moveTo>
                    <a:lnTo>
                      <a:pt x="26245" y="43416"/>
                    </a:lnTo>
                    <a:lnTo>
                      <a:pt x="26245" y="0"/>
                    </a:lnTo>
                    <a:lnTo>
                      <a:pt x="0" y="13116"/>
                    </a:lnTo>
                    <a:lnTo>
                      <a:pt x="0" y="56539"/>
                    </a:lnTo>
                    <a:close/>
                  </a:path>
                </a:pathLst>
              </a:custGeom>
              <a:solidFill>
                <a:srgbClr val="2D5967"/>
              </a:solidFill>
              <a:ln w="641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032FFE92-16A4-46D1-AD87-48CE428E550B}"/>
                  </a:ext>
                </a:extLst>
              </p:cNvPr>
              <p:cNvSpPr/>
              <p:nvPr/>
            </p:nvSpPr>
            <p:spPr>
              <a:xfrm>
                <a:off x="7513800" y="1655336"/>
                <a:ext cx="489931" cy="245165"/>
              </a:xfrm>
              <a:custGeom>
                <a:avLst/>
                <a:gdLst>
                  <a:gd name="connsiteX0" fmla="*/ 438014 w 489931"/>
                  <a:gd name="connsiteY0" fmla="*/ 92850 h 245165"/>
                  <a:gd name="connsiteX1" fmla="*/ 403171 w 489931"/>
                  <a:gd name="connsiteY1" fmla="*/ 78454 h 245165"/>
                  <a:gd name="connsiteX2" fmla="*/ 388604 w 489931"/>
                  <a:gd name="connsiteY2" fmla="*/ 71724 h 245165"/>
                  <a:gd name="connsiteX3" fmla="*/ 378466 w 489931"/>
                  <a:gd name="connsiteY3" fmla="*/ 59299 h 245165"/>
                  <a:gd name="connsiteX4" fmla="*/ 344905 w 489931"/>
                  <a:gd name="connsiteY4" fmla="*/ 20148 h 245165"/>
                  <a:gd name="connsiteX5" fmla="*/ 297036 w 489931"/>
                  <a:gd name="connsiteY5" fmla="*/ 1034 h 245165"/>
                  <a:gd name="connsiteX6" fmla="*/ 245765 w 489931"/>
                  <a:gd name="connsiteY6" fmla="*/ 6321 h 245165"/>
                  <a:gd name="connsiteX7" fmla="*/ 202837 w 489931"/>
                  <a:gd name="connsiteY7" fmla="*/ 34802 h 245165"/>
                  <a:gd name="connsiteX8" fmla="*/ 189811 w 489931"/>
                  <a:gd name="connsiteY8" fmla="*/ 43485 h 245165"/>
                  <a:gd name="connsiteX9" fmla="*/ 174282 w 489931"/>
                  <a:gd name="connsiteY9" fmla="*/ 45367 h 245165"/>
                  <a:gd name="connsiteX10" fmla="*/ 114477 w 489931"/>
                  <a:gd name="connsiteY10" fmla="*/ 62362 h 245165"/>
                  <a:gd name="connsiteX11" fmla="*/ 81366 w 489931"/>
                  <a:gd name="connsiteY11" fmla="*/ 115024 h 245165"/>
                  <a:gd name="connsiteX12" fmla="*/ 74692 w 489931"/>
                  <a:gd name="connsiteY12" fmla="*/ 129311 h 245165"/>
                  <a:gd name="connsiteX13" fmla="*/ 62437 w 489931"/>
                  <a:gd name="connsiteY13" fmla="*/ 139287 h 245165"/>
                  <a:gd name="connsiteX14" fmla="*/ 19443 w 489931"/>
                  <a:gd name="connsiteY14" fmla="*/ 178289 h 245165"/>
                  <a:gd name="connsiteX15" fmla="*/ 834 w 489931"/>
                  <a:gd name="connsiteY15" fmla="*/ 233324 h 245165"/>
                  <a:gd name="connsiteX16" fmla="*/ 0 w 489931"/>
                  <a:gd name="connsiteY16" fmla="*/ 244933 h 245165"/>
                  <a:gd name="connsiteX17" fmla="*/ 76746 w 489931"/>
                  <a:gd name="connsiteY17" fmla="*/ 244933 h 245165"/>
                  <a:gd name="connsiteX18" fmla="*/ 76746 w 489931"/>
                  <a:gd name="connsiteY18" fmla="*/ 223572 h 245165"/>
                  <a:gd name="connsiteX19" fmla="*/ 23357 w 489931"/>
                  <a:gd name="connsiteY19" fmla="*/ 223572 h 245165"/>
                  <a:gd name="connsiteX20" fmla="*/ 40298 w 489931"/>
                  <a:gd name="connsiteY20" fmla="*/ 185232 h 245165"/>
                  <a:gd name="connsiteX21" fmla="*/ 72189 w 489931"/>
                  <a:gd name="connsiteY21" fmla="*/ 158095 h 245165"/>
                  <a:gd name="connsiteX22" fmla="*/ 91376 w 489931"/>
                  <a:gd name="connsiteY22" fmla="*/ 141823 h 245165"/>
                  <a:gd name="connsiteX23" fmla="*/ 101579 w 489931"/>
                  <a:gd name="connsiteY23" fmla="*/ 118855 h 245165"/>
                  <a:gd name="connsiteX24" fmla="*/ 126733 w 489931"/>
                  <a:gd name="connsiteY24" fmla="*/ 78774 h 245165"/>
                  <a:gd name="connsiteX25" fmla="*/ 172293 w 489931"/>
                  <a:gd name="connsiteY25" fmla="*/ 66032 h 245165"/>
                  <a:gd name="connsiteX26" fmla="*/ 197575 w 489931"/>
                  <a:gd name="connsiteY26" fmla="*/ 62906 h 245165"/>
                  <a:gd name="connsiteX27" fmla="*/ 218686 w 489931"/>
                  <a:gd name="connsiteY27" fmla="*/ 48734 h 245165"/>
                  <a:gd name="connsiteX28" fmla="*/ 253401 w 489931"/>
                  <a:gd name="connsiteY28" fmla="*/ 26319 h 245165"/>
                  <a:gd name="connsiteX29" fmla="*/ 294533 w 489931"/>
                  <a:gd name="connsiteY29" fmla="*/ 22485 h 245165"/>
                  <a:gd name="connsiteX30" fmla="*/ 332842 w 489931"/>
                  <a:gd name="connsiteY30" fmla="*/ 38101 h 245165"/>
                  <a:gd name="connsiteX31" fmla="*/ 359536 w 489931"/>
                  <a:gd name="connsiteY31" fmla="*/ 69631 h 245165"/>
                  <a:gd name="connsiteX32" fmla="*/ 375578 w 489931"/>
                  <a:gd name="connsiteY32" fmla="*/ 89236 h 245165"/>
                  <a:gd name="connsiteX33" fmla="*/ 398551 w 489931"/>
                  <a:gd name="connsiteY33" fmla="*/ 99931 h 245165"/>
                  <a:gd name="connsiteX34" fmla="*/ 434100 w 489931"/>
                  <a:gd name="connsiteY34" fmla="*/ 116796 h 245165"/>
                  <a:gd name="connsiteX35" fmla="*/ 459061 w 489931"/>
                  <a:gd name="connsiteY35" fmla="*/ 147300 h 245165"/>
                  <a:gd name="connsiteX36" fmla="*/ 468494 w 489931"/>
                  <a:gd name="connsiteY36" fmla="*/ 185549 h 245165"/>
                  <a:gd name="connsiteX37" fmla="*/ 460601 w 489931"/>
                  <a:gd name="connsiteY37" fmla="*/ 224153 h 245165"/>
                  <a:gd name="connsiteX38" fmla="*/ 413373 w 489931"/>
                  <a:gd name="connsiteY38" fmla="*/ 224153 h 245165"/>
                  <a:gd name="connsiteX39" fmla="*/ 413373 w 489931"/>
                  <a:gd name="connsiteY39" fmla="*/ 245166 h 245165"/>
                  <a:gd name="connsiteX40" fmla="*/ 473371 w 489931"/>
                  <a:gd name="connsiteY40" fmla="*/ 245166 h 245165"/>
                  <a:gd name="connsiteX41" fmla="*/ 476451 w 489931"/>
                  <a:gd name="connsiteY41" fmla="*/ 239593 h 245165"/>
                  <a:gd name="connsiteX42" fmla="*/ 486333 w 489931"/>
                  <a:gd name="connsiteY42" fmla="*/ 158599 h 245165"/>
                  <a:gd name="connsiteX43" fmla="*/ 438014 w 489931"/>
                  <a:gd name="connsiteY43" fmla="*/ 92850 h 24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9931" h="245165">
                    <a:moveTo>
                      <a:pt x="438014" y="92850"/>
                    </a:moveTo>
                    <a:cubicBezTo>
                      <a:pt x="427298" y="86125"/>
                      <a:pt x="415491" y="81258"/>
                      <a:pt x="403171" y="78454"/>
                    </a:cubicBezTo>
                    <a:cubicBezTo>
                      <a:pt x="397844" y="77344"/>
                      <a:pt x="392904" y="75042"/>
                      <a:pt x="388604" y="71724"/>
                    </a:cubicBezTo>
                    <a:cubicBezTo>
                      <a:pt x="384305" y="68405"/>
                      <a:pt x="380840" y="64156"/>
                      <a:pt x="378466" y="59299"/>
                    </a:cubicBezTo>
                    <a:cubicBezTo>
                      <a:pt x="370573" y="43730"/>
                      <a:pt x="359087" y="30296"/>
                      <a:pt x="344905" y="20148"/>
                    </a:cubicBezTo>
                    <a:cubicBezTo>
                      <a:pt x="330724" y="10001"/>
                      <a:pt x="314298" y="3442"/>
                      <a:pt x="297036" y="1034"/>
                    </a:cubicBezTo>
                    <a:cubicBezTo>
                      <a:pt x="279775" y="-1374"/>
                      <a:pt x="262193" y="440"/>
                      <a:pt x="245765" y="6321"/>
                    </a:cubicBezTo>
                    <a:cubicBezTo>
                      <a:pt x="229338" y="12202"/>
                      <a:pt x="214644" y="21975"/>
                      <a:pt x="202837" y="34802"/>
                    </a:cubicBezTo>
                    <a:cubicBezTo>
                      <a:pt x="199179" y="38676"/>
                      <a:pt x="194752" y="41650"/>
                      <a:pt x="189811" y="43485"/>
                    </a:cubicBezTo>
                    <a:cubicBezTo>
                      <a:pt x="184805" y="45320"/>
                      <a:pt x="179480" y="45965"/>
                      <a:pt x="174282" y="45367"/>
                    </a:cubicBezTo>
                    <a:cubicBezTo>
                      <a:pt x="152914" y="43444"/>
                      <a:pt x="131610" y="49498"/>
                      <a:pt x="114477" y="62362"/>
                    </a:cubicBezTo>
                    <a:cubicBezTo>
                      <a:pt x="97280" y="75225"/>
                      <a:pt x="85537" y="93986"/>
                      <a:pt x="81366" y="115024"/>
                    </a:cubicBezTo>
                    <a:cubicBezTo>
                      <a:pt x="80275" y="120228"/>
                      <a:pt x="77965" y="125111"/>
                      <a:pt x="74692" y="129311"/>
                    </a:cubicBezTo>
                    <a:cubicBezTo>
                      <a:pt x="71419" y="133511"/>
                      <a:pt x="67249" y="136921"/>
                      <a:pt x="62437" y="139287"/>
                    </a:cubicBezTo>
                    <a:cubicBezTo>
                      <a:pt x="45046" y="148404"/>
                      <a:pt x="30224" y="161830"/>
                      <a:pt x="19443" y="178289"/>
                    </a:cubicBezTo>
                    <a:cubicBezTo>
                      <a:pt x="8599" y="194749"/>
                      <a:pt x="2247" y="213694"/>
                      <a:pt x="834" y="233324"/>
                    </a:cubicBezTo>
                    <a:lnTo>
                      <a:pt x="0" y="244933"/>
                    </a:lnTo>
                    <a:lnTo>
                      <a:pt x="76746" y="244933"/>
                    </a:lnTo>
                    <a:lnTo>
                      <a:pt x="76746" y="223572"/>
                    </a:lnTo>
                    <a:lnTo>
                      <a:pt x="23357" y="223572"/>
                    </a:lnTo>
                    <a:cubicBezTo>
                      <a:pt x="26053" y="209679"/>
                      <a:pt x="31828" y="196572"/>
                      <a:pt x="40298" y="185232"/>
                    </a:cubicBezTo>
                    <a:cubicBezTo>
                      <a:pt x="48769" y="173893"/>
                      <a:pt x="59677" y="164616"/>
                      <a:pt x="72189" y="158095"/>
                    </a:cubicBezTo>
                    <a:cubicBezTo>
                      <a:pt x="79762" y="154178"/>
                      <a:pt x="86307" y="148616"/>
                      <a:pt x="91376" y="141823"/>
                    </a:cubicBezTo>
                    <a:cubicBezTo>
                      <a:pt x="96445" y="135030"/>
                      <a:pt x="99975" y="127181"/>
                      <a:pt x="101579" y="118855"/>
                    </a:cubicBezTo>
                    <a:cubicBezTo>
                      <a:pt x="104659" y="102833"/>
                      <a:pt x="113643" y="88542"/>
                      <a:pt x="126733" y="78774"/>
                    </a:cubicBezTo>
                    <a:cubicBezTo>
                      <a:pt x="139823" y="69007"/>
                      <a:pt x="156058" y="64464"/>
                      <a:pt x="172293" y="66032"/>
                    </a:cubicBezTo>
                    <a:cubicBezTo>
                      <a:pt x="180827" y="66981"/>
                      <a:pt x="189490" y="65910"/>
                      <a:pt x="197575" y="62906"/>
                    </a:cubicBezTo>
                    <a:cubicBezTo>
                      <a:pt x="205596" y="59902"/>
                      <a:pt x="212847" y="55048"/>
                      <a:pt x="218686" y="48734"/>
                    </a:cubicBezTo>
                    <a:cubicBezTo>
                      <a:pt x="228312" y="38578"/>
                      <a:pt x="240247" y="30888"/>
                      <a:pt x="253401" y="26319"/>
                    </a:cubicBezTo>
                    <a:cubicBezTo>
                      <a:pt x="266620" y="21749"/>
                      <a:pt x="280737" y="20434"/>
                      <a:pt x="294533" y="22485"/>
                    </a:cubicBezTo>
                    <a:cubicBezTo>
                      <a:pt x="308394" y="24536"/>
                      <a:pt x="321484" y="29894"/>
                      <a:pt x="332842" y="38101"/>
                    </a:cubicBezTo>
                    <a:cubicBezTo>
                      <a:pt x="344135" y="46309"/>
                      <a:pt x="353312" y="57125"/>
                      <a:pt x="359536" y="69631"/>
                    </a:cubicBezTo>
                    <a:cubicBezTo>
                      <a:pt x="363322" y="77288"/>
                      <a:pt x="368841" y="83989"/>
                      <a:pt x="375578" y="89236"/>
                    </a:cubicBezTo>
                    <a:cubicBezTo>
                      <a:pt x="382316" y="94482"/>
                      <a:pt x="390144" y="98138"/>
                      <a:pt x="398551" y="99931"/>
                    </a:cubicBezTo>
                    <a:cubicBezTo>
                      <a:pt x="411512" y="102843"/>
                      <a:pt x="423640" y="108603"/>
                      <a:pt x="434100" y="116796"/>
                    </a:cubicBezTo>
                    <a:cubicBezTo>
                      <a:pt x="444623" y="124989"/>
                      <a:pt x="453094" y="135409"/>
                      <a:pt x="459061" y="147300"/>
                    </a:cubicBezTo>
                    <a:cubicBezTo>
                      <a:pt x="465029" y="159192"/>
                      <a:pt x="468238" y="172257"/>
                      <a:pt x="468494" y="185549"/>
                    </a:cubicBezTo>
                    <a:cubicBezTo>
                      <a:pt x="468751" y="198842"/>
                      <a:pt x="466055" y="212028"/>
                      <a:pt x="460601" y="224153"/>
                    </a:cubicBezTo>
                    <a:lnTo>
                      <a:pt x="413373" y="224153"/>
                    </a:lnTo>
                    <a:lnTo>
                      <a:pt x="413373" y="245166"/>
                    </a:lnTo>
                    <a:lnTo>
                      <a:pt x="473371" y="245166"/>
                    </a:lnTo>
                    <a:lnTo>
                      <a:pt x="476451" y="239593"/>
                    </a:lnTo>
                    <a:cubicBezTo>
                      <a:pt x="489927" y="214842"/>
                      <a:pt x="493455" y="185872"/>
                      <a:pt x="486333" y="158599"/>
                    </a:cubicBezTo>
                    <a:cubicBezTo>
                      <a:pt x="479146" y="131327"/>
                      <a:pt x="461885" y="107809"/>
                      <a:pt x="438014" y="92850"/>
                    </a:cubicBezTo>
                    <a:close/>
                  </a:path>
                </a:pathLst>
              </a:custGeom>
              <a:solidFill>
                <a:srgbClr val="2D5967"/>
              </a:solidFill>
              <a:ln w="641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68B830B2-0A22-4B9D-AD36-73F7C2C2C869}"/>
                  </a:ext>
                </a:extLst>
              </p:cNvPr>
              <p:cNvSpPr/>
              <p:nvPr/>
            </p:nvSpPr>
            <p:spPr>
              <a:xfrm>
                <a:off x="7710221" y="1788478"/>
                <a:ext cx="201296" cy="280484"/>
              </a:xfrm>
              <a:custGeom>
                <a:avLst/>
                <a:gdLst>
                  <a:gd name="connsiteX0" fmla="*/ 0 w 201296"/>
                  <a:gd name="connsiteY0" fmla="*/ 24264 h 280484"/>
                  <a:gd name="connsiteX1" fmla="*/ 23614 w 201296"/>
                  <a:gd name="connsiteY1" fmla="*/ 36106 h 280484"/>
                  <a:gd name="connsiteX2" fmla="*/ 48639 w 201296"/>
                  <a:gd name="connsiteY2" fmla="*/ 23567 h 280484"/>
                  <a:gd name="connsiteX3" fmla="*/ 167287 w 201296"/>
                  <a:gd name="connsiteY3" fmla="*/ 82891 h 280484"/>
                  <a:gd name="connsiteX4" fmla="*/ 142197 w 201296"/>
                  <a:gd name="connsiteY4" fmla="*/ 95430 h 280484"/>
                  <a:gd name="connsiteX5" fmla="*/ 153812 w 201296"/>
                  <a:gd name="connsiteY5" fmla="*/ 101235 h 280484"/>
                  <a:gd name="connsiteX6" fmla="*/ 153812 w 201296"/>
                  <a:gd name="connsiteY6" fmla="*/ 113076 h 280484"/>
                  <a:gd name="connsiteX7" fmla="*/ 180313 w 201296"/>
                  <a:gd name="connsiteY7" fmla="*/ 99842 h 280484"/>
                  <a:gd name="connsiteX8" fmla="*/ 180313 w 201296"/>
                  <a:gd name="connsiteY8" fmla="*/ 244377 h 280484"/>
                  <a:gd name="connsiteX9" fmla="*/ 153812 w 201296"/>
                  <a:gd name="connsiteY9" fmla="*/ 257147 h 280484"/>
                  <a:gd name="connsiteX10" fmla="*/ 153812 w 201296"/>
                  <a:gd name="connsiteY10" fmla="*/ 280485 h 280484"/>
                  <a:gd name="connsiteX11" fmla="*/ 201296 w 201296"/>
                  <a:gd name="connsiteY11" fmla="*/ 257615 h 280484"/>
                  <a:gd name="connsiteX12" fmla="*/ 201296 w 201296"/>
                  <a:gd name="connsiteY12" fmla="*/ 76390 h 280484"/>
                  <a:gd name="connsiteX13" fmla="*/ 48639 w 201296"/>
                  <a:gd name="connsiteY13" fmla="*/ 0 h 280484"/>
                  <a:gd name="connsiteX14" fmla="*/ 0 w 201296"/>
                  <a:gd name="connsiteY14" fmla="*/ 24264 h 28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1296" h="280484">
                    <a:moveTo>
                      <a:pt x="0" y="24264"/>
                    </a:moveTo>
                    <a:lnTo>
                      <a:pt x="23614" y="36106"/>
                    </a:lnTo>
                    <a:lnTo>
                      <a:pt x="48639" y="23567"/>
                    </a:lnTo>
                    <a:lnTo>
                      <a:pt x="167287" y="82891"/>
                    </a:lnTo>
                    <a:lnTo>
                      <a:pt x="142197" y="95430"/>
                    </a:lnTo>
                    <a:lnTo>
                      <a:pt x="153812" y="101235"/>
                    </a:lnTo>
                    <a:lnTo>
                      <a:pt x="153812" y="113076"/>
                    </a:lnTo>
                    <a:lnTo>
                      <a:pt x="180313" y="99842"/>
                    </a:lnTo>
                    <a:lnTo>
                      <a:pt x="180313" y="244377"/>
                    </a:lnTo>
                    <a:lnTo>
                      <a:pt x="153812" y="257147"/>
                    </a:lnTo>
                    <a:lnTo>
                      <a:pt x="153812" y="280485"/>
                    </a:lnTo>
                    <a:lnTo>
                      <a:pt x="201296" y="257615"/>
                    </a:lnTo>
                    <a:lnTo>
                      <a:pt x="201296" y="76390"/>
                    </a:lnTo>
                    <a:lnTo>
                      <a:pt x="48639" y="0"/>
                    </a:lnTo>
                    <a:lnTo>
                      <a:pt x="0" y="24264"/>
                    </a:lnTo>
                    <a:close/>
                  </a:path>
                </a:pathLst>
              </a:custGeom>
              <a:solidFill>
                <a:srgbClr val="2D5967"/>
              </a:solidFill>
              <a:ln w="6417"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4B411444-1AFB-4AEF-A04B-D493DEDF626A}"/>
                  </a:ext>
                </a:extLst>
              </p:cNvPr>
              <p:cNvSpPr/>
              <p:nvPr/>
            </p:nvSpPr>
            <p:spPr>
              <a:xfrm>
                <a:off x="7605754" y="1843736"/>
                <a:ext cx="200462" cy="275958"/>
              </a:xfrm>
              <a:custGeom>
                <a:avLst/>
                <a:gdLst>
                  <a:gd name="connsiteX0" fmla="*/ 163694 w 200462"/>
                  <a:gd name="connsiteY0" fmla="*/ 247512 h 275958"/>
                  <a:gd name="connsiteX1" fmla="*/ 163694 w 200462"/>
                  <a:gd name="connsiteY1" fmla="*/ 105180 h 275958"/>
                  <a:gd name="connsiteX2" fmla="*/ 200462 w 200462"/>
                  <a:gd name="connsiteY2" fmla="*/ 86722 h 275958"/>
                  <a:gd name="connsiteX3" fmla="*/ 200462 w 200462"/>
                  <a:gd name="connsiteY3" fmla="*/ 75113 h 275958"/>
                  <a:gd name="connsiteX4" fmla="*/ 188847 w 200462"/>
                  <a:gd name="connsiteY4" fmla="*/ 69424 h 275958"/>
                  <a:gd name="connsiteX5" fmla="*/ 154068 w 200462"/>
                  <a:gd name="connsiteY5" fmla="*/ 87187 h 275958"/>
                  <a:gd name="connsiteX6" fmla="*/ 34843 w 200462"/>
                  <a:gd name="connsiteY6" fmla="*/ 27630 h 275958"/>
                  <a:gd name="connsiteX7" fmla="*/ 66735 w 200462"/>
                  <a:gd name="connsiteY7" fmla="*/ 11609 h 275958"/>
                  <a:gd name="connsiteX8" fmla="*/ 42608 w 200462"/>
                  <a:gd name="connsiteY8" fmla="*/ 0 h 275958"/>
                  <a:gd name="connsiteX9" fmla="*/ 0 w 200462"/>
                  <a:gd name="connsiteY9" fmla="*/ 21129 h 275958"/>
                  <a:gd name="connsiteX10" fmla="*/ 0 w 200462"/>
                  <a:gd name="connsiteY10" fmla="*/ 199681 h 275958"/>
                  <a:gd name="connsiteX11" fmla="*/ 152977 w 200462"/>
                  <a:gd name="connsiteY11" fmla="*/ 275958 h 275958"/>
                  <a:gd name="connsiteX12" fmla="*/ 200462 w 200462"/>
                  <a:gd name="connsiteY12" fmla="*/ 252736 h 275958"/>
                  <a:gd name="connsiteX13" fmla="*/ 200462 w 200462"/>
                  <a:gd name="connsiteY13" fmla="*/ 229520 h 275958"/>
                  <a:gd name="connsiteX14" fmla="*/ 163694 w 200462"/>
                  <a:gd name="connsiteY14" fmla="*/ 247512 h 275958"/>
                  <a:gd name="connsiteX15" fmla="*/ 21496 w 200462"/>
                  <a:gd name="connsiteY15" fmla="*/ 44580 h 275958"/>
                  <a:gd name="connsiteX16" fmla="*/ 142582 w 200462"/>
                  <a:gd name="connsiteY16" fmla="*/ 105180 h 275958"/>
                  <a:gd name="connsiteX17" fmla="*/ 142582 w 200462"/>
                  <a:gd name="connsiteY17" fmla="*/ 247166 h 275958"/>
                  <a:gd name="connsiteX18" fmla="*/ 21496 w 200462"/>
                  <a:gd name="connsiteY18" fmla="*/ 186681 h 275958"/>
                  <a:gd name="connsiteX19" fmla="*/ 21496 w 200462"/>
                  <a:gd name="connsiteY19" fmla="*/ 44580 h 27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462" h="275958">
                    <a:moveTo>
                      <a:pt x="163694" y="247512"/>
                    </a:moveTo>
                    <a:lnTo>
                      <a:pt x="163694" y="105180"/>
                    </a:lnTo>
                    <a:lnTo>
                      <a:pt x="200462" y="86722"/>
                    </a:lnTo>
                    <a:lnTo>
                      <a:pt x="200462" y="75113"/>
                    </a:lnTo>
                    <a:lnTo>
                      <a:pt x="188847" y="69424"/>
                    </a:lnTo>
                    <a:lnTo>
                      <a:pt x="154068" y="87187"/>
                    </a:lnTo>
                    <a:lnTo>
                      <a:pt x="34843" y="27630"/>
                    </a:lnTo>
                    <a:lnTo>
                      <a:pt x="66735" y="11609"/>
                    </a:lnTo>
                    <a:lnTo>
                      <a:pt x="42608" y="0"/>
                    </a:lnTo>
                    <a:lnTo>
                      <a:pt x="0" y="21129"/>
                    </a:lnTo>
                    <a:lnTo>
                      <a:pt x="0" y="199681"/>
                    </a:lnTo>
                    <a:lnTo>
                      <a:pt x="152977" y="275958"/>
                    </a:lnTo>
                    <a:lnTo>
                      <a:pt x="200462" y="252736"/>
                    </a:lnTo>
                    <a:lnTo>
                      <a:pt x="200462" y="229520"/>
                    </a:lnTo>
                    <a:lnTo>
                      <a:pt x="163694" y="247512"/>
                    </a:lnTo>
                    <a:close/>
                    <a:moveTo>
                      <a:pt x="21496" y="44580"/>
                    </a:moveTo>
                    <a:lnTo>
                      <a:pt x="142582" y="105180"/>
                    </a:lnTo>
                    <a:lnTo>
                      <a:pt x="142582" y="247166"/>
                    </a:lnTo>
                    <a:lnTo>
                      <a:pt x="21496" y="186681"/>
                    </a:lnTo>
                    <a:lnTo>
                      <a:pt x="21496" y="44580"/>
                    </a:lnTo>
                    <a:close/>
                  </a:path>
                </a:pathLst>
              </a:custGeom>
              <a:solidFill>
                <a:srgbClr val="2D5967"/>
              </a:solidFill>
              <a:ln w="6417"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79EACD29-FF34-4244-B9DC-51D1A7A44758}"/>
                  </a:ext>
                </a:extLst>
              </p:cNvPr>
              <p:cNvSpPr/>
              <p:nvPr/>
            </p:nvSpPr>
            <p:spPr>
              <a:xfrm>
                <a:off x="7643164" y="1915946"/>
                <a:ext cx="36768" cy="47369"/>
              </a:xfrm>
              <a:custGeom>
                <a:avLst/>
                <a:gdLst>
                  <a:gd name="connsiteX0" fmla="*/ 0 w 36768"/>
                  <a:gd name="connsiteY0" fmla="*/ 0 h 47369"/>
                  <a:gd name="connsiteX1" fmla="*/ 0 w 36768"/>
                  <a:gd name="connsiteY1" fmla="*/ 28908 h 47369"/>
                  <a:gd name="connsiteX2" fmla="*/ 36768 w 36768"/>
                  <a:gd name="connsiteY2" fmla="*/ 47369 h 47369"/>
                  <a:gd name="connsiteX3" fmla="*/ 36768 w 36768"/>
                  <a:gd name="connsiteY3" fmla="*/ 18459 h 47369"/>
                  <a:gd name="connsiteX4" fmla="*/ 0 w 36768"/>
                  <a:gd name="connsiteY4" fmla="*/ 0 h 47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8" h="47369">
                    <a:moveTo>
                      <a:pt x="0" y="0"/>
                    </a:moveTo>
                    <a:lnTo>
                      <a:pt x="0" y="28908"/>
                    </a:lnTo>
                    <a:lnTo>
                      <a:pt x="36768" y="47369"/>
                    </a:lnTo>
                    <a:lnTo>
                      <a:pt x="36768" y="18459"/>
                    </a:lnTo>
                    <a:lnTo>
                      <a:pt x="0" y="0"/>
                    </a:lnTo>
                    <a:close/>
                  </a:path>
                </a:pathLst>
              </a:custGeom>
              <a:solidFill>
                <a:srgbClr val="2D5967"/>
              </a:solidFill>
              <a:ln w="6417"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864F8852-2ACD-4FF7-921F-7ECF75EE2A94}"/>
                  </a:ext>
                </a:extLst>
              </p:cNvPr>
              <p:cNvSpPr/>
              <p:nvPr/>
            </p:nvSpPr>
            <p:spPr>
              <a:xfrm>
                <a:off x="7664147" y="1821326"/>
                <a:ext cx="184098" cy="132813"/>
              </a:xfrm>
              <a:custGeom>
                <a:avLst/>
                <a:gdLst>
                  <a:gd name="connsiteX0" fmla="*/ 157854 w 184098"/>
                  <a:gd name="connsiteY0" fmla="*/ 89392 h 132813"/>
                  <a:gd name="connsiteX1" fmla="*/ 157854 w 184098"/>
                  <a:gd name="connsiteY1" fmla="*/ 132813 h 132813"/>
                  <a:gd name="connsiteX2" fmla="*/ 184099 w 184098"/>
                  <a:gd name="connsiteY2" fmla="*/ 119575 h 132813"/>
                  <a:gd name="connsiteX3" fmla="*/ 184099 w 184098"/>
                  <a:gd name="connsiteY3" fmla="*/ 76274 h 132813"/>
                  <a:gd name="connsiteX4" fmla="*/ 26373 w 184098"/>
                  <a:gd name="connsiteY4" fmla="*/ 0 h 132813"/>
                  <a:gd name="connsiteX5" fmla="*/ 0 w 184098"/>
                  <a:gd name="connsiteY5" fmla="*/ 13119 h 132813"/>
                  <a:gd name="connsiteX6" fmla="*/ 157854 w 184098"/>
                  <a:gd name="connsiteY6" fmla="*/ 89392 h 13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098" h="132813">
                    <a:moveTo>
                      <a:pt x="157854" y="89392"/>
                    </a:moveTo>
                    <a:lnTo>
                      <a:pt x="157854" y="132813"/>
                    </a:lnTo>
                    <a:lnTo>
                      <a:pt x="184099" y="119575"/>
                    </a:lnTo>
                    <a:lnTo>
                      <a:pt x="184099" y="76274"/>
                    </a:lnTo>
                    <a:lnTo>
                      <a:pt x="26373" y="0"/>
                    </a:lnTo>
                    <a:lnTo>
                      <a:pt x="0" y="13119"/>
                    </a:lnTo>
                    <a:lnTo>
                      <a:pt x="157854" y="89392"/>
                    </a:lnTo>
                    <a:close/>
                  </a:path>
                </a:pathLst>
              </a:custGeom>
              <a:solidFill>
                <a:srgbClr val="2D5967"/>
              </a:solidFill>
              <a:ln w="641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913B047D-53CD-443B-AFED-2650C12476B1}"/>
                  </a:ext>
                </a:extLst>
              </p:cNvPr>
              <p:cNvSpPr/>
              <p:nvPr/>
            </p:nvSpPr>
            <p:spPr>
              <a:xfrm>
                <a:off x="7822002" y="2034369"/>
                <a:ext cx="26244" cy="56538"/>
              </a:xfrm>
              <a:custGeom>
                <a:avLst/>
                <a:gdLst>
                  <a:gd name="connsiteX0" fmla="*/ 0 w 26244"/>
                  <a:gd name="connsiteY0" fmla="*/ 56539 h 56538"/>
                  <a:gd name="connsiteX1" fmla="*/ 26245 w 26244"/>
                  <a:gd name="connsiteY1" fmla="*/ 43416 h 56538"/>
                  <a:gd name="connsiteX2" fmla="*/ 26245 w 26244"/>
                  <a:gd name="connsiteY2" fmla="*/ 0 h 56538"/>
                  <a:gd name="connsiteX3" fmla="*/ 0 w 26244"/>
                  <a:gd name="connsiteY3" fmla="*/ 13116 h 56538"/>
                  <a:gd name="connsiteX4" fmla="*/ 0 w 26244"/>
                  <a:gd name="connsiteY4" fmla="*/ 56539 h 5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4" h="56538">
                    <a:moveTo>
                      <a:pt x="0" y="56539"/>
                    </a:moveTo>
                    <a:lnTo>
                      <a:pt x="26245" y="43416"/>
                    </a:lnTo>
                    <a:lnTo>
                      <a:pt x="26245" y="0"/>
                    </a:lnTo>
                    <a:lnTo>
                      <a:pt x="0" y="13116"/>
                    </a:lnTo>
                    <a:lnTo>
                      <a:pt x="0" y="56539"/>
                    </a:lnTo>
                    <a:close/>
                  </a:path>
                </a:pathLst>
              </a:custGeom>
              <a:solidFill>
                <a:srgbClr val="2D5967"/>
              </a:solidFill>
              <a:ln w="6417" cap="flat">
                <a:noFill/>
                <a:prstDash val="solid"/>
                <a:miter/>
              </a:ln>
            </p:spPr>
            <p:txBody>
              <a:bodyPr rtlCol="0" anchor="ctr"/>
              <a:lstStyle/>
              <a:p>
                <a:endParaRPr lang="en-US"/>
              </a:p>
            </p:txBody>
          </p:sp>
        </p:grpSp>
        <p:grpSp>
          <p:nvGrpSpPr>
            <p:cNvPr id="218" name="Graphic 3">
              <a:extLst>
                <a:ext uri="{FF2B5EF4-FFF2-40B4-BE49-F238E27FC236}">
                  <a16:creationId xmlns:a16="http://schemas.microsoft.com/office/drawing/2014/main" id="{ABD163FE-DEEC-435E-87A6-95ACACA48300}"/>
                </a:ext>
              </a:extLst>
            </p:cNvPr>
            <p:cNvGrpSpPr/>
            <p:nvPr/>
          </p:nvGrpSpPr>
          <p:grpSpPr>
            <a:xfrm>
              <a:off x="7447900" y="2138033"/>
              <a:ext cx="628850" cy="237423"/>
              <a:chOff x="7447900" y="2138033"/>
              <a:chExt cx="628850" cy="237423"/>
            </a:xfrm>
            <a:solidFill>
              <a:srgbClr val="000000"/>
            </a:solidFill>
          </p:grpSpPr>
          <p:sp>
            <p:nvSpPr>
              <p:cNvPr id="219" name="TextBox 218">
                <a:extLst>
                  <a:ext uri="{FF2B5EF4-FFF2-40B4-BE49-F238E27FC236}">
                    <a16:creationId xmlns:a16="http://schemas.microsoft.com/office/drawing/2014/main" id="{21B0E900-4E4C-48C2-A145-9FD9DDCEC0EC}"/>
                  </a:ext>
                </a:extLst>
              </p:cNvPr>
              <p:cNvSpPr txBox="1"/>
              <p:nvPr/>
            </p:nvSpPr>
            <p:spPr>
              <a:xfrm>
                <a:off x="7447579" y="2092313"/>
                <a:ext cx="62564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Inventory</a:t>
                </a:r>
              </a:p>
            </p:txBody>
          </p:sp>
          <p:sp>
            <p:nvSpPr>
              <p:cNvPr id="220" name="TextBox 219">
                <a:extLst>
                  <a:ext uri="{FF2B5EF4-FFF2-40B4-BE49-F238E27FC236}">
                    <a16:creationId xmlns:a16="http://schemas.microsoft.com/office/drawing/2014/main" id="{7D6A7B54-31FB-41ED-8852-A349D2945531}"/>
                  </a:ext>
                </a:extLst>
              </p:cNvPr>
              <p:cNvSpPr txBox="1"/>
              <p:nvPr/>
            </p:nvSpPr>
            <p:spPr>
              <a:xfrm>
                <a:off x="7356460" y="2194983"/>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Management</a:t>
                </a:r>
              </a:p>
            </p:txBody>
          </p:sp>
        </p:grpSp>
      </p:grpSp>
      <p:grpSp>
        <p:nvGrpSpPr>
          <p:cNvPr id="221" name="Graphic 3">
            <a:extLst>
              <a:ext uri="{FF2B5EF4-FFF2-40B4-BE49-F238E27FC236}">
                <a16:creationId xmlns:a16="http://schemas.microsoft.com/office/drawing/2014/main" id="{284B9B72-0F57-46C0-8280-F9D374A8F2F6}"/>
              </a:ext>
            </a:extLst>
          </p:cNvPr>
          <p:cNvGrpSpPr/>
          <p:nvPr/>
        </p:nvGrpSpPr>
        <p:grpSpPr>
          <a:xfrm>
            <a:off x="8391176" y="1293980"/>
            <a:ext cx="628850" cy="837308"/>
            <a:chOff x="8391176" y="1640817"/>
            <a:chExt cx="628850" cy="837308"/>
          </a:xfrm>
        </p:grpSpPr>
        <p:grpSp>
          <p:nvGrpSpPr>
            <p:cNvPr id="222" name="Graphic 3">
              <a:extLst>
                <a:ext uri="{FF2B5EF4-FFF2-40B4-BE49-F238E27FC236}">
                  <a16:creationId xmlns:a16="http://schemas.microsoft.com/office/drawing/2014/main" id="{C2DE21CE-788C-4DA3-9294-9528B2FFCBC3}"/>
                </a:ext>
              </a:extLst>
            </p:cNvPr>
            <p:cNvGrpSpPr/>
            <p:nvPr/>
          </p:nvGrpSpPr>
          <p:grpSpPr>
            <a:xfrm>
              <a:off x="8444564" y="1640817"/>
              <a:ext cx="513339" cy="491960"/>
              <a:chOff x="8444564" y="1640817"/>
              <a:chExt cx="513339" cy="491960"/>
            </a:xfrm>
          </p:grpSpPr>
          <p:sp>
            <p:nvSpPr>
              <p:cNvPr id="223" name="Freeform: Shape 222">
                <a:extLst>
                  <a:ext uri="{FF2B5EF4-FFF2-40B4-BE49-F238E27FC236}">
                    <a16:creationId xmlns:a16="http://schemas.microsoft.com/office/drawing/2014/main" id="{5924312D-DF37-4CEB-B959-2A6B5C689C5F}"/>
                  </a:ext>
                </a:extLst>
              </p:cNvPr>
              <p:cNvSpPr/>
              <p:nvPr/>
            </p:nvSpPr>
            <p:spPr>
              <a:xfrm>
                <a:off x="8450852" y="1646652"/>
                <a:ext cx="500818" cy="479920"/>
              </a:xfrm>
              <a:custGeom>
                <a:avLst/>
                <a:gdLst>
                  <a:gd name="connsiteX0" fmla="*/ 289528 w 500818"/>
                  <a:gd name="connsiteY0" fmla="*/ 447644 h 479920"/>
                  <a:gd name="connsiteX1" fmla="*/ 248140 w 500818"/>
                  <a:gd name="connsiteY1" fmla="*/ 447644 h 479920"/>
                  <a:gd name="connsiteX2" fmla="*/ 120187 w 500818"/>
                  <a:gd name="connsiteY2" fmla="*/ 404144 h 479920"/>
                  <a:gd name="connsiteX3" fmla="*/ 119353 w 500818"/>
                  <a:gd name="connsiteY3" fmla="*/ 255869 h 479920"/>
                  <a:gd name="connsiteX4" fmla="*/ 0 w 500818"/>
                  <a:gd name="connsiteY4" fmla="*/ 255869 h 479920"/>
                  <a:gd name="connsiteX5" fmla="*/ 1284 w 500818"/>
                  <a:gd name="connsiteY5" fmla="*/ 238328 h 479920"/>
                  <a:gd name="connsiteX6" fmla="*/ 20855 w 500818"/>
                  <a:gd name="connsiteY6" fmla="*/ 180681 h 479920"/>
                  <a:gd name="connsiteX7" fmla="*/ 66030 w 500818"/>
                  <a:gd name="connsiteY7" fmla="*/ 139867 h 479920"/>
                  <a:gd name="connsiteX8" fmla="*/ 76104 w 500818"/>
                  <a:gd name="connsiteY8" fmla="*/ 131416 h 479920"/>
                  <a:gd name="connsiteX9" fmla="*/ 81430 w 500818"/>
                  <a:gd name="connsiteY9" fmla="*/ 119402 h 479920"/>
                  <a:gd name="connsiteX10" fmla="*/ 113514 w 500818"/>
                  <a:gd name="connsiteY10" fmla="*/ 65762 h 479920"/>
                  <a:gd name="connsiteX11" fmla="*/ 172356 w 500818"/>
                  <a:gd name="connsiteY11" fmla="*/ 44679 h 479920"/>
                  <a:gd name="connsiteX12" fmla="*/ 180891 w 500818"/>
                  <a:gd name="connsiteY12" fmla="*/ 44679 h 479920"/>
                  <a:gd name="connsiteX13" fmla="*/ 183907 w 500818"/>
                  <a:gd name="connsiteY13" fmla="*/ 44679 h 479920"/>
                  <a:gd name="connsiteX14" fmla="*/ 194944 w 500818"/>
                  <a:gd name="connsiteY14" fmla="*/ 42558 h 479920"/>
                  <a:gd name="connsiteX15" fmla="*/ 204249 w 500818"/>
                  <a:gd name="connsiteY15" fmla="*/ 36260 h 479920"/>
                  <a:gd name="connsiteX16" fmla="*/ 249615 w 500818"/>
                  <a:gd name="connsiteY16" fmla="*/ 6490 h 479920"/>
                  <a:gd name="connsiteX17" fmla="*/ 303645 w 500818"/>
                  <a:gd name="connsiteY17" fmla="*/ 1154 h 479920"/>
                  <a:gd name="connsiteX18" fmla="*/ 353953 w 500818"/>
                  <a:gd name="connsiteY18" fmla="*/ 21472 h 479920"/>
                  <a:gd name="connsiteX19" fmla="*/ 389053 w 500818"/>
                  <a:gd name="connsiteY19" fmla="*/ 62804 h 479920"/>
                  <a:gd name="connsiteX20" fmla="*/ 397780 w 500818"/>
                  <a:gd name="connsiteY20" fmla="*/ 73245 h 479920"/>
                  <a:gd name="connsiteX21" fmla="*/ 410101 w 500818"/>
                  <a:gd name="connsiteY21" fmla="*/ 78825 h 479920"/>
                  <a:gd name="connsiteX22" fmla="*/ 457777 w 500818"/>
                  <a:gd name="connsiteY22" fmla="*/ 102135 h 479920"/>
                  <a:gd name="connsiteX23" fmla="*/ 490247 w 500818"/>
                  <a:gd name="connsiteY23" fmla="*/ 144083 h 479920"/>
                  <a:gd name="connsiteX24" fmla="*/ 500771 w 500818"/>
                  <a:gd name="connsiteY24" fmla="*/ 196044 h 479920"/>
                  <a:gd name="connsiteX25" fmla="*/ 487360 w 500818"/>
                  <a:gd name="connsiteY25" fmla="*/ 247333 h 479920"/>
                  <a:gd name="connsiteX26" fmla="*/ 482675 w 500818"/>
                  <a:gd name="connsiteY26" fmla="*/ 255869 h 479920"/>
                  <a:gd name="connsiteX27" fmla="*/ 375257 w 500818"/>
                  <a:gd name="connsiteY27" fmla="*/ 255869 h 479920"/>
                  <a:gd name="connsiteX28" fmla="*/ 375257 w 500818"/>
                  <a:gd name="connsiteY28" fmla="*/ 296913 h 479920"/>
                  <a:gd name="connsiteX29" fmla="*/ 459382 w 500818"/>
                  <a:gd name="connsiteY29" fmla="*/ 327906 h 479920"/>
                  <a:gd name="connsiteX30" fmla="*/ 459382 w 500818"/>
                  <a:gd name="connsiteY30" fmla="*/ 447298 h 479920"/>
                  <a:gd name="connsiteX31" fmla="*/ 370958 w 500818"/>
                  <a:gd name="connsiteY31" fmla="*/ 479921 h 479920"/>
                  <a:gd name="connsiteX32" fmla="*/ 289528 w 500818"/>
                  <a:gd name="connsiteY32" fmla="*/ 447644 h 47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0818" h="479920">
                    <a:moveTo>
                      <a:pt x="289528" y="447644"/>
                    </a:moveTo>
                    <a:lnTo>
                      <a:pt x="248140" y="447644"/>
                    </a:lnTo>
                    <a:cubicBezTo>
                      <a:pt x="218173" y="447644"/>
                      <a:pt x="120187" y="444487"/>
                      <a:pt x="120187" y="404144"/>
                    </a:cubicBezTo>
                    <a:lnTo>
                      <a:pt x="119353" y="255869"/>
                    </a:lnTo>
                    <a:lnTo>
                      <a:pt x="0" y="255869"/>
                    </a:lnTo>
                    <a:lnTo>
                      <a:pt x="1284" y="238328"/>
                    </a:lnTo>
                    <a:cubicBezTo>
                      <a:pt x="2824" y="217762"/>
                      <a:pt x="9497" y="197915"/>
                      <a:pt x="20855" y="180681"/>
                    </a:cubicBezTo>
                    <a:cubicBezTo>
                      <a:pt x="32148" y="163446"/>
                      <a:pt x="47677" y="149395"/>
                      <a:pt x="66030" y="139867"/>
                    </a:cubicBezTo>
                    <a:cubicBezTo>
                      <a:pt x="69944" y="137852"/>
                      <a:pt x="73409" y="134962"/>
                      <a:pt x="76104" y="131416"/>
                    </a:cubicBezTo>
                    <a:cubicBezTo>
                      <a:pt x="78735" y="127871"/>
                      <a:pt x="80596" y="123762"/>
                      <a:pt x="81430" y="119402"/>
                    </a:cubicBezTo>
                    <a:cubicBezTo>
                      <a:pt x="85600" y="98350"/>
                      <a:pt x="96894" y="79391"/>
                      <a:pt x="113514" y="65762"/>
                    </a:cubicBezTo>
                    <a:cubicBezTo>
                      <a:pt x="130070" y="52133"/>
                      <a:pt x="150860" y="44681"/>
                      <a:pt x="172356" y="44679"/>
                    </a:cubicBezTo>
                    <a:cubicBezTo>
                      <a:pt x="175116" y="44679"/>
                      <a:pt x="178067" y="44679"/>
                      <a:pt x="180891" y="44679"/>
                    </a:cubicBezTo>
                    <a:lnTo>
                      <a:pt x="183907" y="44679"/>
                    </a:lnTo>
                    <a:cubicBezTo>
                      <a:pt x="187693" y="44727"/>
                      <a:pt x="191478" y="44005"/>
                      <a:pt x="194944" y="42558"/>
                    </a:cubicBezTo>
                    <a:cubicBezTo>
                      <a:pt x="198473" y="41110"/>
                      <a:pt x="201617" y="38968"/>
                      <a:pt x="204249" y="36260"/>
                    </a:cubicBezTo>
                    <a:cubicBezTo>
                      <a:pt x="216761" y="22818"/>
                      <a:pt x="232290" y="12603"/>
                      <a:pt x="249615" y="6490"/>
                    </a:cubicBezTo>
                    <a:cubicBezTo>
                      <a:pt x="266940" y="376"/>
                      <a:pt x="285485" y="-1455"/>
                      <a:pt x="303645" y="1154"/>
                    </a:cubicBezTo>
                    <a:cubicBezTo>
                      <a:pt x="321805" y="3763"/>
                      <a:pt x="339066" y="10735"/>
                      <a:pt x="353953" y="21472"/>
                    </a:cubicBezTo>
                    <a:cubicBezTo>
                      <a:pt x="368840" y="32208"/>
                      <a:pt x="380904" y="46391"/>
                      <a:pt x="389053" y="62804"/>
                    </a:cubicBezTo>
                    <a:cubicBezTo>
                      <a:pt x="391107" y="66898"/>
                      <a:pt x="394123" y="70469"/>
                      <a:pt x="397780" y="73245"/>
                    </a:cubicBezTo>
                    <a:cubicBezTo>
                      <a:pt x="401374" y="76021"/>
                      <a:pt x="405608" y="77929"/>
                      <a:pt x="410101" y="78825"/>
                    </a:cubicBezTo>
                    <a:cubicBezTo>
                      <a:pt x="427618" y="82845"/>
                      <a:pt x="443917" y="90820"/>
                      <a:pt x="457777" y="102135"/>
                    </a:cubicBezTo>
                    <a:cubicBezTo>
                      <a:pt x="471638" y="113449"/>
                      <a:pt x="482739" y="127801"/>
                      <a:pt x="490247" y="144083"/>
                    </a:cubicBezTo>
                    <a:cubicBezTo>
                      <a:pt x="497691" y="160365"/>
                      <a:pt x="501284" y="178142"/>
                      <a:pt x="500771" y="196044"/>
                    </a:cubicBezTo>
                    <a:cubicBezTo>
                      <a:pt x="500321" y="213945"/>
                      <a:pt x="495701" y="231492"/>
                      <a:pt x="487360" y="247333"/>
                    </a:cubicBezTo>
                    <a:lnTo>
                      <a:pt x="482675" y="255869"/>
                    </a:lnTo>
                    <a:lnTo>
                      <a:pt x="375257" y="255869"/>
                    </a:lnTo>
                    <a:lnTo>
                      <a:pt x="375257" y="296913"/>
                    </a:lnTo>
                    <a:lnTo>
                      <a:pt x="459382" y="327906"/>
                    </a:lnTo>
                    <a:lnTo>
                      <a:pt x="459382" y="447298"/>
                    </a:lnTo>
                    <a:lnTo>
                      <a:pt x="370958" y="479921"/>
                    </a:lnTo>
                    <a:lnTo>
                      <a:pt x="289528" y="447644"/>
                    </a:lnTo>
                    <a:close/>
                  </a:path>
                </a:pathLst>
              </a:custGeom>
              <a:solidFill>
                <a:srgbClr val="FFFFFF"/>
              </a:solidFill>
              <a:ln w="6417"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03FD0548-0158-45EF-BFB1-7812161E3F6E}"/>
                  </a:ext>
                </a:extLst>
              </p:cNvPr>
              <p:cNvSpPr/>
              <p:nvPr/>
            </p:nvSpPr>
            <p:spPr>
              <a:xfrm>
                <a:off x="8444564" y="1640817"/>
                <a:ext cx="513339" cy="491960"/>
              </a:xfrm>
              <a:custGeom>
                <a:avLst/>
                <a:gdLst>
                  <a:gd name="connsiteX0" fmla="*/ 294084 w 513339"/>
                  <a:gd name="connsiteY0" fmla="*/ 11694 h 491960"/>
                  <a:gd name="connsiteX1" fmla="*/ 350809 w 513339"/>
                  <a:gd name="connsiteY1" fmla="*/ 27728 h 491960"/>
                  <a:gd name="connsiteX2" fmla="*/ 390465 w 513339"/>
                  <a:gd name="connsiteY2" fmla="*/ 71333 h 491960"/>
                  <a:gd name="connsiteX3" fmla="*/ 400667 w 513339"/>
                  <a:gd name="connsiteY3" fmla="*/ 83651 h 491960"/>
                  <a:gd name="connsiteX4" fmla="*/ 415105 w 513339"/>
                  <a:gd name="connsiteY4" fmla="*/ 90393 h 491960"/>
                  <a:gd name="connsiteX5" fmla="*/ 450206 w 513339"/>
                  <a:gd name="connsiteY5" fmla="*/ 104777 h 491960"/>
                  <a:gd name="connsiteX6" fmla="*/ 498011 w 513339"/>
                  <a:gd name="connsiteY6" fmla="*/ 170053 h 491960"/>
                  <a:gd name="connsiteX7" fmla="*/ 488450 w 513339"/>
                  <a:gd name="connsiteY7" fmla="*/ 250365 h 491960"/>
                  <a:gd name="connsiteX8" fmla="*/ 485563 w 513339"/>
                  <a:gd name="connsiteY8" fmla="*/ 255861 h 491960"/>
                  <a:gd name="connsiteX9" fmla="*/ 375706 w 513339"/>
                  <a:gd name="connsiteY9" fmla="*/ 255861 h 491960"/>
                  <a:gd name="connsiteX10" fmla="*/ 375706 w 513339"/>
                  <a:gd name="connsiteY10" fmla="*/ 308015 h 491960"/>
                  <a:gd name="connsiteX11" fmla="*/ 377375 w 513339"/>
                  <a:gd name="connsiteY11" fmla="*/ 307431 h 491960"/>
                  <a:gd name="connsiteX12" fmla="*/ 459831 w 513339"/>
                  <a:gd name="connsiteY12" fmla="*/ 337834 h 491960"/>
                  <a:gd name="connsiteX13" fmla="*/ 459831 w 513339"/>
                  <a:gd name="connsiteY13" fmla="*/ 449045 h 491960"/>
                  <a:gd name="connsiteX14" fmla="*/ 377375 w 513339"/>
                  <a:gd name="connsiteY14" fmla="*/ 479448 h 491960"/>
                  <a:gd name="connsiteX15" fmla="*/ 296972 w 513339"/>
                  <a:gd name="connsiteY15" fmla="*/ 447639 h 491960"/>
                  <a:gd name="connsiteX16" fmla="*/ 254428 w 513339"/>
                  <a:gd name="connsiteY16" fmla="*/ 447639 h 491960"/>
                  <a:gd name="connsiteX17" fmla="*/ 132315 w 513339"/>
                  <a:gd name="connsiteY17" fmla="*/ 409985 h 491960"/>
                  <a:gd name="connsiteX18" fmla="*/ 131481 w 513339"/>
                  <a:gd name="connsiteY18" fmla="*/ 255861 h 491960"/>
                  <a:gd name="connsiteX19" fmla="*/ 12641 w 513339"/>
                  <a:gd name="connsiteY19" fmla="*/ 255861 h 491960"/>
                  <a:gd name="connsiteX20" fmla="*/ 13475 w 513339"/>
                  <a:gd name="connsiteY20" fmla="*/ 244167 h 491960"/>
                  <a:gd name="connsiteX21" fmla="*/ 32020 w 513339"/>
                  <a:gd name="connsiteY21" fmla="*/ 189378 h 491960"/>
                  <a:gd name="connsiteX22" fmla="*/ 74949 w 513339"/>
                  <a:gd name="connsiteY22" fmla="*/ 150616 h 491960"/>
                  <a:gd name="connsiteX23" fmla="*/ 87076 w 513339"/>
                  <a:gd name="connsiteY23" fmla="*/ 140590 h 491960"/>
                  <a:gd name="connsiteX24" fmla="*/ 93557 w 513339"/>
                  <a:gd name="connsiteY24" fmla="*/ 126293 h 491960"/>
                  <a:gd name="connsiteX25" fmla="*/ 111012 w 513339"/>
                  <a:gd name="connsiteY25" fmla="*/ 88831 h 491960"/>
                  <a:gd name="connsiteX26" fmla="*/ 143737 w 513339"/>
                  <a:gd name="connsiteY26" fmla="*/ 63615 h 491960"/>
                  <a:gd name="connsiteX27" fmla="*/ 178837 w 513339"/>
                  <a:gd name="connsiteY27" fmla="*/ 56364 h 491960"/>
                  <a:gd name="connsiteX28" fmla="*/ 186923 w 513339"/>
                  <a:gd name="connsiteY28" fmla="*/ 56364 h 491960"/>
                  <a:gd name="connsiteX29" fmla="*/ 190452 w 513339"/>
                  <a:gd name="connsiteY29" fmla="*/ 56364 h 491960"/>
                  <a:gd name="connsiteX30" fmla="*/ 204120 w 513339"/>
                  <a:gd name="connsiteY30" fmla="*/ 53638 h 491960"/>
                  <a:gd name="connsiteX31" fmla="*/ 215477 w 513339"/>
                  <a:gd name="connsiteY31" fmla="*/ 45606 h 491960"/>
                  <a:gd name="connsiteX32" fmla="*/ 251220 w 513339"/>
                  <a:gd name="connsiteY32" fmla="*/ 20509 h 491960"/>
                  <a:gd name="connsiteX33" fmla="*/ 294084 w 513339"/>
                  <a:gd name="connsiteY33" fmla="*/ 11694 h 491960"/>
                  <a:gd name="connsiteX34" fmla="*/ 294084 w 513339"/>
                  <a:gd name="connsiteY34" fmla="*/ 1 h 491960"/>
                  <a:gd name="connsiteX35" fmla="*/ 246343 w 513339"/>
                  <a:gd name="connsiteY35" fmla="*/ 10002 h 491960"/>
                  <a:gd name="connsiteX36" fmla="*/ 206558 w 513339"/>
                  <a:gd name="connsiteY36" fmla="*/ 38122 h 491960"/>
                  <a:gd name="connsiteX37" fmla="*/ 199115 w 513339"/>
                  <a:gd name="connsiteY37" fmla="*/ 43373 h 491960"/>
                  <a:gd name="connsiteX38" fmla="*/ 190195 w 513339"/>
                  <a:gd name="connsiteY38" fmla="*/ 45139 h 491960"/>
                  <a:gd name="connsiteX39" fmla="*/ 187757 w 513339"/>
                  <a:gd name="connsiteY39" fmla="*/ 45139 h 491960"/>
                  <a:gd name="connsiteX40" fmla="*/ 178645 w 513339"/>
                  <a:gd name="connsiteY40" fmla="*/ 45139 h 491960"/>
                  <a:gd name="connsiteX41" fmla="*/ 116145 w 513339"/>
                  <a:gd name="connsiteY41" fmla="*/ 67294 h 491960"/>
                  <a:gd name="connsiteX42" fmla="*/ 81879 w 513339"/>
                  <a:gd name="connsiteY42" fmla="*/ 124072 h 491960"/>
                  <a:gd name="connsiteX43" fmla="*/ 77579 w 513339"/>
                  <a:gd name="connsiteY43" fmla="*/ 133624 h 491960"/>
                  <a:gd name="connsiteX44" fmla="*/ 69494 w 513339"/>
                  <a:gd name="connsiteY44" fmla="*/ 140326 h 491960"/>
                  <a:gd name="connsiteX45" fmla="*/ 22138 w 513339"/>
                  <a:gd name="connsiteY45" fmla="*/ 183203 h 491960"/>
                  <a:gd name="connsiteX46" fmla="*/ 1733 w 513339"/>
                  <a:gd name="connsiteY46" fmla="*/ 243699 h 491960"/>
                  <a:gd name="connsiteX47" fmla="*/ 963 w 513339"/>
                  <a:gd name="connsiteY47" fmla="*/ 255393 h 491960"/>
                  <a:gd name="connsiteX48" fmla="*/ 0 w 513339"/>
                  <a:gd name="connsiteY48" fmla="*/ 267554 h 491960"/>
                  <a:gd name="connsiteX49" fmla="*/ 119803 w 513339"/>
                  <a:gd name="connsiteY49" fmla="*/ 267554 h 491960"/>
                  <a:gd name="connsiteX50" fmla="*/ 120573 w 513339"/>
                  <a:gd name="connsiteY50" fmla="*/ 410101 h 491960"/>
                  <a:gd name="connsiteX51" fmla="*/ 254428 w 513339"/>
                  <a:gd name="connsiteY51" fmla="*/ 459331 h 491960"/>
                  <a:gd name="connsiteX52" fmla="*/ 294662 w 513339"/>
                  <a:gd name="connsiteY52" fmla="*/ 459331 h 491960"/>
                  <a:gd name="connsiteX53" fmla="*/ 373011 w 513339"/>
                  <a:gd name="connsiteY53" fmla="*/ 490318 h 491960"/>
                  <a:gd name="connsiteX54" fmla="*/ 377118 w 513339"/>
                  <a:gd name="connsiteY54" fmla="*/ 491961 h 491960"/>
                  <a:gd name="connsiteX55" fmla="*/ 381353 w 513339"/>
                  <a:gd name="connsiteY55" fmla="*/ 490440 h 491960"/>
                  <a:gd name="connsiteX56" fmla="*/ 463231 w 513339"/>
                  <a:gd name="connsiteY56" fmla="*/ 460037 h 491960"/>
                  <a:gd name="connsiteX57" fmla="*/ 470932 w 513339"/>
                  <a:gd name="connsiteY57" fmla="*/ 457226 h 491960"/>
                  <a:gd name="connsiteX58" fmla="*/ 470932 w 513339"/>
                  <a:gd name="connsiteY58" fmla="*/ 329647 h 491960"/>
                  <a:gd name="connsiteX59" fmla="*/ 463810 w 513339"/>
                  <a:gd name="connsiteY59" fmla="*/ 327426 h 491960"/>
                  <a:gd name="connsiteX60" fmla="*/ 387385 w 513339"/>
                  <a:gd name="connsiteY60" fmla="*/ 299244 h 491960"/>
                  <a:gd name="connsiteX61" fmla="*/ 387385 w 513339"/>
                  <a:gd name="connsiteY61" fmla="*/ 267554 h 491960"/>
                  <a:gd name="connsiteX62" fmla="*/ 492685 w 513339"/>
                  <a:gd name="connsiteY62" fmla="*/ 267554 h 491960"/>
                  <a:gd name="connsiteX63" fmla="*/ 495958 w 513339"/>
                  <a:gd name="connsiteY63" fmla="*/ 261473 h 491960"/>
                  <a:gd name="connsiteX64" fmla="*/ 498909 w 513339"/>
                  <a:gd name="connsiteY64" fmla="*/ 255861 h 491960"/>
                  <a:gd name="connsiteX65" fmla="*/ 509241 w 513339"/>
                  <a:gd name="connsiteY65" fmla="*/ 166993 h 491960"/>
                  <a:gd name="connsiteX66" fmla="*/ 456173 w 513339"/>
                  <a:gd name="connsiteY66" fmla="*/ 94954 h 491960"/>
                  <a:gd name="connsiteX67" fmla="*/ 417608 w 513339"/>
                  <a:gd name="connsiteY67" fmla="*/ 79050 h 491960"/>
                  <a:gd name="connsiteX68" fmla="*/ 407726 w 513339"/>
                  <a:gd name="connsiteY68" fmla="*/ 74455 h 491960"/>
                  <a:gd name="connsiteX69" fmla="*/ 400860 w 513339"/>
                  <a:gd name="connsiteY69" fmla="*/ 66070 h 491960"/>
                  <a:gd name="connsiteX70" fmla="*/ 356905 w 513339"/>
                  <a:gd name="connsiteY70" fmla="*/ 17762 h 491960"/>
                  <a:gd name="connsiteX71" fmla="*/ 294084 w 513339"/>
                  <a:gd name="connsiteY71" fmla="*/ 1 h 49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13339" h="491960">
                    <a:moveTo>
                      <a:pt x="294084" y="11694"/>
                    </a:moveTo>
                    <a:cubicBezTo>
                      <a:pt x="314104" y="11631"/>
                      <a:pt x="333740" y="17186"/>
                      <a:pt x="350809" y="27728"/>
                    </a:cubicBezTo>
                    <a:cubicBezTo>
                      <a:pt x="367813" y="38270"/>
                      <a:pt x="381545" y="53377"/>
                      <a:pt x="390465" y="71333"/>
                    </a:cubicBezTo>
                    <a:cubicBezTo>
                      <a:pt x="392903" y="76145"/>
                      <a:pt x="396368" y="80354"/>
                      <a:pt x="400667" y="83651"/>
                    </a:cubicBezTo>
                    <a:cubicBezTo>
                      <a:pt x="404903" y="86949"/>
                      <a:pt x="409844" y="89252"/>
                      <a:pt x="415105" y="90393"/>
                    </a:cubicBezTo>
                    <a:cubicBezTo>
                      <a:pt x="427554" y="93172"/>
                      <a:pt x="439425" y="98036"/>
                      <a:pt x="450206" y="104777"/>
                    </a:cubicBezTo>
                    <a:cubicBezTo>
                      <a:pt x="473819" y="119722"/>
                      <a:pt x="490888" y="143044"/>
                      <a:pt x="498011" y="170053"/>
                    </a:cubicBezTo>
                    <a:cubicBezTo>
                      <a:pt x="505069" y="197062"/>
                      <a:pt x="501669" y="225756"/>
                      <a:pt x="488450" y="250365"/>
                    </a:cubicBezTo>
                    <a:lnTo>
                      <a:pt x="485563" y="255861"/>
                    </a:lnTo>
                    <a:lnTo>
                      <a:pt x="375706" y="255861"/>
                    </a:lnTo>
                    <a:lnTo>
                      <a:pt x="375706" y="308015"/>
                    </a:lnTo>
                    <a:lnTo>
                      <a:pt x="377375" y="307431"/>
                    </a:lnTo>
                    <a:lnTo>
                      <a:pt x="459831" y="337834"/>
                    </a:lnTo>
                    <a:lnTo>
                      <a:pt x="459831" y="449045"/>
                    </a:lnTo>
                    <a:lnTo>
                      <a:pt x="377375" y="479448"/>
                    </a:lnTo>
                    <a:lnTo>
                      <a:pt x="296972" y="447639"/>
                    </a:lnTo>
                    <a:lnTo>
                      <a:pt x="254428" y="447639"/>
                    </a:lnTo>
                    <a:cubicBezTo>
                      <a:pt x="241915" y="447639"/>
                      <a:pt x="132315" y="446587"/>
                      <a:pt x="132315" y="409985"/>
                    </a:cubicBezTo>
                    <a:lnTo>
                      <a:pt x="131481" y="255861"/>
                    </a:lnTo>
                    <a:lnTo>
                      <a:pt x="12641" y="255861"/>
                    </a:lnTo>
                    <a:lnTo>
                      <a:pt x="13475" y="244167"/>
                    </a:lnTo>
                    <a:cubicBezTo>
                      <a:pt x="14887" y="224618"/>
                      <a:pt x="21240" y="205755"/>
                      <a:pt x="32020" y="189378"/>
                    </a:cubicBezTo>
                    <a:cubicBezTo>
                      <a:pt x="42801" y="173001"/>
                      <a:pt x="57559" y="159656"/>
                      <a:pt x="74949" y="150616"/>
                    </a:cubicBezTo>
                    <a:cubicBezTo>
                      <a:pt x="79697" y="148231"/>
                      <a:pt x="83868" y="144803"/>
                      <a:pt x="87076" y="140590"/>
                    </a:cubicBezTo>
                    <a:cubicBezTo>
                      <a:pt x="90285" y="136377"/>
                      <a:pt x="92531" y="131489"/>
                      <a:pt x="93557" y="126293"/>
                    </a:cubicBezTo>
                    <a:cubicBezTo>
                      <a:pt x="96317" y="112589"/>
                      <a:pt x="102284" y="99739"/>
                      <a:pt x="111012" y="88831"/>
                    </a:cubicBezTo>
                    <a:cubicBezTo>
                      <a:pt x="119738" y="77922"/>
                      <a:pt x="130968" y="69274"/>
                      <a:pt x="143737" y="63615"/>
                    </a:cubicBezTo>
                    <a:cubicBezTo>
                      <a:pt x="154838" y="58829"/>
                      <a:pt x="166774" y="56362"/>
                      <a:pt x="178837" y="56364"/>
                    </a:cubicBezTo>
                    <a:lnTo>
                      <a:pt x="186923" y="56364"/>
                    </a:lnTo>
                    <a:lnTo>
                      <a:pt x="190452" y="56364"/>
                    </a:lnTo>
                    <a:cubicBezTo>
                      <a:pt x="195136" y="56420"/>
                      <a:pt x="199756" y="55492"/>
                      <a:pt x="204120" y="53638"/>
                    </a:cubicBezTo>
                    <a:cubicBezTo>
                      <a:pt x="208419" y="51785"/>
                      <a:pt x="212269" y="49049"/>
                      <a:pt x="215477" y="45606"/>
                    </a:cubicBezTo>
                    <a:cubicBezTo>
                      <a:pt x="225552" y="34883"/>
                      <a:pt x="237744" y="26342"/>
                      <a:pt x="251220" y="20509"/>
                    </a:cubicBezTo>
                    <a:cubicBezTo>
                      <a:pt x="264759" y="14677"/>
                      <a:pt x="279325" y="11676"/>
                      <a:pt x="294084" y="11694"/>
                    </a:cubicBezTo>
                    <a:close/>
                    <a:moveTo>
                      <a:pt x="294084" y="1"/>
                    </a:moveTo>
                    <a:cubicBezTo>
                      <a:pt x="277657" y="41"/>
                      <a:pt x="261422" y="3445"/>
                      <a:pt x="246343" y="10002"/>
                    </a:cubicBezTo>
                    <a:cubicBezTo>
                      <a:pt x="231327" y="16558"/>
                      <a:pt x="217787" y="26129"/>
                      <a:pt x="206558" y="38122"/>
                    </a:cubicBezTo>
                    <a:cubicBezTo>
                      <a:pt x="204505" y="40375"/>
                      <a:pt x="201938" y="42164"/>
                      <a:pt x="199115" y="43373"/>
                    </a:cubicBezTo>
                    <a:cubicBezTo>
                      <a:pt x="196291" y="44582"/>
                      <a:pt x="193275" y="45183"/>
                      <a:pt x="190195" y="45139"/>
                    </a:cubicBezTo>
                    <a:lnTo>
                      <a:pt x="187757" y="45139"/>
                    </a:lnTo>
                    <a:cubicBezTo>
                      <a:pt x="184677" y="45139"/>
                      <a:pt x="181661" y="45139"/>
                      <a:pt x="178645" y="45139"/>
                    </a:cubicBezTo>
                    <a:cubicBezTo>
                      <a:pt x="155865" y="45069"/>
                      <a:pt x="133727" y="52900"/>
                      <a:pt x="116145" y="67294"/>
                    </a:cubicBezTo>
                    <a:cubicBezTo>
                      <a:pt x="98498" y="81688"/>
                      <a:pt x="86370" y="101755"/>
                      <a:pt x="81879" y="124072"/>
                    </a:cubicBezTo>
                    <a:cubicBezTo>
                      <a:pt x="81173" y="127542"/>
                      <a:pt x="79697" y="130809"/>
                      <a:pt x="77579" y="133624"/>
                    </a:cubicBezTo>
                    <a:cubicBezTo>
                      <a:pt x="75398" y="136440"/>
                      <a:pt x="72638" y="138731"/>
                      <a:pt x="69494" y="140326"/>
                    </a:cubicBezTo>
                    <a:cubicBezTo>
                      <a:pt x="50308" y="150348"/>
                      <a:pt x="34010" y="165109"/>
                      <a:pt x="22138" y="183203"/>
                    </a:cubicBezTo>
                    <a:cubicBezTo>
                      <a:pt x="10331" y="201298"/>
                      <a:pt x="3273" y="222123"/>
                      <a:pt x="1733" y="243699"/>
                    </a:cubicBezTo>
                    <a:lnTo>
                      <a:pt x="963" y="255393"/>
                    </a:lnTo>
                    <a:lnTo>
                      <a:pt x="0" y="267554"/>
                    </a:lnTo>
                    <a:lnTo>
                      <a:pt x="119803" y="267554"/>
                    </a:lnTo>
                    <a:lnTo>
                      <a:pt x="120573" y="410101"/>
                    </a:lnTo>
                    <a:cubicBezTo>
                      <a:pt x="120573" y="454538"/>
                      <a:pt x="214194" y="459331"/>
                      <a:pt x="254428" y="459331"/>
                    </a:cubicBezTo>
                    <a:lnTo>
                      <a:pt x="294662" y="459331"/>
                    </a:lnTo>
                    <a:lnTo>
                      <a:pt x="373011" y="490318"/>
                    </a:lnTo>
                    <a:lnTo>
                      <a:pt x="377118" y="491961"/>
                    </a:lnTo>
                    <a:lnTo>
                      <a:pt x="381353" y="490440"/>
                    </a:lnTo>
                    <a:lnTo>
                      <a:pt x="463231" y="460037"/>
                    </a:lnTo>
                    <a:lnTo>
                      <a:pt x="470932" y="457226"/>
                    </a:lnTo>
                    <a:lnTo>
                      <a:pt x="470932" y="329647"/>
                    </a:lnTo>
                    <a:lnTo>
                      <a:pt x="463810" y="327426"/>
                    </a:lnTo>
                    <a:lnTo>
                      <a:pt x="387385" y="299244"/>
                    </a:lnTo>
                    <a:lnTo>
                      <a:pt x="387385" y="267554"/>
                    </a:lnTo>
                    <a:lnTo>
                      <a:pt x="492685" y="267554"/>
                    </a:lnTo>
                    <a:lnTo>
                      <a:pt x="495958" y="261473"/>
                    </a:lnTo>
                    <a:lnTo>
                      <a:pt x="498909" y="255861"/>
                    </a:lnTo>
                    <a:cubicBezTo>
                      <a:pt x="513476" y="228622"/>
                      <a:pt x="517197" y="196861"/>
                      <a:pt x="509241" y="166993"/>
                    </a:cubicBezTo>
                    <a:cubicBezTo>
                      <a:pt x="501348" y="137125"/>
                      <a:pt x="482354" y="111378"/>
                      <a:pt x="456173" y="94954"/>
                    </a:cubicBezTo>
                    <a:cubicBezTo>
                      <a:pt x="444366" y="87435"/>
                      <a:pt x="431276" y="82051"/>
                      <a:pt x="417608" y="79050"/>
                    </a:cubicBezTo>
                    <a:cubicBezTo>
                      <a:pt x="414015" y="78271"/>
                      <a:pt x="410678" y="76700"/>
                      <a:pt x="407726" y="74455"/>
                    </a:cubicBezTo>
                    <a:cubicBezTo>
                      <a:pt x="404838" y="72209"/>
                      <a:pt x="402528" y="69344"/>
                      <a:pt x="400860" y="66070"/>
                    </a:cubicBezTo>
                    <a:cubicBezTo>
                      <a:pt x="391042" y="46177"/>
                      <a:pt x="375771" y="29441"/>
                      <a:pt x="356905" y="17762"/>
                    </a:cubicBezTo>
                    <a:cubicBezTo>
                      <a:pt x="338040" y="6084"/>
                      <a:pt x="316286" y="-70"/>
                      <a:pt x="294084" y="1"/>
                    </a:cubicBezTo>
                    <a:close/>
                  </a:path>
                </a:pathLst>
              </a:custGeom>
              <a:solidFill>
                <a:srgbClr val="FFFFFF"/>
              </a:solidFill>
              <a:ln w="641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4687437F-5C27-42D5-B5BA-FDB840AC4F9B}"/>
                  </a:ext>
                </a:extLst>
              </p:cNvPr>
              <p:cNvSpPr/>
              <p:nvPr/>
            </p:nvSpPr>
            <p:spPr>
              <a:xfrm>
                <a:off x="8457333" y="1652333"/>
                <a:ext cx="488171" cy="245284"/>
              </a:xfrm>
              <a:custGeom>
                <a:avLst/>
                <a:gdLst>
                  <a:gd name="connsiteX0" fmla="*/ 437308 w 488171"/>
                  <a:gd name="connsiteY0" fmla="*/ 93734 h 245284"/>
                  <a:gd name="connsiteX1" fmla="*/ 402272 w 488171"/>
                  <a:gd name="connsiteY1" fmla="*/ 79350 h 245284"/>
                  <a:gd name="connsiteX2" fmla="*/ 387770 w 488171"/>
                  <a:gd name="connsiteY2" fmla="*/ 72380 h 245284"/>
                  <a:gd name="connsiteX3" fmla="*/ 377695 w 488171"/>
                  <a:gd name="connsiteY3" fmla="*/ 59821 h 245284"/>
                  <a:gd name="connsiteX4" fmla="*/ 344392 w 488171"/>
                  <a:gd name="connsiteY4" fmla="*/ 20457 h 245284"/>
                  <a:gd name="connsiteX5" fmla="*/ 296586 w 488171"/>
                  <a:gd name="connsiteY5" fmla="*/ 1098 h 245284"/>
                  <a:gd name="connsiteX6" fmla="*/ 245252 w 488171"/>
                  <a:gd name="connsiteY6" fmla="*/ 6190 h 245284"/>
                  <a:gd name="connsiteX7" fmla="*/ 202195 w 488171"/>
                  <a:gd name="connsiteY7" fmla="*/ 34563 h 245284"/>
                  <a:gd name="connsiteX8" fmla="*/ 189554 w 488171"/>
                  <a:gd name="connsiteY8" fmla="*/ 43091 h 245284"/>
                  <a:gd name="connsiteX9" fmla="*/ 174410 w 488171"/>
                  <a:gd name="connsiteY9" fmla="*/ 45204 h 245284"/>
                  <a:gd name="connsiteX10" fmla="*/ 113963 w 488171"/>
                  <a:gd name="connsiteY10" fmla="*/ 62093 h 245284"/>
                  <a:gd name="connsiteX11" fmla="*/ 80788 w 488171"/>
                  <a:gd name="connsiteY11" fmla="*/ 115367 h 245284"/>
                  <a:gd name="connsiteX12" fmla="*/ 74435 w 488171"/>
                  <a:gd name="connsiteY12" fmla="*/ 129842 h 245284"/>
                  <a:gd name="connsiteX13" fmla="*/ 62307 w 488171"/>
                  <a:gd name="connsiteY13" fmla="*/ 140041 h 245284"/>
                  <a:gd name="connsiteX14" fmla="*/ 19379 w 488171"/>
                  <a:gd name="connsiteY14" fmla="*/ 178802 h 245284"/>
                  <a:gd name="connsiteX15" fmla="*/ 770 w 488171"/>
                  <a:gd name="connsiteY15" fmla="*/ 233591 h 245284"/>
                  <a:gd name="connsiteX16" fmla="*/ 0 w 488171"/>
                  <a:gd name="connsiteY16" fmla="*/ 245285 h 245284"/>
                  <a:gd name="connsiteX17" fmla="*/ 102926 w 488171"/>
                  <a:gd name="connsiteY17" fmla="*/ 245285 h 245284"/>
                  <a:gd name="connsiteX18" fmla="*/ 102926 w 488171"/>
                  <a:gd name="connsiteY18" fmla="*/ 223417 h 245284"/>
                  <a:gd name="connsiteX19" fmla="*/ 23165 w 488171"/>
                  <a:gd name="connsiteY19" fmla="*/ 223417 h 245284"/>
                  <a:gd name="connsiteX20" fmla="*/ 40041 w 488171"/>
                  <a:gd name="connsiteY20" fmla="*/ 185140 h 245284"/>
                  <a:gd name="connsiteX21" fmla="*/ 71933 w 488171"/>
                  <a:gd name="connsiteY21" fmla="*/ 158049 h 245284"/>
                  <a:gd name="connsiteX22" fmla="*/ 91119 w 488171"/>
                  <a:gd name="connsiteY22" fmla="*/ 141818 h 245284"/>
                  <a:gd name="connsiteX23" fmla="*/ 101386 w 488171"/>
                  <a:gd name="connsiteY23" fmla="*/ 118875 h 245284"/>
                  <a:gd name="connsiteX24" fmla="*/ 114476 w 488171"/>
                  <a:gd name="connsiteY24" fmla="*/ 90478 h 245284"/>
                  <a:gd name="connsiteX25" fmla="*/ 139309 w 488171"/>
                  <a:gd name="connsiteY25" fmla="*/ 71399 h 245284"/>
                  <a:gd name="connsiteX26" fmla="*/ 171843 w 488171"/>
                  <a:gd name="connsiteY26" fmla="*/ 66136 h 245284"/>
                  <a:gd name="connsiteX27" fmla="*/ 196741 w 488171"/>
                  <a:gd name="connsiteY27" fmla="*/ 62901 h 245284"/>
                  <a:gd name="connsiteX28" fmla="*/ 217660 w 488171"/>
                  <a:gd name="connsiteY28" fmla="*/ 48946 h 245284"/>
                  <a:gd name="connsiteX29" fmla="*/ 252311 w 488171"/>
                  <a:gd name="connsiteY29" fmla="*/ 26146 h 245284"/>
                  <a:gd name="connsiteX30" fmla="*/ 293571 w 488171"/>
                  <a:gd name="connsiteY30" fmla="*/ 22040 h 245284"/>
                  <a:gd name="connsiteX31" fmla="*/ 332007 w 488171"/>
                  <a:gd name="connsiteY31" fmla="*/ 37568 h 245284"/>
                  <a:gd name="connsiteX32" fmla="*/ 358830 w 488171"/>
                  <a:gd name="connsiteY32" fmla="*/ 69176 h 245284"/>
                  <a:gd name="connsiteX33" fmla="*/ 374936 w 488171"/>
                  <a:gd name="connsiteY33" fmla="*/ 88706 h 245284"/>
                  <a:gd name="connsiteX34" fmla="*/ 397780 w 488171"/>
                  <a:gd name="connsiteY34" fmla="*/ 99463 h 245284"/>
                  <a:gd name="connsiteX35" fmla="*/ 433458 w 488171"/>
                  <a:gd name="connsiteY35" fmla="*/ 116198 h 245284"/>
                  <a:gd name="connsiteX36" fmla="*/ 458420 w 488171"/>
                  <a:gd name="connsiteY36" fmla="*/ 146639 h 245284"/>
                  <a:gd name="connsiteX37" fmla="*/ 467852 w 488171"/>
                  <a:gd name="connsiteY37" fmla="*/ 184859 h 245284"/>
                  <a:gd name="connsiteX38" fmla="*/ 459895 w 488171"/>
                  <a:gd name="connsiteY38" fmla="*/ 223417 h 245284"/>
                  <a:gd name="connsiteX39" fmla="*/ 378594 w 488171"/>
                  <a:gd name="connsiteY39" fmla="*/ 223417 h 245284"/>
                  <a:gd name="connsiteX40" fmla="*/ 378594 w 488171"/>
                  <a:gd name="connsiteY40" fmla="*/ 244349 h 245284"/>
                  <a:gd name="connsiteX41" fmla="*/ 472215 w 488171"/>
                  <a:gd name="connsiteY41" fmla="*/ 244349 h 245284"/>
                  <a:gd name="connsiteX42" fmla="*/ 475103 w 488171"/>
                  <a:gd name="connsiteY42" fmla="*/ 238853 h 245284"/>
                  <a:gd name="connsiteX43" fmla="*/ 484600 w 488171"/>
                  <a:gd name="connsiteY43" fmla="*/ 158906 h 245284"/>
                  <a:gd name="connsiteX44" fmla="*/ 437308 w 488171"/>
                  <a:gd name="connsiteY44" fmla="*/ 93734 h 2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88171" h="245284">
                    <a:moveTo>
                      <a:pt x="437308" y="93734"/>
                    </a:moveTo>
                    <a:cubicBezTo>
                      <a:pt x="426527" y="86993"/>
                      <a:pt x="414656" y="82130"/>
                      <a:pt x="402272" y="79350"/>
                    </a:cubicBezTo>
                    <a:cubicBezTo>
                      <a:pt x="396946" y="78142"/>
                      <a:pt x="392005" y="75760"/>
                      <a:pt x="387770" y="72380"/>
                    </a:cubicBezTo>
                    <a:cubicBezTo>
                      <a:pt x="383471" y="69000"/>
                      <a:pt x="380069" y="64708"/>
                      <a:pt x="377695" y="59821"/>
                    </a:cubicBezTo>
                    <a:cubicBezTo>
                      <a:pt x="369931" y="44196"/>
                      <a:pt x="358509" y="30687"/>
                      <a:pt x="344392" y="20457"/>
                    </a:cubicBezTo>
                    <a:cubicBezTo>
                      <a:pt x="330275" y="10228"/>
                      <a:pt x="313848" y="3584"/>
                      <a:pt x="296586" y="1098"/>
                    </a:cubicBezTo>
                    <a:cubicBezTo>
                      <a:pt x="279325" y="-1387"/>
                      <a:pt x="261743" y="360"/>
                      <a:pt x="245252" y="6190"/>
                    </a:cubicBezTo>
                    <a:cubicBezTo>
                      <a:pt x="228825" y="12020"/>
                      <a:pt x="214066" y="21757"/>
                      <a:pt x="202195" y="34563"/>
                    </a:cubicBezTo>
                    <a:cubicBezTo>
                      <a:pt x="198665" y="38331"/>
                      <a:pt x="194366" y="41248"/>
                      <a:pt x="189554" y="43091"/>
                    </a:cubicBezTo>
                    <a:cubicBezTo>
                      <a:pt x="184677" y="44936"/>
                      <a:pt x="179543" y="45657"/>
                      <a:pt x="174410" y="45204"/>
                    </a:cubicBezTo>
                    <a:cubicBezTo>
                      <a:pt x="152850" y="43078"/>
                      <a:pt x="131288" y="49104"/>
                      <a:pt x="113963" y="62093"/>
                    </a:cubicBezTo>
                    <a:cubicBezTo>
                      <a:pt x="96638" y="75081"/>
                      <a:pt x="84830" y="94090"/>
                      <a:pt x="80788" y="115367"/>
                    </a:cubicBezTo>
                    <a:cubicBezTo>
                      <a:pt x="79826" y="120615"/>
                      <a:pt x="77644" y="125566"/>
                      <a:pt x="74435" y="129842"/>
                    </a:cubicBezTo>
                    <a:cubicBezTo>
                      <a:pt x="71227" y="134118"/>
                      <a:pt x="67056" y="137606"/>
                      <a:pt x="62307" y="140041"/>
                    </a:cubicBezTo>
                    <a:cubicBezTo>
                      <a:pt x="44918" y="149081"/>
                      <a:pt x="30159" y="162426"/>
                      <a:pt x="19379" y="178802"/>
                    </a:cubicBezTo>
                    <a:cubicBezTo>
                      <a:pt x="8598" y="195180"/>
                      <a:pt x="2182" y="214042"/>
                      <a:pt x="770" y="233591"/>
                    </a:cubicBezTo>
                    <a:lnTo>
                      <a:pt x="0" y="245285"/>
                    </a:lnTo>
                    <a:lnTo>
                      <a:pt x="102926" y="245285"/>
                    </a:lnTo>
                    <a:lnTo>
                      <a:pt x="102926" y="223417"/>
                    </a:lnTo>
                    <a:lnTo>
                      <a:pt x="23165" y="223417"/>
                    </a:lnTo>
                    <a:cubicBezTo>
                      <a:pt x="25796" y="209547"/>
                      <a:pt x="31571" y="196461"/>
                      <a:pt x="40041" y="185140"/>
                    </a:cubicBezTo>
                    <a:cubicBezTo>
                      <a:pt x="48447" y="173819"/>
                      <a:pt x="59356" y="164557"/>
                      <a:pt x="71933" y="158049"/>
                    </a:cubicBezTo>
                    <a:cubicBezTo>
                      <a:pt x="79441" y="154146"/>
                      <a:pt x="85986" y="148599"/>
                      <a:pt x="91119" y="141818"/>
                    </a:cubicBezTo>
                    <a:cubicBezTo>
                      <a:pt x="96253" y="135037"/>
                      <a:pt x="99718" y="127196"/>
                      <a:pt x="101386" y="118875"/>
                    </a:cubicBezTo>
                    <a:cubicBezTo>
                      <a:pt x="103375" y="108490"/>
                      <a:pt x="107932" y="98747"/>
                      <a:pt x="114476" y="90478"/>
                    </a:cubicBezTo>
                    <a:cubicBezTo>
                      <a:pt x="121086" y="82210"/>
                      <a:pt x="129620" y="75663"/>
                      <a:pt x="139309" y="71399"/>
                    </a:cubicBezTo>
                    <a:cubicBezTo>
                      <a:pt x="149513" y="66863"/>
                      <a:pt x="160678" y="65050"/>
                      <a:pt x="171843" y="66136"/>
                    </a:cubicBezTo>
                    <a:cubicBezTo>
                      <a:pt x="180249" y="66990"/>
                      <a:pt x="188784" y="65883"/>
                      <a:pt x="196741" y="62901"/>
                    </a:cubicBezTo>
                    <a:cubicBezTo>
                      <a:pt x="204697" y="59920"/>
                      <a:pt x="211884" y="55145"/>
                      <a:pt x="217660" y="48946"/>
                    </a:cubicBezTo>
                    <a:cubicBezTo>
                      <a:pt x="227221" y="38657"/>
                      <a:pt x="239092" y="30833"/>
                      <a:pt x="252311" y="26146"/>
                    </a:cubicBezTo>
                    <a:cubicBezTo>
                      <a:pt x="265529" y="21459"/>
                      <a:pt x="279710" y="20050"/>
                      <a:pt x="293571" y="22040"/>
                    </a:cubicBezTo>
                    <a:cubicBezTo>
                      <a:pt x="307431" y="24030"/>
                      <a:pt x="320649" y="29358"/>
                      <a:pt x="332007" y="37568"/>
                    </a:cubicBezTo>
                    <a:cubicBezTo>
                      <a:pt x="343365" y="45779"/>
                      <a:pt x="352605" y="56625"/>
                      <a:pt x="358830" y="69176"/>
                    </a:cubicBezTo>
                    <a:cubicBezTo>
                      <a:pt x="362680" y="76796"/>
                      <a:pt x="368198" y="83467"/>
                      <a:pt x="374936" y="88706"/>
                    </a:cubicBezTo>
                    <a:cubicBezTo>
                      <a:pt x="381674" y="93944"/>
                      <a:pt x="389439" y="97619"/>
                      <a:pt x="397780" y="99463"/>
                    </a:cubicBezTo>
                    <a:cubicBezTo>
                      <a:pt x="410806" y="102319"/>
                      <a:pt x="422934" y="108037"/>
                      <a:pt x="433458" y="116198"/>
                    </a:cubicBezTo>
                    <a:cubicBezTo>
                      <a:pt x="443917" y="124361"/>
                      <a:pt x="452452" y="134760"/>
                      <a:pt x="458420" y="146639"/>
                    </a:cubicBezTo>
                    <a:cubicBezTo>
                      <a:pt x="464387" y="158518"/>
                      <a:pt x="467595" y="171575"/>
                      <a:pt x="467852" y="184859"/>
                    </a:cubicBezTo>
                    <a:cubicBezTo>
                      <a:pt x="468108" y="198142"/>
                      <a:pt x="465414" y="211315"/>
                      <a:pt x="459895" y="223417"/>
                    </a:cubicBezTo>
                    <a:lnTo>
                      <a:pt x="378594" y="223417"/>
                    </a:lnTo>
                    <a:lnTo>
                      <a:pt x="378594" y="244349"/>
                    </a:lnTo>
                    <a:lnTo>
                      <a:pt x="472215" y="244349"/>
                    </a:lnTo>
                    <a:lnTo>
                      <a:pt x="475103" y="238853"/>
                    </a:lnTo>
                    <a:cubicBezTo>
                      <a:pt x="488257" y="214347"/>
                      <a:pt x="491594" y="185801"/>
                      <a:pt x="484600" y="158906"/>
                    </a:cubicBezTo>
                    <a:cubicBezTo>
                      <a:pt x="477606" y="132011"/>
                      <a:pt x="460730" y="108741"/>
                      <a:pt x="437308" y="93734"/>
                    </a:cubicBezTo>
                    <a:close/>
                  </a:path>
                </a:pathLst>
              </a:custGeom>
              <a:solidFill>
                <a:srgbClr val="2D5967"/>
              </a:solidFill>
              <a:ln w="6417"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FAD61CEA-9596-4D67-9633-A52AC3CC379C}"/>
                  </a:ext>
                </a:extLst>
              </p:cNvPr>
              <p:cNvSpPr/>
              <p:nvPr/>
            </p:nvSpPr>
            <p:spPr>
              <a:xfrm>
                <a:off x="8576173" y="1812838"/>
                <a:ext cx="244224" cy="275625"/>
              </a:xfrm>
              <a:custGeom>
                <a:avLst/>
                <a:gdLst>
                  <a:gd name="connsiteX0" fmla="*/ 149127 w 244224"/>
                  <a:gd name="connsiteY0" fmla="*/ 253757 h 275625"/>
                  <a:gd name="connsiteX1" fmla="*/ 122305 w 244224"/>
                  <a:gd name="connsiteY1" fmla="*/ 254571 h 275625"/>
                  <a:gd name="connsiteX2" fmla="*/ 21239 w 244224"/>
                  <a:gd name="connsiteY2" fmla="*/ 236919 h 275625"/>
                  <a:gd name="connsiteX3" fmla="*/ 21239 w 244224"/>
                  <a:gd name="connsiteY3" fmla="*/ 195402 h 275625"/>
                  <a:gd name="connsiteX4" fmla="*/ 122113 w 244224"/>
                  <a:gd name="connsiteY4" fmla="*/ 209788 h 275625"/>
                  <a:gd name="connsiteX5" fmla="*/ 149705 w 244224"/>
                  <a:gd name="connsiteY5" fmla="*/ 208967 h 275625"/>
                  <a:gd name="connsiteX6" fmla="*/ 149705 w 244224"/>
                  <a:gd name="connsiteY6" fmla="*/ 187920 h 275625"/>
                  <a:gd name="connsiteX7" fmla="*/ 122113 w 244224"/>
                  <a:gd name="connsiteY7" fmla="*/ 188857 h 275625"/>
                  <a:gd name="connsiteX8" fmla="*/ 20919 w 244224"/>
                  <a:gd name="connsiteY8" fmla="*/ 171197 h 275625"/>
                  <a:gd name="connsiteX9" fmla="*/ 20919 w 244224"/>
                  <a:gd name="connsiteY9" fmla="*/ 127698 h 275625"/>
                  <a:gd name="connsiteX10" fmla="*/ 122113 w 244224"/>
                  <a:gd name="connsiteY10" fmla="*/ 142193 h 275625"/>
                  <a:gd name="connsiteX11" fmla="*/ 208419 w 244224"/>
                  <a:gd name="connsiteY11" fmla="*/ 132722 h 275625"/>
                  <a:gd name="connsiteX12" fmla="*/ 236525 w 244224"/>
                  <a:gd name="connsiteY12" fmla="*/ 122083 h 275625"/>
                  <a:gd name="connsiteX13" fmla="*/ 244225 w 244224"/>
                  <a:gd name="connsiteY13" fmla="*/ 119159 h 275625"/>
                  <a:gd name="connsiteX14" fmla="*/ 244225 w 244224"/>
                  <a:gd name="connsiteY14" fmla="*/ 37303 h 275625"/>
                  <a:gd name="connsiteX15" fmla="*/ 122113 w 244224"/>
                  <a:gd name="connsiteY15" fmla="*/ 0 h 275625"/>
                  <a:gd name="connsiteX16" fmla="*/ 0 w 244224"/>
                  <a:gd name="connsiteY16" fmla="*/ 37303 h 275625"/>
                  <a:gd name="connsiteX17" fmla="*/ 0 w 244224"/>
                  <a:gd name="connsiteY17" fmla="*/ 173533 h 275625"/>
                  <a:gd name="connsiteX18" fmla="*/ 770 w 244224"/>
                  <a:gd name="connsiteY18" fmla="*/ 237971 h 275625"/>
                  <a:gd name="connsiteX19" fmla="*/ 122947 w 244224"/>
                  <a:gd name="connsiteY19" fmla="*/ 275625 h 275625"/>
                  <a:gd name="connsiteX20" fmla="*/ 149705 w 244224"/>
                  <a:gd name="connsiteY20" fmla="*/ 274688 h 275625"/>
                  <a:gd name="connsiteX21" fmla="*/ 149705 w 244224"/>
                  <a:gd name="connsiteY21" fmla="*/ 253757 h 275625"/>
                  <a:gd name="connsiteX22" fmla="*/ 149127 w 244224"/>
                  <a:gd name="connsiteY22" fmla="*/ 253757 h 275625"/>
                  <a:gd name="connsiteX23" fmla="*/ 20469 w 244224"/>
                  <a:gd name="connsiteY23" fmla="*/ 103607 h 275625"/>
                  <a:gd name="connsiteX24" fmla="*/ 20469 w 244224"/>
                  <a:gd name="connsiteY24" fmla="*/ 59989 h 275625"/>
                  <a:gd name="connsiteX25" fmla="*/ 121663 w 244224"/>
                  <a:gd name="connsiteY25" fmla="*/ 74489 h 275625"/>
                  <a:gd name="connsiteX26" fmla="*/ 222728 w 244224"/>
                  <a:gd name="connsiteY26" fmla="*/ 59989 h 275625"/>
                  <a:gd name="connsiteX27" fmla="*/ 222728 w 244224"/>
                  <a:gd name="connsiteY27" fmla="*/ 103607 h 275625"/>
                  <a:gd name="connsiteX28" fmla="*/ 121663 w 244224"/>
                  <a:gd name="connsiteY28" fmla="*/ 121265 h 275625"/>
                  <a:gd name="connsiteX29" fmla="*/ 20469 w 244224"/>
                  <a:gd name="connsiteY29" fmla="*/ 103607 h 275625"/>
                  <a:gd name="connsiteX30" fmla="*/ 221510 w 244224"/>
                  <a:gd name="connsiteY30" fmla="*/ 37186 h 275625"/>
                  <a:gd name="connsiteX31" fmla="*/ 121663 w 244224"/>
                  <a:gd name="connsiteY31" fmla="*/ 53558 h 275625"/>
                  <a:gd name="connsiteX32" fmla="*/ 21625 w 244224"/>
                  <a:gd name="connsiteY32" fmla="*/ 37186 h 275625"/>
                  <a:gd name="connsiteX33" fmla="*/ 121663 w 244224"/>
                  <a:gd name="connsiteY33" fmla="*/ 20815 h 275625"/>
                  <a:gd name="connsiteX34" fmla="*/ 221894 w 244224"/>
                  <a:gd name="connsiteY34" fmla="*/ 37186 h 275625"/>
                  <a:gd name="connsiteX35" fmla="*/ 221510 w 244224"/>
                  <a:gd name="connsiteY35" fmla="*/ 37186 h 27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4224" h="275625">
                    <a:moveTo>
                      <a:pt x="149127" y="253757"/>
                    </a:moveTo>
                    <a:cubicBezTo>
                      <a:pt x="140785" y="254341"/>
                      <a:pt x="131802" y="254571"/>
                      <a:pt x="122305" y="254571"/>
                    </a:cubicBezTo>
                    <a:cubicBezTo>
                      <a:pt x="63847" y="254571"/>
                      <a:pt x="26630" y="243464"/>
                      <a:pt x="21239" y="236919"/>
                    </a:cubicBezTo>
                    <a:lnTo>
                      <a:pt x="21239" y="195402"/>
                    </a:lnTo>
                    <a:cubicBezTo>
                      <a:pt x="53902" y="209320"/>
                      <a:pt x="113065" y="209788"/>
                      <a:pt x="122113" y="209788"/>
                    </a:cubicBezTo>
                    <a:cubicBezTo>
                      <a:pt x="125513" y="209788"/>
                      <a:pt x="136165" y="209788"/>
                      <a:pt x="149705" y="208967"/>
                    </a:cubicBezTo>
                    <a:lnTo>
                      <a:pt x="149705" y="187920"/>
                    </a:lnTo>
                    <a:cubicBezTo>
                      <a:pt x="141171" y="187920"/>
                      <a:pt x="131930" y="188857"/>
                      <a:pt x="122113" y="188857"/>
                    </a:cubicBezTo>
                    <a:cubicBezTo>
                      <a:pt x="63591" y="188857"/>
                      <a:pt x="26437" y="177743"/>
                      <a:pt x="20919" y="171197"/>
                    </a:cubicBezTo>
                    <a:lnTo>
                      <a:pt x="20919" y="127698"/>
                    </a:lnTo>
                    <a:cubicBezTo>
                      <a:pt x="53452" y="141731"/>
                      <a:pt x="113065" y="142193"/>
                      <a:pt x="122113" y="142193"/>
                    </a:cubicBezTo>
                    <a:cubicBezTo>
                      <a:pt x="151117" y="142341"/>
                      <a:pt x="180120" y="139165"/>
                      <a:pt x="208419" y="132722"/>
                    </a:cubicBezTo>
                    <a:lnTo>
                      <a:pt x="236525" y="122083"/>
                    </a:lnTo>
                    <a:lnTo>
                      <a:pt x="244225" y="119159"/>
                    </a:lnTo>
                    <a:lnTo>
                      <a:pt x="244225" y="37303"/>
                    </a:lnTo>
                    <a:cubicBezTo>
                      <a:pt x="244225" y="1052"/>
                      <a:pt x="134625" y="0"/>
                      <a:pt x="122113" y="0"/>
                    </a:cubicBezTo>
                    <a:cubicBezTo>
                      <a:pt x="109599" y="0"/>
                      <a:pt x="0" y="1052"/>
                      <a:pt x="0" y="37303"/>
                    </a:cubicBezTo>
                    <a:lnTo>
                      <a:pt x="0" y="173533"/>
                    </a:lnTo>
                    <a:lnTo>
                      <a:pt x="770" y="237971"/>
                    </a:lnTo>
                    <a:cubicBezTo>
                      <a:pt x="770" y="274573"/>
                      <a:pt x="110434" y="275625"/>
                      <a:pt x="122947" y="275625"/>
                    </a:cubicBezTo>
                    <a:cubicBezTo>
                      <a:pt x="126283" y="275625"/>
                      <a:pt x="136486" y="275625"/>
                      <a:pt x="149705" y="274688"/>
                    </a:cubicBezTo>
                    <a:lnTo>
                      <a:pt x="149705" y="253757"/>
                    </a:lnTo>
                    <a:lnTo>
                      <a:pt x="149127" y="253757"/>
                    </a:lnTo>
                    <a:close/>
                    <a:moveTo>
                      <a:pt x="20469" y="103607"/>
                    </a:moveTo>
                    <a:lnTo>
                      <a:pt x="20469" y="59989"/>
                    </a:lnTo>
                    <a:cubicBezTo>
                      <a:pt x="52939" y="74021"/>
                      <a:pt x="112616" y="74489"/>
                      <a:pt x="121663" y="74489"/>
                    </a:cubicBezTo>
                    <a:cubicBezTo>
                      <a:pt x="130647" y="74489"/>
                      <a:pt x="190324" y="74489"/>
                      <a:pt x="222728" y="59989"/>
                    </a:cubicBezTo>
                    <a:lnTo>
                      <a:pt x="222728" y="103607"/>
                    </a:lnTo>
                    <a:cubicBezTo>
                      <a:pt x="217210" y="110155"/>
                      <a:pt x="180249" y="121265"/>
                      <a:pt x="121663" y="121265"/>
                    </a:cubicBezTo>
                    <a:cubicBezTo>
                      <a:pt x="63013" y="121265"/>
                      <a:pt x="26309" y="110155"/>
                      <a:pt x="20469" y="103607"/>
                    </a:cubicBezTo>
                    <a:close/>
                    <a:moveTo>
                      <a:pt x="221510" y="37186"/>
                    </a:moveTo>
                    <a:cubicBezTo>
                      <a:pt x="213424" y="43501"/>
                      <a:pt x="179415" y="53558"/>
                      <a:pt x="121663" y="53558"/>
                    </a:cubicBezTo>
                    <a:cubicBezTo>
                      <a:pt x="63847" y="53558"/>
                      <a:pt x="29838" y="43501"/>
                      <a:pt x="21625" y="37186"/>
                    </a:cubicBezTo>
                    <a:cubicBezTo>
                      <a:pt x="29838" y="30871"/>
                      <a:pt x="63847" y="20815"/>
                      <a:pt x="121663" y="20815"/>
                    </a:cubicBezTo>
                    <a:cubicBezTo>
                      <a:pt x="179415" y="20815"/>
                      <a:pt x="213809" y="30871"/>
                      <a:pt x="221894" y="37186"/>
                    </a:cubicBezTo>
                    <a:lnTo>
                      <a:pt x="221510" y="37186"/>
                    </a:lnTo>
                    <a:close/>
                  </a:path>
                </a:pathLst>
              </a:custGeom>
              <a:solidFill>
                <a:srgbClr val="2D5967"/>
              </a:solidFill>
              <a:ln w="641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0A5E197E-56B9-4F02-B727-A7C1F0E88B9B}"/>
                  </a:ext>
                </a:extLst>
              </p:cNvPr>
              <p:cNvSpPr/>
              <p:nvPr/>
            </p:nvSpPr>
            <p:spPr>
              <a:xfrm>
                <a:off x="8741535" y="1948249"/>
                <a:ext cx="162859" cy="172016"/>
              </a:xfrm>
              <a:custGeom>
                <a:avLst/>
                <a:gdLst>
                  <a:gd name="connsiteX0" fmla="*/ 0 w 162859"/>
                  <a:gd name="connsiteY0" fmla="*/ 30403 h 172016"/>
                  <a:gd name="connsiteX1" fmla="*/ 0 w 162859"/>
                  <a:gd name="connsiteY1" fmla="*/ 141498 h 172016"/>
                  <a:gd name="connsiteX2" fmla="*/ 80403 w 162859"/>
                  <a:gd name="connsiteY2" fmla="*/ 172016 h 172016"/>
                  <a:gd name="connsiteX3" fmla="*/ 162859 w 162859"/>
                  <a:gd name="connsiteY3" fmla="*/ 141613 h 172016"/>
                  <a:gd name="connsiteX4" fmla="*/ 162859 w 162859"/>
                  <a:gd name="connsiteY4" fmla="*/ 30403 h 172016"/>
                  <a:gd name="connsiteX5" fmla="*/ 80403 w 162859"/>
                  <a:gd name="connsiteY5" fmla="*/ 0 h 172016"/>
                  <a:gd name="connsiteX6" fmla="*/ 0 w 162859"/>
                  <a:gd name="connsiteY6" fmla="*/ 30403 h 172016"/>
                  <a:gd name="connsiteX7" fmla="*/ 20983 w 162859"/>
                  <a:gd name="connsiteY7" fmla="*/ 126996 h 172016"/>
                  <a:gd name="connsiteX8" fmla="*/ 20983 w 162859"/>
                  <a:gd name="connsiteY8" fmla="*/ 53439 h 172016"/>
                  <a:gd name="connsiteX9" fmla="*/ 70649 w 162859"/>
                  <a:gd name="connsiteY9" fmla="*/ 74025 h 172016"/>
                  <a:gd name="connsiteX10" fmla="*/ 70649 w 162859"/>
                  <a:gd name="connsiteY10" fmla="*/ 145938 h 172016"/>
                  <a:gd name="connsiteX11" fmla="*/ 20983 w 162859"/>
                  <a:gd name="connsiteY11" fmla="*/ 126996 h 172016"/>
                  <a:gd name="connsiteX12" fmla="*/ 91119 w 162859"/>
                  <a:gd name="connsiteY12" fmla="*/ 145470 h 172016"/>
                  <a:gd name="connsiteX13" fmla="*/ 91119 w 162859"/>
                  <a:gd name="connsiteY13" fmla="*/ 73319 h 172016"/>
                  <a:gd name="connsiteX14" fmla="*/ 141235 w 162859"/>
                  <a:gd name="connsiteY14" fmla="*/ 52625 h 172016"/>
                  <a:gd name="connsiteX15" fmla="*/ 141235 w 162859"/>
                  <a:gd name="connsiteY15" fmla="*/ 126996 h 172016"/>
                  <a:gd name="connsiteX16" fmla="*/ 91119 w 162859"/>
                  <a:gd name="connsiteY16" fmla="*/ 145470 h 172016"/>
                  <a:gd name="connsiteX17" fmla="*/ 121792 w 162859"/>
                  <a:gd name="connsiteY17" fmla="*/ 37885 h 172016"/>
                  <a:gd name="connsiteX18" fmla="*/ 80403 w 162859"/>
                  <a:gd name="connsiteY18" fmla="*/ 55076 h 172016"/>
                  <a:gd name="connsiteX19" fmla="*/ 38950 w 162859"/>
                  <a:gd name="connsiteY19" fmla="*/ 38007 h 172016"/>
                  <a:gd name="connsiteX20" fmla="*/ 80403 w 162859"/>
                  <a:gd name="connsiteY20" fmla="*/ 22337 h 172016"/>
                  <a:gd name="connsiteX21" fmla="*/ 121792 w 162859"/>
                  <a:gd name="connsiteY21" fmla="*/ 37885 h 1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2859" h="172016">
                    <a:moveTo>
                      <a:pt x="0" y="30403"/>
                    </a:moveTo>
                    <a:lnTo>
                      <a:pt x="0" y="141498"/>
                    </a:lnTo>
                    <a:lnTo>
                      <a:pt x="80403" y="172016"/>
                    </a:lnTo>
                    <a:lnTo>
                      <a:pt x="162859" y="141613"/>
                    </a:lnTo>
                    <a:lnTo>
                      <a:pt x="162859" y="30403"/>
                    </a:lnTo>
                    <a:lnTo>
                      <a:pt x="80403" y="0"/>
                    </a:lnTo>
                    <a:lnTo>
                      <a:pt x="0" y="30403"/>
                    </a:lnTo>
                    <a:close/>
                    <a:moveTo>
                      <a:pt x="20983" y="126996"/>
                    </a:moveTo>
                    <a:lnTo>
                      <a:pt x="20983" y="53439"/>
                    </a:lnTo>
                    <a:lnTo>
                      <a:pt x="70649" y="74025"/>
                    </a:lnTo>
                    <a:lnTo>
                      <a:pt x="70649" y="145938"/>
                    </a:lnTo>
                    <a:lnTo>
                      <a:pt x="20983" y="126996"/>
                    </a:lnTo>
                    <a:close/>
                    <a:moveTo>
                      <a:pt x="91119" y="145470"/>
                    </a:moveTo>
                    <a:lnTo>
                      <a:pt x="91119" y="73319"/>
                    </a:lnTo>
                    <a:lnTo>
                      <a:pt x="141235" y="52625"/>
                    </a:lnTo>
                    <a:lnTo>
                      <a:pt x="141235" y="126996"/>
                    </a:lnTo>
                    <a:lnTo>
                      <a:pt x="91119" y="145470"/>
                    </a:lnTo>
                    <a:close/>
                    <a:moveTo>
                      <a:pt x="121792" y="37885"/>
                    </a:moveTo>
                    <a:lnTo>
                      <a:pt x="80403" y="55076"/>
                    </a:lnTo>
                    <a:lnTo>
                      <a:pt x="38950" y="38007"/>
                    </a:lnTo>
                    <a:lnTo>
                      <a:pt x="80403" y="22337"/>
                    </a:lnTo>
                    <a:lnTo>
                      <a:pt x="121792" y="37885"/>
                    </a:lnTo>
                    <a:close/>
                  </a:path>
                </a:pathLst>
              </a:custGeom>
              <a:solidFill>
                <a:srgbClr val="2D5967"/>
              </a:solidFill>
              <a:ln w="6417" cap="flat">
                <a:noFill/>
                <a:prstDash val="solid"/>
                <a:miter/>
              </a:ln>
            </p:spPr>
            <p:txBody>
              <a:bodyPr rtlCol="0" anchor="ctr"/>
              <a:lstStyle/>
              <a:p>
                <a:endParaRPr lang="en-US"/>
              </a:p>
            </p:txBody>
          </p:sp>
        </p:grpSp>
        <p:grpSp>
          <p:nvGrpSpPr>
            <p:cNvPr id="230" name="Graphic 3">
              <a:extLst>
                <a:ext uri="{FF2B5EF4-FFF2-40B4-BE49-F238E27FC236}">
                  <a16:creationId xmlns:a16="http://schemas.microsoft.com/office/drawing/2014/main" id="{B838A444-2DDF-4447-AEEB-DB32CBF89674}"/>
                </a:ext>
              </a:extLst>
            </p:cNvPr>
            <p:cNvGrpSpPr/>
            <p:nvPr/>
          </p:nvGrpSpPr>
          <p:grpSpPr>
            <a:xfrm>
              <a:off x="8391176" y="2138033"/>
              <a:ext cx="628850" cy="340092"/>
              <a:chOff x="8391176" y="2138033"/>
              <a:chExt cx="628850" cy="340092"/>
            </a:xfrm>
            <a:solidFill>
              <a:srgbClr val="000000"/>
            </a:solidFill>
          </p:grpSpPr>
          <p:sp>
            <p:nvSpPr>
              <p:cNvPr id="231" name="TextBox 230">
                <a:extLst>
                  <a:ext uri="{FF2B5EF4-FFF2-40B4-BE49-F238E27FC236}">
                    <a16:creationId xmlns:a16="http://schemas.microsoft.com/office/drawing/2014/main" id="{AB8CF492-F314-4899-B330-E601684E27D7}"/>
                  </a:ext>
                </a:extLst>
              </p:cNvPr>
              <p:cNvSpPr txBox="1"/>
              <p:nvPr/>
            </p:nvSpPr>
            <p:spPr>
              <a:xfrm>
                <a:off x="8427623" y="2092313"/>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Product</a:t>
                </a:r>
              </a:p>
            </p:txBody>
          </p:sp>
          <p:sp>
            <p:nvSpPr>
              <p:cNvPr id="232" name="TextBox 231">
                <a:extLst>
                  <a:ext uri="{FF2B5EF4-FFF2-40B4-BE49-F238E27FC236}">
                    <a16:creationId xmlns:a16="http://schemas.microsoft.com/office/drawing/2014/main" id="{1C057380-9673-4B6E-9E26-643D52A5211D}"/>
                  </a:ext>
                </a:extLst>
              </p:cNvPr>
              <p:cNvSpPr txBox="1"/>
              <p:nvPr/>
            </p:nvSpPr>
            <p:spPr>
              <a:xfrm>
                <a:off x="8327905" y="2194983"/>
                <a:ext cx="74756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Master Data</a:t>
                </a:r>
              </a:p>
            </p:txBody>
          </p:sp>
          <p:sp>
            <p:nvSpPr>
              <p:cNvPr id="233" name="TextBox 232">
                <a:extLst>
                  <a:ext uri="{FF2B5EF4-FFF2-40B4-BE49-F238E27FC236}">
                    <a16:creationId xmlns:a16="http://schemas.microsoft.com/office/drawing/2014/main" id="{8FA75585-5E09-4D3C-AA61-C19D68D77D75}"/>
                  </a:ext>
                </a:extLst>
              </p:cNvPr>
              <p:cNvSpPr txBox="1"/>
              <p:nvPr/>
            </p:nvSpPr>
            <p:spPr>
              <a:xfrm>
                <a:off x="8299736" y="2297652"/>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Management</a:t>
                </a:r>
              </a:p>
            </p:txBody>
          </p:sp>
        </p:grpSp>
      </p:grpSp>
      <p:grpSp>
        <p:nvGrpSpPr>
          <p:cNvPr id="234" name="Graphic 3">
            <a:extLst>
              <a:ext uri="{FF2B5EF4-FFF2-40B4-BE49-F238E27FC236}">
                <a16:creationId xmlns:a16="http://schemas.microsoft.com/office/drawing/2014/main" id="{07B1D0D4-0DB1-4BCE-A4E7-037D5D11BDB1}"/>
              </a:ext>
            </a:extLst>
          </p:cNvPr>
          <p:cNvGrpSpPr/>
          <p:nvPr/>
        </p:nvGrpSpPr>
        <p:grpSpPr>
          <a:xfrm>
            <a:off x="9333296" y="1326810"/>
            <a:ext cx="513347" cy="701808"/>
            <a:chOff x="9333296" y="1673647"/>
            <a:chExt cx="513347" cy="701808"/>
          </a:xfrm>
        </p:grpSpPr>
        <p:grpSp>
          <p:nvGrpSpPr>
            <p:cNvPr id="235" name="Graphic 3">
              <a:extLst>
                <a:ext uri="{FF2B5EF4-FFF2-40B4-BE49-F238E27FC236}">
                  <a16:creationId xmlns:a16="http://schemas.microsoft.com/office/drawing/2014/main" id="{CBE5B436-2792-46AF-9FA2-8BCCC97D7FA3}"/>
                </a:ext>
              </a:extLst>
            </p:cNvPr>
            <p:cNvGrpSpPr/>
            <p:nvPr/>
          </p:nvGrpSpPr>
          <p:grpSpPr>
            <a:xfrm>
              <a:off x="9333296" y="1673647"/>
              <a:ext cx="513347" cy="459187"/>
              <a:chOff x="9333296" y="1673647"/>
              <a:chExt cx="513347" cy="459187"/>
            </a:xfrm>
          </p:grpSpPr>
          <p:sp>
            <p:nvSpPr>
              <p:cNvPr id="236" name="Freeform: Shape 235">
                <a:extLst>
                  <a:ext uri="{FF2B5EF4-FFF2-40B4-BE49-F238E27FC236}">
                    <a16:creationId xmlns:a16="http://schemas.microsoft.com/office/drawing/2014/main" id="{958F5277-38BE-402C-818E-A4F342828D21}"/>
                  </a:ext>
                </a:extLst>
              </p:cNvPr>
              <p:cNvSpPr/>
              <p:nvPr/>
            </p:nvSpPr>
            <p:spPr>
              <a:xfrm>
                <a:off x="9339906" y="1679385"/>
                <a:ext cx="501288" cy="447348"/>
              </a:xfrm>
              <a:custGeom>
                <a:avLst/>
                <a:gdLst>
                  <a:gd name="connsiteX0" fmla="*/ 85087 w 501288"/>
                  <a:gd name="connsiteY0" fmla="*/ 447348 h 447348"/>
                  <a:gd name="connsiteX1" fmla="*/ 85087 w 501288"/>
                  <a:gd name="connsiteY1" fmla="*/ 426975 h 447348"/>
                  <a:gd name="connsiteX2" fmla="*/ 105942 w 501288"/>
                  <a:gd name="connsiteY2" fmla="*/ 416605 h 447348"/>
                  <a:gd name="connsiteX3" fmla="*/ 103888 w 501288"/>
                  <a:gd name="connsiteY3" fmla="*/ 256183 h 447348"/>
                  <a:gd name="connsiteX4" fmla="*/ 0 w 501288"/>
                  <a:gd name="connsiteY4" fmla="*/ 256183 h 447348"/>
                  <a:gd name="connsiteX5" fmla="*/ 1347 w 501288"/>
                  <a:gd name="connsiteY5" fmla="*/ 238250 h 447348"/>
                  <a:gd name="connsiteX6" fmla="*/ 20791 w 501288"/>
                  <a:gd name="connsiteY6" fmla="*/ 180611 h 447348"/>
                  <a:gd name="connsiteX7" fmla="*/ 65901 w 501288"/>
                  <a:gd name="connsiteY7" fmla="*/ 139801 h 447348"/>
                  <a:gd name="connsiteX8" fmla="*/ 75911 w 501288"/>
                  <a:gd name="connsiteY8" fmla="*/ 131493 h 447348"/>
                  <a:gd name="connsiteX9" fmla="*/ 81301 w 501288"/>
                  <a:gd name="connsiteY9" fmla="*/ 119672 h 447348"/>
                  <a:gd name="connsiteX10" fmla="*/ 113321 w 501288"/>
                  <a:gd name="connsiteY10" fmla="*/ 65956 h 447348"/>
                  <a:gd name="connsiteX11" fmla="*/ 172228 w 501288"/>
                  <a:gd name="connsiteY11" fmla="*/ 44890 h 447348"/>
                  <a:gd name="connsiteX12" fmla="*/ 180762 w 501288"/>
                  <a:gd name="connsiteY12" fmla="*/ 44890 h 447348"/>
                  <a:gd name="connsiteX13" fmla="*/ 183714 w 501288"/>
                  <a:gd name="connsiteY13" fmla="*/ 44890 h 447348"/>
                  <a:gd name="connsiteX14" fmla="*/ 194879 w 501288"/>
                  <a:gd name="connsiteY14" fmla="*/ 42719 h 447348"/>
                  <a:gd name="connsiteX15" fmla="*/ 204184 w 501288"/>
                  <a:gd name="connsiteY15" fmla="*/ 36229 h 447348"/>
                  <a:gd name="connsiteX16" fmla="*/ 249615 w 501288"/>
                  <a:gd name="connsiteY16" fmla="*/ 6443 h 447348"/>
                  <a:gd name="connsiteX17" fmla="*/ 303709 w 501288"/>
                  <a:gd name="connsiteY17" fmla="*/ 1189 h 447348"/>
                  <a:gd name="connsiteX18" fmla="*/ 354017 w 501288"/>
                  <a:gd name="connsiteY18" fmla="*/ 21671 h 447348"/>
                  <a:gd name="connsiteX19" fmla="*/ 388989 w 501288"/>
                  <a:gd name="connsiteY19" fmla="*/ 63189 h 447348"/>
                  <a:gd name="connsiteX20" fmla="*/ 389759 w 501288"/>
                  <a:gd name="connsiteY20" fmla="*/ 64287 h 447348"/>
                  <a:gd name="connsiteX21" fmla="*/ 398422 w 501288"/>
                  <a:gd name="connsiteY21" fmla="*/ 77463 h 447348"/>
                  <a:gd name="connsiteX22" fmla="*/ 472279 w 501288"/>
                  <a:gd name="connsiteY22" fmla="*/ 117329 h 447348"/>
                  <a:gd name="connsiteX23" fmla="*/ 501284 w 501288"/>
                  <a:gd name="connsiteY23" fmla="*/ 196095 h 447348"/>
                  <a:gd name="connsiteX24" fmla="*/ 470804 w 501288"/>
                  <a:gd name="connsiteY24" fmla="*/ 274305 h 447348"/>
                  <a:gd name="connsiteX25" fmla="*/ 396176 w 501288"/>
                  <a:gd name="connsiteY25" fmla="*/ 312787 h 447348"/>
                  <a:gd name="connsiteX26" fmla="*/ 396176 w 501288"/>
                  <a:gd name="connsiteY26" fmla="*/ 416483 h 447348"/>
                  <a:gd name="connsiteX27" fmla="*/ 417223 w 501288"/>
                  <a:gd name="connsiteY27" fmla="*/ 426975 h 447348"/>
                  <a:gd name="connsiteX28" fmla="*/ 417223 w 501288"/>
                  <a:gd name="connsiteY28" fmla="*/ 447348 h 447348"/>
                  <a:gd name="connsiteX29" fmla="*/ 85087 w 501288"/>
                  <a:gd name="connsiteY29" fmla="*/ 447348 h 447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1288" h="447348">
                    <a:moveTo>
                      <a:pt x="85087" y="447348"/>
                    </a:moveTo>
                    <a:lnTo>
                      <a:pt x="85087" y="426975"/>
                    </a:lnTo>
                    <a:lnTo>
                      <a:pt x="105942" y="416605"/>
                    </a:lnTo>
                    <a:lnTo>
                      <a:pt x="103888" y="256183"/>
                    </a:lnTo>
                    <a:lnTo>
                      <a:pt x="0" y="256183"/>
                    </a:lnTo>
                    <a:lnTo>
                      <a:pt x="1347" y="238250"/>
                    </a:lnTo>
                    <a:cubicBezTo>
                      <a:pt x="2759" y="217692"/>
                      <a:pt x="9433" y="197847"/>
                      <a:pt x="20791" y="180611"/>
                    </a:cubicBezTo>
                    <a:cubicBezTo>
                      <a:pt x="32084" y="163376"/>
                      <a:pt x="47612" y="149325"/>
                      <a:pt x="65901" y="139801"/>
                    </a:cubicBezTo>
                    <a:cubicBezTo>
                      <a:pt x="69815" y="137818"/>
                      <a:pt x="73216" y="134978"/>
                      <a:pt x="75911" y="131493"/>
                    </a:cubicBezTo>
                    <a:cubicBezTo>
                      <a:pt x="78542" y="128008"/>
                      <a:pt x="80403" y="123968"/>
                      <a:pt x="81301" y="119672"/>
                    </a:cubicBezTo>
                    <a:cubicBezTo>
                      <a:pt x="85408" y="98593"/>
                      <a:pt x="96701" y="79601"/>
                      <a:pt x="113321" y="65956"/>
                    </a:cubicBezTo>
                    <a:cubicBezTo>
                      <a:pt x="129877" y="52310"/>
                      <a:pt x="150732" y="44862"/>
                      <a:pt x="172228" y="44890"/>
                    </a:cubicBezTo>
                    <a:cubicBezTo>
                      <a:pt x="175052" y="44890"/>
                      <a:pt x="177939" y="44890"/>
                      <a:pt x="180762" y="44890"/>
                    </a:cubicBezTo>
                    <a:lnTo>
                      <a:pt x="183714" y="44890"/>
                    </a:lnTo>
                    <a:cubicBezTo>
                      <a:pt x="187500" y="44950"/>
                      <a:pt x="191350" y="44210"/>
                      <a:pt x="194879" y="42719"/>
                    </a:cubicBezTo>
                    <a:cubicBezTo>
                      <a:pt x="198408" y="41228"/>
                      <a:pt x="201552" y="39018"/>
                      <a:pt x="204184" y="36229"/>
                    </a:cubicBezTo>
                    <a:cubicBezTo>
                      <a:pt x="216697" y="22769"/>
                      <a:pt x="232289" y="12547"/>
                      <a:pt x="249615" y="6443"/>
                    </a:cubicBezTo>
                    <a:cubicBezTo>
                      <a:pt x="266940" y="339"/>
                      <a:pt x="285485" y="-1464"/>
                      <a:pt x="303709" y="1189"/>
                    </a:cubicBezTo>
                    <a:cubicBezTo>
                      <a:pt x="321868" y="3841"/>
                      <a:pt x="339130" y="10870"/>
                      <a:pt x="354017" y="21671"/>
                    </a:cubicBezTo>
                    <a:cubicBezTo>
                      <a:pt x="368840" y="32471"/>
                      <a:pt x="380904" y="46720"/>
                      <a:pt x="388989" y="63189"/>
                    </a:cubicBezTo>
                    <a:lnTo>
                      <a:pt x="389759" y="64287"/>
                    </a:lnTo>
                    <a:cubicBezTo>
                      <a:pt x="391940" y="69100"/>
                      <a:pt x="394828" y="73544"/>
                      <a:pt x="398422" y="77463"/>
                    </a:cubicBezTo>
                    <a:cubicBezTo>
                      <a:pt x="427105" y="81305"/>
                      <a:pt x="453350" y="95482"/>
                      <a:pt x="472279" y="117329"/>
                    </a:cubicBezTo>
                    <a:cubicBezTo>
                      <a:pt x="491273" y="139176"/>
                      <a:pt x="501540" y="167186"/>
                      <a:pt x="501284" y="196095"/>
                    </a:cubicBezTo>
                    <a:cubicBezTo>
                      <a:pt x="501027" y="225004"/>
                      <a:pt x="490183" y="252817"/>
                      <a:pt x="470804" y="274305"/>
                    </a:cubicBezTo>
                    <a:cubicBezTo>
                      <a:pt x="451489" y="295795"/>
                      <a:pt x="424923" y="309483"/>
                      <a:pt x="396176" y="312787"/>
                    </a:cubicBezTo>
                    <a:lnTo>
                      <a:pt x="396176" y="416483"/>
                    </a:lnTo>
                    <a:lnTo>
                      <a:pt x="417223" y="426975"/>
                    </a:lnTo>
                    <a:lnTo>
                      <a:pt x="417223" y="447348"/>
                    </a:lnTo>
                    <a:lnTo>
                      <a:pt x="85087" y="447348"/>
                    </a:lnTo>
                    <a:close/>
                  </a:path>
                </a:pathLst>
              </a:custGeom>
              <a:solidFill>
                <a:srgbClr val="FFFFFF"/>
              </a:solidFill>
              <a:ln w="6417"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0562F78E-F6D5-4D77-9F32-F09FC2BB4B48}"/>
                  </a:ext>
                </a:extLst>
              </p:cNvPr>
              <p:cNvSpPr/>
              <p:nvPr/>
            </p:nvSpPr>
            <p:spPr>
              <a:xfrm>
                <a:off x="9333296" y="1673647"/>
                <a:ext cx="513347" cy="459187"/>
              </a:xfrm>
              <a:custGeom>
                <a:avLst/>
                <a:gdLst>
                  <a:gd name="connsiteX0" fmla="*/ 294084 w 513347"/>
                  <a:gd name="connsiteY0" fmla="*/ 12202 h 459187"/>
                  <a:gd name="connsiteX1" fmla="*/ 350873 w 513347"/>
                  <a:gd name="connsiteY1" fmla="*/ 28083 h 459187"/>
                  <a:gd name="connsiteX2" fmla="*/ 390593 w 513347"/>
                  <a:gd name="connsiteY2" fmla="*/ 71613 h 459187"/>
                  <a:gd name="connsiteX3" fmla="*/ 390593 w 513347"/>
                  <a:gd name="connsiteY3" fmla="*/ 72467 h 459187"/>
                  <a:gd name="connsiteX4" fmla="*/ 401823 w 513347"/>
                  <a:gd name="connsiteY4" fmla="*/ 89058 h 459187"/>
                  <a:gd name="connsiteX5" fmla="*/ 473948 w 513347"/>
                  <a:gd name="connsiteY5" fmla="*/ 126944 h 459187"/>
                  <a:gd name="connsiteX6" fmla="*/ 501541 w 513347"/>
                  <a:gd name="connsiteY6" fmla="*/ 203501 h 459187"/>
                  <a:gd name="connsiteX7" fmla="*/ 470291 w 513347"/>
                  <a:gd name="connsiteY7" fmla="*/ 278644 h 459187"/>
                  <a:gd name="connsiteX8" fmla="*/ 396497 w 513347"/>
                  <a:gd name="connsiteY8" fmla="*/ 313038 h 459187"/>
                  <a:gd name="connsiteX9" fmla="*/ 396497 w 513347"/>
                  <a:gd name="connsiteY9" fmla="*/ 426000 h 459187"/>
                  <a:gd name="connsiteX10" fmla="*/ 417480 w 513347"/>
                  <a:gd name="connsiteY10" fmla="*/ 436492 h 459187"/>
                  <a:gd name="connsiteX11" fmla="*/ 417480 w 513347"/>
                  <a:gd name="connsiteY11" fmla="*/ 446983 h 459187"/>
                  <a:gd name="connsiteX12" fmla="*/ 97664 w 513347"/>
                  <a:gd name="connsiteY12" fmla="*/ 446983 h 459187"/>
                  <a:gd name="connsiteX13" fmla="*/ 97664 w 513347"/>
                  <a:gd name="connsiteY13" fmla="*/ 436492 h 459187"/>
                  <a:gd name="connsiteX14" fmla="*/ 118519 w 513347"/>
                  <a:gd name="connsiteY14" fmla="*/ 426128 h 459187"/>
                  <a:gd name="connsiteX15" fmla="*/ 116466 w 513347"/>
                  <a:gd name="connsiteY15" fmla="*/ 256189 h 459187"/>
                  <a:gd name="connsiteX16" fmla="*/ 13155 w 513347"/>
                  <a:gd name="connsiteY16" fmla="*/ 256189 h 459187"/>
                  <a:gd name="connsiteX17" fmla="*/ 14053 w 513347"/>
                  <a:gd name="connsiteY17" fmla="*/ 244966 h 459187"/>
                  <a:gd name="connsiteX18" fmla="*/ 32405 w 513347"/>
                  <a:gd name="connsiteY18" fmla="*/ 190302 h 459187"/>
                  <a:gd name="connsiteX19" fmla="*/ 75077 w 513347"/>
                  <a:gd name="connsiteY19" fmla="*/ 151518 h 459187"/>
                  <a:gd name="connsiteX20" fmla="*/ 87076 w 513347"/>
                  <a:gd name="connsiteY20" fmla="*/ 141404 h 459187"/>
                  <a:gd name="connsiteX21" fmla="*/ 93493 w 513347"/>
                  <a:gd name="connsiteY21" fmla="*/ 127120 h 459187"/>
                  <a:gd name="connsiteX22" fmla="*/ 123653 w 513347"/>
                  <a:gd name="connsiteY22" fmla="*/ 76855 h 459187"/>
                  <a:gd name="connsiteX23" fmla="*/ 178966 w 513347"/>
                  <a:gd name="connsiteY23" fmla="*/ 57340 h 459187"/>
                  <a:gd name="connsiteX24" fmla="*/ 186987 w 513347"/>
                  <a:gd name="connsiteY24" fmla="*/ 57340 h 459187"/>
                  <a:gd name="connsiteX25" fmla="*/ 190516 w 513347"/>
                  <a:gd name="connsiteY25" fmla="*/ 57340 h 459187"/>
                  <a:gd name="connsiteX26" fmla="*/ 203863 w 513347"/>
                  <a:gd name="connsiteY26" fmla="*/ 54516 h 459187"/>
                  <a:gd name="connsiteX27" fmla="*/ 214964 w 513347"/>
                  <a:gd name="connsiteY27" fmla="*/ 46726 h 459187"/>
                  <a:gd name="connsiteX28" fmla="*/ 250898 w 513347"/>
                  <a:gd name="connsiteY28" fmla="*/ 21206 h 459187"/>
                  <a:gd name="connsiteX29" fmla="*/ 294084 w 513347"/>
                  <a:gd name="connsiteY29" fmla="*/ 12202 h 459187"/>
                  <a:gd name="connsiteX30" fmla="*/ 294084 w 513347"/>
                  <a:gd name="connsiteY30" fmla="*/ 3 h 459187"/>
                  <a:gd name="connsiteX31" fmla="*/ 246214 w 513347"/>
                  <a:gd name="connsiteY31" fmla="*/ 10010 h 459187"/>
                  <a:gd name="connsiteX32" fmla="*/ 206430 w 513347"/>
                  <a:gd name="connsiteY32" fmla="*/ 38309 h 459187"/>
                  <a:gd name="connsiteX33" fmla="*/ 199115 w 513347"/>
                  <a:gd name="connsiteY33" fmla="*/ 43337 h 459187"/>
                  <a:gd name="connsiteX34" fmla="*/ 190452 w 513347"/>
                  <a:gd name="connsiteY34" fmla="*/ 45019 h 459187"/>
                  <a:gd name="connsiteX35" fmla="*/ 188014 w 513347"/>
                  <a:gd name="connsiteY35" fmla="*/ 45019 h 459187"/>
                  <a:gd name="connsiteX36" fmla="*/ 178837 w 513347"/>
                  <a:gd name="connsiteY36" fmla="*/ 45019 h 459187"/>
                  <a:gd name="connsiteX37" fmla="*/ 139053 w 513347"/>
                  <a:gd name="connsiteY37" fmla="*/ 53314 h 459187"/>
                  <a:gd name="connsiteX38" fmla="*/ 101707 w 513347"/>
                  <a:gd name="connsiteY38" fmla="*/ 82000 h 459187"/>
                  <a:gd name="connsiteX39" fmla="*/ 81879 w 513347"/>
                  <a:gd name="connsiteY39" fmla="*/ 124680 h 459187"/>
                  <a:gd name="connsiteX40" fmla="*/ 77644 w 513347"/>
                  <a:gd name="connsiteY40" fmla="*/ 134115 h 459187"/>
                  <a:gd name="connsiteX41" fmla="*/ 69687 w 513347"/>
                  <a:gd name="connsiteY41" fmla="*/ 140783 h 459187"/>
                  <a:gd name="connsiteX42" fmla="*/ 22330 w 513347"/>
                  <a:gd name="connsiteY42" fmla="*/ 183576 h 459187"/>
                  <a:gd name="connsiteX43" fmla="*/ 1861 w 513347"/>
                  <a:gd name="connsiteY43" fmla="*/ 243990 h 459187"/>
                  <a:gd name="connsiteX44" fmla="*/ 963 w 513347"/>
                  <a:gd name="connsiteY44" fmla="*/ 255213 h 459187"/>
                  <a:gd name="connsiteX45" fmla="*/ 0 w 513347"/>
                  <a:gd name="connsiteY45" fmla="*/ 268390 h 459187"/>
                  <a:gd name="connsiteX46" fmla="*/ 104466 w 513347"/>
                  <a:gd name="connsiteY46" fmla="*/ 268390 h 459187"/>
                  <a:gd name="connsiteX47" fmla="*/ 106327 w 513347"/>
                  <a:gd name="connsiteY47" fmla="*/ 418929 h 459187"/>
                  <a:gd name="connsiteX48" fmla="*/ 92274 w 513347"/>
                  <a:gd name="connsiteY48" fmla="*/ 426000 h 459187"/>
                  <a:gd name="connsiteX49" fmla="*/ 85472 w 513347"/>
                  <a:gd name="connsiteY49" fmla="*/ 428933 h 459187"/>
                  <a:gd name="connsiteX50" fmla="*/ 85472 w 513347"/>
                  <a:gd name="connsiteY50" fmla="*/ 459188 h 459187"/>
                  <a:gd name="connsiteX51" fmla="*/ 429672 w 513347"/>
                  <a:gd name="connsiteY51" fmla="*/ 459188 h 459187"/>
                  <a:gd name="connsiteX52" fmla="*/ 429672 w 513347"/>
                  <a:gd name="connsiteY52" fmla="*/ 428933 h 459187"/>
                  <a:gd name="connsiteX53" fmla="*/ 422934 w 513347"/>
                  <a:gd name="connsiteY53" fmla="*/ 425634 h 459187"/>
                  <a:gd name="connsiteX54" fmla="*/ 408688 w 513347"/>
                  <a:gd name="connsiteY54" fmla="*/ 418441 h 459187"/>
                  <a:gd name="connsiteX55" fmla="*/ 408688 w 513347"/>
                  <a:gd name="connsiteY55" fmla="*/ 323895 h 459187"/>
                  <a:gd name="connsiteX56" fmla="*/ 483766 w 513347"/>
                  <a:gd name="connsiteY56" fmla="*/ 281390 h 459187"/>
                  <a:gd name="connsiteX57" fmla="*/ 513347 w 513347"/>
                  <a:gd name="connsiteY57" fmla="*/ 200370 h 459187"/>
                  <a:gd name="connsiteX58" fmla="*/ 483316 w 513347"/>
                  <a:gd name="connsiteY58" fmla="*/ 119527 h 459187"/>
                  <a:gd name="connsiteX59" fmla="*/ 407918 w 513347"/>
                  <a:gd name="connsiteY59" fmla="*/ 77469 h 459187"/>
                  <a:gd name="connsiteX60" fmla="*/ 401823 w 513347"/>
                  <a:gd name="connsiteY60" fmla="*/ 67709 h 459187"/>
                  <a:gd name="connsiteX61" fmla="*/ 401823 w 513347"/>
                  <a:gd name="connsiteY61" fmla="*/ 66977 h 459187"/>
                  <a:gd name="connsiteX62" fmla="*/ 357675 w 513347"/>
                  <a:gd name="connsiteY62" fmla="*/ 17895 h 459187"/>
                  <a:gd name="connsiteX63" fmla="*/ 294084 w 513347"/>
                  <a:gd name="connsiteY63" fmla="*/ 3 h 4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13347" h="459187">
                    <a:moveTo>
                      <a:pt x="294084" y="12202"/>
                    </a:moveTo>
                    <a:cubicBezTo>
                      <a:pt x="314104" y="12077"/>
                      <a:pt x="333804" y="17580"/>
                      <a:pt x="350873" y="28083"/>
                    </a:cubicBezTo>
                    <a:cubicBezTo>
                      <a:pt x="367942" y="38586"/>
                      <a:pt x="381674" y="53669"/>
                      <a:pt x="390593" y="71613"/>
                    </a:cubicBezTo>
                    <a:cubicBezTo>
                      <a:pt x="390529" y="71894"/>
                      <a:pt x="390529" y="72186"/>
                      <a:pt x="390593" y="72467"/>
                    </a:cubicBezTo>
                    <a:cubicBezTo>
                      <a:pt x="393417" y="78588"/>
                      <a:pt x="397203" y="84197"/>
                      <a:pt x="401823" y="89058"/>
                    </a:cubicBezTo>
                    <a:cubicBezTo>
                      <a:pt x="429736" y="92253"/>
                      <a:pt x="455467" y="105767"/>
                      <a:pt x="473948" y="126944"/>
                    </a:cubicBezTo>
                    <a:cubicBezTo>
                      <a:pt x="492364" y="148121"/>
                      <a:pt x="502246" y="175429"/>
                      <a:pt x="501541" y="203501"/>
                    </a:cubicBezTo>
                    <a:cubicBezTo>
                      <a:pt x="500899" y="231572"/>
                      <a:pt x="489733" y="258377"/>
                      <a:pt x="470291" y="278644"/>
                    </a:cubicBezTo>
                    <a:cubicBezTo>
                      <a:pt x="450847" y="298915"/>
                      <a:pt x="424539" y="311184"/>
                      <a:pt x="396497" y="313038"/>
                    </a:cubicBezTo>
                    <a:lnTo>
                      <a:pt x="396497" y="426000"/>
                    </a:lnTo>
                    <a:lnTo>
                      <a:pt x="417480" y="436492"/>
                    </a:lnTo>
                    <a:lnTo>
                      <a:pt x="417480" y="446983"/>
                    </a:lnTo>
                    <a:lnTo>
                      <a:pt x="97664" y="446983"/>
                    </a:lnTo>
                    <a:lnTo>
                      <a:pt x="97664" y="436492"/>
                    </a:lnTo>
                    <a:lnTo>
                      <a:pt x="118519" y="426128"/>
                    </a:lnTo>
                    <a:lnTo>
                      <a:pt x="116466" y="256189"/>
                    </a:lnTo>
                    <a:lnTo>
                      <a:pt x="13155" y="256189"/>
                    </a:lnTo>
                    <a:lnTo>
                      <a:pt x="14053" y="244966"/>
                    </a:lnTo>
                    <a:cubicBezTo>
                      <a:pt x="15401" y="225478"/>
                      <a:pt x="21689" y="206660"/>
                      <a:pt x="32405" y="190302"/>
                    </a:cubicBezTo>
                    <a:cubicBezTo>
                      <a:pt x="43057" y="173945"/>
                      <a:pt x="57752" y="160594"/>
                      <a:pt x="75077" y="151518"/>
                    </a:cubicBezTo>
                    <a:cubicBezTo>
                      <a:pt x="79762" y="149081"/>
                      <a:pt x="83868" y="145625"/>
                      <a:pt x="87076" y="141404"/>
                    </a:cubicBezTo>
                    <a:cubicBezTo>
                      <a:pt x="90221" y="137183"/>
                      <a:pt x="92467" y="132303"/>
                      <a:pt x="93493" y="127120"/>
                    </a:cubicBezTo>
                    <a:cubicBezTo>
                      <a:pt x="97408" y="107369"/>
                      <a:pt x="108059" y="89593"/>
                      <a:pt x="123653" y="76855"/>
                    </a:cubicBezTo>
                    <a:cubicBezTo>
                      <a:pt x="139245" y="64118"/>
                      <a:pt x="158817" y="57216"/>
                      <a:pt x="178966" y="57340"/>
                    </a:cubicBezTo>
                    <a:lnTo>
                      <a:pt x="186987" y="57340"/>
                    </a:lnTo>
                    <a:lnTo>
                      <a:pt x="190516" y="57340"/>
                    </a:lnTo>
                    <a:cubicBezTo>
                      <a:pt x="195136" y="57300"/>
                      <a:pt x="199628" y="56339"/>
                      <a:pt x="203863" y="54516"/>
                    </a:cubicBezTo>
                    <a:cubicBezTo>
                      <a:pt x="208034" y="52693"/>
                      <a:pt x="211820" y="50044"/>
                      <a:pt x="214964" y="46726"/>
                    </a:cubicBezTo>
                    <a:cubicBezTo>
                      <a:pt x="225038" y="35836"/>
                      <a:pt x="237295" y="27147"/>
                      <a:pt x="250898" y="21206"/>
                    </a:cubicBezTo>
                    <a:cubicBezTo>
                      <a:pt x="264502" y="15265"/>
                      <a:pt x="279197" y="12200"/>
                      <a:pt x="294084" y="12202"/>
                    </a:cubicBezTo>
                    <a:close/>
                    <a:moveTo>
                      <a:pt x="294084" y="3"/>
                    </a:moveTo>
                    <a:cubicBezTo>
                      <a:pt x="277593" y="11"/>
                      <a:pt x="261294" y="3418"/>
                      <a:pt x="246214" y="10010"/>
                    </a:cubicBezTo>
                    <a:cubicBezTo>
                      <a:pt x="231135" y="16601"/>
                      <a:pt x="217595" y="26236"/>
                      <a:pt x="206430" y="38309"/>
                    </a:cubicBezTo>
                    <a:cubicBezTo>
                      <a:pt x="204376" y="40470"/>
                      <a:pt x="201874" y="42183"/>
                      <a:pt x="199115" y="43337"/>
                    </a:cubicBezTo>
                    <a:cubicBezTo>
                      <a:pt x="196355" y="44493"/>
                      <a:pt x="193404" y="45065"/>
                      <a:pt x="190452" y="45019"/>
                    </a:cubicBezTo>
                    <a:lnTo>
                      <a:pt x="188014" y="45019"/>
                    </a:lnTo>
                    <a:cubicBezTo>
                      <a:pt x="184933" y="44836"/>
                      <a:pt x="181853" y="44836"/>
                      <a:pt x="178837" y="45019"/>
                    </a:cubicBezTo>
                    <a:cubicBezTo>
                      <a:pt x="165169" y="45062"/>
                      <a:pt x="151630" y="47884"/>
                      <a:pt x="139053" y="53314"/>
                    </a:cubicBezTo>
                    <a:cubicBezTo>
                      <a:pt x="124487" y="59734"/>
                      <a:pt x="111653" y="69575"/>
                      <a:pt x="101707" y="82000"/>
                    </a:cubicBezTo>
                    <a:cubicBezTo>
                      <a:pt x="91761" y="94425"/>
                      <a:pt x="84959" y="109066"/>
                      <a:pt x="81879" y="124680"/>
                    </a:cubicBezTo>
                    <a:cubicBezTo>
                      <a:pt x="81173" y="128105"/>
                      <a:pt x="79762" y="131328"/>
                      <a:pt x="77644" y="134115"/>
                    </a:cubicBezTo>
                    <a:cubicBezTo>
                      <a:pt x="75526" y="136901"/>
                      <a:pt x="72831" y="139179"/>
                      <a:pt x="69687" y="140783"/>
                    </a:cubicBezTo>
                    <a:cubicBezTo>
                      <a:pt x="50501" y="150784"/>
                      <a:pt x="34201" y="165514"/>
                      <a:pt x="22330" y="183576"/>
                    </a:cubicBezTo>
                    <a:cubicBezTo>
                      <a:pt x="10459" y="201638"/>
                      <a:pt x="3401" y="222433"/>
                      <a:pt x="1861" y="243990"/>
                    </a:cubicBezTo>
                    <a:lnTo>
                      <a:pt x="963" y="255213"/>
                    </a:lnTo>
                    <a:lnTo>
                      <a:pt x="0" y="268390"/>
                    </a:lnTo>
                    <a:lnTo>
                      <a:pt x="104466" y="268390"/>
                    </a:lnTo>
                    <a:lnTo>
                      <a:pt x="106327" y="418929"/>
                    </a:lnTo>
                    <a:lnTo>
                      <a:pt x="92274" y="426000"/>
                    </a:lnTo>
                    <a:lnTo>
                      <a:pt x="85472" y="428933"/>
                    </a:lnTo>
                    <a:lnTo>
                      <a:pt x="85472" y="459188"/>
                    </a:lnTo>
                    <a:lnTo>
                      <a:pt x="429672" y="459188"/>
                    </a:lnTo>
                    <a:lnTo>
                      <a:pt x="429672" y="428933"/>
                    </a:lnTo>
                    <a:lnTo>
                      <a:pt x="422934" y="425634"/>
                    </a:lnTo>
                    <a:lnTo>
                      <a:pt x="408688" y="418441"/>
                    </a:lnTo>
                    <a:lnTo>
                      <a:pt x="408688" y="323895"/>
                    </a:lnTo>
                    <a:cubicBezTo>
                      <a:pt x="437949" y="319096"/>
                      <a:pt x="464580" y="304029"/>
                      <a:pt x="483766" y="281390"/>
                    </a:cubicBezTo>
                    <a:cubicBezTo>
                      <a:pt x="502952" y="258755"/>
                      <a:pt x="513412" y="230032"/>
                      <a:pt x="513347" y="200370"/>
                    </a:cubicBezTo>
                    <a:cubicBezTo>
                      <a:pt x="513283" y="170709"/>
                      <a:pt x="502631" y="142048"/>
                      <a:pt x="483316" y="119527"/>
                    </a:cubicBezTo>
                    <a:cubicBezTo>
                      <a:pt x="464002" y="97005"/>
                      <a:pt x="437244" y="82095"/>
                      <a:pt x="407918" y="77469"/>
                    </a:cubicBezTo>
                    <a:cubicBezTo>
                      <a:pt x="405544" y="74471"/>
                      <a:pt x="403491" y="71195"/>
                      <a:pt x="401823" y="67709"/>
                    </a:cubicBezTo>
                    <a:lnTo>
                      <a:pt x="401823" y="66977"/>
                    </a:lnTo>
                    <a:cubicBezTo>
                      <a:pt x="392069" y="46769"/>
                      <a:pt x="376733" y="29750"/>
                      <a:pt x="357675" y="17895"/>
                    </a:cubicBezTo>
                    <a:cubicBezTo>
                      <a:pt x="338553" y="6040"/>
                      <a:pt x="316543" y="-164"/>
                      <a:pt x="294084" y="3"/>
                    </a:cubicBezTo>
                    <a:close/>
                  </a:path>
                </a:pathLst>
              </a:custGeom>
              <a:solidFill>
                <a:srgbClr val="FFFFFF"/>
              </a:solidFill>
              <a:ln w="641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6F2BC9D4-13DE-4B59-97F9-FEBCE3B95628}"/>
                  </a:ext>
                </a:extLst>
              </p:cNvPr>
              <p:cNvSpPr/>
              <p:nvPr/>
            </p:nvSpPr>
            <p:spPr>
              <a:xfrm>
                <a:off x="9346451" y="1685582"/>
                <a:ext cx="377438" cy="244246"/>
              </a:xfrm>
              <a:custGeom>
                <a:avLst/>
                <a:gdLst>
                  <a:gd name="connsiteX0" fmla="*/ 377438 w 377438"/>
                  <a:gd name="connsiteY0" fmla="*/ 60525 h 244246"/>
                  <a:gd name="connsiteX1" fmla="*/ 377438 w 377438"/>
                  <a:gd name="connsiteY1" fmla="*/ 59671 h 244246"/>
                  <a:gd name="connsiteX2" fmla="*/ 344135 w 377438"/>
                  <a:gd name="connsiteY2" fmla="*/ 20368 h 244246"/>
                  <a:gd name="connsiteX3" fmla="*/ 296394 w 377438"/>
                  <a:gd name="connsiteY3" fmla="*/ 1077 h 244246"/>
                  <a:gd name="connsiteX4" fmla="*/ 245123 w 377438"/>
                  <a:gd name="connsiteY4" fmla="*/ 6238 h 244246"/>
                  <a:gd name="connsiteX5" fmla="*/ 202195 w 377438"/>
                  <a:gd name="connsiteY5" fmla="*/ 34663 h 244246"/>
                  <a:gd name="connsiteX6" fmla="*/ 189168 w 377438"/>
                  <a:gd name="connsiteY6" fmla="*/ 43259 h 244246"/>
                  <a:gd name="connsiteX7" fmla="*/ 173704 w 377438"/>
                  <a:gd name="connsiteY7" fmla="*/ 45154 h 244246"/>
                  <a:gd name="connsiteX8" fmla="*/ 113835 w 377438"/>
                  <a:gd name="connsiteY8" fmla="*/ 61964 h 244246"/>
                  <a:gd name="connsiteX9" fmla="*/ 80724 w 377438"/>
                  <a:gd name="connsiteY9" fmla="*/ 114568 h 244246"/>
                  <a:gd name="connsiteX10" fmla="*/ 74243 w 377438"/>
                  <a:gd name="connsiteY10" fmla="*/ 128852 h 244246"/>
                  <a:gd name="connsiteX11" fmla="*/ 62243 w 377438"/>
                  <a:gd name="connsiteY11" fmla="*/ 138966 h 244246"/>
                  <a:gd name="connsiteX12" fmla="*/ 19571 w 377438"/>
                  <a:gd name="connsiteY12" fmla="*/ 177741 h 244246"/>
                  <a:gd name="connsiteX13" fmla="*/ 1219 w 377438"/>
                  <a:gd name="connsiteY13" fmla="*/ 232414 h 244246"/>
                  <a:gd name="connsiteX14" fmla="*/ 0 w 377438"/>
                  <a:gd name="connsiteY14" fmla="*/ 244247 h 244246"/>
                  <a:gd name="connsiteX15" fmla="*/ 87269 w 377438"/>
                  <a:gd name="connsiteY15" fmla="*/ 244247 h 244246"/>
                  <a:gd name="connsiteX16" fmla="*/ 87269 w 377438"/>
                  <a:gd name="connsiteY16" fmla="*/ 222898 h 244246"/>
                  <a:gd name="connsiteX17" fmla="*/ 23485 w 377438"/>
                  <a:gd name="connsiteY17" fmla="*/ 222898 h 244246"/>
                  <a:gd name="connsiteX18" fmla="*/ 40426 w 377438"/>
                  <a:gd name="connsiteY18" fmla="*/ 184750 h 244246"/>
                  <a:gd name="connsiteX19" fmla="*/ 72254 w 377438"/>
                  <a:gd name="connsiteY19" fmla="*/ 157754 h 244246"/>
                  <a:gd name="connsiteX20" fmla="*/ 91247 w 377438"/>
                  <a:gd name="connsiteY20" fmla="*/ 141475 h 244246"/>
                  <a:gd name="connsiteX21" fmla="*/ 101321 w 377438"/>
                  <a:gd name="connsiteY21" fmla="*/ 118594 h 244246"/>
                  <a:gd name="connsiteX22" fmla="*/ 114476 w 377438"/>
                  <a:gd name="connsiteY22" fmla="*/ 90312 h 244246"/>
                  <a:gd name="connsiteX23" fmla="*/ 139181 w 377438"/>
                  <a:gd name="connsiteY23" fmla="*/ 71260 h 244246"/>
                  <a:gd name="connsiteX24" fmla="*/ 171651 w 377438"/>
                  <a:gd name="connsiteY24" fmla="*/ 66015 h 244246"/>
                  <a:gd name="connsiteX25" fmla="*/ 196548 w 377438"/>
                  <a:gd name="connsiteY25" fmla="*/ 62886 h 244246"/>
                  <a:gd name="connsiteX26" fmla="*/ 217530 w 377438"/>
                  <a:gd name="connsiteY26" fmla="*/ 49057 h 244246"/>
                  <a:gd name="connsiteX27" fmla="*/ 250257 w 377438"/>
                  <a:gd name="connsiteY27" fmla="*/ 27086 h 244246"/>
                  <a:gd name="connsiteX28" fmla="*/ 289335 w 377438"/>
                  <a:gd name="connsiteY28" fmla="*/ 21898 h 244246"/>
                  <a:gd name="connsiteX29" fmla="*/ 326681 w 377438"/>
                  <a:gd name="connsiteY29" fmla="*/ 34572 h 244246"/>
                  <a:gd name="connsiteX30" fmla="*/ 354531 w 377438"/>
                  <a:gd name="connsiteY30" fmla="*/ 62477 h 244246"/>
                  <a:gd name="connsiteX31" fmla="*/ 375513 w 377438"/>
                  <a:gd name="connsiteY31" fmla="*/ 60769 h 244246"/>
                  <a:gd name="connsiteX32" fmla="*/ 377438 w 377438"/>
                  <a:gd name="connsiteY32" fmla="*/ 60525 h 244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77438" h="244246">
                    <a:moveTo>
                      <a:pt x="377438" y="60525"/>
                    </a:moveTo>
                    <a:cubicBezTo>
                      <a:pt x="377374" y="60244"/>
                      <a:pt x="377374" y="59952"/>
                      <a:pt x="377438" y="59671"/>
                    </a:cubicBezTo>
                    <a:cubicBezTo>
                      <a:pt x="369738" y="44065"/>
                      <a:pt x="358316" y="30576"/>
                      <a:pt x="344135" y="20368"/>
                    </a:cubicBezTo>
                    <a:cubicBezTo>
                      <a:pt x="330018" y="10160"/>
                      <a:pt x="313655" y="3539"/>
                      <a:pt x="296394" y="1077"/>
                    </a:cubicBezTo>
                    <a:cubicBezTo>
                      <a:pt x="279133" y="-1384"/>
                      <a:pt x="261551" y="387"/>
                      <a:pt x="245123" y="6238"/>
                    </a:cubicBezTo>
                    <a:cubicBezTo>
                      <a:pt x="228696" y="12089"/>
                      <a:pt x="213937" y="21844"/>
                      <a:pt x="202195" y="34663"/>
                    </a:cubicBezTo>
                    <a:cubicBezTo>
                      <a:pt x="198537" y="38495"/>
                      <a:pt x="194109" y="41438"/>
                      <a:pt x="189168" y="43259"/>
                    </a:cubicBezTo>
                    <a:cubicBezTo>
                      <a:pt x="184227" y="45080"/>
                      <a:pt x="178965" y="45728"/>
                      <a:pt x="173704" y="45154"/>
                    </a:cubicBezTo>
                    <a:cubicBezTo>
                      <a:pt x="152336" y="43148"/>
                      <a:pt x="131031" y="49139"/>
                      <a:pt x="113835" y="61964"/>
                    </a:cubicBezTo>
                    <a:cubicBezTo>
                      <a:pt x="96637" y="74790"/>
                      <a:pt x="84830" y="93536"/>
                      <a:pt x="80724" y="114568"/>
                    </a:cubicBezTo>
                    <a:cubicBezTo>
                      <a:pt x="79632" y="119751"/>
                      <a:pt x="77451" y="124631"/>
                      <a:pt x="74243" y="128852"/>
                    </a:cubicBezTo>
                    <a:cubicBezTo>
                      <a:pt x="71034" y="133073"/>
                      <a:pt x="66991" y="136529"/>
                      <a:pt x="62243" y="138966"/>
                    </a:cubicBezTo>
                    <a:cubicBezTo>
                      <a:pt x="44982" y="148032"/>
                      <a:pt x="30287" y="161382"/>
                      <a:pt x="19571" y="177741"/>
                    </a:cubicBezTo>
                    <a:cubicBezTo>
                      <a:pt x="8919" y="194100"/>
                      <a:pt x="2566" y="212923"/>
                      <a:pt x="1219" y="232414"/>
                    </a:cubicBezTo>
                    <a:lnTo>
                      <a:pt x="0" y="244247"/>
                    </a:lnTo>
                    <a:lnTo>
                      <a:pt x="87269" y="244247"/>
                    </a:lnTo>
                    <a:lnTo>
                      <a:pt x="87269" y="222898"/>
                    </a:lnTo>
                    <a:lnTo>
                      <a:pt x="23485" y="222898"/>
                    </a:lnTo>
                    <a:cubicBezTo>
                      <a:pt x="26180" y="209068"/>
                      <a:pt x="31956" y="196029"/>
                      <a:pt x="40426" y="184750"/>
                    </a:cubicBezTo>
                    <a:cubicBezTo>
                      <a:pt x="48896" y="173471"/>
                      <a:pt x="59740" y="164243"/>
                      <a:pt x="72254" y="157754"/>
                    </a:cubicBezTo>
                    <a:cubicBezTo>
                      <a:pt x="79761" y="153816"/>
                      <a:pt x="86242" y="148253"/>
                      <a:pt x="91247" y="141475"/>
                    </a:cubicBezTo>
                    <a:cubicBezTo>
                      <a:pt x="96317" y="134697"/>
                      <a:pt x="99717" y="126878"/>
                      <a:pt x="101321" y="118594"/>
                    </a:cubicBezTo>
                    <a:cubicBezTo>
                      <a:pt x="103375" y="108250"/>
                      <a:pt x="107867" y="98550"/>
                      <a:pt x="114476" y="90312"/>
                    </a:cubicBezTo>
                    <a:cubicBezTo>
                      <a:pt x="121086" y="82074"/>
                      <a:pt x="129556" y="75540"/>
                      <a:pt x="139181" y="71260"/>
                    </a:cubicBezTo>
                    <a:cubicBezTo>
                      <a:pt x="149383" y="66751"/>
                      <a:pt x="160549" y="64944"/>
                      <a:pt x="171651" y="66015"/>
                    </a:cubicBezTo>
                    <a:cubicBezTo>
                      <a:pt x="180056" y="66897"/>
                      <a:pt x="188590" y="65827"/>
                      <a:pt x="196548" y="62886"/>
                    </a:cubicBezTo>
                    <a:cubicBezTo>
                      <a:pt x="204505" y="59946"/>
                      <a:pt x="211692" y="55214"/>
                      <a:pt x="217530" y="49057"/>
                    </a:cubicBezTo>
                    <a:cubicBezTo>
                      <a:pt x="226643" y="39315"/>
                      <a:pt x="237808" y="31796"/>
                      <a:pt x="250257" y="27086"/>
                    </a:cubicBezTo>
                    <a:cubicBezTo>
                      <a:pt x="262705" y="22375"/>
                      <a:pt x="276116" y="20600"/>
                      <a:pt x="289335" y="21898"/>
                    </a:cubicBezTo>
                    <a:cubicBezTo>
                      <a:pt x="302618" y="23197"/>
                      <a:pt x="315387" y="27534"/>
                      <a:pt x="326681" y="34572"/>
                    </a:cubicBezTo>
                    <a:cubicBezTo>
                      <a:pt x="337975" y="41610"/>
                      <a:pt x="347471" y="51160"/>
                      <a:pt x="354531" y="62477"/>
                    </a:cubicBezTo>
                    <a:cubicBezTo>
                      <a:pt x="361460" y="61353"/>
                      <a:pt x="368455" y="60782"/>
                      <a:pt x="375513" y="60769"/>
                    </a:cubicBezTo>
                    <a:lnTo>
                      <a:pt x="377438" y="60525"/>
                    </a:lnTo>
                    <a:close/>
                  </a:path>
                </a:pathLst>
              </a:custGeom>
              <a:solidFill>
                <a:srgbClr val="2D5967"/>
              </a:solidFill>
              <a:ln w="641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AC85AA8F-E0B5-44F4-9892-71B282D8892F}"/>
                  </a:ext>
                </a:extLst>
              </p:cNvPr>
              <p:cNvSpPr/>
              <p:nvPr/>
            </p:nvSpPr>
            <p:spPr>
              <a:xfrm>
                <a:off x="9431089" y="2099654"/>
                <a:ext cx="319815" cy="20983"/>
              </a:xfrm>
              <a:custGeom>
                <a:avLst/>
                <a:gdLst>
                  <a:gd name="connsiteX0" fmla="*/ 298833 w 319815"/>
                  <a:gd name="connsiteY0" fmla="*/ 0 h 20983"/>
                  <a:gd name="connsiteX1" fmla="*/ 20983 w 319815"/>
                  <a:gd name="connsiteY1" fmla="*/ 0 h 20983"/>
                  <a:gd name="connsiteX2" fmla="*/ 0 w 319815"/>
                  <a:gd name="connsiteY2" fmla="*/ 10492 h 20983"/>
                  <a:gd name="connsiteX3" fmla="*/ 0 w 319815"/>
                  <a:gd name="connsiteY3" fmla="*/ 20983 h 20983"/>
                  <a:gd name="connsiteX4" fmla="*/ 20983 w 319815"/>
                  <a:gd name="connsiteY4" fmla="*/ 20983 h 20983"/>
                  <a:gd name="connsiteX5" fmla="*/ 298833 w 319815"/>
                  <a:gd name="connsiteY5" fmla="*/ 20983 h 20983"/>
                  <a:gd name="connsiteX6" fmla="*/ 319815 w 319815"/>
                  <a:gd name="connsiteY6" fmla="*/ 20983 h 20983"/>
                  <a:gd name="connsiteX7" fmla="*/ 319815 w 319815"/>
                  <a:gd name="connsiteY7" fmla="*/ 10492 h 20983"/>
                  <a:gd name="connsiteX8" fmla="*/ 298833 w 319815"/>
                  <a:gd name="connsiteY8" fmla="*/ 0 h 2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815" h="20983">
                    <a:moveTo>
                      <a:pt x="298833" y="0"/>
                    </a:moveTo>
                    <a:lnTo>
                      <a:pt x="20983" y="0"/>
                    </a:lnTo>
                    <a:lnTo>
                      <a:pt x="0" y="10492"/>
                    </a:lnTo>
                    <a:lnTo>
                      <a:pt x="0" y="20983"/>
                    </a:lnTo>
                    <a:lnTo>
                      <a:pt x="20983" y="20983"/>
                    </a:lnTo>
                    <a:lnTo>
                      <a:pt x="298833" y="20983"/>
                    </a:lnTo>
                    <a:lnTo>
                      <a:pt x="319815" y="20983"/>
                    </a:lnTo>
                    <a:lnTo>
                      <a:pt x="319815" y="10492"/>
                    </a:lnTo>
                    <a:lnTo>
                      <a:pt x="298833" y="0"/>
                    </a:lnTo>
                    <a:close/>
                  </a:path>
                </a:pathLst>
              </a:custGeom>
              <a:solidFill>
                <a:srgbClr val="2D5967"/>
              </a:solidFill>
              <a:ln w="641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08664AEB-9503-4ECC-AC0C-AFACFF3086A3}"/>
                  </a:ext>
                </a:extLst>
              </p:cNvPr>
              <p:cNvSpPr/>
              <p:nvPr/>
            </p:nvSpPr>
            <p:spPr>
              <a:xfrm>
                <a:off x="9449248" y="1887500"/>
                <a:ext cx="60446" cy="196406"/>
              </a:xfrm>
              <a:custGeom>
                <a:avLst/>
                <a:gdLst>
                  <a:gd name="connsiteX0" fmla="*/ 60447 w 60446"/>
                  <a:gd name="connsiteY0" fmla="*/ 196407 h 196406"/>
                  <a:gd name="connsiteX1" fmla="*/ 60447 w 60446"/>
                  <a:gd name="connsiteY1" fmla="*/ 0 h 196406"/>
                  <a:gd name="connsiteX2" fmla="*/ 0 w 60446"/>
                  <a:gd name="connsiteY2" fmla="*/ 0 h 196406"/>
                  <a:gd name="connsiteX3" fmla="*/ 2952 w 60446"/>
                  <a:gd name="connsiteY3" fmla="*/ 196407 h 196406"/>
                  <a:gd name="connsiteX4" fmla="*/ 60447 w 60446"/>
                  <a:gd name="connsiteY4" fmla="*/ 196407 h 196406"/>
                  <a:gd name="connsiteX5" fmla="*/ 39592 w 60446"/>
                  <a:gd name="connsiteY5" fmla="*/ 20982 h 196406"/>
                  <a:gd name="connsiteX6" fmla="*/ 39592 w 60446"/>
                  <a:gd name="connsiteY6" fmla="*/ 175546 h 196406"/>
                  <a:gd name="connsiteX7" fmla="*/ 23550 w 60446"/>
                  <a:gd name="connsiteY7" fmla="*/ 175546 h 196406"/>
                  <a:gd name="connsiteX8" fmla="*/ 21369 w 60446"/>
                  <a:gd name="connsiteY8" fmla="*/ 20982 h 196406"/>
                  <a:gd name="connsiteX9" fmla="*/ 39592 w 60446"/>
                  <a:gd name="connsiteY9" fmla="*/ 20982 h 19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446" h="196406">
                    <a:moveTo>
                      <a:pt x="60447" y="196407"/>
                    </a:moveTo>
                    <a:lnTo>
                      <a:pt x="60447" y="0"/>
                    </a:lnTo>
                    <a:lnTo>
                      <a:pt x="0" y="0"/>
                    </a:lnTo>
                    <a:lnTo>
                      <a:pt x="2952" y="196407"/>
                    </a:lnTo>
                    <a:lnTo>
                      <a:pt x="60447" y="196407"/>
                    </a:lnTo>
                    <a:close/>
                    <a:moveTo>
                      <a:pt x="39592" y="20982"/>
                    </a:moveTo>
                    <a:lnTo>
                      <a:pt x="39592" y="175546"/>
                    </a:lnTo>
                    <a:lnTo>
                      <a:pt x="23550" y="175546"/>
                    </a:lnTo>
                    <a:lnTo>
                      <a:pt x="21369" y="20982"/>
                    </a:lnTo>
                    <a:lnTo>
                      <a:pt x="39592" y="20982"/>
                    </a:lnTo>
                    <a:close/>
                  </a:path>
                </a:pathLst>
              </a:custGeom>
              <a:solidFill>
                <a:srgbClr val="2D5967"/>
              </a:solidFill>
              <a:ln w="641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AC0CEFE-5D91-4CC5-8695-6AA5A55FDADF}"/>
                  </a:ext>
                </a:extLst>
              </p:cNvPr>
              <p:cNvSpPr/>
              <p:nvPr/>
            </p:nvSpPr>
            <p:spPr>
              <a:xfrm>
                <a:off x="9525416" y="1845654"/>
                <a:ext cx="57623" cy="238252"/>
              </a:xfrm>
              <a:custGeom>
                <a:avLst/>
                <a:gdLst>
                  <a:gd name="connsiteX0" fmla="*/ 0 w 57623"/>
                  <a:gd name="connsiteY0" fmla="*/ 0 h 238252"/>
                  <a:gd name="connsiteX1" fmla="*/ 0 w 57623"/>
                  <a:gd name="connsiteY1" fmla="*/ 238253 h 238252"/>
                  <a:gd name="connsiteX2" fmla="*/ 57624 w 57623"/>
                  <a:gd name="connsiteY2" fmla="*/ 238253 h 238252"/>
                  <a:gd name="connsiteX3" fmla="*/ 57624 w 57623"/>
                  <a:gd name="connsiteY3" fmla="*/ 0 h 238252"/>
                  <a:gd name="connsiteX4" fmla="*/ 0 w 57623"/>
                  <a:gd name="connsiteY4" fmla="*/ 0 h 238252"/>
                  <a:gd name="connsiteX5" fmla="*/ 36641 w 57623"/>
                  <a:gd name="connsiteY5" fmla="*/ 217392 h 238252"/>
                  <a:gd name="connsiteX6" fmla="*/ 20983 w 57623"/>
                  <a:gd name="connsiteY6" fmla="*/ 217392 h 238252"/>
                  <a:gd name="connsiteX7" fmla="*/ 20983 w 57623"/>
                  <a:gd name="connsiteY7" fmla="*/ 20861 h 238252"/>
                  <a:gd name="connsiteX8" fmla="*/ 36769 w 57623"/>
                  <a:gd name="connsiteY8" fmla="*/ 20861 h 238252"/>
                  <a:gd name="connsiteX9" fmla="*/ 36641 w 57623"/>
                  <a:gd name="connsiteY9" fmla="*/ 217392 h 23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623" h="238252">
                    <a:moveTo>
                      <a:pt x="0" y="0"/>
                    </a:moveTo>
                    <a:lnTo>
                      <a:pt x="0" y="238253"/>
                    </a:lnTo>
                    <a:lnTo>
                      <a:pt x="57624" y="238253"/>
                    </a:lnTo>
                    <a:lnTo>
                      <a:pt x="57624" y="0"/>
                    </a:lnTo>
                    <a:lnTo>
                      <a:pt x="0" y="0"/>
                    </a:lnTo>
                    <a:close/>
                    <a:moveTo>
                      <a:pt x="36641" y="217392"/>
                    </a:moveTo>
                    <a:lnTo>
                      <a:pt x="20983" y="217392"/>
                    </a:lnTo>
                    <a:lnTo>
                      <a:pt x="20983" y="20861"/>
                    </a:lnTo>
                    <a:lnTo>
                      <a:pt x="36769" y="20861"/>
                    </a:lnTo>
                    <a:lnTo>
                      <a:pt x="36641" y="217392"/>
                    </a:lnTo>
                    <a:close/>
                  </a:path>
                </a:pathLst>
              </a:custGeom>
              <a:solidFill>
                <a:srgbClr val="2D5967"/>
              </a:solidFill>
              <a:ln w="641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54F5CE7-89D0-4E38-823B-7B7EF9C6EB29}"/>
                  </a:ext>
                </a:extLst>
              </p:cNvPr>
              <p:cNvSpPr/>
              <p:nvPr/>
            </p:nvSpPr>
            <p:spPr>
              <a:xfrm>
                <a:off x="9598761" y="1910686"/>
                <a:ext cx="57751" cy="173227"/>
              </a:xfrm>
              <a:custGeom>
                <a:avLst/>
                <a:gdLst>
                  <a:gd name="connsiteX0" fmla="*/ 36768 w 57751"/>
                  <a:gd name="connsiteY0" fmla="*/ 152372 h 173227"/>
                  <a:gd name="connsiteX1" fmla="*/ 21047 w 57751"/>
                  <a:gd name="connsiteY1" fmla="*/ 152372 h 173227"/>
                  <a:gd name="connsiteX2" fmla="*/ 21047 w 57751"/>
                  <a:gd name="connsiteY2" fmla="*/ 41355 h 173227"/>
                  <a:gd name="connsiteX3" fmla="*/ 0 w 57751"/>
                  <a:gd name="connsiteY3" fmla="*/ 0 h 173227"/>
                  <a:gd name="connsiteX4" fmla="*/ 0 w 57751"/>
                  <a:gd name="connsiteY4" fmla="*/ 173227 h 173227"/>
                  <a:gd name="connsiteX5" fmla="*/ 57752 w 57751"/>
                  <a:gd name="connsiteY5" fmla="*/ 173227 h 173227"/>
                  <a:gd name="connsiteX6" fmla="*/ 57752 w 57751"/>
                  <a:gd name="connsiteY6" fmla="*/ 74048 h 173227"/>
                  <a:gd name="connsiteX7" fmla="*/ 36768 w 57751"/>
                  <a:gd name="connsiteY7" fmla="*/ 58558 h 173227"/>
                  <a:gd name="connsiteX8" fmla="*/ 36768 w 57751"/>
                  <a:gd name="connsiteY8" fmla="*/ 152372 h 17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51" h="173227">
                    <a:moveTo>
                      <a:pt x="36768" y="152372"/>
                    </a:moveTo>
                    <a:lnTo>
                      <a:pt x="21047" y="152372"/>
                    </a:lnTo>
                    <a:lnTo>
                      <a:pt x="21047" y="41355"/>
                    </a:lnTo>
                    <a:cubicBezTo>
                      <a:pt x="11615" y="28928"/>
                      <a:pt x="4491" y="14923"/>
                      <a:pt x="0" y="0"/>
                    </a:cubicBezTo>
                    <a:lnTo>
                      <a:pt x="0" y="173227"/>
                    </a:lnTo>
                    <a:lnTo>
                      <a:pt x="57752" y="173227"/>
                    </a:lnTo>
                    <a:lnTo>
                      <a:pt x="57752" y="74048"/>
                    </a:lnTo>
                    <a:cubicBezTo>
                      <a:pt x="50244" y="69595"/>
                      <a:pt x="43249" y="64404"/>
                      <a:pt x="36768" y="58558"/>
                    </a:cubicBezTo>
                    <a:lnTo>
                      <a:pt x="36768" y="152372"/>
                    </a:lnTo>
                    <a:close/>
                  </a:path>
                </a:pathLst>
              </a:custGeom>
              <a:solidFill>
                <a:srgbClr val="2D5967"/>
              </a:solidFill>
              <a:ln w="641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47104BD0-B7BC-489E-A7BE-EC1E80EA5400}"/>
                  </a:ext>
                </a:extLst>
              </p:cNvPr>
              <p:cNvSpPr/>
              <p:nvPr/>
            </p:nvSpPr>
            <p:spPr>
              <a:xfrm>
                <a:off x="9672170" y="1992666"/>
                <a:ext cx="57751" cy="91247"/>
              </a:xfrm>
              <a:custGeom>
                <a:avLst/>
                <a:gdLst>
                  <a:gd name="connsiteX0" fmla="*/ 36704 w 57751"/>
                  <a:gd name="connsiteY0" fmla="*/ 9394 h 91247"/>
                  <a:gd name="connsiteX1" fmla="*/ 36704 w 57751"/>
                  <a:gd name="connsiteY1" fmla="*/ 70386 h 91247"/>
                  <a:gd name="connsiteX2" fmla="*/ 20982 w 57751"/>
                  <a:gd name="connsiteY2" fmla="*/ 70386 h 91247"/>
                  <a:gd name="connsiteX3" fmla="*/ 20982 w 57751"/>
                  <a:gd name="connsiteY3" fmla="*/ 6834 h 91247"/>
                  <a:gd name="connsiteX4" fmla="*/ 0 w 57751"/>
                  <a:gd name="connsiteY4" fmla="*/ 0 h 91247"/>
                  <a:gd name="connsiteX5" fmla="*/ 0 w 57751"/>
                  <a:gd name="connsiteY5" fmla="*/ 91248 h 91247"/>
                  <a:gd name="connsiteX6" fmla="*/ 57752 w 57751"/>
                  <a:gd name="connsiteY6" fmla="*/ 91248 h 91247"/>
                  <a:gd name="connsiteX7" fmla="*/ 57752 w 57751"/>
                  <a:gd name="connsiteY7" fmla="*/ 10370 h 91247"/>
                  <a:gd name="connsiteX8" fmla="*/ 49794 w 57751"/>
                  <a:gd name="connsiteY8" fmla="*/ 10370 h 91247"/>
                  <a:gd name="connsiteX9" fmla="*/ 36704 w 57751"/>
                  <a:gd name="connsiteY9" fmla="*/ 9394 h 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751" h="91247">
                    <a:moveTo>
                      <a:pt x="36704" y="9394"/>
                    </a:moveTo>
                    <a:lnTo>
                      <a:pt x="36704" y="70386"/>
                    </a:lnTo>
                    <a:lnTo>
                      <a:pt x="20982" y="70386"/>
                    </a:lnTo>
                    <a:lnTo>
                      <a:pt x="20982" y="6834"/>
                    </a:lnTo>
                    <a:cubicBezTo>
                      <a:pt x="13796" y="5166"/>
                      <a:pt x="6801" y="2875"/>
                      <a:pt x="0" y="0"/>
                    </a:cubicBezTo>
                    <a:lnTo>
                      <a:pt x="0" y="91248"/>
                    </a:lnTo>
                    <a:lnTo>
                      <a:pt x="57752" y="91248"/>
                    </a:lnTo>
                    <a:lnTo>
                      <a:pt x="57752" y="10370"/>
                    </a:lnTo>
                    <a:lnTo>
                      <a:pt x="49794" y="10370"/>
                    </a:lnTo>
                    <a:cubicBezTo>
                      <a:pt x="45431" y="10293"/>
                      <a:pt x="41067" y="9965"/>
                      <a:pt x="36704" y="9394"/>
                    </a:cubicBezTo>
                    <a:close/>
                  </a:path>
                </a:pathLst>
              </a:custGeom>
              <a:solidFill>
                <a:srgbClr val="2D5967"/>
              </a:solidFill>
              <a:ln w="641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B5A43F20-4F0C-40DC-8345-CA9F03161AFF}"/>
                  </a:ext>
                </a:extLst>
              </p:cNvPr>
              <p:cNvSpPr/>
              <p:nvPr/>
            </p:nvSpPr>
            <p:spPr>
              <a:xfrm>
                <a:off x="9609285" y="1761851"/>
                <a:ext cx="225349" cy="225200"/>
              </a:xfrm>
              <a:custGeom>
                <a:avLst/>
                <a:gdLst>
                  <a:gd name="connsiteX0" fmla="*/ 112679 w 225349"/>
                  <a:gd name="connsiteY0" fmla="*/ 225200 h 225200"/>
                  <a:gd name="connsiteX1" fmla="*/ 175244 w 225349"/>
                  <a:gd name="connsiteY1" fmla="*/ 206226 h 225200"/>
                  <a:gd name="connsiteX2" fmla="*/ 216761 w 225349"/>
                  <a:gd name="connsiteY2" fmla="*/ 155690 h 225200"/>
                  <a:gd name="connsiteX3" fmla="*/ 223178 w 225349"/>
                  <a:gd name="connsiteY3" fmla="*/ 90633 h 225200"/>
                  <a:gd name="connsiteX4" fmla="*/ 192313 w 225349"/>
                  <a:gd name="connsiteY4" fmla="*/ 32980 h 225200"/>
                  <a:gd name="connsiteX5" fmla="*/ 134625 w 225349"/>
                  <a:gd name="connsiteY5" fmla="*/ 2164 h 225200"/>
                  <a:gd name="connsiteX6" fmla="*/ 69558 w 225349"/>
                  <a:gd name="connsiteY6" fmla="*/ 8572 h 225200"/>
                  <a:gd name="connsiteX7" fmla="*/ 18994 w 225349"/>
                  <a:gd name="connsiteY7" fmla="*/ 50043 h 225200"/>
                  <a:gd name="connsiteX8" fmla="*/ 0 w 225349"/>
                  <a:gd name="connsiteY8" fmla="*/ 112600 h 225200"/>
                  <a:gd name="connsiteX9" fmla="*/ 33047 w 225349"/>
                  <a:gd name="connsiteY9" fmla="*/ 192186 h 225200"/>
                  <a:gd name="connsiteX10" fmla="*/ 112679 w 225349"/>
                  <a:gd name="connsiteY10" fmla="*/ 225200 h 225200"/>
                  <a:gd name="connsiteX11" fmla="*/ 112679 w 225349"/>
                  <a:gd name="connsiteY11" fmla="*/ 20861 h 225200"/>
                  <a:gd name="connsiteX12" fmla="*/ 153683 w 225349"/>
                  <a:gd name="connsiteY12" fmla="*/ 30806 h 225200"/>
                  <a:gd name="connsiteX13" fmla="*/ 185896 w 225349"/>
                  <a:gd name="connsiteY13" fmla="*/ 58069 h 225200"/>
                  <a:gd name="connsiteX14" fmla="*/ 170303 w 225349"/>
                  <a:gd name="connsiteY14" fmla="*/ 66974 h 225200"/>
                  <a:gd name="connsiteX15" fmla="*/ 151245 w 225349"/>
                  <a:gd name="connsiteY15" fmla="*/ 57673 h 225200"/>
                  <a:gd name="connsiteX16" fmla="*/ 130390 w 225349"/>
                  <a:gd name="connsiteY16" fmla="*/ 61607 h 225200"/>
                  <a:gd name="connsiteX17" fmla="*/ 110691 w 225349"/>
                  <a:gd name="connsiteY17" fmla="*/ 73074 h 225200"/>
                  <a:gd name="connsiteX18" fmla="*/ 117300 w 225349"/>
                  <a:gd name="connsiteY18" fmla="*/ 84297 h 225200"/>
                  <a:gd name="connsiteX19" fmla="*/ 100488 w 225349"/>
                  <a:gd name="connsiteY19" fmla="*/ 94057 h 225200"/>
                  <a:gd name="connsiteX20" fmla="*/ 107803 w 225349"/>
                  <a:gd name="connsiteY20" fmla="*/ 106256 h 225200"/>
                  <a:gd name="connsiteX21" fmla="*/ 124615 w 225349"/>
                  <a:gd name="connsiteY21" fmla="*/ 96375 h 225200"/>
                  <a:gd name="connsiteX22" fmla="*/ 131096 w 225349"/>
                  <a:gd name="connsiteY22" fmla="*/ 107598 h 225200"/>
                  <a:gd name="connsiteX23" fmla="*/ 114284 w 225349"/>
                  <a:gd name="connsiteY23" fmla="*/ 117358 h 225200"/>
                  <a:gd name="connsiteX24" fmla="*/ 120829 w 225349"/>
                  <a:gd name="connsiteY24" fmla="*/ 128581 h 225200"/>
                  <a:gd name="connsiteX25" fmla="*/ 137705 w 225349"/>
                  <a:gd name="connsiteY25" fmla="*/ 118821 h 225200"/>
                  <a:gd name="connsiteX26" fmla="*/ 145020 w 225349"/>
                  <a:gd name="connsiteY26" fmla="*/ 131021 h 225200"/>
                  <a:gd name="connsiteX27" fmla="*/ 164656 w 225349"/>
                  <a:gd name="connsiteY27" fmla="*/ 119553 h 225200"/>
                  <a:gd name="connsiteX28" fmla="*/ 177618 w 225349"/>
                  <a:gd name="connsiteY28" fmla="*/ 104367 h 225200"/>
                  <a:gd name="connsiteX29" fmla="*/ 179929 w 225349"/>
                  <a:gd name="connsiteY29" fmla="*/ 84541 h 225200"/>
                  <a:gd name="connsiteX30" fmla="*/ 196419 w 225349"/>
                  <a:gd name="connsiteY30" fmla="*/ 75148 h 225200"/>
                  <a:gd name="connsiteX31" fmla="*/ 200205 w 225349"/>
                  <a:gd name="connsiteY31" fmla="*/ 141316 h 225200"/>
                  <a:gd name="connsiteX32" fmla="*/ 158304 w 225349"/>
                  <a:gd name="connsiteY32" fmla="*/ 192718 h 225200"/>
                  <a:gd name="connsiteX33" fmla="*/ 92723 w 225349"/>
                  <a:gd name="connsiteY33" fmla="*/ 202446 h 225200"/>
                  <a:gd name="connsiteX34" fmla="*/ 37731 w 225349"/>
                  <a:gd name="connsiteY34" fmla="*/ 165423 h 225200"/>
                  <a:gd name="connsiteX35" fmla="*/ 57495 w 225349"/>
                  <a:gd name="connsiteY35" fmla="*/ 153224 h 225200"/>
                  <a:gd name="connsiteX36" fmla="*/ 76361 w 225349"/>
                  <a:gd name="connsiteY36" fmla="*/ 162589 h 225200"/>
                  <a:gd name="connsiteX37" fmla="*/ 96894 w 225349"/>
                  <a:gd name="connsiteY37" fmla="*/ 158225 h 225200"/>
                  <a:gd name="connsiteX38" fmla="*/ 119417 w 225349"/>
                  <a:gd name="connsiteY38" fmla="*/ 145172 h 225200"/>
                  <a:gd name="connsiteX39" fmla="*/ 112038 w 225349"/>
                  <a:gd name="connsiteY39" fmla="*/ 132973 h 225200"/>
                  <a:gd name="connsiteX40" fmla="*/ 93878 w 225349"/>
                  <a:gd name="connsiteY40" fmla="*/ 143586 h 225200"/>
                  <a:gd name="connsiteX41" fmla="*/ 87269 w 225349"/>
                  <a:gd name="connsiteY41" fmla="*/ 132363 h 225200"/>
                  <a:gd name="connsiteX42" fmla="*/ 105621 w 225349"/>
                  <a:gd name="connsiteY42" fmla="*/ 121871 h 225200"/>
                  <a:gd name="connsiteX43" fmla="*/ 99011 w 225349"/>
                  <a:gd name="connsiteY43" fmla="*/ 110648 h 225200"/>
                  <a:gd name="connsiteX44" fmla="*/ 80788 w 225349"/>
                  <a:gd name="connsiteY44" fmla="*/ 121262 h 225200"/>
                  <a:gd name="connsiteX45" fmla="*/ 73473 w 225349"/>
                  <a:gd name="connsiteY45" fmla="*/ 109062 h 225200"/>
                  <a:gd name="connsiteX46" fmla="*/ 91697 w 225349"/>
                  <a:gd name="connsiteY46" fmla="*/ 98448 h 225200"/>
                  <a:gd name="connsiteX47" fmla="*/ 85087 w 225349"/>
                  <a:gd name="connsiteY47" fmla="*/ 87347 h 225200"/>
                  <a:gd name="connsiteX48" fmla="*/ 63334 w 225349"/>
                  <a:gd name="connsiteY48" fmla="*/ 100889 h 225200"/>
                  <a:gd name="connsiteX49" fmla="*/ 50308 w 225349"/>
                  <a:gd name="connsiteY49" fmla="*/ 116237 h 225200"/>
                  <a:gd name="connsiteX50" fmla="*/ 48319 w 225349"/>
                  <a:gd name="connsiteY50" fmla="*/ 136267 h 225200"/>
                  <a:gd name="connsiteX51" fmla="*/ 28234 w 225349"/>
                  <a:gd name="connsiteY51" fmla="*/ 148466 h 225200"/>
                  <a:gd name="connsiteX52" fmla="*/ 21304 w 225349"/>
                  <a:gd name="connsiteY52" fmla="*/ 104227 h 225200"/>
                  <a:gd name="connsiteX53" fmla="*/ 36127 w 225349"/>
                  <a:gd name="connsiteY53" fmla="*/ 61983 h 225200"/>
                  <a:gd name="connsiteX54" fmla="*/ 69238 w 225349"/>
                  <a:gd name="connsiteY54" fmla="*/ 31797 h 225200"/>
                  <a:gd name="connsiteX55" fmla="*/ 112679 w 225349"/>
                  <a:gd name="connsiteY55" fmla="*/ 20861 h 22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5349" h="225200">
                    <a:moveTo>
                      <a:pt x="112679" y="225200"/>
                    </a:moveTo>
                    <a:cubicBezTo>
                      <a:pt x="134946" y="225200"/>
                      <a:pt x="156763" y="218597"/>
                      <a:pt x="175244" y="206226"/>
                    </a:cubicBezTo>
                    <a:cubicBezTo>
                      <a:pt x="193788" y="193848"/>
                      <a:pt x="208226" y="176265"/>
                      <a:pt x="216761" y="155690"/>
                    </a:cubicBezTo>
                    <a:cubicBezTo>
                      <a:pt x="225295" y="135115"/>
                      <a:pt x="227541" y="112475"/>
                      <a:pt x="223178" y="90633"/>
                    </a:cubicBezTo>
                    <a:cubicBezTo>
                      <a:pt x="218814" y="68790"/>
                      <a:pt x="208098" y="48728"/>
                      <a:pt x="192313" y="32980"/>
                    </a:cubicBezTo>
                    <a:cubicBezTo>
                      <a:pt x="176592" y="17232"/>
                      <a:pt x="156507" y="6509"/>
                      <a:pt x="134625" y="2164"/>
                    </a:cubicBezTo>
                    <a:cubicBezTo>
                      <a:pt x="112808" y="-2181"/>
                      <a:pt x="90157" y="49"/>
                      <a:pt x="69558" y="8572"/>
                    </a:cubicBezTo>
                    <a:cubicBezTo>
                      <a:pt x="48961" y="17094"/>
                      <a:pt x="31378" y="31526"/>
                      <a:pt x="18994" y="50043"/>
                    </a:cubicBezTo>
                    <a:cubicBezTo>
                      <a:pt x="6610" y="68560"/>
                      <a:pt x="0" y="90330"/>
                      <a:pt x="0" y="112600"/>
                    </a:cubicBezTo>
                    <a:cubicBezTo>
                      <a:pt x="64" y="142453"/>
                      <a:pt x="11935" y="171075"/>
                      <a:pt x="33047" y="192186"/>
                    </a:cubicBezTo>
                    <a:cubicBezTo>
                      <a:pt x="54158" y="213291"/>
                      <a:pt x="82777" y="225168"/>
                      <a:pt x="112679" y="225200"/>
                    </a:cubicBezTo>
                    <a:close/>
                    <a:moveTo>
                      <a:pt x="112679" y="20861"/>
                    </a:moveTo>
                    <a:cubicBezTo>
                      <a:pt x="126925" y="20941"/>
                      <a:pt x="140978" y="24347"/>
                      <a:pt x="153683" y="30806"/>
                    </a:cubicBezTo>
                    <a:cubicBezTo>
                      <a:pt x="166388" y="37265"/>
                      <a:pt x="177426" y="46600"/>
                      <a:pt x="185896" y="58069"/>
                    </a:cubicBezTo>
                    <a:lnTo>
                      <a:pt x="170303" y="66974"/>
                    </a:lnTo>
                    <a:cubicBezTo>
                      <a:pt x="165105" y="61903"/>
                      <a:pt x="158431" y="58640"/>
                      <a:pt x="151245" y="57673"/>
                    </a:cubicBezTo>
                    <a:cubicBezTo>
                      <a:pt x="144058" y="56706"/>
                      <a:pt x="136743" y="58086"/>
                      <a:pt x="130390" y="61607"/>
                    </a:cubicBezTo>
                    <a:lnTo>
                      <a:pt x="110691" y="73074"/>
                    </a:lnTo>
                    <a:lnTo>
                      <a:pt x="117300" y="84297"/>
                    </a:lnTo>
                    <a:lnTo>
                      <a:pt x="100488" y="94057"/>
                    </a:lnTo>
                    <a:lnTo>
                      <a:pt x="107803" y="106256"/>
                    </a:lnTo>
                    <a:lnTo>
                      <a:pt x="124615" y="96375"/>
                    </a:lnTo>
                    <a:lnTo>
                      <a:pt x="131096" y="107598"/>
                    </a:lnTo>
                    <a:lnTo>
                      <a:pt x="114284" y="117358"/>
                    </a:lnTo>
                    <a:lnTo>
                      <a:pt x="120829" y="128581"/>
                    </a:lnTo>
                    <a:lnTo>
                      <a:pt x="137705" y="118821"/>
                    </a:lnTo>
                    <a:lnTo>
                      <a:pt x="145020" y="131021"/>
                    </a:lnTo>
                    <a:lnTo>
                      <a:pt x="164656" y="119553"/>
                    </a:lnTo>
                    <a:cubicBezTo>
                      <a:pt x="170431" y="115888"/>
                      <a:pt x="174923" y="110602"/>
                      <a:pt x="177618" y="104367"/>
                    </a:cubicBezTo>
                    <a:cubicBezTo>
                      <a:pt x="180377" y="98133"/>
                      <a:pt x="181147" y="91232"/>
                      <a:pt x="179929" y="84541"/>
                    </a:cubicBezTo>
                    <a:lnTo>
                      <a:pt x="196419" y="75148"/>
                    </a:lnTo>
                    <a:cubicBezTo>
                      <a:pt x="205916" y="95961"/>
                      <a:pt x="207264" y="119562"/>
                      <a:pt x="200205" y="141316"/>
                    </a:cubicBezTo>
                    <a:cubicBezTo>
                      <a:pt x="193147" y="163070"/>
                      <a:pt x="178196" y="181405"/>
                      <a:pt x="158304" y="192718"/>
                    </a:cubicBezTo>
                    <a:cubicBezTo>
                      <a:pt x="138411" y="204025"/>
                      <a:pt x="115054" y="207496"/>
                      <a:pt x="92723" y="202446"/>
                    </a:cubicBezTo>
                    <a:cubicBezTo>
                      <a:pt x="70393" y="197396"/>
                      <a:pt x="50822" y="184190"/>
                      <a:pt x="37731" y="165423"/>
                    </a:cubicBezTo>
                    <a:lnTo>
                      <a:pt x="57495" y="153224"/>
                    </a:lnTo>
                    <a:cubicBezTo>
                      <a:pt x="62564" y="158380"/>
                      <a:pt x="69174" y="161681"/>
                      <a:pt x="76361" y="162589"/>
                    </a:cubicBezTo>
                    <a:cubicBezTo>
                      <a:pt x="83483" y="163497"/>
                      <a:pt x="90734" y="161959"/>
                      <a:pt x="96894" y="158225"/>
                    </a:cubicBezTo>
                    <a:lnTo>
                      <a:pt x="119417" y="145172"/>
                    </a:lnTo>
                    <a:lnTo>
                      <a:pt x="112038" y="132973"/>
                    </a:lnTo>
                    <a:lnTo>
                      <a:pt x="93878" y="143586"/>
                    </a:lnTo>
                    <a:lnTo>
                      <a:pt x="87269" y="132363"/>
                    </a:lnTo>
                    <a:lnTo>
                      <a:pt x="105621" y="121871"/>
                    </a:lnTo>
                    <a:lnTo>
                      <a:pt x="99011" y="110648"/>
                    </a:lnTo>
                    <a:lnTo>
                      <a:pt x="80788" y="121262"/>
                    </a:lnTo>
                    <a:lnTo>
                      <a:pt x="73473" y="109062"/>
                    </a:lnTo>
                    <a:lnTo>
                      <a:pt x="91697" y="98448"/>
                    </a:lnTo>
                    <a:lnTo>
                      <a:pt x="85087" y="87347"/>
                    </a:lnTo>
                    <a:lnTo>
                      <a:pt x="63334" y="100889"/>
                    </a:lnTo>
                    <a:cubicBezTo>
                      <a:pt x="57559" y="104563"/>
                      <a:pt x="53003" y="109917"/>
                      <a:pt x="50308" y="116237"/>
                    </a:cubicBezTo>
                    <a:cubicBezTo>
                      <a:pt x="47677" y="122557"/>
                      <a:pt x="46971" y="129544"/>
                      <a:pt x="48319" y="136267"/>
                    </a:cubicBezTo>
                    <a:lnTo>
                      <a:pt x="28234" y="148466"/>
                    </a:lnTo>
                    <a:cubicBezTo>
                      <a:pt x="22266" y="134518"/>
                      <a:pt x="19892" y="119319"/>
                      <a:pt x="21304" y="104227"/>
                    </a:cubicBezTo>
                    <a:cubicBezTo>
                      <a:pt x="22652" y="89136"/>
                      <a:pt x="27785" y="74622"/>
                      <a:pt x="36127" y="61983"/>
                    </a:cubicBezTo>
                    <a:cubicBezTo>
                      <a:pt x="44468" y="49344"/>
                      <a:pt x="55890" y="38973"/>
                      <a:pt x="69238" y="31797"/>
                    </a:cubicBezTo>
                    <a:cubicBezTo>
                      <a:pt x="82585" y="24621"/>
                      <a:pt x="97536" y="20864"/>
                      <a:pt x="112679" y="20861"/>
                    </a:cubicBezTo>
                    <a:close/>
                  </a:path>
                </a:pathLst>
              </a:custGeom>
              <a:solidFill>
                <a:srgbClr val="2D5967"/>
              </a:solidFill>
              <a:ln w="6417" cap="flat">
                <a:noFill/>
                <a:prstDash val="solid"/>
                <a:miter/>
              </a:ln>
            </p:spPr>
            <p:txBody>
              <a:bodyPr rtlCol="0" anchor="ctr"/>
              <a:lstStyle/>
              <a:p>
                <a:endParaRPr lang="en-US"/>
              </a:p>
            </p:txBody>
          </p:sp>
        </p:grpSp>
        <p:grpSp>
          <p:nvGrpSpPr>
            <p:cNvPr id="247" name="Graphic 3">
              <a:extLst>
                <a:ext uri="{FF2B5EF4-FFF2-40B4-BE49-F238E27FC236}">
                  <a16:creationId xmlns:a16="http://schemas.microsoft.com/office/drawing/2014/main" id="{A69CC649-3FB4-47F6-B3D3-1BA6F0464DB2}"/>
                </a:ext>
              </a:extLst>
            </p:cNvPr>
            <p:cNvGrpSpPr/>
            <p:nvPr/>
          </p:nvGrpSpPr>
          <p:grpSpPr>
            <a:xfrm>
              <a:off x="9347477" y="2138033"/>
              <a:ext cx="487679" cy="237423"/>
              <a:chOff x="9347477" y="2138033"/>
              <a:chExt cx="487679" cy="237423"/>
            </a:xfrm>
            <a:solidFill>
              <a:srgbClr val="000000"/>
            </a:solidFill>
          </p:grpSpPr>
          <p:sp>
            <p:nvSpPr>
              <p:cNvPr id="248" name="TextBox 247">
                <a:extLst>
                  <a:ext uri="{FF2B5EF4-FFF2-40B4-BE49-F238E27FC236}">
                    <a16:creationId xmlns:a16="http://schemas.microsoft.com/office/drawing/2014/main" id="{964420D4-551C-4179-B3C6-FD6B59B06ECD}"/>
                  </a:ext>
                </a:extLst>
              </p:cNvPr>
              <p:cNvSpPr txBox="1"/>
              <p:nvPr/>
            </p:nvSpPr>
            <p:spPr>
              <a:xfrm>
                <a:off x="9304934" y="2092313"/>
                <a:ext cx="56147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BI Cloud</a:t>
                </a:r>
              </a:p>
            </p:txBody>
          </p:sp>
          <p:sp>
            <p:nvSpPr>
              <p:cNvPr id="249" name="TextBox 248">
                <a:extLst>
                  <a:ext uri="{FF2B5EF4-FFF2-40B4-BE49-F238E27FC236}">
                    <a16:creationId xmlns:a16="http://schemas.microsoft.com/office/drawing/2014/main" id="{F8654740-EDA0-471A-BFAF-56BD3CCE76F7}"/>
                  </a:ext>
                </a:extLst>
              </p:cNvPr>
              <p:cNvSpPr txBox="1"/>
              <p:nvPr/>
            </p:nvSpPr>
            <p:spPr>
              <a:xfrm>
                <a:off x="9256037" y="2194983"/>
                <a:ext cx="67055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Connector</a:t>
                </a:r>
              </a:p>
            </p:txBody>
          </p:sp>
        </p:grpSp>
      </p:grpSp>
      <p:grpSp>
        <p:nvGrpSpPr>
          <p:cNvPr id="250" name="Graphic 3">
            <a:extLst>
              <a:ext uri="{FF2B5EF4-FFF2-40B4-BE49-F238E27FC236}">
                <a16:creationId xmlns:a16="http://schemas.microsoft.com/office/drawing/2014/main" id="{0616899C-FF2E-4171-A4C7-BBE146E8B398}"/>
              </a:ext>
            </a:extLst>
          </p:cNvPr>
          <p:cNvGrpSpPr/>
          <p:nvPr/>
        </p:nvGrpSpPr>
        <p:grpSpPr>
          <a:xfrm>
            <a:off x="10167431" y="1322493"/>
            <a:ext cx="513722" cy="706125"/>
            <a:chOff x="10167431" y="1669330"/>
            <a:chExt cx="513722" cy="706125"/>
          </a:xfrm>
        </p:grpSpPr>
        <p:grpSp>
          <p:nvGrpSpPr>
            <p:cNvPr id="251" name="Graphic 3">
              <a:extLst>
                <a:ext uri="{FF2B5EF4-FFF2-40B4-BE49-F238E27FC236}">
                  <a16:creationId xmlns:a16="http://schemas.microsoft.com/office/drawing/2014/main" id="{4DAE2339-35F9-4D57-BE9C-ED1A58B29FF9}"/>
                </a:ext>
              </a:extLst>
            </p:cNvPr>
            <p:cNvGrpSpPr/>
            <p:nvPr/>
          </p:nvGrpSpPr>
          <p:grpSpPr>
            <a:xfrm>
              <a:off x="10167431" y="1669330"/>
              <a:ext cx="513323" cy="463439"/>
              <a:chOff x="10167431" y="1669330"/>
              <a:chExt cx="513323" cy="463439"/>
            </a:xfrm>
          </p:grpSpPr>
          <p:sp>
            <p:nvSpPr>
              <p:cNvPr id="252" name="Freeform: Shape 251">
                <a:extLst>
                  <a:ext uri="{FF2B5EF4-FFF2-40B4-BE49-F238E27FC236}">
                    <a16:creationId xmlns:a16="http://schemas.microsoft.com/office/drawing/2014/main" id="{371F725F-C591-4DFD-B82F-B8F25DB195E9}"/>
                  </a:ext>
                </a:extLst>
              </p:cNvPr>
              <p:cNvSpPr/>
              <p:nvPr/>
            </p:nvSpPr>
            <p:spPr>
              <a:xfrm>
                <a:off x="10173850" y="1674915"/>
                <a:ext cx="501336" cy="452338"/>
              </a:xfrm>
              <a:custGeom>
                <a:avLst/>
                <a:gdLst>
                  <a:gd name="connsiteX0" fmla="*/ 437361 w 501336"/>
                  <a:gd name="connsiteY0" fmla="*/ 452338 h 452338"/>
                  <a:gd name="connsiteX1" fmla="*/ 397320 w 501336"/>
                  <a:gd name="connsiteY1" fmla="*/ 438138 h 452338"/>
                  <a:gd name="connsiteX2" fmla="*/ 374861 w 501336"/>
                  <a:gd name="connsiteY2" fmla="*/ 402024 h 452338"/>
                  <a:gd name="connsiteX3" fmla="*/ 125951 w 501336"/>
                  <a:gd name="connsiteY3" fmla="*/ 402024 h 452338"/>
                  <a:gd name="connsiteX4" fmla="*/ 107278 w 501336"/>
                  <a:gd name="connsiteY4" fmla="*/ 434737 h 452338"/>
                  <a:gd name="connsiteX5" fmla="*/ 73398 w 501336"/>
                  <a:gd name="connsiteY5" fmla="*/ 451183 h 452338"/>
                  <a:gd name="connsiteX6" fmla="*/ 36115 w 501336"/>
                  <a:gd name="connsiteY6" fmla="*/ 445607 h 452338"/>
                  <a:gd name="connsiteX7" fmla="*/ 8523 w 501336"/>
                  <a:gd name="connsiteY7" fmla="*/ 419972 h 452338"/>
                  <a:gd name="connsiteX8" fmla="*/ 181 w 501336"/>
                  <a:gd name="connsiteY8" fmla="*/ 383216 h 452338"/>
                  <a:gd name="connsiteX9" fmla="*/ 14105 w 501336"/>
                  <a:gd name="connsiteY9" fmla="*/ 348174 h 452338"/>
                  <a:gd name="connsiteX10" fmla="*/ 45292 w 501336"/>
                  <a:gd name="connsiteY10" fmla="*/ 327088 h 452338"/>
                  <a:gd name="connsiteX11" fmla="*/ 82959 w 501336"/>
                  <a:gd name="connsiteY11" fmla="*/ 327319 h 452338"/>
                  <a:gd name="connsiteX12" fmla="*/ 207445 w 501336"/>
                  <a:gd name="connsiteY12" fmla="*/ 111158 h 452338"/>
                  <a:gd name="connsiteX13" fmla="*/ 191981 w 501336"/>
                  <a:gd name="connsiteY13" fmla="*/ 89766 h 452338"/>
                  <a:gd name="connsiteX14" fmla="*/ 186590 w 501336"/>
                  <a:gd name="connsiteY14" fmla="*/ 63931 h 452338"/>
                  <a:gd name="connsiteX15" fmla="*/ 194355 w 501336"/>
                  <a:gd name="connsiteY15" fmla="*/ 33457 h 452338"/>
                  <a:gd name="connsiteX16" fmla="*/ 215658 w 501336"/>
                  <a:gd name="connsiteY16" fmla="*/ 10356 h 452338"/>
                  <a:gd name="connsiteX17" fmla="*/ 245368 w 501336"/>
                  <a:gd name="connsiteY17" fmla="*/ 207 h 452338"/>
                  <a:gd name="connsiteX18" fmla="*/ 276362 w 501336"/>
                  <a:gd name="connsiteY18" fmla="*/ 5459 h 452338"/>
                  <a:gd name="connsiteX19" fmla="*/ 301131 w 501336"/>
                  <a:gd name="connsiteY19" fmla="*/ 24844 h 452338"/>
                  <a:gd name="connsiteX20" fmla="*/ 313644 w 501336"/>
                  <a:gd name="connsiteY20" fmla="*/ 53684 h 452338"/>
                  <a:gd name="connsiteX21" fmla="*/ 310948 w 501336"/>
                  <a:gd name="connsiteY21" fmla="*/ 85013 h 452338"/>
                  <a:gd name="connsiteX22" fmla="*/ 293623 w 501336"/>
                  <a:gd name="connsiteY22" fmla="*/ 111268 h 452338"/>
                  <a:gd name="connsiteX23" fmla="*/ 418110 w 501336"/>
                  <a:gd name="connsiteY23" fmla="*/ 327319 h 452338"/>
                  <a:gd name="connsiteX24" fmla="*/ 437361 w 501336"/>
                  <a:gd name="connsiteY24" fmla="*/ 324342 h 452338"/>
                  <a:gd name="connsiteX25" fmla="*/ 482599 w 501336"/>
                  <a:gd name="connsiteY25" fmla="*/ 343085 h 452338"/>
                  <a:gd name="connsiteX26" fmla="*/ 501336 w 501336"/>
                  <a:gd name="connsiteY26" fmla="*/ 388337 h 452338"/>
                  <a:gd name="connsiteX27" fmla="*/ 482599 w 501336"/>
                  <a:gd name="connsiteY27" fmla="*/ 433595 h 452338"/>
                  <a:gd name="connsiteX28" fmla="*/ 437361 w 501336"/>
                  <a:gd name="connsiteY28" fmla="*/ 452338 h 4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1336" h="452338">
                    <a:moveTo>
                      <a:pt x="437361" y="452338"/>
                    </a:moveTo>
                    <a:cubicBezTo>
                      <a:pt x="422794" y="452287"/>
                      <a:pt x="408678" y="447282"/>
                      <a:pt x="397320" y="438138"/>
                    </a:cubicBezTo>
                    <a:cubicBezTo>
                      <a:pt x="385962" y="428994"/>
                      <a:pt x="378069" y="416256"/>
                      <a:pt x="374861" y="402024"/>
                    </a:cubicBezTo>
                    <a:lnTo>
                      <a:pt x="125951" y="402024"/>
                    </a:lnTo>
                    <a:cubicBezTo>
                      <a:pt x="123128" y="414562"/>
                      <a:pt x="116647" y="425965"/>
                      <a:pt x="107278" y="434737"/>
                    </a:cubicBezTo>
                    <a:cubicBezTo>
                      <a:pt x="97845" y="443509"/>
                      <a:pt x="86039" y="449239"/>
                      <a:pt x="73398" y="451183"/>
                    </a:cubicBezTo>
                    <a:cubicBezTo>
                      <a:pt x="60692" y="453121"/>
                      <a:pt x="47666" y="451177"/>
                      <a:pt x="36115" y="445607"/>
                    </a:cubicBezTo>
                    <a:cubicBezTo>
                      <a:pt x="24565" y="440044"/>
                      <a:pt x="14939" y="431105"/>
                      <a:pt x="8523" y="419972"/>
                    </a:cubicBezTo>
                    <a:cubicBezTo>
                      <a:pt x="2106" y="408838"/>
                      <a:pt x="-782" y="396024"/>
                      <a:pt x="181" y="383216"/>
                    </a:cubicBezTo>
                    <a:cubicBezTo>
                      <a:pt x="1208" y="370402"/>
                      <a:pt x="6021" y="358190"/>
                      <a:pt x="14105" y="348174"/>
                    </a:cubicBezTo>
                    <a:cubicBezTo>
                      <a:pt x="22126" y="338163"/>
                      <a:pt x="32971" y="330810"/>
                      <a:pt x="45292" y="327088"/>
                    </a:cubicBezTo>
                    <a:cubicBezTo>
                      <a:pt x="57547" y="323366"/>
                      <a:pt x="70702" y="323450"/>
                      <a:pt x="82959" y="327319"/>
                    </a:cubicBezTo>
                    <a:lnTo>
                      <a:pt x="207445" y="111158"/>
                    </a:lnTo>
                    <a:cubicBezTo>
                      <a:pt x="200836" y="105192"/>
                      <a:pt x="195574" y="97903"/>
                      <a:pt x="191981" y="89766"/>
                    </a:cubicBezTo>
                    <a:cubicBezTo>
                      <a:pt x="188387" y="81629"/>
                      <a:pt x="186527" y="72826"/>
                      <a:pt x="186590" y="63931"/>
                    </a:cubicBezTo>
                    <a:cubicBezTo>
                      <a:pt x="186590" y="53286"/>
                      <a:pt x="189221" y="42812"/>
                      <a:pt x="194355" y="33457"/>
                    </a:cubicBezTo>
                    <a:cubicBezTo>
                      <a:pt x="199424" y="24102"/>
                      <a:pt x="206739" y="16162"/>
                      <a:pt x="215658" y="10356"/>
                    </a:cubicBezTo>
                    <a:cubicBezTo>
                      <a:pt x="224578" y="4550"/>
                      <a:pt x="234781" y="1062"/>
                      <a:pt x="245368" y="207"/>
                    </a:cubicBezTo>
                    <a:cubicBezTo>
                      <a:pt x="255956" y="-648"/>
                      <a:pt x="266609" y="1157"/>
                      <a:pt x="276362" y="5459"/>
                    </a:cubicBezTo>
                    <a:cubicBezTo>
                      <a:pt x="286115" y="9761"/>
                      <a:pt x="294586" y="16424"/>
                      <a:pt x="301131" y="24844"/>
                    </a:cubicBezTo>
                    <a:cubicBezTo>
                      <a:pt x="307612" y="33265"/>
                      <a:pt x="311911" y="43177"/>
                      <a:pt x="313644" y="53684"/>
                    </a:cubicBezTo>
                    <a:cubicBezTo>
                      <a:pt x="315312" y="64189"/>
                      <a:pt x="314414" y="74958"/>
                      <a:pt x="310948" y="85013"/>
                    </a:cubicBezTo>
                    <a:cubicBezTo>
                      <a:pt x="307420" y="95068"/>
                      <a:pt x="301452" y="104092"/>
                      <a:pt x="293623" y="111268"/>
                    </a:cubicBezTo>
                    <a:lnTo>
                      <a:pt x="418110" y="327319"/>
                    </a:lnTo>
                    <a:cubicBezTo>
                      <a:pt x="424334" y="325330"/>
                      <a:pt x="430815" y="324322"/>
                      <a:pt x="437361" y="324342"/>
                    </a:cubicBezTo>
                    <a:cubicBezTo>
                      <a:pt x="454365" y="324342"/>
                      <a:pt x="470599" y="331086"/>
                      <a:pt x="482599" y="343085"/>
                    </a:cubicBezTo>
                    <a:cubicBezTo>
                      <a:pt x="494598" y="355085"/>
                      <a:pt x="501336" y="371364"/>
                      <a:pt x="501336" y="388337"/>
                    </a:cubicBezTo>
                    <a:cubicBezTo>
                      <a:pt x="501336" y="405309"/>
                      <a:pt x="494598" y="421589"/>
                      <a:pt x="482599" y="433595"/>
                    </a:cubicBezTo>
                    <a:cubicBezTo>
                      <a:pt x="470599" y="445594"/>
                      <a:pt x="454365" y="452338"/>
                      <a:pt x="437361" y="452338"/>
                    </a:cubicBezTo>
                    <a:close/>
                  </a:path>
                </a:pathLst>
              </a:custGeom>
              <a:solidFill>
                <a:srgbClr val="FFFFFF"/>
              </a:solidFill>
              <a:ln w="641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E5DCB75E-B3FE-4522-8330-8154F41D333B}"/>
                  </a:ext>
                </a:extLst>
              </p:cNvPr>
              <p:cNvSpPr/>
              <p:nvPr/>
            </p:nvSpPr>
            <p:spPr>
              <a:xfrm>
                <a:off x="10167431" y="1669330"/>
                <a:ext cx="513323" cy="463439"/>
              </a:xfrm>
              <a:custGeom>
                <a:avLst/>
                <a:gdLst>
                  <a:gd name="connsiteX0" fmla="*/ 256921 w 513323"/>
                  <a:gd name="connsiteY0" fmla="*/ 11034 h 463439"/>
                  <a:gd name="connsiteX1" fmla="*/ 290802 w 513323"/>
                  <a:gd name="connsiteY1" fmla="*/ 21972 h 463439"/>
                  <a:gd name="connsiteX2" fmla="*/ 312106 w 513323"/>
                  <a:gd name="connsiteY2" fmla="*/ 50520 h 463439"/>
                  <a:gd name="connsiteX3" fmla="*/ 312940 w 513323"/>
                  <a:gd name="connsiteY3" fmla="*/ 86129 h 463439"/>
                  <a:gd name="connsiteX4" fmla="*/ 292983 w 513323"/>
                  <a:gd name="connsiteY4" fmla="*/ 115639 h 463439"/>
                  <a:gd name="connsiteX5" fmla="*/ 421962 w 513323"/>
                  <a:gd name="connsiteY5" fmla="*/ 339635 h 463439"/>
                  <a:gd name="connsiteX6" fmla="*/ 444035 w 513323"/>
                  <a:gd name="connsiteY6" fmla="*/ 335444 h 463439"/>
                  <a:gd name="connsiteX7" fmla="*/ 475671 w 513323"/>
                  <a:gd name="connsiteY7" fmla="*/ 344749 h 463439"/>
                  <a:gd name="connsiteX8" fmla="*/ 497295 w 513323"/>
                  <a:gd name="connsiteY8" fmla="*/ 369742 h 463439"/>
                  <a:gd name="connsiteX9" fmla="*/ 501851 w 513323"/>
                  <a:gd name="connsiteY9" fmla="*/ 402449 h 463439"/>
                  <a:gd name="connsiteX10" fmla="*/ 488056 w 513323"/>
                  <a:gd name="connsiteY10" fmla="*/ 432435 h 463439"/>
                  <a:gd name="connsiteX11" fmla="*/ 460206 w 513323"/>
                  <a:gd name="connsiteY11" fmla="*/ 450139 h 463439"/>
                  <a:gd name="connsiteX12" fmla="*/ 427160 w 513323"/>
                  <a:gd name="connsiteY12" fmla="*/ 449908 h 463439"/>
                  <a:gd name="connsiteX13" fmla="*/ 399567 w 513323"/>
                  <a:gd name="connsiteY13" fmla="*/ 431825 h 463439"/>
                  <a:gd name="connsiteX14" fmla="*/ 386156 w 513323"/>
                  <a:gd name="connsiteY14" fmla="*/ 401647 h 463439"/>
                  <a:gd name="connsiteX15" fmla="*/ 127364 w 513323"/>
                  <a:gd name="connsiteY15" fmla="*/ 401647 h 463439"/>
                  <a:gd name="connsiteX16" fmla="*/ 113953 w 513323"/>
                  <a:gd name="connsiteY16" fmla="*/ 431825 h 463439"/>
                  <a:gd name="connsiteX17" fmla="*/ 86361 w 513323"/>
                  <a:gd name="connsiteY17" fmla="*/ 449908 h 463439"/>
                  <a:gd name="connsiteX18" fmla="*/ 53379 w 513323"/>
                  <a:gd name="connsiteY18" fmla="*/ 450139 h 463439"/>
                  <a:gd name="connsiteX19" fmla="*/ 25465 w 513323"/>
                  <a:gd name="connsiteY19" fmla="*/ 432435 h 463439"/>
                  <a:gd name="connsiteX20" fmla="*/ 11669 w 513323"/>
                  <a:gd name="connsiteY20" fmla="*/ 402449 h 463439"/>
                  <a:gd name="connsiteX21" fmla="*/ 16289 w 513323"/>
                  <a:gd name="connsiteY21" fmla="*/ 369742 h 463439"/>
                  <a:gd name="connsiteX22" fmla="*/ 37850 w 513323"/>
                  <a:gd name="connsiteY22" fmla="*/ 344749 h 463439"/>
                  <a:gd name="connsiteX23" fmla="*/ 69484 w 513323"/>
                  <a:gd name="connsiteY23" fmla="*/ 335444 h 463439"/>
                  <a:gd name="connsiteX24" fmla="*/ 91559 w 513323"/>
                  <a:gd name="connsiteY24" fmla="*/ 339635 h 463439"/>
                  <a:gd name="connsiteX25" fmla="*/ 220537 w 513323"/>
                  <a:gd name="connsiteY25" fmla="*/ 115529 h 463439"/>
                  <a:gd name="connsiteX26" fmla="*/ 200517 w 513323"/>
                  <a:gd name="connsiteY26" fmla="*/ 85966 h 463439"/>
                  <a:gd name="connsiteX27" fmla="*/ 201415 w 513323"/>
                  <a:gd name="connsiteY27" fmla="*/ 50271 h 463439"/>
                  <a:gd name="connsiteX28" fmla="*/ 222911 w 513323"/>
                  <a:gd name="connsiteY28" fmla="*/ 21750 h 463439"/>
                  <a:gd name="connsiteX29" fmla="*/ 256921 w 513323"/>
                  <a:gd name="connsiteY29" fmla="*/ 11034 h 463439"/>
                  <a:gd name="connsiteX30" fmla="*/ 256921 w 513323"/>
                  <a:gd name="connsiteY30" fmla="*/ 0 h 463439"/>
                  <a:gd name="connsiteX31" fmla="*/ 218612 w 513323"/>
                  <a:gd name="connsiteY31" fmla="*/ 11525 h 463439"/>
                  <a:gd name="connsiteX32" fmla="*/ 193009 w 513323"/>
                  <a:gd name="connsiteY32" fmla="*/ 42299 h 463439"/>
                  <a:gd name="connsiteX33" fmla="*/ 188581 w 513323"/>
                  <a:gd name="connsiteY33" fmla="*/ 82107 h 463439"/>
                  <a:gd name="connsiteX34" fmla="*/ 206869 w 513323"/>
                  <a:gd name="connsiteY34" fmla="*/ 117736 h 463439"/>
                  <a:gd name="connsiteX35" fmla="*/ 86361 w 513323"/>
                  <a:gd name="connsiteY35" fmla="*/ 326397 h 463439"/>
                  <a:gd name="connsiteX36" fmla="*/ 69484 w 513323"/>
                  <a:gd name="connsiteY36" fmla="*/ 324407 h 463439"/>
                  <a:gd name="connsiteX37" fmla="*/ 32909 w 513323"/>
                  <a:gd name="connsiteY37" fmla="*/ 334803 h 463439"/>
                  <a:gd name="connsiteX38" fmla="*/ 7241 w 513323"/>
                  <a:gd name="connsiteY38" fmla="*/ 362953 h 463439"/>
                  <a:gd name="connsiteX39" fmla="*/ 311 w 513323"/>
                  <a:gd name="connsiteY39" fmla="*/ 400396 h 463439"/>
                  <a:gd name="connsiteX40" fmla="*/ 14107 w 513323"/>
                  <a:gd name="connsiteY40" fmla="*/ 435900 h 463439"/>
                  <a:gd name="connsiteX41" fmla="*/ 44459 w 513323"/>
                  <a:gd name="connsiteY41" fmla="*/ 458795 h 463439"/>
                  <a:gd name="connsiteX42" fmla="*/ 82382 w 513323"/>
                  <a:gd name="connsiteY42" fmla="*/ 462222 h 463439"/>
                  <a:gd name="connsiteX43" fmla="*/ 116392 w 513323"/>
                  <a:gd name="connsiteY43" fmla="*/ 445140 h 463439"/>
                  <a:gd name="connsiteX44" fmla="*/ 136348 w 513323"/>
                  <a:gd name="connsiteY44" fmla="*/ 412684 h 463439"/>
                  <a:gd name="connsiteX45" fmla="*/ 376980 w 513323"/>
                  <a:gd name="connsiteY45" fmla="*/ 412684 h 463439"/>
                  <a:gd name="connsiteX46" fmla="*/ 396936 w 513323"/>
                  <a:gd name="connsiteY46" fmla="*/ 445140 h 463439"/>
                  <a:gd name="connsiteX47" fmla="*/ 430946 w 513323"/>
                  <a:gd name="connsiteY47" fmla="*/ 462222 h 463439"/>
                  <a:gd name="connsiteX48" fmla="*/ 468805 w 513323"/>
                  <a:gd name="connsiteY48" fmla="*/ 458795 h 463439"/>
                  <a:gd name="connsiteX49" fmla="*/ 499221 w 513323"/>
                  <a:gd name="connsiteY49" fmla="*/ 435900 h 463439"/>
                  <a:gd name="connsiteX50" fmla="*/ 513016 w 513323"/>
                  <a:gd name="connsiteY50" fmla="*/ 400396 h 463439"/>
                  <a:gd name="connsiteX51" fmla="*/ 506087 w 513323"/>
                  <a:gd name="connsiteY51" fmla="*/ 362953 h 463439"/>
                  <a:gd name="connsiteX52" fmla="*/ 480419 w 513323"/>
                  <a:gd name="connsiteY52" fmla="*/ 334803 h 463439"/>
                  <a:gd name="connsiteX53" fmla="*/ 443779 w 513323"/>
                  <a:gd name="connsiteY53" fmla="*/ 324407 h 463439"/>
                  <a:gd name="connsiteX54" fmla="*/ 427031 w 513323"/>
                  <a:gd name="connsiteY54" fmla="*/ 326397 h 463439"/>
                  <a:gd name="connsiteX55" fmla="*/ 306972 w 513323"/>
                  <a:gd name="connsiteY55" fmla="*/ 117846 h 463439"/>
                  <a:gd name="connsiteX56" fmla="*/ 325196 w 513323"/>
                  <a:gd name="connsiteY56" fmla="*/ 82197 h 463439"/>
                  <a:gd name="connsiteX57" fmla="*/ 320832 w 513323"/>
                  <a:gd name="connsiteY57" fmla="*/ 42388 h 463439"/>
                  <a:gd name="connsiteX58" fmla="*/ 295229 w 513323"/>
                  <a:gd name="connsiteY58" fmla="*/ 11592 h 463439"/>
                  <a:gd name="connsiteX59" fmla="*/ 256921 w 513323"/>
                  <a:gd name="connsiteY59" fmla="*/ 0 h 46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13323" h="463439">
                    <a:moveTo>
                      <a:pt x="256921" y="11034"/>
                    </a:moveTo>
                    <a:cubicBezTo>
                      <a:pt x="269113" y="11074"/>
                      <a:pt x="280920" y="14897"/>
                      <a:pt x="290802" y="21972"/>
                    </a:cubicBezTo>
                    <a:cubicBezTo>
                      <a:pt x="300683" y="29047"/>
                      <a:pt x="308127" y="39025"/>
                      <a:pt x="312106" y="50520"/>
                    </a:cubicBezTo>
                    <a:cubicBezTo>
                      <a:pt x="316020" y="62016"/>
                      <a:pt x="316341" y="74461"/>
                      <a:pt x="312940" y="86129"/>
                    </a:cubicBezTo>
                    <a:cubicBezTo>
                      <a:pt x="309474" y="97797"/>
                      <a:pt x="302544" y="108111"/>
                      <a:pt x="292983" y="115639"/>
                    </a:cubicBezTo>
                    <a:lnTo>
                      <a:pt x="421962" y="339635"/>
                    </a:lnTo>
                    <a:cubicBezTo>
                      <a:pt x="428956" y="336798"/>
                      <a:pt x="436464" y="335374"/>
                      <a:pt x="444035" y="335444"/>
                    </a:cubicBezTo>
                    <a:cubicBezTo>
                      <a:pt x="455265" y="335431"/>
                      <a:pt x="466238" y="338666"/>
                      <a:pt x="475671" y="344749"/>
                    </a:cubicBezTo>
                    <a:cubicBezTo>
                      <a:pt x="485103" y="350832"/>
                      <a:pt x="492611" y="359507"/>
                      <a:pt x="497295" y="369742"/>
                    </a:cubicBezTo>
                    <a:cubicBezTo>
                      <a:pt x="501915" y="379971"/>
                      <a:pt x="503520" y="391329"/>
                      <a:pt x="501851" y="402449"/>
                    </a:cubicBezTo>
                    <a:cubicBezTo>
                      <a:pt x="500247" y="413563"/>
                      <a:pt x="495434" y="423977"/>
                      <a:pt x="488056" y="432435"/>
                    </a:cubicBezTo>
                    <a:cubicBezTo>
                      <a:pt x="480676" y="440892"/>
                      <a:pt x="470987" y="447040"/>
                      <a:pt x="460206" y="450139"/>
                    </a:cubicBezTo>
                    <a:cubicBezTo>
                      <a:pt x="449362" y="453238"/>
                      <a:pt x="437940" y="453155"/>
                      <a:pt x="427160" y="449908"/>
                    </a:cubicBezTo>
                    <a:cubicBezTo>
                      <a:pt x="416443" y="446661"/>
                      <a:pt x="406818" y="440379"/>
                      <a:pt x="399567" y="431825"/>
                    </a:cubicBezTo>
                    <a:cubicBezTo>
                      <a:pt x="392316" y="423265"/>
                      <a:pt x="387632" y="412786"/>
                      <a:pt x="386156" y="401647"/>
                    </a:cubicBezTo>
                    <a:lnTo>
                      <a:pt x="127364" y="401647"/>
                    </a:lnTo>
                    <a:cubicBezTo>
                      <a:pt x="125889" y="412786"/>
                      <a:pt x="121269" y="423265"/>
                      <a:pt x="113953" y="431825"/>
                    </a:cubicBezTo>
                    <a:cubicBezTo>
                      <a:pt x="106702" y="440379"/>
                      <a:pt x="97077" y="446661"/>
                      <a:pt x="86361" y="449908"/>
                    </a:cubicBezTo>
                    <a:cubicBezTo>
                      <a:pt x="75581" y="453155"/>
                      <a:pt x="64159" y="453238"/>
                      <a:pt x="53379" y="450139"/>
                    </a:cubicBezTo>
                    <a:cubicBezTo>
                      <a:pt x="42534" y="447040"/>
                      <a:pt x="32909" y="440892"/>
                      <a:pt x="25465" y="432435"/>
                    </a:cubicBezTo>
                    <a:cubicBezTo>
                      <a:pt x="18086" y="423977"/>
                      <a:pt x="13274" y="413563"/>
                      <a:pt x="11669" y="402449"/>
                    </a:cubicBezTo>
                    <a:cubicBezTo>
                      <a:pt x="10001" y="391329"/>
                      <a:pt x="11605" y="379971"/>
                      <a:pt x="16289" y="369742"/>
                    </a:cubicBezTo>
                    <a:cubicBezTo>
                      <a:pt x="20909" y="359507"/>
                      <a:pt x="28417" y="350832"/>
                      <a:pt x="37850" y="344749"/>
                    </a:cubicBezTo>
                    <a:cubicBezTo>
                      <a:pt x="47282" y="338666"/>
                      <a:pt x="58255" y="335431"/>
                      <a:pt x="69484" y="335444"/>
                    </a:cubicBezTo>
                    <a:cubicBezTo>
                      <a:pt x="77057" y="335380"/>
                      <a:pt x="84565" y="336805"/>
                      <a:pt x="91559" y="339635"/>
                    </a:cubicBezTo>
                    <a:lnTo>
                      <a:pt x="220537" y="115529"/>
                    </a:lnTo>
                    <a:cubicBezTo>
                      <a:pt x="210976" y="108003"/>
                      <a:pt x="203982" y="97667"/>
                      <a:pt x="200517" y="85966"/>
                    </a:cubicBezTo>
                    <a:cubicBezTo>
                      <a:pt x="197115" y="74265"/>
                      <a:pt x="197437" y="61785"/>
                      <a:pt x="201415" y="50271"/>
                    </a:cubicBezTo>
                    <a:cubicBezTo>
                      <a:pt x="205458" y="38757"/>
                      <a:pt x="212966" y="28785"/>
                      <a:pt x="222911" y="21750"/>
                    </a:cubicBezTo>
                    <a:cubicBezTo>
                      <a:pt x="232858" y="14714"/>
                      <a:pt x="244729" y="10968"/>
                      <a:pt x="256921" y="11034"/>
                    </a:cubicBezTo>
                    <a:close/>
                    <a:moveTo>
                      <a:pt x="256921" y="0"/>
                    </a:moveTo>
                    <a:cubicBezTo>
                      <a:pt x="243317" y="-4"/>
                      <a:pt x="229970" y="4004"/>
                      <a:pt x="218612" y="11525"/>
                    </a:cubicBezTo>
                    <a:cubicBezTo>
                      <a:pt x="207255" y="19046"/>
                      <a:pt x="198335" y="29748"/>
                      <a:pt x="193009" y="42299"/>
                    </a:cubicBezTo>
                    <a:cubicBezTo>
                      <a:pt x="187683" y="54849"/>
                      <a:pt x="186143" y="68694"/>
                      <a:pt x="188581" y="82107"/>
                    </a:cubicBezTo>
                    <a:cubicBezTo>
                      <a:pt x="191084" y="95520"/>
                      <a:pt x="197437" y="107911"/>
                      <a:pt x="206869" y="117736"/>
                    </a:cubicBezTo>
                    <a:lnTo>
                      <a:pt x="86361" y="326397"/>
                    </a:lnTo>
                    <a:cubicBezTo>
                      <a:pt x="80842" y="325068"/>
                      <a:pt x="75195" y="324401"/>
                      <a:pt x="69484" y="324407"/>
                    </a:cubicBezTo>
                    <a:cubicBezTo>
                      <a:pt x="56587" y="324395"/>
                      <a:pt x="43881" y="327994"/>
                      <a:pt x="32909" y="334803"/>
                    </a:cubicBezTo>
                    <a:cubicBezTo>
                      <a:pt x="21872" y="341617"/>
                      <a:pt x="13017" y="351364"/>
                      <a:pt x="7241" y="362953"/>
                    </a:cubicBezTo>
                    <a:cubicBezTo>
                      <a:pt x="1466" y="374542"/>
                      <a:pt x="-908" y="387511"/>
                      <a:pt x="311" y="400396"/>
                    </a:cubicBezTo>
                    <a:cubicBezTo>
                      <a:pt x="1466" y="413287"/>
                      <a:pt x="6279" y="425582"/>
                      <a:pt x="14107" y="435900"/>
                    </a:cubicBezTo>
                    <a:cubicBezTo>
                      <a:pt x="21872" y="446218"/>
                      <a:pt x="32396" y="454149"/>
                      <a:pt x="44459" y="458795"/>
                    </a:cubicBezTo>
                    <a:cubicBezTo>
                      <a:pt x="56587" y="463447"/>
                      <a:pt x="69677" y="464635"/>
                      <a:pt x="82382" y="462222"/>
                    </a:cubicBezTo>
                    <a:cubicBezTo>
                      <a:pt x="95088" y="459809"/>
                      <a:pt x="106895" y="453893"/>
                      <a:pt x="116392" y="445140"/>
                    </a:cubicBezTo>
                    <a:cubicBezTo>
                      <a:pt x="125953" y="436388"/>
                      <a:pt x="132819" y="425145"/>
                      <a:pt x="136348" y="412684"/>
                    </a:cubicBezTo>
                    <a:lnTo>
                      <a:pt x="376980" y="412684"/>
                    </a:lnTo>
                    <a:cubicBezTo>
                      <a:pt x="380509" y="425145"/>
                      <a:pt x="387375" y="436388"/>
                      <a:pt x="396936" y="445140"/>
                    </a:cubicBezTo>
                    <a:cubicBezTo>
                      <a:pt x="406433" y="453893"/>
                      <a:pt x="418240" y="459809"/>
                      <a:pt x="430946" y="462222"/>
                    </a:cubicBezTo>
                    <a:cubicBezTo>
                      <a:pt x="443651" y="464635"/>
                      <a:pt x="456741" y="463447"/>
                      <a:pt x="468805" y="458795"/>
                    </a:cubicBezTo>
                    <a:cubicBezTo>
                      <a:pt x="480869" y="454149"/>
                      <a:pt x="491456" y="446218"/>
                      <a:pt x="499221" y="435900"/>
                    </a:cubicBezTo>
                    <a:cubicBezTo>
                      <a:pt x="507049" y="425582"/>
                      <a:pt x="511798" y="413287"/>
                      <a:pt x="513016" y="400396"/>
                    </a:cubicBezTo>
                    <a:cubicBezTo>
                      <a:pt x="514236" y="387511"/>
                      <a:pt x="511798" y="374542"/>
                      <a:pt x="506087" y="362953"/>
                    </a:cubicBezTo>
                    <a:cubicBezTo>
                      <a:pt x="500311" y="351364"/>
                      <a:pt x="491392" y="341617"/>
                      <a:pt x="480419" y="334803"/>
                    </a:cubicBezTo>
                    <a:cubicBezTo>
                      <a:pt x="469447" y="327994"/>
                      <a:pt x="456741" y="324395"/>
                      <a:pt x="443779" y="324407"/>
                    </a:cubicBezTo>
                    <a:cubicBezTo>
                      <a:pt x="438132" y="324401"/>
                      <a:pt x="432550" y="325068"/>
                      <a:pt x="427031" y="326397"/>
                    </a:cubicBezTo>
                    <a:lnTo>
                      <a:pt x="306972" y="117846"/>
                    </a:lnTo>
                    <a:cubicBezTo>
                      <a:pt x="316405" y="108008"/>
                      <a:pt x="322758" y="95612"/>
                      <a:pt x="325196" y="82197"/>
                    </a:cubicBezTo>
                    <a:cubicBezTo>
                      <a:pt x="327699" y="68782"/>
                      <a:pt x="326158" y="54939"/>
                      <a:pt x="320832" y="42388"/>
                    </a:cubicBezTo>
                    <a:cubicBezTo>
                      <a:pt x="315507" y="29836"/>
                      <a:pt x="306587" y="19127"/>
                      <a:pt x="295229" y="11592"/>
                    </a:cubicBezTo>
                    <a:cubicBezTo>
                      <a:pt x="283871" y="4057"/>
                      <a:pt x="270589" y="26"/>
                      <a:pt x="256921" y="0"/>
                    </a:cubicBezTo>
                    <a:close/>
                  </a:path>
                </a:pathLst>
              </a:custGeom>
              <a:solidFill>
                <a:srgbClr val="FFFFFF"/>
              </a:solidFill>
              <a:ln w="641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279D4A91-90A1-493A-B9A9-8B7330C53B02}"/>
                  </a:ext>
                </a:extLst>
              </p:cNvPr>
              <p:cNvSpPr/>
              <p:nvPr/>
            </p:nvSpPr>
            <p:spPr>
              <a:xfrm>
                <a:off x="10178368" y="1680206"/>
                <a:ext cx="491327" cy="441522"/>
              </a:xfrm>
              <a:custGeom>
                <a:avLst/>
                <a:gdLst>
                  <a:gd name="connsiteX0" fmla="*/ 432843 w 491327"/>
                  <a:gd name="connsiteY0" fmla="*/ 324556 h 441522"/>
                  <a:gd name="connsiteX1" fmla="*/ 410833 w 491327"/>
                  <a:gd name="connsiteY1" fmla="*/ 328752 h 441522"/>
                  <a:gd name="connsiteX2" fmla="*/ 281855 w 491327"/>
                  <a:gd name="connsiteY2" fmla="*/ 104756 h 441522"/>
                  <a:gd name="connsiteX3" fmla="*/ 301939 w 491327"/>
                  <a:gd name="connsiteY3" fmla="*/ 75225 h 441522"/>
                  <a:gd name="connsiteX4" fmla="*/ 301105 w 491327"/>
                  <a:gd name="connsiteY4" fmla="*/ 39511 h 441522"/>
                  <a:gd name="connsiteX5" fmla="*/ 279802 w 491327"/>
                  <a:gd name="connsiteY5" fmla="*/ 10890 h 441522"/>
                  <a:gd name="connsiteX6" fmla="*/ 245792 w 491327"/>
                  <a:gd name="connsiteY6" fmla="*/ 0 h 441522"/>
                  <a:gd name="connsiteX7" fmla="*/ 211782 w 491327"/>
                  <a:gd name="connsiteY7" fmla="*/ 10890 h 441522"/>
                  <a:gd name="connsiteX8" fmla="*/ 190415 w 491327"/>
                  <a:gd name="connsiteY8" fmla="*/ 39511 h 441522"/>
                  <a:gd name="connsiteX9" fmla="*/ 189645 w 491327"/>
                  <a:gd name="connsiteY9" fmla="*/ 75225 h 441522"/>
                  <a:gd name="connsiteX10" fmla="*/ 209729 w 491327"/>
                  <a:gd name="connsiteY10" fmla="*/ 104756 h 441522"/>
                  <a:gd name="connsiteX11" fmla="*/ 80494 w 491327"/>
                  <a:gd name="connsiteY11" fmla="*/ 328752 h 441522"/>
                  <a:gd name="connsiteX12" fmla="*/ 58485 w 491327"/>
                  <a:gd name="connsiteY12" fmla="*/ 324556 h 441522"/>
                  <a:gd name="connsiteX13" fmla="*/ 26785 w 491327"/>
                  <a:gd name="connsiteY13" fmla="*/ 333866 h 441522"/>
                  <a:gd name="connsiteX14" fmla="*/ 5225 w 491327"/>
                  <a:gd name="connsiteY14" fmla="*/ 358854 h 441522"/>
                  <a:gd name="connsiteX15" fmla="*/ 605 w 491327"/>
                  <a:gd name="connsiteY15" fmla="*/ 391560 h 441522"/>
                  <a:gd name="connsiteX16" fmla="*/ 14464 w 491327"/>
                  <a:gd name="connsiteY16" fmla="*/ 421553 h 441522"/>
                  <a:gd name="connsiteX17" fmla="*/ 42314 w 491327"/>
                  <a:gd name="connsiteY17" fmla="*/ 439257 h 441522"/>
                  <a:gd name="connsiteX18" fmla="*/ 75297 w 491327"/>
                  <a:gd name="connsiteY18" fmla="*/ 439026 h 441522"/>
                  <a:gd name="connsiteX19" fmla="*/ 102953 w 491327"/>
                  <a:gd name="connsiteY19" fmla="*/ 420937 h 441522"/>
                  <a:gd name="connsiteX20" fmla="*/ 116364 w 491327"/>
                  <a:gd name="connsiteY20" fmla="*/ 390764 h 441522"/>
                  <a:gd name="connsiteX21" fmla="*/ 374963 w 491327"/>
                  <a:gd name="connsiteY21" fmla="*/ 390764 h 441522"/>
                  <a:gd name="connsiteX22" fmla="*/ 388438 w 491327"/>
                  <a:gd name="connsiteY22" fmla="*/ 420937 h 441522"/>
                  <a:gd name="connsiteX23" fmla="*/ 416031 w 491327"/>
                  <a:gd name="connsiteY23" fmla="*/ 439026 h 441522"/>
                  <a:gd name="connsiteX24" fmla="*/ 449014 w 491327"/>
                  <a:gd name="connsiteY24" fmla="*/ 439257 h 441522"/>
                  <a:gd name="connsiteX25" fmla="*/ 476862 w 491327"/>
                  <a:gd name="connsiteY25" fmla="*/ 421553 h 441522"/>
                  <a:gd name="connsiteX26" fmla="*/ 490723 w 491327"/>
                  <a:gd name="connsiteY26" fmla="*/ 391560 h 441522"/>
                  <a:gd name="connsiteX27" fmla="*/ 486102 w 491327"/>
                  <a:gd name="connsiteY27" fmla="*/ 358854 h 441522"/>
                  <a:gd name="connsiteX28" fmla="*/ 464542 w 491327"/>
                  <a:gd name="connsiteY28" fmla="*/ 333866 h 441522"/>
                  <a:gd name="connsiteX29" fmla="*/ 432843 w 491327"/>
                  <a:gd name="connsiteY29" fmla="*/ 324556 h 441522"/>
                  <a:gd name="connsiteX30" fmla="*/ 432843 w 491327"/>
                  <a:gd name="connsiteY30" fmla="*/ 425082 h 441522"/>
                  <a:gd name="connsiteX31" fmla="*/ 409421 w 491327"/>
                  <a:gd name="connsiteY31" fmla="*/ 418023 h 441522"/>
                  <a:gd name="connsiteX32" fmla="*/ 393892 w 491327"/>
                  <a:gd name="connsiteY32" fmla="*/ 399113 h 441522"/>
                  <a:gd name="connsiteX33" fmla="*/ 391454 w 491327"/>
                  <a:gd name="connsiteY33" fmla="*/ 374735 h 441522"/>
                  <a:gd name="connsiteX34" fmla="*/ 403005 w 491327"/>
                  <a:gd name="connsiteY34" fmla="*/ 353123 h 441522"/>
                  <a:gd name="connsiteX35" fmla="*/ 424565 w 491327"/>
                  <a:gd name="connsiteY35" fmla="*/ 341586 h 441522"/>
                  <a:gd name="connsiteX36" fmla="*/ 448949 w 491327"/>
                  <a:gd name="connsiteY36" fmla="*/ 344011 h 441522"/>
                  <a:gd name="connsiteX37" fmla="*/ 467815 w 491327"/>
                  <a:gd name="connsiteY37" fmla="*/ 359579 h 441522"/>
                  <a:gd name="connsiteX38" fmla="*/ 474873 w 491327"/>
                  <a:gd name="connsiteY38" fmla="*/ 383039 h 441522"/>
                  <a:gd name="connsiteX39" fmla="*/ 462553 w 491327"/>
                  <a:gd name="connsiteY39" fmla="*/ 412736 h 441522"/>
                  <a:gd name="connsiteX40" fmla="*/ 432843 w 491327"/>
                  <a:gd name="connsiteY40" fmla="*/ 425082 h 441522"/>
                  <a:gd name="connsiteX41" fmla="*/ 58548 w 491327"/>
                  <a:gd name="connsiteY41" fmla="*/ 425082 h 441522"/>
                  <a:gd name="connsiteX42" fmla="*/ 35191 w 491327"/>
                  <a:gd name="connsiteY42" fmla="*/ 417965 h 441522"/>
                  <a:gd name="connsiteX43" fmla="*/ 19662 w 491327"/>
                  <a:gd name="connsiteY43" fmla="*/ 399036 h 441522"/>
                  <a:gd name="connsiteX44" fmla="*/ 17288 w 491327"/>
                  <a:gd name="connsiteY44" fmla="*/ 374665 h 441522"/>
                  <a:gd name="connsiteX45" fmla="*/ 28838 w 491327"/>
                  <a:gd name="connsiteY45" fmla="*/ 353085 h 441522"/>
                  <a:gd name="connsiteX46" fmla="*/ 50399 w 491327"/>
                  <a:gd name="connsiteY46" fmla="*/ 341573 h 441522"/>
                  <a:gd name="connsiteX47" fmla="*/ 74783 w 491327"/>
                  <a:gd name="connsiteY47" fmla="*/ 344018 h 441522"/>
                  <a:gd name="connsiteX48" fmla="*/ 93649 w 491327"/>
                  <a:gd name="connsiteY48" fmla="*/ 359592 h 441522"/>
                  <a:gd name="connsiteX49" fmla="*/ 100707 w 491327"/>
                  <a:gd name="connsiteY49" fmla="*/ 383039 h 441522"/>
                  <a:gd name="connsiteX50" fmla="*/ 88322 w 491327"/>
                  <a:gd name="connsiteY50" fmla="*/ 412774 h 441522"/>
                  <a:gd name="connsiteX51" fmla="*/ 58548 w 491327"/>
                  <a:gd name="connsiteY51" fmla="*/ 425082 h 441522"/>
                  <a:gd name="connsiteX52" fmla="*/ 204018 w 491327"/>
                  <a:gd name="connsiteY52" fmla="*/ 58633 h 441522"/>
                  <a:gd name="connsiteX53" fmla="*/ 211077 w 491327"/>
                  <a:gd name="connsiteY53" fmla="*/ 35203 h 441522"/>
                  <a:gd name="connsiteX54" fmla="*/ 230007 w 491327"/>
                  <a:gd name="connsiteY54" fmla="*/ 19680 h 441522"/>
                  <a:gd name="connsiteX55" fmla="*/ 254390 w 491327"/>
                  <a:gd name="connsiteY55" fmla="*/ 17300 h 441522"/>
                  <a:gd name="connsiteX56" fmla="*/ 275951 w 491327"/>
                  <a:gd name="connsiteY56" fmla="*/ 28867 h 441522"/>
                  <a:gd name="connsiteX57" fmla="*/ 287437 w 491327"/>
                  <a:gd name="connsiteY57" fmla="*/ 50477 h 441522"/>
                  <a:gd name="connsiteX58" fmla="*/ 284999 w 491327"/>
                  <a:gd name="connsiteY58" fmla="*/ 74840 h 441522"/>
                  <a:gd name="connsiteX59" fmla="*/ 269406 w 491327"/>
                  <a:gd name="connsiteY59" fmla="*/ 93733 h 441522"/>
                  <a:gd name="connsiteX60" fmla="*/ 245985 w 491327"/>
                  <a:gd name="connsiteY60" fmla="*/ 100784 h 441522"/>
                  <a:gd name="connsiteX61" fmla="*/ 216275 w 491327"/>
                  <a:gd name="connsiteY61" fmla="*/ 88399 h 441522"/>
                  <a:gd name="connsiteX62" fmla="*/ 204018 w 491327"/>
                  <a:gd name="connsiteY62" fmla="*/ 58633 h 441522"/>
                  <a:gd name="connsiteX63" fmla="*/ 386770 w 491327"/>
                  <a:gd name="connsiteY63" fmla="*/ 347066 h 441522"/>
                  <a:gd name="connsiteX64" fmla="*/ 300335 w 491327"/>
                  <a:gd name="connsiteY64" fmla="*/ 297412 h 441522"/>
                  <a:gd name="connsiteX65" fmla="*/ 304249 w 491327"/>
                  <a:gd name="connsiteY65" fmla="*/ 271514 h 441522"/>
                  <a:gd name="connsiteX66" fmla="*/ 296485 w 491327"/>
                  <a:gd name="connsiteY66" fmla="*/ 246497 h 441522"/>
                  <a:gd name="connsiteX67" fmla="*/ 278646 w 491327"/>
                  <a:gd name="connsiteY67" fmla="*/ 227339 h 441522"/>
                  <a:gd name="connsiteX68" fmla="*/ 254262 w 491327"/>
                  <a:gd name="connsiteY68" fmla="*/ 217857 h 441522"/>
                  <a:gd name="connsiteX69" fmla="*/ 254262 w 491327"/>
                  <a:gd name="connsiteY69" fmla="*/ 116563 h 441522"/>
                  <a:gd name="connsiteX70" fmla="*/ 267802 w 491327"/>
                  <a:gd name="connsiteY70" fmla="*/ 112921 h 441522"/>
                  <a:gd name="connsiteX71" fmla="*/ 397037 w 491327"/>
                  <a:gd name="connsiteY71" fmla="*/ 336914 h 441522"/>
                  <a:gd name="connsiteX72" fmla="*/ 386770 w 491327"/>
                  <a:gd name="connsiteY72" fmla="*/ 347066 h 441522"/>
                  <a:gd name="connsiteX73" fmla="*/ 245985 w 491327"/>
                  <a:gd name="connsiteY73" fmla="*/ 317824 h 441522"/>
                  <a:gd name="connsiteX74" fmla="*/ 222563 w 491327"/>
                  <a:gd name="connsiteY74" fmla="*/ 310702 h 441522"/>
                  <a:gd name="connsiteX75" fmla="*/ 207034 w 491327"/>
                  <a:gd name="connsiteY75" fmla="*/ 291727 h 441522"/>
                  <a:gd name="connsiteX76" fmla="*/ 204724 w 491327"/>
                  <a:gd name="connsiteY76" fmla="*/ 267330 h 441522"/>
                  <a:gd name="connsiteX77" fmla="*/ 216339 w 491327"/>
                  <a:gd name="connsiteY77" fmla="*/ 245754 h 441522"/>
                  <a:gd name="connsiteX78" fmla="*/ 237964 w 491327"/>
                  <a:gd name="connsiteY78" fmla="*/ 234296 h 441522"/>
                  <a:gd name="connsiteX79" fmla="*/ 262347 w 491327"/>
                  <a:gd name="connsiteY79" fmla="*/ 236830 h 441522"/>
                  <a:gd name="connsiteX80" fmla="*/ 281149 w 491327"/>
                  <a:gd name="connsiteY80" fmla="*/ 252500 h 441522"/>
                  <a:gd name="connsiteX81" fmla="*/ 288143 w 491327"/>
                  <a:gd name="connsiteY81" fmla="*/ 276006 h 441522"/>
                  <a:gd name="connsiteX82" fmla="*/ 275630 w 491327"/>
                  <a:gd name="connsiteY82" fmla="*/ 305600 h 441522"/>
                  <a:gd name="connsiteX83" fmla="*/ 245985 w 491327"/>
                  <a:gd name="connsiteY83" fmla="*/ 317824 h 441522"/>
                  <a:gd name="connsiteX84" fmla="*/ 237835 w 491327"/>
                  <a:gd name="connsiteY84" fmla="*/ 116563 h 441522"/>
                  <a:gd name="connsiteX85" fmla="*/ 237835 w 491327"/>
                  <a:gd name="connsiteY85" fmla="*/ 217857 h 441522"/>
                  <a:gd name="connsiteX86" fmla="*/ 201837 w 491327"/>
                  <a:gd name="connsiteY86" fmla="*/ 237523 h 441522"/>
                  <a:gd name="connsiteX87" fmla="*/ 187592 w 491327"/>
                  <a:gd name="connsiteY87" fmla="*/ 276006 h 441522"/>
                  <a:gd name="connsiteX88" fmla="*/ 191762 w 491327"/>
                  <a:gd name="connsiteY88" fmla="*/ 298073 h 441522"/>
                  <a:gd name="connsiteX89" fmla="*/ 104750 w 491327"/>
                  <a:gd name="connsiteY89" fmla="*/ 347842 h 441522"/>
                  <a:gd name="connsiteX90" fmla="*/ 94739 w 491327"/>
                  <a:gd name="connsiteY90" fmla="*/ 337691 h 441522"/>
                  <a:gd name="connsiteX91" fmla="*/ 224167 w 491327"/>
                  <a:gd name="connsiteY91" fmla="*/ 112921 h 441522"/>
                  <a:gd name="connsiteX92" fmla="*/ 237835 w 491327"/>
                  <a:gd name="connsiteY92" fmla="*/ 116563 h 441522"/>
                  <a:gd name="connsiteX93" fmla="*/ 112899 w 491327"/>
                  <a:gd name="connsiteY93" fmla="*/ 361414 h 441522"/>
                  <a:gd name="connsiteX94" fmla="*/ 199911 w 491327"/>
                  <a:gd name="connsiteY94" fmla="*/ 311645 h 441522"/>
                  <a:gd name="connsiteX95" fmla="*/ 220317 w 491327"/>
                  <a:gd name="connsiteY95" fmla="*/ 328290 h 441522"/>
                  <a:gd name="connsiteX96" fmla="*/ 245985 w 491327"/>
                  <a:gd name="connsiteY96" fmla="*/ 334245 h 441522"/>
                  <a:gd name="connsiteX97" fmla="*/ 271652 w 491327"/>
                  <a:gd name="connsiteY97" fmla="*/ 328290 h 441522"/>
                  <a:gd name="connsiteX98" fmla="*/ 292057 w 491327"/>
                  <a:gd name="connsiteY98" fmla="*/ 311645 h 441522"/>
                  <a:gd name="connsiteX99" fmla="*/ 378493 w 491327"/>
                  <a:gd name="connsiteY99" fmla="*/ 361305 h 441522"/>
                  <a:gd name="connsiteX100" fmla="*/ 374963 w 491327"/>
                  <a:gd name="connsiteY100" fmla="*/ 375313 h 441522"/>
                  <a:gd name="connsiteX101" fmla="*/ 116428 w 491327"/>
                  <a:gd name="connsiteY101" fmla="*/ 375313 h 441522"/>
                  <a:gd name="connsiteX102" fmla="*/ 112899 w 491327"/>
                  <a:gd name="connsiteY102" fmla="*/ 361414 h 44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491327" h="441522">
                    <a:moveTo>
                      <a:pt x="432843" y="324556"/>
                    </a:moveTo>
                    <a:cubicBezTo>
                      <a:pt x="425335" y="324491"/>
                      <a:pt x="417828" y="325916"/>
                      <a:pt x="410833" y="328752"/>
                    </a:cubicBezTo>
                    <a:lnTo>
                      <a:pt x="281855" y="104756"/>
                    </a:lnTo>
                    <a:cubicBezTo>
                      <a:pt x="291416" y="97244"/>
                      <a:pt x="298474" y="86921"/>
                      <a:pt x="301939" y="75225"/>
                    </a:cubicBezTo>
                    <a:cubicBezTo>
                      <a:pt x="305340" y="63529"/>
                      <a:pt x="305083" y="51043"/>
                      <a:pt x="301105" y="39511"/>
                    </a:cubicBezTo>
                    <a:cubicBezTo>
                      <a:pt x="297191" y="27978"/>
                      <a:pt x="289683" y="17972"/>
                      <a:pt x="279802" y="10890"/>
                    </a:cubicBezTo>
                    <a:cubicBezTo>
                      <a:pt x="269855" y="3807"/>
                      <a:pt x="257984" y="0"/>
                      <a:pt x="245792" y="0"/>
                    </a:cubicBezTo>
                    <a:cubicBezTo>
                      <a:pt x="233600" y="0"/>
                      <a:pt x="221729" y="3807"/>
                      <a:pt x="211782" y="10890"/>
                    </a:cubicBezTo>
                    <a:cubicBezTo>
                      <a:pt x="201837" y="17972"/>
                      <a:pt x="194393" y="27978"/>
                      <a:pt x="190415" y="39511"/>
                    </a:cubicBezTo>
                    <a:cubicBezTo>
                      <a:pt x="186436" y="51043"/>
                      <a:pt x="186179" y="63529"/>
                      <a:pt x="189645" y="75225"/>
                    </a:cubicBezTo>
                    <a:cubicBezTo>
                      <a:pt x="193110" y="86921"/>
                      <a:pt x="200104" y="97244"/>
                      <a:pt x="209729" y="104756"/>
                    </a:cubicBezTo>
                    <a:lnTo>
                      <a:pt x="80494" y="328752"/>
                    </a:lnTo>
                    <a:cubicBezTo>
                      <a:pt x="73500" y="325916"/>
                      <a:pt x="65992" y="324491"/>
                      <a:pt x="58485" y="324556"/>
                    </a:cubicBezTo>
                    <a:cubicBezTo>
                      <a:pt x="47255" y="324549"/>
                      <a:pt x="36218" y="327783"/>
                      <a:pt x="26785" y="333866"/>
                    </a:cubicBezTo>
                    <a:cubicBezTo>
                      <a:pt x="17352" y="339950"/>
                      <a:pt x="9845" y="348625"/>
                      <a:pt x="5225" y="358854"/>
                    </a:cubicBezTo>
                    <a:cubicBezTo>
                      <a:pt x="605" y="369088"/>
                      <a:pt x="-1000" y="380446"/>
                      <a:pt x="605" y="391560"/>
                    </a:cubicBezTo>
                    <a:cubicBezTo>
                      <a:pt x="2273" y="402681"/>
                      <a:pt x="7086" y="413095"/>
                      <a:pt x="14464" y="421553"/>
                    </a:cubicBezTo>
                    <a:cubicBezTo>
                      <a:pt x="21844" y="430010"/>
                      <a:pt x="31533" y="436157"/>
                      <a:pt x="42314" y="439257"/>
                    </a:cubicBezTo>
                    <a:cubicBezTo>
                      <a:pt x="53094" y="442356"/>
                      <a:pt x="64580" y="442272"/>
                      <a:pt x="75297" y="439026"/>
                    </a:cubicBezTo>
                    <a:cubicBezTo>
                      <a:pt x="86077" y="435779"/>
                      <a:pt x="95638" y="429497"/>
                      <a:pt x="102953" y="420937"/>
                    </a:cubicBezTo>
                    <a:cubicBezTo>
                      <a:pt x="110204" y="412383"/>
                      <a:pt x="114888" y="401904"/>
                      <a:pt x="116364" y="390764"/>
                    </a:cubicBezTo>
                    <a:lnTo>
                      <a:pt x="374963" y="390764"/>
                    </a:lnTo>
                    <a:cubicBezTo>
                      <a:pt x="376503" y="401904"/>
                      <a:pt x="381123" y="412383"/>
                      <a:pt x="388438" y="420937"/>
                    </a:cubicBezTo>
                    <a:cubicBezTo>
                      <a:pt x="395689" y="429497"/>
                      <a:pt x="405250" y="435779"/>
                      <a:pt x="416031" y="439026"/>
                    </a:cubicBezTo>
                    <a:cubicBezTo>
                      <a:pt x="426747" y="442272"/>
                      <a:pt x="438233" y="442356"/>
                      <a:pt x="449014" y="439257"/>
                    </a:cubicBezTo>
                    <a:cubicBezTo>
                      <a:pt x="459793" y="436157"/>
                      <a:pt x="469483" y="430010"/>
                      <a:pt x="476862" y="421553"/>
                    </a:cubicBezTo>
                    <a:cubicBezTo>
                      <a:pt x="484306" y="413095"/>
                      <a:pt x="489055" y="402681"/>
                      <a:pt x="490723" y="391560"/>
                    </a:cubicBezTo>
                    <a:cubicBezTo>
                      <a:pt x="492327" y="380446"/>
                      <a:pt x="490723" y="369088"/>
                      <a:pt x="486102" y="358854"/>
                    </a:cubicBezTo>
                    <a:cubicBezTo>
                      <a:pt x="481482" y="348625"/>
                      <a:pt x="473975" y="339950"/>
                      <a:pt x="464542" y="333866"/>
                    </a:cubicBezTo>
                    <a:cubicBezTo>
                      <a:pt x="455109" y="327783"/>
                      <a:pt x="444073" y="324549"/>
                      <a:pt x="432843" y="324556"/>
                    </a:cubicBezTo>
                    <a:close/>
                    <a:moveTo>
                      <a:pt x="432843" y="425082"/>
                    </a:moveTo>
                    <a:cubicBezTo>
                      <a:pt x="424501" y="425101"/>
                      <a:pt x="416351" y="422643"/>
                      <a:pt x="409421" y="418023"/>
                    </a:cubicBezTo>
                    <a:cubicBezTo>
                      <a:pt x="402491" y="413397"/>
                      <a:pt x="397101" y="406819"/>
                      <a:pt x="393892" y="399113"/>
                    </a:cubicBezTo>
                    <a:cubicBezTo>
                      <a:pt x="390684" y="391406"/>
                      <a:pt x="389850" y="382923"/>
                      <a:pt x="391454" y="374735"/>
                    </a:cubicBezTo>
                    <a:cubicBezTo>
                      <a:pt x="393058" y="366547"/>
                      <a:pt x="397101" y="359027"/>
                      <a:pt x="403005" y="353123"/>
                    </a:cubicBezTo>
                    <a:cubicBezTo>
                      <a:pt x="408908" y="347220"/>
                      <a:pt x="416416" y="343203"/>
                      <a:pt x="424565" y="341586"/>
                    </a:cubicBezTo>
                    <a:cubicBezTo>
                      <a:pt x="432779" y="339962"/>
                      <a:pt x="441249" y="340803"/>
                      <a:pt x="448949" y="344011"/>
                    </a:cubicBezTo>
                    <a:cubicBezTo>
                      <a:pt x="456649" y="347213"/>
                      <a:pt x="463195" y="352629"/>
                      <a:pt x="467815" y="359579"/>
                    </a:cubicBezTo>
                    <a:cubicBezTo>
                      <a:pt x="472434" y="366528"/>
                      <a:pt x="474873" y="374697"/>
                      <a:pt x="474873" y="383039"/>
                    </a:cubicBezTo>
                    <a:cubicBezTo>
                      <a:pt x="474873" y="394178"/>
                      <a:pt x="470381" y="404856"/>
                      <a:pt x="462553" y="412736"/>
                    </a:cubicBezTo>
                    <a:cubicBezTo>
                      <a:pt x="454660" y="420609"/>
                      <a:pt x="444008" y="425050"/>
                      <a:pt x="432843" y="425082"/>
                    </a:cubicBezTo>
                    <a:close/>
                    <a:moveTo>
                      <a:pt x="58548" y="425082"/>
                    </a:moveTo>
                    <a:cubicBezTo>
                      <a:pt x="50271" y="425082"/>
                      <a:pt x="42121" y="422605"/>
                      <a:pt x="35191" y="417965"/>
                    </a:cubicBezTo>
                    <a:cubicBezTo>
                      <a:pt x="28261" y="413333"/>
                      <a:pt x="22871" y="406742"/>
                      <a:pt x="19662" y="399036"/>
                    </a:cubicBezTo>
                    <a:cubicBezTo>
                      <a:pt x="16454" y="391323"/>
                      <a:pt x="15620" y="382846"/>
                      <a:pt x="17288" y="374665"/>
                    </a:cubicBezTo>
                    <a:cubicBezTo>
                      <a:pt x="18892" y="366483"/>
                      <a:pt x="22935" y="358975"/>
                      <a:pt x="28838" y="353085"/>
                    </a:cubicBezTo>
                    <a:cubicBezTo>
                      <a:pt x="34742" y="347194"/>
                      <a:pt x="42250" y="343190"/>
                      <a:pt x="50399" y="341573"/>
                    </a:cubicBezTo>
                    <a:cubicBezTo>
                      <a:pt x="58612" y="339962"/>
                      <a:pt x="67083" y="340809"/>
                      <a:pt x="74783" y="344018"/>
                    </a:cubicBezTo>
                    <a:cubicBezTo>
                      <a:pt x="82484" y="347226"/>
                      <a:pt x="89028" y="352648"/>
                      <a:pt x="93649" y="359592"/>
                    </a:cubicBezTo>
                    <a:cubicBezTo>
                      <a:pt x="98269" y="366541"/>
                      <a:pt x="100707" y="374697"/>
                      <a:pt x="100707" y="383039"/>
                    </a:cubicBezTo>
                    <a:cubicBezTo>
                      <a:pt x="100643" y="394198"/>
                      <a:pt x="96215" y="404894"/>
                      <a:pt x="88322" y="412774"/>
                    </a:cubicBezTo>
                    <a:cubicBezTo>
                      <a:pt x="80430" y="420654"/>
                      <a:pt x="69714" y="425082"/>
                      <a:pt x="58548" y="425082"/>
                    </a:cubicBezTo>
                    <a:close/>
                    <a:moveTo>
                      <a:pt x="204018" y="58633"/>
                    </a:moveTo>
                    <a:cubicBezTo>
                      <a:pt x="204018" y="50291"/>
                      <a:pt x="206457" y="42138"/>
                      <a:pt x="211077" y="35203"/>
                    </a:cubicBezTo>
                    <a:cubicBezTo>
                      <a:pt x="215761" y="28269"/>
                      <a:pt x="222306" y="22867"/>
                      <a:pt x="230007" y="19680"/>
                    </a:cubicBezTo>
                    <a:cubicBezTo>
                      <a:pt x="237707" y="16493"/>
                      <a:pt x="246177" y="15665"/>
                      <a:pt x="254390" y="17300"/>
                    </a:cubicBezTo>
                    <a:cubicBezTo>
                      <a:pt x="262540" y="18935"/>
                      <a:pt x="270048" y="22961"/>
                      <a:pt x="275951" y="28867"/>
                    </a:cubicBezTo>
                    <a:cubicBezTo>
                      <a:pt x="281790" y="34773"/>
                      <a:pt x="285833" y="42293"/>
                      <a:pt x="287437" y="50477"/>
                    </a:cubicBezTo>
                    <a:cubicBezTo>
                      <a:pt x="289041" y="58661"/>
                      <a:pt x="288207" y="67139"/>
                      <a:pt x="284999" y="74840"/>
                    </a:cubicBezTo>
                    <a:cubicBezTo>
                      <a:pt x="281790" y="82540"/>
                      <a:pt x="276336" y="89115"/>
                      <a:pt x="269406" y="93733"/>
                    </a:cubicBezTo>
                    <a:cubicBezTo>
                      <a:pt x="262476" y="98352"/>
                      <a:pt x="254326" y="100805"/>
                      <a:pt x="245985" y="100784"/>
                    </a:cubicBezTo>
                    <a:cubicBezTo>
                      <a:pt x="234819" y="100754"/>
                      <a:pt x="224167" y="96301"/>
                      <a:pt x="216275" y="88399"/>
                    </a:cubicBezTo>
                    <a:cubicBezTo>
                      <a:pt x="208446" y="80497"/>
                      <a:pt x="204018" y="69793"/>
                      <a:pt x="204018" y="58633"/>
                    </a:cubicBezTo>
                    <a:close/>
                    <a:moveTo>
                      <a:pt x="386770" y="347066"/>
                    </a:moveTo>
                    <a:lnTo>
                      <a:pt x="300335" y="297412"/>
                    </a:lnTo>
                    <a:cubicBezTo>
                      <a:pt x="303608" y="289186"/>
                      <a:pt x="304891" y="280331"/>
                      <a:pt x="304249" y="271514"/>
                    </a:cubicBezTo>
                    <a:cubicBezTo>
                      <a:pt x="303608" y="262697"/>
                      <a:pt x="300912" y="254146"/>
                      <a:pt x="296485" y="246497"/>
                    </a:cubicBezTo>
                    <a:cubicBezTo>
                      <a:pt x="292057" y="238847"/>
                      <a:pt x="285961" y="232299"/>
                      <a:pt x="278646" y="227339"/>
                    </a:cubicBezTo>
                    <a:cubicBezTo>
                      <a:pt x="271331" y="222380"/>
                      <a:pt x="262989" y="219139"/>
                      <a:pt x="254262" y="217857"/>
                    </a:cubicBezTo>
                    <a:lnTo>
                      <a:pt x="254262" y="116563"/>
                    </a:lnTo>
                    <a:cubicBezTo>
                      <a:pt x="258947" y="115924"/>
                      <a:pt x="263502" y="114700"/>
                      <a:pt x="267802" y="112921"/>
                    </a:cubicBezTo>
                    <a:lnTo>
                      <a:pt x="397037" y="336914"/>
                    </a:lnTo>
                    <a:cubicBezTo>
                      <a:pt x="393187" y="339860"/>
                      <a:pt x="389785" y="343273"/>
                      <a:pt x="386770" y="347066"/>
                    </a:cubicBezTo>
                    <a:close/>
                    <a:moveTo>
                      <a:pt x="245985" y="317824"/>
                    </a:moveTo>
                    <a:cubicBezTo>
                      <a:pt x="237642" y="317824"/>
                      <a:pt x="229493" y="315347"/>
                      <a:pt x="222563" y="310702"/>
                    </a:cubicBezTo>
                    <a:cubicBezTo>
                      <a:pt x="215633" y="306056"/>
                      <a:pt x="210242" y="299453"/>
                      <a:pt x="207034" y="291727"/>
                    </a:cubicBezTo>
                    <a:cubicBezTo>
                      <a:pt x="203890" y="284007"/>
                      <a:pt x="203056" y="275518"/>
                      <a:pt x="204724" y="267330"/>
                    </a:cubicBezTo>
                    <a:cubicBezTo>
                      <a:pt x="206392" y="259145"/>
                      <a:pt x="210435" y="251635"/>
                      <a:pt x="216339" y="245754"/>
                    </a:cubicBezTo>
                    <a:cubicBezTo>
                      <a:pt x="222242" y="239872"/>
                      <a:pt x="229814" y="235884"/>
                      <a:pt x="237964" y="234296"/>
                    </a:cubicBezTo>
                    <a:cubicBezTo>
                      <a:pt x="246177" y="232707"/>
                      <a:pt x="254647" y="233589"/>
                      <a:pt x="262347" y="236830"/>
                    </a:cubicBezTo>
                    <a:cubicBezTo>
                      <a:pt x="270048" y="240071"/>
                      <a:pt x="276593" y="245525"/>
                      <a:pt x="281149" y="252500"/>
                    </a:cubicBezTo>
                    <a:cubicBezTo>
                      <a:pt x="285769" y="259475"/>
                      <a:pt x="288207" y="267657"/>
                      <a:pt x="288143" y="276006"/>
                    </a:cubicBezTo>
                    <a:cubicBezTo>
                      <a:pt x="288014" y="287126"/>
                      <a:pt x="283523" y="297765"/>
                      <a:pt x="275630" y="305600"/>
                    </a:cubicBezTo>
                    <a:cubicBezTo>
                      <a:pt x="267802" y="313435"/>
                      <a:pt x="257086" y="317831"/>
                      <a:pt x="245985" y="317824"/>
                    </a:cubicBezTo>
                    <a:close/>
                    <a:moveTo>
                      <a:pt x="237835" y="116563"/>
                    </a:moveTo>
                    <a:lnTo>
                      <a:pt x="237835" y="217857"/>
                    </a:lnTo>
                    <a:cubicBezTo>
                      <a:pt x="223846" y="219853"/>
                      <a:pt x="211077" y="226837"/>
                      <a:pt x="201837" y="237523"/>
                    </a:cubicBezTo>
                    <a:cubicBezTo>
                      <a:pt x="192596" y="248209"/>
                      <a:pt x="187527" y="261876"/>
                      <a:pt x="187592" y="276006"/>
                    </a:cubicBezTo>
                    <a:cubicBezTo>
                      <a:pt x="187463" y="283571"/>
                      <a:pt x="188875" y="291072"/>
                      <a:pt x="191762" y="298073"/>
                    </a:cubicBezTo>
                    <a:lnTo>
                      <a:pt x="104750" y="347842"/>
                    </a:lnTo>
                    <a:cubicBezTo>
                      <a:pt x="101798" y="344082"/>
                      <a:pt x="98461" y="340675"/>
                      <a:pt x="94739" y="337691"/>
                    </a:cubicBezTo>
                    <a:lnTo>
                      <a:pt x="224167" y="112921"/>
                    </a:lnTo>
                    <a:cubicBezTo>
                      <a:pt x="228531" y="114700"/>
                      <a:pt x="233151" y="115924"/>
                      <a:pt x="237835" y="116563"/>
                    </a:cubicBezTo>
                    <a:close/>
                    <a:moveTo>
                      <a:pt x="112899" y="361414"/>
                    </a:moveTo>
                    <a:lnTo>
                      <a:pt x="199911" y="311645"/>
                    </a:lnTo>
                    <a:cubicBezTo>
                      <a:pt x="205365" y="318684"/>
                      <a:pt x="212360" y="324376"/>
                      <a:pt x="220317" y="328290"/>
                    </a:cubicBezTo>
                    <a:cubicBezTo>
                      <a:pt x="228338" y="332211"/>
                      <a:pt x="237129" y="334245"/>
                      <a:pt x="245985" y="334245"/>
                    </a:cubicBezTo>
                    <a:cubicBezTo>
                      <a:pt x="254904" y="334245"/>
                      <a:pt x="263695" y="332211"/>
                      <a:pt x="271652" y="328290"/>
                    </a:cubicBezTo>
                    <a:cubicBezTo>
                      <a:pt x="279673" y="324376"/>
                      <a:pt x="286603" y="318684"/>
                      <a:pt x="292057" y="311645"/>
                    </a:cubicBezTo>
                    <a:lnTo>
                      <a:pt x="378493" y="361305"/>
                    </a:lnTo>
                    <a:cubicBezTo>
                      <a:pt x="376824" y="365822"/>
                      <a:pt x="375605" y="370526"/>
                      <a:pt x="374963" y="375313"/>
                    </a:cubicBezTo>
                    <a:lnTo>
                      <a:pt x="116428" y="375313"/>
                    </a:lnTo>
                    <a:cubicBezTo>
                      <a:pt x="115851" y="370558"/>
                      <a:pt x="114632" y="365886"/>
                      <a:pt x="112899" y="361414"/>
                    </a:cubicBezTo>
                    <a:close/>
                  </a:path>
                </a:pathLst>
              </a:custGeom>
              <a:solidFill>
                <a:srgbClr val="2D5967"/>
              </a:solidFill>
              <a:ln w="6417" cap="flat">
                <a:noFill/>
                <a:prstDash val="solid"/>
                <a:miter/>
              </a:ln>
            </p:spPr>
            <p:txBody>
              <a:bodyPr rtlCol="0" anchor="ctr"/>
              <a:lstStyle/>
              <a:p>
                <a:endParaRPr lang="en-US"/>
              </a:p>
            </p:txBody>
          </p:sp>
        </p:grpSp>
        <p:grpSp>
          <p:nvGrpSpPr>
            <p:cNvPr id="255" name="Graphic 3">
              <a:extLst>
                <a:ext uri="{FF2B5EF4-FFF2-40B4-BE49-F238E27FC236}">
                  <a16:creationId xmlns:a16="http://schemas.microsoft.com/office/drawing/2014/main" id="{46C895C1-A6AC-4676-9A11-482134D5F1C1}"/>
                </a:ext>
              </a:extLst>
            </p:cNvPr>
            <p:cNvGrpSpPr/>
            <p:nvPr/>
          </p:nvGrpSpPr>
          <p:grpSpPr>
            <a:xfrm>
              <a:off x="10167807" y="2138033"/>
              <a:ext cx="513347" cy="237423"/>
              <a:chOff x="10167807" y="2138033"/>
              <a:chExt cx="513347" cy="237423"/>
            </a:xfrm>
            <a:solidFill>
              <a:srgbClr val="000000"/>
            </a:solidFill>
          </p:grpSpPr>
          <p:sp>
            <p:nvSpPr>
              <p:cNvPr id="352" name="TextBox 351">
                <a:extLst>
                  <a:ext uri="{FF2B5EF4-FFF2-40B4-BE49-F238E27FC236}">
                    <a16:creationId xmlns:a16="http://schemas.microsoft.com/office/drawing/2014/main" id="{B504FBDF-11EE-4AA8-B1B4-5CC3E01D5F3D}"/>
                  </a:ext>
                </a:extLst>
              </p:cNvPr>
              <p:cNvSpPr txBox="1"/>
              <p:nvPr/>
            </p:nvSpPr>
            <p:spPr>
              <a:xfrm>
                <a:off x="10197196" y="2092313"/>
                <a:ext cx="44597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Cloud</a:t>
                </a:r>
              </a:p>
            </p:txBody>
          </p:sp>
          <p:sp>
            <p:nvSpPr>
              <p:cNvPr id="353" name="TextBox 352">
                <a:extLst>
                  <a:ext uri="{FF2B5EF4-FFF2-40B4-BE49-F238E27FC236}">
                    <a16:creationId xmlns:a16="http://schemas.microsoft.com/office/drawing/2014/main" id="{2CE8BA54-6D1A-4D37-B7EF-25CC5434136F}"/>
                  </a:ext>
                </a:extLst>
              </p:cNvPr>
              <p:cNvSpPr txBox="1"/>
              <p:nvPr/>
            </p:nvSpPr>
            <p:spPr>
              <a:xfrm>
                <a:off x="10076367" y="2194983"/>
                <a:ext cx="69622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Operations</a:t>
                </a:r>
              </a:p>
            </p:txBody>
          </p:sp>
        </p:grpSp>
      </p:grpSp>
      <p:grpSp>
        <p:nvGrpSpPr>
          <p:cNvPr id="354" name="Graphic 3">
            <a:extLst>
              <a:ext uri="{FF2B5EF4-FFF2-40B4-BE49-F238E27FC236}">
                <a16:creationId xmlns:a16="http://schemas.microsoft.com/office/drawing/2014/main" id="{53D6DA50-F0AD-4186-820A-1328FD095FA2}"/>
              </a:ext>
            </a:extLst>
          </p:cNvPr>
          <p:cNvGrpSpPr/>
          <p:nvPr/>
        </p:nvGrpSpPr>
        <p:grpSpPr>
          <a:xfrm>
            <a:off x="11003408" y="1299712"/>
            <a:ext cx="596766" cy="626238"/>
            <a:chOff x="11003408" y="1646549"/>
            <a:chExt cx="596766" cy="626238"/>
          </a:xfrm>
        </p:grpSpPr>
        <p:grpSp>
          <p:nvGrpSpPr>
            <p:cNvPr id="355" name="Graphic 3">
              <a:extLst>
                <a:ext uri="{FF2B5EF4-FFF2-40B4-BE49-F238E27FC236}">
                  <a16:creationId xmlns:a16="http://schemas.microsoft.com/office/drawing/2014/main" id="{5D7DB01E-21A8-468C-AFE4-F9C1B44ABD3E}"/>
                </a:ext>
              </a:extLst>
            </p:cNvPr>
            <p:cNvGrpSpPr/>
            <p:nvPr/>
          </p:nvGrpSpPr>
          <p:grpSpPr>
            <a:xfrm>
              <a:off x="11043385" y="1646549"/>
              <a:ext cx="513358" cy="486254"/>
              <a:chOff x="11043385" y="1646549"/>
              <a:chExt cx="513358" cy="486254"/>
            </a:xfrm>
          </p:grpSpPr>
          <p:sp>
            <p:nvSpPr>
              <p:cNvPr id="356" name="Freeform: Shape 355">
                <a:extLst>
                  <a:ext uri="{FF2B5EF4-FFF2-40B4-BE49-F238E27FC236}">
                    <a16:creationId xmlns:a16="http://schemas.microsoft.com/office/drawing/2014/main" id="{75AB8E4D-12B0-4FA0-942E-89F207DB1BA9}"/>
                  </a:ext>
                </a:extLst>
              </p:cNvPr>
              <p:cNvSpPr/>
              <p:nvPr/>
            </p:nvSpPr>
            <p:spPr>
              <a:xfrm>
                <a:off x="11049609" y="1651520"/>
                <a:ext cx="501182" cy="475488"/>
              </a:xfrm>
              <a:custGeom>
                <a:avLst/>
                <a:gdLst>
                  <a:gd name="connsiteX0" fmla="*/ 100809 w 501182"/>
                  <a:gd name="connsiteY0" fmla="*/ 475489 h 475488"/>
                  <a:gd name="connsiteX1" fmla="*/ 100809 w 501182"/>
                  <a:gd name="connsiteY1" fmla="*/ 256904 h 475488"/>
                  <a:gd name="connsiteX2" fmla="*/ 0 w 501182"/>
                  <a:gd name="connsiteY2" fmla="*/ 256904 h 475488"/>
                  <a:gd name="connsiteX3" fmla="*/ 1284 w 501182"/>
                  <a:gd name="connsiteY3" fmla="*/ 239422 h 475488"/>
                  <a:gd name="connsiteX4" fmla="*/ 20791 w 501182"/>
                  <a:gd name="connsiteY4" fmla="*/ 181736 h 475488"/>
                  <a:gd name="connsiteX5" fmla="*/ 65965 w 501182"/>
                  <a:gd name="connsiteY5" fmla="*/ 140898 h 475488"/>
                  <a:gd name="connsiteX6" fmla="*/ 76039 w 501182"/>
                  <a:gd name="connsiteY6" fmla="*/ 132355 h 475488"/>
                  <a:gd name="connsiteX7" fmla="*/ 81494 w 501182"/>
                  <a:gd name="connsiteY7" fmla="*/ 120290 h 475488"/>
                  <a:gd name="connsiteX8" fmla="*/ 113514 w 501182"/>
                  <a:gd name="connsiteY8" fmla="*/ 66603 h 475488"/>
                  <a:gd name="connsiteX9" fmla="*/ 172292 w 501182"/>
                  <a:gd name="connsiteY9" fmla="*/ 45500 h 475488"/>
                  <a:gd name="connsiteX10" fmla="*/ 180955 w 501182"/>
                  <a:gd name="connsiteY10" fmla="*/ 45500 h 475488"/>
                  <a:gd name="connsiteX11" fmla="*/ 183843 w 501182"/>
                  <a:gd name="connsiteY11" fmla="*/ 45500 h 475488"/>
                  <a:gd name="connsiteX12" fmla="*/ 195201 w 501182"/>
                  <a:gd name="connsiteY12" fmla="*/ 43254 h 475488"/>
                  <a:gd name="connsiteX13" fmla="*/ 204697 w 501182"/>
                  <a:gd name="connsiteY13" fmla="*/ 36585 h 475488"/>
                  <a:gd name="connsiteX14" fmla="*/ 250064 w 501182"/>
                  <a:gd name="connsiteY14" fmla="*/ 6573 h 475488"/>
                  <a:gd name="connsiteX15" fmla="*/ 304223 w 501182"/>
                  <a:gd name="connsiteY15" fmla="*/ 1146 h 475488"/>
                  <a:gd name="connsiteX16" fmla="*/ 354659 w 501182"/>
                  <a:gd name="connsiteY16" fmla="*/ 21550 h 475488"/>
                  <a:gd name="connsiteX17" fmla="*/ 389823 w 501182"/>
                  <a:gd name="connsiteY17" fmla="*/ 63098 h 475488"/>
                  <a:gd name="connsiteX18" fmla="*/ 398165 w 501182"/>
                  <a:gd name="connsiteY18" fmla="*/ 73772 h 475488"/>
                  <a:gd name="connsiteX19" fmla="*/ 410293 w 501182"/>
                  <a:gd name="connsiteY19" fmla="*/ 79769 h 475488"/>
                  <a:gd name="connsiteX20" fmla="*/ 447062 w 501182"/>
                  <a:gd name="connsiteY20" fmla="*/ 94936 h 475488"/>
                  <a:gd name="connsiteX21" fmla="*/ 497370 w 501182"/>
                  <a:gd name="connsiteY21" fmla="*/ 163705 h 475488"/>
                  <a:gd name="connsiteX22" fmla="*/ 487424 w 501182"/>
                  <a:gd name="connsiteY22" fmla="*/ 248337 h 475488"/>
                  <a:gd name="connsiteX23" fmla="*/ 482803 w 501182"/>
                  <a:gd name="connsiteY23" fmla="*/ 256904 h 475488"/>
                  <a:gd name="connsiteX24" fmla="*/ 401823 w 501182"/>
                  <a:gd name="connsiteY24" fmla="*/ 256904 h 475488"/>
                  <a:gd name="connsiteX25" fmla="*/ 401823 w 501182"/>
                  <a:gd name="connsiteY25" fmla="*/ 475489 h 475488"/>
                  <a:gd name="connsiteX26" fmla="*/ 100809 w 501182"/>
                  <a:gd name="connsiteY26" fmla="*/ 475489 h 47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1182" h="475488">
                    <a:moveTo>
                      <a:pt x="100809" y="475489"/>
                    </a:moveTo>
                    <a:lnTo>
                      <a:pt x="100809" y="256904"/>
                    </a:lnTo>
                    <a:lnTo>
                      <a:pt x="0" y="256904"/>
                    </a:lnTo>
                    <a:lnTo>
                      <a:pt x="1284" y="239422"/>
                    </a:lnTo>
                    <a:cubicBezTo>
                      <a:pt x="2760" y="218842"/>
                      <a:pt x="9497" y="198982"/>
                      <a:pt x="20791" y="181736"/>
                    </a:cubicBezTo>
                    <a:cubicBezTo>
                      <a:pt x="32148" y="164490"/>
                      <a:pt x="47677" y="150431"/>
                      <a:pt x="65965" y="140898"/>
                    </a:cubicBezTo>
                    <a:cubicBezTo>
                      <a:pt x="69944" y="138841"/>
                      <a:pt x="73345" y="135922"/>
                      <a:pt x="76039" y="132355"/>
                    </a:cubicBezTo>
                    <a:cubicBezTo>
                      <a:pt x="78735" y="128789"/>
                      <a:pt x="80596" y="124666"/>
                      <a:pt x="81494" y="120290"/>
                    </a:cubicBezTo>
                    <a:cubicBezTo>
                      <a:pt x="85601" y="99223"/>
                      <a:pt x="96894" y="80245"/>
                      <a:pt x="113514" y="66603"/>
                    </a:cubicBezTo>
                    <a:cubicBezTo>
                      <a:pt x="130070" y="52960"/>
                      <a:pt x="150860" y="45501"/>
                      <a:pt x="172292" y="45500"/>
                    </a:cubicBezTo>
                    <a:cubicBezTo>
                      <a:pt x="175180" y="45327"/>
                      <a:pt x="178067" y="45327"/>
                      <a:pt x="180955" y="45500"/>
                    </a:cubicBezTo>
                    <a:lnTo>
                      <a:pt x="183843" y="45500"/>
                    </a:lnTo>
                    <a:cubicBezTo>
                      <a:pt x="187757" y="45555"/>
                      <a:pt x="191607" y="44790"/>
                      <a:pt x="195201" y="43254"/>
                    </a:cubicBezTo>
                    <a:cubicBezTo>
                      <a:pt x="198794" y="41719"/>
                      <a:pt x="202002" y="39447"/>
                      <a:pt x="204697" y="36585"/>
                    </a:cubicBezTo>
                    <a:cubicBezTo>
                      <a:pt x="217147" y="23047"/>
                      <a:pt x="232739" y="12747"/>
                      <a:pt x="250064" y="6573"/>
                    </a:cubicBezTo>
                    <a:cubicBezTo>
                      <a:pt x="267390" y="399"/>
                      <a:pt x="285999" y="-1463"/>
                      <a:pt x="304223" y="1146"/>
                    </a:cubicBezTo>
                    <a:cubicBezTo>
                      <a:pt x="322446" y="3755"/>
                      <a:pt x="339708" y="10758"/>
                      <a:pt x="354659" y="21550"/>
                    </a:cubicBezTo>
                    <a:cubicBezTo>
                      <a:pt x="369547" y="32342"/>
                      <a:pt x="381609" y="46601"/>
                      <a:pt x="389823" y="63098"/>
                    </a:cubicBezTo>
                    <a:cubicBezTo>
                      <a:pt x="391749" y="67237"/>
                      <a:pt x="394572" y="70885"/>
                      <a:pt x="398165" y="73772"/>
                    </a:cubicBezTo>
                    <a:cubicBezTo>
                      <a:pt x="401694" y="76658"/>
                      <a:pt x="405865" y="78708"/>
                      <a:pt x="410293" y="79769"/>
                    </a:cubicBezTo>
                    <a:cubicBezTo>
                      <a:pt x="423319" y="82661"/>
                      <a:pt x="435768" y="87792"/>
                      <a:pt x="447062" y="94936"/>
                    </a:cubicBezTo>
                    <a:cubicBezTo>
                      <a:pt x="471895" y="110689"/>
                      <a:pt x="489862" y="135254"/>
                      <a:pt x="497370" y="163705"/>
                    </a:cubicBezTo>
                    <a:cubicBezTo>
                      <a:pt x="504813" y="192156"/>
                      <a:pt x="501284" y="222388"/>
                      <a:pt x="487424" y="248337"/>
                    </a:cubicBezTo>
                    <a:lnTo>
                      <a:pt x="482803" y="256904"/>
                    </a:lnTo>
                    <a:lnTo>
                      <a:pt x="401823" y="256904"/>
                    </a:lnTo>
                    <a:lnTo>
                      <a:pt x="401823" y="475489"/>
                    </a:lnTo>
                    <a:lnTo>
                      <a:pt x="100809" y="475489"/>
                    </a:lnTo>
                    <a:close/>
                  </a:path>
                </a:pathLst>
              </a:custGeom>
              <a:solidFill>
                <a:srgbClr val="FFFFFF"/>
              </a:solidFill>
              <a:ln w="6417"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E65DC822-5780-49C9-80F3-3885F105625E}"/>
                  </a:ext>
                </a:extLst>
              </p:cNvPr>
              <p:cNvSpPr/>
              <p:nvPr/>
            </p:nvSpPr>
            <p:spPr>
              <a:xfrm>
                <a:off x="11043385" y="1646549"/>
                <a:ext cx="513358" cy="486254"/>
              </a:xfrm>
              <a:custGeom>
                <a:avLst/>
                <a:gdLst>
                  <a:gd name="connsiteX0" fmla="*/ 294084 w 513358"/>
                  <a:gd name="connsiteY0" fmla="*/ 11578 h 486254"/>
                  <a:gd name="connsiteX1" fmla="*/ 350873 w 513358"/>
                  <a:gd name="connsiteY1" fmla="*/ 27602 h 486254"/>
                  <a:gd name="connsiteX2" fmla="*/ 390593 w 513358"/>
                  <a:gd name="connsiteY2" fmla="*/ 71202 h 486254"/>
                  <a:gd name="connsiteX3" fmla="*/ 400731 w 513358"/>
                  <a:gd name="connsiteY3" fmla="*/ 83617 h 486254"/>
                  <a:gd name="connsiteX4" fmla="*/ 415234 w 513358"/>
                  <a:gd name="connsiteY4" fmla="*/ 90420 h 486254"/>
                  <a:gd name="connsiteX5" fmla="*/ 449949 w 513358"/>
                  <a:gd name="connsiteY5" fmla="*/ 104777 h 486254"/>
                  <a:gd name="connsiteX6" fmla="*/ 497818 w 513358"/>
                  <a:gd name="connsiteY6" fmla="*/ 170162 h 486254"/>
                  <a:gd name="connsiteX7" fmla="*/ 488386 w 513358"/>
                  <a:gd name="connsiteY7" fmla="*/ 250653 h 486254"/>
                  <a:gd name="connsiteX8" fmla="*/ 485370 w 513358"/>
                  <a:gd name="connsiteY8" fmla="*/ 256094 h 486254"/>
                  <a:gd name="connsiteX9" fmla="*/ 401951 w 513358"/>
                  <a:gd name="connsiteY9" fmla="*/ 256094 h 486254"/>
                  <a:gd name="connsiteX10" fmla="*/ 401951 w 513358"/>
                  <a:gd name="connsiteY10" fmla="*/ 474679 h 486254"/>
                  <a:gd name="connsiteX11" fmla="*/ 112680 w 513358"/>
                  <a:gd name="connsiteY11" fmla="*/ 474679 h 486254"/>
                  <a:gd name="connsiteX12" fmla="*/ 112680 w 513358"/>
                  <a:gd name="connsiteY12" fmla="*/ 256094 h 486254"/>
                  <a:gd name="connsiteX13" fmla="*/ 12513 w 513358"/>
                  <a:gd name="connsiteY13" fmla="*/ 256094 h 486254"/>
                  <a:gd name="connsiteX14" fmla="*/ 13283 w 513358"/>
                  <a:gd name="connsiteY14" fmla="*/ 244516 h 486254"/>
                  <a:gd name="connsiteX15" fmla="*/ 31892 w 513358"/>
                  <a:gd name="connsiteY15" fmla="*/ 189613 h 486254"/>
                  <a:gd name="connsiteX16" fmla="*/ 74885 w 513358"/>
                  <a:gd name="connsiteY16" fmla="*/ 150739 h 486254"/>
                  <a:gd name="connsiteX17" fmla="*/ 86884 w 513358"/>
                  <a:gd name="connsiteY17" fmla="*/ 140508 h 486254"/>
                  <a:gd name="connsiteX18" fmla="*/ 93365 w 513358"/>
                  <a:gd name="connsiteY18" fmla="*/ 126079 h 486254"/>
                  <a:gd name="connsiteX19" fmla="*/ 123396 w 513358"/>
                  <a:gd name="connsiteY19" fmla="*/ 75771 h 486254"/>
                  <a:gd name="connsiteX20" fmla="*/ 178516 w 513358"/>
                  <a:gd name="connsiteY20" fmla="*/ 55920 h 486254"/>
                  <a:gd name="connsiteX21" fmla="*/ 186601 w 513358"/>
                  <a:gd name="connsiteY21" fmla="*/ 55920 h 486254"/>
                  <a:gd name="connsiteX22" fmla="*/ 190195 w 513358"/>
                  <a:gd name="connsiteY22" fmla="*/ 55920 h 486254"/>
                  <a:gd name="connsiteX23" fmla="*/ 203671 w 513358"/>
                  <a:gd name="connsiteY23" fmla="*/ 53688 h 486254"/>
                  <a:gd name="connsiteX24" fmla="*/ 215221 w 513358"/>
                  <a:gd name="connsiteY24" fmla="*/ 46310 h 486254"/>
                  <a:gd name="connsiteX25" fmla="*/ 251027 w 513358"/>
                  <a:gd name="connsiteY25" fmla="*/ 20721 h 486254"/>
                  <a:gd name="connsiteX26" fmla="*/ 294084 w 513358"/>
                  <a:gd name="connsiteY26" fmla="*/ 11578 h 486254"/>
                  <a:gd name="connsiteX27" fmla="*/ 294084 w 513358"/>
                  <a:gd name="connsiteY27" fmla="*/ 1 h 486254"/>
                  <a:gd name="connsiteX28" fmla="*/ 246407 w 513358"/>
                  <a:gd name="connsiteY28" fmla="*/ 10017 h 486254"/>
                  <a:gd name="connsiteX29" fmla="*/ 206622 w 513358"/>
                  <a:gd name="connsiteY29" fmla="*/ 38206 h 486254"/>
                  <a:gd name="connsiteX30" fmla="*/ 199179 w 513358"/>
                  <a:gd name="connsiteY30" fmla="*/ 43464 h 486254"/>
                  <a:gd name="connsiteX31" fmla="*/ 190195 w 513358"/>
                  <a:gd name="connsiteY31" fmla="*/ 45268 h 486254"/>
                  <a:gd name="connsiteX32" fmla="*/ 187757 w 513358"/>
                  <a:gd name="connsiteY32" fmla="*/ 45268 h 486254"/>
                  <a:gd name="connsiteX33" fmla="*/ 178516 w 513358"/>
                  <a:gd name="connsiteY33" fmla="*/ 45268 h 486254"/>
                  <a:gd name="connsiteX34" fmla="*/ 116080 w 513358"/>
                  <a:gd name="connsiteY34" fmla="*/ 67702 h 486254"/>
                  <a:gd name="connsiteX35" fmla="*/ 82007 w 513358"/>
                  <a:gd name="connsiteY35" fmla="*/ 124690 h 486254"/>
                  <a:gd name="connsiteX36" fmla="*/ 77515 w 513358"/>
                  <a:gd name="connsiteY36" fmla="*/ 134158 h 486254"/>
                  <a:gd name="connsiteX37" fmla="*/ 69430 w 513358"/>
                  <a:gd name="connsiteY37" fmla="*/ 140782 h 486254"/>
                  <a:gd name="connsiteX38" fmla="*/ 22138 w 513358"/>
                  <a:gd name="connsiteY38" fmla="*/ 183535 h 486254"/>
                  <a:gd name="connsiteX39" fmla="*/ 1733 w 513358"/>
                  <a:gd name="connsiteY39" fmla="*/ 243938 h 486254"/>
                  <a:gd name="connsiteX40" fmla="*/ 898 w 513358"/>
                  <a:gd name="connsiteY40" fmla="*/ 255515 h 486254"/>
                  <a:gd name="connsiteX41" fmla="*/ 0 w 513358"/>
                  <a:gd name="connsiteY41" fmla="*/ 267671 h 486254"/>
                  <a:gd name="connsiteX42" fmla="*/ 101258 w 513358"/>
                  <a:gd name="connsiteY42" fmla="*/ 267671 h 486254"/>
                  <a:gd name="connsiteX43" fmla="*/ 101258 w 513358"/>
                  <a:gd name="connsiteY43" fmla="*/ 486255 h 486254"/>
                  <a:gd name="connsiteX44" fmla="*/ 413629 w 513358"/>
                  <a:gd name="connsiteY44" fmla="*/ 486255 h 486254"/>
                  <a:gd name="connsiteX45" fmla="*/ 413629 w 513358"/>
                  <a:gd name="connsiteY45" fmla="*/ 267671 h 486254"/>
                  <a:gd name="connsiteX46" fmla="*/ 492621 w 513358"/>
                  <a:gd name="connsiteY46" fmla="*/ 267671 h 486254"/>
                  <a:gd name="connsiteX47" fmla="*/ 495894 w 513358"/>
                  <a:gd name="connsiteY47" fmla="*/ 261651 h 486254"/>
                  <a:gd name="connsiteX48" fmla="*/ 498909 w 513358"/>
                  <a:gd name="connsiteY48" fmla="*/ 256094 h 486254"/>
                  <a:gd name="connsiteX49" fmla="*/ 509305 w 513358"/>
                  <a:gd name="connsiteY49" fmla="*/ 167182 h 486254"/>
                  <a:gd name="connsiteX50" fmla="*/ 456302 w 513358"/>
                  <a:gd name="connsiteY50" fmla="*/ 95051 h 486254"/>
                  <a:gd name="connsiteX51" fmla="*/ 417801 w 513358"/>
                  <a:gd name="connsiteY51" fmla="*/ 79075 h 486254"/>
                  <a:gd name="connsiteX52" fmla="*/ 407855 w 513358"/>
                  <a:gd name="connsiteY52" fmla="*/ 74501 h 486254"/>
                  <a:gd name="connsiteX53" fmla="*/ 400860 w 513358"/>
                  <a:gd name="connsiteY53" fmla="*/ 66108 h 486254"/>
                  <a:gd name="connsiteX54" fmla="*/ 356969 w 513358"/>
                  <a:gd name="connsiteY54" fmla="*/ 17768 h 486254"/>
                  <a:gd name="connsiteX55" fmla="*/ 294084 w 513358"/>
                  <a:gd name="connsiteY55" fmla="*/ 1 h 48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13358" h="486254">
                    <a:moveTo>
                      <a:pt x="294084" y="11578"/>
                    </a:moveTo>
                    <a:cubicBezTo>
                      <a:pt x="314168" y="11514"/>
                      <a:pt x="333804" y="17064"/>
                      <a:pt x="350873" y="27602"/>
                    </a:cubicBezTo>
                    <a:cubicBezTo>
                      <a:pt x="367877" y="38139"/>
                      <a:pt x="381674" y="53242"/>
                      <a:pt x="390593" y="71202"/>
                    </a:cubicBezTo>
                    <a:cubicBezTo>
                      <a:pt x="392967" y="76048"/>
                      <a:pt x="396433" y="80291"/>
                      <a:pt x="400731" y="83617"/>
                    </a:cubicBezTo>
                    <a:cubicBezTo>
                      <a:pt x="404967" y="86944"/>
                      <a:pt x="409972" y="89269"/>
                      <a:pt x="415234" y="90420"/>
                    </a:cubicBezTo>
                    <a:cubicBezTo>
                      <a:pt x="427554" y="93227"/>
                      <a:pt x="439233" y="98080"/>
                      <a:pt x="449949" y="104777"/>
                    </a:cubicBezTo>
                    <a:cubicBezTo>
                      <a:pt x="473563" y="119743"/>
                      <a:pt x="490696" y="143103"/>
                      <a:pt x="497818" y="170162"/>
                    </a:cubicBezTo>
                    <a:cubicBezTo>
                      <a:pt x="504941" y="197222"/>
                      <a:pt x="501541" y="225977"/>
                      <a:pt x="488386" y="250653"/>
                    </a:cubicBezTo>
                    <a:lnTo>
                      <a:pt x="485370" y="256094"/>
                    </a:lnTo>
                    <a:lnTo>
                      <a:pt x="401951" y="256094"/>
                    </a:lnTo>
                    <a:lnTo>
                      <a:pt x="401951" y="474679"/>
                    </a:lnTo>
                    <a:lnTo>
                      <a:pt x="112680" y="474679"/>
                    </a:lnTo>
                    <a:lnTo>
                      <a:pt x="112680" y="256094"/>
                    </a:lnTo>
                    <a:lnTo>
                      <a:pt x="12513" y="256094"/>
                    </a:lnTo>
                    <a:lnTo>
                      <a:pt x="13283" y="244516"/>
                    </a:lnTo>
                    <a:cubicBezTo>
                      <a:pt x="14695" y="224929"/>
                      <a:pt x="21112" y="206028"/>
                      <a:pt x="31892" y="189613"/>
                    </a:cubicBezTo>
                    <a:cubicBezTo>
                      <a:pt x="42672" y="173199"/>
                      <a:pt x="57430" y="159816"/>
                      <a:pt x="74885" y="150739"/>
                    </a:cubicBezTo>
                    <a:cubicBezTo>
                      <a:pt x="79569" y="148271"/>
                      <a:pt x="83676" y="144775"/>
                      <a:pt x="86884" y="140508"/>
                    </a:cubicBezTo>
                    <a:cubicBezTo>
                      <a:pt x="90093" y="136241"/>
                      <a:pt x="92338" y="131311"/>
                      <a:pt x="93365" y="126079"/>
                    </a:cubicBezTo>
                    <a:cubicBezTo>
                      <a:pt x="97280" y="106339"/>
                      <a:pt x="107867" y="88561"/>
                      <a:pt x="123396" y="75771"/>
                    </a:cubicBezTo>
                    <a:cubicBezTo>
                      <a:pt x="138925" y="62979"/>
                      <a:pt x="158431" y="55965"/>
                      <a:pt x="178516" y="55920"/>
                    </a:cubicBezTo>
                    <a:cubicBezTo>
                      <a:pt x="181212" y="55920"/>
                      <a:pt x="183971" y="55920"/>
                      <a:pt x="186601" y="55920"/>
                    </a:cubicBezTo>
                    <a:lnTo>
                      <a:pt x="190195" y="55920"/>
                    </a:lnTo>
                    <a:cubicBezTo>
                      <a:pt x="194815" y="56100"/>
                      <a:pt x="199371" y="55340"/>
                      <a:pt x="203671" y="53688"/>
                    </a:cubicBezTo>
                    <a:cubicBezTo>
                      <a:pt x="207970" y="52036"/>
                      <a:pt x="211884" y="49526"/>
                      <a:pt x="215221" y="46310"/>
                    </a:cubicBezTo>
                    <a:cubicBezTo>
                      <a:pt x="225231" y="35408"/>
                      <a:pt x="237487" y="26696"/>
                      <a:pt x="251027" y="20721"/>
                    </a:cubicBezTo>
                    <a:cubicBezTo>
                      <a:pt x="264631" y="14745"/>
                      <a:pt x="279261" y="11632"/>
                      <a:pt x="294084" y="11578"/>
                    </a:cubicBezTo>
                    <a:close/>
                    <a:moveTo>
                      <a:pt x="294084" y="1"/>
                    </a:moveTo>
                    <a:cubicBezTo>
                      <a:pt x="277657" y="35"/>
                      <a:pt x="261422" y="3445"/>
                      <a:pt x="246407" y="10017"/>
                    </a:cubicBezTo>
                    <a:cubicBezTo>
                      <a:pt x="231327" y="16589"/>
                      <a:pt x="217851" y="26183"/>
                      <a:pt x="206622" y="38206"/>
                    </a:cubicBezTo>
                    <a:cubicBezTo>
                      <a:pt x="204505" y="40458"/>
                      <a:pt x="202002" y="42248"/>
                      <a:pt x="199179" y="43464"/>
                    </a:cubicBezTo>
                    <a:cubicBezTo>
                      <a:pt x="196355" y="44680"/>
                      <a:pt x="193275" y="45295"/>
                      <a:pt x="190195" y="45268"/>
                    </a:cubicBezTo>
                    <a:lnTo>
                      <a:pt x="187757" y="45268"/>
                    </a:lnTo>
                    <a:cubicBezTo>
                      <a:pt x="184677" y="45096"/>
                      <a:pt x="181597" y="45096"/>
                      <a:pt x="178516" y="45268"/>
                    </a:cubicBezTo>
                    <a:cubicBezTo>
                      <a:pt x="155737" y="45291"/>
                      <a:pt x="133663" y="53219"/>
                      <a:pt x="116080" y="67702"/>
                    </a:cubicBezTo>
                    <a:cubicBezTo>
                      <a:pt x="98498" y="82184"/>
                      <a:pt x="86435" y="102324"/>
                      <a:pt x="82007" y="124690"/>
                    </a:cubicBezTo>
                    <a:cubicBezTo>
                      <a:pt x="81237" y="128140"/>
                      <a:pt x="79697" y="131374"/>
                      <a:pt x="77515" y="134158"/>
                    </a:cubicBezTo>
                    <a:cubicBezTo>
                      <a:pt x="75334" y="136941"/>
                      <a:pt x="72575" y="139204"/>
                      <a:pt x="69430" y="140782"/>
                    </a:cubicBezTo>
                    <a:cubicBezTo>
                      <a:pt x="50244" y="150758"/>
                      <a:pt x="34010" y="165477"/>
                      <a:pt x="22138" y="183535"/>
                    </a:cubicBezTo>
                    <a:cubicBezTo>
                      <a:pt x="10267" y="201594"/>
                      <a:pt x="3273" y="222389"/>
                      <a:pt x="1733" y="243938"/>
                    </a:cubicBezTo>
                    <a:lnTo>
                      <a:pt x="898" y="255515"/>
                    </a:lnTo>
                    <a:lnTo>
                      <a:pt x="0" y="267671"/>
                    </a:lnTo>
                    <a:lnTo>
                      <a:pt x="101258" y="267671"/>
                    </a:lnTo>
                    <a:lnTo>
                      <a:pt x="101258" y="486255"/>
                    </a:lnTo>
                    <a:lnTo>
                      <a:pt x="413629" y="486255"/>
                    </a:lnTo>
                    <a:lnTo>
                      <a:pt x="413629" y="267671"/>
                    </a:lnTo>
                    <a:lnTo>
                      <a:pt x="492621" y="267671"/>
                    </a:lnTo>
                    <a:lnTo>
                      <a:pt x="495894" y="261651"/>
                    </a:lnTo>
                    <a:lnTo>
                      <a:pt x="498909" y="256094"/>
                    </a:lnTo>
                    <a:cubicBezTo>
                      <a:pt x="513476" y="228843"/>
                      <a:pt x="517197" y="197070"/>
                      <a:pt x="509305" y="167182"/>
                    </a:cubicBezTo>
                    <a:cubicBezTo>
                      <a:pt x="501412" y="137296"/>
                      <a:pt x="482482" y="111520"/>
                      <a:pt x="456302" y="95051"/>
                    </a:cubicBezTo>
                    <a:cubicBezTo>
                      <a:pt x="444431" y="87580"/>
                      <a:pt x="431404" y="82177"/>
                      <a:pt x="417801" y="79075"/>
                    </a:cubicBezTo>
                    <a:cubicBezTo>
                      <a:pt x="414207" y="78307"/>
                      <a:pt x="410806" y="76744"/>
                      <a:pt x="407855" y="74501"/>
                    </a:cubicBezTo>
                    <a:cubicBezTo>
                      <a:pt x="404967" y="72258"/>
                      <a:pt x="402593" y="69390"/>
                      <a:pt x="400860" y="66108"/>
                    </a:cubicBezTo>
                    <a:cubicBezTo>
                      <a:pt x="391042" y="46200"/>
                      <a:pt x="375834" y="29453"/>
                      <a:pt x="356969" y="17768"/>
                    </a:cubicBezTo>
                    <a:cubicBezTo>
                      <a:pt x="338040" y="6082"/>
                      <a:pt x="316286" y="-73"/>
                      <a:pt x="294084" y="1"/>
                    </a:cubicBezTo>
                    <a:close/>
                  </a:path>
                </a:pathLst>
              </a:custGeom>
              <a:solidFill>
                <a:srgbClr val="FFFFFF"/>
              </a:solidFill>
              <a:ln w="6417"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F1C9EAD2-1AA0-4CE4-8641-DF5EE969AF2A}"/>
                  </a:ext>
                </a:extLst>
              </p:cNvPr>
              <p:cNvSpPr/>
              <p:nvPr/>
            </p:nvSpPr>
            <p:spPr>
              <a:xfrm>
                <a:off x="11055897" y="1658079"/>
                <a:ext cx="489418" cy="244793"/>
              </a:xfrm>
              <a:custGeom>
                <a:avLst/>
                <a:gdLst>
                  <a:gd name="connsiteX0" fmla="*/ 437693 w 489418"/>
                  <a:gd name="connsiteY0" fmla="*/ 93245 h 244793"/>
                  <a:gd name="connsiteX1" fmla="*/ 402978 w 489418"/>
                  <a:gd name="connsiteY1" fmla="*/ 78889 h 244793"/>
                  <a:gd name="connsiteX2" fmla="*/ 388412 w 489418"/>
                  <a:gd name="connsiteY2" fmla="*/ 72106 h 244793"/>
                  <a:gd name="connsiteX3" fmla="*/ 378338 w 489418"/>
                  <a:gd name="connsiteY3" fmla="*/ 59670 h 244793"/>
                  <a:gd name="connsiteX4" fmla="*/ 344905 w 489418"/>
                  <a:gd name="connsiteY4" fmla="*/ 20337 h 244793"/>
                  <a:gd name="connsiteX5" fmla="*/ 297036 w 489418"/>
                  <a:gd name="connsiteY5" fmla="*/ 1065 h 244793"/>
                  <a:gd name="connsiteX6" fmla="*/ 245701 w 489418"/>
                  <a:gd name="connsiteY6" fmla="*/ 6278 h 244793"/>
                  <a:gd name="connsiteX7" fmla="*/ 202709 w 489418"/>
                  <a:gd name="connsiteY7" fmla="*/ 34779 h 244793"/>
                  <a:gd name="connsiteX8" fmla="*/ 189618 w 489418"/>
                  <a:gd name="connsiteY8" fmla="*/ 43426 h 244793"/>
                  <a:gd name="connsiteX9" fmla="*/ 174089 w 489418"/>
                  <a:gd name="connsiteY9" fmla="*/ 45314 h 244793"/>
                  <a:gd name="connsiteX10" fmla="*/ 114156 w 489418"/>
                  <a:gd name="connsiteY10" fmla="*/ 62174 h 244793"/>
                  <a:gd name="connsiteX11" fmla="*/ 80853 w 489418"/>
                  <a:gd name="connsiteY11" fmla="*/ 114779 h 244793"/>
                  <a:gd name="connsiteX12" fmla="*/ 74436 w 489418"/>
                  <a:gd name="connsiteY12" fmla="*/ 129223 h 244793"/>
                  <a:gd name="connsiteX13" fmla="*/ 62372 w 489418"/>
                  <a:gd name="connsiteY13" fmla="*/ 139439 h 244793"/>
                  <a:gd name="connsiteX14" fmla="*/ 19379 w 489418"/>
                  <a:gd name="connsiteY14" fmla="*/ 178313 h 244793"/>
                  <a:gd name="connsiteX15" fmla="*/ 770 w 489418"/>
                  <a:gd name="connsiteY15" fmla="*/ 233217 h 244793"/>
                  <a:gd name="connsiteX16" fmla="*/ 0 w 489418"/>
                  <a:gd name="connsiteY16" fmla="*/ 244794 h 244793"/>
                  <a:gd name="connsiteX17" fmla="*/ 84574 w 489418"/>
                  <a:gd name="connsiteY17" fmla="*/ 244794 h 244793"/>
                  <a:gd name="connsiteX18" fmla="*/ 84574 w 489418"/>
                  <a:gd name="connsiteY18" fmla="*/ 223607 h 244793"/>
                  <a:gd name="connsiteX19" fmla="*/ 23229 w 489418"/>
                  <a:gd name="connsiteY19" fmla="*/ 223607 h 244793"/>
                  <a:gd name="connsiteX20" fmla="*/ 40234 w 489418"/>
                  <a:gd name="connsiteY20" fmla="*/ 185237 h 244793"/>
                  <a:gd name="connsiteX21" fmla="*/ 72189 w 489418"/>
                  <a:gd name="connsiteY21" fmla="*/ 158079 h 244793"/>
                  <a:gd name="connsiteX22" fmla="*/ 91312 w 489418"/>
                  <a:gd name="connsiteY22" fmla="*/ 141848 h 244793"/>
                  <a:gd name="connsiteX23" fmla="*/ 101579 w 489418"/>
                  <a:gd name="connsiteY23" fmla="*/ 118947 h 244793"/>
                  <a:gd name="connsiteX24" fmla="*/ 126861 w 489418"/>
                  <a:gd name="connsiteY24" fmla="*/ 78721 h 244793"/>
                  <a:gd name="connsiteX25" fmla="*/ 172613 w 489418"/>
                  <a:gd name="connsiteY25" fmla="*/ 66038 h 244793"/>
                  <a:gd name="connsiteX26" fmla="*/ 197768 w 489418"/>
                  <a:gd name="connsiteY26" fmla="*/ 62894 h 244793"/>
                  <a:gd name="connsiteX27" fmla="*/ 218879 w 489418"/>
                  <a:gd name="connsiteY27" fmla="*/ 48788 h 244793"/>
                  <a:gd name="connsiteX28" fmla="*/ 253465 w 489418"/>
                  <a:gd name="connsiteY28" fmla="*/ 26540 h 244793"/>
                  <a:gd name="connsiteX29" fmla="*/ 294405 w 489418"/>
                  <a:gd name="connsiteY29" fmla="*/ 22731 h 244793"/>
                  <a:gd name="connsiteX30" fmla="*/ 332521 w 489418"/>
                  <a:gd name="connsiteY30" fmla="*/ 38213 h 244793"/>
                  <a:gd name="connsiteX31" fmla="*/ 359215 w 489418"/>
                  <a:gd name="connsiteY31" fmla="*/ 69511 h 244793"/>
                  <a:gd name="connsiteX32" fmla="*/ 375385 w 489418"/>
                  <a:gd name="connsiteY32" fmla="*/ 88856 h 244793"/>
                  <a:gd name="connsiteX33" fmla="*/ 398230 w 489418"/>
                  <a:gd name="connsiteY33" fmla="*/ 99497 h 244793"/>
                  <a:gd name="connsiteX34" fmla="*/ 433843 w 489418"/>
                  <a:gd name="connsiteY34" fmla="*/ 116261 h 244793"/>
                  <a:gd name="connsiteX35" fmla="*/ 458804 w 489418"/>
                  <a:gd name="connsiteY35" fmla="*/ 146749 h 244793"/>
                  <a:gd name="connsiteX36" fmla="*/ 468238 w 489418"/>
                  <a:gd name="connsiteY36" fmla="*/ 185017 h 244793"/>
                  <a:gd name="connsiteX37" fmla="*/ 460217 w 489418"/>
                  <a:gd name="connsiteY37" fmla="*/ 223607 h 244793"/>
                  <a:gd name="connsiteX38" fmla="*/ 405160 w 489418"/>
                  <a:gd name="connsiteY38" fmla="*/ 223607 h 244793"/>
                  <a:gd name="connsiteX39" fmla="*/ 405160 w 489418"/>
                  <a:gd name="connsiteY39" fmla="*/ 244562 h 244793"/>
                  <a:gd name="connsiteX40" fmla="*/ 473435 w 489418"/>
                  <a:gd name="connsiteY40" fmla="*/ 244562 h 244793"/>
                  <a:gd name="connsiteX41" fmla="*/ 476451 w 489418"/>
                  <a:gd name="connsiteY41" fmla="*/ 239121 h 244793"/>
                  <a:gd name="connsiteX42" fmla="*/ 485691 w 489418"/>
                  <a:gd name="connsiteY42" fmla="*/ 158557 h 244793"/>
                  <a:gd name="connsiteX43" fmla="*/ 437693 w 489418"/>
                  <a:gd name="connsiteY43" fmla="*/ 93245 h 24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9418" h="244793">
                    <a:moveTo>
                      <a:pt x="437693" y="93245"/>
                    </a:moveTo>
                    <a:cubicBezTo>
                      <a:pt x="426977" y="86548"/>
                      <a:pt x="415234" y="81696"/>
                      <a:pt x="402978" y="78889"/>
                    </a:cubicBezTo>
                    <a:cubicBezTo>
                      <a:pt x="397652" y="77753"/>
                      <a:pt x="392711" y="75434"/>
                      <a:pt x="388412" y="72106"/>
                    </a:cubicBezTo>
                    <a:cubicBezTo>
                      <a:pt x="384176" y="68777"/>
                      <a:pt x="380712" y="64526"/>
                      <a:pt x="378338" y="59670"/>
                    </a:cubicBezTo>
                    <a:cubicBezTo>
                      <a:pt x="370508" y="44044"/>
                      <a:pt x="359087" y="30545"/>
                      <a:pt x="344905" y="20337"/>
                    </a:cubicBezTo>
                    <a:cubicBezTo>
                      <a:pt x="330724" y="10127"/>
                      <a:pt x="314298" y="3514"/>
                      <a:pt x="297036" y="1065"/>
                    </a:cubicBezTo>
                    <a:cubicBezTo>
                      <a:pt x="279775" y="-1384"/>
                      <a:pt x="262129" y="405"/>
                      <a:pt x="245701" y="6278"/>
                    </a:cubicBezTo>
                    <a:cubicBezTo>
                      <a:pt x="229274" y="12151"/>
                      <a:pt x="214515" y="21932"/>
                      <a:pt x="202709" y="34779"/>
                    </a:cubicBezTo>
                    <a:cubicBezTo>
                      <a:pt x="199051" y="38636"/>
                      <a:pt x="194623" y="41597"/>
                      <a:pt x="189618" y="43426"/>
                    </a:cubicBezTo>
                    <a:cubicBezTo>
                      <a:pt x="184677" y="45255"/>
                      <a:pt x="179351" y="45901"/>
                      <a:pt x="174089" y="45314"/>
                    </a:cubicBezTo>
                    <a:cubicBezTo>
                      <a:pt x="152721" y="43347"/>
                      <a:pt x="131418" y="49352"/>
                      <a:pt x="114156" y="62174"/>
                    </a:cubicBezTo>
                    <a:cubicBezTo>
                      <a:pt x="96959" y="74996"/>
                      <a:pt x="85087" y="93731"/>
                      <a:pt x="80853" y="114779"/>
                    </a:cubicBezTo>
                    <a:cubicBezTo>
                      <a:pt x="79826" y="120016"/>
                      <a:pt x="77644" y="124954"/>
                      <a:pt x="74436" y="129223"/>
                    </a:cubicBezTo>
                    <a:cubicBezTo>
                      <a:pt x="71228" y="133492"/>
                      <a:pt x="67056" y="136984"/>
                      <a:pt x="62372" y="139439"/>
                    </a:cubicBezTo>
                    <a:cubicBezTo>
                      <a:pt x="44918" y="148516"/>
                      <a:pt x="30160" y="161899"/>
                      <a:pt x="19379" y="178313"/>
                    </a:cubicBezTo>
                    <a:cubicBezTo>
                      <a:pt x="8599" y="194728"/>
                      <a:pt x="2182" y="213629"/>
                      <a:pt x="770" y="233217"/>
                    </a:cubicBezTo>
                    <a:lnTo>
                      <a:pt x="0" y="244794"/>
                    </a:lnTo>
                    <a:lnTo>
                      <a:pt x="84574" y="244794"/>
                    </a:lnTo>
                    <a:lnTo>
                      <a:pt x="84574" y="223607"/>
                    </a:lnTo>
                    <a:lnTo>
                      <a:pt x="23229" y="223607"/>
                    </a:lnTo>
                    <a:cubicBezTo>
                      <a:pt x="25924" y="209701"/>
                      <a:pt x="31764" y="196584"/>
                      <a:pt x="40234" y="185237"/>
                    </a:cubicBezTo>
                    <a:cubicBezTo>
                      <a:pt x="48704" y="173890"/>
                      <a:pt x="59613" y="164606"/>
                      <a:pt x="72189" y="158079"/>
                    </a:cubicBezTo>
                    <a:cubicBezTo>
                      <a:pt x="79697" y="154165"/>
                      <a:pt x="86243" y="148619"/>
                      <a:pt x="91312" y="141848"/>
                    </a:cubicBezTo>
                    <a:cubicBezTo>
                      <a:pt x="96381" y="135076"/>
                      <a:pt x="99911" y="127251"/>
                      <a:pt x="101579" y="118947"/>
                    </a:cubicBezTo>
                    <a:cubicBezTo>
                      <a:pt x="104659" y="102855"/>
                      <a:pt x="113707" y="88509"/>
                      <a:pt x="126861" y="78721"/>
                    </a:cubicBezTo>
                    <a:cubicBezTo>
                      <a:pt x="140016" y="68933"/>
                      <a:pt x="156315" y="64410"/>
                      <a:pt x="172613" y="66038"/>
                    </a:cubicBezTo>
                    <a:cubicBezTo>
                      <a:pt x="181148" y="66966"/>
                      <a:pt x="189746" y="65889"/>
                      <a:pt x="197768" y="62894"/>
                    </a:cubicBezTo>
                    <a:cubicBezTo>
                      <a:pt x="205789" y="59900"/>
                      <a:pt x="213040" y="55069"/>
                      <a:pt x="218879" y="48788"/>
                    </a:cubicBezTo>
                    <a:cubicBezTo>
                      <a:pt x="228440" y="38705"/>
                      <a:pt x="240311" y="31075"/>
                      <a:pt x="253465" y="26540"/>
                    </a:cubicBezTo>
                    <a:cubicBezTo>
                      <a:pt x="266620" y="22006"/>
                      <a:pt x="280673" y="20699"/>
                      <a:pt x="294405" y="22731"/>
                    </a:cubicBezTo>
                    <a:cubicBezTo>
                      <a:pt x="308201" y="24762"/>
                      <a:pt x="321228" y="30072"/>
                      <a:pt x="332521" y="38213"/>
                    </a:cubicBezTo>
                    <a:cubicBezTo>
                      <a:pt x="343815" y="46354"/>
                      <a:pt x="352991" y="57088"/>
                      <a:pt x="359215" y="69511"/>
                    </a:cubicBezTo>
                    <a:cubicBezTo>
                      <a:pt x="363130" y="77069"/>
                      <a:pt x="368648" y="83673"/>
                      <a:pt x="375385" y="88856"/>
                    </a:cubicBezTo>
                    <a:cubicBezTo>
                      <a:pt x="382123" y="94039"/>
                      <a:pt x="389887" y="97672"/>
                      <a:pt x="398230" y="99497"/>
                    </a:cubicBezTo>
                    <a:cubicBezTo>
                      <a:pt x="411192" y="102358"/>
                      <a:pt x="423384" y="108086"/>
                      <a:pt x="433843" y="116261"/>
                    </a:cubicBezTo>
                    <a:cubicBezTo>
                      <a:pt x="444366" y="124437"/>
                      <a:pt x="452837" y="134854"/>
                      <a:pt x="458804" y="146749"/>
                    </a:cubicBezTo>
                    <a:cubicBezTo>
                      <a:pt x="464772" y="158645"/>
                      <a:pt x="467981" y="171720"/>
                      <a:pt x="468238" y="185017"/>
                    </a:cubicBezTo>
                    <a:cubicBezTo>
                      <a:pt x="468429" y="198315"/>
                      <a:pt x="465735" y="211500"/>
                      <a:pt x="460217" y="223607"/>
                    </a:cubicBezTo>
                    <a:lnTo>
                      <a:pt x="405160" y="223607"/>
                    </a:lnTo>
                    <a:lnTo>
                      <a:pt x="405160" y="244562"/>
                    </a:lnTo>
                    <a:lnTo>
                      <a:pt x="473435" y="244562"/>
                    </a:lnTo>
                    <a:lnTo>
                      <a:pt x="476451" y="239121"/>
                    </a:lnTo>
                    <a:cubicBezTo>
                      <a:pt x="489605" y="214405"/>
                      <a:pt x="492878" y="185620"/>
                      <a:pt x="485691" y="158557"/>
                    </a:cubicBezTo>
                    <a:cubicBezTo>
                      <a:pt x="478504" y="131492"/>
                      <a:pt x="461371" y="108158"/>
                      <a:pt x="437693" y="93245"/>
                    </a:cubicBezTo>
                    <a:close/>
                  </a:path>
                </a:pathLst>
              </a:custGeom>
              <a:solidFill>
                <a:srgbClr val="2D5967"/>
              </a:solidFill>
              <a:ln w="6417"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D7A0539E-FF93-4DAE-B6E5-78AD587F5D6C}"/>
                  </a:ext>
                </a:extLst>
              </p:cNvPr>
              <p:cNvSpPr/>
              <p:nvPr/>
            </p:nvSpPr>
            <p:spPr>
              <a:xfrm>
                <a:off x="11156193" y="1831785"/>
                <a:ext cx="289211" cy="289436"/>
              </a:xfrm>
              <a:custGeom>
                <a:avLst/>
                <a:gdLst>
                  <a:gd name="connsiteX0" fmla="*/ 231263 w 289211"/>
                  <a:gd name="connsiteY0" fmla="*/ 21187 h 289436"/>
                  <a:gd name="connsiteX1" fmla="*/ 260460 w 289211"/>
                  <a:gd name="connsiteY1" fmla="*/ 21187 h 289436"/>
                  <a:gd name="connsiteX2" fmla="*/ 265850 w 289211"/>
                  <a:gd name="connsiteY2" fmla="*/ 23426 h 289436"/>
                  <a:gd name="connsiteX3" fmla="*/ 268096 w 289211"/>
                  <a:gd name="connsiteY3" fmla="*/ 28829 h 289436"/>
                  <a:gd name="connsiteX4" fmla="*/ 268096 w 289211"/>
                  <a:gd name="connsiteY4" fmla="*/ 68539 h 289436"/>
                  <a:gd name="connsiteX5" fmla="*/ 21047 w 289211"/>
                  <a:gd name="connsiteY5" fmla="*/ 68539 h 289436"/>
                  <a:gd name="connsiteX6" fmla="*/ 21047 w 289211"/>
                  <a:gd name="connsiteY6" fmla="*/ 28829 h 289436"/>
                  <a:gd name="connsiteX7" fmla="*/ 23293 w 289211"/>
                  <a:gd name="connsiteY7" fmla="*/ 23426 h 289436"/>
                  <a:gd name="connsiteX8" fmla="*/ 28684 w 289211"/>
                  <a:gd name="connsiteY8" fmla="*/ 21187 h 289436"/>
                  <a:gd name="connsiteX9" fmla="*/ 57816 w 289211"/>
                  <a:gd name="connsiteY9" fmla="*/ 21187 h 289436"/>
                  <a:gd name="connsiteX10" fmla="*/ 57816 w 289211"/>
                  <a:gd name="connsiteY10" fmla="*/ 0 h 289436"/>
                  <a:gd name="connsiteX11" fmla="*/ 28684 w 289211"/>
                  <a:gd name="connsiteY11" fmla="*/ 0 h 289436"/>
                  <a:gd name="connsiteX12" fmla="*/ 8406 w 289211"/>
                  <a:gd name="connsiteY12" fmla="*/ 8410 h 289436"/>
                  <a:gd name="connsiteX13" fmla="*/ 0 w 289211"/>
                  <a:gd name="connsiteY13" fmla="*/ 28712 h 289436"/>
                  <a:gd name="connsiteX14" fmla="*/ 0 w 289211"/>
                  <a:gd name="connsiteY14" fmla="*/ 289436 h 289436"/>
                  <a:gd name="connsiteX15" fmla="*/ 289208 w 289211"/>
                  <a:gd name="connsiteY15" fmla="*/ 289436 h 289436"/>
                  <a:gd name="connsiteX16" fmla="*/ 289208 w 289211"/>
                  <a:gd name="connsiteY16" fmla="*/ 28829 h 289436"/>
                  <a:gd name="connsiteX17" fmla="*/ 287089 w 289211"/>
                  <a:gd name="connsiteY17" fmla="*/ 17778 h 289436"/>
                  <a:gd name="connsiteX18" fmla="*/ 280801 w 289211"/>
                  <a:gd name="connsiteY18" fmla="*/ 8409 h 289436"/>
                  <a:gd name="connsiteX19" fmla="*/ 271497 w 289211"/>
                  <a:gd name="connsiteY19" fmla="*/ 2164 h 289436"/>
                  <a:gd name="connsiteX20" fmla="*/ 260460 w 289211"/>
                  <a:gd name="connsiteY20" fmla="*/ 0 h 289436"/>
                  <a:gd name="connsiteX21" fmla="*/ 231263 w 289211"/>
                  <a:gd name="connsiteY21" fmla="*/ 0 h 289436"/>
                  <a:gd name="connsiteX22" fmla="*/ 231263 w 289211"/>
                  <a:gd name="connsiteY22" fmla="*/ 21187 h 289436"/>
                  <a:gd name="connsiteX23" fmla="*/ 268096 w 289211"/>
                  <a:gd name="connsiteY23" fmla="*/ 89610 h 289436"/>
                  <a:gd name="connsiteX24" fmla="*/ 268096 w 289211"/>
                  <a:gd name="connsiteY24" fmla="*/ 268363 h 289436"/>
                  <a:gd name="connsiteX25" fmla="*/ 21047 w 289211"/>
                  <a:gd name="connsiteY25" fmla="*/ 268363 h 289436"/>
                  <a:gd name="connsiteX26" fmla="*/ 21047 w 289211"/>
                  <a:gd name="connsiteY26" fmla="*/ 89610 h 289436"/>
                  <a:gd name="connsiteX27" fmla="*/ 268096 w 289211"/>
                  <a:gd name="connsiteY27" fmla="*/ 89610 h 28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9211" h="289436">
                    <a:moveTo>
                      <a:pt x="231263" y="21187"/>
                    </a:moveTo>
                    <a:lnTo>
                      <a:pt x="260460" y="21187"/>
                    </a:lnTo>
                    <a:cubicBezTo>
                      <a:pt x="262449" y="21187"/>
                      <a:pt x="264374" y="21992"/>
                      <a:pt x="265850" y="23426"/>
                    </a:cubicBezTo>
                    <a:cubicBezTo>
                      <a:pt x="267262" y="24858"/>
                      <a:pt x="268096" y="26802"/>
                      <a:pt x="268096" y="28829"/>
                    </a:cubicBezTo>
                    <a:lnTo>
                      <a:pt x="268096" y="68539"/>
                    </a:lnTo>
                    <a:lnTo>
                      <a:pt x="21047" y="68539"/>
                    </a:lnTo>
                    <a:lnTo>
                      <a:pt x="21047" y="28829"/>
                    </a:lnTo>
                    <a:cubicBezTo>
                      <a:pt x="21047" y="26802"/>
                      <a:pt x="21882" y="24858"/>
                      <a:pt x="23293" y="23426"/>
                    </a:cubicBezTo>
                    <a:cubicBezTo>
                      <a:pt x="24705" y="21992"/>
                      <a:pt x="26694" y="21187"/>
                      <a:pt x="28684" y="21187"/>
                    </a:cubicBezTo>
                    <a:lnTo>
                      <a:pt x="57816" y="21187"/>
                    </a:lnTo>
                    <a:lnTo>
                      <a:pt x="57816" y="0"/>
                    </a:lnTo>
                    <a:lnTo>
                      <a:pt x="28684" y="0"/>
                    </a:lnTo>
                    <a:cubicBezTo>
                      <a:pt x="21047" y="0"/>
                      <a:pt x="13796" y="3026"/>
                      <a:pt x="8406" y="8410"/>
                    </a:cubicBezTo>
                    <a:cubicBezTo>
                      <a:pt x="3017" y="13794"/>
                      <a:pt x="0" y="21097"/>
                      <a:pt x="0" y="28712"/>
                    </a:cubicBezTo>
                    <a:lnTo>
                      <a:pt x="0" y="289436"/>
                    </a:lnTo>
                    <a:lnTo>
                      <a:pt x="289208" y="289436"/>
                    </a:lnTo>
                    <a:lnTo>
                      <a:pt x="289208" y="28829"/>
                    </a:lnTo>
                    <a:cubicBezTo>
                      <a:pt x="289272" y="25038"/>
                      <a:pt x="288502" y="21283"/>
                      <a:pt x="287089" y="17778"/>
                    </a:cubicBezTo>
                    <a:cubicBezTo>
                      <a:pt x="285614" y="14274"/>
                      <a:pt x="283496" y="11090"/>
                      <a:pt x="280801" y="8409"/>
                    </a:cubicBezTo>
                    <a:cubicBezTo>
                      <a:pt x="278171" y="5730"/>
                      <a:pt x="274962" y="3607"/>
                      <a:pt x="271497" y="2164"/>
                    </a:cubicBezTo>
                    <a:cubicBezTo>
                      <a:pt x="267967" y="720"/>
                      <a:pt x="264246" y="-15"/>
                      <a:pt x="260460" y="0"/>
                    </a:cubicBezTo>
                    <a:lnTo>
                      <a:pt x="231263" y="0"/>
                    </a:lnTo>
                    <a:lnTo>
                      <a:pt x="231263" y="21187"/>
                    </a:lnTo>
                    <a:close/>
                    <a:moveTo>
                      <a:pt x="268096" y="89610"/>
                    </a:moveTo>
                    <a:lnTo>
                      <a:pt x="268096" y="268363"/>
                    </a:lnTo>
                    <a:lnTo>
                      <a:pt x="21047" y="268363"/>
                    </a:lnTo>
                    <a:lnTo>
                      <a:pt x="21047" y="89610"/>
                    </a:lnTo>
                    <a:lnTo>
                      <a:pt x="268096" y="89610"/>
                    </a:lnTo>
                    <a:close/>
                  </a:path>
                </a:pathLst>
              </a:custGeom>
              <a:solidFill>
                <a:srgbClr val="2D5967"/>
              </a:solidFill>
              <a:ln w="6417"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F8A86423-508E-4315-903E-0BF64DEA8FD9}"/>
                  </a:ext>
                </a:extLst>
              </p:cNvPr>
              <p:cNvSpPr/>
              <p:nvPr/>
            </p:nvSpPr>
            <p:spPr>
              <a:xfrm>
                <a:off x="11271888" y="1831911"/>
                <a:ext cx="57880" cy="21061"/>
              </a:xfrm>
              <a:custGeom>
                <a:avLst/>
                <a:gdLst>
                  <a:gd name="connsiteX0" fmla="*/ 57880 w 57880"/>
                  <a:gd name="connsiteY0" fmla="*/ 0 h 21061"/>
                  <a:gd name="connsiteX1" fmla="*/ 0 w 57880"/>
                  <a:gd name="connsiteY1" fmla="*/ 0 h 21061"/>
                  <a:gd name="connsiteX2" fmla="*/ 0 w 57880"/>
                  <a:gd name="connsiteY2" fmla="*/ 21061 h 21061"/>
                  <a:gd name="connsiteX3" fmla="*/ 57880 w 57880"/>
                  <a:gd name="connsiteY3" fmla="*/ 21061 h 21061"/>
                  <a:gd name="connsiteX4" fmla="*/ 57880 w 57880"/>
                  <a:gd name="connsiteY4" fmla="*/ 0 h 21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80" h="21061">
                    <a:moveTo>
                      <a:pt x="57880" y="0"/>
                    </a:moveTo>
                    <a:lnTo>
                      <a:pt x="0" y="0"/>
                    </a:lnTo>
                    <a:lnTo>
                      <a:pt x="0" y="21061"/>
                    </a:lnTo>
                    <a:lnTo>
                      <a:pt x="57880" y="21061"/>
                    </a:lnTo>
                    <a:lnTo>
                      <a:pt x="57880" y="0"/>
                    </a:lnTo>
                    <a:close/>
                  </a:path>
                </a:pathLst>
              </a:custGeom>
              <a:solidFill>
                <a:srgbClr val="2D5967"/>
              </a:solidFill>
              <a:ln w="6417"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A5BA1A90-2801-4AD9-9987-C18002171DCB}"/>
                  </a:ext>
                </a:extLst>
              </p:cNvPr>
              <p:cNvSpPr/>
              <p:nvPr/>
            </p:nvSpPr>
            <p:spPr>
              <a:xfrm>
                <a:off x="11229794" y="1810947"/>
                <a:ext cx="26244" cy="65760"/>
              </a:xfrm>
              <a:custGeom>
                <a:avLst/>
                <a:gdLst>
                  <a:gd name="connsiteX0" fmla="*/ 15721 w 26244"/>
                  <a:gd name="connsiteY0" fmla="*/ 0 h 65760"/>
                  <a:gd name="connsiteX1" fmla="*/ 10523 w 26244"/>
                  <a:gd name="connsiteY1" fmla="*/ 0 h 65760"/>
                  <a:gd name="connsiteX2" fmla="*/ 0 w 26244"/>
                  <a:gd name="connsiteY2" fmla="*/ 10536 h 65760"/>
                  <a:gd name="connsiteX3" fmla="*/ 0 w 26244"/>
                  <a:gd name="connsiteY3" fmla="*/ 55225 h 65760"/>
                  <a:gd name="connsiteX4" fmla="*/ 10523 w 26244"/>
                  <a:gd name="connsiteY4" fmla="*/ 65760 h 65760"/>
                  <a:gd name="connsiteX5" fmla="*/ 15721 w 26244"/>
                  <a:gd name="connsiteY5" fmla="*/ 65760 h 65760"/>
                  <a:gd name="connsiteX6" fmla="*/ 26245 w 26244"/>
                  <a:gd name="connsiteY6" fmla="*/ 55225 h 65760"/>
                  <a:gd name="connsiteX7" fmla="*/ 26245 w 26244"/>
                  <a:gd name="connsiteY7" fmla="*/ 10536 h 65760"/>
                  <a:gd name="connsiteX8" fmla="*/ 15721 w 26244"/>
                  <a:gd name="connsiteY8" fmla="*/ 0 h 6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44" h="65760">
                    <a:moveTo>
                      <a:pt x="15721" y="0"/>
                    </a:moveTo>
                    <a:lnTo>
                      <a:pt x="10523" y="0"/>
                    </a:lnTo>
                    <a:cubicBezTo>
                      <a:pt x="4684" y="0"/>
                      <a:pt x="0" y="4717"/>
                      <a:pt x="0" y="10536"/>
                    </a:cubicBezTo>
                    <a:lnTo>
                      <a:pt x="0" y="55225"/>
                    </a:lnTo>
                    <a:cubicBezTo>
                      <a:pt x="0" y="61043"/>
                      <a:pt x="4684" y="65760"/>
                      <a:pt x="10523" y="65760"/>
                    </a:cubicBezTo>
                    <a:lnTo>
                      <a:pt x="15721" y="65760"/>
                    </a:lnTo>
                    <a:cubicBezTo>
                      <a:pt x="21496" y="65760"/>
                      <a:pt x="26245" y="61043"/>
                      <a:pt x="26245" y="55225"/>
                    </a:cubicBezTo>
                    <a:lnTo>
                      <a:pt x="26245" y="10536"/>
                    </a:lnTo>
                    <a:cubicBezTo>
                      <a:pt x="26245" y="4717"/>
                      <a:pt x="21496" y="0"/>
                      <a:pt x="15721" y="0"/>
                    </a:cubicBezTo>
                    <a:close/>
                  </a:path>
                </a:pathLst>
              </a:custGeom>
              <a:solidFill>
                <a:srgbClr val="2D5967"/>
              </a:solidFill>
              <a:ln w="6417"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C74702AC-857B-4264-B7B0-CB441A32DF40}"/>
                  </a:ext>
                </a:extLst>
              </p:cNvPr>
              <p:cNvSpPr/>
              <p:nvPr/>
            </p:nvSpPr>
            <p:spPr>
              <a:xfrm>
                <a:off x="11345489" y="1810947"/>
                <a:ext cx="26245" cy="65760"/>
              </a:xfrm>
              <a:custGeom>
                <a:avLst/>
                <a:gdLst>
                  <a:gd name="connsiteX0" fmla="*/ 15722 w 26245"/>
                  <a:gd name="connsiteY0" fmla="*/ 0 h 65760"/>
                  <a:gd name="connsiteX1" fmla="*/ 10524 w 26245"/>
                  <a:gd name="connsiteY1" fmla="*/ 0 h 65760"/>
                  <a:gd name="connsiteX2" fmla="*/ 0 w 26245"/>
                  <a:gd name="connsiteY2" fmla="*/ 10536 h 65760"/>
                  <a:gd name="connsiteX3" fmla="*/ 0 w 26245"/>
                  <a:gd name="connsiteY3" fmla="*/ 55225 h 65760"/>
                  <a:gd name="connsiteX4" fmla="*/ 10524 w 26245"/>
                  <a:gd name="connsiteY4" fmla="*/ 65760 h 65760"/>
                  <a:gd name="connsiteX5" fmla="*/ 15722 w 26245"/>
                  <a:gd name="connsiteY5" fmla="*/ 65760 h 65760"/>
                  <a:gd name="connsiteX6" fmla="*/ 26245 w 26245"/>
                  <a:gd name="connsiteY6" fmla="*/ 55225 h 65760"/>
                  <a:gd name="connsiteX7" fmla="*/ 26245 w 26245"/>
                  <a:gd name="connsiteY7" fmla="*/ 10536 h 65760"/>
                  <a:gd name="connsiteX8" fmla="*/ 15722 w 26245"/>
                  <a:gd name="connsiteY8" fmla="*/ 0 h 6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45" h="65760">
                    <a:moveTo>
                      <a:pt x="15722" y="0"/>
                    </a:moveTo>
                    <a:lnTo>
                      <a:pt x="10524" y="0"/>
                    </a:lnTo>
                    <a:cubicBezTo>
                      <a:pt x="4685" y="0"/>
                      <a:pt x="0" y="4717"/>
                      <a:pt x="0" y="10536"/>
                    </a:cubicBezTo>
                    <a:lnTo>
                      <a:pt x="0" y="55225"/>
                    </a:lnTo>
                    <a:cubicBezTo>
                      <a:pt x="0" y="61043"/>
                      <a:pt x="4685" y="65760"/>
                      <a:pt x="10524" y="65760"/>
                    </a:cubicBezTo>
                    <a:lnTo>
                      <a:pt x="15722" y="65760"/>
                    </a:lnTo>
                    <a:cubicBezTo>
                      <a:pt x="21560" y="65760"/>
                      <a:pt x="26245" y="61043"/>
                      <a:pt x="26245" y="55225"/>
                    </a:cubicBezTo>
                    <a:lnTo>
                      <a:pt x="26245" y="10536"/>
                    </a:lnTo>
                    <a:cubicBezTo>
                      <a:pt x="26245" y="4717"/>
                      <a:pt x="21560" y="0"/>
                      <a:pt x="15722" y="0"/>
                    </a:cubicBezTo>
                    <a:close/>
                  </a:path>
                </a:pathLst>
              </a:custGeom>
              <a:solidFill>
                <a:srgbClr val="2D5967"/>
              </a:solidFill>
              <a:ln w="6417"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EC155E00-B637-46A8-9ED5-B441F7790631}"/>
                  </a:ext>
                </a:extLst>
              </p:cNvPr>
              <p:cNvSpPr/>
              <p:nvPr/>
            </p:nvSpPr>
            <p:spPr>
              <a:xfrm>
                <a:off x="11198287" y="1942351"/>
                <a:ext cx="21111" cy="21060"/>
              </a:xfrm>
              <a:custGeom>
                <a:avLst/>
                <a:gdLst>
                  <a:gd name="connsiteX0" fmla="*/ 21112 w 21111"/>
                  <a:gd name="connsiteY0" fmla="*/ 0 h 21060"/>
                  <a:gd name="connsiteX1" fmla="*/ 0 w 21111"/>
                  <a:gd name="connsiteY1" fmla="*/ 0 h 21060"/>
                  <a:gd name="connsiteX2" fmla="*/ 0 w 21111"/>
                  <a:gd name="connsiteY2" fmla="*/ 21060 h 21060"/>
                  <a:gd name="connsiteX3" fmla="*/ 21112 w 21111"/>
                  <a:gd name="connsiteY3" fmla="*/ 21060 h 21060"/>
                  <a:gd name="connsiteX4" fmla="*/ 21112 w 21111"/>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11" h="21060">
                    <a:moveTo>
                      <a:pt x="21112" y="0"/>
                    </a:moveTo>
                    <a:lnTo>
                      <a:pt x="0" y="0"/>
                    </a:lnTo>
                    <a:lnTo>
                      <a:pt x="0" y="21060"/>
                    </a:lnTo>
                    <a:lnTo>
                      <a:pt x="21112" y="21060"/>
                    </a:lnTo>
                    <a:lnTo>
                      <a:pt x="21112" y="0"/>
                    </a:lnTo>
                    <a:close/>
                  </a:path>
                </a:pathLst>
              </a:custGeom>
              <a:solidFill>
                <a:srgbClr val="2D5967"/>
              </a:solidFill>
              <a:ln w="6417"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2B461B0B-696A-44E4-8B00-260A3809A085}"/>
                  </a:ext>
                </a:extLst>
              </p:cNvPr>
              <p:cNvSpPr/>
              <p:nvPr/>
            </p:nvSpPr>
            <p:spPr>
              <a:xfrm>
                <a:off x="11244232" y="1942351"/>
                <a:ext cx="21046" cy="21060"/>
              </a:xfrm>
              <a:custGeom>
                <a:avLst/>
                <a:gdLst>
                  <a:gd name="connsiteX0" fmla="*/ 21047 w 21046"/>
                  <a:gd name="connsiteY0" fmla="*/ 0 h 21060"/>
                  <a:gd name="connsiteX1" fmla="*/ 0 w 21046"/>
                  <a:gd name="connsiteY1" fmla="*/ 0 h 21060"/>
                  <a:gd name="connsiteX2" fmla="*/ 0 w 21046"/>
                  <a:gd name="connsiteY2" fmla="*/ 21060 h 21060"/>
                  <a:gd name="connsiteX3" fmla="*/ 21047 w 21046"/>
                  <a:gd name="connsiteY3" fmla="*/ 21060 h 21060"/>
                  <a:gd name="connsiteX4" fmla="*/ 21047 w 21046"/>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6"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C0A21554-918E-4C1D-9256-D956849D15E7}"/>
                  </a:ext>
                </a:extLst>
              </p:cNvPr>
              <p:cNvSpPr/>
              <p:nvPr/>
            </p:nvSpPr>
            <p:spPr>
              <a:xfrm>
                <a:off x="11290305" y="1942351"/>
                <a:ext cx="21047" cy="21060"/>
              </a:xfrm>
              <a:custGeom>
                <a:avLst/>
                <a:gdLst>
                  <a:gd name="connsiteX0" fmla="*/ 21047 w 21047"/>
                  <a:gd name="connsiteY0" fmla="*/ 0 h 21060"/>
                  <a:gd name="connsiteX1" fmla="*/ 0 w 21047"/>
                  <a:gd name="connsiteY1" fmla="*/ 0 h 21060"/>
                  <a:gd name="connsiteX2" fmla="*/ 0 w 21047"/>
                  <a:gd name="connsiteY2" fmla="*/ 21060 h 21060"/>
                  <a:gd name="connsiteX3" fmla="*/ 21047 w 21047"/>
                  <a:gd name="connsiteY3" fmla="*/ 21060 h 21060"/>
                  <a:gd name="connsiteX4" fmla="*/ 21047 w 21047"/>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B250E76D-86FE-41D1-9915-3C6C0D5C0B7A}"/>
                  </a:ext>
                </a:extLst>
              </p:cNvPr>
              <p:cNvSpPr/>
              <p:nvPr/>
            </p:nvSpPr>
            <p:spPr>
              <a:xfrm>
                <a:off x="11336185" y="1942351"/>
                <a:ext cx="21111" cy="21060"/>
              </a:xfrm>
              <a:custGeom>
                <a:avLst/>
                <a:gdLst>
                  <a:gd name="connsiteX0" fmla="*/ 21112 w 21111"/>
                  <a:gd name="connsiteY0" fmla="*/ 0 h 21060"/>
                  <a:gd name="connsiteX1" fmla="*/ 0 w 21111"/>
                  <a:gd name="connsiteY1" fmla="*/ 0 h 21060"/>
                  <a:gd name="connsiteX2" fmla="*/ 0 w 21111"/>
                  <a:gd name="connsiteY2" fmla="*/ 21060 h 21060"/>
                  <a:gd name="connsiteX3" fmla="*/ 21112 w 21111"/>
                  <a:gd name="connsiteY3" fmla="*/ 21060 h 21060"/>
                  <a:gd name="connsiteX4" fmla="*/ 21112 w 21111"/>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11" h="21060">
                    <a:moveTo>
                      <a:pt x="21112" y="0"/>
                    </a:moveTo>
                    <a:lnTo>
                      <a:pt x="0" y="0"/>
                    </a:lnTo>
                    <a:lnTo>
                      <a:pt x="0" y="21060"/>
                    </a:lnTo>
                    <a:lnTo>
                      <a:pt x="21112" y="21060"/>
                    </a:lnTo>
                    <a:lnTo>
                      <a:pt x="21112" y="0"/>
                    </a:lnTo>
                    <a:close/>
                  </a:path>
                </a:pathLst>
              </a:custGeom>
              <a:solidFill>
                <a:srgbClr val="2D5967"/>
              </a:solidFill>
              <a:ln w="6417"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1EFA41D1-BD0C-478D-A7C4-AC123391CAC5}"/>
                  </a:ext>
                </a:extLst>
              </p:cNvPr>
              <p:cNvSpPr/>
              <p:nvPr/>
            </p:nvSpPr>
            <p:spPr>
              <a:xfrm>
                <a:off x="11382259" y="1942351"/>
                <a:ext cx="21046" cy="21060"/>
              </a:xfrm>
              <a:custGeom>
                <a:avLst/>
                <a:gdLst>
                  <a:gd name="connsiteX0" fmla="*/ 21047 w 21046"/>
                  <a:gd name="connsiteY0" fmla="*/ 0 h 21060"/>
                  <a:gd name="connsiteX1" fmla="*/ 0 w 21046"/>
                  <a:gd name="connsiteY1" fmla="*/ 0 h 21060"/>
                  <a:gd name="connsiteX2" fmla="*/ 0 w 21046"/>
                  <a:gd name="connsiteY2" fmla="*/ 21060 h 21060"/>
                  <a:gd name="connsiteX3" fmla="*/ 21047 w 21046"/>
                  <a:gd name="connsiteY3" fmla="*/ 21060 h 21060"/>
                  <a:gd name="connsiteX4" fmla="*/ 21047 w 21046"/>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6"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F4002FD1-CB11-41A9-996F-D4F0C823BA76}"/>
                  </a:ext>
                </a:extLst>
              </p:cNvPr>
              <p:cNvSpPr/>
              <p:nvPr/>
            </p:nvSpPr>
            <p:spPr>
              <a:xfrm>
                <a:off x="11198287" y="1981032"/>
                <a:ext cx="21111" cy="21060"/>
              </a:xfrm>
              <a:custGeom>
                <a:avLst/>
                <a:gdLst>
                  <a:gd name="connsiteX0" fmla="*/ 21112 w 21111"/>
                  <a:gd name="connsiteY0" fmla="*/ 0 h 21060"/>
                  <a:gd name="connsiteX1" fmla="*/ 0 w 21111"/>
                  <a:gd name="connsiteY1" fmla="*/ 0 h 21060"/>
                  <a:gd name="connsiteX2" fmla="*/ 0 w 21111"/>
                  <a:gd name="connsiteY2" fmla="*/ 21060 h 21060"/>
                  <a:gd name="connsiteX3" fmla="*/ 21112 w 21111"/>
                  <a:gd name="connsiteY3" fmla="*/ 21060 h 21060"/>
                  <a:gd name="connsiteX4" fmla="*/ 21112 w 21111"/>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11" h="21060">
                    <a:moveTo>
                      <a:pt x="21112" y="0"/>
                    </a:moveTo>
                    <a:lnTo>
                      <a:pt x="0" y="0"/>
                    </a:lnTo>
                    <a:lnTo>
                      <a:pt x="0" y="21060"/>
                    </a:lnTo>
                    <a:lnTo>
                      <a:pt x="21112" y="21060"/>
                    </a:lnTo>
                    <a:lnTo>
                      <a:pt x="21112" y="0"/>
                    </a:lnTo>
                    <a:close/>
                  </a:path>
                </a:pathLst>
              </a:custGeom>
              <a:solidFill>
                <a:srgbClr val="2D5967"/>
              </a:solidFill>
              <a:ln w="6417"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382474CC-D5ED-4B57-A93A-297AAD2785B6}"/>
                  </a:ext>
                </a:extLst>
              </p:cNvPr>
              <p:cNvSpPr/>
              <p:nvPr/>
            </p:nvSpPr>
            <p:spPr>
              <a:xfrm>
                <a:off x="11244232" y="1981032"/>
                <a:ext cx="21046" cy="21060"/>
              </a:xfrm>
              <a:custGeom>
                <a:avLst/>
                <a:gdLst>
                  <a:gd name="connsiteX0" fmla="*/ 21047 w 21046"/>
                  <a:gd name="connsiteY0" fmla="*/ 0 h 21060"/>
                  <a:gd name="connsiteX1" fmla="*/ 0 w 21046"/>
                  <a:gd name="connsiteY1" fmla="*/ 0 h 21060"/>
                  <a:gd name="connsiteX2" fmla="*/ 0 w 21046"/>
                  <a:gd name="connsiteY2" fmla="*/ 21060 h 21060"/>
                  <a:gd name="connsiteX3" fmla="*/ 21047 w 21046"/>
                  <a:gd name="connsiteY3" fmla="*/ 21060 h 21060"/>
                  <a:gd name="connsiteX4" fmla="*/ 21047 w 21046"/>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6"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54819434-1A31-4A5F-8730-150D4F839A7F}"/>
                  </a:ext>
                </a:extLst>
              </p:cNvPr>
              <p:cNvSpPr/>
              <p:nvPr/>
            </p:nvSpPr>
            <p:spPr>
              <a:xfrm>
                <a:off x="11290305" y="1981032"/>
                <a:ext cx="21047" cy="21060"/>
              </a:xfrm>
              <a:custGeom>
                <a:avLst/>
                <a:gdLst>
                  <a:gd name="connsiteX0" fmla="*/ 21047 w 21047"/>
                  <a:gd name="connsiteY0" fmla="*/ 0 h 21060"/>
                  <a:gd name="connsiteX1" fmla="*/ 0 w 21047"/>
                  <a:gd name="connsiteY1" fmla="*/ 0 h 21060"/>
                  <a:gd name="connsiteX2" fmla="*/ 0 w 21047"/>
                  <a:gd name="connsiteY2" fmla="*/ 21060 h 21060"/>
                  <a:gd name="connsiteX3" fmla="*/ 21047 w 21047"/>
                  <a:gd name="connsiteY3" fmla="*/ 21060 h 21060"/>
                  <a:gd name="connsiteX4" fmla="*/ 21047 w 21047"/>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740FC37C-D3DC-4DF2-BEF4-E7B4138698B3}"/>
                  </a:ext>
                </a:extLst>
              </p:cNvPr>
              <p:cNvSpPr/>
              <p:nvPr/>
            </p:nvSpPr>
            <p:spPr>
              <a:xfrm>
                <a:off x="11336185" y="1981032"/>
                <a:ext cx="21111" cy="21060"/>
              </a:xfrm>
              <a:custGeom>
                <a:avLst/>
                <a:gdLst>
                  <a:gd name="connsiteX0" fmla="*/ 21112 w 21111"/>
                  <a:gd name="connsiteY0" fmla="*/ 0 h 21060"/>
                  <a:gd name="connsiteX1" fmla="*/ 0 w 21111"/>
                  <a:gd name="connsiteY1" fmla="*/ 0 h 21060"/>
                  <a:gd name="connsiteX2" fmla="*/ 0 w 21111"/>
                  <a:gd name="connsiteY2" fmla="*/ 21060 h 21060"/>
                  <a:gd name="connsiteX3" fmla="*/ 21112 w 21111"/>
                  <a:gd name="connsiteY3" fmla="*/ 21060 h 21060"/>
                  <a:gd name="connsiteX4" fmla="*/ 21112 w 21111"/>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11" h="21060">
                    <a:moveTo>
                      <a:pt x="21112" y="0"/>
                    </a:moveTo>
                    <a:lnTo>
                      <a:pt x="0" y="0"/>
                    </a:lnTo>
                    <a:lnTo>
                      <a:pt x="0" y="21060"/>
                    </a:lnTo>
                    <a:lnTo>
                      <a:pt x="21112" y="21060"/>
                    </a:lnTo>
                    <a:lnTo>
                      <a:pt x="21112" y="0"/>
                    </a:lnTo>
                    <a:close/>
                  </a:path>
                </a:pathLst>
              </a:custGeom>
              <a:solidFill>
                <a:srgbClr val="2D5967"/>
              </a:solidFill>
              <a:ln w="6417"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0BCDB8D1-6D60-47D1-B302-B5C32FE50CAE}"/>
                  </a:ext>
                </a:extLst>
              </p:cNvPr>
              <p:cNvSpPr/>
              <p:nvPr/>
            </p:nvSpPr>
            <p:spPr>
              <a:xfrm>
                <a:off x="11382259" y="1981032"/>
                <a:ext cx="21046" cy="21060"/>
              </a:xfrm>
              <a:custGeom>
                <a:avLst/>
                <a:gdLst>
                  <a:gd name="connsiteX0" fmla="*/ 21047 w 21046"/>
                  <a:gd name="connsiteY0" fmla="*/ 0 h 21060"/>
                  <a:gd name="connsiteX1" fmla="*/ 0 w 21046"/>
                  <a:gd name="connsiteY1" fmla="*/ 0 h 21060"/>
                  <a:gd name="connsiteX2" fmla="*/ 0 w 21046"/>
                  <a:gd name="connsiteY2" fmla="*/ 21060 h 21060"/>
                  <a:gd name="connsiteX3" fmla="*/ 21047 w 21046"/>
                  <a:gd name="connsiteY3" fmla="*/ 21060 h 21060"/>
                  <a:gd name="connsiteX4" fmla="*/ 21047 w 21046"/>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6"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5F844938-42C6-4353-969A-EF4D72D7B02F}"/>
                  </a:ext>
                </a:extLst>
              </p:cNvPr>
              <p:cNvSpPr/>
              <p:nvPr/>
            </p:nvSpPr>
            <p:spPr>
              <a:xfrm>
                <a:off x="11198287" y="2019572"/>
                <a:ext cx="21111" cy="21060"/>
              </a:xfrm>
              <a:custGeom>
                <a:avLst/>
                <a:gdLst>
                  <a:gd name="connsiteX0" fmla="*/ 21112 w 21111"/>
                  <a:gd name="connsiteY0" fmla="*/ 0 h 21060"/>
                  <a:gd name="connsiteX1" fmla="*/ 0 w 21111"/>
                  <a:gd name="connsiteY1" fmla="*/ 0 h 21060"/>
                  <a:gd name="connsiteX2" fmla="*/ 0 w 21111"/>
                  <a:gd name="connsiteY2" fmla="*/ 21060 h 21060"/>
                  <a:gd name="connsiteX3" fmla="*/ 21112 w 21111"/>
                  <a:gd name="connsiteY3" fmla="*/ 21060 h 21060"/>
                  <a:gd name="connsiteX4" fmla="*/ 21112 w 21111"/>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11" h="21060">
                    <a:moveTo>
                      <a:pt x="21112" y="0"/>
                    </a:moveTo>
                    <a:lnTo>
                      <a:pt x="0" y="0"/>
                    </a:lnTo>
                    <a:lnTo>
                      <a:pt x="0" y="21060"/>
                    </a:lnTo>
                    <a:lnTo>
                      <a:pt x="21112" y="21060"/>
                    </a:lnTo>
                    <a:lnTo>
                      <a:pt x="21112" y="0"/>
                    </a:lnTo>
                    <a:close/>
                  </a:path>
                </a:pathLst>
              </a:custGeom>
              <a:solidFill>
                <a:srgbClr val="2D5967"/>
              </a:solidFill>
              <a:ln w="641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C958CBC6-E01E-44F5-9AE6-398F135B1FFA}"/>
                  </a:ext>
                </a:extLst>
              </p:cNvPr>
              <p:cNvSpPr/>
              <p:nvPr/>
            </p:nvSpPr>
            <p:spPr>
              <a:xfrm>
                <a:off x="11244232" y="2019572"/>
                <a:ext cx="21046" cy="21060"/>
              </a:xfrm>
              <a:custGeom>
                <a:avLst/>
                <a:gdLst>
                  <a:gd name="connsiteX0" fmla="*/ 21047 w 21046"/>
                  <a:gd name="connsiteY0" fmla="*/ 0 h 21060"/>
                  <a:gd name="connsiteX1" fmla="*/ 0 w 21046"/>
                  <a:gd name="connsiteY1" fmla="*/ 0 h 21060"/>
                  <a:gd name="connsiteX2" fmla="*/ 0 w 21046"/>
                  <a:gd name="connsiteY2" fmla="*/ 21060 h 21060"/>
                  <a:gd name="connsiteX3" fmla="*/ 21047 w 21046"/>
                  <a:gd name="connsiteY3" fmla="*/ 21060 h 21060"/>
                  <a:gd name="connsiteX4" fmla="*/ 21047 w 21046"/>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6"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0E159728-4D3D-49B7-90E4-34DB08B27CFF}"/>
                  </a:ext>
                </a:extLst>
              </p:cNvPr>
              <p:cNvSpPr/>
              <p:nvPr/>
            </p:nvSpPr>
            <p:spPr>
              <a:xfrm>
                <a:off x="11290305" y="2019572"/>
                <a:ext cx="21047" cy="21060"/>
              </a:xfrm>
              <a:custGeom>
                <a:avLst/>
                <a:gdLst>
                  <a:gd name="connsiteX0" fmla="*/ 21047 w 21047"/>
                  <a:gd name="connsiteY0" fmla="*/ 0 h 21060"/>
                  <a:gd name="connsiteX1" fmla="*/ 0 w 21047"/>
                  <a:gd name="connsiteY1" fmla="*/ 0 h 21060"/>
                  <a:gd name="connsiteX2" fmla="*/ 0 w 21047"/>
                  <a:gd name="connsiteY2" fmla="*/ 21060 h 21060"/>
                  <a:gd name="connsiteX3" fmla="*/ 21047 w 21047"/>
                  <a:gd name="connsiteY3" fmla="*/ 21060 h 21060"/>
                  <a:gd name="connsiteX4" fmla="*/ 21047 w 21047"/>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9F5A467C-B393-42F0-B769-90B823A22506}"/>
                  </a:ext>
                </a:extLst>
              </p:cNvPr>
              <p:cNvSpPr/>
              <p:nvPr/>
            </p:nvSpPr>
            <p:spPr>
              <a:xfrm>
                <a:off x="11336185" y="2019572"/>
                <a:ext cx="21111" cy="21060"/>
              </a:xfrm>
              <a:custGeom>
                <a:avLst/>
                <a:gdLst>
                  <a:gd name="connsiteX0" fmla="*/ 21112 w 21111"/>
                  <a:gd name="connsiteY0" fmla="*/ 0 h 21060"/>
                  <a:gd name="connsiteX1" fmla="*/ 0 w 21111"/>
                  <a:gd name="connsiteY1" fmla="*/ 0 h 21060"/>
                  <a:gd name="connsiteX2" fmla="*/ 0 w 21111"/>
                  <a:gd name="connsiteY2" fmla="*/ 21060 h 21060"/>
                  <a:gd name="connsiteX3" fmla="*/ 21112 w 21111"/>
                  <a:gd name="connsiteY3" fmla="*/ 21060 h 21060"/>
                  <a:gd name="connsiteX4" fmla="*/ 21112 w 21111"/>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11" h="21060">
                    <a:moveTo>
                      <a:pt x="21112" y="0"/>
                    </a:moveTo>
                    <a:lnTo>
                      <a:pt x="0" y="0"/>
                    </a:lnTo>
                    <a:lnTo>
                      <a:pt x="0" y="21060"/>
                    </a:lnTo>
                    <a:lnTo>
                      <a:pt x="21112" y="21060"/>
                    </a:lnTo>
                    <a:lnTo>
                      <a:pt x="21112" y="0"/>
                    </a:lnTo>
                    <a:close/>
                  </a:path>
                </a:pathLst>
              </a:custGeom>
              <a:solidFill>
                <a:srgbClr val="2D5967"/>
              </a:solidFill>
              <a:ln w="6417"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6FFA6F88-E030-4045-8D8B-8D6BE271A37C}"/>
                  </a:ext>
                </a:extLst>
              </p:cNvPr>
              <p:cNvSpPr/>
              <p:nvPr/>
            </p:nvSpPr>
            <p:spPr>
              <a:xfrm>
                <a:off x="11382259" y="2019572"/>
                <a:ext cx="21046" cy="21060"/>
              </a:xfrm>
              <a:custGeom>
                <a:avLst/>
                <a:gdLst>
                  <a:gd name="connsiteX0" fmla="*/ 21047 w 21046"/>
                  <a:gd name="connsiteY0" fmla="*/ 0 h 21060"/>
                  <a:gd name="connsiteX1" fmla="*/ 0 w 21046"/>
                  <a:gd name="connsiteY1" fmla="*/ 0 h 21060"/>
                  <a:gd name="connsiteX2" fmla="*/ 0 w 21046"/>
                  <a:gd name="connsiteY2" fmla="*/ 21060 h 21060"/>
                  <a:gd name="connsiteX3" fmla="*/ 21047 w 21046"/>
                  <a:gd name="connsiteY3" fmla="*/ 21060 h 21060"/>
                  <a:gd name="connsiteX4" fmla="*/ 21047 w 21046"/>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6"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0496BD0C-7BA8-43EA-B0AE-3F740D0B45D2}"/>
                  </a:ext>
                </a:extLst>
              </p:cNvPr>
              <p:cNvSpPr/>
              <p:nvPr/>
            </p:nvSpPr>
            <p:spPr>
              <a:xfrm>
                <a:off x="11198287" y="2058124"/>
                <a:ext cx="21111" cy="21060"/>
              </a:xfrm>
              <a:custGeom>
                <a:avLst/>
                <a:gdLst>
                  <a:gd name="connsiteX0" fmla="*/ 21112 w 21111"/>
                  <a:gd name="connsiteY0" fmla="*/ 0 h 21060"/>
                  <a:gd name="connsiteX1" fmla="*/ 0 w 21111"/>
                  <a:gd name="connsiteY1" fmla="*/ 0 h 21060"/>
                  <a:gd name="connsiteX2" fmla="*/ 0 w 21111"/>
                  <a:gd name="connsiteY2" fmla="*/ 21060 h 21060"/>
                  <a:gd name="connsiteX3" fmla="*/ 21112 w 21111"/>
                  <a:gd name="connsiteY3" fmla="*/ 21060 h 21060"/>
                  <a:gd name="connsiteX4" fmla="*/ 21112 w 21111"/>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11" h="21060">
                    <a:moveTo>
                      <a:pt x="21112" y="0"/>
                    </a:moveTo>
                    <a:lnTo>
                      <a:pt x="0" y="0"/>
                    </a:lnTo>
                    <a:lnTo>
                      <a:pt x="0" y="21060"/>
                    </a:lnTo>
                    <a:lnTo>
                      <a:pt x="21112" y="21060"/>
                    </a:lnTo>
                    <a:lnTo>
                      <a:pt x="21112" y="0"/>
                    </a:lnTo>
                    <a:close/>
                  </a:path>
                </a:pathLst>
              </a:custGeom>
              <a:solidFill>
                <a:srgbClr val="2D5967"/>
              </a:solidFill>
              <a:ln w="6417"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1052EAC-AAF2-4B9C-9383-C094F2A70880}"/>
                  </a:ext>
                </a:extLst>
              </p:cNvPr>
              <p:cNvSpPr/>
              <p:nvPr/>
            </p:nvSpPr>
            <p:spPr>
              <a:xfrm>
                <a:off x="11244232" y="2058124"/>
                <a:ext cx="21046" cy="21060"/>
              </a:xfrm>
              <a:custGeom>
                <a:avLst/>
                <a:gdLst>
                  <a:gd name="connsiteX0" fmla="*/ 21047 w 21046"/>
                  <a:gd name="connsiteY0" fmla="*/ 0 h 21060"/>
                  <a:gd name="connsiteX1" fmla="*/ 0 w 21046"/>
                  <a:gd name="connsiteY1" fmla="*/ 0 h 21060"/>
                  <a:gd name="connsiteX2" fmla="*/ 0 w 21046"/>
                  <a:gd name="connsiteY2" fmla="*/ 21060 h 21060"/>
                  <a:gd name="connsiteX3" fmla="*/ 21047 w 21046"/>
                  <a:gd name="connsiteY3" fmla="*/ 21060 h 21060"/>
                  <a:gd name="connsiteX4" fmla="*/ 21047 w 21046"/>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6"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C7A2A8CA-7576-4254-A6A0-2A053D3C62DB}"/>
                  </a:ext>
                </a:extLst>
              </p:cNvPr>
              <p:cNvSpPr/>
              <p:nvPr/>
            </p:nvSpPr>
            <p:spPr>
              <a:xfrm>
                <a:off x="11290305" y="2058124"/>
                <a:ext cx="21047" cy="21060"/>
              </a:xfrm>
              <a:custGeom>
                <a:avLst/>
                <a:gdLst>
                  <a:gd name="connsiteX0" fmla="*/ 21047 w 21047"/>
                  <a:gd name="connsiteY0" fmla="*/ 0 h 21060"/>
                  <a:gd name="connsiteX1" fmla="*/ 0 w 21047"/>
                  <a:gd name="connsiteY1" fmla="*/ 0 h 21060"/>
                  <a:gd name="connsiteX2" fmla="*/ 0 w 21047"/>
                  <a:gd name="connsiteY2" fmla="*/ 21060 h 21060"/>
                  <a:gd name="connsiteX3" fmla="*/ 21047 w 21047"/>
                  <a:gd name="connsiteY3" fmla="*/ 21060 h 21060"/>
                  <a:gd name="connsiteX4" fmla="*/ 21047 w 21047"/>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68E0BDAD-B806-4357-8805-CF9C145C6900}"/>
                  </a:ext>
                </a:extLst>
              </p:cNvPr>
              <p:cNvSpPr/>
              <p:nvPr/>
            </p:nvSpPr>
            <p:spPr>
              <a:xfrm>
                <a:off x="11336185" y="2058124"/>
                <a:ext cx="21111" cy="21060"/>
              </a:xfrm>
              <a:custGeom>
                <a:avLst/>
                <a:gdLst>
                  <a:gd name="connsiteX0" fmla="*/ 21112 w 21111"/>
                  <a:gd name="connsiteY0" fmla="*/ 0 h 21060"/>
                  <a:gd name="connsiteX1" fmla="*/ 0 w 21111"/>
                  <a:gd name="connsiteY1" fmla="*/ 0 h 21060"/>
                  <a:gd name="connsiteX2" fmla="*/ 0 w 21111"/>
                  <a:gd name="connsiteY2" fmla="*/ 21060 h 21060"/>
                  <a:gd name="connsiteX3" fmla="*/ 21112 w 21111"/>
                  <a:gd name="connsiteY3" fmla="*/ 21060 h 21060"/>
                  <a:gd name="connsiteX4" fmla="*/ 21112 w 21111"/>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11" h="21060">
                    <a:moveTo>
                      <a:pt x="21112" y="0"/>
                    </a:moveTo>
                    <a:lnTo>
                      <a:pt x="0" y="0"/>
                    </a:lnTo>
                    <a:lnTo>
                      <a:pt x="0" y="21060"/>
                    </a:lnTo>
                    <a:lnTo>
                      <a:pt x="21112" y="21060"/>
                    </a:lnTo>
                    <a:lnTo>
                      <a:pt x="21112" y="0"/>
                    </a:lnTo>
                    <a:close/>
                  </a:path>
                </a:pathLst>
              </a:custGeom>
              <a:solidFill>
                <a:srgbClr val="2D5967"/>
              </a:solidFill>
              <a:ln w="6417"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B193ED9A-6CCD-464D-8E94-C2766B5008E6}"/>
                  </a:ext>
                </a:extLst>
              </p:cNvPr>
              <p:cNvSpPr/>
              <p:nvPr/>
            </p:nvSpPr>
            <p:spPr>
              <a:xfrm>
                <a:off x="11382259" y="2058124"/>
                <a:ext cx="21046" cy="21060"/>
              </a:xfrm>
              <a:custGeom>
                <a:avLst/>
                <a:gdLst>
                  <a:gd name="connsiteX0" fmla="*/ 21047 w 21046"/>
                  <a:gd name="connsiteY0" fmla="*/ 0 h 21060"/>
                  <a:gd name="connsiteX1" fmla="*/ 0 w 21046"/>
                  <a:gd name="connsiteY1" fmla="*/ 0 h 21060"/>
                  <a:gd name="connsiteX2" fmla="*/ 0 w 21046"/>
                  <a:gd name="connsiteY2" fmla="*/ 21060 h 21060"/>
                  <a:gd name="connsiteX3" fmla="*/ 21047 w 21046"/>
                  <a:gd name="connsiteY3" fmla="*/ 21060 h 21060"/>
                  <a:gd name="connsiteX4" fmla="*/ 21047 w 21046"/>
                  <a:gd name="connsiteY4" fmla="*/ 0 h 2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6" h="21060">
                    <a:moveTo>
                      <a:pt x="21047" y="0"/>
                    </a:moveTo>
                    <a:lnTo>
                      <a:pt x="0" y="0"/>
                    </a:lnTo>
                    <a:lnTo>
                      <a:pt x="0" y="21060"/>
                    </a:lnTo>
                    <a:lnTo>
                      <a:pt x="21047" y="21060"/>
                    </a:lnTo>
                    <a:lnTo>
                      <a:pt x="21047" y="0"/>
                    </a:lnTo>
                    <a:close/>
                  </a:path>
                </a:pathLst>
              </a:custGeom>
              <a:solidFill>
                <a:srgbClr val="2D5967"/>
              </a:solidFill>
              <a:ln w="6417" cap="flat">
                <a:noFill/>
                <a:prstDash val="solid"/>
                <a:miter/>
              </a:ln>
            </p:spPr>
            <p:txBody>
              <a:bodyPr rtlCol="0" anchor="ctr"/>
              <a:lstStyle/>
              <a:p>
                <a:endParaRPr lang="en-US"/>
              </a:p>
            </p:txBody>
          </p:sp>
        </p:grpSp>
        <p:sp>
          <p:nvSpPr>
            <p:cNvPr id="385" name="TextBox 384">
              <a:extLst>
                <a:ext uri="{FF2B5EF4-FFF2-40B4-BE49-F238E27FC236}">
                  <a16:creationId xmlns:a16="http://schemas.microsoft.com/office/drawing/2014/main" id="{284BDC5E-451F-4A9D-879A-F7219C0D9B51}"/>
                </a:ext>
              </a:extLst>
            </p:cNvPr>
            <p:cNvSpPr txBox="1"/>
            <p:nvPr/>
          </p:nvSpPr>
          <p:spPr>
            <a:xfrm>
              <a:off x="10911968" y="2092313"/>
              <a:ext cx="77964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Engagement</a:t>
              </a:r>
            </a:p>
          </p:txBody>
        </p:sp>
      </p:grpSp>
      <p:grpSp>
        <p:nvGrpSpPr>
          <p:cNvPr id="859" name="Graphic 3">
            <a:extLst>
              <a:ext uri="{FF2B5EF4-FFF2-40B4-BE49-F238E27FC236}">
                <a16:creationId xmlns:a16="http://schemas.microsoft.com/office/drawing/2014/main" id="{2F89C802-EC4E-42A0-A5CB-B2A11F24397E}"/>
              </a:ext>
            </a:extLst>
          </p:cNvPr>
          <p:cNvGrpSpPr/>
          <p:nvPr/>
        </p:nvGrpSpPr>
        <p:grpSpPr>
          <a:xfrm>
            <a:off x="1081237" y="4170183"/>
            <a:ext cx="513347" cy="733181"/>
            <a:chOff x="1081237" y="4517020"/>
            <a:chExt cx="513347" cy="733181"/>
          </a:xfrm>
        </p:grpSpPr>
        <p:grpSp>
          <p:nvGrpSpPr>
            <p:cNvPr id="860" name="Graphic 3">
              <a:extLst>
                <a:ext uri="{FF2B5EF4-FFF2-40B4-BE49-F238E27FC236}">
                  <a16:creationId xmlns:a16="http://schemas.microsoft.com/office/drawing/2014/main" id="{EDB8240E-1745-4F0E-B88E-82DCECDFFB03}"/>
                </a:ext>
              </a:extLst>
            </p:cNvPr>
            <p:cNvGrpSpPr/>
            <p:nvPr/>
          </p:nvGrpSpPr>
          <p:grpSpPr>
            <a:xfrm>
              <a:off x="1081237" y="4517020"/>
              <a:ext cx="513347" cy="467485"/>
              <a:chOff x="1081237" y="4517020"/>
              <a:chExt cx="513347" cy="467485"/>
            </a:xfrm>
          </p:grpSpPr>
          <p:sp>
            <p:nvSpPr>
              <p:cNvPr id="861" name="Freeform: Shape 860">
                <a:extLst>
                  <a:ext uri="{FF2B5EF4-FFF2-40B4-BE49-F238E27FC236}">
                    <a16:creationId xmlns:a16="http://schemas.microsoft.com/office/drawing/2014/main" id="{1D0288F2-799E-4CBE-B3D5-0A8D28A5D50F}"/>
                  </a:ext>
                </a:extLst>
              </p:cNvPr>
              <p:cNvSpPr/>
              <p:nvPr/>
            </p:nvSpPr>
            <p:spPr>
              <a:xfrm>
                <a:off x="1081237" y="4517020"/>
                <a:ext cx="513347" cy="467485"/>
              </a:xfrm>
              <a:custGeom>
                <a:avLst/>
                <a:gdLst>
                  <a:gd name="connsiteX0" fmla="*/ 476996 w 513347"/>
                  <a:gd name="connsiteY0" fmla="*/ 0 h 467485"/>
                  <a:gd name="connsiteX1" fmla="*/ 36351 w 513347"/>
                  <a:gd name="connsiteY1" fmla="*/ 0 h 467485"/>
                  <a:gd name="connsiteX2" fmla="*/ 10646 w 513347"/>
                  <a:gd name="connsiteY2" fmla="*/ 10646 h 467485"/>
                  <a:gd name="connsiteX3" fmla="*/ 0 w 513347"/>
                  <a:gd name="connsiteY3" fmla="*/ 36345 h 467485"/>
                  <a:gd name="connsiteX4" fmla="*/ 0 w 513347"/>
                  <a:gd name="connsiteY4" fmla="*/ 343282 h 467485"/>
                  <a:gd name="connsiteX5" fmla="*/ 2766 w 513347"/>
                  <a:gd name="connsiteY5" fmla="*/ 357193 h 467485"/>
                  <a:gd name="connsiteX6" fmla="*/ 10646 w 513347"/>
                  <a:gd name="connsiteY6" fmla="*/ 368988 h 467485"/>
                  <a:gd name="connsiteX7" fmla="*/ 22440 w 513347"/>
                  <a:gd name="connsiteY7" fmla="*/ 376868 h 467485"/>
                  <a:gd name="connsiteX8" fmla="*/ 36351 w 513347"/>
                  <a:gd name="connsiteY8" fmla="*/ 379633 h 467485"/>
                  <a:gd name="connsiteX9" fmla="*/ 145168 w 513347"/>
                  <a:gd name="connsiteY9" fmla="*/ 379633 h 467485"/>
                  <a:gd name="connsiteX10" fmla="*/ 134767 w 513347"/>
                  <a:gd name="connsiteY10" fmla="*/ 392839 h 467485"/>
                  <a:gd name="connsiteX11" fmla="*/ 57039 w 513347"/>
                  <a:gd name="connsiteY11" fmla="*/ 392839 h 467485"/>
                  <a:gd name="connsiteX12" fmla="*/ 39932 w 513347"/>
                  <a:gd name="connsiteY12" fmla="*/ 399923 h 467485"/>
                  <a:gd name="connsiteX13" fmla="*/ 32841 w 513347"/>
                  <a:gd name="connsiteY13" fmla="*/ 417037 h 467485"/>
                  <a:gd name="connsiteX14" fmla="*/ 39932 w 513347"/>
                  <a:gd name="connsiteY14" fmla="*/ 434144 h 467485"/>
                  <a:gd name="connsiteX15" fmla="*/ 57039 w 513347"/>
                  <a:gd name="connsiteY15" fmla="*/ 441228 h 467485"/>
                  <a:gd name="connsiteX16" fmla="*/ 134767 w 513347"/>
                  <a:gd name="connsiteY16" fmla="*/ 441228 h 467485"/>
                  <a:gd name="connsiteX17" fmla="*/ 153318 w 513347"/>
                  <a:gd name="connsiteY17" fmla="*/ 460428 h 467485"/>
                  <a:gd name="connsiteX18" fmla="*/ 179062 w 513347"/>
                  <a:gd name="connsiteY18" fmla="*/ 467486 h 467485"/>
                  <a:gd name="connsiteX19" fmla="*/ 204813 w 513347"/>
                  <a:gd name="connsiteY19" fmla="*/ 460428 h 467485"/>
                  <a:gd name="connsiteX20" fmla="*/ 223364 w 513347"/>
                  <a:gd name="connsiteY20" fmla="*/ 441228 h 467485"/>
                  <a:gd name="connsiteX21" fmla="*/ 455840 w 513347"/>
                  <a:gd name="connsiteY21" fmla="*/ 441228 h 467485"/>
                  <a:gd name="connsiteX22" fmla="*/ 472947 w 513347"/>
                  <a:gd name="connsiteY22" fmla="*/ 434144 h 467485"/>
                  <a:gd name="connsiteX23" fmla="*/ 480038 w 513347"/>
                  <a:gd name="connsiteY23" fmla="*/ 417037 h 467485"/>
                  <a:gd name="connsiteX24" fmla="*/ 472947 w 513347"/>
                  <a:gd name="connsiteY24" fmla="*/ 399923 h 467485"/>
                  <a:gd name="connsiteX25" fmla="*/ 455840 w 513347"/>
                  <a:gd name="connsiteY25" fmla="*/ 392839 h 467485"/>
                  <a:gd name="connsiteX26" fmla="*/ 223364 w 513347"/>
                  <a:gd name="connsiteY26" fmla="*/ 392839 h 467485"/>
                  <a:gd name="connsiteX27" fmla="*/ 212840 w 513347"/>
                  <a:gd name="connsiteY27" fmla="*/ 379633 h 467485"/>
                  <a:gd name="connsiteX28" fmla="*/ 476996 w 513347"/>
                  <a:gd name="connsiteY28" fmla="*/ 379633 h 467485"/>
                  <a:gd name="connsiteX29" fmla="*/ 502670 w 513347"/>
                  <a:gd name="connsiteY29" fmla="*/ 368949 h 467485"/>
                  <a:gd name="connsiteX30" fmla="*/ 513347 w 513347"/>
                  <a:gd name="connsiteY30" fmla="*/ 343282 h 467485"/>
                  <a:gd name="connsiteX31" fmla="*/ 513347 w 513347"/>
                  <a:gd name="connsiteY31" fmla="*/ 36345 h 467485"/>
                  <a:gd name="connsiteX32" fmla="*/ 502702 w 513347"/>
                  <a:gd name="connsiteY32" fmla="*/ 10646 h 467485"/>
                  <a:gd name="connsiteX33" fmla="*/ 476996 w 513347"/>
                  <a:gd name="connsiteY33" fmla="*/ 0 h 46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3347" h="467485">
                    <a:moveTo>
                      <a:pt x="476996" y="0"/>
                    </a:moveTo>
                    <a:lnTo>
                      <a:pt x="36351" y="0"/>
                    </a:lnTo>
                    <a:cubicBezTo>
                      <a:pt x="26707" y="0"/>
                      <a:pt x="17467" y="3824"/>
                      <a:pt x="10646" y="10646"/>
                    </a:cubicBezTo>
                    <a:cubicBezTo>
                      <a:pt x="3831" y="17460"/>
                      <a:pt x="0" y="26707"/>
                      <a:pt x="0" y="36345"/>
                    </a:cubicBezTo>
                    <a:lnTo>
                      <a:pt x="0" y="343282"/>
                    </a:lnTo>
                    <a:cubicBezTo>
                      <a:pt x="0" y="348056"/>
                      <a:pt x="943" y="352779"/>
                      <a:pt x="2766" y="357193"/>
                    </a:cubicBezTo>
                    <a:cubicBezTo>
                      <a:pt x="4594" y="361602"/>
                      <a:pt x="7270" y="365612"/>
                      <a:pt x="10646" y="368988"/>
                    </a:cubicBezTo>
                    <a:cubicBezTo>
                      <a:pt x="14021" y="372363"/>
                      <a:pt x="18031" y="375039"/>
                      <a:pt x="22440" y="376868"/>
                    </a:cubicBezTo>
                    <a:cubicBezTo>
                      <a:pt x="26848" y="378690"/>
                      <a:pt x="31577" y="379633"/>
                      <a:pt x="36351" y="379633"/>
                    </a:cubicBezTo>
                    <a:lnTo>
                      <a:pt x="145168" y="379633"/>
                    </a:lnTo>
                    <a:cubicBezTo>
                      <a:pt x="140978" y="383413"/>
                      <a:pt x="137462" y="387879"/>
                      <a:pt x="134767" y="392839"/>
                    </a:cubicBezTo>
                    <a:lnTo>
                      <a:pt x="57039" y="392839"/>
                    </a:lnTo>
                    <a:cubicBezTo>
                      <a:pt x="50623" y="392839"/>
                      <a:pt x="44469" y="395387"/>
                      <a:pt x="39932" y="399923"/>
                    </a:cubicBezTo>
                    <a:cubicBezTo>
                      <a:pt x="35395" y="404466"/>
                      <a:pt x="32841" y="410620"/>
                      <a:pt x="32841" y="417037"/>
                    </a:cubicBezTo>
                    <a:cubicBezTo>
                      <a:pt x="32841" y="423454"/>
                      <a:pt x="35395" y="429608"/>
                      <a:pt x="39932" y="434144"/>
                    </a:cubicBezTo>
                    <a:cubicBezTo>
                      <a:pt x="44469" y="438681"/>
                      <a:pt x="50623" y="441228"/>
                      <a:pt x="57039" y="441228"/>
                    </a:cubicBezTo>
                    <a:lnTo>
                      <a:pt x="134767" y="441228"/>
                    </a:lnTo>
                    <a:cubicBezTo>
                      <a:pt x="139111" y="449179"/>
                      <a:pt x="145521" y="455808"/>
                      <a:pt x="153318" y="460428"/>
                    </a:cubicBezTo>
                    <a:cubicBezTo>
                      <a:pt x="161108" y="465054"/>
                      <a:pt x="170001" y="467486"/>
                      <a:pt x="179062" y="467486"/>
                    </a:cubicBezTo>
                    <a:cubicBezTo>
                      <a:pt x="188123" y="467486"/>
                      <a:pt x="197016" y="465054"/>
                      <a:pt x="204813" y="460428"/>
                    </a:cubicBezTo>
                    <a:cubicBezTo>
                      <a:pt x="212609" y="455808"/>
                      <a:pt x="219013" y="449179"/>
                      <a:pt x="223364" y="441228"/>
                    </a:cubicBezTo>
                    <a:lnTo>
                      <a:pt x="455840" y="441228"/>
                    </a:lnTo>
                    <a:cubicBezTo>
                      <a:pt x="462256" y="441228"/>
                      <a:pt x="468410" y="438681"/>
                      <a:pt x="472947" y="434144"/>
                    </a:cubicBezTo>
                    <a:cubicBezTo>
                      <a:pt x="477484" y="429608"/>
                      <a:pt x="480038" y="423454"/>
                      <a:pt x="480038" y="417037"/>
                    </a:cubicBezTo>
                    <a:cubicBezTo>
                      <a:pt x="480038" y="410620"/>
                      <a:pt x="477484" y="404466"/>
                      <a:pt x="472947" y="399923"/>
                    </a:cubicBezTo>
                    <a:cubicBezTo>
                      <a:pt x="468410" y="395387"/>
                      <a:pt x="462256" y="392839"/>
                      <a:pt x="455840" y="392839"/>
                    </a:cubicBezTo>
                    <a:lnTo>
                      <a:pt x="223364" y="392839"/>
                    </a:lnTo>
                    <a:cubicBezTo>
                      <a:pt x="220662" y="387853"/>
                      <a:pt x="217101" y="383380"/>
                      <a:pt x="212840" y="379633"/>
                    </a:cubicBezTo>
                    <a:lnTo>
                      <a:pt x="476996" y="379633"/>
                    </a:lnTo>
                    <a:cubicBezTo>
                      <a:pt x="486628" y="379601"/>
                      <a:pt x="495855" y="375764"/>
                      <a:pt x="502670" y="368949"/>
                    </a:cubicBezTo>
                    <a:cubicBezTo>
                      <a:pt x="509478" y="362141"/>
                      <a:pt x="513315" y="352913"/>
                      <a:pt x="513347" y="343282"/>
                    </a:cubicBezTo>
                    <a:lnTo>
                      <a:pt x="513347" y="36345"/>
                    </a:lnTo>
                    <a:cubicBezTo>
                      <a:pt x="513347" y="26707"/>
                      <a:pt x="509517" y="17460"/>
                      <a:pt x="502702" y="10646"/>
                    </a:cubicBezTo>
                    <a:cubicBezTo>
                      <a:pt x="495881" y="3824"/>
                      <a:pt x="486640" y="0"/>
                      <a:pt x="476996" y="0"/>
                    </a:cubicBezTo>
                    <a:close/>
                  </a:path>
                </a:pathLst>
              </a:custGeom>
              <a:solidFill>
                <a:srgbClr val="FBF9F8"/>
              </a:solidFill>
              <a:ln w="6417"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D6E2CC16-F0FC-4CFF-8DF7-D381F81F6A99}"/>
                  </a:ext>
                </a:extLst>
              </p:cNvPr>
              <p:cNvSpPr/>
              <p:nvPr/>
            </p:nvSpPr>
            <p:spPr>
              <a:xfrm>
                <a:off x="1095733" y="4531515"/>
                <a:ext cx="484240" cy="350526"/>
              </a:xfrm>
              <a:custGeom>
                <a:avLst/>
                <a:gdLst>
                  <a:gd name="connsiteX0" fmla="*/ 462500 w 484240"/>
                  <a:gd name="connsiteY0" fmla="*/ 350526 h 350526"/>
                  <a:gd name="connsiteX1" fmla="*/ 21856 w 484240"/>
                  <a:gd name="connsiteY1" fmla="*/ 350526 h 350526"/>
                  <a:gd name="connsiteX2" fmla="*/ 6442 w 484240"/>
                  <a:gd name="connsiteY2" fmla="*/ 344167 h 350526"/>
                  <a:gd name="connsiteX3" fmla="*/ 0 w 484240"/>
                  <a:gd name="connsiteY3" fmla="*/ 328786 h 350526"/>
                  <a:gd name="connsiteX4" fmla="*/ 0 w 484240"/>
                  <a:gd name="connsiteY4" fmla="*/ 21856 h 350526"/>
                  <a:gd name="connsiteX5" fmla="*/ 6398 w 484240"/>
                  <a:gd name="connsiteY5" fmla="*/ 6397 h 350526"/>
                  <a:gd name="connsiteX6" fmla="*/ 21856 w 484240"/>
                  <a:gd name="connsiteY6" fmla="*/ 0 h 350526"/>
                  <a:gd name="connsiteX7" fmla="*/ 462500 w 484240"/>
                  <a:gd name="connsiteY7" fmla="*/ 0 h 350526"/>
                  <a:gd name="connsiteX8" fmla="*/ 477881 w 484240"/>
                  <a:gd name="connsiteY8" fmla="*/ 6442 h 350526"/>
                  <a:gd name="connsiteX9" fmla="*/ 484241 w 484240"/>
                  <a:gd name="connsiteY9" fmla="*/ 21856 h 350526"/>
                  <a:gd name="connsiteX10" fmla="*/ 484241 w 484240"/>
                  <a:gd name="connsiteY10" fmla="*/ 328786 h 350526"/>
                  <a:gd name="connsiteX11" fmla="*/ 477875 w 484240"/>
                  <a:gd name="connsiteY11" fmla="*/ 344161 h 350526"/>
                  <a:gd name="connsiteX12" fmla="*/ 462500 w 484240"/>
                  <a:gd name="connsiteY12" fmla="*/ 350526 h 350526"/>
                  <a:gd name="connsiteX13" fmla="*/ 21856 w 484240"/>
                  <a:gd name="connsiteY13" fmla="*/ 19398 h 350526"/>
                  <a:gd name="connsiteX14" fmla="*/ 20117 w 484240"/>
                  <a:gd name="connsiteY14" fmla="*/ 20117 h 350526"/>
                  <a:gd name="connsiteX15" fmla="*/ 19398 w 484240"/>
                  <a:gd name="connsiteY15" fmla="*/ 21856 h 350526"/>
                  <a:gd name="connsiteX16" fmla="*/ 19398 w 484240"/>
                  <a:gd name="connsiteY16" fmla="*/ 328786 h 350526"/>
                  <a:gd name="connsiteX17" fmla="*/ 20117 w 484240"/>
                  <a:gd name="connsiteY17" fmla="*/ 330525 h 350526"/>
                  <a:gd name="connsiteX18" fmla="*/ 21856 w 484240"/>
                  <a:gd name="connsiteY18" fmla="*/ 331244 h 350526"/>
                  <a:gd name="connsiteX19" fmla="*/ 462500 w 484240"/>
                  <a:gd name="connsiteY19" fmla="*/ 331244 h 350526"/>
                  <a:gd name="connsiteX20" fmla="*/ 464207 w 484240"/>
                  <a:gd name="connsiteY20" fmla="*/ 330493 h 350526"/>
                  <a:gd name="connsiteX21" fmla="*/ 464958 w 484240"/>
                  <a:gd name="connsiteY21" fmla="*/ 328786 h 350526"/>
                  <a:gd name="connsiteX22" fmla="*/ 464958 w 484240"/>
                  <a:gd name="connsiteY22" fmla="*/ 21856 h 350526"/>
                  <a:gd name="connsiteX23" fmla="*/ 464239 w 484240"/>
                  <a:gd name="connsiteY23" fmla="*/ 20117 h 350526"/>
                  <a:gd name="connsiteX24" fmla="*/ 462500 w 484240"/>
                  <a:gd name="connsiteY24" fmla="*/ 19398 h 350526"/>
                  <a:gd name="connsiteX25" fmla="*/ 21856 w 484240"/>
                  <a:gd name="connsiteY25" fmla="*/ 19398 h 35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4240" h="350526">
                    <a:moveTo>
                      <a:pt x="462500" y="350526"/>
                    </a:moveTo>
                    <a:lnTo>
                      <a:pt x="21856" y="350526"/>
                    </a:lnTo>
                    <a:cubicBezTo>
                      <a:pt x="16081" y="350526"/>
                      <a:pt x="10536" y="348242"/>
                      <a:pt x="6442" y="344167"/>
                    </a:cubicBezTo>
                    <a:cubicBezTo>
                      <a:pt x="2342" y="340092"/>
                      <a:pt x="26" y="334568"/>
                      <a:pt x="0" y="328786"/>
                    </a:cubicBezTo>
                    <a:lnTo>
                      <a:pt x="0" y="21856"/>
                    </a:lnTo>
                    <a:cubicBezTo>
                      <a:pt x="0" y="16061"/>
                      <a:pt x="2304" y="10498"/>
                      <a:pt x="6398" y="6397"/>
                    </a:cubicBezTo>
                    <a:cubicBezTo>
                      <a:pt x="10498" y="2304"/>
                      <a:pt x="16055" y="0"/>
                      <a:pt x="21856" y="0"/>
                    </a:cubicBezTo>
                    <a:lnTo>
                      <a:pt x="462500" y="0"/>
                    </a:lnTo>
                    <a:cubicBezTo>
                      <a:pt x="468275" y="32"/>
                      <a:pt x="473807" y="2349"/>
                      <a:pt x="477881" y="6442"/>
                    </a:cubicBezTo>
                    <a:cubicBezTo>
                      <a:pt x="481956" y="10536"/>
                      <a:pt x="484241" y="16080"/>
                      <a:pt x="484241" y="21856"/>
                    </a:cubicBezTo>
                    <a:lnTo>
                      <a:pt x="484241" y="328786"/>
                    </a:lnTo>
                    <a:cubicBezTo>
                      <a:pt x="484241" y="334555"/>
                      <a:pt x="481950" y="340086"/>
                      <a:pt x="477875" y="344161"/>
                    </a:cubicBezTo>
                    <a:cubicBezTo>
                      <a:pt x="473794" y="348236"/>
                      <a:pt x="468269" y="350526"/>
                      <a:pt x="462500" y="350526"/>
                    </a:cubicBezTo>
                    <a:close/>
                    <a:moveTo>
                      <a:pt x="21856" y="19398"/>
                    </a:moveTo>
                    <a:cubicBezTo>
                      <a:pt x="21201" y="19398"/>
                      <a:pt x="20579" y="19661"/>
                      <a:pt x="20117" y="20117"/>
                    </a:cubicBezTo>
                    <a:cubicBezTo>
                      <a:pt x="19661" y="20579"/>
                      <a:pt x="19398" y="21201"/>
                      <a:pt x="19398" y="21856"/>
                    </a:cubicBezTo>
                    <a:lnTo>
                      <a:pt x="19398" y="328786"/>
                    </a:lnTo>
                    <a:cubicBezTo>
                      <a:pt x="19398" y="329441"/>
                      <a:pt x="19661" y="330063"/>
                      <a:pt x="20117" y="330525"/>
                    </a:cubicBezTo>
                    <a:cubicBezTo>
                      <a:pt x="20579" y="330987"/>
                      <a:pt x="21201" y="331244"/>
                      <a:pt x="21856" y="331244"/>
                    </a:cubicBezTo>
                    <a:lnTo>
                      <a:pt x="462500" y="331244"/>
                    </a:lnTo>
                    <a:cubicBezTo>
                      <a:pt x="463142" y="331212"/>
                      <a:pt x="463752" y="330949"/>
                      <a:pt x="464207" y="330493"/>
                    </a:cubicBezTo>
                    <a:cubicBezTo>
                      <a:pt x="464656" y="330038"/>
                      <a:pt x="464926" y="329428"/>
                      <a:pt x="464958" y="328786"/>
                    </a:cubicBezTo>
                    <a:lnTo>
                      <a:pt x="464958" y="21856"/>
                    </a:lnTo>
                    <a:cubicBezTo>
                      <a:pt x="464958" y="21201"/>
                      <a:pt x="464695" y="20579"/>
                      <a:pt x="464239" y="20117"/>
                    </a:cubicBezTo>
                    <a:cubicBezTo>
                      <a:pt x="463777" y="19661"/>
                      <a:pt x="463155" y="19398"/>
                      <a:pt x="462500" y="19398"/>
                    </a:cubicBezTo>
                    <a:lnTo>
                      <a:pt x="21856" y="19398"/>
                    </a:lnTo>
                    <a:close/>
                  </a:path>
                </a:pathLst>
              </a:custGeom>
              <a:solidFill>
                <a:srgbClr val="2C5967"/>
              </a:solidFill>
              <a:ln w="6417"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76E1F811-15D3-44BC-946D-B6E6771E3167}"/>
                  </a:ext>
                </a:extLst>
              </p:cNvPr>
              <p:cNvSpPr/>
              <p:nvPr/>
            </p:nvSpPr>
            <p:spPr>
              <a:xfrm>
                <a:off x="1128574" y="4924354"/>
                <a:ext cx="418204" cy="19404"/>
              </a:xfrm>
              <a:custGeom>
                <a:avLst/>
                <a:gdLst>
                  <a:gd name="connsiteX0" fmla="*/ 408503 w 418204"/>
                  <a:gd name="connsiteY0" fmla="*/ 19404 h 19404"/>
                  <a:gd name="connsiteX1" fmla="*/ 9702 w 418204"/>
                  <a:gd name="connsiteY1" fmla="*/ 19404 h 19404"/>
                  <a:gd name="connsiteX2" fmla="*/ 2843 w 418204"/>
                  <a:gd name="connsiteY2" fmla="*/ 16562 h 19404"/>
                  <a:gd name="connsiteX3" fmla="*/ 0 w 418204"/>
                  <a:gd name="connsiteY3" fmla="*/ 9702 h 19404"/>
                  <a:gd name="connsiteX4" fmla="*/ 2843 w 418204"/>
                  <a:gd name="connsiteY4" fmla="*/ 2843 h 19404"/>
                  <a:gd name="connsiteX5" fmla="*/ 9702 w 418204"/>
                  <a:gd name="connsiteY5" fmla="*/ 0 h 19404"/>
                  <a:gd name="connsiteX6" fmla="*/ 408503 w 418204"/>
                  <a:gd name="connsiteY6" fmla="*/ 0 h 19404"/>
                  <a:gd name="connsiteX7" fmla="*/ 415362 w 418204"/>
                  <a:gd name="connsiteY7" fmla="*/ 2843 h 19404"/>
                  <a:gd name="connsiteX8" fmla="*/ 418205 w 418204"/>
                  <a:gd name="connsiteY8" fmla="*/ 9702 h 19404"/>
                  <a:gd name="connsiteX9" fmla="*/ 415362 w 418204"/>
                  <a:gd name="connsiteY9" fmla="*/ 16562 h 19404"/>
                  <a:gd name="connsiteX10" fmla="*/ 408503 w 418204"/>
                  <a:gd name="connsiteY10" fmla="*/ 19404 h 1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204" h="19404">
                    <a:moveTo>
                      <a:pt x="408503" y="19404"/>
                    </a:moveTo>
                    <a:lnTo>
                      <a:pt x="9702" y="19404"/>
                    </a:lnTo>
                    <a:cubicBezTo>
                      <a:pt x="7129" y="19404"/>
                      <a:pt x="4659" y="18378"/>
                      <a:pt x="2843" y="16562"/>
                    </a:cubicBezTo>
                    <a:cubicBezTo>
                      <a:pt x="1020" y="14739"/>
                      <a:pt x="0" y="12275"/>
                      <a:pt x="0" y="9702"/>
                    </a:cubicBezTo>
                    <a:cubicBezTo>
                      <a:pt x="0" y="7129"/>
                      <a:pt x="1020" y="4659"/>
                      <a:pt x="2843" y="2843"/>
                    </a:cubicBezTo>
                    <a:cubicBezTo>
                      <a:pt x="4659" y="1020"/>
                      <a:pt x="7129" y="0"/>
                      <a:pt x="9702" y="0"/>
                    </a:cubicBezTo>
                    <a:lnTo>
                      <a:pt x="408503" y="0"/>
                    </a:lnTo>
                    <a:cubicBezTo>
                      <a:pt x="411076" y="0"/>
                      <a:pt x="413546" y="1020"/>
                      <a:pt x="415362" y="2843"/>
                    </a:cubicBezTo>
                    <a:cubicBezTo>
                      <a:pt x="417185" y="4659"/>
                      <a:pt x="418205" y="7129"/>
                      <a:pt x="418205" y="9702"/>
                    </a:cubicBezTo>
                    <a:cubicBezTo>
                      <a:pt x="418205" y="12275"/>
                      <a:pt x="417185" y="14739"/>
                      <a:pt x="415362" y="16562"/>
                    </a:cubicBezTo>
                    <a:cubicBezTo>
                      <a:pt x="413546" y="18378"/>
                      <a:pt x="411076" y="19404"/>
                      <a:pt x="408503" y="19404"/>
                    </a:cubicBezTo>
                    <a:close/>
                  </a:path>
                </a:pathLst>
              </a:custGeom>
              <a:solidFill>
                <a:srgbClr val="2C5967"/>
              </a:solidFill>
              <a:ln w="6417"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D8930AB0-2CC6-4215-8152-84B204748B17}"/>
                  </a:ext>
                </a:extLst>
              </p:cNvPr>
              <p:cNvSpPr/>
              <p:nvPr/>
            </p:nvSpPr>
            <p:spPr>
              <a:xfrm>
                <a:off x="1234003" y="4907754"/>
                <a:ext cx="52598" cy="52598"/>
              </a:xfrm>
              <a:custGeom>
                <a:avLst/>
                <a:gdLst>
                  <a:gd name="connsiteX0" fmla="*/ 26296 w 52598"/>
                  <a:gd name="connsiteY0" fmla="*/ 52599 h 52598"/>
                  <a:gd name="connsiteX1" fmla="*/ 52599 w 52598"/>
                  <a:gd name="connsiteY1" fmla="*/ 26303 h 52598"/>
                  <a:gd name="connsiteX2" fmla="*/ 26296 w 52598"/>
                  <a:gd name="connsiteY2" fmla="*/ 0 h 52598"/>
                  <a:gd name="connsiteX3" fmla="*/ 0 w 52598"/>
                  <a:gd name="connsiteY3" fmla="*/ 26303 h 52598"/>
                  <a:gd name="connsiteX4" fmla="*/ 26296 w 52598"/>
                  <a:gd name="connsiteY4" fmla="*/ 52599 h 52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98" h="52598">
                    <a:moveTo>
                      <a:pt x="26296" y="52599"/>
                    </a:moveTo>
                    <a:cubicBezTo>
                      <a:pt x="40824" y="52599"/>
                      <a:pt x="52599" y="40824"/>
                      <a:pt x="52599" y="26303"/>
                    </a:cubicBezTo>
                    <a:cubicBezTo>
                      <a:pt x="52599" y="11775"/>
                      <a:pt x="40824" y="0"/>
                      <a:pt x="26296" y="0"/>
                    </a:cubicBezTo>
                    <a:cubicBezTo>
                      <a:pt x="11775" y="0"/>
                      <a:pt x="0" y="11775"/>
                      <a:pt x="0" y="26303"/>
                    </a:cubicBezTo>
                    <a:cubicBezTo>
                      <a:pt x="0" y="40824"/>
                      <a:pt x="11775" y="52599"/>
                      <a:pt x="26296" y="52599"/>
                    </a:cubicBezTo>
                    <a:close/>
                  </a:path>
                </a:pathLst>
              </a:custGeom>
              <a:solidFill>
                <a:srgbClr val="FFFFFF"/>
              </a:solidFill>
              <a:ln w="6417"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5666D359-DCB5-4EE3-82B1-9317BB199190}"/>
                  </a:ext>
                </a:extLst>
              </p:cNvPr>
              <p:cNvSpPr/>
              <p:nvPr/>
            </p:nvSpPr>
            <p:spPr>
              <a:xfrm>
                <a:off x="1224300" y="4898055"/>
                <a:ext cx="71998" cy="72000"/>
              </a:xfrm>
              <a:custGeom>
                <a:avLst/>
                <a:gdLst>
                  <a:gd name="connsiteX0" fmla="*/ 36000 w 71998"/>
                  <a:gd name="connsiteY0" fmla="*/ 72000 h 72000"/>
                  <a:gd name="connsiteX1" fmla="*/ 15998 w 71998"/>
                  <a:gd name="connsiteY1" fmla="*/ 65930 h 72000"/>
                  <a:gd name="connsiteX2" fmla="*/ 2741 w 71998"/>
                  <a:gd name="connsiteY2" fmla="*/ 49779 h 72000"/>
                  <a:gd name="connsiteX3" fmla="*/ 694 w 71998"/>
                  <a:gd name="connsiteY3" fmla="*/ 28975 h 72000"/>
                  <a:gd name="connsiteX4" fmla="*/ 10544 w 71998"/>
                  <a:gd name="connsiteY4" fmla="*/ 10546 h 72000"/>
                  <a:gd name="connsiteX5" fmla="*/ 28980 w 71998"/>
                  <a:gd name="connsiteY5" fmla="*/ 690 h 72000"/>
                  <a:gd name="connsiteX6" fmla="*/ 49777 w 71998"/>
                  <a:gd name="connsiteY6" fmla="*/ 2743 h 72000"/>
                  <a:gd name="connsiteX7" fmla="*/ 65934 w 71998"/>
                  <a:gd name="connsiteY7" fmla="*/ 16001 h 72000"/>
                  <a:gd name="connsiteX8" fmla="*/ 71998 w 71998"/>
                  <a:gd name="connsiteY8" fmla="*/ 36001 h 72000"/>
                  <a:gd name="connsiteX9" fmla="*/ 61455 w 71998"/>
                  <a:gd name="connsiteY9" fmla="*/ 61457 h 72000"/>
                  <a:gd name="connsiteX10" fmla="*/ 36000 w 71998"/>
                  <a:gd name="connsiteY10" fmla="*/ 72000 h 72000"/>
                  <a:gd name="connsiteX11" fmla="*/ 36000 w 71998"/>
                  <a:gd name="connsiteY11" fmla="*/ 19401 h 72000"/>
                  <a:gd name="connsiteX12" fmla="*/ 26779 w 71998"/>
                  <a:gd name="connsiteY12" fmla="*/ 22199 h 72000"/>
                  <a:gd name="connsiteX13" fmla="*/ 20670 w 71998"/>
                  <a:gd name="connsiteY13" fmla="*/ 29649 h 72000"/>
                  <a:gd name="connsiteX14" fmla="*/ 19720 w 71998"/>
                  <a:gd name="connsiteY14" fmla="*/ 39236 h 72000"/>
                  <a:gd name="connsiteX15" fmla="*/ 24263 w 71998"/>
                  <a:gd name="connsiteY15" fmla="*/ 47738 h 72000"/>
                  <a:gd name="connsiteX16" fmla="*/ 32766 w 71998"/>
                  <a:gd name="connsiteY16" fmla="*/ 52281 h 72000"/>
                  <a:gd name="connsiteX17" fmla="*/ 42352 w 71998"/>
                  <a:gd name="connsiteY17" fmla="*/ 51332 h 72000"/>
                  <a:gd name="connsiteX18" fmla="*/ 49802 w 71998"/>
                  <a:gd name="connsiteY18" fmla="*/ 45223 h 72000"/>
                  <a:gd name="connsiteX19" fmla="*/ 52600 w 71998"/>
                  <a:gd name="connsiteY19" fmla="*/ 36001 h 72000"/>
                  <a:gd name="connsiteX20" fmla="*/ 51368 w 71998"/>
                  <a:gd name="connsiteY20" fmla="*/ 29630 h 72000"/>
                  <a:gd name="connsiteX21" fmla="*/ 47775 w 71998"/>
                  <a:gd name="connsiteY21" fmla="*/ 24227 h 72000"/>
                  <a:gd name="connsiteX22" fmla="*/ 42372 w 71998"/>
                  <a:gd name="connsiteY22" fmla="*/ 20633 h 72000"/>
                  <a:gd name="connsiteX23" fmla="*/ 36000 w 71998"/>
                  <a:gd name="connsiteY23" fmla="*/ 19401 h 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998" h="72000">
                    <a:moveTo>
                      <a:pt x="36000" y="72000"/>
                    </a:moveTo>
                    <a:cubicBezTo>
                      <a:pt x="28883" y="72000"/>
                      <a:pt x="21921" y="69889"/>
                      <a:pt x="15998" y="65930"/>
                    </a:cubicBezTo>
                    <a:cubicBezTo>
                      <a:pt x="10082" y="61977"/>
                      <a:pt x="5468" y="56356"/>
                      <a:pt x="2741" y="49779"/>
                    </a:cubicBezTo>
                    <a:cubicBezTo>
                      <a:pt x="14" y="43201"/>
                      <a:pt x="-698" y="35957"/>
                      <a:pt x="694" y="28975"/>
                    </a:cubicBezTo>
                    <a:cubicBezTo>
                      <a:pt x="2080" y="21994"/>
                      <a:pt x="5513" y="15577"/>
                      <a:pt x="10544" y="10546"/>
                    </a:cubicBezTo>
                    <a:cubicBezTo>
                      <a:pt x="15581" y="5509"/>
                      <a:pt x="21998" y="2082"/>
                      <a:pt x="28980" y="690"/>
                    </a:cubicBezTo>
                    <a:cubicBezTo>
                      <a:pt x="35961" y="-696"/>
                      <a:pt x="43199" y="16"/>
                      <a:pt x="49777" y="2743"/>
                    </a:cubicBezTo>
                    <a:cubicBezTo>
                      <a:pt x="56354" y="5464"/>
                      <a:pt x="61981" y="10078"/>
                      <a:pt x="65934" y="16001"/>
                    </a:cubicBezTo>
                    <a:cubicBezTo>
                      <a:pt x="69887" y="21917"/>
                      <a:pt x="71998" y="28879"/>
                      <a:pt x="71998" y="36001"/>
                    </a:cubicBezTo>
                    <a:cubicBezTo>
                      <a:pt x="71998" y="45550"/>
                      <a:pt x="68206" y="54707"/>
                      <a:pt x="61455" y="61457"/>
                    </a:cubicBezTo>
                    <a:cubicBezTo>
                      <a:pt x="54705" y="68208"/>
                      <a:pt x="45548" y="72000"/>
                      <a:pt x="36000" y="72000"/>
                    </a:cubicBezTo>
                    <a:close/>
                    <a:moveTo>
                      <a:pt x="36000" y="19401"/>
                    </a:moveTo>
                    <a:cubicBezTo>
                      <a:pt x="32721" y="19401"/>
                      <a:pt x="29512" y="20377"/>
                      <a:pt x="26779" y="22199"/>
                    </a:cubicBezTo>
                    <a:cubicBezTo>
                      <a:pt x="24052" y="24022"/>
                      <a:pt x="21921" y="26614"/>
                      <a:pt x="20670" y="29649"/>
                    </a:cubicBezTo>
                    <a:cubicBezTo>
                      <a:pt x="19412" y="32684"/>
                      <a:pt x="19085" y="36021"/>
                      <a:pt x="19720" y="39236"/>
                    </a:cubicBezTo>
                    <a:cubicBezTo>
                      <a:pt x="20362" y="42457"/>
                      <a:pt x="21947" y="45415"/>
                      <a:pt x="24263" y="47738"/>
                    </a:cubicBezTo>
                    <a:cubicBezTo>
                      <a:pt x="26586" y="50054"/>
                      <a:pt x="29544" y="51639"/>
                      <a:pt x="32766" y="52281"/>
                    </a:cubicBezTo>
                    <a:cubicBezTo>
                      <a:pt x="35980" y="52917"/>
                      <a:pt x="39317" y="52589"/>
                      <a:pt x="42352" y="51332"/>
                    </a:cubicBezTo>
                    <a:cubicBezTo>
                      <a:pt x="45387" y="50080"/>
                      <a:pt x="47980" y="47950"/>
                      <a:pt x="49802" y="45223"/>
                    </a:cubicBezTo>
                    <a:cubicBezTo>
                      <a:pt x="51625" y="42489"/>
                      <a:pt x="52600" y="39281"/>
                      <a:pt x="52600" y="36001"/>
                    </a:cubicBezTo>
                    <a:cubicBezTo>
                      <a:pt x="52613" y="33813"/>
                      <a:pt x="52196" y="31651"/>
                      <a:pt x="51368" y="29630"/>
                    </a:cubicBezTo>
                    <a:cubicBezTo>
                      <a:pt x="50540" y="27608"/>
                      <a:pt x="49315" y="25773"/>
                      <a:pt x="47775" y="24227"/>
                    </a:cubicBezTo>
                    <a:cubicBezTo>
                      <a:pt x="46228" y="22687"/>
                      <a:pt x="44393" y="21461"/>
                      <a:pt x="42372" y="20633"/>
                    </a:cubicBezTo>
                    <a:cubicBezTo>
                      <a:pt x="40350" y="19805"/>
                      <a:pt x="38188" y="19388"/>
                      <a:pt x="36000" y="19401"/>
                    </a:cubicBezTo>
                    <a:close/>
                  </a:path>
                </a:pathLst>
              </a:custGeom>
              <a:solidFill>
                <a:srgbClr val="2C5967"/>
              </a:solidFill>
              <a:ln w="6417"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F466C65D-7E9C-45EB-9C06-47BCFF099574}"/>
                  </a:ext>
                </a:extLst>
              </p:cNvPr>
              <p:cNvSpPr/>
              <p:nvPr/>
            </p:nvSpPr>
            <p:spPr>
              <a:xfrm>
                <a:off x="1143288" y="4588432"/>
                <a:ext cx="392833" cy="122138"/>
              </a:xfrm>
              <a:custGeom>
                <a:avLst/>
                <a:gdLst>
                  <a:gd name="connsiteX0" fmla="*/ 331725 w 392833"/>
                  <a:gd name="connsiteY0" fmla="*/ 0 h 122138"/>
                  <a:gd name="connsiteX1" fmla="*/ 292229 w 392833"/>
                  <a:gd name="connsiteY1" fmla="*/ 14663 h 122138"/>
                  <a:gd name="connsiteX2" fmla="*/ 271651 w 392833"/>
                  <a:gd name="connsiteY2" fmla="*/ 51425 h 122138"/>
                  <a:gd name="connsiteX3" fmla="*/ 245001 w 392833"/>
                  <a:gd name="connsiteY3" fmla="*/ 51425 h 122138"/>
                  <a:gd name="connsiteX4" fmla="*/ 233246 w 392833"/>
                  <a:gd name="connsiteY4" fmla="*/ 35537 h 122138"/>
                  <a:gd name="connsiteX5" fmla="*/ 214438 w 392833"/>
                  <a:gd name="connsiteY5" fmla="*/ 29486 h 122138"/>
                  <a:gd name="connsiteX6" fmla="*/ 195624 w 392833"/>
                  <a:gd name="connsiteY6" fmla="*/ 35537 h 122138"/>
                  <a:gd name="connsiteX7" fmla="*/ 183868 w 392833"/>
                  <a:gd name="connsiteY7" fmla="*/ 51425 h 122138"/>
                  <a:gd name="connsiteX8" fmla="*/ 162949 w 392833"/>
                  <a:gd name="connsiteY8" fmla="*/ 51425 h 122138"/>
                  <a:gd name="connsiteX9" fmla="*/ 151142 w 392833"/>
                  <a:gd name="connsiteY9" fmla="*/ 35588 h 122138"/>
                  <a:gd name="connsiteX10" fmla="*/ 132328 w 392833"/>
                  <a:gd name="connsiteY10" fmla="*/ 29563 h 122138"/>
                  <a:gd name="connsiteX11" fmla="*/ 113507 w 392833"/>
                  <a:gd name="connsiteY11" fmla="*/ 35588 h 122138"/>
                  <a:gd name="connsiteX12" fmla="*/ 101701 w 392833"/>
                  <a:gd name="connsiteY12" fmla="*/ 51425 h 122138"/>
                  <a:gd name="connsiteX13" fmla="*/ 80429 w 392833"/>
                  <a:gd name="connsiteY13" fmla="*/ 51425 h 122138"/>
                  <a:gd name="connsiteX14" fmla="*/ 68622 w 392833"/>
                  <a:gd name="connsiteY14" fmla="*/ 35588 h 122138"/>
                  <a:gd name="connsiteX15" fmla="*/ 49808 w 392833"/>
                  <a:gd name="connsiteY15" fmla="*/ 29563 h 122138"/>
                  <a:gd name="connsiteX16" fmla="*/ 30993 w 392833"/>
                  <a:gd name="connsiteY16" fmla="*/ 35588 h 122138"/>
                  <a:gd name="connsiteX17" fmla="*/ 19180 w 392833"/>
                  <a:gd name="connsiteY17" fmla="*/ 51425 h 122138"/>
                  <a:gd name="connsiteX18" fmla="*/ 10768 w 392833"/>
                  <a:gd name="connsiteY18" fmla="*/ 51425 h 122138"/>
                  <a:gd name="connsiteX19" fmla="*/ 6744 w 392833"/>
                  <a:gd name="connsiteY19" fmla="*/ 51829 h 122138"/>
                  <a:gd name="connsiteX20" fmla="*/ 3234 w 392833"/>
                  <a:gd name="connsiteY20" fmla="*/ 53844 h 122138"/>
                  <a:gd name="connsiteX21" fmla="*/ 847 w 392833"/>
                  <a:gd name="connsiteY21" fmla="*/ 57110 h 122138"/>
                  <a:gd name="connsiteX22" fmla="*/ 0 w 392833"/>
                  <a:gd name="connsiteY22" fmla="*/ 61069 h 122138"/>
                  <a:gd name="connsiteX23" fmla="*/ 847 w 392833"/>
                  <a:gd name="connsiteY23" fmla="*/ 65028 h 122138"/>
                  <a:gd name="connsiteX24" fmla="*/ 3234 w 392833"/>
                  <a:gd name="connsiteY24" fmla="*/ 68294 h 122138"/>
                  <a:gd name="connsiteX25" fmla="*/ 6744 w 392833"/>
                  <a:gd name="connsiteY25" fmla="*/ 70310 h 122138"/>
                  <a:gd name="connsiteX26" fmla="*/ 10768 w 392833"/>
                  <a:gd name="connsiteY26" fmla="*/ 70714 h 122138"/>
                  <a:gd name="connsiteX27" fmla="*/ 18596 w 392833"/>
                  <a:gd name="connsiteY27" fmla="*/ 70714 h 122138"/>
                  <a:gd name="connsiteX28" fmla="*/ 30198 w 392833"/>
                  <a:gd name="connsiteY28" fmla="*/ 87853 h 122138"/>
                  <a:gd name="connsiteX29" fmla="*/ 49808 w 392833"/>
                  <a:gd name="connsiteY29" fmla="*/ 94469 h 122138"/>
                  <a:gd name="connsiteX30" fmla="*/ 69417 w 392833"/>
                  <a:gd name="connsiteY30" fmla="*/ 87853 h 122138"/>
                  <a:gd name="connsiteX31" fmla="*/ 81013 w 392833"/>
                  <a:gd name="connsiteY31" fmla="*/ 70714 h 122138"/>
                  <a:gd name="connsiteX32" fmla="*/ 101585 w 392833"/>
                  <a:gd name="connsiteY32" fmla="*/ 70714 h 122138"/>
                  <a:gd name="connsiteX33" fmla="*/ 113180 w 392833"/>
                  <a:gd name="connsiteY33" fmla="*/ 87853 h 122138"/>
                  <a:gd name="connsiteX34" fmla="*/ 132790 w 392833"/>
                  <a:gd name="connsiteY34" fmla="*/ 94469 h 122138"/>
                  <a:gd name="connsiteX35" fmla="*/ 152400 w 392833"/>
                  <a:gd name="connsiteY35" fmla="*/ 87853 h 122138"/>
                  <a:gd name="connsiteX36" fmla="*/ 164002 w 392833"/>
                  <a:gd name="connsiteY36" fmla="*/ 70714 h 122138"/>
                  <a:gd name="connsiteX37" fmla="*/ 183400 w 392833"/>
                  <a:gd name="connsiteY37" fmla="*/ 70714 h 122138"/>
                  <a:gd name="connsiteX38" fmla="*/ 194969 w 392833"/>
                  <a:gd name="connsiteY38" fmla="*/ 88001 h 122138"/>
                  <a:gd name="connsiteX39" fmla="*/ 214669 w 392833"/>
                  <a:gd name="connsiteY39" fmla="*/ 94681 h 122138"/>
                  <a:gd name="connsiteX40" fmla="*/ 234369 w 392833"/>
                  <a:gd name="connsiteY40" fmla="*/ 88001 h 122138"/>
                  <a:gd name="connsiteX41" fmla="*/ 245932 w 392833"/>
                  <a:gd name="connsiteY41" fmla="*/ 70714 h 122138"/>
                  <a:gd name="connsiteX42" fmla="*/ 271997 w 392833"/>
                  <a:gd name="connsiteY42" fmla="*/ 70714 h 122138"/>
                  <a:gd name="connsiteX43" fmla="*/ 286538 w 392833"/>
                  <a:gd name="connsiteY43" fmla="*/ 101637 h 122138"/>
                  <a:gd name="connsiteX44" fmla="*/ 315465 w 392833"/>
                  <a:gd name="connsiteY44" fmla="*/ 119835 h 122138"/>
                  <a:gd name="connsiteX45" fmla="*/ 349634 w 392833"/>
                  <a:gd name="connsiteY45" fmla="*/ 119540 h 122138"/>
                  <a:gd name="connsiteX46" fmla="*/ 378247 w 392833"/>
                  <a:gd name="connsiteY46" fmla="*/ 100860 h 122138"/>
                  <a:gd name="connsiteX47" fmla="*/ 392262 w 392833"/>
                  <a:gd name="connsiteY47" fmla="*/ 69687 h 122138"/>
                  <a:gd name="connsiteX48" fmla="*/ 387237 w 392833"/>
                  <a:gd name="connsiteY48" fmla="*/ 35890 h 122138"/>
                  <a:gd name="connsiteX49" fmla="*/ 364772 w 392833"/>
                  <a:gd name="connsiteY49" fmla="*/ 10139 h 122138"/>
                  <a:gd name="connsiteX50" fmla="*/ 331963 w 392833"/>
                  <a:gd name="connsiteY50" fmla="*/ 584 h 122138"/>
                  <a:gd name="connsiteX51" fmla="*/ 331725 w 392833"/>
                  <a:gd name="connsiteY51" fmla="*/ 0 h 122138"/>
                  <a:gd name="connsiteX52" fmla="*/ 49808 w 392833"/>
                  <a:gd name="connsiteY52" fmla="*/ 75154 h 122138"/>
                  <a:gd name="connsiteX53" fmla="*/ 42531 w 392833"/>
                  <a:gd name="connsiteY53" fmla="*/ 72947 h 122138"/>
                  <a:gd name="connsiteX54" fmla="*/ 37712 w 392833"/>
                  <a:gd name="connsiteY54" fmla="*/ 67075 h 122138"/>
                  <a:gd name="connsiteX55" fmla="*/ 36967 w 392833"/>
                  <a:gd name="connsiteY55" fmla="*/ 59510 h 122138"/>
                  <a:gd name="connsiteX56" fmla="*/ 40548 w 392833"/>
                  <a:gd name="connsiteY56" fmla="*/ 52804 h 122138"/>
                  <a:gd name="connsiteX57" fmla="*/ 47254 w 392833"/>
                  <a:gd name="connsiteY57" fmla="*/ 49224 h 122138"/>
                  <a:gd name="connsiteX58" fmla="*/ 54813 w 392833"/>
                  <a:gd name="connsiteY58" fmla="*/ 49968 h 122138"/>
                  <a:gd name="connsiteX59" fmla="*/ 60691 w 392833"/>
                  <a:gd name="connsiteY59" fmla="*/ 54787 h 122138"/>
                  <a:gd name="connsiteX60" fmla="*/ 62898 w 392833"/>
                  <a:gd name="connsiteY60" fmla="*/ 62064 h 122138"/>
                  <a:gd name="connsiteX61" fmla="*/ 59061 w 392833"/>
                  <a:gd name="connsiteY61" fmla="*/ 71317 h 122138"/>
                  <a:gd name="connsiteX62" fmla="*/ 49808 w 392833"/>
                  <a:gd name="connsiteY62" fmla="*/ 75154 h 122138"/>
                  <a:gd name="connsiteX63" fmla="*/ 132328 w 392833"/>
                  <a:gd name="connsiteY63" fmla="*/ 75154 h 122138"/>
                  <a:gd name="connsiteX64" fmla="*/ 125051 w 392833"/>
                  <a:gd name="connsiteY64" fmla="*/ 72947 h 122138"/>
                  <a:gd name="connsiteX65" fmla="*/ 120232 w 392833"/>
                  <a:gd name="connsiteY65" fmla="*/ 67075 h 122138"/>
                  <a:gd name="connsiteX66" fmla="*/ 119488 w 392833"/>
                  <a:gd name="connsiteY66" fmla="*/ 59510 h 122138"/>
                  <a:gd name="connsiteX67" fmla="*/ 123069 w 392833"/>
                  <a:gd name="connsiteY67" fmla="*/ 52804 h 122138"/>
                  <a:gd name="connsiteX68" fmla="*/ 129774 w 392833"/>
                  <a:gd name="connsiteY68" fmla="*/ 49224 h 122138"/>
                  <a:gd name="connsiteX69" fmla="*/ 137333 w 392833"/>
                  <a:gd name="connsiteY69" fmla="*/ 49968 h 122138"/>
                  <a:gd name="connsiteX70" fmla="*/ 143211 w 392833"/>
                  <a:gd name="connsiteY70" fmla="*/ 54787 h 122138"/>
                  <a:gd name="connsiteX71" fmla="*/ 145419 w 392833"/>
                  <a:gd name="connsiteY71" fmla="*/ 62064 h 122138"/>
                  <a:gd name="connsiteX72" fmla="*/ 144417 w 392833"/>
                  <a:gd name="connsiteY72" fmla="*/ 67075 h 122138"/>
                  <a:gd name="connsiteX73" fmla="*/ 141581 w 392833"/>
                  <a:gd name="connsiteY73" fmla="*/ 71317 h 122138"/>
                  <a:gd name="connsiteX74" fmla="*/ 137333 w 392833"/>
                  <a:gd name="connsiteY74" fmla="*/ 74159 h 122138"/>
                  <a:gd name="connsiteX75" fmla="*/ 132328 w 392833"/>
                  <a:gd name="connsiteY75" fmla="*/ 75154 h 122138"/>
                  <a:gd name="connsiteX76" fmla="*/ 214143 w 392833"/>
                  <a:gd name="connsiteY76" fmla="*/ 75154 h 122138"/>
                  <a:gd name="connsiteX77" fmla="*/ 206841 w 392833"/>
                  <a:gd name="connsiteY77" fmla="*/ 73005 h 122138"/>
                  <a:gd name="connsiteX78" fmla="*/ 201964 w 392833"/>
                  <a:gd name="connsiteY78" fmla="*/ 67152 h 122138"/>
                  <a:gd name="connsiteX79" fmla="*/ 201174 w 392833"/>
                  <a:gd name="connsiteY79" fmla="*/ 59581 h 122138"/>
                  <a:gd name="connsiteX80" fmla="*/ 204729 w 392833"/>
                  <a:gd name="connsiteY80" fmla="*/ 52849 h 122138"/>
                  <a:gd name="connsiteX81" fmla="*/ 211429 w 392833"/>
                  <a:gd name="connsiteY81" fmla="*/ 49230 h 122138"/>
                  <a:gd name="connsiteX82" fmla="*/ 219007 w 392833"/>
                  <a:gd name="connsiteY82" fmla="*/ 49955 h 122138"/>
                  <a:gd name="connsiteX83" fmla="*/ 224904 w 392833"/>
                  <a:gd name="connsiteY83" fmla="*/ 54781 h 122138"/>
                  <a:gd name="connsiteX84" fmla="*/ 227118 w 392833"/>
                  <a:gd name="connsiteY84" fmla="*/ 62064 h 122138"/>
                  <a:gd name="connsiteX85" fmla="*/ 223447 w 392833"/>
                  <a:gd name="connsiteY85" fmla="*/ 71157 h 122138"/>
                  <a:gd name="connsiteX86" fmla="*/ 214496 w 392833"/>
                  <a:gd name="connsiteY86" fmla="*/ 75154 h 122138"/>
                  <a:gd name="connsiteX87" fmla="*/ 214143 w 392833"/>
                  <a:gd name="connsiteY87" fmla="*/ 75154 h 122138"/>
                  <a:gd name="connsiteX88" fmla="*/ 331026 w 392833"/>
                  <a:gd name="connsiteY88" fmla="*/ 102156 h 122138"/>
                  <a:gd name="connsiteX89" fmla="*/ 308041 w 392833"/>
                  <a:gd name="connsiteY89" fmla="*/ 95181 h 122138"/>
                  <a:gd name="connsiteX90" fmla="*/ 292801 w 392833"/>
                  <a:gd name="connsiteY90" fmla="*/ 76611 h 122138"/>
                  <a:gd name="connsiteX91" fmla="*/ 290446 w 392833"/>
                  <a:gd name="connsiteY91" fmla="*/ 52708 h 122138"/>
                  <a:gd name="connsiteX92" fmla="*/ 301765 w 392833"/>
                  <a:gd name="connsiteY92" fmla="*/ 31520 h 122138"/>
                  <a:gd name="connsiteX93" fmla="*/ 322953 w 392833"/>
                  <a:gd name="connsiteY93" fmla="*/ 20194 h 122138"/>
                  <a:gd name="connsiteX94" fmla="*/ 346856 w 392833"/>
                  <a:gd name="connsiteY94" fmla="*/ 22549 h 122138"/>
                  <a:gd name="connsiteX95" fmla="*/ 365426 w 392833"/>
                  <a:gd name="connsiteY95" fmla="*/ 37789 h 122138"/>
                  <a:gd name="connsiteX96" fmla="*/ 372401 w 392833"/>
                  <a:gd name="connsiteY96" fmla="*/ 60774 h 122138"/>
                  <a:gd name="connsiteX97" fmla="*/ 360498 w 392833"/>
                  <a:gd name="connsiteY97" fmla="*/ 89759 h 122138"/>
                  <a:gd name="connsiteX98" fmla="*/ 331725 w 392833"/>
                  <a:gd name="connsiteY98" fmla="*/ 102156 h 122138"/>
                  <a:gd name="connsiteX99" fmla="*/ 331026 w 392833"/>
                  <a:gd name="connsiteY99" fmla="*/ 102156 h 12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392833" h="122138">
                    <a:moveTo>
                      <a:pt x="331725" y="0"/>
                    </a:moveTo>
                    <a:cubicBezTo>
                      <a:pt x="317236" y="39"/>
                      <a:pt x="303234" y="5236"/>
                      <a:pt x="292229" y="14663"/>
                    </a:cubicBezTo>
                    <a:cubicBezTo>
                      <a:pt x="281218" y="24083"/>
                      <a:pt x="273922" y="37115"/>
                      <a:pt x="271651" y="51425"/>
                    </a:cubicBezTo>
                    <a:lnTo>
                      <a:pt x="245001" y="51425"/>
                    </a:lnTo>
                    <a:cubicBezTo>
                      <a:pt x="242839" y="45033"/>
                      <a:pt x="238732" y="39477"/>
                      <a:pt x="233246" y="35537"/>
                    </a:cubicBezTo>
                    <a:cubicBezTo>
                      <a:pt x="227766" y="31603"/>
                      <a:pt x="221182" y="29486"/>
                      <a:pt x="214438" y="29486"/>
                    </a:cubicBezTo>
                    <a:cubicBezTo>
                      <a:pt x="207688" y="29486"/>
                      <a:pt x="201104" y="31603"/>
                      <a:pt x="195624" y="35537"/>
                    </a:cubicBezTo>
                    <a:cubicBezTo>
                      <a:pt x="190137" y="39477"/>
                      <a:pt x="186031" y="45033"/>
                      <a:pt x="183868" y="51425"/>
                    </a:cubicBezTo>
                    <a:lnTo>
                      <a:pt x="162949" y="51425"/>
                    </a:lnTo>
                    <a:cubicBezTo>
                      <a:pt x="160761" y="45046"/>
                      <a:pt x="156629" y="39509"/>
                      <a:pt x="151142" y="35588"/>
                    </a:cubicBezTo>
                    <a:cubicBezTo>
                      <a:pt x="145649" y="31667"/>
                      <a:pt x="139072" y="29563"/>
                      <a:pt x="132328" y="29563"/>
                    </a:cubicBezTo>
                    <a:cubicBezTo>
                      <a:pt x="125578" y="29563"/>
                      <a:pt x="119000" y="31667"/>
                      <a:pt x="113507" y="35588"/>
                    </a:cubicBezTo>
                    <a:cubicBezTo>
                      <a:pt x="108021" y="39509"/>
                      <a:pt x="103889" y="45046"/>
                      <a:pt x="101701" y="51425"/>
                    </a:cubicBezTo>
                    <a:lnTo>
                      <a:pt x="80429" y="51425"/>
                    </a:lnTo>
                    <a:cubicBezTo>
                      <a:pt x="78241" y="45046"/>
                      <a:pt x="74108" y="39509"/>
                      <a:pt x="68622" y="35588"/>
                    </a:cubicBezTo>
                    <a:cubicBezTo>
                      <a:pt x="63129" y="31667"/>
                      <a:pt x="56552" y="29563"/>
                      <a:pt x="49808" y="29563"/>
                    </a:cubicBezTo>
                    <a:cubicBezTo>
                      <a:pt x="43057" y="29563"/>
                      <a:pt x="36480" y="31667"/>
                      <a:pt x="30993" y="35588"/>
                    </a:cubicBezTo>
                    <a:cubicBezTo>
                      <a:pt x="25501" y="39509"/>
                      <a:pt x="21375" y="45046"/>
                      <a:pt x="19180" y="51425"/>
                    </a:cubicBezTo>
                    <a:lnTo>
                      <a:pt x="10768" y="51425"/>
                    </a:lnTo>
                    <a:cubicBezTo>
                      <a:pt x="9413" y="51277"/>
                      <a:pt x="8040" y="51418"/>
                      <a:pt x="6744" y="51829"/>
                    </a:cubicBezTo>
                    <a:cubicBezTo>
                      <a:pt x="5442" y="52246"/>
                      <a:pt x="4248" y="52933"/>
                      <a:pt x="3234" y="53844"/>
                    </a:cubicBezTo>
                    <a:cubicBezTo>
                      <a:pt x="2214" y="54755"/>
                      <a:pt x="1405" y="55865"/>
                      <a:pt x="847" y="57110"/>
                    </a:cubicBezTo>
                    <a:cubicBezTo>
                      <a:pt x="289" y="58355"/>
                      <a:pt x="0" y="59709"/>
                      <a:pt x="0" y="61069"/>
                    </a:cubicBezTo>
                    <a:cubicBezTo>
                      <a:pt x="0" y="62436"/>
                      <a:pt x="289" y="63783"/>
                      <a:pt x="847" y="65028"/>
                    </a:cubicBezTo>
                    <a:cubicBezTo>
                      <a:pt x="1405" y="66273"/>
                      <a:pt x="2214" y="67384"/>
                      <a:pt x="3234" y="68294"/>
                    </a:cubicBezTo>
                    <a:cubicBezTo>
                      <a:pt x="4248" y="69206"/>
                      <a:pt x="5442" y="69892"/>
                      <a:pt x="6744" y="70310"/>
                    </a:cubicBezTo>
                    <a:cubicBezTo>
                      <a:pt x="8040" y="70727"/>
                      <a:pt x="9413" y="70861"/>
                      <a:pt x="10768" y="70714"/>
                    </a:cubicBezTo>
                    <a:lnTo>
                      <a:pt x="18596" y="70714"/>
                    </a:lnTo>
                    <a:cubicBezTo>
                      <a:pt x="20483" y="77541"/>
                      <a:pt x="24557" y="83560"/>
                      <a:pt x="30198" y="87853"/>
                    </a:cubicBezTo>
                    <a:cubicBezTo>
                      <a:pt x="35832" y="92146"/>
                      <a:pt x="42723" y="94469"/>
                      <a:pt x="49808" y="94469"/>
                    </a:cubicBezTo>
                    <a:cubicBezTo>
                      <a:pt x="56892" y="94469"/>
                      <a:pt x="63777" y="92146"/>
                      <a:pt x="69417" y="87853"/>
                    </a:cubicBezTo>
                    <a:cubicBezTo>
                      <a:pt x="75051" y="83560"/>
                      <a:pt x="79126" y="77541"/>
                      <a:pt x="81013" y="70714"/>
                    </a:cubicBezTo>
                    <a:lnTo>
                      <a:pt x="101585" y="70714"/>
                    </a:lnTo>
                    <a:cubicBezTo>
                      <a:pt x="103472" y="77541"/>
                      <a:pt x="107546" y="83560"/>
                      <a:pt x="113180" y="87853"/>
                    </a:cubicBezTo>
                    <a:cubicBezTo>
                      <a:pt x="118821" y="92146"/>
                      <a:pt x="125706" y="94469"/>
                      <a:pt x="132790" y="94469"/>
                    </a:cubicBezTo>
                    <a:cubicBezTo>
                      <a:pt x="139874" y="94469"/>
                      <a:pt x="146766" y="92146"/>
                      <a:pt x="152400" y="87853"/>
                    </a:cubicBezTo>
                    <a:cubicBezTo>
                      <a:pt x="158040" y="83560"/>
                      <a:pt x="162115" y="77541"/>
                      <a:pt x="164002" y="70714"/>
                    </a:cubicBezTo>
                    <a:lnTo>
                      <a:pt x="183400" y="70714"/>
                    </a:lnTo>
                    <a:cubicBezTo>
                      <a:pt x="185254" y="77593"/>
                      <a:pt x="189316" y="83669"/>
                      <a:pt x="194969" y="88001"/>
                    </a:cubicBezTo>
                    <a:cubicBezTo>
                      <a:pt x="200623" y="92332"/>
                      <a:pt x="207546" y="94681"/>
                      <a:pt x="214669" y="94681"/>
                    </a:cubicBezTo>
                    <a:cubicBezTo>
                      <a:pt x="221792" y="94681"/>
                      <a:pt x="228716" y="92332"/>
                      <a:pt x="234369" y="88001"/>
                    </a:cubicBezTo>
                    <a:cubicBezTo>
                      <a:pt x="240022" y="83669"/>
                      <a:pt x="244084" y="77593"/>
                      <a:pt x="245932" y="70714"/>
                    </a:cubicBezTo>
                    <a:lnTo>
                      <a:pt x="271997" y="70714"/>
                    </a:lnTo>
                    <a:cubicBezTo>
                      <a:pt x="273787" y="82200"/>
                      <a:pt x="278831" y="92935"/>
                      <a:pt x="286538" y="101637"/>
                    </a:cubicBezTo>
                    <a:cubicBezTo>
                      <a:pt x="294244" y="110344"/>
                      <a:pt x="304280" y="116659"/>
                      <a:pt x="315465" y="119835"/>
                    </a:cubicBezTo>
                    <a:cubicBezTo>
                      <a:pt x="326649" y="123004"/>
                      <a:pt x="338508" y="122902"/>
                      <a:pt x="349634" y="119540"/>
                    </a:cubicBezTo>
                    <a:cubicBezTo>
                      <a:pt x="360768" y="116177"/>
                      <a:pt x="370695" y="109696"/>
                      <a:pt x="378247" y="100860"/>
                    </a:cubicBezTo>
                    <a:cubicBezTo>
                      <a:pt x="385806" y="92024"/>
                      <a:pt x="390670" y="81205"/>
                      <a:pt x="392262" y="69687"/>
                    </a:cubicBezTo>
                    <a:cubicBezTo>
                      <a:pt x="393853" y="58175"/>
                      <a:pt x="392108" y="46445"/>
                      <a:pt x="387237" y="35890"/>
                    </a:cubicBezTo>
                    <a:cubicBezTo>
                      <a:pt x="382367" y="25334"/>
                      <a:pt x="374570" y="16395"/>
                      <a:pt x="364772" y="10139"/>
                    </a:cubicBezTo>
                    <a:cubicBezTo>
                      <a:pt x="354973" y="3882"/>
                      <a:pt x="343583" y="565"/>
                      <a:pt x="331963" y="584"/>
                    </a:cubicBezTo>
                    <a:lnTo>
                      <a:pt x="331725" y="0"/>
                    </a:lnTo>
                    <a:close/>
                    <a:moveTo>
                      <a:pt x="49808" y="75154"/>
                    </a:moveTo>
                    <a:cubicBezTo>
                      <a:pt x="47215" y="75154"/>
                      <a:pt x="44687" y="74384"/>
                      <a:pt x="42531" y="72947"/>
                    </a:cubicBezTo>
                    <a:cubicBezTo>
                      <a:pt x="40381" y="71510"/>
                      <a:pt x="38700" y="69462"/>
                      <a:pt x="37712" y="67075"/>
                    </a:cubicBezTo>
                    <a:cubicBezTo>
                      <a:pt x="36724" y="64682"/>
                      <a:pt x="36461" y="62051"/>
                      <a:pt x="36967" y="59510"/>
                    </a:cubicBezTo>
                    <a:cubicBezTo>
                      <a:pt x="37474" y="56969"/>
                      <a:pt x="38719" y="54640"/>
                      <a:pt x="40548" y="52804"/>
                    </a:cubicBezTo>
                    <a:cubicBezTo>
                      <a:pt x="42383" y="50976"/>
                      <a:pt x="44713" y="49731"/>
                      <a:pt x="47254" y="49224"/>
                    </a:cubicBezTo>
                    <a:cubicBezTo>
                      <a:pt x="49795" y="48717"/>
                      <a:pt x="52426" y="48980"/>
                      <a:pt x="54813" y="49968"/>
                    </a:cubicBezTo>
                    <a:cubicBezTo>
                      <a:pt x="57206" y="50956"/>
                      <a:pt x="59253" y="52637"/>
                      <a:pt x="60691" y="54787"/>
                    </a:cubicBezTo>
                    <a:cubicBezTo>
                      <a:pt x="62128" y="56943"/>
                      <a:pt x="62898" y="59471"/>
                      <a:pt x="62898" y="62064"/>
                    </a:cubicBezTo>
                    <a:cubicBezTo>
                      <a:pt x="62898" y="65535"/>
                      <a:pt x="61518" y="68866"/>
                      <a:pt x="59061" y="71317"/>
                    </a:cubicBezTo>
                    <a:cubicBezTo>
                      <a:pt x="56609" y="73774"/>
                      <a:pt x="53279" y="75154"/>
                      <a:pt x="49808" y="75154"/>
                    </a:cubicBezTo>
                    <a:close/>
                    <a:moveTo>
                      <a:pt x="132328" y="75154"/>
                    </a:moveTo>
                    <a:cubicBezTo>
                      <a:pt x="129736" y="75154"/>
                      <a:pt x="127208" y="74384"/>
                      <a:pt x="125051" y="72947"/>
                    </a:cubicBezTo>
                    <a:cubicBezTo>
                      <a:pt x="122902" y="71510"/>
                      <a:pt x="121221" y="69462"/>
                      <a:pt x="120232" y="67075"/>
                    </a:cubicBezTo>
                    <a:cubicBezTo>
                      <a:pt x="119238" y="64682"/>
                      <a:pt x="118981" y="62051"/>
                      <a:pt x="119488" y="59510"/>
                    </a:cubicBezTo>
                    <a:cubicBezTo>
                      <a:pt x="119989" y="56969"/>
                      <a:pt x="121240" y="54640"/>
                      <a:pt x="123069" y="52804"/>
                    </a:cubicBezTo>
                    <a:cubicBezTo>
                      <a:pt x="124897" y="50976"/>
                      <a:pt x="127233" y="49731"/>
                      <a:pt x="129774" y="49224"/>
                    </a:cubicBezTo>
                    <a:cubicBezTo>
                      <a:pt x="132309" y="48717"/>
                      <a:pt x="134940" y="48980"/>
                      <a:pt x="137333" y="49968"/>
                    </a:cubicBezTo>
                    <a:cubicBezTo>
                      <a:pt x="139727" y="50956"/>
                      <a:pt x="141774" y="52637"/>
                      <a:pt x="143211" y="54787"/>
                    </a:cubicBezTo>
                    <a:cubicBezTo>
                      <a:pt x="144649" y="56943"/>
                      <a:pt x="145419" y="59471"/>
                      <a:pt x="145419" y="62064"/>
                    </a:cubicBezTo>
                    <a:cubicBezTo>
                      <a:pt x="145419" y="63783"/>
                      <a:pt x="145078" y="65484"/>
                      <a:pt x="144417" y="67075"/>
                    </a:cubicBezTo>
                    <a:cubicBezTo>
                      <a:pt x="143763" y="68660"/>
                      <a:pt x="142800" y="70104"/>
                      <a:pt x="141581" y="71317"/>
                    </a:cubicBezTo>
                    <a:cubicBezTo>
                      <a:pt x="140368" y="72536"/>
                      <a:pt x="138925" y="73499"/>
                      <a:pt x="137333" y="74159"/>
                    </a:cubicBezTo>
                    <a:cubicBezTo>
                      <a:pt x="135748" y="74814"/>
                      <a:pt x="134041" y="75154"/>
                      <a:pt x="132328" y="75154"/>
                    </a:cubicBezTo>
                    <a:close/>
                    <a:moveTo>
                      <a:pt x="214143" y="75154"/>
                    </a:moveTo>
                    <a:cubicBezTo>
                      <a:pt x="211550" y="75180"/>
                      <a:pt x="209009" y="74429"/>
                      <a:pt x="206841" y="73005"/>
                    </a:cubicBezTo>
                    <a:cubicBezTo>
                      <a:pt x="204672" y="71580"/>
                      <a:pt x="202971" y="69546"/>
                      <a:pt x="201964" y="67152"/>
                    </a:cubicBezTo>
                    <a:cubicBezTo>
                      <a:pt x="200956" y="64765"/>
                      <a:pt x="200680" y="62128"/>
                      <a:pt x="201174" y="59581"/>
                    </a:cubicBezTo>
                    <a:cubicBezTo>
                      <a:pt x="201662" y="57033"/>
                      <a:pt x="202901" y="54691"/>
                      <a:pt x="204729" y="52849"/>
                    </a:cubicBezTo>
                    <a:cubicBezTo>
                      <a:pt x="206552" y="51008"/>
                      <a:pt x="208888" y="49750"/>
                      <a:pt x="211429" y="49230"/>
                    </a:cubicBezTo>
                    <a:cubicBezTo>
                      <a:pt x="213970" y="48717"/>
                      <a:pt x="216607" y="48973"/>
                      <a:pt x="219007" y="49955"/>
                    </a:cubicBezTo>
                    <a:cubicBezTo>
                      <a:pt x="221407" y="50943"/>
                      <a:pt x="223460" y="52625"/>
                      <a:pt x="224904" y="54781"/>
                    </a:cubicBezTo>
                    <a:cubicBezTo>
                      <a:pt x="226348" y="56930"/>
                      <a:pt x="227118" y="59471"/>
                      <a:pt x="227118" y="62064"/>
                    </a:cubicBezTo>
                    <a:cubicBezTo>
                      <a:pt x="227118" y="65459"/>
                      <a:pt x="225802" y="68718"/>
                      <a:pt x="223447" y="71157"/>
                    </a:cubicBezTo>
                    <a:cubicBezTo>
                      <a:pt x="221092" y="73601"/>
                      <a:pt x="217884" y="75032"/>
                      <a:pt x="214496" y="75154"/>
                    </a:cubicBezTo>
                    <a:lnTo>
                      <a:pt x="214143" y="75154"/>
                    </a:lnTo>
                    <a:close/>
                    <a:moveTo>
                      <a:pt x="331026" y="102156"/>
                    </a:moveTo>
                    <a:cubicBezTo>
                      <a:pt x="322844" y="102156"/>
                      <a:pt x="314842" y="99724"/>
                      <a:pt x="308041" y="95181"/>
                    </a:cubicBezTo>
                    <a:cubicBezTo>
                      <a:pt x="301232" y="90632"/>
                      <a:pt x="295932" y="84170"/>
                      <a:pt x="292801" y="76611"/>
                    </a:cubicBezTo>
                    <a:cubicBezTo>
                      <a:pt x="289669" y="69052"/>
                      <a:pt x="288848" y="60729"/>
                      <a:pt x="290446" y="52708"/>
                    </a:cubicBezTo>
                    <a:cubicBezTo>
                      <a:pt x="292043" y="44681"/>
                      <a:pt x="295983" y="37308"/>
                      <a:pt x="301765" y="31520"/>
                    </a:cubicBezTo>
                    <a:cubicBezTo>
                      <a:pt x="307553" y="25732"/>
                      <a:pt x="314926" y="21792"/>
                      <a:pt x="322953" y="20194"/>
                    </a:cubicBezTo>
                    <a:cubicBezTo>
                      <a:pt x="330981" y="18596"/>
                      <a:pt x="339297" y="19417"/>
                      <a:pt x="346856" y="22549"/>
                    </a:cubicBezTo>
                    <a:cubicBezTo>
                      <a:pt x="354421" y="25680"/>
                      <a:pt x="360883" y="30987"/>
                      <a:pt x="365426" y="37789"/>
                    </a:cubicBezTo>
                    <a:cubicBezTo>
                      <a:pt x="369976" y="44597"/>
                      <a:pt x="372401" y="52593"/>
                      <a:pt x="372401" y="60774"/>
                    </a:cubicBezTo>
                    <a:cubicBezTo>
                      <a:pt x="372376" y="71618"/>
                      <a:pt x="368102" y="82020"/>
                      <a:pt x="360498" y="89759"/>
                    </a:cubicBezTo>
                    <a:cubicBezTo>
                      <a:pt x="352894" y="97491"/>
                      <a:pt x="342570" y="101938"/>
                      <a:pt x="331725" y="102156"/>
                    </a:cubicBezTo>
                    <a:lnTo>
                      <a:pt x="331026" y="102156"/>
                    </a:lnTo>
                    <a:close/>
                  </a:path>
                </a:pathLst>
              </a:custGeom>
              <a:solidFill>
                <a:srgbClr val="2C5967"/>
              </a:solidFill>
              <a:ln w="6417"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E5F4FD87-C07F-4A50-A304-176240C022C8}"/>
                  </a:ext>
                </a:extLst>
              </p:cNvPr>
              <p:cNvSpPr/>
              <p:nvPr/>
            </p:nvSpPr>
            <p:spPr>
              <a:xfrm>
                <a:off x="1455025" y="4622448"/>
                <a:ext cx="47920" cy="53529"/>
              </a:xfrm>
              <a:custGeom>
                <a:avLst/>
                <a:gdLst>
                  <a:gd name="connsiteX0" fmla="*/ 0 w 47920"/>
                  <a:gd name="connsiteY0" fmla="*/ 53529 h 53529"/>
                  <a:gd name="connsiteX1" fmla="*/ 47921 w 47920"/>
                  <a:gd name="connsiteY1" fmla="*/ 26765 h 53529"/>
                  <a:gd name="connsiteX2" fmla="*/ 0 w 47920"/>
                  <a:gd name="connsiteY2" fmla="*/ 0 h 53529"/>
                  <a:gd name="connsiteX3" fmla="*/ 0 w 47920"/>
                  <a:gd name="connsiteY3" fmla="*/ 53529 h 53529"/>
                </a:gdLst>
                <a:ahLst/>
                <a:cxnLst>
                  <a:cxn ang="0">
                    <a:pos x="connsiteX0" y="connsiteY0"/>
                  </a:cxn>
                  <a:cxn ang="0">
                    <a:pos x="connsiteX1" y="connsiteY1"/>
                  </a:cxn>
                  <a:cxn ang="0">
                    <a:pos x="connsiteX2" y="connsiteY2"/>
                  </a:cxn>
                  <a:cxn ang="0">
                    <a:pos x="connsiteX3" y="connsiteY3"/>
                  </a:cxn>
                </a:cxnLst>
                <a:rect l="l" t="t" r="r" b="b"/>
                <a:pathLst>
                  <a:path w="47920" h="53529">
                    <a:moveTo>
                      <a:pt x="0" y="53529"/>
                    </a:moveTo>
                    <a:lnTo>
                      <a:pt x="47921" y="26765"/>
                    </a:lnTo>
                    <a:lnTo>
                      <a:pt x="0" y="0"/>
                    </a:lnTo>
                    <a:lnTo>
                      <a:pt x="0" y="53529"/>
                    </a:lnTo>
                    <a:close/>
                  </a:path>
                </a:pathLst>
              </a:custGeom>
              <a:solidFill>
                <a:srgbClr val="2C5967"/>
              </a:solidFill>
              <a:ln w="6417"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032EB00E-01FE-41AA-8C67-99C238D56850}"/>
                  </a:ext>
                </a:extLst>
              </p:cNvPr>
              <p:cNvSpPr/>
              <p:nvPr/>
            </p:nvSpPr>
            <p:spPr>
              <a:xfrm>
                <a:off x="1143288" y="4704937"/>
                <a:ext cx="387352" cy="121015"/>
              </a:xfrm>
              <a:custGeom>
                <a:avLst/>
                <a:gdLst>
                  <a:gd name="connsiteX0" fmla="*/ 378947 w 387352"/>
                  <a:gd name="connsiteY0" fmla="*/ 51572 h 121015"/>
                  <a:gd name="connsiteX1" fmla="*/ 307065 w 387352"/>
                  <a:gd name="connsiteY1" fmla="*/ 51572 h 121015"/>
                  <a:gd name="connsiteX2" fmla="*/ 286576 w 387352"/>
                  <a:gd name="connsiteY2" fmla="*/ 14663 h 121015"/>
                  <a:gd name="connsiteX3" fmla="*/ 246984 w 387352"/>
                  <a:gd name="connsiteY3" fmla="*/ 0 h 121015"/>
                  <a:gd name="connsiteX4" fmla="*/ 207399 w 387352"/>
                  <a:gd name="connsiteY4" fmla="*/ 14663 h 121015"/>
                  <a:gd name="connsiteX5" fmla="*/ 186910 w 387352"/>
                  <a:gd name="connsiteY5" fmla="*/ 51572 h 121015"/>
                  <a:gd name="connsiteX6" fmla="*/ 163533 w 387352"/>
                  <a:gd name="connsiteY6" fmla="*/ 51572 h 121015"/>
                  <a:gd name="connsiteX7" fmla="*/ 151752 w 387352"/>
                  <a:gd name="connsiteY7" fmla="*/ 35171 h 121015"/>
                  <a:gd name="connsiteX8" fmla="*/ 132559 w 387352"/>
                  <a:gd name="connsiteY8" fmla="*/ 28902 h 121015"/>
                  <a:gd name="connsiteX9" fmla="*/ 113366 w 387352"/>
                  <a:gd name="connsiteY9" fmla="*/ 35171 h 121015"/>
                  <a:gd name="connsiteX10" fmla="*/ 101585 w 387352"/>
                  <a:gd name="connsiteY10" fmla="*/ 51572 h 121015"/>
                  <a:gd name="connsiteX11" fmla="*/ 80666 w 387352"/>
                  <a:gd name="connsiteY11" fmla="*/ 51572 h 121015"/>
                  <a:gd name="connsiteX12" fmla="*/ 68943 w 387352"/>
                  <a:gd name="connsiteY12" fmla="*/ 35113 h 121015"/>
                  <a:gd name="connsiteX13" fmla="*/ 49750 w 387352"/>
                  <a:gd name="connsiteY13" fmla="*/ 28812 h 121015"/>
                  <a:gd name="connsiteX14" fmla="*/ 30551 w 387352"/>
                  <a:gd name="connsiteY14" fmla="*/ 35113 h 121015"/>
                  <a:gd name="connsiteX15" fmla="*/ 18833 w 387352"/>
                  <a:gd name="connsiteY15" fmla="*/ 51572 h 121015"/>
                  <a:gd name="connsiteX16" fmla="*/ 10768 w 387352"/>
                  <a:gd name="connsiteY16" fmla="*/ 51572 h 121015"/>
                  <a:gd name="connsiteX17" fmla="*/ 6744 w 387352"/>
                  <a:gd name="connsiteY17" fmla="*/ 51977 h 121015"/>
                  <a:gd name="connsiteX18" fmla="*/ 3234 w 387352"/>
                  <a:gd name="connsiteY18" fmla="*/ 53991 h 121015"/>
                  <a:gd name="connsiteX19" fmla="*/ 847 w 387352"/>
                  <a:gd name="connsiteY19" fmla="*/ 57258 h 121015"/>
                  <a:gd name="connsiteX20" fmla="*/ 0 w 387352"/>
                  <a:gd name="connsiteY20" fmla="*/ 61217 h 121015"/>
                  <a:gd name="connsiteX21" fmla="*/ 847 w 387352"/>
                  <a:gd name="connsiteY21" fmla="*/ 65169 h 121015"/>
                  <a:gd name="connsiteX22" fmla="*/ 3234 w 387352"/>
                  <a:gd name="connsiteY22" fmla="*/ 68442 h 121015"/>
                  <a:gd name="connsiteX23" fmla="*/ 6744 w 387352"/>
                  <a:gd name="connsiteY23" fmla="*/ 70451 h 121015"/>
                  <a:gd name="connsiteX24" fmla="*/ 10768 w 387352"/>
                  <a:gd name="connsiteY24" fmla="*/ 70855 h 121015"/>
                  <a:gd name="connsiteX25" fmla="*/ 18833 w 387352"/>
                  <a:gd name="connsiteY25" fmla="*/ 70855 h 121015"/>
                  <a:gd name="connsiteX26" fmla="*/ 30531 w 387352"/>
                  <a:gd name="connsiteY26" fmla="*/ 87442 h 121015"/>
                  <a:gd name="connsiteX27" fmla="*/ 49808 w 387352"/>
                  <a:gd name="connsiteY27" fmla="*/ 93808 h 121015"/>
                  <a:gd name="connsiteX28" fmla="*/ 69084 w 387352"/>
                  <a:gd name="connsiteY28" fmla="*/ 87442 h 121015"/>
                  <a:gd name="connsiteX29" fmla="*/ 80782 w 387352"/>
                  <a:gd name="connsiteY29" fmla="*/ 70855 h 121015"/>
                  <a:gd name="connsiteX30" fmla="*/ 101585 w 387352"/>
                  <a:gd name="connsiteY30" fmla="*/ 70855 h 121015"/>
                  <a:gd name="connsiteX31" fmla="*/ 113283 w 387352"/>
                  <a:gd name="connsiteY31" fmla="*/ 87442 h 121015"/>
                  <a:gd name="connsiteX32" fmla="*/ 132559 w 387352"/>
                  <a:gd name="connsiteY32" fmla="*/ 93808 h 121015"/>
                  <a:gd name="connsiteX33" fmla="*/ 151835 w 387352"/>
                  <a:gd name="connsiteY33" fmla="*/ 87442 h 121015"/>
                  <a:gd name="connsiteX34" fmla="*/ 163533 w 387352"/>
                  <a:gd name="connsiteY34" fmla="*/ 70855 h 121015"/>
                  <a:gd name="connsiteX35" fmla="*/ 186910 w 387352"/>
                  <a:gd name="connsiteY35" fmla="*/ 70855 h 121015"/>
                  <a:gd name="connsiteX36" fmla="*/ 207713 w 387352"/>
                  <a:gd name="connsiteY36" fmla="*/ 106821 h 121015"/>
                  <a:gd name="connsiteX37" fmla="*/ 246753 w 387352"/>
                  <a:gd name="connsiteY37" fmla="*/ 121015 h 121015"/>
                  <a:gd name="connsiteX38" fmla="*/ 285793 w 387352"/>
                  <a:gd name="connsiteY38" fmla="*/ 106821 h 121015"/>
                  <a:gd name="connsiteX39" fmla="*/ 306597 w 387352"/>
                  <a:gd name="connsiteY39" fmla="*/ 70855 h 121015"/>
                  <a:gd name="connsiteX40" fmla="*/ 378716 w 387352"/>
                  <a:gd name="connsiteY40" fmla="*/ 70855 h 121015"/>
                  <a:gd name="connsiteX41" fmla="*/ 384876 w 387352"/>
                  <a:gd name="connsiteY41" fmla="*/ 67685 h 121015"/>
                  <a:gd name="connsiteX42" fmla="*/ 387353 w 387352"/>
                  <a:gd name="connsiteY42" fmla="*/ 61217 h 121015"/>
                  <a:gd name="connsiteX43" fmla="*/ 384876 w 387352"/>
                  <a:gd name="connsiteY43" fmla="*/ 54742 h 121015"/>
                  <a:gd name="connsiteX44" fmla="*/ 378716 w 387352"/>
                  <a:gd name="connsiteY44" fmla="*/ 51572 h 121015"/>
                  <a:gd name="connsiteX45" fmla="*/ 378947 w 387352"/>
                  <a:gd name="connsiteY45" fmla="*/ 51572 h 121015"/>
                  <a:gd name="connsiteX46" fmla="*/ 49808 w 387352"/>
                  <a:gd name="connsiteY46" fmla="*/ 74949 h 121015"/>
                  <a:gd name="connsiteX47" fmla="*/ 40548 w 387352"/>
                  <a:gd name="connsiteY47" fmla="*/ 71112 h 121015"/>
                  <a:gd name="connsiteX48" fmla="*/ 36717 w 387352"/>
                  <a:gd name="connsiteY48" fmla="*/ 61858 h 121015"/>
                  <a:gd name="connsiteX49" fmla="*/ 40548 w 387352"/>
                  <a:gd name="connsiteY49" fmla="*/ 52599 h 121015"/>
                  <a:gd name="connsiteX50" fmla="*/ 49808 w 387352"/>
                  <a:gd name="connsiteY50" fmla="*/ 48768 h 121015"/>
                  <a:gd name="connsiteX51" fmla="*/ 59061 w 387352"/>
                  <a:gd name="connsiteY51" fmla="*/ 52599 h 121015"/>
                  <a:gd name="connsiteX52" fmla="*/ 62898 w 387352"/>
                  <a:gd name="connsiteY52" fmla="*/ 61858 h 121015"/>
                  <a:gd name="connsiteX53" fmla="*/ 59061 w 387352"/>
                  <a:gd name="connsiteY53" fmla="*/ 71112 h 121015"/>
                  <a:gd name="connsiteX54" fmla="*/ 49808 w 387352"/>
                  <a:gd name="connsiteY54" fmla="*/ 74949 h 121015"/>
                  <a:gd name="connsiteX55" fmla="*/ 132328 w 387352"/>
                  <a:gd name="connsiteY55" fmla="*/ 74949 h 121015"/>
                  <a:gd name="connsiteX56" fmla="*/ 125051 w 387352"/>
                  <a:gd name="connsiteY56" fmla="*/ 72741 h 121015"/>
                  <a:gd name="connsiteX57" fmla="*/ 120232 w 387352"/>
                  <a:gd name="connsiteY57" fmla="*/ 66870 h 121015"/>
                  <a:gd name="connsiteX58" fmla="*/ 119488 w 387352"/>
                  <a:gd name="connsiteY58" fmla="*/ 59304 h 121015"/>
                  <a:gd name="connsiteX59" fmla="*/ 123069 w 387352"/>
                  <a:gd name="connsiteY59" fmla="*/ 52599 h 121015"/>
                  <a:gd name="connsiteX60" fmla="*/ 129774 w 387352"/>
                  <a:gd name="connsiteY60" fmla="*/ 49019 h 121015"/>
                  <a:gd name="connsiteX61" fmla="*/ 137333 w 387352"/>
                  <a:gd name="connsiteY61" fmla="*/ 49763 h 121015"/>
                  <a:gd name="connsiteX62" fmla="*/ 143211 w 387352"/>
                  <a:gd name="connsiteY62" fmla="*/ 54588 h 121015"/>
                  <a:gd name="connsiteX63" fmla="*/ 145419 w 387352"/>
                  <a:gd name="connsiteY63" fmla="*/ 61858 h 121015"/>
                  <a:gd name="connsiteX64" fmla="*/ 141382 w 387352"/>
                  <a:gd name="connsiteY64" fmla="*/ 70740 h 121015"/>
                  <a:gd name="connsiteX65" fmla="*/ 132328 w 387352"/>
                  <a:gd name="connsiteY65" fmla="*/ 74365 h 121015"/>
                  <a:gd name="connsiteX66" fmla="*/ 132328 w 387352"/>
                  <a:gd name="connsiteY66" fmla="*/ 74949 h 121015"/>
                  <a:gd name="connsiteX67" fmla="*/ 246984 w 387352"/>
                  <a:gd name="connsiteY67" fmla="*/ 102535 h 121015"/>
                  <a:gd name="connsiteX68" fmla="*/ 224128 w 387352"/>
                  <a:gd name="connsiteY68" fmla="*/ 95483 h 121015"/>
                  <a:gd name="connsiteX69" fmla="*/ 208984 w 387352"/>
                  <a:gd name="connsiteY69" fmla="*/ 76964 h 121015"/>
                  <a:gd name="connsiteX70" fmla="*/ 206629 w 387352"/>
                  <a:gd name="connsiteY70" fmla="*/ 53157 h 121015"/>
                  <a:gd name="connsiteX71" fmla="*/ 217845 w 387352"/>
                  <a:gd name="connsiteY71" fmla="*/ 32020 h 121015"/>
                  <a:gd name="connsiteX72" fmla="*/ 238880 w 387352"/>
                  <a:gd name="connsiteY72" fmla="*/ 20630 h 121015"/>
                  <a:gd name="connsiteX73" fmla="*/ 262706 w 387352"/>
                  <a:gd name="connsiteY73" fmla="*/ 22786 h 121015"/>
                  <a:gd name="connsiteX74" fmla="*/ 281359 w 387352"/>
                  <a:gd name="connsiteY74" fmla="*/ 37770 h 121015"/>
                  <a:gd name="connsiteX75" fmla="*/ 288598 w 387352"/>
                  <a:gd name="connsiteY75" fmla="*/ 60575 h 121015"/>
                  <a:gd name="connsiteX76" fmla="*/ 285395 w 387352"/>
                  <a:gd name="connsiteY76" fmla="*/ 76444 h 121015"/>
                  <a:gd name="connsiteX77" fmla="*/ 276361 w 387352"/>
                  <a:gd name="connsiteY77" fmla="*/ 89881 h 121015"/>
                  <a:gd name="connsiteX78" fmla="*/ 262872 w 387352"/>
                  <a:gd name="connsiteY78" fmla="*/ 98832 h 121015"/>
                  <a:gd name="connsiteX79" fmla="*/ 246984 w 387352"/>
                  <a:gd name="connsiteY79" fmla="*/ 101951 h 121015"/>
                  <a:gd name="connsiteX80" fmla="*/ 246984 w 387352"/>
                  <a:gd name="connsiteY80" fmla="*/ 102535 h 12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87352" h="121015">
                    <a:moveTo>
                      <a:pt x="378947" y="51572"/>
                    </a:moveTo>
                    <a:lnTo>
                      <a:pt x="307065" y="51572"/>
                    </a:lnTo>
                    <a:cubicBezTo>
                      <a:pt x="304864" y="37218"/>
                      <a:pt x="297594" y="24121"/>
                      <a:pt x="286576" y="14663"/>
                    </a:cubicBezTo>
                    <a:cubicBezTo>
                      <a:pt x="275552" y="5204"/>
                      <a:pt x="261512" y="0"/>
                      <a:pt x="246984" y="0"/>
                    </a:cubicBezTo>
                    <a:cubicBezTo>
                      <a:pt x="232463" y="0"/>
                      <a:pt x="218416" y="5204"/>
                      <a:pt x="207399" y="14663"/>
                    </a:cubicBezTo>
                    <a:cubicBezTo>
                      <a:pt x="196375" y="24121"/>
                      <a:pt x="189111" y="37218"/>
                      <a:pt x="186910" y="51572"/>
                    </a:cubicBezTo>
                    <a:lnTo>
                      <a:pt x="163533" y="51572"/>
                    </a:lnTo>
                    <a:cubicBezTo>
                      <a:pt x="161448" y="44995"/>
                      <a:pt x="157322" y="39252"/>
                      <a:pt x="151752" y="35171"/>
                    </a:cubicBezTo>
                    <a:cubicBezTo>
                      <a:pt x="146182" y="31096"/>
                      <a:pt x="139457" y="28902"/>
                      <a:pt x="132559" y="28902"/>
                    </a:cubicBezTo>
                    <a:cubicBezTo>
                      <a:pt x="125655" y="28902"/>
                      <a:pt x="118936" y="31096"/>
                      <a:pt x="113366" y="35171"/>
                    </a:cubicBezTo>
                    <a:cubicBezTo>
                      <a:pt x="107797" y="39252"/>
                      <a:pt x="103671" y="44995"/>
                      <a:pt x="101585" y="51572"/>
                    </a:cubicBezTo>
                    <a:lnTo>
                      <a:pt x="80666" y="51572"/>
                    </a:lnTo>
                    <a:cubicBezTo>
                      <a:pt x="78613" y="44976"/>
                      <a:pt x="74506" y="39213"/>
                      <a:pt x="68943" y="35113"/>
                    </a:cubicBezTo>
                    <a:cubicBezTo>
                      <a:pt x="63379" y="31019"/>
                      <a:pt x="56654" y="28812"/>
                      <a:pt x="49750" y="28812"/>
                    </a:cubicBezTo>
                    <a:cubicBezTo>
                      <a:pt x="42839" y="28812"/>
                      <a:pt x="36114" y="31019"/>
                      <a:pt x="30551" y="35113"/>
                    </a:cubicBezTo>
                    <a:cubicBezTo>
                      <a:pt x="24994" y="39213"/>
                      <a:pt x="20887" y="44976"/>
                      <a:pt x="18833" y="51572"/>
                    </a:cubicBezTo>
                    <a:lnTo>
                      <a:pt x="10768" y="51572"/>
                    </a:lnTo>
                    <a:cubicBezTo>
                      <a:pt x="9413" y="51425"/>
                      <a:pt x="8040" y="51560"/>
                      <a:pt x="6744" y="51977"/>
                    </a:cubicBezTo>
                    <a:cubicBezTo>
                      <a:pt x="5442" y="52394"/>
                      <a:pt x="4248" y="53080"/>
                      <a:pt x="3234" y="53991"/>
                    </a:cubicBezTo>
                    <a:cubicBezTo>
                      <a:pt x="2214" y="54896"/>
                      <a:pt x="1405" y="56013"/>
                      <a:pt x="847" y="57258"/>
                    </a:cubicBezTo>
                    <a:cubicBezTo>
                      <a:pt x="289" y="58502"/>
                      <a:pt x="0" y="59850"/>
                      <a:pt x="0" y="61217"/>
                    </a:cubicBezTo>
                    <a:cubicBezTo>
                      <a:pt x="0" y="62577"/>
                      <a:pt x="289" y="63925"/>
                      <a:pt x="847" y="65169"/>
                    </a:cubicBezTo>
                    <a:cubicBezTo>
                      <a:pt x="1405" y="66415"/>
                      <a:pt x="2214" y="67531"/>
                      <a:pt x="3234" y="68442"/>
                    </a:cubicBezTo>
                    <a:cubicBezTo>
                      <a:pt x="4248" y="69354"/>
                      <a:pt x="5442" y="70033"/>
                      <a:pt x="6744" y="70451"/>
                    </a:cubicBezTo>
                    <a:cubicBezTo>
                      <a:pt x="8040" y="70868"/>
                      <a:pt x="9413" y="71009"/>
                      <a:pt x="10768" y="70855"/>
                    </a:cubicBezTo>
                    <a:lnTo>
                      <a:pt x="18833" y="70855"/>
                    </a:lnTo>
                    <a:cubicBezTo>
                      <a:pt x="20855" y="77496"/>
                      <a:pt x="24955" y="83310"/>
                      <a:pt x="30531" y="87442"/>
                    </a:cubicBezTo>
                    <a:cubicBezTo>
                      <a:pt x="36108" y="91575"/>
                      <a:pt x="42865" y="93808"/>
                      <a:pt x="49808" y="93808"/>
                    </a:cubicBezTo>
                    <a:cubicBezTo>
                      <a:pt x="56744" y="93808"/>
                      <a:pt x="63501" y="91575"/>
                      <a:pt x="69084" y="87442"/>
                    </a:cubicBezTo>
                    <a:cubicBezTo>
                      <a:pt x="74660" y="83310"/>
                      <a:pt x="78760" y="77496"/>
                      <a:pt x="80782" y="70855"/>
                    </a:cubicBezTo>
                    <a:lnTo>
                      <a:pt x="101585" y="70855"/>
                    </a:lnTo>
                    <a:cubicBezTo>
                      <a:pt x="103606" y="77496"/>
                      <a:pt x="107707" y="83310"/>
                      <a:pt x="113283" y="87442"/>
                    </a:cubicBezTo>
                    <a:cubicBezTo>
                      <a:pt x="118859" y="91575"/>
                      <a:pt x="125616" y="93808"/>
                      <a:pt x="132559" y="93808"/>
                    </a:cubicBezTo>
                    <a:cubicBezTo>
                      <a:pt x="139502" y="93808"/>
                      <a:pt x="146259" y="91575"/>
                      <a:pt x="151835" y="87442"/>
                    </a:cubicBezTo>
                    <a:cubicBezTo>
                      <a:pt x="157412" y="83310"/>
                      <a:pt x="161512" y="77496"/>
                      <a:pt x="163533" y="70855"/>
                    </a:cubicBezTo>
                    <a:lnTo>
                      <a:pt x="186910" y="70855"/>
                    </a:lnTo>
                    <a:cubicBezTo>
                      <a:pt x="189406" y="84914"/>
                      <a:pt x="196766" y="97645"/>
                      <a:pt x="207713" y="106821"/>
                    </a:cubicBezTo>
                    <a:cubicBezTo>
                      <a:pt x="218654" y="115991"/>
                      <a:pt x="232476" y="121015"/>
                      <a:pt x="246753" y="121015"/>
                    </a:cubicBezTo>
                    <a:cubicBezTo>
                      <a:pt x="261031" y="121015"/>
                      <a:pt x="274853" y="115991"/>
                      <a:pt x="285793" y="106821"/>
                    </a:cubicBezTo>
                    <a:cubicBezTo>
                      <a:pt x="296740" y="97645"/>
                      <a:pt x="304101" y="84914"/>
                      <a:pt x="306597" y="70855"/>
                    </a:cubicBezTo>
                    <a:lnTo>
                      <a:pt x="378716" y="70855"/>
                    </a:lnTo>
                    <a:cubicBezTo>
                      <a:pt x="381090" y="70598"/>
                      <a:pt x="383284" y="69469"/>
                      <a:pt x="384876" y="67685"/>
                    </a:cubicBezTo>
                    <a:cubicBezTo>
                      <a:pt x="386467" y="65907"/>
                      <a:pt x="387353" y="63604"/>
                      <a:pt x="387353" y="61217"/>
                    </a:cubicBezTo>
                    <a:cubicBezTo>
                      <a:pt x="387353" y="58823"/>
                      <a:pt x="386467" y="56520"/>
                      <a:pt x="384876" y="54742"/>
                    </a:cubicBezTo>
                    <a:cubicBezTo>
                      <a:pt x="383284" y="52965"/>
                      <a:pt x="381090" y="51835"/>
                      <a:pt x="378716" y="51572"/>
                    </a:cubicBezTo>
                    <a:lnTo>
                      <a:pt x="378947" y="51572"/>
                    </a:lnTo>
                    <a:close/>
                    <a:moveTo>
                      <a:pt x="49808" y="74949"/>
                    </a:moveTo>
                    <a:cubicBezTo>
                      <a:pt x="46336" y="74949"/>
                      <a:pt x="43006" y="73569"/>
                      <a:pt x="40548" y="71112"/>
                    </a:cubicBezTo>
                    <a:cubicBezTo>
                      <a:pt x="38097" y="68660"/>
                      <a:pt x="36717" y="65330"/>
                      <a:pt x="36717" y="61858"/>
                    </a:cubicBezTo>
                    <a:cubicBezTo>
                      <a:pt x="36717" y="58387"/>
                      <a:pt x="38097" y="55057"/>
                      <a:pt x="40548" y="52599"/>
                    </a:cubicBezTo>
                    <a:cubicBezTo>
                      <a:pt x="43006" y="50148"/>
                      <a:pt x="46336" y="48768"/>
                      <a:pt x="49808" y="48768"/>
                    </a:cubicBezTo>
                    <a:cubicBezTo>
                      <a:pt x="53279" y="48768"/>
                      <a:pt x="56609" y="50148"/>
                      <a:pt x="59061" y="52599"/>
                    </a:cubicBezTo>
                    <a:cubicBezTo>
                      <a:pt x="61518" y="55057"/>
                      <a:pt x="62898" y="58387"/>
                      <a:pt x="62898" y="61858"/>
                    </a:cubicBezTo>
                    <a:cubicBezTo>
                      <a:pt x="62898" y="65330"/>
                      <a:pt x="61518" y="68660"/>
                      <a:pt x="59061" y="71112"/>
                    </a:cubicBezTo>
                    <a:cubicBezTo>
                      <a:pt x="56609" y="73569"/>
                      <a:pt x="53279" y="74949"/>
                      <a:pt x="49808" y="74949"/>
                    </a:cubicBezTo>
                    <a:close/>
                    <a:moveTo>
                      <a:pt x="132328" y="74949"/>
                    </a:moveTo>
                    <a:cubicBezTo>
                      <a:pt x="129736" y="74949"/>
                      <a:pt x="127208" y="74179"/>
                      <a:pt x="125051" y="72741"/>
                    </a:cubicBezTo>
                    <a:cubicBezTo>
                      <a:pt x="122902" y="71304"/>
                      <a:pt x="121221" y="69257"/>
                      <a:pt x="120232" y="66870"/>
                    </a:cubicBezTo>
                    <a:cubicBezTo>
                      <a:pt x="119238" y="64477"/>
                      <a:pt x="118981" y="61846"/>
                      <a:pt x="119488" y="59304"/>
                    </a:cubicBezTo>
                    <a:cubicBezTo>
                      <a:pt x="119989" y="56763"/>
                      <a:pt x="121240" y="54434"/>
                      <a:pt x="123069" y="52599"/>
                    </a:cubicBezTo>
                    <a:cubicBezTo>
                      <a:pt x="124897" y="50770"/>
                      <a:pt x="127233" y="49525"/>
                      <a:pt x="129774" y="49019"/>
                    </a:cubicBezTo>
                    <a:cubicBezTo>
                      <a:pt x="132309" y="48511"/>
                      <a:pt x="134940" y="48775"/>
                      <a:pt x="137333" y="49763"/>
                    </a:cubicBezTo>
                    <a:cubicBezTo>
                      <a:pt x="139727" y="50757"/>
                      <a:pt x="141774" y="52432"/>
                      <a:pt x="143211" y="54588"/>
                    </a:cubicBezTo>
                    <a:cubicBezTo>
                      <a:pt x="144649" y="56738"/>
                      <a:pt x="145419" y="59266"/>
                      <a:pt x="145419" y="61858"/>
                    </a:cubicBezTo>
                    <a:cubicBezTo>
                      <a:pt x="145264" y="65227"/>
                      <a:pt x="143821" y="68410"/>
                      <a:pt x="141382" y="70740"/>
                    </a:cubicBezTo>
                    <a:cubicBezTo>
                      <a:pt x="138944" y="73069"/>
                      <a:pt x="135697" y="74365"/>
                      <a:pt x="132328" y="74365"/>
                    </a:cubicBezTo>
                    <a:lnTo>
                      <a:pt x="132328" y="74949"/>
                    </a:lnTo>
                    <a:close/>
                    <a:moveTo>
                      <a:pt x="246984" y="102535"/>
                    </a:moveTo>
                    <a:cubicBezTo>
                      <a:pt x="238841" y="102483"/>
                      <a:pt x="230884" y="100032"/>
                      <a:pt x="224128" y="95483"/>
                    </a:cubicBezTo>
                    <a:cubicBezTo>
                      <a:pt x="217364" y="90933"/>
                      <a:pt x="212096" y="84491"/>
                      <a:pt x="208984" y="76964"/>
                    </a:cubicBezTo>
                    <a:cubicBezTo>
                      <a:pt x="205872" y="69430"/>
                      <a:pt x="205057" y="61146"/>
                      <a:pt x="206629" y="53157"/>
                    </a:cubicBezTo>
                    <a:cubicBezTo>
                      <a:pt x="208207" y="45162"/>
                      <a:pt x="212109" y="37808"/>
                      <a:pt x="217845" y="32020"/>
                    </a:cubicBezTo>
                    <a:cubicBezTo>
                      <a:pt x="223582" y="26239"/>
                      <a:pt x="230897" y="22273"/>
                      <a:pt x="238880" y="20630"/>
                    </a:cubicBezTo>
                    <a:cubicBezTo>
                      <a:pt x="246862" y="18988"/>
                      <a:pt x="255153" y="19739"/>
                      <a:pt x="262706" y="22786"/>
                    </a:cubicBezTo>
                    <a:cubicBezTo>
                      <a:pt x="270265" y="25834"/>
                      <a:pt x="276752" y="31051"/>
                      <a:pt x="281359" y="37770"/>
                    </a:cubicBezTo>
                    <a:cubicBezTo>
                      <a:pt x="285960" y="44495"/>
                      <a:pt x="288482" y="52426"/>
                      <a:pt x="288598" y="60575"/>
                    </a:cubicBezTo>
                    <a:cubicBezTo>
                      <a:pt x="288585" y="66023"/>
                      <a:pt x="287494" y="71413"/>
                      <a:pt x="285395" y="76444"/>
                    </a:cubicBezTo>
                    <a:cubicBezTo>
                      <a:pt x="283297" y="81469"/>
                      <a:pt x="280223" y="86037"/>
                      <a:pt x="276361" y="89881"/>
                    </a:cubicBezTo>
                    <a:cubicBezTo>
                      <a:pt x="272498" y="93718"/>
                      <a:pt x="267916" y="96766"/>
                      <a:pt x="262872" y="98832"/>
                    </a:cubicBezTo>
                    <a:cubicBezTo>
                      <a:pt x="257835" y="100905"/>
                      <a:pt x="252439" y="101964"/>
                      <a:pt x="246984" y="101951"/>
                    </a:cubicBezTo>
                    <a:lnTo>
                      <a:pt x="246984" y="102535"/>
                    </a:lnTo>
                    <a:close/>
                  </a:path>
                </a:pathLst>
              </a:custGeom>
              <a:solidFill>
                <a:srgbClr val="2C5967"/>
              </a:solidFill>
              <a:ln w="6417"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83BE73D4-34CB-4A34-86C5-2AF989FC3548}"/>
                  </a:ext>
                </a:extLst>
              </p:cNvPr>
              <p:cNvSpPr/>
              <p:nvPr/>
            </p:nvSpPr>
            <p:spPr>
              <a:xfrm>
                <a:off x="1370290" y="4738747"/>
                <a:ext cx="47798" cy="53529"/>
              </a:xfrm>
              <a:custGeom>
                <a:avLst/>
                <a:gdLst>
                  <a:gd name="connsiteX0" fmla="*/ 0 w 47798"/>
                  <a:gd name="connsiteY0" fmla="*/ 53529 h 53529"/>
                  <a:gd name="connsiteX1" fmla="*/ 47799 w 47798"/>
                  <a:gd name="connsiteY1" fmla="*/ 26764 h 53529"/>
                  <a:gd name="connsiteX2" fmla="*/ 0 w 47798"/>
                  <a:gd name="connsiteY2" fmla="*/ 0 h 53529"/>
                  <a:gd name="connsiteX3" fmla="*/ 0 w 47798"/>
                  <a:gd name="connsiteY3" fmla="*/ 53529 h 53529"/>
                </a:gdLst>
                <a:ahLst/>
                <a:cxnLst>
                  <a:cxn ang="0">
                    <a:pos x="connsiteX0" y="connsiteY0"/>
                  </a:cxn>
                  <a:cxn ang="0">
                    <a:pos x="connsiteX1" y="connsiteY1"/>
                  </a:cxn>
                  <a:cxn ang="0">
                    <a:pos x="connsiteX2" y="connsiteY2"/>
                  </a:cxn>
                  <a:cxn ang="0">
                    <a:pos x="connsiteX3" y="connsiteY3"/>
                  </a:cxn>
                </a:cxnLst>
                <a:rect l="l" t="t" r="r" b="b"/>
                <a:pathLst>
                  <a:path w="47798" h="53529">
                    <a:moveTo>
                      <a:pt x="0" y="53529"/>
                    </a:moveTo>
                    <a:lnTo>
                      <a:pt x="47799" y="26764"/>
                    </a:lnTo>
                    <a:lnTo>
                      <a:pt x="0" y="0"/>
                    </a:lnTo>
                    <a:lnTo>
                      <a:pt x="0" y="53529"/>
                    </a:lnTo>
                    <a:close/>
                  </a:path>
                </a:pathLst>
              </a:custGeom>
              <a:solidFill>
                <a:srgbClr val="2C5967"/>
              </a:solidFill>
              <a:ln w="6417" cap="flat">
                <a:noFill/>
                <a:prstDash val="solid"/>
                <a:miter/>
              </a:ln>
            </p:spPr>
            <p:txBody>
              <a:bodyPr rtlCol="0" anchor="ctr"/>
              <a:lstStyle/>
              <a:p>
                <a:endParaRPr lang="en-US"/>
              </a:p>
            </p:txBody>
          </p:sp>
        </p:grpSp>
        <p:grpSp>
          <p:nvGrpSpPr>
            <p:cNvPr id="870" name="Graphic 3">
              <a:extLst>
                <a:ext uri="{FF2B5EF4-FFF2-40B4-BE49-F238E27FC236}">
                  <a16:creationId xmlns:a16="http://schemas.microsoft.com/office/drawing/2014/main" id="{F5A76994-8B92-46F8-A587-D9A3E18FDEF6}"/>
                </a:ext>
              </a:extLst>
            </p:cNvPr>
            <p:cNvGrpSpPr/>
            <p:nvPr/>
          </p:nvGrpSpPr>
          <p:grpSpPr>
            <a:xfrm>
              <a:off x="1193834" y="5012778"/>
              <a:ext cx="288757" cy="237423"/>
              <a:chOff x="1193834" y="5012778"/>
              <a:chExt cx="288757" cy="237423"/>
            </a:xfrm>
            <a:solidFill>
              <a:srgbClr val="000000"/>
            </a:solidFill>
          </p:grpSpPr>
          <p:sp>
            <p:nvSpPr>
              <p:cNvPr id="871" name="TextBox 870">
                <a:extLst>
                  <a:ext uri="{FF2B5EF4-FFF2-40B4-BE49-F238E27FC236}">
                    <a16:creationId xmlns:a16="http://schemas.microsoft.com/office/drawing/2014/main" id="{83D291B5-F464-4FE5-825C-A5327F71977A}"/>
                  </a:ext>
                </a:extLst>
              </p:cNvPr>
              <p:cNvSpPr txBox="1"/>
              <p:nvPr/>
            </p:nvSpPr>
            <p:spPr>
              <a:xfrm>
                <a:off x="1102394" y="4967058"/>
                <a:ext cx="47163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Media</a:t>
                </a:r>
              </a:p>
            </p:txBody>
          </p:sp>
          <p:sp>
            <p:nvSpPr>
              <p:cNvPr id="872" name="TextBox 871">
                <a:extLst>
                  <a:ext uri="{FF2B5EF4-FFF2-40B4-BE49-F238E27FC236}">
                    <a16:creationId xmlns:a16="http://schemas.microsoft.com/office/drawing/2014/main" id="{FAAA16A5-AB98-437E-8EC1-CD7B478B315E}"/>
                  </a:ext>
                </a:extLst>
              </p:cNvPr>
              <p:cNvSpPr txBox="1"/>
              <p:nvPr/>
            </p:nvSpPr>
            <p:spPr>
              <a:xfrm>
                <a:off x="1138039" y="5069728"/>
                <a:ext cx="40105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Flow</a:t>
                </a:r>
              </a:p>
            </p:txBody>
          </p:sp>
        </p:grpSp>
      </p:grpSp>
      <p:grpSp>
        <p:nvGrpSpPr>
          <p:cNvPr id="873" name="Graphic 3">
            <a:extLst>
              <a:ext uri="{FF2B5EF4-FFF2-40B4-BE49-F238E27FC236}">
                <a16:creationId xmlns:a16="http://schemas.microsoft.com/office/drawing/2014/main" id="{B3DA0CFE-03B3-424D-99F8-9A22F07916A7}"/>
              </a:ext>
            </a:extLst>
          </p:cNvPr>
          <p:cNvGrpSpPr/>
          <p:nvPr/>
        </p:nvGrpSpPr>
        <p:grpSpPr>
          <a:xfrm>
            <a:off x="1915427" y="4171594"/>
            <a:ext cx="513347" cy="731770"/>
            <a:chOff x="1915427" y="4518431"/>
            <a:chExt cx="513347" cy="731770"/>
          </a:xfrm>
        </p:grpSpPr>
        <p:grpSp>
          <p:nvGrpSpPr>
            <p:cNvPr id="874" name="Graphic 3">
              <a:extLst>
                <a:ext uri="{FF2B5EF4-FFF2-40B4-BE49-F238E27FC236}">
                  <a16:creationId xmlns:a16="http://schemas.microsoft.com/office/drawing/2014/main" id="{5554166D-4AAE-4EE5-AF2B-8F117AA8A866}"/>
                </a:ext>
              </a:extLst>
            </p:cNvPr>
            <p:cNvGrpSpPr/>
            <p:nvPr/>
          </p:nvGrpSpPr>
          <p:grpSpPr>
            <a:xfrm>
              <a:off x="1915427" y="4518431"/>
              <a:ext cx="513347" cy="467492"/>
              <a:chOff x="1915427" y="4518431"/>
              <a:chExt cx="513347" cy="467492"/>
            </a:xfrm>
          </p:grpSpPr>
          <p:sp>
            <p:nvSpPr>
              <p:cNvPr id="875" name="Freeform: Shape 874">
                <a:extLst>
                  <a:ext uri="{FF2B5EF4-FFF2-40B4-BE49-F238E27FC236}">
                    <a16:creationId xmlns:a16="http://schemas.microsoft.com/office/drawing/2014/main" id="{2130B8E8-47C5-4263-B1CA-27690627E314}"/>
                  </a:ext>
                </a:extLst>
              </p:cNvPr>
              <p:cNvSpPr/>
              <p:nvPr/>
            </p:nvSpPr>
            <p:spPr>
              <a:xfrm>
                <a:off x="1915427" y="4518431"/>
                <a:ext cx="513347" cy="467492"/>
              </a:xfrm>
              <a:custGeom>
                <a:avLst/>
                <a:gdLst>
                  <a:gd name="connsiteX0" fmla="*/ 476996 w 513347"/>
                  <a:gd name="connsiteY0" fmla="*/ 0 h 467492"/>
                  <a:gd name="connsiteX1" fmla="*/ 36351 w 513347"/>
                  <a:gd name="connsiteY1" fmla="*/ 0 h 467492"/>
                  <a:gd name="connsiteX2" fmla="*/ 10646 w 513347"/>
                  <a:gd name="connsiteY2" fmla="*/ 10646 h 467492"/>
                  <a:gd name="connsiteX3" fmla="*/ 0 w 513347"/>
                  <a:gd name="connsiteY3" fmla="*/ 36351 h 467492"/>
                  <a:gd name="connsiteX4" fmla="*/ 0 w 513347"/>
                  <a:gd name="connsiteY4" fmla="*/ 343282 h 467492"/>
                  <a:gd name="connsiteX5" fmla="*/ 2766 w 513347"/>
                  <a:gd name="connsiteY5" fmla="*/ 357194 h 467492"/>
                  <a:gd name="connsiteX6" fmla="*/ 10646 w 513347"/>
                  <a:gd name="connsiteY6" fmla="*/ 368988 h 467492"/>
                  <a:gd name="connsiteX7" fmla="*/ 22440 w 513347"/>
                  <a:gd name="connsiteY7" fmla="*/ 376867 h 467492"/>
                  <a:gd name="connsiteX8" fmla="*/ 36351 w 513347"/>
                  <a:gd name="connsiteY8" fmla="*/ 379633 h 467492"/>
                  <a:gd name="connsiteX9" fmla="*/ 145168 w 513347"/>
                  <a:gd name="connsiteY9" fmla="*/ 379633 h 467492"/>
                  <a:gd name="connsiteX10" fmla="*/ 134767 w 513347"/>
                  <a:gd name="connsiteY10" fmla="*/ 392839 h 467492"/>
                  <a:gd name="connsiteX11" fmla="*/ 57039 w 513347"/>
                  <a:gd name="connsiteY11" fmla="*/ 392839 h 467492"/>
                  <a:gd name="connsiteX12" fmla="*/ 39932 w 513347"/>
                  <a:gd name="connsiteY12" fmla="*/ 399930 h 467492"/>
                  <a:gd name="connsiteX13" fmla="*/ 32841 w 513347"/>
                  <a:gd name="connsiteY13" fmla="*/ 417037 h 467492"/>
                  <a:gd name="connsiteX14" fmla="*/ 39932 w 513347"/>
                  <a:gd name="connsiteY14" fmla="*/ 434144 h 467492"/>
                  <a:gd name="connsiteX15" fmla="*/ 57039 w 513347"/>
                  <a:gd name="connsiteY15" fmla="*/ 441229 h 467492"/>
                  <a:gd name="connsiteX16" fmla="*/ 134767 w 513347"/>
                  <a:gd name="connsiteY16" fmla="*/ 441229 h 467492"/>
                  <a:gd name="connsiteX17" fmla="*/ 153318 w 513347"/>
                  <a:gd name="connsiteY17" fmla="*/ 460434 h 467492"/>
                  <a:gd name="connsiteX18" fmla="*/ 179062 w 513347"/>
                  <a:gd name="connsiteY18" fmla="*/ 467492 h 467492"/>
                  <a:gd name="connsiteX19" fmla="*/ 204813 w 513347"/>
                  <a:gd name="connsiteY19" fmla="*/ 460434 h 467492"/>
                  <a:gd name="connsiteX20" fmla="*/ 223364 w 513347"/>
                  <a:gd name="connsiteY20" fmla="*/ 441229 h 467492"/>
                  <a:gd name="connsiteX21" fmla="*/ 455840 w 513347"/>
                  <a:gd name="connsiteY21" fmla="*/ 441229 h 467492"/>
                  <a:gd name="connsiteX22" fmla="*/ 472947 w 513347"/>
                  <a:gd name="connsiteY22" fmla="*/ 434144 h 467492"/>
                  <a:gd name="connsiteX23" fmla="*/ 480037 w 513347"/>
                  <a:gd name="connsiteY23" fmla="*/ 417037 h 467492"/>
                  <a:gd name="connsiteX24" fmla="*/ 472947 w 513347"/>
                  <a:gd name="connsiteY24" fmla="*/ 399930 h 467492"/>
                  <a:gd name="connsiteX25" fmla="*/ 455840 w 513347"/>
                  <a:gd name="connsiteY25" fmla="*/ 392839 h 467492"/>
                  <a:gd name="connsiteX26" fmla="*/ 223364 w 513347"/>
                  <a:gd name="connsiteY26" fmla="*/ 392839 h 467492"/>
                  <a:gd name="connsiteX27" fmla="*/ 212962 w 513347"/>
                  <a:gd name="connsiteY27" fmla="*/ 379633 h 467492"/>
                  <a:gd name="connsiteX28" fmla="*/ 476996 w 513347"/>
                  <a:gd name="connsiteY28" fmla="*/ 379633 h 467492"/>
                  <a:gd name="connsiteX29" fmla="*/ 502702 w 513347"/>
                  <a:gd name="connsiteY29" fmla="*/ 368988 h 467492"/>
                  <a:gd name="connsiteX30" fmla="*/ 513347 w 513347"/>
                  <a:gd name="connsiteY30" fmla="*/ 343282 h 467492"/>
                  <a:gd name="connsiteX31" fmla="*/ 513347 w 513347"/>
                  <a:gd name="connsiteY31" fmla="*/ 36351 h 467492"/>
                  <a:gd name="connsiteX32" fmla="*/ 502702 w 513347"/>
                  <a:gd name="connsiteY32" fmla="*/ 10646 h 467492"/>
                  <a:gd name="connsiteX33" fmla="*/ 476996 w 513347"/>
                  <a:gd name="connsiteY33" fmla="*/ 0 h 46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3347" h="467492">
                    <a:moveTo>
                      <a:pt x="476996" y="0"/>
                    </a:moveTo>
                    <a:lnTo>
                      <a:pt x="36351" y="0"/>
                    </a:lnTo>
                    <a:cubicBezTo>
                      <a:pt x="26707" y="0"/>
                      <a:pt x="17467" y="3831"/>
                      <a:pt x="10646" y="10646"/>
                    </a:cubicBezTo>
                    <a:cubicBezTo>
                      <a:pt x="3831" y="17460"/>
                      <a:pt x="0" y="26707"/>
                      <a:pt x="0" y="36351"/>
                    </a:cubicBezTo>
                    <a:lnTo>
                      <a:pt x="0" y="343282"/>
                    </a:lnTo>
                    <a:cubicBezTo>
                      <a:pt x="0" y="348056"/>
                      <a:pt x="943" y="352785"/>
                      <a:pt x="2766" y="357194"/>
                    </a:cubicBezTo>
                    <a:cubicBezTo>
                      <a:pt x="4594" y="361602"/>
                      <a:pt x="7270" y="365613"/>
                      <a:pt x="10646" y="368988"/>
                    </a:cubicBezTo>
                    <a:cubicBezTo>
                      <a:pt x="14021" y="372363"/>
                      <a:pt x="18031" y="375039"/>
                      <a:pt x="22440" y="376867"/>
                    </a:cubicBezTo>
                    <a:cubicBezTo>
                      <a:pt x="26848" y="378696"/>
                      <a:pt x="31577" y="379633"/>
                      <a:pt x="36351" y="379633"/>
                    </a:cubicBezTo>
                    <a:lnTo>
                      <a:pt x="145168" y="379633"/>
                    </a:lnTo>
                    <a:cubicBezTo>
                      <a:pt x="140946" y="383387"/>
                      <a:pt x="137423" y="387860"/>
                      <a:pt x="134767" y="392839"/>
                    </a:cubicBezTo>
                    <a:lnTo>
                      <a:pt x="57039" y="392839"/>
                    </a:lnTo>
                    <a:cubicBezTo>
                      <a:pt x="50623" y="392839"/>
                      <a:pt x="44469" y="395393"/>
                      <a:pt x="39932" y="399930"/>
                    </a:cubicBezTo>
                    <a:cubicBezTo>
                      <a:pt x="35395" y="404466"/>
                      <a:pt x="32841" y="410620"/>
                      <a:pt x="32841" y="417037"/>
                    </a:cubicBezTo>
                    <a:cubicBezTo>
                      <a:pt x="32841" y="423454"/>
                      <a:pt x="35395" y="429607"/>
                      <a:pt x="39932" y="434144"/>
                    </a:cubicBezTo>
                    <a:cubicBezTo>
                      <a:pt x="44469" y="438681"/>
                      <a:pt x="50623" y="441229"/>
                      <a:pt x="57039" y="441229"/>
                    </a:cubicBezTo>
                    <a:lnTo>
                      <a:pt x="134767" y="441229"/>
                    </a:lnTo>
                    <a:cubicBezTo>
                      <a:pt x="139111" y="449179"/>
                      <a:pt x="145521" y="455814"/>
                      <a:pt x="153318" y="460434"/>
                    </a:cubicBezTo>
                    <a:cubicBezTo>
                      <a:pt x="161108" y="465054"/>
                      <a:pt x="170001" y="467492"/>
                      <a:pt x="179062" y="467492"/>
                    </a:cubicBezTo>
                    <a:cubicBezTo>
                      <a:pt x="188122" y="467492"/>
                      <a:pt x="197016" y="465054"/>
                      <a:pt x="204813" y="460434"/>
                    </a:cubicBezTo>
                    <a:cubicBezTo>
                      <a:pt x="212609" y="455814"/>
                      <a:pt x="219013" y="449179"/>
                      <a:pt x="223364" y="441229"/>
                    </a:cubicBezTo>
                    <a:lnTo>
                      <a:pt x="455840" y="441229"/>
                    </a:lnTo>
                    <a:cubicBezTo>
                      <a:pt x="462256" y="441229"/>
                      <a:pt x="468410" y="438681"/>
                      <a:pt x="472947" y="434144"/>
                    </a:cubicBezTo>
                    <a:cubicBezTo>
                      <a:pt x="477484" y="429607"/>
                      <a:pt x="480037" y="423454"/>
                      <a:pt x="480037" y="417037"/>
                    </a:cubicBezTo>
                    <a:cubicBezTo>
                      <a:pt x="480037" y="410620"/>
                      <a:pt x="477484" y="404466"/>
                      <a:pt x="472947" y="399930"/>
                    </a:cubicBezTo>
                    <a:cubicBezTo>
                      <a:pt x="468410" y="395393"/>
                      <a:pt x="462256" y="392839"/>
                      <a:pt x="455840" y="392839"/>
                    </a:cubicBezTo>
                    <a:lnTo>
                      <a:pt x="223364" y="392839"/>
                    </a:lnTo>
                    <a:cubicBezTo>
                      <a:pt x="220662" y="387885"/>
                      <a:pt x="217146" y="383419"/>
                      <a:pt x="212962" y="379633"/>
                    </a:cubicBezTo>
                    <a:lnTo>
                      <a:pt x="476996" y="379633"/>
                    </a:lnTo>
                    <a:cubicBezTo>
                      <a:pt x="486641" y="379633"/>
                      <a:pt x="495881" y="375802"/>
                      <a:pt x="502702" y="368988"/>
                    </a:cubicBezTo>
                    <a:cubicBezTo>
                      <a:pt x="509517" y="362166"/>
                      <a:pt x="513347" y="352926"/>
                      <a:pt x="513347" y="343282"/>
                    </a:cubicBezTo>
                    <a:lnTo>
                      <a:pt x="513347" y="36351"/>
                    </a:lnTo>
                    <a:cubicBezTo>
                      <a:pt x="513347" y="26707"/>
                      <a:pt x="509517" y="17460"/>
                      <a:pt x="502702" y="10646"/>
                    </a:cubicBezTo>
                    <a:cubicBezTo>
                      <a:pt x="495881" y="3831"/>
                      <a:pt x="486641" y="0"/>
                      <a:pt x="476996" y="0"/>
                    </a:cubicBezTo>
                    <a:close/>
                  </a:path>
                </a:pathLst>
              </a:custGeom>
              <a:solidFill>
                <a:srgbClr val="FFFFFF"/>
              </a:solidFill>
              <a:ln w="6417"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E79B9666-6BBA-4C7E-9BB2-F9A4DA69FDC8}"/>
                  </a:ext>
                </a:extLst>
              </p:cNvPr>
              <p:cNvSpPr/>
              <p:nvPr/>
            </p:nvSpPr>
            <p:spPr>
              <a:xfrm>
                <a:off x="2081634" y="4618128"/>
                <a:ext cx="181868" cy="181868"/>
              </a:xfrm>
              <a:custGeom>
                <a:avLst/>
                <a:gdLst>
                  <a:gd name="connsiteX0" fmla="*/ 90935 w 181868"/>
                  <a:gd name="connsiteY0" fmla="*/ 181868 h 181868"/>
                  <a:gd name="connsiteX1" fmla="*/ 40416 w 181868"/>
                  <a:gd name="connsiteY1" fmla="*/ 166545 h 181868"/>
                  <a:gd name="connsiteX2" fmla="*/ 6920 w 181868"/>
                  <a:gd name="connsiteY2" fmla="*/ 125734 h 181868"/>
                  <a:gd name="connsiteX3" fmla="*/ 1748 w 181868"/>
                  <a:gd name="connsiteY3" fmla="*/ 73192 h 181868"/>
                  <a:gd name="connsiteX4" fmla="*/ 26632 w 181868"/>
                  <a:gd name="connsiteY4" fmla="*/ 26639 h 181868"/>
                  <a:gd name="connsiteX5" fmla="*/ 73193 w 181868"/>
                  <a:gd name="connsiteY5" fmla="*/ 1748 h 181868"/>
                  <a:gd name="connsiteX6" fmla="*/ 125734 w 181868"/>
                  <a:gd name="connsiteY6" fmla="*/ 6926 h 181868"/>
                  <a:gd name="connsiteX7" fmla="*/ 166545 w 181868"/>
                  <a:gd name="connsiteY7" fmla="*/ 40415 h 181868"/>
                  <a:gd name="connsiteX8" fmla="*/ 181868 w 181868"/>
                  <a:gd name="connsiteY8" fmla="*/ 90935 h 181868"/>
                  <a:gd name="connsiteX9" fmla="*/ 155232 w 181868"/>
                  <a:gd name="connsiteY9" fmla="*/ 155238 h 181868"/>
                  <a:gd name="connsiteX10" fmla="*/ 90935 w 181868"/>
                  <a:gd name="connsiteY10" fmla="*/ 181868 h 181868"/>
                  <a:gd name="connsiteX11" fmla="*/ 90935 w 181868"/>
                  <a:gd name="connsiteY11" fmla="*/ 19522 h 181868"/>
                  <a:gd name="connsiteX12" fmla="*/ 51183 w 181868"/>
                  <a:gd name="connsiteY12" fmla="*/ 31586 h 181868"/>
                  <a:gd name="connsiteX13" fmla="*/ 24836 w 181868"/>
                  <a:gd name="connsiteY13" fmla="*/ 63709 h 181868"/>
                  <a:gd name="connsiteX14" fmla="*/ 20786 w 181868"/>
                  <a:gd name="connsiteY14" fmla="*/ 105052 h 181868"/>
                  <a:gd name="connsiteX15" fmla="*/ 40396 w 181868"/>
                  <a:gd name="connsiteY15" fmla="*/ 141673 h 181868"/>
                  <a:gd name="connsiteX16" fmla="*/ 77049 w 181868"/>
                  <a:gd name="connsiteY16" fmla="*/ 161225 h 181868"/>
                  <a:gd name="connsiteX17" fmla="*/ 118387 w 181868"/>
                  <a:gd name="connsiteY17" fmla="*/ 157106 h 181868"/>
                  <a:gd name="connsiteX18" fmla="*/ 150471 w 181868"/>
                  <a:gd name="connsiteY18" fmla="*/ 130707 h 181868"/>
                  <a:gd name="connsiteX19" fmla="*/ 162464 w 181868"/>
                  <a:gd name="connsiteY19" fmla="*/ 90935 h 181868"/>
                  <a:gd name="connsiteX20" fmla="*/ 141474 w 181868"/>
                  <a:gd name="connsiteY20" fmla="*/ 40428 h 181868"/>
                  <a:gd name="connsiteX21" fmla="*/ 90935 w 181868"/>
                  <a:gd name="connsiteY21" fmla="*/ 19522 h 18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1868" h="181868">
                    <a:moveTo>
                      <a:pt x="90935" y="181868"/>
                    </a:moveTo>
                    <a:cubicBezTo>
                      <a:pt x="72949" y="181868"/>
                      <a:pt x="55367" y="176536"/>
                      <a:pt x="40416" y="166545"/>
                    </a:cubicBezTo>
                    <a:cubicBezTo>
                      <a:pt x="25458" y="156554"/>
                      <a:pt x="13805" y="142353"/>
                      <a:pt x="6920" y="125734"/>
                    </a:cubicBezTo>
                    <a:cubicBezTo>
                      <a:pt x="41" y="109120"/>
                      <a:pt x="-1762" y="90832"/>
                      <a:pt x="1748" y="73192"/>
                    </a:cubicBezTo>
                    <a:cubicBezTo>
                      <a:pt x="5258" y="55553"/>
                      <a:pt x="13914" y="39350"/>
                      <a:pt x="26632" y="26639"/>
                    </a:cubicBezTo>
                    <a:cubicBezTo>
                      <a:pt x="39350" y="13920"/>
                      <a:pt x="55553" y="5257"/>
                      <a:pt x="73193" y="1748"/>
                    </a:cubicBezTo>
                    <a:cubicBezTo>
                      <a:pt x="90833" y="-1762"/>
                      <a:pt x="109114" y="41"/>
                      <a:pt x="125734" y="6926"/>
                    </a:cubicBezTo>
                    <a:cubicBezTo>
                      <a:pt x="142347" y="13805"/>
                      <a:pt x="156554" y="25464"/>
                      <a:pt x="166545" y="40415"/>
                    </a:cubicBezTo>
                    <a:cubicBezTo>
                      <a:pt x="176536" y="55367"/>
                      <a:pt x="181868" y="72949"/>
                      <a:pt x="181868" y="90935"/>
                    </a:cubicBezTo>
                    <a:cubicBezTo>
                      <a:pt x="181868" y="115056"/>
                      <a:pt x="172288" y="138183"/>
                      <a:pt x="155232" y="155238"/>
                    </a:cubicBezTo>
                    <a:cubicBezTo>
                      <a:pt x="138183" y="172288"/>
                      <a:pt x="115050" y="181868"/>
                      <a:pt x="90935" y="181868"/>
                    </a:cubicBezTo>
                    <a:close/>
                    <a:moveTo>
                      <a:pt x="90935" y="19522"/>
                    </a:moveTo>
                    <a:cubicBezTo>
                      <a:pt x="76780" y="19522"/>
                      <a:pt x="62945" y="23719"/>
                      <a:pt x="51183" y="31586"/>
                    </a:cubicBezTo>
                    <a:cubicBezTo>
                      <a:pt x="39415" y="39446"/>
                      <a:pt x="30245" y="50631"/>
                      <a:pt x="24836" y="63709"/>
                    </a:cubicBezTo>
                    <a:cubicBezTo>
                      <a:pt x="19426" y="76786"/>
                      <a:pt x="18015" y="91172"/>
                      <a:pt x="20786" y="105052"/>
                    </a:cubicBezTo>
                    <a:cubicBezTo>
                      <a:pt x="23552" y="118932"/>
                      <a:pt x="30380" y="131676"/>
                      <a:pt x="40396" y="141673"/>
                    </a:cubicBezTo>
                    <a:cubicBezTo>
                      <a:pt x="50413" y="151677"/>
                      <a:pt x="63170" y="158479"/>
                      <a:pt x="77049" y="161225"/>
                    </a:cubicBezTo>
                    <a:cubicBezTo>
                      <a:pt x="90935" y="163972"/>
                      <a:pt x="105322" y="162541"/>
                      <a:pt x="118387" y="157106"/>
                    </a:cubicBezTo>
                    <a:cubicBezTo>
                      <a:pt x="131458" y="151677"/>
                      <a:pt x="142623" y="142488"/>
                      <a:pt x="150471" y="130707"/>
                    </a:cubicBezTo>
                    <a:cubicBezTo>
                      <a:pt x="158312" y="118932"/>
                      <a:pt x="162490" y="105091"/>
                      <a:pt x="162464" y="90935"/>
                    </a:cubicBezTo>
                    <a:cubicBezTo>
                      <a:pt x="162438" y="71986"/>
                      <a:pt x="154886" y="53820"/>
                      <a:pt x="141474" y="40428"/>
                    </a:cubicBezTo>
                    <a:cubicBezTo>
                      <a:pt x="128063" y="27043"/>
                      <a:pt x="109884" y="19522"/>
                      <a:pt x="90935" y="19522"/>
                    </a:cubicBezTo>
                    <a:close/>
                  </a:path>
                </a:pathLst>
              </a:custGeom>
              <a:solidFill>
                <a:srgbClr val="2C5967"/>
              </a:solidFill>
              <a:ln w="6417"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7D26DE83-CEEA-4C18-9575-A97F2082A434}"/>
                  </a:ext>
                </a:extLst>
              </p:cNvPr>
              <p:cNvSpPr/>
              <p:nvPr/>
            </p:nvSpPr>
            <p:spPr>
              <a:xfrm>
                <a:off x="2141126" y="4666519"/>
                <a:ext cx="76090" cy="85094"/>
              </a:xfrm>
              <a:custGeom>
                <a:avLst/>
                <a:gdLst>
                  <a:gd name="connsiteX0" fmla="*/ 76091 w 76090"/>
                  <a:gd name="connsiteY0" fmla="*/ 42544 h 85094"/>
                  <a:gd name="connsiteX1" fmla="*/ 0 w 76090"/>
                  <a:gd name="connsiteY1" fmla="*/ 0 h 85094"/>
                  <a:gd name="connsiteX2" fmla="*/ 0 w 76090"/>
                  <a:gd name="connsiteY2" fmla="*/ 85094 h 85094"/>
                  <a:gd name="connsiteX3" fmla="*/ 76091 w 76090"/>
                  <a:gd name="connsiteY3" fmla="*/ 42544 h 85094"/>
                </a:gdLst>
                <a:ahLst/>
                <a:cxnLst>
                  <a:cxn ang="0">
                    <a:pos x="connsiteX0" y="connsiteY0"/>
                  </a:cxn>
                  <a:cxn ang="0">
                    <a:pos x="connsiteX1" y="connsiteY1"/>
                  </a:cxn>
                  <a:cxn ang="0">
                    <a:pos x="connsiteX2" y="connsiteY2"/>
                  </a:cxn>
                  <a:cxn ang="0">
                    <a:pos x="connsiteX3" y="connsiteY3"/>
                  </a:cxn>
                </a:cxnLst>
                <a:rect l="l" t="t" r="r" b="b"/>
                <a:pathLst>
                  <a:path w="76090" h="85094">
                    <a:moveTo>
                      <a:pt x="76091" y="42544"/>
                    </a:moveTo>
                    <a:lnTo>
                      <a:pt x="0" y="0"/>
                    </a:lnTo>
                    <a:lnTo>
                      <a:pt x="0" y="85094"/>
                    </a:lnTo>
                    <a:lnTo>
                      <a:pt x="76091" y="42544"/>
                    </a:lnTo>
                    <a:close/>
                  </a:path>
                </a:pathLst>
              </a:custGeom>
              <a:solidFill>
                <a:srgbClr val="2C5967"/>
              </a:solidFill>
              <a:ln w="6417"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46502834-FD9F-49DE-8857-CC652DCEDA2D}"/>
                  </a:ext>
                </a:extLst>
              </p:cNvPr>
              <p:cNvSpPr/>
              <p:nvPr/>
            </p:nvSpPr>
            <p:spPr>
              <a:xfrm>
                <a:off x="1929923" y="4532927"/>
                <a:ext cx="484356" cy="350648"/>
              </a:xfrm>
              <a:custGeom>
                <a:avLst/>
                <a:gdLst>
                  <a:gd name="connsiteX0" fmla="*/ 462500 w 484356"/>
                  <a:gd name="connsiteY0" fmla="*/ 350648 h 350648"/>
                  <a:gd name="connsiteX1" fmla="*/ 21856 w 484356"/>
                  <a:gd name="connsiteY1" fmla="*/ 350648 h 350648"/>
                  <a:gd name="connsiteX2" fmla="*/ 13488 w 484356"/>
                  <a:gd name="connsiteY2" fmla="*/ 348986 h 350648"/>
                  <a:gd name="connsiteX3" fmla="*/ 6398 w 484356"/>
                  <a:gd name="connsiteY3" fmla="*/ 344244 h 350648"/>
                  <a:gd name="connsiteX4" fmla="*/ 1662 w 484356"/>
                  <a:gd name="connsiteY4" fmla="*/ 337154 h 350648"/>
                  <a:gd name="connsiteX5" fmla="*/ 0 w 484356"/>
                  <a:gd name="connsiteY5" fmla="*/ 328793 h 350648"/>
                  <a:gd name="connsiteX6" fmla="*/ 0 w 484356"/>
                  <a:gd name="connsiteY6" fmla="*/ 21856 h 350648"/>
                  <a:gd name="connsiteX7" fmla="*/ 6398 w 484356"/>
                  <a:gd name="connsiteY7" fmla="*/ 6404 h 350648"/>
                  <a:gd name="connsiteX8" fmla="*/ 21856 w 484356"/>
                  <a:gd name="connsiteY8" fmla="*/ 0 h 350648"/>
                  <a:gd name="connsiteX9" fmla="*/ 462500 w 484356"/>
                  <a:gd name="connsiteY9" fmla="*/ 0 h 350648"/>
                  <a:gd name="connsiteX10" fmla="*/ 477958 w 484356"/>
                  <a:gd name="connsiteY10" fmla="*/ 6404 h 350648"/>
                  <a:gd name="connsiteX11" fmla="*/ 484356 w 484356"/>
                  <a:gd name="connsiteY11" fmla="*/ 21856 h 350648"/>
                  <a:gd name="connsiteX12" fmla="*/ 484356 w 484356"/>
                  <a:gd name="connsiteY12" fmla="*/ 328793 h 350648"/>
                  <a:gd name="connsiteX13" fmla="*/ 477958 w 484356"/>
                  <a:gd name="connsiteY13" fmla="*/ 344244 h 350648"/>
                  <a:gd name="connsiteX14" fmla="*/ 462500 w 484356"/>
                  <a:gd name="connsiteY14" fmla="*/ 350648 h 350648"/>
                  <a:gd name="connsiteX15" fmla="*/ 21856 w 484356"/>
                  <a:gd name="connsiteY15" fmla="*/ 19404 h 350648"/>
                  <a:gd name="connsiteX16" fmla="*/ 20117 w 484356"/>
                  <a:gd name="connsiteY16" fmla="*/ 20123 h 350648"/>
                  <a:gd name="connsiteX17" fmla="*/ 19398 w 484356"/>
                  <a:gd name="connsiteY17" fmla="*/ 21856 h 350648"/>
                  <a:gd name="connsiteX18" fmla="*/ 19398 w 484356"/>
                  <a:gd name="connsiteY18" fmla="*/ 328793 h 350648"/>
                  <a:gd name="connsiteX19" fmla="*/ 20117 w 484356"/>
                  <a:gd name="connsiteY19" fmla="*/ 330525 h 350648"/>
                  <a:gd name="connsiteX20" fmla="*/ 21856 w 484356"/>
                  <a:gd name="connsiteY20" fmla="*/ 331244 h 350648"/>
                  <a:gd name="connsiteX21" fmla="*/ 462500 w 484356"/>
                  <a:gd name="connsiteY21" fmla="*/ 331244 h 350648"/>
                  <a:gd name="connsiteX22" fmla="*/ 464239 w 484356"/>
                  <a:gd name="connsiteY22" fmla="*/ 330525 h 350648"/>
                  <a:gd name="connsiteX23" fmla="*/ 464958 w 484356"/>
                  <a:gd name="connsiteY23" fmla="*/ 328793 h 350648"/>
                  <a:gd name="connsiteX24" fmla="*/ 464958 w 484356"/>
                  <a:gd name="connsiteY24" fmla="*/ 21856 h 350648"/>
                  <a:gd name="connsiteX25" fmla="*/ 464239 w 484356"/>
                  <a:gd name="connsiteY25" fmla="*/ 20123 h 350648"/>
                  <a:gd name="connsiteX26" fmla="*/ 462500 w 484356"/>
                  <a:gd name="connsiteY26" fmla="*/ 19404 h 350648"/>
                  <a:gd name="connsiteX27" fmla="*/ 21856 w 484356"/>
                  <a:gd name="connsiteY27" fmla="*/ 19404 h 35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4356" h="350648">
                    <a:moveTo>
                      <a:pt x="462500" y="350648"/>
                    </a:moveTo>
                    <a:lnTo>
                      <a:pt x="21856" y="350648"/>
                    </a:lnTo>
                    <a:cubicBezTo>
                      <a:pt x="18987" y="350648"/>
                      <a:pt x="16145" y="350084"/>
                      <a:pt x="13488" y="348986"/>
                    </a:cubicBezTo>
                    <a:cubicBezTo>
                      <a:pt x="10838" y="347883"/>
                      <a:pt x="8432" y="346272"/>
                      <a:pt x="6398" y="344244"/>
                    </a:cubicBezTo>
                    <a:cubicBezTo>
                      <a:pt x="4370" y="342217"/>
                      <a:pt x="2759" y="339804"/>
                      <a:pt x="1662" y="337154"/>
                    </a:cubicBezTo>
                    <a:cubicBezTo>
                      <a:pt x="565" y="334503"/>
                      <a:pt x="0" y="331661"/>
                      <a:pt x="0" y="328793"/>
                    </a:cubicBezTo>
                    <a:lnTo>
                      <a:pt x="0" y="21856"/>
                    </a:lnTo>
                    <a:cubicBezTo>
                      <a:pt x="0" y="16061"/>
                      <a:pt x="2304" y="10498"/>
                      <a:pt x="6398" y="6404"/>
                    </a:cubicBezTo>
                    <a:cubicBezTo>
                      <a:pt x="10498" y="2304"/>
                      <a:pt x="16055" y="0"/>
                      <a:pt x="21856" y="0"/>
                    </a:cubicBezTo>
                    <a:lnTo>
                      <a:pt x="462500" y="0"/>
                    </a:lnTo>
                    <a:cubicBezTo>
                      <a:pt x="468301" y="0"/>
                      <a:pt x="473858" y="2304"/>
                      <a:pt x="477958" y="6404"/>
                    </a:cubicBezTo>
                    <a:cubicBezTo>
                      <a:pt x="482052" y="10498"/>
                      <a:pt x="484356" y="16061"/>
                      <a:pt x="484356" y="21856"/>
                    </a:cubicBezTo>
                    <a:lnTo>
                      <a:pt x="484356" y="328793"/>
                    </a:lnTo>
                    <a:cubicBezTo>
                      <a:pt x="484356" y="334587"/>
                      <a:pt x="482052" y="340144"/>
                      <a:pt x="477958" y="344244"/>
                    </a:cubicBezTo>
                    <a:cubicBezTo>
                      <a:pt x="473858" y="348345"/>
                      <a:pt x="468301" y="350648"/>
                      <a:pt x="462500" y="350648"/>
                    </a:cubicBezTo>
                    <a:close/>
                    <a:moveTo>
                      <a:pt x="21856" y="19404"/>
                    </a:moveTo>
                    <a:cubicBezTo>
                      <a:pt x="21201" y="19404"/>
                      <a:pt x="20579" y="19661"/>
                      <a:pt x="20117" y="20123"/>
                    </a:cubicBezTo>
                    <a:cubicBezTo>
                      <a:pt x="19661" y="20579"/>
                      <a:pt x="19398" y="21208"/>
                      <a:pt x="19398" y="21856"/>
                    </a:cubicBezTo>
                    <a:lnTo>
                      <a:pt x="19398" y="328793"/>
                    </a:lnTo>
                    <a:cubicBezTo>
                      <a:pt x="19398" y="329440"/>
                      <a:pt x="19661" y="330063"/>
                      <a:pt x="20117" y="330525"/>
                    </a:cubicBezTo>
                    <a:cubicBezTo>
                      <a:pt x="20579" y="330987"/>
                      <a:pt x="21201" y="331244"/>
                      <a:pt x="21856" y="331244"/>
                    </a:cubicBezTo>
                    <a:lnTo>
                      <a:pt x="462500" y="331244"/>
                    </a:lnTo>
                    <a:cubicBezTo>
                      <a:pt x="463155" y="331244"/>
                      <a:pt x="463777" y="330987"/>
                      <a:pt x="464239" y="330525"/>
                    </a:cubicBezTo>
                    <a:cubicBezTo>
                      <a:pt x="464695" y="330063"/>
                      <a:pt x="464958" y="329440"/>
                      <a:pt x="464958" y="328793"/>
                    </a:cubicBezTo>
                    <a:lnTo>
                      <a:pt x="464958" y="21856"/>
                    </a:lnTo>
                    <a:cubicBezTo>
                      <a:pt x="464958" y="21208"/>
                      <a:pt x="464695" y="20579"/>
                      <a:pt x="464239" y="20123"/>
                    </a:cubicBezTo>
                    <a:cubicBezTo>
                      <a:pt x="463777" y="19661"/>
                      <a:pt x="463155" y="19404"/>
                      <a:pt x="462500" y="19404"/>
                    </a:cubicBezTo>
                    <a:lnTo>
                      <a:pt x="21856" y="19404"/>
                    </a:lnTo>
                    <a:close/>
                  </a:path>
                </a:pathLst>
              </a:custGeom>
              <a:solidFill>
                <a:srgbClr val="2C5967"/>
              </a:solidFill>
              <a:ln w="6417"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95D6261D-259F-43BB-B0B3-0A5C511D97CD}"/>
                  </a:ext>
                </a:extLst>
              </p:cNvPr>
              <p:cNvSpPr/>
              <p:nvPr/>
            </p:nvSpPr>
            <p:spPr>
              <a:xfrm>
                <a:off x="1962764" y="4925766"/>
                <a:ext cx="418204" cy="19404"/>
              </a:xfrm>
              <a:custGeom>
                <a:avLst/>
                <a:gdLst>
                  <a:gd name="connsiteX0" fmla="*/ 408502 w 418204"/>
                  <a:gd name="connsiteY0" fmla="*/ 19405 h 19404"/>
                  <a:gd name="connsiteX1" fmla="*/ 9702 w 418204"/>
                  <a:gd name="connsiteY1" fmla="*/ 19405 h 19404"/>
                  <a:gd name="connsiteX2" fmla="*/ 2843 w 418204"/>
                  <a:gd name="connsiteY2" fmla="*/ 16562 h 19404"/>
                  <a:gd name="connsiteX3" fmla="*/ 0 w 418204"/>
                  <a:gd name="connsiteY3" fmla="*/ 9702 h 19404"/>
                  <a:gd name="connsiteX4" fmla="*/ 2843 w 418204"/>
                  <a:gd name="connsiteY4" fmla="*/ 2843 h 19404"/>
                  <a:gd name="connsiteX5" fmla="*/ 9702 w 418204"/>
                  <a:gd name="connsiteY5" fmla="*/ 0 h 19404"/>
                  <a:gd name="connsiteX6" fmla="*/ 408502 w 418204"/>
                  <a:gd name="connsiteY6" fmla="*/ 0 h 19404"/>
                  <a:gd name="connsiteX7" fmla="*/ 415362 w 418204"/>
                  <a:gd name="connsiteY7" fmla="*/ 2843 h 19404"/>
                  <a:gd name="connsiteX8" fmla="*/ 418205 w 418204"/>
                  <a:gd name="connsiteY8" fmla="*/ 9702 h 19404"/>
                  <a:gd name="connsiteX9" fmla="*/ 415362 w 418204"/>
                  <a:gd name="connsiteY9" fmla="*/ 16562 h 19404"/>
                  <a:gd name="connsiteX10" fmla="*/ 408502 w 418204"/>
                  <a:gd name="connsiteY10" fmla="*/ 19405 h 1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204" h="19404">
                    <a:moveTo>
                      <a:pt x="408502" y="19405"/>
                    </a:moveTo>
                    <a:lnTo>
                      <a:pt x="9702" y="19405"/>
                    </a:lnTo>
                    <a:cubicBezTo>
                      <a:pt x="7129" y="19405"/>
                      <a:pt x="4659" y="18384"/>
                      <a:pt x="2843" y="16562"/>
                    </a:cubicBezTo>
                    <a:cubicBezTo>
                      <a:pt x="1020" y="14739"/>
                      <a:pt x="0" y="12276"/>
                      <a:pt x="0" y="9702"/>
                    </a:cubicBezTo>
                    <a:cubicBezTo>
                      <a:pt x="0" y="7129"/>
                      <a:pt x="1020" y="4659"/>
                      <a:pt x="2843" y="2843"/>
                    </a:cubicBezTo>
                    <a:cubicBezTo>
                      <a:pt x="4659" y="1020"/>
                      <a:pt x="7129" y="0"/>
                      <a:pt x="9702" y="0"/>
                    </a:cubicBezTo>
                    <a:lnTo>
                      <a:pt x="408502" y="0"/>
                    </a:lnTo>
                    <a:cubicBezTo>
                      <a:pt x="411076" y="0"/>
                      <a:pt x="413546" y="1020"/>
                      <a:pt x="415362" y="2843"/>
                    </a:cubicBezTo>
                    <a:cubicBezTo>
                      <a:pt x="417184" y="4659"/>
                      <a:pt x="418205" y="7129"/>
                      <a:pt x="418205" y="9702"/>
                    </a:cubicBezTo>
                    <a:cubicBezTo>
                      <a:pt x="418205" y="12276"/>
                      <a:pt x="417184" y="14739"/>
                      <a:pt x="415362" y="16562"/>
                    </a:cubicBezTo>
                    <a:cubicBezTo>
                      <a:pt x="413546" y="18384"/>
                      <a:pt x="411076" y="19405"/>
                      <a:pt x="408502" y="19405"/>
                    </a:cubicBezTo>
                    <a:close/>
                  </a:path>
                </a:pathLst>
              </a:custGeom>
              <a:solidFill>
                <a:srgbClr val="2C5967"/>
              </a:solidFill>
              <a:ln w="6417"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1150CD64-FA2D-48EA-964F-C2E1EF2E9F6A}"/>
                  </a:ext>
                </a:extLst>
              </p:cNvPr>
              <p:cNvSpPr/>
              <p:nvPr/>
            </p:nvSpPr>
            <p:spPr>
              <a:xfrm>
                <a:off x="2068193" y="4909172"/>
                <a:ext cx="52598" cy="52592"/>
              </a:xfrm>
              <a:custGeom>
                <a:avLst/>
                <a:gdLst>
                  <a:gd name="connsiteX0" fmla="*/ 26296 w 52598"/>
                  <a:gd name="connsiteY0" fmla="*/ 52593 h 52592"/>
                  <a:gd name="connsiteX1" fmla="*/ 52599 w 52598"/>
                  <a:gd name="connsiteY1" fmla="*/ 26296 h 52592"/>
                  <a:gd name="connsiteX2" fmla="*/ 26296 w 52598"/>
                  <a:gd name="connsiteY2" fmla="*/ 0 h 52592"/>
                  <a:gd name="connsiteX3" fmla="*/ 0 w 52598"/>
                  <a:gd name="connsiteY3" fmla="*/ 26296 h 52592"/>
                  <a:gd name="connsiteX4" fmla="*/ 26296 w 52598"/>
                  <a:gd name="connsiteY4" fmla="*/ 52593 h 5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98" h="52592">
                    <a:moveTo>
                      <a:pt x="26296" y="52593"/>
                    </a:moveTo>
                    <a:cubicBezTo>
                      <a:pt x="40824" y="52593"/>
                      <a:pt x="52599" y="40824"/>
                      <a:pt x="52599" y="26296"/>
                    </a:cubicBezTo>
                    <a:cubicBezTo>
                      <a:pt x="52599" y="11775"/>
                      <a:pt x="40824" y="0"/>
                      <a:pt x="26296" y="0"/>
                    </a:cubicBezTo>
                    <a:cubicBezTo>
                      <a:pt x="11775" y="0"/>
                      <a:pt x="0" y="11775"/>
                      <a:pt x="0" y="26296"/>
                    </a:cubicBezTo>
                    <a:cubicBezTo>
                      <a:pt x="0" y="40824"/>
                      <a:pt x="11775" y="52593"/>
                      <a:pt x="26296" y="52593"/>
                    </a:cubicBezTo>
                    <a:close/>
                  </a:path>
                </a:pathLst>
              </a:custGeom>
              <a:solidFill>
                <a:srgbClr val="FFFFFF"/>
              </a:solidFill>
              <a:ln w="6417"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7B976DEC-2C50-4DB9-8DB6-4E43DC865B4C}"/>
                  </a:ext>
                </a:extLst>
              </p:cNvPr>
              <p:cNvSpPr/>
              <p:nvPr/>
            </p:nvSpPr>
            <p:spPr>
              <a:xfrm>
                <a:off x="2058491" y="4899468"/>
                <a:ext cx="71996" cy="71998"/>
              </a:xfrm>
              <a:custGeom>
                <a:avLst/>
                <a:gdLst>
                  <a:gd name="connsiteX0" fmla="*/ 35998 w 71996"/>
                  <a:gd name="connsiteY0" fmla="*/ 71998 h 71998"/>
                  <a:gd name="connsiteX1" fmla="*/ 15997 w 71996"/>
                  <a:gd name="connsiteY1" fmla="*/ 65934 h 71998"/>
                  <a:gd name="connsiteX2" fmla="*/ 2740 w 71996"/>
                  <a:gd name="connsiteY2" fmla="*/ 49777 h 71998"/>
                  <a:gd name="connsiteX3" fmla="*/ 693 w 71996"/>
                  <a:gd name="connsiteY3" fmla="*/ 28973 h 71998"/>
                  <a:gd name="connsiteX4" fmla="*/ 10543 w 71996"/>
                  <a:gd name="connsiteY4" fmla="*/ 10544 h 71998"/>
                  <a:gd name="connsiteX5" fmla="*/ 28978 w 71996"/>
                  <a:gd name="connsiteY5" fmla="*/ 694 h 71998"/>
                  <a:gd name="connsiteX6" fmla="*/ 49775 w 71996"/>
                  <a:gd name="connsiteY6" fmla="*/ 2741 h 71998"/>
                  <a:gd name="connsiteX7" fmla="*/ 65933 w 71996"/>
                  <a:gd name="connsiteY7" fmla="*/ 15998 h 71998"/>
                  <a:gd name="connsiteX8" fmla="*/ 71997 w 71996"/>
                  <a:gd name="connsiteY8" fmla="*/ 36000 h 71998"/>
                  <a:gd name="connsiteX9" fmla="*/ 61454 w 71996"/>
                  <a:gd name="connsiteY9" fmla="*/ 61455 h 71998"/>
                  <a:gd name="connsiteX10" fmla="*/ 35998 w 71996"/>
                  <a:gd name="connsiteY10" fmla="*/ 71998 h 71998"/>
                  <a:gd name="connsiteX11" fmla="*/ 35998 w 71996"/>
                  <a:gd name="connsiteY11" fmla="*/ 19400 h 71998"/>
                  <a:gd name="connsiteX12" fmla="*/ 26777 w 71996"/>
                  <a:gd name="connsiteY12" fmla="*/ 22197 h 71998"/>
                  <a:gd name="connsiteX13" fmla="*/ 20668 w 71996"/>
                  <a:gd name="connsiteY13" fmla="*/ 29647 h 71998"/>
                  <a:gd name="connsiteX14" fmla="*/ 19719 w 71996"/>
                  <a:gd name="connsiteY14" fmla="*/ 39240 h 71998"/>
                  <a:gd name="connsiteX15" fmla="*/ 24262 w 71996"/>
                  <a:gd name="connsiteY15" fmla="*/ 47736 h 71998"/>
                  <a:gd name="connsiteX16" fmla="*/ 32764 w 71996"/>
                  <a:gd name="connsiteY16" fmla="*/ 52279 h 71998"/>
                  <a:gd name="connsiteX17" fmla="*/ 42351 w 71996"/>
                  <a:gd name="connsiteY17" fmla="*/ 51336 h 71998"/>
                  <a:gd name="connsiteX18" fmla="*/ 49801 w 71996"/>
                  <a:gd name="connsiteY18" fmla="*/ 45221 h 71998"/>
                  <a:gd name="connsiteX19" fmla="*/ 52599 w 71996"/>
                  <a:gd name="connsiteY19" fmla="*/ 36000 h 71998"/>
                  <a:gd name="connsiteX20" fmla="*/ 51335 w 71996"/>
                  <a:gd name="connsiteY20" fmla="*/ 29647 h 71998"/>
                  <a:gd name="connsiteX21" fmla="*/ 47735 w 71996"/>
                  <a:gd name="connsiteY21" fmla="*/ 24263 h 71998"/>
                  <a:gd name="connsiteX22" fmla="*/ 42351 w 71996"/>
                  <a:gd name="connsiteY22" fmla="*/ 20663 h 71998"/>
                  <a:gd name="connsiteX23" fmla="*/ 35998 w 71996"/>
                  <a:gd name="connsiteY23" fmla="*/ 19400 h 7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996" h="71998">
                    <a:moveTo>
                      <a:pt x="35998" y="71998"/>
                    </a:moveTo>
                    <a:cubicBezTo>
                      <a:pt x="28882" y="71998"/>
                      <a:pt x="21920" y="69887"/>
                      <a:pt x="15997" y="65934"/>
                    </a:cubicBezTo>
                    <a:cubicBezTo>
                      <a:pt x="10081" y="61975"/>
                      <a:pt x="5467" y="56354"/>
                      <a:pt x="2740" y="49777"/>
                    </a:cubicBezTo>
                    <a:cubicBezTo>
                      <a:pt x="19" y="43199"/>
                      <a:pt x="-700" y="35961"/>
                      <a:pt x="693" y="28973"/>
                    </a:cubicBezTo>
                    <a:cubicBezTo>
                      <a:pt x="2079" y="21992"/>
                      <a:pt x="5512" y="15581"/>
                      <a:pt x="10543" y="10544"/>
                    </a:cubicBezTo>
                    <a:cubicBezTo>
                      <a:pt x="15580" y="5507"/>
                      <a:pt x="21997" y="2080"/>
                      <a:pt x="28978" y="694"/>
                    </a:cubicBezTo>
                    <a:cubicBezTo>
                      <a:pt x="35960" y="-698"/>
                      <a:pt x="43198" y="14"/>
                      <a:pt x="49775" y="2741"/>
                    </a:cubicBezTo>
                    <a:cubicBezTo>
                      <a:pt x="56352" y="5462"/>
                      <a:pt x="61980" y="10082"/>
                      <a:pt x="65933" y="15998"/>
                    </a:cubicBezTo>
                    <a:cubicBezTo>
                      <a:pt x="69886" y="21921"/>
                      <a:pt x="71997" y="28877"/>
                      <a:pt x="71997" y="36000"/>
                    </a:cubicBezTo>
                    <a:cubicBezTo>
                      <a:pt x="71997" y="45548"/>
                      <a:pt x="68204" y="54705"/>
                      <a:pt x="61454" y="61455"/>
                    </a:cubicBezTo>
                    <a:cubicBezTo>
                      <a:pt x="54703" y="68206"/>
                      <a:pt x="45547" y="71998"/>
                      <a:pt x="35998" y="71998"/>
                    </a:cubicBezTo>
                    <a:close/>
                    <a:moveTo>
                      <a:pt x="35998" y="19400"/>
                    </a:moveTo>
                    <a:cubicBezTo>
                      <a:pt x="32719" y="19400"/>
                      <a:pt x="29511" y="20375"/>
                      <a:pt x="26777" y="22197"/>
                    </a:cubicBezTo>
                    <a:cubicBezTo>
                      <a:pt x="24050" y="24026"/>
                      <a:pt x="21920" y="26618"/>
                      <a:pt x="20668" y="29647"/>
                    </a:cubicBezTo>
                    <a:cubicBezTo>
                      <a:pt x="19411" y="32682"/>
                      <a:pt x="19083" y="36019"/>
                      <a:pt x="19719" y="39240"/>
                    </a:cubicBezTo>
                    <a:cubicBezTo>
                      <a:pt x="20360" y="42455"/>
                      <a:pt x="21945" y="45413"/>
                      <a:pt x="24262" y="47736"/>
                    </a:cubicBezTo>
                    <a:cubicBezTo>
                      <a:pt x="26585" y="50059"/>
                      <a:pt x="29543" y="51638"/>
                      <a:pt x="32764" y="52279"/>
                    </a:cubicBezTo>
                    <a:cubicBezTo>
                      <a:pt x="35979" y="52921"/>
                      <a:pt x="39316" y="52587"/>
                      <a:pt x="42351" y="51336"/>
                    </a:cubicBezTo>
                    <a:cubicBezTo>
                      <a:pt x="45386" y="50078"/>
                      <a:pt x="47978" y="47948"/>
                      <a:pt x="49801" y="45221"/>
                    </a:cubicBezTo>
                    <a:cubicBezTo>
                      <a:pt x="51623" y="42494"/>
                      <a:pt x="52599" y="39285"/>
                      <a:pt x="52599" y="36000"/>
                    </a:cubicBezTo>
                    <a:cubicBezTo>
                      <a:pt x="52599" y="33818"/>
                      <a:pt x="52169" y="31662"/>
                      <a:pt x="51335" y="29647"/>
                    </a:cubicBezTo>
                    <a:cubicBezTo>
                      <a:pt x="50500" y="27632"/>
                      <a:pt x="49275" y="25803"/>
                      <a:pt x="47735" y="24263"/>
                    </a:cubicBezTo>
                    <a:cubicBezTo>
                      <a:pt x="46194" y="22723"/>
                      <a:pt x="44366" y="21498"/>
                      <a:pt x="42351" y="20663"/>
                    </a:cubicBezTo>
                    <a:cubicBezTo>
                      <a:pt x="40336" y="19829"/>
                      <a:pt x="38180" y="19400"/>
                      <a:pt x="35998" y="19400"/>
                    </a:cubicBezTo>
                    <a:close/>
                  </a:path>
                </a:pathLst>
              </a:custGeom>
              <a:solidFill>
                <a:srgbClr val="2C5967"/>
              </a:solidFill>
              <a:ln w="6417" cap="flat">
                <a:noFill/>
                <a:prstDash val="solid"/>
                <a:miter/>
              </a:ln>
            </p:spPr>
            <p:txBody>
              <a:bodyPr rtlCol="0" anchor="ctr"/>
              <a:lstStyle/>
              <a:p>
                <a:endParaRPr lang="en-US"/>
              </a:p>
            </p:txBody>
          </p:sp>
        </p:grpSp>
        <p:grpSp>
          <p:nvGrpSpPr>
            <p:cNvPr id="882" name="Graphic 3">
              <a:extLst>
                <a:ext uri="{FF2B5EF4-FFF2-40B4-BE49-F238E27FC236}">
                  <a16:creationId xmlns:a16="http://schemas.microsoft.com/office/drawing/2014/main" id="{3CDEEE32-420A-4319-9DED-5BDA45C94646}"/>
                </a:ext>
              </a:extLst>
            </p:cNvPr>
            <p:cNvGrpSpPr/>
            <p:nvPr/>
          </p:nvGrpSpPr>
          <p:grpSpPr>
            <a:xfrm>
              <a:off x="2022306" y="5012778"/>
              <a:ext cx="295174" cy="237423"/>
              <a:chOff x="2022306" y="5012778"/>
              <a:chExt cx="295174" cy="237423"/>
            </a:xfrm>
            <a:solidFill>
              <a:srgbClr val="000000"/>
            </a:solidFill>
          </p:grpSpPr>
          <p:sp>
            <p:nvSpPr>
              <p:cNvPr id="883" name="TextBox 882">
                <a:extLst>
                  <a:ext uri="{FF2B5EF4-FFF2-40B4-BE49-F238E27FC236}">
                    <a16:creationId xmlns:a16="http://schemas.microsoft.com/office/drawing/2014/main" id="{449797F7-BAAD-4B6C-833E-27FFEE400B9E}"/>
                  </a:ext>
                </a:extLst>
              </p:cNvPr>
              <p:cNvSpPr txBox="1"/>
              <p:nvPr/>
            </p:nvSpPr>
            <p:spPr>
              <a:xfrm>
                <a:off x="1930866" y="4967058"/>
                <a:ext cx="47805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Digital</a:t>
                </a:r>
              </a:p>
            </p:txBody>
          </p:sp>
          <p:sp>
            <p:nvSpPr>
              <p:cNvPr id="884" name="TextBox 883">
                <a:extLst>
                  <a:ext uri="{FF2B5EF4-FFF2-40B4-BE49-F238E27FC236}">
                    <a16:creationId xmlns:a16="http://schemas.microsoft.com/office/drawing/2014/main" id="{F49600B0-3D02-4417-8526-3F4B22B75B9C}"/>
                  </a:ext>
                </a:extLst>
              </p:cNvPr>
              <p:cNvSpPr txBox="1"/>
              <p:nvPr/>
            </p:nvSpPr>
            <p:spPr>
              <a:xfrm>
                <a:off x="1936583" y="5069728"/>
                <a:ext cx="47163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Media</a:t>
                </a:r>
              </a:p>
            </p:txBody>
          </p:sp>
        </p:grpSp>
      </p:grpSp>
      <p:grpSp>
        <p:nvGrpSpPr>
          <p:cNvPr id="885" name="Graphic 3">
            <a:extLst>
              <a:ext uri="{FF2B5EF4-FFF2-40B4-BE49-F238E27FC236}">
                <a16:creationId xmlns:a16="http://schemas.microsoft.com/office/drawing/2014/main" id="{DDA6AD8B-E200-456F-9B33-2C7FE8FC9C64}"/>
              </a:ext>
            </a:extLst>
          </p:cNvPr>
          <p:cNvGrpSpPr/>
          <p:nvPr/>
        </p:nvGrpSpPr>
        <p:grpSpPr>
          <a:xfrm>
            <a:off x="2749616" y="4171596"/>
            <a:ext cx="513344" cy="731768"/>
            <a:chOff x="2749616" y="4518433"/>
            <a:chExt cx="513344" cy="731768"/>
          </a:xfrm>
        </p:grpSpPr>
        <p:grpSp>
          <p:nvGrpSpPr>
            <p:cNvPr id="886" name="Graphic 3">
              <a:extLst>
                <a:ext uri="{FF2B5EF4-FFF2-40B4-BE49-F238E27FC236}">
                  <a16:creationId xmlns:a16="http://schemas.microsoft.com/office/drawing/2014/main" id="{3AEF2BC2-B72C-4118-9EB1-09E55D2E09B8}"/>
                </a:ext>
              </a:extLst>
            </p:cNvPr>
            <p:cNvGrpSpPr/>
            <p:nvPr/>
          </p:nvGrpSpPr>
          <p:grpSpPr>
            <a:xfrm>
              <a:off x="2749616" y="4518433"/>
              <a:ext cx="513344" cy="465296"/>
              <a:chOff x="2749616" y="4518433"/>
              <a:chExt cx="513344" cy="465296"/>
            </a:xfrm>
          </p:grpSpPr>
          <p:sp>
            <p:nvSpPr>
              <p:cNvPr id="887" name="Freeform: Shape 886">
                <a:extLst>
                  <a:ext uri="{FF2B5EF4-FFF2-40B4-BE49-F238E27FC236}">
                    <a16:creationId xmlns:a16="http://schemas.microsoft.com/office/drawing/2014/main" id="{95042214-352B-4F76-80D2-DA025022F899}"/>
                  </a:ext>
                </a:extLst>
              </p:cNvPr>
              <p:cNvSpPr/>
              <p:nvPr/>
            </p:nvSpPr>
            <p:spPr>
              <a:xfrm>
                <a:off x="2749616" y="4518433"/>
                <a:ext cx="513344" cy="465296"/>
              </a:xfrm>
              <a:custGeom>
                <a:avLst/>
                <a:gdLst>
                  <a:gd name="connsiteX0" fmla="*/ 503106 w 513344"/>
                  <a:gd name="connsiteY0" fmla="*/ 10701 h 465296"/>
                  <a:gd name="connsiteX1" fmla="*/ 491113 w 513344"/>
                  <a:gd name="connsiteY1" fmla="*/ 2680 h 465296"/>
                  <a:gd name="connsiteX2" fmla="*/ 476932 w 513344"/>
                  <a:gd name="connsiteY2" fmla="*/ 5 h 465296"/>
                  <a:gd name="connsiteX3" fmla="*/ 36409 w 513344"/>
                  <a:gd name="connsiteY3" fmla="*/ 5 h 465296"/>
                  <a:gd name="connsiteX4" fmla="*/ 10665 w 513344"/>
                  <a:gd name="connsiteY4" fmla="*/ 10663 h 465296"/>
                  <a:gd name="connsiteX5" fmla="*/ 0 w 513344"/>
                  <a:gd name="connsiteY5" fmla="*/ 36414 h 465296"/>
                  <a:gd name="connsiteX6" fmla="*/ 0 w 513344"/>
                  <a:gd name="connsiteY6" fmla="*/ 344088 h 465296"/>
                  <a:gd name="connsiteX7" fmla="*/ 10665 w 513344"/>
                  <a:gd name="connsiteY7" fmla="*/ 369839 h 465296"/>
                  <a:gd name="connsiteX8" fmla="*/ 36409 w 513344"/>
                  <a:gd name="connsiteY8" fmla="*/ 380504 h 465296"/>
                  <a:gd name="connsiteX9" fmla="*/ 142614 w 513344"/>
                  <a:gd name="connsiteY9" fmla="*/ 380504 h 465296"/>
                  <a:gd name="connsiteX10" fmla="*/ 135517 w 513344"/>
                  <a:gd name="connsiteY10" fmla="*/ 390155 h 465296"/>
                  <a:gd name="connsiteX11" fmla="*/ 58162 w 513344"/>
                  <a:gd name="connsiteY11" fmla="*/ 390155 h 465296"/>
                  <a:gd name="connsiteX12" fmla="*/ 42069 w 513344"/>
                  <a:gd name="connsiteY12" fmla="*/ 397823 h 465296"/>
                  <a:gd name="connsiteX13" fmla="*/ 35530 w 513344"/>
                  <a:gd name="connsiteY13" fmla="*/ 414411 h 465296"/>
                  <a:gd name="connsiteX14" fmla="*/ 42069 w 513344"/>
                  <a:gd name="connsiteY14" fmla="*/ 430998 h 465296"/>
                  <a:gd name="connsiteX15" fmla="*/ 58162 w 513344"/>
                  <a:gd name="connsiteY15" fmla="*/ 438666 h 465296"/>
                  <a:gd name="connsiteX16" fmla="*/ 135171 w 513344"/>
                  <a:gd name="connsiteY16" fmla="*/ 438666 h 465296"/>
                  <a:gd name="connsiteX17" fmla="*/ 153735 w 513344"/>
                  <a:gd name="connsiteY17" fmla="*/ 458128 h 465296"/>
                  <a:gd name="connsiteX18" fmla="*/ 179665 w 513344"/>
                  <a:gd name="connsiteY18" fmla="*/ 465296 h 465296"/>
                  <a:gd name="connsiteX19" fmla="*/ 205589 w 513344"/>
                  <a:gd name="connsiteY19" fmla="*/ 458128 h 465296"/>
                  <a:gd name="connsiteX20" fmla="*/ 224160 w 513344"/>
                  <a:gd name="connsiteY20" fmla="*/ 438666 h 465296"/>
                  <a:gd name="connsiteX21" fmla="*/ 458092 w 513344"/>
                  <a:gd name="connsiteY21" fmla="*/ 438666 h 465296"/>
                  <a:gd name="connsiteX22" fmla="*/ 474185 w 513344"/>
                  <a:gd name="connsiteY22" fmla="*/ 430998 h 465296"/>
                  <a:gd name="connsiteX23" fmla="*/ 480718 w 513344"/>
                  <a:gd name="connsiteY23" fmla="*/ 414411 h 465296"/>
                  <a:gd name="connsiteX24" fmla="*/ 474185 w 513344"/>
                  <a:gd name="connsiteY24" fmla="*/ 397823 h 465296"/>
                  <a:gd name="connsiteX25" fmla="*/ 458092 w 513344"/>
                  <a:gd name="connsiteY25" fmla="*/ 390155 h 465296"/>
                  <a:gd name="connsiteX26" fmla="*/ 223807 w 513344"/>
                  <a:gd name="connsiteY26" fmla="*/ 390155 h 465296"/>
                  <a:gd name="connsiteX27" fmla="*/ 216716 w 513344"/>
                  <a:gd name="connsiteY27" fmla="*/ 380504 h 465296"/>
                  <a:gd name="connsiteX28" fmla="*/ 476932 w 513344"/>
                  <a:gd name="connsiteY28" fmla="*/ 380504 h 465296"/>
                  <a:gd name="connsiteX29" fmla="*/ 490869 w 513344"/>
                  <a:gd name="connsiteY29" fmla="*/ 377732 h 465296"/>
                  <a:gd name="connsiteX30" fmla="*/ 502676 w 513344"/>
                  <a:gd name="connsiteY30" fmla="*/ 369839 h 465296"/>
                  <a:gd name="connsiteX31" fmla="*/ 510569 w 513344"/>
                  <a:gd name="connsiteY31" fmla="*/ 358026 h 465296"/>
                  <a:gd name="connsiteX32" fmla="*/ 513341 w 513344"/>
                  <a:gd name="connsiteY32" fmla="*/ 344088 h 465296"/>
                  <a:gd name="connsiteX33" fmla="*/ 513341 w 513344"/>
                  <a:gd name="connsiteY33" fmla="*/ 36414 h 465296"/>
                  <a:gd name="connsiteX34" fmla="*/ 510787 w 513344"/>
                  <a:gd name="connsiteY34" fmla="*/ 22534 h 465296"/>
                  <a:gd name="connsiteX35" fmla="*/ 503106 w 513344"/>
                  <a:gd name="connsiteY35" fmla="*/ 10701 h 46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3344" h="465296">
                    <a:moveTo>
                      <a:pt x="503106" y="10701"/>
                    </a:moveTo>
                    <a:cubicBezTo>
                      <a:pt x="499692" y="7249"/>
                      <a:pt x="495611" y="4522"/>
                      <a:pt x="491113" y="2680"/>
                    </a:cubicBezTo>
                    <a:cubicBezTo>
                      <a:pt x="486615" y="839"/>
                      <a:pt x="481789" y="-73"/>
                      <a:pt x="476932" y="5"/>
                    </a:cubicBezTo>
                    <a:lnTo>
                      <a:pt x="36409" y="5"/>
                    </a:lnTo>
                    <a:cubicBezTo>
                      <a:pt x="26752" y="5"/>
                      <a:pt x="17492" y="3835"/>
                      <a:pt x="10665" y="10663"/>
                    </a:cubicBezTo>
                    <a:cubicBezTo>
                      <a:pt x="3837" y="17497"/>
                      <a:pt x="0" y="26756"/>
                      <a:pt x="0" y="36414"/>
                    </a:cubicBezTo>
                    <a:lnTo>
                      <a:pt x="0" y="344088"/>
                    </a:lnTo>
                    <a:cubicBezTo>
                      <a:pt x="0" y="353746"/>
                      <a:pt x="3837" y="363012"/>
                      <a:pt x="10665" y="369839"/>
                    </a:cubicBezTo>
                    <a:cubicBezTo>
                      <a:pt x="17492" y="376667"/>
                      <a:pt x="26752" y="380504"/>
                      <a:pt x="36409" y="380504"/>
                    </a:cubicBezTo>
                    <a:lnTo>
                      <a:pt x="142614" y="380504"/>
                    </a:lnTo>
                    <a:cubicBezTo>
                      <a:pt x="139855" y="383411"/>
                      <a:pt x="137475" y="386658"/>
                      <a:pt x="135517" y="390155"/>
                    </a:cubicBezTo>
                    <a:lnTo>
                      <a:pt x="58162" y="390155"/>
                    </a:lnTo>
                    <a:cubicBezTo>
                      <a:pt x="52021" y="390585"/>
                      <a:pt x="46265" y="393325"/>
                      <a:pt x="42069" y="397823"/>
                    </a:cubicBezTo>
                    <a:cubicBezTo>
                      <a:pt x="37866" y="402328"/>
                      <a:pt x="35530" y="408250"/>
                      <a:pt x="35530" y="414411"/>
                    </a:cubicBezTo>
                    <a:cubicBezTo>
                      <a:pt x="35530" y="420564"/>
                      <a:pt x="37866" y="426493"/>
                      <a:pt x="42069" y="430998"/>
                    </a:cubicBezTo>
                    <a:cubicBezTo>
                      <a:pt x="46265" y="435496"/>
                      <a:pt x="52021" y="438236"/>
                      <a:pt x="58162" y="438666"/>
                    </a:cubicBezTo>
                    <a:lnTo>
                      <a:pt x="135171" y="438666"/>
                    </a:lnTo>
                    <a:cubicBezTo>
                      <a:pt x="139483" y="446713"/>
                      <a:pt x="145900" y="453438"/>
                      <a:pt x="153735" y="458128"/>
                    </a:cubicBezTo>
                    <a:cubicBezTo>
                      <a:pt x="161570" y="462819"/>
                      <a:pt x="170534" y="465296"/>
                      <a:pt x="179665" y="465296"/>
                    </a:cubicBezTo>
                    <a:cubicBezTo>
                      <a:pt x="188796" y="465296"/>
                      <a:pt x="197754" y="462819"/>
                      <a:pt x="205589" y="458128"/>
                    </a:cubicBezTo>
                    <a:cubicBezTo>
                      <a:pt x="213431" y="453438"/>
                      <a:pt x="219841" y="446713"/>
                      <a:pt x="224160" y="438666"/>
                    </a:cubicBezTo>
                    <a:lnTo>
                      <a:pt x="458092" y="438666"/>
                    </a:lnTo>
                    <a:cubicBezTo>
                      <a:pt x="464233" y="438236"/>
                      <a:pt x="469982" y="435496"/>
                      <a:pt x="474185" y="430998"/>
                    </a:cubicBezTo>
                    <a:cubicBezTo>
                      <a:pt x="478382" y="426493"/>
                      <a:pt x="480718" y="420564"/>
                      <a:pt x="480718" y="414411"/>
                    </a:cubicBezTo>
                    <a:cubicBezTo>
                      <a:pt x="480718" y="408250"/>
                      <a:pt x="478382" y="402328"/>
                      <a:pt x="474185" y="397823"/>
                    </a:cubicBezTo>
                    <a:cubicBezTo>
                      <a:pt x="469982" y="393325"/>
                      <a:pt x="464233" y="390585"/>
                      <a:pt x="458092" y="390155"/>
                    </a:cubicBezTo>
                    <a:lnTo>
                      <a:pt x="223807" y="390155"/>
                    </a:lnTo>
                    <a:cubicBezTo>
                      <a:pt x="221817" y="386677"/>
                      <a:pt x="219437" y="383443"/>
                      <a:pt x="216716" y="380504"/>
                    </a:cubicBezTo>
                    <a:lnTo>
                      <a:pt x="476932" y="380504"/>
                    </a:lnTo>
                    <a:cubicBezTo>
                      <a:pt x="481712" y="380504"/>
                      <a:pt x="486448" y="379560"/>
                      <a:pt x="490869" y="377732"/>
                    </a:cubicBezTo>
                    <a:cubicBezTo>
                      <a:pt x="495284" y="375903"/>
                      <a:pt x="499301" y="373221"/>
                      <a:pt x="502676" y="369839"/>
                    </a:cubicBezTo>
                    <a:cubicBezTo>
                      <a:pt x="506058" y="366457"/>
                      <a:pt x="508740" y="362441"/>
                      <a:pt x="510569" y="358026"/>
                    </a:cubicBezTo>
                    <a:cubicBezTo>
                      <a:pt x="512404" y="353604"/>
                      <a:pt x="513341" y="348875"/>
                      <a:pt x="513341" y="344088"/>
                    </a:cubicBezTo>
                    <a:lnTo>
                      <a:pt x="513341" y="36414"/>
                    </a:lnTo>
                    <a:cubicBezTo>
                      <a:pt x="513412" y="31665"/>
                      <a:pt x="512545" y="26949"/>
                      <a:pt x="510787" y="22534"/>
                    </a:cubicBezTo>
                    <a:cubicBezTo>
                      <a:pt x="509035" y="18126"/>
                      <a:pt x="506424" y="14102"/>
                      <a:pt x="503106" y="10701"/>
                    </a:cubicBezTo>
                    <a:close/>
                  </a:path>
                </a:pathLst>
              </a:custGeom>
              <a:solidFill>
                <a:srgbClr val="FFFFFF"/>
              </a:solidFill>
              <a:ln w="6417"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26E8F633-78C9-4793-936E-DE135B3037A5}"/>
                  </a:ext>
                </a:extLst>
              </p:cNvPr>
              <p:cNvSpPr/>
              <p:nvPr/>
            </p:nvSpPr>
            <p:spPr>
              <a:xfrm>
                <a:off x="2764157" y="4532978"/>
                <a:ext cx="484260" cy="351418"/>
              </a:xfrm>
              <a:custGeom>
                <a:avLst/>
                <a:gdLst>
                  <a:gd name="connsiteX0" fmla="*/ 462391 w 484260"/>
                  <a:gd name="connsiteY0" fmla="*/ 351418 h 351418"/>
                  <a:gd name="connsiteX1" fmla="*/ 21869 w 484260"/>
                  <a:gd name="connsiteY1" fmla="*/ 351418 h 351418"/>
                  <a:gd name="connsiteX2" fmla="*/ 6404 w 484260"/>
                  <a:gd name="connsiteY2" fmla="*/ 345014 h 351418"/>
                  <a:gd name="connsiteX3" fmla="*/ 0 w 484260"/>
                  <a:gd name="connsiteY3" fmla="*/ 329550 h 351418"/>
                  <a:gd name="connsiteX4" fmla="*/ 0 w 484260"/>
                  <a:gd name="connsiteY4" fmla="*/ 21869 h 351418"/>
                  <a:gd name="connsiteX5" fmla="*/ 6404 w 484260"/>
                  <a:gd name="connsiteY5" fmla="*/ 6404 h 351418"/>
                  <a:gd name="connsiteX6" fmla="*/ 21869 w 484260"/>
                  <a:gd name="connsiteY6" fmla="*/ 0 h 351418"/>
                  <a:gd name="connsiteX7" fmla="*/ 462391 w 484260"/>
                  <a:gd name="connsiteY7" fmla="*/ 0 h 351418"/>
                  <a:gd name="connsiteX8" fmla="*/ 477862 w 484260"/>
                  <a:gd name="connsiteY8" fmla="*/ 6397 h 351418"/>
                  <a:gd name="connsiteX9" fmla="*/ 482611 w 484260"/>
                  <a:gd name="connsiteY9" fmla="*/ 13495 h 351418"/>
                  <a:gd name="connsiteX10" fmla="*/ 484260 w 484260"/>
                  <a:gd name="connsiteY10" fmla="*/ 21869 h 351418"/>
                  <a:gd name="connsiteX11" fmla="*/ 484260 w 484260"/>
                  <a:gd name="connsiteY11" fmla="*/ 329550 h 351418"/>
                  <a:gd name="connsiteX12" fmla="*/ 477856 w 484260"/>
                  <a:gd name="connsiteY12" fmla="*/ 345014 h 351418"/>
                  <a:gd name="connsiteX13" fmla="*/ 462391 w 484260"/>
                  <a:gd name="connsiteY13" fmla="*/ 351418 h 351418"/>
                  <a:gd name="connsiteX14" fmla="*/ 21869 w 484260"/>
                  <a:gd name="connsiteY14" fmla="*/ 19424 h 351418"/>
                  <a:gd name="connsiteX15" fmla="*/ 20143 w 484260"/>
                  <a:gd name="connsiteY15" fmla="*/ 20143 h 351418"/>
                  <a:gd name="connsiteX16" fmla="*/ 19424 w 484260"/>
                  <a:gd name="connsiteY16" fmla="*/ 21869 h 351418"/>
                  <a:gd name="connsiteX17" fmla="*/ 19424 w 484260"/>
                  <a:gd name="connsiteY17" fmla="*/ 329550 h 351418"/>
                  <a:gd name="connsiteX18" fmla="*/ 20143 w 484260"/>
                  <a:gd name="connsiteY18" fmla="*/ 331276 h 351418"/>
                  <a:gd name="connsiteX19" fmla="*/ 21869 w 484260"/>
                  <a:gd name="connsiteY19" fmla="*/ 331988 h 351418"/>
                  <a:gd name="connsiteX20" fmla="*/ 462391 w 484260"/>
                  <a:gd name="connsiteY20" fmla="*/ 331988 h 351418"/>
                  <a:gd name="connsiteX21" fmla="*/ 464117 w 484260"/>
                  <a:gd name="connsiteY21" fmla="*/ 331276 h 351418"/>
                  <a:gd name="connsiteX22" fmla="*/ 464836 w 484260"/>
                  <a:gd name="connsiteY22" fmla="*/ 329550 h 351418"/>
                  <a:gd name="connsiteX23" fmla="*/ 464836 w 484260"/>
                  <a:gd name="connsiteY23" fmla="*/ 21869 h 351418"/>
                  <a:gd name="connsiteX24" fmla="*/ 464605 w 484260"/>
                  <a:gd name="connsiteY24" fmla="*/ 20354 h 351418"/>
                  <a:gd name="connsiteX25" fmla="*/ 463623 w 484260"/>
                  <a:gd name="connsiteY25" fmla="*/ 19603 h 351418"/>
                  <a:gd name="connsiteX26" fmla="*/ 462391 w 484260"/>
                  <a:gd name="connsiteY26" fmla="*/ 19424 h 351418"/>
                  <a:gd name="connsiteX27" fmla="*/ 21869 w 484260"/>
                  <a:gd name="connsiteY27" fmla="*/ 19424 h 35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4260" h="351418">
                    <a:moveTo>
                      <a:pt x="462391" y="351418"/>
                    </a:moveTo>
                    <a:lnTo>
                      <a:pt x="21869" y="351418"/>
                    </a:lnTo>
                    <a:cubicBezTo>
                      <a:pt x="16068" y="351418"/>
                      <a:pt x="10505" y="349115"/>
                      <a:pt x="6404" y="345014"/>
                    </a:cubicBezTo>
                    <a:cubicBezTo>
                      <a:pt x="2304" y="340914"/>
                      <a:pt x="0" y="335351"/>
                      <a:pt x="0" y="329550"/>
                    </a:cubicBezTo>
                    <a:lnTo>
                      <a:pt x="0" y="21869"/>
                    </a:lnTo>
                    <a:cubicBezTo>
                      <a:pt x="0" y="16068"/>
                      <a:pt x="2304" y="10504"/>
                      <a:pt x="6404" y="6404"/>
                    </a:cubicBezTo>
                    <a:cubicBezTo>
                      <a:pt x="10505" y="2304"/>
                      <a:pt x="16068" y="0"/>
                      <a:pt x="21869" y="0"/>
                    </a:cubicBezTo>
                    <a:lnTo>
                      <a:pt x="462391" y="0"/>
                    </a:lnTo>
                    <a:cubicBezTo>
                      <a:pt x="468192" y="19"/>
                      <a:pt x="473743" y="2316"/>
                      <a:pt x="477862" y="6397"/>
                    </a:cubicBezTo>
                    <a:cubicBezTo>
                      <a:pt x="479903" y="8425"/>
                      <a:pt x="481513" y="10838"/>
                      <a:pt x="482611" y="13495"/>
                    </a:cubicBezTo>
                    <a:cubicBezTo>
                      <a:pt x="483708" y="16145"/>
                      <a:pt x="484273" y="18994"/>
                      <a:pt x="484260" y="21869"/>
                    </a:cubicBezTo>
                    <a:lnTo>
                      <a:pt x="484260" y="329550"/>
                    </a:lnTo>
                    <a:cubicBezTo>
                      <a:pt x="484260" y="335351"/>
                      <a:pt x="481956" y="340914"/>
                      <a:pt x="477856" y="345014"/>
                    </a:cubicBezTo>
                    <a:cubicBezTo>
                      <a:pt x="473756" y="349115"/>
                      <a:pt x="468192" y="351418"/>
                      <a:pt x="462391" y="351418"/>
                    </a:cubicBezTo>
                    <a:close/>
                    <a:moveTo>
                      <a:pt x="21869" y="19424"/>
                    </a:moveTo>
                    <a:cubicBezTo>
                      <a:pt x="21221" y="19424"/>
                      <a:pt x="20598" y="19680"/>
                      <a:pt x="20143" y="20143"/>
                    </a:cubicBezTo>
                    <a:cubicBezTo>
                      <a:pt x="19687" y="20598"/>
                      <a:pt x="19424" y="21221"/>
                      <a:pt x="19424" y="21869"/>
                    </a:cubicBezTo>
                    <a:lnTo>
                      <a:pt x="19424" y="329550"/>
                    </a:lnTo>
                    <a:cubicBezTo>
                      <a:pt x="19424" y="330198"/>
                      <a:pt x="19687" y="330820"/>
                      <a:pt x="20143" y="331276"/>
                    </a:cubicBezTo>
                    <a:cubicBezTo>
                      <a:pt x="20598" y="331732"/>
                      <a:pt x="21221" y="331988"/>
                      <a:pt x="21869" y="331988"/>
                    </a:cubicBezTo>
                    <a:lnTo>
                      <a:pt x="462391" y="331988"/>
                    </a:lnTo>
                    <a:cubicBezTo>
                      <a:pt x="463039" y="331988"/>
                      <a:pt x="463662" y="331732"/>
                      <a:pt x="464117" y="331276"/>
                    </a:cubicBezTo>
                    <a:cubicBezTo>
                      <a:pt x="464579" y="330820"/>
                      <a:pt x="464836" y="330198"/>
                      <a:pt x="464836" y="329550"/>
                    </a:cubicBezTo>
                    <a:lnTo>
                      <a:pt x="464836" y="21869"/>
                    </a:lnTo>
                    <a:cubicBezTo>
                      <a:pt x="464939" y="21355"/>
                      <a:pt x="464855" y="20816"/>
                      <a:pt x="464605" y="20354"/>
                    </a:cubicBezTo>
                    <a:cubicBezTo>
                      <a:pt x="464348" y="20021"/>
                      <a:pt x="464008" y="19764"/>
                      <a:pt x="463623" y="19603"/>
                    </a:cubicBezTo>
                    <a:cubicBezTo>
                      <a:pt x="463232" y="19437"/>
                      <a:pt x="462808" y="19379"/>
                      <a:pt x="462391" y="19424"/>
                    </a:cubicBezTo>
                    <a:lnTo>
                      <a:pt x="21869" y="19424"/>
                    </a:lnTo>
                    <a:close/>
                  </a:path>
                </a:pathLst>
              </a:custGeom>
              <a:solidFill>
                <a:srgbClr val="2C5967"/>
              </a:solidFill>
              <a:ln w="6417"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88EA1279-0DCF-4FF2-ABA8-B51E0208A0C0}"/>
                  </a:ext>
                </a:extLst>
              </p:cNvPr>
              <p:cNvSpPr/>
              <p:nvPr/>
            </p:nvSpPr>
            <p:spPr>
              <a:xfrm>
                <a:off x="2799071" y="4923135"/>
                <a:ext cx="417338" cy="19423"/>
              </a:xfrm>
              <a:custGeom>
                <a:avLst/>
                <a:gdLst>
                  <a:gd name="connsiteX0" fmla="*/ 408631 w 417338"/>
                  <a:gd name="connsiteY0" fmla="*/ 19424 h 19423"/>
                  <a:gd name="connsiteX1" fmla="*/ 8708 w 417338"/>
                  <a:gd name="connsiteY1" fmla="*/ 19424 h 19423"/>
                  <a:gd name="connsiteX2" fmla="*/ 2496 w 417338"/>
                  <a:gd name="connsiteY2" fmla="*/ 16234 h 19423"/>
                  <a:gd name="connsiteX3" fmla="*/ 0 w 417338"/>
                  <a:gd name="connsiteY3" fmla="*/ 9709 h 19423"/>
                  <a:gd name="connsiteX4" fmla="*/ 2496 w 417338"/>
                  <a:gd name="connsiteY4" fmla="*/ 3189 h 19423"/>
                  <a:gd name="connsiteX5" fmla="*/ 8708 w 417338"/>
                  <a:gd name="connsiteY5" fmla="*/ 0 h 19423"/>
                  <a:gd name="connsiteX6" fmla="*/ 408631 w 417338"/>
                  <a:gd name="connsiteY6" fmla="*/ 0 h 19423"/>
                  <a:gd name="connsiteX7" fmla="*/ 414842 w 417338"/>
                  <a:gd name="connsiteY7" fmla="*/ 3189 h 19423"/>
                  <a:gd name="connsiteX8" fmla="*/ 417339 w 417338"/>
                  <a:gd name="connsiteY8" fmla="*/ 9709 h 19423"/>
                  <a:gd name="connsiteX9" fmla="*/ 414842 w 417338"/>
                  <a:gd name="connsiteY9" fmla="*/ 16234 h 19423"/>
                  <a:gd name="connsiteX10" fmla="*/ 408631 w 417338"/>
                  <a:gd name="connsiteY10" fmla="*/ 19424 h 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7338" h="19423">
                    <a:moveTo>
                      <a:pt x="408631" y="19424"/>
                    </a:moveTo>
                    <a:lnTo>
                      <a:pt x="8708" y="19424"/>
                    </a:lnTo>
                    <a:cubicBezTo>
                      <a:pt x="6314" y="19160"/>
                      <a:pt x="4100" y="18025"/>
                      <a:pt x="2496" y="16234"/>
                    </a:cubicBezTo>
                    <a:cubicBezTo>
                      <a:pt x="892" y="14438"/>
                      <a:pt x="0" y="12115"/>
                      <a:pt x="0" y="9709"/>
                    </a:cubicBezTo>
                    <a:cubicBezTo>
                      <a:pt x="0" y="7302"/>
                      <a:pt x="892" y="4979"/>
                      <a:pt x="2496" y="3189"/>
                    </a:cubicBezTo>
                    <a:cubicBezTo>
                      <a:pt x="4100" y="1399"/>
                      <a:pt x="6314" y="257"/>
                      <a:pt x="8708" y="0"/>
                    </a:cubicBezTo>
                    <a:lnTo>
                      <a:pt x="408631" y="0"/>
                    </a:lnTo>
                    <a:cubicBezTo>
                      <a:pt x="411024" y="257"/>
                      <a:pt x="413238" y="1399"/>
                      <a:pt x="414842" y="3189"/>
                    </a:cubicBezTo>
                    <a:cubicBezTo>
                      <a:pt x="416453" y="4979"/>
                      <a:pt x="417339" y="7302"/>
                      <a:pt x="417339" y="9709"/>
                    </a:cubicBezTo>
                    <a:cubicBezTo>
                      <a:pt x="417339" y="12115"/>
                      <a:pt x="416453" y="14438"/>
                      <a:pt x="414842" y="16234"/>
                    </a:cubicBezTo>
                    <a:cubicBezTo>
                      <a:pt x="413238" y="18025"/>
                      <a:pt x="411024" y="19160"/>
                      <a:pt x="408631" y="19424"/>
                    </a:cubicBezTo>
                    <a:close/>
                  </a:path>
                </a:pathLst>
              </a:custGeom>
              <a:solidFill>
                <a:srgbClr val="2C5967"/>
              </a:solidFill>
              <a:ln w="6417"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238344D6-63E7-4197-8723-B8614C07F50E}"/>
                  </a:ext>
                </a:extLst>
              </p:cNvPr>
              <p:cNvSpPr/>
              <p:nvPr/>
            </p:nvSpPr>
            <p:spPr>
              <a:xfrm>
                <a:off x="2902934" y="4906849"/>
                <a:ext cx="52579" cy="52579"/>
              </a:xfrm>
              <a:custGeom>
                <a:avLst/>
                <a:gdLst>
                  <a:gd name="connsiteX0" fmla="*/ 26290 w 52579"/>
                  <a:gd name="connsiteY0" fmla="*/ 52580 h 52579"/>
                  <a:gd name="connsiteX1" fmla="*/ 52580 w 52579"/>
                  <a:gd name="connsiteY1" fmla="*/ 26290 h 52579"/>
                  <a:gd name="connsiteX2" fmla="*/ 26290 w 52579"/>
                  <a:gd name="connsiteY2" fmla="*/ 0 h 52579"/>
                  <a:gd name="connsiteX3" fmla="*/ 0 w 52579"/>
                  <a:gd name="connsiteY3" fmla="*/ 26290 h 52579"/>
                  <a:gd name="connsiteX4" fmla="*/ 26290 w 52579"/>
                  <a:gd name="connsiteY4" fmla="*/ 52580 h 5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9" h="52579">
                    <a:moveTo>
                      <a:pt x="26290" y="52580"/>
                    </a:moveTo>
                    <a:cubicBezTo>
                      <a:pt x="40805" y="52580"/>
                      <a:pt x="52580" y="40805"/>
                      <a:pt x="52580" y="26290"/>
                    </a:cubicBezTo>
                    <a:cubicBezTo>
                      <a:pt x="52580" y="11769"/>
                      <a:pt x="40805" y="0"/>
                      <a:pt x="26290" y="0"/>
                    </a:cubicBezTo>
                    <a:cubicBezTo>
                      <a:pt x="11768" y="0"/>
                      <a:pt x="0" y="11769"/>
                      <a:pt x="0" y="26290"/>
                    </a:cubicBezTo>
                    <a:cubicBezTo>
                      <a:pt x="0" y="40805"/>
                      <a:pt x="11768" y="52580"/>
                      <a:pt x="26290" y="52580"/>
                    </a:cubicBezTo>
                    <a:close/>
                  </a:path>
                </a:pathLst>
              </a:custGeom>
              <a:solidFill>
                <a:srgbClr val="FFFFFF"/>
              </a:solidFill>
              <a:ln w="6417"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A838EB60-1C7C-46E6-96E0-DD0D33011F2B}"/>
                  </a:ext>
                </a:extLst>
              </p:cNvPr>
              <p:cNvSpPr/>
              <p:nvPr/>
            </p:nvSpPr>
            <p:spPr>
              <a:xfrm>
                <a:off x="2893162" y="4897073"/>
                <a:ext cx="72124" cy="72121"/>
              </a:xfrm>
              <a:custGeom>
                <a:avLst/>
                <a:gdLst>
                  <a:gd name="connsiteX0" fmla="*/ 36062 w 72124"/>
                  <a:gd name="connsiteY0" fmla="*/ 72122 h 72121"/>
                  <a:gd name="connsiteX1" fmla="*/ 16029 w 72124"/>
                  <a:gd name="connsiteY1" fmla="*/ 66045 h 72121"/>
                  <a:gd name="connsiteX2" fmla="*/ 2746 w 72124"/>
                  <a:gd name="connsiteY2" fmla="*/ 49862 h 72121"/>
                  <a:gd name="connsiteX3" fmla="*/ 693 w 72124"/>
                  <a:gd name="connsiteY3" fmla="*/ 29026 h 72121"/>
                  <a:gd name="connsiteX4" fmla="*/ 10562 w 72124"/>
                  <a:gd name="connsiteY4" fmla="*/ 10559 h 72121"/>
                  <a:gd name="connsiteX5" fmla="*/ 29029 w 72124"/>
                  <a:gd name="connsiteY5" fmla="*/ 690 h 72121"/>
                  <a:gd name="connsiteX6" fmla="*/ 49865 w 72124"/>
                  <a:gd name="connsiteY6" fmla="*/ 2743 h 72121"/>
                  <a:gd name="connsiteX7" fmla="*/ 66048 w 72124"/>
                  <a:gd name="connsiteY7" fmla="*/ 16026 h 72121"/>
                  <a:gd name="connsiteX8" fmla="*/ 72125 w 72124"/>
                  <a:gd name="connsiteY8" fmla="*/ 36059 h 72121"/>
                  <a:gd name="connsiteX9" fmla="*/ 61563 w 72124"/>
                  <a:gd name="connsiteY9" fmla="*/ 61560 h 72121"/>
                  <a:gd name="connsiteX10" fmla="*/ 36062 w 72124"/>
                  <a:gd name="connsiteY10" fmla="*/ 72122 h 72121"/>
                  <a:gd name="connsiteX11" fmla="*/ 36062 w 72124"/>
                  <a:gd name="connsiteY11" fmla="*/ 19542 h 72121"/>
                  <a:gd name="connsiteX12" fmla="*/ 26809 w 72124"/>
                  <a:gd name="connsiteY12" fmla="*/ 22353 h 72121"/>
                  <a:gd name="connsiteX13" fmla="*/ 20681 w 72124"/>
                  <a:gd name="connsiteY13" fmla="*/ 29841 h 72121"/>
                  <a:gd name="connsiteX14" fmla="*/ 19757 w 72124"/>
                  <a:gd name="connsiteY14" fmla="*/ 39467 h 72121"/>
                  <a:gd name="connsiteX15" fmla="*/ 24339 w 72124"/>
                  <a:gd name="connsiteY15" fmla="*/ 47982 h 72121"/>
                  <a:gd name="connsiteX16" fmla="*/ 32886 w 72124"/>
                  <a:gd name="connsiteY16" fmla="*/ 52505 h 72121"/>
                  <a:gd name="connsiteX17" fmla="*/ 42511 w 72124"/>
                  <a:gd name="connsiteY17" fmla="*/ 51511 h 72121"/>
                  <a:gd name="connsiteX18" fmla="*/ 49948 w 72124"/>
                  <a:gd name="connsiteY18" fmla="*/ 45332 h 72121"/>
                  <a:gd name="connsiteX19" fmla="*/ 52695 w 72124"/>
                  <a:gd name="connsiteY19" fmla="*/ 36059 h 72121"/>
                  <a:gd name="connsiteX20" fmla="*/ 47786 w 72124"/>
                  <a:gd name="connsiteY20" fmla="*/ 24374 h 72121"/>
                  <a:gd name="connsiteX21" fmla="*/ 36062 w 72124"/>
                  <a:gd name="connsiteY21" fmla="*/ 19542 h 7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2124" h="72121">
                    <a:moveTo>
                      <a:pt x="36062" y="72122"/>
                    </a:moveTo>
                    <a:cubicBezTo>
                      <a:pt x="28933" y="72122"/>
                      <a:pt x="21958" y="70004"/>
                      <a:pt x="16029" y="66045"/>
                    </a:cubicBezTo>
                    <a:cubicBezTo>
                      <a:pt x="10100" y="62079"/>
                      <a:pt x="5473" y="56452"/>
                      <a:pt x="2746" y="49862"/>
                    </a:cubicBezTo>
                    <a:cubicBezTo>
                      <a:pt x="19" y="43272"/>
                      <a:pt x="-700" y="36021"/>
                      <a:pt x="693" y="29026"/>
                    </a:cubicBezTo>
                    <a:cubicBezTo>
                      <a:pt x="2085" y="22032"/>
                      <a:pt x="5518" y="15602"/>
                      <a:pt x="10562" y="10559"/>
                    </a:cubicBezTo>
                    <a:cubicBezTo>
                      <a:pt x="15605" y="5522"/>
                      <a:pt x="22035" y="2082"/>
                      <a:pt x="29029" y="690"/>
                    </a:cubicBezTo>
                    <a:cubicBezTo>
                      <a:pt x="36024" y="-696"/>
                      <a:pt x="43275" y="16"/>
                      <a:pt x="49865" y="2743"/>
                    </a:cubicBezTo>
                    <a:cubicBezTo>
                      <a:pt x="56449" y="5477"/>
                      <a:pt x="62083" y="10096"/>
                      <a:pt x="66048" y="16026"/>
                    </a:cubicBezTo>
                    <a:cubicBezTo>
                      <a:pt x="70007" y="21955"/>
                      <a:pt x="72125" y="28930"/>
                      <a:pt x="72125" y="36059"/>
                    </a:cubicBezTo>
                    <a:cubicBezTo>
                      <a:pt x="72125" y="45627"/>
                      <a:pt x="68326" y="54796"/>
                      <a:pt x="61563" y="61560"/>
                    </a:cubicBezTo>
                    <a:cubicBezTo>
                      <a:pt x="54799" y="68323"/>
                      <a:pt x="45623" y="72122"/>
                      <a:pt x="36062" y="72122"/>
                    </a:cubicBezTo>
                    <a:close/>
                    <a:moveTo>
                      <a:pt x="36062" y="19542"/>
                    </a:moveTo>
                    <a:cubicBezTo>
                      <a:pt x="32770" y="19542"/>
                      <a:pt x="29549" y="20524"/>
                      <a:pt x="26809" y="22353"/>
                    </a:cubicBezTo>
                    <a:cubicBezTo>
                      <a:pt x="24069" y="24188"/>
                      <a:pt x="21939" y="26793"/>
                      <a:pt x="20681" y="29841"/>
                    </a:cubicBezTo>
                    <a:cubicBezTo>
                      <a:pt x="19430" y="32883"/>
                      <a:pt x="19102" y="36233"/>
                      <a:pt x="19757" y="39467"/>
                    </a:cubicBezTo>
                    <a:cubicBezTo>
                      <a:pt x="20405" y="42694"/>
                      <a:pt x="22003" y="45659"/>
                      <a:pt x="24339" y="47982"/>
                    </a:cubicBezTo>
                    <a:cubicBezTo>
                      <a:pt x="26681" y="50305"/>
                      <a:pt x="29652" y="51877"/>
                      <a:pt x="32886" y="52505"/>
                    </a:cubicBezTo>
                    <a:cubicBezTo>
                      <a:pt x="36126" y="53134"/>
                      <a:pt x="39470" y="52788"/>
                      <a:pt x="42511" y="51511"/>
                    </a:cubicBezTo>
                    <a:cubicBezTo>
                      <a:pt x="45546" y="50234"/>
                      <a:pt x="48139" y="48084"/>
                      <a:pt x="49948" y="45332"/>
                    </a:cubicBezTo>
                    <a:cubicBezTo>
                      <a:pt x="51764" y="42585"/>
                      <a:pt x="52720" y="39358"/>
                      <a:pt x="52695" y="36059"/>
                    </a:cubicBezTo>
                    <a:cubicBezTo>
                      <a:pt x="52669" y="31670"/>
                      <a:pt x="50898" y="27467"/>
                      <a:pt x="47786" y="24374"/>
                    </a:cubicBezTo>
                    <a:cubicBezTo>
                      <a:pt x="44667" y="21281"/>
                      <a:pt x="40451" y="19542"/>
                      <a:pt x="36062" y="19542"/>
                    </a:cubicBezTo>
                    <a:close/>
                  </a:path>
                </a:pathLst>
              </a:custGeom>
              <a:solidFill>
                <a:srgbClr val="2C5967"/>
              </a:solidFill>
              <a:ln w="6417"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686909D1-6A06-4DED-B234-04068C362480}"/>
                  </a:ext>
                </a:extLst>
              </p:cNvPr>
              <p:cNvSpPr/>
              <p:nvPr/>
            </p:nvSpPr>
            <p:spPr>
              <a:xfrm>
                <a:off x="2940504" y="4642789"/>
                <a:ext cx="132379" cy="132374"/>
              </a:xfrm>
              <a:custGeom>
                <a:avLst/>
                <a:gdLst>
                  <a:gd name="connsiteX0" fmla="*/ 66190 w 132379"/>
                  <a:gd name="connsiteY0" fmla="*/ 0 h 132374"/>
                  <a:gd name="connsiteX1" fmla="*/ 29415 w 132379"/>
                  <a:gd name="connsiteY1" fmla="*/ 11153 h 132374"/>
                  <a:gd name="connsiteX2" fmla="*/ 5037 w 132379"/>
                  <a:gd name="connsiteY2" fmla="*/ 40856 h 132374"/>
                  <a:gd name="connsiteX3" fmla="*/ 1271 w 132379"/>
                  <a:gd name="connsiteY3" fmla="*/ 79101 h 132374"/>
                  <a:gd name="connsiteX4" fmla="*/ 19386 w 132379"/>
                  <a:gd name="connsiteY4" fmla="*/ 112988 h 132374"/>
                  <a:gd name="connsiteX5" fmla="*/ 53279 w 132379"/>
                  <a:gd name="connsiteY5" fmla="*/ 131103 h 132374"/>
                  <a:gd name="connsiteX6" fmla="*/ 91517 w 132379"/>
                  <a:gd name="connsiteY6" fmla="*/ 127336 h 132374"/>
                  <a:gd name="connsiteX7" fmla="*/ 121227 w 132379"/>
                  <a:gd name="connsiteY7" fmla="*/ 102959 h 132374"/>
                  <a:gd name="connsiteX8" fmla="*/ 132380 w 132379"/>
                  <a:gd name="connsiteY8" fmla="*/ 66190 h 132374"/>
                  <a:gd name="connsiteX9" fmla="*/ 112956 w 132379"/>
                  <a:gd name="connsiteY9" fmla="*/ 19417 h 132374"/>
                  <a:gd name="connsiteX10" fmla="*/ 66190 w 132379"/>
                  <a:gd name="connsiteY10" fmla="*/ 0 h 13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379" h="132374">
                    <a:moveTo>
                      <a:pt x="66190" y="0"/>
                    </a:moveTo>
                    <a:cubicBezTo>
                      <a:pt x="53100" y="0"/>
                      <a:pt x="40304" y="3882"/>
                      <a:pt x="29415" y="11153"/>
                    </a:cubicBezTo>
                    <a:cubicBezTo>
                      <a:pt x="18532" y="18423"/>
                      <a:pt x="10049" y="28760"/>
                      <a:pt x="5037" y="40856"/>
                    </a:cubicBezTo>
                    <a:cubicBezTo>
                      <a:pt x="32" y="52952"/>
                      <a:pt x="-1283" y="66260"/>
                      <a:pt x="1271" y="79101"/>
                    </a:cubicBezTo>
                    <a:cubicBezTo>
                      <a:pt x="3825" y="91941"/>
                      <a:pt x="10132" y="103735"/>
                      <a:pt x="19386" y="112988"/>
                    </a:cubicBezTo>
                    <a:cubicBezTo>
                      <a:pt x="28645" y="122247"/>
                      <a:pt x="40439" y="128549"/>
                      <a:pt x="53279" y="131103"/>
                    </a:cubicBezTo>
                    <a:cubicBezTo>
                      <a:pt x="66119" y="133657"/>
                      <a:pt x="79428" y="132347"/>
                      <a:pt x="91517" y="127336"/>
                    </a:cubicBezTo>
                    <a:cubicBezTo>
                      <a:pt x="103613" y="122331"/>
                      <a:pt x="113951" y="113841"/>
                      <a:pt x="121227" y="102959"/>
                    </a:cubicBezTo>
                    <a:cubicBezTo>
                      <a:pt x="128498" y="92075"/>
                      <a:pt x="132380" y="79280"/>
                      <a:pt x="132380" y="66190"/>
                    </a:cubicBezTo>
                    <a:cubicBezTo>
                      <a:pt x="132348" y="48640"/>
                      <a:pt x="125366" y="31821"/>
                      <a:pt x="112956" y="19417"/>
                    </a:cubicBezTo>
                    <a:cubicBezTo>
                      <a:pt x="100552" y="7014"/>
                      <a:pt x="83734" y="26"/>
                      <a:pt x="66190" y="0"/>
                    </a:cubicBezTo>
                    <a:close/>
                  </a:path>
                </a:pathLst>
              </a:custGeom>
              <a:solidFill>
                <a:srgbClr val="FFFFFF"/>
              </a:solidFill>
              <a:ln w="6417"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B562AE1E-1482-4968-96C1-4A65C5496B42}"/>
                  </a:ext>
                </a:extLst>
              </p:cNvPr>
              <p:cNvSpPr/>
              <p:nvPr/>
            </p:nvSpPr>
            <p:spPr>
              <a:xfrm>
                <a:off x="2938995" y="4641511"/>
                <a:ext cx="134935" cy="134935"/>
              </a:xfrm>
              <a:custGeom>
                <a:avLst/>
                <a:gdLst>
                  <a:gd name="connsiteX0" fmla="*/ 67469 w 134935"/>
                  <a:gd name="connsiteY0" fmla="*/ 134935 h 134935"/>
                  <a:gd name="connsiteX1" fmla="*/ 29988 w 134935"/>
                  <a:gd name="connsiteY1" fmla="*/ 123565 h 134935"/>
                  <a:gd name="connsiteX2" fmla="*/ 5135 w 134935"/>
                  <a:gd name="connsiteY2" fmla="*/ 93284 h 134935"/>
                  <a:gd name="connsiteX3" fmla="*/ 1298 w 134935"/>
                  <a:gd name="connsiteY3" fmla="*/ 54308 h 134935"/>
                  <a:gd name="connsiteX4" fmla="*/ 19759 w 134935"/>
                  <a:gd name="connsiteY4" fmla="*/ 19759 h 134935"/>
                  <a:gd name="connsiteX5" fmla="*/ 54308 w 134935"/>
                  <a:gd name="connsiteY5" fmla="*/ 1298 h 134935"/>
                  <a:gd name="connsiteX6" fmla="*/ 93290 w 134935"/>
                  <a:gd name="connsiteY6" fmla="*/ 5135 h 134935"/>
                  <a:gd name="connsiteX7" fmla="*/ 123565 w 134935"/>
                  <a:gd name="connsiteY7" fmla="*/ 29981 h 134935"/>
                  <a:gd name="connsiteX8" fmla="*/ 134935 w 134935"/>
                  <a:gd name="connsiteY8" fmla="*/ 67468 h 134935"/>
                  <a:gd name="connsiteX9" fmla="*/ 129802 w 134935"/>
                  <a:gd name="connsiteY9" fmla="*/ 93284 h 134935"/>
                  <a:gd name="connsiteX10" fmla="*/ 115178 w 134935"/>
                  <a:gd name="connsiteY10" fmla="*/ 115178 h 134935"/>
                  <a:gd name="connsiteX11" fmla="*/ 93290 w 134935"/>
                  <a:gd name="connsiteY11" fmla="*/ 129802 h 134935"/>
                  <a:gd name="connsiteX12" fmla="*/ 67469 w 134935"/>
                  <a:gd name="connsiteY12" fmla="*/ 134935 h 134935"/>
                  <a:gd name="connsiteX13" fmla="*/ 67469 w 134935"/>
                  <a:gd name="connsiteY13" fmla="*/ 19426 h 134935"/>
                  <a:gd name="connsiteX14" fmla="*/ 40775 w 134935"/>
                  <a:gd name="connsiteY14" fmla="*/ 27524 h 134935"/>
                  <a:gd name="connsiteX15" fmla="*/ 23083 w 134935"/>
                  <a:gd name="connsiteY15" fmla="*/ 49084 h 134935"/>
                  <a:gd name="connsiteX16" fmla="*/ 20350 w 134935"/>
                  <a:gd name="connsiteY16" fmla="*/ 76837 h 134935"/>
                  <a:gd name="connsiteX17" fmla="*/ 33498 w 134935"/>
                  <a:gd name="connsiteY17" fmla="*/ 101439 h 134935"/>
                  <a:gd name="connsiteX18" fmla="*/ 58094 w 134935"/>
                  <a:gd name="connsiteY18" fmla="*/ 114587 h 134935"/>
                  <a:gd name="connsiteX19" fmla="*/ 85853 w 134935"/>
                  <a:gd name="connsiteY19" fmla="*/ 111854 h 134935"/>
                  <a:gd name="connsiteX20" fmla="*/ 107414 w 134935"/>
                  <a:gd name="connsiteY20" fmla="*/ 94156 h 134935"/>
                  <a:gd name="connsiteX21" fmla="*/ 115512 w 134935"/>
                  <a:gd name="connsiteY21" fmla="*/ 67468 h 134935"/>
                  <a:gd name="connsiteX22" fmla="*/ 101439 w 134935"/>
                  <a:gd name="connsiteY22" fmla="*/ 33498 h 134935"/>
                  <a:gd name="connsiteX23" fmla="*/ 67469 w 134935"/>
                  <a:gd name="connsiteY23" fmla="*/ 19426 h 13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4935" h="134935">
                    <a:moveTo>
                      <a:pt x="67469" y="134935"/>
                    </a:moveTo>
                    <a:cubicBezTo>
                      <a:pt x="54122" y="134935"/>
                      <a:pt x="41083" y="130976"/>
                      <a:pt x="29988" y="123565"/>
                    </a:cubicBezTo>
                    <a:cubicBezTo>
                      <a:pt x="18887" y="116153"/>
                      <a:pt x="10243" y="105617"/>
                      <a:pt x="5135" y="93284"/>
                    </a:cubicBezTo>
                    <a:cubicBezTo>
                      <a:pt x="28" y="80957"/>
                      <a:pt x="-1307" y="67392"/>
                      <a:pt x="1298" y="54308"/>
                    </a:cubicBezTo>
                    <a:cubicBezTo>
                      <a:pt x="3897" y="41217"/>
                      <a:pt x="10327" y="29199"/>
                      <a:pt x="19759" y="19759"/>
                    </a:cubicBezTo>
                    <a:cubicBezTo>
                      <a:pt x="29198" y="10327"/>
                      <a:pt x="41217" y="3897"/>
                      <a:pt x="54308" y="1298"/>
                    </a:cubicBezTo>
                    <a:cubicBezTo>
                      <a:pt x="67392" y="-1307"/>
                      <a:pt x="80957" y="27"/>
                      <a:pt x="93290" y="5135"/>
                    </a:cubicBezTo>
                    <a:cubicBezTo>
                      <a:pt x="105617" y="10243"/>
                      <a:pt x="116153" y="18887"/>
                      <a:pt x="123565" y="29981"/>
                    </a:cubicBezTo>
                    <a:cubicBezTo>
                      <a:pt x="130982" y="41076"/>
                      <a:pt x="134935" y="54122"/>
                      <a:pt x="134935" y="67468"/>
                    </a:cubicBezTo>
                    <a:cubicBezTo>
                      <a:pt x="134935" y="76330"/>
                      <a:pt x="133190" y="85102"/>
                      <a:pt x="129802" y="93284"/>
                    </a:cubicBezTo>
                    <a:cubicBezTo>
                      <a:pt x="126414" y="101471"/>
                      <a:pt x="121441" y="108909"/>
                      <a:pt x="115178" y="115178"/>
                    </a:cubicBezTo>
                    <a:cubicBezTo>
                      <a:pt x="108908" y="121441"/>
                      <a:pt x="101471" y="126407"/>
                      <a:pt x="93290" y="129802"/>
                    </a:cubicBezTo>
                    <a:cubicBezTo>
                      <a:pt x="85102" y="133190"/>
                      <a:pt x="76330" y="134935"/>
                      <a:pt x="67469" y="134935"/>
                    </a:cubicBezTo>
                    <a:close/>
                    <a:moveTo>
                      <a:pt x="67469" y="19426"/>
                    </a:moveTo>
                    <a:cubicBezTo>
                      <a:pt x="57965" y="19426"/>
                      <a:pt x="48680" y="22243"/>
                      <a:pt x="40775" y="27524"/>
                    </a:cubicBezTo>
                    <a:cubicBezTo>
                      <a:pt x="32875" y="32798"/>
                      <a:pt x="26722" y="40306"/>
                      <a:pt x="23083" y="49084"/>
                    </a:cubicBezTo>
                    <a:cubicBezTo>
                      <a:pt x="19445" y="57862"/>
                      <a:pt x="18495" y="67520"/>
                      <a:pt x="20350" y="76837"/>
                    </a:cubicBezTo>
                    <a:cubicBezTo>
                      <a:pt x="22204" y="86161"/>
                      <a:pt x="26779" y="94721"/>
                      <a:pt x="33498" y="101439"/>
                    </a:cubicBezTo>
                    <a:cubicBezTo>
                      <a:pt x="40216" y="108158"/>
                      <a:pt x="48776" y="112733"/>
                      <a:pt x="58094" y="114587"/>
                    </a:cubicBezTo>
                    <a:cubicBezTo>
                      <a:pt x="67417" y="116442"/>
                      <a:pt x="77075" y="115486"/>
                      <a:pt x="85853" y="111854"/>
                    </a:cubicBezTo>
                    <a:cubicBezTo>
                      <a:pt x="94631" y="108216"/>
                      <a:pt x="102132" y="102062"/>
                      <a:pt x="107414" y="94156"/>
                    </a:cubicBezTo>
                    <a:cubicBezTo>
                      <a:pt x="112695" y="86257"/>
                      <a:pt x="115512" y="76972"/>
                      <a:pt x="115512" y="67468"/>
                    </a:cubicBezTo>
                    <a:cubicBezTo>
                      <a:pt x="115512" y="54725"/>
                      <a:pt x="110449" y="42507"/>
                      <a:pt x="101439" y="33498"/>
                    </a:cubicBezTo>
                    <a:cubicBezTo>
                      <a:pt x="92430" y="24488"/>
                      <a:pt x="80212" y="19426"/>
                      <a:pt x="67469" y="19426"/>
                    </a:cubicBezTo>
                    <a:close/>
                  </a:path>
                </a:pathLst>
              </a:custGeom>
              <a:solidFill>
                <a:srgbClr val="2C5967"/>
              </a:solidFill>
              <a:ln w="6417"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C4E16515-3E0A-4BB7-9BB4-71FADAF6CE2F}"/>
                  </a:ext>
                </a:extLst>
              </p:cNvPr>
              <p:cNvSpPr/>
              <p:nvPr/>
            </p:nvSpPr>
            <p:spPr>
              <a:xfrm>
                <a:off x="2989593" y="4684313"/>
                <a:ext cx="43621" cy="49557"/>
              </a:xfrm>
              <a:custGeom>
                <a:avLst/>
                <a:gdLst>
                  <a:gd name="connsiteX0" fmla="*/ 43622 w 43621"/>
                  <a:gd name="connsiteY0" fmla="*/ 24776 h 49557"/>
                  <a:gd name="connsiteX1" fmla="*/ 0 w 43621"/>
                  <a:gd name="connsiteY1" fmla="*/ 0 h 49557"/>
                  <a:gd name="connsiteX2" fmla="*/ 0 w 43621"/>
                  <a:gd name="connsiteY2" fmla="*/ 49557 h 49557"/>
                  <a:gd name="connsiteX3" fmla="*/ 43622 w 43621"/>
                  <a:gd name="connsiteY3" fmla="*/ 24776 h 49557"/>
                </a:gdLst>
                <a:ahLst/>
                <a:cxnLst>
                  <a:cxn ang="0">
                    <a:pos x="connsiteX0" y="connsiteY0"/>
                  </a:cxn>
                  <a:cxn ang="0">
                    <a:pos x="connsiteX1" y="connsiteY1"/>
                  </a:cxn>
                  <a:cxn ang="0">
                    <a:pos x="connsiteX2" y="connsiteY2"/>
                  </a:cxn>
                  <a:cxn ang="0">
                    <a:pos x="connsiteX3" y="connsiteY3"/>
                  </a:cxn>
                </a:cxnLst>
                <a:rect l="l" t="t" r="r" b="b"/>
                <a:pathLst>
                  <a:path w="43621" h="49557">
                    <a:moveTo>
                      <a:pt x="43622" y="24776"/>
                    </a:moveTo>
                    <a:lnTo>
                      <a:pt x="0" y="0"/>
                    </a:lnTo>
                    <a:lnTo>
                      <a:pt x="0" y="49557"/>
                    </a:lnTo>
                    <a:lnTo>
                      <a:pt x="43622" y="24776"/>
                    </a:lnTo>
                    <a:close/>
                  </a:path>
                </a:pathLst>
              </a:custGeom>
              <a:solidFill>
                <a:srgbClr val="2C5967"/>
              </a:solidFill>
              <a:ln w="6417"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03AD1C4A-41E4-4B0C-9CA1-A6DEE7880017}"/>
                  </a:ext>
                </a:extLst>
              </p:cNvPr>
              <p:cNvSpPr/>
              <p:nvPr/>
            </p:nvSpPr>
            <p:spPr>
              <a:xfrm>
                <a:off x="3082772" y="4641160"/>
                <a:ext cx="38014" cy="133187"/>
              </a:xfrm>
              <a:custGeom>
                <a:avLst/>
                <a:gdLst>
                  <a:gd name="connsiteX0" fmla="*/ 17101 w 38014"/>
                  <a:gd name="connsiteY0" fmla="*/ 133188 h 133187"/>
                  <a:gd name="connsiteX1" fmla="*/ 1161 w 38014"/>
                  <a:gd name="connsiteY1" fmla="*/ 121554 h 133187"/>
                  <a:gd name="connsiteX2" fmla="*/ 18378 w 38014"/>
                  <a:gd name="connsiteY2" fmla="*/ 67467 h 133187"/>
                  <a:gd name="connsiteX3" fmla="*/ 0 w 38014"/>
                  <a:gd name="connsiteY3" fmla="*/ 11627 h 133187"/>
                  <a:gd name="connsiteX4" fmla="*/ 15586 w 38014"/>
                  <a:gd name="connsiteY4" fmla="*/ 0 h 133187"/>
                  <a:gd name="connsiteX5" fmla="*/ 38007 w 38014"/>
                  <a:gd name="connsiteY5" fmla="*/ 66350 h 133187"/>
                  <a:gd name="connsiteX6" fmla="*/ 17101 w 38014"/>
                  <a:gd name="connsiteY6" fmla="*/ 133188 h 13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14" h="133187">
                    <a:moveTo>
                      <a:pt x="17101" y="133188"/>
                    </a:moveTo>
                    <a:lnTo>
                      <a:pt x="1161" y="121554"/>
                    </a:lnTo>
                    <a:cubicBezTo>
                      <a:pt x="12391" y="105762"/>
                      <a:pt x="18410" y="86852"/>
                      <a:pt x="18378" y="67467"/>
                    </a:cubicBezTo>
                    <a:cubicBezTo>
                      <a:pt x="18403" y="47363"/>
                      <a:pt x="11961" y="27785"/>
                      <a:pt x="0" y="11627"/>
                    </a:cubicBezTo>
                    <a:lnTo>
                      <a:pt x="15586" y="0"/>
                    </a:lnTo>
                    <a:cubicBezTo>
                      <a:pt x="29890" y="19186"/>
                      <a:pt x="37737" y="42415"/>
                      <a:pt x="38007" y="66350"/>
                    </a:cubicBezTo>
                    <a:cubicBezTo>
                      <a:pt x="38283" y="90278"/>
                      <a:pt x="30961" y="113681"/>
                      <a:pt x="17101" y="133188"/>
                    </a:cubicBezTo>
                    <a:close/>
                  </a:path>
                </a:pathLst>
              </a:custGeom>
              <a:solidFill>
                <a:srgbClr val="2C5967"/>
              </a:solidFill>
              <a:ln w="6417"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3FEBE064-8589-47C5-BE94-B98D3FBFA779}"/>
                  </a:ext>
                </a:extLst>
              </p:cNvPr>
              <p:cNvSpPr/>
              <p:nvPr/>
            </p:nvSpPr>
            <p:spPr>
              <a:xfrm>
                <a:off x="3129885" y="4606842"/>
                <a:ext cx="48627" cy="200661"/>
              </a:xfrm>
              <a:custGeom>
                <a:avLst/>
                <a:gdLst>
                  <a:gd name="connsiteX0" fmla="*/ 17448 w 48627"/>
                  <a:gd name="connsiteY0" fmla="*/ 200661 h 200661"/>
                  <a:gd name="connsiteX1" fmla="*/ 1630 w 48627"/>
                  <a:gd name="connsiteY1" fmla="*/ 189034 h 200661"/>
                  <a:gd name="connsiteX2" fmla="*/ 29312 w 48627"/>
                  <a:gd name="connsiteY2" fmla="*/ 100071 h 200661"/>
                  <a:gd name="connsiteX3" fmla="*/ 0 w 48627"/>
                  <a:gd name="connsiteY3" fmla="*/ 11634 h 200661"/>
                  <a:gd name="connsiteX4" fmla="*/ 15702 w 48627"/>
                  <a:gd name="connsiteY4" fmla="*/ 0 h 200661"/>
                  <a:gd name="connsiteX5" fmla="*/ 48621 w 48627"/>
                  <a:gd name="connsiteY5" fmla="*/ 99647 h 200661"/>
                  <a:gd name="connsiteX6" fmla="*/ 17448 w 48627"/>
                  <a:gd name="connsiteY6" fmla="*/ 199846 h 200661"/>
                  <a:gd name="connsiteX7" fmla="*/ 17448 w 48627"/>
                  <a:gd name="connsiteY7" fmla="*/ 200661 h 20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627" h="200661">
                    <a:moveTo>
                      <a:pt x="17448" y="200661"/>
                    </a:moveTo>
                    <a:lnTo>
                      <a:pt x="1630" y="189034"/>
                    </a:lnTo>
                    <a:cubicBezTo>
                      <a:pt x="19924" y="163000"/>
                      <a:pt x="29607" y="131892"/>
                      <a:pt x="29312" y="100071"/>
                    </a:cubicBezTo>
                    <a:cubicBezTo>
                      <a:pt x="29023" y="68256"/>
                      <a:pt x="18769" y="37327"/>
                      <a:pt x="0" y="11634"/>
                    </a:cubicBezTo>
                    <a:lnTo>
                      <a:pt x="15702" y="0"/>
                    </a:lnTo>
                    <a:cubicBezTo>
                      <a:pt x="36801" y="28972"/>
                      <a:pt x="48306" y="63809"/>
                      <a:pt x="48621" y="99647"/>
                    </a:cubicBezTo>
                    <a:cubicBezTo>
                      <a:pt x="48935" y="135479"/>
                      <a:pt x="38033" y="170515"/>
                      <a:pt x="17448" y="199846"/>
                    </a:cubicBezTo>
                    <a:lnTo>
                      <a:pt x="17448" y="200661"/>
                    </a:lnTo>
                    <a:close/>
                  </a:path>
                </a:pathLst>
              </a:custGeom>
              <a:solidFill>
                <a:srgbClr val="2C5967"/>
              </a:solidFill>
              <a:ln w="6417"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DC3CC156-A9FC-46E5-A6C7-1399A0EC9582}"/>
                  </a:ext>
                </a:extLst>
              </p:cNvPr>
              <p:cNvSpPr/>
              <p:nvPr/>
            </p:nvSpPr>
            <p:spPr>
              <a:xfrm>
                <a:off x="3082772" y="4641160"/>
                <a:ext cx="38014" cy="133187"/>
              </a:xfrm>
              <a:custGeom>
                <a:avLst/>
                <a:gdLst>
                  <a:gd name="connsiteX0" fmla="*/ 17101 w 38014"/>
                  <a:gd name="connsiteY0" fmla="*/ 133188 h 133187"/>
                  <a:gd name="connsiteX1" fmla="*/ 1161 w 38014"/>
                  <a:gd name="connsiteY1" fmla="*/ 121554 h 133187"/>
                  <a:gd name="connsiteX2" fmla="*/ 18378 w 38014"/>
                  <a:gd name="connsiteY2" fmla="*/ 67467 h 133187"/>
                  <a:gd name="connsiteX3" fmla="*/ 0 w 38014"/>
                  <a:gd name="connsiteY3" fmla="*/ 11627 h 133187"/>
                  <a:gd name="connsiteX4" fmla="*/ 15586 w 38014"/>
                  <a:gd name="connsiteY4" fmla="*/ 0 h 133187"/>
                  <a:gd name="connsiteX5" fmla="*/ 38007 w 38014"/>
                  <a:gd name="connsiteY5" fmla="*/ 66350 h 133187"/>
                  <a:gd name="connsiteX6" fmla="*/ 17101 w 38014"/>
                  <a:gd name="connsiteY6" fmla="*/ 133188 h 13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14" h="133187">
                    <a:moveTo>
                      <a:pt x="17101" y="133188"/>
                    </a:moveTo>
                    <a:lnTo>
                      <a:pt x="1161" y="121554"/>
                    </a:lnTo>
                    <a:cubicBezTo>
                      <a:pt x="12391" y="105762"/>
                      <a:pt x="18410" y="86852"/>
                      <a:pt x="18378" y="67467"/>
                    </a:cubicBezTo>
                    <a:cubicBezTo>
                      <a:pt x="18403" y="47363"/>
                      <a:pt x="11961" y="27785"/>
                      <a:pt x="0" y="11627"/>
                    </a:cubicBezTo>
                    <a:lnTo>
                      <a:pt x="15586" y="0"/>
                    </a:lnTo>
                    <a:cubicBezTo>
                      <a:pt x="29890" y="19186"/>
                      <a:pt x="37737" y="42415"/>
                      <a:pt x="38007" y="66350"/>
                    </a:cubicBezTo>
                    <a:cubicBezTo>
                      <a:pt x="38283" y="90278"/>
                      <a:pt x="30961" y="113681"/>
                      <a:pt x="17101" y="133188"/>
                    </a:cubicBezTo>
                    <a:close/>
                  </a:path>
                </a:pathLst>
              </a:custGeom>
              <a:solidFill>
                <a:srgbClr val="2C5967"/>
              </a:solidFill>
              <a:ln w="6417"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E4197A29-BDA9-42D6-ACBA-DB64193410CB}"/>
                  </a:ext>
                </a:extLst>
              </p:cNvPr>
              <p:cNvSpPr/>
              <p:nvPr/>
            </p:nvSpPr>
            <p:spPr>
              <a:xfrm>
                <a:off x="2892340" y="4643489"/>
                <a:ext cx="36653" cy="130864"/>
              </a:xfrm>
              <a:custGeom>
                <a:avLst/>
                <a:gdLst>
                  <a:gd name="connsiteX0" fmla="*/ 20829 w 36653"/>
                  <a:gd name="connsiteY0" fmla="*/ 130865 h 130864"/>
                  <a:gd name="connsiteX1" fmla="*/ 0 w 36653"/>
                  <a:gd name="connsiteY1" fmla="*/ 65433 h 130864"/>
                  <a:gd name="connsiteX2" fmla="*/ 20829 w 36653"/>
                  <a:gd name="connsiteY2" fmla="*/ 0 h 130864"/>
                  <a:gd name="connsiteX3" fmla="*/ 36653 w 36653"/>
                  <a:gd name="connsiteY3" fmla="*/ 11627 h 130864"/>
                  <a:gd name="connsiteX4" fmla="*/ 19430 w 36653"/>
                  <a:gd name="connsiteY4" fmla="*/ 65894 h 130864"/>
                  <a:gd name="connsiteX5" fmla="*/ 36653 w 36653"/>
                  <a:gd name="connsiteY5" fmla="*/ 120162 h 130864"/>
                  <a:gd name="connsiteX6" fmla="*/ 20829 w 36653"/>
                  <a:gd name="connsiteY6" fmla="*/ 130865 h 13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3" h="130864">
                    <a:moveTo>
                      <a:pt x="20829" y="130865"/>
                    </a:moveTo>
                    <a:cubicBezTo>
                      <a:pt x="7277" y="111737"/>
                      <a:pt x="0" y="88873"/>
                      <a:pt x="0" y="65433"/>
                    </a:cubicBezTo>
                    <a:cubicBezTo>
                      <a:pt x="0" y="41986"/>
                      <a:pt x="7277" y="19122"/>
                      <a:pt x="20829" y="0"/>
                    </a:cubicBezTo>
                    <a:lnTo>
                      <a:pt x="36653" y="11627"/>
                    </a:lnTo>
                    <a:cubicBezTo>
                      <a:pt x="25443" y="27509"/>
                      <a:pt x="19430" y="46465"/>
                      <a:pt x="19430" y="65894"/>
                    </a:cubicBezTo>
                    <a:cubicBezTo>
                      <a:pt x="19430" y="85331"/>
                      <a:pt x="25443" y="104287"/>
                      <a:pt x="36653" y="120162"/>
                    </a:cubicBezTo>
                    <a:lnTo>
                      <a:pt x="20829" y="130865"/>
                    </a:lnTo>
                    <a:close/>
                  </a:path>
                </a:pathLst>
              </a:custGeom>
              <a:solidFill>
                <a:srgbClr val="2C5967"/>
              </a:solidFill>
              <a:ln w="6417"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60D7A76E-5613-48EB-A74E-A9C37B91C2F9}"/>
                  </a:ext>
                </a:extLst>
              </p:cNvPr>
              <p:cNvSpPr/>
              <p:nvPr/>
            </p:nvSpPr>
            <p:spPr>
              <a:xfrm>
                <a:off x="2892340" y="4643489"/>
                <a:ext cx="36653" cy="130864"/>
              </a:xfrm>
              <a:custGeom>
                <a:avLst/>
                <a:gdLst>
                  <a:gd name="connsiteX0" fmla="*/ 20829 w 36653"/>
                  <a:gd name="connsiteY0" fmla="*/ 130865 h 130864"/>
                  <a:gd name="connsiteX1" fmla="*/ 0 w 36653"/>
                  <a:gd name="connsiteY1" fmla="*/ 65433 h 130864"/>
                  <a:gd name="connsiteX2" fmla="*/ 20829 w 36653"/>
                  <a:gd name="connsiteY2" fmla="*/ 0 h 130864"/>
                  <a:gd name="connsiteX3" fmla="*/ 36653 w 36653"/>
                  <a:gd name="connsiteY3" fmla="*/ 11627 h 130864"/>
                  <a:gd name="connsiteX4" fmla="*/ 19430 w 36653"/>
                  <a:gd name="connsiteY4" fmla="*/ 65894 h 130864"/>
                  <a:gd name="connsiteX5" fmla="*/ 36653 w 36653"/>
                  <a:gd name="connsiteY5" fmla="*/ 120162 h 130864"/>
                  <a:gd name="connsiteX6" fmla="*/ 20829 w 36653"/>
                  <a:gd name="connsiteY6" fmla="*/ 130865 h 13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53" h="130864">
                    <a:moveTo>
                      <a:pt x="20829" y="130865"/>
                    </a:moveTo>
                    <a:cubicBezTo>
                      <a:pt x="7277" y="111737"/>
                      <a:pt x="0" y="88873"/>
                      <a:pt x="0" y="65433"/>
                    </a:cubicBezTo>
                    <a:cubicBezTo>
                      <a:pt x="0" y="41986"/>
                      <a:pt x="7277" y="19122"/>
                      <a:pt x="20829" y="0"/>
                    </a:cubicBezTo>
                    <a:lnTo>
                      <a:pt x="36653" y="11627"/>
                    </a:lnTo>
                    <a:cubicBezTo>
                      <a:pt x="25443" y="27509"/>
                      <a:pt x="19430" y="46465"/>
                      <a:pt x="19430" y="65894"/>
                    </a:cubicBezTo>
                    <a:cubicBezTo>
                      <a:pt x="19430" y="85331"/>
                      <a:pt x="25443" y="104287"/>
                      <a:pt x="36653" y="120162"/>
                    </a:cubicBezTo>
                    <a:lnTo>
                      <a:pt x="20829" y="130865"/>
                    </a:lnTo>
                    <a:close/>
                  </a:path>
                </a:pathLst>
              </a:custGeom>
              <a:solidFill>
                <a:srgbClr val="2C5967"/>
              </a:solidFill>
              <a:ln w="6417"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679FB173-06DA-40B8-9F39-F0433E28FFEC}"/>
                  </a:ext>
                </a:extLst>
              </p:cNvPr>
              <p:cNvSpPr/>
              <p:nvPr/>
            </p:nvSpPr>
            <p:spPr>
              <a:xfrm>
                <a:off x="2834588" y="4609865"/>
                <a:ext cx="47170" cy="197754"/>
              </a:xfrm>
              <a:custGeom>
                <a:avLst/>
                <a:gdLst>
                  <a:gd name="connsiteX0" fmla="*/ 31353 w 47170"/>
                  <a:gd name="connsiteY0" fmla="*/ 197754 h 197754"/>
                  <a:gd name="connsiteX1" fmla="*/ 0 w 47170"/>
                  <a:gd name="connsiteY1" fmla="*/ 98877 h 197754"/>
                  <a:gd name="connsiteX2" fmla="*/ 31353 w 47170"/>
                  <a:gd name="connsiteY2" fmla="*/ 0 h 197754"/>
                  <a:gd name="connsiteX3" fmla="*/ 47170 w 47170"/>
                  <a:gd name="connsiteY3" fmla="*/ 11634 h 197754"/>
                  <a:gd name="connsiteX4" fmla="*/ 19424 w 47170"/>
                  <a:gd name="connsiteY4" fmla="*/ 99346 h 197754"/>
                  <a:gd name="connsiteX5" fmla="*/ 47170 w 47170"/>
                  <a:gd name="connsiteY5" fmla="*/ 187051 h 197754"/>
                  <a:gd name="connsiteX6" fmla="*/ 31353 w 47170"/>
                  <a:gd name="connsiteY6" fmla="*/ 197754 h 19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70" h="197754">
                    <a:moveTo>
                      <a:pt x="31353" y="197754"/>
                    </a:moveTo>
                    <a:cubicBezTo>
                      <a:pt x="10947" y="168821"/>
                      <a:pt x="0" y="134285"/>
                      <a:pt x="0" y="98877"/>
                    </a:cubicBezTo>
                    <a:cubicBezTo>
                      <a:pt x="0" y="63476"/>
                      <a:pt x="10947" y="28933"/>
                      <a:pt x="31353" y="0"/>
                    </a:cubicBezTo>
                    <a:lnTo>
                      <a:pt x="47170" y="11634"/>
                    </a:lnTo>
                    <a:cubicBezTo>
                      <a:pt x="29113" y="37320"/>
                      <a:pt x="19424" y="67948"/>
                      <a:pt x="19424" y="99346"/>
                    </a:cubicBezTo>
                    <a:cubicBezTo>
                      <a:pt x="19424" y="130737"/>
                      <a:pt x="29113" y="161371"/>
                      <a:pt x="47170" y="187051"/>
                    </a:cubicBezTo>
                    <a:lnTo>
                      <a:pt x="31353" y="197754"/>
                    </a:lnTo>
                    <a:close/>
                  </a:path>
                </a:pathLst>
              </a:custGeom>
              <a:solidFill>
                <a:srgbClr val="2C5967"/>
              </a:solidFill>
              <a:ln w="6417" cap="flat">
                <a:noFill/>
                <a:prstDash val="solid"/>
                <a:miter/>
              </a:ln>
            </p:spPr>
            <p:txBody>
              <a:bodyPr rtlCol="0" anchor="ctr"/>
              <a:lstStyle/>
              <a:p>
                <a:endParaRPr lang="en-US"/>
              </a:p>
            </p:txBody>
          </p:sp>
        </p:grpSp>
        <p:grpSp>
          <p:nvGrpSpPr>
            <p:cNvPr id="901" name="Graphic 3">
              <a:extLst>
                <a:ext uri="{FF2B5EF4-FFF2-40B4-BE49-F238E27FC236}">
                  <a16:creationId xmlns:a16="http://schemas.microsoft.com/office/drawing/2014/main" id="{027ED01B-4693-4819-809B-8B0340A3718E}"/>
                </a:ext>
              </a:extLst>
            </p:cNvPr>
            <p:cNvGrpSpPr/>
            <p:nvPr/>
          </p:nvGrpSpPr>
          <p:grpSpPr>
            <a:xfrm>
              <a:off x="2816191" y="5012778"/>
              <a:ext cx="378593" cy="237423"/>
              <a:chOff x="2816191" y="5012778"/>
              <a:chExt cx="378593" cy="237423"/>
            </a:xfrm>
            <a:solidFill>
              <a:srgbClr val="000000"/>
            </a:solidFill>
          </p:grpSpPr>
          <p:sp>
            <p:nvSpPr>
              <p:cNvPr id="902" name="TextBox 901">
                <a:extLst>
                  <a:ext uri="{FF2B5EF4-FFF2-40B4-BE49-F238E27FC236}">
                    <a16:creationId xmlns:a16="http://schemas.microsoft.com/office/drawing/2014/main" id="{FFFF1333-5242-4D4B-85D7-7957097470D2}"/>
                  </a:ext>
                </a:extLst>
              </p:cNvPr>
              <p:cNvSpPr txBox="1"/>
              <p:nvPr/>
            </p:nvSpPr>
            <p:spPr>
              <a:xfrm>
                <a:off x="2770773" y="4967058"/>
                <a:ext cx="47163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Media</a:t>
                </a:r>
              </a:p>
            </p:txBody>
          </p:sp>
          <p:sp>
            <p:nvSpPr>
              <p:cNvPr id="903" name="TextBox 902">
                <a:extLst>
                  <a:ext uri="{FF2B5EF4-FFF2-40B4-BE49-F238E27FC236}">
                    <a16:creationId xmlns:a16="http://schemas.microsoft.com/office/drawing/2014/main" id="{220DDC99-ED0D-492E-9382-C6EE50CEB2E5}"/>
                  </a:ext>
                </a:extLst>
              </p:cNvPr>
              <p:cNvSpPr txBox="1"/>
              <p:nvPr/>
            </p:nvSpPr>
            <p:spPr>
              <a:xfrm>
                <a:off x="2724751" y="5069728"/>
                <a:ext cx="56147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Streams</a:t>
                </a:r>
              </a:p>
            </p:txBody>
          </p:sp>
        </p:grpSp>
      </p:grpSp>
    </p:spTree>
    <p:extLst>
      <p:ext uri="{BB962C8B-B14F-4D97-AF65-F5344CB8AC3E}">
        <p14:creationId xmlns:p14="http://schemas.microsoft.com/office/powerpoint/2010/main" val="710187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itle 3">
            <a:extLst>
              <a:ext uri="{FF2B5EF4-FFF2-40B4-BE49-F238E27FC236}">
                <a16:creationId xmlns:a16="http://schemas.microsoft.com/office/drawing/2014/main" id="{9069E63F-674F-3A45-84E7-B01B411721CF}"/>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Other</a:t>
            </a:r>
            <a:endParaRPr lang="en-US" dirty="0"/>
          </a:p>
        </p:txBody>
      </p:sp>
      <p:sp>
        <p:nvSpPr>
          <p:cNvPr id="28" name="Footer Placeholder 4">
            <a:extLst>
              <a:ext uri="{FF2B5EF4-FFF2-40B4-BE49-F238E27FC236}">
                <a16:creationId xmlns:a16="http://schemas.microsoft.com/office/drawing/2014/main" id="{6F6F2567-35ED-F243-9696-95890DC255AA}"/>
              </a:ext>
            </a:extLst>
          </p:cNvPr>
          <p:cNvSpPr>
            <a:spLocks noGrp="1"/>
          </p:cNvSpPr>
          <p:nvPr>
            <p:ph type="ftr" sz="quarter" idx="46"/>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A5688DE7-B6D9-4CCB-8842-2648E277FDE3}"/>
              </a:ext>
            </a:extLst>
          </p:cNvPr>
          <p:cNvSpPr>
            <a:spLocks noGrp="1"/>
          </p:cNvSpPr>
          <p:nvPr>
            <p:ph type="sldNum" sz="quarter" idx="47"/>
          </p:nvPr>
        </p:nvSpPr>
        <p:spPr/>
        <p:txBody>
          <a:bodyPr/>
          <a:lstStyle/>
          <a:p>
            <a:fld id="{345D60D9-5372-5F40-9443-0F9AE5BDC3C8}" type="slidenum">
              <a:rPr lang="en-US" smtClean="0"/>
              <a:pPr/>
              <a:t>46</a:t>
            </a:fld>
            <a:endParaRPr lang="en-US" dirty="0"/>
          </a:p>
        </p:txBody>
      </p:sp>
      <p:grpSp>
        <p:nvGrpSpPr>
          <p:cNvPr id="9" name="Graphic 3">
            <a:extLst>
              <a:ext uri="{FF2B5EF4-FFF2-40B4-BE49-F238E27FC236}">
                <a16:creationId xmlns:a16="http://schemas.microsoft.com/office/drawing/2014/main" id="{CC359F96-FD74-4A09-A8E6-61B2832CA1EF}"/>
              </a:ext>
            </a:extLst>
          </p:cNvPr>
          <p:cNvGrpSpPr/>
          <p:nvPr/>
        </p:nvGrpSpPr>
        <p:grpSpPr>
          <a:xfrm>
            <a:off x="1092640" y="1601011"/>
            <a:ext cx="491157" cy="756006"/>
            <a:chOff x="1092640" y="1601011"/>
            <a:chExt cx="491157" cy="756006"/>
          </a:xfrm>
        </p:grpSpPr>
        <p:grpSp>
          <p:nvGrpSpPr>
            <p:cNvPr id="10" name="Graphic 3">
              <a:extLst>
                <a:ext uri="{FF2B5EF4-FFF2-40B4-BE49-F238E27FC236}">
                  <a16:creationId xmlns:a16="http://schemas.microsoft.com/office/drawing/2014/main" id="{E80B33CC-C98B-4514-B4E2-91F2E56D8FA4}"/>
                </a:ext>
              </a:extLst>
            </p:cNvPr>
            <p:cNvGrpSpPr/>
            <p:nvPr/>
          </p:nvGrpSpPr>
          <p:grpSpPr>
            <a:xfrm>
              <a:off x="1092640" y="1601011"/>
              <a:ext cx="491157" cy="513347"/>
              <a:chOff x="1092640" y="1601011"/>
              <a:chExt cx="491157" cy="513347"/>
            </a:xfrm>
          </p:grpSpPr>
          <p:sp>
            <p:nvSpPr>
              <p:cNvPr id="11" name="Freeform: Shape 10">
                <a:extLst>
                  <a:ext uri="{FF2B5EF4-FFF2-40B4-BE49-F238E27FC236}">
                    <a16:creationId xmlns:a16="http://schemas.microsoft.com/office/drawing/2014/main" id="{BF730BCB-7E4A-462A-B234-ECAFCDE0BFA7}"/>
                  </a:ext>
                </a:extLst>
              </p:cNvPr>
              <p:cNvSpPr/>
              <p:nvPr/>
            </p:nvSpPr>
            <p:spPr>
              <a:xfrm>
                <a:off x="1092640" y="1601011"/>
                <a:ext cx="491157" cy="513347"/>
              </a:xfrm>
              <a:custGeom>
                <a:avLst/>
                <a:gdLst>
                  <a:gd name="connsiteX0" fmla="*/ 472819 w 491157"/>
                  <a:gd name="connsiteY0" fmla="*/ 191254 h 513347"/>
                  <a:gd name="connsiteX1" fmla="*/ 413681 w 491157"/>
                  <a:gd name="connsiteY1" fmla="*/ 206390 h 513347"/>
                  <a:gd name="connsiteX2" fmla="*/ 415606 w 491157"/>
                  <a:gd name="connsiteY2" fmla="*/ 202670 h 513347"/>
                  <a:gd name="connsiteX3" fmla="*/ 418430 w 491157"/>
                  <a:gd name="connsiteY3" fmla="*/ 197539 h 513347"/>
                  <a:gd name="connsiteX4" fmla="*/ 426662 w 491157"/>
                  <a:gd name="connsiteY4" fmla="*/ 127245 h 513347"/>
                  <a:gd name="connsiteX5" fmla="*/ 384825 w 491157"/>
                  <a:gd name="connsiteY5" fmla="*/ 70164 h 513347"/>
                  <a:gd name="connsiteX6" fmla="*/ 354293 w 491157"/>
                  <a:gd name="connsiteY6" fmla="*/ 57336 h 513347"/>
                  <a:gd name="connsiteX7" fmla="*/ 350514 w 491157"/>
                  <a:gd name="connsiteY7" fmla="*/ 55568 h 513347"/>
                  <a:gd name="connsiteX8" fmla="*/ 347876 w 491157"/>
                  <a:gd name="connsiteY8" fmla="*/ 52334 h 513347"/>
                  <a:gd name="connsiteX9" fmla="*/ 318615 w 491157"/>
                  <a:gd name="connsiteY9" fmla="*/ 17882 h 513347"/>
                  <a:gd name="connsiteX10" fmla="*/ 276701 w 491157"/>
                  <a:gd name="connsiteY10" fmla="*/ 956 h 513347"/>
                  <a:gd name="connsiteX11" fmla="*/ 231719 w 491157"/>
                  <a:gd name="connsiteY11" fmla="*/ 5427 h 513347"/>
                  <a:gd name="connsiteX12" fmla="*/ 193949 w 491157"/>
                  <a:gd name="connsiteY12" fmla="*/ 30271 h 513347"/>
                  <a:gd name="connsiteX13" fmla="*/ 191305 w 491157"/>
                  <a:gd name="connsiteY13" fmla="*/ 32023 h 513347"/>
                  <a:gd name="connsiteX14" fmla="*/ 188180 w 491157"/>
                  <a:gd name="connsiteY14" fmla="*/ 32580 h 513347"/>
                  <a:gd name="connsiteX15" fmla="*/ 187282 w 491157"/>
                  <a:gd name="connsiteY15" fmla="*/ 32580 h 513347"/>
                  <a:gd name="connsiteX16" fmla="*/ 179838 w 491157"/>
                  <a:gd name="connsiteY16" fmla="*/ 32580 h 513347"/>
                  <a:gd name="connsiteX17" fmla="*/ 147774 w 491157"/>
                  <a:gd name="connsiteY17" fmla="*/ 39378 h 513347"/>
                  <a:gd name="connsiteX18" fmla="*/ 117781 w 491157"/>
                  <a:gd name="connsiteY18" fmla="*/ 62417 h 513347"/>
                  <a:gd name="connsiteX19" fmla="*/ 101848 w 491157"/>
                  <a:gd name="connsiteY19" fmla="*/ 96717 h 513347"/>
                  <a:gd name="connsiteX20" fmla="*/ 100212 w 491157"/>
                  <a:gd name="connsiteY20" fmla="*/ 100363 h 513347"/>
                  <a:gd name="connsiteX21" fmla="*/ 97106 w 491157"/>
                  <a:gd name="connsiteY21" fmla="*/ 102874 h 513347"/>
                  <a:gd name="connsiteX22" fmla="*/ 59818 w 491157"/>
                  <a:gd name="connsiteY22" fmla="*/ 136650 h 513347"/>
                  <a:gd name="connsiteX23" fmla="*/ 43744 w 491157"/>
                  <a:gd name="connsiteY23" fmla="*/ 184327 h 513347"/>
                  <a:gd name="connsiteX24" fmla="*/ 42974 w 491157"/>
                  <a:gd name="connsiteY24" fmla="*/ 194717 h 513347"/>
                  <a:gd name="connsiteX25" fmla="*/ 41819 w 491157"/>
                  <a:gd name="connsiteY25" fmla="*/ 210495 h 513347"/>
                  <a:gd name="connsiteX26" fmla="*/ 134433 w 491157"/>
                  <a:gd name="connsiteY26" fmla="*/ 210495 h 513347"/>
                  <a:gd name="connsiteX27" fmla="*/ 134433 w 491157"/>
                  <a:gd name="connsiteY27" fmla="*/ 259367 h 513347"/>
                  <a:gd name="connsiteX28" fmla="*/ 0 w 491157"/>
                  <a:gd name="connsiteY28" fmla="*/ 259367 h 513347"/>
                  <a:gd name="connsiteX29" fmla="*/ 0 w 491157"/>
                  <a:gd name="connsiteY29" fmla="*/ 513347 h 513347"/>
                  <a:gd name="connsiteX30" fmla="*/ 491158 w 491157"/>
                  <a:gd name="connsiteY30" fmla="*/ 513347 h 513347"/>
                  <a:gd name="connsiteX31" fmla="*/ 491158 w 491157"/>
                  <a:gd name="connsiteY31" fmla="*/ 186508 h 513347"/>
                  <a:gd name="connsiteX32" fmla="*/ 472819 w 491157"/>
                  <a:gd name="connsiteY32" fmla="*/ 191254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1157" h="513347">
                    <a:moveTo>
                      <a:pt x="472819" y="191254"/>
                    </a:moveTo>
                    <a:lnTo>
                      <a:pt x="413681" y="206390"/>
                    </a:lnTo>
                    <a:lnTo>
                      <a:pt x="415606" y="202670"/>
                    </a:lnTo>
                    <a:lnTo>
                      <a:pt x="418430" y="197539"/>
                    </a:lnTo>
                    <a:cubicBezTo>
                      <a:pt x="429954" y="175990"/>
                      <a:pt x="432900" y="150875"/>
                      <a:pt x="426662" y="127245"/>
                    </a:cubicBezTo>
                    <a:cubicBezTo>
                      <a:pt x="420432" y="103615"/>
                      <a:pt x="405480" y="83221"/>
                      <a:pt x="384825" y="70164"/>
                    </a:cubicBezTo>
                    <a:cubicBezTo>
                      <a:pt x="375514" y="64056"/>
                      <a:pt x="365170" y="59708"/>
                      <a:pt x="354293" y="57336"/>
                    </a:cubicBezTo>
                    <a:cubicBezTo>
                      <a:pt x="352914" y="57039"/>
                      <a:pt x="351624" y="56434"/>
                      <a:pt x="350514" y="55568"/>
                    </a:cubicBezTo>
                    <a:cubicBezTo>
                      <a:pt x="349404" y="54702"/>
                      <a:pt x="348505" y="53597"/>
                      <a:pt x="347876" y="52334"/>
                    </a:cubicBezTo>
                    <a:cubicBezTo>
                      <a:pt x="341055" y="38653"/>
                      <a:pt x="331013" y="26831"/>
                      <a:pt x="318615" y="17882"/>
                    </a:cubicBezTo>
                    <a:cubicBezTo>
                      <a:pt x="306218" y="8934"/>
                      <a:pt x="291832" y="3126"/>
                      <a:pt x="276701" y="956"/>
                    </a:cubicBezTo>
                    <a:cubicBezTo>
                      <a:pt x="261563" y="-1213"/>
                      <a:pt x="246124" y="321"/>
                      <a:pt x="231719" y="5427"/>
                    </a:cubicBezTo>
                    <a:cubicBezTo>
                      <a:pt x="217306" y="10533"/>
                      <a:pt x="204344" y="19057"/>
                      <a:pt x="193949" y="30271"/>
                    </a:cubicBezTo>
                    <a:cubicBezTo>
                      <a:pt x="193198" y="31030"/>
                      <a:pt x="192300" y="31626"/>
                      <a:pt x="191305" y="32023"/>
                    </a:cubicBezTo>
                    <a:cubicBezTo>
                      <a:pt x="190311" y="32421"/>
                      <a:pt x="189246" y="32610"/>
                      <a:pt x="188180" y="32580"/>
                    </a:cubicBezTo>
                    <a:lnTo>
                      <a:pt x="187282" y="32580"/>
                    </a:lnTo>
                    <a:lnTo>
                      <a:pt x="179838" y="32580"/>
                    </a:lnTo>
                    <a:cubicBezTo>
                      <a:pt x="168801" y="32632"/>
                      <a:pt x="157886" y="34946"/>
                      <a:pt x="147774" y="39378"/>
                    </a:cubicBezTo>
                    <a:cubicBezTo>
                      <a:pt x="136069" y="44530"/>
                      <a:pt x="125777" y="52435"/>
                      <a:pt x="117781" y="62417"/>
                    </a:cubicBezTo>
                    <a:cubicBezTo>
                      <a:pt x="109786" y="72401"/>
                      <a:pt x="104319" y="84167"/>
                      <a:pt x="101848" y="96717"/>
                    </a:cubicBezTo>
                    <a:cubicBezTo>
                      <a:pt x="101598" y="98044"/>
                      <a:pt x="101040" y="99292"/>
                      <a:pt x="100212" y="100363"/>
                    </a:cubicBezTo>
                    <a:cubicBezTo>
                      <a:pt x="99391" y="101432"/>
                      <a:pt x="98325" y="102292"/>
                      <a:pt x="97106" y="102874"/>
                    </a:cubicBezTo>
                    <a:cubicBezTo>
                      <a:pt x="81994" y="110763"/>
                      <a:pt x="69154" y="122392"/>
                      <a:pt x="59818" y="136650"/>
                    </a:cubicBezTo>
                    <a:cubicBezTo>
                      <a:pt x="50475" y="150909"/>
                      <a:pt x="44944" y="167323"/>
                      <a:pt x="43744" y="184327"/>
                    </a:cubicBezTo>
                    <a:lnTo>
                      <a:pt x="42974" y="194717"/>
                    </a:lnTo>
                    <a:lnTo>
                      <a:pt x="41819" y="210495"/>
                    </a:lnTo>
                    <a:lnTo>
                      <a:pt x="134433" y="210495"/>
                    </a:lnTo>
                    <a:lnTo>
                      <a:pt x="134433" y="259367"/>
                    </a:lnTo>
                    <a:lnTo>
                      <a:pt x="0" y="259367"/>
                    </a:lnTo>
                    <a:lnTo>
                      <a:pt x="0" y="513347"/>
                    </a:lnTo>
                    <a:lnTo>
                      <a:pt x="491158" y="513347"/>
                    </a:lnTo>
                    <a:lnTo>
                      <a:pt x="491158" y="186508"/>
                    </a:lnTo>
                    <a:lnTo>
                      <a:pt x="472819" y="191254"/>
                    </a:lnTo>
                    <a:close/>
                  </a:path>
                </a:pathLst>
              </a:custGeom>
              <a:solidFill>
                <a:srgbClr val="FFFFFF"/>
              </a:solidFill>
              <a:ln w="6417"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08697F6D-7094-4A42-82E8-8CB02CEF5977}"/>
                  </a:ext>
                </a:extLst>
              </p:cNvPr>
              <p:cNvSpPr/>
              <p:nvPr/>
            </p:nvSpPr>
            <p:spPr>
              <a:xfrm>
                <a:off x="1241697" y="1713631"/>
                <a:ext cx="190612" cy="386102"/>
              </a:xfrm>
              <a:custGeom>
                <a:avLst/>
                <a:gdLst>
                  <a:gd name="connsiteX0" fmla="*/ 0 w 190612"/>
                  <a:gd name="connsiteY0" fmla="*/ 386103 h 386102"/>
                  <a:gd name="connsiteX1" fmla="*/ 190612 w 190612"/>
                  <a:gd name="connsiteY1" fmla="*/ 386103 h 386102"/>
                  <a:gd name="connsiteX2" fmla="*/ 190612 w 190612"/>
                  <a:gd name="connsiteY2" fmla="*/ 0 h 386102"/>
                  <a:gd name="connsiteX3" fmla="*/ 0 w 190612"/>
                  <a:gd name="connsiteY3" fmla="*/ 0 h 386102"/>
                  <a:gd name="connsiteX4" fmla="*/ 0 w 190612"/>
                  <a:gd name="connsiteY4" fmla="*/ 386103 h 386102"/>
                  <a:gd name="connsiteX5" fmla="*/ 19501 w 190612"/>
                  <a:gd name="connsiteY5" fmla="*/ 19626 h 386102"/>
                  <a:gd name="connsiteX6" fmla="*/ 171631 w 190612"/>
                  <a:gd name="connsiteY6" fmla="*/ 19626 h 386102"/>
                  <a:gd name="connsiteX7" fmla="*/ 171631 w 190612"/>
                  <a:gd name="connsiteY7" fmla="*/ 365960 h 386102"/>
                  <a:gd name="connsiteX8" fmla="*/ 19501 w 190612"/>
                  <a:gd name="connsiteY8" fmla="*/ 365960 h 386102"/>
                  <a:gd name="connsiteX9" fmla="*/ 19501 w 190612"/>
                  <a:gd name="connsiteY9" fmla="*/ 19626 h 38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612" h="386102">
                    <a:moveTo>
                      <a:pt x="0" y="386103"/>
                    </a:moveTo>
                    <a:lnTo>
                      <a:pt x="190612" y="386103"/>
                    </a:lnTo>
                    <a:lnTo>
                      <a:pt x="190612" y="0"/>
                    </a:lnTo>
                    <a:lnTo>
                      <a:pt x="0" y="0"/>
                    </a:lnTo>
                    <a:lnTo>
                      <a:pt x="0" y="386103"/>
                    </a:lnTo>
                    <a:close/>
                    <a:moveTo>
                      <a:pt x="19501" y="19626"/>
                    </a:moveTo>
                    <a:lnTo>
                      <a:pt x="171631" y="19626"/>
                    </a:lnTo>
                    <a:lnTo>
                      <a:pt x="171631" y="365960"/>
                    </a:lnTo>
                    <a:lnTo>
                      <a:pt x="19501" y="365960"/>
                    </a:lnTo>
                    <a:lnTo>
                      <a:pt x="19501" y="19626"/>
                    </a:lnTo>
                    <a:close/>
                  </a:path>
                </a:pathLst>
              </a:custGeom>
              <a:solidFill>
                <a:srgbClr val="2C5967"/>
              </a:solidFill>
              <a:ln w="641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FD6B398-93FC-42A0-881A-D59911C08E97}"/>
                  </a:ext>
                </a:extLst>
              </p:cNvPr>
              <p:cNvSpPr/>
              <p:nvPr/>
            </p:nvSpPr>
            <p:spPr>
              <a:xfrm>
                <a:off x="1275944" y="1747886"/>
                <a:ext cx="122118" cy="19497"/>
              </a:xfrm>
              <a:custGeom>
                <a:avLst/>
                <a:gdLst>
                  <a:gd name="connsiteX0" fmla="*/ 122119 w 122118"/>
                  <a:gd name="connsiteY0" fmla="*/ 0 h 19497"/>
                  <a:gd name="connsiteX1" fmla="*/ 0 w 122118"/>
                  <a:gd name="connsiteY1" fmla="*/ 0 h 19497"/>
                  <a:gd name="connsiteX2" fmla="*/ 0 w 122118"/>
                  <a:gd name="connsiteY2" fmla="*/ 19498 h 19497"/>
                  <a:gd name="connsiteX3" fmla="*/ 122119 w 122118"/>
                  <a:gd name="connsiteY3" fmla="*/ 19498 h 19497"/>
                  <a:gd name="connsiteX4" fmla="*/ 122119 w 122118"/>
                  <a:gd name="connsiteY4" fmla="*/ 0 h 19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18" h="19497">
                    <a:moveTo>
                      <a:pt x="122119" y="0"/>
                    </a:moveTo>
                    <a:lnTo>
                      <a:pt x="0" y="0"/>
                    </a:lnTo>
                    <a:lnTo>
                      <a:pt x="0" y="19498"/>
                    </a:lnTo>
                    <a:lnTo>
                      <a:pt x="122119" y="19498"/>
                    </a:lnTo>
                    <a:lnTo>
                      <a:pt x="122119" y="0"/>
                    </a:lnTo>
                    <a:close/>
                  </a:path>
                </a:pathLst>
              </a:custGeom>
              <a:solidFill>
                <a:srgbClr val="2C5967"/>
              </a:solidFill>
              <a:ln w="6417"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F42DAD72-ED8E-4BB1-A26F-7326F767C604}"/>
                  </a:ext>
                </a:extLst>
              </p:cNvPr>
              <p:cNvSpPr/>
              <p:nvPr/>
            </p:nvSpPr>
            <p:spPr>
              <a:xfrm>
                <a:off x="1275944" y="1782134"/>
                <a:ext cx="122118" cy="54387"/>
              </a:xfrm>
              <a:custGeom>
                <a:avLst/>
                <a:gdLst>
                  <a:gd name="connsiteX0" fmla="*/ 107495 w 122118"/>
                  <a:gd name="connsiteY0" fmla="*/ 0 h 54387"/>
                  <a:gd name="connsiteX1" fmla="*/ 14624 w 122118"/>
                  <a:gd name="connsiteY1" fmla="*/ 0 h 54387"/>
                  <a:gd name="connsiteX2" fmla="*/ 14624 w 122118"/>
                  <a:gd name="connsiteY2" fmla="*/ 17061 h 54387"/>
                  <a:gd name="connsiteX3" fmla="*/ 0 w 122118"/>
                  <a:gd name="connsiteY3" fmla="*/ 17061 h 54387"/>
                  <a:gd name="connsiteX4" fmla="*/ 0 w 122118"/>
                  <a:gd name="connsiteY4" fmla="*/ 37199 h 54387"/>
                  <a:gd name="connsiteX5" fmla="*/ 14624 w 122118"/>
                  <a:gd name="connsiteY5" fmla="*/ 37199 h 54387"/>
                  <a:gd name="connsiteX6" fmla="*/ 14624 w 122118"/>
                  <a:gd name="connsiteY6" fmla="*/ 54388 h 54387"/>
                  <a:gd name="connsiteX7" fmla="*/ 107495 w 122118"/>
                  <a:gd name="connsiteY7" fmla="*/ 54388 h 54387"/>
                  <a:gd name="connsiteX8" fmla="*/ 107495 w 122118"/>
                  <a:gd name="connsiteY8" fmla="*/ 37199 h 54387"/>
                  <a:gd name="connsiteX9" fmla="*/ 122119 w 122118"/>
                  <a:gd name="connsiteY9" fmla="*/ 37199 h 54387"/>
                  <a:gd name="connsiteX10" fmla="*/ 122119 w 122118"/>
                  <a:gd name="connsiteY10" fmla="*/ 17061 h 54387"/>
                  <a:gd name="connsiteX11" fmla="*/ 107495 w 122118"/>
                  <a:gd name="connsiteY11" fmla="*/ 17061 h 54387"/>
                  <a:gd name="connsiteX12" fmla="*/ 107495 w 122118"/>
                  <a:gd name="connsiteY12" fmla="*/ 0 h 54387"/>
                  <a:gd name="connsiteX13" fmla="*/ 87866 w 122118"/>
                  <a:gd name="connsiteY13" fmla="*/ 34121 h 54387"/>
                  <a:gd name="connsiteX14" fmla="*/ 34766 w 122118"/>
                  <a:gd name="connsiteY14" fmla="*/ 34121 h 54387"/>
                  <a:gd name="connsiteX15" fmla="*/ 34766 w 122118"/>
                  <a:gd name="connsiteY15" fmla="*/ 19498 h 54387"/>
                  <a:gd name="connsiteX16" fmla="*/ 88508 w 122118"/>
                  <a:gd name="connsiteY16" fmla="*/ 19498 h 54387"/>
                  <a:gd name="connsiteX17" fmla="*/ 87866 w 122118"/>
                  <a:gd name="connsiteY17" fmla="*/ 34121 h 5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118" h="54387">
                    <a:moveTo>
                      <a:pt x="107495" y="0"/>
                    </a:moveTo>
                    <a:lnTo>
                      <a:pt x="14624" y="0"/>
                    </a:lnTo>
                    <a:lnTo>
                      <a:pt x="14624" y="17061"/>
                    </a:lnTo>
                    <a:lnTo>
                      <a:pt x="0" y="17061"/>
                    </a:lnTo>
                    <a:lnTo>
                      <a:pt x="0" y="37199"/>
                    </a:lnTo>
                    <a:lnTo>
                      <a:pt x="14624" y="37199"/>
                    </a:lnTo>
                    <a:lnTo>
                      <a:pt x="14624" y="54388"/>
                    </a:lnTo>
                    <a:lnTo>
                      <a:pt x="107495" y="54388"/>
                    </a:lnTo>
                    <a:lnTo>
                      <a:pt x="107495" y="37199"/>
                    </a:lnTo>
                    <a:lnTo>
                      <a:pt x="122119" y="37199"/>
                    </a:lnTo>
                    <a:lnTo>
                      <a:pt x="122119" y="17061"/>
                    </a:lnTo>
                    <a:lnTo>
                      <a:pt x="107495" y="17061"/>
                    </a:lnTo>
                    <a:lnTo>
                      <a:pt x="107495" y="0"/>
                    </a:lnTo>
                    <a:close/>
                    <a:moveTo>
                      <a:pt x="87866" y="34121"/>
                    </a:moveTo>
                    <a:lnTo>
                      <a:pt x="34766" y="34121"/>
                    </a:lnTo>
                    <a:lnTo>
                      <a:pt x="34766" y="19498"/>
                    </a:lnTo>
                    <a:lnTo>
                      <a:pt x="88508" y="19498"/>
                    </a:lnTo>
                    <a:lnTo>
                      <a:pt x="87866" y="34121"/>
                    </a:lnTo>
                    <a:close/>
                  </a:path>
                </a:pathLst>
              </a:custGeom>
              <a:solidFill>
                <a:srgbClr val="2C5967"/>
              </a:solidFill>
              <a:ln w="641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61A5D30E-104D-4FB9-B4BC-B8970948FD79}"/>
                  </a:ext>
                </a:extLst>
              </p:cNvPr>
              <p:cNvSpPr/>
              <p:nvPr/>
            </p:nvSpPr>
            <p:spPr>
              <a:xfrm>
                <a:off x="1275944" y="1850505"/>
                <a:ext cx="122118" cy="19497"/>
              </a:xfrm>
              <a:custGeom>
                <a:avLst/>
                <a:gdLst>
                  <a:gd name="connsiteX0" fmla="*/ 122119 w 122118"/>
                  <a:gd name="connsiteY0" fmla="*/ 0 h 19497"/>
                  <a:gd name="connsiteX1" fmla="*/ 0 w 122118"/>
                  <a:gd name="connsiteY1" fmla="*/ 0 h 19497"/>
                  <a:gd name="connsiteX2" fmla="*/ 0 w 122118"/>
                  <a:gd name="connsiteY2" fmla="*/ 19498 h 19497"/>
                  <a:gd name="connsiteX3" fmla="*/ 122119 w 122118"/>
                  <a:gd name="connsiteY3" fmla="*/ 19498 h 19497"/>
                  <a:gd name="connsiteX4" fmla="*/ 122119 w 122118"/>
                  <a:gd name="connsiteY4" fmla="*/ 0 h 19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18" h="19497">
                    <a:moveTo>
                      <a:pt x="122119" y="0"/>
                    </a:moveTo>
                    <a:lnTo>
                      <a:pt x="0" y="0"/>
                    </a:lnTo>
                    <a:lnTo>
                      <a:pt x="0" y="19498"/>
                    </a:lnTo>
                    <a:lnTo>
                      <a:pt x="122119" y="19498"/>
                    </a:lnTo>
                    <a:lnTo>
                      <a:pt x="122119" y="0"/>
                    </a:lnTo>
                    <a:close/>
                  </a:path>
                </a:pathLst>
              </a:custGeom>
              <a:solidFill>
                <a:srgbClr val="2C5967"/>
              </a:solidFill>
              <a:ln w="641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CB5E54D1-B7B6-4898-AE60-6061CF2136A8}"/>
                  </a:ext>
                </a:extLst>
              </p:cNvPr>
              <p:cNvSpPr/>
              <p:nvPr/>
            </p:nvSpPr>
            <p:spPr>
              <a:xfrm>
                <a:off x="1275944" y="1884752"/>
                <a:ext cx="122118" cy="19497"/>
              </a:xfrm>
              <a:custGeom>
                <a:avLst/>
                <a:gdLst>
                  <a:gd name="connsiteX0" fmla="*/ 122119 w 122118"/>
                  <a:gd name="connsiteY0" fmla="*/ 0 h 19497"/>
                  <a:gd name="connsiteX1" fmla="*/ 0 w 122118"/>
                  <a:gd name="connsiteY1" fmla="*/ 0 h 19497"/>
                  <a:gd name="connsiteX2" fmla="*/ 0 w 122118"/>
                  <a:gd name="connsiteY2" fmla="*/ 19498 h 19497"/>
                  <a:gd name="connsiteX3" fmla="*/ 122119 w 122118"/>
                  <a:gd name="connsiteY3" fmla="*/ 19498 h 19497"/>
                  <a:gd name="connsiteX4" fmla="*/ 122119 w 122118"/>
                  <a:gd name="connsiteY4" fmla="*/ 0 h 19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18" h="19497">
                    <a:moveTo>
                      <a:pt x="122119" y="0"/>
                    </a:moveTo>
                    <a:lnTo>
                      <a:pt x="0" y="0"/>
                    </a:lnTo>
                    <a:lnTo>
                      <a:pt x="0" y="19498"/>
                    </a:lnTo>
                    <a:lnTo>
                      <a:pt x="122119" y="19498"/>
                    </a:lnTo>
                    <a:lnTo>
                      <a:pt x="122119" y="0"/>
                    </a:lnTo>
                    <a:close/>
                  </a:path>
                </a:pathLst>
              </a:custGeom>
              <a:solidFill>
                <a:srgbClr val="2C5967"/>
              </a:solidFill>
              <a:ln w="641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2FB5F29C-C85A-466E-9D5A-FBF905578BC6}"/>
                  </a:ext>
                </a:extLst>
              </p:cNvPr>
              <p:cNvSpPr/>
              <p:nvPr/>
            </p:nvSpPr>
            <p:spPr>
              <a:xfrm>
                <a:off x="1141517" y="1909123"/>
                <a:ext cx="85555" cy="19499"/>
              </a:xfrm>
              <a:custGeom>
                <a:avLst/>
                <a:gdLst>
                  <a:gd name="connsiteX0" fmla="*/ 85556 w 85555"/>
                  <a:gd name="connsiteY0" fmla="*/ 0 h 19499"/>
                  <a:gd name="connsiteX1" fmla="*/ 0 w 85555"/>
                  <a:gd name="connsiteY1" fmla="*/ 0 h 19499"/>
                  <a:gd name="connsiteX2" fmla="*/ 0 w 85555"/>
                  <a:gd name="connsiteY2" fmla="*/ 19500 h 19499"/>
                  <a:gd name="connsiteX3" fmla="*/ 85556 w 85555"/>
                  <a:gd name="connsiteY3" fmla="*/ 19500 h 19499"/>
                  <a:gd name="connsiteX4" fmla="*/ 85556 w 85555"/>
                  <a:gd name="connsiteY4" fmla="*/ 0 h 19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55" h="19499">
                    <a:moveTo>
                      <a:pt x="85556" y="0"/>
                    </a:moveTo>
                    <a:lnTo>
                      <a:pt x="0" y="0"/>
                    </a:lnTo>
                    <a:lnTo>
                      <a:pt x="0" y="19500"/>
                    </a:lnTo>
                    <a:lnTo>
                      <a:pt x="85556" y="19500"/>
                    </a:lnTo>
                    <a:lnTo>
                      <a:pt x="85556" y="0"/>
                    </a:lnTo>
                    <a:close/>
                  </a:path>
                </a:pathLst>
              </a:custGeom>
              <a:solidFill>
                <a:srgbClr val="2C5967"/>
              </a:solidFill>
              <a:ln w="641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CAA3F93-4770-42A3-B866-509BD50CE7A0}"/>
                  </a:ext>
                </a:extLst>
              </p:cNvPr>
              <p:cNvSpPr/>
              <p:nvPr/>
            </p:nvSpPr>
            <p:spPr>
              <a:xfrm>
                <a:off x="1141517" y="1943368"/>
                <a:ext cx="85555" cy="19500"/>
              </a:xfrm>
              <a:custGeom>
                <a:avLst/>
                <a:gdLst>
                  <a:gd name="connsiteX0" fmla="*/ 85556 w 85555"/>
                  <a:gd name="connsiteY0" fmla="*/ 0 h 19500"/>
                  <a:gd name="connsiteX1" fmla="*/ 0 w 85555"/>
                  <a:gd name="connsiteY1" fmla="*/ 0 h 19500"/>
                  <a:gd name="connsiteX2" fmla="*/ 0 w 85555"/>
                  <a:gd name="connsiteY2" fmla="*/ 19501 h 19500"/>
                  <a:gd name="connsiteX3" fmla="*/ 85556 w 85555"/>
                  <a:gd name="connsiteY3" fmla="*/ 19501 h 19500"/>
                  <a:gd name="connsiteX4" fmla="*/ 85556 w 85555"/>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55" h="19500">
                    <a:moveTo>
                      <a:pt x="85556" y="0"/>
                    </a:moveTo>
                    <a:lnTo>
                      <a:pt x="0" y="0"/>
                    </a:lnTo>
                    <a:lnTo>
                      <a:pt x="0" y="19501"/>
                    </a:lnTo>
                    <a:lnTo>
                      <a:pt x="85556" y="19501"/>
                    </a:lnTo>
                    <a:lnTo>
                      <a:pt x="85556" y="0"/>
                    </a:lnTo>
                    <a:close/>
                  </a:path>
                </a:pathLst>
              </a:custGeom>
              <a:solidFill>
                <a:srgbClr val="2C5967"/>
              </a:solidFill>
              <a:ln w="641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1DF1EAA-2DF8-47FC-93AB-4A0E9EBDDEDC}"/>
                  </a:ext>
                </a:extLst>
              </p:cNvPr>
              <p:cNvSpPr/>
              <p:nvPr/>
            </p:nvSpPr>
            <p:spPr>
              <a:xfrm>
                <a:off x="1141517" y="1977493"/>
                <a:ext cx="85555" cy="19500"/>
              </a:xfrm>
              <a:custGeom>
                <a:avLst/>
                <a:gdLst>
                  <a:gd name="connsiteX0" fmla="*/ 85556 w 85555"/>
                  <a:gd name="connsiteY0" fmla="*/ 0 h 19500"/>
                  <a:gd name="connsiteX1" fmla="*/ 0 w 85555"/>
                  <a:gd name="connsiteY1" fmla="*/ 0 h 19500"/>
                  <a:gd name="connsiteX2" fmla="*/ 0 w 85555"/>
                  <a:gd name="connsiteY2" fmla="*/ 19501 h 19500"/>
                  <a:gd name="connsiteX3" fmla="*/ 85556 w 85555"/>
                  <a:gd name="connsiteY3" fmla="*/ 19501 h 19500"/>
                  <a:gd name="connsiteX4" fmla="*/ 85556 w 85555"/>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55" h="19500">
                    <a:moveTo>
                      <a:pt x="85556" y="0"/>
                    </a:moveTo>
                    <a:lnTo>
                      <a:pt x="0" y="0"/>
                    </a:lnTo>
                    <a:lnTo>
                      <a:pt x="0" y="19501"/>
                    </a:lnTo>
                    <a:lnTo>
                      <a:pt x="85556" y="19501"/>
                    </a:lnTo>
                    <a:lnTo>
                      <a:pt x="85556" y="0"/>
                    </a:lnTo>
                    <a:close/>
                  </a:path>
                </a:pathLst>
              </a:custGeom>
              <a:solidFill>
                <a:srgbClr val="2C5967"/>
              </a:solidFill>
              <a:ln w="641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C1829517-B6F8-4019-89C1-831BE448C27B}"/>
                  </a:ext>
                </a:extLst>
              </p:cNvPr>
              <p:cNvSpPr/>
              <p:nvPr/>
            </p:nvSpPr>
            <p:spPr>
              <a:xfrm>
                <a:off x="1141517" y="2011740"/>
                <a:ext cx="85555" cy="19500"/>
              </a:xfrm>
              <a:custGeom>
                <a:avLst/>
                <a:gdLst>
                  <a:gd name="connsiteX0" fmla="*/ 85556 w 85555"/>
                  <a:gd name="connsiteY0" fmla="*/ 0 h 19500"/>
                  <a:gd name="connsiteX1" fmla="*/ 0 w 85555"/>
                  <a:gd name="connsiteY1" fmla="*/ 0 h 19500"/>
                  <a:gd name="connsiteX2" fmla="*/ 0 w 85555"/>
                  <a:gd name="connsiteY2" fmla="*/ 19501 h 19500"/>
                  <a:gd name="connsiteX3" fmla="*/ 85556 w 85555"/>
                  <a:gd name="connsiteY3" fmla="*/ 19501 h 19500"/>
                  <a:gd name="connsiteX4" fmla="*/ 85556 w 85555"/>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55" h="19500">
                    <a:moveTo>
                      <a:pt x="85556" y="0"/>
                    </a:moveTo>
                    <a:lnTo>
                      <a:pt x="0" y="0"/>
                    </a:lnTo>
                    <a:lnTo>
                      <a:pt x="0" y="19501"/>
                    </a:lnTo>
                    <a:lnTo>
                      <a:pt x="85556" y="19501"/>
                    </a:lnTo>
                    <a:lnTo>
                      <a:pt x="85556" y="0"/>
                    </a:lnTo>
                    <a:close/>
                  </a:path>
                </a:pathLst>
              </a:custGeom>
              <a:solidFill>
                <a:srgbClr val="2C5967"/>
              </a:solidFill>
              <a:ln w="6417"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EF9DDB6-23A6-48A8-BFF5-B5FE974E4441}"/>
                  </a:ext>
                </a:extLst>
              </p:cNvPr>
              <p:cNvSpPr/>
              <p:nvPr/>
            </p:nvSpPr>
            <p:spPr>
              <a:xfrm>
                <a:off x="1446933" y="1874875"/>
                <a:ext cx="19500" cy="19497"/>
              </a:xfrm>
              <a:custGeom>
                <a:avLst/>
                <a:gdLst>
                  <a:gd name="connsiteX0" fmla="*/ 19501 w 19500"/>
                  <a:gd name="connsiteY0" fmla="*/ 0 h 19497"/>
                  <a:gd name="connsiteX1" fmla="*/ 0 w 19500"/>
                  <a:gd name="connsiteY1" fmla="*/ 0 h 19497"/>
                  <a:gd name="connsiteX2" fmla="*/ 0 w 19500"/>
                  <a:gd name="connsiteY2" fmla="*/ 19498 h 19497"/>
                  <a:gd name="connsiteX3" fmla="*/ 19501 w 19500"/>
                  <a:gd name="connsiteY3" fmla="*/ 19498 h 19497"/>
                  <a:gd name="connsiteX4" fmla="*/ 19501 w 19500"/>
                  <a:gd name="connsiteY4" fmla="*/ 0 h 19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0" h="19497">
                    <a:moveTo>
                      <a:pt x="19501" y="0"/>
                    </a:moveTo>
                    <a:lnTo>
                      <a:pt x="0" y="0"/>
                    </a:lnTo>
                    <a:lnTo>
                      <a:pt x="0" y="19498"/>
                    </a:lnTo>
                    <a:lnTo>
                      <a:pt x="19501" y="19498"/>
                    </a:lnTo>
                    <a:lnTo>
                      <a:pt x="19501" y="0"/>
                    </a:lnTo>
                    <a:close/>
                  </a:path>
                </a:pathLst>
              </a:custGeom>
              <a:solidFill>
                <a:srgbClr val="2C5967"/>
              </a:solidFill>
              <a:ln w="6417"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C2F18153-4ABF-497D-9743-637A0C275E9B}"/>
                  </a:ext>
                </a:extLst>
              </p:cNvPr>
              <p:cNvSpPr/>
              <p:nvPr/>
            </p:nvSpPr>
            <p:spPr>
              <a:xfrm>
                <a:off x="1446933" y="1909123"/>
                <a:ext cx="19500" cy="19499"/>
              </a:xfrm>
              <a:custGeom>
                <a:avLst/>
                <a:gdLst>
                  <a:gd name="connsiteX0" fmla="*/ 19501 w 19500"/>
                  <a:gd name="connsiteY0" fmla="*/ 0 h 19499"/>
                  <a:gd name="connsiteX1" fmla="*/ 0 w 19500"/>
                  <a:gd name="connsiteY1" fmla="*/ 0 h 19499"/>
                  <a:gd name="connsiteX2" fmla="*/ 0 w 19500"/>
                  <a:gd name="connsiteY2" fmla="*/ 19500 h 19499"/>
                  <a:gd name="connsiteX3" fmla="*/ 19501 w 19500"/>
                  <a:gd name="connsiteY3" fmla="*/ 19500 h 19499"/>
                  <a:gd name="connsiteX4" fmla="*/ 19501 w 19500"/>
                  <a:gd name="connsiteY4" fmla="*/ 0 h 19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0" h="19499">
                    <a:moveTo>
                      <a:pt x="19501" y="0"/>
                    </a:moveTo>
                    <a:lnTo>
                      <a:pt x="0" y="0"/>
                    </a:lnTo>
                    <a:lnTo>
                      <a:pt x="0" y="19500"/>
                    </a:lnTo>
                    <a:lnTo>
                      <a:pt x="19501" y="19500"/>
                    </a:lnTo>
                    <a:lnTo>
                      <a:pt x="19501" y="0"/>
                    </a:lnTo>
                    <a:close/>
                  </a:path>
                </a:pathLst>
              </a:custGeom>
              <a:solidFill>
                <a:srgbClr val="2C5967"/>
              </a:solidFill>
              <a:ln w="6417"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7A2A48A6-10E3-4680-8D5B-F2BC10B91DB9}"/>
                  </a:ext>
                </a:extLst>
              </p:cNvPr>
              <p:cNvSpPr/>
              <p:nvPr/>
            </p:nvSpPr>
            <p:spPr>
              <a:xfrm>
                <a:off x="1481180" y="1874875"/>
                <a:ext cx="19500" cy="19497"/>
              </a:xfrm>
              <a:custGeom>
                <a:avLst/>
                <a:gdLst>
                  <a:gd name="connsiteX0" fmla="*/ 19501 w 19500"/>
                  <a:gd name="connsiteY0" fmla="*/ 0 h 19497"/>
                  <a:gd name="connsiteX1" fmla="*/ 0 w 19500"/>
                  <a:gd name="connsiteY1" fmla="*/ 0 h 19497"/>
                  <a:gd name="connsiteX2" fmla="*/ 0 w 19500"/>
                  <a:gd name="connsiteY2" fmla="*/ 19498 h 19497"/>
                  <a:gd name="connsiteX3" fmla="*/ 19501 w 19500"/>
                  <a:gd name="connsiteY3" fmla="*/ 19498 h 19497"/>
                  <a:gd name="connsiteX4" fmla="*/ 19501 w 19500"/>
                  <a:gd name="connsiteY4" fmla="*/ 0 h 19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0" h="19497">
                    <a:moveTo>
                      <a:pt x="19501" y="0"/>
                    </a:moveTo>
                    <a:lnTo>
                      <a:pt x="0" y="0"/>
                    </a:lnTo>
                    <a:lnTo>
                      <a:pt x="0" y="19498"/>
                    </a:lnTo>
                    <a:lnTo>
                      <a:pt x="19501" y="19498"/>
                    </a:lnTo>
                    <a:lnTo>
                      <a:pt x="19501" y="0"/>
                    </a:lnTo>
                    <a:close/>
                  </a:path>
                </a:pathLst>
              </a:custGeom>
              <a:solidFill>
                <a:srgbClr val="2C5967"/>
              </a:solidFill>
              <a:ln w="6417"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EB5D6D58-25D1-4B9E-99CC-9C1118AF6499}"/>
                  </a:ext>
                </a:extLst>
              </p:cNvPr>
              <p:cNvSpPr/>
              <p:nvPr/>
            </p:nvSpPr>
            <p:spPr>
              <a:xfrm>
                <a:off x="1481180" y="1909123"/>
                <a:ext cx="19500" cy="19499"/>
              </a:xfrm>
              <a:custGeom>
                <a:avLst/>
                <a:gdLst>
                  <a:gd name="connsiteX0" fmla="*/ 19501 w 19500"/>
                  <a:gd name="connsiteY0" fmla="*/ 0 h 19499"/>
                  <a:gd name="connsiteX1" fmla="*/ 0 w 19500"/>
                  <a:gd name="connsiteY1" fmla="*/ 0 h 19499"/>
                  <a:gd name="connsiteX2" fmla="*/ 0 w 19500"/>
                  <a:gd name="connsiteY2" fmla="*/ 19500 h 19499"/>
                  <a:gd name="connsiteX3" fmla="*/ 19501 w 19500"/>
                  <a:gd name="connsiteY3" fmla="*/ 19500 h 19499"/>
                  <a:gd name="connsiteX4" fmla="*/ 19501 w 19500"/>
                  <a:gd name="connsiteY4" fmla="*/ 0 h 19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0" h="19499">
                    <a:moveTo>
                      <a:pt x="19501" y="0"/>
                    </a:moveTo>
                    <a:lnTo>
                      <a:pt x="0" y="0"/>
                    </a:lnTo>
                    <a:lnTo>
                      <a:pt x="0" y="19500"/>
                    </a:lnTo>
                    <a:lnTo>
                      <a:pt x="19501" y="19500"/>
                    </a:lnTo>
                    <a:lnTo>
                      <a:pt x="19501" y="0"/>
                    </a:lnTo>
                    <a:close/>
                  </a:path>
                </a:pathLst>
              </a:custGeom>
              <a:solidFill>
                <a:srgbClr val="2C5967"/>
              </a:solidFill>
              <a:ln w="6417"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531D3EE7-7AB8-41BC-8FF1-9146AA5C9F01}"/>
                  </a:ext>
                </a:extLst>
              </p:cNvPr>
              <p:cNvSpPr/>
              <p:nvPr/>
            </p:nvSpPr>
            <p:spPr>
              <a:xfrm>
                <a:off x="1481180" y="1943368"/>
                <a:ext cx="19500" cy="19500"/>
              </a:xfrm>
              <a:custGeom>
                <a:avLst/>
                <a:gdLst>
                  <a:gd name="connsiteX0" fmla="*/ 19501 w 19500"/>
                  <a:gd name="connsiteY0" fmla="*/ 0 h 19500"/>
                  <a:gd name="connsiteX1" fmla="*/ 0 w 19500"/>
                  <a:gd name="connsiteY1" fmla="*/ 0 h 19500"/>
                  <a:gd name="connsiteX2" fmla="*/ 0 w 19500"/>
                  <a:gd name="connsiteY2" fmla="*/ 19501 h 19500"/>
                  <a:gd name="connsiteX3" fmla="*/ 19501 w 19500"/>
                  <a:gd name="connsiteY3" fmla="*/ 19501 h 19500"/>
                  <a:gd name="connsiteX4" fmla="*/ 19501 w 19500"/>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0" h="19500">
                    <a:moveTo>
                      <a:pt x="19501" y="0"/>
                    </a:moveTo>
                    <a:lnTo>
                      <a:pt x="0" y="0"/>
                    </a:lnTo>
                    <a:lnTo>
                      <a:pt x="0" y="19501"/>
                    </a:lnTo>
                    <a:lnTo>
                      <a:pt x="19501" y="19501"/>
                    </a:lnTo>
                    <a:lnTo>
                      <a:pt x="19501" y="0"/>
                    </a:lnTo>
                    <a:close/>
                  </a:path>
                </a:pathLst>
              </a:custGeom>
              <a:solidFill>
                <a:srgbClr val="2C5967"/>
              </a:solidFill>
              <a:ln w="6417"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482E4A6-FADE-4294-9D85-EC554A978090}"/>
                  </a:ext>
                </a:extLst>
              </p:cNvPr>
              <p:cNvSpPr/>
              <p:nvPr/>
            </p:nvSpPr>
            <p:spPr>
              <a:xfrm>
                <a:off x="1481180" y="1977493"/>
                <a:ext cx="19500" cy="19500"/>
              </a:xfrm>
              <a:custGeom>
                <a:avLst/>
                <a:gdLst>
                  <a:gd name="connsiteX0" fmla="*/ 19501 w 19500"/>
                  <a:gd name="connsiteY0" fmla="*/ 0 h 19500"/>
                  <a:gd name="connsiteX1" fmla="*/ 0 w 19500"/>
                  <a:gd name="connsiteY1" fmla="*/ 0 h 19500"/>
                  <a:gd name="connsiteX2" fmla="*/ 0 w 19500"/>
                  <a:gd name="connsiteY2" fmla="*/ 19501 h 19500"/>
                  <a:gd name="connsiteX3" fmla="*/ 19501 w 19500"/>
                  <a:gd name="connsiteY3" fmla="*/ 19501 h 19500"/>
                  <a:gd name="connsiteX4" fmla="*/ 19501 w 19500"/>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0" h="19500">
                    <a:moveTo>
                      <a:pt x="19501" y="0"/>
                    </a:moveTo>
                    <a:lnTo>
                      <a:pt x="0" y="0"/>
                    </a:lnTo>
                    <a:lnTo>
                      <a:pt x="0" y="19501"/>
                    </a:lnTo>
                    <a:lnTo>
                      <a:pt x="19501" y="19501"/>
                    </a:lnTo>
                    <a:lnTo>
                      <a:pt x="19501" y="0"/>
                    </a:lnTo>
                    <a:close/>
                  </a:path>
                </a:pathLst>
              </a:custGeom>
              <a:solidFill>
                <a:srgbClr val="2C5967"/>
              </a:solidFill>
              <a:ln w="6417"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2BB4971-0949-4F89-9F4A-24CA67426BBA}"/>
                  </a:ext>
                </a:extLst>
              </p:cNvPr>
              <p:cNvSpPr/>
              <p:nvPr/>
            </p:nvSpPr>
            <p:spPr>
              <a:xfrm>
                <a:off x="1515305" y="1874875"/>
                <a:ext cx="19494" cy="19497"/>
              </a:xfrm>
              <a:custGeom>
                <a:avLst/>
                <a:gdLst>
                  <a:gd name="connsiteX0" fmla="*/ 19494 w 19494"/>
                  <a:gd name="connsiteY0" fmla="*/ 0 h 19497"/>
                  <a:gd name="connsiteX1" fmla="*/ 0 w 19494"/>
                  <a:gd name="connsiteY1" fmla="*/ 0 h 19497"/>
                  <a:gd name="connsiteX2" fmla="*/ 0 w 19494"/>
                  <a:gd name="connsiteY2" fmla="*/ 19498 h 19497"/>
                  <a:gd name="connsiteX3" fmla="*/ 19494 w 19494"/>
                  <a:gd name="connsiteY3" fmla="*/ 19498 h 19497"/>
                  <a:gd name="connsiteX4" fmla="*/ 19494 w 19494"/>
                  <a:gd name="connsiteY4" fmla="*/ 0 h 19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94" h="19497">
                    <a:moveTo>
                      <a:pt x="19494" y="0"/>
                    </a:moveTo>
                    <a:lnTo>
                      <a:pt x="0" y="0"/>
                    </a:lnTo>
                    <a:lnTo>
                      <a:pt x="0" y="19498"/>
                    </a:lnTo>
                    <a:lnTo>
                      <a:pt x="19494" y="19498"/>
                    </a:lnTo>
                    <a:lnTo>
                      <a:pt x="19494" y="0"/>
                    </a:lnTo>
                    <a:close/>
                  </a:path>
                </a:pathLst>
              </a:custGeom>
              <a:solidFill>
                <a:srgbClr val="2C5967"/>
              </a:solidFill>
              <a:ln w="6417"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9ED98DBE-519F-4AE9-9284-3396F4E85278}"/>
                  </a:ext>
                </a:extLst>
              </p:cNvPr>
              <p:cNvSpPr/>
              <p:nvPr/>
            </p:nvSpPr>
            <p:spPr>
              <a:xfrm>
                <a:off x="1515305" y="1909123"/>
                <a:ext cx="19494" cy="19499"/>
              </a:xfrm>
              <a:custGeom>
                <a:avLst/>
                <a:gdLst>
                  <a:gd name="connsiteX0" fmla="*/ 19494 w 19494"/>
                  <a:gd name="connsiteY0" fmla="*/ 0 h 19499"/>
                  <a:gd name="connsiteX1" fmla="*/ 0 w 19494"/>
                  <a:gd name="connsiteY1" fmla="*/ 0 h 19499"/>
                  <a:gd name="connsiteX2" fmla="*/ 0 w 19494"/>
                  <a:gd name="connsiteY2" fmla="*/ 19500 h 19499"/>
                  <a:gd name="connsiteX3" fmla="*/ 19494 w 19494"/>
                  <a:gd name="connsiteY3" fmla="*/ 19500 h 19499"/>
                  <a:gd name="connsiteX4" fmla="*/ 19494 w 19494"/>
                  <a:gd name="connsiteY4" fmla="*/ 0 h 19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94" h="19499">
                    <a:moveTo>
                      <a:pt x="19494" y="0"/>
                    </a:moveTo>
                    <a:lnTo>
                      <a:pt x="0" y="0"/>
                    </a:lnTo>
                    <a:lnTo>
                      <a:pt x="0" y="19500"/>
                    </a:lnTo>
                    <a:lnTo>
                      <a:pt x="19494" y="19500"/>
                    </a:lnTo>
                    <a:lnTo>
                      <a:pt x="19494" y="0"/>
                    </a:lnTo>
                    <a:close/>
                  </a:path>
                </a:pathLst>
              </a:custGeom>
              <a:solidFill>
                <a:srgbClr val="2C5967"/>
              </a:solidFill>
              <a:ln w="6417"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8D69D73A-6E59-44DB-A919-5B6381E606E5}"/>
                  </a:ext>
                </a:extLst>
              </p:cNvPr>
              <p:cNvSpPr/>
              <p:nvPr/>
            </p:nvSpPr>
            <p:spPr>
              <a:xfrm>
                <a:off x="1515305" y="1943368"/>
                <a:ext cx="19494" cy="19500"/>
              </a:xfrm>
              <a:custGeom>
                <a:avLst/>
                <a:gdLst>
                  <a:gd name="connsiteX0" fmla="*/ 19494 w 19494"/>
                  <a:gd name="connsiteY0" fmla="*/ 0 h 19500"/>
                  <a:gd name="connsiteX1" fmla="*/ 0 w 19494"/>
                  <a:gd name="connsiteY1" fmla="*/ 0 h 19500"/>
                  <a:gd name="connsiteX2" fmla="*/ 0 w 19494"/>
                  <a:gd name="connsiteY2" fmla="*/ 19501 h 19500"/>
                  <a:gd name="connsiteX3" fmla="*/ 19494 w 19494"/>
                  <a:gd name="connsiteY3" fmla="*/ 19501 h 19500"/>
                  <a:gd name="connsiteX4" fmla="*/ 19494 w 19494"/>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94" h="19500">
                    <a:moveTo>
                      <a:pt x="19494" y="0"/>
                    </a:moveTo>
                    <a:lnTo>
                      <a:pt x="0" y="0"/>
                    </a:lnTo>
                    <a:lnTo>
                      <a:pt x="0" y="19501"/>
                    </a:lnTo>
                    <a:lnTo>
                      <a:pt x="19494" y="19501"/>
                    </a:lnTo>
                    <a:lnTo>
                      <a:pt x="19494" y="0"/>
                    </a:lnTo>
                    <a:close/>
                  </a:path>
                </a:pathLst>
              </a:custGeom>
              <a:solidFill>
                <a:srgbClr val="2C5967"/>
              </a:solidFill>
              <a:ln w="6417"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0D705E8F-ABFD-40B8-B784-59B013A3F263}"/>
                  </a:ext>
                </a:extLst>
              </p:cNvPr>
              <p:cNvSpPr/>
              <p:nvPr/>
            </p:nvSpPr>
            <p:spPr>
              <a:xfrm>
                <a:off x="1515305" y="1977493"/>
                <a:ext cx="19494" cy="19500"/>
              </a:xfrm>
              <a:custGeom>
                <a:avLst/>
                <a:gdLst>
                  <a:gd name="connsiteX0" fmla="*/ 19494 w 19494"/>
                  <a:gd name="connsiteY0" fmla="*/ 0 h 19500"/>
                  <a:gd name="connsiteX1" fmla="*/ 0 w 19494"/>
                  <a:gd name="connsiteY1" fmla="*/ 0 h 19500"/>
                  <a:gd name="connsiteX2" fmla="*/ 0 w 19494"/>
                  <a:gd name="connsiteY2" fmla="*/ 19501 h 19500"/>
                  <a:gd name="connsiteX3" fmla="*/ 19494 w 19494"/>
                  <a:gd name="connsiteY3" fmla="*/ 19501 h 19500"/>
                  <a:gd name="connsiteX4" fmla="*/ 19494 w 19494"/>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94" h="19500">
                    <a:moveTo>
                      <a:pt x="19494" y="0"/>
                    </a:moveTo>
                    <a:lnTo>
                      <a:pt x="0" y="0"/>
                    </a:lnTo>
                    <a:lnTo>
                      <a:pt x="0" y="19501"/>
                    </a:lnTo>
                    <a:lnTo>
                      <a:pt x="19494" y="19501"/>
                    </a:lnTo>
                    <a:lnTo>
                      <a:pt x="19494" y="0"/>
                    </a:lnTo>
                    <a:close/>
                  </a:path>
                </a:pathLst>
              </a:custGeom>
              <a:solidFill>
                <a:srgbClr val="2C5967"/>
              </a:solidFill>
              <a:ln w="641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3E43027A-C097-4F6F-98AB-C37F28D23DED}"/>
                  </a:ext>
                </a:extLst>
              </p:cNvPr>
              <p:cNvSpPr/>
              <p:nvPr/>
            </p:nvSpPr>
            <p:spPr>
              <a:xfrm>
                <a:off x="1481180" y="2011740"/>
                <a:ext cx="19500" cy="19500"/>
              </a:xfrm>
              <a:custGeom>
                <a:avLst/>
                <a:gdLst>
                  <a:gd name="connsiteX0" fmla="*/ 19501 w 19500"/>
                  <a:gd name="connsiteY0" fmla="*/ 0 h 19500"/>
                  <a:gd name="connsiteX1" fmla="*/ 0 w 19500"/>
                  <a:gd name="connsiteY1" fmla="*/ 0 h 19500"/>
                  <a:gd name="connsiteX2" fmla="*/ 0 w 19500"/>
                  <a:gd name="connsiteY2" fmla="*/ 19501 h 19500"/>
                  <a:gd name="connsiteX3" fmla="*/ 19501 w 19500"/>
                  <a:gd name="connsiteY3" fmla="*/ 19501 h 19500"/>
                  <a:gd name="connsiteX4" fmla="*/ 19501 w 19500"/>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0" h="19500">
                    <a:moveTo>
                      <a:pt x="19501" y="0"/>
                    </a:moveTo>
                    <a:lnTo>
                      <a:pt x="0" y="0"/>
                    </a:lnTo>
                    <a:lnTo>
                      <a:pt x="0" y="19501"/>
                    </a:lnTo>
                    <a:lnTo>
                      <a:pt x="19501" y="19501"/>
                    </a:lnTo>
                    <a:lnTo>
                      <a:pt x="19501" y="0"/>
                    </a:lnTo>
                    <a:close/>
                  </a:path>
                </a:pathLst>
              </a:custGeom>
              <a:solidFill>
                <a:srgbClr val="2C5967"/>
              </a:solidFill>
              <a:ln w="641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E6FB1ECF-E304-4174-833C-68E3C346ED4F}"/>
                  </a:ext>
                </a:extLst>
              </p:cNvPr>
              <p:cNvSpPr/>
              <p:nvPr/>
            </p:nvSpPr>
            <p:spPr>
              <a:xfrm>
                <a:off x="1446933" y="1943368"/>
                <a:ext cx="19500" cy="19500"/>
              </a:xfrm>
              <a:custGeom>
                <a:avLst/>
                <a:gdLst>
                  <a:gd name="connsiteX0" fmla="*/ 19501 w 19500"/>
                  <a:gd name="connsiteY0" fmla="*/ 0 h 19500"/>
                  <a:gd name="connsiteX1" fmla="*/ 0 w 19500"/>
                  <a:gd name="connsiteY1" fmla="*/ 0 h 19500"/>
                  <a:gd name="connsiteX2" fmla="*/ 0 w 19500"/>
                  <a:gd name="connsiteY2" fmla="*/ 19501 h 19500"/>
                  <a:gd name="connsiteX3" fmla="*/ 19501 w 19500"/>
                  <a:gd name="connsiteY3" fmla="*/ 19501 h 19500"/>
                  <a:gd name="connsiteX4" fmla="*/ 19501 w 19500"/>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0" h="19500">
                    <a:moveTo>
                      <a:pt x="19501" y="0"/>
                    </a:moveTo>
                    <a:lnTo>
                      <a:pt x="0" y="0"/>
                    </a:lnTo>
                    <a:lnTo>
                      <a:pt x="0" y="19501"/>
                    </a:lnTo>
                    <a:lnTo>
                      <a:pt x="19501" y="19501"/>
                    </a:lnTo>
                    <a:lnTo>
                      <a:pt x="19501" y="0"/>
                    </a:lnTo>
                    <a:close/>
                  </a:path>
                </a:pathLst>
              </a:custGeom>
              <a:solidFill>
                <a:srgbClr val="2C5967"/>
              </a:solidFill>
              <a:ln w="641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9FE4049E-5BA1-4EA5-8D29-E09BFE39AB1A}"/>
                  </a:ext>
                </a:extLst>
              </p:cNvPr>
              <p:cNvSpPr/>
              <p:nvPr/>
            </p:nvSpPr>
            <p:spPr>
              <a:xfrm>
                <a:off x="1446933" y="1977493"/>
                <a:ext cx="19500" cy="19500"/>
              </a:xfrm>
              <a:custGeom>
                <a:avLst/>
                <a:gdLst>
                  <a:gd name="connsiteX0" fmla="*/ 19501 w 19500"/>
                  <a:gd name="connsiteY0" fmla="*/ 0 h 19500"/>
                  <a:gd name="connsiteX1" fmla="*/ 0 w 19500"/>
                  <a:gd name="connsiteY1" fmla="*/ 0 h 19500"/>
                  <a:gd name="connsiteX2" fmla="*/ 0 w 19500"/>
                  <a:gd name="connsiteY2" fmla="*/ 19501 h 19500"/>
                  <a:gd name="connsiteX3" fmla="*/ 19501 w 19500"/>
                  <a:gd name="connsiteY3" fmla="*/ 19501 h 19500"/>
                  <a:gd name="connsiteX4" fmla="*/ 19501 w 19500"/>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0" h="19500">
                    <a:moveTo>
                      <a:pt x="19501" y="0"/>
                    </a:moveTo>
                    <a:lnTo>
                      <a:pt x="0" y="0"/>
                    </a:lnTo>
                    <a:lnTo>
                      <a:pt x="0" y="19501"/>
                    </a:lnTo>
                    <a:lnTo>
                      <a:pt x="19501" y="19501"/>
                    </a:lnTo>
                    <a:lnTo>
                      <a:pt x="19501" y="0"/>
                    </a:lnTo>
                    <a:close/>
                  </a:path>
                </a:pathLst>
              </a:custGeom>
              <a:solidFill>
                <a:srgbClr val="2C5967"/>
              </a:solidFill>
              <a:ln w="6417"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2EF3892C-64BA-4B75-A0AB-7173F13EF1DE}"/>
                  </a:ext>
                </a:extLst>
              </p:cNvPr>
              <p:cNvSpPr/>
              <p:nvPr/>
            </p:nvSpPr>
            <p:spPr>
              <a:xfrm>
                <a:off x="1446933" y="2011740"/>
                <a:ext cx="19500" cy="19500"/>
              </a:xfrm>
              <a:custGeom>
                <a:avLst/>
                <a:gdLst>
                  <a:gd name="connsiteX0" fmla="*/ 19501 w 19500"/>
                  <a:gd name="connsiteY0" fmla="*/ 0 h 19500"/>
                  <a:gd name="connsiteX1" fmla="*/ 0 w 19500"/>
                  <a:gd name="connsiteY1" fmla="*/ 0 h 19500"/>
                  <a:gd name="connsiteX2" fmla="*/ 0 w 19500"/>
                  <a:gd name="connsiteY2" fmla="*/ 19501 h 19500"/>
                  <a:gd name="connsiteX3" fmla="*/ 19501 w 19500"/>
                  <a:gd name="connsiteY3" fmla="*/ 19501 h 19500"/>
                  <a:gd name="connsiteX4" fmla="*/ 19501 w 19500"/>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0" h="19500">
                    <a:moveTo>
                      <a:pt x="19501" y="0"/>
                    </a:moveTo>
                    <a:lnTo>
                      <a:pt x="0" y="0"/>
                    </a:lnTo>
                    <a:lnTo>
                      <a:pt x="0" y="19501"/>
                    </a:lnTo>
                    <a:lnTo>
                      <a:pt x="19501" y="19501"/>
                    </a:lnTo>
                    <a:lnTo>
                      <a:pt x="19501" y="0"/>
                    </a:lnTo>
                    <a:close/>
                  </a:path>
                </a:pathLst>
              </a:custGeom>
              <a:solidFill>
                <a:srgbClr val="2C5967"/>
              </a:solidFill>
              <a:ln w="6417"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B6D40F4A-00B4-44D8-A0CA-BE7B91819376}"/>
                  </a:ext>
                </a:extLst>
              </p:cNvPr>
              <p:cNvSpPr/>
              <p:nvPr/>
            </p:nvSpPr>
            <p:spPr>
              <a:xfrm>
                <a:off x="1515305" y="2011740"/>
                <a:ext cx="19494" cy="19500"/>
              </a:xfrm>
              <a:custGeom>
                <a:avLst/>
                <a:gdLst>
                  <a:gd name="connsiteX0" fmla="*/ 19494 w 19494"/>
                  <a:gd name="connsiteY0" fmla="*/ 0 h 19500"/>
                  <a:gd name="connsiteX1" fmla="*/ 0 w 19494"/>
                  <a:gd name="connsiteY1" fmla="*/ 0 h 19500"/>
                  <a:gd name="connsiteX2" fmla="*/ 0 w 19494"/>
                  <a:gd name="connsiteY2" fmla="*/ 19501 h 19500"/>
                  <a:gd name="connsiteX3" fmla="*/ 19494 w 19494"/>
                  <a:gd name="connsiteY3" fmla="*/ 19501 h 19500"/>
                  <a:gd name="connsiteX4" fmla="*/ 19494 w 19494"/>
                  <a:gd name="connsiteY4" fmla="*/ 0 h 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94" h="19500">
                    <a:moveTo>
                      <a:pt x="19494" y="0"/>
                    </a:moveTo>
                    <a:lnTo>
                      <a:pt x="0" y="0"/>
                    </a:lnTo>
                    <a:lnTo>
                      <a:pt x="0" y="19501"/>
                    </a:lnTo>
                    <a:lnTo>
                      <a:pt x="19494" y="19501"/>
                    </a:lnTo>
                    <a:lnTo>
                      <a:pt x="19494" y="0"/>
                    </a:lnTo>
                    <a:close/>
                  </a:path>
                </a:pathLst>
              </a:custGeom>
              <a:solidFill>
                <a:srgbClr val="2C5967"/>
              </a:solidFill>
              <a:ln w="6417"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5B580DAC-57FD-437A-8C5A-5103CF052A60}"/>
                  </a:ext>
                </a:extLst>
              </p:cNvPr>
              <p:cNvSpPr/>
              <p:nvPr/>
            </p:nvSpPr>
            <p:spPr>
              <a:xfrm>
                <a:off x="1446933" y="1806379"/>
                <a:ext cx="122118" cy="293361"/>
              </a:xfrm>
              <a:custGeom>
                <a:avLst/>
                <a:gdLst>
                  <a:gd name="connsiteX0" fmla="*/ 0 w 122118"/>
                  <a:gd name="connsiteY0" fmla="*/ 28348 h 293361"/>
                  <a:gd name="connsiteX1" fmla="*/ 0 w 122118"/>
                  <a:gd name="connsiteY1" fmla="*/ 48488 h 293361"/>
                  <a:gd name="connsiteX2" fmla="*/ 102618 w 122118"/>
                  <a:gd name="connsiteY2" fmla="*/ 24628 h 293361"/>
                  <a:gd name="connsiteX3" fmla="*/ 102618 w 122118"/>
                  <a:gd name="connsiteY3" fmla="*/ 273732 h 293361"/>
                  <a:gd name="connsiteX4" fmla="*/ 53747 w 122118"/>
                  <a:gd name="connsiteY4" fmla="*/ 273732 h 293361"/>
                  <a:gd name="connsiteX5" fmla="*/ 53747 w 122118"/>
                  <a:gd name="connsiteY5" fmla="*/ 246923 h 293361"/>
                  <a:gd name="connsiteX6" fmla="*/ 34247 w 122118"/>
                  <a:gd name="connsiteY6" fmla="*/ 246923 h 293361"/>
                  <a:gd name="connsiteX7" fmla="*/ 34247 w 122118"/>
                  <a:gd name="connsiteY7" fmla="*/ 273732 h 293361"/>
                  <a:gd name="connsiteX8" fmla="*/ 0 w 122118"/>
                  <a:gd name="connsiteY8" fmla="*/ 273732 h 293361"/>
                  <a:gd name="connsiteX9" fmla="*/ 0 w 122118"/>
                  <a:gd name="connsiteY9" fmla="*/ 293361 h 293361"/>
                  <a:gd name="connsiteX10" fmla="*/ 122119 w 122118"/>
                  <a:gd name="connsiteY10" fmla="*/ 293361 h 293361"/>
                  <a:gd name="connsiteX11" fmla="*/ 122119 w 122118"/>
                  <a:gd name="connsiteY11" fmla="*/ 283486 h 293361"/>
                  <a:gd name="connsiteX12" fmla="*/ 122119 w 122118"/>
                  <a:gd name="connsiteY12" fmla="*/ 273732 h 293361"/>
                  <a:gd name="connsiteX13" fmla="*/ 122119 w 122118"/>
                  <a:gd name="connsiteY13" fmla="*/ 0 h 293361"/>
                  <a:gd name="connsiteX14" fmla="*/ 0 w 122118"/>
                  <a:gd name="connsiteY14" fmla="*/ 28348 h 29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118" h="293361">
                    <a:moveTo>
                      <a:pt x="0" y="28348"/>
                    </a:moveTo>
                    <a:lnTo>
                      <a:pt x="0" y="48488"/>
                    </a:lnTo>
                    <a:lnTo>
                      <a:pt x="102618" y="24628"/>
                    </a:lnTo>
                    <a:lnTo>
                      <a:pt x="102618" y="273732"/>
                    </a:lnTo>
                    <a:lnTo>
                      <a:pt x="53747" y="273732"/>
                    </a:lnTo>
                    <a:lnTo>
                      <a:pt x="53747" y="246923"/>
                    </a:lnTo>
                    <a:lnTo>
                      <a:pt x="34247" y="246923"/>
                    </a:lnTo>
                    <a:lnTo>
                      <a:pt x="34247" y="273732"/>
                    </a:lnTo>
                    <a:lnTo>
                      <a:pt x="0" y="273732"/>
                    </a:lnTo>
                    <a:lnTo>
                      <a:pt x="0" y="293361"/>
                    </a:lnTo>
                    <a:lnTo>
                      <a:pt x="122119" y="293361"/>
                    </a:lnTo>
                    <a:lnTo>
                      <a:pt x="122119" y="283486"/>
                    </a:lnTo>
                    <a:lnTo>
                      <a:pt x="122119" y="273732"/>
                    </a:lnTo>
                    <a:lnTo>
                      <a:pt x="122119" y="0"/>
                    </a:lnTo>
                    <a:lnTo>
                      <a:pt x="0" y="28348"/>
                    </a:lnTo>
                    <a:close/>
                  </a:path>
                </a:pathLst>
              </a:custGeom>
              <a:solidFill>
                <a:srgbClr val="2C5967"/>
              </a:solidFill>
              <a:ln w="6417"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2F659FE7-7BFA-4872-904D-0054CE7A4E97}"/>
                  </a:ext>
                </a:extLst>
              </p:cNvPr>
              <p:cNvSpPr/>
              <p:nvPr/>
            </p:nvSpPr>
            <p:spPr>
              <a:xfrm>
                <a:off x="1107264" y="1874875"/>
                <a:ext cx="122247" cy="224865"/>
              </a:xfrm>
              <a:custGeom>
                <a:avLst/>
                <a:gdLst>
                  <a:gd name="connsiteX0" fmla="*/ 85556 w 122247"/>
                  <a:gd name="connsiteY0" fmla="*/ 178427 h 224865"/>
                  <a:gd name="connsiteX1" fmla="*/ 66061 w 122247"/>
                  <a:gd name="connsiteY1" fmla="*/ 178427 h 224865"/>
                  <a:gd name="connsiteX2" fmla="*/ 66061 w 122247"/>
                  <a:gd name="connsiteY2" fmla="*/ 205236 h 224865"/>
                  <a:gd name="connsiteX3" fmla="*/ 19623 w 122247"/>
                  <a:gd name="connsiteY3" fmla="*/ 205236 h 224865"/>
                  <a:gd name="connsiteX4" fmla="*/ 19623 w 122247"/>
                  <a:gd name="connsiteY4" fmla="*/ 19626 h 224865"/>
                  <a:gd name="connsiteX5" fmla="*/ 119809 w 122247"/>
                  <a:gd name="connsiteY5" fmla="*/ 19626 h 224865"/>
                  <a:gd name="connsiteX6" fmla="*/ 119809 w 122247"/>
                  <a:gd name="connsiteY6" fmla="*/ 0 h 224865"/>
                  <a:gd name="connsiteX7" fmla="*/ 0 w 122247"/>
                  <a:gd name="connsiteY7" fmla="*/ 0 h 224865"/>
                  <a:gd name="connsiteX8" fmla="*/ 0 w 122247"/>
                  <a:gd name="connsiteY8" fmla="*/ 205236 h 224865"/>
                  <a:gd name="connsiteX9" fmla="*/ 0 w 122247"/>
                  <a:gd name="connsiteY9" fmla="*/ 214983 h 224865"/>
                  <a:gd name="connsiteX10" fmla="*/ 0 w 122247"/>
                  <a:gd name="connsiteY10" fmla="*/ 224865 h 224865"/>
                  <a:gd name="connsiteX11" fmla="*/ 122247 w 122247"/>
                  <a:gd name="connsiteY11" fmla="*/ 224865 h 224865"/>
                  <a:gd name="connsiteX12" fmla="*/ 122247 w 122247"/>
                  <a:gd name="connsiteY12" fmla="*/ 205236 h 224865"/>
                  <a:gd name="connsiteX13" fmla="*/ 85556 w 122247"/>
                  <a:gd name="connsiteY13" fmla="*/ 205236 h 224865"/>
                  <a:gd name="connsiteX14" fmla="*/ 85556 w 122247"/>
                  <a:gd name="connsiteY14" fmla="*/ 178427 h 22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247" h="224865">
                    <a:moveTo>
                      <a:pt x="85556" y="178427"/>
                    </a:moveTo>
                    <a:lnTo>
                      <a:pt x="66061" y="178427"/>
                    </a:lnTo>
                    <a:lnTo>
                      <a:pt x="66061" y="205236"/>
                    </a:lnTo>
                    <a:lnTo>
                      <a:pt x="19623" y="205236"/>
                    </a:lnTo>
                    <a:lnTo>
                      <a:pt x="19623" y="19626"/>
                    </a:lnTo>
                    <a:lnTo>
                      <a:pt x="119809" y="19626"/>
                    </a:lnTo>
                    <a:lnTo>
                      <a:pt x="119809" y="0"/>
                    </a:lnTo>
                    <a:lnTo>
                      <a:pt x="0" y="0"/>
                    </a:lnTo>
                    <a:lnTo>
                      <a:pt x="0" y="205236"/>
                    </a:lnTo>
                    <a:lnTo>
                      <a:pt x="0" y="214983"/>
                    </a:lnTo>
                    <a:lnTo>
                      <a:pt x="0" y="224865"/>
                    </a:lnTo>
                    <a:lnTo>
                      <a:pt x="122247" y="224865"/>
                    </a:lnTo>
                    <a:lnTo>
                      <a:pt x="122247" y="205236"/>
                    </a:lnTo>
                    <a:lnTo>
                      <a:pt x="85556" y="205236"/>
                    </a:lnTo>
                    <a:lnTo>
                      <a:pt x="85556" y="178427"/>
                    </a:lnTo>
                    <a:close/>
                  </a:path>
                </a:pathLst>
              </a:custGeom>
              <a:solidFill>
                <a:srgbClr val="2C5967"/>
              </a:solidFill>
              <a:ln w="641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084D5F67-07EB-4EBD-94CD-0063EAFC6302}"/>
                  </a:ext>
                </a:extLst>
              </p:cNvPr>
              <p:cNvSpPr/>
              <p:nvPr/>
            </p:nvSpPr>
            <p:spPr>
              <a:xfrm>
                <a:off x="1150238" y="1616105"/>
                <a:ext cx="357633" cy="180648"/>
              </a:xfrm>
              <a:custGeom>
                <a:avLst/>
                <a:gdLst>
                  <a:gd name="connsiteX0" fmla="*/ 333252 w 357633"/>
                  <a:gd name="connsiteY0" fmla="*/ 161022 h 180648"/>
                  <a:gd name="connsiteX1" fmla="*/ 296696 w 357633"/>
                  <a:gd name="connsiteY1" fmla="*/ 161022 h 180648"/>
                  <a:gd name="connsiteX2" fmla="*/ 296696 w 357633"/>
                  <a:gd name="connsiteY2" fmla="*/ 180648 h 180648"/>
                  <a:gd name="connsiteX3" fmla="*/ 345181 w 357633"/>
                  <a:gd name="connsiteY3" fmla="*/ 180648 h 180648"/>
                  <a:gd name="connsiteX4" fmla="*/ 347876 w 357633"/>
                  <a:gd name="connsiteY4" fmla="*/ 175517 h 180648"/>
                  <a:gd name="connsiteX5" fmla="*/ 354948 w 357633"/>
                  <a:gd name="connsiteY5" fmla="*/ 115879 h 180648"/>
                  <a:gd name="connsiteX6" fmla="*/ 319527 w 357633"/>
                  <a:gd name="connsiteY6" fmla="*/ 67383 h 180648"/>
                  <a:gd name="connsiteX7" fmla="*/ 293872 w 357633"/>
                  <a:gd name="connsiteY7" fmla="*/ 56737 h 180648"/>
                  <a:gd name="connsiteX8" fmla="*/ 284183 w 357633"/>
                  <a:gd name="connsiteY8" fmla="*/ 52221 h 180648"/>
                  <a:gd name="connsiteX9" fmla="*/ 277451 w 357633"/>
                  <a:gd name="connsiteY9" fmla="*/ 43909 h 180648"/>
                  <a:gd name="connsiteX10" fmla="*/ 252695 w 357633"/>
                  <a:gd name="connsiteY10" fmla="*/ 14984 h 180648"/>
                  <a:gd name="connsiteX11" fmla="*/ 217371 w 357633"/>
                  <a:gd name="connsiteY11" fmla="*/ 797 h 180648"/>
                  <a:gd name="connsiteX12" fmla="*/ 179485 w 357633"/>
                  <a:gd name="connsiteY12" fmla="*/ 4566 h 180648"/>
                  <a:gd name="connsiteX13" fmla="*/ 147639 w 357633"/>
                  <a:gd name="connsiteY13" fmla="*/ 25438 h 180648"/>
                  <a:gd name="connsiteX14" fmla="*/ 139072 w 357633"/>
                  <a:gd name="connsiteY14" fmla="*/ 31057 h 180648"/>
                  <a:gd name="connsiteX15" fmla="*/ 128914 w 357633"/>
                  <a:gd name="connsiteY15" fmla="*/ 32364 h 180648"/>
                  <a:gd name="connsiteX16" fmla="*/ 96715 w 357633"/>
                  <a:gd name="connsiteY16" fmla="*/ 37495 h 180648"/>
                  <a:gd name="connsiteX17" fmla="*/ 71881 w 357633"/>
                  <a:gd name="connsiteY17" fmla="*/ 56273 h 180648"/>
                  <a:gd name="connsiteX18" fmla="*/ 58618 w 357633"/>
                  <a:gd name="connsiteY18" fmla="*/ 84443 h 180648"/>
                  <a:gd name="connsiteX19" fmla="*/ 54261 w 357633"/>
                  <a:gd name="connsiteY19" fmla="*/ 93893 h 180648"/>
                  <a:gd name="connsiteX20" fmla="*/ 46304 w 357633"/>
                  <a:gd name="connsiteY20" fmla="*/ 100606 h 180648"/>
                  <a:gd name="connsiteX21" fmla="*/ 14496 w 357633"/>
                  <a:gd name="connsiteY21" fmla="*/ 129371 h 180648"/>
                  <a:gd name="connsiteX22" fmla="*/ 770 w 357633"/>
                  <a:gd name="connsiteY22" fmla="*/ 170002 h 180648"/>
                  <a:gd name="connsiteX23" fmla="*/ 0 w 357633"/>
                  <a:gd name="connsiteY23" fmla="*/ 180520 h 180648"/>
                  <a:gd name="connsiteX24" fmla="*/ 76964 w 357633"/>
                  <a:gd name="connsiteY24" fmla="*/ 180520 h 180648"/>
                  <a:gd name="connsiteX25" fmla="*/ 76964 w 357633"/>
                  <a:gd name="connsiteY25" fmla="*/ 161022 h 180648"/>
                  <a:gd name="connsiteX26" fmla="*/ 21804 w 357633"/>
                  <a:gd name="connsiteY26" fmla="*/ 161022 h 180648"/>
                  <a:gd name="connsiteX27" fmla="*/ 33945 w 357633"/>
                  <a:gd name="connsiteY27" fmla="*/ 135834 h 180648"/>
                  <a:gd name="connsiteX28" fmla="*/ 55416 w 357633"/>
                  <a:gd name="connsiteY28" fmla="*/ 117922 h 180648"/>
                  <a:gd name="connsiteX29" fmla="*/ 70091 w 357633"/>
                  <a:gd name="connsiteY29" fmla="*/ 105458 h 180648"/>
                  <a:gd name="connsiteX30" fmla="*/ 77734 w 357633"/>
                  <a:gd name="connsiteY30" fmla="*/ 87779 h 180648"/>
                  <a:gd name="connsiteX31" fmla="*/ 86608 w 357633"/>
                  <a:gd name="connsiteY31" fmla="*/ 68325 h 180648"/>
                  <a:gd name="connsiteX32" fmla="*/ 103388 w 357633"/>
                  <a:gd name="connsiteY32" fmla="*/ 55069 h 180648"/>
                  <a:gd name="connsiteX33" fmla="*/ 125706 w 357633"/>
                  <a:gd name="connsiteY33" fmla="*/ 51477 h 180648"/>
                  <a:gd name="connsiteX34" fmla="*/ 144719 w 357633"/>
                  <a:gd name="connsiteY34" fmla="*/ 49169 h 180648"/>
                  <a:gd name="connsiteX35" fmla="*/ 160723 w 357633"/>
                  <a:gd name="connsiteY35" fmla="*/ 38650 h 180648"/>
                  <a:gd name="connsiteX36" fmla="*/ 180865 w 357633"/>
                  <a:gd name="connsiteY36" fmla="*/ 24461 h 180648"/>
                  <a:gd name="connsiteX37" fmla="*/ 204980 w 357633"/>
                  <a:gd name="connsiteY37" fmla="*/ 19408 h 180648"/>
                  <a:gd name="connsiteX38" fmla="*/ 236788 w 357633"/>
                  <a:gd name="connsiteY38" fmla="*/ 28388 h 180648"/>
                  <a:gd name="connsiteX39" fmla="*/ 259112 w 357633"/>
                  <a:gd name="connsiteY39" fmla="*/ 52760 h 180648"/>
                  <a:gd name="connsiteX40" fmla="*/ 271298 w 357633"/>
                  <a:gd name="connsiteY40" fmla="*/ 67680 h 180648"/>
                  <a:gd name="connsiteX41" fmla="*/ 288739 w 357633"/>
                  <a:gd name="connsiteY41" fmla="*/ 75849 h 180648"/>
                  <a:gd name="connsiteX42" fmla="*/ 308368 w 357633"/>
                  <a:gd name="connsiteY42" fmla="*/ 83930 h 180648"/>
                  <a:gd name="connsiteX43" fmla="*/ 334959 w 357633"/>
                  <a:gd name="connsiteY43" fmla="*/ 117908 h 180648"/>
                  <a:gd name="connsiteX44" fmla="*/ 333252 w 357633"/>
                  <a:gd name="connsiteY44" fmla="*/ 161022 h 18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7633" h="180648">
                    <a:moveTo>
                      <a:pt x="333252" y="161022"/>
                    </a:moveTo>
                    <a:lnTo>
                      <a:pt x="296696" y="161022"/>
                    </a:lnTo>
                    <a:lnTo>
                      <a:pt x="296696" y="180648"/>
                    </a:lnTo>
                    <a:lnTo>
                      <a:pt x="345181" y="180648"/>
                    </a:lnTo>
                    <a:lnTo>
                      <a:pt x="347876" y="175517"/>
                    </a:lnTo>
                    <a:cubicBezTo>
                      <a:pt x="357681" y="157245"/>
                      <a:pt x="360209" y="135939"/>
                      <a:pt x="354948" y="115879"/>
                    </a:cubicBezTo>
                    <a:cubicBezTo>
                      <a:pt x="349692" y="95820"/>
                      <a:pt x="337038" y="78494"/>
                      <a:pt x="319527" y="67383"/>
                    </a:cubicBezTo>
                    <a:cubicBezTo>
                      <a:pt x="311621" y="62442"/>
                      <a:pt x="302952" y="58844"/>
                      <a:pt x="293872" y="56737"/>
                    </a:cubicBezTo>
                    <a:cubicBezTo>
                      <a:pt x="290343" y="55988"/>
                      <a:pt x="287025" y="54444"/>
                      <a:pt x="284183" y="52221"/>
                    </a:cubicBezTo>
                    <a:cubicBezTo>
                      <a:pt x="281334" y="49998"/>
                      <a:pt x="279036" y="47156"/>
                      <a:pt x="277451" y="43909"/>
                    </a:cubicBezTo>
                    <a:cubicBezTo>
                      <a:pt x="271651" y="32414"/>
                      <a:pt x="263161" y="22491"/>
                      <a:pt x="252695" y="14984"/>
                    </a:cubicBezTo>
                    <a:cubicBezTo>
                      <a:pt x="242236" y="7478"/>
                      <a:pt x="230114" y="2610"/>
                      <a:pt x="217371" y="797"/>
                    </a:cubicBezTo>
                    <a:cubicBezTo>
                      <a:pt x="204620" y="-1017"/>
                      <a:pt x="191626" y="276"/>
                      <a:pt x="179485" y="4566"/>
                    </a:cubicBezTo>
                    <a:cubicBezTo>
                      <a:pt x="167345" y="8857"/>
                      <a:pt x="156417" y="16017"/>
                      <a:pt x="147639" y="25438"/>
                    </a:cubicBezTo>
                    <a:cubicBezTo>
                      <a:pt x="145245" y="27935"/>
                      <a:pt x="142319" y="29857"/>
                      <a:pt x="139072" y="31057"/>
                    </a:cubicBezTo>
                    <a:cubicBezTo>
                      <a:pt x="135832" y="32257"/>
                      <a:pt x="132354" y="32704"/>
                      <a:pt x="128914" y="32364"/>
                    </a:cubicBezTo>
                    <a:cubicBezTo>
                      <a:pt x="117922" y="31364"/>
                      <a:pt x="106853" y="33127"/>
                      <a:pt x="96715" y="37495"/>
                    </a:cubicBezTo>
                    <a:cubicBezTo>
                      <a:pt x="87038" y="41651"/>
                      <a:pt x="78516" y="48095"/>
                      <a:pt x="71881" y="56273"/>
                    </a:cubicBezTo>
                    <a:cubicBezTo>
                      <a:pt x="65246" y="64451"/>
                      <a:pt x="60697" y="74118"/>
                      <a:pt x="58618" y="84443"/>
                    </a:cubicBezTo>
                    <a:cubicBezTo>
                      <a:pt x="57873" y="87874"/>
                      <a:pt x="56385" y="91100"/>
                      <a:pt x="54261" y="93893"/>
                    </a:cubicBezTo>
                    <a:cubicBezTo>
                      <a:pt x="52130" y="96685"/>
                      <a:pt x="49416" y="98977"/>
                      <a:pt x="46304" y="100606"/>
                    </a:cubicBezTo>
                    <a:cubicBezTo>
                      <a:pt x="33419" y="107319"/>
                      <a:pt x="22465" y="117222"/>
                      <a:pt x="14496" y="129371"/>
                    </a:cubicBezTo>
                    <a:cubicBezTo>
                      <a:pt x="6526" y="141519"/>
                      <a:pt x="1797" y="155508"/>
                      <a:pt x="770" y="170002"/>
                    </a:cubicBezTo>
                    <a:lnTo>
                      <a:pt x="0" y="180520"/>
                    </a:lnTo>
                    <a:lnTo>
                      <a:pt x="76964" y="180520"/>
                    </a:lnTo>
                    <a:lnTo>
                      <a:pt x="76964" y="161022"/>
                    </a:lnTo>
                    <a:lnTo>
                      <a:pt x="21804" y="161022"/>
                    </a:lnTo>
                    <a:cubicBezTo>
                      <a:pt x="24005" y="151857"/>
                      <a:pt x="28144" y="143268"/>
                      <a:pt x="33945" y="135834"/>
                    </a:cubicBezTo>
                    <a:cubicBezTo>
                      <a:pt x="39739" y="128400"/>
                      <a:pt x="47061" y="122293"/>
                      <a:pt x="55416" y="117922"/>
                    </a:cubicBezTo>
                    <a:cubicBezTo>
                      <a:pt x="61197" y="114951"/>
                      <a:pt x="66222" y="110686"/>
                      <a:pt x="70091" y="105458"/>
                    </a:cubicBezTo>
                    <a:cubicBezTo>
                      <a:pt x="73967" y="100230"/>
                      <a:pt x="76579" y="94180"/>
                      <a:pt x="77734" y="87779"/>
                    </a:cubicBezTo>
                    <a:cubicBezTo>
                      <a:pt x="79107" y="80682"/>
                      <a:pt x="82148" y="74013"/>
                      <a:pt x="86608" y="68325"/>
                    </a:cubicBezTo>
                    <a:cubicBezTo>
                      <a:pt x="91068" y="62637"/>
                      <a:pt x="96824" y="58093"/>
                      <a:pt x="103388" y="55069"/>
                    </a:cubicBezTo>
                    <a:cubicBezTo>
                      <a:pt x="110395" y="51977"/>
                      <a:pt x="118083" y="50739"/>
                      <a:pt x="125706" y="51477"/>
                    </a:cubicBezTo>
                    <a:cubicBezTo>
                      <a:pt x="132136" y="52184"/>
                      <a:pt x="138642" y="51395"/>
                      <a:pt x="144719" y="49169"/>
                    </a:cubicBezTo>
                    <a:cubicBezTo>
                      <a:pt x="150796" y="46944"/>
                      <a:pt x="156276" y="43344"/>
                      <a:pt x="160723" y="38650"/>
                    </a:cubicBezTo>
                    <a:cubicBezTo>
                      <a:pt x="166402" y="32598"/>
                      <a:pt x="173255" y="27770"/>
                      <a:pt x="180865" y="24461"/>
                    </a:cubicBezTo>
                    <a:cubicBezTo>
                      <a:pt x="188475" y="21153"/>
                      <a:pt x="196683" y="19434"/>
                      <a:pt x="204980" y="19408"/>
                    </a:cubicBezTo>
                    <a:cubicBezTo>
                      <a:pt x="216209" y="19387"/>
                      <a:pt x="227227" y="22496"/>
                      <a:pt x="236788" y="28388"/>
                    </a:cubicBezTo>
                    <a:cubicBezTo>
                      <a:pt x="246349" y="34279"/>
                      <a:pt x="254081" y="42719"/>
                      <a:pt x="259112" y="52760"/>
                    </a:cubicBezTo>
                    <a:cubicBezTo>
                      <a:pt x="262000" y="58584"/>
                      <a:pt x="266164" y="63683"/>
                      <a:pt x="271298" y="67680"/>
                    </a:cubicBezTo>
                    <a:cubicBezTo>
                      <a:pt x="276425" y="71677"/>
                      <a:pt x="282386" y="74469"/>
                      <a:pt x="288739" y="75849"/>
                    </a:cubicBezTo>
                    <a:cubicBezTo>
                      <a:pt x="295707" y="77376"/>
                      <a:pt x="302349" y="80111"/>
                      <a:pt x="308368" y="83930"/>
                    </a:cubicBezTo>
                    <a:cubicBezTo>
                      <a:pt x="320977" y="91746"/>
                      <a:pt x="330403" y="103788"/>
                      <a:pt x="334959" y="117908"/>
                    </a:cubicBezTo>
                    <a:cubicBezTo>
                      <a:pt x="339522" y="132028"/>
                      <a:pt x="338912" y="147308"/>
                      <a:pt x="333252" y="161022"/>
                    </a:cubicBezTo>
                    <a:close/>
                  </a:path>
                </a:pathLst>
              </a:custGeom>
              <a:solidFill>
                <a:srgbClr val="2C5967"/>
              </a:solidFill>
              <a:ln w="641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37FD17A6-259A-4611-8EC0-8C924C9C951B}"/>
                  </a:ext>
                </a:extLst>
              </p:cNvPr>
              <p:cNvSpPr/>
              <p:nvPr/>
            </p:nvSpPr>
            <p:spPr>
              <a:xfrm>
                <a:off x="1299545" y="1936704"/>
                <a:ext cx="84890" cy="115570"/>
              </a:xfrm>
              <a:custGeom>
                <a:avLst/>
                <a:gdLst>
                  <a:gd name="connsiteX0" fmla="*/ 41562 w 84890"/>
                  <a:gd name="connsiteY0" fmla="*/ 125 h 115570"/>
                  <a:gd name="connsiteX1" fmla="*/ 0 w 84890"/>
                  <a:gd name="connsiteY1" fmla="*/ 125 h 115570"/>
                  <a:gd name="connsiteX2" fmla="*/ 0 w 84890"/>
                  <a:gd name="connsiteY2" fmla="*/ 115571 h 115570"/>
                  <a:gd name="connsiteX3" fmla="*/ 24756 w 84890"/>
                  <a:gd name="connsiteY3" fmla="*/ 115571 h 115570"/>
                  <a:gd name="connsiteX4" fmla="*/ 24756 w 84890"/>
                  <a:gd name="connsiteY4" fmla="*/ 78629 h 115570"/>
                  <a:gd name="connsiteX5" fmla="*/ 41562 w 84890"/>
                  <a:gd name="connsiteY5" fmla="*/ 78629 h 115570"/>
                  <a:gd name="connsiteX6" fmla="*/ 73755 w 84890"/>
                  <a:gd name="connsiteY6" fmla="*/ 68625 h 115570"/>
                  <a:gd name="connsiteX7" fmla="*/ 82495 w 84890"/>
                  <a:gd name="connsiteY7" fmla="*/ 55214 h 115570"/>
                  <a:gd name="connsiteX8" fmla="*/ 84792 w 84890"/>
                  <a:gd name="connsiteY8" fmla="*/ 39377 h 115570"/>
                  <a:gd name="connsiteX9" fmla="*/ 82476 w 84890"/>
                  <a:gd name="connsiteY9" fmla="*/ 23489 h 115570"/>
                  <a:gd name="connsiteX10" fmla="*/ 73755 w 84890"/>
                  <a:gd name="connsiteY10" fmla="*/ 10007 h 115570"/>
                  <a:gd name="connsiteX11" fmla="*/ 41562 w 84890"/>
                  <a:gd name="connsiteY11" fmla="*/ 125 h 115570"/>
                  <a:gd name="connsiteX12" fmla="*/ 54389 w 84890"/>
                  <a:gd name="connsiteY12" fmla="*/ 54001 h 115570"/>
                  <a:gd name="connsiteX13" fmla="*/ 36813 w 84890"/>
                  <a:gd name="connsiteY13" fmla="*/ 58365 h 115570"/>
                  <a:gd name="connsiteX14" fmla="*/ 25141 w 84890"/>
                  <a:gd name="connsiteY14" fmla="*/ 58365 h 115570"/>
                  <a:gd name="connsiteX15" fmla="*/ 25141 w 84890"/>
                  <a:gd name="connsiteY15" fmla="*/ 19883 h 115570"/>
                  <a:gd name="connsiteX16" fmla="*/ 36813 w 84890"/>
                  <a:gd name="connsiteY16" fmla="*/ 19883 h 115570"/>
                  <a:gd name="connsiteX17" fmla="*/ 54903 w 84890"/>
                  <a:gd name="connsiteY17" fmla="*/ 24240 h 115570"/>
                  <a:gd name="connsiteX18" fmla="*/ 59304 w 84890"/>
                  <a:gd name="connsiteY18" fmla="*/ 30926 h 115570"/>
                  <a:gd name="connsiteX19" fmla="*/ 60286 w 84890"/>
                  <a:gd name="connsiteY19" fmla="*/ 38864 h 115570"/>
                  <a:gd name="connsiteX20" fmla="*/ 59208 w 84890"/>
                  <a:gd name="connsiteY20" fmla="*/ 47122 h 115570"/>
                  <a:gd name="connsiteX21" fmla="*/ 54518 w 84890"/>
                  <a:gd name="connsiteY21" fmla="*/ 54001 h 115570"/>
                  <a:gd name="connsiteX22" fmla="*/ 54389 w 84890"/>
                  <a:gd name="connsiteY22" fmla="*/ 54001 h 1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890" h="115570">
                    <a:moveTo>
                      <a:pt x="41562" y="125"/>
                    </a:moveTo>
                    <a:lnTo>
                      <a:pt x="0" y="125"/>
                    </a:lnTo>
                    <a:lnTo>
                      <a:pt x="0" y="115571"/>
                    </a:lnTo>
                    <a:lnTo>
                      <a:pt x="24756" y="115571"/>
                    </a:lnTo>
                    <a:lnTo>
                      <a:pt x="24756" y="78629"/>
                    </a:lnTo>
                    <a:lnTo>
                      <a:pt x="41562" y="78629"/>
                    </a:lnTo>
                    <a:cubicBezTo>
                      <a:pt x="53176" y="79495"/>
                      <a:pt x="64682" y="75921"/>
                      <a:pt x="73755" y="68625"/>
                    </a:cubicBezTo>
                    <a:cubicBezTo>
                      <a:pt x="77605" y="64846"/>
                      <a:pt x="80589" y="60270"/>
                      <a:pt x="82495" y="55214"/>
                    </a:cubicBezTo>
                    <a:cubicBezTo>
                      <a:pt x="84401" y="50164"/>
                      <a:pt x="85184" y="44761"/>
                      <a:pt x="84792" y="39377"/>
                    </a:cubicBezTo>
                    <a:cubicBezTo>
                      <a:pt x="85164" y="33981"/>
                      <a:pt x="84375" y="28558"/>
                      <a:pt x="82476" y="23489"/>
                    </a:cubicBezTo>
                    <a:cubicBezTo>
                      <a:pt x="80570" y="18420"/>
                      <a:pt x="77599" y="13819"/>
                      <a:pt x="73755" y="10007"/>
                    </a:cubicBezTo>
                    <a:cubicBezTo>
                      <a:pt x="64637" y="2801"/>
                      <a:pt x="53151" y="-728"/>
                      <a:pt x="41562" y="125"/>
                    </a:cubicBezTo>
                    <a:close/>
                    <a:moveTo>
                      <a:pt x="54389" y="54001"/>
                    </a:moveTo>
                    <a:cubicBezTo>
                      <a:pt x="49153" y="57312"/>
                      <a:pt x="42993" y="58839"/>
                      <a:pt x="36813" y="58365"/>
                    </a:cubicBezTo>
                    <a:lnTo>
                      <a:pt x="25141" y="58365"/>
                    </a:lnTo>
                    <a:lnTo>
                      <a:pt x="25141" y="19883"/>
                    </a:lnTo>
                    <a:lnTo>
                      <a:pt x="36813" y="19883"/>
                    </a:lnTo>
                    <a:cubicBezTo>
                      <a:pt x="43160" y="19286"/>
                      <a:pt x="49525" y="20826"/>
                      <a:pt x="54903" y="24240"/>
                    </a:cubicBezTo>
                    <a:cubicBezTo>
                      <a:pt x="56866" y="26101"/>
                      <a:pt x="58368" y="28385"/>
                      <a:pt x="59304" y="30926"/>
                    </a:cubicBezTo>
                    <a:cubicBezTo>
                      <a:pt x="60241" y="33461"/>
                      <a:pt x="60575" y="36175"/>
                      <a:pt x="60286" y="38864"/>
                    </a:cubicBezTo>
                    <a:cubicBezTo>
                      <a:pt x="60581" y="41662"/>
                      <a:pt x="60209" y="44491"/>
                      <a:pt x="59208" y="47122"/>
                    </a:cubicBezTo>
                    <a:cubicBezTo>
                      <a:pt x="58201" y="49753"/>
                      <a:pt x="56597" y="52108"/>
                      <a:pt x="54518" y="54001"/>
                    </a:cubicBezTo>
                    <a:lnTo>
                      <a:pt x="54389" y="54001"/>
                    </a:lnTo>
                    <a:close/>
                  </a:path>
                </a:pathLst>
              </a:custGeom>
              <a:solidFill>
                <a:srgbClr val="2C5967"/>
              </a:solidFill>
              <a:ln w="6417" cap="flat">
                <a:noFill/>
                <a:prstDash val="solid"/>
                <a:miter/>
              </a:ln>
            </p:spPr>
            <p:txBody>
              <a:bodyPr rtlCol="0" anchor="ctr"/>
              <a:lstStyle/>
              <a:p>
                <a:endParaRPr lang="en-US"/>
              </a:p>
            </p:txBody>
          </p:sp>
        </p:grpSp>
        <p:grpSp>
          <p:nvGrpSpPr>
            <p:cNvPr id="457" name="Graphic 3">
              <a:extLst>
                <a:ext uri="{FF2B5EF4-FFF2-40B4-BE49-F238E27FC236}">
                  <a16:creationId xmlns:a16="http://schemas.microsoft.com/office/drawing/2014/main" id="{832AF4A0-8C0A-41B4-967C-BD494975EF07}"/>
                </a:ext>
              </a:extLst>
            </p:cNvPr>
            <p:cNvGrpSpPr/>
            <p:nvPr/>
          </p:nvGrpSpPr>
          <p:grpSpPr>
            <a:xfrm>
              <a:off x="1177291" y="2119594"/>
              <a:ext cx="327258" cy="237423"/>
              <a:chOff x="1177291" y="2119594"/>
              <a:chExt cx="327258" cy="237423"/>
            </a:xfrm>
            <a:solidFill>
              <a:srgbClr val="000000"/>
            </a:solidFill>
          </p:grpSpPr>
          <p:sp>
            <p:nvSpPr>
              <p:cNvPr id="458" name="TextBox 457">
                <a:extLst>
                  <a:ext uri="{FF2B5EF4-FFF2-40B4-BE49-F238E27FC236}">
                    <a16:creationId xmlns:a16="http://schemas.microsoft.com/office/drawing/2014/main" id="{1EDBAE9E-9B15-4E75-A164-13209109EE9D}"/>
                  </a:ext>
                </a:extLst>
              </p:cNvPr>
              <p:cNvSpPr txBox="1"/>
              <p:nvPr/>
            </p:nvSpPr>
            <p:spPr>
              <a:xfrm>
                <a:off x="1085851" y="2073874"/>
                <a:ext cx="51013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Private</a:t>
                </a:r>
              </a:p>
            </p:txBody>
          </p:sp>
          <p:sp>
            <p:nvSpPr>
              <p:cNvPr id="459" name="TextBox 458">
                <a:extLst>
                  <a:ext uri="{FF2B5EF4-FFF2-40B4-BE49-F238E27FC236}">
                    <a16:creationId xmlns:a16="http://schemas.microsoft.com/office/drawing/2014/main" id="{5B551E04-87B2-4296-BEFC-C80A38871950}"/>
                  </a:ext>
                </a:extLst>
              </p:cNvPr>
              <p:cNvSpPr txBox="1"/>
              <p:nvPr/>
            </p:nvSpPr>
            <p:spPr>
              <a:xfrm>
                <a:off x="1110915" y="2176544"/>
                <a:ext cx="44597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Cloud</a:t>
                </a:r>
              </a:p>
            </p:txBody>
          </p:sp>
        </p:grpSp>
      </p:grpSp>
      <p:grpSp>
        <p:nvGrpSpPr>
          <p:cNvPr id="460" name="Graphic 3">
            <a:extLst>
              <a:ext uri="{FF2B5EF4-FFF2-40B4-BE49-F238E27FC236}">
                <a16:creationId xmlns:a16="http://schemas.microsoft.com/office/drawing/2014/main" id="{FC66CE6F-C2F1-4F26-AA44-5F86BADE96CF}"/>
              </a:ext>
            </a:extLst>
          </p:cNvPr>
          <p:cNvGrpSpPr/>
          <p:nvPr/>
        </p:nvGrpSpPr>
        <p:grpSpPr>
          <a:xfrm>
            <a:off x="1916126" y="1703669"/>
            <a:ext cx="551848" cy="653348"/>
            <a:chOff x="1916126" y="1703669"/>
            <a:chExt cx="551848" cy="653348"/>
          </a:xfrm>
        </p:grpSpPr>
        <p:grpSp>
          <p:nvGrpSpPr>
            <p:cNvPr id="461" name="Graphic 3">
              <a:extLst>
                <a:ext uri="{FF2B5EF4-FFF2-40B4-BE49-F238E27FC236}">
                  <a16:creationId xmlns:a16="http://schemas.microsoft.com/office/drawing/2014/main" id="{C0599A29-D47B-4849-8FDB-90EA83C72898}"/>
                </a:ext>
              </a:extLst>
            </p:cNvPr>
            <p:cNvGrpSpPr/>
            <p:nvPr/>
          </p:nvGrpSpPr>
          <p:grpSpPr>
            <a:xfrm>
              <a:off x="1931469" y="1703669"/>
              <a:ext cx="513347" cy="410676"/>
              <a:chOff x="1931469" y="1703669"/>
              <a:chExt cx="513347" cy="410676"/>
            </a:xfrm>
          </p:grpSpPr>
          <p:sp>
            <p:nvSpPr>
              <p:cNvPr id="64" name="Freeform: Shape 63">
                <a:extLst>
                  <a:ext uri="{FF2B5EF4-FFF2-40B4-BE49-F238E27FC236}">
                    <a16:creationId xmlns:a16="http://schemas.microsoft.com/office/drawing/2014/main" id="{BAC9AD41-441D-4130-96ED-833AD952A758}"/>
                  </a:ext>
                </a:extLst>
              </p:cNvPr>
              <p:cNvSpPr/>
              <p:nvPr/>
            </p:nvSpPr>
            <p:spPr>
              <a:xfrm>
                <a:off x="1936359" y="1708557"/>
                <a:ext cx="504049" cy="400898"/>
              </a:xfrm>
              <a:custGeom>
                <a:avLst/>
                <a:gdLst>
                  <a:gd name="connsiteX0" fmla="*/ 0 w 504049"/>
                  <a:gd name="connsiteY0" fmla="*/ 400899 h 400898"/>
                  <a:gd name="connsiteX1" fmla="*/ 0 w 504049"/>
                  <a:gd name="connsiteY1" fmla="*/ 28063 h 400898"/>
                  <a:gd name="connsiteX2" fmla="*/ 8188 w 504049"/>
                  <a:gd name="connsiteY2" fmla="*/ 8254 h 400898"/>
                  <a:gd name="connsiteX3" fmla="*/ 27990 w 504049"/>
                  <a:gd name="connsiteY3" fmla="*/ 0 h 400898"/>
                  <a:gd name="connsiteX4" fmla="*/ 156205 w 504049"/>
                  <a:gd name="connsiteY4" fmla="*/ 0 h 400898"/>
                  <a:gd name="connsiteX5" fmla="*/ 168808 w 504049"/>
                  <a:gd name="connsiteY5" fmla="*/ 3006 h 400898"/>
                  <a:gd name="connsiteX6" fmla="*/ 178716 w 504049"/>
                  <a:gd name="connsiteY6" fmla="*/ 11342 h 400898"/>
                  <a:gd name="connsiteX7" fmla="*/ 204845 w 504049"/>
                  <a:gd name="connsiteY7" fmla="*/ 46543 h 400898"/>
                  <a:gd name="connsiteX8" fmla="*/ 475565 w 504049"/>
                  <a:gd name="connsiteY8" fmla="*/ 46543 h 400898"/>
                  <a:gd name="connsiteX9" fmla="*/ 486429 w 504049"/>
                  <a:gd name="connsiteY9" fmla="*/ 48530 h 400898"/>
                  <a:gd name="connsiteX10" fmla="*/ 495675 w 504049"/>
                  <a:gd name="connsiteY10" fmla="*/ 54559 h 400898"/>
                  <a:gd name="connsiteX11" fmla="*/ 501874 w 504049"/>
                  <a:gd name="connsiteY11" fmla="*/ 63692 h 400898"/>
                  <a:gd name="connsiteX12" fmla="*/ 504049 w 504049"/>
                  <a:gd name="connsiteY12" fmla="*/ 74509 h 400898"/>
                  <a:gd name="connsiteX13" fmla="*/ 504049 w 504049"/>
                  <a:gd name="connsiteY13" fmla="*/ 400899 h 400898"/>
                  <a:gd name="connsiteX14" fmla="*/ 0 w 504049"/>
                  <a:gd name="connsiteY14" fmla="*/ 400899 h 400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4049" h="400898">
                    <a:moveTo>
                      <a:pt x="0" y="400899"/>
                    </a:moveTo>
                    <a:lnTo>
                      <a:pt x="0" y="28063"/>
                    </a:lnTo>
                    <a:cubicBezTo>
                      <a:pt x="0" y="20637"/>
                      <a:pt x="2945" y="13514"/>
                      <a:pt x="8188" y="8254"/>
                    </a:cubicBezTo>
                    <a:cubicBezTo>
                      <a:pt x="13437" y="2994"/>
                      <a:pt x="20560" y="26"/>
                      <a:pt x="27990" y="0"/>
                    </a:cubicBezTo>
                    <a:lnTo>
                      <a:pt x="156205" y="0"/>
                    </a:lnTo>
                    <a:cubicBezTo>
                      <a:pt x="160581" y="8"/>
                      <a:pt x="164900" y="1037"/>
                      <a:pt x="168808" y="3006"/>
                    </a:cubicBezTo>
                    <a:cubicBezTo>
                      <a:pt x="172716" y="4976"/>
                      <a:pt x="176110" y="7830"/>
                      <a:pt x="178716" y="11342"/>
                    </a:cubicBezTo>
                    <a:lnTo>
                      <a:pt x="204845" y="46543"/>
                    </a:lnTo>
                    <a:lnTo>
                      <a:pt x="475565" y="46543"/>
                    </a:lnTo>
                    <a:cubicBezTo>
                      <a:pt x="479280" y="46478"/>
                      <a:pt x="482976" y="47154"/>
                      <a:pt x="486429" y="48530"/>
                    </a:cubicBezTo>
                    <a:cubicBezTo>
                      <a:pt x="489881" y="49906"/>
                      <a:pt x="493025" y="51956"/>
                      <a:pt x="495675" y="54559"/>
                    </a:cubicBezTo>
                    <a:cubicBezTo>
                      <a:pt x="498326" y="57162"/>
                      <a:pt x="500437" y="60268"/>
                      <a:pt x="501874" y="63692"/>
                    </a:cubicBezTo>
                    <a:cubicBezTo>
                      <a:pt x="503311" y="67118"/>
                      <a:pt x="504049" y="70794"/>
                      <a:pt x="504049" y="74509"/>
                    </a:cubicBezTo>
                    <a:lnTo>
                      <a:pt x="504049" y="400899"/>
                    </a:lnTo>
                    <a:lnTo>
                      <a:pt x="0" y="400899"/>
                    </a:lnTo>
                    <a:close/>
                  </a:path>
                </a:pathLst>
              </a:custGeom>
              <a:solidFill>
                <a:srgbClr val="FFFFFF"/>
              </a:solidFill>
              <a:ln w="6417"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B4F7668-1764-49CC-9214-1126B2A36B3A}"/>
                  </a:ext>
                </a:extLst>
              </p:cNvPr>
              <p:cNvSpPr/>
              <p:nvPr/>
            </p:nvSpPr>
            <p:spPr>
              <a:xfrm>
                <a:off x="1931469" y="1703669"/>
                <a:ext cx="513347" cy="410676"/>
              </a:xfrm>
              <a:custGeom>
                <a:avLst/>
                <a:gdLst>
                  <a:gd name="connsiteX0" fmla="*/ 161101 w 513347"/>
                  <a:gd name="connsiteY0" fmla="*/ 9778 h 410676"/>
                  <a:gd name="connsiteX1" fmla="*/ 171509 w 513347"/>
                  <a:gd name="connsiteY1" fmla="*/ 12474 h 410676"/>
                  <a:gd name="connsiteX2" fmla="*/ 179601 w 513347"/>
                  <a:gd name="connsiteY2" fmla="*/ 19556 h 410676"/>
                  <a:gd name="connsiteX3" fmla="*/ 207296 w 513347"/>
                  <a:gd name="connsiteY3" fmla="*/ 56810 h 410676"/>
                  <a:gd name="connsiteX4" fmla="*/ 480461 w 513347"/>
                  <a:gd name="connsiteY4" fmla="*/ 56810 h 410676"/>
                  <a:gd name="connsiteX5" fmla="*/ 496792 w 513347"/>
                  <a:gd name="connsiteY5" fmla="*/ 63569 h 410676"/>
                  <a:gd name="connsiteX6" fmla="*/ 503562 w 513347"/>
                  <a:gd name="connsiteY6" fmla="*/ 79886 h 410676"/>
                  <a:gd name="connsiteX7" fmla="*/ 503562 w 513347"/>
                  <a:gd name="connsiteY7" fmla="*/ 400897 h 410676"/>
                  <a:gd name="connsiteX8" fmla="*/ 9786 w 513347"/>
                  <a:gd name="connsiteY8" fmla="*/ 400897 h 410676"/>
                  <a:gd name="connsiteX9" fmla="*/ 9786 w 513347"/>
                  <a:gd name="connsiteY9" fmla="*/ 32854 h 410676"/>
                  <a:gd name="connsiteX10" fmla="*/ 16555 w 513347"/>
                  <a:gd name="connsiteY10" fmla="*/ 16537 h 410676"/>
                  <a:gd name="connsiteX11" fmla="*/ 32886 w 513347"/>
                  <a:gd name="connsiteY11" fmla="*/ 9778 h 410676"/>
                  <a:gd name="connsiteX12" fmla="*/ 161101 w 513347"/>
                  <a:gd name="connsiteY12" fmla="*/ 9778 h 410676"/>
                  <a:gd name="connsiteX13" fmla="*/ 161101 w 513347"/>
                  <a:gd name="connsiteY13" fmla="*/ 0 h 410676"/>
                  <a:gd name="connsiteX14" fmla="*/ 32886 w 513347"/>
                  <a:gd name="connsiteY14" fmla="*/ 0 h 410676"/>
                  <a:gd name="connsiteX15" fmla="*/ 9657 w 513347"/>
                  <a:gd name="connsiteY15" fmla="*/ 9651 h 410676"/>
                  <a:gd name="connsiteX16" fmla="*/ 0 w 513347"/>
                  <a:gd name="connsiteY16" fmla="*/ 32854 h 410676"/>
                  <a:gd name="connsiteX17" fmla="*/ 0 w 513347"/>
                  <a:gd name="connsiteY17" fmla="*/ 410676 h 410676"/>
                  <a:gd name="connsiteX18" fmla="*/ 513347 w 513347"/>
                  <a:gd name="connsiteY18" fmla="*/ 410676 h 410676"/>
                  <a:gd name="connsiteX19" fmla="*/ 513347 w 513347"/>
                  <a:gd name="connsiteY19" fmla="*/ 79398 h 410676"/>
                  <a:gd name="connsiteX20" fmla="*/ 503690 w 513347"/>
                  <a:gd name="connsiteY20" fmla="*/ 56194 h 410676"/>
                  <a:gd name="connsiteX21" fmla="*/ 480461 w 513347"/>
                  <a:gd name="connsiteY21" fmla="*/ 46543 h 410676"/>
                  <a:gd name="connsiteX22" fmla="*/ 212288 w 513347"/>
                  <a:gd name="connsiteY22" fmla="*/ 46543 h 410676"/>
                  <a:gd name="connsiteX23" fmla="*/ 187526 w 513347"/>
                  <a:gd name="connsiteY23" fmla="*/ 13298 h 410676"/>
                  <a:gd name="connsiteX24" fmla="*/ 175886 w 513347"/>
                  <a:gd name="connsiteY24" fmla="*/ 3532 h 410676"/>
                  <a:gd name="connsiteX25" fmla="*/ 161101 w 513347"/>
                  <a:gd name="connsiteY25" fmla="*/ 0 h 410676"/>
                  <a:gd name="connsiteX26" fmla="*/ 161101 w 513347"/>
                  <a:gd name="connsiteY26" fmla="*/ 0 h 41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410676">
                    <a:moveTo>
                      <a:pt x="161101" y="9778"/>
                    </a:moveTo>
                    <a:cubicBezTo>
                      <a:pt x="164733" y="9853"/>
                      <a:pt x="168301" y="10776"/>
                      <a:pt x="171509" y="12474"/>
                    </a:cubicBezTo>
                    <a:cubicBezTo>
                      <a:pt x="174724" y="14172"/>
                      <a:pt x="177490" y="16597"/>
                      <a:pt x="179601" y="19556"/>
                    </a:cubicBezTo>
                    <a:lnTo>
                      <a:pt x="207296" y="56810"/>
                    </a:lnTo>
                    <a:lnTo>
                      <a:pt x="480461" y="56810"/>
                    </a:lnTo>
                    <a:cubicBezTo>
                      <a:pt x="486589" y="56810"/>
                      <a:pt x="492461" y="59242"/>
                      <a:pt x="496792" y="63569"/>
                    </a:cubicBezTo>
                    <a:cubicBezTo>
                      <a:pt x="501123" y="67897"/>
                      <a:pt x="503562" y="73766"/>
                      <a:pt x="503562" y="79886"/>
                    </a:cubicBezTo>
                    <a:lnTo>
                      <a:pt x="503562" y="400897"/>
                    </a:lnTo>
                    <a:lnTo>
                      <a:pt x="9786" y="400897"/>
                    </a:lnTo>
                    <a:lnTo>
                      <a:pt x="9786" y="32854"/>
                    </a:lnTo>
                    <a:cubicBezTo>
                      <a:pt x="9786" y="26734"/>
                      <a:pt x="12224" y="20864"/>
                      <a:pt x="16555" y="16537"/>
                    </a:cubicBezTo>
                    <a:cubicBezTo>
                      <a:pt x="20887" y="12209"/>
                      <a:pt x="26758" y="9778"/>
                      <a:pt x="32886" y="9778"/>
                    </a:cubicBezTo>
                    <a:lnTo>
                      <a:pt x="161101" y="9778"/>
                    </a:lnTo>
                    <a:close/>
                    <a:moveTo>
                      <a:pt x="161101" y="0"/>
                    </a:moveTo>
                    <a:lnTo>
                      <a:pt x="32886" y="0"/>
                    </a:lnTo>
                    <a:cubicBezTo>
                      <a:pt x="24172" y="26"/>
                      <a:pt x="15824" y="3495"/>
                      <a:pt x="9657" y="9651"/>
                    </a:cubicBezTo>
                    <a:cubicBezTo>
                      <a:pt x="3497" y="15807"/>
                      <a:pt x="26" y="24148"/>
                      <a:pt x="0" y="32854"/>
                    </a:cubicBezTo>
                    <a:lnTo>
                      <a:pt x="0" y="410676"/>
                    </a:lnTo>
                    <a:lnTo>
                      <a:pt x="513347" y="410676"/>
                    </a:lnTo>
                    <a:lnTo>
                      <a:pt x="513347" y="79398"/>
                    </a:lnTo>
                    <a:cubicBezTo>
                      <a:pt x="513322" y="70692"/>
                      <a:pt x="509850" y="62351"/>
                      <a:pt x="503690" y="56194"/>
                    </a:cubicBezTo>
                    <a:cubicBezTo>
                      <a:pt x="497523" y="50039"/>
                      <a:pt x="489175" y="46569"/>
                      <a:pt x="480461" y="46543"/>
                    </a:cubicBezTo>
                    <a:lnTo>
                      <a:pt x="212288" y="46543"/>
                    </a:lnTo>
                    <a:lnTo>
                      <a:pt x="187526" y="13298"/>
                    </a:lnTo>
                    <a:cubicBezTo>
                      <a:pt x="184459" y="9184"/>
                      <a:pt x="180474" y="5841"/>
                      <a:pt x="175886" y="3532"/>
                    </a:cubicBezTo>
                    <a:cubicBezTo>
                      <a:pt x="171298" y="1224"/>
                      <a:pt x="166235" y="15"/>
                      <a:pt x="161101" y="0"/>
                    </a:cubicBezTo>
                    <a:lnTo>
                      <a:pt x="161101" y="0"/>
                    </a:lnTo>
                    <a:close/>
                  </a:path>
                </a:pathLst>
              </a:custGeom>
              <a:solidFill>
                <a:srgbClr val="FFFFFF"/>
              </a:solidFill>
              <a:ln w="6417"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662A0F35-8889-40B1-91A4-44815E1D903C}"/>
                  </a:ext>
                </a:extLst>
              </p:cNvPr>
              <p:cNvSpPr/>
              <p:nvPr/>
            </p:nvSpPr>
            <p:spPr>
              <a:xfrm>
                <a:off x="1941261" y="1713459"/>
                <a:ext cx="493769" cy="391119"/>
              </a:xfrm>
              <a:custGeom>
                <a:avLst/>
                <a:gdLst>
                  <a:gd name="connsiteX0" fmla="*/ 470669 w 493769"/>
                  <a:gd name="connsiteY0" fmla="*/ 46543 h 391119"/>
                  <a:gd name="connsiteX1" fmla="*/ 197504 w 493769"/>
                  <a:gd name="connsiteY1" fmla="*/ 46543 h 391119"/>
                  <a:gd name="connsiteX2" fmla="*/ 169809 w 493769"/>
                  <a:gd name="connsiteY2" fmla="*/ 9778 h 391119"/>
                  <a:gd name="connsiteX3" fmla="*/ 161717 w 493769"/>
                  <a:gd name="connsiteY3" fmla="*/ 2696 h 391119"/>
                  <a:gd name="connsiteX4" fmla="*/ 151309 w 493769"/>
                  <a:gd name="connsiteY4" fmla="*/ 0 h 391119"/>
                  <a:gd name="connsiteX5" fmla="*/ 23094 w 493769"/>
                  <a:gd name="connsiteY5" fmla="*/ 0 h 391119"/>
                  <a:gd name="connsiteX6" fmla="*/ 6757 w 493769"/>
                  <a:gd name="connsiteY6" fmla="*/ 6822 h 391119"/>
                  <a:gd name="connsiteX7" fmla="*/ 0 w 493769"/>
                  <a:gd name="connsiteY7" fmla="*/ 23174 h 391119"/>
                  <a:gd name="connsiteX8" fmla="*/ 0 w 493769"/>
                  <a:gd name="connsiteY8" fmla="*/ 391120 h 391119"/>
                  <a:gd name="connsiteX9" fmla="*/ 493770 w 493769"/>
                  <a:gd name="connsiteY9" fmla="*/ 391120 h 391119"/>
                  <a:gd name="connsiteX10" fmla="*/ 493770 w 493769"/>
                  <a:gd name="connsiteY10" fmla="*/ 69620 h 391119"/>
                  <a:gd name="connsiteX11" fmla="*/ 487006 w 493769"/>
                  <a:gd name="connsiteY11" fmla="*/ 53302 h 391119"/>
                  <a:gd name="connsiteX12" fmla="*/ 470669 w 493769"/>
                  <a:gd name="connsiteY12" fmla="*/ 46543 h 391119"/>
                  <a:gd name="connsiteX13" fmla="*/ 23094 w 493769"/>
                  <a:gd name="connsiteY13" fmla="*/ 20534 h 391119"/>
                  <a:gd name="connsiteX14" fmla="*/ 151309 w 493769"/>
                  <a:gd name="connsiteY14" fmla="*/ 20534 h 391119"/>
                  <a:gd name="connsiteX15" fmla="*/ 152471 w 493769"/>
                  <a:gd name="connsiteY15" fmla="*/ 20824 h 391119"/>
                  <a:gd name="connsiteX16" fmla="*/ 153362 w 493769"/>
                  <a:gd name="connsiteY16" fmla="*/ 21609 h 391119"/>
                  <a:gd name="connsiteX17" fmla="*/ 179595 w 493769"/>
                  <a:gd name="connsiteY17" fmla="*/ 56908 h 391119"/>
                  <a:gd name="connsiteX18" fmla="*/ 153362 w 493769"/>
                  <a:gd name="connsiteY18" fmla="*/ 91718 h 391119"/>
                  <a:gd name="connsiteX19" fmla="*/ 152471 w 493769"/>
                  <a:gd name="connsiteY19" fmla="*/ 92503 h 391119"/>
                  <a:gd name="connsiteX20" fmla="*/ 151309 w 493769"/>
                  <a:gd name="connsiteY20" fmla="*/ 92793 h 391119"/>
                  <a:gd name="connsiteX21" fmla="*/ 20553 w 493769"/>
                  <a:gd name="connsiteY21" fmla="*/ 92793 h 391119"/>
                  <a:gd name="connsiteX22" fmla="*/ 20553 w 493769"/>
                  <a:gd name="connsiteY22" fmla="*/ 23174 h 391119"/>
                  <a:gd name="connsiteX23" fmla="*/ 21291 w 493769"/>
                  <a:gd name="connsiteY23" fmla="*/ 21340 h 391119"/>
                  <a:gd name="connsiteX24" fmla="*/ 23094 w 493769"/>
                  <a:gd name="connsiteY24" fmla="*/ 20534 h 391119"/>
                  <a:gd name="connsiteX25" fmla="*/ 473313 w 493769"/>
                  <a:gd name="connsiteY25" fmla="*/ 370586 h 391119"/>
                  <a:gd name="connsiteX26" fmla="*/ 20553 w 493769"/>
                  <a:gd name="connsiteY26" fmla="*/ 370586 h 391119"/>
                  <a:gd name="connsiteX27" fmla="*/ 20553 w 493769"/>
                  <a:gd name="connsiteY27" fmla="*/ 113327 h 391119"/>
                  <a:gd name="connsiteX28" fmla="*/ 151309 w 493769"/>
                  <a:gd name="connsiteY28" fmla="*/ 113327 h 391119"/>
                  <a:gd name="connsiteX29" fmla="*/ 161640 w 493769"/>
                  <a:gd name="connsiteY29" fmla="*/ 110903 h 391119"/>
                  <a:gd name="connsiteX30" fmla="*/ 169809 w 493769"/>
                  <a:gd name="connsiteY30" fmla="*/ 104136 h 391119"/>
                  <a:gd name="connsiteX31" fmla="*/ 197703 w 493769"/>
                  <a:gd name="connsiteY31" fmla="*/ 67077 h 391119"/>
                  <a:gd name="connsiteX32" fmla="*/ 470669 w 493769"/>
                  <a:gd name="connsiteY32" fmla="*/ 67077 h 391119"/>
                  <a:gd name="connsiteX33" fmla="*/ 472472 w 493769"/>
                  <a:gd name="connsiteY33" fmla="*/ 67822 h 391119"/>
                  <a:gd name="connsiteX34" fmla="*/ 473216 w 493769"/>
                  <a:gd name="connsiteY34" fmla="*/ 69620 h 391119"/>
                  <a:gd name="connsiteX35" fmla="*/ 473313 w 493769"/>
                  <a:gd name="connsiteY35" fmla="*/ 370586 h 39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93769" h="391119">
                    <a:moveTo>
                      <a:pt x="470669" y="46543"/>
                    </a:moveTo>
                    <a:lnTo>
                      <a:pt x="197504" y="46543"/>
                    </a:lnTo>
                    <a:lnTo>
                      <a:pt x="169809" y="9778"/>
                    </a:lnTo>
                    <a:cubicBezTo>
                      <a:pt x="167704" y="6819"/>
                      <a:pt x="164932" y="4394"/>
                      <a:pt x="161717" y="2696"/>
                    </a:cubicBezTo>
                    <a:cubicBezTo>
                      <a:pt x="158509" y="998"/>
                      <a:pt x="154941" y="75"/>
                      <a:pt x="151309" y="0"/>
                    </a:cubicBezTo>
                    <a:lnTo>
                      <a:pt x="23094" y="0"/>
                    </a:lnTo>
                    <a:cubicBezTo>
                      <a:pt x="16960" y="26"/>
                      <a:pt x="11088" y="2479"/>
                      <a:pt x="6757" y="6822"/>
                    </a:cubicBezTo>
                    <a:cubicBezTo>
                      <a:pt x="2426" y="11165"/>
                      <a:pt x="0" y="17044"/>
                      <a:pt x="0" y="23174"/>
                    </a:cubicBezTo>
                    <a:lnTo>
                      <a:pt x="0" y="391120"/>
                    </a:lnTo>
                    <a:lnTo>
                      <a:pt x="493770" y="391120"/>
                    </a:lnTo>
                    <a:lnTo>
                      <a:pt x="493770" y="69620"/>
                    </a:lnTo>
                    <a:cubicBezTo>
                      <a:pt x="493770" y="63499"/>
                      <a:pt x="491338" y="57630"/>
                      <a:pt x="487006" y="53302"/>
                    </a:cubicBezTo>
                    <a:cubicBezTo>
                      <a:pt x="482675" y="48975"/>
                      <a:pt x="476797" y="46543"/>
                      <a:pt x="470669" y="46543"/>
                    </a:cubicBezTo>
                    <a:close/>
                    <a:moveTo>
                      <a:pt x="23094" y="20534"/>
                    </a:moveTo>
                    <a:lnTo>
                      <a:pt x="151309" y="20534"/>
                    </a:lnTo>
                    <a:cubicBezTo>
                      <a:pt x="151713" y="20537"/>
                      <a:pt x="152111" y="20637"/>
                      <a:pt x="152471" y="20824"/>
                    </a:cubicBezTo>
                    <a:cubicBezTo>
                      <a:pt x="152824" y="21011"/>
                      <a:pt x="153132" y="21280"/>
                      <a:pt x="153362" y="21609"/>
                    </a:cubicBezTo>
                    <a:lnTo>
                      <a:pt x="179595" y="56908"/>
                    </a:lnTo>
                    <a:lnTo>
                      <a:pt x="153362" y="91718"/>
                    </a:lnTo>
                    <a:cubicBezTo>
                      <a:pt x="153132" y="92047"/>
                      <a:pt x="152824" y="92317"/>
                      <a:pt x="152471" y="92503"/>
                    </a:cubicBezTo>
                    <a:cubicBezTo>
                      <a:pt x="152111" y="92690"/>
                      <a:pt x="151713" y="92789"/>
                      <a:pt x="151309" y="92793"/>
                    </a:cubicBezTo>
                    <a:lnTo>
                      <a:pt x="20553" y="92793"/>
                    </a:lnTo>
                    <a:lnTo>
                      <a:pt x="20553" y="23174"/>
                    </a:lnTo>
                    <a:cubicBezTo>
                      <a:pt x="20553" y="22490"/>
                      <a:pt x="20816" y="21833"/>
                      <a:pt x="21291" y="21340"/>
                    </a:cubicBezTo>
                    <a:cubicBezTo>
                      <a:pt x="21766" y="20848"/>
                      <a:pt x="22414" y="20559"/>
                      <a:pt x="23094" y="20534"/>
                    </a:cubicBezTo>
                    <a:close/>
                    <a:moveTo>
                      <a:pt x="473313" y="370586"/>
                    </a:moveTo>
                    <a:lnTo>
                      <a:pt x="20553" y="370586"/>
                    </a:lnTo>
                    <a:lnTo>
                      <a:pt x="20553" y="113327"/>
                    </a:lnTo>
                    <a:lnTo>
                      <a:pt x="151309" y="113327"/>
                    </a:lnTo>
                    <a:cubicBezTo>
                      <a:pt x="154896" y="113327"/>
                      <a:pt x="158432" y="112497"/>
                      <a:pt x="161640" y="110903"/>
                    </a:cubicBezTo>
                    <a:cubicBezTo>
                      <a:pt x="164849" y="109308"/>
                      <a:pt x="167646" y="106992"/>
                      <a:pt x="169809" y="104136"/>
                    </a:cubicBezTo>
                    <a:lnTo>
                      <a:pt x="197703" y="67077"/>
                    </a:lnTo>
                    <a:lnTo>
                      <a:pt x="470669" y="67077"/>
                    </a:lnTo>
                    <a:cubicBezTo>
                      <a:pt x="471349" y="67077"/>
                      <a:pt x="471997" y="67345"/>
                      <a:pt x="472472" y="67822"/>
                    </a:cubicBezTo>
                    <a:cubicBezTo>
                      <a:pt x="472947" y="68298"/>
                      <a:pt x="473216" y="68945"/>
                      <a:pt x="473216" y="69620"/>
                    </a:cubicBezTo>
                    <a:lnTo>
                      <a:pt x="473313" y="370586"/>
                    </a:lnTo>
                    <a:close/>
                  </a:path>
                </a:pathLst>
              </a:custGeom>
              <a:solidFill>
                <a:srgbClr val="2D5967"/>
              </a:solidFill>
              <a:ln w="6417"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1F6D1B6F-C4D6-4690-A6A8-6E6BA0ED4141}"/>
                  </a:ext>
                </a:extLst>
              </p:cNvPr>
              <p:cNvSpPr/>
              <p:nvPr/>
            </p:nvSpPr>
            <p:spPr>
              <a:xfrm>
                <a:off x="1985011" y="1759998"/>
                <a:ext cx="95136" cy="20533"/>
              </a:xfrm>
              <a:custGeom>
                <a:avLst/>
                <a:gdLst>
                  <a:gd name="connsiteX0" fmla="*/ 95136 w 95136"/>
                  <a:gd name="connsiteY0" fmla="*/ 0 h 20533"/>
                  <a:gd name="connsiteX1" fmla="*/ 0 w 95136"/>
                  <a:gd name="connsiteY1" fmla="*/ 0 h 20533"/>
                  <a:gd name="connsiteX2" fmla="*/ 0 w 95136"/>
                  <a:gd name="connsiteY2" fmla="*/ 20534 h 20533"/>
                  <a:gd name="connsiteX3" fmla="*/ 95136 w 95136"/>
                  <a:gd name="connsiteY3" fmla="*/ 20534 h 20533"/>
                  <a:gd name="connsiteX4" fmla="*/ 95136 w 95136"/>
                  <a:gd name="connsiteY4" fmla="*/ 0 h 20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36" h="20533">
                    <a:moveTo>
                      <a:pt x="95136" y="0"/>
                    </a:moveTo>
                    <a:lnTo>
                      <a:pt x="0" y="0"/>
                    </a:lnTo>
                    <a:lnTo>
                      <a:pt x="0" y="20534"/>
                    </a:lnTo>
                    <a:lnTo>
                      <a:pt x="95136" y="20534"/>
                    </a:lnTo>
                    <a:lnTo>
                      <a:pt x="95136" y="0"/>
                    </a:lnTo>
                    <a:close/>
                  </a:path>
                </a:pathLst>
              </a:custGeom>
              <a:solidFill>
                <a:srgbClr val="2D5967"/>
              </a:solidFill>
              <a:ln w="6417"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562CA5AA-E286-43A4-9785-E7B8F2BD6902}"/>
                  </a:ext>
                </a:extLst>
              </p:cNvPr>
              <p:cNvSpPr/>
              <p:nvPr/>
            </p:nvSpPr>
            <p:spPr>
              <a:xfrm>
                <a:off x="2120368" y="1817537"/>
                <a:ext cx="167364" cy="63112"/>
              </a:xfrm>
              <a:custGeom>
                <a:avLst/>
                <a:gdLst>
                  <a:gd name="connsiteX0" fmla="*/ 131148 w 167364"/>
                  <a:gd name="connsiteY0" fmla="*/ 42579 h 63112"/>
                  <a:gd name="connsiteX1" fmla="*/ 113046 w 167364"/>
                  <a:gd name="connsiteY1" fmla="*/ 42579 h 63112"/>
                  <a:gd name="connsiteX2" fmla="*/ 113046 w 167364"/>
                  <a:gd name="connsiteY2" fmla="*/ 63113 h 63112"/>
                  <a:gd name="connsiteX3" fmla="*/ 167364 w 167364"/>
                  <a:gd name="connsiteY3" fmla="*/ 63113 h 63112"/>
                  <a:gd name="connsiteX4" fmla="*/ 167364 w 167364"/>
                  <a:gd name="connsiteY4" fmla="*/ 9040 h 63112"/>
                  <a:gd name="connsiteX5" fmla="*/ 146811 w 167364"/>
                  <a:gd name="connsiteY5" fmla="*/ 9040 h 63112"/>
                  <a:gd name="connsiteX6" fmla="*/ 146811 w 167364"/>
                  <a:gd name="connsiteY6" fmla="*/ 28596 h 63112"/>
                  <a:gd name="connsiteX7" fmla="*/ 74808 w 167364"/>
                  <a:gd name="connsiteY7" fmla="*/ 208 h 63112"/>
                  <a:gd name="connsiteX8" fmla="*/ 0 w 167364"/>
                  <a:gd name="connsiteY8" fmla="*/ 20089 h 63112"/>
                  <a:gd name="connsiteX9" fmla="*/ 18692 w 167364"/>
                  <a:gd name="connsiteY9" fmla="*/ 32898 h 63112"/>
                  <a:gd name="connsiteX10" fmla="*/ 76361 w 167364"/>
                  <a:gd name="connsiteY10" fmla="*/ 21028 h 63112"/>
                  <a:gd name="connsiteX11" fmla="*/ 131148 w 167364"/>
                  <a:gd name="connsiteY11" fmla="*/ 42579 h 6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364" h="63112">
                    <a:moveTo>
                      <a:pt x="131148" y="42579"/>
                    </a:moveTo>
                    <a:lnTo>
                      <a:pt x="113046" y="42579"/>
                    </a:lnTo>
                    <a:lnTo>
                      <a:pt x="113046" y="63113"/>
                    </a:lnTo>
                    <a:lnTo>
                      <a:pt x="167364" y="63113"/>
                    </a:lnTo>
                    <a:lnTo>
                      <a:pt x="167364" y="9040"/>
                    </a:lnTo>
                    <a:lnTo>
                      <a:pt x="146811" y="9040"/>
                    </a:lnTo>
                    <a:lnTo>
                      <a:pt x="146811" y="28596"/>
                    </a:lnTo>
                    <a:cubicBezTo>
                      <a:pt x="126463" y="11688"/>
                      <a:pt x="101226" y="1739"/>
                      <a:pt x="74808" y="208"/>
                    </a:cubicBezTo>
                    <a:cubicBezTo>
                      <a:pt x="48383" y="-1323"/>
                      <a:pt x="22170" y="5645"/>
                      <a:pt x="0" y="20089"/>
                    </a:cubicBezTo>
                    <a:cubicBezTo>
                      <a:pt x="6796" y="23477"/>
                      <a:pt x="13084" y="27788"/>
                      <a:pt x="18692" y="32898"/>
                    </a:cubicBezTo>
                    <a:cubicBezTo>
                      <a:pt x="36358" y="23434"/>
                      <a:pt x="56391" y="19309"/>
                      <a:pt x="76361" y="21028"/>
                    </a:cubicBezTo>
                    <a:cubicBezTo>
                      <a:pt x="96330" y="22747"/>
                      <a:pt x="115368" y="30235"/>
                      <a:pt x="131148" y="42579"/>
                    </a:cubicBezTo>
                    <a:close/>
                  </a:path>
                </a:pathLst>
              </a:custGeom>
              <a:solidFill>
                <a:srgbClr val="2D5967"/>
              </a:solidFill>
              <a:ln w="6417"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EA6F0D46-5987-4F24-A792-2659E43DBF62}"/>
                  </a:ext>
                </a:extLst>
              </p:cNvPr>
              <p:cNvSpPr/>
              <p:nvPr/>
            </p:nvSpPr>
            <p:spPr>
              <a:xfrm>
                <a:off x="2146298" y="2037978"/>
                <a:ext cx="44038" cy="26886"/>
              </a:xfrm>
              <a:custGeom>
                <a:avLst/>
                <a:gdLst>
                  <a:gd name="connsiteX0" fmla="*/ 6949 w 44038"/>
                  <a:gd name="connsiteY0" fmla="*/ 0 h 26886"/>
                  <a:gd name="connsiteX1" fmla="*/ 0 w 44038"/>
                  <a:gd name="connsiteY1" fmla="*/ 19552 h 26886"/>
                  <a:gd name="connsiteX2" fmla="*/ 41889 w 44038"/>
                  <a:gd name="connsiteY2" fmla="*/ 26887 h 26886"/>
                  <a:gd name="connsiteX3" fmla="*/ 44039 w 44038"/>
                  <a:gd name="connsiteY3" fmla="*/ 26887 h 26886"/>
                  <a:gd name="connsiteX4" fmla="*/ 44039 w 44038"/>
                  <a:gd name="connsiteY4" fmla="*/ 6353 h 26886"/>
                  <a:gd name="connsiteX5" fmla="*/ 6949 w 44038"/>
                  <a:gd name="connsiteY5" fmla="*/ 0 h 2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38" h="26886">
                    <a:moveTo>
                      <a:pt x="6949" y="0"/>
                    </a:moveTo>
                    <a:lnTo>
                      <a:pt x="0" y="19552"/>
                    </a:lnTo>
                    <a:cubicBezTo>
                      <a:pt x="13424" y="24435"/>
                      <a:pt x="27605" y="26919"/>
                      <a:pt x="41889" y="26887"/>
                    </a:cubicBezTo>
                    <a:lnTo>
                      <a:pt x="44039" y="26887"/>
                    </a:lnTo>
                    <a:lnTo>
                      <a:pt x="44039" y="6353"/>
                    </a:lnTo>
                    <a:cubicBezTo>
                      <a:pt x="31385" y="6609"/>
                      <a:pt x="18795" y="4447"/>
                      <a:pt x="6949" y="0"/>
                    </a:cubicBezTo>
                    <a:close/>
                  </a:path>
                </a:pathLst>
              </a:custGeom>
              <a:solidFill>
                <a:srgbClr val="2D5967"/>
              </a:solidFill>
              <a:ln w="6417"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86B8C409-3798-4652-8ACA-B93964B9F286}"/>
                  </a:ext>
                </a:extLst>
              </p:cNvPr>
              <p:cNvSpPr/>
              <p:nvPr/>
            </p:nvSpPr>
            <p:spPr>
              <a:xfrm>
                <a:off x="2208555" y="2032113"/>
                <a:ext cx="45906" cy="30114"/>
              </a:xfrm>
              <a:custGeom>
                <a:avLst/>
                <a:gdLst>
                  <a:gd name="connsiteX0" fmla="*/ 0 w 45906"/>
                  <a:gd name="connsiteY0" fmla="*/ 9972 h 30114"/>
                  <a:gd name="connsiteX1" fmla="*/ 4113 w 45906"/>
                  <a:gd name="connsiteY1" fmla="*/ 30114 h 30114"/>
                  <a:gd name="connsiteX2" fmla="*/ 45906 w 45906"/>
                  <a:gd name="connsiteY2" fmla="*/ 13790 h 30114"/>
                  <a:gd name="connsiteX3" fmla="*/ 44437 w 45906"/>
                  <a:gd name="connsiteY3" fmla="*/ 11441 h 30114"/>
                  <a:gd name="connsiteX4" fmla="*/ 28779 w 45906"/>
                  <a:gd name="connsiteY4" fmla="*/ 0 h 30114"/>
                  <a:gd name="connsiteX5" fmla="*/ 0 w 45906"/>
                  <a:gd name="connsiteY5" fmla="*/ 9972 h 3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06" h="30114">
                    <a:moveTo>
                      <a:pt x="0" y="9972"/>
                    </a:moveTo>
                    <a:lnTo>
                      <a:pt x="4113" y="30114"/>
                    </a:lnTo>
                    <a:cubicBezTo>
                      <a:pt x="18923" y="27259"/>
                      <a:pt x="33085" y="21727"/>
                      <a:pt x="45906" y="13790"/>
                    </a:cubicBezTo>
                    <a:lnTo>
                      <a:pt x="44437" y="11441"/>
                    </a:lnTo>
                    <a:cubicBezTo>
                      <a:pt x="38783" y="8258"/>
                      <a:pt x="33528" y="4415"/>
                      <a:pt x="28779" y="0"/>
                    </a:cubicBezTo>
                    <a:cubicBezTo>
                      <a:pt x="19732" y="4723"/>
                      <a:pt x="10036" y="8085"/>
                      <a:pt x="0" y="9972"/>
                    </a:cubicBezTo>
                    <a:close/>
                  </a:path>
                </a:pathLst>
              </a:custGeom>
              <a:solidFill>
                <a:srgbClr val="2D5967"/>
              </a:solidFill>
              <a:ln w="6417"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7BD0B389-D350-4771-9BAB-241FD376DB64}"/>
                  </a:ext>
                </a:extLst>
              </p:cNvPr>
              <p:cNvSpPr/>
              <p:nvPr/>
            </p:nvSpPr>
            <p:spPr>
              <a:xfrm>
                <a:off x="2088951" y="2001896"/>
                <a:ext cx="54318" cy="54466"/>
              </a:xfrm>
              <a:custGeom>
                <a:avLst/>
                <a:gdLst>
                  <a:gd name="connsiteX0" fmla="*/ 0 w 54318"/>
                  <a:gd name="connsiteY0" fmla="*/ 54466 h 54466"/>
                  <a:gd name="connsiteX1" fmla="*/ 20553 w 54318"/>
                  <a:gd name="connsiteY1" fmla="*/ 54466 h 54466"/>
                  <a:gd name="connsiteX2" fmla="*/ 20553 w 54318"/>
                  <a:gd name="connsiteY2" fmla="*/ 34221 h 54466"/>
                  <a:gd name="connsiteX3" fmla="*/ 37096 w 54318"/>
                  <a:gd name="connsiteY3" fmla="*/ 45759 h 54466"/>
                  <a:gd name="connsiteX4" fmla="*/ 47369 w 54318"/>
                  <a:gd name="connsiteY4" fmla="*/ 28061 h 54466"/>
                  <a:gd name="connsiteX5" fmla="*/ 36313 w 54318"/>
                  <a:gd name="connsiteY5" fmla="*/ 20534 h 54466"/>
                  <a:gd name="connsiteX6" fmla="*/ 54319 w 54318"/>
                  <a:gd name="connsiteY6" fmla="*/ 20534 h 54466"/>
                  <a:gd name="connsiteX7" fmla="*/ 54319 w 54318"/>
                  <a:gd name="connsiteY7" fmla="*/ 0 h 54466"/>
                  <a:gd name="connsiteX8" fmla="*/ 0 w 54318"/>
                  <a:gd name="connsiteY8" fmla="*/ 0 h 54466"/>
                  <a:gd name="connsiteX9" fmla="*/ 0 w 54318"/>
                  <a:gd name="connsiteY9" fmla="*/ 54466 h 5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18" h="54466">
                    <a:moveTo>
                      <a:pt x="0" y="54466"/>
                    </a:moveTo>
                    <a:lnTo>
                      <a:pt x="20553" y="54466"/>
                    </a:lnTo>
                    <a:lnTo>
                      <a:pt x="20553" y="34221"/>
                    </a:lnTo>
                    <a:cubicBezTo>
                      <a:pt x="25712" y="38552"/>
                      <a:pt x="31250" y="42409"/>
                      <a:pt x="37096" y="45759"/>
                    </a:cubicBezTo>
                    <a:lnTo>
                      <a:pt x="47369" y="28061"/>
                    </a:lnTo>
                    <a:cubicBezTo>
                      <a:pt x="43526" y="25789"/>
                      <a:pt x="39836" y="23274"/>
                      <a:pt x="36313" y="20534"/>
                    </a:cubicBezTo>
                    <a:lnTo>
                      <a:pt x="54319" y="20534"/>
                    </a:lnTo>
                    <a:lnTo>
                      <a:pt x="54319" y="0"/>
                    </a:lnTo>
                    <a:lnTo>
                      <a:pt x="0" y="0"/>
                    </a:lnTo>
                    <a:lnTo>
                      <a:pt x="0" y="54466"/>
                    </a:lnTo>
                    <a:close/>
                  </a:path>
                </a:pathLst>
              </a:custGeom>
              <a:solidFill>
                <a:srgbClr val="2D5967"/>
              </a:solidFill>
              <a:ln w="6417"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7A9BFC52-9A9E-48A3-946D-61DFE9274355}"/>
                  </a:ext>
                </a:extLst>
              </p:cNvPr>
              <p:cNvSpPr/>
              <p:nvPr/>
            </p:nvSpPr>
            <p:spPr>
              <a:xfrm>
                <a:off x="2224307" y="1897956"/>
                <a:ext cx="141331" cy="141194"/>
              </a:xfrm>
              <a:custGeom>
                <a:avLst/>
                <a:gdLst>
                  <a:gd name="connsiteX0" fmla="*/ 70663 w 141331"/>
                  <a:gd name="connsiteY0" fmla="*/ 0 h 141194"/>
                  <a:gd name="connsiteX1" fmla="*/ 31392 w 141331"/>
                  <a:gd name="connsiteY1" fmla="*/ 11905 h 141194"/>
                  <a:gd name="connsiteX2" fmla="*/ 5372 w 141331"/>
                  <a:gd name="connsiteY2" fmla="*/ 43603 h 141194"/>
                  <a:gd name="connsiteX3" fmla="*/ 1367 w 141331"/>
                  <a:gd name="connsiteY3" fmla="*/ 84407 h 141194"/>
                  <a:gd name="connsiteX4" fmla="*/ 20734 w 141331"/>
                  <a:gd name="connsiteY4" fmla="*/ 120553 h 141194"/>
                  <a:gd name="connsiteX5" fmla="*/ 56937 w 141331"/>
                  <a:gd name="connsiteY5" fmla="*/ 139849 h 141194"/>
                  <a:gd name="connsiteX6" fmla="*/ 97774 w 141331"/>
                  <a:gd name="connsiteY6" fmla="*/ 135793 h 141194"/>
                  <a:gd name="connsiteX7" fmla="*/ 129467 w 141331"/>
                  <a:gd name="connsiteY7" fmla="*/ 109747 h 141194"/>
                  <a:gd name="connsiteX8" fmla="*/ 141332 w 141331"/>
                  <a:gd name="connsiteY8" fmla="*/ 70502 h 141194"/>
                  <a:gd name="connsiteX9" fmla="*/ 135948 w 141331"/>
                  <a:gd name="connsiteY9" fmla="*/ 43500 h 141194"/>
                  <a:gd name="connsiteX10" fmla="*/ 120624 w 141331"/>
                  <a:gd name="connsiteY10" fmla="*/ 20615 h 141194"/>
                  <a:gd name="connsiteX11" fmla="*/ 97697 w 141331"/>
                  <a:gd name="connsiteY11" fmla="*/ 5339 h 141194"/>
                  <a:gd name="connsiteX12" fmla="*/ 70663 w 141331"/>
                  <a:gd name="connsiteY12" fmla="*/ 0 h 141194"/>
                  <a:gd name="connsiteX13" fmla="*/ 70663 w 141331"/>
                  <a:gd name="connsiteY13" fmla="*/ 120463 h 141194"/>
                  <a:gd name="connsiteX14" fmla="*/ 42904 w 141331"/>
                  <a:gd name="connsiteY14" fmla="*/ 112000 h 141194"/>
                  <a:gd name="connsiteX15" fmla="*/ 24526 w 141331"/>
                  <a:gd name="connsiteY15" fmla="*/ 89554 h 141194"/>
                  <a:gd name="connsiteX16" fmla="*/ 21722 w 141331"/>
                  <a:gd name="connsiteY16" fmla="*/ 60691 h 141194"/>
                  <a:gd name="connsiteX17" fmla="*/ 35434 w 141331"/>
                  <a:gd name="connsiteY17" fmla="*/ 35132 h 141194"/>
                  <a:gd name="connsiteX18" fmla="*/ 61044 w 141331"/>
                  <a:gd name="connsiteY18" fmla="*/ 21488 h 141194"/>
                  <a:gd name="connsiteX19" fmla="*/ 89926 w 141331"/>
                  <a:gd name="connsiteY19" fmla="*/ 24346 h 141194"/>
                  <a:gd name="connsiteX20" fmla="*/ 112353 w 141331"/>
                  <a:gd name="connsiteY20" fmla="*/ 42749 h 141194"/>
                  <a:gd name="connsiteX21" fmla="*/ 120779 w 141331"/>
                  <a:gd name="connsiteY21" fmla="*/ 70502 h 141194"/>
                  <a:gd name="connsiteX22" fmla="*/ 116961 w 141331"/>
                  <a:gd name="connsiteY22" fmla="*/ 89643 h 141194"/>
                  <a:gd name="connsiteX23" fmla="*/ 106090 w 141331"/>
                  <a:gd name="connsiteY23" fmla="*/ 105865 h 141194"/>
                  <a:gd name="connsiteX24" fmla="*/ 89836 w 141331"/>
                  <a:gd name="connsiteY24" fmla="*/ 116690 h 141194"/>
                  <a:gd name="connsiteX25" fmla="*/ 70663 w 141331"/>
                  <a:gd name="connsiteY25" fmla="*/ 120463 h 14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331" h="141194">
                    <a:moveTo>
                      <a:pt x="70663" y="0"/>
                    </a:moveTo>
                    <a:cubicBezTo>
                      <a:pt x="56687" y="0"/>
                      <a:pt x="43019" y="4143"/>
                      <a:pt x="31392" y="11905"/>
                    </a:cubicBezTo>
                    <a:cubicBezTo>
                      <a:pt x="19771" y="19666"/>
                      <a:pt x="10717" y="30698"/>
                      <a:pt x="5372" y="43603"/>
                    </a:cubicBezTo>
                    <a:cubicBezTo>
                      <a:pt x="26" y="56507"/>
                      <a:pt x="-1373" y="70707"/>
                      <a:pt x="1367" y="84407"/>
                    </a:cubicBezTo>
                    <a:cubicBezTo>
                      <a:pt x="4101" y="98101"/>
                      <a:pt x="10839" y="110684"/>
                      <a:pt x="20734" y="120553"/>
                    </a:cubicBezTo>
                    <a:cubicBezTo>
                      <a:pt x="30622" y="130422"/>
                      <a:pt x="43225" y="137141"/>
                      <a:pt x="56937" y="139849"/>
                    </a:cubicBezTo>
                    <a:cubicBezTo>
                      <a:pt x="70650" y="142563"/>
                      <a:pt x="84863" y="141151"/>
                      <a:pt x="97774" y="135793"/>
                    </a:cubicBezTo>
                    <a:cubicBezTo>
                      <a:pt x="110685" y="130435"/>
                      <a:pt x="121715" y="121368"/>
                      <a:pt x="129467" y="109747"/>
                    </a:cubicBezTo>
                    <a:cubicBezTo>
                      <a:pt x="137218" y="98126"/>
                      <a:pt x="141351" y="84465"/>
                      <a:pt x="141332" y="70502"/>
                    </a:cubicBezTo>
                    <a:cubicBezTo>
                      <a:pt x="141332" y="61236"/>
                      <a:pt x="139503" y="52060"/>
                      <a:pt x="135948" y="43500"/>
                    </a:cubicBezTo>
                    <a:cubicBezTo>
                      <a:pt x="132393" y="34940"/>
                      <a:pt x="127189" y="27163"/>
                      <a:pt x="120624" y="20615"/>
                    </a:cubicBezTo>
                    <a:cubicBezTo>
                      <a:pt x="114060" y="14067"/>
                      <a:pt x="106270" y="8876"/>
                      <a:pt x="97697" y="5339"/>
                    </a:cubicBezTo>
                    <a:cubicBezTo>
                      <a:pt x="89124" y="1801"/>
                      <a:pt x="79942" y="-13"/>
                      <a:pt x="70663" y="0"/>
                    </a:cubicBezTo>
                    <a:close/>
                    <a:moveTo>
                      <a:pt x="70663" y="120463"/>
                    </a:moveTo>
                    <a:cubicBezTo>
                      <a:pt x="60775" y="120444"/>
                      <a:pt x="51117" y="117499"/>
                      <a:pt x="42904" y="112000"/>
                    </a:cubicBezTo>
                    <a:cubicBezTo>
                      <a:pt x="34697" y="106494"/>
                      <a:pt x="28299" y="98685"/>
                      <a:pt x="24526" y="89554"/>
                    </a:cubicBezTo>
                    <a:cubicBezTo>
                      <a:pt x="20759" y="80422"/>
                      <a:pt x="19784" y="70380"/>
                      <a:pt x="21722" y="60691"/>
                    </a:cubicBezTo>
                    <a:cubicBezTo>
                      <a:pt x="23660" y="51008"/>
                      <a:pt x="28434" y="42114"/>
                      <a:pt x="35434" y="35132"/>
                    </a:cubicBezTo>
                    <a:cubicBezTo>
                      <a:pt x="42429" y="28157"/>
                      <a:pt x="51342" y="23407"/>
                      <a:pt x="61044" y="21488"/>
                    </a:cubicBezTo>
                    <a:cubicBezTo>
                      <a:pt x="70740" y="19567"/>
                      <a:pt x="80789" y="20562"/>
                      <a:pt x="89926" y="24346"/>
                    </a:cubicBezTo>
                    <a:cubicBezTo>
                      <a:pt x="99057" y="28132"/>
                      <a:pt x="106860" y="34535"/>
                      <a:pt x="112353" y="42749"/>
                    </a:cubicBezTo>
                    <a:cubicBezTo>
                      <a:pt x="117846" y="50963"/>
                      <a:pt x="120779" y="60620"/>
                      <a:pt x="120779" y="70502"/>
                    </a:cubicBezTo>
                    <a:cubicBezTo>
                      <a:pt x="120779" y="77073"/>
                      <a:pt x="119476" y="83573"/>
                      <a:pt x="116961" y="89643"/>
                    </a:cubicBezTo>
                    <a:cubicBezTo>
                      <a:pt x="114439" y="95714"/>
                      <a:pt x="110749" y="101226"/>
                      <a:pt x="106090" y="105865"/>
                    </a:cubicBezTo>
                    <a:cubicBezTo>
                      <a:pt x="101438" y="110505"/>
                      <a:pt x="95913" y="114188"/>
                      <a:pt x="89836" y="116690"/>
                    </a:cubicBezTo>
                    <a:cubicBezTo>
                      <a:pt x="83753" y="119193"/>
                      <a:pt x="77240" y="120476"/>
                      <a:pt x="70663" y="120463"/>
                    </a:cubicBezTo>
                    <a:close/>
                  </a:path>
                </a:pathLst>
              </a:custGeom>
              <a:solidFill>
                <a:srgbClr val="2D5967"/>
              </a:solidFill>
              <a:ln w="6417"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4BD5A2CE-B607-4B6F-9946-87489421E7BA}"/>
                  </a:ext>
                </a:extLst>
              </p:cNvPr>
              <p:cNvSpPr/>
              <p:nvPr/>
            </p:nvSpPr>
            <p:spPr>
              <a:xfrm>
                <a:off x="2268353" y="1942059"/>
                <a:ext cx="55691" cy="55634"/>
              </a:xfrm>
              <a:custGeom>
                <a:avLst/>
                <a:gdLst>
                  <a:gd name="connsiteX0" fmla="*/ 41106 w 55691"/>
                  <a:gd name="connsiteY0" fmla="*/ 0 h 55634"/>
                  <a:gd name="connsiteX1" fmla="*/ 27798 w 55691"/>
                  <a:gd name="connsiteY1" fmla="*/ 13296 h 55634"/>
                  <a:gd name="connsiteX2" fmla="*/ 14586 w 55691"/>
                  <a:gd name="connsiteY2" fmla="*/ 0 h 55634"/>
                  <a:gd name="connsiteX3" fmla="*/ 0 w 55691"/>
                  <a:gd name="connsiteY3" fmla="*/ 14470 h 55634"/>
                  <a:gd name="connsiteX4" fmla="*/ 13309 w 55691"/>
                  <a:gd name="connsiteY4" fmla="*/ 27766 h 55634"/>
                  <a:gd name="connsiteX5" fmla="*/ 0 w 55691"/>
                  <a:gd name="connsiteY5" fmla="*/ 41068 h 55634"/>
                  <a:gd name="connsiteX6" fmla="*/ 14586 w 55691"/>
                  <a:gd name="connsiteY6" fmla="*/ 55634 h 55634"/>
                  <a:gd name="connsiteX7" fmla="*/ 27798 w 55691"/>
                  <a:gd name="connsiteY7" fmla="*/ 42338 h 55634"/>
                  <a:gd name="connsiteX8" fmla="*/ 41106 w 55691"/>
                  <a:gd name="connsiteY8" fmla="*/ 55634 h 55634"/>
                  <a:gd name="connsiteX9" fmla="*/ 55692 w 55691"/>
                  <a:gd name="connsiteY9" fmla="*/ 41068 h 55634"/>
                  <a:gd name="connsiteX10" fmla="*/ 42377 w 55691"/>
                  <a:gd name="connsiteY10" fmla="*/ 27766 h 55634"/>
                  <a:gd name="connsiteX11" fmla="*/ 55692 w 55691"/>
                  <a:gd name="connsiteY11" fmla="*/ 14470 h 55634"/>
                  <a:gd name="connsiteX12" fmla="*/ 41106 w 55691"/>
                  <a:gd name="connsiteY12" fmla="*/ 0 h 5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91" h="55634">
                    <a:moveTo>
                      <a:pt x="41106" y="0"/>
                    </a:moveTo>
                    <a:lnTo>
                      <a:pt x="27798" y="13296"/>
                    </a:lnTo>
                    <a:lnTo>
                      <a:pt x="14586" y="0"/>
                    </a:lnTo>
                    <a:lnTo>
                      <a:pt x="0" y="14470"/>
                    </a:lnTo>
                    <a:lnTo>
                      <a:pt x="13309" y="27766"/>
                    </a:lnTo>
                    <a:lnTo>
                      <a:pt x="0" y="41068"/>
                    </a:lnTo>
                    <a:lnTo>
                      <a:pt x="14586" y="55634"/>
                    </a:lnTo>
                    <a:lnTo>
                      <a:pt x="27798" y="42338"/>
                    </a:lnTo>
                    <a:lnTo>
                      <a:pt x="41106" y="55634"/>
                    </a:lnTo>
                    <a:lnTo>
                      <a:pt x="55692" y="41068"/>
                    </a:lnTo>
                    <a:lnTo>
                      <a:pt x="42377" y="27766"/>
                    </a:lnTo>
                    <a:lnTo>
                      <a:pt x="55692" y="14470"/>
                    </a:lnTo>
                    <a:lnTo>
                      <a:pt x="41106" y="0"/>
                    </a:lnTo>
                    <a:close/>
                  </a:path>
                </a:pathLst>
              </a:custGeom>
              <a:solidFill>
                <a:srgbClr val="2D5967"/>
              </a:solidFill>
              <a:ln w="6417"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CE930FD0-2452-4062-BA64-6054B2019923}"/>
                  </a:ext>
                </a:extLst>
              </p:cNvPr>
              <p:cNvSpPr/>
              <p:nvPr/>
            </p:nvSpPr>
            <p:spPr>
              <a:xfrm>
                <a:off x="2010845" y="1843982"/>
                <a:ext cx="141331" cy="141196"/>
              </a:xfrm>
              <a:custGeom>
                <a:avLst/>
                <a:gdLst>
                  <a:gd name="connsiteX0" fmla="*/ 70663 w 141331"/>
                  <a:gd name="connsiteY0" fmla="*/ 0 h 141196"/>
                  <a:gd name="connsiteX1" fmla="*/ 31392 w 141331"/>
                  <a:gd name="connsiteY1" fmla="*/ 11905 h 141196"/>
                  <a:gd name="connsiteX2" fmla="*/ 5372 w 141331"/>
                  <a:gd name="connsiteY2" fmla="*/ 43604 h 141196"/>
                  <a:gd name="connsiteX3" fmla="*/ 1368 w 141331"/>
                  <a:gd name="connsiteY3" fmla="*/ 84403 h 141196"/>
                  <a:gd name="connsiteX4" fmla="*/ 20734 w 141331"/>
                  <a:gd name="connsiteY4" fmla="*/ 120549 h 141196"/>
                  <a:gd name="connsiteX5" fmla="*/ 56937 w 141331"/>
                  <a:gd name="connsiteY5" fmla="*/ 139851 h 141196"/>
                  <a:gd name="connsiteX6" fmla="*/ 97774 w 141331"/>
                  <a:gd name="connsiteY6" fmla="*/ 135796 h 141196"/>
                  <a:gd name="connsiteX7" fmla="*/ 129467 w 141331"/>
                  <a:gd name="connsiteY7" fmla="*/ 109750 h 141196"/>
                  <a:gd name="connsiteX8" fmla="*/ 141332 w 141331"/>
                  <a:gd name="connsiteY8" fmla="*/ 70499 h 141196"/>
                  <a:gd name="connsiteX9" fmla="*/ 135948 w 141331"/>
                  <a:gd name="connsiteY9" fmla="*/ 43498 h 141196"/>
                  <a:gd name="connsiteX10" fmla="*/ 120624 w 141331"/>
                  <a:gd name="connsiteY10" fmla="*/ 20614 h 141196"/>
                  <a:gd name="connsiteX11" fmla="*/ 97697 w 141331"/>
                  <a:gd name="connsiteY11" fmla="*/ 5338 h 141196"/>
                  <a:gd name="connsiteX12" fmla="*/ 70663 w 141331"/>
                  <a:gd name="connsiteY12" fmla="*/ 0 h 141196"/>
                  <a:gd name="connsiteX13" fmla="*/ 70663 w 141331"/>
                  <a:gd name="connsiteY13" fmla="*/ 20534 h 141196"/>
                  <a:gd name="connsiteX14" fmla="*/ 98544 w 141331"/>
                  <a:gd name="connsiteY14" fmla="*/ 28930 h 141196"/>
                  <a:gd name="connsiteX15" fmla="*/ 117038 w 141331"/>
                  <a:gd name="connsiteY15" fmla="*/ 51394 h 141196"/>
                  <a:gd name="connsiteX16" fmla="*/ 119912 w 141331"/>
                  <a:gd name="connsiteY16" fmla="*/ 80342 h 141196"/>
                  <a:gd name="connsiteX17" fmla="*/ 106193 w 141331"/>
                  <a:gd name="connsiteY17" fmla="*/ 105996 h 141196"/>
                  <a:gd name="connsiteX18" fmla="*/ 80513 w 141331"/>
                  <a:gd name="connsiteY18" fmla="*/ 119702 h 141196"/>
                  <a:gd name="connsiteX19" fmla="*/ 51541 w 141331"/>
                  <a:gd name="connsiteY19" fmla="*/ 116834 h 141196"/>
                  <a:gd name="connsiteX20" fmla="*/ 29056 w 141331"/>
                  <a:gd name="connsiteY20" fmla="*/ 98347 h 141196"/>
                  <a:gd name="connsiteX21" fmla="*/ 20650 w 141331"/>
                  <a:gd name="connsiteY21" fmla="*/ 70499 h 141196"/>
                  <a:gd name="connsiteX22" fmla="*/ 35325 w 141331"/>
                  <a:gd name="connsiteY22" fmla="*/ 35197 h 141196"/>
                  <a:gd name="connsiteX23" fmla="*/ 70663 w 141331"/>
                  <a:gd name="connsiteY23" fmla="*/ 20534 h 14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331" h="141196">
                    <a:moveTo>
                      <a:pt x="70663" y="0"/>
                    </a:moveTo>
                    <a:cubicBezTo>
                      <a:pt x="56681" y="0"/>
                      <a:pt x="43019" y="4143"/>
                      <a:pt x="31392" y="11905"/>
                    </a:cubicBezTo>
                    <a:cubicBezTo>
                      <a:pt x="19771" y="19666"/>
                      <a:pt x="10717" y="30698"/>
                      <a:pt x="5372" y="43604"/>
                    </a:cubicBezTo>
                    <a:cubicBezTo>
                      <a:pt x="26" y="56509"/>
                      <a:pt x="-1372" y="70709"/>
                      <a:pt x="1368" y="84403"/>
                    </a:cubicBezTo>
                    <a:cubicBezTo>
                      <a:pt x="4101" y="98103"/>
                      <a:pt x="10839" y="110680"/>
                      <a:pt x="20734" y="120549"/>
                    </a:cubicBezTo>
                    <a:cubicBezTo>
                      <a:pt x="30622" y="130419"/>
                      <a:pt x="43224" y="137137"/>
                      <a:pt x="56937" y="139851"/>
                    </a:cubicBezTo>
                    <a:cubicBezTo>
                      <a:pt x="70650" y="142566"/>
                      <a:pt x="84863" y="141154"/>
                      <a:pt x="97774" y="135796"/>
                    </a:cubicBezTo>
                    <a:cubicBezTo>
                      <a:pt x="110685" y="130431"/>
                      <a:pt x="121715" y="121371"/>
                      <a:pt x="129467" y="109750"/>
                    </a:cubicBezTo>
                    <a:cubicBezTo>
                      <a:pt x="137218" y="98123"/>
                      <a:pt x="141351" y="84468"/>
                      <a:pt x="141332" y="70499"/>
                    </a:cubicBezTo>
                    <a:cubicBezTo>
                      <a:pt x="141332" y="61233"/>
                      <a:pt x="139503" y="52058"/>
                      <a:pt x="135948" y="43498"/>
                    </a:cubicBezTo>
                    <a:cubicBezTo>
                      <a:pt x="132393" y="34938"/>
                      <a:pt x="127189" y="27162"/>
                      <a:pt x="120624" y="20614"/>
                    </a:cubicBezTo>
                    <a:cubicBezTo>
                      <a:pt x="114060" y="14066"/>
                      <a:pt x="106270" y="8875"/>
                      <a:pt x="97697" y="5338"/>
                    </a:cubicBezTo>
                    <a:cubicBezTo>
                      <a:pt x="89124" y="1801"/>
                      <a:pt x="79942" y="-13"/>
                      <a:pt x="70663" y="0"/>
                    </a:cubicBezTo>
                    <a:close/>
                    <a:moveTo>
                      <a:pt x="70663" y="20534"/>
                    </a:moveTo>
                    <a:cubicBezTo>
                      <a:pt x="80583" y="20515"/>
                      <a:pt x="90286" y="23437"/>
                      <a:pt x="98544" y="28930"/>
                    </a:cubicBezTo>
                    <a:cubicBezTo>
                      <a:pt x="106796" y="34424"/>
                      <a:pt x="113232" y="42242"/>
                      <a:pt x="117038" y="51394"/>
                    </a:cubicBezTo>
                    <a:cubicBezTo>
                      <a:pt x="120843" y="60546"/>
                      <a:pt x="121844" y="70620"/>
                      <a:pt x="119912" y="80342"/>
                    </a:cubicBezTo>
                    <a:cubicBezTo>
                      <a:pt x="117987" y="90063"/>
                      <a:pt x="113213" y="98989"/>
                      <a:pt x="106193" y="105996"/>
                    </a:cubicBezTo>
                    <a:cubicBezTo>
                      <a:pt x="99179" y="113003"/>
                      <a:pt x="90241" y="117777"/>
                      <a:pt x="80513" y="119702"/>
                    </a:cubicBezTo>
                    <a:cubicBezTo>
                      <a:pt x="70785" y="121634"/>
                      <a:pt x="60698" y="120633"/>
                      <a:pt x="51541" y="116834"/>
                    </a:cubicBezTo>
                    <a:cubicBezTo>
                      <a:pt x="42378" y="113029"/>
                      <a:pt x="34555" y="106599"/>
                      <a:pt x="29056" y="98347"/>
                    </a:cubicBezTo>
                    <a:cubicBezTo>
                      <a:pt x="23557" y="90102"/>
                      <a:pt x="20631" y="80412"/>
                      <a:pt x="20650" y="70499"/>
                    </a:cubicBezTo>
                    <a:cubicBezTo>
                      <a:pt x="20676" y="57256"/>
                      <a:pt x="25957" y="44562"/>
                      <a:pt x="35325" y="35197"/>
                    </a:cubicBezTo>
                    <a:cubicBezTo>
                      <a:pt x="44700" y="25832"/>
                      <a:pt x="57406" y="20560"/>
                      <a:pt x="70663" y="20534"/>
                    </a:cubicBezTo>
                    <a:close/>
                  </a:path>
                </a:pathLst>
              </a:custGeom>
              <a:solidFill>
                <a:srgbClr val="2D5967"/>
              </a:solidFill>
              <a:ln w="6417"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FD6577C7-5C32-4838-8C5B-A4A13DC54CA3}"/>
                  </a:ext>
                </a:extLst>
              </p:cNvPr>
              <p:cNvSpPr/>
              <p:nvPr/>
            </p:nvSpPr>
            <p:spPr>
              <a:xfrm>
                <a:off x="2049404" y="1892289"/>
                <a:ext cx="64206" cy="52606"/>
              </a:xfrm>
              <a:custGeom>
                <a:avLst/>
                <a:gdLst>
                  <a:gd name="connsiteX0" fmla="*/ 25937 w 64206"/>
                  <a:gd name="connsiteY0" fmla="*/ 52607 h 52606"/>
                  <a:gd name="connsiteX1" fmla="*/ 64207 w 64206"/>
                  <a:gd name="connsiteY1" fmla="*/ 14569 h 52606"/>
                  <a:gd name="connsiteX2" fmla="*/ 49718 w 64206"/>
                  <a:gd name="connsiteY2" fmla="*/ 0 h 52606"/>
                  <a:gd name="connsiteX3" fmla="*/ 25937 w 64206"/>
                  <a:gd name="connsiteY3" fmla="*/ 23663 h 52606"/>
                  <a:gd name="connsiteX4" fmla="*/ 14586 w 64206"/>
                  <a:gd name="connsiteY4" fmla="*/ 12320 h 52606"/>
                  <a:gd name="connsiteX5" fmla="*/ 0 w 64206"/>
                  <a:gd name="connsiteY5" fmla="*/ 26890 h 52606"/>
                  <a:gd name="connsiteX6" fmla="*/ 25937 w 64206"/>
                  <a:gd name="connsiteY6" fmla="*/ 52607 h 5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06" h="52606">
                    <a:moveTo>
                      <a:pt x="25937" y="52607"/>
                    </a:moveTo>
                    <a:lnTo>
                      <a:pt x="64207" y="14569"/>
                    </a:lnTo>
                    <a:lnTo>
                      <a:pt x="49718" y="0"/>
                    </a:lnTo>
                    <a:lnTo>
                      <a:pt x="25937" y="23663"/>
                    </a:lnTo>
                    <a:lnTo>
                      <a:pt x="14586" y="12320"/>
                    </a:lnTo>
                    <a:lnTo>
                      <a:pt x="0" y="26890"/>
                    </a:lnTo>
                    <a:lnTo>
                      <a:pt x="25937" y="52607"/>
                    </a:lnTo>
                    <a:close/>
                  </a:path>
                </a:pathLst>
              </a:custGeom>
              <a:solidFill>
                <a:srgbClr val="2D5967"/>
              </a:solidFill>
              <a:ln w="6417" cap="flat">
                <a:noFill/>
                <a:prstDash val="solid"/>
                <a:miter/>
              </a:ln>
            </p:spPr>
            <p:txBody>
              <a:bodyPr rtlCol="0" anchor="ctr"/>
              <a:lstStyle/>
              <a:p>
                <a:endParaRPr lang="en-US"/>
              </a:p>
            </p:txBody>
          </p:sp>
        </p:grpSp>
        <p:grpSp>
          <p:nvGrpSpPr>
            <p:cNvPr id="76" name="Graphic 3">
              <a:extLst>
                <a:ext uri="{FF2B5EF4-FFF2-40B4-BE49-F238E27FC236}">
                  <a16:creationId xmlns:a16="http://schemas.microsoft.com/office/drawing/2014/main" id="{CF5C4058-450C-4C0B-8B46-5EEF00AA2407}"/>
                </a:ext>
              </a:extLst>
            </p:cNvPr>
            <p:cNvGrpSpPr/>
            <p:nvPr/>
          </p:nvGrpSpPr>
          <p:grpSpPr>
            <a:xfrm>
              <a:off x="1916126" y="2119594"/>
              <a:ext cx="551848" cy="237423"/>
              <a:chOff x="1824686" y="2073874"/>
              <a:chExt cx="734728" cy="328863"/>
            </a:xfrm>
            <a:solidFill>
              <a:srgbClr val="000000"/>
            </a:solidFill>
          </p:grpSpPr>
          <p:sp>
            <p:nvSpPr>
              <p:cNvPr id="77" name="TextBox 76">
                <a:extLst>
                  <a:ext uri="{FF2B5EF4-FFF2-40B4-BE49-F238E27FC236}">
                    <a16:creationId xmlns:a16="http://schemas.microsoft.com/office/drawing/2014/main" id="{A44EA6A6-3A0F-4C8C-A3E5-66747E443FB3}"/>
                  </a:ext>
                </a:extLst>
              </p:cNvPr>
              <p:cNvSpPr txBox="1"/>
              <p:nvPr/>
            </p:nvSpPr>
            <p:spPr>
              <a:xfrm>
                <a:off x="1824686" y="2073874"/>
                <a:ext cx="73472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Transaction</a:t>
                </a:r>
              </a:p>
            </p:txBody>
          </p:sp>
          <p:sp>
            <p:nvSpPr>
              <p:cNvPr id="78" name="TextBox 77">
                <a:extLst>
                  <a:ext uri="{FF2B5EF4-FFF2-40B4-BE49-F238E27FC236}">
                    <a16:creationId xmlns:a16="http://schemas.microsoft.com/office/drawing/2014/main" id="{3AFDE944-27F0-44C6-A473-58634E921927}"/>
                  </a:ext>
                </a:extLst>
              </p:cNvPr>
              <p:cNvSpPr txBox="1"/>
              <p:nvPr/>
            </p:nvSpPr>
            <p:spPr>
              <a:xfrm>
                <a:off x="1889362" y="2176544"/>
                <a:ext cx="60639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Manager</a:t>
                </a:r>
              </a:p>
            </p:txBody>
          </p:sp>
        </p:grpSp>
      </p:grpSp>
      <p:grpSp>
        <p:nvGrpSpPr>
          <p:cNvPr id="79" name="Graphic 3">
            <a:extLst>
              <a:ext uri="{FF2B5EF4-FFF2-40B4-BE49-F238E27FC236}">
                <a16:creationId xmlns:a16="http://schemas.microsoft.com/office/drawing/2014/main" id="{D45DDB0A-34D3-4B89-AF20-18EE03A1C435}"/>
              </a:ext>
            </a:extLst>
          </p:cNvPr>
          <p:cNvGrpSpPr/>
          <p:nvPr/>
        </p:nvGrpSpPr>
        <p:grpSpPr>
          <a:xfrm>
            <a:off x="2804519" y="1601011"/>
            <a:ext cx="467717" cy="756006"/>
            <a:chOff x="2804519" y="1601011"/>
            <a:chExt cx="467717" cy="756006"/>
          </a:xfrm>
        </p:grpSpPr>
        <p:grpSp>
          <p:nvGrpSpPr>
            <p:cNvPr id="81" name="Graphic 3">
              <a:extLst>
                <a:ext uri="{FF2B5EF4-FFF2-40B4-BE49-F238E27FC236}">
                  <a16:creationId xmlns:a16="http://schemas.microsoft.com/office/drawing/2014/main" id="{9C5BBD7F-ACB5-4BD0-9FB4-CC838FC424F5}"/>
                </a:ext>
              </a:extLst>
            </p:cNvPr>
            <p:cNvGrpSpPr/>
            <p:nvPr/>
          </p:nvGrpSpPr>
          <p:grpSpPr>
            <a:xfrm>
              <a:off x="2804519" y="1601011"/>
              <a:ext cx="467717" cy="513347"/>
              <a:chOff x="2804519" y="1601011"/>
              <a:chExt cx="467717" cy="513347"/>
            </a:xfrm>
          </p:grpSpPr>
          <p:grpSp>
            <p:nvGrpSpPr>
              <p:cNvPr id="82" name="Graphic 3">
                <a:extLst>
                  <a:ext uri="{FF2B5EF4-FFF2-40B4-BE49-F238E27FC236}">
                    <a16:creationId xmlns:a16="http://schemas.microsoft.com/office/drawing/2014/main" id="{D132286B-7A0C-412D-823D-FA09F12DC202}"/>
                  </a:ext>
                </a:extLst>
              </p:cNvPr>
              <p:cNvGrpSpPr/>
              <p:nvPr/>
            </p:nvGrpSpPr>
            <p:grpSpPr>
              <a:xfrm>
                <a:off x="2804519" y="1601011"/>
                <a:ext cx="467717" cy="513347"/>
                <a:chOff x="2804519" y="1601011"/>
                <a:chExt cx="467717" cy="513347"/>
              </a:xfrm>
              <a:solidFill>
                <a:srgbClr val="FFFFFF"/>
              </a:solidFill>
            </p:grpSpPr>
            <p:sp>
              <p:nvSpPr>
                <p:cNvPr id="83" name="Freeform: Shape 82">
                  <a:extLst>
                    <a:ext uri="{FF2B5EF4-FFF2-40B4-BE49-F238E27FC236}">
                      <a16:creationId xmlns:a16="http://schemas.microsoft.com/office/drawing/2014/main" id="{8C1FA92D-9E63-42AB-86BC-D09BFFF86F04}"/>
                    </a:ext>
                  </a:extLst>
                </p:cNvPr>
                <p:cNvSpPr/>
                <p:nvPr/>
              </p:nvSpPr>
              <p:spPr>
                <a:xfrm>
                  <a:off x="2810634" y="1605912"/>
                  <a:ext cx="455473" cy="503543"/>
                </a:xfrm>
                <a:custGeom>
                  <a:avLst/>
                  <a:gdLst>
                    <a:gd name="connsiteX0" fmla="*/ 226514 w 455473"/>
                    <a:gd name="connsiteY0" fmla="*/ 503543 h 503543"/>
                    <a:gd name="connsiteX1" fmla="*/ 173864 w 455473"/>
                    <a:gd name="connsiteY1" fmla="*/ 450861 h 503543"/>
                    <a:gd name="connsiteX2" fmla="*/ 173864 w 455473"/>
                    <a:gd name="connsiteY2" fmla="*/ 447190 h 503543"/>
                    <a:gd name="connsiteX3" fmla="*/ 75918 w 455473"/>
                    <a:gd name="connsiteY3" fmla="*/ 395734 h 503543"/>
                    <a:gd name="connsiteX4" fmla="*/ 52650 w 455473"/>
                    <a:gd name="connsiteY4" fmla="*/ 400630 h 503543"/>
                    <a:gd name="connsiteX5" fmla="*/ 0 w 455473"/>
                    <a:gd name="connsiteY5" fmla="*/ 347948 h 503543"/>
                    <a:gd name="connsiteX6" fmla="*/ 36736 w 455473"/>
                    <a:gd name="connsiteY6" fmla="*/ 297717 h 503543"/>
                    <a:gd name="connsiteX7" fmla="*/ 36736 w 455473"/>
                    <a:gd name="connsiteY7" fmla="*/ 197252 h 503543"/>
                    <a:gd name="connsiteX8" fmla="*/ 0 w 455473"/>
                    <a:gd name="connsiteY8" fmla="*/ 147021 h 503543"/>
                    <a:gd name="connsiteX9" fmla="*/ 52650 w 455473"/>
                    <a:gd name="connsiteY9" fmla="*/ 94338 h 503543"/>
                    <a:gd name="connsiteX10" fmla="*/ 89380 w 455473"/>
                    <a:gd name="connsiteY10" fmla="*/ 109040 h 503543"/>
                    <a:gd name="connsiteX11" fmla="*/ 175090 w 455473"/>
                    <a:gd name="connsiteY11" fmla="*/ 63709 h 503543"/>
                    <a:gd name="connsiteX12" fmla="*/ 173864 w 455473"/>
                    <a:gd name="connsiteY12" fmla="*/ 52682 h 503543"/>
                    <a:gd name="connsiteX13" fmla="*/ 226514 w 455473"/>
                    <a:gd name="connsiteY13" fmla="*/ 0 h 503543"/>
                    <a:gd name="connsiteX14" fmla="*/ 279165 w 455473"/>
                    <a:gd name="connsiteY14" fmla="*/ 52682 h 503543"/>
                    <a:gd name="connsiteX15" fmla="*/ 277939 w 455473"/>
                    <a:gd name="connsiteY15" fmla="*/ 62484 h 503543"/>
                    <a:gd name="connsiteX16" fmla="*/ 366094 w 455473"/>
                    <a:gd name="connsiteY16" fmla="*/ 109040 h 503543"/>
                    <a:gd name="connsiteX17" fmla="*/ 402824 w 455473"/>
                    <a:gd name="connsiteY17" fmla="*/ 94338 h 503543"/>
                    <a:gd name="connsiteX18" fmla="*/ 455474 w 455473"/>
                    <a:gd name="connsiteY18" fmla="*/ 147021 h 503543"/>
                    <a:gd name="connsiteX19" fmla="*/ 418744 w 455473"/>
                    <a:gd name="connsiteY19" fmla="*/ 197252 h 503543"/>
                    <a:gd name="connsiteX20" fmla="*/ 418744 w 455473"/>
                    <a:gd name="connsiteY20" fmla="*/ 297717 h 503543"/>
                    <a:gd name="connsiteX21" fmla="*/ 455474 w 455473"/>
                    <a:gd name="connsiteY21" fmla="*/ 347948 h 503543"/>
                    <a:gd name="connsiteX22" fmla="*/ 402824 w 455473"/>
                    <a:gd name="connsiteY22" fmla="*/ 400630 h 503543"/>
                    <a:gd name="connsiteX23" fmla="*/ 379563 w 455473"/>
                    <a:gd name="connsiteY23" fmla="*/ 395734 h 503543"/>
                    <a:gd name="connsiteX24" fmla="*/ 279165 w 455473"/>
                    <a:gd name="connsiteY24" fmla="*/ 448416 h 503543"/>
                    <a:gd name="connsiteX25" fmla="*/ 279165 w 455473"/>
                    <a:gd name="connsiteY25" fmla="*/ 450861 h 503543"/>
                    <a:gd name="connsiteX26" fmla="*/ 226514 w 455473"/>
                    <a:gd name="connsiteY26" fmla="*/ 503543 h 5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473" h="503543">
                      <a:moveTo>
                        <a:pt x="226514" y="503543"/>
                      </a:moveTo>
                      <a:cubicBezTo>
                        <a:pt x="197132" y="503543"/>
                        <a:pt x="173864" y="480269"/>
                        <a:pt x="173864" y="450861"/>
                      </a:cubicBezTo>
                      <a:cubicBezTo>
                        <a:pt x="173864" y="449635"/>
                        <a:pt x="173864" y="448416"/>
                        <a:pt x="173864" y="447190"/>
                      </a:cubicBezTo>
                      <a:lnTo>
                        <a:pt x="75918" y="395734"/>
                      </a:lnTo>
                      <a:cubicBezTo>
                        <a:pt x="68570" y="399404"/>
                        <a:pt x="61223" y="400630"/>
                        <a:pt x="52650" y="400630"/>
                      </a:cubicBezTo>
                      <a:cubicBezTo>
                        <a:pt x="23268" y="400630"/>
                        <a:pt x="0" y="377356"/>
                        <a:pt x="0" y="347948"/>
                      </a:cubicBezTo>
                      <a:cubicBezTo>
                        <a:pt x="0" y="324674"/>
                        <a:pt x="14695" y="305068"/>
                        <a:pt x="36736" y="297717"/>
                      </a:cubicBezTo>
                      <a:lnTo>
                        <a:pt x="36736" y="197252"/>
                      </a:lnTo>
                      <a:cubicBezTo>
                        <a:pt x="14695" y="189902"/>
                        <a:pt x="0" y="170299"/>
                        <a:pt x="0" y="147021"/>
                      </a:cubicBezTo>
                      <a:cubicBezTo>
                        <a:pt x="0" y="117616"/>
                        <a:pt x="23268" y="94338"/>
                        <a:pt x="52650" y="94338"/>
                      </a:cubicBezTo>
                      <a:cubicBezTo>
                        <a:pt x="66119" y="94338"/>
                        <a:pt x="79588" y="99239"/>
                        <a:pt x="89380" y="109040"/>
                      </a:cubicBezTo>
                      <a:lnTo>
                        <a:pt x="175090" y="63709"/>
                      </a:lnTo>
                      <a:cubicBezTo>
                        <a:pt x="173864" y="60033"/>
                        <a:pt x="173864" y="56358"/>
                        <a:pt x="173864" y="52682"/>
                      </a:cubicBezTo>
                      <a:cubicBezTo>
                        <a:pt x="173864" y="23278"/>
                        <a:pt x="197132" y="0"/>
                        <a:pt x="226514" y="0"/>
                      </a:cubicBezTo>
                      <a:cubicBezTo>
                        <a:pt x="255897" y="0"/>
                        <a:pt x="279165" y="23278"/>
                        <a:pt x="279165" y="52682"/>
                      </a:cubicBezTo>
                      <a:cubicBezTo>
                        <a:pt x="279165" y="56358"/>
                        <a:pt x="279165" y="58808"/>
                        <a:pt x="277939" y="62484"/>
                      </a:cubicBezTo>
                      <a:lnTo>
                        <a:pt x="366094" y="109040"/>
                      </a:lnTo>
                      <a:cubicBezTo>
                        <a:pt x="375892" y="99239"/>
                        <a:pt x="389361" y="94338"/>
                        <a:pt x="402824" y="94338"/>
                      </a:cubicBezTo>
                      <a:cubicBezTo>
                        <a:pt x="432213" y="94338"/>
                        <a:pt x="455474" y="117616"/>
                        <a:pt x="455474" y="147021"/>
                      </a:cubicBezTo>
                      <a:cubicBezTo>
                        <a:pt x="455474" y="170299"/>
                        <a:pt x="440786" y="189902"/>
                        <a:pt x="418744" y="197252"/>
                      </a:cubicBezTo>
                      <a:lnTo>
                        <a:pt x="418744" y="297717"/>
                      </a:lnTo>
                      <a:cubicBezTo>
                        <a:pt x="440786" y="305068"/>
                        <a:pt x="455474" y="324674"/>
                        <a:pt x="455474" y="347948"/>
                      </a:cubicBezTo>
                      <a:cubicBezTo>
                        <a:pt x="455474" y="377356"/>
                        <a:pt x="432213" y="400630"/>
                        <a:pt x="402824" y="400630"/>
                      </a:cubicBezTo>
                      <a:cubicBezTo>
                        <a:pt x="394257" y="400630"/>
                        <a:pt x="386910" y="398179"/>
                        <a:pt x="379563" y="395734"/>
                      </a:cubicBezTo>
                      <a:lnTo>
                        <a:pt x="279165" y="448416"/>
                      </a:lnTo>
                      <a:cubicBezTo>
                        <a:pt x="279165" y="449635"/>
                        <a:pt x="279165" y="449635"/>
                        <a:pt x="279165" y="450861"/>
                      </a:cubicBezTo>
                      <a:cubicBezTo>
                        <a:pt x="279165" y="480269"/>
                        <a:pt x="255897" y="503543"/>
                        <a:pt x="226514" y="503543"/>
                      </a:cubicBezTo>
                      <a:close/>
                    </a:path>
                  </a:pathLst>
                </a:custGeom>
                <a:solidFill>
                  <a:srgbClr val="FFFFFF"/>
                </a:solidFill>
                <a:ln w="6417"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4B7F22F-B37F-4055-97A1-AE9E3B4C9F8B}"/>
                    </a:ext>
                  </a:extLst>
                </p:cNvPr>
                <p:cNvSpPr/>
                <p:nvPr/>
              </p:nvSpPr>
              <p:spPr>
                <a:xfrm>
                  <a:off x="2804519" y="1601011"/>
                  <a:ext cx="467717" cy="513347"/>
                </a:xfrm>
                <a:custGeom>
                  <a:avLst/>
                  <a:gdLst>
                    <a:gd name="connsiteX0" fmla="*/ 232630 w 467717"/>
                    <a:gd name="connsiteY0" fmla="*/ 12252 h 513347"/>
                    <a:gd name="connsiteX1" fmla="*/ 279158 w 467717"/>
                    <a:gd name="connsiteY1" fmla="*/ 58808 h 513347"/>
                    <a:gd name="connsiteX2" fmla="*/ 277933 w 467717"/>
                    <a:gd name="connsiteY2" fmla="*/ 71060 h 513347"/>
                    <a:gd name="connsiteX3" fmla="*/ 373435 w 467717"/>
                    <a:gd name="connsiteY3" fmla="*/ 121292 h 513347"/>
                    <a:gd name="connsiteX4" fmla="*/ 408945 w 467717"/>
                    <a:gd name="connsiteY4" fmla="*/ 104140 h 513347"/>
                    <a:gd name="connsiteX5" fmla="*/ 455474 w 467717"/>
                    <a:gd name="connsiteY5" fmla="*/ 150696 h 513347"/>
                    <a:gd name="connsiteX6" fmla="*/ 418738 w 467717"/>
                    <a:gd name="connsiteY6" fmla="*/ 196027 h 513347"/>
                    <a:gd name="connsiteX7" fmla="*/ 418738 w 467717"/>
                    <a:gd name="connsiteY7" fmla="*/ 306293 h 513347"/>
                    <a:gd name="connsiteX8" fmla="*/ 455474 w 467717"/>
                    <a:gd name="connsiteY8" fmla="*/ 351624 h 513347"/>
                    <a:gd name="connsiteX9" fmla="*/ 408945 w 467717"/>
                    <a:gd name="connsiteY9" fmla="*/ 398184 h 513347"/>
                    <a:gd name="connsiteX10" fmla="*/ 385678 w 467717"/>
                    <a:gd name="connsiteY10" fmla="*/ 392056 h 513347"/>
                    <a:gd name="connsiteX11" fmla="*/ 277933 w 467717"/>
                    <a:gd name="connsiteY11" fmla="*/ 448415 h 513347"/>
                    <a:gd name="connsiteX12" fmla="*/ 277933 w 467717"/>
                    <a:gd name="connsiteY12" fmla="*/ 454537 h 513347"/>
                    <a:gd name="connsiteX13" fmla="*/ 231411 w 467717"/>
                    <a:gd name="connsiteY13" fmla="*/ 501098 h 513347"/>
                    <a:gd name="connsiteX14" fmla="*/ 184882 w 467717"/>
                    <a:gd name="connsiteY14" fmla="*/ 454537 h 513347"/>
                    <a:gd name="connsiteX15" fmla="*/ 184882 w 467717"/>
                    <a:gd name="connsiteY15" fmla="*/ 447190 h 513347"/>
                    <a:gd name="connsiteX16" fmla="*/ 79582 w 467717"/>
                    <a:gd name="connsiteY16" fmla="*/ 392056 h 513347"/>
                    <a:gd name="connsiteX17" fmla="*/ 56321 w 467717"/>
                    <a:gd name="connsiteY17" fmla="*/ 398184 h 513347"/>
                    <a:gd name="connsiteX18" fmla="*/ 9792 w 467717"/>
                    <a:gd name="connsiteY18" fmla="*/ 351624 h 513347"/>
                    <a:gd name="connsiteX19" fmla="*/ 46522 w 467717"/>
                    <a:gd name="connsiteY19" fmla="*/ 306293 h 513347"/>
                    <a:gd name="connsiteX20" fmla="*/ 46522 w 467717"/>
                    <a:gd name="connsiteY20" fmla="*/ 196027 h 513347"/>
                    <a:gd name="connsiteX21" fmla="*/ 9792 w 467717"/>
                    <a:gd name="connsiteY21" fmla="*/ 150696 h 513347"/>
                    <a:gd name="connsiteX22" fmla="*/ 56321 w 467717"/>
                    <a:gd name="connsiteY22" fmla="*/ 104140 h 513347"/>
                    <a:gd name="connsiteX23" fmla="*/ 94276 w 467717"/>
                    <a:gd name="connsiteY23" fmla="*/ 122517 h 513347"/>
                    <a:gd name="connsiteX24" fmla="*/ 188553 w 467717"/>
                    <a:gd name="connsiteY24" fmla="*/ 73510 h 513347"/>
                    <a:gd name="connsiteX25" fmla="*/ 186108 w 467717"/>
                    <a:gd name="connsiteY25" fmla="*/ 60033 h 513347"/>
                    <a:gd name="connsiteX26" fmla="*/ 232630 w 467717"/>
                    <a:gd name="connsiteY26" fmla="*/ 12252 h 513347"/>
                    <a:gd name="connsiteX27" fmla="*/ 232630 w 467717"/>
                    <a:gd name="connsiteY27" fmla="*/ 0 h 513347"/>
                    <a:gd name="connsiteX28" fmla="*/ 173864 w 467717"/>
                    <a:gd name="connsiteY28" fmla="*/ 58808 h 513347"/>
                    <a:gd name="connsiteX29" fmla="*/ 173864 w 467717"/>
                    <a:gd name="connsiteY29" fmla="*/ 66160 h 513347"/>
                    <a:gd name="connsiteX30" fmla="*/ 96728 w 467717"/>
                    <a:gd name="connsiteY30" fmla="*/ 106590 h 513347"/>
                    <a:gd name="connsiteX31" fmla="*/ 58772 w 467717"/>
                    <a:gd name="connsiteY31" fmla="*/ 93113 h 513347"/>
                    <a:gd name="connsiteX32" fmla="*/ 0 w 467717"/>
                    <a:gd name="connsiteY32" fmla="*/ 151921 h 513347"/>
                    <a:gd name="connsiteX33" fmla="*/ 36730 w 467717"/>
                    <a:gd name="connsiteY33" fmla="*/ 205829 h 513347"/>
                    <a:gd name="connsiteX34" fmla="*/ 36730 w 467717"/>
                    <a:gd name="connsiteY34" fmla="*/ 297717 h 513347"/>
                    <a:gd name="connsiteX35" fmla="*/ 0 w 467717"/>
                    <a:gd name="connsiteY35" fmla="*/ 351624 h 513347"/>
                    <a:gd name="connsiteX36" fmla="*/ 58772 w 467717"/>
                    <a:gd name="connsiteY36" fmla="*/ 410434 h 513347"/>
                    <a:gd name="connsiteX37" fmla="*/ 82033 w 467717"/>
                    <a:gd name="connsiteY37" fmla="*/ 405532 h 513347"/>
                    <a:gd name="connsiteX38" fmla="*/ 173864 w 467717"/>
                    <a:gd name="connsiteY38" fmla="*/ 454537 h 513347"/>
                    <a:gd name="connsiteX39" fmla="*/ 232630 w 467717"/>
                    <a:gd name="connsiteY39" fmla="*/ 513347 h 513347"/>
                    <a:gd name="connsiteX40" fmla="*/ 291402 w 467717"/>
                    <a:gd name="connsiteY40" fmla="*/ 455763 h 513347"/>
                    <a:gd name="connsiteX41" fmla="*/ 385678 w 467717"/>
                    <a:gd name="connsiteY41" fmla="*/ 405532 h 513347"/>
                    <a:gd name="connsiteX42" fmla="*/ 408945 w 467717"/>
                    <a:gd name="connsiteY42" fmla="*/ 410434 h 513347"/>
                    <a:gd name="connsiteX43" fmla="*/ 467717 w 467717"/>
                    <a:gd name="connsiteY43" fmla="*/ 351624 h 513347"/>
                    <a:gd name="connsiteX44" fmla="*/ 430981 w 467717"/>
                    <a:gd name="connsiteY44" fmla="*/ 297717 h 513347"/>
                    <a:gd name="connsiteX45" fmla="*/ 430981 w 467717"/>
                    <a:gd name="connsiteY45" fmla="*/ 205829 h 513347"/>
                    <a:gd name="connsiteX46" fmla="*/ 467717 w 467717"/>
                    <a:gd name="connsiteY46" fmla="*/ 151921 h 513347"/>
                    <a:gd name="connsiteX47" fmla="*/ 408945 w 467717"/>
                    <a:gd name="connsiteY47" fmla="*/ 93113 h 513347"/>
                    <a:gd name="connsiteX48" fmla="*/ 370990 w 467717"/>
                    <a:gd name="connsiteY48" fmla="*/ 106590 h 513347"/>
                    <a:gd name="connsiteX49" fmla="*/ 291402 w 467717"/>
                    <a:gd name="connsiteY49" fmla="*/ 64934 h 513347"/>
                    <a:gd name="connsiteX50" fmla="*/ 291402 w 467717"/>
                    <a:gd name="connsiteY50" fmla="*/ 58808 h 513347"/>
                    <a:gd name="connsiteX51" fmla="*/ 232630 w 467717"/>
                    <a:gd name="connsiteY51"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67717" h="513347">
                      <a:moveTo>
                        <a:pt x="232630" y="12252"/>
                      </a:moveTo>
                      <a:cubicBezTo>
                        <a:pt x="258342" y="12252"/>
                        <a:pt x="279158" y="33079"/>
                        <a:pt x="279158" y="58808"/>
                      </a:cubicBezTo>
                      <a:cubicBezTo>
                        <a:pt x="279158" y="63709"/>
                        <a:pt x="277933" y="67385"/>
                        <a:pt x="277933" y="71060"/>
                      </a:cubicBezTo>
                      <a:lnTo>
                        <a:pt x="373435" y="121292"/>
                      </a:lnTo>
                      <a:cubicBezTo>
                        <a:pt x="382008" y="111491"/>
                        <a:pt x="394251" y="104140"/>
                        <a:pt x="408945" y="104140"/>
                      </a:cubicBezTo>
                      <a:cubicBezTo>
                        <a:pt x="434658" y="104140"/>
                        <a:pt x="455474" y="124967"/>
                        <a:pt x="455474" y="150696"/>
                      </a:cubicBezTo>
                      <a:cubicBezTo>
                        <a:pt x="455474" y="172749"/>
                        <a:pt x="439554" y="191127"/>
                        <a:pt x="418738" y="196027"/>
                      </a:cubicBezTo>
                      <a:lnTo>
                        <a:pt x="418738" y="306293"/>
                      </a:lnTo>
                      <a:cubicBezTo>
                        <a:pt x="439554" y="311194"/>
                        <a:pt x="455474" y="329569"/>
                        <a:pt x="455474" y="351624"/>
                      </a:cubicBezTo>
                      <a:cubicBezTo>
                        <a:pt x="455474" y="377355"/>
                        <a:pt x="434658" y="398184"/>
                        <a:pt x="408945" y="398184"/>
                      </a:cubicBezTo>
                      <a:cubicBezTo>
                        <a:pt x="400373" y="398184"/>
                        <a:pt x="393025" y="395733"/>
                        <a:pt x="385678" y="392056"/>
                      </a:cubicBezTo>
                      <a:lnTo>
                        <a:pt x="277933" y="448415"/>
                      </a:lnTo>
                      <a:cubicBezTo>
                        <a:pt x="277933" y="450867"/>
                        <a:pt x="277933" y="452086"/>
                        <a:pt x="277933" y="454537"/>
                      </a:cubicBezTo>
                      <a:cubicBezTo>
                        <a:pt x="277933" y="480269"/>
                        <a:pt x="257123" y="501098"/>
                        <a:pt x="231411" y="501098"/>
                      </a:cubicBezTo>
                      <a:cubicBezTo>
                        <a:pt x="205698" y="501098"/>
                        <a:pt x="184882" y="480269"/>
                        <a:pt x="184882" y="454537"/>
                      </a:cubicBezTo>
                      <a:cubicBezTo>
                        <a:pt x="184882" y="452086"/>
                        <a:pt x="184882" y="449641"/>
                        <a:pt x="184882" y="447190"/>
                      </a:cubicBezTo>
                      <a:lnTo>
                        <a:pt x="79582" y="392056"/>
                      </a:lnTo>
                      <a:cubicBezTo>
                        <a:pt x="72234" y="395733"/>
                        <a:pt x="64894" y="398184"/>
                        <a:pt x="56321" y="398184"/>
                      </a:cubicBezTo>
                      <a:cubicBezTo>
                        <a:pt x="30608" y="398184"/>
                        <a:pt x="9792" y="377355"/>
                        <a:pt x="9792" y="351624"/>
                      </a:cubicBezTo>
                      <a:cubicBezTo>
                        <a:pt x="9792" y="329569"/>
                        <a:pt x="25712" y="311194"/>
                        <a:pt x="46522" y="306293"/>
                      </a:cubicBezTo>
                      <a:lnTo>
                        <a:pt x="46522" y="196027"/>
                      </a:lnTo>
                      <a:cubicBezTo>
                        <a:pt x="25712" y="191127"/>
                        <a:pt x="9792" y="172749"/>
                        <a:pt x="9792" y="150696"/>
                      </a:cubicBezTo>
                      <a:cubicBezTo>
                        <a:pt x="9792" y="124967"/>
                        <a:pt x="30608" y="104140"/>
                        <a:pt x="56321" y="104140"/>
                      </a:cubicBezTo>
                      <a:cubicBezTo>
                        <a:pt x="73460" y="105365"/>
                        <a:pt x="85703" y="111491"/>
                        <a:pt x="94276" y="122517"/>
                      </a:cubicBezTo>
                      <a:lnTo>
                        <a:pt x="188553" y="73510"/>
                      </a:lnTo>
                      <a:cubicBezTo>
                        <a:pt x="187327" y="68610"/>
                        <a:pt x="186108" y="64934"/>
                        <a:pt x="186108" y="60033"/>
                      </a:cubicBezTo>
                      <a:cubicBezTo>
                        <a:pt x="186108" y="33079"/>
                        <a:pt x="206918" y="12252"/>
                        <a:pt x="232630" y="12252"/>
                      </a:cubicBezTo>
                      <a:close/>
                      <a:moveTo>
                        <a:pt x="232630" y="0"/>
                      </a:moveTo>
                      <a:cubicBezTo>
                        <a:pt x="200796" y="0"/>
                        <a:pt x="173864" y="26954"/>
                        <a:pt x="173864" y="58808"/>
                      </a:cubicBezTo>
                      <a:cubicBezTo>
                        <a:pt x="173864" y="61258"/>
                        <a:pt x="173864" y="63709"/>
                        <a:pt x="173864" y="66160"/>
                      </a:cubicBezTo>
                      <a:lnTo>
                        <a:pt x="96728" y="106590"/>
                      </a:lnTo>
                      <a:cubicBezTo>
                        <a:pt x="85703" y="98014"/>
                        <a:pt x="72234" y="93113"/>
                        <a:pt x="58772" y="93113"/>
                      </a:cubicBezTo>
                      <a:cubicBezTo>
                        <a:pt x="26938" y="93113"/>
                        <a:pt x="0" y="120067"/>
                        <a:pt x="0" y="151921"/>
                      </a:cubicBezTo>
                      <a:cubicBezTo>
                        <a:pt x="0" y="176425"/>
                        <a:pt x="14688" y="197253"/>
                        <a:pt x="36730" y="205829"/>
                      </a:cubicBezTo>
                      <a:lnTo>
                        <a:pt x="36730" y="297717"/>
                      </a:lnTo>
                      <a:cubicBezTo>
                        <a:pt x="14688" y="306293"/>
                        <a:pt x="0" y="328343"/>
                        <a:pt x="0" y="351624"/>
                      </a:cubicBezTo>
                      <a:cubicBezTo>
                        <a:pt x="0" y="383477"/>
                        <a:pt x="26938" y="410434"/>
                        <a:pt x="58772" y="410434"/>
                      </a:cubicBezTo>
                      <a:cubicBezTo>
                        <a:pt x="66113" y="410434"/>
                        <a:pt x="74686" y="409209"/>
                        <a:pt x="82033" y="405532"/>
                      </a:cubicBezTo>
                      <a:lnTo>
                        <a:pt x="173864" y="454537"/>
                      </a:lnTo>
                      <a:cubicBezTo>
                        <a:pt x="173864" y="486397"/>
                        <a:pt x="200796" y="513347"/>
                        <a:pt x="232630" y="513347"/>
                      </a:cubicBezTo>
                      <a:cubicBezTo>
                        <a:pt x="264464" y="513347"/>
                        <a:pt x="290176" y="487616"/>
                        <a:pt x="291402" y="455763"/>
                      </a:cubicBezTo>
                      <a:lnTo>
                        <a:pt x="385678" y="405532"/>
                      </a:lnTo>
                      <a:cubicBezTo>
                        <a:pt x="393025" y="409209"/>
                        <a:pt x="400373" y="410434"/>
                        <a:pt x="408945" y="410434"/>
                      </a:cubicBezTo>
                      <a:cubicBezTo>
                        <a:pt x="440779" y="410434"/>
                        <a:pt x="467717" y="383477"/>
                        <a:pt x="467717" y="351624"/>
                      </a:cubicBezTo>
                      <a:cubicBezTo>
                        <a:pt x="467717" y="327124"/>
                        <a:pt x="453023" y="306293"/>
                        <a:pt x="430981" y="297717"/>
                      </a:cubicBezTo>
                      <a:lnTo>
                        <a:pt x="430981" y="205829"/>
                      </a:lnTo>
                      <a:cubicBezTo>
                        <a:pt x="453023" y="197253"/>
                        <a:pt x="467717" y="175200"/>
                        <a:pt x="467717" y="151921"/>
                      </a:cubicBezTo>
                      <a:cubicBezTo>
                        <a:pt x="467717" y="120067"/>
                        <a:pt x="440779" y="93113"/>
                        <a:pt x="408945" y="93113"/>
                      </a:cubicBezTo>
                      <a:cubicBezTo>
                        <a:pt x="395476" y="93113"/>
                        <a:pt x="382008" y="98014"/>
                        <a:pt x="370990" y="106590"/>
                      </a:cubicBezTo>
                      <a:lnTo>
                        <a:pt x="291402" y="64934"/>
                      </a:lnTo>
                      <a:cubicBezTo>
                        <a:pt x="291402" y="62484"/>
                        <a:pt x="291402" y="61258"/>
                        <a:pt x="291402" y="58808"/>
                      </a:cubicBezTo>
                      <a:cubicBezTo>
                        <a:pt x="291402" y="26954"/>
                        <a:pt x="264464" y="0"/>
                        <a:pt x="232630" y="0"/>
                      </a:cubicBezTo>
                      <a:close/>
                    </a:path>
                  </a:pathLst>
                </a:custGeom>
                <a:solidFill>
                  <a:srgbClr val="FFFFFF"/>
                </a:solidFill>
                <a:ln w="6417" cap="flat">
                  <a:noFill/>
                  <a:prstDash val="solid"/>
                  <a:miter/>
                </a:ln>
              </p:spPr>
              <p:txBody>
                <a:bodyPr rtlCol="0" anchor="ctr"/>
                <a:lstStyle/>
                <a:p>
                  <a:endParaRPr lang="en-US"/>
                </a:p>
              </p:txBody>
            </p:sp>
          </p:grpSp>
          <p:grpSp>
            <p:nvGrpSpPr>
              <p:cNvPr id="85" name="Graphic 3">
                <a:extLst>
                  <a:ext uri="{FF2B5EF4-FFF2-40B4-BE49-F238E27FC236}">
                    <a16:creationId xmlns:a16="http://schemas.microsoft.com/office/drawing/2014/main" id="{FFE2715F-38A0-4422-9B6E-35A7C302AA89}"/>
                  </a:ext>
                </a:extLst>
              </p:cNvPr>
              <p:cNvGrpSpPr/>
              <p:nvPr/>
            </p:nvGrpSpPr>
            <p:grpSpPr>
              <a:xfrm>
                <a:off x="2816762" y="1613258"/>
                <a:ext cx="445675" cy="490069"/>
                <a:chOff x="2816762" y="1613258"/>
                <a:chExt cx="445675" cy="490069"/>
              </a:xfrm>
              <a:solidFill>
                <a:srgbClr val="2C5967"/>
              </a:solidFill>
            </p:grpSpPr>
            <p:sp>
              <p:nvSpPr>
                <p:cNvPr id="86" name="Freeform: Shape 85">
                  <a:extLst>
                    <a:ext uri="{FF2B5EF4-FFF2-40B4-BE49-F238E27FC236}">
                      <a16:creationId xmlns:a16="http://schemas.microsoft.com/office/drawing/2014/main" id="{D2656659-C438-4F09-8E36-FCB5E8F42709}"/>
                    </a:ext>
                  </a:extLst>
                </p:cNvPr>
                <p:cNvSpPr/>
                <p:nvPr/>
              </p:nvSpPr>
              <p:spPr>
                <a:xfrm>
                  <a:off x="2816762" y="1613258"/>
                  <a:ext cx="445675" cy="490069"/>
                </a:xfrm>
                <a:custGeom>
                  <a:avLst/>
                  <a:gdLst>
                    <a:gd name="connsiteX0" fmla="*/ 406494 w 445675"/>
                    <a:gd name="connsiteY0" fmla="*/ 295267 h 490069"/>
                    <a:gd name="connsiteX1" fmla="*/ 406494 w 445675"/>
                    <a:gd name="connsiteY1" fmla="*/ 185001 h 490069"/>
                    <a:gd name="connsiteX2" fmla="*/ 443224 w 445675"/>
                    <a:gd name="connsiteY2" fmla="*/ 139670 h 490069"/>
                    <a:gd name="connsiteX3" fmla="*/ 396702 w 445675"/>
                    <a:gd name="connsiteY3" fmla="*/ 93114 h 490069"/>
                    <a:gd name="connsiteX4" fmla="*/ 361191 w 445675"/>
                    <a:gd name="connsiteY4" fmla="*/ 110266 h 490069"/>
                    <a:gd name="connsiteX5" fmla="*/ 265689 w 445675"/>
                    <a:gd name="connsiteY5" fmla="*/ 60033 h 490069"/>
                    <a:gd name="connsiteX6" fmla="*/ 266915 w 445675"/>
                    <a:gd name="connsiteY6" fmla="*/ 47782 h 490069"/>
                    <a:gd name="connsiteX7" fmla="*/ 220386 w 445675"/>
                    <a:gd name="connsiteY7" fmla="*/ 0 h 490069"/>
                    <a:gd name="connsiteX8" fmla="*/ 173864 w 445675"/>
                    <a:gd name="connsiteY8" fmla="*/ 46557 h 490069"/>
                    <a:gd name="connsiteX9" fmla="*/ 176309 w 445675"/>
                    <a:gd name="connsiteY9" fmla="*/ 60033 h 490069"/>
                    <a:gd name="connsiteX10" fmla="*/ 82033 w 445675"/>
                    <a:gd name="connsiteY10" fmla="*/ 109041 h 490069"/>
                    <a:gd name="connsiteX11" fmla="*/ 46522 w 445675"/>
                    <a:gd name="connsiteY11" fmla="*/ 93114 h 490069"/>
                    <a:gd name="connsiteX12" fmla="*/ 0 w 445675"/>
                    <a:gd name="connsiteY12" fmla="*/ 139670 h 490069"/>
                    <a:gd name="connsiteX13" fmla="*/ 36730 w 445675"/>
                    <a:gd name="connsiteY13" fmla="*/ 185001 h 490069"/>
                    <a:gd name="connsiteX14" fmla="*/ 36730 w 445675"/>
                    <a:gd name="connsiteY14" fmla="*/ 295267 h 490069"/>
                    <a:gd name="connsiteX15" fmla="*/ 0 w 445675"/>
                    <a:gd name="connsiteY15" fmla="*/ 340596 h 490069"/>
                    <a:gd name="connsiteX16" fmla="*/ 46522 w 445675"/>
                    <a:gd name="connsiteY16" fmla="*/ 387156 h 490069"/>
                    <a:gd name="connsiteX17" fmla="*/ 69790 w 445675"/>
                    <a:gd name="connsiteY17" fmla="*/ 381028 h 490069"/>
                    <a:gd name="connsiteX18" fmla="*/ 175084 w 445675"/>
                    <a:gd name="connsiteY18" fmla="*/ 436162 h 490069"/>
                    <a:gd name="connsiteX19" fmla="*/ 175084 w 445675"/>
                    <a:gd name="connsiteY19" fmla="*/ 443515 h 490069"/>
                    <a:gd name="connsiteX20" fmla="*/ 221612 w 445675"/>
                    <a:gd name="connsiteY20" fmla="*/ 490070 h 490069"/>
                    <a:gd name="connsiteX21" fmla="*/ 268141 w 445675"/>
                    <a:gd name="connsiteY21" fmla="*/ 443515 h 490069"/>
                    <a:gd name="connsiteX22" fmla="*/ 268141 w 445675"/>
                    <a:gd name="connsiteY22" fmla="*/ 437387 h 490069"/>
                    <a:gd name="connsiteX23" fmla="*/ 375886 w 445675"/>
                    <a:gd name="connsiteY23" fmla="*/ 381028 h 490069"/>
                    <a:gd name="connsiteX24" fmla="*/ 399147 w 445675"/>
                    <a:gd name="connsiteY24" fmla="*/ 387156 h 490069"/>
                    <a:gd name="connsiteX25" fmla="*/ 445675 w 445675"/>
                    <a:gd name="connsiteY25" fmla="*/ 340596 h 490069"/>
                    <a:gd name="connsiteX26" fmla="*/ 406494 w 445675"/>
                    <a:gd name="connsiteY26" fmla="*/ 295267 h 490069"/>
                    <a:gd name="connsiteX27" fmla="*/ 396702 w 445675"/>
                    <a:gd name="connsiteY27" fmla="*/ 112716 h 490069"/>
                    <a:gd name="connsiteX28" fmla="*/ 423634 w 445675"/>
                    <a:gd name="connsiteY28" fmla="*/ 139670 h 490069"/>
                    <a:gd name="connsiteX29" fmla="*/ 396702 w 445675"/>
                    <a:gd name="connsiteY29" fmla="*/ 166624 h 490069"/>
                    <a:gd name="connsiteX30" fmla="*/ 369764 w 445675"/>
                    <a:gd name="connsiteY30" fmla="*/ 139670 h 490069"/>
                    <a:gd name="connsiteX31" fmla="*/ 396702 w 445675"/>
                    <a:gd name="connsiteY31" fmla="*/ 112716 h 490069"/>
                    <a:gd name="connsiteX32" fmla="*/ 220386 w 445675"/>
                    <a:gd name="connsiteY32" fmla="*/ 19603 h 490069"/>
                    <a:gd name="connsiteX33" fmla="*/ 247324 w 445675"/>
                    <a:gd name="connsiteY33" fmla="*/ 46557 h 490069"/>
                    <a:gd name="connsiteX34" fmla="*/ 220386 w 445675"/>
                    <a:gd name="connsiteY34" fmla="*/ 73511 h 490069"/>
                    <a:gd name="connsiteX35" fmla="*/ 193449 w 445675"/>
                    <a:gd name="connsiteY35" fmla="*/ 46557 h 490069"/>
                    <a:gd name="connsiteX36" fmla="*/ 220386 w 445675"/>
                    <a:gd name="connsiteY36" fmla="*/ 19603 h 490069"/>
                    <a:gd name="connsiteX37" fmla="*/ 19591 w 445675"/>
                    <a:gd name="connsiteY37" fmla="*/ 139670 h 490069"/>
                    <a:gd name="connsiteX38" fmla="*/ 46522 w 445675"/>
                    <a:gd name="connsiteY38" fmla="*/ 112716 h 490069"/>
                    <a:gd name="connsiteX39" fmla="*/ 73460 w 445675"/>
                    <a:gd name="connsiteY39" fmla="*/ 139670 h 490069"/>
                    <a:gd name="connsiteX40" fmla="*/ 46522 w 445675"/>
                    <a:gd name="connsiteY40" fmla="*/ 166624 h 490069"/>
                    <a:gd name="connsiteX41" fmla="*/ 19591 w 445675"/>
                    <a:gd name="connsiteY41" fmla="*/ 139670 h 490069"/>
                    <a:gd name="connsiteX42" fmla="*/ 46522 w 445675"/>
                    <a:gd name="connsiteY42" fmla="*/ 367553 h 490069"/>
                    <a:gd name="connsiteX43" fmla="*/ 19591 w 445675"/>
                    <a:gd name="connsiteY43" fmla="*/ 340596 h 490069"/>
                    <a:gd name="connsiteX44" fmla="*/ 46522 w 445675"/>
                    <a:gd name="connsiteY44" fmla="*/ 313645 h 490069"/>
                    <a:gd name="connsiteX45" fmla="*/ 73460 w 445675"/>
                    <a:gd name="connsiteY45" fmla="*/ 340596 h 490069"/>
                    <a:gd name="connsiteX46" fmla="*/ 46522 w 445675"/>
                    <a:gd name="connsiteY46" fmla="*/ 367553 h 490069"/>
                    <a:gd name="connsiteX47" fmla="*/ 220386 w 445675"/>
                    <a:gd name="connsiteY47" fmla="*/ 470466 h 490069"/>
                    <a:gd name="connsiteX48" fmla="*/ 193449 w 445675"/>
                    <a:gd name="connsiteY48" fmla="*/ 443515 h 490069"/>
                    <a:gd name="connsiteX49" fmla="*/ 220386 w 445675"/>
                    <a:gd name="connsiteY49" fmla="*/ 416558 h 490069"/>
                    <a:gd name="connsiteX50" fmla="*/ 247324 w 445675"/>
                    <a:gd name="connsiteY50" fmla="*/ 443515 h 490069"/>
                    <a:gd name="connsiteX51" fmla="*/ 220386 w 445675"/>
                    <a:gd name="connsiteY51" fmla="*/ 470466 h 490069"/>
                    <a:gd name="connsiteX52" fmla="*/ 362417 w 445675"/>
                    <a:gd name="connsiteY52" fmla="*/ 309968 h 490069"/>
                    <a:gd name="connsiteX53" fmla="*/ 329357 w 445675"/>
                    <a:gd name="connsiteY53" fmla="*/ 290366 h 490069"/>
                    <a:gd name="connsiteX54" fmla="*/ 320791 w 445675"/>
                    <a:gd name="connsiteY54" fmla="*/ 307519 h 490069"/>
                    <a:gd name="connsiteX55" fmla="*/ 353844 w 445675"/>
                    <a:gd name="connsiteY55" fmla="*/ 325895 h 490069"/>
                    <a:gd name="connsiteX56" fmla="*/ 351399 w 445675"/>
                    <a:gd name="connsiteY56" fmla="*/ 339370 h 490069"/>
                    <a:gd name="connsiteX57" fmla="*/ 359966 w 445675"/>
                    <a:gd name="connsiteY57" fmla="*/ 365102 h 490069"/>
                    <a:gd name="connsiteX58" fmla="*/ 262019 w 445675"/>
                    <a:gd name="connsiteY58" fmla="*/ 416558 h 490069"/>
                    <a:gd name="connsiteX59" fmla="*/ 232630 w 445675"/>
                    <a:gd name="connsiteY59" fmla="*/ 395729 h 490069"/>
                    <a:gd name="connsiteX60" fmla="*/ 232630 w 445675"/>
                    <a:gd name="connsiteY60" fmla="*/ 360199 h 490069"/>
                    <a:gd name="connsiteX61" fmla="*/ 222838 w 445675"/>
                    <a:gd name="connsiteY61" fmla="*/ 360199 h 490069"/>
                    <a:gd name="connsiteX62" fmla="*/ 213039 w 445675"/>
                    <a:gd name="connsiteY62" fmla="*/ 360199 h 490069"/>
                    <a:gd name="connsiteX63" fmla="*/ 213039 w 445675"/>
                    <a:gd name="connsiteY63" fmla="*/ 395729 h 490069"/>
                    <a:gd name="connsiteX64" fmla="*/ 183656 w 445675"/>
                    <a:gd name="connsiteY64" fmla="*/ 415333 h 490069"/>
                    <a:gd name="connsiteX65" fmla="*/ 86929 w 445675"/>
                    <a:gd name="connsiteY65" fmla="*/ 363876 h 490069"/>
                    <a:gd name="connsiteX66" fmla="*/ 95502 w 445675"/>
                    <a:gd name="connsiteY66" fmla="*/ 338151 h 490069"/>
                    <a:gd name="connsiteX67" fmla="*/ 93051 w 445675"/>
                    <a:gd name="connsiteY67" fmla="*/ 324669 h 490069"/>
                    <a:gd name="connsiteX68" fmla="*/ 123659 w 445675"/>
                    <a:gd name="connsiteY68" fmla="*/ 307519 h 490069"/>
                    <a:gd name="connsiteX69" fmla="*/ 113867 w 445675"/>
                    <a:gd name="connsiteY69" fmla="*/ 290366 h 490069"/>
                    <a:gd name="connsiteX70" fmla="*/ 82033 w 445675"/>
                    <a:gd name="connsiteY70" fmla="*/ 307519 h 490069"/>
                    <a:gd name="connsiteX71" fmla="*/ 57546 w 445675"/>
                    <a:gd name="connsiteY71" fmla="*/ 292817 h 490069"/>
                    <a:gd name="connsiteX72" fmla="*/ 57546 w 445675"/>
                    <a:gd name="connsiteY72" fmla="*/ 182551 h 490069"/>
                    <a:gd name="connsiteX73" fmla="*/ 82033 w 445675"/>
                    <a:gd name="connsiteY73" fmla="*/ 169074 h 490069"/>
                    <a:gd name="connsiteX74" fmla="*/ 117537 w 445675"/>
                    <a:gd name="connsiteY74" fmla="*/ 189902 h 490069"/>
                    <a:gd name="connsiteX75" fmla="*/ 127336 w 445675"/>
                    <a:gd name="connsiteY75" fmla="*/ 172750 h 490069"/>
                    <a:gd name="connsiteX76" fmla="*/ 91825 w 445675"/>
                    <a:gd name="connsiteY76" fmla="*/ 151921 h 490069"/>
                    <a:gd name="connsiteX77" fmla="*/ 94276 w 445675"/>
                    <a:gd name="connsiteY77" fmla="*/ 137220 h 490069"/>
                    <a:gd name="connsiteX78" fmla="*/ 93051 w 445675"/>
                    <a:gd name="connsiteY78" fmla="*/ 124968 h 490069"/>
                    <a:gd name="connsiteX79" fmla="*/ 187327 w 445675"/>
                    <a:gd name="connsiteY79" fmla="*/ 74736 h 490069"/>
                    <a:gd name="connsiteX80" fmla="*/ 211820 w 445675"/>
                    <a:gd name="connsiteY80" fmla="*/ 89438 h 490069"/>
                    <a:gd name="connsiteX81" fmla="*/ 211820 w 445675"/>
                    <a:gd name="connsiteY81" fmla="*/ 124968 h 490069"/>
                    <a:gd name="connsiteX82" fmla="*/ 221612 w 445675"/>
                    <a:gd name="connsiteY82" fmla="*/ 124968 h 490069"/>
                    <a:gd name="connsiteX83" fmla="*/ 231411 w 445675"/>
                    <a:gd name="connsiteY83" fmla="*/ 124968 h 490069"/>
                    <a:gd name="connsiteX84" fmla="*/ 231411 w 445675"/>
                    <a:gd name="connsiteY84" fmla="*/ 91888 h 490069"/>
                    <a:gd name="connsiteX85" fmla="*/ 257116 w 445675"/>
                    <a:gd name="connsiteY85" fmla="*/ 75961 h 490069"/>
                    <a:gd name="connsiteX86" fmla="*/ 352625 w 445675"/>
                    <a:gd name="connsiteY86" fmla="*/ 126193 h 490069"/>
                    <a:gd name="connsiteX87" fmla="*/ 351399 w 445675"/>
                    <a:gd name="connsiteY87" fmla="*/ 138445 h 490069"/>
                    <a:gd name="connsiteX88" fmla="*/ 353844 w 445675"/>
                    <a:gd name="connsiteY88" fmla="*/ 153147 h 490069"/>
                    <a:gd name="connsiteX89" fmla="*/ 317114 w 445675"/>
                    <a:gd name="connsiteY89" fmla="*/ 175200 h 490069"/>
                    <a:gd name="connsiteX90" fmla="*/ 326913 w 445675"/>
                    <a:gd name="connsiteY90" fmla="*/ 192353 h 490069"/>
                    <a:gd name="connsiteX91" fmla="*/ 363643 w 445675"/>
                    <a:gd name="connsiteY91" fmla="*/ 170299 h 490069"/>
                    <a:gd name="connsiteX92" fmla="*/ 388129 w 445675"/>
                    <a:gd name="connsiteY92" fmla="*/ 185001 h 490069"/>
                    <a:gd name="connsiteX93" fmla="*/ 388129 w 445675"/>
                    <a:gd name="connsiteY93" fmla="*/ 295267 h 490069"/>
                    <a:gd name="connsiteX94" fmla="*/ 362417 w 445675"/>
                    <a:gd name="connsiteY94" fmla="*/ 309968 h 490069"/>
                    <a:gd name="connsiteX95" fmla="*/ 396702 w 445675"/>
                    <a:gd name="connsiteY95" fmla="*/ 367553 h 490069"/>
                    <a:gd name="connsiteX96" fmla="*/ 369764 w 445675"/>
                    <a:gd name="connsiteY96" fmla="*/ 340596 h 490069"/>
                    <a:gd name="connsiteX97" fmla="*/ 396702 w 445675"/>
                    <a:gd name="connsiteY97" fmla="*/ 313645 h 490069"/>
                    <a:gd name="connsiteX98" fmla="*/ 423634 w 445675"/>
                    <a:gd name="connsiteY98" fmla="*/ 340596 h 490069"/>
                    <a:gd name="connsiteX99" fmla="*/ 396702 w 445675"/>
                    <a:gd name="connsiteY99" fmla="*/ 367553 h 49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45675" h="490069">
                      <a:moveTo>
                        <a:pt x="406494" y="295267"/>
                      </a:moveTo>
                      <a:lnTo>
                        <a:pt x="406494" y="185001"/>
                      </a:lnTo>
                      <a:cubicBezTo>
                        <a:pt x="427310" y="180101"/>
                        <a:pt x="443224" y="161723"/>
                        <a:pt x="443224" y="139670"/>
                      </a:cubicBezTo>
                      <a:cubicBezTo>
                        <a:pt x="443224" y="113941"/>
                        <a:pt x="422414" y="93114"/>
                        <a:pt x="396702" y="93114"/>
                      </a:cubicBezTo>
                      <a:cubicBezTo>
                        <a:pt x="382008" y="93114"/>
                        <a:pt x="369764" y="99239"/>
                        <a:pt x="361191" y="110266"/>
                      </a:cubicBezTo>
                      <a:lnTo>
                        <a:pt x="265689" y="60033"/>
                      </a:lnTo>
                      <a:cubicBezTo>
                        <a:pt x="266915" y="56358"/>
                        <a:pt x="266915" y="51457"/>
                        <a:pt x="266915" y="47782"/>
                      </a:cubicBezTo>
                      <a:cubicBezTo>
                        <a:pt x="266915" y="20828"/>
                        <a:pt x="246099" y="0"/>
                        <a:pt x="220386" y="0"/>
                      </a:cubicBezTo>
                      <a:cubicBezTo>
                        <a:pt x="194674" y="0"/>
                        <a:pt x="173864" y="20828"/>
                        <a:pt x="173864" y="46557"/>
                      </a:cubicBezTo>
                      <a:cubicBezTo>
                        <a:pt x="173864" y="51457"/>
                        <a:pt x="175084" y="56358"/>
                        <a:pt x="176309" y="60033"/>
                      </a:cubicBezTo>
                      <a:lnTo>
                        <a:pt x="82033" y="109041"/>
                      </a:lnTo>
                      <a:cubicBezTo>
                        <a:pt x="73460" y="99239"/>
                        <a:pt x="61217" y="93114"/>
                        <a:pt x="46522" y="93114"/>
                      </a:cubicBezTo>
                      <a:cubicBezTo>
                        <a:pt x="20810" y="93114"/>
                        <a:pt x="0" y="113941"/>
                        <a:pt x="0" y="139670"/>
                      </a:cubicBezTo>
                      <a:cubicBezTo>
                        <a:pt x="0" y="161723"/>
                        <a:pt x="15914" y="180101"/>
                        <a:pt x="36730" y="185001"/>
                      </a:cubicBezTo>
                      <a:lnTo>
                        <a:pt x="36730" y="295267"/>
                      </a:lnTo>
                      <a:cubicBezTo>
                        <a:pt x="15914" y="300168"/>
                        <a:pt x="0" y="318547"/>
                        <a:pt x="0" y="340596"/>
                      </a:cubicBezTo>
                      <a:cubicBezTo>
                        <a:pt x="0" y="366327"/>
                        <a:pt x="20810" y="387156"/>
                        <a:pt x="46522" y="387156"/>
                      </a:cubicBezTo>
                      <a:cubicBezTo>
                        <a:pt x="55095" y="387156"/>
                        <a:pt x="62442" y="384705"/>
                        <a:pt x="69790" y="381028"/>
                      </a:cubicBezTo>
                      <a:lnTo>
                        <a:pt x="175084" y="436162"/>
                      </a:lnTo>
                      <a:cubicBezTo>
                        <a:pt x="175084" y="438613"/>
                        <a:pt x="175084" y="441064"/>
                        <a:pt x="175084" y="443515"/>
                      </a:cubicBezTo>
                      <a:cubicBezTo>
                        <a:pt x="175084" y="469241"/>
                        <a:pt x="195900" y="490070"/>
                        <a:pt x="221612" y="490070"/>
                      </a:cubicBezTo>
                      <a:cubicBezTo>
                        <a:pt x="247324" y="490070"/>
                        <a:pt x="268141" y="469241"/>
                        <a:pt x="268141" y="443515"/>
                      </a:cubicBezTo>
                      <a:cubicBezTo>
                        <a:pt x="268141" y="441064"/>
                        <a:pt x="268141" y="439839"/>
                        <a:pt x="268141" y="437387"/>
                      </a:cubicBezTo>
                      <a:lnTo>
                        <a:pt x="375886" y="381028"/>
                      </a:lnTo>
                      <a:cubicBezTo>
                        <a:pt x="383233" y="384705"/>
                        <a:pt x="390580" y="387156"/>
                        <a:pt x="399147" y="387156"/>
                      </a:cubicBezTo>
                      <a:cubicBezTo>
                        <a:pt x="424859" y="387156"/>
                        <a:pt x="445675" y="366327"/>
                        <a:pt x="445675" y="340596"/>
                      </a:cubicBezTo>
                      <a:cubicBezTo>
                        <a:pt x="443224" y="318547"/>
                        <a:pt x="427310" y="300168"/>
                        <a:pt x="406494" y="295267"/>
                      </a:cubicBezTo>
                      <a:close/>
                      <a:moveTo>
                        <a:pt x="396702" y="112716"/>
                      </a:moveTo>
                      <a:cubicBezTo>
                        <a:pt x="411390" y="112716"/>
                        <a:pt x="423634" y="124968"/>
                        <a:pt x="423634" y="139670"/>
                      </a:cubicBezTo>
                      <a:cubicBezTo>
                        <a:pt x="423634" y="154372"/>
                        <a:pt x="411390" y="166624"/>
                        <a:pt x="396702" y="166624"/>
                      </a:cubicBezTo>
                      <a:cubicBezTo>
                        <a:pt x="382008" y="166624"/>
                        <a:pt x="369764" y="154372"/>
                        <a:pt x="369764" y="139670"/>
                      </a:cubicBezTo>
                      <a:cubicBezTo>
                        <a:pt x="369764" y="124968"/>
                        <a:pt x="382008" y="112716"/>
                        <a:pt x="396702" y="112716"/>
                      </a:cubicBezTo>
                      <a:close/>
                      <a:moveTo>
                        <a:pt x="220386" y="19603"/>
                      </a:moveTo>
                      <a:cubicBezTo>
                        <a:pt x="235081" y="19603"/>
                        <a:pt x="247324" y="31854"/>
                        <a:pt x="247324" y="46557"/>
                      </a:cubicBezTo>
                      <a:cubicBezTo>
                        <a:pt x="247324" y="61259"/>
                        <a:pt x="235081" y="73511"/>
                        <a:pt x="220386" y="73511"/>
                      </a:cubicBezTo>
                      <a:cubicBezTo>
                        <a:pt x="205698" y="73511"/>
                        <a:pt x="193449" y="61259"/>
                        <a:pt x="193449" y="46557"/>
                      </a:cubicBezTo>
                      <a:cubicBezTo>
                        <a:pt x="193449" y="31854"/>
                        <a:pt x="205698" y="19603"/>
                        <a:pt x="220386" y="19603"/>
                      </a:cubicBezTo>
                      <a:close/>
                      <a:moveTo>
                        <a:pt x="19591" y="139670"/>
                      </a:moveTo>
                      <a:cubicBezTo>
                        <a:pt x="19591" y="124968"/>
                        <a:pt x="31834" y="112716"/>
                        <a:pt x="46522" y="112716"/>
                      </a:cubicBezTo>
                      <a:cubicBezTo>
                        <a:pt x="61217" y="112716"/>
                        <a:pt x="73460" y="124968"/>
                        <a:pt x="73460" y="139670"/>
                      </a:cubicBezTo>
                      <a:cubicBezTo>
                        <a:pt x="73460" y="154372"/>
                        <a:pt x="61217" y="166624"/>
                        <a:pt x="46522" y="166624"/>
                      </a:cubicBezTo>
                      <a:cubicBezTo>
                        <a:pt x="31834" y="166624"/>
                        <a:pt x="19591" y="154372"/>
                        <a:pt x="19591" y="139670"/>
                      </a:cubicBezTo>
                      <a:close/>
                      <a:moveTo>
                        <a:pt x="46522" y="367553"/>
                      </a:moveTo>
                      <a:cubicBezTo>
                        <a:pt x="31834" y="367553"/>
                        <a:pt x="19591" y="355303"/>
                        <a:pt x="19591" y="340596"/>
                      </a:cubicBezTo>
                      <a:cubicBezTo>
                        <a:pt x="19591" y="325895"/>
                        <a:pt x="31834" y="313645"/>
                        <a:pt x="46522" y="313645"/>
                      </a:cubicBezTo>
                      <a:cubicBezTo>
                        <a:pt x="61217" y="313645"/>
                        <a:pt x="73460" y="325895"/>
                        <a:pt x="73460" y="340596"/>
                      </a:cubicBezTo>
                      <a:cubicBezTo>
                        <a:pt x="73460" y="355303"/>
                        <a:pt x="61217" y="367553"/>
                        <a:pt x="46522" y="367553"/>
                      </a:cubicBezTo>
                      <a:close/>
                      <a:moveTo>
                        <a:pt x="220386" y="470466"/>
                      </a:moveTo>
                      <a:cubicBezTo>
                        <a:pt x="205698" y="470466"/>
                        <a:pt x="193449" y="458216"/>
                        <a:pt x="193449" y="443515"/>
                      </a:cubicBezTo>
                      <a:cubicBezTo>
                        <a:pt x="193449" y="428808"/>
                        <a:pt x="205698" y="416558"/>
                        <a:pt x="220386" y="416558"/>
                      </a:cubicBezTo>
                      <a:cubicBezTo>
                        <a:pt x="235081" y="416558"/>
                        <a:pt x="247324" y="428808"/>
                        <a:pt x="247324" y="443515"/>
                      </a:cubicBezTo>
                      <a:cubicBezTo>
                        <a:pt x="247324" y="458216"/>
                        <a:pt x="235081" y="470466"/>
                        <a:pt x="220386" y="470466"/>
                      </a:cubicBezTo>
                      <a:close/>
                      <a:moveTo>
                        <a:pt x="362417" y="309968"/>
                      </a:moveTo>
                      <a:lnTo>
                        <a:pt x="329357" y="290366"/>
                      </a:lnTo>
                      <a:cubicBezTo>
                        <a:pt x="326913" y="296492"/>
                        <a:pt x="323236" y="302618"/>
                        <a:pt x="320791" y="307519"/>
                      </a:cubicBezTo>
                      <a:lnTo>
                        <a:pt x="353844" y="325895"/>
                      </a:lnTo>
                      <a:cubicBezTo>
                        <a:pt x="352625" y="330797"/>
                        <a:pt x="351399" y="334474"/>
                        <a:pt x="351399" y="339370"/>
                      </a:cubicBezTo>
                      <a:cubicBezTo>
                        <a:pt x="351399" y="349175"/>
                        <a:pt x="353844" y="357748"/>
                        <a:pt x="359966" y="365102"/>
                      </a:cubicBezTo>
                      <a:lnTo>
                        <a:pt x="262019" y="416558"/>
                      </a:lnTo>
                      <a:cubicBezTo>
                        <a:pt x="255897" y="405534"/>
                        <a:pt x="244873" y="398180"/>
                        <a:pt x="232630" y="395729"/>
                      </a:cubicBezTo>
                      <a:lnTo>
                        <a:pt x="232630" y="360199"/>
                      </a:lnTo>
                      <a:cubicBezTo>
                        <a:pt x="228959" y="360199"/>
                        <a:pt x="226508" y="360199"/>
                        <a:pt x="222838" y="360199"/>
                      </a:cubicBezTo>
                      <a:cubicBezTo>
                        <a:pt x="219161" y="360199"/>
                        <a:pt x="216716" y="360199"/>
                        <a:pt x="213039" y="360199"/>
                      </a:cubicBezTo>
                      <a:lnTo>
                        <a:pt x="213039" y="395729"/>
                      </a:lnTo>
                      <a:cubicBezTo>
                        <a:pt x="200796" y="398180"/>
                        <a:pt x="191004" y="405534"/>
                        <a:pt x="183656" y="415333"/>
                      </a:cubicBezTo>
                      <a:lnTo>
                        <a:pt x="86929" y="363876"/>
                      </a:lnTo>
                      <a:cubicBezTo>
                        <a:pt x="91825" y="356522"/>
                        <a:pt x="95502" y="346724"/>
                        <a:pt x="95502" y="338151"/>
                      </a:cubicBezTo>
                      <a:cubicBezTo>
                        <a:pt x="95502" y="333248"/>
                        <a:pt x="94276" y="328346"/>
                        <a:pt x="93051" y="324669"/>
                      </a:cubicBezTo>
                      <a:lnTo>
                        <a:pt x="123659" y="307519"/>
                      </a:lnTo>
                      <a:cubicBezTo>
                        <a:pt x="119989" y="302618"/>
                        <a:pt x="117537" y="296492"/>
                        <a:pt x="113867" y="290366"/>
                      </a:cubicBezTo>
                      <a:lnTo>
                        <a:pt x="82033" y="307519"/>
                      </a:lnTo>
                      <a:cubicBezTo>
                        <a:pt x="75911" y="300168"/>
                        <a:pt x="67338" y="295267"/>
                        <a:pt x="57546" y="292817"/>
                      </a:cubicBezTo>
                      <a:lnTo>
                        <a:pt x="57546" y="182551"/>
                      </a:lnTo>
                      <a:cubicBezTo>
                        <a:pt x="67338" y="180101"/>
                        <a:pt x="75911" y="175200"/>
                        <a:pt x="82033" y="169074"/>
                      </a:cubicBezTo>
                      <a:lnTo>
                        <a:pt x="117537" y="189902"/>
                      </a:lnTo>
                      <a:cubicBezTo>
                        <a:pt x="119989" y="183776"/>
                        <a:pt x="123659" y="178875"/>
                        <a:pt x="127336" y="172750"/>
                      </a:cubicBezTo>
                      <a:lnTo>
                        <a:pt x="91825" y="151921"/>
                      </a:lnTo>
                      <a:cubicBezTo>
                        <a:pt x="93051" y="147021"/>
                        <a:pt x="94276" y="142120"/>
                        <a:pt x="94276" y="137220"/>
                      </a:cubicBezTo>
                      <a:cubicBezTo>
                        <a:pt x="94276" y="132319"/>
                        <a:pt x="93051" y="128644"/>
                        <a:pt x="93051" y="124968"/>
                      </a:cubicBezTo>
                      <a:lnTo>
                        <a:pt x="187327" y="74736"/>
                      </a:lnTo>
                      <a:cubicBezTo>
                        <a:pt x="193449" y="82087"/>
                        <a:pt x="202021" y="86987"/>
                        <a:pt x="211820" y="89438"/>
                      </a:cubicBezTo>
                      <a:lnTo>
                        <a:pt x="211820" y="124968"/>
                      </a:lnTo>
                      <a:cubicBezTo>
                        <a:pt x="215490" y="124968"/>
                        <a:pt x="217942" y="124968"/>
                        <a:pt x="221612" y="124968"/>
                      </a:cubicBezTo>
                      <a:cubicBezTo>
                        <a:pt x="225283" y="124968"/>
                        <a:pt x="227734" y="124968"/>
                        <a:pt x="231411" y="124968"/>
                      </a:cubicBezTo>
                      <a:lnTo>
                        <a:pt x="231411" y="91888"/>
                      </a:lnTo>
                      <a:cubicBezTo>
                        <a:pt x="241203" y="89438"/>
                        <a:pt x="250995" y="84537"/>
                        <a:pt x="257116" y="75961"/>
                      </a:cubicBezTo>
                      <a:lnTo>
                        <a:pt x="352625" y="126193"/>
                      </a:lnTo>
                      <a:cubicBezTo>
                        <a:pt x="351399" y="129869"/>
                        <a:pt x="351399" y="134769"/>
                        <a:pt x="351399" y="138445"/>
                      </a:cubicBezTo>
                      <a:cubicBezTo>
                        <a:pt x="351399" y="143345"/>
                        <a:pt x="352625" y="148246"/>
                        <a:pt x="353844" y="153147"/>
                      </a:cubicBezTo>
                      <a:lnTo>
                        <a:pt x="317114" y="175200"/>
                      </a:lnTo>
                      <a:cubicBezTo>
                        <a:pt x="320791" y="180101"/>
                        <a:pt x="324461" y="186226"/>
                        <a:pt x="326913" y="192353"/>
                      </a:cubicBezTo>
                      <a:lnTo>
                        <a:pt x="363643" y="170299"/>
                      </a:lnTo>
                      <a:cubicBezTo>
                        <a:pt x="369764" y="177650"/>
                        <a:pt x="378337" y="182551"/>
                        <a:pt x="388129" y="185001"/>
                      </a:cubicBezTo>
                      <a:lnTo>
                        <a:pt x="388129" y="295267"/>
                      </a:lnTo>
                      <a:cubicBezTo>
                        <a:pt x="377111" y="297717"/>
                        <a:pt x="368539" y="302618"/>
                        <a:pt x="362417" y="309968"/>
                      </a:cubicBezTo>
                      <a:close/>
                      <a:moveTo>
                        <a:pt x="396702" y="367553"/>
                      </a:moveTo>
                      <a:cubicBezTo>
                        <a:pt x="382008" y="367553"/>
                        <a:pt x="369764" y="355303"/>
                        <a:pt x="369764" y="340596"/>
                      </a:cubicBezTo>
                      <a:cubicBezTo>
                        <a:pt x="369764" y="325895"/>
                        <a:pt x="382008" y="313645"/>
                        <a:pt x="396702" y="313645"/>
                      </a:cubicBezTo>
                      <a:cubicBezTo>
                        <a:pt x="411390" y="313645"/>
                        <a:pt x="423634" y="325895"/>
                        <a:pt x="423634" y="340596"/>
                      </a:cubicBezTo>
                      <a:cubicBezTo>
                        <a:pt x="423634" y="355303"/>
                        <a:pt x="411390" y="367553"/>
                        <a:pt x="396702" y="367553"/>
                      </a:cubicBezTo>
                      <a:close/>
                    </a:path>
                  </a:pathLst>
                </a:custGeom>
                <a:solidFill>
                  <a:srgbClr val="2C5967"/>
                </a:solidFill>
                <a:ln w="641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A5771D9A-34F2-458E-B419-2E5FB3AD13E9}"/>
                    </a:ext>
                  </a:extLst>
                </p:cNvPr>
                <p:cNvSpPr/>
                <p:nvPr/>
              </p:nvSpPr>
              <p:spPr>
                <a:xfrm>
                  <a:off x="2934300" y="1755381"/>
                  <a:ext cx="205698" cy="205826"/>
                </a:xfrm>
                <a:custGeom>
                  <a:avLst/>
                  <a:gdLst>
                    <a:gd name="connsiteX0" fmla="*/ 102849 w 205698"/>
                    <a:gd name="connsiteY0" fmla="*/ 0 h 205826"/>
                    <a:gd name="connsiteX1" fmla="*/ 0 w 205698"/>
                    <a:gd name="connsiteY1" fmla="*/ 102915 h 205826"/>
                    <a:gd name="connsiteX2" fmla="*/ 102849 w 205698"/>
                    <a:gd name="connsiteY2" fmla="*/ 205826 h 205826"/>
                    <a:gd name="connsiteX3" fmla="*/ 205698 w 205698"/>
                    <a:gd name="connsiteY3" fmla="*/ 102915 h 205826"/>
                    <a:gd name="connsiteX4" fmla="*/ 102849 w 205698"/>
                    <a:gd name="connsiteY4" fmla="*/ 0 h 205826"/>
                    <a:gd name="connsiteX5" fmla="*/ 102849 w 205698"/>
                    <a:gd name="connsiteY5" fmla="*/ 186229 h 205826"/>
                    <a:gd name="connsiteX6" fmla="*/ 19591 w 205698"/>
                    <a:gd name="connsiteY6" fmla="*/ 102915 h 205826"/>
                    <a:gd name="connsiteX7" fmla="*/ 102849 w 205698"/>
                    <a:gd name="connsiteY7" fmla="*/ 19603 h 205826"/>
                    <a:gd name="connsiteX8" fmla="*/ 186108 w 205698"/>
                    <a:gd name="connsiteY8" fmla="*/ 102915 h 205826"/>
                    <a:gd name="connsiteX9" fmla="*/ 102849 w 205698"/>
                    <a:gd name="connsiteY9" fmla="*/ 186229 h 20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5698" h="205826">
                      <a:moveTo>
                        <a:pt x="102849" y="0"/>
                      </a:moveTo>
                      <a:cubicBezTo>
                        <a:pt x="46529" y="0"/>
                        <a:pt x="0" y="46556"/>
                        <a:pt x="0" y="102915"/>
                      </a:cubicBezTo>
                      <a:cubicBezTo>
                        <a:pt x="0" y="159272"/>
                        <a:pt x="46529" y="205826"/>
                        <a:pt x="102849" y="205826"/>
                      </a:cubicBezTo>
                      <a:cubicBezTo>
                        <a:pt x="159170" y="205826"/>
                        <a:pt x="205698" y="159272"/>
                        <a:pt x="205698" y="102915"/>
                      </a:cubicBezTo>
                      <a:cubicBezTo>
                        <a:pt x="205698" y="46556"/>
                        <a:pt x="159170" y="0"/>
                        <a:pt x="102849" y="0"/>
                      </a:cubicBezTo>
                      <a:close/>
                      <a:moveTo>
                        <a:pt x="102849" y="186229"/>
                      </a:moveTo>
                      <a:cubicBezTo>
                        <a:pt x="57546" y="186229"/>
                        <a:pt x="19591" y="148246"/>
                        <a:pt x="19591" y="102915"/>
                      </a:cubicBezTo>
                      <a:cubicBezTo>
                        <a:pt x="19591" y="57583"/>
                        <a:pt x="57546" y="19603"/>
                        <a:pt x="102849" y="19603"/>
                      </a:cubicBezTo>
                      <a:cubicBezTo>
                        <a:pt x="148152" y="19603"/>
                        <a:pt x="186108" y="57583"/>
                        <a:pt x="186108" y="102915"/>
                      </a:cubicBezTo>
                      <a:cubicBezTo>
                        <a:pt x="186108" y="148246"/>
                        <a:pt x="148152" y="186229"/>
                        <a:pt x="102849" y="186229"/>
                      </a:cubicBezTo>
                      <a:close/>
                    </a:path>
                  </a:pathLst>
                </a:custGeom>
                <a:solidFill>
                  <a:srgbClr val="2C5967"/>
                </a:solidFill>
                <a:ln w="6417"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30018F82-86DA-4E84-A361-CCFED562938B}"/>
                    </a:ext>
                  </a:extLst>
                </p:cNvPr>
                <p:cNvSpPr/>
                <p:nvPr/>
              </p:nvSpPr>
              <p:spPr>
                <a:xfrm>
                  <a:off x="2980828" y="1801941"/>
                  <a:ext cx="112641" cy="112716"/>
                </a:xfrm>
                <a:custGeom>
                  <a:avLst/>
                  <a:gdLst>
                    <a:gd name="connsiteX0" fmla="*/ 96727 w 112641"/>
                    <a:gd name="connsiteY0" fmla="*/ 35530 h 112716"/>
                    <a:gd name="connsiteX1" fmla="*/ 105300 w 112641"/>
                    <a:gd name="connsiteY1" fmla="*/ 24503 h 112716"/>
                    <a:gd name="connsiteX2" fmla="*/ 88154 w 112641"/>
                    <a:gd name="connsiteY2" fmla="*/ 7351 h 112716"/>
                    <a:gd name="connsiteX3" fmla="*/ 77137 w 112641"/>
                    <a:gd name="connsiteY3" fmla="*/ 15927 h 112716"/>
                    <a:gd name="connsiteX4" fmla="*/ 69789 w 112641"/>
                    <a:gd name="connsiteY4" fmla="*/ 13477 h 112716"/>
                    <a:gd name="connsiteX5" fmla="*/ 68564 w 112641"/>
                    <a:gd name="connsiteY5" fmla="*/ 0 h 112716"/>
                    <a:gd name="connsiteX6" fmla="*/ 44077 w 112641"/>
                    <a:gd name="connsiteY6" fmla="*/ 0 h 112716"/>
                    <a:gd name="connsiteX7" fmla="*/ 42852 w 112641"/>
                    <a:gd name="connsiteY7" fmla="*/ 13477 h 112716"/>
                    <a:gd name="connsiteX8" fmla="*/ 35504 w 112641"/>
                    <a:gd name="connsiteY8" fmla="*/ 15927 h 112716"/>
                    <a:gd name="connsiteX9" fmla="*/ 24487 w 112641"/>
                    <a:gd name="connsiteY9" fmla="*/ 7351 h 112716"/>
                    <a:gd name="connsiteX10" fmla="*/ 7347 w 112641"/>
                    <a:gd name="connsiteY10" fmla="*/ 24503 h 112716"/>
                    <a:gd name="connsiteX11" fmla="*/ 15920 w 112641"/>
                    <a:gd name="connsiteY11" fmla="*/ 35530 h 112716"/>
                    <a:gd name="connsiteX12" fmla="*/ 13469 w 112641"/>
                    <a:gd name="connsiteY12" fmla="*/ 42881 h 112716"/>
                    <a:gd name="connsiteX13" fmla="*/ 0 w 112641"/>
                    <a:gd name="connsiteY13" fmla="*/ 44106 h 112716"/>
                    <a:gd name="connsiteX14" fmla="*/ 0 w 112641"/>
                    <a:gd name="connsiteY14" fmla="*/ 68610 h 112716"/>
                    <a:gd name="connsiteX15" fmla="*/ 13469 w 112641"/>
                    <a:gd name="connsiteY15" fmla="*/ 69835 h 112716"/>
                    <a:gd name="connsiteX16" fmla="*/ 15920 w 112641"/>
                    <a:gd name="connsiteY16" fmla="*/ 77186 h 112716"/>
                    <a:gd name="connsiteX17" fmla="*/ 7347 w 112641"/>
                    <a:gd name="connsiteY17" fmla="*/ 88212 h 112716"/>
                    <a:gd name="connsiteX18" fmla="*/ 24487 w 112641"/>
                    <a:gd name="connsiteY18" fmla="*/ 105365 h 112716"/>
                    <a:gd name="connsiteX19" fmla="*/ 35504 w 112641"/>
                    <a:gd name="connsiteY19" fmla="*/ 96789 h 112716"/>
                    <a:gd name="connsiteX20" fmla="*/ 42852 w 112641"/>
                    <a:gd name="connsiteY20" fmla="*/ 99239 h 112716"/>
                    <a:gd name="connsiteX21" fmla="*/ 44077 w 112641"/>
                    <a:gd name="connsiteY21" fmla="*/ 112716 h 112716"/>
                    <a:gd name="connsiteX22" fmla="*/ 68564 w 112641"/>
                    <a:gd name="connsiteY22" fmla="*/ 112716 h 112716"/>
                    <a:gd name="connsiteX23" fmla="*/ 69789 w 112641"/>
                    <a:gd name="connsiteY23" fmla="*/ 99239 h 112716"/>
                    <a:gd name="connsiteX24" fmla="*/ 77137 w 112641"/>
                    <a:gd name="connsiteY24" fmla="*/ 96789 h 112716"/>
                    <a:gd name="connsiteX25" fmla="*/ 88154 w 112641"/>
                    <a:gd name="connsiteY25" fmla="*/ 105365 h 112716"/>
                    <a:gd name="connsiteX26" fmla="*/ 105300 w 112641"/>
                    <a:gd name="connsiteY26" fmla="*/ 88212 h 112716"/>
                    <a:gd name="connsiteX27" fmla="*/ 96727 w 112641"/>
                    <a:gd name="connsiteY27" fmla="*/ 77186 h 112716"/>
                    <a:gd name="connsiteX28" fmla="*/ 99179 w 112641"/>
                    <a:gd name="connsiteY28" fmla="*/ 69835 h 112716"/>
                    <a:gd name="connsiteX29" fmla="*/ 112641 w 112641"/>
                    <a:gd name="connsiteY29" fmla="*/ 68610 h 112716"/>
                    <a:gd name="connsiteX30" fmla="*/ 112641 w 112641"/>
                    <a:gd name="connsiteY30" fmla="*/ 44106 h 112716"/>
                    <a:gd name="connsiteX31" fmla="*/ 99179 w 112641"/>
                    <a:gd name="connsiteY31" fmla="*/ 42881 h 112716"/>
                    <a:gd name="connsiteX32" fmla="*/ 96727 w 112641"/>
                    <a:gd name="connsiteY32" fmla="*/ 35530 h 112716"/>
                    <a:gd name="connsiteX33" fmla="*/ 56320 w 112641"/>
                    <a:gd name="connsiteY33" fmla="*/ 80862 h 112716"/>
                    <a:gd name="connsiteX34" fmla="*/ 31834 w 112641"/>
                    <a:gd name="connsiteY34" fmla="*/ 56358 h 112716"/>
                    <a:gd name="connsiteX35" fmla="*/ 56320 w 112641"/>
                    <a:gd name="connsiteY35" fmla="*/ 31855 h 112716"/>
                    <a:gd name="connsiteX36" fmla="*/ 80807 w 112641"/>
                    <a:gd name="connsiteY36" fmla="*/ 56358 h 112716"/>
                    <a:gd name="connsiteX37" fmla="*/ 56320 w 112641"/>
                    <a:gd name="connsiteY37" fmla="*/ 80862 h 11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2641" h="112716">
                      <a:moveTo>
                        <a:pt x="96727" y="35530"/>
                      </a:moveTo>
                      <a:lnTo>
                        <a:pt x="105300" y="24503"/>
                      </a:lnTo>
                      <a:lnTo>
                        <a:pt x="88154" y="7351"/>
                      </a:lnTo>
                      <a:lnTo>
                        <a:pt x="77137" y="15927"/>
                      </a:lnTo>
                      <a:cubicBezTo>
                        <a:pt x="74685" y="14702"/>
                        <a:pt x="72241" y="13477"/>
                        <a:pt x="69789" y="13477"/>
                      </a:cubicBezTo>
                      <a:lnTo>
                        <a:pt x="68564" y="0"/>
                      </a:lnTo>
                      <a:lnTo>
                        <a:pt x="44077" y="0"/>
                      </a:lnTo>
                      <a:lnTo>
                        <a:pt x="42852" y="13477"/>
                      </a:lnTo>
                      <a:cubicBezTo>
                        <a:pt x="40407" y="14702"/>
                        <a:pt x="37955" y="14702"/>
                        <a:pt x="35504" y="15927"/>
                      </a:cubicBezTo>
                      <a:lnTo>
                        <a:pt x="24487" y="7351"/>
                      </a:lnTo>
                      <a:lnTo>
                        <a:pt x="7347" y="24503"/>
                      </a:lnTo>
                      <a:lnTo>
                        <a:pt x="15920" y="35530"/>
                      </a:lnTo>
                      <a:cubicBezTo>
                        <a:pt x="14694" y="37981"/>
                        <a:pt x="13469" y="40431"/>
                        <a:pt x="13469" y="42881"/>
                      </a:cubicBezTo>
                      <a:lnTo>
                        <a:pt x="0" y="44106"/>
                      </a:lnTo>
                      <a:lnTo>
                        <a:pt x="0" y="68610"/>
                      </a:lnTo>
                      <a:lnTo>
                        <a:pt x="13469" y="69835"/>
                      </a:lnTo>
                      <a:cubicBezTo>
                        <a:pt x="14694" y="72285"/>
                        <a:pt x="14694" y="74736"/>
                        <a:pt x="15920" y="77186"/>
                      </a:cubicBezTo>
                      <a:lnTo>
                        <a:pt x="7347" y="88212"/>
                      </a:lnTo>
                      <a:lnTo>
                        <a:pt x="24487" y="105365"/>
                      </a:lnTo>
                      <a:lnTo>
                        <a:pt x="35504" y="96789"/>
                      </a:lnTo>
                      <a:cubicBezTo>
                        <a:pt x="37955" y="98014"/>
                        <a:pt x="40407" y="99239"/>
                        <a:pt x="42852" y="99239"/>
                      </a:cubicBezTo>
                      <a:lnTo>
                        <a:pt x="44077" y="112716"/>
                      </a:lnTo>
                      <a:lnTo>
                        <a:pt x="68564" y="112716"/>
                      </a:lnTo>
                      <a:lnTo>
                        <a:pt x="69789" y="99239"/>
                      </a:lnTo>
                      <a:cubicBezTo>
                        <a:pt x="72241" y="98014"/>
                        <a:pt x="74685" y="98014"/>
                        <a:pt x="77137" y="96789"/>
                      </a:cubicBezTo>
                      <a:lnTo>
                        <a:pt x="88154" y="105365"/>
                      </a:lnTo>
                      <a:lnTo>
                        <a:pt x="105300" y="88212"/>
                      </a:lnTo>
                      <a:lnTo>
                        <a:pt x="96727" y="77186"/>
                      </a:lnTo>
                      <a:cubicBezTo>
                        <a:pt x="97953" y="74736"/>
                        <a:pt x="99179" y="72285"/>
                        <a:pt x="99179" y="69835"/>
                      </a:cubicBezTo>
                      <a:lnTo>
                        <a:pt x="112641" y="68610"/>
                      </a:lnTo>
                      <a:lnTo>
                        <a:pt x="112641" y="44106"/>
                      </a:lnTo>
                      <a:lnTo>
                        <a:pt x="99179" y="42881"/>
                      </a:lnTo>
                      <a:cubicBezTo>
                        <a:pt x="97953" y="40431"/>
                        <a:pt x="96727" y="37981"/>
                        <a:pt x="96727" y="35530"/>
                      </a:cubicBezTo>
                      <a:close/>
                      <a:moveTo>
                        <a:pt x="56320" y="80862"/>
                      </a:moveTo>
                      <a:cubicBezTo>
                        <a:pt x="42852" y="80862"/>
                        <a:pt x="31834" y="69835"/>
                        <a:pt x="31834" y="56358"/>
                      </a:cubicBezTo>
                      <a:cubicBezTo>
                        <a:pt x="31834" y="42881"/>
                        <a:pt x="42852" y="31855"/>
                        <a:pt x="56320" y="31855"/>
                      </a:cubicBezTo>
                      <a:cubicBezTo>
                        <a:pt x="69789" y="31855"/>
                        <a:pt x="80807" y="42881"/>
                        <a:pt x="80807" y="56358"/>
                      </a:cubicBezTo>
                      <a:cubicBezTo>
                        <a:pt x="80807" y="69835"/>
                        <a:pt x="69789" y="80862"/>
                        <a:pt x="56320" y="80862"/>
                      </a:cubicBezTo>
                      <a:close/>
                    </a:path>
                  </a:pathLst>
                </a:custGeom>
                <a:solidFill>
                  <a:srgbClr val="2C5967"/>
                </a:solidFill>
                <a:ln w="6417" cap="flat">
                  <a:noFill/>
                  <a:prstDash val="solid"/>
                  <a:miter/>
                </a:ln>
              </p:spPr>
              <p:txBody>
                <a:bodyPr rtlCol="0" anchor="ctr"/>
                <a:lstStyle/>
                <a:p>
                  <a:endParaRPr lang="en-US"/>
                </a:p>
              </p:txBody>
            </p:sp>
          </p:grpSp>
        </p:grpSp>
        <p:grpSp>
          <p:nvGrpSpPr>
            <p:cNvPr id="89" name="Graphic 3">
              <a:extLst>
                <a:ext uri="{FF2B5EF4-FFF2-40B4-BE49-F238E27FC236}">
                  <a16:creationId xmlns:a16="http://schemas.microsoft.com/office/drawing/2014/main" id="{EBF86217-4A64-4684-880E-87F246962695}"/>
                </a:ext>
              </a:extLst>
            </p:cNvPr>
            <p:cNvGrpSpPr/>
            <p:nvPr/>
          </p:nvGrpSpPr>
          <p:grpSpPr>
            <a:xfrm>
              <a:off x="2809627" y="2119594"/>
              <a:ext cx="462012" cy="237423"/>
              <a:chOff x="2809627" y="2119594"/>
              <a:chExt cx="462012" cy="237423"/>
            </a:xfrm>
            <a:solidFill>
              <a:srgbClr val="000000"/>
            </a:solidFill>
          </p:grpSpPr>
          <p:sp>
            <p:nvSpPr>
              <p:cNvPr id="90" name="TextBox 89">
                <a:extLst>
                  <a:ext uri="{FF2B5EF4-FFF2-40B4-BE49-F238E27FC236}">
                    <a16:creationId xmlns:a16="http://schemas.microsoft.com/office/drawing/2014/main" id="{B21649E7-9140-4CC1-A948-41C6D2072943}"/>
                  </a:ext>
                </a:extLst>
              </p:cNvPr>
              <p:cNvSpPr txBox="1"/>
              <p:nvPr/>
            </p:nvSpPr>
            <p:spPr>
              <a:xfrm>
                <a:off x="2838451" y="2073874"/>
                <a:ext cx="40105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Data</a:t>
                </a:r>
              </a:p>
            </p:txBody>
          </p:sp>
          <p:sp>
            <p:nvSpPr>
              <p:cNvPr id="91" name="TextBox 90">
                <a:extLst>
                  <a:ext uri="{FF2B5EF4-FFF2-40B4-BE49-F238E27FC236}">
                    <a16:creationId xmlns:a16="http://schemas.microsoft.com/office/drawing/2014/main" id="{7AB8D3C4-B403-49F0-9426-25B5B1CFD120}"/>
                  </a:ext>
                </a:extLst>
              </p:cNvPr>
              <p:cNvSpPr txBox="1"/>
              <p:nvPr/>
            </p:nvSpPr>
            <p:spPr>
              <a:xfrm>
                <a:off x="2718187" y="2176544"/>
                <a:ext cx="64489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Integrator</a:t>
                </a:r>
              </a:p>
            </p:txBody>
          </p:sp>
        </p:grpSp>
      </p:grpSp>
      <p:grpSp>
        <p:nvGrpSpPr>
          <p:cNvPr id="92" name="Graphic 3">
            <a:extLst>
              <a:ext uri="{FF2B5EF4-FFF2-40B4-BE49-F238E27FC236}">
                <a16:creationId xmlns:a16="http://schemas.microsoft.com/office/drawing/2014/main" id="{6C8B28F7-FBF6-48EB-B1CB-5341CC8BEC06}"/>
              </a:ext>
            </a:extLst>
          </p:cNvPr>
          <p:cNvGrpSpPr/>
          <p:nvPr/>
        </p:nvGrpSpPr>
        <p:grpSpPr>
          <a:xfrm>
            <a:off x="3615890" y="1615270"/>
            <a:ext cx="519764" cy="639077"/>
            <a:chOff x="3615890" y="1615270"/>
            <a:chExt cx="519764" cy="639077"/>
          </a:xfrm>
        </p:grpSpPr>
        <p:grpSp>
          <p:nvGrpSpPr>
            <p:cNvPr id="93" name="Graphic 3">
              <a:extLst>
                <a:ext uri="{FF2B5EF4-FFF2-40B4-BE49-F238E27FC236}">
                  <a16:creationId xmlns:a16="http://schemas.microsoft.com/office/drawing/2014/main" id="{C7C15AED-07D3-46D5-ABD6-E0FCB8421950}"/>
                </a:ext>
              </a:extLst>
            </p:cNvPr>
            <p:cNvGrpSpPr/>
            <p:nvPr/>
          </p:nvGrpSpPr>
          <p:grpSpPr>
            <a:xfrm>
              <a:off x="3615890" y="1615270"/>
              <a:ext cx="513347" cy="479125"/>
              <a:chOff x="3615890" y="1615270"/>
              <a:chExt cx="513347" cy="479125"/>
            </a:xfrm>
          </p:grpSpPr>
          <p:sp>
            <p:nvSpPr>
              <p:cNvPr id="94" name="Freeform: Shape 93">
                <a:extLst>
                  <a:ext uri="{FF2B5EF4-FFF2-40B4-BE49-F238E27FC236}">
                    <a16:creationId xmlns:a16="http://schemas.microsoft.com/office/drawing/2014/main" id="{2C3F4892-B90E-4C82-BEE9-4903EC363D86}"/>
                  </a:ext>
                </a:extLst>
              </p:cNvPr>
              <p:cNvSpPr/>
              <p:nvPr/>
            </p:nvSpPr>
            <p:spPr>
              <a:xfrm>
                <a:off x="3621556" y="1621843"/>
                <a:ext cx="502137" cy="465987"/>
              </a:xfrm>
              <a:custGeom>
                <a:avLst/>
                <a:gdLst>
                  <a:gd name="connsiteX0" fmla="*/ 291562 w 502137"/>
                  <a:gd name="connsiteY0" fmla="*/ 433262 h 465987"/>
                  <a:gd name="connsiteX1" fmla="*/ 291562 w 502137"/>
                  <a:gd name="connsiteY1" fmla="*/ 415937 h 465987"/>
                  <a:gd name="connsiteX2" fmla="*/ 210575 w 502137"/>
                  <a:gd name="connsiteY2" fmla="*/ 415937 h 465987"/>
                  <a:gd name="connsiteX3" fmla="*/ 210575 w 502137"/>
                  <a:gd name="connsiteY3" fmla="*/ 433262 h 465987"/>
                  <a:gd name="connsiteX4" fmla="*/ 153824 w 502137"/>
                  <a:gd name="connsiteY4" fmla="*/ 465988 h 465987"/>
                  <a:gd name="connsiteX5" fmla="*/ 97189 w 502137"/>
                  <a:gd name="connsiteY5" fmla="*/ 433262 h 465987"/>
                  <a:gd name="connsiteX6" fmla="*/ 97189 w 502137"/>
                  <a:gd name="connsiteY6" fmla="*/ 367810 h 465987"/>
                  <a:gd name="connsiteX7" fmla="*/ 111576 w 502137"/>
                  <a:gd name="connsiteY7" fmla="*/ 359539 h 465987"/>
                  <a:gd name="connsiteX8" fmla="*/ 71362 w 502137"/>
                  <a:gd name="connsiteY8" fmla="*/ 289558 h 465987"/>
                  <a:gd name="connsiteX9" fmla="*/ 56635 w 502137"/>
                  <a:gd name="connsiteY9" fmla="*/ 297939 h 465987"/>
                  <a:gd name="connsiteX10" fmla="*/ 0 w 502137"/>
                  <a:gd name="connsiteY10" fmla="*/ 265211 h 465987"/>
                  <a:gd name="connsiteX11" fmla="*/ 0 w 502137"/>
                  <a:gd name="connsiteY11" fmla="*/ 199871 h 465987"/>
                  <a:gd name="connsiteX12" fmla="*/ 56635 w 502137"/>
                  <a:gd name="connsiteY12" fmla="*/ 167145 h 465987"/>
                  <a:gd name="connsiteX13" fmla="*/ 72382 w 502137"/>
                  <a:gd name="connsiteY13" fmla="*/ 176204 h 465987"/>
                  <a:gd name="connsiteX14" fmla="*/ 111685 w 502137"/>
                  <a:gd name="connsiteY14" fmla="*/ 106447 h 465987"/>
                  <a:gd name="connsiteX15" fmla="*/ 97189 w 502137"/>
                  <a:gd name="connsiteY15" fmla="*/ 98180 h 465987"/>
                  <a:gd name="connsiteX16" fmla="*/ 97189 w 502137"/>
                  <a:gd name="connsiteY16" fmla="*/ 32727 h 465987"/>
                  <a:gd name="connsiteX17" fmla="*/ 153824 w 502137"/>
                  <a:gd name="connsiteY17" fmla="*/ 0 h 465987"/>
                  <a:gd name="connsiteX18" fmla="*/ 210575 w 502137"/>
                  <a:gd name="connsiteY18" fmla="*/ 32727 h 465987"/>
                  <a:gd name="connsiteX19" fmla="*/ 210575 w 502137"/>
                  <a:gd name="connsiteY19" fmla="*/ 50053 h 465987"/>
                  <a:gd name="connsiteX20" fmla="*/ 291562 w 502137"/>
                  <a:gd name="connsiteY20" fmla="*/ 50053 h 465987"/>
                  <a:gd name="connsiteX21" fmla="*/ 291562 w 502137"/>
                  <a:gd name="connsiteY21" fmla="*/ 32727 h 465987"/>
                  <a:gd name="connsiteX22" fmla="*/ 348197 w 502137"/>
                  <a:gd name="connsiteY22" fmla="*/ 0 h 465987"/>
                  <a:gd name="connsiteX23" fmla="*/ 404832 w 502137"/>
                  <a:gd name="connsiteY23" fmla="*/ 32727 h 465987"/>
                  <a:gd name="connsiteX24" fmla="*/ 404832 w 502137"/>
                  <a:gd name="connsiteY24" fmla="*/ 98180 h 465987"/>
                  <a:gd name="connsiteX25" fmla="*/ 390561 w 502137"/>
                  <a:gd name="connsiteY25" fmla="*/ 106447 h 465987"/>
                  <a:gd name="connsiteX26" fmla="*/ 430660 w 502137"/>
                  <a:gd name="connsiteY26" fmla="*/ 175637 h 465987"/>
                  <a:gd name="connsiteX27" fmla="*/ 445387 w 502137"/>
                  <a:gd name="connsiteY27" fmla="*/ 167145 h 465987"/>
                  <a:gd name="connsiteX28" fmla="*/ 502137 w 502137"/>
                  <a:gd name="connsiteY28" fmla="*/ 199871 h 465987"/>
                  <a:gd name="connsiteX29" fmla="*/ 502137 w 502137"/>
                  <a:gd name="connsiteY29" fmla="*/ 265211 h 465987"/>
                  <a:gd name="connsiteX30" fmla="*/ 445387 w 502137"/>
                  <a:gd name="connsiteY30" fmla="*/ 297939 h 465987"/>
                  <a:gd name="connsiteX31" fmla="*/ 431680 w 502137"/>
                  <a:gd name="connsiteY31" fmla="*/ 290011 h 465987"/>
                  <a:gd name="connsiteX32" fmla="*/ 390561 w 502137"/>
                  <a:gd name="connsiteY32" fmla="*/ 359654 h 465987"/>
                  <a:gd name="connsiteX33" fmla="*/ 404832 w 502137"/>
                  <a:gd name="connsiteY33" fmla="*/ 367810 h 465987"/>
                  <a:gd name="connsiteX34" fmla="*/ 404832 w 502137"/>
                  <a:gd name="connsiteY34" fmla="*/ 433262 h 465987"/>
                  <a:gd name="connsiteX35" fmla="*/ 348197 w 502137"/>
                  <a:gd name="connsiteY35" fmla="*/ 465988 h 465987"/>
                  <a:gd name="connsiteX36" fmla="*/ 291562 w 502137"/>
                  <a:gd name="connsiteY36" fmla="*/ 433262 h 46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2137" h="465987">
                    <a:moveTo>
                      <a:pt x="291562" y="433262"/>
                    </a:moveTo>
                    <a:lnTo>
                      <a:pt x="291562" y="415937"/>
                    </a:lnTo>
                    <a:lnTo>
                      <a:pt x="210575" y="415937"/>
                    </a:lnTo>
                    <a:lnTo>
                      <a:pt x="210575" y="433262"/>
                    </a:lnTo>
                    <a:lnTo>
                      <a:pt x="153824" y="465988"/>
                    </a:lnTo>
                    <a:lnTo>
                      <a:pt x="97189" y="433262"/>
                    </a:lnTo>
                    <a:lnTo>
                      <a:pt x="97189" y="367810"/>
                    </a:lnTo>
                    <a:lnTo>
                      <a:pt x="111576" y="359539"/>
                    </a:lnTo>
                    <a:lnTo>
                      <a:pt x="71362" y="289558"/>
                    </a:lnTo>
                    <a:lnTo>
                      <a:pt x="56635" y="297939"/>
                    </a:lnTo>
                    <a:lnTo>
                      <a:pt x="0" y="265211"/>
                    </a:lnTo>
                    <a:lnTo>
                      <a:pt x="0" y="199871"/>
                    </a:lnTo>
                    <a:lnTo>
                      <a:pt x="56635" y="167145"/>
                    </a:lnTo>
                    <a:lnTo>
                      <a:pt x="72382" y="176204"/>
                    </a:lnTo>
                    <a:lnTo>
                      <a:pt x="111685" y="106447"/>
                    </a:lnTo>
                    <a:lnTo>
                      <a:pt x="97189" y="98180"/>
                    </a:lnTo>
                    <a:lnTo>
                      <a:pt x="97189" y="32727"/>
                    </a:lnTo>
                    <a:lnTo>
                      <a:pt x="153824" y="0"/>
                    </a:lnTo>
                    <a:lnTo>
                      <a:pt x="210575" y="32727"/>
                    </a:lnTo>
                    <a:lnTo>
                      <a:pt x="210575" y="50053"/>
                    </a:lnTo>
                    <a:lnTo>
                      <a:pt x="291562" y="50053"/>
                    </a:lnTo>
                    <a:lnTo>
                      <a:pt x="291562" y="32727"/>
                    </a:lnTo>
                    <a:lnTo>
                      <a:pt x="348197" y="0"/>
                    </a:lnTo>
                    <a:lnTo>
                      <a:pt x="404832" y="32727"/>
                    </a:lnTo>
                    <a:lnTo>
                      <a:pt x="404832" y="98180"/>
                    </a:lnTo>
                    <a:lnTo>
                      <a:pt x="390561" y="106447"/>
                    </a:lnTo>
                    <a:lnTo>
                      <a:pt x="430660" y="175637"/>
                    </a:lnTo>
                    <a:lnTo>
                      <a:pt x="445387" y="167145"/>
                    </a:lnTo>
                    <a:lnTo>
                      <a:pt x="502137" y="199871"/>
                    </a:lnTo>
                    <a:lnTo>
                      <a:pt x="502137" y="265211"/>
                    </a:lnTo>
                    <a:lnTo>
                      <a:pt x="445387" y="297939"/>
                    </a:lnTo>
                    <a:lnTo>
                      <a:pt x="431680" y="290011"/>
                    </a:lnTo>
                    <a:lnTo>
                      <a:pt x="390561" y="359654"/>
                    </a:lnTo>
                    <a:lnTo>
                      <a:pt x="404832" y="367810"/>
                    </a:lnTo>
                    <a:lnTo>
                      <a:pt x="404832" y="433262"/>
                    </a:lnTo>
                    <a:lnTo>
                      <a:pt x="348197" y="465988"/>
                    </a:lnTo>
                    <a:lnTo>
                      <a:pt x="291562" y="433262"/>
                    </a:lnTo>
                    <a:close/>
                  </a:path>
                </a:pathLst>
              </a:custGeom>
              <a:solidFill>
                <a:srgbClr val="FFFFFF"/>
              </a:solidFill>
              <a:ln w="641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EB9411C-DA0D-4D66-B9CD-CFF225FDFBE4}"/>
                  </a:ext>
                </a:extLst>
              </p:cNvPr>
              <p:cNvSpPr/>
              <p:nvPr/>
            </p:nvSpPr>
            <p:spPr>
              <a:xfrm>
                <a:off x="3615890" y="1615270"/>
                <a:ext cx="513347" cy="479125"/>
              </a:xfrm>
              <a:custGeom>
                <a:avLst/>
                <a:gdLst>
                  <a:gd name="connsiteX0" fmla="*/ 353863 w 513347"/>
                  <a:gd name="connsiteY0" fmla="*/ 13023 h 479125"/>
                  <a:gd name="connsiteX1" fmla="*/ 404948 w 513347"/>
                  <a:gd name="connsiteY1" fmla="*/ 42579 h 479125"/>
                  <a:gd name="connsiteX2" fmla="*/ 404948 w 513347"/>
                  <a:gd name="connsiteY2" fmla="*/ 101917 h 479125"/>
                  <a:gd name="connsiteX3" fmla="*/ 388412 w 513347"/>
                  <a:gd name="connsiteY3" fmla="*/ 111430 h 479125"/>
                  <a:gd name="connsiteX4" fmla="*/ 433715 w 513347"/>
                  <a:gd name="connsiteY4" fmla="*/ 190699 h 479125"/>
                  <a:gd name="connsiteX5" fmla="*/ 450597 w 513347"/>
                  <a:gd name="connsiteY5" fmla="*/ 180960 h 479125"/>
                  <a:gd name="connsiteX6" fmla="*/ 501566 w 513347"/>
                  <a:gd name="connsiteY6" fmla="*/ 210403 h 479125"/>
                  <a:gd name="connsiteX7" fmla="*/ 501566 w 513347"/>
                  <a:gd name="connsiteY7" fmla="*/ 269402 h 479125"/>
                  <a:gd name="connsiteX8" fmla="*/ 450597 w 513347"/>
                  <a:gd name="connsiteY8" fmla="*/ 298844 h 479125"/>
                  <a:gd name="connsiteX9" fmla="*/ 434850 w 513347"/>
                  <a:gd name="connsiteY9" fmla="*/ 289672 h 479125"/>
                  <a:gd name="connsiteX10" fmla="*/ 388071 w 513347"/>
                  <a:gd name="connsiteY10" fmla="*/ 368942 h 479125"/>
                  <a:gd name="connsiteX11" fmla="*/ 404492 w 513347"/>
                  <a:gd name="connsiteY11" fmla="*/ 378342 h 479125"/>
                  <a:gd name="connsiteX12" fmla="*/ 404492 w 513347"/>
                  <a:gd name="connsiteY12" fmla="*/ 437223 h 479125"/>
                  <a:gd name="connsiteX13" fmla="*/ 353408 w 513347"/>
                  <a:gd name="connsiteY13" fmla="*/ 466670 h 479125"/>
                  <a:gd name="connsiteX14" fmla="*/ 302439 w 513347"/>
                  <a:gd name="connsiteY14" fmla="*/ 437223 h 479125"/>
                  <a:gd name="connsiteX15" fmla="*/ 302439 w 513347"/>
                  <a:gd name="connsiteY15" fmla="*/ 416843 h 479125"/>
                  <a:gd name="connsiteX16" fmla="*/ 210575 w 513347"/>
                  <a:gd name="connsiteY16" fmla="*/ 416843 h 479125"/>
                  <a:gd name="connsiteX17" fmla="*/ 210575 w 513347"/>
                  <a:gd name="connsiteY17" fmla="*/ 436543 h 479125"/>
                  <a:gd name="connsiteX18" fmla="*/ 159484 w 513347"/>
                  <a:gd name="connsiteY18" fmla="*/ 465990 h 479125"/>
                  <a:gd name="connsiteX19" fmla="*/ 108515 w 513347"/>
                  <a:gd name="connsiteY19" fmla="*/ 436543 h 479125"/>
                  <a:gd name="connsiteX20" fmla="*/ 108515 w 513347"/>
                  <a:gd name="connsiteY20" fmla="*/ 377662 h 479125"/>
                  <a:gd name="connsiteX21" fmla="*/ 124596 w 513347"/>
                  <a:gd name="connsiteY21" fmla="*/ 368146 h 479125"/>
                  <a:gd name="connsiteX22" fmla="*/ 79293 w 513347"/>
                  <a:gd name="connsiteY22" fmla="*/ 288879 h 479125"/>
                  <a:gd name="connsiteX23" fmla="*/ 62526 w 513347"/>
                  <a:gd name="connsiteY23" fmla="*/ 298617 h 479125"/>
                  <a:gd name="connsiteX24" fmla="*/ 11326 w 513347"/>
                  <a:gd name="connsiteY24" fmla="*/ 268608 h 479125"/>
                  <a:gd name="connsiteX25" fmla="*/ 11326 w 513347"/>
                  <a:gd name="connsiteY25" fmla="*/ 209610 h 479125"/>
                  <a:gd name="connsiteX26" fmla="*/ 62301 w 513347"/>
                  <a:gd name="connsiteY26" fmla="*/ 180167 h 479125"/>
                  <a:gd name="connsiteX27" fmla="*/ 80198 w 513347"/>
                  <a:gd name="connsiteY27" fmla="*/ 190472 h 479125"/>
                  <a:gd name="connsiteX28" fmla="*/ 125507 w 513347"/>
                  <a:gd name="connsiteY28" fmla="*/ 111203 h 479125"/>
                  <a:gd name="connsiteX29" fmla="*/ 108515 w 513347"/>
                  <a:gd name="connsiteY29" fmla="*/ 101917 h 479125"/>
                  <a:gd name="connsiteX30" fmla="*/ 108515 w 513347"/>
                  <a:gd name="connsiteY30" fmla="*/ 42579 h 479125"/>
                  <a:gd name="connsiteX31" fmla="*/ 159484 w 513347"/>
                  <a:gd name="connsiteY31" fmla="*/ 13023 h 479125"/>
                  <a:gd name="connsiteX32" fmla="*/ 210575 w 513347"/>
                  <a:gd name="connsiteY32" fmla="*/ 42579 h 479125"/>
                  <a:gd name="connsiteX33" fmla="*/ 210575 w 513347"/>
                  <a:gd name="connsiteY33" fmla="*/ 62283 h 479125"/>
                  <a:gd name="connsiteX34" fmla="*/ 302888 w 513347"/>
                  <a:gd name="connsiteY34" fmla="*/ 62283 h 479125"/>
                  <a:gd name="connsiteX35" fmla="*/ 302888 w 513347"/>
                  <a:gd name="connsiteY35" fmla="*/ 42579 h 479125"/>
                  <a:gd name="connsiteX36" fmla="*/ 353863 w 513347"/>
                  <a:gd name="connsiteY36" fmla="*/ 13023 h 479125"/>
                  <a:gd name="connsiteX37" fmla="*/ 353863 w 513347"/>
                  <a:gd name="connsiteY37" fmla="*/ 0 h 479125"/>
                  <a:gd name="connsiteX38" fmla="*/ 348197 w 513347"/>
                  <a:gd name="connsiteY38" fmla="*/ 3284 h 479125"/>
                  <a:gd name="connsiteX39" fmla="*/ 297228 w 513347"/>
                  <a:gd name="connsiteY39" fmla="*/ 32727 h 479125"/>
                  <a:gd name="connsiteX40" fmla="*/ 291562 w 513347"/>
                  <a:gd name="connsiteY40" fmla="*/ 36011 h 479125"/>
                  <a:gd name="connsiteX41" fmla="*/ 291562 w 513347"/>
                  <a:gd name="connsiteY41" fmla="*/ 50959 h 479125"/>
                  <a:gd name="connsiteX42" fmla="*/ 221901 w 513347"/>
                  <a:gd name="connsiteY42" fmla="*/ 50959 h 479125"/>
                  <a:gd name="connsiteX43" fmla="*/ 221901 w 513347"/>
                  <a:gd name="connsiteY43" fmla="*/ 36011 h 479125"/>
                  <a:gd name="connsiteX44" fmla="*/ 216235 w 513347"/>
                  <a:gd name="connsiteY44" fmla="*/ 32727 h 479125"/>
                  <a:gd name="connsiteX45" fmla="*/ 165150 w 513347"/>
                  <a:gd name="connsiteY45" fmla="*/ 3284 h 479125"/>
                  <a:gd name="connsiteX46" fmla="*/ 159484 w 513347"/>
                  <a:gd name="connsiteY46" fmla="*/ 0 h 479125"/>
                  <a:gd name="connsiteX47" fmla="*/ 153824 w 513347"/>
                  <a:gd name="connsiteY47" fmla="*/ 3284 h 479125"/>
                  <a:gd name="connsiteX48" fmla="*/ 102849 w 513347"/>
                  <a:gd name="connsiteY48" fmla="*/ 32727 h 479125"/>
                  <a:gd name="connsiteX49" fmla="*/ 97189 w 513347"/>
                  <a:gd name="connsiteY49" fmla="*/ 36011 h 479125"/>
                  <a:gd name="connsiteX50" fmla="*/ 97189 w 513347"/>
                  <a:gd name="connsiteY50" fmla="*/ 107919 h 479125"/>
                  <a:gd name="connsiteX51" fmla="*/ 102849 w 513347"/>
                  <a:gd name="connsiteY51" fmla="*/ 111203 h 479125"/>
                  <a:gd name="connsiteX52" fmla="*/ 109644 w 513347"/>
                  <a:gd name="connsiteY52" fmla="*/ 115167 h 479125"/>
                  <a:gd name="connsiteX53" fmla="*/ 75667 w 513347"/>
                  <a:gd name="connsiteY53" fmla="*/ 174958 h 479125"/>
                  <a:gd name="connsiteX54" fmla="*/ 67736 w 513347"/>
                  <a:gd name="connsiteY54" fmla="*/ 170428 h 479125"/>
                  <a:gd name="connsiteX55" fmla="*/ 62070 w 513347"/>
                  <a:gd name="connsiteY55" fmla="*/ 167145 h 479125"/>
                  <a:gd name="connsiteX56" fmla="*/ 56411 w 513347"/>
                  <a:gd name="connsiteY56" fmla="*/ 170428 h 479125"/>
                  <a:gd name="connsiteX57" fmla="*/ 5666 w 513347"/>
                  <a:gd name="connsiteY57" fmla="*/ 199871 h 479125"/>
                  <a:gd name="connsiteX58" fmla="*/ 0 w 513347"/>
                  <a:gd name="connsiteY58" fmla="*/ 203155 h 479125"/>
                  <a:gd name="connsiteX59" fmla="*/ 0 w 513347"/>
                  <a:gd name="connsiteY59" fmla="*/ 275064 h 479125"/>
                  <a:gd name="connsiteX60" fmla="*/ 5666 w 513347"/>
                  <a:gd name="connsiteY60" fmla="*/ 278347 h 479125"/>
                  <a:gd name="connsiteX61" fmla="*/ 56635 w 513347"/>
                  <a:gd name="connsiteY61" fmla="*/ 307789 h 479125"/>
                  <a:gd name="connsiteX62" fmla="*/ 62301 w 513347"/>
                  <a:gd name="connsiteY62" fmla="*/ 311074 h 479125"/>
                  <a:gd name="connsiteX63" fmla="*/ 67961 w 513347"/>
                  <a:gd name="connsiteY63" fmla="*/ 307789 h 479125"/>
                  <a:gd name="connsiteX64" fmla="*/ 74872 w 513347"/>
                  <a:gd name="connsiteY64" fmla="*/ 303827 h 479125"/>
                  <a:gd name="connsiteX65" fmla="*/ 109536 w 513347"/>
                  <a:gd name="connsiteY65" fmla="*/ 364071 h 479125"/>
                  <a:gd name="connsiteX66" fmla="*/ 102849 w 513347"/>
                  <a:gd name="connsiteY66" fmla="*/ 367921 h 479125"/>
                  <a:gd name="connsiteX67" fmla="*/ 97189 w 513347"/>
                  <a:gd name="connsiteY67" fmla="*/ 371207 h 479125"/>
                  <a:gd name="connsiteX68" fmla="*/ 97189 w 513347"/>
                  <a:gd name="connsiteY68" fmla="*/ 443114 h 479125"/>
                  <a:gd name="connsiteX69" fmla="*/ 102849 w 513347"/>
                  <a:gd name="connsiteY69" fmla="*/ 446399 h 479125"/>
                  <a:gd name="connsiteX70" fmla="*/ 153824 w 513347"/>
                  <a:gd name="connsiteY70" fmla="*/ 475840 h 479125"/>
                  <a:gd name="connsiteX71" fmla="*/ 159484 w 513347"/>
                  <a:gd name="connsiteY71" fmla="*/ 479125 h 479125"/>
                  <a:gd name="connsiteX72" fmla="*/ 165150 w 513347"/>
                  <a:gd name="connsiteY72" fmla="*/ 475840 h 479125"/>
                  <a:gd name="connsiteX73" fmla="*/ 216235 w 513347"/>
                  <a:gd name="connsiteY73" fmla="*/ 446399 h 479125"/>
                  <a:gd name="connsiteX74" fmla="*/ 221901 w 513347"/>
                  <a:gd name="connsiteY74" fmla="*/ 443114 h 479125"/>
                  <a:gd name="connsiteX75" fmla="*/ 221901 w 513347"/>
                  <a:gd name="connsiteY75" fmla="*/ 428169 h 479125"/>
                  <a:gd name="connsiteX76" fmla="*/ 291562 w 513347"/>
                  <a:gd name="connsiteY76" fmla="*/ 428169 h 479125"/>
                  <a:gd name="connsiteX77" fmla="*/ 291562 w 513347"/>
                  <a:gd name="connsiteY77" fmla="*/ 443114 h 479125"/>
                  <a:gd name="connsiteX78" fmla="*/ 297228 w 513347"/>
                  <a:gd name="connsiteY78" fmla="*/ 446399 h 479125"/>
                  <a:gd name="connsiteX79" fmla="*/ 348197 w 513347"/>
                  <a:gd name="connsiteY79" fmla="*/ 475840 h 479125"/>
                  <a:gd name="connsiteX80" fmla="*/ 353863 w 513347"/>
                  <a:gd name="connsiteY80" fmla="*/ 479125 h 479125"/>
                  <a:gd name="connsiteX81" fmla="*/ 359523 w 513347"/>
                  <a:gd name="connsiteY81" fmla="*/ 475840 h 479125"/>
                  <a:gd name="connsiteX82" fmla="*/ 410607 w 513347"/>
                  <a:gd name="connsiteY82" fmla="*/ 446399 h 479125"/>
                  <a:gd name="connsiteX83" fmla="*/ 416273 w 513347"/>
                  <a:gd name="connsiteY83" fmla="*/ 443114 h 479125"/>
                  <a:gd name="connsiteX84" fmla="*/ 416273 w 513347"/>
                  <a:gd name="connsiteY84" fmla="*/ 371207 h 479125"/>
                  <a:gd name="connsiteX85" fmla="*/ 410607 w 513347"/>
                  <a:gd name="connsiteY85" fmla="*/ 367921 h 479125"/>
                  <a:gd name="connsiteX86" fmla="*/ 404043 w 513347"/>
                  <a:gd name="connsiteY86" fmla="*/ 364187 h 479125"/>
                  <a:gd name="connsiteX87" fmla="*/ 439381 w 513347"/>
                  <a:gd name="connsiteY87" fmla="*/ 304280 h 479125"/>
                  <a:gd name="connsiteX88" fmla="*/ 445387 w 513347"/>
                  <a:gd name="connsiteY88" fmla="*/ 307789 h 479125"/>
                  <a:gd name="connsiteX89" fmla="*/ 451046 w 513347"/>
                  <a:gd name="connsiteY89" fmla="*/ 311074 h 479125"/>
                  <a:gd name="connsiteX90" fmla="*/ 456712 w 513347"/>
                  <a:gd name="connsiteY90" fmla="*/ 307789 h 479125"/>
                  <a:gd name="connsiteX91" fmla="*/ 507681 w 513347"/>
                  <a:gd name="connsiteY91" fmla="*/ 278347 h 479125"/>
                  <a:gd name="connsiteX92" fmla="*/ 513347 w 513347"/>
                  <a:gd name="connsiteY92" fmla="*/ 275064 h 479125"/>
                  <a:gd name="connsiteX93" fmla="*/ 513347 w 513347"/>
                  <a:gd name="connsiteY93" fmla="*/ 203155 h 479125"/>
                  <a:gd name="connsiteX94" fmla="*/ 507681 w 513347"/>
                  <a:gd name="connsiteY94" fmla="*/ 199871 h 479125"/>
                  <a:gd name="connsiteX95" fmla="*/ 456712 w 513347"/>
                  <a:gd name="connsiteY95" fmla="*/ 170428 h 479125"/>
                  <a:gd name="connsiteX96" fmla="*/ 451046 w 513347"/>
                  <a:gd name="connsiteY96" fmla="*/ 167145 h 479125"/>
                  <a:gd name="connsiteX97" fmla="*/ 445387 w 513347"/>
                  <a:gd name="connsiteY97" fmla="*/ 170428 h 479125"/>
                  <a:gd name="connsiteX98" fmla="*/ 438360 w 513347"/>
                  <a:gd name="connsiteY98" fmla="*/ 174505 h 479125"/>
                  <a:gd name="connsiteX99" fmla="*/ 404383 w 513347"/>
                  <a:gd name="connsiteY99" fmla="*/ 115053 h 479125"/>
                  <a:gd name="connsiteX100" fmla="*/ 411063 w 513347"/>
                  <a:gd name="connsiteY100" fmla="*/ 111203 h 479125"/>
                  <a:gd name="connsiteX101" fmla="*/ 416729 w 513347"/>
                  <a:gd name="connsiteY101" fmla="*/ 107919 h 479125"/>
                  <a:gd name="connsiteX102" fmla="*/ 416729 w 513347"/>
                  <a:gd name="connsiteY102" fmla="*/ 36011 h 479125"/>
                  <a:gd name="connsiteX103" fmla="*/ 411063 w 513347"/>
                  <a:gd name="connsiteY103" fmla="*/ 32727 h 479125"/>
                  <a:gd name="connsiteX104" fmla="*/ 359523 w 513347"/>
                  <a:gd name="connsiteY104" fmla="*/ 3284 h 479125"/>
                  <a:gd name="connsiteX105" fmla="*/ 353863 w 513347"/>
                  <a:gd name="connsiteY105" fmla="*/ 0 h 47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3347" h="479125">
                    <a:moveTo>
                      <a:pt x="353863" y="13023"/>
                    </a:moveTo>
                    <a:lnTo>
                      <a:pt x="404948" y="42579"/>
                    </a:lnTo>
                    <a:lnTo>
                      <a:pt x="404948" y="101917"/>
                    </a:lnTo>
                    <a:lnTo>
                      <a:pt x="388412" y="111430"/>
                    </a:lnTo>
                    <a:lnTo>
                      <a:pt x="433715" y="190699"/>
                    </a:lnTo>
                    <a:lnTo>
                      <a:pt x="450597" y="180960"/>
                    </a:lnTo>
                    <a:lnTo>
                      <a:pt x="501566" y="210403"/>
                    </a:lnTo>
                    <a:lnTo>
                      <a:pt x="501566" y="269402"/>
                    </a:lnTo>
                    <a:lnTo>
                      <a:pt x="450597" y="298844"/>
                    </a:lnTo>
                    <a:lnTo>
                      <a:pt x="434850" y="289672"/>
                    </a:lnTo>
                    <a:lnTo>
                      <a:pt x="388071" y="368942"/>
                    </a:lnTo>
                    <a:lnTo>
                      <a:pt x="404492" y="378342"/>
                    </a:lnTo>
                    <a:lnTo>
                      <a:pt x="404492" y="437223"/>
                    </a:lnTo>
                    <a:lnTo>
                      <a:pt x="353408" y="466670"/>
                    </a:lnTo>
                    <a:lnTo>
                      <a:pt x="302439" y="437223"/>
                    </a:lnTo>
                    <a:lnTo>
                      <a:pt x="302439" y="416843"/>
                    </a:lnTo>
                    <a:lnTo>
                      <a:pt x="210575" y="416843"/>
                    </a:lnTo>
                    <a:lnTo>
                      <a:pt x="210575" y="436543"/>
                    </a:lnTo>
                    <a:lnTo>
                      <a:pt x="159484" y="465990"/>
                    </a:lnTo>
                    <a:lnTo>
                      <a:pt x="108515" y="436543"/>
                    </a:lnTo>
                    <a:lnTo>
                      <a:pt x="108515" y="377662"/>
                    </a:lnTo>
                    <a:lnTo>
                      <a:pt x="124596" y="368146"/>
                    </a:lnTo>
                    <a:lnTo>
                      <a:pt x="79293" y="288879"/>
                    </a:lnTo>
                    <a:lnTo>
                      <a:pt x="62526" y="298617"/>
                    </a:lnTo>
                    <a:lnTo>
                      <a:pt x="11326" y="268608"/>
                    </a:lnTo>
                    <a:lnTo>
                      <a:pt x="11326" y="209610"/>
                    </a:lnTo>
                    <a:lnTo>
                      <a:pt x="62301" y="180167"/>
                    </a:lnTo>
                    <a:lnTo>
                      <a:pt x="80198" y="190472"/>
                    </a:lnTo>
                    <a:lnTo>
                      <a:pt x="125507" y="111203"/>
                    </a:lnTo>
                    <a:lnTo>
                      <a:pt x="108515" y="101917"/>
                    </a:lnTo>
                    <a:lnTo>
                      <a:pt x="108515" y="42579"/>
                    </a:lnTo>
                    <a:lnTo>
                      <a:pt x="159484" y="13023"/>
                    </a:lnTo>
                    <a:lnTo>
                      <a:pt x="210575" y="42579"/>
                    </a:lnTo>
                    <a:lnTo>
                      <a:pt x="210575" y="62283"/>
                    </a:lnTo>
                    <a:lnTo>
                      <a:pt x="302888" y="62283"/>
                    </a:lnTo>
                    <a:lnTo>
                      <a:pt x="302888" y="42579"/>
                    </a:lnTo>
                    <a:lnTo>
                      <a:pt x="353863" y="13023"/>
                    </a:lnTo>
                    <a:close/>
                    <a:moveTo>
                      <a:pt x="353863" y="0"/>
                    </a:moveTo>
                    <a:lnTo>
                      <a:pt x="348197" y="3284"/>
                    </a:lnTo>
                    <a:lnTo>
                      <a:pt x="297228" y="32727"/>
                    </a:lnTo>
                    <a:lnTo>
                      <a:pt x="291562" y="36011"/>
                    </a:lnTo>
                    <a:lnTo>
                      <a:pt x="291562" y="50959"/>
                    </a:lnTo>
                    <a:lnTo>
                      <a:pt x="221901" y="50959"/>
                    </a:lnTo>
                    <a:lnTo>
                      <a:pt x="221901" y="36011"/>
                    </a:lnTo>
                    <a:lnTo>
                      <a:pt x="216235" y="32727"/>
                    </a:lnTo>
                    <a:lnTo>
                      <a:pt x="165150" y="3284"/>
                    </a:lnTo>
                    <a:lnTo>
                      <a:pt x="159484" y="0"/>
                    </a:lnTo>
                    <a:lnTo>
                      <a:pt x="153824" y="3284"/>
                    </a:lnTo>
                    <a:lnTo>
                      <a:pt x="102849" y="32727"/>
                    </a:lnTo>
                    <a:lnTo>
                      <a:pt x="97189" y="36011"/>
                    </a:lnTo>
                    <a:lnTo>
                      <a:pt x="97189" y="107919"/>
                    </a:lnTo>
                    <a:lnTo>
                      <a:pt x="102849" y="111203"/>
                    </a:lnTo>
                    <a:lnTo>
                      <a:pt x="109644" y="115167"/>
                    </a:lnTo>
                    <a:lnTo>
                      <a:pt x="75667" y="174958"/>
                    </a:lnTo>
                    <a:lnTo>
                      <a:pt x="67736" y="170428"/>
                    </a:lnTo>
                    <a:lnTo>
                      <a:pt x="62070" y="167145"/>
                    </a:lnTo>
                    <a:lnTo>
                      <a:pt x="56411" y="170428"/>
                    </a:lnTo>
                    <a:lnTo>
                      <a:pt x="5666" y="199871"/>
                    </a:lnTo>
                    <a:lnTo>
                      <a:pt x="0" y="203155"/>
                    </a:lnTo>
                    <a:lnTo>
                      <a:pt x="0" y="275064"/>
                    </a:lnTo>
                    <a:lnTo>
                      <a:pt x="5666" y="278347"/>
                    </a:lnTo>
                    <a:lnTo>
                      <a:pt x="56635" y="307789"/>
                    </a:lnTo>
                    <a:lnTo>
                      <a:pt x="62301" y="311074"/>
                    </a:lnTo>
                    <a:lnTo>
                      <a:pt x="67961" y="307789"/>
                    </a:lnTo>
                    <a:lnTo>
                      <a:pt x="74872" y="303827"/>
                    </a:lnTo>
                    <a:lnTo>
                      <a:pt x="109536" y="364071"/>
                    </a:lnTo>
                    <a:lnTo>
                      <a:pt x="102849" y="367921"/>
                    </a:lnTo>
                    <a:lnTo>
                      <a:pt x="97189" y="371207"/>
                    </a:lnTo>
                    <a:lnTo>
                      <a:pt x="97189" y="443114"/>
                    </a:lnTo>
                    <a:lnTo>
                      <a:pt x="102849" y="446399"/>
                    </a:lnTo>
                    <a:lnTo>
                      <a:pt x="153824" y="475840"/>
                    </a:lnTo>
                    <a:lnTo>
                      <a:pt x="159484" y="479125"/>
                    </a:lnTo>
                    <a:lnTo>
                      <a:pt x="165150" y="475840"/>
                    </a:lnTo>
                    <a:lnTo>
                      <a:pt x="216235" y="446399"/>
                    </a:lnTo>
                    <a:lnTo>
                      <a:pt x="221901" y="443114"/>
                    </a:lnTo>
                    <a:lnTo>
                      <a:pt x="221901" y="428169"/>
                    </a:lnTo>
                    <a:lnTo>
                      <a:pt x="291562" y="428169"/>
                    </a:lnTo>
                    <a:lnTo>
                      <a:pt x="291562" y="443114"/>
                    </a:lnTo>
                    <a:lnTo>
                      <a:pt x="297228" y="446399"/>
                    </a:lnTo>
                    <a:lnTo>
                      <a:pt x="348197" y="475840"/>
                    </a:lnTo>
                    <a:lnTo>
                      <a:pt x="353863" y="479125"/>
                    </a:lnTo>
                    <a:lnTo>
                      <a:pt x="359523" y="475840"/>
                    </a:lnTo>
                    <a:lnTo>
                      <a:pt x="410607" y="446399"/>
                    </a:lnTo>
                    <a:lnTo>
                      <a:pt x="416273" y="443114"/>
                    </a:lnTo>
                    <a:lnTo>
                      <a:pt x="416273" y="371207"/>
                    </a:lnTo>
                    <a:lnTo>
                      <a:pt x="410607" y="367921"/>
                    </a:lnTo>
                    <a:lnTo>
                      <a:pt x="404043" y="364187"/>
                    </a:lnTo>
                    <a:lnTo>
                      <a:pt x="439381" y="304280"/>
                    </a:lnTo>
                    <a:lnTo>
                      <a:pt x="445387" y="307789"/>
                    </a:lnTo>
                    <a:lnTo>
                      <a:pt x="451046" y="311074"/>
                    </a:lnTo>
                    <a:lnTo>
                      <a:pt x="456712" y="307789"/>
                    </a:lnTo>
                    <a:lnTo>
                      <a:pt x="507681" y="278347"/>
                    </a:lnTo>
                    <a:lnTo>
                      <a:pt x="513347" y="275064"/>
                    </a:lnTo>
                    <a:lnTo>
                      <a:pt x="513347" y="203155"/>
                    </a:lnTo>
                    <a:lnTo>
                      <a:pt x="507681" y="199871"/>
                    </a:lnTo>
                    <a:lnTo>
                      <a:pt x="456712" y="170428"/>
                    </a:lnTo>
                    <a:lnTo>
                      <a:pt x="451046" y="167145"/>
                    </a:lnTo>
                    <a:lnTo>
                      <a:pt x="445387" y="170428"/>
                    </a:lnTo>
                    <a:lnTo>
                      <a:pt x="438360" y="174505"/>
                    </a:lnTo>
                    <a:lnTo>
                      <a:pt x="404383" y="115053"/>
                    </a:lnTo>
                    <a:lnTo>
                      <a:pt x="411063" y="111203"/>
                    </a:lnTo>
                    <a:lnTo>
                      <a:pt x="416729" y="107919"/>
                    </a:lnTo>
                    <a:lnTo>
                      <a:pt x="416729" y="36011"/>
                    </a:lnTo>
                    <a:lnTo>
                      <a:pt x="411063" y="32727"/>
                    </a:lnTo>
                    <a:lnTo>
                      <a:pt x="359523" y="3284"/>
                    </a:lnTo>
                    <a:lnTo>
                      <a:pt x="353863" y="0"/>
                    </a:lnTo>
                    <a:close/>
                  </a:path>
                </a:pathLst>
              </a:custGeom>
              <a:solidFill>
                <a:srgbClr val="FFFFFF"/>
              </a:solidFill>
              <a:ln w="6417"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E008E749-538E-4323-B005-547E38B67A02}"/>
                  </a:ext>
                </a:extLst>
              </p:cNvPr>
              <p:cNvSpPr/>
              <p:nvPr/>
            </p:nvSpPr>
            <p:spPr>
              <a:xfrm>
                <a:off x="3627209" y="1628291"/>
                <a:ext cx="490356" cy="452963"/>
              </a:xfrm>
              <a:custGeom>
                <a:avLst/>
                <a:gdLst>
                  <a:gd name="connsiteX0" fmla="*/ 439721 w 490356"/>
                  <a:gd name="connsiteY0" fmla="*/ 167144 h 452963"/>
                  <a:gd name="connsiteX1" fmla="*/ 422844 w 490356"/>
                  <a:gd name="connsiteY1" fmla="*/ 176883 h 452963"/>
                  <a:gd name="connsiteX2" fmla="*/ 377535 w 490356"/>
                  <a:gd name="connsiteY2" fmla="*/ 97614 h 452963"/>
                  <a:gd name="connsiteX3" fmla="*/ 393622 w 490356"/>
                  <a:gd name="connsiteY3" fmla="*/ 88894 h 452963"/>
                  <a:gd name="connsiteX4" fmla="*/ 393622 w 490356"/>
                  <a:gd name="connsiteY4" fmla="*/ 29556 h 452963"/>
                  <a:gd name="connsiteX5" fmla="*/ 342538 w 490356"/>
                  <a:gd name="connsiteY5" fmla="*/ 0 h 452963"/>
                  <a:gd name="connsiteX6" fmla="*/ 291562 w 490356"/>
                  <a:gd name="connsiteY6" fmla="*/ 29556 h 452963"/>
                  <a:gd name="connsiteX7" fmla="*/ 291562 w 490356"/>
                  <a:gd name="connsiteY7" fmla="*/ 49260 h 452963"/>
                  <a:gd name="connsiteX8" fmla="*/ 199250 w 490356"/>
                  <a:gd name="connsiteY8" fmla="*/ 49260 h 452963"/>
                  <a:gd name="connsiteX9" fmla="*/ 199250 w 490356"/>
                  <a:gd name="connsiteY9" fmla="*/ 29556 h 452963"/>
                  <a:gd name="connsiteX10" fmla="*/ 148159 w 490356"/>
                  <a:gd name="connsiteY10" fmla="*/ 0 h 452963"/>
                  <a:gd name="connsiteX11" fmla="*/ 97189 w 490356"/>
                  <a:gd name="connsiteY11" fmla="*/ 29556 h 452963"/>
                  <a:gd name="connsiteX12" fmla="*/ 97189 w 490356"/>
                  <a:gd name="connsiteY12" fmla="*/ 88894 h 452963"/>
                  <a:gd name="connsiteX13" fmla="*/ 113277 w 490356"/>
                  <a:gd name="connsiteY13" fmla="*/ 97954 h 452963"/>
                  <a:gd name="connsiteX14" fmla="*/ 67967 w 490356"/>
                  <a:gd name="connsiteY14" fmla="*/ 177223 h 452963"/>
                  <a:gd name="connsiteX15" fmla="*/ 50976 w 490356"/>
                  <a:gd name="connsiteY15" fmla="*/ 167144 h 452963"/>
                  <a:gd name="connsiteX16" fmla="*/ 0 w 490356"/>
                  <a:gd name="connsiteY16" fmla="*/ 196587 h 452963"/>
                  <a:gd name="connsiteX17" fmla="*/ 0 w 490356"/>
                  <a:gd name="connsiteY17" fmla="*/ 255586 h 452963"/>
                  <a:gd name="connsiteX18" fmla="*/ 50976 w 490356"/>
                  <a:gd name="connsiteY18" fmla="*/ 285028 h 452963"/>
                  <a:gd name="connsiteX19" fmla="*/ 67967 w 490356"/>
                  <a:gd name="connsiteY19" fmla="*/ 275290 h 452963"/>
                  <a:gd name="connsiteX20" fmla="*/ 113277 w 490356"/>
                  <a:gd name="connsiteY20" fmla="*/ 354561 h 452963"/>
                  <a:gd name="connsiteX21" fmla="*/ 96850 w 490356"/>
                  <a:gd name="connsiteY21" fmla="*/ 364070 h 452963"/>
                  <a:gd name="connsiteX22" fmla="*/ 96850 w 490356"/>
                  <a:gd name="connsiteY22" fmla="*/ 422958 h 452963"/>
                  <a:gd name="connsiteX23" fmla="*/ 147825 w 490356"/>
                  <a:gd name="connsiteY23" fmla="*/ 452398 h 452963"/>
                  <a:gd name="connsiteX24" fmla="*/ 198910 w 490356"/>
                  <a:gd name="connsiteY24" fmla="*/ 422958 h 452963"/>
                  <a:gd name="connsiteX25" fmla="*/ 198910 w 490356"/>
                  <a:gd name="connsiteY25" fmla="*/ 403816 h 452963"/>
                  <a:gd name="connsiteX26" fmla="*/ 291222 w 490356"/>
                  <a:gd name="connsiteY26" fmla="*/ 403816 h 452963"/>
                  <a:gd name="connsiteX27" fmla="*/ 291222 w 490356"/>
                  <a:gd name="connsiteY27" fmla="*/ 423523 h 452963"/>
                  <a:gd name="connsiteX28" fmla="*/ 342197 w 490356"/>
                  <a:gd name="connsiteY28" fmla="*/ 452963 h 452963"/>
                  <a:gd name="connsiteX29" fmla="*/ 393282 w 490356"/>
                  <a:gd name="connsiteY29" fmla="*/ 423523 h 452963"/>
                  <a:gd name="connsiteX30" fmla="*/ 393282 w 490356"/>
                  <a:gd name="connsiteY30" fmla="*/ 364635 h 452963"/>
                  <a:gd name="connsiteX31" fmla="*/ 376855 w 490356"/>
                  <a:gd name="connsiteY31" fmla="*/ 355241 h 452963"/>
                  <a:gd name="connsiteX32" fmla="*/ 423640 w 490356"/>
                  <a:gd name="connsiteY32" fmla="*/ 275969 h 452963"/>
                  <a:gd name="connsiteX33" fmla="*/ 439381 w 490356"/>
                  <a:gd name="connsiteY33" fmla="*/ 285142 h 452963"/>
                  <a:gd name="connsiteX34" fmla="*/ 490356 w 490356"/>
                  <a:gd name="connsiteY34" fmla="*/ 255699 h 452963"/>
                  <a:gd name="connsiteX35" fmla="*/ 490356 w 490356"/>
                  <a:gd name="connsiteY35" fmla="*/ 196587 h 452963"/>
                  <a:gd name="connsiteX36" fmla="*/ 439721 w 490356"/>
                  <a:gd name="connsiteY36" fmla="*/ 167144 h 452963"/>
                  <a:gd name="connsiteX37" fmla="*/ 310934 w 490356"/>
                  <a:gd name="connsiteY37" fmla="*/ 40767 h 452963"/>
                  <a:gd name="connsiteX38" fmla="*/ 342538 w 490356"/>
                  <a:gd name="connsiteY38" fmla="*/ 22535 h 452963"/>
                  <a:gd name="connsiteX39" fmla="*/ 373801 w 490356"/>
                  <a:gd name="connsiteY39" fmla="*/ 40767 h 452963"/>
                  <a:gd name="connsiteX40" fmla="*/ 373801 w 490356"/>
                  <a:gd name="connsiteY40" fmla="*/ 77571 h 452963"/>
                  <a:gd name="connsiteX41" fmla="*/ 342538 w 490356"/>
                  <a:gd name="connsiteY41" fmla="*/ 95463 h 452963"/>
                  <a:gd name="connsiteX42" fmla="*/ 310934 w 490356"/>
                  <a:gd name="connsiteY42" fmla="*/ 77571 h 452963"/>
                  <a:gd name="connsiteX43" fmla="*/ 310934 w 490356"/>
                  <a:gd name="connsiteY43" fmla="*/ 40767 h 452963"/>
                  <a:gd name="connsiteX44" fmla="*/ 116671 w 490356"/>
                  <a:gd name="connsiteY44" fmla="*/ 40767 h 452963"/>
                  <a:gd name="connsiteX45" fmla="*/ 148159 w 490356"/>
                  <a:gd name="connsiteY45" fmla="*/ 22535 h 452963"/>
                  <a:gd name="connsiteX46" fmla="*/ 179762 w 490356"/>
                  <a:gd name="connsiteY46" fmla="*/ 40767 h 452963"/>
                  <a:gd name="connsiteX47" fmla="*/ 179762 w 490356"/>
                  <a:gd name="connsiteY47" fmla="*/ 77571 h 452963"/>
                  <a:gd name="connsiteX48" fmla="*/ 148159 w 490356"/>
                  <a:gd name="connsiteY48" fmla="*/ 95463 h 452963"/>
                  <a:gd name="connsiteX49" fmla="*/ 116671 w 490356"/>
                  <a:gd name="connsiteY49" fmla="*/ 77571 h 452963"/>
                  <a:gd name="connsiteX50" fmla="*/ 116671 w 490356"/>
                  <a:gd name="connsiteY50" fmla="*/ 40767 h 452963"/>
                  <a:gd name="connsiteX51" fmla="*/ 19488 w 490356"/>
                  <a:gd name="connsiteY51" fmla="*/ 244602 h 452963"/>
                  <a:gd name="connsiteX52" fmla="*/ 19488 w 490356"/>
                  <a:gd name="connsiteY52" fmla="*/ 207911 h 452963"/>
                  <a:gd name="connsiteX53" fmla="*/ 50976 w 490356"/>
                  <a:gd name="connsiteY53" fmla="*/ 189679 h 452963"/>
                  <a:gd name="connsiteX54" fmla="*/ 82578 w 490356"/>
                  <a:gd name="connsiteY54" fmla="*/ 207911 h 452963"/>
                  <a:gd name="connsiteX55" fmla="*/ 82578 w 490356"/>
                  <a:gd name="connsiteY55" fmla="*/ 244262 h 452963"/>
                  <a:gd name="connsiteX56" fmla="*/ 50976 w 490356"/>
                  <a:gd name="connsiteY56" fmla="*/ 262494 h 452963"/>
                  <a:gd name="connsiteX57" fmla="*/ 19488 w 490356"/>
                  <a:gd name="connsiteY57" fmla="*/ 244602 h 452963"/>
                  <a:gd name="connsiteX58" fmla="*/ 179762 w 490356"/>
                  <a:gd name="connsiteY58" fmla="*/ 412312 h 452963"/>
                  <a:gd name="connsiteX59" fmla="*/ 148159 w 490356"/>
                  <a:gd name="connsiteY59" fmla="*/ 430543 h 452963"/>
                  <a:gd name="connsiteX60" fmla="*/ 116671 w 490356"/>
                  <a:gd name="connsiteY60" fmla="*/ 412312 h 452963"/>
                  <a:gd name="connsiteX61" fmla="*/ 116671 w 490356"/>
                  <a:gd name="connsiteY61" fmla="*/ 375845 h 452963"/>
                  <a:gd name="connsiteX62" fmla="*/ 148159 w 490356"/>
                  <a:gd name="connsiteY62" fmla="*/ 357615 h 452963"/>
                  <a:gd name="connsiteX63" fmla="*/ 179762 w 490356"/>
                  <a:gd name="connsiteY63" fmla="*/ 375845 h 452963"/>
                  <a:gd name="connsiteX64" fmla="*/ 179762 w 490356"/>
                  <a:gd name="connsiteY64" fmla="*/ 412312 h 452963"/>
                  <a:gd name="connsiteX65" fmla="*/ 374141 w 490356"/>
                  <a:gd name="connsiteY65" fmla="*/ 412312 h 452963"/>
                  <a:gd name="connsiteX66" fmla="*/ 342538 w 490356"/>
                  <a:gd name="connsiteY66" fmla="*/ 430543 h 452963"/>
                  <a:gd name="connsiteX67" fmla="*/ 310934 w 490356"/>
                  <a:gd name="connsiteY67" fmla="*/ 412312 h 452963"/>
                  <a:gd name="connsiteX68" fmla="*/ 310934 w 490356"/>
                  <a:gd name="connsiteY68" fmla="*/ 375845 h 452963"/>
                  <a:gd name="connsiteX69" fmla="*/ 342538 w 490356"/>
                  <a:gd name="connsiteY69" fmla="*/ 357615 h 452963"/>
                  <a:gd name="connsiteX70" fmla="*/ 373801 w 490356"/>
                  <a:gd name="connsiteY70" fmla="*/ 375845 h 452963"/>
                  <a:gd name="connsiteX71" fmla="*/ 374141 w 490356"/>
                  <a:gd name="connsiteY71" fmla="*/ 412312 h 452963"/>
                  <a:gd name="connsiteX72" fmla="*/ 360319 w 490356"/>
                  <a:gd name="connsiteY72" fmla="*/ 345500 h 452963"/>
                  <a:gd name="connsiteX73" fmla="*/ 342538 w 490356"/>
                  <a:gd name="connsiteY73" fmla="*/ 335195 h 452963"/>
                  <a:gd name="connsiteX74" fmla="*/ 325886 w 490356"/>
                  <a:gd name="connsiteY74" fmla="*/ 344820 h 452963"/>
                  <a:gd name="connsiteX75" fmla="*/ 309574 w 490356"/>
                  <a:gd name="connsiteY75" fmla="*/ 316393 h 452963"/>
                  <a:gd name="connsiteX76" fmla="*/ 286916 w 490356"/>
                  <a:gd name="connsiteY76" fmla="*/ 316393 h 452963"/>
                  <a:gd name="connsiteX77" fmla="*/ 308894 w 490356"/>
                  <a:gd name="connsiteY77" fmla="*/ 354561 h 452963"/>
                  <a:gd name="connsiteX78" fmla="*/ 291338 w 490356"/>
                  <a:gd name="connsiteY78" fmla="*/ 364635 h 452963"/>
                  <a:gd name="connsiteX79" fmla="*/ 291338 w 490356"/>
                  <a:gd name="connsiteY79" fmla="*/ 384457 h 452963"/>
                  <a:gd name="connsiteX80" fmla="*/ 199250 w 490356"/>
                  <a:gd name="connsiteY80" fmla="*/ 384457 h 452963"/>
                  <a:gd name="connsiteX81" fmla="*/ 199250 w 490356"/>
                  <a:gd name="connsiteY81" fmla="*/ 364635 h 452963"/>
                  <a:gd name="connsiteX82" fmla="*/ 181237 w 490356"/>
                  <a:gd name="connsiteY82" fmla="*/ 354561 h 452963"/>
                  <a:gd name="connsiteX83" fmla="*/ 203889 w 490356"/>
                  <a:gd name="connsiteY83" fmla="*/ 316393 h 452963"/>
                  <a:gd name="connsiteX84" fmla="*/ 181237 w 490356"/>
                  <a:gd name="connsiteY84" fmla="*/ 316393 h 452963"/>
                  <a:gd name="connsiteX85" fmla="*/ 164810 w 490356"/>
                  <a:gd name="connsiteY85" fmla="*/ 344820 h 452963"/>
                  <a:gd name="connsiteX86" fmla="*/ 148159 w 490356"/>
                  <a:gd name="connsiteY86" fmla="*/ 335195 h 452963"/>
                  <a:gd name="connsiteX87" fmla="*/ 130493 w 490356"/>
                  <a:gd name="connsiteY87" fmla="*/ 345385 h 452963"/>
                  <a:gd name="connsiteX88" fmla="*/ 85184 w 490356"/>
                  <a:gd name="connsiteY88" fmla="*/ 266117 h 452963"/>
                  <a:gd name="connsiteX89" fmla="*/ 101945 w 490356"/>
                  <a:gd name="connsiteY89" fmla="*/ 255586 h 452963"/>
                  <a:gd name="connsiteX90" fmla="*/ 101945 w 490356"/>
                  <a:gd name="connsiteY90" fmla="*/ 236108 h 452963"/>
                  <a:gd name="connsiteX91" fmla="*/ 162661 w 490356"/>
                  <a:gd name="connsiteY91" fmla="*/ 236108 h 452963"/>
                  <a:gd name="connsiteX92" fmla="*/ 162661 w 490356"/>
                  <a:gd name="connsiteY92" fmla="*/ 216857 h 452963"/>
                  <a:gd name="connsiteX93" fmla="*/ 101945 w 490356"/>
                  <a:gd name="connsiteY93" fmla="*/ 216857 h 452963"/>
                  <a:gd name="connsiteX94" fmla="*/ 101945 w 490356"/>
                  <a:gd name="connsiteY94" fmla="*/ 196587 h 452963"/>
                  <a:gd name="connsiteX95" fmla="*/ 85524 w 490356"/>
                  <a:gd name="connsiteY95" fmla="*/ 187188 h 452963"/>
                  <a:gd name="connsiteX96" fmla="*/ 130833 w 490356"/>
                  <a:gd name="connsiteY96" fmla="*/ 107919 h 452963"/>
                  <a:gd name="connsiteX97" fmla="*/ 148389 w 490356"/>
                  <a:gd name="connsiteY97" fmla="*/ 118111 h 452963"/>
                  <a:gd name="connsiteX98" fmla="*/ 166851 w 490356"/>
                  <a:gd name="connsiteY98" fmla="*/ 106787 h 452963"/>
                  <a:gd name="connsiteX99" fmla="*/ 188373 w 490356"/>
                  <a:gd name="connsiteY99" fmla="*/ 144043 h 452963"/>
                  <a:gd name="connsiteX100" fmla="*/ 200494 w 490356"/>
                  <a:gd name="connsiteY100" fmla="*/ 126264 h 452963"/>
                  <a:gd name="connsiteX101" fmla="*/ 183503 w 490356"/>
                  <a:gd name="connsiteY101" fmla="*/ 97501 h 452963"/>
                  <a:gd name="connsiteX102" fmla="*/ 199250 w 490356"/>
                  <a:gd name="connsiteY102" fmla="*/ 88894 h 452963"/>
                  <a:gd name="connsiteX103" fmla="*/ 199250 w 490356"/>
                  <a:gd name="connsiteY103" fmla="*/ 68624 h 452963"/>
                  <a:gd name="connsiteX104" fmla="*/ 291562 w 490356"/>
                  <a:gd name="connsiteY104" fmla="*/ 68624 h 452963"/>
                  <a:gd name="connsiteX105" fmla="*/ 291562 w 490356"/>
                  <a:gd name="connsiteY105" fmla="*/ 88894 h 452963"/>
                  <a:gd name="connsiteX106" fmla="*/ 307989 w 490356"/>
                  <a:gd name="connsiteY106" fmla="*/ 98407 h 452963"/>
                  <a:gd name="connsiteX107" fmla="*/ 291113 w 490356"/>
                  <a:gd name="connsiteY107" fmla="*/ 127057 h 452963"/>
                  <a:gd name="connsiteX108" fmla="*/ 303119 w 490356"/>
                  <a:gd name="connsiteY108" fmla="*/ 145515 h 452963"/>
                  <a:gd name="connsiteX109" fmla="*/ 324866 w 490356"/>
                  <a:gd name="connsiteY109" fmla="*/ 108032 h 452963"/>
                  <a:gd name="connsiteX110" fmla="*/ 342538 w 490356"/>
                  <a:gd name="connsiteY110" fmla="*/ 118337 h 452963"/>
                  <a:gd name="connsiteX111" fmla="*/ 360319 w 490356"/>
                  <a:gd name="connsiteY111" fmla="*/ 108032 h 452963"/>
                  <a:gd name="connsiteX112" fmla="*/ 405628 w 490356"/>
                  <a:gd name="connsiteY112" fmla="*/ 187301 h 452963"/>
                  <a:gd name="connsiteX113" fmla="*/ 388296 w 490356"/>
                  <a:gd name="connsiteY113" fmla="*/ 197267 h 452963"/>
                  <a:gd name="connsiteX114" fmla="*/ 388296 w 490356"/>
                  <a:gd name="connsiteY114" fmla="*/ 216857 h 452963"/>
                  <a:gd name="connsiteX115" fmla="*/ 328491 w 490356"/>
                  <a:gd name="connsiteY115" fmla="*/ 216857 h 452963"/>
                  <a:gd name="connsiteX116" fmla="*/ 328491 w 490356"/>
                  <a:gd name="connsiteY116" fmla="*/ 236108 h 452963"/>
                  <a:gd name="connsiteX117" fmla="*/ 389316 w 490356"/>
                  <a:gd name="connsiteY117" fmla="*/ 236108 h 452963"/>
                  <a:gd name="connsiteX118" fmla="*/ 389316 w 490356"/>
                  <a:gd name="connsiteY118" fmla="*/ 255472 h 452963"/>
                  <a:gd name="connsiteX119" fmla="*/ 407668 w 490356"/>
                  <a:gd name="connsiteY119" fmla="*/ 266004 h 452963"/>
                  <a:gd name="connsiteX120" fmla="*/ 360319 w 490356"/>
                  <a:gd name="connsiteY120" fmla="*/ 345500 h 452963"/>
                  <a:gd name="connsiteX121" fmla="*/ 471324 w 490356"/>
                  <a:gd name="connsiteY121" fmla="*/ 244262 h 452963"/>
                  <a:gd name="connsiteX122" fmla="*/ 439721 w 490356"/>
                  <a:gd name="connsiteY122" fmla="*/ 262494 h 452963"/>
                  <a:gd name="connsiteX123" fmla="*/ 407778 w 490356"/>
                  <a:gd name="connsiteY123" fmla="*/ 244262 h 452963"/>
                  <a:gd name="connsiteX124" fmla="*/ 407778 w 490356"/>
                  <a:gd name="connsiteY124" fmla="*/ 207911 h 452963"/>
                  <a:gd name="connsiteX125" fmla="*/ 439381 w 490356"/>
                  <a:gd name="connsiteY125" fmla="*/ 189679 h 452963"/>
                  <a:gd name="connsiteX126" fmla="*/ 470983 w 490356"/>
                  <a:gd name="connsiteY126" fmla="*/ 207911 h 452963"/>
                  <a:gd name="connsiteX127" fmla="*/ 471324 w 490356"/>
                  <a:gd name="connsiteY127" fmla="*/ 244262 h 452963"/>
                  <a:gd name="connsiteX128" fmla="*/ 294507 w 490356"/>
                  <a:gd name="connsiteY128" fmla="*/ 170542 h 452963"/>
                  <a:gd name="connsiteX129" fmla="*/ 280307 w 490356"/>
                  <a:gd name="connsiteY129" fmla="*/ 136270 h 452963"/>
                  <a:gd name="connsiteX130" fmla="*/ 246028 w 490356"/>
                  <a:gd name="connsiteY130" fmla="*/ 122074 h 452963"/>
                  <a:gd name="connsiteX131" fmla="*/ 211750 w 490356"/>
                  <a:gd name="connsiteY131" fmla="*/ 136270 h 452963"/>
                  <a:gd name="connsiteX132" fmla="*/ 197549 w 490356"/>
                  <a:gd name="connsiteY132" fmla="*/ 170542 h 452963"/>
                  <a:gd name="connsiteX133" fmla="*/ 197549 w 490356"/>
                  <a:gd name="connsiteY133" fmla="*/ 185263 h 452963"/>
                  <a:gd name="connsiteX134" fmla="*/ 177496 w 490356"/>
                  <a:gd name="connsiteY134" fmla="*/ 185263 h 452963"/>
                  <a:gd name="connsiteX135" fmla="*/ 177496 w 490356"/>
                  <a:gd name="connsiteY135" fmla="*/ 301789 h 452963"/>
                  <a:gd name="connsiteX136" fmla="*/ 313424 w 490356"/>
                  <a:gd name="connsiteY136" fmla="*/ 301789 h 452963"/>
                  <a:gd name="connsiteX137" fmla="*/ 313424 w 490356"/>
                  <a:gd name="connsiteY137" fmla="*/ 185263 h 452963"/>
                  <a:gd name="connsiteX138" fmla="*/ 294507 w 490356"/>
                  <a:gd name="connsiteY138" fmla="*/ 185263 h 452963"/>
                  <a:gd name="connsiteX139" fmla="*/ 294507 w 490356"/>
                  <a:gd name="connsiteY139" fmla="*/ 170542 h 452963"/>
                  <a:gd name="connsiteX140" fmla="*/ 217031 w 490356"/>
                  <a:gd name="connsiteY140" fmla="*/ 170542 h 452963"/>
                  <a:gd name="connsiteX141" fmla="*/ 219238 w 490356"/>
                  <a:gd name="connsiteY141" fmla="*/ 159448 h 452963"/>
                  <a:gd name="connsiteX142" fmla="*/ 225526 w 490356"/>
                  <a:gd name="connsiteY142" fmla="*/ 150042 h 452963"/>
                  <a:gd name="connsiteX143" fmla="*/ 234933 w 490356"/>
                  <a:gd name="connsiteY143" fmla="*/ 143758 h 452963"/>
                  <a:gd name="connsiteX144" fmla="*/ 246028 w 490356"/>
                  <a:gd name="connsiteY144" fmla="*/ 141552 h 452963"/>
                  <a:gd name="connsiteX145" fmla="*/ 257123 w 490356"/>
                  <a:gd name="connsiteY145" fmla="*/ 143758 h 452963"/>
                  <a:gd name="connsiteX146" fmla="*/ 266530 w 490356"/>
                  <a:gd name="connsiteY146" fmla="*/ 150042 h 452963"/>
                  <a:gd name="connsiteX147" fmla="*/ 272819 w 490356"/>
                  <a:gd name="connsiteY147" fmla="*/ 159448 h 452963"/>
                  <a:gd name="connsiteX148" fmla="*/ 275026 w 490356"/>
                  <a:gd name="connsiteY148" fmla="*/ 170542 h 452963"/>
                  <a:gd name="connsiteX149" fmla="*/ 275026 w 490356"/>
                  <a:gd name="connsiteY149" fmla="*/ 185263 h 452963"/>
                  <a:gd name="connsiteX150" fmla="*/ 216466 w 490356"/>
                  <a:gd name="connsiteY150" fmla="*/ 185263 h 452963"/>
                  <a:gd name="connsiteX151" fmla="*/ 217031 w 490356"/>
                  <a:gd name="connsiteY151" fmla="*/ 170542 h 452963"/>
                  <a:gd name="connsiteX152" fmla="*/ 294507 w 490356"/>
                  <a:gd name="connsiteY152" fmla="*/ 282197 h 452963"/>
                  <a:gd name="connsiteX153" fmla="*/ 197209 w 490356"/>
                  <a:gd name="connsiteY153" fmla="*/ 282197 h 452963"/>
                  <a:gd name="connsiteX154" fmla="*/ 197209 w 490356"/>
                  <a:gd name="connsiteY154" fmla="*/ 204627 h 452963"/>
                  <a:gd name="connsiteX155" fmla="*/ 294507 w 490356"/>
                  <a:gd name="connsiteY155" fmla="*/ 204627 h 452963"/>
                  <a:gd name="connsiteX156" fmla="*/ 294507 w 490356"/>
                  <a:gd name="connsiteY156" fmla="*/ 282197 h 452963"/>
                  <a:gd name="connsiteX157" fmla="*/ 231193 w 490356"/>
                  <a:gd name="connsiteY157" fmla="*/ 234296 h 452963"/>
                  <a:gd name="connsiteX158" fmla="*/ 235473 w 490356"/>
                  <a:gd name="connsiteY158" fmla="*/ 223967 h 452963"/>
                  <a:gd name="connsiteX159" fmla="*/ 245804 w 490356"/>
                  <a:gd name="connsiteY159" fmla="*/ 219688 h 452963"/>
                  <a:gd name="connsiteX160" fmla="*/ 256135 w 490356"/>
                  <a:gd name="connsiteY160" fmla="*/ 223967 h 452963"/>
                  <a:gd name="connsiteX161" fmla="*/ 260415 w 490356"/>
                  <a:gd name="connsiteY161" fmla="*/ 234296 h 452963"/>
                  <a:gd name="connsiteX162" fmla="*/ 258297 w 490356"/>
                  <a:gd name="connsiteY162" fmla="*/ 242031 h 452963"/>
                  <a:gd name="connsiteX163" fmla="*/ 252375 w 490356"/>
                  <a:gd name="connsiteY163" fmla="*/ 247432 h 452963"/>
                  <a:gd name="connsiteX164" fmla="*/ 255089 w 490356"/>
                  <a:gd name="connsiteY164" fmla="*/ 266230 h 452963"/>
                  <a:gd name="connsiteX165" fmla="*/ 235607 w 490356"/>
                  <a:gd name="connsiteY165" fmla="*/ 266230 h 452963"/>
                  <a:gd name="connsiteX166" fmla="*/ 238553 w 490356"/>
                  <a:gd name="connsiteY166" fmla="*/ 247432 h 452963"/>
                  <a:gd name="connsiteX167" fmla="*/ 232842 w 490356"/>
                  <a:gd name="connsiteY167" fmla="*/ 242133 h 452963"/>
                  <a:gd name="connsiteX168" fmla="*/ 230737 w 490356"/>
                  <a:gd name="connsiteY168" fmla="*/ 234636 h 45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90356" h="452963">
                    <a:moveTo>
                      <a:pt x="439721" y="167144"/>
                    </a:moveTo>
                    <a:lnTo>
                      <a:pt x="422844" y="176883"/>
                    </a:lnTo>
                    <a:lnTo>
                      <a:pt x="377535" y="97614"/>
                    </a:lnTo>
                    <a:lnTo>
                      <a:pt x="393622" y="88894"/>
                    </a:lnTo>
                    <a:lnTo>
                      <a:pt x="393622" y="29556"/>
                    </a:lnTo>
                    <a:lnTo>
                      <a:pt x="342538" y="0"/>
                    </a:lnTo>
                    <a:lnTo>
                      <a:pt x="291562" y="29556"/>
                    </a:lnTo>
                    <a:lnTo>
                      <a:pt x="291562" y="49260"/>
                    </a:lnTo>
                    <a:lnTo>
                      <a:pt x="199250" y="49260"/>
                    </a:lnTo>
                    <a:lnTo>
                      <a:pt x="199250" y="29556"/>
                    </a:lnTo>
                    <a:lnTo>
                      <a:pt x="148159" y="0"/>
                    </a:lnTo>
                    <a:lnTo>
                      <a:pt x="97189" y="29556"/>
                    </a:lnTo>
                    <a:lnTo>
                      <a:pt x="97189" y="88894"/>
                    </a:lnTo>
                    <a:lnTo>
                      <a:pt x="113277" y="97954"/>
                    </a:lnTo>
                    <a:lnTo>
                      <a:pt x="67967" y="177223"/>
                    </a:lnTo>
                    <a:lnTo>
                      <a:pt x="50976" y="167144"/>
                    </a:lnTo>
                    <a:lnTo>
                      <a:pt x="0" y="196587"/>
                    </a:lnTo>
                    <a:lnTo>
                      <a:pt x="0" y="255586"/>
                    </a:lnTo>
                    <a:lnTo>
                      <a:pt x="50976" y="285028"/>
                    </a:lnTo>
                    <a:lnTo>
                      <a:pt x="67967" y="275290"/>
                    </a:lnTo>
                    <a:lnTo>
                      <a:pt x="113277" y="354561"/>
                    </a:lnTo>
                    <a:lnTo>
                      <a:pt x="96850" y="364070"/>
                    </a:lnTo>
                    <a:lnTo>
                      <a:pt x="96850" y="422958"/>
                    </a:lnTo>
                    <a:lnTo>
                      <a:pt x="147825" y="452398"/>
                    </a:lnTo>
                    <a:lnTo>
                      <a:pt x="198910" y="422958"/>
                    </a:lnTo>
                    <a:lnTo>
                      <a:pt x="198910" y="403816"/>
                    </a:lnTo>
                    <a:lnTo>
                      <a:pt x="291222" y="403816"/>
                    </a:lnTo>
                    <a:lnTo>
                      <a:pt x="291222" y="423523"/>
                    </a:lnTo>
                    <a:lnTo>
                      <a:pt x="342197" y="452963"/>
                    </a:lnTo>
                    <a:lnTo>
                      <a:pt x="393282" y="423523"/>
                    </a:lnTo>
                    <a:lnTo>
                      <a:pt x="393282" y="364635"/>
                    </a:lnTo>
                    <a:lnTo>
                      <a:pt x="376855" y="355241"/>
                    </a:lnTo>
                    <a:lnTo>
                      <a:pt x="423640" y="275969"/>
                    </a:lnTo>
                    <a:lnTo>
                      <a:pt x="439381" y="285142"/>
                    </a:lnTo>
                    <a:lnTo>
                      <a:pt x="490356" y="255699"/>
                    </a:lnTo>
                    <a:lnTo>
                      <a:pt x="490356" y="196587"/>
                    </a:lnTo>
                    <a:lnTo>
                      <a:pt x="439721" y="167144"/>
                    </a:lnTo>
                    <a:close/>
                    <a:moveTo>
                      <a:pt x="310934" y="40767"/>
                    </a:moveTo>
                    <a:lnTo>
                      <a:pt x="342538" y="22535"/>
                    </a:lnTo>
                    <a:lnTo>
                      <a:pt x="373801" y="40767"/>
                    </a:lnTo>
                    <a:lnTo>
                      <a:pt x="373801" y="77571"/>
                    </a:lnTo>
                    <a:lnTo>
                      <a:pt x="342538" y="95463"/>
                    </a:lnTo>
                    <a:lnTo>
                      <a:pt x="310934" y="77571"/>
                    </a:lnTo>
                    <a:lnTo>
                      <a:pt x="310934" y="40767"/>
                    </a:lnTo>
                    <a:close/>
                    <a:moveTo>
                      <a:pt x="116671" y="40767"/>
                    </a:moveTo>
                    <a:lnTo>
                      <a:pt x="148159" y="22535"/>
                    </a:lnTo>
                    <a:lnTo>
                      <a:pt x="179762" y="40767"/>
                    </a:lnTo>
                    <a:lnTo>
                      <a:pt x="179762" y="77571"/>
                    </a:lnTo>
                    <a:lnTo>
                      <a:pt x="148159" y="95463"/>
                    </a:lnTo>
                    <a:lnTo>
                      <a:pt x="116671" y="77571"/>
                    </a:lnTo>
                    <a:lnTo>
                      <a:pt x="116671" y="40767"/>
                    </a:lnTo>
                    <a:close/>
                    <a:moveTo>
                      <a:pt x="19488" y="244602"/>
                    </a:moveTo>
                    <a:lnTo>
                      <a:pt x="19488" y="207911"/>
                    </a:lnTo>
                    <a:lnTo>
                      <a:pt x="50976" y="189679"/>
                    </a:lnTo>
                    <a:lnTo>
                      <a:pt x="82578" y="207911"/>
                    </a:lnTo>
                    <a:lnTo>
                      <a:pt x="82578" y="244262"/>
                    </a:lnTo>
                    <a:lnTo>
                      <a:pt x="50976" y="262494"/>
                    </a:lnTo>
                    <a:lnTo>
                      <a:pt x="19488" y="244602"/>
                    </a:lnTo>
                    <a:close/>
                    <a:moveTo>
                      <a:pt x="179762" y="412312"/>
                    </a:moveTo>
                    <a:lnTo>
                      <a:pt x="148159" y="430543"/>
                    </a:lnTo>
                    <a:lnTo>
                      <a:pt x="116671" y="412312"/>
                    </a:lnTo>
                    <a:lnTo>
                      <a:pt x="116671" y="375845"/>
                    </a:lnTo>
                    <a:lnTo>
                      <a:pt x="148159" y="357615"/>
                    </a:lnTo>
                    <a:lnTo>
                      <a:pt x="179762" y="375845"/>
                    </a:lnTo>
                    <a:lnTo>
                      <a:pt x="179762" y="412312"/>
                    </a:lnTo>
                    <a:close/>
                    <a:moveTo>
                      <a:pt x="374141" y="412312"/>
                    </a:moveTo>
                    <a:lnTo>
                      <a:pt x="342538" y="430543"/>
                    </a:lnTo>
                    <a:lnTo>
                      <a:pt x="310934" y="412312"/>
                    </a:lnTo>
                    <a:lnTo>
                      <a:pt x="310934" y="375845"/>
                    </a:lnTo>
                    <a:lnTo>
                      <a:pt x="342538" y="357615"/>
                    </a:lnTo>
                    <a:lnTo>
                      <a:pt x="373801" y="375845"/>
                    </a:lnTo>
                    <a:lnTo>
                      <a:pt x="374141" y="412312"/>
                    </a:lnTo>
                    <a:close/>
                    <a:moveTo>
                      <a:pt x="360319" y="345500"/>
                    </a:moveTo>
                    <a:lnTo>
                      <a:pt x="342538" y="335195"/>
                    </a:lnTo>
                    <a:lnTo>
                      <a:pt x="325886" y="344820"/>
                    </a:lnTo>
                    <a:lnTo>
                      <a:pt x="309574" y="316393"/>
                    </a:lnTo>
                    <a:lnTo>
                      <a:pt x="286916" y="316393"/>
                    </a:lnTo>
                    <a:lnTo>
                      <a:pt x="308894" y="354561"/>
                    </a:lnTo>
                    <a:lnTo>
                      <a:pt x="291338" y="364635"/>
                    </a:lnTo>
                    <a:lnTo>
                      <a:pt x="291338" y="384457"/>
                    </a:lnTo>
                    <a:lnTo>
                      <a:pt x="199250" y="384457"/>
                    </a:lnTo>
                    <a:lnTo>
                      <a:pt x="199250" y="364635"/>
                    </a:lnTo>
                    <a:lnTo>
                      <a:pt x="181237" y="354561"/>
                    </a:lnTo>
                    <a:lnTo>
                      <a:pt x="203889" y="316393"/>
                    </a:lnTo>
                    <a:lnTo>
                      <a:pt x="181237" y="316393"/>
                    </a:lnTo>
                    <a:lnTo>
                      <a:pt x="164810" y="344820"/>
                    </a:lnTo>
                    <a:lnTo>
                      <a:pt x="148159" y="335195"/>
                    </a:lnTo>
                    <a:lnTo>
                      <a:pt x="130493" y="345385"/>
                    </a:lnTo>
                    <a:lnTo>
                      <a:pt x="85184" y="266117"/>
                    </a:lnTo>
                    <a:lnTo>
                      <a:pt x="101945" y="255586"/>
                    </a:lnTo>
                    <a:lnTo>
                      <a:pt x="101945" y="236108"/>
                    </a:lnTo>
                    <a:lnTo>
                      <a:pt x="162661" y="236108"/>
                    </a:lnTo>
                    <a:lnTo>
                      <a:pt x="162661" y="216857"/>
                    </a:lnTo>
                    <a:lnTo>
                      <a:pt x="101945" y="216857"/>
                    </a:lnTo>
                    <a:lnTo>
                      <a:pt x="101945" y="196587"/>
                    </a:lnTo>
                    <a:lnTo>
                      <a:pt x="85524" y="187188"/>
                    </a:lnTo>
                    <a:lnTo>
                      <a:pt x="130833" y="107919"/>
                    </a:lnTo>
                    <a:lnTo>
                      <a:pt x="148389" y="118111"/>
                    </a:lnTo>
                    <a:lnTo>
                      <a:pt x="166851" y="106787"/>
                    </a:lnTo>
                    <a:lnTo>
                      <a:pt x="188373" y="144043"/>
                    </a:lnTo>
                    <a:cubicBezTo>
                      <a:pt x="191369" y="137470"/>
                      <a:pt x="195470" y="131457"/>
                      <a:pt x="200494" y="126264"/>
                    </a:cubicBezTo>
                    <a:lnTo>
                      <a:pt x="183503" y="97501"/>
                    </a:lnTo>
                    <a:lnTo>
                      <a:pt x="199250" y="88894"/>
                    </a:lnTo>
                    <a:lnTo>
                      <a:pt x="199250" y="68624"/>
                    </a:lnTo>
                    <a:lnTo>
                      <a:pt x="291562" y="68624"/>
                    </a:lnTo>
                    <a:lnTo>
                      <a:pt x="291562" y="88894"/>
                    </a:lnTo>
                    <a:lnTo>
                      <a:pt x="307989" y="98407"/>
                    </a:lnTo>
                    <a:lnTo>
                      <a:pt x="291113" y="127057"/>
                    </a:lnTo>
                    <a:cubicBezTo>
                      <a:pt x="296144" y="132472"/>
                      <a:pt x="300206" y="138717"/>
                      <a:pt x="303119" y="145515"/>
                    </a:cubicBezTo>
                    <a:lnTo>
                      <a:pt x="324866" y="108032"/>
                    </a:lnTo>
                    <a:lnTo>
                      <a:pt x="342538" y="118337"/>
                    </a:lnTo>
                    <a:lnTo>
                      <a:pt x="360319" y="108032"/>
                    </a:lnTo>
                    <a:lnTo>
                      <a:pt x="405628" y="187301"/>
                    </a:lnTo>
                    <a:lnTo>
                      <a:pt x="388296" y="197267"/>
                    </a:lnTo>
                    <a:lnTo>
                      <a:pt x="388296" y="216857"/>
                    </a:lnTo>
                    <a:lnTo>
                      <a:pt x="328491" y="216857"/>
                    </a:lnTo>
                    <a:lnTo>
                      <a:pt x="328491" y="236108"/>
                    </a:lnTo>
                    <a:lnTo>
                      <a:pt x="389316" y="236108"/>
                    </a:lnTo>
                    <a:lnTo>
                      <a:pt x="389316" y="255472"/>
                    </a:lnTo>
                    <a:lnTo>
                      <a:pt x="407668" y="266004"/>
                    </a:lnTo>
                    <a:lnTo>
                      <a:pt x="360319" y="345500"/>
                    </a:lnTo>
                    <a:close/>
                    <a:moveTo>
                      <a:pt x="471324" y="244262"/>
                    </a:moveTo>
                    <a:lnTo>
                      <a:pt x="439721" y="262494"/>
                    </a:lnTo>
                    <a:lnTo>
                      <a:pt x="407778" y="244262"/>
                    </a:lnTo>
                    <a:lnTo>
                      <a:pt x="407778" y="207911"/>
                    </a:lnTo>
                    <a:lnTo>
                      <a:pt x="439381" y="189679"/>
                    </a:lnTo>
                    <a:lnTo>
                      <a:pt x="470983" y="207911"/>
                    </a:lnTo>
                    <a:lnTo>
                      <a:pt x="471324" y="244262"/>
                    </a:lnTo>
                    <a:close/>
                    <a:moveTo>
                      <a:pt x="294507" y="170542"/>
                    </a:moveTo>
                    <a:cubicBezTo>
                      <a:pt x="294507" y="157688"/>
                      <a:pt x="289400" y="145359"/>
                      <a:pt x="280307" y="136270"/>
                    </a:cubicBezTo>
                    <a:cubicBezTo>
                      <a:pt x="271215" y="127181"/>
                      <a:pt x="258888" y="122074"/>
                      <a:pt x="246028" y="122074"/>
                    </a:cubicBezTo>
                    <a:cubicBezTo>
                      <a:pt x="233169" y="122074"/>
                      <a:pt x="220842" y="127181"/>
                      <a:pt x="211750" y="136270"/>
                    </a:cubicBezTo>
                    <a:cubicBezTo>
                      <a:pt x="202657" y="145359"/>
                      <a:pt x="197549" y="157688"/>
                      <a:pt x="197549" y="170542"/>
                    </a:cubicBezTo>
                    <a:lnTo>
                      <a:pt x="197549" y="185263"/>
                    </a:lnTo>
                    <a:lnTo>
                      <a:pt x="177496" y="185263"/>
                    </a:lnTo>
                    <a:lnTo>
                      <a:pt x="177496" y="301789"/>
                    </a:lnTo>
                    <a:lnTo>
                      <a:pt x="313424" y="301789"/>
                    </a:lnTo>
                    <a:lnTo>
                      <a:pt x="313424" y="185263"/>
                    </a:lnTo>
                    <a:lnTo>
                      <a:pt x="294507" y="185263"/>
                    </a:lnTo>
                    <a:lnTo>
                      <a:pt x="294507" y="170542"/>
                    </a:lnTo>
                    <a:close/>
                    <a:moveTo>
                      <a:pt x="217031" y="170542"/>
                    </a:moveTo>
                    <a:cubicBezTo>
                      <a:pt x="217031" y="166735"/>
                      <a:pt x="217781" y="162965"/>
                      <a:pt x="219238" y="159448"/>
                    </a:cubicBezTo>
                    <a:cubicBezTo>
                      <a:pt x="220694" y="155931"/>
                      <a:pt x="222831" y="152734"/>
                      <a:pt x="225526" y="150042"/>
                    </a:cubicBezTo>
                    <a:cubicBezTo>
                      <a:pt x="228215" y="147351"/>
                      <a:pt x="231411" y="145215"/>
                      <a:pt x="234933" y="143758"/>
                    </a:cubicBezTo>
                    <a:cubicBezTo>
                      <a:pt x="238450" y="142302"/>
                      <a:pt x="242223" y="141552"/>
                      <a:pt x="246028" y="141552"/>
                    </a:cubicBezTo>
                    <a:cubicBezTo>
                      <a:pt x="249833" y="141552"/>
                      <a:pt x="253607" y="142302"/>
                      <a:pt x="257123" y="143758"/>
                    </a:cubicBezTo>
                    <a:cubicBezTo>
                      <a:pt x="260646" y="145215"/>
                      <a:pt x="263841" y="147351"/>
                      <a:pt x="266530" y="150042"/>
                    </a:cubicBezTo>
                    <a:cubicBezTo>
                      <a:pt x="269225" y="152734"/>
                      <a:pt x="271362" y="155931"/>
                      <a:pt x="272819" y="159448"/>
                    </a:cubicBezTo>
                    <a:cubicBezTo>
                      <a:pt x="274275" y="162965"/>
                      <a:pt x="275026" y="166735"/>
                      <a:pt x="275026" y="170542"/>
                    </a:cubicBezTo>
                    <a:lnTo>
                      <a:pt x="275026" y="185263"/>
                    </a:lnTo>
                    <a:lnTo>
                      <a:pt x="216466" y="185263"/>
                    </a:lnTo>
                    <a:lnTo>
                      <a:pt x="217031" y="170542"/>
                    </a:lnTo>
                    <a:close/>
                    <a:moveTo>
                      <a:pt x="294507" y="282197"/>
                    </a:moveTo>
                    <a:lnTo>
                      <a:pt x="197209" y="282197"/>
                    </a:lnTo>
                    <a:lnTo>
                      <a:pt x="197209" y="204627"/>
                    </a:lnTo>
                    <a:lnTo>
                      <a:pt x="294507" y="204627"/>
                    </a:lnTo>
                    <a:lnTo>
                      <a:pt x="294507" y="282197"/>
                    </a:lnTo>
                    <a:close/>
                    <a:moveTo>
                      <a:pt x="231193" y="234296"/>
                    </a:moveTo>
                    <a:cubicBezTo>
                      <a:pt x="231193" y="230422"/>
                      <a:pt x="232726" y="226706"/>
                      <a:pt x="235473" y="223967"/>
                    </a:cubicBezTo>
                    <a:cubicBezTo>
                      <a:pt x="238213" y="221227"/>
                      <a:pt x="241928" y="219688"/>
                      <a:pt x="245804" y="219688"/>
                    </a:cubicBezTo>
                    <a:cubicBezTo>
                      <a:pt x="249680" y="219688"/>
                      <a:pt x="253395" y="221227"/>
                      <a:pt x="256135" y="223967"/>
                    </a:cubicBezTo>
                    <a:cubicBezTo>
                      <a:pt x="258875" y="226706"/>
                      <a:pt x="260415" y="230422"/>
                      <a:pt x="260415" y="234296"/>
                    </a:cubicBezTo>
                    <a:cubicBezTo>
                      <a:pt x="260460" y="237023"/>
                      <a:pt x="259722" y="239706"/>
                      <a:pt x="258297" y="242031"/>
                    </a:cubicBezTo>
                    <a:cubicBezTo>
                      <a:pt x="256873" y="244357"/>
                      <a:pt x="254819" y="246230"/>
                      <a:pt x="252375" y="247432"/>
                    </a:cubicBezTo>
                    <a:lnTo>
                      <a:pt x="255089" y="266230"/>
                    </a:lnTo>
                    <a:lnTo>
                      <a:pt x="235607" y="266230"/>
                    </a:lnTo>
                    <a:lnTo>
                      <a:pt x="238553" y="247432"/>
                    </a:lnTo>
                    <a:cubicBezTo>
                      <a:pt x="236198" y="246225"/>
                      <a:pt x="234221" y="244391"/>
                      <a:pt x="232842" y="242133"/>
                    </a:cubicBezTo>
                    <a:cubicBezTo>
                      <a:pt x="231468" y="239876"/>
                      <a:pt x="230737" y="237281"/>
                      <a:pt x="230737" y="234636"/>
                    </a:cubicBezTo>
                  </a:path>
                </a:pathLst>
              </a:custGeom>
              <a:solidFill>
                <a:srgbClr val="2D5967"/>
              </a:solidFill>
              <a:ln w="6417" cap="flat">
                <a:noFill/>
                <a:prstDash val="solid"/>
                <a:miter/>
              </a:ln>
            </p:spPr>
            <p:txBody>
              <a:bodyPr rtlCol="0" anchor="ctr"/>
              <a:lstStyle/>
              <a:p>
                <a:endParaRPr lang="en-US"/>
              </a:p>
            </p:txBody>
          </p:sp>
        </p:grpSp>
        <p:sp>
          <p:nvSpPr>
            <p:cNvPr id="585" name="TextBox 584">
              <a:extLst>
                <a:ext uri="{FF2B5EF4-FFF2-40B4-BE49-F238E27FC236}">
                  <a16:creationId xmlns:a16="http://schemas.microsoft.com/office/drawing/2014/main" id="{85E0B1BA-DE57-40D8-8630-C8A7A52D0973}"/>
                </a:ext>
              </a:extLst>
            </p:cNvPr>
            <p:cNvSpPr txBox="1"/>
            <p:nvPr/>
          </p:nvSpPr>
          <p:spPr>
            <a:xfrm>
              <a:off x="3530867" y="2073874"/>
              <a:ext cx="69622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Blockchain</a:t>
              </a:r>
            </a:p>
          </p:txBody>
        </p:sp>
      </p:grpSp>
      <p:grpSp>
        <p:nvGrpSpPr>
          <p:cNvPr id="586" name="Graphic 3">
            <a:extLst>
              <a:ext uri="{FF2B5EF4-FFF2-40B4-BE49-F238E27FC236}">
                <a16:creationId xmlns:a16="http://schemas.microsoft.com/office/drawing/2014/main" id="{776312D2-5403-4D00-8C1D-D53F8ED53185}"/>
              </a:ext>
            </a:extLst>
          </p:cNvPr>
          <p:cNvGrpSpPr/>
          <p:nvPr/>
        </p:nvGrpSpPr>
        <p:grpSpPr>
          <a:xfrm>
            <a:off x="4450080" y="1601011"/>
            <a:ext cx="513469" cy="756006"/>
            <a:chOff x="4450080" y="1601011"/>
            <a:chExt cx="513469" cy="756006"/>
          </a:xfrm>
        </p:grpSpPr>
        <p:grpSp>
          <p:nvGrpSpPr>
            <p:cNvPr id="587" name="Graphic 3">
              <a:extLst>
                <a:ext uri="{FF2B5EF4-FFF2-40B4-BE49-F238E27FC236}">
                  <a16:creationId xmlns:a16="http://schemas.microsoft.com/office/drawing/2014/main" id="{91E16CF8-F1A0-4964-941D-C3A85881DCE7}"/>
                </a:ext>
              </a:extLst>
            </p:cNvPr>
            <p:cNvGrpSpPr/>
            <p:nvPr/>
          </p:nvGrpSpPr>
          <p:grpSpPr>
            <a:xfrm>
              <a:off x="4450080" y="1601011"/>
              <a:ext cx="513469" cy="513347"/>
              <a:chOff x="4450080" y="1601011"/>
              <a:chExt cx="513469" cy="513347"/>
            </a:xfrm>
          </p:grpSpPr>
          <p:sp>
            <p:nvSpPr>
              <p:cNvPr id="588" name="Freeform: Shape 587">
                <a:extLst>
                  <a:ext uri="{FF2B5EF4-FFF2-40B4-BE49-F238E27FC236}">
                    <a16:creationId xmlns:a16="http://schemas.microsoft.com/office/drawing/2014/main" id="{AB23F72E-AC19-4FCE-93EC-51E655B95ACA}"/>
                  </a:ext>
                </a:extLst>
              </p:cNvPr>
              <p:cNvSpPr/>
              <p:nvPr/>
            </p:nvSpPr>
            <p:spPr>
              <a:xfrm>
                <a:off x="4462304" y="1613236"/>
                <a:ext cx="489142" cy="489141"/>
              </a:xfrm>
              <a:custGeom>
                <a:avLst/>
                <a:gdLst>
                  <a:gd name="connsiteX0" fmla="*/ 421291 w 489142"/>
                  <a:gd name="connsiteY0" fmla="*/ 159054 h 489141"/>
                  <a:gd name="connsiteX1" fmla="*/ 458458 w 489142"/>
                  <a:gd name="connsiteY1" fmla="*/ 112596 h 489141"/>
                  <a:gd name="connsiteX2" fmla="*/ 376425 w 489142"/>
                  <a:gd name="connsiteY2" fmla="*/ 30564 h 489141"/>
                  <a:gd name="connsiteX3" fmla="*/ 329967 w 489142"/>
                  <a:gd name="connsiteY3" fmla="*/ 67729 h 489141"/>
                  <a:gd name="connsiteX4" fmla="*/ 309060 w 489142"/>
                  <a:gd name="connsiteY4" fmla="*/ 59049 h 489141"/>
                  <a:gd name="connsiteX5" fmla="*/ 302458 w 489142"/>
                  <a:gd name="connsiteY5" fmla="*/ 0 h 489141"/>
                  <a:gd name="connsiteX6" fmla="*/ 186441 w 489142"/>
                  <a:gd name="connsiteY6" fmla="*/ 0 h 489141"/>
                  <a:gd name="connsiteX7" fmla="*/ 179838 w 489142"/>
                  <a:gd name="connsiteY7" fmla="*/ 59049 h 489141"/>
                  <a:gd name="connsiteX8" fmla="*/ 158932 w 489142"/>
                  <a:gd name="connsiteY8" fmla="*/ 67729 h 489141"/>
                  <a:gd name="connsiteX9" fmla="*/ 112474 w 489142"/>
                  <a:gd name="connsiteY9" fmla="*/ 30564 h 489141"/>
                  <a:gd name="connsiteX10" fmla="*/ 30563 w 489142"/>
                  <a:gd name="connsiteY10" fmla="*/ 112596 h 489141"/>
                  <a:gd name="connsiteX11" fmla="*/ 67730 w 489142"/>
                  <a:gd name="connsiteY11" fmla="*/ 159054 h 489141"/>
                  <a:gd name="connsiteX12" fmla="*/ 59048 w 489142"/>
                  <a:gd name="connsiteY12" fmla="*/ 179959 h 489141"/>
                  <a:gd name="connsiteX13" fmla="*/ 0 w 489142"/>
                  <a:gd name="connsiteY13" fmla="*/ 186561 h 489141"/>
                  <a:gd name="connsiteX14" fmla="*/ 0 w 489142"/>
                  <a:gd name="connsiteY14" fmla="*/ 302580 h 489141"/>
                  <a:gd name="connsiteX15" fmla="*/ 59048 w 489142"/>
                  <a:gd name="connsiteY15" fmla="*/ 309181 h 489141"/>
                  <a:gd name="connsiteX16" fmla="*/ 67730 w 489142"/>
                  <a:gd name="connsiteY16" fmla="*/ 330088 h 489141"/>
                  <a:gd name="connsiteX17" fmla="*/ 30563 w 489142"/>
                  <a:gd name="connsiteY17" fmla="*/ 376545 h 489141"/>
                  <a:gd name="connsiteX18" fmla="*/ 112596 w 489142"/>
                  <a:gd name="connsiteY18" fmla="*/ 458578 h 489141"/>
                  <a:gd name="connsiteX19" fmla="*/ 159054 w 489142"/>
                  <a:gd name="connsiteY19" fmla="*/ 421412 h 489141"/>
                  <a:gd name="connsiteX20" fmla="*/ 179960 w 489142"/>
                  <a:gd name="connsiteY20" fmla="*/ 430094 h 489141"/>
                  <a:gd name="connsiteX21" fmla="*/ 186563 w 489142"/>
                  <a:gd name="connsiteY21" fmla="*/ 489142 h 489141"/>
                  <a:gd name="connsiteX22" fmla="*/ 302580 w 489142"/>
                  <a:gd name="connsiteY22" fmla="*/ 489142 h 489141"/>
                  <a:gd name="connsiteX23" fmla="*/ 309183 w 489142"/>
                  <a:gd name="connsiteY23" fmla="*/ 430094 h 489141"/>
                  <a:gd name="connsiteX24" fmla="*/ 330089 w 489142"/>
                  <a:gd name="connsiteY24" fmla="*/ 421412 h 489141"/>
                  <a:gd name="connsiteX25" fmla="*/ 376547 w 489142"/>
                  <a:gd name="connsiteY25" fmla="*/ 458578 h 489141"/>
                  <a:gd name="connsiteX26" fmla="*/ 458579 w 489142"/>
                  <a:gd name="connsiteY26" fmla="*/ 376545 h 489141"/>
                  <a:gd name="connsiteX27" fmla="*/ 421413 w 489142"/>
                  <a:gd name="connsiteY27" fmla="*/ 330088 h 489141"/>
                  <a:gd name="connsiteX28" fmla="*/ 430095 w 489142"/>
                  <a:gd name="connsiteY28" fmla="*/ 309181 h 489141"/>
                  <a:gd name="connsiteX29" fmla="*/ 489143 w 489142"/>
                  <a:gd name="connsiteY29" fmla="*/ 302580 h 489141"/>
                  <a:gd name="connsiteX30" fmla="*/ 489143 w 489142"/>
                  <a:gd name="connsiteY30" fmla="*/ 186561 h 489141"/>
                  <a:gd name="connsiteX31" fmla="*/ 430095 w 489142"/>
                  <a:gd name="connsiteY31" fmla="*/ 179959 h 489141"/>
                  <a:gd name="connsiteX32" fmla="*/ 421413 w 489142"/>
                  <a:gd name="connsiteY32" fmla="*/ 159054 h 489141"/>
                  <a:gd name="connsiteX33" fmla="*/ 421291 w 489142"/>
                  <a:gd name="connsiteY33" fmla="*/ 159054 h 489141"/>
                  <a:gd name="connsiteX34" fmla="*/ 472761 w 489142"/>
                  <a:gd name="connsiteY34" fmla="*/ 287910 h 489141"/>
                  <a:gd name="connsiteX35" fmla="*/ 417743 w 489142"/>
                  <a:gd name="connsiteY35" fmla="*/ 294022 h 489141"/>
                  <a:gd name="connsiteX36" fmla="*/ 416158 w 489142"/>
                  <a:gd name="connsiteY36" fmla="*/ 299035 h 489141"/>
                  <a:gd name="connsiteX37" fmla="*/ 404421 w 489142"/>
                  <a:gd name="connsiteY37" fmla="*/ 327277 h 489141"/>
                  <a:gd name="connsiteX38" fmla="*/ 401977 w 489142"/>
                  <a:gd name="connsiteY38" fmla="*/ 331923 h 489141"/>
                  <a:gd name="connsiteX39" fmla="*/ 436570 w 489142"/>
                  <a:gd name="connsiteY39" fmla="*/ 375198 h 489141"/>
                  <a:gd name="connsiteX40" fmla="*/ 375199 w 489142"/>
                  <a:gd name="connsiteY40" fmla="*/ 436569 h 489141"/>
                  <a:gd name="connsiteX41" fmla="*/ 331924 w 489142"/>
                  <a:gd name="connsiteY41" fmla="*/ 401975 h 489141"/>
                  <a:gd name="connsiteX42" fmla="*/ 327278 w 489142"/>
                  <a:gd name="connsiteY42" fmla="*/ 404420 h 489141"/>
                  <a:gd name="connsiteX43" fmla="*/ 299038 w 489142"/>
                  <a:gd name="connsiteY43" fmla="*/ 416157 h 489141"/>
                  <a:gd name="connsiteX44" fmla="*/ 294026 w 489142"/>
                  <a:gd name="connsiteY44" fmla="*/ 417742 h 489141"/>
                  <a:gd name="connsiteX45" fmla="*/ 287911 w 489142"/>
                  <a:gd name="connsiteY45" fmla="*/ 472760 h 489141"/>
                  <a:gd name="connsiteX46" fmla="*/ 201110 w 489142"/>
                  <a:gd name="connsiteY46" fmla="*/ 472760 h 489141"/>
                  <a:gd name="connsiteX47" fmla="*/ 194995 w 489142"/>
                  <a:gd name="connsiteY47" fmla="*/ 417742 h 489141"/>
                  <a:gd name="connsiteX48" fmla="*/ 189983 w 489142"/>
                  <a:gd name="connsiteY48" fmla="*/ 416157 h 489141"/>
                  <a:gd name="connsiteX49" fmla="*/ 161743 w 489142"/>
                  <a:gd name="connsiteY49" fmla="*/ 404420 h 489141"/>
                  <a:gd name="connsiteX50" fmla="*/ 157097 w 489142"/>
                  <a:gd name="connsiteY50" fmla="*/ 401975 h 489141"/>
                  <a:gd name="connsiteX51" fmla="*/ 113822 w 489142"/>
                  <a:gd name="connsiteY51" fmla="*/ 436569 h 489141"/>
                  <a:gd name="connsiteX52" fmla="*/ 52451 w 489142"/>
                  <a:gd name="connsiteY52" fmla="*/ 375198 h 489141"/>
                  <a:gd name="connsiteX53" fmla="*/ 87044 w 489142"/>
                  <a:gd name="connsiteY53" fmla="*/ 331923 h 489141"/>
                  <a:gd name="connsiteX54" fmla="*/ 84599 w 489142"/>
                  <a:gd name="connsiteY54" fmla="*/ 327277 h 489141"/>
                  <a:gd name="connsiteX55" fmla="*/ 72863 w 489142"/>
                  <a:gd name="connsiteY55" fmla="*/ 299035 h 489141"/>
                  <a:gd name="connsiteX56" fmla="*/ 71278 w 489142"/>
                  <a:gd name="connsiteY56" fmla="*/ 294022 h 489141"/>
                  <a:gd name="connsiteX57" fmla="*/ 16260 w 489142"/>
                  <a:gd name="connsiteY57" fmla="*/ 287910 h 489141"/>
                  <a:gd name="connsiteX58" fmla="*/ 16260 w 489142"/>
                  <a:gd name="connsiteY58" fmla="*/ 201109 h 489141"/>
                  <a:gd name="connsiteX59" fmla="*/ 71278 w 489142"/>
                  <a:gd name="connsiteY59" fmla="*/ 194996 h 489141"/>
                  <a:gd name="connsiteX60" fmla="*/ 72863 w 489142"/>
                  <a:gd name="connsiteY60" fmla="*/ 189984 h 489141"/>
                  <a:gd name="connsiteX61" fmla="*/ 84599 w 489142"/>
                  <a:gd name="connsiteY61" fmla="*/ 161743 h 489141"/>
                  <a:gd name="connsiteX62" fmla="*/ 87044 w 489142"/>
                  <a:gd name="connsiteY62" fmla="*/ 157097 h 489141"/>
                  <a:gd name="connsiteX63" fmla="*/ 52451 w 489142"/>
                  <a:gd name="connsiteY63" fmla="*/ 113819 h 489141"/>
                  <a:gd name="connsiteX64" fmla="*/ 113822 w 489142"/>
                  <a:gd name="connsiteY64" fmla="*/ 52447 h 489141"/>
                  <a:gd name="connsiteX65" fmla="*/ 157097 w 489142"/>
                  <a:gd name="connsiteY65" fmla="*/ 87045 h 489141"/>
                  <a:gd name="connsiteX66" fmla="*/ 161743 w 489142"/>
                  <a:gd name="connsiteY66" fmla="*/ 84600 h 489141"/>
                  <a:gd name="connsiteX67" fmla="*/ 189983 w 489142"/>
                  <a:gd name="connsiteY67" fmla="*/ 72864 h 489141"/>
                  <a:gd name="connsiteX68" fmla="*/ 194995 w 489142"/>
                  <a:gd name="connsiteY68" fmla="*/ 71274 h 489141"/>
                  <a:gd name="connsiteX69" fmla="*/ 201110 w 489142"/>
                  <a:gd name="connsiteY69" fmla="*/ 16260 h 489141"/>
                  <a:gd name="connsiteX70" fmla="*/ 287911 w 489142"/>
                  <a:gd name="connsiteY70" fmla="*/ 16260 h 489141"/>
                  <a:gd name="connsiteX71" fmla="*/ 294026 w 489142"/>
                  <a:gd name="connsiteY71" fmla="*/ 71274 h 489141"/>
                  <a:gd name="connsiteX72" fmla="*/ 299038 w 489142"/>
                  <a:gd name="connsiteY72" fmla="*/ 72864 h 489141"/>
                  <a:gd name="connsiteX73" fmla="*/ 327278 w 489142"/>
                  <a:gd name="connsiteY73" fmla="*/ 84600 h 489141"/>
                  <a:gd name="connsiteX74" fmla="*/ 331924 w 489142"/>
                  <a:gd name="connsiteY74" fmla="*/ 87045 h 489141"/>
                  <a:gd name="connsiteX75" fmla="*/ 375199 w 489142"/>
                  <a:gd name="connsiteY75" fmla="*/ 52447 h 489141"/>
                  <a:gd name="connsiteX76" fmla="*/ 436570 w 489142"/>
                  <a:gd name="connsiteY76" fmla="*/ 113819 h 489141"/>
                  <a:gd name="connsiteX77" fmla="*/ 401977 w 489142"/>
                  <a:gd name="connsiteY77" fmla="*/ 157097 h 489141"/>
                  <a:gd name="connsiteX78" fmla="*/ 404421 w 489142"/>
                  <a:gd name="connsiteY78" fmla="*/ 161743 h 489141"/>
                  <a:gd name="connsiteX79" fmla="*/ 416158 w 489142"/>
                  <a:gd name="connsiteY79" fmla="*/ 189984 h 489141"/>
                  <a:gd name="connsiteX80" fmla="*/ 417743 w 489142"/>
                  <a:gd name="connsiteY80" fmla="*/ 194996 h 489141"/>
                  <a:gd name="connsiteX81" fmla="*/ 472761 w 489142"/>
                  <a:gd name="connsiteY81" fmla="*/ 201109 h 489141"/>
                  <a:gd name="connsiteX82" fmla="*/ 472761 w 489142"/>
                  <a:gd name="connsiteY82" fmla="*/ 287910 h 48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89142" h="489141">
                    <a:moveTo>
                      <a:pt x="421291" y="159054"/>
                    </a:moveTo>
                    <a:lnTo>
                      <a:pt x="458458" y="112596"/>
                    </a:lnTo>
                    <a:lnTo>
                      <a:pt x="376425" y="30564"/>
                    </a:lnTo>
                    <a:lnTo>
                      <a:pt x="329967" y="67729"/>
                    </a:lnTo>
                    <a:cubicBezTo>
                      <a:pt x="323120" y="64428"/>
                      <a:pt x="316151" y="61494"/>
                      <a:pt x="309060" y="59049"/>
                    </a:cubicBezTo>
                    <a:lnTo>
                      <a:pt x="302458" y="0"/>
                    </a:lnTo>
                    <a:lnTo>
                      <a:pt x="186441" y="0"/>
                    </a:lnTo>
                    <a:lnTo>
                      <a:pt x="179838" y="59049"/>
                    </a:lnTo>
                    <a:cubicBezTo>
                      <a:pt x="172748" y="61494"/>
                      <a:pt x="165657" y="64428"/>
                      <a:pt x="158932" y="67729"/>
                    </a:cubicBezTo>
                    <a:lnTo>
                      <a:pt x="112474" y="30564"/>
                    </a:lnTo>
                    <a:lnTo>
                      <a:pt x="30563" y="112596"/>
                    </a:lnTo>
                    <a:lnTo>
                      <a:pt x="67730" y="159054"/>
                    </a:lnTo>
                    <a:cubicBezTo>
                      <a:pt x="64431" y="165900"/>
                      <a:pt x="61492" y="172868"/>
                      <a:pt x="59048" y="179959"/>
                    </a:cubicBezTo>
                    <a:lnTo>
                      <a:pt x="0" y="186561"/>
                    </a:lnTo>
                    <a:lnTo>
                      <a:pt x="0" y="302580"/>
                    </a:lnTo>
                    <a:lnTo>
                      <a:pt x="59048" y="309181"/>
                    </a:lnTo>
                    <a:cubicBezTo>
                      <a:pt x="61492" y="316272"/>
                      <a:pt x="64431" y="323363"/>
                      <a:pt x="67730" y="330088"/>
                    </a:cubicBezTo>
                    <a:lnTo>
                      <a:pt x="30563" y="376545"/>
                    </a:lnTo>
                    <a:lnTo>
                      <a:pt x="112596" y="458578"/>
                    </a:lnTo>
                    <a:lnTo>
                      <a:pt x="159054" y="421412"/>
                    </a:lnTo>
                    <a:cubicBezTo>
                      <a:pt x="165901" y="424710"/>
                      <a:pt x="172869" y="427649"/>
                      <a:pt x="179960" y="430094"/>
                    </a:cubicBezTo>
                    <a:lnTo>
                      <a:pt x="186563" y="489142"/>
                    </a:lnTo>
                    <a:lnTo>
                      <a:pt x="302580" y="489142"/>
                    </a:lnTo>
                    <a:lnTo>
                      <a:pt x="309183" y="430094"/>
                    </a:lnTo>
                    <a:cubicBezTo>
                      <a:pt x="316273" y="427649"/>
                      <a:pt x="323364" y="424710"/>
                      <a:pt x="330089" y="421412"/>
                    </a:cubicBezTo>
                    <a:lnTo>
                      <a:pt x="376547" y="458578"/>
                    </a:lnTo>
                    <a:lnTo>
                      <a:pt x="458579" y="376545"/>
                    </a:lnTo>
                    <a:lnTo>
                      <a:pt x="421413" y="330088"/>
                    </a:lnTo>
                    <a:cubicBezTo>
                      <a:pt x="424711" y="323241"/>
                      <a:pt x="427650" y="316272"/>
                      <a:pt x="430095" y="309181"/>
                    </a:cubicBezTo>
                    <a:lnTo>
                      <a:pt x="489143" y="302580"/>
                    </a:lnTo>
                    <a:lnTo>
                      <a:pt x="489143" y="186561"/>
                    </a:lnTo>
                    <a:lnTo>
                      <a:pt x="430095" y="179959"/>
                    </a:lnTo>
                    <a:cubicBezTo>
                      <a:pt x="427650" y="172868"/>
                      <a:pt x="424711" y="165777"/>
                      <a:pt x="421413" y="159054"/>
                    </a:cubicBezTo>
                    <a:lnTo>
                      <a:pt x="421291" y="159054"/>
                    </a:lnTo>
                    <a:close/>
                    <a:moveTo>
                      <a:pt x="472761" y="287910"/>
                    </a:moveTo>
                    <a:lnTo>
                      <a:pt x="417743" y="294022"/>
                    </a:lnTo>
                    <a:lnTo>
                      <a:pt x="416158" y="299035"/>
                    </a:lnTo>
                    <a:cubicBezTo>
                      <a:pt x="413097" y="308694"/>
                      <a:pt x="409189" y="318229"/>
                      <a:pt x="404421" y="327277"/>
                    </a:cubicBezTo>
                    <a:lnTo>
                      <a:pt x="401977" y="331923"/>
                    </a:lnTo>
                    <a:lnTo>
                      <a:pt x="436570" y="375198"/>
                    </a:lnTo>
                    <a:lnTo>
                      <a:pt x="375199" y="436569"/>
                    </a:lnTo>
                    <a:lnTo>
                      <a:pt x="331924" y="401975"/>
                    </a:lnTo>
                    <a:lnTo>
                      <a:pt x="327278" y="404420"/>
                    </a:lnTo>
                    <a:cubicBezTo>
                      <a:pt x="318230" y="409066"/>
                      <a:pt x="308817" y="412974"/>
                      <a:pt x="299038" y="416157"/>
                    </a:cubicBezTo>
                    <a:lnTo>
                      <a:pt x="294026" y="417742"/>
                    </a:lnTo>
                    <a:lnTo>
                      <a:pt x="287911" y="472760"/>
                    </a:lnTo>
                    <a:lnTo>
                      <a:pt x="201110" y="472760"/>
                    </a:lnTo>
                    <a:lnTo>
                      <a:pt x="194995" y="417742"/>
                    </a:lnTo>
                    <a:lnTo>
                      <a:pt x="189983" y="416157"/>
                    </a:lnTo>
                    <a:cubicBezTo>
                      <a:pt x="180326" y="413096"/>
                      <a:pt x="170790" y="409188"/>
                      <a:pt x="161743" y="404420"/>
                    </a:cubicBezTo>
                    <a:lnTo>
                      <a:pt x="157097" y="401975"/>
                    </a:lnTo>
                    <a:lnTo>
                      <a:pt x="113822" y="436569"/>
                    </a:lnTo>
                    <a:lnTo>
                      <a:pt x="52451" y="375198"/>
                    </a:lnTo>
                    <a:lnTo>
                      <a:pt x="87044" y="331923"/>
                    </a:lnTo>
                    <a:lnTo>
                      <a:pt x="84599" y="327277"/>
                    </a:lnTo>
                    <a:cubicBezTo>
                      <a:pt x="79954" y="318229"/>
                      <a:pt x="76046" y="308816"/>
                      <a:pt x="72863" y="299035"/>
                    </a:cubicBezTo>
                    <a:lnTo>
                      <a:pt x="71278" y="294022"/>
                    </a:lnTo>
                    <a:lnTo>
                      <a:pt x="16260" y="287910"/>
                    </a:lnTo>
                    <a:lnTo>
                      <a:pt x="16260" y="201109"/>
                    </a:lnTo>
                    <a:lnTo>
                      <a:pt x="71278" y="194996"/>
                    </a:lnTo>
                    <a:lnTo>
                      <a:pt x="72863" y="189984"/>
                    </a:lnTo>
                    <a:cubicBezTo>
                      <a:pt x="75924" y="180325"/>
                      <a:pt x="79832" y="170790"/>
                      <a:pt x="84599" y="161743"/>
                    </a:cubicBezTo>
                    <a:lnTo>
                      <a:pt x="87044" y="157097"/>
                    </a:lnTo>
                    <a:lnTo>
                      <a:pt x="52451" y="113819"/>
                    </a:lnTo>
                    <a:lnTo>
                      <a:pt x="113822" y="52447"/>
                    </a:lnTo>
                    <a:lnTo>
                      <a:pt x="157097" y="87045"/>
                    </a:lnTo>
                    <a:lnTo>
                      <a:pt x="161743" y="84600"/>
                    </a:lnTo>
                    <a:cubicBezTo>
                      <a:pt x="170790" y="79955"/>
                      <a:pt x="180204" y="76043"/>
                      <a:pt x="189983" y="72864"/>
                    </a:cubicBezTo>
                    <a:lnTo>
                      <a:pt x="194995" y="71274"/>
                    </a:lnTo>
                    <a:lnTo>
                      <a:pt x="201110" y="16260"/>
                    </a:lnTo>
                    <a:lnTo>
                      <a:pt x="287911" y="16260"/>
                    </a:lnTo>
                    <a:lnTo>
                      <a:pt x="294026" y="71274"/>
                    </a:lnTo>
                    <a:lnTo>
                      <a:pt x="299038" y="72864"/>
                    </a:lnTo>
                    <a:cubicBezTo>
                      <a:pt x="308695" y="75920"/>
                      <a:pt x="318230" y="79833"/>
                      <a:pt x="327278" y="84600"/>
                    </a:cubicBezTo>
                    <a:lnTo>
                      <a:pt x="331924" y="87045"/>
                    </a:lnTo>
                    <a:lnTo>
                      <a:pt x="375199" y="52447"/>
                    </a:lnTo>
                    <a:lnTo>
                      <a:pt x="436570" y="113819"/>
                    </a:lnTo>
                    <a:lnTo>
                      <a:pt x="401977" y="157097"/>
                    </a:lnTo>
                    <a:lnTo>
                      <a:pt x="404421" y="161743"/>
                    </a:lnTo>
                    <a:cubicBezTo>
                      <a:pt x="409067" y="170790"/>
                      <a:pt x="412975" y="180204"/>
                      <a:pt x="416158" y="189984"/>
                    </a:cubicBezTo>
                    <a:lnTo>
                      <a:pt x="417743" y="194996"/>
                    </a:lnTo>
                    <a:lnTo>
                      <a:pt x="472761" y="201109"/>
                    </a:lnTo>
                    <a:lnTo>
                      <a:pt x="472761" y="287910"/>
                    </a:lnTo>
                    <a:close/>
                  </a:path>
                </a:pathLst>
              </a:custGeom>
              <a:solidFill>
                <a:srgbClr val="2C5967"/>
              </a:solidFill>
              <a:ln w="6417"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8628102F-F906-47E2-9F96-FC18B4429709}"/>
                  </a:ext>
                </a:extLst>
              </p:cNvPr>
              <p:cNvSpPr/>
              <p:nvPr/>
            </p:nvSpPr>
            <p:spPr>
              <a:xfrm>
                <a:off x="4450080" y="1601011"/>
                <a:ext cx="513469" cy="513347"/>
              </a:xfrm>
              <a:custGeom>
                <a:avLst/>
                <a:gdLst>
                  <a:gd name="connsiteX0" fmla="*/ 502586 w 513469"/>
                  <a:gd name="connsiteY0" fmla="*/ 186561 h 513347"/>
                  <a:gd name="connsiteX1" fmla="*/ 450995 w 513469"/>
                  <a:gd name="connsiteY1" fmla="*/ 180814 h 513347"/>
                  <a:gd name="connsiteX2" fmla="*/ 447697 w 513469"/>
                  <a:gd name="connsiteY2" fmla="*/ 172990 h 513347"/>
                  <a:gd name="connsiteX3" fmla="*/ 480095 w 513469"/>
                  <a:gd name="connsiteY3" fmla="*/ 132524 h 513347"/>
                  <a:gd name="connsiteX4" fmla="*/ 486942 w 513469"/>
                  <a:gd name="connsiteY4" fmla="*/ 123966 h 513347"/>
                  <a:gd name="connsiteX5" fmla="*/ 479236 w 513469"/>
                  <a:gd name="connsiteY5" fmla="*/ 116264 h 513347"/>
                  <a:gd name="connsiteX6" fmla="*/ 397203 w 513469"/>
                  <a:gd name="connsiteY6" fmla="*/ 34231 h 513347"/>
                  <a:gd name="connsiteX7" fmla="*/ 389502 w 513469"/>
                  <a:gd name="connsiteY7" fmla="*/ 26529 h 513347"/>
                  <a:gd name="connsiteX8" fmla="*/ 380949 w 513469"/>
                  <a:gd name="connsiteY8" fmla="*/ 33375 h 513347"/>
                  <a:gd name="connsiteX9" fmla="*/ 340478 w 513469"/>
                  <a:gd name="connsiteY9" fmla="*/ 65773 h 513347"/>
                  <a:gd name="connsiteX10" fmla="*/ 332656 w 513469"/>
                  <a:gd name="connsiteY10" fmla="*/ 62472 h 513347"/>
                  <a:gd name="connsiteX11" fmla="*/ 326906 w 513469"/>
                  <a:gd name="connsiteY11" fmla="*/ 10880 h 513347"/>
                  <a:gd name="connsiteX12" fmla="*/ 325687 w 513469"/>
                  <a:gd name="connsiteY12" fmla="*/ 0 h 513347"/>
                  <a:gd name="connsiteX13" fmla="*/ 187782 w 513469"/>
                  <a:gd name="connsiteY13" fmla="*/ 0 h 513347"/>
                  <a:gd name="connsiteX14" fmla="*/ 186563 w 513469"/>
                  <a:gd name="connsiteY14" fmla="*/ 10880 h 513347"/>
                  <a:gd name="connsiteX15" fmla="*/ 180814 w 513469"/>
                  <a:gd name="connsiteY15" fmla="*/ 62472 h 513347"/>
                  <a:gd name="connsiteX16" fmla="*/ 172992 w 513469"/>
                  <a:gd name="connsiteY16" fmla="*/ 65773 h 513347"/>
                  <a:gd name="connsiteX17" fmla="*/ 132527 w 513469"/>
                  <a:gd name="connsiteY17" fmla="*/ 33375 h 513347"/>
                  <a:gd name="connsiteX18" fmla="*/ 123967 w 513469"/>
                  <a:gd name="connsiteY18" fmla="*/ 26529 h 513347"/>
                  <a:gd name="connsiteX19" fmla="*/ 116267 w 513469"/>
                  <a:gd name="connsiteY19" fmla="*/ 34231 h 513347"/>
                  <a:gd name="connsiteX20" fmla="*/ 34234 w 513469"/>
                  <a:gd name="connsiteY20" fmla="*/ 116142 h 513347"/>
                  <a:gd name="connsiteX21" fmla="*/ 26527 w 513469"/>
                  <a:gd name="connsiteY21" fmla="*/ 123844 h 513347"/>
                  <a:gd name="connsiteX22" fmla="*/ 33374 w 513469"/>
                  <a:gd name="connsiteY22" fmla="*/ 132402 h 513347"/>
                  <a:gd name="connsiteX23" fmla="*/ 65773 w 513469"/>
                  <a:gd name="connsiteY23" fmla="*/ 172868 h 513347"/>
                  <a:gd name="connsiteX24" fmla="*/ 62475 w 513469"/>
                  <a:gd name="connsiteY24" fmla="*/ 180693 h 513347"/>
                  <a:gd name="connsiteX25" fmla="*/ 10883 w 513469"/>
                  <a:gd name="connsiteY25" fmla="*/ 186438 h 513347"/>
                  <a:gd name="connsiteX26" fmla="*/ 0 w 513469"/>
                  <a:gd name="connsiteY26" fmla="*/ 187661 h 513347"/>
                  <a:gd name="connsiteX27" fmla="*/ 0 w 513469"/>
                  <a:gd name="connsiteY27" fmla="*/ 325565 h 513347"/>
                  <a:gd name="connsiteX28" fmla="*/ 10883 w 513469"/>
                  <a:gd name="connsiteY28" fmla="*/ 326784 h 513347"/>
                  <a:gd name="connsiteX29" fmla="*/ 62475 w 513469"/>
                  <a:gd name="connsiteY29" fmla="*/ 332534 h 513347"/>
                  <a:gd name="connsiteX30" fmla="*/ 65773 w 513469"/>
                  <a:gd name="connsiteY30" fmla="*/ 340356 h 513347"/>
                  <a:gd name="connsiteX31" fmla="*/ 33374 w 513469"/>
                  <a:gd name="connsiteY31" fmla="*/ 380820 h 513347"/>
                  <a:gd name="connsiteX32" fmla="*/ 26527 w 513469"/>
                  <a:gd name="connsiteY32" fmla="*/ 389380 h 513347"/>
                  <a:gd name="connsiteX33" fmla="*/ 34234 w 513469"/>
                  <a:gd name="connsiteY33" fmla="*/ 397081 h 513347"/>
                  <a:gd name="connsiteX34" fmla="*/ 116267 w 513469"/>
                  <a:gd name="connsiteY34" fmla="*/ 479114 h 513347"/>
                  <a:gd name="connsiteX35" fmla="*/ 123967 w 513469"/>
                  <a:gd name="connsiteY35" fmla="*/ 486820 h 513347"/>
                  <a:gd name="connsiteX36" fmla="*/ 132527 w 513469"/>
                  <a:gd name="connsiteY36" fmla="*/ 479973 h 513347"/>
                  <a:gd name="connsiteX37" fmla="*/ 172992 w 513469"/>
                  <a:gd name="connsiteY37" fmla="*/ 447575 h 513347"/>
                  <a:gd name="connsiteX38" fmla="*/ 180814 w 513469"/>
                  <a:gd name="connsiteY38" fmla="*/ 450873 h 513347"/>
                  <a:gd name="connsiteX39" fmla="*/ 186563 w 513469"/>
                  <a:gd name="connsiteY39" fmla="*/ 502464 h 513347"/>
                  <a:gd name="connsiteX40" fmla="*/ 187782 w 513469"/>
                  <a:gd name="connsiteY40" fmla="*/ 513347 h 513347"/>
                  <a:gd name="connsiteX41" fmla="*/ 325687 w 513469"/>
                  <a:gd name="connsiteY41" fmla="*/ 513347 h 513347"/>
                  <a:gd name="connsiteX42" fmla="*/ 326906 w 513469"/>
                  <a:gd name="connsiteY42" fmla="*/ 502464 h 513347"/>
                  <a:gd name="connsiteX43" fmla="*/ 332656 w 513469"/>
                  <a:gd name="connsiteY43" fmla="*/ 450873 h 513347"/>
                  <a:gd name="connsiteX44" fmla="*/ 340478 w 513469"/>
                  <a:gd name="connsiteY44" fmla="*/ 447575 h 513347"/>
                  <a:gd name="connsiteX45" fmla="*/ 380949 w 513469"/>
                  <a:gd name="connsiteY45" fmla="*/ 479973 h 513347"/>
                  <a:gd name="connsiteX46" fmla="*/ 389502 w 513469"/>
                  <a:gd name="connsiteY46" fmla="*/ 486820 h 513347"/>
                  <a:gd name="connsiteX47" fmla="*/ 397203 w 513469"/>
                  <a:gd name="connsiteY47" fmla="*/ 479114 h 513347"/>
                  <a:gd name="connsiteX48" fmla="*/ 479236 w 513469"/>
                  <a:gd name="connsiteY48" fmla="*/ 397081 h 513347"/>
                  <a:gd name="connsiteX49" fmla="*/ 486942 w 513469"/>
                  <a:gd name="connsiteY49" fmla="*/ 389380 h 513347"/>
                  <a:gd name="connsiteX50" fmla="*/ 480095 w 513469"/>
                  <a:gd name="connsiteY50" fmla="*/ 380820 h 513347"/>
                  <a:gd name="connsiteX51" fmla="*/ 447697 w 513469"/>
                  <a:gd name="connsiteY51" fmla="*/ 340356 h 513347"/>
                  <a:gd name="connsiteX52" fmla="*/ 450995 w 513469"/>
                  <a:gd name="connsiteY52" fmla="*/ 332534 h 513347"/>
                  <a:gd name="connsiteX53" fmla="*/ 502586 w 513469"/>
                  <a:gd name="connsiteY53" fmla="*/ 326784 h 513347"/>
                  <a:gd name="connsiteX54" fmla="*/ 513469 w 513469"/>
                  <a:gd name="connsiteY54" fmla="*/ 325565 h 513347"/>
                  <a:gd name="connsiteX55" fmla="*/ 513469 w 513469"/>
                  <a:gd name="connsiteY55" fmla="*/ 187783 h 513347"/>
                  <a:gd name="connsiteX56" fmla="*/ 502586 w 513469"/>
                  <a:gd name="connsiteY56" fmla="*/ 186561 h 513347"/>
                  <a:gd name="connsiteX57" fmla="*/ 501245 w 513469"/>
                  <a:gd name="connsiteY57" fmla="*/ 314683 h 513347"/>
                  <a:gd name="connsiteX58" fmla="*/ 442197 w 513469"/>
                  <a:gd name="connsiteY58" fmla="*/ 321285 h 513347"/>
                  <a:gd name="connsiteX59" fmla="*/ 433516 w 513469"/>
                  <a:gd name="connsiteY59" fmla="*/ 342191 h 513347"/>
                  <a:gd name="connsiteX60" fmla="*/ 470682 w 513469"/>
                  <a:gd name="connsiteY60" fmla="*/ 388649 h 513347"/>
                  <a:gd name="connsiteX61" fmla="*/ 388649 w 513469"/>
                  <a:gd name="connsiteY61" fmla="*/ 470682 h 513347"/>
                  <a:gd name="connsiteX62" fmla="*/ 342191 w 513469"/>
                  <a:gd name="connsiteY62" fmla="*/ 433515 h 513347"/>
                  <a:gd name="connsiteX63" fmla="*/ 321285 w 513469"/>
                  <a:gd name="connsiteY63" fmla="*/ 442197 h 513347"/>
                  <a:gd name="connsiteX64" fmla="*/ 314682 w 513469"/>
                  <a:gd name="connsiteY64" fmla="*/ 501245 h 513347"/>
                  <a:gd name="connsiteX65" fmla="*/ 198666 w 513469"/>
                  <a:gd name="connsiteY65" fmla="*/ 501245 h 513347"/>
                  <a:gd name="connsiteX66" fmla="*/ 192063 w 513469"/>
                  <a:gd name="connsiteY66" fmla="*/ 442197 h 513347"/>
                  <a:gd name="connsiteX67" fmla="*/ 171156 w 513469"/>
                  <a:gd name="connsiteY67" fmla="*/ 433515 h 513347"/>
                  <a:gd name="connsiteX68" fmla="*/ 124698 w 513469"/>
                  <a:gd name="connsiteY68" fmla="*/ 470682 h 513347"/>
                  <a:gd name="connsiteX69" fmla="*/ 42666 w 513469"/>
                  <a:gd name="connsiteY69" fmla="*/ 388649 h 513347"/>
                  <a:gd name="connsiteX70" fmla="*/ 79832 w 513469"/>
                  <a:gd name="connsiteY70" fmla="*/ 342191 h 513347"/>
                  <a:gd name="connsiteX71" fmla="*/ 71150 w 513469"/>
                  <a:gd name="connsiteY71" fmla="*/ 321285 h 513347"/>
                  <a:gd name="connsiteX72" fmla="*/ 12102 w 513469"/>
                  <a:gd name="connsiteY72" fmla="*/ 314683 h 513347"/>
                  <a:gd name="connsiteX73" fmla="*/ 12102 w 513469"/>
                  <a:gd name="connsiteY73" fmla="*/ 198664 h 513347"/>
                  <a:gd name="connsiteX74" fmla="*/ 71150 w 513469"/>
                  <a:gd name="connsiteY74" fmla="*/ 192062 h 513347"/>
                  <a:gd name="connsiteX75" fmla="*/ 79832 w 513469"/>
                  <a:gd name="connsiteY75" fmla="*/ 171156 h 513347"/>
                  <a:gd name="connsiteX76" fmla="*/ 42666 w 513469"/>
                  <a:gd name="connsiteY76" fmla="*/ 124700 h 513347"/>
                  <a:gd name="connsiteX77" fmla="*/ 124821 w 513469"/>
                  <a:gd name="connsiteY77" fmla="*/ 42789 h 513347"/>
                  <a:gd name="connsiteX78" fmla="*/ 171278 w 513469"/>
                  <a:gd name="connsiteY78" fmla="*/ 79954 h 513347"/>
                  <a:gd name="connsiteX79" fmla="*/ 192185 w 513469"/>
                  <a:gd name="connsiteY79" fmla="*/ 71274 h 513347"/>
                  <a:gd name="connsiteX80" fmla="*/ 198787 w 513469"/>
                  <a:gd name="connsiteY80" fmla="*/ 12225 h 513347"/>
                  <a:gd name="connsiteX81" fmla="*/ 314804 w 513469"/>
                  <a:gd name="connsiteY81" fmla="*/ 12225 h 513347"/>
                  <a:gd name="connsiteX82" fmla="*/ 321407 w 513469"/>
                  <a:gd name="connsiteY82" fmla="*/ 71274 h 513347"/>
                  <a:gd name="connsiteX83" fmla="*/ 342313 w 513469"/>
                  <a:gd name="connsiteY83" fmla="*/ 79954 h 513347"/>
                  <a:gd name="connsiteX84" fmla="*/ 388771 w 513469"/>
                  <a:gd name="connsiteY84" fmla="*/ 42789 h 513347"/>
                  <a:gd name="connsiteX85" fmla="*/ 470804 w 513469"/>
                  <a:gd name="connsiteY85" fmla="*/ 124822 h 513347"/>
                  <a:gd name="connsiteX86" fmla="*/ 433637 w 513469"/>
                  <a:gd name="connsiteY86" fmla="*/ 171279 h 513347"/>
                  <a:gd name="connsiteX87" fmla="*/ 442320 w 513469"/>
                  <a:gd name="connsiteY87" fmla="*/ 192184 h 513347"/>
                  <a:gd name="connsiteX88" fmla="*/ 501367 w 513469"/>
                  <a:gd name="connsiteY88" fmla="*/ 198786 h 513347"/>
                  <a:gd name="connsiteX89" fmla="*/ 501367 w 513469"/>
                  <a:gd name="connsiteY89" fmla="*/ 314806 h 513347"/>
                  <a:gd name="connsiteX90" fmla="*/ 501245 w 513469"/>
                  <a:gd name="connsiteY90" fmla="*/ 314683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13469" h="513347">
                    <a:moveTo>
                      <a:pt x="502586" y="186561"/>
                    </a:moveTo>
                    <a:lnTo>
                      <a:pt x="450995" y="180814"/>
                    </a:lnTo>
                    <a:cubicBezTo>
                      <a:pt x="450019" y="178125"/>
                      <a:pt x="448922" y="175558"/>
                      <a:pt x="447697" y="172990"/>
                    </a:cubicBezTo>
                    <a:lnTo>
                      <a:pt x="480095" y="132524"/>
                    </a:lnTo>
                    <a:lnTo>
                      <a:pt x="486942" y="123966"/>
                    </a:lnTo>
                    <a:lnTo>
                      <a:pt x="479236" y="116264"/>
                    </a:lnTo>
                    <a:lnTo>
                      <a:pt x="397203" y="34231"/>
                    </a:lnTo>
                    <a:lnTo>
                      <a:pt x="389502" y="26529"/>
                    </a:lnTo>
                    <a:lnTo>
                      <a:pt x="380949" y="33375"/>
                    </a:lnTo>
                    <a:lnTo>
                      <a:pt x="340478" y="65773"/>
                    </a:lnTo>
                    <a:cubicBezTo>
                      <a:pt x="337911" y="64673"/>
                      <a:pt x="335222" y="63572"/>
                      <a:pt x="332656" y="62472"/>
                    </a:cubicBezTo>
                    <a:lnTo>
                      <a:pt x="326906" y="10880"/>
                    </a:lnTo>
                    <a:lnTo>
                      <a:pt x="325687" y="0"/>
                    </a:lnTo>
                    <a:lnTo>
                      <a:pt x="187782" y="0"/>
                    </a:lnTo>
                    <a:lnTo>
                      <a:pt x="186563" y="10880"/>
                    </a:lnTo>
                    <a:lnTo>
                      <a:pt x="180814" y="62472"/>
                    </a:lnTo>
                    <a:cubicBezTo>
                      <a:pt x="178125" y="63450"/>
                      <a:pt x="175558" y="64550"/>
                      <a:pt x="172992" y="65773"/>
                    </a:cubicBezTo>
                    <a:lnTo>
                      <a:pt x="132527" y="33375"/>
                    </a:lnTo>
                    <a:lnTo>
                      <a:pt x="123967" y="26529"/>
                    </a:lnTo>
                    <a:lnTo>
                      <a:pt x="116267" y="34231"/>
                    </a:lnTo>
                    <a:lnTo>
                      <a:pt x="34234" y="116142"/>
                    </a:lnTo>
                    <a:lnTo>
                      <a:pt x="26527" y="123844"/>
                    </a:lnTo>
                    <a:lnTo>
                      <a:pt x="33374" y="132402"/>
                    </a:lnTo>
                    <a:lnTo>
                      <a:pt x="65773" y="172868"/>
                    </a:lnTo>
                    <a:cubicBezTo>
                      <a:pt x="64675" y="175435"/>
                      <a:pt x="63572" y="178125"/>
                      <a:pt x="62475" y="180693"/>
                    </a:cubicBezTo>
                    <a:lnTo>
                      <a:pt x="10883" y="186438"/>
                    </a:lnTo>
                    <a:lnTo>
                      <a:pt x="0" y="187661"/>
                    </a:lnTo>
                    <a:lnTo>
                      <a:pt x="0" y="325565"/>
                    </a:lnTo>
                    <a:lnTo>
                      <a:pt x="10883" y="326784"/>
                    </a:lnTo>
                    <a:lnTo>
                      <a:pt x="62475" y="332534"/>
                    </a:lnTo>
                    <a:cubicBezTo>
                      <a:pt x="63450" y="335222"/>
                      <a:pt x="64553" y="337789"/>
                      <a:pt x="65773" y="340356"/>
                    </a:cubicBezTo>
                    <a:lnTo>
                      <a:pt x="33374" y="380820"/>
                    </a:lnTo>
                    <a:lnTo>
                      <a:pt x="26527" y="389380"/>
                    </a:lnTo>
                    <a:lnTo>
                      <a:pt x="34234" y="397081"/>
                    </a:lnTo>
                    <a:lnTo>
                      <a:pt x="116267" y="479114"/>
                    </a:lnTo>
                    <a:lnTo>
                      <a:pt x="123967" y="486820"/>
                    </a:lnTo>
                    <a:lnTo>
                      <a:pt x="132527" y="479973"/>
                    </a:lnTo>
                    <a:lnTo>
                      <a:pt x="172992" y="447575"/>
                    </a:lnTo>
                    <a:cubicBezTo>
                      <a:pt x="175558" y="448672"/>
                      <a:pt x="178247" y="449776"/>
                      <a:pt x="180814" y="450873"/>
                    </a:cubicBezTo>
                    <a:lnTo>
                      <a:pt x="186563" y="502464"/>
                    </a:lnTo>
                    <a:lnTo>
                      <a:pt x="187782" y="513347"/>
                    </a:lnTo>
                    <a:lnTo>
                      <a:pt x="325687" y="513347"/>
                    </a:lnTo>
                    <a:lnTo>
                      <a:pt x="326906" y="502464"/>
                    </a:lnTo>
                    <a:lnTo>
                      <a:pt x="332656" y="450873"/>
                    </a:lnTo>
                    <a:cubicBezTo>
                      <a:pt x="335344" y="449898"/>
                      <a:pt x="337911" y="448794"/>
                      <a:pt x="340478" y="447575"/>
                    </a:cubicBezTo>
                    <a:lnTo>
                      <a:pt x="380949" y="479973"/>
                    </a:lnTo>
                    <a:lnTo>
                      <a:pt x="389502" y="486820"/>
                    </a:lnTo>
                    <a:lnTo>
                      <a:pt x="397203" y="479114"/>
                    </a:lnTo>
                    <a:lnTo>
                      <a:pt x="479236" y="397081"/>
                    </a:lnTo>
                    <a:lnTo>
                      <a:pt x="486942" y="389380"/>
                    </a:lnTo>
                    <a:lnTo>
                      <a:pt x="480095" y="380820"/>
                    </a:lnTo>
                    <a:lnTo>
                      <a:pt x="447697" y="340356"/>
                    </a:lnTo>
                    <a:cubicBezTo>
                      <a:pt x="448794" y="337789"/>
                      <a:pt x="449898" y="335100"/>
                      <a:pt x="450995" y="332534"/>
                    </a:cubicBezTo>
                    <a:lnTo>
                      <a:pt x="502586" y="326784"/>
                    </a:lnTo>
                    <a:lnTo>
                      <a:pt x="513469" y="325565"/>
                    </a:lnTo>
                    <a:lnTo>
                      <a:pt x="513469" y="187783"/>
                    </a:lnTo>
                    <a:lnTo>
                      <a:pt x="502586" y="186561"/>
                    </a:lnTo>
                    <a:close/>
                    <a:moveTo>
                      <a:pt x="501245" y="314683"/>
                    </a:moveTo>
                    <a:lnTo>
                      <a:pt x="442197" y="321285"/>
                    </a:lnTo>
                    <a:cubicBezTo>
                      <a:pt x="439753" y="328376"/>
                      <a:pt x="436814" y="335466"/>
                      <a:pt x="433516" y="342191"/>
                    </a:cubicBezTo>
                    <a:lnTo>
                      <a:pt x="470682" y="388649"/>
                    </a:lnTo>
                    <a:lnTo>
                      <a:pt x="388649" y="470682"/>
                    </a:lnTo>
                    <a:lnTo>
                      <a:pt x="342191" y="433515"/>
                    </a:lnTo>
                    <a:cubicBezTo>
                      <a:pt x="335344" y="436814"/>
                      <a:pt x="328376" y="439753"/>
                      <a:pt x="321285" y="442197"/>
                    </a:cubicBezTo>
                    <a:lnTo>
                      <a:pt x="314682" y="501245"/>
                    </a:lnTo>
                    <a:lnTo>
                      <a:pt x="198666" y="501245"/>
                    </a:lnTo>
                    <a:lnTo>
                      <a:pt x="192063" y="442197"/>
                    </a:lnTo>
                    <a:cubicBezTo>
                      <a:pt x="184972" y="439753"/>
                      <a:pt x="177881" y="436814"/>
                      <a:pt x="171156" y="433515"/>
                    </a:cubicBezTo>
                    <a:lnTo>
                      <a:pt x="124698" y="470682"/>
                    </a:lnTo>
                    <a:lnTo>
                      <a:pt x="42666" y="388649"/>
                    </a:lnTo>
                    <a:lnTo>
                      <a:pt x="79832" y="342191"/>
                    </a:lnTo>
                    <a:cubicBezTo>
                      <a:pt x="76534" y="335344"/>
                      <a:pt x="73595" y="328376"/>
                      <a:pt x="71150" y="321285"/>
                    </a:cubicBezTo>
                    <a:lnTo>
                      <a:pt x="12102" y="314683"/>
                    </a:lnTo>
                    <a:lnTo>
                      <a:pt x="12102" y="198664"/>
                    </a:lnTo>
                    <a:lnTo>
                      <a:pt x="71150" y="192062"/>
                    </a:lnTo>
                    <a:cubicBezTo>
                      <a:pt x="73595" y="184971"/>
                      <a:pt x="76534" y="177881"/>
                      <a:pt x="79832" y="171156"/>
                    </a:cubicBezTo>
                    <a:lnTo>
                      <a:pt x="42666" y="124700"/>
                    </a:lnTo>
                    <a:lnTo>
                      <a:pt x="124821" y="42789"/>
                    </a:lnTo>
                    <a:lnTo>
                      <a:pt x="171278" y="79954"/>
                    </a:lnTo>
                    <a:cubicBezTo>
                      <a:pt x="178125" y="76654"/>
                      <a:pt x="185094" y="73719"/>
                      <a:pt x="192185" y="71274"/>
                    </a:cubicBezTo>
                    <a:lnTo>
                      <a:pt x="198787" y="12225"/>
                    </a:lnTo>
                    <a:lnTo>
                      <a:pt x="314804" y="12225"/>
                    </a:lnTo>
                    <a:lnTo>
                      <a:pt x="321407" y="71274"/>
                    </a:lnTo>
                    <a:cubicBezTo>
                      <a:pt x="328497" y="73719"/>
                      <a:pt x="335588" y="76654"/>
                      <a:pt x="342313" y="79954"/>
                    </a:cubicBezTo>
                    <a:lnTo>
                      <a:pt x="388771" y="42789"/>
                    </a:lnTo>
                    <a:lnTo>
                      <a:pt x="470804" y="124822"/>
                    </a:lnTo>
                    <a:lnTo>
                      <a:pt x="433637" y="171279"/>
                    </a:lnTo>
                    <a:cubicBezTo>
                      <a:pt x="436935" y="178125"/>
                      <a:pt x="439874" y="185094"/>
                      <a:pt x="442320" y="192184"/>
                    </a:cubicBezTo>
                    <a:lnTo>
                      <a:pt x="501367" y="198786"/>
                    </a:lnTo>
                    <a:lnTo>
                      <a:pt x="501367" y="314806"/>
                    </a:lnTo>
                    <a:lnTo>
                      <a:pt x="501245" y="314683"/>
                    </a:lnTo>
                    <a:close/>
                  </a:path>
                </a:pathLst>
              </a:custGeom>
              <a:solidFill>
                <a:srgbClr val="FFFFFF"/>
              </a:solidFill>
              <a:ln w="6417"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9A6144E4-ED5B-4593-AC73-C94B351CC855}"/>
                  </a:ext>
                </a:extLst>
              </p:cNvPr>
              <p:cNvSpPr/>
              <p:nvPr/>
            </p:nvSpPr>
            <p:spPr>
              <a:xfrm>
                <a:off x="4478564" y="1629497"/>
                <a:ext cx="456500" cy="456498"/>
              </a:xfrm>
              <a:custGeom>
                <a:avLst/>
                <a:gdLst>
                  <a:gd name="connsiteX0" fmla="*/ 399897 w 456500"/>
                  <a:gd name="connsiteY0" fmla="*/ 173724 h 456498"/>
                  <a:gd name="connsiteX1" fmla="*/ 388161 w 456500"/>
                  <a:gd name="connsiteY1" fmla="*/ 145483 h 456498"/>
                  <a:gd name="connsiteX2" fmla="*/ 385716 w 456500"/>
                  <a:gd name="connsiteY2" fmla="*/ 140837 h 456498"/>
                  <a:gd name="connsiteX3" fmla="*/ 420316 w 456500"/>
                  <a:gd name="connsiteY3" fmla="*/ 97559 h 456498"/>
                  <a:gd name="connsiteX4" fmla="*/ 358939 w 456500"/>
                  <a:gd name="connsiteY4" fmla="*/ 36187 h 456498"/>
                  <a:gd name="connsiteX5" fmla="*/ 315664 w 456500"/>
                  <a:gd name="connsiteY5" fmla="*/ 70785 h 456498"/>
                  <a:gd name="connsiteX6" fmla="*/ 311018 w 456500"/>
                  <a:gd name="connsiteY6" fmla="*/ 68341 h 456498"/>
                  <a:gd name="connsiteX7" fmla="*/ 282777 w 456500"/>
                  <a:gd name="connsiteY7" fmla="*/ 56604 h 456498"/>
                  <a:gd name="connsiteX8" fmla="*/ 277766 w 456500"/>
                  <a:gd name="connsiteY8" fmla="*/ 55015 h 456498"/>
                  <a:gd name="connsiteX9" fmla="*/ 271651 w 456500"/>
                  <a:gd name="connsiteY9" fmla="*/ 0 h 456498"/>
                  <a:gd name="connsiteX10" fmla="*/ 184850 w 456500"/>
                  <a:gd name="connsiteY10" fmla="*/ 0 h 456498"/>
                  <a:gd name="connsiteX11" fmla="*/ 178741 w 456500"/>
                  <a:gd name="connsiteY11" fmla="*/ 55015 h 456498"/>
                  <a:gd name="connsiteX12" fmla="*/ 173723 w 456500"/>
                  <a:gd name="connsiteY12" fmla="*/ 56604 h 456498"/>
                  <a:gd name="connsiteX13" fmla="*/ 145483 w 456500"/>
                  <a:gd name="connsiteY13" fmla="*/ 68341 h 456498"/>
                  <a:gd name="connsiteX14" fmla="*/ 140837 w 456500"/>
                  <a:gd name="connsiteY14" fmla="*/ 70785 h 456498"/>
                  <a:gd name="connsiteX15" fmla="*/ 97562 w 456500"/>
                  <a:gd name="connsiteY15" fmla="*/ 36187 h 456498"/>
                  <a:gd name="connsiteX16" fmla="*/ 36191 w 456500"/>
                  <a:gd name="connsiteY16" fmla="*/ 97559 h 456498"/>
                  <a:gd name="connsiteX17" fmla="*/ 70790 w 456500"/>
                  <a:gd name="connsiteY17" fmla="*/ 140837 h 456498"/>
                  <a:gd name="connsiteX18" fmla="*/ 68339 w 456500"/>
                  <a:gd name="connsiteY18" fmla="*/ 145483 h 456498"/>
                  <a:gd name="connsiteX19" fmla="*/ 56603 w 456500"/>
                  <a:gd name="connsiteY19" fmla="*/ 173724 h 456498"/>
                  <a:gd name="connsiteX20" fmla="*/ 55018 w 456500"/>
                  <a:gd name="connsiteY20" fmla="*/ 178737 h 456498"/>
                  <a:gd name="connsiteX21" fmla="*/ 0 w 456500"/>
                  <a:gd name="connsiteY21" fmla="*/ 184849 h 456498"/>
                  <a:gd name="connsiteX22" fmla="*/ 0 w 456500"/>
                  <a:gd name="connsiteY22" fmla="*/ 271650 h 456498"/>
                  <a:gd name="connsiteX23" fmla="*/ 55018 w 456500"/>
                  <a:gd name="connsiteY23" fmla="*/ 277763 h 456498"/>
                  <a:gd name="connsiteX24" fmla="*/ 56603 w 456500"/>
                  <a:gd name="connsiteY24" fmla="*/ 282775 h 456498"/>
                  <a:gd name="connsiteX25" fmla="*/ 68339 w 456500"/>
                  <a:gd name="connsiteY25" fmla="*/ 311016 h 456498"/>
                  <a:gd name="connsiteX26" fmla="*/ 70790 w 456500"/>
                  <a:gd name="connsiteY26" fmla="*/ 315662 h 456498"/>
                  <a:gd name="connsiteX27" fmla="*/ 36191 w 456500"/>
                  <a:gd name="connsiteY27" fmla="*/ 358937 h 456498"/>
                  <a:gd name="connsiteX28" fmla="*/ 97562 w 456500"/>
                  <a:gd name="connsiteY28" fmla="*/ 420314 h 456498"/>
                  <a:gd name="connsiteX29" fmla="*/ 140837 w 456500"/>
                  <a:gd name="connsiteY29" fmla="*/ 385715 h 456498"/>
                  <a:gd name="connsiteX30" fmla="*/ 145483 w 456500"/>
                  <a:gd name="connsiteY30" fmla="*/ 388159 h 456498"/>
                  <a:gd name="connsiteX31" fmla="*/ 173723 w 456500"/>
                  <a:gd name="connsiteY31" fmla="*/ 399896 h 456498"/>
                  <a:gd name="connsiteX32" fmla="*/ 178741 w 456500"/>
                  <a:gd name="connsiteY32" fmla="*/ 401487 h 456498"/>
                  <a:gd name="connsiteX33" fmla="*/ 184850 w 456500"/>
                  <a:gd name="connsiteY33" fmla="*/ 456499 h 456498"/>
                  <a:gd name="connsiteX34" fmla="*/ 271651 w 456500"/>
                  <a:gd name="connsiteY34" fmla="*/ 456499 h 456498"/>
                  <a:gd name="connsiteX35" fmla="*/ 277766 w 456500"/>
                  <a:gd name="connsiteY35" fmla="*/ 401487 h 456498"/>
                  <a:gd name="connsiteX36" fmla="*/ 282777 w 456500"/>
                  <a:gd name="connsiteY36" fmla="*/ 399896 h 456498"/>
                  <a:gd name="connsiteX37" fmla="*/ 311018 w 456500"/>
                  <a:gd name="connsiteY37" fmla="*/ 388159 h 456498"/>
                  <a:gd name="connsiteX38" fmla="*/ 315664 w 456500"/>
                  <a:gd name="connsiteY38" fmla="*/ 385715 h 456498"/>
                  <a:gd name="connsiteX39" fmla="*/ 358939 w 456500"/>
                  <a:gd name="connsiteY39" fmla="*/ 420314 h 456498"/>
                  <a:gd name="connsiteX40" fmla="*/ 420316 w 456500"/>
                  <a:gd name="connsiteY40" fmla="*/ 358937 h 456498"/>
                  <a:gd name="connsiteX41" fmla="*/ 385716 w 456500"/>
                  <a:gd name="connsiteY41" fmla="*/ 315662 h 456498"/>
                  <a:gd name="connsiteX42" fmla="*/ 388161 w 456500"/>
                  <a:gd name="connsiteY42" fmla="*/ 311016 h 456498"/>
                  <a:gd name="connsiteX43" fmla="*/ 399897 w 456500"/>
                  <a:gd name="connsiteY43" fmla="*/ 282775 h 456498"/>
                  <a:gd name="connsiteX44" fmla="*/ 401489 w 456500"/>
                  <a:gd name="connsiteY44" fmla="*/ 277763 h 456498"/>
                  <a:gd name="connsiteX45" fmla="*/ 456501 w 456500"/>
                  <a:gd name="connsiteY45" fmla="*/ 271650 h 456498"/>
                  <a:gd name="connsiteX46" fmla="*/ 456501 w 456500"/>
                  <a:gd name="connsiteY46" fmla="*/ 184849 h 456498"/>
                  <a:gd name="connsiteX47" fmla="*/ 401489 w 456500"/>
                  <a:gd name="connsiteY47" fmla="*/ 178737 h 456498"/>
                  <a:gd name="connsiteX48" fmla="*/ 399897 w 456500"/>
                  <a:gd name="connsiteY48" fmla="*/ 173724 h 45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56500" h="456498">
                    <a:moveTo>
                      <a:pt x="399897" y="173724"/>
                    </a:moveTo>
                    <a:cubicBezTo>
                      <a:pt x="396843" y="164066"/>
                      <a:pt x="392929" y="154530"/>
                      <a:pt x="388161" y="145483"/>
                    </a:cubicBezTo>
                    <a:lnTo>
                      <a:pt x="385716" y="140837"/>
                    </a:lnTo>
                    <a:lnTo>
                      <a:pt x="420316" y="97559"/>
                    </a:lnTo>
                    <a:lnTo>
                      <a:pt x="358939" y="36187"/>
                    </a:lnTo>
                    <a:lnTo>
                      <a:pt x="315664" y="70785"/>
                    </a:lnTo>
                    <a:lnTo>
                      <a:pt x="311018" y="68341"/>
                    </a:lnTo>
                    <a:cubicBezTo>
                      <a:pt x="301970" y="63695"/>
                      <a:pt x="292557" y="59783"/>
                      <a:pt x="282777" y="56604"/>
                    </a:cubicBezTo>
                    <a:lnTo>
                      <a:pt x="277766" y="55015"/>
                    </a:lnTo>
                    <a:lnTo>
                      <a:pt x="271651" y="0"/>
                    </a:lnTo>
                    <a:lnTo>
                      <a:pt x="184850" y="0"/>
                    </a:lnTo>
                    <a:lnTo>
                      <a:pt x="178741" y="55015"/>
                    </a:lnTo>
                    <a:lnTo>
                      <a:pt x="173723" y="56604"/>
                    </a:lnTo>
                    <a:cubicBezTo>
                      <a:pt x="164066" y="59661"/>
                      <a:pt x="154530" y="63572"/>
                      <a:pt x="145483" y="68341"/>
                    </a:cubicBezTo>
                    <a:lnTo>
                      <a:pt x="140837" y="70785"/>
                    </a:lnTo>
                    <a:lnTo>
                      <a:pt x="97562" y="36187"/>
                    </a:lnTo>
                    <a:lnTo>
                      <a:pt x="36191" y="97559"/>
                    </a:lnTo>
                    <a:lnTo>
                      <a:pt x="70790" y="140837"/>
                    </a:lnTo>
                    <a:lnTo>
                      <a:pt x="68339" y="145483"/>
                    </a:lnTo>
                    <a:cubicBezTo>
                      <a:pt x="63700" y="154530"/>
                      <a:pt x="59785" y="163943"/>
                      <a:pt x="56603" y="173724"/>
                    </a:cubicBezTo>
                    <a:lnTo>
                      <a:pt x="55018" y="178737"/>
                    </a:lnTo>
                    <a:lnTo>
                      <a:pt x="0" y="184849"/>
                    </a:lnTo>
                    <a:lnTo>
                      <a:pt x="0" y="271650"/>
                    </a:lnTo>
                    <a:lnTo>
                      <a:pt x="55018" y="277763"/>
                    </a:lnTo>
                    <a:lnTo>
                      <a:pt x="56603" y="282775"/>
                    </a:lnTo>
                    <a:cubicBezTo>
                      <a:pt x="59664" y="292433"/>
                      <a:pt x="63572" y="301968"/>
                      <a:pt x="68339" y="311016"/>
                    </a:cubicBezTo>
                    <a:lnTo>
                      <a:pt x="70790" y="315662"/>
                    </a:lnTo>
                    <a:lnTo>
                      <a:pt x="36191" y="358937"/>
                    </a:lnTo>
                    <a:lnTo>
                      <a:pt x="97562" y="420314"/>
                    </a:lnTo>
                    <a:lnTo>
                      <a:pt x="140837" y="385715"/>
                    </a:lnTo>
                    <a:lnTo>
                      <a:pt x="145483" y="388159"/>
                    </a:lnTo>
                    <a:cubicBezTo>
                      <a:pt x="154530" y="392805"/>
                      <a:pt x="163944" y="396719"/>
                      <a:pt x="173723" y="399896"/>
                    </a:cubicBezTo>
                    <a:lnTo>
                      <a:pt x="178741" y="401487"/>
                    </a:lnTo>
                    <a:lnTo>
                      <a:pt x="184850" y="456499"/>
                    </a:lnTo>
                    <a:lnTo>
                      <a:pt x="271651" y="456499"/>
                    </a:lnTo>
                    <a:lnTo>
                      <a:pt x="277766" y="401487"/>
                    </a:lnTo>
                    <a:lnTo>
                      <a:pt x="282777" y="399896"/>
                    </a:lnTo>
                    <a:cubicBezTo>
                      <a:pt x="292435" y="396841"/>
                      <a:pt x="301970" y="392927"/>
                      <a:pt x="311018" y="388159"/>
                    </a:cubicBezTo>
                    <a:lnTo>
                      <a:pt x="315664" y="385715"/>
                    </a:lnTo>
                    <a:lnTo>
                      <a:pt x="358939" y="420314"/>
                    </a:lnTo>
                    <a:lnTo>
                      <a:pt x="420316" y="358937"/>
                    </a:lnTo>
                    <a:lnTo>
                      <a:pt x="385716" y="315662"/>
                    </a:lnTo>
                    <a:lnTo>
                      <a:pt x="388161" y="311016"/>
                    </a:lnTo>
                    <a:cubicBezTo>
                      <a:pt x="392807" y="301968"/>
                      <a:pt x="396721" y="292555"/>
                      <a:pt x="399897" y="282775"/>
                    </a:cubicBezTo>
                    <a:lnTo>
                      <a:pt x="401489" y="277763"/>
                    </a:lnTo>
                    <a:lnTo>
                      <a:pt x="456501" y="271650"/>
                    </a:lnTo>
                    <a:lnTo>
                      <a:pt x="456501" y="184849"/>
                    </a:lnTo>
                    <a:lnTo>
                      <a:pt x="401489" y="178737"/>
                    </a:lnTo>
                    <a:lnTo>
                      <a:pt x="399897" y="173724"/>
                    </a:lnTo>
                    <a:close/>
                  </a:path>
                </a:pathLst>
              </a:custGeom>
              <a:solidFill>
                <a:srgbClr val="FFFFFF"/>
              </a:solidFill>
              <a:ln w="6417"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E2F5E5EA-8986-440C-82E4-3293C81C2B77}"/>
                  </a:ext>
                </a:extLst>
              </p:cNvPr>
              <p:cNvSpPr/>
              <p:nvPr/>
            </p:nvSpPr>
            <p:spPr>
              <a:xfrm>
                <a:off x="4551921" y="1702850"/>
                <a:ext cx="309792" cy="309794"/>
              </a:xfrm>
              <a:custGeom>
                <a:avLst/>
                <a:gdLst>
                  <a:gd name="connsiteX0" fmla="*/ 154896 w 309792"/>
                  <a:gd name="connsiteY0" fmla="*/ 309795 h 309794"/>
                  <a:gd name="connsiteX1" fmla="*/ 0 w 309792"/>
                  <a:gd name="connsiteY1" fmla="*/ 154897 h 309794"/>
                  <a:gd name="connsiteX2" fmla="*/ 154896 w 309792"/>
                  <a:gd name="connsiteY2" fmla="*/ 0 h 309794"/>
                  <a:gd name="connsiteX3" fmla="*/ 309792 w 309792"/>
                  <a:gd name="connsiteY3" fmla="*/ 154897 h 309794"/>
                  <a:gd name="connsiteX4" fmla="*/ 154896 w 309792"/>
                  <a:gd name="connsiteY4" fmla="*/ 309795 h 309794"/>
                  <a:gd name="connsiteX5" fmla="*/ 154896 w 309792"/>
                  <a:gd name="connsiteY5" fmla="*/ 40833 h 309794"/>
                  <a:gd name="connsiteX6" fmla="*/ 40831 w 309792"/>
                  <a:gd name="connsiteY6" fmla="*/ 154897 h 309794"/>
                  <a:gd name="connsiteX7" fmla="*/ 154896 w 309792"/>
                  <a:gd name="connsiteY7" fmla="*/ 268958 h 309794"/>
                  <a:gd name="connsiteX8" fmla="*/ 268956 w 309792"/>
                  <a:gd name="connsiteY8" fmla="*/ 154897 h 309794"/>
                  <a:gd name="connsiteX9" fmla="*/ 154896 w 309792"/>
                  <a:gd name="connsiteY9" fmla="*/ 40833 h 30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792" h="309794">
                    <a:moveTo>
                      <a:pt x="154896" y="309795"/>
                    </a:moveTo>
                    <a:cubicBezTo>
                      <a:pt x="69559" y="309795"/>
                      <a:pt x="0" y="240352"/>
                      <a:pt x="0" y="154897"/>
                    </a:cubicBezTo>
                    <a:cubicBezTo>
                      <a:pt x="0" y="69441"/>
                      <a:pt x="69437" y="0"/>
                      <a:pt x="154896" y="0"/>
                    </a:cubicBezTo>
                    <a:cubicBezTo>
                      <a:pt x="240350" y="0"/>
                      <a:pt x="309792" y="69441"/>
                      <a:pt x="309792" y="154897"/>
                    </a:cubicBezTo>
                    <a:cubicBezTo>
                      <a:pt x="309792" y="240352"/>
                      <a:pt x="240350" y="309795"/>
                      <a:pt x="154896" y="309795"/>
                    </a:cubicBezTo>
                    <a:close/>
                    <a:moveTo>
                      <a:pt x="154896" y="40833"/>
                    </a:moveTo>
                    <a:cubicBezTo>
                      <a:pt x="91934" y="40833"/>
                      <a:pt x="40831" y="92058"/>
                      <a:pt x="40831" y="154897"/>
                    </a:cubicBezTo>
                    <a:cubicBezTo>
                      <a:pt x="40831" y="217736"/>
                      <a:pt x="92056" y="268958"/>
                      <a:pt x="154896" y="268958"/>
                    </a:cubicBezTo>
                    <a:cubicBezTo>
                      <a:pt x="217730" y="268958"/>
                      <a:pt x="268956" y="217736"/>
                      <a:pt x="268956" y="154897"/>
                    </a:cubicBezTo>
                    <a:cubicBezTo>
                      <a:pt x="268956" y="92058"/>
                      <a:pt x="217730" y="40833"/>
                      <a:pt x="154896" y="40833"/>
                    </a:cubicBezTo>
                    <a:close/>
                  </a:path>
                </a:pathLst>
              </a:custGeom>
              <a:solidFill>
                <a:srgbClr val="FFFFFF"/>
              </a:solidFill>
              <a:ln w="6417"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5C96BE37-3625-4580-909B-13FC87B9EB2C}"/>
                  </a:ext>
                </a:extLst>
              </p:cNvPr>
              <p:cNvSpPr/>
              <p:nvPr/>
            </p:nvSpPr>
            <p:spPr>
              <a:xfrm>
                <a:off x="4564145" y="1715075"/>
                <a:ext cx="285344" cy="285345"/>
              </a:xfrm>
              <a:custGeom>
                <a:avLst/>
                <a:gdLst>
                  <a:gd name="connsiteX0" fmla="*/ 142672 w 285344"/>
                  <a:gd name="connsiteY0" fmla="*/ 285345 h 285345"/>
                  <a:gd name="connsiteX1" fmla="*/ 0 w 285344"/>
                  <a:gd name="connsiteY1" fmla="*/ 142671 h 285345"/>
                  <a:gd name="connsiteX2" fmla="*/ 142672 w 285344"/>
                  <a:gd name="connsiteY2" fmla="*/ 0 h 285345"/>
                  <a:gd name="connsiteX3" fmla="*/ 285344 w 285344"/>
                  <a:gd name="connsiteY3" fmla="*/ 142671 h 285345"/>
                  <a:gd name="connsiteX4" fmla="*/ 142672 w 285344"/>
                  <a:gd name="connsiteY4" fmla="*/ 285345 h 285345"/>
                  <a:gd name="connsiteX5" fmla="*/ 142672 w 285344"/>
                  <a:gd name="connsiteY5" fmla="*/ 16382 h 285345"/>
                  <a:gd name="connsiteX6" fmla="*/ 16382 w 285344"/>
                  <a:gd name="connsiteY6" fmla="*/ 142671 h 285345"/>
                  <a:gd name="connsiteX7" fmla="*/ 142672 w 285344"/>
                  <a:gd name="connsiteY7" fmla="*/ 268963 h 285345"/>
                  <a:gd name="connsiteX8" fmla="*/ 268962 w 285344"/>
                  <a:gd name="connsiteY8" fmla="*/ 142671 h 285345"/>
                  <a:gd name="connsiteX9" fmla="*/ 142672 w 285344"/>
                  <a:gd name="connsiteY9" fmla="*/ 16382 h 28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344" h="285345">
                    <a:moveTo>
                      <a:pt x="142672" y="285345"/>
                    </a:moveTo>
                    <a:cubicBezTo>
                      <a:pt x="64059" y="285345"/>
                      <a:pt x="0" y="221402"/>
                      <a:pt x="0" y="142671"/>
                    </a:cubicBezTo>
                    <a:cubicBezTo>
                      <a:pt x="0" y="63939"/>
                      <a:pt x="63937" y="0"/>
                      <a:pt x="142672" y="0"/>
                    </a:cubicBezTo>
                    <a:cubicBezTo>
                      <a:pt x="221400" y="0"/>
                      <a:pt x="285344" y="63939"/>
                      <a:pt x="285344" y="142671"/>
                    </a:cubicBezTo>
                    <a:cubicBezTo>
                      <a:pt x="285344" y="221402"/>
                      <a:pt x="221400" y="285345"/>
                      <a:pt x="142672" y="285345"/>
                    </a:cubicBezTo>
                    <a:close/>
                    <a:moveTo>
                      <a:pt x="142672" y="16382"/>
                    </a:moveTo>
                    <a:cubicBezTo>
                      <a:pt x="72985" y="16382"/>
                      <a:pt x="16382" y="73108"/>
                      <a:pt x="16382" y="142671"/>
                    </a:cubicBezTo>
                    <a:cubicBezTo>
                      <a:pt x="16382" y="212232"/>
                      <a:pt x="73107" y="268963"/>
                      <a:pt x="142672" y="268963"/>
                    </a:cubicBezTo>
                    <a:cubicBezTo>
                      <a:pt x="212230" y="268963"/>
                      <a:pt x="268962" y="212232"/>
                      <a:pt x="268962" y="142671"/>
                    </a:cubicBezTo>
                    <a:cubicBezTo>
                      <a:pt x="268962" y="73108"/>
                      <a:pt x="212230" y="16382"/>
                      <a:pt x="142672" y="16382"/>
                    </a:cubicBezTo>
                    <a:close/>
                  </a:path>
                </a:pathLst>
              </a:custGeom>
              <a:solidFill>
                <a:srgbClr val="2C5967"/>
              </a:solidFill>
              <a:ln w="6417"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6A0084C9-57D6-4C55-94B8-2E0D9AEAC1C3}"/>
                  </a:ext>
                </a:extLst>
              </p:cNvPr>
              <p:cNvSpPr/>
              <p:nvPr/>
            </p:nvSpPr>
            <p:spPr>
              <a:xfrm>
                <a:off x="4639575" y="1864593"/>
                <a:ext cx="134477" cy="78730"/>
              </a:xfrm>
              <a:custGeom>
                <a:avLst/>
                <a:gdLst>
                  <a:gd name="connsiteX0" fmla="*/ 67242 w 134477"/>
                  <a:gd name="connsiteY0" fmla="*/ 78731 h 78730"/>
                  <a:gd name="connsiteX1" fmla="*/ 0 w 134477"/>
                  <a:gd name="connsiteY1" fmla="*/ 11492 h 78730"/>
                  <a:gd name="connsiteX2" fmla="*/ 11614 w 134477"/>
                  <a:gd name="connsiteY2" fmla="*/ 0 h 78730"/>
                  <a:gd name="connsiteX3" fmla="*/ 67242 w 134477"/>
                  <a:gd name="connsiteY3" fmla="*/ 55748 h 78730"/>
                  <a:gd name="connsiteX4" fmla="*/ 122863 w 134477"/>
                  <a:gd name="connsiteY4" fmla="*/ 0 h 78730"/>
                  <a:gd name="connsiteX5" fmla="*/ 134478 w 134477"/>
                  <a:gd name="connsiteY5" fmla="*/ 11492 h 78730"/>
                  <a:gd name="connsiteX6" fmla="*/ 67242 w 134477"/>
                  <a:gd name="connsiteY6" fmla="*/ 78731 h 7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77" h="78730">
                    <a:moveTo>
                      <a:pt x="67242" y="78731"/>
                    </a:moveTo>
                    <a:lnTo>
                      <a:pt x="0" y="11492"/>
                    </a:lnTo>
                    <a:lnTo>
                      <a:pt x="11614" y="0"/>
                    </a:lnTo>
                    <a:lnTo>
                      <a:pt x="67242" y="55748"/>
                    </a:lnTo>
                    <a:lnTo>
                      <a:pt x="122863" y="0"/>
                    </a:lnTo>
                    <a:lnTo>
                      <a:pt x="134478" y="11492"/>
                    </a:lnTo>
                    <a:lnTo>
                      <a:pt x="67242" y="78731"/>
                    </a:lnTo>
                    <a:close/>
                  </a:path>
                </a:pathLst>
              </a:custGeom>
              <a:solidFill>
                <a:srgbClr val="2C5967"/>
              </a:solidFill>
              <a:ln w="6417"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092DFF48-F578-4D48-8FE5-311939F5F120}"/>
                  </a:ext>
                </a:extLst>
              </p:cNvPr>
              <p:cNvSpPr/>
              <p:nvPr/>
            </p:nvSpPr>
            <p:spPr>
              <a:xfrm>
                <a:off x="4698623" y="1770090"/>
                <a:ext cx="16260" cy="156363"/>
              </a:xfrm>
              <a:custGeom>
                <a:avLst/>
                <a:gdLst>
                  <a:gd name="connsiteX0" fmla="*/ 16261 w 16260"/>
                  <a:gd name="connsiteY0" fmla="*/ 0 h 156363"/>
                  <a:gd name="connsiteX1" fmla="*/ 0 w 16260"/>
                  <a:gd name="connsiteY1" fmla="*/ 0 h 156363"/>
                  <a:gd name="connsiteX2" fmla="*/ 0 w 16260"/>
                  <a:gd name="connsiteY2" fmla="*/ 156364 h 156363"/>
                  <a:gd name="connsiteX3" fmla="*/ 16261 w 16260"/>
                  <a:gd name="connsiteY3" fmla="*/ 156364 h 156363"/>
                  <a:gd name="connsiteX4" fmla="*/ 16261 w 16260"/>
                  <a:gd name="connsiteY4" fmla="*/ 0 h 156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60" h="156363">
                    <a:moveTo>
                      <a:pt x="16261" y="0"/>
                    </a:moveTo>
                    <a:lnTo>
                      <a:pt x="0" y="0"/>
                    </a:lnTo>
                    <a:lnTo>
                      <a:pt x="0" y="156364"/>
                    </a:lnTo>
                    <a:lnTo>
                      <a:pt x="16261" y="156364"/>
                    </a:lnTo>
                    <a:lnTo>
                      <a:pt x="16261" y="0"/>
                    </a:lnTo>
                    <a:close/>
                  </a:path>
                </a:pathLst>
              </a:custGeom>
              <a:solidFill>
                <a:srgbClr val="2C5967"/>
              </a:solidFill>
              <a:ln w="6417" cap="flat">
                <a:noFill/>
                <a:prstDash val="solid"/>
                <a:miter/>
              </a:ln>
            </p:spPr>
            <p:txBody>
              <a:bodyPr rtlCol="0" anchor="ctr"/>
              <a:lstStyle/>
              <a:p>
                <a:endParaRPr lang="en-US"/>
              </a:p>
            </p:txBody>
          </p:sp>
        </p:grpSp>
        <p:grpSp>
          <p:nvGrpSpPr>
            <p:cNvPr id="595" name="Graphic 3">
              <a:extLst>
                <a:ext uri="{FF2B5EF4-FFF2-40B4-BE49-F238E27FC236}">
                  <a16:creationId xmlns:a16="http://schemas.microsoft.com/office/drawing/2014/main" id="{07F1FEC0-DE17-4B23-9B82-C06CCC30178E}"/>
                </a:ext>
              </a:extLst>
            </p:cNvPr>
            <p:cNvGrpSpPr/>
            <p:nvPr/>
          </p:nvGrpSpPr>
          <p:grpSpPr>
            <a:xfrm>
              <a:off x="4527531" y="2119594"/>
              <a:ext cx="359343" cy="237423"/>
              <a:chOff x="4527531" y="2119594"/>
              <a:chExt cx="359343" cy="237423"/>
            </a:xfrm>
            <a:solidFill>
              <a:srgbClr val="000000"/>
            </a:solidFill>
          </p:grpSpPr>
          <p:sp>
            <p:nvSpPr>
              <p:cNvPr id="596" name="TextBox 595">
                <a:extLst>
                  <a:ext uri="{FF2B5EF4-FFF2-40B4-BE49-F238E27FC236}">
                    <a16:creationId xmlns:a16="http://schemas.microsoft.com/office/drawing/2014/main" id="{3246A461-A0D0-46CF-8544-98C356F0F52C}"/>
                  </a:ext>
                </a:extLst>
              </p:cNvPr>
              <p:cNvSpPr txBox="1"/>
              <p:nvPr/>
            </p:nvSpPr>
            <p:spPr>
              <a:xfrm>
                <a:off x="4436091" y="2073874"/>
                <a:ext cx="54222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Remote</a:t>
                </a:r>
              </a:p>
            </p:txBody>
          </p:sp>
          <p:sp>
            <p:nvSpPr>
              <p:cNvPr id="597" name="TextBox 596">
                <a:extLst>
                  <a:ext uri="{FF2B5EF4-FFF2-40B4-BE49-F238E27FC236}">
                    <a16:creationId xmlns:a16="http://schemas.microsoft.com/office/drawing/2014/main" id="{5057124C-A5F1-4C77-B102-70D13E3DF083}"/>
                  </a:ext>
                </a:extLst>
              </p:cNvPr>
              <p:cNvSpPr txBox="1"/>
              <p:nvPr/>
            </p:nvSpPr>
            <p:spPr>
              <a:xfrm>
                <a:off x="4474541" y="2176544"/>
                <a:ext cx="46522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Agent</a:t>
                </a:r>
              </a:p>
            </p:txBody>
          </p:sp>
        </p:grpSp>
      </p:grpSp>
      <p:grpSp>
        <p:nvGrpSpPr>
          <p:cNvPr id="598" name="Graphic 3">
            <a:extLst>
              <a:ext uri="{FF2B5EF4-FFF2-40B4-BE49-F238E27FC236}">
                <a16:creationId xmlns:a16="http://schemas.microsoft.com/office/drawing/2014/main" id="{171FA5C3-42E9-4F6A-A5D5-A70E59391E31}"/>
              </a:ext>
            </a:extLst>
          </p:cNvPr>
          <p:cNvGrpSpPr/>
          <p:nvPr/>
        </p:nvGrpSpPr>
        <p:grpSpPr>
          <a:xfrm>
            <a:off x="5284269" y="1601011"/>
            <a:ext cx="513348" cy="699056"/>
            <a:chOff x="5284269" y="1601011"/>
            <a:chExt cx="513348" cy="699056"/>
          </a:xfrm>
        </p:grpSpPr>
        <p:grpSp>
          <p:nvGrpSpPr>
            <p:cNvPr id="599" name="Graphic 3">
              <a:extLst>
                <a:ext uri="{FF2B5EF4-FFF2-40B4-BE49-F238E27FC236}">
                  <a16:creationId xmlns:a16="http://schemas.microsoft.com/office/drawing/2014/main" id="{351125B0-8CC9-49C3-948D-0B395D5FC1B3}"/>
                </a:ext>
              </a:extLst>
            </p:cNvPr>
            <p:cNvGrpSpPr/>
            <p:nvPr/>
          </p:nvGrpSpPr>
          <p:grpSpPr>
            <a:xfrm>
              <a:off x="5284269" y="1601011"/>
              <a:ext cx="513348" cy="513347"/>
              <a:chOff x="5284269" y="1601011"/>
              <a:chExt cx="513348" cy="513347"/>
            </a:xfrm>
          </p:grpSpPr>
          <p:sp>
            <p:nvSpPr>
              <p:cNvPr id="600" name="Freeform: Shape 599">
                <a:extLst>
                  <a:ext uri="{FF2B5EF4-FFF2-40B4-BE49-F238E27FC236}">
                    <a16:creationId xmlns:a16="http://schemas.microsoft.com/office/drawing/2014/main" id="{587C2F9B-06AB-4448-827A-AB65416AA96C}"/>
                  </a:ext>
                </a:extLst>
              </p:cNvPr>
              <p:cNvSpPr/>
              <p:nvPr/>
            </p:nvSpPr>
            <p:spPr>
              <a:xfrm>
                <a:off x="5290326" y="1606862"/>
                <a:ext cx="501332" cy="501702"/>
              </a:xfrm>
              <a:custGeom>
                <a:avLst/>
                <a:gdLst>
                  <a:gd name="connsiteX0" fmla="*/ 345996 w 501332"/>
                  <a:gd name="connsiteY0" fmla="*/ 501702 h 501702"/>
                  <a:gd name="connsiteX1" fmla="*/ 313726 w 501332"/>
                  <a:gd name="connsiteY1" fmla="*/ 488368 h 501702"/>
                  <a:gd name="connsiteX2" fmla="*/ 303947 w 501332"/>
                  <a:gd name="connsiteY2" fmla="*/ 473654 h 501702"/>
                  <a:gd name="connsiteX3" fmla="*/ 300597 w 501332"/>
                  <a:gd name="connsiteY3" fmla="*/ 456329 h 501702"/>
                  <a:gd name="connsiteX4" fmla="*/ 304280 w 501332"/>
                  <a:gd name="connsiteY4" fmla="*/ 438714 h 501702"/>
                  <a:gd name="connsiteX5" fmla="*/ 63431 w 501332"/>
                  <a:gd name="connsiteY5" fmla="*/ 198393 h 501702"/>
                  <a:gd name="connsiteX6" fmla="*/ 45521 w 501332"/>
                  <a:gd name="connsiteY6" fmla="*/ 202061 h 501702"/>
                  <a:gd name="connsiteX7" fmla="*/ 28087 w 501332"/>
                  <a:gd name="connsiteY7" fmla="*/ 198647 h 501702"/>
                  <a:gd name="connsiteX8" fmla="*/ 13373 w 501332"/>
                  <a:gd name="connsiteY8" fmla="*/ 188731 h 501702"/>
                  <a:gd name="connsiteX9" fmla="*/ 3485 w 501332"/>
                  <a:gd name="connsiteY9" fmla="*/ 174102 h 501702"/>
                  <a:gd name="connsiteX10" fmla="*/ 0 w 501332"/>
                  <a:gd name="connsiteY10" fmla="*/ 156810 h 501702"/>
                  <a:gd name="connsiteX11" fmla="*/ 13373 w 501332"/>
                  <a:gd name="connsiteY11" fmla="*/ 124645 h 501702"/>
                  <a:gd name="connsiteX12" fmla="*/ 45579 w 501332"/>
                  <a:gd name="connsiteY12" fmla="*/ 111436 h 501702"/>
                  <a:gd name="connsiteX13" fmla="*/ 77785 w 501332"/>
                  <a:gd name="connsiteY13" fmla="*/ 124645 h 501702"/>
                  <a:gd name="connsiteX14" fmla="*/ 81103 w 501332"/>
                  <a:gd name="connsiteY14" fmla="*/ 128558 h 501702"/>
                  <a:gd name="connsiteX15" fmla="*/ 410287 w 501332"/>
                  <a:gd name="connsiteY15" fmla="*/ 40868 h 501702"/>
                  <a:gd name="connsiteX16" fmla="*/ 419713 w 501332"/>
                  <a:gd name="connsiteY16" fmla="*/ 17503 h 501702"/>
                  <a:gd name="connsiteX17" fmla="*/ 440157 w 501332"/>
                  <a:gd name="connsiteY17" fmla="*/ 2715 h 501702"/>
                  <a:gd name="connsiteX18" fmla="*/ 465369 w 501332"/>
                  <a:gd name="connsiteY18" fmla="*/ 1034 h 501702"/>
                  <a:gd name="connsiteX19" fmla="*/ 487610 w 501332"/>
                  <a:gd name="connsiteY19" fmla="*/ 12976 h 501702"/>
                  <a:gd name="connsiteX20" fmla="*/ 500071 w 501332"/>
                  <a:gd name="connsiteY20" fmla="*/ 34881 h 501702"/>
                  <a:gd name="connsiteX21" fmla="*/ 498935 w 501332"/>
                  <a:gd name="connsiteY21" fmla="*/ 60039 h 501702"/>
                  <a:gd name="connsiteX22" fmla="*/ 484555 w 501332"/>
                  <a:gd name="connsiteY22" fmla="*/ 80741 h 501702"/>
                  <a:gd name="connsiteX23" fmla="*/ 461326 w 501332"/>
                  <a:gd name="connsiteY23" fmla="*/ 90644 h 501702"/>
                  <a:gd name="connsiteX24" fmla="*/ 372620 w 501332"/>
                  <a:gd name="connsiteY24" fmla="*/ 419637 h 501702"/>
                  <a:gd name="connsiteX25" fmla="*/ 378260 w 501332"/>
                  <a:gd name="connsiteY25" fmla="*/ 424283 h 501702"/>
                  <a:gd name="connsiteX26" fmla="*/ 390542 w 501332"/>
                  <a:gd name="connsiteY26" fmla="*/ 447525 h 501702"/>
                  <a:gd name="connsiteX27" fmla="*/ 387892 w 501332"/>
                  <a:gd name="connsiteY27" fmla="*/ 473660 h 501702"/>
                  <a:gd name="connsiteX28" fmla="*/ 371182 w 501332"/>
                  <a:gd name="connsiteY28" fmla="*/ 493976 h 501702"/>
                  <a:gd name="connsiteX29" fmla="*/ 345996 w 501332"/>
                  <a:gd name="connsiteY29" fmla="*/ 501702 h 50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1332" h="501702">
                    <a:moveTo>
                      <a:pt x="345996" y="501702"/>
                    </a:moveTo>
                    <a:cubicBezTo>
                      <a:pt x="333894" y="501683"/>
                      <a:pt x="322292" y="496889"/>
                      <a:pt x="313726" y="488368"/>
                    </a:cubicBezTo>
                    <a:cubicBezTo>
                      <a:pt x="309523" y="484158"/>
                      <a:pt x="306199" y="479153"/>
                      <a:pt x="303947" y="473654"/>
                    </a:cubicBezTo>
                    <a:cubicBezTo>
                      <a:pt x="301695" y="468155"/>
                      <a:pt x="300559" y="462264"/>
                      <a:pt x="300597" y="456329"/>
                    </a:cubicBezTo>
                    <a:cubicBezTo>
                      <a:pt x="300597" y="450265"/>
                      <a:pt x="301855" y="444271"/>
                      <a:pt x="304280" y="438714"/>
                    </a:cubicBezTo>
                    <a:lnTo>
                      <a:pt x="63431" y="198393"/>
                    </a:lnTo>
                    <a:cubicBezTo>
                      <a:pt x="57790" y="200865"/>
                      <a:pt x="51681" y="202116"/>
                      <a:pt x="45521" y="202061"/>
                    </a:cubicBezTo>
                    <a:cubicBezTo>
                      <a:pt x="39541" y="202098"/>
                      <a:pt x="33612" y="200937"/>
                      <a:pt x="28087" y="198647"/>
                    </a:cubicBezTo>
                    <a:cubicBezTo>
                      <a:pt x="22568" y="196357"/>
                      <a:pt x="17563" y="192985"/>
                      <a:pt x="13373" y="188731"/>
                    </a:cubicBezTo>
                    <a:cubicBezTo>
                      <a:pt x="9144" y="184552"/>
                      <a:pt x="5782" y="179580"/>
                      <a:pt x="3485" y="174102"/>
                    </a:cubicBezTo>
                    <a:cubicBezTo>
                      <a:pt x="1194" y="168624"/>
                      <a:pt x="7" y="162747"/>
                      <a:pt x="0" y="156810"/>
                    </a:cubicBezTo>
                    <a:cubicBezTo>
                      <a:pt x="20" y="144747"/>
                      <a:pt x="4826" y="133182"/>
                      <a:pt x="13373" y="124645"/>
                    </a:cubicBezTo>
                    <a:cubicBezTo>
                      <a:pt x="21946" y="116183"/>
                      <a:pt x="33515" y="111436"/>
                      <a:pt x="45579" y="111436"/>
                    </a:cubicBezTo>
                    <a:cubicBezTo>
                      <a:pt x="57643" y="111436"/>
                      <a:pt x="69219" y="116183"/>
                      <a:pt x="77785" y="124645"/>
                    </a:cubicBezTo>
                    <a:cubicBezTo>
                      <a:pt x="78960" y="125893"/>
                      <a:pt x="80063" y="127199"/>
                      <a:pt x="81103" y="128558"/>
                    </a:cubicBezTo>
                    <a:lnTo>
                      <a:pt x="410287" y="40868"/>
                    </a:lnTo>
                    <a:cubicBezTo>
                      <a:pt x="411159" y="32350"/>
                      <a:pt x="414426" y="24252"/>
                      <a:pt x="419713" y="17503"/>
                    </a:cubicBezTo>
                    <a:cubicBezTo>
                      <a:pt x="424994" y="10754"/>
                      <a:pt x="432085" y="5628"/>
                      <a:pt x="440157" y="2715"/>
                    </a:cubicBezTo>
                    <a:cubicBezTo>
                      <a:pt x="448236" y="-198"/>
                      <a:pt x="456976" y="-781"/>
                      <a:pt x="465369" y="1034"/>
                    </a:cubicBezTo>
                    <a:cubicBezTo>
                      <a:pt x="473762" y="2850"/>
                      <a:pt x="481469" y="6989"/>
                      <a:pt x="487610" y="12976"/>
                    </a:cubicBezTo>
                    <a:cubicBezTo>
                      <a:pt x="493751" y="18963"/>
                      <a:pt x="498069" y="26556"/>
                      <a:pt x="500071" y="34881"/>
                    </a:cubicBezTo>
                    <a:cubicBezTo>
                      <a:pt x="502080" y="43206"/>
                      <a:pt x="501682" y="51926"/>
                      <a:pt x="498935" y="60039"/>
                    </a:cubicBezTo>
                    <a:cubicBezTo>
                      <a:pt x="496195" y="68151"/>
                      <a:pt x="491210" y="75327"/>
                      <a:pt x="484555" y="80741"/>
                    </a:cubicBezTo>
                    <a:cubicBezTo>
                      <a:pt x="477901" y="86154"/>
                      <a:pt x="469848" y="89587"/>
                      <a:pt x="461326" y="90644"/>
                    </a:cubicBezTo>
                    <a:lnTo>
                      <a:pt x="372620" y="419637"/>
                    </a:lnTo>
                    <a:cubicBezTo>
                      <a:pt x="374654" y="420991"/>
                      <a:pt x="376547" y="422544"/>
                      <a:pt x="378260" y="424283"/>
                    </a:cubicBezTo>
                    <a:cubicBezTo>
                      <a:pt x="384562" y="430661"/>
                      <a:pt x="388835" y="438746"/>
                      <a:pt x="390542" y="447525"/>
                    </a:cubicBezTo>
                    <a:cubicBezTo>
                      <a:pt x="392255" y="456309"/>
                      <a:pt x="391331" y="465402"/>
                      <a:pt x="387892" y="473660"/>
                    </a:cubicBezTo>
                    <a:cubicBezTo>
                      <a:pt x="384446" y="481925"/>
                      <a:pt x="378632" y="488990"/>
                      <a:pt x="371182" y="493976"/>
                    </a:cubicBezTo>
                    <a:cubicBezTo>
                      <a:pt x="363732" y="498962"/>
                      <a:pt x="354967" y="501651"/>
                      <a:pt x="345996" y="501702"/>
                    </a:cubicBezTo>
                    <a:close/>
                  </a:path>
                </a:pathLst>
              </a:custGeom>
              <a:solidFill>
                <a:srgbClr val="FFFFFF"/>
              </a:solidFill>
              <a:ln w="6417"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82DF9DF3-1012-41EE-A880-C4C53EFFF629}"/>
                  </a:ext>
                </a:extLst>
              </p:cNvPr>
              <p:cNvSpPr/>
              <p:nvPr/>
            </p:nvSpPr>
            <p:spPr>
              <a:xfrm>
                <a:off x="5284269" y="1601011"/>
                <a:ext cx="513348" cy="513347"/>
              </a:xfrm>
              <a:custGeom>
                <a:avLst/>
                <a:gdLst>
                  <a:gd name="connsiteX0" fmla="*/ 461615 w 513348"/>
                  <a:gd name="connsiteY0" fmla="*/ 12231 h 513347"/>
                  <a:gd name="connsiteX1" fmla="*/ 476707 w 513348"/>
                  <a:gd name="connsiteY1" fmla="*/ 15170 h 513347"/>
                  <a:gd name="connsiteX2" fmla="*/ 489471 w 513348"/>
                  <a:gd name="connsiteY2" fmla="*/ 23727 h 513347"/>
                  <a:gd name="connsiteX3" fmla="*/ 498082 w 513348"/>
                  <a:gd name="connsiteY3" fmla="*/ 36445 h 513347"/>
                  <a:gd name="connsiteX4" fmla="*/ 501111 w 513348"/>
                  <a:gd name="connsiteY4" fmla="*/ 51490 h 513347"/>
                  <a:gd name="connsiteX5" fmla="*/ 498082 w 513348"/>
                  <a:gd name="connsiteY5" fmla="*/ 66535 h 513347"/>
                  <a:gd name="connsiteX6" fmla="*/ 489471 w 513348"/>
                  <a:gd name="connsiteY6" fmla="*/ 79252 h 513347"/>
                  <a:gd name="connsiteX7" fmla="*/ 462597 w 513348"/>
                  <a:gd name="connsiteY7" fmla="*/ 90749 h 513347"/>
                  <a:gd name="connsiteX8" fmla="*/ 371683 w 513348"/>
                  <a:gd name="connsiteY8" fmla="*/ 428054 h 513347"/>
                  <a:gd name="connsiteX9" fmla="*/ 379903 w 513348"/>
                  <a:gd name="connsiteY9" fmla="*/ 434170 h 513347"/>
                  <a:gd name="connsiteX10" fmla="*/ 390600 w 513348"/>
                  <a:gd name="connsiteY10" fmla="*/ 452952 h 513347"/>
                  <a:gd name="connsiteX11" fmla="*/ 389753 w 513348"/>
                  <a:gd name="connsiteY11" fmla="*/ 474532 h 513347"/>
                  <a:gd name="connsiteX12" fmla="*/ 377619 w 513348"/>
                  <a:gd name="connsiteY12" fmla="*/ 492422 h 513347"/>
                  <a:gd name="connsiteX13" fmla="*/ 357842 w 513348"/>
                  <a:gd name="connsiteY13" fmla="*/ 501239 h 513347"/>
                  <a:gd name="connsiteX14" fmla="*/ 336378 w 513348"/>
                  <a:gd name="connsiteY14" fmla="*/ 498338 h 513347"/>
                  <a:gd name="connsiteX15" fmla="*/ 319668 w 513348"/>
                  <a:gd name="connsiteY15" fmla="*/ 484587 h 513347"/>
                  <a:gd name="connsiteX16" fmla="*/ 312751 w 513348"/>
                  <a:gd name="connsiteY16" fmla="*/ 464124 h 513347"/>
                  <a:gd name="connsiteX17" fmla="*/ 317698 w 513348"/>
                  <a:gd name="connsiteY17" fmla="*/ 443102 h 513347"/>
                  <a:gd name="connsiteX18" fmla="*/ 70720 w 513348"/>
                  <a:gd name="connsiteY18" fmla="*/ 196784 h 513347"/>
                  <a:gd name="connsiteX19" fmla="*/ 51579 w 513348"/>
                  <a:gd name="connsiteY19" fmla="*/ 201921 h 513347"/>
                  <a:gd name="connsiteX20" fmla="*/ 36493 w 513348"/>
                  <a:gd name="connsiteY20" fmla="*/ 198962 h 513347"/>
                  <a:gd name="connsiteX21" fmla="*/ 23724 w 513348"/>
                  <a:gd name="connsiteY21" fmla="*/ 190425 h 513347"/>
                  <a:gd name="connsiteX22" fmla="*/ 12237 w 513348"/>
                  <a:gd name="connsiteY22" fmla="*/ 162662 h 513347"/>
                  <a:gd name="connsiteX23" fmla="*/ 23724 w 513348"/>
                  <a:gd name="connsiteY23" fmla="*/ 134900 h 513347"/>
                  <a:gd name="connsiteX24" fmla="*/ 36506 w 513348"/>
                  <a:gd name="connsiteY24" fmla="*/ 126388 h 513347"/>
                  <a:gd name="connsiteX25" fmla="*/ 51579 w 513348"/>
                  <a:gd name="connsiteY25" fmla="*/ 123399 h 513347"/>
                  <a:gd name="connsiteX26" fmla="*/ 66652 w 513348"/>
                  <a:gd name="connsiteY26" fmla="*/ 126388 h 513347"/>
                  <a:gd name="connsiteX27" fmla="*/ 79428 w 513348"/>
                  <a:gd name="connsiteY27" fmla="*/ 134900 h 513347"/>
                  <a:gd name="connsiteX28" fmla="*/ 84703 w 513348"/>
                  <a:gd name="connsiteY28" fmla="*/ 141381 h 513347"/>
                  <a:gd name="connsiteX29" fmla="*/ 422235 w 513348"/>
                  <a:gd name="connsiteY29" fmla="*/ 51490 h 513347"/>
                  <a:gd name="connsiteX30" fmla="*/ 433766 w 513348"/>
                  <a:gd name="connsiteY30" fmla="*/ 23727 h 513347"/>
                  <a:gd name="connsiteX31" fmla="*/ 446536 w 513348"/>
                  <a:gd name="connsiteY31" fmla="*/ 15190 h 513347"/>
                  <a:gd name="connsiteX32" fmla="*/ 461615 w 513348"/>
                  <a:gd name="connsiteY32" fmla="*/ 12231 h 513347"/>
                  <a:gd name="connsiteX33" fmla="*/ 461615 w 513348"/>
                  <a:gd name="connsiteY33" fmla="*/ 1 h 513347"/>
                  <a:gd name="connsiteX34" fmla="*/ 428665 w 513348"/>
                  <a:gd name="connsiteY34" fmla="*/ 11748 h 513347"/>
                  <a:gd name="connsiteX35" fmla="*/ 410948 w 513348"/>
                  <a:gd name="connsiteY35" fmla="*/ 41828 h 513347"/>
                  <a:gd name="connsiteX36" fmla="*/ 89368 w 513348"/>
                  <a:gd name="connsiteY36" fmla="*/ 127439 h 513347"/>
                  <a:gd name="connsiteX37" fmla="*/ 88142 w 513348"/>
                  <a:gd name="connsiteY37" fmla="*/ 126216 h 513347"/>
                  <a:gd name="connsiteX38" fmla="*/ 66639 w 513348"/>
                  <a:gd name="connsiteY38" fmla="*/ 113389 h 513347"/>
                  <a:gd name="connsiteX39" fmla="*/ 41614 w 513348"/>
                  <a:gd name="connsiteY39" fmla="*/ 112156 h 513347"/>
                  <a:gd name="connsiteX40" fmla="*/ 18949 w 513348"/>
                  <a:gd name="connsiteY40" fmla="*/ 122807 h 513347"/>
                  <a:gd name="connsiteX41" fmla="*/ 3985 w 513348"/>
                  <a:gd name="connsiteY41" fmla="*/ 142836 h 513347"/>
                  <a:gd name="connsiteX42" fmla="*/ 231 w 513348"/>
                  <a:gd name="connsiteY42" fmla="*/ 167531 h 513347"/>
                  <a:gd name="connsiteX43" fmla="*/ 8580 w 513348"/>
                  <a:gd name="connsiteY43" fmla="*/ 191080 h 513347"/>
                  <a:gd name="connsiteX44" fmla="*/ 27060 w 513348"/>
                  <a:gd name="connsiteY44" fmla="*/ 207943 h 513347"/>
                  <a:gd name="connsiteX45" fmla="*/ 51335 w 513348"/>
                  <a:gd name="connsiteY45" fmla="*/ 214151 h 513347"/>
                  <a:gd name="connsiteX46" fmla="*/ 67775 w 513348"/>
                  <a:gd name="connsiteY46" fmla="*/ 211460 h 513347"/>
                  <a:gd name="connsiteX47" fmla="*/ 303100 w 513348"/>
                  <a:gd name="connsiteY47" fmla="*/ 446035 h 513347"/>
                  <a:gd name="connsiteX48" fmla="*/ 300399 w 513348"/>
                  <a:gd name="connsiteY48" fmla="*/ 462179 h 513347"/>
                  <a:gd name="connsiteX49" fmla="*/ 306629 w 513348"/>
                  <a:gd name="connsiteY49" fmla="*/ 486371 h 513347"/>
                  <a:gd name="connsiteX50" fmla="*/ 323544 w 513348"/>
                  <a:gd name="connsiteY50" fmla="*/ 504794 h 513347"/>
                  <a:gd name="connsiteX51" fmla="*/ 347171 w 513348"/>
                  <a:gd name="connsiteY51" fmla="*/ 513116 h 513347"/>
                  <a:gd name="connsiteX52" fmla="*/ 371940 w 513348"/>
                  <a:gd name="connsiteY52" fmla="*/ 509375 h 513347"/>
                  <a:gd name="connsiteX53" fmla="*/ 392037 w 513348"/>
                  <a:gd name="connsiteY53" fmla="*/ 494456 h 513347"/>
                  <a:gd name="connsiteX54" fmla="*/ 402722 w 513348"/>
                  <a:gd name="connsiteY54" fmla="*/ 471862 h 513347"/>
                  <a:gd name="connsiteX55" fmla="*/ 401483 w 513348"/>
                  <a:gd name="connsiteY55" fmla="*/ 446920 h 513347"/>
                  <a:gd name="connsiteX56" fmla="*/ 388617 w 513348"/>
                  <a:gd name="connsiteY56" fmla="*/ 425488 h 513347"/>
                  <a:gd name="connsiteX57" fmla="*/ 385794 w 513348"/>
                  <a:gd name="connsiteY57" fmla="*/ 422921 h 513347"/>
                  <a:gd name="connsiteX58" fmla="*/ 472293 w 513348"/>
                  <a:gd name="connsiteY58" fmla="*/ 101878 h 513347"/>
                  <a:gd name="connsiteX59" fmla="*/ 498178 w 513348"/>
                  <a:gd name="connsiteY59" fmla="*/ 87936 h 513347"/>
                  <a:gd name="connsiteX60" fmla="*/ 512366 w 513348"/>
                  <a:gd name="connsiteY60" fmla="*/ 61496 h 513347"/>
                  <a:gd name="connsiteX61" fmla="*/ 509363 w 513348"/>
                  <a:gd name="connsiteY61" fmla="*/ 31662 h 513347"/>
                  <a:gd name="connsiteX62" fmla="*/ 490202 w 513348"/>
                  <a:gd name="connsiteY62" fmla="*/ 8551 h 513347"/>
                  <a:gd name="connsiteX63" fmla="*/ 461372 w 513348"/>
                  <a:gd name="connsiteY63" fmla="*/ 1 h 513347"/>
                  <a:gd name="connsiteX64" fmla="*/ 461615 w 513348"/>
                  <a:gd name="connsiteY64" fmla="*/ 1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13348" h="513347">
                    <a:moveTo>
                      <a:pt x="461615" y="12231"/>
                    </a:moveTo>
                    <a:cubicBezTo>
                      <a:pt x="466794" y="12196"/>
                      <a:pt x="471927" y="13196"/>
                      <a:pt x="476707" y="15170"/>
                    </a:cubicBezTo>
                    <a:cubicBezTo>
                      <a:pt x="481495" y="17145"/>
                      <a:pt x="485832" y="20054"/>
                      <a:pt x="489471" y="23727"/>
                    </a:cubicBezTo>
                    <a:cubicBezTo>
                      <a:pt x="493154" y="27356"/>
                      <a:pt x="496086" y="31679"/>
                      <a:pt x="498082" y="36445"/>
                    </a:cubicBezTo>
                    <a:cubicBezTo>
                      <a:pt x="500078" y="41211"/>
                      <a:pt x="501111" y="46324"/>
                      <a:pt x="501111" y="51490"/>
                    </a:cubicBezTo>
                    <a:cubicBezTo>
                      <a:pt x="501111" y="56655"/>
                      <a:pt x="500078" y="61769"/>
                      <a:pt x="498082" y="66535"/>
                    </a:cubicBezTo>
                    <a:cubicBezTo>
                      <a:pt x="496086" y="71300"/>
                      <a:pt x="493154" y="75624"/>
                      <a:pt x="489471" y="79252"/>
                    </a:cubicBezTo>
                    <a:cubicBezTo>
                      <a:pt x="482361" y="86433"/>
                      <a:pt x="472717" y="90559"/>
                      <a:pt x="462597" y="90749"/>
                    </a:cubicBezTo>
                    <a:lnTo>
                      <a:pt x="371683" y="428054"/>
                    </a:lnTo>
                    <a:cubicBezTo>
                      <a:pt x="374731" y="429652"/>
                      <a:pt x="377503" y="431712"/>
                      <a:pt x="379903" y="434170"/>
                    </a:cubicBezTo>
                    <a:cubicBezTo>
                      <a:pt x="385159" y="439316"/>
                      <a:pt x="388861" y="445823"/>
                      <a:pt x="390600" y="452952"/>
                    </a:cubicBezTo>
                    <a:cubicBezTo>
                      <a:pt x="392339" y="460081"/>
                      <a:pt x="392050" y="467557"/>
                      <a:pt x="389753" y="474532"/>
                    </a:cubicBezTo>
                    <a:cubicBezTo>
                      <a:pt x="387462" y="481507"/>
                      <a:pt x="383259" y="487699"/>
                      <a:pt x="377619" y="492422"/>
                    </a:cubicBezTo>
                    <a:cubicBezTo>
                      <a:pt x="371978" y="497138"/>
                      <a:pt x="365131" y="500193"/>
                      <a:pt x="357842" y="501239"/>
                    </a:cubicBezTo>
                    <a:cubicBezTo>
                      <a:pt x="350559" y="502285"/>
                      <a:pt x="343122" y="501283"/>
                      <a:pt x="336378" y="498338"/>
                    </a:cubicBezTo>
                    <a:cubicBezTo>
                      <a:pt x="329634" y="495399"/>
                      <a:pt x="323846" y="490638"/>
                      <a:pt x="319668" y="484587"/>
                    </a:cubicBezTo>
                    <a:cubicBezTo>
                      <a:pt x="315497" y="478542"/>
                      <a:pt x="313098" y="471458"/>
                      <a:pt x="312751" y="464124"/>
                    </a:cubicBezTo>
                    <a:cubicBezTo>
                      <a:pt x="312404" y="456796"/>
                      <a:pt x="314118" y="449512"/>
                      <a:pt x="317698" y="443102"/>
                    </a:cubicBezTo>
                    <a:lnTo>
                      <a:pt x="70720" y="196784"/>
                    </a:lnTo>
                    <a:cubicBezTo>
                      <a:pt x="64900" y="200142"/>
                      <a:pt x="58298" y="201913"/>
                      <a:pt x="51579" y="201921"/>
                    </a:cubicBezTo>
                    <a:cubicBezTo>
                      <a:pt x="46401" y="201942"/>
                      <a:pt x="41274" y="200936"/>
                      <a:pt x="36493" y="198962"/>
                    </a:cubicBezTo>
                    <a:cubicBezTo>
                      <a:pt x="31713" y="196988"/>
                      <a:pt x="27375" y="194086"/>
                      <a:pt x="23724" y="190425"/>
                    </a:cubicBezTo>
                    <a:cubicBezTo>
                      <a:pt x="16370" y="183046"/>
                      <a:pt x="12237" y="173065"/>
                      <a:pt x="12237" y="162662"/>
                    </a:cubicBezTo>
                    <a:cubicBezTo>
                      <a:pt x="12237" y="152259"/>
                      <a:pt x="16370" y="142278"/>
                      <a:pt x="23724" y="134900"/>
                    </a:cubicBezTo>
                    <a:cubicBezTo>
                      <a:pt x="27381" y="131254"/>
                      <a:pt x="31725" y="128361"/>
                      <a:pt x="36506" y="126388"/>
                    </a:cubicBezTo>
                    <a:cubicBezTo>
                      <a:pt x="41280" y="124415"/>
                      <a:pt x="46407" y="123399"/>
                      <a:pt x="51579" y="123399"/>
                    </a:cubicBezTo>
                    <a:cubicBezTo>
                      <a:pt x="56751" y="123399"/>
                      <a:pt x="61872" y="124415"/>
                      <a:pt x="66652" y="126388"/>
                    </a:cubicBezTo>
                    <a:cubicBezTo>
                      <a:pt x="71433" y="128361"/>
                      <a:pt x="75770" y="131254"/>
                      <a:pt x="79428" y="134900"/>
                    </a:cubicBezTo>
                    <a:cubicBezTo>
                      <a:pt x="81456" y="136829"/>
                      <a:pt x="83227" y="139007"/>
                      <a:pt x="84703" y="141381"/>
                    </a:cubicBezTo>
                    <a:lnTo>
                      <a:pt x="422235" y="51490"/>
                    </a:lnTo>
                    <a:cubicBezTo>
                      <a:pt x="422248" y="41080"/>
                      <a:pt x="426393" y="31098"/>
                      <a:pt x="433766" y="23727"/>
                    </a:cubicBezTo>
                    <a:cubicBezTo>
                      <a:pt x="437411" y="20066"/>
                      <a:pt x="441749" y="17164"/>
                      <a:pt x="446536" y="15190"/>
                    </a:cubicBezTo>
                    <a:cubicBezTo>
                      <a:pt x="451316" y="13216"/>
                      <a:pt x="456443" y="12210"/>
                      <a:pt x="461615" y="12231"/>
                    </a:cubicBezTo>
                    <a:close/>
                    <a:moveTo>
                      <a:pt x="461615" y="1"/>
                    </a:moveTo>
                    <a:cubicBezTo>
                      <a:pt x="449590" y="-55"/>
                      <a:pt x="437931" y="4102"/>
                      <a:pt x="428665" y="11748"/>
                    </a:cubicBezTo>
                    <a:cubicBezTo>
                      <a:pt x="419405" y="19393"/>
                      <a:pt x="413130" y="30040"/>
                      <a:pt x="410948" y="41828"/>
                    </a:cubicBezTo>
                    <a:lnTo>
                      <a:pt x="89368" y="127439"/>
                    </a:lnTo>
                    <a:lnTo>
                      <a:pt x="88142" y="126216"/>
                    </a:lnTo>
                    <a:cubicBezTo>
                      <a:pt x="82136" y="120246"/>
                      <a:pt x="74757" y="115841"/>
                      <a:pt x="66639" y="113389"/>
                    </a:cubicBezTo>
                    <a:cubicBezTo>
                      <a:pt x="58528" y="110937"/>
                      <a:pt x="49930" y="110513"/>
                      <a:pt x="41614" y="112156"/>
                    </a:cubicBezTo>
                    <a:cubicBezTo>
                      <a:pt x="33298" y="113798"/>
                      <a:pt x="25514" y="117456"/>
                      <a:pt x="18949" y="122807"/>
                    </a:cubicBezTo>
                    <a:cubicBezTo>
                      <a:pt x="12392" y="128158"/>
                      <a:pt x="7251" y="135036"/>
                      <a:pt x="3985" y="142836"/>
                    </a:cubicBezTo>
                    <a:cubicBezTo>
                      <a:pt x="719" y="150636"/>
                      <a:pt x="-571" y="159117"/>
                      <a:pt x="231" y="167531"/>
                    </a:cubicBezTo>
                    <a:cubicBezTo>
                      <a:pt x="1034" y="175944"/>
                      <a:pt x="3902" y="184032"/>
                      <a:pt x="8580" y="191080"/>
                    </a:cubicBezTo>
                    <a:cubicBezTo>
                      <a:pt x="13257" y="198127"/>
                      <a:pt x="19604" y="203919"/>
                      <a:pt x="27060" y="207943"/>
                    </a:cubicBezTo>
                    <a:cubicBezTo>
                      <a:pt x="34517" y="211966"/>
                      <a:pt x="42852" y="214098"/>
                      <a:pt x="51335" y="214151"/>
                    </a:cubicBezTo>
                    <a:cubicBezTo>
                      <a:pt x="56924" y="214195"/>
                      <a:pt x="62487" y="213285"/>
                      <a:pt x="67775" y="211460"/>
                    </a:cubicBezTo>
                    <a:lnTo>
                      <a:pt x="303100" y="446035"/>
                    </a:lnTo>
                    <a:cubicBezTo>
                      <a:pt x="301297" y="451226"/>
                      <a:pt x="300386" y="456686"/>
                      <a:pt x="300399" y="462179"/>
                    </a:cubicBezTo>
                    <a:cubicBezTo>
                      <a:pt x="300450" y="470630"/>
                      <a:pt x="302593" y="478940"/>
                      <a:pt x="306629" y="486371"/>
                    </a:cubicBezTo>
                    <a:cubicBezTo>
                      <a:pt x="310665" y="493801"/>
                      <a:pt x="316472" y="500128"/>
                      <a:pt x="323544" y="504794"/>
                    </a:cubicBezTo>
                    <a:cubicBezTo>
                      <a:pt x="330615" y="509459"/>
                      <a:pt x="338726" y="512320"/>
                      <a:pt x="347171" y="513116"/>
                    </a:cubicBezTo>
                    <a:cubicBezTo>
                      <a:pt x="355609" y="513918"/>
                      <a:pt x="364118" y="512628"/>
                      <a:pt x="371940" y="509375"/>
                    </a:cubicBezTo>
                    <a:cubicBezTo>
                      <a:pt x="379768" y="506122"/>
                      <a:pt x="386666" y="500995"/>
                      <a:pt x="392037" y="494456"/>
                    </a:cubicBezTo>
                    <a:cubicBezTo>
                      <a:pt x="397402" y="487911"/>
                      <a:pt x="401072" y="480153"/>
                      <a:pt x="402722" y="471862"/>
                    </a:cubicBezTo>
                    <a:cubicBezTo>
                      <a:pt x="404371" y="463572"/>
                      <a:pt x="403941" y="455005"/>
                      <a:pt x="401483" y="446920"/>
                    </a:cubicBezTo>
                    <a:cubicBezTo>
                      <a:pt x="399025" y="438828"/>
                      <a:pt x="394604" y="431468"/>
                      <a:pt x="388617" y="425488"/>
                    </a:cubicBezTo>
                    <a:cubicBezTo>
                      <a:pt x="387635" y="424634"/>
                      <a:pt x="386776" y="423653"/>
                      <a:pt x="385794" y="422921"/>
                    </a:cubicBezTo>
                    <a:lnTo>
                      <a:pt x="472293" y="101878"/>
                    </a:lnTo>
                    <a:cubicBezTo>
                      <a:pt x="482117" y="99886"/>
                      <a:pt x="491126" y="95033"/>
                      <a:pt x="498178" y="87936"/>
                    </a:cubicBezTo>
                    <a:cubicBezTo>
                      <a:pt x="505436" y="80720"/>
                      <a:pt x="510370" y="71516"/>
                      <a:pt x="512366" y="61496"/>
                    </a:cubicBezTo>
                    <a:cubicBezTo>
                      <a:pt x="514355" y="51474"/>
                      <a:pt x="513309" y="41089"/>
                      <a:pt x="509363" y="31662"/>
                    </a:cubicBezTo>
                    <a:cubicBezTo>
                      <a:pt x="505416" y="22234"/>
                      <a:pt x="498749" y="14189"/>
                      <a:pt x="490202" y="8551"/>
                    </a:cubicBezTo>
                    <a:cubicBezTo>
                      <a:pt x="481655" y="2914"/>
                      <a:pt x="471619" y="-63"/>
                      <a:pt x="461372" y="1"/>
                    </a:cubicBezTo>
                    <a:lnTo>
                      <a:pt x="461615" y="1"/>
                    </a:lnTo>
                    <a:close/>
                  </a:path>
                </a:pathLst>
              </a:custGeom>
              <a:solidFill>
                <a:srgbClr val="FFFFFF"/>
              </a:solidFill>
              <a:ln w="6417"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D88E07E9-31FB-4FA1-8ED8-5E8EA0F21F7E}"/>
                  </a:ext>
                </a:extLst>
              </p:cNvPr>
              <p:cNvSpPr/>
              <p:nvPr/>
            </p:nvSpPr>
            <p:spPr>
              <a:xfrm>
                <a:off x="5296493" y="1613229"/>
                <a:ext cx="489010" cy="489206"/>
              </a:xfrm>
              <a:custGeom>
                <a:avLst/>
                <a:gdLst>
                  <a:gd name="connsiteX0" fmla="*/ 477233 w 489010"/>
                  <a:gd name="connsiteY0" fmla="*/ 11501 h 489206"/>
                  <a:gd name="connsiteX1" fmla="*/ 457065 w 489010"/>
                  <a:gd name="connsiteY1" fmla="*/ 755 h 489206"/>
                  <a:gd name="connsiteX2" fmla="*/ 434311 w 489010"/>
                  <a:gd name="connsiteY2" fmla="*/ 2989 h 489206"/>
                  <a:gd name="connsiteX3" fmla="*/ 416633 w 489010"/>
                  <a:gd name="connsiteY3" fmla="*/ 17450 h 489206"/>
                  <a:gd name="connsiteX4" fmla="*/ 409998 w 489010"/>
                  <a:gd name="connsiteY4" fmla="*/ 39264 h 489206"/>
                  <a:gd name="connsiteX5" fmla="*/ 414560 w 489010"/>
                  <a:gd name="connsiteY5" fmla="*/ 57925 h 489206"/>
                  <a:gd name="connsiteX6" fmla="*/ 427432 w 489010"/>
                  <a:gd name="connsiteY6" fmla="*/ 72216 h 489206"/>
                  <a:gd name="connsiteX7" fmla="*/ 445560 w 489010"/>
                  <a:gd name="connsiteY7" fmla="*/ 78736 h 489206"/>
                  <a:gd name="connsiteX8" fmla="*/ 464624 w 489010"/>
                  <a:gd name="connsiteY8" fmla="*/ 75935 h 489206"/>
                  <a:gd name="connsiteX9" fmla="*/ 480089 w 489010"/>
                  <a:gd name="connsiteY9" fmla="*/ 64479 h 489206"/>
                  <a:gd name="connsiteX10" fmla="*/ 488277 w 489010"/>
                  <a:gd name="connsiteY10" fmla="*/ 47092 h 489206"/>
                  <a:gd name="connsiteX11" fmla="*/ 487243 w 489010"/>
                  <a:gd name="connsiteY11" fmla="*/ 27912 h 489206"/>
                  <a:gd name="connsiteX12" fmla="*/ 477233 w 489010"/>
                  <a:gd name="connsiteY12" fmla="*/ 11501 h 489206"/>
                  <a:gd name="connsiteX13" fmla="*/ 462141 w 489010"/>
                  <a:gd name="connsiteY13" fmla="*/ 51983 h 489206"/>
                  <a:gd name="connsiteX14" fmla="*/ 449872 w 489010"/>
                  <a:gd name="connsiteY14" fmla="*/ 57242 h 489206"/>
                  <a:gd name="connsiteX15" fmla="*/ 437603 w 489010"/>
                  <a:gd name="connsiteY15" fmla="*/ 51983 h 489206"/>
                  <a:gd name="connsiteX16" fmla="*/ 432328 w 489010"/>
                  <a:gd name="connsiteY16" fmla="*/ 39753 h 489206"/>
                  <a:gd name="connsiteX17" fmla="*/ 437603 w 489010"/>
                  <a:gd name="connsiteY17" fmla="*/ 27523 h 489206"/>
                  <a:gd name="connsiteX18" fmla="*/ 449872 w 489010"/>
                  <a:gd name="connsiteY18" fmla="*/ 22263 h 489206"/>
                  <a:gd name="connsiteX19" fmla="*/ 461981 w 489010"/>
                  <a:gd name="connsiteY19" fmla="*/ 27344 h 489206"/>
                  <a:gd name="connsiteX20" fmla="*/ 467415 w 489010"/>
                  <a:gd name="connsiteY20" fmla="*/ 39264 h 489206"/>
                  <a:gd name="connsiteX21" fmla="*/ 462141 w 489010"/>
                  <a:gd name="connsiteY21" fmla="*/ 51494 h 489206"/>
                  <a:gd name="connsiteX22" fmla="*/ 462141 w 489010"/>
                  <a:gd name="connsiteY22" fmla="*/ 51983 h 489206"/>
                  <a:gd name="connsiteX23" fmla="*/ 67190 w 489010"/>
                  <a:gd name="connsiteY23" fmla="*/ 122307 h 489206"/>
                  <a:gd name="connsiteX24" fmla="*/ 54415 w 489010"/>
                  <a:gd name="connsiteY24" fmla="*/ 113795 h 489206"/>
                  <a:gd name="connsiteX25" fmla="*/ 39342 w 489010"/>
                  <a:gd name="connsiteY25" fmla="*/ 110806 h 489206"/>
                  <a:gd name="connsiteX26" fmla="*/ 24268 w 489010"/>
                  <a:gd name="connsiteY26" fmla="*/ 113795 h 489206"/>
                  <a:gd name="connsiteX27" fmla="*/ 11492 w 489010"/>
                  <a:gd name="connsiteY27" fmla="*/ 122307 h 489206"/>
                  <a:gd name="connsiteX28" fmla="*/ 0 w 489010"/>
                  <a:gd name="connsiteY28" fmla="*/ 150069 h 489206"/>
                  <a:gd name="connsiteX29" fmla="*/ 11492 w 489010"/>
                  <a:gd name="connsiteY29" fmla="*/ 177832 h 489206"/>
                  <a:gd name="connsiteX30" fmla="*/ 39342 w 489010"/>
                  <a:gd name="connsiteY30" fmla="*/ 189331 h 489206"/>
                  <a:gd name="connsiteX31" fmla="*/ 67190 w 489010"/>
                  <a:gd name="connsiteY31" fmla="*/ 177832 h 489206"/>
                  <a:gd name="connsiteX32" fmla="*/ 78728 w 489010"/>
                  <a:gd name="connsiteY32" fmla="*/ 150069 h 489206"/>
                  <a:gd name="connsiteX33" fmla="*/ 67190 w 489010"/>
                  <a:gd name="connsiteY33" fmla="*/ 122307 h 489206"/>
                  <a:gd name="connsiteX34" fmla="*/ 52098 w 489010"/>
                  <a:gd name="connsiteY34" fmla="*/ 163156 h 489206"/>
                  <a:gd name="connsiteX35" fmla="*/ 46246 w 489010"/>
                  <a:gd name="connsiteY35" fmla="*/ 167058 h 489206"/>
                  <a:gd name="connsiteX36" fmla="*/ 39342 w 489010"/>
                  <a:gd name="connsiteY36" fmla="*/ 168428 h 489206"/>
                  <a:gd name="connsiteX37" fmla="*/ 32437 w 489010"/>
                  <a:gd name="connsiteY37" fmla="*/ 167058 h 489206"/>
                  <a:gd name="connsiteX38" fmla="*/ 26578 w 489010"/>
                  <a:gd name="connsiteY38" fmla="*/ 163156 h 489206"/>
                  <a:gd name="connsiteX39" fmla="*/ 21342 w 489010"/>
                  <a:gd name="connsiteY39" fmla="*/ 150436 h 489206"/>
                  <a:gd name="connsiteX40" fmla="*/ 26578 w 489010"/>
                  <a:gd name="connsiteY40" fmla="*/ 137717 h 489206"/>
                  <a:gd name="connsiteX41" fmla="*/ 32437 w 489010"/>
                  <a:gd name="connsiteY41" fmla="*/ 133815 h 489206"/>
                  <a:gd name="connsiteX42" fmla="*/ 39342 w 489010"/>
                  <a:gd name="connsiteY42" fmla="*/ 132444 h 489206"/>
                  <a:gd name="connsiteX43" fmla="*/ 46246 w 489010"/>
                  <a:gd name="connsiteY43" fmla="*/ 133815 h 489206"/>
                  <a:gd name="connsiteX44" fmla="*/ 52098 w 489010"/>
                  <a:gd name="connsiteY44" fmla="*/ 137717 h 489206"/>
                  <a:gd name="connsiteX45" fmla="*/ 57341 w 489010"/>
                  <a:gd name="connsiteY45" fmla="*/ 150436 h 489206"/>
                  <a:gd name="connsiteX46" fmla="*/ 52098 w 489010"/>
                  <a:gd name="connsiteY46" fmla="*/ 163156 h 489206"/>
                  <a:gd name="connsiteX47" fmla="*/ 311967 w 489010"/>
                  <a:gd name="connsiteY47" fmla="*/ 422189 h 489206"/>
                  <a:gd name="connsiteX48" fmla="*/ 301187 w 489010"/>
                  <a:gd name="connsiteY48" fmla="*/ 442293 h 489206"/>
                  <a:gd name="connsiteX49" fmla="*/ 303433 w 489010"/>
                  <a:gd name="connsiteY49" fmla="*/ 464976 h 489206"/>
                  <a:gd name="connsiteX50" fmla="*/ 317935 w 489010"/>
                  <a:gd name="connsiteY50" fmla="*/ 482590 h 489206"/>
                  <a:gd name="connsiteX51" fmla="*/ 339817 w 489010"/>
                  <a:gd name="connsiteY51" fmla="*/ 489206 h 489206"/>
                  <a:gd name="connsiteX52" fmla="*/ 361698 w 489010"/>
                  <a:gd name="connsiteY52" fmla="*/ 482590 h 489206"/>
                  <a:gd name="connsiteX53" fmla="*/ 376200 w 489010"/>
                  <a:gd name="connsiteY53" fmla="*/ 464976 h 489206"/>
                  <a:gd name="connsiteX54" fmla="*/ 378446 w 489010"/>
                  <a:gd name="connsiteY54" fmla="*/ 442293 h 489206"/>
                  <a:gd name="connsiteX55" fmla="*/ 367666 w 489010"/>
                  <a:gd name="connsiteY55" fmla="*/ 422189 h 489206"/>
                  <a:gd name="connsiteX56" fmla="*/ 354896 w 489010"/>
                  <a:gd name="connsiteY56" fmla="*/ 413641 h 489206"/>
                  <a:gd name="connsiteX57" fmla="*/ 339817 w 489010"/>
                  <a:gd name="connsiteY57" fmla="*/ 410638 h 489206"/>
                  <a:gd name="connsiteX58" fmla="*/ 324730 w 489010"/>
                  <a:gd name="connsiteY58" fmla="*/ 413641 h 489206"/>
                  <a:gd name="connsiteX59" fmla="*/ 311967 w 489010"/>
                  <a:gd name="connsiteY59" fmla="*/ 422189 h 489206"/>
                  <a:gd name="connsiteX60" fmla="*/ 352573 w 489010"/>
                  <a:gd name="connsiteY60" fmla="*/ 462673 h 489206"/>
                  <a:gd name="connsiteX61" fmla="*/ 339817 w 489010"/>
                  <a:gd name="connsiteY61" fmla="*/ 467896 h 489206"/>
                  <a:gd name="connsiteX62" fmla="*/ 327053 w 489010"/>
                  <a:gd name="connsiteY62" fmla="*/ 462673 h 489206"/>
                  <a:gd name="connsiteX63" fmla="*/ 323139 w 489010"/>
                  <a:gd name="connsiteY63" fmla="*/ 456840 h 489206"/>
                  <a:gd name="connsiteX64" fmla="*/ 321766 w 489010"/>
                  <a:gd name="connsiteY64" fmla="*/ 449954 h 489206"/>
                  <a:gd name="connsiteX65" fmla="*/ 323139 w 489010"/>
                  <a:gd name="connsiteY65" fmla="*/ 443069 h 489206"/>
                  <a:gd name="connsiteX66" fmla="*/ 327053 w 489010"/>
                  <a:gd name="connsiteY66" fmla="*/ 437236 h 489206"/>
                  <a:gd name="connsiteX67" fmla="*/ 339817 w 489010"/>
                  <a:gd name="connsiteY67" fmla="*/ 431968 h 489206"/>
                  <a:gd name="connsiteX68" fmla="*/ 352573 w 489010"/>
                  <a:gd name="connsiteY68" fmla="*/ 437236 h 489206"/>
                  <a:gd name="connsiteX69" fmla="*/ 357861 w 489010"/>
                  <a:gd name="connsiteY69" fmla="*/ 449954 h 489206"/>
                  <a:gd name="connsiteX70" fmla="*/ 352573 w 489010"/>
                  <a:gd name="connsiteY70" fmla="*/ 462673 h 489206"/>
                  <a:gd name="connsiteX71" fmla="*/ 424968 w 489010"/>
                  <a:gd name="connsiteY71" fmla="*/ 88918 h 489206"/>
                  <a:gd name="connsiteX72" fmla="*/ 445701 w 489010"/>
                  <a:gd name="connsiteY72" fmla="*/ 94422 h 489206"/>
                  <a:gd name="connsiteX73" fmla="*/ 363495 w 489010"/>
                  <a:gd name="connsiteY73" fmla="*/ 400179 h 489206"/>
                  <a:gd name="connsiteX74" fmla="*/ 342762 w 489010"/>
                  <a:gd name="connsiteY74" fmla="*/ 394917 h 489206"/>
                  <a:gd name="connsiteX75" fmla="*/ 424968 w 489010"/>
                  <a:gd name="connsiteY75" fmla="*/ 88918 h 489206"/>
                  <a:gd name="connsiteX76" fmla="*/ 300552 w 489010"/>
                  <a:gd name="connsiteY76" fmla="*/ 410818 h 489206"/>
                  <a:gd name="connsiteX77" fmla="*/ 293808 w 489010"/>
                  <a:gd name="connsiteY77" fmla="*/ 419134 h 489206"/>
                  <a:gd name="connsiteX78" fmla="*/ 70258 w 489010"/>
                  <a:gd name="connsiteY78" fmla="*/ 196299 h 489206"/>
                  <a:gd name="connsiteX79" fmla="*/ 78600 w 489010"/>
                  <a:gd name="connsiteY79" fmla="*/ 189572 h 489206"/>
                  <a:gd name="connsiteX80" fmla="*/ 85844 w 489010"/>
                  <a:gd name="connsiteY80" fmla="*/ 181256 h 489206"/>
                  <a:gd name="connsiteX81" fmla="*/ 308900 w 489010"/>
                  <a:gd name="connsiteY81" fmla="*/ 403599 h 489206"/>
                  <a:gd name="connsiteX82" fmla="*/ 300552 w 489010"/>
                  <a:gd name="connsiteY82" fmla="*/ 410324 h 489206"/>
                  <a:gd name="connsiteX83" fmla="*/ 300552 w 489010"/>
                  <a:gd name="connsiteY83" fmla="*/ 410818 h 489206"/>
                  <a:gd name="connsiteX84" fmla="*/ 94552 w 489010"/>
                  <a:gd name="connsiteY84" fmla="*/ 145177 h 489206"/>
                  <a:gd name="connsiteX85" fmla="*/ 88418 w 489010"/>
                  <a:gd name="connsiteY85" fmla="*/ 124630 h 489206"/>
                  <a:gd name="connsiteX86" fmla="*/ 394167 w 489010"/>
                  <a:gd name="connsiteY86" fmla="*/ 43055 h 489206"/>
                  <a:gd name="connsiteX87" fmla="*/ 399692 w 489010"/>
                  <a:gd name="connsiteY87" fmla="*/ 63601 h 489206"/>
                  <a:gd name="connsiteX88" fmla="*/ 94552 w 489010"/>
                  <a:gd name="connsiteY88" fmla="*/ 145177 h 489206"/>
                  <a:gd name="connsiteX89" fmla="*/ 410241 w 489010"/>
                  <a:gd name="connsiteY89" fmla="*/ 78400 h 489206"/>
                  <a:gd name="connsiteX90" fmla="*/ 403369 w 489010"/>
                  <a:gd name="connsiteY90" fmla="*/ 70084 h 489206"/>
                  <a:gd name="connsiteX91" fmla="*/ 302394 w 489010"/>
                  <a:gd name="connsiteY91" fmla="*/ 171227 h 489206"/>
                  <a:gd name="connsiteX92" fmla="*/ 283130 w 489010"/>
                  <a:gd name="connsiteY92" fmla="*/ 166213 h 489206"/>
                  <a:gd name="connsiteX93" fmla="*/ 268057 w 489010"/>
                  <a:gd name="connsiteY93" fmla="*/ 169191 h 489206"/>
                  <a:gd name="connsiteX94" fmla="*/ 255281 w 489010"/>
                  <a:gd name="connsiteY94" fmla="*/ 177709 h 489206"/>
                  <a:gd name="connsiteX95" fmla="*/ 248409 w 489010"/>
                  <a:gd name="connsiteY95" fmla="*/ 187004 h 489206"/>
                  <a:gd name="connsiteX96" fmla="*/ 94796 w 489010"/>
                  <a:gd name="connsiteY96" fmla="*/ 150802 h 489206"/>
                  <a:gd name="connsiteX97" fmla="*/ 90503 w 489010"/>
                  <a:gd name="connsiteY97" fmla="*/ 171227 h 489206"/>
                  <a:gd name="connsiteX98" fmla="*/ 243872 w 489010"/>
                  <a:gd name="connsiteY98" fmla="*/ 207918 h 489206"/>
                  <a:gd name="connsiteX99" fmla="*/ 255544 w 489010"/>
                  <a:gd name="connsiteY99" fmla="*/ 233483 h 489206"/>
                  <a:gd name="connsiteX100" fmla="*/ 281417 w 489010"/>
                  <a:gd name="connsiteY100" fmla="*/ 244608 h 489206"/>
                  <a:gd name="connsiteX101" fmla="*/ 317120 w 489010"/>
                  <a:gd name="connsiteY101" fmla="*/ 399929 h 489206"/>
                  <a:gd name="connsiteX102" fmla="*/ 337975 w 489010"/>
                  <a:gd name="connsiteY102" fmla="*/ 395161 h 489206"/>
                  <a:gd name="connsiteX103" fmla="*/ 302272 w 489010"/>
                  <a:gd name="connsiteY103" fmla="*/ 239839 h 489206"/>
                  <a:gd name="connsiteX104" fmla="*/ 310986 w 489010"/>
                  <a:gd name="connsiteY104" fmla="*/ 233234 h 489206"/>
                  <a:gd name="connsiteX105" fmla="*/ 319539 w 489010"/>
                  <a:gd name="connsiteY105" fmla="*/ 220504 h 489206"/>
                  <a:gd name="connsiteX106" fmla="*/ 322517 w 489010"/>
                  <a:gd name="connsiteY106" fmla="*/ 205471 h 489206"/>
                  <a:gd name="connsiteX107" fmla="*/ 317486 w 489010"/>
                  <a:gd name="connsiteY107" fmla="*/ 186270 h 489206"/>
                  <a:gd name="connsiteX108" fmla="*/ 418461 w 489010"/>
                  <a:gd name="connsiteY108" fmla="*/ 85616 h 489206"/>
                  <a:gd name="connsiteX109" fmla="*/ 410241 w 489010"/>
                  <a:gd name="connsiteY109" fmla="*/ 78890 h 489206"/>
                  <a:gd name="connsiteX110" fmla="*/ 410241 w 489010"/>
                  <a:gd name="connsiteY110" fmla="*/ 78400 h 489206"/>
                  <a:gd name="connsiteX111" fmla="*/ 265099 w 489010"/>
                  <a:gd name="connsiteY111" fmla="*/ 205105 h 489206"/>
                  <a:gd name="connsiteX112" fmla="*/ 270373 w 489010"/>
                  <a:gd name="connsiteY112" fmla="*/ 192875 h 489206"/>
                  <a:gd name="connsiteX113" fmla="*/ 276226 w 489010"/>
                  <a:gd name="connsiteY113" fmla="*/ 188972 h 489206"/>
                  <a:gd name="connsiteX114" fmla="*/ 283130 w 489010"/>
                  <a:gd name="connsiteY114" fmla="*/ 187602 h 489206"/>
                  <a:gd name="connsiteX115" fmla="*/ 290041 w 489010"/>
                  <a:gd name="connsiteY115" fmla="*/ 188972 h 489206"/>
                  <a:gd name="connsiteX116" fmla="*/ 295893 w 489010"/>
                  <a:gd name="connsiteY116" fmla="*/ 192875 h 489206"/>
                  <a:gd name="connsiteX117" fmla="*/ 301168 w 489010"/>
                  <a:gd name="connsiteY117" fmla="*/ 205105 h 489206"/>
                  <a:gd name="connsiteX118" fmla="*/ 295893 w 489010"/>
                  <a:gd name="connsiteY118" fmla="*/ 217335 h 489206"/>
                  <a:gd name="connsiteX119" fmla="*/ 290041 w 489010"/>
                  <a:gd name="connsiteY119" fmla="*/ 221237 h 489206"/>
                  <a:gd name="connsiteX120" fmla="*/ 283130 w 489010"/>
                  <a:gd name="connsiteY120" fmla="*/ 222608 h 489206"/>
                  <a:gd name="connsiteX121" fmla="*/ 276226 w 489010"/>
                  <a:gd name="connsiteY121" fmla="*/ 221237 h 489206"/>
                  <a:gd name="connsiteX122" fmla="*/ 270373 w 489010"/>
                  <a:gd name="connsiteY122" fmla="*/ 217335 h 489206"/>
                  <a:gd name="connsiteX123" fmla="*/ 265099 w 489010"/>
                  <a:gd name="connsiteY123" fmla="*/ 205105 h 48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89010" h="489206">
                    <a:moveTo>
                      <a:pt x="477233" y="11501"/>
                    </a:moveTo>
                    <a:cubicBezTo>
                      <a:pt x="471721" y="6010"/>
                      <a:pt x="464708" y="2270"/>
                      <a:pt x="457065" y="755"/>
                    </a:cubicBezTo>
                    <a:cubicBezTo>
                      <a:pt x="449423" y="-761"/>
                      <a:pt x="441504" y="17"/>
                      <a:pt x="434311" y="2989"/>
                    </a:cubicBezTo>
                    <a:cubicBezTo>
                      <a:pt x="427111" y="5961"/>
                      <a:pt x="420958" y="10993"/>
                      <a:pt x="416633" y="17450"/>
                    </a:cubicBezTo>
                    <a:cubicBezTo>
                      <a:pt x="412308" y="23907"/>
                      <a:pt x="409998" y="31498"/>
                      <a:pt x="409998" y="39264"/>
                    </a:cubicBezTo>
                    <a:cubicBezTo>
                      <a:pt x="409946" y="45764"/>
                      <a:pt x="411518" y="52176"/>
                      <a:pt x="414560" y="57925"/>
                    </a:cubicBezTo>
                    <a:cubicBezTo>
                      <a:pt x="417602" y="63675"/>
                      <a:pt x="422023" y="68585"/>
                      <a:pt x="427432" y="72216"/>
                    </a:cubicBezTo>
                    <a:cubicBezTo>
                      <a:pt x="432842" y="75847"/>
                      <a:pt x="439072" y="78087"/>
                      <a:pt x="445560" y="78736"/>
                    </a:cubicBezTo>
                    <a:cubicBezTo>
                      <a:pt x="452047" y="79385"/>
                      <a:pt x="458599" y="78422"/>
                      <a:pt x="464624" y="75935"/>
                    </a:cubicBezTo>
                    <a:cubicBezTo>
                      <a:pt x="470649" y="73447"/>
                      <a:pt x="475963" y="69511"/>
                      <a:pt x="480089" y="64479"/>
                    </a:cubicBezTo>
                    <a:cubicBezTo>
                      <a:pt x="484215" y="59446"/>
                      <a:pt x="487032" y="53472"/>
                      <a:pt x="488277" y="47092"/>
                    </a:cubicBezTo>
                    <a:cubicBezTo>
                      <a:pt x="489528" y="40712"/>
                      <a:pt x="489175" y="34122"/>
                      <a:pt x="487243" y="27912"/>
                    </a:cubicBezTo>
                    <a:cubicBezTo>
                      <a:pt x="485318" y="21702"/>
                      <a:pt x="481879" y="16064"/>
                      <a:pt x="477233" y="11501"/>
                    </a:cubicBezTo>
                    <a:close/>
                    <a:moveTo>
                      <a:pt x="462141" y="51983"/>
                    </a:moveTo>
                    <a:cubicBezTo>
                      <a:pt x="458907" y="55279"/>
                      <a:pt x="454498" y="57170"/>
                      <a:pt x="449872" y="57242"/>
                    </a:cubicBezTo>
                    <a:cubicBezTo>
                      <a:pt x="445252" y="57131"/>
                      <a:pt x="440856" y="55247"/>
                      <a:pt x="437603" y="51983"/>
                    </a:cubicBezTo>
                    <a:cubicBezTo>
                      <a:pt x="434349" y="48722"/>
                      <a:pt x="432463" y="44350"/>
                      <a:pt x="432328" y="39753"/>
                    </a:cubicBezTo>
                    <a:cubicBezTo>
                      <a:pt x="432489" y="35161"/>
                      <a:pt x="434369" y="30797"/>
                      <a:pt x="437603" y="27523"/>
                    </a:cubicBezTo>
                    <a:cubicBezTo>
                      <a:pt x="440888" y="24300"/>
                      <a:pt x="445264" y="22423"/>
                      <a:pt x="449872" y="22263"/>
                    </a:cubicBezTo>
                    <a:cubicBezTo>
                      <a:pt x="454402" y="22380"/>
                      <a:pt x="458727" y="24194"/>
                      <a:pt x="461981" y="27344"/>
                    </a:cubicBezTo>
                    <a:cubicBezTo>
                      <a:pt x="465227" y="30495"/>
                      <a:pt x="467172" y="34750"/>
                      <a:pt x="467415" y="39264"/>
                    </a:cubicBezTo>
                    <a:cubicBezTo>
                      <a:pt x="467332" y="43872"/>
                      <a:pt x="465439" y="48262"/>
                      <a:pt x="462141" y="51494"/>
                    </a:cubicBezTo>
                    <a:lnTo>
                      <a:pt x="462141" y="51983"/>
                    </a:lnTo>
                    <a:close/>
                    <a:moveTo>
                      <a:pt x="67190" y="122307"/>
                    </a:moveTo>
                    <a:cubicBezTo>
                      <a:pt x="63533" y="118661"/>
                      <a:pt x="59195" y="115768"/>
                      <a:pt x="54415" y="113795"/>
                    </a:cubicBezTo>
                    <a:cubicBezTo>
                      <a:pt x="49634" y="111821"/>
                      <a:pt x="44513" y="110806"/>
                      <a:pt x="39342" y="110806"/>
                    </a:cubicBezTo>
                    <a:cubicBezTo>
                      <a:pt x="34169" y="110806"/>
                      <a:pt x="29049" y="111821"/>
                      <a:pt x="24268" y="113795"/>
                    </a:cubicBezTo>
                    <a:cubicBezTo>
                      <a:pt x="19488" y="115768"/>
                      <a:pt x="15150" y="118661"/>
                      <a:pt x="11492" y="122307"/>
                    </a:cubicBezTo>
                    <a:cubicBezTo>
                      <a:pt x="4132" y="129685"/>
                      <a:pt x="0" y="139665"/>
                      <a:pt x="0" y="150069"/>
                    </a:cubicBezTo>
                    <a:cubicBezTo>
                      <a:pt x="0" y="160472"/>
                      <a:pt x="4132" y="170453"/>
                      <a:pt x="11492" y="177832"/>
                    </a:cubicBezTo>
                    <a:cubicBezTo>
                      <a:pt x="18878" y="185195"/>
                      <a:pt x="28895" y="189331"/>
                      <a:pt x="39342" y="189331"/>
                    </a:cubicBezTo>
                    <a:cubicBezTo>
                      <a:pt x="49788" y="189331"/>
                      <a:pt x="59805" y="185195"/>
                      <a:pt x="67190" y="177832"/>
                    </a:cubicBezTo>
                    <a:cubicBezTo>
                      <a:pt x="74576" y="170468"/>
                      <a:pt x="78728" y="160482"/>
                      <a:pt x="78728" y="150069"/>
                    </a:cubicBezTo>
                    <a:cubicBezTo>
                      <a:pt x="78728" y="139656"/>
                      <a:pt x="74576" y="129669"/>
                      <a:pt x="67190" y="122307"/>
                    </a:cubicBezTo>
                    <a:close/>
                    <a:moveTo>
                      <a:pt x="52098" y="163156"/>
                    </a:moveTo>
                    <a:cubicBezTo>
                      <a:pt x="50423" y="164826"/>
                      <a:pt x="48434" y="166153"/>
                      <a:pt x="46246" y="167058"/>
                    </a:cubicBezTo>
                    <a:cubicBezTo>
                      <a:pt x="44058" y="167962"/>
                      <a:pt x="41709" y="168428"/>
                      <a:pt x="39342" y="168428"/>
                    </a:cubicBezTo>
                    <a:cubicBezTo>
                      <a:pt x="36974" y="168428"/>
                      <a:pt x="34625" y="167962"/>
                      <a:pt x="32437" y="167058"/>
                    </a:cubicBezTo>
                    <a:cubicBezTo>
                      <a:pt x="30242" y="166153"/>
                      <a:pt x="28253" y="164826"/>
                      <a:pt x="26578" y="163156"/>
                    </a:cubicBezTo>
                    <a:cubicBezTo>
                      <a:pt x="23222" y="159767"/>
                      <a:pt x="21342" y="155197"/>
                      <a:pt x="21342" y="150436"/>
                    </a:cubicBezTo>
                    <a:cubicBezTo>
                      <a:pt x="21342" y="145674"/>
                      <a:pt x="23222" y="141104"/>
                      <a:pt x="26578" y="137717"/>
                    </a:cubicBezTo>
                    <a:cubicBezTo>
                      <a:pt x="28253" y="136045"/>
                      <a:pt x="30242" y="134719"/>
                      <a:pt x="32437" y="133815"/>
                    </a:cubicBezTo>
                    <a:cubicBezTo>
                      <a:pt x="34625" y="132910"/>
                      <a:pt x="36974" y="132444"/>
                      <a:pt x="39342" y="132444"/>
                    </a:cubicBezTo>
                    <a:cubicBezTo>
                      <a:pt x="41709" y="132444"/>
                      <a:pt x="44058" y="132910"/>
                      <a:pt x="46246" y="133815"/>
                    </a:cubicBezTo>
                    <a:cubicBezTo>
                      <a:pt x="48434" y="134719"/>
                      <a:pt x="50423" y="136045"/>
                      <a:pt x="52098" y="137717"/>
                    </a:cubicBezTo>
                    <a:cubicBezTo>
                      <a:pt x="55460" y="141104"/>
                      <a:pt x="57341" y="145674"/>
                      <a:pt x="57341" y="150436"/>
                    </a:cubicBezTo>
                    <a:cubicBezTo>
                      <a:pt x="57341" y="155197"/>
                      <a:pt x="55460" y="159767"/>
                      <a:pt x="52098" y="163156"/>
                    </a:cubicBezTo>
                    <a:close/>
                    <a:moveTo>
                      <a:pt x="311967" y="422189"/>
                    </a:moveTo>
                    <a:cubicBezTo>
                      <a:pt x="306456" y="427682"/>
                      <a:pt x="302708" y="434676"/>
                      <a:pt x="301187" y="442293"/>
                    </a:cubicBezTo>
                    <a:cubicBezTo>
                      <a:pt x="299666" y="449909"/>
                      <a:pt x="300449" y="457802"/>
                      <a:pt x="303433" y="464976"/>
                    </a:cubicBezTo>
                    <a:cubicBezTo>
                      <a:pt x="306410" y="472144"/>
                      <a:pt x="311460" y="478278"/>
                      <a:pt x="317935" y="482590"/>
                    </a:cubicBezTo>
                    <a:cubicBezTo>
                      <a:pt x="324410" y="486903"/>
                      <a:pt x="332027" y="489206"/>
                      <a:pt x="339817" y="489206"/>
                    </a:cubicBezTo>
                    <a:cubicBezTo>
                      <a:pt x="347607" y="489206"/>
                      <a:pt x="355217" y="486903"/>
                      <a:pt x="361698" y="482590"/>
                    </a:cubicBezTo>
                    <a:cubicBezTo>
                      <a:pt x="368173" y="478278"/>
                      <a:pt x="373223" y="472144"/>
                      <a:pt x="376200" y="464976"/>
                    </a:cubicBezTo>
                    <a:cubicBezTo>
                      <a:pt x="379184" y="457802"/>
                      <a:pt x="379960" y="449909"/>
                      <a:pt x="378446" y="442293"/>
                    </a:cubicBezTo>
                    <a:cubicBezTo>
                      <a:pt x="376925" y="434676"/>
                      <a:pt x="373178" y="427682"/>
                      <a:pt x="367666" y="422189"/>
                    </a:cubicBezTo>
                    <a:cubicBezTo>
                      <a:pt x="364021" y="418531"/>
                      <a:pt x="359676" y="415624"/>
                      <a:pt x="354896" y="413641"/>
                    </a:cubicBezTo>
                    <a:cubicBezTo>
                      <a:pt x="350122" y="411659"/>
                      <a:pt x="344995" y="410638"/>
                      <a:pt x="339817" y="410638"/>
                    </a:cubicBezTo>
                    <a:cubicBezTo>
                      <a:pt x="334638" y="410638"/>
                      <a:pt x="329511" y="411659"/>
                      <a:pt x="324730" y="413641"/>
                    </a:cubicBezTo>
                    <a:cubicBezTo>
                      <a:pt x="319950" y="415624"/>
                      <a:pt x="315612" y="418531"/>
                      <a:pt x="311967" y="422189"/>
                    </a:cubicBezTo>
                    <a:close/>
                    <a:moveTo>
                      <a:pt x="352573" y="462673"/>
                    </a:moveTo>
                    <a:cubicBezTo>
                      <a:pt x="349179" y="466016"/>
                      <a:pt x="344591" y="467896"/>
                      <a:pt x="339817" y="467896"/>
                    </a:cubicBezTo>
                    <a:cubicBezTo>
                      <a:pt x="335036" y="467896"/>
                      <a:pt x="330454" y="466016"/>
                      <a:pt x="327053" y="462673"/>
                    </a:cubicBezTo>
                    <a:cubicBezTo>
                      <a:pt x="325379" y="461004"/>
                      <a:pt x="324051" y="459021"/>
                      <a:pt x="323139" y="456840"/>
                    </a:cubicBezTo>
                    <a:cubicBezTo>
                      <a:pt x="322234" y="454658"/>
                      <a:pt x="321766" y="452316"/>
                      <a:pt x="321766" y="449954"/>
                    </a:cubicBezTo>
                    <a:cubicBezTo>
                      <a:pt x="321766" y="447593"/>
                      <a:pt x="322234" y="445251"/>
                      <a:pt x="323139" y="443069"/>
                    </a:cubicBezTo>
                    <a:cubicBezTo>
                      <a:pt x="324051" y="440887"/>
                      <a:pt x="325379" y="438905"/>
                      <a:pt x="327053" y="437236"/>
                    </a:cubicBezTo>
                    <a:cubicBezTo>
                      <a:pt x="330442" y="433861"/>
                      <a:pt x="335030" y="431968"/>
                      <a:pt x="339817" y="431968"/>
                    </a:cubicBezTo>
                    <a:cubicBezTo>
                      <a:pt x="344603" y="431968"/>
                      <a:pt x="349192" y="433861"/>
                      <a:pt x="352573" y="437236"/>
                    </a:cubicBezTo>
                    <a:cubicBezTo>
                      <a:pt x="355961" y="440605"/>
                      <a:pt x="357861" y="445180"/>
                      <a:pt x="357861" y="449954"/>
                    </a:cubicBezTo>
                    <a:cubicBezTo>
                      <a:pt x="357861" y="454722"/>
                      <a:pt x="355961" y="459297"/>
                      <a:pt x="352573" y="462673"/>
                    </a:cubicBezTo>
                    <a:close/>
                    <a:moveTo>
                      <a:pt x="424968" y="88918"/>
                    </a:moveTo>
                    <a:cubicBezTo>
                      <a:pt x="431462" y="92052"/>
                      <a:pt x="438501" y="93920"/>
                      <a:pt x="445701" y="94422"/>
                    </a:cubicBezTo>
                    <a:lnTo>
                      <a:pt x="363495" y="400179"/>
                    </a:lnTo>
                    <a:cubicBezTo>
                      <a:pt x="356988" y="397105"/>
                      <a:pt x="349949" y="395315"/>
                      <a:pt x="342762" y="394917"/>
                    </a:cubicBezTo>
                    <a:lnTo>
                      <a:pt x="424968" y="88918"/>
                    </a:lnTo>
                    <a:close/>
                    <a:moveTo>
                      <a:pt x="300552" y="410818"/>
                    </a:moveTo>
                    <a:cubicBezTo>
                      <a:pt x="298037" y="413359"/>
                      <a:pt x="295778" y="416144"/>
                      <a:pt x="293808" y="419134"/>
                    </a:cubicBezTo>
                    <a:lnTo>
                      <a:pt x="70258" y="196299"/>
                    </a:lnTo>
                    <a:cubicBezTo>
                      <a:pt x="73254" y="194337"/>
                      <a:pt x="76052" y="192083"/>
                      <a:pt x="78600" y="189572"/>
                    </a:cubicBezTo>
                    <a:cubicBezTo>
                      <a:pt x="81263" y="187023"/>
                      <a:pt x="83682" y="184239"/>
                      <a:pt x="85844" y="181256"/>
                    </a:cubicBezTo>
                    <a:lnTo>
                      <a:pt x="308900" y="403599"/>
                    </a:lnTo>
                    <a:cubicBezTo>
                      <a:pt x="305904" y="405563"/>
                      <a:pt x="303106" y="407815"/>
                      <a:pt x="300552" y="410324"/>
                    </a:cubicBezTo>
                    <a:lnTo>
                      <a:pt x="300552" y="410818"/>
                    </a:lnTo>
                    <a:close/>
                    <a:moveTo>
                      <a:pt x="94552" y="145177"/>
                    </a:moveTo>
                    <a:cubicBezTo>
                      <a:pt x="93853" y="137999"/>
                      <a:pt x="91767" y="131023"/>
                      <a:pt x="88418" y="124630"/>
                    </a:cubicBezTo>
                    <a:lnTo>
                      <a:pt x="394167" y="43055"/>
                    </a:lnTo>
                    <a:cubicBezTo>
                      <a:pt x="394655" y="50196"/>
                      <a:pt x="396529" y="57175"/>
                      <a:pt x="399692" y="63601"/>
                    </a:cubicBezTo>
                    <a:lnTo>
                      <a:pt x="94552" y="145177"/>
                    </a:lnTo>
                    <a:close/>
                    <a:moveTo>
                      <a:pt x="410241" y="78400"/>
                    </a:moveTo>
                    <a:cubicBezTo>
                      <a:pt x="407681" y="75859"/>
                      <a:pt x="405384" y="73073"/>
                      <a:pt x="403369" y="70084"/>
                    </a:cubicBezTo>
                    <a:lnTo>
                      <a:pt x="302394" y="171227"/>
                    </a:lnTo>
                    <a:cubicBezTo>
                      <a:pt x="296497" y="167974"/>
                      <a:pt x="289874" y="166250"/>
                      <a:pt x="283130" y="166213"/>
                    </a:cubicBezTo>
                    <a:cubicBezTo>
                      <a:pt x="277958" y="166205"/>
                      <a:pt x="272838" y="167217"/>
                      <a:pt x="268057" y="169191"/>
                    </a:cubicBezTo>
                    <a:cubicBezTo>
                      <a:pt x="263277" y="171163"/>
                      <a:pt x="258932" y="174058"/>
                      <a:pt x="255281" y="177709"/>
                    </a:cubicBezTo>
                    <a:cubicBezTo>
                      <a:pt x="252528" y="180441"/>
                      <a:pt x="250212" y="183575"/>
                      <a:pt x="248409" y="187004"/>
                    </a:cubicBezTo>
                    <a:lnTo>
                      <a:pt x="94796" y="150802"/>
                    </a:lnTo>
                    <a:cubicBezTo>
                      <a:pt x="94648" y="157817"/>
                      <a:pt x="93191" y="164743"/>
                      <a:pt x="90503" y="171227"/>
                    </a:cubicBezTo>
                    <a:lnTo>
                      <a:pt x="243872" y="207918"/>
                    </a:lnTo>
                    <a:cubicBezTo>
                      <a:pt x="244443" y="217588"/>
                      <a:pt x="248601" y="226701"/>
                      <a:pt x="255544" y="233483"/>
                    </a:cubicBezTo>
                    <a:cubicBezTo>
                      <a:pt x="262481" y="240265"/>
                      <a:pt x="271702" y="244230"/>
                      <a:pt x="281417" y="244608"/>
                    </a:cubicBezTo>
                    <a:lnTo>
                      <a:pt x="317120" y="399929"/>
                    </a:lnTo>
                    <a:cubicBezTo>
                      <a:pt x="323704" y="397041"/>
                      <a:pt x="330781" y="395418"/>
                      <a:pt x="337975" y="395161"/>
                    </a:cubicBezTo>
                    <a:lnTo>
                      <a:pt x="302272" y="239839"/>
                    </a:lnTo>
                    <a:cubicBezTo>
                      <a:pt x="305454" y="238027"/>
                      <a:pt x="308381" y="235806"/>
                      <a:pt x="310986" y="233234"/>
                    </a:cubicBezTo>
                    <a:cubicBezTo>
                      <a:pt x="314650" y="229596"/>
                      <a:pt x="317557" y="225269"/>
                      <a:pt x="319539" y="220504"/>
                    </a:cubicBezTo>
                    <a:cubicBezTo>
                      <a:pt x="321516" y="215739"/>
                      <a:pt x="322530" y="210629"/>
                      <a:pt x="322517" y="205471"/>
                    </a:cubicBezTo>
                    <a:cubicBezTo>
                      <a:pt x="322555" y="198743"/>
                      <a:pt x="320823" y="192121"/>
                      <a:pt x="317486" y="186270"/>
                    </a:cubicBezTo>
                    <a:lnTo>
                      <a:pt x="418461" y="85616"/>
                    </a:lnTo>
                    <a:cubicBezTo>
                      <a:pt x="415529" y="83621"/>
                      <a:pt x="412776" y="81370"/>
                      <a:pt x="410241" y="78890"/>
                    </a:cubicBezTo>
                    <a:lnTo>
                      <a:pt x="410241" y="78400"/>
                    </a:lnTo>
                    <a:close/>
                    <a:moveTo>
                      <a:pt x="265099" y="205105"/>
                    </a:moveTo>
                    <a:cubicBezTo>
                      <a:pt x="265169" y="200494"/>
                      <a:pt x="267062" y="196098"/>
                      <a:pt x="270373" y="192875"/>
                    </a:cubicBezTo>
                    <a:cubicBezTo>
                      <a:pt x="272048" y="191203"/>
                      <a:pt x="274038" y="189877"/>
                      <a:pt x="276226" y="188972"/>
                    </a:cubicBezTo>
                    <a:cubicBezTo>
                      <a:pt x="278414" y="188068"/>
                      <a:pt x="280762" y="187602"/>
                      <a:pt x="283130" y="187602"/>
                    </a:cubicBezTo>
                    <a:cubicBezTo>
                      <a:pt x="285504" y="187602"/>
                      <a:pt x="287847" y="188068"/>
                      <a:pt x="290041" y="188972"/>
                    </a:cubicBezTo>
                    <a:cubicBezTo>
                      <a:pt x="292229" y="189877"/>
                      <a:pt x="294218" y="191203"/>
                      <a:pt x="295893" y="192875"/>
                    </a:cubicBezTo>
                    <a:cubicBezTo>
                      <a:pt x="299198" y="196098"/>
                      <a:pt x="301097" y="200494"/>
                      <a:pt x="301168" y="205105"/>
                    </a:cubicBezTo>
                    <a:cubicBezTo>
                      <a:pt x="301059" y="209707"/>
                      <a:pt x="299166" y="214089"/>
                      <a:pt x="295893" y="217335"/>
                    </a:cubicBezTo>
                    <a:cubicBezTo>
                      <a:pt x="294218" y="219006"/>
                      <a:pt x="292229" y="220332"/>
                      <a:pt x="290041" y="221237"/>
                    </a:cubicBezTo>
                    <a:cubicBezTo>
                      <a:pt x="287847" y="222142"/>
                      <a:pt x="285504" y="222608"/>
                      <a:pt x="283130" y="222608"/>
                    </a:cubicBezTo>
                    <a:cubicBezTo>
                      <a:pt x="280762" y="222608"/>
                      <a:pt x="278414" y="222142"/>
                      <a:pt x="276226" y="221237"/>
                    </a:cubicBezTo>
                    <a:cubicBezTo>
                      <a:pt x="274038" y="220332"/>
                      <a:pt x="272048" y="219006"/>
                      <a:pt x="270373" y="217335"/>
                    </a:cubicBezTo>
                    <a:cubicBezTo>
                      <a:pt x="267094" y="214089"/>
                      <a:pt x="265208" y="209707"/>
                      <a:pt x="265099" y="205105"/>
                    </a:cubicBezTo>
                    <a:close/>
                  </a:path>
                </a:pathLst>
              </a:custGeom>
              <a:solidFill>
                <a:srgbClr val="2D5967"/>
              </a:solidFill>
              <a:ln w="6417" cap="flat">
                <a:noFill/>
                <a:prstDash val="solid"/>
                <a:miter/>
              </a:ln>
            </p:spPr>
            <p:txBody>
              <a:bodyPr rtlCol="0" anchor="ctr"/>
              <a:lstStyle/>
              <a:p>
                <a:endParaRPr lang="en-US"/>
              </a:p>
            </p:txBody>
          </p:sp>
        </p:grpSp>
        <p:sp>
          <p:nvSpPr>
            <p:cNvPr id="603" name="TextBox 602">
              <a:extLst>
                <a:ext uri="{FF2B5EF4-FFF2-40B4-BE49-F238E27FC236}">
                  <a16:creationId xmlns:a16="http://schemas.microsoft.com/office/drawing/2014/main" id="{818D0DEA-6013-4B56-BF71-82EBCD151D28}"/>
                </a:ext>
              </a:extLst>
            </p:cNvPr>
            <p:cNvSpPr txBox="1"/>
            <p:nvPr/>
          </p:nvSpPr>
          <p:spPr>
            <a:xfrm>
              <a:off x="5374708" y="2073874"/>
              <a:ext cx="33046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IoT</a:t>
              </a:r>
            </a:p>
          </p:txBody>
        </p:sp>
      </p:grpSp>
      <p:grpSp>
        <p:nvGrpSpPr>
          <p:cNvPr id="604" name="Graphic 3">
            <a:extLst>
              <a:ext uri="{FF2B5EF4-FFF2-40B4-BE49-F238E27FC236}">
                <a16:creationId xmlns:a16="http://schemas.microsoft.com/office/drawing/2014/main" id="{5E572164-963C-4A37-AB6B-B90889D6F9EB}"/>
              </a:ext>
            </a:extLst>
          </p:cNvPr>
          <p:cNvGrpSpPr/>
          <p:nvPr/>
        </p:nvGrpSpPr>
        <p:grpSpPr>
          <a:xfrm>
            <a:off x="6027570" y="1723595"/>
            <a:ext cx="856648" cy="576472"/>
            <a:chOff x="6027570" y="1723595"/>
            <a:chExt cx="856648" cy="576472"/>
          </a:xfrm>
        </p:grpSpPr>
        <p:grpSp>
          <p:nvGrpSpPr>
            <p:cNvPr id="605" name="Graphic 3">
              <a:extLst>
                <a:ext uri="{FF2B5EF4-FFF2-40B4-BE49-F238E27FC236}">
                  <a16:creationId xmlns:a16="http://schemas.microsoft.com/office/drawing/2014/main" id="{E293EC70-9F29-42DC-B432-17D30342517E}"/>
                </a:ext>
              </a:extLst>
            </p:cNvPr>
            <p:cNvGrpSpPr/>
            <p:nvPr/>
          </p:nvGrpSpPr>
          <p:grpSpPr>
            <a:xfrm>
              <a:off x="6205086" y="1723595"/>
              <a:ext cx="513367" cy="390718"/>
              <a:chOff x="6205086" y="1723595"/>
              <a:chExt cx="513367" cy="390718"/>
            </a:xfrm>
          </p:grpSpPr>
          <p:grpSp>
            <p:nvGrpSpPr>
              <p:cNvPr id="606" name="Graphic 3">
                <a:extLst>
                  <a:ext uri="{FF2B5EF4-FFF2-40B4-BE49-F238E27FC236}">
                    <a16:creationId xmlns:a16="http://schemas.microsoft.com/office/drawing/2014/main" id="{4B5275DD-1CB4-43CC-AB0F-12038F7050B1}"/>
                  </a:ext>
                </a:extLst>
              </p:cNvPr>
              <p:cNvGrpSpPr/>
              <p:nvPr/>
            </p:nvGrpSpPr>
            <p:grpSpPr>
              <a:xfrm>
                <a:off x="6205086" y="1723595"/>
                <a:ext cx="513367" cy="390718"/>
                <a:chOff x="6205086" y="1723595"/>
                <a:chExt cx="513367" cy="390718"/>
              </a:xfrm>
              <a:solidFill>
                <a:srgbClr val="FFFFFF"/>
              </a:solidFill>
            </p:grpSpPr>
            <p:grpSp>
              <p:nvGrpSpPr>
                <p:cNvPr id="607" name="Graphic 3">
                  <a:extLst>
                    <a:ext uri="{FF2B5EF4-FFF2-40B4-BE49-F238E27FC236}">
                      <a16:creationId xmlns:a16="http://schemas.microsoft.com/office/drawing/2014/main" id="{36AA988E-9F0F-4CC5-AB52-A4BBB58DC748}"/>
                    </a:ext>
                  </a:extLst>
                </p:cNvPr>
                <p:cNvGrpSpPr/>
                <p:nvPr/>
              </p:nvGrpSpPr>
              <p:grpSpPr>
                <a:xfrm>
                  <a:off x="6460990" y="1825840"/>
                  <a:ext cx="148678" cy="206921"/>
                  <a:chOff x="6460990" y="1825840"/>
                  <a:chExt cx="148678" cy="206921"/>
                </a:xfrm>
                <a:solidFill>
                  <a:srgbClr val="FFFFFF"/>
                </a:solidFill>
              </p:grpSpPr>
              <p:sp>
                <p:nvSpPr>
                  <p:cNvPr id="608" name="Freeform: Shape 607">
                    <a:extLst>
                      <a:ext uri="{FF2B5EF4-FFF2-40B4-BE49-F238E27FC236}">
                        <a16:creationId xmlns:a16="http://schemas.microsoft.com/office/drawing/2014/main" id="{048A18ED-846B-4ED6-9D49-9068BD5CEDE3}"/>
                      </a:ext>
                    </a:extLst>
                  </p:cNvPr>
                  <p:cNvSpPr/>
                  <p:nvPr/>
                </p:nvSpPr>
                <p:spPr>
                  <a:xfrm>
                    <a:off x="6471962" y="1831930"/>
                    <a:ext cx="131609" cy="192315"/>
                  </a:xfrm>
                  <a:custGeom>
                    <a:avLst/>
                    <a:gdLst>
                      <a:gd name="connsiteX0" fmla="*/ 0 w 131609"/>
                      <a:gd name="connsiteY0" fmla="*/ 0 h 192315"/>
                      <a:gd name="connsiteX1" fmla="*/ 31699 w 131609"/>
                      <a:gd name="connsiteY1" fmla="*/ 0 h 192315"/>
                      <a:gd name="connsiteX2" fmla="*/ 131609 w 131609"/>
                      <a:gd name="connsiteY2" fmla="*/ 183794 h 192315"/>
                      <a:gd name="connsiteX3" fmla="*/ 126732 w 131609"/>
                      <a:gd name="connsiteY3" fmla="*/ 188665 h 192315"/>
                      <a:gd name="connsiteX4" fmla="*/ 123075 w 131609"/>
                      <a:gd name="connsiteY4" fmla="*/ 188665 h 192315"/>
                      <a:gd name="connsiteX5" fmla="*/ 120701 w 131609"/>
                      <a:gd name="connsiteY5" fmla="*/ 188665 h 192315"/>
                      <a:gd name="connsiteX6" fmla="*/ 108509 w 131609"/>
                      <a:gd name="connsiteY6" fmla="*/ 191097 h 192315"/>
                      <a:gd name="connsiteX7" fmla="*/ 103632 w 131609"/>
                      <a:gd name="connsiteY7" fmla="*/ 192316 h 192315"/>
                      <a:gd name="connsiteX8" fmla="*/ 0 w 131609"/>
                      <a:gd name="connsiteY8" fmla="*/ 0 h 19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9" h="192315">
                        <a:moveTo>
                          <a:pt x="0" y="0"/>
                        </a:moveTo>
                        <a:lnTo>
                          <a:pt x="31699" y="0"/>
                        </a:lnTo>
                        <a:lnTo>
                          <a:pt x="131609" y="183794"/>
                        </a:lnTo>
                        <a:lnTo>
                          <a:pt x="126732" y="188665"/>
                        </a:lnTo>
                        <a:lnTo>
                          <a:pt x="123075" y="188665"/>
                        </a:lnTo>
                        <a:lnTo>
                          <a:pt x="120701" y="188665"/>
                        </a:lnTo>
                        <a:cubicBezTo>
                          <a:pt x="117043" y="188665"/>
                          <a:pt x="113385" y="189878"/>
                          <a:pt x="108509" y="191097"/>
                        </a:cubicBezTo>
                        <a:lnTo>
                          <a:pt x="103632" y="192316"/>
                        </a:lnTo>
                        <a:lnTo>
                          <a:pt x="0" y="0"/>
                        </a:lnTo>
                        <a:close/>
                      </a:path>
                    </a:pathLst>
                  </a:custGeom>
                  <a:solidFill>
                    <a:srgbClr val="FFFFFF"/>
                  </a:solidFill>
                  <a:ln w="6417"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FD693179-66A1-4520-BE2C-74E98F76EDBD}"/>
                      </a:ext>
                    </a:extLst>
                  </p:cNvPr>
                  <p:cNvSpPr/>
                  <p:nvPr/>
                </p:nvSpPr>
                <p:spPr>
                  <a:xfrm>
                    <a:off x="6460990" y="1825840"/>
                    <a:ext cx="148678" cy="206921"/>
                  </a:xfrm>
                  <a:custGeom>
                    <a:avLst/>
                    <a:gdLst>
                      <a:gd name="connsiteX0" fmla="*/ 39015 w 148678"/>
                      <a:gd name="connsiteY0" fmla="*/ 12172 h 206921"/>
                      <a:gd name="connsiteX1" fmla="*/ 135267 w 148678"/>
                      <a:gd name="connsiteY1" fmla="*/ 189878 h 206921"/>
                      <a:gd name="connsiteX2" fmla="*/ 132828 w 148678"/>
                      <a:gd name="connsiteY2" fmla="*/ 189878 h 206921"/>
                      <a:gd name="connsiteX3" fmla="*/ 119482 w 148678"/>
                      <a:gd name="connsiteY3" fmla="*/ 192317 h 206921"/>
                      <a:gd name="connsiteX4" fmla="*/ 21945 w 148678"/>
                      <a:gd name="connsiteY4" fmla="*/ 12172 h 206921"/>
                      <a:gd name="connsiteX5" fmla="*/ 39015 w 148678"/>
                      <a:gd name="connsiteY5" fmla="*/ 12172 h 206921"/>
                      <a:gd name="connsiteX6" fmla="*/ 46329 w 148678"/>
                      <a:gd name="connsiteY6" fmla="*/ 0 h 206921"/>
                      <a:gd name="connsiteX7" fmla="*/ 39015 w 148678"/>
                      <a:gd name="connsiteY7" fmla="*/ 0 h 206921"/>
                      <a:gd name="connsiteX8" fmla="*/ 20726 w 148678"/>
                      <a:gd name="connsiteY8" fmla="*/ 0 h 206921"/>
                      <a:gd name="connsiteX9" fmla="*/ 0 w 148678"/>
                      <a:gd name="connsiteY9" fmla="*/ 0 h 206921"/>
                      <a:gd name="connsiteX10" fmla="*/ 9754 w 148678"/>
                      <a:gd name="connsiteY10" fmla="*/ 18258 h 206921"/>
                      <a:gd name="connsiteX11" fmla="*/ 107289 w 148678"/>
                      <a:gd name="connsiteY11" fmla="*/ 198400 h 206921"/>
                      <a:gd name="connsiteX12" fmla="*/ 112166 w 148678"/>
                      <a:gd name="connsiteY12" fmla="*/ 206921 h 206921"/>
                      <a:gd name="connsiteX13" fmla="*/ 121920 w 148678"/>
                      <a:gd name="connsiteY13" fmla="*/ 203270 h 206921"/>
                      <a:gd name="connsiteX14" fmla="*/ 131610 w 148678"/>
                      <a:gd name="connsiteY14" fmla="*/ 202051 h 206921"/>
                      <a:gd name="connsiteX15" fmla="*/ 132828 w 148678"/>
                      <a:gd name="connsiteY15" fmla="*/ 202051 h 206921"/>
                      <a:gd name="connsiteX16" fmla="*/ 137705 w 148678"/>
                      <a:gd name="connsiteY16" fmla="*/ 202051 h 206921"/>
                      <a:gd name="connsiteX17" fmla="*/ 141363 w 148678"/>
                      <a:gd name="connsiteY17" fmla="*/ 198400 h 206921"/>
                      <a:gd name="connsiteX18" fmla="*/ 148679 w 148678"/>
                      <a:gd name="connsiteY18" fmla="*/ 192317 h 206921"/>
                      <a:gd name="connsiteX19" fmla="*/ 146240 w 148678"/>
                      <a:gd name="connsiteY19" fmla="*/ 182576 h 206921"/>
                      <a:gd name="connsiteX20" fmla="*/ 49987 w 148678"/>
                      <a:gd name="connsiteY20" fmla="*/ 6086 h 206921"/>
                      <a:gd name="connsiteX21" fmla="*/ 46329 w 148678"/>
                      <a:gd name="connsiteY21" fmla="*/ 0 h 20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8678" h="206921">
                        <a:moveTo>
                          <a:pt x="39015" y="12172"/>
                        </a:moveTo>
                        <a:lnTo>
                          <a:pt x="135267" y="189878"/>
                        </a:lnTo>
                        <a:cubicBezTo>
                          <a:pt x="134048" y="189878"/>
                          <a:pt x="134048" y="189878"/>
                          <a:pt x="132828" y="189878"/>
                        </a:cubicBezTo>
                        <a:cubicBezTo>
                          <a:pt x="128016" y="189878"/>
                          <a:pt x="123139" y="191097"/>
                          <a:pt x="119482" y="192317"/>
                        </a:cubicBezTo>
                        <a:lnTo>
                          <a:pt x="21945" y="12172"/>
                        </a:lnTo>
                        <a:lnTo>
                          <a:pt x="39015" y="12172"/>
                        </a:lnTo>
                        <a:close/>
                        <a:moveTo>
                          <a:pt x="46329" y="0"/>
                        </a:moveTo>
                        <a:lnTo>
                          <a:pt x="39015" y="0"/>
                        </a:lnTo>
                        <a:lnTo>
                          <a:pt x="20726" y="0"/>
                        </a:lnTo>
                        <a:lnTo>
                          <a:pt x="0" y="0"/>
                        </a:lnTo>
                        <a:lnTo>
                          <a:pt x="9754" y="18258"/>
                        </a:lnTo>
                        <a:lnTo>
                          <a:pt x="107289" y="198400"/>
                        </a:lnTo>
                        <a:lnTo>
                          <a:pt x="112166" y="206921"/>
                        </a:lnTo>
                        <a:lnTo>
                          <a:pt x="121920" y="203270"/>
                        </a:lnTo>
                        <a:cubicBezTo>
                          <a:pt x="125577" y="202051"/>
                          <a:pt x="128016" y="202051"/>
                          <a:pt x="131610" y="202051"/>
                        </a:cubicBezTo>
                        <a:lnTo>
                          <a:pt x="132828" y="202051"/>
                        </a:lnTo>
                        <a:lnTo>
                          <a:pt x="137705" y="202051"/>
                        </a:lnTo>
                        <a:lnTo>
                          <a:pt x="141363" y="198400"/>
                        </a:lnTo>
                        <a:lnTo>
                          <a:pt x="148679" y="192317"/>
                        </a:lnTo>
                        <a:lnTo>
                          <a:pt x="146240" y="182576"/>
                        </a:lnTo>
                        <a:lnTo>
                          <a:pt x="49987" y="6086"/>
                        </a:lnTo>
                        <a:lnTo>
                          <a:pt x="46329" y="0"/>
                        </a:lnTo>
                        <a:close/>
                      </a:path>
                    </a:pathLst>
                  </a:custGeom>
                  <a:solidFill>
                    <a:srgbClr val="FFFFFF"/>
                  </a:solidFill>
                  <a:ln w="6417" cap="flat">
                    <a:noFill/>
                    <a:prstDash val="solid"/>
                    <a:miter/>
                  </a:ln>
                </p:spPr>
                <p:txBody>
                  <a:bodyPr rtlCol="0" anchor="ctr"/>
                  <a:lstStyle/>
                  <a:p>
                    <a:endParaRPr lang="en-US"/>
                  </a:p>
                </p:txBody>
              </p:sp>
            </p:grpSp>
            <p:grpSp>
              <p:nvGrpSpPr>
                <p:cNvPr id="610" name="Graphic 3">
                  <a:extLst>
                    <a:ext uri="{FF2B5EF4-FFF2-40B4-BE49-F238E27FC236}">
                      <a16:creationId xmlns:a16="http://schemas.microsoft.com/office/drawing/2014/main" id="{EB83BAAD-5AA7-45AD-AD8E-BCBDA7E0FD67}"/>
                    </a:ext>
                  </a:extLst>
                </p:cNvPr>
                <p:cNvGrpSpPr/>
                <p:nvPr/>
              </p:nvGrpSpPr>
              <p:grpSpPr>
                <a:xfrm>
                  <a:off x="6379361" y="2046147"/>
                  <a:ext cx="190137" cy="40162"/>
                  <a:chOff x="6379361" y="2046147"/>
                  <a:chExt cx="190137" cy="40162"/>
                </a:xfrm>
                <a:solidFill>
                  <a:srgbClr val="FFFFFF"/>
                </a:solidFill>
              </p:grpSpPr>
              <p:sp>
                <p:nvSpPr>
                  <p:cNvPr id="611" name="Freeform: Shape 610">
                    <a:extLst>
                      <a:ext uri="{FF2B5EF4-FFF2-40B4-BE49-F238E27FC236}">
                        <a16:creationId xmlns:a16="http://schemas.microsoft.com/office/drawing/2014/main" id="{86CA9371-6CE0-4A61-9A30-D7B1C59350C5}"/>
                      </a:ext>
                    </a:extLst>
                  </p:cNvPr>
                  <p:cNvSpPr/>
                  <p:nvPr/>
                </p:nvSpPr>
                <p:spPr>
                  <a:xfrm>
                    <a:off x="6387895" y="2052230"/>
                    <a:ext cx="165753" cy="27996"/>
                  </a:xfrm>
                  <a:custGeom>
                    <a:avLst/>
                    <a:gdLst>
                      <a:gd name="connsiteX0" fmla="*/ 8528 w 165753"/>
                      <a:gd name="connsiteY0" fmla="*/ 26777 h 27996"/>
                      <a:gd name="connsiteX1" fmla="*/ 8528 w 165753"/>
                      <a:gd name="connsiteY1" fmla="*/ 20694 h 27996"/>
                      <a:gd name="connsiteX2" fmla="*/ 4870 w 165753"/>
                      <a:gd name="connsiteY2" fmla="*/ 7302 h 27996"/>
                      <a:gd name="connsiteX3" fmla="*/ 0 w 165753"/>
                      <a:gd name="connsiteY3" fmla="*/ 0 h 27996"/>
                      <a:gd name="connsiteX4" fmla="*/ 165753 w 165753"/>
                      <a:gd name="connsiteY4" fmla="*/ 0 h 27996"/>
                      <a:gd name="connsiteX5" fmla="*/ 154780 w 165753"/>
                      <a:gd name="connsiteY5" fmla="*/ 10954 h 27996"/>
                      <a:gd name="connsiteX6" fmla="*/ 145027 w 165753"/>
                      <a:gd name="connsiteY6" fmla="*/ 24345 h 27996"/>
                      <a:gd name="connsiteX7" fmla="*/ 143808 w 165753"/>
                      <a:gd name="connsiteY7" fmla="*/ 27997 h 27996"/>
                      <a:gd name="connsiteX8" fmla="*/ 8528 w 165753"/>
                      <a:gd name="connsiteY8" fmla="*/ 27997 h 27996"/>
                      <a:gd name="connsiteX9" fmla="*/ 8528 w 165753"/>
                      <a:gd name="connsiteY9" fmla="*/ 26777 h 2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753" h="27996">
                        <a:moveTo>
                          <a:pt x="8528" y="26777"/>
                        </a:moveTo>
                        <a:lnTo>
                          <a:pt x="8528" y="20694"/>
                        </a:lnTo>
                        <a:cubicBezTo>
                          <a:pt x="8528" y="15824"/>
                          <a:pt x="7309" y="10954"/>
                          <a:pt x="4870" y="7302"/>
                        </a:cubicBezTo>
                        <a:lnTo>
                          <a:pt x="0" y="0"/>
                        </a:lnTo>
                        <a:lnTo>
                          <a:pt x="165753" y="0"/>
                        </a:lnTo>
                        <a:lnTo>
                          <a:pt x="154780" y="10954"/>
                        </a:lnTo>
                        <a:cubicBezTo>
                          <a:pt x="151123" y="14611"/>
                          <a:pt x="147465" y="19475"/>
                          <a:pt x="145027" y="24345"/>
                        </a:cubicBezTo>
                        <a:lnTo>
                          <a:pt x="143808" y="27997"/>
                        </a:lnTo>
                        <a:lnTo>
                          <a:pt x="8528" y="27997"/>
                        </a:lnTo>
                        <a:lnTo>
                          <a:pt x="8528" y="26777"/>
                        </a:lnTo>
                        <a:close/>
                      </a:path>
                    </a:pathLst>
                  </a:custGeom>
                  <a:solidFill>
                    <a:srgbClr val="FFFFFF"/>
                  </a:solidFill>
                  <a:ln w="6417"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251E5FF3-FE5E-4803-834E-4CEA114998EA}"/>
                      </a:ext>
                    </a:extLst>
                  </p:cNvPr>
                  <p:cNvSpPr/>
                  <p:nvPr/>
                </p:nvSpPr>
                <p:spPr>
                  <a:xfrm>
                    <a:off x="6379361" y="2046147"/>
                    <a:ext cx="190137" cy="40162"/>
                  </a:xfrm>
                  <a:custGeom>
                    <a:avLst/>
                    <a:gdLst>
                      <a:gd name="connsiteX0" fmla="*/ 159657 w 190137"/>
                      <a:gd name="connsiteY0" fmla="*/ 12173 h 40162"/>
                      <a:gd name="connsiteX1" fmla="*/ 148685 w 190137"/>
                      <a:gd name="connsiteY1" fmla="*/ 27990 h 40162"/>
                      <a:gd name="connsiteX2" fmla="*/ 21933 w 190137"/>
                      <a:gd name="connsiteY2" fmla="*/ 27990 h 40162"/>
                      <a:gd name="connsiteX3" fmla="*/ 18282 w 190137"/>
                      <a:gd name="connsiteY3" fmla="*/ 12173 h 40162"/>
                      <a:gd name="connsiteX4" fmla="*/ 159657 w 190137"/>
                      <a:gd name="connsiteY4" fmla="*/ 12173 h 40162"/>
                      <a:gd name="connsiteX5" fmla="*/ 190137 w 190137"/>
                      <a:gd name="connsiteY5" fmla="*/ 0 h 40162"/>
                      <a:gd name="connsiteX6" fmla="*/ 160877 w 190137"/>
                      <a:gd name="connsiteY6" fmla="*/ 0 h 40162"/>
                      <a:gd name="connsiteX7" fmla="*/ 18282 w 190137"/>
                      <a:gd name="connsiteY7" fmla="*/ 0 h 40162"/>
                      <a:gd name="connsiteX8" fmla="*/ 0 w 190137"/>
                      <a:gd name="connsiteY8" fmla="*/ 0 h 40162"/>
                      <a:gd name="connsiteX9" fmla="*/ 7309 w 190137"/>
                      <a:gd name="connsiteY9" fmla="*/ 17037 h 40162"/>
                      <a:gd name="connsiteX10" fmla="*/ 10966 w 190137"/>
                      <a:gd name="connsiteY10" fmla="*/ 29209 h 40162"/>
                      <a:gd name="connsiteX11" fmla="*/ 12185 w 190137"/>
                      <a:gd name="connsiteY11" fmla="*/ 40163 h 40162"/>
                      <a:gd name="connsiteX12" fmla="*/ 23152 w 190137"/>
                      <a:gd name="connsiteY12" fmla="*/ 40163 h 40162"/>
                      <a:gd name="connsiteX13" fmla="*/ 149904 w 190137"/>
                      <a:gd name="connsiteY13" fmla="*/ 40163 h 40162"/>
                      <a:gd name="connsiteX14" fmla="*/ 157219 w 190137"/>
                      <a:gd name="connsiteY14" fmla="*/ 40163 h 40162"/>
                      <a:gd name="connsiteX15" fmla="*/ 160877 w 190137"/>
                      <a:gd name="connsiteY15" fmla="*/ 32861 h 40162"/>
                      <a:gd name="connsiteX16" fmla="*/ 169411 w 190137"/>
                      <a:gd name="connsiteY16" fmla="*/ 20688 h 40162"/>
                      <a:gd name="connsiteX17" fmla="*/ 190137 w 190137"/>
                      <a:gd name="connsiteY17" fmla="*/ 0 h 4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137" h="40162">
                        <a:moveTo>
                          <a:pt x="159657" y="12173"/>
                        </a:moveTo>
                        <a:cubicBezTo>
                          <a:pt x="154781" y="17037"/>
                          <a:pt x="151123" y="21907"/>
                          <a:pt x="148685" y="27990"/>
                        </a:cubicBezTo>
                        <a:lnTo>
                          <a:pt x="21933" y="27990"/>
                        </a:lnTo>
                        <a:cubicBezTo>
                          <a:pt x="21933" y="23126"/>
                          <a:pt x="19495" y="17037"/>
                          <a:pt x="18282" y="12173"/>
                        </a:cubicBezTo>
                        <a:lnTo>
                          <a:pt x="159657" y="12173"/>
                        </a:lnTo>
                        <a:close/>
                        <a:moveTo>
                          <a:pt x="190137" y="0"/>
                        </a:moveTo>
                        <a:lnTo>
                          <a:pt x="160877" y="0"/>
                        </a:lnTo>
                        <a:lnTo>
                          <a:pt x="18282" y="0"/>
                        </a:lnTo>
                        <a:lnTo>
                          <a:pt x="0" y="0"/>
                        </a:lnTo>
                        <a:lnTo>
                          <a:pt x="7309" y="17037"/>
                        </a:lnTo>
                        <a:cubicBezTo>
                          <a:pt x="8528" y="20688"/>
                          <a:pt x="9747" y="24339"/>
                          <a:pt x="10966" y="29209"/>
                        </a:cubicBezTo>
                        <a:lnTo>
                          <a:pt x="12185" y="40163"/>
                        </a:lnTo>
                        <a:lnTo>
                          <a:pt x="23152" y="40163"/>
                        </a:lnTo>
                        <a:lnTo>
                          <a:pt x="149904" y="40163"/>
                        </a:lnTo>
                        <a:lnTo>
                          <a:pt x="157219" y="40163"/>
                        </a:lnTo>
                        <a:lnTo>
                          <a:pt x="160877" y="32861"/>
                        </a:lnTo>
                        <a:cubicBezTo>
                          <a:pt x="163315" y="27990"/>
                          <a:pt x="165753" y="24339"/>
                          <a:pt x="169411" y="20688"/>
                        </a:cubicBezTo>
                        <a:lnTo>
                          <a:pt x="190137" y="0"/>
                        </a:lnTo>
                        <a:close/>
                      </a:path>
                    </a:pathLst>
                  </a:custGeom>
                  <a:solidFill>
                    <a:srgbClr val="FFFFFF"/>
                  </a:solidFill>
                  <a:ln w="6417" cap="flat">
                    <a:noFill/>
                    <a:prstDash val="solid"/>
                    <a:miter/>
                  </a:ln>
                </p:spPr>
                <p:txBody>
                  <a:bodyPr rtlCol="0" anchor="ctr"/>
                  <a:lstStyle/>
                  <a:p>
                    <a:endParaRPr lang="en-US"/>
                  </a:p>
                </p:txBody>
              </p:sp>
            </p:grpSp>
            <p:grpSp>
              <p:nvGrpSpPr>
                <p:cNvPr id="613" name="Graphic 3">
                  <a:extLst>
                    <a:ext uri="{FF2B5EF4-FFF2-40B4-BE49-F238E27FC236}">
                      <a16:creationId xmlns:a16="http://schemas.microsoft.com/office/drawing/2014/main" id="{9C71BFD7-22BA-438F-A511-A698D8A1D5DA}"/>
                    </a:ext>
                  </a:extLst>
                </p:cNvPr>
                <p:cNvGrpSpPr/>
                <p:nvPr/>
              </p:nvGrpSpPr>
              <p:grpSpPr>
                <a:xfrm>
                  <a:off x="6314769" y="1825840"/>
                  <a:ext cx="145001" cy="200831"/>
                  <a:chOff x="6314769" y="1825840"/>
                  <a:chExt cx="145001" cy="200831"/>
                </a:xfrm>
                <a:solidFill>
                  <a:srgbClr val="FFFFFF"/>
                </a:solidFill>
              </p:grpSpPr>
              <p:sp>
                <p:nvSpPr>
                  <p:cNvPr id="614" name="Freeform: Shape 613">
                    <a:extLst>
                      <a:ext uri="{FF2B5EF4-FFF2-40B4-BE49-F238E27FC236}">
                        <a16:creationId xmlns:a16="http://schemas.microsoft.com/office/drawing/2014/main" id="{3B374440-F7B0-4722-B62E-37EB9511F046}"/>
                      </a:ext>
                    </a:extLst>
                  </p:cNvPr>
                  <p:cNvSpPr/>
                  <p:nvPr/>
                </p:nvSpPr>
                <p:spPr>
                  <a:xfrm>
                    <a:off x="6323303" y="1830713"/>
                    <a:ext cx="126713" cy="186230"/>
                  </a:xfrm>
                  <a:custGeom>
                    <a:avLst/>
                    <a:gdLst>
                      <a:gd name="connsiteX0" fmla="*/ 19501 w 126713"/>
                      <a:gd name="connsiteY0" fmla="*/ 183793 h 186230"/>
                      <a:gd name="connsiteX1" fmla="*/ 7309 w 126713"/>
                      <a:gd name="connsiteY1" fmla="*/ 177709 h 186230"/>
                      <a:gd name="connsiteX2" fmla="*/ 0 w 126713"/>
                      <a:gd name="connsiteY2" fmla="*/ 175271 h 186230"/>
                      <a:gd name="connsiteX3" fmla="*/ 95078 w 126713"/>
                      <a:gd name="connsiteY3" fmla="*/ 0 h 186230"/>
                      <a:gd name="connsiteX4" fmla="*/ 126713 w 126713"/>
                      <a:gd name="connsiteY4" fmla="*/ 0 h 186230"/>
                      <a:gd name="connsiteX5" fmla="*/ 25591 w 126713"/>
                      <a:gd name="connsiteY5" fmla="*/ 186231 h 186230"/>
                      <a:gd name="connsiteX6" fmla="*/ 19501 w 126713"/>
                      <a:gd name="connsiteY6" fmla="*/ 183793 h 18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713" h="186230">
                        <a:moveTo>
                          <a:pt x="19501" y="183793"/>
                        </a:moveTo>
                        <a:cubicBezTo>
                          <a:pt x="15844" y="181361"/>
                          <a:pt x="10967" y="178929"/>
                          <a:pt x="7309" y="177709"/>
                        </a:cubicBezTo>
                        <a:lnTo>
                          <a:pt x="0" y="175271"/>
                        </a:lnTo>
                        <a:lnTo>
                          <a:pt x="95078" y="0"/>
                        </a:lnTo>
                        <a:lnTo>
                          <a:pt x="126713" y="0"/>
                        </a:lnTo>
                        <a:lnTo>
                          <a:pt x="25591" y="186231"/>
                        </a:lnTo>
                        <a:lnTo>
                          <a:pt x="19501" y="183793"/>
                        </a:lnTo>
                        <a:close/>
                      </a:path>
                    </a:pathLst>
                  </a:custGeom>
                  <a:solidFill>
                    <a:srgbClr val="FFFFFF"/>
                  </a:solidFill>
                  <a:ln w="6417"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EFCE3E9F-EBFB-4755-A827-614E2F235583}"/>
                      </a:ext>
                    </a:extLst>
                  </p:cNvPr>
                  <p:cNvSpPr/>
                  <p:nvPr/>
                </p:nvSpPr>
                <p:spPr>
                  <a:xfrm>
                    <a:off x="6314769" y="1825840"/>
                    <a:ext cx="145001" cy="200831"/>
                  </a:xfrm>
                  <a:custGeom>
                    <a:avLst/>
                    <a:gdLst>
                      <a:gd name="connsiteX0" fmla="*/ 124339 w 145001"/>
                      <a:gd name="connsiteY0" fmla="*/ 12172 h 200831"/>
                      <a:gd name="connsiteX1" fmla="*/ 30467 w 145001"/>
                      <a:gd name="connsiteY1" fmla="*/ 183795 h 200831"/>
                      <a:gd name="connsiteX2" fmla="*/ 15843 w 145001"/>
                      <a:gd name="connsiteY2" fmla="*/ 176493 h 200831"/>
                      <a:gd name="connsiteX3" fmla="*/ 106051 w 145001"/>
                      <a:gd name="connsiteY3" fmla="*/ 10955 h 200831"/>
                      <a:gd name="connsiteX4" fmla="*/ 124339 w 145001"/>
                      <a:gd name="connsiteY4" fmla="*/ 10955 h 200831"/>
                      <a:gd name="connsiteX5" fmla="*/ 145001 w 145001"/>
                      <a:gd name="connsiteY5" fmla="*/ 0 h 200831"/>
                      <a:gd name="connsiteX6" fmla="*/ 124339 w 145001"/>
                      <a:gd name="connsiteY6" fmla="*/ 0 h 200831"/>
                      <a:gd name="connsiteX7" fmla="*/ 106051 w 145001"/>
                      <a:gd name="connsiteY7" fmla="*/ 0 h 200831"/>
                      <a:gd name="connsiteX8" fmla="*/ 98717 w 145001"/>
                      <a:gd name="connsiteY8" fmla="*/ 0 h 200831"/>
                      <a:gd name="connsiteX9" fmla="*/ 95059 w 145001"/>
                      <a:gd name="connsiteY9" fmla="*/ 6086 h 200831"/>
                      <a:gd name="connsiteX10" fmla="*/ 6096 w 145001"/>
                      <a:gd name="connsiteY10" fmla="*/ 170403 h 200831"/>
                      <a:gd name="connsiteX11" fmla="*/ 0 w 145001"/>
                      <a:gd name="connsiteY11" fmla="*/ 183795 h 200831"/>
                      <a:gd name="connsiteX12" fmla="*/ 14624 w 145001"/>
                      <a:gd name="connsiteY12" fmla="*/ 188665 h 200831"/>
                      <a:gd name="connsiteX13" fmla="*/ 25590 w 145001"/>
                      <a:gd name="connsiteY13" fmla="*/ 193529 h 200831"/>
                      <a:gd name="connsiteX14" fmla="*/ 36563 w 145001"/>
                      <a:gd name="connsiteY14" fmla="*/ 200832 h 200831"/>
                      <a:gd name="connsiteX15" fmla="*/ 42653 w 145001"/>
                      <a:gd name="connsiteY15" fmla="*/ 188665 h 200831"/>
                      <a:gd name="connsiteX16" fmla="*/ 136467 w 145001"/>
                      <a:gd name="connsiteY16" fmla="*/ 17041 h 200831"/>
                      <a:gd name="connsiteX17" fmla="*/ 145001 w 145001"/>
                      <a:gd name="connsiteY17" fmla="*/ 0 h 20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001" h="200831">
                        <a:moveTo>
                          <a:pt x="124339" y="12172"/>
                        </a:moveTo>
                        <a:lnTo>
                          <a:pt x="30467" y="183795"/>
                        </a:lnTo>
                        <a:cubicBezTo>
                          <a:pt x="25590" y="181363"/>
                          <a:pt x="21939" y="178925"/>
                          <a:pt x="15843" y="176493"/>
                        </a:cubicBezTo>
                        <a:lnTo>
                          <a:pt x="106051" y="10955"/>
                        </a:lnTo>
                        <a:lnTo>
                          <a:pt x="124339" y="10955"/>
                        </a:lnTo>
                        <a:moveTo>
                          <a:pt x="145001" y="0"/>
                        </a:moveTo>
                        <a:lnTo>
                          <a:pt x="124339" y="0"/>
                        </a:lnTo>
                        <a:lnTo>
                          <a:pt x="106051" y="0"/>
                        </a:lnTo>
                        <a:lnTo>
                          <a:pt x="98717" y="0"/>
                        </a:lnTo>
                        <a:lnTo>
                          <a:pt x="95059" y="6086"/>
                        </a:lnTo>
                        <a:lnTo>
                          <a:pt x="6096" y="170403"/>
                        </a:lnTo>
                        <a:lnTo>
                          <a:pt x="0" y="183795"/>
                        </a:lnTo>
                        <a:lnTo>
                          <a:pt x="14624" y="188665"/>
                        </a:lnTo>
                        <a:cubicBezTo>
                          <a:pt x="18282" y="189878"/>
                          <a:pt x="21939" y="191097"/>
                          <a:pt x="25590" y="193529"/>
                        </a:cubicBezTo>
                        <a:lnTo>
                          <a:pt x="36563" y="200832"/>
                        </a:lnTo>
                        <a:lnTo>
                          <a:pt x="42653" y="188665"/>
                        </a:lnTo>
                        <a:lnTo>
                          <a:pt x="136467" y="17041"/>
                        </a:lnTo>
                        <a:lnTo>
                          <a:pt x="145001" y="0"/>
                        </a:lnTo>
                        <a:close/>
                      </a:path>
                    </a:pathLst>
                  </a:custGeom>
                  <a:solidFill>
                    <a:srgbClr val="FFFFFF"/>
                  </a:solidFill>
                  <a:ln w="6417" cap="flat">
                    <a:noFill/>
                    <a:prstDash val="solid"/>
                    <a:miter/>
                  </a:ln>
                </p:spPr>
                <p:txBody>
                  <a:bodyPr rtlCol="0" anchor="ctr"/>
                  <a:lstStyle/>
                  <a:p>
                    <a:endParaRPr lang="en-US"/>
                  </a:p>
                </p:txBody>
              </p:sp>
            </p:grpSp>
            <p:grpSp>
              <p:nvGrpSpPr>
                <p:cNvPr id="616" name="Graphic 3">
                  <a:extLst>
                    <a:ext uri="{FF2B5EF4-FFF2-40B4-BE49-F238E27FC236}">
                      <a16:creationId xmlns:a16="http://schemas.microsoft.com/office/drawing/2014/main" id="{5994CD9A-85B5-4CCE-B3CD-EE158EC0244B}"/>
                    </a:ext>
                  </a:extLst>
                </p:cNvPr>
                <p:cNvGrpSpPr/>
                <p:nvPr/>
              </p:nvGrpSpPr>
              <p:grpSpPr>
                <a:xfrm>
                  <a:off x="6205086" y="1999901"/>
                  <a:ext cx="197706" cy="114412"/>
                  <a:chOff x="6205086" y="1999901"/>
                  <a:chExt cx="197706" cy="114412"/>
                </a:xfrm>
                <a:solidFill>
                  <a:srgbClr val="FFFFFF"/>
                </a:solidFill>
              </p:grpSpPr>
              <p:sp>
                <p:nvSpPr>
                  <p:cNvPr id="617" name="Freeform: Shape 616">
                    <a:extLst>
                      <a:ext uri="{FF2B5EF4-FFF2-40B4-BE49-F238E27FC236}">
                        <a16:creationId xmlns:a16="http://schemas.microsoft.com/office/drawing/2014/main" id="{1BC47BBE-285D-433F-BBC4-A9C48593818C}"/>
                      </a:ext>
                    </a:extLst>
                  </p:cNvPr>
                  <p:cNvSpPr/>
                  <p:nvPr/>
                </p:nvSpPr>
                <p:spPr>
                  <a:xfrm>
                    <a:off x="6211175" y="2005984"/>
                    <a:ext cx="185065" cy="102239"/>
                  </a:xfrm>
                  <a:custGeom>
                    <a:avLst/>
                    <a:gdLst>
                      <a:gd name="connsiteX0" fmla="*/ 0 w 185065"/>
                      <a:gd name="connsiteY0" fmla="*/ 102240 h 102239"/>
                      <a:gd name="connsiteX1" fmla="*/ 1219 w 185065"/>
                      <a:gd name="connsiteY1" fmla="*/ 87635 h 102239"/>
                      <a:gd name="connsiteX2" fmla="*/ 28035 w 185065"/>
                      <a:gd name="connsiteY2" fmla="*/ 47465 h 102239"/>
                      <a:gd name="connsiteX3" fmla="*/ 51187 w 185065"/>
                      <a:gd name="connsiteY3" fmla="*/ 18256 h 102239"/>
                      <a:gd name="connsiteX4" fmla="*/ 67031 w 185065"/>
                      <a:gd name="connsiteY4" fmla="*/ 14605 h 102239"/>
                      <a:gd name="connsiteX5" fmla="*/ 70688 w 185065"/>
                      <a:gd name="connsiteY5" fmla="*/ 14605 h 102239"/>
                      <a:gd name="connsiteX6" fmla="*/ 106032 w 185065"/>
                      <a:gd name="connsiteY6" fmla="*/ 0 h 102239"/>
                      <a:gd name="connsiteX7" fmla="*/ 147466 w 185065"/>
                      <a:gd name="connsiteY7" fmla="*/ 25558 h 102239"/>
                      <a:gd name="connsiteX8" fmla="*/ 148685 w 185065"/>
                      <a:gd name="connsiteY8" fmla="*/ 26777 h 102239"/>
                      <a:gd name="connsiteX9" fmla="*/ 163309 w 185065"/>
                      <a:gd name="connsiteY9" fmla="*/ 32861 h 102239"/>
                      <a:gd name="connsiteX10" fmla="*/ 179152 w 185065"/>
                      <a:gd name="connsiteY10" fmla="*/ 94937 h 102239"/>
                      <a:gd name="connsiteX11" fmla="*/ 175494 w 185065"/>
                      <a:gd name="connsiteY11" fmla="*/ 102240 h 102239"/>
                      <a:gd name="connsiteX12" fmla="*/ 0 w 185065"/>
                      <a:gd name="connsiteY12" fmla="*/ 102240 h 10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065" h="102239">
                        <a:moveTo>
                          <a:pt x="0" y="102240"/>
                        </a:moveTo>
                        <a:lnTo>
                          <a:pt x="1219" y="87635"/>
                        </a:lnTo>
                        <a:cubicBezTo>
                          <a:pt x="2438" y="70598"/>
                          <a:pt x="12192" y="55987"/>
                          <a:pt x="28035" y="47465"/>
                        </a:cubicBezTo>
                        <a:cubicBezTo>
                          <a:pt x="30467" y="34080"/>
                          <a:pt x="39002" y="23126"/>
                          <a:pt x="51187" y="18256"/>
                        </a:cubicBezTo>
                        <a:cubicBezTo>
                          <a:pt x="56064" y="15824"/>
                          <a:pt x="62154" y="14605"/>
                          <a:pt x="67031" y="14605"/>
                        </a:cubicBezTo>
                        <a:cubicBezTo>
                          <a:pt x="68250" y="14605"/>
                          <a:pt x="69469" y="14605"/>
                          <a:pt x="70688" y="14605"/>
                        </a:cubicBezTo>
                        <a:cubicBezTo>
                          <a:pt x="80435" y="4870"/>
                          <a:pt x="92621" y="0"/>
                          <a:pt x="106032" y="0"/>
                        </a:cubicBezTo>
                        <a:cubicBezTo>
                          <a:pt x="124307" y="0"/>
                          <a:pt x="140150" y="9734"/>
                          <a:pt x="147466" y="25558"/>
                        </a:cubicBezTo>
                        <a:cubicBezTo>
                          <a:pt x="147466" y="25558"/>
                          <a:pt x="147466" y="26777"/>
                          <a:pt x="148685" y="26777"/>
                        </a:cubicBezTo>
                        <a:cubicBezTo>
                          <a:pt x="153562" y="27997"/>
                          <a:pt x="158432" y="30429"/>
                          <a:pt x="163309" y="32861"/>
                        </a:cubicBezTo>
                        <a:cubicBezTo>
                          <a:pt x="184029" y="46253"/>
                          <a:pt x="191338" y="73030"/>
                          <a:pt x="179152" y="94937"/>
                        </a:cubicBezTo>
                        <a:lnTo>
                          <a:pt x="175494" y="102240"/>
                        </a:lnTo>
                        <a:lnTo>
                          <a:pt x="0" y="102240"/>
                        </a:lnTo>
                        <a:close/>
                      </a:path>
                    </a:pathLst>
                  </a:custGeom>
                  <a:solidFill>
                    <a:srgbClr val="FFFFFF"/>
                  </a:solidFill>
                  <a:ln w="6417"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9FA36383-13BB-462F-A156-A1EBCA38F552}"/>
                      </a:ext>
                    </a:extLst>
                  </p:cNvPr>
                  <p:cNvSpPr/>
                  <p:nvPr/>
                </p:nvSpPr>
                <p:spPr>
                  <a:xfrm>
                    <a:off x="6205086" y="1999901"/>
                    <a:ext cx="197706" cy="114412"/>
                  </a:xfrm>
                  <a:custGeom>
                    <a:avLst/>
                    <a:gdLst>
                      <a:gd name="connsiteX0" fmla="*/ 112122 w 197706"/>
                      <a:gd name="connsiteY0" fmla="*/ 12173 h 114412"/>
                      <a:gd name="connsiteX1" fmla="*/ 148678 w 197706"/>
                      <a:gd name="connsiteY1" fmla="*/ 34080 h 114412"/>
                      <a:gd name="connsiteX2" fmla="*/ 153555 w 197706"/>
                      <a:gd name="connsiteY2" fmla="*/ 37731 h 114412"/>
                      <a:gd name="connsiteX3" fmla="*/ 166960 w 197706"/>
                      <a:gd name="connsiteY3" fmla="*/ 42601 h 114412"/>
                      <a:gd name="connsiteX4" fmla="*/ 181584 w 197706"/>
                      <a:gd name="connsiteY4" fmla="*/ 97376 h 114412"/>
                      <a:gd name="connsiteX5" fmla="*/ 179146 w 197706"/>
                      <a:gd name="connsiteY5" fmla="*/ 101027 h 114412"/>
                      <a:gd name="connsiteX6" fmla="*/ 13405 w 197706"/>
                      <a:gd name="connsiteY6" fmla="*/ 101027 h 114412"/>
                      <a:gd name="connsiteX7" fmla="*/ 14624 w 197706"/>
                      <a:gd name="connsiteY7" fmla="*/ 92505 h 114412"/>
                      <a:gd name="connsiteX8" fmla="*/ 37782 w 197706"/>
                      <a:gd name="connsiteY8" fmla="*/ 57206 h 114412"/>
                      <a:gd name="connsiteX9" fmla="*/ 41433 w 197706"/>
                      <a:gd name="connsiteY9" fmla="*/ 52336 h 114412"/>
                      <a:gd name="connsiteX10" fmla="*/ 60934 w 197706"/>
                      <a:gd name="connsiteY10" fmla="*/ 27997 h 114412"/>
                      <a:gd name="connsiteX11" fmla="*/ 73120 w 197706"/>
                      <a:gd name="connsiteY11" fmla="*/ 26777 h 114412"/>
                      <a:gd name="connsiteX12" fmla="*/ 76778 w 197706"/>
                      <a:gd name="connsiteY12" fmla="*/ 26777 h 114412"/>
                      <a:gd name="connsiteX13" fmla="*/ 77997 w 197706"/>
                      <a:gd name="connsiteY13" fmla="*/ 26777 h 114412"/>
                      <a:gd name="connsiteX14" fmla="*/ 82873 w 197706"/>
                      <a:gd name="connsiteY14" fmla="*/ 24345 h 114412"/>
                      <a:gd name="connsiteX15" fmla="*/ 112122 w 197706"/>
                      <a:gd name="connsiteY15" fmla="*/ 12173 h 114412"/>
                      <a:gd name="connsiteX16" fmla="*/ 112122 w 197706"/>
                      <a:gd name="connsiteY16" fmla="*/ 0 h 114412"/>
                      <a:gd name="connsiteX17" fmla="*/ 75558 w 197706"/>
                      <a:gd name="connsiteY17" fmla="*/ 14605 h 114412"/>
                      <a:gd name="connsiteX18" fmla="*/ 73120 w 197706"/>
                      <a:gd name="connsiteY18" fmla="*/ 14605 h 114412"/>
                      <a:gd name="connsiteX19" fmla="*/ 54838 w 197706"/>
                      <a:gd name="connsiteY19" fmla="*/ 18256 h 114412"/>
                      <a:gd name="connsiteX20" fmla="*/ 29248 w 197706"/>
                      <a:gd name="connsiteY20" fmla="*/ 48685 h 114412"/>
                      <a:gd name="connsiteX21" fmla="*/ 1219 w 197706"/>
                      <a:gd name="connsiteY21" fmla="*/ 92505 h 114412"/>
                      <a:gd name="connsiteX22" fmla="*/ 1219 w 197706"/>
                      <a:gd name="connsiteY22" fmla="*/ 101027 h 114412"/>
                      <a:gd name="connsiteX23" fmla="*/ 0 w 197706"/>
                      <a:gd name="connsiteY23" fmla="*/ 114412 h 114412"/>
                      <a:gd name="connsiteX24" fmla="*/ 13405 w 197706"/>
                      <a:gd name="connsiteY24" fmla="*/ 114412 h 114412"/>
                      <a:gd name="connsiteX25" fmla="*/ 177926 w 197706"/>
                      <a:gd name="connsiteY25" fmla="*/ 114412 h 114412"/>
                      <a:gd name="connsiteX26" fmla="*/ 185241 w 197706"/>
                      <a:gd name="connsiteY26" fmla="*/ 114412 h 114412"/>
                      <a:gd name="connsiteX27" fmla="*/ 188899 w 197706"/>
                      <a:gd name="connsiteY27" fmla="*/ 108329 h 114412"/>
                      <a:gd name="connsiteX28" fmla="*/ 191337 w 197706"/>
                      <a:gd name="connsiteY28" fmla="*/ 104678 h 114412"/>
                      <a:gd name="connsiteX29" fmla="*/ 173056 w 197706"/>
                      <a:gd name="connsiteY29" fmla="*/ 34080 h 114412"/>
                      <a:gd name="connsiteX30" fmla="*/ 158432 w 197706"/>
                      <a:gd name="connsiteY30" fmla="*/ 27997 h 114412"/>
                      <a:gd name="connsiteX31" fmla="*/ 112122 w 197706"/>
                      <a:gd name="connsiteY31" fmla="*/ 0 h 11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7706" h="114412">
                        <a:moveTo>
                          <a:pt x="112122" y="12173"/>
                        </a:moveTo>
                        <a:cubicBezTo>
                          <a:pt x="127965" y="12173"/>
                          <a:pt x="141369" y="20694"/>
                          <a:pt x="148678" y="34080"/>
                        </a:cubicBezTo>
                        <a:cubicBezTo>
                          <a:pt x="149897" y="36518"/>
                          <a:pt x="151117" y="37731"/>
                          <a:pt x="153555" y="37731"/>
                        </a:cubicBezTo>
                        <a:cubicBezTo>
                          <a:pt x="158432" y="38950"/>
                          <a:pt x="162090" y="40169"/>
                          <a:pt x="166960" y="42601"/>
                        </a:cubicBezTo>
                        <a:cubicBezTo>
                          <a:pt x="185241" y="53555"/>
                          <a:pt x="191337" y="77900"/>
                          <a:pt x="181584" y="97376"/>
                        </a:cubicBezTo>
                        <a:lnTo>
                          <a:pt x="179146" y="101027"/>
                        </a:lnTo>
                        <a:lnTo>
                          <a:pt x="13405" y="101027"/>
                        </a:lnTo>
                        <a:lnTo>
                          <a:pt x="14624" y="92505"/>
                        </a:lnTo>
                        <a:cubicBezTo>
                          <a:pt x="15843" y="77900"/>
                          <a:pt x="24371" y="64509"/>
                          <a:pt x="37782" y="57206"/>
                        </a:cubicBezTo>
                        <a:cubicBezTo>
                          <a:pt x="40215" y="55987"/>
                          <a:pt x="41433" y="54774"/>
                          <a:pt x="41433" y="52336"/>
                        </a:cubicBezTo>
                        <a:cubicBezTo>
                          <a:pt x="43872" y="41382"/>
                          <a:pt x="51187" y="32861"/>
                          <a:pt x="60934" y="27997"/>
                        </a:cubicBezTo>
                        <a:cubicBezTo>
                          <a:pt x="63373" y="27997"/>
                          <a:pt x="68249" y="26777"/>
                          <a:pt x="73120" y="26777"/>
                        </a:cubicBezTo>
                        <a:cubicBezTo>
                          <a:pt x="74339" y="26777"/>
                          <a:pt x="75558" y="26777"/>
                          <a:pt x="76778" y="26777"/>
                        </a:cubicBezTo>
                        <a:cubicBezTo>
                          <a:pt x="76778" y="26777"/>
                          <a:pt x="76778" y="26777"/>
                          <a:pt x="77997" y="26777"/>
                        </a:cubicBezTo>
                        <a:cubicBezTo>
                          <a:pt x="80435" y="26777"/>
                          <a:pt x="81654" y="25558"/>
                          <a:pt x="82873" y="24345"/>
                        </a:cubicBezTo>
                        <a:cubicBezTo>
                          <a:pt x="90182" y="17043"/>
                          <a:pt x="99936" y="12173"/>
                          <a:pt x="112122" y="12173"/>
                        </a:cubicBezTo>
                        <a:close/>
                        <a:moveTo>
                          <a:pt x="112122" y="0"/>
                        </a:moveTo>
                        <a:cubicBezTo>
                          <a:pt x="98717" y="0"/>
                          <a:pt x="85306" y="4870"/>
                          <a:pt x="75558" y="14605"/>
                        </a:cubicBezTo>
                        <a:cubicBezTo>
                          <a:pt x="75558" y="14605"/>
                          <a:pt x="74339" y="14605"/>
                          <a:pt x="73120" y="14605"/>
                        </a:cubicBezTo>
                        <a:cubicBezTo>
                          <a:pt x="67030" y="14605"/>
                          <a:pt x="60934" y="15824"/>
                          <a:pt x="54838" y="18256"/>
                        </a:cubicBezTo>
                        <a:cubicBezTo>
                          <a:pt x="41433" y="24345"/>
                          <a:pt x="32906" y="35299"/>
                          <a:pt x="29248" y="48685"/>
                        </a:cubicBezTo>
                        <a:cubicBezTo>
                          <a:pt x="13405" y="57206"/>
                          <a:pt x="3658" y="74249"/>
                          <a:pt x="1219" y="92505"/>
                        </a:cubicBezTo>
                        <a:lnTo>
                          <a:pt x="1219" y="101027"/>
                        </a:lnTo>
                        <a:lnTo>
                          <a:pt x="0" y="114412"/>
                        </a:lnTo>
                        <a:lnTo>
                          <a:pt x="13405" y="114412"/>
                        </a:lnTo>
                        <a:lnTo>
                          <a:pt x="177926" y="114412"/>
                        </a:lnTo>
                        <a:lnTo>
                          <a:pt x="185241" y="114412"/>
                        </a:lnTo>
                        <a:lnTo>
                          <a:pt x="188899" y="108329"/>
                        </a:lnTo>
                        <a:lnTo>
                          <a:pt x="191337" y="104678"/>
                        </a:lnTo>
                        <a:cubicBezTo>
                          <a:pt x="204742" y="80332"/>
                          <a:pt x="196208" y="48685"/>
                          <a:pt x="173056" y="34080"/>
                        </a:cubicBezTo>
                        <a:cubicBezTo>
                          <a:pt x="168179" y="31648"/>
                          <a:pt x="163302" y="29209"/>
                          <a:pt x="158432" y="27997"/>
                        </a:cubicBezTo>
                        <a:cubicBezTo>
                          <a:pt x="148678" y="9734"/>
                          <a:pt x="130403" y="0"/>
                          <a:pt x="112122" y="0"/>
                        </a:cubicBezTo>
                        <a:close/>
                      </a:path>
                    </a:pathLst>
                  </a:custGeom>
                  <a:solidFill>
                    <a:srgbClr val="FFFFFF"/>
                  </a:solidFill>
                  <a:ln w="6417" cap="flat">
                    <a:noFill/>
                    <a:prstDash val="solid"/>
                    <a:miter/>
                  </a:ln>
                </p:spPr>
                <p:txBody>
                  <a:bodyPr rtlCol="0" anchor="ctr"/>
                  <a:lstStyle/>
                  <a:p>
                    <a:endParaRPr lang="en-US"/>
                  </a:p>
                </p:txBody>
              </p:sp>
            </p:grpSp>
            <p:grpSp>
              <p:nvGrpSpPr>
                <p:cNvPr id="619" name="Graphic 3">
                  <a:extLst>
                    <a:ext uri="{FF2B5EF4-FFF2-40B4-BE49-F238E27FC236}">
                      <a16:creationId xmlns:a16="http://schemas.microsoft.com/office/drawing/2014/main" id="{F0FDFAA8-5D82-45EE-BE72-806A082945D8}"/>
                    </a:ext>
                  </a:extLst>
                </p:cNvPr>
                <p:cNvGrpSpPr/>
                <p:nvPr/>
              </p:nvGrpSpPr>
              <p:grpSpPr>
                <a:xfrm>
                  <a:off x="6520730" y="1999901"/>
                  <a:ext cx="197723" cy="114412"/>
                  <a:chOff x="6520730" y="1999901"/>
                  <a:chExt cx="197723" cy="114412"/>
                </a:xfrm>
                <a:solidFill>
                  <a:srgbClr val="FFFFFF"/>
                </a:solidFill>
              </p:grpSpPr>
              <p:sp>
                <p:nvSpPr>
                  <p:cNvPr id="620" name="Freeform: Shape 619">
                    <a:extLst>
                      <a:ext uri="{FF2B5EF4-FFF2-40B4-BE49-F238E27FC236}">
                        <a16:creationId xmlns:a16="http://schemas.microsoft.com/office/drawing/2014/main" id="{C4F44811-03FE-46B1-8054-639DE2DA7979}"/>
                      </a:ext>
                    </a:extLst>
                  </p:cNvPr>
                  <p:cNvSpPr/>
                  <p:nvPr/>
                </p:nvSpPr>
                <p:spPr>
                  <a:xfrm>
                    <a:off x="6526826" y="2005984"/>
                    <a:ext cx="185074" cy="102239"/>
                  </a:xfrm>
                  <a:custGeom>
                    <a:avLst/>
                    <a:gdLst>
                      <a:gd name="connsiteX0" fmla="*/ 0 w 185074"/>
                      <a:gd name="connsiteY0" fmla="*/ 102240 h 102239"/>
                      <a:gd name="connsiteX1" fmla="*/ 1219 w 185074"/>
                      <a:gd name="connsiteY1" fmla="*/ 87635 h 102239"/>
                      <a:gd name="connsiteX2" fmla="*/ 28042 w 185074"/>
                      <a:gd name="connsiteY2" fmla="*/ 47465 h 102239"/>
                      <a:gd name="connsiteX3" fmla="*/ 51206 w 185074"/>
                      <a:gd name="connsiteY3" fmla="*/ 18256 h 102239"/>
                      <a:gd name="connsiteX4" fmla="*/ 66991 w 185074"/>
                      <a:gd name="connsiteY4" fmla="*/ 14605 h 102239"/>
                      <a:gd name="connsiteX5" fmla="*/ 70649 w 185074"/>
                      <a:gd name="connsiteY5" fmla="*/ 14605 h 102239"/>
                      <a:gd name="connsiteX6" fmla="*/ 106006 w 185074"/>
                      <a:gd name="connsiteY6" fmla="*/ 0 h 102239"/>
                      <a:gd name="connsiteX7" fmla="*/ 147459 w 185074"/>
                      <a:gd name="connsiteY7" fmla="*/ 25558 h 102239"/>
                      <a:gd name="connsiteX8" fmla="*/ 148679 w 185074"/>
                      <a:gd name="connsiteY8" fmla="*/ 26777 h 102239"/>
                      <a:gd name="connsiteX9" fmla="*/ 163308 w 185074"/>
                      <a:gd name="connsiteY9" fmla="*/ 32861 h 102239"/>
                      <a:gd name="connsiteX10" fmla="*/ 179159 w 185074"/>
                      <a:gd name="connsiteY10" fmla="*/ 94937 h 102239"/>
                      <a:gd name="connsiteX11" fmla="*/ 175500 w 185074"/>
                      <a:gd name="connsiteY11" fmla="*/ 102240 h 102239"/>
                      <a:gd name="connsiteX12" fmla="*/ 0 w 185074"/>
                      <a:gd name="connsiteY12" fmla="*/ 102240 h 10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074" h="102239">
                        <a:moveTo>
                          <a:pt x="0" y="102240"/>
                        </a:moveTo>
                        <a:lnTo>
                          <a:pt x="1219" y="87635"/>
                        </a:lnTo>
                        <a:cubicBezTo>
                          <a:pt x="2438" y="70598"/>
                          <a:pt x="12192" y="55987"/>
                          <a:pt x="28042" y="47465"/>
                        </a:cubicBezTo>
                        <a:cubicBezTo>
                          <a:pt x="30480" y="34080"/>
                          <a:pt x="39014" y="23126"/>
                          <a:pt x="51206" y="18256"/>
                        </a:cubicBezTo>
                        <a:cubicBezTo>
                          <a:pt x="56083" y="15824"/>
                          <a:pt x="62115" y="14605"/>
                          <a:pt x="66991" y="14605"/>
                        </a:cubicBezTo>
                        <a:cubicBezTo>
                          <a:pt x="68211" y="14605"/>
                          <a:pt x="69430" y="14605"/>
                          <a:pt x="70649" y="14605"/>
                        </a:cubicBezTo>
                        <a:cubicBezTo>
                          <a:pt x="80403" y="4870"/>
                          <a:pt x="92595" y="0"/>
                          <a:pt x="106006" y="0"/>
                        </a:cubicBezTo>
                        <a:cubicBezTo>
                          <a:pt x="124294" y="0"/>
                          <a:pt x="140144" y="9734"/>
                          <a:pt x="147459" y="25558"/>
                        </a:cubicBezTo>
                        <a:cubicBezTo>
                          <a:pt x="147459" y="25558"/>
                          <a:pt x="147459" y="26777"/>
                          <a:pt x="148679" y="26777"/>
                        </a:cubicBezTo>
                        <a:cubicBezTo>
                          <a:pt x="153555" y="27997"/>
                          <a:pt x="158431" y="30429"/>
                          <a:pt x="163308" y="32861"/>
                        </a:cubicBezTo>
                        <a:cubicBezTo>
                          <a:pt x="184035" y="46253"/>
                          <a:pt x="191350" y="73030"/>
                          <a:pt x="179159" y="94937"/>
                        </a:cubicBezTo>
                        <a:lnTo>
                          <a:pt x="175500" y="102240"/>
                        </a:lnTo>
                        <a:lnTo>
                          <a:pt x="0" y="102240"/>
                        </a:lnTo>
                        <a:close/>
                      </a:path>
                    </a:pathLst>
                  </a:custGeom>
                  <a:solidFill>
                    <a:srgbClr val="FFFFFF"/>
                  </a:solidFill>
                  <a:ln w="6417"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6D0F2132-2ED9-4359-83A0-5EDDAEFBF6D6}"/>
                      </a:ext>
                    </a:extLst>
                  </p:cNvPr>
                  <p:cNvSpPr/>
                  <p:nvPr/>
                </p:nvSpPr>
                <p:spPr>
                  <a:xfrm>
                    <a:off x="6520730" y="1999901"/>
                    <a:ext cx="197723" cy="114412"/>
                  </a:xfrm>
                  <a:custGeom>
                    <a:avLst/>
                    <a:gdLst>
                      <a:gd name="connsiteX0" fmla="*/ 110883 w 197723"/>
                      <a:gd name="connsiteY0" fmla="*/ 12173 h 114412"/>
                      <a:gd name="connsiteX1" fmla="*/ 147459 w 197723"/>
                      <a:gd name="connsiteY1" fmla="*/ 34080 h 114412"/>
                      <a:gd name="connsiteX2" fmla="*/ 152336 w 197723"/>
                      <a:gd name="connsiteY2" fmla="*/ 37731 h 114412"/>
                      <a:gd name="connsiteX3" fmla="*/ 165747 w 197723"/>
                      <a:gd name="connsiteY3" fmla="*/ 42601 h 114412"/>
                      <a:gd name="connsiteX4" fmla="*/ 180378 w 197723"/>
                      <a:gd name="connsiteY4" fmla="*/ 97376 h 114412"/>
                      <a:gd name="connsiteX5" fmla="*/ 177939 w 197723"/>
                      <a:gd name="connsiteY5" fmla="*/ 101027 h 114412"/>
                      <a:gd name="connsiteX6" fmla="*/ 13411 w 197723"/>
                      <a:gd name="connsiteY6" fmla="*/ 101027 h 114412"/>
                      <a:gd name="connsiteX7" fmla="*/ 14630 w 197723"/>
                      <a:gd name="connsiteY7" fmla="*/ 92505 h 114412"/>
                      <a:gd name="connsiteX8" fmla="*/ 37795 w 197723"/>
                      <a:gd name="connsiteY8" fmla="*/ 57206 h 114412"/>
                      <a:gd name="connsiteX9" fmla="*/ 41453 w 197723"/>
                      <a:gd name="connsiteY9" fmla="*/ 52336 h 114412"/>
                      <a:gd name="connsiteX10" fmla="*/ 60960 w 197723"/>
                      <a:gd name="connsiteY10" fmla="*/ 27997 h 114412"/>
                      <a:gd name="connsiteX11" fmla="*/ 74307 w 197723"/>
                      <a:gd name="connsiteY11" fmla="*/ 25558 h 114412"/>
                      <a:gd name="connsiteX12" fmla="*/ 77964 w 197723"/>
                      <a:gd name="connsiteY12" fmla="*/ 25558 h 114412"/>
                      <a:gd name="connsiteX13" fmla="*/ 79184 w 197723"/>
                      <a:gd name="connsiteY13" fmla="*/ 25558 h 114412"/>
                      <a:gd name="connsiteX14" fmla="*/ 84061 w 197723"/>
                      <a:gd name="connsiteY14" fmla="*/ 23126 h 114412"/>
                      <a:gd name="connsiteX15" fmla="*/ 110883 w 197723"/>
                      <a:gd name="connsiteY15" fmla="*/ 12173 h 114412"/>
                      <a:gd name="connsiteX16" fmla="*/ 110883 w 197723"/>
                      <a:gd name="connsiteY16" fmla="*/ 0 h 114412"/>
                      <a:gd name="connsiteX17" fmla="*/ 74307 w 197723"/>
                      <a:gd name="connsiteY17" fmla="*/ 14605 h 114412"/>
                      <a:gd name="connsiteX18" fmla="*/ 71869 w 197723"/>
                      <a:gd name="connsiteY18" fmla="*/ 14605 h 114412"/>
                      <a:gd name="connsiteX19" fmla="*/ 53645 w 197723"/>
                      <a:gd name="connsiteY19" fmla="*/ 18256 h 114412"/>
                      <a:gd name="connsiteX20" fmla="*/ 28042 w 197723"/>
                      <a:gd name="connsiteY20" fmla="*/ 48685 h 114412"/>
                      <a:gd name="connsiteX21" fmla="*/ 0 w 197723"/>
                      <a:gd name="connsiteY21" fmla="*/ 92505 h 114412"/>
                      <a:gd name="connsiteX22" fmla="*/ 1219 w 197723"/>
                      <a:gd name="connsiteY22" fmla="*/ 101027 h 114412"/>
                      <a:gd name="connsiteX23" fmla="*/ 0 w 197723"/>
                      <a:gd name="connsiteY23" fmla="*/ 114412 h 114412"/>
                      <a:gd name="connsiteX24" fmla="*/ 13411 w 197723"/>
                      <a:gd name="connsiteY24" fmla="*/ 114412 h 114412"/>
                      <a:gd name="connsiteX25" fmla="*/ 177939 w 197723"/>
                      <a:gd name="connsiteY25" fmla="*/ 114412 h 114412"/>
                      <a:gd name="connsiteX26" fmla="*/ 185255 w 197723"/>
                      <a:gd name="connsiteY26" fmla="*/ 114412 h 114412"/>
                      <a:gd name="connsiteX27" fmla="*/ 188912 w 197723"/>
                      <a:gd name="connsiteY27" fmla="*/ 108329 h 114412"/>
                      <a:gd name="connsiteX28" fmla="*/ 191350 w 197723"/>
                      <a:gd name="connsiteY28" fmla="*/ 104678 h 114412"/>
                      <a:gd name="connsiteX29" fmla="*/ 173062 w 197723"/>
                      <a:gd name="connsiteY29" fmla="*/ 34080 h 114412"/>
                      <a:gd name="connsiteX30" fmla="*/ 158432 w 197723"/>
                      <a:gd name="connsiteY30" fmla="*/ 27997 h 114412"/>
                      <a:gd name="connsiteX31" fmla="*/ 110883 w 197723"/>
                      <a:gd name="connsiteY31" fmla="*/ 0 h 11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7723" h="114412">
                        <a:moveTo>
                          <a:pt x="110883" y="12173"/>
                        </a:moveTo>
                        <a:cubicBezTo>
                          <a:pt x="126732" y="12173"/>
                          <a:pt x="140144" y="20694"/>
                          <a:pt x="147459" y="34080"/>
                        </a:cubicBezTo>
                        <a:cubicBezTo>
                          <a:pt x="148678" y="36518"/>
                          <a:pt x="149898" y="37731"/>
                          <a:pt x="152336" y="37731"/>
                        </a:cubicBezTo>
                        <a:cubicBezTo>
                          <a:pt x="157212" y="38950"/>
                          <a:pt x="160870" y="40169"/>
                          <a:pt x="165747" y="42601"/>
                        </a:cubicBezTo>
                        <a:cubicBezTo>
                          <a:pt x="184035" y="53555"/>
                          <a:pt x="190131" y="77900"/>
                          <a:pt x="180378" y="97376"/>
                        </a:cubicBezTo>
                        <a:lnTo>
                          <a:pt x="177939" y="101027"/>
                        </a:lnTo>
                        <a:lnTo>
                          <a:pt x="13411" y="101027"/>
                        </a:lnTo>
                        <a:lnTo>
                          <a:pt x="14630" y="92505"/>
                        </a:lnTo>
                        <a:cubicBezTo>
                          <a:pt x="15849" y="77900"/>
                          <a:pt x="24384" y="64509"/>
                          <a:pt x="37795" y="57206"/>
                        </a:cubicBezTo>
                        <a:cubicBezTo>
                          <a:pt x="40234" y="55987"/>
                          <a:pt x="41453" y="54774"/>
                          <a:pt x="41453" y="52336"/>
                        </a:cubicBezTo>
                        <a:cubicBezTo>
                          <a:pt x="43891" y="41382"/>
                          <a:pt x="51207" y="32861"/>
                          <a:pt x="60960" y="27997"/>
                        </a:cubicBezTo>
                        <a:cubicBezTo>
                          <a:pt x="64618" y="25558"/>
                          <a:pt x="69430" y="25558"/>
                          <a:pt x="74307" y="25558"/>
                        </a:cubicBezTo>
                        <a:cubicBezTo>
                          <a:pt x="75526" y="25558"/>
                          <a:pt x="76746" y="25558"/>
                          <a:pt x="77964" y="25558"/>
                        </a:cubicBezTo>
                        <a:cubicBezTo>
                          <a:pt x="77964" y="25558"/>
                          <a:pt x="77964" y="25558"/>
                          <a:pt x="79184" y="25558"/>
                        </a:cubicBezTo>
                        <a:cubicBezTo>
                          <a:pt x="81622" y="25558"/>
                          <a:pt x="82841" y="24345"/>
                          <a:pt x="84061" y="23126"/>
                        </a:cubicBezTo>
                        <a:cubicBezTo>
                          <a:pt x="90157" y="17043"/>
                          <a:pt x="99910" y="12173"/>
                          <a:pt x="110883" y="12173"/>
                        </a:cubicBezTo>
                        <a:close/>
                        <a:moveTo>
                          <a:pt x="110883" y="0"/>
                        </a:moveTo>
                        <a:cubicBezTo>
                          <a:pt x="97472" y="0"/>
                          <a:pt x="84061" y="4870"/>
                          <a:pt x="74307" y="14605"/>
                        </a:cubicBezTo>
                        <a:cubicBezTo>
                          <a:pt x="74307" y="14605"/>
                          <a:pt x="73088" y="14605"/>
                          <a:pt x="71869" y="14605"/>
                        </a:cubicBezTo>
                        <a:cubicBezTo>
                          <a:pt x="65836" y="14605"/>
                          <a:pt x="59741" y="15824"/>
                          <a:pt x="53645" y="18256"/>
                        </a:cubicBezTo>
                        <a:cubicBezTo>
                          <a:pt x="40234" y="24345"/>
                          <a:pt x="31699" y="35299"/>
                          <a:pt x="28042" y="48685"/>
                        </a:cubicBezTo>
                        <a:cubicBezTo>
                          <a:pt x="12192" y="57206"/>
                          <a:pt x="2438" y="74249"/>
                          <a:pt x="0" y="92505"/>
                        </a:cubicBezTo>
                        <a:lnTo>
                          <a:pt x="1219" y="101027"/>
                        </a:lnTo>
                        <a:lnTo>
                          <a:pt x="0" y="114412"/>
                        </a:lnTo>
                        <a:lnTo>
                          <a:pt x="13411" y="114412"/>
                        </a:lnTo>
                        <a:lnTo>
                          <a:pt x="177939" y="114412"/>
                        </a:lnTo>
                        <a:lnTo>
                          <a:pt x="185255" y="114412"/>
                        </a:lnTo>
                        <a:lnTo>
                          <a:pt x="188912" y="108329"/>
                        </a:lnTo>
                        <a:lnTo>
                          <a:pt x="191350" y="104678"/>
                        </a:lnTo>
                        <a:cubicBezTo>
                          <a:pt x="204761" y="80332"/>
                          <a:pt x="196227" y="48685"/>
                          <a:pt x="173062" y="34080"/>
                        </a:cubicBezTo>
                        <a:cubicBezTo>
                          <a:pt x="168186" y="31648"/>
                          <a:pt x="163309" y="29209"/>
                          <a:pt x="158432" y="27997"/>
                        </a:cubicBezTo>
                        <a:cubicBezTo>
                          <a:pt x="148678" y="9734"/>
                          <a:pt x="130390" y="0"/>
                          <a:pt x="110883" y="0"/>
                        </a:cubicBezTo>
                        <a:close/>
                      </a:path>
                    </a:pathLst>
                  </a:custGeom>
                  <a:solidFill>
                    <a:srgbClr val="FFFFFF"/>
                  </a:solidFill>
                  <a:ln w="6417" cap="flat">
                    <a:noFill/>
                    <a:prstDash val="solid"/>
                    <a:miter/>
                  </a:ln>
                </p:spPr>
                <p:txBody>
                  <a:bodyPr rtlCol="0" anchor="ctr"/>
                  <a:lstStyle/>
                  <a:p>
                    <a:endParaRPr lang="en-US"/>
                  </a:p>
                </p:txBody>
              </p:sp>
            </p:grpSp>
            <p:grpSp>
              <p:nvGrpSpPr>
                <p:cNvPr id="622" name="Graphic 3">
                  <a:extLst>
                    <a:ext uri="{FF2B5EF4-FFF2-40B4-BE49-F238E27FC236}">
                      <a16:creationId xmlns:a16="http://schemas.microsoft.com/office/drawing/2014/main" id="{55487E06-DB3E-4B7F-8691-CF2270FF7550}"/>
                    </a:ext>
                  </a:extLst>
                </p:cNvPr>
                <p:cNvGrpSpPr/>
                <p:nvPr/>
              </p:nvGrpSpPr>
              <p:grpSpPr>
                <a:xfrm>
                  <a:off x="6358641" y="1723595"/>
                  <a:ext cx="200161" cy="114414"/>
                  <a:chOff x="6358641" y="1723595"/>
                  <a:chExt cx="200161" cy="114414"/>
                </a:xfrm>
                <a:solidFill>
                  <a:srgbClr val="FFFFFF"/>
                </a:solidFill>
              </p:grpSpPr>
              <p:sp>
                <p:nvSpPr>
                  <p:cNvPr id="623" name="Freeform: Shape 622">
                    <a:extLst>
                      <a:ext uri="{FF2B5EF4-FFF2-40B4-BE49-F238E27FC236}">
                        <a16:creationId xmlns:a16="http://schemas.microsoft.com/office/drawing/2014/main" id="{DAAD2374-E308-4FEF-A6D6-2C62DF1AC62A}"/>
                      </a:ext>
                    </a:extLst>
                  </p:cNvPr>
                  <p:cNvSpPr/>
                  <p:nvPr/>
                </p:nvSpPr>
                <p:spPr>
                  <a:xfrm>
                    <a:off x="6367182" y="1729687"/>
                    <a:ext cx="185068" cy="102242"/>
                  </a:xfrm>
                  <a:custGeom>
                    <a:avLst/>
                    <a:gdLst>
                      <a:gd name="connsiteX0" fmla="*/ 0 w 185068"/>
                      <a:gd name="connsiteY0" fmla="*/ 102243 h 102242"/>
                      <a:gd name="connsiteX1" fmla="*/ 1213 w 185068"/>
                      <a:gd name="connsiteY1" fmla="*/ 87637 h 102242"/>
                      <a:gd name="connsiteX2" fmla="*/ 28029 w 185068"/>
                      <a:gd name="connsiteY2" fmla="*/ 47470 h 102242"/>
                      <a:gd name="connsiteX3" fmla="*/ 51200 w 185068"/>
                      <a:gd name="connsiteY3" fmla="*/ 18257 h 102242"/>
                      <a:gd name="connsiteX4" fmla="*/ 67050 w 185068"/>
                      <a:gd name="connsiteY4" fmla="*/ 14606 h 102242"/>
                      <a:gd name="connsiteX5" fmla="*/ 70707 w 185068"/>
                      <a:gd name="connsiteY5" fmla="*/ 14606 h 102242"/>
                      <a:gd name="connsiteX6" fmla="*/ 106000 w 185068"/>
                      <a:gd name="connsiteY6" fmla="*/ 0 h 102242"/>
                      <a:gd name="connsiteX7" fmla="*/ 147453 w 185068"/>
                      <a:gd name="connsiteY7" fmla="*/ 25560 h 102242"/>
                      <a:gd name="connsiteX8" fmla="*/ 148672 w 185068"/>
                      <a:gd name="connsiteY8" fmla="*/ 26777 h 102242"/>
                      <a:gd name="connsiteX9" fmla="*/ 163302 w 185068"/>
                      <a:gd name="connsiteY9" fmla="*/ 32864 h 102242"/>
                      <a:gd name="connsiteX10" fmla="*/ 179152 w 185068"/>
                      <a:gd name="connsiteY10" fmla="*/ 94940 h 102242"/>
                      <a:gd name="connsiteX11" fmla="*/ 175494 w 185068"/>
                      <a:gd name="connsiteY11" fmla="*/ 102243 h 102242"/>
                      <a:gd name="connsiteX12" fmla="*/ 0 w 185068"/>
                      <a:gd name="connsiteY12" fmla="*/ 102243 h 102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068" h="102242">
                        <a:moveTo>
                          <a:pt x="0" y="102243"/>
                        </a:moveTo>
                        <a:lnTo>
                          <a:pt x="1213" y="87637"/>
                        </a:lnTo>
                        <a:cubicBezTo>
                          <a:pt x="2432" y="70596"/>
                          <a:pt x="12185" y="55990"/>
                          <a:pt x="28029" y="47470"/>
                        </a:cubicBezTo>
                        <a:cubicBezTo>
                          <a:pt x="30467" y="34080"/>
                          <a:pt x="38995" y="23126"/>
                          <a:pt x="51200" y="18257"/>
                        </a:cubicBezTo>
                        <a:cubicBezTo>
                          <a:pt x="56077" y="15823"/>
                          <a:pt x="62173" y="14606"/>
                          <a:pt x="67050" y="14606"/>
                        </a:cubicBezTo>
                        <a:cubicBezTo>
                          <a:pt x="68269" y="14606"/>
                          <a:pt x="69488" y="14606"/>
                          <a:pt x="70707" y="14606"/>
                        </a:cubicBezTo>
                        <a:cubicBezTo>
                          <a:pt x="80461" y="4868"/>
                          <a:pt x="92589" y="0"/>
                          <a:pt x="106000" y="0"/>
                        </a:cubicBezTo>
                        <a:cubicBezTo>
                          <a:pt x="124288" y="0"/>
                          <a:pt x="140137" y="9737"/>
                          <a:pt x="147453" y="25560"/>
                        </a:cubicBezTo>
                        <a:cubicBezTo>
                          <a:pt x="147453" y="25560"/>
                          <a:pt x="147453" y="26777"/>
                          <a:pt x="148672" y="26777"/>
                        </a:cubicBezTo>
                        <a:cubicBezTo>
                          <a:pt x="153549" y="27995"/>
                          <a:pt x="158426" y="30429"/>
                          <a:pt x="163302" y="32864"/>
                        </a:cubicBezTo>
                        <a:cubicBezTo>
                          <a:pt x="184029" y="46253"/>
                          <a:pt x="191344" y="73031"/>
                          <a:pt x="179152" y="94940"/>
                        </a:cubicBezTo>
                        <a:lnTo>
                          <a:pt x="175494" y="102243"/>
                        </a:lnTo>
                        <a:lnTo>
                          <a:pt x="0" y="102243"/>
                        </a:lnTo>
                        <a:close/>
                      </a:path>
                    </a:pathLst>
                  </a:custGeom>
                  <a:solidFill>
                    <a:srgbClr val="FFFFFF"/>
                  </a:solidFill>
                  <a:ln w="6417"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893D1DCA-4CD4-4CC6-ABB2-464C570AF413}"/>
                      </a:ext>
                    </a:extLst>
                  </p:cNvPr>
                  <p:cNvSpPr/>
                  <p:nvPr/>
                </p:nvSpPr>
                <p:spPr>
                  <a:xfrm>
                    <a:off x="6358641" y="1723595"/>
                    <a:ext cx="200161" cy="114414"/>
                  </a:xfrm>
                  <a:custGeom>
                    <a:avLst/>
                    <a:gdLst>
                      <a:gd name="connsiteX0" fmla="*/ 113322 w 200161"/>
                      <a:gd name="connsiteY0" fmla="*/ 12172 h 114414"/>
                      <a:gd name="connsiteX1" fmla="*/ 149897 w 200161"/>
                      <a:gd name="connsiteY1" fmla="*/ 34081 h 114414"/>
                      <a:gd name="connsiteX2" fmla="*/ 154774 w 200161"/>
                      <a:gd name="connsiteY2" fmla="*/ 38950 h 114414"/>
                      <a:gd name="connsiteX3" fmla="*/ 168186 w 200161"/>
                      <a:gd name="connsiteY3" fmla="*/ 43819 h 114414"/>
                      <a:gd name="connsiteX4" fmla="*/ 182816 w 200161"/>
                      <a:gd name="connsiteY4" fmla="*/ 98592 h 114414"/>
                      <a:gd name="connsiteX5" fmla="*/ 180377 w 200161"/>
                      <a:gd name="connsiteY5" fmla="*/ 102243 h 114414"/>
                      <a:gd name="connsiteX6" fmla="*/ 15843 w 200161"/>
                      <a:gd name="connsiteY6" fmla="*/ 102243 h 114414"/>
                      <a:gd name="connsiteX7" fmla="*/ 17062 w 200161"/>
                      <a:gd name="connsiteY7" fmla="*/ 93723 h 114414"/>
                      <a:gd name="connsiteX8" fmla="*/ 40221 w 200161"/>
                      <a:gd name="connsiteY8" fmla="*/ 58425 h 114414"/>
                      <a:gd name="connsiteX9" fmla="*/ 43872 w 200161"/>
                      <a:gd name="connsiteY9" fmla="*/ 53556 h 114414"/>
                      <a:gd name="connsiteX10" fmla="*/ 63398 w 200161"/>
                      <a:gd name="connsiteY10" fmla="*/ 29213 h 114414"/>
                      <a:gd name="connsiteX11" fmla="*/ 76810 w 200161"/>
                      <a:gd name="connsiteY11" fmla="*/ 26778 h 114414"/>
                      <a:gd name="connsiteX12" fmla="*/ 80467 w 200161"/>
                      <a:gd name="connsiteY12" fmla="*/ 26778 h 114414"/>
                      <a:gd name="connsiteX13" fmla="*/ 81622 w 200161"/>
                      <a:gd name="connsiteY13" fmla="*/ 26778 h 114414"/>
                      <a:gd name="connsiteX14" fmla="*/ 86499 w 200161"/>
                      <a:gd name="connsiteY14" fmla="*/ 24344 h 114414"/>
                      <a:gd name="connsiteX15" fmla="*/ 113322 w 200161"/>
                      <a:gd name="connsiteY15" fmla="*/ 12172 h 114414"/>
                      <a:gd name="connsiteX16" fmla="*/ 113322 w 200161"/>
                      <a:gd name="connsiteY16" fmla="*/ 0 h 114414"/>
                      <a:gd name="connsiteX17" fmla="*/ 76810 w 200161"/>
                      <a:gd name="connsiteY17" fmla="*/ 14606 h 114414"/>
                      <a:gd name="connsiteX18" fmla="*/ 74371 w 200161"/>
                      <a:gd name="connsiteY18" fmla="*/ 14606 h 114414"/>
                      <a:gd name="connsiteX19" fmla="*/ 56064 w 200161"/>
                      <a:gd name="connsiteY19" fmla="*/ 18258 h 114414"/>
                      <a:gd name="connsiteX20" fmla="*/ 30467 w 200161"/>
                      <a:gd name="connsiteY20" fmla="*/ 48687 h 114414"/>
                      <a:gd name="connsiteX21" fmla="*/ 2438 w 200161"/>
                      <a:gd name="connsiteY21" fmla="*/ 92506 h 114414"/>
                      <a:gd name="connsiteX22" fmla="*/ 1219 w 200161"/>
                      <a:gd name="connsiteY22" fmla="*/ 101026 h 114414"/>
                      <a:gd name="connsiteX23" fmla="*/ 0 w 200161"/>
                      <a:gd name="connsiteY23" fmla="*/ 114415 h 114414"/>
                      <a:gd name="connsiteX24" fmla="*/ 13405 w 200161"/>
                      <a:gd name="connsiteY24" fmla="*/ 114415 h 114414"/>
                      <a:gd name="connsiteX25" fmla="*/ 177939 w 200161"/>
                      <a:gd name="connsiteY25" fmla="*/ 114415 h 114414"/>
                      <a:gd name="connsiteX26" fmla="*/ 187693 w 200161"/>
                      <a:gd name="connsiteY26" fmla="*/ 114415 h 114414"/>
                      <a:gd name="connsiteX27" fmla="*/ 191350 w 200161"/>
                      <a:gd name="connsiteY27" fmla="*/ 108329 h 114414"/>
                      <a:gd name="connsiteX28" fmla="*/ 193789 w 200161"/>
                      <a:gd name="connsiteY28" fmla="*/ 104677 h 114414"/>
                      <a:gd name="connsiteX29" fmla="*/ 175501 w 200161"/>
                      <a:gd name="connsiteY29" fmla="*/ 34081 h 114414"/>
                      <a:gd name="connsiteX30" fmla="*/ 160870 w 200161"/>
                      <a:gd name="connsiteY30" fmla="*/ 27995 h 114414"/>
                      <a:gd name="connsiteX31" fmla="*/ 113322 w 200161"/>
                      <a:gd name="connsiteY31" fmla="*/ 0 h 11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0161" h="114414">
                        <a:moveTo>
                          <a:pt x="113322" y="12172"/>
                        </a:moveTo>
                        <a:cubicBezTo>
                          <a:pt x="129171" y="12172"/>
                          <a:pt x="142582" y="20692"/>
                          <a:pt x="149897" y="34081"/>
                        </a:cubicBezTo>
                        <a:cubicBezTo>
                          <a:pt x="151117" y="36516"/>
                          <a:pt x="152336" y="37733"/>
                          <a:pt x="154774" y="38950"/>
                        </a:cubicBezTo>
                        <a:cubicBezTo>
                          <a:pt x="159651" y="40167"/>
                          <a:pt x="163309" y="41384"/>
                          <a:pt x="168186" y="43819"/>
                        </a:cubicBezTo>
                        <a:cubicBezTo>
                          <a:pt x="186473" y="54773"/>
                          <a:pt x="192570" y="79116"/>
                          <a:pt x="182816" y="98592"/>
                        </a:cubicBezTo>
                        <a:lnTo>
                          <a:pt x="180377" y="102243"/>
                        </a:lnTo>
                        <a:lnTo>
                          <a:pt x="15843" y="102243"/>
                        </a:lnTo>
                        <a:lnTo>
                          <a:pt x="17062" y="93723"/>
                        </a:lnTo>
                        <a:cubicBezTo>
                          <a:pt x="18282" y="79116"/>
                          <a:pt x="26816" y="65728"/>
                          <a:pt x="40221" y="58425"/>
                        </a:cubicBezTo>
                        <a:cubicBezTo>
                          <a:pt x="42653" y="57207"/>
                          <a:pt x="43872" y="55990"/>
                          <a:pt x="43872" y="53556"/>
                        </a:cubicBezTo>
                        <a:cubicBezTo>
                          <a:pt x="46310" y="42601"/>
                          <a:pt x="53626" y="34081"/>
                          <a:pt x="63398" y="29213"/>
                        </a:cubicBezTo>
                        <a:cubicBezTo>
                          <a:pt x="67056" y="26778"/>
                          <a:pt x="71933" y="26778"/>
                          <a:pt x="76810" y="26778"/>
                        </a:cubicBezTo>
                        <a:cubicBezTo>
                          <a:pt x="78029" y="26778"/>
                          <a:pt x="79248" y="26778"/>
                          <a:pt x="80467" y="26778"/>
                        </a:cubicBezTo>
                        <a:cubicBezTo>
                          <a:pt x="80467" y="26778"/>
                          <a:pt x="80467" y="26778"/>
                          <a:pt x="81622" y="26778"/>
                        </a:cubicBezTo>
                        <a:cubicBezTo>
                          <a:pt x="84061" y="26778"/>
                          <a:pt x="85280" y="25561"/>
                          <a:pt x="86499" y="24344"/>
                        </a:cubicBezTo>
                        <a:cubicBezTo>
                          <a:pt x="91376" y="17041"/>
                          <a:pt x="102349" y="12172"/>
                          <a:pt x="113322" y="12172"/>
                        </a:cubicBezTo>
                        <a:close/>
                        <a:moveTo>
                          <a:pt x="113322" y="0"/>
                        </a:moveTo>
                        <a:cubicBezTo>
                          <a:pt x="99910" y="0"/>
                          <a:pt x="86499" y="4869"/>
                          <a:pt x="76810" y="14606"/>
                        </a:cubicBezTo>
                        <a:cubicBezTo>
                          <a:pt x="76810" y="14606"/>
                          <a:pt x="75591" y="14606"/>
                          <a:pt x="74371" y="14606"/>
                        </a:cubicBezTo>
                        <a:cubicBezTo>
                          <a:pt x="68275" y="14606"/>
                          <a:pt x="62179" y="15823"/>
                          <a:pt x="56064" y="18258"/>
                        </a:cubicBezTo>
                        <a:cubicBezTo>
                          <a:pt x="42653" y="24344"/>
                          <a:pt x="34125" y="35298"/>
                          <a:pt x="30467" y="48687"/>
                        </a:cubicBezTo>
                        <a:cubicBezTo>
                          <a:pt x="14624" y="57207"/>
                          <a:pt x="4877" y="74248"/>
                          <a:pt x="2438" y="92506"/>
                        </a:cubicBezTo>
                        <a:lnTo>
                          <a:pt x="1219" y="101026"/>
                        </a:lnTo>
                        <a:lnTo>
                          <a:pt x="0" y="114415"/>
                        </a:lnTo>
                        <a:lnTo>
                          <a:pt x="13405" y="114415"/>
                        </a:lnTo>
                        <a:lnTo>
                          <a:pt x="177939" y="114415"/>
                        </a:lnTo>
                        <a:lnTo>
                          <a:pt x="187693" y="114415"/>
                        </a:lnTo>
                        <a:lnTo>
                          <a:pt x="191350" y="108329"/>
                        </a:lnTo>
                        <a:lnTo>
                          <a:pt x="193789" y="104677"/>
                        </a:lnTo>
                        <a:cubicBezTo>
                          <a:pt x="207200" y="80334"/>
                          <a:pt x="198666" y="48687"/>
                          <a:pt x="175501" y="34081"/>
                        </a:cubicBezTo>
                        <a:cubicBezTo>
                          <a:pt x="170624" y="31647"/>
                          <a:pt x="165747" y="29213"/>
                          <a:pt x="160870" y="27995"/>
                        </a:cubicBezTo>
                        <a:cubicBezTo>
                          <a:pt x="151117" y="10955"/>
                          <a:pt x="132829" y="0"/>
                          <a:pt x="113322" y="0"/>
                        </a:cubicBezTo>
                        <a:close/>
                      </a:path>
                    </a:pathLst>
                  </a:custGeom>
                  <a:solidFill>
                    <a:srgbClr val="FFFFFF"/>
                  </a:solidFill>
                  <a:ln w="6417" cap="flat">
                    <a:noFill/>
                    <a:prstDash val="solid"/>
                    <a:miter/>
                  </a:ln>
                </p:spPr>
                <p:txBody>
                  <a:bodyPr rtlCol="0" anchor="ctr"/>
                  <a:lstStyle/>
                  <a:p>
                    <a:endParaRPr lang="en-US"/>
                  </a:p>
                </p:txBody>
              </p:sp>
            </p:grpSp>
          </p:grpSp>
          <p:grpSp>
            <p:nvGrpSpPr>
              <p:cNvPr id="625" name="Graphic 3">
                <a:extLst>
                  <a:ext uri="{FF2B5EF4-FFF2-40B4-BE49-F238E27FC236}">
                    <a16:creationId xmlns:a16="http://schemas.microsoft.com/office/drawing/2014/main" id="{2D91FA3C-0E72-4164-8A6A-7DDBE4AEB997}"/>
                  </a:ext>
                </a:extLst>
              </p:cNvPr>
              <p:cNvGrpSpPr/>
              <p:nvPr/>
            </p:nvGrpSpPr>
            <p:grpSpPr>
              <a:xfrm>
                <a:off x="6216052" y="1736981"/>
                <a:ext cx="489669" cy="367584"/>
                <a:chOff x="6216052" y="1736981"/>
                <a:chExt cx="489669" cy="367584"/>
              </a:xfrm>
              <a:solidFill>
                <a:srgbClr val="2C5967"/>
              </a:solidFill>
            </p:grpSpPr>
            <p:sp>
              <p:nvSpPr>
                <p:cNvPr id="626" name="Freeform: Shape 625">
                  <a:extLst>
                    <a:ext uri="{FF2B5EF4-FFF2-40B4-BE49-F238E27FC236}">
                      <a16:creationId xmlns:a16="http://schemas.microsoft.com/office/drawing/2014/main" id="{A47F6F22-ACBE-4047-B3EB-2F362D05F688}"/>
                    </a:ext>
                  </a:extLst>
                </p:cNvPr>
                <p:cNvSpPr/>
                <p:nvPr/>
              </p:nvSpPr>
              <p:spPr>
                <a:xfrm>
                  <a:off x="6481716" y="1838001"/>
                  <a:ext cx="114540" cy="178924"/>
                </a:xfrm>
                <a:custGeom>
                  <a:avLst/>
                  <a:gdLst>
                    <a:gd name="connsiteX0" fmla="*/ 98755 w 114540"/>
                    <a:gd name="connsiteY0" fmla="*/ 178924 h 178924"/>
                    <a:gd name="connsiteX1" fmla="*/ 112102 w 114540"/>
                    <a:gd name="connsiteY1" fmla="*/ 176492 h 178924"/>
                    <a:gd name="connsiteX2" fmla="*/ 114540 w 114540"/>
                    <a:gd name="connsiteY2" fmla="*/ 176492 h 178924"/>
                    <a:gd name="connsiteX3" fmla="*/ 18288 w 114540"/>
                    <a:gd name="connsiteY3" fmla="*/ 0 h 178924"/>
                    <a:gd name="connsiteX4" fmla="*/ 0 w 114540"/>
                    <a:gd name="connsiteY4" fmla="*/ 0 h 178924"/>
                    <a:gd name="connsiteX5" fmla="*/ 98755 w 114540"/>
                    <a:gd name="connsiteY5" fmla="*/ 178924 h 178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40" h="178924">
                      <a:moveTo>
                        <a:pt x="98755" y="178924"/>
                      </a:moveTo>
                      <a:cubicBezTo>
                        <a:pt x="103632" y="177705"/>
                        <a:pt x="107289" y="176492"/>
                        <a:pt x="112102" y="176492"/>
                      </a:cubicBezTo>
                      <a:cubicBezTo>
                        <a:pt x="113322" y="176492"/>
                        <a:pt x="113322" y="176492"/>
                        <a:pt x="114540" y="176492"/>
                      </a:cubicBezTo>
                      <a:lnTo>
                        <a:pt x="18288" y="0"/>
                      </a:lnTo>
                      <a:lnTo>
                        <a:pt x="0" y="0"/>
                      </a:lnTo>
                      <a:lnTo>
                        <a:pt x="98755" y="178924"/>
                      </a:lnTo>
                      <a:close/>
                    </a:path>
                  </a:pathLst>
                </a:custGeom>
                <a:solidFill>
                  <a:srgbClr val="2C5967"/>
                </a:solidFill>
                <a:ln w="6417"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C5BFD4AB-2943-44A7-8EBC-4F71A3E4AC04}"/>
                    </a:ext>
                  </a:extLst>
                </p:cNvPr>
                <p:cNvSpPr/>
                <p:nvPr/>
              </p:nvSpPr>
              <p:spPr>
                <a:xfrm>
                  <a:off x="6397642" y="2058313"/>
                  <a:ext cx="141375" cy="15823"/>
                </a:xfrm>
                <a:custGeom>
                  <a:avLst/>
                  <a:gdLst>
                    <a:gd name="connsiteX0" fmla="*/ 0 w 141375"/>
                    <a:gd name="connsiteY0" fmla="*/ 0 h 15823"/>
                    <a:gd name="connsiteX1" fmla="*/ 3651 w 141375"/>
                    <a:gd name="connsiteY1" fmla="*/ 15824 h 15823"/>
                    <a:gd name="connsiteX2" fmla="*/ 130403 w 141375"/>
                    <a:gd name="connsiteY2" fmla="*/ 15824 h 15823"/>
                    <a:gd name="connsiteX3" fmla="*/ 141376 w 141375"/>
                    <a:gd name="connsiteY3" fmla="*/ 0 h 15823"/>
                    <a:gd name="connsiteX4" fmla="*/ 0 w 141375"/>
                    <a:gd name="connsiteY4" fmla="*/ 0 h 15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375" h="15823">
                      <a:moveTo>
                        <a:pt x="0" y="0"/>
                      </a:moveTo>
                      <a:cubicBezTo>
                        <a:pt x="2432" y="4870"/>
                        <a:pt x="3651" y="9734"/>
                        <a:pt x="3651" y="15824"/>
                      </a:cubicBezTo>
                      <a:lnTo>
                        <a:pt x="130403" y="15824"/>
                      </a:lnTo>
                      <a:cubicBezTo>
                        <a:pt x="132842" y="9734"/>
                        <a:pt x="136499" y="4870"/>
                        <a:pt x="141376" y="0"/>
                      </a:cubicBezTo>
                      <a:lnTo>
                        <a:pt x="0" y="0"/>
                      </a:lnTo>
                      <a:close/>
                    </a:path>
                  </a:pathLst>
                </a:custGeom>
                <a:solidFill>
                  <a:srgbClr val="2C5967"/>
                </a:solidFill>
                <a:ln w="6417"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4DB688FC-5383-4426-B493-B97660F30E65}"/>
                    </a:ext>
                  </a:extLst>
                </p:cNvPr>
                <p:cNvSpPr/>
                <p:nvPr/>
              </p:nvSpPr>
              <p:spPr>
                <a:xfrm>
                  <a:off x="6330612" y="1838001"/>
                  <a:ext cx="108495" cy="172840"/>
                </a:xfrm>
                <a:custGeom>
                  <a:avLst/>
                  <a:gdLst>
                    <a:gd name="connsiteX0" fmla="*/ 108496 w 108495"/>
                    <a:gd name="connsiteY0" fmla="*/ 0 h 172840"/>
                    <a:gd name="connsiteX1" fmla="*/ 90208 w 108495"/>
                    <a:gd name="connsiteY1" fmla="*/ 0 h 172840"/>
                    <a:gd name="connsiteX2" fmla="*/ 0 w 108495"/>
                    <a:gd name="connsiteY2" fmla="*/ 165539 h 172840"/>
                    <a:gd name="connsiteX3" fmla="*/ 14624 w 108495"/>
                    <a:gd name="connsiteY3" fmla="*/ 172841 h 172840"/>
                    <a:gd name="connsiteX4" fmla="*/ 108496 w 108495"/>
                    <a:gd name="connsiteY4" fmla="*/ 0 h 172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95" h="172840">
                      <a:moveTo>
                        <a:pt x="108496" y="0"/>
                      </a:moveTo>
                      <a:lnTo>
                        <a:pt x="90208" y="0"/>
                      </a:lnTo>
                      <a:lnTo>
                        <a:pt x="0" y="165539"/>
                      </a:lnTo>
                      <a:cubicBezTo>
                        <a:pt x="4877" y="166751"/>
                        <a:pt x="9753" y="169190"/>
                        <a:pt x="14624" y="172841"/>
                      </a:cubicBezTo>
                      <a:lnTo>
                        <a:pt x="108496" y="0"/>
                      </a:lnTo>
                      <a:close/>
                    </a:path>
                  </a:pathLst>
                </a:custGeom>
                <a:solidFill>
                  <a:srgbClr val="2C5967"/>
                </a:solidFill>
                <a:ln w="6417"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919B3176-A7BA-4DC8-B4F5-5CADF7A0A2DA}"/>
                    </a:ext>
                  </a:extLst>
                </p:cNvPr>
                <p:cNvSpPr/>
                <p:nvPr/>
              </p:nvSpPr>
              <p:spPr>
                <a:xfrm>
                  <a:off x="6216052" y="2013280"/>
                  <a:ext cx="173300" cy="91285"/>
                </a:xfrm>
                <a:custGeom>
                  <a:avLst/>
                  <a:gdLst>
                    <a:gd name="connsiteX0" fmla="*/ 154774 w 173300"/>
                    <a:gd name="connsiteY0" fmla="*/ 30429 h 91285"/>
                    <a:gd name="connsiteX1" fmla="*/ 141369 w 173300"/>
                    <a:gd name="connsiteY1" fmla="*/ 25558 h 91285"/>
                    <a:gd name="connsiteX2" fmla="*/ 136493 w 173300"/>
                    <a:gd name="connsiteY2" fmla="*/ 21907 h 91285"/>
                    <a:gd name="connsiteX3" fmla="*/ 99936 w 173300"/>
                    <a:gd name="connsiteY3" fmla="*/ 0 h 91285"/>
                    <a:gd name="connsiteX4" fmla="*/ 70682 w 173300"/>
                    <a:gd name="connsiteY4" fmla="*/ 13386 h 91285"/>
                    <a:gd name="connsiteX5" fmla="*/ 64592 w 173300"/>
                    <a:gd name="connsiteY5" fmla="*/ 15824 h 91285"/>
                    <a:gd name="connsiteX6" fmla="*/ 47530 w 173300"/>
                    <a:gd name="connsiteY6" fmla="*/ 18256 h 91285"/>
                    <a:gd name="connsiteX7" fmla="*/ 28029 w 173300"/>
                    <a:gd name="connsiteY7" fmla="*/ 42601 h 91285"/>
                    <a:gd name="connsiteX8" fmla="*/ 24371 w 173300"/>
                    <a:gd name="connsiteY8" fmla="*/ 47465 h 91285"/>
                    <a:gd name="connsiteX9" fmla="*/ 1219 w 173300"/>
                    <a:gd name="connsiteY9" fmla="*/ 82764 h 91285"/>
                    <a:gd name="connsiteX10" fmla="*/ 0 w 173300"/>
                    <a:gd name="connsiteY10" fmla="*/ 91286 h 91285"/>
                    <a:gd name="connsiteX11" fmla="*/ 164522 w 173300"/>
                    <a:gd name="connsiteY11" fmla="*/ 91286 h 91285"/>
                    <a:gd name="connsiteX12" fmla="*/ 166960 w 173300"/>
                    <a:gd name="connsiteY12" fmla="*/ 87635 h 91285"/>
                    <a:gd name="connsiteX13" fmla="*/ 154774 w 173300"/>
                    <a:gd name="connsiteY13" fmla="*/ 30429 h 91285"/>
                    <a:gd name="connsiteX14" fmla="*/ 157213 w 173300"/>
                    <a:gd name="connsiteY14" fmla="*/ 73030 h 91285"/>
                    <a:gd name="connsiteX15" fmla="*/ 20720 w 173300"/>
                    <a:gd name="connsiteY15" fmla="*/ 73030 h 91285"/>
                    <a:gd name="connsiteX16" fmla="*/ 32906 w 173300"/>
                    <a:gd name="connsiteY16" fmla="*/ 59638 h 91285"/>
                    <a:gd name="connsiteX17" fmla="*/ 45091 w 173300"/>
                    <a:gd name="connsiteY17" fmla="*/ 43814 h 91285"/>
                    <a:gd name="connsiteX18" fmla="*/ 54838 w 173300"/>
                    <a:gd name="connsiteY18" fmla="*/ 30429 h 91285"/>
                    <a:gd name="connsiteX19" fmla="*/ 63373 w 173300"/>
                    <a:gd name="connsiteY19" fmla="*/ 29209 h 91285"/>
                    <a:gd name="connsiteX20" fmla="*/ 81655 w 173300"/>
                    <a:gd name="connsiteY20" fmla="*/ 21907 h 91285"/>
                    <a:gd name="connsiteX21" fmla="*/ 101149 w 173300"/>
                    <a:gd name="connsiteY21" fmla="*/ 14605 h 91285"/>
                    <a:gd name="connsiteX22" fmla="*/ 123088 w 173300"/>
                    <a:gd name="connsiteY22" fmla="*/ 27990 h 91285"/>
                    <a:gd name="connsiteX23" fmla="*/ 138931 w 173300"/>
                    <a:gd name="connsiteY23" fmla="*/ 40163 h 91285"/>
                    <a:gd name="connsiteX24" fmla="*/ 147459 w 173300"/>
                    <a:gd name="connsiteY24" fmla="*/ 43814 h 91285"/>
                    <a:gd name="connsiteX25" fmla="*/ 157213 w 173300"/>
                    <a:gd name="connsiteY25" fmla="*/ 73030 h 9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3300" h="91285">
                      <a:moveTo>
                        <a:pt x="154774" y="30429"/>
                      </a:moveTo>
                      <a:cubicBezTo>
                        <a:pt x="151117" y="27990"/>
                        <a:pt x="146246" y="25558"/>
                        <a:pt x="141369" y="25558"/>
                      </a:cubicBezTo>
                      <a:cubicBezTo>
                        <a:pt x="138931" y="25558"/>
                        <a:pt x="137712" y="23126"/>
                        <a:pt x="136493" y="21907"/>
                      </a:cubicBezTo>
                      <a:cubicBezTo>
                        <a:pt x="129184" y="8515"/>
                        <a:pt x="115773" y="0"/>
                        <a:pt x="99936" y="0"/>
                      </a:cubicBezTo>
                      <a:cubicBezTo>
                        <a:pt x="88963" y="0"/>
                        <a:pt x="77997" y="4864"/>
                        <a:pt x="70682" y="13386"/>
                      </a:cubicBezTo>
                      <a:cubicBezTo>
                        <a:pt x="69462" y="14605"/>
                        <a:pt x="67031" y="15824"/>
                        <a:pt x="64592" y="15824"/>
                      </a:cubicBezTo>
                      <a:cubicBezTo>
                        <a:pt x="58496" y="15824"/>
                        <a:pt x="53626" y="15824"/>
                        <a:pt x="47530" y="18256"/>
                      </a:cubicBezTo>
                      <a:cubicBezTo>
                        <a:pt x="37782" y="23126"/>
                        <a:pt x="30467" y="31641"/>
                        <a:pt x="28029" y="42601"/>
                      </a:cubicBezTo>
                      <a:cubicBezTo>
                        <a:pt x="28029" y="45033"/>
                        <a:pt x="26810" y="46253"/>
                        <a:pt x="24371" y="47465"/>
                      </a:cubicBezTo>
                      <a:cubicBezTo>
                        <a:pt x="10967" y="54768"/>
                        <a:pt x="2438" y="68160"/>
                        <a:pt x="1219" y="82764"/>
                      </a:cubicBezTo>
                      <a:lnTo>
                        <a:pt x="0" y="91286"/>
                      </a:lnTo>
                      <a:lnTo>
                        <a:pt x="164522" y="91286"/>
                      </a:lnTo>
                      <a:lnTo>
                        <a:pt x="166960" y="87635"/>
                      </a:lnTo>
                      <a:cubicBezTo>
                        <a:pt x="179146" y="65728"/>
                        <a:pt x="173056" y="41382"/>
                        <a:pt x="154774" y="30429"/>
                      </a:cubicBezTo>
                      <a:close/>
                      <a:moveTo>
                        <a:pt x="157213" y="73030"/>
                      </a:moveTo>
                      <a:lnTo>
                        <a:pt x="20720" y="73030"/>
                      </a:lnTo>
                      <a:cubicBezTo>
                        <a:pt x="23152" y="66941"/>
                        <a:pt x="28029" y="62077"/>
                        <a:pt x="32906" y="59638"/>
                      </a:cubicBezTo>
                      <a:cubicBezTo>
                        <a:pt x="38995" y="55987"/>
                        <a:pt x="43872" y="51117"/>
                        <a:pt x="45091" y="43814"/>
                      </a:cubicBezTo>
                      <a:cubicBezTo>
                        <a:pt x="46311" y="37731"/>
                        <a:pt x="49968" y="32861"/>
                        <a:pt x="54838" y="30429"/>
                      </a:cubicBezTo>
                      <a:cubicBezTo>
                        <a:pt x="57277" y="29209"/>
                        <a:pt x="60935" y="29209"/>
                        <a:pt x="63373" y="29209"/>
                      </a:cubicBezTo>
                      <a:cubicBezTo>
                        <a:pt x="70682" y="30429"/>
                        <a:pt x="77997" y="26777"/>
                        <a:pt x="81655" y="21907"/>
                      </a:cubicBezTo>
                      <a:cubicBezTo>
                        <a:pt x="87744" y="17037"/>
                        <a:pt x="93840" y="14605"/>
                        <a:pt x="101149" y="14605"/>
                      </a:cubicBezTo>
                      <a:cubicBezTo>
                        <a:pt x="110902" y="14605"/>
                        <a:pt x="119430" y="19475"/>
                        <a:pt x="123088" y="27990"/>
                      </a:cubicBezTo>
                      <a:cubicBezTo>
                        <a:pt x="126746" y="34080"/>
                        <a:pt x="131616" y="38950"/>
                        <a:pt x="138931" y="40163"/>
                      </a:cubicBezTo>
                      <a:cubicBezTo>
                        <a:pt x="141369" y="41382"/>
                        <a:pt x="145027" y="41382"/>
                        <a:pt x="147459" y="43814"/>
                      </a:cubicBezTo>
                      <a:cubicBezTo>
                        <a:pt x="157213" y="49904"/>
                        <a:pt x="160870" y="62077"/>
                        <a:pt x="157213" y="73030"/>
                      </a:cubicBezTo>
                      <a:close/>
                    </a:path>
                  </a:pathLst>
                </a:custGeom>
                <a:solidFill>
                  <a:srgbClr val="2C5967"/>
                </a:solidFill>
                <a:ln w="6417"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424F357F-DCA0-49AD-91F1-8EE7192A24B4}"/>
                    </a:ext>
                  </a:extLst>
                </p:cNvPr>
                <p:cNvSpPr/>
                <p:nvPr/>
              </p:nvSpPr>
              <p:spPr>
                <a:xfrm>
                  <a:off x="6532922" y="2013280"/>
                  <a:ext cx="172799" cy="88854"/>
                </a:xfrm>
                <a:custGeom>
                  <a:avLst/>
                  <a:gdLst>
                    <a:gd name="connsiteX0" fmla="*/ 153555 w 172799"/>
                    <a:gd name="connsiteY0" fmla="*/ 30429 h 88854"/>
                    <a:gd name="connsiteX1" fmla="*/ 140144 w 172799"/>
                    <a:gd name="connsiteY1" fmla="*/ 25558 h 88854"/>
                    <a:gd name="connsiteX2" fmla="*/ 135267 w 172799"/>
                    <a:gd name="connsiteY2" fmla="*/ 21907 h 88854"/>
                    <a:gd name="connsiteX3" fmla="*/ 98691 w 172799"/>
                    <a:gd name="connsiteY3" fmla="*/ 0 h 88854"/>
                    <a:gd name="connsiteX4" fmla="*/ 69430 w 172799"/>
                    <a:gd name="connsiteY4" fmla="*/ 13386 h 88854"/>
                    <a:gd name="connsiteX5" fmla="*/ 63334 w 172799"/>
                    <a:gd name="connsiteY5" fmla="*/ 15824 h 88854"/>
                    <a:gd name="connsiteX6" fmla="*/ 46330 w 172799"/>
                    <a:gd name="connsiteY6" fmla="*/ 18256 h 88854"/>
                    <a:gd name="connsiteX7" fmla="*/ 26822 w 172799"/>
                    <a:gd name="connsiteY7" fmla="*/ 42601 h 88854"/>
                    <a:gd name="connsiteX8" fmla="*/ 23165 w 172799"/>
                    <a:gd name="connsiteY8" fmla="*/ 47465 h 88854"/>
                    <a:gd name="connsiteX9" fmla="*/ 0 w 172799"/>
                    <a:gd name="connsiteY9" fmla="*/ 82764 h 88854"/>
                    <a:gd name="connsiteX10" fmla="*/ 1219 w 172799"/>
                    <a:gd name="connsiteY10" fmla="*/ 88854 h 88854"/>
                    <a:gd name="connsiteX11" fmla="*/ 165747 w 172799"/>
                    <a:gd name="connsiteY11" fmla="*/ 88854 h 88854"/>
                    <a:gd name="connsiteX12" fmla="*/ 168186 w 172799"/>
                    <a:gd name="connsiteY12" fmla="*/ 85203 h 88854"/>
                    <a:gd name="connsiteX13" fmla="*/ 153555 w 172799"/>
                    <a:gd name="connsiteY13" fmla="*/ 30429 h 88854"/>
                    <a:gd name="connsiteX14" fmla="*/ 155993 w 172799"/>
                    <a:gd name="connsiteY14" fmla="*/ 73030 h 88854"/>
                    <a:gd name="connsiteX15" fmla="*/ 19507 w 172799"/>
                    <a:gd name="connsiteY15" fmla="*/ 73030 h 88854"/>
                    <a:gd name="connsiteX16" fmla="*/ 31699 w 172799"/>
                    <a:gd name="connsiteY16" fmla="*/ 59638 h 88854"/>
                    <a:gd name="connsiteX17" fmla="*/ 43891 w 172799"/>
                    <a:gd name="connsiteY17" fmla="*/ 43814 h 88854"/>
                    <a:gd name="connsiteX18" fmla="*/ 53580 w 172799"/>
                    <a:gd name="connsiteY18" fmla="*/ 30429 h 88854"/>
                    <a:gd name="connsiteX19" fmla="*/ 62115 w 172799"/>
                    <a:gd name="connsiteY19" fmla="*/ 29209 h 88854"/>
                    <a:gd name="connsiteX20" fmla="*/ 80403 w 172799"/>
                    <a:gd name="connsiteY20" fmla="*/ 21907 h 88854"/>
                    <a:gd name="connsiteX21" fmla="*/ 98691 w 172799"/>
                    <a:gd name="connsiteY21" fmla="*/ 14605 h 88854"/>
                    <a:gd name="connsiteX22" fmla="*/ 120637 w 172799"/>
                    <a:gd name="connsiteY22" fmla="*/ 27990 h 88854"/>
                    <a:gd name="connsiteX23" fmla="*/ 136486 w 172799"/>
                    <a:gd name="connsiteY23" fmla="*/ 40163 h 88854"/>
                    <a:gd name="connsiteX24" fmla="*/ 145020 w 172799"/>
                    <a:gd name="connsiteY24" fmla="*/ 43814 h 88854"/>
                    <a:gd name="connsiteX25" fmla="*/ 155993 w 172799"/>
                    <a:gd name="connsiteY25" fmla="*/ 73030 h 8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799" h="88854">
                      <a:moveTo>
                        <a:pt x="153555" y="30429"/>
                      </a:moveTo>
                      <a:cubicBezTo>
                        <a:pt x="149897" y="27990"/>
                        <a:pt x="145020" y="25558"/>
                        <a:pt x="140144" y="25558"/>
                      </a:cubicBezTo>
                      <a:cubicBezTo>
                        <a:pt x="137706" y="25558"/>
                        <a:pt x="136486" y="23126"/>
                        <a:pt x="135267" y="21907"/>
                      </a:cubicBezTo>
                      <a:cubicBezTo>
                        <a:pt x="127952" y="8515"/>
                        <a:pt x="114540" y="0"/>
                        <a:pt x="98691" y="0"/>
                      </a:cubicBezTo>
                      <a:cubicBezTo>
                        <a:pt x="87718" y="0"/>
                        <a:pt x="76746" y="4864"/>
                        <a:pt x="69430" y="13386"/>
                      </a:cubicBezTo>
                      <a:cubicBezTo>
                        <a:pt x="68211" y="14605"/>
                        <a:pt x="65772" y="15824"/>
                        <a:pt x="63334" y="15824"/>
                      </a:cubicBezTo>
                      <a:cubicBezTo>
                        <a:pt x="57238" y="15824"/>
                        <a:pt x="52361" y="15824"/>
                        <a:pt x="46330" y="18256"/>
                      </a:cubicBezTo>
                      <a:cubicBezTo>
                        <a:pt x="36576" y="23126"/>
                        <a:pt x="29261" y="31641"/>
                        <a:pt x="26822" y="42601"/>
                      </a:cubicBezTo>
                      <a:cubicBezTo>
                        <a:pt x="26822" y="45033"/>
                        <a:pt x="25603" y="46253"/>
                        <a:pt x="23165" y="47465"/>
                      </a:cubicBezTo>
                      <a:cubicBezTo>
                        <a:pt x="9753" y="54768"/>
                        <a:pt x="1219" y="68160"/>
                        <a:pt x="0" y="82764"/>
                      </a:cubicBezTo>
                      <a:lnTo>
                        <a:pt x="1219" y="88854"/>
                      </a:lnTo>
                      <a:lnTo>
                        <a:pt x="165747" y="88854"/>
                      </a:lnTo>
                      <a:lnTo>
                        <a:pt x="168186" y="85203"/>
                      </a:lnTo>
                      <a:cubicBezTo>
                        <a:pt x="177939" y="65728"/>
                        <a:pt x="171843" y="41382"/>
                        <a:pt x="153555" y="30429"/>
                      </a:cubicBezTo>
                      <a:close/>
                      <a:moveTo>
                        <a:pt x="155993" y="73030"/>
                      </a:moveTo>
                      <a:lnTo>
                        <a:pt x="19507" y="73030"/>
                      </a:lnTo>
                      <a:cubicBezTo>
                        <a:pt x="21945" y="66941"/>
                        <a:pt x="26822" y="62077"/>
                        <a:pt x="31699" y="59638"/>
                      </a:cubicBezTo>
                      <a:cubicBezTo>
                        <a:pt x="37795" y="55987"/>
                        <a:pt x="42672" y="51117"/>
                        <a:pt x="43891" y="43814"/>
                      </a:cubicBezTo>
                      <a:cubicBezTo>
                        <a:pt x="45110" y="37731"/>
                        <a:pt x="48767" y="32861"/>
                        <a:pt x="53580" y="30429"/>
                      </a:cubicBezTo>
                      <a:cubicBezTo>
                        <a:pt x="56019" y="29209"/>
                        <a:pt x="59677" y="29209"/>
                        <a:pt x="62115" y="29209"/>
                      </a:cubicBezTo>
                      <a:cubicBezTo>
                        <a:pt x="69430" y="30429"/>
                        <a:pt x="76746" y="26777"/>
                        <a:pt x="80403" y="21907"/>
                      </a:cubicBezTo>
                      <a:cubicBezTo>
                        <a:pt x="86499" y="17037"/>
                        <a:pt x="92595" y="14605"/>
                        <a:pt x="98691" y="14605"/>
                      </a:cubicBezTo>
                      <a:cubicBezTo>
                        <a:pt x="108444" y="14605"/>
                        <a:pt x="116979" y="19475"/>
                        <a:pt x="120637" y="27990"/>
                      </a:cubicBezTo>
                      <a:cubicBezTo>
                        <a:pt x="124294" y="34080"/>
                        <a:pt x="129171" y="38950"/>
                        <a:pt x="136486" y="40163"/>
                      </a:cubicBezTo>
                      <a:cubicBezTo>
                        <a:pt x="138924" y="41382"/>
                        <a:pt x="142582" y="41382"/>
                        <a:pt x="145020" y="43814"/>
                      </a:cubicBezTo>
                      <a:cubicBezTo>
                        <a:pt x="154774" y="49904"/>
                        <a:pt x="159651" y="62077"/>
                        <a:pt x="155993" y="73030"/>
                      </a:cubicBezTo>
                      <a:close/>
                    </a:path>
                  </a:pathLst>
                </a:custGeom>
                <a:solidFill>
                  <a:srgbClr val="2C5967"/>
                </a:solidFill>
                <a:ln w="6417"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6A362EA6-12F3-4BB2-B18D-998AD4E1B119}"/>
                    </a:ext>
                  </a:extLst>
                </p:cNvPr>
                <p:cNvSpPr/>
                <p:nvPr/>
              </p:nvSpPr>
              <p:spPr>
                <a:xfrm>
                  <a:off x="6372046" y="1736981"/>
                  <a:ext cx="174025" cy="91288"/>
                </a:xfrm>
                <a:custGeom>
                  <a:avLst/>
                  <a:gdLst>
                    <a:gd name="connsiteX0" fmla="*/ 166973 w 174025"/>
                    <a:gd name="connsiteY0" fmla="*/ 88854 h 91288"/>
                    <a:gd name="connsiteX1" fmla="*/ 169411 w 174025"/>
                    <a:gd name="connsiteY1" fmla="*/ 85203 h 91288"/>
                    <a:gd name="connsiteX2" fmla="*/ 154781 w 174025"/>
                    <a:gd name="connsiteY2" fmla="*/ 30430 h 91288"/>
                    <a:gd name="connsiteX3" fmla="*/ 141369 w 174025"/>
                    <a:gd name="connsiteY3" fmla="*/ 25561 h 91288"/>
                    <a:gd name="connsiteX4" fmla="*/ 136493 w 174025"/>
                    <a:gd name="connsiteY4" fmla="*/ 21910 h 91288"/>
                    <a:gd name="connsiteX5" fmla="*/ 99917 w 174025"/>
                    <a:gd name="connsiteY5" fmla="*/ 0 h 91288"/>
                    <a:gd name="connsiteX6" fmla="*/ 70656 w 174025"/>
                    <a:gd name="connsiteY6" fmla="*/ 13389 h 91288"/>
                    <a:gd name="connsiteX7" fmla="*/ 64560 w 174025"/>
                    <a:gd name="connsiteY7" fmla="*/ 15823 h 91288"/>
                    <a:gd name="connsiteX8" fmla="*/ 47555 w 174025"/>
                    <a:gd name="connsiteY8" fmla="*/ 18258 h 91288"/>
                    <a:gd name="connsiteX9" fmla="*/ 28029 w 174025"/>
                    <a:gd name="connsiteY9" fmla="*/ 42601 h 91288"/>
                    <a:gd name="connsiteX10" fmla="*/ 24371 w 174025"/>
                    <a:gd name="connsiteY10" fmla="*/ 47471 h 91288"/>
                    <a:gd name="connsiteX11" fmla="*/ 1219 w 174025"/>
                    <a:gd name="connsiteY11" fmla="*/ 82768 h 91288"/>
                    <a:gd name="connsiteX12" fmla="*/ 0 w 174025"/>
                    <a:gd name="connsiteY12" fmla="*/ 91289 h 91288"/>
                    <a:gd name="connsiteX13" fmla="*/ 166973 w 174025"/>
                    <a:gd name="connsiteY13" fmla="*/ 91289 h 91288"/>
                    <a:gd name="connsiteX14" fmla="*/ 166973 w 174025"/>
                    <a:gd name="connsiteY14" fmla="*/ 88854 h 91288"/>
                    <a:gd name="connsiteX15" fmla="*/ 54871 w 174025"/>
                    <a:gd name="connsiteY15" fmla="*/ 30430 h 91288"/>
                    <a:gd name="connsiteX16" fmla="*/ 63341 w 174025"/>
                    <a:gd name="connsiteY16" fmla="*/ 29213 h 91288"/>
                    <a:gd name="connsiteX17" fmla="*/ 81629 w 174025"/>
                    <a:gd name="connsiteY17" fmla="*/ 21910 h 91288"/>
                    <a:gd name="connsiteX18" fmla="*/ 99917 w 174025"/>
                    <a:gd name="connsiteY18" fmla="*/ 14607 h 91288"/>
                    <a:gd name="connsiteX19" fmla="*/ 121862 w 174025"/>
                    <a:gd name="connsiteY19" fmla="*/ 27995 h 91288"/>
                    <a:gd name="connsiteX20" fmla="*/ 137712 w 174025"/>
                    <a:gd name="connsiteY20" fmla="*/ 40167 h 91288"/>
                    <a:gd name="connsiteX21" fmla="*/ 146246 w 174025"/>
                    <a:gd name="connsiteY21" fmla="*/ 43819 h 91288"/>
                    <a:gd name="connsiteX22" fmla="*/ 157219 w 174025"/>
                    <a:gd name="connsiteY22" fmla="*/ 73031 h 91288"/>
                    <a:gd name="connsiteX23" fmla="*/ 20720 w 174025"/>
                    <a:gd name="connsiteY23" fmla="*/ 73031 h 91288"/>
                    <a:gd name="connsiteX24" fmla="*/ 32906 w 174025"/>
                    <a:gd name="connsiteY24" fmla="*/ 59642 h 91288"/>
                    <a:gd name="connsiteX25" fmla="*/ 45117 w 174025"/>
                    <a:gd name="connsiteY25" fmla="*/ 43819 h 91288"/>
                    <a:gd name="connsiteX26" fmla="*/ 54871 w 174025"/>
                    <a:gd name="connsiteY26" fmla="*/ 30430 h 9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4025" h="91288">
                      <a:moveTo>
                        <a:pt x="166973" y="88854"/>
                      </a:moveTo>
                      <a:lnTo>
                        <a:pt x="169411" y="85203"/>
                      </a:lnTo>
                      <a:cubicBezTo>
                        <a:pt x="179165" y="65728"/>
                        <a:pt x="173069" y="42601"/>
                        <a:pt x="154781" y="30430"/>
                      </a:cubicBezTo>
                      <a:cubicBezTo>
                        <a:pt x="151123" y="27995"/>
                        <a:pt x="146246" y="25561"/>
                        <a:pt x="141369" y="25561"/>
                      </a:cubicBezTo>
                      <a:cubicBezTo>
                        <a:pt x="138931" y="25561"/>
                        <a:pt x="137712" y="23127"/>
                        <a:pt x="136493" y="21910"/>
                      </a:cubicBezTo>
                      <a:cubicBezTo>
                        <a:pt x="129178" y="8520"/>
                        <a:pt x="115766" y="0"/>
                        <a:pt x="99917" y="0"/>
                      </a:cubicBezTo>
                      <a:cubicBezTo>
                        <a:pt x="88944" y="0"/>
                        <a:pt x="77971" y="4869"/>
                        <a:pt x="70656" y="13389"/>
                      </a:cubicBezTo>
                      <a:cubicBezTo>
                        <a:pt x="69437" y="14607"/>
                        <a:pt x="66999" y="15823"/>
                        <a:pt x="64560" y="15823"/>
                      </a:cubicBezTo>
                      <a:cubicBezTo>
                        <a:pt x="58528" y="15823"/>
                        <a:pt x="53651" y="15823"/>
                        <a:pt x="47555" y="18258"/>
                      </a:cubicBezTo>
                      <a:cubicBezTo>
                        <a:pt x="37776" y="23127"/>
                        <a:pt x="30467" y="31647"/>
                        <a:pt x="28029" y="42601"/>
                      </a:cubicBezTo>
                      <a:cubicBezTo>
                        <a:pt x="28029" y="45036"/>
                        <a:pt x="26810" y="46253"/>
                        <a:pt x="24371" y="47471"/>
                      </a:cubicBezTo>
                      <a:cubicBezTo>
                        <a:pt x="10967" y="54774"/>
                        <a:pt x="2438" y="68162"/>
                        <a:pt x="1219" y="82768"/>
                      </a:cubicBezTo>
                      <a:lnTo>
                        <a:pt x="0" y="91289"/>
                      </a:lnTo>
                      <a:lnTo>
                        <a:pt x="166973" y="91289"/>
                      </a:lnTo>
                      <a:lnTo>
                        <a:pt x="166973" y="88854"/>
                      </a:lnTo>
                      <a:close/>
                      <a:moveTo>
                        <a:pt x="54871" y="30430"/>
                      </a:moveTo>
                      <a:cubicBezTo>
                        <a:pt x="57309" y="29213"/>
                        <a:pt x="60902" y="29213"/>
                        <a:pt x="63341" y="29213"/>
                      </a:cubicBezTo>
                      <a:cubicBezTo>
                        <a:pt x="70656" y="30430"/>
                        <a:pt x="77971" y="26778"/>
                        <a:pt x="81629" y="21910"/>
                      </a:cubicBezTo>
                      <a:cubicBezTo>
                        <a:pt x="86506" y="17041"/>
                        <a:pt x="92602" y="14607"/>
                        <a:pt x="99917" y="14607"/>
                      </a:cubicBezTo>
                      <a:cubicBezTo>
                        <a:pt x="109670" y="14607"/>
                        <a:pt x="118205" y="19475"/>
                        <a:pt x="121862" y="27995"/>
                      </a:cubicBezTo>
                      <a:cubicBezTo>
                        <a:pt x="125520" y="34081"/>
                        <a:pt x="130397" y="38950"/>
                        <a:pt x="137712" y="40167"/>
                      </a:cubicBezTo>
                      <a:cubicBezTo>
                        <a:pt x="140150" y="41384"/>
                        <a:pt x="143808" y="41384"/>
                        <a:pt x="146246" y="43819"/>
                      </a:cubicBezTo>
                      <a:cubicBezTo>
                        <a:pt x="156000" y="49904"/>
                        <a:pt x="160877" y="62077"/>
                        <a:pt x="157219" y="73031"/>
                      </a:cubicBezTo>
                      <a:lnTo>
                        <a:pt x="20720" y="73031"/>
                      </a:lnTo>
                      <a:cubicBezTo>
                        <a:pt x="23152" y="66945"/>
                        <a:pt x="28029" y="62077"/>
                        <a:pt x="32906" y="59642"/>
                      </a:cubicBezTo>
                      <a:cubicBezTo>
                        <a:pt x="38995" y="55990"/>
                        <a:pt x="43872" y="51122"/>
                        <a:pt x="45117" y="43819"/>
                      </a:cubicBezTo>
                      <a:cubicBezTo>
                        <a:pt x="46336" y="37733"/>
                        <a:pt x="49994" y="32864"/>
                        <a:pt x="54871" y="30430"/>
                      </a:cubicBezTo>
                      <a:close/>
                    </a:path>
                  </a:pathLst>
                </a:custGeom>
                <a:solidFill>
                  <a:srgbClr val="2C5967"/>
                </a:solidFill>
                <a:ln w="6417" cap="flat">
                  <a:noFill/>
                  <a:prstDash val="solid"/>
                  <a:miter/>
                </a:ln>
              </p:spPr>
              <p:txBody>
                <a:bodyPr rtlCol="0" anchor="ctr"/>
                <a:lstStyle/>
                <a:p>
                  <a:endParaRPr lang="en-US"/>
                </a:p>
              </p:txBody>
            </p:sp>
          </p:grpSp>
        </p:grpSp>
        <p:sp>
          <p:nvSpPr>
            <p:cNvPr id="632" name="TextBox 631">
              <a:extLst>
                <a:ext uri="{FF2B5EF4-FFF2-40B4-BE49-F238E27FC236}">
                  <a16:creationId xmlns:a16="http://schemas.microsoft.com/office/drawing/2014/main" id="{B025ABD8-E440-4DF3-9393-C8DDB8EE3F21}"/>
                </a:ext>
              </a:extLst>
            </p:cNvPr>
            <p:cNvSpPr txBox="1"/>
            <p:nvPr/>
          </p:nvSpPr>
          <p:spPr>
            <a:xfrm>
              <a:off x="6027570" y="2073874"/>
              <a:ext cx="856648"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OCI </a:t>
              </a:r>
              <a:r>
                <a:rPr lang="en-US" sz="808" spc="0" baseline="0" dirty="0" err="1">
                  <a:solidFill>
                    <a:srgbClr val="000000"/>
                  </a:solidFill>
                  <a:latin typeface="Oracle Sans"/>
                  <a:cs typeface="Oracle Sans"/>
                  <a:sym typeface="Oracle Sans"/>
                  <a:rtl val="0"/>
                </a:rPr>
                <a:t>Multicloud</a:t>
              </a:r>
              <a:endParaRPr lang="en-US" sz="808" spc="0" baseline="0" dirty="0">
                <a:solidFill>
                  <a:srgbClr val="000000"/>
                </a:solidFill>
                <a:latin typeface="Oracle Sans"/>
                <a:cs typeface="Oracle Sans"/>
                <a:sym typeface="Oracle Sans"/>
                <a:rtl val="0"/>
              </a:endParaRPr>
            </a:p>
          </p:txBody>
        </p:sp>
      </p:grpSp>
      <p:grpSp>
        <p:nvGrpSpPr>
          <p:cNvPr id="633" name="Graphic 3">
            <a:extLst>
              <a:ext uri="{FF2B5EF4-FFF2-40B4-BE49-F238E27FC236}">
                <a16:creationId xmlns:a16="http://schemas.microsoft.com/office/drawing/2014/main" id="{D6FED518-FDB5-4318-8EB7-DDF35063DCC1}"/>
              </a:ext>
            </a:extLst>
          </p:cNvPr>
          <p:cNvGrpSpPr/>
          <p:nvPr/>
        </p:nvGrpSpPr>
        <p:grpSpPr>
          <a:xfrm>
            <a:off x="7127186" y="1846266"/>
            <a:ext cx="628850" cy="510751"/>
            <a:chOff x="7127186" y="1846266"/>
            <a:chExt cx="628850" cy="510751"/>
          </a:xfrm>
        </p:grpSpPr>
        <p:grpSp>
          <p:nvGrpSpPr>
            <p:cNvPr id="634" name="Graphic 3">
              <a:extLst>
                <a:ext uri="{FF2B5EF4-FFF2-40B4-BE49-F238E27FC236}">
                  <a16:creationId xmlns:a16="http://schemas.microsoft.com/office/drawing/2014/main" id="{F511427C-F330-4E3B-91CC-E3499A5998A3}"/>
                </a:ext>
              </a:extLst>
            </p:cNvPr>
            <p:cNvGrpSpPr/>
            <p:nvPr/>
          </p:nvGrpSpPr>
          <p:grpSpPr>
            <a:xfrm>
              <a:off x="7186863" y="1846266"/>
              <a:ext cx="513353" cy="268079"/>
              <a:chOff x="7186863" y="1846266"/>
              <a:chExt cx="513353" cy="268079"/>
            </a:xfrm>
          </p:grpSpPr>
          <p:sp>
            <p:nvSpPr>
              <p:cNvPr id="635" name="Freeform: Shape 634">
                <a:extLst>
                  <a:ext uri="{FF2B5EF4-FFF2-40B4-BE49-F238E27FC236}">
                    <a16:creationId xmlns:a16="http://schemas.microsoft.com/office/drawing/2014/main" id="{F943361B-9C15-4457-90D9-5C2F041E352D}"/>
                  </a:ext>
                </a:extLst>
              </p:cNvPr>
              <p:cNvSpPr/>
              <p:nvPr/>
            </p:nvSpPr>
            <p:spPr>
              <a:xfrm>
                <a:off x="7193472" y="1851933"/>
                <a:ext cx="500252" cy="256694"/>
              </a:xfrm>
              <a:custGeom>
                <a:avLst/>
                <a:gdLst>
                  <a:gd name="connsiteX0" fmla="*/ 0 w 500252"/>
                  <a:gd name="connsiteY0" fmla="*/ 256085 h 256694"/>
                  <a:gd name="connsiteX1" fmla="*/ 1347 w 500252"/>
                  <a:gd name="connsiteY1" fmla="*/ 238047 h 256694"/>
                  <a:gd name="connsiteX2" fmla="*/ 21239 w 500252"/>
                  <a:gd name="connsiteY2" fmla="*/ 180822 h 256694"/>
                  <a:gd name="connsiteX3" fmla="*/ 66543 w 500252"/>
                  <a:gd name="connsiteY3" fmla="*/ 140569 h 256694"/>
                  <a:gd name="connsiteX4" fmla="*/ 76296 w 500252"/>
                  <a:gd name="connsiteY4" fmla="*/ 131791 h 256694"/>
                  <a:gd name="connsiteX5" fmla="*/ 81173 w 500252"/>
                  <a:gd name="connsiteY5" fmla="*/ 119605 h 256694"/>
                  <a:gd name="connsiteX6" fmla="*/ 113257 w 500252"/>
                  <a:gd name="connsiteY6" fmla="*/ 65940 h 256694"/>
                  <a:gd name="connsiteX7" fmla="*/ 172164 w 500252"/>
                  <a:gd name="connsiteY7" fmla="*/ 44910 h 256694"/>
                  <a:gd name="connsiteX8" fmla="*/ 180698 w 500252"/>
                  <a:gd name="connsiteY8" fmla="*/ 44910 h 256694"/>
                  <a:gd name="connsiteX9" fmla="*/ 183586 w 500252"/>
                  <a:gd name="connsiteY9" fmla="*/ 44910 h 256694"/>
                  <a:gd name="connsiteX10" fmla="*/ 194751 w 500252"/>
                  <a:gd name="connsiteY10" fmla="*/ 42685 h 256694"/>
                  <a:gd name="connsiteX11" fmla="*/ 204119 w 500252"/>
                  <a:gd name="connsiteY11" fmla="*/ 36136 h 256694"/>
                  <a:gd name="connsiteX12" fmla="*/ 249551 w 500252"/>
                  <a:gd name="connsiteY12" fmla="*/ 6411 h 256694"/>
                  <a:gd name="connsiteX13" fmla="*/ 303645 w 500252"/>
                  <a:gd name="connsiteY13" fmla="*/ 1197 h 256694"/>
                  <a:gd name="connsiteX14" fmla="*/ 353889 w 500252"/>
                  <a:gd name="connsiteY14" fmla="*/ 21687 h 256694"/>
                  <a:gd name="connsiteX15" fmla="*/ 388925 w 500252"/>
                  <a:gd name="connsiteY15" fmla="*/ 63188 h 256694"/>
                  <a:gd name="connsiteX16" fmla="*/ 397266 w 500252"/>
                  <a:gd name="connsiteY16" fmla="*/ 73821 h 256694"/>
                  <a:gd name="connsiteX17" fmla="*/ 409394 w 500252"/>
                  <a:gd name="connsiteY17" fmla="*/ 79641 h 256694"/>
                  <a:gd name="connsiteX18" fmla="*/ 457200 w 500252"/>
                  <a:gd name="connsiteY18" fmla="*/ 102806 h 256694"/>
                  <a:gd name="connsiteX19" fmla="*/ 489669 w 500252"/>
                  <a:gd name="connsiteY19" fmla="*/ 144759 h 256694"/>
                  <a:gd name="connsiteX20" fmla="*/ 500193 w 500252"/>
                  <a:gd name="connsiteY20" fmla="*/ 196781 h 256694"/>
                  <a:gd name="connsiteX21" fmla="*/ 486460 w 500252"/>
                  <a:gd name="connsiteY21" fmla="*/ 248045 h 256694"/>
                  <a:gd name="connsiteX22" fmla="*/ 481840 w 500252"/>
                  <a:gd name="connsiteY22" fmla="*/ 256695 h 256694"/>
                  <a:gd name="connsiteX23" fmla="*/ 0 w 500252"/>
                  <a:gd name="connsiteY23" fmla="*/ 256085 h 25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0252" h="256694">
                    <a:moveTo>
                      <a:pt x="0" y="256085"/>
                    </a:moveTo>
                    <a:lnTo>
                      <a:pt x="1347" y="238047"/>
                    </a:lnTo>
                    <a:cubicBezTo>
                      <a:pt x="2951" y="217590"/>
                      <a:pt x="9818" y="197891"/>
                      <a:pt x="21239" y="180822"/>
                    </a:cubicBezTo>
                    <a:cubicBezTo>
                      <a:pt x="32662" y="163760"/>
                      <a:pt x="48255" y="149899"/>
                      <a:pt x="66543" y="140569"/>
                    </a:cubicBezTo>
                    <a:cubicBezTo>
                      <a:pt x="70457" y="138426"/>
                      <a:pt x="73794" y="135429"/>
                      <a:pt x="76296" y="131791"/>
                    </a:cubicBezTo>
                    <a:cubicBezTo>
                      <a:pt x="78862" y="128159"/>
                      <a:pt x="80531" y="123988"/>
                      <a:pt x="81173" y="119605"/>
                    </a:cubicBezTo>
                    <a:cubicBezTo>
                      <a:pt x="85344" y="98539"/>
                      <a:pt x="96637" y="79571"/>
                      <a:pt x="113257" y="65940"/>
                    </a:cubicBezTo>
                    <a:cubicBezTo>
                      <a:pt x="129813" y="52311"/>
                      <a:pt x="150667" y="44877"/>
                      <a:pt x="172164" y="44910"/>
                    </a:cubicBezTo>
                    <a:cubicBezTo>
                      <a:pt x="174987" y="44728"/>
                      <a:pt x="177810" y="44728"/>
                      <a:pt x="180698" y="44910"/>
                    </a:cubicBezTo>
                    <a:lnTo>
                      <a:pt x="183586" y="44910"/>
                    </a:lnTo>
                    <a:cubicBezTo>
                      <a:pt x="187436" y="44954"/>
                      <a:pt x="191221" y="44196"/>
                      <a:pt x="194751" y="42685"/>
                    </a:cubicBezTo>
                    <a:cubicBezTo>
                      <a:pt x="198281" y="41174"/>
                      <a:pt x="201489" y="38944"/>
                      <a:pt x="204119" y="36136"/>
                    </a:cubicBezTo>
                    <a:cubicBezTo>
                      <a:pt x="216633" y="22697"/>
                      <a:pt x="232225" y="12497"/>
                      <a:pt x="249551" y="6411"/>
                    </a:cubicBezTo>
                    <a:cubicBezTo>
                      <a:pt x="266876" y="326"/>
                      <a:pt x="285421" y="-1463"/>
                      <a:pt x="303645" y="1197"/>
                    </a:cubicBezTo>
                    <a:cubicBezTo>
                      <a:pt x="321805" y="3858"/>
                      <a:pt x="339066" y="10888"/>
                      <a:pt x="353889" y="21687"/>
                    </a:cubicBezTo>
                    <a:cubicBezTo>
                      <a:pt x="368776" y="32484"/>
                      <a:pt x="380775" y="46726"/>
                      <a:pt x="388925" y="63188"/>
                    </a:cubicBezTo>
                    <a:cubicBezTo>
                      <a:pt x="390849" y="67325"/>
                      <a:pt x="393673" y="70966"/>
                      <a:pt x="397266" y="73821"/>
                    </a:cubicBezTo>
                    <a:cubicBezTo>
                      <a:pt x="400796" y="76670"/>
                      <a:pt x="404967" y="78666"/>
                      <a:pt x="409394" y="79641"/>
                    </a:cubicBezTo>
                    <a:cubicBezTo>
                      <a:pt x="426913" y="83581"/>
                      <a:pt x="443275" y="91512"/>
                      <a:pt x="457200" y="102806"/>
                    </a:cubicBezTo>
                    <a:cubicBezTo>
                      <a:pt x="471124" y="114106"/>
                      <a:pt x="482226" y="128460"/>
                      <a:pt x="489669" y="144759"/>
                    </a:cubicBezTo>
                    <a:cubicBezTo>
                      <a:pt x="497177" y="161064"/>
                      <a:pt x="500770" y="178865"/>
                      <a:pt x="500193" y="196781"/>
                    </a:cubicBezTo>
                    <a:cubicBezTo>
                      <a:pt x="499615" y="214690"/>
                      <a:pt x="494931" y="232240"/>
                      <a:pt x="486460" y="248045"/>
                    </a:cubicBezTo>
                    <a:lnTo>
                      <a:pt x="481840" y="256695"/>
                    </a:lnTo>
                    <a:lnTo>
                      <a:pt x="0" y="256085"/>
                    </a:lnTo>
                    <a:close/>
                  </a:path>
                </a:pathLst>
              </a:custGeom>
              <a:solidFill>
                <a:srgbClr val="FFFFFF"/>
              </a:solidFill>
              <a:ln w="6417"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3DB7FDCD-D40B-4A55-B70B-B480F451ED02}"/>
                  </a:ext>
                </a:extLst>
              </p:cNvPr>
              <p:cNvSpPr/>
              <p:nvPr/>
            </p:nvSpPr>
            <p:spPr>
              <a:xfrm>
                <a:off x="7186863" y="1846266"/>
                <a:ext cx="513353" cy="268079"/>
              </a:xfrm>
              <a:custGeom>
                <a:avLst/>
                <a:gdLst>
                  <a:gd name="connsiteX0" fmla="*/ 293956 w 513353"/>
                  <a:gd name="connsiteY0" fmla="*/ 12186 h 268079"/>
                  <a:gd name="connsiteX1" fmla="*/ 350616 w 513353"/>
                  <a:gd name="connsiteY1" fmla="*/ 28146 h 268079"/>
                  <a:gd name="connsiteX2" fmla="*/ 390209 w 513353"/>
                  <a:gd name="connsiteY2" fmla="*/ 71651 h 268079"/>
                  <a:gd name="connsiteX3" fmla="*/ 400218 w 513353"/>
                  <a:gd name="connsiteY3" fmla="*/ 83916 h 268079"/>
                  <a:gd name="connsiteX4" fmla="*/ 414592 w 513353"/>
                  <a:gd name="connsiteY4" fmla="*/ 90660 h 268079"/>
                  <a:gd name="connsiteX5" fmla="*/ 449436 w 513353"/>
                  <a:gd name="connsiteY5" fmla="*/ 105041 h 268079"/>
                  <a:gd name="connsiteX6" fmla="*/ 497305 w 513353"/>
                  <a:gd name="connsiteY6" fmla="*/ 170030 h 268079"/>
                  <a:gd name="connsiteX7" fmla="*/ 487744 w 513353"/>
                  <a:gd name="connsiteY7" fmla="*/ 250170 h 268079"/>
                  <a:gd name="connsiteX8" fmla="*/ 484793 w 513353"/>
                  <a:gd name="connsiteY8" fmla="*/ 255650 h 268079"/>
                  <a:gd name="connsiteX9" fmla="*/ 13155 w 513353"/>
                  <a:gd name="connsiteY9" fmla="*/ 255650 h 268079"/>
                  <a:gd name="connsiteX10" fmla="*/ 14053 w 513353"/>
                  <a:gd name="connsiteY10" fmla="*/ 244440 h 268079"/>
                  <a:gd name="connsiteX11" fmla="*/ 32341 w 513353"/>
                  <a:gd name="connsiteY11" fmla="*/ 189788 h 268079"/>
                  <a:gd name="connsiteX12" fmla="*/ 75013 w 513353"/>
                  <a:gd name="connsiteY12" fmla="*/ 150979 h 268079"/>
                  <a:gd name="connsiteX13" fmla="*/ 87013 w 513353"/>
                  <a:gd name="connsiteY13" fmla="*/ 140891 h 268079"/>
                  <a:gd name="connsiteX14" fmla="*/ 93493 w 513353"/>
                  <a:gd name="connsiteY14" fmla="*/ 126608 h 268079"/>
                  <a:gd name="connsiteX15" fmla="*/ 110819 w 513353"/>
                  <a:gd name="connsiteY15" fmla="*/ 89217 h 268079"/>
                  <a:gd name="connsiteX16" fmla="*/ 143545 w 513353"/>
                  <a:gd name="connsiteY16" fmla="*/ 64096 h 268079"/>
                  <a:gd name="connsiteX17" fmla="*/ 178389 w 513353"/>
                  <a:gd name="connsiteY17" fmla="*/ 56785 h 268079"/>
                  <a:gd name="connsiteX18" fmla="*/ 186410 w 513353"/>
                  <a:gd name="connsiteY18" fmla="*/ 56785 h 268079"/>
                  <a:gd name="connsiteX19" fmla="*/ 189874 w 513353"/>
                  <a:gd name="connsiteY19" fmla="*/ 56785 h 268079"/>
                  <a:gd name="connsiteX20" fmla="*/ 203157 w 513353"/>
                  <a:gd name="connsiteY20" fmla="*/ 53898 h 268079"/>
                  <a:gd name="connsiteX21" fmla="*/ 214258 w 513353"/>
                  <a:gd name="connsiteY21" fmla="*/ 46061 h 268079"/>
                  <a:gd name="connsiteX22" fmla="*/ 250578 w 513353"/>
                  <a:gd name="connsiteY22" fmla="*/ 20773 h 268079"/>
                  <a:gd name="connsiteX23" fmla="*/ 293956 w 513353"/>
                  <a:gd name="connsiteY23" fmla="*/ 12186 h 268079"/>
                  <a:gd name="connsiteX24" fmla="*/ 293956 w 513353"/>
                  <a:gd name="connsiteY24" fmla="*/ 12186 h 268079"/>
                  <a:gd name="connsiteX25" fmla="*/ 293956 w 513353"/>
                  <a:gd name="connsiteY25" fmla="*/ 0 h 268079"/>
                  <a:gd name="connsiteX26" fmla="*/ 246150 w 513353"/>
                  <a:gd name="connsiteY26" fmla="*/ 10001 h 268079"/>
                  <a:gd name="connsiteX27" fmla="*/ 206302 w 513353"/>
                  <a:gd name="connsiteY27" fmla="*/ 38262 h 268079"/>
                  <a:gd name="connsiteX28" fmla="*/ 198986 w 513353"/>
                  <a:gd name="connsiteY28" fmla="*/ 43366 h 268079"/>
                  <a:gd name="connsiteX29" fmla="*/ 190195 w 513353"/>
                  <a:gd name="connsiteY29" fmla="*/ 45087 h 268079"/>
                  <a:gd name="connsiteX30" fmla="*/ 187885 w 513353"/>
                  <a:gd name="connsiteY30" fmla="*/ 45087 h 268079"/>
                  <a:gd name="connsiteX31" fmla="*/ 178773 w 513353"/>
                  <a:gd name="connsiteY31" fmla="*/ 45087 h 268079"/>
                  <a:gd name="connsiteX32" fmla="*/ 116016 w 513353"/>
                  <a:gd name="connsiteY32" fmla="*/ 67619 h 268079"/>
                  <a:gd name="connsiteX33" fmla="*/ 81815 w 513353"/>
                  <a:gd name="connsiteY33" fmla="*/ 124779 h 268079"/>
                  <a:gd name="connsiteX34" fmla="*/ 77579 w 513353"/>
                  <a:gd name="connsiteY34" fmla="*/ 134212 h 268079"/>
                  <a:gd name="connsiteX35" fmla="*/ 69623 w 513353"/>
                  <a:gd name="connsiteY35" fmla="*/ 140866 h 268079"/>
                  <a:gd name="connsiteX36" fmla="*/ 22395 w 513353"/>
                  <a:gd name="connsiteY36" fmla="*/ 183512 h 268079"/>
                  <a:gd name="connsiteX37" fmla="*/ 1861 w 513353"/>
                  <a:gd name="connsiteY37" fmla="*/ 243709 h 268079"/>
                  <a:gd name="connsiteX38" fmla="*/ 963 w 513353"/>
                  <a:gd name="connsiteY38" fmla="*/ 254919 h 268079"/>
                  <a:gd name="connsiteX39" fmla="*/ 0 w 513353"/>
                  <a:gd name="connsiteY39" fmla="*/ 268080 h 268079"/>
                  <a:gd name="connsiteX40" fmla="*/ 492107 w 513353"/>
                  <a:gd name="connsiteY40" fmla="*/ 268080 h 268079"/>
                  <a:gd name="connsiteX41" fmla="*/ 495508 w 513353"/>
                  <a:gd name="connsiteY41" fmla="*/ 261746 h 268079"/>
                  <a:gd name="connsiteX42" fmla="*/ 498461 w 513353"/>
                  <a:gd name="connsiteY42" fmla="*/ 256260 h 268079"/>
                  <a:gd name="connsiteX43" fmla="*/ 513283 w 513353"/>
                  <a:gd name="connsiteY43" fmla="*/ 202230 h 268079"/>
                  <a:gd name="connsiteX44" fmla="*/ 502311 w 513353"/>
                  <a:gd name="connsiteY44" fmla="*/ 147276 h 268079"/>
                  <a:gd name="connsiteX45" fmla="*/ 467916 w 513353"/>
                  <a:gd name="connsiteY45" fmla="*/ 103032 h 268079"/>
                  <a:gd name="connsiteX46" fmla="*/ 417352 w 513353"/>
                  <a:gd name="connsiteY46" fmla="*/ 78841 h 268079"/>
                  <a:gd name="connsiteX47" fmla="*/ 407855 w 513353"/>
                  <a:gd name="connsiteY47" fmla="*/ 74536 h 268079"/>
                  <a:gd name="connsiteX48" fmla="*/ 401053 w 513353"/>
                  <a:gd name="connsiteY48" fmla="*/ 66655 h 268079"/>
                  <a:gd name="connsiteX49" fmla="*/ 357033 w 513353"/>
                  <a:gd name="connsiteY49" fmla="*/ 18006 h 268079"/>
                  <a:gd name="connsiteX50" fmla="*/ 293956 w 513353"/>
                  <a:gd name="connsiteY50" fmla="*/ 0 h 268079"/>
                  <a:gd name="connsiteX51" fmla="*/ 293956 w 513353"/>
                  <a:gd name="connsiteY51" fmla="*/ 0 h 268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13353" h="268079">
                    <a:moveTo>
                      <a:pt x="293956" y="12186"/>
                    </a:moveTo>
                    <a:cubicBezTo>
                      <a:pt x="313976" y="12103"/>
                      <a:pt x="333612" y="17633"/>
                      <a:pt x="350616" y="28146"/>
                    </a:cubicBezTo>
                    <a:cubicBezTo>
                      <a:pt x="367621" y="38659"/>
                      <a:pt x="381353" y="53732"/>
                      <a:pt x="390209" y="71651"/>
                    </a:cubicBezTo>
                    <a:cubicBezTo>
                      <a:pt x="392583" y="76441"/>
                      <a:pt x="395983" y="80631"/>
                      <a:pt x="400218" y="83916"/>
                    </a:cubicBezTo>
                    <a:cubicBezTo>
                      <a:pt x="404454" y="87208"/>
                      <a:pt x="409331" y="89512"/>
                      <a:pt x="414592" y="90660"/>
                    </a:cubicBezTo>
                    <a:cubicBezTo>
                      <a:pt x="426913" y="93445"/>
                      <a:pt x="438719" y="98303"/>
                      <a:pt x="449436" y="105041"/>
                    </a:cubicBezTo>
                    <a:cubicBezTo>
                      <a:pt x="473114" y="119838"/>
                      <a:pt x="490183" y="143073"/>
                      <a:pt x="497305" y="170030"/>
                    </a:cubicBezTo>
                    <a:cubicBezTo>
                      <a:pt x="504428" y="196994"/>
                      <a:pt x="501027" y="225645"/>
                      <a:pt x="487744" y="250170"/>
                    </a:cubicBezTo>
                    <a:lnTo>
                      <a:pt x="484793" y="255650"/>
                    </a:lnTo>
                    <a:lnTo>
                      <a:pt x="13155" y="255650"/>
                    </a:lnTo>
                    <a:lnTo>
                      <a:pt x="14053" y="244440"/>
                    </a:lnTo>
                    <a:cubicBezTo>
                      <a:pt x="15401" y="224959"/>
                      <a:pt x="21689" y="206151"/>
                      <a:pt x="32341" y="189788"/>
                    </a:cubicBezTo>
                    <a:cubicBezTo>
                      <a:pt x="42993" y="173431"/>
                      <a:pt x="57687" y="160071"/>
                      <a:pt x="75013" y="150979"/>
                    </a:cubicBezTo>
                    <a:cubicBezTo>
                      <a:pt x="79697" y="148560"/>
                      <a:pt x="83804" y="145114"/>
                      <a:pt x="87013" y="140891"/>
                    </a:cubicBezTo>
                    <a:cubicBezTo>
                      <a:pt x="90221" y="136676"/>
                      <a:pt x="92467" y="131792"/>
                      <a:pt x="93493" y="126608"/>
                    </a:cubicBezTo>
                    <a:cubicBezTo>
                      <a:pt x="96188" y="112933"/>
                      <a:pt x="102156" y="100106"/>
                      <a:pt x="110819" y="89217"/>
                    </a:cubicBezTo>
                    <a:cubicBezTo>
                      <a:pt x="119546" y="78334"/>
                      <a:pt x="130775" y="69714"/>
                      <a:pt x="143545" y="64096"/>
                    </a:cubicBezTo>
                    <a:cubicBezTo>
                      <a:pt x="154517" y="59309"/>
                      <a:pt x="166389" y="56821"/>
                      <a:pt x="178389" y="56785"/>
                    </a:cubicBezTo>
                    <a:lnTo>
                      <a:pt x="186410" y="56785"/>
                    </a:lnTo>
                    <a:lnTo>
                      <a:pt x="189874" y="56785"/>
                    </a:lnTo>
                    <a:cubicBezTo>
                      <a:pt x="194431" y="56722"/>
                      <a:pt x="198922" y="55741"/>
                      <a:pt x="203157" y="53898"/>
                    </a:cubicBezTo>
                    <a:cubicBezTo>
                      <a:pt x="207329" y="52056"/>
                      <a:pt x="211114" y="49391"/>
                      <a:pt x="214258" y="46061"/>
                    </a:cubicBezTo>
                    <a:cubicBezTo>
                      <a:pt x="224461" y="35214"/>
                      <a:pt x="236846" y="26604"/>
                      <a:pt x="250578" y="20773"/>
                    </a:cubicBezTo>
                    <a:cubicBezTo>
                      <a:pt x="264309" y="14942"/>
                      <a:pt x="279068" y="12019"/>
                      <a:pt x="293956" y="12186"/>
                    </a:cubicBezTo>
                    <a:lnTo>
                      <a:pt x="293956" y="12186"/>
                    </a:lnTo>
                    <a:close/>
                    <a:moveTo>
                      <a:pt x="293956" y="0"/>
                    </a:moveTo>
                    <a:cubicBezTo>
                      <a:pt x="277528" y="14"/>
                      <a:pt x="261229" y="3418"/>
                      <a:pt x="246150" y="10001"/>
                    </a:cubicBezTo>
                    <a:cubicBezTo>
                      <a:pt x="231071" y="16584"/>
                      <a:pt x="217531" y="26205"/>
                      <a:pt x="206302" y="38262"/>
                    </a:cubicBezTo>
                    <a:cubicBezTo>
                      <a:pt x="204248" y="40453"/>
                      <a:pt x="201745" y="42191"/>
                      <a:pt x="198986" y="43366"/>
                    </a:cubicBezTo>
                    <a:cubicBezTo>
                      <a:pt x="196227" y="44541"/>
                      <a:pt x="193211" y="45126"/>
                      <a:pt x="190195" y="45087"/>
                    </a:cubicBezTo>
                    <a:lnTo>
                      <a:pt x="187885" y="45087"/>
                    </a:lnTo>
                    <a:cubicBezTo>
                      <a:pt x="184870" y="44904"/>
                      <a:pt x="181789" y="44904"/>
                      <a:pt x="178773" y="45087"/>
                    </a:cubicBezTo>
                    <a:cubicBezTo>
                      <a:pt x="155865" y="45128"/>
                      <a:pt x="133727" y="53090"/>
                      <a:pt x="116016" y="67619"/>
                    </a:cubicBezTo>
                    <a:cubicBezTo>
                      <a:pt x="98370" y="82152"/>
                      <a:pt x="86242" y="102345"/>
                      <a:pt x="81815" y="124779"/>
                    </a:cubicBezTo>
                    <a:cubicBezTo>
                      <a:pt x="81109" y="128205"/>
                      <a:pt x="79633" y="131427"/>
                      <a:pt x="77579" y="134212"/>
                    </a:cubicBezTo>
                    <a:cubicBezTo>
                      <a:pt x="75462" y="136996"/>
                      <a:pt x="72703" y="139268"/>
                      <a:pt x="69623" y="140866"/>
                    </a:cubicBezTo>
                    <a:cubicBezTo>
                      <a:pt x="50501" y="150844"/>
                      <a:pt x="34266" y="165519"/>
                      <a:pt x="22395" y="183512"/>
                    </a:cubicBezTo>
                    <a:cubicBezTo>
                      <a:pt x="10524" y="201505"/>
                      <a:pt x="3465" y="222225"/>
                      <a:pt x="1861" y="243709"/>
                    </a:cubicBezTo>
                    <a:lnTo>
                      <a:pt x="963" y="254919"/>
                    </a:lnTo>
                    <a:lnTo>
                      <a:pt x="0" y="268080"/>
                    </a:lnTo>
                    <a:lnTo>
                      <a:pt x="492107" y="268080"/>
                    </a:lnTo>
                    <a:lnTo>
                      <a:pt x="495508" y="261746"/>
                    </a:lnTo>
                    <a:lnTo>
                      <a:pt x="498461" y="256260"/>
                    </a:lnTo>
                    <a:cubicBezTo>
                      <a:pt x="507508" y="239647"/>
                      <a:pt x="512577" y="221147"/>
                      <a:pt x="513283" y="202230"/>
                    </a:cubicBezTo>
                    <a:cubicBezTo>
                      <a:pt x="513925" y="183307"/>
                      <a:pt x="510203" y="164499"/>
                      <a:pt x="502311" y="147276"/>
                    </a:cubicBezTo>
                    <a:cubicBezTo>
                      <a:pt x="494482" y="130060"/>
                      <a:pt x="482675" y="114910"/>
                      <a:pt x="467916" y="103032"/>
                    </a:cubicBezTo>
                    <a:cubicBezTo>
                      <a:pt x="453222" y="91155"/>
                      <a:pt x="435896" y="82870"/>
                      <a:pt x="417352" y="78841"/>
                    </a:cubicBezTo>
                    <a:cubicBezTo>
                      <a:pt x="413951" y="78109"/>
                      <a:pt x="410678" y="76640"/>
                      <a:pt x="407855" y="74536"/>
                    </a:cubicBezTo>
                    <a:cubicBezTo>
                      <a:pt x="405031" y="72432"/>
                      <a:pt x="402721" y="69744"/>
                      <a:pt x="401053" y="66655"/>
                    </a:cubicBezTo>
                    <a:cubicBezTo>
                      <a:pt x="391235" y="46645"/>
                      <a:pt x="375963" y="29790"/>
                      <a:pt x="357033" y="18006"/>
                    </a:cubicBezTo>
                    <a:cubicBezTo>
                      <a:pt x="338103" y="6222"/>
                      <a:pt x="316286" y="-16"/>
                      <a:pt x="293956" y="0"/>
                    </a:cubicBezTo>
                    <a:lnTo>
                      <a:pt x="293956" y="0"/>
                    </a:lnTo>
                    <a:close/>
                  </a:path>
                </a:pathLst>
              </a:custGeom>
              <a:solidFill>
                <a:srgbClr val="FFFFFF"/>
              </a:solidFill>
              <a:ln w="6417"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ACC7D65D-DBEA-4F2D-B746-42807955C190}"/>
                  </a:ext>
                </a:extLst>
              </p:cNvPr>
              <p:cNvSpPr/>
              <p:nvPr/>
            </p:nvSpPr>
            <p:spPr>
              <a:xfrm>
                <a:off x="7200017" y="1858464"/>
                <a:ext cx="487791" cy="243708"/>
              </a:xfrm>
              <a:custGeom>
                <a:avLst/>
                <a:gdLst>
                  <a:gd name="connsiteX0" fmla="*/ 474589 w 487791"/>
                  <a:gd name="connsiteY0" fmla="*/ 237984 h 243708"/>
                  <a:gd name="connsiteX1" fmla="*/ 471638 w 487791"/>
                  <a:gd name="connsiteY1" fmla="*/ 243464 h 243708"/>
                  <a:gd name="connsiteX2" fmla="*/ 252181 w 487791"/>
                  <a:gd name="connsiteY2" fmla="*/ 243464 h 243708"/>
                  <a:gd name="connsiteX3" fmla="*/ 225231 w 487791"/>
                  <a:gd name="connsiteY3" fmla="*/ 238010 h 243708"/>
                  <a:gd name="connsiteX4" fmla="*/ 202387 w 487791"/>
                  <a:gd name="connsiteY4" fmla="*/ 222667 h 243708"/>
                  <a:gd name="connsiteX5" fmla="*/ 187243 w 487791"/>
                  <a:gd name="connsiteY5" fmla="*/ 199766 h 243708"/>
                  <a:gd name="connsiteX6" fmla="*/ 181917 w 487791"/>
                  <a:gd name="connsiteY6" fmla="*/ 172789 h 243708"/>
                  <a:gd name="connsiteX7" fmla="*/ 202901 w 487791"/>
                  <a:gd name="connsiteY7" fmla="*/ 172789 h 243708"/>
                  <a:gd name="connsiteX8" fmla="*/ 217017 w 487791"/>
                  <a:gd name="connsiteY8" fmla="*/ 207710 h 243708"/>
                  <a:gd name="connsiteX9" fmla="*/ 251668 w 487791"/>
                  <a:gd name="connsiteY9" fmla="*/ 222507 h 243708"/>
                  <a:gd name="connsiteX10" fmla="*/ 458996 w 487791"/>
                  <a:gd name="connsiteY10" fmla="*/ 222507 h 243708"/>
                  <a:gd name="connsiteX11" fmla="*/ 463296 w 487791"/>
                  <a:gd name="connsiteY11" fmla="*/ 160334 h 243708"/>
                  <a:gd name="connsiteX12" fmla="*/ 425822 w 487791"/>
                  <a:gd name="connsiteY12" fmla="*/ 110520 h 243708"/>
                  <a:gd name="connsiteX13" fmla="*/ 397652 w 487791"/>
                  <a:gd name="connsiteY13" fmla="*/ 98341 h 243708"/>
                  <a:gd name="connsiteX14" fmla="*/ 374743 w 487791"/>
                  <a:gd name="connsiteY14" fmla="*/ 87618 h 243708"/>
                  <a:gd name="connsiteX15" fmla="*/ 358765 w 487791"/>
                  <a:gd name="connsiteY15" fmla="*/ 68118 h 243708"/>
                  <a:gd name="connsiteX16" fmla="*/ 327002 w 487791"/>
                  <a:gd name="connsiteY16" fmla="*/ 33096 h 243708"/>
                  <a:gd name="connsiteX17" fmla="*/ 281443 w 487791"/>
                  <a:gd name="connsiteY17" fmla="*/ 20351 h 243708"/>
                  <a:gd name="connsiteX18" fmla="*/ 246406 w 487791"/>
                  <a:gd name="connsiteY18" fmla="*/ 27810 h 243708"/>
                  <a:gd name="connsiteX19" fmla="*/ 217403 w 487791"/>
                  <a:gd name="connsiteY19" fmla="*/ 48743 h 243708"/>
                  <a:gd name="connsiteX20" fmla="*/ 196484 w 487791"/>
                  <a:gd name="connsiteY20" fmla="*/ 62675 h 243708"/>
                  <a:gd name="connsiteX21" fmla="*/ 171586 w 487791"/>
                  <a:gd name="connsiteY21" fmla="*/ 65801 h 243708"/>
                  <a:gd name="connsiteX22" fmla="*/ 139117 w 487791"/>
                  <a:gd name="connsiteY22" fmla="*/ 71166 h 243708"/>
                  <a:gd name="connsiteX23" fmla="*/ 114348 w 487791"/>
                  <a:gd name="connsiteY23" fmla="*/ 90153 h 243708"/>
                  <a:gd name="connsiteX24" fmla="*/ 101193 w 487791"/>
                  <a:gd name="connsiteY24" fmla="*/ 118445 h 243708"/>
                  <a:gd name="connsiteX25" fmla="*/ 91183 w 487791"/>
                  <a:gd name="connsiteY25" fmla="*/ 141244 h 243708"/>
                  <a:gd name="connsiteX26" fmla="*/ 72189 w 487791"/>
                  <a:gd name="connsiteY26" fmla="*/ 157440 h 243708"/>
                  <a:gd name="connsiteX27" fmla="*/ 40426 w 487791"/>
                  <a:gd name="connsiteY27" fmla="*/ 184417 h 243708"/>
                  <a:gd name="connsiteX28" fmla="*/ 23421 w 487791"/>
                  <a:gd name="connsiteY28" fmla="*/ 222507 h 243708"/>
                  <a:gd name="connsiteX29" fmla="*/ 181917 w 487791"/>
                  <a:gd name="connsiteY29" fmla="*/ 222507 h 243708"/>
                  <a:gd name="connsiteX30" fmla="*/ 202772 w 487791"/>
                  <a:gd name="connsiteY30" fmla="*/ 243708 h 243708"/>
                  <a:gd name="connsiteX31" fmla="*/ 0 w 487791"/>
                  <a:gd name="connsiteY31" fmla="*/ 243708 h 243708"/>
                  <a:gd name="connsiteX32" fmla="*/ 898 w 487791"/>
                  <a:gd name="connsiteY32" fmla="*/ 232498 h 243708"/>
                  <a:gd name="connsiteX33" fmla="*/ 19186 w 487791"/>
                  <a:gd name="connsiteY33" fmla="*/ 177852 h 243708"/>
                  <a:gd name="connsiteX34" fmla="*/ 61858 w 487791"/>
                  <a:gd name="connsiteY34" fmla="*/ 139037 h 243708"/>
                  <a:gd name="connsiteX35" fmla="*/ 73858 w 487791"/>
                  <a:gd name="connsiteY35" fmla="*/ 128956 h 243708"/>
                  <a:gd name="connsiteX36" fmla="*/ 80402 w 487791"/>
                  <a:gd name="connsiteY36" fmla="*/ 114665 h 243708"/>
                  <a:gd name="connsiteX37" fmla="*/ 97664 w 487791"/>
                  <a:gd name="connsiteY37" fmla="*/ 77274 h 243708"/>
                  <a:gd name="connsiteX38" fmla="*/ 130390 w 487791"/>
                  <a:gd name="connsiteY38" fmla="*/ 52154 h 243708"/>
                  <a:gd name="connsiteX39" fmla="*/ 173255 w 487791"/>
                  <a:gd name="connsiteY39" fmla="*/ 45209 h 243708"/>
                  <a:gd name="connsiteX40" fmla="*/ 188719 w 487791"/>
                  <a:gd name="connsiteY40" fmla="*/ 43316 h 243708"/>
                  <a:gd name="connsiteX41" fmla="*/ 201681 w 487791"/>
                  <a:gd name="connsiteY41" fmla="*/ 34730 h 243708"/>
                  <a:gd name="connsiteX42" fmla="*/ 237615 w 487791"/>
                  <a:gd name="connsiteY42" fmla="*/ 9102 h 243708"/>
                  <a:gd name="connsiteX43" fmla="*/ 280801 w 487791"/>
                  <a:gd name="connsiteY43" fmla="*/ 1 h 243708"/>
                  <a:gd name="connsiteX44" fmla="*/ 337462 w 487791"/>
                  <a:gd name="connsiteY44" fmla="*/ 15961 h 243708"/>
                  <a:gd name="connsiteX45" fmla="*/ 377054 w 487791"/>
                  <a:gd name="connsiteY45" fmla="*/ 59466 h 243708"/>
                  <a:gd name="connsiteX46" fmla="*/ 387064 w 487791"/>
                  <a:gd name="connsiteY46" fmla="*/ 71737 h 243708"/>
                  <a:gd name="connsiteX47" fmla="*/ 401437 w 487791"/>
                  <a:gd name="connsiteY47" fmla="*/ 78474 h 243708"/>
                  <a:gd name="connsiteX48" fmla="*/ 436281 w 487791"/>
                  <a:gd name="connsiteY48" fmla="*/ 92855 h 243708"/>
                  <a:gd name="connsiteX49" fmla="*/ 484150 w 487791"/>
                  <a:gd name="connsiteY49" fmla="*/ 157851 h 243708"/>
                  <a:gd name="connsiteX50" fmla="*/ 474589 w 487791"/>
                  <a:gd name="connsiteY50" fmla="*/ 237984 h 24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87791" h="243708">
                    <a:moveTo>
                      <a:pt x="474589" y="237984"/>
                    </a:moveTo>
                    <a:lnTo>
                      <a:pt x="471638" y="243464"/>
                    </a:lnTo>
                    <a:lnTo>
                      <a:pt x="252181" y="243464"/>
                    </a:lnTo>
                    <a:cubicBezTo>
                      <a:pt x="242942" y="243432"/>
                      <a:pt x="233765" y="241584"/>
                      <a:pt x="225231" y="238010"/>
                    </a:cubicBezTo>
                    <a:cubicBezTo>
                      <a:pt x="216696" y="234442"/>
                      <a:pt x="208932" y="229232"/>
                      <a:pt x="202387" y="222667"/>
                    </a:cubicBezTo>
                    <a:cubicBezTo>
                      <a:pt x="195906" y="216103"/>
                      <a:pt x="190708" y="208319"/>
                      <a:pt x="187243" y="199766"/>
                    </a:cubicBezTo>
                    <a:cubicBezTo>
                      <a:pt x="183714" y="191206"/>
                      <a:pt x="181917" y="182042"/>
                      <a:pt x="181917" y="172789"/>
                    </a:cubicBezTo>
                    <a:lnTo>
                      <a:pt x="202901" y="172789"/>
                    </a:lnTo>
                    <a:cubicBezTo>
                      <a:pt x="202836" y="185841"/>
                      <a:pt x="207905" y="198392"/>
                      <a:pt x="217017" y="207710"/>
                    </a:cubicBezTo>
                    <a:cubicBezTo>
                      <a:pt x="226194" y="217027"/>
                      <a:pt x="238642" y="222346"/>
                      <a:pt x="251668" y="222507"/>
                    </a:cubicBezTo>
                    <a:lnTo>
                      <a:pt x="458996" y="222507"/>
                    </a:lnTo>
                    <a:cubicBezTo>
                      <a:pt x="467851" y="202974"/>
                      <a:pt x="469391" y="180907"/>
                      <a:pt x="463296" y="160334"/>
                    </a:cubicBezTo>
                    <a:cubicBezTo>
                      <a:pt x="457200" y="139768"/>
                      <a:pt x="443852" y="122083"/>
                      <a:pt x="425822" y="110520"/>
                    </a:cubicBezTo>
                    <a:cubicBezTo>
                      <a:pt x="417222" y="104835"/>
                      <a:pt x="407661" y="100715"/>
                      <a:pt x="397652" y="98341"/>
                    </a:cubicBezTo>
                    <a:cubicBezTo>
                      <a:pt x="389309" y="96506"/>
                      <a:pt x="381481" y="92848"/>
                      <a:pt x="374743" y="87618"/>
                    </a:cubicBezTo>
                    <a:cubicBezTo>
                      <a:pt x="368070" y="82389"/>
                      <a:pt x="362552" y="75728"/>
                      <a:pt x="358765" y="68118"/>
                    </a:cubicBezTo>
                    <a:cubicBezTo>
                      <a:pt x="351642" y="53687"/>
                      <a:pt x="340670" y="41547"/>
                      <a:pt x="327002" y="33096"/>
                    </a:cubicBezTo>
                    <a:cubicBezTo>
                      <a:pt x="313334" y="24645"/>
                      <a:pt x="297485" y="20227"/>
                      <a:pt x="281443" y="20351"/>
                    </a:cubicBezTo>
                    <a:cubicBezTo>
                      <a:pt x="269379" y="20381"/>
                      <a:pt x="257444" y="22921"/>
                      <a:pt x="246406" y="27810"/>
                    </a:cubicBezTo>
                    <a:cubicBezTo>
                      <a:pt x="235434" y="32698"/>
                      <a:pt x="225551" y="39827"/>
                      <a:pt x="217403" y="48743"/>
                    </a:cubicBezTo>
                    <a:cubicBezTo>
                      <a:pt x="211627" y="54944"/>
                      <a:pt x="204441" y="59714"/>
                      <a:pt x="196484" y="62675"/>
                    </a:cubicBezTo>
                    <a:cubicBezTo>
                      <a:pt x="188527" y="65634"/>
                      <a:pt x="179992" y="66706"/>
                      <a:pt x="171586" y="65801"/>
                    </a:cubicBezTo>
                    <a:cubicBezTo>
                      <a:pt x="160485" y="64832"/>
                      <a:pt x="149319" y="66674"/>
                      <a:pt x="139117" y="71166"/>
                    </a:cubicBezTo>
                    <a:cubicBezTo>
                      <a:pt x="129491" y="75407"/>
                      <a:pt x="120957" y="81920"/>
                      <a:pt x="114348" y="90153"/>
                    </a:cubicBezTo>
                    <a:cubicBezTo>
                      <a:pt x="107802" y="98386"/>
                      <a:pt x="103247" y="108095"/>
                      <a:pt x="101193" y="118445"/>
                    </a:cubicBezTo>
                    <a:cubicBezTo>
                      <a:pt x="99653" y="126703"/>
                      <a:pt x="96188" y="134500"/>
                      <a:pt x="91183" y="141244"/>
                    </a:cubicBezTo>
                    <a:cubicBezTo>
                      <a:pt x="86114" y="147994"/>
                      <a:pt x="79632" y="153532"/>
                      <a:pt x="72189" y="157440"/>
                    </a:cubicBezTo>
                    <a:cubicBezTo>
                      <a:pt x="59740" y="163934"/>
                      <a:pt x="48832" y="173155"/>
                      <a:pt x="40426" y="184417"/>
                    </a:cubicBezTo>
                    <a:cubicBezTo>
                      <a:pt x="31956" y="195684"/>
                      <a:pt x="26180" y="208698"/>
                      <a:pt x="23421" y="222507"/>
                    </a:cubicBezTo>
                    <a:lnTo>
                      <a:pt x="181917" y="222507"/>
                    </a:lnTo>
                    <a:cubicBezTo>
                      <a:pt x="187564" y="230772"/>
                      <a:pt x="194623" y="237952"/>
                      <a:pt x="202772" y="243708"/>
                    </a:cubicBezTo>
                    <a:lnTo>
                      <a:pt x="0" y="243708"/>
                    </a:lnTo>
                    <a:lnTo>
                      <a:pt x="898" y="232498"/>
                    </a:lnTo>
                    <a:cubicBezTo>
                      <a:pt x="2246" y="213023"/>
                      <a:pt x="8534" y="194209"/>
                      <a:pt x="19186" y="177852"/>
                    </a:cubicBezTo>
                    <a:cubicBezTo>
                      <a:pt x="29838" y="161489"/>
                      <a:pt x="44533" y="148129"/>
                      <a:pt x="61858" y="139037"/>
                    </a:cubicBezTo>
                    <a:cubicBezTo>
                      <a:pt x="66543" y="136617"/>
                      <a:pt x="70649" y="133172"/>
                      <a:pt x="73858" y="128956"/>
                    </a:cubicBezTo>
                    <a:cubicBezTo>
                      <a:pt x="77066" y="124733"/>
                      <a:pt x="79312" y="119857"/>
                      <a:pt x="80402" y="114665"/>
                    </a:cubicBezTo>
                    <a:cubicBezTo>
                      <a:pt x="83034" y="100991"/>
                      <a:pt x="89002" y="88164"/>
                      <a:pt x="97664" y="77274"/>
                    </a:cubicBezTo>
                    <a:cubicBezTo>
                      <a:pt x="106391" y="66392"/>
                      <a:pt x="117620" y="57773"/>
                      <a:pt x="130390" y="52154"/>
                    </a:cubicBezTo>
                    <a:cubicBezTo>
                      <a:pt x="143865" y="46284"/>
                      <a:pt x="158624" y="43897"/>
                      <a:pt x="173255" y="45209"/>
                    </a:cubicBezTo>
                    <a:cubicBezTo>
                      <a:pt x="178516" y="45783"/>
                      <a:pt x="183778" y="45135"/>
                      <a:pt x="188719" y="43316"/>
                    </a:cubicBezTo>
                    <a:cubicBezTo>
                      <a:pt x="193660" y="41497"/>
                      <a:pt x="198088" y="38558"/>
                      <a:pt x="201681" y="34730"/>
                    </a:cubicBezTo>
                    <a:cubicBezTo>
                      <a:pt x="211756" y="23803"/>
                      <a:pt x="224011" y="15078"/>
                      <a:pt x="237615" y="9102"/>
                    </a:cubicBezTo>
                    <a:cubicBezTo>
                      <a:pt x="251219" y="3125"/>
                      <a:pt x="265978" y="27"/>
                      <a:pt x="280801" y="1"/>
                    </a:cubicBezTo>
                    <a:cubicBezTo>
                      <a:pt x="300822" y="-82"/>
                      <a:pt x="320457" y="5448"/>
                      <a:pt x="337462" y="15961"/>
                    </a:cubicBezTo>
                    <a:cubicBezTo>
                      <a:pt x="354466" y="26474"/>
                      <a:pt x="368198" y="41547"/>
                      <a:pt x="377054" y="59466"/>
                    </a:cubicBezTo>
                    <a:cubicBezTo>
                      <a:pt x="379428" y="64255"/>
                      <a:pt x="382828" y="68445"/>
                      <a:pt x="387064" y="71737"/>
                    </a:cubicBezTo>
                    <a:cubicBezTo>
                      <a:pt x="391299" y="75022"/>
                      <a:pt x="396176" y="77326"/>
                      <a:pt x="401437" y="78474"/>
                    </a:cubicBezTo>
                    <a:cubicBezTo>
                      <a:pt x="413758" y="81259"/>
                      <a:pt x="425565" y="86117"/>
                      <a:pt x="436281" y="92855"/>
                    </a:cubicBezTo>
                    <a:cubicBezTo>
                      <a:pt x="459959" y="107652"/>
                      <a:pt x="477028" y="130887"/>
                      <a:pt x="484150" y="157851"/>
                    </a:cubicBezTo>
                    <a:cubicBezTo>
                      <a:pt x="491273" y="184808"/>
                      <a:pt x="487872" y="213459"/>
                      <a:pt x="474589" y="237984"/>
                    </a:cubicBezTo>
                  </a:path>
                </a:pathLst>
              </a:custGeom>
              <a:solidFill>
                <a:srgbClr val="2D5967"/>
              </a:solidFill>
              <a:ln w="6417" cap="flat">
                <a:noFill/>
                <a:prstDash val="solid"/>
                <a:miter/>
              </a:ln>
            </p:spPr>
            <p:txBody>
              <a:bodyPr rtlCol="0" anchor="ctr"/>
              <a:lstStyle/>
              <a:p>
                <a:endParaRPr lang="en-US"/>
              </a:p>
            </p:txBody>
          </p:sp>
        </p:grpSp>
        <p:grpSp>
          <p:nvGrpSpPr>
            <p:cNvPr id="638" name="Graphic 3">
              <a:extLst>
                <a:ext uri="{FF2B5EF4-FFF2-40B4-BE49-F238E27FC236}">
                  <a16:creationId xmlns:a16="http://schemas.microsoft.com/office/drawing/2014/main" id="{BB22096E-8678-4D4E-94CA-BF82EFFA09D2}"/>
                </a:ext>
              </a:extLst>
            </p:cNvPr>
            <p:cNvGrpSpPr/>
            <p:nvPr/>
          </p:nvGrpSpPr>
          <p:grpSpPr>
            <a:xfrm>
              <a:off x="7127186" y="2119594"/>
              <a:ext cx="628850" cy="237423"/>
              <a:chOff x="7127186" y="2119594"/>
              <a:chExt cx="628850" cy="237423"/>
            </a:xfrm>
            <a:solidFill>
              <a:srgbClr val="000000"/>
            </a:solidFill>
          </p:grpSpPr>
          <p:sp>
            <p:nvSpPr>
              <p:cNvPr id="639" name="TextBox 638">
                <a:extLst>
                  <a:ext uri="{FF2B5EF4-FFF2-40B4-BE49-F238E27FC236}">
                    <a16:creationId xmlns:a16="http://schemas.microsoft.com/office/drawing/2014/main" id="{2F970818-1390-4FE8-B593-65B87BCD924F}"/>
                  </a:ext>
                </a:extLst>
              </p:cNvPr>
              <p:cNvSpPr txBox="1"/>
              <p:nvPr/>
            </p:nvSpPr>
            <p:spPr>
              <a:xfrm>
                <a:off x="7058719" y="2073874"/>
                <a:ext cx="78606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Other Oracle</a:t>
                </a:r>
              </a:p>
            </p:txBody>
          </p:sp>
          <p:sp>
            <p:nvSpPr>
              <p:cNvPr id="640" name="TextBox 639">
                <a:extLst>
                  <a:ext uri="{FF2B5EF4-FFF2-40B4-BE49-F238E27FC236}">
                    <a16:creationId xmlns:a16="http://schemas.microsoft.com/office/drawing/2014/main" id="{E0C1E301-8DB3-4D01-AFA1-DE730C121102}"/>
                  </a:ext>
                </a:extLst>
              </p:cNvPr>
              <p:cNvSpPr txBox="1"/>
              <p:nvPr/>
            </p:nvSpPr>
            <p:spPr>
              <a:xfrm>
                <a:off x="7035746" y="2176544"/>
                <a:ext cx="81173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Cloud Service</a:t>
                </a:r>
              </a:p>
            </p:txBody>
          </p:sp>
        </p:grpSp>
      </p:grpSp>
      <p:grpSp>
        <p:nvGrpSpPr>
          <p:cNvPr id="641" name="Graphic 3">
            <a:extLst>
              <a:ext uri="{FF2B5EF4-FFF2-40B4-BE49-F238E27FC236}">
                <a16:creationId xmlns:a16="http://schemas.microsoft.com/office/drawing/2014/main" id="{02749B5C-3843-4871-A6D1-AC9EAB18686E}"/>
              </a:ext>
            </a:extLst>
          </p:cNvPr>
          <p:cNvGrpSpPr/>
          <p:nvPr/>
        </p:nvGrpSpPr>
        <p:grpSpPr>
          <a:xfrm>
            <a:off x="8064494" y="1601011"/>
            <a:ext cx="555056" cy="699056"/>
            <a:chOff x="8064494" y="1601011"/>
            <a:chExt cx="555056" cy="699056"/>
          </a:xfrm>
        </p:grpSpPr>
        <p:grpSp>
          <p:nvGrpSpPr>
            <p:cNvPr id="642" name="Graphic 3">
              <a:extLst>
                <a:ext uri="{FF2B5EF4-FFF2-40B4-BE49-F238E27FC236}">
                  <a16:creationId xmlns:a16="http://schemas.microsoft.com/office/drawing/2014/main" id="{099EAED2-9F8B-4A9E-AD7F-8689D32E5A54}"/>
                </a:ext>
              </a:extLst>
            </p:cNvPr>
            <p:cNvGrpSpPr/>
            <p:nvPr/>
          </p:nvGrpSpPr>
          <p:grpSpPr>
            <a:xfrm>
              <a:off x="8089135" y="1601011"/>
              <a:ext cx="493381" cy="513334"/>
              <a:chOff x="8089135" y="1601011"/>
              <a:chExt cx="493381" cy="513334"/>
            </a:xfrm>
          </p:grpSpPr>
          <p:grpSp>
            <p:nvGrpSpPr>
              <p:cNvPr id="643" name="Graphic 3">
                <a:extLst>
                  <a:ext uri="{FF2B5EF4-FFF2-40B4-BE49-F238E27FC236}">
                    <a16:creationId xmlns:a16="http://schemas.microsoft.com/office/drawing/2014/main" id="{FDCCD74C-7373-49F1-8F6A-9AB06E6F2259}"/>
                  </a:ext>
                </a:extLst>
              </p:cNvPr>
              <p:cNvGrpSpPr/>
              <p:nvPr/>
            </p:nvGrpSpPr>
            <p:grpSpPr>
              <a:xfrm>
                <a:off x="8089135" y="1601011"/>
                <a:ext cx="493381" cy="513334"/>
                <a:chOff x="8089135" y="1601011"/>
                <a:chExt cx="493381" cy="513334"/>
              </a:xfrm>
              <a:solidFill>
                <a:srgbClr val="FFFFFF"/>
              </a:solidFill>
            </p:grpSpPr>
            <p:sp>
              <p:nvSpPr>
                <p:cNvPr id="644" name="Freeform: Shape 643">
                  <a:extLst>
                    <a:ext uri="{FF2B5EF4-FFF2-40B4-BE49-F238E27FC236}">
                      <a16:creationId xmlns:a16="http://schemas.microsoft.com/office/drawing/2014/main" id="{4BC4EB4D-E8CB-4BDB-BE4E-DFF30DD49C7B}"/>
                    </a:ext>
                  </a:extLst>
                </p:cNvPr>
                <p:cNvSpPr/>
                <p:nvPr/>
              </p:nvSpPr>
              <p:spPr>
                <a:xfrm>
                  <a:off x="8095231" y="1607075"/>
                  <a:ext cx="481237" cy="499300"/>
                </a:xfrm>
                <a:custGeom>
                  <a:avLst/>
                  <a:gdLst>
                    <a:gd name="connsiteX0" fmla="*/ 380005 w 481237"/>
                    <a:gd name="connsiteY0" fmla="*/ 448120 h 499300"/>
                    <a:gd name="connsiteX1" fmla="*/ 378786 w 481237"/>
                    <a:gd name="connsiteY1" fmla="*/ 449191 h 499300"/>
                    <a:gd name="connsiteX2" fmla="*/ 374936 w 481237"/>
                    <a:gd name="connsiteY2" fmla="*/ 451963 h 499300"/>
                    <a:gd name="connsiteX3" fmla="*/ 370636 w 481237"/>
                    <a:gd name="connsiteY3" fmla="*/ 454196 h 499300"/>
                    <a:gd name="connsiteX4" fmla="*/ 366530 w 481237"/>
                    <a:gd name="connsiteY4" fmla="*/ 455570 h 499300"/>
                    <a:gd name="connsiteX5" fmla="*/ 361460 w 481237"/>
                    <a:gd name="connsiteY5" fmla="*/ 456481 h 499300"/>
                    <a:gd name="connsiteX6" fmla="*/ 358445 w 481237"/>
                    <a:gd name="connsiteY6" fmla="*/ 456622 h 499300"/>
                    <a:gd name="connsiteX7" fmla="*/ 357032 w 481237"/>
                    <a:gd name="connsiteY7" fmla="*/ 456564 h 499300"/>
                    <a:gd name="connsiteX8" fmla="*/ 352220 w 481237"/>
                    <a:gd name="connsiteY8" fmla="*/ 455955 h 499300"/>
                    <a:gd name="connsiteX9" fmla="*/ 347343 w 481237"/>
                    <a:gd name="connsiteY9" fmla="*/ 454562 h 499300"/>
                    <a:gd name="connsiteX10" fmla="*/ 327002 w 481237"/>
                    <a:gd name="connsiteY10" fmla="*/ 425269 h 499300"/>
                    <a:gd name="connsiteX11" fmla="*/ 327002 w 481237"/>
                    <a:gd name="connsiteY11" fmla="*/ 424794 h 499300"/>
                    <a:gd name="connsiteX12" fmla="*/ 317890 w 481237"/>
                    <a:gd name="connsiteY12" fmla="*/ 429389 h 499300"/>
                    <a:gd name="connsiteX13" fmla="*/ 316350 w 481237"/>
                    <a:gd name="connsiteY13" fmla="*/ 429998 h 499300"/>
                    <a:gd name="connsiteX14" fmla="*/ 300757 w 481237"/>
                    <a:gd name="connsiteY14" fmla="*/ 436197 h 499300"/>
                    <a:gd name="connsiteX15" fmla="*/ 298704 w 481237"/>
                    <a:gd name="connsiteY15" fmla="*/ 436974 h 499300"/>
                    <a:gd name="connsiteX16" fmla="*/ 294404 w 481237"/>
                    <a:gd name="connsiteY16" fmla="*/ 438539 h 499300"/>
                    <a:gd name="connsiteX17" fmla="*/ 278426 w 481237"/>
                    <a:gd name="connsiteY17" fmla="*/ 442986 h 499300"/>
                    <a:gd name="connsiteX18" fmla="*/ 276052 w 481237"/>
                    <a:gd name="connsiteY18" fmla="*/ 443621 h 499300"/>
                    <a:gd name="connsiteX19" fmla="*/ 271882 w 481237"/>
                    <a:gd name="connsiteY19" fmla="*/ 444687 h 499300"/>
                    <a:gd name="connsiteX20" fmla="*/ 254813 w 481237"/>
                    <a:gd name="connsiteY20" fmla="*/ 447516 h 499300"/>
                    <a:gd name="connsiteX21" fmla="*/ 252374 w 481237"/>
                    <a:gd name="connsiteY21" fmla="*/ 447901 h 499300"/>
                    <a:gd name="connsiteX22" fmla="*/ 248524 w 481237"/>
                    <a:gd name="connsiteY22" fmla="*/ 448473 h 499300"/>
                    <a:gd name="connsiteX23" fmla="*/ 224589 w 481237"/>
                    <a:gd name="connsiteY23" fmla="*/ 449769 h 499300"/>
                    <a:gd name="connsiteX24" fmla="*/ 202387 w 481237"/>
                    <a:gd name="connsiteY24" fmla="*/ 448639 h 499300"/>
                    <a:gd name="connsiteX25" fmla="*/ 195906 w 481237"/>
                    <a:gd name="connsiteY25" fmla="*/ 447747 h 499300"/>
                    <a:gd name="connsiteX26" fmla="*/ 189553 w 481237"/>
                    <a:gd name="connsiteY26" fmla="*/ 446811 h 499300"/>
                    <a:gd name="connsiteX27" fmla="*/ 181019 w 481237"/>
                    <a:gd name="connsiteY27" fmla="*/ 445450 h 499300"/>
                    <a:gd name="connsiteX28" fmla="*/ 171522 w 481237"/>
                    <a:gd name="connsiteY28" fmla="*/ 443172 h 499300"/>
                    <a:gd name="connsiteX29" fmla="*/ 166388 w 481237"/>
                    <a:gd name="connsiteY29" fmla="*/ 441876 h 499300"/>
                    <a:gd name="connsiteX30" fmla="*/ 160293 w 481237"/>
                    <a:gd name="connsiteY30" fmla="*/ 440285 h 499300"/>
                    <a:gd name="connsiteX31" fmla="*/ 149319 w 481237"/>
                    <a:gd name="connsiteY31" fmla="*/ 436524 h 499300"/>
                    <a:gd name="connsiteX32" fmla="*/ 145662 w 481237"/>
                    <a:gd name="connsiteY32" fmla="*/ 435235 h 499300"/>
                    <a:gd name="connsiteX33" fmla="*/ 141941 w 481237"/>
                    <a:gd name="connsiteY33" fmla="*/ 433938 h 499300"/>
                    <a:gd name="connsiteX34" fmla="*/ 133983 w 481237"/>
                    <a:gd name="connsiteY34" fmla="*/ 430749 h 499300"/>
                    <a:gd name="connsiteX35" fmla="*/ 134176 w 481237"/>
                    <a:gd name="connsiteY35" fmla="*/ 430531 h 499300"/>
                    <a:gd name="connsiteX36" fmla="*/ 22202 w 481237"/>
                    <a:gd name="connsiteY36" fmla="*/ 321830 h 499300"/>
                    <a:gd name="connsiteX37" fmla="*/ 22074 w 481237"/>
                    <a:gd name="connsiteY37" fmla="*/ 321830 h 499300"/>
                    <a:gd name="connsiteX38" fmla="*/ 20212 w 481237"/>
                    <a:gd name="connsiteY38" fmla="*/ 318069 h 499300"/>
                    <a:gd name="connsiteX39" fmla="*/ 19764 w 481237"/>
                    <a:gd name="connsiteY39" fmla="*/ 316857 h 499300"/>
                    <a:gd name="connsiteX40" fmla="*/ 13539 w 481237"/>
                    <a:gd name="connsiteY40" fmla="*/ 301181 h 499300"/>
                    <a:gd name="connsiteX41" fmla="*/ 12705 w 481237"/>
                    <a:gd name="connsiteY41" fmla="*/ 298925 h 499300"/>
                    <a:gd name="connsiteX42" fmla="*/ 11229 w 481237"/>
                    <a:gd name="connsiteY42" fmla="*/ 294740 h 499300"/>
                    <a:gd name="connsiteX43" fmla="*/ 6737 w 481237"/>
                    <a:gd name="connsiteY43" fmla="*/ 278825 h 499300"/>
                    <a:gd name="connsiteX44" fmla="*/ 6096 w 481237"/>
                    <a:gd name="connsiteY44" fmla="*/ 276337 h 499300"/>
                    <a:gd name="connsiteX45" fmla="*/ 5069 w 481237"/>
                    <a:gd name="connsiteY45" fmla="*/ 272165 h 499300"/>
                    <a:gd name="connsiteX46" fmla="*/ 2246 w 481237"/>
                    <a:gd name="connsiteY46" fmla="*/ 255170 h 499300"/>
                    <a:gd name="connsiteX47" fmla="*/ 1860 w 481237"/>
                    <a:gd name="connsiteY47" fmla="*/ 252780 h 499300"/>
                    <a:gd name="connsiteX48" fmla="*/ 1283 w 481237"/>
                    <a:gd name="connsiteY48" fmla="*/ 248825 h 499300"/>
                    <a:gd name="connsiteX49" fmla="*/ 0 w 481237"/>
                    <a:gd name="connsiteY49" fmla="*/ 224891 h 499300"/>
                    <a:gd name="connsiteX50" fmla="*/ 127053 w 481237"/>
                    <a:gd name="connsiteY50" fmla="*/ 22599 h 499300"/>
                    <a:gd name="connsiteX51" fmla="*/ 224589 w 481237"/>
                    <a:gd name="connsiteY51" fmla="*/ 0 h 499300"/>
                    <a:gd name="connsiteX52" fmla="*/ 345611 w 481237"/>
                    <a:gd name="connsiteY52" fmla="*/ 35713 h 499300"/>
                    <a:gd name="connsiteX53" fmla="*/ 449242 w 481237"/>
                    <a:gd name="connsiteY53" fmla="*/ 224891 h 499300"/>
                    <a:gd name="connsiteX54" fmla="*/ 448088 w 481237"/>
                    <a:gd name="connsiteY54" fmla="*/ 247115 h 499300"/>
                    <a:gd name="connsiteX55" fmla="*/ 447189 w 481237"/>
                    <a:gd name="connsiteY55" fmla="*/ 253592 h 499300"/>
                    <a:gd name="connsiteX56" fmla="*/ 446291 w 481237"/>
                    <a:gd name="connsiteY56" fmla="*/ 259791 h 499300"/>
                    <a:gd name="connsiteX57" fmla="*/ 444879 w 481237"/>
                    <a:gd name="connsiteY57" fmla="*/ 268574 h 499300"/>
                    <a:gd name="connsiteX58" fmla="*/ 442569 w 481237"/>
                    <a:gd name="connsiteY58" fmla="*/ 278279 h 499300"/>
                    <a:gd name="connsiteX59" fmla="*/ 441350 w 481237"/>
                    <a:gd name="connsiteY59" fmla="*/ 283179 h 499300"/>
                    <a:gd name="connsiteX60" fmla="*/ 439746 w 481237"/>
                    <a:gd name="connsiteY60" fmla="*/ 289269 h 499300"/>
                    <a:gd name="connsiteX61" fmla="*/ 435960 w 481237"/>
                    <a:gd name="connsiteY61" fmla="*/ 300417 h 499300"/>
                    <a:gd name="connsiteX62" fmla="*/ 434677 w 481237"/>
                    <a:gd name="connsiteY62" fmla="*/ 303983 h 499300"/>
                    <a:gd name="connsiteX63" fmla="*/ 433393 w 481237"/>
                    <a:gd name="connsiteY63" fmla="*/ 307695 h 499300"/>
                    <a:gd name="connsiteX64" fmla="*/ 430442 w 481237"/>
                    <a:gd name="connsiteY64" fmla="*/ 315208 h 499300"/>
                    <a:gd name="connsiteX65" fmla="*/ 430185 w 481237"/>
                    <a:gd name="connsiteY65" fmla="*/ 315009 h 499300"/>
                    <a:gd name="connsiteX66" fmla="*/ 427426 w 481237"/>
                    <a:gd name="connsiteY66" fmla="*/ 321040 h 499300"/>
                    <a:gd name="connsiteX67" fmla="*/ 471124 w 481237"/>
                    <a:gd name="connsiteY67" fmla="*/ 361640 h 499300"/>
                    <a:gd name="connsiteX68" fmla="*/ 474140 w 481237"/>
                    <a:gd name="connsiteY68" fmla="*/ 364925 h 499300"/>
                    <a:gd name="connsiteX69" fmla="*/ 475424 w 481237"/>
                    <a:gd name="connsiteY69" fmla="*/ 366639 h 499300"/>
                    <a:gd name="connsiteX70" fmla="*/ 477092 w 481237"/>
                    <a:gd name="connsiteY70" fmla="*/ 369135 h 499300"/>
                    <a:gd name="connsiteX71" fmla="*/ 481135 w 481237"/>
                    <a:gd name="connsiteY71" fmla="*/ 387115 h 499300"/>
                    <a:gd name="connsiteX72" fmla="*/ 479017 w 481237"/>
                    <a:gd name="connsiteY72" fmla="*/ 396445 h 499300"/>
                    <a:gd name="connsiteX73" fmla="*/ 476899 w 481237"/>
                    <a:gd name="connsiteY73" fmla="*/ 400763 h 499300"/>
                    <a:gd name="connsiteX74" fmla="*/ 452708 w 481237"/>
                    <a:gd name="connsiteY74" fmla="*/ 416183 h 499300"/>
                    <a:gd name="connsiteX75" fmla="*/ 475167 w 481237"/>
                    <a:gd name="connsiteY75" fmla="*/ 467287 h 499300"/>
                    <a:gd name="connsiteX76" fmla="*/ 402528 w 481237"/>
                    <a:gd name="connsiteY76" fmla="*/ 499300 h 499300"/>
                    <a:gd name="connsiteX77" fmla="*/ 380005 w 481237"/>
                    <a:gd name="connsiteY77" fmla="*/ 448120 h 49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81237" h="499300">
                      <a:moveTo>
                        <a:pt x="380005" y="448120"/>
                      </a:moveTo>
                      <a:cubicBezTo>
                        <a:pt x="379620" y="448485"/>
                        <a:pt x="379235" y="448851"/>
                        <a:pt x="378786" y="449191"/>
                      </a:cubicBezTo>
                      <a:cubicBezTo>
                        <a:pt x="376989" y="450641"/>
                        <a:pt x="375963" y="451347"/>
                        <a:pt x="374936" y="451963"/>
                      </a:cubicBezTo>
                      <a:cubicBezTo>
                        <a:pt x="373139" y="453048"/>
                        <a:pt x="371920" y="453664"/>
                        <a:pt x="370636" y="454196"/>
                      </a:cubicBezTo>
                      <a:cubicBezTo>
                        <a:pt x="368647" y="454960"/>
                        <a:pt x="367620" y="455300"/>
                        <a:pt x="366530" y="455570"/>
                      </a:cubicBezTo>
                      <a:cubicBezTo>
                        <a:pt x="364219" y="456141"/>
                        <a:pt x="362808" y="456359"/>
                        <a:pt x="361460" y="456481"/>
                      </a:cubicBezTo>
                      <a:lnTo>
                        <a:pt x="358445" y="456622"/>
                      </a:lnTo>
                      <a:lnTo>
                        <a:pt x="357032" y="456564"/>
                      </a:lnTo>
                      <a:cubicBezTo>
                        <a:pt x="354979" y="456429"/>
                        <a:pt x="353632" y="456250"/>
                        <a:pt x="352220" y="455955"/>
                      </a:cubicBezTo>
                      <a:cubicBezTo>
                        <a:pt x="350103" y="455460"/>
                        <a:pt x="348691" y="455069"/>
                        <a:pt x="347343" y="454562"/>
                      </a:cubicBezTo>
                      <a:cubicBezTo>
                        <a:pt x="335023" y="449852"/>
                        <a:pt x="327131" y="438366"/>
                        <a:pt x="327002" y="425269"/>
                      </a:cubicBezTo>
                      <a:lnTo>
                        <a:pt x="327002" y="424794"/>
                      </a:lnTo>
                      <a:cubicBezTo>
                        <a:pt x="325205" y="425738"/>
                        <a:pt x="317890" y="429389"/>
                        <a:pt x="317890" y="429389"/>
                      </a:cubicBezTo>
                      <a:cubicBezTo>
                        <a:pt x="317441" y="429620"/>
                        <a:pt x="316927" y="429806"/>
                        <a:pt x="316350" y="429998"/>
                      </a:cubicBezTo>
                      <a:cubicBezTo>
                        <a:pt x="310960" y="432411"/>
                        <a:pt x="305890" y="434343"/>
                        <a:pt x="300757" y="436197"/>
                      </a:cubicBezTo>
                      <a:lnTo>
                        <a:pt x="298704" y="436974"/>
                      </a:lnTo>
                      <a:cubicBezTo>
                        <a:pt x="297292" y="437519"/>
                        <a:pt x="295816" y="438052"/>
                        <a:pt x="294404" y="438539"/>
                      </a:cubicBezTo>
                      <a:cubicBezTo>
                        <a:pt x="289143" y="440259"/>
                        <a:pt x="283817" y="441658"/>
                        <a:pt x="278426" y="442986"/>
                      </a:cubicBezTo>
                      <a:lnTo>
                        <a:pt x="276052" y="443621"/>
                      </a:lnTo>
                      <a:cubicBezTo>
                        <a:pt x="274705" y="443994"/>
                        <a:pt x="273293" y="444385"/>
                        <a:pt x="271882" y="444687"/>
                      </a:cubicBezTo>
                      <a:cubicBezTo>
                        <a:pt x="266235" y="445887"/>
                        <a:pt x="260524" y="446753"/>
                        <a:pt x="254813" y="447516"/>
                      </a:cubicBezTo>
                      <a:lnTo>
                        <a:pt x="252374" y="447901"/>
                      </a:lnTo>
                      <a:cubicBezTo>
                        <a:pt x="251090" y="448120"/>
                        <a:pt x="249807" y="448325"/>
                        <a:pt x="248524" y="448473"/>
                      </a:cubicBezTo>
                      <a:cubicBezTo>
                        <a:pt x="240439" y="449332"/>
                        <a:pt x="232418" y="449769"/>
                        <a:pt x="224589" y="449769"/>
                      </a:cubicBezTo>
                      <a:cubicBezTo>
                        <a:pt x="217338" y="449769"/>
                        <a:pt x="209830" y="449397"/>
                        <a:pt x="202387" y="448639"/>
                      </a:cubicBezTo>
                      <a:cubicBezTo>
                        <a:pt x="200205" y="448434"/>
                        <a:pt x="198024" y="448094"/>
                        <a:pt x="195906" y="447747"/>
                      </a:cubicBezTo>
                      <a:lnTo>
                        <a:pt x="189553" y="446811"/>
                      </a:lnTo>
                      <a:cubicBezTo>
                        <a:pt x="186666" y="446413"/>
                        <a:pt x="183778" y="446021"/>
                        <a:pt x="181019" y="445450"/>
                      </a:cubicBezTo>
                      <a:cubicBezTo>
                        <a:pt x="177810" y="444808"/>
                        <a:pt x="174666" y="443994"/>
                        <a:pt x="171522" y="443172"/>
                      </a:cubicBezTo>
                      <a:lnTo>
                        <a:pt x="166388" y="441876"/>
                      </a:lnTo>
                      <a:cubicBezTo>
                        <a:pt x="164335" y="441388"/>
                        <a:pt x="162281" y="440888"/>
                        <a:pt x="160293" y="440285"/>
                      </a:cubicBezTo>
                      <a:cubicBezTo>
                        <a:pt x="156635" y="439181"/>
                        <a:pt x="152977" y="437859"/>
                        <a:pt x="149319" y="436524"/>
                      </a:cubicBezTo>
                      <a:lnTo>
                        <a:pt x="145662" y="435235"/>
                      </a:lnTo>
                      <a:cubicBezTo>
                        <a:pt x="144379" y="434824"/>
                        <a:pt x="143159" y="434426"/>
                        <a:pt x="141941" y="433938"/>
                      </a:cubicBezTo>
                      <a:lnTo>
                        <a:pt x="133983" y="430749"/>
                      </a:lnTo>
                      <a:lnTo>
                        <a:pt x="134176" y="430531"/>
                      </a:lnTo>
                      <a:cubicBezTo>
                        <a:pt x="84959" y="408804"/>
                        <a:pt x="45559" y="370559"/>
                        <a:pt x="22202" y="321830"/>
                      </a:cubicBezTo>
                      <a:lnTo>
                        <a:pt x="22074" y="321830"/>
                      </a:lnTo>
                      <a:lnTo>
                        <a:pt x="20212" y="318069"/>
                      </a:lnTo>
                      <a:lnTo>
                        <a:pt x="19764" y="316857"/>
                      </a:lnTo>
                      <a:cubicBezTo>
                        <a:pt x="17325" y="311311"/>
                        <a:pt x="15400" y="306276"/>
                        <a:pt x="13539" y="301181"/>
                      </a:cubicBezTo>
                      <a:lnTo>
                        <a:pt x="12705" y="298925"/>
                      </a:lnTo>
                      <a:cubicBezTo>
                        <a:pt x="12191" y="297554"/>
                        <a:pt x="11678" y="296159"/>
                        <a:pt x="11229" y="294740"/>
                      </a:cubicBezTo>
                      <a:cubicBezTo>
                        <a:pt x="9497" y="289536"/>
                        <a:pt x="8085" y="284198"/>
                        <a:pt x="6737" y="278825"/>
                      </a:cubicBezTo>
                      <a:lnTo>
                        <a:pt x="6096" y="276337"/>
                      </a:lnTo>
                      <a:cubicBezTo>
                        <a:pt x="5710" y="274955"/>
                        <a:pt x="5326" y="273572"/>
                        <a:pt x="5069" y="272165"/>
                      </a:cubicBezTo>
                      <a:cubicBezTo>
                        <a:pt x="3850" y="266585"/>
                        <a:pt x="3016" y="260883"/>
                        <a:pt x="2246" y="255170"/>
                      </a:cubicBezTo>
                      <a:lnTo>
                        <a:pt x="1860" y="252780"/>
                      </a:lnTo>
                      <a:cubicBezTo>
                        <a:pt x="1668" y="251470"/>
                        <a:pt x="1412" y="250147"/>
                        <a:pt x="1283" y="248825"/>
                      </a:cubicBezTo>
                      <a:cubicBezTo>
                        <a:pt x="385" y="240734"/>
                        <a:pt x="0" y="232679"/>
                        <a:pt x="0" y="224891"/>
                      </a:cubicBezTo>
                      <a:cubicBezTo>
                        <a:pt x="0" y="139479"/>
                        <a:pt x="49858" y="60071"/>
                        <a:pt x="127053" y="22599"/>
                      </a:cubicBezTo>
                      <a:cubicBezTo>
                        <a:pt x="157983" y="7606"/>
                        <a:pt x="190773" y="0"/>
                        <a:pt x="224589" y="0"/>
                      </a:cubicBezTo>
                      <a:cubicBezTo>
                        <a:pt x="267454" y="0"/>
                        <a:pt x="309291" y="12361"/>
                        <a:pt x="345611" y="35713"/>
                      </a:cubicBezTo>
                      <a:cubicBezTo>
                        <a:pt x="410485" y="77454"/>
                        <a:pt x="449242" y="148176"/>
                        <a:pt x="449242" y="224891"/>
                      </a:cubicBezTo>
                      <a:cubicBezTo>
                        <a:pt x="449242" y="232073"/>
                        <a:pt x="448858" y="239557"/>
                        <a:pt x="448088" y="247115"/>
                      </a:cubicBezTo>
                      <a:cubicBezTo>
                        <a:pt x="447895" y="249310"/>
                        <a:pt x="447511" y="251445"/>
                        <a:pt x="447189" y="253592"/>
                      </a:cubicBezTo>
                      <a:lnTo>
                        <a:pt x="446291" y="259791"/>
                      </a:lnTo>
                      <a:cubicBezTo>
                        <a:pt x="445906" y="262739"/>
                        <a:pt x="445457" y="265675"/>
                        <a:pt x="444879" y="268574"/>
                      </a:cubicBezTo>
                      <a:cubicBezTo>
                        <a:pt x="444238" y="271861"/>
                        <a:pt x="443404" y="275064"/>
                        <a:pt x="442569" y="278279"/>
                      </a:cubicBezTo>
                      <a:lnTo>
                        <a:pt x="441350" y="283179"/>
                      </a:lnTo>
                      <a:cubicBezTo>
                        <a:pt x="440837" y="285229"/>
                        <a:pt x="440324" y="287267"/>
                        <a:pt x="439746" y="289269"/>
                      </a:cubicBezTo>
                      <a:cubicBezTo>
                        <a:pt x="438591" y="293054"/>
                        <a:pt x="437307" y="296717"/>
                        <a:pt x="435960" y="300417"/>
                      </a:cubicBezTo>
                      <a:lnTo>
                        <a:pt x="434677" y="303983"/>
                      </a:lnTo>
                      <a:cubicBezTo>
                        <a:pt x="434291" y="305233"/>
                        <a:pt x="433907" y="306470"/>
                        <a:pt x="433393" y="307695"/>
                      </a:cubicBezTo>
                      <a:lnTo>
                        <a:pt x="430442" y="315208"/>
                      </a:lnTo>
                      <a:lnTo>
                        <a:pt x="430185" y="315009"/>
                      </a:lnTo>
                      <a:cubicBezTo>
                        <a:pt x="429286" y="316998"/>
                        <a:pt x="428388" y="319000"/>
                        <a:pt x="427426" y="321040"/>
                      </a:cubicBezTo>
                      <a:lnTo>
                        <a:pt x="471124" y="361640"/>
                      </a:lnTo>
                      <a:cubicBezTo>
                        <a:pt x="472215" y="362673"/>
                        <a:pt x="473242" y="363789"/>
                        <a:pt x="474140" y="364925"/>
                      </a:cubicBezTo>
                      <a:cubicBezTo>
                        <a:pt x="474589" y="365439"/>
                        <a:pt x="475038" y="366042"/>
                        <a:pt x="475424" y="366639"/>
                      </a:cubicBezTo>
                      <a:cubicBezTo>
                        <a:pt x="476386" y="368012"/>
                        <a:pt x="476771" y="368570"/>
                        <a:pt x="477092" y="369135"/>
                      </a:cubicBezTo>
                      <a:cubicBezTo>
                        <a:pt x="480236" y="374756"/>
                        <a:pt x="481648" y="380916"/>
                        <a:pt x="481135" y="387115"/>
                      </a:cubicBezTo>
                      <a:cubicBezTo>
                        <a:pt x="480878" y="390342"/>
                        <a:pt x="480172" y="393474"/>
                        <a:pt x="479017" y="396445"/>
                      </a:cubicBezTo>
                      <a:cubicBezTo>
                        <a:pt x="478375" y="397946"/>
                        <a:pt x="477669" y="399377"/>
                        <a:pt x="476899" y="400763"/>
                      </a:cubicBezTo>
                      <a:cubicBezTo>
                        <a:pt x="471701" y="409644"/>
                        <a:pt x="462783" y="415259"/>
                        <a:pt x="452708" y="416183"/>
                      </a:cubicBezTo>
                      <a:lnTo>
                        <a:pt x="475167" y="467287"/>
                      </a:lnTo>
                      <a:lnTo>
                        <a:pt x="402528" y="499300"/>
                      </a:lnTo>
                      <a:lnTo>
                        <a:pt x="380005" y="448120"/>
                      </a:lnTo>
                      <a:close/>
                    </a:path>
                  </a:pathLst>
                </a:custGeom>
                <a:solidFill>
                  <a:srgbClr val="FFFFFF"/>
                </a:solidFill>
                <a:ln w="6417"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2C388E5E-65CC-4935-91EE-84DF328581C9}"/>
                    </a:ext>
                  </a:extLst>
                </p:cNvPr>
                <p:cNvSpPr/>
                <p:nvPr/>
              </p:nvSpPr>
              <p:spPr>
                <a:xfrm>
                  <a:off x="8089135" y="1601011"/>
                  <a:ext cx="493381" cy="513334"/>
                </a:xfrm>
                <a:custGeom>
                  <a:avLst/>
                  <a:gdLst>
                    <a:gd name="connsiteX0" fmla="*/ 230686 w 493381"/>
                    <a:gd name="connsiteY0" fmla="*/ 12130 h 513334"/>
                    <a:gd name="connsiteX1" fmla="*/ 348435 w 493381"/>
                    <a:gd name="connsiteY1" fmla="*/ 46885 h 513334"/>
                    <a:gd name="connsiteX2" fmla="*/ 449243 w 493381"/>
                    <a:gd name="connsiteY2" fmla="*/ 230956 h 513334"/>
                    <a:gd name="connsiteX3" fmla="*/ 448152 w 493381"/>
                    <a:gd name="connsiteY3" fmla="*/ 252586 h 513334"/>
                    <a:gd name="connsiteX4" fmla="*/ 446805 w 493381"/>
                    <a:gd name="connsiteY4" fmla="*/ 262023 h 513334"/>
                    <a:gd name="connsiteX5" fmla="*/ 445072 w 493381"/>
                    <a:gd name="connsiteY5" fmla="*/ 273451 h 513334"/>
                    <a:gd name="connsiteX6" fmla="*/ 442249 w 493381"/>
                    <a:gd name="connsiteY6" fmla="*/ 285096 h 513334"/>
                    <a:gd name="connsiteX7" fmla="*/ 440067 w 493381"/>
                    <a:gd name="connsiteY7" fmla="*/ 293575 h 513334"/>
                    <a:gd name="connsiteX8" fmla="*/ 435896 w 493381"/>
                    <a:gd name="connsiteY8" fmla="*/ 305573 h 513334"/>
                    <a:gd name="connsiteX9" fmla="*/ 433843 w 493381"/>
                    <a:gd name="connsiteY9" fmla="*/ 311517 h 513334"/>
                    <a:gd name="connsiteX10" fmla="*/ 433778 w 493381"/>
                    <a:gd name="connsiteY10" fmla="*/ 311432 h 513334"/>
                    <a:gd name="connsiteX11" fmla="*/ 426078 w 493381"/>
                    <a:gd name="connsiteY11" fmla="*/ 328485 h 513334"/>
                    <a:gd name="connsiteX12" fmla="*/ 473114 w 493381"/>
                    <a:gd name="connsiteY12" fmla="*/ 372145 h 513334"/>
                    <a:gd name="connsiteX13" fmla="*/ 475552 w 493381"/>
                    <a:gd name="connsiteY13" fmla="*/ 374789 h 513334"/>
                    <a:gd name="connsiteX14" fmla="*/ 476772 w 493381"/>
                    <a:gd name="connsiteY14" fmla="*/ 376515 h 513334"/>
                    <a:gd name="connsiteX15" fmla="*/ 477926 w 493381"/>
                    <a:gd name="connsiteY15" fmla="*/ 378202 h 513334"/>
                    <a:gd name="connsiteX16" fmla="*/ 477991 w 493381"/>
                    <a:gd name="connsiteY16" fmla="*/ 378343 h 513334"/>
                    <a:gd name="connsiteX17" fmla="*/ 481199 w 493381"/>
                    <a:gd name="connsiteY17" fmla="*/ 392704 h 513334"/>
                    <a:gd name="connsiteX18" fmla="*/ 479466 w 493381"/>
                    <a:gd name="connsiteY18" fmla="*/ 400263 h 513334"/>
                    <a:gd name="connsiteX19" fmla="*/ 477798 w 493381"/>
                    <a:gd name="connsiteY19" fmla="*/ 403761 h 513334"/>
                    <a:gd name="connsiteX20" fmla="*/ 455853 w 493381"/>
                    <a:gd name="connsiteY20" fmla="*/ 416312 h 513334"/>
                    <a:gd name="connsiteX21" fmla="*/ 455596 w 493381"/>
                    <a:gd name="connsiteY21" fmla="*/ 416312 h 513334"/>
                    <a:gd name="connsiteX22" fmla="*/ 449564 w 493381"/>
                    <a:gd name="connsiteY22" fmla="*/ 416254 h 513334"/>
                    <a:gd name="connsiteX23" fmla="*/ 473306 w 493381"/>
                    <a:gd name="connsiteY23" fmla="*/ 470258 h 513334"/>
                    <a:gd name="connsiteX24" fmla="*/ 411705 w 493381"/>
                    <a:gd name="connsiteY24" fmla="*/ 497357 h 513334"/>
                    <a:gd name="connsiteX25" fmla="*/ 387962 w 493381"/>
                    <a:gd name="connsiteY25" fmla="*/ 443308 h 513334"/>
                    <a:gd name="connsiteX26" fmla="*/ 383471 w 493381"/>
                    <a:gd name="connsiteY26" fmla="*/ 448216 h 513334"/>
                    <a:gd name="connsiteX27" fmla="*/ 380968 w 493381"/>
                    <a:gd name="connsiteY27" fmla="*/ 450629 h 513334"/>
                    <a:gd name="connsiteX28" fmla="*/ 380262 w 493381"/>
                    <a:gd name="connsiteY28" fmla="*/ 451213 h 513334"/>
                    <a:gd name="connsiteX29" fmla="*/ 377888 w 493381"/>
                    <a:gd name="connsiteY29" fmla="*/ 452875 h 513334"/>
                    <a:gd name="connsiteX30" fmla="*/ 377375 w 493381"/>
                    <a:gd name="connsiteY30" fmla="*/ 453177 h 513334"/>
                    <a:gd name="connsiteX31" fmla="*/ 374423 w 493381"/>
                    <a:gd name="connsiteY31" fmla="*/ 454659 h 513334"/>
                    <a:gd name="connsiteX32" fmla="*/ 373653 w 493381"/>
                    <a:gd name="connsiteY32" fmla="*/ 454961 h 513334"/>
                    <a:gd name="connsiteX33" fmla="*/ 371086 w 493381"/>
                    <a:gd name="connsiteY33" fmla="*/ 455776 h 513334"/>
                    <a:gd name="connsiteX34" fmla="*/ 370316 w 493381"/>
                    <a:gd name="connsiteY34" fmla="*/ 455981 h 513334"/>
                    <a:gd name="connsiteX35" fmla="*/ 367044 w 493381"/>
                    <a:gd name="connsiteY35" fmla="*/ 456501 h 513334"/>
                    <a:gd name="connsiteX36" fmla="*/ 366337 w 493381"/>
                    <a:gd name="connsiteY36" fmla="*/ 456539 h 513334"/>
                    <a:gd name="connsiteX37" fmla="*/ 364669 w 493381"/>
                    <a:gd name="connsiteY37" fmla="*/ 456623 h 513334"/>
                    <a:gd name="connsiteX38" fmla="*/ 363450 w 493381"/>
                    <a:gd name="connsiteY38" fmla="*/ 456578 h 513334"/>
                    <a:gd name="connsiteX39" fmla="*/ 362809 w 493381"/>
                    <a:gd name="connsiteY39" fmla="*/ 456552 h 513334"/>
                    <a:gd name="connsiteX40" fmla="*/ 359536 w 493381"/>
                    <a:gd name="connsiteY40" fmla="*/ 456090 h 513334"/>
                    <a:gd name="connsiteX41" fmla="*/ 358894 w 493381"/>
                    <a:gd name="connsiteY41" fmla="*/ 455936 h 513334"/>
                    <a:gd name="connsiteX42" fmla="*/ 355557 w 493381"/>
                    <a:gd name="connsiteY42" fmla="*/ 454929 h 513334"/>
                    <a:gd name="connsiteX43" fmla="*/ 339194 w 493381"/>
                    <a:gd name="connsiteY43" fmla="*/ 431282 h 513334"/>
                    <a:gd name="connsiteX44" fmla="*/ 339130 w 493381"/>
                    <a:gd name="connsiteY44" fmla="*/ 420695 h 513334"/>
                    <a:gd name="connsiteX45" fmla="*/ 321419 w 493381"/>
                    <a:gd name="connsiteY45" fmla="*/ 429768 h 513334"/>
                    <a:gd name="connsiteX46" fmla="*/ 321419 w 493381"/>
                    <a:gd name="connsiteY46" fmla="*/ 429935 h 513334"/>
                    <a:gd name="connsiteX47" fmla="*/ 319431 w 493381"/>
                    <a:gd name="connsiteY47" fmla="*/ 430724 h 513334"/>
                    <a:gd name="connsiteX48" fmla="*/ 304800 w 493381"/>
                    <a:gd name="connsiteY48" fmla="*/ 436551 h 513334"/>
                    <a:gd name="connsiteX49" fmla="*/ 298576 w 493381"/>
                    <a:gd name="connsiteY49" fmla="*/ 438829 h 513334"/>
                    <a:gd name="connsiteX50" fmla="*/ 283047 w 493381"/>
                    <a:gd name="connsiteY50" fmla="*/ 443147 h 513334"/>
                    <a:gd name="connsiteX51" fmla="*/ 276630 w 493381"/>
                    <a:gd name="connsiteY51" fmla="*/ 444809 h 513334"/>
                    <a:gd name="connsiteX52" fmla="*/ 260075 w 493381"/>
                    <a:gd name="connsiteY52" fmla="*/ 447549 h 513334"/>
                    <a:gd name="connsiteX53" fmla="*/ 253915 w 493381"/>
                    <a:gd name="connsiteY53" fmla="*/ 448499 h 513334"/>
                    <a:gd name="connsiteX54" fmla="*/ 230686 w 493381"/>
                    <a:gd name="connsiteY54" fmla="*/ 449769 h 513334"/>
                    <a:gd name="connsiteX55" fmla="*/ 209060 w 493381"/>
                    <a:gd name="connsiteY55" fmla="*/ 448678 h 513334"/>
                    <a:gd name="connsiteX56" fmla="*/ 199564 w 493381"/>
                    <a:gd name="connsiteY56" fmla="*/ 447299 h 513334"/>
                    <a:gd name="connsiteX57" fmla="*/ 188206 w 493381"/>
                    <a:gd name="connsiteY57" fmla="*/ 445560 h 513334"/>
                    <a:gd name="connsiteX58" fmla="*/ 176592 w 493381"/>
                    <a:gd name="connsiteY58" fmla="*/ 442711 h 513334"/>
                    <a:gd name="connsiteX59" fmla="*/ 168122 w 493381"/>
                    <a:gd name="connsiteY59" fmla="*/ 440529 h 513334"/>
                    <a:gd name="connsiteX60" fmla="*/ 156121 w 493381"/>
                    <a:gd name="connsiteY60" fmla="*/ 436390 h 513334"/>
                    <a:gd name="connsiteX61" fmla="*/ 150219 w 493381"/>
                    <a:gd name="connsiteY61" fmla="*/ 434343 h 513334"/>
                    <a:gd name="connsiteX62" fmla="*/ 150283 w 493381"/>
                    <a:gd name="connsiteY62" fmla="*/ 434241 h 513334"/>
                    <a:gd name="connsiteX63" fmla="*/ 32084 w 493381"/>
                    <a:gd name="connsiteY63" fmla="*/ 321805 h 513334"/>
                    <a:gd name="connsiteX64" fmla="*/ 31956 w 493381"/>
                    <a:gd name="connsiteY64" fmla="*/ 321805 h 513334"/>
                    <a:gd name="connsiteX65" fmla="*/ 31122 w 493381"/>
                    <a:gd name="connsiteY65" fmla="*/ 319802 h 513334"/>
                    <a:gd name="connsiteX66" fmla="*/ 25347 w 493381"/>
                    <a:gd name="connsiteY66" fmla="*/ 305148 h 513334"/>
                    <a:gd name="connsiteX67" fmla="*/ 23036 w 493381"/>
                    <a:gd name="connsiteY67" fmla="*/ 298889 h 513334"/>
                    <a:gd name="connsiteX68" fmla="*/ 18737 w 493381"/>
                    <a:gd name="connsiteY68" fmla="*/ 283422 h 513334"/>
                    <a:gd name="connsiteX69" fmla="*/ 17069 w 493381"/>
                    <a:gd name="connsiteY69" fmla="*/ 276944 h 513334"/>
                    <a:gd name="connsiteX70" fmla="*/ 14309 w 493381"/>
                    <a:gd name="connsiteY70" fmla="*/ 260410 h 513334"/>
                    <a:gd name="connsiteX71" fmla="*/ 13411 w 493381"/>
                    <a:gd name="connsiteY71" fmla="*/ 254223 h 513334"/>
                    <a:gd name="connsiteX72" fmla="*/ 12128 w 493381"/>
                    <a:gd name="connsiteY72" fmla="*/ 230956 h 513334"/>
                    <a:gd name="connsiteX73" fmla="*/ 135781 w 493381"/>
                    <a:gd name="connsiteY73" fmla="*/ 34123 h 513334"/>
                    <a:gd name="connsiteX74" fmla="*/ 230686 w 493381"/>
                    <a:gd name="connsiteY74" fmla="*/ 12130 h 513334"/>
                    <a:gd name="connsiteX75" fmla="*/ 230686 w 493381"/>
                    <a:gd name="connsiteY75" fmla="*/ 0 h 513334"/>
                    <a:gd name="connsiteX76" fmla="*/ 130518 w 493381"/>
                    <a:gd name="connsiteY76" fmla="*/ 23218 h 513334"/>
                    <a:gd name="connsiteX77" fmla="*/ 0 w 493381"/>
                    <a:gd name="connsiteY77" fmla="*/ 230956 h 513334"/>
                    <a:gd name="connsiteX78" fmla="*/ 1347 w 493381"/>
                    <a:gd name="connsiteY78" fmla="*/ 255521 h 513334"/>
                    <a:gd name="connsiteX79" fmla="*/ 1990 w 493381"/>
                    <a:gd name="connsiteY79" fmla="*/ 259852 h 513334"/>
                    <a:gd name="connsiteX80" fmla="*/ 2310 w 493381"/>
                    <a:gd name="connsiteY80" fmla="*/ 262060 h 513334"/>
                    <a:gd name="connsiteX81" fmla="*/ 5198 w 493381"/>
                    <a:gd name="connsiteY81" fmla="*/ 279504 h 513334"/>
                    <a:gd name="connsiteX82" fmla="*/ 6417 w 493381"/>
                    <a:gd name="connsiteY82" fmla="*/ 284101 h 513334"/>
                    <a:gd name="connsiteX83" fmla="*/ 6994 w 493381"/>
                    <a:gd name="connsiteY83" fmla="*/ 286370 h 513334"/>
                    <a:gd name="connsiteX84" fmla="*/ 11551 w 493381"/>
                    <a:gd name="connsiteY84" fmla="*/ 302686 h 513334"/>
                    <a:gd name="connsiteX85" fmla="*/ 13155 w 493381"/>
                    <a:gd name="connsiteY85" fmla="*/ 307210 h 513334"/>
                    <a:gd name="connsiteX86" fmla="*/ 13989 w 493381"/>
                    <a:gd name="connsiteY86" fmla="*/ 309309 h 513334"/>
                    <a:gd name="connsiteX87" fmla="*/ 20085 w 493381"/>
                    <a:gd name="connsiteY87" fmla="*/ 324763 h 513334"/>
                    <a:gd name="connsiteX88" fmla="*/ 20919 w 493381"/>
                    <a:gd name="connsiteY88" fmla="*/ 326835 h 513334"/>
                    <a:gd name="connsiteX89" fmla="*/ 24127 w 493381"/>
                    <a:gd name="connsiteY89" fmla="*/ 333945 h 513334"/>
                    <a:gd name="connsiteX90" fmla="*/ 24513 w 493381"/>
                    <a:gd name="connsiteY90" fmla="*/ 333945 h 513334"/>
                    <a:gd name="connsiteX91" fmla="*/ 129813 w 493381"/>
                    <a:gd name="connsiteY91" fmla="*/ 438431 h 513334"/>
                    <a:gd name="connsiteX92" fmla="*/ 129300 w 493381"/>
                    <a:gd name="connsiteY92" fmla="*/ 438951 h 513334"/>
                    <a:gd name="connsiteX93" fmla="*/ 145790 w 493381"/>
                    <a:gd name="connsiteY93" fmla="*/ 445611 h 513334"/>
                    <a:gd name="connsiteX94" fmla="*/ 149897 w 493381"/>
                    <a:gd name="connsiteY94" fmla="*/ 447068 h 513334"/>
                    <a:gd name="connsiteX95" fmla="*/ 152015 w 493381"/>
                    <a:gd name="connsiteY95" fmla="*/ 447793 h 513334"/>
                    <a:gd name="connsiteX96" fmla="*/ 153298 w 493381"/>
                    <a:gd name="connsiteY96" fmla="*/ 448268 h 513334"/>
                    <a:gd name="connsiteX97" fmla="*/ 164721 w 493381"/>
                    <a:gd name="connsiteY97" fmla="*/ 452163 h 513334"/>
                    <a:gd name="connsiteX98" fmla="*/ 170881 w 493381"/>
                    <a:gd name="connsiteY98" fmla="*/ 453786 h 513334"/>
                    <a:gd name="connsiteX99" fmla="*/ 173576 w 493381"/>
                    <a:gd name="connsiteY99" fmla="*/ 454466 h 513334"/>
                    <a:gd name="connsiteX100" fmla="*/ 176014 w 493381"/>
                    <a:gd name="connsiteY100" fmla="*/ 455095 h 513334"/>
                    <a:gd name="connsiteX101" fmla="*/ 185960 w 493381"/>
                    <a:gd name="connsiteY101" fmla="*/ 457463 h 513334"/>
                    <a:gd name="connsiteX102" fmla="*/ 194944 w 493381"/>
                    <a:gd name="connsiteY102" fmla="*/ 458894 h 513334"/>
                    <a:gd name="connsiteX103" fmla="*/ 197895 w 493381"/>
                    <a:gd name="connsiteY103" fmla="*/ 459305 h 513334"/>
                    <a:gd name="connsiteX104" fmla="*/ 200912 w 493381"/>
                    <a:gd name="connsiteY104" fmla="*/ 459780 h 513334"/>
                    <a:gd name="connsiteX105" fmla="*/ 207906 w 493381"/>
                    <a:gd name="connsiteY105" fmla="*/ 460749 h 513334"/>
                    <a:gd name="connsiteX106" fmla="*/ 230686 w 493381"/>
                    <a:gd name="connsiteY106" fmla="*/ 461904 h 513334"/>
                    <a:gd name="connsiteX107" fmla="*/ 255262 w 493381"/>
                    <a:gd name="connsiteY107" fmla="*/ 460569 h 513334"/>
                    <a:gd name="connsiteX108" fmla="*/ 259498 w 493381"/>
                    <a:gd name="connsiteY108" fmla="*/ 459934 h 513334"/>
                    <a:gd name="connsiteX109" fmla="*/ 261679 w 493381"/>
                    <a:gd name="connsiteY109" fmla="*/ 459587 h 513334"/>
                    <a:gd name="connsiteX110" fmla="*/ 279197 w 493381"/>
                    <a:gd name="connsiteY110" fmla="*/ 456687 h 513334"/>
                    <a:gd name="connsiteX111" fmla="*/ 283688 w 493381"/>
                    <a:gd name="connsiteY111" fmla="*/ 455544 h 513334"/>
                    <a:gd name="connsiteX112" fmla="*/ 285999 w 493381"/>
                    <a:gd name="connsiteY112" fmla="*/ 454935 h 513334"/>
                    <a:gd name="connsiteX113" fmla="*/ 302362 w 493381"/>
                    <a:gd name="connsiteY113" fmla="*/ 450366 h 513334"/>
                    <a:gd name="connsiteX114" fmla="*/ 306790 w 493381"/>
                    <a:gd name="connsiteY114" fmla="*/ 448762 h 513334"/>
                    <a:gd name="connsiteX115" fmla="*/ 308907 w 493381"/>
                    <a:gd name="connsiteY115" fmla="*/ 447973 h 513334"/>
                    <a:gd name="connsiteX116" fmla="*/ 324436 w 493381"/>
                    <a:gd name="connsiteY116" fmla="*/ 441812 h 513334"/>
                    <a:gd name="connsiteX117" fmla="*/ 326489 w 493381"/>
                    <a:gd name="connsiteY117" fmla="*/ 440978 h 513334"/>
                    <a:gd name="connsiteX118" fmla="*/ 328157 w 493381"/>
                    <a:gd name="connsiteY118" fmla="*/ 440208 h 513334"/>
                    <a:gd name="connsiteX119" fmla="*/ 351258 w 493381"/>
                    <a:gd name="connsiteY119" fmla="*/ 466267 h 513334"/>
                    <a:gd name="connsiteX120" fmla="*/ 356199 w 493381"/>
                    <a:gd name="connsiteY120" fmla="*/ 467762 h 513334"/>
                    <a:gd name="connsiteX121" fmla="*/ 356969 w 493381"/>
                    <a:gd name="connsiteY121" fmla="*/ 467942 h 513334"/>
                    <a:gd name="connsiteX122" fmla="*/ 362039 w 493381"/>
                    <a:gd name="connsiteY122" fmla="*/ 468648 h 513334"/>
                    <a:gd name="connsiteX123" fmla="*/ 362231 w 493381"/>
                    <a:gd name="connsiteY123" fmla="*/ 468661 h 513334"/>
                    <a:gd name="connsiteX124" fmla="*/ 362809 w 493381"/>
                    <a:gd name="connsiteY124" fmla="*/ 468680 h 513334"/>
                    <a:gd name="connsiteX125" fmla="*/ 364669 w 493381"/>
                    <a:gd name="connsiteY125" fmla="*/ 468757 h 513334"/>
                    <a:gd name="connsiteX126" fmla="*/ 367107 w 493381"/>
                    <a:gd name="connsiteY126" fmla="*/ 468648 h 513334"/>
                    <a:gd name="connsiteX127" fmla="*/ 368327 w 493381"/>
                    <a:gd name="connsiteY127" fmla="*/ 468558 h 513334"/>
                    <a:gd name="connsiteX128" fmla="*/ 373011 w 493381"/>
                    <a:gd name="connsiteY128" fmla="*/ 467807 h 513334"/>
                    <a:gd name="connsiteX129" fmla="*/ 373268 w 493381"/>
                    <a:gd name="connsiteY129" fmla="*/ 467736 h 513334"/>
                    <a:gd name="connsiteX130" fmla="*/ 374166 w 493381"/>
                    <a:gd name="connsiteY130" fmla="*/ 467493 h 513334"/>
                    <a:gd name="connsiteX131" fmla="*/ 377952 w 493381"/>
                    <a:gd name="connsiteY131" fmla="*/ 466267 h 513334"/>
                    <a:gd name="connsiteX132" fmla="*/ 379299 w 493381"/>
                    <a:gd name="connsiteY132" fmla="*/ 465760 h 513334"/>
                    <a:gd name="connsiteX133" fmla="*/ 383535 w 493381"/>
                    <a:gd name="connsiteY133" fmla="*/ 463649 h 513334"/>
                    <a:gd name="connsiteX134" fmla="*/ 383663 w 493381"/>
                    <a:gd name="connsiteY134" fmla="*/ 463585 h 513334"/>
                    <a:gd name="connsiteX135" fmla="*/ 400604 w 493381"/>
                    <a:gd name="connsiteY135" fmla="*/ 502233 h 513334"/>
                    <a:gd name="connsiteX136" fmla="*/ 405481 w 493381"/>
                    <a:gd name="connsiteY136" fmla="*/ 513335 h 513334"/>
                    <a:gd name="connsiteX137" fmla="*/ 416582 w 493381"/>
                    <a:gd name="connsiteY137" fmla="*/ 508458 h 513334"/>
                    <a:gd name="connsiteX138" fmla="*/ 478119 w 493381"/>
                    <a:gd name="connsiteY138" fmla="*/ 481347 h 513334"/>
                    <a:gd name="connsiteX139" fmla="*/ 489220 w 493381"/>
                    <a:gd name="connsiteY139" fmla="*/ 476457 h 513334"/>
                    <a:gd name="connsiteX140" fmla="*/ 484343 w 493381"/>
                    <a:gd name="connsiteY140" fmla="*/ 465343 h 513334"/>
                    <a:gd name="connsiteX141" fmla="*/ 467338 w 493381"/>
                    <a:gd name="connsiteY141" fmla="*/ 426624 h 513334"/>
                    <a:gd name="connsiteX142" fmla="*/ 488193 w 493381"/>
                    <a:gd name="connsiteY142" fmla="*/ 409863 h 513334"/>
                    <a:gd name="connsiteX143" fmla="*/ 490696 w 493381"/>
                    <a:gd name="connsiteY143" fmla="*/ 404730 h 513334"/>
                    <a:gd name="connsiteX144" fmla="*/ 493263 w 493381"/>
                    <a:gd name="connsiteY144" fmla="*/ 393616 h 513334"/>
                    <a:gd name="connsiteX145" fmla="*/ 488771 w 493381"/>
                    <a:gd name="connsiteY145" fmla="*/ 372729 h 513334"/>
                    <a:gd name="connsiteX146" fmla="*/ 488643 w 493381"/>
                    <a:gd name="connsiteY146" fmla="*/ 372472 h 513334"/>
                    <a:gd name="connsiteX147" fmla="*/ 486974 w 493381"/>
                    <a:gd name="connsiteY147" fmla="*/ 369950 h 513334"/>
                    <a:gd name="connsiteX148" fmla="*/ 476772 w 493381"/>
                    <a:gd name="connsiteY148" fmla="*/ 376502 h 513334"/>
                    <a:gd name="connsiteX149" fmla="*/ 486589 w 493381"/>
                    <a:gd name="connsiteY149" fmla="*/ 369334 h 513334"/>
                    <a:gd name="connsiteX150" fmla="*/ 484985 w 493381"/>
                    <a:gd name="connsiteY150" fmla="*/ 367133 h 513334"/>
                    <a:gd name="connsiteX151" fmla="*/ 481327 w 493381"/>
                    <a:gd name="connsiteY151" fmla="*/ 363232 h 513334"/>
                    <a:gd name="connsiteX152" fmla="*/ 441094 w 493381"/>
                    <a:gd name="connsiteY152" fmla="*/ 325879 h 513334"/>
                    <a:gd name="connsiteX153" fmla="*/ 445136 w 493381"/>
                    <a:gd name="connsiteY153" fmla="*/ 315981 h 513334"/>
                    <a:gd name="connsiteX154" fmla="*/ 446548 w 493381"/>
                    <a:gd name="connsiteY154" fmla="*/ 311868 h 513334"/>
                    <a:gd name="connsiteX155" fmla="*/ 447318 w 493381"/>
                    <a:gd name="connsiteY155" fmla="*/ 309721 h 513334"/>
                    <a:gd name="connsiteX156" fmla="*/ 447767 w 493381"/>
                    <a:gd name="connsiteY156" fmla="*/ 308460 h 513334"/>
                    <a:gd name="connsiteX157" fmla="*/ 451617 w 493381"/>
                    <a:gd name="connsiteY157" fmla="*/ 297057 h 513334"/>
                    <a:gd name="connsiteX158" fmla="*/ 453286 w 493381"/>
                    <a:gd name="connsiteY158" fmla="*/ 290713 h 513334"/>
                    <a:gd name="connsiteX159" fmla="*/ 453927 w 493381"/>
                    <a:gd name="connsiteY159" fmla="*/ 288105 h 513334"/>
                    <a:gd name="connsiteX160" fmla="*/ 454569 w 493381"/>
                    <a:gd name="connsiteY160" fmla="*/ 285714 h 513334"/>
                    <a:gd name="connsiteX161" fmla="*/ 456943 w 493381"/>
                    <a:gd name="connsiteY161" fmla="*/ 275804 h 513334"/>
                    <a:gd name="connsiteX162" fmla="*/ 458420 w 493381"/>
                    <a:gd name="connsiteY162" fmla="*/ 266536 h 513334"/>
                    <a:gd name="connsiteX163" fmla="*/ 458804 w 493381"/>
                    <a:gd name="connsiteY163" fmla="*/ 263746 h 513334"/>
                    <a:gd name="connsiteX164" fmla="*/ 459254 w 493381"/>
                    <a:gd name="connsiteY164" fmla="*/ 260689 h 513334"/>
                    <a:gd name="connsiteX165" fmla="*/ 460216 w 493381"/>
                    <a:gd name="connsiteY165" fmla="*/ 253775 h 513334"/>
                    <a:gd name="connsiteX166" fmla="*/ 461371 w 493381"/>
                    <a:gd name="connsiteY166" fmla="*/ 230968 h 513334"/>
                    <a:gd name="connsiteX167" fmla="*/ 354980 w 493381"/>
                    <a:gd name="connsiteY167" fmla="*/ 36683 h 513334"/>
                    <a:gd name="connsiteX168" fmla="*/ 230686 w 493381"/>
                    <a:gd name="connsiteY168" fmla="*/ 0 h 51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93381" h="513334">
                      <a:moveTo>
                        <a:pt x="230686" y="12130"/>
                      </a:moveTo>
                      <a:cubicBezTo>
                        <a:pt x="274063" y="12130"/>
                        <a:pt x="314425" y="24989"/>
                        <a:pt x="348435" y="46885"/>
                      </a:cubicBezTo>
                      <a:cubicBezTo>
                        <a:pt x="408945" y="85837"/>
                        <a:pt x="449243" y="153708"/>
                        <a:pt x="449243" y="230956"/>
                      </a:cubicBezTo>
                      <a:cubicBezTo>
                        <a:pt x="449243" y="238259"/>
                        <a:pt x="448859" y="245465"/>
                        <a:pt x="448152" y="252586"/>
                      </a:cubicBezTo>
                      <a:cubicBezTo>
                        <a:pt x="447832" y="255776"/>
                        <a:pt x="447254" y="258882"/>
                        <a:pt x="446805" y="262023"/>
                      </a:cubicBezTo>
                      <a:cubicBezTo>
                        <a:pt x="446227" y="265845"/>
                        <a:pt x="445778" y="269702"/>
                        <a:pt x="445072" y="273451"/>
                      </a:cubicBezTo>
                      <a:cubicBezTo>
                        <a:pt x="444302" y="277393"/>
                        <a:pt x="443212" y="281226"/>
                        <a:pt x="442249" y="285096"/>
                      </a:cubicBezTo>
                      <a:cubicBezTo>
                        <a:pt x="441479" y="287922"/>
                        <a:pt x="440901" y="290797"/>
                        <a:pt x="440067" y="293575"/>
                      </a:cubicBezTo>
                      <a:cubicBezTo>
                        <a:pt x="438848" y="297639"/>
                        <a:pt x="437372" y="301594"/>
                        <a:pt x="435896" y="305573"/>
                      </a:cubicBezTo>
                      <a:cubicBezTo>
                        <a:pt x="435191" y="307538"/>
                        <a:pt x="434613" y="309575"/>
                        <a:pt x="433843" y="311517"/>
                      </a:cubicBezTo>
                      <a:lnTo>
                        <a:pt x="433778" y="311432"/>
                      </a:lnTo>
                      <a:cubicBezTo>
                        <a:pt x="431468" y="317255"/>
                        <a:pt x="428902" y="322921"/>
                        <a:pt x="426078" y="328485"/>
                      </a:cubicBezTo>
                      <a:lnTo>
                        <a:pt x="473114" y="372145"/>
                      </a:lnTo>
                      <a:cubicBezTo>
                        <a:pt x="474012" y="372973"/>
                        <a:pt x="474846" y="373871"/>
                        <a:pt x="475552" y="374789"/>
                      </a:cubicBezTo>
                      <a:cubicBezTo>
                        <a:pt x="476002" y="375334"/>
                        <a:pt x="476386" y="375931"/>
                        <a:pt x="476772" y="376515"/>
                      </a:cubicBezTo>
                      <a:cubicBezTo>
                        <a:pt x="477156" y="377073"/>
                        <a:pt x="477606" y="377606"/>
                        <a:pt x="477926" y="378202"/>
                      </a:cubicBezTo>
                      <a:cubicBezTo>
                        <a:pt x="477991" y="378247"/>
                        <a:pt x="477991" y="378299"/>
                        <a:pt x="477991" y="378343"/>
                      </a:cubicBezTo>
                      <a:cubicBezTo>
                        <a:pt x="480493" y="382713"/>
                        <a:pt x="481584" y="387699"/>
                        <a:pt x="481199" y="392704"/>
                      </a:cubicBezTo>
                      <a:cubicBezTo>
                        <a:pt x="481006" y="395245"/>
                        <a:pt x="480429" y="397793"/>
                        <a:pt x="479466" y="400263"/>
                      </a:cubicBezTo>
                      <a:cubicBezTo>
                        <a:pt x="478953" y="401489"/>
                        <a:pt x="478440" y="402657"/>
                        <a:pt x="477798" y="403761"/>
                      </a:cubicBezTo>
                      <a:cubicBezTo>
                        <a:pt x="473242" y="411512"/>
                        <a:pt x="465028" y="416312"/>
                        <a:pt x="455853" y="416312"/>
                      </a:cubicBezTo>
                      <a:cubicBezTo>
                        <a:pt x="455788" y="416312"/>
                        <a:pt x="455660" y="416312"/>
                        <a:pt x="455596" y="416312"/>
                      </a:cubicBezTo>
                      <a:lnTo>
                        <a:pt x="449564" y="416254"/>
                      </a:lnTo>
                      <a:lnTo>
                        <a:pt x="473306" y="470258"/>
                      </a:lnTo>
                      <a:lnTo>
                        <a:pt x="411705" y="497357"/>
                      </a:lnTo>
                      <a:lnTo>
                        <a:pt x="387962" y="443308"/>
                      </a:lnTo>
                      <a:lnTo>
                        <a:pt x="383471" y="448216"/>
                      </a:lnTo>
                      <a:cubicBezTo>
                        <a:pt x="382701" y="449089"/>
                        <a:pt x="381866" y="449891"/>
                        <a:pt x="380968" y="450629"/>
                      </a:cubicBezTo>
                      <a:cubicBezTo>
                        <a:pt x="380711" y="450841"/>
                        <a:pt x="380519" y="451021"/>
                        <a:pt x="380262" y="451213"/>
                      </a:cubicBezTo>
                      <a:cubicBezTo>
                        <a:pt x="379492" y="451810"/>
                        <a:pt x="378722" y="452368"/>
                        <a:pt x="377888" y="452875"/>
                      </a:cubicBezTo>
                      <a:cubicBezTo>
                        <a:pt x="377695" y="452971"/>
                        <a:pt x="377567" y="453093"/>
                        <a:pt x="377375" y="453177"/>
                      </a:cubicBezTo>
                      <a:cubicBezTo>
                        <a:pt x="376412" y="453735"/>
                        <a:pt x="375450" y="454235"/>
                        <a:pt x="374423" y="454659"/>
                      </a:cubicBezTo>
                      <a:cubicBezTo>
                        <a:pt x="374166" y="454768"/>
                        <a:pt x="373910" y="454864"/>
                        <a:pt x="373653" y="454961"/>
                      </a:cubicBezTo>
                      <a:cubicBezTo>
                        <a:pt x="372754" y="455275"/>
                        <a:pt x="371920" y="455557"/>
                        <a:pt x="371086" y="455776"/>
                      </a:cubicBezTo>
                      <a:cubicBezTo>
                        <a:pt x="370830" y="455846"/>
                        <a:pt x="370573" y="455923"/>
                        <a:pt x="370316" y="455981"/>
                      </a:cubicBezTo>
                      <a:cubicBezTo>
                        <a:pt x="369225" y="456225"/>
                        <a:pt x="368134" y="456404"/>
                        <a:pt x="367044" y="456501"/>
                      </a:cubicBezTo>
                      <a:cubicBezTo>
                        <a:pt x="366787" y="456526"/>
                        <a:pt x="366594" y="456526"/>
                        <a:pt x="366337" y="456539"/>
                      </a:cubicBezTo>
                      <a:cubicBezTo>
                        <a:pt x="365824" y="456578"/>
                        <a:pt x="365247" y="456623"/>
                        <a:pt x="364669" y="456623"/>
                      </a:cubicBezTo>
                      <a:cubicBezTo>
                        <a:pt x="364284" y="456623"/>
                        <a:pt x="363835" y="456590"/>
                        <a:pt x="363450" y="456578"/>
                      </a:cubicBezTo>
                      <a:cubicBezTo>
                        <a:pt x="363257" y="456565"/>
                        <a:pt x="363001" y="456565"/>
                        <a:pt x="362809" y="456552"/>
                      </a:cubicBezTo>
                      <a:cubicBezTo>
                        <a:pt x="361717" y="456481"/>
                        <a:pt x="360627" y="456321"/>
                        <a:pt x="359536" y="456090"/>
                      </a:cubicBezTo>
                      <a:cubicBezTo>
                        <a:pt x="359343" y="456045"/>
                        <a:pt x="359086" y="455994"/>
                        <a:pt x="358894" y="455936"/>
                      </a:cubicBezTo>
                      <a:cubicBezTo>
                        <a:pt x="357739" y="455679"/>
                        <a:pt x="356648" y="455352"/>
                        <a:pt x="355557" y="454929"/>
                      </a:cubicBezTo>
                      <a:cubicBezTo>
                        <a:pt x="345675" y="451155"/>
                        <a:pt x="339194" y="441870"/>
                        <a:pt x="339194" y="431282"/>
                      </a:cubicBezTo>
                      <a:lnTo>
                        <a:pt x="339130" y="420695"/>
                      </a:lnTo>
                      <a:cubicBezTo>
                        <a:pt x="333355" y="423980"/>
                        <a:pt x="327452" y="427002"/>
                        <a:pt x="321419" y="429768"/>
                      </a:cubicBezTo>
                      <a:lnTo>
                        <a:pt x="321419" y="429935"/>
                      </a:lnTo>
                      <a:cubicBezTo>
                        <a:pt x="320778" y="430230"/>
                        <a:pt x="320072" y="430435"/>
                        <a:pt x="319431" y="430724"/>
                      </a:cubicBezTo>
                      <a:cubicBezTo>
                        <a:pt x="314682" y="432874"/>
                        <a:pt x="309741" y="434754"/>
                        <a:pt x="304800" y="436551"/>
                      </a:cubicBezTo>
                      <a:cubicBezTo>
                        <a:pt x="302683" y="437301"/>
                        <a:pt x="300693" y="438136"/>
                        <a:pt x="298576" y="438829"/>
                      </a:cubicBezTo>
                      <a:cubicBezTo>
                        <a:pt x="293506" y="440491"/>
                        <a:pt x="288309" y="441864"/>
                        <a:pt x="283047" y="443147"/>
                      </a:cubicBezTo>
                      <a:cubicBezTo>
                        <a:pt x="280930" y="443680"/>
                        <a:pt x="278812" y="444334"/>
                        <a:pt x="276630" y="444809"/>
                      </a:cubicBezTo>
                      <a:cubicBezTo>
                        <a:pt x="271176" y="445971"/>
                        <a:pt x="265657" y="446798"/>
                        <a:pt x="260075" y="447549"/>
                      </a:cubicBezTo>
                      <a:cubicBezTo>
                        <a:pt x="258021" y="447831"/>
                        <a:pt x="255968" y="448268"/>
                        <a:pt x="253915" y="448499"/>
                      </a:cubicBezTo>
                      <a:cubicBezTo>
                        <a:pt x="246278" y="449307"/>
                        <a:pt x="238514" y="449769"/>
                        <a:pt x="230686" y="449769"/>
                      </a:cubicBezTo>
                      <a:cubicBezTo>
                        <a:pt x="223371" y="449769"/>
                        <a:pt x="216184" y="449384"/>
                        <a:pt x="209060" y="448678"/>
                      </a:cubicBezTo>
                      <a:cubicBezTo>
                        <a:pt x="205852" y="448364"/>
                        <a:pt x="202708" y="447754"/>
                        <a:pt x="199564" y="447299"/>
                      </a:cubicBezTo>
                      <a:cubicBezTo>
                        <a:pt x="195778" y="446747"/>
                        <a:pt x="191992" y="446298"/>
                        <a:pt x="188206" y="445560"/>
                      </a:cubicBezTo>
                      <a:cubicBezTo>
                        <a:pt x="184292" y="444783"/>
                        <a:pt x="180442" y="443705"/>
                        <a:pt x="176592" y="442711"/>
                      </a:cubicBezTo>
                      <a:cubicBezTo>
                        <a:pt x="173768" y="441979"/>
                        <a:pt x="170881" y="441363"/>
                        <a:pt x="168122" y="440529"/>
                      </a:cubicBezTo>
                      <a:cubicBezTo>
                        <a:pt x="164079" y="439303"/>
                        <a:pt x="160101" y="437834"/>
                        <a:pt x="156121" y="436390"/>
                      </a:cubicBezTo>
                      <a:cubicBezTo>
                        <a:pt x="154197" y="435672"/>
                        <a:pt x="152143" y="435113"/>
                        <a:pt x="150219" y="434343"/>
                      </a:cubicBezTo>
                      <a:lnTo>
                        <a:pt x="150283" y="434241"/>
                      </a:lnTo>
                      <a:cubicBezTo>
                        <a:pt x="97921" y="413405"/>
                        <a:pt x="55506" y="372896"/>
                        <a:pt x="32084" y="321805"/>
                      </a:cubicBezTo>
                      <a:lnTo>
                        <a:pt x="31956" y="321805"/>
                      </a:lnTo>
                      <a:cubicBezTo>
                        <a:pt x="31635" y="321150"/>
                        <a:pt x="31443" y="320457"/>
                        <a:pt x="31122" y="319802"/>
                      </a:cubicBezTo>
                      <a:cubicBezTo>
                        <a:pt x="29004" y="315011"/>
                        <a:pt x="27143" y="310109"/>
                        <a:pt x="25347" y="305148"/>
                      </a:cubicBezTo>
                      <a:cubicBezTo>
                        <a:pt x="24576" y="303062"/>
                        <a:pt x="23743" y="301012"/>
                        <a:pt x="23036" y="298889"/>
                      </a:cubicBezTo>
                      <a:cubicBezTo>
                        <a:pt x="21368" y="293830"/>
                        <a:pt x="20021" y="288638"/>
                        <a:pt x="18737" y="283422"/>
                      </a:cubicBezTo>
                      <a:cubicBezTo>
                        <a:pt x="18224" y="281250"/>
                        <a:pt x="17582" y="279128"/>
                        <a:pt x="17069" y="276944"/>
                      </a:cubicBezTo>
                      <a:cubicBezTo>
                        <a:pt x="15914" y="271522"/>
                        <a:pt x="15079" y="265978"/>
                        <a:pt x="14309" y="260410"/>
                      </a:cubicBezTo>
                      <a:cubicBezTo>
                        <a:pt x="14053" y="258336"/>
                        <a:pt x="13604" y="256310"/>
                        <a:pt x="13411" y="254223"/>
                      </a:cubicBezTo>
                      <a:cubicBezTo>
                        <a:pt x="12577" y="246581"/>
                        <a:pt x="12128" y="238829"/>
                        <a:pt x="12128" y="230956"/>
                      </a:cubicBezTo>
                      <a:cubicBezTo>
                        <a:pt x="12128" y="144367"/>
                        <a:pt x="62757" y="69582"/>
                        <a:pt x="135781" y="34123"/>
                      </a:cubicBezTo>
                      <a:cubicBezTo>
                        <a:pt x="164528" y="20185"/>
                        <a:pt x="196676" y="12130"/>
                        <a:pt x="230686" y="12130"/>
                      </a:cubicBezTo>
                      <a:close/>
                      <a:moveTo>
                        <a:pt x="230686" y="0"/>
                      </a:moveTo>
                      <a:cubicBezTo>
                        <a:pt x="195971" y="0"/>
                        <a:pt x="162282" y="7812"/>
                        <a:pt x="130518" y="23218"/>
                      </a:cubicBezTo>
                      <a:cubicBezTo>
                        <a:pt x="51206" y="61684"/>
                        <a:pt x="0" y="143227"/>
                        <a:pt x="0" y="230956"/>
                      </a:cubicBezTo>
                      <a:cubicBezTo>
                        <a:pt x="0" y="238866"/>
                        <a:pt x="450" y="247127"/>
                        <a:pt x="1347" y="255521"/>
                      </a:cubicBezTo>
                      <a:cubicBezTo>
                        <a:pt x="1540" y="256989"/>
                        <a:pt x="1733" y="258420"/>
                        <a:pt x="1990" y="259852"/>
                      </a:cubicBezTo>
                      <a:cubicBezTo>
                        <a:pt x="2117" y="260592"/>
                        <a:pt x="2246" y="261319"/>
                        <a:pt x="2310" y="262060"/>
                      </a:cubicBezTo>
                      <a:cubicBezTo>
                        <a:pt x="3208" y="268526"/>
                        <a:pt x="4043" y="273972"/>
                        <a:pt x="5198" y="279504"/>
                      </a:cubicBezTo>
                      <a:cubicBezTo>
                        <a:pt x="5583" y="281056"/>
                        <a:pt x="5968" y="282573"/>
                        <a:pt x="6417" y="284101"/>
                      </a:cubicBezTo>
                      <a:lnTo>
                        <a:pt x="6994" y="286370"/>
                      </a:lnTo>
                      <a:cubicBezTo>
                        <a:pt x="8278" y="291513"/>
                        <a:pt x="9689" y="297069"/>
                        <a:pt x="11551" y="302686"/>
                      </a:cubicBezTo>
                      <a:cubicBezTo>
                        <a:pt x="12064" y="304226"/>
                        <a:pt x="12577" y="305718"/>
                        <a:pt x="13155" y="307210"/>
                      </a:cubicBezTo>
                      <a:lnTo>
                        <a:pt x="13989" y="309309"/>
                      </a:lnTo>
                      <a:cubicBezTo>
                        <a:pt x="15529" y="313555"/>
                        <a:pt x="17582" y="319147"/>
                        <a:pt x="20085" y="324763"/>
                      </a:cubicBezTo>
                      <a:cubicBezTo>
                        <a:pt x="20406" y="325610"/>
                        <a:pt x="20662" y="326232"/>
                        <a:pt x="20919" y="326835"/>
                      </a:cubicBezTo>
                      <a:lnTo>
                        <a:pt x="24127" y="333945"/>
                      </a:lnTo>
                      <a:lnTo>
                        <a:pt x="24513" y="333945"/>
                      </a:lnTo>
                      <a:cubicBezTo>
                        <a:pt x="47292" y="379704"/>
                        <a:pt x="84125" y="416171"/>
                        <a:pt x="129813" y="438431"/>
                      </a:cubicBezTo>
                      <a:lnTo>
                        <a:pt x="129300" y="438951"/>
                      </a:lnTo>
                      <a:lnTo>
                        <a:pt x="145790" y="445611"/>
                      </a:lnTo>
                      <a:cubicBezTo>
                        <a:pt x="147139" y="446144"/>
                        <a:pt x="148486" y="446619"/>
                        <a:pt x="149897" y="447068"/>
                      </a:cubicBezTo>
                      <a:cubicBezTo>
                        <a:pt x="150603" y="447305"/>
                        <a:pt x="151309" y="447536"/>
                        <a:pt x="152015" y="447793"/>
                      </a:cubicBezTo>
                      <a:lnTo>
                        <a:pt x="153298" y="448268"/>
                      </a:lnTo>
                      <a:cubicBezTo>
                        <a:pt x="157084" y="449635"/>
                        <a:pt x="160806" y="451008"/>
                        <a:pt x="164721" y="452163"/>
                      </a:cubicBezTo>
                      <a:cubicBezTo>
                        <a:pt x="166709" y="452766"/>
                        <a:pt x="168763" y="453286"/>
                        <a:pt x="170881" y="453786"/>
                      </a:cubicBezTo>
                      <a:lnTo>
                        <a:pt x="173576" y="454466"/>
                      </a:lnTo>
                      <a:lnTo>
                        <a:pt x="176014" y="455095"/>
                      </a:lnTo>
                      <a:cubicBezTo>
                        <a:pt x="179287" y="455955"/>
                        <a:pt x="182560" y="456809"/>
                        <a:pt x="185960" y="457463"/>
                      </a:cubicBezTo>
                      <a:cubicBezTo>
                        <a:pt x="188912" y="458054"/>
                        <a:pt x="191928" y="458471"/>
                        <a:pt x="194944" y="458894"/>
                      </a:cubicBezTo>
                      <a:lnTo>
                        <a:pt x="197895" y="459305"/>
                      </a:lnTo>
                      <a:lnTo>
                        <a:pt x="200912" y="459780"/>
                      </a:lnTo>
                      <a:cubicBezTo>
                        <a:pt x="203222" y="460152"/>
                        <a:pt x="205532" y="460518"/>
                        <a:pt x="207906" y="460749"/>
                      </a:cubicBezTo>
                      <a:cubicBezTo>
                        <a:pt x="215542" y="461512"/>
                        <a:pt x="223242" y="461904"/>
                        <a:pt x="230686" y="461904"/>
                      </a:cubicBezTo>
                      <a:cubicBezTo>
                        <a:pt x="238579" y="461904"/>
                        <a:pt x="246856" y="461454"/>
                        <a:pt x="255262" y="460569"/>
                      </a:cubicBezTo>
                      <a:cubicBezTo>
                        <a:pt x="256674" y="460408"/>
                        <a:pt x="258085" y="460177"/>
                        <a:pt x="259498" y="459934"/>
                      </a:cubicBezTo>
                      <a:cubicBezTo>
                        <a:pt x="260267" y="459812"/>
                        <a:pt x="260973" y="459683"/>
                        <a:pt x="261679" y="459587"/>
                      </a:cubicBezTo>
                      <a:cubicBezTo>
                        <a:pt x="267262" y="458843"/>
                        <a:pt x="273165" y="457970"/>
                        <a:pt x="279197" y="456687"/>
                      </a:cubicBezTo>
                      <a:cubicBezTo>
                        <a:pt x="280737" y="456347"/>
                        <a:pt x="282213" y="455942"/>
                        <a:pt x="283688" y="455544"/>
                      </a:cubicBezTo>
                      <a:lnTo>
                        <a:pt x="285999" y="454935"/>
                      </a:lnTo>
                      <a:cubicBezTo>
                        <a:pt x="290875" y="453716"/>
                        <a:pt x="296715" y="452221"/>
                        <a:pt x="302362" y="450366"/>
                      </a:cubicBezTo>
                      <a:cubicBezTo>
                        <a:pt x="303837" y="449866"/>
                        <a:pt x="305313" y="449320"/>
                        <a:pt x="306790" y="448762"/>
                      </a:cubicBezTo>
                      <a:lnTo>
                        <a:pt x="308907" y="447973"/>
                      </a:lnTo>
                      <a:cubicBezTo>
                        <a:pt x="313206" y="446413"/>
                        <a:pt x="318853" y="444302"/>
                        <a:pt x="324436" y="441812"/>
                      </a:cubicBezTo>
                      <a:cubicBezTo>
                        <a:pt x="325270" y="441498"/>
                        <a:pt x="325912" y="441254"/>
                        <a:pt x="326489" y="440978"/>
                      </a:cubicBezTo>
                      <a:lnTo>
                        <a:pt x="328157" y="440208"/>
                      </a:lnTo>
                      <a:cubicBezTo>
                        <a:pt x="331045" y="452015"/>
                        <a:pt x="339451" y="461782"/>
                        <a:pt x="351258" y="466267"/>
                      </a:cubicBezTo>
                      <a:cubicBezTo>
                        <a:pt x="352926" y="466896"/>
                        <a:pt x="354531" y="467371"/>
                        <a:pt x="356199" y="467762"/>
                      </a:cubicBezTo>
                      <a:lnTo>
                        <a:pt x="356969" y="467942"/>
                      </a:lnTo>
                      <a:cubicBezTo>
                        <a:pt x="358766" y="468308"/>
                        <a:pt x="360370" y="468539"/>
                        <a:pt x="362039" y="468648"/>
                      </a:cubicBezTo>
                      <a:lnTo>
                        <a:pt x="362231" y="468661"/>
                      </a:lnTo>
                      <a:lnTo>
                        <a:pt x="362809" y="468680"/>
                      </a:lnTo>
                      <a:cubicBezTo>
                        <a:pt x="363707" y="468731"/>
                        <a:pt x="364220" y="468757"/>
                        <a:pt x="364669" y="468757"/>
                      </a:cubicBezTo>
                      <a:cubicBezTo>
                        <a:pt x="365503" y="468757"/>
                        <a:pt x="366273" y="468705"/>
                        <a:pt x="367107" y="468648"/>
                      </a:cubicBezTo>
                      <a:cubicBezTo>
                        <a:pt x="367493" y="468635"/>
                        <a:pt x="367942" y="468609"/>
                        <a:pt x="368327" y="468558"/>
                      </a:cubicBezTo>
                      <a:cubicBezTo>
                        <a:pt x="369803" y="468430"/>
                        <a:pt x="371407" y="468160"/>
                        <a:pt x="373011" y="467807"/>
                      </a:cubicBezTo>
                      <a:lnTo>
                        <a:pt x="373268" y="467736"/>
                      </a:lnTo>
                      <a:lnTo>
                        <a:pt x="374166" y="467493"/>
                      </a:lnTo>
                      <a:cubicBezTo>
                        <a:pt x="375450" y="467165"/>
                        <a:pt x="376733" y="466755"/>
                        <a:pt x="377952" y="466267"/>
                      </a:cubicBezTo>
                      <a:cubicBezTo>
                        <a:pt x="378465" y="466075"/>
                        <a:pt x="378915" y="465927"/>
                        <a:pt x="379299" y="465760"/>
                      </a:cubicBezTo>
                      <a:cubicBezTo>
                        <a:pt x="380583" y="465215"/>
                        <a:pt x="382059" y="464483"/>
                        <a:pt x="383535" y="463649"/>
                      </a:cubicBezTo>
                      <a:lnTo>
                        <a:pt x="383663" y="463585"/>
                      </a:lnTo>
                      <a:lnTo>
                        <a:pt x="400604" y="502233"/>
                      </a:lnTo>
                      <a:lnTo>
                        <a:pt x="405481" y="513335"/>
                      </a:lnTo>
                      <a:lnTo>
                        <a:pt x="416582" y="508458"/>
                      </a:lnTo>
                      <a:lnTo>
                        <a:pt x="478119" y="481347"/>
                      </a:lnTo>
                      <a:lnTo>
                        <a:pt x="489220" y="476457"/>
                      </a:lnTo>
                      <a:lnTo>
                        <a:pt x="484343" y="465343"/>
                      </a:lnTo>
                      <a:lnTo>
                        <a:pt x="467338" y="426624"/>
                      </a:lnTo>
                      <a:cubicBezTo>
                        <a:pt x="476066" y="423845"/>
                        <a:pt x="483445" y="418012"/>
                        <a:pt x="488193" y="409863"/>
                      </a:cubicBezTo>
                      <a:cubicBezTo>
                        <a:pt x="489156" y="408207"/>
                        <a:pt x="489990" y="406488"/>
                        <a:pt x="490696" y="404730"/>
                      </a:cubicBezTo>
                      <a:cubicBezTo>
                        <a:pt x="492108" y="401175"/>
                        <a:pt x="493006" y="397427"/>
                        <a:pt x="493263" y="393616"/>
                      </a:cubicBezTo>
                      <a:cubicBezTo>
                        <a:pt x="493840" y="386339"/>
                        <a:pt x="492300" y="379133"/>
                        <a:pt x="488771" y="372729"/>
                      </a:cubicBezTo>
                      <a:lnTo>
                        <a:pt x="488643" y="372472"/>
                      </a:lnTo>
                      <a:cubicBezTo>
                        <a:pt x="488001" y="371394"/>
                        <a:pt x="487487" y="370669"/>
                        <a:pt x="486974" y="369950"/>
                      </a:cubicBezTo>
                      <a:lnTo>
                        <a:pt x="476772" y="376502"/>
                      </a:lnTo>
                      <a:lnTo>
                        <a:pt x="486589" y="369334"/>
                      </a:lnTo>
                      <a:cubicBezTo>
                        <a:pt x="486076" y="368577"/>
                        <a:pt x="485563" y="367839"/>
                        <a:pt x="484985" y="367133"/>
                      </a:cubicBezTo>
                      <a:cubicBezTo>
                        <a:pt x="483830" y="365754"/>
                        <a:pt x="482610" y="364445"/>
                        <a:pt x="481327" y="363232"/>
                      </a:cubicBezTo>
                      <a:lnTo>
                        <a:pt x="441094" y="325879"/>
                      </a:lnTo>
                      <a:lnTo>
                        <a:pt x="445136" y="315981"/>
                      </a:lnTo>
                      <a:cubicBezTo>
                        <a:pt x="445650" y="314634"/>
                        <a:pt x="446099" y="313251"/>
                        <a:pt x="446548" y="311868"/>
                      </a:cubicBezTo>
                      <a:cubicBezTo>
                        <a:pt x="446805" y="311153"/>
                        <a:pt x="446997" y="310425"/>
                        <a:pt x="447318" y="309721"/>
                      </a:cubicBezTo>
                      <a:lnTo>
                        <a:pt x="447767" y="308460"/>
                      </a:lnTo>
                      <a:cubicBezTo>
                        <a:pt x="449115" y="304687"/>
                        <a:pt x="450463" y="300915"/>
                        <a:pt x="451617" y="297057"/>
                      </a:cubicBezTo>
                      <a:cubicBezTo>
                        <a:pt x="452259" y="294970"/>
                        <a:pt x="452773" y="292847"/>
                        <a:pt x="453286" y="290713"/>
                      </a:cubicBezTo>
                      <a:lnTo>
                        <a:pt x="453927" y="288105"/>
                      </a:lnTo>
                      <a:lnTo>
                        <a:pt x="454569" y="285714"/>
                      </a:lnTo>
                      <a:cubicBezTo>
                        <a:pt x="455403" y="282427"/>
                        <a:pt x="456302" y="279152"/>
                        <a:pt x="456943" y="275804"/>
                      </a:cubicBezTo>
                      <a:cubicBezTo>
                        <a:pt x="457521" y="272771"/>
                        <a:pt x="457970" y="269654"/>
                        <a:pt x="458420" y="266536"/>
                      </a:cubicBezTo>
                      <a:lnTo>
                        <a:pt x="458804" y="263746"/>
                      </a:lnTo>
                      <a:lnTo>
                        <a:pt x="459254" y="260689"/>
                      </a:lnTo>
                      <a:cubicBezTo>
                        <a:pt x="459638" y="258396"/>
                        <a:pt x="459960" y="256115"/>
                        <a:pt x="460216" y="253775"/>
                      </a:cubicBezTo>
                      <a:cubicBezTo>
                        <a:pt x="460986" y="246071"/>
                        <a:pt x="461371" y="238393"/>
                        <a:pt x="461371" y="230968"/>
                      </a:cubicBezTo>
                      <a:cubicBezTo>
                        <a:pt x="461371" y="152180"/>
                        <a:pt x="421587" y="79553"/>
                        <a:pt x="354980" y="36683"/>
                      </a:cubicBezTo>
                      <a:cubicBezTo>
                        <a:pt x="317698" y="12676"/>
                        <a:pt x="274705" y="0"/>
                        <a:pt x="230686" y="0"/>
                      </a:cubicBezTo>
                      <a:close/>
                    </a:path>
                  </a:pathLst>
                </a:custGeom>
                <a:solidFill>
                  <a:srgbClr val="FFFFFF"/>
                </a:solidFill>
                <a:ln w="6417" cap="flat">
                  <a:noFill/>
                  <a:prstDash val="solid"/>
                  <a:miter/>
                </a:ln>
              </p:spPr>
              <p:txBody>
                <a:bodyPr rtlCol="0" anchor="ctr"/>
                <a:lstStyle/>
                <a:p>
                  <a:endParaRPr lang="en-US"/>
                </a:p>
              </p:txBody>
            </p:sp>
          </p:grpSp>
          <p:grpSp>
            <p:nvGrpSpPr>
              <p:cNvPr id="646" name="Graphic 3">
                <a:extLst>
                  <a:ext uri="{FF2B5EF4-FFF2-40B4-BE49-F238E27FC236}">
                    <a16:creationId xmlns:a16="http://schemas.microsoft.com/office/drawing/2014/main" id="{BEA74653-3BE7-42B0-821B-79D2CFE28BF7}"/>
                  </a:ext>
                </a:extLst>
              </p:cNvPr>
              <p:cNvGrpSpPr/>
              <p:nvPr/>
            </p:nvGrpSpPr>
            <p:grpSpPr>
              <a:xfrm>
                <a:off x="8101263" y="1613140"/>
                <a:ext cx="469143" cy="485227"/>
                <a:chOff x="8101263" y="1613140"/>
                <a:chExt cx="469143" cy="485227"/>
              </a:xfrm>
              <a:solidFill>
                <a:srgbClr val="2C5967"/>
              </a:solidFill>
            </p:grpSpPr>
            <p:sp>
              <p:nvSpPr>
                <p:cNvPr id="647" name="Freeform: Shape 646">
                  <a:extLst>
                    <a:ext uri="{FF2B5EF4-FFF2-40B4-BE49-F238E27FC236}">
                      <a16:creationId xmlns:a16="http://schemas.microsoft.com/office/drawing/2014/main" id="{565CC690-DE53-4CC6-85AD-739ED9438B6B}"/>
                    </a:ext>
                  </a:extLst>
                </p:cNvPr>
                <p:cNvSpPr/>
                <p:nvPr/>
              </p:nvSpPr>
              <p:spPr>
                <a:xfrm>
                  <a:off x="8101263" y="1613140"/>
                  <a:ext cx="437115" cy="437653"/>
                </a:xfrm>
                <a:custGeom>
                  <a:avLst/>
                  <a:gdLst>
                    <a:gd name="connsiteX0" fmla="*/ 244546 w 437115"/>
                    <a:gd name="connsiteY0" fmla="*/ 412217 h 437653"/>
                    <a:gd name="connsiteX1" fmla="*/ 306917 w 437115"/>
                    <a:gd name="connsiteY1" fmla="*/ 230653 h 437653"/>
                    <a:gd name="connsiteX2" fmla="*/ 413116 w 437115"/>
                    <a:gd name="connsiteY2" fmla="*/ 230653 h 437653"/>
                    <a:gd name="connsiteX3" fmla="*/ 402978 w 437115"/>
                    <a:gd name="connsiteY3" fmla="*/ 281979 h 437653"/>
                    <a:gd name="connsiteX4" fmla="*/ 421715 w 437115"/>
                    <a:gd name="connsiteY4" fmla="*/ 299386 h 437653"/>
                    <a:gd name="connsiteX5" fmla="*/ 437115 w 437115"/>
                    <a:gd name="connsiteY5" fmla="*/ 218826 h 437653"/>
                    <a:gd name="connsiteX6" fmla="*/ 218558 w 437115"/>
                    <a:gd name="connsiteY6" fmla="*/ 0 h 437653"/>
                    <a:gd name="connsiteX7" fmla="*/ 0 w 437115"/>
                    <a:gd name="connsiteY7" fmla="*/ 218826 h 437653"/>
                    <a:gd name="connsiteX8" fmla="*/ 218558 w 437115"/>
                    <a:gd name="connsiteY8" fmla="*/ 437653 h 437653"/>
                    <a:gd name="connsiteX9" fmla="*/ 309291 w 437115"/>
                    <a:gd name="connsiteY9" fmla="*/ 417819 h 437653"/>
                    <a:gd name="connsiteX10" fmla="*/ 309164 w 437115"/>
                    <a:gd name="connsiteY10" fmla="*/ 391554 h 437653"/>
                    <a:gd name="connsiteX11" fmla="*/ 244546 w 437115"/>
                    <a:gd name="connsiteY11" fmla="*/ 412217 h 437653"/>
                    <a:gd name="connsiteX12" fmla="*/ 218558 w 437115"/>
                    <a:gd name="connsiteY12" fmla="*/ 407481 h 437653"/>
                    <a:gd name="connsiteX13" fmla="*/ 153812 w 437115"/>
                    <a:gd name="connsiteY13" fmla="*/ 230653 h 437653"/>
                    <a:gd name="connsiteX14" fmla="*/ 283304 w 437115"/>
                    <a:gd name="connsiteY14" fmla="*/ 230653 h 437653"/>
                    <a:gd name="connsiteX15" fmla="*/ 218558 w 437115"/>
                    <a:gd name="connsiteY15" fmla="*/ 407481 h 437653"/>
                    <a:gd name="connsiteX16" fmla="*/ 283304 w 437115"/>
                    <a:gd name="connsiteY16" fmla="*/ 206998 h 437653"/>
                    <a:gd name="connsiteX17" fmla="*/ 153812 w 437115"/>
                    <a:gd name="connsiteY17" fmla="*/ 206998 h 437653"/>
                    <a:gd name="connsiteX18" fmla="*/ 218558 w 437115"/>
                    <a:gd name="connsiteY18" fmla="*/ 30169 h 437653"/>
                    <a:gd name="connsiteX19" fmla="*/ 283304 w 437115"/>
                    <a:gd name="connsiteY19" fmla="*/ 206998 h 437653"/>
                    <a:gd name="connsiteX20" fmla="*/ 413116 w 437115"/>
                    <a:gd name="connsiteY20" fmla="*/ 206998 h 437653"/>
                    <a:gd name="connsiteX21" fmla="*/ 306917 w 437115"/>
                    <a:gd name="connsiteY21" fmla="*/ 206998 h 437653"/>
                    <a:gd name="connsiteX22" fmla="*/ 244546 w 437115"/>
                    <a:gd name="connsiteY22" fmla="*/ 25438 h 437653"/>
                    <a:gd name="connsiteX23" fmla="*/ 413116 w 437115"/>
                    <a:gd name="connsiteY23" fmla="*/ 206998 h 437653"/>
                    <a:gd name="connsiteX24" fmla="*/ 192570 w 437115"/>
                    <a:gd name="connsiteY24" fmla="*/ 25438 h 437653"/>
                    <a:gd name="connsiteX25" fmla="*/ 130198 w 437115"/>
                    <a:gd name="connsiteY25" fmla="*/ 206998 h 437653"/>
                    <a:gd name="connsiteX26" fmla="*/ 23999 w 437115"/>
                    <a:gd name="connsiteY26" fmla="*/ 206998 h 437653"/>
                    <a:gd name="connsiteX27" fmla="*/ 192570 w 437115"/>
                    <a:gd name="connsiteY27" fmla="*/ 25438 h 437653"/>
                    <a:gd name="connsiteX28" fmla="*/ 23999 w 437115"/>
                    <a:gd name="connsiteY28" fmla="*/ 230653 h 437653"/>
                    <a:gd name="connsiteX29" fmla="*/ 130198 w 437115"/>
                    <a:gd name="connsiteY29" fmla="*/ 230653 h 437653"/>
                    <a:gd name="connsiteX30" fmla="*/ 192570 w 437115"/>
                    <a:gd name="connsiteY30" fmla="*/ 412217 h 437653"/>
                    <a:gd name="connsiteX31" fmla="*/ 23999 w 437115"/>
                    <a:gd name="connsiteY31" fmla="*/ 230653 h 4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7115" h="437653">
                      <a:moveTo>
                        <a:pt x="244546" y="412217"/>
                      </a:moveTo>
                      <a:cubicBezTo>
                        <a:pt x="282790" y="359374"/>
                        <a:pt x="304543" y="296147"/>
                        <a:pt x="306917" y="230653"/>
                      </a:cubicBezTo>
                      <a:lnTo>
                        <a:pt x="413116" y="230653"/>
                      </a:lnTo>
                      <a:cubicBezTo>
                        <a:pt x="412025" y="248510"/>
                        <a:pt x="408561" y="265723"/>
                        <a:pt x="402978" y="281979"/>
                      </a:cubicBezTo>
                      <a:lnTo>
                        <a:pt x="421715" y="299386"/>
                      </a:lnTo>
                      <a:cubicBezTo>
                        <a:pt x="431597" y="274433"/>
                        <a:pt x="437115" y="247272"/>
                        <a:pt x="437115" y="218826"/>
                      </a:cubicBezTo>
                      <a:cubicBezTo>
                        <a:pt x="437115" y="98162"/>
                        <a:pt x="339066" y="0"/>
                        <a:pt x="218558" y="0"/>
                      </a:cubicBezTo>
                      <a:cubicBezTo>
                        <a:pt x="98050" y="0"/>
                        <a:pt x="0" y="98162"/>
                        <a:pt x="0" y="218826"/>
                      </a:cubicBezTo>
                      <a:cubicBezTo>
                        <a:pt x="0" y="339488"/>
                        <a:pt x="98050" y="437653"/>
                        <a:pt x="218558" y="437653"/>
                      </a:cubicBezTo>
                      <a:cubicBezTo>
                        <a:pt x="250963" y="437653"/>
                        <a:pt x="281635" y="430518"/>
                        <a:pt x="309291" y="417819"/>
                      </a:cubicBezTo>
                      <a:lnTo>
                        <a:pt x="309164" y="391554"/>
                      </a:lnTo>
                      <a:cubicBezTo>
                        <a:pt x="289399" y="402014"/>
                        <a:pt x="267582" y="409130"/>
                        <a:pt x="244546" y="412217"/>
                      </a:cubicBezTo>
                      <a:close/>
                      <a:moveTo>
                        <a:pt x="218558" y="407481"/>
                      </a:moveTo>
                      <a:cubicBezTo>
                        <a:pt x="178966" y="356897"/>
                        <a:pt x="156314" y="294970"/>
                        <a:pt x="153812" y="230653"/>
                      </a:cubicBezTo>
                      <a:lnTo>
                        <a:pt x="283304" y="230653"/>
                      </a:lnTo>
                      <a:cubicBezTo>
                        <a:pt x="280801" y="294982"/>
                        <a:pt x="258149" y="356897"/>
                        <a:pt x="218558" y="407481"/>
                      </a:cubicBezTo>
                      <a:close/>
                      <a:moveTo>
                        <a:pt x="283304" y="206998"/>
                      </a:moveTo>
                      <a:lnTo>
                        <a:pt x="153812" y="206998"/>
                      </a:lnTo>
                      <a:cubicBezTo>
                        <a:pt x="156314" y="142682"/>
                        <a:pt x="178966" y="80754"/>
                        <a:pt x="218558" y="30169"/>
                      </a:cubicBezTo>
                      <a:cubicBezTo>
                        <a:pt x="258149" y="80754"/>
                        <a:pt x="280801" y="142682"/>
                        <a:pt x="283304" y="206998"/>
                      </a:cubicBezTo>
                      <a:close/>
                      <a:moveTo>
                        <a:pt x="413116" y="206998"/>
                      </a:moveTo>
                      <a:lnTo>
                        <a:pt x="306917" y="206998"/>
                      </a:lnTo>
                      <a:cubicBezTo>
                        <a:pt x="304543" y="141505"/>
                        <a:pt x="282790" y="78280"/>
                        <a:pt x="244546" y="25438"/>
                      </a:cubicBezTo>
                      <a:cubicBezTo>
                        <a:pt x="335922" y="37690"/>
                        <a:pt x="407469" y="113568"/>
                        <a:pt x="413116" y="206998"/>
                      </a:cubicBezTo>
                      <a:close/>
                      <a:moveTo>
                        <a:pt x="192570" y="25438"/>
                      </a:moveTo>
                      <a:cubicBezTo>
                        <a:pt x="154325" y="78280"/>
                        <a:pt x="132572" y="141505"/>
                        <a:pt x="130198" y="206998"/>
                      </a:cubicBezTo>
                      <a:lnTo>
                        <a:pt x="23999" y="206998"/>
                      </a:lnTo>
                      <a:cubicBezTo>
                        <a:pt x="29646" y="113568"/>
                        <a:pt x="101194" y="37690"/>
                        <a:pt x="192570" y="25438"/>
                      </a:cubicBezTo>
                      <a:close/>
                      <a:moveTo>
                        <a:pt x="23999" y="230653"/>
                      </a:moveTo>
                      <a:lnTo>
                        <a:pt x="130198" y="230653"/>
                      </a:lnTo>
                      <a:cubicBezTo>
                        <a:pt x="132572" y="296147"/>
                        <a:pt x="154325" y="359374"/>
                        <a:pt x="192570" y="412217"/>
                      </a:cubicBezTo>
                      <a:cubicBezTo>
                        <a:pt x="101194" y="399973"/>
                        <a:pt x="29646" y="324094"/>
                        <a:pt x="23999" y="230653"/>
                      </a:cubicBezTo>
                      <a:close/>
                    </a:path>
                  </a:pathLst>
                </a:custGeom>
                <a:solidFill>
                  <a:srgbClr val="2C5967"/>
                </a:solidFill>
                <a:ln w="6417"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03EA814A-FA26-4B5B-8D19-8ECBE943098A}"/>
                    </a:ext>
                  </a:extLst>
                </p:cNvPr>
                <p:cNvSpPr/>
                <p:nvPr/>
              </p:nvSpPr>
              <p:spPr>
                <a:xfrm>
                  <a:off x="8427559" y="1880947"/>
                  <a:ext cx="142847" cy="217420"/>
                </a:xfrm>
                <a:custGeom>
                  <a:avLst/>
                  <a:gdLst>
                    <a:gd name="connsiteX0" fmla="*/ 117364 w 142847"/>
                    <a:gd name="connsiteY0" fmla="*/ 136363 h 217420"/>
                    <a:gd name="connsiteX1" fmla="*/ 139310 w 142847"/>
                    <a:gd name="connsiteY1" fmla="*/ 123805 h 217420"/>
                    <a:gd name="connsiteX2" fmla="*/ 140978 w 142847"/>
                    <a:gd name="connsiteY2" fmla="*/ 120315 h 217420"/>
                    <a:gd name="connsiteX3" fmla="*/ 142775 w 142847"/>
                    <a:gd name="connsiteY3" fmla="*/ 112755 h 217420"/>
                    <a:gd name="connsiteX4" fmla="*/ 139566 w 142847"/>
                    <a:gd name="connsiteY4" fmla="*/ 98395 h 217420"/>
                    <a:gd name="connsiteX5" fmla="*/ 139502 w 142847"/>
                    <a:gd name="connsiteY5" fmla="*/ 98247 h 217420"/>
                    <a:gd name="connsiteX6" fmla="*/ 138347 w 142847"/>
                    <a:gd name="connsiteY6" fmla="*/ 96559 h 217420"/>
                    <a:gd name="connsiteX7" fmla="*/ 137128 w 142847"/>
                    <a:gd name="connsiteY7" fmla="*/ 94852 h 217420"/>
                    <a:gd name="connsiteX8" fmla="*/ 134625 w 142847"/>
                    <a:gd name="connsiteY8" fmla="*/ 92196 h 217420"/>
                    <a:gd name="connsiteX9" fmla="*/ 42736 w 142847"/>
                    <a:gd name="connsiteY9" fmla="*/ 6866 h 217420"/>
                    <a:gd name="connsiteX10" fmla="*/ 42736 w 142847"/>
                    <a:gd name="connsiteY10" fmla="*/ 6854 h 217420"/>
                    <a:gd name="connsiteX11" fmla="*/ 40105 w 142847"/>
                    <a:gd name="connsiteY11" fmla="*/ 4743 h 217420"/>
                    <a:gd name="connsiteX12" fmla="*/ 39464 w 142847"/>
                    <a:gd name="connsiteY12" fmla="*/ 4294 h 217420"/>
                    <a:gd name="connsiteX13" fmla="*/ 36641 w 142847"/>
                    <a:gd name="connsiteY13" fmla="*/ 2644 h 217420"/>
                    <a:gd name="connsiteX14" fmla="*/ 36320 w 142847"/>
                    <a:gd name="connsiteY14" fmla="*/ 2475 h 217420"/>
                    <a:gd name="connsiteX15" fmla="*/ 33560 w 142847"/>
                    <a:gd name="connsiteY15" fmla="*/ 1371 h 217420"/>
                    <a:gd name="connsiteX16" fmla="*/ 32918 w 142847"/>
                    <a:gd name="connsiteY16" fmla="*/ 1140 h 217420"/>
                    <a:gd name="connsiteX17" fmla="*/ 29838 w 142847"/>
                    <a:gd name="connsiteY17" fmla="*/ 388 h 217420"/>
                    <a:gd name="connsiteX18" fmla="*/ 29261 w 142847"/>
                    <a:gd name="connsiteY18" fmla="*/ 304 h 217420"/>
                    <a:gd name="connsiteX19" fmla="*/ 26502 w 142847"/>
                    <a:gd name="connsiteY19" fmla="*/ 37 h 217420"/>
                    <a:gd name="connsiteX20" fmla="*/ 25860 w 142847"/>
                    <a:gd name="connsiteY20" fmla="*/ 12 h 217420"/>
                    <a:gd name="connsiteX21" fmla="*/ 25539 w 142847"/>
                    <a:gd name="connsiteY21" fmla="*/ 0 h 217420"/>
                    <a:gd name="connsiteX22" fmla="*/ 22652 w 142847"/>
                    <a:gd name="connsiteY22" fmla="*/ 182 h 217420"/>
                    <a:gd name="connsiteX23" fmla="*/ 21882 w 142847"/>
                    <a:gd name="connsiteY23" fmla="*/ 304 h 217420"/>
                    <a:gd name="connsiteX24" fmla="*/ 19315 w 142847"/>
                    <a:gd name="connsiteY24" fmla="*/ 825 h 217420"/>
                    <a:gd name="connsiteX25" fmla="*/ 18416 w 142847"/>
                    <a:gd name="connsiteY25" fmla="*/ 1068 h 217420"/>
                    <a:gd name="connsiteX26" fmla="*/ 15208 w 142847"/>
                    <a:gd name="connsiteY26" fmla="*/ 2208 h 217420"/>
                    <a:gd name="connsiteX27" fmla="*/ 11037 w 142847"/>
                    <a:gd name="connsiteY27" fmla="*/ 4573 h 217420"/>
                    <a:gd name="connsiteX28" fmla="*/ 257 w 142847"/>
                    <a:gd name="connsiteY28" fmla="*/ 21872 h 217420"/>
                    <a:gd name="connsiteX29" fmla="*/ 0 w 142847"/>
                    <a:gd name="connsiteY29" fmla="*/ 25669 h 217420"/>
                    <a:gd name="connsiteX30" fmla="*/ 770 w 142847"/>
                    <a:gd name="connsiteY30" fmla="*/ 151321 h 217420"/>
                    <a:gd name="connsiteX31" fmla="*/ 17133 w 142847"/>
                    <a:gd name="connsiteY31" fmla="*/ 174960 h 217420"/>
                    <a:gd name="connsiteX32" fmla="*/ 20470 w 142847"/>
                    <a:gd name="connsiteY32" fmla="*/ 175968 h 217420"/>
                    <a:gd name="connsiteX33" fmla="*/ 21112 w 142847"/>
                    <a:gd name="connsiteY33" fmla="*/ 176115 h 217420"/>
                    <a:gd name="connsiteX34" fmla="*/ 24384 w 142847"/>
                    <a:gd name="connsiteY34" fmla="*/ 176577 h 217420"/>
                    <a:gd name="connsiteX35" fmla="*/ 25026 w 142847"/>
                    <a:gd name="connsiteY35" fmla="*/ 176597 h 217420"/>
                    <a:gd name="connsiteX36" fmla="*/ 26245 w 142847"/>
                    <a:gd name="connsiteY36" fmla="*/ 176661 h 217420"/>
                    <a:gd name="connsiteX37" fmla="*/ 27977 w 142847"/>
                    <a:gd name="connsiteY37" fmla="*/ 176577 h 217420"/>
                    <a:gd name="connsiteX38" fmla="*/ 28620 w 142847"/>
                    <a:gd name="connsiteY38" fmla="*/ 176539 h 217420"/>
                    <a:gd name="connsiteX39" fmla="*/ 31892 w 142847"/>
                    <a:gd name="connsiteY39" fmla="*/ 176006 h 217420"/>
                    <a:gd name="connsiteX40" fmla="*/ 32662 w 142847"/>
                    <a:gd name="connsiteY40" fmla="*/ 175801 h 217420"/>
                    <a:gd name="connsiteX41" fmla="*/ 35228 w 142847"/>
                    <a:gd name="connsiteY41" fmla="*/ 174973 h 217420"/>
                    <a:gd name="connsiteX42" fmla="*/ 35998 w 142847"/>
                    <a:gd name="connsiteY42" fmla="*/ 174672 h 217420"/>
                    <a:gd name="connsiteX43" fmla="*/ 38951 w 142847"/>
                    <a:gd name="connsiteY43" fmla="*/ 173189 h 217420"/>
                    <a:gd name="connsiteX44" fmla="*/ 39464 w 142847"/>
                    <a:gd name="connsiteY44" fmla="*/ 172888 h 217420"/>
                    <a:gd name="connsiteX45" fmla="*/ 41838 w 142847"/>
                    <a:gd name="connsiteY45" fmla="*/ 171226 h 217420"/>
                    <a:gd name="connsiteX46" fmla="*/ 42544 w 142847"/>
                    <a:gd name="connsiteY46" fmla="*/ 170642 h 217420"/>
                    <a:gd name="connsiteX47" fmla="*/ 45046 w 142847"/>
                    <a:gd name="connsiteY47" fmla="*/ 168229 h 217420"/>
                    <a:gd name="connsiteX48" fmla="*/ 49474 w 142847"/>
                    <a:gd name="connsiteY48" fmla="*/ 163314 h 217420"/>
                    <a:gd name="connsiteX49" fmla="*/ 73281 w 142847"/>
                    <a:gd name="connsiteY49" fmla="*/ 217421 h 217420"/>
                    <a:gd name="connsiteX50" fmla="*/ 134818 w 142847"/>
                    <a:gd name="connsiteY50" fmla="*/ 190309 h 217420"/>
                    <a:gd name="connsiteX51" fmla="*/ 111076 w 142847"/>
                    <a:gd name="connsiteY51" fmla="*/ 136299 h 217420"/>
                    <a:gd name="connsiteX52" fmla="*/ 117107 w 142847"/>
                    <a:gd name="connsiteY52" fmla="*/ 136363 h 217420"/>
                    <a:gd name="connsiteX53" fmla="*/ 117364 w 142847"/>
                    <a:gd name="connsiteY53" fmla="*/ 136363 h 217420"/>
                    <a:gd name="connsiteX54" fmla="*/ 103632 w 142847"/>
                    <a:gd name="connsiteY54" fmla="*/ 178175 h 217420"/>
                    <a:gd name="connsiteX55" fmla="*/ 85409 w 142847"/>
                    <a:gd name="connsiteY55" fmla="*/ 186228 h 217420"/>
                    <a:gd name="connsiteX56" fmla="*/ 56404 w 142847"/>
                    <a:gd name="connsiteY56" fmla="*/ 120385 h 217420"/>
                    <a:gd name="connsiteX57" fmla="*/ 27529 w 142847"/>
                    <a:gd name="connsiteY57" fmla="*/ 152412 h 217420"/>
                    <a:gd name="connsiteX58" fmla="*/ 25539 w 142847"/>
                    <a:gd name="connsiteY58" fmla="*/ 152893 h 217420"/>
                    <a:gd name="connsiteX59" fmla="*/ 24384 w 142847"/>
                    <a:gd name="connsiteY59" fmla="*/ 151212 h 217420"/>
                    <a:gd name="connsiteX60" fmla="*/ 23614 w 142847"/>
                    <a:gd name="connsiteY60" fmla="*/ 25560 h 217420"/>
                    <a:gd name="connsiteX61" fmla="*/ 24705 w 142847"/>
                    <a:gd name="connsiteY61" fmla="*/ 23885 h 217420"/>
                    <a:gd name="connsiteX62" fmla="*/ 26694 w 142847"/>
                    <a:gd name="connsiteY62" fmla="*/ 24213 h 217420"/>
                    <a:gd name="connsiteX63" fmla="*/ 118583 w 142847"/>
                    <a:gd name="connsiteY63" fmla="*/ 109541 h 217420"/>
                    <a:gd name="connsiteX64" fmla="*/ 119033 w 142847"/>
                    <a:gd name="connsiteY64" fmla="*/ 111543 h 217420"/>
                    <a:gd name="connsiteX65" fmla="*/ 117364 w 142847"/>
                    <a:gd name="connsiteY65" fmla="*/ 112685 h 217420"/>
                    <a:gd name="connsiteX66" fmla="*/ 74692 w 142847"/>
                    <a:gd name="connsiteY66" fmla="*/ 112268 h 217420"/>
                    <a:gd name="connsiteX67" fmla="*/ 103632 w 142847"/>
                    <a:gd name="connsiteY67" fmla="*/ 178175 h 21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42847" h="217420">
                      <a:moveTo>
                        <a:pt x="117364" y="136363"/>
                      </a:moveTo>
                      <a:cubicBezTo>
                        <a:pt x="126540" y="136363"/>
                        <a:pt x="134818" y="131557"/>
                        <a:pt x="139310" y="123805"/>
                      </a:cubicBezTo>
                      <a:cubicBezTo>
                        <a:pt x="139952" y="122702"/>
                        <a:pt x="140529" y="121527"/>
                        <a:pt x="140978" y="120315"/>
                      </a:cubicBezTo>
                      <a:cubicBezTo>
                        <a:pt x="142005" y="117838"/>
                        <a:pt x="142582" y="115303"/>
                        <a:pt x="142775" y="112755"/>
                      </a:cubicBezTo>
                      <a:cubicBezTo>
                        <a:pt x="143160" y="107744"/>
                        <a:pt x="142005" y="102758"/>
                        <a:pt x="139566" y="98395"/>
                      </a:cubicBezTo>
                      <a:cubicBezTo>
                        <a:pt x="139502" y="98343"/>
                        <a:pt x="139502" y="98298"/>
                        <a:pt x="139502" y="98247"/>
                      </a:cubicBezTo>
                      <a:cubicBezTo>
                        <a:pt x="139117" y="97663"/>
                        <a:pt x="138732" y="97130"/>
                        <a:pt x="138347" y="96559"/>
                      </a:cubicBezTo>
                      <a:cubicBezTo>
                        <a:pt x="137962" y="95975"/>
                        <a:pt x="137578" y="95398"/>
                        <a:pt x="137128" y="94852"/>
                      </a:cubicBezTo>
                      <a:cubicBezTo>
                        <a:pt x="136358" y="93928"/>
                        <a:pt x="135524" y="93030"/>
                        <a:pt x="134625" y="92196"/>
                      </a:cubicBezTo>
                      <a:lnTo>
                        <a:pt x="42736" y="6866"/>
                      </a:lnTo>
                      <a:lnTo>
                        <a:pt x="42736" y="6854"/>
                      </a:lnTo>
                      <a:cubicBezTo>
                        <a:pt x="41902" y="6077"/>
                        <a:pt x="41004" y="5386"/>
                        <a:pt x="40105" y="4743"/>
                      </a:cubicBezTo>
                      <a:cubicBezTo>
                        <a:pt x="39913" y="4598"/>
                        <a:pt x="39656" y="4440"/>
                        <a:pt x="39464" y="4294"/>
                      </a:cubicBezTo>
                      <a:cubicBezTo>
                        <a:pt x="38565" y="3688"/>
                        <a:pt x="37603" y="3130"/>
                        <a:pt x="36641" y="2644"/>
                      </a:cubicBezTo>
                      <a:cubicBezTo>
                        <a:pt x="36512" y="2584"/>
                        <a:pt x="36448" y="2535"/>
                        <a:pt x="36320" y="2475"/>
                      </a:cubicBezTo>
                      <a:cubicBezTo>
                        <a:pt x="35421" y="2050"/>
                        <a:pt x="34523" y="1686"/>
                        <a:pt x="33560" y="1371"/>
                      </a:cubicBezTo>
                      <a:cubicBezTo>
                        <a:pt x="33368" y="1298"/>
                        <a:pt x="33175" y="1213"/>
                        <a:pt x="32918" y="1140"/>
                      </a:cubicBezTo>
                      <a:cubicBezTo>
                        <a:pt x="31892" y="825"/>
                        <a:pt x="30865" y="570"/>
                        <a:pt x="29838" y="388"/>
                      </a:cubicBezTo>
                      <a:cubicBezTo>
                        <a:pt x="29646" y="352"/>
                        <a:pt x="29453" y="339"/>
                        <a:pt x="29261" y="304"/>
                      </a:cubicBezTo>
                      <a:cubicBezTo>
                        <a:pt x="28363" y="158"/>
                        <a:pt x="27400" y="73"/>
                        <a:pt x="26502" y="37"/>
                      </a:cubicBezTo>
                      <a:cubicBezTo>
                        <a:pt x="26245" y="24"/>
                        <a:pt x="26053" y="12"/>
                        <a:pt x="25860" y="12"/>
                      </a:cubicBezTo>
                      <a:cubicBezTo>
                        <a:pt x="25796" y="12"/>
                        <a:pt x="25667" y="0"/>
                        <a:pt x="25539" y="0"/>
                      </a:cubicBezTo>
                      <a:cubicBezTo>
                        <a:pt x="24577" y="0"/>
                        <a:pt x="23614" y="73"/>
                        <a:pt x="22652" y="182"/>
                      </a:cubicBezTo>
                      <a:cubicBezTo>
                        <a:pt x="22395" y="207"/>
                        <a:pt x="22139" y="267"/>
                        <a:pt x="21882" y="304"/>
                      </a:cubicBezTo>
                      <a:cubicBezTo>
                        <a:pt x="21047" y="437"/>
                        <a:pt x="20149" y="606"/>
                        <a:pt x="19315" y="825"/>
                      </a:cubicBezTo>
                      <a:cubicBezTo>
                        <a:pt x="18994" y="898"/>
                        <a:pt x="18673" y="982"/>
                        <a:pt x="18416" y="1068"/>
                      </a:cubicBezTo>
                      <a:cubicBezTo>
                        <a:pt x="17326" y="1383"/>
                        <a:pt x="16235" y="1747"/>
                        <a:pt x="15208" y="2208"/>
                      </a:cubicBezTo>
                      <a:cubicBezTo>
                        <a:pt x="13668" y="2863"/>
                        <a:pt x="12321" y="3688"/>
                        <a:pt x="11037" y="4573"/>
                      </a:cubicBezTo>
                      <a:cubicBezTo>
                        <a:pt x="5134" y="8589"/>
                        <a:pt x="1220" y="14763"/>
                        <a:pt x="257" y="21872"/>
                      </a:cubicBezTo>
                      <a:cubicBezTo>
                        <a:pt x="64" y="23109"/>
                        <a:pt x="0" y="24383"/>
                        <a:pt x="0" y="25669"/>
                      </a:cubicBezTo>
                      <a:lnTo>
                        <a:pt x="770" y="151321"/>
                      </a:lnTo>
                      <a:cubicBezTo>
                        <a:pt x="834" y="161909"/>
                        <a:pt x="7251" y="171187"/>
                        <a:pt x="17133" y="174960"/>
                      </a:cubicBezTo>
                      <a:cubicBezTo>
                        <a:pt x="18224" y="175384"/>
                        <a:pt x="19379" y="175698"/>
                        <a:pt x="20470" y="175968"/>
                      </a:cubicBezTo>
                      <a:cubicBezTo>
                        <a:pt x="20726" y="176019"/>
                        <a:pt x="20919" y="176077"/>
                        <a:pt x="21112" y="176115"/>
                      </a:cubicBezTo>
                      <a:cubicBezTo>
                        <a:pt x="22203" y="176346"/>
                        <a:pt x="23293" y="176488"/>
                        <a:pt x="24384" y="176577"/>
                      </a:cubicBezTo>
                      <a:cubicBezTo>
                        <a:pt x="24640" y="176584"/>
                        <a:pt x="24833" y="176597"/>
                        <a:pt x="25026" y="176597"/>
                      </a:cubicBezTo>
                      <a:cubicBezTo>
                        <a:pt x="25411" y="176622"/>
                        <a:pt x="25860" y="176661"/>
                        <a:pt x="26245" y="176661"/>
                      </a:cubicBezTo>
                      <a:cubicBezTo>
                        <a:pt x="26823" y="176661"/>
                        <a:pt x="27400" y="176610"/>
                        <a:pt x="27977" y="176577"/>
                      </a:cubicBezTo>
                      <a:cubicBezTo>
                        <a:pt x="28170" y="176565"/>
                        <a:pt x="28427" y="176565"/>
                        <a:pt x="28620" y="176539"/>
                      </a:cubicBezTo>
                      <a:cubicBezTo>
                        <a:pt x="29710" y="176430"/>
                        <a:pt x="30801" y="176257"/>
                        <a:pt x="31892" y="176006"/>
                      </a:cubicBezTo>
                      <a:cubicBezTo>
                        <a:pt x="32148" y="175942"/>
                        <a:pt x="32405" y="175872"/>
                        <a:pt x="32662" y="175801"/>
                      </a:cubicBezTo>
                      <a:cubicBezTo>
                        <a:pt x="33496" y="175570"/>
                        <a:pt x="34394" y="175300"/>
                        <a:pt x="35228" y="174973"/>
                      </a:cubicBezTo>
                      <a:cubicBezTo>
                        <a:pt x="35485" y="174877"/>
                        <a:pt x="35742" y="174781"/>
                        <a:pt x="35998" y="174672"/>
                      </a:cubicBezTo>
                      <a:cubicBezTo>
                        <a:pt x="37025" y="174248"/>
                        <a:pt x="37988" y="173760"/>
                        <a:pt x="38951" y="173189"/>
                      </a:cubicBezTo>
                      <a:cubicBezTo>
                        <a:pt x="39143" y="173093"/>
                        <a:pt x="39271" y="172984"/>
                        <a:pt x="39464" y="172888"/>
                      </a:cubicBezTo>
                      <a:cubicBezTo>
                        <a:pt x="40234" y="172374"/>
                        <a:pt x="41068" y="171829"/>
                        <a:pt x="41838" y="171226"/>
                      </a:cubicBezTo>
                      <a:cubicBezTo>
                        <a:pt x="42095" y="171033"/>
                        <a:pt x="42287" y="170847"/>
                        <a:pt x="42544" y="170642"/>
                      </a:cubicBezTo>
                      <a:cubicBezTo>
                        <a:pt x="43442" y="169904"/>
                        <a:pt x="44276" y="169115"/>
                        <a:pt x="45046" y="168229"/>
                      </a:cubicBezTo>
                      <a:lnTo>
                        <a:pt x="49474" y="163314"/>
                      </a:lnTo>
                      <a:lnTo>
                        <a:pt x="73281" y="217421"/>
                      </a:lnTo>
                      <a:lnTo>
                        <a:pt x="134818" y="190309"/>
                      </a:lnTo>
                      <a:lnTo>
                        <a:pt x="111076" y="136299"/>
                      </a:lnTo>
                      <a:lnTo>
                        <a:pt x="117107" y="136363"/>
                      </a:lnTo>
                      <a:cubicBezTo>
                        <a:pt x="117236" y="136363"/>
                        <a:pt x="117300" y="136363"/>
                        <a:pt x="117364" y="136363"/>
                      </a:cubicBezTo>
                      <a:close/>
                      <a:moveTo>
                        <a:pt x="103632" y="178175"/>
                      </a:moveTo>
                      <a:lnTo>
                        <a:pt x="85409" y="186228"/>
                      </a:lnTo>
                      <a:lnTo>
                        <a:pt x="56404" y="120385"/>
                      </a:lnTo>
                      <a:lnTo>
                        <a:pt x="27529" y="152412"/>
                      </a:lnTo>
                      <a:cubicBezTo>
                        <a:pt x="27272" y="152687"/>
                        <a:pt x="26694" y="153329"/>
                        <a:pt x="25539" y="152893"/>
                      </a:cubicBezTo>
                      <a:cubicBezTo>
                        <a:pt x="24384" y="152444"/>
                        <a:pt x="24384" y="151584"/>
                        <a:pt x="24384" y="151212"/>
                      </a:cubicBezTo>
                      <a:lnTo>
                        <a:pt x="23614" y="25560"/>
                      </a:lnTo>
                      <a:cubicBezTo>
                        <a:pt x="23614" y="25232"/>
                        <a:pt x="23614" y="24358"/>
                        <a:pt x="24705" y="23885"/>
                      </a:cubicBezTo>
                      <a:cubicBezTo>
                        <a:pt x="25796" y="23400"/>
                        <a:pt x="26437" y="23995"/>
                        <a:pt x="26694" y="24213"/>
                      </a:cubicBezTo>
                      <a:lnTo>
                        <a:pt x="118583" y="109541"/>
                      </a:lnTo>
                      <a:cubicBezTo>
                        <a:pt x="118840" y="109797"/>
                        <a:pt x="119482" y="110388"/>
                        <a:pt x="119033" y="111543"/>
                      </a:cubicBezTo>
                      <a:cubicBezTo>
                        <a:pt x="118583" y="112691"/>
                        <a:pt x="117685" y="112672"/>
                        <a:pt x="117364" y="112685"/>
                      </a:cubicBezTo>
                      <a:lnTo>
                        <a:pt x="74692" y="112268"/>
                      </a:lnTo>
                      <a:lnTo>
                        <a:pt x="103632" y="178175"/>
                      </a:lnTo>
                      <a:close/>
                    </a:path>
                  </a:pathLst>
                </a:custGeom>
                <a:solidFill>
                  <a:srgbClr val="2C5967"/>
                </a:solidFill>
                <a:ln w="6417" cap="flat">
                  <a:noFill/>
                  <a:prstDash val="solid"/>
                  <a:miter/>
                </a:ln>
              </p:spPr>
              <p:txBody>
                <a:bodyPr rtlCol="0" anchor="ctr"/>
                <a:lstStyle/>
                <a:p>
                  <a:endParaRPr lang="en-US"/>
                </a:p>
              </p:txBody>
            </p:sp>
          </p:grpSp>
        </p:grpSp>
        <p:sp>
          <p:nvSpPr>
            <p:cNvPr id="649" name="TextBox 648">
              <a:extLst>
                <a:ext uri="{FF2B5EF4-FFF2-40B4-BE49-F238E27FC236}">
                  <a16:creationId xmlns:a16="http://schemas.microsoft.com/office/drawing/2014/main" id="{B233F36D-146D-4272-A6E3-9A9A39421B93}"/>
                </a:ext>
              </a:extLst>
            </p:cNvPr>
            <p:cNvSpPr txBox="1"/>
            <p:nvPr/>
          </p:nvSpPr>
          <p:spPr>
            <a:xfrm>
              <a:off x="8064494" y="2073874"/>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Internet</a:t>
              </a:r>
            </a:p>
          </p:txBody>
        </p:sp>
      </p:grpSp>
    </p:spTree>
    <p:extLst>
      <p:ext uri="{BB962C8B-B14F-4D97-AF65-F5344CB8AC3E}">
        <p14:creationId xmlns:p14="http://schemas.microsoft.com/office/powerpoint/2010/main" val="2234737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A72BD5E4-E641-4CB0-9D27-B5B51FE30757}"/>
              </a:ext>
            </a:extLst>
          </p:cNvPr>
          <p:cNvSpPr>
            <a:spLocks noGrp="1"/>
          </p:cNvSpPr>
          <p:nvPr>
            <p:ph type="title"/>
          </p:nvPr>
        </p:nvSpPr>
        <p:spPr/>
        <p:txBody>
          <a:bodyPr/>
          <a:lstStyle/>
          <a:p>
            <a:endParaRPr lang="en-GB" dirty="0"/>
          </a:p>
        </p:txBody>
      </p:sp>
      <p:sp>
        <p:nvSpPr>
          <p:cNvPr id="8" name="Text Placeholder 7">
            <a:extLst>
              <a:ext uri="{FF2B5EF4-FFF2-40B4-BE49-F238E27FC236}">
                <a16:creationId xmlns:a16="http://schemas.microsoft.com/office/drawing/2014/main" id="{59AF81B4-1E38-484E-9E1B-FACDCEC158F7}"/>
              </a:ext>
            </a:extLst>
          </p:cNvPr>
          <p:cNvSpPr>
            <a:spLocks noGrp="1"/>
          </p:cNvSpPr>
          <p:nvPr>
            <p:ph type="body" sz="quarter" idx="37"/>
          </p:nvPr>
        </p:nvSpPr>
        <p:spPr/>
        <p:txBody>
          <a:bodyPr/>
          <a:lstStyle/>
          <a:p>
            <a:r>
              <a:rPr lang="en-GB" dirty="0"/>
              <a:t>Feedback</a:t>
            </a:r>
          </a:p>
        </p:txBody>
      </p:sp>
      <p:sp>
        <p:nvSpPr>
          <p:cNvPr id="7" name="Text Placeholder 6">
            <a:extLst>
              <a:ext uri="{FF2B5EF4-FFF2-40B4-BE49-F238E27FC236}">
                <a16:creationId xmlns:a16="http://schemas.microsoft.com/office/drawing/2014/main" id="{5C65555D-2896-4535-B151-462D3841869A}"/>
              </a:ext>
            </a:extLst>
          </p:cNvPr>
          <p:cNvSpPr>
            <a:spLocks noGrp="1"/>
          </p:cNvSpPr>
          <p:nvPr>
            <p:ph type="body" sz="quarter" idx="36"/>
          </p:nvPr>
        </p:nvSpPr>
        <p:spPr/>
        <p:txBody>
          <a:bodyPr/>
          <a:lstStyle/>
          <a:p>
            <a:endParaRPr lang="en-GB"/>
          </a:p>
        </p:txBody>
      </p:sp>
      <p:sp>
        <p:nvSpPr>
          <p:cNvPr id="3" name="Slide Number Placeholder 2">
            <a:extLst>
              <a:ext uri="{FF2B5EF4-FFF2-40B4-BE49-F238E27FC236}">
                <a16:creationId xmlns:a16="http://schemas.microsoft.com/office/drawing/2014/main" id="{1BDAFD03-78D9-48AF-A0B0-82887EA1DB6F}"/>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defPPr>
              <a:defRPr lang="en-US"/>
            </a:defPPr>
            <a:lvl1pPr marL="0" algn="l" defTabSz="914400" rtl="0" eaLnBrk="1" latinLnBrk="0" hangingPunct="1">
              <a:defRPr sz="1000" kern="1200">
                <a:solidFill>
                  <a:srgbClr val="8B858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45D60D9-5372-5F40-9443-0F9AE5BDC3C8}" type="slidenum">
              <a:rPr lang="en-US" smtClean="0"/>
              <a:pPr/>
              <a:t>47</a:t>
            </a:fld>
            <a:endParaRPr lang="en-US" dirty="0"/>
          </a:p>
        </p:txBody>
      </p:sp>
      <p:sp>
        <p:nvSpPr>
          <p:cNvPr id="4" name="Footer Placeholder 3">
            <a:extLst>
              <a:ext uri="{FF2B5EF4-FFF2-40B4-BE49-F238E27FC236}">
                <a16:creationId xmlns:a16="http://schemas.microsoft.com/office/drawing/2014/main" id="{356DB365-4E3F-4D5B-8D62-29EA5F3924F3}"/>
              </a:ext>
            </a:extLst>
          </p:cNvPr>
          <p:cNvSpPr>
            <a:spLocks noGrp="1"/>
          </p:cNvSpPr>
          <p:nvPr>
            <p:ph type="ftr" sz="quarter" idx="4294967295"/>
          </p:nvPr>
        </p:nvSpPr>
        <p:spPr>
          <a:xfrm>
            <a:off x="1127759" y="6423978"/>
            <a:ext cx="5745379" cy="365125"/>
          </a:xfrm>
          <a:prstGeom prst="rect">
            <a:avLst/>
          </a:prstGeom>
        </p:spPr>
        <p:txBody>
          <a:bodyPr vert="horz" lIns="0" tIns="0" rIns="0" bIns="0" rtlCol="0" anchor="ctr"/>
          <a:lstStyle>
            <a:defPPr>
              <a:defRPr lang="en-US"/>
            </a:defPPr>
            <a:lvl1pPr marL="0" algn="l" defTabSz="914400" rtl="0" eaLnBrk="1" latinLnBrk="0" hangingPunct="1">
              <a:defRPr sz="1000" kern="1200">
                <a:solidFill>
                  <a:srgbClr val="8B858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t>Copyright © 2022 Oracle and/or its affiliates.</a:t>
            </a:r>
          </a:p>
        </p:txBody>
      </p:sp>
    </p:spTree>
    <p:extLst>
      <p:ext uri="{BB962C8B-B14F-4D97-AF65-F5344CB8AC3E}">
        <p14:creationId xmlns:p14="http://schemas.microsoft.com/office/powerpoint/2010/main" val="2132053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569A0D-930F-4F3D-AE7A-84EE729C56C7}"/>
              </a:ext>
            </a:extLst>
          </p:cNvPr>
          <p:cNvSpPr>
            <a:spLocks noGrp="1"/>
          </p:cNvSpPr>
          <p:nvPr>
            <p:ph type="title" idx="4294967295"/>
          </p:nvPr>
        </p:nvSpPr>
        <p:spPr/>
        <p:txBody>
          <a:bodyPr/>
          <a:lstStyle/>
          <a:p>
            <a:r>
              <a:rPr lang="en-US" dirty="0">
                <a:solidFill>
                  <a:srgbClr val="FFFFFF"/>
                </a:solidFill>
              </a:rPr>
              <a:t>End</a:t>
            </a:r>
          </a:p>
        </p:txBody>
      </p:sp>
    </p:spTree>
    <p:extLst>
      <p:ext uri="{BB962C8B-B14F-4D97-AF65-F5344CB8AC3E}">
        <p14:creationId xmlns:p14="http://schemas.microsoft.com/office/powerpoint/2010/main" val="1522958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 name="Content Placeholder 125"/>
          <p:cNvSpPr>
            <a:spLocks noGrp="1"/>
          </p:cNvSpPr>
          <p:nvPr>
            <p:ph sz="quarter" idx="14"/>
          </p:nvPr>
        </p:nvSpPr>
        <p:spPr>
          <a:xfrm>
            <a:off x="768875" y="1608575"/>
            <a:ext cx="5084064" cy="1696491"/>
          </a:xfrm>
        </p:spPr>
        <p:txBody>
          <a:bodyPr/>
          <a:lstStyle/>
          <a:p>
            <a:pPr marL="171450" indent="-171450">
              <a:buFont typeface="Arial" panose="020B0604020202020204" pitchFamily="34" charset="0"/>
              <a:buChar char="•"/>
            </a:pPr>
            <a:r>
              <a:rPr lang="en-US" sz="1100" dirty="0"/>
              <a:t>Use the Redwood Theme Colors applied to this PowerPoint deck. </a:t>
            </a:r>
            <a:r>
              <a:rPr lang="en-US" sz="1100" i="1" dirty="0"/>
              <a:t>Custom Colors </a:t>
            </a:r>
            <a:r>
              <a:rPr lang="en-US" sz="1100" dirty="0"/>
              <a:t>and </a:t>
            </a:r>
            <a:r>
              <a:rPr lang="en-US" sz="1100" i="1" dirty="0"/>
              <a:t>Recent Colors </a:t>
            </a:r>
            <a:r>
              <a:rPr lang="en-US" sz="1100" dirty="0"/>
              <a:t>can change location within the PowerPoint palette. Refer to the RGB and Hex values below to ensure correct color usage in your OCI diagrams across applications. </a:t>
            </a:r>
          </a:p>
          <a:p>
            <a:pPr marL="171450" indent="-171450">
              <a:buFont typeface="Arial" panose="020B0604020202020204" pitchFamily="34" charset="0"/>
              <a:buChar char="•"/>
            </a:pPr>
            <a:r>
              <a:rPr lang="en-US" sz="1100" dirty="0"/>
              <a:t>Create your own new color palette if you are building diagrams in other graphics applications. Use the standard Oracle Redwood Colors defined here.</a:t>
            </a:r>
          </a:p>
          <a:p>
            <a:pPr marL="171450" indent="-171450">
              <a:buFont typeface="Arial" panose="020B0604020202020204" pitchFamily="34" charset="0"/>
              <a:buChar char="•"/>
            </a:pPr>
            <a:r>
              <a:rPr lang="en-US" sz="1100" dirty="0"/>
              <a:t>Use Oracle’s standard font; Oracle Sans for all diagram text. If Oracle Sans is not available, use Arial, Calibri or equivalent sans serif font instead.</a:t>
            </a:r>
          </a:p>
        </p:txBody>
      </p:sp>
      <p:sp>
        <p:nvSpPr>
          <p:cNvPr id="6" name="Title 5"/>
          <p:cNvSpPr>
            <a:spLocks noGrp="1"/>
          </p:cNvSpPr>
          <p:nvPr>
            <p:ph type="title"/>
          </p:nvPr>
        </p:nvSpPr>
        <p:spPr/>
        <p:txBody>
          <a:bodyPr/>
          <a:lstStyle/>
          <a:p>
            <a:r>
              <a:rPr lang="en-US" dirty="0"/>
              <a:t>Redwood Color Palette and Typography</a:t>
            </a:r>
          </a:p>
        </p:txBody>
      </p:sp>
      <p:sp>
        <p:nvSpPr>
          <p:cNvPr id="3" name="Date Placeholder 2"/>
          <p:cNvSpPr>
            <a:spLocks noGrp="1"/>
          </p:cNvSpPr>
          <p:nvPr>
            <p:ph type="dt" sz="half" idx="16"/>
          </p:nvPr>
        </p:nvSpPr>
        <p:spPr/>
        <p:txBody>
          <a:bodyPr/>
          <a:lstStyle/>
          <a:p>
            <a:fld id="{E4EB18A2-7EBE-4232-99F5-52F53521DCFC}" type="datetime1">
              <a:rPr lang="en-US" smtClean="0"/>
              <a:t>3/30/2023</a:t>
            </a:fld>
            <a:endParaRPr lang="en-US" dirty="0"/>
          </a:p>
        </p:txBody>
      </p:sp>
      <p:sp>
        <p:nvSpPr>
          <p:cNvPr id="4" name="Footer Placeholder 3"/>
          <p:cNvSpPr>
            <a:spLocks noGrp="1"/>
          </p:cNvSpPr>
          <p:nvPr>
            <p:ph type="ftr" sz="quarter" idx="17"/>
          </p:nvPr>
        </p:nvSpPr>
        <p:spPr/>
        <p:txBody>
          <a:bodyPr/>
          <a:lstStyle/>
          <a:p>
            <a:r>
              <a:rPr lang="en-US" dirty="0"/>
              <a:t>Copyright © 2022, Oracle and/or its affiliates  |</a:t>
            </a:r>
          </a:p>
        </p:txBody>
      </p:sp>
      <p:grpSp>
        <p:nvGrpSpPr>
          <p:cNvPr id="34" name="Group 33"/>
          <p:cNvGrpSpPr/>
          <p:nvPr/>
        </p:nvGrpSpPr>
        <p:grpSpPr>
          <a:xfrm>
            <a:off x="6509746" y="2595965"/>
            <a:ext cx="4580003" cy="3249264"/>
            <a:chOff x="6509746" y="2595965"/>
            <a:chExt cx="4580003" cy="3249264"/>
          </a:xfrm>
        </p:grpSpPr>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09746" y="2595965"/>
              <a:ext cx="2112405" cy="3249263"/>
            </a:xfrm>
            <a:prstGeom prst="rect">
              <a:avLst/>
            </a:prstGeom>
          </p:spPr>
        </p:pic>
        <p:sp>
          <p:nvSpPr>
            <p:cNvPr id="83" name="Rectangle 82"/>
            <p:cNvSpPr/>
            <p:nvPr/>
          </p:nvSpPr>
          <p:spPr>
            <a:xfrm>
              <a:off x="7265994" y="5539409"/>
              <a:ext cx="864215" cy="132521"/>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2" name="Group 121"/>
            <p:cNvGrpSpPr/>
            <p:nvPr/>
          </p:nvGrpSpPr>
          <p:grpSpPr>
            <a:xfrm>
              <a:off x="9106711" y="3387722"/>
              <a:ext cx="1983038" cy="2457507"/>
              <a:chOff x="4047894" y="3203089"/>
              <a:chExt cx="1983038" cy="2457507"/>
            </a:xfrm>
          </p:grpSpPr>
          <p:pic>
            <p:nvPicPr>
              <p:cNvPr id="8" name="Picture 7"/>
              <p:cNvPicPr>
                <a:picLocks noChangeAspect="1"/>
              </p:cNvPicPr>
              <p:nvPr/>
            </p:nvPicPr>
            <p:blipFill>
              <a:blip r:embed="rId3"/>
              <a:stretch>
                <a:fillRect/>
              </a:stretch>
            </p:blipFill>
            <p:spPr>
              <a:xfrm>
                <a:off x="4047894" y="3203089"/>
                <a:ext cx="1983038" cy="2457507"/>
              </a:xfrm>
              <a:prstGeom prst="rect">
                <a:avLst/>
              </a:prstGeom>
            </p:spPr>
          </p:pic>
          <p:sp>
            <p:nvSpPr>
              <p:cNvPr id="84" name="Rectangle 83"/>
              <p:cNvSpPr/>
              <p:nvPr/>
            </p:nvSpPr>
            <p:spPr>
              <a:xfrm>
                <a:off x="4099039" y="4584739"/>
                <a:ext cx="1065749" cy="592657"/>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86" name="Elbow Connector 85"/>
            <p:cNvCxnSpPr>
              <a:stCxn id="83" idx="3"/>
              <a:endCxn id="84" idx="1"/>
            </p:cNvCxnSpPr>
            <p:nvPr/>
          </p:nvCxnSpPr>
          <p:spPr>
            <a:xfrm flipV="1">
              <a:off x="8130209" y="5065701"/>
              <a:ext cx="1027647" cy="539969"/>
            </a:xfrm>
            <a:prstGeom prst="bentConnector3">
              <a:avLst>
                <a:gd name="adj1" fmla="val 71923"/>
              </a:avLst>
            </a:prstGeom>
            <a:ln w="12700">
              <a:solidFill>
                <a:srgbClr val="DE5B5B"/>
              </a:solidFill>
              <a:tailEnd type="arrow"/>
            </a:ln>
          </p:spPr>
          <p:style>
            <a:lnRef idx="1">
              <a:schemeClr val="accent1"/>
            </a:lnRef>
            <a:fillRef idx="0">
              <a:schemeClr val="accent1"/>
            </a:fillRef>
            <a:effectRef idx="0">
              <a:schemeClr val="accent1"/>
            </a:effectRef>
            <a:fontRef idx="minor">
              <a:schemeClr val="tx1"/>
            </a:fontRef>
          </p:style>
        </p:cxnSp>
      </p:grpSp>
      <p:grpSp>
        <p:nvGrpSpPr>
          <p:cNvPr id="131" name="Group 130"/>
          <p:cNvGrpSpPr/>
          <p:nvPr/>
        </p:nvGrpSpPr>
        <p:grpSpPr>
          <a:xfrm>
            <a:off x="775251" y="4297516"/>
            <a:ext cx="5077688" cy="1810716"/>
            <a:chOff x="775251" y="4297516"/>
            <a:chExt cx="4558850" cy="1810716"/>
          </a:xfrm>
        </p:grpSpPr>
        <p:grpSp>
          <p:nvGrpSpPr>
            <p:cNvPr id="130" name="Group 129"/>
            <p:cNvGrpSpPr/>
            <p:nvPr/>
          </p:nvGrpSpPr>
          <p:grpSpPr>
            <a:xfrm>
              <a:off x="848387" y="4527728"/>
              <a:ext cx="4407372" cy="1498561"/>
              <a:chOff x="768875" y="4307073"/>
              <a:chExt cx="4407372" cy="1498561"/>
            </a:xfrm>
          </p:grpSpPr>
          <p:sp>
            <p:nvSpPr>
              <p:cNvPr id="9" name="TextBox 8"/>
              <p:cNvSpPr txBox="1"/>
              <p:nvPr/>
            </p:nvSpPr>
            <p:spPr>
              <a:xfrm>
                <a:off x="768875" y="4843400"/>
                <a:ext cx="1012491" cy="425907"/>
              </a:xfrm>
              <a:prstGeom prst="rect">
                <a:avLst/>
              </a:prstGeom>
              <a:solidFill>
                <a:srgbClr val="F5F4F2"/>
              </a:solidFill>
            </p:spPr>
            <p:txBody>
              <a:bodyPr wrap="none" rtlCol="0">
                <a:spAutoFit/>
              </a:bodyPr>
              <a:lstStyle/>
              <a:p>
                <a:r>
                  <a:rPr lang="en-US" sz="700" b="1" dirty="0"/>
                  <a:t>Neutral 1</a:t>
                </a:r>
              </a:p>
              <a:p>
                <a:r>
                  <a:rPr lang="en-US" sz="700" dirty="0"/>
                  <a:t>RGB: </a:t>
                </a:r>
                <a:r>
                  <a:rPr lang="en-GB" sz="700" dirty="0"/>
                  <a:t>245/244/242</a:t>
                </a:r>
                <a:endParaRPr lang="en-US" sz="700" dirty="0"/>
              </a:p>
              <a:p>
                <a:r>
                  <a:rPr lang="en-US" sz="700" dirty="0"/>
                  <a:t>HEX: #F5F4F2</a:t>
                </a:r>
              </a:p>
            </p:txBody>
          </p:sp>
          <p:sp>
            <p:nvSpPr>
              <p:cNvPr id="33" name="TextBox 32"/>
              <p:cNvSpPr txBox="1"/>
              <p:nvPr/>
            </p:nvSpPr>
            <p:spPr>
              <a:xfrm>
                <a:off x="1900502" y="4843400"/>
                <a:ext cx="1012491" cy="425907"/>
              </a:xfrm>
              <a:prstGeom prst="rect">
                <a:avLst/>
              </a:prstGeom>
              <a:solidFill>
                <a:srgbClr val="DFDCD8"/>
              </a:solidFill>
            </p:spPr>
            <p:txBody>
              <a:bodyPr wrap="none" rtlCol="0">
                <a:spAutoFit/>
              </a:bodyPr>
              <a:lstStyle/>
              <a:p>
                <a:r>
                  <a:rPr lang="en-US" sz="700" b="1" dirty="0"/>
                  <a:t>Neutral 2</a:t>
                </a:r>
              </a:p>
              <a:p>
                <a:r>
                  <a:rPr lang="en-US" sz="700" dirty="0"/>
                  <a:t>RGB: 223/220/216</a:t>
                </a:r>
              </a:p>
              <a:p>
                <a:r>
                  <a:rPr lang="en-US" sz="700" dirty="0"/>
                  <a:t>HEX: #DFDCD8</a:t>
                </a:r>
              </a:p>
            </p:txBody>
          </p:sp>
          <p:sp>
            <p:nvSpPr>
              <p:cNvPr id="36" name="TextBox 35"/>
              <p:cNvSpPr txBox="1"/>
              <p:nvPr/>
            </p:nvSpPr>
            <p:spPr>
              <a:xfrm>
                <a:off x="3032129" y="4843400"/>
                <a:ext cx="1012491" cy="425907"/>
              </a:xfrm>
              <a:prstGeom prst="rect">
                <a:avLst/>
              </a:prstGeom>
              <a:solidFill>
                <a:srgbClr val="9E9892"/>
              </a:solidFill>
            </p:spPr>
            <p:txBody>
              <a:bodyPr wrap="none" rtlCol="0">
                <a:spAutoFit/>
              </a:bodyPr>
              <a:lstStyle/>
              <a:p>
                <a:r>
                  <a:rPr lang="en-US" sz="700" b="1" dirty="0">
                    <a:solidFill>
                      <a:schemeClr val="bg1"/>
                    </a:solidFill>
                  </a:rPr>
                  <a:t>Neutral 3</a:t>
                </a:r>
              </a:p>
              <a:p>
                <a:r>
                  <a:rPr lang="en-US" sz="700" dirty="0">
                    <a:solidFill>
                      <a:schemeClr val="bg1"/>
                    </a:solidFill>
                  </a:rPr>
                  <a:t>RGB: 158/152/146</a:t>
                </a:r>
              </a:p>
              <a:p>
                <a:r>
                  <a:rPr lang="en-US" sz="700" dirty="0">
                    <a:solidFill>
                      <a:schemeClr val="bg1"/>
                    </a:solidFill>
                  </a:rPr>
                  <a:t>HEX: #9E9892</a:t>
                </a:r>
              </a:p>
            </p:txBody>
          </p:sp>
          <p:sp>
            <p:nvSpPr>
              <p:cNvPr id="40" name="TextBox 39"/>
              <p:cNvSpPr txBox="1"/>
              <p:nvPr/>
            </p:nvSpPr>
            <p:spPr>
              <a:xfrm>
                <a:off x="768875" y="5379727"/>
                <a:ext cx="1007842" cy="425907"/>
              </a:xfrm>
              <a:prstGeom prst="rect">
                <a:avLst/>
              </a:prstGeom>
              <a:solidFill>
                <a:srgbClr val="2C5967"/>
              </a:solidFill>
            </p:spPr>
            <p:txBody>
              <a:bodyPr wrap="square" rtlCol="0">
                <a:spAutoFit/>
              </a:bodyPr>
              <a:lstStyle/>
              <a:p>
                <a:r>
                  <a:rPr lang="en-US" sz="700" b="1" dirty="0">
                    <a:solidFill>
                      <a:schemeClr val="bg1"/>
                    </a:solidFill>
                  </a:rPr>
                  <a:t>Ocean</a:t>
                </a:r>
              </a:p>
              <a:p>
                <a:r>
                  <a:rPr lang="en-US" sz="700" dirty="0">
                    <a:solidFill>
                      <a:schemeClr val="bg1"/>
                    </a:solidFill>
                  </a:rPr>
                  <a:t>RGB: 44/89/103</a:t>
                </a:r>
              </a:p>
              <a:p>
                <a:r>
                  <a:rPr lang="en-US" sz="700" dirty="0">
                    <a:solidFill>
                      <a:schemeClr val="bg1"/>
                    </a:solidFill>
                  </a:rPr>
                  <a:t>HEX: #2C5967</a:t>
                </a:r>
              </a:p>
            </p:txBody>
          </p:sp>
          <p:sp>
            <p:nvSpPr>
              <p:cNvPr id="43" name="TextBox 42"/>
              <p:cNvSpPr txBox="1"/>
              <p:nvPr/>
            </p:nvSpPr>
            <p:spPr>
              <a:xfrm>
                <a:off x="1900502" y="5379727"/>
                <a:ext cx="1012491" cy="425907"/>
              </a:xfrm>
              <a:prstGeom prst="rect">
                <a:avLst/>
              </a:prstGeom>
              <a:solidFill>
                <a:schemeClr val="accent6"/>
              </a:solidFill>
            </p:spPr>
            <p:txBody>
              <a:bodyPr wrap="none" rtlCol="0">
                <a:spAutoFit/>
              </a:bodyPr>
              <a:lstStyle/>
              <a:p>
                <a:r>
                  <a:rPr lang="en-US" sz="700" b="1" dirty="0">
                    <a:solidFill>
                      <a:schemeClr val="bg1"/>
                    </a:solidFill>
                  </a:rPr>
                  <a:t>Ivy</a:t>
                </a:r>
              </a:p>
              <a:p>
                <a:r>
                  <a:rPr lang="en-US" sz="700" dirty="0">
                    <a:solidFill>
                      <a:schemeClr val="bg1"/>
                    </a:solidFill>
                  </a:rPr>
                  <a:t>RGB: 117/156/108</a:t>
                </a:r>
              </a:p>
              <a:p>
                <a:r>
                  <a:rPr lang="en-US" sz="700" dirty="0">
                    <a:solidFill>
                      <a:schemeClr val="bg1"/>
                    </a:solidFill>
                  </a:rPr>
                  <a:t>HEX: #759C6C</a:t>
                </a:r>
              </a:p>
            </p:txBody>
          </p:sp>
          <p:sp>
            <p:nvSpPr>
              <p:cNvPr id="44" name="TextBox 43"/>
              <p:cNvSpPr txBox="1"/>
              <p:nvPr/>
            </p:nvSpPr>
            <p:spPr>
              <a:xfrm>
                <a:off x="3032129" y="5379727"/>
                <a:ext cx="1012491" cy="425907"/>
              </a:xfrm>
              <a:prstGeom prst="rect">
                <a:avLst/>
              </a:prstGeom>
              <a:solidFill>
                <a:srgbClr val="AE562C"/>
              </a:solidFill>
            </p:spPr>
            <p:txBody>
              <a:bodyPr wrap="square" rtlCol="0">
                <a:spAutoFit/>
              </a:bodyPr>
              <a:lstStyle/>
              <a:p>
                <a:r>
                  <a:rPr lang="en-US" sz="700" b="1" dirty="0">
                    <a:solidFill>
                      <a:schemeClr val="bg1"/>
                    </a:solidFill>
                  </a:rPr>
                  <a:t>Sienna</a:t>
                </a:r>
              </a:p>
              <a:p>
                <a:r>
                  <a:rPr lang="en-US" sz="700" dirty="0">
                    <a:solidFill>
                      <a:schemeClr val="bg1"/>
                    </a:solidFill>
                  </a:rPr>
                  <a:t>RGB: 174/86/44</a:t>
                </a:r>
              </a:p>
              <a:p>
                <a:r>
                  <a:rPr lang="en-US" sz="700" dirty="0">
                    <a:solidFill>
                      <a:schemeClr val="bg1"/>
                    </a:solidFill>
                  </a:rPr>
                  <a:t>HEX: #AE562C</a:t>
                </a:r>
              </a:p>
            </p:txBody>
          </p:sp>
          <p:sp>
            <p:nvSpPr>
              <p:cNvPr id="49" name="TextBox 48"/>
              <p:cNvSpPr txBox="1"/>
              <p:nvPr/>
            </p:nvSpPr>
            <p:spPr>
              <a:xfrm>
                <a:off x="4163756" y="4843400"/>
                <a:ext cx="1012491" cy="425907"/>
              </a:xfrm>
              <a:prstGeom prst="rect">
                <a:avLst/>
              </a:prstGeom>
              <a:solidFill>
                <a:srgbClr val="7A736E"/>
              </a:solidFill>
            </p:spPr>
            <p:txBody>
              <a:bodyPr wrap="none" rtlCol="0">
                <a:spAutoFit/>
              </a:bodyPr>
              <a:lstStyle/>
              <a:p>
                <a:r>
                  <a:rPr lang="en-US" sz="700" b="1" dirty="0">
                    <a:solidFill>
                      <a:schemeClr val="bg1"/>
                    </a:solidFill>
                  </a:rPr>
                  <a:t>Neutral 4</a:t>
                </a:r>
              </a:p>
              <a:p>
                <a:r>
                  <a:rPr lang="en-US" sz="700" dirty="0">
                    <a:solidFill>
                      <a:schemeClr val="bg1"/>
                    </a:solidFill>
                  </a:rPr>
                  <a:t>RGB: 112/115/110</a:t>
                </a:r>
              </a:p>
              <a:p>
                <a:r>
                  <a:rPr lang="en-US" sz="700" dirty="0">
                    <a:solidFill>
                      <a:schemeClr val="bg1"/>
                    </a:solidFill>
                  </a:rPr>
                  <a:t>HEX: #70736E</a:t>
                </a:r>
              </a:p>
            </p:txBody>
          </p:sp>
          <p:sp>
            <p:nvSpPr>
              <p:cNvPr id="50" name="TextBox 49"/>
              <p:cNvSpPr txBox="1"/>
              <p:nvPr/>
            </p:nvSpPr>
            <p:spPr>
              <a:xfrm>
                <a:off x="768875" y="4307073"/>
                <a:ext cx="1012491" cy="425907"/>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none" rtlCol="0">
                <a:spAutoFit/>
              </a:bodyPr>
              <a:lstStyle/>
              <a:p>
                <a:r>
                  <a:rPr lang="en-US" sz="700" b="1" dirty="0"/>
                  <a:t>Air</a:t>
                </a:r>
              </a:p>
              <a:p>
                <a:r>
                  <a:rPr lang="en-US" sz="700" dirty="0"/>
                  <a:t>RGB: </a:t>
                </a:r>
                <a:r>
                  <a:rPr lang="en-GB" sz="700" dirty="0"/>
                  <a:t>252/251/250</a:t>
                </a:r>
              </a:p>
              <a:p>
                <a:r>
                  <a:rPr lang="en-US" sz="700" dirty="0"/>
                  <a:t>HEX: #FCFBFA</a:t>
                </a:r>
              </a:p>
            </p:txBody>
          </p:sp>
          <p:sp>
            <p:nvSpPr>
              <p:cNvPr id="51" name="TextBox 50"/>
              <p:cNvSpPr txBox="1"/>
              <p:nvPr/>
            </p:nvSpPr>
            <p:spPr>
              <a:xfrm>
                <a:off x="1900502" y="4310176"/>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52" name="TextBox 51"/>
              <p:cNvSpPr txBox="1"/>
              <p:nvPr/>
            </p:nvSpPr>
            <p:spPr>
              <a:xfrm>
                <a:off x="3032129" y="4307073"/>
                <a:ext cx="1012491" cy="425907"/>
              </a:xfrm>
              <a:prstGeom prst="rect">
                <a:avLst/>
              </a:prstGeom>
              <a:solidFill>
                <a:schemeClr val="accent1"/>
              </a:solidFill>
            </p:spPr>
            <p:txBody>
              <a:bodyPr wrap="square" rtlCol="0">
                <a:spAutoFit/>
              </a:bodyPr>
              <a:lstStyle/>
              <a:p>
                <a:r>
                  <a:rPr lang="en-US" sz="700" b="1" dirty="0">
                    <a:solidFill>
                      <a:schemeClr val="bg1"/>
                    </a:solidFill>
                  </a:rPr>
                  <a:t>Oracle Red </a:t>
                </a:r>
                <a:r>
                  <a:rPr lang="en-US" sz="700" dirty="0">
                    <a:solidFill>
                      <a:schemeClr val="bg1"/>
                    </a:solidFill>
                  </a:rPr>
                  <a:t>(O-Red)</a:t>
                </a:r>
              </a:p>
              <a:p>
                <a:r>
                  <a:rPr lang="en-US" sz="700" dirty="0">
                    <a:solidFill>
                      <a:schemeClr val="bg1"/>
                    </a:solidFill>
                  </a:rPr>
                  <a:t>RGB: 199/70/52</a:t>
                </a:r>
              </a:p>
              <a:p>
                <a:r>
                  <a:rPr lang="en-US" sz="700" dirty="0">
                    <a:solidFill>
                      <a:schemeClr val="bg1"/>
                    </a:solidFill>
                  </a:rPr>
                  <a:t>HEX: #C74634</a:t>
                </a:r>
              </a:p>
            </p:txBody>
          </p:sp>
        </p:grpSp>
        <p:sp>
          <p:nvSpPr>
            <p:cNvPr id="128" name="TextBox 127">
              <a:extLst>
                <a:ext uri="{FF2B5EF4-FFF2-40B4-BE49-F238E27FC236}">
                  <a16:creationId xmlns:a16="http://schemas.microsoft.com/office/drawing/2014/main" id="{F5DE1BC4-54A3-1B46-9683-C3DB1FE9201B}"/>
                </a:ext>
              </a:extLst>
            </p:cNvPr>
            <p:cNvSpPr txBox="1"/>
            <p:nvPr/>
          </p:nvSpPr>
          <p:spPr>
            <a:xfrm>
              <a:off x="775251" y="4297516"/>
              <a:ext cx="1716158"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Redwood Color Palette:</a:t>
              </a:r>
            </a:p>
          </p:txBody>
        </p:sp>
        <p:sp>
          <p:nvSpPr>
            <p:cNvPr id="129" name="Rectangle 128"/>
            <p:cNvSpPr/>
            <p:nvPr/>
          </p:nvSpPr>
          <p:spPr>
            <a:xfrm>
              <a:off x="775251" y="4452730"/>
              <a:ext cx="4558850" cy="1655502"/>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33" name="Picture 132"/>
          <p:cNvPicPr>
            <a:picLocks noChangeAspect="1"/>
          </p:cNvPicPr>
          <p:nvPr/>
        </p:nvPicPr>
        <p:blipFill>
          <a:blip r:embed="rId4"/>
          <a:stretch>
            <a:fillRect/>
          </a:stretch>
        </p:blipFill>
        <p:spPr>
          <a:xfrm>
            <a:off x="775251" y="3373320"/>
            <a:ext cx="1782419" cy="731648"/>
          </a:xfrm>
          <a:prstGeom prst="rect">
            <a:avLst/>
          </a:prstGeom>
        </p:spPr>
      </p:pic>
    </p:spTree>
    <p:extLst>
      <p:ext uri="{BB962C8B-B14F-4D97-AF65-F5344CB8AC3E}">
        <p14:creationId xmlns:p14="http://schemas.microsoft.com/office/powerpoint/2010/main" val="3498831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5"/>
          </p:nvPr>
        </p:nvSpPr>
        <p:spPr>
          <a:xfrm>
            <a:off x="723900" y="1600200"/>
            <a:ext cx="5072063" cy="2319489"/>
          </a:xfrm>
        </p:spPr>
        <p:txBody>
          <a:bodyPr/>
          <a:lstStyle/>
          <a:p>
            <a:r>
              <a:rPr lang="en-US" dirty="0"/>
              <a:t>Logical</a:t>
            </a:r>
          </a:p>
        </p:txBody>
      </p:sp>
      <p:sp>
        <p:nvSpPr>
          <p:cNvPr id="4" name="Date Placeholder 3"/>
          <p:cNvSpPr>
            <a:spLocks noGrp="1"/>
          </p:cNvSpPr>
          <p:nvPr>
            <p:ph type="dt" sz="half" idx="16"/>
          </p:nvPr>
        </p:nvSpPr>
        <p:spPr>
          <a:xfrm>
            <a:off x="3605760" y="6425604"/>
            <a:ext cx="2743200" cy="363500"/>
          </a:xfrm>
        </p:spPr>
        <p:txBody>
          <a:bodyPr/>
          <a:lstStyle/>
          <a:p>
            <a:fld id="{E4EB18A2-7EBE-4232-99F5-52F53521DCFC}" type="datetime1">
              <a:rPr lang="en-US" smtClean="0"/>
              <a:pPr/>
              <a:t>3/30/2023</a:t>
            </a:fld>
            <a:endParaRPr lang="en-US" dirty="0"/>
          </a:p>
        </p:txBody>
      </p:sp>
      <p:sp>
        <p:nvSpPr>
          <p:cNvPr id="5" name="Footer Placeholder 4"/>
          <p:cNvSpPr>
            <a:spLocks noGrp="1"/>
          </p:cNvSpPr>
          <p:nvPr>
            <p:ph type="ftr" sz="quarter" idx="17"/>
          </p:nvPr>
        </p:nvSpPr>
        <p:spPr>
          <a:xfrm>
            <a:off x="1127759" y="6423978"/>
            <a:ext cx="2478001" cy="365125"/>
          </a:xfrm>
        </p:spPr>
        <p:txBody>
          <a:bodyPr/>
          <a:lstStyle/>
          <a:p>
            <a:r>
              <a:rPr lang="en-US" dirty="0"/>
              <a:t>Copyright © 2022, Oracle and/or its affiliates  |</a:t>
            </a:r>
          </a:p>
        </p:txBody>
      </p:sp>
      <p:sp>
        <p:nvSpPr>
          <p:cNvPr id="6" name="Slide Number Placeholder 5"/>
          <p:cNvSpPr>
            <a:spLocks noGrp="1"/>
          </p:cNvSpPr>
          <p:nvPr>
            <p:ph type="sldNum" sz="quarter" idx="18"/>
          </p:nvPr>
        </p:nvSpPr>
        <p:spPr>
          <a:xfrm>
            <a:off x="762000" y="6423660"/>
            <a:ext cx="365760" cy="365760"/>
          </a:xfrm>
        </p:spPr>
        <p:txBody>
          <a:bodyPr/>
          <a:lstStyle/>
          <a:p>
            <a:fld id="{345D60D9-5372-5F40-9443-0F9AE5BDC3C8}" type="slidenum">
              <a:rPr lang="en-US" smtClean="0"/>
              <a:pPr/>
              <a:t>6</a:t>
            </a:fld>
            <a:endParaRPr lang="en-US" dirty="0"/>
          </a:p>
        </p:txBody>
      </p:sp>
      <p:sp>
        <p:nvSpPr>
          <p:cNvPr id="15" name="Text Placeholder 6">
            <a:extLst>
              <a:ext uri="{FF2B5EF4-FFF2-40B4-BE49-F238E27FC236}">
                <a16:creationId xmlns:a16="http://schemas.microsoft.com/office/drawing/2014/main" id="{9B98E435-1B4E-4D6A-9F8B-E07993918675}"/>
              </a:ext>
            </a:extLst>
          </p:cNvPr>
          <p:cNvSpPr txBox="1">
            <a:spLocks/>
          </p:cNvSpPr>
          <p:nvPr/>
        </p:nvSpPr>
        <p:spPr>
          <a:xfrm>
            <a:off x="717993" y="3919689"/>
            <a:ext cx="5077970" cy="1338111"/>
          </a:xfrm>
          <a:prstGeom prst="rect">
            <a:avLst/>
          </a:prstGeom>
        </p:spPr>
        <p:txBody>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A logical architecture diagram shows how a solution works by depicting logical components or capabilities. It gives an easier to understand, high-level abstraction of the solution. </a:t>
            </a:r>
          </a:p>
          <a:p>
            <a:r>
              <a:rPr lang="en-US" sz="1200" dirty="0"/>
              <a:t>A logical architecture diagram groups technical complexity into one “box” named with a single capability, often with user interactions. It does not depict a product or technology.</a:t>
            </a:r>
          </a:p>
        </p:txBody>
      </p:sp>
    </p:spTree>
    <p:extLst>
      <p:ext uri="{BB962C8B-B14F-4D97-AF65-F5344CB8AC3E}">
        <p14:creationId xmlns:p14="http://schemas.microsoft.com/office/powerpoint/2010/main" val="3915160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 Placeholder 19"/>
          <p:cNvSpPr>
            <a:spLocks noGrp="1"/>
          </p:cNvSpPr>
          <p:nvPr>
            <p:ph type="body" sz="quarter" idx="11"/>
          </p:nvPr>
        </p:nvSpPr>
        <p:spPr/>
        <p:txBody>
          <a:bodyPr/>
          <a:lstStyle/>
          <a:p>
            <a:r>
              <a:rPr lang="en-US" dirty="0"/>
              <a:t>There are two types of Grouping Boxes</a:t>
            </a:r>
          </a:p>
        </p:txBody>
      </p:sp>
      <p:sp>
        <p:nvSpPr>
          <p:cNvPr id="2" name="Content Placeholder 1"/>
          <p:cNvSpPr>
            <a:spLocks noGrp="1"/>
          </p:cNvSpPr>
          <p:nvPr>
            <p:ph sz="quarter" idx="14"/>
          </p:nvPr>
        </p:nvSpPr>
        <p:spPr/>
        <p:txBody>
          <a:bodyPr/>
          <a:lstStyle/>
          <a:p>
            <a:r>
              <a:rPr lang="en-US" dirty="0"/>
              <a:t>Location Groups</a:t>
            </a:r>
          </a:p>
          <a:p>
            <a:pPr marL="171450" indent="-171450">
              <a:buFont typeface="Arial" panose="020B0604020202020204" pitchFamily="34" charset="0"/>
              <a:buChar char="•"/>
            </a:pPr>
            <a:r>
              <a:rPr lang="en-US" sz="1100" dirty="0"/>
              <a:t>The Location Grouping format shows the physical location of the Components placed inside.</a:t>
            </a:r>
          </a:p>
          <a:p>
            <a:pPr marL="171450" indent="-171450">
              <a:buFont typeface="Arial" panose="020B0604020202020204" pitchFamily="34" charset="0"/>
              <a:buChar char="•"/>
            </a:pPr>
            <a:r>
              <a:rPr lang="en-US" sz="1100" dirty="0"/>
              <a:t>Location Grouping boxes are arranged in a specific way, shown on the </a:t>
            </a:r>
            <a:r>
              <a:rPr lang="en-US" sz="1100" dirty="0">
                <a:hlinkClick r:id="rId3" action="ppaction://hlinksldjump"/>
              </a:rPr>
              <a:t>Location Canvas slide</a:t>
            </a:r>
            <a:r>
              <a:rPr lang="en-US" sz="1100" dirty="0"/>
              <a:t>.</a:t>
            </a:r>
            <a:endParaRPr lang="en-US" sz="1100" dirty="0">
              <a:solidFill>
                <a:schemeClr val="tx2"/>
              </a:solidFill>
            </a:endParaRPr>
          </a:p>
        </p:txBody>
      </p:sp>
      <p:sp>
        <p:nvSpPr>
          <p:cNvPr id="24" name="Content Placeholder 23"/>
          <p:cNvSpPr>
            <a:spLocks noGrp="1"/>
          </p:cNvSpPr>
          <p:nvPr>
            <p:ph sz="quarter" idx="15"/>
          </p:nvPr>
        </p:nvSpPr>
        <p:spPr/>
        <p:txBody>
          <a:bodyPr/>
          <a:lstStyle/>
          <a:p>
            <a:r>
              <a:rPr lang="en-US" dirty="0"/>
              <a:t>Format</a:t>
            </a:r>
          </a:p>
        </p:txBody>
      </p:sp>
      <p:sp>
        <p:nvSpPr>
          <p:cNvPr id="3" name="Content Placeholder 2"/>
          <p:cNvSpPr>
            <a:spLocks noGrp="1"/>
          </p:cNvSpPr>
          <p:nvPr>
            <p:ph sz="quarter" idx="16"/>
          </p:nvPr>
        </p:nvSpPr>
        <p:spPr/>
        <p:txBody>
          <a:bodyPr/>
          <a:lstStyle/>
          <a:p>
            <a:r>
              <a:rPr lang="en-US" dirty="0"/>
              <a:t>Other</a:t>
            </a:r>
            <a:r>
              <a:rPr lang="en-US" sz="1100" dirty="0"/>
              <a:t> </a:t>
            </a:r>
            <a:r>
              <a:rPr lang="en-US" dirty="0"/>
              <a:t>Groups</a:t>
            </a:r>
          </a:p>
          <a:p>
            <a:pPr marL="171450" indent="-171450">
              <a:buFont typeface="Arial" panose="020B0604020202020204" pitchFamily="34" charset="0"/>
              <a:buChar char="•"/>
            </a:pPr>
            <a:r>
              <a:rPr lang="en-US" sz="1100" dirty="0"/>
              <a:t>The Other Grouping format is a generic grouping notation for any additional grouping needs. </a:t>
            </a:r>
          </a:p>
          <a:p>
            <a:pPr marL="171450" indent="-171450">
              <a:buFont typeface="Arial" panose="020B0604020202020204" pitchFamily="34" charset="0"/>
              <a:buChar char="•"/>
            </a:pPr>
            <a:r>
              <a:rPr lang="en-US" sz="1100" dirty="0"/>
              <a:t>Other Grouping format is used for any kind of logical, technical, or product-specific grouping needed within a logical architecture.</a:t>
            </a:r>
          </a:p>
          <a:p>
            <a:pPr marL="171450" indent="-171450">
              <a:buFont typeface="Arial" panose="020B0604020202020204" pitchFamily="34" charset="0"/>
              <a:buChar char="•"/>
            </a:pPr>
            <a:r>
              <a:rPr lang="en-US" sz="1100" dirty="0"/>
              <a:t>Other Grouping format is used to define the borders of environments, states, high availability, clusters, etc. </a:t>
            </a:r>
          </a:p>
        </p:txBody>
      </p:sp>
      <p:sp>
        <p:nvSpPr>
          <p:cNvPr id="30" name="Content Placeholder 29"/>
          <p:cNvSpPr>
            <a:spLocks noGrp="1"/>
          </p:cNvSpPr>
          <p:nvPr>
            <p:ph sz="quarter" idx="17"/>
          </p:nvPr>
        </p:nvSpPr>
        <p:spPr/>
        <p:txBody>
          <a:bodyPr/>
          <a:lstStyle/>
          <a:p>
            <a:r>
              <a:rPr lang="en-US" dirty="0"/>
              <a:t>Format</a:t>
            </a:r>
          </a:p>
        </p:txBody>
      </p:sp>
      <p:sp>
        <p:nvSpPr>
          <p:cNvPr id="6" name="Title 5"/>
          <p:cNvSpPr>
            <a:spLocks noGrp="1"/>
          </p:cNvSpPr>
          <p:nvPr>
            <p:ph type="title"/>
          </p:nvPr>
        </p:nvSpPr>
        <p:spPr/>
        <p:txBody>
          <a:bodyPr/>
          <a:lstStyle/>
          <a:p>
            <a:r>
              <a:rPr lang="en-US" dirty="0"/>
              <a:t>Groupings</a:t>
            </a:r>
          </a:p>
        </p:txBody>
      </p:sp>
      <p:sp>
        <p:nvSpPr>
          <p:cNvPr id="7" name="Date Placeholder 6"/>
          <p:cNvSpPr>
            <a:spLocks noGrp="1"/>
          </p:cNvSpPr>
          <p:nvPr>
            <p:ph type="dt" sz="half" idx="18"/>
          </p:nvPr>
        </p:nvSpPr>
        <p:spPr/>
        <p:txBody>
          <a:bodyPr/>
          <a:lstStyle/>
          <a:p>
            <a:fld id="{8381BC09-957D-45CD-9E0C-0CFA8700F9F5}" type="datetime1">
              <a:rPr lang="en-US" smtClean="0"/>
              <a:t>3/30/2023</a:t>
            </a:fld>
            <a:endParaRPr lang="en-US" dirty="0"/>
          </a:p>
        </p:txBody>
      </p:sp>
      <p:sp>
        <p:nvSpPr>
          <p:cNvPr id="8" name="Footer Placeholder 7"/>
          <p:cNvSpPr>
            <a:spLocks noGrp="1"/>
          </p:cNvSpPr>
          <p:nvPr>
            <p:ph type="ftr" sz="quarter" idx="19"/>
          </p:nvPr>
        </p:nvSpPr>
        <p:spPr/>
        <p:txBody>
          <a:bodyPr/>
          <a:lstStyle/>
          <a:p>
            <a:r>
              <a:rPr lang="en-US" dirty="0"/>
              <a:t>Copyright © 2022, Oracle and/or its affiliates  |</a:t>
            </a:r>
          </a:p>
        </p:txBody>
      </p:sp>
      <p:sp>
        <p:nvSpPr>
          <p:cNvPr id="9" name="Slide Number Placeholder 8"/>
          <p:cNvSpPr>
            <a:spLocks noGrp="1"/>
          </p:cNvSpPr>
          <p:nvPr>
            <p:ph type="sldNum" sz="quarter" idx="20"/>
          </p:nvPr>
        </p:nvSpPr>
        <p:spPr/>
        <p:txBody>
          <a:bodyPr/>
          <a:lstStyle/>
          <a:p>
            <a:fld id="{345D60D9-5372-5F40-9443-0F9AE5BDC3C8}" type="slidenum">
              <a:rPr lang="en-US" smtClean="0"/>
              <a:pPr/>
              <a:t>7</a:t>
            </a:fld>
            <a:endParaRPr lang="en-US" dirty="0"/>
          </a:p>
        </p:txBody>
      </p:sp>
      <p:sp>
        <p:nvSpPr>
          <p:cNvPr id="10" name="Rounded Rectangle 9">
            <a:extLst>
              <a:ext uri="{FF2B5EF4-FFF2-40B4-BE49-F238E27FC236}">
                <a16:creationId xmlns:a16="http://schemas.microsoft.com/office/drawing/2014/main" id="{DF23EFAD-393E-2D48-872A-24085F913BAB}"/>
              </a:ext>
            </a:extLst>
          </p:cNvPr>
          <p:cNvSpPr/>
          <p:nvPr/>
        </p:nvSpPr>
        <p:spPr>
          <a:xfrm>
            <a:off x="3517152" y="1977205"/>
            <a:ext cx="1124712" cy="822960"/>
          </a:xfrm>
          <a:prstGeom prst="roundRect">
            <a:avLst>
              <a:gd name="adj" fmla="val 2351"/>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solidFill>
                <a:latin typeface="Oracle Sans" panose="020B0503020204020204" pitchFamily="34" charset="0"/>
                <a:ea typeface="Calibri" charset="0"/>
                <a:cs typeface="Oracle Sans" panose="020B0503020204020204" pitchFamily="34" charset="0"/>
              </a:rPr>
              <a:t>Oracle Cloud</a:t>
            </a:r>
          </a:p>
        </p:txBody>
      </p:sp>
      <p:sp>
        <p:nvSpPr>
          <p:cNvPr id="11" name="Rounded Rectangle 10">
            <a:extLst>
              <a:ext uri="{FF2B5EF4-FFF2-40B4-BE49-F238E27FC236}">
                <a16:creationId xmlns:a16="http://schemas.microsoft.com/office/drawing/2014/main" id="{DF23EFAD-393E-2D48-872A-24085F913BAB}"/>
              </a:ext>
            </a:extLst>
          </p:cNvPr>
          <p:cNvSpPr/>
          <p:nvPr/>
        </p:nvSpPr>
        <p:spPr>
          <a:xfrm>
            <a:off x="3532266" y="3930797"/>
            <a:ext cx="1123576" cy="822960"/>
          </a:xfrm>
          <a:prstGeom prst="roundRect">
            <a:avLst>
              <a:gd name="adj" fmla="val 1790"/>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12" name="Rounded Rectangle 11">
            <a:extLst>
              <a:ext uri="{FF2B5EF4-FFF2-40B4-BE49-F238E27FC236}">
                <a16:creationId xmlns:a16="http://schemas.microsoft.com/office/drawing/2014/main" id="{DF23EFAD-393E-2D48-872A-24085F913BAB}"/>
              </a:ext>
            </a:extLst>
          </p:cNvPr>
          <p:cNvSpPr/>
          <p:nvPr/>
        </p:nvSpPr>
        <p:spPr>
          <a:xfrm>
            <a:off x="3532265" y="2967253"/>
            <a:ext cx="1124712" cy="822960"/>
          </a:xfrm>
          <a:prstGeom prst="roundRect">
            <a:avLst>
              <a:gd name="adj" fmla="val 2351"/>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13" name="Rounded Rectangle 12">
            <a:extLst>
              <a:ext uri="{FF2B5EF4-FFF2-40B4-BE49-F238E27FC236}">
                <a16:creationId xmlns:a16="http://schemas.microsoft.com/office/drawing/2014/main" id="{DF23EFAD-393E-2D48-872A-24085F913BAB}"/>
              </a:ext>
            </a:extLst>
          </p:cNvPr>
          <p:cNvSpPr/>
          <p:nvPr/>
        </p:nvSpPr>
        <p:spPr>
          <a:xfrm>
            <a:off x="3532266" y="4894340"/>
            <a:ext cx="1123576" cy="822960"/>
          </a:xfrm>
          <a:prstGeom prst="roundRect">
            <a:avLst>
              <a:gd name="adj" fmla="val 1790"/>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sp>
        <p:nvSpPr>
          <p:cNvPr id="28" name="Rectangle 27"/>
          <p:cNvSpPr/>
          <p:nvPr/>
        </p:nvSpPr>
        <p:spPr>
          <a:xfrm>
            <a:off x="4655842" y="1978162"/>
            <a:ext cx="1450231" cy="807913"/>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Top/Centre</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1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47" name="Rectangle 46">
            <a:extLst>
              <a:ext uri="{FF2B5EF4-FFF2-40B4-BE49-F238E27FC236}">
                <a16:creationId xmlns:a16="http://schemas.microsoft.com/office/drawing/2014/main" id="{DF23EFAD-393E-2D48-872A-24085F913BAB}"/>
              </a:ext>
            </a:extLst>
          </p:cNvPr>
          <p:cNvSpPr/>
          <p:nvPr/>
        </p:nvSpPr>
        <p:spPr>
          <a:xfrm>
            <a:off x="8995097" y="1977205"/>
            <a:ext cx="1124712" cy="822960"/>
          </a:xfrm>
          <a:prstGeom prst="rect">
            <a:avLst/>
          </a:prstGeom>
          <a:noFill/>
          <a:ln w="12700" cmpd="sng">
            <a:solidFill>
              <a:schemeClr val="tx1"/>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b="1" dirty="0">
                <a:solidFill>
                  <a:srgbClr val="161513"/>
                </a:solidFill>
                <a:latin typeface="Oracle Sans" panose="020B0503020204020204" pitchFamily="34" charset="0"/>
                <a:ea typeface="Calibri" charset="0"/>
                <a:cs typeface="Oracle Sans" panose="020B0503020204020204" pitchFamily="34" charset="0"/>
              </a:rPr>
              <a:t>Other Group</a:t>
            </a:r>
          </a:p>
        </p:txBody>
      </p:sp>
      <p:sp>
        <p:nvSpPr>
          <p:cNvPr id="48" name="Rectangle 47"/>
          <p:cNvSpPr/>
          <p:nvPr/>
        </p:nvSpPr>
        <p:spPr>
          <a:xfrm>
            <a:off x="10119809" y="1978162"/>
            <a:ext cx="1449078" cy="807913"/>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Top/Centre</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50" name="TextBox 49">
            <a:extLst>
              <a:ext uri="{FF2B5EF4-FFF2-40B4-BE49-F238E27FC236}">
                <a16:creationId xmlns:a16="http://schemas.microsoft.com/office/drawing/2014/main" id="{F5DE1BC4-54A3-1B46-9683-C3DB1FE9201B}"/>
              </a:ext>
            </a:extLst>
          </p:cNvPr>
          <p:cNvSpPr txBox="1"/>
          <p:nvPr/>
        </p:nvSpPr>
        <p:spPr>
          <a:xfrm>
            <a:off x="775250" y="4825276"/>
            <a:ext cx="1435254"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grpSp>
        <p:nvGrpSpPr>
          <p:cNvPr id="51" name="Group 50"/>
          <p:cNvGrpSpPr/>
          <p:nvPr/>
        </p:nvGrpSpPr>
        <p:grpSpPr>
          <a:xfrm>
            <a:off x="846892" y="5077674"/>
            <a:ext cx="2318244" cy="959131"/>
            <a:chOff x="-4367715" y="3956102"/>
            <a:chExt cx="2144118" cy="959131"/>
          </a:xfrm>
        </p:grpSpPr>
        <p:sp>
          <p:nvSpPr>
            <p:cNvPr id="53" name="TextBox 52"/>
            <p:cNvSpPr txBox="1"/>
            <p:nvPr/>
          </p:nvSpPr>
          <p:spPr>
            <a:xfrm>
              <a:off x="-4367715" y="4489326"/>
              <a:ext cx="1012491" cy="425907"/>
            </a:xfrm>
            <a:prstGeom prst="rect">
              <a:avLst/>
            </a:prstGeom>
            <a:solidFill>
              <a:srgbClr val="F5F4F2"/>
            </a:solidFill>
          </p:spPr>
          <p:txBody>
            <a:bodyPr wrap="none" rtlCol="0">
              <a:spAutoFit/>
            </a:bodyPr>
            <a:lstStyle/>
            <a:p>
              <a:r>
                <a:rPr lang="en-US" sz="700" b="1" dirty="0"/>
                <a:t>Neutral 1</a:t>
              </a:r>
            </a:p>
            <a:p>
              <a:r>
                <a:rPr lang="en-US" sz="700" dirty="0"/>
                <a:t>RGB: </a:t>
              </a:r>
              <a:r>
                <a:rPr lang="en-GB" sz="700" dirty="0"/>
                <a:t>245/244/242</a:t>
              </a:r>
              <a:endParaRPr lang="en-US" sz="700" dirty="0"/>
            </a:p>
            <a:p>
              <a:r>
                <a:rPr lang="en-US" sz="700" dirty="0"/>
                <a:t>HEX: #F5F4F2</a:t>
              </a:r>
            </a:p>
          </p:txBody>
        </p:sp>
        <p:sp>
          <p:nvSpPr>
            <p:cNvPr id="54" name="TextBox 53"/>
            <p:cNvSpPr txBox="1"/>
            <p:nvPr/>
          </p:nvSpPr>
          <p:spPr>
            <a:xfrm>
              <a:off x="-3236088" y="4489326"/>
              <a:ext cx="1012491" cy="425907"/>
            </a:xfrm>
            <a:prstGeom prst="rect">
              <a:avLst/>
            </a:prstGeom>
            <a:solidFill>
              <a:srgbClr val="9E9892"/>
            </a:solidFill>
          </p:spPr>
          <p:txBody>
            <a:bodyPr wrap="none" rtlCol="0">
              <a:spAutoFit/>
            </a:bodyPr>
            <a:lstStyle/>
            <a:p>
              <a:r>
                <a:rPr lang="en-US" sz="700" b="1" dirty="0">
                  <a:solidFill>
                    <a:schemeClr val="bg1"/>
                  </a:solidFill>
                </a:rPr>
                <a:t>Neutral 3</a:t>
              </a:r>
            </a:p>
            <a:p>
              <a:r>
                <a:rPr lang="en-US" sz="700" dirty="0">
                  <a:solidFill>
                    <a:schemeClr val="bg1"/>
                  </a:solidFill>
                </a:rPr>
                <a:t>RGB: 158/152/146</a:t>
              </a:r>
            </a:p>
            <a:p>
              <a:r>
                <a:rPr lang="en-US" sz="700" dirty="0">
                  <a:solidFill>
                    <a:schemeClr val="bg1"/>
                  </a:solidFill>
                </a:rPr>
                <a:t>HEX: #9E9892</a:t>
              </a:r>
            </a:p>
          </p:txBody>
        </p:sp>
        <p:sp>
          <p:nvSpPr>
            <p:cNvPr id="57" name="TextBox 56"/>
            <p:cNvSpPr txBox="1"/>
            <p:nvPr/>
          </p:nvSpPr>
          <p:spPr>
            <a:xfrm>
              <a:off x="-4367715" y="395610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58" name="TextBox 57"/>
            <p:cNvSpPr txBox="1"/>
            <p:nvPr/>
          </p:nvSpPr>
          <p:spPr>
            <a:xfrm>
              <a:off x="-3236088" y="3956102"/>
              <a:ext cx="1012491" cy="415498"/>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square" rtlCol="0">
              <a:spAutoFit/>
            </a:bodyPr>
            <a:lstStyle>
              <a:defPPr>
                <a:defRPr lang="en-US"/>
              </a:defPPr>
              <a:lvl1pPr>
                <a:defRPr sz="700" b="1"/>
              </a:lvl1pPr>
            </a:lstStyle>
            <a:p>
              <a:r>
                <a:rPr lang="en-US" dirty="0"/>
                <a:t>Air</a:t>
              </a:r>
            </a:p>
            <a:p>
              <a:r>
                <a:rPr lang="en-US" dirty="0"/>
                <a:t>RGB: </a:t>
              </a:r>
              <a:r>
                <a:rPr lang="en-GB" dirty="0"/>
                <a:t>252/251/250</a:t>
              </a:r>
            </a:p>
            <a:p>
              <a:r>
                <a:rPr lang="en-US" dirty="0"/>
                <a:t>HEX: #FCFBFA</a:t>
              </a:r>
            </a:p>
          </p:txBody>
        </p:sp>
      </p:grpSp>
      <p:sp>
        <p:nvSpPr>
          <p:cNvPr id="52" name="Rectangle 51"/>
          <p:cNvSpPr/>
          <p:nvPr/>
        </p:nvSpPr>
        <p:spPr>
          <a:xfrm>
            <a:off x="775250" y="4996070"/>
            <a:ext cx="2471648" cy="1112162"/>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25802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4"/>
          </p:nvPr>
        </p:nvSpPr>
        <p:spPr/>
        <p:txBody>
          <a:bodyPr/>
          <a:lstStyle/>
          <a:p>
            <a:r>
              <a:rPr lang="en-US" dirty="0"/>
              <a:t>Definition</a:t>
            </a:r>
          </a:p>
          <a:p>
            <a:pPr marL="171450" indent="-171450">
              <a:buFont typeface="Arial" panose="020B0604020202020204" pitchFamily="34" charset="0"/>
              <a:buChar char="•"/>
            </a:pPr>
            <a:r>
              <a:rPr lang="en-US" sz="1100" dirty="0"/>
              <a:t>Components are subsystems, technical or business-capabilities with well defined responsibilities, boundaries, and interfaces. </a:t>
            </a:r>
          </a:p>
          <a:p>
            <a:pPr marL="171450" indent="-171450">
              <a:buFont typeface="Arial" panose="020B0604020202020204" pitchFamily="34" charset="0"/>
              <a:buChar char="•"/>
            </a:pPr>
            <a:r>
              <a:rPr lang="en-US" sz="1100" dirty="0"/>
              <a:t>Components can have different levels of abstraction in the logical architecture, but should not display any physical assets or information, such as different instances or networking details.</a:t>
            </a:r>
          </a:p>
        </p:txBody>
      </p:sp>
      <p:sp>
        <p:nvSpPr>
          <p:cNvPr id="3" name="Content Placeholder 2"/>
          <p:cNvSpPr>
            <a:spLocks noGrp="1"/>
          </p:cNvSpPr>
          <p:nvPr>
            <p:ph sz="quarter" idx="16"/>
          </p:nvPr>
        </p:nvSpPr>
        <p:spPr/>
        <p:txBody>
          <a:bodyPr/>
          <a:lstStyle/>
          <a:p>
            <a:r>
              <a:rPr lang="en-US" dirty="0"/>
              <a:t>Format</a:t>
            </a:r>
            <a:br>
              <a:rPr lang="en-US" dirty="0"/>
            </a:br>
            <a:r>
              <a:rPr lang="en-US" sz="1100" dirty="0"/>
              <a:t>Oracle Cloud Infrastructure (OCI),</a:t>
            </a:r>
            <a:br>
              <a:rPr lang="en-US" sz="1100" dirty="0"/>
            </a:br>
            <a:r>
              <a:rPr lang="en-US" sz="1100" dirty="0"/>
              <a:t>On-Premises or 3</a:t>
            </a:r>
            <a:r>
              <a:rPr lang="en-US" sz="1100" baseline="30000" dirty="0"/>
              <a:t>rd</a:t>
            </a:r>
            <a:r>
              <a:rPr lang="en-US" sz="1100" dirty="0"/>
              <a:t> Party (non-OCI)</a:t>
            </a:r>
          </a:p>
        </p:txBody>
      </p:sp>
      <p:sp>
        <p:nvSpPr>
          <p:cNvPr id="4" name="Content Placeholder 3"/>
          <p:cNvSpPr>
            <a:spLocks noGrp="1"/>
          </p:cNvSpPr>
          <p:nvPr>
            <p:ph sz="quarter" idx="15"/>
          </p:nvPr>
        </p:nvSpPr>
        <p:spPr/>
        <p:txBody>
          <a:bodyPr/>
          <a:lstStyle/>
          <a:p>
            <a:r>
              <a:rPr lang="en-US" dirty="0"/>
              <a:t>Atomic &amp; Composite</a:t>
            </a:r>
            <a:r>
              <a:rPr lang="en-US" sz="1100" dirty="0"/>
              <a:t> </a:t>
            </a:r>
          </a:p>
          <a:p>
            <a:pPr marL="171450" indent="-171450">
              <a:buFont typeface="Arial" panose="020B0604020202020204" pitchFamily="34" charset="0"/>
              <a:buChar char="•"/>
            </a:pPr>
            <a:r>
              <a:rPr lang="en-US" sz="1100" dirty="0"/>
              <a:t>OCI Components can be shown as atomic (singular unit, not to be broken down further) or as a composite of multiple Components. </a:t>
            </a:r>
          </a:p>
          <a:p>
            <a:pPr marL="171450" indent="-171450">
              <a:buFont typeface="Arial" panose="020B0604020202020204" pitchFamily="34" charset="0"/>
              <a:buChar char="•"/>
            </a:pPr>
            <a:r>
              <a:rPr lang="en-US" sz="1100" dirty="0"/>
              <a:t>Atomic format can be used to summarize larger systems and capabilities when further detail is unnecessary.</a:t>
            </a:r>
          </a:p>
          <a:p>
            <a:pPr marL="171450" indent="-171450">
              <a:buFont typeface="Arial" panose="020B0604020202020204" pitchFamily="34" charset="0"/>
              <a:buChar char="•"/>
            </a:pPr>
            <a:r>
              <a:rPr lang="en-US" sz="1100" dirty="0"/>
              <a:t>Collapsed Composite format indicates more detail to come as Expanded Composite Components. </a:t>
            </a:r>
          </a:p>
          <a:p>
            <a:pPr marL="171450" indent="-171450">
              <a:buFont typeface="Arial" panose="020B0604020202020204" pitchFamily="34" charset="0"/>
              <a:buChar char="•"/>
            </a:pPr>
            <a:r>
              <a:rPr lang="en-US" sz="1100" dirty="0"/>
              <a:t>Expanded Composite format can include any other kind of Component,  including multiple levels of nested Composite Components.</a:t>
            </a:r>
          </a:p>
        </p:txBody>
      </p:sp>
      <p:sp>
        <p:nvSpPr>
          <p:cNvPr id="5" name="Content Placeholder 4"/>
          <p:cNvSpPr>
            <a:spLocks noGrp="1"/>
          </p:cNvSpPr>
          <p:nvPr>
            <p:ph sz="quarter" idx="17"/>
          </p:nvPr>
        </p:nvSpPr>
        <p:spPr/>
        <p:txBody>
          <a:bodyPr/>
          <a:lstStyle/>
          <a:p>
            <a:r>
              <a:rPr lang="en-US" dirty="0"/>
              <a:t>Format</a:t>
            </a:r>
            <a:br>
              <a:rPr lang="en-US" dirty="0"/>
            </a:br>
            <a:r>
              <a:rPr lang="en-US" sz="1100" dirty="0"/>
              <a:t>Atomic and Composite Collapsed</a:t>
            </a:r>
            <a:br>
              <a:rPr lang="en-US" sz="1100" dirty="0"/>
            </a:br>
            <a:r>
              <a:rPr lang="en-US" sz="1100" dirty="0"/>
              <a:t>or Expanded</a:t>
            </a:r>
          </a:p>
        </p:txBody>
      </p:sp>
      <p:sp>
        <p:nvSpPr>
          <p:cNvPr id="6" name="Title 5"/>
          <p:cNvSpPr>
            <a:spLocks noGrp="1"/>
          </p:cNvSpPr>
          <p:nvPr>
            <p:ph type="title"/>
          </p:nvPr>
        </p:nvSpPr>
        <p:spPr/>
        <p:txBody>
          <a:bodyPr/>
          <a:lstStyle/>
          <a:p>
            <a:r>
              <a:rPr lang="en-US" dirty="0"/>
              <a:t>Components</a:t>
            </a:r>
          </a:p>
        </p:txBody>
      </p:sp>
      <p:sp>
        <p:nvSpPr>
          <p:cNvPr id="7" name="Date Placeholder 6"/>
          <p:cNvSpPr>
            <a:spLocks noGrp="1"/>
          </p:cNvSpPr>
          <p:nvPr>
            <p:ph type="dt" sz="half" idx="18"/>
          </p:nvPr>
        </p:nvSpPr>
        <p:spPr>
          <a:xfrm>
            <a:off x="3605760" y="6425603"/>
            <a:ext cx="2743200" cy="363500"/>
          </a:xfrm>
        </p:spPr>
        <p:txBody>
          <a:bodyPr/>
          <a:lstStyle/>
          <a:p>
            <a:fld id="{8381BC09-957D-45CD-9E0C-0CFA8700F9F5}" type="datetime1">
              <a:rPr lang="en-US" smtClean="0"/>
              <a:pPr/>
              <a:t>3/30/2023</a:t>
            </a:fld>
            <a:endParaRPr lang="en-US" dirty="0"/>
          </a:p>
        </p:txBody>
      </p:sp>
      <p:sp>
        <p:nvSpPr>
          <p:cNvPr id="8" name="Footer Placeholder 7"/>
          <p:cNvSpPr>
            <a:spLocks noGrp="1"/>
          </p:cNvSpPr>
          <p:nvPr>
            <p:ph type="ftr" sz="quarter" idx="19"/>
          </p:nvPr>
        </p:nvSpPr>
        <p:spPr/>
        <p:txBody>
          <a:bodyPr/>
          <a:lstStyle/>
          <a:p>
            <a:r>
              <a:rPr lang="en-US" dirty="0"/>
              <a:t>Copyright © 2022, Oracle and/or its affiliates  |</a:t>
            </a:r>
          </a:p>
        </p:txBody>
      </p:sp>
      <p:sp>
        <p:nvSpPr>
          <p:cNvPr id="9" name="Slide Number Placeholder 8"/>
          <p:cNvSpPr>
            <a:spLocks noGrp="1"/>
          </p:cNvSpPr>
          <p:nvPr>
            <p:ph type="sldNum" sz="quarter" idx="20"/>
          </p:nvPr>
        </p:nvSpPr>
        <p:spPr/>
        <p:txBody>
          <a:bodyPr/>
          <a:lstStyle/>
          <a:p>
            <a:fld id="{345D60D9-5372-5F40-9443-0F9AE5BDC3C8}" type="slidenum">
              <a:rPr lang="en-US" smtClean="0"/>
              <a:pPr/>
              <a:t>8</a:t>
            </a:fld>
            <a:endParaRPr lang="en-US" dirty="0"/>
          </a:p>
        </p:txBody>
      </p:sp>
      <p:sp>
        <p:nvSpPr>
          <p:cNvPr id="21" name="Rounded Rectangle 20">
            <a:extLst>
              <a:ext uri="{FF2B5EF4-FFF2-40B4-BE49-F238E27FC236}">
                <a16:creationId xmlns:a16="http://schemas.microsoft.com/office/drawing/2014/main" id="{DF23EFAD-393E-2D48-872A-24085F913BAB}"/>
              </a:ext>
            </a:extLst>
          </p:cNvPr>
          <p:cNvSpPr/>
          <p:nvPr/>
        </p:nvSpPr>
        <p:spPr>
          <a:xfrm>
            <a:off x="3501961" y="3833758"/>
            <a:ext cx="1124712" cy="822960"/>
          </a:xfrm>
          <a:prstGeom prst="roundRect">
            <a:avLst>
              <a:gd name="adj" fmla="val 6173"/>
            </a:avLst>
          </a:prstGeom>
          <a:solidFill>
            <a:schemeClr val="bg1"/>
          </a:solid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161513"/>
                </a:solidFill>
                <a:latin typeface="Oracle Sans"/>
              </a:rPr>
              <a:t>Oracle</a:t>
            </a:r>
            <a:br>
              <a:rPr lang="en-US" sz="900" dirty="0">
                <a:solidFill>
                  <a:srgbClr val="161513"/>
                </a:solidFill>
                <a:latin typeface="Oracle Sans"/>
              </a:rPr>
            </a:br>
            <a:r>
              <a:rPr lang="en-US" sz="900" dirty="0">
                <a:solidFill>
                  <a:srgbClr val="161513"/>
                </a:solidFill>
                <a:latin typeface="Oracle Sans"/>
              </a:rPr>
              <a:t>On-Premises</a:t>
            </a:r>
          </a:p>
          <a:p>
            <a:pPr algn="ctr">
              <a:lnSpc>
                <a:spcPct val="90000"/>
              </a:lnSpc>
            </a:pPr>
            <a:r>
              <a:rPr lang="en-US" sz="900" dirty="0">
                <a:solidFill>
                  <a:srgbClr val="161513"/>
                </a:solidFill>
                <a:latin typeface="Oracle Sans"/>
              </a:rPr>
              <a:t>Component</a:t>
            </a:r>
          </a:p>
        </p:txBody>
      </p:sp>
      <p:sp>
        <p:nvSpPr>
          <p:cNvPr id="23" name="Rounded Rectangle 22">
            <a:extLst>
              <a:ext uri="{FF2B5EF4-FFF2-40B4-BE49-F238E27FC236}">
                <a16:creationId xmlns:a16="http://schemas.microsoft.com/office/drawing/2014/main" id="{DF23EFAD-393E-2D48-872A-24085F913BAB}"/>
              </a:ext>
            </a:extLst>
          </p:cNvPr>
          <p:cNvSpPr/>
          <p:nvPr/>
        </p:nvSpPr>
        <p:spPr>
          <a:xfrm>
            <a:off x="3501961" y="5285487"/>
            <a:ext cx="1124712" cy="822960"/>
          </a:xfrm>
          <a:prstGeom prst="roundRect">
            <a:avLst>
              <a:gd name="adj" fmla="val 6173"/>
            </a:avLst>
          </a:prstGeom>
          <a:solidFill>
            <a:schemeClr val="bg1"/>
          </a:solidFill>
          <a:ln w="1270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161513"/>
                </a:solidFill>
                <a:latin typeface="Oracle Sans"/>
              </a:rPr>
              <a:t>3rd Party </a:t>
            </a:r>
          </a:p>
          <a:p>
            <a:pPr algn="ctr">
              <a:lnSpc>
                <a:spcPct val="90000"/>
              </a:lnSpc>
            </a:pPr>
            <a:r>
              <a:rPr lang="en-US" sz="900" dirty="0">
                <a:solidFill>
                  <a:srgbClr val="161513"/>
                </a:solidFill>
                <a:latin typeface="Oracle Sans"/>
              </a:rPr>
              <a:t>(non-OCI) </a:t>
            </a:r>
          </a:p>
        </p:txBody>
      </p:sp>
      <p:sp>
        <p:nvSpPr>
          <p:cNvPr id="34" name="Rectangle 33"/>
          <p:cNvSpPr/>
          <p:nvPr/>
        </p:nvSpPr>
        <p:spPr>
          <a:xfrm>
            <a:off x="4626673" y="3837434"/>
            <a:ext cx="1353351" cy="897682"/>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Mid/</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Reg</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O-Red</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35" name="Rectangle 34"/>
          <p:cNvSpPr/>
          <p:nvPr/>
        </p:nvSpPr>
        <p:spPr>
          <a:xfrm>
            <a:off x="4626673" y="5285487"/>
            <a:ext cx="1353351" cy="897682"/>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15" name="Rounded Rectangle 20">
            <a:extLst>
              <a:ext uri="{FF2B5EF4-FFF2-40B4-BE49-F238E27FC236}">
                <a16:creationId xmlns:a16="http://schemas.microsoft.com/office/drawing/2014/main" id="{371A0EA7-089E-4F84-83D9-54AFEB8E7BD2}"/>
              </a:ext>
            </a:extLst>
          </p:cNvPr>
          <p:cNvSpPr/>
          <p:nvPr/>
        </p:nvSpPr>
        <p:spPr>
          <a:xfrm>
            <a:off x="8999352" y="2382028"/>
            <a:ext cx="1383690" cy="822960"/>
          </a:xfrm>
          <a:prstGeom prst="roundRect">
            <a:avLst>
              <a:gd name="adj" fmla="val 6173"/>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Atomic</a:t>
            </a:r>
          </a:p>
        </p:txBody>
      </p:sp>
      <p:sp>
        <p:nvSpPr>
          <p:cNvPr id="17" name="Rounded Rectangle 20">
            <a:extLst>
              <a:ext uri="{FF2B5EF4-FFF2-40B4-BE49-F238E27FC236}">
                <a16:creationId xmlns:a16="http://schemas.microsoft.com/office/drawing/2014/main" id="{13850D50-6777-42FD-A880-746E21EA965F}"/>
              </a:ext>
            </a:extLst>
          </p:cNvPr>
          <p:cNvSpPr/>
          <p:nvPr/>
        </p:nvSpPr>
        <p:spPr>
          <a:xfrm>
            <a:off x="8999352" y="3833758"/>
            <a:ext cx="1383690" cy="822960"/>
          </a:xfrm>
          <a:prstGeom prst="roundRect">
            <a:avLst>
              <a:gd name="adj" fmla="val 7716"/>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0" rIns="0" anchor="ctr"/>
          <a:lstStyle/>
          <a:p>
            <a:pPr algn="ctr"/>
            <a:r>
              <a:rPr lang="en-US" sz="900" dirty="0">
                <a:solidFill>
                  <a:srgbClr val="161513"/>
                </a:solidFill>
                <a:latin typeface="Oracle Sans" panose="020B0503020204020204" pitchFamily="34" charset="0"/>
                <a:cs typeface="Oracle Sans" panose="020B0503020204020204" pitchFamily="34" charset="0"/>
              </a:rPr>
              <a:t>Collapsed</a:t>
            </a:r>
            <a:br>
              <a:rPr lang="en-US" sz="900" dirty="0">
                <a:solidFill>
                  <a:srgbClr val="161513"/>
                </a:solidFill>
                <a:latin typeface="Oracle Sans" panose="020B0503020204020204" pitchFamily="34" charset="0"/>
                <a:cs typeface="Oracle Sans" panose="020B0503020204020204" pitchFamily="34" charset="0"/>
              </a:rPr>
            </a:br>
            <a:r>
              <a:rPr lang="en-US" sz="900" dirty="0">
                <a:solidFill>
                  <a:srgbClr val="161513"/>
                </a:solidFill>
                <a:latin typeface="Oracle Sans" panose="020B0503020204020204" pitchFamily="34" charset="0"/>
                <a:cs typeface="Oracle Sans" panose="020B0503020204020204" pitchFamily="34" charset="0"/>
              </a:rPr>
              <a:t>Composite</a:t>
            </a:r>
          </a:p>
        </p:txBody>
      </p:sp>
      <p:sp>
        <p:nvSpPr>
          <p:cNvPr id="25" name="Rectangle: Rounded Corners 14">
            <a:extLst>
              <a:ext uri="{FF2B5EF4-FFF2-40B4-BE49-F238E27FC236}">
                <a16:creationId xmlns:a16="http://schemas.microsoft.com/office/drawing/2014/main" id="{91F112A5-7758-4ABF-8AD4-43A75DB69392}"/>
              </a:ext>
            </a:extLst>
          </p:cNvPr>
          <p:cNvSpPr/>
          <p:nvPr/>
        </p:nvSpPr>
        <p:spPr>
          <a:xfrm>
            <a:off x="8999352" y="5185174"/>
            <a:ext cx="1383690" cy="923273"/>
          </a:xfrm>
          <a:prstGeom prst="roundRect">
            <a:avLst>
              <a:gd name="adj" fmla="val 4127"/>
            </a:avLst>
          </a:prstGeom>
          <a:solidFill>
            <a:schemeClr val="bg1"/>
          </a:solidFill>
          <a:ln w="12700" cmpd="sng">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Expanded Composite</a:t>
            </a:r>
          </a:p>
        </p:txBody>
      </p:sp>
      <p:sp>
        <p:nvSpPr>
          <p:cNvPr id="26" name="Rounded Rectangle 20">
            <a:extLst>
              <a:ext uri="{FF2B5EF4-FFF2-40B4-BE49-F238E27FC236}">
                <a16:creationId xmlns:a16="http://schemas.microsoft.com/office/drawing/2014/main" id="{371A0EA7-089E-4F84-83D9-54AFEB8E7BD2}"/>
              </a:ext>
            </a:extLst>
          </p:cNvPr>
          <p:cNvSpPr/>
          <p:nvPr/>
        </p:nvSpPr>
        <p:spPr>
          <a:xfrm>
            <a:off x="9128841" y="5457544"/>
            <a:ext cx="1124712" cy="235393"/>
          </a:xfrm>
          <a:prstGeom prst="roundRect">
            <a:avLst>
              <a:gd name="adj" fmla="val 12995"/>
            </a:avLst>
          </a:prstGeom>
          <a:solidFill>
            <a:srgbClr val="759C6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Atomic</a:t>
            </a:r>
          </a:p>
        </p:txBody>
      </p:sp>
      <p:sp>
        <p:nvSpPr>
          <p:cNvPr id="39" name="Rectangle 38"/>
          <p:cNvSpPr/>
          <p:nvPr/>
        </p:nvSpPr>
        <p:spPr>
          <a:xfrm>
            <a:off x="10414140" y="2387562"/>
            <a:ext cx="1449078" cy="807913"/>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Mid/</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Reg</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None</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None</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Ivy</a:t>
            </a:r>
          </a:p>
        </p:txBody>
      </p:sp>
      <p:sp>
        <p:nvSpPr>
          <p:cNvPr id="40" name="Rectangle 39"/>
          <p:cNvSpPr/>
          <p:nvPr/>
        </p:nvSpPr>
        <p:spPr>
          <a:xfrm>
            <a:off x="10414140" y="3837434"/>
            <a:ext cx="1449078" cy="897682"/>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Mid/</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Reg</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Ivy</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41" name="Rectangle 40"/>
          <p:cNvSpPr/>
          <p:nvPr/>
        </p:nvSpPr>
        <p:spPr>
          <a:xfrm>
            <a:off x="10414140" y="5185174"/>
            <a:ext cx="1190100" cy="807913"/>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Ivy</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t>
            </a:r>
            <a:r>
              <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Air</a:t>
            </a:r>
          </a:p>
        </p:txBody>
      </p:sp>
      <p:sp>
        <p:nvSpPr>
          <p:cNvPr id="48" name="Rounded Rectangle 47">
            <a:extLst>
              <a:ext uri="{FF2B5EF4-FFF2-40B4-BE49-F238E27FC236}">
                <a16:creationId xmlns:a16="http://schemas.microsoft.com/office/drawing/2014/main" id="{DF23EFAD-393E-2D48-872A-24085F913BAB}"/>
              </a:ext>
            </a:extLst>
          </p:cNvPr>
          <p:cNvSpPr/>
          <p:nvPr/>
        </p:nvSpPr>
        <p:spPr>
          <a:xfrm>
            <a:off x="3501961" y="2382028"/>
            <a:ext cx="1124712" cy="822960"/>
          </a:xfrm>
          <a:prstGeom prst="roundRect">
            <a:avLst>
              <a:gd name="adj" fmla="val 6173"/>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0" rIns="0" anchor="ctr"/>
          <a:lstStyle/>
          <a:p>
            <a:pPr algn="ctr"/>
            <a:r>
              <a:rPr lang="en-US" sz="900" dirty="0">
                <a:solidFill>
                  <a:srgbClr val="161513"/>
                </a:solidFill>
                <a:latin typeface="Oracle Sans" panose="020B0503020204020204" pitchFamily="34" charset="0"/>
                <a:cs typeface="Oracle Sans" panose="020B0503020204020204" pitchFamily="34" charset="0"/>
              </a:rPr>
              <a:t>OCI</a:t>
            </a:r>
          </a:p>
          <a:p>
            <a:pPr algn="ctr"/>
            <a:r>
              <a:rPr lang="en-US" sz="900" dirty="0">
                <a:solidFill>
                  <a:srgbClr val="161513"/>
                </a:solidFill>
                <a:latin typeface="Oracle Sans" panose="020B0503020204020204" pitchFamily="34" charset="0"/>
                <a:cs typeface="Oracle Sans" panose="020B0503020204020204" pitchFamily="34" charset="0"/>
              </a:rPr>
              <a:t>Component</a:t>
            </a:r>
          </a:p>
        </p:txBody>
      </p:sp>
      <p:sp>
        <p:nvSpPr>
          <p:cNvPr id="49" name="Rectangle 48"/>
          <p:cNvSpPr/>
          <p:nvPr/>
        </p:nvSpPr>
        <p:spPr>
          <a:xfrm>
            <a:off x="4626673" y="2387562"/>
            <a:ext cx="1353351" cy="897682"/>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Mid/</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Reg</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Ivy</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50" name="Rounded Rectangle 20">
            <a:extLst>
              <a:ext uri="{FF2B5EF4-FFF2-40B4-BE49-F238E27FC236}">
                <a16:creationId xmlns:a16="http://schemas.microsoft.com/office/drawing/2014/main" id="{371A0EA7-089E-4F84-83D9-54AFEB8E7BD2}"/>
              </a:ext>
            </a:extLst>
          </p:cNvPr>
          <p:cNvSpPr/>
          <p:nvPr/>
        </p:nvSpPr>
        <p:spPr>
          <a:xfrm>
            <a:off x="9128841" y="5773470"/>
            <a:ext cx="1124712" cy="235393"/>
          </a:xfrm>
          <a:prstGeom prst="roundRect">
            <a:avLst>
              <a:gd name="adj" fmla="val 12995"/>
            </a:avLst>
          </a:prstGeom>
          <a:solidFill>
            <a:srgbClr val="759C6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Atomic</a:t>
            </a:r>
          </a:p>
        </p:txBody>
      </p:sp>
      <p:grpSp>
        <p:nvGrpSpPr>
          <p:cNvPr id="51" name="Group 50"/>
          <p:cNvGrpSpPr/>
          <p:nvPr/>
        </p:nvGrpSpPr>
        <p:grpSpPr>
          <a:xfrm>
            <a:off x="764617" y="4813337"/>
            <a:ext cx="2482281" cy="1294895"/>
            <a:chOff x="685905" y="4430044"/>
            <a:chExt cx="2295834" cy="1294895"/>
          </a:xfrm>
        </p:grpSpPr>
        <p:sp>
          <p:nvSpPr>
            <p:cNvPr id="52" name="TextBox 51">
              <a:extLst>
                <a:ext uri="{FF2B5EF4-FFF2-40B4-BE49-F238E27FC236}">
                  <a16:creationId xmlns:a16="http://schemas.microsoft.com/office/drawing/2014/main" id="{F5DE1BC4-54A3-1B46-9683-C3DB1FE9201B}"/>
                </a:ext>
              </a:extLst>
            </p:cNvPr>
            <p:cNvSpPr txBox="1"/>
            <p:nvPr/>
          </p:nvSpPr>
          <p:spPr>
            <a:xfrm>
              <a:off x="685905" y="4430044"/>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grpSp>
          <p:nvGrpSpPr>
            <p:cNvPr id="53" name="Group 52"/>
            <p:cNvGrpSpPr/>
            <p:nvPr/>
          </p:nvGrpSpPr>
          <p:grpSpPr>
            <a:xfrm>
              <a:off x="762000" y="4693302"/>
              <a:ext cx="2144118" cy="964105"/>
              <a:chOff x="-4367715" y="4498362"/>
              <a:chExt cx="2144118" cy="964105"/>
            </a:xfrm>
          </p:grpSpPr>
          <p:sp>
            <p:nvSpPr>
              <p:cNvPr id="57" name="TextBox 56"/>
              <p:cNvSpPr txBox="1"/>
              <p:nvPr/>
            </p:nvSpPr>
            <p:spPr>
              <a:xfrm>
                <a:off x="-4367715" y="5036560"/>
                <a:ext cx="1012491" cy="425907"/>
              </a:xfrm>
              <a:prstGeom prst="rect">
                <a:avLst/>
              </a:prstGeom>
              <a:solidFill>
                <a:schemeClr val="accent6"/>
              </a:solidFill>
            </p:spPr>
            <p:txBody>
              <a:bodyPr wrap="none" rtlCol="0">
                <a:spAutoFit/>
              </a:bodyPr>
              <a:lstStyle/>
              <a:p>
                <a:r>
                  <a:rPr lang="en-US" sz="700" b="1" dirty="0">
                    <a:solidFill>
                      <a:schemeClr val="bg1"/>
                    </a:solidFill>
                  </a:rPr>
                  <a:t>Ivy</a:t>
                </a:r>
              </a:p>
              <a:p>
                <a:r>
                  <a:rPr lang="en-US" sz="700" dirty="0">
                    <a:solidFill>
                      <a:schemeClr val="bg1"/>
                    </a:solidFill>
                  </a:rPr>
                  <a:t>RGB: 117/156/108</a:t>
                </a:r>
              </a:p>
              <a:p>
                <a:r>
                  <a:rPr lang="en-US" sz="700" dirty="0">
                    <a:solidFill>
                      <a:schemeClr val="bg1"/>
                    </a:solidFill>
                  </a:rPr>
                  <a:t>HEX: #759C6C</a:t>
                </a:r>
              </a:p>
            </p:txBody>
          </p:sp>
          <p:sp>
            <p:nvSpPr>
              <p:cNvPr id="58" name="TextBox 57"/>
              <p:cNvSpPr txBox="1"/>
              <p:nvPr/>
            </p:nvSpPr>
            <p:spPr>
              <a:xfrm>
                <a:off x="-3236088" y="5036560"/>
                <a:ext cx="1012491" cy="425907"/>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none" rtlCol="0">
                <a:spAutoFit/>
              </a:bodyPr>
              <a:lstStyle/>
              <a:p>
                <a:r>
                  <a:rPr lang="en-US" sz="700" b="1" dirty="0"/>
                  <a:t>Air</a:t>
                </a:r>
              </a:p>
              <a:p>
                <a:r>
                  <a:rPr lang="en-US" sz="700" dirty="0"/>
                  <a:t>RGB: </a:t>
                </a:r>
                <a:r>
                  <a:rPr lang="en-GB" sz="700" dirty="0"/>
                  <a:t>252/251/250</a:t>
                </a:r>
              </a:p>
              <a:p>
                <a:r>
                  <a:rPr lang="en-US" sz="700" dirty="0"/>
                  <a:t>HEX: #FCFBFA</a:t>
                </a:r>
              </a:p>
            </p:txBody>
          </p:sp>
          <p:sp>
            <p:nvSpPr>
              <p:cNvPr id="59" name="TextBox 58"/>
              <p:cNvSpPr txBox="1"/>
              <p:nvPr/>
            </p:nvSpPr>
            <p:spPr>
              <a:xfrm>
                <a:off x="-4367715" y="449836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60" name="TextBox 59"/>
              <p:cNvSpPr txBox="1"/>
              <p:nvPr/>
            </p:nvSpPr>
            <p:spPr>
              <a:xfrm>
                <a:off x="-3236088" y="4498362"/>
                <a:ext cx="1012491" cy="425907"/>
              </a:xfrm>
              <a:prstGeom prst="rect">
                <a:avLst/>
              </a:prstGeom>
              <a:solidFill>
                <a:schemeClr val="accent1"/>
              </a:solidFill>
            </p:spPr>
            <p:txBody>
              <a:bodyPr wrap="square" rtlCol="0">
                <a:spAutoFit/>
              </a:bodyPr>
              <a:lstStyle/>
              <a:p>
                <a:r>
                  <a:rPr lang="en-US" sz="700" b="1" dirty="0">
                    <a:solidFill>
                      <a:schemeClr val="bg1"/>
                    </a:solidFill>
                  </a:rPr>
                  <a:t>Oracle Red </a:t>
                </a:r>
                <a:r>
                  <a:rPr lang="en-US" sz="700" dirty="0">
                    <a:solidFill>
                      <a:schemeClr val="bg1"/>
                    </a:solidFill>
                  </a:rPr>
                  <a:t>(O-Red)</a:t>
                </a:r>
              </a:p>
              <a:p>
                <a:r>
                  <a:rPr lang="en-US" sz="700" dirty="0">
                    <a:solidFill>
                      <a:schemeClr val="bg1"/>
                    </a:solidFill>
                  </a:rPr>
                  <a:t>RGB: 199/70/52</a:t>
                </a:r>
              </a:p>
              <a:p>
                <a:r>
                  <a:rPr lang="en-US" sz="700" dirty="0">
                    <a:solidFill>
                      <a:schemeClr val="bg1"/>
                    </a:solidFill>
                  </a:rPr>
                  <a:t>HEX: #C74634</a:t>
                </a:r>
              </a:p>
            </p:txBody>
          </p:sp>
        </p:grpSp>
        <p:sp>
          <p:nvSpPr>
            <p:cNvPr id="54" name="Rectangle 53"/>
            <p:cNvSpPr/>
            <p:nvPr/>
          </p:nvSpPr>
          <p:spPr>
            <a:xfrm>
              <a:off x="695739" y="4592744"/>
              <a:ext cx="2286000" cy="11321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99429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Content Placeholder 58"/>
          <p:cNvSpPr>
            <a:spLocks noGrp="1"/>
          </p:cNvSpPr>
          <p:nvPr>
            <p:ph sz="quarter" idx="16"/>
          </p:nvPr>
        </p:nvSpPr>
        <p:spPr>
          <a:xfrm>
            <a:off x="4456971" y="1609725"/>
            <a:ext cx="3300984" cy="356522"/>
          </a:xfrm>
        </p:spPr>
        <p:txBody>
          <a:bodyPr/>
          <a:lstStyle/>
          <a:p>
            <a:r>
              <a:rPr lang="en-US" dirty="0"/>
              <a:t>Drill-Down Progression</a:t>
            </a:r>
          </a:p>
        </p:txBody>
      </p:sp>
      <p:sp>
        <p:nvSpPr>
          <p:cNvPr id="58" name="Content Placeholder 57"/>
          <p:cNvSpPr>
            <a:spLocks noGrp="1"/>
          </p:cNvSpPr>
          <p:nvPr>
            <p:ph sz="quarter" idx="15"/>
          </p:nvPr>
        </p:nvSpPr>
        <p:spPr/>
        <p:txBody>
          <a:bodyPr/>
          <a:lstStyle/>
          <a:p>
            <a:r>
              <a:rPr lang="en-US" dirty="0"/>
              <a:t>Layout Examples</a:t>
            </a:r>
          </a:p>
        </p:txBody>
      </p:sp>
      <p:sp>
        <p:nvSpPr>
          <p:cNvPr id="56" name="Title 55"/>
          <p:cNvSpPr>
            <a:spLocks noGrp="1"/>
          </p:cNvSpPr>
          <p:nvPr>
            <p:ph type="title"/>
          </p:nvPr>
        </p:nvSpPr>
        <p:spPr/>
        <p:txBody>
          <a:bodyPr/>
          <a:lstStyle/>
          <a:p>
            <a:r>
              <a:rPr lang="en-US" dirty="0"/>
              <a:t>Component Drill-Downs</a:t>
            </a:r>
          </a:p>
        </p:txBody>
      </p:sp>
      <p:sp>
        <p:nvSpPr>
          <p:cNvPr id="7" name="Date Placeholder 6"/>
          <p:cNvSpPr>
            <a:spLocks noGrp="1"/>
          </p:cNvSpPr>
          <p:nvPr>
            <p:ph type="dt" sz="half" idx="17"/>
          </p:nvPr>
        </p:nvSpPr>
        <p:spPr/>
        <p:txBody>
          <a:bodyPr/>
          <a:lstStyle/>
          <a:p>
            <a:fld id="{8381BC09-957D-45CD-9E0C-0CFA8700F9F5}" type="datetime1">
              <a:rPr lang="en-US" smtClean="0"/>
              <a:pPr/>
              <a:t>3/30/2023</a:t>
            </a:fld>
            <a:endParaRPr lang="en-US" dirty="0"/>
          </a:p>
        </p:txBody>
      </p:sp>
      <p:sp>
        <p:nvSpPr>
          <p:cNvPr id="8" name="Footer Placeholder 7"/>
          <p:cNvSpPr>
            <a:spLocks noGrp="1"/>
          </p:cNvSpPr>
          <p:nvPr>
            <p:ph type="ftr" sz="quarter" idx="18"/>
          </p:nvPr>
        </p:nvSpPr>
        <p:spPr/>
        <p:txBody>
          <a:bodyPr/>
          <a:lstStyle/>
          <a:p>
            <a:r>
              <a:rPr lang="en-US" dirty="0"/>
              <a:t>Copyright © 2022, Oracle and/or its affiliates  |</a:t>
            </a:r>
          </a:p>
        </p:txBody>
      </p:sp>
      <p:sp>
        <p:nvSpPr>
          <p:cNvPr id="9" name="Slide Number Placeholder 8"/>
          <p:cNvSpPr>
            <a:spLocks noGrp="1"/>
          </p:cNvSpPr>
          <p:nvPr>
            <p:ph type="sldNum" sz="quarter" idx="19"/>
          </p:nvPr>
        </p:nvSpPr>
        <p:spPr/>
        <p:txBody>
          <a:bodyPr/>
          <a:lstStyle/>
          <a:p>
            <a:fld id="{345D60D9-5372-5F40-9443-0F9AE5BDC3C8}" type="slidenum">
              <a:rPr lang="en-US" smtClean="0"/>
              <a:pPr/>
              <a:t>9</a:t>
            </a:fld>
            <a:endParaRPr lang="en-US" dirty="0"/>
          </a:p>
        </p:txBody>
      </p:sp>
      <p:grpSp>
        <p:nvGrpSpPr>
          <p:cNvPr id="60" name="Group 59"/>
          <p:cNvGrpSpPr/>
          <p:nvPr/>
        </p:nvGrpSpPr>
        <p:grpSpPr>
          <a:xfrm>
            <a:off x="4679285" y="2283828"/>
            <a:ext cx="2850228" cy="1253943"/>
            <a:chOff x="990261" y="2012921"/>
            <a:chExt cx="2850228" cy="1253943"/>
          </a:xfrm>
        </p:grpSpPr>
        <p:sp>
          <p:nvSpPr>
            <p:cNvPr id="14" name="Rounded Rectangle 20">
              <a:extLst>
                <a:ext uri="{FF2B5EF4-FFF2-40B4-BE49-F238E27FC236}">
                  <a16:creationId xmlns:a16="http://schemas.microsoft.com/office/drawing/2014/main" id="{4B82C043-594A-4C7B-A26E-D8C121AC756B}"/>
                </a:ext>
              </a:extLst>
            </p:cNvPr>
            <p:cNvSpPr/>
            <p:nvPr/>
          </p:nvSpPr>
          <p:spPr>
            <a:xfrm>
              <a:off x="1010732" y="2901104"/>
              <a:ext cx="882555"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Analytics</a:t>
              </a:r>
            </a:p>
          </p:txBody>
        </p:sp>
        <p:sp>
          <p:nvSpPr>
            <p:cNvPr id="15" name="Rounded Rectangle 20">
              <a:extLst>
                <a:ext uri="{FF2B5EF4-FFF2-40B4-BE49-F238E27FC236}">
                  <a16:creationId xmlns:a16="http://schemas.microsoft.com/office/drawing/2014/main" id="{7AD0E932-7681-4B91-AF9E-097DDFF86177}"/>
                </a:ext>
              </a:extLst>
            </p:cNvPr>
            <p:cNvSpPr/>
            <p:nvPr/>
          </p:nvSpPr>
          <p:spPr>
            <a:xfrm>
              <a:off x="990261" y="2012921"/>
              <a:ext cx="882555"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Integration</a:t>
              </a:r>
            </a:p>
          </p:txBody>
        </p:sp>
        <p:cxnSp>
          <p:nvCxnSpPr>
            <p:cNvPr id="17" name="Straight Arrow Connector 16">
              <a:extLst>
                <a:ext uri="{FF2B5EF4-FFF2-40B4-BE49-F238E27FC236}">
                  <a16:creationId xmlns:a16="http://schemas.microsoft.com/office/drawing/2014/main" id="{857D94E6-33FA-4697-B884-A692E1F66F99}"/>
                </a:ext>
              </a:extLst>
            </p:cNvPr>
            <p:cNvCxnSpPr>
              <a:cxnSpLocks/>
              <a:stCxn id="20" idx="3"/>
              <a:endCxn id="14" idx="1"/>
            </p:cNvCxnSpPr>
            <p:nvPr/>
          </p:nvCxnSpPr>
          <p:spPr>
            <a:xfrm flipH="1">
              <a:off x="1010732" y="2195801"/>
              <a:ext cx="2824754" cy="888183"/>
            </a:xfrm>
            <a:prstGeom prst="bentConnector5">
              <a:avLst>
                <a:gd name="adj1" fmla="val -8093"/>
                <a:gd name="adj2" fmla="val 50000"/>
                <a:gd name="adj3" fmla="val 108093"/>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18" name="Rounded Rectangle 20">
              <a:extLst>
                <a:ext uri="{FF2B5EF4-FFF2-40B4-BE49-F238E27FC236}">
                  <a16:creationId xmlns:a16="http://schemas.microsoft.com/office/drawing/2014/main" id="{22C364E3-8F02-4CAA-A595-66502A516AA2}"/>
                </a:ext>
              </a:extLst>
            </p:cNvPr>
            <p:cNvSpPr/>
            <p:nvPr/>
          </p:nvSpPr>
          <p:spPr>
            <a:xfrm>
              <a:off x="2975985" y="2901104"/>
              <a:ext cx="864504"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Data Warehouse</a:t>
              </a:r>
            </a:p>
          </p:txBody>
        </p:sp>
        <p:cxnSp>
          <p:nvCxnSpPr>
            <p:cNvPr id="19" name="Straight Arrow Connector 18">
              <a:extLst>
                <a:ext uri="{FF2B5EF4-FFF2-40B4-BE49-F238E27FC236}">
                  <a16:creationId xmlns:a16="http://schemas.microsoft.com/office/drawing/2014/main" id="{56393D86-A811-449C-B9F7-46156CFC6535}"/>
                </a:ext>
              </a:extLst>
            </p:cNvPr>
            <p:cNvCxnSpPr>
              <a:cxnSpLocks/>
              <a:stCxn id="14" idx="3"/>
              <a:endCxn id="18" idx="1"/>
            </p:cNvCxnSpPr>
            <p:nvPr/>
          </p:nvCxnSpPr>
          <p:spPr>
            <a:xfrm>
              <a:off x="1893287" y="3083984"/>
              <a:ext cx="1082698"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20" name="Rounded Rectangle 20">
              <a:extLst>
                <a:ext uri="{FF2B5EF4-FFF2-40B4-BE49-F238E27FC236}">
                  <a16:creationId xmlns:a16="http://schemas.microsoft.com/office/drawing/2014/main" id="{535FEEDD-9E29-4601-BE3B-CE89098D9C8E}"/>
                </a:ext>
              </a:extLst>
            </p:cNvPr>
            <p:cNvSpPr/>
            <p:nvPr/>
          </p:nvSpPr>
          <p:spPr>
            <a:xfrm>
              <a:off x="2966659" y="2012921"/>
              <a:ext cx="868827" cy="365760"/>
            </a:xfrm>
            <a:prstGeom prst="roundRect">
              <a:avLst>
                <a:gd name="adj" fmla="val 12757"/>
              </a:avLst>
            </a:prstGeom>
            <a:solidFill>
              <a:srgbClr val="F5F4F2"/>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cxnSp>
          <p:nvCxnSpPr>
            <p:cNvPr id="16" name="Straight Arrow Connector 15">
              <a:extLst>
                <a:ext uri="{FF2B5EF4-FFF2-40B4-BE49-F238E27FC236}">
                  <a16:creationId xmlns:a16="http://schemas.microsoft.com/office/drawing/2014/main" id="{D55CCCA4-F19F-4548-B441-24AAD00F2163}"/>
                </a:ext>
              </a:extLst>
            </p:cNvPr>
            <p:cNvCxnSpPr>
              <a:cxnSpLocks/>
              <a:stCxn id="15" idx="3"/>
              <a:endCxn id="20" idx="1"/>
            </p:cNvCxnSpPr>
            <p:nvPr/>
          </p:nvCxnSpPr>
          <p:spPr>
            <a:xfrm>
              <a:off x="1872816" y="2195801"/>
              <a:ext cx="1093843"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grpSp>
      <p:sp>
        <p:nvSpPr>
          <p:cNvPr id="46" name="Freeform 45"/>
          <p:cNvSpPr/>
          <p:nvPr/>
        </p:nvSpPr>
        <p:spPr>
          <a:xfrm>
            <a:off x="810074" y="2647847"/>
            <a:ext cx="2291683" cy="1228797"/>
          </a:xfrm>
          <a:custGeom>
            <a:avLst/>
            <a:gdLst>
              <a:gd name="connsiteX0" fmla="*/ 0 w 1264920"/>
              <a:gd name="connsiteY0" fmla="*/ 0 h 944880"/>
              <a:gd name="connsiteX1" fmla="*/ 1264920 w 1264920"/>
              <a:gd name="connsiteY1" fmla="*/ 0 h 944880"/>
              <a:gd name="connsiteX2" fmla="*/ 1264920 w 1264920"/>
              <a:gd name="connsiteY2" fmla="*/ 944880 h 944880"/>
              <a:gd name="connsiteX3" fmla="*/ 30480 w 1264920"/>
              <a:gd name="connsiteY3" fmla="*/ 449580 h 944880"/>
              <a:gd name="connsiteX4" fmla="*/ 30480 w 1264920"/>
              <a:gd name="connsiteY4" fmla="*/ 7620 h 944880"/>
              <a:gd name="connsiteX5" fmla="*/ 0 w 1264920"/>
              <a:gd name="connsiteY5" fmla="*/ 0 h 944880"/>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0480 w 1264920"/>
              <a:gd name="connsiteY4" fmla="*/ 7620 h 945627"/>
              <a:gd name="connsiteX5" fmla="*/ 0 w 1264920"/>
              <a:gd name="connsiteY5" fmla="*/ 0 h 945627"/>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5684 w 1264920"/>
              <a:gd name="connsiteY4" fmla="*/ 629173 h 945627"/>
              <a:gd name="connsiteX5" fmla="*/ 0 w 1264920"/>
              <a:gd name="connsiteY5" fmla="*/ 0 h 945627"/>
              <a:gd name="connsiteX0" fmla="*/ 214595 w 1229737"/>
              <a:gd name="connsiteY0" fmla="*/ 699247 h 945627"/>
              <a:gd name="connsiteX1" fmla="*/ 1229737 w 1229737"/>
              <a:gd name="connsiteY1" fmla="*/ 0 h 945627"/>
              <a:gd name="connsiteX2" fmla="*/ 1229737 w 1229737"/>
              <a:gd name="connsiteY2" fmla="*/ 944880 h 945627"/>
              <a:gd name="connsiteX3" fmla="*/ 501 w 1229737"/>
              <a:gd name="connsiteY3" fmla="*/ 945627 h 945627"/>
              <a:gd name="connsiteX4" fmla="*/ 501 w 1229737"/>
              <a:gd name="connsiteY4" fmla="*/ 629173 h 945627"/>
              <a:gd name="connsiteX5" fmla="*/ 214595 w 1229737"/>
              <a:gd name="connsiteY5" fmla="*/ 699247 h 945627"/>
              <a:gd name="connsiteX0" fmla="*/ 0 w 1238903"/>
              <a:gd name="connsiteY0" fmla="*/ 549835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549835 h 945627"/>
              <a:gd name="connsiteX0" fmla="*/ 0 w 1238903"/>
              <a:gd name="connsiteY0" fmla="*/ 496047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496047 h 945627"/>
              <a:gd name="connsiteX0" fmla="*/ 0 w 1244845"/>
              <a:gd name="connsiteY0" fmla="*/ 584757 h 945627"/>
              <a:gd name="connsiteX1" fmla="*/ 1244845 w 1244845"/>
              <a:gd name="connsiteY1" fmla="*/ 0 h 945627"/>
              <a:gd name="connsiteX2" fmla="*/ 1244845 w 1244845"/>
              <a:gd name="connsiteY2" fmla="*/ 944880 h 945627"/>
              <a:gd name="connsiteX3" fmla="*/ 15609 w 1244845"/>
              <a:gd name="connsiteY3" fmla="*/ 945627 h 945627"/>
              <a:gd name="connsiteX4" fmla="*/ 15609 w 1244845"/>
              <a:gd name="connsiteY4" fmla="*/ 629173 h 945627"/>
              <a:gd name="connsiteX5" fmla="*/ 0 w 1244845"/>
              <a:gd name="connsiteY5" fmla="*/ 584757 h 945627"/>
              <a:gd name="connsiteX0" fmla="*/ 0 w 1521438"/>
              <a:gd name="connsiteY0" fmla="*/ 877604 h 1238474"/>
              <a:gd name="connsiteX1" fmla="*/ 1521438 w 1521438"/>
              <a:gd name="connsiteY1" fmla="*/ 0 h 1238474"/>
              <a:gd name="connsiteX2" fmla="*/ 1244845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21438"/>
              <a:gd name="connsiteY0" fmla="*/ 877604 h 1238474"/>
              <a:gd name="connsiteX1" fmla="*/ 1521438 w 1521438"/>
              <a:gd name="connsiteY1" fmla="*/ 0 h 1238474"/>
              <a:gd name="connsiteX2" fmla="*/ 1515794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19153"/>
              <a:gd name="connsiteY0" fmla="*/ 867927 h 1228797"/>
              <a:gd name="connsiteX1" fmla="*/ 1519153 w 1519153"/>
              <a:gd name="connsiteY1" fmla="*/ 0 h 1228797"/>
              <a:gd name="connsiteX2" fmla="*/ 1515794 w 1519153"/>
              <a:gd name="connsiteY2" fmla="*/ 1228050 h 1228797"/>
              <a:gd name="connsiteX3" fmla="*/ 15609 w 1519153"/>
              <a:gd name="connsiteY3" fmla="*/ 1228797 h 1228797"/>
              <a:gd name="connsiteX4" fmla="*/ 15609 w 1519153"/>
              <a:gd name="connsiteY4" fmla="*/ 912343 h 1228797"/>
              <a:gd name="connsiteX5" fmla="*/ 0 w 1519153"/>
              <a:gd name="connsiteY5" fmla="*/ 867927 h 122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9153" h="1228797">
                <a:moveTo>
                  <a:pt x="0" y="867927"/>
                </a:moveTo>
                <a:lnTo>
                  <a:pt x="1519153" y="0"/>
                </a:lnTo>
                <a:cubicBezTo>
                  <a:pt x="1517272" y="412576"/>
                  <a:pt x="1517675" y="815474"/>
                  <a:pt x="1515794" y="1228050"/>
                </a:cubicBezTo>
                <a:lnTo>
                  <a:pt x="15609" y="1228797"/>
                </a:lnTo>
                <a:cubicBezTo>
                  <a:pt x="13874" y="916128"/>
                  <a:pt x="17344" y="1225012"/>
                  <a:pt x="15609" y="912343"/>
                </a:cubicBezTo>
                <a:lnTo>
                  <a:pt x="0" y="867927"/>
                </a:lnTo>
                <a:close/>
              </a:path>
            </a:pathLst>
          </a:cu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Rounded Rectangle 20">
            <a:extLst>
              <a:ext uri="{FF2B5EF4-FFF2-40B4-BE49-F238E27FC236}">
                <a16:creationId xmlns:a16="http://schemas.microsoft.com/office/drawing/2014/main" id="{13850D50-6777-42FD-A880-746E21EA965F}"/>
              </a:ext>
            </a:extLst>
          </p:cNvPr>
          <p:cNvSpPr/>
          <p:nvPr/>
        </p:nvSpPr>
        <p:spPr>
          <a:xfrm>
            <a:off x="762000" y="3510884"/>
            <a:ext cx="885467" cy="365760"/>
          </a:xfrm>
          <a:prstGeom prst="roundRect">
            <a:avLst>
              <a:gd name="adj" fmla="val 13889"/>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0" rIns="0" anchor="ctr"/>
          <a:lstStyle/>
          <a:p>
            <a:pPr algn="ctr"/>
            <a:r>
              <a:rPr lang="en-US" sz="800" dirty="0">
                <a:solidFill>
                  <a:schemeClr val="tx2"/>
                </a:solidFill>
                <a:latin typeface="Oracle Sans" panose="020B0503020204020204" pitchFamily="34" charset="0"/>
                <a:cs typeface="Oracle Sans" panose="020B0503020204020204" pitchFamily="34" charset="0"/>
              </a:rPr>
              <a:t>Composite</a:t>
            </a:r>
          </a:p>
        </p:txBody>
      </p:sp>
      <p:sp>
        <p:nvSpPr>
          <p:cNvPr id="51" name="Rectangle: Rounded Corners 14">
            <a:extLst>
              <a:ext uri="{FF2B5EF4-FFF2-40B4-BE49-F238E27FC236}">
                <a16:creationId xmlns:a16="http://schemas.microsoft.com/office/drawing/2014/main" id="{91F112A5-7758-4ABF-8AD4-43A75DB69392}"/>
              </a:ext>
            </a:extLst>
          </p:cNvPr>
          <p:cNvSpPr/>
          <p:nvPr/>
        </p:nvSpPr>
        <p:spPr>
          <a:xfrm>
            <a:off x="3060641" y="2647256"/>
            <a:ext cx="939857" cy="1229388"/>
          </a:xfrm>
          <a:prstGeom prst="roundRect">
            <a:avLst>
              <a:gd name="adj" fmla="val 5405"/>
            </a:avLst>
          </a:prstGeom>
          <a:solidFill>
            <a:srgbClr val="F1EFED"/>
          </a:solidFill>
          <a:ln w="12700" cmpd="sng">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800" b="1" dirty="0">
                <a:solidFill>
                  <a:schemeClr val="tx2"/>
                </a:solidFill>
                <a:latin typeface="Oracle Sans" panose="020B0503020204020204" pitchFamily="34" charset="0"/>
                <a:cs typeface="Oracle Sans" panose="020B0503020204020204" pitchFamily="34" charset="0"/>
              </a:rPr>
              <a:t>Expanded Composite</a:t>
            </a:r>
          </a:p>
        </p:txBody>
      </p:sp>
      <p:sp>
        <p:nvSpPr>
          <p:cNvPr id="52" name="Rounded Rectangle 20">
            <a:extLst>
              <a:ext uri="{FF2B5EF4-FFF2-40B4-BE49-F238E27FC236}">
                <a16:creationId xmlns:a16="http://schemas.microsoft.com/office/drawing/2014/main" id="{371A0EA7-089E-4F84-83D9-54AFEB8E7BD2}"/>
              </a:ext>
            </a:extLst>
          </p:cNvPr>
          <p:cNvSpPr/>
          <p:nvPr/>
        </p:nvSpPr>
        <p:spPr>
          <a:xfrm>
            <a:off x="3166084" y="3442253"/>
            <a:ext cx="731520" cy="365760"/>
          </a:xfrm>
          <a:prstGeom prst="roundRect">
            <a:avLst>
              <a:gd name="adj" fmla="val 19019"/>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a:lnSpc>
                <a:spcPct val="90000"/>
              </a:lnSpc>
            </a:pPr>
            <a:r>
              <a:rPr lang="en-US" sz="800" dirty="0">
                <a:solidFill>
                  <a:schemeClr val="bg1"/>
                </a:solidFill>
                <a:latin typeface="Oracle Sans"/>
              </a:rPr>
              <a:t>Component</a:t>
            </a:r>
          </a:p>
        </p:txBody>
      </p:sp>
      <p:sp>
        <p:nvSpPr>
          <p:cNvPr id="69" name="Rounded Rectangle 20">
            <a:extLst>
              <a:ext uri="{FF2B5EF4-FFF2-40B4-BE49-F238E27FC236}">
                <a16:creationId xmlns:a16="http://schemas.microsoft.com/office/drawing/2014/main" id="{371A0EA7-089E-4F84-83D9-54AFEB8E7BD2}"/>
              </a:ext>
            </a:extLst>
          </p:cNvPr>
          <p:cNvSpPr/>
          <p:nvPr/>
        </p:nvSpPr>
        <p:spPr>
          <a:xfrm>
            <a:off x="3166084" y="3009808"/>
            <a:ext cx="731520" cy="365760"/>
          </a:xfrm>
          <a:prstGeom prst="roundRect">
            <a:avLst>
              <a:gd name="adj" fmla="val 19019"/>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a:lnSpc>
                <a:spcPct val="90000"/>
              </a:lnSpc>
            </a:pPr>
            <a:r>
              <a:rPr lang="en-US" sz="800" dirty="0">
                <a:solidFill>
                  <a:schemeClr val="bg1"/>
                </a:solidFill>
                <a:latin typeface="Oracle Sans"/>
              </a:rPr>
              <a:t>Component</a:t>
            </a:r>
          </a:p>
        </p:txBody>
      </p:sp>
      <p:sp>
        <p:nvSpPr>
          <p:cNvPr id="81" name="Freeform 80"/>
          <p:cNvSpPr/>
          <p:nvPr/>
        </p:nvSpPr>
        <p:spPr>
          <a:xfrm>
            <a:off x="8144081" y="2005966"/>
            <a:ext cx="1404050" cy="1318444"/>
          </a:xfrm>
          <a:custGeom>
            <a:avLst/>
            <a:gdLst>
              <a:gd name="connsiteX0" fmla="*/ 0 w 1264920"/>
              <a:gd name="connsiteY0" fmla="*/ 0 h 944880"/>
              <a:gd name="connsiteX1" fmla="*/ 1264920 w 1264920"/>
              <a:gd name="connsiteY1" fmla="*/ 0 h 944880"/>
              <a:gd name="connsiteX2" fmla="*/ 1264920 w 1264920"/>
              <a:gd name="connsiteY2" fmla="*/ 944880 h 944880"/>
              <a:gd name="connsiteX3" fmla="*/ 30480 w 1264920"/>
              <a:gd name="connsiteY3" fmla="*/ 449580 h 944880"/>
              <a:gd name="connsiteX4" fmla="*/ 30480 w 1264920"/>
              <a:gd name="connsiteY4" fmla="*/ 7620 h 944880"/>
              <a:gd name="connsiteX5" fmla="*/ 0 w 1264920"/>
              <a:gd name="connsiteY5" fmla="*/ 0 h 944880"/>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0480 w 1264920"/>
              <a:gd name="connsiteY4" fmla="*/ 7620 h 945627"/>
              <a:gd name="connsiteX5" fmla="*/ 0 w 1264920"/>
              <a:gd name="connsiteY5" fmla="*/ 0 h 945627"/>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5684 w 1264920"/>
              <a:gd name="connsiteY4" fmla="*/ 629173 h 945627"/>
              <a:gd name="connsiteX5" fmla="*/ 0 w 1264920"/>
              <a:gd name="connsiteY5" fmla="*/ 0 h 945627"/>
              <a:gd name="connsiteX0" fmla="*/ 214595 w 1229737"/>
              <a:gd name="connsiteY0" fmla="*/ 699247 h 945627"/>
              <a:gd name="connsiteX1" fmla="*/ 1229737 w 1229737"/>
              <a:gd name="connsiteY1" fmla="*/ 0 h 945627"/>
              <a:gd name="connsiteX2" fmla="*/ 1229737 w 1229737"/>
              <a:gd name="connsiteY2" fmla="*/ 944880 h 945627"/>
              <a:gd name="connsiteX3" fmla="*/ 501 w 1229737"/>
              <a:gd name="connsiteY3" fmla="*/ 945627 h 945627"/>
              <a:gd name="connsiteX4" fmla="*/ 501 w 1229737"/>
              <a:gd name="connsiteY4" fmla="*/ 629173 h 945627"/>
              <a:gd name="connsiteX5" fmla="*/ 214595 w 1229737"/>
              <a:gd name="connsiteY5" fmla="*/ 699247 h 945627"/>
              <a:gd name="connsiteX0" fmla="*/ 0 w 1238903"/>
              <a:gd name="connsiteY0" fmla="*/ 549835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549835 h 945627"/>
              <a:gd name="connsiteX0" fmla="*/ 0 w 1238903"/>
              <a:gd name="connsiteY0" fmla="*/ 496047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496047 h 945627"/>
              <a:gd name="connsiteX0" fmla="*/ 0 w 1244845"/>
              <a:gd name="connsiteY0" fmla="*/ 584757 h 945627"/>
              <a:gd name="connsiteX1" fmla="*/ 1244845 w 1244845"/>
              <a:gd name="connsiteY1" fmla="*/ 0 h 945627"/>
              <a:gd name="connsiteX2" fmla="*/ 1244845 w 1244845"/>
              <a:gd name="connsiteY2" fmla="*/ 944880 h 945627"/>
              <a:gd name="connsiteX3" fmla="*/ 15609 w 1244845"/>
              <a:gd name="connsiteY3" fmla="*/ 945627 h 945627"/>
              <a:gd name="connsiteX4" fmla="*/ 15609 w 1244845"/>
              <a:gd name="connsiteY4" fmla="*/ 629173 h 945627"/>
              <a:gd name="connsiteX5" fmla="*/ 0 w 1244845"/>
              <a:gd name="connsiteY5" fmla="*/ 584757 h 945627"/>
              <a:gd name="connsiteX0" fmla="*/ 0 w 1521438"/>
              <a:gd name="connsiteY0" fmla="*/ 877604 h 1238474"/>
              <a:gd name="connsiteX1" fmla="*/ 1521438 w 1521438"/>
              <a:gd name="connsiteY1" fmla="*/ 0 h 1238474"/>
              <a:gd name="connsiteX2" fmla="*/ 1244845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21438"/>
              <a:gd name="connsiteY0" fmla="*/ 877604 h 1238474"/>
              <a:gd name="connsiteX1" fmla="*/ 1521438 w 1521438"/>
              <a:gd name="connsiteY1" fmla="*/ 0 h 1238474"/>
              <a:gd name="connsiteX2" fmla="*/ 1515794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19153"/>
              <a:gd name="connsiteY0" fmla="*/ 867927 h 1228797"/>
              <a:gd name="connsiteX1" fmla="*/ 1519153 w 1519153"/>
              <a:gd name="connsiteY1" fmla="*/ 0 h 1228797"/>
              <a:gd name="connsiteX2" fmla="*/ 1515794 w 1519153"/>
              <a:gd name="connsiteY2" fmla="*/ 1228050 h 1228797"/>
              <a:gd name="connsiteX3" fmla="*/ 15609 w 1519153"/>
              <a:gd name="connsiteY3" fmla="*/ 1228797 h 1228797"/>
              <a:gd name="connsiteX4" fmla="*/ 15609 w 1519153"/>
              <a:gd name="connsiteY4" fmla="*/ 912343 h 1228797"/>
              <a:gd name="connsiteX5" fmla="*/ 0 w 1519153"/>
              <a:gd name="connsiteY5" fmla="*/ 867927 h 1228797"/>
              <a:gd name="connsiteX0" fmla="*/ 0 w 1515805"/>
              <a:gd name="connsiteY0" fmla="*/ 957574 h 1318444"/>
              <a:gd name="connsiteX1" fmla="*/ 1293362 w 1515805"/>
              <a:gd name="connsiteY1" fmla="*/ 0 h 1318444"/>
              <a:gd name="connsiteX2" fmla="*/ 1515794 w 1515805"/>
              <a:gd name="connsiteY2" fmla="*/ 1317697 h 1318444"/>
              <a:gd name="connsiteX3" fmla="*/ 15609 w 1515805"/>
              <a:gd name="connsiteY3" fmla="*/ 1318444 h 1318444"/>
              <a:gd name="connsiteX4" fmla="*/ 15609 w 1515805"/>
              <a:gd name="connsiteY4" fmla="*/ 1001990 h 1318444"/>
              <a:gd name="connsiteX5" fmla="*/ 0 w 1515805"/>
              <a:gd name="connsiteY5" fmla="*/ 957574 h 1318444"/>
              <a:gd name="connsiteX0" fmla="*/ 0 w 1293362"/>
              <a:gd name="connsiteY0" fmla="*/ 957574 h 1318444"/>
              <a:gd name="connsiteX1" fmla="*/ 1293362 w 1293362"/>
              <a:gd name="connsiteY1" fmla="*/ 0 h 1318444"/>
              <a:gd name="connsiteX2" fmla="*/ 1290003 w 1293362"/>
              <a:gd name="connsiteY2" fmla="*/ 1317697 h 1318444"/>
              <a:gd name="connsiteX3" fmla="*/ 15609 w 1293362"/>
              <a:gd name="connsiteY3" fmla="*/ 1318444 h 1318444"/>
              <a:gd name="connsiteX4" fmla="*/ 15609 w 1293362"/>
              <a:gd name="connsiteY4" fmla="*/ 1001990 h 1318444"/>
              <a:gd name="connsiteX5" fmla="*/ 0 w 1293362"/>
              <a:gd name="connsiteY5" fmla="*/ 957574 h 1318444"/>
              <a:gd name="connsiteX0" fmla="*/ 0 w 1311355"/>
              <a:gd name="connsiteY0" fmla="*/ 957574 h 1318444"/>
              <a:gd name="connsiteX1" fmla="*/ 1311355 w 1311355"/>
              <a:gd name="connsiteY1" fmla="*/ 0 h 1318444"/>
              <a:gd name="connsiteX2" fmla="*/ 1290003 w 1311355"/>
              <a:gd name="connsiteY2" fmla="*/ 1317697 h 1318444"/>
              <a:gd name="connsiteX3" fmla="*/ 15609 w 1311355"/>
              <a:gd name="connsiteY3" fmla="*/ 1318444 h 1318444"/>
              <a:gd name="connsiteX4" fmla="*/ 15609 w 1311355"/>
              <a:gd name="connsiteY4" fmla="*/ 1001990 h 1318444"/>
              <a:gd name="connsiteX5" fmla="*/ 0 w 1311355"/>
              <a:gd name="connsiteY5" fmla="*/ 957574 h 1318444"/>
              <a:gd name="connsiteX0" fmla="*/ 0 w 1326123"/>
              <a:gd name="connsiteY0" fmla="*/ 957574 h 1318444"/>
              <a:gd name="connsiteX1" fmla="*/ 1311355 w 1326123"/>
              <a:gd name="connsiteY1" fmla="*/ 0 h 1318444"/>
              <a:gd name="connsiteX2" fmla="*/ 1325988 w 1326123"/>
              <a:gd name="connsiteY2" fmla="*/ 1317697 h 1318444"/>
              <a:gd name="connsiteX3" fmla="*/ 15609 w 1326123"/>
              <a:gd name="connsiteY3" fmla="*/ 1318444 h 1318444"/>
              <a:gd name="connsiteX4" fmla="*/ 15609 w 1326123"/>
              <a:gd name="connsiteY4" fmla="*/ 1001990 h 1318444"/>
              <a:gd name="connsiteX5" fmla="*/ 0 w 1326123"/>
              <a:gd name="connsiteY5" fmla="*/ 957574 h 131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6123" h="1318444">
                <a:moveTo>
                  <a:pt x="0" y="957574"/>
                </a:moveTo>
                <a:cubicBezTo>
                  <a:pt x="431121" y="638383"/>
                  <a:pt x="880234" y="319191"/>
                  <a:pt x="1311355" y="0"/>
                </a:cubicBezTo>
                <a:cubicBezTo>
                  <a:pt x="1309474" y="412576"/>
                  <a:pt x="1327869" y="905121"/>
                  <a:pt x="1325988" y="1317697"/>
                </a:cubicBezTo>
                <a:lnTo>
                  <a:pt x="15609" y="1318444"/>
                </a:lnTo>
                <a:cubicBezTo>
                  <a:pt x="13874" y="1005775"/>
                  <a:pt x="17344" y="1314659"/>
                  <a:pt x="15609" y="1001990"/>
                </a:cubicBezTo>
                <a:lnTo>
                  <a:pt x="0" y="957574"/>
                </a:lnTo>
                <a:close/>
              </a:path>
            </a:pathLst>
          </a:cu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Rounded Corners 22">
            <a:extLst>
              <a:ext uri="{FF2B5EF4-FFF2-40B4-BE49-F238E27FC236}">
                <a16:creationId xmlns:a16="http://schemas.microsoft.com/office/drawing/2014/main" id="{1E586E9B-FDAD-45A4-8206-78FFE581DA6D}"/>
              </a:ext>
            </a:extLst>
          </p:cNvPr>
          <p:cNvSpPr/>
          <p:nvPr/>
        </p:nvSpPr>
        <p:spPr>
          <a:xfrm>
            <a:off x="9501491" y="1997633"/>
            <a:ext cx="1942353" cy="1326777"/>
          </a:xfrm>
          <a:prstGeom prst="roundRect">
            <a:avLst>
              <a:gd name="adj" fmla="val 3829"/>
            </a:avLst>
          </a:prstGeom>
          <a:solidFill>
            <a:srgbClr val="F1EFED"/>
          </a:solidFill>
          <a:ln w="12700" cmpd="sng">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EBS on Compute</a:t>
            </a:r>
          </a:p>
        </p:txBody>
      </p:sp>
      <p:sp>
        <p:nvSpPr>
          <p:cNvPr id="39" name="Rounded Rectangle 20">
            <a:extLst>
              <a:ext uri="{FF2B5EF4-FFF2-40B4-BE49-F238E27FC236}">
                <a16:creationId xmlns:a16="http://schemas.microsoft.com/office/drawing/2014/main" id="{17AC3CC0-8269-415A-A5A2-BA6C0C6BB581}"/>
              </a:ext>
            </a:extLst>
          </p:cNvPr>
          <p:cNvSpPr/>
          <p:nvPr/>
        </p:nvSpPr>
        <p:spPr>
          <a:xfrm>
            <a:off x="9575220" y="2888055"/>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DBCS</a:t>
            </a:r>
          </a:p>
        </p:txBody>
      </p:sp>
      <p:sp>
        <p:nvSpPr>
          <p:cNvPr id="40" name="Rounded Rectangle 20">
            <a:extLst>
              <a:ext uri="{FF2B5EF4-FFF2-40B4-BE49-F238E27FC236}">
                <a16:creationId xmlns:a16="http://schemas.microsoft.com/office/drawing/2014/main" id="{E6BA93D2-EC8E-48DF-9520-93F8FA0CD87C}"/>
              </a:ext>
            </a:extLst>
          </p:cNvPr>
          <p:cNvSpPr/>
          <p:nvPr/>
        </p:nvSpPr>
        <p:spPr>
          <a:xfrm>
            <a:off x="10067256" y="2245762"/>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Compute</a:t>
            </a:r>
          </a:p>
        </p:txBody>
      </p:sp>
      <p:sp>
        <p:nvSpPr>
          <p:cNvPr id="41" name="Rounded Rectangle 20">
            <a:extLst>
              <a:ext uri="{FF2B5EF4-FFF2-40B4-BE49-F238E27FC236}">
                <a16:creationId xmlns:a16="http://schemas.microsoft.com/office/drawing/2014/main" id="{11102668-4E7A-4ED5-BFA5-072A8D9B9444}"/>
              </a:ext>
            </a:extLst>
          </p:cNvPr>
          <p:cNvSpPr/>
          <p:nvPr/>
        </p:nvSpPr>
        <p:spPr>
          <a:xfrm>
            <a:off x="10533651" y="2889030"/>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File Storage</a:t>
            </a:r>
          </a:p>
        </p:txBody>
      </p:sp>
      <p:cxnSp>
        <p:nvCxnSpPr>
          <p:cNvPr id="42" name="Straight Arrow Connector 41">
            <a:extLst>
              <a:ext uri="{FF2B5EF4-FFF2-40B4-BE49-F238E27FC236}">
                <a16:creationId xmlns:a16="http://schemas.microsoft.com/office/drawing/2014/main" id="{9A13F389-2565-304A-B314-5EDC0335546E}"/>
              </a:ext>
            </a:extLst>
          </p:cNvPr>
          <p:cNvCxnSpPr>
            <a:endCxn id="40" idx="2"/>
          </p:cNvCxnSpPr>
          <p:nvPr/>
        </p:nvCxnSpPr>
        <p:spPr bwMode="auto">
          <a:xfrm flipV="1">
            <a:off x="10485231" y="2611522"/>
            <a:ext cx="4958" cy="152689"/>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43" name="Left Bracket 42"/>
          <p:cNvSpPr/>
          <p:nvPr/>
        </p:nvSpPr>
        <p:spPr>
          <a:xfrm rot="16200000" flipH="1">
            <a:off x="10428653" y="2349443"/>
            <a:ext cx="111940" cy="962210"/>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 name="Rounded Rectangle 20">
            <a:extLst>
              <a:ext uri="{FF2B5EF4-FFF2-40B4-BE49-F238E27FC236}">
                <a16:creationId xmlns:a16="http://schemas.microsoft.com/office/drawing/2014/main" id="{535FEEDD-9E29-4601-BE3B-CE89098D9C8E}"/>
              </a:ext>
            </a:extLst>
          </p:cNvPr>
          <p:cNvSpPr/>
          <p:nvPr/>
        </p:nvSpPr>
        <p:spPr>
          <a:xfrm>
            <a:off x="8145067" y="2958650"/>
            <a:ext cx="868827" cy="365760"/>
          </a:xfrm>
          <a:prstGeom prst="roundRect">
            <a:avLst>
              <a:gd name="adj" fmla="val 12757"/>
            </a:avLst>
          </a:prstGeom>
          <a:solidFill>
            <a:srgbClr val="F5F4F2"/>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sp>
        <p:nvSpPr>
          <p:cNvPr id="94" name="Rectangle 93"/>
          <p:cNvSpPr/>
          <p:nvPr/>
        </p:nvSpPr>
        <p:spPr>
          <a:xfrm>
            <a:off x="8144081" y="3326617"/>
            <a:ext cx="3302956" cy="215444"/>
          </a:xfrm>
          <a:prstGeom prst="rect">
            <a:avLst/>
          </a:prstGeom>
        </p:spPr>
        <p:txBody>
          <a:bodyPr wrap="square">
            <a:spAutoFit/>
          </a:bodyPr>
          <a:lstStyle/>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Horizontal Drill-down Expansion</a:t>
            </a:r>
          </a:p>
        </p:txBody>
      </p:sp>
      <p:grpSp>
        <p:nvGrpSpPr>
          <p:cNvPr id="12" name="Group 11"/>
          <p:cNvGrpSpPr/>
          <p:nvPr/>
        </p:nvGrpSpPr>
        <p:grpSpPr>
          <a:xfrm>
            <a:off x="5146386" y="3932605"/>
            <a:ext cx="1947730" cy="2247025"/>
            <a:chOff x="8769136" y="3858177"/>
            <a:chExt cx="1947730" cy="2247025"/>
          </a:xfrm>
        </p:grpSpPr>
        <p:sp>
          <p:nvSpPr>
            <p:cNvPr id="84" name="Freeform 83"/>
            <p:cNvSpPr/>
            <p:nvPr/>
          </p:nvSpPr>
          <p:spPr>
            <a:xfrm rot="5400000">
              <a:off x="9402900" y="3245782"/>
              <a:ext cx="682654" cy="1945279"/>
            </a:xfrm>
            <a:custGeom>
              <a:avLst/>
              <a:gdLst>
                <a:gd name="connsiteX0" fmla="*/ 0 w 1264920"/>
                <a:gd name="connsiteY0" fmla="*/ 0 h 944880"/>
                <a:gd name="connsiteX1" fmla="*/ 1264920 w 1264920"/>
                <a:gd name="connsiteY1" fmla="*/ 0 h 944880"/>
                <a:gd name="connsiteX2" fmla="*/ 1264920 w 1264920"/>
                <a:gd name="connsiteY2" fmla="*/ 944880 h 944880"/>
                <a:gd name="connsiteX3" fmla="*/ 30480 w 1264920"/>
                <a:gd name="connsiteY3" fmla="*/ 449580 h 944880"/>
                <a:gd name="connsiteX4" fmla="*/ 30480 w 1264920"/>
                <a:gd name="connsiteY4" fmla="*/ 7620 h 944880"/>
                <a:gd name="connsiteX5" fmla="*/ 0 w 1264920"/>
                <a:gd name="connsiteY5" fmla="*/ 0 h 944880"/>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0480 w 1264920"/>
                <a:gd name="connsiteY4" fmla="*/ 7620 h 945627"/>
                <a:gd name="connsiteX5" fmla="*/ 0 w 1264920"/>
                <a:gd name="connsiteY5" fmla="*/ 0 h 945627"/>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5684 w 1264920"/>
                <a:gd name="connsiteY4" fmla="*/ 629173 h 945627"/>
                <a:gd name="connsiteX5" fmla="*/ 0 w 1264920"/>
                <a:gd name="connsiteY5" fmla="*/ 0 h 945627"/>
                <a:gd name="connsiteX0" fmla="*/ 214595 w 1229737"/>
                <a:gd name="connsiteY0" fmla="*/ 699247 h 945627"/>
                <a:gd name="connsiteX1" fmla="*/ 1229737 w 1229737"/>
                <a:gd name="connsiteY1" fmla="*/ 0 h 945627"/>
                <a:gd name="connsiteX2" fmla="*/ 1229737 w 1229737"/>
                <a:gd name="connsiteY2" fmla="*/ 944880 h 945627"/>
                <a:gd name="connsiteX3" fmla="*/ 501 w 1229737"/>
                <a:gd name="connsiteY3" fmla="*/ 945627 h 945627"/>
                <a:gd name="connsiteX4" fmla="*/ 501 w 1229737"/>
                <a:gd name="connsiteY4" fmla="*/ 629173 h 945627"/>
                <a:gd name="connsiteX5" fmla="*/ 214595 w 1229737"/>
                <a:gd name="connsiteY5" fmla="*/ 699247 h 945627"/>
                <a:gd name="connsiteX0" fmla="*/ 0 w 1238903"/>
                <a:gd name="connsiteY0" fmla="*/ 549835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549835 h 945627"/>
                <a:gd name="connsiteX0" fmla="*/ 0 w 1238903"/>
                <a:gd name="connsiteY0" fmla="*/ 496047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496047 h 945627"/>
                <a:gd name="connsiteX0" fmla="*/ 0 w 1244845"/>
                <a:gd name="connsiteY0" fmla="*/ 584757 h 945627"/>
                <a:gd name="connsiteX1" fmla="*/ 1244845 w 1244845"/>
                <a:gd name="connsiteY1" fmla="*/ 0 h 945627"/>
                <a:gd name="connsiteX2" fmla="*/ 1244845 w 1244845"/>
                <a:gd name="connsiteY2" fmla="*/ 944880 h 945627"/>
                <a:gd name="connsiteX3" fmla="*/ 15609 w 1244845"/>
                <a:gd name="connsiteY3" fmla="*/ 945627 h 945627"/>
                <a:gd name="connsiteX4" fmla="*/ 15609 w 1244845"/>
                <a:gd name="connsiteY4" fmla="*/ 629173 h 945627"/>
                <a:gd name="connsiteX5" fmla="*/ 0 w 1244845"/>
                <a:gd name="connsiteY5" fmla="*/ 584757 h 945627"/>
                <a:gd name="connsiteX0" fmla="*/ 0 w 1521438"/>
                <a:gd name="connsiteY0" fmla="*/ 877604 h 1238474"/>
                <a:gd name="connsiteX1" fmla="*/ 1521438 w 1521438"/>
                <a:gd name="connsiteY1" fmla="*/ 0 h 1238474"/>
                <a:gd name="connsiteX2" fmla="*/ 1244845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21438"/>
                <a:gd name="connsiteY0" fmla="*/ 877604 h 1238474"/>
                <a:gd name="connsiteX1" fmla="*/ 1521438 w 1521438"/>
                <a:gd name="connsiteY1" fmla="*/ 0 h 1238474"/>
                <a:gd name="connsiteX2" fmla="*/ 1515794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19153"/>
                <a:gd name="connsiteY0" fmla="*/ 867927 h 1228797"/>
                <a:gd name="connsiteX1" fmla="*/ 1519153 w 1519153"/>
                <a:gd name="connsiteY1" fmla="*/ 0 h 1228797"/>
                <a:gd name="connsiteX2" fmla="*/ 1515794 w 1519153"/>
                <a:gd name="connsiteY2" fmla="*/ 1228050 h 1228797"/>
                <a:gd name="connsiteX3" fmla="*/ 15609 w 1519153"/>
                <a:gd name="connsiteY3" fmla="*/ 1228797 h 1228797"/>
                <a:gd name="connsiteX4" fmla="*/ 15609 w 1519153"/>
                <a:gd name="connsiteY4" fmla="*/ 912343 h 1228797"/>
                <a:gd name="connsiteX5" fmla="*/ 0 w 1519153"/>
                <a:gd name="connsiteY5" fmla="*/ 867927 h 1228797"/>
                <a:gd name="connsiteX0" fmla="*/ 0 w 1515805"/>
                <a:gd name="connsiteY0" fmla="*/ 957574 h 1318444"/>
                <a:gd name="connsiteX1" fmla="*/ 1293362 w 1515805"/>
                <a:gd name="connsiteY1" fmla="*/ 0 h 1318444"/>
                <a:gd name="connsiteX2" fmla="*/ 1515794 w 1515805"/>
                <a:gd name="connsiteY2" fmla="*/ 1317697 h 1318444"/>
                <a:gd name="connsiteX3" fmla="*/ 15609 w 1515805"/>
                <a:gd name="connsiteY3" fmla="*/ 1318444 h 1318444"/>
                <a:gd name="connsiteX4" fmla="*/ 15609 w 1515805"/>
                <a:gd name="connsiteY4" fmla="*/ 1001990 h 1318444"/>
                <a:gd name="connsiteX5" fmla="*/ 0 w 1515805"/>
                <a:gd name="connsiteY5" fmla="*/ 957574 h 1318444"/>
                <a:gd name="connsiteX0" fmla="*/ 0 w 1293362"/>
                <a:gd name="connsiteY0" fmla="*/ 957574 h 1318444"/>
                <a:gd name="connsiteX1" fmla="*/ 1293362 w 1293362"/>
                <a:gd name="connsiteY1" fmla="*/ 0 h 1318444"/>
                <a:gd name="connsiteX2" fmla="*/ 1290003 w 1293362"/>
                <a:gd name="connsiteY2" fmla="*/ 1317697 h 1318444"/>
                <a:gd name="connsiteX3" fmla="*/ 15609 w 1293362"/>
                <a:gd name="connsiteY3" fmla="*/ 1318444 h 1318444"/>
                <a:gd name="connsiteX4" fmla="*/ 15609 w 1293362"/>
                <a:gd name="connsiteY4" fmla="*/ 1001990 h 1318444"/>
                <a:gd name="connsiteX5" fmla="*/ 0 w 1293362"/>
                <a:gd name="connsiteY5" fmla="*/ 957574 h 1318444"/>
                <a:gd name="connsiteX0" fmla="*/ 0 w 1293362"/>
                <a:gd name="connsiteY0" fmla="*/ 957574 h 2327721"/>
                <a:gd name="connsiteX1" fmla="*/ 1293362 w 1293362"/>
                <a:gd name="connsiteY1" fmla="*/ 0 h 2327721"/>
                <a:gd name="connsiteX2" fmla="*/ 657789 w 1293362"/>
                <a:gd name="connsiteY2" fmla="*/ 2327721 h 2327721"/>
                <a:gd name="connsiteX3" fmla="*/ 15609 w 1293362"/>
                <a:gd name="connsiteY3" fmla="*/ 1318444 h 2327721"/>
                <a:gd name="connsiteX4" fmla="*/ 15609 w 1293362"/>
                <a:gd name="connsiteY4" fmla="*/ 1001990 h 2327721"/>
                <a:gd name="connsiteX5" fmla="*/ 0 w 1293362"/>
                <a:gd name="connsiteY5" fmla="*/ 957574 h 2327721"/>
                <a:gd name="connsiteX0" fmla="*/ 0 w 666795"/>
                <a:gd name="connsiteY0" fmla="*/ 575080 h 1945227"/>
                <a:gd name="connsiteX1" fmla="*/ 666795 w 666795"/>
                <a:gd name="connsiteY1" fmla="*/ 0 h 1945227"/>
                <a:gd name="connsiteX2" fmla="*/ 657789 w 666795"/>
                <a:gd name="connsiteY2" fmla="*/ 1945227 h 1945227"/>
                <a:gd name="connsiteX3" fmla="*/ 15609 w 666795"/>
                <a:gd name="connsiteY3" fmla="*/ 935950 h 1945227"/>
                <a:gd name="connsiteX4" fmla="*/ 15609 w 666795"/>
                <a:gd name="connsiteY4" fmla="*/ 619496 h 1945227"/>
                <a:gd name="connsiteX5" fmla="*/ 0 w 666795"/>
                <a:gd name="connsiteY5" fmla="*/ 575080 h 1945227"/>
                <a:gd name="connsiteX0" fmla="*/ 0 w 666795"/>
                <a:gd name="connsiteY0" fmla="*/ 575080 h 1945227"/>
                <a:gd name="connsiteX1" fmla="*/ 666795 w 666795"/>
                <a:gd name="connsiteY1" fmla="*/ 0 h 1945227"/>
                <a:gd name="connsiteX2" fmla="*/ 657789 w 666795"/>
                <a:gd name="connsiteY2" fmla="*/ 1945227 h 1945227"/>
                <a:gd name="connsiteX3" fmla="*/ 38190 w 666795"/>
                <a:gd name="connsiteY3" fmla="*/ 1402114 h 1945227"/>
                <a:gd name="connsiteX4" fmla="*/ 15609 w 666795"/>
                <a:gd name="connsiteY4" fmla="*/ 619496 h 1945227"/>
                <a:gd name="connsiteX5" fmla="*/ 0 w 666795"/>
                <a:gd name="connsiteY5" fmla="*/ 575080 h 1945227"/>
                <a:gd name="connsiteX0" fmla="*/ 165026 w 651186"/>
                <a:gd name="connsiteY0" fmla="*/ 634845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165026 w 651186"/>
                <a:gd name="connsiteY5" fmla="*/ 634845 h 1945227"/>
                <a:gd name="connsiteX0" fmla="*/ 57778 w 651186"/>
                <a:gd name="connsiteY0" fmla="*/ 539222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57778 w 651186"/>
                <a:gd name="connsiteY5" fmla="*/ 539222 h 1945227"/>
                <a:gd name="connsiteX0" fmla="*/ 35201 w 651186"/>
                <a:gd name="connsiteY0" fmla="*/ 551175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35201 w 651186"/>
                <a:gd name="connsiteY5" fmla="*/ 551175 h 1945227"/>
                <a:gd name="connsiteX0" fmla="*/ 0 w 651186"/>
                <a:gd name="connsiteY0" fmla="*/ 619496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0" fmla="*/ 0 w 634249"/>
                <a:gd name="connsiteY0" fmla="*/ 541802 h 1945227"/>
                <a:gd name="connsiteX1" fmla="*/ 634249 w 634249"/>
                <a:gd name="connsiteY1" fmla="*/ 0 h 1945227"/>
                <a:gd name="connsiteX2" fmla="*/ 625243 w 634249"/>
                <a:gd name="connsiteY2" fmla="*/ 1945227 h 1945227"/>
                <a:gd name="connsiteX3" fmla="*/ 5644 w 634249"/>
                <a:gd name="connsiteY3" fmla="*/ 1402114 h 1945227"/>
                <a:gd name="connsiteX4" fmla="*/ 0 w 634249"/>
                <a:gd name="connsiteY4" fmla="*/ 541802 h 1945227"/>
                <a:gd name="connsiteX0" fmla="*/ 0 w 628605"/>
                <a:gd name="connsiteY0" fmla="*/ 1407097 h 1950210"/>
                <a:gd name="connsiteX1" fmla="*/ 628605 w 628605"/>
                <a:gd name="connsiteY1" fmla="*/ 4983 h 1950210"/>
                <a:gd name="connsiteX2" fmla="*/ 619599 w 628605"/>
                <a:gd name="connsiteY2" fmla="*/ 1950210 h 1950210"/>
                <a:gd name="connsiteX3" fmla="*/ 0 w 628605"/>
                <a:gd name="connsiteY3" fmla="*/ 1407097 h 1950210"/>
                <a:gd name="connsiteX0" fmla="*/ 15546 w 644151"/>
                <a:gd name="connsiteY0" fmla="*/ 1438183 h 1981296"/>
                <a:gd name="connsiteX1" fmla="*/ 224981 w 644151"/>
                <a:gd name="connsiteY1" fmla="*/ 769427 h 1981296"/>
                <a:gd name="connsiteX2" fmla="*/ 644151 w 644151"/>
                <a:gd name="connsiteY2" fmla="*/ 36069 h 1981296"/>
                <a:gd name="connsiteX3" fmla="*/ 635145 w 644151"/>
                <a:gd name="connsiteY3" fmla="*/ 1981296 h 1981296"/>
                <a:gd name="connsiteX4" fmla="*/ 15546 w 644151"/>
                <a:gd name="connsiteY4" fmla="*/ 1438183 h 1981296"/>
                <a:gd name="connsiteX0" fmla="*/ 82974 w 711579"/>
                <a:gd name="connsiteY0" fmla="*/ 1447603 h 1990716"/>
                <a:gd name="connsiteX1" fmla="*/ 55329 w 711579"/>
                <a:gd name="connsiteY1" fmla="*/ 599553 h 1990716"/>
                <a:gd name="connsiteX2" fmla="*/ 711579 w 711579"/>
                <a:gd name="connsiteY2" fmla="*/ 45489 h 1990716"/>
                <a:gd name="connsiteX3" fmla="*/ 702573 w 711579"/>
                <a:gd name="connsiteY3" fmla="*/ 1990716 h 1990716"/>
                <a:gd name="connsiteX4" fmla="*/ 82974 w 711579"/>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2 w 723357"/>
                <a:gd name="connsiteY0" fmla="*/ 1447603 h 1990716"/>
                <a:gd name="connsiteX1" fmla="*/ 67110 w 723357"/>
                <a:gd name="connsiteY1" fmla="*/ 599553 h 1990716"/>
                <a:gd name="connsiteX2" fmla="*/ 723357 w 723357"/>
                <a:gd name="connsiteY2" fmla="*/ 45489 h 1990716"/>
                <a:gd name="connsiteX3" fmla="*/ 714351 w 723357"/>
                <a:gd name="connsiteY3" fmla="*/ 1990716 h 1990716"/>
                <a:gd name="connsiteX4" fmla="*/ 94752 w 723357"/>
                <a:gd name="connsiteY4" fmla="*/ 1447603 h 1990716"/>
                <a:gd name="connsiteX0" fmla="*/ 94752 w 723357"/>
                <a:gd name="connsiteY0" fmla="*/ 1447603 h 1990716"/>
                <a:gd name="connsiteX1" fmla="*/ 67110 w 723357"/>
                <a:gd name="connsiteY1" fmla="*/ 599553 h 1990716"/>
                <a:gd name="connsiteX2" fmla="*/ 723357 w 723357"/>
                <a:gd name="connsiteY2" fmla="*/ 45489 h 1990716"/>
                <a:gd name="connsiteX3" fmla="*/ 714351 w 723357"/>
                <a:gd name="connsiteY3" fmla="*/ 1990716 h 1990716"/>
                <a:gd name="connsiteX4" fmla="*/ 94752 w 723357"/>
                <a:gd name="connsiteY4" fmla="*/ 1447603 h 1990716"/>
                <a:gd name="connsiteX0" fmla="*/ 159868 w 788473"/>
                <a:gd name="connsiteY0" fmla="*/ 1436435 h 1979548"/>
                <a:gd name="connsiteX1" fmla="*/ 132226 w 788473"/>
                <a:gd name="connsiteY1" fmla="*/ 588385 h 1979548"/>
                <a:gd name="connsiteX2" fmla="*/ 788473 w 788473"/>
                <a:gd name="connsiteY2" fmla="*/ 34321 h 1979548"/>
                <a:gd name="connsiteX3" fmla="*/ 779467 w 788473"/>
                <a:gd name="connsiteY3" fmla="*/ 1979548 h 1979548"/>
                <a:gd name="connsiteX4" fmla="*/ 159868 w 788473"/>
                <a:gd name="connsiteY4" fmla="*/ 1436435 h 1979548"/>
                <a:gd name="connsiteX0" fmla="*/ 0 w 628605"/>
                <a:gd name="connsiteY0" fmla="*/ 1407098 h 1950211"/>
                <a:gd name="connsiteX1" fmla="*/ 628605 w 628605"/>
                <a:gd name="connsiteY1" fmla="*/ 4984 h 1950211"/>
                <a:gd name="connsiteX2" fmla="*/ 619599 w 628605"/>
                <a:gd name="connsiteY2" fmla="*/ 1950211 h 1950211"/>
                <a:gd name="connsiteX3" fmla="*/ 0 w 628605"/>
                <a:gd name="connsiteY3" fmla="*/ 1407098 h 1950211"/>
                <a:gd name="connsiteX0" fmla="*/ 6710 w 635315"/>
                <a:gd name="connsiteY0" fmla="*/ 1473028 h 2016141"/>
                <a:gd name="connsiteX1" fmla="*/ 317752 w 635315"/>
                <a:gd name="connsiteY1" fmla="*/ 523378 h 2016141"/>
                <a:gd name="connsiteX2" fmla="*/ 635315 w 635315"/>
                <a:gd name="connsiteY2" fmla="*/ 70914 h 2016141"/>
                <a:gd name="connsiteX3" fmla="*/ 626309 w 635315"/>
                <a:gd name="connsiteY3" fmla="*/ 2016141 h 2016141"/>
                <a:gd name="connsiteX4" fmla="*/ 6710 w 635315"/>
                <a:gd name="connsiteY4" fmla="*/ 1473028 h 2016141"/>
                <a:gd name="connsiteX0" fmla="*/ 8013 w 636618"/>
                <a:gd name="connsiteY0" fmla="*/ 1473028 h 2016141"/>
                <a:gd name="connsiteX1" fmla="*/ 319055 w 636618"/>
                <a:gd name="connsiteY1" fmla="*/ 523378 h 2016141"/>
                <a:gd name="connsiteX2" fmla="*/ 636618 w 636618"/>
                <a:gd name="connsiteY2" fmla="*/ 70914 h 2016141"/>
                <a:gd name="connsiteX3" fmla="*/ 627612 w 636618"/>
                <a:gd name="connsiteY3" fmla="*/ 2016141 h 2016141"/>
                <a:gd name="connsiteX4" fmla="*/ 8013 w 636618"/>
                <a:gd name="connsiteY4" fmla="*/ 1473028 h 2016141"/>
                <a:gd name="connsiteX0" fmla="*/ 4416 w 633021"/>
                <a:gd name="connsiteY0" fmla="*/ 1473028 h 2016141"/>
                <a:gd name="connsiteX1" fmla="*/ 315458 w 633021"/>
                <a:gd name="connsiteY1" fmla="*/ 523378 h 2016141"/>
                <a:gd name="connsiteX2" fmla="*/ 633021 w 633021"/>
                <a:gd name="connsiteY2" fmla="*/ 70914 h 2016141"/>
                <a:gd name="connsiteX3" fmla="*/ 624015 w 633021"/>
                <a:gd name="connsiteY3" fmla="*/ 2016141 h 2016141"/>
                <a:gd name="connsiteX4" fmla="*/ 4416 w 633021"/>
                <a:gd name="connsiteY4" fmla="*/ 1473028 h 2016141"/>
                <a:gd name="connsiteX0" fmla="*/ 15959 w 644564"/>
                <a:gd name="connsiteY0" fmla="*/ 1463768 h 2006881"/>
                <a:gd name="connsiteX1" fmla="*/ 5252 w 644564"/>
                <a:gd name="connsiteY1" fmla="*/ 615718 h 2006881"/>
                <a:gd name="connsiteX2" fmla="*/ 644564 w 644564"/>
                <a:gd name="connsiteY2" fmla="*/ 61654 h 2006881"/>
                <a:gd name="connsiteX3" fmla="*/ 635558 w 644564"/>
                <a:gd name="connsiteY3" fmla="*/ 2006881 h 2006881"/>
                <a:gd name="connsiteX4" fmla="*/ 15959 w 644564"/>
                <a:gd name="connsiteY4" fmla="*/ 1463768 h 2006881"/>
                <a:gd name="connsiteX0" fmla="*/ 15959 w 644564"/>
                <a:gd name="connsiteY0" fmla="*/ 1450251 h 1993364"/>
                <a:gd name="connsiteX1" fmla="*/ 5252 w 644564"/>
                <a:gd name="connsiteY1" fmla="*/ 602201 h 1993364"/>
                <a:gd name="connsiteX2" fmla="*/ 644564 w 644564"/>
                <a:gd name="connsiteY2" fmla="*/ 48137 h 1993364"/>
                <a:gd name="connsiteX3" fmla="*/ 635558 w 644564"/>
                <a:gd name="connsiteY3" fmla="*/ 1993364 h 1993364"/>
                <a:gd name="connsiteX4" fmla="*/ 15959 w 644564"/>
                <a:gd name="connsiteY4" fmla="*/ 1450251 h 1993364"/>
                <a:gd name="connsiteX0" fmla="*/ 15959 w 644568"/>
                <a:gd name="connsiteY0" fmla="*/ 1505080 h 2048193"/>
                <a:gd name="connsiteX1" fmla="*/ 5252 w 644568"/>
                <a:gd name="connsiteY1" fmla="*/ 657030 h 2048193"/>
                <a:gd name="connsiteX2" fmla="*/ 644564 w 644568"/>
                <a:gd name="connsiteY2" fmla="*/ 102966 h 2048193"/>
                <a:gd name="connsiteX3" fmla="*/ 635558 w 644568"/>
                <a:gd name="connsiteY3" fmla="*/ 2048193 h 2048193"/>
                <a:gd name="connsiteX4" fmla="*/ 15959 w 644568"/>
                <a:gd name="connsiteY4" fmla="*/ 1505080 h 2048193"/>
                <a:gd name="connsiteX0" fmla="*/ 15959 w 644765"/>
                <a:gd name="connsiteY0" fmla="*/ 1402166 h 1945279"/>
                <a:gd name="connsiteX1" fmla="*/ 5252 w 644765"/>
                <a:gd name="connsiteY1" fmla="*/ 554116 h 1945279"/>
                <a:gd name="connsiteX2" fmla="*/ 644564 w 644765"/>
                <a:gd name="connsiteY2" fmla="*/ 52 h 1945279"/>
                <a:gd name="connsiteX3" fmla="*/ 635558 w 644765"/>
                <a:gd name="connsiteY3" fmla="*/ 1945279 h 1945279"/>
                <a:gd name="connsiteX4" fmla="*/ 15959 w 644765"/>
                <a:gd name="connsiteY4" fmla="*/ 1402166 h 194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765" h="1945279">
                  <a:moveTo>
                    <a:pt x="15959" y="1402166"/>
                  </a:moveTo>
                  <a:cubicBezTo>
                    <a:pt x="-35467" y="1153372"/>
                    <a:pt x="58589" y="646447"/>
                    <a:pt x="5252" y="554116"/>
                  </a:cubicBezTo>
                  <a:cubicBezTo>
                    <a:pt x="19703" y="547536"/>
                    <a:pt x="657734" y="-6124"/>
                    <a:pt x="644564" y="52"/>
                  </a:cubicBezTo>
                  <a:cubicBezTo>
                    <a:pt x="631394" y="6228"/>
                    <a:pt x="637439" y="1532703"/>
                    <a:pt x="635558" y="1945279"/>
                  </a:cubicBezTo>
                  <a:lnTo>
                    <a:pt x="15959" y="1402166"/>
                  </a:lnTo>
                  <a:close/>
                </a:path>
              </a:pathLst>
            </a:cu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Rounded Corners 22">
              <a:extLst>
                <a:ext uri="{FF2B5EF4-FFF2-40B4-BE49-F238E27FC236}">
                  <a16:creationId xmlns:a16="http://schemas.microsoft.com/office/drawing/2014/main" id="{1E586E9B-FDAD-45A4-8206-78FFE581DA6D}"/>
                </a:ext>
              </a:extLst>
            </p:cNvPr>
            <p:cNvSpPr/>
            <p:nvPr/>
          </p:nvSpPr>
          <p:spPr>
            <a:xfrm>
              <a:off x="8769136" y="4505326"/>
              <a:ext cx="1942353" cy="1368612"/>
            </a:xfrm>
            <a:prstGeom prst="roundRect">
              <a:avLst>
                <a:gd name="adj" fmla="val 3829"/>
              </a:avLst>
            </a:prstGeom>
            <a:solidFill>
              <a:srgbClr val="F1EFED"/>
            </a:solidFill>
            <a:ln w="12700" cmpd="sng">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EBS on Compute</a:t>
              </a:r>
            </a:p>
          </p:txBody>
        </p:sp>
        <p:sp>
          <p:nvSpPr>
            <p:cNvPr id="88" name="Rounded Rectangle 20">
              <a:extLst>
                <a:ext uri="{FF2B5EF4-FFF2-40B4-BE49-F238E27FC236}">
                  <a16:creationId xmlns:a16="http://schemas.microsoft.com/office/drawing/2014/main" id="{17AC3CC0-8269-415A-A5A2-BA6C0C6BB581}"/>
                </a:ext>
              </a:extLst>
            </p:cNvPr>
            <p:cNvSpPr/>
            <p:nvPr/>
          </p:nvSpPr>
          <p:spPr>
            <a:xfrm>
              <a:off x="8842865" y="5437582"/>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DBCS</a:t>
              </a:r>
            </a:p>
          </p:txBody>
        </p:sp>
        <p:sp>
          <p:nvSpPr>
            <p:cNvPr id="89" name="Rounded Rectangle 20">
              <a:extLst>
                <a:ext uri="{FF2B5EF4-FFF2-40B4-BE49-F238E27FC236}">
                  <a16:creationId xmlns:a16="http://schemas.microsoft.com/office/drawing/2014/main" id="{E6BA93D2-EC8E-48DF-9520-93F8FA0CD87C}"/>
                </a:ext>
              </a:extLst>
            </p:cNvPr>
            <p:cNvSpPr/>
            <p:nvPr/>
          </p:nvSpPr>
          <p:spPr>
            <a:xfrm>
              <a:off x="9334901" y="4795289"/>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Compute</a:t>
              </a:r>
            </a:p>
          </p:txBody>
        </p:sp>
        <p:sp>
          <p:nvSpPr>
            <p:cNvPr id="90" name="Rounded Rectangle 20">
              <a:extLst>
                <a:ext uri="{FF2B5EF4-FFF2-40B4-BE49-F238E27FC236}">
                  <a16:creationId xmlns:a16="http://schemas.microsoft.com/office/drawing/2014/main" id="{11102668-4E7A-4ED5-BFA5-072A8D9B9444}"/>
                </a:ext>
              </a:extLst>
            </p:cNvPr>
            <p:cNvSpPr/>
            <p:nvPr/>
          </p:nvSpPr>
          <p:spPr>
            <a:xfrm>
              <a:off x="9801296" y="5438557"/>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File Storage</a:t>
              </a:r>
            </a:p>
          </p:txBody>
        </p:sp>
        <p:cxnSp>
          <p:nvCxnSpPr>
            <p:cNvPr id="91" name="Straight Arrow Connector 90">
              <a:extLst>
                <a:ext uri="{FF2B5EF4-FFF2-40B4-BE49-F238E27FC236}">
                  <a16:creationId xmlns:a16="http://schemas.microsoft.com/office/drawing/2014/main" id="{9A13F389-2565-304A-B314-5EDC0335546E}"/>
                </a:ext>
              </a:extLst>
            </p:cNvPr>
            <p:cNvCxnSpPr>
              <a:endCxn id="89" idx="2"/>
            </p:cNvCxnSpPr>
            <p:nvPr/>
          </p:nvCxnSpPr>
          <p:spPr bwMode="auto">
            <a:xfrm flipV="1">
              <a:off x="9752876" y="5161049"/>
              <a:ext cx="4958" cy="152689"/>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92" name="Left Bracket 91"/>
            <p:cNvSpPr/>
            <p:nvPr/>
          </p:nvSpPr>
          <p:spPr>
            <a:xfrm rot="16200000" flipH="1">
              <a:off x="9696298" y="4898970"/>
              <a:ext cx="111940" cy="962210"/>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Rounded Rectangle 20">
              <a:extLst>
                <a:ext uri="{FF2B5EF4-FFF2-40B4-BE49-F238E27FC236}">
                  <a16:creationId xmlns:a16="http://schemas.microsoft.com/office/drawing/2014/main" id="{535FEEDD-9E29-4601-BE3B-CE89098D9C8E}"/>
                </a:ext>
              </a:extLst>
            </p:cNvPr>
            <p:cNvSpPr/>
            <p:nvPr/>
          </p:nvSpPr>
          <p:spPr>
            <a:xfrm>
              <a:off x="9305899" y="3858177"/>
              <a:ext cx="868827" cy="365760"/>
            </a:xfrm>
            <a:prstGeom prst="roundRect">
              <a:avLst>
                <a:gd name="adj" fmla="val 12757"/>
              </a:avLst>
            </a:prstGeom>
            <a:solidFill>
              <a:srgbClr val="F5F4F2"/>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sp>
          <p:nvSpPr>
            <p:cNvPr id="95" name="Rectangle 94"/>
            <p:cNvSpPr/>
            <p:nvPr/>
          </p:nvSpPr>
          <p:spPr>
            <a:xfrm>
              <a:off x="8769136" y="5889758"/>
              <a:ext cx="1942353" cy="215444"/>
            </a:xfrm>
            <a:prstGeom prst="rect">
              <a:avLst/>
            </a:prstGeom>
          </p:spPr>
          <p:txBody>
            <a:bodyPr wrap="square">
              <a:spAutoFit/>
            </a:bodyPr>
            <a:lstStyle/>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Drill-down Expansion</a:t>
              </a:r>
            </a:p>
          </p:txBody>
        </p:sp>
      </p:grpSp>
      <p:sp>
        <p:nvSpPr>
          <p:cNvPr id="61" name="Content Placeholder 56"/>
          <p:cNvSpPr txBox="1">
            <a:spLocks/>
          </p:cNvSpPr>
          <p:nvPr/>
        </p:nvSpPr>
        <p:spPr>
          <a:xfrm>
            <a:off x="768875" y="1600201"/>
            <a:ext cx="3300984" cy="405766"/>
          </a:xfrm>
          <a:prstGeom prst="rect">
            <a:avLst/>
          </a:prstGeom>
          <a:noFill/>
        </p:spPr>
        <p:txBody>
          <a:bodyPr vert="horz" lIns="0" tIns="0" rIns="0" bIns="0" rtlCol="0">
            <a:noAutofit/>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Format</a:t>
            </a:r>
            <a:br>
              <a:rPr lang="en-US" dirty="0"/>
            </a:br>
            <a:r>
              <a:rPr lang="en-US" sz="1100" dirty="0"/>
              <a:t>Use Ivy color at 50% transparency to show expansion in Drill-Downs between Composite and Expansion.</a:t>
            </a:r>
          </a:p>
          <a:p>
            <a:endParaRPr lang="en-US" dirty="0"/>
          </a:p>
        </p:txBody>
      </p:sp>
      <p:grpSp>
        <p:nvGrpSpPr>
          <p:cNvPr id="3" name="Group 2"/>
          <p:cNvGrpSpPr/>
          <p:nvPr/>
        </p:nvGrpSpPr>
        <p:grpSpPr>
          <a:xfrm>
            <a:off x="2544032" y="4667501"/>
            <a:ext cx="1504120" cy="1440522"/>
            <a:chOff x="2100471" y="4681983"/>
            <a:chExt cx="1504120" cy="1440522"/>
          </a:xfrm>
        </p:grpSpPr>
        <p:pic>
          <p:nvPicPr>
            <p:cNvPr id="2" name="Picture 1"/>
            <p:cNvPicPr>
              <a:picLocks noChangeAspect="1"/>
            </p:cNvPicPr>
            <p:nvPr/>
          </p:nvPicPr>
          <p:blipFill>
            <a:blip r:embed="rId3"/>
            <a:stretch>
              <a:fillRect/>
            </a:stretch>
          </p:blipFill>
          <p:spPr>
            <a:xfrm>
              <a:off x="2115140" y="4681983"/>
              <a:ext cx="1474782" cy="1431946"/>
            </a:xfrm>
            <a:prstGeom prst="rect">
              <a:avLst/>
            </a:prstGeom>
          </p:spPr>
        </p:pic>
        <p:sp>
          <p:nvSpPr>
            <p:cNvPr id="76" name="Rectangle 75"/>
            <p:cNvSpPr/>
            <p:nvPr/>
          </p:nvSpPr>
          <p:spPr>
            <a:xfrm>
              <a:off x="2100471" y="5711459"/>
              <a:ext cx="1504120" cy="411046"/>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
          <p:cNvGrpSpPr/>
          <p:nvPr/>
        </p:nvGrpSpPr>
        <p:grpSpPr>
          <a:xfrm>
            <a:off x="775251" y="4886604"/>
            <a:ext cx="1330958" cy="1221419"/>
            <a:chOff x="775251" y="4579306"/>
            <a:chExt cx="1330958" cy="1221419"/>
          </a:xfrm>
        </p:grpSpPr>
        <p:sp>
          <p:nvSpPr>
            <p:cNvPr id="65" name="TextBox 64">
              <a:extLst>
                <a:ext uri="{FF2B5EF4-FFF2-40B4-BE49-F238E27FC236}">
                  <a16:creationId xmlns:a16="http://schemas.microsoft.com/office/drawing/2014/main" id="{F5DE1BC4-54A3-1B46-9683-C3DB1FE9201B}"/>
                </a:ext>
              </a:extLst>
            </p:cNvPr>
            <p:cNvSpPr txBox="1"/>
            <p:nvPr/>
          </p:nvSpPr>
          <p:spPr>
            <a:xfrm>
              <a:off x="778758" y="4579306"/>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67" name="Rectangle 66"/>
            <p:cNvSpPr/>
            <p:nvPr/>
          </p:nvSpPr>
          <p:spPr>
            <a:xfrm>
              <a:off x="775251" y="4727257"/>
              <a:ext cx="1244049" cy="1073468"/>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p:cNvSpPr txBox="1"/>
            <p:nvPr/>
          </p:nvSpPr>
          <p:spPr>
            <a:xfrm>
              <a:off x="846892" y="5327369"/>
              <a:ext cx="1094715" cy="391305"/>
            </a:xfrm>
            <a:prstGeom prst="rect">
              <a:avLst/>
            </a:prstGeom>
            <a:solidFill>
              <a:srgbClr val="759C6C">
                <a:alpha val="50000"/>
              </a:srgbClr>
            </a:solidFill>
          </p:spPr>
          <p:txBody>
            <a:bodyPr wrap="square" rtlCol="0" anchor="ctr">
              <a:noAutofit/>
            </a:bodyPr>
            <a:lstStyle/>
            <a:p>
              <a:r>
                <a:rPr lang="en-US" sz="700" b="1" dirty="0">
                  <a:solidFill>
                    <a:schemeClr val="tx2"/>
                  </a:solidFill>
                </a:rPr>
                <a:t>Ivy @ 50% </a:t>
              </a:r>
            </a:p>
            <a:p>
              <a:r>
                <a:rPr lang="en-US" sz="700" b="1" dirty="0">
                  <a:solidFill>
                    <a:schemeClr val="tx2"/>
                  </a:solidFill>
                </a:rPr>
                <a:t>Transparency</a:t>
              </a:r>
            </a:p>
          </p:txBody>
        </p:sp>
        <p:sp>
          <p:nvSpPr>
            <p:cNvPr id="68" name="TextBox 67"/>
            <p:cNvSpPr txBox="1"/>
            <p:nvPr/>
          </p:nvSpPr>
          <p:spPr>
            <a:xfrm>
              <a:off x="846892" y="4805833"/>
              <a:ext cx="1094716" cy="425907"/>
            </a:xfrm>
            <a:prstGeom prst="rect">
              <a:avLst/>
            </a:prstGeom>
            <a:solidFill>
              <a:schemeClr val="accent6"/>
            </a:solidFill>
          </p:spPr>
          <p:txBody>
            <a:bodyPr wrap="none" rtlCol="0">
              <a:spAutoFit/>
            </a:bodyPr>
            <a:lstStyle/>
            <a:p>
              <a:r>
                <a:rPr lang="en-US" sz="700" b="1" dirty="0">
                  <a:solidFill>
                    <a:schemeClr val="bg1"/>
                  </a:solidFill>
                </a:rPr>
                <a:t>Ivy</a:t>
              </a:r>
            </a:p>
            <a:p>
              <a:r>
                <a:rPr lang="en-US" sz="700" dirty="0">
                  <a:solidFill>
                    <a:schemeClr val="bg1"/>
                  </a:solidFill>
                </a:rPr>
                <a:t>RGB: 117/156/108</a:t>
              </a:r>
            </a:p>
            <a:p>
              <a:r>
                <a:rPr lang="en-US" sz="700" dirty="0">
                  <a:solidFill>
                    <a:schemeClr val="bg1"/>
                  </a:solidFill>
                </a:rPr>
                <a:t>HEX: #759C6C</a:t>
              </a:r>
            </a:p>
          </p:txBody>
        </p:sp>
      </p:grpSp>
      <p:sp>
        <p:nvSpPr>
          <p:cNvPr id="50" name="Rectangle 49"/>
          <p:cNvSpPr/>
          <p:nvPr/>
        </p:nvSpPr>
        <p:spPr>
          <a:xfrm>
            <a:off x="1643355" y="3315676"/>
            <a:ext cx="1436056" cy="338554"/>
          </a:xfrm>
          <a:prstGeom prst="rect">
            <a:avLst/>
          </a:prstGeom>
        </p:spPr>
        <p:txBody>
          <a:bodyPr wrap="square">
            <a:spAutoFit/>
          </a:bodyPr>
          <a:lstStyle/>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Ivy @ 50%</a:t>
            </a:r>
          </a:p>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Transparency</a:t>
            </a:r>
          </a:p>
        </p:txBody>
      </p:sp>
      <p:sp>
        <p:nvSpPr>
          <p:cNvPr id="79" name="Rectangle 78"/>
          <p:cNvSpPr/>
          <p:nvPr/>
        </p:nvSpPr>
        <p:spPr>
          <a:xfrm>
            <a:off x="6382137" y="2081295"/>
            <a:ext cx="1422712" cy="215444"/>
          </a:xfrm>
          <a:prstGeom prst="rect">
            <a:avLst/>
          </a:prstGeom>
        </p:spPr>
        <p:txBody>
          <a:bodyPr wrap="square">
            <a:spAutoFit/>
          </a:bodyPr>
          <a:lstStyle/>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Drill-down Indicated</a:t>
            </a:r>
          </a:p>
        </p:txBody>
      </p:sp>
      <p:grpSp>
        <p:nvGrpSpPr>
          <p:cNvPr id="13" name="Group 12"/>
          <p:cNvGrpSpPr/>
          <p:nvPr/>
        </p:nvGrpSpPr>
        <p:grpSpPr>
          <a:xfrm>
            <a:off x="8846106" y="3881788"/>
            <a:ext cx="1945468" cy="1999902"/>
            <a:chOff x="8846106" y="3786091"/>
            <a:chExt cx="1945468" cy="1999902"/>
          </a:xfrm>
        </p:grpSpPr>
        <p:sp>
          <p:nvSpPr>
            <p:cNvPr id="83" name="Freeform 82"/>
            <p:cNvSpPr/>
            <p:nvPr/>
          </p:nvSpPr>
          <p:spPr>
            <a:xfrm rot="16200000">
              <a:off x="9477608" y="4472026"/>
              <a:ext cx="682654" cy="1945279"/>
            </a:xfrm>
            <a:custGeom>
              <a:avLst/>
              <a:gdLst>
                <a:gd name="connsiteX0" fmla="*/ 0 w 1264920"/>
                <a:gd name="connsiteY0" fmla="*/ 0 h 944880"/>
                <a:gd name="connsiteX1" fmla="*/ 1264920 w 1264920"/>
                <a:gd name="connsiteY1" fmla="*/ 0 h 944880"/>
                <a:gd name="connsiteX2" fmla="*/ 1264920 w 1264920"/>
                <a:gd name="connsiteY2" fmla="*/ 944880 h 944880"/>
                <a:gd name="connsiteX3" fmla="*/ 30480 w 1264920"/>
                <a:gd name="connsiteY3" fmla="*/ 449580 h 944880"/>
                <a:gd name="connsiteX4" fmla="*/ 30480 w 1264920"/>
                <a:gd name="connsiteY4" fmla="*/ 7620 h 944880"/>
                <a:gd name="connsiteX5" fmla="*/ 0 w 1264920"/>
                <a:gd name="connsiteY5" fmla="*/ 0 h 944880"/>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0480 w 1264920"/>
                <a:gd name="connsiteY4" fmla="*/ 7620 h 945627"/>
                <a:gd name="connsiteX5" fmla="*/ 0 w 1264920"/>
                <a:gd name="connsiteY5" fmla="*/ 0 h 945627"/>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5684 w 1264920"/>
                <a:gd name="connsiteY4" fmla="*/ 629173 h 945627"/>
                <a:gd name="connsiteX5" fmla="*/ 0 w 1264920"/>
                <a:gd name="connsiteY5" fmla="*/ 0 h 945627"/>
                <a:gd name="connsiteX0" fmla="*/ 214595 w 1229737"/>
                <a:gd name="connsiteY0" fmla="*/ 699247 h 945627"/>
                <a:gd name="connsiteX1" fmla="*/ 1229737 w 1229737"/>
                <a:gd name="connsiteY1" fmla="*/ 0 h 945627"/>
                <a:gd name="connsiteX2" fmla="*/ 1229737 w 1229737"/>
                <a:gd name="connsiteY2" fmla="*/ 944880 h 945627"/>
                <a:gd name="connsiteX3" fmla="*/ 501 w 1229737"/>
                <a:gd name="connsiteY3" fmla="*/ 945627 h 945627"/>
                <a:gd name="connsiteX4" fmla="*/ 501 w 1229737"/>
                <a:gd name="connsiteY4" fmla="*/ 629173 h 945627"/>
                <a:gd name="connsiteX5" fmla="*/ 214595 w 1229737"/>
                <a:gd name="connsiteY5" fmla="*/ 699247 h 945627"/>
                <a:gd name="connsiteX0" fmla="*/ 0 w 1238903"/>
                <a:gd name="connsiteY0" fmla="*/ 549835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549835 h 945627"/>
                <a:gd name="connsiteX0" fmla="*/ 0 w 1238903"/>
                <a:gd name="connsiteY0" fmla="*/ 496047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496047 h 945627"/>
                <a:gd name="connsiteX0" fmla="*/ 0 w 1244845"/>
                <a:gd name="connsiteY0" fmla="*/ 584757 h 945627"/>
                <a:gd name="connsiteX1" fmla="*/ 1244845 w 1244845"/>
                <a:gd name="connsiteY1" fmla="*/ 0 h 945627"/>
                <a:gd name="connsiteX2" fmla="*/ 1244845 w 1244845"/>
                <a:gd name="connsiteY2" fmla="*/ 944880 h 945627"/>
                <a:gd name="connsiteX3" fmla="*/ 15609 w 1244845"/>
                <a:gd name="connsiteY3" fmla="*/ 945627 h 945627"/>
                <a:gd name="connsiteX4" fmla="*/ 15609 w 1244845"/>
                <a:gd name="connsiteY4" fmla="*/ 629173 h 945627"/>
                <a:gd name="connsiteX5" fmla="*/ 0 w 1244845"/>
                <a:gd name="connsiteY5" fmla="*/ 584757 h 945627"/>
                <a:gd name="connsiteX0" fmla="*/ 0 w 1521438"/>
                <a:gd name="connsiteY0" fmla="*/ 877604 h 1238474"/>
                <a:gd name="connsiteX1" fmla="*/ 1521438 w 1521438"/>
                <a:gd name="connsiteY1" fmla="*/ 0 h 1238474"/>
                <a:gd name="connsiteX2" fmla="*/ 1244845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21438"/>
                <a:gd name="connsiteY0" fmla="*/ 877604 h 1238474"/>
                <a:gd name="connsiteX1" fmla="*/ 1521438 w 1521438"/>
                <a:gd name="connsiteY1" fmla="*/ 0 h 1238474"/>
                <a:gd name="connsiteX2" fmla="*/ 1515794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19153"/>
                <a:gd name="connsiteY0" fmla="*/ 867927 h 1228797"/>
                <a:gd name="connsiteX1" fmla="*/ 1519153 w 1519153"/>
                <a:gd name="connsiteY1" fmla="*/ 0 h 1228797"/>
                <a:gd name="connsiteX2" fmla="*/ 1515794 w 1519153"/>
                <a:gd name="connsiteY2" fmla="*/ 1228050 h 1228797"/>
                <a:gd name="connsiteX3" fmla="*/ 15609 w 1519153"/>
                <a:gd name="connsiteY3" fmla="*/ 1228797 h 1228797"/>
                <a:gd name="connsiteX4" fmla="*/ 15609 w 1519153"/>
                <a:gd name="connsiteY4" fmla="*/ 912343 h 1228797"/>
                <a:gd name="connsiteX5" fmla="*/ 0 w 1519153"/>
                <a:gd name="connsiteY5" fmla="*/ 867927 h 1228797"/>
                <a:gd name="connsiteX0" fmla="*/ 0 w 1515805"/>
                <a:gd name="connsiteY0" fmla="*/ 957574 h 1318444"/>
                <a:gd name="connsiteX1" fmla="*/ 1293362 w 1515805"/>
                <a:gd name="connsiteY1" fmla="*/ 0 h 1318444"/>
                <a:gd name="connsiteX2" fmla="*/ 1515794 w 1515805"/>
                <a:gd name="connsiteY2" fmla="*/ 1317697 h 1318444"/>
                <a:gd name="connsiteX3" fmla="*/ 15609 w 1515805"/>
                <a:gd name="connsiteY3" fmla="*/ 1318444 h 1318444"/>
                <a:gd name="connsiteX4" fmla="*/ 15609 w 1515805"/>
                <a:gd name="connsiteY4" fmla="*/ 1001990 h 1318444"/>
                <a:gd name="connsiteX5" fmla="*/ 0 w 1515805"/>
                <a:gd name="connsiteY5" fmla="*/ 957574 h 1318444"/>
                <a:gd name="connsiteX0" fmla="*/ 0 w 1293362"/>
                <a:gd name="connsiteY0" fmla="*/ 957574 h 1318444"/>
                <a:gd name="connsiteX1" fmla="*/ 1293362 w 1293362"/>
                <a:gd name="connsiteY1" fmla="*/ 0 h 1318444"/>
                <a:gd name="connsiteX2" fmla="*/ 1290003 w 1293362"/>
                <a:gd name="connsiteY2" fmla="*/ 1317697 h 1318444"/>
                <a:gd name="connsiteX3" fmla="*/ 15609 w 1293362"/>
                <a:gd name="connsiteY3" fmla="*/ 1318444 h 1318444"/>
                <a:gd name="connsiteX4" fmla="*/ 15609 w 1293362"/>
                <a:gd name="connsiteY4" fmla="*/ 1001990 h 1318444"/>
                <a:gd name="connsiteX5" fmla="*/ 0 w 1293362"/>
                <a:gd name="connsiteY5" fmla="*/ 957574 h 1318444"/>
                <a:gd name="connsiteX0" fmla="*/ 0 w 1293362"/>
                <a:gd name="connsiteY0" fmla="*/ 957574 h 2327721"/>
                <a:gd name="connsiteX1" fmla="*/ 1293362 w 1293362"/>
                <a:gd name="connsiteY1" fmla="*/ 0 h 2327721"/>
                <a:gd name="connsiteX2" fmla="*/ 657789 w 1293362"/>
                <a:gd name="connsiteY2" fmla="*/ 2327721 h 2327721"/>
                <a:gd name="connsiteX3" fmla="*/ 15609 w 1293362"/>
                <a:gd name="connsiteY3" fmla="*/ 1318444 h 2327721"/>
                <a:gd name="connsiteX4" fmla="*/ 15609 w 1293362"/>
                <a:gd name="connsiteY4" fmla="*/ 1001990 h 2327721"/>
                <a:gd name="connsiteX5" fmla="*/ 0 w 1293362"/>
                <a:gd name="connsiteY5" fmla="*/ 957574 h 2327721"/>
                <a:gd name="connsiteX0" fmla="*/ 0 w 666795"/>
                <a:gd name="connsiteY0" fmla="*/ 575080 h 1945227"/>
                <a:gd name="connsiteX1" fmla="*/ 666795 w 666795"/>
                <a:gd name="connsiteY1" fmla="*/ 0 h 1945227"/>
                <a:gd name="connsiteX2" fmla="*/ 657789 w 666795"/>
                <a:gd name="connsiteY2" fmla="*/ 1945227 h 1945227"/>
                <a:gd name="connsiteX3" fmla="*/ 15609 w 666795"/>
                <a:gd name="connsiteY3" fmla="*/ 935950 h 1945227"/>
                <a:gd name="connsiteX4" fmla="*/ 15609 w 666795"/>
                <a:gd name="connsiteY4" fmla="*/ 619496 h 1945227"/>
                <a:gd name="connsiteX5" fmla="*/ 0 w 666795"/>
                <a:gd name="connsiteY5" fmla="*/ 575080 h 1945227"/>
                <a:gd name="connsiteX0" fmla="*/ 0 w 666795"/>
                <a:gd name="connsiteY0" fmla="*/ 575080 h 1945227"/>
                <a:gd name="connsiteX1" fmla="*/ 666795 w 666795"/>
                <a:gd name="connsiteY1" fmla="*/ 0 h 1945227"/>
                <a:gd name="connsiteX2" fmla="*/ 657789 w 666795"/>
                <a:gd name="connsiteY2" fmla="*/ 1945227 h 1945227"/>
                <a:gd name="connsiteX3" fmla="*/ 38190 w 666795"/>
                <a:gd name="connsiteY3" fmla="*/ 1402114 h 1945227"/>
                <a:gd name="connsiteX4" fmla="*/ 15609 w 666795"/>
                <a:gd name="connsiteY4" fmla="*/ 619496 h 1945227"/>
                <a:gd name="connsiteX5" fmla="*/ 0 w 666795"/>
                <a:gd name="connsiteY5" fmla="*/ 575080 h 1945227"/>
                <a:gd name="connsiteX0" fmla="*/ 165026 w 651186"/>
                <a:gd name="connsiteY0" fmla="*/ 634845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165026 w 651186"/>
                <a:gd name="connsiteY5" fmla="*/ 634845 h 1945227"/>
                <a:gd name="connsiteX0" fmla="*/ 57778 w 651186"/>
                <a:gd name="connsiteY0" fmla="*/ 539222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57778 w 651186"/>
                <a:gd name="connsiteY5" fmla="*/ 539222 h 1945227"/>
                <a:gd name="connsiteX0" fmla="*/ 35201 w 651186"/>
                <a:gd name="connsiteY0" fmla="*/ 551175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35201 w 651186"/>
                <a:gd name="connsiteY5" fmla="*/ 551175 h 1945227"/>
                <a:gd name="connsiteX0" fmla="*/ 0 w 651186"/>
                <a:gd name="connsiteY0" fmla="*/ 619496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0" fmla="*/ 0 w 634249"/>
                <a:gd name="connsiteY0" fmla="*/ 541802 h 1945227"/>
                <a:gd name="connsiteX1" fmla="*/ 634249 w 634249"/>
                <a:gd name="connsiteY1" fmla="*/ 0 h 1945227"/>
                <a:gd name="connsiteX2" fmla="*/ 625243 w 634249"/>
                <a:gd name="connsiteY2" fmla="*/ 1945227 h 1945227"/>
                <a:gd name="connsiteX3" fmla="*/ 5644 w 634249"/>
                <a:gd name="connsiteY3" fmla="*/ 1402114 h 1945227"/>
                <a:gd name="connsiteX4" fmla="*/ 0 w 634249"/>
                <a:gd name="connsiteY4" fmla="*/ 541802 h 1945227"/>
                <a:gd name="connsiteX0" fmla="*/ 0 w 628605"/>
                <a:gd name="connsiteY0" fmla="*/ 1407097 h 1950210"/>
                <a:gd name="connsiteX1" fmla="*/ 628605 w 628605"/>
                <a:gd name="connsiteY1" fmla="*/ 4983 h 1950210"/>
                <a:gd name="connsiteX2" fmla="*/ 619599 w 628605"/>
                <a:gd name="connsiteY2" fmla="*/ 1950210 h 1950210"/>
                <a:gd name="connsiteX3" fmla="*/ 0 w 628605"/>
                <a:gd name="connsiteY3" fmla="*/ 1407097 h 1950210"/>
                <a:gd name="connsiteX0" fmla="*/ 15546 w 644151"/>
                <a:gd name="connsiteY0" fmla="*/ 1438183 h 1981296"/>
                <a:gd name="connsiteX1" fmla="*/ 224981 w 644151"/>
                <a:gd name="connsiteY1" fmla="*/ 769427 h 1981296"/>
                <a:gd name="connsiteX2" fmla="*/ 644151 w 644151"/>
                <a:gd name="connsiteY2" fmla="*/ 36069 h 1981296"/>
                <a:gd name="connsiteX3" fmla="*/ 635145 w 644151"/>
                <a:gd name="connsiteY3" fmla="*/ 1981296 h 1981296"/>
                <a:gd name="connsiteX4" fmla="*/ 15546 w 644151"/>
                <a:gd name="connsiteY4" fmla="*/ 1438183 h 1981296"/>
                <a:gd name="connsiteX0" fmla="*/ 82974 w 711579"/>
                <a:gd name="connsiteY0" fmla="*/ 1447603 h 1990716"/>
                <a:gd name="connsiteX1" fmla="*/ 55329 w 711579"/>
                <a:gd name="connsiteY1" fmla="*/ 599553 h 1990716"/>
                <a:gd name="connsiteX2" fmla="*/ 711579 w 711579"/>
                <a:gd name="connsiteY2" fmla="*/ 45489 h 1990716"/>
                <a:gd name="connsiteX3" fmla="*/ 702573 w 711579"/>
                <a:gd name="connsiteY3" fmla="*/ 1990716 h 1990716"/>
                <a:gd name="connsiteX4" fmla="*/ 82974 w 711579"/>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2 w 723357"/>
                <a:gd name="connsiteY0" fmla="*/ 1447603 h 1990716"/>
                <a:gd name="connsiteX1" fmla="*/ 67110 w 723357"/>
                <a:gd name="connsiteY1" fmla="*/ 599553 h 1990716"/>
                <a:gd name="connsiteX2" fmla="*/ 723357 w 723357"/>
                <a:gd name="connsiteY2" fmla="*/ 45489 h 1990716"/>
                <a:gd name="connsiteX3" fmla="*/ 714351 w 723357"/>
                <a:gd name="connsiteY3" fmla="*/ 1990716 h 1990716"/>
                <a:gd name="connsiteX4" fmla="*/ 94752 w 723357"/>
                <a:gd name="connsiteY4" fmla="*/ 1447603 h 1990716"/>
                <a:gd name="connsiteX0" fmla="*/ 94752 w 723357"/>
                <a:gd name="connsiteY0" fmla="*/ 1447603 h 1990716"/>
                <a:gd name="connsiteX1" fmla="*/ 67110 w 723357"/>
                <a:gd name="connsiteY1" fmla="*/ 599553 h 1990716"/>
                <a:gd name="connsiteX2" fmla="*/ 723357 w 723357"/>
                <a:gd name="connsiteY2" fmla="*/ 45489 h 1990716"/>
                <a:gd name="connsiteX3" fmla="*/ 714351 w 723357"/>
                <a:gd name="connsiteY3" fmla="*/ 1990716 h 1990716"/>
                <a:gd name="connsiteX4" fmla="*/ 94752 w 723357"/>
                <a:gd name="connsiteY4" fmla="*/ 1447603 h 1990716"/>
                <a:gd name="connsiteX0" fmla="*/ 159868 w 788473"/>
                <a:gd name="connsiteY0" fmla="*/ 1436435 h 1979548"/>
                <a:gd name="connsiteX1" fmla="*/ 132226 w 788473"/>
                <a:gd name="connsiteY1" fmla="*/ 588385 h 1979548"/>
                <a:gd name="connsiteX2" fmla="*/ 788473 w 788473"/>
                <a:gd name="connsiteY2" fmla="*/ 34321 h 1979548"/>
                <a:gd name="connsiteX3" fmla="*/ 779467 w 788473"/>
                <a:gd name="connsiteY3" fmla="*/ 1979548 h 1979548"/>
                <a:gd name="connsiteX4" fmla="*/ 159868 w 788473"/>
                <a:gd name="connsiteY4" fmla="*/ 1436435 h 1979548"/>
                <a:gd name="connsiteX0" fmla="*/ 0 w 628605"/>
                <a:gd name="connsiteY0" fmla="*/ 1407098 h 1950211"/>
                <a:gd name="connsiteX1" fmla="*/ 628605 w 628605"/>
                <a:gd name="connsiteY1" fmla="*/ 4984 h 1950211"/>
                <a:gd name="connsiteX2" fmla="*/ 619599 w 628605"/>
                <a:gd name="connsiteY2" fmla="*/ 1950211 h 1950211"/>
                <a:gd name="connsiteX3" fmla="*/ 0 w 628605"/>
                <a:gd name="connsiteY3" fmla="*/ 1407098 h 1950211"/>
                <a:gd name="connsiteX0" fmla="*/ 6710 w 635315"/>
                <a:gd name="connsiteY0" fmla="*/ 1473028 h 2016141"/>
                <a:gd name="connsiteX1" fmla="*/ 317752 w 635315"/>
                <a:gd name="connsiteY1" fmla="*/ 523378 h 2016141"/>
                <a:gd name="connsiteX2" fmla="*/ 635315 w 635315"/>
                <a:gd name="connsiteY2" fmla="*/ 70914 h 2016141"/>
                <a:gd name="connsiteX3" fmla="*/ 626309 w 635315"/>
                <a:gd name="connsiteY3" fmla="*/ 2016141 h 2016141"/>
                <a:gd name="connsiteX4" fmla="*/ 6710 w 635315"/>
                <a:gd name="connsiteY4" fmla="*/ 1473028 h 2016141"/>
                <a:gd name="connsiteX0" fmla="*/ 8013 w 636618"/>
                <a:gd name="connsiteY0" fmla="*/ 1473028 h 2016141"/>
                <a:gd name="connsiteX1" fmla="*/ 319055 w 636618"/>
                <a:gd name="connsiteY1" fmla="*/ 523378 h 2016141"/>
                <a:gd name="connsiteX2" fmla="*/ 636618 w 636618"/>
                <a:gd name="connsiteY2" fmla="*/ 70914 h 2016141"/>
                <a:gd name="connsiteX3" fmla="*/ 627612 w 636618"/>
                <a:gd name="connsiteY3" fmla="*/ 2016141 h 2016141"/>
                <a:gd name="connsiteX4" fmla="*/ 8013 w 636618"/>
                <a:gd name="connsiteY4" fmla="*/ 1473028 h 2016141"/>
                <a:gd name="connsiteX0" fmla="*/ 4416 w 633021"/>
                <a:gd name="connsiteY0" fmla="*/ 1473028 h 2016141"/>
                <a:gd name="connsiteX1" fmla="*/ 315458 w 633021"/>
                <a:gd name="connsiteY1" fmla="*/ 523378 h 2016141"/>
                <a:gd name="connsiteX2" fmla="*/ 633021 w 633021"/>
                <a:gd name="connsiteY2" fmla="*/ 70914 h 2016141"/>
                <a:gd name="connsiteX3" fmla="*/ 624015 w 633021"/>
                <a:gd name="connsiteY3" fmla="*/ 2016141 h 2016141"/>
                <a:gd name="connsiteX4" fmla="*/ 4416 w 633021"/>
                <a:gd name="connsiteY4" fmla="*/ 1473028 h 2016141"/>
                <a:gd name="connsiteX0" fmla="*/ 15959 w 644564"/>
                <a:gd name="connsiteY0" fmla="*/ 1463768 h 2006881"/>
                <a:gd name="connsiteX1" fmla="*/ 5252 w 644564"/>
                <a:gd name="connsiteY1" fmla="*/ 615718 h 2006881"/>
                <a:gd name="connsiteX2" fmla="*/ 644564 w 644564"/>
                <a:gd name="connsiteY2" fmla="*/ 61654 h 2006881"/>
                <a:gd name="connsiteX3" fmla="*/ 635558 w 644564"/>
                <a:gd name="connsiteY3" fmla="*/ 2006881 h 2006881"/>
                <a:gd name="connsiteX4" fmla="*/ 15959 w 644564"/>
                <a:gd name="connsiteY4" fmla="*/ 1463768 h 2006881"/>
                <a:gd name="connsiteX0" fmla="*/ 15959 w 644564"/>
                <a:gd name="connsiteY0" fmla="*/ 1450251 h 1993364"/>
                <a:gd name="connsiteX1" fmla="*/ 5252 w 644564"/>
                <a:gd name="connsiteY1" fmla="*/ 602201 h 1993364"/>
                <a:gd name="connsiteX2" fmla="*/ 644564 w 644564"/>
                <a:gd name="connsiteY2" fmla="*/ 48137 h 1993364"/>
                <a:gd name="connsiteX3" fmla="*/ 635558 w 644564"/>
                <a:gd name="connsiteY3" fmla="*/ 1993364 h 1993364"/>
                <a:gd name="connsiteX4" fmla="*/ 15959 w 644564"/>
                <a:gd name="connsiteY4" fmla="*/ 1450251 h 1993364"/>
                <a:gd name="connsiteX0" fmla="*/ 15959 w 644568"/>
                <a:gd name="connsiteY0" fmla="*/ 1505080 h 2048193"/>
                <a:gd name="connsiteX1" fmla="*/ 5252 w 644568"/>
                <a:gd name="connsiteY1" fmla="*/ 657030 h 2048193"/>
                <a:gd name="connsiteX2" fmla="*/ 644564 w 644568"/>
                <a:gd name="connsiteY2" fmla="*/ 102966 h 2048193"/>
                <a:gd name="connsiteX3" fmla="*/ 635558 w 644568"/>
                <a:gd name="connsiteY3" fmla="*/ 2048193 h 2048193"/>
                <a:gd name="connsiteX4" fmla="*/ 15959 w 644568"/>
                <a:gd name="connsiteY4" fmla="*/ 1505080 h 2048193"/>
                <a:gd name="connsiteX0" fmla="*/ 15959 w 644765"/>
                <a:gd name="connsiteY0" fmla="*/ 1402166 h 1945279"/>
                <a:gd name="connsiteX1" fmla="*/ 5252 w 644765"/>
                <a:gd name="connsiteY1" fmla="*/ 554116 h 1945279"/>
                <a:gd name="connsiteX2" fmla="*/ 644564 w 644765"/>
                <a:gd name="connsiteY2" fmla="*/ 52 h 1945279"/>
                <a:gd name="connsiteX3" fmla="*/ 635558 w 644765"/>
                <a:gd name="connsiteY3" fmla="*/ 1945279 h 1945279"/>
                <a:gd name="connsiteX4" fmla="*/ 15959 w 644765"/>
                <a:gd name="connsiteY4" fmla="*/ 1402166 h 194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765" h="1945279">
                  <a:moveTo>
                    <a:pt x="15959" y="1402166"/>
                  </a:moveTo>
                  <a:cubicBezTo>
                    <a:pt x="-35467" y="1153372"/>
                    <a:pt x="58589" y="646447"/>
                    <a:pt x="5252" y="554116"/>
                  </a:cubicBezTo>
                  <a:cubicBezTo>
                    <a:pt x="19703" y="547536"/>
                    <a:pt x="657734" y="-6124"/>
                    <a:pt x="644564" y="52"/>
                  </a:cubicBezTo>
                  <a:cubicBezTo>
                    <a:pt x="631394" y="6228"/>
                    <a:pt x="637439" y="1532703"/>
                    <a:pt x="635558" y="1945279"/>
                  </a:cubicBezTo>
                  <a:lnTo>
                    <a:pt x="15959" y="1402166"/>
                  </a:lnTo>
                  <a:close/>
                </a:path>
              </a:pathLst>
            </a:cu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Rectangle: Rounded Corners 22">
              <a:extLst>
                <a:ext uri="{FF2B5EF4-FFF2-40B4-BE49-F238E27FC236}">
                  <a16:creationId xmlns:a16="http://schemas.microsoft.com/office/drawing/2014/main" id="{1E586E9B-FDAD-45A4-8206-78FFE581DA6D}"/>
                </a:ext>
              </a:extLst>
            </p:cNvPr>
            <p:cNvSpPr/>
            <p:nvPr/>
          </p:nvSpPr>
          <p:spPr>
            <a:xfrm>
              <a:off x="8846106" y="3786091"/>
              <a:ext cx="1942353" cy="1368612"/>
            </a:xfrm>
            <a:prstGeom prst="roundRect">
              <a:avLst>
                <a:gd name="adj" fmla="val 3829"/>
              </a:avLst>
            </a:prstGeom>
            <a:solidFill>
              <a:srgbClr val="F1EFED"/>
            </a:solidFill>
            <a:ln w="12700" cmpd="sng">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EBS on Compute</a:t>
              </a:r>
            </a:p>
          </p:txBody>
        </p:sp>
        <p:sp>
          <p:nvSpPr>
            <p:cNvPr id="97" name="Rounded Rectangle 20">
              <a:extLst>
                <a:ext uri="{FF2B5EF4-FFF2-40B4-BE49-F238E27FC236}">
                  <a16:creationId xmlns:a16="http://schemas.microsoft.com/office/drawing/2014/main" id="{17AC3CC0-8269-415A-A5A2-BA6C0C6BB581}"/>
                </a:ext>
              </a:extLst>
            </p:cNvPr>
            <p:cNvSpPr/>
            <p:nvPr/>
          </p:nvSpPr>
          <p:spPr>
            <a:xfrm>
              <a:off x="8919835" y="4718347"/>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DBCS</a:t>
              </a:r>
            </a:p>
          </p:txBody>
        </p:sp>
        <p:sp>
          <p:nvSpPr>
            <p:cNvPr id="98" name="Rounded Rectangle 20">
              <a:extLst>
                <a:ext uri="{FF2B5EF4-FFF2-40B4-BE49-F238E27FC236}">
                  <a16:creationId xmlns:a16="http://schemas.microsoft.com/office/drawing/2014/main" id="{E6BA93D2-EC8E-48DF-9520-93F8FA0CD87C}"/>
                </a:ext>
              </a:extLst>
            </p:cNvPr>
            <p:cNvSpPr/>
            <p:nvPr/>
          </p:nvSpPr>
          <p:spPr>
            <a:xfrm>
              <a:off x="9411871" y="4076054"/>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Compute</a:t>
              </a:r>
            </a:p>
          </p:txBody>
        </p:sp>
        <p:sp>
          <p:nvSpPr>
            <p:cNvPr id="99" name="Rounded Rectangle 20">
              <a:extLst>
                <a:ext uri="{FF2B5EF4-FFF2-40B4-BE49-F238E27FC236}">
                  <a16:creationId xmlns:a16="http://schemas.microsoft.com/office/drawing/2014/main" id="{11102668-4E7A-4ED5-BFA5-072A8D9B9444}"/>
                </a:ext>
              </a:extLst>
            </p:cNvPr>
            <p:cNvSpPr/>
            <p:nvPr/>
          </p:nvSpPr>
          <p:spPr>
            <a:xfrm>
              <a:off x="9878266" y="4719322"/>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File Storage</a:t>
              </a:r>
            </a:p>
          </p:txBody>
        </p:sp>
        <p:cxnSp>
          <p:nvCxnSpPr>
            <p:cNvPr id="100" name="Straight Arrow Connector 99">
              <a:extLst>
                <a:ext uri="{FF2B5EF4-FFF2-40B4-BE49-F238E27FC236}">
                  <a16:creationId xmlns:a16="http://schemas.microsoft.com/office/drawing/2014/main" id="{9A13F389-2565-304A-B314-5EDC0335546E}"/>
                </a:ext>
              </a:extLst>
            </p:cNvPr>
            <p:cNvCxnSpPr>
              <a:endCxn id="98" idx="2"/>
            </p:cNvCxnSpPr>
            <p:nvPr/>
          </p:nvCxnSpPr>
          <p:spPr bwMode="auto">
            <a:xfrm flipV="1">
              <a:off x="9829846" y="4441814"/>
              <a:ext cx="4958" cy="152689"/>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01" name="Left Bracket 100"/>
            <p:cNvSpPr/>
            <p:nvPr/>
          </p:nvSpPr>
          <p:spPr>
            <a:xfrm rot="16200000" flipH="1">
              <a:off x="9773268" y="4179735"/>
              <a:ext cx="111940" cy="962210"/>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 name="Rounded Rectangle 20">
              <a:extLst>
                <a:ext uri="{FF2B5EF4-FFF2-40B4-BE49-F238E27FC236}">
                  <a16:creationId xmlns:a16="http://schemas.microsoft.com/office/drawing/2014/main" id="{535FEEDD-9E29-4601-BE3B-CE89098D9C8E}"/>
                </a:ext>
              </a:extLst>
            </p:cNvPr>
            <p:cNvSpPr/>
            <p:nvPr/>
          </p:nvSpPr>
          <p:spPr>
            <a:xfrm>
              <a:off x="9382869" y="5413668"/>
              <a:ext cx="868827" cy="365760"/>
            </a:xfrm>
            <a:prstGeom prst="roundRect">
              <a:avLst>
                <a:gd name="adj" fmla="val 12757"/>
              </a:avLst>
            </a:prstGeom>
            <a:solidFill>
              <a:srgbClr val="F5F4F2"/>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grpSp>
      <p:sp>
        <p:nvSpPr>
          <p:cNvPr id="103" name="Rectangle 102"/>
          <p:cNvSpPr/>
          <p:nvPr/>
        </p:nvSpPr>
        <p:spPr>
          <a:xfrm>
            <a:off x="8858061" y="5987815"/>
            <a:ext cx="1942353" cy="215444"/>
          </a:xfrm>
          <a:prstGeom prst="rect">
            <a:avLst/>
          </a:prstGeom>
        </p:spPr>
        <p:txBody>
          <a:bodyPr wrap="square">
            <a:spAutoFit/>
          </a:bodyPr>
          <a:lstStyle/>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Vertical Drill-down Expansion</a:t>
            </a:r>
          </a:p>
        </p:txBody>
      </p:sp>
    </p:spTree>
    <p:extLst>
      <p:ext uri="{BB962C8B-B14F-4D97-AF65-F5344CB8AC3E}">
        <p14:creationId xmlns:p14="http://schemas.microsoft.com/office/powerpoint/2010/main" val="190963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Oracle-Redwood">
  <a:themeElements>
    <a:clrScheme name="OCI Diagram Theme">
      <a:dk1>
        <a:srgbClr val="312D2A"/>
      </a:dk1>
      <a:lt1>
        <a:srgbClr val="FCFBFA"/>
      </a:lt1>
      <a:dk2>
        <a:srgbClr val="312D2A"/>
      </a:dk2>
      <a:lt2>
        <a:srgbClr val="F5F4F2"/>
      </a:lt2>
      <a:accent1>
        <a:srgbClr val="C74634"/>
      </a:accent1>
      <a:accent2>
        <a:srgbClr val="DFDCD8"/>
      </a:accent2>
      <a:accent3>
        <a:srgbClr val="9E9892"/>
      </a:accent3>
      <a:accent4>
        <a:srgbClr val="70736E"/>
      </a:accent4>
      <a:accent5>
        <a:srgbClr val="AE562C"/>
      </a:accent5>
      <a:accent6>
        <a:srgbClr val="759C6C"/>
      </a:accent6>
      <a:hlink>
        <a:srgbClr val="00688C"/>
      </a:hlink>
      <a:folHlink>
        <a:srgbClr val="00688C"/>
      </a:folHlink>
    </a:clrScheme>
    <a:fontScheme name="Oracle Sans Tabular">
      <a:majorFont>
        <a:latin typeface="Georgia"/>
        <a:ea typeface=""/>
        <a:cs typeface=""/>
      </a:majorFont>
      <a:minorFont>
        <a:latin typeface="Oracle Sans Tab"/>
        <a:ea typeface=""/>
        <a:cs typeface=""/>
      </a:minorFont>
    </a:fontScheme>
    <a:fmtScheme name="Flat">
      <a:fillStyleLst>
        <a:solidFill>
          <a:schemeClr val="phClr"/>
        </a:solidFill>
        <a:solidFill>
          <a:schemeClr val="phClr">
            <a:tint val="50000"/>
          </a:schemeClr>
        </a:solidFill>
        <a:solidFill>
          <a:schemeClr val="phClr">
            <a:shade val="65000"/>
          </a:schemeClr>
        </a:solidFill>
      </a:fillStyleLst>
      <a:lnStyleLst>
        <a:ln w="3175" cap="flat" cmpd="sng" algn="ctr">
          <a:solidFill>
            <a:schemeClr val="phClr">
              <a:shade val="65000"/>
            </a:schemeClr>
          </a:solidFill>
          <a:prstDash val="solid"/>
        </a:ln>
        <a:ln w="3175" cap="flat" cmpd="sng" algn="ctr">
          <a:solidFill>
            <a:schemeClr val="phClr"/>
          </a:solidFill>
          <a:prstDash val="solid"/>
        </a:ln>
        <a:ln w="0" cap="flat" cmpd="sng" algn="ctr">
          <a:noFill/>
        </a:ln>
      </a:lnStyleLst>
      <a:effectStyleLst>
        <a:effectStyle>
          <a:effectLst>
            <a:blur/>
          </a:effectLst>
        </a:effectStyle>
        <a:effectStyle>
          <a:effectLst>
            <a:blur/>
          </a:effectLst>
        </a:effectStyle>
        <a:effectStyle>
          <a:effectLst>
            <a:fillOverlay blend="darken">
              <a:solidFill>
                <a:schemeClr val="phClr">
                  <a:shade val="30000"/>
                </a:schemeClr>
              </a:solidFill>
            </a:fillOverlay>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Ocean">
      <a:srgbClr val="2C5967"/>
    </a:custClr>
    <a:custClr name="Surf">
      <a:srgbClr val="41817E"/>
    </a:custClr>
    <a:custClr name="Sand">
      <a:srgbClr val="E5DBBE"/>
    </a:custClr>
    <a:custClr name="Pebble">
      <a:srgbClr val="8B8580"/>
    </a:custClr>
    <a:custClr name="Granite">
      <a:srgbClr val="67605B"/>
    </a:custClr>
    <a:custClr name="Position 6">
      <a:srgbClr val="FFFFFF"/>
    </a:custClr>
    <a:custClr name="Highlight/hyperlink dark theme">
      <a:srgbClr val="F0CC71"/>
    </a:custClr>
    <a:custClr name="Highlight/numbered list light theme">
      <a:srgbClr val="AE562C"/>
    </a:custClr>
    <a:custClr name="Hyperlink light theme (default)">
      <a:srgbClr val="00688C"/>
    </a:custClr>
    <a:custClr name="Numbered list dark theme">
      <a:srgbClr val="759C6C"/>
    </a:custClr>
    <a:custClr name="Brand: Neutral 30">
      <a:srgbClr val="F1EFED"/>
    </a:custClr>
    <a:custClr name="Developer: Pebble 30">
      <a:srgbClr val="E7F0FD"/>
    </a:custClr>
    <a:custClr name="Database: Slate 30">
      <a:srgbClr val="E7F2F2"/>
    </a:custClr>
    <a:custClr name="Cloud Platform: Pine 30">
      <a:srgbClr val="E0F5E7"/>
    </a:custClr>
    <a:custClr name="Finance / Operations: Teal 30">
      <a:srgbClr val="E8F1F0"/>
    </a:custClr>
    <a:custClr name="NetSuite: Ocean 30">
      <a:srgbClr val="E7F2F5"/>
    </a:custClr>
    <a:custClr name="GBU: Lilac 30">
      <a:srgbClr val="EBEFFE"/>
    </a:custClr>
    <a:custClr name="CX/Marketing: Plum 30">
      <a:srgbClr val="F5ECFB"/>
    </a:custClr>
    <a:custClr name="HCM/HR: Rose 30">
      <a:srgbClr val="FBECEF"/>
    </a:custClr>
    <a:custClr name="SCM: Sienna 30">
      <a:srgbClr val="FCEDD9"/>
    </a:custClr>
    <a:custClr name="Brand: Neutral 70">
      <a:srgbClr val="AEA8A2"/>
    </a:custClr>
    <a:custClr name="Developer: Pebble 70">
      <a:srgbClr val="A2AAB6"/>
    </a:custClr>
    <a:custClr name="Database: Slate 70">
      <a:srgbClr val="99ADAE"/>
    </a:custClr>
    <a:custClr name="Cloud Platform: Pine 70">
      <a:srgbClr val="86B596"/>
    </a:custClr>
    <a:custClr name="Finance / Operations: Teal 70">
      <a:srgbClr val="89B2B0"/>
    </a:custClr>
    <a:custClr name="NetSuite: Ocean 70">
      <a:srgbClr val="81B2C3"/>
    </a:custClr>
    <a:custClr name="GBU: Lilac 70">
      <a:srgbClr val="A0A9C5"/>
    </a:custClr>
    <a:custClr name="CX/Marketing: Plum 70">
      <a:srgbClr val="B7A1C4"/>
    </a:custClr>
    <a:custClr name="HCM/HR: Rose 70">
      <a:srgbClr val="CE9BA7"/>
    </a:custClr>
    <a:custClr name="SCM: Sienna 70">
      <a:srgbClr val="D39F5D"/>
    </a:custClr>
    <a:custClr name="Brand: Neutral 140">
      <a:srgbClr val="514C47"/>
    </a:custClr>
    <a:custClr name="Developer: Pebble 140">
      <a:srgbClr val="494D53"/>
    </a:custClr>
    <a:custClr name="Database: Slate 140">
      <a:srgbClr val="464F4F"/>
    </a:custClr>
    <a:custClr name="Cloud Platform: Pine 140">
      <a:srgbClr val="33553C"/>
    </a:custClr>
    <a:custClr name="Finance / Operations: Teal 140">
      <a:srgbClr val="315357"/>
    </a:custClr>
    <a:custClr name="NetSuite: Ocean 140">
      <a:srgbClr val="2C5266"/>
    </a:custClr>
    <a:custClr name="GBU: Lilac 140">
      <a:srgbClr val="464C68"/>
    </a:custClr>
    <a:custClr name="CX/Marketing: Plum 140">
      <a:srgbClr val="594564"/>
    </a:custClr>
    <a:custClr name="HCM/HR: Rose 140">
      <a:srgbClr val="6C3F49"/>
    </a:custClr>
    <a:custClr name="SCM: Sienna 140">
      <a:srgbClr val="713F25"/>
    </a:custClr>
    <a:custClr name="Brand: Neutral 170">
      <a:srgbClr val="312D2A"/>
    </a:custClr>
    <a:custClr name="Developer: Pebble 170">
      <a:srgbClr val="2B2E32"/>
    </a:custClr>
    <a:custClr name="Database: Slate 170">
      <a:srgbClr val="2A2F2F"/>
    </a:custClr>
    <a:custClr name="Cloud Platform: Pine 170">
      <a:srgbClr val="1E3224"/>
    </a:custClr>
    <a:custClr name="Finance / Operations: Teal 170">
      <a:srgbClr val="1E3133"/>
    </a:custClr>
    <a:custClr name="NetSuite: Ocean 170">
      <a:srgbClr val="1A2F3F"/>
    </a:custClr>
    <a:custClr name="GBU: Lilac 170">
      <a:srgbClr val="2A2D3F"/>
    </a:custClr>
    <a:custClr name="CX/Marketing: Plum 170">
      <a:srgbClr val="36293C"/>
    </a:custClr>
    <a:custClr name="HCM/HR: Rose 170">
      <a:srgbClr val="41242B"/>
    </a:custClr>
    <a:custClr name="SCM: Sienna 170">
      <a:srgbClr val="442616"/>
    </a:custClr>
  </a:custClrLst>
  <a:extLst>
    <a:ext uri="{05A4C25C-085E-4340-85A3-A5531E510DB2}">
      <thm15:themeFamily xmlns:thm15="http://schemas.microsoft.com/office/thememl/2012/main" name="Oracle-Redwood" id="{8BE79FF4-0D8A-4ED5-A401-50AAEC6F828C}" vid="{6994013A-E361-44C9-8659-FCCBEEFCC8BB}"/>
    </a:ext>
  </a:extLst>
</a:theme>
</file>

<file path=ppt/theme/theme2.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7460</TotalTime>
  <Words>4681</Words>
  <Application>Microsoft Office PowerPoint</Application>
  <PresentationFormat>Widescreen</PresentationFormat>
  <Paragraphs>1435</Paragraphs>
  <Slides>48</Slides>
  <Notes>30</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48</vt:i4>
      </vt:variant>
    </vt:vector>
  </HeadingPairs>
  <TitlesOfParts>
    <vt:vector size="63" baseType="lpstr">
      <vt:lpstr>Arial</vt:lpstr>
      <vt:lpstr>Calibri</vt:lpstr>
      <vt:lpstr>Courier New</vt:lpstr>
      <vt:lpstr>Georgia</vt:lpstr>
      <vt:lpstr>Open Sans</vt:lpstr>
      <vt:lpstr>Open Sans ExtraBold</vt:lpstr>
      <vt:lpstr>Open Sans Light</vt:lpstr>
      <vt:lpstr>Open Sans SemiBold</vt:lpstr>
      <vt:lpstr>Oracle Sans</vt:lpstr>
      <vt:lpstr>Oracle Sans Light</vt:lpstr>
      <vt:lpstr>Oracle Sans Tab</vt:lpstr>
      <vt:lpstr>Oracle Sans Tab Light</vt:lpstr>
      <vt:lpstr>System Font Regular</vt:lpstr>
      <vt:lpstr>Oracle-Redwood</vt:lpstr>
      <vt:lpstr>Custom Design</vt:lpstr>
      <vt:lpstr>OCI Architecture Diagram Toolkit</vt:lpstr>
      <vt:lpstr>Table of Contents</vt:lpstr>
      <vt:lpstr>Changelog</vt:lpstr>
      <vt:lpstr>Introduction</vt:lpstr>
      <vt:lpstr>Redwood Color Palette and Typography</vt:lpstr>
      <vt:lpstr>PowerPoint Presentation</vt:lpstr>
      <vt:lpstr>Groupings</vt:lpstr>
      <vt:lpstr>Components</vt:lpstr>
      <vt:lpstr>Component Drill-Downs</vt:lpstr>
      <vt:lpstr>Connectors — Logical</vt:lpstr>
      <vt:lpstr>Connector Labels</vt:lpstr>
      <vt:lpstr>Location Canvas</vt:lpstr>
      <vt:lpstr>Logical architecture diagram examples</vt:lpstr>
      <vt:lpstr>Example: Components with Groups</vt:lpstr>
      <vt:lpstr>Example: On-Premises Components with Groups</vt:lpstr>
      <vt:lpstr>Numbered Explanations</vt:lpstr>
      <vt:lpstr>PowerPoint Presentation</vt:lpstr>
      <vt:lpstr>Grouping</vt:lpstr>
      <vt:lpstr>Connectors</vt:lpstr>
      <vt:lpstr>Special Connectors</vt:lpstr>
      <vt:lpstr>Special Connections</vt:lpstr>
      <vt:lpstr>Icon Scaling, Color and Labeling</vt:lpstr>
      <vt:lpstr>Landscape Blank Template</vt:lpstr>
      <vt:lpstr>Portrait Blank Template</vt:lpstr>
      <vt:lpstr>Physical architecture diagram examples</vt:lpstr>
      <vt:lpstr>Landscape Blank Template</vt:lpstr>
      <vt:lpstr>Portrait  Template</vt:lpstr>
      <vt:lpstr>Landscape Sample</vt:lpstr>
      <vt:lpstr>Portrait Sample</vt:lpstr>
      <vt:lpstr>Landscape Sample</vt:lpstr>
      <vt:lpstr>Landscape Sample</vt:lpstr>
      <vt:lpstr>PowerPoint Presentation</vt:lpstr>
      <vt:lpstr>Compute</vt:lpstr>
      <vt:lpstr>Storage</vt:lpstr>
      <vt:lpstr>Networking</vt:lpstr>
      <vt:lpstr>Database</vt:lpstr>
      <vt:lpstr>Analytics and AI</vt:lpstr>
      <vt:lpstr>Developer Services</vt:lpstr>
      <vt:lpstr>Identity &amp; Security</vt:lpstr>
      <vt:lpstr>Observability and Management</vt:lpstr>
      <vt:lpstr>Hybrid</vt:lpstr>
      <vt:lpstr>Migration</vt:lpstr>
      <vt:lpstr>Governance and Administration</vt:lpstr>
      <vt:lpstr>Marketplace</vt:lpstr>
      <vt:lpstr>Applications</vt:lpstr>
      <vt:lpstr>Other</vt:lpstr>
      <vt:lpstr>PowerPoint Presentation</vt:lpstr>
      <vt:lpstr>End</vt:lpstr>
    </vt:vector>
  </TitlesOfParts>
  <Company>Oracle Corporation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Oracle Cloud Infrastructure</dc:title>
  <dc:creator>Dawn Tyler</dc:creator>
  <cp:lastModifiedBy>James Birkinshaw</cp:lastModifiedBy>
  <cp:revision>334</cp:revision>
  <dcterms:created xsi:type="dcterms:W3CDTF">2021-11-23T21:18:36Z</dcterms:created>
  <dcterms:modified xsi:type="dcterms:W3CDTF">2023-03-30T23:42:31Z</dcterms:modified>
</cp:coreProperties>
</file>